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5"/>
    <p:sldMasterId id="2147483787" r:id="rId6"/>
  </p:sldMasterIdLst>
  <p:notesMasterIdLst>
    <p:notesMasterId r:id="rId27"/>
  </p:notesMasterIdLst>
  <p:sldIdLst>
    <p:sldId id="256" r:id="rId7"/>
    <p:sldId id="258" r:id="rId8"/>
    <p:sldId id="259" r:id="rId9"/>
    <p:sldId id="260" r:id="rId10"/>
    <p:sldId id="269" r:id="rId11"/>
    <p:sldId id="261" r:id="rId12"/>
    <p:sldId id="264" r:id="rId13"/>
    <p:sldId id="266" r:id="rId14"/>
    <p:sldId id="262" r:id="rId15"/>
    <p:sldId id="271" r:id="rId16"/>
    <p:sldId id="270" r:id="rId17"/>
    <p:sldId id="272" r:id="rId18"/>
    <p:sldId id="273" r:id="rId19"/>
    <p:sldId id="263" r:id="rId20"/>
    <p:sldId id="275" r:id="rId21"/>
    <p:sldId id="274" r:id="rId22"/>
    <p:sldId id="276" r:id="rId23"/>
    <p:sldId id="277" r:id="rId24"/>
    <p:sldId id="267" r:id="rId25"/>
    <p:sldId id="268" r:id="rId26"/>
  </p:sldIdLst>
  <p:sldSz cx="12192000" cy="6858000"/>
  <p:notesSz cx="6858000" cy="9144000"/>
  <p:embeddedFontLst>
    <p:embeddedFont>
      <p:font typeface="GT Super Text" panose="00000500000000000000" pitchFamily="2" charset="0"/>
      <p:italic r:id="rId28"/>
    </p:embeddedFont>
    <p:embeddedFont>
      <p:font typeface="Söhne Kräftig" panose="020B0603030202060203" pitchFamily="34" charset="0"/>
      <p:regular r:id="rId29"/>
    </p:embeddedFont>
    <p:embeddedFont>
      <p:font typeface="Söhne Leicht" panose="020B0303030202060203" pitchFamily="34" charset="0"/>
      <p:regular r:id="rId30"/>
    </p:embeddedFont>
    <p:embeddedFont>
      <p:font typeface="Tahoma" panose="020B0604030504040204" pitchFamily="34" charset="0"/>
      <p:regular r:id="rId31"/>
      <p:bold r:id="rId32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browse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532" autoAdjust="0"/>
    <p:restoredTop sz="93099" autoAdjust="0"/>
  </p:normalViewPr>
  <p:slideViewPr>
    <p:cSldViewPr snapToGrid="0">
      <p:cViewPr varScale="1">
        <p:scale>
          <a:sx n="103" d="100"/>
          <a:sy n="103" d="100"/>
        </p:scale>
        <p:origin x="996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21" Type="http://schemas.openxmlformats.org/officeDocument/2006/relationships/slide" Target="slides/slide15.xml"/><Relationship Id="rId34" Type="http://schemas.openxmlformats.org/officeDocument/2006/relationships/viewProps" Target="view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font" Target="fonts/font2.fntdata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2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font" Target="fonts/font5.fntdata"/><Relationship Id="rId37" Type="http://schemas.microsoft.com/office/2016/11/relationships/changesInfo" Target="changesInfos/changesInfo1.xml"/><Relationship Id="rId5" Type="http://schemas.openxmlformats.org/officeDocument/2006/relationships/slideMaster" Target="slideMasters/slideMaster1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font" Target="fonts/font1.fntdata"/><Relationship Id="rId36" Type="http://schemas.openxmlformats.org/officeDocument/2006/relationships/tableStyles" Target="tableStyle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font" Target="fonts/font4.fntdata"/><Relationship Id="rId4" Type="http://schemas.openxmlformats.org/officeDocument/2006/relationships/customXml" Target="../customXml/item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theme" Target="theme/theme1.xml"/><Relationship Id="rId8" Type="http://schemas.openxmlformats.org/officeDocument/2006/relationships/slide" Target="slides/slide2.xml"/><Relationship Id="rId3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Peter Hawes" userId="0bfe3535-4a82-4584-b222-bc705ac54846" providerId="ADAL" clId="{8FBDB462-3BB7-4DEE-9BDD-B73E1A442696}"/>
    <pc:docChg chg="addSld delSld delMainMaster">
      <pc:chgData name="Peter Hawes" userId="0bfe3535-4a82-4584-b222-bc705ac54846" providerId="ADAL" clId="{8FBDB462-3BB7-4DEE-9BDD-B73E1A442696}" dt="2026-04-17T08:02:01.432" v="4" actId="2696"/>
      <pc:docMkLst>
        <pc:docMk/>
      </pc:docMkLst>
      <pc:sldChg chg="new del">
        <pc:chgData name="Peter Hawes" userId="0bfe3535-4a82-4584-b222-bc705ac54846" providerId="ADAL" clId="{8FBDB462-3BB7-4DEE-9BDD-B73E1A442696}" dt="2026-04-17T07:58:05.655" v="1" actId="47"/>
        <pc:sldMkLst>
          <pc:docMk/>
          <pc:sldMk cId="852593424" sldId="258"/>
        </pc:sldMkLst>
      </pc:sldChg>
      <pc:sldChg chg="new del">
        <pc:chgData name="Peter Hawes" userId="0bfe3535-4a82-4584-b222-bc705ac54846" providerId="ADAL" clId="{8FBDB462-3BB7-4DEE-9BDD-B73E1A442696}" dt="2026-04-17T08:00:06.821" v="3" actId="2696"/>
        <pc:sldMkLst>
          <pc:docMk/>
          <pc:sldMk cId="1823986403" sldId="258"/>
        </pc:sldMkLst>
      </pc:sldChg>
      <pc:sldMasterChg chg="del">
        <pc:chgData name="Peter Hawes" userId="0bfe3535-4a82-4584-b222-bc705ac54846" providerId="ADAL" clId="{8FBDB462-3BB7-4DEE-9BDD-B73E1A442696}" dt="2026-04-17T08:02:01.432" v="4" actId="2696"/>
        <pc:sldMasterMkLst>
          <pc:docMk/>
          <pc:sldMasterMk cId="1922604363" sldId="2147483922"/>
        </pc:sldMasterMkLst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D5E29BE-5905-471A-B686-63298D10BA5B}" type="datetimeFigureOut">
              <a:rPr lang="en-GB" smtClean="0"/>
              <a:t>27/10/2026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DDB35DE-9F22-418B-8750-B7542FFBBDA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58706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7" Type="http://schemas.openxmlformats.org/officeDocument/2006/relationships/image" Target="../media/image6.svg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svg"/><Relationship Id="rId5" Type="http://schemas.openxmlformats.org/officeDocument/2006/relationships/image" Target="../media/image4.emf"/><Relationship Id="rId4" Type="http://schemas.openxmlformats.org/officeDocument/2006/relationships/image" Target="../media/image3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svg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0.jp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jpg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svg"/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svg"/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svg"/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7" Type="http://schemas.openxmlformats.org/officeDocument/2006/relationships/image" Target="../media/image17.emf"/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6.emf"/><Relationship Id="rId5" Type="http://schemas.openxmlformats.org/officeDocument/2006/relationships/image" Target="../media/image15.svg"/><Relationship Id="rId4" Type="http://schemas.openxmlformats.org/officeDocument/2006/relationships/image" Target="../media/image14.svg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sv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Image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FF9254DB-E003-750B-BF0A-BCC45B04CEF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26466" y="2511269"/>
            <a:ext cx="1943435" cy="3492000"/>
          </a:xfrm>
          <a:prstGeom prst="rect">
            <a:avLst/>
          </a:prstGeom>
        </p:spPr>
      </p:pic>
      <p:pic>
        <p:nvPicPr>
          <p:cNvPr id="5" name="Picture 4" descr="A colorful art piece with curved lines&#10;&#10;Description automatically generated with medium confidence">
            <a:extLst>
              <a:ext uri="{FF2B5EF4-FFF2-40B4-BE49-F238E27FC236}">
                <a16:creationId xmlns:a16="http://schemas.microsoft.com/office/drawing/2014/main" id="{9FE0D88A-AE06-1013-1A0D-3A387DA3D45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0827" y="1323677"/>
            <a:ext cx="4437900" cy="44379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FDBB6CEC-4915-D3B8-D73B-0FAEC270C57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26466" y="2511269"/>
            <a:ext cx="1943435" cy="3492000"/>
          </a:xfrm>
          <a:prstGeom prst="rect">
            <a:avLst/>
          </a:prstGeom>
        </p:spPr>
      </p:pic>
      <p:pic>
        <p:nvPicPr>
          <p:cNvPr id="7" name="Picture 6" descr="A colorful art piece with curved lines&#10;&#10;Description automatically generated with medium confidence">
            <a:extLst>
              <a:ext uri="{FF2B5EF4-FFF2-40B4-BE49-F238E27FC236}">
                <a16:creationId xmlns:a16="http://schemas.microsoft.com/office/drawing/2014/main" id="{D2D2F181-7754-538E-875E-4A747931E7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0827" y="1323677"/>
            <a:ext cx="4437900" cy="4437900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947FD36E-E9B0-E130-40C8-7250FAEB159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24885C7E-5D0D-1379-43D0-21CBF09286A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04854E2-C2E2-FB12-4E20-A48A5E0FE4B4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CECF6906-1E1B-4B92-2397-0235A36AEC9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3" name="Picture Placeholder 14">
            <a:extLst>
              <a:ext uri="{FF2B5EF4-FFF2-40B4-BE49-F238E27FC236}">
                <a16:creationId xmlns:a16="http://schemas.microsoft.com/office/drawing/2014/main" id="{87DB7DDF-DA5F-6BCD-B4C2-8E4A074BA81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781800" y="1173559"/>
            <a:ext cx="4438650" cy="4438650"/>
          </a:xfrm>
          <a:solidFill>
            <a:schemeClr val="bg1">
              <a:lumMod val="95000"/>
            </a:schemeClr>
          </a:solidFill>
        </p:spPr>
        <p:txBody>
          <a:bodyPr tIns="36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77AE331D-C30B-D89C-4370-292792F4A62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38B45E78-7550-80E1-08D0-B9DCC2D00A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60990881"/>
      </p:ext>
    </p:extLst>
  </p:cSld>
  <p:clrMapOvr>
    <a:masterClrMapping/>
  </p:clrMapOvr>
  <p:hf sldNum="0"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940D203A-AFDC-3163-0700-AA0F113ED62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304A125-A350-645B-9A9E-29AC83A4DB6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F7CA184-C8BD-439B-9E12-93E74816D28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CC806FD4-2711-7155-C31B-9E51D6BC4FD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grpSp>
        <p:nvGrpSpPr>
          <p:cNvPr id="9" name="Graphic 6">
            <a:extLst>
              <a:ext uri="{FF2B5EF4-FFF2-40B4-BE49-F238E27FC236}">
                <a16:creationId xmlns:a16="http://schemas.microsoft.com/office/drawing/2014/main" id="{BA60111C-46FB-FBB0-8EC6-7DD9E6AFBC99}"/>
              </a:ext>
            </a:extLst>
          </p:cNvPr>
          <p:cNvGrpSpPr/>
          <p:nvPr userDrawn="1"/>
        </p:nvGrpSpPr>
        <p:grpSpPr>
          <a:xfrm>
            <a:off x="6413161" y="2108952"/>
            <a:ext cx="5289200" cy="4318978"/>
            <a:chOff x="6413161" y="2108952"/>
            <a:chExt cx="5289200" cy="4318978"/>
          </a:xfrm>
          <a:solidFill>
            <a:srgbClr val="004C66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C7EE164-6127-AD53-36A1-88F3D0AAAE98}"/>
                </a:ext>
              </a:extLst>
            </p:cNvPr>
            <p:cNvSpPr/>
            <p:nvPr/>
          </p:nvSpPr>
          <p:spPr>
            <a:xfrm>
              <a:off x="8127769" y="3991706"/>
              <a:ext cx="1980667" cy="2436224"/>
            </a:xfrm>
            <a:custGeom>
              <a:avLst/>
              <a:gdLst>
                <a:gd name="csX0" fmla="*/ 88355 w 1980667"/>
                <a:gd name="csY0" fmla="*/ 2071465 h 2436224"/>
                <a:gd name="csX1" fmla="*/ 88251 w 1980667"/>
                <a:gd name="csY1" fmla="*/ 1987226 h 2436224"/>
                <a:gd name="csX2" fmla="*/ 79689 w 1980667"/>
                <a:gd name="csY2" fmla="*/ 1704524 h 2436224"/>
                <a:gd name="csX3" fmla="*/ 92389 w 1980667"/>
                <a:gd name="csY3" fmla="*/ 1608033 h 2436224"/>
                <a:gd name="csX4" fmla="*/ 146871 w 1980667"/>
                <a:gd name="csY4" fmla="*/ 1535637 h 2436224"/>
                <a:gd name="csX5" fmla="*/ 247805 w 1980667"/>
                <a:gd name="csY5" fmla="*/ 1476599 h 2436224"/>
                <a:gd name="csX6" fmla="*/ 506325 w 1980667"/>
                <a:gd name="csY6" fmla="*/ 1398144 h 2436224"/>
                <a:gd name="csX7" fmla="*/ 544548 w 1980667"/>
                <a:gd name="csY7" fmla="*/ 1389944 h 2436224"/>
                <a:gd name="csX8" fmla="*/ 581136 w 1980667"/>
                <a:gd name="csY8" fmla="*/ 493073 h 2436224"/>
                <a:gd name="csX9" fmla="*/ 1081328 w 1980667"/>
                <a:gd name="csY9" fmla="*/ -221 h 2436224"/>
                <a:gd name="csX10" fmla="*/ 1527322 w 1980667"/>
                <a:gd name="csY10" fmla="*/ 504879 h 2436224"/>
                <a:gd name="csX11" fmla="*/ 1457781 w 1980667"/>
                <a:gd name="csY11" fmla="*/ 1369994 h 2436224"/>
                <a:gd name="csX12" fmla="*/ 1524278 w 1980667"/>
                <a:gd name="csY12" fmla="*/ 1381363 h 2436224"/>
                <a:gd name="csX13" fmla="*/ 1780087 w 1980667"/>
                <a:gd name="csY13" fmla="*/ 1449154 h 2436224"/>
                <a:gd name="csX14" fmla="*/ 1876265 w 1980667"/>
                <a:gd name="csY14" fmla="*/ 1499506 h 2436224"/>
                <a:gd name="csX15" fmla="*/ 1931631 w 1980667"/>
                <a:gd name="csY15" fmla="*/ 1553845 h 2436224"/>
                <a:gd name="csX16" fmla="*/ 1950276 w 1980667"/>
                <a:gd name="csY16" fmla="*/ 1625518 h 2436224"/>
                <a:gd name="csX17" fmla="*/ 1940383 w 1980667"/>
                <a:gd name="csY17" fmla="*/ 1913804 h 2436224"/>
                <a:gd name="csX18" fmla="*/ 1935817 w 1980667"/>
                <a:gd name="csY18" fmla="*/ 2045342 h 2436224"/>
                <a:gd name="csX19" fmla="*/ 1949135 w 1980667"/>
                <a:gd name="csY19" fmla="*/ 2083328 h 2436224"/>
                <a:gd name="csX20" fmla="*/ 1968256 w 1980667"/>
                <a:gd name="csY20" fmla="*/ 2107339 h 2436224"/>
                <a:gd name="csX21" fmla="*/ 1963215 w 1980667"/>
                <a:gd name="csY21" fmla="*/ 2163428 h 2436224"/>
                <a:gd name="csX22" fmla="*/ 1848295 w 1980667"/>
                <a:gd name="csY22" fmla="*/ 2251939 h 2436224"/>
                <a:gd name="csX23" fmla="*/ 1499354 w 1980667"/>
                <a:gd name="csY23" fmla="*/ 2389708 h 2436224"/>
                <a:gd name="csX24" fmla="*/ 899693 w 1980667"/>
                <a:gd name="csY24" fmla="*/ 2429787 h 2436224"/>
                <a:gd name="csX25" fmla="*/ 278447 w 1980667"/>
                <a:gd name="csY25" fmla="*/ 2300598 h 2436224"/>
                <a:gd name="csX26" fmla="*/ 33123 w 1980667"/>
                <a:gd name="csY26" fmla="*/ 2192948 h 2436224"/>
                <a:gd name="csX27" fmla="*/ 23086 w 1980667"/>
                <a:gd name="csY27" fmla="*/ 2122265 h 2436224"/>
                <a:gd name="csX28" fmla="*/ 88251 w 1980667"/>
                <a:gd name="csY28" fmla="*/ 2071417 h 2436224"/>
                <a:gd name="csX29" fmla="*/ 895384 w 1980667"/>
                <a:gd name="csY29" fmla="*/ 1558384 h 2436224"/>
                <a:gd name="csX30" fmla="*/ 908854 w 1980667"/>
                <a:gd name="csY30" fmla="*/ 1578675 h 2436224"/>
                <a:gd name="csX31" fmla="*/ 968017 w 1980667"/>
                <a:gd name="csY31" fmla="*/ 1645638 h 2436224"/>
                <a:gd name="csX32" fmla="*/ 1019054 w 1980667"/>
                <a:gd name="csY32" fmla="*/ 1746230 h 2436224"/>
                <a:gd name="csX33" fmla="*/ 1004775 w 1980667"/>
                <a:gd name="csY33" fmla="*/ 1815990 h 2436224"/>
                <a:gd name="csX34" fmla="*/ 942502 w 1980667"/>
                <a:gd name="csY34" fmla="*/ 1833760 h 2436224"/>
                <a:gd name="csX35" fmla="*/ 641278 w 1980667"/>
                <a:gd name="csY35" fmla="*/ 1680627 h 2436224"/>
                <a:gd name="csX36" fmla="*/ 620892 w 1980667"/>
                <a:gd name="csY36" fmla="*/ 1644991 h 2436224"/>
                <a:gd name="csX37" fmla="*/ 623127 w 1980667"/>
                <a:gd name="csY37" fmla="*/ 1566641 h 2436224"/>
                <a:gd name="csX38" fmla="*/ 621319 w 1980667"/>
                <a:gd name="csY38" fmla="*/ 1546416 h 2436224"/>
                <a:gd name="csX39" fmla="*/ 613528 w 1980667"/>
                <a:gd name="csY39" fmla="*/ 1544171 h 2436224"/>
                <a:gd name="csX40" fmla="*/ 574753 w 1980667"/>
                <a:gd name="csY40" fmla="*/ 1539310 h 2436224"/>
                <a:gd name="csX41" fmla="*/ 540952 w 1980667"/>
                <a:gd name="csY41" fmla="*/ 1500924 h 2436224"/>
                <a:gd name="csX42" fmla="*/ 540952 w 1980667"/>
                <a:gd name="csY42" fmla="*/ 1437176 h 2436224"/>
                <a:gd name="csX43" fmla="*/ 438382 w 1980667"/>
                <a:gd name="csY43" fmla="*/ 1460246 h 2436224"/>
                <a:gd name="csX44" fmla="*/ 231385 w 1980667"/>
                <a:gd name="csY44" fmla="*/ 1534610 h 2436224"/>
                <a:gd name="csX45" fmla="*/ 166830 w 1980667"/>
                <a:gd name="csY45" fmla="*/ 1578294 h 2436224"/>
                <a:gd name="csX46" fmla="*/ 168190 w 1980667"/>
                <a:gd name="csY46" fmla="*/ 1697466 h 2436224"/>
                <a:gd name="csX47" fmla="*/ 236618 w 1980667"/>
                <a:gd name="csY47" fmla="*/ 1740227 h 2436224"/>
                <a:gd name="csX48" fmla="*/ 397152 w 1980667"/>
                <a:gd name="csY48" fmla="*/ 1795822 h 2436224"/>
                <a:gd name="csX49" fmla="*/ 830932 w 1980667"/>
                <a:gd name="csY49" fmla="*/ 1852672 h 2436224"/>
                <a:gd name="csX50" fmla="*/ 1478901 w 1980667"/>
                <a:gd name="csY50" fmla="*/ 1812603 h 2436224"/>
                <a:gd name="csX51" fmla="*/ 1760394 w 1980667"/>
                <a:gd name="csY51" fmla="*/ 1733720 h 2436224"/>
                <a:gd name="csX52" fmla="*/ 1861709 w 1980667"/>
                <a:gd name="csY52" fmla="*/ 1675595 h 2436224"/>
                <a:gd name="csX53" fmla="*/ 1858950 w 1980667"/>
                <a:gd name="csY53" fmla="*/ 1542858 h 2436224"/>
                <a:gd name="csX54" fmla="*/ 1755733 w 1980667"/>
                <a:gd name="csY54" fmla="*/ 1488243 h 2436224"/>
                <a:gd name="csX55" fmla="*/ 1515812 w 1980667"/>
                <a:gd name="csY55" fmla="*/ 1425922 h 2436224"/>
                <a:gd name="csX56" fmla="*/ 1455118 w 1980667"/>
                <a:gd name="csY56" fmla="*/ 1417123 h 2436224"/>
                <a:gd name="csX57" fmla="*/ 1441799 w 1980667"/>
                <a:gd name="csY57" fmla="*/ 1546692 h 2436224"/>
                <a:gd name="csX58" fmla="*/ 1527988 w 1980667"/>
                <a:gd name="csY58" fmla="*/ 1613550 h 2436224"/>
                <a:gd name="csX59" fmla="*/ 1593534 w 1980667"/>
                <a:gd name="csY59" fmla="*/ 1696267 h 2436224"/>
                <a:gd name="csX60" fmla="*/ 1559952 w 1980667"/>
                <a:gd name="csY60" fmla="*/ 1750225 h 2436224"/>
                <a:gd name="csX61" fmla="*/ 1548727 w 1980667"/>
                <a:gd name="csY61" fmla="*/ 1749892 h 2436224"/>
                <a:gd name="csX62" fmla="*/ 1143934 w 1980667"/>
                <a:gd name="csY62" fmla="*/ 1740332 h 2436224"/>
                <a:gd name="csX63" fmla="*/ 1096330 w 1980667"/>
                <a:gd name="csY63" fmla="*/ 1694573 h 2436224"/>
                <a:gd name="csX64" fmla="*/ 1089290 w 1980667"/>
                <a:gd name="csY64" fmla="*/ 1551991 h 2436224"/>
                <a:gd name="csX65" fmla="*/ 1082583 w 1980667"/>
                <a:gd name="csY65" fmla="*/ 1529302 h 2436224"/>
                <a:gd name="csX66" fmla="*/ 1060722 w 1980667"/>
                <a:gd name="csY66" fmla="*/ 1468570 h 2436224"/>
                <a:gd name="csX67" fmla="*/ 1058049 w 1980667"/>
                <a:gd name="csY67" fmla="*/ 1394424 h 2436224"/>
                <a:gd name="csX68" fmla="*/ 953081 w 1980667"/>
                <a:gd name="csY68" fmla="*/ 1394424 h 2436224"/>
                <a:gd name="csX69" fmla="*/ 930125 w 1980667"/>
                <a:gd name="csY69" fmla="*/ 1520121 h 2436224"/>
                <a:gd name="csX70" fmla="*/ 895384 w 1980667"/>
                <a:gd name="csY70" fmla="*/ 1558278 h 2436224"/>
                <a:gd name="csX71" fmla="*/ 50845 w 1980667"/>
                <a:gd name="csY71" fmla="*/ 2150196 h 2436224"/>
                <a:gd name="csX72" fmla="*/ 83666 w 1980667"/>
                <a:gd name="csY72" fmla="*/ 2167852 h 2436224"/>
                <a:gd name="csX73" fmla="*/ 352117 w 1980667"/>
                <a:gd name="csY73" fmla="*/ 2278014 h 2436224"/>
                <a:gd name="csX74" fmla="*/ 1133460 w 1980667"/>
                <a:gd name="csY74" fmla="*/ 2389546 h 2436224"/>
                <a:gd name="csX75" fmla="*/ 1579455 w 1980667"/>
                <a:gd name="csY75" fmla="*/ 2321699 h 2436224"/>
                <a:gd name="csX76" fmla="*/ 1870556 w 1980667"/>
                <a:gd name="csY76" fmla="*/ 2182940 h 2436224"/>
                <a:gd name="csX77" fmla="*/ 1934009 w 1980667"/>
                <a:gd name="csY77" fmla="*/ 2130675 h 2436224"/>
                <a:gd name="csX78" fmla="*/ 1908133 w 1980667"/>
                <a:gd name="csY78" fmla="*/ 2099795 h 2436224"/>
                <a:gd name="csX79" fmla="*/ 1538738 w 1980667"/>
                <a:gd name="csY79" fmla="*/ 2256581 h 2436224"/>
                <a:gd name="csX80" fmla="*/ 1206587 w 1980667"/>
                <a:gd name="csY80" fmla="*/ 2298135 h 2436224"/>
                <a:gd name="csX81" fmla="*/ 727058 w 1980667"/>
                <a:gd name="csY81" fmla="*/ 2279004 h 2436224"/>
                <a:gd name="csX82" fmla="*/ 119169 w 1980667"/>
                <a:gd name="csY82" fmla="*/ 2118707 h 2436224"/>
                <a:gd name="csX83" fmla="*/ 98830 w 1980667"/>
                <a:gd name="csY83" fmla="*/ 2118384 h 2436224"/>
                <a:gd name="csX84" fmla="*/ 50845 w 1980667"/>
                <a:gd name="csY84" fmla="*/ 2150082 h 2436224"/>
                <a:gd name="csX85" fmla="*/ 1142459 w 1980667"/>
                <a:gd name="csY85" fmla="*/ 1692823 h 2436224"/>
                <a:gd name="csX86" fmla="*/ 1541878 w 1980667"/>
                <a:gd name="csY86" fmla="*/ 1698559 h 2436224"/>
                <a:gd name="csX87" fmla="*/ 1536455 w 1980667"/>
                <a:gd name="csY87" fmla="*/ 1689103 h 2436224"/>
                <a:gd name="csX88" fmla="*/ 1272456 w 1980667"/>
                <a:gd name="csY88" fmla="*/ 1544447 h 2436224"/>
                <a:gd name="csX89" fmla="*/ 1194477 w 1980667"/>
                <a:gd name="csY89" fmla="*/ 1539576 h 2436224"/>
                <a:gd name="csX90" fmla="*/ 1135372 w 1980667"/>
                <a:gd name="csY90" fmla="*/ 1539414 h 2436224"/>
                <a:gd name="csX91" fmla="*/ 1142516 w 1980667"/>
                <a:gd name="csY91" fmla="*/ 1692823 h 2436224"/>
                <a:gd name="csX92" fmla="*/ 667839 w 1980667"/>
                <a:gd name="csY92" fmla="*/ 1549479 h 2436224"/>
                <a:gd name="csX93" fmla="*/ 667459 w 1980667"/>
                <a:gd name="csY93" fmla="*/ 1619562 h 2436224"/>
                <a:gd name="csX94" fmla="*/ 688340 w 1980667"/>
                <a:gd name="csY94" fmla="*/ 1653905 h 2436224"/>
                <a:gd name="csX95" fmla="*/ 949646 w 1980667"/>
                <a:gd name="csY95" fmla="*/ 1786528 h 2436224"/>
                <a:gd name="csX96" fmla="*/ 973201 w 1980667"/>
                <a:gd name="csY96" fmla="*/ 1795936 h 2436224"/>
                <a:gd name="csX97" fmla="*/ 976578 w 1980667"/>
                <a:gd name="csY97" fmla="*/ 1752138 h 2436224"/>
                <a:gd name="csX98" fmla="*/ 940267 w 1980667"/>
                <a:gd name="csY98" fmla="*/ 1681398 h 2436224"/>
                <a:gd name="csX99" fmla="*/ 840531 w 1980667"/>
                <a:gd name="csY99" fmla="*/ 1560571 h 2436224"/>
                <a:gd name="csX100" fmla="*/ 667839 w 1980667"/>
                <a:gd name="csY100" fmla="*/ 1549422 h 2436224"/>
                <a:gd name="csX101" fmla="*/ 1057116 w 1980667"/>
                <a:gd name="csY101" fmla="*/ 1345222 h 2436224"/>
                <a:gd name="csX102" fmla="*/ 1042286 w 1980667"/>
                <a:gd name="csY102" fmla="*/ 804039 h 2436224"/>
                <a:gd name="csX103" fmla="*/ 1035959 w 1980667"/>
                <a:gd name="csY103" fmla="*/ 803820 h 2436224"/>
                <a:gd name="csX104" fmla="*/ 958532 w 1980667"/>
                <a:gd name="csY104" fmla="*/ 1345222 h 2436224"/>
                <a:gd name="csX105" fmla="*/ 1057174 w 1980667"/>
                <a:gd name="csY105" fmla="*/ 1345222 h 2436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1980667" h="2436224">
                  <a:moveTo>
                    <a:pt x="88355" y="2071465"/>
                  </a:moveTo>
                  <a:cubicBezTo>
                    <a:pt x="88355" y="2043144"/>
                    <a:pt x="89069" y="2015166"/>
                    <a:pt x="88251" y="1987226"/>
                  </a:cubicBezTo>
                  <a:cubicBezTo>
                    <a:pt x="85463" y="1892970"/>
                    <a:pt x="80783" y="1798771"/>
                    <a:pt x="79689" y="1704524"/>
                  </a:cubicBezTo>
                  <a:cubicBezTo>
                    <a:pt x="79309" y="1672370"/>
                    <a:pt x="85140" y="1639569"/>
                    <a:pt x="92389" y="1608033"/>
                  </a:cubicBezTo>
                  <a:cubicBezTo>
                    <a:pt x="99533" y="1576972"/>
                    <a:pt x="121185" y="1553027"/>
                    <a:pt x="146871" y="1535637"/>
                  </a:cubicBezTo>
                  <a:cubicBezTo>
                    <a:pt x="179092" y="1513833"/>
                    <a:pt x="212626" y="1493047"/>
                    <a:pt x="247805" y="1476599"/>
                  </a:cubicBezTo>
                  <a:cubicBezTo>
                    <a:pt x="330027" y="1438109"/>
                    <a:pt x="417824" y="1416571"/>
                    <a:pt x="506325" y="1398144"/>
                  </a:cubicBezTo>
                  <a:cubicBezTo>
                    <a:pt x="518102" y="1395689"/>
                    <a:pt x="529822" y="1393111"/>
                    <a:pt x="544548" y="1389944"/>
                  </a:cubicBezTo>
                  <a:cubicBezTo>
                    <a:pt x="556763" y="1090413"/>
                    <a:pt x="568978" y="791358"/>
                    <a:pt x="581136" y="493073"/>
                  </a:cubicBezTo>
                  <a:cubicBezTo>
                    <a:pt x="861250" y="440970"/>
                    <a:pt x="1013280" y="261876"/>
                    <a:pt x="1081328" y="-221"/>
                  </a:cubicBezTo>
                  <a:cubicBezTo>
                    <a:pt x="1162084" y="224480"/>
                    <a:pt x="1301795" y="400187"/>
                    <a:pt x="1527322" y="504879"/>
                  </a:cubicBezTo>
                  <a:lnTo>
                    <a:pt x="1457781" y="1369994"/>
                  </a:lnTo>
                  <a:cubicBezTo>
                    <a:pt x="1480898" y="1373981"/>
                    <a:pt x="1502588" y="1377643"/>
                    <a:pt x="1524278" y="1381363"/>
                  </a:cubicBezTo>
                  <a:cubicBezTo>
                    <a:pt x="1611514" y="1396451"/>
                    <a:pt x="1698084" y="1414982"/>
                    <a:pt x="1780087" y="1449154"/>
                  </a:cubicBezTo>
                  <a:cubicBezTo>
                    <a:pt x="1813477" y="1463043"/>
                    <a:pt x="1846298" y="1479595"/>
                    <a:pt x="1876265" y="1499506"/>
                  </a:cubicBezTo>
                  <a:cubicBezTo>
                    <a:pt x="1897479" y="1513557"/>
                    <a:pt x="1915459" y="1533783"/>
                    <a:pt x="1931631" y="1553845"/>
                  </a:cubicBezTo>
                  <a:cubicBezTo>
                    <a:pt x="1947804" y="1574014"/>
                    <a:pt x="1951133" y="1599661"/>
                    <a:pt x="1950276" y="1625518"/>
                  </a:cubicBezTo>
                  <a:cubicBezTo>
                    <a:pt x="1946851" y="1721638"/>
                    <a:pt x="1943617" y="1817683"/>
                    <a:pt x="1940383" y="1913804"/>
                  </a:cubicBezTo>
                  <a:cubicBezTo>
                    <a:pt x="1938861" y="1957650"/>
                    <a:pt x="1938005" y="2001543"/>
                    <a:pt x="1935817" y="2045342"/>
                  </a:cubicBezTo>
                  <a:cubicBezTo>
                    <a:pt x="1935055" y="2060430"/>
                    <a:pt x="1938670" y="2072502"/>
                    <a:pt x="1949135" y="2083328"/>
                  </a:cubicBezTo>
                  <a:cubicBezTo>
                    <a:pt x="1956174" y="2090653"/>
                    <a:pt x="1962358" y="2098967"/>
                    <a:pt x="1968256" y="2107339"/>
                  </a:cubicBezTo>
                  <a:cubicBezTo>
                    <a:pt x="1984619" y="2130513"/>
                    <a:pt x="1984714" y="2145496"/>
                    <a:pt x="1963215" y="2163428"/>
                  </a:cubicBezTo>
                  <a:cubicBezTo>
                    <a:pt x="1926018" y="2194308"/>
                    <a:pt x="1888822" y="2225968"/>
                    <a:pt x="1848295" y="2251939"/>
                  </a:cubicBezTo>
                  <a:cubicBezTo>
                    <a:pt x="1741177" y="2320500"/>
                    <a:pt x="1622454" y="2361330"/>
                    <a:pt x="1499354" y="2389708"/>
                  </a:cubicBezTo>
                  <a:cubicBezTo>
                    <a:pt x="1301680" y="2435305"/>
                    <a:pt x="1101448" y="2443933"/>
                    <a:pt x="899693" y="2429787"/>
                  </a:cubicBezTo>
                  <a:cubicBezTo>
                    <a:pt x="686761" y="2414851"/>
                    <a:pt x="479659" y="2372270"/>
                    <a:pt x="278447" y="2300598"/>
                  </a:cubicBezTo>
                  <a:cubicBezTo>
                    <a:pt x="194142" y="2270537"/>
                    <a:pt x="112566" y="2234111"/>
                    <a:pt x="33123" y="2192948"/>
                  </a:cubicBezTo>
                  <a:cubicBezTo>
                    <a:pt x="-8488" y="2171410"/>
                    <a:pt x="-11485" y="2154686"/>
                    <a:pt x="23086" y="2122265"/>
                  </a:cubicBezTo>
                  <a:cubicBezTo>
                    <a:pt x="42664" y="2103895"/>
                    <a:pt x="65458" y="2088969"/>
                    <a:pt x="88251" y="2071417"/>
                  </a:cubicBezTo>
                  <a:close/>
                  <a:moveTo>
                    <a:pt x="895384" y="1558384"/>
                  </a:moveTo>
                  <a:cubicBezTo>
                    <a:pt x="901767" y="1568115"/>
                    <a:pt x="904706" y="1573909"/>
                    <a:pt x="908854" y="1578675"/>
                  </a:cubicBezTo>
                  <a:cubicBezTo>
                    <a:pt x="928375" y="1601193"/>
                    <a:pt x="947573" y="1623995"/>
                    <a:pt x="968017" y="1645638"/>
                  </a:cubicBezTo>
                  <a:cubicBezTo>
                    <a:pt x="995062" y="1674291"/>
                    <a:pt x="1013166" y="1707036"/>
                    <a:pt x="1019054" y="1746230"/>
                  </a:cubicBezTo>
                  <a:cubicBezTo>
                    <a:pt x="1022765" y="1771164"/>
                    <a:pt x="1018132" y="1794728"/>
                    <a:pt x="1004775" y="1815990"/>
                  </a:cubicBezTo>
                  <a:cubicBezTo>
                    <a:pt x="989887" y="1839668"/>
                    <a:pt x="967093" y="1846232"/>
                    <a:pt x="942502" y="1833760"/>
                  </a:cubicBezTo>
                  <a:cubicBezTo>
                    <a:pt x="842053" y="1782808"/>
                    <a:pt x="741832" y="1731361"/>
                    <a:pt x="641278" y="1680627"/>
                  </a:cubicBezTo>
                  <a:cubicBezTo>
                    <a:pt x="625791" y="1672807"/>
                    <a:pt x="619740" y="1662200"/>
                    <a:pt x="620892" y="1644991"/>
                  </a:cubicBezTo>
                  <a:cubicBezTo>
                    <a:pt x="622528" y="1618906"/>
                    <a:pt x="622690" y="1592773"/>
                    <a:pt x="623127" y="1566641"/>
                  </a:cubicBezTo>
                  <a:cubicBezTo>
                    <a:pt x="623232" y="1559582"/>
                    <a:pt x="621872" y="1552532"/>
                    <a:pt x="621319" y="1546416"/>
                  </a:cubicBezTo>
                  <a:cubicBezTo>
                    <a:pt x="617124" y="1545208"/>
                    <a:pt x="615384" y="1544447"/>
                    <a:pt x="613528" y="1544171"/>
                  </a:cubicBezTo>
                  <a:cubicBezTo>
                    <a:pt x="600600" y="1542478"/>
                    <a:pt x="587681" y="1540727"/>
                    <a:pt x="574753" y="1539310"/>
                  </a:cubicBezTo>
                  <a:cubicBezTo>
                    <a:pt x="544387" y="1535970"/>
                    <a:pt x="541219" y="1532584"/>
                    <a:pt x="540952" y="1500924"/>
                  </a:cubicBezTo>
                  <a:cubicBezTo>
                    <a:pt x="540781" y="1480595"/>
                    <a:pt x="540952" y="1460208"/>
                    <a:pt x="540952" y="1437176"/>
                  </a:cubicBezTo>
                  <a:cubicBezTo>
                    <a:pt x="505288" y="1445168"/>
                    <a:pt x="471640" y="1451884"/>
                    <a:pt x="438382" y="1460246"/>
                  </a:cubicBezTo>
                  <a:cubicBezTo>
                    <a:pt x="366948" y="1478178"/>
                    <a:pt x="296551" y="1499450"/>
                    <a:pt x="231385" y="1534610"/>
                  </a:cubicBezTo>
                  <a:cubicBezTo>
                    <a:pt x="208592" y="1546901"/>
                    <a:pt x="186351" y="1561389"/>
                    <a:pt x="166830" y="1578294"/>
                  </a:cubicBezTo>
                  <a:cubicBezTo>
                    <a:pt x="120206" y="1618744"/>
                    <a:pt x="120586" y="1658871"/>
                    <a:pt x="168190" y="1697466"/>
                  </a:cubicBezTo>
                  <a:cubicBezTo>
                    <a:pt x="188966" y="1714303"/>
                    <a:pt x="212683" y="1728078"/>
                    <a:pt x="236618" y="1740227"/>
                  </a:cubicBezTo>
                  <a:cubicBezTo>
                    <a:pt x="287446" y="1766141"/>
                    <a:pt x="342023" y="1782208"/>
                    <a:pt x="397152" y="1795822"/>
                  </a:cubicBezTo>
                  <a:cubicBezTo>
                    <a:pt x="539640" y="1830925"/>
                    <a:pt x="684687" y="1846289"/>
                    <a:pt x="830932" y="1852672"/>
                  </a:cubicBezTo>
                  <a:cubicBezTo>
                    <a:pt x="1048336" y="1862186"/>
                    <a:pt x="1264493" y="1850865"/>
                    <a:pt x="1478901" y="1812603"/>
                  </a:cubicBezTo>
                  <a:cubicBezTo>
                    <a:pt x="1575174" y="1795441"/>
                    <a:pt x="1670591" y="1773571"/>
                    <a:pt x="1760394" y="1733720"/>
                  </a:cubicBezTo>
                  <a:cubicBezTo>
                    <a:pt x="1795878" y="1717976"/>
                    <a:pt x="1830982" y="1698997"/>
                    <a:pt x="1861709" y="1675595"/>
                  </a:cubicBezTo>
                  <a:cubicBezTo>
                    <a:pt x="1920025" y="1631321"/>
                    <a:pt x="1918979" y="1585058"/>
                    <a:pt x="1858950" y="1542858"/>
                  </a:cubicBezTo>
                  <a:cubicBezTo>
                    <a:pt x="1827272" y="1520597"/>
                    <a:pt x="1791598" y="1502950"/>
                    <a:pt x="1755733" y="1488243"/>
                  </a:cubicBezTo>
                  <a:cubicBezTo>
                    <a:pt x="1678772" y="1456754"/>
                    <a:pt x="1597625" y="1439631"/>
                    <a:pt x="1515812" y="1425922"/>
                  </a:cubicBezTo>
                  <a:cubicBezTo>
                    <a:pt x="1496024" y="1422593"/>
                    <a:pt x="1476142" y="1420120"/>
                    <a:pt x="1455118" y="1417123"/>
                  </a:cubicBezTo>
                  <a:cubicBezTo>
                    <a:pt x="1450457" y="1462491"/>
                    <a:pt x="1446175" y="1504643"/>
                    <a:pt x="1441799" y="1546692"/>
                  </a:cubicBezTo>
                  <a:cubicBezTo>
                    <a:pt x="1469483" y="1567954"/>
                    <a:pt x="1499735" y="1589596"/>
                    <a:pt x="1527988" y="1613550"/>
                  </a:cubicBezTo>
                  <a:cubicBezTo>
                    <a:pt x="1555101" y="1636505"/>
                    <a:pt x="1578218" y="1663627"/>
                    <a:pt x="1593534" y="1696267"/>
                  </a:cubicBezTo>
                  <a:cubicBezTo>
                    <a:pt x="1610087" y="1731475"/>
                    <a:pt x="1597910" y="1750654"/>
                    <a:pt x="1559952" y="1750225"/>
                  </a:cubicBezTo>
                  <a:cubicBezTo>
                    <a:pt x="1556243" y="1750225"/>
                    <a:pt x="1552532" y="1749949"/>
                    <a:pt x="1548727" y="1749892"/>
                  </a:cubicBezTo>
                  <a:cubicBezTo>
                    <a:pt x="1413831" y="1746724"/>
                    <a:pt x="1278887" y="1743509"/>
                    <a:pt x="1143934" y="1740332"/>
                  </a:cubicBezTo>
                  <a:cubicBezTo>
                    <a:pt x="1106414" y="1739447"/>
                    <a:pt x="1098232" y="1731865"/>
                    <a:pt x="1096330" y="1694573"/>
                  </a:cubicBezTo>
                  <a:cubicBezTo>
                    <a:pt x="1093923" y="1647055"/>
                    <a:pt x="1092020" y="1599499"/>
                    <a:pt x="1089290" y="1551991"/>
                  </a:cubicBezTo>
                  <a:cubicBezTo>
                    <a:pt x="1088852" y="1544171"/>
                    <a:pt x="1087549" y="1534011"/>
                    <a:pt x="1082583" y="1529302"/>
                  </a:cubicBezTo>
                  <a:cubicBezTo>
                    <a:pt x="1064641" y="1512359"/>
                    <a:pt x="1060551" y="1491905"/>
                    <a:pt x="1060722" y="1468570"/>
                  </a:cubicBezTo>
                  <a:cubicBezTo>
                    <a:pt x="1060884" y="1443684"/>
                    <a:pt x="1059028" y="1418759"/>
                    <a:pt x="1058049" y="1394424"/>
                  </a:cubicBezTo>
                  <a:lnTo>
                    <a:pt x="953081" y="1394424"/>
                  </a:lnTo>
                  <a:cubicBezTo>
                    <a:pt x="945004" y="1437899"/>
                    <a:pt x="936557" y="1478835"/>
                    <a:pt x="930125" y="1520121"/>
                  </a:cubicBezTo>
                  <a:cubicBezTo>
                    <a:pt x="927072" y="1539633"/>
                    <a:pt x="920413" y="1554064"/>
                    <a:pt x="895384" y="1558278"/>
                  </a:cubicBezTo>
                  <a:close/>
                  <a:moveTo>
                    <a:pt x="50845" y="2150196"/>
                  </a:moveTo>
                  <a:cubicBezTo>
                    <a:pt x="65733" y="2158234"/>
                    <a:pt x="74619" y="2163267"/>
                    <a:pt x="83666" y="2167852"/>
                  </a:cubicBezTo>
                  <a:cubicBezTo>
                    <a:pt x="170150" y="2211917"/>
                    <a:pt x="259801" y="2248219"/>
                    <a:pt x="352117" y="2278014"/>
                  </a:cubicBezTo>
                  <a:cubicBezTo>
                    <a:pt x="606165" y="2360084"/>
                    <a:pt x="866758" y="2396929"/>
                    <a:pt x="1133460" y="2389546"/>
                  </a:cubicBezTo>
                  <a:cubicBezTo>
                    <a:pt x="1284832" y="2385342"/>
                    <a:pt x="1433998" y="2365383"/>
                    <a:pt x="1579455" y="2321699"/>
                  </a:cubicBezTo>
                  <a:cubicBezTo>
                    <a:pt x="1683528" y="2290486"/>
                    <a:pt x="1782559" y="2248219"/>
                    <a:pt x="1870556" y="2182940"/>
                  </a:cubicBezTo>
                  <a:cubicBezTo>
                    <a:pt x="1892056" y="2166930"/>
                    <a:pt x="1912129" y="2148826"/>
                    <a:pt x="1934009" y="2130675"/>
                  </a:cubicBezTo>
                  <a:cubicBezTo>
                    <a:pt x="1924021" y="2118765"/>
                    <a:pt x="1915934" y="2109137"/>
                    <a:pt x="1908133" y="2099795"/>
                  </a:cubicBezTo>
                  <a:cubicBezTo>
                    <a:pt x="1771239" y="2191368"/>
                    <a:pt x="1698464" y="2221925"/>
                    <a:pt x="1538738" y="2256581"/>
                  </a:cubicBezTo>
                  <a:cubicBezTo>
                    <a:pt x="1429242" y="2280364"/>
                    <a:pt x="1318309" y="2293159"/>
                    <a:pt x="1206587" y="2298135"/>
                  </a:cubicBezTo>
                  <a:cubicBezTo>
                    <a:pt x="1046272" y="2305298"/>
                    <a:pt x="886384" y="2299561"/>
                    <a:pt x="727058" y="2279004"/>
                  </a:cubicBezTo>
                  <a:cubicBezTo>
                    <a:pt x="517445" y="2251939"/>
                    <a:pt x="312961" y="2206019"/>
                    <a:pt x="119169" y="2118707"/>
                  </a:cubicBezTo>
                  <a:cubicBezTo>
                    <a:pt x="113327" y="2116081"/>
                    <a:pt x="104062" y="2115473"/>
                    <a:pt x="98830" y="2118384"/>
                  </a:cubicBezTo>
                  <a:cubicBezTo>
                    <a:pt x="83666" y="2126746"/>
                    <a:pt x="69710" y="2137353"/>
                    <a:pt x="50845" y="2150082"/>
                  </a:cubicBezTo>
                  <a:close/>
                  <a:moveTo>
                    <a:pt x="1142459" y="1692823"/>
                  </a:moveTo>
                  <a:cubicBezTo>
                    <a:pt x="1203961" y="1699862"/>
                    <a:pt x="1521900" y="1704305"/>
                    <a:pt x="1541878" y="1698559"/>
                  </a:cubicBezTo>
                  <a:cubicBezTo>
                    <a:pt x="1540070" y="1695277"/>
                    <a:pt x="1538643" y="1691833"/>
                    <a:pt x="1536455" y="1689103"/>
                  </a:cubicBezTo>
                  <a:cubicBezTo>
                    <a:pt x="1467865" y="1605349"/>
                    <a:pt x="1381239" y="1554340"/>
                    <a:pt x="1272456" y="1544447"/>
                  </a:cubicBezTo>
                  <a:cubicBezTo>
                    <a:pt x="1246504" y="1542163"/>
                    <a:pt x="1220504" y="1540546"/>
                    <a:pt x="1194477" y="1539576"/>
                  </a:cubicBezTo>
                  <a:cubicBezTo>
                    <a:pt x="1175336" y="1538815"/>
                    <a:pt x="1156091" y="1539414"/>
                    <a:pt x="1135372" y="1539414"/>
                  </a:cubicBezTo>
                  <a:cubicBezTo>
                    <a:pt x="1137769" y="1591518"/>
                    <a:pt x="1140109" y="1641490"/>
                    <a:pt x="1142516" y="1692823"/>
                  </a:cubicBezTo>
                  <a:close/>
                  <a:moveTo>
                    <a:pt x="667839" y="1549479"/>
                  </a:moveTo>
                  <a:cubicBezTo>
                    <a:pt x="667839" y="1575231"/>
                    <a:pt x="668980" y="1597473"/>
                    <a:pt x="667459" y="1619562"/>
                  </a:cubicBezTo>
                  <a:cubicBezTo>
                    <a:pt x="666260" y="1637114"/>
                    <a:pt x="672966" y="1646237"/>
                    <a:pt x="688340" y="1653905"/>
                  </a:cubicBezTo>
                  <a:cubicBezTo>
                    <a:pt x="775699" y="1697579"/>
                    <a:pt x="862563" y="1742291"/>
                    <a:pt x="949646" y="1786528"/>
                  </a:cubicBezTo>
                  <a:cubicBezTo>
                    <a:pt x="955859" y="1789696"/>
                    <a:pt x="962622" y="1791779"/>
                    <a:pt x="973201" y="1795936"/>
                  </a:cubicBezTo>
                  <a:cubicBezTo>
                    <a:pt x="974676" y="1779202"/>
                    <a:pt x="978053" y="1765360"/>
                    <a:pt x="976578" y="1752138"/>
                  </a:cubicBezTo>
                  <a:cubicBezTo>
                    <a:pt x="973420" y="1724416"/>
                    <a:pt x="960492" y="1700424"/>
                    <a:pt x="940267" y="1681398"/>
                  </a:cubicBezTo>
                  <a:cubicBezTo>
                    <a:pt x="902043" y="1645419"/>
                    <a:pt x="869812" y="1604627"/>
                    <a:pt x="840531" y="1560571"/>
                  </a:cubicBezTo>
                  <a:cubicBezTo>
                    <a:pt x="784965" y="1556956"/>
                    <a:pt x="729455" y="1553417"/>
                    <a:pt x="667839" y="1549422"/>
                  </a:cubicBezTo>
                  <a:close/>
                  <a:moveTo>
                    <a:pt x="1057116" y="1345222"/>
                  </a:moveTo>
                  <a:cubicBezTo>
                    <a:pt x="1052160" y="1163274"/>
                    <a:pt x="1047194" y="983685"/>
                    <a:pt x="1042286" y="804039"/>
                  </a:cubicBezTo>
                  <a:cubicBezTo>
                    <a:pt x="1040164" y="803982"/>
                    <a:pt x="1038033" y="803868"/>
                    <a:pt x="1035959" y="803820"/>
                  </a:cubicBezTo>
                  <a:cubicBezTo>
                    <a:pt x="1010169" y="983952"/>
                    <a:pt x="984436" y="1164102"/>
                    <a:pt x="958532" y="1345222"/>
                  </a:cubicBezTo>
                  <a:lnTo>
                    <a:pt x="1057174" y="1345222"/>
                  </a:ln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BB512D7F-C91A-62DF-AF12-A43DEE14E635}"/>
                </a:ext>
              </a:extLst>
            </p:cNvPr>
            <p:cNvSpPr/>
            <p:nvPr/>
          </p:nvSpPr>
          <p:spPr>
            <a:xfrm>
              <a:off x="7876298" y="2108952"/>
              <a:ext cx="2621748" cy="2355112"/>
            </a:xfrm>
            <a:custGeom>
              <a:avLst/>
              <a:gdLst>
                <a:gd name="csX0" fmla="*/ 1545303 w 2621748"/>
                <a:gd name="csY0" fmla="*/ 592961 h 2355112"/>
                <a:gd name="csX1" fmla="*/ 1488976 w 2621748"/>
                <a:gd name="csY1" fmla="*/ 691479 h 2355112"/>
                <a:gd name="csX2" fmla="*/ 1514604 w 2621748"/>
                <a:gd name="csY2" fmla="*/ 707175 h 2355112"/>
                <a:gd name="csX3" fmla="*/ 1565689 w 2621748"/>
                <a:gd name="csY3" fmla="*/ 740947 h 2355112"/>
                <a:gd name="csX4" fmla="*/ 1580739 w 2621748"/>
                <a:gd name="csY4" fmla="*/ 774243 h 2355112"/>
                <a:gd name="csX5" fmla="*/ 1550211 w 2621748"/>
                <a:gd name="csY5" fmla="*/ 961766 h 2355112"/>
                <a:gd name="csX6" fmla="*/ 1494864 w 2621748"/>
                <a:gd name="csY6" fmla="*/ 1140708 h 2355112"/>
                <a:gd name="csX7" fmla="*/ 1485646 w 2621748"/>
                <a:gd name="csY7" fmla="*/ 1170009 h 2355112"/>
                <a:gd name="csX8" fmla="*/ 1497918 w 2621748"/>
                <a:gd name="csY8" fmla="*/ 1195047 h 2355112"/>
                <a:gd name="csX9" fmla="*/ 1521634 w 2621748"/>
                <a:gd name="csY9" fmla="*/ 1185439 h 2355112"/>
                <a:gd name="csX10" fmla="*/ 1538815 w 2621748"/>
                <a:gd name="csY10" fmla="*/ 1150336 h 2355112"/>
                <a:gd name="csX11" fmla="*/ 1608717 w 2621748"/>
                <a:gd name="csY11" fmla="*/ 905943 h 2355112"/>
                <a:gd name="csX12" fmla="*/ 1621037 w 2621748"/>
                <a:gd name="csY12" fmla="*/ 811639 h 2355112"/>
                <a:gd name="csX13" fmla="*/ 1625242 w 2621748"/>
                <a:gd name="csY13" fmla="*/ 788028 h 2355112"/>
                <a:gd name="csX14" fmla="*/ 1680713 w 2621748"/>
                <a:gd name="csY14" fmla="*/ 824596 h 2355112"/>
                <a:gd name="csX15" fmla="*/ 1884009 w 2621748"/>
                <a:gd name="csY15" fmla="*/ 896325 h 2355112"/>
                <a:gd name="csX16" fmla="*/ 1967344 w 2621748"/>
                <a:gd name="csY16" fmla="*/ 892120 h 2355112"/>
                <a:gd name="csX17" fmla="*/ 2066185 w 2621748"/>
                <a:gd name="csY17" fmla="*/ 833453 h 2355112"/>
                <a:gd name="csX18" fmla="*/ 2157321 w 2621748"/>
                <a:gd name="csY18" fmla="*/ 683497 h 2355112"/>
                <a:gd name="csX19" fmla="*/ 2159509 w 2621748"/>
                <a:gd name="csY19" fmla="*/ 574857 h 2355112"/>
                <a:gd name="csX20" fmla="*/ 2126974 w 2621748"/>
                <a:gd name="csY20" fmla="*/ 476682 h 2355112"/>
                <a:gd name="csX21" fmla="*/ 2122693 w 2621748"/>
                <a:gd name="csY21" fmla="*/ 446392 h 2355112"/>
                <a:gd name="csX22" fmla="*/ 2173779 w 2621748"/>
                <a:gd name="csY22" fmla="*/ 412715 h 2355112"/>
                <a:gd name="csX23" fmla="*/ 2204506 w 2621748"/>
                <a:gd name="csY23" fmla="*/ 431570 h 2355112"/>
                <a:gd name="csX24" fmla="*/ 2244937 w 2621748"/>
                <a:gd name="csY24" fmla="*/ 465799 h 2355112"/>
                <a:gd name="csX25" fmla="*/ 2252358 w 2621748"/>
                <a:gd name="csY25" fmla="*/ 448846 h 2355112"/>
                <a:gd name="csX26" fmla="*/ 2305821 w 2621748"/>
                <a:gd name="csY26" fmla="*/ 335402 h 2355112"/>
                <a:gd name="csX27" fmla="*/ 2360046 w 2621748"/>
                <a:gd name="csY27" fmla="*/ 288502 h 2355112"/>
                <a:gd name="csX28" fmla="*/ 2412939 w 2621748"/>
                <a:gd name="csY28" fmla="*/ 318944 h 2355112"/>
                <a:gd name="csX29" fmla="*/ 2413225 w 2621748"/>
                <a:gd name="csY29" fmla="*/ 363894 h 2355112"/>
                <a:gd name="csX30" fmla="*/ 2437864 w 2621748"/>
                <a:gd name="csY30" fmla="*/ 346390 h 2355112"/>
                <a:gd name="csX31" fmla="*/ 2487047 w 2621748"/>
                <a:gd name="csY31" fmla="*/ 320704 h 2355112"/>
                <a:gd name="csX32" fmla="*/ 2528524 w 2621748"/>
                <a:gd name="csY32" fmla="*/ 360716 h 2355112"/>
                <a:gd name="csX33" fmla="*/ 2511781 w 2621748"/>
                <a:gd name="csY33" fmla="*/ 398988 h 2355112"/>
                <a:gd name="csX34" fmla="*/ 2494466 w 2621748"/>
                <a:gd name="csY34" fmla="*/ 430476 h 2355112"/>
                <a:gd name="csX35" fmla="*/ 2519200 w 2621748"/>
                <a:gd name="csY35" fmla="*/ 420745 h 2355112"/>
                <a:gd name="csX36" fmla="*/ 2559251 w 2621748"/>
                <a:gd name="csY36" fmla="*/ 409043 h 2355112"/>
                <a:gd name="csX37" fmla="*/ 2602346 w 2621748"/>
                <a:gd name="csY37" fmla="*/ 465580 h 2355112"/>
                <a:gd name="csX38" fmla="*/ 2579515 w 2621748"/>
                <a:gd name="csY38" fmla="*/ 500569 h 2355112"/>
                <a:gd name="csX39" fmla="*/ 2562295 w 2621748"/>
                <a:gd name="csY39" fmla="*/ 521726 h 2355112"/>
                <a:gd name="csX40" fmla="*/ 2575995 w 2621748"/>
                <a:gd name="csY40" fmla="*/ 522868 h 2355112"/>
                <a:gd name="csX41" fmla="*/ 2616235 w 2621748"/>
                <a:gd name="csY41" fmla="*/ 591153 h 2355112"/>
                <a:gd name="csX42" fmla="*/ 2573331 w 2621748"/>
                <a:gd name="csY42" fmla="*/ 645283 h 2355112"/>
                <a:gd name="csX43" fmla="*/ 2457555 w 2621748"/>
                <a:gd name="csY43" fmla="*/ 723405 h 2355112"/>
                <a:gd name="csX44" fmla="*/ 2437103 w 2621748"/>
                <a:gd name="csY44" fmla="*/ 750736 h 2355112"/>
                <a:gd name="csX45" fmla="*/ 2390773 w 2621748"/>
                <a:gd name="csY45" fmla="*/ 920822 h 2355112"/>
                <a:gd name="csX46" fmla="*/ 2327796 w 2621748"/>
                <a:gd name="csY46" fmla="*/ 1075867 h 2355112"/>
                <a:gd name="csX47" fmla="*/ 2254736 w 2621748"/>
                <a:gd name="csY47" fmla="*/ 1174271 h 2355112"/>
                <a:gd name="csX48" fmla="*/ 1988558 w 2621748"/>
                <a:gd name="csY48" fmla="*/ 1278811 h 2355112"/>
                <a:gd name="csX49" fmla="*/ 1820176 w 2621748"/>
                <a:gd name="csY49" fmla="*/ 1257539 h 2355112"/>
                <a:gd name="csX50" fmla="*/ 1816275 w 2621748"/>
                <a:gd name="csY50" fmla="*/ 1290502 h 2355112"/>
                <a:gd name="csX51" fmla="*/ 1835682 w 2621748"/>
                <a:gd name="csY51" fmla="*/ 1731370 h 2355112"/>
                <a:gd name="csX52" fmla="*/ 1902274 w 2621748"/>
                <a:gd name="csY52" fmla="*/ 2108870 h 2355112"/>
                <a:gd name="csX53" fmla="*/ 1910550 w 2621748"/>
                <a:gd name="csY53" fmla="*/ 2261955 h 2355112"/>
                <a:gd name="csX54" fmla="*/ 1859845 w 2621748"/>
                <a:gd name="csY54" fmla="*/ 2347831 h 2355112"/>
                <a:gd name="csX55" fmla="*/ 1817702 w 2621748"/>
                <a:gd name="csY55" fmla="*/ 2351284 h 2355112"/>
                <a:gd name="csX56" fmla="*/ 1583194 w 2621748"/>
                <a:gd name="csY56" fmla="*/ 2199188 h 2355112"/>
                <a:gd name="csX57" fmla="*/ 1463509 w 2621748"/>
                <a:gd name="csY57" fmla="*/ 2051677 h 2355112"/>
                <a:gd name="csX58" fmla="*/ 1357390 w 2621748"/>
                <a:gd name="csY58" fmla="*/ 1760071 h 2355112"/>
                <a:gd name="csX59" fmla="*/ 1347582 w 2621748"/>
                <a:gd name="csY59" fmla="*/ 1687961 h 2355112"/>
                <a:gd name="csX60" fmla="*/ 1344690 w 2621748"/>
                <a:gd name="csY60" fmla="*/ 1671456 h 2355112"/>
                <a:gd name="csX61" fmla="*/ 1324293 w 2621748"/>
                <a:gd name="csY61" fmla="*/ 1656520 h 2355112"/>
                <a:gd name="csX62" fmla="*/ 1306685 w 2621748"/>
                <a:gd name="csY62" fmla="*/ 1671075 h 2355112"/>
                <a:gd name="csX63" fmla="*/ 1302433 w 2621748"/>
                <a:gd name="csY63" fmla="*/ 1706873 h 2355112"/>
                <a:gd name="csX64" fmla="*/ 1273141 w 2621748"/>
                <a:gd name="csY64" fmla="*/ 1922660 h 2355112"/>
                <a:gd name="csX65" fmla="*/ 921869 w 2621748"/>
                <a:gd name="csY65" fmla="*/ 2307818 h 2355112"/>
                <a:gd name="csX66" fmla="*/ 804848 w 2621748"/>
                <a:gd name="csY66" fmla="*/ 2332581 h 2355112"/>
                <a:gd name="csX67" fmla="*/ 768812 w 2621748"/>
                <a:gd name="csY67" fmla="*/ 2313612 h 2355112"/>
                <a:gd name="csX68" fmla="*/ 756645 w 2621748"/>
                <a:gd name="csY68" fmla="*/ 2207388 h 2355112"/>
                <a:gd name="csX69" fmla="*/ 790787 w 2621748"/>
                <a:gd name="csY69" fmla="*/ 2066061 h 2355112"/>
                <a:gd name="csX70" fmla="*/ 851633 w 2621748"/>
                <a:gd name="csY70" fmla="*/ 1787564 h 2355112"/>
                <a:gd name="csX71" fmla="*/ 868491 w 2621748"/>
                <a:gd name="csY71" fmla="*/ 1581129 h 2355112"/>
                <a:gd name="csX72" fmla="*/ 852566 w 2621748"/>
                <a:gd name="csY72" fmla="*/ 1257758 h 2355112"/>
                <a:gd name="csX73" fmla="*/ 848037 w 2621748"/>
                <a:gd name="csY73" fmla="*/ 1234584 h 2355112"/>
                <a:gd name="csX74" fmla="*/ 757196 w 2621748"/>
                <a:gd name="csY74" fmla="*/ 1249938 h 2355112"/>
                <a:gd name="csX75" fmla="*/ 496384 w 2621748"/>
                <a:gd name="csY75" fmla="*/ 1222550 h 2355112"/>
                <a:gd name="csX76" fmla="*/ 212617 w 2621748"/>
                <a:gd name="csY76" fmla="*/ 889657 h 2355112"/>
                <a:gd name="csX77" fmla="*/ 189272 w 2621748"/>
                <a:gd name="csY77" fmla="*/ 746255 h 2355112"/>
                <a:gd name="csX78" fmla="*/ 158849 w 2621748"/>
                <a:gd name="csY78" fmla="*/ 679882 h 2355112"/>
                <a:gd name="csX79" fmla="*/ 33760 w 2621748"/>
                <a:gd name="csY79" fmla="*/ 532933 h 2355112"/>
                <a:gd name="csX80" fmla="*/ 3061 w 2621748"/>
                <a:gd name="csY80" fmla="*/ 480068 h 2355112"/>
                <a:gd name="csX81" fmla="*/ 42588 w 2621748"/>
                <a:gd name="csY81" fmla="*/ 418233 h 2355112"/>
                <a:gd name="csX82" fmla="*/ 100333 w 2621748"/>
                <a:gd name="csY82" fmla="*/ 422495 h 2355112"/>
                <a:gd name="csX83" fmla="*/ 82839 w 2621748"/>
                <a:gd name="csY83" fmla="*/ 393080 h 2355112"/>
                <a:gd name="csX84" fmla="*/ 51207 w 2621748"/>
                <a:gd name="csY84" fmla="*/ 324804 h 2355112"/>
                <a:gd name="csX85" fmla="*/ 60749 w 2621748"/>
                <a:gd name="csY85" fmla="*/ 283746 h 2355112"/>
                <a:gd name="csX86" fmla="*/ 102788 w 2621748"/>
                <a:gd name="csY86" fmla="*/ 281501 h 2355112"/>
                <a:gd name="csX87" fmla="*/ 145654 w 2621748"/>
                <a:gd name="csY87" fmla="*/ 305940 h 2355112"/>
                <a:gd name="csX88" fmla="*/ 140203 w 2621748"/>
                <a:gd name="csY88" fmla="*/ 280958 h 2355112"/>
                <a:gd name="csX89" fmla="*/ 151162 w 2621748"/>
                <a:gd name="csY89" fmla="*/ 235200 h 2355112"/>
                <a:gd name="csX90" fmla="*/ 199688 w 2621748"/>
                <a:gd name="csY90" fmla="*/ 242906 h 2355112"/>
                <a:gd name="csX91" fmla="*/ 246417 w 2621748"/>
                <a:gd name="csY91" fmla="*/ 290738 h 2355112"/>
                <a:gd name="csX92" fmla="*/ 261143 w 2621748"/>
                <a:gd name="csY92" fmla="*/ 307576 h 2355112"/>
                <a:gd name="csX93" fmla="*/ 258689 w 2621748"/>
                <a:gd name="csY93" fmla="*/ 285001 h 2355112"/>
                <a:gd name="csX94" fmla="*/ 257385 w 2621748"/>
                <a:gd name="csY94" fmla="*/ 237712 h 2355112"/>
                <a:gd name="csX95" fmla="*/ 307605 w 2621748"/>
                <a:gd name="csY95" fmla="*/ 215679 h 2355112"/>
                <a:gd name="csX96" fmla="*/ 339560 w 2621748"/>
                <a:gd name="csY96" fmla="*/ 250174 h 2355112"/>
                <a:gd name="csX97" fmla="*/ 389827 w 2621748"/>
                <a:gd name="csY97" fmla="*/ 368042 h 2355112"/>
                <a:gd name="csX98" fmla="*/ 397790 w 2621748"/>
                <a:gd name="csY98" fmla="*/ 398008 h 2355112"/>
                <a:gd name="csX99" fmla="*/ 414695 w 2621748"/>
                <a:gd name="csY99" fmla="*/ 373350 h 2355112"/>
                <a:gd name="csX100" fmla="*/ 444091 w 2621748"/>
                <a:gd name="csY100" fmla="*/ 340054 h 2355112"/>
                <a:gd name="csX101" fmla="*/ 490496 w 2621748"/>
                <a:gd name="csY101" fmla="*/ 358091 h 2355112"/>
                <a:gd name="csX102" fmla="*/ 488041 w 2621748"/>
                <a:gd name="csY102" fmla="*/ 413476 h 2355112"/>
                <a:gd name="csX103" fmla="*/ 457723 w 2621748"/>
                <a:gd name="csY103" fmla="*/ 529822 h 2355112"/>
                <a:gd name="csX104" fmla="*/ 445831 w 2621748"/>
                <a:gd name="csY104" fmla="*/ 619531 h 2355112"/>
                <a:gd name="csX105" fmla="*/ 482419 w 2621748"/>
                <a:gd name="csY105" fmla="*/ 770695 h 2355112"/>
                <a:gd name="csX106" fmla="*/ 669133 w 2621748"/>
                <a:gd name="csY106" fmla="*/ 910766 h 2355112"/>
                <a:gd name="csX107" fmla="*/ 879554 w 2621748"/>
                <a:gd name="csY107" fmla="*/ 884957 h 2355112"/>
                <a:gd name="csX108" fmla="*/ 968217 w 2621748"/>
                <a:gd name="csY108" fmla="*/ 843841 h 2355112"/>
                <a:gd name="csX109" fmla="*/ 991724 w 2621748"/>
                <a:gd name="csY109" fmla="*/ 832853 h 2355112"/>
                <a:gd name="csX110" fmla="*/ 1044179 w 2621748"/>
                <a:gd name="csY110" fmla="*/ 1230312 h 2355112"/>
                <a:gd name="csX111" fmla="*/ 1055795 w 2621748"/>
                <a:gd name="csY111" fmla="*/ 1270601 h 2355112"/>
                <a:gd name="csX112" fmla="*/ 1082184 w 2621748"/>
                <a:gd name="csY112" fmla="*/ 1289294 h 2355112"/>
                <a:gd name="csX113" fmla="*/ 1095874 w 2621748"/>
                <a:gd name="csY113" fmla="*/ 1262086 h 2355112"/>
                <a:gd name="csX114" fmla="*/ 1086275 w 2621748"/>
                <a:gd name="csY114" fmla="*/ 1212656 h 2355112"/>
                <a:gd name="csX115" fmla="*/ 1035941 w 2621748"/>
                <a:gd name="csY115" fmla="*/ 909235 h 2355112"/>
                <a:gd name="csX116" fmla="*/ 1036873 w 2621748"/>
                <a:gd name="csY116" fmla="*/ 825471 h 2355112"/>
                <a:gd name="csX117" fmla="*/ 1058088 w 2621748"/>
                <a:gd name="csY117" fmla="*/ 792946 h 2355112"/>
                <a:gd name="csX118" fmla="*/ 1137808 w 2621748"/>
                <a:gd name="csY118" fmla="*/ 746807 h 2355112"/>
                <a:gd name="csX119" fmla="*/ 1150888 w 2621748"/>
                <a:gd name="csY119" fmla="*/ 736685 h 2355112"/>
                <a:gd name="csX120" fmla="*/ 1054977 w 2621748"/>
                <a:gd name="csY120" fmla="*/ 592086 h 2355112"/>
                <a:gd name="csX121" fmla="*/ 974001 w 2621748"/>
                <a:gd name="csY121" fmla="*/ 583714 h 2355112"/>
                <a:gd name="csX122" fmla="*/ 945538 w 2621748"/>
                <a:gd name="csY122" fmla="*/ 537090 h 2355112"/>
                <a:gd name="csX123" fmla="*/ 1039489 w 2621748"/>
                <a:gd name="csY123" fmla="*/ 434196 h 2355112"/>
                <a:gd name="csX124" fmla="*/ 1228325 w 2621748"/>
                <a:gd name="csY124" fmla="*/ 209334 h 2355112"/>
                <a:gd name="csX125" fmla="*/ 1214959 w 2621748"/>
                <a:gd name="csY125" fmla="*/ 192172 h 2355112"/>
                <a:gd name="csX126" fmla="*/ 1211306 w 2621748"/>
                <a:gd name="csY126" fmla="*/ 60739 h 2355112"/>
                <a:gd name="csX127" fmla="*/ 1331714 w 2621748"/>
                <a:gd name="csY127" fmla="*/ 930 h 2355112"/>
                <a:gd name="csX128" fmla="*/ 1415306 w 2621748"/>
                <a:gd name="csY128" fmla="*/ 159590 h 2355112"/>
                <a:gd name="csX129" fmla="*/ 1376264 w 2621748"/>
                <a:gd name="csY129" fmla="*/ 215841 h 2355112"/>
                <a:gd name="csX130" fmla="*/ 1569562 w 2621748"/>
                <a:gd name="csY130" fmla="*/ 445564 h 2355112"/>
                <a:gd name="csX131" fmla="*/ 1660831 w 2621748"/>
                <a:gd name="csY131" fmla="*/ 502700 h 2355112"/>
                <a:gd name="csX132" fmla="*/ 1637295 w 2621748"/>
                <a:gd name="csY132" fmla="*/ 583990 h 2355112"/>
                <a:gd name="csX133" fmla="*/ 1545084 w 2621748"/>
                <a:gd name="csY133" fmla="*/ 592799 h 2355112"/>
                <a:gd name="csX134" fmla="*/ 1483515 w 2621748"/>
                <a:gd name="csY134" fmla="*/ 326821 h 2355112"/>
                <a:gd name="csX135" fmla="*/ 1305809 w 2621748"/>
                <a:gd name="csY135" fmla="*/ 375043 h 2355112"/>
                <a:gd name="csX136" fmla="*/ 1133222 w 2621748"/>
                <a:gd name="csY136" fmla="*/ 320866 h 2355112"/>
                <a:gd name="csX137" fmla="*/ 1099469 w 2621748"/>
                <a:gd name="csY137" fmla="*/ 373074 h 2355112"/>
                <a:gd name="csX138" fmla="*/ 1084258 w 2621748"/>
                <a:gd name="csY138" fmla="*/ 500132 h 2355112"/>
                <a:gd name="csX139" fmla="*/ 1167355 w 2621748"/>
                <a:gd name="csY139" fmla="*/ 690385 h 2355112"/>
                <a:gd name="csX140" fmla="*/ 1342777 w 2621748"/>
                <a:gd name="csY140" fmla="*/ 734887 h 2355112"/>
                <a:gd name="csX141" fmla="*/ 1446109 w 2621748"/>
                <a:gd name="csY141" fmla="*/ 666326 h 2355112"/>
                <a:gd name="csX142" fmla="*/ 1517163 w 2621748"/>
                <a:gd name="csY142" fmla="*/ 388381 h 2355112"/>
                <a:gd name="csX143" fmla="*/ 1483572 w 2621748"/>
                <a:gd name="csY143" fmla="*/ 326774 h 2355112"/>
                <a:gd name="csX144" fmla="*/ 111949 w 2621748"/>
                <a:gd name="csY144" fmla="*/ 340216 h 2355112"/>
                <a:gd name="csX145" fmla="*/ 106716 w 2621748"/>
                <a:gd name="csY145" fmla="*/ 344316 h 2355112"/>
                <a:gd name="csX146" fmla="*/ 127655 w 2621748"/>
                <a:gd name="csY146" fmla="*/ 379638 h 2355112"/>
                <a:gd name="csX147" fmla="*/ 188567 w 2621748"/>
                <a:gd name="csY147" fmla="*/ 463116 h 2355112"/>
                <a:gd name="csX148" fmla="*/ 203398 w 2621748"/>
                <a:gd name="csY148" fmla="*/ 486461 h 2355112"/>
                <a:gd name="csX149" fmla="*/ 199803 w 2621748"/>
                <a:gd name="csY149" fmla="*/ 509197 h 2355112"/>
                <a:gd name="csX150" fmla="*/ 175316 w 2621748"/>
                <a:gd name="csY150" fmla="*/ 516313 h 2355112"/>
                <a:gd name="csX151" fmla="*/ 150781 w 2621748"/>
                <a:gd name="csY151" fmla="*/ 503737 h 2355112"/>
                <a:gd name="csX152" fmla="*/ 75694 w 2621748"/>
                <a:gd name="csY152" fmla="*/ 467378 h 2355112"/>
                <a:gd name="csX153" fmla="*/ 44444 w 2621748"/>
                <a:gd name="csY153" fmla="*/ 462792 h 2355112"/>
                <a:gd name="csX154" fmla="*/ 55136 w 2621748"/>
                <a:gd name="csY154" fmla="*/ 485206 h 2355112"/>
                <a:gd name="csX155" fmla="*/ 210809 w 2621748"/>
                <a:gd name="csY155" fmla="*/ 676439 h 2355112"/>
                <a:gd name="csX156" fmla="*/ 278210 w 2621748"/>
                <a:gd name="csY156" fmla="*/ 642819 h 2355112"/>
                <a:gd name="csX157" fmla="*/ 376633 w 2621748"/>
                <a:gd name="csY157" fmla="*/ 596519 h 2355112"/>
                <a:gd name="csX158" fmla="*/ 405809 w 2621748"/>
                <a:gd name="csY158" fmla="*/ 561967 h 2355112"/>
                <a:gd name="csX159" fmla="*/ 423752 w 2621748"/>
                <a:gd name="csY159" fmla="*/ 497344 h 2355112"/>
                <a:gd name="csX160" fmla="*/ 440380 w 2621748"/>
                <a:gd name="csY160" fmla="*/ 429002 h 2355112"/>
                <a:gd name="csX161" fmla="*/ 424950 w 2621748"/>
                <a:gd name="csY161" fmla="*/ 446173 h 2355112"/>
                <a:gd name="csX162" fmla="*/ 410661 w 2621748"/>
                <a:gd name="csY162" fmla="*/ 473399 h 2355112"/>
                <a:gd name="csX163" fmla="*/ 381874 w 2621748"/>
                <a:gd name="csY163" fmla="*/ 491218 h 2355112"/>
                <a:gd name="csX164" fmla="*/ 359243 w 2621748"/>
                <a:gd name="csY164" fmla="*/ 463011 h 2355112"/>
                <a:gd name="csX165" fmla="*/ 357226 w 2621748"/>
                <a:gd name="csY165" fmla="*/ 443547 h 2355112"/>
                <a:gd name="csX166" fmla="*/ 320905 w 2621748"/>
                <a:gd name="csY166" fmla="*/ 309326 h 2355112"/>
                <a:gd name="csX167" fmla="*/ 310983 w 2621748"/>
                <a:gd name="csY167" fmla="*/ 293421 h 2355112"/>
                <a:gd name="csX168" fmla="*/ 331322 w 2621748"/>
                <a:gd name="csY168" fmla="*/ 412497 h 2355112"/>
                <a:gd name="csX169" fmla="*/ 331264 w 2621748"/>
                <a:gd name="csY169" fmla="*/ 437259 h 2355112"/>
                <a:gd name="csX170" fmla="*/ 290863 w 2621748"/>
                <a:gd name="csY170" fmla="*/ 448247 h 2355112"/>
                <a:gd name="csX171" fmla="*/ 274557 w 2621748"/>
                <a:gd name="csY171" fmla="*/ 422333 h 2355112"/>
                <a:gd name="csX172" fmla="*/ 218505 w 2621748"/>
                <a:gd name="csY172" fmla="*/ 329009 h 2355112"/>
                <a:gd name="csX173" fmla="*/ 205472 w 2621748"/>
                <a:gd name="csY173" fmla="*/ 314682 h 2355112"/>
                <a:gd name="csX174" fmla="*/ 237912 w 2621748"/>
                <a:gd name="csY174" fmla="*/ 398778 h 2355112"/>
                <a:gd name="csX175" fmla="*/ 252914 w 2621748"/>
                <a:gd name="csY175" fmla="*/ 437858 h 2355112"/>
                <a:gd name="csX176" fmla="*/ 242222 w 2621748"/>
                <a:gd name="csY176" fmla="*/ 466398 h 2355112"/>
                <a:gd name="csX177" fmla="*/ 212779 w 2621748"/>
                <a:gd name="csY177" fmla="*/ 458198 h 2355112"/>
                <a:gd name="csX178" fmla="*/ 200345 w 2621748"/>
                <a:gd name="csY178" fmla="*/ 439609 h 2355112"/>
                <a:gd name="csX179" fmla="*/ 112063 w 2621748"/>
                <a:gd name="csY179" fmla="*/ 340054 h 2355112"/>
                <a:gd name="csX180" fmla="*/ 1203562 w 2621748"/>
                <a:gd name="csY180" fmla="*/ 768840 h 2355112"/>
                <a:gd name="csX181" fmla="*/ 1214255 w 2621748"/>
                <a:gd name="csY181" fmla="*/ 1045035 h 2355112"/>
                <a:gd name="csX182" fmla="*/ 1388260 w 2621748"/>
                <a:gd name="csY182" fmla="*/ 1040611 h 2355112"/>
                <a:gd name="csX183" fmla="*/ 1409636 w 2621748"/>
                <a:gd name="csY183" fmla="*/ 756263 h 2355112"/>
                <a:gd name="csX184" fmla="*/ 1203562 w 2621748"/>
                <a:gd name="csY184" fmla="*/ 768783 h 2355112"/>
                <a:gd name="csX185" fmla="*/ 2576470 w 2621748"/>
                <a:gd name="csY185" fmla="*/ 574867 h 2355112"/>
                <a:gd name="csX186" fmla="*/ 2571048 w 2621748"/>
                <a:gd name="csY186" fmla="*/ 569235 h 2355112"/>
                <a:gd name="csX187" fmla="*/ 2552402 w 2621748"/>
                <a:gd name="csY187" fmla="*/ 572679 h 2355112"/>
                <a:gd name="csX188" fmla="*/ 2485239 w 2621748"/>
                <a:gd name="csY188" fmla="*/ 599962 h 2355112"/>
                <a:gd name="csX189" fmla="*/ 2449469 w 2621748"/>
                <a:gd name="csY189" fmla="*/ 615707 h 2355112"/>
                <a:gd name="csX190" fmla="*/ 2418266 w 2621748"/>
                <a:gd name="csY190" fmla="*/ 605918 h 2355112"/>
                <a:gd name="csX191" fmla="*/ 2425591 w 2621748"/>
                <a:gd name="csY191" fmla="*/ 576122 h 2355112"/>
                <a:gd name="csX192" fmla="*/ 2442906 w 2621748"/>
                <a:gd name="csY192" fmla="*/ 562014 h 2355112"/>
                <a:gd name="csX193" fmla="*/ 2531854 w 2621748"/>
                <a:gd name="csY193" fmla="*/ 485424 h 2355112"/>
                <a:gd name="csX194" fmla="*/ 2552592 w 2621748"/>
                <a:gd name="csY194" fmla="*/ 462136 h 2355112"/>
                <a:gd name="csX195" fmla="*/ 2547835 w 2621748"/>
                <a:gd name="csY195" fmla="*/ 456390 h 2355112"/>
                <a:gd name="csX196" fmla="*/ 2493325 w 2621748"/>
                <a:gd name="csY196" fmla="*/ 487936 h 2355112"/>
                <a:gd name="csX197" fmla="*/ 2430062 w 2621748"/>
                <a:gd name="csY197" fmla="*/ 538622 h 2355112"/>
                <a:gd name="csX198" fmla="*/ 2378977 w 2621748"/>
                <a:gd name="csY198" fmla="*/ 553053 h 2355112"/>
                <a:gd name="csX199" fmla="*/ 2388776 w 2621748"/>
                <a:gd name="csY199" fmla="*/ 501606 h 2355112"/>
                <a:gd name="csX200" fmla="*/ 2454131 w 2621748"/>
                <a:gd name="csY200" fmla="*/ 407407 h 2355112"/>
                <a:gd name="csX201" fmla="*/ 2463644 w 2621748"/>
                <a:gd name="csY201" fmla="*/ 389047 h 2355112"/>
                <a:gd name="csX202" fmla="*/ 2446235 w 2621748"/>
                <a:gd name="csY202" fmla="*/ 398712 h 2355112"/>
                <a:gd name="csX203" fmla="*/ 2374125 w 2621748"/>
                <a:gd name="csY203" fmla="*/ 484054 h 2355112"/>
                <a:gd name="csX204" fmla="*/ 2350818 w 2621748"/>
                <a:gd name="csY204" fmla="*/ 511880 h 2355112"/>
                <a:gd name="csX205" fmla="*/ 2320377 w 2621748"/>
                <a:gd name="csY205" fmla="*/ 516637 h 2355112"/>
                <a:gd name="csX206" fmla="*/ 2312385 w 2621748"/>
                <a:gd name="csY206" fmla="*/ 487060 h 2355112"/>
                <a:gd name="csX207" fmla="*/ 2321613 w 2621748"/>
                <a:gd name="csY207" fmla="*/ 466674 h 2355112"/>
                <a:gd name="csX208" fmla="*/ 2357383 w 2621748"/>
                <a:gd name="csY208" fmla="*/ 381655 h 2355112"/>
                <a:gd name="csX209" fmla="*/ 2368608 w 2621748"/>
                <a:gd name="csY209" fmla="*/ 342185 h 2355112"/>
                <a:gd name="csX210" fmla="*/ 2363186 w 2621748"/>
                <a:gd name="csY210" fmla="*/ 339074 h 2355112"/>
                <a:gd name="csX211" fmla="*/ 2338832 w 2621748"/>
                <a:gd name="csY211" fmla="*/ 367661 h 2355112"/>
                <a:gd name="csX212" fmla="*/ 2291266 w 2621748"/>
                <a:gd name="csY212" fmla="*/ 480506 h 2355112"/>
                <a:gd name="csX213" fmla="*/ 2283561 w 2621748"/>
                <a:gd name="csY213" fmla="*/ 510301 h 2355112"/>
                <a:gd name="csX214" fmla="*/ 2234187 w 2621748"/>
                <a:gd name="csY214" fmla="*/ 522820 h 2355112"/>
                <a:gd name="csX215" fmla="*/ 2213354 w 2621748"/>
                <a:gd name="csY215" fmla="*/ 500236 h 2355112"/>
                <a:gd name="csX216" fmla="*/ 2177299 w 2621748"/>
                <a:gd name="csY216" fmla="*/ 466940 h 2355112"/>
                <a:gd name="csX217" fmla="*/ 2172352 w 2621748"/>
                <a:gd name="csY217" fmla="*/ 470222 h 2355112"/>
                <a:gd name="csX218" fmla="*/ 2177489 w 2621748"/>
                <a:gd name="csY218" fmla="*/ 493843 h 2355112"/>
                <a:gd name="csX219" fmla="*/ 2204031 w 2621748"/>
                <a:gd name="csY219" fmla="*/ 579176 h 2355112"/>
                <a:gd name="csX220" fmla="*/ 2260253 w 2621748"/>
                <a:gd name="csY220" fmla="*/ 636208 h 2355112"/>
                <a:gd name="csX221" fmla="*/ 2423308 w 2621748"/>
                <a:gd name="csY221" fmla="*/ 693933 h 2355112"/>
                <a:gd name="csX222" fmla="*/ 2475060 w 2621748"/>
                <a:gd name="csY222" fmla="*/ 659001 h 2355112"/>
                <a:gd name="csX223" fmla="*/ 2545933 w 2621748"/>
                <a:gd name="csY223" fmla="*/ 609247 h 2355112"/>
                <a:gd name="csX224" fmla="*/ 2576565 w 2621748"/>
                <a:gd name="csY224" fmla="*/ 574914 h 2355112"/>
                <a:gd name="csX225" fmla="*/ 1224672 w 2621748"/>
                <a:gd name="csY225" fmla="*/ 1133050 h 2355112"/>
                <a:gd name="csX226" fmla="*/ 1376692 w 2621748"/>
                <a:gd name="csY226" fmla="*/ 1134477 h 2355112"/>
                <a:gd name="csX227" fmla="*/ 1381116 w 2621748"/>
                <a:gd name="csY227" fmla="*/ 1084942 h 2355112"/>
                <a:gd name="csX228" fmla="*/ 1219164 w 2621748"/>
                <a:gd name="csY228" fmla="*/ 1090184 h 2355112"/>
                <a:gd name="csX229" fmla="*/ 1224672 w 2621748"/>
                <a:gd name="csY229" fmla="*/ 1132993 h 2355112"/>
                <a:gd name="csX230" fmla="*/ 1369338 w 2621748"/>
                <a:gd name="csY230" fmla="*/ 1183460 h 2355112"/>
                <a:gd name="csX231" fmla="*/ 1232901 w 2621748"/>
                <a:gd name="csY231" fmla="*/ 1183460 h 2355112"/>
                <a:gd name="csX232" fmla="*/ 1241843 w 2621748"/>
                <a:gd name="csY232" fmla="*/ 1232339 h 2355112"/>
                <a:gd name="csX233" fmla="*/ 1360443 w 2621748"/>
                <a:gd name="csY233" fmla="*/ 1242290 h 2355112"/>
                <a:gd name="csX234" fmla="*/ 1369386 w 2621748"/>
                <a:gd name="csY234" fmla="*/ 1183460 h 2355112"/>
                <a:gd name="csX235" fmla="*/ 1353689 w 2621748"/>
                <a:gd name="csY235" fmla="*/ 1285755 h 2355112"/>
                <a:gd name="csX236" fmla="*/ 1269327 w 2621748"/>
                <a:gd name="csY236" fmla="*/ 1280494 h 2355112"/>
                <a:gd name="csX237" fmla="*/ 1253078 w 2621748"/>
                <a:gd name="csY237" fmla="*/ 1281427 h 2355112"/>
                <a:gd name="csX238" fmla="*/ 1336071 w 2621748"/>
                <a:gd name="csY238" fmla="*/ 1358131 h 2355112"/>
                <a:gd name="csX239" fmla="*/ 1341417 w 2621748"/>
                <a:gd name="csY239" fmla="*/ 1356000 h 2355112"/>
                <a:gd name="csX240" fmla="*/ 1353737 w 2621748"/>
                <a:gd name="csY240" fmla="*/ 1285793 h 2355112"/>
                <a:gd name="csX241" fmla="*/ 1558117 w 2621748"/>
                <a:gd name="csY241" fmla="*/ 544520 h 2355112"/>
                <a:gd name="csX242" fmla="*/ 1609098 w 2621748"/>
                <a:gd name="csY242" fmla="*/ 548896 h 2355112"/>
                <a:gd name="csX243" fmla="*/ 1613027 w 2621748"/>
                <a:gd name="csY243" fmla="*/ 505373 h 2355112"/>
                <a:gd name="csX244" fmla="*/ 1566023 w 2621748"/>
                <a:gd name="csY244" fmla="*/ 500017 h 2355112"/>
                <a:gd name="csX245" fmla="*/ 1558060 w 2621748"/>
                <a:gd name="csY245" fmla="*/ 544520 h 2355112"/>
                <a:gd name="csX246" fmla="*/ 1333731 w 2621748"/>
                <a:gd name="csY246" fmla="*/ 1403842 h 2355112"/>
                <a:gd name="csX247" fmla="*/ 1278545 w 2621748"/>
                <a:gd name="csY247" fmla="*/ 1403842 h 2355112"/>
                <a:gd name="csX248" fmla="*/ 1308264 w 2621748"/>
                <a:gd name="csY248" fmla="*/ 1504319 h 2355112"/>
                <a:gd name="csX249" fmla="*/ 1333731 w 2621748"/>
                <a:gd name="csY249" fmla="*/ 1403842 h 2355112"/>
                <a:gd name="csX250" fmla="*/ 1036978 w 2621748"/>
                <a:gd name="csY250" fmla="*/ 486680 h 2355112"/>
                <a:gd name="csX251" fmla="*/ 993027 w 2621748"/>
                <a:gd name="csY251" fmla="*/ 513250 h 2355112"/>
                <a:gd name="csX252" fmla="*/ 1000228 w 2621748"/>
                <a:gd name="csY252" fmla="*/ 546108 h 2355112"/>
                <a:gd name="csX253" fmla="*/ 1042543 w 2621748"/>
                <a:gd name="csY253" fmla="*/ 541457 h 2355112"/>
                <a:gd name="csX254" fmla="*/ 1036978 w 2621748"/>
                <a:gd name="csY254" fmla="*/ 486680 h 2355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2621748" h="2355112">
                  <a:moveTo>
                    <a:pt x="1545303" y="592961"/>
                  </a:moveTo>
                  <a:cubicBezTo>
                    <a:pt x="1526324" y="626142"/>
                    <a:pt x="1508439" y="657365"/>
                    <a:pt x="1488976" y="691479"/>
                  </a:cubicBezTo>
                  <a:cubicBezTo>
                    <a:pt x="1497861" y="696892"/>
                    <a:pt x="1506366" y="701810"/>
                    <a:pt x="1514604" y="707175"/>
                  </a:cubicBezTo>
                  <a:cubicBezTo>
                    <a:pt x="1531718" y="718325"/>
                    <a:pt x="1548461" y="730074"/>
                    <a:pt x="1565689" y="740947"/>
                  </a:cubicBezTo>
                  <a:cubicBezTo>
                    <a:pt x="1578342" y="748938"/>
                    <a:pt x="1581396" y="759926"/>
                    <a:pt x="1580739" y="774243"/>
                  </a:cubicBezTo>
                  <a:cubicBezTo>
                    <a:pt x="1577857" y="837991"/>
                    <a:pt x="1566783" y="900540"/>
                    <a:pt x="1550211" y="961766"/>
                  </a:cubicBezTo>
                  <a:cubicBezTo>
                    <a:pt x="1533906" y="1022022"/>
                    <a:pt x="1513510" y="1081118"/>
                    <a:pt x="1494864" y="1140708"/>
                  </a:cubicBezTo>
                  <a:cubicBezTo>
                    <a:pt x="1491810" y="1150497"/>
                    <a:pt x="1487824" y="1160058"/>
                    <a:pt x="1485646" y="1170009"/>
                  </a:cubicBezTo>
                  <a:cubicBezTo>
                    <a:pt x="1483135" y="1181111"/>
                    <a:pt x="1486407" y="1190738"/>
                    <a:pt x="1497918" y="1195047"/>
                  </a:cubicBezTo>
                  <a:cubicBezTo>
                    <a:pt x="1508278" y="1198929"/>
                    <a:pt x="1516621" y="1194067"/>
                    <a:pt x="1521634" y="1185439"/>
                  </a:cubicBezTo>
                  <a:cubicBezTo>
                    <a:pt x="1528198" y="1174166"/>
                    <a:pt x="1533944" y="1162436"/>
                    <a:pt x="1538815" y="1150336"/>
                  </a:cubicBezTo>
                  <a:cubicBezTo>
                    <a:pt x="1570656" y="1071329"/>
                    <a:pt x="1593344" y="989649"/>
                    <a:pt x="1608717" y="905943"/>
                  </a:cubicBezTo>
                  <a:cubicBezTo>
                    <a:pt x="1614444" y="874835"/>
                    <a:pt x="1616899" y="843080"/>
                    <a:pt x="1621037" y="811639"/>
                  </a:cubicBezTo>
                  <a:cubicBezTo>
                    <a:pt x="1621969" y="804533"/>
                    <a:pt x="1623549" y="797541"/>
                    <a:pt x="1625242" y="788028"/>
                  </a:cubicBezTo>
                  <a:cubicBezTo>
                    <a:pt x="1645248" y="801251"/>
                    <a:pt x="1662923" y="813066"/>
                    <a:pt x="1680713" y="824596"/>
                  </a:cubicBezTo>
                  <a:cubicBezTo>
                    <a:pt x="1742834" y="864732"/>
                    <a:pt x="1810092" y="890969"/>
                    <a:pt x="1884009" y="896325"/>
                  </a:cubicBezTo>
                  <a:cubicBezTo>
                    <a:pt x="1911596" y="898352"/>
                    <a:pt x="1939946" y="896325"/>
                    <a:pt x="1967344" y="892120"/>
                  </a:cubicBezTo>
                  <a:cubicBezTo>
                    <a:pt x="2007394" y="885937"/>
                    <a:pt x="2039644" y="863962"/>
                    <a:pt x="2066185" y="833453"/>
                  </a:cubicBezTo>
                  <a:cubicBezTo>
                    <a:pt x="2105285" y="788684"/>
                    <a:pt x="2131826" y="736904"/>
                    <a:pt x="2157321" y="683497"/>
                  </a:cubicBezTo>
                  <a:cubicBezTo>
                    <a:pt x="2175397" y="645502"/>
                    <a:pt x="2175206" y="612263"/>
                    <a:pt x="2159509" y="574857"/>
                  </a:cubicBezTo>
                  <a:cubicBezTo>
                    <a:pt x="2146095" y="543207"/>
                    <a:pt x="2137154" y="509645"/>
                    <a:pt x="2126974" y="476682"/>
                  </a:cubicBezTo>
                  <a:cubicBezTo>
                    <a:pt x="2124025" y="466855"/>
                    <a:pt x="2122598" y="456647"/>
                    <a:pt x="2122693" y="446392"/>
                  </a:cubicBezTo>
                  <a:cubicBezTo>
                    <a:pt x="2122789" y="415550"/>
                    <a:pt x="2145049" y="400795"/>
                    <a:pt x="2173779" y="412715"/>
                  </a:cubicBezTo>
                  <a:cubicBezTo>
                    <a:pt x="2184719" y="417301"/>
                    <a:pt x="2194993" y="424302"/>
                    <a:pt x="2204506" y="431570"/>
                  </a:cubicBezTo>
                  <a:cubicBezTo>
                    <a:pt x="2217825" y="441683"/>
                    <a:pt x="2230097" y="453165"/>
                    <a:pt x="2244937" y="465799"/>
                  </a:cubicBezTo>
                  <a:cubicBezTo>
                    <a:pt x="2247791" y="459510"/>
                    <a:pt x="2250645" y="454373"/>
                    <a:pt x="2252358" y="448846"/>
                  </a:cubicBezTo>
                  <a:cubicBezTo>
                    <a:pt x="2265105" y="408606"/>
                    <a:pt x="2281278" y="370011"/>
                    <a:pt x="2305821" y="335402"/>
                  </a:cubicBezTo>
                  <a:cubicBezTo>
                    <a:pt x="2319996" y="315339"/>
                    <a:pt x="2336644" y="297844"/>
                    <a:pt x="2360046" y="288502"/>
                  </a:cubicBezTo>
                  <a:cubicBezTo>
                    <a:pt x="2386493" y="277848"/>
                    <a:pt x="2409324" y="290519"/>
                    <a:pt x="2412939" y="318944"/>
                  </a:cubicBezTo>
                  <a:cubicBezTo>
                    <a:pt x="2414651" y="332396"/>
                    <a:pt x="2413225" y="346285"/>
                    <a:pt x="2413225" y="363894"/>
                  </a:cubicBezTo>
                  <a:cubicBezTo>
                    <a:pt x="2423404" y="356616"/>
                    <a:pt x="2430158" y="350766"/>
                    <a:pt x="2437864" y="346390"/>
                  </a:cubicBezTo>
                  <a:cubicBezTo>
                    <a:pt x="2453940" y="337257"/>
                    <a:pt x="2469733" y="326602"/>
                    <a:pt x="2487047" y="320704"/>
                  </a:cubicBezTo>
                  <a:cubicBezTo>
                    <a:pt x="2514255" y="311458"/>
                    <a:pt x="2536039" y="333005"/>
                    <a:pt x="2528524" y="360716"/>
                  </a:cubicBezTo>
                  <a:cubicBezTo>
                    <a:pt x="2525004" y="374006"/>
                    <a:pt x="2517870" y="386468"/>
                    <a:pt x="2511781" y="398988"/>
                  </a:cubicBezTo>
                  <a:cubicBezTo>
                    <a:pt x="2507499" y="407959"/>
                    <a:pt x="2502268" y="416425"/>
                    <a:pt x="2494466" y="430476"/>
                  </a:cubicBezTo>
                  <a:cubicBezTo>
                    <a:pt x="2506358" y="425777"/>
                    <a:pt x="2512637" y="422828"/>
                    <a:pt x="2519200" y="420745"/>
                  </a:cubicBezTo>
                  <a:cubicBezTo>
                    <a:pt x="2532519" y="416482"/>
                    <a:pt x="2545647" y="410794"/>
                    <a:pt x="2559251" y="409043"/>
                  </a:cubicBezTo>
                  <a:cubicBezTo>
                    <a:pt x="2595211" y="404401"/>
                    <a:pt x="2616710" y="432503"/>
                    <a:pt x="2602346" y="465580"/>
                  </a:cubicBezTo>
                  <a:cubicBezTo>
                    <a:pt x="2596923" y="478156"/>
                    <a:pt x="2587600" y="489144"/>
                    <a:pt x="2579515" y="500569"/>
                  </a:cubicBezTo>
                  <a:cubicBezTo>
                    <a:pt x="2574948" y="507133"/>
                    <a:pt x="2569430" y="513031"/>
                    <a:pt x="2562295" y="521726"/>
                  </a:cubicBezTo>
                  <a:cubicBezTo>
                    <a:pt x="2569144" y="522269"/>
                    <a:pt x="2572570" y="522440"/>
                    <a:pt x="2575995" y="522868"/>
                  </a:cubicBezTo>
                  <a:cubicBezTo>
                    <a:pt x="2613952" y="527843"/>
                    <a:pt x="2629933" y="554965"/>
                    <a:pt x="2616235" y="591153"/>
                  </a:cubicBezTo>
                  <a:cubicBezTo>
                    <a:pt x="2607673" y="613795"/>
                    <a:pt x="2592357" y="631613"/>
                    <a:pt x="2573331" y="645283"/>
                  </a:cubicBezTo>
                  <a:cubicBezTo>
                    <a:pt x="2535469" y="672395"/>
                    <a:pt x="2497035" y="698690"/>
                    <a:pt x="2457555" y="723405"/>
                  </a:cubicBezTo>
                  <a:cubicBezTo>
                    <a:pt x="2446045" y="730625"/>
                    <a:pt x="2440337" y="738607"/>
                    <a:pt x="2437103" y="750736"/>
                  </a:cubicBezTo>
                  <a:cubicBezTo>
                    <a:pt x="2421881" y="807492"/>
                    <a:pt x="2406851" y="864295"/>
                    <a:pt x="2390773" y="920822"/>
                  </a:cubicBezTo>
                  <a:cubicBezTo>
                    <a:pt x="2375457" y="974780"/>
                    <a:pt x="2357288" y="1028082"/>
                    <a:pt x="2327796" y="1075867"/>
                  </a:cubicBezTo>
                  <a:cubicBezTo>
                    <a:pt x="2306392" y="1110532"/>
                    <a:pt x="2282609" y="1144751"/>
                    <a:pt x="2254736" y="1174271"/>
                  </a:cubicBezTo>
                  <a:cubicBezTo>
                    <a:pt x="2182911" y="1250214"/>
                    <a:pt x="2093678" y="1287439"/>
                    <a:pt x="1988558" y="1278811"/>
                  </a:cubicBezTo>
                  <a:cubicBezTo>
                    <a:pt x="1933096" y="1274263"/>
                    <a:pt x="1878111" y="1265016"/>
                    <a:pt x="1820176" y="1257539"/>
                  </a:cubicBezTo>
                  <a:cubicBezTo>
                    <a:pt x="1818939" y="1266995"/>
                    <a:pt x="1817321" y="1278753"/>
                    <a:pt x="1816275" y="1290502"/>
                  </a:cubicBezTo>
                  <a:cubicBezTo>
                    <a:pt x="1803528" y="1438279"/>
                    <a:pt x="1811138" y="1585343"/>
                    <a:pt x="1835682" y="1731370"/>
                  </a:cubicBezTo>
                  <a:cubicBezTo>
                    <a:pt x="1856896" y="1857381"/>
                    <a:pt x="1880679" y="1982963"/>
                    <a:pt x="1902274" y="2108870"/>
                  </a:cubicBezTo>
                  <a:cubicBezTo>
                    <a:pt x="1910931" y="2159442"/>
                    <a:pt x="1919017" y="2210347"/>
                    <a:pt x="1910550" y="2261955"/>
                  </a:cubicBezTo>
                  <a:cubicBezTo>
                    <a:pt x="1904842" y="2297154"/>
                    <a:pt x="1893046" y="2328643"/>
                    <a:pt x="1859845" y="2347831"/>
                  </a:cubicBezTo>
                  <a:cubicBezTo>
                    <a:pt x="1846051" y="2355869"/>
                    <a:pt x="1833494" y="2357077"/>
                    <a:pt x="1817702" y="2351284"/>
                  </a:cubicBezTo>
                  <a:cubicBezTo>
                    <a:pt x="1727993" y="2318207"/>
                    <a:pt x="1647227" y="2270964"/>
                    <a:pt x="1583194" y="2199188"/>
                  </a:cubicBezTo>
                  <a:cubicBezTo>
                    <a:pt x="1541051" y="2152003"/>
                    <a:pt x="1500638" y="2102915"/>
                    <a:pt x="1463509" y="2051677"/>
                  </a:cubicBezTo>
                  <a:cubicBezTo>
                    <a:pt x="1400798" y="1965031"/>
                    <a:pt x="1372392" y="1864706"/>
                    <a:pt x="1357390" y="1760071"/>
                  </a:cubicBezTo>
                  <a:cubicBezTo>
                    <a:pt x="1353956" y="1736069"/>
                    <a:pt x="1350902" y="1712020"/>
                    <a:pt x="1347582" y="1687961"/>
                  </a:cubicBezTo>
                  <a:cubicBezTo>
                    <a:pt x="1346811" y="1682443"/>
                    <a:pt x="1346431" y="1676698"/>
                    <a:pt x="1344690" y="1671456"/>
                  </a:cubicBezTo>
                  <a:cubicBezTo>
                    <a:pt x="1341522" y="1661714"/>
                    <a:pt x="1334596" y="1653952"/>
                    <a:pt x="1324293" y="1656520"/>
                  </a:cubicBezTo>
                  <a:cubicBezTo>
                    <a:pt x="1317425" y="1658214"/>
                    <a:pt x="1308806" y="1664778"/>
                    <a:pt x="1306685" y="1671075"/>
                  </a:cubicBezTo>
                  <a:cubicBezTo>
                    <a:pt x="1302917" y="1682225"/>
                    <a:pt x="1302594" y="1694849"/>
                    <a:pt x="1302433" y="1706873"/>
                  </a:cubicBezTo>
                  <a:cubicBezTo>
                    <a:pt x="1301395" y="1780029"/>
                    <a:pt x="1294032" y="1852624"/>
                    <a:pt x="1273141" y="1922660"/>
                  </a:cubicBezTo>
                  <a:cubicBezTo>
                    <a:pt x="1218127" y="2107386"/>
                    <a:pt x="1104816" y="2240684"/>
                    <a:pt x="921869" y="2307818"/>
                  </a:cubicBezTo>
                  <a:cubicBezTo>
                    <a:pt x="884844" y="2321422"/>
                    <a:pt x="843947" y="2324495"/>
                    <a:pt x="804848" y="2332581"/>
                  </a:cubicBezTo>
                  <a:cubicBezTo>
                    <a:pt x="787515" y="2336139"/>
                    <a:pt x="777098" y="2328205"/>
                    <a:pt x="768812" y="2313612"/>
                  </a:cubicBezTo>
                  <a:cubicBezTo>
                    <a:pt x="749453" y="2279764"/>
                    <a:pt x="749614" y="2243310"/>
                    <a:pt x="756645" y="2207388"/>
                  </a:cubicBezTo>
                  <a:cubicBezTo>
                    <a:pt x="765977" y="2159880"/>
                    <a:pt x="777916" y="2112809"/>
                    <a:pt x="790787" y="2066061"/>
                  </a:cubicBezTo>
                  <a:cubicBezTo>
                    <a:pt x="816083" y="1974268"/>
                    <a:pt x="841825" y="1882581"/>
                    <a:pt x="851633" y="1787564"/>
                  </a:cubicBezTo>
                  <a:cubicBezTo>
                    <a:pt x="858730" y="1718907"/>
                    <a:pt x="859976" y="1649585"/>
                    <a:pt x="868491" y="1581129"/>
                  </a:cubicBezTo>
                  <a:cubicBezTo>
                    <a:pt x="882066" y="1472117"/>
                    <a:pt x="864343" y="1365237"/>
                    <a:pt x="852566" y="1257758"/>
                  </a:cubicBezTo>
                  <a:cubicBezTo>
                    <a:pt x="851748" y="1250490"/>
                    <a:pt x="849788" y="1243327"/>
                    <a:pt x="848037" y="1234584"/>
                  </a:cubicBezTo>
                  <a:cubicBezTo>
                    <a:pt x="817063" y="1239826"/>
                    <a:pt x="787182" y="1245124"/>
                    <a:pt x="757196" y="1249938"/>
                  </a:cubicBezTo>
                  <a:cubicBezTo>
                    <a:pt x="667821" y="1264265"/>
                    <a:pt x="580519" y="1255190"/>
                    <a:pt x="496384" y="1222550"/>
                  </a:cubicBezTo>
                  <a:cubicBezTo>
                    <a:pt x="342500" y="1162845"/>
                    <a:pt x="252696" y="1046557"/>
                    <a:pt x="212617" y="889657"/>
                  </a:cubicBezTo>
                  <a:cubicBezTo>
                    <a:pt x="200668" y="842919"/>
                    <a:pt x="194675" y="794363"/>
                    <a:pt x="189272" y="746255"/>
                  </a:cubicBezTo>
                  <a:cubicBezTo>
                    <a:pt x="186275" y="719685"/>
                    <a:pt x="176191" y="699451"/>
                    <a:pt x="158849" y="679882"/>
                  </a:cubicBezTo>
                  <a:cubicBezTo>
                    <a:pt x="116144" y="631774"/>
                    <a:pt x="74439" y="582772"/>
                    <a:pt x="33760" y="532933"/>
                  </a:cubicBezTo>
                  <a:cubicBezTo>
                    <a:pt x="20880" y="516989"/>
                    <a:pt x="10529" y="499161"/>
                    <a:pt x="3061" y="480068"/>
                  </a:cubicBezTo>
                  <a:cubicBezTo>
                    <a:pt x="-9049" y="449008"/>
                    <a:pt x="9388" y="420526"/>
                    <a:pt x="42588" y="418233"/>
                  </a:cubicBezTo>
                  <a:cubicBezTo>
                    <a:pt x="60749" y="416977"/>
                    <a:pt x="79233" y="420745"/>
                    <a:pt x="100333" y="422495"/>
                  </a:cubicBezTo>
                  <a:cubicBezTo>
                    <a:pt x="93902" y="411783"/>
                    <a:pt x="87633" y="402812"/>
                    <a:pt x="82839" y="393080"/>
                  </a:cubicBezTo>
                  <a:cubicBezTo>
                    <a:pt x="71708" y="370562"/>
                    <a:pt x="59988" y="348254"/>
                    <a:pt x="51207" y="324804"/>
                  </a:cubicBezTo>
                  <a:cubicBezTo>
                    <a:pt x="45918" y="310696"/>
                    <a:pt x="47278" y="294790"/>
                    <a:pt x="60749" y="283746"/>
                  </a:cubicBezTo>
                  <a:cubicBezTo>
                    <a:pt x="74001" y="272920"/>
                    <a:pt x="88775" y="274556"/>
                    <a:pt x="102788" y="281501"/>
                  </a:cubicBezTo>
                  <a:cubicBezTo>
                    <a:pt x="116039" y="288065"/>
                    <a:pt x="128530" y="296103"/>
                    <a:pt x="145654" y="305940"/>
                  </a:cubicBezTo>
                  <a:cubicBezTo>
                    <a:pt x="143361" y="295494"/>
                    <a:pt x="141620" y="288283"/>
                    <a:pt x="140203" y="280958"/>
                  </a:cubicBezTo>
                  <a:cubicBezTo>
                    <a:pt x="136978" y="264063"/>
                    <a:pt x="134361" y="246521"/>
                    <a:pt x="151162" y="235200"/>
                  </a:cubicBezTo>
                  <a:cubicBezTo>
                    <a:pt x="168932" y="223223"/>
                    <a:pt x="185999" y="230872"/>
                    <a:pt x="199688" y="242906"/>
                  </a:cubicBezTo>
                  <a:cubicBezTo>
                    <a:pt x="216375" y="257556"/>
                    <a:pt x="230987" y="274613"/>
                    <a:pt x="246417" y="290738"/>
                  </a:cubicBezTo>
                  <a:cubicBezTo>
                    <a:pt x="250184" y="294619"/>
                    <a:pt x="253561" y="298891"/>
                    <a:pt x="261143" y="307576"/>
                  </a:cubicBezTo>
                  <a:cubicBezTo>
                    <a:pt x="259887" y="296322"/>
                    <a:pt x="258965" y="290690"/>
                    <a:pt x="258689" y="285001"/>
                  </a:cubicBezTo>
                  <a:cubicBezTo>
                    <a:pt x="257928" y="269200"/>
                    <a:pt x="255198" y="253075"/>
                    <a:pt x="257385" y="237712"/>
                  </a:cubicBezTo>
                  <a:cubicBezTo>
                    <a:pt x="261086" y="211522"/>
                    <a:pt x="286172" y="200420"/>
                    <a:pt x="307605" y="215679"/>
                  </a:cubicBezTo>
                  <a:cubicBezTo>
                    <a:pt x="320144" y="224593"/>
                    <a:pt x="330827" y="237274"/>
                    <a:pt x="339560" y="250174"/>
                  </a:cubicBezTo>
                  <a:cubicBezTo>
                    <a:pt x="363771" y="286095"/>
                    <a:pt x="378269" y="326498"/>
                    <a:pt x="389827" y="368042"/>
                  </a:cubicBezTo>
                  <a:cubicBezTo>
                    <a:pt x="392063" y="376080"/>
                    <a:pt x="394137" y="384176"/>
                    <a:pt x="397790" y="398008"/>
                  </a:cubicBezTo>
                  <a:cubicBezTo>
                    <a:pt x="405049" y="387287"/>
                    <a:pt x="409358" y="379905"/>
                    <a:pt x="414695" y="373350"/>
                  </a:cubicBezTo>
                  <a:cubicBezTo>
                    <a:pt x="424075" y="361867"/>
                    <a:pt x="432636" y="349015"/>
                    <a:pt x="444091" y="340054"/>
                  </a:cubicBezTo>
                  <a:cubicBezTo>
                    <a:pt x="463393" y="325071"/>
                    <a:pt x="487109" y="333928"/>
                    <a:pt x="490496" y="358091"/>
                  </a:cubicBezTo>
                  <a:cubicBezTo>
                    <a:pt x="493054" y="376137"/>
                    <a:pt x="491913" y="395601"/>
                    <a:pt x="488041" y="413476"/>
                  </a:cubicBezTo>
                  <a:cubicBezTo>
                    <a:pt x="479536" y="452623"/>
                    <a:pt x="469281" y="491484"/>
                    <a:pt x="457723" y="529822"/>
                  </a:cubicBezTo>
                  <a:cubicBezTo>
                    <a:pt x="448780" y="559284"/>
                    <a:pt x="443158" y="587928"/>
                    <a:pt x="445831" y="619531"/>
                  </a:cubicBezTo>
                  <a:cubicBezTo>
                    <a:pt x="450245" y="672177"/>
                    <a:pt x="459302" y="722587"/>
                    <a:pt x="482419" y="770695"/>
                  </a:cubicBezTo>
                  <a:cubicBezTo>
                    <a:pt x="520643" y="850348"/>
                    <a:pt x="584171" y="894851"/>
                    <a:pt x="669133" y="910766"/>
                  </a:cubicBezTo>
                  <a:cubicBezTo>
                    <a:pt x="741813" y="924370"/>
                    <a:pt x="811944" y="913116"/>
                    <a:pt x="879554" y="884957"/>
                  </a:cubicBezTo>
                  <a:cubicBezTo>
                    <a:pt x="909606" y="872438"/>
                    <a:pt x="938669" y="857626"/>
                    <a:pt x="968217" y="843841"/>
                  </a:cubicBezTo>
                  <a:cubicBezTo>
                    <a:pt x="975637" y="840397"/>
                    <a:pt x="983000" y="836954"/>
                    <a:pt x="991724" y="832853"/>
                  </a:cubicBezTo>
                  <a:cubicBezTo>
                    <a:pt x="985340" y="970033"/>
                    <a:pt x="1015497" y="1100078"/>
                    <a:pt x="1044179" y="1230312"/>
                  </a:cubicBezTo>
                  <a:cubicBezTo>
                    <a:pt x="1047176" y="1243983"/>
                    <a:pt x="1051057" y="1257435"/>
                    <a:pt x="1055795" y="1270601"/>
                  </a:cubicBezTo>
                  <a:cubicBezTo>
                    <a:pt x="1061569" y="1286459"/>
                    <a:pt x="1071548" y="1293023"/>
                    <a:pt x="1082184" y="1289294"/>
                  </a:cubicBezTo>
                  <a:cubicBezTo>
                    <a:pt x="1095160" y="1284756"/>
                    <a:pt x="1097890" y="1274149"/>
                    <a:pt x="1095874" y="1262086"/>
                  </a:cubicBezTo>
                  <a:cubicBezTo>
                    <a:pt x="1093115" y="1245524"/>
                    <a:pt x="1089909" y="1229047"/>
                    <a:pt x="1086275" y="1212656"/>
                  </a:cubicBezTo>
                  <a:cubicBezTo>
                    <a:pt x="1063805" y="1112435"/>
                    <a:pt x="1043637" y="1011796"/>
                    <a:pt x="1035941" y="909235"/>
                  </a:cubicBezTo>
                  <a:cubicBezTo>
                    <a:pt x="1033877" y="881456"/>
                    <a:pt x="1036711" y="853411"/>
                    <a:pt x="1036873" y="825471"/>
                  </a:cubicBezTo>
                  <a:cubicBezTo>
                    <a:pt x="1036930" y="809727"/>
                    <a:pt x="1043961" y="800328"/>
                    <a:pt x="1058088" y="792946"/>
                  </a:cubicBezTo>
                  <a:cubicBezTo>
                    <a:pt x="1085238" y="778733"/>
                    <a:pt x="1111361" y="762380"/>
                    <a:pt x="1137808" y="746807"/>
                  </a:cubicBezTo>
                  <a:cubicBezTo>
                    <a:pt x="1141565" y="744562"/>
                    <a:pt x="1144837" y="741385"/>
                    <a:pt x="1150888" y="736685"/>
                  </a:cubicBezTo>
                  <a:cubicBezTo>
                    <a:pt x="1104159" y="697653"/>
                    <a:pt x="1074554" y="648831"/>
                    <a:pt x="1054977" y="592086"/>
                  </a:cubicBezTo>
                  <a:cubicBezTo>
                    <a:pt x="1026180" y="599411"/>
                    <a:pt x="998811" y="601818"/>
                    <a:pt x="974001" y="583714"/>
                  </a:cubicBezTo>
                  <a:cubicBezTo>
                    <a:pt x="958076" y="572079"/>
                    <a:pt x="949134" y="556116"/>
                    <a:pt x="945538" y="537090"/>
                  </a:cubicBezTo>
                  <a:cubicBezTo>
                    <a:pt x="936652" y="490400"/>
                    <a:pt x="969473" y="453983"/>
                    <a:pt x="1039489" y="434196"/>
                  </a:cubicBezTo>
                  <a:cubicBezTo>
                    <a:pt x="1043304" y="311572"/>
                    <a:pt x="1111960" y="240822"/>
                    <a:pt x="1228325" y="209334"/>
                  </a:cubicBezTo>
                  <a:cubicBezTo>
                    <a:pt x="1222874" y="202389"/>
                    <a:pt x="1218726" y="197414"/>
                    <a:pt x="1214959" y="192172"/>
                  </a:cubicBezTo>
                  <a:cubicBezTo>
                    <a:pt x="1186334" y="152265"/>
                    <a:pt x="1184317" y="103110"/>
                    <a:pt x="1211306" y="60739"/>
                  </a:cubicBezTo>
                  <a:cubicBezTo>
                    <a:pt x="1239170" y="16893"/>
                    <a:pt x="1279468" y="-5739"/>
                    <a:pt x="1331714" y="930"/>
                  </a:cubicBezTo>
                  <a:cubicBezTo>
                    <a:pt x="1407182" y="10605"/>
                    <a:pt x="1448621" y="89278"/>
                    <a:pt x="1415306" y="159590"/>
                  </a:cubicBezTo>
                  <a:cubicBezTo>
                    <a:pt x="1405983" y="179263"/>
                    <a:pt x="1390277" y="195996"/>
                    <a:pt x="1376264" y="215841"/>
                  </a:cubicBezTo>
                  <a:cubicBezTo>
                    <a:pt x="1491639" y="246787"/>
                    <a:pt x="1565423" y="316052"/>
                    <a:pt x="1569562" y="445564"/>
                  </a:cubicBezTo>
                  <a:cubicBezTo>
                    <a:pt x="1613293" y="444042"/>
                    <a:pt x="1647132" y="458312"/>
                    <a:pt x="1660831" y="502700"/>
                  </a:cubicBezTo>
                  <a:cubicBezTo>
                    <a:pt x="1670629" y="534626"/>
                    <a:pt x="1660831" y="562233"/>
                    <a:pt x="1637295" y="583990"/>
                  </a:cubicBezTo>
                  <a:cubicBezTo>
                    <a:pt x="1610078" y="609085"/>
                    <a:pt x="1578780" y="609637"/>
                    <a:pt x="1545084" y="592799"/>
                  </a:cubicBezTo>
                  <a:close/>
                  <a:moveTo>
                    <a:pt x="1483515" y="326821"/>
                  </a:moveTo>
                  <a:cubicBezTo>
                    <a:pt x="1426646" y="356616"/>
                    <a:pt x="1369005" y="375528"/>
                    <a:pt x="1305809" y="375043"/>
                  </a:cubicBezTo>
                  <a:cubicBezTo>
                    <a:pt x="1242442" y="374549"/>
                    <a:pt x="1185411" y="354818"/>
                    <a:pt x="1133222" y="320866"/>
                  </a:cubicBezTo>
                  <a:cubicBezTo>
                    <a:pt x="1114681" y="335021"/>
                    <a:pt x="1106014" y="353401"/>
                    <a:pt x="1099469" y="373074"/>
                  </a:cubicBezTo>
                  <a:cubicBezTo>
                    <a:pt x="1085733" y="414351"/>
                    <a:pt x="1081042" y="457046"/>
                    <a:pt x="1084258" y="500132"/>
                  </a:cubicBezTo>
                  <a:cubicBezTo>
                    <a:pt x="1089652" y="573059"/>
                    <a:pt x="1112721" y="639214"/>
                    <a:pt x="1167355" y="690385"/>
                  </a:cubicBezTo>
                  <a:cubicBezTo>
                    <a:pt x="1217251" y="737123"/>
                    <a:pt x="1276033" y="753742"/>
                    <a:pt x="1342777" y="734887"/>
                  </a:cubicBezTo>
                  <a:cubicBezTo>
                    <a:pt x="1384331" y="723186"/>
                    <a:pt x="1418578" y="699184"/>
                    <a:pt x="1446109" y="666326"/>
                  </a:cubicBezTo>
                  <a:cubicBezTo>
                    <a:pt x="1514052" y="585255"/>
                    <a:pt x="1534011" y="491161"/>
                    <a:pt x="1517163" y="388381"/>
                  </a:cubicBezTo>
                  <a:cubicBezTo>
                    <a:pt x="1513453" y="365854"/>
                    <a:pt x="1505871" y="343117"/>
                    <a:pt x="1483572" y="326774"/>
                  </a:cubicBezTo>
                  <a:close/>
                  <a:moveTo>
                    <a:pt x="111949" y="340216"/>
                  </a:moveTo>
                  <a:lnTo>
                    <a:pt x="106716" y="344316"/>
                  </a:lnTo>
                  <a:cubicBezTo>
                    <a:pt x="113642" y="356131"/>
                    <a:pt x="119750" y="368536"/>
                    <a:pt x="127655" y="379638"/>
                  </a:cubicBezTo>
                  <a:cubicBezTo>
                    <a:pt x="147556" y="407740"/>
                    <a:pt x="168333" y="435290"/>
                    <a:pt x="188567" y="463116"/>
                  </a:cubicBezTo>
                  <a:cubicBezTo>
                    <a:pt x="194018" y="470612"/>
                    <a:pt x="200944" y="477985"/>
                    <a:pt x="203398" y="486461"/>
                  </a:cubicBezTo>
                  <a:cubicBezTo>
                    <a:pt x="205358" y="493463"/>
                    <a:pt x="204321" y="504831"/>
                    <a:pt x="199803" y="509197"/>
                  </a:cubicBezTo>
                  <a:cubicBezTo>
                    <a:pt x="194237" y="514563"/>
                    <a:pt x="183278" y="517407"/>
                    <a:pt x="175316" y="516313"/>
                  </a:cubicBezTo>
                  <a:cubicBezTo>
                    <a:pt x="166697" y="515105"/>
                    <a:pt x="159067" y="507847"/>
                    <a:pt x="150781" y="503737"/>
                  </a:cubicBezTo>
                  <a:cubicBezTo>
                    <a:pt x="125857" y="491379"/>
                    <a:pt x="101104" y="478584"/>
                    <a:pt x="75694" y="467378"/>
                  </a:cubicBezTo>
                  <a:cubicBezTo>
                    <a:pt x="67513" y="463772"/>
                    <a:pt x="57420" y="464543"/>
                    <a:pt x="44444" y="462792"/>
                  </a:cubicBezTo>
                  <a:cubicBezTo>
                    <a:pt x="49571" y="473780"/>
                    <a:pt x="51264" y="480392"/>
                    <a:pt x="55136" y="485206"/>
                  </a:cubicBezTo>
                  <a:cubicBezTo>
                    <a:pt x="106555" y="548791"/>
                    <a:pt x="158306" y="612044"/>
                    <a:pt x="210809" y="676439"/>
                  </a:cubicBezTo>
                  <a:cubicBezTo>
                    <a:pt x="233441" y="665118"/>
                    <a:pt x="255692" y="653645"/>
                    <a:pt x="278210" y="642819"/>
                  </a:cubicBezTo>
                  <a:cubicBezTo>
                    <a:pt x="310878" y="627123"/>
                    <a:pt x="343756" y="611711"/>
                    <a:pt x="376633" y="596519"/>
                  </a:cubicBezTo>
                  <a:cubicBezTo>
                    <a:pt x="391901" y="589460"/>
                    <a:pt x="401833" y="578910"/>
                    <a:pt x="405809" y="561967"/>
                  </a:cubicBezTo>
                  <a:cubicBezTo>
                    <a:pt x="410984" y="540258"/>
                    <a:pt x="418082" y="518987"/>
                    <a:pt x="423752" y="497344"/>
                  </a:cubicBezTo>
                  <a:cubicBezTo>
                    <a:pt x="429697" y="474655"/>
                    <a:pt x="434872" y="451805"/>
                    <a:pt x="440380" y="429002"/>
                  </a:cubicBezTo>
                  <a:cubicBezTo>
                    <a:pt x="432475" y="433758"/>
                    <a:pt x="428441" y="439828"/>
                    <a:pt x="424950" y="446173"/>
                  </a:cubicBezTo>
                  <a:cubicBezTo>
                    <a:pt x="419984" y="455134"/>
                    <a:pt x="415732" y="464486"/>
                    <a:pt x="410661" y="473399"/>
                  </a:cubicBezTo>
                  <a:cubicBezTo>
                    <a:pt x="404335" y="484435"/>
                    <a:pt x="395992" y="493349"/>
                    <a:pt x="381874" y="491218"/>
                  </a:cubicBezTo>
                  <a:cubicBezTo>
                    <a:pt x="366111" y="488868"/>
                    <a:pt x="361640" y="476453"/>
                    <a:pt x="359243" y="463011"/>
                  </a:cubicBezTo>
                  <a:cubicBezTo>
                    <a:pt x="358091" y="456609"/>
                    <a:pt x="357826" y="450054"/>
                    <a:pt x="357226" y="443547"/>
                  </a:cubicBezTo>
                  <a:cubicBezTo>
                    <a:pt x="352859" y="396695"/>
                    <a:pt x="340483" y="352031"/>
                    <a:pt x="320905" y="309326"/>
                  </a:cubicBezTo>
                  <a:cubicBezTo>
                    <a:pt x="318289" y="303695"/>
                    <a:pt x="314312" y="298719"/>
                    <a:pt x="310983" y="293421"/>
                  </a:cubicBezTo>
                  <a:cubicBezTo>
                    <a:pt x="316110" y="334099"/>
                    <a:pt x="324073" y="373236"/>
                    <a:pt x="331322" y="412497"/>
                  </a:cubicBezTo>
                  <a:cubicBezTo>
                    <a:pt x="332796" y="420526"/>
                    <a:pt x="333177" y="429440"/>
                    <a:pt x="331264" y="437259"/>
                  </a:cubicBezTo>
                  <a:cubicBezTo>
                    <a:pt x="326194" y="458036"/>
                    <a:pt x="305313" y="463772"/>
                    <a:pt x="290863" y="448247"/>
                  </a:cubicBezTo>
                  <a:cubicBezTo>
                    <a:pt x="284041" y="440922"/>
                    <a:pt x="279846" y="431133"/>
                    <a:pt x="274557" y="422333"/>
                  </a:cubicBezTo>
                  <a:cubicBezTo>
                    <a:pt x="255911" y="391225"/>
                    <a:pt x="237427" y="359955"/>
                    <a:pt x="218505" y="329009"/>
                  </a:cubicBezTo>
                  <a:cubicBezTo>
                    <a:pt x="215175" y="323596"/>
                    <a:pt x="209886" y="319439"/>
                    <a:pt x="205472" y="314682"/>
                  </a:cubicBezTo>
                  <a:cubicBezTo>
                    <a:pt x="214357" y="344373"/>
                    <a:pt x="226354" y="371485"/>
                    <a:pt x="237912" y="398778"/>
                  </a:cubicBezTo>
                  <a:cubicBezTo>
                    <a:pt x="243344" y="411640"/>
                    <a:pt x="248348" y="424673"/>
                    <a:pt x="252914" y="437858"/>
                  </a:cubicBezTo>
                  <a:cubicBezTo>
                    <a:pt x="257110" y="449997"/>
                    <a:pt x="253457" y="460500"/>
                    <a:pt x="242222" y="466398"/>
                  </a:cubicBezTo>
                  <a:cubicBezTo>
                    <a:pt x="230663" y="472467"/>
                    <a:pt x="220465" y="468034"/>
                    <a:pt x="212779" y="458198"/>
                  </a:cubicBezTo>
                  <a:cubicBezTo>
                    <a:pt x="208193" y="452347"/>
                    <a:pt x="204540" y="445783"/>
                    <a:pt x="200345" y="439609"/>
                  </a:cubicBezTo>
                  <a:cubicBezTo>
                    <a:pt x="175202" y="402489"/>
                    <a:pt x="146472" y="368698"/>
                    <a:pt x="112063" y="340054"/>
                  </a:cubicBezTo>
                  <a:close/>
                  <a:moveTo>
                    <a:pt x="1203562" y="768840"/>
                  </a:moveTo>
                  <a:cubicBezTo>
                    <a:pt x="1197189" y="863800"/>
                    <a:pt x="1207330" y="953081"/>
                    <a:pt x="1214255" y="1045035"/>
                  </a:cubicBezTo>
                  <a:cubicBezTo>
                    <a:pt x="1273798" y="1043836"/>
                    <a:pt x="1330781" y="1046119"/>
                    <a:pt x="1388260" y="1040611"/>
                  </a:cubicBezTo>
                  <a:cubicBezTo>
                    <a:pt x="1401179" y="945480"/>
                    <a:pt x="1410178" y="853297"/>
                    <a:pt x="1409636" y="756263"/>
                  </a:cubicBezTo>
                  <a:cubicBezTo>
                    <a:pt x="1342892" y="790539"/>
                    <a:pt x="1276690" y="799072"/>
                    <a:pt x="1203562" y="768783"/>
                  </a:cubicBezTo>
                  <a:close/>
                  <a:moveTo>
                    <a:pt x="2576470" y="574867"/>
                  </a:moveTo>
                  <a:cubicBezTo>
                    <a:pt x="2574663" y="573002"/>
                    <a:pt x="2572855" y="571147"/>
                    <a:pt x="2571048" y="569235"/>
                  </a:cubicBezTo>
                  <a:cubicBezTo>
                    <a:pt x="2564864" y="570329"/>
                    <a:pt x="2558205" y="570434"/>
                    <a:pt x="2552402" y="572679"/>
                  </a:cubicBezTo>
                  <a:cubicBezTo>
                    <a:pt x="2529856" y="581459"/>
                    <a:pt x="2507499" y="590554"/>
                    <a:pt x="2485239" y="599962"/>
                  </a:cubicBezTo>
                  <a:cubicBezTo>
                    <a:pt x="2473252" y="604985"/>
                    <a:pt x="2461647" y="611216"/>
                    <a:pt x="2449469" y="615707"/>
                  </a:cubicBezTo>
                  <a:cubicBezTo>
                    <a:pt x="2435295" y="620901"/>
                    <a:pt x="2424450" y="617020"/>
                    <a:pt x="2418266" y="605918"/>
                  </a:cubicBezTo>
                  <a:cubicBezTo>
                    <a:pt x="2411607" y="593836"/>
                    <a:pt x="2416840" y="584323"/>
                    <a:pt x="2425591" y="576122"/>
                  </a:cubicBezTo>
                  <a:cubicBezTo>
                    <a:pt x="2430919" y="571033"/>
                    <a:pt x="2437197" y="566828"/>
                    <a:pt x="2442906" y="562014"/>
                  </a:cubicBezTo>
                  <a:cubicBezTo>
                    <a:pt x="2472587" y="536595"/>
                    <a:pt x="2502458" y="511281"/>
                    <a:pt x="2531854" y="485424"/>
                  </a:cubicBezTo>
                  <a:cubicBezTo>
                    <a:pt x="2539559" y="478584"/>
                    <a:pt x="2545647" y="469956"/>
                    <a:pt x="2552592" y="462136"/>
                  </a:cubicBezTo>
                  <a:lnTo>
                    <a:pt x="2547835" y="456390"/>
                  </a:lnTo>
                  <a:cubicBezTo>
                    <a:pt x="2529571" y="466779"/>
                    <a:pt x="2510354" y="475797"/>
                    <a:pt x="2493325" y="487936"/>
                  </a:cubicBezTo>
                  <a:cubicBezTo>
                    <a:pt x="2471350" y="503518"/>
                    <a:pt x="2450897" y="521451"/>
                    <a:pt x="2430062" y="538622"/>
                  </a:cubicBezTo>
                  <a:cubicBezTo>
                    <a:pt x="2404092" y="560045"/>
                    <a:pt x="2391059" y="563879"/>
                    <a:pt x="2378977" y="553053"/>
                  </a:cubicBezTo>
                  <a:cubicBezTo>
                    <a:pt x="2366134" y="541571"/>
                    <a:pt x="2368703" y="529813"/>
                    <a:pt x="2388776" y="501606"/>
                  </a:cubicBezTo>
                  <a:cubicBezTo>
                    <a:pt x="2410847" y="470412"/>
                    <a:pt x="2432631" y="439010"/>
                    <a:pt x="2454131" y="407407"/>
                  </a:cubicBezTo>
                  <a:cubicBezTo>
                    <a:pt x="2458032" y="401775"/>
                    <a:pt x="2460505" y="395163"/>
                    <a:pt x="2463644" y="389047"/>
                  </a:cubicBezTo>
                  <a:cubicBezTo>
                    <a:pt x="2455748" y="390845"/>
                    <a:pt x="2450230" y="394070"/>
                    <a:pt x="2446235" y="398712"/>
                  </a:cubicBezTo>
                  <a:cubicBezTo>
                    <a:pt x="2421976" y="426985"/>
                    <a:pt x="2398098" y="455572"/>
                    <a:pt x="2374125" y="484054"/>
                  </a:cubicBezTo>
                  <a:cubicBezTo>
                    <a:pt x="2366325" y="493292"/>
                    <a:pt x="2359190" y="503195"/>
                    <a:pt x="2350818" y="511880"/>
                  </a:cubicBezTo>
                  <a:cubicBezTo>
                    <a:pt x="2342256" y="520908"/>
                    <a:pt x="2331031" y="523477"/>
                    <a:pt x="2320377" y="516637"/>
                  </a:cubicBezTo>
                  <a:cubicBezTo>
                    <a:pt x="2309722" y="509807"/>
                    <a:pt x="2307439" y="498923"/>
                    <a:pt x="2312385" y="487060"/>
                  </a:cubicBezTo>
                  <a:cubicBezTo>
                    <a:pt x="2315334" y="480173"/>
                    <a:pt x="2318664" y="473552"/>
                    <a:pt x="2321613" y="466674"/>
                  </a:cubicBezTo>
                  <a:cubicBezTo>
                    <a:pt x="2333694" y="438353"/>
                    <a:pt x="2346062" y="410251"/>
                    <a:pt x="2357383" y="381655"/>
                  </a:cubicBezTo>
                  <a:cubicBezTo>
                    <a:pt x="2362424" y="368974"/>
                    <a:pt x="2364898" y="355361"/>
                    <a:pt x="2368608" y="342185"/>
                  </a:cubicBezTo>
                  <a:cubicBezTo>
                    <a:pt x="2366801" y="341138"/>
                    <a:pt x="2364993" y="340111"/>
                    <a:pt x="2363186" y="339074"/>
                  </a:cubicBezTo>
                  <a:cubicBezTo>
                    <a:pt x="2355005" y="348530"/>
                    <a:pt x="2345776" y="357330"/>
                    <a:pt x="2338832" y="367661"/>
                  </a:cubicBezTo>
                  <a:cubicBezTo>
                    <a:pt x="2315811" y="402099"/>
                    <a:pt x="2301350" y="440437"/>
                    <a:pt x="2291266" y="480506"/>
                  </a:cubicBezTo>
                  <a:cubicBezTo>
                    <a:pt x="2288697" y="490457"/>
                    <a:pt x="2286986" y="500674"/>
                    <a:pt x="2283561" y="510301"/>
                  </a:cubicBezTo>
                  <a:cubicBezTo>
                    <a:pt x="2274143" y="536814"/>
                    <a:pt x="2254641" y="541733"/>
                    <a:pt x="2234187" y="522820"/>
                  </a:cubicBezTo>
                  <a:cubicBezTo>
                    <a:pt x="2226767" y="515876"/>
                    <a:pt x="2220679" y="507343"/>
                    <a:pt x="2213354" y="500236"/>
                  </a:cubicBezTo>
                  <a:cubicBezTo>
                    <a:pt x="2201653" y="488868"/>
                    <a:pt x="2189381" y="478042"/>
                    <a:pt x="2177299" y="466940"/>
                  </a:cubicBezTo>
                  <a:cubicBezTo>
                    <a:pt x="2175681" y="468034"/>
                    <a:pt x="2173969" y="469128"/>
                    <a:pt x="2172352" y="470222"/>
                  </a:cubicBezTo>
                  <a:cubicBezTo>
                    <a:pt x="2174065" y="478099"/>
                    <a:pt x="2175111" y="486185"/>
                    <a:pt x="2177489" y="493843"/>
                  </a:cubicBezTo>
                  <a:cubicBezTo>
                    <a:pt x="2186431" y="522326"/>
                    <a:pt x="2198989" y="550095"/>
                    <a:pt x="2204031" y="579176"/>
                  </a:cubicBezTo>
                  <a:cubicBezTo>
                    <a:pt x="2209929" y="613462"/>
                    <a:pt x="2228099" y="626970"/>
                    <a:pt x="2260253" y="636208"/>
                  </a:cubicBezTo>
                  <a:cubicBezTo>
                    <a:pt x="2315430" y="651952"/>
                    <a:pt x="2368703" y="674260"/>
                    <a:pt x="2423308" y="693933"/>
                  </a:cubicBezTo>
                  <a:cubicBezTo>
                    <a:pt x="2439671" y="682898"/>
                    <a:pt x="2457460" y="671083"/>
                    <a:pt x="2475060" y="659001"/>
                  </a:cubicBezTo>
                  <a:cubicBezTo>
                    <a:pt x="2498843" y="642657"/>
                    <a:pt x="2523292" y="627075"/>
                    <a:pt x="2545933" y="609247"/>
                  </a:cubicBezTo>
                  <a:cubicBezTo>
                    <a:pt x="2557824" y="599905"/>
                    <a:pt x="2566482" y="586511"/>
                    <a:pt x="2576565" y="574914"/>
                  </a:cubicBezTo>
                  <a:close/>
                  <a:moveTo>
                    <a:pt x="1224672" y="1133050"/>
                  </a:moveTo>
                  <a:cubicBezTo>
                    <a:pt x="1265455" y="1140765"/>
                    <a:pt x="1354451" y="1141802"/>
                    <a:pt x="1376692" y="1134477"/>
                  </a:cubicBezTo>
                  <a:cubicBezTo>
                    <a:pt x="1378062" y="1119332"/>
                    <a:pt x="1379479" y="1103312"/>
                    <a:pt x="1381116" y="1084942"/>
                  </a:cubicBezTo>
                  <a:cubicBezTo>
                    <a:pt x="1324950" y="1086750"/>
                    <a:pt x="1272656" y="1088443"/>
                    <a:pt x="1219164" y="1090184"/>
                  </a:cubicBezTo>
                  <a:cubicBezTo>
                    <a:pt x="1221181" y="1105938"/>
                    <a:pt x="1222874" y="1118780"/>
                    <a:pt x="1224672" y="1132993"/>
                  </a:cubicBezTo>
                  <a:close/>
                  <a:moveTo>
                    <a:pt x="1369338" y="1183460"/>
                  </a:moveTo>
                  <a:lnTo>
                    <a:pt x="1232901" y="1183460"/>
                  </a:lnTo>
                  <a:cubicBezTo>
                    <a:pt x="1236012" y="1200517"/>
                    <a:pt x="1238790" y="1215653"/>
                    <a:pt x="1241843" y="1232339"/>
                  </a:cubicBezTo>
                  <a:cubicBezTo>
                    <a:pt x="1282141" y="1235725"/>
                    <a:pt x="1320479" y="1238893"/>
                    <a:pt x="1360443" y="1242290"/>
                  </a:cubicBezTo>
                  <a:lnTo>
                    <a:pt x="1369386" y="1183460"/>
                  </a:lnTo>
                  <a:close/>
                  <a:moveTo>
                    <a:pt x="1353689" y="1285755"/>
                  </a:moveTo>
                  <a:cubicBezTo>
                    <a:pt x="1322657" y="1283777"/>
                    <a:pt x="1295992" y="1281969"/>
                    <a:pt x="1269327" y="1280494"/>
                  </a:cubicBezTo>
                  <a:cubicBezTo>
                    <a:pt x="1263990" y="1280228"/>
                    <a:pt x="1258586" y="1281094"/>
                    <a:pt x="1253078" y="1281427"/>
                  </a:cubicBezTo>
                  <a:cubicBezTo>
                    <a:pt x="1266872" y="1369233"/>
                    <a:pt x="1254229" y="1357798"/>
                    <a:pt x="1336071" y="1358131"/>
                  </a:cubicBezTo>
                  <a:cubicBezTo>
                    <a:pt x="1336946" y="1358131"/>
                    <a:pt x="1337764" y="1357475"/>
                    <a:pt x="1341417" y="1356000"/>
                  </a:cubicBezTo>
                  <a:cubicBezTo>
                    <a:pt x="1345127" y="1335005"/>
                    <a:pt x="1349047" y="1312430"/>
                    <a:pt x="1353737" y="1285793"/>
                  </a:cubicBezTo>
                  <a:close/>
                  <a:moveTo>
                    <a:pt x="1558117" y="544520"/>
                  </a:moveTo>
                  <a:cubicBezTo>
                    <a:pt x="1582052" y="561092"/>
                    <a:pt x="1596559" y="562024"/>
                    <a:pt x="1609098" y="548896"/>
                  </a:cubicBezTo>
                  <a:cubicBezTo>
                    <a:pt x="1620438" y="537090"/>
                    <a:pt x="1622131" y="518549"/>
                    <a:pt x="1613027" y="505373"/>
                  </a:cubicBezTo>
                  <a:cubicBezTo>
                    <a:pt x="1603152" y="491104"/>
                    <a:pt x="1590395" y="489524"/>
                    <a:pt x="1566023" y="500017"/>
                  </a:cubicBezTo>
                  <a:cubicBezTo>
                    <a:pt x="1563511" y="514125"/>
                    <a:pt x="1560895" y="528614"/>
                    <a:pt x="1558060" y="544520"/>
                  </a:cubicBezTo>
                  <a:close/>
                  <a:moveTo>
                    <a:pt x="1333731" y="1403842"/>
                  </a:moveTo>
                  <a:lnTo>
                    <a:pt x="1278545" y="1403842"/>
                  </a:lnTo>
                  <a:cubicBezTo>
                    <a:pt x="1288905" y="1438879"/>
                    <a:pt x="1298608" y="1471575"/>
                    <a:pt x="1308264" y="1504319"/>
                  </a:cubicBezTo>
                  <a:cubicBezTo>
                    <a:pt x="1323256" y="1472831"/>
                    <a:pt x="1327243" y="1439916"/>
                    <a:pt x="1333731" y="1403842"/>
                  </a:cubicBezTo>
                  <a:close/>
                  <a:moveTo>
                    <a:pt x="1036978" y="486680"/>
                  </a:moveTo>
                  <a:cubicBezTo>
                    <a:pt x="1012548" y="486899"/>
                    <a:pt x="999734" y="494880"/>
                    <a:pt x="993027" y="513250"/>
                  </a:cubicBezTo>
                  <a:cubicBezTo>
                    <a:pt x="988451" y="525827"/>
                    <a:pt x="989707" y="537138"/>
                    <a:pt x="1000228" y="546108"/>
                  </a:cubicBezTo>
                  <a:cubicBezTo>
                    <a:pt x="1011302" y="555565"/>
                    <a:pt x="1024601" y="553976"/>
                    <a:pt x="1042543" y="541457"/>
                  </a:cubicBezTo>
                  <a:lnTo>
                    <a:pt x="1036978" y="486680"/>
                  </a:ln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C0C7260-1BBD-E83A-845D-0DF76DDF07EA}"/>
                </a:ext>
              </a:extLst>
            </p:cNvPr>
            <p:cNvSpPr/>
            <p:nvPr/>
          </p:nvSpPr>
          <p:spPr>
            <a:xfrm>
              <a:off x="6413161" y="3279842"/>
              <a:ext cx="5169983" cy="3080841"/>
            </a:xfrm>
            <a:custGeom>
              <a:avLst/>
              <a:gdLst>
                <a:gd name="csX0" fmla="*/ 5096517 w 5169983"/>
                <a:gd name="csY0" fmla="*/ 2713246 h 3080841"/>
                <a:gd name="csX1" fmla="*/ 5152169 w 5169983"/>
                <a:gd name="csY1" fmla="*/ 2813296 h 3080841"/>
                <a:gd name="csX2" fmla="*/ 5167104 w 5169983"/>
                <a:gd name="csY2" fmla="*/ 2849322 h 3080841"/>
                <a:gd name="csX3" fmla="*/ 5152074 w 5169983"/>
                <a:gd name="csY3" fmla="*/ 2883379 h 3080841"/>
                <a:gd name="csX4" fmla="*/ 5131715 w 5169983"/>
                <a:gd name="csY4" fmla="*/ 2892788 h 3080841"/>
                <a:gd name="csX5" fmla="*/ 4733781 w 5169983"/>
                <a:gd name="csY5" fmla="*/ 3070084 h 3080841"/>
                <a:gd name="csX6" fmla="*/ 4715896 w 5169983"/>
                <a:gd name="csY6" fmla="*/ 3077951 h 3080841"/>
                <a:gd name="csX7" fmla="*/ 4680697 w 5169983"/>
                <a:gd name="csY7" fmla="*/ 3053959 h 3080841"/>
                <a:gd name="csX8" fmla="*/ 4711805 w 5169983"/>
                <a:gd name="csY8" fmla="*/ 2951721 h 3080841"/>
                <a:gd name="csX9" fmla="*/ 4780966 w 5169983"/>
                <a:gd name="csY9" fmla="*/ 2874912 h 3080841"/>
                <a:gd name="csX10" fmla="*/ 4817306 w 5169983"/>
                <a:gd name="csY10" fmla="*/ 2823684 h 3080841"/>
                <a:gd name="csX11" fmla="*/ 4748431 w 5169983"/>
                <a:gd name="csY11" fmla="*/ 2779676 h 3080841"/>
                <a:gd name="csX12" fmla="*/ 4539332 w 5169983"/>
                <a:gd name="csY12" fmla="*/ 2420098 h 3080841"/>
                <a:gd name="csX13" fmla="*/ 4496999 w 5169983"/>
                <a:gd name="csY13" fmla="*/ 2232690 h 3080841"/>
                <a:gd name="csX14" fmla="*/ 4491481 w 5169983"/>
                <a:gd name="csY14" fmla="*/ 2212293 h 3080841"/>
                <a:gd name="csX15" fmla="*/ 4480351 w 5169983"/>
                <a:gd name="csY15" fmla="*/ 2241984 h 3080841"/>
                <a:gd name="csX16" fmla="*/ 4357346 w 5169983"/>
                <a:gd name="csY16" fmla="*/ 2709916 h 3080841"/>
                <a:gd name="csX17" fmla="*/ 4347928 w 5169983"/>
                <a:gd name="csY17" fmla="*/ 2756550 h 3080841"/>
                <a:gd name="csX18" fmla="*/ 4317010 w 5169983"/>
                <a:gd name="csY18" fmla="*/ 2798531 h 3080841"/>
                <a:gd name="csX19" fmla="*/ 4294654 w 5169983"/>
                <a:gd name="csY19" fmla="*/ 2811165 h 3080841"/>
                <a:gd name="csX20" fmla="*/ 4253557 w 5169983"/>
                <a:gd name="csY20" fmla="*/ 2998469 h 3080841"/>
                <a:gd name="csX21" fmla="*/ 4213888 w 5169983"/>
                <a:gd name="csY21" fmla="*/ 3024382 h 3080841"/>
                <a:gd name="csX22" fmla="*/ 3808533 w 5169983"/>
                <a:gd name="csY22" fmla="*/ 2930830 h 3080841"/>
                <a:gd name="csX23" fmla="*/ 3751359 w 5169983"/>
                <a:gd name="csY23" fmla="*/ 2917769 h 3080841"/>
                <a:gd name="csX24" fmla="*/ 3727005 w 5169983"/>
                <a:gd name="csY24" fmla="*/ 2897925 h 3080841"/>
                <a:gd name="csX25" fmla="*/ 3740228 w 5169983"/>
                <a:gd name="csY25" fmla="*/ 2872772 h 3080841"/>
                <a:gd name="csX26" fmla="*/ 3746793 w 5169983"/>
                <a:gd name="csY26" fmla="*/ 2867692 h 3080841"/>
                <a:gd name="csX27" fmla="*/ 3845158 w 5169983"/>
                <a:gd name="csY27" fmla="*/ 2809519 h 3080841"/>
                <a:gd name="csX28" fmla="*/ 3944570 w 5169983"/>
                <a:gd name="csY28" fmla="*/ 2781417 h 3080841"/>
                <a:gd name="csX29" fmla="*/ 4015633 w 5169983"/>
                <a:gd name="csY29" fmla="*/ 2740092 h 3080841"/>
                <a:gd name="csX30" fmla="*/ 4012685 w 5169983"/>
                <a:gd name="csY30" fmla="*/ 2734403 h 3080841"/>
                <a:gd name="csX31" fmla="*/ 3989092 w 5169983"/>
                <a:gd name="csY31" fmla="*/ 2681805 h 3080841"/>
                <a:gd name="csX32" fmla="*/ 4022198 w 5169983"/>
                <a:gd name="csY32" fmla="*/ 2463184 h 3080841"/>
                <a:gd name="csX33" fmla="*/ 4144918 w 5169983"/>
                <a:gd name="csY33" fmla="*/ 1949122 h 3080841"/>
                <a:gd name="csX34" fmla="*/ 4217122 w 5169983"/>
                <a:gd name="csY34" fmla="*/ 1767440 h 3080841"/>
                <a:gd name="csX35" fmla="*/ 4218835 w 5169983"/>
                <a:gd name="csY35" fmla="*/ 1759792 h 3080841"/>
                <a:gd name="csX36" fmla="*/ 4186585 w 5169983"/>
                <a:gd name="csY36" fmla="*/ 1687625 h 3080841"/>
                <a:gd name="csX37" fmla="*/ 4367715 w 5169983"/>
                <a:gd name="csY37" fmla="*/ 1043871 h 3080841"/>
                <a:gd name="csX38" fmla="*/ 4371045 w 5169983"/>
                <a:gd name="csY38" fmla="*/ 1027032 h 3080841"/>
                <a:gd name="csX39" fmla="*/ 4237671 w 5169983"/>
                <a:gd name="csY39" fmla="*/ 995715 h 3080841"/>
                <a:gd name="csX40" fmla="*/ 3964833 w 5169983"/>
                <a:gd name="csY40" fmla="*/ 906159 h 3080841"/>
                <a:gd name="csX41" fmla="*/ 3851342 w 5169983"/>
                <a:gd name="csY41" fmla="*/ 846568 h 3080841"/>
                <a:gd name="csX42" fmla="*/ 3772859 w 5169983"/>
                <a:gd name="csY42" fmla="*/ 798574 h 3080841"/>
                <a:gd name="csX43" fmla="*/ 3724627 w 5169983"/>
                <a:gd name="csY43" fmla="*/ 746471 h 3080841"/>
                <a:gd name="csX44" fmla="*/ 3712165 w 5169983"/>
                <a:gd name="csY44" fmla="*/ 737177 h 3080841"/>
                <a:gd name="csX45" fmla="*/ 3666121 w 5169983"/>
                <a:gd name="csY45" fmla="*/ 726141 h 3080841"/>
                <a:gd name="csX46" fmla="*/ 3601527 w 5169983"/>
                <a:gd name="csY46" fmla="*/ 708580 h 3080841"/>
                <a:gd name="csX47" fmla="*/ 3573939 w 5169983"/>
                <a:gd name="csY47" fmla="*/ 695300 h 3080841"/>
                <a:gd name="csX48" fmla="*/ 3555008 w 5169983"/>
                <a:gd name="csY48" fmla="*/ 627880 h 3080841"/>
                <a:gd name="csX49" fmla="*/ 3521426 w 5169983"/>
                <a:gd name="csY49" fmla="*/ 598694 h 3080841"/>
                <a:gd name="csX50" fmla="*/ 3526849 w 5169983"/>
                <a:gd name="csY50" fmla="*/ 531779 h 3080841"/>
                <a:gd name="csX51" fmla="*/ 3509820 w 5169983"/>
                <a:gd name="csY51" fmla="*/ 480122 h 3080841"/>
                <a:gd name="csX52" fmla="*/ 3563475 w 5169983"/>
                <a:gd name="csY52" fmla="*/ 461467 h 3080841"/>
                <a:gd name="csX53" fmla="*/ 3515909 w 5169983"/>
                <a:gd name="csY53" fmla="*/ 386408 h 3080841"/>
                <a:gd name="csX54" fmla="*/ 3496311 w 5169983"/>
                <a:gd name="csY54" fmla="*/ 362844 h 3080841"/>
                <a:gd name="csX55" fmla="*/ 3516384 w 5169983"/>
                <a:gd name="csY55" fmla="*/ 306098 h 3080841"/>
                <a:gd name="csX56" fmla="*/ 3535886 w 5169983"/>
                <a:gd name="csY56" fmla="*/ 300467 h 3080841"/>
                <a:gd name="csX57" fmla="*/ 3525992 w 5169983"/>
                <a:gd name="csY57" fmla="*/ 273183 h 3080841"/>
                <a:gd name="csX58" fmla="*/ 3566709 w 5169983"/>
                <a:gd name="csY58" fmla="*/ 227425 h 3080841"/>
                <a:gd name="csX59" fmla="*/ 3606379 w 5169983"/>
                <a:gd name="csY59" fmla="*/ 238631 h 3080841"/>
                <a:gd name="csX60" fmla="*/ 3604666 w 5169983"/>
                <a:gd name="csY60" fmla="*/ 219928 h 3080841"/>
                <a:gd name="csX61" fmla="*/ 3621600 w 5169983"/>
                <a:gd name="csY61" fmla="*/ 175816 h 3080841"/>
                <a:gd name="csX62" fmla="*/ 3665550 w 5169983"/>
                <a:gd name="csY62" fmla="*/ 182380 h 3080841"/>
                <a:gd name="csX63" fmla="*/ 3699416 w 5169983"/>
                <a:gd name="csY63" fmla="*/ 211462 h 3080841"/>
                <a:gd name="csX64" fmla="*/ 3717777 w 5169983"/>
                <a:gd name="csY64" fmla="*/ 234588 h 3080841"/>
                <a:gd name="csX65" fmla="*/ 3726814 w 5169983"/>
                <a:gd name="csY65" fmla="*/ 192217 h 3080841"/>
                <a:gd name="csX66" fmla="*/ 3787699 w 5169983"/>
                <a:gd name="csY66" fmla="*/ 177300 h 3080841"/>
                <a:gd name="csX67" fmla="*/ 3831840 w 5169983"/>
                <a:gd name="csY67" fmla="*/ 238298 h 3080841"/>
                <a:gd name="csX68" fmla="*/ 3866468 w 5169983"/>
                <a:gd name="csY68" fmla="*/ 302274 h 3080841"/>
                <a:gd name="csX69" fmla="*/ 3886826 w 5169983"/>
                <a:gd name="csY69" fmla="*/ 318561 h 3080841"/>
                <a:gd name="csX70" fmla="*/ 3918029 w 5169983"/>
                <a:gd name="csY70" fmla="*/ 335836 h 3080841"/>
                <a:gd name="csX71" fmla="*/ 4194766 w 5169983"/>
                <a:gd name="csY71" fmla="*/ 490396 h 3080841"/>
                <a:gd name="csX72" fmla="*/ 4488627 w 5169983"/>
                <a:gd name="csY72" fmla="*/ 588477 h 3080841"/>
                <a:gd name="csX73" fmla="*/ 4549606 w 5169983"/>
                <a:gd name="csY73" fmla="*/ 601757 h 3080841"/>
                <a:gd name="csX74" fmla="*/ 4494716 w 5169983"/>
                <a:gd name="csY74" fmla="*/ 492737 h 3080841"/>
                <a:gd name="csX75" fmla="*/ 4466272 w 5169983"/>
                <a:gd name="csY75" fmla="*/ 483832 h 3080841"/>
                <a:gd name="csX76" fmla="*/ 4442108 w 5169983"/>
                <a:gd name="csY76" fmla="*/ 412864 h 3080841"/>
                <a:gd name="csX77" fmla="*/ 4471503 w 5169983"/>
                <a:gd name="csY77" fmla="*/ 384058 h 3080841"/>
                <a:gd name="csX78" fmla="*/ 4515168 w 5169983"/>
                <a:gd name="csY78" fmla="*/ 330480 h 3080841"/>
                <a:gd name="csX79" fmla="*/ 4562829 w 5169983"/>
                <a:gd name="csY79" fmla="*/ 237975 h 3080841"/>
                <a:gd name="csX80" fmla="*/ 4556931 w 5169983"/>
                <a:gd name="csY80" fmla="*/ 228519 h 3080841"/>
                <a:gd name="csX81" fmla="*/ 4571772 w 5169983"/>
                <a:gd name="csY81" fmla="*/ 106941 h 3080841"/>
                <a:gd name="csX82" fmla="*/ 4573770 w 5169983"/>
                <a:gd name="csY82" fmla="*/ 105076 h 3080841"/>
                <a:gd name="csX83" fmla="*/ 4639220 w 5169983"/>
                <a:gd name="csY83" fmla="*/ 38760 h 3080841"/>
                <a:gd name="csX84" fmla="*/ 4808934 w 5169983"/>
                <a:gd name="csY84" fmla="*/ 39083 h 3080841"/>
                <a:gd name="csX85" fmla="*/ 4825393 w 5169983"/>
                <a:gd name="csY85" fmla="*/ 59689 h 3080841"/>
                <a:gd name="csX86" fmla="*/ 4917574 w 5169983"/>
                <a:gd name="csY86" fmla="*/ 68222 h 3080841"/>
                <a:gd name="csX87" fmla="*/ 4968755 w 5169983"/>
                <a:gd name="csY87" fmla="*/ 141473 h 3080841"/>
                <a:gd name="csX88" fmla="*/ 4991777 w 5169983"/>
                <a:gd name="csY88" fmla="*/ 143062 h 3080841"/>
                <a:gd name="csX89" fmla="*/ 5085291 w 5169983"/>
                <a:gd name="csY89" fmla="*/ 285207 h 3080841"/>
                <a:gd name="csX90" fmla="*/ 5083578 w 5169983"/>
                <a:gd name="csY90" fmla="*/ 293027 h 3080841"/>
                <a:gd name="csX91" fmla="*/ 5137518 w 5169983"/>
                <a:gd name="csY91" fmla="*/ 400021 h 3080841"/>
                <a:gd name="csX92" fmla="*/ 5063506 w 5169983"/>
                <a:gd name="csY92" fmla="*/ 498045 h 3080841"/>
                <a:gd name="csX93" fmla="*/ 4970087 w 5169983"/>
                <a:gd name="csY93" fmla="*/ 656096 h 3080841"/>
                <a:gd name="csX94" fmla="*/ 4960003 w 5169983"/>
                <a:gd name="csY94" fmla="*/ 728862 h 3080841"/>
                <a:gd name="csX95" fmla="*/ 4956388 w 5169983"/>
                <a:gd name="csY95" fmla="*/ 766315 h 3080841"/>
                <a:gd name="csX96" fmla="*/ 4970373 w 5169983"/>
                <a:gd name="csY96" fmla="*/ 978487 h 3080841"/>
                <a:gd name="csX97" fmla="*/ 4994535 w 5169983"/>
                <a:gd name="csY97" fmla="*/ 1518529 h 3080841"/>
                <a:gd name="csX98" fmla="*/ 5013562 w 5169983"/>
                <a:gd name="csY98" fmla="*/ 1924188 h 3080841"/>
                <a:gd name="csX99" fmla="*/ 5014038 w 5169983"/>
                <a:gd name="csY99" fmla="*/ 1943757 h 3080841"/>
                <a:gd name="csX100" fmla="*/ 4991111 w 5169983"/>
                <a:gd name="csY100" fmla="*/ 1967378 h 3080841"/>
                <a:gd name="csX101" fmla="*/ 4955532 w 5169983"/>
                <a:gd name="csY101" fmla="*/ 1965133 h 3080841"/>
                <a:gd name="csX102" fmla="*/ 4921760 w 5169983"/>
                <a:gd name="csY102" fmla="*/ 1956933 h 3080841"/>
                <a:gd name="csX103" fmla="*/ 4899690 w 5169983"/>
                <a:gd name="csY103" fmla="*/ 2055222 h 3080841"/>
                <a:gd name="csX104" fmla="*/ 4970943 w 5169983"/>
                <a:gd name="csY104" fmla="*/ 2412174 h 3080841"/>
                <a:gd name="csX105" fmla="*/ 5081105 w 5169983"/>
                <a:gd name="csY105" fmla="*/ 2603854 h 3080841"/>
                <a:gd name="csX106" fmla="*/ 5109455 w 5169983"/>
                <a:gd name="csY106" fmla="*/ 2655292 h 3080841"/>
                <a:gd name="csX107" fmla="*/ 5096327 w 5169983"/>
                <a:gd name="csY107" fmla="*/ 2713189 h 3080841"/>
                <a:gd name="csX108" fmla="*/ 4915101 w 5169983"/>
                <a:gd name="csY108" fmla="*/ 767619 h 3080841"/>
                <a:gd name="csX109" fmla="*/ 4722174 w 5169983"/>
                <a:gd name="csY109" fmla="*/ 819294 h 3080841"/>
                <a:gd name="csX110" fmla="*/ 4732640 w 5169983"/>
                <a:gd name="csY110" fmla="*/ 837550 h 3080841"/>
                <a:gd name="csX111" fmla="*/ 4698868 w 5169983"/>
                <a:gd name="csY111" fmla="*/ 985869 h 3080841"/>
                <a:gd name="csX112" fmla="*/ 4530390 w 5169983"/>
                <a:gd name="csY112" fmla="*/ 1035680 h 3080841"/>
                <a:gd name="csX113" fmla="*/ 4420799 w 5169983"/>
                <a:gd name="csY113" fmla="*/ 1035452 h 3080841"/>
                <a:gd name="csX114" fmla="*/ 4231677 w 5169983"/>
                <a:gd name="csY114" fmla="*/ 1713643 h 3080841"/>
                <a:gd name="csX115" fmla="*/ 4967995 w 5169983"/>
                <a:gd name="csY115" fmla="*/ 1921724 h 3080841"/>
                <a:gd name="csX116" fmla="*/ 4915101 w 5169983"/>
                <a:gd name="csY116" fmla="*/ 767619 h 3080841"/>
                <a:gd name="csX117" fmla="*/ 3774000 w 5169983"/>
                <a:gd name="csY117" fmla="*/ 743132 h 3080841"/>
                <a:gd name="csX118" fmla="*/ 3799115 w 5169983"/>
                <a:gd name="csY118" fmla="*/ 761835 h 3080841"/>
                <a:gd name="csX119" fmla="*/ 3877599 w 5169983"/>
                <a:gd name="csY119" fmla="*/ 809667 h 3080841"/>
                <a:gd name="csX120" fmla="*/ 3986524 w 5169983"/>
                <a:gd name="csY120" fmla="*/ 865984 h 3080841"/>
                <a:gd name="csX121" fmla="*/ 4170412 w 5169983"/>
                <a:gd name="csY121" fmla="*/ 931149 h 3080841"/>
                <a:gd name="csX122" fmla="*/ 4546562 w 5169983"/>
                <a:gd name="csY122" fmla="*/ 989865 h 3080841"/>
                <a:gd name="csX123" fmla="*/ 4679175 w 5169983"/>
                <a:gd name="csY123" fmla="*/ 944430 h 3080841"/>
                <a:gd name="csX124" fmla="*/ 4697536 w 5169983"/>
                <a:gd name="csY124" fmla="*/ 868115 h 3080841"/>
                <a:gd name="csX125" fmla="*/ 4670994 w 5169983"/>
                <a:gd name="csY125" fmla="*/ 836513 h 3080841"/>
                <a:gd name="csX126" fmla="*/ 4594318 w 5169983"/>
                <a:gd name="csY126" fmla="*/ 805024 h 3080841"/>
                <a:gd name="csX127" fmla="*/ 4473407 w 5169983"/>
                <a:gd name="csY127" fmla="*/ 784514 h 3080841"/>
                <a:gd name="csX128" fmla="*/ 4155096 w 5169983"/>
                <a:gd name="csY128" fmla="*/ 701141 h 3080841"/>
                <a:gd name="csX129" fmla="*/ 3869988 w 5169983"/>
                <a:gd name="csY129" fmla="*/ 558292 h 3080841"/>
                <a:gd name="csX130" fmla="*/ 3851437 w 5169983"/>
                <a:gd name="csY130" fmla="*/ 545772 h 3080841"/>
                <a:gd name="csX131" fmla="*/ 3774000 w 5169983"/>
                <a:gd name="csY131" fmla="*/ 743027 h 3080841"/>
                <a:gd name="csX132" fmla="*/ 4619718 w 5169983"/>
                <a:gd name="csY132" fmla="*/ 664401 h 3080841"/>
                <a:gd name="csX133" fmla="*/ 4475974 w 5169983"/>
                <a:gd name="csY133" fmla="*/ 631714 h 3080841"/>
                <a:gd name="csX134" fmla="*/ 4150911 w 5169983"/>
                <a:gd name="csY134" fmla="*/ 521818 h 3080841"/>
                <a:gd name="csX135" fmla="*/ 3908421 w 5169983"/>
                <a:gd name="csY135" fmla="*/ 385476 h 3080841"/>
                <a:gd name="csX136" fmla="*/ 3888348 w 5169983"/>
                <a:gd name="csY136" fmla="*/ 372414 h 3080841"/>
                <a:gd name="csX137" fmla="*/ 3850676 w 5169983"/>
                <a:gd name="csY137" fmla="*/ 493669 h 3080841"/>
                <a:gd name="csX138" fmla="*/ 3893580 w 5169983"/>
                <a:gd name="csY138" fmla="*/ 524339 h 3080841"/>
                <a:gd name="csX139" fmla="*/ 4094307 w 5169983"/>
                <a:gd name="csY139" fmla="*/ 632760 h 3080841"/>
                <a:gd name="csX140" fmla="*/ 4364195 w 5169983"/>
                <a:gd name="csY140" fmla="*/ 713612 h 3080841"/>
                <a:gd name="csX141" fmla="*/ 4508986 w 5169983"/>
                <a:gd name="csY141" fmla="*/ 743674 h 3080841"/>
                <a:gd name="csX142" fmla="*/ 4532007 w 5169983"/>
                <a:gd name="csY142" fmla="*/ 740021 h 3080841"/>
                <a:gd name="csX143" fmla="*/ 4619718 w 5169983"/>
                <a:gd name="csY143" fmla="*/ 664401 h 3080841"/>
                <a:gd name="csX144" fmla="*/ 4560451 w 5169983"/>
                <a:gd name="csY144" fmla="*/ 539646 h 3080841"/>
                <a:gd name="csX145" fmla="*/ 4632752 w 5169983"/>
                <a:gd name="csY145" fmla="*/ 597980 h 3080841"/>
                <a:gd name="csX146" fmla="*/ 4723411 w 5169983"/>
                <a:gd name="csY146" fmla="*/ 623457 h 3080841"/>
                <a:gd name="csX147" fmla="*/ 4813120 w 5169983"/>
                <a:gd name="csY147" fmla="*/ 603127 h 3080841"/>
                <a:gd name="csX148" fmla="*/ 4792191 w 5169983"/>
                <a:gd name="csY148" fmla="*/ 578907 h 3080841"/>
                <a:gd name="csX149" fmla="*/ 4763081 w 5169983"/>
                <a:gd name="csY149" fmla="*/ 525443 h 3080841"/>
                <a:gd name="csX150" fmla="*/ 4806081 w 5169983"/>
                <a:gd name="csY150" fmla="*/ 477211 h 3080841"/>
                <a:gd name="csX151" fmla="*/ 4851743 w 5169983"/>
                <a:gd name="csY151" fmla="*/ 463056 h 3080841"/>
                <a:gd name="csX152" fmla="*/ 4859545 w 5169983"/>
                <a:gd name="csY152" fmla="*/ 435610 h 3080841"/>
                <a:gd name="csX153" fmla="*/ 4834715 w 5169983"/>
                <a:gd name="csY153" fmla="*/ 422986 h 3080841"/>
                <a:gd name="csX154" fmla="*/ 4811312 w 5169983"/>
                <a:gd name="csY154" fmla="*/ 430749 h 3080841"/>
                <a:gd name="csX155" fmla="*/ 4771548 w 5169983"/>
                <a:gd name="csY155" fmla="*/ 431567 h 3080841"/>
                <a:gd name="csX156" fmla="*/ 4692874 w 5169983"/>
                <a:gd name="csY156" fmla="*/ 366402 h 3080841"/>
                <a:gd name="csX157" fmla="*/ 4654536 w 5169983"/>
                <a:gd name="csY157" fmla="*/ 304728 h 3080841"/>
                <a:gd name="csX158" fmla="*/ 4610300 w 5169983"/>
                <a:gd name="csY158" fmla="*/ 263946 h 3080841"/>
                <a:gd name="csX159" fmla="*/ 4601834 w 5169983"/>
                <a:gd name="csY159" fmla="*/ 271157 h 3080841"/>
                <a:gd name="csX160" fmla="*/ 4554268 w 5169983"/>
                <a:gd name="csY160" fmla="*/ 352617 h 3080841"/>
                <a:gd name="csX161" fmla="*/ 4498615 w 5169983"/>
                <a:gd name="csY161" fmla="*/ 418172 h 3080841"/>
                <a:gd name="csX162" fmla="*/ 4478163 w 5169983"/>
                <a:gd name="csY162" fmla="*/ 443211 h 3080841"/>
                <a:gd name="csX163" fmla="*/ 4496809 w 5169983"/>
                <a:gd name="csY163" fmla="*/ 448396 h 3080841"/>
                <a:gd name="csX164" fmla="*/ 4535812 w 5169983"/>
                <a:gd name="csY164" fmla="*/ 485906 h 3080841"/>
                <a:gd name="csX165" fmla="*/ 4540569 w 5169983"/>
                <a:gd name="csY165" fmla="*/ 501432 h 3080841"/>
                <a:gd name="csX166" fmla="*/ 4606210 w 5169983"/>
                <a:gd name="csY166" fmla="*/ 459060 h 3080841"/>
                <a:gd name="csX167" fmla="*/ 4625141 w 5169983"/>
                <a:gd name="csY167" fmla="*/ 438607 h 3080841"/>
                <a:gd name="csX168" fmla="*/ 4650160 w 5169983"/>
                <a:gd name="csY168" fmla="*/ 438892 h 3080841"/>
                <a:gd name="csX169" fmla="*/ 4654917 w 5169983"/>
                <a:gd name="csY169" fmla="*/ 461305 h 3080841"/>
                <a:gd name="csX170" fmla="*/ 4641979 w 5169983"/>
                <a:gd name="csY170" fmla="*/ 482415 h 3080841"/>
                <a:gd name="csX171" fmla="*/ 4560356 w 5169983"/>
                <a:gd name="csY171" fmla="*/ 539922 h 3080841"/>
                <a:gd name="csX172" fmla="*/ 4248896 w 5169983"/>
                <a:gd name="csY172" fmla="*/ 2797171 h 3080841"/>
                <a:gd name="csX173" fmla="*/ 4081274 w 5169983"/>
                <a:gd name="csY173" fmla="*/ 2755180 h 3080841"/>
                <a:gd name="csX174" fmla="*/ 4061678 w 5169983"/>
                <a:gd name="csY174" fmla="*/ 2760488 h 3080841"/>
                <a:gd name="csX175" fmla="*/ 3902142 w 5169983"/>
                <a:gd name="csY175" fmla="*/ 2840522 h 3080841"/>
                <a:gd name="csX176" fmla="*/ 3821280 w 5169983"/>
                <a:gd name="csY176" fmla="*/ 2861508 h 3080841"/>
                <a:gd name="csX177" fmla="*/ 3794548 w 5169983"/>
                <a:gd name="csY177" fmla="*/ 2880867 h 3080841"/>
                <a:gd name="csX178" fmla="*/ 4215504 w 5169983"/>
                <a:gd name="csY178" fmla="*/ 2978291 h 3080841"/>
                <a:gd name="csX179" fmla="*/ 4248896 w 5169983"/>
                <a:gd name="csY179" fmla="*/ 2797162 h 3080841"/>
                <a:gd name="csX180" fmla="*/ 5053613 w 5169983"/>
                <a:gd name="csY180" fmla="*/ 2727078 h 3080841"/>
                <a:gd name="csX181" fmla="*/ 4885325 w 5169983"/>
                <a:gd name="csY181" fmla="*/ 2794107 h 3080841"/>
                <a:gd name="csX182" fmla="*/ 4872768 w 5169983"/>
                <a:gd name="csY182" fmla="*/ 2807331 h 3080841"/>
                <a:gd name="csX183" fmla="*/ 4788576 w 5169983"/>
                <a:gd name="csY183" fmla="*/ 2929955 h 3080841"/>
                <a:gd name="csX184" fmla="*/ 4736539 w 5169983"/>
                <a:gd name="csY184" fmla="*/ 2991791 h 3080841"/>
                <a:gd name="csX185" fmla="*/ 4729500 w 5169983"/>
                <a:gd name="csY185" fmla="*/ 3022622 h 3080841"/>
                <a:gd name="csX186" fmla="*/ 5124771 w 5169983"/>
                <a:gd name="csY186" fmla="*/ 2846201 h 3080841"/>
                <a:gd name="csX187" fmla="*/ 5053708 w 5169983"/>
                <a:gd name="csY187" fmla="*/ 2727078 h 3080841"/>
                <a:gd name="csX188" fmla="*/ 3689047 w 5169983"/>
                <a:gd name="csY188" fmla="*/ 593395 h 3080841"/>
                <a:gd name="csX189" fmla="*/ 3674778 w 5169983"/>
                <a:gd name="csY189" fmla="*/ 605420 h 3080841"/>
                <a:gd name="csX190" fmla="*/ 3650709 w 5169983"/>
                <a:gd name="csY190" fmla="*/ 600501 h 3080841"/>
                <a:gd name="csX191" fmla="*/ 3564807 w 5169983"/>
                <a:gd name="csY191" fmla="*/ 567805 h 3080841"/>
                <a:gd name="csX192" fmla="*/ 3550917 w 5169983"/>
                <a:gd name="csY192" fmla="*/ 571572 h 3080841"/>
                <a:gd name="csX193" fmla="*/ 3555864 w 5169983"/>
                <a:gd name="csY193" fmla="*/ 583330 h 3080841"/>
                <a:gd name="csX194" fmla="*/ 3570324 w 5169983"/>
                <a:gd name="csY194" fmla="*/ 591473 h 3080841"/>
                <a:gd name="csX195" fmla="*/ 3640245 w 5169983"/>
                <a:gd name="csY195" fmla="*/ 619195 h 3080841"/>
                <a:gd name="csX196" fmla="*/ 3679439 w 5169983"/>
                <a:gd name="csY196" fmla="*/ 640028 h 3080841"/>
                <a:gd name="csX197" fmla="*/ 3685052 w 5169983"/>
                <a:gd name="csY197" fmla="*/ 653356 h 3080841"/>
                <a:gd name="csX198" fmla="*/ 3673446 w 5169983"/>
                <a:gd name="csY198" fmla="*/ 663041 h 3080841"/>
                <a:gd name="csX199" fmla="*/ 3654420 w 5169983"/>
                <a:gd name="csY199" fmla="*/ 660739 h 3080841"/>
                <a:gd name="csX200" fmla="*/ 3602288 w 5169983"/>
                <a:gd name="csY200" fmla="*/ 651178 h 3080841"/>
                <a:gd name="csX201" fmla="*/ 3586021 w 5169983"/>
                <a:gd name="csY201" fmla="*/ 657133 h 3080841"/>
                <a:gd name="csX202" fmla="*/ 3595248 w 5169983"/>
                <a:gd name="csY202" fmla="*/ 672887 h 3080841"/>
                <a:gd name="csX203" fmla="*/ 3605427 w 5169983"/>
                <a:gd name="csY203" fmla="*/ 676978 h 3080841"/>
                <a:gd name="csX204" fmla="*/ 3693709 w 5169983"/>
                <a:gd name="csY204" fmla="*/ 702511 h 3080841"/>
                <a:gd name="csX205" fmla="*/ 3733854 w 5169983"/>
                <a:gd name="csY205" fmla="*/ 705460 h 3080841"/>
                <a:gd name="csX206" fmla="*/ 3762489 w 5169983"/>
                <a:gd name="csY206" fmla="*/ 617007 h 3080841"/>
                <a:gd name="csX207" fmla="*/ 3803966 w 5169983"/>
                <a:gd name="csY207" fmla="*/ 533148 h 3080841"/>
                <a:gd name="csX208" fmla="*/ 3730239 w 5169983"/>
                <a:gd name="csY208" fmla="*/ 428009 h 3080841"/>
                <a:gd name="csX209" fmla="*/ 3704840 w 5169983"/>
                <a:gd name="csY209" fmla="*/ 422158 h 3080841"/>
                <a:gd name="csX210" fmla="*/ 3716636 w 5169983"/>
                <a:gd name="csY210" fmla="*/ 445837 h 3080841"/>
                <a:gd name="csX211" fmla="*/ 3738421 w 5169983"/>
                <a:gd name="csY211" fmla="*/ 478362 h 3080841"/>
                <a:gd name="csX212" fmla="*/ 3749265 w 5169983"/>
                <a:gd name="csY212" fmla="*/ 500718 h 3080841"/>
                <a:gd name="csX213" fmla="*/ 3746793 w 5169983"/>
                <a:gd name="csY213" fmla="*/ 520677 h 3080841"/>
                <a:gd name="csX214" fmla="*/ 3727005 w 5169983"/>
                <a:gd name="csY214" fmla="*/ 521771 h 3080841"/>
                <a:gd name="csX215" fmla="*/ 3703984 w 5169983"/>
                <a:gd name="csY215" fmla="*/ 506245 h 3080841"/>
                <a:gd name="csX216" fmla="*/ 3633586 w 5169983"/>
                <a:gd name="csY216" fmla="*/ 451412 h 3080841"/>
                <a:gd name="csX217" fmla="*/ 3612657 w 5169983"/>
                <a:gd name="csY217" fmla="*/ 441071 h 3080841"/>
                <a:gd name="csX218" fmla="*/ 3620268 w 5169983"/>
                <a:gd name="csY218" fmla="*/ 468792 h 3080841"/>
                <a:gd name="csX219" fmla="*/ 3696849 w 5169983"/>
                <a:gd name="csY219" fmla="*/ 533909 h 3080841"/>
                <a:gd name="csX220" fmla="*/ 3707599 w 5169983"/>
                <a:gd name="csY220" fmla="*/ 562002 h 3080841"/>
                <a:gd name="csX221" fmla="*/ 3676300 w 5169983"/>
                <a:gd name="csY221" fmla="*/ 556922 h 3080841"/>
                <a:gd name="csX222" fmla="*/ 3588399 w 5169983"/>
                <a:gd name="csY222" fmla="*/ 508215 h 3080841"/>
                <a:gd name="csX223" fmla="*/ 3555389 w 5169983"/>
                <a:gd name="csY223" fmla="*/ 507777 h 3080841"/>
                <a:gd name="csX224" fmla="*/ 3571084 w 5169983"/>
                <a:gd name="csY224" fmla="*/ 522046 h 3080841"/>
                <a:gd name="csX225" fmla="*/ 3665360 w 5169983"/>
                <a:gd name="csY225" fmla="*/ 576110 h 3080841"/>
                <a:gd name="csX226" fmla="*/ 3689047 w 5169983"/>
                <a:gd name="csY226" fmla="*/ 593281 h 3080841"/>
                <a:gd name="csX227" fmla="*/ 3655277 w 5169983"/>
                <a:gd name="csY227" fmla="*/ 376020 h 3080841"/>
                <a:gd name="csX228" fmla="*/ 3590682 w 5169983"/>
                <a:gd name="csY228" fmla="*/ 363386 h 3080841"/>
                <a:gd name="csX229" fmla="*/ 3529988 w 5169983"/>
                <a:gd name="csY229" fmla="*/ 347813 h 3080841"/>
                <a:gd name="csX230" fmla="*/ 3657560 w 5169983"/>
                <a:gd name="csY230" fmla="*/ 427362 h 3080841"/>
                <a:gd name="csX231" fmla="*/ 3674968 w 5169983"/>
                <a:gd name="csY231" fmla="*/ 427686 h 3080841"/>
                <a:gd name="csX232" fmla="*/ 3671829 w 5169983"/>
                <a:gd name="csY232" fmla="*/ 407727 h 3080841"/>
                <a:gd name="csX233" fmla="*/ 3709691 w 5169983"/>
                <a:gd name="csY233" fmla="*/ 370388 h 3080841"/>
                <a:gd name="csX234" fmla="*/ 3740895 w 5169983"/>
                <a:gd name="csY234" fmla="*/ 387283 h 3080841"/>
                <a:gd name="csX235" fmla="*/ 3779994 w 5169983"/>
                <a:gd name="csY235" fmla="*/ 430911 h 3080841"/>
                <a:gd name="csX236" fmla="*/ 3812718 w 5169983"/>
                <a:gd name="csY236" fmla="*/ 472569 h 3080841"/>
                <a:gd name="csX237" fmla="*/ 3846300 w 5169983"/>
                <a:gd name="csY237" fmla="*/ 359942 h 3080841"/>
                <a:gd name="csX238" fmla="*/ 3840688 w 5169983"/>
                <a:gd name="csY238" fmla="*/ 339556 h 3080841"/>
                <a:gd name="csX239" fmla="*/ 3790553 w 5169983"/>
                <a:gd name="csY239" fmla="*/ 245956 h 3080841"/>
                <a:gd name="csX240" fmla="*/ 3780089 w 5169983"/>
                <a:gd name="csY240" fmla="*/ 226226 h 3080841"/>
                <a:gd name="csX241" fmla="*/ 3759635 w 5169983"/>
                <a:gd name="csY241" fmla="*/ 212556 h 3080841"/>
                <a:gd name="csX242" fmla="*/ 3757257 w 5169983"/>
                <a:gd name="csY242" fmla="*/ 234854 h 3080841"/>
                <a:gd name="csX243" fmla="*/ 3769053 w 5169983"/>
                <a:gd name="csY243" fmla="*/ 272146 h 3080841"/>
                <a:gd name="csX244" fmla="*/ 3757543 w 5169983"/>
                <a:gd name="csY244" fmla="*/ 314080 h 3080841"/>
                <a:gd name="csX245" fmla="*/ 3721012 w 5169983"/>
                <a:gd name="csY245" fmla="*/ 297945 h 3080841"/>
                <a:gd name="csX246" fmla="*/ 3671734 w 5169983"/>
                <a:gd name="csY246" fmla="*/ 237214 h 3080841"/>
                <a:gd name="csX247" fmla="*/ 3647761 w 5169983"/>
                <a:gd name="csY247" fmla="*/ 231848 h 3080841"/>
                <a:gd name="csX248" fmla="*/ 3654705 w 5169983"/>
                <a:gd name="csY248" fmla="*/ 248420 h 3080841"/>
                <a:gd name="csX249" fmla="*/ 3687906 w 5169983"/>
                <a:gd name="csY249" fmla="*/ 296851 h 3080841"/>
                <a:gd name="csX250" fmla="*/ 3699227 w 5169983"/>
                <a:gd name="csY250" fmla="*/ 321624 h 3080841"/>
                <a:gd name="csX251" fmla="*/ 3688001 w 5169983"/>
                <a:gd name="csY251" fmla="*/ 344417 h 3080841"/>
                <a:gd name="csX252" fmla="*/ 3665074 w 5169983"/>
                <a:gd name="csY252" fmla="*/ 343599 h 3080841"/>
                <a:gd name="csX253" fmla="*/ 3650900 w 5169983"/>
                <a:gd name="csY253" fmla="*/ 330528 h 3080841"/>
                <a:gd name="csX254" fmla="*/ 3591919 w 5169983"/>
                <a:gd name="csY254" fmla="*/ 275095 h 3080841"/>
                <a:gd name="csX255" fmla="*/ 3574509 w 5169983"/>
                <a:gd name="csY255" fmla="*/ 266029 h 3080841"/>
                <a:gd name="csX256" fmla="*/ 3588969 w 5169983"/>
                <a:gd name="csY256" fmla="*/ 299915 h 3080841"/>
                <a:gd name="csX257" fmla="*/ 3635488 w 5169983"/>
                <a:gd name="csY257" fmla="*/ 348146 h 3080841"/>
                <a:gd name="csX258" fmla="*/ 3655277 w 5169983"/>
                <a:gd name="csY258" fmla="*/ 375963 h 3080841"/>
                <a:gd name="csX259" fmla="*/ 4578526 w 5169983"/>
                <a:gd name="csY259" fmla="*/ 752692 h 3080841"/>
                <a:gd name="csX260" fmla="*/ 4660148 w 5169983"/>
                <a:gd name="csY260" fmla="*/ 776751 h 3080841"/>
                <a:gd name="csX261" fmla="*/ 4673943 w 5169983"/>
                <a:gd name="csY261" fmla="*/ 776542 h 3080841"/>
                <a:gd name="csX262" fmla="*/ 4796853 w 5169983"/>
                <a:gd name="csY262" fmla="*/ 753302 h 3080841"/>
                <a:gd name="csX263" fmla="*/ 4901403 w 5169983"/>
                <a:gd name="csY263" fmla="*/ 716571 h 3080841"/>
                <a:gd name="csX264" fmla="*/ 4929466 w 5169983"/>
                <a:gd name="csY264" fmla="*/ 685349 h 3080841"/>
                <a:gd name="csX265" fmla="*/ 4893696 w 5169983"/>
                <a:gd name="csY265" fmla="*/ 653794 h 3080841"/>
                <a:gd name="csX266" fmla="*/ 4877429 w 5169983"/>
                <a:gd name="csY266" fmla="*/ 650293 h 3080841"/>
                <a:gd name="csX267" fmla="*/ 4822062 w 5169983"/>
                <a:gd name="csY267" fmla="*/ 650740 h 3080841"/>
                <a:gd name="csX268" fmla="*/ 4689830 w 5169983"/>
                <a:gd name="csY268" fmla="*/ 683047 h 3080841"/>
                <a:gd name="csX269" fmla="*/ 4578526 w 5169983"/>
                <a:gd name="csY269" fmla="*/ 752750 h 3080841"/>
                <a:gd name="csX270" fmla="*/ 717733 w 5169983"/>
                <a:gd name="csY270" fmla="*/ 2327707 h 3080841"/>
                <a:gd name="csX271" fmla="*/ 714223 w 5169983"/>
                <a:gd name="csY271" fmla="*/ 2322294 h 3080841"/>
                <a:gd name="csX272" fmla="*/ 713309 w 5169983"/>
                <a:gd name="csY272" fmla="*/ 2322189 h 3080841"/>
                <a:gd name="csX273" fmla="*/ 671166 w 5169983"/>
                <a:gd name="csY273" fmla="*/ 2322189 h 3080841"/>
                <a:gd name="csX274" fmla="*/ 565047 w 5169983"/>
                <a:gd name="csY274" fmla="*/ 2322570 h 3080841"/>
                <a:gd name="csX275" fmla="*/ 528459 w 5169983"/>
                <a:gd name="csY275" fmla="*/ 2288342 h 3080841"/>
                <a:gd name="csX276" fmla="*/ 530914 w 5169983"/>
                <a:gd name="csY276" fmla="*/ 1930524 h 3080841"/>
                <a:gd name="csX277" fmla="*/ 571706 w 5169983"/>
                <a:gd name="csY277" fmla="*/ 1707688 h 3080841"/>
                <a:gd name="csX278" fmla="*/ 676236 w 5169983"/>
                <a:gd name="csY278" fmla="*/ 1286941 h 3080841"/>
                <a:gd name="csX279" fmla="*/ 710912 w 5169983"/>
                <a:gd name="csY279" fmla="*/ 1105763 h 3080841"/>
                <a:gd name="csX280" fmla="*/ 709057 w 5169983"/>
                <a:gd name="csY280" fmla="*/ 1094823 h 3080841"/>
                <a:gd name="csX281" fmla="*/ 359582 w 5169983"/>
                <a:gd name="csY281" fmla="*/ 1728570 h 3080841"/>
                <a:gd name="csX282" fmla="*/ 359582 w 5169983"/>
                <a:gd name="csY282" fmla="*/ 1732565 h 3080841"/>
                <a:gd name="csX283" fmla="*/ 396560 w 5169983"/>
                <a:gd name="csY283" fmla="*/ 1865035 h 3080841"/>
                <a:gd name="csX284" fmla="*/ 394153 w 5169983"/>
                <a:gd name="csY284" fmla="*/ 1903897 h 3080841"/>
                <a:gd name="csX285" fmla="*/ 336304 w 5169983"/>
                <a:gd name="csY285" fmla="*/ 1927299 h 3080841"/>
                <a:gd name="csX286" fmla="*/ 312140 w 5169983"/>
                <a:gd name="csY286" fmla="*/ 1907673 h 3080841"/>
                <a:gd name="csX287" fmla="*/ 305766 w 5169983"/>
                <a:gd name="csY287" fmla="*/ 1908168 h 3080841"/>
                <a:gd name="csX288" fmla="*/ 304787 w 5169983"/>
                <a:gd name="csY288" fmla="*/ 1910137 h 3080841"/>
                <a:gd name="csX289" fmla="*/ 295178 w 5169983"/>
                <a:gd name="csY289" fmla="*/ 1952566 h 3080841"/>
                <a:gd name="csX290" fmla="*/ 278444 w 5169983"/>
                <a:gd name="csY290" fmla="*/ 1996735 h 3080841"/>
                <a:gd name="csX291" fmla="*/ 226208 w 5169983"/>
                <a:gd name="csY291" fmla="*/ 1999351 h 3080841"/>
                <a:gd name="csX292" fmla="*/ 210892 w 5169983"/>
                <a:gd name="csY292" fmla="*/ 1972020 h 3080841"/>
                <a:gd name="csX293" fmla="*/ 204851 w 5169983"/>
                <a:gd name="csY293" fmla="*/ 1970022 h 3080841"/>
                <a:gd name="csX294" fmla="*/ 203139 w 5169983"/>
                <a:gd name="csY294" fmla="*/ 1971535 h 3080841"/>
                <a:gd name="csX295" fmla="*/ 187109 w 5169983"/>
                <a:gd name="csY295" fmla="*/ 1994385 h 3080841"/>
                <a:gd name="csX296" fmla="*/ 151616 w 5169983"/>
                <a:gd name="csY296" fmla="*/ 2011718 h 3080841"/>
                <a:gd name="csX297" fmla="*/ 124836 w 5169983"/>
                <a:gd name="csY297" fmla="*/ 1982580 h 3080841"/>
                <a:gd name="csX298" fmla="*/ 119984 w 5169983"/>
                <a:gd name="csY298" fmla="*/ 1951853 h 3080841"/>
                <a:gd name="csX299" fmla="*/ 114933 w 5169983"/>
                <a:gd name="csY299" fmla="*/ 1947961 h 3080841"/>
                <a:gd name="csX300" fmla="*/ 112792 w 5169983"/>
                <a:gd name="csY300" fmla="*/ 1948837 h 3080841"/>
                <a:gd name="csX301" fmla="*/ 104173 w 5169983"/>
                <a:gd name="csY301" fmla="*/ 1955667 h 3080841"/>
                <a:gd name="csX302" fmla="*/ 94736 w 5169983"/>
                <a:gd name="csY302" fmla="*/ 1964257 h 3080841"/>
                <a:gd name="csX303" fmla="*/ 38352 w 5169983"/>
                <a:gd name="csY303" fmla="*/ 1932550 h 3080841"/>
                <a:gd name="csX304" fmla="*/ 42557 w 5169983"/>
                <a:gd name="csY304" fmla="*/ 1915379 h 3080841"/>
                <a:gd name="csX305" fmla="*/ 50900 w 5169983"/>
                <a:gd name="csY305" fmla="*/ 1891653 h 3080841"/>
                <a:gd name="csX306" fmla="*/ 58368 w 5169983"/>
                <a:gd name="csY306" fmla="*/ 1873064 h 3080841"/>
                <a:gd name="csX307" fmla="*/ 55866 w 5169983"/>
                <a:gd name="csY307" fmla="*/ 1867138 h 3080841"/>
                <a:gd name="csX308" fmla="*/ 53678 w 5169983"/>
                <a:gd name="csY308" fmla="*/ 1866834 h 3080841"/>
                <a:gd name="csX309" fmla="*/ 37924 w 5169983"/>
                <a:gd name="csY309" fmla="*/ 1868375 h 3080841"/>
                <a:gd name="csX310" fmla="*/ 4114 w 5169983"/>
                <a:gd name="csY310" fmla="*/ 1853059 h 3080841"/>
                <a:gd name="csX311" fmla="*/ 7768 w 5169983"/>
                <a:gd name="csY311" fmla="*/ 1816699 h 3080841"/>
                <a:gd name="csX312" fmla="*/ 35955 w 5169983"/>
                <a:gd name="csY312" fmla="*/ 1785810 h 3080841"/>
                <a:gd name="csX313" fmla="*/ 112136 w 5169983"/>
                <a:gd name="csY313" fmla="*/ 1720046 h 3080841"/>
                <a:gd name="csX314" fmla="*/ 142721 w 5169983"/>
                <a:gd name="csY314" fmla="*/ 1677893 h 3080841"/>
                <a:gd name="csX315" fmla="*/ 508339 w 5169983"/>
                <a:gd name="csY315" fmla="*/ 923606 h 3080841"/>
                <a:gd name="csX316" fmla="*/ 603709 w 5169983"/>
                <a:gd name="csY316" fmla="*/ 778892 h 3080841"/>
                <a:gd name="csX317" fmla="*/ 710922 w 5169983"/>
                <a:gd name="csY317" fmla="*/ 678186 h 3080841"/>
                <a:gd name="csX318" fmla="*/ 745216 w 5169983"/>
                <a:gd name="csY318" fmla="*/ 663963 h 3080841"/>
                <a:gd name="csX319" fmla="*/ 747994 w 5169983"/>
                <a:gd name="csY319" fmla="*/ 658826 h 3080841"/>
                <a:gd name="csX320" fmla="*/ 728093 w 5169983"/>
                <a:gd name="csY320" fmla="*/ 559224 h 3080841"/>
                <a:gd name="csX321" fmla="*/ 839710 w 5169983"/>
                <a:gd name="csY321" fmla="*/ 198885 h 3080841"/>
                <a:gd name="csX322" fmla="*/ 1002043 w 5169983"/>
                <a:gd name="csY322" fmla="*/ 100320 h 3080841"/>
                <a:gd name="csX323" fmla="*/ 1243990 w 5169983"/>
                <a:gd name="csY323" fmla="*/ 162412 h 3080841"/>
                <a:gd name="csX324" fmla="*/ 1341975 w 5169983"/>
                <a:gd name="csY324" fmla="*/ 306631 h 3080841"/>
                <a:gd name="csX325" fmla="*/ 1308499 w 5169983"/>
                <a:gd name="csY325" fmla="*/ 358744 h 3080841"/>
                <a:gd name="csX326" fmla="*/ 1291975 w 5169983"/>
                <a:gd name="csY326" fmla="*/ 360437 h 3080841"/>
                <a:gd name="csX327" fmla="*/ 1286742 w 5169983"/>
                <a:gd name="csY327" fmla="*/ 363548 h 3080841"/>
                <a:gd name="csX328" fmla="*/ 1290671 w 5169983"/>
                <a:gd name="csY328" fmla="*/ 396958 h 3080841"/>
                <a:gd name="csX329" fmla="*/ 1293668 w 5169983"/>
                <a:gd name="csY329" fmla="*/ 400668 h 3080841"/>
                <a:gd name="csX330" fmla="*/ 1310734 w 5169983"/>
                <a:gd name="csY330" fmla="*/ 406528 h 3080841"/>
                <a:gd name="csX331" fmla="*/ 1341272 w 5169983"/>
                <a:gd name="csY331" fmla="*/ 439054 h 3080841"/>
                <a:gd name="csX332" fmla="*/ 1320380 w 5169983"/>
                <a:gd name="csY332" fmla="*/ 484917 h 3080841"/>
                <a:gd name="csX333" fmla="*/ 1310620 w 5169983"/>
                <a:gd name="csY333" fmla="*/ 490177 h 3080841"/>
                <a:gd name="csX334" fmla="*/ 1268905 w 5169983"/>
                <a:gd name="csY334" fmla="*/ 532206 h 3080841"/>
                <a:gd name="csX335" fmla="*/ 1187549 w 5169983"/>
                <a:gd name="csY335" fmla="*/ 626900 h 3080841"/>
                <a:gd name="csX336" fmla="*/ 1186007 w 5169983"/>
                <a:gd name="csY336" fmla="*/ 633113 h 3080841"/>
                <a:gd name="csX337" fmla="*/ 1188101 w 5169983"/>
                <a:gd name="csY337" fmla="*/ 634939 h 3080841"/>
                <a:gd name="csX338" fmla="*/ 1204616 w 5169983"/>
                <a:gd name="csY338" fmla="*/ 641389 h 3080841"/>
                <a:gd name="csX339" fmla="*/ 1454744 w 5169983"/>
                <a:gd name="csY339" fmla="*/ 640685 h 3080841"/>
                <a:gd name="csX340" fmla="*/ 1665774 w 5169983"/>
                <a:gd name="csY340" fmla="*/ 560480 h 3080841"/>
                <a:gd name="csX341" fmla="*/ 2085646 w 5169983"/>
                <a:gd name="csY341" fmla="*/ 275856 h 3080841"/>
                <a:gd name="csX342" fmla="*/ 2215910 w 5169983"/>
                <a:gd name="csY342" fmla="*/ 166740 h 3080841"/>
                <a:gd name="csX343" fmla="*/ 2225070 w 5169983"/>
                <a:gd name="csY343" fmla="*/ 159691 h 3080841"/>
                <a:gd name="csX344" fmla="*/ 2286526 w 5169983"/>
                <a:gd name="csY344" fmla="*/ 153945 h 3080841"/>
                <a:gd name="csX345" fmla="*/ 2303925 w 5169983"/>
                <a:gd name="csY345" fmla="*/ 209540 h 3080841"/>
                <a:gd name="csX346" fmla="*/ 2286364 w 5169983"/>
                <a:gd name="csY346" fmla="*/ 244101 h 3080841"/>
                <a:gd name="csX347" fmla="*/ 2262372 w 5169983"/>
                <a:gd name="csY347" fmla="*/ 275371 h 3080841"/>
                <a:gd name="csX348" fmla="*/ 2262999 w 5169983"/>
                <a:gd name="csY348" fmla="*/ 281640 h 3080841"/>
                <a:gd name="csX349" fmla="*/ 2263685 w 5169983"/>
                <a:gd name="csY349" fmla="*/ 282097 h 3080841"/>
                <a:gd name="csX350" fmla="*/ 2289798 w 5169983"/>
                <a:gd name="csY350" fmla="*/ 336217 h 3080841"/>
                <a:gd name="csX351" fmla="*/ 2295307 w 5169983"/>
                <a:gd name="csY351" fmla="*/ 350867 h 3080841"/>
                <a:gd name="csX352" fmla="*/ 2302993 w 5169983"/>
                <a:gd name="csY352" fmla="*/ 415214 h 3080841"/>
                <a:gd name="csX353" fmla="*/ 2303488 w 5169983"/>
                <a:gd name="csY353" fmla="*/ 420142 h 3080841"/>
                <a:gd name="csX354" fmla="*/ 2282711 w 5169983"/>
                <a:gd name="csY354" fmla="*/ 510564 h 3080841"/>
                <a:gd name="csX355" fmla="*/ 2125772 w 5169983"/>
                <a:gd name="csY355" fmla="*/ 586393 h 3080841"/>
                <a:gd name="csX356" fmla="*/ 2105005 w 5169983"/>
                <a:gd name="csY356" fmla="*/ 598694 h 3080841"/>
                <a:gd name="csX357" fmla="*/ 1625914 w 5169983"/>
                <a:gd name="csY357" fmla="*/ 880359 h 3080841"/>
                <a:gd name="csX358" fmla="*/ 1428022 w 5169983"/>
                <a:gd name="csY358" fmla="*/ 926669 h 3080841"/>
                <a:gd name="csX359" fmla="*/ 1410794 w 5169983"/>
                <a:gd name="csY359" fmla="*/ 929732 h 3080841"/>
                <a:gd name="csX360" fmla="*/ 1407141 w 5169983"/>
                <a:gd name="csY360" fmla="*/ 934698 h 3080841"/>
                <a:gd name="csX361" fmla="*/ 1420668 w 5169983"/>
                <a:gd name="csY361" fmla="*/ 1045079 h 3080841"/>
                <a:gd name="csX362" fmla="*/ 1525246 w 5169983"/>
                <a:gd name="csY362" fmla="*/ 1523114 h 3080841"/>
                <a:gd name="csX363" fmla="*/ 1573069 w 5169983"/>
                <a:gd name="csY363" fmla="*/ 2075238 h 3080841"/>
                <a:gd name="csX364" fmla="*/ 1537899 w 5169983"/>
                <a:gd name="csY364" fmla="*/ 2276270 h 3080841"/>
                <a:gd name="csX365" fmla="*/ 1531030 w 5169983"/>
                <a:gd name="csY365" fmla="*/ 2309128 h 3080841"/>
                <a:gd name="csX366" fmla="*/ 1496897 w 5169983"/>
                <a:gd name="csY366" fmla="*/ 2335803 h 3080841"/>
                <a:gd name="csX367" fmla="*/ 1368422 w 5169983"/>
                <a:gd name="csY367" fmla="*/ 2333995 h 3080841"/>
                <a:gd name="csX368" fmla="*/ 1323054 w 5169983"/>
                <a:gd name="csY368" fmla="*/ 2333995 h 3080841"/>
                <a:gd name="csX369" fmla="*/ 1318697 w 5169983"/>
                <a:gd name="csY369" fmla="*/ 2337277 h 3080841"/>
                <a:gd name="csX370" fmla="*/ 1295961 w 5169983"/>
                <a:gd name="csY370" fmla="*/ 2465800 h 3080841"/>
                <a:gd name="csX371" fmla="*/ 1333528 w 5169983"/>
                <a:gd name="csY371" fmla="*/ 2783767 h 3080841"/>
                <a:gd name="csX372" fmla="*/ 1368536 w 5169983"/>
                <a:gd name="csY372" fmla="*/ 2865941 h 3080841"/>
                <a:gd name="csX373" fmla="*/ 1431846 w 5169983"/>
                <a:gd name="csY373" fmla="*/ 2943188 h 3080841"/>
                <a:gd name="csX374" fmla="*/ 1447058 w 5169983"/>
                <a:gd name="csY374" fmla="*/ 2959360 h 3080841"/>
                <a:gd name="csX375" fmla="*/ 1431409 w 5169983"/>
                <a:gd name="csY375" fmla="*/ 3001085 h 3080841"/>
                <a:gd name="csX376" fmla="*/ 1398303 w 5169983"/>
                <a:gd name="csY376" fmla="*/ 3003273 h 3080841"/>
                <a:gd name="csX377" fmla="*/ 1190935 w 5169983"/>
                <a:gd name="csY377" fmla="*/ 2940677 h 3080841"/>
                <a:gd name="csX378" fmla="*/ 1113013 w 5169983"/>
                <a:gd name="csY378" fmla="*/ 2890105 h 3080841"/>
                <a:gd name="csX379" fmla="*/ 1106773 w 5169983"/>
                <a:gd name="csY379" fmla="*/ 2891370 h 3080841"/>
                <a:gd name="csX380" fmla="*/ 1106744 w 5169983"/>
                <a:gd name="csY380" fmla="*/ 2891417 h 3080841"/>
                <a:gd name="csX381" fmla="*/ 1077948 w 5169983"/>
                <a:gd name="csY381" fmla="*/ 2936529 h 3080841"/>
                <a:gd name="csX382" fmla="*/ 1052538 w 5169983"/>
                <a:gd name="csY382" fmla="*/ 2973155 h 3080841"/>
                <a:gd name="csX383" fmla="*/ 1028222 w 5169983"/>
                <a:gd name="csY383" fmla="*/ 2982011 h 3080841"/>
                <a:gd name="csX384" fmla="*/ 1006466 w 5169983"/>
                <a:gd name="csY384" fmla="*/ 2959541 h 3080841"/>
                <a:gd name="csX385" fmla="*/ 1005971 w 5169983"/>
                <a:gd name="csY385" fmla="*/ 2937233 h 3080841"/>
                <a:gd name="csX386" fmla="*/ 1019822 w 5169983"/>
                <a:gd name="csY386" fmla="*/ 2357674 h 3080841"/>
                <a:gd name="csX387" fmla="*/ 1019822 w 5169983"/>
                <a:gd name="csY387" fmla="*/ 2333177 h 3080841"/>
                <a:gd name="csX388" fmla="*/ 1015351 w 5169983"/>
                <a:gd name="csY388" fmla="*/ 2328639 h 3080841"/>
                <a:gd name="csX389" fmla="*/ 983891 w 5169983"/>
                <a:gd name="csY389" fmla="*/ 2328639 h 3080841"/>
                <a:gd name="csX390" fmla="*/ 979525 w 5169983"/>
                <a:gd name="csY390" fmla="*/ 2332188 h 3080841"/>
                <a:gd name="csX391" fmla="*/ 960328 w 5169983"/>
                <a:gd name="csY391" fmla="*/ 2421421 h 3080841"/>
                <a:gd name="csX392" fmla="*/ 851878 w 5169983"/>
                <a:gd name="csY392" fmla="*/ 2944720 h 3080841"/>
                <a:gd name="csX393" fmla="*/ 846693 w 5169983"/>
                <a:gd name="csY393" fmla="*/ 2963423 h 3080841"/>
                <a:gd name="csX394" fmla="*/ 826240 w 5169983"/>
                <a:gd name="csY394" fmla="*/ 2979329 h 3080841"/>
                <a:gd name="csX395" fmla="*/ 803342 w 5169983"/>
                <a:gd name="csY395" fmla="*/ 2963423 h 3080841"/>
                <a:gd name="csX396" fmla="*/ 787198 w 5169983"/>
                <a:gd name="csY396" fmla="*/ 2901149 h 3080841"/>
                <a:gd name="csX397" fmla="*/ 780006 w 5169983"/>
                <a:gd name="csY397" fmla="*/ 2871896 h 3080841"/>
                <a:gd name="csX398" fmla="*/ 774564 w 5169983"/>
                <a:gd name="csY398" fmla="*/ 2868634 h 3080841"/>
                <a:gd name="csX399" fmla="*/ 773185 w 5169983"/>
                <a:gd name="csY399" fmla="*/ 2869233 h 3080841"/>
                <a:gd name="csX400" fmla="*/ 759886 w 5169983"/>
                <a:gd name="csY400" fmla="*/ 2878404 h 3080841"/>
                <a:gd name="csX401" fmla="*/ 570289 w 5169983"/>
                <a:gd name="csY401" fmla="*/ 2970091 h 3080841"/>
                <a:gd name="csX402" fmla="*/ 499340 w 5169983"/>
                <a:gd name="csY402" fmla="*/ 2967846 h 3080841"/>
                <a:gd name="csX403" fmla="*/ 493071 w 5169983"/>
                <a:gd name="csY403" fmla="*/ 2928367 h 3080841"/>
                <a:gd name="csX404" fmla="*/ 531133 w 5169983"/>
                <a:gd name="csY404" fmla="*/ 2873923 h 3080841"/>
                <a:gd name="csX405" fmla="*/ 685502 w 5169983"/>
                <a:gd name="csY405" fmla="*/ 2471821 h 3080841"/>
                <a:gd name="csX406" fmla="*/ 717467 w 5169983"/>
                <a:gd name="csY406" fmla="*/ 2327821 h 3080841"/>
                <a:gd name="csX407" fmla="*/ 1518492 w 5169983"/>
                <a:gd name="csY407" fmla="*/ 2150192 h 3080841"/>
                <a:gd name="csX408" fmla="*/ 1531630 w 5169983"/>
                <a:gd name="csY408" fmla="*/ 2002643 h 3080841"/>
                <a:gd name="csX409" fmla="*/ 1526616 w 5169983"/>
                <a:gd name="csY409" fmla="*/ 1998152 h 3080841"/>
                <a:gd name="csX410" fmla="*/ 1506715 w 5169983"/>
                <a:gd name="csY410" fmla="*/ 1999684 h 3080841"/>
                <a:gd name="csX411" fmla="*/ 1426281 w 5169983"/>
                <a:gd name="csY411" fmla="*/ 1996850 h 3080841"/>
                <a:gd name="csX412" fmla="*/ 1272016 w 5169983"/>
                <a:gd name="csY412" fmla="*/ 1734477 h 3080841"/>
                <a:gd name="csX413" fmla="*/ 1455667 w 5169983"/>
                <a:gd name="csY413" fmla="*/ 1561224 h 3080841"/>
                <a:gd name="csX414" fmla="*/ 1482285 w 5169983"/>
                <a:gd name="csY414" fmla="*/ 1553518 h 3080841"/>
                <a:gd name="csX415" fmla="*/ 1485443 w 5169983"/>
                <a:gd name="csY415" fmla="*/ 1548048 h 3080841"/>
                <a:gd name="csX416" fmla="*/ 1421810 w 5169983"/>
                <a:gd name="csY416" fmla="*/ 1301154 h 3080841"/>
                <a:gd name="csX417" fmla="*/ 1417395 w 5169983"/>
                <a:gd name="csY417" fmla="*/ 1297767 h 3080841"/>
                <a:gd name="csX418" fmla="*/ 1340120 w 5169983"/>
                <a:gd name="csY418" fmla="*/ 1297329 h 3080841"/>
                <a:gd name="csX419" fmla="*/ 1234115 w 5169983"/>
                <a:gd name="csY419" fmla="*/ 1208334 h 3080841"/>
                <a:gd name="csX420" fmla="*/ 1344649 w 5169983"/>
                <a:gd name="csY420" fmla="*/ 1030315 h 3080841"/>
                <a:gd name="csX421" fmla="*/ 1367442 w 5169983"/>
                <a:gd name="csY421" fmla="*/ 1026053 h 3080841"/>
                <a:gd name="csX422" fmla="*/ 1371152 w 5169983"/>
                <a:gd name="csY422" fmla="*/ 1021087 h 3080841"/>
                <a:gd name="csX423" fmla="*/ 1352231 w 5169983"/>
                <a:gd name="csY423" fmla="*/ 854711 h 3080841"/>
                <a:gd name="csX424" fmla="*/ 1347921 w 5169983"/>
                <a:gd name="csY424" fmla="*/ 850726 h 3080841"/>
                <a:gd name="csX425" fmla="*/ 1233516 w 5169983"/>
                <a:gd name="csY425" fmla="*/ 777788 h 3080841"/>
                <a:gd name="csX426" fmla="*/ 1227247 w 5169983"/>
                <a:gd name="csY426" fmla="*/ 776609 h 3080841"/>
                <a:gd name="csX427" fmla="*/ 1225991 w 5169983"/>
                <a:gd name="csY427" fmla="*/ 777903 h 3080841"/>
                <a:gd name="csX428" fmla="*/ 994194 w 5169983"/>
                <a:gd name="csY428" fmla="*/ 861114 h 3080841"/>
                <a:gd name="csX429" fmla="*/ 988743 w 5169983"/>
                <a:gd name="csY429" fmla="*/ 863682 h 3080841"/>
                <a:gd name="csX430" fmla="*/ 769808 w 5169983"/>
                <a:gd name="csY430" fmla="*/ 1021467 h 3080841"/>
                <a:gd name="csX431" fmla="*/ 765774 w 5169983"/>
                <a:gd name="csY431" fmla="*/ 1025396 h 3080841"/>
                <a:gd name="csX432" fmla="*/ 742867 w 5169983"/>
                <a:gd name="csY432" fmla="*/ 1212758 h 3080841"/>
                <a:gd name="csX433" fmla="*/ 746834 w 5169983"/>
                <a:gd name="csY433" fmla="*/ 1217771 h 3080841"/>
                <a:gd name="csX434" fmla="*/ 746957 w 5169983"/>
                <a:gd name="csY434" fmla="*/ 1217780 h 3080841"/>
                <a:gd name="csX435" fmla="*/ 785780 w 5169983"/>
                <a:gd name="csY435" fmla="*/ 1221062 h 3080841"/>
                <a:gd name="csX436" fmla="*/ 863760 w 5169983"/>
                <a:gd name="csY436" fmla="*/ 1248622 h 3080841"/>
                <a:gd name="csX437" fmla="*/ 953621 w 5169983"/>
                <a:gd name="csY437" fmla="*/ 1474626 h 3080841"/>
                <a:gd name="csX438" fmla="*/ 795217 w 5169983"/>
                <a:gd name="csY438" fmla="*/ 1647822 h 3080841"/>
                <a:gd name="csX439" fmla="*/ 689974 w 5169983"/>
                <a:gd name="csY439" fmla="*/ 1652854 h 3080841"/>
                <a:gd name="csX440" fmla="*/ 637575 w 5169983"/>
                <a:gd name="csY440" fmla="*/ 1641971 h 3080841"/>
                <a:gd name="csX441" fmla="*/ 632343 w 5169983"/>
                <a:gd name="csY441" fmla="*/ 1645035 h 3080841"/>
                <a:gd name="csX442" fmla="*/ 588393 w 5169983"/>
                <a:gd name="csY442" fmla="*/ 1883567 h 3080841"/>
                <a:gd name="csX443" fmla="*/ 591113 w 5169983"/>
                <a:gd name="csY443" fmla="*/ 1883567 h 3080841"/>
                <a:gd name="csX444" fmla="*/ 616142 w 5169983"/>
                <a:gd name="csY444" fmla="*/ 1871152 h 3080841"/>
                <a:gd name="csX445" fmla="*/ 819752 w 5169983"/>
                <a:gd name="csY445" fmla="*/ 1841196 h 3080841"/>
                <a:gd name="csX446" fmla="*/ 1011422 w 5169983"/>
                <a:gd name="csY446" fmla="*/ 2047031 h 3080841"/>
                <a:gd name="csX447" fmla="*/ 958967 w 5169983"/>
                <a:gd name="csY447" fmla="*/ 2251611 h 3080841"/>
                <a:gd name="csX448" fmla="*/ 944954 w 5169983"/>
                <a:gd name="csY448" fmla="*/ 2273092 h 3080841"/>
                <a:gd name="csX449" fmla="*/ 948664 w 5169983"/>
                <a:gd name="csY449" fmla="*/ 2280094 h 3080841"/>
                <a:gd name="csX450" fmla="*/ 1209743 w 5169983"/>
                <a:gd name="csY450" fmla="*/ 2284679 h 3080841"/>
                <a:gd name="csX451" fmla="*/ 1214110 w 5169983"/>
                <a:gd name="csY451" fmla="*/ 2281511 h 3080841"/>
                <a:gd name="csX452" fmla="*/ 1329218 w 5169983"/>
                <a:gd name="csY452" fmla="*/ 2130623 h 3080841"/>
                <a:gd name="csX453" fmla="*/ 1511509 w 5169983"/>
                <a:gd name="csY453" fmla="*/ 2153141 h 3080841"/>
                <a:gd name="csX454" fmla="*/ 1518492 w 5169983"/>
                <a:gd name="csY454" fmla="*/ 2150192 h 3080841"/>
                <a:gd name="csX455" fmla="*/ 342896 w 5169983"/>
                <a:gd name="csY455" fmla="*/ 1865311 h 3080841"/>
                <a:gd name="csX456" fmla="*/ 350535 w 5169983"/>
                <a:gd name="csY456" fmla="*/ 1861754 h 3080841"/>
                <a:gd name="csX457" fmla="*/ 347643 w 5169983"/>
                <a:gd name="csY457" fmla="*/ 1840815 h 3080841"/>
                <a:gd name="csX458" fmla="*/ 320816 w 5169983"/>
                <a:gd name="csY458" fmla="*/ 1743439 h 3080841"/>
                <a:gd name="csX459" fmla="*/ 325944 w 5169983"/>
                <a:gd name="csY459" fmla="*/ 1694294 h 3080841"/>
                <a:gd name="csX460" fmla="*/ 513961 w 5169983"/>
                <a:gd name="csY460" fmla="*/ 1343145 h 3080841"/>
                <a:gd name="csX461" fmla="*/ 710864 w 5169983"/>
                <a:gd name="csY461" fmla="*/ 995163 h 3080841"/>
                <a:gd name="csX462" fmla="*/ 718665 w 5169983"/>
                <a:gd name="csY462" fmla="*/ 966576 h 3080841"/>
                <a:gd name="csX463" fmla="*/ 712063 w 5169983"/>
                <a:gd name="csY463" fmla="*/ 801523 h 3080841"/>
                <a:gd name="csX464" fmla="*/ 703501 w 5169983"/>
                <a:gd name="csY464" fmla="*/ 743684 h 3080841"/>
                <a:gd name="csX465" fmla="*/ 698241 w 5169983"/>
                <a:gd name="csY465" fmla="*/ 739964 h 3080841"/>
                <a:gd name="csX466" fmla="*/ 696633 w 5169983"/>
                <a:gd name="csY466" fmla="*/ 740563 h 3080841"/>
                <a:gd name="csX467" fmla="*/ 689707 w 5169983"/>
                <a:gd name="csY467" fmla="*/ 745700 h 3080841"/>
                <a:gd name="csX468" fmla="*/ 616199 w 5169983"/>
                <a:gd name="csY468" fmla="*/ 836893 h 3080841"/>
                <a:gd name="csX469" fmla="*/ 474910 w 5169983"/>
                <a:gd name="csY469" fmla="*/ 1074979 h 3080841"/>
                <a:gd name="csX470" fmla="*/ 181163 w 5169983"/>
                <a:gd name="csY470" fmla="*/ 1699878 h 3080841"/>
                <a:gd name="csX471" fmla="*/ 154232 w 5169983"/>
                <a:gd name="csY471" fmla="*/ 1738025 h 3080841"/>
                <a:gd name="csX472" fmla="*/ 114695 w 5169983"/>
                <a:gd name="csY472" fmla="*/ 1773186 h 3080841"/>
                <a:gd name="csX473" fmla="*/ 73579 w 5169983"/>
                <a:gd name="csY473" fmla="*/ 1820371 h 3080841"/>
                <a:gd name="csX474" fmla="*/ 139943 w 5169983"/>
                <a:gd name="csY474" fmla="*/ 1789254 h 3080841"/>
                <a:gd name="csX475" fmla="*/ 74397 w 5169983"/>
                <a:gd name="csY475" fmla="*/ 1936755 h 3080841"/>
                <a:gd name="csX476" fmla="*/ 181058 w 5169983"/>
                <a:gd name="csY476" fmla="*/ 1817251 h 3080841"/>
                <a:gd name="csX477" fmla="*/ 187546 w 5169983"/>
                <a:gd name="csY477" fmla="*/ 1853001 h 3080841"/>
                <a:gd name="csX478" fmla="*/ 181496 w 5169983"/>
                <a:gd name="csY478" fmla="*/ 1871647 h 3080841"/>
                <a:gd name="csX479" fmla="*/ 157504 w 5169983"/>
                <a:gd name="csY479" fmla="*/ 1969832 h 3080841"/>
                <a:gd name="csX480" fmla="*/ 181116 w 5169983"/>
                <a:gd name="csY480" fmla="*/ 1907454 h 3080841"/>
                <a:gd name="csX481" fmla="*/ 200684 w 5169983"/>
                <a:gd name="csY481" fmla="*/ 1846219 h 3080841"/>
                <a:gd name="csX482" fmla="*/ 228330 w 5169983"/>
                <a:gd name="csY482" fmla="*/ 1824309 h 3080841"/>
                <a:gd name="csX483" fmla="*/ 247356 w 5169983"/>
                <a:gd name="csY483" fmla="*/ 1854314 h 3080841"/>
                <a:gd name="csX484" fmla="*/ 245072 w 5169983"/>
                <a:gd name="csY484" fmla="*/ 1887829 h 3080841"/>
                <a:gd name="csX485" fmla="*/ 244749 w 5169983"/>
                <a:gd name="csY485" fmla="*/ 1958683 h 3080841"/>
                <a:gd name="csX486" fmla="*/ 255651 w 5169983"/>
                <a:gd name="csY486" fmla="*/ 1919365 h 3080841"/>
                <a:gd name="csX487" fmla="*/ 261549 w 5169983"/>
                <a:gd name="csY487" fmla="*/ 1818450 h 3080841"/>
                <a:gd name="csX488" fmla="*/ 260997 w 5169983"/>
                <a:gd name="csY488" fmla="*/ 1787674 h 3080841"/>
                <a:gd name="csX489" fmla="*/ 280899 w 5169983"/>
                <a:gd name="csY489" fmla="*/ 1764434 h 3080841"/>
                <a:gd name="csX490" fmla="*/ 304235 w 5169983"/>
                <a:gd name="csY490" fmla="*/ 1780787 h 3080841"/>
                <a:gd name="csX491" fmla="*/ 311379 w 5169983"/>
                <a:gd name="csY491" fmla="*/ 1804893 h 3080841"/>
                <a:gd name="csX492" fmla="*/ 342735 w 5169983"/>
                <a:gd name="csY492" fmla="*/ 1865416 h 3080841"/>
                <a:gd name="csX493" fmla="*/ 2172463 w 5169983"/>
                <a:gd name="csY493" fmla="*/ 452401 h 3080841"/>
                <a:gd name="csX494" fmla="*/ 2178190 w 5169983"/>
                <a:gd name="csY494" fmla="*/ 448957 h 3080841"/>
                <a:gd name="csX495" fmla="*/ 2175022 w 5169983"/>
                <a:gd name="csY495" fmla="*/ 426259 h 3080841"/>
                <a:gd name="csX496" fmla="*/ 2111008 w 5169983"/>
                <a:gd name="csY496" fmla="*/ 350487 h 3080841"/>
                <a:gd name="csX497" fmla="*/ 2064879 w 5169983"/>
                <a:gd name="csY497" fmla="*/ 353217 h 3080841"/>
                <a:gd name="csX498" fmla="*/ 1782795 w 5169983"/>
                <a:gd name="csY498" fmla="*/ 549159 h 3080841"/>
                <a:gd name="csX499" fmla="*/ 1456447 w 5169983"/>
                <a:gd name="csY499" fmla="*/ 684474 h 3080841"/>
                <a:gd name="csX500" fmla="*/ 1389922 w 5169983"/>
                <a:gd name="csY500" fmla="*/ 698306 h 3080841"/>
                <a:gd name="csX501" fmla="*/ 1386373 w 5169983"/>
                <a:gd name="csY501" fmla="*/ 703120 h 3080841"/>
                <a:gd name="csX502" fmla="*/ 1401804 w 5169983"/>
                <a:gd name="csY502" fmla="*/ 885173 h 3080841"/>
                <a:gd name="csX503" fmla="*/ 1406731 w 5169983"/>
                <a:gd name="csY503" fmla="*/ 889301 h 3080841"/>
                <a:gd name="csX504" fmla="*/ 1407046 w 5169983"/>
                <a:gd name="csY504" fmla="*/ 889263 h 3080841"/>
                <a:gd name="csX505" fmla="*/ 2055118 w 5169983"/>
                <a:gd name="csY505" fmla="*/ 582512 h 3080841"/>
                <a:gd name="csX506" fmla="*/ 2055756 w 5169983"/>
                <a:gd name="csY506" fmla="*/ 576072 h 3080841"/>
                <a:gd name="csX507" fmla="*/ 2055499 w 5169983"/>
                <a:gd name="csY507" fmla="*/ 575786 h 3080841"/>
                <a:gd name="csX508" fmla="*/ 2042304 w 5169983"/>
                <a:gd name="csY508" fmla="*/ 559985 h 3080841"/>
                <a:gd name="csX509" fmla="*/ 2042628 w 5169983"/>
                <a:gd name="csY509" fmla="*/ 539750 h 3080841"/>
                <a:gd name="csX510" fmla="*/ 2064061 w 5169983"/>
                <a:gd name="csY510" fmla="*/ 531883 h 3080841"/>
                <a:gd name="csX511" fmla="*/ 2074145 w 5169983"/>
                <a:gd name="csY511" fmla="*/ 536145 h 3080841"/>
                <a:gd name="csX512" fmla="*/ 2176230 w 5169983"/>
                <a:gd name="csY512" fmla="*/ 523416 h 3080841"/>
                <a:gd name="csX513" fmla="*/ 2178133 w 5169983"/>
                <a:gd name="csY513" fmla="*/ 518546 h 3080841"/>
                <a:gd name="csX514" fmla="*/ 2158450 w 5169983"/>
                <a:gd name="csY514" fmla="*/ 494706 h 3080841"/>
                <a:gd name="csX515" fmla="*/ 2123061 w 5169983"/>
                <a:gd name="csY515" fmla="*/ 477430 h 3080841"/>
                <a:gd name="csX516" fmla="*/ 2119466 w 5169983"/>
                <a:gd name="csY516" fmla="*/ 477211 h 3080841"/>
                <a:gd name="csX517" fmla="*/ 2089746 w 5169983"/>
                <a:gd name="csY517" fmla="*/ 487390 h 3080841"/>
                <a:gd name="csX518" fmla="*/ 2023601 w 5169983"/>
                <a:gd name="csY518" fmla="*/ 491319 h 3080841"/>
                <a:gd name="csX519" fmla="*/ 2001407 w 5169983"/>
                <a:gd name="csY519" fmla="*/ 467869 h 3080841"/>
                <a:gd name="csX520" fmla="*/ 2031888 w 5169983"/>
                <a:gd name="csY520" fmla="*/ 451297 h 3080841"/>
                <a:gd name="csX521" fmla="*/ 2039850 w 5169983"/>
                <a:gd name="csY521" fmla="*/ 451297 h 3080841"/>
                <a:gd name="csX522" fmla="*/ 2085541 w 5169983"/>
                <a:gd name="csY522" fmla="*/ 446436 h 3080841"/>
                <a:gd name="csX523" fmla="*/ 2089547 w 5169983"/>
                <a:gd name="csY523" fmla="*/ 441442 h 3080841"/>
                <a:gd name="csX524" fmla="*/ 2089366 w 5169983"/>
                <a:gd name="csY524" fmla="*/ 440586 h 3080841"/>
                <a:gd name="csX525" fmla="*/ 2086198 w 5169983"/>
                <a:gd name="csY525" fmla="*/ 431672 h 3080841"/>
                <a:gd name="csX526" fmla="*/ 2091107 w 5169983"/>
                <a:gd name="csY526" fmla="*/ 404008 h 3080841"/>
                <a:gd name="csX527" fmla="*/ 2121530 w 5169983"/>
                <a:gd name="csY527" fmla="*/ 407508 h 3080841"/>
                <a:gd name="csX528" fmla="*/ 2146778 w 5169983"/>
                <a:gd name="csY528" fmla="*/ 433641 h 3080841"/>
                <a:gd name="csX529" fmla="*/ 2172359 w 5169983"/>
                <a:gd name="csY529" fmla="*/ 452401 h 3080841"/>
                <a:gd name="csX530" fmla="*/ 1191269 w 5169983"/>
                <a:gd name="csY530" fmla="*/ 313100 h 3080841"/>
                <a:gd name="csX531" fmla="*/ 1194969 w 5169983"/>
                <a:gd name="csY531" fmla="*/ 307839 h 3080841"/>
                <a:gd name="csX532" fmla="*/ 1194702 w 5169983"/>
                <a:gd name="csY532" fmla="*/ 306916 h 3080841"/>
                <a:gd name="csX533" fmla="*/ 1179548 w 5169983"/>
                <a:gd name="csY533" fmla="*/ 270177 h 3080841"/>
                <a:gd name="csX534" fmla="*/ 1171748 w 5169983"/>
                <a:gd name="csY534" fmla="*/ 252577 h 3080841"/>
                <a:gd name="csX535" fmla="*/ 1178730 w 5169983"/>
                <a:gd name="csY535" fmla="*/ 231087 h 3080841"/>
                <a:gd name="csX536" fmla="*/ 1201086 w 5169983"/>
                <a:gd name="csY536" fmla="*/ 232571 h 3080841"/>
                <a:gd name="csX537" fmla="*/ 1217772 w 5169983"/>
                <a:gd name="csY537" fmla="*/ 254261 h 3080841"/>
                <a:gd name="csX538" fmla="*/ 1237512 w 5169983"/>
                <a:gd name="csY538" fmla="*/ 308496 h 3080841"/>
                <a:gd name="csX539" fmla="*/ 1241764 w 5169983"/>
                <a:gd name="csY539" fmla="*/ 311511 h 3080841"/>
                <a:gd name="csX540" fmla="*/ 1286371 w 5169983"/>
                <a:gd name="csY540" fmla="*/ 311511 h 3080841"/>
                <a:gd name="csX541" fmla="*/ 1290899 w 5169983"/>
                <a:gd name="csY541" fmla="*/ 306983 h 3080841"/>
                <a:gd name="csX542" fmla="*/ 1290681 w 5169983"/>
                <a:gd name="csY542" fmla="*/ 305604 h 3080841"/>
                <a:gd name="csX543" fmla="*/ 1177693 w 5169983"/>
                <a:gd name="csY543" fmla="*/ 170022 h 3080841"/>
                <a:gd name="csX544" fmla="*/ 1024522 w 5169983"/>
                <a:gd name="csY544" fmla="*/ 142301 h 3080841"/>
                <a:gd name="csX545" fmla="*/ 872598 w 5169983"/>
                <a:gd name="csY545" fmla="*/ 230107 h 3080841"/>
                <a:gd name="csX546" fmla="*/ 787045 w 5169983"/>
                <a:gd name="csY546" fmla="*/ 622857 h 3080841"/>
                <a:gd name="csX547" fmla="*/ 796264 w 5169983"/>
                <a:gd name="csY547" fmla="*/ 641122 h 3080841"/>
                <a:gd name="csX548" fmla="*/ 798062 w 5169983"/>
                <a:gd name="csY548" fmla="*/ 605362 h 3080841"/>
                <a:gd name="csX549" fmla="*/ 814691 w 5169983"/>
                <a:gd name="csY549" fmla="*/ 580058 h 3080841"/>
                <a:gd name="csX550" fmla="*/ 837646 w 5169983"/>
                <a:gd name="csY550" fmla="*/ 599084 h 3080841"/>
                <a:gd name="csX551" fmla="*/ 844191 w 5169983"/>
                <a:gd name="csY551" fmla="*/ 640514 h 3080841"/>
                <a:gd name="csX552" fmla="*/ 857063 w 5169983"/>
                <a:gd name="csY552" fmla="*/ 654574 h 3080841"/>
                <a:gd name="csX553" fmla="*/ 859517 w 5169983"/>
                <a:gd name="csY553" fmla="*/ 649817 h 3080841"/>
                <a:gd name="csX554" fmla="*/ 856301 w 5169983"/>
                <a:gd name="csY554" fmla="*/ 627718 h 3080841"/>
                <a:gd name="csX555" fmla="*/ 842993 w 5169983"/>
                <a:gd name="csY555" fmla="*/ 471798 h 3080841"/>
                <a:gd name="csX556" fmla="*/ 849319 w 5169983"/>
                <a:gd name="csY556" fmla="*/ 433584 h 3080841"/>
                <a:gd name="csX557" fmla="*/ 867746 w 5169983"/>
                <a:gd name="csY557" fmla="*/ 419818 h 3080841"/>
                <a:gd name="csX558" fmla="*/ 886620 w 5169983"/>
                <a:gd name="csY558" fmla="*/ 436590 h 3080841"/>
                <a:gd name="csX559" fmla="*/ 887656 w 5169983"/>
                <a:gd name="csY559" fmla="*/ 467270 h 3080841"/>
                <a:gd name="csX560" fmla="*/ 901936 w 5169983"/>
                <a:gd name="csY560" fmla="*/ 642597 h 3080841"/>
                <a:gd name="csX561" fmla="*/ 938418 w 5169983"/>
                <a:gd name="csY561" fmla="*/ 666541 h 3080841"/>
                <a:gd name="csX562" fmla="*/ 941881 w 5169983"/>
                <a:gd name="csY562" fmla="*/ 661233 h 3080841"/>
                <a:gd name="csX563" fmla="*/ 941796 w 5169983"/>
                <a:gd name="csY563" fmla="*/ 660900 h 3080841"/>
                <a:gd name="csX564" fmla="*/ 913333 w 5169983"/>
                <a:gd name="csY564" fmla="*/ 489569 h 3080841"/>
                <a:gd name="csX565" fmla="*/ 917157 w 5169983"/>
                <a:gd name="csY565" fmla="*/ 377884 h 3080841"/>
                <a:gd name="csX566" fmla="*/ 941796 w 5169983"/>
                <a:gd name="csY566" fmla="*/ 346006 h 3080841"/>
                <a:gd name="csX567" fmla="*/ 960451 w 5169983"/>
                <a:gd name="csY567" fmla="*/ 381262 h 3080841"/>
                <a:gd name="csX568" fmla="*/ 958539 w 5169983"/>
                <a:gd name="csY568" fmla="*/ 426040 h 3080841"/>
                <a:gd name="csX569" fmla="*/ 982474 w 5169983"/>
                <a:gd name="csY569" fmla="*/ 650521 h 3080841"/>
                <a:gd name="csX570" fmla="*/ 1013401 w 5169983"/>
                <a:gd name="csY570" fmla="*/ 674847 h 3080841"/>
                <a:gd name="csX571" fmla="*/ 1032314 w 5169983"/>
                <a:gd name="csY571" fmla="*/ 674847 h 3080841"/>
                <a:gd name="csX572" fmla="*/ 1032751 w 5169983"/>
                <a:gd name="csY572" fmla="*/ 667464 h 3080841"/>
                <a:gd name="csX573" fmla="*/ 1024789 w 5169983"/>
                <a:gd name="csY573" fmla="*/ 649646 h 3080841"/>
                <a:gd name="csX574" fmla="*/ 987278 w 5169983"/>
                <a:gd name="csY574" fmla="*/ 354149 h 3080841"/>
                <a:gd name="csX575" fmla="*/ 1027842 w 5169983"/>
                <a:gd name="csY575" fmla="*/ 317362 h 3080841"/>
                <a:gd name="csX576" fmla="*/ 1045622 w 5169983"/>
                <a:gd name="csY576" fmla="*/ 317524 h 3080841"/>
                <a:gd name="csX577" fmla="*/ 1050093 w 5169983"/>
                <a:gd name="csY577" fmla="*/ 312434 h 3080841"/>
                <a:gd name="csX578" fmla="*/ 1046821 w 5169983"/>
                <a:gd name="csY578" fmla="*/ 292047 h 3080841"/>
                <a:gd name="csX579" fmla="*/ 1031505 w 5169983"/>
                <a:gd name="csY579" fmla="*/ 244158 h 3080841"/>
                <a:gd name="csX580" fmla="*/ 1040609 w 5169983"/>
                <a:gd name="csY580" fmla="*/ 217645 h 3080841"/>
                <a:gd name="csX581" fmla="*/ 1068359 w 5169983"/>
                <a:gd name="csY581" fmla="*/ 229061 h 3080841"/>
                <a:gd name="csX582" fmla="*/ 1083361 w 5169983"/>
                <a:gd name="csY582" fmla="*/ 268046 h 3080841"/>
                <a:gd name="csX583" fmla="*/ 1094862 w 5169983"/>
                <a:gd name="csY583" fmla="*/ 312881 h 3080841"/>
                <a:gd name="csX584" fmla="*/ 1099552 w 5169983"/>
                <a:gd name="csY584" fmla="*/ 316258 h 3080841"/>
                <a:gd name="csX585" fmla="*/ 1110454 w 5169983"/>
                <a:gd name="csY585" fmla="*/ 315554 h 3080841"/>
                <a:gd name="csX586" fmla="*/ 1114659 w 5169983"/>
                <a:gd name="csY586" fmla="*/ 311121 h 3080841"/>
                <a:gd name="csX587" fmla="*/ 1097754 w 5169983"/>
                <a:gd name="csY587" fmla="*/ 255688 h 3080841"/>
                <a:gd name="csX588" fmla="*/ 1088156 w 5169983"/>
                <a:gd name="csY588" fmla="*/ 232790 h 3080841"/>
                <a:gd name="csX589" fmla="*/ 1096337 w 5169983"/>
                <a:gd name="csY589" fmla="*/ 211842 h 3080841"/>
                <a:gd name="csX590" fmla="*/ 1118693 w 5169983"/>
                <a:gd name="csY590" fmla="*/ 214144 h 3080841"/>
                <a:gd name="csX591" fmla="*/ 1134665 w 5169983"/>
                <a:gd name="csY591" fmla="*/ 236453 h 3080841"/>
                <a:gd name="csX592" fmla="*/ 1161064 w 5169983"/>
                <a:gd name="csY592" fmla="*/ 311673 h 3080841"/>
                <a:gd name="csX593" fmla="*/ 1164765 w 5169983"/>
                <a:gd name="csY593" fmla="*/ 314679 h 3080841"/>
                <a:gd name="csX594" fmla="*/ 1175562 w 5169983"/>
                <a:gd name="csY594" fmla="*/ 315279 h 3080841"/>
                <a:gd name="csX595" fmla="*/ 1191269 w 5169983"/>
                <a:gd name="csY595" fmla="*/ 313090 h 3080841"/>
                <a:gd name="csX596" fmla="*/ 1066294 w 5169983"/>
                <a:gd name="csY596" fmla="*/ 2332302 h 3080841"/>
                <a:gd name="csX597" fmla="*/ 1060073 w 5169983"/>
                <a:gd name="csY597" fmla="*/ 2574706 h 3080841"/>
                <a:gd name="csX598" fmla="*/ 1064163 w 5169983"/>
                <a:gd name="csY598" fmla="*/ 2579301 h 3080841"/>
                <a:gd name="csX599" fmla="*/ 1246673 w 5169983"/>
                <a:gd name="csY599" fmla="*/ 2595816 h 3080841"/>
                <a:gd name="csX600" fmla="*/ 1251515 w 5169983"/>
                <a:gd name="csY600" fmla="*/ 2591811 h 3080841"/>
                <a:gd name="csX601" fmla="*/ 1251525 w 5169983"/>
                <a:gd name="csY601" fmla="*/ 2591059 h 3080841"/>
                <a:gd name="csX602" fmla="*/ 1275897 w 5169983"/>
                <a:gd name="csY602" fmla="*/ 2337819 h 3080841"/>
                <a:gd name="csX603" fmla="*/ 1272805 w 5169983"/>
                <a:gd name="csY603" fmla="*/ 2332254 h 3080841"/>
                <a:gd name="csX604" fmla="*/ 1271702 w 5169983"/>
                <a:gd name="csY604" fmla="*/ 2332083 h 3080841"/>
                <a:gd name="csX605" fmla="*/ 1070870 w 5169983"/>
                <a:gd name="csY605" fmla="*/ 2327821 h 3080841"/>
                <a:gd name="csX606" fmla="*/ 1066294 w 5169983"/>
                <a:gd name="csY606" fmla="*/ 2332245 h 3080841"/>
                <a:gd name="csX607" fmla="*/ 1236037 w 5169983"/>
                <a:gd name="csY607" fmla="*/ 363719 h 3080841"/>
                <a:gd name="csX608" fmla="*/ 1033074 w 5169983"/>
                <a:gd name="csY608" fmla="*/ 363719 h 3080841"/>
                <a:gd name="csX609" fmla="*/ 1028603 w 5169983"/>
                <a:gd name="csY609" fmla="*/ 367648 h 3080841"/>
                <a:gd name="csX610" fmla="*/ 1058541 w 5169983"/>
                <a:gd name="csY610" fmla="*/ 613734 h 3080841"/>
                <a:gd name="csX611" fmla="*/ 1063117 w 5169983"/>
                <a:gd name="csY611" fmla="*/ 616407 h 3080841"/>
                <a:gd name="csX612" fmla="*/ 1208106 w 5169983"/>
                <a:gd name="csY612" fmla="*/ 545230 h 3080841"/>
                <a:gd name="csX613" fmla="*/ 1205766 w 5169983"/>
                <a:gd name="csY613" fmla="*/ 539351 h 3080841"/>
                <a:gd name="csX614" fmla="*/ 1205386 w 5169983"/>
                <a:gd name="csY614" fmla="*/ 539208 h 3080841"/>
                <a:gd name="csX615" fmla="*/ 1184390 w 5169983"/>
                <a:gd name="csY615" fmla="*/ 530627 h 3080841"/>
                <a:gd name="csX616" fmla="*/ 1140278 w 5169983"/>
                <a:gd name="csY616" fmla="*/ 497445 h 3080841"/>
                <a:gd name="csX617" fmla="*/ 1139517 w 5169983"/>
                <a:gd name="csY617" fmla="*/ 467374 h 3080841"/>
                <a:gd name="csX618" fmla="*/ 1169445 w 5169983"/>
                <a:gd name="csY618" fmla="*/ 469068 h 3080841"/>
                <a:gd name="csX619" fmla="*/ 1179596 w 5169983"/>
                <a:gd name="csY619" fmla="*/ 478695 h 3080841"/>
                <a:gd name="csX620" fmla="*/ 1225287 w 5169983"/>
                <a:gd name="csY620" fmla="*/ 500185 h 3080841"/>
                <a:gd name="csX621" fmla="*/ 1229378 w 5169983"/>
                <a:gd name="csY621" fmla="*/ 498321 h 3080841"/>
                <a:gd name="csX622" fmla="*/ 1254189 w 5169983"/>
                <a:gd name="csY622" fmla="*/ 467374 h 3080841"/>
                <a:gd name="csX623" fmla="*/ 1283575 w 5169983"/>
                <a:gd name="csY623" fmla="*/ 454694 h 3080841"/>
                <a:gd name="csX624" fmla="*/ 1283194 w 5169983"/>
                <a:gd name="csY624" fmla="*/ 446055 h 3080841"/>
                <a:gd name="csX625" fmla="*/ 1245731 w 5169983"/>
                <a:gd name="csY625" fmla="*/ 397567 h 3080841"/>
                <a:gd name="csX626" fmla="*/ 1240442 w 5169983"/>
                <a:gd name="csY626" fmla="*/ 367429 h 3080841"/>
                <a:gd name="csX627" fmla="*/ 1236028 w 5169983"/>
                <a:gd name="csY627" fmla="*/ 363767 h 3080841"/>
                <a:gd name="csX628" fmla="*/ 764851 w 5169983"/>
                <a:gd name="csY628" fmla="*/ 2328639 h 3080841"/>
                <a:gd name="csX629" fmla="*/ 709999 w 5169983"/>
                <a:gd name="csY629" fmla="*/ 2565364 h 3080841"/>
                <a:gd name="csX630" fmla="*/ 713414 w 5169983"/>
                <a:gd name="csY630" fmla="*/ 2570777 h 3080841"/>
                <a:gd name="csX631" fmla="*/ 714089 w 5169983"/>
                <a:gd name="csY631" fmla="*/ 2570882 h 3080841"/>
                <a:gd name="csX632" fmla="*/ 874348 w 5169983"/>
                <a:gd name="csY632" fmla="*/ 2581432 h 3080841"/>
                <a:gd name="csX633" fmla="*/ 878876 w 5169983"/>
                <a:gd name="csY633" fmla="*/ 2578369 h 3080841"/>
                <a:gd name="csX634" fmla="*/ 928164 w 5169983"/>
                <a:gd name="csY634" fmla="*/ 2329676 h 3080841"/>
                <a:gd name="csX635" fmla="*/ 923816 w 5169983"/>
                <a:gd name="csY635" fmla="*/ 2325138 h 3080841"/>
                <a:gd name="csX636" fmla="*/ 923692 w 5169983"/>
                <a:gd name="csY636" fmla="*/ 2325138 h 3080841"/>
                <a:gd name="csX637" fmla="*/ 769218 w 5169983"/>
                <a:gd name="csY637" fmla="*/ 2325138 h 3080841"/>
                <a:gd name="csX638" fmla="*/ 764851 w 5169983"/>
                <a:gd name="csY638" fmla="*/ 2328639 h 3080841"/>
                <a:gd name="csX639" fmla="*/ 940055 w 5169983"/>
                <a:gd name="csY639" fmla="*/ 716828 h 3080841"/>
                <a:gd name="csX640" fmla="*/ 935336 w 5169983"/>
                <a:gd name="csY640" fmla="*/ 721252 h 3080841"/>
                <a:gd name="csX641" fmla="*/ 935422 w 5169983"/>
                <a:gd name="csY641" fmla="*/ 722298 h 3080841"/>
                <a:gd name="csX642" fmla="*/ 1094862 w 5169983"/>
                <a:gd name="csY642" fmla="*/ 825801 h 3080841"/>
                <a:gd name="csX643" fmla="*/ 1196672 w 5169983"/>
                <a:gd name="csY643" fmla="*/ 686548 h 3080841"/>
                <a:gd name="csX644" fmla="*/ 1193723 w 5169983"/>
                <a:gd name="csY644" fmla="*/ 683104 h 3080841"/>
                <a:gd name="csX645" fmla="*/ 1130907 w 5169983"/>
                <a:gd name="csY645" fmla="*/ 659759 h 3080841"/>
                <a:gd name="csX646" fmla="*/ 1086900 w 5169983"/>
                <a:gd name="csY646" fmla="*/ 658617 h 3080841"/>
                <a:gd name="csX647" fmla="*/ 1084483 w 5169983"/>
                <a:gd name="csY647" fmla="*/ 664534 h 3080841"/>
                <a:gd name="csX648" fmla="*/ 1084997 w 5169983"/>
                <a:gd name="csY648" fmla="*/ 665448 h 3080841"/>
                <a:gd name="csX649" fmla="*/ 1097098 w 5169983"/>
                <a:gd name="csY649" fmla="*/ 682286 h 3080841"/>
                <a:gd name="csX650" fmla="*/ 1080688 w 5169983"/>
                <a:gd name="csY650" fmla="*/ 720177 h 3080841"/>
                <a:gd name="csX651" fmla="*/ 1049989 w 5169983"/>
                <a:gd name="csY651" fmla="*/ 720671 h 3080841"/>
                <a:gd name="csX652" fmla="*/ 939998 w 5169983"/>
                <a:gd name="csY652" fmla="*/ 716895 h 3080841"/>
                <a:gd name="csX653" fmla="*/ 2242318 w 5169983"/>
                <a:gd name="csY653" fmla="*/ 207085 h 3080841"/>
                <a:gd name="csX654" fmla="*/ 2124422 w 5169983"/>
                <a:gd name="csY654" fmla="*/ 302112 h 3080841"/>
                <a:gd name="csX655" fmla="*/ 2123917 w 5169983"/>
                <a:gd name="csY655" fmla="*/ 308486 h 3080841"/>
                <a:gd name="csX656" fmla="*/ 2124422 w 5169983"/>
                <a:gd name="csY656" fmla="*/ 308990 h 3080841"/>
                <a:gd name="csX657" fmla="*/ 2132546 w 5169983"/>
                <a:gd name="csY657" fmla="*/ 315602 h 3080841"/>
                <a:gd name="csX658" fmla="*/ 2140832 w 5169983"/>
                <a:gd name="csY658" fmla="*/ 320359 h 3080841"/>
                <a:gd name="csX659" fmla="*/ 2145522 w 5169983"/>
                <a:gd name="csY659" fmla="*/ 320035 h 3080841"/>
                <a:gd name="csX660" fmla="*/ 2248749 w 5169983"/>
                <a:gd name="csY660" fmla="*/ 213260 h 3080841"/>
                <a:gd name="csX661" fmla="*/ 2242318 w 5169983"/>
                <a:gd name="csY661" fmla="*/ 207143 h 3080841"/>
                <a:gd name="csX662" fmla="*/ 2231140 w 5169983"/>
                <a:gd name="csY662" fmla="*/ 339556 h 3080841"/>
                <a:gd name="csX663" fmla="*/ 2223225 w 5169983"/>
                <a:gd name="csY663" fmla="*/ 324192 h 3080841"/>
                <a:gd name="csX664" fmla="*/ 2182547 w 5169983"/>
                <a:gd name="csY664" fmla="*/ 350981 h 3080841"/>
                <a:gd name="csX665" fmla="*/ 2182119 w 5169983"/>
                <a:gd name="csY665" fmla="*/ 357326 h 3080841"/>
                <a:gd name="csX666" fmla="*/ 2190509 w 5169983"/>
                <a:gd name="csY666" fmla="*/ 366944 h 3080841"/>
                <a:gd name="csX667" fmla="*/ 2196674 w 5169983"/>
                <a:gd name="csY667" fmla="*/ 367382 h 3080841"/>
                <a:gd name="csX668" fmla="*/ 2231140 w 5169983"/>
                <a:gd name="csY668" fmla="*/ 339499 h 3080841"/>
                <a:gd name="csX669" fmla="*/ 2263409 w 5169983"/>
                <a:gd name="csY669" fmla="*/ 466880 h 3080841"/>
                <a:gd name="csX670" fmla="*/ 2258500 w 5169983"/>
                <a:gd name="csY670" fmla="*/ 459783 h 3080841"/>
                <a:gd name="csX671" fmla="*/ 2222893 w 5169983"/>
                <a:gd name="csY671" fmla="*/ 471912 h 3080841"/>
                <a:gd name="csX672" fmla="*/ 2219458 w 5169983"/>
                <a:gd name="csY672" fmla="*/ 492622 h 3080841"/>
                <a:gd name="csX673" fmla="*/ 2225508 w 5169983"/>
                <a:gd name="csY673" fmla="*/ 493726 h 3080841"/>
                <a:gd name="csX674" fmla="*/ 2263409 w 5169983"/>
                <a:gd name="csY674" fmla="*/ 466823 h 3080841"/>
                <a:gd name="csX675" fmla="*/ 2228182 w 5169983"/>
                <a:gd name="csY675" fmla="*/ 421721 h 3080841"/>
                <a:gd name="csX676" fmla="*/ 2260631 w 5169983"/>
                <a:gd name="csY676" fmla="*/ 394770 h 3080841"/>
                <a:gd name="csX677" fmla="*/ 2255446 w 5169983"/>
                <a:gd name="csY677" fmla="*/ 387997 h 3080841"/>
                <a:gd name="csX678" fmla="*/ 2219078 w 5169983"/>
                <a:gd name="csY678" fmla="*/ 409754 h 3080841"/>
                <a:gd name="csX679" fmla="*/ 2221532 w 5169983"/>
                <a:gd name="csY679" fmla="*/ 419704 h 3080841"/>
                <a:gd name="csX680" fmla="*/ 2227420 w 5169983"/>
                <a:gd name="csY680" fmla="*/ 422140 h 3080841"/>
                <a:gd name="csX681" fmla="*/ 2228125 w 5169983"/>
                <a:gd name="csY681" fmla="*/ 421778 h 3080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</a:cxnLst>
              <a:rect l="l" t="t" r="r" b="b"/>
              <a:pathLst>
                <a:path w="5169983" h="3080841">
                  <a:moveTo>
                    <a:pt x="5096517" y="2713246"/>
                  </a:moveTo>
                  <a:cubicBezTo>
                    <a:pt x="5115067" y="2746485"/>
                    <a:pt x="5134094" y="2779676"/>
                    <a:pt x="5152169" y="2813296"/>
                  </a:cubicBezTo>
                  <a:cubicBezTo>
                    <a:pt x="5158353" y="2824759"/>
                    <a:pt x="5163394" y="2836831"/>
                    <a:pt x="5167104" y="2849322"/>
                  </a:cubicBezTo>
                  <a:cubicBezTo>
                    <a:pt x="5172337" y="2867035"/>
                    <a:pt x="5168626" y="2874361"/>
                    <a:pt x="5152074" y="2883379"/>
                  </a:cubicBezTo>
                  <a:cubicBezTo>
                    <a:pt x="5145509" y="2886937"/>
                    <a:pt x="5138564" y="2889781"/>
                    <a:pt x="5131715" y="2892788"/>
                  </a:cubicBezTo>
                  <a:lnTo>
                    <a:pt x="4733781" y="3070084"/>
                  </a:lnTo>
                  <a:cubicBezTo>
                    <a:pt x="4727788" y="3072766"/>
                    <a:pt x="4721984" y="3075877"/>
                    <a:pt x="4715896" y="3077951"/>
                  </a:cubicBezTo>
                  <a:cubicBezTo>
                    <a:pt x="4693540" y="3085390"/>
                    <a:pt x="4681839" y="3077247"/>
                    <a:pt x="4680697" y="3053959"/>
                  </a:cubicBezTo>
                  <a:cubicBezTo>
                    <a:pt x="4678890" y="3016116"/>
                    <a:pt x="4688213" y="2981136"/>
                    <a:pt x="4711805" y="2951721"/>
                  </a:cubicBezTo>
                  <a:cubicBezTo>
                    <a:pt x="4733400" y="2924885"/>
                    <a:pt x="4757469" y="2900112"/>
                    <a:pt x="4780966" y="2874912"/>
                  </a:cubicBezTo>
                  <a:cubicBezTo>
                    <a:pt x="4794855" y="2859976"/>
                    <a:pt x="4809315" y="2845707"/>
                    <a:pt x="4817306" y="2823684"/>
                  </a:cubicBezTo>
                  <a:cubicBezTo>
                    <a:pt x="4785246" y="2821058"/>
                    <a:pt x="4765650" y="2802517"/>
                    <a:pt x="4748431" y="2779676"/>
                  </a:cubicBezTo>
                  <a:cubicBezTo>
                    <a:pt x="4664525" y="2668144"/>
                    <a:pt x="4595079" y="2548088"/>
                    <a:pt x="4539332" y="2420098"/>
                  </a:cubicBezTo>
                  <a:cubicBezTo>
                    <a:pt x="4513361" y="2360404"/>
                    <a:pt x="4500899" y="2297474"/>
                    <a:pt x="4496999" y="2232690"/>
                  </a:cubicBezTo>
                  <a:cubicBezTo>
                    <a:pt x="4496618" y="2226411"/>
                    <a:pt x="4496332" y="2220056"/>
                    <a:pt x="4491481" y="2212293"/>
                  </a:cubicBezTo>
                  <a:cubicBezTo>
                    <a:pt x="4487770" y="2222197"/>
                    <a:pt x="4483585" y="2231929"/>
                    <a:pt x="4480351" y="2241984"/>
                  </a:cubicBezTo>
                  <a:cubicBezTo>
                    <a:pt x="4429931" y="2395497"/>
                    <a:pt x="4391213" y="2552075"/>
                    <a:pt x="4357346" y="2709916"/>
                  </a:cubicBezTo>
                  <a:cubicBezTo>
                    <a:pt x="4354016" y="2725432"/>
                    <a:pt x="4350020" y="2740853"/>
                    <a:pt x="4347928" y="2756550"/>
                  </a:cubicBezTo>
                  <a:cubicBezTo>
                    <a:pt x="4345264" y="2776623"/>
                    <a:pt x="4337559" y="2791529"/>
                    <a:pt x="4317010" y="2798531"/>
                  </a:cubicBezTo>
                  <a:cubicBezTo>
                    <a:pt x="4308448" y="2801433"/>
                    <a:pt x="4301027" y="2807502"/>
                    <a:pt x="4294654" y="2811165"/>
                  </a:cubicBezTo>
                  <a:cubicBezTo>
                    <a:pt x="4280670" y="2874636"/>
                    <a:pt x="4266971" y="2936529"/>
                    <a:pt x="4253557" y="2998469"/>
                  </a:cubicBezTo>
                  <a:cubicBezTo>
                    <a:pt x="4247564" y="3026628"/>
                    <a:pt x="4242237" y="3030937"/>
                    <a:pt x="4213888" y="3024382"/>
                  </a:cubicBezTo>
                  <a:cubicBezTo>
                    <a:pt x="4078705" y="2993379"/>
                    <a:pt x="3943619" y="2962052"/>
                    <a:pt x="3808533" y="2930830"/>
                  </a:cubicBezTo>
                  <a:cubicBezTo>
                    <a:pt x="3789507" y="2926464"/>
                    <a:pt x="3770576" y="2921764"/>
                    <a:pt x="3751359" y="2917769"/>
                  </a:cubicBezTo>
                  <a:cubicBezTo>
                    <a:pt x="3739563" y="2915315"/>
                    <a:pt x="3729954" y="2910339"/>
                    <a:pt x="3727005" y="2897925"/>
                  </a:cubicBezTo>
                  <a:cubicBezTo>
                    <a:pt x="3724056" y="2886118"/>
                    <a:pt x="3730810" y="2878518"/>
                    <a:pt x="3740228" y="2872772"/>
                  </a:cubicBezTo>
                  <a:cubicBezTo>
                    <a:pt x="3742607" y="2871345"/>
                    <a:pt x="3745461" y="2869880"/>
                    <a:pt x="3746793" y="2867692"/>
                  </a:cubicBezTo>
                  <a:cubicBezTo>
                    <a:pt x="3769719" y="2831389"/>
                    <a:pt x="3807011" y="2819803"/>
                    <a:pt x="3845158" y="2809519"/>
                  </a:cubicBezTo>
                  <a:cubicBezTo>
                    <a:pt x="3878359" y="2800558"/>
                    <a:pt x="3911846" y="2792024"/>
                    <a:pt x="3944570" y="2781417"/>
                  </a:cubicBezTo>
                  <a:cubicBezTo>
                    <a:pt x="3971017" y="2772836"/>
                    <a:pt x="3996132" y="2760811"/>
                    <a:pt x="4015633" y="2740092"/>
                  </a:cubicBezTo>
                  <a:cubicBezTo>
                    <a:pt x="4014302" y="2737457"/>
                    <a:pt x="4013826" y="2734841"/>
                    <a:pt x="4012685" y="2734403"/>
                  </a:cubicBezTo>
                  <a:cubicBezTo>
                    <a:pt x="3986428" y="2725052"/>
                    <a:pt x="3985572" y="2704722"/>
                    <a:pt x="3989092" y="2681805"/>
                  </a:cubicBezTo>
                  <a:cubicBezTo>
                    <a:pt x="4000128" y="2608934"/>
                    <a:pt x="4008593" y="2535560"/>
                    <a:pt x="4022198" y="2463184"/>
                  </a:cubicBezTo>
                  <a:cubicBezTo>
                    <a:pt x="4054828" y="2289873"/>
                    <a:pt x="4090978" y="2117333"/>
                    <a:pt x="4144918" y="1949122"/>
                  </a:cubicBezTo>
                  <a:cubicBezTo>
                    <a:pt x="4164895" y="1886954"/>
                    <a:pt x="4184967" y="1824738"/>
                    <a:pt x="4217122" y="1767440"/>
                  </a:cubicBezTo>
                  <a:cubicBezTo>
                    <a:pt x="4218359" y="1765252"/>
                    <a:pt x="4218264" y="1762303"/>
                    <a:pt x="4218835" y="1759792"/>
                  </a:cubicBezTo>
                  <a:cubicBezTo>
                    <a:pt x="4173743" y="1739719"/>
                    <a:pt x="4172695" y="1736941"/>
                    <a:pt x="4186585" y="1687625"/>
                  </a:cubicBezTo>
                  <a:cubicBezTo>
                    <a:pt x="4246993" y="1473094"/>
                    <a:pt x="4307402" y="1258516"/>
                    <a:pt x="4367715" y="1043871"/>
                  </a:cubicBezTo>
                  <a:cubicBezTo>
                    <a:pt x="4369142" y="1038572"/>
                    <a:pt x="4369904" y="1033054"/>
                    <a:pt x="4371045" y="1027032"/>
                  </a:cubicBezTo>
                  <a:cubicBezTo>
                    <a:pt x="4325953" y="1016425"/>
                    <a:pt x="4281812" y="1006037"/>
                    <a:pt x="4237671" y="995715"/>
                  </a:cubicBezTo>
                  <a:cubicBezTo>
                    <a:pt x="4144156" y="973740"/>
                    <a:pt x="4052925" y="944535"/>
                    <a:pt x="3964833" y="906159"/>
                  </a:cubicBezTo>
                  <a:cubicBezTo>
                    <a:pt x="3925734" y="889111"/>
                    <a:pt x="3888633" y="867345"/>
                    <a:pt x="3851342" y="846568"/>
                  </a:cubicBezTo>
                  <a:cubicBezTo>
                    <a:pt x="3824514" y="831614"/>
                    <a:pt x="3798353" y="815603"/>
                    <a:pt x="3772859" y="798574"/>
                  </a:cubicBezTo>
                  <a:cubicBezTo>
                    <a:pt x="3752880" y="785285"/>
                    <a:pt x="3731666" y="772546"/>
                    <a:pt x="3724627" y="746471"/>
                  </a:cubicBezTo>
                  <a:cubicBezTo>
                    <a:pt x="3723580" y="742476"/>
                    <a:pt x="3717017" y="738546"/>
                    <a:pt x="3712165" y="737177"/>
                  </a:cubicBezTo>
                  <a:cubicBezTo>
                    <a:pt x="3697038" y="732858"/>
                    <a:pt x="3681438" y="730013"/>
                    <a:pt x="3666121" y="726141"/>
                  </a:cubicBezTo>
                  <a:cubicBezTo>
                    <a:pt x="3644527" y="720614"/>
                    <a:pt x="3622836" y="715201"/>
                    <a:pt x="3601527" y="708580"/>
                  </a:cubicBezTo>
                  <a:cubicBezTo>
                    <a:pt x="3591919" y="705574"/>
                    <a:pt x="3582785" y="700437"/>
                    <a:pt x="3573939" y="695300"/>
                  </a:cubicBezTo>
                  <a:cubicBezTo>
                    <a:pt x="3540738" y="675941"/>
                    <a:pt x="3536552" y="661014"/>
                    <a:pt x="3555008" y="627880"/>
                  </a:cubicBezTo>
                  <a:cubicBezTo>
                    <a:pt x="3543782" y="618215"/>
                    <a:pt x="3531606" y="609349"/>
                    <a:pt x="3521426" y="598694"/>
                  </a:cubicBezTo>
                  <a:cubicBezTo>
                    <a:pt x="3497453" y="573817"/>
                    <a:pt x="3498880" y="556541"/>
                    <a:pt x="3526849" y="531779"/>
                  </a:cubicBezTo>
                  <a:cubicBezTo>
                    <a:pt x="3517716" y="516139"/>
                    <a:pt x="3499926" y="501546"/>
                    <a:pt x="3509820" y="480122"/>
                  </a:cubicBezTo>
                  <a:cubicBezTo>
                    <a:pt x="3520094" y="457576"/>
                    <a:pt x="3541594" y="461362"/>
                    <a:pt x="3563475" y="461467"/>
                  </a:cubicBezTo>
                  <a:cubicBezTo>
                    <a:pt x="3547587" y="435115"/>
                    <a:pt x="3541119" y="405377"/>
                    <a:pt x="3515909" y="386408"/>
                  </a:cubicBezTo>
                  <a:cubicBezTo>
                    <a:pt x="3507917" y="380453"/>
                    <a:pt x="3501734" y="371472"/>
                    <a:pt x="3496311" y="362844"/>
                  </a:cubicBezTo>
                  <a:cubicBezTo>
                    <a:pt x="3479854" y="336816"/>
                    <a:pt x="3487465" y="315878"/>
                    <a:pt x="3516384" y="306098"/>
                  </a:cubicBezTo>
                  <a:cubicBezTo>
                    <a:pt x="3522282" y="304072"/>
                    <a:pt x="3528466" y="302597"/>
                    <a:pt x="3535886" y="300467"/>
                  </a:cubicBezTo>
                  <a:cubicBezTo>
                    <a:pt x="3532081" y="290297"/>
                    <a:pt x="3528275" y="281935"/>
                    <a:pt x="3525992" y="273183"/>
                  </a:cubicBezTo>
                  <a:cubicBezTo>
                    <a:pt x="3518382" y="243283"/>
                    <a:pt x="3536362" y="222725"/>
                    <a:pt x="3566709" y="227425"/>
                  </a:cubicBezTo>
                  <a:cubicBezTo>
                    <a:pt x="3579361" y="229394"/>
                    <a:pt x="3591633" y="234369"/>
                    <a:pt x="3606379" y="238631"/>
                  </a:cubicBezTo>
                  <a:cubicBezTo>
                    <a:pt x="3605808" y="231744"/>
                    <a:pt x="3605427" y="225845"/>
                    <a:pt x="3604666" y="219928"/>
                  </a:cubicBezTo>
                  <a:cubicBezTo>
                    <a:pt x="3602288" y="202053"/>
                    <a:pt x="3605237" y="185928"/>
                    <a:pt x="3621600" y="175816"/>
                  </a:cubicBezTo>
                  <a:cubicBezTo>
                    <a:pt x="3637486" y="165970"/>
                    <a:pt x="3652422" y="172696"/>
                    <a:pt x="3665550" y="182380"/>
                  </a:cubicBezTo>
                  <a:cubicBezTo>
                    <a:pt x="3677537" y="191170"/>
                    <a:pt x="3688667" y="201178"/>
                    <a:pt x="3699416" y="211462"/>
                  </a:cubicBezTo>
                  <a:cubicBezTo>
                    <a:pt x="3705315" y="217084"/>
                    <a:pt x="3709691" y="224304"/>
                    <a:pt x="3717777" y="234588"/>
                  </a:cubicBezTo>
                  <a:cubicBezTo>
                    <a:pt x="3721773" y="215619"/>
                    <a:pt x="3723295" y="203594"/>
                    <a:pt x="3726814" y="192217"/>
                  </a:cubicBezTo>
                  <a:cubicBezTo>
                    <a:pt x="3737564" y="158588"/>
                    <a:pt x="3764202" y="151377"/>
                    <a:pt x="3787699" y="177300"/>
                  </a:cubicBezTo>
                  <a:cubicBezTo>
                    <a:pt x="3804537" y="195774"/>
                    <a:pt x="3818521" y="217036"/>
                    <a:pt x="3831840" y="238298"/>
                  </a:cubicBezTo>
                  <a:cubicBezTo>
                    <a:pt x="3844682" y="258808"/>
                    <a:pt x="3855147" y="280841"/>
                    <a:pt x="3866468" y="302274"/>
                  </a:cubicBezTo>
                  <a:cubicBezTo>
                    <a:pt x="3870939" y="310741"/>
                    <a:pt x="3876171" y="316097"/>
                    <a:pt x="3886826" y="318561"/>
                  </a:cubicBezTo>
                  <a:cubicBezTo>
                    <a:pt x="3898051" y="321129"/>
                    <a:pt x="3908896" y="328292"/>
                    <a:pt x="3918029" y="335836"/>
                  </a:cubicBezTo>
                  <a:cubicBezTo>
                    <a:pt x="4000888" y="404445"/>
                    <a:pt x="4094307" y="453162"/>
                    <a:pt x="4194766" y="490396"/>
                  </a:cubicBezTo>
                  <a:cubicBezTo>
                    <a:pt x="4291705" y="526308"/>
                    <a:pt x="4388930" y="561079"/>
                    <a:pt x="4488627" y="588477"/>
                  </a:cubicBezTo>
                  <a:cubicBezTo>
                    <a:pt x="4508224" y="593880"/>
                    <a:pt x="4528012" y="598637"/>
                    <a:pt x="4549606" y="601757"/>
                  </a:cubicBezTo>
                  <a:cubicBezTo>
                    <a:pt x="4525348" y="568347"/>
                    <a:pt x="4501946" y="535450"/>
                    <a:pt x="4494716" y="492737"/>
                  </a:cubicBezTo>
                  <a:cubicBezTo>
                    <a:pt x="4485392" y="489845"/>
                    <a:pt x="4475594" y="487542"/>
                    <a:pt x="4466272" y="483832"/>
                  </a:cubicBezTo>
                  <a:cubicBezTo>
                    <a:pt x="4435734" y="471693"/>
                    <a:pt x="4424604" y="440690"/>
                    <a:pt x="4442108" y="412864"/>
                  </a:cubicBezTo>
                  <a:cubicBezTo>
                    <a:pt x="4449338" y="401448"/>
                    <a:pt x="4459707" y="389842"/>
                    <a:pt x="4471503" y="384058"/>
                  </a:cubicBezTo>
                  <a:cubicBezTo>
                    <a:pt x="4495096" y="372414"/>
                    <a:pt x="4505941" y="354425"/>
                    <a:pt x="4515168" y="330480"/>
                  </a:cubicBezTo>
                  <a:cubicBezTo>
                    <a:pt x="4527060" y="299487"/>
                    <a:pt x="4545421" y="270995"/>
                    <a:pt x="4562829" y="237975"/>
                  </a:cubicBezTo>
                  <a:cubicBezTo>
                    <a:pt x="4562545" y="237480"/>
                    <a:pt x="4559785" y="232999"/>
                    <a:pt x="4556931" y="228519"/>
                  </a:cubicBezTo>
                  <a:cubicBezTo>
                    <a:pt x="4529724" y="186756"/>
                    <a:pt x="4535336" y="141045"/>
                    <a:pt x="4571772" y="106941"/>
                  </a:cubicBezTo>
                  <a:cubicBezTo>
                    <a:pt x="4572342" y="106275"/>
                    <a:pt x="4573009" y="105561"/>
                    <a:pt x="4573770" y="105076"/>
                  </a:cubicBezTo>
                  <a:cubicBezTo>
                    <a:pt x="4600691" y="87905"/>
                    <a:pt x="4619908" y="64236"/>
                    <a:pt x="4639220" y="38760"/>
                  </a:cubicBezTo>
                  <a:cubicBezTo>
                    <a:pt x="4679460" y="-14219"/>
                    <a:pt x="4762605" y="-12306"/>
                    <a:pt x="4808934" y="39083"/>
                  </a:cubicBezTo>
                  <a:cubicBezTo>
                    <a:pt x="4814452" y="45267"/>
                    <a:pt x="4819304" y="52040"/>
                    <a:pt x="4825393" y="59689"/>
                  </a:cubicBezTo>
                  <a:cubicBezTo>
                    <a:pt x="4856690" y="53629"/>
                    <a:pt x="4887989" y="52973"/>
                    <a:pt x="4917574" y="68222"/>
                  </a:cubicBezTo>
                  <a:cubicBezTo>
                    <a:pt x="4947065" y="83424"/>
                    <a:pt x="4962667" y="108786"/>
                    <a:pt x="4968755" y="141473"/>
                  </a:cubicBezTo>
                  <a:cubicBezTo>
                    <a:pt x="4977317" y="142082"/>
                    <a:pt x="4984547" y="142738"/>
                    <a:pt x="4991777" y="143062"/>
                  </a:cubicBezTo>
                  <a:cubicBezTo>
                    <a:pt x="5076634" y="147276"/>
                    <a:pt x="5116779" y="221850"/>
                    <a:pt x="5085291" y="285207"/>
                  </a:cubicBezTo>
                  <a:cubicBezTo>
                    <a:pt x="5084435" y="286796"/>
                    <a:pt x="5084435" y="288822"/>
                    <a:pt x="5083578" y="293027"/>
                  </a:cubicBezTo>
                  <a:cubicBezTo>
                    <a:pt x="5121726" y="317362"/>
                    <a:pt x="5143321" y="352456"/>
                    <a:pt x="5137518" y="400021"/>
                  </a:cubicBezTo>
                  <a:cubicBezTo>
                    <a:pt x="5131811" y="446598"/>
                    <a:pt x="5103557" y="477430"/>
                    <a:pt x="5063506" y="498045"/>
                  </a:cubicBezTo>
                  <a:cubicBezTo>
                    <a:pt x="5092331" y="563162"/>
                    <a:pt x="5063887" y="627014"/>
                    <a:pt x="4970087" y="656096"/>
                  </a:cubicBezTo>
                  <a:cubicBezTo>
                    <a:pt x="4981598" y="682229"/>
                    <a:pt x="4975604" y="705412"/>
                    <a:pt x="4960003" y="728862"/>
                  </a:cubicBezTo>
                  <a:cubicBezTo>
                    <a:pt x="4953820" y="738099"/>
                    <a:pt x="4955627" y="753739"/>
                    <a:pt x="4956388" y="766315"/>
                  </a:cubicBezTo>
                  <a:cubicBezTo>
                    <a:pt x="4960669" y="837055"/>
                    <a:pt x="4966947" y="907700"/>
                    <a:pt x="4970373" y="978487"/>
                  </a:cubicBezTo>
                  <a:cubicBezTo>
                    <a:pt x="4979029" y="1158466"/>
                    <a:pt x="4986354" y="1338493"/>
                    <a:pt x="4994535" y="1518529"/>
                  </a:cubicBezTo>
                  <a:cubicBezTo>
                    <a:pt x="5000624" y="1653787"/>
                    <a:pt x="5007189" y="1788987"/>
                    <a:pt x="5013562" y="1924188"/>
                  </a:cubicBezTo>
                  <a:cubicBezTo>
                    <a:pt x="5013847" y="1930695"/>
                    <a:pt x="5014703" y="1937316"/>
                    <a:pt x="5014038" y="1943757"/>
                  </a:cubicBezTo>
                  <a:cubicBezTo>
                    <a:pt x="5012706" y="1957427"/>
                    <a:pt x="5005476" y="1966883"/>
                    <a:pt x="4991111" y="1967378"/>
                  </a:cubicBezTo>
                  <a:cubicBezTo>
                    <a:pt x="4979315" y="1967815"/>
                    <a:pt x="4967233" y="1966883"/>
                    <a:pt x="4955532" y="1965133"/>
                  </a:cubicBezTo>
                  <a:cubicBezTo>
                    <a:pt x="4944687" y="1963487"/>
                    <a:pt x="4934127" y="1959995"/>
                    <a:pt x="4921760" y="1956933"/>
                  </a:cubicBezTo>
                  <a:cubicBezTo>
                    <a:pt x="4908442" y="1989410"/>
                    <a:pt x="4902639" y="2022202"/>
                    <a:pt x="4899690" y="2055222"/>
                  </a:cubicBezTo>
                  <a:cubicBezTo>
                    <a:pt x="4888464" y="2181081"/>
                    <a:pt x="4909393" y="2300975"/>
                    <a:pt x="4970943" y="2412174"/>
                  </a:cubicBezTo>
                  <a:cubicBezTo>
                    <a:pt x="5006617" y="2476626"/>
                    <a:pt x="5044384" y="2539936"/>
                    <a:pt x="5081105" y="2603854"/>
                  </a:cubicBezTo>
                  <a:cubicBezTo>
                    <a:pt x="5090808" y="2620854"/>
                    <a:pt x="5100798" y="2637740"/>
                    <a:pt x="5109455" y="2655292"/>
                  </a:cubicBezTo>
                  <a:cubicBezTo>
                    <a:pt x="5125817" y="2688531"/>
                    <a:pt x="5125057" y="2690452"/>
                    <a:pt x="5096327" y="2713189"/>
                  </a:cubicBezTo>
                  <a:close/>
                  <a:moveTo>
                    <a:pt x="4915101" y="767619"/>
                  </a:moveTo>
                  <a:cubicBezTo>
                    <a:pt x="4848319" y="785503"/>
                    <a:pt x="4785723" y="802285"/>
                    <a:pt x="4722174" y="819294"/>
                  </a:cubicBezTo>
                  <a:cubicBezTo>
                    <a:pt x="4725410" y="824869"/>
                    <a:pt x="4729025" y="831262"/>
                    <a:pt x="4732640" y="837550"/>
                  </a:cubicBezTo>
                  <a:cubicBezTo>
                    <a:pt x="4765459" y="894238"/>
                    <a:pt x="4753568" y="950166"/>
                    <a:pt x="4698868" y="985869"/>
                  </a:cubicBezTo>
                  <a:cubicBezTo>
                    <a:pt x="4647972" y="1019165"/>
                    <a:pt x="4592226" y="1037754"/>
                    <a:pt x="4530390" y="1035680"/>
                  </a:cubicBezTo>
                  <a:cubicBezTo>
                    <a:pt x="4494240" y="1034472"/>
                    <a:pt x="4458089" y="1035452"/>
                    <a:pt x="4420799" y="1035452"/>
                  </a:cubicBezTo>
                  <a:cubicBezTo>
                    <a:pt x="4406148" y="1065361"/>
                    <a:pt x="4231392" y="1689318"/>
                    <a:pt x="4231677" y="1713643"/>
                  </a:cubicBezTo>
                  <a:cubicBezTo>
                    <a:pt x="4475404" y="1782528"/>
                    <a:pt x="4719511" y="1851470"/>
                    <a:pt x="4967995" y="1921724"/>
                  </a:cubicBezTo>
                  <a:cubicBezTo>
                    <a:pt x="4950299" y="1534321"/>
                    <a:pt x="4932700" y="1150865"/>
                    <a:pt x="4915101" y="767619"/>
                  </a:cubicBezTo>
                  <a:close/>
                  <a:moveTo>
                    <a:pt x="3774000" y="743132"/>
                  </a:moveTo>
                  <a:cubicBezTo>
                    <a:pt x="3782752" y="749753"/>
                    <a:pt x="3790553" y="756469"/>
                    <a:pt x="3799115" y="761835"/>
                  </a:cubicBezTo>
                  <a:cubicBezTo>
                    <a:pt x="3825086" y="778121"/>
                    <a:pt x="3850866" y="794845"/>
                    <a:pt x="3877599" y="809667"/>
                  </a:cubicBezTo>
                  <a:cubicBezTo>
                    <a:pt x="3913367" y="829454"/>
                    <a:pt x="3949041" y="849907"/>
                    <a:pt x="3986524" y="865984"/>
                  </a:cubicBezTo>
                  <a:cubicBezTo>
                    <a:pt x="4046266" y="891613"/>
                    <a:pt x="4107721" y="913103"/>
                    <a:pt x="4170412" y="931149"/>
                  </a:cubicBezTo>
                  <a:cubicBezTo>
                    <a:pt x="4293418" y="966576"/>
                    <a:pt x="4417563" y="993308"/>
                    <a:pt x="4546562" y="989865"/>
                  </a:cubicBezTo>
                  <a:cubicBezTo>
                    <a:pt x="4595650" y="988552"/>
                    <a:pt x="4639410" y="972037"/>
                    <a:pt x="4679175" y="944430"/>
                  </a:cubicBezTo>
                  <a:cubicBezTo>
                    <a:pt x="4705907" y="925898"/>
                    <a:pt x="4712852" y="896702"/>
                    <a:pt x="4697536" y="868115"/>
                  </a:cubicBezTo>
                  <a:cubicBezTo>
                    <a:pt x="4691161" y="856195"/>
                    <a:pt x="4681364" y="845370"/>
                    <a:pt x="4670994" y="836513"/>
                  </a:cubicBezTo>
                  <a:cubicBezTo>
                    <a:pt x="4649209" y="817810"/>
                    <a:pt x="4621811" y="810209"/>
                    <a:pt x="4594318" y="805024"/>
                  </a:cubicBezTo>
                  <a:cubicBezTo>
                    <a:pt x="4554173" y="797366"/>
                    <a:pt x="4513647" y="791734"/>
                    <a:pt x="4473407" y="784514"/>
                  </a:cubicBezTo>
                  <a:cubicBezTo>
                    <a:pt x="4365147" y="765060"/>
                    <a:pt x="4260503" y="731764"/>
                    <a:pt x="4155096" y="701141"/>
                  </a:cubicBezTo>
                  <a:cubicBezTo>
                    <a:pt x="4051118" y="670908"/>
                    <a:pt x="3955225" y="625645"/>
                    <a:pt x="3869988" y="558292"/>
                  </a:cubicBezTo>
                  <a:cubicBezTo>
                    <a:pt x="3864280" y="553820"/>
                    <a:pt x="3857906" y="550148"/>
                    <a:pt x="3851437" y="545772"/>
                  </a:cubicBezTo>
                  <a:cubicBezTo>
                    <a:pt x="3811291" y="605581"/>
                    <a:pt x="3787413" y="670423"/>
                    <a:pt x="3774000" y="743027"/>
                  </a:cubicBezTo>
                  <a:close/>
                  <a:moveTo>
                    <a:pt x="4619718" y="664401"/>
                  </a:moveTo>
                  <a:cubicBezTo>
                    <a:pt x="4571582" y="653528"/>
                    <a:pt x="4523445" y="644071"/>
                    <a:pt x="4475974" y="631714"/>
                  </a:cubicBezTo>
                  <a:cubicBezTo>
                    <a:pt x="4365147" y="602746"/>
                    <a:pt x="4257839" y="562782"/>
                    <a:pt x="4150911" y="521818"/>
                  </a:cubicBezTo>
                  <a:cubicBezTo>
                    <a:pt x="4063294" y="488256"/>
                    <a:pt x="3982148" y="443754"/>
                    <a:pt x="3908421" y="385476"/>
                  </a:cubicBezTo>
                  <a:cubicBezTo>
                    <a:pt x="3902903" y="381157"/>
                    <a:pt x="3896625" y="377770"/>
                    <a:pt x="3888348" y="372414"/>
                  </a:cubicBezTo>
                  <a:cubicBezTo>
                    <a:pt x="3875790" y="412836"/>
                    <a:pt x="3863234" y="453257"/>
                    <a:pt x="3850676" y="493669"/>
                  </a:cubicBezTo>
                  <a:cubicBezTo>
                    <a:pt x="3866468" y="504933"/>
                    <a:pt x="3880071" y="514550"/>
                    <a:pt x="3893580" y="524339"/>
                  </a:cubicBezTo>
                  <a:cubicBezTo>
                    <a:pt x="3955701" y="569498"/>
                    <a:pt x="4020771" y="609463"/>
                    <a:pt x="4094307" y="632760"/>
                  </a:cubicBezTo>
                  <a:cubicBezTo>
                    <a:pt x="4183826" y="661119"/>
                    <a:pt x="4273820" y="688508"/>
                    <a:pt x="4364195" y="713612"/>
                  </a:cubicBezTo>
                  <a:cubicBezTo>
                    <a:pt x="4411665" y="726741"/>
                    <a:pt x="4460563" y="734380"/>
                    <a:pt x="4508986" y="743674"/>
                  </a:cubicBezTo>
                  <a:cubicBezTo>
                    <a:pt x="4516310" y="745101"/>
                    <a:pt x="4526775" y="744340"/>
                    <a:pt x="4532007" y="740021"/>
                  </a:cubicBezTo>
                  <a:cubicBezTo>
                    <a:pt x="4562069" y="715411"/>
                    <a:pt x="4590989" y="689449"/>
                    <a:pt x="4619718" y="664401"/>
                  </a:cubicBezTo>
                  <a:close/>
                  <a:moveTo>
                    <a:pt x="4560451" y="539646"/>
                  </a:moveTo>
                  <a:cubicBezTo>
                    <a:pt x="4578336" y="570754"/>
                    <a:pt x="4603546" y="587649"/>
                    <a:pt x="4632752" y="597980"/>
                  </a:cubicBezTo>
                  <a:cubicBezTo>
                    <a:pt x="4662527" y="608426"/>
                    <a:pt x="4692874" y="622315"/>
                    <a:pt x="4723411" y="623457"/>
                  </a:cubicBezTo>
                  <a:cubicBezTo>
                    <a:pt x="4752141" y="624550"/>
                    <a:pt x="4781252" y="610937"/>
                    <a:pt x="4813120" y="603127"/>
                  </a:cubicBezTo>
                  <a:cubicBezTo>
                    <a:pt x="4804177" y="592948"/>
                    <a:pt x="4796947" y="586669"/>
                    <a:pt x="4792191" y="578907"/>
                  </a:cubicBezTo>
                  <a:cubicBezTo>
                    <a:pt x="4781631" y="561517"/>
                    <a:pt x="4769645" y="544355"/>
                    <a:pt x="4763081" y="525443"/>
                  </a:cubicBezTo>
                  <a:cubicBezTo>
                    <a:pt x="4750999" y="489959"/>
                    <a:pt x="4769170" y="470714"/>
                    <a:pt x="4806081" y="477211"/>
                  </a:cubicBezTo>
                  <a:cubicBezTo>
                    <a:pt x="4823870" y="480388"/>
                    <a:pt x="4840328" y="476555"/>
                    <a:pt x="4851743" y="463056"/>
                  </a:cubicBezTo>
                  <a:cubicBezTo>
                    <a:pt x="4857452" y="456282"/>
                    <a:pt x="4860972" y="444296"/>
                    <a:pt x="4859545" y="435610"/>
                  </a:cubicBezTo>
                  <a:cubicBezTo>
                    <a:pt x="4857641" y="423862"/>
                    <a:pt x="4845084" y="421835"/>
                    <a:pt x="4834715" y="422986"/>
                  </a:cubicBezTo>
                  <a:cubicBezTo>
                    <a:pt x="4826628" y="423862"/>
                    <a:pt x="4818163" y="426534"/>
                    <a:pt x="4811312" y="430749"/>
                  </a:cubicBezTo>
                  <a:cubicBezTo>
                    <a:pt x="4797709" y="439054"/>
                    <a:pt x="4785056" y="437693"/>
                    <a:pt x="4771548" y="431567"/>
                  </a:cubicBezTo>
                  <a:cubicBezTo>
                    <a:pt x="4739394" y="416964"/>
                    <a:pt x="4712852" y="395427"/>
                    <a:pt x="4692874" y="366402"/>
                  </a:cubicBezTo>
                  <a:cubicBezTo>
                    <a:pt x="4679175" y="346444"/>
                    <a:pt x="4666904" y="325496"/>
                    <a:pt x="4654536" y="304728"/>
                  </a:cubicBezTo>
                  <a:cubicBezTo>
                    <a:pt x="4643881" y="286796"/>
                    <a:pt x="4630944" y="271651"/>
                    <a:pt x="4610300" y="263946"/>
                  </a:cubicBezTo>
                  <a:cubicBezTo>
                    <a:pt x="4607542" y="266352"/>
                    <a:pt x="4604497" y="268531"/>
                    <a:pt x="4601834" y="271157"/>
                  </a:cubicBezTo>
                  <a:cubicBezTo>
                    <a:pt x="4578812" y="294007"/>
                    <a:pt x="4566349" y="323317"/>
                    <a:pt x="4554268" y="352617"/>
                  </a:cubicBezTo>
                  <a:cubicBezTo>
                    <a:pt x="4542757" y="380558"/>
                    <a:pt x="4529533" y="406414"/>
                    <a:pt x="4498615" y="418172"/>
                  </a:cubicBezTo>
                  <a:cubicBezTo>
                    <a:pt x="4488818" y="421883"/>
                    <a:pt x="4478352" y="427962"/>
                    <a:pt x="4478163" y="443211"/>
                  </a:cubicBezTo>
                  <a:cubicBezTo>
                    <a:pt x="4484822" y="445114"/>
                    <a:pt x="4490815" y="448396"/>
                    <a:pt x="4496809" y="448396"/>
                  </a:cubicBezTo>
                  <a:cubicBezTo>
                    <a:pt x="4522208" y="448396"/>
                    <a:pt x="4533624" y="461809"/>
                    <a:pt x="4535812" y="485906"/>
                  </a:cubicBezTo>
                  <a:cubicBezTo>
                    <a:pt x="4536193" y="490995"/>
                    <a:pt x="4538762" y="495857"/>
                    <a:pt x="4540569" y="501432"/>
                  </a:cubicBezTo>
                  <a:cubicBezTo>
                    <a:pt x="4569869" y="496180"/>
                    <a:pt x="4588611" y="478533"/>
                    <a:pt x="4606210" y="459060"/>
                  </a:cubicBezTo>
                  <a:cubicBezTo>
                    <a:pt x="4612489" y="452172"/>
                    <a:pt x="4618101" y="444572"/>
                    <a:pt x="4625141" y="438607"/>
                  </a:cubicBezTo>
                  <a:cubicBezTo>
                    <a:pt x="4633036" y="431843"/>
                    <a:pt x="4643691" y="430854"/>
                    <a:pt x="4650160" y="438892"/>
                  </a:cubicBezTo>
                  <a:cubicBezTo>
                    <a:pt x="4654631" y="444296"/>
                    <a:pt x="4656439" y="454303"/>
                    <a:pt x="4654917" y="461305"/>
                  </a:cubicBezTo>
                  <a:cubicBezTo>
                    <a:pt x="4653394" y="468963"/>
                    <a:pt x="4647306" y="476069"/>
                    <a:pt x="4641979" y="482415"/>
                  </a:cubicBezTo>
                  <a:cubicBezTo>
                    <a:pt x="4620670" y="507720"/>
                    <a:pt x="4595365" y="527897"/>
                    <a:pt x="4560356" y="539922"/>
                  </a:cubicBezTo>
                  <a:close/>
                  <a:moveTo>
                    <a:pt x="4248896" y="2797171"/>
                  </a:moveTo>
                  <a:cubicBezTo>
                    <a:pt x="4191056" y="2782521"/>
                    <a:pt x="4136355" y="2768346"/>
                    <a:pt x="4081274" y="2755180"/>
                  </a:cubicBezTo>
                  <a:cubicBezTo>
                    <a:pt x="4075376" y="2753753"/>
                    <a:pt x="4065768" y="2756226"/>
                    <a:pt x="4061678" y="2760488"/>
                  </a:cubicBezTo>
                  <a:cubicBezTo>
                    <a:pt x="4017917" y="2806294"/>
                    <a:pt x="3961980" y="2827128"/>
                    <a:pt x="3902142" y="2840522"/>
                  </a:cubicBezTo>
                  <a:cubicBezTo>
                    <a:pt x="3874935" y="2846668"/>
                    <a:pt x="3848012" y="2853670"/>
                    <a:pt x="3821280" y="2861508"/>
                  </a:cubicBezTo>
                  <a:cubicBezTo>
                    <a:pt x="3811386" y="2864353"/>
                    <a:pt x="3800066" y="2867197"/>
                    <a:pt x="3794548" y="2880867"/>
                  </a:cubicBezTo>
                  <a:cubicBezTo>
                    <a:pt x="3935438" y="2913450"/>
                    <a:pt x="4074520" y="2945652"/>
                    <a:pt x="4215504" y="2978291"/>
                  </a:cubicBezTo>
                  <a:cubicBezTo>
                    <a:pt x="4232152" y="2919025"/>
                    <a:pt x="4239287" y="2860138"/>
                    <a:pt x="4248896" y="2797162"/>
                  </a:cubicBezTo>
                  <a:close/>
                  <a:moveTo>
                    <a:pt x="5053613" y="2727078"/>
                  </a:moveTo>
                  <a:cubicBezTo>
                    <a:pt x="4995772" y="2749985"/>
                    <a:pt x="4940406" y="2771695"/>
                    <a:pt x="4885325" y="2794107"/>
                  </a:cubicBezTo>
                  <a:cubicBezTo>
                    <a:pt x="4880093" y="2796229"/>
                    <a:pt x="4874005" y="2802099"/>
                    <a:pt x="4872768" y="2807331"/>
                  </a:cubicBezTo>
                  <a:cubicBezTo>
                    <a:pt x="4859735" y="2858787"/>
                    <a:pt x="4825963" y="2895137"/>
                    <a:pt x="4788576" y="2929955"/>
                  </a:cubicBezTo>
                  <a:cubicBezTo>
                    <a:pt x="4768979" y="2948163"/>
                    <a:pt x="4752807" y="2970310"/>
                    <a:pt x="4736539" y="2991791"/>
                  </a:cubicBezTo>
                  <a:cubicBezTo>
                    <a:pt x="4730641" y="2999553"/>
                    <a:pt x="4723221" y="3009390"/>
                    <a:pt x="4729500" y="3022622"/>
                  </a:cubicBezTo>
                  <a:cubicBezTo>
                    <a:pt x="4861256" y="2963841"/>
                    <a:pt x="4993014" y="2905031"/>
                    <a:pt x="5124771" y="2846201"/>
                  </a:cubicBezTo>
                  <a:cubicBezTo>
                    <a:pt x="5100512" y="2805476"/>
                    <a:pt x="5078156" y="2768032"/>
                    <a:pt x="5053708" y="2727078"/>
                  </a:cubicBezTo>
                  <a:close/>
                  <a:moveTo>
                    <a:pt x="3689047" y="593395"/>
                  </a:moveTo>
                  <a:cubicBezTo>
                    <a:pt x="3682579" y="599131"/>
                    <a:pt x="3678774" y="605362"/>
                    <a:pt x="3674778" y="605420"/>
                  </a:cubicBezTo>
                  <a:cubicBezTo>
                    <a:pt x="3666787" y="605581"/>
                    <a:pt x="3658415" y="603346"/>
                    <a:pt x="3650709" y="600501"/>
                  </a:cubicBezTo>
                  <a:cubicBezTo>
                    <a:pt x="3621981" y="589837"/>
                    <a:pt x="3593535" y="578193"/>
                    <a:pt x="3564807" y="567805"/>
                  </a:cubicBezTo>
                  <a:cubicBezTo>
                    <a:pt x="3561096" y="566492"/>
                    <a:pt x="3555673" y="570212"/>
                    <a:pt x="3550917" y="571572"/>
                  </a:cubicBezTo>
                  <a:cubicBezTo>
                    <a:pt x="3552534" y="575567"/>
                    <a:pt x="3553010" y="580647"/>
                    <a:pt x="3555864" y="583330"/>
                  </a:cubicBezTo>
                  <a:cubicBezTo>
                    <a:pt x="3559764" y="587050"/>
                    <a:pt x="3565186" y="589400"/>
                    <a:pt x="3570324" y="591473"/>
                  </a:cubicBezTo>
                  <a:cubicBezTo>
                    <a:pt x="3593630" y="600825"/>
                    <a:pt x="3617224" y="609301"/>
                    <a:pt x="3640245" y="619195"/>
                  </a:cubicBezTo>
                  <a:cubicBezTo>
                    <a:pt x="3653849" y="624998"/>
                    <a:pt x="3666978" y="632209"/>
                    <a:pt x="3679439" y="640028"/>
                  </a:cubicBezTo>
                  <a:cubicBezTo>
                    <a:pt x="3683054" y="642217"/>
                    <a:pt x="3686194" y="649646"/>
                    <a:pt x="3685052" y="653356"/>
                  </a:cubicBezTo>
                  <a:cubicBezTo>
                    <a:pt x="3683910" y="657514"/>
                    <a:pt x="3678012" y="662223"/>
                    <a:pt x="3673446" y="663041"/>
                  </a:cubicBezTo>
                  <a:cubicBezTo>
                    <a:pt x="3667452" y="664135"/>
                    <a:pt x="3660699" y="661899"/>
                    <a:pt x="3654420" y="660739"/>
                  </a:cubicBezTo>
                  <a:cubicBezTo>
                    <a:pt x="3637011" y="657514"/>
                    <a:pt x="3619792" y="653414"/>
                    <a:pt x="3602288" y="651178"/>
                  </a:cubicBezTo>
                  <a:cubicBezTo>
                    <a:pt x="3597245" y="650512"/>
                    <a:pt x="3591538" y="655002"/>
                    <a:pt x="3586021" y="657133"/>
                  </a:cubicBezTo>
                  <a:cubicBezTo>
                    <a:pt x="3589064" y="662441"/>
                    <a:pt x="3591443" y="668283"/>
                    <a:pt x="3595248" y="672887"/>
                  </a:cubicBezTo>
                  <a:cubicBezTo>
                    <a:pt x="3597341" y="675341"/>
                    <a:pt x="3601907" y="675941"/>
                    <a:pt x="3605427" y="676978"/>
                  </a:cubicBezTo>
                  <a:cubicBezTo>
                    <a:pt x="3634823" y="685673"/>
                    <a:pt x="3664028" y="695138"/>
                    <a:pt x="3693709" y="702511"/>
                  </a:cubicBezTo>
                  <a:cubicBezTo>
                    <a:pt x="3706647" y="705745"/>
                    <a:pt x="3720726" y="704642"/>
                    <a:pt x="3733854" y="705460"/>
                  </a:cubicBezTo>
                  <a:cubicBezTo>
                    <a:pt x="3743938" y="673486"/>
                    <a:pt x="3751264" y="644452"/>
                    <a:pt x="3762489" y="617007"/>
                  </a:cubicBezTo>
                  <a:cubicBezTo>
                    <a:pt x="3774000" y="588800"/>
                    <a:pt x="3789507" y="562173"/>
                    <a:pt x="3803966" y="533148"/>
                  </a:cubicBezTo>
                  <a:cubicBezTo>
                    <a:pt x="3779422" y="498045"/>
                    <a:pt x="3754879" y="462941"/>
                    <a:pt x="3730239" y="428009"/>
                  </a:cubicBezTo>
                  <a:cubicBezTo>
                    <a:pt x="3724817" y="420418"/>
                    <a:pt x="3719109" y="412655"/>
                    <a:pt x="3704840" y="422158"/>
                  </a:cubicBezTo>
                  <a:cubicBezTo>
                    <a:pt x="3708834" y="430245"/>
                    <a:pt x="3712070" y="438397"/>
                    <a:pt x="3716636" y="445837"/>
                  </a:cubicBezTo>
                  <a:cubicBezTo>
                    <a:pt x="3723485" y="456939"/>
                    <a:pt x="3731571" y="467270"/>
                    <a:pt x="3738421" y="478362"/>
                  </a:cubicBezTo>
                  <a:cubicBezTo>
                    <a:pt x="3742797" y="485421"/>
                    <a:pt x="3747363" y="492851"/>
                    <a:pt x="3749265" y="500718"/>
                  </a:cubicBezTo>
                  <a:cubicBezTo>
                    <a:pt x="3750692" y="507111"/>
                    <a:pt x="3750597" y="517014"/>
                    <a:pt x="3746793" y="520677"/>
                  </a:cubicBezTo>
                  <a:cubicBezTo>
                    <a:pt x="3743083" y="524291"/>
                    <a:pt x="3732808" y="524120"/>
                    <a:pt x="3727005" y="521771"/>
                  </a:cubicBezTo>
                  <a:cubicBezTo>
                    <a:pt x="3718538" y="518441"/>
                    <a:pt x="3711403" y="511934"/>
                    <a:pt x="3703984" y="506245"/>
                  </a:cubicBezTo>
                  <a:cubicBezTo>
                    <a:pt x="3680485" y="488037"/>
                    <a:pt x="3657274" y="469344"/>
                    <a:pt x="3633586" y="451412"/>
                  </a:cubicBezTo>
                  <a:cubicBezTo>
                    <a:pt x="3627498" y="446817"/>
                    <a:pt x="3619602" y="444467"/>
                    <a:pt x="3612657" y="441071"/>
                  </a:cubicBezTo>
                  <a:cubicBezTo>
                    <a:pt x="3602383" y="456720"/>
                    <a:pt x="3612847" y="462399"/>
                    <a:pt x="3620268" y="468792"/>
                  </a:cubicBezTo>
                  <a:cubicBezTo>
                    <a:pt x="3645763" y="490606"/>
                    <a:pt x="3671353" y="512210"/>
                    <a:pt x="3696849" y="533909"/>
                  </a:cubicBezTo>
                  <a:cubicBezTo>
                    <a:pt x="3705505" y="541292"/>
                    <a:pt x="3713686" y="548940"/>
                    <a:pt x="3707599" y="562002"/>
                  </a:cubicBezTo>
                  <a:cubicBezTo>
                    <a:pt x="3695517" y="568509"/>
                    <a:pt x="3686099" y="562506"/>
                    <a:pt x="3676300" y="556922"/>
                  </a:cubicBezTo>
                  <a:cubicBezTo>
                    <a:pt x="3647094" y="540369"/>
                    <a:pt x="3617985" y="523797"/>
                    <a:pt x="3588399" y="508215"/>
                  </a:cubicBezTo>
                  <a:cubicBezTo>
                    <a:pt x="3579551" y="503505"/>
                    <a:pt x="3569468" y="495200"/>
                    <a:pt x="3555389" y="507777"/>
                  </a:cubicBezTo>
                  <a:cubicBezTo>
                    <a:pt x="3561191" y="513199"/>
                    <a:pt x="3565472" y="518764"/>
                    <a:pt x="3571084" y="522046"/>
                  </a:cubicBezTo>
                  <a:cubicBezTo>
                    <a:pt x="3602383" y="540369"/>
                    <a:pt x="3634061" y="557911"/>
                    <a:pt x="3665360" y="576110"/>
                  </a:cubicBezTo>
                  <a:cubicBezTo>
                    <a:pt x="3673066" y="580590"/>
                    <a:pt x="3679820" y="586555"/>
                    <a:pt x="3689047" y="593281"/>
                  </a:cubicBezTo>
                  <a:close/>
                  <a:moveTo>
                    <a:pt x="3655277" y="376020"/>
                  </a:moveTo>
                  <a:cubicBezTo>
                    <a:pt x="3626547" y="382746"/>
                    <a:pt x="3609899" y="367486"/>
                    <a:pt x="3590682" y="363386"/>
                  </a:cubicBezTo>
                  <a:cubicBezTo>
                    <a:pt x="3572131" y="359448"/>
                    <a:pt x="3558337" y="338738"/>
                    <a:pt x="3529988" y="347813"/>
                  </a:cubicBezTo>
                  <a:cubicBezTo>
                    <a:pt x="3571751" y="381813"/>
                    <a:pt x="3618270" y="398984"/>
                    <a:pt x="3657560" y="427362"/>
                  </a:cubicBezTo>
                  <a:cubicBezTo>
                    <a:pt x="3660889" y="429807"/>
                    <a:pt x="3667548" y="427686"/>
                    <a:pt x="3674968" y="427686"/>
                  </a:cubicBezTo>
                  <a:cubicBezTo>
                    <a:pt x="3673731" y="419866"/>
                    <a:pt x="3672780" y="413796"/>
                    <a:pt x="3671829" y="407727"/>
                  </a:cubicBezTo>
                  <a:cubicBezTo>
                    <a:pt x="3668119" y="383944"/>
                    <a:pt x="3686288" y="364870"/>
                    <a:pt x="3709691" y="370388"/>
                  </a:cubicBezTo>
                  <a:cubicBezTo>
                    <a:pt x="3720821" y="373071"/>
                    <a:pt x="3732428" y="379416"/>
                    <a:pt x="3740895" y="387283"/>
                  </a:cubicBezTo>
                  <a:cubicBezTo>
                    <a:pt x="3755165" y="400450"/>
                    <a:pt x="3767340" y="415937"/>
                    <a:pt x="3779994" y="430911"/>
                  </a:cubicBezTo>
                  <a:cubicBezTo>
                    <a:pt x="3790553" y="443535"/>
                    <a:pt x="3800446" y="456824"/>
                    <a:pt x="3812718" y="472569"/>
                  </a:cubicBezTo>
                  <a:cubicBezTo>
                    <a:pt x="3824895" y="432613"/>
                    <a:pt x="3836311" y="396464"/>
                    <a:pt x="3846300" y="359942"/>
                  </a:cubicBezTo>
                  <a:cubicBezTo>
                    <a:pt x="3847918" y="354044"/>
                    <a:pt x="3843922" y="345778"/>
                    <a:pt x="3840688" y="339556"/>
                  </a:cubicBezTo>
                  <a:cubicBezTo>
                    <a:pt x="3824324" y="308172"/>
                    <a:pt x="3807296" y="277121"/>
                    <a:pt x="3790553" y="245956"/>
                  </a:cubicBezTo>
                  <a:cubicBezTo>
                    <a:pt x="3787033" y="239392"/>
                    <a:pt x="3784084" y="232514"/>
                    <a:pt x="3780089" y="226226"/>
                  </a:cubicBezTo>
                  <a:cubicBezTo>
                    <a:pt x="3775332" y="218682"/>
                    <a:pt x="3771336" y="207038"/>
                    <a:pt x="3759635" y="212556"/>
                  </a:cubicBezTo>
                  <a:cubicBezTo>
                    <a:pt x="3749646" y="217255"/>
                    <a:pt x="3754784" y="227044"/>
                    <a:pt x="3757257" y="234854"/>
                  </a:cubicBezTo>
                  <a:cubicBezTo>
                    <a:pt x="3761063" y="247317"/>
                    <a:pt x="3765438" y="259627"/>
                    <a:pt x="3769053" y="272146"/>
                  </a:cubicBezTo>
                  <a:cubicBezTo>
                    <a:pt x="3774856" y="292865"/>
                    <a:pt x="3770765" y="307031"/>
                    <a:pt x="3757543" y="314080"/>
                  </a:cubicBezTo>
                  <a:cubicBezTo>
                    <a:pt x="3744699" y="320863"/>
                    <a:pt x="3737280" y="317790"/>
                    <a:pt x="3721012" y="297945"/>
                  </a:cubicBezTo>
                  <a:cubicBezTo>
                    <a:pt x="3704459" y="277835"/>
                    <a:pt x="3688287" y="257324"/>
                    <a:pt x="3671734" y="237214"/>
                  </a:cubicBezTo>
                  <a:cubicBezTo>
                    <a:pt x="3665931" y="230212"/>
                    <a:pt x="3660318" y="221079"/>
                    <a:pt x="3647761" y="231848"/>
                  </a:cubicBezTo>
                  <a:cubicBezTo>
                    <a:pt x="3649853" y="237099"/>
                    <a:pt x="3651376" y="243340"/>
                    <a:pt x="3654705" y="248420"/>
                  </a:cubicBezTo>
                  <a:cubicBezTo>
                    <a:pt x="3665455" y="264764"/>
                    <a:pt x="3677251" y="280403"/>
                    <a:pt x="3687906" y="296851"/>
                  </a:cubicBezTo>
                  <a:cubicBezTo>
                    <a:pt x="3692853" y="304509"/>
                    <a:pt x="3699037" y="313262"/>
                    <a:pt x="3699227" y="321624"/>
                  </a:cubicBezTo>
                  <a:cubicBezTo>
                    <a:pt x="3699416" y="329387"/>
                    <a:pt x="3694280" y="339936"/>
                    <a:pt x="3688001" y="344417"/>
                  </a:cubicBezTo>
                  <a:cubicBezTo>
                    <a:pt x="3682959" y="348032"/>
                    <a:pt x="3672209" y="346120"/>
                    <a:pt x="3665074" y="343599"/>
                  </a:cubicBezTo>
                  <a:cubicBezTo>
                    <a:pt x="3659557" y="341696"/>
                    <a:pt x="3655656" y="334970"/>
                    <a:pt x="3650900" y="330528"/>
                  </a:cubicBezTo>
                  <a:cubicBezTo>
                    <a:pt x="3631303" y="311996"/>
                    <a:pt x="3611896" y="293303"/>
                    <a:pt x="3591919" y="275095"/>
                  </a:cubicBezTo>
                  <a:cubicBezTo>
                    <a:pt x="3587732" y="271328"/>
                    <a:pt x="3581644" y="269634"/>
                    <a:pt x="3574509" y="266029"/>
                  </a:cubicBezTo>
                  <a:cubicBezTo>
                    <a:pt x="3572037" y="282962"/>
                    <a:pt x="3580788" y="291391"/>
                    <a:pt x="3588969" y="299915"/>
                  </a:cubicBezTo>
                  <a:cubicBezTo>
                    <a:pt x="3604571" y="315992"/>
                    <a:pt x="3620458" y="331689"/>
                    <a:pt x="3635488" y="348146"/>
                  </a:cubicBezTo>
                  <a:cubicBezTo>
                    <a:pt x="3642053" y="355186"/>
                    <a:pt x="3646714" y="363824"/>
                    <a:pt x="3655277" y="375963"/>
                  </a:cubicBezTo>
                  <a:close/>
                  <a:moveTo>
                    <a:pt x="4578526" y="752692"/>
                  </a:moveTo>
                  <a:cubicBezTo>
                    <a:pt x="4608874" y="761720"/>
                    <a:pt x="4634463" y="769483"/>
                    <a:pt x="4660148" y="776751"/>
                  </a:cubicBezTo>
                  <a:cubicBezTo>
                    <a:pt x="4664430" y="777959"/>
                    <a:pt x="4669472" y="777360"/>
                    <a:pt x="4673943" y="776542"/>
                  </a:cubicBezTo>
                  <a:cubicBezTo>
                    <a:pt x="4714944" y="769160"/>
                    <a:pt x="4756517" y="763699"/>
                    <a:pt x="4796853" y="753302"/>
                  </a:cubicBezTo>
                  <a:cubicBezTo>
                    <a:pt x="4832528" y="744121"/>
                    <a:pt x="4867059" y="730280"/>
                    <a:pt x="4901403" y="716571"/>
                  </a:cubicBezTo>
                  <a:cubicBezTo>
                    <a:pt x="4914720" y="711206"/>
                    <a:pt x="4931463" y="701521"/>
                    <a:pt x="4929466" y="685349"/>
                  </a:cubicBezTo>
                  <a:cubicBezTo>
                    <a:pt x="4927278" y="667797"/>
                    <a:pt x="4909203" y="660253"/>
                    <a:pt x="4893696" y="653794"/>
                  </a:cubicBezTo>
                  <a:cubicBezTo>
                    <a:pt x="4888559" y="651635"/>
                    <a:pt x="4883042" y="650445"/>
                    <a:pt x="4877429" y="650293"/>
                  </a:cubicBezTo>
                  <a:cubicBezTo>
                    <a:pt x="4858878" y="649865"/>
                    <a:pt x="4839852" y="647135"/>
                    <a:pt x="4822062" y="650740"/>
                  </a:cubicBezTo>
                  <a:cubicBezTo>
                    <a:pt x="4777637" y="659759"/>
                    <a:pt x="4733210" y="669881"/>
                    <a:pt x="4689830" y="683047"/>
                  </a:cubicBezTo>
                  <a:cubicBezTo>
                    <a:pt x="4648543" y="695623"/>
                    <a:pt x="4614296" y="721375"/>
                    <a:pt x="4578526" y="752750"/>
                  </a:cubicBezTo>
                  <a:close/>
                  <a:moveTo>
                    <a:pt x="717733" y="2327707"/>
                  </a:moveTo>
                  <a:cubicBezTo>
                    <a:pt x="718256" y="2325243"/>
                    <a:pt x="716686" y="2322817"/>
                    <a:pt x="714223" y="2322294"/>
                  </a:cubicBezTo>
                  <a:cubicBezTo>
                    <a:pt x="713918" y="2322227"/>
                    <a:pt x="713614" y="2322189"/>
                    <a:pt x="713309" y="2322189"/>
                  </a:cubicBezTo>
                  <a:lnTo>
                    <a:pt x="671166" y="2322189"/>
                  </a:lnTo>
                  <a:cubicBezTo>
                    <a:pt x="635777" y="2322351"/>
                    <a:pt x="600388" y="2323055"/>
                    <a:pt x="565047" y="2322570"/>
                  </a:cubicBezTo>
                  <a:cubicBezTo>
                    <a:pt x="537078" y="2322189"/>
                    <a:pt x="531085" y="2315568"/>
                    <a:pt x="528459" y="2288342"/>
                  </a:cubicBezTo>
                  <a:cubicBezTo>
                    <a:pt x="517015" y="2168999"/>
                    <a:pt x="517063" y="2049372"/>
                    <a:pt x="530914" y="1930524"/>
                  </a:cubicBezTo>
                  <a:cubicBezTo>
                    <a:pt x="539638" y="1855684"/>
                    <a:pt x="554468" y="1781168"/>
                    <a:pt x="571706" y="1707688"/>
                  </a:cubicBezTo>
                  <a:cubicBezTo>
                    <a:pt x="604746" y="1567017"/>
                    <a:pt x="642541" y="1427498"/>
                    <a:pt x="676236" y="1286941"/>
                  </a:cubicBezTo>
                  <a:cubicBezTo>
                    <a:pt x="690573" y="1227189"/>
                    <a:pt x="699630" y="1166172"/>
                    <a:pt x="710912" y="1105763"/>
                  </a:cubicBezTo>
                  <a:cubicBezTo>
                    <a:pt x="711511" y="1102491"/>
                    <a:pt x="710969" y="1099037"/>
                    <a:pt x="709057" y="1094823"/>
                  </a:cubicBezTo>
                  <a:cubicBezTo>
                    <a:pt x="584787" y="1301924"/>
                    <a:pt x="470058" y="1514096"/>
                    <a:pt x="359582" y="1728570"/>
                  </a:cubicBezTo>
                  <a:cubicBezTo>
                    <a:pt x="358926" y="1729816"/>
                    <a:pt x="358926" y="1731319"/>
                    <a:pt x="359582" y="1732565"/>
                  </a:cubicBezTo>
                  <a:cubicBezTo>
                    <a:pt x="379816" y="1775041"/>
                    <a:pt x="393287" y="1818726"/>
                    <a:pt x="396560" y="1865035"/>
                  </a:cubicBezTo>
                  <a:cubicBezTo>
                    <a:pt x="397425" y="1877935"/>
                    <a:pt x="397102" y="1891434"/>
                    <a:pt x="394153" y="1903897"/>
                  </a:cubicBezTo>
                  <a:cubicBezTo>
                    <a:pt x="387123" y="1933254"/>
                    <a:pt x="361656" y="1943376"/>
                    <a:pt x="336304" y="1927299"/>
                  </a:cubicBezTo>
                  <a:cubicBezTo>
                    <a:pt x="328065" y="1922047"/>
                    <a:pt x="320816" y="1915217"/>
                    <a:pt x="312140" y="1907673"/>
                  </a:cubicBezTo>
                  <a:cubicBezTo>
                    <a:pt x="310247" y="1906047"/>
                    <a:pt x="307393" y="1906265"/>
                    <a:pt x="305766" y="1908168"/>
                  </a:cubicBezTo>
                  <a:cubicBezTo>
                    <a:pt x="305281" y="1908729"/>
                    <a:pt x="304948" y="1909405"/>
                    <a:pt x="304787" y="1910137"/>
                  </a:cubicBezTo>
                  <a:cubicBezTo>
                    <a:pt x="301676" y="1925111"/>
                    <a:pt x="299117" y="1939057"/>
                    <a:pt x="295178" y="1952566"/>
                  </a:cubicBezTo>
                  <a:cubicBezTo>
                    <a:pt x="290774" y="1967653"/>
                    <a:pt x="286303" y="1983284"/>
                    <a:pt x="278444" y="1996735"/>
                  </a:cubicBezTo>
                  <a:cubicBezTo>
                    <a:pt x="265031" y="2019700"/>
                    <a:pt x="242133" y="2020518"/>
                    <a:pt x="226208" y="1999351"/>
                  </a:cubicBezTo>
                  <a:cubicBezTo>
                    <a:pt x="220262" y="1991484"/>
                    <a:pt x="216124" y="1982304"/>
                    <a:pt x="210892" y="1972020"/>
                  </a:cubicBezTo>
                  <a:cubicBezTo>
                    <a:pt x="209769" y="1969804"/>
                    <a:pt x="207067" y="1968909"/>
                    <a:pt x="204851" y="1970022"/>
                  </a:cubicBezTo>
                  <a:cubicBezTo>
                    <a:pt x="204157" y="1970374"/>
                    <a:pt x="203567" y="1970897"/>
                    <a:pt x="203139" y="1971535"/>
                  </a:cubicBezTo>
                  <a:cubicBezTo>
                    <a:pt x="197745" y="1979459"/>
                    <a:pt x="192674" y="1987108"/>
                    <a:pt x="187109" y="1994385"/>
                  </a:cubicBezTo>
                  <a:cubicBezTo>
                    <a:pt x="178281" y="2005916"/>
                    <a:pt x="167417" y="2014772"/>
                    <a:pt x="151616" y="2011718"/>
                  </a:cubicBezTo>
                  <a:cubicBezTo>
                    <a:pt x="135852" y="2008703"/>
                    <a:pt x="128270" y="1996850"/>
                    <a:pt x="124836" y="1982580"/>
                  </a:cubicBezTo>
                  <a:cubicBezTo>
                    <a:pt x="122553" y="1973000"/>
                    <a:pt x="121459" y="1963173"/>
                    <a:pt x="119984" y="1951853"/>
                  </a:cubicBezTo>
                  <a:cubicBezTo>
                    <a:pt x="119661" y="1949379"/>
                    <a:pt x="117406" y="1947638"/>
                    <a:pt x="114933" y="1947961"/>
                  </a:cubicBezTo>
                  <a:cubicBezTo>
                    <a:pt x="114153" y="1948066"/>
                    <a:pt x="113420" y="1948361"/>
                    <a:pt x="112792" y="1948837"/>
                  </a:cubicBezTo>
                  <a:cubicBezTo>
                    <a:pt x="109729" y="1951187"/>
                    <a:pt x="106894" y="1953384"/>
                    <a:pt x="104173" y="1955667"/>
                  </a:cubicBezTo>
                  <a:cubicBezTo>
                    <a:pt x="100958" y="1958407"/>
                    <a:pt x="97847" y="1961366"/>
                    <a:pt x="94736" y="1964257"/>
                  </a:cubicBezTo>
                  <a:cubicBezTo>
                    <a:pt x="51718" y="2004555"/>
                    <a:pt x="25861" y="1990229"/>
                    <a:pt x="38352" y="1932550"/>
                  </a:cubicBezTo>
                  <a:cubicBezTo>
                    <a:pt x="39608" y="1926804"/>
                    <a:pt x="41187" y="1921011"/>
                    <a:pt x="42557" y="1915379"/>
                  </a:cubicBezTo>
                  <a:cubicBezTo>
                    <a:pt x="44517" y="1907293"/>
                    <a:pt x="47894" y="1899473"/>
                    <a:pt x="50900" y="1891653"/>
                  </a:cubicBezTo>
                  <a:cubicBezTo>
                    <a:pt x="53136" y="1885802"/>
                    <a:pt x="55533" y="1880009"/>
                    <a:pt x="58368" y="1873064"/>
                  </a:cubicBezTo>
                  <a:cubicBezTo>
                    <a:pt x="59310" y="1870734"/>
                    <a:pt x="58187" y="1868089"/>
                    <a:pt x="55866" y="1867138"/>
                  </a:cubicBezTo>
                  <a:cubicBezTo>
                    <a:pt x="55171" y="1866862"/>
                    <a:pt x="54420" y="1866757"/>
                    <a:pt x="53678" y="1866834"/>
                  </a:cubicBezTo>
                  <a:cubicBezTo>
                    <a:pt x="47846" y="1867500"/>
                    <a:pt x="42880" y="1868089"/>
                    <a:pt x="37924" y="1868375"/>
                  </a:cubicBezTo>
                  <a:cubicBezTo>
                    <a:pt x="24073" y="1869136"/>
                    <a:pt x="12124" y="1865311"/>
                    <a:pt x="4114" y="1853059"/>
                  </a:cubicBezTo>
                  <a:cubicBezTo>
                    <a:pt x="-4448" y="1839997"/>
                    <a:pt x="-471" y="1827525"/>
                    <a:pt x="7768" y="1816699"/>
                  </a:cubicBezTo>
                  <a:cubicBezTo>
                    <a:pt x="16205" y="1805569"/>
                    <a:pt x="25642" y="1795228"/>
                    <a:pt x="35955" y="1785810"/>
                  </a:cubicBezTo>
                  <a:cubicBezTo>
                    <a:pt x="60870" y="1763331"/>
                    <a:pt x="86260" y="1741412"/>
                    <a:pt x="112136" y="1720046"/>
                  </a:cubicBezTo>
                  <a:cubicBezTo>
                    <a:pt x="126196" y="1708459"/>
                    <a:pt x="136071" y="1695055"/>
                    <a:pt x="142721" y="1677893"/>
                  </a:cubicBezTo>
                  <a:cubicBezTo>
                    <a:pt x="244312" y="1416615"/>
                    <a:pt x="367278" y="1165572"/>
                    <a:pt x="508339" y="923606"/>
                  </a:cubicBezTo>
                  <a:cubicBezTo>
                    <a:pt x="537402" y="873738"/>
                    <a:pt x="570289" y="825953"/>
                    <a:pt x="603709" y="778892"/>
                  </a:cubicBezTo>
                  <a:cubicBezTo>
                    <a:pt x="632448" y="738432"/>
                    <a:pt x="667513" y="703329"/>
                    <a:pt x="710922" y="678186"/>
                  </a:cubicBezTo>
                  <a:cubicBezTo>
                    <a:pt x="721547" y="672002"/>
                    <a:pt x="733705" y="668339"/>
                    <a:pt x="745216" y="663963"/>
                  </a:cubicBezTo>
                  <a:cubicBezTo>
                    <a:pt x="747281" y="663165"/>
                    <a:pt x="748451" y="660986"/>
                    <a:pt x="747994" y="658826"/>
                  </a:cubicBezTo>
                  <a:cubicBezTo>
                    <a:pt x="740955" y="625645"/>
                    <a:pt x="731584" y="592739"/>
                    <a:pt x="728093" y="559224"/>
                  </a:cubicBezTo>
                  <a:cubicBezTo>
                    <a:pt x="713965" y="423529"/>
                    <a:pt x="748375" y="301893"/>
                    <a:pt x="839710" y="198885"/>
                  </a:cubicBezTo>
                  <a:cubicBezTo>
                    <a:pt x="883442" y="149569"/>
                    <a:pt x="937534" y="115246"/>
                    <a:pt x="1002043" y="100320"/>
                  </a:cubicBezTo>
                  <a:cubicBezTo>
                    <a:pt x="1092941" y="79324"/>
                    <a:pt x="1173593" y="102555"/>
                    <a:pt x="1243990" y="162412"/>
                  </a:cubicBezTo>
                  <a:cubicBezTo>
                    <a:pt x="1289739" y="201292"/>
                    <a:pt x="1321037" y="250722"/>
                    <a:pt x="1341975" y="306631"/>
                  </a:cubicBezTo>
                  <a:cubicBezTo>
                    <a:pt x="1354571" y="340212"/>
                    <a:pt x="1343888" y="356223"/>
                    <a:pt x="1308499" y="358744"/>
                  </a:cubicBezTo>
                  <a:cubicBezTo>
                    <a:pt x="1302991" y="359124"/>
                    <a:pt x="1297483" y="359790"/>
                    <a:pt x="1291975" y="360437"/>
                  </a:cubicBezTo>
                  <a:cubicBezTo>
                    <a:pt x="1291156" y="360542"/>
                    <a:pt x="1290395" y="361370"/>
                    <a:pt x="1286742" y="363548"/>
                  </a:cubicBezTo>
                  <a:cubicBezTo>
                    <a:pt x="1287941" y="373832"/>
                    <a:pt x="1289301" y="385314"/>
                    <a:pt x="1290671" y="396958"/>
                  </a:cubicBezTo>
                  <a:cubicBezTo>
                    <a:pt x="1290899" y="398661"/>
                    <a:pt x="1292051" y="400088"/>
                    <a:pt x="1293668" y="400668"/>
                  </a:cubicBezTo>
                  <a:cubicBezTo>
                    <a:pt x="1299994" y="402914"/>
                    <a:pt x="1305283" y="404892"/>
                    <a:pt x="1310734" y="406528"/>
                  </a:cubicBezTo>
                  <a:cubicBezTo>
                    <a:pt x="1327202" y="411494"/>
                    <a:pt x="1339083" y="421121"/>
                    <a:pt x="1341272" y="439054"/>
                  </a:cubicBezTo>
                  <a:cubicBezTo>
                    <a:pt x="1343564" y="458242"/>
                    <a:pt x="1336201" y="473710"/>
                    <a:pt x="1320380" y="484917"/>
                  </a:cubicBezTo>
                  <a:cubicBezTo>
                    <a:pt x="1317384" y="487057"/>
                    <a:pt x="1314064" y="489673"/>
                    <a:pt x="1310620" y="490177"/>
                  </a:cubicBezTo>
                  <a:cubicBezTo>
                    <a:pt x="1286029" y="493783"/>
                    <a:pt x="1276763" y="510564"/>
                    <a:pt x="1268905" y="532206"/>
                  </a:cubicBezTo>
                  <a:cubicBezTo>
                    <a:pt x="1254407" y="572352"/>
                    <a:pt x="1227028" y="602690"/>
                    <a:pt x="1187549" y="626900"/>
                  </a:cubicBezTo>
                  <a:cubicBezTo>
                    <a:pt x="1185408" y="628194"/>
                    <a:pt x="1184714" y="630972"/>
                    <a:pt x="1186007" y="633113"/>
                  </a:cubicBezTo>
                  <a:cubicBezTo>
                    <a:pt x="1186502" y="633931"/>
                    <a:pt x="1187235" y="634568"/>
                    <a:pt x="1188101" y="634939"/>
                  </a:cubicBezTo>
                  <a:cubicBezTo>
                    <a:pt x="1194532" y="637669"/>
                    <a:pt x="1199497" y="639810"/>
                    <a:pt x="1204616" y="641389"/>
                  </a:cubicBezTo>
                  <a:cubicBezTo>
                    <a:pt x="1288045" y="667246"/>
                    <a:pt x="1371038" y="665343"/>
                    <a:pt x="1454744" y="640685"/>
                  </a:cubicBezTo>
                  <a:cubicBezTo>
                    <a:pt x="1527215" y="619299"/>
                    <a:pt x="1597879" y="594099"/>
                    <a:pt x="1665774" y="560480"/>
                  </a:cubicBezTo>
                  <a:cubicBezTo>
                    <a:pt x="1818669" y="484660"/>
                    <a:pt x="1957009" y="387607"/>
                    <a:pt x="2085646" y="275856"/>
                  </a:cubicBezTo>
                  <a:cubicBezTo>
                    <a:pt x="2128398" y="238736"/>
                    <a:pt x="2172396" y="202985"/>
                    <a:pt x="2215910" y="166740"/>
                  </a:cubicBezTo>
                  <a:cubicBezTo>
                    <a:pt x="2218859" y="164276"/>
                    <a:pt x="2221912" y="161870"/>
                    <a:pt x="2225070" y="159691"/>
                  </a:cubicBezTo>
                  <a:cubicBezTo>
                    <a:pt x="2250699" y="141978"/>
                    <a:pt x="2269678" y="139523"/>
                    <a:pt x="2286526" y="153945"/>
                  </a:cubicBezTo>
                  <a:cubicBezTo>
                    <a:pt x="2303649" y="168595"/>
                    <a:pt x="2309481" y="188335"/>
                    <a:pt x="2303925" y="209540"/>
                  </a:cubicBezTo>
                  <a:cubicBezTo>
                    <a:pt x="2300710" y="221793"/>
                    <a:pt x="2293346" y="233275"/>
                    <a:pt x="2286364" y="244101"/>
                  </a:cubicBezTo>
                  <a:cubicBezTo>
                    <a:pt x="2279714" y="254375"/>
                    <a:pt x="2271637" y="263793"/>
                    <a:pt x="2262372" y="275371"/>
                  </a:cubicBezTo>
                  <a:cubicBezTo>
                    <a:pt x="2260812" y="277274"/>
                    <a:pt x="2261097" y="280080"/>
                    <a:pt x="2262999" y="281640"/>
                  </a:cubicBezTo>
                  <a:cubicBezTo>
                    <a:pt x="2263209" y="281811"/>
                    <a:pt x="2263447" y="281963"/>
                    <a:pt x="2263685" y="282097"/>
                  </a:cubicBezTo>
                  <a:cubicBezTo>
                    <a:pt x="2285707" y="293522"/>
                    <a:pt x="2294051" y="311559"/>
                    <a:pt x="2289798" y="336217"/>
                  </a:cubicBezTo>
                  <a:cubicBezTo>
                    <a:pt x="2289037" y="340698"/>
                    <a:pt x="2291977" y="347204"/>
                    <a:pt x="2295307" y="350867"/>
                  </a:cubicBezTo>
                  <a:cubicBezTo>
                    <a:pt x="2314009" y="371368"/>
                    <a:pt x="2318157" y="393124"/>
                    <a:pt x="2302993" y="415214"/>
                  </a:cubicBezTo>
                  <a:cubicBezTo>
                    <a:pt x="2303269" y="418334"/>
                    <a:pt x="2303107" y="419381"/>
                    <a:pt x="2303488" y="420142"/>
                  </a:cubicBezTo>
                  <a:cubicBezTo>
                    <a:pt x="2324531" y="462723"/>
                    <a:pt x="2321753" y="485031"/>
                    <a:pt x="2282711" y="510564"/>
                  </a:cubicBezTo>
                  <a:cubicBezTo>
                    <a:pt x="2234013" y="542433"/>
                    <a:pt x="2186466" y="578298"/>
                    <a:pt x="2125772" y="586393"/>
                  </a:cubicBezTo>
                  <a:cubicBezTo>
                    <a:pt x="2118419" y="587373"/>
                    <a:pt x="2111056" y="593443"/>
                    <a:pt x="2105005" y="598694"/>
                  </a:cubicBezTo>
                  <a:cubicBezTo>
                    <a:pt x="1962955" y="722793"/>
                    <a:pt x="1801879" y="814043"/>
                    <a:pt x="1625914" y="880359"/>
                  </a:cubicBezTo>
                  <a:cubicBezTo>
                    <a:pt x="1561729" y="904579"/>
                    <a:pt x="1495584" y="918031"/>
                    <a:pt x="1428022" y="926669"/>
                  </a:cubicBezTo>
                  <a:cubicBezTo>
                    <a:pt x="1422790" y="927316"/>
                    <a:pt x="1417614" y="928410"/>
                    <a:pt x="1410794" y="929732"/>
                  </a:cubicBezTo>
                  <a:cubicBezTo>
                    <a:pt x="1408463" y="930170"/>
                    <a:pt x="1406864" y="932339"/>
                    <a:pt x="1407141" y="934698"/>
                  </a:cubicBezTo>
                  <a:cubicBezTo>
                    <a:pt x="1411555" y="972370"/>
                    <a:pt x="1414608" y="1008996"/>
                    <a:pt x="1420668" y="1045079"/>
                  </a:cubicBezTo>
                  <a:cubicBezTo>
                    <a:pt x="1447657" y="1206136"/>
                    <a:pt x="1482713" y="1365386"/>
                    <a:pt x="1525246" y="1523114"/>
                  </a:cubicBezTo>
                  <a:cubicBezTo>
                    <a:pt x="1574106" y="1704026"/>
                    <a:pt x="1590953" y="1888647"/>
                    <a:pt x="1573069" y="2075238"/>
                  </a:cubicBezTo>
                  <a:cubicBezTo>
                    <a:pt x="1566581" y="2142752"/>
                    <a:pt x="1550009" y="2209287"/>
                    <a:pt x="1537899" y="2276270"/>
                  </a:cubicBezTo>
                  <a:cubicBezTo>
                    <a:pt x="1535939" y="2287257"/>
                    <a:pt x="1533104" y="2298131"/>
                    <a:pt x="1531030" y="2309128"/>
                  </a:cubicBezTo>
                  <a:cubicBezTo>
                    <a:pt x="1526778" y="2331579"/>
                    <a:pt x="1521707" y="2336022"/>
                    <a:pt x="1496897" y="2335803"/>
                  </a:cubicBezTo>
                  <a:cubicBezTo>
                    <a:pt x="1454088" y="2335422"/>
                    <a:pt x="1411231" y="2334547"/>
                    <a:pt x="1368422" y="2333995"/>
                  </a:cubicBezTo>
                  <a:cubicBezTo>
                    <a:pt x="1353753" y="2333824"/>
                    <a:pt x="1339036" y="2333995"/>
                    <a:pt x="1323054" y="2333995"/>
                  </a:cubicBezTo>
                  <a:cubicBezTo>
                    <a:pt x="1321037" y="2334005"/>
                    <a:pt x="1319258" y="2335337"/>
                    <a:pt x="1318697" y="2337277"/>
                  </a:cubicBezTo>
                  <a:cubicBezTo>
                    <a:pt x="1306748" y="2379801"/>
                    <a:pt x="1298139" y="2422458"/>
                    <a:pt x="1295961" y="2465800"/>
                  </a:cubicBezTo>
                  <a:cubicBezTo>
                    <a:pt x="1290500" y="2573774"/>
                    <a:pt x="1300479" y="2680388"/>
                    <a:pt x="1333528" y="2783767"/>
                  </a:cubicBezTo>
                  <a:cubicBezTo>
                    <a:pt x="1342575" y="2812040"/>
                    <a:pt x="1355608" y="2839153"/>
                    <a:pt x="1368536" y="2865941"/>
                  </a:cubicBezTo>
                  <a:cubicBezTo>
                    <a:pt x="1383310" y="2896612"/>
                    <a:pt x="1407521" y="2920004"/>
                    <a:pt x="1431846" y="2943188"/>
                  </a:cubicBezTo>
                  <a:cubicBezTo>
                    <a:pt x="1437183" y="2948277"/>
                    <a:pt x="1443129" y="2953253"/>
                    <a:pt x="1447058" y="2959360"/>
                  </a:cubicBezTo>
                  <a:cubicBezTo>
                    <a:pt x="1458236" y="2976760"/>
                    <a:pt x="1451310" y="2996062"/>
                    <a:pt x="1431409" y="3001085"/>
                  </a:cubicBezTo>
                  <a:cubicBezTo>
                    <a:pt x="1420830" y="3003767"/>
                    <a:pt x="1409100" y="3004748"/>
                    <a:pt x="1398303" y="3003273"/>
                  </a:cubicBezTo>
                  <a:cubicBezTo>
                    <a:pt x="1325889" y="2993646"/>
                    <a:pt x="1255710" y="2975276"/>
                    <a:pt x="1190935" y="2940677"/>
                  </a:cubicBezTo>
                  <a:cubicBezTo>
                    <a:pt x="1164489" y="2926568"/>
                    <a:pt x="1140278" y="2908199"/>
                    <a:pt x="1113013" y="2890105"/>
                  </a:cubicBezTo>
                  <a:cubicBezTo>
                    <a:pt x="1110939" y="2888735"/>
                    <a:pt x="1108152" y="2889296"/>
                    <a:pt x="1106773" y="2891370"/>
                  </a:cubicBezTo>
                  <a:cubicBezTo>
                    <a:pt x="1106763" y="2891389"/>
                    <a:pt x="1106753" y="2891399"/>
                    <a:pt x="1106744" y="2891417"/>
                  </a:cubicBezTo>
                  <a:cubicBezTo>
                    <a:pt x="1097849" y="2905411"/>
                    <a:pt x="1088041" y="2921041"/>
                    <a:pt x="1077948" y="2936529"/>
                  </a:cubicBezTo>
                  <a:cubicBezTo>
                    <a:pt x="1069824" y="2948991"/>
                    <a:pt x="1062622" y="2962433"/>
                    <a:pt x="1052538" y="2973155"/>
                  </a:cubicBezTo>
                  <a:cubicBezTo>
                    <a:pt x="1047087" y="2978891"/>
                    <a:pt x="1036290" y="2982553"/>
                    <a:pt x="1028222" y="2982011"/>
                  </a:cubicBezTo>
                  <a:cubicBezTo>
                    <a:pt x="1016274" y="2981193"/>
                    <a:pt x="1008588" y="2971565"/>
                    <a:pt x="1006466" y="2959541"/>
                  </a:cubicBezTo>
                  <a:cubicBezTo>
                    <a:pt x="1005211" y="2952263"/>
                    <a:pt x="1005810" y="2944672"/>
                    <a:pt x="1005971" y="2937233"/>
                  </a:cubicBezTo>
                  <a:cubicBezTo>
                    <a:pt x="1010547" y="2744021"/>
                    <a:pt x="1015190" y="2550876"/>
                    <a:pt x="1019822" y="2357674"/>
                  </a:cubicBezTo>
                  <a:cubicBezTo>
                    <a:pt x="1019984" y="2349854"/>
                    <a:pt x="1019880" y="2342034"/>
                    <a:pt x="1019822" y="2333177"/>
                  </a:cubicBezTo>
                  <a:cubicBezTo>
                    <a:pt x="1019813" y="2330704"/>
                    <a:pt x="1017825" y="2328677"/>
                    <a:pt x="1015351" y="2328639"/>
                  </a:cubicBezTo>
                  <a:lnTo>
                    <a:pt x="983891" y="2328639"/>
                  </a:lnTo>
                  <a:cubicBezTo>
                    <a:pt x="981780" y="2328630"/>
                    <a:pt x="979953" y="2330114"/>
                    <a:pt x="979525" y="2332188"/>
                  </a:cubicBezTo>
                  <a:cubicBezTo>
                    <a:pt x="973094" y="2362097"/>
                    <a:pt x="966492" y="2391740"/>
                    <a:pt x="960328" y="2421421"/>
                  </a:cubicBezTo>
                  <a:cubicBezTo>
                    <a:pt x="924120" y="2595816"/>
                    <a:pt x="888075" y="2770268"/>
                    <a:pt x="851878" y="2944720"/>
                  </a:cubicBezTo>
                  <a:cubicBezTo>
                    <a:pt x="850565" y="2951122"/>
                    <a:pt x="850403" y="2958771"/>
                    <a:pt x="846693" y="2963423"/>
                  </a:cubicBezTo>
                  <a:cubicBezTo>
                    <a:pt x="841403" y="2970082"/>
                    <a:pt x="833983" y="2977359"/>
                    <a:pt x="826240" y="2979329"/>
                  </a:cubicBezTo>
                  <a:cubicBezTo>
                    <a:pt x="815119" y="2982116"/>
                    <a:pt x="806510" y="2974353"/>
                    <a:pt x="803342" y="2963423"/>
                  </a:cubicBezTo>
                  <a:cubicBezTo>
                    <a:pt x="797453" y="2942808"/>
                    <a:pt x="792496" y="2921926"/>
                    <a:pt x="787198" y="2901149"/>
                  </a:cubicBezTo>
                  <a:cubicBezTo>
                    <a:pt x="784858" y="2892017"/>
                    <a:pt x="782679" y="2882837"/>
                    <a:pt x="780006" y="2871896"/>
                  </a:cubicBezTo>
                  <a:cubicBezTo>
                    <a:pt x="779407" y="2869490"/>
                    <a:pt x="776962" y="2868025"/>
                    <a:pt x="774564" y="2868634"/>
                  </a:cubicBezTo>
                  <a:cubicBezTo>
                    <a:pt x="774069" y="2868748"/>
                    <a:pt x="773604" y="2868957"/>
                    <a:pt x="773185" y="2869233"/>
                  </a:cubicBezTo>
                  <a:cubicBezTo>
                    <a:pt x="768276" y="2872449"/>
                    <a:pt x="763919" y="2875236"/>
                    <a:pt x="759886" y="2878404"/>
                  </a:cubicBezTo>
                  <a:cubicBezTo>
                    <a:pt x="703282" y="2922687"/>
                    <a:pt x="640305" y="2953852"/>
                    <a:pt x="570289" y="2970091"/>
                  </a:cubicBezTo>
                  <a:cubicBezTo>
                    <a:pt x="546791" y="2975551"/>
                    <a:pt x="522685" y="2979985"/>
                    <a:pt x="499340" y="2967846"/>
                  </a:cubicBezTo>
                  <a:cubicBezTo>
                    <a:pt x="477479" y="2956478"/>
                    <a:pt x="476765" y="2946632"/>
                    <a:pt x="493071" y="2928367"/>
                  </a:cubicBezTo>
                  <a:cubicBezTo>
                    <a:pt x="507854" y="2911814"/>
                    <a:pt x="520497" y="2893387"/>
                    <a:pt x="531133" y="2873923"/>
                  </a:cubicBezTo>
                  <a:cubicBezTo>
                    <a:pt x="600550" y="2746923"/>
                    <a:pt x="652901" y="2613149"/>
                    <a:pt x="685502" y="2471821"/>
                  </a:cubicBezTo>
                  <a:cubicBezTo>
                    <a:pt x="696252" y="2425397"/>
                    <a:pt x="706222" y="2378773"/>
                    <a:pt x="717467" y="2327821"/>
                  </a:cubicBezTo>
                  <a:close/>
                  <a:moveTo>
                    <a:pt x="1518492" y="2150192"/>
                  </a:moveTo>
                  <a:cubicBezTo>
                    <a:pt x="1527158" y="2099677"/>
                    <a:pt x="1531791" y="2052006"/>
                    <a:pt x="1531630" y="2002643"/>
                  </a:cubicBezTo>
                  <a:cubicBezTo>
                    <a:pt x="1531630" y="1999951"/>
                    <a:pt x="1529289" y="1997887"/>
                    <a:pt x="1526616" y="1998152"/>
                  </a:cubicBezTo>
                  <a:cubicBezTo>
                    <a:pt x="1518873" y="1998914"/>
                    <a:pt x="1512765" y="1999789"/>
                    <a:pt x="1506715" y="1999684"/>
                  </a:cubicBezTo>
                  <a:cubicBezTo>
                    <a:pt x="1479878" y="1999189"/>
                    <a:pt x="1452404" y="2001654"/>
                    <a:pt x="1426281" y="1996850"/>
                  </a:cubicBezTo>
                  <a:cubicBezTo>
                    <a:pt x="1302230" y="1973932"/>
                    <a:pt x="1231880" y="1854371"/>
                    <a:pt x="1272016" y="1734477"/>
                  </a:cubicBezTo>
                  <a:cubicBezTo>
                    <a:pt x="1302115" y="1644482"/>
                    <a:pt x="1366843" y="1589592"/>
                    <a:pt x="1455667" y="1561224"/>
                  </a:cubicBezTo>
                  <a:cubicBezTo>
                    <a:pt x="1464010" y="1558560"/>
                    <a:pt x="1472524" y="1556248"/>
                    <a:pt x="1482285" y="1553518"/>
                  </a:cubicBezTo>
                  <a:cubicBezTo>
                    <a:pt x="1484635" y="1552843"/>
                    <a:pt x="1486033" y="1550426"/>
                    <a:pt x="1485443" y="1548048"/>
                  </a:cubicBezTo>
                  <a:cubicBezTo>
                    <a:pt x="1463687" y="1463695"/>
                    <a:pt x="1442367" y="1381092"/>
                    <a:pt x="1421810" y="1301154"/>
                  </a:cubicBezTo>
                  <a:cubicBezTo>
                    <a:pt x="1421296" y="1299146"/>
                    <a:pt x="1419469" y="1297748"/>
                    <a:pt x="1417395" y="1297767"/>
                  </a:cubicBezTo>
                  <a:cubicBezTo>
                    <a:pt x="1389855" y="1297929"/>
                    <a:pt x="1364826" y="1299622"/>
                    <a:pt x="1340120" y="1297329"/>
                  </a:cubicBezTo>
                  <a:cubicBezTo>
                    <a:pt x="1286086" y="1292363"/>
                    <a:pt x="1244209" y="1256061"/>
                    <a:pt x="1234115" y="1208334"/>
                  </a:cubicBezTo>
                  <a:cubicBezTo>
                    <a:pt x="1218362" y="1133912"/>
                    <a:pt x="1271198" y="1048684"/>
                    <a:pt x="1344649" y="1030315"/>
                  </a:cubicBezTo>
                  <a:cubicBezTo>
                    <a:pt x="1351517" y="1028631"/>
                    <a:pt x="1358557" y="1027584"/>
                    <a:pt x="1367442" y="1026053"/>
                  </a:cubicBezTo>
                  <a:cubicBezTo>
                    <a:pt x="1369792" y="1025634"/>
                    <a:pt x="1371419" y="1023465"/>
                    <a:pt x="1371152" y="1021087"/>
                  </a:cubicBezTo>
                  <a:cubicBezTo>
                    <a:pt x="1364721" y="964655"/>
                    <a:pt x="1358443" y="909498"/>
                    <a:pt x="1352231" y="854711"/>
                  </a:cubicBezTo>
                  <a:cubicBezTo>
                    <a:pt x="1351936" y="852524"/>
                    <a:pt x="1350128" y="850849"/>
                    <a:pt x="1347921" y="850726"/>
                  </a:cubicBezTo>
                  <a:cubicBezTo>
                    <a:pt x="1285382" y="847986"/>
                    <a:pt x="1277248" y="843067"/>
                    <a:pt x="1233516" y="777788"/>
                  </a:cubicBezTo>
                  <a:cubicBezTo>
                    <a:pt x="1232108" y="775733"/>
                    <a:pt x="1229311" y="775201"/>
                    <a:pt x="1227247" y="776609"/>
                  </a:cubicBezTo>
                  <a:cubicBezTo>
                    <a:pt x="1226743" y="776951"/>
                    <a:pt x="1226315" y="777389"/>
                    <a:pt x="1225991" y="777903"/>
                  </a:cubicBezTo>
                  <a:cubicBezTo>
                    <a:pt x="1170863" y="864938"/>
                    <a:pt x="1093492" y="892498"/>
                    <a:pt x="994194" y="861114"/>
                  </a:cubicBezTo>
                  <a:cubicBezTo>
                    <a:pt x="991987" y="860419"/>
                    <a:pt x="989618" y="861542"/>
                    <a:pt x="988743" y="863682"/>
                  </a:cubicBezTo>
                  <a:cubicBezTo>
                    <a:pt x="948008" y="962524"/>
                    <a:pt x="872645" y="1012220"/>
                    <a:pt x="769808" y="1021467"/>
                  </a:cubicBezTo>
                  <a:cubicBezTo>
                    <a:pt x="767696" y="1021638"/>
                    <a:pt x="766003" y="1023294"/>
                    <a:pt x="765774" y="1025396"/>
                  </a:cubicBezTo>
                  <a:cubicBezTo>
                    <a:pt x="758087" y="1088430"/>
                    <a:pt x="750505" y="1150104"/>
                    <a:pt x="742867" y="1212758"/>
                  </a:cubicBezTo>
                  <a:cubicBezTo>
                    <a:pt x="742581" y="1215240"/>
                    <a:pt x="744351" y="1217476"/>
                    <a:pt x="746834" y="1217771"/>
                  </a:cubicBezTo>
                  <a:cubicBezTo>
                    <a:pt x="746872" y="1217771"/>
                    <a:pt x="746919" y="1217780"/>
                    <a:pt x="746957" y="1217780"/>
                  </a:cubicBezTo>
                  <a:cubicBezTo>
                    <a:pt x="760913" y="1218989"/>
                    <a:pt x="773347" y="1220187"/>
                    <a:pt x="785780" y="1221062"/>
                  </a:cubicBezTo>
                  <a:cubicBezTo>
                    <a:pt x="814358" y="1223032"/>
                    <a:pt x="841023" y="1231394"/>
                    <a:pt x="863760" y="1248622"/>
                  </a:cubicBezTo>
                  <a:cubicBezTo>
                    <a:pt x="939066" y="1305587"/>
                    <a:pt x="970640" y="1381854"/>
                    <a:pt x="953621" y="1474626"/>
                  </a:cubicBezTo>
                  <a:cubicBezTo>
                    <a:pt x="937211" y="1564125"/>
                    <a:pt x="883984" y="1623497"/>
                    <a:pt x="795217" y="1647822"/>
                  </a:cubicBezTo>
                  <a:cubicBezTo>
                    <a:pt x="760942" y="1657269"/>
                    <a:pt x="724991" y="1658990"/>
                    <a:pt x="689974" y="1652854"/>
                  </a:cubicBezTo>
                  <a:cubicBezTo>
                    <a:pt x="672365" y="1649791"/>
                    <a:pt x="654918" y="1645691"/>
                    <a:pt x="637575" y="1641971"/>
                  </a:cubicBezTo>
                  <a:cubicBezTo>
                    <a:pt x="635301" y="1641496"/>
                    <a:pt x="633038" y="1642818"/>
                    <a:pt x="632343" y="1645035"/>
                  </a:cubicBezTo>
                  <a:cubicBezTo>
                    <a:pt x="614839" y="1701561"/>
                    <a:pt x="584844" y="1863884"/>
                    <a:pt x="588393" y="1883567"/>
                  </a:cubicBezTo>
                  <a:cubicBezTo>
                    <a:pt x="589315" y="1883567"/>
                    <a:pt x="590352" y="1883890"/>
                    <a:pt x="591113" y="1883567"/>
                  </a:cubicBezTo>
                  <a:cubicBezTo>
                    <a:pt x="599456" y="1879467"/>
                    <a:pt x="607695" y="1875034"/>
                    <a:pt x="616142" y="1871152"/>
                  </a:cubicBezTo>
                  <a:cubicBezTo>
                    <a:pt x="681088" y="1841139"/>
                    <a:pt x="748270" y="1827582"/>
                    <a:pt x="819752" y="1841196"/>
                  </a:cubicBezTo>
                  <a:cubicBezTo>
                    <a:pt x="924396" y="1861154"/>
                    <a:pt x="999483" y="1941179"/>
                    <a:pt x="1011422" y="2047031"/>
                  </a:cubicBezTo>
                  <a:cubicBezTo>
                    <a:pt x="1019880" y="2121823"/>
                    <a:pt x="998228" y="2189063"/>
                    <a:pt x="958967" y="2251611"/>
                  </a:cubicBezTo>
                  <a:cubicBezTo>
                    <a:pt x="954877" y="2258166"/>
                    <a:pt x="950567" y="2264626"/>
                    <a:pt x="944954" y="2273092"/>
                  </a:cubicBezTo>
                  <a:cubicBezTo>
                    <a:pt x="942994" y="2276041"/>
                    <a:pt x="945116" y="2280037"/>
                    <a:pt x="948664" y="2280094"/>
                  </a:cubicBezTo>
                  <a:cubicBezTo>
                    <a:pt x="1039286" y="2281673"/>
                    <a:pt x="1124677" y="2283214"/>
                    <a:pt x="1209743" y="2284679"/>
                  </a:cubicBezTo>
                  <a:cubicBezTo>
                    <a:pt x="1211741" y="2284698"/>
                    <a:pt x="1213510" y="2283414"/>
                    <a:pt x="1214110" y="2281511"/>
                  </a:cubicBezTo>
                  <a:cubicBezTo>
                    <a:pt x="1234449" y="2214700"/>
                    <a:pt x="1266727" y="2160466"/>
                    <a:pt x="1329218" y="2130623"/>
                  </a:cubicBezTo>
                  <a:cubicBezTo>
                    <a:pt x="1393670" y="2099848"/>
                    <a:pt x="1453546" y="2114441"/>
                    <a:pt x="1511509" y="2153141"/>
                  </a:cubicBezTo>
                  <a:cubicBezTo>
                    <a:pt x="1514240" y="2154949"/>
                    <a:pt x="1517892" y="2153426"/>
                    <a:pt x="1518492" y="2150192"/>
                  </a:cubicBezTo>
                  <a:close/>
                  <a:moveTo>
                    <a:pt x="342896" y="1865311"/>
                  </a:moveTo>
                  <a:cubicBezTo>
                    <a:pt x="345788" y="1868318"/>
                    <a:pt x="350858" y="1865910"/>
                    <a:pt x="350535" y="1861754"/>
                  </a:cubicBezTo>
                  <a:cubicBezTo>
                    <a:pt x="349983" y="1854647"/>
                    <a:pt x="349393" y="1847579"/>
                    <a:pt x="347643" y="1840815"/>
                  </a:cubicBezTo>
                  <a:cubicBezTo>
                    <a:pt x="339300" y="1808223"/>
                    <a:pt x="330577" y="1775697"/>
                    <a:pt x="320816" y="1743439"/>
                  </a:cubicBezTo>
                  <a:cubicBezTo>
                    <a:pt x="315917" y="1727028"/>
                    <a:pt x="317763" y="1709344"/>
                    <a:pt x="325944" y="1694294"/>
                  </a:cubicBezTo>
                  <a:cubicBezTo>
                    <a:pt x="388816" y="1577348"/>
                    <a:pt x="449938" y="1459424"/>
                    <a:pt x="513961" y="1343145"/>
                  </a:cubicBezTo>
                  <a:cubicBezTo>
                    <a:pt x="578251" y="1226418"/>
                    <a:pt x="645433" y="1111281"/>
                    <a:pt x="710864" y="995163"/>
                  </a:cubicBezTo>
                  <a:cubicBezTo>
                    <a:pt x="715602" y="986744"/>
                    <a:pt x="718932" y="976080"/>
                    <a:pt x="718665" y="966576"/>
                  </a:cubicBezTo>
                  <a:cubicBezTo>
                    <a:pt x="717238" y="911524"/>
                    <a:pt x="715221" y="856510"/>
                    <a:pt x="712063" y="801523"/>
                  </a:cubicBezTo>
                  <a:cubicBezTo>
                    <a:pt x="710969" y="782878"/>
                    <a:pt x="706926" y="764403"/>
                    <a:pt x="703501" y="743684"/>
                  </a:cubicBezTo>
                  <a:cubicBezTo>
                    <a:pt x="703073" y="741201"/>
                    <a:pt x="700723" y="739536"/>
                    <a:pt x="698241" y="739964"/>
                  </a:cubicBezTo>
                  <a:cubicBezTo>
                    <a:pt x="697670" y="740059"/>
                    <a:pt x="697128" y="740259"/>
                    <a:pt x="696633" y="740563"/>
                  </a:cubicBezTo>
                  <a:cubicBezTo>
                    <a:pt x="693303" y="742647"/>
                    <a:pt x="691172" y="743903"/>
                    <a:pt x="689707" y="745700"/>
                  </a:cubicBezTo>
                  <a:cubicBezTo>
                    <a:pt x="664840" y="775886"/>
                    <a:pt x="636862" y="804035"/>
                    <a:pt x="616199" y="836893"/>
                  </a:cubicBezTo>
                  <a:cubicBezTo>
                    <a:pt x="567064" y="914968"/>
                    <a:pt x="518813" y="993860"/>
                    <a:pt x="474910" y="1074979"/>
                  </a:cubicBezTo>
                  <a:cubicBezTo>
                    <a:pt x="365366" y="1277704"/>
                    <a:pt x="262957" y="1483977"/>
                    <a:pt x="181163" y="1699878"/>
                  </a:cubicBezTo>
                  <a:cubicBezTo>
                    <a:pt x="175446" y="1714966"/>
                    <a:pt x="167369" y="1727751"/>
                    <a:pt x="154232" y="1738025"/>
                  </a:cubicBezTo>
                  <a:cubicBezTo>
                    <a:pt x="139943" y="1749185"/>
                    <a:pt x="128270" y="1763559"/>
                    <a:pt x="114695" y="1773186"/>
                  </a:cubicBezTo>
                  <a:cubicBezTo>
                    <a:pt x="-21895" y="1869896"/>
                    <a:pt x="69983" y="1819705"/>
                    <a:pt x="73579" y="1820371"/>
                  </a:cubicBezTo>
                  <a:cubicBezTo>
                    <a:pt x="82522" y="1822065"/>
                    <a:pt x="134977" y="1783898"/>
                    <a:pt x="139943" y="1789254"/>
                  </a:cubicBezTo>
                  <a:cubicBezTo>
                    <a:pt x="146488" y="1796312"/>
                    <a:pt x="72057" y="1925672"/>
                    <a:pt x="74397" y="1936755"/>
                  </a:cubicBezTo>
                  <a:cubicBezTo>
                    <a:pt x="84767" y="1929487"/>
                    <a:pt x="169006" y="1808280"/>
                    <a:pt x="181058" y="1817251"/>
                  </a:cubicBezTo>
                  <a:cubicBezTo>
                    <a:pt x="193978" y="1826869"/>
                    <a:pt x="191095" y="1840102"/>
                    <a:pt x="187546" y="1853001"/>
                  </a:cubicBezTo>
                  <a:cubicBezTo>
                    <a:pt x="185806" y="1859289"/>
                    <a:pt x="183237" y="1865359"/>
                    <a:pt x="181496" y="1871647"/>
                  </a:cubicBezTo>
                  <a:cubicBezTo>
                    <a:pt x="176312" y="1890293"/>
                    <a:pt x="162565" y="1951139"/>
                    <a:pt x="157504" y="1969832"/>
                  </a:cubicBezTo>
                  <a:cubicBezTo>
                    <a:pt x="165467" y="1964153"/>
                    <a:pt x="176968" y="1921401"/>
                    <a:pt x="181116" y="1907454"/>
                  </a:cubicBezTo>
                  <a:cubicBezTo>
                    <a:pt x="187271" y="1886954"/>
                    <a:pt x="193978" y="1866558"/>
                    <a:pt x="200684" y="1846219"/>
                  </a:cubicBezTo>
                  <a:cubicBezTo>
                    <a:pt x="206249" y="1829218"/>
                    <a:pt x="215686" y="1822055"/>
                    <a:pt x="228330" y="1824309"/>
                  </a:cubicBezTo>
                  <a:cubicBezTo>
                    <a:pt x="240763" y="1826498"/>
                    <a:pt x="247641" y="1836715"/>
                    <a:pt x="247356" y="1854314"/>
                  </a:cubicBezTo>
                  <a:cubicBezTo>
                    <a:pt x="247203" y="1865473"/>
                    <a:pt x="245072" y="1876670"/>
                    <a:pt x="245072" y="1887829"/>
                  </a:cubicBezTo>
                  <a:cubicBezTo>
                    <a:pt x="245072" y="1898160"/>
                    <a:pt x="241581" y="1947695"/>
                    <a:pt x="244749" y="1958683"/>
                  </a:cubicBezTo>
                  <a:cubicBezTo>
                    <a:pt x="246052" y="1963163"/>
                    <a:pt x="252169" y="1958683"/>
                    <a:pt x="255651" y="1919365"/>
                  </a:cubicBezTo>
                  <a:cubicBezTo>
                    <a:pt x="258762" y="1884166"/>
                    <a:pt x="262310" y="1851584"/>
                    <a:pt x="261549" y="1818450"/>
                  </a:cubicBezTo>
                  <a:cubicBezTo>
                    <a:pt x="261321" y="1808175"/>
                    <a:pt x="260779" y="1797901"/>
                    <a:pt x="260997" y="1787674"/>
                  </a:cubicBezTo>
                  <a:cubicBezTo>
                    <a:pt x="261273" y="1774660"/>
                    <a:pt x="268466" y="1766241"/>
                    <a:pt x="280899" y="1764434"/>
                  </a:cubicBezTo>
                  <a:cubicBezTo>
                    <a:pt x="292676" y="1762693"/>
                    <a:pt x="300039" y="1770779"/>
                    <a:pt x="304235" y="1780787"/>
                  </a:cubicBezTo>
                  <a:cubicBezTo>
                    <a:pt x="307460" y="1788435"/>
                    <a:pt x="308877" y="1796912"/>
                    <a:pt x="311379" y="1804893"/>
                  </a:cubicBezTo>
                  <a:cubicBezTo>
                    <a:pt x="318086" y="1826431"/>
                    <a:pt x="325611" y="1847645"/>
                    <a:pt x="342735" y="1865416"/>
                  </a:cubicBezTo>
                  <a:close/>
                  <a:moveTo>
                    <a:pt x="2172463" y="452401"/>
                  </a:moveTo>
                  <a:lnTo>
                    <a:pt x="2178190" y="448957"/>
                  </a:lnTo>
                  <a:cubicBezTo>
                    <a:pt x="2177257" y="441299"/>
                    <a:pt x="2178789" y="432109"/>
                    <a:pt x="2175022" y="426259"/>
                  </a:cubicBezTo>
                  <a:cubicBezTo>
                    <a:pt x="2157195" y="398166"/>
                    <a:pt x="2142468" y="367762"/>
                    <a:pt x="2111008" y="350487"/>
                  </a:cubicBezTo>
                  <a:cubicBezTo>
                    <a:pt x="2086474" y="337035"/>
                    <a:pt x="2087235" y="335513"/>
                    <a:pt x="2064879" y="353217"/>
                  </a:cubicBezTo>
                  <a:cubicBezTo>
                    <a:pt x="1975018" y="424565"/>
                    <a:pt x="1883187" y="492965"/>
                    <a:pt x="1782795" y="549159"/>
                  </a:cubicBezTo>
                  <a:cubicBezTo>
                    <a:pt x="1679245" y="607113"/>
                    <a:pt x="1573573" y="659597"/>
                    <a:pt x="1456447" y="684474"/>
                  </a:cubicBezTo>
                  <a:cubicBezTo>
                    <a:pt x="1434301" y="689173"/>
                    <a:pt x="1412059" y="693711"/>
                    <a:pt x="1389922" y="698306"/>
                  </a:cubicBezTo>
                  <a:cubicBezTo>
                    <a:pt x="1387677" y="698763"/>
                    <a:pt x="1386145" y="700846"/>
                    <a:pt x="1386373" y="703120"/>
                  </a:cubicBezTo>
                  <a:cubicBezTo>
                    <a:pt x="1391501" y="763851"/>
                    <a:pt x="1396515" y="822957"/>
                    <a:pt x="1401804" y="885173"/>
                  </a:cubicBezTo>
                  <a:cubicBezTo>
                    <a:pt x="1402023" y="887675"/>
                    <a:pt x="1404230" y="889520"/>
                    <a:pt x="1406731" y="889301"/>
                  </a:cubicBezTo>
                  <a:cubicBezTo>
                    <a:pt x="1406836" y="889292"/>
                    <a:pt x="1406941" y="889282"/>
                    <a:pt x="1407046" y="889263"/>
                  </a:cubicBezTo>
                  <a:cubicBezTo>
                    <a:pt x="1654387" y="847986"/>
                    <a:pt x="1863828" y="736244"/>
                    <a:pt x="2055118" y="582512"/>
                  </a:cubicBezTo>
                  <a:cubicBezTo>
                    <a:pt x="2057069" y="580914"/>
                    <a:pt x="2057354" y="578022"/>
                    <a:pt x="2055756" y="576072"/>
                  </a:cubicBezTo>
                  <a:cubicBezTo>
                    <a:pt x="2055670" y="575977"/>
                    <a:pt x="2055585" y="575881"/>
                    <a:pt x="2055499" y="575786"/>
                  </a:cubicBezTo>
                  <a:cubicBezTo>
                    <a:pt x="2049553" y="569603"/>
                    <a:pt x="2044426" y="565398"/>
                    <a:pt x="2042304" y="559985"/>
                  </a:cubicBezTo>
                  <a:cubicBezTo>
                    <a:pt x="2039907" y="553973"/>
                    <a:pt x="2039136" y="543689"/>
                    <a:pt x="2042628" y="539750"/>
                  </a:cubicBezTo>
                  <a:cubicBezTo>
                    <a:pt x="2047156" y="534670"/>
                    <a:pt x="2056479" y="533367"/>
                    <a:pt x="2064061" y="531883"/>
                  </a:cubicBezTo>
                  <a:cubicBezTo>
                    <a:pt x="2067057" y="531284"/>
                    <a:pt x="2070711" y="534842"/>
                    <a:pt x="2074145" y="536145"/>
                  </a:cubicBezTo>
                  <a:cubicBezTo>
                    <a:pt x="2111008" y="549977"/>
                    <a:pt x="2144704" y="543908"/>
                    <a:pt x="2176230" y="523416"/>
                  </a:cubicBezTo>
                  <a:cubicBezTo>
                    <a:pt x="2177819" y="522351"/>
                    <a:pt x="2178570" y="520410"/>
                    <a:pt x="2178133" y="518546"/>
                  </a:cubicBezTo>
                  <a:cubicBezTo>
                    <a:pt x="2173937" y="500613"/>
                    <a:pt x="2172958" y="500785"/>
                    <a:pt x="2158450" y="494706"/>
                  </a:cubicBezTo>
                  <a:cubicBezTo>
                    <a:pt x="2146340" y="489626"/>
                    <a:pt x="2134734" y="483281"/>
                    <a:pt x="2123061" y="477430"/>
                  </a:cubicBezTo>
                  <a:cubicBezTo>
                    <a:pt x="2121939" y="476869"/>
                    <a:pt x="2120645" y="476793"/>
                    <a:pt x="2119466" y="477211"/>
                  </a:cubicBezTo>
                  <a:cubicBezTo>
                    <a:pt x="2109534" y="480988"/>
                    <a:pt x="2099887" y="486125"/>
                    <a:pt x="2089746" y="487390"/>
                  </a:cubicBezTo>
                  <a:cubicBezTo>
                    <a:pt x="2067819" y="490177"/>
                    <a:pt x="2045520" y="492527"/>
                    <a:pt x="2023601" y="491319"/>
                  </a:cubicBezTo>
                  <a:cubicBezTo>
                    <a:pt x="2007791" y="490444"/>
                    <a:pt x="1999057" y="478571"/>
                    <a:pt x="2001407" y="467869"/>
                  </a:cubicBezTo>
                  <a:cubicBezTo>
                    <a:pt x="2004737" y="452620"/>
                    <a:pt x="2017494" y="450156"/>
                    <a:pt x="2031888" y="451297"/>
                  </a:cubicBezTo>
                  <a:cubicBezTo>
                    <a:pt x="2034560" y="451516"/>
                    <a:pt x="2037177" y="451583"/>
                    <a:pt x="2039850" y="451297"/>
                  </a:cubicBezTo>
                  <a:cubicBezTo>
                    <a:pt x="2054681" y="449870"/>
                    <a:pt x="2069455" y="448177"/>
                    <a:pt x="2085541" y="446436"/>
                  </a:cubicBezTo>
                  <a:cubicBezTo>
                    <a:pt x="2088025" y="446160"/>
                    <a:pt x="2089822" y="443925"/>
                    <a:pt x="2089547" y="441442"/>
                  </a:cubicBezTo>
                  <a:cubicBezTo>
                    <a:pt x="2089508" y="441147"/>
                    <a:pt x="2089451" y="440861"/>
                    <a:pt x="2089366" y="440586"/>
                  </a:cubicBezTo>
                  <a:cubicBezTo>
                    <a:pt x="2088110" y="436590"/>
                    <a:pt x="2087340" y="434088"/>
                    <a:pt x="2086198" y="431672"/>
                  </a:cubicBezTo>
                  <a:cubicBezTo>
                    <a:pt x="2081232" y="421179"/>
                    <a:pt x="2081565" y="411171"/>
                    <a:pt x="2091107" y="404008"/>
                  </a:cubicBezTo>
                  <a:cubicBezTo>
                    <a:pt x="2101685" y="396083"/>
                    <a:pt x="2112587" y="399146"/>
                    <a:pt x="2121530" y="407508"/>
                  </a:cubicBezTo>
                  <a:cubicBezTo>
                    <a:pt x="2130368" y="415766"/>
                    <a:pt x="2137788" y="425545"/>
                    <a:pt x="2146778" y="433641"/>
                  </a:cubicBezTo>
                  <a:cubicBezTo>
                    <a:pt x="2154635" y="440633"/>
                    <a:pt x="2163797" y="446217"/>
                    <a:pt x="2172359" y="452401"/>
                  </a:cubicBezTo>
                  <a:close/>
                  <a:moveTo>
                    <a:pt x="1191269" y="313100"/>
                  </a:moveTo>
                  <a:cubicBezTo>
                    <a:pt x="1193742" y="312672"/>
                    <a:pt x="1195397" y="310313"/>
                    <a:pt x="1194969" y="307839"/>
                  </a:cubicBezTo>
                  <a:cubicBezTo>
                    <a:pt x="1194912" y="307525"/>
                    <a:pt x="1194826" y="307211"/>
                    <a:pt x="1194702" y="306916"/>
                  </a:cubicBezTo>
                  <a:cubicBezTo>
                    <a:pt x="1188928" y="292808"/>
                    <a:pt x="1184343" y="281440"/>
                    <a:pt x="1179548" y="270177"/>
                  </a:cubicBezTo>
                  <a:cubicBezTo>
                    <a:pt x="1176980" y="264212"/>
                    <a:pt x="1171748" y="258428"/>
                    <a:pt x="1171748" y="252577"/>
                  </a:cubicBezTo>
                  <a:cubicBezTo>
                    <a:pt x="1171748" y="245081"/>
                    <a:pt x="1173707" y="234474"/>
                    <a:pt x="1178730" y="231087"/>
                  </a:cubicBezTo>
                  <a:cubicBezTo>
                    <a:pt x="1183800" y="227643"/>
                    <a:pt x="1195359" y="228795"/>
                    <a:pt x="1201086" y="232571"/>
                  </a:cubicBezTo>
                  <a:cubicBezTo>
                    <a:pt x="1208335" y="237318"/>
                    <a:pt x="1214223" y="246013"/>
                    <a:pt x="1217772" y="254261"/>
                  </a:cubicBezTo>
                  <a:cubicBezTo>
                    <a:pt x="1225240" y="271870"/>
                    <a:pt x="1231071" y="290240"/>
                    <a:pt x="1237512" y="308496"/>
                  </a:cubicBezTo>
                  <a:cubicBezTo>
                    <a:pt x="1238168" y="310303"/>
                    <a:pt x="1239852" y="311511"/>
                    <a:pt x="1241764" y="311511"/>
                  </a:cubicBezTo>
                  <a:lnTo>
                    <a:pt x="1286371" y="311511"/>
                  </a:lnTo>
                  <a:cubicBezTo>
                    <a:pt x="1288873" y="311511"/>
                    <a:pt x="1290899" y="309485"/>
                    <a:pt x="1290899" y="306983"/>
                  </a:cubicBezTo>
                  <a:cubicBezTo>
                    <a:pt x="1290899" y="306517"/>
                    <a:pt x="1290823" y="306051"/>
                    <a:pt x="1290681" y="305604"/>
                  </a:cubicBezTo>
                  <a:cubicBezTo>
                    <a:pt x="1272463" y="252568"/>
                    <a:pt x="1228132" y="199218"/>
                    <a:pt x="1177693" y="170022"/>
                  </a:cubicBezTo>
                  <a:cubicBezTo>
                    <a:pt x="1130089" y="142463"/>
                    <a:pt x="1079270" y="132236"/>
                    <a:pt x="1024522" y="142301"/>
                  </a:cubicBezTo>
                  <a:cubicBezTo>
                    <a:pt x="963343" y="153564"/>
                    <a:pt x="912458" y="183683"/>
                    <a:pt x="872598" y="230107"/>
                  </a:cubicBezTo>
                  <a:cubicBezTo>
                    <a:pt x="773908" y="345131"/>
                    <a:pt x="748984" y="477430"/>
                    <a:pt x="787045" y="622857"/>
                  </a:cubicBezTo>
                  <a:cubicBezTo>
                    <a:pt x="788739" y="629307"/>
                    <a:pt x="793096" y="635043"/>
                    <a:pt x="796264" y="641122"/>
                  </a:cubicBezTo>
                  <a:cubicBezTo>
                    <a:pt x="800193" y="628213"/>
                    <a:pt x="798500" y="616788"/>
                    <a:pt x="798062" y="605362"/>
                  </a:cubicBezTo>
                  <a:cubicBezTo>
                    <a:pt x="797567" y="593338"/>
                    <a:pt x="800954" y="582293"/>
                    <a:pt x="814691" y="580058"/>
                  </a:cubicBezTo>
                  <a:cubicBezTo>
                    <a:pt x="828599" y="577756"/>
                    <a:pt x="835201" y="587002"/>
                    <a:pt x="837646" y="599084"/>
                  </a:cubicBezTo>
                  <a:cubicBezTo>
                    <a:pt x="840433" y="612745"/>
                    <a:pt x="841956" y="626681"/>
                    <a:pt x="844191" y="640514"/>
                  </a:cubicBezTo>
                  <a:cubicBezTo>
                    <a:pt x="845390" y="647896"/>
                    <a:pt x="846208" y="655877"/>
                    <a:pt x="857063" y="654574"/>
                  </a:cubicBezTo>
                  <a:cubicBezTo>
                    <a:pt x="857938" y="652976"/>
                    <a:pt x="859678" y="651292"/>
                    <a:pt x="859517" y="649817"/>
                  </a:cubicBezTo>
                  <a:cubicBezTo>
                    <a:pt x="858699" y="642426"/>
                    <a:pt x="856948" y="635167"/>
                    <a:pt x="856301" y="627718"/>
                  </a:cubicBezTo>
                  <a:cubicBezTo>
                    <a:pt x="851611" y="575786"/>
                    <a:pt x="846541" y="523844"/>
                    <a:pt x="842993" y="471798"/>
                  </a:cubicBezTo>
                  <a:cubicBezTo>
                    <a:pt x="842117" y="459174"/>
                    <a:pt x="844847" y="445513"/>
                    <a:pt x="849319" y="433584"/>
                  </a:cubicBezTo>
                  <a:cubicBezTo>
                    <a:pt x="851668" y="427362"/>
                    <a:pt x="860830" y="420836"/>
                    <a:pt x="867746" y="419818"/>
                  </a:cubicBezTo>
                  <a:cubicBezTo>
                    <a:pt x="877896" y="418277"/>
                    <a:pt x="885145" y="426363"/>
                    <a:pt x="886620" y="436590"/>
                  </a:cubicBezTo>
                  <a:cubicBezTo>
                    <a:pt x="888037" y="446655"/>
                    <a:pt x="887980" y="457043"/>
                    <a:pt x="887656" y="467270"/>
                  </a:cubicBezTo>
                  <a:cubicBezTo>
                    <a:pt x="885906" y="526251"/>
                    <a:pt x="889398" y="584814"/>
                    <a:pt x="901936" y="642597"/>
                  </a:cubicBezTo>
                  <a:cubicBezTo>
                    <a:pt x="907548" y="668663"/>
                    <a:pt x="912248" y="672278"/>
                    <a:pt x="938418" y="666541"/>
                  </a:cubicBezTo>
                  <a:cubicBezTo>
                    <a:pt x="940835" y="666028"/>
                    <a:pt x="942386" y="663659"/>
                    <a:pt x="941881" y="661233"/>
                  </a:cubicBezTo>
                  <a:cubicBezTo>
                    <a:pt x="941853" y="661119"/>
                    <a:pt x="941824" y="661014"/>
                    <a:pt x="941796" y="660900"/>
                  </a:cubicBezTo>
                  <a:cubicBezTo>
                    <a:pt x="925500" y="604925"/>
                    <a:pt x="914589" y="547913"/>
                    <a:pt x="913333" y="489569"/>
                  </a:cubicBezTo>
                  <a:cubicBezTo>
                    <a:pt x="912571" y="452344"/>
                    <a:pt x="914151" y="414938"/>
                    <a:pt x="917157" y="377884"/>
                  </a:cubicBezTo>
                  <a:cubicBezTo>
                    <a:pt x="918955" y="355300"/>
                    <a:pt x="929200" y="345131"/>
                    <a:pt x="941796" y="346006"/>
                  </a:cubicBezTo>
                  <a:cubicBezTo>
                    <a:pt x="954943" y="346938"/>
                    <a:pt x="960888" y="357802"/>
                    <a:pt x="960451" y="381262"/>
                  </a:cubicBezTo>
                  <a:cubicBezTo>
                    <a:pt x="960175" y="396197"/>
                    <a:pt x="959034" y="411114"/>
                    <a:pt x="958539" y="426040"/>
                  </a:cubicBezTo>
                  <a:cubicBezTo>
                    <a:pt x="955818" y="502031"/>
                    <a:pt x="961050" y="577156"/>
                    <a:pt x="982474" y="650521"/>
                  </a:cubicBezTo>
                  <a:cubicBezTo>
                    <a:pt x="989019" y="672991"/>
                    <a:pt x="990655" y="673752"/>
                    <a:pt x="1013401" y="674847"/>
                  </a:cubicBezTo>
                  <a:cubicBezTo>
                    <a:pt x="1019718" y="675180"/>
                    <a:pt x="1026101" y="674847"/>
                    <a:pt x="1032314" y="674847"/>
                  </a:cubicBezTo>
                  <a:cubicBezTo>
                    <a:pt x="1032589" y="671079"/>
                    <a:pt x="1033350" y="669005"/>
                    <a:pt x="1032751" y="667464"/>
                  </a:cubicBezTo>
                  <a:cubicBezTo>
                    <a:pt x="1030373" y="661405"/>
                    <a:pt x="1027709" y="655459"/>
                    <a:pt x="1024789" y="649646"/>
                  </a:cubicBezTo>
                  <a:cubicBezTo>
                    <a:pt x="976861" y="555504"/>
                    <a:pt x="974569" y="455721"/>
                    <a:pt x="987278" y="354149"/>
                  </a:cubicBezTo>
                  <a:cubicBezTo>
                    <a:pt x="989837" y="333534"/>
                    <a:pt x="1007084" y="317895"/>
                    <a:pt x="1027842" y="317362"/>
                  </a:cubicBezTo>
                  <a:cubicBezTo>
                    <a:pt x="1033464" y="317200"/>
                    <a:pt x="1039239" y="317419"/>
                    <a:pt x="1045622" y="317524"/>
                  </a:cubicBezTo>
                  <a:cubicBezTo>
                    <a:pt x="1048353" y="317524"/>
                    <a:pt x="1050474" y="315117"/>
                    <a:pt x="1050093" y="312434"/>
                  </a:cubicBezTo>
                  <a:cubicBezTo>
                    <a:pt x="1048999" y="304072"/>
                    <a:pt x="1048571" y="297841"/>
                    <a:pt x="1046821" y="292047"/>
                  </a:cubicBezTo>
                  <a:cubicBezTo>
                    <a:pt x="1042131" y="275970"/>
                    <a:pt x="1036357" y="260178"/>
                    <a:pt x="1031505" y="244158"/>
                  </a:cubicBezTo>
                  <a:cubicBezTo>
                    <a:pt x="1028232" y="233332"/>
                    <a:pt x="1029916" y="223543"/>
                    <a:pt x="1040609" y="217645"/>
                  </a:cubicBezTo>
                  <a:cubicBezTo>
                    <a:pt x="1050093" y="212442"/>
                    <a:pt x="1061709" y="216380"/>
                    <a:pt x="1068359" y="229061"/>
                  </a:cubicBezTo>
                  <a:cubicBezTo>
                    <a:pt x="1074742" y="241314"/>
                    <a:pt x="1079270" y="254765"/>
                    <a:pt x="1083361" y="268046"/>
                  </a:cubicBezTo>
                  <a:cubicBezTo>
                    <a:pt x="1087832" y="282696"/>
                    <a:pt x="1091105" y="297670"/>
                    <a:pt x="1094862" y="312881"/>
                  </a:cubicBezTo>
                  <a:cubicBezTo>
                    <a:pt x="1095395" y="314993"/>
                    <a:pt x="1097374" y="316420"/>
                    <a:pt x="1099552" y="316258"/>
                  </a:cubicBezTo>
                  <a:lnTo>
                    <a:pt x="1110454" y="315554"/>
                  </a:lnTo>
                  <a:cubicBezTo>
                    <a:pt x="1112804" y="315411"/>
                    <a:pt x="1114640" y="313471"/>
                    <a:pt x="1114659" y="311121"/>
                  </a:cubicBezTo>
                  <a:cubicBezTo>
                    <a:pt x="1114602" y="290021"/>
                    <a:pt x="1105441" y="273021"/>
                    <a:pt x="1097754" y="255688"/>
                  </a:cubicBezTo>
                  <a:cubicBezTo>
                    <a:pt x="1094367" y="248039"/>
                    <a:pt x="1088650" y="240543"/>
                    <a:pt x="1088156" y="232790"/>
                  </a:cubicBezTo>
                  <a:cubicBezTo>
                    <a:pt x="1087718" y="225674"/>
                    <a:pt x="1091047" y="215020"/>
                    <a:pt x="1096337" y="211842"/>
                  </a:cubicBezTo>
                  <a:cubicBezTo>
                    <a:pt x="1101683" y="208617"/>
                    <a:pt x="1113128" y="210206"/>
                    <a:pt x="1118693" y="214144"/>
                  </a:cubicBezTo>
                  <a:cubicBezTo>
                    <a:pt x="1125780" y="219167"/>
                    <a:pt x="1131393" y="228081"/>
                    <a:pt x="1134665" y="236453"/>
                  </a:cubicBezTo>
                  <a:cubicBezTo>
                    <a:pt x="1143998" y="260549"/>
                    <a:pt x="1151903" y="285207"/>
                    <a:pt x="1161064" y="311673"/>
                  </a:cubicBezTo>
                  <a:cubicBezTo>
                    <a:pt x="1161607" y="313309"/>
                    <a:pt x="1163053" y="314489"/>
                    <a:pt x="1164765" y="314679"/>
                  </a:cubicBezTo>
                  <a:cubicBezTo>
                    <a:pt x="1167714" y="315002"/>
                    <a:pt x="1171643" y="315440"/>
                    <a:pt x="1175562" y="315279"/>
                  </a:cubicBezTo>
                  <a:cubicBezTo>
                    <a:pt x="1179872" y="315117"/>
                    <a:pt x="1184238" y="314232"/>
                    <a:pt x="1191269" y="313090"/>
                  </a:cubicBezTo>
                  <a:close/>
                  <a:moveTo>
                    <a:pt x="1066294" y="2332302"/>
                  </a:moveTo>
                  <a:cubicBezTo>
                    <a:pt x="1064163" y="2414743"/>
                    <a:pt x="1062147" y="2493416"/>
                    <a:pt x="1060073" y="2574706"/>
                  </a:cubicBezTo>
                  <a:cubicBezTo>
                    <a:pt x="1060025" y="2577075"/>
                    <a:pt x="1061804" y="2579072"/>
                    <a:pt x="1064163" y="2579301"/>
                  </a:cubicBezTo>
                  <a:cubicBezTo>
                    <a:pt x="1125723" y="2584885"/>
                    <a:pt x="1184457" y="2590184"/>
                    <a:pt x="1246673" y="2595816"/>
                  </a:cubicBezTo>
                  <a:cubicBezTo>
                    <a:pt x="1249118" y="2596044"/>
                    <a:pt x="1251287" y="2594255"/>
                    <a:pt x="1251515" y="2591811"/>
                  </a:cubicBezTo>
                  <a:cubicBezTo>
                    <a:pt x="1251544" y="2591564"/>
                    <a:pt x="1251544" y="2591306"/>
                    <a:pt x="1251525" y="2591059"/>
                  </a:cubicBezTo>
                  <a:cubicBezTo>
                    <a:pt x="1245912" y="2505545"/>
                    <a:pt x="1251962" y="2422391"/>
                    <a:pt x="1275897" y="2337819"/>
                  </a:cubicBezTo>
                  <a:cubicBezTo>
                    <a:pt x="1276583" y="2335432"/>
                    <a:pt x="1275203" y="2332939"/>
                    <a:pt x="1272805" y="2332254"/>
                  </a:cubicBezTo>
                  <a:cubicBezTo>
                    <a:pt x="1272454" y="2332149"/>
                    <a:pt x="1272073" y="2332093"/>
                    <a:pt x="1271702" y="2332083"/>
                  </a:cubicBezTo>
                  <a:cubicBezTo>
                    <a:pt x="1203483" y="2330656"/>
                    <a:pt x="1139089" y="2329296"/>
                    <a:pt x="1070870" y="2327821"/>
                  </a:cubicBezTo>
                  <a:cubicBezTo>
                    <a:pt x="1068397" y="2327802"/>
                    <a:pt x="1066361" y="2329771"/>
                    <a:pt x="1066294" y="2332245"/>
                  </a:cubicBezTo>
                  <a:close/>
                  <a:moveTo>
                    <a:pt x="1236037" y="363719"/>
                  </a:moveTo>
                  <a:lnTo>
                    <a:pt x="1033074" y="363719"/>
                  </a:lnTo>
                  <a:cubicBezTo>
                    <a:pt x="1030810" y="363719"/>
                    <a:pt x="1028898" y="365403"/>
                    <a:pt x="1028603" y="367648"/>
                  </a:cubicBezTo>
                  <a:cubicBezTo>
                    <a:pt x="1017207" y="454741"/>
                    <a:pt x="1023637" y="536259"/>
                    <a:pt x="1058541" y="613734"/>
                  </a:cubicBezTo>
                  <a:cubicBezTo>
                    <a:pt x="1059359" y="615475"/>
                    <a:pt x="1061205" y="616569"/>
                    <a:pt x="1063117" y="616407"/>
                  </a:cubicBezTo>
                  <a:cubicBezTo>
                    <a:pt x="1141477" y="609624"/>
                    <a:pt x="1190003" y="585632"/>
                    <a:pt x="1208106" y="545230"/>
                  </a:cubicBezTo>
                  <a:cubicBezTo>
                    <a:pt x="1209087" y="542966"/>
                    <a:pt x="1208040" y="540331"/>
                    <a:pt x="1205766" y="539351"/>
                  </a:cubicBezTo>
                  <a:cubicBezTo>
                    <a:pt x="1205643" y="539303"/>
                    <a:pt x="1205519" y="539246"/>
                    <a:pt x="1205386" y="539208"/>
                  </a:cubicBezTo>
                  <a:cubicBezTo>
                    <a:pt x="1198128" y="536754"/>
                    <a:pt x="1190603" y="534670"/>
                    <a:pt x="1184390" y="530627"/>
                  </a:cubicBezTo>
                  <a:cubicBezTo>
                    <a:pt x="1169017" y="520515"/>
                    <a:pt x="1153692" y="509908"/>
                    <a:pt x="1140278" y="497445"/>
                  </a:cubicBezTo>
                  <a:cubicBezTo>
                    <a:pt x="1131716" y="489454"/>
                    <a:pt x="1129804" y="477487"/>
                    <a:pt x="1139517" y="467374"/>
                  </a:cubicBezTo>
                  <a:cubicBezTo>
                    <a:pt x="1147251" y="459288"/>
                    <a:pt x="1157887" y="459945"/>
                    <a:pt x="1169445" y="469068"/>
                  </a:cubicBezTo>
                  <a:cubicBezTo>
                    <a:pt x="1173098" y="471912"/>
                    <a:pt x="1176105" y="475632"/>
                    <a:pt x="1179596" y="478695"/>
                  </a:cubicBezTo>
                  <a:cubicBezTo>
                    <a:pt x="1193228" y="490720"/>
                    <a:pt x="1208706" y="498368"/>
                    <a:pt x="1225287" y="500185"/>
                  </a:cubicBezTo>
                  <a:cubicBezTo>
                    <a:pt x="1226886" y="500338"/>
                    <a:pt x="1228445" y="499634"/>
                    <a:pt x="1229378" y="498321"/>
                  </a:cubicBezTo>
                  <a:cubicBezTo>
                    <a:pt x="1237826" y="486838"/>
                    <a:pt x="1244209" y="474652"/>
                    <a:pt x="1254189" y="467374"/>
                  </a:cubicBezTo>
                  <a:cubicBezTo>
                    <a:pt x="1262036" y="461629"/>
                    <a:pt x="1271854" y="458565"/>
                    <a:pt x="1283575" y="454694"/>
                  </a:cubicBezTo>
                  <a:cubicBezTo>
                    <a:pt x="1287884" y="453267"/>
                    <a:pt x="1287618" y="447036"/>
                    <a:pt x="1283194" y="446055"/>
                  </a:cubicBezTo>
                  <a:cubicBezTo>
                    <a:pt x="1252219" y="438997"/>
                    <a:pt x="1250535" y="433146"/>
                    <a:pt x="1245731" y="397567"/>
                  </a:cubicBezTo>
                  <a:cubicBezTo>
                    <a:pt x="1244314" y="387179"/>
                    <a:pt x="1242192" y="376829"/>
                    <a:pt x="1240442" y="367429"/>
                  </a:cubicBezTo>
                  <a:cubicBezTo>
                    <a:pt x="1240052" y="365299"/>
                    <a:pt x="1238197" y="363757"/>
                    <a:pt x="1236028" y="363767"/>
                  </a:cubicBezTo>
                  <a:close/>
                  <a:moveTo>
                    <a:pt x="764851" y="2328639"/>
                  </a:moveTo>
                  <a:cubicBezTo>
                    <a:pt x="746586" y="2407589"/>
                    <a:pt x="728588" y="2485159"/>
                    <a:pt x="709999" y="2565364"/>
                  </a:cubicBezTo>
                  <a:cubicBezTo>
                    <a:pt x="709447" y="2567799"/>
                    <a:pt x="710979" y="2570225"/>
                    <a:pt x="713414" y="2570777"/>
                  </a:cubicBezTo>
                  <a:cubicBezTo>
                    <a:pt x="713633" y="2570834"/>
                    <a:pt x="713861" y="2570863"/>
                    <a:pt x="714089" y="2570882"/>
                  </a:cubicBezTo>
                  <a:cubicBezTo>
                    <a:pt x="768562" y="2574439"/>
                    <a:pt x="821778" y="2577941"/>
                    <a:pt x="874348" y="2581432"/>
                  </a:cubicBezTo>
                  <a:cubicBezTo>
                    <a:pt x="876383" y="2581565"/>
                    <a:pt x="878238" y="2580300"/>
                    <a:pt x="878876" y="2578369"/>
                  </a:cubicBezTo>
                  <a:cubicBezTo>
                    <a:pt x="893488" y="2534960"/>
                    <a:pt x="927298" y="2364722"/>
                    <a:pt x="928164" y="2329676"/>
                  </a:cubicBezTo>
                  <a:cubicBezTo>
                    <a:pt x="928221" y="2327222"/>
                    <a:pt x="926270" y="2325196"/>
                    <a:pt x="923816" y="2325138"/>
                  </a:cubicBezTo>
                  <a:cubicBezTo>
                    <a:pt x="923778" y="2325138"/>
                    <a:pt x="923731" y="2325138"/>
                    <a:pt x="923692" y="2325138"/>
                  </a:cubicBezTo>
                  <a:lnTo>
                    <a:pt x="769218" y="2325138"/>
                  </a:lnTo>
                  <a:cubicBezTo>
                    <a:pt x="767125" y="2325148"/>
                    <a:pt x="765317" y="2326594"/>
                    <a:pt x="764851" y="2328639"/>
                  </a:cubicBezTo>
                  <a:close/>
                  <a:moveTo>
                    <a:pt x="940055" y="716828"/>
                  </a:moveTo>
                  <a:cubicBezTo>
                    <a:pt x="937534" y="716752"/>
                    <a:pt x="935412" y="718731"/>
                    <a:pt x="935336" y="721252"/>
                  </a:cubicBezTo>
                  <a:cubicBezTo>
                    <a:pt x="935327" y="721604"/>
                    <a:pt x="935356" y="721956"/>
                    <a:pt x="935422" y="722298"/>
                  </a:cubicBezTo>
                  <a:cubicBezTo>
                    <a:pt x="952546" y="797480"/>
                    <a:pt x="1021687" y="841650"/>
                    <a:pt x="1094862" y="825801"/>
                  </a:cubicBezTo>
                  <a:cubicBezTo>
                    <a:pt x="1160246" y="811579"/>
                    <a:pt x="1208069" y="745872"/>
                    <a:pt x="1196672" y="686548"/>
                  </a:cubicBezTo>
                  <a:cubicBezTo>
                    <a:pt x="1196339" y="684969"/>
                    <a:pt x="1195226" y="683675"/>
                    <a:pt x="1193723" y="683104"/>
                  </a:cubicBezTo>
                  <a:cubicBezTo>
                    <a:pt x="1172727" y="675560"/>
                    <a:pt x="1151246" y="668891"/>
                    <a:pt x="1130907" y="659759"/>
                  </a:cubicBezTo>
                  <a:cubicBezTo>
                    <a:pt x="1115962" y="653033"/>
                    <a:pt x="1102444" y="651768"/>
                    <a:pt x="1086900" y="658617"/>
                  </a:cubicBezTo>
                  <a:cubicBezTo>
                    <a:pt x="1084598" y="659578"/>
                    <a:pt x="1083513" y="662232"/>
                    <a:pt x="1084483" y="664534"/>
                  </a:cubicBezTo>
                  <a:cubicBezTo>
                    <a:pt x="1084617" y="664858"/>
                    <a:pt x="1084788" y="665162"/>
                    <a:pt x="1084997" y="665448"/>
                  </a:cubicBezTo>
                  <a:cubicBezTo>
                    <a:pt x="1089354" y="671403"/>
                    <a:pt x="1093340" y="676768"/>
                    <a:pt x="1097098" y="682286"/>
                  </a:cubicBezTo>
                  <a:cubicBezTo>
                    <a:pt x="1109855" y="700932"/>
                    <a:pt x="1102882" y="717551"/>
                    <a:pt x="1080688" y="720177"/>
                  </a:cubicBezTo>
                  <a:cubicBezTo>
                    <a:pt x="1070594" y="721375"/>
                    <a:pt x="1060235" y="720938"/>
                    <a:pt x="1049989" y="720671"/>
                  </a:cubicBezTo>
                  <a:cubicBezTo>
                    <a:pt x="1013829" y="719568"/>
                    <a:pt x="977737" y="718207"/>
                    <a:pt x="939998" y="716895"/>
                  </a:cubicBezTo>
                  <a:close/>
                  <a:moveTo>
                    <a:pt x="2242318" y="207085"/>
                  </a:moveTo>
                  <a:cubicBezTo>
                    <a:pt x="2200764" y="235073"/>
                    <a:pt x="2164120" y="269140"/>
                    <a:pt x="2124422" y="302112"/>
                  </a:cubicBezTo>
                  <a:cubicBezTo>
                    <a:pt x="2122519" y="303729"/>
                    <a:pt x="2122291" y="306584"/>
                    <a:pt x="2123917" y="308486"/>
                  </a:cubicBezTo>
                  <a:cubicBezTo>
                    <a:pt x="2124070" y="308667"/>
                    <a:pt x="2124241" y="308838"/>
                    <a:pt x="2124422" y="308990"/>
                  </a:cubicBezTo>
                  <a:cubicBezTo>
                    <a:pt x="2127590" y="311720"/>
                    <a:pt x="2129987" y="313861"/>
                    <a:pt x="2132546" y="315602"/>
                  </a:cubicBezTo>
                  <a:cubicBezTo>
                    <a:pt x="2135276" y="317466"/>
                    <a:pt x="2138273" y="318998"/>
                    <a:pt x="2140832" y="320359"/>
                  </a:cubicBezTo>
                  <a:cubicBezTo>
                    <a:pt x="2142364" y="321119"/>
                    <a:pt x="2144162" y="321024"/>
                    <a:pt x="2145522" y="320035"/>
                  </a:cubicBezTo>
                  <a:cubicBezTo>
                    <a:pt x="2187237" y="290126"/>
                    <a:pt x="2222740" y="256240"/>
                    <a:pt x="2248749" y="213260"/>
                  </a:cubicBezTo>
                  <a:cubicBezTo>
                    <a:pt x="2251261" y="209169"/>
                    <a:pt x="2246294" y="204517"/>
                    <a:pt x="2242318" y="207143"/>
                  </a:cubicBezTo>
                  <a:close/>
                  <a:moveTo>
                    <a:pt x="2231140" y="339556"/>
                  </a:moveTo>
                  <a:cubicBezTo>
                    <a:pt x="2226773" y="331089"/>
                    <a:pt x="2227592" y="332725"/>
                    <a:pt x="2223225" y="324192"/>
                  </a:cubicBezTo>
                  <a:cubicBezTo>
                    <a:pt x="2207852" y="328568"/>
                    <a:pt x="2195532" y="339603"/>
                    <a:pt x="2182547" y="350981"/>
                  </a:cubicBezTo>
                  <a:cubicBezTo>
                    <a:pt x="2180692" y="352617"/>
                    <a:pt x="2180501" y="355452"/>
                    <a:pt x="2182119" y="357326"/>
                  </a:cubicBezTo>
                  <a:lnTo>
                    <a:pt x="2190509" y="366944"/>
                  </a:lnTo>
                  <a:cubicBezTo>
                    <a:pt x="2192117" y="368704"/>
                    <a:pt x="2194829" y="368894"/>
                    <a:pt x="2196674" y="367382"/>
                  </a:cubicBezTo>
                  <a:cubicBezTo>
                    <a:pt x="2208565" y="357764"/>
                    <a:pt x="2219905" y="348575"/>
                    <a:pt x="2231140" y="339499"/>
                  </a:cubicBezTo>
                  <a:close/>
                  <a:moveTo>
                    <a:pt x="2263409" y="466880"/>
                  </a:moveTo>
                  <a:cubicBezTo>
                    <a:pt x="2266186" y="463493"/>
                    <a:pt x="2262695" y="458518"/>
                    <a:pt x="2258500" y="459783"/>
                  </a:cubicBezTo>
                  <a:cubicBezTo>
                    <a:pt x="2245086" y="463931"/>
                    <a:pt x="2233689" y="467203"/>
                    <a:pt x="2222893" y="471912"/>
                  </a:cubicBezTo>
                  <a:cubicBezTo>
                    <a:pt x="2210516" y="477373"/>
                    <a:pt x="2209916" y="479951"/>
                    <a:pt x="2219458" y="492622"/>
                  </a:cubicBezTo>
                  <a:cubicBezTo>
                    <a:pt x="2220875" y="494525"/>
                    <a:pt x="2223511" y="495001"/>
                    <a:pt x="2225508" y="493726"/>
                  </a:cubicBezTo>
                  <a:cubicBezTo>
                    <a:pt x="2237838" y="485963"/>
                    <a:pt x="2252231" y="480550"/>
                    <a:pt x="2263409" y="466823"/>
                  </a:cubicBezTo>
                  <a:close/>
                  <a:moveTo>
                    <a:pt x="2228182" y="421721"/>
                  </a:moveTo>
                  <a:cubicBezTo>
                    <a:pt x="2241214" y="413416"/>
                    <a:pt x="2253154" y="406747"/>
                    <a:pt x="2260631" y="394770"/>
                  </a:cubicBezTo>
                  <a:cubicBezTo>
                    <a:pt x="2262866" y="391222"/>
                    <a:pt x="2259480" y="386741"/>
                    <a:pt x="2255446" y="387997"/>
                  </a:cubicBezTo>
                  <a:cubicBezTo>
                    <a:pt x="2239854" y="392963"/>
                    <a:pt x="2221855" y="403028"/>
                    <a:pt x="2219078" y="409754"/>
                  </a:cubicBezTo>
                  <a:cubicBezTo>
                    <a:pt x="2218145" y="411999"/>
                    <a:pt x="2219734" y="415271"/>
                    <a:pt x="2221532" y="419704"/>
                  </a:cubicBezTo>
                  <a:cubicBezTo>
                    <a:pt x="2222483" y="422006"/>
                    <a:pt x="2225128" y="423100"/>
                    <a:pt x="2227420" y="422140"/>
                  </a:cubicBezTo>
                  <a:cubicBezTo>
                    <a:pt x="2227668" y="422044"/>
                    <a:pt x="2227906" y="421921"/>
                    <a:pt x="2228125" y="421778"/>
                  </a:cubicBez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92D22AA1-9F9B-C1F7-7925-995A6B8115AD}"/>
                </a:ext>
              </a:extLst>
            </p:cNvPr>
            <p:cNvSpPr/>
            <p:nvPr/>
          </p:nvSpPr>
          <p:spPr>
            <a:xfrm>
              <a:off x="6680958" y="2233659"/>
              <a:ext cx="5021402" cy="3261695"/>
            </a:xfrm>
            <a:custGeom>
              <a:avLst/>
              <a:gdLst>
                <a:gd name="csX0" fmla="*/ 3259241 w 5021402"/>
                <a:gd name="csY0" fmla="*/ 2474222 h 3261695"/>
                <a:gd name="csX1" fmla="*/ 3275984 w 5021402"/>
                <a:gd name="csY1" fmla="*/ 2446349 h 3261695"/>
                <a:gd name="csX2" fmla="*/ 3424770 w 5021402"/>
                <a:gd name="csY2" fmla="*/ 2303709 h 3261695"/>
                <a:gd name="csX3" fmla="*/ 3455117 w 5021402"/>
                <a:gd name="csY3" fmla="*/ 2301464 h 3261695"/>
                <a:gd name="csX4" fmla="*/ 3508676 w 5021402"/>
                <a:gd name="csY4" fmla="*/ 2341381 h 3261695"/>
                <a:gd name="csX5" fmla="*/ 3511625 w 5021402"/>
                <a:gd name="csY5" fmla="*/ 2393152 h 3261695"/>
                <a:gd name="csX6" fmla="*/ 3475380 w 5021402"/>
                <a:gd name="csY6" fmla="*/ 2431804 h 3261695"/>
                <a:gd name="csX7" fmla="*/ 3370355 w 5021402"/>
                <a:gd name="csY7" fmla="*/ 2535620 h 3261695"/>
                <a:gd name="csX8" fmla="*/ 3340484 w 5021402"/>
                <a:gd name="csY8" fmla="*/ 2541804 h 3261695"/>
                <a:gd name="csX9" fmla="*/ 3275224 w 5021402"/>
                <a:gd name="csY9" fmla="*/ 2499280 h 3261695"/>
                <a:gd name="csX10" fmla="*/ 3259241 w 5021402"/>
                <a:gd name="csY10" fmla="*/ 2474289 h 3261695"/>
                <a:gd name="csX11" fmla="*/ 1138201 w 5021402"/>
                <a:gd name="csY11" fmla="*/ 945147 h 3261695"/>
                <a:gd name="csX12" fmla="*/ 1123256 w 5021402"/>
                <a:gd name="csY12" fmla="*/ 966637 h 3261695"/>
                <a:gd name="csX13" fmla="*/ 1072875 w 5021402"/>
                <a:gd name="csY13" fmla="*/ 1010807 h 3261695"/>
                <a:gd name="csX14" fmla="*/ 1022598 w 5021402"/>
                <a:gd name="csY14" fmla="*/ 1004899 h 3261695"/>
                <a:gd name="csX15" fmla="*/ 990748 w 5021402"/>
                <a:gd name="csY15" fmla="*/ 952853 h 3261695"/>
                <a:gd name="csX16" fmla="*/ 932185 w 5021402"/>
                <a:gd name="csY16" fmla="*/ 835366 h 3261695"/>
                <a:gd name="csX17" fmla="*/ 942821 w 5021402"/>
                <a:gd name="csY17" fmla="*/ 787638 h 3261695"/>
                <a:gd name="csX18" fmla="*/ 997074 w 5021402"/>
                <a:gd name="csY18" fmla="*/ 753581 h 3261695"/>
                <a:gd name="csX19" fmla="*/ 1050519 w 5021402"/>
                <a:gd name="csY19" fmla="*/ 771238 h 3261695"/>
                <a:gd name="csX20" fmla="*/ 1132798 w 5021402"/>
                <a:gd name="csY20" fmla="*/ 929898 h 3261695"/>
                <a:gd name="csX21" fmla="*/ 1138144 w 5021402"/>
                <a:gd name="csY21" fmla="*/ 945147 h 3261695"/>
                <a:gd name="csX22" fmla="*/ 1650446 w 5021402"/>
                <a:gd name="csY22" fmla="*/ 2265447 h 3261695"/>
                <a:gd name="csX23" fmla="*/ 1680108 w 5021402"/>
                <a:gd name="csY23" fmla="*/ 2276863 h 3261695"/>
                <a:gd name="csX24" fmla="*/ 1700552 w 5021402"/>
                <a:gd name="csY24" fmla="*/ 2315467 h 3261695"/>
                <a:gd name="csX25" fmla="*/ 1666799 w 5021402"/>
                <a:gd name="csY25" fmla="*/ 2388937 h 3261695"/>
                <a:gd name="csX26" fmla="*/ 1636642 w 5021402"/>
                <a:gd name="csY26" fmla="*/ 2402009 h 3261695"/>
                <a:gd name="csX27" fmla="*/ 1536098 w 5021402"/>
                <a:gd name="csY27" fmla="*/ 2344007 h 3261695"/>
                <a:gd name="csX28" fmla="*/ 1577975 w 5021402"/>
                <a:gd name="csY28" fmla="*/ 2142109 h 3261695"/>
                <a:gd name="csX29" fmla="*/ 1665600 w 5021402"/>
                <a:gd name="csY29" fmla="*/ 2139750 h 3261695"/>
                <a:gd name="csX30" fmla="*/ 1687576 w 5021402"/>
                <a:gd name="csY30" fmla="*/ 2192900 h 3261695"/>
                <a:gd name="csX31" fmla="*/ 1650389 w 5021402"/>
                <a:gd name="csY31" fmla="*/ 2265504 h 3261695"/>
                <a:gd name="csX32" fmla="*/ 1656116 w 5021402"/>
                <a:gd name="csY32" fmla="*/ 2318369 h 3261695"/>
                <a:gd name="csX33" fmla="*/ 1598637 w 5021402"/>
                <a:gd name="csY33" fmla="*/ 2273534 h 3261695"/>
                <a:gd name="csX34" fmla="*/ 1560414 w 5021402"/>
                <a:gd name="csY34" fmla="*/ 2217501 h 3261695"/>
                <a:gd name="csX35" fmla="*/ 1638497 w 5021402"/>
                <a:gd name="csY35" fmla="*/ 2353853 h 3261695"/>
                <a:gd name="csX36" fmla="*/ 1656116 w 5021402"/>
                <a:gd name="csY36" fmla="*/ 2318416 h 3261695"/>
                <a:gd name="csX37" fmla="*/ 1647392 w 5021402"/>
                <a:gd name="csY37" fmla="*/ 2179829 h 3261695"/>
                <a:gd name="csX38" fmla="*/ 1610091 w 5021402"/>
                <a:gd name="csY38" fmla="*/ 2198199 h 3261695"/>
                <a:gd name="csX39" fmla="*/ 1621869 w 5021402"/>
                <a:gd name="csY39" fmla="*/ 2232703 h 3261695"/>
                <a:gd name="csX40" fmla="*/ 1647335 w 5021402"/>
                <a:gd name="csY40" fmla="*/ 2179829 h 3261695"/>
                <a:gd name="csX41" fmla="*/ 4020008 w 5021402"/>
                <a:gd name="csY41" fmla="*/ 842091 h 3261695"/>
                <a:gd name="csX42" fmla="*/ 4012016 w 5021402"/>
                <a:gd name="csY42" fmla="*/ 868177 h 3261695"/>
                <a:gd name="csX43" fmla="*/ 3926874 w 5021402"/>
                <a:gd name="csY43" fmla="*/ 1012443 h 3261695"/>
                <a:gd name="csX44" fmla="*/ 3915268 w 5021402"/>
                <a:gd name="csY44" fmla="*/ 1027911 h 3261695"/>
                <a:gd name="csX45" fmla="*/ 3893197 w 5021402"/>
                <a:gd name="csY45" fmla="*/ 1035351 h 3261695"/>
                <a:gd name="csX46" fmla="*/ 3843443 w 5021402"/>
                <a:gd name="csY46" fmla="*/ 1017752 h 3261695"/>
                <a:gd name="csX47" fmla="*/ 3825083 w 5021402"/>
                <a:gd name="csY47" fmla="*/ 955421 h 3261695"/>
                <a:gd name="csX48" fmla="*/ 3910891 w 5021402"/>
                <a:gd name="csY48" fmla="*/ 808301 h 3261695"/>
                <a:gd name="csX49" fmla="*/ 3922973 w 5021402"/>
                <a:gd name="csY49" fmla="*/ 789883 h 3261695"/>
                <a:gd name="csX50" fmla="*/ 3947612 w 5021402"/>
                <a:gd name="csY50" fmla="*/ 783157 h 3261695"/>
                <a:gd name="csX51" fmla="*/ 4003360 w 5021402"/>
                <a:gd name="csY51" fmla="*/ 807816 h 3261695"/>
                <a:gd name="csX52" fmla="*/ 4020008 w 5021402"/>
                <a:gd name="csY52" fmla="*/ 842148 h 3261695"/>
                <a:gd name="csX53" fmla="*/ 3624546 w 5021402"/>
                <a:gd name="csY53" fmla="*/ 3006293 h 3261695"/>
                <a:gd name="csX54" fmla="*/ 3666404 w 5021402"/>
                <a:gd name="csY54" fmla="*/ 3006340 h 3261695"/>
                <a:gd name="csX55" fmla="*/ 3693421 w 5021402"/>
                <a:gd name="csY55" fmla="*/ 3053297 h 3261695"/>
                <a:gd name="csX56" fmla="*/ 3694943 w 5021402"/>
                <a:gd name="csY56" fmla="*/ 3136565 h 3261695"/>
                <a:gd name="csX57" fmla="*/ 3698939 w 5021402"/>
                <a:gd name="csY57" fmla="*/ 3232182 h 3261695"/>
                <a:gd name="csX58" fmla="*/ 3678676 w 5021402"/>
                <a:gd name="csY58" fmla="*/ 3249249 h 3261695"/>
                <a:gd name="csX59" fmla="*/ 3559951 w 5021402"/>
                <a:gd name="csY59" fmla="*/ 3261273 h 3261695"/>
                <a:gd name="csX60" fmla="*/ 3541782 w 5021402"/>
                <a:gd name="csY60" fmla="*/ 3247051 h 3261695"/>
                <a:gd name="csX61" fmla="*/ 3550533 w 5021402"/>
                <a:gd name="csY61" fmla="*/ 3223335 h 3261695"/>
                <a:gd name="csX62" fmla="*/ 3571749 w 5021402"/>
                <a:gd name="csY62" fmla="*/ 3147115 h 3261695"/>
                <a:gd name="csX63" fmla="*/ 3561378 w 5021402"/>
                <a:gd name="csY63" fmla="*/ 3121202 h 3261695"/>
                <a:gd name="csX64" fmla="*/ 3546158 w 5021402"/>
                <a:gd name="csY64" fmla="*/ 3025804 h 3261695"/>
                <a:gd name="csX65" fmla="*/ 3568799 w 5021402"/>
                <a:gd name="csY65" fmla="*/ 3006064 h 3261695"/>
                <a:gd name="csX66" fmla="*/ 3624546 w 5021402"/>
                <a:gd name="csY66" fmla="*/ 3005731 h 3261695"/>
                <a:gd name="csX67" fmla="*/ 3624546 w 5021402"/>
                <a:gd name="csY67" fmla="*/ 3006340 h 3261695"/>
                <a:gd name="csX68" fmla="*/ 3614842 w 5021402"/>
                <a:gd name="csY68" fmla="*/ 3217484 h 3261695"/>
                <a:gd name="csX69" fmla="*/ 3664977 w 5021402"/>
                <a:gd name="csY69" fmla="*/ 3201521 h 3261695"/>
                <a:gd name="csX70" fmla="*/ 3655178 w 5021402"/>
                <a:gd name="csY70" fmla="*/ 3152795 h 3261695"/>
                <a:gd name="csX71" fmla="*/ 3650707 w 5021402"/>
                <a:gd name="csY71" fmla="*/ 3145698 h 3261695"/>
                <a:gd name="csX72" fmla="*/ 3637769 w 5021402"/>
                <a:gd name="csY72" fmla="*/ 3073256 h 3261695"/>
                <a:gd name="csX73" fmla="*/ 3642621 w 5021402"/>
                <a:gd name="csY73" fmla="*/ 3050139 h 3261695"/>
                <a:gd name="csX74" fmla="*/ 3598385 w 5021402"/>
                <a:gd name="csY74" fmla="*/ 3050139 h 3261695"/>
                <a:gd name="csX75" fmla="*/ 3605234 w 5021402"/>
                <a:gd name="csY75" fmla="*/ 3113011 h 3261695"/>
                <a:gd name="csX76" fmla="*/ 3614842 w 5021402"/>
                <a:gd name="csY76" fmla="*/ 3217532 h 3261695"/>
                <a:gd name="csX77" fmla="*/ 1856130 w 5021402"/>
                <a:gd name="csY77" fmla="*/ 73972 h 3261695"/>
                <a:gd name="csX78" fmla="*/ 1885516 w 5021402"/>
                <a:gd name="csY78" fmla="*/ 88403 h 3261695"/>
                <a:gd name="csX79" fmla="*/ 1972380 w 5021402"/>
                <a:gd name="csY79" fmla="*/ 218686 h 3261695"/>
                <a:gd name="csX80" fmla="*/ 1963495 w 5021402"/>
                <a:gd name="csY80" fmla="*/ 253181 h 3261695"/>
                <a:gd name="csX81" fmla="*/ 1927392 w 5021402"/>
                <a:gd name="csY81" fmla="*/ 283147 h 3261695"/>
                <a:gd name="csX82" fmla="*/ 1869267 w 5021402"/>
                <a:gd name="csY82" fmla="*/ 274994 h 3261695"/>
                <a:gd name="csX83" fmla="*/ 1791288 w 5021402"/>
                <a:gd name="csY83" fmla="*/ 162368 h 3261695"/>
                <a:gd name="csX84" fmla="*/ 1800830 w 5021402"/>
                <a:gd name="csY84" fmla="*/ 100371 h 3261695"/>
                <a:gd name="csX85" fmla="*/ 1856130 w 5021402"/>
                <a:gd name="csY85" fmla="*/ 74020 h 3261695"/>
                <a:gd name="csX86" fmla="*/ 1367382 w 5021402"/>
                <a:gd name="csY86" fmla="*/ 3098950 h 3261695"/>
                <a:gd name="csX87" fmla="*/ 1371854 w 5021402"/>
                <a:gd name="csY87" fmla="*/ 3080752 h 3261695"/>
                <a:gd name="csX88" fmla="*/ 1425070 w 5021402"/>
                <a:gd name="csY88" fmla="*/ 2993659 h 3261695"/>
                <a:gd name="csX89" fmla="*/ 1497322 w 5021402"/>
                <a:gd name="csY89" fmla="*/ 2936856 h 3261695"/>
                <a:gd name="csX90" fmla="*/ 1543242 w 5021402"/>
                <a:gd name="csY90" fmla="*/ 2935211 h 3261695"/>
                <a:gd name="csX91" fmla="*/ 1609273 w 5021402"/>
                <a:gd name="csY91" fmla="*/ 2971132 h 3261695"/>
                <a:gd name="csX92" fmla="*/ 1615162 w 5021402"/>
                <a:gd name="csY92" fmla="*/ 3014322 h 3261695"/>
                <a:gd name="csX93" fmla="*/ 1611071 w 5021402"/>
                <a:gd name="csY93" fmla="*/ 3018156 h 3261695"/>
                <a:gd name="csX94" fmla="*/ 1500272 w 5021402"/>
                <a:gd name="csY94" fmla="*/ 3148267 h 3261695"/>
                <a:gd name="csX95" fmla="*/ 1468041 w 5021402"/>
                <a:gd name="csY95" fmla="*/ 3159207 h 3261695"/>
                <a:gd name="csX96" fmla="*/ 1384887 w 5021402"/>
                <a:gd name="csY96" fmla="*/ 3127490 h 3261695"/>
                <a:gd name="csX97" fmla="*/ 1367440 w 5021402"/>
                <a:gd name="csY97" fmla="*/ 3099007 h 3261695"/>
                <a:gd name="csX98" fmla="*/ 1559272 w 5021402"/>
                <a:gd name="csY98" fmla="*/ 2994420 h 3261695"/>
                <a:gd name="csX99" fmla="*/ 1488656 w 5021402"/>
                <a:gd name="csY99" fmla="*/ 2997207 h 3261695"/>
                <a:gd name="csX100" fmla="*/ 1453971 w 5021402"/>
                <a:gd name="csY100" fmla="*/ 3025100 h 3261695"/>
                <a:gd name="csX101" fmla="*/ 1412313 w 5021402"/>
                <a:gd name="csY101" fmla="*/ 3091844 h 3261695"/>
                <a:gd name="csX102" fmla="*/ 1466081 w 5021402"/>
                <a:gd name="csY102" fmla="*/ 3113496 h 3261695"/>
                <a:gd name="csX103" fmla="*/ 1559272 w 5021402"/>
                <a:gd name="csY103" fmla="*/ 2994486 h 3261695"/>
                <a:gd name="csX104" fmla="*/ 540339 w 5021402"/>
                <a:gd name="csY104" fmla="*/ 696502 h 3261695"/>
                <a:gd name="csX105" fmla="*/ 569458 w 5021402"/>
                <a:gd name="csY105" fmla="*/ 693553 h 3261695"/>
                <a:gd name="csX106" fmla="*/ 593622 w 5021402"/>
                <a:gd name="csY106" fmla="*/ 714929 h 3261695"/>
                <a:gd name="csX107" fmla="*/ 594107 w 5021402"/>
                <a:gd name="csY107" fmla="*/ 731549 h 3261695"/>
                <a:gd name="csX108" fmla="*/ 568478 w 5021402"/>
                <a:gd name="csY108" fmla="*/ 908189 h 3261695"/>
                <a:gd name="csX109" fmla="*/ 519134 w 5021402"/>
                <a:gd name="csY109" fmla="*/ 946022 h 3261695"/>
                <a:gd name="csX110" fmla="*/ 472234 w 5021402"/>
                <a:gd name="csY110" fmla="*/ 940438 h 3261695"/>
                <a:gd name="csX111" fmla="*/ 437226 w 5021402"/>
                <a:gd name="csY111" fmla="*/ 889990 h 3261695"/>
                <a:gd name="csX112" fmla="*/ 455872 w 5021402"/>
                <a:gd name="csY112" fmla="*/ 782824 h 3261695"/>
                <a:gd name="csX113" fmla="*/ 469514 w 5021402"/>
                <a:gd name="csY113" fmla="*/ 726079 h 3261695"/>
                <a:gd name="csX114" fmla="*/ 513949 w 5021402"/>
                <a:gd name="csY114" fmla="*/ 696398 h 3261695"/>
                <a:gd name="csX115" fmla="*/ 540339 w 5021402"/>
                <a:gd name="csY115" fmla="*/ 696502 h 3261695"/>
                <a:gd name="csX116" fmla="*/ 552991 w 5021402"/>
                <a:gd name="csY116" fmla="*/ 737228 h 3261695"/>
                <a:gd name="csX117" fmla="*/ 509535 w 5021402"/>
                <a:gd name="csY117" fmla="*/ 740624 h 3261695"/>
                <a:gd name="csX118" fmla="*/ 481453 w 5021402"/>
                <a:gd name="csY118" fmla="*/ 896649 h 3261695"/>
                <a:gd name="csX119" fmla="*/ 525679 w 5021402"/>
                <a:gd name="csY119" fmla="*/ 899598 h 3261695"/>
                <a:gd name="csX120" fmla="*/ 552991 w 5021402"/>
                <a:gd name="csY120" fmla="*/ 737180 h 3261695"/>
                <a:gd name="csX121" fmla="*/ 28751 w 5021402"/>
                <a:gd name="csY121" fmla="*/ 1334843 h 3261695"/>
                <a:gd name="csX122" fmla="*/ 67736 w 5021402"/>
                <a:gd name="csY122" fmla="*/ 1322857 h 3261695"/>
                <a:gd name="csX123" fmla="*/ 141957 w 5021402"/>
                <a:gd name="csY123" fmla="*/ 1264808 h 3261695"/>
                <a:gd name="csX124" fmla="*/ 156950 w 5021402"/>
                <a:gd name="csY124" fmla="*/ 1248293 h 3261695"/>
                <a:gd name="csX125" fmla="*/ 184918 w 5021402"/>
                <a:gd name="csY125" fmla="*/ 1247475 h 3261695"/>
                <a:gd name="csX126" fmla="*/ 246050 w 5021402"/>
                <a:gd name="csY126" fmla="*/ 1296239 h 3261695"/>
                <a:gd name="csX127" fmla="*/ 251016 w 5021402"/>
                <a:gd name="csY127" fmla="*/ 1329754 h 3261695"/>
                <a:gd name="csX128" fmla="*/ 135849 w 5021402"/>
                <a:gd name="csY128" fmla="*/ 1420452 h 3261695"/>
                <a:gd name="csX129" fmla="*/ 79903 w 5021402"/>
                <a:gd name="csY129" fmla="*/ 1436625 h 3261695"/>
                <a:gd name="csX130" fmla="*/ 31424 w 5021402"/>
                <a:gd name="csY130" fmla="*/ 1415810 h 3261695"/>
                <a:gd name="csX131" fmla="*/ 3455 w 5021402"/>
                <a:gd name="csY131" fmla="*/ 1364524 h 3261695"/>
                <a:gd name="csX132" fmla="*/ 28808 w 5021402"/>
                <a:gd name="csY132" fmla="*/ 1334786 h 3261695"/>
                <a:gd name="csX133" fmla="*/ 54217 w 5021402"/>
                <a:gd name="csY133" fmla="*/ 1372829 h 3261695"/>
                <a:gd name="csX134" fmla="*/ 83661 w 5021402"/>
                <a:gd name="csY134" fmla="*/ 1395356 h 3261695"/>
                <a:gd name="csX135" fmla="*/ 204002 w 5021402"/>
                <a:gd name="csY135" fmla="*/ 1315979 h 3261695"/>
                <a:gd name="csX136" fmla="*/ 175767 w 5021402"/>
                <a:gd name="csY136" fmla="*/ 1294708 h 3261695"/>
                <a:gd name="csX137" fmla="*/ 54275 w 5021402"/>
                <a:gd name="csY137" fmla="*/ 1372829 h 3261695"/>
                <a:gd name="csX138" fmla="*/ 4951154 w 5021402"/>
                <a:gd name="csY138" fmla="*/ 2400096 h 3261695"/>
                <a:gd name="csX139" fmla="*/ 4976078 w 5021402"/>
                <a:gd name="csY139" fmla="*/ 2411740 h 3261695"/>
                <a:gd name="csX140" fmla="*/ 5011086 w 5021402"/>
                <a:gd name="csY140" fmla="*/ 2447329 h 3261695"/>
                <a:gd name="csX141" fmla="*/ 5010611 w 5021402"/>
                <a:gd name="csY141" fmla="*/ 2492983 h 3261695"/>
                <a:gd name="csX142" fmla="*/ 4891411 w 5021402"/>
                <a:gd name="csY142" fmla="*/ 2621847 h 3261695"/>
                <a:gd name="csX143" fmla="*/ 4845272 w 5021402"/>
                <a:gd name="csY143" fmla="*/ 2623094 h 3261695"/>
                <a:gd name="csX144" fmla="*/ 4804080 w 5021402"/>
                <a:gd name="csY144" fmla="*/ 2585545 h 3261695"/>
                <a:gd name="csX145" fmla="*/ 4800655 w 5021402"/>
                <a:gd name="csY145" fmla="*/ 2548691 h 3261695"/>
                <a:gd name="csX146" fmla="*/ 4812737 w 5021402"/>
                <a:gd name="csY146" fmla="*/ 2533375 h 3261695"/>
                <a:gd name="csX147" fmla="*/ 4919379 w 5021402"/>
                <a:gd name="csY147" fmla="*/ 2419341 h 3261695"/>
                <a:gd name="csX148" fmla="*/ 4951154 w 5021402"/>
                <a:gd name="csY148" fmla="*/ 2400039 h 3261695"/>
                <a:gd name="csX149" fmla="*/ 4948109 w 5021402"/>
                <a:gd name="csY149" fmla="*/ 2447443 h 3261695"/>
                <a:gd name="csX150" fmla="*/ 4842418 w 5021402"/>
                <a:gd name="csY150" fmla="*/ 2565748 h 3261695"/>
                <a:gd name="csX151" fmla="*/ 4868865 w 5021402"/>
                <a:gd name="csY151" fmla="*/ 2588485 h 3261695"/>
                <a:gd name="csX152" fmla="*/ 4973128 w 5021402"/>
                <a:gd name="csY152" fmla="*/ 2470180 h 3261695"/>
                <a:gd name="csX153" fmla="*/ 4948109 w 5021402"/>
                <a:gd name="csY153" fmla="*/ 2447443 h 3261695"/>
                <a:gd name="csX154" fmla="*/ 4623711 w 5021402"/>
                <a:gd name="csY154" fmla="*/ 875663 h 3261695"/>
                <a:gd name="csX155" fmla="*/ 4610678 w 5021402"/>
                <a:gd name="csY155" fmla="*/ 906276 h 3261695"/>
                <a:gd name="csX156" fmla="*/ 4536000 w 5021402"/>
                <a:gd name="csY156" fmla="*/ 960615 h 3261695"/>
                <a:gd name="csX157" fmla="*/ 4470169 w 5021402"/>
                <a:gd name="csY157" fmla="*/ 988775 h 3261695"/>
                <a:gd name="csX158" fmla="*/ 4433829 w 5021402"/>
                <a:gd name="csY158" fmla="*/ 991067 h 3261695"/>
                <a:gd name="csX159" fmla="*/ 4381507 w 5021402"/>
                <a:gd name="csY159" fmla="*/ 954166 h 3261695"/>
                <a:gd name="csX160" fmla="*/ 4375703 w 5021402"/>
                <a:gd name="csY160" fmla="*/ 913002 h 3261695"/>
                <a:gd name="csX161" fmla="*/ 4453235 w 5021402"/>
                <a:gd name="csY161" fmla="*/ 858930 h 3261695"/>
                <a:gd name="csX162" fmla="*/ 4530863 w 5021402"/>
                <a:gd name="csY162" fmla="*/ 818746 h 3261695"/>
                <a:gd name="csX163" fmla="*/ 4579284 w 5021402"/>
                <a:gd name="csY163" fmla="*/ 818860 h 3261695"/>
                <a:gd name="csX164" fmla="*/ 4608870 w 5021402"/>
                <a:gd name="csY164" fmla="*/ 848379 h 3261695"/>
                <a:gd name="csX165" fmla="*/ 4623711 w 5021402"/>
                <a:gd name="csY165" fmla="*/ 875606 h 3261695"/>
                <a:gd name="csX166" fmla="*/ 4445054 w 5021402"/>
                <a:gd name="csY166" fmla="*/ 949190 h 3261695"/>
                <a:gd name="csX167" fmla="*/ 4524679 w 5021402"/>
                <a:gd name="csY167" fmla="*/ 920166 h 3261695"/>
                <a:gd name="csX168" fmla="*/ 4577192 w 5021402"/>
                <a:gd name="csY168" fmla="*/ 875387 h 3261695"/>
                <a:gd name="csX169" fmla="*/ 4556643 w 5021402"/>
                <a:gd name="csY169" fmla="*/ 856028 h 3261695"/>
                <a:gd name="csX170" fmla="*/ 4455614 w 5021402"/>
                <a:gd name="csY170" fmla="*/ 902338 h 3261695"/>
                <a:gd name="csX171" fmla="*/ 4418037 w 5021402"/>
                <a:gd name="csY171" fmla="*/ 929175 h 3261695"/>
                <a:gd name="csX172" fmla="*/ 4445054 w 5021402"/>
                <a:gd name="csY172" fmla="*/ 949143 h 3261695"/>
                <a:gd name="csX173" fmla="*/ 3086863 w 5021402"/>
                <a:gd name="csY173" fmla="*/ -164 h 3261695"/>
                <a:gd name="csX174" fmla="*/ 3168296 w 5021402"/>
                <a:gd name="csY174" fmla="*/ 44776 h 3261695"/>
                <a:gd name="csX175" fmla="*/ 3164967 w 5021402"/>
                <a:gd name="csY175" fmla="*/ 72440 h 3261695"/>
                <a:gd name="csX176" fmla="*/ 3141564 w 5021402"/>
                <a:gd name="csY176" fmla="*/ 151656 h 3261695"/>
                <a:gd name="csX177" fmla="*/ 3123204 w 5021402"/>
                <a:gd name="csY177" fmla="*/ 220151 h 3261695"/>
                <a:gd name="csX178" fmla="*/ 3078587 w 5021402"/>
                <a:gd name="csY178" fmla="*/ 229065 h 3261695"/>
                <a:gd name="csX179" fmla="*/ 3024076 w 5021402"/>
                <a:gd name="csY179" fmla="*/ 208516 h 3261695"/>
                <a:gd name="csX180" fmla="*/ 3012851 w 5021402"/>
                <a:gd name="csY180" fmla="*/ 164994 h 3261695"/>
                <a:gd name="csX181" fmla="*/ 3027121 w 5021402"/>
                <a:gd name="csY181" fmla="*/ 118037 h 3261695"/>
                <a:gd name="csX182" fmla="*/ 3033875 w 5021402"/>
                <a:gd name="csY182" fmla="*/ 68388 h 3261695"/>
                <a:gd name="csX183" fmla="*/ 3064412 w 5021402"/>
                <a:gd name="csY183" fmla="*/ 13231 h 3261695"/>
                <a:gd name="csX184" fmla="*/ 3086863 w 5021402"/>
                <a:gd name="csY184" fmla="*/ -221 h 3261695"/>
                <a:gd name="csX185" fmla="*/ 3056517 w 5021402"/>
                <a:gd name="csY185" fmla="*/ 175002 h 3261695"/>
                <a:gd name="csX186" fmla="*/ 3092191 w 5021402"/>
                <a:gd name="csY186" fmla="*/ 188063 h 3261695"/>
                <a:gd name="csX187" fmla="*/ 3098945 w 5021402"/>
                <a:gd name="csY187" fmla="*/ 142638 h 3261695"/>
                <a:gd name="csX188" fmla="*/ 3114356 w 5021402"/>
                <a:gd name="csY188" fmla="*/ 65011 h 3261695"/>
                <a:gd name="csX189" fmla="*/ 3115498 w 5021402"/>
                <a:gd name="csY189" fmla="*/ 56040 h 3261695"/>
                <a:gd name="csX190" fmla="*/ 3092477 w 5021402"/>
                <a:gd name="csY190" fmla="*/ 47183 h 3261695"/>
                <a:gd name="csX191" fmla="*/ 3056517 w 5021402"/>
                <a:gd name="csY191" fmla="*/ 175002 h 3261695"/>
                <a:gd name="csX192" fmla="*/ 2482170 w 5021402"/>
                <a:gd name="csY192" fmla="*/ 526693 h 3261695"/>
                <a:gd name="csX193" fmla="*/ 2391110 w 5021402"/>
                <a:gd name="csY193" fmla="*/ 504717 h 3261695"/>
                <a:gd name="csX194" fmla="*/ 2362485 w 5021402"/>
                <a:gd name="csY194" fmla="*/ 475854 h 3261695"/>
                <a:gd name="csX195" fmla="*/ 2369516 w 5021402"/>
                <a:gd name="csY195" fmla="*/ 449170 h 3261695"/>
                <a:gd name="csX196" fmla="*/ 2394430 w 5021402"/>
                <a:gd name="csY196" fmla="*/ 454041 h 3261695"/>
                <a:gd name="csX197" fmla="*/ 2547611 w 5021402"/>
                <a:gd name="csY197" fmla="*/ 456885 h 3261695"/>
                <a:gd name="csX198" fmla="*/ 2591723 w 5021402"/>
                <a:gd name="csY198" fmla="*/ 403517 h 3261695"/>
                <a:gd name="csX199" fmla="*/ 2600552 w 5021402"/>
                <a:gd name="csY199" fmla="*/ 386136 h 3261695"/>
                <a:gd name="csX200" fmla="*/ 2629947 w 5021402"/>
                <a:gd name="csY200" fmla="*/ 372142 h 3261695"/>
                <a:gd name="csX201" fmla="*/ 2639974 w 5021402"/>
                <a:gd name="csY201" fmla="*/ 403469 h 3261695"/>
                <a:gd name="csX202" fmla="*/ 2510148 w 5021402"/>
                <a:gd name="csY202" fmla="*/ 522764 h 3261695"/>
                <a:gd name="csX203" fmla="*/ 2482066 w 5021402"/>
                <a:gd name="csY203" fmla="*/ 526645 h 3261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</a:cxnLst>
              <a:rect l="l" t="t" r="r" b="b"/>
              <a:pathLst>
                <a:path w="5021402" h="3261695">
                  <a:moveTo>
                    <a:pt x="3259241" y="2474222"/>
                  </a:moveTo>
                  <a:cubicBezTo>
                    <a:pt x="3265615" y="2463359"/>
                    <a:pt x="3269135" y="2453075"/>
                    <a:pt x="3275984" y="2446349"/>
                  </a:cubicBezTo>
                  <a:cubicBezTo>
                    <a:pt x="3325263" y="2398403"/>
                    <a:pt x="3375302" y="2351332"/>
                    <a:pt x="3424770" y="2303709"/>
                  </a:cubicBezTo>
                  <a:cubicBezTo>
                    <a:pt x="3434759" y="2294196"/>
                    <a:pt x="3445128" y="2294577"/>
                    <a:pt x="3455117" y="2301464"/>
                  </a:cubicBezTo>
                  <a:cubicBezTo>
                    <a:pt x="3473382" y="2314097"/>
                    <a:pt x="3492028" y="2326674"/>
                    <a:pt x="3508676" y="2341381"/>
                  </a:cubicBezTo>
                  <a:cubicBezTo>
                    <a:pt x="3526085" y="2356735"/>
                    <a:pt x="3526655" y="2374944"/>
                    <a:pt x="3511625" y="2393152"/>
                  </a:cubicBezTo>
                  <a:cubicBezTo>
                    <a:pt x="3500494" y="2406765"/>
                    <a:pt x="3487937" y="2419341"/>
                    <a:pt x="3475380" y="2431804"/>
                  </a:cubicBezTo>
                  <a:cubicBezTo>
                    <a:pt x="3440562" y="2466526"/>
                    <a:pt x="3405173" y="2500802"/>
                    <a:pt x="3370355" y="2535620"/>
                  </a:cubicBezTo>
                  <a:cubicBezTo>
                    <a:pt x="3361318" y="2544706"/>
                    <a:pt x="3351519" y="2548463"/>
                    <a:pt x="3340484" y="2541804"/>
                  </a:cubicBezTo>
                  <a:cubicBezTo>
                    <a:pt x="3318223" y="2528295"/>
                    <a:pt x="3296057" y="2514634"/>
                    <a:pt x="3275224" y="2499280"/>
                  </a:cubicBezTo>
                  <a:cubicBezTo>
                    <a:pt x="3267993" y="2493915"/>
                    <a:pt x="3264759" y="2483194"/>
                    <a:pt x="3259241" y="2474289"/>
                  </a:cubicBezTo>
                  <a:close/>
                  <a:moveTo>
                    <a:pt x="1138201" y="945147"/>
                  </a:moveTo>
                  <a:cubicBezTo>
                    <a:pt x="1133559" y="951930"/>
                    <a:pt x="1129640" y="960559"/>
                    <a:pt x="1123256" y="966637"/>
                  </a:cubicBezTo>
                  <a:cubicBezTo>
                    <a:pt x="1107065" y="982001"/>
                    <a:pt x="1090046" y="996480"/>
                    <a:pt x="1072875" y="1010807"/>
                  </a:cubicBezTo>
                  <a:cubicBezTo>
                    <a:pt x="1054819" y="1025838"/>
                    <a:pt x="1036506" y="1024249"/>
                    <a:pt x="1022598" y="1004899"/>
                  </a:cubicBezTo>
                  <a:cubicBezTo>
                    <a:pt x="1010745" y="988337"/>
                    <a:pt x="1000099" y="970947"/>
                    <a:pt x="990748" y="952853"/>
                  </a:cubicBezTo>
                  <a:cubicBezTo>
                    <a:pt x="970580" y="914039"/>
                    <a:pt x="951382" y="874674"/>
                    <a:pt x="932185" y="835366"/>
                  </a:cubicBezTo>
                  <a:cubicBezTo>
                    <a:pt x="920683" y="811754"/>
                    <a:pt x="922044" y="803116"/>
                    <a:pt x="942821" y="787638"/>
                  </a:cubicBezTo>
                  <a:cubicBezTo>
                    <a:pt x="959983" y="774872"/>
                    <a:pt x="978124" y="763484"/>
                    <a:pt x="997074" y="753581"/>
                  </a:cubicBezTo>
                  <a:cubicBezTo>
                    <a:pt x="1019868" y="741661"/>
                    <a:pt x="1038247" y="748006"/>
                    <a:pt x="1050519" y="771238"/>
                  </a:cubicBezTo>
                  <a:cubicBezTo>
                    <a:pt x="1078383" y="823883"/>
                    <a:pt x="1105477" y="876928"/>
                    <a:pt x="1132798" y="929898"/>
                  </a:cubicBezTo>
                  <a:cubicBezTo>
                    <a:pt x="1134872" y="933941"/>
                    <a:pt x="1135909" y="938583"/>
                    <a:pt x="1138144" y="945147"/>
                  </a:cubicBezTo>
                  <a:close/>
                  <a:moveTo>
                    <a:pt x="1650446" y="2265447"/>
                  </a:moveTo>
                  <a:cubicBezTo>
                    <a:pt x="1661348" y="2269652"/>
                    <a:pt x="1670671" y="2273372"/>
                    <a:pt x="1680108" y="2276863"/>
                  </a:cubicBezTo>
                  <a:cubicBezTo>
                    <a:pt x="1700447" y="2284416"/>
                    <a:pt x="1707972" y="2295623"/>
                    <a:pt x="1700552" y="2315467"/>
                  </a:cubicBezTo>
                  <a:cubicBezTo>
                    <a:pt x="1691124" y="2340677"/>
                    <a:pt x="1679014" y="2364936"/>
                    <a:pt x="1666799" y="2388937"/>
                  </a:cubicBezTo>
                  <a:cubicBezTo>
                    <a:pt x="1660967" y="2400363"/>
                    <a:pt x="1651093" y="2406765"/>
                    <a:pt x="1636642" y="2402009"/>
                  </a:cubicBezTo>
                  <a:cubicBezTo>
                    <a:pt x="1599132" y="2389546"/>
                    <a:pt x="1564181" y="2372765"/>
                    <a:pt x="1536098" y="2344007"/>
                  </a:cubicBezTo>
                  <a:cubicBezTo>
                    <a:pt x="1478020" y="2284521"/>
                    <a:pt x="1500757" y="2172827"/>
                    <a:pt x="1577975" y="2142109"/>
                  </a:cubicBezTo>
                  <a:cubicBezTo>
                    <a:pt x="1606219" y="2130846"/>
                    <a:pt x="1636595" y="2130951"/>
                    <a:pt x="1665600" y="2139750"/>
                  </a:cubicBezTo>
                  <a:cubicBezTo>
                    <a:pt x="1695101" y="2148721"/>
                    <a:pt x="1701208" y="2165179"/>
                    <a:pt x="1687576" y="2192900"/>
                  </a:cubicBezTo>
                  <a:cubicBezTo>
                    <a:pt x="1676074" y="2216236"/>
                    <a:pt x="1663860" y="2239201"/>
                    <a:pt x="1650389" y="2265504"/>
                  </a:cubicBezTo>
                  <a:close/>
                  <a:moveTo>
                    <a:pt x="1656116" y="2318369"/>
                  </a:moveTo>
                  <a:cubicBezTo>
                    <a:pt x="1634578" y="2301968"/>
                    <a:pt x="1614182" y="2290039"/>
                    <a:pt x="1598637" y="2273534"/>
                  </a:cubicBezTo>
                  <a:cubicBezTo>
                    <a:pt x="1583321" y="2257295"/>
                    <a:pt x="1572962" y="2236366"/>
                    <a:pt x="1560414" y="2217501"/>
                  </a:cubicBezTo>
                  <a:cubicBezTo>
                    <a:pt x="1530971" y="2274190"/>
                    <a:pt x="1558720" y="2330774"/>
                    <a:pt x="1638497" y="2353853"/>
                  </a:cubicBezTo>
                  <a:lnTo>
                    <a:pt x="1656116" y="2318416"/>
                  </a:lnTo>
                  <a:close/>
                  <a:moveTo>
                    <a:pt x="1647392" y="2179829"/>
                  </a:moveTo>
                  <a:cubicBezTo>
                    <a:pt x="1627595" y="2180875"/>
                    <a:pt x="1615437" y="2185347"/>
                    <a:pt x="1610091" y="2198199"/>
                  </a:cubicBezTo>
                  <a:cubicBezTo>
                    <a:pt x="1605182" y="2210005"/>
                    <a:pt x="1610633" y="2220935"/>
                    <a:pt x="1621869" y="2232703"/>
                  </a:cubicBezTo>
                  <a:cubicBezTo>
                    <a:pt x="1630373" y="2215037"/>
                    <a:pt x="1637736" y="2199731"/>
                    <a:pt x="1647335" y="2179829"/>
                  </a:cubicBezTo>
                  <a:close/>
                  <a:moveTo>
                    <a:pt x="4020008" y="842091"/>
                  </a:moveTo>
                  <a:cubicBezTo>
                    <a:pt x="4018485" y="847171"/>
                    <a:pt x="4017344" y="858873"/>
                    <a:pt x="4012016" y="868177"/>
                  </a:cubicBezTo>
                  <a:cubicBezTo>
                    <a:pt x="3984238" y="916598"/>
                    <a:pt x="3955508" y="964449"/>
                    <a:pt x="3926874" y="1012443"/>
                  </a:cubicBezTo>
                  <a:cubicBezTo>
                    <a:pt x="3923639" y="1018027"/>
                    <a:pt x="3920404" y="1024629"/>
                    <a:pt x="3915268" y="1027911"/>
                  </a:cubicBezTo>
                  <a:cubicBezTo>
                    <a:pt x="3908894" y="1032126"/>
                    <a:pt x="3899761" y="1036882"/>
                    <a:pt x="3893197" y="1035351"/>
                  </a:cubicBezTo>
                  <a:cubicBezTo>
                    <a:pt x="3876074" y="1031260"/>
                    <a:pt x="3859426" y="1025362"/>
                    <a:pt x="3843443" y="1017752"/>
                  </a:cubicBezTo>
                  <a:cubicBezTo>
                    <a:pt x="3817853" y="1005499"/>
                    <a:pt x="3810908" y="979585"/>
                    <a:pt x="3825083" y="955421"/>
                  </a:cubicBezTo>
                  <a:cubicBezTo>
                    <a:pt x="3853717" y="906438"/>
                    <a:pt x="3882256" y="857341"/>
                    <a:pt x="3910891" y="808301"/>
                  </a:cubicBezTo>
                  <a:cubicBezTo>
                    <a:pt x="3914601" y="801908"/>
                    <a:pt x="3917360" y="793546"/>
                    <a:pt x="3922973" y="789883"/>
                  </a:cubicBezTo>
                  <a:cubicBezTo>
                    <a:pt x="3929917" y="785346"/>
                    <a:pt x="3940667" y="780855"/>
                    <a:pt x="3947612" y="783157"/>
                  </a:cubicBezTo>
                  <a:cubicBezTo>
                    <a:pt x="3966828" y="789436"/>
                    <a:pt x="3985189" y="798683"/>
                    <a:pt x="4003360" y="807816"/>
                  </a:cubicBezTo>
                  <a:cubicBezTo>
                    <a:pt x="4018390" y="815360"/>
                    <a:pt x="4021149" y="821096"/>
                    <a:pt x="4020008" y="842148"/>
                  </a:cubicBezTo>
                  <a:close/>
                  <a:moveTo>
                    <a:pt x="3624546" y="3006293"/>
                  </a:moveTo>
                  <a:cubicBezTo>
                    <a:pt x="3638530" y="3006293"/>
                    <a:pt x="3652515" y="3005912"/>
                    <a:pt x="3666404" y="3006340"/>
                  </a:cubicBezTo>
                  <a:cubicBezTo>
                    <a:pt x="3699509" y="3007434"/>
                    <a:pt x="3710450" y="3025480"/>
                    <a:pt x="3693421" y="3053297"/>
                  </a:cubicBezTo>
                  <a:cubicBezTo>
                    <a:pt x="3675917" y="3081951"/>
                    <a:pt x="3675061" y="3109073"/>
                    <a:pt x="3694943" y="3136565"/>
                  </a:cubicBezTo>
                  <a:cubicBezTo>
                    <a:pt x="3717299" y="3167454"/>
                    <a:pt x="3713114" y="3200094"/>
                    <a:pt x="3698939" y="3232182"/>
                  </a:cubicBezTo>
                  <a:cubicBezTo>
                    <a:pt x="3695609" y="3239564"/>
                    <a:pt x="3686572" y="3246566"/>
                    <a:pt x="3678676" y="3249249"/>
                  </a:cubicBezTo>
                  <a:cubicBezTo>
                    <a:pt x="3640243" y="3262196"/>
                    <a:pt x="3599907" y="3261815"/>
                    <a:pt x="3559951" y="3261273"/>
                  </a:cubicBezTo>
                  <a:cubicBezTo>
                    <a:pt x="3553673" y="3261159"/>
                    <a:pt x="3545206" y="3253454"/>
                    <a:pt x="3541782" y="3247051"/>
                  </a:cubicBezTo>
                  <a:cubicBezTo>
                    <a:pt x="3537025" y="3237985"/>
                    <a:pt x="3542068" y="3229880"/>
                    <a:pt x="3550533" y="3223335"/>
                  </a:cubicBezTo>
                  <a:cubicBezTo>
                    <a:pt x="3583640" y="3197640"/>
                    <a:pt x="3586398" y="3186643"/>
                    <a:pt x="3571749" y="3147115"/>
                  </a:cubicBezTo>
                  <a:cubicBezTo>
                    <a:pt x="3568418" y="3138363"/>
                    <a:pt x="3565470" y="3129516"/>
                    <a:pt x="3561378" y="3121202"/>
                  </a:cubicBezTo>
                  <a:cubicBezTo>
                    <a:pt x="3546443" y="3090978"/>
                    <a:pt x="3549487" y="3057844"/>
                    <a:pt x="3546158" y="3025804"/>
                  </a:cubicBezTo>
                  <a:cubicBezTo>
                    <a:pt x="3544730" y="3011972"/>
                    <a:pt x="3557288" y="3006777"/>
                    <a:pt x="3568799" y="3006064"/>
                  </a:cubicBezTo>
                  <a:cubicBezTo>
                    <a:pt x="3587349" y="3004923"/>
                    <a:pt x="3605996" y="3005731"/>
                    <a:pt x="3624546" y="3005731"/>
                  </a:cubicBezTo>
                  <a:lnTo>
                    <a:pt x="3624546" y="3006340"/>
                  </a:lnTo>
                  <a:close/>
                  <a:moveTo>
                    <a:pt x="3614842" y="3217484"/>
                  </a:moveTo>
                  <a:cubicBezTo>
                    <a:pt x="3634725" y="3214412"/>
                    <a:pt x="3654036" y="3219501"/>
                    <a:pt x="3664977" y="3201521"/>
                  </a:cubicBezTo>
                  <a:cubicBezTo>
                    <a:pt x="3676107" y="3183151"/>
                    <a:pt x="3664977" y="3167730"/>
                    <a:pt x="3655178" y="3152795"/>
                  </a:cubicBezTo>
                  <a:cubicBezTo>
                    <a:pt x="3653657" y="3150455"/>
                    <a:pt x="3652229" y="3148048"/>
                    <a:pt x="3650707" y="3145698"/>
                  </a:cubicBezTo>
                  <a:cubicBezTo>
                    <a:pt x="3636342" y="3123342"/>
                    <a:pt x="3633584" y="3098894"/>
                    <a:pt x="3637769" y="3073256"/>
                  </a:cubicBezTo>
                  <a:cubicBezTo>
                    <a:pt x="3638911" y="3066149"/>
                    <a:pt x="3640719" y="3059100"/>
                    <a:pt x="3642621" y="3050139"/>
                  </a:cubicBezTo>
                  <a:lnTo>
                    <a:pt x="3598385" y="3050139"/>
                  </a:lnTo>
                  <a:cubicBezTo>
                    <a:pt x="3592201" y="3072989"/>
                    <a:pt x="3592391" y="3080961"/>
                    <a:pt x="3605234" y="3113011"/>
                  </a:cubicBezTo>
                  <a:cubicBezTo>
                    <a:pt x="3618457" y="3146136"/>
                    <a:pt x="3629778" y="3179099"/>
                    <a:pt x="3614842" y="3217532"/>
                  </a:cubicBezTo>
                  <a:close/>
                  <a:moveTo>
                    <a:pt x="1856130" y="73972"/>
                  </a:moveTo>
                  <a:cubicBezTo>
                    <a:pt x="1870190" y="72164"/>
                    <a:pt x="1878923" y="78614"/>
                    <a:pt x="1885516" y="88403"/>
                  </a:cubicBezTo>
                  <a:cubicBezTo>
                    <a:pt x="1914635" y="131698"/>
                    <a:pt x="1943974" y="174887"/>
                    <a:pt x="1972380" y="218686"/>
                  </a:cubicBezTo>
                  <a:cubicBezTo>
                    <a:pt x="1982578" y="234316"/>
                    <a:pt x="1978811" y="242412"/>
                    <a:pt x="1963495" y="253181"/>
                  </a:cubicBezTo>
                  <a:cubicBezTo>
                    <a:pt x="1950738" y="262142"/>
                    <a:pt x="1939284" y="273025"/>
                    <a:pt x="1927392" y="283147"/>
                  </a:cubicBezTo>
                  <a:cubicBezTo>
                    <a:pt x="1901003" y="305550"/>
                    <a:pt x="1888465" y="303362"/>
                    <a:pt x="1869267" y="274994"/>
                  </a:cubicBezTo>
                  <a:cubicBezTo>
                    <a:pt x="1843744" y="237160"/>
                    <a:pt x="1817411" y="199821"/>
                    <a:pt x="1791288" y="162368"/>
                  </a:cubicBezTo>
                  <a:cubicBezTo>
                    <a:pt x="1770083" y="131926"/>
                    <a:pt x="1771063" y="123174"/>
                    <a:pt x="1800830" y="100371"/>
                  </a:cubicBezTo>
                  <a:cubicBezTo>
                    <a:pt x="1817630" y="87528"/>
                    <a:pt x="1833441" y="71613"/>
                    <a:pt x="1856130" y="74020"/>
                  </a:cubicBezTo>
                  <a:close/>
                  <a:moveTo>
                    <a:pt x="1367382" y="3098950"/>
                  </a:moveTo>
                  <a:cubicBezTo>
                    <a:pt x="1368305" y="3095126"/>
                    <a:pt x="1369675" y="3087801"/>
                    <a:pt x="1371854" y="3080752"/>
                  </a:cubicBezTo>
                  <a:cubicBezTo>
                    <a:pt x="1382270" y="3047237"/>
                    <a:pt x="1398738" y="3016890"/>
                    <a:pt x="1425070" y="2993659"/>
                  </a:cubicBezTo>
                  <a:cubicBezTo>
                    <a:pt x="1447978" y="2973377"/>
                    <a:pt x="1472950" y="2955388"/>
                    <a:pt x="1497322" y="2936856"/>
                  </a:cubicBezTo>
                  <a:cubicBezTo>
                    <a:pt x="1511934" y="2925764"/>
                    <a:pt x="1526223" y="2924014"/>
                    <a:pt x="1543242" y="2935211"/>
                  </a:cubicBezTo>
                  <a:cubicBezTo>
                    <a:pt x="1564067" y="2948938"/>
                    <a:pt x="1587193" y="2959269"/>
                    <a:pt x="1609273" y="2971132"/>
                  </a:cubicBezTo>
                  <a:cubicBezTo>
                    <a:pt x="1632124" y="2983432"/>
                    <a:pt x="1633808" y="2996123"/>
                    <a:pt x="1615162" y="3014322"/>
                  </a:cubicBezTo>
                  <a:cubicBezTo>
                    <a:pt x="1613849" y="3015634"/>
                    <a:pt x="1612650" y="3017109"/>
                    <a:pt x="1611071" y="3018156"/>
                  </a:cubicBezTo>
                  <a:cubicBezTo>
                    <a:pt x="1561451" y="3050681"/>
                    <a:pt x="1526385" y="3095459"/>
                    <a:pt x="1500272" y="3148267"/>
                  </a:cubicBezTo>
                  <a:cubicBezTo>
                    <a:pt x="1492528" y="3163963"/>
                    <a:pt x="1484566" y="3165486"/>
                    <a:pt x="1468041" y="3159207"/>
                  </a:cubicBezTo>
                  <a:cubicBezTo>
                    <a:pt x="1440301" y="3148685"/>
                    <a:pt x="1412589" y="3138116"/>
                    <a:pt x="1384887" y="3127490"/>
                  </a:cubicBezTo>
                  <a:cubicBezTo>
                    <a:pt x="1371149" y="3122239"/>
                    <a:pt x="1367544" y="3116997"/>
                    <a:pt x="1367440" y="3099007"/>
                  </a:cubicBezTo>
                  <a:close/>
                  <a:moveTo>
                    <a:pt x="1559272" y="2994420"/>
                  </a:moveTo>
                  <a:cubicBezTo>
                    <a:pt x="1515540" y="2967583"/>
                    <a:pt x="1526775" y="2971018"/>
                    <a:pt x="1488656" y="2997207"/>
                  </a:cubicBezTo>
                  <a:cubicBezTo>
                    <a:pt x="1476432" y="3005646"/>
                    <a:pt x="1464835" y="3014968"/>
                    <a:pt x="1453971" y="3025100"/>
                  </a:cubicBezTo>
                  <a:cubicBezTo>
                    <a:pt x="1434783" y="3042975"/>
                    <a:pt x="1420275" y="3064066"/>
                    <a:pt x="1412313" y="3091844"/>
                  </a:cubicBezTo>
                  <a:cubicBezTo>
                    <a:pt x="1431948" y="3099721"/>
                    <a:pt x="1450489" y="3107208"/>
                    <a:pt x="1466081" y="3113496"/>
                  </a:cubicBezTo>
                  <a:cubicBezTo>
                    <a:pt x="1498255" y="3072437"/>
                    <a:pt x="1528354" y="3033947"/>
                    <a:pt x="1559272" y="2994486"/>
                  </a:cubicBezTo>
                  <a:close/>
                  <a:moveTo>
                    <a:pt x="540339" y="696502"/>
                  </a:moveTo>
                  <a:cubicBezTo>
                    <a:pt x="549234" y="695522"/>
                    <a:pt x="559318" y="693601"/>
                    <a:pt x="569458" y="693553"/>
                  </a:cubicBezTo>
                  <a:cubicBezTo>
                    <a:pt x="584347" y="693496"/>
                    <a:pt x="591215" y="699889"/>
                    <a:pt x="593622" y="714929"/>
                  </a:cubicBezTo>
                  <a:cubicBezTo>
                    <a:pt x="594487" y="720342"/>
                    <a:pt x="594868" y="726136"/>
                    <a:pt x="594107" y="731549"/>
                  </a:cubicBezTo>
                  <a:cubicBezTo>
                    <a:pt x="585821" y="790482"/>
                    <a:pt x="578077" y="849474"/>
                    <a:pt x="568478" y="908189"/>
                  </a:cubicBezTo>
                  <a:cubicBezTo>
                    <a:pt x="562970" y="941818"/>
                    <a:pt x="552116" y="948971"/>
                    <a:pt x="519134" y="946022"/>
                  </a:cubicBezTo>
                  <a:cubicBezTo>
                    <a:pt x="503428" y="944595"/>
                    <a:pt x="487550" y="943663"/>
                    <a:pt x="472234" y="940438"/>
                  </a:cubicBezTo>
                  <a:cubicBezTo>
                    <a:pt x="443933" y="934483"/>
                    <a:pt x="433193" y="919833"/>
                    <a:pt x="437226" y="889990"/>
                  </a:cubicBezTo>
                  <a:cubicBezTo>
                    <a:pt x="442077" y="854069"/>
                    <a:pt x="449060" y="818470"/>
                    <a:pt x="455872" y="782824"/>
                  </a:cubicBezTo>
                  <a:cubicBezTo>
                    <a:pt x="459534" y="763751"/>
                    <a:pt x="463729" y="744610"/>
                    <a:pt x="469514" y="726079"/>
                  </a:cubicBezTo>
                  <a:cubicBezTo>
                    <a:pt x="476106" y="705036"/>
                    <a:pt x="491156" y="694533"/>
                    <a:pt x="513949" y="696398"/>
                  </a:cubicBezTo>
                  <a:cubicBezTo>
                    <a:pt x="522235" y="697054"/>
                    <a:pt x="530635" y="696502"/>
                    <a:pt x="540339" y="696502"/>
                  </a:cubicBezTo>
                  <a:close/>
                  <a:moveTo>
                    <a:pt x="552991" y="737228"/>
                  </a:moveTo>
                  <a:cubicBezTo>
                    <a:pt x="537076" y="738493"/>
                    <a:pt x="524090" y="739473"/>
                    <a:pt x="509535" y="740624"/>
                  </a:cubicBezTo>
                  <a:lnTo>
                    <a:pt x="481453" y="896649"/>
                  </a:lnTo>
                  <a:cubicBezTo>
                    <a:pt x="497863" y="897753"/>
                    <a:pt x="510353" y="898618"/>
                    <a:pt x="525679" y="899598"/>
                  </a:cubicBezTo>
                  <a:cubicBezTo>
                    <a:pt x="534783" y="845545"/>
                    <a:pt x="543506" y="793489"/>
                    <a:pt x="552991" y="737180"/>
                  </a:cubicBezTo>
                  <a:close/>
                  <a:moveTo>
                    <a:pt x="28751" y="1334843"/>
                  </a:moveTo>
                  <a:cubicBezTo>
                    <a:pt x="41784" y="1330962"/>
                    <a:pt x="55473" y="1328498"/>
                    <a:pt x="67736" y="1322857"/>
                  </a:cubicBezTo>
                  <a:cubicBezTo>
                    <a:pt x="96913" y="1309472"/>
                    <a:pt x="121237" y="1289295"/>
                    <a:pt x="141957" y="1264808"/>
                  </a:cubicBezTo>
                  <a:cubicBezTo>
                    <a:pt x="146751" y="1259119"/>
                    <a:pt x="151337" y="1253106"/>
                    <a:pt x="156950" y="1248293"/>
                  </a:cubicBezTo>
                  <a:cubicBezTo>
                    <a:pt x="165730" y="1240692"/>
                    <a:pt x="175491" y="1240036"/>
                    <a:pt x="184918" y="1247475"/>
                  </a:cubicBezTo>
                  <a:cubicBezTo>
                    <a:pt x="205372" y="1263599"/>
                    <a:pt x="226091" y="1279458"/>
                    <a:pt x="246050" y="1296239"/>
                  </a:cubicBezTo>
                  <a:cubicBezTo>
                    <a:pt x="259625" y="1307665"/>
                    <a:pt x="260938" y="1318119"/>
                    <a:pt x="251016" y="1329754"/>
                  </a:cubicBezTo>
                  <a:cubicBezTo>
                    <a:pt x="218623" y="1367645"/>
                    <a:pt x="182473" y="1401102"/>
                    <a:pt x="135849" y="1420452"/>
                  </a:cubicBezTo>
                  <a:cubicBezTo>
                    <a:pt x="117851" y="1427882"/>
                    <a:pt x="99091" y="1433305"/>
                    <a:pt x="79903" y="1436625"/>
                  </a:cubicBezTo>
                  <a:cubicBezTo>
                    <a:pt x="60382" y="1440030"/>
                    <a:pt x="42497" y="1433190"/>
                    <a:pt x="31424" y="1415810"/>
                  </a:cubicBezTo>
                  <a:cubicBezTo>
                    <a:pt x="21007" y="1399399"/>
                    <a:pt x="11085" y="1382352"/>
                    <a:pt x="3455" y="1364524"/>
                  </a:cubicBezTo>
                  <a:cubicBezTo>
                    <a:pt x="-6800" y="1340466"/>
                    <a:pt x="2199" y="1329259"/>
                    <a:pt x="28808" y="1334786"/>
                  </a:cubicBezTo>
                  <a:close/>
                  <a:moveTo>
                    <a:pt x="54217" y="1372829"/>
                  </a:moveTo>
                  <a:cubicBezTo>
                    <a:pt x="60429" y="1389620"/>
                    <a:pt x="66432" y="1399942"/>
                    <a:pt x="83661" y="1395356"/>
                  </a:cubicBezTo>
                  <a:cubicBezTo>
                    <a:pt x="131978" y="1382514"/>
                    <a:pt x="169659" y="1354241"/>
                    <a:pt x="204002" y="1315979"/>
                  </a:cubicBezTo>
                  <a:cubicBezTo>
                    <a:pt x="193100" y="1307779"/>
                    <a:pt x="184652" y="1301386"/>
                    <a:pt x="175767" y="1294708"/>
                  </a:cubicBezTo>
                  <a:cubicBezTo>
                    <a:pt x="140378" y="1330905"/>
                    <a:pt x="102364" y="1358236"/>
                    <a:pt x="54275" y="1372829"/>
                  </a:cubicBezTo>
                  <a:close/>
                  <a:moveTo>
                    <a:pt x="4951154" y="2400096"/>
                  </a:moveTo>
                  <a:cubicBezTo>
                    <a:pt x="4961523" y="2404748"/>
                    <a:pt x="4970180" y="2406660"/>
                    <a:pt x="4976078" y="2411740"/>
                  </a:cubicBezTo>
                  <a:cubicBezTo>
                    <a:pt x="4988635" y="2422680"/>
                    <a:pt x="5000812" y="2434324"/>
                    <a:pt x="5011086" y="2447329"/>
                  </a:cubicBezTo>
                  <a:cubicBezTo>
                    <a:pt x="5023739" y="2463302"/>
                    <a:pt x="5024309" y="2477562"/>
                    <a:pt x="5010611" y="2492983"/>
                  </a:cubicBezTo>
                  <a:cubicBezTo>
                    <a:pt x="4971701" y="2536724"/>
                    <a:pt x="4932127" y="2579904"/>
                    <a:pt x="4891411" y="2621847"/>
                  </a:cubicBezTo>
                  <a:cubicBezTo>
                    <a:pt x="4874096" y="2639561"/>
                    <a:pt x="4864394" y="2638619"/>
                    <a:pt x="4845272" y="2623094"/>
                  </a:cubicBezTo>
                  <a:cubicBezTo>
                    <a:pt x="4830908" y="2611316"/>
                    <a:pt x="4817208" y="2598778"/>
                    <a:pt x="4804080" y="2585545"/>
                  </a:cubicBezTo>
                  <a:cubicBezTo>
                    <a:pt x="4790667" y="2572037"/>
                    <a:pt x="4790381" y="2564712"/>
                    <a:pt x="4800655" y="2548691"/>
                  </a:cubicBezTo>
                  <a:cubicBezTo>
                    <a:pt x="4804175" y="2543221"/>
                    <a:pt x="4808361" y="2538132"/>
                    <a:pt x="4812737" y="2533375"/>
                  </a:cubicBezTo>
                  <a:cubicBezTo>
                    <a:pt x="4848030" y="2495171"/>
                    <a:pt x="4883135" y="2456680"/>
                    <a:pt x="4919379" y="2419341"/>
                  </a:cubicBezTo>
                  <a:cubicBezTo>
                    <a:pt x="4927751" y="2410704"/>
                    <a:pt x="4940593" y="2406327"/>
                    <a:pt x="4951154" y="2400039"/>
                  </a:cubicBezTo>
                  <a:close/>
                  <a:moveTo>
                    <a:pt x="4948109" y="2447443"/>
                  </a:moveTo>
                  <a:cubicBezTo>
                    <a:pt x="4912530" y="2487246"/>
                    <a:pt x="4878188" y="2525736"/>
                    <a:pt x="4842418" y="2565748"/>
                  </a:cubicBezTo>
                  <a:cubicBezTo>
                    <a:pt x="4851836" y="2573835"/>
                    <a:pt x="4859352" y="2580285"/>
                    <a:pt x="4868865" y="2588485"/>
                  </a:cubicBezTo>
                  <a:cubicBezTo>
                    <a:pt x="4904253" y="2548311"/>
                    <a:pt x="4938215" y="2509764"/>
                    <a:pt x="4973128" y="2470180"/>
                  </a:cubicBezTo>
                  <a:lnTo>
                    <a:pt x="4948109" y="2447443"/>
                  </a:lnTo>
                  <a:close/>
                  <a:moveTo>
                    <a:pt x="4623711" y="875663"/>
                  </a:moveTo>
                  <a:cubicBezTo>
                    <a:pt x="4618574" y="888011"/>
                    <a:pt x="4616005" y="898076"/>
                    <a:pt x="4610678" y="906276"/>
                  </a:cubicBezTo>
                  <a:cubicBezTo>
                    <a:pt x="4592793" y="933722"/>
                    <a:pt x="4568344" y="953024"/>
                    <a:pt x="4536000" y="960615"/>
                  </a:cubicBezTo>
                  <a:cubicBezTo>
                    <a:pt x="4512408" y="966133"/>
                    <a:pt x="4489481" y="972640"/>
                    <a:pt x="4470169" y="988775"/>
                  </a:cubicBezTo>
                  <a:cubicBezTo>
                    <a:pt x="4459229" y="997955"/>
                    <a:pt x="4445910" y="998887"/>
                    <a:pt x="4433829" y="991067"/>
                  </a:cubicBezTo>
                  <a:cubicBezTo>
                    <a:pt x="4415944" y="979423"/>
                    <a:pt x="4398155" y="967455"/>
                    <a:pt x="4381507" y="954166"/>
                  </a:cubicBezTo>
                  <a:cubicBezTo>
                    <a:pt x="4365334" y="941323"/>
                    <a:pt x="4364002" y="930002"/>
                    <a:pt x="4375703" y="913002"/>
                  </a:cubicBezTo>
                  <a:cubicBezTo>
                    <a:pt x="4394729" y="885443"/>
                    <a:pt x="4418512" y="863734"/>
                    <a:pt x="4453235" y="858930"/>
                  </a:cubicBezTo>
                  <a:cubicBezTo>
                    <a:pt x="4484058" y="854668"/>
                    <a:pt x="4508982" y="840446"/>
                    <a:pt x="4530863" y="818746"/>
                  </a:cubicBezTo>
                  <a:cubicBezTo>
                    <a:pt x="4551602" y="798198"/>
                    <a:pt x="4558737" y="798845"/>
                    <a:pt x="4579284" y="818860"/>
                  </a:cubicBezTo>
                  <a:cubicBezTo>
                    <a:pt x="4589274" y="828583"/>
                    <a:pt x="4600119" y="837601"/>
                    <a:pt x="4608870" y="848379"/>
                  </a:cubicBezTo>
                  <a:cubicBezTo>
                    <a:pt x="4615339" y="856352"/>
                    <a:pt x="4618955" y="866645"/>
                    <a:pt x="4623711" y="875606"/>
                  </a:cubicBezTo>
                  <a:close/>
                  <a:moveTo>
                    <a:pt x="4445054" y="949190"/>
                  </a:moveTo>
                  <a:cubicBezTo>
                    <a:pt x="4474735" y="938317"/>
                    <a:pt x="4499564" y="928575"/>
                    <a:pt x="4524679" y="920166"/>
                  </a:cubicBezTo>
                  <a:cubicBezTo>
                    <a:pt x="4547796" y="912451"/>
                    <a:pt x="4565205" y="898999"/>
                    <a:pt x="4577192" y="875387"/>
                  </a:cubicBezTo>
                  <a:cubicBezTo>
                    <a:pt x="4570533" y="869042"/>
                    <a:pt x="4564064" y="863030"/>
                    <a:pt x="4556643" y="856028"/>
                  </a:cubicBezTo>
                  <a:cubicBezTo>
                    <a:pt x="4526962" y="883207"/>
                    <a:pt x="4493286" y="897144"/>
                    <a:pt x="4455614" y="902338"/>
                  </a:cubicBezTo>
                  <a:cubicBezTo>
                    <a:pt x="4439537" y="904583"/>
                    <a:pt x="4426599" y="912726"/>
                    <a:pt x="4418037" y="929175"/>
                  </a:cubicBezTo>
                  <a:cubicBezTo>
                    <a:pt x="4426979" y="935853"/>
                    <a:pt x="4436017" y="942512"/>
                    <a:pt x="4445054" y="949143"/>
                  </a:cubicBezTo>
                  <a:close/>
                  <a:moveTo>
                    <a:pt x="3086863" y="-164"/>
                  </a:moveTo>
                  <a:cubicBezTo>
                    <a:pt x="3118447" y="10167"/>
                    <a:pt x="3146511" y="22030"/>
                    <a:pt x="3168296" y="44776"/>
                  </a:cubicBezTo>
                  <a:cubicBezTo>
                    <a:pt x="3176858" y="53737"/>
                    <a:pt x="3172576" y="65229"/>
                    <a:pt x="3164967" y="72440"/>
                  </a:cubicBezTo>
                  <a:cubicBezTo>
                    <a:pt x="3141468" y="94577"/>
                    <a:pt x="3138520" y="121309"/>
                    <a:pt x="3141564" y="151656"/>
                  </a:cubicBezTo>
                  <a:cubicBezTo>
                    <a:pt x="3143942" y="175924"/>
                    <a:pt x="3138995" y="199983"/>
                    <a:pt x="3123204" y="220151"/>
                  </a:cubicBezTo>
                  <a:cubicBezTo>
                    <a:pt x="3108839" y="238473"/>
                    <a:pt x="3099421" y="239177"/>
                    <a:pt x="3078587" y="229065"/>
                  </a:cubicBezTo>
                  <a:cubicBezTo>
                    <a:pt x="3061178" y="220646"/>
                    <a:pt x="3042532" y="214586"/>
                    <a:pt x="3024076" y="208516"/>
                  </a:cubicBezTo>
                  <a:cubicBezTo>
                    <a:pt x="2997249" y="199707"/>
                    <a:pt x="2993254" y="186541"/>
                    <a:pt x="3012851" y="164994"/>
                  </a:cubicBezTo>
                  <a:cubicBezTo>
                    <a:pt x="3025313" y="151323"/>
                    <a:pt x="3024647" y="134266"/>
                    <a:pt x="3027121" y="118037"/>
                  </a:cubicBezTo>
                  <a:cubicBezTo>
                    <a:pt x="3029689" y="101522"/>
                    <a:pt x="3030260" y="84627"/>
                    <a:pt x="3033875" y="68388"/>
                  </a:cubicBezTo>
                  <a:cubicBezTo>
                    <a:pt x="3038441" y="47173"/>
                    <a:pt x="3047859" y="27824"/>
                    <a:pt x="3064412" y="13231"/>
                  </a:cubicBezTo>
                  <a:cubicBezTo>
                    <a:pt x="3071072" y="7428"/>
                    <a:pt x="3079633" y="3993"/>
                    <a:pt x="3086863" y="-221"/>
                  </a:cubicBezTo>
                  <a:close/>
                  <a:moveTo>
                    <a:pt x="3056517" y="175002"/>
                  </a:moveTo>
                  <a:cubicBezTo>
                    <a:pt x="3070405" y="180082"/>
                    <a:pt x="3081251" y="184077"/>
                    <a:pt x="3092191" y="188063"/>
                  </a:cubicBezTo>
                  <a:cubicBezTo>
                    <a:pt x="3102750" y="172366"/>
                    <a:pt x="3101133" y="156955"/>
                    <a:pt x="3098945" y="142638"/>
                  </a:cubicBezTo>
                  <a:cubicBezTo>
                    <a:pt x="3094569" y="114479"/>
                    <a:pt x="3098850" y="88841"/>
                    <a:pt x="3114356" y="65011"/>
                  </a:cubicBezTo>
                  <a:cubicBezTo>
                    <a:pt x="3115593" y="63089"/>
                    <a:pt x="3115118" y="59969"/>
                    <a:pt x="3115498" y="56040"/>
                  </a:cubicBezTo>
                  <a:cubicBezTo>
                    <a:pt x="3107697" y="53034"/>
                    <a:pt x="3100277" y="50189"/>
                    <a:pt x="3092477" y="47183"/>
                  </a:cubicBezTo>
                  <a:cubicBezTo>
                    <a:pt x="3061939" y="84627"/>
                    <a:pt x="3076018" y="132135"/>
                    <a:pt x="3056517" y="175002"/>
                  </a:cubicBezTo>
                  <a:close/>
                  <a:moveTo>
                    <a:pt x="2482170" y="526693"/>
                  </a:moveTo>
                  <a:cubicBezTo>
                    <a:pt x="2448855" y="524676"/>
                    <a:pt x="2418261" y="520081"/>
                    <a:pt x="2391110" y="504717"/>
                  </a:cubicBezTo>
                  <a:cubicBezTo>
                    <a:pt x="2379713" y="498210"/>
                    <a:pt x="2370058" y="486899"/>
                    <a:pt x="2362485" y="475854"/>
                  </a:cubicBezTo>
                  <a:cubicBezTo>
                    <a:pt x="2356102" y="466560"/>
                    <a:pt x="2359479" y="455782"/>
                    <a:pt x="2369516" y="449170"/>
                  </a:cubicBezTo>
                  <a:cubicBezTo>
                    <a:pt x="2379057" y="442891"/>
                    <a:pt x="2386858" y="447267"/>
                    <a:pt x="2394430" y="454041"/>
                  </a:cubicBezTo>
                  <a:cubicBezTo>
                    <a:pt x="2436260" y="491599"/>
                    <a:pt x="2504202" y="494063"/>
                    <a:pt x="2547611" y="456885"/>
                  </a:cubicBezTo>
                  <a:cubicBezTo>
                    <a:pt x="2564896" y="442121"/>
                    <a:pt x="2577540" y="421782"/>
                    <a:pt x="2591723" y="403517"/>
                  </a:cubicBezTo>
                  <a:cubicBezTo>
                    <a:pt x="2595643" y="398494"/>
                    <a:pt x="2597279" y="391720"/>
                    <a:pt x="2600552" y="386136"/>
                  </a:cubicBezTo>
                  <a:cubicBezTo>
                    <a:pt x="2608895" y="372085"/>
                    <a:pt x="2619207" y="367386"/>
                    <a:pt x="2629947" y="372142"/>
                  </a:cubicBezTo>
                  <a:cubicBezTo>
                    <a:pt x="2640469" y="376785"/>
                    <a:pt x="2645597" y="388438"/>
                    <a:pt x="2639974" y="403469"/>
                  </a:cubicBezTo>
                  <a:cubicBezTo>
                    <a:pt x="2617019" y="465133"/>
                    <a:pt x="2575418" y="507181"/>
                    <a:pt x="2510148" y="522764"/>
                  </a:cubicBezTo>
                  <a:cubicBezTo>
                    <a:pt x="2500274" y="525114"/>
                    <a:pt x="2489914" y="525599"/>
                    <a:pt x="2482066" y="526645"/>
                  </a:cubicBez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453E08D1-796A-E12B-DF99-EB14D4B13852}"/>
                </a:ext>
              </a:extLst>
            </p:cNvPr>
            <p:cNvSpPr/>
            <p:nvPr/>
          </p:nvSpPr>
          <p:spPr>
            <a:xfrm>
              <a:off x="7267386" y="2530550"/>
              <a:ext cx="3805180" cy="2909931"/>
            </a:xfrm>
            <a:custGeom>
              <a:avLst/>
              <a:gdLst>
                <a:gd name="csX0" fmla="*/ 1892032 w 3805180"/>
                <a:gd name="csY0" fmla="*/ 114284 h 2909931"/>
                <a:gd name="csX1" fmla="*/ 1922084 w 3805180"/>
                <a:gd name="csY1" fmla="*/ 96247 h 2909931"/>
                <a:gd name="csX2" fmla="*/ 1941928 w 3805180"/>
                <a:gd name="csY2" fmla="*/ 86895 h 2909931"/>
                <a:gd name="csX3" fmla="*/ 1961183 w 3805180"/>
                <a:gd name="csY3" fmla="*/ 94220 h 2909931"/>
                <a:gd name="csX4" fmla="*/ 1963466 w 3805180"/>
                <a:gd name="csY4" fmla="*/ 114674 h 2909931"/>
                <a:gd name="csX5" fmla="*/ 1951746 w 3805180"/>
                <a:gd name="csY5" fmla="*/ 129809 h 2909931"/>
                <a:gd name="csX6" fmla="*/ 1882006 w 3805180"/>
                <a:gd name="csY6" fmla="*/ 163486 h 2909931"/>
                <a:gd name="csX7" fmla="*/ 1836856 w 3805180"/>
                <a:gd name="csY7" fmla="*/ 149216 h 2909931"/>
                <a:gd name="csX8" fmla="*/ 1839738 w 3805180"/>
                <a:gd name="csY8" fmla="*/ 104609 h 2909931"/>
                <a:gd name="csX9" fmla="*/ 1899234 w 3805180"/>
                <a:gd name="csY9" fmla="*/ 10086 h 2909931"/>
                <a:gd name="csX10" fmla="*/ 1923121 w 3805180"/>
                <a:gd name="csY10" fmla="*/ 1230 h 2909931"/>
                <a:gd name="csX11" fmla="*/ 1934622 w 3805180"/>
                <a:gd name="csY11" fmla="*/ 23861 h 2909931"/>
                <a:gd name="csX12" fmla="*/ 1923121 w 3805180"/>
                <a:gd name="csY12" fmla="*/ 52125 h 2909931"/>
                <a:gd name="csX13" fmla="*/ 1888160 w 3805180"/>
                <a:gd name="csY13" fmla="*/ 109089 h 2909931"/>
                <a:gd name="csX14" fmla="*/ 1892032 w 3805180"/>
                <a:gd name="csY14" fmla="*/ 114341 h 2909931"/>
                <a:gd name="csX15" fmla="*/ 3483619 w 3805180"/>
                <a:gd name="csY15" fmla="*/ 2338341 h 2909931"/>
                <a:gd name="csX16" fmla="*/ 3495890 w 3805180"/>
                <a:gd name="csY16" fmla="*/ 2275631 h 2909931"/>
                <a:gd name="csX17" fmla="*/ 3530709 w 3805180"/>
                <a:gd name="csY17" fmla="*/ 2166572 h 2909931"/>
                <a:gd name="csX18" fmla="*/ 3573899 w 3805180"/>
                <a:gd name="csY18" fmla="*/ 2144920 h 2909931"/>
                <a:gd name="csX19" fmla="*/ 3717071 w 3805180"/>
                <a:gd name="csY19" fmla="*/ 2191002 h 2909931"/>
                <a:gd name="csX20" fmla="*/ 3780809 w 3805180"/>
                <a:gd name="csY20" fmla="*/ 2211398 h 2909931"/>
                <a:gd name="csX21" fmla="*/ 3800120 w 3805180"/>
                <a:gd name="csY21" fmla="*/ 2253713 h 2909931"/>
                <a:gd name="csX22" fmla="*/ 3759500 w 3805180"/>
                <a:gd name="csY22" fmla="*/ 2366662 h 2909931"/>
                <a:gd name="csX23" fmla="*/ 3728676 w 3805180"/>
                <a:gd name="csY23" fmla="*/ 2425976 h 2909931"/>
                <a:gd name="csX24" fmla="*/ 3644390 w 3805180"/>
                <a:gd name="csY24" fmla="*/ 2471687 h 2909931"/>
                <a:gd name="csX25" fmla="*/ 3567143 w 3805180"/>
                <a:gd name="csY25" fmla="*/ 2462393 h 2909931"/>
                <a:gd name="csX26" fmla="*/ 3486187 w 3805180"/>
                <a:gd name="csY26" fmla="*/ 2358462 h 2909931"/>
                <a:gd name="csX27" fmla="*/ 3486091 w 3805180"/>
                <a:gd name="csY27" fmla="*/ 2338893 h 2909931"/>
                <a:gd name="csX28" fmla="*/ 3483524 w 3805180"/>
                <a:gd name="csY28" fmla="*/ 2338446 h 2909931"/>
                <a:gd name="csX29" fmla="*/ 3751413 w 3805180"/>
                <a:gd name="csY29" fmla="*/ 2249612 h 2909931"/>
                <a:gd name="csX30" fmla="*/ 3565241 w 3805180"/>
                <a:gd name="csY30" fmla="*/ 2189965 h 2909931"/>
                <a:gd name="csX31" fmla="*/ 3535846 w 3805180"/>
                <a:gd name="csY31" fmla="*/ 2296522 h 2909931"/>
                <a:gd name="csX32" fmla="*/ 3531374 w 3805180"/>
                <a:gd name="csY32" fmla="*/ 2351898 h 2909931"/>
                <a:gd name="csX33" fmla="*/ 3598061 w 3805180"/>
                <a:gd name="csY33" fmla="*/ 2422267 h 2909931"/>
                <a:gd name="csX34" fmla="*/ 3631357 w 3805180"/>
                <a:gd name="csY34" fmla="*/ 2425976 h 2909931"/>
                <a:gd name="csX35" fmla="*/ 3698140 w 3805180"/>
                <a:gd name="csY35" fmla="*/ 2390939 h 2909931"/>
                <a:gd name="csX36" fmla="*/ 3751318 w 3805180"/>
                <a:gd name="csY36" fmla="*/ 2249612 h 2909931"/>
                <a:gd name="csX37" fmla="*/ 3760070 w 3805180"/>
                <a:gd name="csY37" fmla="*/ 1141493 h 2909931"/>
                <a:gd name="csX38" fmla="*/ 3739331 w 3805180"/>
                <a:gd name="csY38" fmla="*/ 1159369 h 2909931"/>
                <a:gd name="csX39" fmla="*/ 3721067 w 3805180"/>
                <a:gd name="csY39" fmla="*/ 1138535 h 2909931"/>
                <a:gd name="csX40" fmla="*/ 3741615 w 3805180"/>
                <a:gd name="csY40" fmla="*/ 1120993 h 2909931"/>
                <a:gd name="csX41" fmla="*/ 3760070 w 3805180"/>
                <a:gd name="csY41" fmla="*/ 1141493 h 2909931"/>
                <a:gd name="csX42" fmla="*/ 317237 w 3805180"/>
                <a:gd name="csY42" fmla="*/ 2475568 h 2909931"/>
                <a:gd name="csX43" fmla="*/ 189646 w 3805180"/>
                <a:gd name="csY43" fmla="*/ 2604861 h 2909931"/>
                <a:gd name="csX44" fmla="*/ 61286 w 3805180"/>
                <a:gd name="csY44" fmla="*/ 2476386 h 2909931"/>
                <a:gd name="csX45" fmla="*/ 187459 w 3805180"/>
                <a:gd name="csY45" fmla="*/ 2348948 h 2909931"/>
                <a:gd name="csX46" fmla="*/ 317237 w 3805180"/>
                <a:gd name="csY46" fmla="*/ 2475511 h 2909931"/>
                <a:gd name="csX47" fmla="*/ 446149 w 3805180"/>
                <a:gd name="csY47" fmla="*/ 2186854 h 2909931"/>
                <a:gd name="csX48" fmla="*/ 322916 w 3805180"/>
                <a:gd name="csY48" fmla="*/ 2309754 h 2909931"/>
                <a:gd name="csX49" fmla="*/ 200929 w 3805180"/>
                <a:gd name="csY49" fmla="*/ 2185598 h 2909931"/>
                <a:gd name="csX50" fmla="*/ 322802 w 3805180"/>
                <a:gd name="csY50" fmla="*/ 2064115 h 2909931"/>
                <a:gd name="csX51" fmla="*/ 446092 w 3805180"/>
                <a:gd name="csY51" fmla="*/ 2186854 h 2909931"/>
                <a:gd name="csX52" fmla="*/ 419646 w 3805180"/>
                <a:gd name="csY52" fmla="*/ 2807748 h 2909931"/>
                <a:gd name="csX53" fmla="*/ 318825 w 3805180"/>
                <a:gd name="csY53" fmla="*/ 2909710 h 2909931"/>
                <a:gd name="csX54" fmla="*/ 218490 w 3805180"/>
                <a:gd name="csY54" fmla="*/ 2809604 h 2909931"/>
                <a:gd name="csX55" fmla="*/ 314135 w 3805180"/>
                <a:gd name="csY55" fmla="*/ 2707974 h 2909931"/>
                <a:gd name="csX56" fmla="*/ 419646 w 3805180"/>
                <a:gd name="csY56" fmla="*/ 2807748 h 2909931"/>
                <a:gd name="csX57" fmla="*/ 267892 w 3805180"/>
                <a:gd name="csY57" fmla="*/ 1852268 h 2909931"/>
                <a:gd name="csX58" fmla="*/ 183863 w 3805180"/>
                <a:gd name="csY58" fmla="*/ 1935146 h 2909931"/>
                <a:gd name="csX59" fmla="*/ 100213 w 3805180"/>
                <a:gd name="csY59" fmla="*/ 1851288 h 2909931"/>
                <a:gd name="csX60" fmla="*/ 186317 w 3805180"/>
                <a:gd name="csY60" fmla="*/ 1766716 h 2909931"/>
                <a:gd name="csX61" fmla="*/ 267892 w 3805180"/>
                <a:gd name="csY61" fmla="*/ 1852210 h 2909931"/>
                <a:gd name="csX62" fmla="*/ 18581 w 3805180"/>
                <a:gd name="csY62" fmla="*/ 1101795 h 2909931"/>
                <a:gd name="csX63" fmla="*/ 37722 w 3805180"/>
                <a:gd name="csY63" fmla="*/ 1121868 h 2909931"/>
                <a:gd name="csX64" fmla="*/ 18153 w 3805180"/>
                <a:gd name="csY64" fmla="*/ 1141217 h 2909931"/>
                <a:gd name="csX65" fmla="*/ -664 w 3805180"/>
                <a:gd name="csY65" fmla="*/ 1121649 h 2909931"/>
                <a:gd name="csX66" fmla="*/ 18591 w 3805180"/>
                <a:gd name="csY66" fmla="*/ 1101795 h 2909931"/>
                <a:gd name="csX67" fmla="*/ 1843886 w 3805180"/>
                <a:gd name="csY67" fmla="*/ 29113 h 2909931"/>
                <a:gd name="csX68" fmla="*/ 1823052 w 3805180"/>
                <a:gd name="csY68" fmla="*/ 49994 h 2909931"/>
                <a:gd name="csX69" fmla="*/ 1802228 w 3805180"/>
                <a:gd name="csY69" fmla="*/ 29113 h 2909931"/>
                <a:gd name="csX70" fmla="*/ 1823052 w 3805180"/>
                <a:gd name="csY70" fmla="*/ 8222 h 2909931"/>
                <a:gd name="csX71" fmla="*/ 1843886 w 3805180"/>
                <a:gd name="csY71" fmla="*/ 29113 h 2909931"/>
                <a:gd name="csX72" fmla="*/ 2016521 w 3805180"/>
                <a:gd name="csY72" fmla="*/ 29113 h 2909931"/>
                <a:gd name="csX73" fmla="*/ 1995697 w 3805180"/>
                <a:gd name="csY73" fmla="*/ 49994 h 2909931"/>
                <a:gd name="csX74" fmla="*/ 1974863 w 3805180"/>
                <a:gd name="csY74" fmla="*/ 29113 h 2909931"/>
                <a:gd name="csX75" fmla="*/ 1995697 w 3805180"/>
                <a:gd name="csY75" fmla="*/ 8222 h 2909931"/>
                <a:gd name="csX76" fmla="*/ 2016521 w 3805180"/>
                <a:gd name="csY76" fmla="*/ 29113 h 2909931"/>
                <a:gd name="csX77" fmla="*/ 345491 w 3805180"/>
                <a:gd name="csY77" fmla="*/ 1154450 h 2909931"/>
                <a:gd name="csX78" fmla="*/ 324657 w 3805180"/>
                <a:gd name="csY78" fmla="*/ 1175332 h 2909931"/>
                <a:gd name="csX79" fmla="*/ 303823 w 3805180"/>
                <a:gd name="csY79" fmla="*/ 1154450 h 2909931"/>
                <a:gd name="csX80" fmla="*/ 324657 w 3805180"/>
                <a:gd name="csY80" fmla="*/ 1133569 h 2909931"/>
                <a:gd name="csX81" fmla="*/ 345491 w 3805180"/>
                <a:gd name="csY81" fmla="*/ 1154450 h 2909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805180" h="2909931">
                  <a:moveTo>
                    <a:pt x="1892032" y="114284"/>
                  </a:moveTo>
                  <a:cubicBezTo>
                    <a:pt x="1902011" y="108271"/>
                    <a:pt x="1911943" y="102040"/>
                    <a:pt x="1922084" y="96247"/>
                  </a:cubicBezTo>
                  <a:cubicBezTo>
                    <a:pt x="1928458" y="92584"/>
                    <a:pt x="1935117" y="87390"/>
                    <a:pt x="1941928" y="86895"/>
                  </a:cubicBezTo>
                  <a:cubicBezTo>
                    <a:pt x="1948369" y="86458"/>
                    <a:pt x="1957416" y="89407"/>
                    <a:pt x="1961183" y="94220"/>
                  </a:cubicBezTo>
                  <a:cubicBezTo>
                    <a:pt x="1964836" y="98920"/>
                    <a:pt x="1965103" y="108214"/>
                    <a:pt x="1963466" y="114674"/>
                  </a:cubicBezTo>
                  <a:cubicBezTo>
                    <a:pt x="1962002" y="120410"/>
                    <a:pt x="1956655" y="125823"/>
                    <a:pt x="1951746" y="129809"/>
                  </a:cubicBezTo>
                  <a:cubicBezTo>
                    <a:pt x="1931188" y="146429"/>
                    <a:pt x="1907957" y="158244"/>
                    <a:pt x="1882006" y="163486"/>
                  </a:cubicBezTo>
                  <a:cubicBezTo>
                    <a:pt x="1864825" y="166929"/>
                    <a:pt x="1847977" y="165131"/>
                    <a:pt x="1836856" y="149216"/>
                  </a:cubicBezTo>
                  <a:cubicBezTo>
                    <a:pt x="1826277" y="134023"/>
                    <a:pt x="1831129" y="118660"/>
                    <a:pt x="1839738" y="104609"/>
                  </a:cubicBezTo>
                  <a:cubicBezTo>
                    <a:pt x="1859269" y="72901"/>
                    <a:pt x="1879332" y="41518"/>
                    <a:pt x="1899234" y="10086"/>
                  </a:cubicBezTo>
                  <a:cubicBezTo>
                    <a:pt x="1904904" y="1115"/>
                    <a:pt x="1912970" y="-2490"/>
                    <a:pt x="1923121" y="1230"/>
                  </a:cubicBezTo>
                  <a:cubicBezTo>
                    <a:pt x="1933643" y="5111"/>
                    <a:pt x="1936972" y="14186"/>
                    <a:pt x="1934622" y="23861"/>
                  </a:cubicBezTo>
                  <a:cubicBezTo>
                    <a:pt x="1932282" y="33650"/>
                    <a:pt x="1928135" y="43382"/>
                    <a:pt x="1923121" y="52125"/>
                  </a:cubicBezTo>
                  <a:cubicBezTo>
                    <a:pt x="1912048" y="71427"/>
                    <a:pt x="1899890" y="90120"/>
                    <a:pt x="1888160" y="109089"/>
                  </a:cubicBezTo>
                  <a:cubicBezTo>
                    <a:pt x="1889473" y="110840"/>
                    <a:pt x="1890729" y="112590"/>
                    <a:pt x="1892032" y="114341"/>
                  </a:cubicBezTo>
                  <a:close/>
                  <a:moveTo>
                    <a:pt x="3483619" y="2338341"/>
                  </a:moveTo>
                  <a:cubicBezTo>
                    <a:pt x="3487518" y="2317412"/>
                    <a:pt x="3489992" y="2296027"/>
                    <a:pt x="3495890" y="2275631"/>
                  </a:cubicBezTo>
                  <a:cubicBezTo>
                    <a:pt x="3506450" y="2238948"/>
                    <a:pt x="3518912" y="2202865"/>
                    <a:pt x="3530709" y="2166572"/>
                  </a:cubicBezTo>
                  <a:cubicBezTo>
                    <a:pt x="3539271" y="2139945"/>
                    <a:pt x="3546405" y="2136168"/>
                    <a:pt x="3573899" y="2144920"/>
                  </a:cubicBezTo>
                  <a:cubicBezTo>
                    <a:pt x="3621654" y="2160065"/>
                    <a:pt x="3669410" y="2175648"/>
                    <a:pt x="3717071" y="2191002"/>
                  </a:cubicBezTo>
                  <a:cubicBezTo>
                    <a:pt x="3738285" y="2197851"/>
                    <a:pt x="3759784" y="2203968"/>
                    <a:pt x="3780809" y="2211398"/>
                  </a:cubicBezTo>
                  <a:cubicBezTo>
                    <a:pt x="3805353" y="2220036"/>
                    <a:pt x="3808968" y="2229445"/>
                    <a:pt x="3800120" y="2253713"/>
                  </a:cubicBezTo>
                  <a:cubicBezTo>
                    <a:pt x="3786422" y="2291327"/>
                    <a:pt x="3774245" y="2329485"/>
                    <a:pt x="3759500" y="2366662"/>
                  </a:cubicBezTo>
                  <a:cubicBezTo>
                    <a:pt x="3751318" y="2387277"/>
                    <a:pt x="3740283" y="2407007"/>
                    <a:pt x="3728676" y="2425976"/>
                  </a:cubicBezTo>
                  <a:cubicBezTo>
                    <a:pt x="3709650" y="2457037"/>
                    <a:pt x="3680350" y="2472562"/>
                    <a:pt x="3644390" y="2471687"/>
                  </a:cubicBezTo>
                  <a:cubicBezTo>
                    <a:pt x="3618610" y="2471021"/>
                    <a:pt x="3592353" y="2468072"/>
                    <a:pt x="3567143" y="2462393"/>
                  </a:cubicBezTo>
                  <a:cubicBezTo>
                    <a:pt x="3526998" y="2453317"/>
                    <a:pt x="3489136" y="2402746"/>
                    <a:pt x="3486187" y="2358462"/>
                  </a:cubicBezTo>
                  <a:cubicBezTo>
                    <a:pt x="3485712" y="2351954"/>
                    <a:pt x="3486091" y="2345391"/>
                    <a:pt x="3486091" y="2338893"/>
                  </a:cubicBezTo>
                  <a:cubicBezTo>
                    <a:pt x="3485235" y="2338722"/>
                    <a:pt x="3484380" y="2338560"/>
                    <a:pt x="3483524" y="2338446"/>
                  </a:cubicBezTo>
                  <a:close/>
                  <a:moveTo>
                    <a:pt x="3751413" y="2249612"/>
                  </a:moveTo>
                  <a:cubicBezTo>
                    <a:pt x="3688531" y="2229445"/>
                    <a:pt x="3628599" y="2210247"/>
                    <a:pt x="3565241" y="2189965"/>
                  </a:cubicBezTo>
                  <a:cubicBezTo>
                    <a:pt x="3554872" y="2226981"/>
                    <a:pt x="3543932" y="2261418"/>
                    <a:pt x="3535846" y="2296522"/>
                  </a:cubicBezTo>
                  <a:cubicBezTo>
                    <a:pt x="3531660" y="2314397"/>
                    <a:pt x="3530709" y="2333480"/>
                    <a:pt x="3531374" y="2351898"/>
                  </a:cubicBezTo>
                  <a:cubicBezTo>
                    <a:pt x="3532896" y="2389351"/>
                    <a:pt x="3560866" y="2417728"/>
                    <a:pt x="3598061" y="2422267"/>
                  </a:cubicBezTo>
                  <a:cubicBezTo>
                    <a:pt x="3609192" y="2423636"/>
                    <a:pt x="3620323" y="2424835"/>
                    <a:pt x="3631357" y="2425976"/>
                  </a:cubicBezTo>
                  <a:cubicBezTo>
                    <a:pt x="3661324" y="2429154"/>
                    <a:pt x="3683395" y="2418109"/>
                    <a:pt x="3698140" y="2390939"/>
                  </a:cubicBezTo>
                  <a:cubicBezTo>
                    <a:pt x="3721732" y="2347208"/>
                    <a:pt x="3737619" y="2300784"/>
                    <a:pt x="3751318" y="2249612"/>
                  </a:cubicBezTo>
                  <a:close/>
                  <a:moveTo>
                    <a:pt x="3760070" y="1141493"/>
                  </a:moveTo>
                  <a:cubicBezTo>
                    <a:pt x="3759500" y="1152043"/>
                    <a:pt x="3749892" y="1160348"/>
                    <a:pt x="3739331" y="1159369"/>
                  </a:cubicBezTo>
                  <a:cubicBezTo>
                    <a:pt x="3728867" y="1158389"/>
                    <a:pt x="3720590" y="1148923"/>
                    <a:pt x="3721067" y="1138535"/>
                  </a:cubicBezTo>
                  <a:cubicBezTo>
                    <a:pt x="3721541" y="1127709"/>
                    <a:pt x="3730580" y="1120003"/>
                    <a:pt x="3741615" y="1120993"/>
                  </a:cubicBezTo>
                  <a:cubicBezTo>
                    <a:pt x="3752459" y="1121925"/>
                    <a:pt x="3760546" y="1130991"/>
                    <a:pt x="3760070" y="1141493"/>
                  </a:cubicBezTo>
                  <a:close/>
                  <a:moveTo>
                    <a:pt x="317237" y="2475568"/>
                  </a:moveTo>
                  <a:cubicBezTo>
                    <a:pt x="317950" y="2545109"/>
                    <a:pt x="259387" y="2604471"/>
                    <a:pt x="189646" y="2604861"/>
                  </a:cubicBezTo>
                  <a:cubicBezTo>
                    <a:pt x="120229" y="2605299"/>
                    <a:pt x="61067" y="2546089"/>
                    <a:pt x="61286" y="2476386"/>
                  </a:cubicBezTo>
                  <a:cubicBezTo>
                    <a:pt x="61505" y="2407445"/>
                    <a:pt x="118869" y="2349491"/>
                    <a:pt x="187459" y="2348948"/>
                  </a:cubicBezTo>
                  <a:cubicBezTo>
                    <a:pt x="258236" y="2348349"/>
                    <a:pt x="316476" y="2405209"/>
                    <a:pt x="317237" y="2475511"/>
                  </a:cubicBezTo>
                  <a:close/>
                  <a:moveTo>
                    <a:pt x="446149" y="2186854"/>
                  </a:moveTo>
                  <a:cubicBezTo>
                    <a:pt x="446149" y="2253494"/>
                    <a:pt x="389327" y="2310135"/>
                    <a:pt x="322916" y="2309754"/>
                  </a:cubicBezTo>
                  <a:cubicBezTo>
                    <a:pt x="256391" y="2309374"/>
                    <a:pt x="200054" y="2252076"/>
                    <a:pt x="200929" y="2185598"/>
                  </a:cubicBezTo>
                  <a:cubicBezTo>
                    <a:pt x="201804" y="2120044"/>
                    <a:pt x="258132" y="2063906"/>
                    <a:pt x="322802" y="2064115"/>
                  </a:cubicBezTo>
                  <a:cubicBezTo>
                    <a:pt x="390203" y="2064334"/>
                    <a:pt x="446092" y="2119986"/>
                    <a:pt x="446092" y="2186854"/>
                  </a:cubicBezTo>
                  <a:close/>
                  <a:moveTo>
                    <a:pt x="419646" y="2807748"/>
                  </a:moveTo>
                  <a:cubicBezTo>
                    <a:pt x="420083" y="2863733"/>
                    <a:pt x="374391" y="2909929"/>
                    <a:pt x="318825" y="2909710"/>
                  </a:cubicBezTo>
                  <a:cubicBezTo>
                    <a:pt x="264838" y="2909434"/>
                    <a:pt x="219090" y="2863790"/>
                    <a:pt x="218490" y="2809604"/>
                  </a:cubicBezTo>
                  <a:cubicBezTo>
                    <a:pt x="217891" y="2756625"/>
                    <a:pt x="262660" y="2709116"/>
                    <a:pt x="314135" y="2707974"/>
                  </a:cubicBezTo>
                  <a:cubicBezTo>
                    <a:pt x="372860" y="2706719"/>
                    <a:pt x="419151" y="2750498"/>
                    <a:pt x="419646" y="2807748"/>
                  </a:cubicBezTo>
                  <a:close/>
                  <a:moveTo>
                    <a:pt x="267892" y="1852268"/>
                  </a:moveTo>
                  <a:cubicBezTo>
                    <a:pt x="267398" y="1898349"/>
                    <a:pt x="229830" y="1935374"/>
                    <a:pt x="183863" y="1935146"/>
                  </a:cubicBezTo>
                  <a:cubicBezTo>
                    <a:pt x="138390" y="1934927"/>
                    <a:pt x="100166" y="1896608"/>
                    <a:pt x="100213" y="1851288"/>
                  </a:cubicBezTo>
                  <a:cubicBezTo>
                    <a:pt x="100213" y="1804921"/>
                    <a:pt x="140245" y="1765669"/>
                    <a:pt x="186317" y="1766716"/>
                  </a:cubicBezTo>
                  <a:cubicBezTo>
                    <a:pt x="232065" y="1767743"/>
                    <a:pt x="268386" y="1805853"/>
                    <a:pt x="267892" y="1852210"/>
                  </a:cubicBezTo>
                  <a:close/>
                  <a:moveTo>
                    <a:pt x="18581" y="1101795"/>
                  </a:moveTo>
                  <a:cubicBezTo>
                    <a:pt x="28513" y="1101909"/>
                    <a:pt x="37779" y="1111641"/>
                    <a:pt x="37722" y="1121868"/>
                  </a:cubicBezTo>
                  <a:cubicBezTo>
                    <a:pt x="37674" y="1132142"/>
                    <a:pt x="28570" y="1141160"/>
                    <a:pt x="18153" y="1141217"/>
                  </a:cubicBezTo>
                  <a:cubicBezTo>
                    <a:pt x="7403" y="1141275"/>
                    <a:pt x="-987" y="1132589"/>
                    <a:pt x="-664" y="1121649"/>
                  </a:cubicBezTo>
                  <a:cubicBezTo>
                    <a:pt x="-388" y="1111156"/>
                    <a:pt x="8773" y="1101690"/>
                    <a:pt x="18591" y="1101795"/>
                  </a:cubicBezTo>
                  <a:close/>
                  <a:moveTo>
                    <a:pt x="1843886" y="29113"/>
                  </a:moveTo>
                  <a:cubicBezTo>
                    <a:pt x="1843886" y="40642"/>
                    <a:pt x="1834564" y="49994"/>
                    <a:pt x="1823052" y="49994"/>
                  </a:cubicBezTo>
                  <a:cubicBezTo>
                    <a:pt x="1811532" y="49975"/>
                    <a:pt x="1802209" y="40633"/>
                    <a:pt x="1802228" y="29113"/>
                  </a:cubicBezTo>
                  <a:cubicBezTo>
                    <a:pt x="1802228" y="17573"/>
                    <a:pt x="1811551" y="8222"/>
                    <a:pt x="1823052" y="8222"/>
                  </a:cubicBezTo>
                  <a:cubicBezTo>
                    <a:pt x="1834564" y="8222"/>
                    <a:pt x="1843886" y="17573"/>
                    <a:pt x="1843886" y="29113"/>
                  </a:cubicBezTo>
                  <a:close/>
                  <a:moveTo>
                    <a:pt x="2016521" y="29113"/>
                  </a:moveTo>
                  <a:cubicBezTo>
                    <a:pt x="2016521" y="40642"/>
                    <a:pt x="2007198" y="49994"/>
                    <a:pt x="1995697" y="49994"/>
                  </a:cubicBezTo>
                  <a:cubicBezTo>
                    <a:pt x="1984177" y="49975"/>
                    <a:pt x="1974853" y="40633"/>
                    <a:pt x="1974863" y="29113"/>
                  </a:cubicBezTo>
                  <a:cubicBezTo>
                    <a:pt x="1974863" y="17573"/>
                    <a:pt x="1984195" y="8222"/>
                    <a:pt x="1995697" y="8222"/>
                  </a:cubicBezTo>
                  <a:cubicBezTo>
                    <a:pt x="2007198" y="8222"/>
                    <a:pt x="2016521" y="17573"/>
                    <a:pt x="2016521" y="29113"/>
                  </a:cubicBezTo>
                  <a:close/>
                  <a:moveTo>
                    <a:pt x="345491" y="1154450"/>
                  </a:moveTo>
                  <a:cubicBezTo>
                    <a:pt x="345500" y="1165971"/>
                    <a:pt x="336177" y="1175313"/>
                    <a:pt x="324657" y="1175332"/>
                  </a:cubicBezTo>
                  <a:cubicBezTo>
                    <a:pt x="313137" y="1175313"/>
                    <a:pt x="303814" y="1165971"/>
                    <a:pt x="303823" y="1154450"/>
                  </a:cubicBezTo>
                  <a:cubicBezTo>
                    <a:pt x="303823" y="1142920"/>
                    <a:pt x="313156" y="1133569"/>
                    <a:pt x="324657" y="1133569"/>
                  </a:cubicBezTo>
                  <a:cubicBezTo>
                    <a:pt x="336158" y="1133569"/>
                    <a:pt x="345491" y="1142920"/>
                    <a:pt x="345491" y="1154450"/>
                  </a:cubicBez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</p:grpSp>
      <p:sp>
        <p:nvSpPr>
          <p:cNvPr id="15" name="Graphic 7">
            <a:extLst>
              <a:ext uri="{FF2B5EF4-FFF2-40B4-BE49-F238E27FC236}">
                <a16:creationId xmlns:a16="http://schemas.microsoft.com/office/drawing/2014/main" id="{89994271-50EF-9ABC-43E1-771D60875040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C68601FB-959A-D8E6-5FE9-E6223404C8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1579349"/>
      </p:ext>
    </p:extLst>
  </p:cSld>
  <p:clrMapOvr>
    <a:masterClrMapping/>
  </p:clrMapOvr>
  <p:hf sldNum="0"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F2E0475D-5109-00A4-F5AA-79A2379D3987}"/>
              </a:ext>
            </a:extLst>
          </p:cNvPr>
          <p:cNvGrpSpPr/>
          <p:nvPr userDrawn="1"/>
        </p:nvGrpSpPr>
        <p:grpSpPr>
          <a:xfrm>
            <a:off x="7091437" y="2180693"/>
            <a:ext cx="4723993" cy="4289878"/>
            <a:chOff x="7091437" y="2180693"/>
            <a:chExt cx="4723993" cy="4289878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AF6F8B0-92FB-15EE-6198-80F9723E64EE}"/>
                </a:ext>
              </a:extLst>
            </p:cNvPr>
            <p:cNvSpPr/>
            <p:nvPr/>
          </p:nvSpPr>
          <p:spPr>
            <a:xfrm>
              <a:off x="7091437" y="2356725"/>
              <a:ext cx="4723993" cy="4113846"/>
            </a:xfrm>
            <a:custGeom>
              <a:avLst/>
              <a:gdLst>
                <a:gd name="csX0" fmla="*/ 3165674 w 4723993"/>
                <a:gd name="csY0" fmla="*/ 2207543 h 4113846"/>
                <a:gd name="csX1" fmla="*/ 3097647 w 4723993"/>
                <a:gd name="csY1" fmla="*/ 2203960 h 4113846"/>
                <a:gd name="csX2" fmla="*/ 2950117 w 4723993"/>
                <a:gd name="csY2" fmla="*/ 2198537 h 4113846"/>
                <a:gd name="csX3" fmla="*/ 2628138 w 4723993"/>
                <a:gd name="csY3" fmla="*/ 2156946 h 4113846"/>
                <a:gd name="csX4" fmla="*/ 2399170 w 4723993"/>
                <a:gd name="csY4" fmla="*/ 2095310 h 4113846"/>
                <a:gd name="csX5" fmla="*/ 2379561 w 4723993"/>
                <a:gd name="csY5" fmla="*/ 2090808 h 4113846"/>
                <a:gd name="csX6" fmla="*/ 2387017 w 4723993"/>
                <a:gd name="csY6" fmla="*/ 2234802 h 4113846"/>
                <a:gd name="csX7" fmla="*/ 2441052 w 4723993"/>
                <a:gd name="csY7" fmla="*/ 2744691 h 4113846"/>
                <a:gd name="csX8" fmla="*/ 2568875 w 4723993"/>
                <a:gd name="csY8" fmla="*/ 3622991 h 4113846"/>
                <a:gd name="csX9" fmla="*/ 2574443 w 4723993"/>
                <a:gd name="csY9" fmla="*/ 3655044 h 4113846"/>
                <a:gd name="csX10" fmla="*/ 2565437 w 4723993"/>
                <a:gd name="csY10" fmla="*/ 3693004 h 4113846"/>
                <a:gd name="csX11" fmla="*/ 2524524 w 4723993"/>
                <a:gd name="csY11" fmla="*/ 3704769 h 4113846"/>
                <a:gd name="csX12" fmla="*/ 2491600 w 4723993"/>
                <a:gd name="csY12" fmla="*/ 3682303 h 4113846"/>
                <a:gd name="csX13" fmla="*/ 2407934 w 4723993"/>
                <a:gd name="csY13" fmla="*/ 3623185 h 4113846"/>
                <a:gd name="csX14" fmla="*/ 2249075 w 4723993"/>
                <a:gd name="csY14" fmla="*/ 3566439 h 4113846"/>
                <a:gd name="csX15" fmla="*/ 2237503 w 4723993"/>
                <a:gd name="csY15" fmla="*/ 3566391 h 4113846"/>
                <a:gd name="csX16" fmla="*/ 2241958 w 4723993"/>
                <a:gd name="csY16" fmla="*/ 3586145 h 4113846"/>
                <a:gd name="csX17" fmla="*/ 2301608 w 4723993"/>
                <a:gd name="csY17" fmla="*/ 3718084 h 4113846"/>
                <a:gd name="csX18" fmla="*/ 2445119 w 4723993"/>
                <a:gd name="csY18" fmla="*/ 3864306 h 4113846"/>
                <a:gd name="csX19" fmla="*/ 2499347 w 4723993"/>
                <a:gd name="csY19" fmla="*/ 3895439 h 4113846"/>
                <a:gd name="csX20" fmla="*/ 2589065 w 4723993"/>
                <a:gd name="csY20" fmla="*/ 3967000 h 4113846"/>
                <a:gd name="csX21" fmla="*/ 2600782 w 4723993"/>
                <a:gd name="csY21" fmla="*/ 4003169 h 4113846"/>
                <a:gd name="csX22" fmla="*/ 2577736 w 4723993"/>
                <a:gd name="csY22" fmla="*/ 4024569 h 4113846"/>
                <a:gd name="csX23" fmla="*/ 2557739 w 4723993"/>
                <a:gd name="csY23" fmla="*/ 4024763 h 4113846"/>
                <a:gd name="csX24" fmla="*/ 2174802 w 4723993"/>
                <a:gd name="csY24" fmla="*/ 4023310 h 4113846"/>
                <a:gd name="csX25" fmla="*/ 2147736 w 4723993"/>
                <a:gd name="csY25" fmla="*/ 4023310 h 4113846"/>
                <a:gd name="csX26" fmla="*/ 2173156 w 4723993"/>
                <a:gd name="csY26" fmla="*/ 4062335 h 4113846"/>
                <a:gd name="csX27" fmla="*/ 2172284 w 4723993"/>
                <a:gd name="csY27" fmla="*/ 4109398 h 4113846"/>
                <a:gd name="csX28" fmla="*/ 2146526 w 4723993"/>
                <a:gd name="csY28" fmla="*/ 4109398 h 4113846"/>
                <a:gd name="csX29" fmla="*/ 1660991 w 4723993"/>
                <a:gd name="csY29" fmla="*/ 4105669 h 4113846"/>
                <a:gd name="csX30" fmla="*/ 1055817 w 4723993"/>
                <a:gd name="csY30" fmla="*/ 4112012 h 4113846"/>
                <a:gd name="csX31" fmla="*/ 893132 w 4723993"/>
                <a:gd name="csY31" fmla="*/ 4113803 h 4113846"/>
                <a:gd name="csX32" fmla="*/ 868439 w 4723993"/>
                <a:gd name="csY32" fmla="*/ 4113803 h 4113846"/>
                <a:gd name="csX33" fmla="*/ 863598 w 4723993"/>
                <a:gd name="csY33" fmla="*/ 4075747 h 4113846"/>
                <a:gd name="csX34" fmla="*/ 861031 w 4723993"/>
                <a:gd name="csY34" fmla="*/ 3935674 h 4113846"/>
                <a:gd name="csX35" fmla="*/ 860160 w 4723993"/>
                <a:gd name="csY35" fmla="*/ 3910690 h 4113846"/>
                <a:gd name="csX36" fmla="*/ 845344 w 4723993"/>
                <a:gd name="csY36" fmla="*/ 3893841 h 4113846"/>
                <a:gd name="csX37" fmla="*/ 818278 w 4723993"/>
                <a:gd name="csY37" fmla="*/ 3858932 h 4113846"/>
                <a:gd name="csX38" fmla="*/ 819053 w 4723993"/>
                <a:gd name="csY38" fmla="*/ 3771392 h 4113846"/>
                <a:gd name="csX39" fmla="*/ 811790 w 4723993"/>
                <a:gd name="csY39" fmla="*/ 3436292 h 4113846"/>
                <a:gd name="csX40" fmla="*/ 805302 w 4723993"/>
                <a:gd name="csY40" fmla="*/ 3416005 h 4113846"/>
                <a:gd name="csX41" fmla="*/ 794554 w 4723993"/>
                <a:gd name="csY41" fmla="*/ 3439439 h 4113846"/>
                <a:gd name="csX42" fmla="*/ 570960 w 4723993"/>
                <a:gd name="csY42" fmla="*/ 3804994 h 4113846"/>
                <a:gd name="csX43" fmla="*/ 531451 w 4723993"/>
                <a:gd name="csY43" fmla="*/ 3842809 h 4113846"/>
                <a:gd name="csX44" fmla="*/ 501819 w 4723993"/>
                <a:gd name="csY44" fmla="*/ 3843051 h 4113846"/>
                <a:gd name="csX45" fmla="*/ 460470 w 4723993"/>
                <a:gd name="csY45" fmla="*/ 3814678 h 4113846"/>
                <a:gd name="csX46" fmla="*/ 461439 w 4723993"/>
                <a:gd name="csY46" fmla="*/ 3871424 h 4113846"/>
                <a:gd name="csX47" fmla="*/ 496348 w 4723993"/>
                <a:gd name="csY47" fmla="*/ 3931994 h 4113846"/>
                <a:gd name="csX48" fmla="*/ 529853 w 4723993"/>
                <a:gd name="csY48" fmla="*/ 3995954 h 4113846"/>
                <a:gd name="csX49" fmla="*/ 534792 w 4723993"/>
                <a:gd name="csY49" fmla="*/ 4079475 h 4113846"/>
                <a:gd name="csX50" fmla="*/ 492184 w 4723993"/>
                <a:gd name="csY50" fmla="*/ 4094339 h 4113846"/>
                <a:gd name="csX51" fmla="*/ 321124 w 4723993"/>
                <a:gd name="csY51" fmla="*/ 3959689 h 4113846"/>
                <a:gd name="csX52" fmla="*/ 24225 w 4723993"/>
                <a:gd name="csY52" fmla="*/ 3725976 h 4113846"/>
                <a:gd name="csX53" fmla="*/ 14397 w 4723993"/>
                <a:gd name="csY53" fmla="*/ 3718229 h 4113846"/>
                <a:gd name="csX54" fmla="*/ 12799 w 4723993"/>
                <a:gd name="csY54" fmla="*/ 3674992 h 4113846"/>
                <a:gd name="csX55" fmla="*/ 76904 w 4723993"/>
                <a:gd name="csY55" fmla="*/ 3615583 h 4113846"/>
                <a:gd name="csX56" fmla="*/ 343735 w 4723993"/>
                <a:gd name="csY56" fmla="*/ 3255693 h 4113846"/>
                <a:gd name="csX57" fmla="*/ 507533 w 4723993"/>
                <a:gd name="csY57" fmla="*/ 2781828 h 4113846"/>
                <a:gd name="csX58" fmla="*/ 553723 w 4723993"/>
                <a:gd name="csY58" fmla="*/ 2585735 h 4113846"/>
                <a:gd name="csX59" fmla="*/ 530095 w 4723993"/>
                <a:gd name="csY59" fmla="*/ 2522066 h 4113846"/>
                <a:gd name="csX60" fmla="*/ 577206 w 4723993"/>
                <a:gd name="csY60" fmla="*/ 2271455 h 4113846"/>
                <a:gd name="csX61" fmla="*/ 627899 w 4723993"/>
                <a:gd name="csY61" fmla="*/ 1975767 h 4113846"/>
                <a:gd name="csX62" fmla="*/ 723186 w 4723993"/>
                <a:gd name="csY62" fmla="*/ 1544073 h 4113846"/>
                <a:gd name="csX63" fmla="*/ 778382 w 4723993"/>
                <a:gd name="csY63" fmla="*/ 1410391 h 4113846"/>
                <a:gd name="csX64" fmla="*/ 934384 w 4723993"/>
                <a:gd name="csY64" fmla="*/ 1260102 h 4113846"/>
                <a:gd name="csX65" fmla="*/ 861903 w 4723993"/>
                <a:gd name="csY65" fmla="*/ 1135426 h 4113846"/>
                <a:gd name="csX66" fmla="*/ 851106 w 4723993"/>
                <a:gd name="csY66" fmla="*/ 1136443 h 4113846"/>
                <a:gd name="csX67" fmla="*/ 717618 w 4723993"/>
                <a:gd name="csY67" fmla="*/ 1052922 h 4113846"/>
                <a:gd name="csX68" fmla="*/ 729771 w 4723993"/>
                <a:gd name="csY68" fmla="*/ 948194 h 4113846"/>
                <a:gd name="csX69" fmla="*/ 734128 w 4723993"/>
                <a:gd name="csY69" fmla="*/ 937929 h 4113846"/>
                <a:gd name="csX70" fmla="*/ 729286 w 4723993"/>
                <a:gd name="csY70" fmla="*/ 933620 h 4113846"/>
                <a:gd name="csX71" fmla="*/ 624607 w 4723993"/>
                <a:gd name="csY71" fmla="*/ 825406 h 4113846"/>
                <a:gd name="csX72" fmla="*/ 654432 w 4723993"/>
                <a:gd name="csY72" fmla="*/ 653426 h 4113846"/>
                <a:gd name="csX73" fmla="*/ 706820 w 4723993"/>
                <a:gd name="csY73" fmla="*/ 599440 h 4113846"/>
                <a:gd name="csX74" fmla="*/ 707111 w 4723993"/>
                <a:gd name="csY74" fmla="*/ 564047 h 4113846"/>
                <a:gd name="csX75" fmla="*/ 782401 w 4723993"/>
                <a:gd name="csY75" fmla="*/ 469390 h 4113846"/>
                <a:gd name="csX76" fmla="*/ 812420 w 4723993"/>
                <a:gd name="csY76" fmla="*/ 442711 h 4113846"/>
                <a:gd name="csX77" fmla="*/ 1021198 w 4723993"/>
                <a:gd name="csY77" fmla="*/ 325056 h 4113846"/>
                <a:gd name="csX78" fmla="*/ 1124860 w 4723993"/>
                <a:gd name="csY78" fmla="*/ 399184 h 4113846"/>
                <a:gd name="csX79" fmla="*/ 1128685 w 4723993"/>
                <a:gd name="csY79" fmla="*/ 405575 h 4113846"/>
                <a:gd name="csX80" fmla="*/ 1131445 w 4723993"/>
                <a:gd name="csY80" fmla="*/ 407608 h 4113846"/>
                <a:gd name="csX81" fmla="*/ 1224650 w 4723993"/>
                <a:gd name="csY81" fmla="*/ 368487 h 4113846"/>
                <a:gd name="csX82" fmla="*/ 1306282 w 4723993"/>
                <a:gd name="csY82" fmla="*/ 373280 h 4113846"/>
                <a:gd name="csX83" fmla="*/ 1384090 w 4723993"/>
                <a:gd name="csY83" fmla="*/ 572374 h 4113846"/>
                <a:gd name="csX84" fmla="*/ 1439141 w 4723993"/>
                <a:gd name="csY84" fmla="*/ 671728 h 4113846"/>
                <a:gd name="csX85" fmla="*/ 1376682 w 4723993"/>
                <a:gd name="csY85" fmla="*/ 760623 h 4113846"/>
                <a:gd name="csX86" fmla="*/ 1411494 w 4723993"/>
                <a:gd name="csY86" fmla="*/ 871355 h 4113846"/>
                <a:gd name="csX87" fmla="*/ 1464754 w 4723993"/>
                <a:gd name="csY87" fmla="*/ 886026 h 4113846"/>
                <a:gd name="csX88" fmla="*/ 1499954 w 4723993"/>
                <a:gd name="csY88" fmla="*/ 898663 h 4113846"/>
                <a:gd name="csX89" fmla="*/ 1518933 w 4723993"/>
                <a:gd name="csY89" fmla="*/ 974098 h 4113846"/>
                <a:gd name="csX90" fmla="*/ 1475745 w 4723993"/>
                <a:gd name="csY90" fmla="*/ 1006876 h 4113846"/>
                <a:gd name="csX91" fmla="*/ 1416288 w 4723993"/>
                <a:gd name="csY91" fmla="*/ 1026921 h 4113846"/>
                <a:gd name="csX92" fmla="*/ 1413915 w 4723993"/>
                <a:gd name="csY92" fmla="*/ 1030504 h 4113846"/>
                <a:gd name="csX93" fmla="*/ 1380168 w 4723993"/>
                <a:gd name="csY93" fmla="*/ 1058490 h 4113846"/>
                <a:gd name="csX94" fmla="*/ 1305846 w 4723993"/>
                <a:gd name="csY94" fmla="*/ 1046143 h 4113846"/>
                <a:gd name="csX95" fmla="*/ 1410526 w 4723993"/>
                <a:gd name="csY95" fmla="*/ 1082312 h 4113846"/>
                <a:gd name="csX96" fmla="*/ 1415416 w 4723993"/>
                <a:gd name="csY96" fmla="*/ 1116785 h 4113846"/>
                <a:gd name="csX97" fmla="*/ 1513946 w 4723993"/>
                <a:gd name="csY97" fmla="*/ 1063622 h 4113846"/>
                <a:gd name="csX98" fmla="*/ 1611024 w 4723993"/>
                <a:gd name="csY98" fmla="*/ 1006731 h 4113846"/>
                <a:gd name="csX99" fmla="*/ 1704761 w 4723993"/>
                <a:gd name="csY99" fmla="*/ 949114 h 4113846"/>
                <a:gd name="csX100" fmla="*/ 1795303 w 4723993"/>
                <a:gd name="csY100" fmla="*/ 887720 h 4113846"/>
                <a:gd name="csX101" fmla="*/ 1792543 w 4723993"/>
                <a:gd name="csY101" fmla="*/ 882443 h 4113846"/>
                <a:gd name="csX102" fmla="*/ 1773757 w 4723993"/>
                <a:gd name="csY102" fmla="*/ 882491 h 4113846"/>
                <a:gd name="csX103" fmla="*/ 1624291 w 4723993"/>
                <a:gd name="csY103" fmla="*/ 737915 h 4113846"/>
                <a:gd name="csX104" fmla="*/ 1757391 w 4723993"/>
                <a:gd name="csY104" fmla="*/ 562352 h 4113846"/>
                <a:gd name="csX105" fmla="*/ 1939007 w 4723993"/>
                <a:gd name="csY105" fmla="*/ 703732 h 4113846"/>
                <a:gd name="csX106" fmla="*/ 1937264 w 4723993"/>
                <a:gd name="csY106" fmla="*/ 730701 h 4113846"/>
                <a:gd name="csX107" fmla="*/ 1951644 w 4723993"/>
                <a:gd name="csY107" fmla="*/ 726247 h 4113846"/>
                <a:gd name="csX108" fmla="*/ 2076417 w 4723993"/>
                <a:gd name="csY108" fmla="*/ 692741 h 4113846"/>
                <a:gd name="csX109" fmla="*/ 2117282 w 4723993"/>
                <a:gd name="csY109" fmla="*/ 676521 h 4113846"/>
                <a:gd name="csX110" fmla="*/ 2244040 w 4723993"/>
                <a:gd name="csY110" fmla="*/ 574699 h 4113846"/>
                <a:gd name="csX111" fmla="*/ 2253578 w 4723993"/>
                <a:gd name="csY111" fmla="*/ 566613 h 4113846"/>
                <a:gd name="csX112" fmla="*/ 2305676 w 4723993"/>
                <a:gd name="csY112" fmla="*/ 569373 h 4113846"/>
                <a:gd name="csX113" fmla="*/ 2318022 w 4723993"/>
                <a:gd name="csY113" fmla="*/ 580509 h 4113846"/>
                <a:gd name="csX114" fmla="*/ 2368764 w 4723993"/>
                <a:gd name="csY114" fmla="*/ 539838 h 4113846"/>
                <a:gd name="csX115" fmla="*/ 2615066 w 4723993"/>
                <a:gd name="csY115" fmla="*/ 339049 h 4113846"/>
                <a:gd name="csX116" fmla="*/ 2690646 w 4723993"/>
                <a:gd name="csY116" fmla="*/ 290776 h 4113846"/>
                <a:gd name="csX117" fmla="*/ 2731414 w 4723993"/>
                <a:gd name="csY117" fmla="*/ 282061 h 4113846"/>
                <a:gd name="csX118" fmla="*/ 2764725 w 4723993"/>
                <a:gd name="csY118" fmla="*/ 336531 h 4113846"/>
                <a:gd name="csX119" fmla="*/ 2727782 w 4723993"/>
                <a:gd name="csY119" fmla="*/ 389403 h 4113846"/>
                <a:gd name="csX120" fmla="*/ 2686191 w 4723993"/>
                <a:gd name="csY120" fmla="*/ 438499 h 4113846"/>
                <a:gd name="csX121" fmla="*/ 2721633 w 4723993"/>
                <a:gd name="csY121" fmla="*/ 500087 h 4113846"/>
                <a:gd name="csX122" fmla="*/ 2768115 w 4723993"/>
                <a:gd name="csY122" fmla="*/ 529476 h 4113846"/>
                <a:gd name="csX123" fmla="*/ 2769180 w 4723993"/>
                <a:gd name="csY123" fmla="*/ 581913 h 4113846"/>
                <a:gd name="csX124" fmla="*/ 2810916 w 4723993"/>
                <a:gd name="csY124" fmla="*/ 626554 h 4113846"/>
                <a:gd name="csX125" fmla="*/ 2856429 w 4723993"/>
                <a:gd name="csY125" fmla="*/ 609850 h 4113846"/>
                <a:gd name="csX126" fmla="*/ 4456155 w 4723993"/>
                <a:gd name="csY126" fmla="*/ 6708 h 4113846"/>
                <a:gd name="csX127" fmla="*/ 4547520 w 4723993"/>
                <a:gd name="csY127" fmla="*/ 26657 h 4113846"/>
                <a:gd name="csX128" fmla="*/ 4593033 w 4723993"/>
                <a:gd name="csY128" fmla="*/ 89019 h 4113846"/>
                <a:gd name="csX129" fmla="*/ 4669339 w 4723993"/>
                <a:gd name="csY129" fmla="*/ 276105 h 4113846"/>
                <a:gd name="csX130" fmla="*/ 4723712 w 4723993"/>
                <a:gd name="csY130" fmla="*/ 580509 h 4113846"/>
                <a:gd name="csX131" fmla="*/ 4717370 w 4723993"/>
                <a:gd name="csY131" fmla="*/ 700052 h 4113846"/>
                <a:gd name="csX132" fmla="*/ 4616031 w 4723993"/>
                <a:gd name="csY132" fmla="*/ 790787 h 4113846"/>
                <a:gd name="csX133" fmla="*/ 4093360 w 4723993"/>
                <a:gd name="csY133" fmla="*/ 842691 h 4113846"/>
                <a:gd name="csX134" fmla="*/ 3640362 w 4723993"/>
                <a:gd name="csY134" fmla="*/ 887575 h 4113846"/>
                <a:gd name="csX135" fmla="*/ 3502226 w 4723993"/>
                <a:gd name="csY135" fmla="*/ 901858 h 4113846"/>
                <a:gd name="csX136" fmla="*/ 3496126 w 4723993"/>
                <a:gd name="csY136" fmla="*/ 931393 h 4113846"/>
                <a:gd name="csX137" fmla="*/ 3446739 w 4723993"/>
                <a:gd name="csY137" fmla="*/ 1032538 h 4113846"/>
                <a:gd name="csX138" fmla="*/ 3437927 w 4723993"/>
                <a:gd name="csY138" fmla="*/ 1057473 h 4113846"/>
                <a:gd name="csX139" fmla="*/ 3397014 w 4723993"/>
                <a:gd name="csY139" fmla="*/ 1281261 h 4113846"/>
                <a:gd name="csX140" fmla="*/ 3298096 w 4723993"/>
                <a:gd name="csY140" fmla="*/ 1824897 h 4113846"/>
                <a:gd name="csX141" fmla="*/ 3296595 w 4723993"/>
                <a:gd name="csY141" fmla="*/ 1837727 h 4113846"/>
                <a:gd name="csX142" fmla="*/ 3322693 w 4723993"/>
                <a:gd name="csY142" fmla="*/ 1842133 h 4113846"/>
                <a:gd name="csX143" fmla="*/ 3366317 w 4723993"/>
                <a:gd name="csY143" fmla="*/ 1858644 h 4113846"/>
                <a:gd name="csX144" fmla="*/ 3368351 w 4723993"/>
                <a:gd name="csY144" fmla="*/ 1939986 h 4113846"/>
                <a:gd name="csX145" fmla="*/ 3369852 w 4723993"/>
                <a:gd name="csY145" fmla="*/ 2025250 h 4113846"/>
                <a:gd name="csX146" fmla="*/ 3382489 w 4723993"/>
                <a:gd name="csY146" fmla="*/ 2070278 h 4113846"/>
                <a:gd name="csX147" fmla="*/ 3355181 w 4723993"/>
                <a:gd name="csY147" fmla="*/ 2110949 h 4113846"/>
                <a:gd name="csX148" fmla="*/ 3355375 w 4723993"/>
                <a:gd name="csY148" fmla="*/ 2111773 h 4113846"/>
                <a:gd name="csX149" fmla="*/ 3336056 w 4723993"/>
                <a:gd name="csY149" fmla="*/ 2185271 h 4113846"/>
                <a:gd name="csX150" fmla="*/ 3260960 w 4723993"/>
                <a:gd name="csY150" fmla="*/ 2202411 h 4113846"/>
                <a:gd name="csX151" fmla="*/ 3229149 w 4723993"/>
                <a:gd name="csY151" fmla="*/ 2204687 h 4113846"/>
                <a:gd name="csX152" fmla="*/ 2895599 w 4723993"/>
                <a:gd name="csY152" fmla="*/ 4031687 h 4113846"/>
                <a:gd name="csX153" fmla="*/ 2917290 w 4723993"/>
                <a:gd name="csY153" fmla="*/ 4033430 h 4113846"/>
                <a:gd name="csX154" fmla="*/ 3047437 w 4723993"/>
                <a:gd name="csY154" fmla="*/ 4034204 h 4113846"/>
                <a:gd name="csX155" fmla="*/ 3067337 w 4723993"/>
                <a:gd name="csY155" fmla="*/ 4035608 h 4113846"/>
                <a:gd name="csX156" fmla="*/ 3082879 w 4723993"/>
                <a:gd name="csY156" fmla="*/ 4055460 h 4113846"/>
                <a:gd name="csX157" fmla="*/ 3067676 w 4723993"/>
                <a:gd name="csY157" fmla="*/ 4073036 h 4113846"/>
                <a:gd name="csX158" fmla="*/ 3050294 w 4723993"/>
                <a:gd name="csY158" fmla="*/ 4074391 h 4113846"/>
                <a:gd name="csX159" fmla="*/ 2704929 w 4723993"/>
                <a:gd name="csY159" fmla="*/ 4071583 h 4113846"/>
                <a:gd name="csX160" fmla="*/ 2697424 w 4723993"/>
                <a:gd name="csY160" fmla="*/ 4071292 h 4113846"/>
                <a:gd name="csX161" fmla="*/ 2673893 w 4723993"/>
                <a:gd name="csY161" fmla="*/ 4051199 h 4113846"/>
                <a:gd name="csX162" fmla="*/ 2698296 w 4723993"/>
                <a:gd name="csY162" fmla="*/ 4031445 h 4113846"/>
                <a:gd name="csX163" fmla="*/ 2798376 w 4723993"/>
                <a:gd name="csY163" fmla="*/ 4032655 h 4113846"/>
                <a:gd name="csX164" fmla="*/ 2840402 w 4723993"/>
                <a:gd name="csY164" fmla="*/ 4032655 h 4113846"/>
                <a:gd name="csX165" fmla="*/ 3165577 w 4723993"/>
                <a:gd name="csY165" fmla="*/ 2207785 h 4113846"/>
                <a:gd name="csX166" fmla="*/ 3348354 w 4723993"/>
                <a:gd name="csY166" fmla="*/ 1905222 h 4113846"/>
                <a:gd name="csX167" fmla="*/ 3329955 w 4723993"/>
                <a:gd name="csY167" fmla="*/ 1882223 h 4113846"/>
                <a:gd name="csX168" fmla="*/ 3297903 w 4723993"/>
                <a:gd name="csY168" fmla="*/ 1877478 h 4113846"/>
                <a:gd name="csX169" fmla="*/ 3200438 w 4723993"/>
                <a:gd name="csY169" fmla="*/ 1879125 h 4113846"/>
                <a:gd name="csX170" fmla="*/ 2957961 w 4723993"/>
                <a:gd name="csY170" fmla="*/ 1878689 h 4113846"/>
                <a:gd name="csX171" fmla="*/ 2610611 w 4723993"/>
                <a:gd name="csY171" fmla="*/ 1822330 h 4113846"/>
                <a:gd name="csX172" fmla="*/ 2238229 w 4723993"/>
                <a:gd name="csY172" fmla="*/ 1645702 h 4113846"/>
                <a:gd name="csX173" fmla="*/ 2125948 w 4723993"/>
                <a:gd name="csY173" fmla="*/ 1539425 h 4113846"/>
                <a:gd name="csX174" fmla="*/ 2014781 w 4723993"/>
                <a:gd name="csY174" fmla="*/ 1397754 h 4113846"/>
                <a:gd name="csX175" fmla="*/ 1956873 w 4723993"/>
                <a:gd name="csY175" fmla="*/ 1343236 h 4113846"/>
                <a:gd name="csX176" fmla="*/ 1854615 w 4723993"/>
                <a:gd name="csY176" fmla="*/ 1326677 h 4113846"/>
                <a:gd name="csX177" fmla="*/ 1752308 w 4723993"/>
                <a:gd name="csY177" fmla="*/ 1489215 h 4113846"/>
                <a:gd name="csX178" fmla="*/ 1766833 w 4723993"/>
                <a:gd name="csY178" fmla="*/ 1544702 h 4113846"/>
                <a:gd name="csX179" fmla="*/ 1835538 w 4723993"/>
                <a:gd name="csY179" fmla="*/ 1666086 h 4113846"/>
                <a:gd name="csX180" fmla="*/ 2217603 w 4723993"/>
                <a:gd name="csY180" fmla="*/ 1977655 h 4113846"/>
                <a:gd name="csX181" fmla="*/ 2638500 w 4723993"/>
                <a:gd name="csY181" fmla="*/ 2117437 h 4113846"/>
                <a:gd name="csX182" fmla="*/ 2823311 w 4723993"/>
                <a:gd name="csY182" fmla="*/ 2148086 h 4113846"/>
                <a:gd name="csX183" fmla="*/ 2992870 w 4723993"/>
                <a:gd name="csY183" fmla="*/ 2159222 h 4113846"/>
                <a:gd name="csX184" fmla="*/ 3250211 w 4723993"/>
                <a:gd name="csY184" fmla="*/ 2162611 h 4113846"/>
                <a:gd name="csX185" fmla="*/ 3314026 w 4723993"/>
                <a:gd name="csY185" fmla="*/ 2151572 h 4113846"/>
                <a:gd name="csX186" fmla="*/ 3327728 w 4723993"/>
                <a:gd name="csY186" fmla="*/ 2141840 h 4113846"/>
                <a:gd name="csX187" fmla="*/ 3275873 w 4723993"/>
                <a:gd name="csY187" fmla="*/ 2120778 h 4113846"/>
                <a:gd name="csX188" fmla="*/ 3255344 w 4723993"/>
                <a:gd name="csY188" fmla="*/ 2099862 h 4113846"/>
                <a:gd name="csX189" fmla="*/ 3276744 w 4723993"/>
                <a:gd name="csY189" fmla="*/ 2079429 h 4113846"/>
                <a:gd name="csX190" fmla="*/ 3311605 w 4723993"/>
                <a:gd name="csY190" fmla="*/ 2076379 h 4113846"/>
                <a:gd name="csX191" fmla="*/ 3343658 w 4723993"/>
                <a:gd name="csY191" fmla="*/ 2058997 h 4113846"/>
                <a:gd name="csX192" fmla="*/ 3305698 w 4723993"/>
                <a:gd name="csY192" fmla="*/ 2042680 h 4113846"/>
                <a:gd name="csX193" fmla="*/ 3286573 w 4723993"/>
                <a:gd name="csY193" fmla="*/ 2038129 h 4113846"/>
                <a:gd name="csX194" fmla="*/ 3273694 w 4723993"/>
                <a:gd name="csY194" fmla="*/ 2019488 h 4113846"/>
                <a:gd name="csX195" fmla="*/ 3288413 w 4723993"/>
                <a:gd name="csY195" fmla="*/ 2002445 h 4113846"/>
                <a:gd name="csX196" fmla="*/ 3315333 w 4723993"/>
                <a:gd name="csY196" fmla="*/ 1998184 h 4113846"/>
                <a:gd name="csX197" fmla="*/ 3350291 w 4723993"/>
                <a:gd name="csY197" fmla="*/ 1986080 h 4113846"/>
                <a:gd name="csX198" fmla="*/ 3320950 w 4723993"/>
                <a:gd name="csY198" fmla="*/ 1962452 h 4113846"/>
                <a:gd name="csX199" fmla="*/ 3289139 w 4723993"/>
                <a:gd name="csY199" fmla="*/ 1956061 h 4113846"/>
                <a:gd name="csX200" fmla="*/ 3274323 w 4723993"/>
                <a:gd name="csY200" fmla="*/ 1938872 h 4113846"/>
                <a:gd name="csX201" fmla="*/ 3287783 w 4723993"/>
                <a:gd name="csY201" fmla="*/ 1919554 h 4113846"/>
                <a:gd name="csX202" fmla="*/ 3304585 w 4723993"/>
                <a:gd name="csY202" fmla="*/ 1916019 h 4113846"/>
                <a:gd name="csX203" fmla="*/ 3348306 w 4723993"/>
                <a:gd name="csY203" fmla="*/ 1905270 h 4113846"/>
                <a:gd name="csX204" fmla="*/ 1407088 w 4723993"/>
                <a:gd name="csY204" fmla="*/ 2551697 h 4113846"/>
                <a:gd name="csX205" fmla="*/ 1390868 w 4723993"/>
                <a:gd name="csY205" fmla="*/ 2069407 h 4113846"/>
                <a:gd name="csX206" fmla="*/ 1368547 w 4723993"/>
                <a:gd name="csY206" fmla="*/ 2084320 h 4113846"/>
                <a:gd name="csX207" fmla="*/ 1175167 w 4723993"/>
                <a:gd name="csY207" fmla="*/ 2175297 h 4113846"/>
                <a:gd name="csX208" fmla="*/ 849992 w 4723993"/>
                <a:gd name="csY208" fmla="*/ 2030043 h 4113846"/>
                <a:gd name="csX209" fmla="*/ 813291 w 4723993"/>
                <a:gd name="csY209" fmla="*/ 1937371 h 4113846"/>
                <a:gd name="csX210" fmla="*/ 781626 w 4723993"/>
                <a:gd name="csY210" fmla="*/ 1710146 h 4113846"/>
                <a:gd name="csX211" fmla="*/ 818908 w 4723993"/>
                <a:gd name="csY211" fmla="*/ 1436730 h 4113846"/>
                <a:gd name="csX212" fmla="*/ 823556 w 4723993"/>
                <a:gd name="csY212" fmla="*/ 1419155 h 4113846"/>
                <a:gd name="csX213" fmla="*/ 798621 w 4723993"/>
                <a:gd name="csY213" fmla="*/ 1456582 h 4113846"/>
                <a:gd name="csX214" fmla="*/ 723040 w 4723993"/>
                <a:gd name="csY214" fmla="*/ 1696928 h 4113846"/>
                <a:gd name="csX215" fmla="*/ 646395 w 4723993"/>
                <a:gd name="csY215" fmla="*/ 2112305 h 4113846"/>
                <a:gd name="csX216" fmla="*/ 580498 w 4723993"/>
                <a:gd name="csY216" fmla="*/ 2466143 h 4113846"/>
                <a:gd name="csX217" fmla="*/ 567571 w 4723993"/>
                <a:gd name="csY217" fmla="*/ 2542353 h 4113846"/>
                <a:gd name="csX218" fmla="*/ 1407137 w 4723993"/>
                <a:gd name="csY218" fmla="*/ 2551697 h 4113846"/>
                <a:gd name="csX219" fmla="*/ 1051072 w 4723993"/>
                <a:gd name="csY219" fmla="*/ 1789261 h 4113846"/>
                <a:gd name="csX220" fmla="*/ 1053008 w 4723993"/>
                <a:gd name="csY220" fmla="*/ 1771976 h 4113846"/>
                <a:gd name="csX221" fmla="*/ 1052282 w 4723993"/>
                <a:gd name="csY221" fmla="*/ 1529354 h 4113846"/>
                <a:gd name="csX222" fmla="*/ 1037805 w 4723993"/>
                <a:gd name="csY222" fmla="*/ 1400369 h 4113846"/>
                <a:gd name="csX223" fmla="*/ 1017808 w 4723993"/>
                <a:gd name="csY223" fmla="*/ 1344349 h 4113846"/>
                <a:gd name="csX224" fmla="*/ 953509 w 4723993"/>
                <a:gd name="csY224" fmla="*/ 1321157 h 4113846"/>
                <a:gd name="csX225" fmla="*/ 916567 w 4723993"/>
                <a:gd name="csY225" fmla="*/ 1345366 h 4113846"/>
                <a:gd name="csX226" fmla="*/ 874782 w 4723993"/>
                <a:gd name="csY226" fmla="*/ 1407099 h 4113846"/>
                <a:gd name="csX227" fmla="*/ 828301 w 4723993"/>
                <a:gd name="csY227" fmla="*/ 1569831 h 4113846"/>
                <a:gd name="csX228" fmla="*/ 839340 w 4723993"/>
                <a:gd name="csY228" fmla="*/ 1876026 h 4113846"/>
                <a:gd name="csX229" fmla="*/ 901170 w 4723993"/>
                <a:gd name="csY229" fmla="*/ 2038371 h 4113846"/>
                <a:gd name="csX230" fmla="*/ 1097843 w 4723993"/>
                <a:gd name="csY230" fmla="*/ 2143825 h 4113846"/>
                <a:gd name="csX231" fmla="*/ 1231380 w 4723993"/>
                <a:gd name="csY231" fmla="*/ 2115355 h 4113846"/>
                <a:gd name="csX232" fmla="*/ 1478311 w 4723993"/>
                <a:gd name="csY232" fmla="*/ 1928608 h 4113846"/>
                <a:gd name="csX233" fmla="*/ 1600953 w 4723993"/>
                <a:gd name="csY233" fmla="*/ 1749171 h 4113846"/>
                <a:gd name="csX234" fmla="*/ 1614171 w 4723993"/>
                <a:gd name="csY234" fmla="*/ 1721670 h 4113846"/>
                <a:gd name="csX235" fmla="*/ 1465286 w 4723993"/>
                <a:gd name="csY235" fmla="*/ 1552933 h 4113846"/>
                <a:gd name="csX236" fmla="*/ 1449502 w 4723993"/>
                <a:gd name="csY236" fmla="*/ 1574915 h 4113846"/>
                <a:gd name="csX237" fmla="*/ 1320517 w 4723993"/>
                <a:gd name="csY237" fmla="*/ 1719104 h 4113846"/>
                <a:gd name="csX238" fmla="*/ 1008415 w 4723993"/>
                <a:gd name="csY238" fmla="*/ 1833467 h 4113846"/>
                <a:gd name="csX239" fmla="*/ 973893 w 4723993"/>
                <a:gd name="csY239" fmla="*/ 1830368 h 4113846"/>
                <a:gd name="csX240" fmla="*/ 962322 w 4723993"/>
                <a:gd name="csY240" fmla="*/ 1814003 h 4113846"/>
                <a:gd name="csX241" fmla="*/ 974813 w 4723993"/>
                <a:gd name="csY241" fmla="*/ 1798267 h 4113846"/>
                <a:gd name="csX242" fmla="*/ 1011853 w 4723993"/>
                <a:gd name="csY242" fmla="*/ 1793231 h 4113846"/>
                <a:gd name="csX243" fmla="*/ 1051217 w 4723993"/>
                <a:gd name="csY243" fmla="*/ 1789358 h 4113846"/>
                <a:gd name="csX244" fmla="*/ 3232636 w 4723993"/>
                <a:gd name="csY244" fmla="*/ 1838163 h 4113846"/>
                <a:gd name="csX245" fmla="*/ 3235977 w 4723993"/>
                <a:gd name="csY245" fmla="*/ 1824219 h 4113846"/>
                <a:gd name="csX246" fmla="*/ 3293836 w 4723993"/>
                <a:gd name="csY246" fmla="*/ 1499286 h 4113846"/>
                <a:gd name="csX247" fmla="*/ 3375275 w 4723993"/>
                <a:gd name="csY247" fmla="*/ 1041447 h 4113846"/>
                <a:gd name="csX248" fmla="*/ 3375613 w 4723993"/>
                <a:gd name="csY248" fmla="*/ 1021934 h 4113846"/>
                <a:gd name="csX249" fmla="*/ 3363461 w 4723993"/>
                <a:gd name="csY249" fmla="*/ 953907 h 4113846"/>
                <a:gd name="csX250" fmla="*/ 3346708 w 4723993"/>
                <a:gd name="csY250" fmla="*/ 978213 h 4113846"/>
                <a:gd name="csX251" fmla="*/ 3224211 w 4723993"/>
                <a:gd name="csY251" fmla="*/ 1187572 h 4113846"/>
                <a:gd name="csX252" fmla="*/ 2983187 w 4723993"/>
                <a:gd name="csY252" fmla="*/ 1476966 h 4113846"/>
                <a:gd name="csX253" fmla="*/ 2664500 w 4723993"/>
                <a:gd name="csY253" fmla="*/ 1669620 h 4113846"/>
                <a:gd name="csX254" fmla="*/ 2428173 w 4723993"/>
                <a:gd name="csY254" fmla="*/ 1697267 h 4113846"/>
                <a:gd name="csX255" fmla="*/ 2387986 w 4723993"/>
                <a:gd name="csY255" fmla="*/ 1690973 h 4113846"/>
                <a:gd name="csX256" fmla="*/ 2387163 w 4723993"/>
                <a:gd name="csY256" fmla="*/ 1696299 h 4113846"/>
                <a:gd name="csX257" fmla="*/ 3232684 w 4723993"/>
                <a:gd name="csY257" fmla="*/ 1838163 h 4113846"/>
                <a:gd name="csX258" fmla="*/ 2273042 w 4723993"/>
                <a:gd name="csY258" fmla="*/ 1455420 h 4113846"/>
                <a:gd name="csX259" fmla="*/ 2286308 w 4723993"/>
                <a:gd name="csY259" fmla="*/ 1482388 h 4113846"/>
                <a:gd name="csX260" fmla="*/ 2329400 w 4723993"/>
                <a:gd name="csY260" fmla="*/ 1596461 h 4113846"/>
                <a:gd name="csX261" fmla="*/ 2385904 w 4723993"/>
                <a:gd name="csY261" fmla="*/ 1650834 h 4113846"/>
                <a:gd name="csX262" fmla="*/ 2393263 w 4723993"/>
                <a:gd name="csY262" fmla="*/ 1652335 h 4113846"/>
                <a:gd name="csX263" fmla="*/ 2608626 w 4723993"/>
                <a:gd name="csY263" fmla="*/ 1644201 h 4113846"/>
                <a:gd name="csX264" fmla="*/ 2900198 w 4723993"/>
                <a:gd name="csY264" fmla="*/ 1494929 h 4113846"/>
                <a:gd name="csX265" fmla="*/ 3195838 w 4723993"/>
                <a:gd name="csY265" fmla="*/ 1158134 h 4113846"/>
                <a:gd name="csX266" fmla="*/ 3327680 w 4723993"/>
                <a:gd name="csY266" fmla="*/ 931054 h 4113846"/>
                <a:gd name="csX267" fmla="*/ 3331214 w 4723993"/>
                <a:gd name="csY267" fmla="*/ 918369 h 4113846"/>
                <a:gd name="csX268" fmla="*/ 3089997 w 4723993"/>
                <a:gd name="csY268" fmla="*/ 941754 h 4113846"/>
                <a:gd name="csX269" fmla="*/ 3074212 w 4723993"/>
                <a:gd name="csY269" fmla="*/ 955069 h 4113846"/>
                <a:gd name="csX270" fmla="*/ 2899133 w 4723993"/>
                <a:gd name="csY270" fmla="*/ 1213088 h 4113846"/>
                <a:gd name="csX271" fmla="*/ 2579043 w 4723993"/>
                <a:gd name="csY271" fmla="*/ 1438425 h 4113846"/>
                <a:gd name="csX272" fmla="*/ 2335937 w 4723993"/>
                <a:gd name="csY272" fmla="*/ 1466798 h 4113846"/>
                <a:gd name="csX273" fmla="*/ 2273090 w 4723993"/>
                <a:gd name="csY273" fmla="*/ 1455371 h 4113846"/>
                <a:gd name="csX274" fmla="*/ 3372902 w 4723993"/>
                <a:gd name="csY274" fmla="*/ 646357 h 4113846"/>
                <a:gd name="csX275" fmla="*/ 4318745 w 4723993"/>
                <a:gd name="csY275" fmla="*/ 423054 h 4113846"/>
                <a:gd name="csX276" fmla="*/ 4284998 w 4723993"/>
                <a:gd name="csY276" fmla="*/ 114680 h 4113846"/>
                <a:gd name="csX277" fmla="*/ 4263501 w 4723993"/>
                <a:gd name="csY277" fmla="*/ 121604 h 4113846"/>
                <a:gd name="csX278" fmla="*/ 3412653 w 4723993"/>
                <a:gd name="csY278" fmla="*/ 441404 h 4113846"/>
                <a:gd name="csX279" fmla="*/ 3376533 w 4723993"/>
                <a:gd name="csY279" fmla="*/ 479073 h 4113846"/>
                <a:gd name="csX280" fmla="*/ 3372854 w 4723993"/>
                <a:gd name="csY280" fmla="*/ 646357 h 4113846"/>
                <a:gd name="csX281" fmla="*/ 3030685 w 4723993"/>
                <a:gd name="csY281" fmla="*/ 949308 h 4113846"/>
                <a:gd name="csX282" fmla="*/ 3018387 w 4723993"/>
                <a:gd name="csY282" fmla="*/ 949308 h 4113846"/>
                <a:gd name="csX283" fmla="*/ 2782059 w 4723993"/>
                <a:gd name="csY283" fmla="*/ 972306 h 4113846"/>
                <a:gd name="csX284" fmla="*/ 2553333 w 4723993"/>
                <a:gd name="csY284" fmla="*/ 995837 h 4113846"/>
                <a:gd name="csX285" fmla="*/ 2535128 w 4723993"/>
                <a:gd name="csY285" fmla="*/ 1001260 h 4113846"/>
                <a:gd name="csX286" fmla="*/ 2454657 w 4723993"/>
                <a:gd name="csY286" fmla="*/ 1055440 h 4113846"/>
                <a:gd name="csX287" fmla="*/ 2441197 w 4723993"/>
                <a:gd name="csY287" fmla="*/ 1077179 h 4113846"/>
                <a:gd name="csX288" fmla="*/ 2435290 w 4723993"/>
                <a:gd name="csY288" fmla="*/ 1129325 h 4113846"/>
                <a:gd name="csX289" fmla="*/ 2239682 w 4723993"/>
                <a:gd name="csY289" fmla="*/ 1375579 h 4113846"/>
                <a:gd name="csX290" fmla="*/ 2212181 w 4723993"/>
                <a:gd name="csY290" fmla="*/ 1386618 h 4113846"/>
                <a:gd name="csX291" fmla="*/ 2248688 w 4723993"/>
                <a:gd name="csY291" fmla="*/ 1406663 h 4113846"/>
                <a:gd name="csX292" fmla="*/ 2482740 w 4723993"/>
                <a:gd name="csY292" fmla="*/ 1424239 h 4113846"/>
                <a:gd name="csX293" fmla="*/ 2739112 w 4723993"/>
                <a:gd name="csY293" fmla="*/ 1305566 h 4113846"/>
                <a:gd name="csX294" fmla="*/ 3027973 w 4723993"/>
                <a:gd name="csY294" fmla="*/ 958701 h 4113846"/>
                <a:gd name="csX295" fmla="*/ 3030733 w 4723993"/>
                <a:gd name="csY295" fmla="*/ 949211 h 4113846"/>
                <a:gd name="csX296" fmla="*/ 2192281 w 4723993"/>
                <a:gd name="csY296" fmla="*/ 749342 h 4113846"/>
                <a:gd name="csX297" fmla="*/ 2183953 w 4723993"/>
                <a:gd name="csY297" fmla="*/ 772195 h 4113846"/>
                <a:gd name="csX298" fmla="*/ 2097333 w 4723993"/>
                <a:gd name="csY298" fmla="*/ 917303 h 4113846"/>
                <a:gd name="csX299" fmla="*/ 1930050 w 4723993"/>
                <a:gd name="csY299" fmla="*/ 996128 h 4113846"/>
                <a:gd name="csX300" fmla="*/ 1895770 w 4723993"/>
                <a:gd name="csY300" fmla="*/ 1002422 h 4113846"/>
                <a:gd name="csX301" fmla="*/ 1858294 w 4723993"/>
                <a:gd name="csY301" fmla="*/ 1042028 h 4113846"/>
                <a:gd name="csX302" fmla="*/ 1874272 w 4723993"/>
                <a:gd name="csY302" fmla="*/ 1130100 h 4113846"/>
                <a:gd name="csX303" fmla="*/ 1894850 w 4723993"/>
                <a:gd name="csY303" fmla="*/ 1147579 h 4113846"/>
                <a:gd name="csX304" fmla="*/ 1984907 w 4723993"/>
                <a:gd name="csY304" fmla="*/ 1118770 h 4113846"/>
                <a:gd name="csX305" fmla="*/ 1994881 w 4723993"/>
                <a:gd name="csY305" fmla="*/ 1098870 h 4113846"/>
                <a:gd name="csX306" fmla="*/ 2013764 w 4723993"/>
                <a:gd name="csY306" fmla="*/ 1092044 h 4113846"/>
                <a:gd name="csX307" fmla="*/ 2024997 w 4723993"/>
                <a:gd name="csY307" fmla="*/ 1108506 h 4113846"/>
                <a:gd name="csX308" fmla="*/ 2019574 w 4723993"/>
                <a:gd name="csY308" fmla="*/ 1129955 h 4113846"/>
                <a:gd name="csX309" fmla="*/ 1957260 w 4723993"/>
                <a:gd name="csY309" fmla="*/ 1231681 h 4113846"/>
                <a:gd name="csX310" fmla="*/ 1933487 w 4723993"/>
                <a:gd name="csY310" fmla="*/ 1261894 h 4113846"/>
                <a:gd name="csX311" fmla="*/ 1946512 w 4723993"/>
                <a:gd name="csY311" fmla="*/ 1265525 h 4113846"/>
                <a:gd name="csX312" fmla="*/ 2170590 w 4723993"/>
                <a:gd name="csY312" fmla="*/ 1345511 h 4113846"/>
                <a:gd name="csX313" fmla="*/ 2191070 w 4723993"/>
                <a:gd name="csY313" fmla="*/ 1348658 h 4113846"/>
                <a:gd name="csX314" fmla="*/ 2297686 w 4723993"/>
                <a:gd name="csY314" fmla="*/ 1300918 h 4113846"/>
                <a:gd name="csX315" fmla="*/ 2391714 w 4723993"/>
                <a:gd name="csY315" fmla="*/ 1154890 h 4113846"/>
                <a:gd name="csX316" fmla="*/ 2371621 w 4723993"/>
                <a:gd name="csY316" fmla="*/ 1157456 h 4113846"/>
                <a:gd name="csX317" fmla="*/ 2258032 w 4723993"/>
                <a:gd name="csY317" fmla="*/ 1150678 h 4113846"/>
                <a:gd name="csX318" fmla="*/ 2226512 w 4723993"/>
                <a:gd name="csY318" fmla="*/ 1136055 h 4113846"/>
                <a:gd name="csX319" fmla="*/ 2219056 w 4723993"/>
                <a:gd name="csY319" fmla="*/ 1112524 h 4113846"/>
                <a:gd name="csX320" fmla="*/ 2242539 w 4723993"/>
                <a:gd name="csY320" fmla="*/ 1103906 h 4113846"/>
                <a:gd name="csX321" fmla="*/ 2268490 w 4723993"/>
                <a:gd name="csY321" fmla="*/ 1112863 h 4113846"/>
                <a:gd name="csX322" fmla="*/ 2381788 w 4723993"/>
                <a:gd name="csY322" fmla="*/ 1117124 h 4113846"/>
                <a:gd name="csX323" fmla="*/ 2402802 w 4723993"/>
                <a:gd name="csY323" fmla="*/ 1093254 h 4113846"/>
                <a:gd name="csX324" fmla="*/ 2402850 w 4723993"/>
                <a:gd name="csY324" fmla="*/ 1037283 h 4113846"/>
                <a:gd name="csX325" fmla="*/ 2431126 w 4723993"/>
                <a:gd name="csY325" fmla="*/ 1022564 h 4113846"/>
                <a:gd name="csX326" fmla="*/ 2496878 w 4723993"/>
                <a:gd name="csY326" fmla="*/ 981941 h 4113846"/>
                <a:gd name="csX327" fmla="*/ 2492181 w 4723993"/>
                <a:gd name="csY327" fmla="*/ 956135 h 4113846"/>
                <a:gd name="csX328" fmla="*/ 2406578 w 4723993"/>
                <a:gd name="csY328" fmla="*/ 928827 h 4113846"/>
                <a:gd name="csX329" fmla="*/ 2343199 w 4723993"/>
                <a:gd name="csY329" fmla="*/ 878085 h 4113846"/>
                <a:gd name="csX330" fmla="*/ 2215957 w 4723993"/>
                <a:gd name="csY330" fmla="*/ 758929 h 4113846"/>
                <a:gd name="csX331" fmla="*/ 2192232 w 4723993"/>
                <a:gd name="csY331" fmla="*/ 749245 h 4113846"/>
                <a:gd name="csX332" fmla="*/ 993842 w 4723993"/>
                <a:gd name="csY332" fmla="*/ 808702 h 4113846"/>
                <a:gd name="csX333" fmla="*/ 986579 w 4723993"/>
                <a:gd name="csY333" fmla="*/ 818967 h 4113846"/>
                <a:gd name="csX334" fmla="*/ 923781 w 4723993"/>
                <a:gd name="csY334" fmla="*/ 851407 h 4113846"/>
                <a:gd name="csX335" fmla="*/ 883643 w 4723993"/>
                <a:gd name="csY335" fmla="*/ 884960 h 4113846"/>
                <a:gd name="csX336" fmla="*/ 924556 w 4723993"/>
                <a:gd name="csY336" fmla="*/ 1030311 h 4113846"/>
                <a:gd name="csX337" fmla="*/ 1011078 w 4723993"/>
                <a:gd name="csY337" fmla="*/ 1080375 h 4113846"/>
                <a:gd name="csX338" fmla="*/ 1070826 w 4723993"/>
                <a:gd name="csY338" fmla="*/ 1079261 h 4113846"/>
                <a:gd name="csX339" fmla="*/ 1257574 w 4723993"/>
                <a:gd name="csY339" fmla="*/ 1017867 h 4113846"/>
                <a:gd name="csX340" fmla="*/ 1407233 w 4723993"/>
                <a:gd name="csY340" fmla="*/ 984846 h 4113846"/>
                <a:gd name="csX341" fmla="*/ 1469015 w 4723993"/>
                <a:gd name="csY341" fmla="*/ 968917 h 4113846"/>
                <a:gd name="csX342" fmla="*/ 1489302 w 4723993"/>
                <a:gd name="csY342" fmla="*/ 943062 h 4113846"/>
                <a:gd name="csX343" fmla="*/ 1463592 w 4723993"/>
                <a:gd name="csY343" fmla="*/ 927229 h 4113846"/>
                <a:gd name="csX344" fmla="*/ 1395516 w 4723993"/>
                <a:gd name="csY344" fmla="*/ 912220 h 4113846"/>
                <a:gd name="csX345" fmla="*/ 1369371 w 4723993"/>
                <a:gd name="csY345" fmla="*/ 884863 h 4113846"/>
                <a:gd name="csX346" fmla="*/ 1357896 w 4723993"/>
                <a:gd name="csY346" fmla="*/ 828602 h 4113846"/>
                <a:gd name="csX347" fmla="*/ 1337754 w 4723993"/>
                <a:gd name="csY347" fmla="*/ 778925 h 4113846"/>
                <a:gd name="csX348" fmla="*/ 1227748 w 4723993"/>
                <a:gd name="csY348" fmla="*/ 788899 h 4113846"/>
                <a:gd name="csX349" fmla="*/ 1173666 w 4723993"/>
                <a:gd name="csY349" fmla="*/ 829522 h 4113846"/>
                <a:gd name="csX350" fmla="*/ 1110722 w 4723993"/>
                <a:gd name="csY350" fmla="*/ 806281 h 4113846"/>
                <a:gd name="csX351" fmla="*/ 993793 w 4723993"/>
                <a:gd name="csY351" fmla="*/ 808799 h 4113846"/>
                <a:gd name="csX352" fmla="*/ 3340801 w 4723993"/>
                <a:gd name="csY352" fmla="*/ 695017 h 4113846"/>
                <a:gd name="csX353" fmla="*/ 2465116 w 4723993"/>
                <a:gd name="csY353" fmla="*/ 901761 h 4113846"/>
                <a:gd name="csX354" fmla="*/ 2512081 w 4723993"/>
                <a:gd name="csY354" fmla="*/ 921855 h 4113846"/>
                <a:gd name="csX355" fmla="*/ 2554737 w 4723993"/>
                <a:gd name="csY355" fmla="*/ 954730 h 4113846"/>
                <a:gd name="csX356" fmla="*/ 3415219 w 4723993"/>
                <a:gd name="csY356" fmla="*/ 869515 h 4113846"/>
                <a:gd name="csX357" fmla="*/ 3340801 w 4723993"/>
                <a:gd name="csY357" fmla="*/ 695017 h 4113846"/>
                <a:gd name="csX358" fmla="*/ 1417692 w 4723993"/>
                <a:gd name="csY358" fmla="*/ 1165009 h 4113846"/>
                <a:gd name="csX359" fmla="*/ 1405200 w 4723993"/>
                <a:gd name="csY359" fmla="*/ 1277048 h 4113846"/>
                <a:gd name="csX360" fmla="*/ 1284930 w 4723993"/>
                <a:gd name="csY360" fmla="*/ 1381679 h 4113846"/>
                <a:gd name="csX361" fmla="*/ 1273794 w 4723993"/>
                <a:gd name="csY361" fmla="*/ 1382745 h 4113846"/>
                <a:gd name="csX362" fmla="*/ 1335478 w 4723993"/>
                <a:gd name="csY362" fmla="*/ 1502385 h 4113846"/>
                <a:gd name="csX363" fmla="*/ 1476858 w 4723993"/>
                <a:gd name="csY363" fmla="*/ 1438667 h 4113846"/>
                <a:gd name="csX364" fmla="*/ 1489302 w 4723993"/>
                <a:gd name="csY364" fmla="*/ 1418622 h 4113846"/>
                <a:gd name="csX365" fmla="*/ 1504699 w 4723993"/>
                <a:gd name="csY365" fmla="*/ 1342800 h 4113846"/>
                <a:gd name="csX366" fmla="*/ 1545079 w 4723993"/>
                <a:gd name="csY366" fmla="*/ 1254824 h 4113846"/>
                <a:gd name="csX367" fmla="*/ 1720836 w 4723993"/>
                <a:gd name="csY367" fmla="*/ 1211442 h 4113846"/>
                <a:gd name="csX368" fmla="*/ 1739622 w 4723993"/>
                <a:gd name="csY368" fmla="*/ 1216332 h 4113846"/>
                <a:gd name="csX369" fmla="*/ 1807649 w 4723993"/>
                <a:gd name="csY369" fmla="*/ 1219140 h 4113846"/>
                <a:gd name="csX370" fmla="*/ 1763589 w 4723993"/>
                <a:gd name="csY370" fmla="*/ 1094368 h 4113846"/>
                <a:gd name="csX371" fmla="*/ 1767801 w 4723993"/>
                <a:gd name="csY371" fmla="*/ 959863 h 4113846"/>
                <a:gd name="csX372" fmla="*/ 1417789 w 4723993"/>
                <a:gd name="csY372" fmla="*/ 1165058 h 4113846"/>
                <a:gd name="csX373" fmla="*/ 1334122 w 4723993"/>
                <a:gd name="csY373" fmla="*/ 2905148 h 4113846"/>
                <a:gd name="csX374" fmla="*/ 1089757 w 4723993"/>
                <a:gd name="csY374" fmla="*/ 2929308 h 4113846"/>
                <a:gd name="csX375" fmla="*/ 1089757 w 4723993"/>
                <a:gd name="csY375" fmla="*/ 3242524 h 4113846"/>
                <a:gd name="csX376" fmla="*/ 1316595 w 4723993"/>
                <a:gd name="csY376" fmla="*/ 3248963 h 4113846"/>
                <a:gd name="csX377" fmla="*/ 1338335 w 4723993"/>
                <a:gd name="csY377" fmla="*/ 3158615 h 4113846"/>
                <a:gd name="csX378" fmla="*/ 1341337 w 4723993"/>
                <a:gd name="csY378" fmla="*/ 3126418 h 4113846"/>
                <a:gd name="csX379" fmla="*/ 1335769 w 4723993"/>
                <a:gd name="csY379" fmla="*/ 2928921 h 4113846"/>
                <a:gd name="csX380" fmla="*/ 1334122 w 4723993"/>
                <a:gd name="csY380" fmla="*/ 2905148 h 4113846"/>
                <a:gd name="csX381" fmla="*/ 1094067 w 4723993"/>
                <a:gd name="csY381" fmla="*/ 1780691 h 4113846"/>
                <a:gd name="csX382" fmla="*/ 1321001 w 4723993"/>
                <a:gd name="csY382" fmla="*/ 1665747 h 4113846"/>
                <a:gd name="csX383" fmla="*/ 1325988 w 4723993"/>
                <a:gd name="csY383" fmla="*/ 1645944 h 4113846"/>
                <a:gd name="csX384" fmla="*/ 1310785 w 4723993"/>
                <a:gd name="csY384" fmla="*/ 1572639 h 4113846"/>
                <a:gd name="csX385" fmla="*/ 1232929 w 4723993"/>
                <a:gd name="csY385" fmla="*/ 1401143 h 4113846"/>
                <a:gd name="csX386" fmla="*/ 1079541 w 4723993"/>
                <a:gd name="csY386" fmla="*/ 1304501 h 4113846"/>
                <a:gd name="csX387" fmla="*/ 1041824 w 4723993"/>
                <a:gd name="csY387" fmla="*/ 1301015 h 4113846"/>
                <a:gd name="csX388" fmla="*/ 1071843 w 4723993"/>
                <a:gd name="csY388" fmla="*/ 1371657 h 4113846"/>
                <a:gd name="csX389" fmla="*/ 1088063 w 4723993"/>
                <a:gd name="csY389" fmla="*/ 1467476 h 4113846"/>
                <a:gd name="csX390" fmla="*/ 1094067 w 4723993"/>
                <a:gd name="csY390" fmla="*/ 1694798 h 4113846"/>
                <a:gd name="csX391" fmla="*/ 1094163 w 4723993"/>
                <a:gd name="csY391" fmla="*/ 1780788 h 4113846"/>
                <a:gd name="csX392" fmla="*/ 1629229 w 4723993"/>
                <a:gd name="csY392" fmla="*/ 1786937 h 4113846"/>
                <a:gd name="csX393" fmla="*/ 1623903 w 4723993"/>
                <a:gd name="csY393" fmla="*/ 1784710 h 4113846"/>
                <a:gd name="csX394" fmla="*/ 1610153 w 4723993"/>
                <a:gd name="csY394" fmla="*/ 1806837 h 4113846"/>
                <a:gd name="csX395" fmla="*/ 1437107 w 4723993"/>
                <a:gd name="csY395" fmla="*/ 2028929 h 4113846"/>
                <a:gd name="csX396" fmla="*/ 1428198 w 4723993"/>
                <a:gd name="csY396" fmla="*/ 2053042 h 4113846"/>
                <a:gd name="csX397" fmla="*/ 1431830 w 4723993"/>
                <a:gd name="csY397" fmla="*/ 2132980 h 4113846"/>
                <a:gd name="csX398" fmla="*/ 1451875 w 4723993"/>
                <a:gd name="csY398" fmla="*/ 2555184 h 4113846"/>
                <a:gd name="csX399" fmla="*/ 1424519 w 4723993"/>
                <a:gd name="csY399" fmla="*/ 2589076 h 4113846"/>
                <a:gd name="csX400" fmla="*/ 1363076 w 4723993"/>
                <a:gd name="csY400" fmla="*/ 2595612 h 4113846"/>
                <a:gd name="csX401" fmla="*/ 1368741 w 4723993"/>
                <a:gd name="csY401" fmla="*/ 2664172 h 4113846"/>
                <a:gd name="csX402" fmla="*/ 1376875 w 4723993"/>
                <a:gd name="csY402" fmla="*/ 2944270 h 4113846"/>
                <a:gd name="csX403" fmla="*/ 1379006 w 4723993"/>
                <a:gd name="csY403" fmla="*/ 2962329 h 4113846"/>
                <a:gd name="csX404" fmla="*/ 1629181 w 4723993"/>
                <a:gd name="csY404" fmla="*/ 1786889 h 4113846"/>
                <a:gd name="csX405" fmla="*/ 1357411 w 4723993"/>
                <a:gd name="csY405" fmla="*/ 3848280 h 4113846"/>
                <a:gd name="csX406" fmla="*/ 1355426 w 4723993"/>
                <a:gd name="csY406" fmla="*/ 3600622 h 4113846"/>
                <a:gd name="csX407" fmla="*/ 1083850 w 4723993"/>
                <a:gd name="csY407" fmla="*/ 3615971 h 4113846"/>
                <a:gd name="csX408" fmla="*/ 1083463 w 4723993"/>
                <a:gd name="csY408" fmla="*/ 3870165 h 4113846"/>
                <a:gd name="csX409" fmla="*/ 1357411 w 4723993"/>
                <a:gd name="csY409" fmla="*/ 3848231 h 4113846"/>
                <a:gd name="csX410" fmla="*/ 1396775 w 4723993"/>
                <a:gd name="csY410" fmla="*/ 3545135 h 4113846"/>
                <a:gd name="csX411" fmla="*/ 1394500 w 4723993"/>
                <a:gd name="csY411" fmla="*/ 3554916 h 4113846"/>
                <a:gd name="csX412" fmla="*/ 1395371 w 4723993"/>
                <a:gd name="csY412" fmla="*/ 3579899 h 4113846"/>
                <a:gd name="csX413" fmla="*/ 1398954 w 4723993"/>
                <a:gd name="csY413" fmla="*/ 3852201 h 4113846"/>
                <a:gd name="csX414" fmla="*/ 1361188 w 4723993"/>
                <a:gd name="csY414" fmla="*/ 3890113 h 4113846"/>
                <a:gd name="csX415" fmla="*/ 1316014 w 4723993"/>
                <a:gd name="csY415" fmla="*/ 3891808 h 4113846"/>
                <a:gd name="csX416" fmla="*/ 1342983 w 4723993"/>
                <a:gd name="csY416" fmla="*/ 3925216 h 4113846"/>
                <a:gd name="csX417" fmla="*/ 1411494 w 4723993"/>
                <a:gd name="csY417" fmla="*/ 3965451 h 4113846"/>
                <a:gd name="csX418" fmla="*/ 1490222 w 4723993"/>
                <a:gd name="csY418" fmla="*/ 4002926 h 4113846"/>
                <a:gd name="csX419" fmla="*/ 1524840 w 4723993"/>
                <a:gd name="csY419" fmla="*/ 4029072 h 4113846"/>
                <a:gd name="csX420" fmla="*/ 1574517 w 4723993"/>
                <a:gd name="csY420" fmla="*/ 3606868 h 4113846"/>
                <a:gd name="csX421" fmla="*/ 1396727 w 4723993"/>
                <a:gd name="csY421" fmla="*/ 3545184 h 4113846"/>
                <a:gd name="csX422" fmla="*/ 1047150 w 4723993"/>
                <a:gd name="csY422" fmla="*/ 3241459 h 4113846"/>
                <a:gd name="csX423" fmla="*/ 1041097 w 4723993"/>
                <a:gd name="csY423" fmla="*/ 2938120 h 4113846"/>
                <a:gd name="csX424" fmla="*/ 831061 w 4723993"/>
                <a:gd name="csY424" fmla="*/ 2959957 h 4113846"/>
                <a:gd name="csX425" fmla="*/ 842245 w 4723993"/>
                <a:gd name="csY425" fmla="*/ 3232743 h 4113846"/>
                <a:gd name="csX426" fmla="*/ 1047150 w 4723993"/>
                <a:gd name="csY426" fmla="*/ 3241459 h 4113846"/>
                <a:gd name="csX427" fmla="*/ 844230 w 4723993"/>
                <a:gd name="csY427" fmla="*/ 3273172 h 4113846"/>
                <a:gd name="csX428" fmla="*/ 858998 w 4723993"/>
                <a:gd name="csY428" fmla="*/ 3590309 h 4113846"/>
                <a:gd name="csX429" fmla="*/ 1042308 w 4723993"/>
                <a:gd name="csY429" fmla="*/ 3573121 h 4113846"/>
                <a:gd name="csX430" fmla="*/ 1049522 w 4723993"/>
                <a:gd name="csY430" fmla="*/ 3282129 h 4113846"/>
                <a:gd name="csX431" fmla="*/ 844230 w 4723993"/>
                <a:gd name="csY431" fmla="*/ 3273172 h 4113846"/>
                <a:gd name="csX432" fmla="*/ 674332 w 4723993"/>
                <a:gd name="csY432" fmla="*/ 3589970 h 4113846"/>
                <a:gd name="csX433" fmla="*/ 687938 w 4723993"/>
                <a:gd name="csY433" fmla="*/ 3568085 h 4113846"/>
                <a:gd name="csX434" fmla="*/ 791552 w 4723993"/>
                <a:gd name="csY434" fmla="*/ 3346525 h 4113846"/>
                <a:gd name="csX435" fmla="*/ 802736 w 4723993"/>
                <a:gd name="csY435" fmla="*/ 3308227 h 4113846"/>
                <a:gd name="csX436" fmla="*/ 799783 w 4723993"/>
                <a:gd name="csY436" fmla="*/ 3269153 h 4113846"/>
                <a:gd name="csX437" fmla="*/ 643635 w 4723993"/>
                <a:gd name="csY437" fmla="*/ 3257436 h 4113846"/>
                <a:gd name="csX438" fmla="*/ 507533 w 4723993"/>
                <a:gd name="csY438" fmla="*/ 3481418 h 4113846"/>
                <a:gd name="csX439" fmla="*/ 674235 w 4723993"/>
                <a:gd name="csY439" fmla="*/ 3589873 h 4113846"/>
                <a:gd name="csX440" fmla="*/ 726284 w 4723993"/>
                <a:gd name="csY440" fmla="*/ 2958359 h 4113846"/>
                <a:gd name="csX441" fmla="*/ 501383 w 4723993"/>
                <a:gd name="csY441" fmla="*/ 2969060 h 4113846"/>
                <a:gd name="csX442" fmla="*/ 410794 w 4723993"/>
                <a:gd name="csY442" fmla="*/ 3212989 h 4113846"/>
                <a:gd name="csX443" fmla="*/ 617393 w 4723993"/>
                <a:gd name="csY443" fmla="*/ 3212989 h 4113846"/>
                <a:gd name="csX444" fmla="*/ 726236 w 4723993"/>
                <a:gd name="csY444" fmla="*/ 2958359 h 4113846"/>
                <a:gd name="csX445" fmla="*/ 1306427 w 4723993"/>
                <a:gd name="csY445" fmla="*/ 3288327 h 4113846"/>
                <a:gd name="csX446" fmla="*/ 1089854 w 4723993"/>
                <a:gd name="csY446" fmla="*/ 3281984 h 4113846"/>
                <a:gd name="csX447" fmla="*/ 1082592 w 4723993"/>
                <a:gd name="csY447" fmla="*/ 3574283 h 4113846"/>
                <a:gd name="csX448" fmla="*/ 1234914 w 4723993"/>
                <a:gd name="csY448" fmla="*/ 3569005 h 4113846"/>
                <a:gd name="csX449" fmla="*/ 1250892 w 4723993"/>
                <a:gd name="csY449" fmla="*/ 3527415 h 4113846"/>
                <a:gd name="csX450" fmla="*/ 1276360 w 4723993"/>
                <a:gd name="csY450" fmla="*/ 3420508 h 4113846"/>
                <a:gd name="csX451" fmla="*/ 1306476 w 4723993"/>
                <a:gd name="csY451" fmla="*/ 3288327 h 4113846"/>
                <a:gd name="csX452" fmla="*/ 786613 w 4723993"/>
                <a:gd name="csY452" fmla="*/ 2714043 h 4113846"/>
                <a:gd name="csX453" fmla="*/ 565876 w 4723993"/>
                <a:gd name="csY453" fmla="*/ 2707700 h 4113846"/>
                <a:gd name="csX454" fmla="*/ 513827 w 4723993"/>
                <a:gd name="csY454" fmla="*/ 2923159 h 4113846"/>
                <a:gd name="csX455" fmla="*/ 740180 w 4723993"/>
                <a:gd name="csY455" fmla="*/ 2916623 h 4113846"/>
                <a:gd name="csX456" fmla="*/ 786565 w 4723993"/>
                <a:gd name="csY456" fmla="*/ 2713994 h 4113846"/>
                <a:gd name="csX457" fmla="*/ 485357 w 4723993"/>
                <a:gd name="csY457" fmla="*/ 3514874 h 4113846"/>
                <a:gd name="csX458" fmla="*/ 346011 w 4723993"/>
                <a:gd name="csY458" fmla="*/ 3683368 h 4113846"/>
                <a:gd name="csX459" fmla="*/ 516006 w 4723993"/>
                <a:gd name="csY459" fmla="*/ 3809352 h 4113846"/>
                <a:gd name="csX460" fmla="*/ 655788 w 4723993"/>
                <a:gd name="csY460" fmla="*/ 3621151 h 4113846"/>
                <a:gd name="csX461" fmla="*/ 485357 w 4723993"/>
                <a:gd name="csY461" fmla="*/ 3514874 h 4113846"/>
                <a:gd name="csX462" fmla="*/ 859821 w 4723993"/>
                <a:gd name="csY462" fmla="*/ 3630884 h 4113846"/>
                <a:gd name="csX463" fmla="*/ 859821 w 4723993"/>
                <a:gd name="csY463" fmla="*/ 3853557 h 4113846"/>
                <a:gd name="csX464" fmla="*/ 1036256 w 4723993"/>
                <a:gd name="csY464" fmla="*/ 3866969 h 4113846"/>
                <a:gd name="csX465" fmla="*/ 1035045 w 4723993"/>
                <a:gd name="csY465" fmla="*/ 3614228 h 4113846"/>
                <a:gd name="csX466" fmla="*/ 859869 w 4723993"/>
                <a:gd name="csY466" fmla="*/ 3630884 h 4113846"/>
                <a:gd name="csX467" fmla="*/ 1816316 w 4723993"/>
                <a:gd name="csY467" fmla="*/ 1278501 h 4113846"/>
                <a:gd name="csX468" fmla="*/ 1815396 w 4723993"/>
                <a:gd name="csY468" fmla="*/ 1273950 h 4113846"/>
                <a:gd name="csX469" fmla="*/ 1791526 w 4723993"/>
                <a:gd name="csY469" fmla="*/ 1274095 h 4113846"/>
                <a:gd name="csX470" fmla="*/ 1700065 w 4723993"/>
                <a:gd name="csY470" fmla="*/ 1337087 h 4113846"/>
                <a:gd name="csX471" fmla="*/ 1653874 w 4723993"/>
                <a:gd name="csY471" fmla="*/ 1447431 h 4113846"/>
                <a:gd name="csX472" fmla="*/ 1642689 w 4723993"/>
                <a:gd name="csY472" fmla="*/ 1474981 h 4113846"/>
                <a:gd name="csX473" fmla="*/ 1624049 w 4723993"/>
                <a:gd name="csY473" fmla="*/ 1482582 h 4113846"/>
                <a:gd name="csX474" fmla="*/ 1610395 w 4723993"/>
                <a:gd name="csY474" fmla="*/ 1467185 h 4113846"/>
                <a:gd name="csX475" fmla="*/ 1610927 w 4723993"/>
                <a:gd name="csY475" fmla="*/ 1454984 h 4113846"/>
                <a:gd name="csX476" fmla="*/ 1677744 w 4723993"/>
                <a:gd name="csY476" fmla="*/ 1299853 h 4113846"/>
                <a:gd name="csX477" fmla="*/ 1711056 w 4723993"/>
                <a:gd name="csY477" fmla="*/ 1262281 h 4113846"/>
                <a:gd name="csX478" fmla="*/ 1701517 w 4723993"/>
                <a:gd name="csY478" fmla="*/ 1263540 h 4113846"/>
                <a:gd name="csX479" fmla="*/ 1627922 w 4723993"/>
                <a:gd name="csY479" fmla="*/ 1333842 h 4113846"/>
                <a:gd name="csX480" fmla="*/ 1594320 w 4723993"/>
                <a:gd name="csY480" fmla="*/ 1438377 h 4113846"/>
                <a:gd name="csX481" fmla="*/ 1568077 w 4723993"/>
                <a:gd name="csY481" fmla="*/ 1462198 h 4113846"/>
                <a:gd name="csX482" fmla="*/ 1556215 w 4723993"/>
                <a:gd name="csY482" fmla="*/ 1428499 h 4113846"/>
                <a:gd name="csX483" fmla="*/ 1574614 w 4723993"/>
                <a:gd name="csY483" fmla="*/ 1361005 h 4113846"/>
                <a:gd name="csX484" fmla="*/ 1667044 w 4723993"/>
                <a:gd name="csY484" fmla="*/ 1236135 h 4113846"/>
                <a:gd name="csX485" fmla="*/ 1668061 w 4723993"/>
                <a:gd name="csY485" fmla="*/ 1232213 h 4113846"/>
                <a:gd name="csX486" fmla="*/ 1574566 w 4723993"/>
                <a:gd name="csY486" fmla="*/ 1279615 h 4113846"/>
                <a:gd name="csX487" fmla="*/ 1534766 w 4723993"/>
                <a:gd name="csY487" fmla="*/ 1389281 h 4113846"/>
                <a:gd name="csX488" fmla="*/ 1526487 w 4723993"/>
                <a:gd name="csY488" fmla="*/ 1448593 h 4113846"/>
                <a:gd name="csX489" fmla="*/ 1501600 w 4723993"/>
                <a:gd name="csY489" fmla="*/ 1533905 h 4113846"/>
                <a:gd name="csX490" fmla="*/ 1638332 w 4723993"/>
                <a:gd name="csY490" fmla="*/ 1688794 h 4113846"/>
                <a:gd name="csX491" fmla="*/ 1643803 w 4723993"/>
                <a:gd name="csY491" fmla="*/ 1667732 h 4113846"/>
                <a:gd name="csX492" fmla="*/ 1658861 w 4723993"/>
                <a:gd name="csY492" fmla="*/ 1559518 h 4113846"/>
                <a:gd name="csX493" fmla="*/ 1696675 w 4723993"/>
                <a:gd name="csY493" fmla="*/ 1401918 h 4113846"/>
                <a:gd name="csX494" fmla="*/ 1779567 w 4723993"/>
                <a:gd name="csY494" fmla="*/ 1299272 h 4113846"/>
                <a:gd name="csX495" fmla="*/ 1816268 w 4723993"/>
                <a:gd name="csY495" fmla="*/ 1278404 h 4113846"/>
                <a:gd name="csX496" fmla="*/ 827236 w 4723993"/>
                <a:gd name="csY496" fmla="*/ 2714672 h 4113846"/>
                <a:gd name="csX497" fmla="*/ 831545 w 4723993"/>
                <a:gd name="csY497" fmla="*/ 2917301 h 4113846"/>
                <a:gd name="csX498" fmla="*/ 1044148 w 4723993"/>
                <a:gd name="csY498" fmla="*/ 2894302 h 4113846"/>
                <a:gd name="csX499" fmla="*/ 1039258 w 4723993"/>
                <a:gd name="csY499" fmla="*/ 2721644 h 4113846"/>
                <a:gd name="csX500" fmla="*/ 827284 w 4723993"/>
                <a:gd name="csY500" fmla="*/ 2714672 h 4113846"/>
                <a:gd name="csX501" fmla="*/ 1331605 w 4723993"/>
                <a:gd name="csY501" fmla="*/ 2865494 h 4113846"/>
                <a:gd name="csX502" fmla="*/ 1331605 w 4723993"/>
                <a:gd name="csY502" fmla="*/ 2731182 h 4113846"/>
                <a:gd name="csX503" fmla="*/ 1079009 w 4723993"/>
                <a:gd name="csY503" fmla="*/ 2723000 h 4113846"/>
                <a:gd name="csX504" fmla="*/ 1084819 w 4723993"/>
                <a:gd name="csY504" fmla="*/ 2889703 h 4113846"/>
                <a:gd name="csX505" fmla="*/ 1331556 w 4723993"/>
                <a:gd name="csY505" fmla="*/ 2865494 h 4113846"/>
                <a:gd name="csX506" fmla="*/ 2350317 w 4723993"/>
                <a:gd name="csY506" fmla="*/ 615563 h 4113846"/>
                <a:gd name="csX507" fmla="*/ 2479931 w 4723993"/>
                <a:gd name="csY507" fmla="*/ 749778 h 4113846"/>
                <a:gd name="csX508" fmla="*/ 2633077 w 4723993"/>
                <a:gd name="csY508" fmla="*/ 693274 h 4113846"/>
                <a:gd name="csX509" fmla="*/ 2614097 w 4723993"/>
                <a:gd name="csY509" fmla="*/ 683203 h 4113846"/>
                <a:gd name="csX510" fmla="*/ 2531061 w 4723993"/>
                <a:gd name="csY510" fmla="*/ 626506 h 4113846"/>
                <a:gd name="csX511" fmla="*/ 2515325 w 4723993"/>
                <a:gd name="csY511" fmla="*/ 601232 h 4113846"/>
                <a:gd name="csX512" fmla="*/ 2521571 w 4723993"/>
                <a:gd name="csY512" fmla="*/ 577023 h 4113846"/>
                <a:gd name="csX513" fmla="*/ 2546264 w 4723993"/>
                <a:gd name="csY513" fmla="*/ 581864 h 4113846"/>
                <a:gd name="csX514" fmla="*/ 2563355 w 4723993"/>
                <a:gd name="csY514" fmla="*/ 603362 h 4113846"/>
                <a:gd name="csX515" fmla="*/ 2622038 w 4723993"/>
                <a:gd name="csY515" fmla="*/ 643307 h 4113846"/>
                <a:gd name="csX516" fmla="*/ 2643148 w 4723993"/>
                <a:gd name="csY516" fmla="*/ 634930 h 4113846"/>
                <a:gd name="csX517" fmla="*/ 2640969 w 4723993"/>
                <a:gd name="csY517" fmla="*/ 617209 h 4113846"/>
                <a:gd name="csX518" fmla="*/ 2565437 w 4723993"/>
                <a:gd name="csY518" fmla="*/ 527878 h 4113846"/>
                <a:gd name="csX519" fmla="*/ 2484918 w 4723993"/>
                <a:gd name="csY519" fmla="*/ 521148 h 4113846"/>
                <a:gd name="csX520" fmla="*/ 2438147 w 4723993"/>
                <a:gd name="csY520" fmla="*/ 549909 h 4113846"/>
                <a:gd name="csX521" fmla="*/ 2350317 w 4723993"/>
                <a:gd name="csY521" fmla="*/ 615563 h 4113846"/>
                <a:gd name="csX522" fmla="*/ 306308 w 4723993"/>
                <a:gd name="csY522" fmla="*/ 3406079 h 4113846"/>
                <a:gd name="csX523" fmla="*/ 184924 w 4723993"/>
                <a:gd name="csY523" fmla="*/ 3564260 h 4113846"/>
                <a:gd name="csX524" fmla="*/ 314200 w 4723993"/>
                <a:gd name="csY524" fmla="*/ 3659692 h 4113846"/>
                <a:gd name="csX525" fmla="*/ 450060 w 4723993"/>
                <a:gd name="csY525" fmla="*/ 3491246 h 4113846"/>
                <a:gd name="csX526" fmla="*/ 306308 w 4723993"/>
                <a:gd name="csY526" fmla="*/ 3406079 h 4113846"/>
                <a:gd name="csX527" fmla="*/ 4465403 w 4723993"/>
                <a:gd name="csY527" fmla="*/ 429639 h 4113846"/>
                <a:gd name="csX528" fmla="*/ 4367502 w 4723993"/>
                <a:gd name="csY528" fmla="*/ 452928 h 4113846"/>
                <a:gd name="csX529" fmla="*/ 4382173 w 4723993"/>
                <a:gd name="csY529" fmla="*/ 507833 h 4113846"/>
                <a:gd name="csX530" fmla="*/ 4447682 w 4723993"/>
                <a:gd name="csY530" fmla="*/ 685624 h 4113846"/>
                <a:gd name="csX531" fmla="*/ 4488886 w 4723993"/>
                <a:gd name="csY531" fmla="*/ 744452 h 4113846"/>
                <a:gd name="csX532" fmla="*/ 4519050 w 4723993"/>
                <a:gd name="csY532" fmla="*/ 759171 h 4113846"/>
                <a:gd name="csX533" fmla="*/ 4610850 w 4723993"/>
                <a:gd name="csY533" fmla="*/ 750697 h 4113846"/>
                <a:gd name="csX534" fmla="*/ 4522681 w 4723993"/>
                <a:gd name="csY534" fmla="*/ 598278 h 4113846"/>
                <a:gd name="csX535" fmla="*/ 4465403 w 4723993"/>
                <a:gd name="csY535" fmla="*/ 429590 h 4113846"/>
                <a:gd name="csX536" fmla="*/ 596960 w 4723993"/>
                <a:gd name="csY536" fmla="*/ 3254580 h 4113846"/>
                <a:gd name="csX537" fmla="*/ 389490 w 4723993"/>
                <a:gd name="csY537" fmla="*/ 3254580 h 4113846"/>
                <a:gd name="csX538" fmla="*/ 329548 w 4723993"/>
                <a:gd name="csY538" fmla="*/ 3365941 h 4113846"/>
                <a:gd name="csX539" fmla="*/ 473931 w 4723993"/>
                <a:gd name="csY539" fmla="*/ 3456821 h 4113846"/>
                <a:gd name="csX540" fmla="*/ 596960 w 4723993"/>
                <a:gd name="csY540" fmla="*/ 3254580 h 4113846"/>
                <a:gd name="csX541" fmla="*/ 4496633 w 4723993"/>
                <a:gd name="csY541" fmla="*/ 43070 h 4113846"/>
                <a:gd name="csX542" fmla="*/ 4488402 w 4723993"/>
                <a:gd name="csY542" fmla="*/ 87905 h 4113846"/>
                <a:gd name="csX543" fmla="*/ 4585479 w 4723993"/>
                <a:gd name="csY543" fmla="*/ 300944 h 4113846"/>
                <a:gd name="csX544" fmla="*/ 4632977 w 4723993"/>
                <a:gd name="csY544" fmla="*/ 679475 h 4113846"/>
                <a:gd name="csX545" fmla="*/ 4629685 w 4723993"/>
                <a:gd name="csY545" fmla="*/ 701650 h 4113846"/>
                <a:gd name="csX546" fmla="*/ 4652974 w 4723993"/>
                <a:gd name="csY546" fmla="*/ 730071 h 4113846"/>
                <a:gd name="csX547" fmla="*/ 4671808 w 4723993"/>
                <a:gd name="csY547" fmla="*/ 714094 h 4113846"/>
                <a:gd name="csX548" fmla="*/ 4678103 w 4723993"/>
                <a:gd name="csY548" fmla="*/ 692644 h 4113846"/>
                <a:gd name="csX549" fmla="*/ 4683526 w 4723993"/>
                <a:gd name="csY549" fmla="*/ 575715 h 4113846"/>
                <a:gd name="csX550" fmla="*/ 4651715 w 4723993"/>
                <a:gd name="csY550" fmla="*/ 363645 h 4113846"/>
                <a:gd name="csX551" fmla="*/ 4573036 w 4723993"/>
                <a:gd name="csY551" fmla="*/ 135161 h 4113846"/>
                <a:gd name="csX552" fmla="*/ 4529750 w 4723993"/>
                <a:gd name="csY552" fmla="*/ 65294 h 4113846"/>
                <a:gd name="csX553" fmla="*/ 4496633 w 4723993"/>
                <a:gd name="csY553" fmla="*/ 43070 h 4113846"/>
                <a:gd name="csX554" fmla="*/ 4441824 w 4723993"/>
                <a:gd name="csY554" fmla="*/ 54739 h 4113846"/>
                <a:gd name="csX555" fmla="*/ 4337386 w 4723993"/>
                <a:gd name="csY555" fmla="*/ 94926 h 4113846"/>
                <a:gd name="csX556" fmla="*/ 4327412 w 4723993"/>
                <a:gd name="csY556" fmla="*/ 112695 h 4113846"/>
                <a:gd name="csX557" fmla="*/ 4324846 w 4723993"/>
                <a:gd name="csY557" fmla="*/ 177575 h 4113846"/>
                <a:gd name="csX558" fmla="*/ 4354139 w 4723993"/>
                <a:gd name="csY558" fmla="*/ 395359 h 4113846"/>
                <a:gd name="csX559" fmla="*/ 4360385 w 4723993"/>
                <a:gd name="csY559" fmla="*/ 413128 h 4113846"/>
                <a:gd name="csX560" fmla="*/ 4458673 w 4723993"/>
                <a:gd name="csY560" fmla="*/ 389694 h 4113846"/>
                <a:gd name="csX561" fmla="*/ 4441824 w 4723993"/>
                <a:gd name="csY561" fmla="*/ 54690 h 4113846"/>
                <a:gd name="csX562" fmla="*/ 2439696 w 4723993"/>
                <a:gd name="csY562" fmla="*/ 765320 h 4113846"/>
                <a:gd name="csX563" fmla="*/ 2278223 w 4723993"/>
                <a:gd name="csY563" fmla="*/ 598375 h 4113846"/>
                <a:gd name="csX564" fmla="*/ 2162116 w 4723993"/>
                <a:gd name="csY564" fmla="*/ 693129 h 4113846"/>
                <a:gd name="csX565" fmla="*/ 2161390 w 4723993"/>
                <a:gd name="csY565" fmla="*/ 695307 h 4113846"/>
                <a:gd name="csX566" fmla="*/ 2162891 w 4723993"/>
                <a:gd name="csY566" fmla="*/ 698987 h 4113846"/>
                <a:gd name="csX567" fmla="*/ 2340197 w 4723993"/>
                <a:gd name="csY567" fmla="*/ 803037 h 4113846"/>
                <a:gd name="csX568" fmla="*/ 2439745 w 4723993"/>
                <a:gd name="csY568" fmla="*/ 765320 h 4113846"/>
                <a:gd name="csX569" fmla="*/ 1844931 w 4723993"/>
                <a:gd name="csY569" fmla="*/ 3711935 h 4113846"/>
                <a:gd name="csX570" fmla="*/ 1969462 w 4723993"/>
                <a:gd name="csY570" fmla="*/ 3901491 h 4113846"/>
                <a:gd name="csX571" fmla="*/ 1987231 w 4723993"/>
                <a:gd name="csY571" fmla="*/ 3655238 h 4113846"/>
                <a:gd name="csX572" fmla="*/ 1917751 w 4723993"/>
                <a:gd name="csY572" fmla="*/ 3687726 h 4113846"/>
                <a:gd name="csX573" fmla="*/ 1844979 w 4723993"/>
                <a:gd name="csY573" fmla="*/ 3711935 h 4113846"/>
                <a:gd name="csX574" fmla="*/ 801671 w 4723993"/>
                <a:gd name="csY574" fmla="*/ 3229209 h 4113846"/>
                <a:gd name="csX575" fmla="*/ 790777 w 4723993"/>
                <a:gd name="csY575" fmla="*/ 2959473 h 4113846"/>
                <a:gd name="csX576" fmla="*/ 771023 w 4723993"/>
                <a:gd name="csY576" fmla="*/ 2959473 h 4113846"/>
                <a:gd name="csX577" fmla="*/ 663099 w 4723993"/>
                <a:gd name="csY577" fmla="*/ 3218121 h 4113846"/>
                <a:gd name="csX578" fmla="*/ 801671 w 4723993"/>
                <a:gd name="csY578" fmla="*/ 3229209 h 4113846"/>
                <a:gd name="csX579" fmla="*/ 1078476 w 4723993"/>
                <a:gd name="csY579" fmla="*/ 2682668 h 4113846"/>
                <a:gd name="csX580" fmla="*/ 1332912 w 4723993"/>
                <a:gd name="csY580" fmla="*/ 2690657 h 4113846"/>
                <a:gd name="csX581" fmla="*/ 1327199 w 4723993"/>
                <a:gd name="csY581" fmla="*/ 2601665 h 4113846"/>
                <a:gd name="csX582" fmla="*/ 1078428 w 4723993"/>
                <a:gd name="csY582" fmla="*/ 2609799 h 4113846"/>
                <a:gd name="csX583" fmla="*/ 1078428 w 4723993"/>
                <a:gd name="csY583" fmla="*/ 2682619 h 4113846"/>
                <a:gd name="csX584" fmla="*/ 796684 w 4723993"/>
                <a:gd name="csY584" fmla="*/ 2603553 h 4113846"/>
                <a:gd name="csX585" fmla="*/ 590569 w 4723993"/>
                <a:gd name="csY585" fmla="*/ 2585929 h 4113846"/>
                <a:gd name="csX586" fmla="*/ 573865 w 4723993"/>
                <a:gd name="csY586" fmla="*/ 2666060 h 4113846"/>
                <a:gd name="csX587" fmla="*/ 790535 w 4723993"/>
                <a:gd name="csY587" fmla="*/ 2673178 h 4113846"/>
                <a:gd name="csX588" fmla="*/ 796684 w 4723993"/>
                <a:gd name="csY588" fmla="*/ 2603553 h 4113846"/>
                <a:gd name="csX589" fmla="*/ 1038338 w 4723993"/>
                <a:gd name="csY589" fmla="*/ 2681215 h 4113846"/>
                <a:gd name="csX590" fmla="*/ 1037757 w 4723993"/>
                <a:gd name="csY590" fmla="*/ 2607523 h 4113846"/>
                <a:gd name="csX591" fmla="*/ 837888 w 4723993"/>
                <a:gd name="csY591" fmla="*/ 2607523 h 4113846"/>
                <a:gd name="csX592" fmla="*/ 832852 w 4723993"/>
                <a:gd name="csY592" fmla="*/ 2674630 h 4113846"/>
                <a:gd name="csX593" fmla="*/ 1038289 w 4723993"/>
                <a:gd name="csY593" fmla="*/ 2681215 h 4113846"/>
                <a:gd name="csX594" fmla="*/ 835128 w 4723993"/>
                <a:gd name="csY594" fmla="*/ 938849 h 4113846"/>
                <a:gd name="csX595" fmla="*/ 759838 w 4723993"/>
                <a:gd name="csY595" fmla="*/ 979085 h 4113846"/>
                <a:gd name="csX596" fmla="*/ 760419 w 4723993"/>
                <a:gd name="csY596" fmla="*/ 1059943 h 4113846"/>
                <a:gd name="csX597" fmla="*/ 844715 w 4723993"/>
                <a:gd name="csY597" fmla="*/ 1097757 h 4113846"/>
                <a:gd name="csX598" fmla="*/ 835128 w 4723993"/>
                <a:gd name="csY598" fmla="*/ 938849 h 4113846"/>
                <a:gd name="csX599" fmla="*/ 2522491 w 4723993"/>
                <a:gd name="csY599" fmla="*/ 462998 h 4113846"/>
                <a:gd name="csX600" fmla="*/ 2524137 w 4723993"/>
                <a:gd name="csY600" fmla="*/ 468712 h 4113846"/>
                <a:gd name="csX601" fmla="*/ 2543020 w 4723993"/>
                <a:gd name="csY601" fmla="*/ 471714 h 4113846"/>
                <a:gd name="csX602" fmla="*/ 2583594 w 4723993"/>
                <a:gd name="csY602" fmla="*/ 462660 h 4113846"/>
                <a:gd name="csX603" fmla="*/ 2665904 w 4723993"/>
                <a:gd name="csY603" fmla="*/ 393470 h 4113846"/>
                <a:gd name="csX604" fmla="*/ 2713499 w 4723993"/>
                <a:gd name="csY604" fmla="*/ 345682 h 4113846"/>
                <a:gd name="csX605" fmla="*/ 2724248 w 4723993"/>
                <a:gd name="csY605" fmla="*/ 318713 h 4113846"/>
                <a:gd name="csX606" fmla="*/ 2522491 w 4723993"/>
                <a:gd name="csY606" fmla="*/ 462998 h 4113846"/>
                <a:gd name="csX607" fmla="*/ 1361575 w 4723993"/>
                <a:gd name="csY607" fmla="*/ 1625996 h 4113846"/>
                <a:gd name="csX608" fmla="*/ 1438366 w 4723993"/>
                <a:gd name="csY608" fmla="*/ 1520590 h 4113846"/>
                <a:gd name="csX609" fmla="*/ 1461704 w 4723993"/>
                <a:gd name="csY609" fmla="*/ 1502724 h 4113846"/>
                <a:gd name="csX610" fmla="*/ 1477536 w 4723993"/>
                <a:gd name="csY610" fmla="*/ 1481469 h 4113846"/>
                <a:gd name="csX611" fmla="*/ 1343758 w 4723993"/>
                <a:gd name="csY611" fmla="*/ 1542911 h 4113846"/>
                <a:gd name="csX612" fmla="*/ 1361624 w 4723993"/>
                <a:gd name="csY612" fmla="*/ 1626044 h 4113846"/>
                <a:gd name="csX613" fmla="*/ 2632932 w 4723993"/>
                <a:gd name="csY613" fmla="*/ 537126 h 4113846"/>
                <a:gd name="csX614" fmla="*/ 2682851 w 4723993"/>
                <a:gd name="csY614" fmla="*/ 484351 h 4113846"/>
                <a:gd name="csX615" fmla="*/ 2601267 w 4723993"/>
                <a:gd name="csY615" fmla="*/ 504396 h 4113846"/>
                <a:gd name="csX616" fmla="*/ 2632932 w 4723993"/>
                <a:gd name="csY616" fmla="*/ 537126 h 4113846"/>
                <a:gd name="csX617" fmla="*/ 2768696 w 4723993"/>
                <a:gd name="csY617" fmla="*/ 628733 h 4113846"/>
                <a:gd name="csX618" fmla="*/ 2665178 w 4723993"/>
                <a:gd name="csY618" fmla="*/ 677587 h 4113846"/>
                <a:gd name="csX619" fmla="*/ 2747973 w 4723993"/>
                <a:gd name="csY619" fmla="*/ 650182 h 4113846"/>
                <a:gd name="csX620" fmla="*/ 2768696 w 4723993"/>
                <a:gd name="csY620" fmla="*/ 628733 h 4113846"/>
                <a:gd name="csX621" fmla="*/ 2682076 w 4723993"/>
                <a:gd name="csY621" fmla="*/ 604379 h 4113846"/>
                <a:gd name="csX622" fmla="*/ 2739015 w 4723993"/>
                <a:gd name="csY622" fmla="*/ 551361 h 4113846"/>
                <a:gd name="csX623" fmla="*/ 2657577 w 4723993"/>
                <a:gd name="csY623" fmla="*/ 571745 h 4113846"/>
                <a:gd name="csX624" fmla="*/ 2682076 w 4723993"/>
                <a:gd name="csY624" fmla="*/ 604379 h 4113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</a:cxnLst>
              <a:rect l="l" t="t" r="r" b="b"/>
              <a:pathLst>
                <a:path w="4723993" h="4113846">
                  <a:moveTo>
                    <a:pt x="3165674" y="2207543"/>
                  </a:moveTo>
                  <a:cubicBezTo>
                    <a:pt x="3140738" y="2206236"/>
                    <a:pt x="3119192" y="2204832"/>
                    <a:pt x="3097647" y="2203960"/>
                  </a:cubicBezTo>
                  <a:cubicBezTo>
                    <a:pt x="3048454" y="2201975"/>
                    <a:pt x="2999310" y="2199748"/>
                    <a:pt x="2950117" y="2198537"/>
                  </a:cubicBezTo>
                  <a:cubicBezTo>
                    <a:pt x="2841322" y="2195826"/>
                    <a:pt x="2734609" y="2178153"/>
                    <a:pt x="2628138" y="2156946"/>
                  </a:cubicBezTo>
                  <a:cubicBezTo>
                    <a:pt x="2550331" y="2141453"/>
                    <a:pt x="2474315" y="2120149"/>
                    <a:pt x="2399170" y="2095310"/>
                  </a:cubicBezTo>
                  <a:cubicBezTo>
                    <a:pt x="2393796" y="2093519"/>
                    <a:pt x="2388131" y="2092744"/>
                    <a:pt x="2379561" y="2090808"/>
                  </a:cubicBezTo>
                  <a:cubicBezTo>
                    <a:pt x="2381982" y="2140145"/>
                    <a:pt x="2382272" y="2187692"/>
                    <a:pt x="2387017" y="2234802"/>
                  </a:cubicBezTo>
                  <a:cubicBezTo>
                    <a:pt x="2404109" y="2404846"/>
                    <a:pt x="2421394" y="2574889"/>
                    <a:pt x="2441052" y="2744691"/>
                  </a:cubicBezTo>
                  <a:cubicBezTo>
                    <a:pt x="2475138" y="3038684"/>
                    <a:pt x="2513194" y="3332145"/>
                    <a:pt x="2568875" y="3622991"/>
                  </a:cubicBezTo>
                  <a:cubicBezTo>
                    <a:pt x="2570908" y="3633643"/>
                    <a:pt x="2572458" y="3644392"/>
                    <a:pt x="2574443" y="3655044"/>
                  </a:cubicBezTo>
                  <a:cubicBezTo>
                    <a:pt x="2577058" y="3669085"/>
                    <a:pt x="2572845" y="3681528"/>
                    <a:pt x="2565437" y="3693004"/>
                  </a:cubicBezTo>
                  <a:cubicBezTo>
                    <a:pt x="2555270" y="3708691"/>
                    <a:pt x="2541083" y="3713387"/>
                    <a:pt x="2524524" y="3704769"/>
                  </a:cubicBezTo>
                  <a:cubicBezTo>
                    <a:pt x="2512807" y="3698669"/>
                    <a:pt x="2502446" y="3690002"/>
                    <a:pt x="2491600" y="3682303"/>
                  </a:cubicBezTo>
                  <a:cubicBezTo>
                    <a:pt x="2463711" y="3662549"/>
                    <a:pt x="2436743" y="3641390"/>
                    <a:pt x="2407934" y="3623185"/>
                  </a:cubicBezTo>
                  <a:cubicBezTo>
                    <a:pt x="2359419" y="3592537"/>
                    <a:pt x="2306111" y="3573896"/>
                    <a:pt x="2249075" y="3566439"/>
                  </a:cubicBezTo>
                  <a:cubicBezTo>
                    <a:pt x="2245928" y="3566052"/>
                    <a:pt x="2242732" y="3566391"/>
                    <a:pt x="2237503" y="3566391"/>
                  </a:cubicBezTo>
                  <a:cubicBezTo>
                    <a:pt x="2239149" y="3573944"/>
                    <a:pt x="2239440" y="3580529"/>
                    <a:pt x="2241958" y="3586145"/>
                  </a:cubicBezTo>
                  <a:cubicBezTo>
                    <a:pt x="2261421" y="3630303"/>
                    <a:pt x="2279191" y="3675428"/>
                    <a:pt x="2301608" y="3718084"/>
                  </a:cubicBezTo>
                  <a:cubicBezTo>
                    <a:pt x="2334484" y="3780785"/>
                    <a:pt x="2383289" y="3829300"/>
                    <a:pt x="2445119" y="3864306"/>
                  </a:cubicBezTo>
                  <a:cubicBezTo>
                    <a:pt x="2463276" y="3874571"/>
                    <a:pt x="2481432" y="3884787"/>
                    <a:pt x="2499347" y="3895439"/>
                  </a:cubicBezTo>
                  <a:cubicBezTo>
                    <a:pt x="2532513" y="3915145"/>
                    <a:pt x="2562242" y="3939257"/>
                    <a:pt x="2589065" y="3967000"/>
                  </a:cubicBezTo>
                  <a:cubicBezTo>
                    <a:pt x="2598991" y="3977265"/>
                    <a:pt x="2604026" y="3988498"/>
                    <a:pt x="2600782" y="4003169"/>
                  </a:cubicBezTo>
                  <a:cubicBezTo>
                    <a:pt x="2597538" y="4017839"/>
                    <a:pt x="2592842" y="4023068"/>
                    <a:pt x="2577736" y="4024569"/>
                  </a:cubicBezTo>
                  <a:cubicBezTo>
                    <a:pt x="2571102" y="4025247"/>
                    <a:pt x="2564421" y="4024811"/>
                    <a:pt x="2557739" y="4024763"/>
                  </a:cubicBezTo>
                  <a:cubicBezTo>
                    <a:pt x="2430109" y="4024279"/>
                    <a:pt x="2302431" y="4023794"/>
                    <a:pt x="2174802" y="4023310"/>
                  </a:cubicBezTo>
                  <a:lnTo>
                    <a:pt x="2147736" y="4023310"/>
                  </a:lnTo>
                  <a:cubicBezTo>
                    <a:pt x="2157614" y="4038272"/>
                    <a:pt x="2166426" y="4049747"/>
                    <a:pt x="2173156" y="4062335"/>
                  </a:cubicBezTo>
                  <a:cubicBezTo>
                    <a:pt x="2180661" y="4076425"/>
                    <a:pt x="2178240" y="4091434"/>
                    <a:pt x="2172284" y="4109398"/>
                  </a:cubicBezTo>
                  <a:cubicBezTo>
                    <a:pt x="2164247" y="4109398"/>
                    <a:pt x="2155386" y="4109446"/>
                    <a:pt x="2146526" y="4109398"/>
                  </a:cubicBezTo>
                  <a:cubicBezTo>
                    <a:pt x="1984665" y="4108042"/>
                    <a:pt x="1822852" y="4105137"/>
                    <a:pt x="1660991" y="4105669"/>
                  </a:cubicBezTo>
                  <a:cubicBezTo>
                    <a:pt x="1459283" y="4106299"/>
                    <a:pt x="1257525" y="4109785"/>
                    <a:pt x="1055817" y="4112012"/>
                  </a:cubicBezTo>
                  <a:cubicBezTo>
                    <a:pt x="1001588" y="4112593"/>
                    <a:pt x="947360" y="4113222"/>
                    <a:pt x="893132" y="4113803"/>
                  </a:cubicBezTo>
                  <a:cubicBezTo>
                    <a:pt x="885773" y="4113900"/>
                    <a:pt x="878365" y="4113803"/>
                    <a:pt x="868439" y="4113803"/>
                  </a:cubicBezTo>
                  <a:cubicBezTo>
                    <a:pt x="866599" y="4099956"/>
                    <a:pt x="863936" y="4087900"/>
                    <a:pt x="863598" y="4075747"/>
                  </a:cubicBezTo>
                  <a:cubicBezTo>
                    <a:pt x="862339" y="4029072"/>
                    <a:pt x="861854" y="3982349"/>
                    <a:pt x="861031" y="3935674"/>
                  </a:cubicBezTo>
                  <a:cubicBezTo>
                    <a:pt x="860886" y="3927346"/>
                    <a:pt x="860596" y="3919018"/>
                    <a:pt x="860160" y="3910690"/>
                  </a:cubicBezTo>
                  <a:cubicBezTo>
                    <a:pt x="859676" y="3901201"/>
                    <a:pt x="855221" y="3896504"/>
                    <a:pt x="845344" y="3893841"/>
                  </a:cubicBezTo>
                  <a:cubicBezTo>
                    <a:pt x="822152" y="3887643"/>
                    <a:pt x="818521" y="3882657"/>
                    <a:pt x="818278" y="3858932"/>
                  </a:cubicBezTo>
                  <a:cubicBezTo>
                    <a:pt x="817988" y="3829736"/>
                    <a:pt x="819586" y="3800540"/>
                    <a:pt x="819053" y="3771392"/>
                  </a:cubicBezTo>
                  <a:cubicBezTo>
                    <a:pt x="816971" y="3659692"/>
                    <a:pt x="814405" y="3547992"/>
                    <a:pt x="811790" y="3436292"/>
                  </a:cubicBezTo>
                  <a:cubicBezTo>
                    <a:pt x="811645" y="3429852"/>
                    <a:pt x="809999" y="3423461"/>
                    <a:pt x="805302" y="3416005"/>
                  </a:cubicBezTo>
                  <a:cubicBezTo>
                    <a:pt x="801720" y="3423800"/>
                    <a:pt x="797749" y="3431450"/>
                    <a:pt x="794554" y="3439439"/>
                  </a:cubicBezTo>
                  <a:cubicBezTo>
                    <a:pt x="740180" y="3573605"/>
                    <a:pt x="663051" y="3693924"/>
                    <a:pt x="570960" y="3804994"/>
                  </a:cubicBezTo>
                  <a:cubicBezTo>
                    <a:pt x="559388" y="3818938"/>
                    <a:pt x="544863" y="3830462"/>
                    <a:pt x="531451" y="3842809"/>
                  </a:cubicBezTo>
                  <a:cubicBezTo>
                    <a:pt x="521864" y="3851572"/>
                    <a:pt x="511842" y="3850023"/>
                    <a:pt x="501819" y="3843051"/>
                  </a:cubicBezTo>
                  <a:cubicBezTo>
                    <a:pt x="488892" y="3834045"/>
                    <a:pt x="475916" y="3825233"/>
                    <a:pt x="460470" y="3814678"/>
                  </a:cubicBezTo>
                  <a:cubicBezTo>
                    <a:pt x="454128" y="3835498"/>
                    <a:pt x="452191" y="3853848"/>
                    <a:pt x="461439" y="3871424"/>
                  </a:cubicBezTo>
                  <a:cubicBezTo>
                    <a:pt x="472333" y="3892001"/>
                    <a:pt x="485018" y="3911610"/>
                    <a:pt x="496348" y="3931994"/>
                  </a:cubicBezTo>
                  <a:cubicBezTo>
                    <a:pt x="508017" y="3953056"/>
                    <a:pt x="520751" y="3973779"/>
                    <a:pt x="529853" y="3995954"/>
                  </a:cubicBezTo>
                  <a:cubicBezTo>
                    <a:pt x="540844" y="4022681"/>
                    <a:pt x="541909" y="4051296"/>
                    <a:pt x="534792" y="4079475"/>
                  </a:cubicBezTo>
                  <a:cubicBezTo>
                    <a:pt x="527723" y="4107509"/>
                    <a:pt x="514795" y="4112012"/>
                    <a:pt x="492184" y="4094339"/>
                  </a:cubicBezTo>
                  <a:cubicBezTo>
                    <a:pt x="435051" y="4049601"/>
                    <a:pt x="378112" y="4004621"/>
                    <a:pt x="321124" y="3959689"/>
                  </a:cubicBezTo>
                  <a:lnTo>
                    <a:pt x="24225" y="3725976"/>
                  </a:lnTo>
                  <a:cubicBezTo>
                    <a:pt x="20933" y="3723410"/>
                    <a:pt x="17544" y="3720941"/>
                    <a:pt x="14397" y="3718229"/>
                  </a:cubicBezTo>
                  <a:cubicBezTo>
                    <a:pt x="-4051" y="3702493"/>
                    <a:pt x="-4971" y="3692374"/>
                    <a:pt x="12799" y="3674992"/>
                  </a:cubicBezTo>
                  <a:cubicBezTo>
                    <a:pt x="33618" y="3654657"/>
                    <a:pt x="55842" y="3635677"/>
                    <a:pt x="76904" y="3615583"/>
                  </a:cubicBezTo>
                  <a:cubicBezTo>
                    <a:pt x="186619" y="3511001"/>
                    <a:pt x="276434" y="3391457"/>
                    <a:pt x="343735" y="3255693"/>
                  </a:cubicBezTo>
                  <a:cubicBezTo>
                    <a:pt x="418492" y="3104823"/>
                    <a:pt x="469331" y="2945432"/>
                    <a:pt x="507533" y="2781828"/>
                  </a:cubicBezTo>
                  <a:cubicBezTo>
                    <a:pt x="522687" y="2716948"/>
                    <a:pt x="538084" y="2652116"/>
                    <a:pt x="553723" y="2585735"/>
                  </a:cubicBezTo>
                  <a:cubicBezTo>
                    <a:pt x="524963" y="2572420"/>
                    <a:pt x="525447" y="2547437"/>
                    <a:pt x="530095" y="2522066"/>
                  </a:cubicBezTo>
                  <a:cubicBezTo>
                    <a:pt x="545444" y="2438448"/>
                    <a:pt x="562293" y="2355121"/>
                    <a:pt x="577206" y="2271455"/>
                  </a:cubicBezTo>
                  <a:cubicBezTo>
                    <a:pt x="594782" y="2173021"/>
                    <a:pt x="610178" y="2074200"/>
                    <a:pt x="627899" y="1975767"/>
                  </a:cubicBezTo>
                  <a:cubicBezTo>
                    <a:pt x="654093" y="1830658"/>
                    <a:pt x="677237" y="1684727"/>
                    <a:pt x="723186" y="1544073"/>
                  </a:cubicBezTo>
                  <a:cubicBezTo>
                    <a:pt x="738147" y="1498318"/>
                    <a:pt x="755432" y="1452515"/>
                    <a:pt x="778382" y="1410391"/>
                  </a:cubicBezTo>
                  <a:cubicBezTo>
                    <a:pt x="813727" y="1345608"/>
                    <a:pt x="855560" y="1284650"/>
                    <a:pt x="934384" y="1260102"/>
                  </a:cubicBezTo>
                  <a:cubicBezTo>
                    <a:pt x="897490" y="1224128"/>
                    <a:pt x="881415" y="1178034"/>
                    <a:pt x="861903" y="1135426"/>
                  </a:cubicBezTo>
                  <a:cubicBezTo>
                    <a:pt x="855996" y="1135959"/>
                    <a:pt x="853430" y="1135813"/>
                    <a:pt x="851106" y="1136443"/>
                  </a:cubicBezTo>
                  <a:cubicBezTo>
                    <a:pt x="786855" y="1153728"/>
                    <a:pt x="730981" y="1118383"/>
                    <a:pt x="717618" y="1052922"/>
                  </a:cubicBezTo>
                  <a:cubicBezTo>
                    <a:pt x="710161" y="1016463"/>
                    <a:pt x="713163" y="981651"/>
                    <a:pt x="729771" y="948194"/>
                  </a:cubicBezTo>
                  <a:cubicBezTo>
                    <a:pt x="731514" y="944708"/>
                    <a:pt x="732869" y="940980"/>
                    <a:pt x="734128" y="937929"/>
                  </a:cubicBezTo>
                  <a:cubicBezTo>
                    <a:pt x="731659" y="935702"/>
                    <a:pt x="730642" y="933862"/>
                    <a:pt x="729286" y="933620"/>
                  </a:cubicBezTo>
                  <a:cubicBezTo>
                    <a:pt x="668667" y="922387"/>
                    <a:pt x="638939" y="880506"/>
                    <a:pt x="624607" y="825406"/>
                  </a:cubicBezTo>
                  <a:cubicBezTo>
                    <a:pt x="608677" y="764061"/>
                    <a:pt x="618942" y="705669"/>
                    <a:pt x="654432" y="653426"/>
                  </a:cubicBezTo>
                  <a:cubicBezTo>
                    <a:pt x="667166" y="634640"/>
                    <a:pt x="686340" y="620163"/>
                    <a:pt x="706820" y="599440"/>
                  </a:cubicBezTo>
                  <a:cubicBezTo>
                    <a:pt x="706820" y="591984"/>
                    <a:pt x="705223" y="577749"/>
                    <a:pt x="707111" y="564047"/>
                  </a:cubicBezTo>
                  <a:cubicBezTo>
                    <a:pt x="713502" y="518001"/>
                    <a:pt x="739067" y="485706"/>
                    <a:pt x="782401" y="469390"/>
                  </a:cubicBezTo>
                  <a:cubicBezTo>
                    <a:pt x="796829" y="463967"/>
                    <a:pt x="805448" y="456220"/>
                    <a:pt x="812420" y="442711"/>
                  </a:cubicBezTo>
                  <a:cubicBezTo>
                    <a:pt x="854931" y="360885"/>
                    <a:pt x="934288" y="316099"/>
                    <a:pt x="1021198" y="325056"/>
                  </a:cubicBezTo>
                  <a:cubicBezTo>
                    <a:pt x="1069277" y="330043"/>
                    <a:pt x="1106801" y="351395"/>
                    <a:pt x="1124860" y="399184"/>
                  </a:cubicBezTo>
                  <a:cubicBezTo>
                    <a:pt x="1125732" y="401459"/>
                    <a:pt x="1127281" y="403493"/>
                    <a:pt x="1128685" y="405575"/>
                  </a:cubicBezTo>
                  <a:cubicBezTo>
                    <a:pt x="1129121" y="406204"/>
                    <a:pt x="1129993" y="406592"/>
                    <a:pt x="1131445" y="407608"/>
                  </a:cubicBezTo>
                  <a:cubicBezTo>
                    <a:pt x="1159818" y="388871"/>
                    <a:pt x="1190273" y="374103"/>
                    <a:pt x="1224650" y="368487"/>
                  </a:cubicBezTo>
                  <a:cubicBezTo>
                    <a:pt x="1252296" y="363984"/>
                    <a:pt x="1279362" y="365533"/>
                    <a:pt x="1306282" y="373280"/>
                  </a:cubicBezTo>
                  <a:cubicBezTo>
                    <a:pt x="1384864" y="395843"/>
                    <a:pt x="1437640" y="488757"/>
                    <a:pt x="1384090" y="572374"/>
                  </a:cubicBezTo>
                  <a:cubicBezTo>
                    <a:pt x="1417353" y="596825"/>
                    <a:pt x="1441223" y="627377"/>
                    <a:pt x="1439141" y="671728"/>
                  </a:cubicBezTo>
                  <a:cubicBezTo>
                    <a:pt x="1437059" y="715595"/>
                    <a:pt x="1411107" y="743096"/>
                    <a:pt x="1376682" y="760623"/>
                  </a:cubicBezTo>
                  <a:cubicBezTo>
                    <a:pt x="1388593" y="798486"/>
                    <a:pt x="1399729" y="834025"/>
                    <a:pt x="1411494" y="871355"/>
                  </a:cubicBezTo>
                  <a:cubicBezTo>
                    <a:pt x="1428005" y="875858"/>
                    <a:pt x="1446500" y="880554"/>
                    <a:pt x="1464754" y="886026"/>
                  </a:cubicBezTo>
                  <a:cubicBezTo>
                    <a:pt x="1476713" y="889608"/>
                    <a:pt x="1488817" y="893191"/>
                    <a:pt x="1499954" y="898663"/>
                  </a:cubicBezTo>
                  <a:cubicBezTo>
                    <a:pt x="1531183" y="914011"/>
                    <a:pt x="1538688" y="945047"/>
                    <a:pt x="1518933" y="974098"/>
                  </a:cubicBezTo>
                  <a:cubicBezTo>
                    <a:pt x="1508233" y="989833"/>
                    <a:pt x="1493078" y="1000243"/>
                    <a:pt x="1475745" y="1006876"/>
                  </a:cubicBezTo>
                  <a:cubicBezTo>
                    <a:pt x="1456378" y="1014333"/>
                    <a:pt x="1436429" y="1020191"/>
                    <a:pt x="1416288" y="1026921"/>
                  </a:cubicBezTo>
                  <a:cubicBezTo>
                    <a:pt x="1415658" y="1027793"/>
                    <a:pt x="1414109" y="1029052"/>
                    <a:pt x="1413915" y="1030504"/>
                  </a:cubicBezTo>
                  <a:cubicBezTo>
                    <a:pt x="1410090" y="1060524"/>
                    <a:pt x="1409896" y="1061686"/>
                    <a:pt x="1380168" y="1058490"/>
                  </a:cubicBezTo>
                  <a:cubicBezTo>
                    <a:pt x="1354991" y="1055827"/>
                    <a:pt x="1330104" y="1050307"/>
                    <a:pt x="1305846" y="1046143"/>
                  </a:cubicBezTo>
                  <a:cubicBezTo>
                    <a:pt x="1311560" y="1068561"/>
                    <a:pt x="1330007" y="1075339"/>
                    <a:pt x="1410526" y="1082312"/>
                  </a:cubicBezTo>
                  <a:cubicBezTo>
                    <a:pt x="1411930" y="1092383"/>
                    <a:pt x="1413431" y="1102889"/>
                    <a:pt x="1415416" y="1116785"/>
                  </a:cubicBezTo>
                  <a:cubicBezTo>
                    <a:pt x="1449890" y="1100614"/>
                    <a:pt x="1481845" y="1081973"/>
                    <a:pt x="1513946" y="1063622"/>
                  </a:cubicBezTo>
                  <a:cubicBezTo>
                    <a:pt x="1546532" y="1045030"/>
                    <a:pt x="1578875" y="1026002"/>
                    <a:pt x="1611024" y="1006731"/>
                  </a:cubicBezTo>
                  <a:cubicBezTo>
                    <a:pt x="1642496" y="987848"/>
                    <a:pt x="1674016" y="969014"/>
                    <a:pt x="1704761" y="949114"/>
                  </a:cubicBezTo>
                  <a:cubicBezTo>
                    <a:pt x="1735361" y="929311"/>
                    <a:pt x="1768963" y="913333"/>
                    <a:pt x="1795303" y="887720"/>
                  </a:cubicBezTo>
                  <a:cubicBezTo>
                    <a:pt x="1794383" y="885977"/>
                    <a:pt x="1793463" y="884186"/>
                    <a:pt x="1792543" y="882443"/>
                  </a:cubicBezTo>
                  <a:cubicBezTo>
                    <a:pt x="1786297" y="882443"/>
                    <a:pt x="1780003" y="882007"/>
                    <a:pt x="1773757" y="882491"/>
                  </a:cubicBezTo>
                  <a:cubicBezTo>
                    <a:pt x="1690091" y="889076"/>
                    <a:pt x="1623903" y="825503"/>
                    <a:pt x="1624291" y="737915"/>
                  </a:cubicBezTo>
                  <a:cubicBezTo>
                    <a:pt x="1624630" y="659623"/>
                    <a:pt x="1682295" y="584043"/>
                    <a:pt x="1757391" y="562352"/>
                  </a:cubicBezTo>
                  <a:cubicBezTo>
                    <a:pt x="1853452" y="534560"/>
                    <a:pt x="1941670" y="603217"/>
                    <a:pt x="1939007" y="703732"/>
                  </a:cubicBezTo>
                  <a:cubicBezTo>
                    <a:pt x="1938813" y="711963"/>
                    <a:pt x="1937942" y="720194"/>
                    <a:pt x="1937264" y="730701"/>
                  </a:cubicBezTo>
                  <a:cubicBezTo>
                    <a:pt x="1943122" y="728909"/>
                    <a:pt x="1947674" y="728183"/>
                    <a:pt x="1951644" y="726247"/>
                  </a:cubicBezTo>
                  <a:cubicBezTo>
                    <a:pt x="1991008" y="706637"/>
                    <a:pt x="2032841" y="695840"/>
                    <a:pt x="2076417" y="692741"/>
                  </a:cubicBezTo>
                  <a:cubicBezTo>
                    <a:pt x="2092346" y="691628"/>
                    <a:pt x="2105274" y="686205"/>
                    <a:pt x="2117282" y="676521"/>
                  </a:cubicBezTo>
                  <a:cubicBezTo>
                    <a:pt x="2159453" y="642484"/>
                    <a:pt x="2201819" y="608639"/>
                    <a:pt x="2244040" y="574699"/>
                  </a:cubicBezTo>
                  <a:cubicBezTo>
                    <a:pt x="2247284" y="572084"/>
                    <a:pt x="2250334" y="569227"/>
                    <a:pt x="2253578" y="566613"/>
                  </a:cubicBezTo>
                  <a:cubicBezTo>
                    <a:pt x="2271652" y="551928"/>
                    <a:pt x="2289020" y="552848"/>
                    <a:pt x="2305676" y="569373"/>
                  </a:cubicBezTo>
                  <a:cubicBezTo>
                    <a:pt x="2309210" y="572859"/>
                    <a:pt x="2313035" y="576006"/>
                    <a:pt x="2318022" y="580509"/>
                  </a:cubicBezTo>
                  <a:cubicBezTo>
                    <a:pt x="2335114" y="566806"/>
                    <a:pt x="2352060" y="553491"/>
                    <a:pt x="2368764" y="539838"/>
                  </a:cubicBezTo>
                  <a:cubicBezTo>
                    <a:pt x="2450784" y="472827"/>
                    <a:pt x="2532320" y="405139"/>
                    <a:pt x="2615066" y="339049"/>
                  </a:cubicBezTo>
                  <a:cubicBezTo>
                    <a:pt x="2638306" y="320456"/>
                    <a:pt x="2664403" y="305011"/>
                    <a:pt x="2690646" y="290776"/>
                  </a:cubicBezTo>
                  <a:cubicBezTo>
                    <a:pt x="2702460" y="284336"/>
                    <a:pt x="2717857" y="281383"/>
                    <a:pt x="2731414" y="282061"/>
                  </a:cubicBezTo>
                  <a:cubicBezTo>
                    <a:pt x="2762304" y="283610"/>
                    <a:pt x="2778137" y="308739"/>
                    <a:pt x="2764725" y="336531"/>
                  </a:cubicBezTo>
                  <a:cubicBezTo>
                    <a:pt x="2755477" y="355656"/>
                    <a:pt x="2741000" y="372409"/>
                    <a:pt x="2727782" y="389403"/>
                  </a:cubicBezTo>
                  <a:cubicBezTo>
                    <a:pt x="2714564" y="406350"/>
                    <a:pt x="2700039" y="422279"/>
                    <a:pt x="2686191" y="438499"/>
                  </a:cubicBezTo>
                  <a:cubicBezTo>
                    <a:pt x="2713887" y="447650"/>
                    <a:pt x="2728412" y="469583"/>
                    <a:pt x="2721633" y="500087"/>
                  </a:cubicBezTo>
                  <a:cubicBezTo>
                    <a:pt x="2738338" y="510303"/>
                    <a:pt x="2755671" y="517372"/>
                    <a:pt x="2768115" y="529476"/>
                  </a:cubicBezTo>
                  <a:cubicBezTo>
                    <a:pt x="2782785" y="543711"/>
                    <a:pt x="2780219" y="562981"/>
                    <a:pt x="2769180" y="581913"/>
                  </a:cubicBezTo>
                  <a:cubicBezTo>
                    <a:pt x="2789612" y="590725"/>
                    <a:pt x="2806510" y="602055"/>
                    <a:pt x="2810916" y="626554"/>
                  </a:cubicBezTo>
                  <a:cubicBezTo>
                    <a:pt x="2827184" y="620599"/>
                    <a:pt x="2841855" y="615321"/>
                    <a:pt x="2856429" y="609850"/>
                  </a:cubicBezTo>
                  <a:cubicBezTo>
                    <a:pt x="3389655" y="408819"/>
                    <a:pt x="3922929" y="207739"/>
                    <a:pt x="4456155" y="6708"/>
                  </a:cubicBezTo>
                  <a:cubicBezTo>
                    <a:pt x="4490919" y="-6413"/>
                    <a:pt x="4522633" y="-554"/>
                    <a:pt x="4547520" y="26657"/>
                  </a:cubicBezTo>
                  <a:cubicBezTo>
                    <a:pt x="4564805" y="45539"/>
                    <a:pt x="4580105" y="66892"/>
                    <a:pt x="4593033" y="89019"/>
                  </a:cubicBezTo>
                  <a:cubicBezTo>
                    <a:pt x="4627264" y="147653"/>
                    <a:pt x="4650020" y="211225"/>
                    <a:pt x="4669339" y="276105"/>
                  </a:cubicBezTo>
                  <a:cubicBezTo>
                    <a:pt x="4698922" y="375507"/>
                    <a:pt x="4720323" y="476604"/>
                    <a:pt x="4723712" y="580509"/>
                  </a:cubicBezTo>
                  <a:cubicBezTo>
                    <a:pt x="4725020" y="620260"/>
                    <a:pt x="4721582" y="660398"/>
                    <a:pt x="4717370" y="700052"/>
                  </a:cubicBezTo>
                  <a:cubicBezTo>
                    <a:pt x="4711463" y="755781"/>
                    <a:pt x="4664885" y="785655"/>
                    <a:pt x="4616031" y="790787"/>
                  </a:cubicBezTo>
                  <a:cubicBezTo>
                    <a:pt x="4441920" y="809186"/>
                    <a:pt x="4267568" y="825503"/>
                    <a:pt x="4093360" y="842691"/>
                  </a:cubicBezTo>
                  <a:cubicBezTo>
                    <a:pt x="3942345" y="857604"/>
                    <a:pt x="3791329" y="872565"/>
                    <a:pt x="3640362" y="887575"/>
                  </a:cubicBezTo>
                  <a:cubicBezTo>
                    <a:pt x="3594801" y="892126"/>
                    <a:pt x="3549288" y="896968"/>
                    <a:pt x="3502226" y="901858"/>
                  </a:cubicBezTo>
                  <a:cubicBezTo>
                    <a:pt x="3500096" y="912171"/>
                    <a:pt x="3498450" y="921855"/>
                    <a:pt x="3496126" y="931393"/>
                  </a:cubicBezTo>
                  <a:cubicBezTo>
                    <a:pt x="3487120" y="968675"/>
                    <a:pt x="3479712" y="1006441"/>
                    <a:pt x="3446739" y="1032538"/>
                  </a:cubicBezTo>
                  <a:cubicBezTo>
                    <a:pt x="3440881" y="1037186"/>
                    <a:pt x="3439574" y="1048758"/>
                    <a:pt x="3437927" y="1057473"/>
                  </a:cubicBezTo>
                  <a:cubicBezTo>
                    <a:pt x="3424031" y="1132037"/>
                    <a:pt x="3410571" y="1206649"/>
                    <a:pt x="3397014" y="1281261"/>
                  </a:cubicBezTo>
                  <a:cubicBezTo>
                    <a:pt x="3364042" y="1462440"/>
                    <a:pt x="3331021" y="1643668"/>
                    <a:pt x="3298096" y="1824897"/>
                  </a:cubicBezTo>
                  <a:cubicBezTo>
                    <a:pt x="3297515" y="1828092"/>
                    <a:pt x="3297322" y="1831385"/>
                    <a:pt x="3296595" y="1837727"/>
                  </a:cubicBezTo>
                  <a:cubicBezTo>
                    <a:pt x="3305553" y="1839180"/>
                    <a:pt x="3314462" y="1839567"/>
                    <a:pt x="3322693" y="1842133"/>
                  </a:cubicBezTo>
                  <a:cubicBezTo>
                    <a:pt x="3337606" y="1846781"/>
                    <a:pt x="3354164" y="1849832"/>
                    <a:pt x="3366317" y="1858644"/>
                  </a:cubicBezTo>
                  <a:cubicBezTo>
                    <a:pt x="3395659" y="1879996"/>
                    <a:pt x="3395320" y="1908611"/>
                    <a:pt x="3368351" y="1939986"/>
                  </a:cubicBezTo>
                  <a:cubicBezTo>
                    <a:pt x="3398515" y="1978381"/>
                    <a:pt x="3398951" y="1994165"/>
                    <a:pt x="3369852" y="2025250"/>
                  </a:cubicBezTo>
                  <a:cubicBezTo>
                    <a:pt x="3376824" y="2039146"/>
                    <a:pt x="3390817" y="2052896"/>
                    <a:pt x="3382489" y="2070278"/>
                  </a:cubicBezTo>
                  <a:cubicBezTo>
                    <a:pt x="3375904" y="2084029"/>
                    <a:pt x="3365494" y="2095891"/>
                    <a:pt x="3355181" y="2110949"/>
                  </a:cubicBezTo>
                  <a:cubicBezTo>
                    <a:pt x="3354842" y="2108722"/>
                    <a:pt x="3354600" y="2110659"/>
                    <a:pt x="3355375" y="2111773"/>
                  </a:cubicBezTo>
                  <a:cubicBezTo>
                    <a:pt x="3378180" y="2143970"/>
                    <a:pt x="3372709" y="2170600"/>
                    <a:pt x="3336056" y="2185271"/>
                  </a:cubicBezTo>
                  <a:cubicBezTo>
                    <a:pt x="3312477" y="2194664"/>
                    <a:pt x="3286186" y="2197472"/>
                    <a:pt x="3260960" y="2202411"/>
                  </a:cubicBezTo>
                  <a:cubicBezTo>
                    <a:pt x="3251373" y="2204299"/>
                    <a:pt x="3241302" y="2203863"/>
                    <a:pt x="3229149" y="2204687"/>
                  </a:cubicBezTo>
                  <a:cubicBezTo>
                    <a:pt x="3117982" y="2813686"/>
                    <a:pt x="3006960" y="3421573"/>
                    <a:pt x="2895599" y="4031687"/>
                  </a:cubicBezTo>
                  <a:cubicBezTo>
                    <a:pt x="2903055" y="4032316"/>
                    <a:pt x="2910172" y="4033381"/>
                    <a:pt x="2917290" y="4033430"/>
                  </a:cubicBezTo>
                  <a:cubicBezTo>
                    <a:pt x="2960672" y="4033769"/>
                    <a:pt x="3004055" y="4033865"/>
                    <a:pt x="3047437" y="4034204"/>
                  </a:cubicBezTo>
                  <a:cubicBezTo>
                    <a:pt x="3054071" y="4034204"/>
                    <a:pt x="3060946" y="4034059"/>
                    <a:pt x="3067337" y="4035608"/>
                  </a:cubicBezTo>
                  <a:cubicBezTo>
                    <a:pt x="3077166" y="4038029"/>
                    <a:pt x="3083315" y="4044808"/>
                    <a:pt x="3082879" y="4055460"/>
                  </a:cubicBezTo>
                  <a:cubicBezTo>
                    <a:pt x="3082492" y="4064950"/>
                    <a:pt x="3076440" y="4070857"/>
                    <a:pt x="3067676" y="4073036"/>
                  </a:cubicBezTo>
                  <a:cubicBezTo>
                    <a:pt x="3062108" y="4074440"/>
                    <a:pt x="3056104" y="4074440"/>
                    <a:pt x="3050294" y="4074391"/>
                  </a:cubicBezTo>
                  <a:cubicBezTo>
                    <a:pt x="2935156" y="4073520"/>
                    <a:pt x="2820067" y="4072551"/>
                    <a:pt x="2704929" y="4071583"/>
                  </a:cubicBezTo>
                  <a:cubicBezTo>
                    <a:pt x="2702412" y="4071583"/>
                    <a:pt x="2699894" y="4071583"/>
                    <a:pt x="2697424" y="4071292"/>
                  </a:cubicBezTo>
                  <a:cubicBezTo>
                    <a:pt x="2681253" y="4069646"/>
                    <a:pt x="2673554" y="4063062"/>
                    <a:pt x="2673893" y="4051199"/>
                  </a:cubicBezTo>
                  <a:cubicBezTo>
                    <a:pt x="2674232" y="4039724"/>
                    <a:pt x="2682463" y="4031638"/>
                    <a:pt x="2698296" y="4031445"/>
                  </a:cubicBezTo>
                  <a:cubicBezTo>
                    <a:pt x="2731656" y="4031057"/>
                    <a:pt x="2765016" y="4032219"/>
                    <a:pt x="2798376" y="4032655"/>
                  </a:cubicBezTo>
                  <a:cubicBezTo>
                    <a:pt x="2811594" y="4032800"/>
                    <a:pt x="2824860" y="4032655"/>
                    <a:pt x="2840402" y="4032655"/>
                  </a:cubicBezTo>
                  <a:cubicBezTo>
                    <a:pt x="2948762" y="3424381"/>
                    <a:pt x="3056927" y="2817415"/>
                    <a:pt x="3165577" y="2207785"/>
                  </a:cubicBezTo>
                  <a:close/>
                  <a:moveTo>
                    <a:pt x="3348354" y="1905222"/>
                  </a:moveTo>
                  <a:cubicBezTo>
                    <a:pt x="3346853" y="1889147"/>
                    <a:pt x="3339494" y="1884209"/>
                    <a:pt x="3329955" y="1882223"/>
                  </a:cubicBezTo>
                  <a:cubicBezTo>
                    <a:pt x="3319400" y="1880045"/>
                    <a:pt x="3308603" y="1877527"/>
                    <a:pt x="3297903" y="1877478"/>
                  </a:cubicBezTo>
                  <a:cubicBezTo>
                    <a:pt x="3265414" y="1877333"/>
                    <a:pt x="3232829" y="1877236"/>
                    <a:pt x="3200438" y="1879125"/>
                  </a:cubicBezTo>
                  <a:cubicBezTo>
                    <a:pt x="3119580" y="1883918"/>
                    <a:pt x="3038819" y="1884063"/>
                    <a:pt x="2957961" y="1878689"/>
                  </a:cubicBezTo>
                  <a:cubicBezTo>
                    <a:pt x="2840354" y="1870845"/>
                    <a:pt x="2724490" y="1852785"/>
                    <a:pt x="2610611" y="1822330"/>
                  </a:cubicBezTo>
                  <a:cubicBezTo>
                    <a:pt x="2475671" y="1786211"/>
                    <a:pt x="2349203" y="1732176"/>
                    <a:pt x="2238229" y="1645702"/>
                  </a:cubicBezTo>
                  <a:cubicBezTo>
                    <a:pt x="2197462" y="1613940"/>
                    <a:pt x="2157565" y="1581209"/>
                    <a:pt x="2125948" y="1539425"/>
                  </a:cubicBezTo>
                  <a:cubicBezTo>
                    <a:pt x="2089732" y="1491540"/>
                    <a:pt x="2053079" y="1443945"/>
                    <a:pt x="2014781" y="1397754"/>
                  </a:cubicBezTo>
                  <a:cubicBezTo>
                    <a:pt x="1997931" y="1377467"/>
                    <a:pt x="1977935" y="1359117"/>
                    <a:pt x="1956873" y="1343236"/>
                  </a:cubicBezTo>
                  <a:cubicBezTo>
                    <a:pt x="1926467" y="1320334"/>
                    <a:pt x="1891315" y="1315879"/>
                    <a:pt x="1854615" y="1326677"/>
                  </a:cubicBezTo>
                  <a:cubicBezTo>
                    <a:pt x="1777872" y="1349239"/>
                    <a:pt x="1738799" y="1410779"/>
                    <a:pt x="1752308" y="1489215"/>
                  </a:cubicBezTo>
                  <a:cubicBezTo>
                    <a:pt x="1755551" y="1508002"/>
                    <a:pt x="1760490" y="1526691"/>
                    <a:pt x="1766833" y="1544702"/>
                  </a:cubicBezTo>
                  <a:cubicBezTo>
                    <a:pt x="1782472" y="1589150"/>
                    <a:pt x="1807359" y="1628659"/>
                    <a:pt x="1835538" y="1666086"/>
                  </a:cubicBezTo>
                  <a:cubicBezTo>
                    <a:pt x="1937264" y="1801317"/>
                    <a:pt x="2065474" y="1904253"/>
                    <a:pt x="2217603" y="1977655"/>
                  </a:cubicBezTo>
                  <a:cubicBezTo>
                    <a:pt x="2351818" y="2042390"/>
                    <a:pt x="2492133" y="2089258"/>
                    <a:pt x="2638500" y="2117437"/>
                  </a:cubicBezTo>
                  <a:cubicBezTo>
                    <a:pt x="2699797" y="2129251"/>
                    <a:pt x="2761384" y="2140678"/>
                    <a:pt x="2823311" y="2148086"/>
                  </a:cubicBezTo>
                  <a:cubicBezTo>
                    <a:pt x="2879476" y="2154768"/>
                    <a:pt x="2936318" y="2155881"/>
                    <a:pt x="2992870" y="2159222"/>
                  </a:cubicBezTo>
                  <a:cubicBezTo>
                    <a:pt x="3078618" y="2164306"/>
                    <a:pt x="3164415" y="2168470"/>
                    <a:pt x="3250211" y="2162611"/>
                  </a:cubicBezTo>
                  <a:cubicBezTo>
                    <a:pt x="3271660" y="2161159"/>
                    <a:pt x="3292916" y="2155978"/>
                    <a:pt x="3314026" y="2151572"/>
                  </a:cubicBezTo>
                  <a:cubicBezTo>
                    <a:pt x="3318722" y="2150604"/>
                    <a:pt x="3322596" y="2145617"/>
                    <a:pt x="3327728" y="2141840"/>
                  </a:cubicBezTo>
                  <a:cubicBezTo>
                    <a:pt x="3312089" y="2126298"/>
                    <a:pt x="3293933" y="2124071"/>
                    <a:pt x="3275873" y="2120778"/>
                  </a:cubicBezTo>
                  <a:cubicBezTo>
                    <a:pt x="3260863" y="2118067"/>
                    <a:pt x="3254762" y="2110707"/>
                    <a:pt x="3255344" y="2099862"/>
                  </a:cubicBezTo>
                  <a:cubicBezTo>
                    <a:pt x="3256070" y="2086401"/>
                    <a:pt x="3265221" y="2081076"/>
                    <a:pt x="3276744" y="2079429"/>
                  </a:cubicBezTo>
                  <a:cubicBezTo>
                    <a:pt x="3288268" y="2077783"/>
                    <a:pt x="3300130" y="2078316"/>
                    <a:pt x="3311605" y="2076379"/>
                  </a:cubicBezTo>
                  <a:cubicBezTo>
                    <a:pt x="3323516" y="2074394"/>
                    <a:pt x="3336976" y="2074152"/>
                    <a:pt x="3343658" y="2058997"/>
                  </a:cubicBezTo>
                  <a:cubicBezTo>
                    <a:pt x="3333345" y="2048055"/>
                    <a:pt x="3319400" y="2045585"/>
                    <a:pt x="3305698" y="2042680"/>
                  </a:cubicBezTo>
                  <a:cubicBezTo>
                    <a:pt x="3299210" y="2041324"/>
                    <a:pt x="3291367" y="2041760"/>
                    <a:pt x="3286573" y="2038129"/>
                  </a:cubicBezTo>
                  <a:cubicBezTo>
                    <a:pt x="3280618" y="2033626"/>
                    <a:pt x="3273403" y="2025637"/>
                    <a:pt x="3273694" y="2019488"/>
                  </a:cubicBezTo>
                  <a:cubicBezTo>
                    <a:pt x="3273984" y="2013387"/>
                    <a:pt x="3281925" y="2005447"/>
                    <a:pt x="3288413" y="2002445"/>
                  </a:cubicBezTo>
                  <a:cubicBezTo>
                    <a:pt x="3296353" y="1998765"/>
                    <a:pt x="3306231" y="1999104"/>
                    <a:pt x="3315333" y="1998184"/>
                  </a:cubicBezTo>
                  <a:cubicBezTo>
                    <a:pt x="3327728" y="1996925"/>
                    <a:pt x="3340172" y="1996054"/>
                    <a:pt x="3350291" y="1986080"/>
                  </a:cubicBezTo>
                  <a:cubicBezTo>
                    <a:pt x="3346466" y="1970247"/>
                    <a:pt x="3333732" y="1965938"/>
                    <a:pt x="3320950" y="1962452"/>
                  </a:cubicBezTo>
                  <a:cubicBezTo>
                    <a:pt x="3310540" y="1959644"/>
                    <a:pt x="3299501" y="1959014"/>
                    <a:pt x="3289139" y="1956061"/>
                  </a:cubicBezTo>
                  <a:cubicBezTo>
                    <a:pt x="3281005" y="1953737"/>
                    <a:pt x="3272145" y="1948459"/>
                    <a:pt x="3274323" y="1938872"/>
                  </a:cubicBezTo>
                  <a:cubicBezTo>
                    <a:pt x="3275921" y="1931658"/>
                    <a:pt x="3281877" y="1924492"/>
                    <a:pt x="3287783" y="1919554"/>
                  </a:cubicBezTo>
                  <a:cubicBezTo>
                    <a:pt x="3291657" y="1916310"/>
                    <a:pt x="3298920" y="1917326"/>
                    <a:pt x="3304585" y="1916019"/>
                  </a:cubicBezTo>
                  <a:cubicBezTo>
                    <a:pt x="3318868" y="1912630"/>
                    <a:pt x="3333103" y="1909047"/>
                    <a:pt x="3348306" y="1905270"/>
                  </a:cubicBezTo>
                  <a:close/>
                  <a:moveTo>
                    <a:pt x="1407088" y="2551697"/>
                  </a:moveTo>
                  <a:cubicBezTo>
                    <a:pt x="1401617" y="2389594"/>
                    <a:pt x="1396291" y="2231026"/>
                    <a:pt x="1390868" y="2069407"/>
                  </a:cubicBezTo>
                  <a:cubicBezTo>
                    <a:pt x="1381959" y="2075362"/>
                    <a:pt x="1375181" y="2079720"/>
                    <a:pt x="1368547" y="2084320"/>
                  </a:cubicBezTo>
                  <a:cubicBezTo>
                    <a:pt x="1309187" y="2125523"/>
                    <a:pt x="1245905" y="2158399"/>
                    <a:pt x="1175167" y="2175297"/>
                  </a:cubicBezTo>
                  <a:cubicBezTo>
                    <a:pt x="1040226" y="2207543"/>
                    <a:pt x="915163" y="2152444"/>
                    <a:pt x="849992" y="2030043"/>
                  </a:cubicBezTo>
                  <a:cubicBezTo>
                    <a:pt x="834450" y="2000847"/>
                    <a:pt x="822733" y="1969133"/>
                    <a:pt x="813291" y="1937371"/>
                  </a:cubicBezTo>
                  <a:cubicBezTo>
                    <a:pt x="791261" y="1863437"/>
                    <a:pt x="784434" y="1787034"/>
                    <a:pt x="781626" y="1710146"/>
                  </a:cubicBezTo>
                  <a:cubicBezTo>
                    <a:pt x="778237" y="1616797"/>
                    <a:pt x="788356" y="1525432"/>
                    <a:pt x="818908" y="1436730"/>
                  </a:cubicBezTo>
                  <a:cubicBezTo>
                    <a:pt x="820893" y="1431017"/>
                    <a:pt x="822007" y="1425013"/>
                    <a:pt x="823556" y="1419155"/>
                  </a:cubicBezTo>
                  <a:cubicBezTo>
                    <a:pt x="812275" y="1430436"/>
                    <a:pt x="804721" y="1443170"/>
                    <a:pt x="798621" y="1456582"/>
                  </a:cubicBezTo>
                  <a:cubicBezTo>
                    <a:pt x="763760" y="1533663"/>
                    <a:pt x="740955" y="1614569"/>
                    <a:pt x="723040" y="1696928"/>
                  </a:cubicBezTo>
                  <a:cubicBezTo>
                    <a:pt x="693118" y="1834580"/>
                    <a:pt x="668764" y="1973201"/>
                    <a:pt x="646395" y="2112305"/>
                  </a:cubicBezTo>
                  <a:cubicBezTo>
                    <a:pt x="627318" y="2230735"/>
                    <a:pt x="602528" y="2348197"/>
                    <a:pt x="580498" y="2466143"/>
                  </a:cubicBezTo>
                  <a:cubicBezTo>
                    <a:pt x="575947" y="2490400"/>
                    <a:pt x="572219" y="2514803"/>
                    <a:pt x="567571" y="2542353"/>
                  </a:cubicBezTo>
                  <a:cubicBezTo>
                    <a:pt x="849121" y="2572420"/>
                    <a:pt x="1127475" y="2578618"/>
                    <a:pt x="1407137" y="2551697"/>
                  </a:cubicBezTo>
                  <a:close/>
                  <a:moveTo>
                    <a:pt x="1051072" y="1789261"/>
                  </a:moveTo>
                  <a:cubicBezTo>
                    <a:pt x="1051943" y="1781708"/>
                    <a:pt x="1053008" y="1776818"/>
                    <a:pt x="1053008" y="1771976"/>
                  </a:cubicBezTo>
                  <a:cubicBezTo>
                    <a:pt x="1053008" y="1691118"/>
                    <a:pt x="1054558" y="1610163"/>
                    <a:pt x="1052282" y="1529354"/>
                  </a:cubicBezTo>
                  <a:cubicBezTo>
                    <a:pt x="1051072" y="1486214"/>
                    <a:pt x="1044632" y="1443073"/>
                    <a:pt x="1037805" y="1400369"/>
                  </a:cubicBezTo>
                  <a:cubicBezTo>
                    <a:pt x="1034706" y="1381050"/>
                    <a:pt x="1027153" y="1361634"/>
                    <a:pt x="1017808" y="1344349"/>
                  </a:cubicBezTo>
                  <a:cubicBezTo>
                    <a:pt x="1004542" y="1319705"/>
                    <a:pt x="979558" y="1311038"/>
                    <a:pt x="953509" y="1321157"/>
                  </a:cubicBezTo>
                  <a:cubicBezTo>
                    <a:pt x="939953" y="1326435"/>
                    <a:pt x="925718" y="1334520"/>
                    <a:pt x="916567" y="1345366"/>
                  </a:cubicBezTo>
                  <a:cubicBezTo>
                    <a:pt x="900540" y="1364249"/>
                    <a:pt x="885821" y="1385020"/>
                    <a:pt x="874782" y="1407099"/>
                  </a:cubicBezTo>
                  <a:cubicBezTo>
                    <a:pt x="849217" y="1458228"/>
                    <a:pt x="835757" y="1513376"/>
                    <a:pt x="828301" y="1569831"/>
                  </a:cubicBezTo>
                  <a:cubicBezTo>
                    <a:pt x="814744" y="1672477"/>
                    <a:pt x="820893" y="1774590"/>
                    <a:pt x="839340" y="1876026"/>
                  </a:cubicBezTo>
                  <a:cubicBezTo>
                    <a:pt x="849847" y="1933740"/>
                    <a:pt x="866842" y="1989614"/>
                    <a:pt x="901170" y="2038371"/>
                  </a:cubicBezTo>
                  <a:cubicBezTo>
                    <a:pt x="948958" y="2106204"/>
                    <a:pt x="1013693" y="2142905"/>
                    <a:pt x="1097843" y="2143825"/>
                  </a:cubicBezTo>
                  <a:cubicBezTo>
                    <a:pt x="1144615" y="2144358"/>
                    <a:pt x="1188724" y="2133173"/>
                    <a:pt x="1231380" y="2115355"/>
                  </a:cubicBezTo>
                  <a:cubicBezTo>
                    <a:pt x="1329668" y="2074297"/>
                    <a:pt x="1410623" y="2010047"/>
                    <a:pt x="1478311" y="1928608"/>
                  </a:cubicBezTo>
                  <a:cubicBezTo>
                    <a:pt x="1524792" y="1872685"/>
                    <a:pt x="1564737" y="1812163"/>
                    <a:pt x="1600953" y="1749171"/>
                  </a:cubicBezTo>
                  <a:cubicBezTo>
                    <a:pt x="1605844" y="1740649"/>
                    <a:pt x="1609523" y="1731450"/>
                    <a:pt x="1614171" y="1721670"/>
                  </a:cubicBezTo>
                  <a:cubicBezTo>
                    <a:pt x="1564495" y="1665360"/>
                    <a:pt x="1515593" y="1609970"/>
                    <a:pt x="1465286" y="1552933"/>
                  </a:cubicBezTo>
                  <a:cubicBezTo>
                    <a:pt x="1458992" y="1561745"/>
                    <a:pt x="1454247" y="1568330"/>
                    <a:pt x="1449502" y="1574915"/>
                  </a:cubicBezTo>
                  <a:cubicBezTo>
                    <a:pt x="1411639" y="1627594"/>
                    <a:pt x="1372663" y="1679110"/>
                    <a:pt x="1320517" y="1719104"/>
                  </a:cubicBezTo>
                  <a:cubicBezTo>
                    <a:pt x="1228329" y="1789745"/>
                    <a:pt x="1123602" y="1825913"/>
                    <a:pt x="1008415" y="1833467"/>
                  </a:cubicBezTo>
                  <a:cubicBezTo>
                    <a:pt x="996940" y="1834241"/>
                    <a:pt x="984787" y="1833612"/>
                    <a:pt x="973893" y="1830368"/>
                  </a:cubicBezTo>
                  <a:cubicBezTo>
                    <a:pt x="968567" y="1828770"/>
                    <a:pt x="962176" y="1819619"/>
                    <a:pt x="962322" y="1814003"/>
                  </a:cubicBezTo>
                  <a:cubicBezTo>
                    <a:pt x="962467" y="1808434"/>
                    <a:pt x="969245" y="1799961"/>
                    <a:pt x="974813" y="1798267"/>
                  </a:cubicBezTo>
                  <a:cubicBezTo>
                    <a:pt x="986579" y="1794684"/>
                    <a:pt x="999410" y="1794539"/>
                    <a:pt x="1011853" y="1793231"/>
                  </a:cubicBezTo>
                  <a:cubicBezTo>
                    <a:pt x="1024877" y="1791827"/>
                    <a:pt x="1037950" y="1790665"/>
                    <a:pt x="1051217" y="1789358"/>
                  </a:cubicBezTo>
                  <a:close/>
                  <a:moveTo>
                    <a:pt x="3232636" y="1838163"/>
                  </a:moveTo>
                  <a:cubicBezTo>
                    <a:pt x="3234476" y="1830610"/>
                    <a:pt x="3235395" y="1827463"/>
                    <a:pt x="3235977" y="1824219"/>
                  </a:cubicBezTo>
                  <a:cubicBezTo>
                    <a:pt x="3255295" y="1715908"/>
                    <a:pt x="3274517" y="1607597"/>
                    <a:pt x="3293836" y="1499286"/>
                  </a:cubicBezTo>
                  <a:cubicBezTo>
                    <a:pt x="3320998" y="1346673"/>
                    <a:pt x="3348209" y="1194060"/>
                    <a:pt x="3375275" y="1041447"/>
                  </a:cubicBezTo>
                  <a:cubicBezTo>
                    <a:pt x="3376436" y="1035007"/>
                    <a:pt x="3378567" y="1026437"/>
                    <a:pt x="3375613" y="1021934"/>
                  </a:cubicBezTo>
                  <a:cubicBezTo>
                    <a:pt x="3361766" y="1000921"/>
                    <a:pt x="3361960" y="978165"/>
                    <a:pt x="3363461" y="953907"/>
                  </a:cubicBezTo>
                  <a:cubicBezTo>
                    <a:pt x="3356682" y="961606"/>
                    <a:pt x="3351598" y="969837"/>
                    <a:pt x="3346708" y="978213"/>
                  </a:cubicBezTo>
                  <a:cubicBezTo>
                    <a:pt x="3305989" y="1048080"/>
                    <a:pt x="3267109" y="1119061"/>
                    <a:pt x="3224211" y="1187572"/>
                  </a:cubicBezTo>
                  <a:cubicBezTo>
                    <a:pt x="3157104" y="1294769"/>
                    <a:pt x="3077650" y="1392380"/>
                    <a:pt x="2983187" y="1476966"/>
                  </a:cubicBezTo>
                  <a:cubicBezTo>
                    <a:pt x="2889159" y="1561164"/>
                    <a:pt x="2785932" y="1630741"/>
                    <a:pt x="2664500" y="1669620"/>
                  </a:cubicBezTo>
                  <a:cubicBezTo>
                    <a:pt x="2587661" y="1694217"/>
                    <a:pt x="2509466" y="1709517"/>
                    <a:pt x="2428173" y="1697267"/>
                  </a:cubicBezTo>
                  <a:cubicBezTo>
                    <a:pt x="2414761" y="1695234"/>
                    <a:pt x="2401349" y="1693055"/>
                    <a:pt x="2387986" y="1690973"/>
                  </a:cubicBezTo>
                  <a:cubicBezTo>
                    <a:pt x="2387695" y="1692764"/>
                    <a:pt x="2387453" y="1694507"/>
                    <a:pt x="2387163" y="1696299"/>
                  </a:cubicBezTo>
                  <a:cubicBezTo>
                    <a:pt x="2654768" y="1824606"/>
                    <a:pt x="2938884" y="1855206"/>
                    <a:pt x="3232684" y="1838163"/>
                  </a:cubicBezTo>
                  <a:close/>
                  <a:moveTo>
                    <a:pt x="2273042" y="1455420"/>
                  </a:moveTo>
                  <a:cubicBezTo>
                    <a:pt x="2279046" y="1467573"/>
                    <a:pt x="2283258" y="1474787"/>
                    <a:pt x="2286308" y="1482388"/>
                  </a:cubicBezTo>
                  <a:cubicBezTo>
                    <a:pt x="2301366" y="1520251"/>
                    <a:pt x="2321460" y="1557146"/>
                    <a:pt x="2329400" y="1596461"/>
                  </a:cubicBezTo>
                  <a:cubicBezTo>
                    <a:pt x="2336566" y="1631855"/>
                    <a:pt x="2354771" y="1645460"/>
                    <a:pt x="2385904" y="1650834"/>
                  </a:cubicBezTo>
                  <a:cubicBezTo>
                    <a:pt x="2388373" y="1651270"/>
                    <a:pt x="2390843" y="1651754"/>
                    <a:pt x="2393263" y="1652335"/>
                  </a:cubicBezTo>
                  <a:cubicBezTo>
                    <a:pt x="2465793" y="1669281"/>
                    <a:pt x="2537355" y="1661583"/>
                    <a:pt x="2608626" y="1644201"/>
                  </a:cubicBezTo>
                  <a:cubicBezTo>
                    <a:pt x="2717663" y="1617571"/>
                    <a:pt x="2812707" y="1563537"/>
                    <a:pt x="2900198" y="1494929"/>
                  </a:cubicBezTo>
                  <a:cubicBezTo>
                    <a:pt x="3019791" y="1401143"/>
                    <a:pt x="3115997" y="1286490"/>
                    <a:pt x="3195838" y="1158134"/>
                  </a:cubicBezTo>
                  <a:cubicBezTo>
                    <a:pt x="3242077" y="1083861"/>
                    <a:pt x="3283958" y="1006876"/>
                    <a:pt x="3327680" y="931054"/>
                  </a:cubicBezTo>
                  <a:cubicBezTo>
                    <a:pt x="3329423" y="928004"/>
                    <a:pt x="3329665" y="924130"/>
                    <a:pt x="3331214" y="918369"/>
                  </a:cubicBezTo>
                  <a:cubicBezTo>
                    <a:pt x="3249146" y="926358"/>
                    <a:pt x="3169596" y="934250"/>
                    <a:pt x="3089997" y="941754"/>
                  </a:cubicBezTo>
                  <a:cubicBezTo>
                    <a:pt x="3080991" y="942626"/>
                    <a:pt x="3077892" y="947855"/>
                    <a:pt x="3074212" y="955069"/>
                  </a:cubicBezTo>
                  <a:cubicBezTo>
                    <a:pt x="3026617" y="1048322"/>
                    <a:pt x="2969388" y="1135232"/>
                    <a:pt x="2899133" y="1213088"/>
                  </a:cubicBezTo>
                  <a:cubicBezTo>
                    <a:pt x="2809560" y="1312345"/>
                    <a:pt x="2705123" y="1390879"/>
                    <a:pt x="2579043" y="1438425"/>
                  </a:cubicBezTo>
                  <a:cubicBezTo>
                    <a:pt x="2500364" y="1468105"/>
                    <a:pt x="2419554" y="1479919"/>
                    <a:pt x="2335937" y="1466798"/>
                  </a:cubicBezTo>
                  <a:cubicBezTo>
                    <a:pt x="2316376" y="1463748"/>
                    <a:pt x="2297009" y="1459729"/>
                    <a:pt x="2273090" y="1455371"/>
                  </a:cubicBezTo>
                  <a:close/>
                  <a:moveTo>
                    <a:pt x="3372902" y="646357"/>
                  </a:moveTo>
                  <a:cubicBezTo>
                    <a:pt x="3689265" y="571648"/>
                    <a:pt x="4003206" y="497569"/>
                    <a:pt x="4318745" y="423054"/>
                  </a:cubicBezTo>
                  <a:cubicBezTo>
                    <a:pt x="4297829" y="320117"/>
                    <a:pt x="4279817" y="219747"/>
                    <a:pt x="4284998" y="114680"/>
                  </a:cubicBezTo>
                  <a:cubicBezTo>
                    <a:pt x="4275847" y="117585"/>
                    <a:pt x="4269601" y="119328"/>
                    <a:pt x="4263501" y="121604"/>
                  </a:cubicBezTo>
                  <a:cubicBezTo>
                    <a:pt x="3979917" y="228269"/>
                    <a:pt x="3696382" y="335175"/>
                    <a:pt x="3412653" y="441404"/>
                  </a:cubicBezTo>
                  <a:cubicBezTo>
                    <a:pt x="3393431" y="448618"/>
                    <a:pt x="3382053" y="460335"/>
                    <a:pt x="3376533" y="479073"/>
                  </a:cubicBezTo>
                  <a:cubicBezTo>
                    <a:pt x="3360362" y="533882"/>
                    <a:pt x="3364284" y="588933"/>
                    <a:pt x="3372854" y="646357"/>
                  </a:cubicBezTo>
                  <a:close/>
                  <a:moveTo>
                    <a:pt x="3030685" y="949308"/>
                  </a:moveTo>
                  <a:cubicBezTo>
                    <a:pt x="3024874" y="949308"/>
                    <a:pt x="3021582" y="949017"/>
                    <a:pt x="3018387" y="949308"/>
                  </a:cubicBezTo>
                  <a:cubicBezTo>
                    <a:pt x="2939611" y="956909"/>
                    <a:pt x="2860786" y="964462"/>
                    <a:pt x="2782059" y="972306"/>
                  </a:cubicBezTo>
                  <a:cubicBezTo>
                    <a:pt x="2705801" y="979908"/>
                    <a:pt x="2629543" y="987800"/>
                    <a:pt x="2553333" y="995837"/>
                  </a:cubicBezTo>
                  <a:cubicBezTo>
                    <a:pt x="2547038" y="996515"/>
                    <a:pt x="2539001" y="997290"/>
                    <a:pt x="2535128" y="1001260"/>
                  </a:cubicBezTo>
                  <a:cubicBezTo>
                    <a:pt x="2512129" y="1025227"/>
                    <a:pt x="2483563" y="1040672"/>
                    <a:pt x="2454657" y="1055440"/>
                  </a:cubicBezTo>
                  <a:cubicBezTo>
                    <a:pt x="2444877" y="1060427"/>
                    <a:pt x="2442117" y="1067447"/>
                    <a:pt x="2441197" y="1077179"/>
                  </a:cubicBezTo>
                  <a:cubicBezTo>
                    <a:pt x="2439599" y="1094610"/>
                    <a:pt x="2437759" y="1111992"/>
                    <a:pt x="2435290" y="1129325"/>
                  </a:cubicBezTo>
                  <a:cubicBezTo>
                    <a:pt x="2417908" y="1249305"/>
                    <a:pt x="2355401" y="1333600"/>
                    <a:pt x="2239682" y="1375579"/>
                  </a:cubicBezTo>
                  <a:cubicBezTo>
                    <a:pt x="2232371" y="1378242"/>
                    <a:pt x="2225205" y="1381389"/>
                    <a:pt x="2212181" y="1386618"/>
                  </a:cubicBezTo>
                  <a:cubicBezTo>
                    <a:pt x="2227626" y="1395236"/>
                    <a:pt x="2237503" y="1402789"/>
                    <a:pt x="2248688" y="1406663"/>
                  </a:cubicBezTo>
                  <a:cubicBezTo>
                    <a:pt x="2325043" y="1433099"/>
                    <a:pt x="2403286" y="1439345"/>
                    <a:pt x="2482740" y="1424239"/>
                  </a:cubicBezTo>
                  <a:cubicBezTo>
                    <a:pt x="2577978" y="1406130"/>
                    <a:pt x="2661789" y="1362457"/>
                    <a:pt x="2739112" y="1305566"/>
                  </a:cubicBezTo>
                  <a:cubicBezTo>
                    <a:pt x="2863885" y="1213718"/>
                    <a:pt x="2954233" y="1093060"/>
                    <a:pt x="3027973" y="958701"/>
                  </a:cubicBezTo>
                  <a:cubicBezTo>
                    <a:pt x="3029087" y="956667"/>
                    <a:pt x="3029329" y="954198"/>
                    <a:pt x="3030733" y="949211"/>
                  </a:cubicBezTo>
                  <a:close/>
                  <a:moveTo>
                    <a:pt x="2192281" y="749342"/>
                  </a:moveTo>
                  <a:cubicBezTo>
                    <a:pt x="2188988" y="758348"/>
                    <a:pt x="2186519" y="765320"/>
                    <a:pt x="2183953" y="772195"/>
                  </a:cubicBezTo>
                  <a:cubicBezTo>
                    <a:pt x="2164102" y="825939"/>
                    <a:pt x="2135826" y="874599"/>
                    <a:pt x="2097333" y="917303"/>
                  </a:cubicBezTo>
                  <a:cubicBezTo>
                    <a:pt x="2052547" y="966980"/>
                    <a:pt x="1996430" y="992061"/>
                    <a:pt x="1930050" y="996128"/>
                  </a:cubicBezTo>
                  <a:cubicBezTo>
                    <a:pt x="1918526" y="996854"/>
                    <a:pt x="1907003" y="999469"/>
                    <a:pt x="1895770" y="1002422"/>
                  </a:cubicBezTo>
                  <a:cubicBezTo>
                    <a:pt x="1875289" y="1007748"/>
                    <a:pt x="1863669" y="1021934"/>
                    <a:pt x="1858294" y="1042028"/>
                  </a:cubicBezTo>
                  <a:cubicBezTo>
                    <a:pt x="1849773" y="1073984"/>
                    <a:pt x="1856212" y="1103325"/>
                    <a:pt x="1874272" y="1130100"/>
                  </a:cubicBezTo>
                  <a:cubicBezTo>
                    <a:pt x="1879114" y="1137314"/>
                    <a:pt x="1887006" y="1143463"/>
                    <a:pt x="1894850" y="1147579"/>
                  </a:cubicBezTo>
                  <a:cubicBezTo>
                    <a:pt x="1927387" y="1164525"/>
                    <a:pt x="1967041" y="1151549"/>
                    <a:pt x="1984907" y="1118770"/>
                  </a:cubicBezTo>
                  <a:cubicBezTo>
                    <a:pt x="1988490" y="1112234"/>
                    <a:pt x="1989894" y="1103809"/>
                    <a:pt x="1994881" y="1098870"/>
                  </a:cubicBezTo>
                  <a:cubicBezTo>
                    <a:pt x="1999432" y="1094416"/>
                    <a:pt x="2008535" y="1090397"/>
                    <a:pt x="2013764" y="1092044"/>
                  </a:cubicBezTo>
                  <a:cubicBezTo>
                    <a:pt x="2018945" y="1093690"/>
                    <a:pt x="2024222" y="1102357"/>
                    <a:pt x="2024997" y="1108506"/>
                  </a:cubicBezTo>
                  <a:cubicBezTo>
                    <a:pt x="2025820" y="1115333"/>
                    <a:pt x="2021898" y="1122886"/>
                    <a:pt x="2019574" y="1129955"/>
                  </a:cubicBezTo>
                  <a:cubicBezTo>
                    <a:pt x="2006889" y="1168786"/>
                    <a:pt x="1982147" y="1200306"/>
                    <a:pt x="1957260" y="1231681"/>
                  </a:cubicBezTo>
                  <a:cubicBezTo>
                    <a:pt x="1949804" y="1241122"/>
                    <a:pt x="1942348" y="1250612"/>
                    <a:pt x="1933487" y="1261894"/>
                  </a:cubicBezTo>
                  <a:cubicBezTo>
                    <a:pt x="1940363" y="1263830"/>
                    <a:pt x="1943364" y="1265041"/>
                    <a:pt x="1946512" y="1265525"/>
                  </a:cubicBezTo>
                  <a:cubicBezTo>
                    <a:pt x="2025965" y="1278888"/>
                    <a:pt x="2102562" y="1299998"/>
                    <a:pt x="2170590" y="1345511"/>
                  </a:cubicBezTo>
                  <a:cubicBezTo>
                    <a:pt x="2175867" y="1349046"/>
                    <a:pt x="2184824" y="1350208"/>
                    <a:pt x="2191070" y="1348658"/>
                  </a:cubicBezTo>
                  <a:cubicBezTo>
                    <a:pt x="2229369" y="1339120"/>
                    <a:pt x="2265537" y="1324062"/>
                    <a:pt x="2297686" y="1300918"/>
                  </a:cubicBezTo>
                  <a:cubicBezTo>
                    <a:pt x="2347121" y="1265331"/>
                    <a:pt x="2374768" y="1215558"/>
                    <a:pt x="2391714" y="1154890"/>
                  </a:cubicBezTo>
                  <a:cubicBezTo>
                    <a:pt x="2382708" y="1156004"/>
                    <a:pt x="2377092" y="1156294"/>
                    <a:pt x="2371621" y="1157456"/>
                  </a:cubicBezTo>
                  <a:cubicBezTo>
                    <a:pt x="2333128" y="1165639"/>
                    <a:pt x="2295266" y="1161620"/>
                    <a:pt x="2258032" y="1150678"/>
                  </a:cubicBezTo>
                  <a:cubicBezTo>
                    <a:pt x="2246993" y="1147434"/>
                    <a:pt x="2236390" y="1142011"/>
                    <a:pt x="2226512" y="1136055"/>
                  </a:cubicBezTo>
                  <a:cubicBezTo>
                    <a:pt x="2218039" y="1130972"/>
                    <a:pt x="2213633" y="1122450"/>
                    <a:pt x="2219056" y="1112524"/>
                  </a:cubicBezTo>
                  <a:cubicBezTo>
                    <a:pt x="2224140" y="1103228"/>
                    <a:pt x="2232613" y="1100710"/>
                    <a:pt x="2242539" y="1103906"/>
                  </a:cubicBezTo>
                  <a:cubicBezTo>
                    <a:pt x="2251254" y="1106714"/>
                    <a:pt x="2259775" y="1110103"/>
                    <a:pt x="2268490" y="1112863"/>
                  </a:cubicBezTo>
                  <a:cubicBezTo>
                    <a:pt x="2305869" y="1124629"/>
                    <a:pt x="2343538" y="1127050"/>
                    <a:pt x="2381788" y="1117124"/>
                  </a:cubicBezTo>
                  <a:cubicBezTo>
                    <a:pt x="2394571" y="1113783"/>
                    <a:pt x="2402608" y="1106956"/>
                    <a:pt x="2402802" y="1093254"/>
                  </a:cubicBezTo>
                  <a:cubicBezTo>
                    <a:pt x="2403044" y="1075146"/>
                    <a:pt x="2402850" y="1057037"/>
                    <a:pt x="2402850" y="1037283"/>
                  </a:cubicBezTo>
                  <a:cubicBezTo>
                    <a:pt x="2412195" y="1032490"/>
                    <a:pt x="2421927" y="1028035"/>
                    <a:pt x="2431126" y="1022564"/>
                  </a:cubicBezTo>
                  <a:cubicBezTo>
                    <a:pt x="2453302" y="1009394"/>
                    <a:pt x="2476058" y="997048"/>
                    <a:pt x="2496878" y="981941"/>
                  </a:cubicBezTo>
                  <a:cubicBezTo>
                    <a:pt x="2511936" y="971047"/>
                    <a:pt x="2509515" y="961993"/>
                    <a:pt x="2492181" y="956135"/>
                  </a:cubicBezTo>
                  <a:cubicBezTo>
                    <a:pt x="2463808" y="946499"/>
                    <a:pt x="2435677" y="935266"/>
                    <a:pt x="2406578" y="928827"/>
                  </a:cubicBezTo>
                  <a:cubicBezTo>
                    <a:pt x="2376027" y="922048"/>
                    <a:pt x="2357047" y="905005"/>
                    <a:pt x="2343199" y="878085"/>
                  </a:cubicBezTo>
                  <a:cubicBezTo>
                    <a:pt x="2315117" y="823421"/>
                    <a:pt x="2270621" y="785558"/>
                    <a:pt x="2215957" y="758929"/>
                  </a:cubicBezTo>
                  <a:cubicBezTo>
                    <a:pt x="2208695" y="755394"/>
                    <a:pt x="2200948" y="752779"/>
                    <a:pt x="2192232" y="749245"/>
                  </a:cubicBezTo>
                  <a:close/>
                  <a:moveTo>
                    <a:pt x="993842" y="808702"/>
                  </a:moveTo>
                  <a:cubicBezTo>
                    <a:pt x="990452" y="813495"/>
                    <a:pt x="988855" y="816546"/>
                    <a:pt x="986579" y="818967"/>
                  </a:cubicBezTo>
                  <a:cubicBezTo>
                    <a:pt x="969342" y="836881"/>
                    <a:pt x="949636" y="850051"/>
                    <a:pt x="923781" y="851407"/>
                  </a:cubicBezTo>
                  <a:cubicBezTo>
                    <a:pt x="895360" y="852908"/>
                    <a:pt x="890421" y="857120"/>
                    <a:pt x="883643" y="884960"/>
                  </a:cubicBezTo>
                  <a:cubicBezTo>
                    <a:pt x="869940" y="941125"/>
                    <a:pt x="887903" y="988962"/>
                    <a:pt x="924556" y="1030311"/>
                  </a:cubicBezTo>
                  <a:cubicBezTo>
                    <a:pt x="947360" y="1056069"/>
                    <a:pt x="974329" y="1078099"/>
                    <a:pt x="1011078" y="1080375"/>
                  </a:cubicBezTo>
                  <a:cubicBezTo>
                    <a:pt x="1030930" y="1081585"/>
                    <a:pt x="1051265" y="1082118"/>
                    <a:pt x="1070826" y="1079261"/>
                  </a:cubicBezTo>
                  <a:cubicBezTo>
                    <a:pt x="1136529" y="1069723"/>
                    <a:pt x="1197729" y="1045708"/>
                    <a:pt x="1257574" y="1017867"/>
                  </a:cubicBezTo>
                  <a:cubicBezTo>
                    <a:pt x="1304975" y="995789"/>
                    <a:pt x="1354167" y="980440"/>
                    <a:pt x="1407233" y="984846"/>
                  </a:cubicBezTo>
                  <a:cubicBezTo>
                    <a:pt x="1430232" y="986783"/>
                    <a:pt x="1449890" y="979375"/>
                    <a:pt x="1469015" y="968917"/>
                  </a:cubicBezTo>
                  <a:cubicBezTo>
                    <a:pt x="1479182" y="963349"/>
                    <a:pt x="1491093" y="956667"/>
                    <a:pt x="1489302" y="943062"/>
                  </a:cubicBezTo>
                  <a:cubicBezTo>
                    <a:pt x="1487559" y="929698"/>
                    <a:pt x="1473275" y="929795"/>
                    <a:pt x="1463592" y="927229"/>
                  </a:cubicBezTo>
                  <a:cubicBezTo>
                    <a:pt x="1441174" y="921274"/>
                    <a:pt x="1418176" y="917400"/>
                    <a:pt x="1395516" y="912220"/>
                  </a:cubicBezTo>
                  <a:cubicBezTo>
                    <a:pt x="1373873" y="907281"/>
                    <a:pt x="1373147" y="905925"/>
                    <a:pt x="1369371" y="884863"/>
                  </a:cubicBezTo>
                  <a:cubicBezTo>
                    <a:pt x="1365981" y="866029"/>
                    <a:pt x="1363222" y="846904"/>
                    <a:pt x="1357896" y="828602"/>
                  </a:cubicBezTo>
                  <a:cubicBezTo>
                    <a:pt x="1353151" y="812382"/>
                    <a:pt x="1345259" y="797082"/>
                    <a:pt x="1337754" y="778925"/>
                  </a:cubicBezTo>
                  <a:cubicBezTo>
                    <a:pt x="1301682" y="814512"/>
                    <a:pt x="1265756" y="818870"/>
                    <a:pt x="1227748" y="788899"/>
                  </a:cubicBezTo>
                  <a:cubicBezTo>
                    <a:pt x="1213756" y="810397"/>
                    <a:pt x="1197632" y="825697"/>
                    <a:pt x="1173666" y="829522"/>
                  </a:cubicBezTo>
                  <a:cubicBezTo>
                    <a:pt x="1148585" y="833540"/>
                    <a:pt x="1129170" y="820516"/>
                    <a:pt x="1110722" y="806281"/>
                  </a:cubicBezTo>
                  <a:cubicBezTo>
                    <a:pt x="1067776" y="864673"/>
                    <a:pt x="1026911" y="851504"/>
                    <a:pt x="993793" y="808799"/>
                  </a:cubicBezTo>
                  <a:close/>
                  <a:moveTo>
                    <a:pt x="3340801" y="695017"/>
                  </a:moveTo>
                  <a:cubicBezTo>
                    <a:pt x="3047534" y="764254"/>
                    <a:pt x="2756301" y="833008"/>
                    <a:pt x="2465116" y="901761"/>
                  </a:cubicBezTo>
                  <a:cubicBezTo>
                    <a:pt x="2480900" y="911058"/>
                    <a:pt x="2497749" y="914108"/>
                    <a:pt x="2512081" y="921855"/>
                  </a:cubicBezTo>
                  <a:cubicBezTo>
                    <a:pt x="2526848" y="929844"/>
                    <a:pt x="2539098" y="942384"/>
                    <a:pt x="2554737" y="954730"/>
                  </a:cubicBezTo>
                  <a:cubicBezTo>
                    <a:pt x="2837836" y="926696"/>
                    <a:pt x="3124325" y="898324"/>
                    <a:pt x="3415219" y="869515"/>
                  </a:cubicBezTo>
                  <a:cubicBezTo>
                    <a:pt x="3377453" y="814125"/>
                    <a:pt x="3357408" y="756217"/>
                    <a:pt x="3340801" y="695017"/>
                  </a:cubicBezTo>
                  <a:close/>
                  <a:moveTo>
                    <a:pt x="1417692" y="1165009"/>
                  </a:moveTo>
                  <a:cubicBezTo>
                    <a:pt x="1413625" y="1202678"/>
                    <a:pt x="1411155" y="1240154"/>
                    <a:pt x="1405200" y="1277048"/>
                  </a:cubicBezTo>
                  <a:cubicBezTo>
                    <a:pt x="1394887" y="1340573"/>
                    <a:pt x="1348745" y="1379597"/>
                    <a:pt x="1284930" y="1381679"/>
                  </a:cubicBezTo>
                  <a:cubicBezTo>
                    <a:pt x="1281105" y="1381825"/>
                    <a:pt x="1277280" y="1382406"/>
                    <a:pt x="1273794" y="1382745"/>
                  </a:cubicBezTo>
                  <a:cubicBezTo>
                    <a:pt x="1294371" y="1422689"/>
                    <a:pt x="1314416" y="1461520"/>
                    <a:pt x="1335478" y="1502385"/>
                  </a:cubicBezTo>
                  <a:cubicBezTo>
                    <a:pt x="1382782" y="1483938"/>
                    <a:pt x="1430910" y="1463796"/>
                    <a:pt x="1476858" y="1438667"/>
                  </a:cubicBezTo>
                  <a:cubicBezTo>
                    <a:pt x="1484993" y="1434213"/>
                    <a:pt x="1487752" y="1427531"/>
                    <a:pt x="1489302" y="1418622"/>
                  </a:cubicBezTo>
                  <a:cubicBezTo>
                    <a:pt x="1493708" y="1393203"/>
                    <a:pt x="1498550" y="1367832"/>
                    <a:pt x="1504699" y="1342800"/>
                  </a:cubicBezTo>
                  <a:cubicBezTo>
                    <a:pt x="1512494" y="1311038"/>
                    <a:pt x="1525421" y="1281309"/>
                    <a:pt x="1545079" y="1254824"/>
                  </a:cubicBezTo>
                  <a:cubicBezTo>
                    <a:pt x="1586815" y="1198611"/>
                    <a:pt x="1657941" y="1181181"/>
                    <a:pt x="1720836" y="1211442"/>
                  </a:cubicBezTo>
                  <a:cubicBezTo>
                    <a:pt x="1726598" y="1214202"/>
                    <a:pt x="1733231" y="1215945"/>
                    <a:pt x="1739622" y="1216332"/>
                  </a:cubicBezTo>
                  <a:cubicBezTo>
                    <a:pt x="1761749" y="1217688"/>
                    <a:pt x="1783924" y="1218221"/>
                    <a:pt x="1807649" y="1219140"/>
                  </a:cubicBezTo>
                  <a:cubicBezTo>
                    <a:pt x="1787265" y="1180116"/>
                    <a:pt x="1770755" y="1139009"/>
                    <a:pt x="1763589" y="1094368"/>
                  </a:cubicBezTo>
                  <a:cubicBezTo>
                    <a:pt x="1756423" y="1049872"/>
                    <a:pt x="1759425" y="1005763"/>
                    <a:pt x="1767801" y="959863"/>
                  </a:cubicBezTo>
                  <a:cubicBezTo>
                    <a:pt x="1649177" y="1029391"/>
                    <a:pt x="1533701" y="1097128"/>
                    <a:pt x="1417789" y="1165058"/>
                  </a:cubicBezTo>
                  <a:close/>
                  <a:moveTo>
                    <a:pt x="1334122" y="2905148"/>
                  </a:moveTo>
                  <a:cubicBezTo>
                    <a:pt x="1251134" y="2913331"/>
                    <a:pt x="1170228" y="2921320"/>
                    <a:pt x="1089757" y="2929308"/>
                  </a:cubicBezTo>
                  <a:lnTo>
                    <a:pt x="1089757" y="3242524"/>
                  </a:lnTo>
                  <a:cubicBezTo>
                    <a:pt x="1167613" y="3240393"/>
                    <a:pt x="1241935" y="3250706"/>
                    <a:pt x="1316595" y="3248963"/>
                  </a:cubicBezTo>
                  <a:cubicBezTo>
                    <a:pt x="1324390" y="3216862"/>
                    <a:pt x="1331895" y="3187860"/>
                    <a:pt x="1338335" y="3158615"/>
                  </a:cubicBezTo>
                  <a:cubicBezTo>
                    <a:pt x="1340659" y="3148157"/>
                    <a:pt x="1341579" y="3137166"/>
                    <a:pt x="1341337" y="3126418"/>
                  </a:cubicBezTo>
                  <a:cubicBezTo>
                    <a:pt x="1339787" y="3060569"/>
                    <a:pt x="1337754" y="2994721"/>
                    <a:pt x="1335769" y="2928921"/>
                  </a:cubicBezTo>
                  <a:cubicBezTo>
                    <a:pt x="1335526" y="2920835"/>
                    <a:pt x="1334655" y="2912750"/>
                    <a:pt x="1334122" y="2905148"/>
                  </a:cubicBezTo>
                  <a:close/>
                  <a:moveTo>
                    <a:pt x="1094067" y="1780691"/>
                  </a:moveTo>
                  <a:cubicBezTo>
                    <a:pt x="1181655" y="1761324"/>
                    <a:pt x="1256944" y="1724526"/>
                    <a:pt x="1321001" y="1665747"/>
                  </a:cubicBezTo>
                  <a:cubicBezTo>
                    <a:pt x="1325262" y="1661825"/>
                    <a:pt x="1327053" y="1652238"/>
                    <a:pt x="1325988" y="1645944"/>
                  </a:cubicBezTo>
                  <a:cubicBezTo>
                    <a:pt x="1321824" y="1621348"/>
                    <a:pt x="1316692" y="1596848"/>
                    <a:pt x="1310785" y="1572639"/>
                  </a:cubicBezTo>
                  <a:cubicBezTo>
                    <a:pt x="1295630" y="1510616"/>
                    <a:pt x="1273406" y="1451788"/>
                    <a:pt x="1232929" y="1401143"/>
                  </a:cubicBezTo>
                  <a:cubicBezTo>
                    <a:pt x="1192936" y="1351079"/>
                    <a:pt x="1141613" y="1319123"/>
                    <a:pt x="1079541" y="1304501"/>
                  </a:cubicBezTo>
                  <a:cubicBezTo>
                    <a:pt x="1067243" y="1301596"/>
                    <a:pt x="1054170" y="1302032"/>
                    <a:pt x="1041824" y="1301015"/>
                  </a:cubicBezTo>
                  <a:cubicBezTo>
                    <a:pt x="1052863" y="1326289"/>
                    <a:pt x="1065597" y="1348126"/>
                    <a:pt x="1071843" y="1371657"/>
                  </a:cubicBezTo>
                  <a:cubicBezTo>
                    <a:pt x="1080122" y="1402886"/>
                    <a:pt x="1086465" y="1435278"/>
                    <a:pt x="1088063" y="1467476"/>
                  </a:cubicBezTo>
                  <a:cubicBezTo>
                    <a:pt x="1091839" y="1543153"/>
                    <a:pt x="1092469" y="1619024"/>
                    <a:pt x="1094067" y="1694798"/>
                  </a:cubicBezTo>
                  <a:cubicBezTo>
                    <a:pt x="1094648" y="1722202"/>
                    <a:pt x="1094163" y="1749607"/>
                    <a:pt x="1094163" y="1780788"/>
                  </a:cubicBezTo>
                  <a:close/>
                  <a:moveTo>
                    <a:pt x="1629229" y="1786937"/>
                  </a:moveTo>
                  <a:cubicBezTo>
                    <a:pt x="1627438" y="1786211"/>
                    <a:pt x="1625646" y="1785484"/>
                    <a:pt x="1623903" y="1784710"/>
                  </a:cubicBezTo>
                  <a:cubicBezTo>
                    <a:pt x="1619304" y="1792069"/>
                    <a:pt x="1614510" y="1799332"/>
                    <a:pt x="1610153" y="1806837"/>
                  </a:cubicBezTo>
                  <a:cubicBezTo>
                    <a:pt x="1562413" y="1888615"/>
                    <a:pt x="1507846" y="1965115"/>
                    <a:pt x="1437107" y="2028929"/>
                  </a:cubicBezTo>
                  <a:cubicBezTo>
                    <a:pt x="1429312" y="2035950"/>
                    <a:pt x="1427520" y="2043116"/>
                    <a:pt x="1428198" y="2053042"/>
                  </a:cubicBezTo>
                  <a:cubicBezTo>
                    <a:pt x="1430038" y="2079671"/>
                    <a:pt x="1430571" y="2106350"/>
                    <a:pt x="1431830" y="2132980"/>
                  </a:cubicBezTo>
                  <a:cubicBezTo>
                    <a:pt x="1438511" y="2273730"/>
                    <a:pt x="1445241" y="2414433"/>
                    <a:pt x="1451875" y="2555184"/>
                  </a:cubicBezTo>
                  <a:cubicBezTo>
                    <a:pt x="1452940" y="2577214"/>
                    <a:pt x="1446258" y="2586026"/>
                    <a:pt x="1424519" y="2589076"/>
                  </a:cubicBezTo>
                  <a:cubicBezTo>
                    <a:pt x="1404086" y="2591933"/>
                    <a:pt x="1383460" y="2593482"/>
                    <a:pt x="1363076" y="2595612"/>
                  </a:cubicBezTo>
                  <a:cubicBezTo>
                    <a:pt x="1365110" y="2619724"/>
                    <a:pt x="1368015" y="2641900"/>
                    <a:pt x="1368741" y="2664172"/>
                  </a:cubicBezTo>
                  <a:cubicBezTo>
                    <a:pt x="1371792" y="2757522"/>
                    <a:pt x="1374164" y="2850920"/>
                    <a:pt x="1376875" y="2944270"/>
                  </a:cubicBezTo>
                  <a:cubicBezTo>
                    <a:pt x="1377069" y="2950322"/>
                    <a:pt x="1378280" y="2956277"/>
                    <a:pt x="1379006" y="2962329"/>
                  </a:cubicBezTo>
                  <a:cubicBezTo>
                    <a:pt x="1478553" y="2573437"/>
                    <a:pt x="1536945" y="2176653"/>
                    <a:pt x="1629181" y="1786889"/>
                  </a:cubicBezTo>
                  <a:close/>
                  <a:moveTo>
                    <a:pt x="1357411" y="3848280"/>
                  </a:moveTo>
                  <a:cubicBezTo>
                    <a:pt x="1370436" y="3763694"/>
                    <a:pt x="1360849" y="3681964"/>
                    <a:pt x="1355426" y="3600622"/>
                  </a:cubicBezTo>
                  <a:cubicBezTo>
                    <a:pt x="1263093" y="3605852"/>
                    <a:pt x="1173472" y="3610935"/>
                    <a:pt x="1083850" y="3615971"/>
                  </a:cubicBezTo>
                  <a:cubicBezTo>
                    <a:pt x="1077653" y="3648411"/>
                    <a:pt x="1076685" y="3843874"/>
                    <a:pt x="1083463" y="3870165"/>
                  </a:cubicBezTo>
                  <a:cubicBezTo>
                    <a:pt x="1173859" y="3862950"/>
                    <a:pt x="1264885" y="3855639"/>
                    <a:pt x="1357411" y="3848231"/>
                  </a:cubicBezTo>
                  <a:close/>
                  <a:moveTo>
                    <a:pt x="1396775" y="3545135"/>
                  </a:moveTo>
                  <a:cubicBezTo>
                    <a:pt x="1395565" y="3550219"/>
                    <a:pt x="1394500" y="3552592"/>
                    <a:pt x="1394500" y="3554916"/>
                  </a:cubicBezTo>
                  <a:cubicBezTo>
                    <a:pt x="1394596" y="3563244"/>
                    <a:pt x="1394984" y="3571572"/>
                    <a:pt x="1395371" y="3579899"/>
                  </a:cubicBezTo>
                  <a:cubicBezTo>
                    <a:pt x="1399680" y="3670634"/>
                    <a:pt x="1409945" y="3761176"/>
                    <a:pt x="1398954" y="3852201"/>
                  </a:cubicBezTo>
                  <a:cubicBezTo>
                    <a:pt x="1395371" y="3881930"/>
                    <a:pt x="1390529" y="3888612"/>
                    <a:pt x="1361188" y="3890113"/>
                  </a:cubicBezTo>
                  <a:cubicBezTo>
                    <a:pt x="1348309" y="3890791"/>
                    <a:pt x="1335381" y="3891130"/>
                    <a:pt x="1316014" y="3891808"/>
                  </a:cubicBezTo>
                  <a:cubicBezTo>
                    <a:pt x="1327634" y="3906381"/>
                    <a:pt x="1334316" y="3916840"/>
                    <a:pt x="1342983" y="3925216"/>
                  </a:cubicBezTo>
                  <a:cubicBezTo>
                    <a:pt x="1362495" y="3944002"/>
                    <a:pt x="1386510" y="3955235"/>
                    <a:pt x="1411494" y="3965451"/>
                  </a:cubicBezTo>
                  <a:cubicBezTo>
                    <a:pt x="1438366" y="3976442"/>
                    <a:pt x="1464512" y="3989369"/>
                    <a:pt x="1490222" y="4002926"/>
                  </a:cubicBezTo>
                  <a:cubicBezTo>
                    <a:pt x="1501697" y="4008979"/>
                    <a:pt x="1511283" y="4018662"/>
                    <a:pt x="1524840" y="4029072"/>
                  </a:cubicBezTo>
                  <a:cubicBezTo>
                    <a:pt x="1541641" y="3886481"/>
                    <a:pt x="1558055" y="3746990"/>
                    <a:pt x="1574517" y="3606868"/>
                  </a:cubicBezTo>
                  <a:cubicBezTo>
                    <a:pt x="1519611" y="3571814"/>
                    <a:pt x="1466303" y="3537776"/>
                    <a:pt x="1396727" y="3545184"/>
                  </a:cubicBezTo>
                  <a:close/>
                  <a:moveTo>
                    <a:pt x="1047150" y="3241459"/>
                  </a:moveTo>
                  <a:cubicBezTo>
                    <a:pt x="1053638" y="3186843"/>
                    <a:pt x="1048748" y="2960974"/>
                    <a:pt x="1041097" y="2938120"/>
                  </a:cubicBezTo>
                  <a:cubicBezTo>
                    <a:pt x="972005" y="2945286"/>
                    <a:pt x="902864" y="2952501"/>
                    <a:pt x="831061" y="2959957"/>
                  </a:cubicBezTo>
                  <a:cubicBezTo>
                    <a:pt x="834789" y="3050547"/>
                    <a:pt x="838420" y="3140120"/>
                    <a:pt x="842245" y="3232743"/>
                  </a:cubicBezTo>
                  <a:cubicBezTo>
                    <a:pt x="911870" y="3235697"/>
                    <a:pt x="978880" y="3238553"/>
                    <a:pt x="1047150" y="3241459"/>
                  </a:cubicBezTo>
                  <a:close/>
                  <a:moveTo>
                    <a:pt x="844230" y="3273172"/>
                  </a:moveTo>
                  <a:cubicBezTo>
                    <a:pt x="849217" y="3380369"/>
                    <a:pt x="854059" y="3484032"/>
                    <a:pt x="858998" y="3590309"/>
                  </a:cubicBezTo>
                  <a:cubicBezTo>
                    <a:pt x="921360" y="3584451"/>
                    <a:pt x="981301" y="3578834"/>
                    <a:pt x="1042308" y="3573121"/>
                  </a:cubicBezTo>
                  <a:cubicBezTo>
                    <a:pt x="1044729" y="3475123"/>
                    <a:pt x="1047101" y="3379595"/>
                    <a:pt x="1049522" y="3282129"/>
                  </a:cubicBezTo>
                  <a:cubicBezTo>
                    <a:pt x="980381" y="3279128"/>
                    <a:pt x="914146" y="3276223"/>
                    <a:pt x="844230" y="3273172"/>
                  </a:cubicBezTo>
                  <a:close/>
                  <a:moveTo>
                    <a:pt x="674332" y="3589970"/>
                  </a:moveTo>
                  <a:cubicBezTo>
                    <a:pt x="680142" y="3580674"/>
                    <a:pt x="684306" y="3574574"/>
                    <a:pt x="687938" y="3568085"/>
                  </a:cubicBezTo>
                  <a:cubicBezTo>
                    <a:pt x="727931" y="3496766"/>
                    <a:pt x="761775" y="3422590"/>
                    <a:pt x="791552" y="3346525"/>
                  </a:cubicBezTo>
                  <a:cubicBezTo>
                    <a:pt x="796394" y="3334179"/>
                    <a:pt x="799880" y="3321203"/>
                    <a:pt x="802736" y="3308227"/>
                  </a:cubicBezTo>
                  <a:cubicBezTo>
                    <a:pt x="805593" y="3295348"/>
                    <a:pt x="806803" y="3282129"/>
                    <a:pt x="799783" y="3269153"/>
                  </a:cubicBezTo>
                  <a:cubicBezTo>
                    <a:pt x="746329" y="3265135"/>
                    <a:pt x="693360" y="3261165"/>
                    <a:pt x="643635" y="3257436"/>
                  </a:cubicBezTo>
                  <a:cubicBezTo>
                    <a:pt x="597202" y="3333888"/>
                    <a:pt x="552803" y="3406951"/>
                    <a:pt x="507533" y="3481418"/>
                  </a:cubicBezTo>
                  <a:cubicBezTo>
                    <a:pt x="563358" y="3517731"/>
                    <a:pt x="618313" y="3553463"/>
                    <a:pt x="674235" y="3589873"/>
                  </a:cubicBezTo>
                  <a:close/>
                  <a:moveTo>
                    <a:pt x="726284" y="2958359"/>
                  </a:moveTo>
                  <a:cubicBezTo>
                    <a:pt x="646879" y="2958069"/>
                    <a:pt x="572848" y="2958020"/>
                    <a:pt x="501383" y="2969060"/>
                  </a:cubicBezTo>
                  <a:cubicBezTo>
                    <a:pt x="470880" y="3051225"/>
                    <a:pt x="441103" y="3131405"/>
                    <a:pt x="410794" y="3212989"/>
                  </a:cubicBezTo>
                  <a:lnTo>
                    <a:pt x="617393" y="3212989"/>
                  </a:lnTo>
                  <a:cubicBezTo>
                    <a:pt x="659807" y="3131453"/>
                    <a:pt x="693554" y="3047545"/>
                    <a:pt x="726236" y="2958359"/>
                  </a:cubicBezTo>
                  <a:close/>
                  <a:moveTo>
                    <a:pt x="1306427" y="3288327"/>
                  </a:moveTo>
                  <a:cubicBezTo>
                    <a:pt x="1232396" y="3286148"/>
                    <a:pt x="1162045" y="3284066"/>
                    <a:pt x="1089854" y="3281984"/>
                  </a:cubicBezTo>
                  <a:cubicBezTo>
                    <a:pt x="1087385" y="3380902"/>
                    <a:pt x="1085012" y="3476140"/>
                    <a:pt x="1082592" y="3574283"/>
                  </a:cubicBezTo>
                  <a:cubicBezTo>
                    <a:pt x="1134786" y="3572492"/>
                    <a:pt x="1183591" y="3570797"/>
                    <a:pt x="1234914" y="3569005"/>
                  </a:cubicBezTo>
                  <a:cubicBezTo>
                    <a:pt x="1240385" y="3555061"/>
                    <a:pt x="1247212" y="3541649"/>
                    <a:pt x="1250892" y="3527415"/>
                  </a:cubicBezTo>
                  <a:cubicBezTo>
                    <a:pt x="1260140" y="3491973"/>
                    <a:pt x="1268080" y="3456192"/>
                    <a:pt x="1276360" y="3420508"/>
                  </a:cubicBezTo>
                  <a:cubicBezTo>
                    <a:pt x="1286286" y="3377561"/>
                    <a:pt x="1295921" y="3334566"/>
                    <a:pt x="1306476" y="3288327"/>
                  </a:cubicBezTo>
                  <a:close/>
                  <a:moveTo>
                    <a:pt x="786613" y="2714043"/>
                  </a:moveTo>
                  <a:cubicBezTo>
                    <a:pt x="710791" y="2711041"/>
                    <a:pt x="637970" y="2706635"/>
                    <a:pt x="565876" y="2707700"/>
                  </a:cubicBezTo>
                  <a:cubicBezTo>
                    <a:pt x="548204" y="2780859"/>
                    <a:pt x="531209" y="2851162"/>
                    <a:pt x="513827" y="2923159"/>
                  </a:cubicBezTo>
                  <a:cubicBezTo>
                    <a:pt x="589213" y="2920981"/>
                    <a:pt x="663777" y="2918850"/>
                    <a:pt x="740180" y="2916623"/>
                  </a:cubicBezTo>
                  <a:cubicBezTo>
                    <a:pt x="759596" y="2850339"/>
                    <a:pt x="778527" y="2784442"/>
                    <a:pt x="786565" y="2713994"/>
                  </a:cubicBezTo>
                  <a:close/>
                  <a:moveTo>
                    <a:pt x="485357" y="3514874"/>
                  </a:moveTo>
                  <a:cubicBezTo>
                    <a:pt x="438247" y="3571814"/>
                    <a:pt x="392734" y="3626816"/>
                    <a:pt x="346011" y="3683368"/>
                  </a:cubicBezTo>
                  <a:cubicBezTo>
                    <a:pt x="402320" y="3725105"/>
                    <a:pt x="458873" y="3766986"/>
                    <a:pt x="516006" y="3809352"/>
                  </a:cubicBezTo>
                  <a:cubicBezTo>
                    <a:pt x="567764" y="3748732"/>
                    <a:pt x="614197" y="3687242"/>
                    <a:pt x="655788" y="3621151"/>
                  </a:cubicBezTo>
                  <a:cubicBezTo>
                    <a:pt x="597977" y="3585129"/>
                    <a:pt x="541667" y="3549977"/>
                    <a:pt x="485357" y="3514874"/>
                  </a:cubicBezTo>
                  <a:close/>
                  <a:moveTo>
                    <a:pt x="859821" y="3630884"/>
                  </a:moveTo>
                  <a:lnTo>
                    <a:pt x="859821" y="3853557"/>
                  </a:lnTo>
                  <a:cubicBezTo>
                    <a:pt x="895408" y="3865759"/>
                    <a:pt x="1002363" y="3875539"/>
                    <a:pt x="1036256" y="3866969"/>
                  </a:cubicBezTo>
                  <a:cubicBezTo>
                    <a:pt x="1040952" y="3837918"/>
                    <a:pt x="1040662" y="3631465"/>
                    <a:pt x="1035045" y="3614228"/>
                  </a:cubicBezTo>
                  <a:cubicBezTo>
                    <a:pt x="978009" y="3619651"/>
                    <a:pt x="920392" y="3625122"/>
                    <a:pt x="859869" y="3630884"/>
                  </a:cubicBezTo>
                  <a:close/>
                  <a:moveTo>
                    <a:pt x="1816316" y="1278501"/>
                  </a:moveTo>
                  <a:cubicBezTo>
                    <a:pt x="1816026" y="1277000"/>
                    <a:pt x="1815687" y="1275499"/>
                    <a:pt x="1815396" y="1273950"/>
                  </a:cubicBezTo>
                  <a:cubicBezTo>
                    <a:pt x="1807407" y="1273950"/>
                    <a:pt x="1799321" y="1273030"/>
                    <a:pt x="1791526" y="1274095"/>
                  </a:cubicBezTo>
                  <a:cubicBezTo>
                    <a:pt x="1750516" y="1279663"/>
                    <a:pt x="1721223" y="1302661"/>
                    <a:pt x="1700065" y="1337087"/>
                  </a:cubicBezTo>
                  <a:cubicBezTo>
                    <a:pt x="1678906" y="1371463"/>
                    <a:pt x="1665736" y="1409181"/>
                    <a:pt x="1653874" y="1447431"/>
                  </a:cubicBezTo>
                  <a:cubicBezTo>
                    <a:pt x="1650921" y="1456921"/>
                    <a:pt x="1648354" y="1467137"/>
                    <a:pt x="1642689" y="1474981"/>
                  </a:cubicBezTo>
                  <a:cubicBezTo>
                    <a:pt x="1639203" y="1479822"/>
                    <a:pt x="1629520" y="1483938"/>
                    <a:pt x="1624049" y="1482582"/>
                  </a:cubicBezTo>
                  <a:cubicBezTo>
                    <a:pt x="1618481" y="1481226"/>
                    <a:pt x="1613832" y="1473238"/>
                    <a:pt x="1610395" y="1467185"/>
                  </a:cubicBezTo>
                  <a:cubicBezTo>
                    <a:pt x="1608652" y="1464183"/>
                    <a:pt x="1609862" y="1458906"/>
                    <a:pt x="1610927" y="1454984"/>
                  </a:cubicBezTo>
                  <a:cubicBezTo>
                    <a:pt x="1625453" y="1399933"/>
                    <a:pt x="1643609" y="1346334"/>
                    <a:pt x="1677744" y="1299853"/>
                  </a:cubicBezTo>
                  <a:cubicBezTo>
                    <a:pt x="1687185" y="1287022"/>
                    <a:pt x="1698903" y="1275838"/>
                    <a:pt x="1711056" y="1262281"/>
                  </a:cubicBezTo>
                  <a:cubicBezTo>
                    <a:pt x="1706165" y="1262910"/>
                    <a:pt x="1703648" y="1262717"/>
                    <a:pt x="1701517" y="1263540"/>
                  </a:cubicBezTo>
                  <a:cubicBezTo>
                    <a:pt x="1667044" y="1276564"/>
                    <a:pt x="1640704" y="1298885"/>
                    <a:pt x="1627922" y="1333842"/>
                  </a:cubicBezTo>
                  <a:cubicBezTo>
                    <a:pt x="1615382" y="1368219"/>
                    <a:pt x="1605311" y="1403467"/>
                    <a:pt x="1594320" y="1438377"/>
                  </a:cubicBezTo>
                  <a:cubicBezTo>
                    <a:pt x="1588123" y="1458034"/>
                    <a:pt x="1580230" y="1465345"/>
                    <a:pt x="1568077" y="1462198"/>
                  </a:cubicBezTo>
                  <a:cubicBezTo>
                    <a:pt x="1556457" y="1459148"/>
                    <a:pt x="1551664" y="1447624"/>
                    <a:pt x="1556215" y="1428499"/>
                  </a:cubicBezTo>
                  <a:cubicBezTo>
                    <a:pt x="1561590" y="1405840"/>
                    <a:pt x="1567932" y="1383374"/>
                    <a:pt x="1574614" y="1361005"/>
                  </a:cubicBezTo>
                  <a:cubicBezTo>
                    <a:pt x="1590350" y="1308326"/>
                    <a:pt x="1615527" y="1262475"/>
                    <a:pt x="1667044" y="1236135"/>
                  </a:cubicBezTo>
                  <a:cubicBezTo>
                    <a:pt x="1667528" y="1235893"/>
                    <a:pt x="1667480" y="1234586"/>
                    <a:pt x="1668061" y="1232213"/>
                  </a:cubicBezTo>
                  <a:cubicBezTo>
                    <a:pt x="1629278" y="1234102"/>
                    <a:pt x="1596838" y="1246109"/>
                    <a:pt x="1574566" y="1279615"/>
                  </a:cubicBezTo>
                  <a:cubicBezTo>
                    <a:pt x="1552390" y="1313023"/>
                    <a:pt x="1542222" y="1350740"/>
                    <a:pt x="1534766" y="1389281"/>
                  </a:cubicBezTo>
                  <a:cubicBezTo>
                    <a:pt x="1530990" y="1408842"/>
                    <a:pt x="1531086" y="1429274"/>
                    <a:pt x="1526487" y="1448593"/>
                  </a:cubicBezTo>
                  <a:cubicBezTo>
                    <a:pt x="1519805" y="1476578"/>
                    <a:pt x="1510509" y="1503934"/>
                    <a:pt x="1501600" y="1533905"/>
                  </a:cubicBezTo>
                  <a:cubicBezTo>
                    <a:pt x="1545127" y="1583195"/>
                    <a:pt x="1590543" y="1634663"/>
                    <a:pt x="1638332" y="1688794"/>
                  </a:cubicBezTo>
                  <a:cubicBezTo>
                    <a:pt x="1640995" y="1678771"/>
                    <a:pt x="1643028" y="1673349"/>
                    <a:pt x="1643803" y="1667732"/>
                  </a:cubicBezTo>
                  <a:cubicBezTo>
                    <a:pt x="1648984" y="1631661"/>
                    <a:pt x="1653874" y="1595493"/>
                    <a:pt x="1658861" y="1559518"/>
                  </a:cubicBezTo>
                  <a:cubicBezTo>
                    <a:pt x="1666221" y="1506210"/>
                    <a:pt x="1681085" y="1453628"/>
                    <a:pt x="1696675" y="1401918"/>
                  </a:cubicBezTo>
                  <a:cubicBezTo>
                    <a:pt x="1710039" y="1357519"/>
                    <a:pt x="1738315" y="1322513"/>
                    <a:pt x="1779567" y="1299272"/>
                  </a:cubicBezTo>
                  <a:cubicBezTo>
                    <a:pt x="1791817" y="1292348"/>
                    <a:pt x="1804066" y="1285376"/>
                    <a:pt x="1816268" y="1278404"/>
                  </a:cubicBezTo>
                  <a:close/>
                  <a:moveTo>
                    <a:pt x="827236" y="2714672"/>
                  </a:moveTo>
                  <a:cubicBezTo>
                    <a:pt x="829802" y="2784055"/>
                    <a:pt x="826752" y="2850048"/>
                    <a:pt x="831545" y="2917301"/>
                  </a:cubicBezTo>
                  <a:cubicBezTo>
                    <a:pt x="904704" y="2913815"/>
                    <a:pt x="973797" y="2907375"/>
                    <a:pt x="1044148" y="2894302"/>
                  </a:cubicBezTo>
                  <a:cubicBezTo>
                    <a:pt x="1042502" y="2836394"/>
                    <a:pt x="1040904" y="2780230"/>
                    <a:pt x="1039258" y="2721644"/>
                  </a:cubicBezTo>
                  <a:cubicBezTo>
                    <a:pt x="968374" y="2719320"/>
                    <a:pt x="899717" y="2717045"/>
                    <a:pt x="827284" y="2714672"/>
                  </a:cubicBezTo>
                  <a:close/>
                  <a:moveTo>
                    <a:pt x="1331605" y="2865494"/>
                  </a:moveTo>
                  <a:lnTo>
                    <a:pt x="1331605" y="2731182"/>
                  </a:lnTo>
                  <a:cubicBezTo>
                    <a:pt x="1246583" y="2728423"/>
                    <a:pt x="1163837" y="2725711"/>
                    <a:pt x="1079009" y="2723000"/>
                  </a:cubicBezTo>
                  <a:cubicBezTo>
                    <a:pt x="1080994" y="2780181"/>
                    <a:pt x="1082882" y="2833828"/>
                    <a:pt x="1084819" y="2889703"/>
                  </a:cubicBezTo>
                  <a:cubicBezTo>
                    <a:pt x="1168194" y="2877017"/>
                    <a:pt x="1250359" y="2881326"/>
                    <a:pt x="1331556" y="2865494"/>
                  </a:cubicBezTo>
                  <a:close/>
                  <a:moveTo>
                    <a:pt x="2350317" y="615563"/>
                  </a:moveTo>
                  <a:cubicBezTo>
                    <a:pt x="2395297" y="662141"/>
                    <a:pt x="2437759" y="706105"/>
                    <a:pt x="2479931" y="749778"/>
                  </a:cubicBezTo>
                  <a:cubicBezTo>
                    <a:pt x="2531254" y="730846"/>
                    <a:pt x="2579914" y="712883"/>
                    <a:pt x="2633077" y="693274"/>
                  </a:cubicBezTo>
                  <a:cubicBezTo>
                    <a:pt x="2623732" y="688190"/>
                    <a:pt x="2619230" y="684462"/>
                    <a:pt x="2614097" y="683203"/>
                  </a:cubicBezTo>
                  <a:cubicBezTo>
                    <a:pt x="2579285" y="674633"/>
                    <a:pt x="2553139" y="653378"/>
                    <a:pt x="2531061" y="626506"/>
                  </a:cubicBezTo>
                  <a:cubicBezTo>
                    <a:pt x="2524815" y="618904"/>
                    <a:pt x="2519489" y="610189"/>
                    <a:pt x="2515325" y="601232"/>
                  </a:cubicBezTo>
                  <a:cubicBezTo>
                    <a:pt x="2511161" y="592226"/>
                    <a:pt x="2512274" y="582639"/>
                    <a:pt x="2521571" y="577023"/>
                  </a:cubicBezTo>
                  <a:cubicBezTo>
                    <a:pt x="2530625" y="571551"/>
                    <a:pt x="2539485" y="574214"/>
                    <a:pt x="2546264" y="581864"/>
                  </a:cubicBezTo>
                  <a:cubicBezTo>
                    <a:pt x="2552316" y="588691"/>
                    <a:pt x="2557351" y="596438"/>
                    <a:pt x="2563355" y="603362"/>
                  </a:cubicBezTo>
                  <a:cubicBezTo>
                    <a:pt x="2579382" y="621857"/>
                    <a:pt x="2597151" y="638659"/>
                    <a:pt x="2622038" y="643307"/>
                  </a:cubicBezTo>
                  <a:cubicBezTo>
                    <a:pt x="2628574" y="644517"/>
                    <a:pt x="2637967" y="639917"/>
                    <a:pt x="2643148" y="634930"/>
                  </a:cubicBezTo>
                  <a:cubicBezTo>
                    <a:pt x="2645811" y="632364"/>
                    <a:pt x="2644262" y="621567"/>
                    <a:pt x="2640969" y="617209"/>
                  </a:cubicBezTo>
                  <a:cubicBezTo>
                    <a:pt x="2617535" y="585980"/>
                    <a:pt x="2596522" y="552668"/>
                    <a:pt x="2565437" y="527878"/>
                  </a:cubicBezTo>
                  <a:cubicBezTo>
                    <a:pt x="2538226" y="506236"/>
                    <a:pt x="2515906" y="503960"/>
                    <a:pt x="2484918" y="521148"/>
                  </a:cubicBezTo>
                  <a:cubicBezTo>
                    <a:pt x="2468941" y="530009"/>
                    <a:pt x="2453011" y="539305"/>
                    <a:pt x="2438147" y="549909"/>
                  </a:cubicBezTo>
                  <a:cubicBezTo>
                    <a:pt x="2409241" y="570631"/>
                    <a:pt x="2381159" y="592419"/>
                    <a:pt x="2350317" y="615563"/>
                  </a:cubicBezTo>
                  <a:close/>
                  <a:moveTo>
                    <a:pt x="306308" y="3406079"/>
                  </a:moveTo>
                  <a:cubicBezTo>
                    <a:pt x="265588" y="3459145"/>
                    <a:pt x="225789" y="3511001"/>
                    <a:pt x="184924" y="3564260"/>
                  </a:cubicBezTo>
                  <a:cubicBezTo>
                    <a:pt x="228161" y="3596168"/>
                    <a:pt x="270769" y="3627640"/>
                    <a:pt x="314200" y="3659692"/>
                  </a:cubicBezTo>
                  <a:cubicBezTo>
                    <a:pt x="364022" y="3606045"/>
                    <a:pt x="407114" y="3550219"/>
                    <a:pt x="450060" y="3491246"/>
                  </a:cubicBezTo>
                  <a:cubicBezTo>
                    <a:pt x="400529" y="3461905"/>
                    <a:pt x="353322" y="3433920"/>
                    <a:pt x="306308" y="3406079"/>
                  </a:cubicBezTo>
                  <a:close/>
                  <a:moveTo>
                    <a:pt x="4465403" y="429639"/>
                  </a:moveTo>
                  <a:cubicBezTo>
                    <a:pt x="4433254" y="437289"/>
                    <a:pt x="4401152" y="444939"/>
                    <a:pt x="4367502" y="452928"/>
                  </a:cubicBezTo>
                  <a:cubicBezTo>
                    <a:pt x="4372780" y="472682"/>
                    <a:pt x="4377234" y="490355"/>
                    <a:pt x="4382173" y="507833"/>
                  </a:cubicBezTo>
                  <a:cubicBezTo>
                    <a:pt x="4399458" y="568792"/>
                    <a:pt x="4418438" y="629265"/>
                    <a:pt x="4447682" y="685624"/>
                  </a:cubicBezTo>
                  <a:cubicBezTo>
                    <a:pt x="4458624" y="706734"/>
                    <a:pt x="4473344" y="726343"/>
                    <a:pt x="4488886" y="744452"/>
                  </a:cubicBezTo>
                  <a:cubicBezTo>
                    <a:pt x="4495713" y="752392"/>
                    <a:pt x="4508931" y="759364"/>
                    <a:pt x="4519050" y="759171"/>
                  </a:cubicBezTo>
                  <a:cubicBezTo>
                    <a:pt x="4548294" y="758590"/>
                    <a:pt x="4577394" y="754087"/>
                    <a:pt x="4610850" y="750697"/>
                  </a:cubicBezTo>
                  <a:cubicBezTo>
                    <a:pt x="4568049" y="703635"/>
                    <a:pt x="4542726" y="652167"/>
                    <a:pt x="4522681" y="598278"/>
                  </a:cubicBezTo>
                  <a:cubicBezTo>
                    <a:pt x="4502394" y="543760"/>
                    <a:pt x="4485158" y="488176"/>
                    <a:pt x="4465403" y="429590"/>
                  </a:cubicBezTo>
                  <a:close/>
                  <a:moveTo>
                    <a:pt x="596960" y="3254580"/>
                  </a:moveTo>
                  <a:lnTo>
                    <a:pt x="389490" y="3254580"/>
                  </a:lnTo>
                  <a:cubicBezTo>
                    <a:pt x="368912" y="3292781"/>
                    <a:pt x="349206" y="3329385"/>
                    <a:pt x="329548" y="3365941"/>
                  </a:cubicBezTo>
                  <a:cubicBezTo>
                    <a:pt x="341653" y="3381967"/>
                    <a:pt x="426723" y="3435711"/>
                    <a:pt x="473931" y="3456821"/>
                  </a:cubicBezTo>
                  <a:cubicBezTo>
                    <a:pt x="516199" y="3391844"/>
                    <a:pt x="559001" y="3326867"/>
                    <a:pt x="596960" y="3254580"/>
                  </a:cubicBezTo>
                  <a:close/>
                  <a:moveTo>
                    <a:pt x="4496633" y="43070"/>
                  </a:moveTo>
                  <a:cubicBezTo>
                    <a:pt x="4478331" y="66262"/>
                    <a:pt x="4477072" y="70426"/>
                    <a:pt x="4488402" y="87905"/>
                  </a:cubicBezTo>
                  <a:cubicBezTo>
                    <a:pt x="4531155" y="154189"/>
                    <a:pt x="4560592" y="226574"/>
                    <a:pt x="4585479" y="300944"/>
                  </a:cubicBezTo>
                  <a:cubicBezTo>
                    <a:pt x="4626635" y="423925"/>
                    <a:pt x="4647987" y="549424"/>
                    <a:pt x="4632977" y="679475"/>
                  </a:cubicBezTo>
                  <a:cubicBezTo>
                    <a:pt x="4632106" y="686883"/>
                    <a:pt x="4630508" y="694242"/>
                    <a:pt x="4629685" y="701650"/>
                  </a:cubicBezTo>
                  <a:cubicBezTo>
                    <a:pt x="4628571" y="711963"/>
                    <a:pt x="4641450" y="727844"/>
                    <a:pt x="4652974" y="730071"/>
                  </a:cubicBezTo>
                  <a:cubicBezTo>
                    <a:pt x="4665466" y="732492"/>
                    <a:pt x="4668226" y="722083"/>
                    <a:pt x="4671808" y="714094"/>
                  </a:cubicBezTo>
                  <a:cubicBezTo>
                    <a:pt x="4674859" y="707315"/>
                    <a:pt x="4677619" y="699907"/>
                    <a:pt x="4678103" y="692644"/>
                  </a:cubicBezTo>
                  <a:cubicBezTo>
                    <a:pt x="4680524" y="653716"/>
                    <a:pt x="4684542" y="614643"/>
                    <a:pt x="4683526" y="575715"/>
                  </a:cubicBezTo>
                  <a:cubicBezTo>
                    <a:pt x="4681686" y="503912"/>
                    <a:pt x="4668371" y="433367"/>
                    <a:pt x="4651715" y="363645"/>
                  </a:cubicBezTo>
                  <a:cubicBezTo>
                    <a:pt x="4632929" y="284966"/>
                    <a:pt x="4609543" y="207643"/>
                    <a:pt x="4573036" y="135161"/>
                  </a:cubicBezTo>
                  <a:cubicBezTo>
                    <a:pt x="4560738" y="110758"/>
                    <a:pt x="4545244" y="87857"/>
                    <a:pt x="4529750" y="65294"/>
                  </a:cubicBezTo>
                  <a:cubicBezTo>
                    <a:pt x="4522439" y="54594"/>
                    <a:pt x="4513143" y="44184"/>
                    <a:pt x="4496633" y="43070"/>
                  </a:cubicBezTo>
                  <a:close/>
                  <a:moveTo>
                    <a:pt x="4441824" y="54739"/>
                  </a:moveTo>
                  <a:cubicBezTo>
                    <a:pt x="4405074" y="68635"/>
                    <a:pt x="4370891" y="81030"/>
                    <a:pt x="4337386" y="94926"/>
                  </a:cubicBezTo>
                  <a:cubicBezTo>
                    <a:pt x="4332351" y="97008"/>
                    <a:pt x="4327993" y="106352"/>
                    <a:pt x="4327412" y="112695"/>
                  </a:cubicBezTo>
                  <a:cubicBezTo>
                    <a:pt x="4325475" y="134241"/>
                    <a:pt x="4324168" y="155981"/>
                    <a:pt x="4324846" y="177575"/>
                  </a:cubicBezTo>
                  <a:cubicBezTo>
                    <a:pt x="4327122" y="251122"/>
                    <a:pt x="4339275" y="323458"/>
                    <a:pt x="4354139" y="395359"/>
                  </a:cubicBezTo>
                  <a:cubicBezTo>
                    <a:pt x="4355252" y="400830"/>
                    <a:pt x="4357818" y="406011"/>
                    <a:pt x="4360385" y="413128"/>
                  </a:cubicBezTo>
                  <a:cubicBezTo>
                    <a:pt x="4393551" y="405236"/>
                    <a:pt x="4425603" y="397586"/>
                    <a:pt x="4458673" y="389694"/>
                  </a:cubicBezTo>
                  <a:cubicBezTo>
                    <a:pt x="4437708" y="278284"/>
                    <a:pt x="4419745" y="169150"/>
                    <a:pt x="4441824" y="54690"/>
                  </a:cubicBezTo>
                  <a:close/>
                  <a:moveTo>
                    <a:pt x="2439696" y="765320"/>
                  </a:moveTo>
                  <a:cubicBezTo>
                    <a:pt x="2384306" y="708090"/>
                    <a:pt x="2331288" y="653232"/>
                    <a:pt x="2278223" y="598375"/>
                  </a:cubicBezTo>
                  <a:cubicBezTo>
                    <a:pt x="2238133" y="631057"/>
                    <a:pt x="2200076" y="662093"/>
                    <a:pt x="2162116" y="693129"/>
                  </a:cubicBezTo>
                  <a:cubicBezTo>
                    <a:pt x="2161584" y="693564"/>
                    <a:pt x="2161342" y="694581"/>
                    <a:pt x="2161390" y="695307"/>
                  </a:cubicBezTo>
                  <a:cubicBezTo>
                    <a:pt x="2161390" y="696082"/>
                    <a:pt x="2161971" y="696857"/>
                    <a:pt x="2162891" y="698987"/>
                  </a:cubicBezTo>
                  <a:cubicBezTo>
                    <a:pt x="2232032" y="714578"/>
                    <a:pt x="2291489" y="749439"/>
                    <a:pt x="2340197" y="803037"/>
                  </a:cubicBezTo>
                  <a:cubicBezTo>
                    <a:pt x="2373461" y="790449"/>
                    <a:pt x="2405126" y="778441"/>
                    <a:pt x="2439745" y="765320"/>
                  </a:cubicBezTo>
                  <a:close/>
                  <a:moveTo>
                    <a:pt x="1844931" y="3711935"/>
                  </a:moveTo>
                  <a:cubicBezTo>
                    <a:pt x="1843672" y="3792018"/>
                    <a:pt x="1907100" y="3889290"/>
                    <a:pt x="1969462" y="3901491"/>
                  </a:cubicBezTo>
                  <a:cubicBezTo>
                    <a:pt x="1975320" y="3820536"/>
                    <a:pt x="1981130" y="3739775"/>
                    <a:pt x="1987231" y="3655238"/>
                  </a:cubicBezTo>
                  <a:cubicBezTo>
                    <a:pt x="1961085" y="3667633"/>
                    <a:pt x="1939927" y="3678962"/>
                    <a:pt x="1917751" y="3687726"/>
                  </a:cubicBezTo>
                  <a:cubicBezTo>
                    <a:pt x="1894656" y="3696877"/>
                    <a:pt x="1870592" y="3703510"/>
                    <a:pt x="1844979" y="3711935"/>
                  </a:cubicBezTo>
                  <a:close/>
                  <a:moveTo>
                    <a:pt x="801671" y="3229209"/>
                  </a:moveTo>
                  <a:cubicBezTo>
                    <a:pt x="797943" y="3137118"/>
                    <a:pt x="794360" y="3048513"/>
                    <a:pt x="790777" y="2959473"/>
                  </a:cubicBezTo>
                  <a:lnTo>
                    <a:pt x="771023" y="2959473"/>
                  </a:lnTo>
                  <a:cubicBezTo>
                    <a:pt x="734806" y="3046238"/>
                    <a:pt x="699364" y="3131259"/>
                    <a:pt x="663099" y="3218121"/>
                  </a:cubicBezTo>
                  <a:cubicBezTo>
                    <a:pt x="708709" y="3221752"/>
                    <a:pt x="753350" y="3225335"/>
                    <a:pt x="801671" y="3229209"/>
                  </a:cubicBezTo>
                  <a:close/>
                  <a:moveTo>
                    <a:pt x="1078476" y="2682668"/>
                  </a:moveTo>
                  <a:cubicBezTo>
                    <a:pt x="1164515" y="2685379"/>
                    <a:pt x="1247212" y="2687994"/>
                    <a:pt x="1332912" y="2690657"/>
                  </a:cubicBezTo>
                  <a:cubicBezTo>
                    <a:pt x="1330830" y="2658120"/>
                    <a:pt x="1328990" y="2629505"/>
                    <a:pt x="1327199" y="2601665"/>
                  </a:cubicBezTo>
                  <a:cubicBezTo>
                    <a:pt x="1241596" y="2604473"/>
                    <a:pt x="1159673" y="2607136"/>
                    <a:pt x="1078428" y="2609799"/>
                  </a:cubicBezTo>
                  <a:lnTo>
                    <a:pt x="1078428" y="2682619"/>
                  </a:lnTo>
                  <a:close/>
                  <a:moveTo>
                    <a:pt x="796684" y="2603553"/>
                  </a:moveTo>
                  <a:cubicBezTo>
                    <a:pt x="726865" y="2597597"/>
                    <a:pt x="659516" y="2591836"/>
                    <a:pt x="590569" y="2585929"/>
                  </a:cubicBezTo>
                  <a:cubicBezTo>
                    <a:pt x="585001" y="2612656"/>
                    <a:pt x="579675" y="2638220"/>
                    <a:pt x="573865" y="2666060"/>
                  </a:cubicBezTo>
                  <a:cubicBezTo>
                    <a:pt x="647024" y="2668481"/>
                    <a:pt x="717279" y="2670757"/>
                    <a:pt x="790535" y="2673178"/>
                  </a:cubicBezTo>
                  <a:cubicBezTo>
                    <a:pt x="792617" y="2649502"/>
                    <a:pt x="794554" y="2627617"/>
                    <a:pt x="796684" y="2603553"/>
                  </a:cubicBezTo>
                  <a:close/>
                  <a:moveTo>
                    <a:pt x="1038338" y="2681215"/>
                  </a:moveTo>
                  <a:cubicBezTo>
                    <a:pt x="1040904" y="2657539"/>
                    <a:pt x="1040468" y="2634153"/>
                    <a:pt x="1037757" y="2607523"/>
                  </a:cubicBezTo>
                  <a:lnTo>
                    <a:pt x="837888" y="2607523"/>
                  </a:lnTo>
                  <a:cubicBezTo>
                    <a:pt x="834498" y="2629069"/>
                    <a:pt x="831787" y="2650857"/>
                    <a:pt x="832852" y="2674630"/>
                  </a:cubicBezTo>
                  <a:cubicBezTo>
                    <a:pt x="901896" y="2676857"/>
                    <a:pt x="968422" y="2678988"/>
                    <a:pt x="1038289" y="2681215"/>
                  </a:cubicBezTo>
                  <a:close/>
                  <a:moveTo>
                    <a:pt x="835128" y="938849"/>
                  </a:moveTo>
                  <a:cubicBezTo>
                    <a:pt x="796539" y="929989"/>
                    <a:pt x="772669" y="942917"/>
                    <a:pt x="759838" y="979085"/>
                  </a:cubicBezTo>
                  <a:cubicBezTo>
                    <a:pt x="750251" y="1006199"/>
                    <a:pt x="751897" y="1033555"/>
                    <a:pt x="760419" y="1059943"/>
                  </a:cubicBezTo>
                  <a:cubicBezTo>
                    <a:pt x="773347" y="1100129"/>
                    <a:pt x="811064" y="1115381"/>
                    <a:pt x="844715" y="1097757"/>
                  </a:cubicBezTo>
                  <a:cubicBezTo>
                    <a:pt x="841471" y="1044110"/>
                    <a:pt x="838275" y="991431"/>
                    <a:pt x="835128" y="938849"/>
                  </a:cubicBezTo>
                  <a:close/>
                  <a:moveTo>
                    <a:pt x="2522491" y="462998"/>
                  </a:moveTo>
                  <a:cubicBezTo>
                    <a:pt x="2523023" y="464887"/>
                    <a:pt x="2523604" y="466823"/>
                    <a:pt x="2524137" y="468712"/>
                  </a:cubicBezTo>
                  <a:cubicBezTo>
                    <a:pt x="2530480" y="469632"/>
                    <a:pt x="2537597" y="468954"/>
                    <a:pt x="2543020" y="471714"/>
                  </a:cubicBezTo>
                  <a:cubicBezTo>
                    <a:pt x="2559482" y="479993"/>
                    <a:pt x="2571635" y="472682"/>
                    <a:pt x="2583594" y="462660"/>
                  </a:cubicBezTo>
                  <a:cubicBezTo>
                    <a:pt x="2611047" y="439613"/>
                    <a:pt x="2639081" y="417195"/>
                    <a:pt x="2665904" y="393470"/>
                  </a:cubicBezTo>
                  <a:cubicBezTo>
                    <a:pt x="2682705" y="378606"/>
                    <a:pt x="2698151" y="362096"/>
                    <a:pt x="2713499" y="345682"/>
                  </a:cubicBezTo>
                  <a:cubicBezTo>
                    <a:pt x="2719164" y="339630"/>
                    <a:pt x="2726088" y="333045"/>
                    <a:pt x="2724248" y="318713"/>
                  </a:cubicBezTo>
                  <a:cubicBezTo>
                    <a:pt x="2643826" y="352267"/>
                    <a:pt x="2589792" y="416905"/>
                    <a:pt x="2522491" y="462998"/>
                  </a:cubicBezTo>
                  <a:close/>
                  <a:moveTo>
                    <a:pt x="1361575" y="1625996"/>
                  </a:moveTo>
                  <a:cubicBezTo>
                    <a:pt x="1391546" y="1589973"/>
                    <a:pt x="1420694" y="1559518"/>
                    <a:pt x="1438366" y="1520590"/>
                  </a:cubicBezTo>
                  <a:cubicBezTo>
                    <a:pt x="1443401" y="1509502"/>
                    <a:pt x="1448437" y="1501901"/>
                    <a:pt x="1461704" y="1502724"/>
                  </a:cubicBezTo>
                  <a:cubicBezTo>
                    <a:pt x="1477003" y="1503644"/>
                    <a:pt x="1477439" y="1493670"/>
                    <a:pt x="1477536" y="1481469"/>
                  </a:cubicBezTo>
                  <a:cubicBezTo>
                    <a:pt x="1432072" y="1502337"/>
                    <a:pt x="1388447" y="1522430"/>
                    <a:pt x="1343758" y="1542911"/>
                  </a:cubicBezTo>
                  <a:cubicBezTo>
                    <a:pt x="1349374" y="1569105"/>
                    <a:pt x="1354894" y="1594718"/>
                    <a:pt x="1361624" y="1626044"/>
                  </a:cubicBezTo>
                  <a:close/>
                  <a:moveTo>
                    <a:pt x="2632932" y="537126"/>
                  </a:moveTo>
                  <a:cubicBezTo>
                    <a:pt x="2651234" y="520422"/>
                    <a:pt x="2674765" y="510012"/>
                    <a:pt x="2682851" y="484351"/>
                  </a:cubicBezTo>
                  <a:cubicBezTo>
                    <a:pt x="2660046" y="473505"/>
                    <a:pt x="2626105" y="482462"/>
                    <a:pt x="2601267" y="504396"/>
                  </a:cubicBezTo>
                  <a:cubicBezTo>
                    <a:pt x="2611483" y="514951"/>
                    <a:pt x="2621699" y="525506"/>
                    <a:pt x="2632932" y="537126"/>
                  </a:cubicBezTo>
                  <a:close/>
                  <a:moveTo>
                    <a:pt x="2768696" y="628733"/>
                  </a:moveTo>
                  <a:cubicBezTo>
                    <a:pt x="2735190" y="619582"/>
                    <a:pt x="2679752" y="647180"/>
                    <a:pt x="2665178" y="677587"/>
                  </a:cubicBezTo>
                  <a:cubicBezTo>
                    <a:pt x="2677041" y="677829"/>
                    <a:pt x="2734852" y="659720"/>
                    <a:pt x="2747973" y="650182"/>
                  </a:cubicBezTo>
                  <a:cubicBezTo>
                    <a:pt x="2755477" y="644711"/>
                    <a:pt x="2761142" y="636722"/>
                    <a:pt x="2768696" y="628733"/>
                  </a:cubicBezTo>
                  <a:close/>
                  <a:moveTo>
                    <a:pt x="2682076" y="604379"/>
                  </a:moveTo>
                  <a:cubicBezTo>
                    <a:pt x="2702315" y="587384"/>
                    <a:pt x="2724974" y="576684"/>
                    <a:pt x="2739015" y="551361"/>
                  </a:cubicBezTo>
                  <a:cubicBezTo>
                    <a:pt x="2705123" y="542743"/>
                    <a:pt x="2682173" y="556832"/>
                    <a:pt x="2657577" y="571745"/>
                  </a:cubicBezTo>
                  <a:cubicBezTo>
                    <a:pt x="2666340" y="583462"/>
                    <a:pt x="2673215" y="592613"/>
                    <a:pt x="2682076" y="604379"/>
                  </a:cubicBezTo>
                  <a:close/>
                </a:path>
              </a:pathLst>
            </a:custGeom>
            <a:solidFill>
              <a:schemeClr val="tx1"/>
            </a:solidFill>
            <a:ln w="484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C0836A4-03C4-495B-05AB-06C13325DFF8}"/>
                </a:ext>
              </a:extLst>
            </p:cNvPr>
            <p:cNvSpPr/>
            <p:nvPr/>
          </p:nvSpPr>
          <p:spPr>
            <a:xfrm>
              <a:off x="7494627" y="2180693"/>
              <a:ext cx="4141621" cy="3105679"/>
            </a:xfrm>
            <a:custGeom>
              <a:avLst/>
              <a:gdLst>
                <a:gd name="csX0" fmla="*/ 3941361 w 4141621"/>
                <a:gd name="csY0" fmla="*/ 1303566 h 3105679"/>
                <a:gd name="csX1" fmla="*/ 3967895 w 4141621"/>
                <a:gd name="csY1" fmla="*/ 1337168 h 3105679"/>
                <a:gd name="csX2" fmla="*/ 3938602 w 4141621"/>
                <a:gd name="csY2" fmla="*/ 1362200 h 3105679"/>
                <a:gd name="csX3" fmla="*/ 3911294 w 4141621"/>
                <a:gd name="csY3" fmla="*/ 1334456 h 3105679"/>
                <a:gd name="csX4" fmla="*/ 3941361 w 4141621"/>
                <a:gd name="csY4" fmla="*/ 1303566 h 3105679"/>
                <a:gd name="csX5" fmla="*/ 2359453 w 4141621"/>
                <a:gd name="csY5" fmla="*/ 2923338 h 3105679"/>
                <a:gd name="csX6" fmla="*/ 2327110 w 4141621"/>
                <a:gd name="csY6" fmla="*/ 2954858 h 3105679"/>
                <a:gd name="csX7" fmla="*/ 2305176 w 4141621"/>
                <a:gd name="csY7" fmla="*/ 2933021 h 3105679"/>
                <a:gd name="csX8" fmla="*/ 2341054 w 4141621"/>
                <a:gd name="csY8" fmla="*/ 2900484 h 3105679"/>
                <a:gd name="csX9" fmla="*/ 2359453 w 4141621"/>
                <a:gd name="csY9" fmla="*/ 2923386 h 3105679"/>
                <a:gd name="csX10" fmla="*/ 633162 w 4141621"/>
                <a:gd name="csY10" fmla="*/ 294344 h 3105679"/>
                <a:gd name="csX11" fmla="*/ 607113 w 4141621"/>
                <a:gd name="csY11" fmla="*/ 268827 h 3105679"/>
                <a:gd name="csX12" fmla="*/ 631806 w 4141621"/>
                <a:gd name="csY12" fmla="*/ 242778 h 3105679"/>
                <a:gd name="csX13" fmla="*/ 659405 w 4141621"/>
                <a:gd name="csY13" fmla="*/ 265825 h 3105679"/>
                <a:gd name="csX14" fmla="*/ 633162 w 4141621"/>
                <a:gd name="csY14" fmla="*/ 294344 h 3105679"/>
                <a:gd name="csX15" fmla="*/ 3356232 w 4141621"/>
                <a:gd name="csY15" fmla="*/ 1321723 h 3105679"/>
                <a:gd name="csX16" fmla="*/ 3383394 w 4141621"/>
                <a:gd name="csY16" fmla="*/ 1295916 h 3105679"/>
                <a:gd name="csX17" fmla="*/ 3404601 w 4141621"/>
                <a:gd name="csY17" fmla="*/ 1324870 h 3105679"/>
                <a:gd name="csX18" fmla="*/ 3375308 w 4141621"/>
                <a:gd name="csY18" fmla="*/ 1348691 h 3105679"/>
                <a:gd name="csX19" fmla="*/ 3356232 w 4141621"/>
                <a:gd name="csY19" fmla="*/ 1321771 h 3105679"/>
                <a:gd name="csX20" fmla="*/ 2167815 w 4141621"/>
                <a:gd name="csY20" fmla="*/ 169667 h 3105679"/>
                <a:gd name="csX21" fmla="*/ 2196091 w 4141621"/>
                <a:gd name="csY21" fmla="*/ 193199 h 3105679"/>
                <a:gd name="csX22" fmla="*/ 2171592 w 4141621"/>
                <a:gd name="csY22" fmla="*/ 220216 h 3105679"/>
                <a:gd name="csX23" fmla="*/ 2146027 w 4141621"/>
                <a:gd name="csY23" fmla="*/ 195474 h 3105679"/>
                <a:gd name="csX24" fmla="*/ 2167815 w 4141621"/>
                <a:gd name="csY24" fmla="*/ 169667 h 3105679"/>
                <a:gd name="csX25" fmla="*/ 3338365 w 4141621"/>
                <a:gd name="csY25" fmla="*/ 2832215 h 3105679"/>
                <a:gd name="csX26" fmla="*/ 3314399 w 4141621"/>
                <a:gd name="csY26" fmla="*/ 2860491 h 3105679"/>
                <a:gd name="csX27" fmla="*/ 3293579 w 4141621"/>
                <a:gd name="csY27" fmla="*/ 2837493 h 3105679"/>
                <a:gd name="csX28" fmla="*/ 3317546 w 4141621"/>
                <a:gd name="csY28" fmla="*/ 2807425 h 3105679"/>
                <a:gd name="csX29" fmla="*/ 3338365 w 4141621"/>
                <a:gd name="csY29" fmla="*/ 2832167 h 3105679"/>
                <a:gd name="csX30" fmla="*/ 736195 w 4141621"/>
                <a:gd name="csY30" fmla="*/ 11 h 3105679"/>
                <a:gd name="csX31" fmla="*/ 758903 w 4141621"/>
                <a:gd name="csY31" fmla="*/ 19766 h 3105679"/>
                <a:gd name="csX32" fmla="*/ 732467 w 4141621"/>
                <a:gd name="csY32" fmla="*/ 45330 h 3105679"/>
                <a:gd name="csX33" fmla="*/ 709420 w 4141621"/>
                <a:gd name="csY33" fmla="*/ 18168 h 3105679"/>
                <a:gd name="csX34" fmla="*/ 736195 w 4141621"/>
                <a:gd name="csY34" fmla="*/ 11 h 3105679"/>
                <a:gd name="csX35" fmla="*/ 2370734 w 4141621"/>
                <a:gd name="csY35" fmla="*/ 2586494 h 3105679"/>
                <a:gd name="csX36" fmla="*/ 2388262 w 4141621"/>
                <a:gd name="csY36" fmla="*/ 2609638 h 3105679"/>
                <a:gd name="csX37" fmla="*/ 2361922 w 4141621"/>
                <a:gd name="csY37" fmla="*/ 2634428 h 3105679"/>
                <a:gd name="csX38" fmla="*/ 2342168 w 4141621"/>
                <a:gd name="csY38" fmla="*/ 2613124 h 3105679"/>
                <a:gd name="csX39" fmla="*/ 2370734 w 4141621"/>
                <a:gd name="csY39" fmla="*/ 2586494 h 3105679"/>
                <a:gd name="csX40" fmla="*/ 24695 w 4141621"/>
                <a:gd name="csY40" fmla="*/ 1242656 h 3105679"/>
                <a:gd name="csX41" fmla="*/ 44304 w 4141621"/>
                <a:gd name="csY41" fmla="*/ 1263912 h 3105679"/>
                <a:gd name="csX42" fmla="*/ 19998 w 4141621"/>
                <a:gd name="csY42" fmla="*/ 1286765 h 3105679"/>
                <a:gd name="csX43" fmla="*/ 2 w 4141621"/>
                <a:gd name="csY43" fmla="*/ 1265316 h 3105679"/>
                <a:gd name="csX44" fmla="*/ 24695 w 4141621"/>
                <a:gd name="csY44" fmla="*/ 1242656 h 3105679"/>
                <a:gd name="csX45" fmla="*/ 3256394 w 4141621"/>
                <a:gd name="csY45" fmla="*/ 3063895 h 3105679"/>
                <a:gd name="csX46" fmla="*/ 3276730 w 4141621"/>
                <a:gd name="csY46" fmla="*/ 3084521 h 3105679"/>
                <a:gd name="csX47" fmla="*/ 3256636 w 4141621"/>
                <a:gd name="csY47" fmla="*/ 3105679 h 3105679"/>
                <a:gd name="csX48" fmla="*/ 3234703 w 4141621"/>
                <a:gd name="csY48" fmla="*/ 3082923 h 3105679"/>
                <a:gd name="csX49" fmla="*/ 3256346 w 4141621"/>
                <a:gd name="csY49" fmla="*/ 3063895 h 3105679"/>
                <a:gd name="csX50" fmla="*/ 453241 w 4141621"/>
                <a:gd name="csY50" fmla="*/ 91231 h 3105679"/>
                <a:gd name="csX51" fmla="*/ 435327 w 4141621"/>
                <a:gd name="csY51" fmla="*/ 70895 h 3105679"/>
                <a:gd name="csX52" fmla="*/ 457357 w 4141621"/>
                <a:gd name="csY52" fmla="*/ 51818 h 3105679"/>
                <a:gd name="csX53" fmla="*/ 473964 w 4141621"/>
                <a:gd name="csY53" fmla="*/ 73267 h 3105679"/>
                <a:gd name="csX54" fmla="*/ 453241 w 4141621"/>
                <a:gd name="csY54" fmla="*/ 91279 h 3105679"/>
                <a:gd name="csX55" fmla="*/ 3018420 w 4141621"/>
                <a:gd name="csY55" fmla="*/ 662658 h 3105679"/>
                <a:gd name="csX56" fmla="*/ 2998762 w 4141621"/>
                <a:gd name="csY56" fmla="*/ 641790 h 3105679"/>
                <a:gd name="csX57" fmla="*/ 3015612 w 4141621"/>
                <a:gd name="csY57" fmla="*/ 627023 h 3105679"/>
                <a:gd name="csX58" fmla="*/ 3036867 w 4141621"/>
                <a:gd name="csY58" fmla="*/ 647019 h 3105679"/>
                <a:gd name="csX59" fmla="*/ 3018372 w 4141621"/>
                <a:gd name="csY59" fmla="*/ 662707 h 3105679"/>
                <a:gd name="csX60" fmla="*/ 3838861 w 4141621"/>
                <a:gd name="csY60" fmla="*/ 327994 h 3105679"/>
                <a:gd name="csX61" fmla="*/ 3857792 w 4141621"/>
                <a:gd name="csY61" fmla="*/ 344553 h 3105679"/>
                <a:gd name="csX62" fmla="*/ 3835617 w 4141621"/>
                <a:gd name="csY62" fmla="*/ 362952 h 3105679"/>
                <a:gd name="csX63" fmla="*/ 3818283 w 4141621"/>
                <a:gd name="csY63" fmla="*/ 345666 h 3105679"/>
                <a:gd name="csX64" fmla="*/ 3838861 w 4141621"/>
                <a:gd name="csY64" fmla="*/ 327994 h 3105679"/>
                <a:gd name="csX65" fmla="*/ 3015806 w 4141621"/>
                <a:gd name="csY65" fmla="*/ 793919 h 3105679"/>
                <a:gd name="csX66" fmla="*/ 2992904 w 4141621"/>
                <a:gd name="csY66" fmla="*/ 774213 h 3105679"/>
                <a:gd name="csX67" fmla="*/ 3008398 w 4141621"/>
                <a:gd name="csY67" fmla="*/ 757848 h 3105679"/>
                <a:gd name="csX68" fmla="*/ 3027523 w 4141621"/>
                <a:gd name="csY68" fmla="*/ 778764 h 3105679"/>
                <a:gd name="csX69" fmla="*/ 3015806 w 4141621"/>
                <a:gd name="csY69" fmla="*/ 793919 h 3105679"/>
                <a:gd name="csX70" fmla="*/ 3862537 w 4141621"/>
                <a:gd name="csY70" fmla="*/ 541710 h 3105679"/>
                <a:gd name="csX71" fmla="*/ 3880307 w 4141621"/>
                <a:gd name="csY71" fmla="*/ 558076 h 3105679"/>
                <a:gd name="csX72" fmla="*/ 3863796 w 4141621"/>
                <a:gd name="csY72" fmla="*/ 575700 h 3105679"/>
                <a:gd name="csX73" fmla="*/ 3845543 w 4141621"/>
                <a:gd name="csY73" fmla="*/ 559044 h 3105679"/>
                <a:gd name="csX74" fmla="*/ 3862537 w 4141621"/>
                <a:gd name="csY74" fmla="*/ 541710 h 3105679"/>
                <a:gd name="csX75" fmla="*/ 1838331 w 4141621"/>
                <a:gd name="csY75" fmla="*/ 1165284 h 3105679"/>
                <a:gd name="csX76" fmla="*/ 1819884 w 4141621"/>
                <a:gd name="csY76" fmla="*/ 1171046 h 3105679"/>
                <a:gd name="csX77" fmla="*/ 1785701 w 4141621"/>
                <a:gd name="csY77" fmla="*/ 1161992 h 3105679"/>
                <a:gd name="csX78" fmla="*/ 1807102 w 4141621"/>
                <a:gd name="csY78" fmla="*/ 1136234 h 3105679"/>
                <a:gd name="csX79" fmla="*/ 1830246 w 4141621"/>
                <a:gd name="csY79" fmla="*/ 1127083 h 3105679"/>
                <a:gd name="csX80" fmla="*/ 1832860 w 4141621"/>
                <a:gd name="csY80" fmla="*/ 1124081 h 3105679"/>
                <a:gd name="csX81" fmla="*/ 1800372 w 4141621"/>
                <a:gd name="csY81" fmla="*/ 1112557 h 3105679"/>
                <a:gd name="csX82" fmla="*/ 1784588 w 4141621"/>
                <a:gd name="csY82" fmla="*/ 1088397 h 3105679"/>
                <a:gd name="csX83" fmla="*/ 1811992 w 4141621"/>
                <a:gd name="csY83" fmla="*/ 1078229 h 3105679"/>
                <a:gd name="csX84" fmla="*/ 1885587 w 4141621"/>
                <a:gd name="csY84" fmla="*/ 1101760 h 3105679"/>
                <a:gd name="csX85" fmla="*/ 1898902 w 4141621"/>
                <a:gd name="csY85" fmla="*/ 1150711 h 3105679"/>
                <a:gd name="csX86" fmla="*/ 1862782 w 4141621"/>
                <a:gd name="csY86" fmla="*/ 1201598 h 3105679"/>
                <a:gd name="csX87" fmla="*/ 1845594 w 4141621"/>
                <a:gd name="csY87" fmla="*/ 1219416 h 3105679"/>
                <a:gd name="csX88" fmla="*/ 1820852 w 4141621"/>
                <a:gd name="csY88" fmla="*/ 1217721 h 3105679"/>
                <a:gd name="csX89" fmla="*/ 1820852 w 4141621"/>
                <a:gd name="csY89" fmla="*/ 1194819 h 3105679"/>
                <a:gd name="csX90" fmla="*/ 1840559 w 4141621"/>
                <a:gd name="csY90" fmla="*/ 1169545 h 3105679"/>
                <a:gd name="csX91" fmla="*/ 1838380 w 4141621"/>
                <a:gd name="csY91" fmla="*/ 1165284 h 3105679"/>
                <a:gd name="csX92" fmla="*/ 901349 w 4141621"/>
                <a:gd name="csY92" fmla="*/ 1033636 h 3105679"/>
                <a:gd name="csX93" fmla="*/ 925412 w 4141621"/>
                <a:gd name="csY93" fmla="*/ 1054650 h 3105679"/>
                <a:gd name="csX94" fmla="*/ 904205 w 4141621"/>
                <a:gd name="csY94" fmla="*/ 1077551 h 3105679"/>
                <a:gd name="csX95" fmla="*/ 881255 w 4141621"/>
                <a:gd name="csY95" fmla="*/ 1055521 h 3105679"/>
                <a:gd name="csX96" fmla="*/ 901349 w 4141621"/>
                <a:gd name="csY96" fmla="*/ 1033636 h 3105679"/>
                <a:gd name="csX97" fmla="*/ 2932478 w 4141621"/>
                <a:gd name="csY97" fmla="*/ 994902 h 3105679"/>
                <a:gd name="csX98" fmla="*/ 2952088 w 4141621"/>
                <a:gd name="csY98" fmla="*/ 1016593 h 3105679"/>
                <a:gd name="csX99" fmla="*/ 2934948 w 4141621"/>
                <a:gd name="csY99" fmla="*/ 1033636 h 3105679"/>
                <a:gd name="csX100" fmla="*/ 2915629 w 4141621"/>
                <a:gd name="csY100" fmla="*/ 1012284 h 3105679"/>
                <a:gd name="csX101" fmla="*/ 2932478 w 4141621"/>
                <a:gd name="csY101" fmla="*/ 994853 h 3105679"/>
                <a:gd name="csX102" fmla="*/ 2913983 w 4141621"/>
                <a:gd name="csY102" fmla="*/ 923243 h 3105679"/>
                <a:gd name="csX103" fmla="*/ 2897714 w 4141621"/>
                <a:gd name="csY103" fmla="*/ 941352 h 3105679"/>
                <a:gd name="csX104" fmla="*/ 2879316 w 4141621"/>
                <a:gd name="csY104" fmla="*/ 921694 h 3105679"/>
                <a:gd name="csX105" fmla="*/ 2894712 w 4141621"/>
                <a:gd name="csY105" fmla="*/ 905135 h 3105679"/>
                <a:gd name="csX106" fmla="*/ 2913934 w 4141621"/>
                <a:gd name="csY106" fmla="*/ 923243 h 3105679"/>
                <a:gd name="csX107" fmla="*/ 4035776 w 4141621"/>
                <a:gd name="csY107" fmla="*/ 691225 h 3105679"/>
                <a:gd name="csX108" fmla="*/ 4015441 w 4141621"/>
                <a:gd name="csY108" fmla="*/ 669776 h 3105679"/>
                <a:gd name="csX109" fmla="*/ 4034953 w 4141621"/>
                <a:gd name="csY109" fmla="*/ 654766 h 3105679"/>
                <a:gd name="csX110" fmla="*/ 4054127 w 4141621"/>
                <a:gd name="csY110" fmla="*/ 674714 h 3105679"/>
                <a:gd name="csX111" fmla="*/ 4035776 w 4141621"/>
                <a:gd name="csY111" fmla="*/ 691176 h 3105679"/>
                <a:gd name="csX112" fmla="*/ 4121960 w 4141621"/>
                <a:gd name="csY112" fmla="*/ 872744 h 3105679"/>
                <a:gd name="csX113" fmla="*/ 4141618 w 4141621"/>
                <a:gd name="csY113" fmla="*/ 890803 h 3105679"/>
                <a:gd name="csX114" fmla="*/ 4126947 w 4141621"/>
                <a:gd name="csY114" fmla="*/ 907556 h 3105679"/>
                <a:gd name="csX115" fmla="*/ 4105740 w 4141621"/>
                <a:gd name="csY115" fmla="*/ 891142 h 3105679"/>
                <a:gd name="csX116" fmla="*/ 4121912 w 4141621"/>
                <a:gd name="csY116" fmla="*/ 872744 h 3105679"/>
                <a:gd name="csX117" fmla="*/ 4016361 w 4141621"/>
                <a:gd name="csY117" fmla="*/ 531833 h 3105679"/>
                <a:gd name="csX118" fmla="*/ 3998349 w 4141621"/>
                <a:gd name="csY118" fmla="*/ 547714 h 3105679"/>
                <a:gd name="csX119" fmla="*/ 3979031 w 4141621"/>
                <a:gd name="csY119" fmla="*/ 525442 h 3105679"/>
                <a:gd name="csX120" fmla="*/ 3997187 w 4141621"/>
                <a:gd name="csY120" fmla="*/ 509416 h 3105679"/>
                <a:gd name="csX121" fmla="*/ 4016313 w 4141621"/>
                <a:gd name="csY121" fmla="*/ 531833 h 3105679"/>
                <a:gd name="csX122" fmla="*/ 3979999 w 4141621"/>
                <a:gd name="csY122" fmla="*/ 318891 h 3105679"/>
                <a:gd name="csX123" fmla="*/ 3959518 w 4141621"/>
                <a:gd name="csY123" fmla="*/ 298265 h 3105679"/>
                <a:gd name="csX124" fmla="*/ 3978837 w 4141621"/>
                <a:gd name="csY124" fmla="*/ 282917 h 3105679"/>
                <a:gd name="csX125" fmla="*/ 3998156 w 4141621"/>
                <a:gd name="csY125" fmla="*/ 302478 h 3105679"/>
                <a:gd name="csX126" fmla="*/ 3979999 w 4141621"/>
                <a:gd name="csY126" fmla="*/ 318843 h 3105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4141621" h="3105679">
                  <a:moveTo>
                    <a:pt x="3941361" y="1303566"/>
                  </a:moveTo>
                  <a:cubicBezTo>
                    <a:pt x="3956371" y="1303711"/>
                    <a:pt x="3968718" y="1319302"/>
                    <a:pt x="3967895" y="1337168"/>
                  </a:cubicBezTo>
                  <a:cubicBezTo>
                    <a:pt x="3967265" y="1351015"/>
                    <a:pt x="3953272" y="1362975"/>
                    <a:pt x="3938602" y="1362200"/>
                  </a:cubicBezTo>
                  <a:cubicBezTo>
                    <a:pt x="3924222" y="1361425"/>
                    <a:pt x="3911633" y="1348643"/>
                    <a:pt x="3911294" y="1334456"/>
                  </a:cubicBezTo>
                  <a:cubicBezTo>
                    <a:pt x="3910907" y="1318672"/>
                    <a:pt x="3925771" y="1303421"/>
                    <a:pt x="3941361" y="1303566"/>
                  </a:cubicBezTo>
                  <a:close/>
                  <a:moveTo>
                    <a:pt x="2359453" y="2923338"/>
                  </a:moveTo>
                  <a:cubicBezTo>
                    <a:pt x="2359163" y="2939509"/>
                    <a:pt x="2343136" y="2955148"/>
                    <a:pt x="2327110" y="2954858"/>
                  </a:cubicBezTo>
                  <a:cubicBezTo>
                    <a:pt x="2314279" y="2954664"/>
                    <a:pt x="2304983" y="2945368"/>
                    <a:pt x="2305176" y="2933021"/>
                  </a:cubicBezTo>
                  <a:cubicBezTo>
                    <a:pt x="2305370" y="2921207"/>
                    <a:pt x="2329143" y="2899613"/>
                    <a:pt x="2341054" y="2900484"/>
                  </a:cubicBezTo>
                  <a:cubicBezTo>
                    <a:pt x="2351270" y="2901211"/>
                    <a:pt x="2359695" y="2911669"/>
                    <a:pt x="2359453" y="2923386"/>
                  </a:cubicBezTo>
                  <a:close/>
                  <a:moveTo>
                    <a:pt x="633162" y="294344"/>
                  </a:moveTo>
                  <a:cubicBezTo>
                    <a:pt x="619944" y="294440"/>
                    <a:pt x="607694" y="282433"/>
                    <a:pt x="607113" y="268827"/>
                  </a:cubicBezTo>
                  <a:cubicBezTo>
                    <a:pt x="606532" y="254689"/>
                    <a:pt x="617136" y="243456"/>
                    <a:pt x="631806" y="242778"/>
                  </a:cubicBezTo>
                  <a:cubicBezTo>
                    <a:pt x="646380" y="242101"/>
                    <a:pt x="659163" y="252753"/>
                    <a:pt x="659405" y="265825"/>
                  </a:cubicBezTo>
                  <a:cubicBezTo>
                    <a:pt x="659647" y="280206"/>
                    <a:pt x="646719" y="294198"/>
                    <a:pt x="633162" y="294344"/>
                  </a:cubicBezTo>
                  <a:close/>
                  <a:moveTo>
                    <a:pt x="3356232" y="1321723"/>
                  </a:moveTo>
                  <a:cubicBezTo>
                    <a:pt x="3358217" y="1305260"/>
                    <a:pt x="3370467" y="1293592"/>
                    <a:pt x="3383394" y="1295916"/>
                  </a:cubicBezTo>
                  <a:cubicBezTo>
                    <a:pt x="3396564" y="1298240"/>
                    <a:pt x="3406296" y="1311555"/>
                    <a:pt x="3404601" y="1324870"/>
                  </a:cubicBezTo>
                  <a:cubicBezTo>
                    <a:pt x="3402713" y="1339734"/>
                    <a:pt x="3389495" y="1350483"/>
                    <a:pt x="3375308" y="1348691"/>
                  </a:cubicBezTo>
                  <a:cubicBezTo>
                    <a:pt x="3362526" y="1347045"/>
                    <a:pt x="3354537" y="1335812"/>
                    <a:pt x="3356232" y="1321771"/>
                  </a:cubicBezTo>
                  <a:close/>
                  <a:moveTo>
                    <a:pt x="2167815" y="169667"/>
                  </a:moveTo>
                  <a:cubicBezTo>
                    <a:pt x="2180452" y="169135"/>
                    <a:pt x="2195074" y="181336"/>
                    <a:pt x="2196091" y="193199"/>
                  </a:cubicBezTo>
                  <a:cubicBezTo>
                    <a:pt x="2197108" y="205448"/>
                    <a:pt x="2184761" y="219102"/>
                    <a:pt x="2171592" y="220216"/>
                  </a:cubicBezTo>
                  <a:cubicBezTo>
                    <a:pt x="2158083" y="221378"/>
                    <a:pt x="2146269" y="209951"/>
                    <a:pt x="2146027" y="195474"/>
                  </a:cubicBezTo>
                  <a:cubicBezTo>
                    <a:pt x="2145833" y="181675"/>
                    <a:pt x="2155517" y="170200"/>
                    <a:pt x="2167815" y="169667"/>
                  </a:cubicBezTo>
                  <a:close/>
                  <a:moveTo>
                    <a:pt x="3338365" y="2832215"/>
                  </a:moveTo>
                  <a:cubicBezTo>
                    <a:pt x="3338414" y="2849161"/>
                    <a:pt x="3328488" y="2860927"/>
                    <a:pt x="3314399" y="2860491"/>
                  </a:cubicBezTo>
                  <a:cubicBezTo>
                    <a:pt x="3302391" y="2860152"/>
                    <a:pt x="3293627" y="2850469"/>
                    <a:pt x="3293579" y="2837493"/>
                  </a:cubicBezTo>
                  <a:cubicBezTo>
                    <a:pt x="3293579" y="2822725"/>
                    <a:pt x="3305102" y="2808200"/>
                    <a:pt x="3317546" y="2807425"/>
                  </a:cubicBezTo>
                  <a:cubicBezTo>
                    <a:pt x="3330231" y="2806650"/>
                    <a:pt x="3338269" y="2816237"/>
                    <a:pt x="3338365" y="2832167"/>
                  </a:cubicBezTo>
                  <a:close/>
                  <a:moveTo>
                    <a:pt x="736195" y="11"/>
                  </a:moveTo>
                  <a:cubicBezTo>
                    <a:pt x="750866" y="253"/>
                    <a:pt x="759678" y="7903"/>
                    <a:pt x="758903" y="19766"/>
                  </a:cubicBezTo>
                  <a:cubicBezTo>
                    <a:pt x="758129" y="31773"/>
                    <a:pt x="744184" y="45234"/>
                    <a:pt x="732467" y="45330"/>
                  </a:cubicBezTo>
                  <a:cubicBezTo>
                    <a:pt x="719636" y="45379"/>
                    <a:pt x="708549" y="32354"/>
                    <a:pt x="709420" y="18168"/>
                  </a:cubicBezTo>
                  <a:cubicBezTo>
                    <a:pt x="710243" y="5047"/>
                    <a:pt x="718087" y="-279"/>
                    <a:pt x="736195" y="11"/>
                  </a:cubicBezTo>
                  <a:close/>
                  <a:moveTo>
                    <a:pt x="2370734" y="2586494"/>
                  </a:moveTo>
                  <a:cubicBezTo>
                    <a:pt x="2381338" y="2586882"/>
                    <a:pt x="2389181" y="2597243"/>
                    <a:pt x="2388262" y="2609638"/>
                  </a:cubicBezTo>
                  <a:cubicBezTo>
                    <a:pt x="2387196" y="2623679"/>
                    <a:pt x="2375189" y="2635009"/>
                    <a:pt x="2361922" y="2634428"/>
                  </a:cubicBezTo>
                  <a:cubicBezTo>
                    <a:pt x="2350350" y="2633944"/>
                    <a:pt x="2341877" y="2624841"/>
                    <a:pt x="2342168" y="2613124"/>
                  </a:cubicBezTo>
                  <a:cubicBezTo>
                    <a:pt x="2342458" y="2600923"/>
                    <a:pt x="2358436" y="2586010"/>
                    <a:pt x="2370734" y="2586494"/>
                  </a:cubicBezTo>
                  <a:close/>
                  <a:moveTo>
                    <a:pt x="24695" y="1242656"/>
                  </a:moveTo>
                  <a:cubicBezTo>
                    <a:pt x="35540" y="1243140"/>
                    <a:pt x="44449" y="1252775"/>
                    <a:pt x="44304" y="1263912"/>
                  </a:cubicBezTo>
                  <a:cubicBezTo>
                    <a:pt x="44110" y="1276258"/>
                    <a:pt x="32054" y="1287636"/>
                    <a:pt x="19998" y="1286765"/>
                  </a:cubicBezTo>
                  <a:cubicBezTo>
                    <a:pt x="9540" y="1285990"/>
                    <a:pt x="-144" y="1275629"/>
                    <a:pt x="2" y="1265316"/>
                  </a:cubicBezTo>
                  <a:cubicBezTo>
                    <a:pt x="147" y="1253550"/>
                    <a:pt x="12639" y="1242124"/>
                    <a:pt x="24695" y="1242656"/>
                  </a:cubicBezTo>
                  <a:close/>
                  <a:moveTo>
                    <a:pt x="3256394" y="3063895"/>
                  </a:moveTo>
                  <a:cubicBezTo>
                    <a:pt x="3268014" y="3064088"/>
                    <a:pt x="3276681" y="3072852"/>
                    <a:pt x="3276730" y="3084521"/>
                  </a:cubicBezTo>
                  <a:cubicBezTo>
                    <a:pt x="3276730" y="3095899"/>
                    <a:pt x="3267579" y="3105582"/>
                    <a:pt x="3256636" y="3105679"/>
                  </a:cubicBezTo>
                  <a:cubicBezTo>
                    <a:pt x="3245258" y="3105776"/>
                    <a:pt x="3234848" y="3094979"/>
                    <a:pt x="3234703" y="3082923"/>
                  </a:cubicBezTo>
                  <a:cubicBezTo>
                    <a:pt x="3234606" y="3071932"/>
                    <a:pt x="3243999" y="3063701"/>
                    <a:pt x="3256346" y="3063895"/>
                  </a:cubicBezTo>
                  <a:close/>
                  <a:moveTo>
                    <a:pt x="453241" y="91231"/>
                  </a:moveTo>
                  <a:cubicBezTo>
                    <a:pt x="443316" y="90553"/>
                    <a:pt x="434746" y="80821"/>
                    <a:pt x="435327" y="70895"/>
                  </a:cubicBezTo>
                  <a:cubicBezTo>
                    <a:pt x="435956" y="60001"/>
                    <a:pt x="446850" y="50559"/>
                    <a:pt x="457357" y="51818"/>
                  </a:cubicBezTo>
                  <a:cubicBezTo>
                    <a:pt x="467040" y="52980"/>
                    <a:pt x="475223" y="63487"/>
                    <a:pt x="473964" y="73267"/>
                  </a:cubicBezTo>
                  <a:cubicBezTo>
                    <a:pt x="472705" y="83242"/>
                    <a:pt x="462731" y="91908"/>
                    <a:pt x="453241" y="91279"/>
                  </a:cubicBezTo>
                  <a:close/>
                  <a:moveTo>
                    <a:pt x="3018420" y="662658"/>
                  </a:moveTo>
                  <a:cubicBezTo>
                    <a:pt x="3006945" y="662126"/>
                    <a:pt x="2997213" y="652055"/>
                    <a:pt x="2998762" y="641790"/>
                  </a:cubicBezTo>
                  <a:cubicBezTo>
                    <a:pt x="3000215" y="632446"/>
                    <a:pt x="3006122" y="627265"/>
                    <a:pt x="3015612" y="627023"/>
                  </a:cubicBezTo>
                  <a:cubicBezTo>
                    <a:pt x="3026264" y="626732"/>
                    <a:pt x="3037061" y="637094"/>
                    <a:pt x="3036867" y="647019"/>
                  </a:cubicBezTo>
                  <a:cubicBezTo>
                    <a:pt x="3036674" y="656219"/>
                    <a:pt x="3028491" y="663191"/>
                    <a:pt x="3018372" y="662707"/>
                  </a:cubicBezTo>
                  <a:close/>
                  <a:moveTo>
                    <a:pt x="3838861" y="327994"/>
                  </a:moveTo>
                  <a:cubicBezTo>
                    <a:pt x="3848302" y="328139"/>
                    <a:pt x="3857357" y="336080"/>
                    <a:pt x="3857792" y="344553"/>
                  </a:cubicBezTo>
                  <a:cubicBezTo>
                    <a:pt x="3858325" y="354963"/>
                    <a:pt x="3847818" y="363726"/>
                    <a:pt x="3835617" y="362952"/>
                  </a:cubicBezTo>
                  <a:cubicBezTo>
                    <a:pt x="3824868" y="362274"/>
                    <a:pt x="3817896" y="355350"/>
                    <a:pt x="3818283" y="345666"/>
                  </a:cubicBezTo>
                  <a:cubicBezTo>
                    <a:pt x="3818719" y="335934"/>
                    <a:pt x="3828160" y="327800"/>
                    <a:pt x="3838861" y="327994"/>
                  </a:cubicBezTo>
                  <a:close/>
                  <a:moveTo>
                    <a:pt x="3015806" y="793919"/>
                  </a:moveTo>
                  <a:cubicBezTo>
                    <a:pt x="3000990" y="793580"/>
                    <a:pt x="2992275" y="784478"/>
                    <a:pt x="2992904" y="774213"/>
                  </a:cubicBezTo>
                  <a:cubicBezTo>
                    <a:pt x="2993533" y="764675"/>
                    <a:pt x="2998811" y="758768"/>
                    <a:pt x="3008398" y="757848"/>
                  </a:cubicBezTo>
                  <a:cubicBezTo>
                    <a:pt x="3018808" y="756880"/>
                    <a:pt x="3030379" y="768451"/>
                    <a:pt x="3027523" y="778764"/>
                  </a:cubicBezTo>
                  <a:cubicBezTo>
                    <a:pt x="3025683" y="785301"/>
                    <a:pt x="3018711" y="790385"/>
                    <a:pt x="3015806" y="793919"/>
                  </a:cubicBezTo>
                  <a:close/>
                  <a:moveTo>
                    <a:pt x="3862537" y="541710"/>
                  </a:moveTo>
                  <a:cubicBezTo>
                    <a:pt x="3872269" y="541468"/>
                    <a:pt x="3879919" y="548537"/>
                    <a:pt x="3880307" y="558076"/>
                  </a:cubicBezTo>
                  <a:cubicBezTo>
                    <a:pt x="3880694" y="567469"/>
                    <a:pt x="3873141" y="575555"/>
                    <a:pt x="3863796" y="575700"/>
                  </a:cubicBezTo>
                  <a:cubicBezTo>
                    <a:pt x="3855081" y="575845"/>
                    <a:pt x="3845978" y="567469"/>
                    <a:pt x="3845543" y="559044"/>
                  </a:cubicBezTo>
                  <a:cubicBezTo>
                    <a:pt x="3845107" y="550280"/>
                    <a:pt x="3853289" y="541904"/>
                    <a:pt x="3862537" y="541710"/>
                  </a:cubicBezTo>
                  <a:close/>
                  <a:moveTo>
                    <a:pt x="1838331" y="1165284"/>
                  </a:moveTo>
                  <a:cubicBezTo>
                    <a:pt x="1832182" y="1167221"/>
                    <a:pt x="1826082" y="1169255"/>
                    <a:pt x="1819884" y="1171046"/>
                  </a:cubicBezTo>
                  <a:cubicBezTo>
                    <a:pt x="1800469" y="1176614"/>
                    <a:pt x="1788751" y="1173467"/>
                    <a:pt x="1785701" y="1161992"/>
                  </a:cubicBezTo>
                  <a:cubicBezTo>
                    <a:pt x="1782748" y="1151049"/>
                    <a:pt x="1789090" y="1143448"/>
                    <a:pt x="1807102" y="1136234"/>
                  </a:cubicBezTo>
                  <a:cubicBezTo>
                    <a:pt x="1814800" y="1133135"/>
                    <a:pt x="1822547" y="1130181"/>
                    <a:pt x="1830246" y="1127083"/>
                  </a:cubicBezTo>
                  <a:cubicBezTo>
                    <a:pt x="1830923" y="1126792"/>
                    <a:pt x="1831359" y="1125872"/>
                    <a:pt x="1832860" y="1124081"/>
                  </a:cubicBezTo>
                  <a:cubicBezTo>
                    <a:pt x="1821676" y="1120159"/>
                    <a:pt x="1810782" y="1116963"/>
                    <a:pt x="1800372" y="1112557"/>
                  </a:cubicBezTo>
                  <a:cubicBezTo>
                    <a:pt x="1786379" y="1106699"/>
                    <a:pt x="1781101" y="1097887"/>
                    <a:pt x="1784588" y="1088397"/>
                  </a:cubicBezTo>
                  <a:cubicBezTo>
                    <a:pt x="1788219" y="1078471"/>
                    <a:pt x="1797225" y="1074113"/>
                    <a:pt x="1811992" y="1078229"/>
                  </a:cubicBezTo>
                  <a:cubicBezTo>
                    <a:pt x="1836782" y="1085201"/>
                    <a:pt x="1861475" y="1092754"/>
                    <a:pt x="1885587" y="1101760"/>
                  </a:cubicBezTo>
                  <a:cubicBezTo>
                    <a:pt x="1909506" y="1110717"/>
                    <a:pt x="1913960" y="1130181"/>
                    <a:pt x="1898902" y="1150711"/>
                  </a:cubicBezTo>
                  <a:cubicBezTo>
                    <a:pt x="1886604" y="1167463"/>
                    <a:pt x="1875177" y="1184894"/>
                    <a:pt x="1862782" y="1201598"/>
                  </a:cubicBezTo>
                  <a:cubicBezTo>
                    <a:pt x="1857892" y="1208183"/>
                    <a:pt x="1852179" y="1214622"/>
                    <a:pt x="1845594" y="1219416"/>
                  </a:cubicBezTo>
                  <a:cubicBezTo>
                    <a:pt x="1837605" y="1225226"/>
                    <a:pt x="1828212" y="1226000"/>
                    <a:pt x="1820852" y="1217721"/>
                  </a:cubicBezTo>
                  <a:cubicBezTo>
                    <a:pt x="1814364" y="1210458"/>
                    <a:pt x="1815478" y="1202227"/>
                    <a:pt x="1820852" y="1194819"/>
                  </a:cubicBezTo>
                  <a:cubicBezTo>
                    <a:pt x="1827098" y="1186152"/>
                    <a:pt x="1833974" y="1177921"/>
                    <a:pt x="1840559" y="1169545"/>
                  </a:cubicBezTo>
                  <a:cubicBezTo>
                    <a:pt x="1839832" y="1168141"/>
                    <a:pt x="1839106" y="1166737"/>
                    <a:pt x="1838380" y="1165284"/>
                  </a:cubicBezTo>
                  <a:close/>
                  <a:moveTo>
                    <a:pt x="901349" y="1033636"/>
                  </a:moveTo>
                  <a:cubicBezTo>
                    <a:pt x="912678" y="1032958"/>
                    <a:pt x="924492" y="1043271"/>
                    <a:pt x="925412" y="1054650"/>
                  </a:cubicBezTo>
                  <a:cubicBezTo>
                    <a:pt x="926381" y="1066706"/>
                    <a:pt x="916455" y="1077406"/>
                    <a:pt x="904205" y="1077551"/>
                  </a:cubicBezTo>
                  <a:cubicBezTo>
                    <a:pt x="892537" y="1077696"/>
                    <a:pt x="881594" y="1067141"/>
                    <a:pt x="881255" y="1055521"/>
                  </a:cubicBezTo>
                  <a:cubicBezTo>
                    <a:pt x="880965" y="1045014"/>
                    <a:pt x="890842" y="1034266"/>
                    <a:pt x="901349" y="1033636"/>
                  </a:cubicBezTo>
                  <a:close/>
                  <a:moveTo>
                    <a:pt x="2932478" y="994902"/>
                  </a:moveTo>
                  <a:cubicBezTo>
                    <a:pt x="2942113" y="995096"/>
                    <a:pt x="2952039" y="1006086"/>
                    <a:pt x="2952088" y="1016593"/>
                  </a:cubicBezTo>
                  <a:cubicBezTo>
                    <a:pt x="2952088" y="1025986"/>
                    <a:pt x="2944341" y="1033733"/>
                    <a:pt x="2934948" y="1033636"/>
                  </a:cubicBezTo>
                  <a:cubicBezTo>
                    <a:pt x="2924586" y="1033588"/>
                    <a:pt x="2915532" y="1023565"/>
                    <a:pt x="2915629" y="1012284"/>
                  </a:cubicBezTo>
                  <a:cubicBezTo>
                    <a:pt x="2915726" y="1002697"/>
                    <a:pt x="2923473" y="994660"/>
                    <a:pt x="2932478" y="994853"/>
                  </a:cubicBezTo>
                  <a:close/>
                  <a:moveTo>
                    <a:pt x="2913983" y="923243"/>
                  </a:moveTo>
                  <a:cubicBezTo>
                    <a:pt x="2914322" y="933072"/>
                    <a:pt x="2906962" y="941303"/>
                    <a:pt x="2897714" y="941352"/>
                  </a:cubicBezTo>
                  <a:cubicBezTo>
                    <a:pt x="2888370" y="941352"/>
                    <a:pt x="2878589" y="931378"/>
                    <a:pt x="2879316" y="921694"/>
                  </a:cubicBezTo>
                  <a:cubicBezTo>
                    <a:pt x="2880042" y="912446"/>
                    <a:pt x="2885174" y="906297"/>
                    <a:pt x="2894712" y="905135"/>
                  </a:cubicBezTo>
                  <a:cubicBezTo>
                    <a:pt x="2904638" y="903925"/>
                    <a:pt x="2913596" y="912591"/>
                    <a:pt x="2913934" y="923243"/>
                  </a:cubicBezTo>
                  <a:close/>
                  <a:moveTo>
                    <a:pt x="4035776" y="691225"/>
                  </a:moveTo>
                  <a:cubicBezTo>
                    <a:pt x="4024979" y="690547"/>
                    <a:pt x="4014521" y="679556"/>
                    <a:pt x="4015441" y="669776"/>
                  </a:cubicBezTo>
                  <a:cubicBezTo>
                    <a:pt x="4016313" y="660576"/>
                    <a:pt x="4025415" y="653556"/>
                    <a:pt x="4034953" y="654766"/>
                  </a:cubicBezTo>
                  <a:cubicBezTo>
                    <a:pt x="4044976" y="656025"/>
                    <a:pt x="4054224" y="665660"/>
                    <a:pt x="4054127" y="674714"/>
                  </a:cubicBezTo>
                  <a:cubicBezTo>
                    <a:pt x="4054030" y="683769"/>
                    <a:pt x="4045169" y="691757"/>
                    <a:pt x="4035776" y="691176"/>
                  </a:cubicBezTo>
                  <a:close/>
                  <a:moveTo>
                    <a:pt x="4121960" y="872744"/>
                  </a:moveTo>
                  <a:cubicBezTo>
                    <a:pt x="4131595" y="872114"/>
                    <a:pt x="4141860" y="881168"/>
                    <a:pt x="4141618" y="890803"/>
                  </a:cubicBezTo>
                  <a:cubicBezTo>
                    <a:pt x="4141376" y="900051"/>
                    <a:pt x="4136824" y="906394"/>
                    <a:pt x="4126947" y="907556"/>
                  </a:cubicBezTo>
                  <a:cubicBezTo>
                    <a:pt x="4116925" y="908718"/>
                    <a:pt x="4106757" y="900777"/>
                    <a:pt x="4105740" y="891142"/>
                  </a:cubicBezTo>
                  <a:cubicBezTo>
                    <a:pt x="4104869" y="882475"/>
                    <a:pt x="4112857" y="873325"/>
                    <a:pt x="4121912" y="872744"/>
                  </a:cubicBezTo>
                  <a:close/>
                  <a:moveTo>
                    <a:pt x="4016361" y="531833"/>
                  </a:moveTo>
                  <a:cubicBezTo>
                    <a:pt x="4015974" y="542001"/>
                    <a:pt x="4008372" y="548683"/>
                    <a:pt x="3998349" y="547714"/>
                  </a:cubicBezTo>
                  <a:cubicBezTo>
                    <a:pt x="3988133" y="546698"/>
                    <a:pt x="3978643" y="535755"/>
                    <a:pt x="3979031" y="525442"/>
                  </a:cubicBezTo>
                  <a:cubicBezTo>
                    <a:pt x="3979418" y="515807"/>
                    <a:pt x="3987746" y="508496"/>
                    <a:pt x="3997187" y="509416"/>
                  </a:cubicBezTo>
                  <a:cubicBezTo>
                    <a:pt x="4007549" y="510433"/>
                    <a:pt x="4016700" y="521181"/>
                    <a:pt x="4016313" y="531833"/>
                  </a:cubicBezTo>
                  <a:close/>
                  <a:moveTo>
                    <a:pt x="3979999" y="318891"/>
                  </a:moveTo>
                  <a:cubicBezTo>
                    <a:pt x="3968524" y="318504"/>
                    <a:pt x="3958598" y="308482"/>
                    <a:pt x="3959518" y="298265"/>
                  </a:cubicBezTo>
                  <a:cubicBezTo>
                    <a:pt x="3960341" y="289356"/>
                    <a:pt x="3969541" y="282045"/>
                    <a:pt x="3978837" y="282917"/>
                  </a:cubicBezTo>
                  <a:cubicBezTo>
                    <a:pt x="3988617" y="283837"/>
                    <a:pt x="3998204" y="293520"/>
                    <a:pt x="3998156" y="302478"/>
                  </a:cubicBezTo>
                  <a:cubicBezTo>
                    <a:pt x="3998156" y="311483"/>
                    <a:pt x="3989537" y="319182"/>
                    <a:pt x="3979999" y="318843"/>
                  </a:cubicBezTo>
                  <a:close/>
                </a:path>
              </a:pathLst>
            </a:custGeom>
            <a:solidFill>
              <a:schemeClr val="tx1"/>
            </a:solidFill>
            <a:ln w="4841" cap="flat">
              <a:noFill/>
              <a:prstDash val="solid"/>
              <a:miter/>
            </a:ln>
          </p:spPr>
        </p:sp>
      </p:grpSp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A13EF536-5FF3-80A8-4594-88B1C5305B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2142201"/>
      </p:ext>
    </p:extLst>
  </p:cSld>
  <p:clrMapOvr>
    <a:masterClrMapping/>
  </p:clrMapOvr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  <p:txBody>
          <a:bodyPr/>
          <a:lstStyle/>
          <a:p>
            <a:endParaRPr lang="en-GB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B66E7AD-8C4F-6938-B246-15ECC9F3C549}"/>
              </a:ext>
            </a:extLst>
          </p:cNvPr>
          <p:cNvGrpSpPr/>
          <p:nvPr userDrawn="1"/>
        </p:nvGrpSpPr>
        <p:grpSpPr>
          <a:xfrm>
            <a:off x="7495519" y="1832937"/>
            <a:ext cx="3861841" cy="4634936"/>
            <a:chOff x="7495519" y="1832937"/>
            <a:chExt cx="3861841" cy="463493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5BC93CE9-A632-EBCD-DE1A-3EA9BDE39928}"/>
                </a:ext>
              </a:extLst>
            </p:cNvPr>
            <p:cNvSpPr/>
            <p:nvPr/>
          </p:nvSpPr>
          <p:spPr>
            <a:xfrm>
              <a:off x="7555369" y="1832937"/>
              <a:ext cx="3637073" cy="3740947"/>
            </a:xfrm>
            <a:custGeom>
              <a:avLst/>
              <a:gdLst>
                <a:gd name="csX0" fmla="*/ 2987168 w 3637073"/>
                <a:gd name="csY0" fmla="*/ 1202588 h 3740947"/>
                <a:gd name="csX1" fmla="*/ 3088593 w 3637073"/>
                <a:gd name="csY1" fmla="*/ 1089658 h 3740947"/>
                <a:gd name="csX2" fmla="*/ 3226364 w 3637073"/>
                <a:gd name="csY2" fmla="*/ 1158572 h 3740947"/>
                <a:gd name="csX3" fmla="*/ 3247959 w 3637073"/>
                <a:gd name="csY3" fmla="*/ 1133614 h 3740947"/>
                <a:gd name="csX4" fmla="*/ 3358117 w 3637073"/>
                <a:gd name="csY4" fmla="*/ 1026466 h 3740947"/>
                <a:gd name="csX5" fmla="*/ 3435528 w 3637073"/>
                <a:gd name="csY5" fmla="*/ 986521 h 3740947"/>
                <a:gd name="csX6" fmla="*/ 3452993 w 3637073"/>
                <a:gd name="csY6" fmla="*/ 981978 h 3740947"/>
                <a:gd name="csX7" fmla="*/ 3520255 w 3637073"/>
                <a:gd name="csY7" fmla="*/ 1060156 h 3740947"/>
                <a:gd name="csX8" fmla="*/ 3519016 w 3637073"/>
                <a:gd name="csY8" fmla="*/ 1068948 h 3740947"/>
                <a:gd name="csX9" fmla="*/ 3570230 w 3637073"/>
                <a:gd name="csY9" fmla="*/ 1066411 h 3740947"/>
                <a:gd name="csX10" fmla="*/ 3606635 w 3637073"/>
                <a:gd name="csY10" fmla="*/ 1140046 h 3740947"/>
                <a:gd name="csX11" fmla="*/ 3574243 w 3637073"/>
                <a:gd name="csY11" fmla="*/ 1175742 h 3740947"/>
                <a:gd name="csX12" fmla="*/ 3548931 w 3637073"/>
                <a:gd name="csY12" fmla="*/ 1198753 h 3740947"/>
                <a:gd name="csX13" fmla="*/ 3573121 w 3637073"/>
                <a:gd name="csY13" fmla="*/ 1201349 h 3740947"/>
                <a:gd name="csX14" fmla="*/ 3611178 w 3637073"/>
                <a:gd name="csY14" fmla="*/ 1209846 h 3740947"/>
                <a:gd name="csX15" fmla="*/ 3626283 w 3637073"/>
                <a:gd name="csY15" fmla="*/ 1271621 h 3740947"/>
                <a:gd name="csX16" fmla="*/ 3596900 w 3637073"/>
                <a:gd name="csY16" fmla="*/ 1297464 h 3740947"/>
                <a:gd name="csX17" fmla="*/ 3523501 w 3637073"/>
                <a:gd name="csY17" fmla="*/ 1345374 h 3740947"/>
                <a:gd name="csX18" fmla="*/ 3365138 w 3637073"/>
                <a:gd name="csY18" fmla="*/ 1518192 h 3740947"/>
                <a:gd name="csX19" fmla="*/ 3369209 w 3637073"/>
                <a:gd name="csY19" fmla="*/ 1578434 h 3740947"/>
                <a:gd name="csX20" fmla="*/ 3130898 w 3637073"/>
                <a:gd name="csY20" fmla="*/ 2002897 h 3740947"/>
                <a:gd name="csX21" fmla="*/ 2872114 w 3637073"/>
                <a:gd name="csY21" fmla="*/ 2151524 h 3740947"/>
                <a:gd name="csX22" fmla="*/ 2798892 w 3637073"/>
                <a:gd name="csY22" fmla="*/ 2164446 h 3740947"/>
                <a:gd name="csX23" fmla="*/ 2862496 w 3637073"/>
                <a:gd name="csY23" fmla="*/ 2194478 h 3740947"/>
                <a:gd name="csX24" fmla="*/ 3011182 w 3637073"/>
                <a:gd name="csY24" fmla="*/ 2402344 h 3740947"/>
                <a:gd name="csX25" fmla="*/ 2946339 w 3637073"/>
                <a:gd name="csY25" fmla="*/ 2635757 h 3740947"/>
                <a:gd name="csX26" fmla="*/ 2792932 w 3637073"/>
                <a:gd name="csY26" fmla="*/ 2770814 h 3740947"/>
                <a:gd name="csX27" fmla="*/ 2553205 w 3637073"/>
                <a:gd name="csY27" fmla="*/ 2898908 h 3740947"/>
                <a:gd name="csX28" fmla="*/ 2531198 w 3637073"/>
                <a:gd name="csY28" fmla="*/ 2908998 h 3740947"/>
                <a:gd name="csX29" fmla="*/ 2546302 w 3637073"/>
                <a:gd name="csY29" fmla="*/ 2923335 h 3740947"/>
                <a:gd name="csX30" fmla="*/ 2610969 w 3637073"/>
                <a:gd name="csY30" fmla="*/ 2986468 h 3740947"/>
                <a:gd name="csX31" fmla="*/ 2615984 w 3637073"/>
                <a:gd name="csY31" fmla="*/ 3027887 h 3740947"/>
                <a:gd name="csX32" fmla="*/ 2347051 w 3637073"/>
                <a:gd name="csY32" fmla="*/ 3694792 h 3740947"/>
                <a:gd name="csX33" fmla="*/ 2340383 w 3637073"/>
                <a:gd name="csY33" fmla="*/ 3711667 h 3740947"/>
                <a:gd name="csX34" fmla="*/ 2284331 w 3637073"/>
                <a:gd name="csY34" fmla="*/ 3737805 h 3740947"/>
                <a:gd name="csX35" fmla="*/ 2173112 w 3637073"/>
                <a:gd name="csY35" fmla="*/ 3645289 h 3740947"/>
                <a:gd name="csX36" fmla="*/ 2123963 w 3637073"/>
                <a:gd name="csY36" fmla="*/ 3481616 h 3740947"/>
                <a:gd name="csX37" fmla="*/ 2105318 w 3637073"/>
                <a:gd name="csY37" fmla="*/ 3304373 h 3740947"/>
                <a:gd name="csX38" fmla="*/ 2081363 w 3637073"/>
                <a:gd name="csY38" fmla="*/ 3210913 h 3740947"/>
                <a:gd name="csX39" fmla="*/ 2067969 w 3637073"/>
                <a:gd name="csY39" fmla="*/ 3193389 h 3740947"/>
                <a:gd name="csX40" fmla="*/ 2063485 w 3637073"/>
                <a:gd name="csY40" fmla="*/ 3231446 h 3740947"/>
                <a:gd name="csX41" fmla="*/ 2043424 w 3637073"/>
                <a:gd name="csY41" fmla="*/ 3297351 h 3740947"/>
                <a:gd name="csX42" fmla="*/ 1992623 w 3637073"/>
                <a:gd name="csY42" fmla="*/ 3327620 h 3740947"/>
                <a:gd name="csX43" fmla="*/ 1956573 w 3637073"/>
                <a:gd name="csY43" fmla="*/ 3280300 h 3740947"/>
                <a:gd name="csX44" fmla="*/ 1956042 w 3637073"/>
                <a:gd name="csY44" fmla="*/ 3253159 h 3740947"/>
                <a:gd name="csX45" fmla="*/ 1958461 w 3637073"/>
                <a:gd name="csY45" fmla="*/ 3227316 h 3740947"/>
                <a:gd name="csX46" fmla="*/ 1928074 w 3637073"/>
                <a:gd name="csY46" fmla="*/ 3232921 h 3740947"/>
                <a:gd name="csX47" fmla="*/ 1884708 w 3637073"/>
                <a:gd name="csY47" fmla="*/ 3181471 h 3740947"/>
                <a:gd name="csX48" fmla="*/ 1920581 w 3637073"/>
                <a:gd name="csY48" fmla="*/ 3115565 h 3740947"/>
                <a:gd name="csX49" fmla="*/ 1727643 w 3637073"/>
                <a:gd name="csY49" fmla="*/ 3166838 h 3740947"/>
                <a:gd name="csX50" fmla="*/ 1760980 w 3637073"/>
                <a:gd name="csY50" fmla="*/ 3208907 h 3740947"/>
                <a:gd name="csX51" fmla="*/ 1794021 w 3637073"/>
                <a:gd name="csY51" fmla="*/ 3276170 h 3740947"/>
                <a:gd name="csX52" fmla="*/ 1717259 w 3637073"/>
                <a:gd name="csY52" fmla="*/ 3349451 h 3740947"/>
                <a:gd name="csX53" fmla="*/ 1706284 w 3637073"/>
                <a:gd name="csY53" fmla="*/ 3346914 h 3740947"/>
                <a:gd name="csX54" fmla="*/ 1700030 w 3637073"/>
                <a:gd name="csY54" fmla="*/ 3372403 h 3740947"/>
                <a:gd name="csX55" fmla="*/ 1661501 w 3637073"/>
                <a:gd name="csY55" fmla="*/ 3418779 h 3740947"/>
                <a:gd name="csX56" fmla="*/ 1602263 w 3637073"/>
                <a:gd name="csY56" fmla="*/ 3397420 h 3740947"/>
                <a:gd name="csX57" fmla="*/ 1563380 w 3637073"/>
                <a:gd name="csY57" fmla="*/ 3291687 h 3740947"/>
                <a:gd name="csX58" fmla="*/ 1561669 w 3637073"/>
                <a:gd name="csY58" fmla="*/ 3261655 h 3740947"/>
                <a:gd name="csX59" fmla="*/ 1529513 w 3637073"/>
                <a:gd name="csY59" fmla="*/ 3304314 h 3740947"/>
                <a:gd name="csX60" fmla="*/ 1488860 w 3637073"/>
                <a:gd name="csY60" fmla="*/ 3449283 h 3740947"/>
                <a:gd name="csX61" fmla="*/ 1464787 w 3637073"/>
                <a:gd name="csY61" fmla="*/ 3545752 h 3740947"/>
                <a:gd name="csX62" fmla="*/ 1418647 w 3637073"/>
                <a:gd name="csY62" fmla="*/ 3633488 h 3740947"/>
                <a:gd name="csX63" fmla="*/ 1288429 w 3637073"/>
                <a:gd name="csY63" fmla="*/ 3707477 h 3740947"/>
                <a:gd name="csX64" fmla="*/ 1242171 w 3637073"/>
                <a:gd name="csY64" fmla="*/ 3671132 h 3740947"/>
                <a:gd name="csX65" fmla="*/ 1210546 w 3637073"/>
                <a:gd name="csY65" fmla="*/ 3498786 h 3740947"/>
                <a:gd name="csX66" fmla="*/ 1087231 w 3637073"/>
                <a:gd name="csY66" fmla="*/ 2836425 h 3740947"/>
                <a:gd name="csX67" fmla="*/ 1083572 w 3637073"/>
                <a:gd name="csY67" fmla="*/ 2825273 h 3740947"/>
                <a:gd name="csX68" fmla="*/ 954239 w 3637073"/>
                <a:gd name="csY68" fmla="*/ 2790521 h 3740947"/>
                <a:gd name="csX69" fmla="*/ 742951 w 3637073"/>
                <a:gd name="csY69" fmla="*/ 2710454 h 3740947"/>
                <a:gd name="csX70" fmla="*/ 529893 w 3637073"/>
                <a:gd name="csY70" fmla="*/ 2479224 h 3740947"/>
                <a:gd name="csX71" fmla="*/ 691088 w 3637073"/>
                <a:gd name="csY71" fmla="*/ 2120312 h 3740947"/>
                <a:gd name="csX72" fmla="*/ 708022 w 3637073"/>
                <a:gd name="csY72" fmla="*/ 2115002 h 3740947"/>
                <a:gd name="csX73" fmla="*/ 697106 w 3637073"/>
                <a:gd name="csY73" fmla="*/ 2106624 h 3740947"/>
                <a:gd name="csX74" fmla="*/ 432834 w 3637073"/>
                <a:gd name="csY74" fmla="*/ 1896398 h 3740947"/>
                <a:gd name="csX75" fmla="*/ 265327 w 3637073"/>
                <a:gd name="csY75" fmla="*/ 1540908 h 3740947"/>
                <a:gd name="csX76" fmla="*/ 268985 w 3637073"/>
                <a:gd name="csY76" fmla="*/ 1494414 h 3740947"/>
                <a:gd name="csX77" fmla="*/ 119708 w 3637073"/>
                <a:gd name="csY77" fmla="*/ 1325549 h 3740947"/>
                <a:gd name="csX78" fmla="*/ 51207 w 3637073"/>
                <a:gd name="csY78" fmla="*/ 1281179 h 3740947"/>
                <a:gd name="csX79" fmla="*/ 17811 w 3637073"/>
                <a:gd name="csY79" fmla="*/ 1255277 h 3740947"/>
                <a:gd name="csX80" fmla="*/ 38226 w 3637073"/>
                <a:gd name="csY80" fmla="*/ 1181052 h 3740947"/>
                <a:gd name="csX81" fmla="*/ 86903 w 3637073"/>
                <a:gd name="csY81" fmla="*/ 1174503 h 3740947"/>
                <a:gd name="csX82" fmla="*/ 63833 w 3637073"/>
                <a:gd name="csY82" fmla="*/ 1152672 h 3740947"/>
                <a:gd name="csX83" fmla="*/ 26426 w 3637073"/>
                <a:gd name="csY83" fmla="*/ 1109541 h 3740947"/>
                <a:gd name="csX84" fmla="*/ 58995 w 3637073"/>
                <a:gd name="csY84" fmla="*/ 1043223 h 3740947"/>
                <a:gd name="csX85" fmla="*/ 117820 w 3637073"/>
                <a:gd name="csY85" fmla="*/ 1042751 h 3740947"/>
                <a:gd name="csX86" fmla="*/ 110268 w 3637073"/>
                <a:gd name="csY86" fmla="*/ 1017557 h 3740947"/>
                <a:gd name="csX87" fmla="*/ 152042 w 3637073"/>
                <a:gd name="csY87" fmla="*/ 958023 h 3740947"/>
                <a:gd name="csX88" fmla="*/ 213758 w 3637073"/>
                <a:gd name="csY88" fmla="*/ 967168 h 3740947"/>
                <a:gd name="csX89" fmla="*/ 298604 w 3637073"/>
                <a:gd name="csY89" fmla="*/ 1018206 h 3740947"/>
                <a:gd name="csX90" fmla="*/ 387698 w 3637073"/>
                <a:gd name="csY90" fmla="*/ 1108302 h 3740947"/>
                <a:gd name="csX91" fmla="*/ 410000 w 3637073"/>
                <a:gd name="csY91" fmla="*/ 1134735 h 3740947"/>
                <a:gd name="csX92" fmla="*/ 552373 w 3637073"/>
                <a:gd name="csY92" fmla="*/ 1066588 h 3740947"/>
                <a:gd name="csX93" fmla="*/ 649137 w 3637073"/>
                <a:gd name="csY93" fmla="*/ 1178515 h 3740947"/>
                <a:gd name="csX94" fmla="*/ 694215 w 3637073"/>
                <a:gd name="csY94" fmla="*/ 1235099 h 3740947"/>
                <a:gd name="csX95" fmla="*/ 655097 w 3637073"/>
                <a:gd name="csY95" fmla="*/ 1438244 h 3740947"/>
                <a:gd name="csX96" fmla="*/ 747967 w 3637073"/>
                <a:gd name="csY96" fmla="*/ 1649827 h 3740947"/>
                <a:gd name="csX97" fmla="*/ 877536 w 3637073"/>
                <a:gd name="csY97" fmla="*/ 1649532 h 3740947"/>
                <a:gd name="csX98" fmla="*/ 925564 w 3637073"/>
                <a:gd name="csY98" fmla="*/ 1562503 h 3740947"/>
                <a:gd name="csX99" fmla="*/ 993299 w 3637073"/>
                <a:gd name="csY99" fmla="*/ 1318587 h 3740947"/>
                <a:gd name="csX100" fmla="*/ 1078439 w 3637073"/>
                <a:gd name="csY100" fmla="*/ 1094083 h 3740947"/>
                <a:gd name="csX101" fmla="*/ 1239988 w 3637073"/>
                <a:gd name="csY101" fmla="*/ 974485 h 3740947"/>
                <a:gd name="csX102" fmla="*/ 1562495 w 3637073"/>
                <a:gd name="csY102" fmla="*/ 895186 h 3740947"/>
                <a:gd name="csX103" fmla="*/ 1595773 w 3637073"/>
                <a:gd name="csY103" fmla="*/ 887692 h 3740947"/>
                <a:gd name="csX104" fmla="*/ 1578957 w 3637073"/>
                <a:gd name="csY104" fmla="*/ 823675 h 3740947"/>
                <a:gd name="csX105" fmla="*/ 1475703 w 3637073"/>
                <a:gd name="csY105" fmla="*/ 646785 h 3740947"/>
                <a:gd name="csX106" fmla="*/ 1469920 w 3637073"/>
                <a:gd name="csY106" fmla="*/ 636342 h 3740947"/>
                <a:gd name="csX107" fmla="*/ 1448444 w 3637073"/>
                <a:gd name="csY107" fmla="*/ 642183 h 3740947"/>
                <a:gd name="csX108" fmla="*/ 1366902 w 3637073"/>
                <a:gd name="csY108" fmla="*/ 619408 h 3740947"/>
                <a:gd name="csX109" fmla="*/ 1346251 w 3637073"/>
                <a:gd name="csY109" fmla="*/ 589730 h 3740947"/>
                <a:gd name="csX110" fmla="*/ 1302294 w 3637073"/>
                <a:gd name="csY110" fmla="*/ 436914 h 3740947"/>
                <a:gd name="csX111" fmla="*/ 1309434 w 3637073"/>
                <a:gd name="csY111" fmla="*/ 383575 h 3740947"/>
                <a:gd name="csX112" fmla="*/ 1386550 w 3637073"/>
                <a:gd name="csY112" fmla="*/ 343218 h 3740947"/>
                <a:gd name="csX113" fmla="*/ 1424902 w 3637073"/>
                <a:gd name="csY113" fmla="*/ 356080 h 3740947"/>
                <a:gd name="csX114" fmla="*/ 1430153 w 3637073"/>
                <a:gd name="csY114" fmla="*/ 280144 h 3740947"/>
                <a:gd name="csX115" fmla="*/ 1579193 w 3637073"/>
                <a:gd name="csY115" fmla="*/ 57233 h 3740947"/>
                <a:gd name="csX116" fmla="*/ 1801632 w 3637073"/>
                <a:gd name="csY116" fmla="*/ 1 h 3740947"/>
                <a:gd name="csX117" fmla="*/ 1962355 w 3637073"/>
                <a:gd name="csY117" fmla="*/ 24369 h 3740947"/>
                <a:gd name="csX118" fmla="*/ 2147269 w 3637073"/>
                <a:gd name="csY118" fmla="*/ 217071 h 3740947"/>
                <a:gd name="csX119" fmla="*/ 2163907 w 3637073"/>
                <a:gd name="csY119" fmla="*/ 312183 h 3740947"/>
                <a:gd name="csX120" fmla="*/ 2167801 w 3637073"/>
                <a:gd name="csY120" fmla="*/ 337554 h 3740947"/>
                <a:gd name="csX121" fmla="*/ 2195002 w 3637073"/>
                <a:gd name="csY121" fmla="*/ 320797 h 3740947"/>
                <a:gd name="csX122" fmla="*/ 2287281 w 3637073"/>
                <a:gd name="csY122" fmla="*/ 358440 h 3740947"/>
                <a:gd name="csX123" fmla="*/ 2293241 w 3637073"/>
                <a:gd name="csY123" fmla="*/ 387942 h 3740947"/>
                <a:gd name="csX124" fmla="*/ 2259963 w 3637073"/>
                <a:gd name="csY124" fmla="*/ 570141 h 3740947"/>
                <a:gd name="csX125" fmla="*/ 2162845 w 3637073"/>
                <a:gd name="csY125" fmla="*/ 655046 h 3740947"/>
                <a:gd name="csX126" fmla="*/ 2139539 w 3637073"/>
                <a:gd name="csY126" fmla="*/ 678765 h 3740947"/>
                <a:gd name="csX127" fmla="*/ 2049501 w 3637073"/>
                <a:gd name="csY127" fmla="*/ 833174 h 3740947"/>
                <a:gd name="csX128" fmla="*/ 2038114 w 3637073"/>
                <a:gd name="csY128" fmla="*/ 888636 h 3740947"/>
                <a:gd name="csX129" fmla="*/ 2064134 w 3637073"/>
                <a:gd name="csY129" fmla="*/ 896425 h 3740947"/>
                <a:gd name="csX130" fmla="*/ 2393899 w 3637073"/>
                <a:gd name="csY130" fmla="*/ 994959 h 3740947"/>
                <a:gd name="csX131" fmla="*/ 2488775 w 3637073"/>
                <a:gd name="csY131" fmla="*/ 1040981 h 3740947"/>
                <a:gd name="csX132" fmla="*/ 2612444 w 3637073"/>
                <a:gd name="csY132" fmla="*/ 1218224 h 3740947"/>
                <a:gd name="csX133" fmla="*/ 2661711 w 3637073"/>
                <a:gd name="csY133" fmla="*/ 1426738 h 3740947"/>
                <a:gd name="csX134" fmla="*/ 2747618 w 3637073"/>
                <a:gd name="csY134" fmla="*/ 1657556 h 3740947"/>
                <a:gd name="csX135" fmla="*/ 2763608 w 3637073"/>
                <a:gd name="csY135" fmla="*/ 1679505 h 3740947"/>
                <a:gd name="csX136" fmla="*/ 2885153 w 3637073"/>
                <a:gd name="csY136" fmla="*/ 1677145 h 3740947"/>
                <a:gd name="csX137" fmla="*/ 2963685 w 3637073"/>
                <a:gd name="csY137" fmla="*/ 1528518 h 3740947"/>
                <a:gd name="csX138" fmla="*/ 2982035 w 3637073"/>
                <a:gd name="csY138" fmla="*/ 1464500 h 3740947"/>
                <a:gd name="csX139" fmla="*/ 2931588 w 3637073"/>
                <a:gd name="csY139" fmla="*/ 1353516 h 3740947"/>
                <a:gd name="csX140" fmla="*/ 2945749 w 3637073"/>
                <a:gd name="csY140" fmla="*/ 1249377 h 3740947"/>
                <a:gd name="csX141" fmla="*/ 2987109 w 3637073"/>
                <a:gd name="csY141" fmla="*/ 1202588 h 3740947"/>
                <a:gd name="csX142" fmla="*/ 1667048 w 3637073"/>
                <a:gd name="csY142" fmla="*/ 3134800 h 3740947"/>
                <a:gd name="csX143" fmla="*/ 1704337 w 3637073"/>
                <a:gd name="csY143" fmla="*/ 3126186 h 3740947"/>
                <a:gd name="csX144" fmla="*/ 1958874 w 3637073"/>
                <a:gd name="csY144" fmla="*/ 3049954 h 3740947"/>
                <a:gd name="csX145" fmla="*/ 2421040 w 3637073"/>
                <a:gd name="csY145" fmla="*/ 2898672 h 3740947"/>
                <a:gd name="csX146" fmla="*/ 2763431 w 3637073"/>
                <a:gd name="csY146" fmla="*/ 2733996 h 3740947"/>
                <a:gd name="csX147" fmla="*/ 2876893 w 3637073"/>
                <a:gd name="csY147" fmla="*/ 2644136 h 3740947"/>
                <a:gd name="csX148" fmla="*/ 2962918 w 3637073"/>
                <a:gd name="csY148" fmla="*/ 2465417 h 3740947"/>
                <a:gd name="csX149" fmla="*/ 2850401 w 3637073"/>
                <a:gd name="csY149" fmla="*/ 2242388 h 3740947"/>
                <a:gd name="csX150" fmla="*/ 2491961 w 3637073"/>
                <a:gd name="csY150" fmla="*/ 2202738 h 3740947"/>
                <a:gd name="csX151" fmla="*/ 2309171 w 3637073"/>
                <a:gd name="csY151" fmla="*/ 2281271 h 3740947"/>
                <a:gd name="csX152" fmla="*/ 1957458 w 3637073"/>
                <a:gd name="csY152" fmla="*/ 2433202 h 3740947"/>
                <a:gd name="csX153" fmla="*/ 1663743 w 3637073"/>
                <a:gd name="csY153" fmla="*/ 2433674 h 3740947"/>
                <a:gd name="csX154" fmla="*/ 1483609 w 3637073"/>
                <a:gd name="csY154" fmla="*/ 2363933 h 3740947"/>
                <a:gd name="csX155" fmla="*/ 1103161 w 3637073"/>
                <a:gd name="csY155" fmla="*/ 2218138 h 3740947"/>
                <a:gd name="csX156" fmla="*/ 913173 w 3637073"/>
                <a:gd name="csY156" fmla="*/ 2168576 h 3740947"/>
                <a:gd name="csX157" fmla="*/ 727375 w 3637073"/>
                <a:gd name="csY157" fmla="*/ 2160434 h 3740947"/>
                <a:gd name="csX158" fmla="*/ 560988 w 3637073"/>
                <a:gd name="csY158" fmla="*/ 2428305 h 3740947"/>
                <a:gd name="csX159" fmla="*/ 615152 w 3637073"/>
                <a:gd name="csY159" fmla="*/ 2535866 h 3740947"/>
                <a:gd name="csX160" fmla="*/ 768027 w 3637073"/>
                <a:gd name="csY160" fmla="*/ 2670392 h 3740947"/>
                <a:gd name="csX161" fmla="*/ 1095845 w 3637073"/>
                <a:gd name="csY161" fmla="*/ 2782791 h 3740947"/>
                <a:gd name="csX162" fmla="*/ 1120272 w 3637073"/>
                <a:gd name="csY162" fmla="*/ 2776478 h 3740947"/>
                <a:gd name="csX163" fmla="*/ 1193789 w 3637073"/>
                <a:gd name="csY163" fmla="*/ 2741962 h 3740947"/>
                <a:gd name="csX164" fmla="*/ 1498301 w 3637073"/>
                <a:gd name="csY164" fmla="*/ 2710041 h 3740947"/>
                <a:gd name="csX165" fmla="*/ 1520840 w 3637073"/>
                <a:gd name="csY165" fmla="*/ 2706501 h 3740947"/>
                <a:gd name="csX166" fmla="*/ 1577777 w 3637073"/>
                <a:gd name="csY166" fmla="*/ 2679596 h 3740947"/>
                <a:gd name="csX167" fmla="*/ 1732186 w 3637073"/>
                <a:gd name="csY167" fmla="*/ 2627969 h 3740947"/>
                <a:gd name="csX168" fmla="*/ 1638313 w 3637073"/>
                <a:gd name="csY168" fmla="*/ 2592096 h 3740947"/>
                <a:gd name="csX169" fmla="*/ 1513936 w 3637073"/>
                <a:gd name="csY169" fmla="*/ 2554865 h 3740947"/>
                <a:gd name="csX170" fmla="*/ 1426495 w 3637073"/>
                <a:gd name="csY170" fmla="*/ 2531618 h 3740947"/>
                <a:gd name="csX171" fmla="*/ 1247599 w 3637073"/>
                <a:gd name="csY171" fmla="*/ 2477808 h 3740947"/>
                <a:gd name="csX172" fmla="*/ 1109888 w 3637073"/>
                <a:gd name="csY172" fmla="*/ 2433556 h 3740947"/>
                <a:gd name="csX173" fmla="*/ 1051062 w 3637073"/>
                <a:gd name="csY173" fmla="*/ 2419749 h 3740947"/>
                <a:gd name="csX174" fmla="*/ 1023390 w 3637073"/>
                <a:gd name="csY174" fmla="*/ 2408421 h 3740947"/>
                <a:gd name="csX175" fmla="*/ 1013773 w 3637073"/>
                <a:gd name="csY175" fmla="*/ 2388714 h 3740947"/>
                <a:gd name="csX176" fmla="*/ 1031473 w 3637073"/>
                <a:gd name="csY176" fmla="*/ 2371250 h 3740947"/>
                <a:gd name="csX177" fmla="*/ 1049115 w 3637073"/>
                <a:gd name="csY177" fmla="*/ 2371485 h 3740947"/>
                <a:gd name="csX178" fmla="*/ 1249487 w 3637073"/>
                <a:gd name="csY178" fmla="*/ 2427243 h 3740947"/>
                <a:gd name="csX179" fmla="*/ 1427321 w 3637073"/>
                <a:gd name="csY179" fmla="*/ 2484121 h 3740947"/>
                <a:gd name="csX180" fmla="*/ 1688052 w 3637073"/>
                <a:gd name="csY180" fmla="*/ 2560234 h 3740947"/>
                <a:gd name="csX181" fmla="*/ 1701859 w 3637073"/>
                <a:gd name="csY181" fmla="*/ 2566370 h 3740947"/>
                <a:gd name="csX182" fmla="*/ 1793254 w 3637073"/>
                <a:gd name="csY182" fmla="*/ 2596403 h 3740947"/>
                <a:gd name="csX183" fmla="*/ 1864234 w 3637073"/>
                <a:gd name="csY183" fmla="*/ 2583953 h 3740947"/>
                <a:gd name="csX184" fmla="*/ 2011209 w 3637073"/>
                <a:gd name="csY184" fmla="*/ 2514094 h 3740947"/>
                <a:gd name="csX185" fmla="*/ 2076997 w 3637073"/>
                <a:gd name="csY185" fmla="*/ 2483885 h 3740947"/>
                <a:gd name="csX186" fmla="*/ 2173289 w 3637073"/>
                <a:gd name="csY186" fmla="*/ 2441108 h 3740947"/>
                <a:gd name="csX187" fmla="*/ 2277251 w 3637073"/>
                <a:gd name="csY187" fmla="*/ 2400456 h 3740947"/>
                <a:gd name="csX188" fmla="*/ 2399563 w 3637073"/>
                <a:gd name="csY188" fmla="*/ 2357856 h 3740947"/>
                <a:gd name="csX189" fmla="*/ 2585244 w 3637073"/>
                <a:gd name="csY189" fmla="*/ 2296021 h 3740947"/>
                <a:gd name="csX190" fmla="*/ 2632682 w 3637073"/>
                <a:gd name="csY190" fmla="*/ 2276491 h 3740947"/>
                <a:gd name="csX191" fmla="*/ 2658525 w 3637073"/>
                <a:gd name="csY191" fmla="*/ 2286050 h 3740947"/>
                <a:gd name="csX192" fmla="*/ 2650972 w 3637073"/>
                <a:gd name="csY192" fmla="*/ 2312483 h 3740947"/>
                <a:gd name="csX193" fmla="*/ 2640706 w 3637073"/>
                <a:gd name="csY193" fmla="*/ 2318796 h 3740947"/>
                <a:gd name="csX194" fmla="*/ 2435436 w 3637073"/>
                <a:gd name="csY194" fmla="*/ 2397623 h 3740947"/>
                <a:gd name="csX195" fmla="*/ 2284154 w 3637073"/>
                <a:gd name="csY195" fmla="*/ 2448661 h 3740947"/>
                <a:gd name="csX196" fmla="*/ 2182847 w 3637073"/>
                <a:gd name="csY196" fmla="*/ 2487838 h 3740947"/>
                <a:gd name="csX197" fmla="*/ 2116174 w 3637073"/>
                <a:gd name="csY197" fmla="*/ 2515746 h 3740947"/>
                <a:gd name="csX198" fmla="*/ 2003952 w 3637073"/>
                <a:gd name="csY198" fmla="*/ 2567491 h 3740947"/>
                <a:gd name="csX199" fmla="*/ 1911318 w 3637073"/>
                <a:gd name="csY199" fmla="*/ 2611330 h 3740947"/>
                <a:gd name="csX200" fmla="*/ 1755374 w 3637073"/>
                <a:gd name="csY200" fmla="*/ 2674994 h 3740947"/>
                <a:gd name="csX201" fmla="*/ 1582320 w 3637073"/>
                <a:gd name="csY201" fmla="*/ 2728214 h 3740947"/>
                <a:gd name="csX202" fmla="*/ 1559545 w 3637073"/>
                <a:gd name="csY202" fmla="*/ 2739189 h 3740947"/>
                <a:gd name="csX203" fmla="*/ 1666989 w 3637073"/>
                <a:gd name="csY203" fmla="*/ 3134859 h 3740947"/>
                <a:gd name="csX204" fmla="*/ 1594652 w 3637073"/>
                <a:gd name="csY204" fmla="*/ 214474 h 3740947"/>
                <a:gd name="csX205" fmla="*/ 1471749 w 3637073"/>
                <a:gd name="csY205" fmla="*/ 376436 h 3740947"/>
                <a:gd name="csX206" fmla="*/ 1509747 w 3637073"/>
                <a:gd name="csY206" fmla="*/ 616222 h 3740947"/>
                <a:gd name="csX207" fmla="*/ 1606983 w 3637073"/>
                <a:gd name="csY207" fmla="*/ 598403 h 3740947"/>
                <a:gd name="csX208" fmla="*/ 1658846 w 3637073"/>
                <a:gd name="csY208" fmla="*/ 557043 h 3740947"/>
                <a:gd name="csX209" fmla="*/ 1721861 w 3637073"/>
                <a:gd name="csY209" fmla="*/ 505533 h 3740947"/>
                <a:gd name="csX210" fmla="*/ 1753486 w 3637073"/>
                <a:gd name="csY210" fmla="*/ 467949 h 3740947"/>
                <a:gd name="csX211" fmla="*/ 1791189 w 3637073"/>
                <a:gd name="csY211" fmla="*/ 385523 h 3740947"/>
                <a:gd name="csX212" fmla="*/ 1818566 w 3637073"/>
                <a:gd name="csY212" fmla="*/ 370241 h 3740947"/>
                <a:gd name="csX213" fmla="*/ 1826000 w 3637073"/>
                <a:gd name="csY213" fmla="*/ 401453 h 3740947"/>
                <a:gd name="csX214" fmla="*/ 1806293 w 3637073"/>
                <a:gd name="csY214" fmla="*/ 448891 h 3740947"/>
                <a:gd name="csX215" fmla="*/ 1769948 w 3637073"/>
                <a:gd name="csY215" fmla="*/ 541643 h 3740947"/>
                <a:gd name="csX216" fmla="*/ 1762513 w 3637073"/>
                <a:gd name="csY216" fmla="*/ 567781 h 3740947"/>
                <a:gd name="csX217" fmla="*/ 1771836 w 3637073"/>
                <a:gd name="csY217" fmla="*/ 602770 h 3740947"/>
                <a:gd name="csX218" fmla="*/ 1806352 w 3637073"/>
                <a:gd name="csY218" fmla="*/ 586249 h 3740947"/>
                <a:gd name="csX219" fmla="*/ 1833494 w 3637073"/>
                <a:gd name="csY219" fmla="*/ 535802 h 3740947"/>
                <a:gd name="csX220" fmla="*/ 1847713 w 3637073"/>
                <a:gd name="csY220" fmla="*/ 507481 h 3740947"/>
                <a:gd name="csX221" fmla="*/ 1902172 w 3637073"/>
                <a:gd name="csY221" fmla="*/ 530256 h 3740947"/>
                <a:gd name="csX222" fmla="*/ 1989909 w 3637073"/>
                <a:gd name="csY222" fmla="*/ 583535 h 3740947"/>
                <a:gd name="csX223" fmla="*/ 2083133 w 3637073"/>
                <a:gd name="csY223" fmla="*/ 615750 h 3740947"/>
                <a:gd name="csX224" fmla="*/ 2107560 w 3637073"/>
                <a:gd name="csY224" fmla="*/ 599288 h 3740947"/>
                <a:gd name="csX225" fmla="*/ 2111277 w 3637073"/>
                <a:gd name="csY225" fmla="*/ 575510 h 3740947"/>
                <a:gd name="csX226" fmla="*/ 2122016 w 3637073"/>
                <a:gd name="csY226" fmla="*/ 412900 h 3740947"/>
                <a:gd name="csX227" fmla="*/ 2100539 w 3637073"/>
                <a:gd name="csY227" fmla="*/ 361804 h 3740947"/>
                <a:gd name="csX228" fmla="*/ 2086260 w 3637073"/>
                <a:gd name="csY228" fmla="*/ 346463 h 3740947"/>
                <a:gd name="csX229" fmla="*/ 2007964 w 3637073"/>
                <a:gd name="csY229" fmla="*/ 211524 h 3740947"/>
                <a:gd name="csX230" fmla="*/ 1594593 w 3637073"/>
                <a:gd name="csY230" fmla="*/ 214533 h 3740947"/>
                <a:gd name="csX231" fmla="*/ 3190314 w 3637073"/>
                <a:gd name="csY231" fmla="*/ 1469633 h 3740947"/>
                <a:gd name="csX232" fmla="*/ 3324249 w 3637073"/>
                <a:gd name="csY232" fmla="*/ 1500019 h 3740947"/>
                <a:gd name="csX233" fmla="*/ 3338174 w 3637073"/>
                <a:gd name="csY233" fmla="*/ 1477363 h 3740947"/>
                <a:gd name="csX234" fmla="*/ 3512113 w 3637073"/>
                <a:gd name="csY234" fmla="*/ 1296402 h 3740947"/>
                <a:gd name="csX235" fmla="*/ 3560377 w 3637073"/>
                <a:gd name="csY235" fmla="*/ 1265367 h 3740947"/>
                <a:gd name="csX236" fmla="*/ 3574183 w 3637073"/>
                <a:gd name="csY236" fmla="*/ 1251855 h 3740947"/>
                <a:gd name="csX237" fmla="*/ 3571233 w 3637073"/>
                <a:gd name="csY237" fmla="*/ 1245837 h 3740947"/>
                <a:gd name="csX238" fmla="*/ 3508691 w 3637073"/>
                <a:gd name="csY238" fmla="*/ 1264600 h 3740947"/>
                <a:gd name="csX239" fmla="*/ 3394757 w 3637073"/>
                <a:gd name="csY239" fmla="*/ 1342955 h 3740947"/>
                <a:gd name="csX240" fmla="*/ 3371392 w 3637073"/>
                <a:gd name="csY240" fmla="*/ 1361777 h 3740947"/>
                <a:gd name="csX241" fmla="*/ 3344369 w 3637073"/>
                <a:gd name="csY241" fmla="*/ 1357234 h 3740947"/>
                <a:gd name="csX242" fmla="*/ 3342009 w 3637073"/>
                <a:gd name="csY242" fmla="*/ 1329561 h 3740947"/>
                <a:gd name="csX243" fmla="*/ 3357586 w 3637073"/>
                <a:gd name="csY243" fmla="*/ 1311684 h 3740947"/>
                <a:gd name="csX244" fmla="*/ 3537071 w 3637073"/>
                <a:gd name="csY244" fmla="*/ 1145474 h 3740947"/>
                <a:gd name="csX245" fmla="*/ 3563858 w 3637073"/>
                <a:gd name="csY245" fmla="*/ 1119041 h 3740947"/>
                <a:gd name="csX246" fmla="*/ 3559905 w 3637073"/>
                <a:gd name="csY246" fmla="*/ 1112078 h 3740947"/>
                <a:gd name="csX247" fmla="*/ 3512349 w 3637073"/>
                <a:gd name="csY247" fmla="*/ 1125708 h 3740947"/>
                <a:gd name="csX248" fmla="*/ 3411160 w 3637073"/>
                <a:gd name="csY248" fmla="*/ 1200582 h 3740947"/>
                <a:gd name="csX249" fmla="*/ 3340652 w 3637073"/>
                <a:gd name="csY249" fmla="*/ 1283422 h 3740947"/>
                <a:gd name="csX250" fmla="*/ 3324013 w 3637073"/>
                <a:gd name="csY250" fmla="*/ 1300827 h 3740947"/>
                <a:gd name="csX251" fmla="*/ 3296282 w 3637073"/>
                <a:gd name="csY251" fmla="*/ 1302007 h 3740947"/>
                <a:gd name="csX252" fmla="*/ 3288966 w 3637073"/>
                <a:gd name="csY252" fmla="*/ 1272801 h 3740947"/>
                <a:gd name="csX253" fmla="*/ 3300353 w 3637073"/>
                <a:gd name="csY253" fmla="*/ 1255041 h 3740947"/>
                <a:gd name="csX254" fmla="*/ 3372454 w 3637073"/>
                <a:gd name="csY254" fmla="*/ 1169783 h 3740947"/>
                <a:gd name="csX255" fmla="*/ 3455707 w 3637073"/>
                <a:gd name="csY255" fmla="*/ 1074140 h 3740947"/>
                <a:gd name="csX256" fmla="*/ 3483851 w 3637073"/>
                <a:gd name="csY256" fmla="*/ 1028590 h 3740947"/>
                <a:gd name="csX257" fmla="*/ 3451458 w 3637073"/>
                <a:gd name="csY257" fmla="*/ 1031304 h 3740947"/>
                <a:gd name="csX258" fmla="*/ 3394580 w 3637073"/>
                <a:gd name="csY258" fmla="*/ 1058504 h 3740947"/>
                <a:gd name="csX259" fmla="*/ 3291503 w 3637073"/>
                <a:gd name="csY259" fmla="*/ 1155386 h 3740947"/>
                <a:gd name="csX260" fmla="*/ 3240525 w 3637073"/>
                <a:gd name="csY260" fmla="*/ 1222826 h 3740947"/>
                <a:gd name="csX261" fmla="*/ 3197217 w 3637073"/>
                <a:gd name="csY261" fmla="*/ 1218106 h 3740947"/>
                <a:gd name="csX262" fmla="*/ 3192851 w 3637073"/>
                <a:gd name="csY262" fmla="*/ 1203709 h 3740947"/>
                <a:gd name="csX263" fmla="*/ 3152493 w 3637073"/>
                <a:gd name="csY263" fmla="*/ 1148188 h 3740947"/>
                <a:gd name="csX264" fmla="*/ 3045109 w 3637073"/>
                <a:gd name="csY264" fmla="*/ 1181170 h 3740947"/>
                <a:gd name="csX265" fmla="*/ 3078209 w 3637073"/>
                <a:gd name="csY265" fmla="*/ 1181229 h 3740947"/>
                <a:gd name="csX266" fmla="*/ 3134969 w 3637073"/>
                <a:gd name="csY266" fmla="*/ 1211026 h 3740947"/>
                <a:gd name="csX267" fmla="*/ 3101515 w 3637073"/>
                <a:gd name="csY267" fmla="*/ 1357706 h 3740947"/>
                <a:gd name="csX268" fmla="*/ 3012539 w 3637073"/>
                <a:gd name="csY268" fmla="*/ 1320770 h 3740947"/>
                <a:gd name="csX269" fmla="*/ 3009825 w 3637073"/>
                <a:gd name="csY269" fmla="*/ 1276105 h 3740947"/>
                <a:gd name="csX270" fmla="*/ 2995016 w 3637073"/>
                <a:gd name="csY270" fmla="*/ 1252445 h 3740947"/>
                <a:gd name="csX271" fmla="*/ 3001447 w 3637073"/>
                <a:gd name="csY271" fmla="*/ 1419363 h 3740947"/>
                <a:gd name="csX272" fmla="*/ 3050596 w 3637073"/>
                <a:gd name="csY272" fmla="*/ 1448333 h 3740947"/>
                <a:gd name="csX273" fmla="*/ 3116325 w 3637073"/>
                <a:gd name="csY273" fmla="*/ 1457007 h 3740947"/>
                <a:gd name="csX274" fmla="*/ 3146416 w 3637073"/>
                <a:gd name="csY274" fmla="*/ 1460724 h 3740947"/>
                <a:gd name="csX275" fmla="*/ 3209135 w 3637073"/>
                <a:gd name="csY275" fmla="*/ 1349327 h 3740947"/>
                <a:gd name="csX276" fmla="*/ 3230436 w 3637073"/>
                <a:gd name="csY276" fmla="*/ 1332866 h 3740947"/>
                <a:gd name="csX277" fmla="*/ 3256928 w 3637073"/>
                <a:gd name="csY277" fmla="*/ 1338530 h 3740947"/>
                <a:gd name="csX278" fmla="*/ 3256515 w 3637073"/>
                <a:gd name="csY278" fmla="*/ 1363311 h 3740947"/>
                <a:gd name="csX279" fmla="*/ 3234389 w 3637073"/>
                <a:gd name="csY279" fmla="*/ 1387797 h 3740947"/>
                <a:gd name="csX280" fmla="*/ 3190373 w 3637073"/>
                <a:gd name="csY280" fmla="*/ 1469810 h 3740947"/>
                <a:gd name="csX281" fmla="*/ 635036 w 3637073"/>
                <a:gd name="csY281" fmla="*/ 1229139 h 3740947"/>
                <a:gd name="csX282" fmla="*/ 626716 w 3637073"/>
                <a:gd name="csY282" fmla="*/ 1251265 h 3740947"/>
                <a:gd name="csX283" fmla="*/ 627661 w 3637073"/>
                <a:gd name="csY283" fmla="*/ 1281356 h 3740947"/>
                <a:gd name="csX284" fmla="*/ 587657 w 3637073"/>
                <a:gd name="csY284" fmla="*/ 1337468 h 3740947"/>
                <a:gd name="csX285" fmla="*/ 522577 w 3637073"/>
                <a:gd name="csY285" fmla="*/ 1325372 h 3740947"/>
                <a:gd name="csX286" fmla="*/ 486350 w 3637073"/>
                <a:gd name="csY286" fmla="*/ 1267668 h 3740947"/>
                <a:gd name="csX287" fmla="*/ 575856 w 3637073"/>
                <a:gd name="csY287" fmla="*/ 1157038 h 3740947"/>
                <a:gd name="csX288" fmla="*/ 595799 w 3637073"/>
                <a:gd name="csY288" fmla="*/ 1157156 h 3740947"/>
                <a:gd name="csX289" fmla="*/ 559513 w 3637073"/>
                <a:gd name="csY289" fmla="*/ 1120988 h 3740947"/>
                <a:gd name="csX290" fmla="*/ 477322 w 3637073"/>
                <a:gd name="csY290" fmla="*/ 1129425 h 3740947"/>
                <a:gd name="csX291" fmla="*/ 441213 w 3637073"/>
                <a:gd name="csY291" fmla="*/ 1187602 h 3740947"/>
                <a:gd name="csX292" fmla="*/ 418084 w 3637073"/>
                <a:gd name="csY292" fmla="*/ 1211970 h 3740947"/>
                <a:gd name="csX293" fmla="*/ 392949 w 3637073"/>
                <a:gd name="csY293" fmla="*/ 1193679 h 3740947"/>
                <a:gd name="csX294" fmla="*/ 277953 w 3637073"/>
                <a:gd name="csY294" fmla="*/ 1062103 h 3740947"/>
                <a:gd name="csX295" fmla="*/ 205262 w 3637073"/>
                <a:gd name="csY295" fmla="*/ 1013957 h 3740947"/>
                <a:gd name="csX296" fmla="*/ 155287 w 3637073"/>
                <a:gd name="csY296" fmla="*/ 1008352 h 3740947"/>
                <a:gd name="csX297" fmla="*/ 180422 w 3637073"/>
                <a:gd name="csY297" fmla="*/ 1049418 h 3740947"/>
                <a:gd name="csX298" fmla="*/ 263615 w 3637073"/>
                <a:gd name="csY298" fmla="*/ 1145120 h 3740947"/>
                <a:gd name="csX299" fmla="*/ 335598 w 3637073"/>
                <a:gd name="csY299" fmla="*/ 1230437 h 3740947"/>
                <a:gd name="csX300" fmla="*/ 340555 w 3637073"/>
                <a:gd name="csY300" fmla="*/ 1277462 h 3740947"/>
                <a:gd name="csX301" fmla="*/ 297955 w 3637073"/>
                <a:gd name="csY301" fmla="*/ 1261709 h 3740947"/>
                <a:gd name="csX302" fmla="*/ 225559 w 3637073"/>
                <a:gd name="csY302" fmla="*/ 1176509 h 3740947"/>
                <a:gd name="csX303" fmla="*/ 119059 w 3637073"/>
                <a:gd name="csY303" fmla="*/ 1098803 h 3740947"/>
                <a:gd name="csX304" fmla="*/ 70441 w 3637073"/>
                <a:gd name="csY304" fmla="*/ 1093670 h 3740947"/>
                <a:gd name="csX305" fmla="*/ 105843 w 3637073"/>
                <a:gd name="csY305" fmla="*/ 1126711 h 3740947"/>
                <a:gd name="csX306" fmla="*/ 282909 w 3637073"/>
                <a:gd name="csY306" fmla="*/ 1291033 h 3740947"/>
                <a:gd name="csX307" fmla="*/ 289281 w 3637073"/>
                <a:gd name="csY307" fmla="*/ 1297464 h 3740947"/>
                <a:gd name="csX308" fmla="*/ 293058 w 3637073"/>
                <a:gd name="csY308" fmla="*/ 1332866 h 3740947"/>
                <a:gd name="csX309" fmla="*/ 255355 w 3637073"/>
                <a:gd name="csY309" fmla="*/ 1331155 h 3740947"/>
                <a:gd name="csX310" fmla="*/ 216767 w 3637073"/>
                <a:gd name="csY310" fmla="*/ 1297346 h 3740947"/>
                <a:gd name="csX311" fmla="*/ 119826 w 3637073"/>
                <a:gd name="csY311" fmla="*/ 1236810 h 3740947"/>
                <a:gd name="csX312" fmla="*/ 59113 w 3637073"/>
                <a:gd name="csY312" fmla="*/ 1225422 h 3740947"/>
                <a:gd name="csX313" fmla="*/ 204967 w 3637073"/>
                <a:gd name="csY313" fmla="*/ 1334636 h 3740947"/>
                <a:gd name="csX314" fmla="*/ 311584 w 3637073"/>
                <a:gd name="csY314" fmla="*/ 1476418 h 3740947"/>
                <a:gd name="csX315" fmla="*/ 380204 w 3637073"/>
                <a:gd name="csY315" fmla="*/ 1459839 h 3740947"/>
                <a:gd name="csX316" fmla="*/ 446464 w 3637073"/>
                <a:gd name="csY316" fmla="*/ 1445560 h 3740947"/>
                <a:gd name="csX317" fmla="*/ 398082 w 3637073"/>
                <a:gd name="csY317" fmla="*/ 1359358 h 3740947"/>
                <a:gd name="csX318" fmla="*/ 378375 w 3637073"/>
                <a:gd name="csY318" fmla="*/ 1336819 h 3740947"/>
                <a:gd name="csX319" fmla="*/ 379201 w 3637073"/>
                <a:gd name="csY319" fmla="*/ 1314870 h 3740947"/>
                <a:gd name="csX320" fmla="*/ 402743 w 3637073"/>
                <a:gd name="csY320" fmla="*/ 1307731 h 3740947"/>
                <a:gd name="csX321" fmla="*/ 420385 w 3637073"/>
                <a:gd name="csY321" fmla="*/ 1318292 h 3740947"/>
                <a:gd name="csX322" fmla="*/ 483459 w 3637073"/>
                <a:gd name="csY322" fmla="*/ 1412637 h 3740947"/>
                <a:gd name="csX323" fmla="*/ 491483 w 3637073"/>
                <a:gd name="csY323" fmla="*/ 1435353 h 3740947"/>
                <a:gd name="csX324" fmla="*/ 603352 w 3637073"/>
                <a:gd name="csY324" fmla="*/ 1421723 h 3740947"/>
                <a:gd name="csX325" fmla="*/ 622881 w 3637073"/>
                <a:gd name="csY325" fmla="*/ 1409097 h 3740947"/>
                <a:gd name="csX326" fmla="*/ 638753 w 3637073"/>
                <a:gd name="csY326" fmla="*/ 1229670 h 3740947"/>
                <a:gd name="csX327" fmla="*/ 634859 w 3637073"/>
                <a:gd name="csY327" fmla="*/ 1229080 h 3740947"/>
                <a:gd name="csX328" fmla="*/ 1991148 w 3637073"/>
                <a:gd name="csY328" fmla="*/ 876895 h 3740947"/>
                <a:gd name="csX329" fmla="*/ 1647282 w 3637073"/>
                <a:gd name="csY329" fmla="*/ 875715 h 3740947"/>
                <a:gd name="csX330" fmla="*/ 1664510 w 3637073"/>
                <a:gd name="csY330" fmla="*/ 929348 h 3740947"/>
                <a:gd name="csX331" fmla="*/ 1802930 w 3637073"/>
                <a:gd name="csY331" fmla="*/ 1036083 h 3740947"/>
                <a:gd name="csX332" fmla="*/ 1819274 w 3637073"/>
                <a:gd name="csY332" fmla="*/ 1048474 h 3740947"/>
                <a:gd name="csX333" fmla="*/ 1895800 w 3637073"/>
                <a:gd name="csY333" fmla="*/ 973954 h 3740947"/>
                <a:gd name="csX334" fmla="*/ 1982357 w 3637073"/>
                <a:gd name="csY334" fmla="*/ 913889 h 3740947"/>
                <a:gd name="csX335" fmla="*/ 1991089 w 3637073"/>
                <a:gd name="csY335" fmla="*/ 876836 h 3740947"/>
                <a:gd name="csX336" fmla="*/ 1164052 w 3637073"/>
                <a:gd name="csY336" fmla="*/ 2185510 h 3740947"/>
                <a:gd name="csX337" fmla="*/ 1198981 w 3637073"/>
                <a:gd name="csY337" fmla="*/ 1959589 h 3740947"/>
                <a:gd name="csX338" fmla="*/ 974182 w 3637073"/>
                <a:gd name="csY338" fmla="*/ 2135476 h 3740947"/>
                <a:gd name="csX339" fmla="*/ 1164052 w 3637073"/>
                <a:gd name="csY339" fmla="*/ 2185569 h 3740947"/>
                <a:gd name="csX340" fmla="*/ 2155706 w 3637073"/>
                <a:gd name="csY340" fmla="*/ 606369 h 3740947"/>
                <a:gd name="csX341" fmla="*/ 2208454 w 3637073"/>
                <a:gd name="csY341" fmla="*/ 564949 h 3740947"/>
                <a:gd name="csX342" fmla="*/ 2244269 w 3637073"/>
                <a:gd name="csY342" fmla="*/ 378678 h 3740947"/>
                <a:gd name="csX343" fmla="*/ 2210991 w 3637073"/>
                <a:gd name="csY343" fmla="*/ 363397 h 3740947"/>
                <a:gd name="csX344" fmla="*/ 2168037 w 3637073"/>
                <a:gd name="csY344" fmla="*/ 432665 h 3740947"/>
                <a:gd name="csX345" fmla="*/ 2159777 w 3637073"/>
                <a:gd name="csY345" fmla="*/ 559167 h 3740947"/>
                <a:gd name="csX346" fmla="*/ 2155647 w 3637073"/>
                <a:gd name="csY346" fmla="*/ 606310 h 3740947"/>
                <a:gd name="csX347" fmla="*/ 1455642 w 3637073"/>
                <a:gd name="csY347" fmla="*/ 588491 h 3740947"/>
                <a:gd name="csX348" fmla="*/ 1434283 w 3637073"/>
                <a:gd name="csY348" fmla="*/ 459394 h 3740947"/>
                <a:gd name="csX349" fmla="*/ 1414340 w 3637073"/>
                <a:gd name="csY349" fmla="*/ 415968 h 3740947"/>
                <a:gd name="csX350" fmla="*/ 1389972 w 3637073"/>
                <a:gd name="csY350" fmla="*/ 394727 h 3740947"/>
                <a:gd name="csX351" fmla="*/ 1350087 w 3637073"/>
                <a:gd name="csY351" fmla="*/ 417207 h 3740947"/>
                <a:gd name="csX352" fmla="*/ 1393866 w 3637073"/>
                <a:gd name="csY352" fmla="*/ 580880 h 3740947"/>
                <a:gd name="csX353" fmla="*/ 1455701 w 3637073"/>
                <a:gd name="csY353" fmla="*/ 588550 h 3740947"/>
                <a:gd name="csX354" fmla="*/ 2621353 w 3637073"/>
                <a:gd name="csY354" fmla="*/ 2132703 h 3740947"/>
                <a:gd name="csX355" fmla="*/ 2472313 w 3637073"/>
                <a:gd name="csY355" fmla="*/ 2014698 h 3740947"/>
                <a:gd name="csX356" fmla="*/ 2497979 w 3637073"/>
                <a:gd name="csY356" fmla="*/ 2147925 h 3740947"/>
                <a:gd name="csX357" fmla="*/ 2621412 w 3637073"/>
                <a:gd name="csY357" fmla="*/ 2132703 h 3740947"/>
                <a:gd name="csX358" fmla="*/ 1808772 w 3637073"/>
                <a:gd name="csY358" fmla="*/ 679591 h 3740947"/>
                <a:gd name="csX359" fmla="*/ 1886950 w 3637073"/>
                <a:gd name="csY359" fmla="*/ 657701 h 3740947"/>
                <a:gd name="csX360" fmla="*/ 1902880 w 3637073"/>
                <a:gd name="csY360" fmla="*/ 627374 h 3740947"/>
                <a:gd name="csX361" fmla="*/ 1870783 w 3637073"/>
                <a:gd name="csY361" fmla="*/ 631091 h 3740947"/>
                <a:gd name="csX362" fmla="*/ 1735549 w 3637073"/>
                <a:gd name="csY362" fmla="*/ 626547 h 3740947"/>
                <a:gd name="csX363" fmla="*/ 1723277 w 3637073"/>
                <a:gd name="csY363" fmla="*/ 618228 h 3740947"/>
                <a:gd name="csX364" fmla="*/ 1707405 w 3637073"/>
                <a:gd name="csY364" fmla="*/ 620234 h 3740947"/>
                <a:gd name="csX365" fmla="*/ 1707346 w 3637073"/>
                <a:gd name="csY365" fmla="*/ 638879 h 3740947"/>
                <a:gd name="csX366" fmla="*/ 1722451 w 3637073"/>
                <a:gd name="csY366" fmla="*/ 653158 h 3740947"/>
                <a:gd name="csX367" fmla="*/ 1808830 w 3637073"/>
                <a:gd name="csY367" fmla="*/ 679532 h 3740947"/>
                <a:gd name="csX368" fmla="*/ 1627162 w 3637073"/>
                <a:gd name="csY368" fmla="*/ 3209497 h 3740947"/>
                <a:gd name="csX369" fmla="*/ 1650940 w 3637073"/>
                <a:gd name="csY369" fmla="*/ 3370928 h 3740947"/>
                <a:gd name="csX370" fmla="*/ 1627162 w 3637073"/>
                <a:gd name="csY370" fmla="*/ 3209497 h 3740947"/>
                <a:gd name="csX371" fmla="*/ 1746760 w 3637073"/>
                <a:gd name="csY371" fmla="*/ 3306320 h 3740947"/>
                <a:gd name="csX372" fmla="*/ 1683155 w 3637073"/>
                <a:gd name="csY372" fmla="*/ 3192209 h 3740947"/>
                <a:gd name="csX373" fmla="*/ 1746760 w 3637073"/>
                <a:gd name="csY373" fmla="*/ 3306320 h 3740947"/>
                <a:gd name="csX374" fmla="*/ 580636 w 3637073"/>
                <a:gd name="csY374" fmla="*/ 1207662 h 3740947"/>
                <a:gd name="csX375" fmla="*/ 534319 w 3637073"/>
                <a:gd name="csY375" fmla="*/ 1225422 h 3740947"/>
                <a:gd name="csX376" fmla="*/ 543169 w 3637073"/>
                <a:gd name="csY376" fmla="*/ 1279232 h 3740947"/>
                <a:gd name="csX377" fmla="*/ 570192 w 3637073"/>
                <a:gd name="csY377" fmla="*/ 1291210 h 3740947"/>
                <a:gd name="csX378" fmla="*/ 580164 w 3637073"/>
                <a:gd name="csY378" fmla="*/ 1265780 h 3740947"/>
                <a:gd name="csX379" fmla="*/ 580636 w 3637073"/>
                <a:gd name="csY379" fmla="*/ 1207662 h 3740947"/>
                <a:gd name="csX380" fmla="*/ 3055965 w 3637073"/>
                <a:gd name="csY380" fmla="*/ 1232148 h 3740947"/>
                <a:gd name="csX381" fmla="*/ 3055965 w 3637073"/>
                <a:gd name="csY381" fmla="*/ 1287906 h 3740947"/>
                <a:gd name="csX382" fmla="*/ 3057086 w 3637073"/>
                <a:gd name="csY382" fmla="*/ 1305665 h 3740947"/>
                <a:gd name="csX383" fmla="*/ 3080628 w 3637073"/>
                <a:gd name="csY383" fmla="*/ 1314634 h 3740947"/>
                <a:gd name="csX384" fmla="*/ 3102813 w 3637073"/>
                <a:gd name="csY384" fmla="*/ 1251560 h 3740947"/>
                <a:gd name="csX385" fmla="*/ 3055906 w 3637073"/>
                <a:gd name="csY385" fmla="*/ 1232148 h 3740947"/>
                <a:gd name="csX386" fmla="*/ 1771541 w 3637073"/>
                <a:gd name="csY386" fmla="*/ 1072665 h 3740947"/>
                <a:gd name="csX387" fmla="*/ 1647813 w 3637073"/>
                <a:gd name="csY387" fmla="*/ 970178 h 3740947"/>
                <a:gd name="csX388" fmla="*/ 1771541 w 3637073"/>
                <a:gd name="csY388" fmla="*/ 1072665 h 3740947"/>
                <a:gd name="csX389" fmla="*/ 1867538 w 3637073"/>
                <a:gd name="csY389" fmla="*/ 1066116 h 3740947"/>
                <a:gd name="csX390" fmla="*/ 1984776 w 3637073"/>
                <a:gd name="csY390" fmla="*/ 962271 h 3740947"/>
                <a:gd name="csX391" fmla="*/ 1867538 w 3637073"/>
                <a:gd name="csY391" fmla="*/ 1066116 h 3740947"/>
                <a:gd name="csX392" fmla="*/ 1939757 w 3637073"/>
                <a:gd name="csY392" fmla="*/ 3176633 h 3740947"/>
                <a:gd name="csX393" fmla="*/ 1997874 w 3637073"/>
                <a:gd name="csY393" fmla="*/ 3120403 h 3740947"/>
                <a:gd name="csX394" fmla="*/ 1939757 w 3637073"/>
                <a:gd name="csY394" fmla="*/ 3176633 h 3740947"/>
                <a:gd name="csX395" fmla="*/ 2000529 w 3637073"/>
                <a:gd name="csY395" fmla="*/ 3264605 h 3740947"/>
                <a:gd name="csX396" fmla="*/ 2006666 w 3637073"/>
                <a:gd name="csY396" fmla="*/ 3265903 h 3740947"/>
                <a:gd name="csX397" fmla="*/ 2014631 w 3637073"/>
                <a:gd name="csY397" fmla="*/ 3197106 h 3740947"/>
                <a:gd name="csX398" fmla="*/ 2000470 w 3637073"/>
                <a:gd name="csY398" fmla="*/ 3264664 h 3740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</a:cxnLst>
              <a:rect l="l" t="t" r="r" b="b"/>
              <a:pathLst>
                <a:path w="3637073" h="3740947">
                  <a:moveTo>
                    <a:pt x="2987168" y="1202588"/>
                  </a:moveTo>
                  <a:cubicBezTo>
                    <a:pt x="2993246" y="1137863"/>
                    <a:pt x="3034488" y="1106060"/>
                    <a:pt x="3088593" y="1089658"/>
                  </a:cubicBezTo>
                  <a:cubicBezTo>
                    <a:pt x="3152552" y="1070246"/>
                    <a:pt x="3189193" y="1113967"/>
                    <a:pt x="3226364" y="1158572"/>
                  </a:cubicBezTo>
                  <a:cubicBezTo>
                    <a:pt x="3234035" y="1149722"/>
                    <a:pt x="3241233" y="1141875"/>
                    <a:pt x="3247959" y="1133614"/>
                  </a:cubicBezTo>
                  <a:cubicBezTo>
                    <a:pt x="3280588" y="1093670"/>
                    <a:pt x="3314986" y="1055141"/>
                    <a:pt x="3358117" y="1026466"/>
                  </a:cubicBezTo>
                  <a:cubicBezTo>
                    <a:pt x="3382131" y="1010476"/>
                    <a:pt x="3409449" y="999325"/>
                    <a:pt x="3435528" y="986521"/>
                  </a:cubicBezTo>
                  <a:cubicBezTo>
                    <a:pt x="3440838" y="983925"/>
                    <a:pt x="3447092" y="982863"/>
                    <a:pt x="3452993" y="981978"/>
                  </a:cubicBezTo>
                  <a:cubicBezTo>
                    <a:pt x="3520963" y="972125"/>
                    <a:pt x="3544092" y="1015137"/>
                    <a:pt x="3520255" y="1060156"/>
                  </a:cubicBezTo>
                  <a:cubicBezTo>
                    <a:pt x="3519016" y="1062458"/>
                    <a:pt x="3519429" y="1065585"/>
                    <a:pt x="3519016" y="1068948"/>
                  </a:cubicBezTo>
                  <a:cubicBezTo>
                    <a:pt x="3536599" y="1067945"/>
                    <a:pt x="3553533" y="1065349"/>
                    <a:pt x="3570230" y="1066411"/>
                  </a:cubicBezTo>
                  <a:cubicBezTo>
                    <a:pt x="3615249" y="1069243"/>
                    <a:pt x="3632006" y="1103051"/>
                    <a:pt x="3606635" y="1140046"/>
                  </a:cubicBezTo>
                  <a:cubicBezTo>
                    <a:pt x="3597608" y="1153144"/>
                    <a:pt x="3585453" y="1164178"/>
                    <a:pt x="3574243" y="1175742"/>
                  </a:cubicBezTo>
                  <a:cubicBezTo>
                    <a:pt x="3567457" y="1182763"/>
                    <a:pt x="3559846" y="1188900"/>
                    <a:pt x="3548931" y="1198753"/>
                  </a:cubicBezTo>
                  <a:cubicBezTo>
                    <a:pt x="3560318" y="1199933"/>
                    <a:pt x="3566808" y="1200110"/>
                    <a:pt x="3573121" y="1201349"/>
                  </a:cubicBezTo>
                  <a:cubicBezTo>
                    <a:pt x="3585925" y="1203768"/>
                    <a:pt x="3599437" y="1204771"/>
                    <a:pt x="3611178" y="1209846"/>
                  </a:cubicBezTo>
                  <a:cubicBezTo>
                    <a:pt x="3638732" y="1221764"/>
                    <a:pt x="3645164" y="1248610"/>
                    <a:pt x="3626283" y="1271621"/>
                  </a:cubicBezTo>
                  <a:cubicBezTo>
                    <a:pt x="3618081" y="1281593"/>
                    <a:pt x="3607638" y="1290089"/>
                    <a:pt x="3596900" y="1297464"/>
                  </a:cubicBezTo>
                  <a:cubicBezTo>
                    <a:pt x="3572827" y="1314044"/>
                    <a:pt x="3547928" y="1329325"/>
                    <a:pt x="3523501" y="1345374"/>
                  </a:cubicBezTo>
                  <a:cubicBezTo>
                    <a:pt x="3456533" y="1389390"/>
                    <a:pt x="3403018" y="1445737"/>
                    <a:pt x="3365138" y="1518192"/>
                  </a:cubicBezTo>
                  <a:cubicBezTo>
                    <a:pt x="3378413" y="1537250"/>
                    <a:pt x="3374992" y="1557311"/>
                    <a:pt x="3369209" y="1578434"/>
                  </a:cubicBezTo>
                  <a:cubicBezTo>
                    <a:pt x="3325016" y="1739805"/>
                    <a:pt x="3251322" y="1884656"/>
                    <a:pt x="3130898" y="2002897"/>
                  </a:cubicBezTo>
                  <a:cubicBezTo>
                    <a:pt x="3057735" y="2074703"/>
                    <a:pt x="2973362" y="2128218"/>
                    <a:pt x="2872114" y="2151524"/>
                  </a:cubicBezTo>
                  <a:cubicBezTo>
                    <a:pt x="2849929" y="2156658"/>
                    <a:pt x="2827213" y="2159549"/>
                    <a:pt x="2798892" y="2164446"/>
                  </a:cubicBezTo>
                  <a:cubicBezTo>
                    <a:pt x="2823201" y="2175833"/>
                    <a:pt x="2843733" y="2183622"/>
                    <a:pt x="2862496" y="2194478"/>
                  </a:cubicBezTo>
                  <a:cubicBezTo>
                    <a:pt x="2943152" y="2241326"/>
                    <a:pt x="3002273" y="2306760"/>
                    <a:pt x="3011182" y="2402344"/>
                  </a:cubicBezTo>
                  <a:cubicBezTo>
                    <a:pt x="3019030" y="2486422"/>
                    <a:pt x="2999854" y="2566666"/>
                    <a:pt x="2946339" y="2635757"/>
                  </a:cubicBezTo>
                  <a:cubicBezTo>
                    <a:pt x="2903798" y="2690689"/>
                    <a:pt x="2852938" y="2736710"/>
                    <a:pt x="2792932" y="2770814"/>
                  </a:cubicBezTo>
                  <a:cubicBezTo>
                    <a:pt x="2714164" y="2815538"/>
                    <a:pt x="2633213" y="2856426"/>
                    <a:pt x="2553205" y="2898908"/>
                  </a:cubicBezTo>
                  <a:cubicBezTo>
                    <a:pt x="2547010" y="2902153"/>
                    <a:pt x="2540461" y="2904749"/>
                    <a:pt x="2531198" y="2908998"/>
                  </a:cubicBezTo>
                  <a:cubicBezTo>
                    <a:pt x="2537216" y="2914662"/>
                    <a:pt x="2541818" y="2918969"/>
                    <a:pt x="2546302" y="2923335"/>
                  </a:cubicBezTo>
                  <a:cubicBezTo>
                    <a:pt x="2567956" y="2944281"/>
                    <a:pt x="2590141" y="2964696"/>
                    <a:pt x="2610969" y="2986468"/>
                  </a:cubicBezTo>
                  <a:cubicBezTo>
                    <a:pt x="2622179" y="2998150"/>
                    <a:pt x="2622769" y="3011190"/>
                    <a:pt x="2615984" y="3027887"/>
                  </a:cubicBezTo>
                  <a:cubicBezTo>
                    <a:pt x="2525710" y="3249914"/>
                    <a:pt x="2436498" y="3472412"/>
                    <a:pt x="2347051" y="3694792"/>
                  </a:cubicBezTo>
                  <a:cubicBezTo>
                    <a:pt x="2344809" y="3700397"/>
                    <a:pt x="2342803" y="3706120"/>
                    <a:pt x="2340383" y="3711667"/>
                  </a:cubicBezTo>
                  <a:cubicBezTo>
                    <a:pt x="2328937" y="3737569"/>
                    <a:pt x="2311649" y="3746301"/>
                    <a:pt x="2284331" y="3737805"/>
                  </a:cubicBezTo>
                  <a:cubicBezTo>
                    <a:pt x="2234651" y="3722405"/>
                    <a:pt x="2199014" y="3689305"/>
                    <a:pt x="2173112" y="3645289"/>
                  </a:cubicBezTo>
                  <a:cubicBezTo>
                    <a:pt x="2143433" y="3594842"/>
                    <a:pt x="2129804" y="3539320"/>
                    <a:pt x="2123963" y="3481616"/>
                  </a:cubicBezTo>
                  <a:cubicBezTo>
                    <a:pt x="2118003" y="3422496"/>
                    <a:pt x="2113637" y="3363139"/>
                    <a:pt x="2105318" y="3304373"/>
                  </a:cubicBezTo>
                  <a:cubicBezTo>
                    <a:pt x="2100834" y="3272748"/>
                    <a:pt x="2089918" y="3241948"/>
                    <a:pt x="2081363" y="3210913"/>
                  </a:cubicBezTo>
                  <a:cubicBezTo>
                    <a:pt x="2079652" y="3204600"/>
                    <a:pt x="2075522" y="3198994"/>
                    <a:pt x="2067969" y="3193389"/>
                  </a:cubicBezTo>
                  <a:cubicBezTo>
                    <a:pt x="2066553" y="3206134"/>
                    <a:pt x="2066553" y="3219173"/>
                    <a:pt x="2063485" y="3231446"/>
                  </a:cubicBezTo>
                  <a:cubicBezTo>
                    <a:pt x="2057939" y="3253749"/>
                    <a:pt x="2052865" y="3276642"/>
                    <a:pt x="2043424" y="3297351"/>
                  </a:cubicBezTo>
                  <a:cubicBezTo>
                    <a:pt x="2032686" y="3320894"/>
                    <a:pt x="2011032" y="3331396"/>
                    <a:pt x="1992623" y="3327620"/>
                  </a:cubicBezTo>
                  <a:cubicBezTo>
                    <a:pt x="1973801" y="3323785"/>
                    <a:pt x="1960290" y="3306556"/>
                    <a:pt x="1956573" y="3280300"/>
                  </a:cubicBezTo>
                  <a:cubicBezTo>
                    <a:pt x="1955334" y="3271391"/>
                    <a:pt x="1955746" y="3262186"/>
                    <a:pt x="1956042" y="3253159"/>
                  </a:cubicBezTo>
                  <a:cubicBezTo>
                    <a:pt x="1956278" y="3245312"/>
                    <a:pt x="1957458" y="3237523"/>
                    <a:pt x="1958461" y="3227316"/>
                  </a:cubicBezTo>
                  <a:cubicBezTo>
                    <a:pt x="1947073" y="3229499"/>
                    <a:pt x="1937633" y="3232036"/>
                    <a:pt x="1928074" y="3232921"/>
                  </a:cubicBezTo>
                  <a:cubicBezTo>
                    <a:pt x="1896154" y="3235812"/>
                    <a:pt x="1874028" y="3211621"/>
                    <a:pt x="1884708" y="3181471"/>
                  </a:cubicBezTo>
                  <a:cubicBezTo>
                    <a:pt x="1892850" y="3158460"/>
                    <a:pt x="1908132" y="3137927"/>
                    <a:pt x="1920581" y="3115565"/>
                  </a:cubicBezTo>
                  <a:cubicBezTo>
                    <a:pt x="1857980" y="3132204"/>
                    <a:pt x="1793962" y="3149196"/>
                    <a:pt x="1727643" y="3166838"/>
                  </a:cubicBezTo>
                  <a:cubicBezTo>
                    <a:pt x="1740093" y="3182238"/>
                    <a:pt x="1752483" y="3194451"/>
                    <a:pt x="1760980" y="3208907"/>
                  </a:cubicBezTo>
                  <a:cubicBezTo>
                    <a:pt x="1773665" y="3230443"/>
                    <a:pt x="1786881" y="3252510"/>
                    <a:pt x="1794021" y="3276170"/>
                  </a:cubicBezTo>
                  <a:cubicBezTo>
                    <a:pt x="1809951" y="3328918"/>
                    <a:pt x="1764343" y="3371282"/>
                    <a:pt x="1717259" y="3349451"/>
                  </a:cubicBezTo>
                  <a:cubicBezTo>
                    <a:pt x="1714663" y="3348271"/>
                    <a:pt x="1711653" y="3348094"/>
                    <a:pt x="1706284" y="3346914"/>
                  </a:cubicBezTo>
                  <a:cubicBezTo>
                    <a:pt x="1704101" y="3355705"/>
                    <a:pt x="1702213" y="3364083"/>
                    <a:pt x="1700030" y="3372403"/>
                  </a:cubicBezTo>
                  <a:cubicBezTo>
                    <a:pt x="1694366" y="3393821"/>
                    <a:pt x="1684689" y="3412465"/>
                    <a:pt x="1661501" y="3418779"/>
                  </a:cubicBezTo>
                  <a:cubicBezTo>
                    <a:pt x="1637251" y="3425387"/>
                    <a:pt x="1618017" y="3414766"/>
                    <a:pt x="1602263" y="3397420"/>
                  </a:cubicBezTo>
                  <a:cubicBezTo>
                    <a:pt x="1575181" y="3367564"/>
                    <a:pt x="1566330" y="3330629"/>
                    <a:pt x="1563380" y="3291687"/>
                  </a:cubicBezTo>
                  <a:cubicBezTo>
                    <a:pt x="1562731" y="3283014"/>
                    <a:pt x="1562377" y="3274282"/>
                    <a:pt x="1561669" y="3261655"/>
                  </a:cubicBezTo>
                  <a:cubicBezTo>
                    <a:pt x="1544382" y="3274282"/>
                    <a:pt x="1536888" y="3289209"/>
                    <a:pt x="1529513" y="3304314"/>
                  </a:cubicBezTo>
                  <a:cubicBezTo>
                    <a:pt x="1507151" y="3350159"/>
                    <a:pt x="1498891" y="3399898"/>
                    <a:pt x="1488860" y="3449283"/>
                  </a:cubicBezTo>
                  <a:cubicBezTo>
                    <a:pt x="1482252" y="3481793"/>
                    <a:pt x="1476470" y="3514952"/>
                    <a:pt x="1464787" y="3545752"/>
                  </a:cubicBezTo>
                  <a:cubicBezTo>
                    <a:pt x="1453164" y="3576492"/>
                    <a:pt x="1437115" y="3606229"/>
                    <a:pt x="1418647" y="3633488"/>
                  </a:cubicBezTo>
                  <a:cubicBezTo>
                    <a:pt x="1387966" y="3678743"/>
                    <a:pt x="1341059" y="3699394"/>
                    <a:pt x="1288429" y="3707477"/>
                  </a:cubicBezTo>
                  <a:cubicBezTo>
                    <a:pt x="1263412" y="3711313"/>
                    <a:pt x="1247186" y="3698037"/>
                    <a:pt x="1242171" y="3671132"/>
                  </a:cubicBezTo>
                  <a:cubicBezTo>
                    <a:pt x="1231433" y="3613722"/>
                    <a:pt x="1221225" y="3556195"/>
                    <a:pt x="1210546" y="3498786"/>
                  </a:cubicBezTo>
                  <a:cubicBezTo>
                    <a:pt x="1169539" y="3277999"/>
                    <a:pt x="1128355" y="3057212"/>
                    <a:pt x="1087231" y="2836425"/>
                  </a:cubicBezTo>
                  <a:cubicBezTo>
                    <a:pt x="1086700" y="2833533"/>
                    <a:pt x="1085402" y="2830760"/>
                    <a:pt x="1083572" y="2825273"/>
                  </a:cubicBezTo>
                  <a:cubicBezTo>
                    <a:pt x="1041327" y="2813827"/>
                    <a:pt x="998078" y="2801082"/>
                    <a:pt x="954239" y="2790521"/>
                  </a:cubicBezTo>
                  <a:cubicBezTo>
                    <a:pt x="880368" y="2772702"/>
                    <a:pt x="809742" y="2746623"/>
                    <a:pt x="742951" y="2710454"/>
                  </a:cubicBezTo>
                  <a:cubicBezTo>
                    <a:pt x="645479" y="2657765"/>
                    <a:pt x="574086" y="2580708"/>
                    <a:pt x="529893" y="2479224"/>
                  </a:cubicBezTo>
                  <a:cubicBezTo>
                    <a:pt x="464047" y="2327942"/>
                    <a:pt x="534201" y="2172470"/>
                    <a:pt x="691088" y="2120312"/>
                  </a:cubicBezTo>
                  <a:cubicBezTo>
                    <a:pt x="695631" y="2118778"/>
                    <a:pt x="700175" y="2117480"/>
                    <a:pt x="708022" y="2115002"/>
                  </a:cubicBezTo>
                  <a:cubicBezTo>
                    <a:pt x="702830" y="2110931"/>
                    <a:pt x="700293" y="2107981"/>
                    <a:pt x="697106" y="2106624"/>
                  </a:cubicBezTo>
                  <a:cubicBezTo>
                    <a:pt x="588778" y="2061959"/>
                    <a:pt x="503460" y="1988265"/>
                    <a:pt x="432834" y="1896398"/>
                  </a:cubicBezTo>
                  <a:cubicBezTo>
                    <a:pt x="351234" y="1790134"/>
                    <a:pt x="296657" y="1670831"/>
                    <a:pt x="265327" y="1540908"/>
                  </a:cubicBezTo>
                  <a:cubicBezTo>
                    <a:pt x="261845" y="1526453"/>
                    <a:pt x="265976" y="1510227"/>
                    <a:pt x="268985" y="1494414"/>
                  </a:cubicBezTo>
                  <a:cubicBezTo>
                    <a:pt x="236002" y="1424437"/>
                    <a:pt x="184316" y="1369152"/>
                    <a:pt x="119708" y="1325549"/>
                  </a:cubicBezTo>
                  <a:cubicBezTo>
                    <a:pt x="97170" y="1310327"/>
                    <a:pt x="73746" y="1296343"/>
                    <a:pt x="51207" y="1281179"/>
                  </a:cubicBezTo>
                  <a:cubicBezTo>
                    <a:pt x="39524" y="1273332"/>
                    <a:pt x="27901" y="1265072"/>
                    <a:pt x="17811" y="1255277"/>
                  </a:cubicBezTo>
                  <a:cubicBezTo>
                    <a:pt x="-12516" y="1225835"/>
                    <a:pt x="-3076" y="1191378"/>
                    <a:pt x="38226" y="1181052"/>
                  </a:cubicBezTo>
                  <a:cubicBezTo>
                    <a:pt x="52623" y="1177453"/>
                    <a:pt x="67786" y="1176922"/>
                    <a:pt x="86903" y="1174503"/>
                  </a:cubicBezTo>
                  <a:cubicBezTo>
                    <a:pt x="77699" y="1165830"/>
                    <a:pt x="70323" y="1159693"/>
                    <a:pt x="63833" y="1152672"/>
                  </a:cubicBezTo>
                  <a:cubicBezTo>
                    <a:pt x="50912" y="1138630"/>
                    <a:pt x="36279" y="1125531"/>
                    <a:pt x="26426" y="1109541"/>
                  </a:cubicBezTo>
                  <a:cubicBezTo>
                    <a:pt x="7250" y="1078329"/>
                    <a:pt x="22118" y="1048356"/>
                    <a:pt x="58995" y="1043223"/>
                  </a:cubicBezTo>
                  <a:cubicBezTo>
                    <a:pt x="77522" y="1040627"/>
                    <a:pt x="96757" y="1042751"/>
                    <a:pt x="117820" y="1042751"/>
                  </a:cubicBezTo>
                  <a:cubicBezTo>
                    <a:pt x="115696" y="1035670"/>
                    <a:pt x="112451" y="1026761"/>
                    <a:pt x="110268" y="1017557"/>
                  </a:cubicBezTo>
                  <a:cubicBezTo>
                    <a:pt x="102657" y="985164"/>
                    <a:pt x="118823" y="959852"/>
                    <a:pt x="152042" y="958023"/>
                  </a:cubicBezTo>
                  <a:cubicBezTo>
                    <a:pt x="172575" y="956902"/>
                    <a:pt x="195409" y="958908"/>
                    <a:pt x="213758" y="967168"/>
                  </a:cubicBezTo>
                  <a:cubicBezTo>
                    <a:pt x="243732" y="980621"/>
                    <a:pt x="273528" y="997201"/>
                    <a:pt x="298604" y="1018206"/>
                  </a:cubicBezTo>
                  <a:cubicBezTo>
                    <a:pt x="330819" y="1045229"/>
                    <a:pt x="358373" y="1077857"/>
                    <a:pt x="387698" y="1108302"/>
                  </a:cubicBezTo>
                  <a:cubicBezTo>
                    <a:pt x="395250" y="1116150"/>
                    <a:pt x="401799" y="1124941"/>
                    <a:pt x="410000" y="1134735"/>
                  </a:cubicBezTo>
                  <a:cubicBezTo>
                    <a:pt x="447821" y="1089304"/>
                    <a:pt x="485937" y="1044049"/>
                    <a:pt x="552373" y="1066588"/>
                  </a:cubicBezTo>
                  <a:cubicBezTo>
                    <a:pt x="604709" y="1084347"/>
                    <a:pt x="645125" y="1115973"/>
                    <a:pt x="649137" y="1178515"/>
                  </a:cubicBezTo>
                  <a:cubicBezTo>
                    <a:pt x="676338" y="1187661"/>
                    <a:pt x="687430" y="1210141"/>
                    <a:pt x="694215" y="1235099"/>
                  </a:cubicBezTo>
                  <a:cubicBezTo>
                    <a:pt x="714512" y="1309088"/>
                    <a:pt x="712034" y="1379064"/>
                    <a:pt x="655097" y="1438244"/>
                  </a:cubicBezTo>
                  <a:cubicBezTo>
                    <a:pt x="672502" y="1515419"/>
                    <a:pt x="700056" y="1586340"/>
                    <a:pt x="747967" y="1649827"/>
                  </a:cubicBezTo>
                  <a:cubicBezTo>
                    <a:pt x="789150" y="1704463"/>
                    <a:pt x="851457" y="1689476"/>
                    <a:pt x="877536" y="1649532"/>
                  </a:cubicBezTo>
                  <a:cubicBezTo>
                    <a:pt x="895591" y="1621860"/>
                    <a:pt x="912347" y="1592771"/>
                    <a:pt x="925564" y="1562503"/>
                  </a:cubicBezTo>
                  <a:cubicBezTo>
                    <a:pt x="959608" y="1484502"/>
                    <a:pt x="977073" y="1401839"/>
                    <a:pt x="993299" y="1318587"/>
                  </a:cubicBezTo>
                  <a:cubicBezTo>
                    <a:pt x="1008757" y="1239288"/>
                    <a:pt x="1032063" y="1161936"/>
                    <a:pt x="1078439" y="1094083"/>
                  </a:cubicBezTo>
                  <a:cubicBezTo>
                    <a:pt x="1118325" y="1035729"/>
                    <a:pt x="1170778" y="994959"/>
                    <a:pt x="1239988" y="974485"/>
                  </a:cubicBezTo>
                  <a:cubicBezTo>
                    <a:pt x="1346310" y="943037"/>
                    <a:pt x="1453400" y="915128"/>
                    <a:pt x="1562495" y="895186"/>
                  </a:cubicBezTo>
                  <a:cubicBezTo>
                    <a:pt x="1573293" y="893238"/>
                    <a:pt x="1583972" y="890347"/>
                    <a:pt x="1595773" y="887692"/>
                  </a:cubicBezTo>
                  <a:cubicBezTo>
                    <a:pt x="1603974" y="862321"/>
                    <a:pt x="1600139" y="843086"/>
                    <a:pt x="1578957" y="823675"/>
                  </a:cubicBezTo>
                  <a:cubicBezTo>
                    <a:pt x="1526681" y="775706"/>
                    <a:pt x="1489096" y="718001"/>
                    <a:pt x="1475703" y="646785"/>
                  </a:cubicBezTo>
                  <a:cubicBezTo>
                    <a:pt x="1475172" y="644012"/>
                    <a:pt x="1472870" y="641593"/>
                    <a:pt x="1469920" y="636342"/>
                  </a:cubicBezTo>
                  <a:cubicBezTo>
                    <a:pt x="1463017" y="638171"/>
                    <a:pt x="1455583" y="639705"/>
                    <a:pt x="1448444" y="642183"/>
                  </a:cubicBezTo>
                  <a:cubicBezTo>
                    <a:pt x="1415874" y="653630"/>
                    <a:pt x="1388910" y="644543"/>
                    <a:pt x="1366902" y="619408"/>
                  </a:cubicBezTo>
                  <a:cubicBezTo>
                    <a:pt x="1358996" y="610381"/>
                    <a:pt x="1351739" y="600350"/>
                    <a:pt x="1346251" y="589730"/>
                  </a:cubicBezTo>
                  <a:cubicBezTo>
                    <a:pt x="1321647" y="541702"/>
                    <a:pt x="1305717" y="490783"/>
                    <a:pt x="1302294" y="436914"/>
                  </a:cubicBezTo>
                  <a:cubicBezTo>
                    <a:pt x="1301173" y="419272"/>
                    <a:pt x="1303888" y="400391"/>
                    <a:pt x="1309434" y="383575"/>
                  </a:cubicBezTo>
                  <a:cubicBezTo>
                    <a:pt x="1320703" y="349354"/>
                    <a:pt x="1351384" y="334249"/>
                    <a:pt x="1386550" y="343218"/>
                  </a:cubicBezTo>
                  <a:cubicBezTo>
                    <a:pt x="1398999" y="346404"/>
                    <a:pt x="1410977" y="351360"/>
                    <a:pt x="1424902" y="356080"/>
                  </a:cubicBezTo>
                  <a:cubicBezTo>
                    <a:pt x="1426613" y="329588"/>
                    <a:pt x="1426908" y="304689"/>
                    <a:pt x="1430153" y="280144"/>
                  </a:cubicBezTo>
                  <a:cubicBezTo>
                    <a:pt x="1443074" y="181492"/>
                    <a:pt x="1494761" y="107975"/>
                    <a:pt x="1579193" y="57233"/>
                  </a:cubicBezTo>
                  <a:cubicBezTo>
                    <a:pt x="1647341" y="16049"/>
                    <a:pt x="1722451" y="-117"/>
                    <a:pt x="1801632" y="1"/>
                  </a:cubicBezTo>
                  <a:cubicBezTo>
                    <a:pt x="1856445" y="119"/>
                    <a:pt x="1909548" y="9677"/>
                    <a:pt x="1962355" y="24369"/>
                  </a:cubicBezTo>
                  <a:cubicBezTo>
                    <a:pt x="2062659" y="52218"/>
                    <a:pt x="2121131" y="119422"/>
                    <a:pt x="2147269" y="217071"/>
                  </a:cubicBezTo>
                  <a:cubicBezTo>
                    <a:pt x="2155588" y="248047"/>
                    <a:pt x="2158538" y="280439"/>
                    <a:pt x="2163907" y="312183"/>
                  </a:cubicBezTo>
                  <a:cubicBezTo>
                    <a:pt x="2165205" y="319794"/>
                    <a:pt x="2166267" y="327464"/>
                    <a:pt x="2167801" y="337554"/>
                  </a:cubicBezTo>
                  <a:cubicBezTo>
                    <a:pt x="2178304" y="331063"/>
                    <a:pt x="2186387" y="325399"/>
                    <a:pt x="2195002" y="320797"/>
                  </a:cubicBezTo>
                  <a:cubicBezTo>
                    <a:pt x="2236893" y="298376"/>
                    <a:pt x="2273239" y="313186"/>
                    <a:pt x="2287281" y="358440"/>
                  </a:cubicBezTo>
                  <a:cubicBezTo>
                    <a:pt x="2290231" y="367999"/>
                    <a:pt x="2292356" y="378029"/>
                    <a:pt x="2293241" y="387942"/>
                  </a:cubicBezTo>
                  <a:cubicBezTo>
                    <a:pt x="2298787" y="451664"/>
                    <a:pt x="2286750" y="512496"/>
                    <a:pt x="2259963" y="570141"/>
                  </a:cubicBezTo>
                  <a:cubicBezTo>
                    <a:pt x="2240374" y="612328"/>
                    <a:pt x="2207982" y="641652"/>
                    <a:pt x="2162845" y="655046"/>
                  </a:cubicBezTo>
                  <a:cubicBezTo>
                    <a:pt x="2149924" y="658881"/>
                    <a:pt x="2143256" y="665076"/>
                    <a:pt x="2139539" y="678765"/>
                  </a:cubicBezTo>
                  <a:cubicBezTo>
                    <a:pt x="2123549" y="738239"/>
                    <a:pt x="2096290" y="791577"/>
                    <a:pt x="2049501" y="833174"/>
                  </a:cubicBezTo>
                  <a:cubicBezTo>
                    <a:pt x="2032037" y="848751"/>
                    <a:pt x="2041005" y="868634"/>
                    <a:pt x="2038114" y="888636"/>
                  </a:cubicBezTo>
                  <a:cubicBezTo>
                    <a:pt x="2047377" y="891409"/>
                    <a:pt x="2055638" y="894478"/>
                    <a:pt x="2064134" y="896425"/>
                  </a:cubicBezTo>
                  <a:cubicBezTo>
                    <a:pt x="2176239" y="921973"/>
                    <a:pt x="2286042" y="955545"/>
                    <a:pt x="2393899" y="994959"/>
                  </a:cubicBezTo>
                  <a:cubicBezTo>
                    <a:pt x="2426763" y="1006995"/>
                    <a:pt x="2458801" y="1022867"/>
                    <a:pt x="2488775" y="1040981"/>
                  </a:cubicBezTo>
                  <a:cubicBezTo>
                    <a:pt x="2555683" y="1081397"/>
                    <a:pt x="2588194" y="1148129"/>
                    <a:pt x="2612444" y="1218224"/>
                  </a:cubicBezTo>
                  <a:cubicBezTo>
                    <a:pt x="2635809" y="1285782"/>
                    <a:pt x="2648966" y="1356172"/>
                    <a:pt x="2661711" y="1426738"/>
                  </a:cubicBezTo>
                  <a:cubicBezTo>
                    <a:pt x="2676402" y="1508280"/>
                    <a:pt x="2703308" y="1586458"/>
                    <a:pt x="2747618" y="1657556"/>
                  </a:cubicBezTo>
                  <a:cubicBezTo>
                    <a:pt x="2752398" y="1665226"/>
                    <a:pt x="2757649" y="1672779"/>
                    <a:pt x="2763608" y="1679505"/>
                  </a:cubicBezTo>
                  <a:cubicBezTo>
                    <a:pt x="2799954" y="1720866"/>
                    <a:pt x="2850991" y="1720039"/>
                    <a:pt x="2885153" y="1677145"/>
                  </a:cubicBezTo>
                  <a:cubicBezTo>
                    <a:pt x="2920614" y="1632598"/>
                    <a:pt x="2948404" y="1583803"/>
                    <a:pt x="2963685" y="1528518"/>
                  </a:cubicBezTo>
                  <a:cubicBezTo>
                    <a:pt x="2969586" y="1507218"/>
                    <a:pt x="2975840" y="1486095"/>
                    <a:pt x="2982035" y="1464500"/>
                  </a:cubicBezTo>
                  <a:cubicBezTo>
                    <a:pt x="2955307" y="1431754"/>
                    <a:pt x="2933299" y="1397178"/>
                    <a:pt x="2931588" y="1353516"/>
                  </a:cubicBezTo>
                  <a:cubicBezTo>
                    <a:pt x="2930172" y="1317938"/>
                    <a:pt x="2934125" y="1283186"/>
                    <a:pt x="2945749" y="1249377"/>
                  </a:cubicBezTo>
                  <a:cubicBezTo>
                    <a:pt x="2952947" y="1228490"/>
                    <a:pt x="2964511" y="1211557"/>
                    <a:pt x="2987109" y="1202588"/>
                  </a:cubicBezTo>
                  <a:close/>
                  <a:moveTo>
                    <a:pt x="1667048" y="3134800"/>
                  </a:moveTo>
                  <a:cubicBezTo>
                    <a:pt x="1681149" y="3131555"/>
                    <a:pt x="1692950" y="3129548"/>
                    <a:pt x="1704337" y="3126186"/>
                  </a:cubicBezTo>
                  <a:cubicBezTo>
                    <a:pt x="1789242" y="3101051"/>
                    <a:pt x="1874559" y="3076977"/>
                    <a:pt x="1958874" y="3049954"/>
                  </a:cubicBezTo>
                  <a:cubicBezTo>
                    <a:pt x="2113224" y="3000510"/>
                    <a:pt x="2267220" y="2949886"/>
                    <a:pt x="2421040" y="2898672"/>
                  </a:cubicBezTo>
                  <a:cubicBezTo>
                    <a:pt x="2542054" y="2858374"/>
                    <a:pt x="2654571" y="2799784"/>
                    <a:pt x="2763431" y="2733996"/>
                  </a:cubicBezTo>
                  <a:cubicBezTo>
                    <a:pt x="2804969" y="2708861"/>
                    <a:pt x="2842848" y="2678947"/>
                    <a:pt x="2876893" y="2644136"/>
                  </a:cubicBezTo>
                  <a:cubicBezTo>
                    <a:pt x="2925806" y="2594161"/>
                    <a:pt x="2954127" y="2535630"/>
                    <a:pt x="2962918" y="2465417"/>
                  </a:cubicBezTo>
                  <a:cubicBezTo>
                    <a:pt x="2976430" y="2357384"/>
                    <a:pt x="2927104" y="2288351"/>
                    <a:pt x="2850401" y="2242388"/>
                  </a:cubicBezTo>
                  <a:cubicBezTo>
                    <a:pt x="2738709" y="2175479"/>
                    <a:pt x="2615984" y="2163089"/>
                    <a:pt x="2491961" y="2202738"/>
                  </a:cubicBezTo>
                  <a:cubicBezTo>
                    <a:pt x="2429064" y="2222858"/>
                    <a:pt x="2368705" y="2252124"/>
                    <a:pt x="2309171" y="2281271"/>
                  </a:cubicBezTo>
                  <a:cubicBezTo>
                    <a:pt x="2194294" y="2337559"/>
                    <a:pt x="2079888" y="2393906"/>
                    <a:pt x="1957458" y="2433202"/>
                  </a:cubicBezTo>
                  <a:cubicBezTo>
                    <a:pt x="1858570" y="2464886"/>
                    <a:pt x="1761157" y="2466302"/>
                    <a:pt x="1663743" y="2433674"/>
                  </a:cubicBezTo>
                  <a:cubicBezTo>
                    <a:pt x="1602735" y="2413259"/>
                    <a:pt x="1542729" y="2389363"/>
                    <a:pt x="1483609" y="2363933"/>
                  </a:cubicBezTo>
                  <a:cubicBezTo>
                    <a:pt x="1358701" y="2310300"/>
                    <a:pt x="1235327" y="2252832"/>
                    <a:pt x="1103161" y="2218138"/>
                  </a:cubicBezTo>
                  <a:cubicBezTo>
                    <a:pt x="1039852" y="2201558"/>
                    <a:pt x="976483" y="2185215"/>
                    <a:pt x="913173" y="2168576"/>
                  </a:cubicBezTo>
                  <a:cubicBezTo>
                    <a:pt x="851811" y="2152409"/>
                    <a:pt x="790035" y="2151170"/>
                    <a:pt x="727375" y="2160434"/>
                  </a:cubicBezTo>
                  <a:cubicBezTo>
                    <a:pt x="615211" y="2177072"/>
                    <a:pt x="518683" y="2305521"/>
                    <a:pt x="560988" y="2428305"/>
                  </a:cubicBezTo>
                  <a:cubicBezTo>
                    <a:pt x="574263" y="2466774"/>
                    <a:pt x="591846" y="2502707"/>
                    <a:pt x="615152" y="2535866"/>
                  </a:cubicBezTo>
                  <a:cubicBezTo>
                    <a:pt x="655274" y="2592922"/>
                    <a:pt x="706547" y="2637114"/>
                    <a:pt x="768027" y="2670392"/>
                  </a:cubicBezTo>
                  <a:cubicBezTo>
                    <a:pt x="871105" y="2726149"/>
                    <a:pt x="984743" y="2750812"/>
                    <a:pt x="1095845" y="2782791"/>
                  </a:cubicBezTo>
                  <a:cubicBezTo>
                    <a:pt x="1102866" y="2784798"/>
                    <a:pt x="1112661" y="2780018"/>
                    <a:pt x="1120272" y="2776478"/>
                  </a:cubicBezTo>
                  <a:cubicBezTo>
                    <a:pt x="1144935" y="2765209"/>
                    <a:pt x="1168123" y="2749632"/>
                    <a:pt x="1193789" y="2741962"/>
                  </a:cubicBezTo>
                  <a:cubicBezTo>
                    <a:pt x="1293031" y="2712047"/>
                    <a:pt x="1394692" y="2700955"/>
                    <a:pt x="1498301" y="2710041"/>
                  </a:cubicBezTo>
                  <a:cubicBezTo>
                    <a:pt x="1505676" y="2710690"/>
                    <a:pt x="1514054" y="2709451"/>
                    <a:pt x="1520840" y="2706501"/>
                  </a:cubicBezTo>
                  <a:cubicBezTo>
                    <a:pt x="1540074" y="2698123"/>
                    <a:pt x="1558129" y="2686617"/>
                    <a:pt x="1577777" y="2679596"/>
                  </a:cubicBezTo>
                  <a:cubicBezTo>
                    <a:pt x="1626867" y="2662072"/>
                    <a:pt x="1676665" y="2646437"/>
                    <a:pt x="1732186" y="2627969"/>
                  </a:cubicBezTo>
                  <a:cubicBezTo>
                    <a:pt x="1697906" y="2614752"/>
                    <a:pt x="1668582" y="2602067"/>
                    <a:pt x="1638313" y="2592096"/>
                  </a:cubicBezTo>
                  <a:cubicBezTo>
                    <a:pt x="1597248" y="2578584"/>
                    <a:pt x="1555533" y="2566843"/>
                    <a:pt x="1513936" y="2554865"/>
                  </a:cubicBezTo>
                  <a:cubicBezTo>
                    <a:pt x="1484907" y="2546487"/>
                    <a:pt x="1456114" y="2535807"/>
                    <a:pt x="1426495" y="2531618"/>
                  </a:cubicBezTo>
                  <a:cubicBezTo>
                    <a:pt x="1363893" y="2522827"/>
                    <a:pt x="1305127" y="2501586"/>
                    <a:pt x="1247599" y="2477808"/>
                  </a:cubicBezTo>
                  <a:cubicBezTo>
                    <a:pt x="1202639" y="2459222"/>
                    <a:pt x="1157089" y="2444235"/>
                    <a:pt x="1109888" y="2433556"/>
                  </a:cubicBezTo>
                  <a:cubicBezTo>
                    <a:pt x="1090240" y="2429131"/>
                    <a:pt x="1070533" y="2424942"/>
                    <a:pt x="1051062" y="2419749"/>
                  </a:cubicBezTo>
                  <a:cubicBezTo>
                    <a:pt x="1041445" y="2417212"/>
                    <a:pt x="1031178" y="2414203"/>
                    <a:pt x="1023390" y="2408421"/>
                  </a:cubicBezTo>
                  <a:cubicBezTo>
                    <a:pt x="1017903" y="2404350"/>
                    <a:pt x="1012179" y="2394024"/>
                    <a:pt x="1013773" y="2388714"/>
                  </a:cubicBezTo>
                  <a:cubicBezTo>
                    <a:pt x="1015897" y="2381634"/>
                    <a:pt x="1024275" y="2375262"/>
                    <a:pt x="1031473" y="2371250"/>
                  </a:cubicBezTo>
                  <a:cubicBezTo>
                    <a:pt x="1035957" y="2368771"/>
                    <a:pt x="1043392" y="2370128"/>
                    <a:pt x="1049115" y="2371485"/>
                  </a:cubicBezTo>
                  <a:cubicBezTo>
                    <a:pt x="1116614" y="2387416"/>
                    <a:pt x="1185057" y="2399276"/>
                    <a:pt x="1249487" y="2427243"/>
                  </a:cubicBezTo>
                  <a:cubicBezTo>
                    <a:pt x="1306661" y="2452083"/>
                    <a:pt x="1366194" y="2469724"/>
                    <a:pt x="1427321" y="2484121"/>
                  </a:cubicBezTo>
                  <a:cubicBezTo>
                    <a:pt x="1515293" y="2504831"/>
                    <a:pt x="1601260" y="2534332"/>
                    <a:pt x="1688052" y="2560234"/>
                  </a:cubicBezTo>
                  <a:cubicBezTo>
                    <a:pt x="1692832" y="2561650"/>
                    <a:pt x="1697080" y="2564777"/>
                    <a:pt x="1701859" y="2566370"/>
                  </a:cubicBezTo>
                  <a:cubicBezTo>
                    <a:pt x="1732304" y="2576401"/>
                    <a:pt x="1763104" y="2585487"/>
                    <a:pt x="1793254" y="2596403"/>
                  </a:cubicBezTo>
                  <a:cubicBezTo>
                    <a:pt x="1819864" y="2606079"/>
                    <a:pt x="1842344" y="2598586"/>
                    <a:pt x="1864234" y="2583953"/>
                  </a:cubicBezTo>
                  <a:cubicBezTo>
                    <a:pt x="1909784" y="2553390"/>
                    <a:pt x="1959877" y="2532621"/>
                    <a:pt x="2011209" y="2514094"/>
                  </a:cubicBezTo>
                  <a:cubicBezTo>
                    <a:pt x="2033807" y="2505952"/>
                    <a:pt x="2054989" y="2493857"/>
                    <a:pt x="2076997" y="2483885"/>
                  </a:cubicBezTo>
                  <a:cubicBezTo>
                    <a:pt x="2108976" y="2469429"/>
                    <a:pt x="2140896" y="2454620"/>
                    <a:pt x="2173289" y="2441108"/>
                  </a:cubicBezTo>
                  <a:cubicBezTo>
                    <a:pt x="2207628" y="2426830"/>
                    <a:pt x="2242380" y="2413377"/>
                    <a:pt x="2277251" y="2400456"/>
                  </a:cubicBezTo>
                  <a:cubicBezTo>
                    <a:pt x="2317786" y="2385469"/>
                    <a:pt x="2357730" y="2367591"/>
                    <a:pt x="2399563" y="2357856"/>
                  </a:cubicBezTo>
                  <a:cubicBezTo>
                    <a:pt x="2463640" y="2342928"/>
                    <a:pt x="2526300" y="2325700"/>
                    <a:pt x="2585244" y="2296021"/>
                  </a:cubicBezTo>
                  <a:cubicBezTo>
                    <a:pt x="2600466" y="2288351"/>
                    <a:pt x="2616574" y="2282274"/>
                    <a:pt x="2632682" y="2276491"/>
                  </a:cubicBezTo>
                  <a:cubicBezTo>
                    <a:pt x="2643184" y="2272715"/>
                    <a:pt x="2652919" y="2275548"/>
                    <a:pt x="2658525" y="2286050"/>
                  </a:cubicBezTo>
                  <a:cubicBezTo>
                    <a:pt x="2664366" y="2296906"/>
                    <a:pt x="2659351" y="2305462"/>
                    <a:pt x="2650972" y="2312483"/>
                  </a:cubicBezTo>
                  <a:cubicBezTo>
                    <a:pt x="2647904" y="2315020"/>
                    <a:pt x="2644364" y="2317203"/>
                    <a:pt x="2640706" y="2318796"/>
                  </a:cubicBezTo>
                  <a:cubicBezTo>
                    <a:pt x="2573561" y="2348357"/>
                    <a:pt x="2508953" y="2384230"/>
                    <a:pt x="2435436" y="2397623"/>
                  </a:cubicBezTo>
                  <a:cubicBezTo>
                    <a:pt x="2382629" y="2407241"/>
                    <a:pt x="2332890" y="2426004"/>
                    <a:pt x="2284154" y="2448661"/>
                  </a:cubicBezTo>
                  <a:cubicBezTo>
                    <a:pt x="2251408" y="2463883"/>
                    <a:pt x="2216537" y="2474622"/>
                    <a:pt x="2182847" y="2487838"/>
                  </a:cubicBezTo>
                  <a:cubicBezTo>
                    <a:pt x="2160426" y="2496630"/>
                    <a:pt x="2138123" y="2505893"/>
                    <a:pt x="2116174" y="2515746"/>
                  </a:cubicBezTo>
                  <a:cubicBezTo>
                    <a:pt x="2078590" y="2532621"/>
                    <a:pt x="2041300" y="2550145"/>
                    <a:pt x="2003952" y="2567491"/>
                  </a:cubicBezTo>
                  <a:cubicBezTo>
                    <a:pt x="1972916" y="2581888"/>
                    <a:pt x="1940406" y="2593748"/>
                    <a:pt x="1911318" y="2611330"/>
                  </a:cubicBezTo>
                  <a:cubicBezTo>
                    <a:pt x="1862405" y="2640891"/>
                    <a:pt x="1810305" y="2660302"/>
                    <a:pt x="1755374" y="2674994"/>
                  </a:cubicBezTo>
                  <a:cubicBezTo>
                    <a:pt x="1697080" y="2690571"/>
                    <a:pt x="1639848" y="2710100"/>
                    <a:pt x="1582320" y="2728214"/>
                  </a:cubicBezTo>
                  <a:cubicBezTo>
                    <a:pt x="1575004" y="2730515"/>
                    <a:pt x="1568395" y="2734881"/>
                    <a:pt x="1559545" y="2739189"/>
                  </a:cubicBezTo>
                  <a:cubicBezTo>
                    <a:pt x="1595832" y="2871354"/>
                    <a:pt x="1621026" y="3004877"/>
                    <a:pt x="1666989" y="3134859"/>
                  </a:cubicBezTo>
                  <a:close/>
                  <a:moveTo>
                    <a:pt x="1594652" y="214474"/>
                  </a:moveTo>
                  <a:cubicBezTo>
                    <a:pt x="1568868" y="279967"/>
                    <a:pt x="1537360" y="341330"/>
                    <a:pt x="1471749" y="376436"/>
                  </a:cubicBezTo>
                  <a:cubicBezTo>
                    <a:pt x="1483432" y="457565"/>
                    <a:pt x="1491574" y="537395"/>
                    <a:pt x="1509747" y="616222"/>
                  </a:cubicBezTo>
                  <a:cubicBezTo>
                    <a:pt x="1546211" y="623479"/>
                    <a:pt x="1578190" y="617343"/>
                    <a:pt x="1606983" y="598403"/>
                  </a:cubicBezTo>
                  <a:cubicBezTo>
                    <a:pt x="1625392" y="586308"/>
                    <a:pt x="1641795" y="571144"/>
                    <a:pt x="1658846" y="557043"/>
                  </a:cubicBezTo>
                  <a:cubicBezTo>
                    <a:pt x="1679792" y="539755"/>
                    <a:pt x="1699204" y="520107"/>
                    <a:pt x="1721861" y="505533"/>
                  </a:cubicBezTo>
                  <a:cubicBezTo>
                    <a:pt x="1737260" y="495621"/>
                    <a:pt x="1746760" y="484470"/>
                    <a:pt x="1753486" y="467949"/>
                  </a:cubicBezTo>
                  <a:cubicBezTo>
                    <a:pt x="1764815" y="439982"/>
                    <a:pt x="1778149" y="412782"/>
                    <a:pt x="1791189" y="385523"/>
                  </a:cubicBezTo>
                  <a:cubicBezTo>
                    <a:pt x="1798977" y="369238"/>
                    <a:pt x="1807886" y="364577"/>
                    <a:pt x="1818566" y="370241"/>
                  </a:cubicBezTo>
                  <a:cubicBezTo>
                    <a:pt x="1832667" y="377675"/>
                    <a:pt x="1831074" y="389240"/>
                    <a:pt x="1826000" y="401453"/>
                  </a:cubicBezTo>
                  <a:cubicBezTo>
                    <a:pt x="1819451" y="417266"/>
                    <a:pt x="1812666" y="432960"/>
                    <a:pt x="1806293" y="448891"/>
                  </a:cubicBezTo>
                  <a:cubicBezTo>
                    <a:pt x="1794021" y="479749"/>
                    <a:pt x="1781807" y="510608"/>
                    <a:pt x="1769948" y="541643"/>
                  </a:cubicBezTo>
                  <a:cubicBezTo>
                    <a:pt x="1766703" y="550080"/>
                    <a:pt x="1764461" y="558931"/>
                    <a:pt x="1762513" y="567781"/>
                  </a:cubicBezTo>
                  <a:cubicBezTo>
                    <a:pt x="1759622" y="580880"/>
                    <a:pt x="1757793" y="594332"/>
                    <a:pt x="1771836" y="602770"/>
                  </a:cubicBezTo>
                  <a:cubicBezTo>
                    <a:pt x="1782220" y="608965"/>
                    <a:pt x="1795201" y="603655"/>
                    <a:pt x="1806352" y="586249"/>
                  </a:cubicBezTo>
                  <a:cubicBezTo>
                    <a:pt x="1816678" y="570259"/>
                    <a:pt x="1824643" y="552735"/>
                    <a:pt x="1833494" y="535802"/>
                  </a:cubicBezTo>
                  <a:cubicBezTo>
                    <a:pt x="1838037" y="527187"/>
                    <a:pt x="1842285" y="518337"/>
                    <a:pt x="1847713" y="507481"/>
                  </a:cubicBezTo>
                  <a:cubicBezTo>
                    <a:pt x="1867302" y="515505"/>
                    <a:pt x="1885711" y="521110"/>
                    <a:pt x="1902172" y="530256"/>
                  </a:cubicBezTo>
                  <a:cubicBezTo>
                    <a:pt x="1932087" y="546835"/>
                    <a:pt x="1961234" y="564890"/>
                    <a:pt x="1989909" y="583535"/>
                  </a:cubicBezTo>
                  <a:cubicBezTo>
                    <a:pt x="2018525" y="602061"/>
                    <a:pt x="2049442" y="612446"/>
                    <a:pt x="2083133" y="615750"/>
                  </a:cubicBezTo>
                  <a:cubicBezTo>
                    <a:pt x="2096113" y="617048"/>
                    <a:pt x="2104846" y="612564"/>
                    <a:pt x="2107560" y="599288"/>
                  </a:cubicBezTo>
                  <a:cubicBezTo>
                    <a:pt x="2109153" y="591441"/>
                    <a:pt x="2110746" y="583476"/>
                    <a:pt x="2111277" y="575510"/>
                  </a:cubicBezTo>
                  <a:cubicBezTo>
                    <a:pt x="2114935" y="521287"/>
                    <a:pt x="2118062" y="467064"/>
                    <a:pt x="2122016" y="412900"/>
                  </a:cubicBezTo>
                  <a:cubicBezTo>
                    <a:pt x="2123549" y="391895"/>
                    <a:pt x="2123432" y="372719"/>
                    <a:pt x="2100539" y="361804"/>
                  </a:cubicBezTo>
                  <a:cubicBezTo>
                    <a:pt x="2094638" y="358971"/>
                    <a:pt x="2090626" y="351950"/>
                    <a:pt x="2086260" y="346463"/>
                  </a:cubicBezTo>
                  <a:cubicBezTo>
                    <a:pt x="2053868" y="305574"/>
                    <a:pt x="2018053" y="266751"/>
                    <a:pt x="2007964" y="211524"/>
                  </a:cubicBezTo>
                  <a:cubicBezTo>
                    <a:pt x="1869190" y="245038"/>
                    <a:pt x="1732717" y="246631"/>
                    <a:pt x="1594593" y="214533"/>
                  </a:cubicBezTo>
                  <a:close/>
                  <a:moveTo>
                    <a:pt x="3190314" y="1469633"/>
                  </a:moveTo>
                  <a:cubicBezTo>
                    <a:pt x="3235097" y="1479782"/>
                    <a:pt x="3278935" y="1489753"/>
                    <a:pt x="3324249" y="1500019"/>
                  </a:cubicBezTo>
                  <a:cubicBezTo>
                    <a:pt x="3328852" y="1492585"/>
                    <a:pt x="3333808" y="1485151"/>
                    <a:pt x="3338174" y="1477363"/>
                  </a:cubicBezTo>
                  <a:cubicBezTo>
                    <a:pt x="3380479" y="1401957"/>
                    <a:pt x="3438478" y="1341657"/>
                    <a:pt x="3512113" y="1296402"/>
                  </a:cubicBezTo>
                  <a:cubicBezTo>
                    <a:pt x="3528398" y="1286372"/>
                    <a:pt x="3544564" y="1276105"/>
                    <a:pt x="3560377" y="1265367"/>
                  </a:cubicBezTo>
                  <a:cubicBezTo>
                    <a:pt x="3565628" y="1261827"/>
                    <a:pt x="3569641" y="1256398"/>
                    <a:pt x="3574183" y="1251855"/>
                  </a:cubicBezTo>
                  <a:cubicBezTo>
                    <a:pt x="3573181" y="1249849"/>
                    <a:pt x="3572178" y="1247843"/>
                    <a:pt x="3571233" y="1245837"/>
                  </a:cubicBezTo>
                  <a:cubicBezTo>
                    <a:pt x="3550347" y="1251973"/>
                    <a:pt x="3528693" y="1256339"/>
                    <a:pt x="3508691" y="1264600"/>
                  </a:cubicBezTo>
                  <a:cubicBezTo>
                    <a:pt x="3465324" y="1282536"/>
                    <a:pt x="3429038" y="1311448"/>
                    <a:pt x="3394757" y="1342955"/>
                  </a:cubicBezTo>
                  <a:cubicBezTo>
                    <a:pt x="3387382" y="1349740"/>
                    <a:pt x="3379948" y="1356821"/>
                    <a:pt x="3371392" y="1361777"/>
                  </a:cubicBezTo>
                  <a:cubicBezTo>
                    <a:pt x="3361952" y="1367205"/>
                    <a:pt x="3349797" y="1366851"/>
                    <a:pt x="3344369" y="1357234"/>
                  </a:cubicBezTo>
                  <a:cubicBezTo>
                    <a:pt x="3340180" y="1349740"/>
                    <a:pt x="3339767" y="1338176"/>
                    <a:pt x="3342009" y="1329561"/>
                  </a:cubicBezTo>
                  <a:cubicBezTo>
                    <a:pt x="3343779" y="1322717"/>
                    <a:pt x="3351745" y="1317112"/>
                    <a:pt x="3357586" y="1311684"/>
                  </a:cubicBezTo>
                  <a:cubicBezTo>
                    <a:pt x="3417355" y="1256221"/>
                    <a:pt x="3477302" y="1200936"/>
                    <a:pt x="3537071" y="1145474"/>
                  </a:cubicBezTo>
                  <a:cubicBezTo>
                    <a:pt x="3546275" y="1136919"/>
                    <a:pt x="3554949" y="1127832"/>
                    <a:pt x="3563858" y="1119041"/>
                  </a:cubicBezTo>
                  <a:lnTo>
                    <a:pt x="3559905" y="1112078"/>
                  </a:lnTo>
                  <a:cubicBezTo>
                    <a:pt x="3543974" y="1116504"/>
                    <a:pt x="3527335" y="1119159"/>
                    <a:pt x="3512349" y="1125708"/>
                  </a:cubicBezTo>
                  <a:cubicBezTo>
                    <a:pt x="3473113" y="1142878"/>
                    <a:pt x="3439422" y="1168367"/>
                    <a:pt x="3411160" y="1200582"/>
                  </a:cubicBezTo>
                  <a:cubicBezTo>
                    <a:pt x="3387264" y="1227841"/>
                    <a:pt x="3364194" y="1255867"/>
                    <a:pt x="3340652" y="1283422"/>
                  </a:cubicBezTo>
                  <a:cubicBezTo>
                    <a:pt x="3335460" y="1289499"/>
                    <a:pt x="3330208" y="1295812"/>
                    <a:pt x="3324013" y="1300827"/>
                  </a:cubicBezTo>
                  <a:cubicBezTo>
                    <a:pt x="3315458" y="1307731"/>
                    <a:pt x="3305664" y="1309265"/>
                    <a:pt x="3296282" y="1302007"/>
                  </a:cubicBezTo>
                  <a:cubicBezTo>
                    <a:pt x="3286370" y="1294337"/>
                    <a:pt x="3282888" y="1284425"/>
                    <a:pt x="3288966" y="1272801"/>
                  </a:cubicBezTo>
                  <a:cubicBezTo>
                    <a:pt x="3292211" y="1266606"/>
                    <a:pt x="3295869" y="1260411"/>
                    <a:pt x="3300353" y="1255041"/>
                  </a:cubicBezTo>
                  <a:cubicBezTo>
                    <a:pt x="3324190" y="1226484"/>
                    <a:pt x="3348145" y="1197986"/>
                    <a:pt x="3372454" y="1169783"/>
                  </a:cubicBezTo>
                  <a:cubicBezTo>
                    <a:pt x="3400068" y="1137804"/>
                    <a:pt x="3428684" y="1106591"/>
                    <a:pt x="3455707" y="1074140"/>
                  </a:cubicBezTo>
                  <a:cubicBezTo>
                    <a:pt x="3465619" y="1062221"/>
                    <a:pt x="3472346" y="1047530"/>
                    <a:pt x="3483851" y="1028590"/>
                  </a:cubicBezTo>
                  <a:cubicBezTo>
                    <a:pt x="3468392" y="1029711"/>
                    <a:pt x="3459011" y="1028236"/>
                    <a:pt x="3451458" y="1031304"/>
                  </a:cubicBezTo>
                  <a:cubicBezTo>
                    <a:pt x="3431988" y="1039211"/>
                    <a:pt x="3412222" y="1047294"/>
                    <a:pt x="3394580" y="1058504"/>
                  </a:cubicBezTo>
                  <a:cubicBezTo>
                    <a:pt x="3354223" y="1084111"/>
                    <a:pt x="3321535" y="1118569"/>
                    <a:pt x="3291503" y="1155386"/>
                  </a:cubicBezTo>
                  <a:cubicBezTo>
                    <a:pt x="3273684" y="1177217"/>
                    <a:pt x="3257399" y="1200228"/>
                    <a:pt x="3240525" y="1222826"/>
                  </a:cubicBezTo>
                  <a:cubicBezTo>
                    <a:pt x="3225361" y="1243064"/>
                    <a:pt x="3207365" y="1241235"/>
                    <a:pt x="3197217" y="1218106"/>
                  </a:cubicBezTo>
                  <a:cubicBezTo>
                    <a:pt x="3195211" y="1213563"/>
                    <a:pt x="3194621" y="1208370"/>
                    <a:pt x="3192851" y="1203709"/>
                  </a:cubicBezTo>
                  <a:cubicBezTo>
                    <a:pt x="3184531" y="1181465"/>
                    <a:pt x="3171020" y="1162880"/>
                    <a:pt x="3152493" y="1148188"/>
                  </a:cubicBezTo>
                  <a:cubicBezTo>
                    <a:pt x="3116974" y="1119926"/>
                    <a:pt x="3060980" y="1137096"/>
                    <a:pt x="3045109" y="1181170"/>
                  </a:cubicBezTo>
                  <a:cubicBezTo>
                    <a:pt x="3056201" y="1181170"/>
                    <a:pt x="3067176" y="1180875"/>
                    <a:pt x="3078209" y="1181229"/>
                  </a:cubicBezTo>
                  <a:cubicBezTo>
                    <a:pt x="3101810" y="1182055"/>
                    <a:pt x="3120809" y="1192145"/>
                    <a:pt x="3134969" y="1211026"/>
                  </a:cubicBezTo>
                  <a:cubicBezTo>
                    <a:pt x="3169191" y="1256634"/>
                    <a:pt x="3152080" y="1331332"/>
                    <a:pt x="3101515" y="1357706"/>
                  </a:cubicBezTo>
                  <a:cubicBezTo>
                    <a:pt x="3064403" y="1377058"/>
                    <a:pt x="3023809" y="1361010"/>
                    <a:pt x="3012539" y="1320770"/>
                  </a:cubicBezTo>
                  <a:cubicBezTo>
                    <a:pt x="3008586" y="1306728"/>
                    <a:pt x="3009943" y="1291033"/>
                    <a:pt x="3009825" y="1276105"/>
                  </a:cubicBezTo>
                  <a:cubicBezTo>
                    <a:pt x="3009707" y="1266134"/>
                    <a:pt x="3012067" y="1255749"/>
                    <a:pt x="2995016" y="1252445"/>
                  </a:cubicBezTo>
                  <a:cubicBezTo>
                    <a:pt x="2974837" y="1309501"/>
                    <a:pt x="2962977" y="1365022"/>
                    <a:pt x="3001447" y="1419363"/>
                  </a:cubicBezTo>
                  <a:cubicBezTo>
                    <a:pt x="3013424" y="1436238"/>
                    <a:pt x="3026641" y="1448746"/>
                    <a:pt x="3050596" y="1448333"/>
                  </a:cubicBezTo>
                  <a:cubicBezTo>
                    <a:pt x="3072427" y="1447979"/>
                    <a:pt x="3094435" y="1453939"/>
                    <a:pt x="3116325" y="1457007"/>
                  </a:cubicBezTo>
                  <a:cubicBezTo>
                    <a:pt x="3125883" y="1458364"/>
                    <a:pt x="3135559" y="1459426"/>
                    <a:pt x="3146416" y="1460724"/>
                  </a:cubicBezTo>
                  <a:cubicBezTo>
                    <a:pt x="3156564" y="1415292"/>
                    <a:pt x="3177982" y="1379360"/>
                    <a:pt x="3209135" y="1349327"/>
                  </a:cubicBezTo>
                  <a:cubicBezTo>
                    <a:pt x="3215567" y="1343132"/>
                    <a:pt x="3222588" y="1336996"/>
                    <a:pt x="3230436" y="1332866"/>
                  </a:cubicBezTo>
                  <a:cubicBezTo>
                    <a:pt x="3240112" y="1327732"/>
                    <a:pt x="3251853" y="1328204"/>
                    <a:pt x="3256928" y="1338530"/>
                  </a:cubicBezTo>
                  <a:cubicBezTo>
                    <a:pt x="3260291" y="1345315"/>
                    <a:pt x="3260055" y="1356644"/>
                    <a:pt x="3256515" y="1363311"/>
                  </a:cubicBezTo>
                  <a:cubicBezTo>
                    <a:pt x="3251499" y="1372751"/>
                    <a:pt x="3242000" y="1379773"/>
                    <a:pt x="3234389" y="1387797"/>
                  </a:cubicBezTo>
                  <a:cubicBezTo>
                    <a:pt x="3212735" y="1410690"/>
                    <a:pt x="3194916" y="1435648"/>
                    <a:pt x="3190373" y="1469810"/>
                  </a:cubicBezTo>
                  <a:close/>
                  <a:moveTo>
                    <a:pt x="635036" y="1229139"/>
                  </a:moveTo>
                  <a:cubicBezTo>
                    <a:pt x="624946" y="1233151"/>
                    <a:pt x="626185" y="1242238"/>
                    <a:pt x="626716" y="1251265"/>
                  </a:cubicBezTo>
                  <a:cubicBezTo>
                    <a:pt x="627366" y="1261296"/>
                    <a:pt x="628841" y="1271503"/>
                    <a:pt x="627661" y="1281356"/>
                  </a:cubicBezTo>
                  <a:cubicBezTo>
                    <a:pt x="624592" y="1307023"/>
                    <a:pt x="612556" y="1327378"/>
                    <a:pt x="587657" y="1337468"/>
                  </a:cubicBezTo>
                  <a:cubicBezTo>
                    <a:pt x="563761" y="1347144"/>
                    <a:pt x="542166" y="1340182"/>
                    <a:pt x="522577" y="1325372"/>
                  </a:cubicBezTo>
                  <a:cubicBezTo>
                    <a:pt x="503224" y="1310799"/>
                    <a:pt x="491070" y="1290915"/>
                    <a:pt x="486350" y="1267668"/>
                  </a:cubicBezTo>
                  <a:cubicBezTo>
                    <a:pt x="472425" y="1198989"/>
                    <a:pt x="516146" y="1148542"/>
                    <a:pt x="575856" y="1157038"/>
                  </a:cubicBezTo>
                  <a:cubicBezTo>
                    <a:pt x="581108" y="1157805"/>
                    <a:pt x="586595" y="1157156"/>
                    <a:pt x="595799" y="1157156"/>
                  </a:cubicBezTo>
                  <a:cubicBezTo>
                    <a:pt x="586123" y="1138158"/>
                    <a:pt x="573024" y="1129071"/>
                    <a:pt x="559513" y="1120988"/>
                  </a:cubicBezTo>
                  <a:cubicBezTo>
                    <a:pt x="527474" y="1101812"/>
                    <a:pt x="504581" y="1104290"/>
                    <a:pt x="477322" y="1129425"/>
                  </a:cubicBezTo>
                  <a:cubicBezTo>
                    <a:pt x="459976" y="1145474"/>
                    <a:pt x="447349" y="1164414"/>
                    <a:pt x="441213" y="1187602"/>
                  </a:cubicBezTo>
                  <a:cubicBezTo>
                    <a:pt x="438027" y="1199579"/>
                    <a:pt x="432952" y="1210849"/>
                    <a:pt x="418084" y="1211970"/>
                  </a:cubicBezTo>
                  <a:cubicBezTo>
                    <a:pt x="404690" y="1212973"/>
                    <a:pt x="399439" y="1203001"/>
                    <a:pt x="392949" y="1193679"/>
                  </a:cubicBezTo>
                  <a:cubicBezTo>
                    <a:pt x="359435" y="1145651"/>
                    <a:pt x="323208" y="1099629"/>
                    <a:pt x="277953" y="1062103"/>
                  </a:cubicBezTo>
                  <a:cubicBezTo>
                    <a:pt x="255650" y="1043636"/>
                    <a:pt x="230515" y="1028236"/>
                    <a:pt x="205262" y="1013957"/>
                  </a:cubicBezTo>
                  <a:cubicBezTo>
                    <a:pt x="191868" y="1006405"/>
                    <a:pt x="175938" y="1000328"/>
                    <a:pt x="155287" y="1008352"/>
                  </a:cubicBezTo>
                  <a:cubicBezTo>
                    <a:pt x="163960" y="1022749"/>
                    <a:pt x="170510" y="1037499"/>
                    <a:pt x="180422" y="1049418"/>
                  </a:cubicBezTo>
                  <a:cubicBezTo>
                    <a:pt x="207386" y="1081928"/>
                    <a:pt x="236002" y="1113141"/>
                    <a:pt x="263615" y="1145120"/>
                  </a:cubicBezTo>
                  <a:cubicBezTo>
                    <a:pt x="287924" y="1173323"/>
                    <a:pt x="312587" y="1201231"/>
                    <a:pt x="335598" y="1230437"/>
                  </a:cubicBezTo>
                  <a:cubicBezTo>
                    <a:pt x="354184" y="1253979"/>
                    <a:pt x="354479" y="1267019"/>
                    <a:pt x="340555" y="1277462"/>
                  </a:cubicBezTo>
                  <a:cubicBezTo>
                    <a:pt x="327810" y="1287080"/>
                    <a:pt x="316246" y="1283068"/>
                    <a:pt x="297955" y="1261709"/>
                  </a:cubicBezTo>
                  <a:cubicBezTo>
                    <a:pt x="273705" y="1233447"/>
                    <a:pt x="250104" y="1204594"/>
                    <a:pt x="225559" y="1176509"/>
                  </a:cubicBezTo>
                  <a:cubicBezTo>
                    <a:pt x="195940" y="1142701"/>
                    <a:pt x="160361" y="1116563"/>
                    <a:pt x="119059" y="1098803"/>
                  </a:cubicBezTo>
                  <a:cubicBezTo>
                    <a:pt x="105371" y="1092903"/>
                    <a:pt x="90738" y="1085822"/>
                    <a:pt x="70441" y="1093670"/>
                  </a:cubicBezTo>
                  <a:cubicBezTo>
                    <a:pt x="84130" y="1106473"/>
                    <a:pt x="94986" y="1116622"/>
                    <a:pt x="105843" y="1126711"/>
                  </a:cubicBezTo>
                  <a:cubicBezTo>
                    <a:pt x="164845" y="1181524"/>
                    <a:pt x="223907" y="1236279"/>
                    <a:pt x="282909" y="1291033"/>
                  </a:cubicBezTo>
                  <a:cubicBezTo>
                    <a:pt x="285092" y="1293098"/>
                    <a:pt x="287334" y="1295163"/>
                    <a:pt x="289281" y="1297464"/>
                  </a:cubicBezTo>
                  <a:cubicBezTo>
                    <a:pt x="300020" y="1310386"/>
                    <a:pt x="301377" y="1323425"/>
                    <a:pt x="293058" y="1332866"/>
                  </a:cubicBezTo>
                  <a:cubicBezTo>
                    <a:pt x="283912" y="1343191"/>
                    <a:pt x="269752" y="1343014"/>
                    <a:pt x="255355" y="1331155"/>
                  </a:cubicBezTo>
                  <a:cubicBezTo>
                    <a:pt x="242139" y="1320298"/>
                    <a:pt x="230869" y="1306786"/>
                    <a:pt x="216767" y="1297346"/>
                  </a:cubicBezTo>
                  <a:cubicBezTo>
                    <a:pt x="185142" y="1276046"/>
                    <a:pt x="152986" y="1255454"/>
                    <a:pt x="119826" y="1236810"/>
                  </a:cubicBezTo>
                  <a:cubicBezTo>
                    <a:pt x="103129" y="1227428"/>
                    <a:pt x="83658" y="1223475"/>
                    <a:pt x="59113" y="1225422"/>
                  </a:cubicBezTo>
                  <a:cubicBezTo>
                    <a:pt x="110858" y="1263833"/>
                    <a:pt x="159594" y="1297169"/>
                    <a:pt x="204967" y="1334636"/>
                  </a:cubicBezTo>
                  <a:cubicBezTo>
                    <a:pt x="251225" y="1372810"/>
                    <a:pt x="282909" y="1423611"/>
                    <a:pt x="311584" y="1476418"/>
                  </a:cubicBezTo>
                  <a:cubicBezTo>
                    <a:pt x="335539" y="1470577"/>
                    <a:pt x="357842" y="1464913"/>
                    <a:pt x="380204" y="1459839"/>
                  </a:cubicBezTo>
                  <a:cubicBezTo>
                    <a:pt x="402212" y="1454824"/>
                    <a:pt x="424279" y="1450339"/>
                    <a:pt x="446464" y="1445560"/>
                  </a:cubicBezTo>
                  <a:cubicBezTo>
                    <a:pt x="439856" y="1408212"/>
                    <a:pt x="421152" y="1382605"/>
                    <a:pt x="398082" y="1359358"/>
                  </a:cubicBezTo>
                  <a:cubicBezTo>
                    <a:pt x="391002" y="1352218"/>
                    <a:pt x="382682" y="1345492"/>
                    <a:pt x="378375" y="1336819"/>
                  </a:cubicBezTo>
                  <a:cubicBezTo>
                    <a:pt x="375366" y="1330801"/>
                    <a:pt x="375248" y="1319000"/>
                    <a:pt x="379201" y="1314870"/>
                  </a:cubicBezTo>
                  <a:cubicBezTo>
                    <a:pt x="384275" y="1309560"/>
                    <a:pt x="394778" y="1307318"/>
                    <a:pt x="402743" y="1307731"/>
                  </a:cubicBezTo>
                  <a:cubicBezTo>
                    <a:pt x="408820" y="1308026"/>
                    <a:pt x="415370" y="1313631"/>
                    <a:pt x="420385" y="1318292"/>
                  </a:cubicBezTo>
                  <a:cubicBezTo>
                    <a:pt x="448883" y="1344666"/>
                    <a:pt x="471422" y="1375170"/>
                    <a:pt x="483459" y="1412637"/>
                  </a:cubicBezTo>
                  <a:cubicBezTo>
                    <a:pt x="485819" y="1420071"/>
                    <a:pt x="488651" y="1427387"/>
                    <a:pt x="491483" y="1435353"/>
                  </a:cubicBezTo>
                  <a:cubicBezTo>
                    <a:pt x="529775" y="1430869"/>
                    <a:pt x="566652" y="1427092"/>
                    <a:pt x="603352" y="1421723"/>
                  </a:cubicBezTo>
                  <a:cubicBezTo>
                    <a:pt x="610373" y="1420720"/>
                    <a:pt x="617394" y="1414466"/>
                    <a:pt x="622881" y="1409097"/>
                  </a:cubicBezTo>
                  <a:cubicBezTo>
                    <a:pt x="670437" y="1362721"/>
                    <a:pt x="668372" y="1284897"/>
                    <a:pt x="638753" y="1229670"/>
                  </a:cubicBezTo>
                  <a:cubicBezTo>
                    <a:pt x="638458" y="1229198"/>
                    <a:pt x="636924" y="1229375"/>
                    <a:pt x="634859" y="1229080"/>
                  </a:cubicBezTo>
                  <a:close/>
                  <a:moveTo>
                    <a:pt x="1991148" y="876895"/>
                  </a:moveTo>
                  <a:cubicBezTo>
                    <a:pt x="1875680" y="936074"/>
                    <a:pt x="1761570" y="932121"/>
                    <a:pt x="1647282" y="875715"/>
                  </a:cubicBezTo>
                  <a:cubicBezTo>
                    <a:pt x="1640673" y="899493"/>
                    <a:pt x="1644922" y="915069"/>
                    <a:pt x="1664510" y="929348"/>
                  </a:cubicBezTo>
                  <a:cubicBezTo>
                    <a:pt x="1711594" y="963687"/>
                    <a:pt x="1756908" y="1000387"/>
                    <a:pt x="1802930" y="1036083"/>
                  </a:cubicBezTo>
                  <a:cubicBezTo>
                    <a:pt x="1808240" y="1040214"/>
                    <a:pt x="1813669" y="1044226"/>
                    <a:pt x="1819274" y="1048474"/>
                  </a:cubicBezTo>
                  <a:cubicBezTo>
                    <a:pt x="1845471" y="1022631"/>
                    <a:pt x="1868895" y="996139"/>
                    <a:pt x="1895800" y="973954"/>
                  </a:cubicBezTo>
                  <a:cubicBezTo>
                    <a:pt x="1922823" y="951710"/>
                    <a:pt x="1953151" y="933419"/>
                    <a:pt x="1982357" y="913889"/>
                  </a:cubicBezTo>
                  <a:cubicBezTo>
                    <a:pt x="1996104" y="904685"/>
                    <a:pt x="1993980" y="892825"/>
                    <a:pt x="1991089" y="876836"/>
                  </a:cubicBezTo>
                  <a:close/>
                  <a:moveTo>
                    <a:pt x="1164052" y="2185510"/>
                  </a:moveTo>
                  <a:cubicBezTo>
                    <a:pt x="1189010" y="2121197"/>
                    <a:pt x="1209130" y="1992336"/>
                    <a:pt x="1198981" y="1959589"/>
                  </a:cubicBezTo>
                  <a:cubicBezTo>
                    <a:pt x="1132249" y="2028799"/>
                    <a:pt x="1066285" y="2097714"/>
                    <a:pt x="974182" y="2135476"/>
                  </a:cubicBezTo>
                  <a:cubicBezTo>
                    <a:pt x="1036842" y="2151996"/>
                    <a:pt x="1099503" y="2168517"/>
                    <a:pt x="1164052" y="2185569"/>
                  </a:cubicBezTo>
                  <a:close/>
                  <a:moveTo>
                    <a:pt x="2155706" y="606369"/>
                  </a:moveTo>
                  <a:cubicBezTo>
                    <a:pt x="2180723" y="598757"/>
                    <a:pt x="2197303" y="584361"/>
                    <a:pt x="2208454" y="564949"/>
                  </a:cubicBezTo>
                  <a:cubicBezTo>
                    <a:pt x="2241672" y="507186"/>
                    <a:pt x="2252057" y="444348"/>
                    <a:pt x="2244269" y="378678"/>
                  </a:cubicBezTo>
                  <a:cubicBezTo>
                    <a:pt x="2241613" y="356021"/>
                    <a:pt x="2229341" y="350593"/>
                    <a:pt x="2210991" y="363397"/>
                  </a:cubicBezTo>
                  <a:cubicBezTo>
                    <a:pt x="2187154" y="380035"/>
                    <a:pt x="2170043" y="401984"/>
                    <a:pt x="2168037" y="432665"/>
                  </a:cubicBezTo>
                  <a:cubicBezTo>
                    <a:pt x="2165264" y="474852"/>
                    <a:pt x="2162668" y="517039"/>
                    <a:pt x="2159777" y="559167"/>
                  </a:cubicBezTo>
                  <a:cubicBezTo>
                    <a:pt x="2158774" y="573976"/>
                    <a:pt x="2157181" y="588727"/>
                    <a:pt x="2155647" y="606310"/>
                  </a:cubicBezTo>
                  <a:close/>
                  <a:moveTo>
                    <a:pt x="1455642" y="588491"/>
                  </a:moveTo>
                  <a:cubicBezTo>
                    <a:pt x="1448857" y="546127"/>
                    <a:pt x="1442956" y="502465"/>
                    <a:pt x="1434283" y="459394"/>
                  </a:cubicBezTo>
                  <a:cubicBezTo>
                    <a:pt x="1431215" y="444112"/>
                    <a:pt x="1422896" y="429302"/>
                    <a:pt x="1414340" y="415968"/>
                  </a:cubicBezTo>
                  <a:cubicBezTo>
                    <a:pt x="1408735" y="407176"/>
                    <a:pt x="1399353" y="399624"/>
                    <a:pt x="1389972" y="394727"/>
                  </a:cubicBezTo>
                  <a:cubicBezTo>
                    <a:pt x="1364896" y="381687"/>
                    <a:pt x="1350499" y="389299"/>
                    <a:pt x="1350087" y="417207"/>
                  </a:cubicBezTo>
                  <a:cubicBezTo>
                    <a:pt x="1349260" y="475619"/>
                    <a:pt x="1364601" y="530610"/>
                    <a:pt x="1393866" y="580880"/>
                  </a:cubicBezTo>
                  <a:cubicBezTo>
                    <a:pt x="1409502" y="607785"/>
                    <a:pt x="1424961" y="608729"/>
                    <a:pt x="1455701" y="588550"/>
                  </a:cubicBezTo>
                  <a:close/>
                  <a:moveTo>
                    <a:pt x="2621353" y="2132703"/>
                  </a:moveTo>
                  <a:cubicBezTo>
                    <a:pt x="2565478" y="2099189"/>
                    <a:pt x="2517981" y="2060012"/>
                    <a:pt x="2472313" y="2014698"/>
                  </a:cubicBezTo>
                  <a:cubicBezTo>
                    <a:pt x="2480809" y="2058949"/>
                    <a:pt x="2489365" y="2103201"/>
                    <a:pt x="2497979" y="2147925"/>
                  </a:cubicBezTo>
                  <a:cubicBezTo>
                    <a:pt x="2540815" y="2142674"/>
                    <a:pt x="2581114" y="2137659"/>
                    <a:pt x="2621412" y="2132703"/>
                  </a:cubicBezTo>
                  <a:close/>
                  <a:moveTo>
                    <a:pt x="1808772" y="679591"/>
                  </a:moveTo>
                  <a:cubicBezTo>
                    <a:pt x="1836149" y="681184"/>
                    <a:pt x="1862759" y="673631"/>
                    <a:pt x="1886950" y="657701"/>
                  </a:cubicBezTo>
                  <a:cubicBezTo>
                    <a:pt x="1904650" y="646077"/>
                    <a:pt x="1910669" y="635280"/>
                    <a:pt x="1902880" y="627374"/>
                  </a:cubicBezTo>
                  <a:cubicBezTo>
                    <a:pt x="1891316" y="615632"/>
                    <a:pt x="1880990" y="624836"/>
                    <a:pt x="1870783" y="631091"/>
                  </a:cubicBezTo>
                  <a:cubicBezTo>
                    <a:pt x="1824702" y="659294"/>
                    <a:pt x="1779624" y="657170"/>
                    <a:pt x="1735549" y="626547"/>
                  </a:cubicBezTo>
                  <a:cubicBezTo>
                    <a:pt x="1731419" y="623715"/>
                    <a:pt x="1727761" y="619172"/>
                    <a:pt x="1723277" y="618228"/>
                  </a:cubicBezTo>
                  <a:cubicBezTo>
                    <a:pt x="1718085" y="617166"/>
                    <a:pt x="1708762" y="617461"/>
                    <a:pt x="1707405" y="620234"/>
                  </a:cubicBezTo>
                  <a:cubicBezTo>
                    <a:pt x="1704868" y="625367"/>
                    <a:pt x="1704750" y="633687"/>
                    <a:pt x="1707346" y="638879"/>
                  </a:cubicBezTo>
                  <a:cubicBezTo>
                    <a:pt x="1710237" y="644720"/>
                    <a:pt x="1716728" y="649145"/>
                    <a:pt x="1722451" y="653158"/>
                  </a:cubicBezTo>
                  <a:cubicBezTo>
                    <a:pt x="1747763" y="671094"/>
                    <a:pt x="1775907" y="680358"/>
                    <a:pt x="1808830" y="679532"/>
                  </a:cubicBezTo>
                  <a:close/>
                  <a:moveTo>
                    <a:pt x="1627162" y="3209497"/>
                  </a:moveTo>
                  <a:cubicBezTo>
                    <a:pt x="1595773" y="3263425"/>
                    <a:pt x="1608753" y="3351752"/>
                    <a:pt x="1650940" y="3370928"/>
                  </a:cubicBezTo>
                  <a:cubicBezTo>
                    <a:pt x="1669054" y="3313282"/>
                    <a:pt x="1643211" y="3263307"/>
                    <a:pt x="1627162" y="3209497"/>
                  </a:cubicBezTo>
                  <a:close/>
                  <a:moveTo>
                    <a:pt x="1746760" y="3306320"/>
                  </a:moveTo>
                  <a:cubicBezTo>
                    <a:pt x="1752247" y="3266788"/>
                    <a:pt x="1722923" y="3215338"/>
                    <a:pt x="1683155" y="3192209"/>
                  </a:cubicBezTo>
                  <a:cubicBezTo>
                    <a:pt x="1689469" y="3251566"/>
                    <a:pt x="1701859" y="3300774"/>
                    <a:pt x="1746760" y="3306320"/>
                  </a:cubicBezTo>
                  <a:close/>
                  <a:moveTo>
                    <a:pt x="580636" y="1207662"/>
                  </a:moveTo>
                  <a:cubicBezTo>
                    <a:pt x="550426" y="1203237"/>
                    <a:pt x="539865" y="1206718"/>
                    <a:pt x="534319" y="1225422"/>
                  </a:cubicBezTo>
                  <a:cubicBezTo>
                    <a:pt x="528772" y="1244362"/>
                    <a:pt x="530306" y="1263125"/>
                    <a:pt x="543169" y="1279232"/>
                  </a:cubicBezTo>
                  <a:cubicBezTo>
                    <a:pt x="550013" y="1287847"/>
                    <a:pt x="559159" y="1298231"/>
                    <a:pt x="570192" y="1291210"/>
                  </a:cubicBezTo>
                  <a:cubicBezTo>
                    <a:pt x="576505" y="1287198"/>
                    <a:pt x="579456" y="1274689"/>
                    <a:pt x="580164" y="1265780"/>
                  </a:cubicBezTo>
                  <a:cubicBezTo>
                    <a:pt x="581639" y="1247253"/>
                    <a:pt x="580636" y="1228490"/>
                    <a:pt x="580636" y="1207662"/>
                  </a:cubicBezTo>
                  <a:close/>
                  <a:moveTo>
                    <a:pt x="3055965" y="1232148"/>
                  </a:moveTo>
                  <a:cubicBezTo>
                    <a:pt x="3055965" y="1252563"/>
                    <a:pt x="3055906" y="1270205"/>
                    <a:pt x="3055965" y="1287906"/>
                  </a:cubicBezTo>
                  <a:cubicBezTo>
                    <a:pt x="3055965" y="1293865"/>
                    <a:pt x="3055493" y="1300060"/>
                    <a:pt x="3057086" y="1305665"/>
                  </a:cubicBezTo>
                  <a:cubicBezTo>
                    <a:pt x="3060331" y="1316876"/>
                    <a:pt x="3069949" y="1320180"/>
                    <a:pt x="3080628" y="1314634"/>
                  </a:cubicBezTo>
                  <a:cubicBezTo>
                    <a:pt x="3099332" y="1304957"/>
                    <a:pt x="3109835" y="1275161"/>
                    <a:pt x="3102813" y="1251560"/>
                  </a:cubicBezTo>
                  <a:cubicBezTo>
                    <a:pt x="3096736" y="1231263"/>
                    <a:pt x="3085820" y="1226897"/>
                    <a:pt x="3055906" y="1232148"/>
                  </a:cubicBezTo>
                  <a:close/>
                  <a:moveTo>
                    <a:pt x="1771541" y="1072665"/>
                  </a:moveTo>
                  <a:cubicBezTo>
                    <a:pt x="1734192" y="1035493"/>
                    <a:pt x="1694189" y="1002157"/>
                    <a:pt x="1647813" y="970178"/>
                  </a:cubicBezTo>
                  <a:cubicBezTo>
                    <a:pt x="1657902" y="1022277"/>
                    <a:pt x="1709116" y="1064228"/>
                    <a:pt x="1771541" y="1072665"/>
                  </a:cubicBezTo>
                  <a:close/>
                  <a:moveTo>
                    <a:pt x="1867538" y="1066116"/>
                  </a:moveTo>
                  <a:cubicBezTo>
                    <a:pt x="1922882" y="1050716"/>
                    <a:pt x="1971795" y="1006641"/>
                    <a:pt x="1984776" y="962271"/>
                  </a:cubicBezTo>
                  <a:cubicBezTo>
                    <a:pt x="1940111" y="990297"/>
                    <a:pt x="1903116" y="1022867"/>
                    <a:pt x="1867538" y="1066116"/>
                  </a:cubicBezTo>
                  <a:close/>
                  <a:moveTo>
                    <a:pt x="1939757" y="3176633"/>
                  </a:moveTo>
                  <a:cubicBezTo>
                    <a:pt x="1963948" y="3165894"/>
                    <a:pt x="1983950" y="3151262"/>
                    <a:pt x="1997874" y="3120403"/>
                  </a:cubicBezTo>
                  <a:cubicBezTo>
                    <a:pt x="1969966" y="3136983"/>
                    <a:pt x="1951852" y="3153799"/>
                    <a:pt x="1939757" y="3176633"/>
                  </a:cubicBezTo>
                  <a:close/>
                  <a:moveTo>
                    <a:pt x="2000529" y="3264605"/>
                  </a:moveTo>
                  <a:cubicBezTo>
                    <a:pt x="2002594" y="3265018"/>
                    <a:pt x="2004660" y="3265431"/>
                    <a:pt x="2006666" y="3265903"/>
                  </a:cubicBezTo>
                  <a:cubicBezTo>
                    <a:pt x="2019941" y="3245134"/>
                    <a:pt x="2021947" y="3222065"/>
                    <a:pt x="2014631" y="3197106"/>
                  </a:cubicBezTo>
                  <a:cubicBezTo>
                    <a:pt x="2009911" y="3219645"/>
                    <a:pt x="2005191" y="3242125"/>
                    <a:pt x="2000470" y="3264664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5C4D7E6-B76F-C75A-431A-0090E38C80C8}"/>
                </a:ext>
              </a:extLst>
            </p:cNvPr>
            <p:cNvSpPr/>
            <p:nvPr/>
          </p:nvSpPr>
          <p:spPr>
            <a:xfrm>
              <a:off x="7953583" y="6099971"/>
              <a:ext cx="2863902" cy="367902"/>
            </a:xfrm>
            <a:custGeom>
              <a:avLst/>
              <a:gdLst>
                <a:gd name="csX0" fmla="*/ 1354329 w 2863902"/>
                <a:gd name="csY0" fmla="*/ 367903 h 367902"/>
                <a:gd name="csX1" fmla="*/ 809441 w 2863902"/>
                <a:gd name="csY1" fmla="*/ 347783 h 367902"/>
                <a:gd name="csX2" fmla="*/ 292757 w 2863902"/>
                <a:gd name="csY2" fmla="*/ 294503 h 367902"/>
                <a:gd name="csX3" fmla="*/ 73150 w 2863902"/>
                <a:gd name="csY3" fmla="*/ 240811 h 367902"/>
                <a:gd name="csX4" fmla="*/ 17687 w 2863902"/>
                <a:gd name="csY4" fmla="*/ 210838 h 367902"/>
                <a:gd name="csX5" fmla="*/ 17097 w 2863902"/>
                <a:gd name="csY5" fmla="*/ 156025 h 367902"/>
                <a:gd name="csX6" fmla="*/ 72383 w 2863902"/>
                <a:gd name="csY6" fmla="*/ 125816 h 367902"/>
                <a:gd name="csX7" fmla="*/ 294940 w 2863902"/>
                <a:gd name="csY7" fmla="*/ 71592 h 367902"/>
                <a:gd name="csX8" fmla="*/ 862956 w 2863902"/>
                <a:gd name="csY8" fmla="*/ 15599 h 367902"/>
                <a:gd name="csX9" fmla="*/ 1796670 w 2863902"/>
                <a:gd name="csY9" fmla="*/ 6100 h 367902"/>
                <a:gd name="csX10" fmla="*/ 2402507 w 2863902"/>
                <a:gd name="csY10" fmla="*/ 48227 h 367902"/>
                <a:gd name="csX11" fmla="*/ 2738172 w 2863902"/>
                <a:gd name="csY11" fmla="*/ 107820 h 367902"/>
                <a:gd name="csX12" fmla="*/ 2803724 w 2863902"/>
                <a:gd name="csY12" fmla="*/ 130595 h 367902"/>
                <a:gd name="csX13" fmla="*/ 2838358 w 2863902"/>
                <a:gd name="csY13" fmla="*/ 148826 h 367902"/>
                <a:gd name="csX14" fmla="*/ 2838771 w 2863902"/>
                <a:gd name="csY14" fmla="*/ 216679 h 367902"/>
                <a:gd name="csX15" fmla="*/ 2756227 w 2863902"/>
                <a:gd name="csY15" fmla="*/ 252848 h 367902"/>
                <a:gd name="csX16" fmla="*/ 2487176 w 2863902"/>
                <a:gd name="csY16" fmla="*/ 307189 h 367902"/>
                <a:gd name="csX17" fmla="*/ 1354388 w 2863902"/>
                <a:gd name="csY17" fmla="*/ 367903 h 367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863902" h="367902">
                  <a:moveTo>
                    <a:pt x="1354329" y="367903"/>
                  </a:moveTo>
                  <a:cubicBezTo>
                    <a:pt x="1224228" y="363241"/>
                    <a:pt x="1016717" y="358049"/>
                    <a:pt x="809441" y="347783"/>
                  </a:cubicBezTo>
                  <a:cubicBezTo>
                    <a:pt x="636446" y="339227"/>
                    <a:pt x="463864" y="323002"/>
                    <a:pt x="292757" y="294503"/>
                  </a:cubicBezTo>
                  <a:cubicBezTo>
                    <a:pt x="218296" y="282113"/>
                    <a:pt x="143835" y="268601"/>
                    <a:pt x="73150" y="240811"/>
                  </a:cubicBezTo>
                  <a:cubicBezTo>
                    <a:pt x="53679" y="233141"/>
                    <a:pt x="34385" y="223288"/>
                    <a:pt x="17687" y="210838"/>
                  </a:cubicBezTo>
                  <a:cubicBezTo>
                    <a:pt x="-5678" y="193432"/>
                    <a:pt x="-5914" y="173372"/>
                    <a:pt x="17097" y="156025"/>
                  </a:cubicBezTo>
                  <a:cubicBezTo>
                    <a:pt x="33677" y="143457"/>
                    <a:pt x="52971" y="133486"/>
                    <a:pt x="72383" y="125816"/>
                  </a:cubicBezTo>
                  <a:cubicBezTo>
                    <a:pt x="144012" y="97671"/>
                    <a:pt x="219417" y="83806"/>
                    <a:pt x="294940" y="71592"/>
                  </a:cubicBezTo>
                  <a:cubicBezTo>
                    <a:pt x="483099" y="41088"/>
                    <a:pt x="672792" y="26161"/>
                    <a:pt x="862956" y="15599"/>
                  </a:cubicBezTo>
                  <a:cubicBezTo>
                    <a:pt x="1174076" y="-1689"/>
                    <a:pt x="1485314" y="-4226"/>
                    <a:pt x="1796670" y="6100"/>
                  </a:cubicBezTo>
                  <a:cubicBezTo>
                    <a:pt x="1999048" y="12767"/>
                    <a:pt x="2201250" y="24626"/>
                    <a:pt x="2402507" y="48227"/>
                  </a:cubicBezTo>
                  <a:cubicBezTo>
                    <a:pt x="2515497" y="61503"/>
                    <a:pt x="2628310" y="76902"/>
                    <a:pt x="2738172" y="107820"/>
                  </a:cubicBezTo>
                  <a:cubicBezTo>
                    <a:pt x="2760416" y="114074"/>
                    <a:pt x="2782188" y="122158"/>
                    <a:pt x="2803724" y="130595"/>
                  </a:cubicBezTo>
                  <a:cubicBezTo>
                    <a:pt x="2815819" y="135315"/>
                    <a:pt x="2827620" y="141569"/>
                    <a:pt x="2838358" y="148826"/>
                  </a:cubicBezTo>
                  <a:cubicBezTo>
                    <a:pt x="2871754" y="171484"/>
                    <a:pt x="2872934" y="196147"/>
                    <a:pt x="2838771" y="216679"/>
                  </a:cubicBezTo>
                  <a:cubicBezTo>
                    <a:pt x="2813164" y="232020"/>
                    <a:pt x="2784725" y="243762"/>
                    <a:pt x="2756227" y="252848"/>
                  </a:cubicBezTo>
                  <a:cubicBezTo>
                    <a:pt x="2668667" y="280815"/>
                    <a:pt x="2578040" y="294976"/>
                    <a:pt x="2487176" y="307189"/>
                  </a:cubicBezTo>
                  <a:cubicBezTo>
                    <a:pt x="2136937" y="354155"/>
                    <a:pt x="1784516" y="363418"/>
                    <a:pt x="1354388" y="36790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43EE2DDE-8EA4-F84F-61F2-AA4CFB9FBB2C}"/>
                </a:ext>
              </a:extLst>
            </p:cNvPr>
            <p:cNvSpPr/>
            <p:nvPr/>
          </p:nvSpPr>
          <p:spPr>
            <a:xfrm>
              <a:off x="10211827" y="4685592"/>
              <a:ext cx="769208" cy="658558"/>
            </a:xfrm>
            <a:custGeom>
              <a:avLst/>
              <a:gdLst>
                <a:gd name="csX0" fmla="*/ 558165 w 769208"/>
                <a:gd name="csY0" fmla="*/ 657341 h 658558"/>
                <a:gd name="csX1" fmla="*/ 411072 w 769208"/>
                <a:gd name="csY1" fmla="*/ 590727 h 658558"/>
                <a:gd name="csX2" fmla="*/ 374963 w 769208"/>
                <a:gd name="csY2" fmla="*/ 546121 h 658558"/>
                <a:gd name="csX3" fmla="*/ 278789 w 769208"/>
                <a:gd name="csY3" fmla="*/ 498094 h 658558"/>
                <a:gd name="csX4" fmla="*/ 233534 w 769208"/>
                <a:gd name="csY4" fmla="*/ 499982 h 658558"/>
                <a:gd name="csX5" fmla="*/ 123730 w 769208"/>
                <a:gd name="csY5" fmla="*/ 474493 h 658558"/>
                <a:gd name="csX6" fmla="*/ 11213 w 769208"/>
                <a:gd name="csY6" fmla="*/ 379086 h 658558"/>
                <a:gd name="csX7" fmla="*/ 4427 w 769208"/>
                <a:gd name="csY7" fmla="*/ 334834 h 658558"/>
                <a:gd name="csX8" fmla="*/ 137655 w 769208"/>
                <a:gd name="csY8" fmla="*/ 27254 h 658558"/>
                <a:gd name="csX9" fmla="*/ 200197 w 769208"/>
                <a:gd name="csY9" fmla="*/ 18286 h 658558"/>
                <a:gd name="csX10" fmla="*/ 286223 w 769208"/>
                <a:gd name="csY10" fmla="*/ 82834 h 658558"/>
                <a:gd name="csX11" fmla="*/ 350713 w 769208"/>
                <a:gd name="csY11" fmla="*/ 82303 h 658558"/>
                <a:gd name="csX12" fmla="*/ 494679 w 769208"/>
                <a:gd name="csY12" fmla="*/ 102659 h 658558"/>
                <a:gd name="csX13" fmla="*/ 548194 w 769208"/>
                <a:gd name="csY13" fmla="*/ 151454 h 658558"/>
                <a:gd name="csX14" fmla="*/ 569553 w 769208"/>
                <a:gd name="csY14" fmla="*/ 172813 h 658558"/>
                <a:gd name="csX15" fmla="*/ 722369 w 769208"/>
                <a:gd name="csY15" fmla="*/ 220015 h 658558"/>
                <a:gd name="csX16" fmla="*/ 737179 w 769208"/>
                <a:gd name="csY16" fmla="*/ 217183 h 658558"/>
                <a:gd name="csX17" fmla="*/ 768214 w 769208"/>
                <a:gd name="csY17" fmla="*/ 253764 h 658558"/>
                <a:gd name="csX18" fmla="*/ 759836 w 769208"/>
                <a:gd name="csY18" fmla="*/ 276363 h 658558"/>
                <a:gd name="csX19" fmla="*/ 610796 w 769208"/>
                <a:gd name="csY19" fmla="*/ 623179 h 658558"/>
                <a:gd name="csX20" fmla="*/ 558165 w 769208"/>
                <a:gd name="csY20" fmla="*/ 657400 h 658558"/>
                <a:gd name="csX21" fmla="*/ 564774 w 769208"/>
                <a:gd name="csY21" fmla="*/ 611496 h 658558"/>
                <a:gd name="csX22" fmla="*/ 711159 w 769208"/>
                <a:gd name="csY22" fmla="*/ 271170 h 658558"/>
                <a:gd name="csX23" fmla="*/ 685198 w 769208"/>
                <a:gd name="csY23" fmla="*/ 271288 h 658558"/>
                <a:gd name="csX24" fmla="*/ 575335 w 769208"/>
                <a:gd name="csY24" fmla="*/ 238306 h 658558"/>
                <a:gd name="csX25" fmla="*/ 525596 w 769208"/>
                <a:gd name="csY25" fmla="*/ 194408 h 658558"/>
                <a:gd name="csX26" fmla="*/ 480046 w 769208"/>
                <a:gd name="csY26" fmla="*/ 150274 h 658558"/>
                <a:gd name="csX27" fmla="*/ 361392 w 769208"/>
                <a:gd name="csY27" fmla="*/ 127322 h 658558"/>
                <a:gd name="csX28" fmla="*/ 282034 w 769208"/>
                <a:gd name="csY28" fmla="*/ 128620 h 658558"/>
                <a:gd name="csX29" fmla="*/ 200197 w 769208"/>
                <a:gd name="csY29" fmla="*/ 78940 h 658558"/>
                <a:gd name="csX30" fmla="*/ 182792 w 769208"/>
                <a:gd name="csY30" fmla="*/ 54159 h 658558"/>
                <a:gd name="csX31" fmla="*/ 174767 w 769208"/>
                <a:gd name="csY31" fmla="*/ 58289 h 658558"/>
                <a:gd name="csX32" fmla="*/ 46555 w 769208"/>
                <a:gd name="csY32" fmla="*/ 354954 h 658558"/>
                <a:gd name="csX33" fmla="*/ 147980 w 769208"/>
                <a:gd name="csY33" fmla="*/ 436849 h 658558"/>
                <a:gd name="csX34" fmla="*/ 229463 w 769208"/>
                <a:gd name="csY34" fmla="*/ 453016 h 658558"/>
                <a:gd name="csX35" fmla="*/ 280736 w 769208"/>
                <a:gd name="csY35" fmla="*/ 451246 h 658558"/>
                <a:gd name="csX36" fmla="*/ 406883 w 769208"/>
                <a:gd name="csY36" fmla="*/ 512077 h 658558"/>
                <a:gd name="csX37" fmla="*/ 438862 w 769208"/>
                <a:gd name="csY37" fmla="*/ 552258 h 658558"/>
                <a:gd name="csX38" fmla="*/ 564774 w 769208"/>
                <a:gd name="csY38" fmla="*/ 611555 h 658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769208" h="658558">
                  <a:moveTo>
                    <a:pt x="558165" y="657341"/>
                  </a:moveTo>
                  <a:cubicBezTo>
                    <a:pt x="503116" y="649612"/>
                    <a:pt x="450368" y="634802"/>
                    <a:pt x="411072" y="590727"/>
                  </a:cubicBezTo>
                  <a:cubicBezTo>
                    <a:pt x="398387" y="576449"/>
                    <a:pt x="386468" y="561403"/>
                    <a:pt x="374963" y="546121"/>
                  </a:cubicBezTo>
                  <a:cubicBezTo>
                    <a:pt x="350772" y="514024"/>
                    <a:pt x="318674" y="498152"/>
                    <a:pt x="278789" y="498094"/>
                  </a:cubicBezTo>
                  <a:cubicBezTo>
                    <a:pt x="263684" y="498094"/>
                    <a:pt x="248520" y="498330"/>
                    <a:pt x="233534" y="499982"/>
                  </a:cubicBezTo>
                  <a:cubicBezTo>
                    <a:pt x="193825" y="504348"/>
                    <a:pt x="157834" y="494081"/>
                    <a:pt x="123730" y="474493"/>
                  </a:cubicBezTo>
                  <a:cubicBezTo>
                    <a:pt x="80305" y="449594"/>
                    <a:pt x="45375" y="414841"/>
                    <a:pt x="11213" y="379086"/>
                  </a:cubicBezTo>
                  <a:cubicBezTo>
                    <a:pt x="-1296" y="365987"/>
                    <a:pt x="-3007" y="351886"/>
                    <a:pt x="4427" y="334834"/>
                  </a:cubicBezTo>
                  <a:cubicBezTo>
                    <a:pt x="49151" y="232465"/>
                    <a:pt x="92931" y="129624"/>
                    <a:pt x="137655" y="27254"/>
                  </a:cubicBezTo>
                  <a:cubicBezTo>
                    <a:pt x="152110" y="-5787"/>
                    <a:pt x="175121" y="-8796"/>
                    <a:pt x="200197" y="18286"/>
                  </a:cubicBezTo>
                  <a:cubicBezTo>
                    <a:pt x="224978" y="45073"/>
                    <a:pt x="250586" y="70267"/>
                    <a:pt x="286223" y="82834"/>
                  </a:cubicBezTo>
                  <a:cubicBezTo>
                    <a:pt x="308113" y="90505"/>
                    <a:pt x="329177" y="92511"/>
                    <a:pt x="350713" y="82303"/>
                  </a:cubicBezTo>
                  <a:cubicBezTo>
                    <a:pt x="403107" y="57463"/>
                    <a:pt x="450958" y="68438"/>
                    <a:pt x="494679" y="102659"/>
                  </a:cubicBezTo>
                  <a:cubicBezTo>
                    <a:pt x="513618" y="117528"/>
                    <a:pt x="530552" y="134993"/>
                    <a:pt x="548194" y="151454"/>
                  </a:cubicBezTo>
                  <a:cubicBezTo>
                    <a:pt x="555569" y="158299"/>
                    <a:pt x="562827" y="165320"/>
                    <a:pt x="569553" y="172813"/>
                  </a:cubicBezTo>
                  <a:cubicBezTo>
                    <a:pt x="611150" y="219012"/>
                    <a:pt x="661832" y="235297"/>
                    <a:pt x="722369" y="220015"/>
                  </a:cubicBezTo>
                  <a:cubicBezTo>
                    <a:pt x="727266" y="218776"/>
                    <a:pt x="732222" y="217419"/>
                    <a:pt x="737179" y="217183"/>
                  </a:cubicBezTo>
                  <a:cubicBezTo>
                    <a:pt x="759836" y="215944"/>
                    <a:pt x="773052" y="231285"/>
                    <a:pt x="768214" y="253764"/>
                  </a:cubicBezTo>
                  <a:cubicBezTo>
                    <a:pt x="766562" y="261553"/>
                    <a:pt x="763022" y="268987"/>
                    <a:pt x="759836" y="276363"/>
                  </a:cubicBezTo>
                  <a:cubicBezTo>
                    <a:pt x="710096" y="391948"/>
                    <a:pt x="659708" y="507239"/>
                    <a:pt x="610796" y="623179"/>
                  </a:cubicBezTo>
                  <a:cubicBezTo>
                    <a:pt x="600411" y="647724"/>
                    <a:pt x="587490" y="663005"/>
                    <a:pt x="558165" y="657400"/>
                  </a:cubicBezTo>
                  <a:close/>
                  <a:moveTo>
                    <a:pt x="564774" y="611496"/>
                  </a:moveTo>
                  <a:cubicBezTo>
                    <a:pt x="613628" y="497976"/>
                    <a:pt x="661832" y="385871"/>
                    <a:pt x="711159" y="271170"/>
                  </a:cubicBezTo>
                  <a:cubicBezTo>
                    <a:pt x="699122" y="271170"/>
                    <a:pt x="692101" y="270580"/>
                    <a:pt x="685198" y="271288"/>
                  </a:cubicBezTo>
                  <a:cubicBezTo>
                    <a:pt x="643955" y="275595"/>
                    <a:pt x="607373" y="263854"/>
                    <a:pt x="575335" y="238306"/>
                  </a:cubicBezTo>
                  <a:cubicBezTo>
                    <a:pt x="558047" y="224500"/>
                    <a:pt x="541822" y="209454"/>
                    <a:pt x="525596" y="194408"/>
                  </a:cubicBezTo>
                  <a:cubicBezTo>
                    <a:pt x="510078" y="180011"/>
                    <a:pt x="495564" y="164612"/>
                    <a:pt x="480046" y="150274"/>
                  </a:cubicBezTo>
                  <a:cubicBezTo>
                    <a:pt x="445352" y="118413"/>
                    <a:pt x="407178" y="105019"/>
                    <a:pt x="361392" y="127322"/>
                  </a:cubicBezTo>
                  <a:cubicBezTo>
                    <a:pt x="335667" y="139831"/>
                    <a:pt x="308762" y="138120"/>
                    <a:pt x="282034" y="128620"/>
                  </a:cubicBezTo>
                  <a:cubicBezTo>
                    <a:pt x="251235" y="117705"/>
                    <a:pt x="223090" y="102482"/>
                    <a:pt x="200197" y="78940"/>
                  </a:cubicBezTo>
                  <a:cubicBezTo>
                    <a:pt x="193235" y="71801"/>
                    <a:pt x="188515" y="62479"/>
                    <a:pt x="182792" y="54159"/>
                  </a:cubicBezTo>
                  <a:cubicBezTo>
                    <a:pt x="180137" y="55516"/>
                    <a:pt x="177423" y="56932"/>
                    <a:pt x="174767" y="58289"/>
                  </a:cubicBezTo>
                  <a:cubicBezTo>
                    <a:pt x="132227" y="156764"/>
                    <a:pt x="89627" y="255240"/>
                    <a:pt x="46555" y="354954"/>
                  </a:cubicBezTo>
                  <a:cubicBezTo>
                    <a:pt x="77767" y="387110"/>
                    <a:pt x="109393" y="416139"/>
                    <a:pt x="147980" y="436849"/>
                  </a:cubicBezTo>
                  <a:cubicBezTo>
                    <a:pt x="173587" y="450538"/>
                    <a:pt x="200316" y="456497"/>
                    <a:pt x="229463" y="453016"/>
                  </a:cubicBezTo>
                  <a:cubicBezTo>
                    <a:pt x="246396" y="451010"/>
                    <a:pt x="263625" y="450892"/>
                    <a:pt x="280736" y="451246"/>
                  </a:cubicBezTo>
                  <a:cubicBezTo>
                    <a:pt x="331950" y="452249"/>
                    <a:pt x="374432" y="471897"/>
                    <a:pt x="406883" y="512077"/>
                  </a:cubicBezTo>
                  <a:cubicBezTo>
                    <a:pt x="417622" y="525412"/>
                    <a:pt x="428124" y="538923"/>
                    <a:pt x="438862" y="552258"/>
                  </a:cubicBezTo>
                  <a:cubicBezTo>
                    <a:pt x="470842" y="591907"/>
                    <a:pt x="515093" y="605006"/>
                    <a:pt x="564774" y="611555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82E2AC0-1562-D4DD-A56C-67C52CA56B82}"/>
                </a:ext>
              </a:extLst>
            </p:cNvPr>
            <p:cNvSpPr/>
            <p:nvPr/>
          </p:nvSpPr>
          <p:spPr>
            <a:xfrm>
              <a:off x="10831125" y="1969194"/>
              <a:ext cx="526235" cy="668380"/>
            </a:xfrm>
            <a:custGeom>
              <a:avLst/>
              <a:gdLst>
                <a:gd name="csX0" fmla="*/ 206916 w 526235"/>
                <a:gd name="csY0" fmla="*/ 202122 h 668380"/>
                <a:gd name="csX1" fmla="*/ 59822 w 526235"/>
                <a:gd name="csY1" fmla="*/ 121761 h 668380"/>
                <a:gd name="csX2" fmla="*/ 43833 w 526235"/>
                <a:gd name="csY2" fmla="*/ 113206 h 668380"/>
                <a:gd name="csX3" fmla="*/ 37106 w 526235"/>
                <a:gd name="csY3" fmla="*/ 36267 h 668380"/>
                <a:gd name="csX4" fmla="*/ 199894 w 526235"/>
                <a:gd name="csY4" fmla="*/ 18094 h 668380"/>
                <a:gd name="csX5" fmla="*/ 465700 w 526235"/>
                <a:gd name="csY5" fmla="*/ 154803 h 668380"/>
                <a:gd name="csX6" fmla="*/ 523700 w 526235"/>
                <a:gd name="csY6" fmla="*/ 240415 h 668380"/>
                <a:gd name="csX7" fmla="*/ 506766 w 526235"/>
                <a:gd name="csY7" fmla="*/ 404442 h 668380"/>
                <a:gd name="csX8" fmla="*/ 409648 w 526235"/>
                <a:gd name="csY8" fmla="*/ 604106 h 668380"/>
                <a:gd name="csX9" fmla="*/ 359850 w 526235"/>
                <a:gd name="csY9" fmla="*/ 656559 h 668380"/>
                <a:gd name="csX10" fmla="*/ 316424 w 526235"/>
                <a:gd name="csY10" fmla="*/ 662991 h 668380"/>
                <a:gd name="csX11" fmla="*/ 215412 w 526235"/>
                <a:gd name="csY11" fmla="*/ 615198 h 668380"/>
                <a:gd name="csX12" fmla="*/ 37814 w 526235"/>
                <a:gd name="csY12" fmla="*/ 531651 h 668380"/>
                <a:gd name="csX13" fmla="*/ 18757 w 526235"/>
                <a:gd name="csY13" fmla="*/ 522565 h 668380"/>
                <a:gd name="csX14" fmla="*/ 16455 w 526235"/>
                <a:gd name="csY14" fmla="*/ 469816 h 668380"/>
                <a:gd name="csX15" fmla="*/ 169567 w 526235"/>
                <a:gd name="csY15" fmla="*/ 306675 h 668380"/>
                <a:gd name="csX16" fmla="*/ 206857 w 526235"/>
                <a:gd name="csY16" fmla="*/ 202122 h 668380"/>
                <a:gd name="csX17" fmla="*/ 66254 w 526235"/>
                <a:gd name="csY17" fmla="*/ 492768 h 668380"/>
                <a:gd name="csX18" fmla="*/ 95165 w 526235"/>
                <a:gd name="csY18" fmla="*/ 507283 h 668380"/>
                <a:gd name="csX19" fmla="*/ 297307 w 526235"/>
                <a:gd name="csY19" fmla="*/ 602572 h 668380"/>
                <a:gd name="csX20" fmla="*/ 364275 w 526235"/>
                <a:gd name="csY20" fmla="*/ 587113 h 668380"/>
                <a:gd name="csX21" fmla="*/ 469240 w 526235"/>
                <a:gd name="csY21" fmla="*/ 362019 h 668380"/>
                <a:gd name="csX22" fmla="*/ 477383 w 526235"/>
                <a:gd name="csY22" fmla="*/ 245253 h 668380"/>
                <a:gd name="csX23" fmla="*/ 440683 w 526235"/>
                <a:gd name="csY23" fmla="*/ 194039 h 668380"/>
                <a:gd name="csX24" fmla="*/ 264030 w 526235"/>
                <a:gd name="csY24" fmla="*/ 101700 h 668380"/>
                <a:gd name="csX25" fmla="*/ 248571 w 526235"/>
                <a:gd name="csY25" fmla="*/ 95387 h 668380"/>
                <a:gd name="csX26" fmla="*/ 256714 w 526235"/>
                <a:gd name="csY26" fmla="*/ 156691 h 668380"/>
                <a:gd name="csX27" fmla="*/ 200838 w 526235"/>
                <a:gd name="csY27" fmla="*/ 344731 h 668380"/>
                <a:gd name="csX28" fmla="*/ 89678 w 526235"/>
                <a:gd name="csY28" fmla="*/ 471528 h 668380"/>
                <a:gd name="csX29" fmla="*/ 66195 w 526235"/>
                <a:gd name="csY29" fmla="*/ 492827 h 668380"/>
                <a:gd name="csX30" fmla="*/ 206620 w 526235"/>
                <a:gd name="csY30" fmla="*/ 148902 h 668380"/>
                <a:gd name="csX31" fmla="*/ 143429 w 526235"/>
                <a:gd name="csY31" fmla="*/ 50368 h 668380"/>
                <a:gd name="csX32" fmla="*/ 67670 w 526235"/>
                <a:gd name="csY32" fmla="*/ 73320 h 668380"/>
                <a:gd name="csX33" fmla="*/ 206620 w 526235"/>
                <a:gd name="csY33" fmla="*/ 148961 h 668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26235" h="668380">
                  <a:moveTo>
                    <a:pt x="206916" y="202122"/>
                  </a:moveTo>
                  <a:cubicBezTo>
                    <a:pt x="156822" y="174745"/>
                    <a:pt x="108322" y="148253"/>
                    <a:pt x="59822" y="121761"/>
                  </a:cubicBezTo>
                  <a:cubicBezTo>
                    <a:pt x="54512" y="118870"/>
                    <a:pt x="49143" y="116097"/>
                    <a:pt x="43833" y="113206"/>
                  </a:cubicBezTo>
                  <a:cubicBezTo>
                    <a:pt x="407" y="89133"/>
                    <a:pt x="-1540" y="68305"/>
                    <a:pt x="37106" y="36267"/>
                  </a:cubicBezTo>
                  <a:cubicBezTo>
                    <a:pt x="79765" y="924"/>
                    <a:pt x="139063" y="-14947"/>
                    <a:pt x="199894" y="18094"/>
                  </a:cubicBezTo>
                  <a:cubicBezTo>
                    <a:pt x="287454" y="65650"/>
                    <a:pt x="376606" y="110256"/>
                    <a:pt x="465700" y="154803"/>
                  </a:cubicBezTo>
                  <a:cubicBezTo>
                    <a:pt x="501986" y="172916"/>
                    <a:pt x="518743" y="201886"/>
                    <a:pt x="523700" y="240415"/>
                  </a:cubicBezTo>
                  <a:cubicBezTo>
                    <a:pt x="530957" y="296526"/>
                    <a:pt x="521812" y="350809"/>
                    <a:pt x="506766" y="404442"/>
                  </a:cubicBezTo>
                  <a:cubicBezTo>
                    <a:pt x="486410" y="476838"/>
                    <a:pt x="456024" y="544573"/>
                    <a:pt x="409648" y="604106"/>
                  </a:cubicBezTo>
                  <a:cubicBezTo>
                    <a:pt x="394897" y="623046"/>
                    <a:pt x="376194" y="638799"/>
                    <a:pt x="359850" y="656559"/>
                  </a:cubicBezTo>
                  <a:cubicBezTo>
                    <a:pt x="346810" y="670779"/>
                    <a:pt x="333063" y="671192"/>
                    <a:pt x="316424" y="662991"/>
                  </a:cubicBezTo>
                  <a:cubicBezTo>
                    <a:pt x="283029" y="646529"/>
                    <a:pt x="249161" y="631070"/>
                    <a:pt x="215412" y="615198"/>
                  </a:cubicBezTo>
                  <a:cubicBezTo>
                    <a:pt x="156232" y="587349"/>
                    <a:pt x="96994" y="559500"/>
                    <a:pt x="37814" y="531651"/>
                  </a:cubicBezTo>
                  <a:cubicBezTo>
                    <a:pt x="31442" y="528642"/>
                    <a:pt x="24834" y="526046"/>
                    <a:pt x="18757" y="522565"/>
                  </a:cubicBezTo>
                  <a:cubicBezTo>
                    <a:pt x="-4785" y="509171"/>
                    <a:pt x="-6851" y="482974"/>
                    <a:pt x="16455" y="469816"/>
                  </a:cubicBezTo>
                  <a:cubicBezTo>
                    <a:pt x="84662" y="431229"/>
                    <a:pt x="129504" y="371105"/>
                    <a:pt x="169567" y="306675"/>
                  </a:cubicBezTo>
                  <a:cubicBezTo>
                    <a:pt x="188743" y="275758"/>
                    <a:pt x="202018" y="242126"/>
                    <a:pt x="206857" y="202122"/>
                  </a:cubicBezTo>
                  <a:close/>
                  <a:moveTo>
                    <a:pt x="66254" y="492768"/>
                  </a:moveTo>
                  <a:cubicBezTo>
                    <a:pt x="77405" y="498374"/>
                    <a:pt x="86196" y="503094"/>
                    <a:pt x="95165" y="507283"/>
                  </a:cubicBezTo>
                  <a:cubicBezTo>
                    <a:pt x="162546" y="539085"/>
                    <a:pt x="229926" y="570829"/>
                    <a:pt x="297307" y="602572"/>
                  </a:cubicBezTo>
                  <a:cubicBezTo>
                    <a:pt x="336072" y="620804"/>
                    <a:pt x="336603" y="621158"/>
                    <a:pt x="364275" y="587113"/>
                  </a:cubicBezTo>
                  <a:cubicBezTo>
                    <a:pt x="418085" y="520972"/>
                    <a:pt x="451068" y="444740"/>
                    <a:pt x="469240" y="362019"/>
                  </a:cubicBezTo>
                  <a:cubicBezTo>
                    <a:pt x="477678" y="323667"/>
                    <a:pt x="483637" y="285080"/>
                    <a:pt x="477383" y="245253"/>
                  </a:cubicBezTo>
                  <a:cubicBezTo>
                    <a:pt x="473548" y="221003"/>
                    <a:pt x="462337" y="205073"/>
                    <a:pt x="440683" y="194039"/>
                  </a:cubicBezTo>
                  <a:cubicBezTo>
                    <a:pt x="381504" y="163771"/>
                    <a:pt x="322914" y="132500"/>
                    <a:pt x="264030" y="101700"/>
                  </a:cubicBezTo>
                  <a:cubicBezTo>
                    <a:pt x="259782" y="99458"/>
                    <a:pt x="255120" y="98042"/>
                    <a:pt x="248571" y="95387"/>
                  </a:cubicBezTo>
                  <a:cubicBezTo>
                    <a:pt x="251580" y="117395"/>
                    <a:pt x="255888" y="136984"/>
                    <a:pt x="256714" y="156691"/>
                  </a:cubicBezTo>
                  <a:cubicBezTo>
                    <a:pt x="259664" y="225605"/>
                    <a:pt x="237538" y="287499"/>
                    <a:pt x="200838" y="344731"/>
                  </a:cubicBezTo>
                  <a:cubicBezTo>
                    <a:pt x="170157" y="392523"/>
                    <a:pt x="132749" y="434533"/>
                    <a:pt x="89678" y="471528"/>
                  </a:cubicBezTo>
                  <a:cubicBezTo>
                    <a:pt x="82302" y="477841"/>
                    <a:pt x="75222" y="484567"/>
                    <a:pt x="66195" y="492827"/>
                  </a:cubicBezTo>
                  <a:close/>
                  <a:moveTo>
                    <a:pt x="206620" y="148902"/>
                  </a:moveTo>
                  <a:cubicBezTo>
                    <a:pt x="204437" y="99399"/>
                    <a:pt x="179597" y="61874"/>
                    <a:pt x="143429" y="50368"/>
                  </a:cubicBezTo>
                  <a:cubicBezTo>
                    <a:pt x="114399" y="41105"/>
                    <a:pt x="91448" y="52669"/>
                    <a:pt x="67670" y="73320"/>
                  </a:cubicBezTo>
                  <a:cubicBezTo>
                    <a:pt x="115049" y="99104"/>
                    <a:pt x="159064" y="123059"/>
                    <a:pt x="206620" y="148961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0FC5900-E5B8-69A4-5A79-915D5148036F}"/>
                </a:ext>
              </a:extLst>
            </p:cNvPr>
            <p:cNvSpPr/>
            <p:nvPr/>
          </p:nvSpPr>
          <p:spPr>
            <a:xfrm>
              <a:off x="8011950" y="2030940"/>
              <a:ext cx="730184" cy="707303"/>
            </a:xfrm>
            <a:custGeom>
              <a:avLst/>
              <a:gdLst>
                <a:gd name="csX0" fmla="*/ 730069 w 730184"/>
                <a:gd name="csY0" fmla="*/ 318387 h 707303"/>
                <a:gd name="csX1" fmla="*/ 686998 w 730184"/>
                <a:gd name="csY1" fmla="*/ 477576 h 707303"/>
                <a:gd name="csX2" fmla="*/ 662571 w 730184"/>
                <a:gd name="csY2" fmla="*/ 526135 h 707303"/>
                <a:gd name="csX3" fmla="*/ 626638 w 730184"/>
                <a:gd name="csY3" fmla="*/ 643550 h 707303"/>
                <a:gd name="csX4" fmla="*/ 617139 w 730184"/>
                <a:gd name="csY4" fmla="*/ 684556 h 707303"/>
                <a:gd name="csX5" fmla="*/ 584156 w 730184"/>
                <a:gd name="csY5" fmla="*/ 705620 h 707303"/>
                <a:gd name="csX6" fmla="*/ 429275 w 730184"/>
                <a:gd name="csY6" fmla="*/ 623253 h 707303"/>
                <a:gd name="csX7" fmla="*/ 371983 w 730184"/>
                <a:gd name="csY7" fmla="*/ 556993 h 707303"/>
                <a:gd name="csX8" fmla="*/ 216630 w 730184"/>
                <a:gd name="csY8" fmla="*/ 494627 h 707303"/>
                <a:gd name="csX9" fmla="*/ 12423 w 730184"/>
                <a:gd name="csY9" fmla="*/ 409487 h 707303"/>
                <a:gd name="csX10" fmla="*/ 3867 w 730184"/>
                <a:gd name="csY10" fmla="*/ 368480 h 707303"/>
                <a:gd name="csX11" fmla="*/ 52367 w 730184"/>
                <a:gd name="csY11" fmla="*/ 197786 h 707303"/>
                <a:gd name="csX12" fmla="*/ 105823 w 730184"/>
                <a:gd name="csY12" fmla="*/ 57714 h 707303"/>
                <a:gd name="csX13" fmla="*/ 144942 w 730184"/>
                <a:gd name="csY13" fmla="*/ 11988 h 707303"/>
                <a:gd name="csX14" fmla="*/ 195743 w 730184"/>
                <a:gd name="csY14" fmla="*/ 16885 h 707303"/>
                <a:gd name="csX15" fmla="*/ 259230 w 730184"/>
                <a:gd name="csY15" fmla="*/ 80725 h 707303"/>
                <a:gd name="csX16" fmla="*/ 369033 w 730184"/>
                <a:gd name="csY16" fmla="*/ 115655 h 707303"/>
                <a:gd name="csX17" fmla="*/ 582622 w 730184"/>
                <a:gd name="csY17" fmla="*/ 205988 h 707303"/>
                <a:gd name="csX18" fmla="*/ 690774 w 730184"/>
                <a:gd name="csY18" fmla="*/ 266701 h 707303"/>
                <a:gd name="csX19" fmla="*/ 729951 w 730184"/>
                <a:gd name="csY19" fmla="*/ 318328 h 707303"/>
                <a:gd name="csX20" fmla="*/ 691010 w 730184"/>
                <a:gd name="csY20" fmla="*/ 315378 h 707303"/>
                <a:gd name="csX21" fmla="*/ 670182 w 730184"/>
                <a:gd name="csY21" fmla="*/ 310009 h 707303"/>
                <a:gd name="csX22" fmla="*/ 552236 w 730184"/>
                <a:gd name="csY22" fmla="*/ 241330 h 707303"/>
                <a:gd name="csX23" fmla="*/ 528812 w 730184"/>
                <a:gd name="csY23" fmla="*/ 217729 h 707303"/>
                <a:gd name="csX24" fmla="*/ 387147 w 730184"/>
                <a:gd name="csY24" fmla="*/ 162621 h 707303"/>
                <a:gd name="csX25" fmla="*/ 183176 w 730184"/>
                <a:gd name="csY25" fmla="*/ 70341 h 707303"/>
                <a:gd name="csX26" fmla="*/ 164177 w 730184"/>
                <a:gd name="csY26" fmla="*/ 49926 h 707303"/>
                <a:gd name="csX27" fmla="*/ 138334 w 730184"/>
                <a:gd name="csY27" fmla="*/ 87216 h 707303"/>
                <a:gd name="csX28" fmla="*/ 100749 w 730184"/>
                <a:gd name="csY28" fmla="*/ 195013 h 707303"/>
                <a:gd name="csX29" fmla="*/ 50302 w 730184"/>
                <a:gd name="csY29" fmla="*/ 381048 h 707303"/>
                <a:gd name="csX30" fmla="*/ 51128 w 730184"/>
                <a:gd name="csY30" fmla="*/ 389780 h 707303"/>
                <a:gd name="csX31" fmla="*/ 214034 w 730184"/>
                <a:gd name="csY31" fmla="*/ 448783 h 707303"/>
                <a:gd name="csX32" fmla="*/ 402842 w 730184"/>
                <a:gd name="csY32" fmla="*/ 522182 h 707303"/>
                <a:gd name="csX33" fmla="*/ 462257 w 730184"/>
                <a:gd name="csY33" fmla="*/ 590683 h 707303"/>
                <a:gd name="csX34" fmla="*/ 576486 w 730184"/>
                <a:gd name="csY34" fmla="*/ 656176 h 707303"/>
                <a:gd name="csX35" fmla="*/ 581147 w 730184"/>
                <a:gd name="csY35" fmla="*/ 632162 h 707303"/>
                <a:gd name="csX36" fmla="*/ 631948 w 730184"/>
                <a:gd name="csY36" fmla="*/ 484892 h 707303"/>
                <a:gd name="csX37" fmla="*/ 667232 w 730184"/>
                <a:gd name="csY37" fmla="*/ 408189 h 707303"/>
                <a:gd name="csX38" fmla="*/ 691010 w 730184"/>
                <a:gd name="csY38" fmla="*/ 315496 h 707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730184" h="707303">
                  <a:moveTo>
                    <a:pt x="730069" y="318387"/>
                  </a:moveTo>
                  <a:cubicBezTo>
                    <a:pt x="727768" y="374734"/>
                    <a:pt x="710657" y="427070"/>
                    <a:pt x="686998" y="477576"/>
                  </a:cubicBezTo>
                  <a:cubicBezTo>
                    <a:pt x="679327" y="493978"/>
                    <a:pt x="671598" y="510440"/>
                    <a:pt x="662571" y="526135"/>
                  </a:cubicBezTo>
                  <a:cubicBezTo>
                    <a:pt x="641625" y="562657"/>
                    <a:pt x="631181" y="602071"/>
                    <a:pt x="626638" y="643550"/>
                  </a:cubicBezTo>
                  <a:cubicBezTo>
                    <a:pt x="625104" y="657415"/>
                    <a:pt x="621269" y="671163"/>
                    <a:pt x="617139" y="684556"/>
                  </a:cubicBezTo>
                  <a:cubicBezTo>
                    <a:pt x="611120" y="704263"/>
                    <a:pt x="603332" y="710753"/>
                    <a:pt x="584156" y="705620"/>
                  </a:cubicBezTo>
                  <a:cubicBezTo>
                    <a:pt x="526393" y="690161"/>
                    <a:pt x="470695" y="669688"/>
                    <a:pt x="429275" y="623253"/>
                  </a:cubicBezTo>
                  <a:cubicBezTo>
                    <a:pt x="409804" y="601481"/>
                    <a:pt x="390923" y="579237"/>
                    <a:pt x="371983" y="556993"/>
                  </a:cubicBezTo>
                  <a:cubicBezTo>
                    <a:pt x="331095" y="508965"/>
                    <a:pt x="280412" y="489140"/>
                    <a:pt x="216630" y="494627"/>
                  </a:cubicBezTo>
                  <a:cubicBezTo>
                    <a:pt x="135030" y="501649"/>
                    <a:pt x="67590" y="468843"/>
                    <a:pt x="12423" y="409487"/>
                  </a:cubicBezTo>
                  <a:cubicBezTo>
                    <a:pt x="1448" y="397686"/>
                    <a:pt x="-4334" y="384824"/>
                    <a:pt x="3867" y="368480"/>
                  </a:cubicBezTo>
                  <a:cubicBezTo>
                    <a:pt x="30831" y="314670"/>
                    <a:pt x="40331" y="255963"/>
                    <a:pt x="52367" y="197786"/>
                  </a:cubicBezTo>
                  <a:cubicBezTo>
                    <a:pt x="62575" y="148401"/>
                    <a:pt x="76617" y="99842"/>
                    <a:pt x="105823" y="57714"/>
                  </a:cubicBezTo>
                  <a:cubicBezTo>
                    <a:pt x="117211" y="41312"/>
                    <a:pt x="130309" y="25558"/>
                    <a:pt x="144942" y="11988"/>
                  </a:cubicBezTo>
                  <a:cubicBezTo>
                    <a:pt x="164649" y="-6244"/>
                    <a:pt x="177924" y="-2940"/>
                    <a:pt x="195743" y="16885"/>
                  </a:cubicBezTo>
                  <a:cubicBezTo>
                    <a:pt x="215804" y="39188"/>
                    <a:pt x="236101" y="61845"/>
                    <a:pt x="259230" y="80725"/>
                  </a:cubicBezTo>
                  <a:cubicBezTo>
                    <a:pt x="290619" y="106332"/>
                    <a:pt x="328558" y="119077"/>
                    <a:pt x="369033" y="115655"/>
                  </a:cubicBezTo>
                  <a:cubicBezTo>
                    <a:pt x="456652" y="108221"/>
                    <a:pt x="526098" y="141321"/>
                    <a:pt x="582622" y="205988"/>
                  </a:cubicBezTo>
                  <a:cubicBezTo>
                    <a:pt x="611533" y="239088"/>
                    <a:pt x="646994" y="259090"/>
                    <a:pt x="690774" y="266701"/>
                  </a:cubicBezTo>
                  <a:cubicBezTo>
                    <a:pt x="726765" y="272955"/>
                    <a:pt x="731426" y="281334"/>
                    <a:pt x="729951" y="318328"/>
                  </a:cubicBezTo>
                  <a:close/>
                  <a:moveTo>
                    <a:pt x="691010" y="315378"/>
                  </a:moveTo>
                  <a:cubicBezTo>
                    <a:pt x="679681" y="312428"/>
                    <a:pt x="674961" y="310894"/>
                    <a:pt x="670182" y="310009"/>
                  </a:cubicBezTo>
                  <a:cubicBezTo>
                    <a:pt x="622685" y="301158"/>
                    <a:pt x="584392" y="276554"/>
                    <a:pt x="552236" y="241330"/>
                  </a:cubicBezTo>
                  <a:cubicBezTo>
                    <a:pt x="544802" y="233129"/>
                    <a:pt x="536482" y="225753"/>
                    <a:pt x="528812" y="217729"/>
                  </a:cubicBezTo>
                  <a:cubicBezTo>
                    <a:pt x="490106" y="177489"/>
                    <a:pt x="442432" y="159258"/>
                    <a:pt x="387147" y="162621"/>
                  </a:cubicBezTo>
                  <a:cubicBezTo>
                    <a:pt x="302656" y="167695"/>
                    <a:pt x="237281" y="131762"/>
                    <a:pt x="183176" y="70341"/>
                  </a:cubicBezTo>
                  <a:cubicBezTo>
                    <a:pt x="177570" y="63969"/>
                    <a:pt x="171611" y="57891"/>
                    <a:pt x="164177" y="49926"/>
                  </a:cubicBezTo>
                  <a:cubicBezTo>
                    <a:pt x="154087" y="64146"/>
                    <a:pt x="143349" y="74530"/>
                    <a:pt x="138334" y="87216"/>
                  </a:cubicBezTo>
                  <a:cubicBezTo>
                    <a:pt x="124291" y="122617"/>
                    <a:pt x="109010" y="158078"/>
                    <a:pt x="100749" y="195013"/>
                  </a:cubicBezTo>
                  <a:cubicBezTo>
                    <a:pt x="86707" y="257910"/>
                    <a:pt x="76735" y="321632"/>
                    <a:pt x="50302" y="381048"/>
                  </a:cubicBezTo>
                  <a:cubicBezTo>
                    <a:pt x="49594" y="382641"/>
                    <a:pt x="50597" y="384942"/>
                    <a:pt x="51128" y="389780"/>
                  </a:cubicBezTo>
                  <a:cubicBezTo>
                    <a:pt x="96029" y="431790"/>
                    <a:pt x="150252" y="455745"/>
                    <a:pt x="214034" y="448783"/>
                  </a:cubicBezTo>
                  <a:cubicBezTo>
                    <a:pt x="290678" y="440404"/>
                    <a:pt x="352395" y="465952"/>
                    <a:pt x="402842" y="522182"/>
                  </a:cubicBezTo>
                  <a:cubicBezTo>
                    <a:pt x="423021" y="544662"/>
                    <a:pt x="442668" y="567672"/>
                    <a:pt x="462257" y="590683"/>
                  </a:cubicBezTo>
                  <a:cubicBezTo>
                    <a:pt x="492289" y="625967"/>
                    <a:pt x="533709" y="640009"/>
                    <a:pt x="576486" y="656176"/>
                  </a:cubicBezTo>
                  <a:cubicBezTo>
                    <a:pt x="578551" y="645851"/>
                    <a:pt x="580616" y="639065"/>
                    <a:pt x="581147" y="632162"/>
                  </a:cubicBezTo>
                  <a:cubicBezTo>
                    <a:pt x="585159" y="578588"/>
                    <a:pt x="606754" y="531268"/>
                    <a:pt x="631948" y="484892"/>
                  </a:cubicBezTo>
                  <a:cubicBezTo>
                    <a:pt x="645401" y="460170"/>
                    <a:pt x="658086" y="434681"/>
                    <a:pt x="667232" y="408189"/>
                  </a:cubicBezTo>
                  <a:cubicBezTo>
                    <a:pt x="677262" y="379042"/>
                    <a:pt x="682808" y="348301"/>
                    <a:pt x="691010" y="31549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3658D3A-531D-401A-A57F-9E11F249B21A}"/>
                </a:ext>
              </a:extLst>
            </p:cNvPr>
            <p:cNvSpPr/>
            <p:nvPr/>
          </p:nvSpPr>
          <p:spPr>
            <a:xfrm>
              <a:off x="7636254" y="5069372"/>
              <a:ext cx="720080" cy="520088"/>
            </a:xfrm>
            <a:custGeom>
              <a:avLst/>
              <a:gdLst>
                <a:gd name="csX0" fmla="*/ 59 w 720080"/>
                <a:gd name="csY0" fmla="*/ 98088 h 520088"/>
                <a:gd name="csX1" fmla="*/ 23424 w 720080"/>
                <a:gd name="csY1" fmla="*/ 27286 h 520088"/>
                <a:gd name="csX2" fmla="*/ 90215 w 720080"/>
                <a:gd name="csY2" fmla="*/ 22506 h 520088"/>
                <a:gd name="csX3" fmla="*/ 164086 w 720080"/>
                <a:gd name="csY3" fmla="*/ 129301 h 520088"/>
                <a:gd name="csX4" fmla="*/ 204325 w 720080"/>
                <a:gd name="csY4" fmla="*/ 144346 h 520088"/>
                <a:gd name="csX5" fmla="*/ 286693 w 720080"/>
                <a:gd name="csY5" fmla="*/ 115435 h 520088"/>
                <a:gd name="csX6" fmla="*/ 450307 w 720080"/>
                <a:gd name="csY6" fmla="*/ 25043 h 520088"/>
                <a:gd name="csX7" fmla="*/ 468302 w 720080"/>
                <a:gd name="csY7" fmla="*/ 14010 h 520088"/>
                <a:gd name="csX8" fmla="*/ 521995 w 720080"/>
                <a:gd name="csY8" fmla="*/ 28996 h 520088"/>
                <a:gd name="csX9" fmla="*/ 708855 w 720080"/>
                <a:gd name="csY9" fmla="*/ 303653 h 520088"/>
                <a:gd name="csX10" fmla="*/ 700300 w 720080"/>
                <a:gd name="csY10" fmla="*/ 356519 h 520088"/>
                <a:gd name="csX11" fmla="*/ 358735 w 720080"/>
                <a:gd name="csY11" fmla="*/ 511577 h 520088"/>
                <a:gd name="csX12" fmla="*/ 344043 w 720080"/>
                <a:gd name="csY12" fmla="*/ 514940 h 520088"/>
                <a:gd name="csX13" fmla="*/ 230582 w 720080"/>
                <a:gd name="csY13" fmla="*/ 468978 h 520088"/>
                <a:gd name="csX14" fmla="*/ 31566 w 720080"/>
                <a:gd name="csY14" fmla="*/ 180692 h 520088"/>
                <a:gd name="csX15" fmla="*/ 0 w 720080"/>
                <a:gd name="csY15" fmla="*/ 98029 h 520088"/>
                <a:gd name="csX16" fmla="*/ 101720 w 720080"/>
                <a:gd name="csY16" fmla="*/ 196268 h 520088"/>
                <a:gd name="csX17" fmla="*/ 108741 w 720080"/>
                <a:gd name="csY17" fmla="*/ 210193 h 520088"/>
                <a:gd name="csX18" fmla="*/ 284510 w 720080"/>
                <a:gd name="csY18" fmla="*/ 463313 h 520088"/>
                <a:gd name="csX19" fmla="*/ 317551 w 720080"/>
                <a:gd name="csY19" fmla="*/ 475822 h 520088"/>
                <a:gd name="csX20" fmla="*/ 475619 w 720080"/>
                <a:gd name="csY20" fmla="*/ 426260 h 520088"/>
                <a:gd name="csX21" fmla="*/ 665666 w 720080"/>
                <a:gd name="csY21" fmla="*/ 322828 h 520088"/>
                <a:gd name="csX22" fmla="*/ 486180 w 720080"/>
                <a:gd name="csY22" fmla="*/ 58793 h 520088"/>
                <a:gd name="csX23" fmla="*/ 464054 w 720080"/>
                <a:gd name="csY23" fmla="*/ 72068 h 520088"/>
                <a:gd name="csX24" fmla="*/ 299260 w 720080"/>
                <a:gd name="csY24" fmla="*/ 160631 h 520088"/>
                <a:gd name="csX25" fmla="*/ 101720 w 720080"/>
                <a:gd name="csY25" fmla="*/ 196210 h 520088"/>
                <a:gd name="csX26" fmla="*/ 55167 w 720080"/>
                <a:gd name="csY26" fmla="*/ 53305 h 520088"/>
                <a:gd name="csX27" fmla="*/ 48441 w 720080"/>
                <a:gd name="csY27" fmla="*/ 116438 h 520088"/>
                <a:gd name="csX28" fmla="*/ 119008 w 720080"/>
                <a:gd name="csY28" fmla="*/ 145054 h 520088"/>
                <a:gd name="csX29" fmla="*/ 55167 w 720080"/>
                <a:gd name="csY29" fmla="*/ 53305 h 520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20080" h="520088">
                  <a:moveTo>
                    <a:pt x="59" y="98088"/>
                  </a:moveTo>
                  <a:cubicBezTo>
                    <a:pt x="7611" y="74369"/>
                    <a:pt x="12568" y="49411"/>
                    <a:pt x="23424" y="27286"/>
                  </a:cubicBezTo>
                  <a:cubicBezTo>
                    <a:pt x="40535" y="-7703"/>
                    <a:pt x="68030" y="-8765"/>
                    <a:pt x="90215" y="22506"/>
                  </a:cubicBezTo>
                  <a:cubicBezTo>
                    <a:pt x="115232" y="57849"/>
                    <a:pt x="140721" y="92896"/>
                    <a:pt x="164086" y="129301"/>
                  </a:cubicBezTo>
                  <a:cubicBezTo>
                    <a:pt x="174765" y="145939"/>
                    <a:pt x="186802" y="150305"/>
                    <a:pt x="204325" y="144346"/>
                  </a:cubicBezTo>
                  <a:cubicBezTo>
                    <a:pt x="231880" y="134965"/>
                    <a:pt x="261027" y="128534"/>
                    <a:pt x="286693" y="115435"/>
                  </a:cubicBezTo>
                  <a:cubicBezTo>
                    <a:pt x="342155" y="87173"/>
                    <a:pt x="395906" y="55429"/>
                    <a:pt x="450307" y="25043"/>
                  </a:cubicBezTo>
                  <a:cubicBezTo>
                    <a:pt x="456443" y="21621"/>
                    <a:pt x="461930" y="16960"/>
                    <a:pt x="468302" y="14010"/>
                  </a:cubicBezTo>
                  <a:cubicBezTo>
                    <a:pt x="493850" y="2327"/>
                    <a:pt x="505887" y="5455"/>
                    <a:pt x="521995" y="28996"/>
                  </a:cubicBezTo>
                  <a:cubicBezTo>
                    <a:pt x="584478" y="120450"/>
                    <a:pt x="646785" y="211963"/>
                    <a:pt x="708855" y="303653"/>
                  </a:cubicBezTo>
                  <a:cubicBezTo>
                    <a:pt x="725907" y="328788"/>
                    <a:pt x="723901" y="340352"/>
                    <a:pt x="700300" y="356519"/>
                  </a:cubicBezTo>
                  <a:cubicBezTo>
                    <a:pt x="595571" y="428266"/>
                    <a:pt x="483112" y="483020"/>
                    <a:pt x="358735" y="511577"/>
                  </a:cubicBezTo>
                  <a:cubicBezTo>
                    <a:pt x="353838" y="512698"/>
                    <a:pt x="348881" y="513583"/>
                    <a:pt x="344043" y="514940"/>
                  </a:cubicBezTo>
                  <a:cubicBezTo>
                    <a:pt x="294422" y="528629"/>
                    <a:pt x="260260" y="515589"/>
                    <a:pt x="230582" y="468978"/>
                  </a:cubicBezTo>
                  <a:cubicBezTo>
                    <a:pt x="167862" y="370562"/>
                    <a:pt x="98475" y="276453"/>
                    <a:pt x="31566" y="180692"/>
                  </a:cubicBezTo>
                  <a:cubicBezTo>
                    <a:pt x="14456" y="156147"/>
                    <a:pt x="3363" y="129832"/>
                    <a:pt x="0" y="98029"/>
                  </a:cubicBezTo>
                  <a:close/>
                  <a:moveTo>
                    <a:pt x="101720" y="196268"/>
                  </a:moveTo>
                  <a:cubicBezTo>
                    <a:pt x="105201" y="203230"/>
                    <a:pt x="106558" y="207007"/>
                    <a:pt x="108741" y="210193"/>
                  </a:cubicBezTo>
                  <a:cubicBezTo>
                    <a:pt x="167331" y="294566"/>
                    <a:pt x="226274" y="378704"/>
                    <a:pt x="284510" y="463313"/>
                  </a:cubicBezTo>
                  <a:cubicBezTo>
                    <a:pt x="293301" y="476117"/>
                    <a:pt x="303037" y="480365"/>
                    <a:pt x="317551" y="475822"/>
                  </a:cubicBezTo>
                  <a:cubicBezTo>
                    <a:pt x="370299" y="459419"/>
                    <a:pt x="424228" y="446085"/>
                    <a:pt x="475619" y="426260"/>
                  </a:cubicBezTo>
                  <a:cubicBezTo>
                    <a:pt x="542232" y="400594"/>
                    <a:pt x="604893" y="366254"/>
                    <a:pt x="665666" y="322828"/>
                  </a:cubicBezTo>
                  <a:cubicBezTo>
                    <a:pt x="605424" y="234207"/>
                    <a:pt x="546186" y="147119"/>
                    <a:pt x="486180" y="58793"/>
                  </a:cubicBezTo>
                  <a:cubicBezTo>
                    <a:pt x="477507" y="64044"/>
                    <a:pt x="470958" y="68351"/>
                    <a:pt x="464054" y="72068"/>
                  </a:cubicBezTo>
                  <a:cubicBezTo>
                    <a:pt x="409241" y="101864"/>
                    <a:pt x="355490" y="133726"/>
                    <a:pt x="299260" y="160631"/>
                  </a:cubicBezTo>
                  <a:cubicBezTo>
                    <a:pt x="238665" y="189601"/>
                    <a:pt x="173998" y="204352"/>
                    <a:pt x="101720" y="196210"/>
                  </a:cubicBezTo>
                  <a:close/>
                  <a:moveTo>
                    <a:pt x="55167" y="53305"/>
                  </a:moveTo>
                  <a:cubicBezTo>
                    <a:pt x="38293" y="83338"/>
                    <a:pt x="37172" y="99740"/>
                    <a:pt x="48441" y="116438"/>
                  </a:cubicBezTo>
                  <a:cubicBezTo>
                    <a:pt x="62779" y="137679"/>
                    <a:pt x="90510" y="149420"/>
                    <a:pt x="119008" y="145054"/>
                  </a:cubicBezTo>
                  <a:cubicBezTo>
                    <a:pt x="98062" y="114904"/>
                    <a:pt x="77588" y="85521"/>
                    <a:pt x="55167" y="53305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FEF4701-100D-3B7F-1C03-D585F9B64F8C}"/>
                </a:ext>
              </a:extLst>
            </p:cNvPr>
            <p:cNvSpPr/>
            <p:nvPr/>
          </p:nvSpPr>
          <p:spPr>
            <a:xfrm>
              <a:off x="7495519" y="2036732"/>
              <a:ext cx="360606" cy="607069"/>
            </a:xfrm>
            <a:custGeom>
              <a:avLst/>
              <a:gdLst>
                <a:gd name="csX0" fmla="*/ 223752 w 360606"/>
                <a:gd name="csY0" fmla="*/ 0 h 607069"/>
                <a:gd name="csX1" fmla="*/ 325059 w 360606"/>
                <a:gd name="csY1" fmla="*/ 15046 h 607069"/>
                <a:gd name="csX2" fmla="*/ 350135 w 360606"/>
                <a:gd name="csY2" fmla="*/ 24486 h 607069"/>
                <a:gd name="csX3" fmla="*/ 360343 w 360606"/>
                <a:gd name="csY3" fmla="*/ 46612 h 607069"/>
                <a:gd name="csX4" fmla="*/ 341167 w 360606"/>
                <a:gd name="csY4" fmla="*/ 62130 h 607069"/>
                <a:gd name="csX5" fmla="*/ 317448 w 360606"/>
                <a:gd name="csY5" fmla="*/ 60005 h 607069"/>
                <a:gd name="csX6" fmla="*/ 188173 w 360606"/>
                <a:gd name="csY6" fmla="*/ 52217 h 607069"/>
                <a:gd name="csX7" fmla="*/ 65802 w 360606"/>
                <a:gd name="csY7" fmla="*/ 140013 h 607069"/>
                <a:gd name="csX8" fmla="*/ 57896 w 360606"/>
                <a:gd name="csY8" fmla="*/ 324100 h 607069"/>
                <a:gd name="csX9" fmla="*/ 173246 w 360606"/>
                <a:gd name="csY9" fmla="*/ 554977 h 607069"/>
                <a:gd name="csX10" fmla="*/ 187937 w 360606"/>
                <a:gd name="csY10" fmla="*/ 574153 h 607069"/>
                <a:gd name="csX11" fmla="*/ 185931 w 360606"/>
                <a:gd name="csY11" fmla="*/ 601353 h 607069"/>
                <a:gd name="csX12" fmla="*/ 158731 w 360606"/>
                <a:gd name="csY12" fmla="*/ 601117 h 607069"/>
                <a:gd name="csX13" fmla="*/ 148111 w 360606"/>
                <a:gd name="csY13" fmla="*/ 590378 h 607069"/>
                <a:gd name="csX14" fmla="*/ 2906 w 360606"/>
                <a:gd name="csY14" fmla="*/ 283035 h 607069"/>
                <a:gd name="csX15" fmla="*/ 17125 w 360606"/>
                <a:gd name="csY15" fmla="*/ 137004 h 607069"/>
                <a:gd name="csX16" fmla="*/ 199089 w 360606"/>
                <a:gd name="csY16" fmla="*/ 3422 h 607069"/>
                <a:gd name="csX17" fmla="*/ 223280 w 360606"/>
                <a:gd name="csY17" fmla="*/ 3422 h 607069"/>
                <a:gd name="csX18" fmla="*/ 223752 w 360606"/>
                <a:gd name="csY18" fmla="*/ 59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60606" h="607069">
                  <a:moveTo>
                    <a:pt x="223752" y="0"/>
                  </a:moveTo>
                  <a:cubicBezTo>
                    <a:pt x="257560" y="4956"/>
                    <a:pt x="291369" y="9499"/>
                    <a:pt x="325059" y="15046"/>
                  </a:cubicBezTo>
                  <a:cubicBezTo>
                    <a:pt x="333850" y="16462"/>
                    <a:pt x="343763" y="18999"/>
                    <a:pt x="350135" y="24486"/>
                  </a:cubicBezTo>
                  <a:cubicBezTo>
                    <a:pt x="356035" y="29501"/>
                    <a:pt x="361936" y="40240"/>
                    <a:pt x="360343" y="46612"/>
                  </a:cubicBezTo>
                  <a:cubicBezTo>
                    <a:pt x="358749" y="53161"/>
                    <a:pt x="348778" y="59769"/>
                    <a:pt x="341167" y="62130"/>
                  </a:cubicBezTo>
                  <a:cubicBezTo>
                    <a:pt x="334204" y="64313"/>
                    <a:pt x="325472" y="60596"/>
                    <a:pt x="317448" y="60005"/>
                  </a:cubicBezTo>
                  <a:cubicBezTo>
                    <a:pt x="274376" y="57055"/>
                    <a:pt x="231186" y="51332"/>
                    <a:pt x="188173" y="52217"/>
                  </a:cubicBezTo>
                  <a:cubicBezTo>
                    <a:pt x="128935" y="53397"/>
                    <a:pt x="88282" y="85495"/>
                    <a:pt x="65802" y="140013"/>
                  </a:cubicBezTo>
                  <a:cubicBezTo>
                    <a:pt x="40903" y="200313"/>
                    <a:pt x="43145" y="262266"/>
                    <a:pt x="57896" y="324100"/>
                  </a:cubicBezTo>
                  <a:cubicBezTo>
                    <a:pt x="78370" y="409831"/>
                    <a:pt x="120911" y="484941"/>
                    <a:pt x="173246" y="554977"/>
                  </a:cubicBezTo>
                  <a:cubicBezTo>
                    <a:pt x="178084" y="561408"/>
                    <a:pt x="183394" y="567544"/>
                    <a:pt x="187937" y="574153"/>
                  </a:cubicBezTo>
                  <a:cubicBezTo>
                    <a:pt x="194487" y="583593"/>
                    <a:pt x="194664" y="593151"/>
                    <a:pt x="185931" y="601353"/>
                  </a:cubicBezTo>
                  <a:cubicBezTo>
                    <a:pt x="177022" y="609672"/>
                    <a:pt x="167582" y="608315"/>
                    <a:pt x="158731" y="601117"/>
                  </a:cubicBezTo>
                  <a:cubicBezTo>
                    <a:pt x="154837" y="597990"/>
                    <a:pt x="151238" y="594272"/>
                    <a:pt x="148111" y="590378"/>
                  </a:cubicBezTo>
                  <a:cubicBezTo>
                    <a:pt x="75243" y="499574"/>
                    <a:pt x="18010" y="401217"/>
                    <a:pt x="2906" y="283035"/>
                  </a:cubicBezTo>
                  <a:cubicBezTo>
                    <a:pt x="-3467" y="233296"/>
                    <a:pt x="369" y="184442"/>
                    <a:pt x="17125" y="137004"/>
                  </a:cubicBezTo>
                  <a:cubicBezTo>
                    <a:pt x="47158" y="52099"/>
                    <a:pt x="109287" y="6490"/>
                    <a:pt x="199089" y="3422"/>
                  </a:cubicBezTo>
                  <a:cubicBezTo>
                    <a:pt x="207113" y="3127"/>
                    <a:pt x="215197" y="3422"/>
                    <a:pt x="223280" y="3422"/>
                  </a:cubicBezTo>
                  <a:cubicBezTo>
                    <a:pt x="223457" y="2301"/>
                    <a:pt x="223575" y="1180"/>
                    <a:pt x="223752" y="59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B26499CC-6AAA-ADD2-2211-DF4205A52857}"/>
                </a:ext>
              </a:extLst>
            </p:cNvPr>
            <p:cNvSpPr/>
            <p:nvPr/>
          </p:nvSpPr>
          <p:spPr>
            <a:xfrm>
              <a:off x="10953457" y="4629676"/>
              <a:ext cx="308674" cy="537203"/>
            </a:xfrm>
            <a:custGeom>
              <a:avLst/>
              <a:gdLst>
                <a:gd name="csX0" fmla="*/ 308675 w 308674"/>
                <a:gd name="csY0" fmla="*/ 262951 h 537203"/>
                <a:gd name="csX1" fmla="*/ 253625 w 308674"/>
                <a:gd name="csY1" fmla="*/ 417714 h 537203"/>
                <a:gd name="csX2" fmla="*/ 58622 w 308674"/>
                <a:gd name="csY2" fmla="*/ 534598 h 537203"/>
                <a:gd name="csX3" fmla="*/ 19622 w 308674"/>
                <a:gd name="csY3" fmla="*/ 537076 h 537203"/>
                <a:gd name="csX4" fmla="*/ 33 w 308674"/>
                <a:gd name="csY4" fmla="*/ 518077 h 537203"/>
                <a:gd name="csX5" fmla="*/ 17557 w 308674"/>
                <a:gd name="csY5" fmla="*/ 496836 h 537203"/>
                <a:gd name="csX6" fmla="*/ 32484 w 308674"/>
                <a:gd name="csY6" fmla="*/ 495007 h 537203"/>
                <a:gd name="csX7" fmla="*/ 236161 w 308674"/>
                <a:gd name="csY7" fmla="*/ 360010 h 537203"/>
                <a:gd name="csX8" fmla="*/ 252799 w 308674"/>
                <a:gd name="csY8" fmla="*/ 187251 h 537203"/>
                <a:gd name="csX9" fmla="*/ 200641 w 308674"/>
                <a:gd name="csY9" fmla="*/ 55911 h 537203"/>
                <a:gd name="csX10" fmla="*/ 188664 w 308674"/>
                <a:gd name="csY10" fmla="*/ 25466 h 537203"/>
                <a:gd name="csX11" fmla="*/ 203591 w 308674"/>
                <a:gd name="csY11" fmla="*/ 1865 h 537203"/>
                <a:gd name="csX12" fmla="*/ 229552 w 308674"/>
                <a:gd name="csY12" fmla="*/ 10951 h 537203"/>
                <a:gd name="csX13" fmla="*/ 308616 w 308674"/>
                <a:gd name="csY13" fmla="*/ 262833 h 537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08674" h="537203">
                  <a:moveTo>
                    <a:pt x="308675" y="262951"/>
                  </a:moveTo>
                  <a:cubicBezTo>
                    <a:pt x="308439" y="317764"/>
                    <a:pt x="291328" y="371633"/>
                    <a:pt x="253625" y="417714"/>
                  </a:cubicBezTo>
                  <a:cubicBezTo>
                    <a:pt x="202765" y="479785"/>
                    <a:pt x="137981" y="519788"/>
                    <a:pt x="58622" y="534598"/>
                  </a:cubicBezTo>
                  <a:cubicBezTo>
                    <a:pt x="45878" y="536958"/>
                    <a:pt x="32603" y="537489"/>
                    <a:pt x="19622" y="537076"/>
                  </a:cubicBezTo>
                  <a:cubicBezTo>
                    <a:pt x="8411" y="536722"/>
                    <a:pt x="682" y="529937"/>
                    <a:pt x="33" y="518077"/>
                  </a:cubicBezTo>
                  <a:cubicBezTo>
                    <a:pt x="-557" y="506159"/>
                    <a:pt x="6818" y="499668"/>
                    <a:pt x="17557" y="496836"/>
                  </a:cubicBezTo>
                  <a:cubicBezTo>
                    <a:pt x="22336" y="495597"/>
                    <a:pt x="27528" y="495656"/>
                    <a:pt x="32484" y="495007"/>
                  </a:cubicBezTo>
                  <a:cubicBezTo>
                    <a:pt x="122463" y="483325"/>
                    <a:pt x="189903" y="436418"/>
                    <a:pt x="236161" y="360010"/>
                  </a:cubicBezTo>
                  <a:cubicBezTo>
                    <a:pt x="268789" y="306081"/>
                    <a:pt x="266606" y="246725"/>
                    <a:pt x="252799" y="187251"/>
                  </a:cubicBezTo>
                  <a:cubicBezTo>
                    <a:pt x="242061" y="140875"/>
                    <a:pt x="223239" y="97685"/>
                    <a:pt x="200641" y="55911"/>
                  </a:cubicBezTo>
                  <a:cubicBezTo>
                    <a:pt x="195449" y="46353"/>
                    <a:pt x="190670" y="36027"/>
                    <a:pt x="188664" y="25466"/>
                  </a:cubicBezTo>
                  <a:cubicBezTo>
                    <a:pt x="186599" y="14610"/>
                    <a:pt x="193266" y="6172"/>
                    <a:pt x="203591" y="1865"/>
                  </a:cubicBezTo>
                  <a:cubicBezTo>
                    <a:pt x="214684" y="-2737"/>
                    <a:pt x="224419" y="1511"/>
                    <a:pt x="229552" y="10951"/>
                  </a:cubicBezTo>
                  <a:cubicBezTo>
                    <a:pt x="271503" y="88363"/>
                    <a:pt x="307613" y="167721"/>
                    <a:pt x="308616" y="26283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BFE10933-5FB5-C520-444F-6E9F764FF70D}"/>
                </a:ext>
              </a:extLst>
            </p:cNvPr>
            <p:cNvSpPr/>
            <p:nvPr/>
          </p:nvSpPr>
          <p:spPr>
            <a:xfrm>
              <a:off x="10801124" y="1866812"/>
              <a:ext cx="394899" cy="129586"/>
            </a:xfrm>
            <a:custGeom>
              <a:avLst/>
              <a:gdLst>
                <a:gd name="csX0" fmla="*/ 394866 w 394899"/>
                <a:gd name="csY0" fmla="*/ 104900 h 129586"/>
                <a:gd name="csX1" fmla="*/ 368138 w 394899"/>
                <a:gd name="csY1" fmla="*/ 128147 h 129586"/>
                <a:gd name="csX2" fmla="*/ 355865 w 394899"/>
                <a:gd name="csY2" fmla="*/ 119591 h 129586"/>
                <a:gd name="csX3" fmla="*/ 159446 w 394899"/>
                <a:gd name="csY3" fmla="*/ 47608 h 129586"/>
                <a:gd name="csX4" fmla="*/ 48108 w 394899"/>
                <a:gd name="csY4" fmla="*/ 55161 h 129586"/>
                <a:gd name="csX5" fmla="*/ 21203 w 394899"/>
                <a:gd name="csY5" fmla="*/ 56931 h 129586"/>
                <a:gd name="csX6" fmla="*/ 21 w 394899"/>
                <a:gd name="csY6" fmla="*/ 35041 h 129586"/>
                <a:gd name="csX7" fmla="*/ 17368 w 394899"/>
                <a:gd name="csY7" fmla="*/ 13151 h 129586"/>
                <a:gd name="csX8" fmla="*/ 56015 w 394899"/>
                <a:gd name="csY8" fmla="*/ 6602 h 129586"/>
                <a:gd name="csX9" fmla="*/ 259573 w 394899"/>
                <a:gd name="csY9" fmla="*/ 16514 h 129586"/>
                <a:gd name="csX10" fmla="*/ 379112 w 394899"/>
                <a:gd name="csY10" fmla="*/ 84426 h 129586"/>
                <a:gd name="csX11" fmla="*/ 394866 w 394899"/>
                <a:gd name="csY11" fmla="*/ 104900 h 129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94899" h="129586">
                  <a:moveTo>
                    <a:pt x="394866" y="104900"/>
                  </a:moveTo>
                  <a:cubicBezTo>
                    <a:pt x="395692" y="123190"/>
                    <a:pt x="381295" y="133575"/>
                    <a:pt x="368138" y="128147"/>
                  </a:cubicBezTo>
                  <a:cubicBezTo>
                    <a:pt x="363594" y="126258"/>
                    <a:pt x="359346" y="123072"/>
                    <a:pt x="355865" y="119591"/>
                  </a:cubicBezTo>
                  <a:cubicBezTo>
                    <a:pt x="301347" y="65663"/>
                    <a:pt x="232373" y="49496"/>
                    <a:pt x="159446" y="47608"/>
                  </a:cubicBezTo>
                  <a:cubicBezTo>
                    <a:pt x="122451" y="46664"/>
                    <a:pt x="85221" y="52387"/>
                    <a:pt x="48108" y="55161"/>
                  </a:cubicBezTo>
                  <a:cubicBezTo>
                    <a:pt x="39140" y="55810"/>
                    <a:pt x="29936" y="58052"/>
                    <a:pt x="21203" y="56931"/>
                  </a:cubicBezTo>
                  <a:cubicBezTo>
                    <a:pt x="9285" y="55397"/>
                    <a:pt x="552" y="48021"/>
                    <a:pt x="21" y="35041"/>
                  </a:cubicBezTo>
                  <a:cubicBezTo>
                    <a:pt x="-451" y="23417"/>
                    <a:pt x="6984" y="15865"/>
                    <a:pt x="17368" y="13151"/>
                  </a:cubicBezTo>
                  <a:cubicBezTo>
                    <a:pt x="29936" y="9906"/>
                    <a:pt x="43093" y="8490"/>
                    <a:pt x="56015" y="6602"/>
                  </a:cubicBezTo>
                  <a:cubicBezTo>
                    <a:pt x="124516" y="-3606"/>
                    <a:pt x="192546" y="-3193"/>
                    <a:pt x="259573" y="16514"/>
                  </a:cubicBezTo>
                  <a:cubicBezTo>
                    <a:pt x="304710" y="29790"/>
                    <a:pt x="345658" y="50676"/>
                    <a:pt x="379112" y="84426"/>
                  </a:cubicBezTo>
                  <a:cubicBezTo>
                    <a:pt x="385956" y="91329"/>
                    <a:pt x="391090" y="99943"/>
                    <a:pt x="394866" y="10490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C4E694D1-2A7B-73A5-E98C-0FA8E23E81AB}"/>
                </a:ext>
              </a:extLst>
            </p:cNvPr>
            <p:cNvSpPr/>
            <p:nvPr/>
          </p:nvSpPr>
          <p:spPr>
            <a:xfrm>
              <a:off x="7801122" y="4870197"/>
              <a:ext cx="278948" cy="283346"/>
            </a:xfrm>
            <a:custGeom>
              <a:avLst/>
              <a:gdLst>
                <a:gd name="csX0" fmla="*/ 278948 w 278948"/>
                <a:gd name="csY0" fmla="*/ 24790 h 283346"/>
                <a:gd name="csX1" fmla="*/ 265555 w 278948"/>
                <a:gd name="csY1" fmla="*/ 43081 h 283346"/>
                <a:gd name="csX2" fmla="*/ 159409 w 278948"/>
                <a:gd name="csY2" fmla="*/ 141378 h 283346"/>
                <a:gd name="csX3" fmla="*/ 38218 w 278948"/>
                <a:gd name="csY3" fmla="*/ 270830 h 283346"/>
                <a:gd name="csX4" fmla="*/ 10369 w 278948"/>
                <a:gd name="csY4" fmla="*/ 280565 h 283346"/>
                <a:gd name="csX5" fmla="*/ 3584 w 278948"/>
                <a:gd name="csY5" fmla="*/ 248881 h 283346"/>
                <a:gd name="csX6" fmla="*/ 19928 w 278948"/>
                <a:gd name="csY6" fmla="*/ 223746 h 283346"/>
                <a:gd name="csX7" fmla="*/ 81821 w 278948"/>
                <a:gd name="csY7" fmla="*/ 153887 h 283346"/>
                <a:gd name="csX8" fmla="*/ 221421 w 278948"/>
                <a:gd name="csY8" fmla="*/ 20777 h 283346"/>
                <a:gd name="csX9" fmla="*/ 248149 w 278948"/>
                <a:gd name="csY9" fmla="*/ 1838 h 283346"/>
                <a:gd name="csX10" fmla="*/ 278948 w 278948"/>
                <a:gd name="csY10" fmla="*/ 24908 h 283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78948" h="283346">
                  <a:moveTo>
                    <a:pt x="278948" y="24790"/>
                  </a:moveTo>
                  <a:cubicBezTo>
                    <a:pt x="275880" y="29097"/>
                    <a:pt x="271750" y="37180"/>
                    <a:pt x="265555" y="43081"/>
                  </a:cubicBezTo>
                  <a:cubicBezTo>
                    <a:pt x="230448" y="76122"/>
                    <a:pt x="194929" y="108750"/>
                    <a:pt x="159409" y="141378"/>
                  </a:cubicBezTo>
                  <a:cubicBezTo>
                    <a:pt x="115748" y="181500"/>
                    <a:pt x="71437" y="220914"/>
                    <a:pt x="38218" y="270830"/>
                  </a:cubicBezTo>
                  <a:cubicBezTo>
                    <a:pt x="31551" y="280801"/>
                    <a:pt x="22937" y="287350"/>
                    <a:pt x="10369" y="280565"/>
                  </a:cubicBezTo>
                  <a:cubicBezTo>
                    <a:pt x="-133" y="274901"/>
                    <a:pt x="-3142" y="262806"/>
                    <a:pt x="3584" y="248881"/>
                  </a:cubicBezTo>
                  <a:cubicBezTo>
                    <a:pt x="7891" y="239913"/>
                    <a:pt x="13496" y="231298"/>
                    <a:pt x="19928" y="223746"/>
                  </a:cubicBezTo>
                  <a:cubicBezTo>
                    <a:pt x="40106" y="200086"/>
                    <a:pt x="59754" y="175718"/>
                    <a:pt x="81821" y="153887"/>
                  </a:cubicBezTo>
                  <a:cubicBezTo>
                    <a:pt x="127548" y="108691"/>
                    <a:pt x="174573" y="64793"/>
                    <a:pt x="221421" y="20777"/>
                  </a:cubicBezTo>
                  <a:cubicBezTo>
                    <a:pt x="229327" y="13343"/>
                    <a:pt x="238355" y="6027"/>
                    <a:pt x="248149" y="1838"/>
                  </a:cubicBezTo>
                  <a:cubicBezTo>
                    <a:pt x="262900" y="-4475"/>
                    <a:pt x="278358" y="6027"/>
                    <a:pt x="278948" y="2490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3C1544B5-7E11-B705-E8BE-CB61B905B257}"/>
                </a:ext>
              </a:extLst>
            </p:cNvPr>
            <p:cNvSpPr/>
            <p:nvPr/>
          </p:nvSpPr>
          <p:spPr>
            <a:xfrm>
              <a:off x="9946282" y="2189573"/>
              <a:ext cx="296997" cy="223417"/>
            </a:xfrm>
            <a:custGeom>
              <a:avLst/>
              <a:gdLst>
                <a:gd name="csX0" fmla="*/ 26941 w 296997"/>
                <a:gd name="csY0" fmla="*/ 223359 h 223417"/>
                <a:gd name="csX1" fmla="*/ 2868 w 296997"/>
                <a:gd name="csY1" fmla="*/ 191615 h 223417"/>
                <a:gd name="csX2" fmla="*/ 21690 w 296997"/>
                <a:gd name="csY2" fmla="*/ 172498 h 223417"/>
                <a:gd name="csX3" fmla="*/ 240471 w 296997"/>
                <a:gd name="csY3" fmla="*/ 16260 h 223417"/>
                <a:gd name="csX4" fmla="*/ 267081 w 296997"/>
                <a:gd name="csY4" fmla="*/ 2276 h 223417"/>
                <a:gd name="csX5" fmla="*/ 293750 w 296997"/>
                <a:gd name="csY5" fmla="*/ 9298 h 223417"/>
                <a:gd name="csX6" fmla="*/ 285844 w 296997"/>
                <a:gd name="csY6" fmla="*/ 37914 h 223417"/>
                <a:gd name="csX7" fmla="*/ 255222 w 296997"/>
                <a:gd name="csY7" fmla="*/ 57267 h 223417"/>
                <a:gd name="csX8" fmla="*/ 53434 w 296997"/>
                <a:gd name="csY8" fmla="*/ 206189 h 223417"/>
                <a:gd name="csX9" fmla="*/ 26941 w 296997"/>
                <a:gd name="csY9" fmla="*/ 223418 h 22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6997" h="223417">
                  <a:moveTo>
                    <a:pt x="26941" y="223359"/>
                  </a:moveTo>
                  <a:cubicBezTo>
                    <a:pt x="5642" y="223418"/>
                    <a:pt x="-5687" y="205953"/>
                    <a:pt x="2868" y="191615"/>
                  </a:cubicBezTo>
                  <a:cubicBezTo>
                    <a:pt x="7294" y="184122"/>
                    <a:pt x="14492" y="177632"/>
                    <a:pt x="21690" y="172498"/>
                  </a:cubicBezTo>
                  <a:cubicBezTo>
                    <a:pt x="94440" y="120163"/>
                    <a:pt x="167367" y="68123"/>
                    <a:pt x="240471" y="16260"/>
                  </a:cubicBezTo>
                  <a:cubicBezTo>
                    <a:pt x="248614" y="10478"/>
                    <a:pt x="257818" y="5876"/>
                    <a:pt x="267081" y="2276"/>
                  </a:cubicBezTo>
                  <a:cubicBezTo>
                    <a:pt x="277053" y="-1618"/>
                    <a:pt x="287614" y="-1264"/>
                    <a:pt x="293750" y="9298"/>
                  </a:cubicBezTo>
                  <a:cubicBezTo>
                    <a:pt x="300359" y="20803"/>
                    <a:pt x="296465" y="30775"/>
                    <a:pt x="285844" y="37914"/>
                  </a:cubicBezTo>
                  <a:cubicBezTo>
                    <a:pt x="275814" y="44640"/>
                    <a:pt x="264957" y="50186"/>
                    <a:pt x="255222" y="57267"/>
                  </a:cubicBezTo>
                  <a:cubicBezTo>
                    <a:pt x="187841" y="106770"/>
                    <a:pt x="120755" y="156627"/>
                    <a:pt x="53434" y="206189"/>
                  </a:cubicBezTo>
                  <a:cubicBezTo>
                    <a:pt x="43875" y="213210"/>
                    <a:pt x="33550" y="219110"/>
                    <a:pt x="26941" y="22341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338DEF7C-4B7F-0957-0C30-41CCE26DDD3A}"/>
                </a:ext>
              </a:extLst>
            </p:cNvPr>
            <p:cNvSpPr/>
            <p:nvPr/>
          </p:nvSpPr>
          <p:spPr>
            <a:xfrm>
              <a:off x="10402442" y="1915954"/>
              <a:ext cx="317514" cy="169071"/>
            </a:xfrm>
            <a:custGeom>
              <a:avLst/>
              <a:gdLst>
                <a:gd name="csX0" fmla="*/ 284475 w 317514"/>
                <a:gd name="csY0" fmla="*/ 118 h 169071"/>
                <a:gd name="csX1" fmla="*/ 317339 w 317514"/>
                <a:gd name="csY1" fmla="*/ 17701 h 169071"/>
                <a:gd name="csX2" fmla="*/ 298635 w 317514"/>
                <a:gd name="csY2" fmla="*/ 40594 h 169071"/>
                <a:gd name="csX3" fmla="*/ 103750 w 317514"/>
                <a:gd name="csY3" fmla="*/ 126737 h 169071"/>
                <a:gd name="csX4" fmla="*/ 43391 w 317514"/>
                <a:gd name="csY4" fmla="*/ 160900 h 169071"/>
                <a:gd name="csX5" fmla="*/ 24392 w 317514"/>
                <a:gd name="csY5" fmla="*/ 169042 h 169071"/>
                <a:gd name="csX6" fmla="*/ 1853 w 317514"/>
                <a:gd name="csY6" fmla="*/ 159130 h 169071"/>
                <a:gd name="csX7" fmla="*/ 3210 w 317514"/>
                <a:gd name="csY7" fmla="*/ 134644 h 169071"/>
                <a:gd name="csX8" fmla="*/ 16662 w 317514"/>
                <a:gd name="csY8" fmla="*/ 123256 h 169071"/>
                <a:gd name="csX9" fmla="*/ 237627 w 317514"/>
                <a:gd name="csY9" fmla="*/ 13453 h 169071"/>
                <a:gd name="csX10" fmla="*/ 284534 w 317514"/>
                <a:gd name="csY10" fmla="*/ 0 h 16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17514" h="169071">
                  <a:moveTo>
                    <a:pt x="284475" y="118"/>
                  </a:moveTo>
                  <a:cubicBezTo>
                    <a:pt x="305656" y="-472"/>
                    <a:pt x="316041" y="6018"/>
                    <a:pt x="317339" y="17701"/>
                  </a:cubicBezTo>
                  <a:cubicBezTo>
                    <a:pt x="318814" y="31389"/>
                    <a:pt x="310849" y="37998"/>
                    <a:pt x="298635" y="40594"/>
                  </a:cubicBezTo>
                  <a:cubicBezTo>
                    <a:pt x="227773" y="55993"/>
                    <a:pt x="165821" y="91572"/>
                    <a:pt x="103750" y="126737"/>
                  </a:cubicBezTo>
                  <a:cubicBezTo>
                    <a:pt x="83630" y="138125"/>
                    <a:pt x="63628" y="149689"/>
                    <a:pt x="43391" y="160900"/>
                  </a:cubicBezTo>
                  <a:cubicBezTo>
                    <a:pt x="37254" y="164263"/>
                    <a:pt x="30469" y="169514"/>
                    <a:pt x="24392" y="169042"/>
                  </a:cubicBezTo>
                  <a:cubicBezTo>
                    <a:pt x="16367" y="168452"/>
                    <a:pt x="5511" y="165030"/>
                    <a:pt x="1853" y="159130"/>
                  </a:cubicBezTo>
                  <a:cubicBezTo>
                    <a:pt x="-1746" y="153347"/>
                    <a:pt x="555" y="142373"/>
                    <a:pt x="3210" y="134644"/>
                  </a:cubicBezTo>
                  <a:cubicBezTo>
                    <a:pt x="4862" y="129864"/>
                    <a:pt x="11588" y="126206"/>
                    <a:pt x="16662" y="123256"/>
                  </a:cubicBezTo>
                  <a:cubicBezTo>
                    <a:pt x="87996" y="82013"/>
                    <a:pt x="159153" y="40358"/>
                    <a:pt x="237627" y="13453"/>
                  </a:cubicBezTo>
                  <a:cubicBezTo>
                    <a:pt x="254678" y="7611"/>
                    <a:pt x="272320" y="3481"/>
                    <a:pt x="284534" y="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D84F8734-486E-7BFA-1B8E-AC5781824951}"/>
                </a:ext>
              </a:extLst>
            </p:cNvPr>
            <p:cNvSpPr/>
            <p:nvPr/>
          </p:nvSpPr>
          <p:spPr>
            <a:xfrm>
              <a:off x="10746424" y="4196634"/>
              <a:ext cx="183071" cy="173184"/>
            </a:xfrm>
            <a:custGeom>
              <a:avLst/>
              <a:gdLst>
                <a:gd name="csX0" fmla="*/ 20382 w 183071"/>
                <a:gd name="csY0" fmla="*/ 0 h 173184"/>
                <a:gd name="csX1" fmla="*/ 44455 w 183071"/>
                <a:gd name="csY1" fmla="*/ 15577 h 173184"/>
                <a:gd name="csX2" fmla="*/ 166354 w 183071"/>
                <a:gd name="csY2" fmla="*/ 128153 h 173184"/>
                <a:gd name="csX3" fmla="*/ 177859 w 183071"/>
                <a:gd name="csY3" fmla="*/ 166505 h 173184"/>
                <a:gd name="csX4" fmla="*/ 136735 w 183071"/>
                <a:gd name="csY4" fmla="*/ 157773 h 173184"/>
                <a:gd name="csX5" fmla="*/ 17196 w 183071"/>
                <a:gd name="csY5" fmla="*/ 51568 h 173184"/>
                <a:gd name="csX6" fmla="*/ 2681 w 183071"/>
                <a:gd name="csY6" fmla="*/ 36641 h 173184"/>
                <a:gd name="csX7" fmla="*/ 1678 w 183071"/>
                <a:gd name="csY7" fmla="*/ 14633 h 173184"/>
                <a:gd name="csX8" fmla="*/ 20441 w 183071"/>
                <a:gd name="csY8" fmla="*/ 0 h 173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3071" h="173184">
                  <a:moveTo>
                    <a:pt x="20382" y="0"/>
                  </a:moveTo>
                  <a:cubicBezTo>
                    <a:pt x="29704" y="5959"/>
                    <a:pt x="38023" y="9736"/>
                    <a:pt x="44455" y="15577"/>
                  </a:cubicBezTo>
                  <a:cubicBezTo>
                    <a:pt x="85343" y="52807"/>
                    <a:pt x="126055" y="90274"/>
                    <a:pt x="166354" y="128153"/>
                  </a:cubicBezTo>
                  <a:cubicBezTo>
                    <a:pt x="184586" y="145264"/>
                    <a:pt x="187064" y="155885"/>
                    <a:pt x="177859" y="166505"/>
                  </a:cubicBezTo>
                  <a:cubicBezTo>
                    <a:pt x="168242" y="177597"/>
                    <a:pt x="156146" y="175001"/>
                    <a:pt x="136735" y="157773"/>
                  </a:cubicBezTo>
                  <a:cubicBezTo>
                    <a:pt x="96908" y="122371"/>
                    <a:pt x="56963" y="87029"/>
                    <a:pt x="17196" y="51568"/>
                  </a:cubicBezTo>
                  <a:cubicBezTo>
                    <a:pt x="11944" y="46907"/>
                    <a:pt x="5159" y="42600"/>
                    <a:pt x="2681" y="36641"/>
                  </a:cubicBezTo>
                  <a:cubicBezTo>
                    <a:pt x="-33" y="30091"/>
                    <a:pt x="-1213" y="20592"/>
                    <a:pt x="1678" y="14633"/>
                  </a:cubicBezTo>
                  <a:cubicBezTo>
                    <a:pt x="4569" y="8614"/>
                    <a:pt x="13184" y="5310"/>
                    <a:pt x="20441" y="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44272C8C-B507-7D08-1E12-9C50DEF0AD9C}"/>
                </a:ext>
              </a:extLst>
            </p:cNvPr>
            <p:cNvSpPr/>
            <p:nvPr/>
          </p:nvSpPr>
          <p:spPr>
            <a:xfrm>
              <a:off x="8278960" y="5092781"/>
              <a:ext cx="182962" cy="131262"/>
            </a:xfrm>
            <a:custGeom>
              <a:avLst/>
              <a:gdLst>
                <a:gd name="csX0" fmla="*/ 16469 w 182962"/>
                <a:gd name="csY0" fmla="*/ 131203 h 131262"/>
                <a:gd name="csX1" fmla="*/ 479 w 182962"/>
                <a:gd name="csY1" fmla="*/ 116394 h 131262"/>
                <a:gd name="csX2" fmla="*/ 6793 w 182962"/>
                <a:gd name="csY2" fmla="*/ 95389 h 131262"/>
                <a:gd name="csX3" fmla="*/ 16646 w 182962"/>
                <a:gd name="csY3" fmla="*/ 88840 h 131262"/>
                <a:gd name="csX4" fmla="*/ 133353 w 182962"/>
                <a:gd name="csY4" fmla="*/ 13966 h 131262"/>
                <a:gd name="csX5" fmla="*/ 157072 w 182962"/>
                <a:gd name="csY5" fmla="*/ 1339 h 131262"/>
                <a:gd name="csX6" fmla="*/ 182030 w 182962"/>
                <a:gd name="csY6" fmla="*/ 11842 h 131262"/>
                <a:gd name="csX7" fmla="*/ 177723 w 182962"/>
                <a:gd name="csY7" fmla="*/ 35974 h 131262"/>
                <a:gd name="csX8" fmla="*/ 29627 w 182962"/>
                <a:gd name="csY8" fmla="*/ 128430 h 131262"/>
                <a:gd name="csX9" fmla="*/ 16528 w 182962"/>
                <a:gd name="csY9" fmla="*/ 131262 h 13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2962" h="131262">
                  <a:moveTo>
                    <a:pt x="16469" y="131203"/>
                  </a:moveTo>
                  <a:cubicBezTo>
                    <a:pt x="12162" y="127486"/>
                    <a:pt x="3017" y="123179"/>
                    <a:pt x="479" y="116394"/>
                  </a:cubicBezTo>
                  <a:cubicBezTo>
                    <a:pt x="-1586" y="110848"/>
                    <a:pt x="3489" y="101997"/>
                    <a:pt x="6793" y="95389"/>
                  </a:cubicBezTo>
                  <a:cubicBezTo>
                    <a:pt x="8327" y="92321"/>
                    <a:pt x="13283" y="90964"/>
                    <a:pt x="16646" y="88840"/>
                  </a:cubicBezTo>
                  <a:cubicBezTo>
                    <a:pt x="55529" y="63882"/>
                    <a:pt x="94352" y="38806"/>
                    <a:pt x="133353" y="13966"/>
                  </a:cubicBezTo>
                  <a:cubicBezTo>
                    <a:pt x="140905" y="9127"/>
                    <a:pt x="148694" y="4053"/>
                    <a:pt x="157072" y="1339"/>
                  </a:cubicBezTo>
                  <a:cubicBezTo>
                    <a:pt x="167574" y="-2083"/>
                    <a:pt x="178844" y="926"/>
                    <a:pt x="182030" y="11842"/>
                  </a:cubicBezTo>
                  <a:cubicBezTo>
                    <a:pt x="184154" y="19099"/>
                    <a:pt x="182620" y="32787"/>
                    <a:pt x="177723" y="35974"/>
                  </a:cubicBezTo>
                  <a:cubicBezTo>
                    <a:pt x="128987" y="67717"/>
                    <a:pt x="79189" y="97926"/>
                    <a:pt x="29627" y="128430"/>
                  </a:cubicBezTo>
                  <a:cubicBezTo>
                    <a:pt x="27208" y="129906"/>
                    <a:pt x="23785" y="129787"/>
                    <a:pt x="16528" y="131262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38BF5BD0-02C6-7E63-B0D3-19EC5F374C25}"/>
                </a:ext>
              </a:extLst>
            </p:cNvPr>
            <p:cNvSpPr/>
            <p:nvPr/>
          </p:nvSpPr>
          <p:spPr>
            <a:xfrm>
              <a:off x="10591078" y="4042510"/>
              <a:ext cx="42349" cy="47354"/>
            </a:xfrm>
            <a:custGeom>
              <a:avLst/>
              <a:gdLst>
                <a:gd name="csX0" fmla="*/ 42323 w 42349"/>
                <a:gd name="csY0" fmla="*/ 26383 h 47354"/>
                <a:gd name="csX1" fmla="*/ 21023 w 42349"/>
                <a:gd name="csY1" fmla="*/ 47329 h 47354"/>
                <a:gd name="csX2" fmla="*/ 77 w 42349"/>
                <a:gd name="csY2" fmla="*/ 18949 h 47354"/>
                <a:gd name="csX3" fmla="*/ 19076 w 42349"/>
                <a:gd name="csY3" fmla="*/ 9 h 47354"/>
                <a:gd name="csX4" fmla="*/ 42323 w 42349"/>
                <a:gd name="csY4" fmla="*/ 26383 h 47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349" h="47354">
                  <a:moveTo>
                    <a:pt x="42323" y="26383"/>
                  </a:moveTo>
                  <a:cubicBezTo>
                    <a:pt x="41792" y="37948"/>
                    <a:pt x="31703" y="47919"/>
                    <a:pt x="21023" y="47329"/>
                  </a:cubicBezTo>
                  <a:cubicBezTo>
                    <a:pt x="9046" y="46680"/>
                    <a:pt x="-985" y="33228"/>
                    <a:pt x="77" y="18949"/>
                  </a:cubicBezTo>
                  <a:cubicBezTo>
                    <a:pt x="962" y="7267"/>
                    <a:pt x="7158" y="422"/>
                    <a:pt x="19076" y="9"/>
                  </a:cubicBezTo>
                  <a:cubicBezTo>
                    <a:pt x="31526" y="-403"/>
                    <a:pt x="42972" y="12872"/>
                    <a:pt x="42323" y="2638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9D3EAB99-DF24-789F-D2ED-9BFE32444786}"/>
                </a:ext>
              </a:extLst>
            </p:cNvPr>
            <p:cNvSpPr/>
            <p:nvPr/>
          </p:nvSpPr>
          <p:spPr>
            <a:xfrm>
              <a:off x="8574754" y="4991783"/>
              <a:ext cx="45564" cy="41875"/>
            </a:xfrm>
            <a:custGeom>
              <a:avLst/>
              <a:gdLst>
                <a:gd name="csX0" fmla="*/ 25954 w 45564"/>
                <a:gd name="csY0" fmla="*/ 26 h 41875"/>
                <a:gd name="csX1" fmla="*/ 45425 w 45564"/>
                <a:gd name="csY1" fmla="*/ 21503 h 41875"/>
                <a:gd name="csX2" fmla="*/ 19641 w 45564"/>
                <a:gd name="csY2" fmla="*/ 41859 h 41875"/>
                <a:gd name="csX3" fmla="*/ 111 w 45564"/>
                <a:gd name="csY3" fmla="*/ 20087 h 41875"/>
                <a:gd name="csX4" fmla="*/ 25954 w 45564"/>
                <a:gd name="csY4" fmla="*/ 26 h 41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564" h="41875">
                  <a:moveTo>
                    <a:pt x="25954" y="26"/>
                  </a:moveTo>
                  <a:cubicBezTo>
                    <a:pt x="38108" y="616"/>
                    <a:pt x="46782" y="10175"/>
                    <a:pt x="45425" y="21503"/>
                  </a:cubicBezTo>
                  <a:cubicBezTo>
                    <a:pt x="44127" y="32419"/>
                    <a:pt x="31559" y="42331"/>
                    <a:pt x="19641" y="41859"/>
                  </a:cubicBezTo>
                  <a:cubicBezTo>
                    <a:pt x="8194" y="41387"/>
                    <a:pt x="-1128" y="31003"/>
                    <a:pt x="111" y="20087"/>
                  </a:cubicBezTo>
                  <a:cubicBezTo>
                    <a:pt x="1409" y="8818"/>
                    <a:pt x="13445" y="-563"/>
                    <a:pt x="25954" y="2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74D931B4-4BF1-0EC9-ADE0-EF0C71106E9A}"/>
                </a:ext>
              </a:extLst>
            </p:cNvPr>
            <p:cNvSpPr/>
            <p:nvPr/>
          </p:nvSpPr>
          <p:spPr>
            <a:xfrm>
              <a:off x="8204357" y="4707749"/>
              <a:ext cx="44971" cy="41180"/>
            </a:xfrm>
            <a:custGeom>
              <a:avLst/>
              <a:gdLst>
                <a:gd name="csX0" fmla="*/ 22924 w 44971"/>
                <a:gd name="csY0" fmla="*/ 41147 h 41180"/>
                <a:gd name="csX1" fmla="*/ 31 w 44971"/>
                <a:gd name="csY1" fmla="*/ 22030 h 41180"/>
                <a:gd name="csX2" fmla="*/ 20564 w 44971"/>
                <a:gd name="csY2" fmla="*/ 140 h 41180"/>
                <a:gd name="csX3" fmla="*/ 44814 w 44971"/>
                <a:gd name="csY3" fmla="*/ 17487 h 41180"/>
                <a:gd name="csX4" fmla="*/ 22983 w 44971"/>
                <a:gd name="csY4" fmla="*/ 41147 h 41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971" h="41180">
                  <a:moveTo>
                    <a:pt x="22924" y="41147"/>
                  </a:moveTo>
                  <a:cubicBezTo>
                    <a:pt x="11537" y="41796"/>
                    <a:pt x="680" y="32769"/>
                    <a:pt x="31" y="22030"/>
                  </a:cubicBezTo>
                  <a:cubicBezTo>
                    <a:pt x="-618" y="11587"/>
                    <a:pt x="8882" y="1439"/>
                    <a:pt x="20564" y="140"/>
                  </a:cubicBezTo>
                  <a:cubicBezTo>
                    <a:pt x="32306" y="-1158"/>
                    <a:pt x="43280" y="6690"/>
                    <a:pt x="44814" y="17487"/>
                  </a:cubicBezTo>
                  <a:cubicBezTo>
                    <a:pt x="46407" y="28816"/>
                    <a:pt x="35669" y="40439"/>
                    <a:pt x="22983" y="41147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C670A30E-AAE3-2079-2437-6E5253720D26}"/>
                </a:ext>
              </a:extLst>
            </p:cNvPr>
            <p:cNvSpPr/>
            <p:nvPr/>
          </p:nvSpPr>
          <p:spPr>
            <a:xfrm>
              <a:off x="10545051" y="3999622"/>
              <a:ext cx="44301" cy="40420"/>
            </a:xfrm>
            <a:custGeom>
              <a:avLst/>
              <a:gdLst>
                <a:gd name="csX0" fmla="*/ 21442 w 44301"/>
                <a:gd name="csY0" fmla="*/ 40419 h 40420"/>
                <a:gd name="csX1" fmla="*/ 24 w 44301"/>
                <a:gd name="csY1" fmla="*/ 19768 h 40420"/>
                <a:gd name="csX2" fmla="*/ 22858 w 44301"/>
                <a:gd name="csY2" fmla="*/ 3 h 40420"/>
                <a:gd name="csX3" fmla="*/ 44276 w 44301"/>
                <a:gd name="csY3" fmla="*/ 20240 h 40420"/>
                <a:gd name="csX4" fmla="*/ 21442 w 44301"/>
                <a:gd name="csY4" fmla="*/ 40419 h 40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301" h="40420">
                  <a:moveTo>
                    <a:pt x="21442" y="40419"/>
                  </a:moveTo>
                  <a:cubicBezTo>
                    <a:pt x="9878" y="40537"/>
                    <a:pt x="-566" y="30448"/>
                    <a:pt x="24" y="19768"/>
                  </a:cubicBezTo>
                  <a:cubicBezTo>
                    <a:pt x="614" y="9207"/>
                    <a:pt x="11057" y="180"/>
                    <a:pt x="22858" y="3"/>
                  </a:cubicBezTo>
                  <a:cubicBezTo>
                    <a:pt x="35130" y="-174"/>
                    <a:pt x="44866" y="9030"/>
                    <a:pt x="44276" y="20240"/>
                  </a:cubicBezTo>
                  <a:cubicBezTo>
                    <a:pt x="43686" y="30507"/>
                    <a:pt x="32593" y="40301"/>
                    <a:pt x="21442" y="40419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98295182-6B2D-6BFD-95A3-8EA9EA689B3C}"/>
                </a:ext>
              </a:extLst>
            </p:cNvPr>
            <p:cNvSpPr/>
            <p:nvPr/>
          </p:nvSpPr>
          <p:spPr>
            <a:xfrm>
              <a:off x="11016947" y="4467016"/>
              <a:ext cx="43958" cy="40692"/>
            </a:xfrm>
            <a:custGeom>
              <a:avLst/>
              <a:gdLst>
                <a:gd name="csX0" fmla="*/ 23158 w 43958"/>
                <a:gd name="csY0" fmla="*/ 40679 h 40692"/>
                <a:gd name="csX1" fmla="*/ 29 w 43958"/>
                <a:gd name="csY1" fmla="*/ 21562 h 40692"/>
                <a:gd name="csX2" fmla="*/ 20975 w 43958"/>
                <a:gd name="csY2" fmla="*/ 26 h 40692"/>
                <a:gd name="csX3" fmla="*/ 43927 w 43958"/>
                <a:gd name="csY3" fmla="*/ 19497 h 40692"/>
                <a:gd name="csX4" fmla="*/ 23158 w 43958"/>
                <a:gd name="csY4" fmla="*/ 40679 h 4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958" h="40692">
                  <a:moveTo>
                    <a:pt x="23158" y="40679"/>
                  </a:moveTo>
                  <a:cubicBezTo>
                    <a:pt x="11358" y="41092"/>
                    <a:pt x="678" y="32300"/>
                    <a:pt x="29" y="21562"/>
                  </a:cubicBezTo>
                  <a:cubicBezTo>
                    <a:pt x="-620" y="11177"/>
                    <a:pt x="9647" y="616"/>
                    <a:pt x="20975" y="26"/>
                  </a:cubicBezTo>
                  <a:cubicBezTo>
                    <a:pt x="32068" y="-564"/>
                    <a:pt x="43337" y="8994"/>
                    <a:pt x="43927" y="19497"/>
                  </a:cubicBezTo>
                  <a:cubicBezTo>
                    <a:pt x="44576" y="30648"/>
                    <a:pt x="35194" y="40266"/>
                    <a:pt x="23158" y="40679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FEC2934B-850E-5EFB-950F-DB95A347CBC6}"/>
                </a:ext>
              </a:extLst>
            </p:cNvPr>
            <p:cNvSpPr/>
            <p:nvPr/>
          </p:nvSpPr>
          <p:spPr>
            <a:xfrm>
              <a:off x="7974449" y="2131240"/>
              <a:ext cx="41014" cy="42354"/>
            </a:xfrm>
            <a:custGeom>
              <a:avLst/>
              <a:gdLst>
                <a:gd name="csX0" fmla="*/ 41014 w 41014"/>
                <a:gd name="csY0" fmla="*/ 14706 h 42354"/>
                <a:gd name="csX1" fmla="*/ 17944 w 41014"/>
                <a:gd name="csY1" fmla="*/ 42260 h 42354"/>
                <a:gd name="csX2" fmla="*/ 7 w 41014"/>
                <a:gd name="csY2" fmla="*/ 22258 h 42354"/>
                <a:gd name="csX3" fmla="*/ 22782 w 41014"/>
                <a:gd name="csY3" fmla="*/ 545 h 42354"/>
                <a:gd name="csX4" fmla="*/ 40955 w 41014"/>
                <a:gd name="csY4" fmla="*/ 14706 h 42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014" h="42354">
                  <a:moveTo>
                    <a:pt x="41014" y="14706"/>
                  </a:moveTo>
                  <a:cubicBezTo>
                    <a:pt x="40837" y="32525"/>
                    <a:pt x="29745" y="43499"/>
                    <a:pt x="17944" y="42260"/>
                  </a:cubicBezTo>
                  <a:cubicBezTo>
                    <a:pt x="6203" y="41021"/>
                    <a:pt x="302" y="33587"/>
                    <a:pt x="7" y="22258"/>
                  </a:cubicBezTo>
                  <a:cubicBezTo>
                    <a:pt x="-347" y="9986"/>
                    <a:pt x="11985" y="-2818"/>
                    <a:pt x="22782" y="545"/>
                  </a:cubicBezTo>
                  <a:cubicBezTo>
                    <a:pt x="30630" y="3023"/>
                    <a:pt x="36766" y="11225"/>
                    <a:pt x="40955" y="1470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A375DCB8-BF49-296C-9C2D-DB600F41CC0E}"/>
                </a:ext>
              </a:extLst>
            </p:cNvPr>
            <p:cNvSpPr/>
            <p:nvPr/>
          </p:nvSpPr>
          <p:spPr>
            <a:xfrm>
              <a:off x="10670183" y="4121451"/>
              <a:ext cx="41101" cy="41262"/>
            </a:xfrm>
            <a:custGeom>
              <a:avLst/>
              <a:gdLst>
                <a:gd name="csX0" fmla="*/ 41102 w 41101"/>
                <a:gd name="csY0" fmla="*/ 14941 h 41262"/>
                <a:gd name="csX1" fmla="*/ 19330 w 41101"/>
                <a:gd name="csY1" fmla="*/ 41256 h 41262"/>
                <a:gd name="csX2" fmla="*/ 36 w 41101"/>
                <a:gd name="csY2" fmla="*/ 22612 h 41262"/>
                <a:gd name="csX3" fmla="*/ 22398 w 41101"/>
                <a:gd name="csY3" fmla="*/ 545 h 41262"/>
                <a:gd name="csX4" fmla="*/ 41102 w 41101"/>
                <a:gd name="csY4" fmla="*/ 14941 h 4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101" h="41262">
                  <a:moveTo>
                    <a:pt x="41102" y="14941"/>
                  </a:moveTo>
                  <a:cubicBezTo>
                    <a:pt x="40630" y="31049"/>
                    <a:pt x="30245" y="41551"/>
                    <a:pt x="19330" y="41256"/>
                  </a:cubicBezTo>
                  <a:cubicBezTo>
                    <a:pt x="7588" y="40902"/>
                    <a:pt x="744" y="34471"/>
                    <a:pt x="36" y="22612"/>
                  </a:cubicBezTo>
                  <a:cubicBezTo>
                    <a:pt x="-731" y="9985"/>
                    <a:pt x="10893" y="-2818"/>
                    <a:pt x="22398" y="545"/>
                  </a:cubicBezTo>
                  <a:cubicBezTo>
                    <a:pt x="30363" y="2905"/>
                    <a:pt x="36559" y="11283"/>
                    <a:pt x="41102" y="14941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C4340A7E-879C-EBC0-B338-766C920C1B63}"/>
                </a:ext>
              </a:extLst>
            </p:cNvPr>
            <p:cNvSpPr/>
            <p:nvPr/>
          </p:nvSpPr>
          <p:spPr>
            <a:xfrm>
              <a:off x="9851585" y="2448834"/>
              <a:ext cx="38650" cy="40743"/>
            </a:xfrm>
            <a:custGeom>
              <a:avLst/>
              <a:gdLst>
                <a:gd name="csX0" fmla="*/ 38563 w 38650"/>
                <a:gd name="csY0" fmla="*/ 13246 h 40743"/>
                <a:gd name="csX1" fmla="*/ 19505 w 38650"/>
                <a:gd name="csY1" fmla="*/ 40741 h 40743"/>
                <a:gd name="csX2" fmla="*/ 93 w 38650"/>
                <a:gd name="csY2" fmla="*/ 22038 h 40743"/>
                <a:gd name="csX3" fmla="*/ 19387 w 38650"/>
                <a:gd name="csY3" fmla="*/ 325 h 40743"/>
                <a:gd name="csX4" fmla="*/ 38563 w 38650"/>
                <a:gd name="csY4" fmla="*/ 13187 h 4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50" h="40743">
                  <a:moveTo>
                    <a:pt x="38563" y="13246"/>
                  </a:moveTo>
                  <a:cubicBezTo>
                    <a:pt x="39625" y="30770"/>
                    <a:pt x="30951" y="40919"/>
                    <a:pt x="19505" y="40741"/>
                  </a:cubicBezTo>
                  <a:cubicBezTo>
                    <a:pt x="7468" y="40564"/>
                    <a:pt x="1273" y="33366"/>
                    <a:pt x="93" y="22038"/>
                  </a:cubicBezTo>
                  <a:cubicBezTo>
                    <a:pt x="-1087" y="10591"/>
                    <a:pt x="9179" y="-2212"/>
                    <a:pt x="19387" y="325"/>
                  </a:cubicBezTo>
                  <a:cubicBezTo>
                    <a:pt x="27470" y="2331"/>
                    <a:pt x="34137" y="10060"/>
                    <a:pt x="38563" y="13187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AFF46AB5-1245-980A-79F0-D59FC51F0AEC}"/>
                </a:ext>
              </a:extLst>
            </p:cNvPr>
            <p:cNvSpPr/>
            <p:nvPr/>
          </p:nvSpPr>
          <p:spPr>
            <a:xfrm>
              <a:off x="9777854" y="2509084"/>
              <a:ext cx="42206" cy="39441"/>
            </a:xfrm>
            <a:custGeom>
              <a:avLst/>
              <a:gdLst>
                <a:gd name="csX0" fmla="*/ 28215 w 42206"/>
                <a:gd name="csY0" fmla="*/ 80 h 39441"/>
                <a:gd name="csX1" fmla="*/ 41727 w 42206"/>
                <a:gd name="csY1" fmla="*/ 18784 h 39441"/>
                <a:gd name="csX2" fmla="*/ 21607 w 42206"/>
                <a:gd name="csY2" fmla="*/ 39435 h 39441"/>
                <a:gd name="csX3" fmla="*/ 12 w 42206"/>
                <a:gd name="csY3" fmla="*/ 19433 h 39441"/>
                <a:gd name="csX4" fmla="*/ 28215 w 42206"/>
                <a:gd name="csY4" fmla="*/ 21 h 39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06" h="39441">
                  <a:moveTo>
                    <a:pt x="28215" y="80"/>
                  </a:moveTo>
                  <a:cubicBezTo>
                    <a:pt x="31519" y="4387"/>
                    <a:pt x="39485" y="10759"/>
                    <a:pt x="41727" y="18784"/>
                  </a:cubicBezTo>
                  <a:cubicBezTo>
                    <a:pt x="44677" y="29286"/>
                    <a:pt x="33525" y="39140"/>
                    <a:pt x="21607" y="39435"/>
                  </a:cubicBezTo>
                  <a:cubicBezTo>
                    <a:pt x="9924" y="39730"/>
                    <a:pt x="-401" y="30171"/>
                    <a:pt x="12" y="19433"/>
                  </a:cubicBezTo>
                  <a:cubicBezTo>
                    <a:pt x="425" y="9107"/>
                    <a:pt x="11576" y="-510"/>
                    <a:pt x="28215" y="21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FD18839B-B0A2-FA3D-5BD1-985D8817DF5B}"/>
                </a:ext>
              </a:extLst>
            </p:cNvPr>
            <p:cNvSpPr/>
            <p:nvPr/>
          </p:nvSpPr>
          <p:spPr>
            <a:xfrm>
              <a:off x="8135651" y="4774473"/>
              <a:ext cx="40593" cy="38871"/>
            </a:xfrm>
            <a:custGeom>
              <a:avLst/>
              <a:gdLst>
                <a:gd name="csX0" fmla="*/ 40594 w 40593"/>
                <a:gd name="csY0" fmla="*/ 23749 h 38871"/>
                <a:gd name="csX1" fmla="*/ 22185 w 40593"/>
                <a:gd name="csY1" fmla="*/ 38087 h 38871"/>
                <a:gd name="csX2" fmla="*/ 0 w 40593"/>
                <a:gd name="csY2" fmla="*/ 20386 h 38871"/>
                <a:gd name="csX3" fmla="*/ 17642 w 40593"/>
                <a:gd name="csY3" fmla="*/ 207 h 38871"/>
                <a:gd name="csX4" fmla="*/ 40535 w 40593"/>
                <a:gd name="csY4" fmla="*/ 23808 h 38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593" h="38871">
                  <a:moveTo>
                    <a:pt x="40594" y="23749"/>
                  </a:moveTo>
                  <a:cubicBezTo>
                    <a:pt x="36169" y="27408"/>
                    <a:pt x="30091" y="35432"/>
                    <a:pt x="22185" y="38087"/>
                  </a:cubicBezTo>
                  <a:cubicBezTo>
                    <a:pt x="11151" y="41804"/>
                    <a:pt x="59" y="31715"/>
                    <a:pt x="0" y="20386"/>
                  </a:cubicBezTo>
                  <a:cubicBezTo>
                    <a:pt x="0" y="8763"/>
                    <a:pt x="6372" y="1918"/>
                    <a:pt x="17642" y="207"/>
                  </a:cubicBezTo>
                  <a:cubicBezTo>
                    <a:pt x="29029" y="-1504"/>
                    <a:pt x="39768" y="7465"/>
                    <a:pt x="40535" y="2380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DE0F3ED9-9CA8-6541-ACFB-890C121B7AFC}"/>
                </a:ext>
              </a:extLst>
            </p:cNvPr>
            <p:cNvSpPr/>
            <p:nvPr/>
          </p:nvSpPr>
          <p:spPr>
            <a:xfrm>
              <a:off x="11089605" y="4558074"/>
              <a:ext cx="40311" cy="39994"/>
            </a:xfrm>
            <a:custGeom>
              <a:avLst/>
              <a:gdLst>
                <a:gd name="csX0" fmla="*/ 27676 w 40311"/>
                <a:gd name="csY0" fmla="*/ 127 h 39994"/>
                <a:gd name="csX1" fmla="*/ 40066 w 40311"/>
                <a:gd name="csY1" fmla="*/ 20188 h 39994"/>
                <a:gd name="csX2" fmla="*/ 18471 w 40311"/>
                <a:gd name="csY2" fmla="*/ 39895 h 39994"/>
                <a:gd name="csX3" fmla="*/ 3 w 40311"/>
                <a:gd name="csY3" fmla="*/ 19834 h 39994"/>
                <a:gd name="csX4" fmla="*/ 27617 w 40311"/>
                <a:gd name="csY4" fmla="*/ 68 h 39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311" h="39994">
                  <a:moveTo>
                    <a:pt x="27676" y="127"/>
                  </a:moveTo>
                  <a:cubicBezTo>
                    <a:pt x="30862" y="4965"/>
                    <a:pt x="38296" y="11986"/>
                    <a:pt x="40066" y="20188"/>
                  </a:cubicBezTo>
                  <a:cubicBezTo>
                    <a:pt x="42249" y="30690"/>
                    <a:pt x="29446" y="41134"/>
                    <a:pt x="18471" y="39895"/>
                  </a:cubicBezTo>
                  <a:cubicBezTo>
                    <a:pt x="6907" y="38597"/>
                    <a:pt x="298" y="31398"/>
                    <a:pt x="3" y="19834"/>
                  </a:cubicBezTo>
                  <a:cubicBezTo>
                    <a:pt x="-233" y="9331"/>
                    <a:pt x="11804" y="-935"/>
                    <a:pt x="27617" y="6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5041B999-EEAD-5B0A-B8A1-B9968FA5D817}"/>
                </a:ext>
              </a:extLst>
            </p:cNvPr>
            <p:cNvSpPr/>
            <p:nvPr/>
          </p:nvSpPr>
          <p:spPr>
            <a:xfrm>
              <a:off x="10333525" y="2094613"/>
              <a:ext cx="37395" cy="38178"/>
            </a:xfrm>
            <a:custGeom>
              <a:avLst/>
              <a:gdLst>
                <a:gd name="csX0" fmla="*/ 12063 w 37395"/>
                <a:gd name="csY0" fmla="*/ 0 h 38178"/>
                <a:gd name="csX1" fmla="*/ 37257 w 37395"/>
                <a:gd name="csY1" fmla="*/ 18055 h 38178"/>
                <a:gd name="csX2" fmla="*/ 19792 w 37395"/>
                <a:gd name="csY2" fmla="*/ 38175 h 38178"/>
                <a:gd name="csX3" fmla="*/ 85 w 37395"/>
                <a:gd name="csY3" fmla="*/ 20533 h 38178"/>
                <a:gd name="csX4" fmla="*/ 12004 w 37395"/>
                <a:gd name="csY4" fmla="*/ 0 h 381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395" h="38178">
                  <a:moveTo>
                    <a:pt x="12063" y="0"/>
                  </a:moveTo>
                  <a:cubicBezTo>
                    <a:pt x="29233" y="177"/>
                    <a:pt x="35900" y="6490"/>
                    <a:pt x="37257" y="18055"/>
                  </a:cubicBezTo>
                  <a:cubicBezTo>
                    <a:pt x="38555" y="28852"/>
                    <a:pt x="30590" y="37998"/>
                    <a:pt x="19792" y="38175"/>
                  </a:cubicBezTo>
                  <a:cubicBezTo>
                    <a:pt x="7992" y="38352"/>
                    <a:pt x="-977" y="31861"/>
                    <a:pt x="85" y="20533"/>
                  </a:cubicBezTo>
                  <a:cubicBezTo>
                    <a:pt x="853" y="12568"/>
                    <a:pt x="8700" y="5310"/>
                    <a:pt x="12004" y="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37B3F751-DAFA-F995-3E5B-F102ABDE297F}"/>
                </a:ext>
              </a:extLst>
            </p:cNvPr>
            <p:cNvSpPr/>
            <p:nvPr/>
          </p:nvSpPr>
          <p:spPr>
            <a:xfrm>
              <a:off x="7900213" y="2094663"/>
              <a:ext cx="37631" cy="37653"/>
            </a:xfrm>
            <a:custGeom>
              <a:avLst/>
              <a:gdLst>
                <a:gd name="csX0" fmla="*/ 19253 w 37631"/>
                <a:gd name="csY0" fmla="*/ 37594 h 37653"/>
                <a:gd name="csX1" fmla="*/ 18 w 37631"/>
                <a:gd name="csY1" fmla="*/ 19303 h 37653"/>
                <a:gd name="csX2" fmla="*/ 18132 w 37631"/>
                <a:gd name="csY2" fmla="*/ 10 h 37653"/>
                <a:gd name="csX3" fmla="*/ 37603 w 37631"/>
                <a:gd name="csY3" fmla="*/ 18123 h 37653"/>
                <a:gd name="csX4" fmla="*/ 19312 w 37631"/>
                <a:gd name="csY4" fmla="*/ 37653 h 37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631" h="37653">
                  <a:moveTo>
                    <a:pt x="19253" y="37594"/>
                  </a:moveTo>
                  <a:cubicBezTo>
                    <a:pt x="7925" y="36886"/>
                    <a:pt x="431" y="31281"/>
                    <a:pt x="18" y="19303"/>
                  </a:cubicBezTo>
                  <a:cubicBezTo>
                    <a:pt x="-395" y="7385"/>
                    <a:pt x="6214" y="305"/>
                    <a:pt x="18132" y="10"/>
                  </a:cubicBezTo>
                  <a:cubicBezTo>
                    <a:pt x="29874" y="-285"/>
                    <a:pt x="37072" y="6205"/>
                    <a:pt x="37603" y="18123"/>
                  </a:cubicBezTo>
                  <a:cubicBezTo>
                    <a:pt x="38134" y="30160"/>
                    <a:pt x="31290" y="36414"/>
                    <a:pt x="19312" y="3765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95CD17DC-2D63-42BE-CEAE-24DD5A00DAD8}"/>
                </a:ext>
              </a:extLst>
            </p:cNvPr>
            <p:cNvSpPr/>
            <p:nvPr/>
          </p:nvSpPr>
          <p:spPr>
            <a:xfrm>
              <a:off x="8505336" y="5043231"/>
              <a:ext cx="36841" cy="36281"/>
            </a:xfrm>
            <a:custGeom>
              <a:avLst/>
              <a:gdLst>
                <a:gd name="csX0" fmla="*/ 36842 w 36841"/>
                <a:gd name="csY0" fmla="*/ 16196 h 36281"/>
                <a:gd name="csX1" fmla="*/ 13654 w 36841"/>
                <a:gd name="csY1" fmla="*/ 35667 h 36281"/>
                <a:gd name="csX2" fmla="*/ 260 w 36841"/>
                <a:gd name="csY2" fmla="*/ 15311 h 36281"/>
                <a:gd name="csX3" fmla="*/ 22150 w 36841"/>
                <a:gd name="csY3" fmla="*/ 1327 h 36281"/>
                <a:gd name="csX4" fmla="*/ 36842 w 36841"/>
                <a:gd name="csY4" fmla="*/ 16196 h 3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41" h="36281">
                  <a:moveTo>
                    <a:pt x="36842" y="16196"/>
                  </a:moveTo>
                  <a:cubicBezTo>
                    <a:pt x="34187" y="31477"/>
                    <a:pt x="23684" y="38499"/>
                    <a:pt x="13654" y="35667"/>
                  </a:cubicBezTo>
                  <a:cubicBezTo>
                    <a:pt x="3623" y="32775"/>
                    <a:pt x="-1215" y="25813"/>
                    <a:pt x="260" y="15311"/>
                  </a:cubicBezTo>
                  <a:cubicBezTo>
                    <a:pt x="1735" y="4749"/>
                    <a:pt x="12769" y="-3275"/>
                    <a:pt x="22150" y="1327"/>
                  </a:cubicBezTo>
                  <a:cubicBezTo>
                    <a:pt x="28935" y="4631"/>
                    <a:pt x="33420" y="12537"/>
                    <a:pt x="36842" y="1619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80F6E09C-E500-7CBB-0EE7-D8DEA49278BD}"/>
                </a:ext>
              </a:extLst>
            </p:cNvPr>
            <p:cNvSpPr/>
            <p:nvPr/>
          </p:nvSpPr>
          <p:spPr>
            <a:xfrm>
              <a:off x="8262624" y="4660364"/>
              <a:ext cx="36722" cy="36927"/>
            </a:xfrm>
            <a:custGeom>
              <a:avLst/>
              <a:gdLst>
                <a:gd name="csX0" fmla="*/ 36699 w 36722"/>
                <a:gd name="csY0" fmla="*/ 12714 h 36927"/>
                <a:gd name="csX1" fmla="*/ 17996 w 36722"/>
                <a:gd name="csY1" fmla="*/ 36905 h 36927"/>
                <a:gd name="csX2" fmla="*/ 118 w 36722"/>
                <a:gd name="csY2" fmla="*/ 20266 h 36927"/>
                <a:gd name="csX3" fmla="*/ 17111 w 36722"/>
                <a:gd name="csY3" fmla="*/ 265 h 36927"/>
                <a:gd name="csX4" fmla="*/ 36699 w 36722"/>
                <a:gd name="csY4" fmla="*/ 12655 h 36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722" h="36927">
                  <a:moveTo>
                    <a:pt x="36699" y="12714"/>
                  </a:moveTo>
                  <a:cubicBezTo>
                    <a:pt x="37230" y="28704"/>
                    <a:pt x="28734" y="37436"/>
                    <a:pt x="17996" y="36905"/>
                  </a:cubicBezTo>
                  <a:cubicBezTo>
                    <a:pt x="7552" y="36433"/>
                    <a:pt x="1298" y="30710"/>
                    <a:pt x="118" y="20266"/>
                  </a:cubicBezTo>
                  <a:cubicBezTo>
                    <a:pt x="-1121" y="9823"/>
                    <a:pt x="7611" y="-1919"/>
                    <a:pt x="17111" y="265"/>
                  </a:cubicBezTo>
                  <a:cubicBezTo>
                    <a:pt x="25194" y="2094"/>
                    <a:pt x="31979" y="9528"/>
                    <a:pt x="36699" y="12655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B27A36F7-44D6-161D-9425-054AA02C6CDE}"/>
                </a:ext>
              </a:extLst>
            </p:cNvPr>
            <p:cNvSpPr/>
            <p:nvPr/>
          </p:nvSpPr>
          <p:spPr>
            <a:xfrm>
              <a:off x="9449882" y="2222480"/>
              <a:ext cx="145728" cy="121182"/>
            </a:xfrm>
            <a:custGeom>
              <a:avLst/>
              <a:gdLst>
                <a:gd name="csX0" fmla="*/ 75277 w 145728"/>
                <a:gd name="csY0" fmla="*/ 121183 h 121182"/>
                <a:gd name="csX1" fmla="*/ 3176 w 145728"/>
                <a:gd name="csY1" fmla="*/ 59466 h 121182"/>
                <a:gd name="csX2" fmla="*/ 1111 w 145728"/>
                <a:gd name="csY2" fmla="*/ 17811 h 121182"/>
                <a:gd name="csX3" fmla="*/ 18457 w 145728"/>
                <a:gd name="csY3" fmla="*/ 523 h 121182"/>
                <a:gd name="csX4" fmla="*/ 38990 w 145728"/>
                <a:gd name="csY4" fmla="*/ 17870 h 121182"/>
                <a:gd name="csX5" fmla="*/ 41646 w 145728"/>
                <a:gd name="csY5" fmla="*/ 41825 h 121182"/>
                <a:gd name="csX6" fmla="*/ 51558 w 145728"/>
                <a:gd name="csY6" fmla="*/ 66311 h 121182"/>
                <a:gd name="csX7" fmla="*/ 77696 w 145728"/>
                <a:gd name="csY7" fmla="*/ 77226 h 121182"/>
                <a:gd name="csX8" fmla="*/ 97108 w 145728"/>
                <a:gd name="csY8" fmla="*/ 57519 h 121182"/>
                <a:gd name="csX9" fmla="*/ 100884 w 145728"/>
                <a:gd name="csY9" fmla="*/ 27605 h 121182"/>
                <a:gd name="csX10" fmla="*/ 119234 w 145728"/>
                <a:gd name="csY10" fmla="*/ 6718 h 121182"/>
                <a:gd name="csX11" fmla="*/ 141655 w 145728"/>
                <a:gd name="csY11" fmla="*/ 23357 h 121182"/>
                <a:gd name="csX12" fmla="*/ 75336 w 145728"/>
                <a:gd name="csY12" fmla="*/ 121183 h 121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5728" h="121182">
                  <a:moveTo>
                    <a:pt x="75277" y="121183"/>
                  </a:moveTo>
                  <a:cubicBezTo>
                    <a:pt x="40879" y="121183"/>
                    <a:pt x="12380" y="97818"/>
                    <a:pt x="3176" y="59466"/>
                  </a:cubicBezTo>
                  <a:cubicBezTo>
                    <a:pt x="-69" y="46073"/>
                    <a:pt x="-954" y="31322"/>
                    <a:pt x="1111" y="17811"/>
                  </a:cubicBezTo>
                  <a:cubicBezTo>
                    <a:pt x="2173" y="11084"/>
                    <a:pt x="11377" y="2293"/>
                    <a:pt x="18457" y="523"/>
                  </a:cubicBezTo>
                  <a:cubicBezTo>
                    <a:pt x="29904" y="-2368"/>
                    <a:pt x="36630" y="7190"/>
                    <a:pt x="38990" y="17870"/>
                  </a:cubicBezTo>
                  <a:cubicBezTo>
                    <a:pt x="40702" y="25658"/>
                    <a:pt x="39757" y="34095"/>
                    <a:pt x="41646" y="41825"/>
                  </a:cubicBezTo>
                  <a:cubicBezTo>
                    <a:pt x="43770" y="50439"/>
                    <a:pt x="45717" y="60705"/>
                    <a:pt x="51558" y="66311"/>
                  </a:cubicBezTo>
                  <a:cubicBezTo>
                    <a:pt x="57989" y="72506"/>
                    <a:pt x="68610" y="76695"/>
                    <a:pt x="77696" y="77226"/>
                  </a:cubicBezTo>
                  <a:cubicBezTo>
                    <a:pt x="89142" y="77934"/>
                    <a:pt x="95102" y="68140"/>
                    <a:pt x="97108" y="57519"/>
                  </a:cubicBezTo>
                  <a:cubicBezTo>
                    <a:pt x="98996" y="47666"/>
                    <a:pt x="99527" y="37576"/>
                    <a:pt x="100884" y="27605"/>
                  </a:cubicBezTo>
                  <a:cubicBezTo>
                    <a:pt x="102359" y="16572"/>
                    <a:pt x="107669" y="8016"/>
                    <a:pt x="119234" y="6718"/>
                  </a:cubicBezTo>
                  <a:cubicBezTo>
                    <a:pt x="130975" y="5420"/>
                    <a:pt x="137583" y="13385"/>
                    <a:pt x="141655" y="23357"/>
                  </a:cubicBezTo>
                  <a:cubicBezTo>
                    <a:pt x="158529" y="64894"/>
                    <a:pt x="120355" y="121124"/>
                    <a:pt x="75336" y="12118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5E503033-9CE3-71EC-705A-606231A480F6}"/>
                </a:ext>
              </a:extLst>
            </p:cNvPr>
            <p:cNvSpPr/>
            <p:nvPr/>
          </p:nvSpPr>
          <p:spPr>
            <a:xfrm>
              <a:off x="9103637" y="2216573"/>
              <a:ext cx="152234" cy="118138"/>
            </a:xfrm>
            <a:custGeom>
              <a:avLst/>
              <a:gdLst>
                <a:gd name="csX0" fmla="*/ 152235 w 152234"/>
                <a:gd name="csY0" fmla="*/ 31506 h 118138"/>
                <a:gd name="csX1" fmla="*/ 114768 w 152234"/>
                <a:gd name="csY1" fmla="*/ 104374 h 118138"/>
                <a:gd name="csX2" fmla="*/ 30631 w 152234"/>
                <a:gd name="csY2" fmla="*/ 103430 h 118138"/>
                <a:gd name="csX3" fmla="*/ 2369 w 152234"/>
                <a:gd name="csY3" fmla="*/ 25959 h 118138"/>
                <a:gd name="csX4" fmla="*/ 23255 w 152234"/>
                <a:gd name="csY4" fmla="*/ 7964 h 118138"/>
                <a:gd name="csX5" fmla="*/ 41546 w 152234"/>
                <a:gd name="csY5" fmla="*/ 28320 h 118138"/>
                <a:gd name="csX6" fmla="*/ 42313 w 152234"/>
                <a:gd name="csY6" fmla="*/ 49324 h 118138"/>
                <a:gd name="csX7" fmla="*/ 68392 w 152234"/>
                <a:gd name="csY7" fmla="*/ 74578 h 118138"/>
                <a:gd name="csX8" fmla="*/ 97716 w 152234"/>
                <a:gd name="csY8" fmla="*/ 58942 h 118138"/>
                <a:gd name="csX9" fmla="*/ 109399 w 152234"/>
                <a:gd name="csY9" fmla="*/ 21888 h 118138"/>
                <a:gd name="csX10" fmla="*/ 133767 w 152234"/>
                <a:gd name="csY10" fmla="*/ 529 h 118138"/>
                <a:gd name="csX11" fmla="*/ 152176 w 152234"/>
                <a:gd name="csY11" fmla="*/ 31624 h 118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52234" h="118138">
                  <a:moveTo>
                    <a:pt x="152235" y="31506"/>
                  </a:moveTo>
                  <a:cubicBezTo>
                    <a:pt x="148872" y="58116"/>
                    <a:pt x="139018" y="85139"/>
                    <a:pt x="114768" y="104374"/>
                  </a:cubicBezTo>
                  <a:cubicBezTo>
                    <a:pt x="90813" y="123372"/>
                    <a:pt x="56651" y="122369"/>
                    <a:pt x="30631" y="103430"/>
                  </a:cubicBezTo>
                  <a:cubicBezTo>
                    <a:pt x="6971" y="86260"/>
                    <a:pt x="-5538" y="51862"/>
                    <a:pt x="2369" y="25959"/>
                  </a:cubicBezTo>
                  <a:cubicBezTo>
                    <a:pt x="5555" y="15457"/>
                    <a:pt x="11396" y="7197"/>
                    <a:pt x="23255" y="7964"/>
                  </a:cubicBezTo>
                  <a:cubicBezTo>
                    <a:pt x="34997" y="8731"/>
                    <a:pt x="40602" y="17050"/>
                    <a:pt x="41546" y="28320"/>
                  </a:cubicBezTo>
                  <a:cubicBezTo>
                    <a:pt x="42136" y="35282"/>
                    <a:pt x="41310" y="42421"/>
                    <a:pt x="42313" y="49324"/>
                  </a:cubicBezTo>
                  <a:cubicBezTo>
                    <a:pt x="44555" y="64075"/>
                    <a:pt x="54055" y="72158"/>
                    <a:pt x="68392" y="74578"/>
                  </a:cubicBezTo>
                  <a:cubicBezTo>
                    <a:pt x="82022" y="76879"/>
                    <a:pt x="92524" y="71273"/>
                    <a:pt x="97716" y="58942"/>
                  </a:cubicBezTo>
                  <a:cubicBezTo>
                    <a:pt x="102732" y="47023"/>
                    <a:pt x="105623" y="34279"/>
                    <a:pt x="109399" y="21888"/>
                  </a:cubicBezTo>
                  <a:cubicBezTo>
                    <a:pt x="114119" y="6430"/>
                    <a:pt x="123501" y="-2303"/>
                    <a:pt x="133767" y="529"/>
                  </a:cubicBezTo>
                  <a:cubicBezTo>
                    <a:pt x="147574" y="4306"/>
                    <a:pt x="151763" y="15221"/>
                    <a:pt x="152176" y="31624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FDB4C731-2A48-893D-5228-D93FB5E117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8187611"/>
      </p:ext>
    </p:extLst>
  </p:cSld>
  <p:clrMapOvr>
    <a:masterClrMapping/>
  </p:clrMapOvr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13CA326-728F-524C-17EE-68BD6731520A}"/>
              </a:ext>
            </a:extLst>
          </p:cNvPr>
          <p:cNvGrpSpPr/>
          <p:nvPr userDrawn="1"/>
        </p:nvGrpSpPr>
        <p:grpSpPr>
          <a:xfrm>
            <a:off x="6942816" y="2082980"/>
            <a:ext cx="4697519" cy="4436394"/>
            <a:chOff x="6942816" y="2082980"/>
            <a:chExt cx="4697519" cy="4436394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5CE0A1C2-D451-F5ED-E8AB-D9C23CC1B1FE}"/>
                </a:ext>
              </a:extLst>
            </p:cNvPr>
            <p:cNvSpPr/>
            <p:nvPr/>
          </p:nvSpPr>
          <p:spPr>
            <a:xfrm>
              <a:off x="6942816" y="2082980"/>
              <a:ext cx="2842132" cy="4364710"/>
            </a:xfrm>
            <a:custGeom>
              <a:avLst/>
              <a:gdLst>
                <a:gd name="csX0" fmla="*/ 979564 w 2842132"/>
                <a:gd name="csY0" fmla="*/ 1702231 h 4364710"/>
                <a:gd name="csX1" fmla="*/ 1204926 w 2842132"/>
                <a:gd name="csY1" fmla="*/ 1564894 h 4364710"/>
                <a:gd name="csX2" fmla="*/ 1263717 w 2842132"/>
                <a:gd name="csY2" fmla="*/ 1510630 h 4364710"/>
                <a:gd name="csX3" fmla="*/ 1273089 w 2842132"/>
                <a:gd name="csY3" fmla="*/ 1475857 h 4364710"/>
                <a:gd name="csX4" fmla="*/ 1168928 w 2842132"/>
                <a:gd name="csY4" fmla="*/ 1158262 h 4364710"/>
                <a:gd name="csX5" fmla="*/ 958849 w 2842132"/>
                <a:gd name="csY5" fmla="*/ 514605 h 4364710"/>
                <a:gd name="csX6" fmla="*/ 944418 w 2842132"/>
                <a:gd name="csY6" fmla="*/ 471205 h 4364710"/>
                <a:gd name="csX7" fmla="*/ 961458 w 2842132"/>
                <a:gd name="csY7" fmla="*/ 430520 h 4364710"/>
                <a:gd name="csX8" fmla="*/ 1031857 w 2842132"/>
                <a:gd name="csY8" fmla="*/ 399101 h 4364710"/>
                <a:gd name="csX9" fmla="*/ 1292260 w 2842132"/>
                <a:gd name="csY9" fmla="*/ 288710 h 4364710"/>
                <a:gd name="csX10" fmla="*/ 1838305 w 2842132"/>
                <a:gd name="csY10" fmla="*/ 54029 h 4364710"/>
                <a:gd name="csX11" fmla="*/ 1898853 w 2842132"/>
                <a:gd name="csY11" fmla="*/ 39384 h 4364710"/>
                <a:gd name="csX12" fmla="*/ 2414758 w 2842132"/>
                <a:gd name="csY12" fmla="*/ 1096 h 4364710"/>
                <a:gd name="csX13" fmla="*/ 2426154 w 2842132"/>
                <a:gd name="csY13" fmla="*/ 244 h 4364710"/>
                <a:gd name="csX14" fmla="*/ 2491601 w 2842132"/>
                <a:gd name="csY14" fmla="*/ 45455 h 4364710"/>
                <a:gd name="csX15" fmla="*/ 2531593 w 2842132"/>
                <a:gd name="csY15" fmla="*/ 167615 h 4364710"/>
                <a:gd name="csX16" fmla="*/ 2610672 w 2842132"/>
                <a:gd name="csY16" fmla="*/ 411775 h 4364710"/>
                <a:gd name="csX17" fmla="*/ 2781345 w 2842132"/>
                <a:gd name="csY17" fmla="*/ 929757 h 4364710"/>
                <a:gd name="csX18" fmla="*/ 2838804 w 2842132"/>
                <a:gd name="csY18" fmla="*/ 1109323 h 4364710"/>
                <a:gd name="csX19" fmla="*/ 2818142 w 2842132"/>
                <a:gd name="csY19" fmla="*/ 1158634 h 4364710"/>
                <a:gd name="csX20" fmla="*/ 2797054 w 2842132"/>
                <a:gd name="csY20" fmla="*/ 1167368 h 4364710"/>
                <a:gd name="csX21" fmla="*/ 1853163 w 2842132"/>
                <a:gd name="csY21" fmla="*/ 1538747 h 4364710"/>
                <a:gd name="csX22" fmla="*/ 1771900 w 2842132"/>
                <a:gd name="csY22" fmla="*/ 1580017 h 4364710"/>
                <a:gd name="csX23" fmla="*/ 1757362 w 2842132"/>
                <a:gd name="csY23" fmla="*/ 1588964 h 4364710"/>
                <a:gd name="csX24" fmla="*/ 1648675 w 2842132"/>
                <a:gd name="csY24" fmla="*/ 1685083 h 4364710"/>
                <a:gd name="csX25" fmla="*/ 1431567 w 2842132"/>
                <a:gd name="csY25" fmla="*/ 1923226 h 4364710"/>
                <a:gd name="csX26" fmla="*/ 1418573 w 2842132"/>
                <a:gd name="csY26" fmla="*/ 1972165 h 4364710"/>
                <a:gd name="csX27" fmla="*/ 1434283 w 2842132"/>
                <a:gd name="csY27" fmla="*/ 2029943 h 4364710"/>
                <a:gd name="csX28" fmla="*/ 1404941 w 2842132"/>
                <a:gd name="csY28" fmla="*/ 2098319 h 4364710"/>
                <a:gd name="csX29" fmla="*/ 1212701 w 2842132"/>
                <a:gd name="csY29" fmla="*/ 2184001 h 4364710"/>
                <a:gd name="csX30" fmla="*/ 1122173 w 2842132"/>
                <a:gd name="csY30" fmla="*/ 2209988 h 4364710"/>
                <a:gd name="csX31" fmla="*/ 1107369 w 2842132"/>
                <a:gd name="csY31" fmla="*/ 2231768 h 4364710"/>
                <a:gd name="csX32" fmla="*/ 1139693 w 2842132"/>
                <a:gd name="csY32" fmla="*/ 2417405 h 4364710"/>
                <a:gd name="csX33" fmla="*/ 1259616 w 2842132"/>
                <a:gd name="csY33" fmla="*/ 2952161 h 4364710"/>
                <a:gd name="csX34" fmla="*/ 1359836 w 2842132"/>
                <a:gd name="csY34" fmla="*/ 3476587 h 4364710"/>
                <a:gd name="csX35" fmla="*/ 1371978 w 2842132"/>
                <a:gd name="csY35" fmla="*/ 3552737 h 4364710"/>
                <a:gd name="csX36" fmla="*/ 1318406 w 2842132"/>
                <a:gd name="csY36" fmla="*/ 3598960 h 4364710"/>
                <a:gd name="csX37" fmla="*/ 1196939 w 2842132"/>
                <a:gd name="csY37" fmla="*/ 3567168 h 4364710"/>
                <a:gd name="csX38" fmla="*/ 1170259 w 2842132"/>
                <a:gd name="csY38" fmla="*/ 3582558 h 4364710"/>
                <a:gd name="csX39" fmla="*/ 1091340 w 2842132"/>
                <a:gd name="csY39" fmla="*/ 3918578 h 4364710"/>
                <a:gd name="csX40" fmla="*/ 1086281 w 2842132"/>
                <a:gd name="csY40" fmla="*/ 3946695 h 4364710"/>
                <a:gd name="csX41" fmla="*/ 1265953 w 2842132"/>
                <a:gd name="csY41" fmla="*/ 4308915 h 4364710"/>
                <a:gd name="csX42" fmla="*/ 1286615 w 2842132"/>
                <a:gd name="csY42" fmla="*/ 4332293 h 4364710"/>
                <a:gd name="csX43" fmla="*/ 1261799 w 2842132"/>
                <a:gd name="csY43" fmla="*/ 4356842 h 4364710"/>
                <a:gd name="csX44" fmla="*/ 1173987 w 2842132"/>
                <a:gd name="csY44" fmla="*/ 4362700 h 4364710"/>
                <a:gd name="csX45" fmla="*/ 1053691 w 2842132"/>
                <a:gd name="csY45" fmla="*/ 4340494 h 4364710"/>
                <a:gd name="csX46" fmla="*/ 922691 w 2842132"/>
                <a:gd name="csY46" fmla="*/ 4220624 h 4364710"/>
                <a:gd name="csX47" fmla="*/ 901230 w 2842132"/>
                <a:gd name="csY47" fmla="*/ 4172537 h 4364710"/>
                <a:gd name="csX48" fmla="*/ 883977 w 2842132"/>
                <a:gd name="csY48" fmla="*/ 4189844 h 4364710"/>
                <a:gd name="csX49" fmla="*/ 812672 w 2842132"/>
                <a:gd name="csY49" fmla="*/ 4271586 h 4364710"/>
                <a:gd name="csX50" fmla="*/ 780455 w 2842132"/>
                <a:gd name="csY50" fmla="*/ 4283195 h 4364710"/>
                <a:gd name="csX51" fmla="*/ 767248 w 2842132"/>
                <a:gd name="csY51" fmla="*/ 4251563 h 4364710"/>
                <a:gd name="csX52" fmla="*/ 808199 w 2842132"/>
                <a:gd name="csY52" fmla="*/ 3868095 h 4364710"/>
                <a:gd name="csX53" fmla="*/ 828967 w 2842132"/>
                <a:gd name="csY53" fmla="*/ 3721013 h 4364710"/>
                <a:gd name="csX54" fmla="*/ 809371 w 2842132"/>
                <a:gd name="csY54" fmla="*/ 3731344 h 4364710"/>
                <a:gd name="csX55" fmla="*/ 650626 w 2842132"/>
                <a:gd name="csY55" fmla="*/ 3791146 h 4364710"/>
                <a:gd name="csX56" fmla="*/ 348634 w 2842132"/>
                <a:gd name="csY56" fmla="*/ 3800412 h 4364710"/>
                <a:gd name="csX57" fmla="*/ 100267 w 2842132"/>
                <a:gd name="csY57" fmla="*/ 3958251 h 4364710"/>
                <a:gd name="csX58" fmla="*/ 76996 w 2842132"/>
                <a:gd name="csY58" fmla="*/ 4034614 h 4364710"/>
                <a:gd name="csX59" fmla="*/ 53565 w 2842132"/>
                <a:gd name="csY59" fmla="*/ 4066246 h 4364710"/>
                <a:gd name="csX60" fmla="*/ 21667 w 2842132"/>
                <a:gd name="csY60" fmla="*/ 4038342 h 4364710"/>
                <a:gd name="csX61" fmla="*/ 7342 w 2842132"/>
                <a:gd name="csY61" fmla="*/ 3858829 h 4364710"/>
                <a:gd name="csX62" fmla="*/ 100640 w 2842132"/>
                <a:gd name="csY62" fmla="*/ 3679317 h 4364710"/>
                <a:gd name="csX63" fmla="*/ 102877 w 2842132"/>
                <a:gd name="csY63" fmla="*/ 3673246 h 4364710"/>
                <a:gd name="csX64" fmla="*/ 59157 w 2842132"/>
                <a:gd name="csY64" fmla="*/ 3654076 h 4364710"/>
                <a:gd name="csX65" fmla="*/ 26034 w 2842132"/>
                <a:gd name="csY65" fmla="*/ 3637408 h 4364710"/>
                <a:gd name="csX66" fmla="*/ 5851 w 2842132"/>
                <a:gd name="csY66" fmla="*/ 3608865 h 4364710"/>
                <a:gd name="csX67" fmla="*/ 33915 w 2842132"/>
                <a:gd name="csY67" fmla="*/ 3584848 h 4364710"/>
                <a:gd name="csX68" fmla="*/ 265402 w 2842132"/>
                <a:gd name="csY68" fmla="*/ 3550767 h 4364710"/>
                <a:gd name="csX69" fmla="*/ 317269 w 2842132"/>
                <a:gd name="csY69" fmla="*/ 3503639 h 4364710"/>
                <a:gd name="csX70" fmla="*/ 365569 w 2842132"/>
                <a:gd name="csY70" fmla="*/ 3103770 h 4364710"/>
                <a:gd name="csX71" fmla="*/ 408330 w 2842132"/>
                <a:gd name="csY71" fmla="*/ 2740591 h 4364710"/>
                <a:gd name="csX72" fmla="*/ 450931 w 2842132"/>
                <a:gd name="csY72" fmla="*/ 2411973 h 4364710"/>
                <a:gd name="csX73" fmla="*/ 547477 w 2842132"/>
                <a:gd name="csY73" fmla="*/ 1861028 h 4364710"/>
                <a:gd name="csX74" fmla="*/ 557063 w 2842132"/>
                <a:gd name="csY74" fmla="*/ 1817361 h 4364710"/>
                <a:gd name="csX75" fmla="*/ 522449 w 2842132"/>
                <a:gd name="csY75" fmla="*/ 1794144 h 4364710"/>
                <a:gd name="csX76" fmla="*/ 352948 w 2842132"/>
                <a:gd name="csY76" fmla="*/ 1484483 h 4364710"/>
                <a:gd name="csX77" fmla="*/ 352948 w 2842132"/>
                <a:gd name="csY77" fmla="*/ 1435278 h 4364710"/>
                <a:gd name="csX78" fmla="*/ 261354 w 2842132"/>
                <a:gd name="csY78" fmla="*/ 1410676 h 4364710"/>
                <a:gd name="csX79" fmla="*/ 251237 w 2842132"/>
                <a:gd name="csY79" fmla="*/ 1479424 h 4364710"/>
                <a:gd name="csX80" fmla="*/ 199209 w 2842132"/>
                <a:gd name="csY80" fmla="*/ 1526339 h 4364710"/>
                <a:gd name="csX81" fmla="*/ 246870 w 2842132"/>
                <a:gd name="csY81" fmla="*/ 1608454 h 4364710"/>
                <a:gd name="csX82" fmla="*/ 205280 w 2842132"/>
                <a:gd name="csY82" fmla="*/ 1689184 h 4364710"/>
                <a:gd name="csX83" fmla="*/ 241012 w 2842132"/>
                <a:gd name="csY83" fmla="*/ 1797019 h 4364710"/>
                <a:gd name="csX84" fmla="*/ 281271 w 2842132"/>
                <a:gd name="csY84" fmla="*/ 1832059 h 4364710"/>
                <a:gd name="csX85" fmla="*/ 280152 w 2842132"/>
                <a:gd name="csY85" fmla="*/ 1862626 h 4364710"/>
                <a:gd name="csX86" fmla="*/ 224717 w 2842132"/>
                <a:gd name="csY86" fmla="*/ 1891701 h 4364710"/>
                <a:gd name="csX87" fmla="*/ 190796 w 2842132"/>
                <a:gd name="csY87" fmla="*/ 1825988 h 4364710"/>
                <a:gd name="csX88" fmla="*/ 137331 w 2842132"/>
                <a:gd name="csY88" fmla="*/ 1705160 h 4364710"/>
                <a:gd name="csX89" fmla="*/ 60062 w 2842132"/>
                <a:gd name="csY89" fmla="*/ 1619903 h 4364710"/>
                <a:gd name="csX90" fmla="*/ 117681 w 2842132"/>
                <a:gd name="csY90" fmla="*/ 1521600 h 4364710"/>
                <a:gd name="csX91" fmla="*/ 106231 w 2842132"/>
                <a:gd name="csY91" fmla="*/ 1509032 h 4364710"/>
                <a:gd name="csX92" fmla="*/ 85996 w 2842132"/>
                <a:gd name="csY92" fmla="*/ 1387352 h 4364710"/>
                <a:gd name="csX93" fmla="*/ 200168 w 2842132"/>
                <a:gd name="csY93" fmla="*/ 1347626 h 4364710"/>
                <a:gd name="csX94" fmla="*/ 213587 w 2842132"/>
                <a:gd name="csY94" fmla="*/ 1352472 h 4364710"/>
                <a:gd name="csX95" fmla="*/ 219658 w 2842132"/>
                <a:gd name="csY95" fmla="*/ 1353537 h 4364710"/>
                <a:gd name="csX96" fmla="*/ 217741 w 2842132"/>
                <a:gd name="csY96" fmla="*/ 1347945 h 4364710"/>
                <a:gd name="csX97" fmla="*/ 218913 w 2842132"/>
                <a:gd name="csY97" fmla="*/ 1285587 h 4364710"/>
                <a:gd name="csX98" fmla="*/ 330848 w 2842132"/>
                <a:gd name="csY98" fmla="*/ 1195059 h 4364710"/>
                <a:gd name="csX99" fmla="*/ 448695 w 2842132"/>
                <a:gd name="csY99" fmla="*/ 1277546 h 4364710"/>
                <a:gd name="csX100" fmla="*/ 454286 w 2842132"/>
                <a:gd name="csY100" fmla="*/ 1297782 h 4364710"/>
                <a:gd name="csX101" fmla="*/ 477238 w 2842132"/>
                <a:gd name="csY101" fmla="*/ 1283191 h 4364710"/>
                <a:gd name="csX102" fmla="*/ 682684 w 2842132"/>
                <a:gd name="csY102" fmla="*/ 1211354 h 4364710"/>
                <a:gd name="csX103" fmla="*/ 866084 w 2842132"/>
                <a:gd name="csY103" fmla="*/ 1280315 h 4364710"/>
                <a:gd name="csX104" fmla="*/ 895373 w 2842132"/>
                <a:gd name="csY104" fmla="*/ 1300657 h 4364710"/>
                <a:gd name="csX105" fmla="*/ 925939 w 2842132"/>
                <a:gd name="csY105" fmla="*/ 1281593 h 4364710"/>
                <a:gd name="csX106" fmla="*/ 966783 w 2842132"/>
                <a:gd name="csY106" fmla="*/ 1255553 h 4364710"/>
                <a:gd name="csX107" fmla="*/ 1027970 w 2842132"/>
                <a:gd name="csY107" fmla="*/ 1255659 h 4364710"/>
                <a:gd name="csX108" fmla="*/ 1039845 w 2842132"/>
                <a:gd name="csY108" fmla="*/ 1316367 h 4364710"/>
                <a:gd name="csX109" fmla="*/ 1001238 w 2842132"/>
                <a:gd name="csY109" fmla="*/ 1389002 h 4364710"/>
                <a:gd name="csX110" fmla="*/ 983292 w 2842132"/>
                <a:gd name="csY110" fmla="*/ 1411155 h 4364710"/>
                <a:gd name="csX111" fmla="*/ 976901 w 2842132"/>
                <a:gd name="csY111" fmla="*/ 1444225 h 4364710"/>
                <a:gd name="csX112" fmla="*/ 994688 w 2842132"/>
                <a:gd name="csY112" fmla="*/ 1618891 h 4364710"/>
                <a:gd name="csX113" fmla="*/ 974612 w 2842132"/>
                <a:gd name="csY113" fmla="*/ 1695894 h 4364710"/>
                <a:gd name="csX114" fmla="*/ 972641 w 2842132"/>
                <a:gd name="csY114" fmla="*/ 1702657 h 4364710"/>
                <a:gd name="csX115" fmla="*/ 979724 w 2842132"/>
                <a:gd name="csY115" fmla="*/ 1702124 h 4364710"/>
                <a:gd name="csX116" fmla="*/ 1784841 w 2842132"/>
                <a:gd name="csY116" fmla="*/ 1287930 h 4364710"/>
                <a:gd name="csX117" fmla="*/ 1778024 w 2842132"/>
                <a:gd name="csY117" fmla="*/ 1289688 h 4364710"/>
                <a:gd name="csX118" fmla="*/ 1781486 w 2842132"/>
                <a:gd name="csY118" fmla="*/ 1295279 h 4364710"/>
                <a:gd name="csX119" fmla="*/ 1772060 w 2842132"/>
                <a:gd name="csY119" fmla="*/ 1292137 h 4364710"/>
                <a:gd name="csX120" fmla="*/ 1756777 w 2842132"/>
                <a:gd name="csY120" fmla="*/ 1304918 h 4364710"/>
                <a:gd name="csX121" fmla="*/ 1695856 w 2842132"/>
                <a:gd name="csY121" fmla="*/ 1365199 h 4364710"/>
                <a:gd name="csX122" fmla="*/ 1684194 w 2842132"/>
                <a:gd name="csY122" fmla="*/ 1377766 h 4364710"/>
                <a:gd name="csX123" fmla="*/ 1653734 w 2842132"/>
                <a:gd name="csY123" fmla="*/ 1383944 h 4364710"/>
                <a:gd name="csX124" fmla="*/ 1648196 w 2842132"/>
                <a:gd name="csY124" fmla="*/ 1351247 h 4364710"/>
                <a:gd name="csX125" fmla="*/ 1694365 w 2842132"/>
                <a:gd name="csY125" fmla="*/ 1265937 h 4364710"/>
                <a:gd name="csX126" fmla="*/ 1720778 w 2842132"/>
                <a:gd name="csY126" fmla="*/ 1199905 h 4364710"/>
                <a:gd name="csX127" fmla="*/ 1695643 w 2842132"/>
                <a:gd name="csY127" fmla="*/ 1226318 h 4364710"/>
                <a:gd name="csX128" fmla="*/ 1606606 w 2842132"/>
                <a:gd name="csY128" fmla="*/ 1351939 h 4364710"/>
                <a:gd name="csX129" fmla="*/ 1577690 w 2842132"/>
                <a:gd name="csY129" fmla="*/ 1371855 h 4364710"/>
                <a:gd name="csX130" fmla="*/ 1560703 w 2842132"/>
                <a:gd name="csY130" fmla="*/ 1348105 h 4364710"/>
                <a:gd name="csX131" fmla="*/ 1541266 w 2842132"/>
                <a:gd name="csY131" fmla="*/ 1303693 h 4364710"/>
                <a:gd name="csX132" fmla="*/ 1533278 w 2842132"/>
                <a:gd name="csY132" fmla="*/ 1288622 h 4364710"/>
                <a:gd name="csX133" fmla="*/ 1509155 w 2842132"/>
                <a:gd name="csY133" fmla="*/ 1277599 h 4364710"/>
                <a:gd name="csX134" fmla="*/ 1491688 w 2842132"/>
                <a:gd name="csY134" fmla="*/ 1300604 h 4364710"/>
                <a:gd name="csX135" fmla="*/ 1494191 w 2842132"/>
                <a:gd name="csY135" fmla="*/ 1326112 h 4364710"/>
                <a:gd name="csX136" fmla="*/ 1509794 w 2842132"/>
                <a:gd name="csY136" fmla="*/ 1439219 h 4364710"/>
                <a:gd name="csX137" fmla="*/ 1501380 w 2842132"/>
                <a:gd name="csY137" fmla="*/ 1470851 h 4364710"/>
                <a:gd name="csX138" fmla="*/ 1344447 w 2842132"/>
                <a:gd name="csY138" fmla="*/ 1655901 h 4364710"/>
                <a:gd name="csX139" fmla="*/ 1334116 w 2842132"/>
                <a:gd name="csY139" fmla="*/ 1698237 h 4364710"/>
                <a:gd name="csX140" fmla="*/ 1386995 w 2842132"/>
                <a:gd name="csY140" fmla="*/ 1857940 h 4364710"/>
                <a:gd name="csX141" fmla="*/ 1397113 w 2842132"/>
                <a:gd name="csY141" fmla="*/ 1891861 h 4364710"/>
                <a:gd name="csX142" fmla="*/ 1419532 w 2842132"/>
                <a:gd name="csY142" fmla="*/ 1875193 h 4364710"/>
                <a:gd name="csX143" fmla="*/ 1639622 w 2842132"/>
                <a:gd name="csY143" fmla="*/ 1624483 h 4364710"/>
                <a:gd name="csX144" fmla="*/ 1691756 w 2842132"/>
                <a:gd name="csY144" fmla="*/ 1572882 h 4364710"/>
                <a:gd name="csX145" fmla="*/ 1877712 w 2842132"/>
                <a:gd name="csY145" fmla="*/ 1446674 h 4364710"/>
                <a:gd name="csX146" fmla="*/ 1889321 w 2842132"/>
                <a:gd name="csY146" fmla="*/ 1431231 h 4364710"/>
                <a:gd name="csX147" fmla="*/ 1872866 w 2842132"/>
                <a:gd name="csY147" fmla="*/ 1432083 h 4364710"/>
                <a:gd name="csX148" fmla="*/ 1776640 w 2842132"/>
                <a:gd name="csY148" fmla="*/ 1467283 h 4364710"/>
                <a:gd name="csX149" fmla="*/ 1741653 w 2842132"/>
                <a:gd name="csY149" fmla="*/ 1459934 h 4364710"/>
                <a:gd name="csX150" fmla="*/ 1752197 w 2842132"/>
                <a:gd name="csY150" fmla="*/ 1428356 h 4364710"/>
                <a:gd name="csX151" fmla="*/ 1805609 w 2842132"/>
                <a:gd name="csY151" fmla="*/ 1385435 h 4364710"/>
                <a:gd name="csX152" fmla="*/ 1811467 w 2842132"/>
                <a:gd name="csY152" fmla="*/ 1370524 h 4364710"/>
                <a:gd name="csX153" fmla="*/ 1787769 w 2842132"/>
                <a:gd name="csY153" fmla="*/ 1384689 h 4364710"/>
                <a:gd name="csX154" fmla="*/ 1740588 w 2842132"/>
                <a:gd name="csY154" fmla="*/ 1416853 h 4364710"/>
                <a:gd name="csX155" fmla="*/ 1706826 w 2842132"/>
                <a:gd name="csY155" fmla="*/ 1416055 h 4364710"/>
                <a:gd name="csX156" fmla="*/ 1708317 w 2842132"/>
                <a:gd name="csY156" fmla="*/ 1382453 h 4364710"/>
                <a:gd name="csX157" fmla="*/ 1780634 w 2842132"/>
                <a:gd name="csY157" fmla="*/ 1294747 h 4364710"/>
                <a:gd name="csX158" fmla="*/ 1785373 w 2842132"/>
                <a:gd name="csY158" fmla="*/ 1286812 h 4364710"/>
                <a:gd name="csX159" fmla="*/ 1784308 w 2842132"/>
                <a:gd name="csY159" fmla="*/ 1286386 h 4364710"/>
                <a:gd name="csX160" fmla="*/ 1785053 w 2842132"/>
                <a:gd name="csY160" fmla="*/ 1287877 h 4364710"/>
                <a:gd name="csX161" fmla="*/ 1935916 w 2842132"/>
                <a:gd name="csY161" fmla="*/ 1453224 h 4364710"/>
                <a:gd name="csX162" fmla="*/ 1968400 w 2842132"/>
                <a:gd name="csY162" fmla="*/ 1443213 h 4364710"/>
                <a:gd name="csX163" fmla="*/ 2234234 w 2842132"/>
                <a:gd name="csY163" fmla="*/ 1338679 h 4364710"/>
                <a:gd name="csX164" fmla="*/ 2768405 w 2842132"/>
                <a:gd name="csY164" fmla="*/ 1128334 h 4364710"/>
                <a:gd name="csX165" fmla="*/ 2785871 w 2842132"/>
                <a:gd name="csY165" fmla="*/ 1098992 h 4364710"/>
                <a:gd name="csX166" fmla="*/ 2682776 w 2842132"/>
                <a:gd name="csY166" fmla="*/ 778362 h 4364710"/>
                <a:gd name="csX167" fmla="*/ 2552415 w 2842132"/>
                <a:gd name="csY167" fmla="*/ 385469 h 4364710"/>
                <a:gd name="csX168" fmla="*/ 2450437 w 2842132"/>
                <a:gd name="csY168" fmla="*/ 76341 h 4364710"/>
                <a:gd name="csX169" fmla="*/ 2420882 w 2842132"/>
                <a:gd name="csY169" fmla="*/ 62815 h 4364710"/>
                <a:gd name="csX170" fmla="*/ 1433058 w 2842132"/>
                <a:gd name="csY170" fmla="*/ 446336 h 4364710"/>
                <a:gd name="csX171" fmla="*/ 1417349 w 2842132"/>
                <a:gd name="csY171" fmla="*/ 478500 h 4364710"/>
                <a:gd name="csX172" fmla="*/ 1644042 w 2842132"/>
                <a:gd name="csY172" fmla="*/ 1173598 h 4364710"/>
                <a:gd name="csX173" fmla="*/ 1655491 w 2842132"/>
                <a:gd name="csY173" fmla="*/ 1201502 h 4364710"/>
                <a:gd name="csX174" fmla="*/ 1687762 w 2842132"/>
                <a:gd name="csY174" fmla="*/ 1170456 h 4364710"/>
                <a:gd name="csX175" fmla="*/ 1721897 w 2842132"/>
                <a:gd name="csY175" fmla="*/ 1144895 h 4364710"/>
                <a:gd name="csX176" fmla="*/ 1771528 w 2842132"/>
                <a:gd name="csY176" fmla="*/ 1176101 h 4364710"/>
                <a:gd name="csX177" fmla="*/ 1762954 w 2842132"/>
                <a:gd name="csY177" fmla="*/ 1217851 h 4364710"/>
                <a:gd name="csX178" fmla="*/ 1756457 w 2842132"/>
                <a:gd name="csY178" fmla="*/ 1245701 h 4364710"/>
                <a:gd name="csX179" fmla="*/ 1807899 w 2842132"/>
                <a:gd name="csY179" fmla="*/ 1214549 h 4364710"/>
                <a:gd name="csX180" fmla="*/ 1847678 w 2842132"/>
                <a:gd name="csY180" fmla="*/ 1220939 h 4364710"/>
                <a:gd name="csX181" fmla="*/ 1851406 w 2842132"/>
                <a:gd name="csY181" fmla="*/ 1258375 h 4364710"/>
                <a:gd name="csX182" fmla="*/ 1841501 w 2842132"/>
                <a:gd name="csY182" fmla="*/ 1278877 h 4364710"/>
                <a:gd name="csX183" fmla="*/ 1830797 w 2842132"/>
                <a:gd name="csY183" fmla="*/ 1304438 h 4364710"/>
                <a:gd name="csX184" fmla="*/ 1854707 w 2842132"/>
                <a:gd name="csY184" fmla="*/ 1299486 h 4364710"/>
                <a:gd name="csX185" fmla="*/ 1914669 w 2842132"/>
                <a:gd name="csY185" fmla="*/ 1306196 h 4364710"/>
                <a:gd name="csX186" fmla="*/ 1895764 w 2842132"/>
                <a:gd name="csY186" fmla="*/ 1363122 h 4364710"/>
                <a:gd name="csX187" fmla="*/ 1880854 w 2842132"/>
                <a:gd name="csY187" fmla="*/ 1382772 h 4364710"/>
                <a:gd name="csX188" fmla="*/ 1935916 w 2842132"/>
                <a:gd name="csY188" fmla="*/ 1453224 h 4364710"/>
                <a:gd name="csX189" fmla="*/ 997936 w 2842132"/>
                <a:gd name="csY189" fmla="*/ 1292297 h 4364710"/>
                <a:gd name="csX190" fmla="*/ 967582 w 2842132"/>
                <a:gd name="csY190" fmla="*/ 1306355 h 4364710"/>
                <a:gd name="csX191" fmla="*/ 911881 w 2842132"/>
                <a:gd name="csY191" fmla="*/ 1346294 h 4364710"/>
                <a:gd name="csX192" fmla="*/ 879290 w 2842132"/>
                <a:gd name="csY192" fmla="*/ 1344377 h 4364710"/>
                <a:gd name="csX193" fmla="*/ 818796 w 2842132"/>
                <a:gd name="csY193" fmla="*/ 1296877 h 4364710"/>
                <a:gd name="csX194" fmla="*/ 718949 w 2842132"/>
                <a:gd name="csY194" fmla="*/ 1259281 h 4364710"/>
                <a:gd name="csX195" fmla="*/ 715274 w 2842132"/>
                <a:gd name="csY195" fmla="*/ 1264979 h 4364710"/>
                <a:gd name="csX196" fmla="*/ 588162 w 2842132"/>
                <a:gd name="csY196" fmla="*/ 1469200 h 4364710"/>
                <a:gd name="csX197" fmla="*/ 555944 w 2842132"/>
                <a:gd name="csY197" fmla="*/ 1498276 h 4364710"/>
                <a:gd name="csX198" fmla="*/ 581505 w 2842132"/>
                <a:gd name="csY198" fmla="*/ 1507275 h 4364710"/>
                <a:gd name="csX199" fmla="*/ 594499 w 2842132"/>
                <a:gd name="csY199" fmla="*/ 1532836 h 4364710"/>
                <a:gd name="csX200" fmla="*/ 570961 w 2842132"/>
                <a:gd name="csY200" fmla="*/ 1549025 h 4364710"/>
                <a:gd name="csX201" fmla="*/ 554187 w 2842132"/>
                <a:gd name="csY201" fmla="*/ 1545830 h 4364710"/>
                <a:gd name="csX202" fmla="*/ 509402 w 2842132"/>
                <a:gd name="csY202" fmla="*/ 1565533 h 4364710"/>
                <a:gd name="csX203" fmla="*/ 527721 w 2842132"/>
                <a:gd name="csY203" fmla="*/ 1651481 h 4364710"/>
                <a:gd name="csX204" fmla="*/ 603711 w 2842132"/>
                <a:gd name="csY204" fmla="*/ 1635186 h 4364710"/>
                <a:gd name="csX205" fmla="*/ 606534 w 2842132"/>
                <a:gd name="csY205" fmla="*/ 1630234 h 4364710"/>
                <a:gd name="csX206" fmla="*/ 635822 w 2842132"/>
                <a:gd name="csY206" fmla="*/ 1619903 h 4364710"/>
                <a:gd name="csX207" fmla="*/ 644715 w 2842132"/>
                <a:gd name="csY207" fmla="*/ 1652174 h 4364710"/>
                <a:gd name="csX208" fmla="*/ 599931 w 2842132"/>
                <a:gd name="csY208" fmla="*/ 1698130 h 4364710"/>
                <a:gd name="csX209" fmla="*/ 549661 w 2842132"/>
                <a:gd name="csY209" fmla="*/ 1718153 h 4364710"/>
                <a:gd name="csX210" fmla="*/ 528360 w 2842132"/>
                <a:gd name="csY210" fmla="*/ 1731093 h 4364710"/>
                <a:gd name="csX211" fmla="*/ 761391 w 2842132"/>
                <a:gd name="csY211" fmla="*/ 1797445 h 4364710"/>
                <a:gd name="csX212" fmla="*/ 935738 w 2842132"/>
                <a:gd name="csY212" fmla="*/ 1640778 h 4364710"/>
                <a:gd name="csX213" fmla="*/ 946867 w 2842132"/>
                <a:gd name="csY213" fmla="*/ 1532517 h 4364710"/>
                <a:gd name="csX214" fmla="*/ 932276 w 2842132"/>
                <a:gd name="csY214" fmla="*/ 1535499 h 4364710"/>
                <a:gd name="csX215" fmla="*/ 836582 w 2842132"/>
                <a:gd name="csY215" fmla="*/ 1559569 h 4364710"/>
                <a:gd name="csX216" fmla="*/ 803140 w 2842132"/>
                <a:gd name="csY216" fmla="*/ 1553232 h 4364710"/>
                <a:gd name="csX217" fmla="*/ 788762 w 2842132"/>
                <a:gd name="csY217" fmla="*/ 1531132 h 4364710"/>
                <a:gd name="csX218" fmla="*/ 809317 w 2842132"/>
                <a:gd name="csY218" fmla="*/ 1514997 h 4364710"/>
                <a:gd name="csX219" fmla="*/ 834985 w 2842132"/>
                <a:gd name="csY219" fmla="*/ 1516062 h 4364710"/>
                <a:gd name="csX220" fmla="*/ 912200 w 2842132"/>
                <a:gd name="csY220" fmla="*/ 1500246 h 4364710"/>
                <a:gd name="csX221" fmla="*/ 932649 w 2842132"/>
                <a:gd name="csY221" fmla="*/ 1450775 h 4364710"/>
                <a:gd name="csX222" fmla="*/ 945749 w 2842132"/>
                <a:gd name="csY222" fmla="*/ 1393369 h 4364710"/>
                <a:gd name="csX223" fmla="*/ 991705 w 2842132"/>
                <a:gd name="csY223" fmla="*/ 1324940 h 4364710"/>
                <a:gd name="csX224" fmla="*/ 997989 w 2842132"/>
                <a:gd name="csY224" fmla="*/ 1292350 h 4364710"/>
                <a:gd name="csX225" fmla="*/ 1120362 w 2842132"/>
                <a:gd name="csY225" fmla="*/ 414012 h 4364710"/>
                <a:gd name="csX226" fmla="*/ 1131385 w 2842132"/>
                <a:gd name="csY226" fmla="*/ 419763 h 4364710"/>
                <a:gd name="csX227" fmla="*/ 1340027 w 2842132"/>
                <a:gd name="csY227" fmla="*/ 418592 h 4364710"/>
                <a:gd name="csX228" fmla="*/ 1415059 w 2842132"/>
                <a:gd name="csY228" fmla="*/ 403149 h 4364710"/>
                <a:gd name="csX229" fmla="*/ 2264641 w 2842132"/>
                <a:gd name="csY229" fmla="*/ 73199 h 4364710"/>
                <a:gd name="csX230" fmla="*/ 2288977 w 2842132"/>
                <a:gd name="csY230" fmla="*/ 59354 h 4364710"/>
                <a:gd name="csX231" fmla="*/ 2275078 w 2842132"/>
                <a:gd name="csY231" fmla="*/ 59354 h 4364710"/>
                <a:gd name="csX232" fmla="*/ 1898960 w 2842132"/>
                <a:gd name="csY232" fmla="*/ 89548 h 4364710"/>
                <a:gd name="csX233" fmla="*/ 1841341 w 2842132"/>
                <a:gd name="csY233" fmla="*/ 103659 h 4364710"/>
                <a:gd name="csX234" fmla="*/ 1150929 w 2842132"/>
                <a:gd name="csY234" fmla="*/ 400433 h 4364710"/>
                <a:gd name="csX235" fmla="*/ 1120309 w 2842132"/>
                <a:gd name="csY235" fmla="*/ 414012 h 4364710"/>
                <a:gd name="csX236" fmla="*/ 1136657 w 2842132"/>
                <a:gd name="csY236" fmla="*/ 3553536 h 4364710"/>
                <a:gd name="csX237" fmla="*/ 932063 w 2842132"/>
                <a:gd name="csY237" fmla="*/ 3533087 h 4364710"/>
                <a:gd name="csX238" fmla="*/ 901230 w 2842132"/>
                <a:gd name="csY238" fmla="*/ 3558062 h 4364710"/>
                <a:gd name="csX239" fmla="*/ 856499 w 2842132"/>
                <a:gd name="csY239" fmla="*/ 3842534 h 4364710"/>
                <a:gd name="csX240" fmla="*/ 845156 w 2842132"/>
                <a:gd name="csY240" fmla="*/ 3925927 h 4364710"/>
                <a:gd name="csX241" fmla="*/ 878012 w 2842132"/>
                <a:gd name="csY241" fmla="*/ 3930134 h 4364710"/>
                <a:gd name="csX242" fmla="*/ 1023390 w 2842132"/>
                <a:gd name="csY242" fmla="*/ 3936684 h 4364710"/>
                <a:gd name="csX243" fmla="*/ 1046076 w 2842132"/>
                <a:gd name="csY243" fmla="*/ 3917833 h 4364710"/>
                <a:gd name="csX244" fmla="*/ 1091606 w 2842132"/>
                <a:gd name="csY244" fmla="*/ 3706103 h 4364710"/>
                <a:gd name="csX245" fmla="*/ 1136657 w 2842132"/>
                <a:gd name="csY245" fmla="*/ 3553536 h 4364710"/>
                <a:gd name="csX246" fmla="*/ 853516 w 2842132"/>
                <a:gd name="csY246" fmla="*/ 3555879 h 4364710"/>
                <a:gd name="csX247" fmla="*/ 782265 w 2842132"/>
                <a:gd name="csY247" fmla="*/ 3581653 h 4364710"/>
                <a:gd name="csX248" fmla="*/ 534005 w 2842132"/>
                <a:gd name="csY248" fmla="*/ 3619568 h 4364710"/>
                <a:gd name="csX249" fmla="*/ 391715 w 2842132"/>
                <a:gd name="csY249" fmla="*/ 3590014 h 4364710"/>
                <a:gd name="csX250" fmla="*/ 352362 w 2842132"/>
                <a:gd name="csY250" fmla="*/ 3586339 h 4364710"/>
                <a:gd name="csX251" fmla="*/ 343362 w 2842132"/>
                <a:gd name="csY251" fmla="*/ 3597629 h 4364710"/>
                <a:gd name="csX252" fmla="*/ 351510 w 2842132"/>
                <a:gd name="csY252" fmla="*/ 3743006 h 4364710"/>
                <a:gd name="csX253" fmla="*/ 367432 w 2842132"/>
                <a:gd name="csY253" fmla="*/ 3757438 h 4364710"/>
                <a:gd name="csX254" fmla="*/ 663354 w 2842132"/>
                <a:gd name="csY254" fmla="*/ 3743912 h 4364710"/>
                <a:gd name="csX255" fmla="*/ 777153 w 2842132"/>
                <a:gd name="csY255" fmla="*/ 3700458 h 4364710"/>
                <a:gd name="csX256" fmla="*/ 853570 w 2842132"/>
                <a:gd name="csY256" fmla="*/ 3555932 h 4364710"/>
                <a:gd name="csX257" fmla="*/ 1247901 w 2842132"/>
                <a:gd name="csY257" fmla="*/ 1685989 h 4364710"/>
                <a:gd name="csX258" fmla="*/ 1387954 w 2842132"/>
                <a:gd name="csY258" fmla="*/ 1540025 h 4364710"/>
                <a:gd name="csX259" fmla="*/ 1313081 w 2842132"/>
                <a:gd name="csY259" fmla="*/ 1533848 h 4364710"/>
                <a:gd name="csX260" fmla="*/ 1293165 w 2842132"/>
                <a:gd name="csY260" fmla="*/ 1543007 h 4364710"/>
                <a:gd name="csX261" fmla="*/ 1232617 w 2842132"/>
                <a:gd name="csY261" fmla="*/ 1599241 h 4364710"/>
                <a:gd name="csX262" fmla="*/ 1226121 w 2842132"/>
                <a:gd name="csY262" fmla="*/ 1618625 h 4364710"/>
                <a:gd name="csX263" fmla="*/ 1247901 w 2842132"/>
                <a:gd name="csY263" fmla="*/ 1685989 h 4364710"/>
                <a:gd name="csX264" fmla="*/ 605416 w 2842132"/>
                <a:gd name="csY264" fmla="*/ 2014341 h 4364710"/>
                <a:gd name="csX265" fmla="*/ 574370 w 2842132"/>
                <a:gd name="csY265" fmla="*/ 1983348 h 4364710"/>
                <a:gd name="csX266" fmla="*/ 557009 w 2842132"/>
                <a:gd name="csY266" fmla="*/ 2001826 h 4364710"/>
                <a:gd name="csX267" fmla="*/ 587150 w 2842132"/>
                <a:gd name="csY267" fmla="*/ 2035002 h 4364710"/>
                <a:gd name="csX268" fmla="*/ 605416 w 2842132"/>
                <a:gd name="csY268" fmla="*/ 2014394 h 4364710"/>
                <a:gd name="csX269" fmla="*/ 924714 w 2842132"/>
                <a:gd name="csY269" fmla="*/ 2100928 h 4364710"/>
                <a:gd name="csX270" fmla="*/ 901443 w 2842132"/>
                <a:gd name="csY270" fmla="*/ 2069616 h 4364710"/>
                <a:gd name="csX271" fmla="*/ 880781 w 2842132"/>
                <a:gd name="csY271" fmla="*/ 2088414 h 4364710"/>
                <a:gd name="csX272" fmla="*/ 904212 w 2842132"/>
                <a:gd name="csY272" fmla="*/ 2119779 h 4364710"/>
                <a:gd name="csX273" fmla="*/ 924714 w 2842132"/>
                <a:gd name="csY273" fmla="*/ 2100875 h 4364710"/>
                <a:gd name="csX274" fmla="*/ 1069826 w 2842132"/>
                <a:gd name="csY274" fmla="*/ 3351764 h 4364710"/>
                <a:gd name="csX275" fmla="*/ 1045117 w 2842132"/>
                <a:gd name="csY275" fmla="*/ 3322582 h 4364710"/>
                <a:gd name="csX276" fmla="*/ 1026479 w 2842132"/>
                <a:gd name="csY276" fmla="*/ 3342605 h 4364710"/>
                <a:gd name="csX277" fmla="*/ 1051241 w 2842132"/>
                <a:gd name="csY277" fmla="*/ 3372639 h 4364710"/>
                <a:gd name="csX278" fmla="*/ 1069826 w 2842132"/>
                <a:gd name="csY278" fmla="*/ 3351764 h 4364710"/>
                <a:gd name="csX279" fmla="*/ 615001 w 2842132"/>
                <a:gd name="csY279" fmla="*/ 3196321 h 4364710"/>
                <a:gd name="csX280" fmla="*/ 586564 w 2842132"/>
                <a:gd name="csY280" fmla="*/ 3172411 h 4364710"/>
                <a:gd name="csX281" fmla="*/ 568033 w 2842132"/>
                <a:gd name="csY281" fmla="*/ 3193073 h 4364710"/>
                <a:gd name="csX282" fmla="*/ 597481 w 2842132"/>
                <a:gd name="csY282" fmla="*/ 3214480 h 4364710"/>
                <a:gd name="csX283" fmla="*/ 614948 w 2842132"/>
                <a:gd name="csY283" fmla="*/ 3196375 h 4364710"/>
                <a:gd name="csX284" fmla="*/ 1182987 w 2842132"/>
                <a:gd name="csY284" fmla="*/ 3405602 h 4364710"/>
                <a:gd name="csX285" fmla="*/ 1162538 w 2842132"/>
                <a:gd name="csY285" fmla="*/ 3424613 h 4364710"/>
                <a:gd name="csX286" fmla="*/ 1187779 w 2842132"/>
                <a:gd name="csY286" fmla="*/ 3447245 h 4364710"/>
                <a:gd name="csX287" fmla="*/ 1209772 w 2842132"/>
                <a:gd name="csY287" fmla="*/ 3429512 h 4364710"/>
                <a:gd name="csX288" fmla="*/ 1182933 w 2842132"/>
                <a:gd name="csY288" fmla="*/ 3405602 h 4364710"/>
                <a:gd name="csX289" fmla="*/ 623947 w 2842132"/>
                <a:gd name="csY289" fmla="*/ 2732124 h 4364710"/>
                <a:gd name="csX290" fmla="*/ 598972 w 2842132"/>
                <a:gd name="csY290" fmla="*/ 2710344 h 4364710"/>
                <a:gd name="csX291" fmla="*/ 576180 w 2842132"/>
                <a:gd name="csY291" fmla="*/ 2730367 h 4364710"/>
                <a:gd name="csX292" fmla="*/ 600037 w 2842132"/>
                <a:gd name="csY292" fmla="*/ 2750549 h 4364710"/>
                <a:gd name="csX293" fmla="*/ 623947 w 2842132"/>
                <a:gd name="csY293" fmla="*/ 2732177 h 4364710"/>
                <a:gd name="csX294" fmla="*/ 776780 w 2842132"/>
                <a:gd name="csY294" fmla="*/ 3359219 h 4364710"/>
                <a:gd name="csX295" fmla="*/ 793874 w 2842132"/>
                <a:gd name="csY295" fmla="*/ 3340954 h 4364710"/>
                <a:gd name="csX296" fmla="*/ 769272 w 2842132"/>
                <a:gd name="csY296" fmla="*/ 3314647 h 4364710"/>
                <a:gd name="csX297" fmla="*/ 751273 w 2842132"/>
                <a:gd name="csY297" fmla="*/ 3332860 h 4364710"/>
                <a:gd name="csX298" fmla="*/ 776727 w 2842132"/>
                <a:gd name="csY298" fmla="*/ 3359273 h 4364710"/>
                <a:gd name="csX299" fmla="*/ 737267 w 2842132"/>
                <a:gd name="csY299" fmla="*/ 2421399 h 4364710"/>
                <a:gd name="csX300" fmla="*/ 711760 w 2842132"/>
                <a:gd name="csY300" fmla="*/ 2399885 h 4364710"/>
                <a:gd name="csX301" fmla="*/ 692642 w 2842132"/>
                <a:gd name="csY301" fmla="*/ 2419908 h 4364710"/>
                <a:gd name="csX302" fmla="*/ 718576 w 2842132"/>
                <a:gd name="csY302" fmla="*/ 2441421 h 4364710"/>
                <a:gd name="csX303" fmla="*/ 737267 w 2842132"/>
                <a:gd name="csY303" fmla="*/ 2421399 h 4364710"/>
                <a:gd name="csX304" fmla="*/ 1142302 w 2842132"/>
                <a:gd name="csY304" fmla="*/ 3053979 h 4364710"/>
                <a:gd name="csX305" fmla="*/ 1114718 w 2842132"/>
                <a:gd name="csY305" fmla="*/ 3030655 h 4364710"/>
                <a:gd name="csX306" fmla="*/ 1096239 w 2842132"/>
                <a:gd name="csY306" fmla="*/ 3051103 h 4364710"/>
                <a:gd name="csX307" fmla="*/ 1122333 w 2842132"/>
                <a:gd name="csY307" fmla="*/ 3073150 h 4364710"/>
                <a:gd name="csX308" fmla="*/ 1142355 w 2842132"/>
                <a:gd name="csY308" fmla="*/ 3053979 h 4364710"/>
                <a:gd name="csX309" fmla="*/ 1194702 w 2842132"/>
                <a:gd name="csY309" fmla="*/ 2028293 h 4364710"/>
                <a:gd name="csX310" fmla="*/ 1170792 w 2842132"/>
                <a:gd name="csY310" fmla="*/ 2009175 h 4364710"/>
                <a:gd name="csX311" fmla="*/ 1148639 w 2842132"/>
                <a:gd name="csY311" fmla="*/ 2030156 h 4364710"/>
                <a:gd name="csX312" fmla="*/ 1172709 w 2842132"/>
                <a:gd name="csY312" fmla="*/ 2048901 h 4364710"/>
                <a:gd name="csX313" fmla="*/ 1194755 w 2842132"/>
                <a:gd name="csY313" fmla="*/ 2028239 h 4364710"/>
                <a:gd name="csX314" fmla="*/ 421110 w 2842132"/>
                <a:gd name="csY314" fmla="*/ 3333712 h 4364710"/>
                <a:gd name="csX315" fmla="*/ 400555 w 2842132"/>
                <a:gd name="csY315" fmla="*/ 3352616 h 4364710"/>
                <a:gd name="csX316" fmla="*/ 422069 w 2842132"/>
                <a:gd name="csY316" fmla="*/ 3375568 h 4364710"/>
                <a:gd name="csX317" fmla="*/ 443796 w 2842132"/>
                <a:gd name="csY317" fmla="*/ 3358474 h 4364710"/>
                <a:gd name="csX318" fmla="*/ 421057 w 2842132"/>
                <a:gd name="csY318" fmla="*/ 3333712 h 4364710"/>
                <a:gd name="csX319" fmla="*/ 603339 w 2842132"/>
                <a:gd name="csY319" fmla="*/ 3518283 h 4364710"/>
                <a:gd name="csX320" fmla="*/ 584061 w 2842132"/>
                <a:gd name="csY320" fmla="*/ 3538732 h 4364710"/>
                <a:gd name="csX321" fmla="*/ 607972 w 2842132"/>
                <a:gd name="csY321" fmla="*/ 3562749 h 4364710"/>
                <a:gd name="csX322" fmla="*/ 626983 w 2842132"/>
                <a:gd name="csY322" fmla="*/ 3545655 h 4364710"/>
                <a:gd name="csX323" fmla="*/ 603339 w 2842132"/>
                <a:gd name="csY323" fmla="*/ 3518283 h 4364710"/>
                <a:gd name="csX324" fmla="*/ 1004805 w 2842132"/>
                <a:gd name="csY324" fmla="*/ 2338326 h 4364710"/>
                <a:gd name="csX325" fmla="*/ 982227 w 2842132"/>
                <a:gd name="csY325" fmla="*/ 2314149 h 4364710"/>
                <a:gd name="csX326" fmla="*/ 962364 w 2842132"/>
                <a:gd name="csY326" fmla="*/ 2333000 h 4364710"/>
                <a:gd name="csX327" fmla="*/ 983558 w 2842132"/>
                <a:gd name="csY327" fmla="*/ 2355739 h 4364710"/>
                <a:gd name="csX328" fmla="*/ 1004805 w 2842132"/>
                <a:gd name="csY328" fmla="*/ 2338379 h 4364710"/>
                <a:gd name="csX329" fmla="*/ 653076 w 2842132"/>
                <a:gd name="csY329" fmla="*/ 2928304 h 4364710"/>
                <a:gd name="csX330" fmla="*/ 632627 w 2842132"/>
                <a:gd name="csY330" fmla="*/ 2908974 h 4364710"/>
                <a:gd name="csX331" fmla="*/ 611699 w 2842132"/>
                <a:gd name="csY331" fmla="*/ 2928517 h 4364710"/>
                <a:gd name="csX332" fmla="*/ 634331 w 2842132"/>
                <a:gd name="csY332" fmla="*/ 2949711 h 4364710"/>
                <a:gd name="csX333" fmla="*/ 653076 w 2842132"/>
                <a:gd name="csY333" fmla="*/ 2928304 h 4364710"/>
                <a:gd name="csX334" fmla="*/ 446778 w 2842132"/>
                <a:gd name="csY334" fmla="*/ 2994656 h 4364710"/>
                <a:gd name="csX335" fmla="*/ 428672 w 2842132"/>
                <a:gd name="csY335" fmla="*/ 3012922 h 4364710"/>
                <a:gd name="csX336" fmla="*/ 453541 w 2842132"/>
                <a:gd name="csY336" fmla="*/ 3034436 h 4364710"/>
                <a:gd name="csX337" fmla="*/ 469942 w 2842132"/>
                <a:gd name="csY337" fmla="*/ 3014786 h 4364710"/>
                <a:gd name="csX338" fmla="*/ 446778 w 2842132"/>
                <a:gd name="csY338" fmla="*/ 2994656 h 4364710"/>
                <a:gd name="csX339" fmla="*/ 1111203 w 2842132"/>
                <a:gd name="csY339" fmla="*/ 2785003 h 4364710"/>
                <a:gd name="csX340" fmla="*/ 1134953 w 2842132"/>
                <a:gd name="csY340" fmla="*/ 2766045 h 4364710"/>
                <a:gd name="csX341" fmla="*/ 1112374 w 2842132"/>
                <a:gd name="csY341" fmla="*/ 2745544 h 4364710"/>
                <a:gd name="csX342" fmla="*/ 1090701 w 2842132"/>
                <a:gd name="csY342" fmla="*/ 2763489 h 4364710"/>
                <a:gd name="csX343" fmla="*/ 1111150 w 2842132"/>
                <a:gd name="csY343" fmla="*/ 2785003 h 4364710"/>
                <a:gd name="csX344" fmla="*/ 603126 w 2842132"/>
                <a:gd name="csY344" fmla="*/ 2342959 h 4364710"/>
                <a:gd name="csX345" fmla="*/ 581239 w 2842132"/>
                <a:gd name="csY345" fmla="*/ 2321551 h 4364710"/>
                <a:gd name="csX346" fmla="*/ 558607 w 2842132"/>
                <a:gd name="csY346" fmla="*/ 2338272 h 4364710"/>
                <a:gd name="csX347" fmla="*/ 578577 w 2842132"/>
                <a:gd name="csY347" fmla="*/ 2361277 h 4364710"/>
                <a:gd name="csX348" fmla="*/ 603126 w 2842132"/>
                <a:gd name="csY348" fmla="*/ 2342959 h 4364710"/>
                <a:gd name="csX349" fmla="*/ 661277 w 2842132"/>
                <a:gd name="csY349" fmla="*/ 2159878 h 4364710"/>
                <a:gd name="csX350" fmla="*/ 639976 w 2842132"/>
                <a:gd name="csY350" fmla="*/ 2178303 h 4364710"/>
                <a:gd name="csX351" fmla="*/ 662182 w 2842132"/>
                <a:gd name="csY351" fmla="*/ 2198592 h 4364710"/>
                <a:gd name="csX352" fmla="*/ 681992 w 2842132"/>
                <a:gd name="csY352" fmla="*/ 2178729 h 4364710"/>
                <a:gd name="csX353" fmla="*/ 661277 w 2842132"/>
                <a:gd name="csY353" fmla="*/ 2159878 h 4364710"/>
                <a:gd name="csX354" fmla="*/ 1252587 w 2842132"/>
                <a:gd name="csY354" fmla="*/ 3237113 h 4364710"/>
                <a:gd name="csX355" fmla="*/ 1231180 w 2842132"/>
                <a:gd name="csY355" fmla="*/ 3215705 h 4364710"/>
                <a:gd name="csX356" fmla="*/ 1211636 w 2842132"/>
                <a:gd name="csY356" fmla="*/ 3235515 h 4364710"/>
                <a:gd name="csX357" fmla="*/ 1231925 w 2842132"/>
                <a:gd name="csY357" fmla="*/ 3254899 h 4364710"/>
                <a:gd name="csX358" fmla="*/ 1252587 w 2842132"/>
                <a:gd name="csY358" fmla="*/ 3237113 h 4364710"/>
                <a:gd name="csX359" fmla="*/ 902455 w 2842132"/>
                <a:gd name="csY359" fmla="*/ 3160004 h 4364710"/>
                <a:gd name="csX360" fmla="*/ 923490 w 2842132"/>
                <a:gd name="csY360" fmla="*/ 3140780 h 4364710"/>
                <a:gd name="csX361" fmla="*/ 902615 w 2842132"/>
                <a:gd name="csY361" fmla="*/ 3121769 h 4364710"/>
                <a:gd name="csX362" fmla="*/ 881687 w 2842132"/>
                <a:gd name="csY362" fmla="*/ 3140620 h 4364710"/>
                <a:gd name="csX363" fmla="*/ 902455 w 2842132"/>
                <a:gd name="csY363" fmla="*/ 3160004 h 4364710"/>
                <a:gd name="csX364" fmla="*/ 902721 w 2842132"/>
                <a:gd name="csY364" fmla="*/ 2631904 h 4364710"/>
                <a:gd name="csX365" fmla="*/ 883444 w 2842132"/>
                <a:gd name="csY365" fmla="*/ 2611934 h 4364710"/>
                <a:gd name="csX366" fmla="*/ 859853 w 2842132"/>
                <a:gd name="csY366" fmla="*/ 2631158 h 4364710"/>
                <a:gd name="csX367" fmla="*/ 879237 w 2842132"/>
                <a:gd name="csY367" fmla="*/ 2651341 h 4364710"/>
                <a:gd name="csX368" fmla="*/ 902721 w 2842132"/>
                <a:gd name="csY368" fmla="*/ 2631904 h 4364710"/>
                <a:gd name="csX369" fmla="*/ 909591 w 2842132"/>
                <a:gd name="csY369" fmla="*/ 2932192 h 4364710"/>
                <a:gd name="csX370" fmla="*/ 886373 w 2842132"/>
                <a:gd name="csY370" fmla="*/ 2908867 h 4364710"/>
                <a:gd name="csX371" fmla="*/ 867948 w 2842132"/>
                <a:gd name="csY371" fmla="*/ 2928997 h 4364710"/>
                <a:gd name="csX372" fmla="*/ 889888 w 2842132"/>
                <a:gd name="csY372" fmla="*/ 2950990 h 4364710"/>
                <a:gd name="csX373" fmla="*/ 909591 w 2842132"/>
                <a:gd name="csY373" fmla="*/ 2932192 h 4364710"/>
                <a:gd name="csX374" fmla="*/ 819382 w 2842132"/>
                <a:gd name="csY374" fmla="*/ 1947190 h 4364710"/>
                <a:gd name="csX375" fmla="*/ 797069 w 2842132"/>
                <a:gd name="csY375" fmla="*/ 1929830 h 4364710"/>
                <a:gd name="csX376" fmla="*/ 779070 w 2842132"/>
                <a:gd name="csY376" fmla="*/ 1948734 h 4364710"/>
                <a:gd name="csX377" fmla="*/ 800052 w 2842132"/>
                <a:gd name="csY377" fmla="*/ 1967479 h 4364710"/>
                <a:gd name="csX378" fmla="*/ 819435 w 2842132"/>
                <a:gd name="csY378" fmla="*/ 1947190 h 4364710"/>
                <a:gd name="csX379" fmla="*/ 1245185 w 2842132"/>
                <a:gd name="csY379" fmla="*/ 1864063 h 4364710"/>
                <a:gd name="csX380" fmla="*/ 1265900 w 2842132"/>
                <a:gd name="csY380" fmla="*/ 1840846 h 4364710"/>
                <a:gd name="csX381" fmla="*/ 1246250 w 2842132"/>
                <a:gd name="csY381" fmla="*/ 1824391 h 4364710"/>
                <a:gd name="csX382" fmla="*/ 1226813 w 2842132"/>
                <a:gd name="csY382" fmla="*/ 1847662 h 4364710"/>
                <a:gd name="csX383" fmla="*/ 1245132 w 2842132"/>
                <a:gd name="csY383" fmla="*/ 1864063 h 4364710"/>
                <a:gd name="csX384" fmla="*/ 1067749 w 2842132"/>
                <a:gd name="csY384" fmla="*/ 2541216 h 4364710"/>
                <a:gd name="csX385" fmla="*/ 1085376 w 2842132"/>
                <a:gd name="csY385" fmla="*/ 2520021 h 4364710"/>
                <a:gd name="csX386" fmla="*/ 1066258 w 2842132"/>
                <a:gd name="csY386" fmla="*/ 2502981 h 4364710"/>
                <a:gd name="csX387" fmla="*/ 1047673 w 2842132"/>
                <a:gd name="csY387" fmla="*/ 2524122 h 4364710"/>
                <a:gd name="csX388" fmla="*/ 1067749 w 2842132"/>
                <a:gd name="csY388" fmla="*/ 2541216 h 4364710"/>
                <a:gd name="csX389" fmla="*/ 1053957 w 2842132"/>
                <a:gd name="csY389" fmla="*/ 1906292 h 4364710"/>
                <a:gd name="csX390" fmla="*/ 1071157 w 2842132"/>
                <a:gd name="csY390" fmla="*/ 1887335 h 4364710"/>
                <a:gd name="csX391" fmla="*/ 1052945 w 2842132"/>
                <a:gd name="csY391" fmla="*/ 1869655 h 4364710"/>
                <a:gd name="csX392" fmla="*/ 1034840 w 2842132"/>
                <a:gd name="csY392" fmla="*/ 1890104 h 4364710"/>
                <a:gd name="csX393" fmla="*/ 1054010 w 2842132"/>
                <a:gd name="csY393" fmla="*/ 1906292 h 4364710"/>
                <a:gd name="csX394" fmla="*/ 503385 w 2842132"/>
                <a:gd name="csY394" fmla="*/ 2538500 h 4364710"/>
                <a:gd name="csX395" fmla="*/ 486557 w 2842132"/>
                <a:gd name="csY395" fmla="*/ 2519595 h 4364710"/>
                <a:gd name="csX396" fmla="*/ 465469 w 2842132"/>
                <a:gd name="csY396" fmla="*/ 2537115 h 4364710"/>
                <a:gd name="csX397" fmla="*/ 482403 w 2842132"/>
                <a:gd name="csY397" fmla="*/ 2556126 h 4364710"/>
                <a:gd name="csX398" fmla="*/ 503385 w 2842132"/>
                <a:gd name="csY398" fmla="*/ 2538553 h 4364710"/>
                <a:gd name="csX399" fmla="*/ 1828507 w 2842132"/>
                <a:gd name="csY399" fmla="*/ 1365731 h 4364710"/>
                <a:gd name="csX400" fmla="*/ 1825365 w 2842132"/>
                <a:gd name="csY400" fmla="*/ 1362057 h 4364710"/>
                <a:gd name="csX401" fmla="*/ 1817058 w 2842132"/>
                <a:gd name="csY401" fmla="*/ 1368767 h 4364710"/>
                <a:gd name="csX402" fmla="*/ 1819561 w 2842132"/>
                <a:gd name="csY402" fmla="*/ 1372548 h 4364710"/>
                <a:gd name="csX403" fmla="*/ 1828507 w 2842132"/>
                <a:gd name="csY403" fmla="*/ 1365731 h 4364710"/>
                <a:gd name="csX404" fmla="*/ 1824726 w 2842132"/>
                <a:gd name="csY404" fmla="*/ 1307261 h 4364710"/>
                <a:gd name="csX405" fmla="*/ 1826643 w 2842132"/>
                <a:gd name="csY405" fmla="*/ 1309125 h 4364710"/>
                <a:gd name="csX406" fmla="*/ 1828454 w 2842132"/>
                <a:gd name="csY406" fmla="*/ 1307101 h 4364710"/>
                <a:gd name="csX407" fmla="*/ 1825631 w 2842132"/>
                <a:gd name="csY407" fmla="*/ 1305184 h 4364710"/>
                <a:gd name="csX408" fmla="*/ 1824726 w 2842132"/>
                <a:gd name="csY408" fmla="*/ 1307261 h 4364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2842132" h="4364710">
                  <a:moveTo>
                    <a:pt x="979564" y="1702231"/>
                  </a:moveTo>
                  <a:cubicBezTo>
                    <a:pt x="1063968" y="1671717"/>
                    <a:pt x="1137829" y="1623791"/>
                    <a:pt x="1204926" y="1564894"/>
                  </a:cubicBezTo>
                  <a:cubicBezTo>
                    <a:pt x="1224949" y="1547321"/>
                    <a:pt x="1243481" y="1527937"/>
                    <a:pt x="1263717" y="1510630"/>
                  </a:cubicBezTo>
                  <a:cubicBezTo>
                    <a:pt x="1275538" y="1500512"/>
                    <a:pt x="1278041" y="1490767"/>
                    <a:pt x="1273089" y="1475857"/>
                  </a:cubicBezTo>
                  <a:cubicBezTo>
                    <a:pt x="1237889" y="1370151"/>
                    <a:pt x="1203489" y="1264180"/>
                    <a:pt x="1168928" y="1158262"/>
                  </a:cubicBezTo>
                  <a:cubicBezTo>
                    <a:pt x="1098902" y="943709"/>
                    <a:pt x="1028875" y="729157"/>
                    <a:pt x="958849" y="514605"/>
                  </a:cubicBezTo>
                  <a:cubicBezTo>
                    <a:pt x="954109" y="500120"/>
                    <a:pt x="949051" y="485742"/>
                    <a:pt x="944418" y="471205"/>
                  </a:cubicBezTo>
                  <a:cubicBezTo>
                    <a:pt x="937069" y="448040"/>
                    <a:pt x="939305" y="441383"/>
                    <a:pt x="961458" y="430520"/>
                  </a:cubicBezTo>
                  <a:cubicBezTo>
                    <a:pt x="984516" y="419177"/>
                    <a:pt x="1007947" y="408420"/>
                    <a:pt x="1031857" y="399101"/>
                  </a:cubicBezTo>
                  <a:cubicBezTo>
                    <a:pt x="1119723" y="364807"/>
                    <a:pt x="1205565" y="325720"/>
                    <a:pt x="1292260" y="288710"/>
                  </a:cubicBezTo>
                  <a:cubicBezTo>
                    <a:pt x="1474488" y="210962"/>
                    <a:pt x="1656397" y="132522"/>
                    <a:pt x="1838305" y="54029"/>
                  </a:cubicBezTo>
                  <a:cubicBezTo>
                    <a:pt x="1857849" y="45615"/>
                    <a:pt x="1877552" y="40503"/>
                    <a:pt x="1898853" y="39384"/>
                  </a:cubicBezTo>
                  <a:cubicBezTo>
                    <a:pt x="2071123" y="30544"/>
                    <a:pt x="2242861" y="15155"/>
                    <a:pt x="2414758" y="1096"/>
                  </a:cubicBezTo>
                  <a:cubicBezTo>
                    <a:pt x="2418539" y="777"/>
                    <a:pt x="2422373" y="457"/>
                    <a:pt x="2426154" y="244"/>
                  </a:cubicBezTo>
                  <a:cubicBezTo>
                    <a:pt x="2464336" y="-1780"/>
                    <a:pt x="2479353" y="8392"/>
                    <a:pt x="2491601" y="45455"/>
                  </a:cubicBezTo>
                  <a:cubicBezTo>
                    <a:pt x="2505074" y="86139"/>
                    <a:pt x="2518333" y="126877"/>
                    <a:pt x="2531593" y="167615"/>
                  </a:cubicBezTo>
                  <a:cubicBezTo>
                    <a:pt x="2558059" y="248984"/>
                    <a:pt x="2585537" y="330034"/>
                    <a:pt x="2610672" y="411775"/>
                  </a:cubicBezTo>
                  <a:cubicBezTo>
                    <a:pt x="2664137" y="585590"/>
                    <a:pt x="2724578" y="757061"/>
                    <a:pt x="2781345" y="929757"/>
                  </a:cubicBezTo>
                  <a:cubicBezTo>
                    <a:pt x="2800942" y="989453"/>
                    <a:pt x="2819953" y="1049361"/>
                    <a:pt x="2838804" y="1109323"/>
                  </a:cubicBezTo>
                  <a:cubicBezTo>
                    <a:pt x="2846579" y="1133979"/>
                    <a:pt x="2841147" y="1146280"/>
                    <a:pt x="2818142" y="1158634"/>
                  </a:cubicBezTo>
                  <a:cubicBezTo>
                    <a:pt x="2811485" y="1162202"/>
                    <a:pt x="2804137" y="1164545"/>
                    <a:pt x="2797054" y="1167368"/>
                  </a:cubicBezTo>
                  <a:cubicBezTo>
                    <a:pt x="2482442" y="1291232"/>
                    <a:pt x="2167882" y="1415149"/>
                    <a:pt x="1853163" y="1538747"/>
                  </a:cubicBezTo>
                  <a:cubicBezTo>
                    <a:pt x="1824673" y="1549930"/>
                    <a:pt x="1797035" y="1562391"/>
                    <a:pt x="1771900" y="1580017"/>
                  </a:cubicBezTo>
                  <a:cubicBezTo>
                    <a:pt x="1767214" y="1583319"/>
                    <a:pt x="1762581" y="1587100"/>
                    <a:pt x="1757362" y="1588964"/>
                  </a:cubicBezTo>
                  <a:cubicBezTo>
                    <a:pt x="1707998" y="1606324"/>
                    <a:pt x="1676899" y="1643547"/>
                    <a:pt x="1648675" y="1685083"/>
                  </a:cubicBezTo>
                  <a:cubicBezTo>
                    <a:pt x="1587702" y="1774707"/>
                    <a:pt x="1510806" y="1850271"/>
                    <a:pt x="1431567" y="1923226"/>
                  </a:cubicBezTo>
                  <a:cubicBezTo>
                    <a:pt x="1414633" y="1938829"/>
                    <a:pt x="1411065" y="1951823"/>
                    <a:pt x="1418573" y="1972165"/>
                  </a:cubicBezTo>
                  <a:cubicBezTo>
                    <a:pt x="1425443" y="1990803"/>
                    <a:pt x="1429969" y="2010453"/>
                    <a:pt x="1434283" y="2029943"/>
                  </a:cubicBezTo>
                  <a:cubicBezTo>
                    <a:pt x="1442643" y="2067805"/>
                    <a:pt x="1438383" y="2076219"/>
                    <a:pt x="1404941" y="2098319"/>
                  </a:cubicBezTo>
                  <a:cubicBezTo>
                    <a:pt x="1345618" y="2137619"/>
                    <a:pt x="1280331" y="2163446"/>
                    <a:pt x="1212701" y="2184001"/>
                  </a:cubicBezTo>
                  <a:cubicBezTo>
                    <a:pt x="1182667" y="2193161"/>
                    <a:pt x="1152526" y="2202054"/>
                    <a:pt x="1122173" y="2209988"/>
                  </a:cubicBezTo>
                  <a:cubicBezTo>
                    <a:pt x="1109659" y="2213237"/>
                    <a:pt x="1105558" y="2218455"/>
                    <a:pt x="1107369" y="2231768"/>
                  </a:cubicBezTo>
                  <a:cubicBezTo>
                    <a:pt x="1115836" y="2294073"/>
                    <a:pt x="1127285" y="2355846"/>
                    <a:pt x="1139693" y="2417405"/>
                  </a:cubicBezTo>
                  <a:cubicBezTo>
                    <a:pt x="1175744" y="2596544"/>
                    <a:pt x="1221541" y="2773501"/>
                    <a:pt x="1259616" y="2952161"/>
                  </a:cubicBezTo>
                  <a:cubicBezTo>
                    <a:pt x="1296680" y="3126295"/>
                    <a:pt x="1328737" y="3301334"/>
                    <a:pt x="1359836" y="3476587"/>
                  </a:cubicBezTo>
                  <a:cubicBezTo>
                    <a:pt x="1364310" y="3501881"/>
                    <a:pt x="1368889" y="3527229"/>
                    <a:pt x="1371978" y="3552737"/>
                  </a:cubicBezTo>
                  <a:cubicBezTo>
                    <a:pt x="1377037" y="3594806"/>
                    <a:pt x="1360262" y="3609237"/>
                    <a:pt x="1318406" y="3598960"/>
                  </a:cubicBezTo>
                  <a:cubicBezTo>
                    <a:pt x="1277775" y="3589002"/>
                    <a:pt x="1237463" y="3577552"/>
                    <a:pt x="1196939" y="3567168"/>
                  </a:cubicBezTo>
                  <a:cubicBezTo>
                    <a:pt x="1176916" y="3562003"/>
                    <a:pt x="1176703" y="3562322"/>
                    <a:pt x="1170259" y="3582558"/>
                  </a:cubicBezTo>
                  <a:cubicBezTo>
                    <a:pt x="1135379" y="3692524"/>
                    <a:pt x="1113919" y="3805684"/>
                    <a:pt x="1091340" y="3918578"/>
                  </a:cubicBezTo>
                  <a:cubicBezTo>
                    <a:pt x="1089476" y="3927897"/>
                    <a:pt x="1087453" y="3937270"/>
                    <a:pt x="1086281" y="3946695"/>
                  </a:cubicBezTo>
                  <a:cubicBezTo>
                    <a:pt x="1067856" y="4093138"/>
                    <a:pt x="1132397" y="4240167"/>
                    <a:pt x="1265953" y="4308915"/>
                  </a:cubicBezTo>
                  <a:cubicBezTo>
                    <a:pt x="1276337" y="4314241"/>
                    <a:pt x="1287999" y="4317542"/>
                    <a:pt x="1286615" y="4332293"/>
                  </a:cubicBezTo>
                  <a:cubicBezTo>
                    <a:pt x="1285230" y="4346990"/>
                    <a:pt x="1273728" y="4352635"/>
                    <a:pt x="1261799" y="4356842"/>
                  </a:cubicBezTo>
                  <a:cubicBezTo>
                    <a:pt x="1233150" y="4366907"/>
                    <a:pt x="1203276" y="4365416"/>
                    <a:pt x="1173987" y="4362700"/>
                  </a:cubicBezTo>
                  <a:cubicBezTo>
                    <a:pt x="1133356" y="4358972"/>
                    <a:pt x="1092937" y="4353753"/>
                    <a:pt x="1053691" y="4340494"/>
                  </a:cubicBezTo>
                  <a:cubicBezTo>
                    <a:pt x="991918" y="4319566"/>
                    <a:pt x="950275" y="4278029"/>
                    <a:pt x="922691" y="4220624"/>
                  </a:cubicBezTo>
                  <a:cubicBezTo>
                    <a:pt x="915289" y="4205234"/>
                    <a:pt x="908739" y="4189418"/>
                    <a:pt x="901230" y="4172537"/>
                  </a:cubicBezTo>
                  <a:cubicBezTo>
                    <a:pt x="892177" y="4175519"/>
                    <a:pt x="888876" y="4183720"/>
                    <a:pt x="883977" y="4189844"/>
                  </a:cubicBezTo>
                  <a:cubicBezTo>
                    <a:pt x="861451" y="4218174"/>
                    <a:pt x="839458" y="4246930"/>
                    <a:pt x="812672" y="4271586"/>
                  </a:cubicBezTo>
                  <a:cubicBezTo>
                    <a:pt x="803300" y="4280213"/>
                    <a:pt x="794460" y="4289691"/>
                    <a:pt x="780455" y="4283195"/>
                  </a:cubicBezTo>
                  <a:cubicBezTo>
                    <a:pt x="766929" y="4276911"/>
                    <a:pt x="766396" y="4264610"/>
                    <a:pt x="767248" y="4251563"/>
                  </a:cubicBezTo>
                  <a:cubicBezTo>
                    <a:pt x="775556" y="4123172"/>
                    <a:pt x="790679" y="3995527"/>
                    <a:pt x="808199" y="3868095"/>
                  </a:cubicBezTo>
                  <a:cubicBezTo>
                    <a:pt x="814962" y="3819103"/>
                    <a:pt x="822045" y="3770165"/>
                    <a:pt x="828967" y="3721013"/>
                  </a:cubicBezTo>
                  <a:cubicBezTo>
                    <a:pt x="818636" y="3719150"/>
                    <a:pt x="814856" y="3727244"/>
                    <a:pt x="809371" y="3731344"/>
                  </a:cubicBezTo>
                  <a:cubicBezTo>
                    <a:pt x="762189" y="3766650"/>
                    <a:pt x="707340" y="3781241"/>
                    <a:pt x="650626" y="3791146"/>
                  </a:cubicBezTo>
                  <a:cubicBezTo>
                    <a:pt x="550406" y="3808666"/>
                    <a:pt x="449334" y="3809678"/>
                    <a:pt x="348634" y="3800412"/>
                  </a:cubicBezTo>
                  <a:cubicBezTo>
                    <a:pt x="256029" y="3791892"/>
                    <a:pt x="139407" y="3855528"/>
                    <a:pt x="100267" y="3958251"/>
                  </a:cubicBezTo>
                  <a:cubicBezTo>
                    <a:pt x="90788" y="3983226"/>
                    <a:pt x="83333" y="4008681"/>
                    <a:pt x="76996" y="4034614"/>
                  </a:cubicBezTo>
                  <a:cubicBezTo>
                    <a:pt x="73694" y="4047981"/>
                    <a:pt x="72416" y="4064968"/>
                    <a:pt x="53565" y="4066246"/>
                  </a:cubicBezTo>
                  <a:cubicBezTo>
                    <a:pt x="34714" y="4067524"/>
                    <a:pt x="27472" y="4052560"/>
                    <a:pt x="21667" y="4038342"/>
                  </a:cubicBezTo>
                  <a:cubicBezTo>
                    <a:pt x="-2243" y="3980137"/>
                    <a:pt x="-5332" y="3919909"/>
                    <a:pt x="7342" y="3858829"/>
                  </a:cubicBezTo>
                  <a:cubicBezTo>
                    <a:pt x="21561" y="3790401"/>
                    <a:pt x="48879" y="3728415"/>
                    <a:pt x="100640" y="3679317"/>
                  </a:cubicBezTo>
                  <a:cubicBezTo>
                    <a:pt x="101811" y="3678199"/>
                    <a:pt x="101918" y="3675909"/>
                    <a:pt x="102877" y="3673246"/>
                  </a:cubicBezTo>
                  <a:cubicBezTo>
                    <a:pt x="88339" y="3666909"/>
                    <a:pt x="73641" y="3660732"/>
                    <a:pt x="59157" y="3654076"/>
                  </a:cubicBezTo>
                  <a:cubicBezTo>
                    <a:pt x="47920" y="3648910"/>
                    <a:pt x="36791" y="3643425"/>
                    <a:pt x="26034" y="3637408"/>
                  </a:cubicBezTo>
                  <a:cubicBezTo>
                    <a:pt x="14904" y="3631177"/>
                    <a:pt x="4360" y="3623189"/>
                    <a:pt x="5851" y="3608865"/>
                  </a:cubicBezTo>
                  <a:cubicBezTo>
                    <a:pt x="7502" y="3593102"/>
                    <a:pt x="19963" y="3588096"/>
                    <a:pt x="33915" y="3584848"/>
                  </a:cubicBezTo>
                  <a:cubicBezTo>
                    <a:pt x="110172" y="3567168"/>
                    <a:pt x="187387" y="3556039"/>
                    <a:pt x="265402" y="3550767"/>
                  </a:cubicBezTo>
                  <a:cubicBezTo>
                    <a:pt x="310133" y="3547731"/>
                    <a:pt x="310293" y="3548264"/>
                    <a:pt x="317269" y="3503639"/>
                  </a:cubicBezTo>
                  <a:cubicBezTo>
                    <a:pt x="338091" y="3370935"/>
                    <a:pt x="352948" y="3237485"/>
                    <a:pt x="365569" y="3103770"/>
                  </a:cubicBezTo>
                  <a:cubicBezTo>
                    <a:pt x="377071" y="2982408"/>
                    <a:pt x="392035" y="2861420"/>
                    <a:pt x="408330" y="2740591"/>
                  </a:cubicBezTo>
                  <a:cubicBezTo>
                    <a:pt x="423081" y="2631105"/>
                    <a:pt x="436287" y="2521459"/>
                    <a:pt x="450931" y="2411973"/>
                  </a:cubicBezTo>
                  <a:cubicBezTo>
                    <a:pt x="475640" y="2227029"/>
                    <a:pt x="501574" y="2042245"/>
                    <a:pt x="547477" y="1861028"/>
                  </a:cubicBezTo>
                  <a:cubicBezTo>
                    <a:pt x="551205" y="1846384"/>
                    <a:pt x="561855" y="1831100"/>
                    <a:pt x="557063" y="1817361"/>
                  </a:cubicBezTo>
                  <a:cubicBezTo>
                    <a:pt x="552590" y="1804634"/>
                    <a:pt x="534111" y="1802131"/>
                    <a:pt x="522449" y="1794144"/>
                  </a:cubicBezTo>
                  <a:cubicBezTo>
                    <a:pt x="413282" y="1719697"/>
                    <a:pt x="354545" y="1617720"/>
                    <a:pt x="352948" y="1484483"/>
                  </a:cubicBezTo>
                  <a:cubicBezTo>
                    <a:pt x="352788" y="1469253"/>
                    <a:pt x="352948" y="1454076"/>
                    <a:pt x="352948" y="1435278"/>
                  </a:cubicBezTo>
                  <a:cubicBezTo>
                    <a:pt x="322221" y="1437622"/>
                    <a:pt x="291495" y="1430592"/>
                    <a:pt x="261354" y="1410676"/>
                  </a:cubicBezTo>
                  <a:cubicBezTo>
                    <a:pt x="262952" y="1436450"/>
                    <a:pt x="262260" y="1458709"/>
                    <a:pt x="251237" y="1479424"/>
                  </a:cubicBezTo>
                  <a:cubicBezTo>
                    <a:pt x="240107" y="1500352"/>
                    <a:pt x="222960" y="1514571"/>
                    <a:pt x="199209" y="1526339"/>
                  </a:cubicBezTo>
                  <a:cubicBezTo>
                    <a:pt x="228658" y="1547960"/>
                    <a:pt x="246337" y="1573787"/>
                    <a:pt x="246870" y="1608454"/>
                  </a:cubicBezTo>
                  <a:cubicBezTo>
                    <a:pt x="247402" y="1642535"/>
                    <a:pt x="231427" y="1668575"/>
                    <a:pt x="205280" y="1689184"/>
                  </a:cubicBezTo>
                  <a:cubicBezTo>
                    <a:pt x="252994" y="1722999"/>
                    <a:pt x="260769" y="1745738"/>
                    <a:pt x="241012" y="1797019"/>
                  </a:cubicBezTo>
                  <a:cubicBezTo>
                    <a:pt x="258692" y="1803303"/>
                    <a:pt x="275040" y="1811876"/>
                    <a:pt x="281271" y="1832059"/>
                  </a:cubicBezTo>
                  <a:cubicBezTo>
                    <a:pt x="284572" y="1842763"/>
                    <a:pt x="284253" y="1852508"/>
                    <a:pt x="280152" y="1862626"/>
                  </a:cubicBezTo>
                  <a:cubicBezTo>
                    <a:pt x="271046" y="1885311"/>
                    <a:pt x="247562" y="1897719"/>
                    <a:pt x="224717" y="1891701"/>
                  </a:cubicBezTo>
                  <a:cubicBezTo>
                    <a:pt x="198730" y="1884885"/>
                    <a:pt x="187334" y="1862839"/>
                    <a:pt x="190796" y="1825988"/>
                  </a:cubicBezTo>
                  <a:cubicBezTo>
                    <a:pt x="120769" y="1823166"/>
                    <a:pt x="94196" y="1754418"/>
                    <a:pt x="137331" y="1705160"/>
                  </a:cubicBezTo>
                  <a:cubicBezTo>
                    <a:pt x="95634" y="1690941"/>
                    <a:pt x="64695" y="1666232"/>
                    <a:pt x="60062" y="1619903"/>
                  </a:cubicBezTo>
                  <a:cubicBezTo>
                    <a:pt x="55429" y="1573627"/>
                    <a:pt x="78540" y="1542102"/>
                    <a:pt x="117681" y="1521600"/>
                  </a:cubicBezTo>
                  <a:cubicBezTo>
                    <a:pt x="116616" y="1513559"/>
                    <a:pt x="110119" y="1512494"/>
                    <a:pt x="106231" y="1509032"/>
                  </a:cubicBezTo>
                  <a:cubicBezTo>
                    <a:pt x="69967" y="1476442"/>
                    <a:pt x="61872" y="1428249"/>
                    <a:pt x="85996" y="1387352"/>
                  </a:cubicBezTo>
                  <a:cubicBezTo>
                    <a:pt x="109160" y="1348158"/>
                    <a:pt x="154904" y="1332236"/>
                    <a:pt x="200168" y="1347626"/>
                  </a:cubicBezTo>
                  <a:cubicBezTo>
                    <a:pt x="204694" y="1349170"/>
                    <a:pt x="209114" y="1350874"/>
                    <a:pt x="213587" y="1352472"/>
                  </a:cubicBezTo>
                  <a:cubicBezTo>
                    <a:pt x="215451" y="1353856"/>
                    <a:pt x="217688" y="1355827"/>
                    <a:pt x="219658" y="1353537"/>
                  </a:cubicBezTo>
                  <a:cubicBezTo>
                    <a:pt x="221575" y="1351353"/>
                    <a:pt x="220191" y="1349223"/>
                    <a:pt x="217741" y="1347945"/>
                  </a:cubicBezTo>
                  <a:cubicBezTo>
                    <a:pt x="216356" y="1327124"/>
                    <a:pt x="213215" y="1306355"/>
                    <a:pt x="218913" y="1285587"/>
                  </a:cubicBezTo>
                  <a:cubicBezTo>
                    <a:pt x="233024" y="1233879"/>
                    <a:pt x="278342" y="1197136"/>
                    <a:pt x="330848" y="1195059"/>
                  </a:cubicBezTo>
                  <a:cubicBezTo>
                    <a:pt x="382929" y="1192982"/>
                    <a:pt x="431015" y="1226584"/>
                    <a:pt x="448695" y="1277546"/>
                  </a:cubicBezTo>
                  <a:cubicBezTo>
                    <a:pt x="450825" y="1283777"/>
                    <a:pt x="452263" y="1290220"/>
                    <a:pt x="454286" y="1297782"/>
                  </a:cubicBezTo>
                  <a:cubicBezTo>
                    <a:pt x="465363" y="1297942"/>
                    <a:pt x="470368" y="1288622"/>
                    <a:pt x="477238" y="1283191"/>
                  </a:cubicBezTo>
                  <a:cubicBezTo>
                    <a:pt x="537466" y="1235477"/>
                    <a:pt x="604989" y="1209224"/>
                    <a:pt x="682684" y="1211354"/>
                  </a:cubicBezTo>
                  <a:cubicBezTo>
                    <a:pt x="751858" y="1213218"/>
                    <a:pt x="812299" y="1237820"/>
                    <a:pt x="866084" y="1280315"/>
                  </a:cubicBezTo>
                  <a:cubicBezTo>
                    <a:pt x="875669" y="1287877"/>
                    <a:pt x="885521" y="1300551"/>
                    <a:pt x="895373" y="1300657"/>
                  </a:cubicBezTo>
                  <a:cubicBezTo>
                    <a:pt x="905437" y="1300817"/>
                    <a:pt x="915662" y="1288356"/>
                    <a:pt x="925939" y="1281593"/>
                  </a:cubicBezTo>
                  <a:cubicBezTo>
                    <a:pt x="939465" y="1272753"/>
                    <a:pt x="952618" y="1263275"/>
                    <a:pt x="966783" y="1255553"/>
                  </a:cubicBezTo>
                  <a:cubicBezTo>
                    <a:pt x="986859" y="1244583"/>
                    <a:pt x="1008533" y="1238672"/>
                    <a:pt x="1027970" y="1255659"/>
                  </a:cubicBezTo>
                  <a:cubicBezTo>
                    <a:pt x="1046768" y="1272114"/>
                    <a:pt x="1046395" y="1294161"/>
                    <a:pt x="1039845" y="1316367"/>
                  </a:cubicBezTo>
                  <a:cubicBezTo>
                    <a:pt x="1031964" y="1343153"/>
                    <a:pt x="1017692" y="1366690"/>
                    <a:pt x="1001238" y="1389002"/>
                  </a:cubicBezTo>
                  <a:cubicBezTo>
                    <a:pt x="995593" y="1396671"/>
                    <a:pt x="990108" y="1404659"/>
                    <a:pt x="983292" y="1411155"/>
                  </a:cubicBezTo>
                  <a:cubicBezTo>
                    <a:pt x="972854" y="1421060"/>
                    <a:pt x="973014" y="1431178"/>
                    <a:pt x="976901" y="1444225"/>
                  </a:cubicBezTo>
                  <a:cubicBezTo>
                    <a:pt x="993729" y="1501204"/>
                    <a:pt x="1001770" y="1559196"/>
                    <a:pt x="994688" y="1618891"/>
                  </a:cubicBezTo>
                  <a:cubicBezTo>
                    <a:pt x="991492" y="1645624"/>
                    <a:pt x="982120" y="1670439"/>
                    <a:pt x="974612" y="1695894"/>
                  </a:cubicBezTo>
                  <a:cubicBezTo>
                    <a:pt x="972375" y="1697704"/>
                    <a:pt x="970564" y="1700101"/>
                    <a:pt x="972641" y="1702657"/>
                  </a:cubicBezTo>
                  <a:cubicBezTo>
                    <a:pt x="974771" y="1705213"/>
                    <a:pt x="977434" y="1703562"/>
                    <a:pt x="979724" y="1702124"/>
                  </a:cubicBezTo>
                  <a:close/>
                  <a:moveTo>
                    <a:pt x="1784841" y="1287930"/>
                  </a:moveTo>
                  <a:cubicBezTo>
                    <a:pt x="1782497" y="1288196"/>
                    <a:pt x="1779888" y="1285853"/>
                    <a:pt x="1778024" y="1289688"/>
                  </a:cubicBezTo>
                  <a:cubicBezTo>
                    <a:pt x="1775841" y="1294161"/>
                    <a:pt x="1780474" y="1293362"/>
                    <a:pt x="1781486" y="1295279"/>
                  </a:cubicBezTo>
                  <a:cubicBezTo>
                    <a:pt x="1779036" y="1292084"/>
                    <a:pt x="1775788" y="1289528"/>
                    <a:pt x="1772060" y="1292137"/>
                  </a:cubicBezTo>
                  <a:cubicBezTo>
                    <a:pt x="1766628" y="1295918"/>
                    <a:pt x="1761516" y="1300285"/>
                    <a:pt x="1756777" y="1304918"/>
                  </a:cubicBezTo>
                  <a:cubicBezTo>
                    <a:pt x="1736381" y="1324887"/>
                    <a:pt x="1716092" y="1345016"/>
                    <a:pt x="1695856" y="1365199"/>
                  </a:cubicBezTo>
                  <a:cubicBezTo>
                    <a:pt x="1691809" y="1369246"/>
                    <a:pt x="1688241" y="1373772"/>
                    <a:pt x="1684194" y="1377766"/>
                  </a:cubicBezTo>
                  <a:cubicBezTo>
                    <a:pt x="1675408" y="1386340"/>
                    <a:pt x="1665822" y="1391665"/>
                    <a:pt x="1653734" y="1383944"/>
                  </a:cubicBezTo>
                  <a:cubicBezTo>
                    <a:pt x="1642924" y="1377074"/>
                    <a:pt x="1639889" y="1365305"/>
                    <a:pt x="1648196" y="1351247"/>
                  </a:cubicBezTo>
                  <a:cubicBezTo>
                    <a:pt x="1664597" y="1323343"/>
                    <a:pt x="1680254" y="1295066"/>
                    <a:pt x="1694365" y="1265937"/>
                  </a:cubicBezTo>
                  <a:cubicBezTo>
                    <a:pt x="1703738" y="1246500"/>
                    <a:pt x="1714015" y="1227383"/>
                    <a:pt x="1720778" y="1199905"/>
                  </a:cubicBezTo>
                  <a:cubicBezTo>
                    <a:pt x="1709542" y="1211727"/>
                    <a:pt x="1702406" y="1218862"/>
                    <a:pt x="1695643" y="1226318"/>
                  </a:cubicBezTo>
                  <a:cubicBezTo>
                    <a:pt x="1661030" y="1264659"/>
                    <a:pt x="1633179" y="1307846"/>
                    <a:pt x="1606606" y="1351939"/>
                  </a:cubicBezTo>
                  <a:cubicBezTo>
                    <a:pt x="1600056" y="1362803"/>
                    <a:pt x="1592015" y="1372974"/>
                    <a:pt x="1577690" y="1371855"/>
                  </a:cubicBezTo>
                  <a:cubicBezTo>
                    <a:pt x="1563792" y="1370737"/>
                    <a:pt x="1565016" y="1356838"/>
                    <a:pt x="1560703" y="1348105"/>
                  </a:cubicBezTo>
                  <a:cubicBezTo>
                    <a:pt x="1553514" y="1333674"/>
                    <a:pt x="1547816" y="1318444"/>
                    <a:pt x="1541266" y="1303693"/>
                  </a:cubicBezTo>
                  <a:cubicBezTo>
                    <a:pt x="1538976" y="1298474"/>
                    <a:pt x="1536420" y="1293309"/>
                    <a:pt x="1533278" y="1288622"/>
                  </a:cubicBezTo>
                  <a:cubicBezTo>
                    <a:pt x="1527580" y="1280209"/>
                    <a:pt x="1519752" y="1274830"/>
                    <a:pt x="1509155" y="1277599"/>
                  </a:cubicBezTo>
                  <a:cubicBezTo>
                    <a:pt x="1497759" y="1280635"/>
                    <a:pt x="1491422" y="1288622"/>
                    <a:pt x="1491688" y="1300604"/>
                  </a:cubicBezTo>
                  <a:cubicBezTo>
                    <a:pt x="1491848" y="1309125"/>
                    <a:pt x="1493020" y="1317645"/>
                    <a:pt x="1494191" y="1326112"/>
                  </a:cubicBezTo>
                  <a:cubicBezTo>
                    <a:pt x="1499303" y="1363814"/>
                    <a:pt x="1504628" y="1401517"/>
                    <a:pt x="1509794" y="1439219"/>
                  </a:cubicBezTo>
                  <a:cubicBezTo>
                    <a:pt x="1511392" y="1450881"/>
                    <a:pt x="1509368" y="1460786"/>
                    <a:pt x="1501380" y="1470851"/>
                  </a:cubicBezTo>
                  <a:cubicBezTo>
                    <a:pt x="1451164" y="1534327"/>
                    <a:pt x="1402065" y="1598868"/>
                    <a:pt x="1344447" y="1655901"/>
                  </a:cubicBezTo>
                  <a:cubicBezTo>
                    <a:pt x="1330867" y="1669374"/>
                    <a:pt x="1327992" y="1680664"/>
                    <a:pt x="1334116" y="1698237"/>
                  </a:cubicBezTo>
                  <a:cubicBezTo>
                    <a:pt x="1352541" y="1751169"/>
                    <a:pt x="1369528" y="1804634"/>
                    <a:pt x="1386995" y="1857940"/>
                  </a:cubicBezTo>
                  <a:cubicBezTo>
                    <a:pt x="1390669" y="1869122"/>
                    <a:pt x="1393758" y="1880518"/>
                    <a:pt x="1397113" y="1891861"/>
                  </a:cubicBezTo>
                  <a:cubicBezTo>
                    <a:pt x="1408509" y="1888346"/>
                    <a:pt x="1413461" y="1880944"/>
                    <a:pt x="1419532" y="1875193"/>
                  </a:cubicBezTo>
                  <a:cubicBezTo>
                    <a:pt x="1500475" y="1798297"/>
                    <a:pt x="1576732" y="1717301"/>
                    <a:pt x="1639622" y="1624483"/>
                  </a:cubicBezTo>
                  <a:cubicBezTo>
                    <a:pt x="1653415" y="1604141"/>
                    <a:pt x="1668645" y="1583425"/>
                    <a:pt x="1691756" y="1572882"/>
                  </a:cubicBezTo>
                  <a:cubicBezTo>
                    <a:pt x="1761037" y="1541356"/>
                    <a:pt x="1820253" y="1495400"/>
                    <a:pt x="1877712" y="1446674"/>
                  </a:cubicBezTo>
                  <a:cubicBezTo>
                    <a:pt x="1882611" y="1442521"/>
                    <a:pt x="1888788" y="1438900"/>
                    <a:pt x="1889321" y="1431231"/>
                  </a:cubicBezTo>
                  <a:cubicBezTo>
                    <a:pt x="1883623" y="1428888"/>
                    <a:pt x="1878298" y="1430912"/>
                    <a:pt x="1872866" y="1432083"/>
                  </a:cubicBezTo>
                  <a:cubicBezTo>
                    <a:pt x="1839211" y="1439485"/>
                    <a:pt x="1807899" y="1453224"/>
                    <a:pt x="1776640" y="1467283"/>
                  </a:cubicBezTo>
                  <a:cubicBezTo>
                    <a:pt x="1759493" y="1475004"/>
                    <a:pt x="1748310" y="1471863"/>
                    <a:pt x="1741653" y="1459934"/>
                  </a:cubicBezTo>
                  <a:cubicBezTo>
                    <a:pt x="1733665" y="1445663"/>
                    <a:pt x="1742186" y="1436557"/>
                    <a:pt x="1752197" y="1428356"/>
                  </a:cubicBezTo>
                  <a:cubicBezTo>
                    <a:pt x="1769877" y="1413924"/>
                    <a:pt x="1787876" y="1399759"/>
                    <a:pt x="1805609" y="1385435"/>
                  </a:cubicBezTo>
                  <a:cubicBezTo>
                    <a:pt x="1809603" y="1382186"/>
                    <a:pt x="1815567" y="1379737"/>
                    <a:pt x="1811467" y="1370524"/>
                  </a:cubicBezTo>
                  <a:cubicBezTo>
                    <a:pt x="1803319" y="1375317"/>
                    <a:pt x="1795331" y="1379630"/>
                    <a:pt x="1787769" y="1384689"/>
                  </a:cubicBezTo>
                  <a:cubicBezTo>
                    <a:pt x="1771900" y="1395233"/>
                    <a:pt x="1756457" y="1406309"/>
                    <a:pt x="1740588" y="1416853"/>
                  </a:cubicBezTo>
                  <a:cubicBezTo>
                    <a:pt x="1729352" y="1424309"/>
                    <a:pt x="1717636" y="1426758"/>
                    <a:pt x="1706826" y="1416055"/>
                  </a:cubicBezTo>
                  <a:cubicBezTo>
                    <a:pt x="1698199" y="1407481"/>
                    <a:pt x="1697987" y="1395393"/>
                    <a:pt x="1708317" y="1382453"/>
                  </a:cubicBezTo>
                  <a:cubicBezTo>
                    <a:pt x="1732015" y="1352844"/>
                    <a:pt x="1756670" y="1324035"/>
                    <a:pt x="1780634" y="1294747"/>
                  </a:cubicBezTo>
                  <a:cubicBezTo>
                    <a:pt x="1780847" y="1291232"/>
                    <a:pt x="1781486" y="1287983"/>
                    <a:pt x="1785373" y="1286812"/>
                  </a:cubicBezTo>
                  <a:cubicBezTo>
                    <a:pt x="1783562" y="1287664"/>
                    <a:pt x="1783349" y="1286279"/>
                    <a:pt x="1784308" y="1286386"/>
                  </a:cubicBezTo>
                  <a:cubicBezTo>
                    <a:pt x="1788089" y="1286812"/>
                    <a:pt x="1783562" y="1284362"/>
                    <a:pt x="1785053" y="1287877"/>
                  </a:cubicBezTo>
                  <a:close/>
                  <a:moveTo>
                    <a:pt x="1935916" y="1453224"/>
                  </a:moveTo>
                  <a:cubicBezTo>
                    <a:pt x="1949922" y="1452372"/>
                    <a:pt x="1958921" y="1446887"/>
                    <a:pt x="1968400" y="1443213"/>
                  </a:cubicBezTo>
                  <a:cubicBezTo>
                    <a:pt x="2057065" y="1408493"/>
                    <a:pt x="2145623" y="1373559"/>
                    <a:pt x="2234234" y="1338679"/>
                  </a:cubicBezTo>
                  <a:cubicBezTo>
                    <a:pt x="2412309" y="1268547"/>
                    <a:pt x="2590383" y="1198467"/>
                    <a:pt x="2768405" y="1128334"/>
                  </a:cubicBezTo>
                  <a:cubicBezTo>
                    <a:pt x="2791942" y="1119068"/>
                    <a:pt x="2792208" y="1118802"/>
                    <a:pt x="2785871" y="1098992"/>
                  </a:cubicBezTo>
                  <a:cubicBezTo>
                    <a:pt x="2751843" y="992009"/>
                    <a:pt x="2716431" y="885505"/>
                    <a:pt x="2682776" y="778362"/>
                  </a:cubicBezTo>
                  <a:cubicBezTo>
                    <a:pt x="2641452" y="646723"/>
                    <a:pt x="2595868" y="516415"/>
                    <a:pt x="2552415" y="385469"/>
                  </a:cubicBezTo>
                  <a:cubicBezTo>
                    <a:pt x="2518227" y="282480"/>
                    <a:pt x="2484518" y="179384"/>
                    <a:pt x="2450437" y="76341"/>
                  </a:cubicBezTo>
                  <a:cubicBezTo>
                    <a:pt x="2443195" y="54401"/>
                    <a:pt x="2442769" y="54348"/>
                    <a:pt x="2420882" y="62815"/>
                  </a:cubicBezTo>
                  <a:cubicBezTo>
                    <a:pt x="2091572" y="190620"/>
                    <a:pt x="1762315" y="318425"/>
                    <a:pt x="1433058" y="446336"/>
                  </a:cubicBezTo>
                  <a:cubicBezTo>
                    <a:pt x="1409787" y="455389"/>
                    <a:pt x="1409893" y="455602"/>
                    <a:pt x="1417349" y="478500"/>
                  </a:cubicBezTo>
                  <a:cubicBezTo>
                    <a:pt x="1492913" y="710199"/>
                    <a:pt x="1568478" y="941899"/>
                    <a:pt x="1644042" y="1173598"/>
                  </a:cubicBezTo>
                  <a:cubicBezTo>
                    <a:pt x="1647131" y="1183024"/>
                    <a:pt x="1649421" y="1192822"/>
                    <a:pt x="1655491" y="1201502"/>
                  </a:cubicBezTo>
                  <a:cubicBezTo>
                    <a:pt x="1667367" y="1190053"/>
                    <a:pt x="1677538" y="1180255"/>
                    <a:pt x="1687762" y="1170456"/>
                  </a:cubicBezTo>
                  <a:cubicBezTo>
                    <a:pt x="1698093" y="1160551"/>
                    <a:pt x="1708637" y="1150753"/>
                    <a:pt x="1721897" y="1144895"/>
                  </a:cubicBezTo>
                  <a:cubicBezTo>
                    <a:pt x="1747884" y="1133393"/>
                    <a:pt x="1770356" y="1147611"/>
                    <a:pt x="1771528" y="1176101"/>
                  </a:cubicBezTo>
                  <a:cubicBezTo>
                    <a:pt x="1772113" y="1190692"/>
                    <a:pt x="1766628" y="1204058"/>
                    <a:pt x="1762954" y="1217851"/>
                  </a:cubicBezTo>
                  <a:cubicBezTo>
                    <a:pt x="1760611" y="1226584"/>
                    <a:pt x="1753635" y="1234305"/>
                    <a:pt x="1756457" y="1245701"/>
                  </a:cubicBezTo>
                  <a:cubicBezTo>
                    <a:pt x="1772806" y="1232761"/>
                    <a:pt x="1789154" y="1221312"/>
                    <a:pt x="1807899" y="1214549"/>
                  </a:cubicBezTo>
                  <a:cubicBezTo>
                    <a:pt x="1821797" y="1209543"/>
                    <a:pt x="1836388" y="1208691"/>
                    <a:pt x="1847678" y="1220939"/>
                  </a:cubicBezTo>
                  <a:cubicBezTo>
                    <a:pt x="1858009" y="1232175"/>
                    <a:pt x="1856677" y="1245382"/>
                    <a:pt x="1851406" y="1258375"/>
                  </a:cubicBezTo>
                  <a:cubicBezTo>
                    <a:pt x="1848530" y="1265405"/>
                    <a:pt x="1844376" y="1271901"/>
                    <a:pt x="1841501" y="1278877"/>
                  </a:cubicBezTo>
                  <a:cubicBezTo>
                    <a:pt x="1838039" y="1287238"/>
                    <a:pt x="1828614" y="1293149"/>
                    <a:pt x="1830797" y="1304438"/>
                  </a:cubicBezTo>
                  <a:cubicBezTo>
                    <a:pt x="1839956" y="1307900"/>
                    <a:pt x="1846879" y="1301563"/>
                    <a:pt x="1854707" y="1299486"/>
                  </a:cubicBezTo>
                  <a:cubicBezTo>
                    <a:pt x="1875635" y="1293948"/>
                    <a:pt x="1899013" y="1282658"/>
                    <a:pt x="1914669" y="1306196"/>
                  </a:cubicBezTo>
                  <a:cubicBezTo>
                    <a:pt x="1930911" y="1330638"/>
                    <a:pt x="1907586" y="1345815"/>
                    <a:pt x="1895764" y="1363122"/>
                  </a:cubicBezTo>
                  <a:cubicBezTo>
                    <a:pt x="1891185" y="1369832"/>
                    <a:pt x="1882451" y="1373453"/>
                    <a:pt x="1880854" y="1382772"/>
                  </a:cubicBezTo>
                  <a:cubicBezTo>
                    <a:pt x="1948058" y="1386287"/>
                    <a:pt x="1959401" y="1400026"/>
                    <a:pt x="1935916" y="1453224"/>
                  </a:cubicBezTo>
                  <a:close/>
                  <a:moveTo>
                    <a:pt x="997936" y="1292297"/>
                  </a:moveTo>
                  <a:cubicBezTo>
                    <a:pt x="985155" y="1291605"/>
                    <a:pt x="976688" y="1300178"/>
                    <a:pt x="967582" y="1306355"/>
                  </a:cubicBezTo>
                  <a:cubicBezTo>
                    <a:pt x="948678" y="1319136"/>
                    <a:pt x="930519" y="1333141"/>
                    <a:pt x="911881" y="1346294"/>
                  </a:cubicBezTo>
                  <a:cubicBezTo>
                    <a:pt x="893881" y="1359022"/>
                    <a:pt x="893349" y="1359181"/>
                    <a:pt x="879290" y="1344377"/>
                  </a:cubicBezTo>
                  <a:cubicBezTo>
                    <a:pt x="861398" y="1325526"/>
                    <a:pt x="840203" y="1311042"/>
                    <a:pt x="818796" y="1296877"/>
                  </a:cubicBezTo>
                  <a:cubicBezTo>
                    <a:pt x="788283" y="1276694"/>
                    <a:pt x="754894" y="1264020"/>
                    <a:pt x="718949" y="1259281"/>
                  </a:cubicBezTo>
                  <a:cubicBezTo>
                    <a:pt x="717245" y="1261837"/>
                    <a:pt x="715647" y="1263275"/>
                    <a:pt x="715274" y="1264979"/>
                  </a:cubicBezTo>
                  <a:cubicBezTo>
                    <a:pt x="697595" y="1348425"/>
                    <a:pt x="654461" y="1415948"/>
                    <a:pt x="588162" y="1469200"/>
                  </a:cubicBezTo>
                  <a:cubicBezTo>
                    <a:pt x="577565" y="1477720"/>
                    <a:pt x="567926" y="1487412"/>
                    <a:pt x="555944" y="1498276"/>
                  </a:cubicBezTo>
                  <a:cubicBezTo>
                    <a:pt x="567500" y="1502269"/>
                    <a:pt x="574796" y="1504133"/>
                    <a:pt x="581505" y="1507275"/>
                  </a:cubicBezTo>
                  <a:cubicBezTo>
                    <a:pt x="592262" y="1512228"/>
                    <a:pt x="597374" y="1521014"/>
                    <a:pt x="594499" y="1532836"/>
                  </a:cubicBezTo>
                  <a:cubicBezTo>
                    <a:pt x="591570" y="1544818"/>
                    <a:pt x="582730" y="1549717"/>
                    <a:pt x="570961" y="1549025"/>
                  </a:cubicBezTo>
                  <a:cubicBezTo>
                    <a:pt x="565317" y="1548705"/>
                    <a:pt x="559832" y="1546362"/>
                    <a:pt x="554187" y="1545830"/>
                  </a:cubicBezTo>
                  <a:cubicBezTo>
                    <a:pt x="535709" y="1544125"/>
                    <a:pt x="520372" y="1550356"/>
                    <a:pt x="509402" y="1565533"/>
                  </a:cubicBezTo>
                  <a:cubicBezTo>
                    <a:pt x="491083" y="1590828"/>
                    <a:pt x="500030" y="1632364"/>
                    <a:pt x="527721" y="1651481"/>
                  </a:cubicBezTo>
                  <a:cubicBezTo>
                    <a:pt x="554986" y="1670386"/>
                    <a:pt x="583422" y="1664315"/>
                    <a:pt x="603711" y="1635186"/>
                  </a:cubicBezTo>
                  <a:cubicBezTo>
                    <a:pt x="604776" y="1633642"/>
                    <a:pt x="605469" y="1631778"/>
                    <a:pt x="606534" y="1630234"/>
                  </a:cubicBezTo>
                  <a:cubicBezTo>
                    <a:pt x="613670" y="1619424"/>
                    <a:pt x="623255" y="1614525"/>
                    <a:pt x="635822" y="1619903"/>
                  </a:cubicBezTo>
                  <a:cubicBezTo>
                    <a:pt x="646633" y="1624536"/>
                    <a:pt x="650626" y="1638168"/>
                    <a:pt x="644715" y="1652174"/>
                  </a:cubicBezTo>
                  <a:cubicBezTo>
                    <a:pt x="635876" y="1673155"/>
                    <a:pt x="620752" y="1688864"/>
                    <a:pt x="599931" y="1698130"/>
                  </a:cubicBezTo>
                  <a:cubicBezTo>
                    <a:pt x="583476" y="1705479"/>
                    <a:pt x="566222" y="1711017"/>
                    <a:pt x="549661" y="1718153"/>
                  </a:cubicBezTo>
                  <a:cubicBezTo>
                    <a:pt x="542472" y="1721242"/>
                    <a:pt x="532567" y="1720390"/>
                    <a:pt x="528360" y="1731093"/>
                  </a:cubicBezTo>
                  <a:cubicBezTo>
                    <a:pt x="593381" y="1798351"/>
                    <a:pt x="673365" y="1816509"/>
                    <a:pt x="761391" y="1797445"/>
                  </a:cubicBezTo>
                  <a:cubicBezTo>
                    <a:pt x="847765" y="1778754"/>
                    <a:pt x="913052" y="1732584"/>
                    <a:pt x="935738" y="1640778"/>
                  </a:cubicBezTo>
                  <a:cubicBezTo>
                    <a:pt x="944631" y="1604886"/>
                    <a:pt x="951766" y="1569048"/>
                    <a:pt x="946867" y="1532517"/>
                  </a:cubicBezTo>
                  <a:cubicBezTo>
                    <a:pt x="939998" y="1529641"/>
                    <a:pt x="936217" y="1533156"/>
                    <a:pt x="932276" y="1535499"/>
                  </a:cubicBezTo>
                  <a:cubicBezTo>
                    <a:pt x="902721" y="1552965"/>
                    <a:pt x="870504" y="1559622"/>
                    <a:pt x="836582" y="1559569"/>
                  </a:cubicBezTo>
                  <a:cubicBezTo>
                    <a:pt x="825080" y="1559569"/>
                    <a:pt x="813684" y="1557865"/>
                    <a:pt x="803140" y="1553232"/>
                  </a:cubicBezTo>
                  <a:cubicBezTo>
                    <a:pt x="793821" y="1549184"/>
                    <a:pt x="786845" y="1542208"/>
                    <a:pt x="788762" y="1531132"/>
                  </a:cubicBezTo>
                  <a:cubicBezTo>
                    <a:pt x="790679" y="1520322"/>
                    <a:pt x="798720" y="1515210"/>
                    <a:pt x="809317" y="1514997"/>
                  </a:cubicBezTo>
                  <a:cubicBezTo>
                    <a:pt x="817891" y="1514837"/>
                    <a:pt x="826411" y="1515582"/>
                    <a:pt x="834985" y="1516062"/>
                  </a:cubicBezTo>
                  <a:cubicBezTo>
                    <a:pt x="862090" y="1517553"/>
                    <a:pt x="888130" y="1513825"/>
                    <a:pt x="912200" y="1500246"/>
                  </a:cubicBezTo>
                  <a:cubicBezTo>
                    <a:pt x="940264" y="1484377"/>
                    <a:pt x="941436" y="1482619"/>
                    <a:pt x="932649" y="1450775"/>
                  </a:cubicBezTo>
                  <a:cubicBezTo>
                    <a:pt x="926578" y="1428941"/>
                    <a:pt x="928708" y="1410623"/>
                    <a:pt x="945749" y="1393369"/>
                  </a:cubicBezTo>
                  <a:cubicBezTo>
                    <a:pt x="965186" y="1373719"/>
                    <a:pt x="980576" y="1350448"/>
                    <a:pt x="991705" y="1324940"/>
                  </a:cubicBezTo>
                  <a:cubicBezTo>
                    <a:pt x="996072" y="1314929"/>
                    <a:pt x="1002995" y="1304758"/>
                    <a:pt x="997989" y="1292350"/>
                  </a:cubicBezTo>
                  <a:close/>
                  <a:moveTo>
                    <a:pt x="1120362" y="414012"/>
                  </a:moveTo>
                  <a:cubicBezTo>
                    <a:pt x="1123770" y="419816"/>
                    <a:pt x="1127604" y="419763"/>
                    <a:pt x="1131385" y="419763"/>
                  </a:cubicBezTo>
                  <a:cubicBezTo>
                    <a:pt x="1200932" y="419390"/>
                    <a:pt x="1270480" y="418858"/>
                    <a:pt x="1340027" y="418592"/>
                  </a:cubicBezTo>
                  <a:cubicBezTo>
                    <a:pt x="1366173" y="418485"/>
                    <a:pt x="1390776" y="412574"/>
                    <a:pt x="1415059" y="403149"/>
                  </a:cubicBezTo>
                  <a:cubicBezTo>
                    <a:pt x="1698199" y="293077"/>
                    <a:pt x="1981500" y="183271"/>
                    <a:pt x="2264641" y="73199"/>
                  </a:cubicBezTo>
                  <a:cubicBezTo>
                    <a:pt x="2273161" y="69898"/>
                    <a:pt x="2283279" y="68566"/>
                    <a:pt x="2288977" y="59354"/>
                  </a:cubicBezTo>
                  <a:cubicBezTo>
                    <a:pt x="2284078" y="59354"/>
                    <a:pt x="2279552" y="59034"/>
                    <a:pt x="2275078" y="59354"/>
                  </a:cubicBezTo>
                  <a:cubicBezTo>
                    <a:pt x="2149723" y="69472"/>
                    <a:pt x="2024368" y="80015"/>
                    <a:pt x="1898960" y="89548"/>
                  </a:cubicBezTo>
                  <a:cubicBezTo>
                    <a:pt x="1878617" y="91092"/>
                    <a:pt x="1859979" y="95672"/>
                    <a:pt x="1841341" y="103659"/>
                  </a:cubicBezTo>
                  <a:cubicBezTo>
                    <a:pt x="1611292" y="202815"/>
                    <a:pt x="1381084" y="301544"/>
                    <a:pt x="1150929" y="400433"/>
                  </a:cubicBezTo>
                  <a:cubicBezTo>
                    <a:pt x="1140705" y="404799"/>
                    <a:pt x="1130587" y="409432"/>
                    <a:pt x="1120309" y="414012"/>
                  </a:cubicBezTo>
                  <a:close/>
                  <a:moveTo>
                    <a:pt x="1136657" y="3553536"/>
                  </a:moveTo>
                  <a:cubicBezTo>
                    <a:pt x="1066684" y="3539850"/>
                    <a:pt x="999853" y="3531862"/>
                    <a:pt x="932063" y="3533087"/>
                  </a:cubicBezTo>
                  <a:cubicBezTo>
                    <a:pt x="906129" y="3533566"/>
                    <a:pt x="906289" y="3533726"/>
                    <a:pt x="901230" y="3558062"/>
                  </a:cubicBezTo>
                  <a:cubicBezTo>
                    <a:pt x="881740" y="3652159"/>
                    <a:pt x="870344" y="3747533"/>
                    <a:pt x="856499" y="3842534"/>
                  </a:cubicBezTo>
                  <a:cubicBezTo>
                    <a:pt x="852451" y="3870438"/>
                    <a:pt x="848884" y="3898449"/>
                    <a:pt x="845156" y="3925927"/>
                  </a:cubicBezTo>
                  <a:cubicBezTo>
                    <a:pt x="857084" y="3931891"/>
                    <a:pt x="867735" y="3929655"/>
                    <a:pt x="878012" y="3930134"/>
                  </a:cubicBezTo>
                  <a:cubicBezTo>
                    <a:pt x="926472" y="3932424"/>
                    <a:pt x="974931" y="3934287"/>
                    <a:pt x="1023390" y="3936684"/>
                  </a:cubicBezTo>
                  <a:cubicBezTo>
                    <a:pt x="1042135" y="3937589"/>
                    <a:pt x="1042188" y="3938068"/>
                    <a:pt x="1046076" y="3917833"/>
                  </a:cubicBezTo>
                  <a:cubicBezTo>
                    <a:pt x="1059815" y="3846954"/>
                    <a:pt x="1074246" y="3776182"/>
                    <a:pt x="1091606" y="3706103"/>
                  </a:cubicBezTo>
                  <a:cubicBezTo>
                    <a:pt x="1104120" y="3655460"/>
                    <a:pt x="1119510" y="3605670"/>
                    <a:pt x="1136657" y="3553536"/>
                  </a:cubicBezTo>
                  <a:close/>
                  <a:moveTo>
                    <a:pt x="853516" y="3555879"/>
                  </a:moveTo>
                  <a:cubicBezTo>
                    <a:pt x="826411" y="3560618"/>
                    <a:pt x="804951" y="3572920"/>
                    <a:pt x="782265" y="3581653"/>
                  </a:cubicBezTo>
                  <a:cubicBezTo>
                    <a:pt x="702228" y="3612486"/>
                    <a:pt x="620273" y="3631656"/>
                    <a:pt x="534005" y="3619568"/>
                  </a:cubicBezTo>
                  <a:cubicBezTo>
                    <a:pt x="486025" y="3612859"/>
                    <a:pt x="437938" y="3605244"/>
                    <a:pt x="391715" y="3590014"/>
                  </a:cubicBezTo>
                  <a:cubicBezTo>
                    <a:pt x="378509" y="3585647"/>
                    <a:pt x="365622" y="3585647"/>
                    <a:pt x="352362" y="3586339"/>
                  </a:cubicBezTo>
                  <a:cubicBezTo>
                    <a:pt x="345333" y="3586712"/>
                    <a:pt x="342297" y="3590599"/>
                    <a:pt x="343362" y="3597629"/>
                  </a:cubicBezTo>
                  <a:cubicBezTo>
                    <a:pt x="350551" y="3645822"/>
                    <a:pt x="350072" y="3694494"/>
                    <a:pt x="351510" y="3743006"/>
                  </a:cubicBezTo>
                  <a:cubicBezTo>
                    <a:pt x="351830" y="3754509"/>
                    <a:pt x="357314" y="3756692"/>
                    <a:pt x="367432" y="3757438"/>
                  </a:cubicBezTo>
                  <a:cubicBezTo>
                    <a:pt x="466641" y="3764680"/>
                    <a:pt x="565423" y="3762443"/>
                    <a:pt x="663354" y="3743912"/>
                  </a:cubicBezTo>
                  <a:cubicBezTo>
                    <a:pt x="703719" y="3736297"/>
                    <a:pt x="742486" y="3723995"/>
                    <a:pt x="777153" y="3700458"/>
                  </a:cubicBezTo>
                  <a:cubicBezTo>
                    <a:pt x="827796" y="3666111"/>
                    <a:pt x="847020" y="3616054"/>
                    <a:pt x="853570" y="3555932"/>
                  </a:cubicBezTo>
                  <a:close/>
                  <a:moveTo>
                    <a:pt x="1247901" y="1685989"/>
                  </a:moveTo>
                  <a:cubicBezTo>
                    <a:pt x="1300194" y="1642216"/>
                    <a:pt x="1344447" y="1595194"/>
                    <a:pt x="1387954" y="1540025"/>
                  </a:cubicBezTo>
                  <a:cubicBezTo>
                    <a:pt x="1359570" y="1537682"/>
                    <a:pt x="1336352" y="1535818"/>
                    <a:pt x="1313081" y="1533848"/>
                  </a:cubicBezTo>
                  <a:cubicBezTo>
                    <a:pt x="1304667" y="1533156"/>
                    <a:pt x="1298863" y="1537629"/>
                    <a:pt x="1293165" y="1543007"/>
                  </a:cubicBezTo>
                  <a:cubicBezTo>
                    <a:pt x="1273089" y="1561912"/>
                    <a:pt x="1252906" y="1580656"/>
                    <a:pt x="1232617" y="1599241"/>
                  </a:cubicBezTo>
                  <a:cubicBezTo>
                    <a:pt x="1226706" y="1604673"/>
                    <a:pt x="1222659" y="1609199"/>
                    <a:pt x="1226121" y="1618625"/>
                  </a:cubicBezTo>
                  <a:cubicBezTo>
                    <a:pt x="1233842" y="1639713"/>
                    <a:pt x="1240073" y="1661333"/>
                    <a:pt x="1247901" y="1685989"/>
                  </a:cubicBezTo>
                  <a:close/>
                  <a:moveTo>
                    <a:pt x="605416" y="2014341"/>
                  </a:moveTo>
                  <a:cubicBezTo>
                    <a:pt x="604989" y="1999430"/>
                    <a:pt x="588002" y="1982283"/>
                    <a:pt x="574370" y="1983348"/>
                  </a:cubicBezTo>
                  <a:cubicBezTo>
                    <a:pt x="563187" y="1984200"/>
                    <a:pt x="557435" y="1990963"/>
                    <a:pt x="557009" y="2001826"/>
                  </a:cubicBezTo>
                  <a:cubicBezTo>
                    <a:pt x="556530" y="2014660"/>
                    <a:pt x="575062" y="2034630"/>
                    <a:pt x="587150" y="2035002"/>
                  </a:cubicBezTo>
                  <a:cubicBezTo>
                    <a:pt x="597374" y="2035269"/>
                    <a:pt x="605735" y="2025843"/>
                    <a:pt x="605416" y="2014394"/>
                  </a:cubicBezTo>
                  <a:close/>
                  <a:moveTo>
                    <a:pt x="924714" y="2100928"/>
                  </a:moveTo>
                  <a:cubicBezTo>
                    <a:pt x="925353" y="2087136"/>
                    <a:pt x="912946" y="2070468"/>
                    <a:pt x="901443" y="2069616"/>
                  </a:cubicBezTo>
                  <a:cubicBezTo>
                    <a:pt x="891006" y="2068871"/>
                    <a:pt x="881634" y="2077391"/>
                    <a:pt x="880781" y="2088414"/>
                  </a:cubicBezTo>
                  <a:cubicBezTo>
                    <a:pt x="879716" y="2101621"/>
                    <a:pt x="892444" y="2118661"/>
                    <a:pt x="904212" y="2119779"/>
                  </a:cubicBezTo>
                  <a:cubicBezTo>
                    <a:pt x="914384" y="2120738"/>
                    <a:pt x="924235" y="2111685"/>
                    <a:pt x="924714" y="2100875"/>
                  </a:cubicBezTo>
                  <a:close/>
                  <a:moveTo>
                    <a:pt x="1069826" y="3351764"/>
                  </a:moveTo>
                  <a:cubicBezTo>
                    <a:pt x="1070146" y="3336907"/>
                    <a:pt x="1058057" y="3322582"/>
                    <a:pt x="1045117" y="3322582"/>
                  </a:cubicBezTo>
                  <a:cubicBezTo>
                    <a:pt x="1034041" y="3322582"/>
                    <a:pt x="1026053" y="3331102"/>
                    <a:pt x="1026479" y="3342605"/>
                  </a:cubicBezTo>
                  <a:cubicBezTo>
                    <a:pt x="1026958" y="3357089"/>
                    <a:pt x="1039952" y="3372799"/>
                    <a:pt x="1051241" y="3372639"/>
                  </a:cubicBezTo>
                  <a:cubicBezTo>
                    <a:pt x="1061466" y="3372479"/>
                    <a:pt x="1069613" y="3363320"/>
                    <a:pt x="1069826" y="3351764"/>
                  </a:cubicBezTo>
                  <a:close/>
                  <a:moveTo>
                    <a:pt x="615001" y="3196321"/>
                  </a:moveTo>
                  <a:cubicBezTo>
                    <a:pt x="614362" y="3183754"/>
                    <a:pt x="599771" y="3171879"/>
                    <a:pt x="586564" y="3172411"/>
                  </a:cubicBezTo>
                  <a:cubicBezTo>
                    <a:pt x="575115" y="3172891"/>
                    <a:pt x="566861" y="3182103"/>
                    <a:pt x="568033" y="3193073"/>
                  </a:cubicBezTo>
                  <a:cubicBezTo>
                    <a:pt x="569364" y="3205001"/>
                    <a:pt x="584328" y="3215971"/>
                    <a:pt x="597481" y="3214480"/>
                  </a:cubicBezTo>
                  <a:cubicBezTo>
                    <a:pt x="608717" y="3213202"/>
                    <a:pt x="613670" y="3205960"/>
                    <a:pt x="614948" y="3196375"/>
                  </a:cubicBezTo>
                  <a:close/>
                  <a:moveTo>
                    <a:pt x="1182987" y="3405602"/>
                  </a:moveTo>
                  <a:cubicBezTo>
                    <a:pt x="1171644" y="3405602"/>
                    <a:pt x="1162378" y="3414229"/>
                    <a:pt x="1162538" y="3424613"/>
                  </a:cubicBezTo>
                  <a:cubicBezTo>
                    <a:pt x="1162751" y="3435530"/>
                    <a:pt x="1174945" y="3446499"/>
                    <a:pt x="1187779" y="3447245"/>
                  </a:cubicBezTo>
                  <a:cubicBezTo>
                    <a:pt x="1198749" y="3447884"/>
                    <a:pt x="1209080" y="3439630"/>
                    <a:pt x="1209772" y="3429512"/>
                  </a:cubicBezTo>
                  <a:cubicBezTo>
                    <a:pt x="1210624" y="3417850"/>
                    <a:pt x="1196885" y="3405602"/>
                    <a:pt x="1182933" y="3405602"/>
                  </a:cubicBezTo>
                  <a:close/>
                  <a:moveTo>
                    <a:pt x="623947" y="2732124"/>
                  </a:moveTo>
                  <a:cubicBezTo>
                    <a:pt x="624213" y="2719823"/>
                    <a:pt x="613563" y="2710504"/>
                    <a:pt x="598972" y="2710344"/>
                  </a:cubicBezTo>
                  <a:cubicBezTo>
                    <a:pt x="585606" y="2710184"/>
                    <a:pt x="575701" y="2718918"/>
                    <a:pt x="576180" y="2730367"/>
                  </a:cubicBezTo>
                  <a:cubicBezTo>
                    <a:pt x="576659" y="2741124"/>
                    <a:pt x="586724" y="2749644"/>
                    <a:pt x="600037" y="2750549"/>
                  </a:cubicBezTo>
                  <a:cubicBezTo>
                    <a:pt x="613776" y="2751508"/>
                    <a:pt x="623681" y="2743839"/>
                    <a:pt x="623947" y="2732177"/>
                  </a:cubicBezTo>
                  <a:close/>
                  <a:moveTo>
                    <a:pt x="776780" y="3359219"/>
                  </a:moveTo>
                  <a:cubicBezTo>
                    <a:pt x="786845" y="3357888"/>
                    <a:pt x="793501" y="3352297"/>
                    <a:pt x="793874" y="3340954"/>
                  </a:cubicBezTo>
                  <a:cubicBezTo>
                    <a:pt x="794354" y="3327588"/>
                    <a:pt x="781839" y="3314008"/>
                    <a:pt x="769272" y="3314647"/>
                  </a:cubicBezTo>
                  <a:cubicBezTo>
                    <a:pt x="758036" y="3315180"/>
                    <a:pt x="751965" y="3321890"/>
                    <a:pt x="751273" y="3332860"/>
                  </a:cubicBezTo>
                  <a:cubicBezTo>
                    <a:pt x="750474" y="3345853"/>
                    <a:pt x="763521" y="3359432"/>
                    <a:pt x="776727" y="3359273"/>
                  </a:cubicBezTo>
                  <a:close/>
                  <a:moveTo>
                    <a:pt x="737267" y="2421399"/>
                  </a:moveTo>
                  <a:cubicBezTo>
                    <a:pt x="736469" y="2409896"/>
                    <a:pt x="724221" y="2399565"/>
                    <a:pt x="711760" y="2399885"/>
                  </a:cubicBezTo>
                  <a:cubicBezTo>
                    <a:pt x="700950" y="2400151"/>
                    <a:pt x="691843" y="2409683"/>
                    <a:pt x="692642" y="2419908"/>
                  </a:cubicBezTo>
                  <a:cubicBezTo>
                    <a:pt x="693494" y="2430771"/>
                    <a:pt x="706701" y="2441688"/>
                    <a:pt x="718576" y="2441421"/>
                  </a:cubicBezTo>
                  <a:cubicBezTo>
                    <a:pt x="730078" y="2441155"/>
                    <a:pt x="738066" y="2432582"/>
                    <a:pt x="737267" y="2421399"/>
                  </a:cubicBezTo>
                  <a:close/>
                  <a:moveTo>
                    <a:pt x="1142302" y="3053979"/>
                  </a:moveTo>
                  <a:cubicBezTo>
                    <a:pt x="1141929" y="3041838"/>
                    <a:pt x="1128031" y="3030069"/>
                    <a:pt x="1114718" y="3030655"/>
                  </a:cubicBezTo>
                  <a:cubicBezTo>
                    <a:pt x="1103109" y="3031134"/>
                    <a:pt x="1095174" y="3039974"/>
                    <a:pt x="1096239" y="3051103"/>
                  </a:cubicBezTo>
                  <a:cubicBezTo>
                    <a:pt x="1097251" y="3061913"/>
                    <a:pt x="1110191" y="3072830"/>
                    <a:pt x="1122333" y="3073150"/>
                  </a:cubicBezTo>
                  <a:cubicBezTo>
                    <a:pt x="1133782" y="3073416"/>
                    <a:pt x="1142675" y="3064896"/>
                    <a:pt x="1142355" y="3053979"/>
                  </a:cubicBezTo>
                  <a:close/>
                  <a:moveTo>
                    <a:pt x="1194702" y="2028293"/>
                  </a:moveTo>
                  <a:cubicBezTo>
                    <a:pt x="1194169" y="2017163"/>
                    <a:pt x="1183679" y="2008749"/>
                    <a:pt x="1170792" y="2009175"/>
                  </a:cubicBezTo>
                  <a:cubicBezTo>
                    <a:pt x="1157905" y="2009601"/>
                    <a:pt x="1148000" y="2019027"/>
                    <a:pt x="1148639" y="2030156"/>
                  </a:cubicBezTo>
                  <a:cubicBezTo>
                    <a:pt x="1149225" y="2041286"/>
                    <a:pt x="1159609" y="2049380"/>
                    <a:pt x="1172709" y="2048901"/>
                  </a:cubicBezTo>
                  <a:cubicBezTo>
                    <a:pt x="1186075" y="2048368"/>
                    <a:pt x="1195288" y="2039742"/>
                    <a:pt x="1194755" y="2028239"/>
                  </a:cubicBezTo>
                  <a:close/>
                  <a:moveTo>
                    <a:pt x="421110" y="3333712"/>
                  </a:moveTo>
                  <a:cubicBezTo>
                    <a:pt x="410566" y="3333073"/>
                    <a:pt x="400555" y="3342339"/>
                    <a:pt x="400555" y="3352616"/>
                  </a:cubicBezTo>
                  <a:cubicBezTo>
                    <a:pt x="400555" y="3362840"/>
                    <a:pt x="411259" y="3374236"/>
                    <a:pt x="422069" y="3375568"/>
                  </a:cubicBezTo>
                  <a:cubicBezTo>
                    <a:pt x="433039" y="3376952"/>
                    <a:pt x="443157" y="3368965"/>
                    <a:pt x="443796" y="3358474"/>
                  </a:cubicBezTo>
                  <a:cubicBezTo>
                    <a:pt x="444541" y="3347238"/>
                    <a:pt x="432719" y="3334404"/>
                    <a:pt x="421057" y="3333712"/>
                  </a:cubicBezTo>
                  <a:close/>
                  <a:moveTo>
                    <a:pt x="603339" y="3518283"/>
                  </a:moveTo>
                  <a:cubicBezTo>
                    <a:pt x="593647" y="3518123"/>
                    <a:pt x="583635" y="3528720"/>
                    <a:pt x="584061" y="3538732"/>
                  </a:cubicBezTo>
                  <a:cubicBezTo>
                    <a:pt x="584541" y="3550341"/>
                    <a:pt x="596842" y="3563015"/>
                    <a:pt x="607972" y="3562749"/>
                  </a:cubicBezTo>
                  <a:cubicBezTo>
                    <a:pt x="618888" y="3562482"/>
                    <a:pt x="625598" y="3556465"/>
                    <a:pt x="626983" y="3545655"/>
                  </a:cubicBezTo>
                  <a:cubicBezTo>
                    <a:pt x="628527" y="3533673"/>
                    <a:pt x="615001" y="3518496"/>
                    <a:pt x="603339" y="3518283"/>
                  </a:cubicBezTo>
                  <a:close/>
                  <a:moveTo>
                    <a:pt x="1004805" y="2338326"/>
                  </a:moveTo>
                  <a:cubicBezTo>
                    <a:pt x="1005444" y="2326717"/>
                    <a:pt x="994262" y="2314735"/>
                    <a:pt x="982227" y="2314149"/>
                  </a:cubicBezTo>
                  <a:cubicBezTo>
                    <a:pt x="971097" y="2313617"/>
                    <a:pt x="962257" y="2321977"/>
                    <a:pt x="962364" y="2333000"/>
                  </a:cubicBezTo>
                  <a:cubicBezTo>
                    <a:pt x="962470" y="2343598"/>
                    <a:pt x="972694" y="2354514"/>
                    <a:pt x="983558" y="2355739"/>
                  </a:cubicBezTo>
                  <a:cubicBezTo>
                    <a:pt x="994421" y="2356964"/>
                    <a:pt x="1004220" y="2348923"/>
                    <a:pt x="1004805" y="2338379"/>
                  </a:cubicBezTo>
                  <a:close/>
                  <a:moveTo>
                    <a:pt x="653076" y="2928304"/>
                  </a:moveTo>
                  <a:cubicBezTo>
                    <a:pt x="652650" y="2916855"/>
                    <a:pt x="643970" y="2908601"/>
                    <a:pt x="632627" y="2908974"/>
                  </a:cubicBezTo>
                  <a:cubicBezTo>
                    <a:pt x="621711" y="2909293"/>
                    <a:pt x="611912" y="2918453"/>
                    <a:pt x="611699" y="2928517"/>
                  </a:cubicBezTo>
                  <a:cubicBezTo>
                    <a:pt x="611433" y="2939221"/>
                    <a:pt x="623361" y="2950404"/>
                    <a:pt x="634331" y="2949711"/>
                  </a:cubicBezTo>
                  <a:cubicBezTo>
                    <a:pt x="644502" y="2949072"/>
                    <a:pt x="653502" y="2938795"/>
                    <a:pt x="653076" y="2928304"/>
                  </a:cubicBezTo>
                  <a:close/>
                  <a:moveTo>
                    <a:pt x="446778" y="2994656"/>
                  </a:moveTo>
                  <a:cubicBezTo>
                    <a:pt x="435808" y="2995828"/>
                    <a:pt x="429364" y="3001952"/>
                    <a:pt x="428672" y="3012922"/>
                  </a:cubicBezTo>
                  <a:cubicBezTo>
                    <a:pt x="427927" y="3024584"/>
                    <a:pt x="441666" y="3036406"/>
                    <a:pt x="453541" y="3034436"/>
                  </a:cubicBezTo>
                  <a:cubicBezTo>
                    <a:pt x="464244" y="3032625"/>
                    <a:pt x="470262" y="3025862"/>
                    <a:pt x="469942" y="3014786"/>
                  </a:cubicBezTo>
                  <a:cubicBezTo>
                    <a:pt x="469623" y="3003177"/>
                    <a:pt x="458706" y="2994017"/>
                    <a:pt x="446778" y="2994656"/>
                  </a:cubicBezTo>
                  <a:close/>
                  <a:moveTo>
                    <a:pt x="1111203" y="2785003"/>
                  </a:moveTo>
                  <a:cubicBezTo>
                    <a:pt x="1123664" y="2785589"/>
                    <a:pt x="1134634" y="2776856"/>
                    <a:pt x="1134953" y="2766045"/>
                  </a:cubicBezTo>
                  <a:cubicBezTo>
                    <a:pt x="1135273" y="2755715"/>
                    <a:pt x="1124037" y="2745064"/>
                    <a:pt x="1112374" y="2745544"/>
                  </a:cubicBezTo>
                  <a:cubicBezTo>
                    <a:pt x="1100978" y="2746023"/>
                    <a:pt x="1092511" y="2751242"/>
                    <a:pt x="1090701" y="2763489"/>
                  </a:cubicBezTo>
                  <a:cubicBezTo>
                    <a:pt x="1088997" y="2775152"/>
                    <a:pt x="1098103" y="2784417"/>
                    <a:pt x="1111150" y="2785003"/>
                  </a:cubicBezTo>
                  <a:close/>
                  <a:moveTo>
                    <a:pt x="603126" y="2342959"/>
                  </a:moveTo>
                  <a:cubicBezTo>
                    <a:pt x="603924" y="2332042"/>
                    <a:pt x="593913" y="2322190"/>
                    <a:pt x="581239" y="2321551"/>
                  </a:cubicBezTo>
                  <a:cubicBezTo>
                    <a:pt x="569098" y="2320912"/>
                    <a:pt x="560045" y="2327622"/>
                    <a:pt x="558607" y="2338272"/>
                  </a:cubicBezTo>
                  <a:cubicBezTo>
                    <a:pt x="557063" y="2349721"/>
                    <a:pt x="565796" y="2359786"/>
                    <a:pt x="578577" y="2361277"/>
                  </a:cubicBezTo>
                  <a:cubicBezTo>
                    <a:pt x="590824" y="2362662"/>
                    <a:pt x="602274" y="2354141"/>
                    <a:pt x="603126" y="2342959"/>
                  </a:cubicBezTo>
                  <a:close/>
                  <a:moveTo>
                    <a:pt x="661277" y="2159878"/>
                  </a:moveTo>
                  <a:cubicBezTo>
                    <a:pt x="649987" y="2159878"/>
                    <a:pt x="640509" y="2168026"/>
                    <a:pt x="639976" y="2178303"/>
                  </a:cubicBezTo>
                  <a:cubicBezTo>
                    <a:pt x="639390" y="2189540"/>
                    <a:pt x="650041" y="2199285"/>
                    <a:pt x="662182" y="2198592"/>
                  </a:cubicBezTo>
                  <a:cubicBezTo>
                    <a:pt x="673365" y="2197953"/>
                    <a:pt x="682311" y="2189007"/>
                    <a:pt x="681992" y="2178729"/>
                  </a:cubicBezTo>
                  <a:cubicBezTo>
                    <a:pt x="681672" y="2168026"/>
                    <a:pt x="672673" y="2159932"/>
                    <a:pt x="661277" y="2159878"/>
                  </a:cubicBezTo>
                  <a:close/>
                  <a:moveTo>
                    <a:pt x="1252587" y="3237113"/>
                  </a:moveTo>
                  <a:cubicBezTo>
                    <a:pt x="1252960" y="3225663"/>
                    <a:pt x="1242842" y="3215546"/>
                    <a:pt x="1231180" y="3215705"/>
                  </a:cubicBezTo>
                  <a:cubicBezTo>
                    <a:pt x="1220476" y="3215865"/>
                    <a:pt x="1210731" y="3225344"/>
                    <a:pt x="1211636" y="3235515"/>
                  </a:cubicBezTo>
                  <a:cubicBezTo>
                    <a:pt x="1212701" y="3247550"/>
                    <a:pt x="1220369" y="3253780"/>
                    <a:pt x="1231925" y="3254899"/>
                  </a:cubicBezTo>
                  <a:cubicBezTo>
                    <a:pt x="1243534" y="3256070"/>
                    <a:pt x="1252214" y="3248295"/>
                    <a:pt x="1252587" y="3237113"/>
                  </a:cubicBezTo>
                  <a:close/>
                  <a:moveTo>
                    <a:pt x="902455" y="3160004"/>
                  </a:moveTo>
                  <a:cubicBezTo>
                    <a:pt x="912733" y="3160004"/>
                    <a:pt x="923436" y="3150205"/>
                    <a:pt x="923490" y="3140780"/>
                  </a:cubicBezTo>
                  <a:cubicBezTo>
                    <a:pt x="923490" y="3130822"/>
                    <a:pt x="913691" y="3121875"/>
                    <a:pt x="902615" y="3121769"/>
                  </a:cubicBezTo>
                  <a:cubicBezTo>
                    <a:pt x="891432" y="3121662"/>
                    <a:pt x="881740" y="3130396"/>
                    <a:pt x="881687" y="3140620"/>
                  </a:cubicBezTo>
                  <a:cubicBezTo>
                    <a:pt x="881687" y="3150205"/>
                    <a:pt x="892124" y="3160004"/>
                    <a:pt x="902455" y="3160004"/>
                  </a:cubicBezTo>
                  <a:close/>
                  <a:moveTo>
                    <a:pt x="902721" y="2631904"/>
                  </a:moveTo>
                  <a:cubicBezTo>
                    <a:pt x="903147" y="2621094"/>
                    <a:pt x="894947" y="2612573"/>
                    <a:pt x="883444" y="2611934"/>
                  </a:cubicBezTo>
                  <a:cubicBezTo>
                    <a:pt x="871196" y="2611242"/>
                    <a:pt x="860386" y="2620082"/>
                    <a:pt x="859853" y="2631158"/>
                  </a:cubicBezTo>
                  <a:cubicBezTo>
                    <a:pt x="859374" y="2641276"/>
                    <a:pt x="868374" y="2650648"/>
                    <a:pt x="879237" y="2651341"/>
                  </a:cubicBezTo>
                  <a:cubicBezTo>
                    <a:pt x="891166" y="2652086"/>
                    <a:pt x="902242" y="2642874"/>
                    <a:pt x="902721" y="2631904"/>
                  </a:cubicBezTo>
                  <a:close/>
                  <a:moveTo>
                    <a:pt x="909591" y="2932192"/>
                  </a:moveTo>
                  <a:cubicBezTo>
                    <a:pt x="909538" y="2919784"/>
                    <a:pt x="898568" y="2908761"/>
                    <a:pt x="886373" y="2908867"/>
                  </a:cubicBezTo>
                  <a:cubicBezTo>
                    <a:pt x="875350" y="2908974"/>
                    <a:pt x="867149" y="2917920"/>
                    <a:pt x="867948" y="2928997"/>
                  </a:cubicBezTo>
                  <a:cubicBezTo>
                    <a:pt x="868747" y="2939860"/>
                    <a:pt x="879184" y="2950351"/>
                    <a:pt x="889888" y="2950990"/>
                  </a:cubicBezTo>
                  <a:cubicBezTo>
                    <a:pt x="901017" y="2951682"/>
                    <a:pt x="909697" y="2943428"/>
                    <a:pt x="909591" y="2932192"/>
                  </a:cubicBezTo>
                  <a:close/>
                  <a:moveTo>
                    <a:pt x="819382" y="1947190"/>
                  </a:moveTo>
                  <a:cubicBezTo>
                    <a:pt x="818636" y="1937232"/>
                    <a:pt x="807507" y="1928126"/>
                    <a:pt x="797069" y="1929830"/>
                  </a:cubicBezTo>
                  <a:cubicBezTo>
                    <a:pt x="786632" y="1931534"/>
                    <a:pt x="779549" y="1937604"/>
                    <a:pt x="779070" y="1948734"/>
                  </a:cubicBezTo>
                  <a:cubicBezTo>
                    <a:pt x="778591" y="1959171"/>
                    <a:pt x="788762" y="1967852"/>
                    <a:pt x="800052" y="1967479"/>
                  </a:cubicBezTo>
                  <a:cubicBezTo>
                    <a:pt x="811394" y="1967106"/>
                    <a:pt x="820234" y="1957840"/>
                    <a:pt x="819435" y="1947190"/>
                  </a:cubicBezTo>
                  <a:close/>
                  <a:moveTo>
                    <a:pt x="1245185" y="1864063"/>
                  </a:moveTo>
                  <a:cubicBezTo>
                    <a:pt x="1257806" y="1863371"/>
                    <a:pt x="1268030" y="1851815"/>
                    <a:pt x="1265900" y="1840846"/>
                  </a:cubicBezTo>
                  <a:cubicBezTo>
                    <a:pt x="1263876" y="1830515"/>
                    <a:pt x="1257646" y="1823911"/>
                    <a:pt x="1246250" y="1824391"/>
                  </a:cubicBezTo>
                  <a:cubicBezTo>
                    <a:pt x="1234641" y="1824870"/>
                    <a:pt x="1225269" y="1836106"/>
                    <a:pt x="1226813" y="1847662"/>
                  </a:cubicBezTo>
                  <a:cubicBezTo>
                    <a:pt x="1228357" y="1858791"/>
                    <a:pt x="1235333" y="1863850"/>
                    <a:pt x="1245132" y="1864063"/>
                  </a:cubicBezTo>
                  <a:close/>
                  <a:moveTo>
                    <a:pt x="1067749" y="2541216"/>
                  </a:moveTo>
                  <a:cubicBezTo>
                    <a:pt x="1077974" y="2540790"/>
                    <a:pt x="1086600" y="2531045"/>
                    <a:pt x="1085376" y="2520021"/>
                  </a:cubicBezTo>
                  <a:cubicBezTo>
                    <a:pt x="1084098" y="2508838"/>
                    <a:pt x="1077388" y="2502981"/>
                    <a:pt x="1066258" y="2502981"/>
                  </a:cubicBezTo>
                  <a:cubicBezTo>
                    <a:pt x="1055821" y="2502981"/>
                    <a:pt x="1046022" y="2513897"/>
                    <a:pt x="1047673" y="2524122"/>
                  </a:cubicBezTo>
                  <a:cubicBezTo>
                    <a:pt x="1049377" y="2534666"/>
                    <a:pt x="1055768" y="2541056"/>
                    <a:pt x="1067749" y="2541216"/>
                  </a:cubicBezTo>
                  <a:close/>
                  <a:moveTo>
                    <a:pt x="1053957" y="1906292"/>
                  </a:moveTo>
                  <a:cubicBezTo>
                    <a:pt x="1065619" y="1904854"/>
                    <a:pt x="1071743" y="1898038"/>
                    <a:pt x="1071157" y="1887335"/>
                  </a:cubicBezTo>
                  <a:cubicBezTo>
                    <a:pt x="1070572" y="1876897"/>
                    <a:pt x="1064235" y="1869921"/>
                    <a:pt x="1052945" y="1869655"/>
                  </a:cubicBezTo>
                  <a:cubicBezTo>
                    <a:pt x="1042135" y="1869389"/>
                    <a:pt x="1033135" y="1879506"/>
                    <a:pt x="1034840" y="1890104"/>
                  </a:cubicBezTo>
                  <a:cubicBezTo>
                    <a:pt x="1036544" y="1901073"/>
                    <a:pt x="1043786" y="1905973"/>
                    <a:pt x="1054010" y="1906292"/>
                  </a:cubicBezTo>
                  <a:close/>
                  <a:moveTo>
                    <a:pt x="503385" y="2538500"/>
                  </a:moveTo>
                  <a:cubicBezTo>
                    <a:pt x="503438" y="2527104"/>
                    <a:pt x="497154" y="2521086"/>
                    <a:pt x="486557" y="2519595"/>
                  </a:cubicBezTo>
                  <a:cubicBezTo>
                    <a:pt x="475427" y="2517998"/>
                    <a:pt x="465150" y="2526412"/>
                    <a:pt x="465469" y="2537115"/>
                  </a:cubicBezTo>
                  <a:cubicBezTo>
                    <a:pt x="465736" y="2547819"/>
                    <a:pt x="471380" y="2554742"/>
                    <a:pt x="482403" y="2556126"/>
                  </a:cubicBezTo>
                  <a:cubicBezTo>
                    <a:pt x="493693" y="2557511"/>
                    <a:pt x="502959" y="2549576"/>
                    <a:pt x="503385" y="2538553"/>
                  </a:cubicBezTo>
                  <a:close/>
                  <a:moveTo>
                    <a:pt x="1828507" y="1365731"/>
                  </a:moveTo>
                  <a:cubicBezTo>
                    <a:pt x="1827123" y="1364081"/>
                    <a:pt x="1825738" y="1361897"/>
                    <a:pt x="1825365" y="1362057"/>
                  </a:cubicBezTo>
                  <a:cubicBezTo>
                    <a:pt x="1821957" y="1363442"/>
                    <a:pt x="1818016" y="1364560"/>
                    <a:pt x="1817058" y="1368767"/>
                  </a:cubicBezTo>
                  <a:cubicBezTo>
                    <a:pt x="1816845" y="1369779"/>
                    <a:pt x="1818655" y="1371270"/>
                    <a:pt x="1819561" y="1372548"/>
                  </a:cubicBezTo>
                  <a:cubicBezTo>
                    <a:pt x="1822490" y="1370311"/>
                    <a:pt x="1825365" y="1368128"/>
                    <a:pt x="1828507" y="1365731"/>
                  </a:cubicBezTo>
                  <a:close/>
                  <a:moveTo>
                    <a:pt x="1824726" y="1307261"/>
                  </a:moveTo>
                  <a:cubicBezTo>
                    <a:pt x="1825365" y="1307846"/>
                    <a:pt x="1826004" y="1308486"/>
                    <a:pt x="1826643" y="1309125"/>
                  </a:cubicBezTo>
                  <a:cubicBezTo>
                    <a:pt x="1827229" y="1308432"/>
                    <a:pt x="1827868" y="1307793"/>
                    <a:pt x="1828454" y="1307101"/>
                  </a:cubicBezTo>
                  <a:cubicBezTo>
                    <a:pt x="1827495" y="1306462"/>
                    <a:pt x="1826590" y="1305823"/>
                    <a:pt x="1825631" y="1305184"/>
                  </a:cubicBezTo>
                  <a:cubicBezTo>
                    <a:pt x="1825312" y="1305823"/>
                    <a:pt x="1825046" y="1306515"/>
                    <a:pt x="1824726" y="130726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FA3FAD7-24E6-E5C9-A04B-2A25415045CE}"/>
                </a:ext>
              </a:extLst>
            </p:cNvPr>
            <p:cNvSpPr/>
            <p:nvPr/>
          </p:nvSpPr>
          <p:spPr>
            <a:xfrm>
              <a:off x="8702996" y="3077750"/>
              <a:ext cx="2740990" cy="1920430"/>
            </a:xfrm>
            <a:custGeom>
              <a:avLst/>
              <a:gdLst>
                <a:gd name="csX0" fmla="*/ 2609937 w 2740990"/>
                <a:gd name="csY0" fmla="*/ 688131 h 1920430"/>
                <a:gd name="csX1" fmla="*/ 2733003 w 2740990"/>
                <a:gd name="csY1" fmla="*/ 932558 h 1920430"/>
                <a:gd name="csX2" fmla="*/ 2715057 w 2740990"/>
                <a:gd name="csY2" fmla="*/ 1224325 h 1920430"/>
                <a:gd name="csX3" fmla="*/ 2695780 w 2740990"/>
                <a:gd name="csY3" fmla="*/ 1502727 h 1920430"/>
                <a:gd name="csX4" fmla="*/ 2721128 w 2740990"/>
                <a:gd name="csY4" fmla="*/ 1706522 h 1920430"/>
                <a:gd name="csX5" fmla="*/ 2705418 w 2740990"/>
                <a:gd name="csY5" fmla="*/ 1731710 h 1920430"/>
                <a:gd name="csX6" fmla="*/ 2423662 w 2740990"/>
                <a:gd name="csY6" fmla="*/ 1778678 h 1920430"/>
                <a:gd name="csX7" fmla="*/ 2418017 w 2740990"/>
                <a:gd name="csY7" fmla="*/ 1778252 h 1920430"/>
                <a:gd name="csX8" fmla="*/ 2414556 w 2740990"/>
                <a:gd name="csY8" fmla="*/ 1774258 h 1920430"/>
                <a:gd name="csX9" fmla="*/ 2409391 w 2740990"/>
                <a:gd name="csY9" fmla="*/ 1474290 h 1920430"/>
                <a:gd name="csX10" fmla="*/ 2435271 w 2740990"/>
                <a:gd name="csY10" fmla="*/ 1448889 h 1920430"/>
                <a:gd name="csX11" fmla="*/ 2580968 w 2740990"/>
                <a:gd name="csY11" fmla="*/ 1443031 h 1920430"/>
                <a:gd name="csX12" fmla="*/ 2632197 w 2740990"/>
                <a:gd name="csY12" fmla="*/ 1445640 h 1920430"/>
                <a:gd name="csX13" fmla="*/ 2649184 w 2740990"/>
                <a:gd name="csY13" fmla="*/ 1430677 h 1920430"/>
                <a:gd name="csX14" fmla="*/ 2652379 w 2740990"/>
                <a:gd name="csY14" fmla="*/ 1339296 h 1920430"/>
                <a:gd name="csX15" fmla="*/ 2678366 w 2740990"/>
                <a:gd name="csY15" fmla="*/ 1178848 h 1920430"/>
                <a:gd name="csX16" fmla="*/ 2681721 w 2740990"/>
                <a:gd name="csY16" fmla="*/ 906890 h 1920430"/>
                <a:gd name="csX17" fmla="*/ 2613559 w 2740990"/>
                <a:gd name="csY17" fmla="*/ 757199 h 1920430"/>
                <a:gd name="csX18" fmla="*/ 2539166 w 2740990"/>
                <a:gd name="csY18" fmla="*/ 758850 h 1920430"/>
                <a:gd name="csX19" fmla="*/ 2522178 w 2740990"/>
                <a:gd name="csY19" fmla="*/ 785263 h 1920430"/>
                <a:gd name="csX20" fmla="*/ 2494807 w 2740990"/>
                <a:gd name="csY20" fmla="*/ 792824 h 1920430"/>
                <a:gd name="csX21" fmla="*/ 2488257 w 2740990"/>
                <a:gd name="csY21" fmla="*/ 765240 h 1920430"/>
                <a:gd name="csX22" fmla="*/ 2532775 w 2740990"/>
                <a:gd name="csY22" fmla="*/ 702669 h 1920430"/>
                <a:gd name="csX23" fmla="*/ 2608287 w 2740990"/>
                <a:gd name="csY23" fmla="*/ 620821 h 1920430"/>
                <a:gd name="csX24" fmla="*/ 2643060 w 2740990"/>
                <a:gd name="csY24" fmla="*/ 459201 h 1920430"/>
                <a:gd name="csX25" fmla="*/ 2599287 w 2740990"/>
                <a:gd name="csY25" fmla="*/ 344816 h 1920430"/>
                <a:gd name="csX26" fmla="*/ 2535438 w 2740990"/>
                <a:gd name="csY26" fmla="*/ 192142 h 1920430"/>
                <a:gd name="csX27" fmla="*/ 2336808 w 2740990"/>
                <a:gd name="csY27" fmla="*/ 46232 h 1920430"/>
                <a:gd name="csX28" fmla="*/ 2194732 w 2740990"/>
                <a:gd name="csY28" fmla="*/ 57095 h 1920430"/>
                <a:gd name="csX29" fmla="*/ 2112884 w 2740990"/>
                <a:gd name="csY29" fmla="*/ 114288 h 1920430"/>
                <a:gd name="csX30" fmla="*/ 2165070 w 2740990"/>
                <a:gd name="csY30" fmla="*/ 130689 h 1920430"/>
                <a:gd name="csX31" fmla="*/ 2180780 w 2740990"/>
                <a:gd name="csY31" fmla="*/ 132819 h 1920430"/>
                <a:gd name="csX32" fmla="*/ 2220719 w 2740990"/>
                <a:gd name="csY32" fmla="*/ 121264 h 1920430"/>
                <a:gd name="csX33" fmla="*/ 2213423 w 2740990"/>
                <a:gd name="csY33" fmla="*/ 102945 h 1920430"/>
                <a:gd name="csX34" fmla="*/ 2219174 w 2740990"/>
                <a:gd name="csY34" fmla="*/ 82177 h 1920430"/>
                <a:gd name="csX35" fmla="*/ 2240528 w 2740990"/>
                <a:gd name="csY35" fmla="*/ 80206 h 1920430"/>
                <a:gd name="csX36" fmla="*/ 2263267 w 2740990"/>
                <a:gd name="csY36" fmla="*/ 97300 h 1920430"/>
                <a:gd name="csX37" fmla="*/ 2393255 w 2740990"/>
                <a:gd name="csY37" fmla="*/ 217703 h 1920430"/>
                <a:gd name="csX38" fmla="*/ 2489002 w 2740990"/>
                <a:gd name="csY38" fmla="*/ 392263 h 1920430"/>
                <a:gd name="csX39" fmla="*/ 2424887 w 2740990"/>
                <a:gd name="csY39" fmla="*/ 608360 h 1920430"/>
                <a:gd name="csX40" fmla="*/ 2362795 w 2740990"/>
                <a:gd name="csY40" fmla="*/ 663103 h 1920430"/>
                <a:gd name="csX41" fmla="*/ 2235629 w 2740990"/>
                <a:gd name="csY41" fmla="*/ 796925 h 1920430"/>
                <a:gd name="csX42" fmla="*/ 2185200 w 2740990"/>
                <a:gd name="csY42" fmla="*/ 938522 h 1920430"/>
                <a:gd name="csX43" fmla="*/ 2183442 w 2740990"/>
                <a:gd name="csY43" fmla="*/ 952687 h 1920430"/>
                <a:gd name="csX44" fmla="*/ 2162781 w 2740990"/>
                <a:gd name="csY44" fmla="*/ 968663 h 1920430"/>
                <a:gd name="csX45" fmla="*/ 2144568 w 2740990"/>
                <a:gd name="csY45" fmla="*/ 950291 h 1920430"/>
                <a:gd name="csX46" fmla="*/ 2145154 w 2740990"/>
                <a:gd name="csY46" fmla="*/ 930374 h 1920430"/>
                <a:gd name="csX47" fmla="*/ 2135835 w 2740990"/>
                <a:gd name="csY47" fmla="*/ 809120 h 1920430"/>
                <a:gd name="csX48" fmla="*/ 2115386 w 2740990"/>
                <a:gd name="csY48" fmla="*/ 743779 h 1920430"/>
                <a:gd name="csX49" fmla="*/ 2077790 w 2740990"/>
                <a:gd name="csY49" fmla="*/ 680995 h 1920430"/>
                <a:gd name="csX50" fmla="*/ 2007817 w 2740990"/>
                <a:gd name="csY50" fmla="*/ 518257 h 1920430"/>
                <a:gd name="csX51" fmla="*/ 2068205 w 2740990"/>
                <a:gd name="csY51" fmla="*/ 230856 h 1920430"/>
                <a:gd name="csX52" fmla="*/ 2064051 w 2740990"/>
                <a:gd name="csY52" fmla="*/ 179575 h 1920430"/>
                <a:gd name="csX53" fmla="*/ 1945246 w 2740990"/>
                <a:gd name="csY53" fmla="*/ 477253 h 1920430"/>
                <a:gd name="csX54" fmla="*/ 1976771 w 2740990"/>
                <a:gd name="csY54" fmla="*/ 624282 h 1920430"/>
                <a:gd name="csX55" fmla="*/ 1994398 w 2740990"/>
                <a:gd name="csY55" fmla="*/ 660121 h 1920430"/>
                <a:gd name="csX56" fmla="*/ 2083595 w 2740990"/>
                <a:gd name="csY56" fmla="*/ 932504 h 1920430"/>
                <a:gd name="csX57" fmla="*/ 2085565 w 2740990"/>
                <a:gd name="csY57" fmla="*/ 946616 h 1920430"/>
                <a:gd name="csX58" fmla="*/ 2067406 w 2740990"/>
                <a:gd name="csY58" fmla="*/ 971911 h 1920430"/>
                <a:gd name="csX59" fmla="*/ 2043975 w 2740990"/>
                <a:gd name="csY59" fmla="*/ 954977 h 1920430"/>
                <a:gd name="csX60" fmla="*/ 2036254 w 2740990"/>
                <a:gd name="csY60" fmla="*/ 924570 h 1920430"/>
                <a:gd name="csX61" fmla="*/ 2012503 w 2740990"/>
                <a:gd name="csY61" fmla="*/ 815829 h 1920430"/>
                <a:gd name="csX62" fmla="*/ 1981777 w 2740990"/>
                <a:gd name="csY62" fmla="*/ 736324 h 1920430"/>
                <a:gd name="csX63" fmla="*/ 1563962 w 2740990"/>
                <a:gd name="csY63" fmla="*/ 870253 h 1920430"/>
                <a:gd name="csX64" fmla="*/ 1561512 w 2740990"/>
                <a:gd name="csY64" fmla="*/ 894429 h 1920430"/>
                <a:gd name="csX65" fmla="*/ 1570192 w 2740990"/>
                <a:gd name="csY65" fmla="*/ 1028518 h 1920430"/>
                <a:gd name="csX66" fmla="*/ 1593996 w 2740990"/>
                <a:gd name="csY66" fmla="*/ 1052055 h 1920430"/>
                <a:gd name="csX67" fmla="*/ 1705133 w 2740990"/>
                <a:gd name="csY67" fmla="*/ 1044919 h 1920430"/>
                <a:gd name="csX68" fmla="*/ 1859084 w 2740990"/>
                <a:gd name="csY68" fmla="*/ 1003383 h 1920430"/>
                <a:gd name="csX69" fmla="*/ 1880705 w 2740990"/>
                <a:gd name="csY69" fmla="*/ 970473 h 1920430"/>
                <a:gd name="csX70" fmla="*/ 1881929 w 2740990"/>
                <a:gd name="csY70" fmla="*/ 939108 h 1920430"/>
                <a:gd name="csX71" fmla="*/ 1903283 w 2740990"/>
                <a:gd name="csY71" fmla="*/ 916369 h 1920430"/>
                <a:gd name="csX72" fmla="*/ 1924105 w 2740990"/>
                <a:gd name="csY72" fmla="*/ 939267 h 1920430"/>
                <a:gd name="csX73" fmla="*/ 1924691 w 2740990"/>
                <a:gd name="csY73" fmla="*/ 1019145 h 1920430"/>
                <a:gd name="csX74" fmla="*/ 1924691 w 2740990"/>
                <a:gd name="csY74" fmla="*/ 1134010 h 1920430"/>
                <a:gd name="csX75" fmla="*/ 1999244 w 2740990"/>
                <a:gd name="csY75" fmla="*/ 1119419 h 1920430"/>
                <a:gd name="csX76" fmla="*/ 2373499 w 2740990"/>
                <a:gd name="csY76" fmla="*/ 918925 h 1920430"/>
                <a:gd name="csX77" fmla="*/ 2447146 w 2740990"/>
                <a:gd name="csY77" fmla="*/ 855502 h 1920430"/>
                <a:gd name="csX78" fmla="*/ 2473719 w 2740990"/>
                <a:gd name="csY78" fmla="*/ 839260 h 1920430"/>
                <a:gd name="csX79" fmla="*/ 2496351 w 2740990"/>
                <a:gd name="csY79" fmla="*/ 846875 h 1920430"/>
                <a:gd name="csX80" fmla="*/ 2496351 w 2740990"/>
                <a:gd name="csY80" fmla="*/ 868442 h 1920430"/>
                <a:gd name="csX81" fmla="*/ 2483091 w 2740990"/>
                <a:gd name="csY81" fmla="*/ 883300 h 1920430"/>
                <a:gd name="csX82" fmla="*/ 2345435 w 2740990"/>
                <a:gd name="csY82" fmla="*/ 999389 h 1920430"/>
                <a:gd name="csX83" fmla="*/ 1748906 w 2740990"/>
                <a:gd name="csY83" fmla="*/ 1196262 h 1920430"/>
                <a:gd name="csX84" fmla="*/ 1704281 w 2740990"/>
                <a:gd name="csY84" fmla="*/ 1198658 h 1920430"/>
                <a:gd name="csX85" fmla="*/ 1695547 w 2740990"/>
                <a:gd name="csY85" fmla="*/ 1241685 h 1920430"/>
                <a:gd name="csX86" fmla="*/ 1648846 w 2740990"/>
                <a:gd name="csY86" fmla="*/ 1401548 h 1920430"/>
                <a:gd name="csX87" fmla="*/ 1712322 w 2740990"/>
                <a:gd name="csY87" fmla="*/ 1406500 h 1920430"/>
                <a:gd name="csX88" fmla="*/ 2313430 w 2740990"/>
                <a:gd name="csY88" fmla="*/ 1261122 h 1920430"/>
                <a:gd name="csX89" fmla="*/ 2575696 w 2740990"/>
                <a:gd name="csY89" fmla="*/ 1074794 h 1920430"/>
                <a:gd name="csX90" fmla="*/ 2588211 w 2740990"/>
                <a:gd name="csY90" fmla="*/ 1063078 h 1920430"/>
                <a:gd name="csX91" fmla="*/ 2616328 w 2740990"/>
                <a:gd name="csY91" fmla="*/ 1062972 h 1920430"/>
                <a:gd name="csX92" fmla="*/ 2615582 w 2740990"/>
                <a:gd name="csY92" fmla="*/ 1091302 h 1920430"/>
                <a:gd name="csX93" fmla="*/ 2599820 w 2740990"/>
                <a:gd name="csY93" fmla="*/ 1107863 h 1920430"/>
                <a:gd name="csX94" fmla="*/ 2281586 w 2740990"/>
                <a:gd name="csY94" fmla="*/ 1327155 h 1920430"/>
                <a:gd name="csX95" fmla="*/ 1967931 w 2740990"/>
                <a:gd name="csY95" fmla="*/ 1430783 h 1920430"/>
                <a:gd name="csX96" fmla="*/ 1962393 w 2740990"/>
                <a:gd name="csY96" fmla="*/ 1432061 h 1920430"/>
                <a:gd name="csX97" fmla="*/ 1943382 w 2740990"/>
                <a:gd name="csY97" fmla="*/ 1443457 h 1920430"/>
                <a:gd name="csX98" fmla="*/ 1965375 w 2740990"/>
                <a:gd name="csY98" fmla="*/ 1451711 h 1920430"/>
                <a:gd name="csX99" fmla="*/ 2108304 w 2740990"/>
                <a:gd name="csY99" fmla="*/ 1453895 h 1920430"/>
                <a:gd name="csX100" fmla="*/ 2136208 w 2740990"/>
                <a:gd name="csY100" fmla="*/ 1456717 h 1920430"/>
                <a:gd name="csX101" fmla="*/ 2121138 w 2740990"/>
                <a:gd name="csY101" fmla="*/ 1627283 h 1920430"/>
                <a:gd name="csX102" fmla="*/ 2107665 w 2740990"/>
                <a:gd name="csY102" fmla="*/ 1812600 h 1920430"/>
                <a:gd name="csX103" fmla="*/ 2082157 w 2740990"/>
                <a:gd name="csY103" fmla="*/ 1840983 h 1920430"/>
                <a:gd name="csX104" fmla="*/ 1803915 w 2740990"/>
                <a:gd name="csY104" fmla="*/ 1891306 h 1920430"/>
                <a:gd name="csX105" fmla="*/ 1780484 w 2740990"/>
                <a:gd name="csY105" fmla="*/ 1890827 h 1920430"/>
                <a:gd name="csX106" fmla="*/ 1838476 w 2740990"/>
                <a:gd name="csY106" fmla="*/ 1671109 h 1920430"/>
                <a:gd name="csX107" fmla="*/ 1889864 w 2740990"/>
                <a:gd name="csY107" fmla="*/ 1507786 h 1920430"/>
                <a:gd name="csX108" fmla="*/ 1900568 w 2740990"/>
                <a:gd name="csY108" fmla="*/ 1472266 h 1920430"/>
                <a:gd name="csX109" fmla="*/ 1877084 w 2740990"/>
                <a:gd name="csY109" fmla="*/ 1446599 h 1920430"/>
                <a:gd name="csX110" fmla="*/ 1601505 w 2740990"/>
                <a:gd name="csY110" fmla="*/ 1442392 h 1920430"/>
                <a:gd name="csX111" fmla="*/ 1596446 w 2740990"/>
                <a:gd name="csY111" fmla="*/ 1455439 h 1920430"/>
                <a:gd name="csX112" fmla="*/ 1614764 w 2740990"/>
                <a:gd name="csY112" fmla="*/ 1737834 h 1920430"/>
                <a:gd name="csX113" fmla="*/ 1571151 w 2740990"/>
                <a:gd name="csY113" fmla="*/ 1789808 h 1920430"/>
                <a:gd name="csX114" fmla="*/ 1486108 w 2740990"/>
                <a:gd name="csY114" fmla="*/ 1800405 h 1920430"/>
                <a:gd name="csX115" fmla="*/ 862101 w 2740990"/>
                <a:gd name="csY115" fmla="*/ 1876875 h 1920430"/>
                <a:gd name="csX116" fmla="*/ 521927 w 2740990"/>
                <a:gd name="csY116" fmla="*/ 1919849 h 1920430"/>
                <a:gd name="csX117" fmla="*/ 477568 w 2740990"/>
                <a:gd name="csY117" fmla="*/ 1912873 h 1920430"/>
                <a:gd name="csX118" fmla="*/ 122271 w 2740990"/>
                <a:gd name="csY118" fmla="*/ 1787678 h 1920430"/>
                <a:gd name="csX119" fmla="*/ 92503 w 2740990"/>
                <a:gd name="csY119" fmla="*/ 1777773 h 1920430"/>
                <a:gd name="csX120" fmla="*/ 66250 w 2740990"/>
                <a:gd name="csY120" fmla="*/ 1745609 h 1920430"/>
                <a:gd name="csX121" fmla="*/ 59061 w 2740990"/>
                <a:gd name="csY121" fmla="*/ 1637241 h 1920430"/>
                <a:gd name="csX122" fmla="*/ 39145 w 2740990"/>
                <a:gd name="csY122" fmla="*/ 1311978 h 1920430"/>
                <a:gd name="csX123" fmla="*/ 18216 w 2740990"/>
                <a:gd name="csY123" fmla="*/ 992519 h 1920430"/>
                <a:gd name="csX124" fmla="*/ 377 w 2740990"/>
                <a:gd name="csY124" fmla="*/ 712946 h 1920430"/>
                <a:gd name="csX125" fmla="*/ 47931 w 2740990"/>
                <a:gd name="csY125" fmla="*/ 653890 h 1920430"/>
                <a:gd name="csX126" fmla="*/ 378626 w 2740990"/>
                <a:gd name="csY126" fmla="*/ 605963 h 1920430"/>
                <a:gd name="csX127" fmla="*/ 804908 w 2740990"/>
                <a:gd name="csY127" fmla="*/ 539984 h 1920430"/>
                <a:gd name="csX128" fmla="*/ 954493 w 2740990"/>
                <a:gd name="csY128" fmla="*/ 516660 h 1920430"/>
                <a:gd name="csX129" fmla="*/ 999651 w 2740990"/>
                <a:gd name="csY129" fmla="*/ 521719 h 1920430"/>
                <a:gd name="csX130" fmla="*/ 1491539 w 2740990"/>
                <a:gd name="csY130" fmla="*/ 609797 h 1920430"/>
                <a:gd name="csX131" fmla="*/ 1547454 w 2740990"/>
                <a:gd name="csY131" fmla="*/ 673114 h 1920430"/>
                <a:gd name="csX132" fmla="*/ 1555495 w 2740990"/>
                <a:gd name="csY132" fmla="*/ 804380 h 1920430"/>
                <a:gd name="csX133" fmla="*/ 1583718 w 2740990"/>
                <a:gd name="csY133" fmla="*/ 830527 h 1920430"/>
                <a:gd name="csX134" fmla="*/ 1827133 w 2740990"/>
                <a:gd name="csY134" fmla="*/ 776423 h 1920430"/>
                <a:gd name="csX135" fmla="*/ 1961009 w 2740990"/>
                <a:gd name="csY135" fmla="*/ 697716 h 1920430"/>
                <a:gd name="csX136" fmla="*/ 1949666 w 2740990"/>
                <a:gd name="csY136" fmla="*/ 672262 h 1920430"/>
                <a:gd name="csX137" fmla="*/ 1926555 w 2740990"/>
                <a:gd name="csY137" fmla="*/ 320533 h 1920430"/>
                <a:gd name="csX138" fmla="*/ 1939974 w 2740990"/>
                <a:gd name="csY138" fmla="*/ 289114 h 1920430"/>
                <a:gd name="csX139" fmla="*/ 2058353 w 2740990"/>
                <a:gd name="csY139" fmla="*/ 107258 h 1920430"/>
                <a:gd name="csX140" fmla="*/ 2091955 w 2740990"/>
                <a:gd name="csY140" fmla="*/ 68278 h 1920430"/>
                <a:gd name="csX141" fmla="*/ 2202986 w 2740990"/>
                <a:gd name="csY141" fmla="*/ 9701 h 1920430"/>
                <a:gd name="csX142" fmla="*/ 2376321 w 2740990"/>
                <a:gd name="csY142" fmla="*/ 5707 h 1920430"/>
                <a:gd name="csX143" fmla="*/ 2569466 w 2740990"/>
                <a:gd name="csY143" fmla="*/ 157848 h 1920430"/>
                <a:gd name="csX144" fmla="*/ 2663243 w 2740990"/>
                <a:gd name="csY144" fmla="*/ 378417 h 1920430"/>
                <a:gd name="csX145" fmla="*/ 2693703 w 2740990"/>
                <a:gd name="csY145" fmla="*/ 505104 h 1920430"/>
                <a:gd name="csX146" fmla="*/ 2639652 w 2740990"/>
                <a:gd name="csY146" fmla="*/ 651973 h 1920430"/>
                <a:gd name="csX147" fmla="*/ 2609831 w 2740990"/>
                <a:gd name="csY147" fmla="*/ 688184 h 1920430"/>
                <a:gd name="csX148" fmla="*/ 1524928 w 2740990"/>
                <a:gd name="csY148" fmla="*/ 1058339 h 1920430"/>
                <a:gd name="csX149" fmla="*/ 1526100 w 2740990"/>
                <a:gd name="csY149" fmla="*/ 1048061 h 1920430"/>
                <a:gd name="csX150" fmla="*/ 1503255 w 2740990"/>
                <a:gd name="csY150" fmla="*/ 685895 h 1920430"/>
                <a:gd name="csX151" fmla="*/ 1480676 w 2740990"/>
                <a:gd name="csY151" fmla="*/ 668162 h 1920430"/>
                <a:gd name="csX152" fmla="*/ 998426 w 2740990"/>
                <a:gd name="csY152" fmla="*/ 725407 h 1920430"/>
                <a:gd name="csX153" fmla="*/ 462285 w 2740990"/>
                <a:gd name="csY153" fmla="*/ 789044 h 1920430"/>
                <a:gd name="csX154" fmla="*/ 439972 w 2740990"/>
                <a:gd name="csY154" fmla="*/ 814977 h 1920430"/>
                <a:gd name="csX155" fmla="*/ 451848 w 2740990"/>
                <a:gd name="csY155" fmla="*/ 1006099 h 1920430"/>
                <a:gd name="csX156" fmla="*/ 477195 w 2740990"/>
                <a:gd name="csY156" fmla="*/ 1408204 h 1920430"/>
                <a:gd name="csX157" fmla="*/ 497964 w 2740990"/>
                <a:gd name="csY157" fmla="*/ 1739059 h 1920430"/>
                <a:gd name="csX158" fmla="*/ 505685 w 2740990"/>
                <a:gd name="csY158" fmla="*/ 1858823 h 1920430"/>
                <a:gd name="csX159" fmla="*/ 525389 w 2740990"/>
                <a:gd name="csY159" fmla="*/ 1873627 h 1920430"/>
                <a:gd name="csX160" fmla="*/ 644407 w 2740990"/>
                <a:gd name="csY160" fmla="*/ 1858503 h 1920430"/>
                <a:gd name="csX161" fmla="*/ 990278 w 2740990"/>
                <a:gd name="csY161" fmla="*/ 1815689 h 1920430"/>
                <a:gd name="csX162" fmla="*/ 1339026 w 2740990"/>
                <a:gd name="csY162" fmla="*/ 1772661 h 1920430"/>
                <a:gd name="csX163" fmla="*/ 1545963 w 2740990"/>
                <a:gd name="csY163" fmla="*/ 1746834 h 1920430"/>
                <a:gd name="csX164" fmla="*/ 1568169 w 2740990"/>
                <a:gd name="csY164" fmla="*/ 1718663 h 1920430"/>
                <a:gd name="csX165" fmla="*/ 1560394 w 2740990"/>
                <a:gd name="csY165" fmla="*/ 1584575 h 1920430"/>
                <a:gd name="csX166" fmla="*/ 1551235 w 2740990"/>
                <a:gd name="csY166" fmla="*/ 1453469 h 1920430"/>
                <a:gd name="csX167" fmla="*/ 1540531 w 2740990"/>
                <a:gd name="csY167" fmla="*/ 1433499 h 1920430"/>
                <a:gd name="csX168" fmla="*/ 1439832 w 2740990"/>
                <a:gd name="csY168" fmla="*/ 1414275 h 1920430"/>
                <a:gd name="csX169" fmla="*/ 1300045 w 2740990"/>
                <a:gd name="csY169" fmla="*/ 1416831 h 1920430"/>
                <a:gd name="csX170" fmla="*/ 1248870 w 2740990"/>
                <a:gd name="csY170" fmla="*/ 1421837 h 1920430"/>
                <a:gd name="csX171" fmla="*/ 1200571 w 2740990"/>
                <a:gd name="csY171" fmla="*/ 1419068 h 1920430"/>
                <a:gd name="csX172" fmla="*/ 1166223 w 2740990"/>
                <a:gd name="csY172" fmla="*/ 1389619 h 1920430"/>
                <a:gd name="csX173" fmla="*/ 1189760 w 2740990"/>
                <a:gd name="csY173" fmla="*/ 1350746 h 1920430"/>
                <a:gd name="csX174" fmla="*/ 1215268 w 2740990"/>
                <a:gd name="csY174" fmla="*/ 1338018 h 1920430"/>
                <a:gd name="csX175" fmla="*/ 1225812 w 2740990"/>
                <a:gd name="csY175" fmla="*/ 1328859 h 1920430"/>
                <a:gd name="csX176" fmla="*/ 1196204 w 2740990"/>
                <a:gd name="csY176" fmla="*/ 1321244 h 1920430"/>
                <a:gd name="csX177" fmla="*/ 1166809 w 2740990"/>
                <a:gd name="csY177" fmla="*/ 1310487 h 1920430"/>
                <a:gd name="csX178" fmla="*/ 1137201 w 2740990"/>
                <a:gd name="csY178" fmla="*/ 1272359 h 1920430"/>
                <a:gd name="csX179" fmla="*/ 1169152 w 2740990"/>
                <a:gd name="csY179" fmla="*/ 1236307 h 1920430"/>
                <a:gd name="csX180" fmla="*/ 1193807 w 2740990"/>
                <a:gd name="csY180" fmla="*/ 1229331 h 1920430"/>
                <a:gd name="csX181" fmla="*/ 1224267 w 2740990"/>
                <a:gd name="csY181" fmla="*/ 1222728 h 1920430"/>
                <a:gd name="csX182" fmla="*/ 1183530 w 2740990"/>
                <a:gd name="csY182" fmla="*/ 1197966 h 1920430"/>
                <a:gd name="csX183" fmla="*/ 1164679 w 2740990"/>
                <a:gd name="csY183" fmla="*/ 1159358 h 1920430"/>
                <a:gd name="csX184" fmla="*/ 1196949 w 2740990"/>
                <a:gd name="csY184" fmla="*/ 1130975 h 1920430"/>
                <a:gd name="csX185" fmla="*/ 1242373 w 2740990"/>
                <a:gd name="csY185" fmla="*/ 1127247 h 1920430"/>
                <a:gd name="csX186" fmla="*/ 1279011 w 2740990"/>
                <a:gd name="csY186" fmla="*/ 1127247 h 1920430"/>
                <a:gd name="csX187" fmla="*/ 1258136 w 2740990"/>
                <a:gd name="csY187" fmla="*/ 1104988 h 1920430"/>
                <a:gd name="csX188" fmla="*/ 1228687 w 2740990"/>
                <a:gd name="csY188" fmla="*/ 1066540 h 1920430"/>
                <a:gd name="csX189" fmla="*/ 1228474 w 2740990"/>
                <a:gd name="csY189" fmla="*/ 1026228 h 1920430"/>
                <a:gd name="csX190" fmla="*/ 1266763 w 2740990"/>
                <a:gd name="csY190" fmla="*/ 1012649 h 1920430"/>
                <a:gd name="csX191" fmla="*/ 1307234 w 2740990"/>
                <a:gd name="csY191" fmla="*/ 1026175 h 1920430"/>
                <a:gd name="csX192" fmla="*/ 1367675 w 2740990"/>
                <a:gd name="csY192" fmla="*/ 1058392 h 1920430"/>
                <a:gd name="csX193" fmla="*/ 1385142 w 2740990"/>
                <a:gd name="csY193" fmla="*/ 1062972 h 1920430"/>
                <a:gd name="csX194" fmla="*/ 1385142 w 2740990"/>
                <a:gd name="csY194" fmla="*/ 1054345 h 1920430"/>
                <a:gd name="csX195" fmla="*/ 1455222 w 2740990"/>
                <a:gd name="csY195" fmla="*/ 1007590 h 1920430"/>
                <a:gd name="csX196" fmla="*/ 1470238 w 2740990"/>
                <a:gd name="csY196" fmla="*/ 1015790 h 1920430"/>
                <a:gd name="csX197" fmla="*/ 1525141 w 2740990"/>
                <a:gd name="csY197" fmla="*/ 1058179 h 1920430"/>
                <a:gd name="csX198" fmla="*/ 2355872 w 2740990"/>
                <a:gd name="csY198" fmla="*/ 242732 h 1920430"/>
                <a:gd name="csX199" fmla="*/ 2294473 w 2740990"/>
                <a:gd name="csY199" fmla="*/ 289753 h 1920430"/>
                <a:gd name="csX200" fmla="*/ 2152183 w 2740990"/>
                <a:gd name="csY200" fmla="*/ 260411 h 1920430"/>
                <a:gd name="csX201" fmla="*/ 2100902 w 2740990"/>
                <a:gd name="csY201" fmla="*/ 262435 h 1920430"/>
                <a:gd name="csX202" fmla="*/ 2072146 w 2740990"/>
                <a:gd name="csY202" fmla="*/ 586899 h 1920430"/>
                <a:gd name="csX203" fmla="*/ 2128220 w 2740990"/>
                <a:gd name="csY203" fmla="*/ 668215 h 1920430"/>
                <a:gd name="csX204" fmla="*/ 2283876 w 2740990"/>
                <a:gd name="csY204" fmla="*/ 669866 h 1920430"/>
                <a:gd name="csX205" fmla="*/ 2359227 w 2740990"/>
                <a:gd name="csY205" fmla="*/ 608786 h 1920430"/>
                <a:gd name="csX206" fmla="*/ 2441715 w 2740990"/>
                <a:gd name="csY206" fmla="*/ 488702 h 1920430"/>
                <a:gd name="csX207" fmla="*/ 2355872 w 2740990"/>
                <a:gd name="csY207" fmla="*/ 242678 h 1920430"/>
                <a:gd name="csX208" fmla="*/ 144903 w 2740990"/>
                <a:gd name="csY208" fmla="*/ 688078 h 1920430"/>
                <a:gd name="csX209" fmla="*/ 165938 w 2740990"/>
                <a:gd name="csY209" fmla="*/ 697983 h 1920430"/>
                <a:gd name="csX210" fmla="*/ 352586 w 2740990"/>
                <a:gd name="csY210" fmla="*/ 738401 h 1920430"/>
                <a:gd name="csX211" fmla="*/ 442741 w 2740990"/>
                <a:gd name="csY211" fmla="*/ 745483 h 1920430"/>
                <a:gd name="csX212" fmla="*/ 859438 w 2740990"/>
                <a:gd name="csY212" fmla="*/ 696279 h 1920430"/>
                <a:gd name="csX213" fmla="*/ 1329919 w 2740990"/>
                <a:gd name="csY213" fmla="*/ 640098 h 1920430"/>
                <a:gd name="csX214" fmla="*/ 1349836 w 2740990"/>
                <a:gd name="csY214" fmla="*/ 631737 h 1920430"/>
                <a:gd name="csX215" fmla="*/ 1339185 w 2740990"/>
                <a:gd name="csY215" fmla="*/ 629394 h 1920430"/>
                <a:gd name="csX216" fmla="*/ 996243 w 2740990"/>
                <a:gd name="csY216" fmla="*/ 569805 h 1920430"/>
                <a:gd name="csX217" fmla="*/ 911785 w 2740990"/>
                <a:gd name="csY217" fmla="*/ 569113 h 1920430"/>
                <a:gd name="csX218" fmla="*/ 488858 w 2740990"/>
                <a:gd name="csY218" fmla="*/ 634879 h 1920430"/>
                <a:gd name="csX219" fmla="*/ 144903 w 2740990"/>
                <a:gd name="csY219" fmla="*/ 688131 h 1920430"/>
                <a:gd name="csX220" fmla="*/ 1296051 w 2740990"/>
                <a:gd name="csY220" fmla="*/ 1074048 h 1920430"/>
                <a:gd name="csX221" fmla="*/ 1295572 w 2740990"/>
                <a:gd name="csY221" fmla="*/ 1080758 h 1920430"/>
                <a:gd name="csX222" fmla="*/ 1385408 w 2740990"/>
                <a:gd name="csY222" fmla="*/ 1149080 h 1920430"/>
                <a:gd name="csX223" fmla="*/ 1396005 w 2740990"/>
                <a:gd name="csY223" fmla="*/ 1153234 h 1920430"/>
                <a:gd name="csX224" fmla="*/ 1409478 w 2740990"/>
                <a:gd name="csY224" fmla="*/ 1175919 h 1920430"/>
                <a:gd name="csX225" fmla="*/ 1389189 w 2740990"/>
                <a:gd name="csY225" fmla="*/ 1192853 h 1920430"/>
                <a:gd name="csX226" fmla="*/ 1372308 w 2740990"/>
                <a:gd name="csY226" fmla="*/ 1191203 h 1920430"/>
                <a:gd name="csX227" fmla="*/ 1310429 w 2740990"/>
                <a:gd name="csY227" fmla="*/ 1180339 h 1920430"/>
                <a:gd name="csX228" fmla="*/ 1236728 w 2740990"/>
                <a:gd name="csY228" fmla="*/ 1175334 h 1920430"/>
                <a:gd name="csX229" fmla="*/ 1294454 w 2740990"/>
                <a:gd name="csY229" fmla="*/ 1199776 h 1920430"/>
                <a:gd name="csX230" fmla="*/ 1368953 w 2740990"/>
                <a:gd name="csY230" fmla="*/ 1218947 h 1920430"/>
                <a:gd name="csX231" fmla="*/ 1390414 w 2740990"/>
                <a:gd name="csY231" fmla="*/ 1241632 h 1920430"/>
                <a:gd name="csX232" fmla="*/ 1368421 w 2740990"/>
                <a:gd name="csY232" fmla="*/ 1263306 h 1920430"/>
                <a:gd name="csX233" fmla="*/ 1342753 w 2740990"/>
                <a:gd name="csY233" fmla="*/ 1264264 h 1920430"/>
                <a:gd name="csX234" fmla="*/ 1225759 w 2740990"/>
                <a:gd name="csY234" fmla="*/ 1269909 h 1920430"/>
                <a:gd name="csX235" fmla="*/ 1207333 w 2740990"/>
                <a:gd name="csY235" fmla="*/ 1277524 h 1920430"/>
                <a:gd name="csX236" fmla="*/ 1245142 w 2740990"/>
                <a:gd name="csY236" fmla="*/ 1286896 h 1920430"/>
                <a:gd name="csX237" fmla="*/ 1387272 w 2740990"/>
                <a:gd name="csY237" fmla="*/ 1299677 h 1920430"/>
                <a:gd name="csX238" fmla="*/ 1418211 w 2740990"/>
                <a:gd name="csY238" fmla="*/ 1322895 h 1920430"/>
                <a:gd name="csX239" fmla="*/ 1390840 w 2740990"/>
                <a:gd name="csY239" fmla="*/ 1345900 h 1920430"/>
                <a:gd name="csX240" fmla="*/ 1345309 w 2740990"/>
                <a:gd name="csY240" fmla="*/ 1349840 h 1920430"/>
                <a:gd name="csX241" fmla="*/ 1261011 w 2740990"/>
                <a:gd name="csY241" fmla="*/ 1370289 h 1920430"/>
                <a:gd name="csX242" fmla="*/ 1288862 w 2740990"/>
                <a:gd name="csY242" fmla="*/ 1372898 h 1920430"/>
                <a:gd name="csX243" fmla="*/ 1491113 w 2740990"/>
                <a:gd name="csY243" fmla="*/ 1378064 h 1920430"/>
                <a:gd name="csX244" fmla="*/ 1583878 w 2740990"/>
                <a:gd name="csY244" fmla="*/ 1394625 h 1920430"/>
                <a:gd name="csX245" fmla="*/ 1614179 w 2740990"/>
                <a:gd name="csY245" fmla="*/ 1378277 h 1920430"/>
                <a:gd name="csX246" fmla="*/ 1653532 w 2740990"/>
                <a:gd name="csY246" fmla="*/ 1215219 h 1920430"/>
                <a:gd name="csX247" fmla="*/ 1635319 w 2740990"/>
                <a:gd name="csY247" fmla="*/ 1190617 h 1920430"/>
                <a:gd name="csX248" fmla="*/ 1540052 w 2740990"/>
                <a:gd name="csY248" fmla="*/ 1138004 h 1920430"/>
                <a:gd name="csX249" fmla="*/ 1478865 w 2740990"/>
                <a:gd name="csY249" fmla="*/ 1077936 h 1920430"/>
                <a:gd name="csX250" fmla="*/ 1430513 w 2740990"/>
                <a:gd name="csY250" fmla="*/ 1046996 h 1920430"/>
                <a:gd name="csX251" fmla="*/ 1447393 w 2740990"/>
                <a:gd name="csY251" fmla="*/ 1089278 h 1920430"/>
                <a:gd name="csX252" fmla="*/ 1467203 w 2740990"/>
                <a:gd name="csY252" fmla="*/ 1113614 h 1920430"/>
                <a:gd name="csX253" fmla="*/ 1468854 w 2740990"/>
                <a:gd name="csY253" fmla="*/ 1144767 h 1920430"/>
                <a:gd name="csX254" fmla="*/ 1437915 w 2740990"/>
                <a:gd name="csY254" fmla="*/ 1150252 h 1920430"/>
                <a:gd name="csX255" fmla="*/ 1412620 w 2740990"/>
                <a:gd name="csY255" fmla="*/ 1137098 h 1920430"/>
                <a:gd name="csX256" fmla="*/ 1321239 w 2740990"/>
                <a:gd name="csY256" fmla="*/ 1084060 h 1920430"/>
                <a:gd name="csX257" fmla="*/ 1296051 w 2740990"/>
                <a:gd name="csY257" fmla="*/ 1073995 h 1920430"/>
                <a:gd name="csX258" fmla="*/ 1882782 w 2740990"/>
                <a:gd name="csY258" fmla="*/ 1046304 h 1920430"/>
                <a:gd name="csX259" fmla="*/ 1870853 w 2740990"/>
                <a:gd name="csY259" fmla="*/ 1047156 h 1920430"/>
                <a:gd name="csX260" fmla="*/ 1588085 w 2740990"/>
                <a:gd name="csY260" fmla="*/ 1091089 h 1920430"/>
                <a:gd name="csX261" fmla="*/ 1577435 w 2740990"/>
                <a:gd name="csY261" fmla="*/ 1110100 h 1920430"/>
                <a:gd name="csX262" fmla="*/ 1631592 w 2740990"/>
                <a:gd name="csY262" fmla="*/ 1144288 h 1920430"/>
                <a:gd name="csX263" fmla="*/ 1870587 w 2740990"/>
                <a:gd name="csY263" fmla="*/ 1144873 h 1920430"/>
                <a:gd name="csX264" fmla="*/ 1882782 w 2740990"/>
                <a:gd name="csY264" fmla="*/ 1129803 h 1920430"/>
                <a:gd name="csX265" fmla="*/ 1882728 w 2740990"/>
                <a:gd name="csY265" fmla="*/ 1046357 h 1920430"/>
                <a:gd name="csX266" fmla="*/ 2181152 w 2740990"/>
                <a:gd name="csY266" fmla="*/ 805072 h 1920430"/>
                <a:gd name="csX267" fmla="*/ 2218216 w 2740990"/>
                <a:gd name="csY267" fmla="*/ 738774 h 1920430"/>
                <a:gd name="csX268" fmla="*/ 2161556 w 2740990"/>
                <a:gd name="csY268" fmla="*/ 738880 h 1920430"/>
                <a:gd name="csX269" fmla="*/ 2181206 w 2740990"/>
                <a:gd name="csY269" fmla="*/ 805019 h 1920430"/>
                <a:gd name="csX270" fmla="*/ 1256378 w 2740990"/>
                <a:gd name="csY270" fmla="*/ 1375401 h 1920430"/>
                <a:gd name="csX271" fmla="*/ 1252385 w 2740990"/>
                <a:gd name="csY271" fmla="*/ 1374815 h 1920430"/>
                <a:gd name="csX272" fmla="*/ 1253024 w 2740990"/>
                <a:gd name="csY272" fmla="*/ 1375667 h 1920430"/>
                <a:gd name="csX273" fmla="*/ 1256378 w 2740990"/>
                <a:gd name="csY273" fmla="*/ 1375348 h 1920430"/>
                <a:gd name="csX274" fmla="*/ 1292483 w 2740990"/>
                <a:gd name="csY274" fmla="*/ 1072291 h 1920430"/>
                <a:gd name="csX275" fmla="*/ 1290832 w 2740990"/>
                <a:gd name="csY275" fmla="*/ 1070534 h 1920430"/>
                <a:gd name="csX276" fmla="*/ 1287318 w 2740990"/>
                <a:gd name="csY276" fmla="*/ 1072078 h 1920430"/>
                <a:gd name="csX277" fmla="*/ 1288969 w 2740990"/>
                <a:gd name="csY277" fmla="*/ 1073835 h 1920430"/>
                <a:gd name="csX278" fmla="*/ 1292483 w 2740990"/>
                <a:gd name="csY278" fmla="*/ 1072291 h 192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</a:cxnLst>
              <a:rect l="l" t="t" r="r" b="b"/>
              <a:pathLst>
                <a:path w="2740990" h="1920430">
                  <a:moveTo>
                    <a:pt x="2609937" y="688131"/>
                  </a:moveTo>
                  <a:cubicBezTo>
                    <a:pt x="2683106" y="754909"/>
                    <a:pt x="2717080" y="840112"/>
                    <a:pt x="2733003" y="932558"/>
                  </a:cubicBezTo>
                  <a:cubicBezTo>
                    <a:pt x="2749884" y="1030594"/>
                    <a:pt x="2738168" y="1127886"/>
                    <a:pt x="2715057" y="1224325"/>
                  </a:cubicBezTo>
                  <a:cubicBezTo>
                    <a:pt x="2693117" y="1315865"/>
                    <a:pt x="2691093" y="1409056"/>
                    <a:pt x="2695780" y="1502727"/>
                  </a:cubicBezTo>
                  <a:cubicBezTo>
                    <a:pt x="2699188" y="1571368"/>
                    <a:pt x="2707815" y="1639158"/>
                    <a:pt x="2721128" y="1706522"/>
                  </a:cubicBezTo>
                  <a:cubicBezTo>
                    <a:pt x="2725175" y="1726971"/>
                    <a:pt x="2724003" y="1728568"/>
                    <a:pt x="2705418" y="1731710"/>
                  </a:cubicBezTo>
                  <a:cubicBezTo>
                    <a:pt x="2611535" y="1747632"/>
                    <a:pt x="2517599" y="1763129"/>
                    <a:pt x="2423662" y="1778678"/>
                  </a:cubicBezTo>
                  <a:cubicBezTo>
                    <a:pt x="2421851" y="1778998"/>
                    <a:pt x="2419881" y="1778412"/>
                    <a:pt x="2418017" y="1778252"/>
                  </a:cubicBezTo>
                  <a:cubicBezTo>
                    <a:pt x="2416792" y="1776921"/>
                    <a:pt x="2414609" y="1775643"/>
                    <a:pt x="2414556" y="1774258"/>
                  </a:cubicBezTo>
                  <a:cubicBezTo>
                    <a:pt x="2410775" y="1674304"/>
                    <a:pt x="2404971" y="1574351"/>
                    <a:pt x="2409391" y="1474290"/>
                  </a:cubicBezTo>
                  <a:cubicBezTo>
                    <a:pt x="2410455" y="1450007"/>
                    <a:pt x="2410615" y="1449901"/>
                    <a:pt x="2435271" y="1448889"/>
                  </a:cubicBezTo>
                  <a:cubicBezTo>
                    <a:pt x="2483837" y="1446865"/>
                    <a:pt x="2532403" y="1444948"/>
                    <a:pt x="2580968" y="1443031"/>
                  </a:cubicBezTo>
                  <a:cubicBezTo>
                    <a:pt x="2598116" y="1442339"/>
                    <a:pt x="2615209" y="1442232"/>
                    <a:pt x="2632197" y="1445640"/>
                  </a:cubicBezTo>
                  <a:cubicBezTo>
                    <a:pt x="2643753" y="1447984"/>
                    <a:pt x="2649610" y="1443777"/>
                    <a:pt x="2649184" y="1430677"/>
                  </a:cubicBezTo>
                  <a:cubicBezTo>
                    <a:pt x="2648226" y="1400163"/>
                    <a:pt x="2651101" y="1369756"/>
                    <a:pt x="2652379" y="1339296"/>
                  </a:cubicBezTo>
                  <a:cubicBezTo>
                    <a:pt x="2654669" y="1284660"/>
                    <a:pt x="2666917" y="1231940"/>
                    <a:pt x="2678366" y="1178848"/>
                  </a:cubicBezTo>
                  <a:cubicBezTo>
                    <a:pt x="2697803" y="1088533"/>
                    <a:pt x="2703714" y="997525"/>
                    <a:pt x="2681721" y="906890"/>
                  </a:cubicBezTo>
                  <a:cubicBezTo>
                    <a:pt x="2668621" y="852999"/>
                    <a:pt x="2647853" y="801877"/>
                    <a:pt x="2613559" y="757199"/>
                  </a:cubicBezTo>
                  <a:cubicBezTo>
                    <a:pt x="2580755" y="714491"/>
                    <a:pt x="2570531" y="714491"/>
                    <a:pt x="2539166" y="758850"/>
                  </a:cubicBezTo>
                  <a:cubicBezTo>
                    <a:pt x="2533148" y="767370"/>
                    <a:pt x="2528249" y="776742"/>
                    <a:pt x="2522178" y="785263"/>
                  </a:cubicBezTo>
                  <a:cubicBezTo>
                    <a:pt x="2515309" y="795008"/>
                    <a:pt x="2505510" y="798948"/>
                    <a:pt x="2494807" y="792824"/>
                  </a:cubicBezTo>
                  <a:cubicBezTo>
                    <a:pt x="2483837" y="786541"/>
                    <a:pt x="2483198" y="775571"/>
                    <a:pt x="2488257" y="765240"/>
                  </a:cubicBezTo>
                  <a:cubicBezTo>
                    <a:pt x="2499546" y="741969"/>
                    <a:pt x="2514510" y="721201"/>
                    <a:pt x="2532775" y="702669"/>
                  </a:cubicBezTo>
                  <a:cubicBezTo>
                    <a:pt x="2558816" y="676203"/>
                    <a:pt x="2585228" y="650162"/>
                    <a:pt x="2608287" y="620821"/>
                  </a:cubicBezTo>
                  <a:cubicBezTo>
                    <a:pt x="2646309" y="572415"/>
                    <a:pt x="2655681" y="518257"/>
                    <a:pt x="2643060" y="459201"/>
                  </a:cubicBezTo>
                  <a:cubicBezTo>
                    <a:pt x="2634434" y="418783"/>
                    <a:pt x="2616754" y="381772"/>
                    <a:pt x="2599287" y="344816"/>
                  </a:cubicBezTo>
                  <a:cubicBezTo>
                    <a:pt x="2575696" y="294865"/>
                    <a:pt x="2554129" y="244116"/>
                    <a:pt x="2535438" y="192142"/>
                  </a:cubicBezTo>
                  <a:cubicBezTo>
                    <a:pt x="2501889" y="99004"/>
                    <a:pt x="2433035" y="53740"/>
                    <a:pt x="2336808" y="46232"/>
                  </a:cubicBezTo>
                  <a:cubicBezTo>
                    <a:pt x="2288988" y="42504"/>
                    <a:pt x="2241700" y="49054"/>
                    <a:pt x="2194732" y="57095"/>
                  </a:cubicBezTo>
                  <a:cubicBezTo>
                    <a:pt x="2160065" y="63006"/>
                    <a:pt x="2135143" y="83828"/>
                    <a:pt x="2112884" y="114288"/>
                  </a:cubicBezTo>
                  <a:cubicBezTo>
                    <a:pt x="2134078" y="114128"/>
                    <a:pt x="2150959" y="118814"/>
                    <a:pt x="2165070" y="130689"/>
                  </a:cubicBezTo>
                  <a:cubicBezTo>
                    <a:pt x="2169970" y="134790"/>
                    <a:pt x="2174656" y="134896"/>
                    <a:pt x="2180780" y="132819"/>
                  </a:cubicBezTo>
                  <a:cubicBezTo>
                    <a:pt x="2194146" y="128293"/>
                    <a:pt x="2207832" y="124938"/>
                    <a:pt x="2220719" y="121264"/>
                  </a:cubicBezTo>
                  <a:cubicBezTo>
                    <a:pt x="2222636" y="112424"/>
                    <a:pt x="2214701" y="109229"/>
                    <a:pt x="2213423" y="102945"/>
                  </a:cubicBezTo>
                  <a:cubicBezTo>
                    <a:pt x="2211826" y="94904"/>
                    <a:pt x="2212518" y="87608"/>
                    <a:pt x="2219174" y="82177"/>
                  </a:cubicBezTo>
                  <a:cubicBezTo>
                    <a:pt x="2225725" y="76852"/>
                    <a:pt x="2233499" y="75946"/>
                    <a:pt x="2240528" y="80206"/>
                  </a:cubicBezTo>
                  <a:cubicBezTo>
                    <a:pt x="2248623" y="85106"/>
                    <a:pt x="2256877" y="90431"/>
                    <a:pt x="2263267" y="97300"/>
                  </a:cubicBezTo>
                  <a:cubicBezTo>
                    <a:pt x="2303792" y="140488"/>
                    <a:pt x="2349376" y="178137"/>
                    <a:pt x="2393255" y="217703"/>
                  </a:cubicBezTo>
                  <a:cubicBezTo>
                    <a:pt x="2445282" y="264565"/>
                    <a:pt x="2476488" y="323568"/>
                    <a:pt x="2489002" y="392263"/>
                  </a:cubicBezTo>
                  <a:cubicBezTo>
                    <a:pt x="2504072" y="474963"/>
                    <a:pt x="2481121" y="546747"/>
                    <a:pt x="2424887" y="608360"/>
                  </a:cubicBezTo>
                  <a:cubicBezTo>
                    <a:pt x="2406195" y="628862"/>
                    <a:pt x="2384735" y="646169"/>
                    <a:pt x="2362795" y="663103"/>
                  </a:cubicBezTo>
                  <a:cubicBezTo>
                    <a:pt x="2313590" y="701125"/>
                    <a:pt x="2267900" y="742342"/>
                    <a:pt x="2235629" y="796925"/>
                  </a:cubicBezTo>
                  <a:cubicBezTo>
                    <a:pt x="2209589" y="841071"/>
                    <a:pt x="2193081" y="888145"/>
                    <a:pt x="2185200" y="938522"/>
                  </a:cubicBezTo>
                  <a:cubicBezTo>
                    <a:pt x="2184454" y="943208"/>
                    <a:pt x="2184667" y="948107"/>
                    <a:pt x="2183442" y="952687"/>
                  </a:cubicBezTo>
                  <a:cubicBezTo>
                    <a:pt x="2180620" y="963018"/>
                    <a:pt x="2173804" y="969355"/>
                    <a:pt x="2162781" y="968663"/>
                  </a:cubicBezTo>
                  <a:cubicBezTo>
                    <a:pt x="2151811" y="967970"/>
                    <a:pt x="2145420" y="961260"/>
                    <a:pt x="2144568" y="950291"/>
                  </a:cubicBezTo>
                  <a:cubicBezTo>
                    <a:pt x="2144036" y="943687"/>
                    <a:pt x="2143770" y="936765"/>
                    <a:pt x="2145154" y="930374"/>
                  </a:cubicBezTo>
                  <a:cubicBezTo>
                    <a:pt x="2154101" y="888997"/>
                    <a:pt x="2145687" y="848899"/>
                    <a:pt x="2135835" y="809120"/>
                  </a:cubicBezTo>
                  <a:cubicBezTo>
                    <a:pt x="2130350" y="787020"/>
                    <a:pt x="2122735" y="765400"/>
                    <a:pt x="2115386" y="743779"/>
                  </a:cubicBezTo>
                  <a:cubicBezTo>
                    <a:pt x="2107345" y="720242"/>
                    <a:pt x="2095310" y="699793"/>
                    <a:pt x="2077790" y="680995"/>
                  </a:cubicBezTo>
                  <a:cubicBezTo>
                    <a:pt x="2035402" y="635571"/>
                    <a:pt x="2015752" y="578752"/>
                    <a:pt x="2007817" y="518257"/>
                  </a:cubicBezTo>
                  <a:cubicBezTo>
                    <a:pt x="1994291" y="415641"/>
                    <a:pt x="2012450" y="318935"/>
                    <a:pt x="2068205" y="230856"/>
                  </a:cubicBezTo>
                  <a:cubicBezTo>
                    <a:pt x="2080719" y="211153"/>
                    <a:pt x="2068258" y="197467"/>
                    <a:pt x="2064051" y="179575"/>
                  </a:cubicBezTo>
                  <a:cubicBezTo>
                    <a:pt x="1994984" y="268665"/>
                    <a:pt x="1943169" y="362229"/>
                    <a:pt x="1945246" y="477253"/>
                  </a:cubicBezTo>
                  <a:cubicBezTo>
                    <a:pt x="1946152" y="528375"/>
                    <a:pt x="1956376" y="577420"/>
                    <a:pt x="1976771" y="624282"/>
                  </a:cubicBezTo>
                  <a:cubicBezTo>
                    <a:pt x="1982097" y="636477"/>
                    <a:pt x="1987635" y="648671"/>
                    <a:pt x="1994398" y="660121"/>
                  </a:cubicBezTo>
                  <a:cubicBezTo>
                    <a:pt x="2044082" y="744418"/>
                    <a:pt x="2068365" y="836970"/>
                    <a:pt x="2083595" y="932504"/>
                  </a:cubicBezTo>
                  <a:cubicBezTo>
                    <a:pt x="2084340" y="937191"/>
                    <a:pt x="2085831" y="941930"/>
                    <a:pt x="2085565" y="946616"/>
                  </a:cubicBezTo>
                  <a:cubicBezTo>
                    <a:pt x="2084820" y="958651"/>
                    <a:pt x="2081571" y="969887"/>
                    <a:pt x="2067406" y="971911"/>
                  </a:cubicBezTo>
                  <a:cubicBezTo>
                    <a:pt x="2054892" y="973668"/>
                    <a:pt x="2047756" y="965414"/>
                    <a:pt x="2043975" y="954977"/>
                  </a:cubicBezTo>
                  <a:cubicBezTo>
                    <a:pt x="2040407" y="945178"/>
                    <a:pt x="2038490" y="934794"/>
                    <a:pt x="2036254" y="924570"/>
                  </a:cubicBezTo>
                  <a:cubicBezTo>
                    <a:pt x="2028319" y="888305"/>
                    <a:pt x="2021237" y="851881"/>
                    <a:pt x="2012503" y="815829"/>
                  </a:cubicBezTo>
                  <a:cubicBezTo>
                    <a:pt x="2006007" y="789044"/>
                    <a:pt x="1995995" y="763323"/>
                    <a:pt x="1981777" y="736324"/>
                  </a:cubicBezTo>
                  <a:cubicBezTo>
                    <a:pt x="1856422" y="827811"/>
                    <a:pt x="1719458" y="880584"/>
                    <a:pt x="1563962" y="870253"/>
                  </a:cubicBezTo>
                  <a:cubicBezTo>
                    <a:pt x="1559063" y="879252"/>
                    <a:pt x="1561086" y="887027"/>
                    <a:pt x="1561512" y="894429"/>
                  </a:cubicBezTo>
                  <a:cubicBezTo>
                    <a:pt x="1564122" y="939108"/>
                    <a:pt x="1566944" y="983839"/>
                    <a:pt x="1570192" y="1028518"/>
                  </a:cubicBezTo>
                  <a:cubicBezTo>
                    <a:pt x="1571684" y="1049233"/>
                    <a:pt x="1573281" y="1050937"/>
                    <a:pt x="1593996" y="1052055"/>
                  </a:cubicBezTo>
                  <a:cubicBezTo>
                    <a:pt x="1631273" y="1054132"/>
                    <a:pt x="1668336" y="1049606"/>
                    <a:pt x="1705133" y="1044919"/>
                  </a:cubicBezTo>
                  <a:cubicBezTo>
                    <a:pt x="1758225" y="1038210"/>
                    <a:pt x="1809400" y="1023193"/>
                    <a:pt x="1859084" y="1003383"/>
                  </a:cubicBezTo>
                  <a:cubicBezTo>
                    <a:pt x="1880492" y="994862"/>
                    <a:pt x="1880385" y="994862"/>
                    <a:pt x="1880705" y="970473"/>
                  </a:cubicBezTo>
                  <a:cubicBezTo>
                    <a:pt x="1880865" y="959982"/>
                    <a:pt x="1880438" y="949385"/>
                    <a:pt x="1881929" y="939108"/>
                  </a:cubicBezTo>
                  <a:cubicBezTo>
                    <a:pt x="1883687" y="927126"/>
                    <a:pt x="1889491" y="916369"/>
                    <a:pt x="1903283" y="916369"/>
                  </a:cubicBezTo>
                  <a:cubicBezTo>
                    <a:pt x="1917235" y="916369"/>
                    <a:pt x="1923626" y="926966"/>
                    <a:pt x="1924105" y="939267"/>
                  </a:cubicBezTo>
                  <a:cubicBezTo>
                    <a:pt x="1925117" y="965840"/>
                    <a:pt x="1924691" y="992519"/>
                    <a:pt x="1924691" y="1019145"/>
                  </a:cubicBezTo>
                  <a:cubicBezTo>
                    <a:pt x="1924744" y="1057061"/>
                    <a:pt x="1924691" y="1095029"/>
                    <a:pt x="1924691" y="1134010"/>
                  </a:cubicBezTo>
                  <a:cubicBezTo>
                    <a:pt x="1952435" y="1134170"/>
                    <a:pt x="1975813" y="1125862"/>
                    <a:pt x="1999244" y="1119419"/>
                  </a:cubicBezTo>
                  <a:cubicBezTo>
                    <a:pt x="2139137" y="1081024"/>
                    <a:pt x="2264811" y="1015844"/>
                    <a:pt x="2373499" y="918925"/>
                  </a:cubicBezTo>
                  <a:cubicBezTo>
                    <a:pt x="2397675" y="897358"/>
                    <a:pt x="2422490" y="876483"/>
                    <a:pt x="2447146" y="855502"/>
                  </a:cubicBezTo>
                  <a:cubicBezTo>
                    <a:pt x="2455081" y="848739"/>
                    <a:pt x="2463228" y="842083"/>
                    <a:pt x="2473719" y="839260"/>
                  </a:cubicBezTo>
                  <a:cubicBezTo>
                    <a:pt x="2483091" y="836757"/>
                    <a:pt x="2490919" y="839100"/>
                    <a:pt x="2496351" y="846875"/>
                  </a:cubicBezTo>
                  <a:cubicBezTo>
                    <a:pt x="2501144" y="853691"/>
                    <a:pt x="2500824" y="861626"/>
                    <a:pt x="2496351" y="868442"/>
                  </a:cubicBezTo>
                  <a:cubicBezTo>
                    <a:pt x="2492783" y="873927"/>
                    <a:pt x="2488150" y="879093"/>
                    <a:pt x="2483091" y="883300"/>
                  </a:cubicBezTo>
                  <a:cubicBezTo>
                    <a:pt x="2437081" y="921854"/>
                    <a:pt x="2393681" y="963550"/>
                    <a:pt x="2345435" y="999389"/>
                  </a:cubicBezTo>
                  <a:cubicBezTo>
                    <a:pt x="2168425" y="1130921"/>
                    <a:pt x="1969955" y="1197753"/>
                    <a:pt x="1748906" y="1196262"/>
                  </a:cubicBezTo>
                  <a:cubicBezTo>
                    <a:pt x="1733836" y="1196155"/>
                    <a:pt x="1715943" y="1189978"/>
                    <a:pt x="1704281" y="1198658"/>
                  </a:cubicBezTo>
                  <a:cubicBezTo>
                    <a:pt x="1692033" y="1207817"/>
                    <a:pt x="1697731" y="1227041"/>
                    <a:pt x="1695547" y="1241685"/>
                  </a:cubicBezTo>
                  <a:cubicBezTo>
                    <a:pt x="1687347" y="1295576"/>
                    <a:pt x="1671531" y="1347124"/>
                    <a:pt x="1648846" y="1401548"/>
                  </a:cubicBezTo>
                  <a:cubicBezTo>
                    <a:pt x="1671797" y="1403358"/>
                    <a:pt x="1692033" y="1405648"/>
                    <a:pt x="1712322" y="1406500"/>
                  </a:cubicBezTo>
                  <a:cubicBezTo>
                    <a:pt x="1926502" y="1415287"/>
                    <a:pt x="2124386" y="1356284"/>
                    <a:pt x="2313430" y="1261122"/>
                  </a:cubicBezTo>
                  <a:cubicBezTo>
                    <a:pt x="2410296" y="1212344"/>
                    <a:pt x="2497523" y="1149932"/>
                    <a:pt x="2575696" y="1074794"/>
                  </a:cubicBezTo>
                  <a:cubicBezTo>
                    <a:pt x="2579797" y="1070853"/>
                    <a:pt x="2583791" y="1066699"/>
                    <a:pt x="2588211" y="1063078"/>
                  </a:cubicBezTo>
                  <a:cubicBezTo>
                    <a:pt x="2597423" y="1055570"/>
                    <a:pt x="2607541" y="1053919"/>
                    <a:pt x="2616328" y="1062972"/>
                  </a:cubicBezTo>
                  <a:cubicBezTo>
                    <a:pt x="2625167" y="1072078"/>
                    <a:pt x="2622878" y="1082302"/>
                    <a:pt x="2615582" y="1091302"/>
                  </a:cubicBezTo>
                  <a:cubicBezTo>
                    <a:pt x="2610843" y="1097213"/>
                    <a:pt x="2605145" y="1102432"/>
                    <a:pt x="2599820" y="1107863"/>
                  </a:cubicBezTo>
                  <a:cubicBezTo>
                    <a:pt x="2507853" y="1201427"/>
                    <a:pt x="2400231" y="1272146"/>
                    <a:pt x="2281586" y="1327155"/>
                  </a:cubicBezTo>
                  <a:cubicBezTo>
                    <a:pt x="2180993" y="1373804"/>
                    <a:pt x="2076512" y="1408364"/>
                    <a:pt x="1967931" y="1430783"/>
                  </a:cubicBezTo>
                  <a:cubicBezTo>
                    <a:pt x="1966068" y="1431156"/>
                    <a:pt x="1963831" y="1431049"/>
                    <a:pt x="1962393" y="1432061"/>
                  </a:cubicBezTo>
                  <a:cubicBezTo>
                    <a:pt x="1956056" y="1436375"/>
                    <a:pt x="1941518" y="1430836"/>
                    <a:pt x="1943382" y="1443457"/>
                  </a:cubicBezTo>
                  <a:cubicBezTo>
                    <a:pt x="1944873" y="1453469"/>
                    <a:pt x="1957334" y="1451498"/>
                    <a:pt x="1965375" y="1451711"/>
                  </a:cubicBezTo>
                  <a:cubicBezTo>
                    <a:pt x="2013036" y="1452776"/>
                    <a:pt x="2060643" y="1453043"/>
                    <a:pt x="2108304" y="1453895"/>
                  </a:cubicBezTo>
                  <a:cubicBezTo>
                    <a:pt x="2117569" y="1454054"/>
                    <a:pt x="2127315" y="1451019"/>
                    <a:pt x="2136208" y="1456717"/>
                  </a:cubicBezTo>
                  <a:cubicBezTo>
                    <a:pt x="2131149" y="1513643"/>
                    <a:pt x="2125664" y="1570410"/>
                    <a:pt x="2121138" y="1627283"/>
                  </a:cubicBezTo>
                  <a:cubicBezTo>
                    <a:pt x="2116238" y="1689002"/>
                    <a:pt x="2112404" y="1750828"/>
                    <a:pt x="2107665" y="1812600"/>
                  </a:cubicBezTo>
                  <a:cubicBezTo>
                    <a:pt x="2105801" y="1836989"/>
                    <a:pt x="2105215" y="1836829"/>
                    <a:pt x="2082157" y="1840983"/>
                  </a:cubicBezTo>
                  <a:cubicBezTo>
                    <a:pt x="1989392" y="1857757"/>
                    <a:pt x="1896680" y="1874639"/>
                    <a:pt x="1803915" y="1891306"/>
                  </a:cubicBezTo>
                  <a:cubicBezTo>
                    <a:pt x="1796673" y="1892638"/>
                    <a:pt x="1789165" y="1895833"/>
                    <a:pt x="1780484" y="1890827"/>
                  </a:cubicBezTo>
                  <a:cubicBezTo>
                    <a:pt x="1798111" y="1817286"/>
                    <a:pt x="1816962" y="1743852"/>
                    <a:pt x="1838476" y="1671109"/>
                  </a:cubicBezTo>
                  <a:cubicBezTo>
                    <a:pt x="1854664" y="1616366"/>
                    <a:pt x="1872717" y="1562209"/>
                    <a:pt x="1889864" y="1507786"/>
                  </a:cubicBezTo>
                  <a:cubicBezTo>
                    <a:pt x="1893592" y="1496017"/>
                    <a:pt x="1897799" y="1484301"/>
                    <a:pt x="1900568" y="1472266"/>
                  </a:cubicBezTo>
                  <a:cubicBezTo>
                    <a:pt x="1905840" y="1449208"/>
                    <a:pt x="1900994" y="1443723"/>
                    <a:pt x="1877084" y="1446599"/>
                  </a:cubicBezTo>
                  <a:cubicBezTo>
                    <a:pt x="1784745" y="1457782"/>
                    <a:pt x="1692619" y="1453628"/>
                    <a:pt x="1601505" y="1442392"/>
                  </a:cubicBezTo>
                  <a:cubicBezTo>
                    <a:pt x="1595647" y="1445960"/>
                    <a:pt x="1596126" y="1450806"/>
                    <a:pt x="1596446" y="1455439"/>
                  </a:cubicBezTo>
                  <a:cubicBezTo>
                    <a:pt x="1602463" y="1549588"/>
                    <a:pt x="1608374" y="1643738"/>
                    <a:pt x="1614764" y="1737834"/>
                  </a:cubicBezTo>
                  <a:cubicBezTo>
                    <a:pt x="1617214" y="1773886"/>
                    <a:pt x="1608214" y="1785228"/>
                    <a:pt x="1571151" y="1789808"/>
                  </a:cubicBezTo>
                  <a:cubicBezTo>
                    <a:pt x="1542768" y="1793323"/>
                    <a:pt x="1514438" y="1796944"/>
                    <a:pt x="1486108" y="1800405"/>
                  </a:cubicBezTo>
                  <a:cubicBezTo>
                    <a:pt x="1278105" y="1825913"/>
                    <a:pt x="1070103" y="1851261"/>
                    <a:pt x="862101" y="1876875"/>
                  </a:cubicBezTo>
                  <a:cubicBezTo>
                    <a:pt x="748674" y="1890827"/>
                    <a:pt x="635247" y="1904992"/>
                    <a:pt x="521927" y="1919849"/>
                  </a:cubicBezTo>
                  <a:cubicBezTo>
                    <a:pt x="505845" y="1921979"/>
                    <a:pt x="491893" y="1917932"/>
                    <a:pt x="477568" y="1912873"/>
                  </a:cubicBezTo>
                  <a:cubicBezTo>
                    <a:pt x="359136" y="1871124"/>
                    <a:pt x="240703" y="1829374"/>
                    <a:pt x="122271" y="1787678"/>
                  </a:cubicBezTo>
                  <a:cubicBezTo>
                    <a:pt x="112419" y="1784216"/>
                    <a:pt x="102674" y="1779850"/>
                    <a:pt x="92503" y="1777773"/>
                  </a:cubicBezTo>
                  <a:cubicBezTo>
                    <a:pt x="74504" y="1774046"/>
                    <a:pt x="67262" y="1763022"/>
                    <a:pt x="66250" y="1745609"/>
                  </a:cubicBezTo>
                  <a:cubicBezTo>
                    <a:pt x="64120" y="1709451"/>
                    <a:pt x="61297" y="1673346"/>
                    <a:pt x="59061" y="1637241"/>
                  </a:cubicBezTo>
                  <a:cubicBezTo>
                    <a:pt x="52351" y="1528820"/>
                    <a:pt x="46014" y="1420399"/>
                    <a:pt x="39145" y="1311978"/>
                  </a:cubicBezTo>
                  <a:cubicBezTo>
                    <a:pt x="32382" y="1205474"/>
                    <a:pt x="25139" y="1099023"/>
                    <a:pt x="18216" y="992519"/>
                  </a:cubicBezTo>
                  <a:cubicBezTo>
                    <a:pt x="12199" y="899328"/>
                    <a:pt x="6235" y="806137"/>
                    <a:pt x="377" y="712946"/>
                  </a:cubicBezTo>
                  <a:cubicBezTo>
                    <a:pt x="-2179" y="672475"/>
                    <a:pt x="7673" y="657618"/>
                    <a:pt x="47931" y="653890"/>
                  </a:cubicBezTo>
                  <a:cubicBezTo>
                    <a:pt x="159015" y="643612"/>
                    <a:pt x="268448" y="622205"/>
                    <a:pt x="378626" y="605963"/>
                  </a:cubicBezTo>
                  <a:cubicBezTo>
                    <a:pt x="520862" y="584929"/>
                    <a:pt x="662832" y="562030"/>
                    <a:pt x="804908" y="539984"/>
                  </a:cubicBezTo>
                  <a:cubicBezTo>
                    <a:pt x="854752" y="532209"/>
                    <a:pt x="904702" y="524701"/>
                    <a:pt x="954493" y="516660"/>
                  </a:cubicBezTo>
                  <a:cubicBezTo>
                    <a:pt x="970149" y="514157"/>
                    <a:pt x="985006" y="518736"/>
                    <a:pt x="999651" y="521719"/>
                  </a:cubicBezTo>
                  <a:cubicBezTo>
                    <a:pt x="1162815" y="555427"/>
                    <a:pt x="1327363" y="581627"/>
                    <a:pt x="1491539" y="609797"/>
                  </a:cubicBezTo>
                  <a:cubicBezTo>
                    <a:pt x="1525194" y="615549"/>
                    <a:pt x="1545111" y="633495"/>
                    <a:pt x="1547454" y="673114"/>
                  </a:cubicBezTo>
                  <a:cubicBezTo>
                    <a:pt x="1550063" y="716887"/>
                    <a:pt x="1552992" y="760607"/>
                    <a:pt x="1555495" y="804380"/>
                  </a:cubicBezTo>
                  <a:cubicBezTo>
                    <a:pt x="1556986" y="830207"/>
                    <a:pt x="1556720" y="831006"/>
                    <a:pt x="1583718" y="830527"/>
                  </a:cubicBezTo>
                  <a:cubicBezTo>
                    <a:pt x="1668496" y="829142"/>
                    <a:pt x="1750237" y="813433"/>
                    <a:pt x="1827133" y="776423"/>
                  </a:cubicBezTo>
                  <a:cubicBezTo>
                    <a:pt x="1873516" y="754110"/>
                    <a:pt x="1916863" y="726632"/>
                    <a:pt x="1961009" y="697716"/>
                  </a:cubicBezTo>
                  <a:cubicBezTo>
                    <a:pt x="1959784" y="687971"/>
                    <a:pt x="1953926" y="680303"/>
                    <a:pt x="1949666" y="672262"/>
                  </a:cubicBezTo>
                  <a:cubicBezTo>
                    <a:pt x="1889438" y="558463"/>
                    <a:pt x="1887787" y="440776"/>
                    <a:pt x="1926555" y="320533"/>
                  </a:cubicBezTo>
                  <a:cubicBezTo>
                    <a:pt x="1930016" y="309723"/>
                    <a:pt x="1934117" y="298753"/>
                    <a:pt x="1939974" y="289114"/>
                  </a:cubicBezTo>
                  <a:cubicBezTo>
                    <a:pt x="1977517" y="227235"/>
                    <a:pt x="2013728" y="164504"/>
                    <a:pt x="2058353" y="107258"/>
                  </a:cubicBezTo>
                  <a:cubicBezTo>
                    <a:pt x="2068897" y="93732"/>
                    <a:pt x="2080506" y="81112"/>
                    <a:pt x="2091955" y="68278"/>
                  </a:cubicBezTo>
                  <a:cubicBezTo>
                    <a:pt x="2121617" y="34889"/>
                    <a:pt x="2158414" y="15771"/>
                    <a:pt x="2202986" y="9701"/>
                  </a:cubicBezTo>
                  <a:cubicBezTo>
                    <a:pt x="2260711" y="1820"/>
                    <a:pt x="2318223" y="-5423"/>
                    <a:pt x="2376321" y="5707"/>
                  </a:cubicBezTo>
                  <a:cubicBezTo>
                    <a:pt x="2467009" y="23120"/>
                    <a:pt x="2534852" y="71899"/>
                    <a:pt x="2569466" y="157848"/>
                  </a:cubicBezTo>
                  <a:cubicBezTo>
                    <a:pt x="2599340" y="232028"/>
                    <a:pt x="2631132" y="305249"/>
                    <a:pt x="2663243" y="378417"/>
                  </a:cubicBezTo>
                  <a:cubicBezTo>
                    <a:pt x="2680869" y="418623"/>
                    <a:pt x="2694874" y="460159"/>
                    <a:pt x="2693703" y="505104"/>
                  </a:cubicBezTo>
                  <a:cubicBezTo>
                    <a:pt x="2692265" y="560167"/>
                    <a:pt x="2677088" y="610064"/>
                    <a:pt x="2639652" y="651973"/>
                  </a:cubicBezTo>
                  <a:cubicBezTo>
                    <a:pt x="2629534" y="663262"/>
                    <a:pt x="2620322" y="675404"/>
                    <a:pt x="2609831" y="688184"/>
                  </a:cubicBezTo>
                  <a:close/>
                  <a:moveTo>
                    <a:pt x="1524928" y="1058339"/>
                  </a:moveTo>
                  <a:cubicBezTo>
                    <a:pt x="1525674" y="1051842"/>
                    <a:pt x="1526206" y="1049925"/>
                    <a:pt x="1526100" y="1048061"/>
                  </a:cubicBezTo>
                  <a:cubicBezTo>
                    <a:pt x="1518538" y="927339"/>
                    <a:pt x="1510976" y="806617"/>
                    <a:pt x="1503255" y="685895"/>
                  </a:cubicBezTo>
                  <a:cubicBezTo>
                    <a:pt x="1501977" y="666191"/>
                    <a:pt x="1501604" y="665659"/>
                    <a:pt x="1480676" y="668162"/>
                  </a:cubicBezTo>
                  <a:cubicBezTo>
                    <a:pt x="1319908" y="687119"/>
                    <a:pt x="1159194" y="706290"/>
                    <a:pt x="998426" y="725407"/>
                  </a:cubicBezTo>
                  <a:cubicBezTo>
                    <a:pt x="819712" y="746655"/>
                    <a:pt x="640999" y="767796"/>
                    <a:pt x="462285" y="789044"/>
                  </a:cubicBezTo>
                  <a:cubicBezTo>
                    <a:pt x="439014" y="791813"/>
                    <a:pt x="438641" y="791972"/>
                    <a:pt x="439972" y="814977"/>
                  </a:cubicBezTo>
                  <a:cubicBezTo>
                    <a:pt x="443753" y="878667"/>
                    <a:pt x="447854" y="942356"/>
                    <a:pt x="451848" y="1006099"/>
                  </a:cubicBezTo>
                  <a:cubicBezTo>
                    <a:pt x="460261" y="1140134"/>
                    <a:pt x="468728" y="1274169"/>
                    <a:pt x="477195" y="1408204"/>
                  </a:cubicBezTo>
                  <a:cubicBezTo>
                    <a:pt x="484118" y="1518489"/>
                    <a:pt x="490988" y="1628774"/>
                    <a:pt x="497964" y="1739059"/>
                  </a:cubicBezTo>
                  <a:cubicBezTo>
                    <a:pt x="500466" y="1778998"/>
                    <a:pt x="503555" y="1818884"/>
                    <a:pt x="505685" y="1858823"/>
                  </a:cubicBezTo>
                  <a:cubicBezTo>
                    <a:pt x="506431" y="1872934"/>
                    <a:pt x="511649" y="1875757"/>
                    <a:pt x="525389" y="1873627"/>
                  </a:cubicBezTo>
                  <a:cubicBezTo>
                    <a:pt x="564901" y="1867609"/>
                    <a:pt x="604734" y="1863402"/>
                    <a:pt x="644407" y="1858503"/>
                  </a:cubicBezTo>
                  <a:cubicBezTo>
                    <a:pt x="759697" y="1844232"/>
                    <a:pt x="874988" y="1829907"/>
                    <a:pt x="990278" y="1815689"/>
                  </a:cubicBezTo>
                  <a:cubicBezTo>
                    <a:pt x="1106527" y="1801310"/>
                    <a:pt x="1222776" y="1787039"/>
                    <a:pt x="1339026" y="1772661"/>
                  </a:cubicBezTo>
                  <a:cubicBezTo>
                    <a:pt x="1407987" y="1764141"/>
                    <a:pt x="1477001" y="1755727"/>
                    <a:pt x="1545963" y="1746834"/>
                  </a:cubicBezTo>
                  <a:cubicBezTo>
                    <a:pt x="1569553" y="1743798"/>
                    <a:pt x="1569553" y="1743159"/>
                    <a:pt x="1568169" y="1718663"/>
                  </a:cubicBezTo>
                  <a:cubicBezTo>
                    <a:pt x="1565666" y="1673985"/>
                    <a:pt x="1563216" y="1629253"/>
                    <a:pt x="1560394" y="1584575"/>
                  </a:cubicBezTo>
                  <a:cubicBezTo>
                    <a:pt x="1557625" y="1540855"/>
                    <a:pt x="1554483" y="1497135"/>
                    <a:pt x="1551235" y="1453469"/>
                  </a:cubicBezTo>
                  <a:cubicBezTo>
                    <a:pt x="1550649" y="1445481"/>
                    <a:pt x="1552992" y="1435842"/>
                    <a:pt x="1540531" y="1433499"/>
                  </a:cubicBezTo>
                  <a:cubicBezTo>
                    <a:pt x="1506929" y="1427056"/>
                    <a:pt x="1473647" y="1416725"/>
                    <a:pt x="1439832" y="1414275"/>
                  </a:cubicBezTo>
                  <a:cubicBezTo>
                    <a:pt x="1393449" y="1410920"/>
                    <a:pt x="1346587" y="1409962"/>
                    <a:pt x="1300045" y="1416831"/>
                  </a:cubicBezTo>
                  <a:cubicBezTo>
                    <a:pt x="1283111" y="1419334"/>
                    <a:pt x="1265964" y="1420506"/>
                    <a:pt x="1248870" y="1421837"/>
                  </a:cubicBezTo>
                  <a:cubicBezTo>
                    <a:pt x="1232681" y="1423062"/>
                    <a:pt x="1216493" y="1422795"/>
                    <a:pt x="1200571" y="1419068"/>
                  </a:cubicBezTo>
                  <a:cubicBezTo>
                    <a:pt x="1183956" y="1415180"/>
                    <a:pt x="1169205" y="1408577"/>
                    <a:pt x="1166223" y="1389619"/>
                  </a:cubicBezTo>
                  <a:cubicBezTo>
                    <a:pt x="1163241" y="1370662"/>
                    <a:pt x="1175276" y="1359479"/>
                    <a:pt x="1189760" y="1350746"/>
                  </a:cubicBezTo>
                  <a:cubicBezTo>
                    <a:pt x="1197855" y="1345846"/>
                    <a:pt x="1206694" y="1342119"/>
                    <a:pt x="1215268" y="1338018"/>
                  </a:cubicBezTo>
                  <a:cubicBezTo>
                    <a:pt x="1219475" y="1335995"/>
                    <a:pt x="1224374" y="1334983"/>
                    <a:pt x="1225812" y="1328859"/>
                  </a:cubicBezTo>
                  <a:cubicBezTo>
                    <a:pt x="1215907" y="1326356"/>
                    <a:pt x="1205949" y="1324279"/>
                    <a:pt x="1196204" y="1321244"/>
                  </a:cubicBezTo>
                  <a:cubicBezTo>
                    <a:pt x="1186246" y="1318155"/>
                    <a:pt x="1176234" y="1314854"/>
                    <a:pt x="1166809" y="1310487"/>
                  </a:cubicBezTo>
                  <a:cubicBezTo>
                    <a:pt x="1150567" y="1302979"/>
                    <a:pt x="1136721" y="1292381"/>
                    <a:pt x="1137201" y="1272359"/>
                  </a:cubicBezTo>
                  <a:cubicBezTo>
                    <a:pt x="1137680" y="1252070"/>
                    <a:pt x="1152590" y="1242857"/>
                    <a:pt x="1169152" y="1236307"/>
                  </a:cubicBezTo>
                  <a:cubicBezTo>
                    <a:pt x="1177033" y="1233165"/>
                    <a:pt x="1185500" y="1231355"/>
                    <a:pt x="1193807" y="1229331"/>
                  </a:cubicBezTo>
                  <a:cubicBezTo>
                    <a:pt x="1202967" y="1227094"/>
                    <a:pt x="1212179" y="1225337"/>
                    <a:pt x="1224267" y="1222728"/>
                  </a:cubicBezTo>
                  <a:cubicBezTo>
                    <a:pt x="1209037" y="1213568"/>
                    <a:pt x="1195671" y="1206646"/>
                    <a:pt x="1183530" y="1197966"/>
                  </a:cubicBezTo>
                  <a:cubicBezTo>
                    <a:pt x="1170643" y="1188806"/>
                    <a:pt x="1161164" y="1176612"/>
                    <a:pt x="1164679" y="1159358"/>
                  </a:cubicBezTo>
                  <a:cubicBezTo>
                    <a:pt x="1168193" y="1142104"/>
                    <a:pt x="1181240" y="1135022"/>
                    <a:pt x="1196949" y="1130975"/>
                  </a:cubicBezTo>
                  <a:cubicBezTo>
                    <a:pt x="1211913" y="1127140"/>
                    <a:pt x="1227090" y="1126927"/>
                    <a:pt x="1242373" y="1127247"/>
                  </a:cubicBezTo>
                  <a:cubicBezTo>
                    <a:pt x="1253290" y="1127513"/>
                    <a:pt x="1264153" y="1127247"/>
                    <a:pt x="1279011" y="1127247"/>
                  </a:cubicBezTo>
                  <a:cubicBezTo>
                    <a:pt x="1270597" y="1118247"/>
                    <a:pt x="1264260" y="1111697"/>
                    <a:pt x="1258136" y="1104988"/>
                  </a:cubicBezTo>
                  <a:cubicBezTo>
                    <a:pt x="1247166" y="1093059"/>
                    <a:pt x="1236356" y="1081077"/>
                    <a:pt x="1228687" y="1066540"/>
                  </a:cubicBezTo>
                  <a:cubicBezTo>
                    <a:pt x="1221605" y="1053067"/>
                    <a:pt x="1218836" y="1039434"/>
                    <a:pt x="1228474" y="1026228"/>
                  </a:cubicBezTo>
                  <a:cubicBezTo>
                    <a:pt x="1237953" y="1013234"/>
                    <a:pt x="1251799" y="1010359"/>
                    <a:pt x="1266763" y="1012649"/>
                  </a:cubicBezTo>
                  <a:cubicBezTo>
                    <a:pt x="1280981" y="1014779"/>
                    <a:pt x="1294507" y="1019678"/>
                    <a:pt x="1307234" y="1026175"/>
                  </a:cubicBezTo>
                  <a:cubicBezTo>
                    <a:pt x="1327576" y="1036506"/>
                    <a:pt x="1347439" y="1047795"/>
                    <a:pt x="1367675" y="1058392"/>
                  </a:cubicBezTo>
                  <a:cubicBezTo>
                    <a:pt x="1372894" y="1061108"/>
                    <a:pt x="1377527" y="1067445"/>
                    <a:pt x="1385142" y="1062972"/>
                  </a:cubicBezTo>
                  <a:cubicBezTo>
                    <a:pt x="1385142" y="1059936"/>
                    <a:pt x="1385142" y="1057114"/>
                    <a:pt x="1385142" y="1054345"/>
                  </a:cubicBezTo>
                  <a:cubicBezTo>
                    <a:pt x="1384290" y="1006684"/>
                    <a:pt x="1412567" y="987727"/>
                    <a:pt x="1455222" y="1007590"/>
                  </a:cubicBezTo>
                  <a:cubicBezTo>
                    <a:pt x="1460387" y="1009986"/>
                    <a:pt x="1465286" y="1012915"/>
                    <a:pt x="1470238" y="1015790"/>
                  </a:cubicBezTo>
                  <a:cubicBezTo>
                    <a:pt x="1489143" y="1026707"/>
                    <a:pt x="1505651" y="1040979"/>
                    <a:pt x="1525141" y="1058179"/>
                  </a:cubicBezTo>
                  <a:close/>
                  <a:moveTo>
                    <a:pt x="2355872" y="242732"/>
                  </a:moveTo>
                  <a:cubicBezTo>
                    <a:pt x="2334838" y="261423"/>
                    <a:pt x="2316359" y="277878"/>
                    <a:pt x="2294473" y="289753"/>
                  </a:cubicBezTo>
                  <a:cubicBezTo>
                    <a:pt x="2252457" y="312598"/>
                    <a:pt x="2186531" y="312705"/>
                    <a:pt x="2152183" y="260411"/>
                  </a:cubicBezTo>
                  <a:cubicBezTo>
                    <a:pt x="2137752" y="238471"/>
                    <a:pt x="2113523" y="239749"/>
                    <a:pt x="2100902" y="262435"/>
                  </a:cubicBezTo>
                  <a:cubicBezTo>
                    <a:pt x="2043230" y="366223"/>
                    <a:pt x="2032260" y="474591"/>
                    <a:pt x="2072146" y="586899"/>
                  </a:cubicBezTo>
                  <a:cubicBezTo>
                    <a:pt x="2083382" y="618637"/>
                    <a:pt x="2101914" y="646381"/>
                    <a:pt x="2128220" y="668215"/>
                  </a:cubicBezTo>
                  <a:cubicBezTo>
                    <a:pt x="2174762" y="706876"/>
                    <a:pt x="2236961" y="703574"/>
                    <a:pt x="2283876" y="669866"/>
                  </a:cubicBezTo>
                  <a:cubicBezTo>
                    <a:pt x="2310076" y="651014"/>
                    <a:pt x="2334518" y="629607"/>
                    <a:pt x="2359227" y="608786"/>
                  </a:cubicBezTo>
                  <a:cubicBezTo>
                    <a:pt x="2397728" y="576408"/>
                    <a:pt x="2430958" y="539452"/>
                    <a:pt x="2441715" y="488702"/>
                  </a:cubicBezTo>
                  <a:cubicBezTo>
                    <a:pt x="2462429" y="391091"/>
                    <a:pt x="2427443" y="312066"/>
                    <a:pt x="2355872" y="242678"/>
                  </a:cubicBezTo>
                  <a:close/>
                  <a:moveTo>
                    <a:pt x="144903" y="688078"/>
                  </a:moveTo>
                  <a:cubicBezTo>
                    <a:pt x="151134" y="695107"/>
                    <a:pt x="158642" y="696066"/>
                    <a:pt x="165938" y="697983"/>
                  </a:cubicBezTo>
                  <a:cubicBezTo>
                    <a:pt x="227497" y="714384"/>
                    <a:pt x="290068" y="726313"/>
                    <a:pt x="352586" y="738401"/>
                  </a:cubicBezTo>
                  <a:cubicBezTo>
                    <a:pt x="382354" y="744152"/>
                    <a:pt x="411536" y="749424"/>
                    <a:pt x="442741" y="745483"/>
                  </a:cubicBezTo>
                  <a:cubicBezTo>
                    <a:pt x="581516" y="728017"/>
                    <a:pt x="720557" y="712680"/>
                    <a:pt x="859438" y="696279"/>
                  </a:cubicBezTo>
                  <a:cubicBezTo>
                    <a:pt x="1016265" y="677747"/>
                    <a:pt x="1173092" y="658949"/>
                    <a:pt x="1329919" y="640098"/>
                  </a:cubicBezTo>
                  <a:cubicBezTo>
                    <a:pt x="1336842" y="639246"/>
                    <a:pt x="1345629" y="642015"/>
                    <a:pt x="1349836" y="631737"/>
                  </a:cubicBezTo>
                  <a:cubicBezTo>
                    <a:pt x="1346055" y="630885"/>
                    <a:pt x="1342647" y="629980"/>
                    <a:pt x="1339185" y="629394"/>
                  </a:cubicBezTo>
                  <a:cubicBezTo>
                    <a:pt x="1224853" y="609638"/>
                    <a:pt x="1110415" y="590627"/>
                    <a:pt x="996243" y="569805"/>
                  </a:cubicBezTo>
                  <a:cubicBezTo>
                    <a:pt x="967646" y="564587"/>
                    <a:pt x="940328" y="564533"/>
                    <a:pt x="911785" y="569113"/>
                  </a:cubicBezTo>
                  <a:cubicBezTo>
                    <a:pt x="770880" y="591638"/>
                    <a:pt x="629869" y="613046"/>
                    <a:pt x="488858" y="634879"/>
                  </a:cubicBezTo>
                  <a:cubicBezTo>
                    <a:pt x="374526" y="652559"/>
                    <a:pt x="260140" y="670292"/>
                    <a:pt x="144903" y="688131"/>
                  </a:cubicBezTo>
                  <a:close/>
                  <a:moveTo>
                    <a:pt x="1296051" y="1074048"/>
                  </a:moveTo>
                  <a:cubicBezTo>
                    <a:pt x="1295785" y="1077350"/>
                    <a:pt x="1294773" y="1079906"/>
                    <a:pt x="1295572" y="1080758"/>
                  </a:cubicBezTo>
                  <a:cubicBezTo>
                    <a:pt x="1321719" y="1108502"/>
                    <a:pt x="1348451" y="1135501"/>
                    <a:pt x="1385408" y="1149080"/>
                  </a:cubicBezTo>
                  <a:cubicBezTo>
                    <a:pt x="1388976" y="1150411"/>
                    <a:pt x="1392597" y="1151583"/>
                    <a:pt x="1396005" y="1153234"/>
                  </a:cubicBezTo>
                  <a:cubicBezTo>
                    <a:pt x="1405324" y="1157867"/>
                    <a:pt x="1411182" y="1165003"/>
                    <a:pt x="1409478" y="1175919"/>
                  </a:cubicBezTo>
                  <a:cubicBezTo>
                    <a:pt x="1407721" y="1187102"/>
                    <a:pt x="1399254" y="1191682"/>
                    <a:pt x="1389189" y="1192853"/>
                  </a:cubicBezTo>
                  <a:cubicBezTo>
                    <a:pt x="1383704" y="1193492"/>
                    <a:pt x="1377846" y="1192161"/>
                    <a:pt x="1372308" y="1191203"/>
                  </a:cubicBezTo>
                  <a:cubicBezTo>
                    <a:pt x="1351700" y="1187635"/>
                    <a:pt x="1331197" y="1182735"/>
                    <a:pt x="1310429" y="1180339"/>
                  </a:cubicBezTo>
                  <a:cubicBezTo>
                    <a:pt x="1286040" y="1177570"/>
                    <a:pt x="1261704" y="1171712"/>
                    <a:pt x="1236728" y="1175334"/>
                  </a:cubicBezTo>
                  <a:cubicBezTo>
                    <a:pt x="1254674" y="1187741"/>
                    <a:pt x="1274644" y="1193759"/>
                    <a:pt x="1294454" y="1199776"/>
                  </a:cubicBezTo>
                  <a:cubicBezTo>
                    <a:pt x="1318950" y="1207231"/>
                    <a:pt x="1343232" y="1215805"/>
                    <a:pt x="1368953" y="1218947"/>
                  </a:cubicBezTo>
                  <a:cubicBezTo>
                    <a:pt x="1381521" y="1220491"/>
                    <a:pt x="1390147" y="1228213"/>
                    <a:pt x="1390414" y="1241632"/>
                  </a:cubicBezTo>
                  <a:cubicBezTo>
                    <a:pt x="1390733" y="1255904"/>
                    <a:pt x="1380615" y="1261495"/>
                    <a:pt x="1368421" y="1263306"/>
                  </a:cubicBezTo>
                  <a:cubicBezTo>
                    <a:pt x="1360007" y="1264531"/>
                    <a:pt x="1351327" y="1264424"/>
                    <a:pt x="1342753" y="1264264"/>
                  </a:cubicBezTo>
                  <a:cubicBezTo>
                    <a:pt x="1303613" y="1263412"/>
                    <a:pt x="1264632" y="1265968"/>
                    <a:pt x="1225759" y="1269909"/>
                  </a:cubicBezTo>
                  <a:cubicBezTo>
                    <a:pt x="1219741" y="1270495"/>
                    <a:pt x="1212286" y="1268205"/>
                    <a:pt x="1207333" y="1277524"/>
                  </a:cubicBezTo>
                  <a:cubicBezTo>
                    <a:pt x="1219848" y="1282530"/>
                    <a:pt x="1232415" y="1285032"/>
                    <a:pt x="1245142" y="1286896"/>
                  </a:cubicBezTo>
                  <a:cubicBezTo>
                    <a:pt x="1292270" y="1293926"/>
                    <a:pt x="1339451" y="1299890"/>
                    <a:pt x="1387272" y="1299677"/>
                  </a:cubicBezTo>
                  <a:cubicBezTo>
                    <a:pt x="1405271" y="1299570"/>
                    <a:pt x="1417519" y="1309741"/>
                    <a:pt x="1418211" y="1322895"/>
                  </a:cubicBezTo>
                  <a:cubicBezTo>
                    <a:pt x="1418850" y="1335356"/>
                    <a:pt x="1409957" y="1343397"/>
                    <a:pt x="1390840" y="1345900"/>
                  </a:cubicBezTo>
                  <a:cubicBezTo>
                    <a:pt x="1375769" y="1347870"/>
                    <a:pt x="1360433" y="1348030"/>
                    <a:pt x="1345309" y="1349840"/>
                  </a:cubicBezTo>
                  <a:cubicBezTo>
                    <a:pt x="1317512" y="1353195"/>
                    <a:pt x="1289980" y="1357881"/>
                    <a:pt x="1261011" y="1370289"/>
                  </a:cubicBezTo>
                  <a:cubicBezTo>
                    <a:pt x="1272620" y="1376413"/>
                    <a:pt x="1280928" y="1373484"/>
                    <a:pt x="1288862" y="1372898"/>
                  </a:cubicBezTo>
                  <a:cubicBezTo>
                    <a:pt x="1356492" y="1367893"/>
                    <a:pt x="1423962" y="1367893"/>
                    <a:pt x="1491113" y="1378064"/>
                  </a:cubicBezTo>
                  <a:cubicBezTo>
                    <a:pt x="1522159" y="1382750"/>
                    <a:pt x="1553045" y="1388661"/>
                    <a:pt x="1583878" y="1394625"/>
                  </a:cubicBezTo>
                  <a:cubicBezTo>
                    <a:pt x="1598949" y="1397554"/>
                    <a:pt x="1607788" y="1394412"/>
                    <a:pt x="1614179" y="1378277"/>
                  </a:cubicBezTo>
                  <a:cubicBezTo>
                    <a:pt x="1635000" y="1325611"/>
                    <a:pt x="1648526" y="1271613"/>
                    <a:pt x="1653532" y="1215219"/>
                  </a:cubicBezTo>
                  <a:cubicBezTo>
                    <a:pt x="1654863" y="1199936"/>
                    <a:pt x="1651402" y="1192161"/>
                    <a:pt x="1635319" y="1190617"/>
                  </a:cubicBezTo>
                  <a:cubicBezTo>
                    <a:pt x="1596073" y="1186889"/>
                    <a:pt x="1566411" y="1165748"/>
                    <a:pt x="1540052" y="1138004"/>
                  </a:cubicBezTo>
                  <a:cubicBezTo>
                    <a:pt x="1520402" y="1117289"/>
                    <a:pt x="1499793" y="1097426"/>
                    <a:pt x="1478865" y="1077936"/>
                  </a:cubicBezTo>
                  <a:cubicBezTo>
                    <a:pt x="1465446" y="1065475"/>
                    <a:pt x="1450748" y="1054292"/>
                    <a:pt x="1430513" y="1046996"/>
                  </a:cubicBezTo>
                  <a:cubicBezTo>
                    <a:pt x="1432483" y="1065315"/>
                    <a:pt x="1439299" y="1077669"/>
                    <a:pt x="1447393" y="1089278"/>
                  </a:cubicBezTo>
                  <a:cubicBezTo>
                    <a:pt x="1453411" y="1097799"/>
                    <a:pt x="1460813" y="1105360"/>
                    <a:pt x="1467203" y="1113614"/>
                  </a:cubicBezTo>
                  <a:cubicBezTo>
                    <a:pt x="1474872" y="1123519"/>
                    <a:pt x="1477960" y="1134223"/>
                    <a:pt x="1468854" y="1144767"/>
                  </a:cubicBezTo>
                  <a:cubicBezTo>
                    <a:pt x="1460334" y="1154618"/>
                    <a:pt x="1449577" y="1156163"/>
                    <a:pt x="1437915" y="1150252"/>
                  </a:cubicBezTo>
                  <a:cubicBezTo>
                    <a:pt x="1429447" y="1145938"/>
                    <a:pt x="1420821" y="1141891"/>
                    <a:pt x="1412620" y="1137098"/>
                  </a:cubicBezTo>
                  <a:cubicBezTo>
                    <a:pt x="1382106" y="1119472"/>
                    <a:pt x="1351913" y="1101420"/>
                    <a:pt x="1321239" y="1084060"/>
                  </a:cubicBezTo>
                  <a:cubicBezTo>
                    <a:pt x="1313571" y="1079746"/>
                    <a:pt x="1306222" y="1072823"/>
                    <a:pt x="1296051" y="1073995"/>
                  </a:cubicBezTo>
                  <a:close/>
                  <a:moveTo>
                    <a:pt x="1882782" y="1046304"/>
                  </a:moveTo>
                  <a:cubicBezTo>
                    <a:pt x="1874581" y="1046836"/>
                    <a:pt x="1872504" y="1046517"/>
                    <a:pt x="1870853" y="1047156"/>
                  </a:cubicBezTo>
                  <a:cubicBezTo>
                    <a:pt x="1779845" y="1082569"/>
                    <a:pt x="1685643" y="1097479"/>
                    <a:pt x="1588085" y="1091089"/>
                  </a:cubicBezTo>
                  <a:cubicBezTo>
                    <a:pt x="1574080" y="1090183"/>
                    <a:pt x="1569074" y="1098491"/>
                    <a:pt x="1577435" y="1110100"/>
                  </a:cubicBezTo>
                  <a:cubicBezTo>
                    <a:pt x="1590695" y="1128419"/>
                    <a:pt x="1608907" y="1139761"/>
                    <a:pt x="1631592" y="1144288"/>
                  </a:cubicBezTo>
                  <a:cubicBezTo>
                    <a:pt x="1711257" y="1160210"/>
                    <a:pt x="1790869" y="1154459"/>
                    <a:pt x="1870587" y="1144873"/>
                  </a:cubicBezTo>
                  <a:cubicBezTo>
                    <a:pt x="1880865" y="1143649"/>
                    <a:pt x="1882835" y="1138430"/>
                    <a:pt x="1882782" y="1129803"/>
                  </a:cubicBezTo>
                  <a:cubicBezTo>
                    <a:pt x="1882622" y="1102378"/>
                    <a:pt x="1882728" y="1074954"/>
                    <a:pt x="1882728" y="1046357"/>
                  </a:cubicBezTo>
                  <a:close/>
                  <a:moveTo>
                    <a:pt x="2181152" y="805072"/>
                  </a:moveTo>
                  <a:cubicBezTo>
                    <a:pt x="2193347" y="783239"/>
                    <a:pt x="2204424" y="763376"/>
                    <a:pt x="2218216" y="738774"/>
                  </a:cubicBezTo>
                  <a:cubicBezTo>
                    <a:pt x="2195957" y="744844"/>
                    <a:pt x="2179768" y="736111"/>
                    <a:pt x="2161556" y="738880"/>
                  </a:cubicBezTo>
                  <a:cubicBezTo>
                    <a:pt x="2167307" y="760980"/>
                    <a:pt x="2171887" y="782494"/>
                    <a:pt x="2181206" y="805019"/>
                  </a:cubicBezTo>
                  <a:close/>
                  <a:moveTo>
                    <a:pt x="1256378" y="1375401"/>
                  </a:moveTo>
                  <a:cubicBezTo>
                    <a:pt x="1254248" y="1375082"/>
                    <a:pt x="1253343" y="1374975"/>
                    <a:pt x="1252385" y="1374815"/>
                  </a:cubicBezTo>
                  <a:cubicBezTo>
                    <a:pt x="1252597" y="1375135"/>
                    <a:pt x="1252811" y="1375667"/>
                    <a:pt x="1253024" y="1375667"/>
                  </a:cubicBezTo>
                  <a:cubicBezTo>
                    <a:pt x="1253716" y="1375667"/>
                    <a:pt x="1254461" y="1375561"/>
                    <a:pt x="1256378" y="1375348"/>
                  </a:cubicBezTo>
                  <a:close/>
                  <a:moveTo>
                    <a:pt x="1292483" y="1072291"/>
                  </a:moveTo>
                  <a:cubicBezTo>
                    <a:pt x="1291951" y="1071652"/>
                    <a:pt x="1291258" y="1070480"/>
                    <a:pt x="1290832" y="1070534"/>
                  </a:cubicBezTo>
                  <a:cubicBezTo>
                    <a:pt x="1289608" y="1070800"/>
                    <a:pt x="1288490" y="1071545"/>
                    <a:pt x="1287318" y="1072078"/>
                  </a:cubicBezTo>
                  <a:cubicBezTo>
                    <a:pt x="1287850" y="1072717"/>
                    <a:pt x="1288543" y="1073888"/>
                    <a:pt x="1288969" y="1073835"/>
                  </a:cubicBezTo>
                  <a:cubicBezTo>
                    <a:pt x="1290193" y="1073569"/>
                    <a:pt x="1291312" y="1072823"/>
                    <a:pt x="1292483" y="107229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D26C4FD6-8A8C-BD05-9924-4C78400F40C4}"/>
                </a:ext>
              </a:extLst>
            </p:cNvPr>
            <p:cNvSpPr/>
            <p:nvPr/>
          </p:nvSpPr>
          <p:spPr>
            <a:xfrm>
              <a:off x="8450479" y="5078168"/>
              <a:ext cx="1609198" cy="1403404"/>
            </a:xfrm>
            <a:custGeom>
              <a:avLst/>
              <a:gdLst>
                <a:gd name="csX0" fmla="*/ 0 w 1609198"/>
                <a:gd name="csY0" fmla="*/ 784776 h 1403404"/>
                <a:gd name="csX1" fmla="*/ 0 w 1609198"/>
                <a:gd name="csY1" fmla="*/ 210081 h 1403404"/>
                <a:gd name="csX2" fmla="*/ 33229 w 1609198"/>
                <a:gd name="csY2" fmla="*/ 162740 h 1403404"/>
                <a:gd name="csX3" fmla="*/ 519686 w 1609198"/>
                <a:gd name="csY3" fmla="*/ 5646 h 1403404"/>
                <a:gd name="csX4" fmla="*/ 561862 w 1609198"/>
                <a:gd name="csY4" fmla="*/ 2 h 1403404"/>
                <a:gd name="csX5" fmla="*/ 1565449 w 1609198"/>
                <a:gd name="csY5" fmla="*/ 3889 h 1403404"/>
                <a:gd name="csX6" fmla="*/ 1609169 w 1609198"/>
                <a:gd name="csY6" fmla="*/ 49792 h 1403404"/>
                <a:gd name="csX7" fmla="*/ 1597293 w 1609198"/>
                <a:gd name="csY7" fmla="*/ 958964 h 1403404"/>
                <a:gd name="csX8" fmla="*/ 1595376 w 1609198"/>
                <a:gd name="csY8" fmla="*/ 1181983 h 1403404"/>
                <a:gd name="csX9" fmla="*/ 1570135 w 1609198"/>
                <a:gd name="csY9" fmla="*/ 1220431 h 1403404"/>
                <a:gd name="csX10" fmla="*/ 1170266 w 1609198"/>
                <a:gd name="csY10" fmla="*/ 1395949 h 1403404"/>
                <a:gd name="csX11" fmla="*/ 1134427 w 1609198"/>
                <a:gd name="csY11" fmla="*/ 1403404 h 1403404"/>
                <a:gd name="csX12" fmla="*/ 47927 w 1609198"/>
                <a:gd name="csY12" fmla="*/ 1403138 h 1403404"/>
                <a:gd name="csX13" fmla="*/ 30780 w 1609198"/>
                <a:gd name="csY13" fmla="*/ 1402819 h 1403404"/>
                <a:gd name="csX14" fmla="*/ 6390 w 1609198"/>
                <a:gd name="csY14" fmla="*/ 1379441 h 1403404"/>
                <a:gd name="csX15" fmla="*/ 5698 w 1609198"/>
                <a:gd name="csY15" fmla="*/ 1356596 h 1403404"/>
                <a:gd name="csX16" fmla="*/ 5698 w 1609198"/>
                <a:gd name="csY16" fmla="*/ 784776 h 1403404"/>
                <a:gd name="csX17" fmla="*/ 53 w 1609198"/>
                <a:gd name="csY17" fmla="*/ 784776 h 1403404"/>
                <a:gd name="csX18" fmla="*/ 1126439 w 1609198"/>
                <a:gd name="csY18" fmla="*/ 797663 h 1403404"/>
                <a:gd name="csX19" fmla="*/ 1124309 w 1609198"/>
                <a:gd name="csY19" fmla="*/ 797663 h 1403404"/>
                <a:gd name="csX20" fmla="*/ 1124256 w 1609198"/>
                <a:gd name="csY20" fmla="*/ 366056 h 1403404"/>
                <a:gd name="csX21" fmla="*/ 1122925 w 1609198"/>
                <a:gd name="csY21" fmla="*/ 246026 h 1403404"/>
                <a:gd name="csX22" fmla="*/ 1100346 w 1609198"/>
                <a:gd name="csY22" fmla="*/ 224725 h 1403404"/>
                <a:gd name="csX23" fmla="*/ 1046029 w 1609198"/>
                <a:gd name="csY23" fmla="*/ 224406 h 1403404"/>
                <a:gd name="csX24" fmla="*/ 77056 w 1609198"/>
                <a:gd name="csY24" fmla="*/ 219240 h 1403404"/>
                <a:gd name="csX25" fmla="*/ 50323 w 1609198"/>
                <a:gd name="csY25" fmla="*/ 245014 h 1403404"/>
                <a:gd name="csX26" fmla="*/ 51388 w 1609198"/>
                <a:gd name="csY26" fmla="*/ 507972 h 1403404"/>
                <a:gd name="csX27" fmla="*/ 54690 w 1609198"/>
                <a:gd name="csY27" fmla="*/ 1325443 h 1403404"/>
                <a:gd name="csX28" fmla="*/ 82274 w 1609198"/>
                <a:gd name="csY28" fmla="*/ 1353933 h 1403404"/>
                <a:gd name="csX29" fmla="*/ 85150 w 1609198"/>
                <a:gd name="csY29" fmla="*/ 1353933 h 1403404"/>
                <a:gd name="csX30" fmla="*/ 1096938 w 1609198"/>
                <a:gd name="csY30" fmla="*/ 1363679 h 1403404"/>
                <a:gd name="csX31" fmla="*/ 1114085 w 1609198"/>
                <a:gd name="csY31" fmla="*/ 1363785 h 1403404"/>
                <a:gd name="csX32" fmla="*/ 1126386 w 1609198"/>
                <a:gd name="csY32" fmla="*/ 1352123 h 1403404"/>
                <a:gd name="csX33" fmla="*/ 1126386 w 1609198"/>
                <a:gd name="csY33" fmla="*/ 1332100 h 1403404"/>
                <a:gd name="csX34" fmla="*/ 1126386 w 1609198"/>
                <a:gd name="csY34" fmla="*/ 797610 h 1403404"/>
                <a:gd name="csX35" fmla="*/ 155922 w 1609198"/>
                <a:gd name="csY35" fmla="*/ 170940 h 1403404"/>
                <a:gd name="csX36" fmla="*/ 1101890 w 1609198"/>
                <a:gd name="csY36" fmla="*/ 177331 h 1403404"/>
                <a:gd name="csX37" fmla="*/ 1168508 w 1609198"/>
                <a:gd name="csY37" fmla="*/ 164870 h 1403404"/>
                <a:gd name="csX38" fmla="*/ 1415544 w 1609198"/>
                <a:gd name="csY38" fmla="*/ 67312 h 1403404"/>
                <a:gd name="csX39" fmla="*/ 1441957 w 1609198"/>
                <a:gd name="csY39" fmla="*/ 52401 h 1403404"/>
                <a:gd name="csX40" fmla="*/ 1415118 w 1609198"/>
                <a:gd name="csY40" fmla="*/ 51017 h 1403404"/>
                <a:gd name="csX41" fmla="*/ 560211 w 1609198"/>
                <a:gd name="csY41" fmla="*/ 47715 h 1403404"/>
                <a:gd name="csX42" fmla="*/ 523893 w 1609198"/>
                <a:gd name="csY42" fmla="*/ 53200 h 1403404"/>
                <a:gd name="csX43" fmla="*/ 182654 w 1609198"/>
                <a:gd name="csY43" fmla="*/ 158160 h 1403404"/>
                <a:gd name="csX44" fmla="*/ 155922 w 1609198"/>
                <a:gd name="csY44" fmla="*/ 170994 h 1403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609198" h="1403404">
                  <a:moveTo>
                    <a:pt x="0" y="784776"/>
                  </a:moveTo>
                  <a:cubicBezTo>
                    <a:pt x="0" y="593229"/>
                    <a:pt x="0" y="401628"/>
                    <a:pt x="0" y="210081"/>
                  </a:cubicBezTo>
                  <a:cubicBezTo>
                    <a:pt x="0" y="176958"/>
                    <a:pt x="2822" y="172538"/>
                    <a:pt x="33229" y="162740"/>
                  </a:cubicBezTo>
                  <a:cubicBezTo>
                    <a:pt x="195382" y="110393"/>
                    <a:pt x="357640" y="58259"/>
                    <a:pt x="519686" y="5646"/>
                  </a:cubicBezTo>
                  <a:cubicBezTo>
                    <a:pt x="533638" y="1120"/>
                    <a:pt x="547537" y="-52"/>
                    <a:pt x="561862" y="2"/>
                  </a:cubicBezTo>
                  <a:cubicBezTo>
                    <a:pt x="896391" y="1333"/>
                    <a:pt x="1230920" y="2558"/>
                    <a:pt x="1565449" y="3889"/>
                  </a:cubicBezTo>
                  <a:cubicBezTo>
                    <a:pt x="1603311" y="4049"/>
                    <a:pt x="1609701" y="10492"/>
                    <a:pt x="1609169" y="49792"/>
                  </a:cubicBezTo>
                  <a:cubicBezTo>
                    <a:pt x="1605281" y="352849"/>
                    <a:pt x="1601181" y="655906"/>
                    <a:pt x="1597293" y="958964"/>
                  </a:cubicBezTo>
                  <a:cubicBezTo>
                    <a:pt x="1596335" y="1033303"/>
                    <a:pt x="1595270" y="1107643"/>
                    <a:pt x="1595376" y="1181983"/>
                  </a:cubicBezTo>
                  <a:cubicBezTo>
                    <a:pt x="1595376" y="1201686"/>
                    <a:pt x="1589252" y="1212230"/>
                    <a:pt x="1570135" y="1220431"/>
                  </a:cubicBezTo>
                  <a:cubicBezTo>
                    <a:pt x="1436472" y="1278049"/>
                    <a:pt x="1303396" y="1337053"/>
                    <a:pt x="1170266" y="1395949"/>
                  </a:cubicBezTo>
                  <a:cubicBezTo>
                    <a:pt x="1158604" y="1401115"/>
                    <a:pt x="1147048" y="1403404"/>
                    <a:pt x="1134427" y="1403404"/>
                  </a:cubicBezTo>
                  <a:cubicBezTo>
                    <a:pt x="772260" y="1403191"/>
                    <a:pt x="410094" y="1403191"/>
                    <a:pt x="47927" y="1403138"/>
                  </a:cubicBezTo>
                  <a:cubicBezTo>
                    <a:pt x="42229" y="1403138"/>
                    <a:pt x="36478" y="1403191"/>
                    <a:pt x="30780" y="1402819"/>
                  </a:cubicBezTo>
                  <a:cubicBezTo>
                    <a:pt x="16242" y="1401860"/>
                    <a:pt x="8254" y="1393393"/>
                    <a:pt x="6390" y="1379441"/>
                  </a:cubicBezTo>
                  <a:cubicBezTo>
                    <a:pt x="5379" y="1371933"/>
                    <a:pt x="5698" y="1364211"/>
                    <a:pt x="5698" y="1356596"/>
                  </a:cubicBezTo>
                  <a:cubicBezTo>
                    <a:pt x="5698" y="1166007"/>
                    <a:pt x="5698" y="975365"/>
                    <a:pt x="5698" y="784776"/>
                  </a:cubicBezTo>
                  <a:cubicBezTo>
                    <a:pt x="3834" y="784776"/>
                    <a:pt x="1970" y="784776"/>
                    <a:pt x="53" y="784776"/>
                  </a:cubicBezTo>
                  <a:close/>
                  <a:moveTo>
                    <a:pt x="1126439" y="797663"/>
                  </a:moveTo>
                  <a:lnTo>
                    <a:pt x="1124309" y="797663"/>
                  </a:lnTo>
                  <a:cubicBezTo>
                    <a:pt x="1124309" y="653776"/>
                    <a:pt x="1124416" y="509943"/>
                    <a:pt x="1124256" y="366056"/>
                  </a:cubicBezTo>
                  <a:cubicBezTo>
                    <a:pt x="1124256" y="326064"/>
                    <a:pt x="1123510" y="286018"/>
                    <a:pt x="1122925" y="246026"/>
                  </a:cubicBezTo>
                  <a:cubicBezTo>
                    <a:pt x="1122605" y="225098"/>
                    <a:pt x="1122445" y="225045"/>
                    <a:pt x="1100346" y="224725"/>
                  </a:cubicBezTo>
                  <a:cubicBezTo>
                    <a:pt x="1082240" y="224512"/>
                    <a:pt x="1064135" y="224512"/>
                    <a:pt x="1046029" y="224406"/>
                  </a:cubicBezTo>
                  <a:cubicBezTo>
                    <a:pt x="723055" y="222648"/>
                    <a:pt x="400029" y="220944"/>
                    <a:pt x="77056" y="219240"/>
                  </a:cubicBezTo>
                  <a:cubicBezTo>
                    <a:pt x="51175" y="219080"/>
                    <a:pt x="50163" y="215140"/>
                    <a:pt x="50323" y="245014"/>
                  </a:cubicBezTo>
                  <a:cubicBezTo>
                    <a:pt x="50802" y="332667"/>
                    <a:pt x="51069" y="420320"/>
                    <a:pt x="51388" y="507972"/>
                  </a:cubicBezTo>
                  <a:cubicBezTo>
                    <a:pt x="52507" y="780463"/>
                    <a:pt x="53571" y="1052953"/>
                    <a:pt x="54690" y="1325443"/>
                  </a:cubicBezTo>
                  <a:cubicBezTo>
                    <a:pt x="54796" y="1354572"/>
                    <a:pt x="52507" y="1353773"/>
                    <a:pt x="82274" y="1353933"/>
                  </a:cubicBezTo>
                  <a:cubicBezTo>
                    <a:pt x="83233" y="1353933"/>
                    <a:pt x="84191" y="1353933"/>
                    <a:pt x="85150" y="1353933"/>
                  </a:cubicBezTo>
                  <a:cubicBezTo>
                    <a:pt x="422395" y="1357182"/>
                    <a:pt x="759693" y="1360430"/>
                    <a:pt x="1096938" y="1363679"/>
                  </a:cubicBezTo>
                  <a:cubicBezTo>
                    <a:pt x="1102636" y="1363732"/>
                    <a:pt x="1108387" y="1363679"/>
                    <a:pt x="1114085" y="1363785"/>
                  </a:cubicBezTo>
                  <a:cubicBezTo>
                    <a:pt x="1122073" y="1363945"/>
                    <a:pt x="1126706" y="1360909"/>
                    <a:pt x="1126386" y="1352123"/>
                  </a:cubicBezTo>
                  <a:cubicBezTo>
                    <a:pt x="1126120" y="1345466"/>
                    <a:pt x="1126386" y="1338810"/>
                    <a:pt x="1126386" y="1332100"/>
                  </a:cubicBezTo>
                  <a:cubicBezTo>
                    <a:pt x="1126386" y="1153919"/>
                    <a:pt x="1126386" y="975738"/>
                    <a:pt x="1126386" y="797610"/>
                  </a:cubicBezTo>
                  <a:close/>
                  <a:moveTo>
                    <a:pt x="155922" y="170940"/>
                  </a:moveTo>
                  <a:cubicBezTo>
                    <a:pt x="472878" y="172964"/>
                    <a:pt x="787384" y="174828"/>
                    <a:pt x="1101890" y="177331"/>
                  </a:cubicBezTo>
                  <a:cubicBezTo>
                    <a:pt x="1125321" y="177491"/>
                    <a:pt x="1146995" y="173497"/>
                    <a:pt x="1168508" y="164870"/>
                  </a:cubicBezTo>
                  <a:cubicBezTo>
                    <a:pt x="1250783" y="132120"/>
                    <a:pt x="1333217" y="99955"/>
                    <a:pt x="1415544" y="67312"/>
                  </a:cubicBezTo>
                  <a:cubicBezTo>
                    <a:pt x="1423852" y="64010"/>
                    <a:pt x="1433384" y="62519"/>
                    <a:pt x="1441957" y="52401"/>
                  </a:cubicBezTo>
                  <a:cubicBezTo>
                    <a:pt x="1431200" y="51816"/>
                    <a:pt x="1423160" y="51017"/>
                    <a:pt x="1415118" y="51017"/>
                  </a:cubicBezTo>
                  <a:cubicBezTo>
                    <a:pt x="1130167" y="49952"/>
                    <a:pt x="845216" y="48994"/>
                    <a:pt x="560211" y="47715"/>
                  </a:cubicBezTo>
                  <a:cubicBezTo>
                    <a:pt x="547590" y="47662"/>
                    <a:pt x="535768" y="49526"/>
                    <a:pt x="523893" y="53200"/>
                  </a:cubicBezTo>
                  <a:cubicBezTo>
                    <a:pt x="410147" y="88187"/>
                    <a:pt x="296347" y="122907"/>
                    <a:pt x="182654" y="158160"/>
                  </a:cubicBezTo>
                  <a:cubicBezTo>
                    <a:pt x="174081" y="160823"/>
                    <a:pt x="163697" y="160397"/>
                    <a:pt x="155922" y="170994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75857700-E67A-20BE-6D25-B483E460B19E}"/>
                </a:ext>
              </a:extLst>
            </p:cNvPr>
            <p:cNvSpPr/>
            <p:nvPr/>
          </p:nvSpPr>
          <p:spPr>
            <a:xfrm>
              <a:off x="10182907" y="5682450"/>
              <a:ext cx="1457428" cy="836924"/>
            </a:xfrm>
            <a:custGeom>
              <a:avLst/>
              <a:gdLst>
                <a:gd name="csX0" fmla="*/ 1034919 w 1457428"/>
                <a:gd name="csY0" fmla="*/ 279169 h 836924"/>
                <a:gd name="csX1" fmla="*/ 986193 w 1457428"/>
                <a:gd name="csY1" fmla="*/ 294878 h 836924"/>
                <a:gd name="csX2" fmla="*/ 982146 w 1457428"/>
                <a:gd name="csY2" fmla="*/ 276134 h 836924"/>
                <a:gd name="csX3" fmla="*/ 979536 w 1457428"/>
                <a:gd name="csY3" fmla="*/ 30323 h 836924"/>
                <a:gd name="csX4" fmla="*/ 979217 w 1457428"/>
                <a:gd name="csY4" fmla="*/ 16051 h 836924"/>
                <a:gd name="csX5" fmla="*/ 993222 w 1457428"/>
                <a:gd name="csY5" fmla="*/ 342 h 836924"/>
                <a:gd name="csX6" fmla="*/ 1013245 w 1457428"/>
                <a:gd name="csY6" fmla="*/ 235 h 836924"/>
                <a:gd name="csX7" fmla="*/ 1390588 w 1457428"/>
                <a:gd name="csY7" fmla="*/ 1513 h 836924"/>
                <a:gd name="csX8" fmla="*/ 1413008 w 1457428"/>
                <a:gd name="csY8" fmla="*/ 25317 h 836924"/>
                <a:gd name="csX9" fmla="*/ 1448633 w 1457428"/>
                <a:gd name="csY9" fmla="*/ 250999 h 836924"/>
                <a:gd name="csX10" fmla="*/ 1457420 w 1457428"/>
                <a:gd name="csY10" fmla="*/ 341687 h 836924"/>
                <a:gd name="csX11" fmla="*/ 1405179 w 1457428"/>
                <a:gd name="csY11" fmla="*/ 382265 h 836924"/>
                <a:gd name="csX12" fmla="*/ 1294096 w 1457428"/>
                <a:gd name="csY12" fmla="*/ 337906 h 836924"/>
                <a:gd name="csX13" fmla="*/ 1151487 w 1457428"/>
                <a:gd name="csY13" fmla="*/ 280234 h 836924"/>
                <a:gd name="csX14" fmla="*/ 1098075 w 1457428"/>
                <a:gd name="csY14" fmla="*/ 271714 h 836924"/>
                <a:gd name="csX15" fmla="*/ 1080449 w 1457428"/>
                <a:gd name="csY15" fmla="*/ 288755 h 836924"/>
                <a:gd name="csX16" fmla="*/ 1083058 w 1457428"/>
                <a:gd name="csY16" fmla="*/ 405909 h 836924"/>
                <a:gd name="csX17" fmla="*/ 1093389 w 1457428"/>
                <a:gd name="csY17" fmla="*/ 785968 h 836924"/>
                <a:gd name="csX18" fmla="*/ 1045835 w 1457428"/>
                <a:gd name="csY18" fmla="*/ 835705 h 836924"/>
                <a:gd name="csX19" fmla="*/ 577005 w 1457428"/>
                <a:gd name="csY19" fmla="*/ 834960 h 836924"/>
                <a:gd name="csX20" fmla="*/ 309254 w 1457428"/>
                <a:gd name="csY20" fmla="*/ 830434 h 836924"/>
                <a:gd name="csX21" fmla="*/ 40597 w 1457428"/>
                <a:gd name="csY21" fmla="*/ 828250 h 836924"/>
                <a:gd name="csX22" fmla="*/ 6942 w 1457428"/>
                <a:gd name="csY22" fmla="*/ 767011 h 836924"/>
                <a:gd name="csX23" fmla="*/ 47148 w 1457428"/>
                <a:gd name="csY23" fmla="*/ 723291 h 836924"/>
                <a:gd name="csX24" fmla="*/ 94009 w 1457428"/>
                <a:gd name="csY24" fmla="*/ 690700 h 836924"/>
                <a:gd name="csX25" fmla="*/ 343388 w 1457428"/>
                <a:gd name="csY25" fmla="*/ 579990 h 836924"/>
                <a:gd name="csX26" fmla="*/ 359683 w 1457428"/>
                <a:gd name="csY26" fmla="*/ 554855 h 836924"/>
                <a:gd name="csX27" fmla="*/ 368630 w 1457428"/>
                <a:gd name="csY27" fmla="*/ 323528 h 836924"/>
                <a:gd name="csX28" fmla="*/ 374434 w 1457428"/>
                <a:gd name="csY28" fmla="*/ 240881 h 836924"/>
                <a:gd name="csX29" fmla="*/ 356382 w 1457428"/>
                <a:gd name="csY29" fmla="*/ 219527 h 836924"/>
                <a:gd name="csX30" fmla="*/ 271924 w 1457428"/>
                <a:gd name="csY30" fmla="*/ 229858 h 836924"/>
                <a:gd name="csX31" fmla="*/ 171704 w 1457428"/>
                <a:gd name="csY31" fmla="*/ 262874 h 836924"/>
                <a:gd name="csX32" fmla="*/ 64614 w 1457428"/>
                <a:gd name="csY32" fmla="*/ 277252 h 836924"/>
                <a:gd name="csX33" fmla="*/ 18498 w 1457428"/>
                <a:gd name="csY33" fmla="*/ 250413 h 836924"/>
                <a:gd name="csX34" fmla="*/ 18285 w 1457428"/>
                <a:gd name="csY34" fmla="*/ 217503 h 836924"/>
                <a:gd name="csX35" fmla="*/ 70046 w 1457428"/>
                <a:gd name="csY35" fmla="*/ 63605 h 836924"/>
                <a:gd name="csX36" fmla="*/ 87885 w 1457428"/>
                <a:gd name="csY36" fmla="*/ 49174 h 836924"/>
                <a:gd name="csX37" fmla="*/ 503677 w 1457428"/>
                <a:gd name="csY37" fmla="*/ 15199 h 836924"/>
                <a:gd name="csX38" fmla="*/ 539409 w 1457428"/>
                <a:gd name="csY38" fmla="*/ 17222 h 836924"/>
                <a:gd name="csX39" fmla="*/ 496275 w 1457428"/>
                <a:gd name="csY39" fmla="*/ 258880 h 836924"/>
                <a:gd name="csX40" fmla="*/ 418846 w 1457428"/>
                <a:gd name="csY40" fmla="*/ 232254 h 836924"/>
                <a:gd name="csX41" fmla="*/ 411977 w 1457428"/>
                <a:gd name="csY41" fmla="*/ 352604 h 836924"/>
                <a:gd name="csX42" fmla="*/ 405320 w 1457428"/>
                <a:gd name="csY42" fmla="*/ 566890 h 836924"/>
                <a:gd name="csX43" fmla="*/ 426941 w 1457428"/>
                <a:gd name="csY43" fmla="*/ 596444 h 836924"/>
                <a:gd name="csX44" fmla="*/ 542071 w 1457428"/>
                <a:gd name="csY44" fmla="*/ 594634 h 836924"/>
                <a:gd name="csX45" fmla="*/ 561934 w 1457428"/>
                <a:gd name="csY45" fmla="*/ 570671 h 836924"/>
                <a:gd name="csX46" fmla="*/ 590158 w 1457428"/>
                <a:gd name="csY46" fmla="*/ 346799 h 836924"/>
                <a:gd name="csX47" fmla="*/ 570135 w 1457428"/>
                <a:gd name="csY47" fmla="*/ 302866 h 836924"/>
                <a:gd name="csX48" fmla="*/ 544627 w 1457428"/>
                <a:gd name="csY48" fmla="*/ 246259 h 836924"/>
                <a:gd name="csX49" fmla="*/ 582809 w 1457428"/>
                <a:gd name="csY49" fmla="*/ 32666 h 836924"/>
                <a:gd name="csX50" fmla="*/ 607731 w 1457428"/>
                <a:gd name="csY50" fmla="*/ 10246 h 836924"/>
                <a:gd name="csX51" fmla="*/ 833413 w 1457428"/>
                <a:gd name="csY51" fmla="*/ 3270 h 836924"/>
                <a:gd name="csX52" fmla="*/ 919149 w 1457428"/>
                <a:gd name="csY52" fmla="*/ 1247 h 836924"/>
                <a:gd name="csX53" fmla="*/ 934485 w 1457428"/>
                <a:gd name="csY53" fmla="*/ 15732 h 836924"/>
                <a:gd name="csX54" fmla="*/ 935976 w 1457428"/>
                <a:gd name="csY54" fmla="*/ 310108 h 836924"/>
                <a:gd name="csX55" fmla="*/ 922876 w 1457428"/>
                <a:gd name="csY55" fmla="*/ 329652 h 836924"/>
                <a:gd name="csX56" fmla="*/ 873192 w 1457428"/>
                <a:gd name="csY56" fmla="*/ 351272 h 836924"/>
                <a:gd name="csX57" fmla="*/ 856844 w 1457428"/>
                <a:gd name="csY57" fmla="*/ 376407 h 836924"/>
                <a:gd name="csX58" fmla="*/ 862435 w 1457428"/>
                <a:gd name="csY58" fmla="*/ 519229 h 836924"/>
                <a:gd name="csX59" fmla="*/ 861051 w 1457428"/>
                <a:gd name="csY59" fmla="*/ 564866 h 836924"/>
                <a:gd name="csX60" fmla="*/ 874257 w 1457428"/>
                <a:gd name="csY60" fmla="*/ 586752 h 836924"/>
                <a:gd name="csX61" fmla="*/ 1022404 w 1457428"/>
                <a:gd name="csY61" fmla="*/ 596870 h 836924"/>
                <a:gd name="csX62" fmla="*/ 1042267 w 1457428"/>
                <a:gd name="csY62" fmla="*/ 573386 h 836924"/>
                <a:gd name="csX63" fmla="*/ 1035078 w 1457428"/>
                <a:gd name="csY63" fmla="*/ 279169 h 836924"/>
                <a:gd name="csX64" fmla="*/ 1043279 w 1457428"/>
                <a:gd name="csY64" fmla="*/ 639525 h 836924"/>
                <a:gd name="csX65" fmla="*/ 831549 w 1457428"/>
                <a:gd name="csY65" fmla="*/ 613378 h 836924"/>
                <a:gd name="csX66" fmla="*/ 813018 w 1457428"/>
                <a:gd name="csY66" fmla="*/ 612686 h 836924"/>
                <a:gd name="csX67" fmla="*/ 591170 w 1457428"/>
                <a:gd name="csY67" fmla="*/ 717433 h 836924"/>
                <a:gd name="csX68" fmla="*/ 537012 w 1457428"/>
                <a:gd name="csY68" fmla="*/ 763496 h 836924"/>
                <a:gd name="csX69" fmla="*/ 544947 w 1457428"/>
                <a:gd name="csY69" fmla="*/ 786022 h 836924"/>
                <a:gd name="csX70" fmla="*/ 590424 w 1457428"/>
                <a:gd name="csY70" fmla="*/ 789962 h 836924"/>
                <a:gd name="csX71" fmla="*/ 936402 w 1457428"/>
                <a:gd name="csY71" fmla="*/ 789643 h 836924"/>
                <a:gd name="csX72" fmla="*/ 1030765 w 1457428"/>
                <a:gd name="csY72" fmla="*/ 789749 h 836924"/>
                <a:gd name="csX73" fmla="*/ 1047433 w 1457428"/>
                <a:gd name="csY73" fmla="*/ 773454 h 836924"/>
                <a:gd name="csX74" fmla="*/ 1043332 w 1457428"/>
                <a:gd name="csY74" fmla="*/ 639579 h 836924"/>
                <a:gd name="csX75" fmla="*/ 51834 w 1457428"/>
                <a:gd name="csY75" fmla="*/ 781921 h 836924"/>
                <a:gd name="csX76" fmla="*/ 483228 w 1457428"/>
                <a:gd name="csY76" fmla="*/ 786447 h 836924"/>
                <a:gd name="csX77" fmla="*/ 521516 w 1457428"/>
                <a:gd name="csY77" fmla="*/ 715356 h 836924"/>
                <a:gd name="csX78" fmla="*/ 551391 w 1457428"/>
                <a:gd name="csY78" fmla="*/ 636809 h 836924"/>
                <a:gd name="csX79" fmla="*/ 391848 w 1457428"/>
                <a:gd name="csY79" fmla="*/ 629887 h 836924"/>
                <a:gd name="csX80" fmla="*/ 315112 w 1457428"/>
                <a:gd name="csY80" fmla="*/ 630260 h 836924"/>
                <a:gd name="csX81" fmla="*/ 90281 w 1457428"/>
                <a:gd name="csY81" fmla="*/ 746881 h 836924"/>
                <a:gd name="csX82" fmla="*/ 51887 w 1457428"/>
                <a:gd name="csY82" fmla="*/ 781921 h 836924"/>
                <a:gd name="csX83" fmla="*/ 596229 w 1457428"/>
                <a:gd name="csY83" fmla="*/ 661731 h 836924"/>
                <a:gd name="csX84" fmla="*/ 808544 w 1457428"/>
                <a:gd name="csY84" fmla="*/ 570564 h 836924"/>
                <a:gd name="csX85" fmla="*/ 820206 w 1457428"/>
                <a:gd name="csY85" fmla="*/ 554056 h 836924"/>
                <a:gd name="csX86" fmla="*/ 812112 w 1457428"/>
                <a:gd name="csY86" fmla="*/ 380135 h 836924"/>
                <a:gd name="csX87" fmla="*/ 799385 w 1457428"/>
                <a:gd name="csY87" fmla="*/ 369857 h 836924"/>
                <a:gd name="csX88" fmla="*/ 649427 w 1457428"/>
                <a:gd name="csY88" fmla="*/ 346107 h 836924"/>
                <a:gd name="csX89" fmla="*/ 632387 w 1457428"/>
                <a:gd name="csY89" fmla="*/ 344136 h 836924"/>
                <a:gd name="csX90" fmla="*/ 596229 w 1457428"/>
                <a:gd name="csY90" fmla="*/ 661731 h 836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1457428" h="836924">
                  <a:moveTo>
                    <a:pt x="1034919" y="279169"/>
                  </a:moveTo>
                  <a:cubicBezTo>
                    <a:pt x="1015801" y="278583"/>
                    <a:pt x="1002595" y="292269"/>
                    <a:pt x="986193" y="294878"/>
                  </a:cubicBezTo>
                  <a:cubicBezTo>
                    <a:pt x="978844" y="289500"/>
                    <a:pt x="982093" y="282258"/>
                    <a:pt x="982146" y="276134"/>
                  </a:cubicBezTo>
                  <a:cubicBezTo>
                    <a:pt x="983157" y="194179"/>
                    <a:pt x="983850" y="112224"/>
                    <a:pt x="979536" y="30323"/>
                  </a:cubicBezTo>
                  <a:cubicBezTo>
                    <a:pt x="979270" y="25583"/>
                    <a:pt x="979643" y="20791"/>
                    <a:pt x="979217" y="16051"/>
                  </a:cubicBezTo>
                  <a:cubicBezTo>
                    <a:pt x="978205" y="5614"/>
                    <a:pt x="981613" y="-351"/>
                    <a:pt x="993222" y="342"/>
                  </a:cubicBezTo>
                  <a:cubicBezTo>
                    <a:pt x="999879" y="714"/>
                    <a:pt x="1006535" y="342"/>
                    <a:pt x="1013245" y="235"/>
                  </a:cubicBezTo>
                  <a:cubicBezTo>
                    <a:pt x="1139026" y="-1203"/>
                    <a:pt x="1264807" y="4549"/>
                    <a:pt x="1390588" y="1513"/>
                  </a:cubicBezTo>
                  <a:cubicBezTo>
                    <a:pt x="1409387" y="1034"/>
                    <a:pt x="1409333" y="1620"/>
                    <a:pt x="1413008" y="25317"/>
                  </a:cubicBezTo>
                  <a:cubicBezTo>
                    <a:pt x="1424723" y="100562"/>
                    <a:pt x="1435799" y="175914"/>
                    <a:pt x="1448633" y="250999"/>
                  </a:cubicBezTo>
                  <a:cubicBezTo>
                    <a:pt x="1453799" y="281139"/>
                    <a:pt x="1457633" y="311173"/>
                    <a:pt x="1457420" y="341687"/>
                  </a:cubicBezTo>
                  <a:cubicBezTo>
                    <a:pt x="1457153" y="374810"/>
                    <a:pt x="1437610" y="390785"/>
                    <a:pt x="1405179" y="382265"/>
                  </a:cubicBezTo>
                  <a:cubicBezTo>
                    <a:pt x="1366465" y="372094"/>
                    <a:pt x="1329828" y="355905"/>
                    <a:pt x="1294096" y="337906"/>
                  </a:cubicBezTo>
                  <a:cubicBezTo>
                    <a:pt x="1248139" y="314742"/>
                    <a:pt x="1201171" y="294133"/>
                    <a:pt x="1151487" y="280234"/>
                  </a:cubicBezTo>
                  <a:cubicBezTo>
                    <a:pt x="1134020" y="275335"/>
                    <a:pt x="1116287" y="272832"/>
                    <a:pt x="1098075" y="271714"/>
                  </a:cubicBezTo>
                  <a:cubicBezTo>
                    <a:pt x="1084123" y="270862"/>
                    <a:pt x="1079917" y="274643"/>
                    <a:pt x="1080449" y="288755"/>
                  </a:cubicBezTo>
                  <a:cubicBezTo>
                    <a:pt x="1082046" y="327788"/>
                    <a:pt x="1082046" y="366875"/>
                    <a:pt x="1083058" y="405909"/>
                  </a:cubicBezTo>
                  <a:cubicBezTo>
                    <a:pt x="1086413" y="532595"/>
                    <a:pt x="1090034" y="659282"/>
                    <a:pt x="1093389" y="785968"/>
                  </a:cubicBezTo>
                  <a:cubicBezTo>
                    <a:pt x="1094294" y="819624"/>
                    <a:pt x="1079384" y="835652"/>
                    <a:pt x="1045835" y="835705"/>
                  </a:cubicBezTo>
                  <a:cubicBezTo>
                    <a:pt x="889541" y="836025"/>
                    <a:pt x="733193" y="838688"/>
                    <a:pt x="577005" y="834960"/>
                  </a:cubicBezTo>
                  <a:cubicBezTo>
                    <a:pt x="487754" y="832830"/>
                    <a:pt x="398504" y="831978"/>
                    <a:pt x="309254" y="830434"/>
                  </a:cubicBezTo>
                  <a:cubicBezTo>
                    <a:pt x="219684" y="828889"/>
                    <a:pt x="130061" y="826067"/>
                    <a:pt x="40597" y="828250"/>
                  </a:cubicBezTo>
                  <a:cubicBezTo>
                    <a:pt x="-992" y="829262"/>
                    <a:pt x="-7436" y="805618"/>
                    <a:pt x="6942" y="767011"/>
                  </a:cubicBezTo>
                  <a:cubicBezTo>
                    <a:pt x="14025" y="748000"/>
                    <a:pt x="31651" y="735752"/>
                    <a:pt x="47148" y="723291"/>
                  </a:cubicBezTo>
                  <a:cubicBezTo>
                    <a:pt x="61951" y="711362"/>
                    <a:pt x="77607" y="700286"/>
                    <a:pt x="94009" y="690700"/>
                  </a:cubicBezTo>
                  <a:cubicBezTo>
                    <a:pt x="172929" y="644424"/>
                    <a:pt x="253179" y="600864"/>
                    <a:pt x="343388" y="579990"/>
                  </a:cubicBezTo>
                  <a:cubicBezTo>
                    <a:pt x="358458" y="576528"/>
                    <a:pt x="359577" y="567316"/>
                    <a:pt x="359683" y="554855"/>
                  </a:cubicBezTo>
                  <a:cubicBezTo>
                    <a:pt x="360322" y="477639"/>
                    <a:pt x="363784" y="400584"/>
                    <a:pt x="368630" y="323528"/>
                  </a:cubicBezTo>
                  <a:cubicBezTo>
                    <a:pt x="370334" y="295943"/>
                    <a:pt x="371718" y="268359"/>
                    <a:pt x="374434" y="240881"/>
                  </a:cubicBezTo>
                  <a:cubicBezTo>
                    <a:pt x="375872" y="226343"/>
                    <a:pt x="371718" y="220166"/>
                    <a:pt x="356382" y="219527"/>
                  </a:cubicBezTo>
                  <a:cubicBezTo>
                    <a:pt x="327519" y="218302"/>
                    <a:pt x="299402" y="220432"/>
                    <a:pt x="271924" y="229858"/>
                  </a:cubicBezTo>
                  <a:cubicBezTo>
                    <a:pt x="238641" y="241254"/>
                    <a:pt x="205412" y="252969"/>
                    <a:pt x="171704" y="262874"/>
                  </a:cubicBezTo>
                  <a:cubicBezTo>
                    <a:pt x="136877" y="273098"/>
                    <a:pt x="101145" y="279169"/>
                    <a:pt x="64614" y="277252"/>
                  </a:cubicBezTo>
                  <a:cubicBezTo>
                    <a:pt x="44911" y="276240"/>
                    <a:pt x="27444" y="271820"/>
                    <a:pt x="18498" y="250413"/>
                  </a:cubicBezTo>
                  <a:cubicBezTo>
                    <a:pt x="13599" y="238698"/>
                    <a:pt x="13492" y="228420"/>
                    <a:pt x="18285" y="217503"/>
                  </a:cubicBezTo>
                  <a:cubicBezTo>
                    <a:pt x="40278" y="167766"/>
                    <a:pt x="57851" y="116591"/>
                    <a:pt x="70046" y="63605"/>
                  </a:cubicBezTo>
                  <a:cubicBezTo>
                    <a:pt x="72336" y="53647"/>
                    <a:pt x="77714" y="49760"/>
                    <a:pt x="87885" y="49174"/>
                  </a:cubicBezTo>
                  <a:cubicBezTo>
                    <a:pt x="226766" y="41133"/>
                    <a:pt x="364742" y="22335"/>
                    <a:pt x="503677" y="15199"/>
                  </a:cubicBezTo>
                  <a:cubicBezTo>
                    <a:pt x="514859" y="14613"/>
                    <a:pt x="526309" y="12270"/>
                    <a:pt x="539409" y="17222"/>
                  </a:cubicBezTo>
                  <a:cubicBezTo>
                    <a:pt x="527587" y="97686"/>
                    <a:pt x="512623" y="177564"/>
                    <a:pt x="496275" y="258880"/>
                  </a:cubicBezTo>
                  <a:cubicBezTo>
                    <a:pt x="469223" y="250200"/>
                    <a:pt x="446431" y="235343"/>
                    <a:pt x="418846" y="232254"/>
                  </a:cubicBezTo>
                  <a:cubicBezTo>
                    <a:pt x="412137" y="272726"/>
                    <a:pt x="413521" y="312824"/>
                    <a:pt x="411977" y="352604"/>
                  </a:cubicBezTo>
                  <a:cubicBezTo>
                    <a:pt x="409154" y="424014"/>
                    <a:pt x="407131" y="495426"/>
                    <a:pt x="405320" y="566890"/>
                  </a:cubicBezTo>
                  <a:cubicBezTo>
                    <a:pt x="404734" y="589948"/>
                    <a:pt x="405427" y="590214"/>
                    <a:pt x="426941" y="596444"/>
                  </a:cubicBezTo>
                  <a:cubicBezTo>
                    <a:pt x="465442" y="607574"/>
                    <a:pt x="503837" y="607894"/>
                    <a:pt x="542071" y="594634"/>
                  </a:cubicBezTo>
                  <a:cubicBezTo>
                    <a:pt x="553947" y="590533"/>
                    <a:pt x="560550" y="584729"/>
                    <a:pt x="561934" y="570671"/>
                  </a:cubicBezTo>
                  <a:cubicBezTo>
                    <a:pt x="569336" y="495798"/>
                    <a:pt x="577644" y="421032"/>
                    <a:pt x="590158" y="346799"/>
                  </a:cubicBezTo>
                  <a:cubicBezTo>
                    <a:pt x="593566" y="326510"/>
                    <a:pt x="589572" y="313463"/>
                    <a:pt x="570135" y="302866"/>
                  </a:cubicBezTo>
                  <a:cubicBezTo>
                    <a:pt x="536906" y="284761"/>
                    <a:pt x="537758" y="283482"/>
                    <a:pt x="544627" y="246259"/>
                  </a:cubicBezTo>
                  <a:cubicBezTo>
                    <a:pt x="557674" y="175115"/>
                    <a:pt x="571307" y="104076"/>
                    <a:pt x="582809" y="32666"/>
                  </a:cubicBezTo>
                  <a:cubicBezTo>
                    <a:pt x="585578" y="15625"/>
                    <a:pt x="591542" y="10619"/>
                    <a:pt x="607731" y="10246"/>
                  </a:cubicBezTo>
                  <a:cubicBezTo>
                    <a:pt x="682976" y="8436"/>
                    <a:pt x="758221" y="5560"/>
                    <a:pt x="833413" y="3270"/>
                  </a:cubicBezTo>
                  <a:cubicBezTo>
                    <a:pt x="862009" y="2419"/>
                    <a:pt x="890605" y="2365"/>
                    <a:pt x="919149" y="1247"/>
                  </a:cubicBezTo>
                  <a:cubicBezTo>
                    <a:pt x="930119" y="821"/>
                    <a:pt x="934006" y="4602"/>
                    <a:pt x="934485" y="15732"/>
                  </a:cubicBezTo>
                  <a:cubicBezTo>
                    <a:pt x="938319" y="113822"/>
                    <a:pt x="940077" y="211965"/>
                    <a:pt x="935976" y="310108"/>
                  </a:cubicBezTo>
                  <a:cubicBezTo>
                    <a:pt x="935550" y="320120"/>
                    <a:pt x="931876" y="325871"/>
                    <a:pt x="922876" y="329652"/>
                  </a:cubicBezTo>
                  <a:cubicBezTo>
                    <a:pt x="906209" y="336681"/>
                    <a:pt x="890233" y="345468"/>
                    <a:pt x="873192" y="351272"/>
                  </a:cubicBezTo>
                  <a:cubicBezTo>
                    <a:pt x="859879" y="355799"/>
                    <a:pt x="856098" y="362775"/>
                    <a:pt x="856844" y="376407"/>
                  </a:cubicBezTo>
                  <a:cubicBezTo>
                    <a:pt x="859453" y="423961"/>
                    <a:pt x="860997" y="471568"/>
                    <a:pt x="862435" y="519229"/>
                  </a:cubicBezTo>
                  <a:cubicBezTo>
                    <a:pt x="862915" y="534459"/>
                    <a:pt x="862755" y="549796"/>
                    <a:pt x="861051" y="564866"/>
                  </a:cubicBezTo>
                  <a:cubicBezTo>
                    <a:pt x="859719" y="576581"/>
                    <a:pt x="864193" y="582652"/>
                    <a:pt x="874257" y="586752"/>
                  </a:cubicBezTo>
                  <a:cubicBezTo>
                    <a:pt x="922557" y="606562"/>
                    <a:pt x="971975" y="610450"/>
                    <a:pt x="1022404" y="596870"/>
                  </a:cubicBezTo>
                  <a:cubicBezTo>
                    <a:pt x="1033747" y="593835"/>
                    <a:pt x="1042693" y="588563"/>
                    <a:pt x="1042267" y="573386"/>
                  </a:cubicBezTo>
                  <a:cubicBezTo>
                    <a:pt x="1039445" y="475509"/>
                    <a:pt x="1037368" y="377632"/>
                    <a:pt x="1035078" y="279169"/>
                  </a:cubicBezTo>
                  <a:close/>
                  <a:moveTo>
                    <a:pt x="1043279" y="639525"/>
                  </a:moveTo>
                  <a:cubicBezTo>
                    <a:pt x="967288" y="657098"/>
                    <a:pt x="896836" y="655181"/>
                    <a:pt x="831549" y="613378"/>
                  </a:cubicBezTo>
                  <a:cubicBezTo>
                    <a:pt x="824946" y="609118"/>
                    <a:pt x="819674" y="609917"/>
                    <a:pt x="813018" y="612686"/>
                  </a:cubicBezTo>
                  <a:cubicBezTo>
                    <a:pt x="737293" y="643839"/>
                    <a:pt x="662421" y="676908"/>
                    <a:pt x="591170" y="717433"/>
                  </a:cubicBezTo>
                  <a:cubicBezTo>
                    <a:pt x="570508" y="729202"/>
                    <a:pt x="551923" y="744591"/>
                    <a:pt x="537012" y="763496"/>
                  </a:cubicBezTo>
                  <a:cubicBezTo>
                    <a:pt x="525883" y="777608"/>
                    <a:pt x="527906" y="783092"/>
                    <a:pt x="544947" y="786022"/>
                  </a:cubicBezTo>
                  <a:cubicBezTo>
                    <a:pt x="559964" y="788631"/>
                    <a:pt x="575087" y="789962"/>
                    <a:pt x="590424" y="789962"/>
                  </a:cubicBezTo>
                  <a:cubicBezTo>
                    <a:pt x="705768" y="789643"/>
                    <a:pt x="821058" y="789696"/>
                    <a:pt x="936402" y="789643"/>
                  </a:cubicBezTo>
                  <a:cubicBezTo>
                    <a:pt x="967874" y="789643"/>
                    <a:pt x="999293" y="789323"/>
                    <a:pt x="1030765" y="789749"/>
                  </a:cubicBezTo>
                  <a:cubicBezTo>
                    <a:pt x="1042640" y="789909"/>
                    <a:pt x="1047965" y="786288"/>
                    <a:pt x="1047433" y="773454"/>
                  </a:cubicBezTo>
                  <a:cubicBezTo>
                    <a:pt x="1045622" y="729734"/>
                    <a:pt x="1044664" y="686014"/>
                    <a:pt x="1043332" y="639579"/>
                  </a:cubicBezTo>
                  <a:close/>
                  <a:moveTo>
                    <a:pt x="51834" y="781921"/>
                  </a:moveTo>
                  <a:cubicBezTo>
                    <a:pt x="198170" y="783465"/>
                    <a:pt x="339447" y="784957"/>
                    <a:pt x="483228" y="786447"/>
                  </a:cubicBezTo>
                  <a:cubicBezTo>
                    <a:pt x="481311" y="753644"/>
                    <a:pt x="499150" y="731758"/>
                    <a:pt x="521516" y="715356"/>
                  </a:cubicBezTo>
                  <a:cubicBezTo>
                    <a:pt x="549846" y="694641"/>
                    <a:pt x="547556" y="666258"/>
                    <a:pt x="551391" y="636809"/>
                  </a:cubicBezTo>
                  <a:cubicBezTo>
                    <a:pt x="472791" y="655128"/>
                    <a:pt x="442544" y="650122"/>
                    <a:pt x="391848" y="629887"/>
                  </a:cubicBezTo>
                  <a:cubicBezTo>
                    <a:pt x="364529" y="619023"/>
                    <a:pt x="340992" y="620088"/>
                    <a:pt x="315112" y="630260"/>
                  </a:cubicBezTo>
                  <a:cubicBezTo>
                    <a:pt x="236085" y="661359"/>
                    <a:pt x="161107" y="700126"/>
                    <a:pt x="90281" y="746881"/>
                  </a:cubicBezTo>
                  <a:cubicBezTo>
                    <a:pt x="77554" y="755295"/>
                    <a:pt x="65999" y="765147"/>
                    <a:pt x="51887" y="781921"/>
                  </a:cubicBezTo>
                  <a:close/>
                  <a:moveTo>
                    <a:pt x="596229" y="661731"/>
                  </a:moveTo>
                  <a:cubicBezTo>
                    <a:pt x="667799" y="627544"/>
                    <a:pt x="737187" y="596657"/>
                    <a:pt x="808544" y="570564"/>
                  </a:cubicBezTo>
                  <a:cubicBezTo>
                    <a:pt x="817491" y="567316"/>
                    <a:pt x="820100" y="562629"/>
                    <a:pt x="820206" y="554056"/>
                  </a:cubicBezTo>
                  <a:cubicBezTo>
                    <a:pt x="820739" y="495905"/>
                    <a:pt x="814136" y="438126"/>
                    <a:pt x="812112" y="380135"/>
                  </a:cubicBezTo>
                  <a:cubicBezTo>
                    <a:pt x="811846" y="371828"/>
                    <a:pt x="808118" y="368419"/>
                    <a:pt x="799385" y="369857"/>
                  </a:cubicBezTo>
                  <a:cubicBezTo>
                    <a:pt x="746772" y="378591"/>
                    <a:pt x="697514" y="365917"/>
                    <a:pt x="649427" y="346107"/>
                  </a:cubicBezTo>
                  <a:cubicBezTo>
                    <a:pt x="644475" y="344083"/>
                    <a:pt x="639682" y="339397"/>
                    <a:pt x="632387" y="344136"/>
                  </a:cubicBezTo>
                  <a:cubicBezTo>
                    <a:pt x="620565" y="447978"/>
                    <a:pt x="608636" y="552724"/>
                    <a:pt x="596229" y="66173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80DB69D8-D30D-092B-C5F9-251FD1FB1529}"/>
                </a:ext>
              </a:extLst>
            </p:cNvPr>
            <p:cNvSpPr/>
            <p:nvPr/>
          </p:nvSpPr>
          <p:spPr>
            <a:xfrm>
              <a:off x="11120281" y="4850231"/>
              <a:ext cx="414358" cy="510951"/>
            </a:xfrm>
            <a:custGeom>
              <a:avLst/>
              <a:gdLst>
                <a:gd name="csX0" fmla="*/ 412903 w 414358"/>
                <a:gd name="csY0" fmla="*/ 509375 h 510951"/>
                <a:gd name="csX1" fmla="*/ 374136 w 414358"/>
                <a:gd name="csY1" fmla="*/ 509055 h 510951"/>
                <a:gd name="csX2" fmla="*/ 43867 w 414358"/>
                <a:gd name="csY2" fmla="*/ 483388 h 510951"/>
                <a:gd name="csX3" fmla="*/ 19744 w 414358"/>
                <a:gd name="csY3" fmla="*/ 457987 h 510951"/>
                <a:gd name="csX4" fmla="*/ 94 w 414358"/>
                <a:gd name="csY4" fmla="*/ 72922 h 510951"/>
                <a:gd name="csX5" fmla="*/ 19690 w 414358"/>
                <a:gd name="csY5" fmla="*/ 49757 h 510951"/>
                <a:gd name="csX6" fmla="*/ 244786 w 414358"/>
                <a:gd name="csY6" fmla="*/ 11735 h 510951"/>
                <a:gd name="csX7" fmla="*/ 297932 w 414358"/>
                <a:gd name="csY7" fmla="*/ 1032 h 510951"/>
                <a:gd name="csX8" fmla="*/ 317263 w 414358"/>
                <a:gd name="csY8" fmla="*/ 13226 h 510951"/>
                <a:gd name="csX9" fmla="*/ 412530 w 414358"/>
                <a:gd name="csY9" fmla="*/ 488767 h 510951"/>
                <a:gd name="csX10" fmla="*/ 412850 w 414358"/>
                <a:gd name="csY10" fmla="*/ 509375 h 510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4358" h="510951">
                  <a:moveTo>
                    <a:pt x="412903" y="509375"/>
                  </a:moveTo>
                  <a:cubicBezTo>
                    <a:pt x="400336" y="512730"/>
                    <a:pt x="387076" y="509801"/>
                    <a:pt x="374136" y="509055"/>
                  </a:cubicBezTo>
                  <a:cubicBezTo>
                    <a:pt x="263851" y="502825"/>
                    <a:pt x="153832" y="493879"/>
                    <a:pt x="43867" y="483388"/>
                  </a:cubicBezTo>
                  <a:cubicBezTo>
                    <a:pt x="21341" y="481258"/>
                    <a:pt x="20915" y="480566"/>
                    <a:pt x="19744" y="457987"/>
                  </a:cubicBezTo>
                  <a:cubicBezTo>
                    <a:pt x="13193" y="329650"/>
                    <a:pt x="7176" y="201259"/>
                    <a:pt x="94" y="72922"/>
                  </a:cubicBezTo>
                  <a:cubicBezTo>
                    <a:pt x="-812" y="56786"/>
                    <a:pt x="4780" y="52154"/>
                    <a:pt x="19690" y="49757"/>
                  </a:cubicBezTo>
                  <a:cubicBezTo>
                    <a:pt x="94829" y="37722"/>
                    <a:pt x="169808" y="24676"/>
                    <a:pt x="244786" y="11735"/>
                  </a:cubicBezTo>
                  <a:cubicBezTo>
                    <a:pt x="262573" y="8647"/>
                    <a:pt x="280252" y="4759"/>
                    <a:pt x="297932" y="1032"/>
                  </a:cubicBezTo>
                  <a:cubicBezTo>
                    <a:pt x="308529" y="-1205"/>
                    <a:pt x="314813" y="-886"/>
                    <a:pt x="317263" y="13226"/>
                  </a:cubicBezTo>
                  <a:cubicBezTo>
                    <a:pt x="345007" y="172556"/>
                    <a:pt x="382336" y="329916"/>
                    <a:pt x="412530" y="488767"/>
                  </a:cubicBezTo>
                  <a:cubicBezTo>
                    <a:pt x="413755" y="495104"/>
                    <a:pt x="415779" y="501600"/>
                    <a:pt x="412850" y="509375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5C96EE05-9A13-E208-CFB4-681F381CB2D7}"/>
                </a:ext>
              </a:extLst>
            </p:cNvPr>
            <p:cNvSpPr/>
            <p:nvPr/>
          </p:nvSpPr>
          <p:spPr>
            <a:xfrm>
              <a:off x="10269301" y="5301044"/>
              <a:ext cx="501569" cy="385582"/>
            </a:xfrm>
            <a:custGeom>
              <a:avLst/>
              <a:gdLst>
                <a:gd name="csX0" fmla="*/ 0 w 501569"/>
                <a:gd name="csY0" fmla="*/ 385582 h 385582"/>
                <a:gd name="csX1" fmla="*/ 53145 w 501569"/>
                <a:gd name="csY1" fmla="*/ 221673 h 385582"/>
                <a:gd name="csX2" fmla="*/ 117421 w 501569"/>
                <a:gd name="csY2" fmla="*/ 23575 h 385582"/>
                <a:gd name="csX3" fmla="*/ 149851 w 501569"/>
                <a:gd name="csY3" fmla="*/ 996 h 385582"/>
                <a:gd name="csX4" fmla="*/ 485232 w 501569"/>
                <a:gd name="csY4" fmla="*/ 34971 h 385582"/>
                <a:gd name="csX5" fmla="*/ 500995 w 501569"/>
                <a:gd name="csY5" fmla="*/ 56379 h 385582"/>
                <a:gd name="csX6" fmla="*/ 464304 w 501569"/>
                <a:gd name="csY6" fmla="*/ 330999 h 385582"/>
                <a:gd name="csX7" fmla="*/ 443323 w 501569"/>
                <a:gd name="csY7" fmla="*/ 350649 h 385582"/>
                <a:gd name="csX8" fmla="*/ 50376 w 501569"/>
                <a:gd name="csY8" fmla="*/ 383026 h 385582"/>
                <a:gd name="csX9" fmla="*/ 0 w 501569"/>
                <a:gd name="csY9" fmla="*/ 385582 h 38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1569" h="385582">
                  <a:moveTo>
                    <a:pt x="0" y="385582"/>
                  </a:moveTo>
                  <a:cubicBezTo>
                    <a:pt x="18585" y="328283"/>
                    <a:pt x="35838" y="274978"/>
                    <a:pt x="53145" y="221673"/>
                  </a:cubicBezTo>
                  <a:cubicBezTo>
                    <a:pt x="74553" y="155640"/>
                    <a:pt x="96120" y="89661"/>
                    <a:pt x="117421" y="23575"/>
                  </a:cubicBezTo>
                  <a:cubicBezTo>
                    <a:pt x="125355" y="-1027"/>
                    <a:pt x="125195" y="-1506"/>
                    <a:pt x="149851" y="996"/>
                  </a:cubicBezTo>
                  <a:cubicBezTo>
                    <a:pt x="261680" y="12339"/>
                    <a:pt x="373403" y="24268"/>
                    <a:pt x="485232" y="34971"/>
                  </a:cubicBezTo>
                  <a:cubicBezTo>
                    <a:pt x="501474" y="36515"/>
                    <a:pt x="502699" y="42054"/>
                    <a:pt x="500995" y="56379"/>
                  </a:cubicBezTo>
                  <a:cubicBezTo>
                    <a:pt x="490078" y="148078"/>
                    <a:pt x="477457" y="239565"/>
                    <a:pt x="464304" y="330999"/>
                  </a:cubicBezTo>
                  <a:cubicBezTo>
                    <a:pt x="462280" y="344951"/>
                    <a:pt x="457967" y="349957"/>
                    <a:pt x="443323" y="350649"/>
                  </a:cubicBezTo>
                  <a:cubicBezTo>
                    <a:pt x="311950" y="356613"/>
                    <a:pt x="181216" y="370352"/>
                    <a:pt x="50376" y="383026"/>
                  </a:cubicBezTo>
                  <a:cubicBezTo>
                    <a:pt x="35306" y="384464"/>
                    <a:pt x="20129" y="384624"/>
                    <a:pt x="0" y="385582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0F542DBE-573A-AE76-1D17-2729CDACB3CC}"/>
                </a:ext>
              </a:extLst>
            </p:cNvPr>
            <p:cNvSpPr/>
            <p:nvPr/>
          </p:nvSpPr>
          <p:spPr>
            <a:xfrm>
              <a:off x="11145104" y="5378433"/>
              <a:ext cx="439626" cy="261453"/>
            </a:xfrm>
            <a:custGeom>
              <a:avLst/>
              <a:gdLst>
                <a:gd name="csX0" fmla="*/ 439627 w 439626"/>
                <a:gd name="csY0" fmla="*/ 258349 h 261453"/>
                <a:gd name="csX1" fmla="*/ 405226 w 439626"/>
                <a:gd name="csY1" fmla="*/ 261118 h 261453"/>
                <a:gd name="csX2" fmla="*/ 37042 w 439626"/>
                <a:gd name="csY2" fmla="*/ 258988 h 261453"/>
                <a:gd name="csX3" fmla="*/ 13878 w 439626"/>
                <a:gd name="csY3" fmla="*/ 237581 h 261453"/>
                <a:gd name="csX4" fmla="*/ 351 w 439626"/>
                <a:gd name="csY4" fmla="*/ 18289 h 261453"/>
                <a:gd name="csX5" fmla="*/ 18457 w 439626"/>
                <a:gd name="csY5" fmla="*/ 663 h 261453"/>
                <a:gd name="csX6" fmla="*/ 382648 w 439626"/>
                <a:gd name="csY6" fmla="*/ 26490 h 261453"/>
                <a:gd name="csX7" fmla="*/ 403522 w 439626"/>
                <a:gd name="csY7" fmla="*/ 46513 h 261453"/>
                <a:gd name="csX8" fmla="*/ 439521 w 439626"/>
                <a:gd name="csY8" fmla="*/ 258349 h 261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39626" h="261453">
                  <a:moveTo>
                    <a:pt x="439627" y="258349"/>
                  </a:moveTo>
                  <a:cubicBezTo>
                    <a:pt x="426101" y="262876"/>
                    <a:pt x="415557" y="261118"/>
                    <a:pt x="405226" y="261118"/>
                  </a:cubicBezTo>
                  <a:cubicBezTo>
                    <a:pt x="282481" y="260532"/>
                    <a:pt x="159788" y="259734"/>
                    <a:pt x="37042" y="258988"/>
                  </a:cubicBezTo>
                  <a:cubicBezTo>
                    <a:pt x="15688" y="258882"/>
                    <a:pt x="15262" y="258828"/>
                    <a:pt x="13878" y="237581"/>
                  </a:cubicBezTo>
                  <a:cubicBezTo>
                    <a:pt x="9191" y="164519"/>
                    <a:pt x="4665" y="91404"/>
                    <a:pt x="351" y="18289"/>
                  </a:cubicBezTo>
                  <a:cubicBezTo>
                    <a:pt x="-767" y="-988"/>
                    <a:pt x="-288" y="-988"/>
                    <a:pt x="18457" y="663"/>
                  </a:cubicBezTo>
                  <a:cubicBezTo>
                    <a:pt x="139712" y="11153"/>
                    <a:pt x="260913" y="23561"/>
                    <a:pt x="382648" y="26490"/>
                  </a:cubicBezTo>
                  <a:cubicBezTo>
                    <a:pt x="398836" y="26863"/>
                    <a:pt x="401499" y="34638"/>
                    <a:pt x="403522" y="46513"/>
                  </a:cubicBezTo>
                  <a:cubicBezTo>
                    <a:pt x="415451" y="116752"/>
                    <a:pt x="427379" y="186938"/>
                    <a:pt x="439521" y="258349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8CA40BAC-D65C-B39B-65ED-22533FE15856}"/>
                </a:ext>
              </a:extLst>
            </p:cNvPr>
            <p:cNvSpPr/>
            <p:nvPr/>
          </p:nvSpPr>
          <p:spPr>
            <a:xfrm>
              <a:off x="10408076" y="4960056"/>
              <a:ext cx="397579" cy="331649"/>
            </a:xfrm>
            <a:custGeom>
              <a:avLst/>
              <a:gdLst>
                <a:gd name="csX0" fmla="*/ 397579 w 397579"/>
                <a:gd name="csY0" fmla="*/ 0 h 331649"/>
                <a:gd name="csX1" fmla="*/ 386503 w 397579"/>
                <a:gd name="csY1" fmla="*/ 151289 h 331649"/>
                <a:gd name="csX2" fmla="*/ 371592 w 397579"/>
                <a:gd name="csY2" fmla="*/ 307530 h 331649"/>
                <a:gd name="csX3" fmla="*/ 342730 w 397579"/>
                <a:gd name="csY3" fmla="*/ 330375 h 331649"/>
                <a:gd name="csX4" fmla="*/ 223498 w 397579"/>
                <a:gd name="csY4" fmla="*/ 318393 h 331649"/>
                <a:gd name="csX5" fmla="*/ 10650 w 397579"/>
                <a:gd name="csY5" fmla="*/ 296241 h 331649"/>
                <a:gd name="csX6" fmla="*/ 0 w 397579"/>
                <a:gd name="csY6" fmla="*/ 293578 h 331649"/>
                <a:gd name="csX7" fmla="*/ 9106 w 397579"/>
                <a:gd name="csY7" fmla="*/ 261308 h 331649"/>
                <a:gd name="csX8" fmla="*/ 56234 w 397579"/>
                <a:gd name="csY8" fmla="*/ 82168 h 331649"/>
                <a:gd name="csX9" fmla="*/ 78813 w 397579"/>
                <a:gd name="csY9" fmla="*/ 57619 h 331649"/>
                <a:gd name="csX10" fmla="*/ 397579 w 397579"/>
                <a:gd name="csY10" fmla="*/ 0 h 33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97579" h="331649">
                  <a:moveTo>
                    <a:pt x="397579" y="0"/>
                  </a:moveTo>
                  <a:cubicBezTo>
                    <a:pt x="393745" y="53092"/>
                    <a:pt x="390710" y="102244"/>
                    <a:pt x="386503" y="151289"/>
                  </a:cubicBezTo>
                  <a:cubicBezTo>
                    <a:pt x="382030" y="203422"/>
                    <a:pt x="376225" y="255396"/>
                    <a:pt x="371592" y="307530"/>
                  </a:cubicBezTo>
                  <a:cubicBezTo>
                    <a:pt x="369196" y="334262"/>
                    <a:pt x="373403" y="332931"/>
                    <a:pt x="342730" y="330375"/>
                  </a:cubicBezTo>
                  <a:cubicBezTo>
                    <a:pt x="302951" y="327074"/>
                    <a:pt x="263225" y="322494"/>
                    <a:pt x="223498" y="318393"/>
                  </a:cubicBezTo>
                  <a:cubicBezTo>
                    <a:pt x="152514" y="311045"/>
                    <a:pt x="81582" y="303696"/>
                    <a:pt x="10650" y="296241"/>
                  </a:cubicBezTo>
                  <a:cubicBezTo>
                    <a:pt x="7881" y="295974"/>
                    <a:pt x="5165" y="294910"/>
                    <a:pt x="0" y="293578"/>
                  </a:cubicBezTo>
                  <a:cubicBezTo>
                    <a:pt x="3089" y="282608"/>
                    <a:pt x="6284" y="272011"/>
                    <a:pt x="9106" y="261308"/>
                  </a:cubicBezTo>
                  <a:cubicBezTo>
                    <a:pt x="24922" y="201612"/>
                    <a:pt x="40951" y="141970"/>
                    <a:pt x="56234" y="82168"/>
                  </a:cubicBezTo>
                  <a:cubicBezTo>
                    <a:pt x="59536" y="69228"/>
                    <a:pt x="63796" y="60281"/>
                    <a:pt x="78813" y="57619"/>
                  </a:cubicBezTo>
                  <a:cubicBezTo>
                    <a:pt x="183559" y="39087"/>
                    <a:pt x="288200" y="19863"/>
                    <a:pt x="397579" y="0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E1162CF9-9915-709C-F1B0-090F22FBD011}"/>
                </a:ext>
              </a:extLst>
            </p:cNvPr>
            <p:cNvSpPr/>
            <p:nvPr/>
          </p:nvSpPr>
          <p:spPr>
            <a:xfrm>
              <a:off x="10823822" y="4913491"/>
              <a:ext cx="271257" cy="413364"/>
            </a:xfrm>
            <a:custGeom>
              <a:avLst/>
              <a:gdLst>
                <a:gd name="csX0" fmla="*/ 268488 w 271257"/>
                <a:gd name="csY0" fmla="*/ 413365 h 413364"/>
                <a:gd name="csX1" fmla="*/ 123696 w 271257"/>
                <a:gd name="csY1" fmla="*/ 398614 h 413364"/>
                <a:gd name="csX2" fmla="*/ 18736 w 271257"/>
                <a:gd name="csY2" fmla="*/ 386952 h 413364"/>
                <a:gd name="csX3" fmla="*/ 631 w 271257"/>
                <a:gd name="csY3" fmla="*/ 364053 h 413364"/>
                <a:gd name="csX4" fmla="*/ 20121 w 271257"/>
                <a:gd name="csY4" fmla="*/ 142312 h 413364"/>
                <a:gd name="csX5" fmla="*/ 26724 w 271257"/>
                <a:gd name="csY5" fmla="*/ 54073 h 413364"/>
                <a:gd name="csX6" fmla="*/ 43232 w 271257"/>
                <a:gd name="csY6" fmla="*/ 35488 h 413364"/>
                <a:gd name="csX7" fmla="*/ 234034 w 271257"/>
                <a:gd name="csY7" fmla="*/ 928 h 413364"/>
                <a:gd name="csX8" fmla="*/ 252246 w 271257"/>
                <a:gd name="csY8" fmla="*/ 13549 h 413364"/>
                <a:gd name="csX9" fmla="*/ 271257 w 271257"/>
                <a:gd name="csY9" fmla="*/ 406974 h 413364"/>
                <a:gd name="csX10" fmla="*/ 268435 w 271257"/>
                <a:gd name="csY10" fmla="*/ 413311 h 413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71257" h="413364">
                  <a:moveTo>
                    <a:pt x="268488" y="413365"/>
                  </a:moveTo>
                  <a:cubicBezTo>
                    <a:pt x="220029" y="408465"/>
                    <a:pt x="171836" y="403673"/>
                    <a:pt x="123696" y="398614"/>
                  </a:cubicBezTo>
                  <a:cubicBezTo>
                    <a:pt x="88709" y="394939"/>
                    <a:pt x="53670" y="391212"/>
                    <a:pt x="18736" y="386952"/>
                  </a:cubicBezTo>
                  <a:cubicBezTo>
                    <a:pt x="-594" y="384608"/>
                    <a:pt x="-1073" y="384023"/>
                    <a:pt x="631" y="364053"/>
                  </a:cubicBezTo>
                  <a:cubicBezTo>
                    <a:pt x="6968" y="290139"/>
                    <a:pt x="13731" y="216226"/>
                    <a:pt x="20121" y="142312"/>
                  </a:cubicBezTo>
                  <a:cubicBezTo>
                    <a:pt x="22677" y="112917"/>
                    <a:pt x="25233" y="83522"/>
                    <a:pt x="26724" y="54073"/>
                  </a:cubicBezTo>
                  <a:cubicBezTo>
                    <a:pt x="27310" y="42305"/>
                    <a:pt x="32156" y="37459"/>
                    <a:pt x="43232" y="35488"/>
                  </a:cubicBezTo>
                  <a:cubicBezTo>
                    <a:pt x="106869" y="24199"/>
                    <a:pt x="170451" y="12537"/>
                    <a:pt x="234034" y="928"/>
                  </a:cubicBezTo>
                  <a:cubicBezTo>
                    <a:pt x="244631" y="-989"/>
                    <a:pt x="251607" y="-1256"/>
                    <a:pt x="252246" y="13549"/>
                  </a:cubicBezTo>
                  <a:cubicBezTo>
                    <a:pt x="258211" y="144708"/>
                    <a:pt x="264867" y="275815"/>
                    <a:pt x="271257" y="406974"/>
                  </a:cubicBezTo>
                  <a:cubicBezTo>
                    <a:pt x="271257" y="407773"/>
                    <a:pt x="270565" y="408625"/>
                    <a:pt x="268435" y="41331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371665D3-C103-BFE5-30DA-D6B58572055A}"/>
                </a:ext>
              </a:extLst>
            </p:cNvPr>
            <p:cNvSpPr/>
            <p:nvPr/>
          </p:nvSpPr>
          <p:spPr>
            <a:xfrm>
              <a:off x="10777112" y="5343814"/>
              <a:ext cx="337305" cy="303618"/>
            </a:xfrm>
            <a:custGeom>
              <a:avLst/>
              <a:gdLst>
                <a:gd name="csX0" fmla="*/ 53 w 337305"/>
                <a:gd name="csY0" fmla="*/ 303566 h 303618"/>
                <a:gd name="csX1" fmla="*/ 14271 w 337305"/>
                <a:gd name="csY1" fmla="*/ 199671 h 303618"/>
                <a:gd name="csX2" fmla="*/ 36797 w 337305"/>
                <a:gd name="csY2" fmla="*/ 24259 h 303618"/>
                <a:gd name="csX3" fmla="*/ 38288 w 337305"/>
                <a:gd name="csY3" fmla="*/ 12970 h 303618"/>
                <a:gd name="csX4" fmla="*/ 55009 w 337305"/>
                <a:gd name="csY4" fmla="*/ 296 h 303618"/>
                <a:gd name="csX5" fmla="*/ 213754 w 337305"/>
                <a:gd name="csY5" fmla="*/ 17975 h 303618"/>
                <a:gd name="csX6" fmla="*/ 304601 w 337305"/>
                <a:gd name="csY6" fmla="*/ 27028 h 303618"/>
                <a:gd name="csX7" fmla="*/ 323026 w 337305"/>
                <a:gd name="csY7" fmla="*/ 45879 h 303618"/>
                <a:gd name="csX8" fmla="*/ 337192 w 337305"/>
                <a:gd name="csY8" fmla="*/ 279443 h 303618"/>
                <a:gd name="csX9" fmla="*/ 323825 w 337305"/>
                <a:gd name="csY9" fmla="*/ 295578 h 303618"/>
                <a:gd name="csX10" fmla="*/ 0 w 337305"/>
                <a:gd name="csY10" fmla="*/ 303619 h 303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7305" h="303618">
                  <a:moveTo>
                    <a:pt x="53" y="303566"/>
                  </a:moveTo>
                  <a:cubicBezTo>
                    <a:pt x="5059" y="267248"/>
                    <a:pt x="9851" y="233486"/>
                    <a:pt x="14271" y="199671"/>
                  </a:cubicBezTo>
                  <a:cubicBezTo>
                    <a:pt x="21886" y="141200"/>
                    <a:pt x="29289" y="82730"/>
                    <a:pt x="36797" y="24259"/>
                  </a:cubicBezTo>
                  <a:cubicBezTo>
                    <a:pt x="37276" y="20478"/>
                    <a:pt x="38022" y="16750"/>
                    <a:pt x="38288" y="12970"/>
                  </a:cubicBezTo>
                  <a:cubicBezTo>
                    <a:pt x="39034" y="2266"/>
                    <a:pt x="43773" y="-1089"/>
                    <a:pt x="55009" y="296"/>
                  </a:cubicBezTo>
                  <a:cubicBezTo>
                    <a:pt x="107889" y="6686"/>
                    <a:pt x="160821" y="12224"/>
                    <a:pt x="213754" y="17975"/>
                  </a:cubicBezTo>
                  <a:cubicBezTo>
                    <a:pt x="244001" y="21224"/>
                    <a:pt x="274248" y="25058"/>
                    <a:pt x="304601" y="27028"/>
                  </a:cubicBezTo>
                  <a:cubicBezTo>
                    <a:pt x="318074" y="27933"/>
                    <a:pt x="322281" y="32779"/>
                    <a:pt x="323026" y="45879"/>
                  </a:cubicBezTo>
                  <a:cubicBezTo>
                    <a:pt x="327287" y="123734"/>
                    <a:pt x="332133" y="201588"/>
                    <a:pt x="337192" y="279443"/>
                  </a:cubicBezTo>
                  <a:cubicBezTo>
                    <a:pt x="337884" y="289986"/>
                    <a:pt x="335647" y="295311"/>
                    <a:pt x="323825" y="295578"/>
                  </a:cubicBezTo>
                  <a:cubicBezTo>
                    <a:pt x="217428" y="298027"/>
                    <a:pt x="111030" y="300797"/>
                    <a:pt x="0" y="303619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BAC4C70B-3D89-9FCB-9D66-4C5336F6E80B}"/>
                </a:ext>
              </a:extLst>
            </p:cNvPr>
            <p:cNvSpPr/>
            <p:nvPr/>
          </p:nvSpPr>
          <p:spPr>
            <a:xfrm>
              <a:off x="10856175" y="4529893"/>
              <a:ext cx="215839" cy="373690"/>
            </a:xfrm>
            <a:custGeom>
              <a:avLst/>
              <a:gdLst>
                <a:gd name="csX0" fmla="*/ 210468 w 215839"/>
                <a:gd name="csY0" fmla="*/ 167844 h 373690"/>
                <a:gd name="csX1" fmla="*/ 215740 w 215839"/>
                <a:gd name="csY1" fmla="*/ 316151 h 373690"/>
                <a:gd name="csX2" fmla="*/ 196942 w 215839"/>
                <a:gd name="csY2" fmla="*/ 340061 h 373690"/>
                <a:gd name="csX3" fmla="*/ 17376 w 215839"/>
                <a:gd name="csY3" fmla="*/ 372331 h 373690"/>
                <a:gd name="csX4" fmla="*/ 388 w 215839"/>
                <a:gd name="csY4" fmla="*/ 357208 h 373690"/>
                <a:gd name="csX5" fmla="*/ 23979 w 215839"/>
                <a:gd name="csY5" fmla="*/ 24170 h 373690"/>
                <a:gd name="csX6" fmla="*/ 48635 w 215839"/>
                <a:gd name="csY6" fmla="*/ 792 h 373690"/>
                <a:gd name="csX7" fmla="*/ 191350 w 215839"/>
                <a:gd name="csY7" fmla="*/ 47 h 373690"/>
                <a:gd name="csX8" fmla="*/ 214462 w 215839"/>
                <a:gd name="csY8" fmla="*/ 25128 h 373690"/>
                <a:gd name="csX9" fmla="*/ 210521 w 215839"/>
                <a:gd name="csY9" fmla="*/ 167791 h 373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5839" h="373690">
                  <a:moveTo>
                    <a:pt x="210468" y="167844"/>
                  </a:moveTo>
                  <a:cubicBezTo>
                    <a:pt x="212118" y="217262"/>
                    <a:pt x="213130" y="266786"/>
                    <a:pt x="215740" y="316151"/>
                  </a:cubicBezTo>
                  <a:cubicBezTo>
                    <a:pt x="216538" y="331434"/>
                    <a:pt x="212757" y="337451"/>
                    <a:pt x="196942" y="340061"/>
                  </a:cubicBezTo>
                  <a:cubicBezTo>
                    <a:pt x="136927" y="350019"/>
                    <a:pt x="77284" y="361841"/>
                    <a:pt x="17376" y="372331"/>
                  </a:cubicBezTo>
                  <a:cubicBezTo>
                    <a:pt x="-144" y="375420"/>
                    <a:pt x="-836" y="374355"/>
                    <a:pt x="388" y="357208"/>
                  </a:cubicBezTo>
                  <a:cubicBezTo>
                    <a:pt x="8376" y="246231"/>
                    <a:pt x="13169" y="134987"/>
                    <a:pt x="23979" y="24170"/>
                  </a:cubicBezTo>
                  <a:cubicBezTo>
                    <a:pt x="26109" y="2443"/>
                    <a:pt x="21370" y="792"/>
                    <a:pt x="48635" y="792"/>
                  </a:cubicBezTo>
                  <a:cubicBezTo>
                    <a:pt x="96189" y="739"/>
                    <a:pt x="143796" y="420"/>
                    <a:pt x="191350" y="47"/>
                  </a:cubicBezTo>
                  <a:cubicBezTo>
                    <a:pt x="218935" y="-166"/>
                    <a:pt x="214834" y="-699"/>
                    <a:pt x="214462" y="25128"/>
                  </a:cubicBezTo>
                  <a:cubicBezTo>
                    <a:pt x="213823" y="72683"/>
                    <a:pt x="209136" y="120130"/>
                    <a:pt x="210521" y="16779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5EE2E69B-D67E-3C46-A62B-D4932125DB07}"/>
                </a:ext>
              </a:extLst>
            </p:cNvPr>
            <p:cNvSpPr/>
            <p:nvPr/>
          </p:nvSpPr>
          <p:spPr>
            <a:xfrm>
              <a:off x="11025831" y="3517723"/>
              <a:ext cx="233231" cy="403231"/>
            </a:xfrm>
            <a:custGeom>
              <a:avLst/>
              <a:gdLst>
                <a:gd name="csX0" fmla="*/ 233052 w 233231"/>
                <a:gd name="csY0" fmla="*/ 44628 h 403231"/>
                <a:gd name="csX1" fmla="*/ 171492 w 233231"/>
                <a:gd name="csY1" fmla="*/ 212905 h 403231"/>
                <a:gd name="csX2" fmla="*/ 42250 w 233231"/>
                <a:gd name="csY2" fmla="*/ 386666 h 403231"/>
                <a:gd name="csX3" fmla="*/ 28671 w 233231"/>
                <a:gd name="csY3" fmla="*/ 400884 h 403231"/>
                <a:gd name="csX4" fmla="*/ 7263 w 233231"/>
                <a:gd name="csY4" fmla="*/ 398754 h 403231"/>
                <a:gd name="csX5" fmla="*/ 1299 w 233231"/>
                <a:gd name="csY5" fmla="*/ 378252 h 403231"/>
                <a:gd name="csX6" fmla="*/ 6358 w 233231"/>
                <a:gd name="csY6" fmla="*/ 368081 h 403231"/>
                <a:gd name="csX7" fmla="*/ 106472 w 233231"/>
                <a:gd name="csY7" fmla="*/ 222543 h 403231"/>
                <a:gd name="csX8" fmla="*/ 148221 w 233231"/>
                <a:gd name="csY8" fmla="*/ 168386 h 403231"/>
                <a:gd name="csX9" fmla="*/ 187468 w 233231"/>
                <a:gd name="csY9" fmla="*/ 45374 h 403231"/>
                <a:gd name="csX10" fmla="*/ 191142 w 233231"/>
                <a:gd name="csY10" fmla="*/ 14488 h 403231"/>
                <a:gd name="csX11" fmla="*/ 210260 w 233231"/>
                <a:gd name="csY11" fmla="*/ 3 h 403231"/>
                <a:gd name="csX12" fmla="*/ 229803 w 233231"/>
                <a:gd name="csY12" fmla="*/ 13902 h 403231"/>
                <a:gd name="csX13" fmla="*/ 232999 w 233231"/>
                <a:gd name="csY13" fmla="*/ 44682 h 403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33231" h="403231">
                  <a:moveTo>
                    <a:pt x="233052" y="44628"/>
                  </a:moveTo>
                  <a:cubicBezTo>
                    <a:pt x="232413" y="107998"/>
                    <a:pt x="211431" y="164605"/>
                    <a:pt x="171492" y="212905"/>
                  </a:cubicBezTo>
                  <a:cubicBezTo>
                    <a:pt x="125376" y="268659"/>
                    <a:pt x="80059" y="324787"/>
                    <a:pt x="42250" y="386666"/>
                  </a:cubicBezTo>
                  <a:cubicBezTo>
                    <a:pt x="38789" y="392311"/>
                    <a:pt x="35061" y="397902"/>
                    <a:pt x="28671" y="400884"/>
                  </a:cubicBezTo>
                  <a:cubicBezTo>
                    <a:pt x="21109" y="404399"/>
                    <a:pt x="13441" y="404186"/>
                    <a:pt x="7263" y="398754"/>
                  </a:cubicBezTo>
                  <a:cubicBezTo>
                    <a:pt x="1353" y="393589"/>
                    <a:pt x="-2002" y="386506"/>
                    <a:pt x="1299" y="378252"/>
                  </a:cubicBezTo>
                  <a:cubicBezTo>
                    <a:pt x="2684" y="374737"/>
                    <a:pt x="4335" y="371276"/>
                    <a:pt x="6358" y="368081"/>
                  </a:cubicBezTo>
                  <a:cubicBezTo>
                    <a:pt x="37723" y="318184"/>
                    <a:pt x="67811" y="267488"/>
                    <a:pt x="106472" y="222543"/>
                  </a:cubicBezTo>
                  <a:cubicBezTo>
                    <a:pt x="121329" y="205290"/>
                    <a:pt x="134908" y="186864"/>
                    <a:pt x="148221" y="168386"/>
                  </a:cubicBezTo>
                  <a:cubicBezTo>
                    <a:pt x="174688" y="131749"/>
                    <a:pt x="186403" y="90212"/>
                    <a:pt x="187468" y="45374"/>
                  </a:cubicBezTo>
                  <a:cubicBezTo>
                    <a:pt x="187734" y="34990"/>
                    <a:pt x="186723" y="24499"/>
                    <a:pt x="191142" y="14488"/>
                  </a:cubicBezTo>
                  <a:cubicBezTo>
                    <a:pt x="194923" y="5968"/>
                    <a:pt x="200408" y="163"/>
                    <a:pt x="210260" y="3"/>
                  </a:cubicBezTo>
                  <a:cubicBezTo>
                    <a:pt x="220111" y="-156"/>
                    <a:pt x="225756" y="5488"/>
                    <a:pt x="229803" y="13902"/>
                  </a:cubicBezTo>
                  <a:cubicBezTo>
                    <a:pt x="234596" y="23913"/>
                    <a:pt x="232945" y="34404"/>
                    <a:pt x="232999" y="44682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1836FC5D-DEF3-3186-DA4A-950B275BE575}"/>
                </a:ext>
              </a:extLst>
            </p:cNvPr>
            <p:cNvSpPr/>
            <p:nvPr/>
          </p:nvSpPr>
          <p:spPr>
            <a:xfrm>
              <a:off x="11223963" y="3439391"/>
              <a:ext cx="38552" cy="42337"/>
            </a:xfrm>
            <a:custGeom>
              <a:avLst/>
              <a:gdLst>
                <a:gd name="csX0" fmla="*/ 20435 w 38552"/>
                <a:gd name="csY0" fmla="*/ 42284 h 42337"/>
                <a:gd name="csX1" fmla="*/ 93 w 38552"/>
                <a:gd name="csY1" fmla="*/ 23007 h 42337"/>
                <a:gd name="csX2" fmla="*/ 19264 w 38552"/>
                <a:gd name="csY2" fmla="*/ 2 h 42337"/>
                <a:gd name="csX3" fmla="*/ 38541 w 38552"/>
                <a:gd name="csY3" fmla="*/ 20610 h 42337"/>
                <a:gd name="csX4" fmla="*/ 20435 w 38552"/>
                <a:gd name="csY4" fmla="*/ 42337 h 42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552" h="42337">
                  <a:moveTo>
                    <a:pt x="20435" y="42284"/>
                  </a:moveTo>
                  <a:cubicBezTo>
                    <a:pt x="10477" y="42923"/>
                    <a:pt x="1105" y="34030"/>
                    <a:pt x="93" y="23007"/>
                  </a:cubicBezTo>
                  <a:cubicBezTo>
                    <a:pt x="-1025" y="10759"/>
                    <a:pt x="8081" y="-158"/>
                    <a:pt x="19264" y="2"/>
                  </a:cubicBezTo>
                  <a:cubicBezTo>
                    <a:pt x="28796" y="108"/>
                    <a:pt x="38168" y="10119"/>
                    <a:pt x="38541" y="20610"/>
                  </a:cubicBezTo>
                  <a:cubicBezTo>
                    <a:pt x="38914" y="30994"/>
                    <a:pt x="29967" y="41698"/>
                    <a:pt x="20435" y="42337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D6B4FD0F-A48C-F93A-4142-A8E9300DC977}"/>
                </a:ext>
              </a:extLst>
            </p:cNvPr>
            <p:cNvSpPr/>
            <p:nvPr/>
          </p:nvSpPr>
          <p:spPr>
            <a:xfrm>
              <a:off x="7704093" y="3435610"/>
              <a:ext cx="50592" cy="51499"/>
            </a:xfrm>
            <a:custGeom>
              <a:avLst/>
              <a:gdLst>
                <a:gd name="csX0" fmla="*/ 24609 w 50592"/>
                <a:gd name="csY0" fmla="*/ 51496 h 51499"/>
                <a:gd name="csX1" fmla="*/ 7 w 50592"/>
                <a:gd name="csY1" fmla="*/ 25776 h 51499"/>
                <a:gd name="csX2" fmla="*/ 24662 w 50592"/>
                <a:gd name="csY2" fmla="*/ 2 h 51499"/>
                <a:gd name="csX3" fmla="*/ 50543 w 50592"/>
                <a:gd name="csY3" fmla="*/ 27054 h 51499"/>
                <a:gd name="csX4" fmla="*/ 24609 w 50592"/>
                <a:gd name="csY4" fmla="*/ 51496 h 51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2" h="51499">
                  <a:moveTo>
                    <a:pt x="24609" y="51496"/>
                  </a:moveTo>
                  <a:cubicBezTo>
                    <a:pt x="11136" y="51283"/>
                    <a:pt x="-313" y="39355"/>
                    <a:pt x="7" y="25776"/>
                  </a:cubicBezTo>
                  <a:cubicBezTo>
                    <a:pt x="326" y="11717"/>
                    <a:pt x="11402" y="108"/>
                    <a:pt x="24662" y="2"/>
                  </a:cubicBezTo>
                  <a:cubicBezTo>
                    <a:pt x="39892" y="-158"/>
                    <a:pt x="51448" y="11930"/>
                    <a:pt x="50543" y="27054"/>
                  </a:cubicBezTo>
                  <a:cubicBezTo>
                    <a:pt x="49744" y="41006"/>
                    <a:pt x="38401" y="51709"/>
                    <a:pt x="24609" y="51496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2A995A47-07C0-430F-09E4-C603F5B9B5B5}"/>
                </a:ext>
              </a:extLst>
            </p:cNvPr>
            <p:cNvSpPr/>
            <p:nvPr/>
          </p:nvSpPr>
          <p:spPr>
            <a:xfrm>
              <a:off x="10832806" y="3413073"/>
              <a:ext cx="150668" cy="173932"/>
            </a:xfrm>
            <a:custGeom>
              <a:avLst/>
              <a:gdLst>
                <a:gd name="csX0" fmla="*/ 57094 w 150668"/>
                <a:gd name="csY0" fmla="*/ 124783 h 173932"/>
                <a:gd name="csX1" fmla="*/ 104222 w 150668"/>
                <a:gd name="csY1" fmla="*/ 90861 h 173932"/>
                <a:gd name="csX2" fmla="*/ 143894 w 150668"/>
                <a:gd name="csY2" fmla="*/ 81382 h 173932"/>
                <a:gd name="csX3" fmla="*/ 134948 w 150668"/>
                <a:gd name="csY3" fmla="*/ 123025 h 173932"/>
                <a:gd name="csX4" fmla="*/ 66945 w 150668"/>
                <a:gd name="csY4" fmla="*/ 169035 h 173932"/>
                <a:gd name="csX5" fmla="*/ 33343 w 150668"/>
                <a:gd name="csY5" fmla="*/ 173242 h 173932"/>
                <a:gd name="csX6" fmla="*/ 3682 w 150668"/>
                <a:gd name="csY6" fmla="*/ 120576 h 173932"/>
                <a:gd name="csX7" fmla="*/ 16303 w 150668"/>
                <a:gd name="csY7" fmla="*/ 98263 h 173932"/>
                <a:gd name="csX8" fmla="*/ 74401 w 150668"/>
                <a:gd name="csY8" fmla="*/ 13539 h 173932"/>
                <a:gd name="csX9" fmla="*/ 102997 w 150668"/>
                <a:gd name="csY9" fmla="*/ 1984 h 173932"/>
                <a:gd name="csX10" fmla="*/ 108801 w 150668"/>
                <a:gd name="csY10" fmla="*/ 34148 h 173932"/>
                <a:gd name="csX11" fmla="*/ 86276 w 150668"/>
                <a:gd name="csY11" fmla="*/ 70466 h 173932"/>
                <a:gd name="csX12" fmla="*/ 52834 w 150668"/>
                <a:gd name="csY12" fmla="*/ 119937 h 173932"/>
                <a:gd name="csX13" fmla="*/ 57094 w 150668"/>
                <a:gd name="csY13" fmla="*/ 124729 h 173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0668" h="173932">
                  <a:moveTo>
                    <a:pt x="57094" y="124783"/>
                  </a:moveTo>
                  <a:cubicBezTo>
                    <a:pt x="75146" y="117008"/>
                    <a:pt x="89631" y="103855"/>
                    <a:pt x="104222" y="90861"/>
                  </a:cubicBezTo>
                  <a:cubicBezTo>
                    <a:pt x="122274" y="74832"/>
                    <a:pt x="133883" y="72223"/>
                    <a:pt x="143894" y="81382"/>
                  </a:cubicBezTo>
                  <a:cubicBezTo>
                    <a:pt x="155077" y="91660"/>
                    <a:pt x="152628" y="105612"/>
                    <a:pt x="134948" y="123025"/>
                  </a:cubicBezTo>
                  <a:cubicBezTo>
                    <a:pt x="115192" y="142516"/>
                    <a:pt x="93518" y="159343"/>
                    <a:pt x="66945" y="169035"/>
                  </a:cubicBezTo>
                  <a:cubicBezTo>
                    <a:pt x="55922" y="173029"/>
                    <a:pt x="44846" y="175106"/>
                    <a:pt x="33343" y="173242"/>
                  </a:cubicBezTo>
                  <a:cubicBezTo>
                    <a:pt x="5919" y="168822"/>
                    <a:pt x="-6862" y="146296"/>
                    <a:pt x="3682" y="120576"/>
                  </a:cubicBezTo>
                  <a:cubicBezTo>
                    <a:pt x="6877" y="112748"/>
                    <a:pt x="11510" y="105346"/>
                    <a:pt x="16303" y="98263"/>
                  </a:cubicBezTo>
                  <a:cubicBezTo>
                    <a:pt x="35527" y="69933"/>
                    <a:pt x="55283" y="41923"/>
                    <a:pt x="74401" y="13539"/>
                  </a:cubicBezTo>
                  <a:cubicBezTo>
                    <a:pt x="81590" y="2889"/>
                    <a:pt x="90057" y="-3448"/>
                    <a:pt x="102997" y="1984"/>
                  </a:cubicBezTo>
                  <a:cubicBezTo>
                    <a:pt x="114020" y="6617"/>
                    <a:pt x="116629" y="19078"/>
                    <a:pt x="108801" y="34148"/>
                  </a:cubicBezTo>
                  <a:cubicBezTo>
                    <a:pt x="102198" y="46769"/>
                    <a:pt x="94104" y="58590"/>
                    <a:pt x="86276" y="70466"/>
                  </a:cubicBezTo>
                  <a:cubicBezTo>
                    <a:pt x="75306" y="87080"/>
                    <a:pt x="64016" y="103482"/>
                    <a:pt x="52834" y="119937"/>
                  </a:cubicBezTo>
                  <a:cubicBezTo>
                    <a:pt x="54271" y="121534"/>
                    <a:pt x="55656" y="123132"/>
                    <a:pt x="57094" y="124729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5E30DFA9-56C5-8326-368E-461B314F2DA1}"/>
                </a:ext>
              </a:extLst>
            </p:cNvPr>
            <p:cNvSpPr/>
            <p:nvPr/>
          </p:nvSpPr>
          <p:spPr>
            <a:xfrm>
              <a:off x="10805219" y="3531012"/>
              <a:ext cx="243645" cy="126394"/>
            </a:xfrm>
            <a:custGeom>
              <a:avLst/>
              <a:gdLst>
                <a:gd name="csX0" fmla="*/ 70675 w 243645"/>
                <a:gd name="csY0" fmla="*/ 126394 h 126394"/>
                <a:gd name="csX1" fmla="*/ 19234 w 243645"/>
                <a:gd name="csY1" fmla="*/ 117501 h 126394"/>
                <a:gd name="csX2" fmla="*/ 2140 w 243645"/>
                <a:gd name="csY2" fmla="*/ 103176 h 126394"/>
                <a:gd name="csX3" fmla="*/ 5015 w 243645"/>
                <a:gd name="csY3" fmla="*/ 81929 h 126394"/>
                <a:gd name="csX4" fmla="*/ 28766 w 243645"/>
                <a:gd name="csY4" fmla="*/ 77882 h 126394"/>
                <a:gd name="csX5" fmla="*/ 110241 w 243645"/>
                <a:gd name="csY5" fmla="*/ 80331 h 126394"/>
                <a:gd name="csX6" fmla="*/ 194380 w 243645"/>
                <a:gd name="csY6" fmla="*/ 25641 h 126394"/>
                <a:gd name="csX7" fmla="*/ 204231 w 243645"/>
                <a:gd name="csY7" fmla="*/ 11636 h 126394"/>
                <a:gd name="csX8" fmla="*/ 233732 w 243645"/>
                <a:gd name="csY8" fmla="*/ 3542 h 126394"/>
                <a:gd name="csX9" fmla="*/ 240922 w 243645"/>
                <a:gd name="csY9" fmla="*/ 33949 h 126394"/>
                <a:gd name="csX10" fmla="*/ 222177 w 243645"/>
                <a:gd name="csY10" fmla="*/ 62385 h 126394"/>
                <a:gd name="csX11" fmla="*/ 70728 w 243645"/>
                <a:gd name="csY11" fmla="*/ 126394 h 126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43645" h="126394">
                  <a:moveTo>
                    <a:pt x="70675" y="126394"/>
                  </a:moveTo>
                  <a:cubicBezTo>
                    <a:pt x="58054" y="125968"/>
                    <a:pt x="37978" y="125808"/>
                    <a:pt x="19234" y="117501"/>
                  </a:cubicBezTo>
                  <a:cubicBezTo>
                    <a:pt x="12311" y="114412"/>
                    <a:pt x="5495" y="110685"/>
                    <a:pt x="2140" y="103176"/>
                  </a:cubicBezTo>
                  <a:cubicBezTo>
                    <a:pt x="-1322" y="95508"/>
                    <a:pt x="-736" y="87840"/>
                    <a:pt x="5015" y="81929"/>
                  </a:cubicBezTo>
                  <a:cubicBezTo>
                    <a:pt x="11565" y="75166"/>
                    <a:pt x="19926" y="74633"/>
                    <a:pt x="28766" y="77882"/>
                  </a:cubicBezTo>
                  <a:cubicBezTo>
                    <a:pt x="55605" y="87840"/>
                    <a:pt x="82817" y="85816"/>
                    <a:pt x="110241" y="80331"/>
                  </a:cubicBezTo>
                  <a:cubicBezTo>
                    <a:pt x="145654" y="73302"/>
                    <a:pt x="172866" y="53865"/>
                    <a:pt x="194380" y="25641"/>
                  </a:cubicBezTo>
                  <a:cubicBezTo>
                    <a:pt x="197841" y="21115"/>
                    <a:pt x="200503" y="15949"/>
                    <a:pt x="204231" y="11636"/>
                  </a:cubicBezTo>
                  <a:cubicBezTo>
                    <a:pt x="212112" y="2423"/>
                    <a:pt x="221218" y="-4499"/>
                    <a:pt x="233732" y="3542"/>
                  </a:cubicBezTo>
                  <a:cubicBezTo>
                    <a:pt x="245661" y="11157"/>
                    <a:pt x="245128" y="22553"/>
                    <a:pt x="240922" y="33949"/>
                  </a:cubicBezTo>
                  <a:cubicBezTo>
                    <a:pt x="236928" y="44759"/>
                    <a:pt x="229792" y="53865"/>
                    <a:pt x="222177" y="62385"/>
                  </a:cubicBezTo>
                  <a:cubicBezTo>
                    <a:pt x="183782" y="105413"/>
                    <a:pt x="135323" y="125808"/>
                    <a:pt x="70728" y="126394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8C707B14-3C8E-3F07-1ABE-80363C7AE4B0}"/>
                </a:ext>
              </a:extLst>
            </p:cNvPr>
            <p:cNvSpPr/>
            <p:nvPr/>
          </p:nvSpPr>
          <p:spPr>
            <a:xfrm>
              <a:off x="10984697" y="3438166"/>
              <a:ext cx="39492" cy="39570"/>
            </a:xfrm>
            <a:custGeom>
              <a:avLst/>
              <a:gdLst>
                <a:gd name="csX0" fmla="*/ 39451 w 39492"/>
                <a:gd name="csY0" fmla="*/ 19120 h 39570"/>
                <a:gd name="csX1" fmla="*/ 20653 w 39492"/>
                <a:gd name="csY1" fmla="*/ 39568 h 39570"/>
                <a:gd name="csX2" fmla="*/ 44 w 39492"/>
                <a:gd name="csY2" fmla="*/ 20291 h 39570"/>
                <a:gd name="csX3" fmla="*/ 18683 w 39492"/>
                <a:gd name="csY3" fmla="*/ 2 h 39570"/>
                <a:gd name="csX4" fmla="*/ 39398 w 39492"/>
                <a:gd name="csY4" fmla="*/ 19120 h 3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492" h="39570">
                  <a:moveTo>
                    <a:pt x="39451" y="19120"/>
                  </a:moveTo>
                  <a:cubicBezTo>
                    <a:pt x="40197" y="29291"/>
                    <a:pt x="30878" y="39409"/>
                    <a:pt x="20653" y="39568"/>
                  </a:cubicBezTo>
                  <a:cubicBezTo>
                    <a:pt x="10748" y="39728"/>
                    <a:pt x="737" y="30409"/>
                    <a:pt x="44" y="20291"/>
                  </a:cubicBezTo>
                  <a:cubicBezTo>
                    <a:pt x="-701" y="9641"/>
                    <a:pt x="8032" y="162"/>
                    <a:pt x="18683" y="2"/>
                  </a:cubicBezTo>
                  <a:cubicBezTo>
                    <a:pt x="28694" y="-158"/>
                    <a:pt x="38705" y="9055"/>
                    <a:pt x="39398" y="19120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2FF92E75-5BF1-18B8-EFFF-B0C04B98F23A}"/>
                </a:ext>
              </a:extLst>
            </p:cNvPr>
            <p:cNvSpPr/>
            <p:nvPr/>
          </p:nvSpPr>
          <p:spPr>
            <a:xfrm>
              <a:off x="10813702" y="3438621"/>
              <a:ext cx="39048" cy="38687"/>
            </a:xfrm>
            <a:custGeom>
              <a:avLst/>
              <a:gdLst>
                <a:gd name="csX0" fmla="*/ 39028 w 39048"/>
                <a:gd name="csY0" fmla="*/ 18877 h 38687"/>
                <a:gd name="csX1" fmla="*/ 19432 w 39048"/>
                <a:gd name="csY1" fmla="*/ 38634 h 38687"/>
                <a:gd name="csX2" fmla="*/ 207 w 39048"/>
                <a:gd name="csY2" fmla="*/ 21167 h 38687"/>
                <a:gd name="csX3" fmla="*/ 18047 w 39048"/>
                <a:gd name="csY3" fmla="*/ 26 h 38687"/>
                <a:gd name="csX4" fmla="*/ 39028 w 39048"/>
                <a:gd name="csY4" fmla="*/ 18824 h 38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048" h="38687">
                  <a:moveTo>
                    <a:pt x="39028" y="18877"/>
                  </a:moveTo>
                  <a:cubicBezTo>
                    <a:pt x="39561" y="28889"/>
                    <a:pt x="29549" y="39539"/>
                    <a:pt x="19432" y="38634"/>
                  </a:cubicBezTo>
                  <a:cubicBezTo>
                    <a:pt x="9047" y="37728"/>
                    <a:pt x="2018" y="31764"/>
                    <a:pt x="207" y="21167"/>
                  </a:cubicBezTo>
                  <a:cubicBezTo>
                    <a:pt x="-1496" y="10996"/>
                    <a:pt x="7556" y="612"/>
                    <a:pt x="18047" y="26"/>
                  </a:cubicBezTo>
                  <a:cubicBezTo>
                    <a:pt x="28058" y="-560"/>
                    <a:pt x="38495" y="8813"/>
                    <a:pt x="39028" y="18824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EACFC928-9602-E21E-8956-755D9CE879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39171568"/>
      </p:ext>
    </p:extLst>
  </p:cSld>
  <p:clrMapOvr>
    <a:masterClrMapping/>
  </p:clrMapOvr>
  <p:hf sldNum="0"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5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02A7970-5CEE-D66A-2484-819BF1164D90}"/>
              </a:ext>
            </a:extLst>
          </p:cNvPr>
          <p:cNvGrpSpPr/>
          <p:nvPr userDrawn="1"/>
        </p:nvGrpSpPr>
        <p:grpSpPr>
          <a:xfrm>
            <a:off x="6626118" y="2100530"/>
            <a:ext cx="5016050" cy="4755652"/>
            <a:chOff x="6626118" y="2100530"/>
            <a:chExt cx="5016050" cy="4755652"/>
          </a:xfrm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4A04566D-15C2-89F2-A645-22835A4EA4C2}"/>
                </a:ext>
              </a:extLst>
            </p:cNvPr>
            <p:cNvGrpSpPr/>
            <p:nvPr/>
          </p:nvGrpSpPr>
          <p:grpSpPr>
            <a:xfrm>
              <a:off x="6626118" y="2100530"/>
              <a:ext cx="5016050" cy="4755652"/>
              <a:chOff x="6626118" y="2100530"/>
              <a:chExt cx="5016050" cy="4755652"/>
            </a:xfrm>
            <a:solidFill>
              <a:srgbClr val="004C66"/>
            </a:solidFill>
          </p:grpSpPr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25CE3FEF-EDE8-1D6C-EAE4-21B9F27589D9}"/>
                  </a:ext>
                </a:extLst>
              </p:cNvPr>
              <p:cNvSpPr/>
              <p:nvPr/>
            </p:nvSpPr>
            <p:spPr>
              <a:xfrm>
                <a:off x="6626118" y="2100530"/>
                <a:ext cx="4392597" cy="4755652"/>
              </a:xfrm>
              <a:custGeom>
                <a:avLst/>
                <a:gdLst>
                  <a:gd name="csX0" fmla="*/ 2976702 w 4392597"/>
                  <a:gd name="csY0" fmla="*/ 2140429 h 4755652"/>
                  <a:gd name="csX1" fmla="*/ 2989078 w 4392597"/>
                  <a:gd name="csY1" fmla="*/ 2164274 h 4755652"/>
                  <a:gd name="csX2" fmla="*/ 3156670 w 4392597"/>
                  <a:gd name="csY2" fmla="*/ 2668072 h 4755652"/>
                  <a:gd name="csX3" fmla="*/ 3170807 w 4392597"/>
                  <a:gd name="csY3" fmla="*/ 2953354 h 4755652"/>
                  <a:gd name="csX4" fmla="*/ 3159565 w 4392597"/>
                  <a:gd name="csY4" fmla="*/ 3048845 h 4755652"/>
                  <a:gd name="csX5" fmla="*/ 3166662 w 4392597"/>
                  <a:gd name="csY5" fmla="*/ 3092333 h 4755652"/>
                  <a:gd name="csX6" fmla="*/ 3539373 w 4392597"/>
                  <a:gd name="csY6" fmla="*/ 3830602 h 4755652"/>
                  <a:gd name="csX7" fmla="*/ 3993042 w 4392597"/>
                  <a:gd name="csY7" fmla="*/ 4729991 h 4755652"/>
                  <a:gd name="csX8" fmla="*/ 4004907 w 4392597"/>
                  <a:gd name="csY8" fmla="*/ 4755653 h 4755652"/>
                  <a:gd name="csX9" fmla="*/ 3963009 w 4392597"/>
                  <a:gd name="csY9" fmla="*/ 4755653 h 4755652"/>
                  <a:gd name="csX10" fmla="*/ 3144635 w 4392597"/>
                  <a:gd name="csY10" fmla="*/ 3133380 h 4755652"/>
                  <a:gd name="csX11" fmla="*/ 3138162 w 4392597"/>
                  <a:gd name="csY11" fmla="*/ 3151263 h 4755652"/>
                  <a:gd name="csX12" fmla="*/ 3007926 w 4392597"/>
                  <a:gd name="csY12" fmla="*/ 3505239 h 4755652"/>
                  <a:gd name="csX13" fmla="*/ 2959556 w 4392597"/>
                  <a:gd name="csY13" fmla="*/ 3551622 h 4755652"/>
                  <a:gd name="csX14" fmla="*/ 2936677 w 4392597"/>
                  <a:gd name="csY14" fmla="*/ 3560819 h 4755652"/>
                  <a:gd name="csX15" fmla="*/ 2947237 w 4392597"/>
                  <a:gd name="csY15" fmla="*/ 3606919 h 4755652"/>
                  <a:gd name="csX16" fmla="*/ 2977950 w 4392597"/>
                  <a:gd name="csY16" fmla="*/ 3695484 h 4755652"/>
                  <a:gd name="csX17" fmla="*/ 2998843 w 4392597"/>
                  <a:gd name="csY17" fmla="*/ 3796198 h 4755652"/>
                  <a:gd name="csX18" fmla="*/ 2969832 w 4392597"/>
                  <a:gd name="csY18" fmla="*/ 3865006 h 4755652"/>
                  <a:gd name="csX19" fmla="*/ 2879393 w 4392597"/>
                  <a:gd name="csY19" fmla="*/ 3882435 h 4755652"/>
                  <a:gd name="csX20" fmla="*/ 2801899 w 4392597"/>
                  <a:gd name="csY20" fmla="*/ 3835882 h 4755652"/>
                  <a:gd name="csX21" fmla="*/ 2738371 w 4392597"/>
                  <a:gd name="csY21" fmla="*/ 3745898 h 4755652"/>
                  <a:gd name="csX22" fmla="*/ 2660309 w 4392597"/>
                  <a:gd name="csY22" fmla="*/ 3516707 h 4755652"/>
                  <a:gd name="csX23" fmla="*/ 2639303 w 4392597"/>
                  <a:gd name="csY23" fmla="*/ 3469416 h 4755652"/>
                  <a:gd name="csX24" fmla="*/ 2616310 w 4392597"/>
                  <a:gd name="csY24" fmla="*/ 3340883 h 4755652"/>
                  <a:gd name="csX25" fmla="*/ 2677738 w 4392597"/>
                  <a:gd name="csY25" fmla="*/ 3143485 h 4755652"/>
                  <a:gd name="csX26" fmla="*/ 2667803 w 4392597"/>
                  <a:gd name="csY26" fmla="*/ 2734156 h 4755652"/>
                  <a:gd name="csX27" fmla="*/ 2581054 w 4392597"/>
                  <a:gd name="csY27" fmla="*/ 2517796 h 4755652"/>
                  <a:gd name="csX28" fmla="*/ 2570381 w 4392597"/>
                  <a:gd name="csY28" fmla="*/ 2498209 h 4755652"/>
                  <a:gd name="csX29" fmla="*/ 2565328 w 4392597"/>
                  <a:gd name="csY29" fmla="*/ 2525517 h 4755652"/>
                  <a:gd name="csX30" fmla="*/ 2484598 w 4392597"/>
                  <a:gd name="csY30" fmla="*/ 3179536 h 4755652"/>
                  <a:gd name="csX31" fmla="*/ 2419877 w 4392597"/>
                  <a:gd name="csY31" fmla="*/ 3707065 h 4755652"/>
                  <a:gd name="csX32" fmla="*/ 2399893 w 4392597"/>
                  <a:gd name="csY32" fmla="*/ 3869378 h 4755652"/>
                  <a:gd name="csX33" fmla="*/ 2399155 w 4392597"/>
                  <a:gd name="csY33" fmla="*/ 3874146 h 4755652"/>
                  <a:gd name="csX34" fmla="*/ 2348571 w 4392597"/>
                  <a:gd name="csY34" fmla="*/ 3928705 h 4755652"/>
                  <a:gd name="csX35" fmla="*/ 2334832 w 4392597"/>
                  <a:gd name="csY35" fmla="*/ 3999954 h 4755652"/>
                  <a:gd name="csX36" fmla="*/ 2280387 w 4392597"/>
                  <a:gd name="csY36" fmla="*/ 4224149 h 4755652"/>
                  <a:gd name="csX37" fmla="*/ 2276243 w 4392597"/>
                  <a:gd name="csY37" fmla="*/ 4250037 h 4755652"/>
                  <a:gd name="csX38" fmla="*/ 2275448 w 4392597"/>
                  <a:gd name="csY38" fmla="*/ 4269226 h 4755652"/>
                  <a:gd name="csX39" fmla="*/ 2173996 w 4392597"/>
                  <a:gd name="csY39" fmla="*/ 4352795 h 4755652"/>
                  <a:gd name="csX40" fmla="*/ 2104904 w 4392597"/>
                  <a:gd name="csY40" fmla="*/ 4333720 h 4755652"/>
                  <a:gd name="csX41" fmla="*/ 1986192 w 4392597"/>
                  <a:gd name="csY41" fmla="*/ 4261278 h 4755652"/>
                  <a:gd name="csX42" fmla="*/ 1623700 w 4392597"/>
                  <a:gd name="csY42" fmla="*/ 3817601 h 4755652"/>
                  <a:gd name="csX43" fmla="*/ 1610415 w 4392597"/>
                  <a:gd name="csY43" fmla="*/ 3791940 h 4755652"/>
                  <a:gd name="csX44" fmla="*/ 1593611 w 4392597"/>
                  <a:gd name="csY44" fmla="*/ 3821519 h 4755652"/>
                  <a:gd name="csX45" fmla="*/ 1107809 w 4392597"/>
                  <a:gd name="csY45" fmla="*/ 4728686 h 4755652"/>
                  <a:gd name="csX46" fmla="*/ 1051377 w 4392597"/>
                  <a:gd name="csY46" fmla="*/ 4754631 h 4755652"/>
                  <a:gd name="csX47" fmla="*/ 1063072 w 4392597"/>
                  <a:gd name="csY47" fmla="*/ 4731127 h 4755652"/>
                  <a:gd name="csX48" fmla="*/ 1576465 w 4392597"/>
                  <a:gd name="csY48" fmla="*/ 3773262 h 4755652"/>
                  <a:gd name="csX49" fmla="*/ 1582938 w 4392597"/>
                  <a:gd name="csY49" fmla="*/ 3714843 h 4755652"/>
                  <a:gd name="csX50" fmla="*/ 1565622 w 4392597"/>
                  <a:gd name="csY50" fmla="*/ 3627924 h 4755652"/>
                  <a:gd name="csX51" fmla="*/ 1566473 w 4392597"/>
                  <a:gd name="csY51" fmla="*/ 3601582 h 4755652"/>
                  <a:gd name="csX52" fmla="*/ 1668834 w 4392597"/>
                  <a:gd name="csY52" fmla="*/ 3518978 h 4755652"/>
                  <a:gd name="csX53" fmla="*/ 1707837 w 4392597"/>
                  <a:gd name="csY53" fmla="*/ 3524996 h 4755652"/>
                  <a:gd name="csX54" fmla="*/ 1718737 w 4392597"/>
                  <a:gd name="csY54" fmla="*/ 3506545 h 4755652"/>
                  <a:gd name="csX55" fmla="*/ 1989883 w 4392597"/>
                  <a:gd name="csY55" fmla="*/ 2999907 h 4755652"/>
                  <a:gd name="csX56" fmla="*/ 2002543 w 4392597"/>
                  <a:gd name="csY56" fmla="*/ 2961586 h 4755652"/>
                  <a:gd name="csX57" fmla="*/ 2078902 w 4392597"/>
                  <a:gd name="csY57" fmla="*/ 2406465 h 4755652"/>
                  <a:gd name="csX58" fmla="*/ 2104904 w 4392597"/>
                  <a:gd name="csY58" fmla="*/ 2215823 h 4755652"/>
                  <a:gd name="csX59" fmla="*/ 2106947 w 4392597"/>
                  <a:gd name="csY59" fmla="*/ 2197542 h 4755652"/>
                  <a:gd name="csX60" fmla="*/ 2089178 w 4392597"/>
                  <a:gd name="csY60" fmla="*/ 2191865 h 4755652"/>
                  <a:gd name="csX61" fmla="*/ 1829160 w 4392597"/>
                  <a:gd name="csY61" fmla="*/ 2101029 h 4755652"/>
                  <a:gd name="csX62" fmla="*/ 1797821 w 4392597"/>
                  <a:gd name="csY62" fmla="*/ 2091832 h 4755652"/>
                  <a:gd name="csX63" fmla="*/ 1740084 w 4392597"/>
                  <a:gd name="csY63" fmla="*/ 2072302 h 4755652"/>
                  <a:gd name="csX64" fmla="*/ 1705509 w 4392597"/>
                  <a:gd name="csY64" fmla="*/ 2046698 h 4755652"/>
                  <a:gd name="csX65" fmla="*/ 1703579 w 4392597"/>
                  <a:gd name="csY65" fmla="*/ 2066852 h 4755652"/>
                  <a:gd name="csX66" fmla="*/ 1709200 w 4392597"/>
                  <a:gd name="csY66" fmla="*/ 2653709 h 4755652"/>
                  <a:gd name="csX67" fmla="*/ 1707496 w 4392597"/>
                  <a:gd name="csY67" fmla="*/ 3028862 h 4755652"/>
                  <a:gd name="csX68" fmla="*/ 1708348 w 4392597"/>
                  <a:gd name="csY68" fmla="*/ 3108173 h 4755652"/>
                  <a:gd name="csX69" fmla="*/ 1690578 w 4392597"/>
                  <a:gd name="csY69" fmla="*/ 3135423 h 4755652"/>
                  <a:gd name="csX70" fmla="*/ 1652427 w 4392597"/>
                  <a:gd name="csY70" fmla="*/ 3146608 h 4755652"/>
                  <a:gd name="csX71" fmla="*/ 1680586 w 4392597"/>
                  <a:gd name="csY71" fmla="*/ 3162447 h 4755652"/>
                  <a:gd name="csX72" fmla="*/ 1741617 w 4392597"/>
                  <a:gd name="csY72" fmla="*/ 3190776 h 4755652"/>
                  <a:gd name="csX73" fmla="*/ 1797254 w 4392597"/>
                  <a:gd name="csY73" fmla="*/ 3235740 h 4755652"/>
                  <a:gd name="csX74" fmla="*/ 1778859 w 4392597"/>
                  <a:gd name="csY74" fmla="*/ 3277411 h 4755652"/>
                  <a:gd name="csX75" fmla="*/ 1543310 w 4392597"/>
                  <a:gd name="csY75" fmla="*/ 3280874 h 4755652"/>
                  <a:gd name="csX76" fmla="*/ 1509644 w 4392597"/>
                  <a:gd name="csY76" fmla="*/ 3280080 h 4755652"/>
                  <a:gd name="csX77" fmla="*/ 1479271 w 4392597"/>
                  <a:gd name="csY77" fmla="*/ 3252147 h 4755652"/>
                  <a:gd name="csX78" fmla="*/ 1477284 w 4392597"/>
                  <a:gd name="csY78" fmla="*/ 3180047 h 4755652"/>
                  <a:gd name="csX79" fmla="*/ 1463431 w 4392597"/>
                  <a:gd name="csY79" fmla="*/ 3146437 h 4755652"/>
                  <a:gd name="csX80" fmla="*/ 1453269 w 4392597"/>
                  <a:gd name="csY80" fmla="*/ 3120890 h 4755652"/>
                  <a:gd name="csX81" fmla="*/ 1444981 w 4392597"/>
                  <a:gd name="csY81" fmla="*/ 2858998 h 4755652"/>
                  <a:gd name="csX82" fmla="*/ 1439871 w 4392597"/>
                  <a:gd name="csY82" fmla="*/ 2702760 h 4755652"/>
                  <a:gd name="csX83" fmla="*/ 1435783 w 4392597"/>
                  <a:gd name="csY83" fmla="*/ 2686069 h 4755652"/>
                  <a:gd name="csX84" fmla="*/ 1433683 w 4392597"/>
                  <a:gd name="csY84" fmla="*/ 2703101 h 4755652"/>
                  <a:gd name="csX85" fmla="*/ 1426870 w 4392597"/>
                  <a:gd name="csY85" fmla="*/ 2936266 h 4755652"/>
                  <a:gd name="csX86" fmla="*/ 1414550 w 4392597"/>
                  <a:gd name="csY86" fmla="*/ 3111238 h 4755652"/>
                  <a:gd name="csX87" fmla="*/ 1388094 w 4392597"/>
                  <a:gd name="csY87" fmla="*/ 3148027 h 4755652"/>
                  <a:gd name="csX88" fmla="*/ 1392352 w 4392597"/>
                  <a:gd name="csY88" fmla="*/ 3230517 h 4755652"/>
                  <a:gd name="csX89" fmla="*/ 1394737 w 4392597"/>
                  <a:gd name="csY89" fmla="*/ 3244710 h 4755652"/>
                  <a:gd name="csX90" fmla="*/ 1360446 w 4392597"/>
                  <a:gd name="csY90" fmla="*/ 3281442 h 4755652"/>
                  <a:gd name="csX91" fmla="*/ 1235377 w 4392597"/>
                  <a:gd name="csY91" fmla="*/ 3283316 h 4755652"/>
                  <a:gd name="csX92" fmla="*/ 1064548 w 4392597"/>
                  <a:gd name="csY92" fmla="*/ 3285359 h 4755652"/>
                  <a:gd name="csX93" fmla="*/ 1059723 w 4392597"/>
                  <a:gd name="csY93" fmla="*/ 3285473 h 4755652"/>
                  <a:gd name="csX94" fmla="*/ 1031507 w 4392597"/>
                  <a:gd name="csY94" fmla="*/ 3272302 h 4755652"/>
                  <a:gd name="csX95" fmla="*/ 1043769 w 4392597"/>
                  <a:gd name="csY95" fmla="*/ 3246186 h 4755652"/>
                  <a:gd name="csX96" fmla="*/ 1084873 w 4392597"/>
                  <a:gd name="csY96" fmla="*/ 3217403 h 4755652"/>
                  <a:gd name="csX97" fmla="*/ 1139204 w 4392597"/>
                  <a:gd name="csY97" fmla="*/ 3191855 h 4755652"/>
                  <a:gd name="csX98" fmla="*/ 1192684 w 4392597"/>
                  <a:gd name="csY98" fmla="*/ 3145472 h 4755652"/>
                  <a:gd name="csX99" fmla="*/ 1179853 w 4392597"/>
                  <a:gd name="csY99" fmla="*/ 3141725 h 4755652"/>
                  <a:gd name="csX100" fmla="*/ 1154816 w 4392597"/>
                  <a:gd name="csY100" fmla="*/ 3105334 h 4755652"/>
                  <a:gd name="csX101" fmla="*/ 1156576 w 4392597"/>
                  <a:gd name="csY101" fmla="*/ 3047653 h 4755652"/>
                  <a:gd name="csX102" fmla="*/ 1160891 w 4392597"/>
                  <a:gd name="csY102" fmla="*/ 2619532 h 4755652"/>
                  <a:gd name="csX103" fmla="*/ 1163900 w 4392597"/>
                  <a:gd name="csY103" fmla="*/ 2359741 h 4755652"/>
                  <a:gd name="csX104" fmla="*/ 1148799 w 4392597"/>
                  <a:gd name="csY104" fmla="*/ 2321988 h 4755652"/>
                  <a:gd name="csX105" fmla="*/ 1025943 w 4392597"/>
                  <a:gd name="csY105" fmla="*/ 2085190 h 4755652"/>
                  <a:gd name="csX106" fmla="*/ 1009593 w 4392597"/>
                  <a:gd name="csY106" fmla="*/ 1908343 h 4755652"/>
                  <a:gd name="csX107" fmla="*/ 1036786 w 4392597"/>
                  <a:gd name="csY107" fmla="*/ 1742852 h 4755652"/>
                  <a:gd name="csX108" fmla="*/ 1231062 w 4392597"/>
                  <a:gd name="csY108" fmla="*/ 1513775 h 4755652"/>
                  <a:gd name="csX109" fmla="*/ 1277786 w 4392597"/>
                  <a:gd name="csY109" fmla="*/ 1489590 h 4755652"/>
                  <a:gd name="csX110" fmla="*/ 1240259 w 4392597"/>
                  <a:gd name="csY110" fmla="*/ 1422258 h 4755652"/>
                  <a:gd name="csX111" fmla="*/ 1174460 w 4392597"/>
                  <a:gd name="csY111" fmla="*/ 1407043 h 4755652"/>
                  <a:gd name="csX112" fmla="*/ 1154362 w 4392597"/>
                  <a:gd name="csY112" fmla="*/ 1375534 h 4755652"/>
                  <a:gd name="csX113" fmla="*/ 1205741 w 4392597"/>
                  <a:gd name="csY113" fmla="*/ 1287026 h 4755652"/>
                  <a:gd name="csX114" fmla="*/ 1203300 w 4392597"/>
                  <a:gd name="csY114" fmla="*/ 1247512 h 4755652"/>
                  <a:gd name="csX115" fmla="*/ 1327405 w 4392597"/>
                  <a:gd name="csY115" fmla="*/ 1120455 h 4755652"/>
                  <a:gd name="csX116" fmla="*/ 1372028 w 4392597"/>
                  <a:gd name="csY116" fmla="*/ 1123805 h 4755652"/>
                  <a:gd name="csX117" fmla="*/ 1475638 w 4392597"/>
                  <a:gd name="csY117" fmla="*/ 1099506 h 4755652"/>
                  <a:gd name="csX118" fmla="*/ 1569710 w 4392597"/>
                  <a:gd name="csY118" fmla="*/ 1150942 h 4755652"/>
                  <a:gd name="csX119" fmla="*/ 1657934 w 4392597"/>
                  <a:gd name="csY119" fmla="*/ 1245525 h 4755652"/>
                  <a:gd name="csX120" fmla="*/ 1649872 w 4392597"/>
                  <a:gd name="csY120" fmla="*/ 1279759 h 4755652"/>
                  <a:gd name="csX121" fmla="*/ 1636077 w 4392597"/>
                  <a:gd name="csY121" fmla="*/ 1283790 h 4755652"/>
                  <a:gd name="csX122" fmla="*/ 1564373 w 4392597"/>
                  <a:gd name="csY122" fmla="*/ 1417318 h 4755652"/>
                  <a:gd name="csX123" fmla="*/ 1543197 w 4392597"/>
                  <a:gd name="csY123" fmla="*/ 1456832 h 4755652"/>
                  <a:gd name="csX124" fmla="*/ 1516230 w 4392597"/>
                  <a:gd name="csY124" fmla="*/ 1492996 h 4755652"/>
                  <a:gd name="csX125" fmla="*/ 1531275 w 4392597"/>
                  <a:gd name="csY125" fmla="*/ 1499411 h 4755652"/>
                  <a:gd name="csX126" fmla="*/ 1625744 w 4392597"/>
                  <a:gd name="csY126" fmla="*/ 1540969 h 4755652"/>
                  <a:gd name="csX127" fmla="*/ 1678770 w 4392597"/>
                  <a:gd name="csY127" fmla="*/ 1550336 h 4755652"/>
                  <a:gd name="csX128" fmla="*/ 1705055 w 4392597"/>
                  <a:gd name="csY128" fmla="*/ 1547725 h 4755652"/>
                  <a:gd name="csX129" fmla="*/ 1740197 w 4392597"/>
                  <a:gd name="csY129" fmla="*/ 1583094 h 4755652"/>
                  <a:gd name="csX130" fmla="*/ 1738948 w 4392597"/>
                  <a:gd name="csY130" fmla="*/ 1601829 h 4755652"/>
                  <a:gd name="csX131" fmla="*/ 1808949 w 4392597"/>
                  <a:gd name="csY131" fmla="*/ 1673135 h 4755652"/>
                  <a:gd name="csX132" fmla="*/ 1875713 w 4392597"/>
                  <a:gd name="csY132" fmla="*/ 1748018 h 4755652"/>
                  <a:gd name="csX133" fmla="*/ 2087645 w 4392597"/>
                  <a:gd name="csY133" fmla="*/ 1199596 h 4755652"/>
                  <a:gd name="csX134" fmla="*/ 1645728 w 4392597"/>
                  <a:gd name="csY134" fmla="*/ 1031493 h 4755652"/>
                  <a:gd name="csX135" fmla="*/ 1224930 w 4392597"/>
                  <a:gd name="csY135" fmla="*/ 821321 h 4755652"/>
                  <a:gd name="csX136" fmla="*/ 1224930 w 4392597"/>
                  <a:gd name="csY136" fmla="*/ 892741 h 4755652"/>
                  <a:gd name="csX137" fmla="*/ 1269383 w 4392597"/>
                  <a:gd name="csY137" fmla="*/ 919878 h 4755652"/>
                  <a:gd name="csX138" fmla="*/ 1282271 w 4392597"/>
                  <a:gd name="csY138" fmla="*/ 924817 h 4755652"/>
                  <a:gd name="csX139" fmla="*/ 1302879 w 4392597"/>
                  <a:gd name="csY139" fmla="*/ 935661 h 4755652"/>
                  <a:gd name="csX140" fmla="*/ 1333990 w 4392597"/>
                  <a:gd name="csY140" fmla="*/ 999189 h 4755652"/>
                  <a:gd name="csX141" fmla="*/ 1282271 w 4392597"/>
                  <a:gd name="csY141" fmla="*/ 1065216 h 4755652"/>
                  <a:gd name="csX142" fmla="*/ 1257404 w 4392597"/>
                  <a:gd name="csY142" fmla="*/ 1080771 h 4755652"/>
                  <a:gd name="csX143" fmla="*/ 1204322 w 4392597"/>
                  <a:gd name="csY143" fmla="*/ 1104956 h 4755652"/>
                  <a:gd name="csX144" fmla="*/ 1119901 w 4392597"/>
                  <a:gd name="csY144" fmla="*/ 1267382 h 4755652"/>
                  <a:gd name="csX145" fmla="*/ 974053 w 4392597"/>
                  <a:gd name="csY145" fmla="*/ 1557262 h 4755652"/>
                  <a:gd name="csX146" fmla="*/ 908481 w 4392597"/>
                  <a:gd name="csY146" fmla="*/ 1729283 h 4755652"/>
                  <a:gd name="csX147" fmla="*/ 864709 w 4392597"/>
                  <a:gd name="csY147" fmla="*/ 1916405 h 4755652"/>
                  <a:gd name="csX148" fmla="*/ 863403 w 4392597"/>
                  <a:gd name="csY148" fmla="*/ 2022115 h 4755652"/>
                  <a:gd name="csX149" fmla="*/ 920289 w 4392597"/>
                  <a:gd name="csY149" fmla="*/ 2353723 h 4755652"/>
                  <a:gd name="csX150" fmla="*/ 944929 w 4392597"/>
                  <a:gd name="csY150" fmla="*/ 2580756 h 4755652"/>
                  <a:gd name="csX151" fmla="*/ 941693 w 4392597"/>
                  <a:gd name="csY151" fmla="*/ 2623676 h 4755652"/>
                  <a:gd name="csX152" fmla="*/ 906664 w 4392597"/>
                  <a:gd name="csY152" fmla="*/ 2637813 h 4755652"/>
                  <a:gd name="csX153" fmla="*/ 885885 w 4392597"/>
                  <a:gd name="csY153" fmla="*/ 2621519 h 4755652"/>
                  <a:gd name="csX154" fmla="*/ 838310 w 4392597"/>
                  <a:gd name="csY154" fmla="*/ 2594098 h 4755652"/>
                  <a:gd name="csX155" fmla="*/ 817134 w 4392597"/>
                  <a:gd name="csY155" fmla="*/ 2589897 h 4755652"/>
                  <a:gd name="csX156" fmla="*/ 806744 w 4392597"/>
                  <a:gd name="csY156" fmla="*/ 2839412 h 4755652"/>
                  <a:gd name="csX157" fmla="*/ 822357 w 4392597"/>
                  <a:gd name="csY157" fmla="*/ 2984749 h 4755652"/>
                  <a:gd name="csX158" fmla="*/ 895537 w 4392597"/>
                  <a:gd name="csY158" fmla="*/ 3088075 h 4755652"/>
                  <a:gd name="csX159" fmla="*/ 925342 w 4392597"/>
                  <a:gd name="csY159" fmla="*/ 3112203 h 4755652"/>
                  <a:gd name="csX160" fmla="*/ 932041 w 4392597"/>
                  <a:gd name="csY160" fmla="*/ 3143031 h 4755652"/>
                  <a:gd name="csX161" fmla="*/ 906210 w 4392597"/>
                  <a:gd name="csY161" fmla="*/ 3157565 h 4755652"/>
                  <a:gd name="csX162" fmla="*/ 865561 w 4392597"/>
                  <a:gd name="csY162" fmla="*/ 3153818 h 4755652"/>
                  <a:gd name="csX163" fmla="*/ 760248 w 4392597"/>
                  <a:gd name="csY163" fmla="*/ 3121911 h 4755652"/>
                  <a:gd name="csX164" fmla="*/ 709039 w 4392597"/>
                  <a:gd name="csY164" fmla="*/ 3082966 h 4755652"/>
                  <a:gd name="csX165" fmla="*/ 694392 w 4392597"/>
                  <a:gd name="csY165" fmla="*/ 3066786 h 4755652"/>
                  <a:gd name="csX166" fmla="*/ 658682 w 4392597"/>
                  <a:gd name="csY166" fmla="*/ 3144393 h 4755652"/>
                  <a:gd name="csX167" fmla="*/ 650280 w 4392597"/>
                  <a:gd name="csY167" fmla="*/ 3161596 h 4755652"/>
                  <a:gd name="csX168" fmla="*/ 616216 w 4392597"/>
                  <a:gd name="csY168" fmla="*/ 3156600 h 4755652"/>
                  <a:gd name="csX169" fmla="*/ 610652 w 4392597"/>
                  <a:gd name="csY169" fmla="*/ 3123558 h 4755652"/>
                  <a:gd name="csX170" fmla="*/ 607700 w 4392597"/>
                  <a:gd name="csY170" fmla="*/ 2794107 h 4755652"/>
                  <a:gd name="csX171" fmla="*/ 613945 w 4392597"/>
                  <a:gd name="csY171" fmla="*/ 2698162 h 4755652"/>
                  <a:gd name="csX172" fmla="*/ 613945 w 4392597"/>
                  <a:gd name="csY172" fmla="*/ 2687602 h 4755652"/>
                  <a:gd name="csX173" fmla="*/ 542128 w 4392597"/>
                  <a:gd name="csY173" fmla="*/ 2679881 h 4755652"/>
                  <a:gd name="csX174" fmla="*/ 537473 w 4392597"/>
                  <a:gd name="csY174" fmla="*/ 2689760 h 4755652"/>
                  <a:gd name="csX175" fmla="*/ 469686 w 4392597"/>
                  <a:gd name="csY175" fmla="*/ 2915146 h 4755652"/>
                  <a:gd name="csX176" fmla="*/ 461568 w 4392597"/>
                  <a:gd name="csY176" fmla="*/ 2991335 h 4755652"/>
                  <a:gd name="csX177" fmla="*/ 504999 w 4392597"/>
                  <a:gd name="csY177" fmla="*/ 3105448 h 4755652"/>
                  <a:gd name="csX178" fmla="*/ 545364 w 4392597"/>
                  <a:gd name="csY178" fmla="*/ 3146664 h 4755652"/>
                  <a:gd name="csX179" fmla="*/ 551552 w 4392597"/>
                  <a:gd name="csY179" fmla="*/ 3170565 h 4755652"/>
                  <a:gd name="csX180" fmla="*/ 529752 w 4392597"/>
                  <a:gd name="csY180" fmla="*/ 3182090 h 4755652"/>
                  <a:gd name="csX181" fmla="*/ 386515 w 4392597"/>
                  <a:gd name="csY181" fmla="*/ 3131109 h 4755652"/>
                  <a:gd name="csX182" fmla="*/ 346660 w 4392597"/>
                  <a:gd name="csY182" fmla="*/ 3083647 h 4755652"/>
                  <a:gd name="csX183" fmla="*/ 334000 w 4392597"/>
                  <a:gd name="csY183" fmla="*/ 3062641 h 4755652"/>
                  <a:gd name="csX184" fmla="*/ 315322 w 4392597"/>
                  <a:gd name="csY184" fmla="*/ 3128327 h 4755652"/>
                  <a:gd name="csX185" fmla="*/ 308793 w 4392597"/>
                  <a:gd name="csY185" fmla="*/ 3146153 h 4755652"/>
                  <a:gd name="csX186" fmla="*/ 291251 w 4392597"/>
                  <a:gd name="csY186" fmla="*/ 3155464 h 4755652"/>
                  <a:gd name="csX187" fmla="*/ 274730 w 4392597"/>
                  <a:gd name="csY187" fmla="*/ 3140874 h 4755652"/>
                  <a:gd name="csX188" fmla="*/ 273708 w 4392597"/>
                  <a:gd name="csY188" fmla="*/ 3124353 h 4755652"/>
                  <a:gd name="csX189" fmla="*/ 280010 w 4392597"/>
                  <a:gd name="csY189" fmla="*/ 2977823 h 4755652"/>
                  <a:gd name="csX190" fmla="*/ 337918 w 4392597"/>
                  <a:gd name="csY190" fmla="*/ 2618397 h 4755652"/>
                  <a:gd name="csX191" fmla="*/ 339848 w 4392597"/>
                  <a:gd name="csY191" fmla="*/ 2607326 h 4755652"/>
                  <a:gd name="csX192" fmla="*/ 258947 w 4392597"/>
                  <a:gd name="csY192" fmla="*/ 2645136 h 4755652"/>
                  <a:gd name="csX193" fmla="*/ 224940 w 4392597"/>
                  <a:gd name="csY193" fmla="*/ 2656945 h 4755652"/>
                  <a:gd name="csX194" fmla="*/ 179693 w 4392597"/>
                  <a:gd name="csY194" fmla="*/ 2647748 h 4755652"/>
                  <a:gd name="csX195" fmla="*/ 171745 w 4392597"/>
                  <a:gd name="csY195" fmla="*/ 2627140 h 4755652"/>
                  <a:gd name="csX196" fmla="*/ 179295 w 4392597"/>
                  <a:gd name="csY196" fmla="*/ 2602046 h 4755652"/>
                  <a:gd name="csX197" fmla="*/ 319864 w 4392597"/>
                  <a:gd name="csY197" fmla="*/ 2288492 h 4755652"/>
                  <a:gd name="csX198" fmla="*/ 451633 w 4392597"/>
                  <a:gd name="csY198" fmla="*/ 1989414 h 4755652"/>
                  <a:gd name="csX199" fmla="*/ 457821 w 4392597"/>
                  <a:gd name="csY199" fmla="*/ 1891652 h 4755652"/>
                  <a:gd name="csX200" fmla="*/ 394349 w 4392597"/>
                  <a:gd name="csY200" fmla="*/ 1635097 h 4755652"/>
                  <a:gd name="csX201" fmla="*/ 387764 w 4392597"/>
                  <a:gd name="csY201" fmla="*/ 1614716 h 4755652"/>
                  <a:gd name="csX202" fmla="*/ 207398 w 4392597"/>
                  <a:gd name="csY202" fmla="*/ 1302468 h 4755652"/>
                  <a:gd name="csX203" fmla="*/ 136602 w 4392597"/>
                  <a:gd name="csY203" fmla="*/ 1179555 h 4755652"/>
                  <a:gd name="csX204" fmla="*/ 116164 w 4392597"/>
                  <a:gd name="csY204" fmla="*/ 1165873 h 4755652"/>
                  <a:gd name="csX205" fmla="*/ 71882 w 4392597"/>
                  <a:gd name="csY205" fmla="*/ 1148558 h 4755652"/>
                  <a:gd name="csX206" fmla="*/ 47981 w 4392597"/>
                  <a:gd name="csY206" fmla="*/ 1122783 h 4755652"/>
                  <a:gd name="csX207" fmla="*/ 13804 w 4392597"/>
                  <a:gd name="csY207" fmla="*/ 1067203 h 4755652"/>
                  <a:gd name="csX208" fmla="*/ 23228 w 4392597"/>
                  <a:gd name="csY208" fmla="*/ 984145 h 4755652"/>
                  <a:gd name="csX209" fmla="*/ 29813 w 4392597"/>
                  <a:gd name="csY209" fmla="*/ 974777 h 4755652"/>
                  <a:gd name="csX210" fmla="*/ 56780 w 4392597"/>
                  <a:gd name="csY210" fmla="*/ 943155 h 4755652"/>
                  <a:gd name="csX211" fmla="*/ 86302 w 4392597"/>
                  <a:gd name="csY211" fmla="*/ 910113 h 4755652"/>
                  <a:gd name="csX212" fmla="*/ 74266 w 4392597"/>
                  <a:gd name="csY212" fmla="*/ 883771 h 4755652"/>
                  <a:gd name="csX213" fmla="*/ 61152 w 4392597"/>
                  <a:gd name="csY213" fmla="*/ 823365 h 4755652"/>
                  <a:gd name="csX214" fmla="*/ 114575 w 4392597"/>
                  <a:gd name="csY214" fmla="*/ 797931 h 4755652"/>
                  <a:gd name="csX215" fmla="*/ 137908 w 4392597"/>
                  <a:gd name="csY215" fmla="*/ 821832 h 4755652"/>
                  <a:gd name="csX216" fmla="*/ 167089 w 4392597"/>
                  <a:gd name="csY216" fmla="*/ 868783 h 4755652"/>
                  <a:gd name="csX217" fmla="*/ 437440 w 4392597"/>
                  <a:gd name="csY217" fmla="*/ 1342946 h 4755652"/>
                  <a:gd name="csX218" fmla="*/ 453393 w 4392597"/>
                  <a:gd name="csY218" fmla="*/ 1369175 h 4755652"/>
                  <a:gd name="csX219" fmla="*/ 512606 w 4392597"/>
                  <a:gd name="csY219" fmla="*/ 1318932 h 4755652"/>
                  <a:gd name="csX220" fmla="*/ 507213 w 4392597"/>
                  <a:gd name="csY220" fmla="*/ 1238655 h 4755652"/>
                  <a:gd name="csX221" fmla="*/ 529581 w 4392597"/>
                  <a:gd name="csY221" fmla="*/ 1147706 h 4755652"/>
                  <a:gd name="csX222" fmla="*/ 541560 w 4392597"/>
                  <a:gd name="csY222" fmla="*/ 1136408 h 4755652"/>
                  <a:gd name="csX223" fmla="*/ 587262 w 4392597"/>
                  <a:gd name="csY223" fmla="*/ 1080204 h 4755652"/>
                  <a:gd name="csX224" fmla="*/ 572331 w 4392597"/>
                  <a:gd name="csY224" fmla="*/ 1057097 h 4755652"/>
                  <a:gd name="csX225" fmla="*/ 590612 w 4392597"/>
                  <a:gd name="csY225" fmla="*/ 985394 h 4755652"/>
                  <a:gd name="csX226" fmla="*/ 604805 w 4392597"/>
                  <a:gd name="csY226" fmla="*/ 970462 h 4755652"/>
                  <a:gd name="csX227" fmla="*/ 722210 w 4392597"/>
                  <a:gd name="csY227" fmla="*/ 915336 h 4755652"/>
                  <a:gd name="csX228" fmla="*/ 768764 w 4392597"/>
                  <a:gd name="csY228" fmla="*/ 943268 h 4755652"/>
                  <a:gd name="csX229" fmla="*/ 781765 w 4392597"/>
                  <a:gd name="csY229" fmla="*/ 985734 h 4755652"/>
                  <a:gd name="csX230" fmla="*/ 804417 w 4392597"/>
                  <a:gd name="csY230" fmla="*/ 1021444 h 4755652"/>
                  <a:gd name="csX231" fmla="*/ 797661 w 4392597"/>
                  <a:gd name="csY231" fmla="*/ 1063172 h 4755652"/>
                  <a:gd name="csX232" fmla="*/ 785228 w 4392597"/>
                  <a:gd name="csY232" fmla="*/ 1082304 h 4755652"/>
                  <a:gd name="csX233" fmla="*/ 808164 w 4392597"/>
                  <a:gd name="csY233" fmla="*/ 1089003 h 4755652"/>
                  <a:gd name="csX234" fmla="*/ 850062 w 4392597"/>
                  <a:gd name="csY234" fmla="*/ 1111656 h 4755652"/>
                  <a:gd name="csX235" fmla="*/ 866128 w 4392597"/>
                  <a:gd name="csY235" fmla="*/ 1192102 h 4755652"/>
                  <a:gd name="csX236" fmla="*/ 876745 w 4392597"/>
                  <a:gd name="csY236" fmla="*/ 1209701 h 4755652"/>
                  <a:gd name="csX237" fmla="*/ 877597 w 4392597"/>
                  <a:gd name="csY237" fmla="*/ 1271811 h 4755652"/>
                  <a:gd name="csX238" fmla="*/ 862892 w 4392597"/>
                  <a:gd name="csY238" fmla="*/ 1323984 h 4755652"/>
                  <a:gd name="csX239" fmla="*/ 897978 w 4392597"/>
                  <a:gd name="csY239" fmla="*/ 1342890 h 4755652"/>
                  <a:gd name="csX240" fmla="*/ 909673 w 4392597"/>
                  <a:gd name="csY240" fmla="*/ 1323190 h 4755652"/>
                  <a:gd name="csX241" fmla="*/ 1117347 w 4392597"/>
                  <a:gd name="csY241" fmla="*/ 911022 h 4755652"/>
                  <a:gd name="csX242" fmla="*/ 1141418 w 4392597"/>
                  <a:gd name="csY242" fmla="*/ 856009 h 4755652"/>
                  <a:gd name="csX243" fmla="*/ 1186723 w 4392597"/>
                  <a:gd name="csY243" fmla="*/ 800031 h 4755652"/>
                  <a:gd name="csX244" fmla="*/ 1161913 w 4392597"/>
                  <a:gd name="csY244" fmla="*/ 784646 h 4755652"/>
                  <a:gd name="csX245" fmla="*/ 928862 w 4392597"/>
                  <a:gd name="csY245" fmla="*/ 635732 h 4755652"/>
                  <a:gd name="csX246" fmla="*/ 911887 w 4392597"/>
                  <a:gd name="csY246" fmla="*/ 627216 h 4755652"/>
                  <a:gd name="csX247" fmla="*/ 902065 w 4392597"/>
                  <a:gd name="csY247" fmla="*/ 595991 h 4755652"/>
                  <a:gd name="csX248" fmla="*/ 923071 w 4392597"/>
                  <a:gd name="csY248" fmla="*/ 565788 h 4755652"/>
                  <a:gd name="csX249" fmla="*/ 915237 w 4392597"/>
                  <a:gd name="csY249" fmla="*/ 563461 h 4755652"/>
                  <a:gd name="csX250" fmla="*/ 771886 w 4392597"/>
                  <a:gd name="csY250" fmla="*/ 509924 h 4755652"/>
                  <a:gd name="csX251" fmla="*/ 730215 w 4392597"/>
                  <a:gd name="csY251" fmla="*/ 492381 h 4755652"/>
                  <a:gd name="csX252" fmla="*/ 648236 w 4392597"/>
                  <a:gd name="csY252" fmla="*/ 462122 h 4755652"/>
                  <a:gd name="csX253" fmla="*/ 658568 w 4392597"/>
                  <a:gd name="csY253" fmla="*/ 371002 h 4755652"/>
                  <a:gd name="csX254" fmla="*/ 663337 w 4392597"/>
                  <a:gd name="csY254" fmla="*/ 366971 h 4755652"/>
                  <a:gd name="csX255" fmla="*/ 658512 w 4392597"/>
                  <a:gd name="csY255" fmla="*/ 307928 h 4755652"/>
                  <a:gd name="csX256" fmla="*/ 707620 w 4392597"/>
                  <a:gd name="csY256" fmla="*/ 278236 h 4755652"/>
                  <a:gd name="csX257" fmla="*/ 717896 w 4392597"/>
                  <a:gd name="csY257" fmla="*/ 223507 h 4755652"/>
                  <a:gd name="csX258" fmla="*/ 769218 w 4392597"/>
                  <a:gd name="csY258" fmla="*/ 203864 h 4755652"/>
                  <a:gd name="csX259" fmla="*/ 754343 w 4392597"/>
                  <a:gd name="csY259" fmla="*/ 179736 h 4755652"/>
                  <a:gd name="csX260" fmla="*/ 718407 w 4392597"/>
                  <a:gd name="csY260" fmla="*/ 93896 h 4755652"/>
                  <a:gd name="csX261" fmla="*/ 725276 w 4392597"/>
                  <a:gd name="csY261" fmla="*/ 49613 h 4755652"/>
                  <a:gd name="csX262" fmla="*/ 772000 w 4392597"/>
                  <a:gd name="csY262" fmla="*/ 35306 h 4755652"/>
                  <a:gd name="csX263" fmla="*/ 811457 w 4392597"/>
                  <a:gd name="csY263" fmla="*/ 66418 h 4755652"/>
                  <a:gd name="csX264" fmla="*/ 913534 w 4392597"/>
                  <a:gd name="csY264" fmla="*/ 171844 h 4755652"/>
                  <a:gd name="csX265" fmla="*/ 1063356 w 4392597"/>
                  <a:gd name="csY265" fmla="*/ 324732 h 4755652"/>
                  <a:gd name="csX266" fmla="*/ 1094467 w 4392597"/>
                  <a:gd name="csY266" fmla="*/ 346817 h 4755652"/>
                  <a:gd name="csX267" fmla="*/ 1192059 w 4392597"/>
                  <a:gd name="csY267" fmla="*/ 403816 h 4755652"/>
                  <a:gd name="csX268" fmla="*/ 1729808 w 4392597"/>
                  <a:gd name="csY268" fmla="*/ 682399 h 4755652"/>
                  <a:gd name="csX269" fmla="*/ 2202325 w 4392597"/>
                  <a:gd name="csY269" fmla="*/ 836877 h 4755652"/>
                  <a:gd name="csX270" fmla="*/ 2276527 w 4392597"/>
                  <a:gd name="csY270" fmla="*/ 848629 h 4755652"/>
                  <a:gd name="csX271" fmla="*/ 2268408 w 4392597"/>
                  <a:gd name="csY271" fmla="*/ 741386 h 4755652"/>
                  <a:gd name="csX272" fmla="*/ 2255634 w 4392597"/>
                  <a:gd name="csY272" fmla="*/ 738206 h 4755652"/>
                  <a:gd name="csX273" fmla="*/ 2210955 w 4392597"/>
                  <a:gd name="csY273" fmla="*/ 660996 h 4755652"/>
                  <a:gd name="csX274" fmla="*/ 2276073 w 4392597"/>
                  <a:gd name="csY274" fmla="*/ 597411 h 4755652"/>
                  <a:gd name="csX275" fmla="*/ 2439975 w 4392597"/>
                  <a:gd name="csY275" fmla="*/ 292883 h 4755652"/>
                  <a:gd name="csX276" fmla="*/ 2436909 w 4392597"/>
                  <a:gd name="csY276" fmla="*/ 266768 h 4755652"/>
                  <a:gd name="csX277" fmla="*/ 2564193 w 4392597"/>
                  <a:gd name="csY277" fmla="*/ 153336 h 4755652"/>
                  <a:gd name="csX278" fmla="*/ 2635158 w 4392597"/>
                  <a:gd name="csY278" fmla="*/ 278633 h 4755652"/>
                  <a:gd name="csX279" fmla="*/ 2630390 w 4392597"/>
                  <a:gd name="csY279" fmla="*/ 292770 h 4755652"/>
                  <a:gd name="csX280" fmla="*/ 2648670 w 4392597"/>
                  <a:gd name="csY280" fmla="*/ 300547 h 4755652"/>
                  <a:gd name="csX281" fmla="*/ 2763861 w 4392597"/>
                  <a:gd name="csY281" fmla="*/ 391894 h 4755652"/>
                  <a:gd name="csX282" fmla="*/ 2798550 w 4392597"/>
                  <a:gd name="csY282" fmla="*/ 499762 h 4755652"/>
                  <a:gd name="csX283" fmla="*/ 2792191 w 4392597"/>
                  <a:gd name="csY283" fmla="*/ 592869 h 4755652"/>
                  <a:gd name="csX284" fmla="*/ 2841129 w 4392597"/>
                  <a:gd name="csY284" fmla="*/ 681320 h 4755652"/>
                  <a:gd name="csX285" fmla="*/ 2757844 w 4392597"/>
                  <a:gd name="csY285" fmla="*/ 748425 h 4755652"/>
                  <a:gd name="csX286" fmla="*/ 2737633 w 4392597"/>
                  <a:gd name="csY286" fmla="*/ 818596 h 4755652"/>
                  <a:gd name="csX287" fmla="*/ 2781972 w 4392597"/>
                  <a:gd name="csY287" fmla="*/ 812635 h 4755652"/>
                  <a:gd name="csX288" fmla="*/ 3231666 w 4392597"/>
                  <a:gd name="csY288" fmla="*/ 673486 h 4755652"/>
                  <a:gd name="csX289" fmla="*/ 3779237 w 4392597"/>
                  <a:gd name="csY289" fmla="*/ 398537 h 4755652"/>
                  <a:gd name="csX290" fmla="*/ 3928889 w 4392597"/>
                  <a:gd name="csY290" fmla="*/ 311504 h 4755652"/>
                  <a:gd name="csX291" fmla="*/ 3951371 w 4392597"/>
                  <a:gd name="csY291" fmla="*/ 293735 h 4755652"/>
                  <a:gd name="csX292" fmla="*/ 4097730 w 4392597"/>
                  <a:gd name="csY292" fmla="*/ 144139 h 4755652"/>
                  <a:gd name="csX293" fmla="*/ 4203100 w 4392597"/>
                  <a:gd name="csY293" fmla="*/ 35250 h 4755652"/>
                  <a:gd name="csX294" fmla="*/ 4238470 w 4392597"/>
                  <a:gd name="csY294" fmla="*/ 6580 h 4755652"/>
                  <a:gd name="csX295" fmla="*/ 4290643 w 4392597"/>
                  <a:gd name="csY295" fmla="*/ 24803 h 4755652"/>
                  <a:gd name="csX296" fmla="*/ 4294618 w 4392597"/>
                  <a:gd name="csY296" fmla="*/ 64715 h 4755652"/>
                  <a:gd name="csX297" fmla="*/ 4256126 w 4392597"/>
                  <a:gd name="csY297" fmla="*/ 154529 h 4755652"/>
                  <a:gd name="csX298" fmla="*/ 4246020 w 4392597"/>
                  <a:gd name="csY298" fmla="*/ 171106 h 4755652"/>
                  <a:gd name="csX299" fmla="*/ 4302963 w 4392597"/>
                  <a:gd name="csY299" fmla="*/ 246727 h 4755652"/>
                  <a:gd name="csX300" fmla="*/ 4354342 w 4392597"/>
                  <a:gd name="csY300" fmla="*/ 276022 h 4755652"/>
                  <a:gd name="csX301" fmla="*/ 4349516 w 4392597"/>
                  <a:gd name="csY301" fmla="*/ 336768 h 4755652"/>
                  <a:gd name="csX302" fmla="*/ 4364448 w 4392597"/>
                  <a:gd name="csY302" fmla="*/ 344660 h 4755652"/>
                  <a:gd name="csX303" fmla="*/ 4378868 w 4392597"/>
                  <a:gd name="csY303" fmla="*/ 418804 h 4755652"/>
                  <a:gd name="csX304" fmla="*/ 4323004 w 4392597"/>
                  <a:gd name="csY304" fmla="*/ 454855 h 4755652"/>
                  <a:gd name="csX305" fmla="*/ 4309151 w 4392597"/>
                  <a:gd name="csY305" fmla="*/ 458886 h 4755652"/>
                  <a:gd name="csX306" fmla="*/ 4257431 w 4392597"/>
                  <a:gd name="csY306" fmla="*/ 466266 h 4755652"/>
                  <a:gd name="csX307" fmla="*/ 4217634 w 4392597"/>
                  <a:gd name="csY307" fmla="*/ 500330 h 4755652"/>
                  <a:gd name="csX308" fmla="*/ 4087227 w 4392597"/>
                  <a:gd name="csY308" fmla="*/ 530930 h 4755652"/>
                  <a:gd name="csX309" fmla="*/ 4107495 w 4392597"/>
                  <a:gd name="csY309" fmla="*/ 559487 h 4755652"/>
                  <a:gd name="csX310" fmla="*/ 4097446 w 4392597"/>
                  <a:gd name="csY310" fmla="*/ 598262 h 4755652"/>
                  <a:gd name="csX311" fmla="*/ 4086944 w 4392597"/>
                  <a:gd name="csY311" fmla="*/ 603883 h 4755652"/>
                  <a:gd name="csX312" fmla="*/ 3219347 w 4392597"/>
                  <a:gd name="csY312" fmla="*/ 1063058 h 4755652"/>
                  <a:gd name="csX313" fmla="*/ 2959897 w 4392597"/>
                  <a:gd name="csY313" fmla="*/ 1158493 h 4755652"/>
                  <a:gd name="csX314" fmla="*/ 2944001 w 4392597"/>
                  <a:gd name="csY314" fmla="*/ 1165305 h 4755652"/>
                  <a:gd name="csX315" fmla="*/ 2995436 w 4392597"/>
                  <a:gd name="csY315" fmla="*/ 1348340 h 4755652"/>
                  <a:gd name="csX316" fmla="*/ 3279412 w 4392597"/>
                  <a:gd name="csY316" fmla="*/ 1956373 h 4755652"/>
                  <a:gd name="csX317" fmla="*/ 3302121 w 4392597"/>
                  <a:gd name="csY317" fmla="*/ 1993218 h 4755652"/>
                  <a:gd name="csX318" fmla="*/ 3291732 w 4392597"/>
                  <a:gd name="csY318" fmla="*/ 2031823 h 4755652"/>
                  <a:gd name="csX319" fmla="*/ 3261699 w 4392597"/>
                  <a:gd name="csY319" fmla="*/ 2047038 h 4755652"/>
                  <a:gd name="csX320" fmla="*/ 2995153 w 4392597"/>
                  <a:gd name="csY320" fmla="*/ 2135093 h 4755652"/>
                  <a:gd name="csX321" fmla="*/ 2976588 w 4392597"/>
                  <a:gd name="csY321" fmla="*/ 2140372 h 4755652"/>
                  <a:gd name="csX322" fmla="*/ 4069401 w 4392597"/>
                  <a:gd name="csY322" fmla="*/ 573339 h 4755652"/>
                  <a:gd name="csX323" fmla="*/ 3915434 w 4392597"/>
                  <a:gd name="csY323" fmla="*/ 363735 h 4755652"/>
                  <a:gd name="csX324" fmla="*/ 3880178 w 4392597"/>
                  <a:gd name="csY324" fmla="*/ 384060 h 4755652"/>
                  <a:gd name="csX325" fmla="*/ 3365139 w 4392597"/>
                  <a:gd name="csY325" fmla="*/ 659236 h 4755652"/>
                  <a:gd name="csX326" fmla="*/ 2798095 w 4392597"/>
                  <a:gd name="csY326" fmla="*/ 846982 h 4755652"/>
                  <a:gd name="csX327" fmla="*/ 2738484 w 4392597"/>
                  <a:gd name="csY327" fmla="*/ 858848 h 4755652"/>
                  <a:gd name="csX328" fmla="*/ 2747227 w 4392597"/>
                  <a:gd name="csY328" fmla="*/ 883317 h 4755652"/>
                  <a:gd name="csX329" fmla="*/ 2766246 w 4392597"/>
                  <a:gd name="csY329" fmla="*/ 991411 h 4755652"/>
                  <a:gd name="csX330" fmla="*/ 2755630 w 4392597"/>
                  <a:gd name="csY330" fmla="*/ 1037794 h 4755652"/>
                  <a:gd name="csX331" fmla="*/ 2700901 w 4392597"/>
                  <a:gd name="csY331" fmla="*/ 1050512 h 4755652"/>
                  <a:gd name="csX332" fmla="*/ 2672685 w 4392597"/>
                  <a:gd name="csY332" fmla="*/ 1021103 h 4755652"/>
                  <a:gd name="csX333" fmla="*/ 2650544 w 4392597"/>
                  <a:gd name="csY333" fmla="*/ 993285 h 4755652"/>
                  <a:gd name="csX334" fmla="*/ 2614266 w 4392597"/>
                  <a:gd name="csY334" fmla="*/ 1023431 h 4755652"/>
                  <a:gd name="csX335" fmla="*/ 2595361 w 4392597"/>
                  <a:gd name="csY335" fmla="*/ 1054259 h 4755652"/>
                  <a:gd name="csX336" fmla="*/ 2580657 w 4392597"/>
                  <a:gd name="csY336" fmla="*/ 1226449 h 4755652"/>
                  <a:gd name="csX337" fmla="*/ 2584290 w 4392597"/>
                  <a:gd name="csY337" fmla="*/ 1473977 h 4755652"/>
                  <a:gd name="csX338" fmla="*/ 2641176 w 4392597"/>
                  <a:gd name="csY338" fmla="*/ 1809673 h 4755652"/>
                  <a:gd name="csX339" fmla="*/ 2796903 w 4392597"/>
                  <a:gd name="csY339" fmla="*/ 2099894 h 4755652"/>
                  <a:gd name="csX340" fmla="*/ 2835508 w 4392597"/>
                  <a:gd name="csY340" fmla="*/ 2118856 h 4755652"/>
                  <a:gd name="csX341" fmla="*/ 2982946 w 4392597"/>
                  <a:gd name="csY341" fmla="*/ 2097282 h 4755652"/>
                  <a:gd name="csX342" fmla="*/ 3242964 w 4392597"/>
                  <a:gd name="csY342" fmla="*/ 2012805 h 4755652"/>
                  <a:gd name="csX343" fmla="*/ 3262324 w 4392597"/>
                  <a:gd name="csY343" fmla="*/ 2002415 h 4755652"/>
                  <a:gd name="csX344" fmla="*/ 3246087 w 4392597"/>
                  <a:gd name="csY344" fmla="*/ 1976300 h 4755652"/>
                  <a:gd name="csX345" fmla="*/ 3101487 w 4392597"/>
                  <a:gd name="csY345" fmla="*/ 1721278 h 4755652"/>
                  <a:gd name="csX346" fmla="*/ 2923506 w 4392597"/>
                  <a:gd name="csY346" fmla="*/ 1229572 h 4755652"/>
                  <a:gd name="csX347" fmla="*/ 2904033 w 4392597"/>
                  <a:gd name="csY347" fmla="*/ 1157982 h 4755652"/>
                  <a:gd name="csX348" fmla="*/ 2917034 w 4392597"/>
                  <a:gd name="csY348" fmla="*/ 1133570 h 4755652"/>
                  <a:gd name="csX349" fmla="*/ 2955355 w 4392597"/>
                  <a:gd name="csY349" fmla="*/ 1119376 h 4755652"/>
                  <a:gd name="csX350" fmla="*/ 3274416 w 4392597"/>
                  <a:gd name="csY350" fmla="*/ 998338 h 4755652"/>
                  <a:gd name="csX351" fmla="*/ 4028695 w 4392597"/>
                  <a:gd name="csY351" fmla="*/ 601214 h 4755652"/>
                  <a:gd name="csX352" fmla="*/ 4069571 w 4392597"/>
                  <a:gd name="csY352" fmla="*/ 573339 h 4755652"/>
                  <a:gd name="csX353" fmla="*/ 2267046 w 4392597"/>
                  <a:gd name="csY353" fmla="*/ 886553 h 4755652"/>
                  <a:gd name="csX354" fmla="*/ 2255067 w 4392597"/>
                  <a:gd name="csY354" fmla="*/ 883884 h 4755652"/>
                  <a:gd name="csX355" fmla="*/ 2118586 w 4392597"/>
                  <a:gd name="csY355" fmla="*/ 855782 h 4755652"/>
                  <a:gd name="csX356" fmla="*/ 1571299 w 4392597"/>
                  <a:gd name="csY356" fmla="*/ 654013 h 4755652"/>
                  <a:gd name="csX357" fmla="*/ 1124386 w 4392597"/>
                  <a:gd name="csY357" fmla="*/ 409096 h 4755652"/>
                  <a:gd name="csX358" fmla="*/ 1098441 w 4392597"/>
                  <a:gd name="csY358" fmla="*/ 394449 h 4755652"/>
                  <a:gd name="csX359" fmla="*/ 945837 w 4392597"/>
                  <a:gd name="csY359" fmla="*/ 602123 h 4755652"/>
                  <a:gd name="csX360" fmla="*/ 952934 w 4392597"/>
                  <a:gd name="csY360" fmla="*/ 609673 h 4755652"/>
                  <a:gd name="csX361" fmla="*/ 984669 w 4392597"/>
                  <a:gd name="csY361" fmla="*/ 631360 h 4755652"/>
                  <a:gd name="csX362" fmla="*/ 1560569 w 4392597"/>
                  <a:gd name="csY362" fmla="*/ 950592 h 4755652"/>
                  <a:gd name="csX363" fmla="*/ 2078334 w 4392597"/>
                  <a:gd name="csY363" fmla="*/ 1157414 h 4755652"/>
                  <a:gd name="csX364" fmla="*/ 2116883 w 4392597"/>
                  <a:gd name="csY364" fmla="*/ 1229912 h 4755652"/>
                  <a:gd name="csX365" fmla="*/ 1932940 w 4392597"/>
                  <a:gd name="csY365" fmla="*/ 1722357 h 4755652"/>
                  <a:gd name="csX366" fmla="*/ 1773409 w 4392597"/>
                  <a:gd name="csY366" fmla="*/ 2001961 h 4755652"/>
                  <a:gd name="csX367" fmla="*/ 1763474 w 4392597"/>
                  <a:gd name="csY367" fmla="*/ 2016892 h 4755652"/>
                  <a:gd name="csX368" fmla="*/ 1767051 w 4392597"/>
                  <a:gd name="csY368" fmla="*/ 2022115 h 4755652"/>
                  <a:gd name="csX369" fmla="*/ 2029794 w 4392597"/>
                  <a:gd name="csY369" fmla="*/ 2139010 h 4755652"/>
                  <a:gd name="csX370" fmla="*/ 2198067 w 4392597"/>
                  <a:gd name="csY370" fmla="*/ 2164614 h 4755652"/>
                  <a:gd name="csX371" fmla="*/ 2230030 w 4392597"/>
                  <a:gd name="csY371" fmla="*/ 2148491 h 4755652"/>
                  <a:gd name="csX372" fmla="*/ 2278457 w 4392597"/>
                  <a:gd name="csY372" fmla="*/ 2068498 h 4755652"/>
                  <a:gd name="csX373" fmla="*/ 2408750 w 4392597"/>
                  <a:gd name="csY373" fmla="*/ 1650085 h 4755652"/>
                  <a:gd name="csX374" fmla="*/ 2424362 w 4392597"/>
                  <a:gd name="csY374" fmla="*/ 1555389 h 4755652"/>
                  <a:gd name="csX375" fmla="*/ 2427939 w 4392597"/>
                  <a:gd name="csY375" fmla="*/ 1063001 h 4755652"/>
                  <a:gd name="csX376" fmla="*/ 2412213 w 4392597"/>
                  <a:gd name="csY376" fmla="*/ 1038930 h 4755652"/>
                  <a:gd name="csX377" fmla="*/ 2370031 w 4392597"/>
                  <a:gd name="csY377" fmla="*/ 1007421 h 4755652"/>
                  <a:gd name="csX378" fmla="*/ 2356973 w 4392597"/>
                  <a:gd name="csY378" fmla="*/ 996407 h 4755652"/>
                  <a:gd name="csX379" fmla="*/ 2332277 w 4392597"/>
                  <a:gd name="csY379" fmla="*/ 1017470 h 4755652"/>
                  <a:gd name="csX380" fmla="*/ 2294580 w 4392597"/>
                  <a:gd name="csY380" fmla="*/ 1047275 h 4755652"/>
                  <a:gd name="csX381" fmla="*/ 2243542 w 4392597"/>
                  <a:gd name="csY381" fmla="*/ 1028597 h 4755652"/>
                  <a:gd name="csX382" fmla="*/ 2240874 w 4392597"/>
                  <a:gd name="csY382" fmla="*/ 976480 h 4755652"/>
                  <a:gd name="csX383" fmla="*/ 2266989 w 4392597"/>
                  <a:gd name="csY383" fmla="*/ 886723 h 4755652"/>
                  <a:gd name="csX384" fmla="*/ 1516287 w 4392597"/>
                  <a:gd name="csY384" fmla="*/ 1534724 h 4755652"/>
                  <a:gd name="csX385" fmla="*/ 1505727 w 4392597"/>
                  <a:gd name="csY385" fmla="*/ 1566460 h 4755652"/>
                  <a:gd name="csX386" fmla="*/ 1430049 w 4392597"/>
                  <a:gd name="csY386" fmla="*/ 1628171 h 4755652"/>
                  <a:gd name="csX387" fmla="*/ 1322579 w 4392597"/>
                  <a:gd name="csY387" fmla="*/ 1585251 h 4755652"/>
                  <a:gd name="csX388" fmla="*/ 1287834 w 4392597"/>
                  <a:gd name="csY388" fmla="*/ 1524561 h 4755652"/>
                  <a:gd name="csX389" fmla="*/ 1243949 w 4392597"/>
                  <a:gd name="csY389" fmla="*/ 1547725 h 4755652"/>
                  <a:gd name="csX390" fmla="*/ 1078912 w 4392597"/>
                  <a:gd name="csY390" fmla="*/ 1738821 h 4755652"/>
                  <a:gd name="csX391" fmla="*/ 1048936 w 4392597"/>
                  <a:gd name="csY391" fmla="*/ 1893980 h 4755652"/>
                  <a:gd name="csX392" fmla="*/ 1067330 w 4392597"/>
                  <a:gd name="csY392" fmla="*/ 2094557 h 4755652"/>
                  <a:gd name="csX393" fmla="*/ 1147039 w 4392597"/>
                  <a:gd name="csY393" fmla="*/ 2264477 h 4755652"/>
                  <a:gd name="csX394" fmla="*/ 1162367 w 4392597"/>
                  <a:gd name="csY394" fmla="*/ 2279238 h 4755652"/>
                  <a:gd name="csX395" fmla="*/ 1163503 w 4392597"/>
                  <a:gd name="csY395" fmla="*/ 2266521 h 4755652"/>
                  <a:gd name="csX396" fmla="*/ 1147436 w 4392597"/>
                  <a:gd name="csY396" fmla="*/ 1952115 h 4755652"/>
                  <a:gd name="csX397" fmla="*/ 1125522 w 4392597"/>
                  <a:gd name="csY397" fmla="*/ 1737061 h 4755652"/>
                  <a:gd name="csX398" fmla="*/ 1136876 w 4392597"/>
                  <a:gd name="csY398" fmla="*/ 1718269 h 4755652"/>
                  <a:gd name="csX399" fmla="*/ 1156633 w 4392597"/>
                  <a:gd name="csY399" fmla="*/ 1727580 h 4755652"/>
                  <a:gd name="csX400" fmla="*/ 1164468 w 4392597"/>
                  <a:gd name="csY400" fmla="*/ 1757499 h 4755652"/>
                  <a:gd name="csX401" fmla="*/ 1176844 w 4392597"/>
                  <a:gd name="csY401" fmla="*/ 1869795 h 4755652"/>
                  <a:gd name="csX402" fmla="*/ 1198304 w 4392597"/>
                  <a:gd name="csY402" fmla="*/ 2121183 h 4755652"/>
                  <a:gd name="csX403" fmla="*/ 1201881 w 4392597"/>
                  <a:gd name="csY403" fmla="*/ 2184655 h 4755652"/>
                  <a:gd name="csX404" fmla="*/ 1227826 w 4392597"/>
                  <a:gd name="csY404" fmla="*/ 2184655 h 4755652"/>
                  <a:gd name="csX405" fmla="*/ 1482223 w 4392597"/>
                  <a:gd name="csY405" fmla="*/ 2171824 h 4755652"/>
                  <a:gd name="csX406" fmla="*/ 1640505 w 4392597"/>
                  <a:gd name="csY406" fmla="*/ 2161549 h 4755652"/>
                  <a:gd name="csX407" fmla="*/ 1665201 w 4392597"/>
                  <a:gd name="csY407" fmla="*/ 2156382 h 4755652"/>
                  <a:gd name="csX408" fmla="*/ 1675193 w 4392597"/>
                  <a:gd name="csY408" fmla="*/ 1840273 h 4755652"/>
                  <a:gd name="csX409" fmla="*/ 1646466 w 4392597"/>
                  <a:gd name="csY409" fmla="*/ 1840273 h 4755652"/>
                  <a:gd name="csX410" fmla="*/ 1610472 w 4392597"/>
                  <a:gd name="csY410" fmla="*/ 1841465 h 4755652"/>
                  <a:gd name="csX411" fmla="*/ 1580212 w 4392597"/>
                  <a:gd name="csY411" fmla="*/ 1807743 h 4755652"/>
                  <a:gd name="csX412" fmla="*/ 1581178 w 4392597"/>
                  <a:gd name="csY412" fmla="*/ 1798205 h 4755652"/>
                  <a:gd name="csX413" fmla="*/ 1574535 w 4392597"/>
                  <a:gd name="csY413" fmla="*/ 1776688 h 4755652"/>
                  <a:gd name="csX414" fmla="*/ 1568177 w 4392597"/>
                  <a:gd name="csY414" fmla="*/ 1739161 h 4755652"/>
                  <a:gd name="csX415" fmla="*/ 1569483 w 4392597"/>
                  <a:gd name="csY415" fmla="*/ 1726047 h 4755652"/>
                  <a:gd name="csX416" fmla="*/ 1568177 w 4392597"/>
                  <a:gd name="csY416" fmla="*/ 1691416 h 4755652"/>
                  <a:gd name="csX417" fmla="*/ 1566133 w 4392597"/>
                  <a:gd name="csY417" fmla="*/ 1678017 h 4755652"/>
                  <a:gd name="csX418" fmla="*/ 1572605 w 4392597"/>
                  <a:gd name="csY418" fmla="*/ 1633508 h 4755652"/>
                  <a:gd name="csX419" fmla="*/ 1584925 w 4392597"/>
                  <a:gd name="csY419" fmla="*/ 1596663 h 4755652"/>
                  <a:gd name="csX420" fmla="*/ 1587423 w 4392597"/>
                  <a:gd name="csY420" fmla="*/ 1563167 h 4755652"/>
                  <a:gd name="csX421" fmla="*/ 1516400 w 4392597"/>
                  <a:gd name="csY421" fmla="*/ 1534894 h 4755652"/>
                  <a:gd name="csX422" fmla="*/ 402695 w 4392597"/>
                  <a:gd name="csY422" fmla="*/ 1566687 h 4755652"/>
                  <a:gd name="csX423" fmla="*/ 496199 w 4392597"/>
                  <a:gd name="csY423" fmla="*/ 1533645 h 4755652"/>
                  <a:gd name="csX424" fmla="*/ 499151 w 4392597"/>
                  <a:gd name="csY424" fmla="*/ 1505713 h 4755652"/>
                  <a:gd name="csX425" fmla="*/ 400651 w 4392597"/>
                  <a:gd name="csY425" fmla="*/ 1355096 h 4755652"/>
                  <a:gd name="csX426" fmla="*/ 206092 w 4392597"/>
                  <a:gd name="csY426" fmla="*/ 1015483 h 4755652"/>
                  <a:gd name="csX427" fmla="*/ 189628 w 4392597"/>
                  <a:gd name="csY427" fmla="*/ 987437 h 4755652"/>
                  <a:gd name="csX428" fmla="*/ 110203 w 4392597"/>
                  <a:gd name="csY428" fmla="*/ 1041712 h 4755652"/>
                  <a:gd name="csX429" fmla="*/ 112815 w 4392597"/>
                  <a:gd name="csY429" fmla="*/ 1046481 h 4755652"/>
                  <a:gd name="csX430" fmla="*/ 127689 w 4392597"/>
                  <a:gd name="csY430" fmla="*/ 1041769 h 4755652"/>
                  <a:gd name="csX431" fmla="*/ 158517 w 4392597"/>
                  <a:gd name="csY431" fmla="*/ 1060333 h 4755652"/>
                  <a:gd name="csX432" fmla="*/ 183951 w 4392597"/>
                  <a:gd name="csY432" fmla="*/ 1089287 h 4755652"/>
                  <a:gd name="csX433" fmla="*/ 202004 w 4392597"/>
                  <a:gd name="csY433" fmla="*/ 1095305 h 4755652"/>
                  <a:gd name="csX434" fmla="*/ 212621 w 4392597"/>
                  <a:gd name="csY434" fmla="*/ 1112110 h 4755652"/>
                  <a:gd name="csX435" fmla="*/ 198200 w 4392597"/>
                  <a:gd name="csY435" fmla="*/ 1128176 h 4755652"/>
                  <a:gd name="csX436" fmla="*/ 168168 w 4392597"/>
                  <a:gd name="csY436" fmla="*/ 1123805 h 4755652"/>
                  <a:gd name="csX437" fmla="*/ 120933 w 4392597"/>
                  <a:gd name="csY437" fmla="*/ 1089628 h 4755652"/>
                  <a:gd name="csX438" fmla="*/ 74777 w 4392597"/>
                  <a:gd name="csY438" fmla="*/ 1102685 h 4755652"/>
                  <a:gd name="csX439" fmla="*/ 95556 w 4392597"/>
                  <a:gd name="csY439" fmla="*/ 1121420 h 4755652"/>
                  <a:gd name="csX440" fmla="*/ 137170 w 4392597"/>
                  <a:gd name="csY440" fmla="*/ 1129141 h 4755652"/>
                  <a:gd name="csX441" fmla="*/ 163399 w 4392597"/>
                  <a:gd name="csY441" fmla="*/ 1144754 h 4755652"/>
                  <a:gd name="csX442" fmla="*/ 179636 w 4392597"/>
                  <a:gd name="csY442" fmla="*/ 1183927 h 4755652"/>
                  <a:gd name="csX443" fmla="*/ 371924 w 4392597"/>
                  <a:gd name="csY443" fmla="*/ 1513718 h 4755652"/>
                  <a:gd name="csX444" fmla="*/ 402695 w 4392597"/>
                  <a:gd name="csY444" fmla="*/ 1566687 h 4755652"/>
                  <a:gd name="csX445" fmla="*/ 1170940 w 4392597"/>
                  <a:gd name="csY445" fmla="*/ 1095475 h 4755652"/>
                  <a:gd name="csX446" fmla="*/ 1149593 w 4392597"/>
                  <a:gd name="csY446" fmla="*/ 1075208 h 4755652"/>
                  <a:gd name="csX447" fmla="*/ 1149593 w 4392597"/>
                  <a:gd name="csY447" fmla="*/ 1051363 h 4755652"/>
                  <a:gd name="csX448" fmla="*/ 1171564 w 4392597"/>
                  <a:gd name="csY448" fmla="*/ 1049603 h 4755652"/>
                  <a:gd name="csX449" fmla="*/ 1193989 w 4392597"/>
                  <a:gd name="csY449" fmla="*/ 1063456 h 4755652"/>
                  <a:gd name="csX450" fmla="*/ 1225668 w 4392597"/>
                  <a:gd name="csY450" fmla="*/ 1063001 h 4755652"/>
                  <a:gd name="csX451" fmla="*/ 1231743 w 4392597"/>
                  <a:gd name="csY451" fmla="*/ 1048979 h 4755652"/>
                  <a:gd name="csX452" fmla="*/ 1220559 w 4392597"/>
                  <a:gd name="csY452" fmla="*/ 1038987 h 4755652"/>
                  <a:gd name="csX453" fmla="*/ 1191832 w 4392597"/>
                  <a:gd name="csY453" fmla="*/ 1037170 h 4755652"/>
                  <a:gd name="csX454" fmla="*/ 1158904 w 4392597"/>
                  <a:gd name="csY454" fmla="*/ 1031152 h 4755652"/>
                  <a:gd name="csX455" fmla="*/ 1145222 w 4392597"/>
                  <a:gd name="csY455" fmla="*/ 1009068 h 4755652"/>
                  <a:gd name="csX456" fmla="*/ 1167533 w 4392597"/>
                  <a:gd name="csY456" fmla="*/ 995102 h 4755652"/>
                  <a:gd name="csX457" fmla="*/ 1179342 w 4392597"/>
                  <a:gd name="csY457" fmla="*/ 997259 h 4755652"/>
                  <a:gd name="csX458" fmla="*/ 1216528 w 4392597"/>
                  <a:gd name="csY458" fmla="*/ 1000041 h 4755652"/>
                  <a:gd name="csX459" fmla="*/ 1132108 w 4392597"/>
                  <a:gd name="csY459" fmla="*/ 971484 h 4755652"/>
                  <a:gd name="csX460" fmla="*/ 1042180 w 4392597"/>
                  <a:gd name="csY460" fmla="*/ 1150942 h 4755652"/>
                  <a:gd name="csX461" fmla="*/ 831043 w 4392597"/>
                  <a:gd name="csY461" fmla="*/ 1525016 h 4755652"/>
                  <a:gd name="csX462" fmla="*/ 826274 w 4392597"/>
                  <a:gd name="csY462" fmla="*/ 1556524 h 4755652"/>
                  <a:gd name="csX463" fmla="*/ 888837 w 4392597"/>
                  <a:gd name="csY463" fmla="*/ 1637028 h 4755652"/>
                  <a:gd name="csX464" fmla="*/ 895707 w 4392597"/>
                  <a:gd name="csY464" fmla="*/ 1627036 h 4755652"/>
                  <a:gd name="csX465" fmla="*/ 1077833 w 4392597"/>
                  <a:gd name="csY465" fmla="*/ 1267098 h 4755652"/>
                  <a:gd name="csX466" fmla="*/ 1130688 w 4392597"/>
                  <a:gd name="csY466" fmla="*/ 1167463 h 4755652"/>
                  <a:gd name="csX467" fmla="*/ 1170940 w 4392597"/>
                  <a:gd name="csY467" fmla="*/ 1095532 h 4755652"/>
                  <a:gd name="csX468" fmla="*/ 2465182 w 4392597"/>
                  <a:gd name="csY468" fmla="*/ 671158 h 4755652"/>
                  <a:gd name="csX469" fmla="*/ 2522068 w 4392597"/>
                  <a:gd name="csY469" fmla="*/ 661847 h 4755652"/>
                  <a:gd name="csX470" fmla="*/ 2548808 w 4392597"/>
                  <a:gd name="csY470" fmla="*/ 637833 h 4755652"/>
                  <a:gd name="csX471" fmla="*/ 2593260 w 4392597"/>
                  <a:gd name="csY471" fmla="*/ 641466 h 4755652"/>
                  <a:gd name="csX472" fmla="*/ 2649124 w 4392597"/>
                  <a:gd name="csY472" fmla="*/ 674962 h 4755652"/>
                  <a:gd name="csX473" fmla="*/ 2713391 w 4392597"/>
                  <a:gd name="csY473" fmla="*/ 595480 h 4755652"/>
                  <a:gd name="csX474" fmla="*/ 2632433 w 4392597"/>
                  <a:gd name="csY474" fmla="*/ 497661 h 4755652"/>
                  <a:gd name="csX475" fmla="*/ 2425441 w 4392597"/>
                  <a:gd name="csY475" fmla="*/ 490338 h 4755652"/>
                  <a:gd name="csX476" fmla="*/ 2343575 w 4392597"/>
                  <a:gd name="csY476" fmla="*/ 568968 h 4755652"/>
                  <a:gd name="csX477" fmla="*/ 2338806 w 4392597"/>
                  <a:gd name="csY477" fmla="*/ 643226 h 4755652"/>
                  <a:gd name="csX478" fmla="*/ 2383429 w 4392597"/>
                  <a:gd name="csY478" fmla="*/ 671158 h 4755652"/>
                  <a:gd name="csX479" fmla="*/ 2439066 w 4392597"/>
                  <a:gd name="csY479" fmla="*/ 641239 h 4755652"/>
                  <a:gd name="csX480" fmla="*/ 2501743 w 4392597"/>
                  <a:gd name="csY480" fmla="*/ 568513 h 4755652"/>
                  <a:gd name="csX481" fmla="*/ 2536090 w 4392597"/>
                  <a:gd name="csY481" fmla="*/ 558067 h 4755652"/>
                  <a:gd name="csX482" fmla="*/ 2528199 w 4392597"/>
                  <a:gd name="csY482" fmla="*/ 593607 h 4755652"/>
                  <a:gd name="csX483" fmla="*/ 2481986 w 4392597"/>
                  <a:gd name="csY483" fmla="*/ 645724 h 4755652"/>
                  <a:gd name="csX484" fmla="*/ 2465182 w 4392597"/>
                  <a:gd name="csY484" fmla="*/ 671271 h 4755652"/>
                  <a:gd name="csX485" fmla="*/ 1743944 w 4392597"/>
                  <a:gd name="csY485" fmla="*/ 3541119 h 4755652"/>
                  <a:gd name="csX486" fmla="*/ 1908584 w 4392597"/>
                  <a:gd name="csY486" fmla="*/ 3652450 h 4755652"/>
                  <a:gd name="csX487" fmla="*/ 1983183 w 4392597"/>
                  <a:gd name="csY487" fmla="*/ 3106583 h 4755652"/>
                  <a:gd name="csX488" fmla="*/ 1977677 w 4392597"/>
                  <a:gd name="csY488" fmla="*/ 3104709 h 4755652"/>
                  <a:gd name="csX489" fmla="*/ 1743944 w 4392597"/>
                  <a:gd name="csY489" fmla="*/ 3541176 h 4755652"/>
                  <a:gd name="csX490" fmla="*/ 2259325 w 4392597"/>
                  <a:gd name="csY490" fmla="*/ 4152899 h 4755652"/>
                  <a:gd name="csX491" fmla="*/ 2265229 w 4392597"/>
                  <a:gd name="csY491" fmla="*/ 4139444 h 4755652"/>
                  <a:gd name="csX492" fmla="*/ 2312293 w 4392597"/>
                  <a:gd name="csY492" fmla="*/ 3903782 h 4755652"/>
                  <a:gd name="csX493" fmla="*/ 2304005 w 4392597"/>
                  <a:gd name="csY493" fmla="*/ 3880505 h 4755652"/>
                  <a:gd name="csX494" fmla="*/ 2069648 w 4392597"/>
                  <a:gd name="csY494" fmla="*/ 3738460 h 4755652"/>
                  <a:gd name="csX495" fmla="*/ 1980856 w 4392597"/>
                  <a:gd name="csY495" fmla="*/ 3722791 h 4755652"/>
                  <a:gd name="csX496" fmla="*/ 2259268 w 4392597"/>
                  <a:gd name="csY496" fmla="*/ 4152899 h 4755652"/>
                  <a:gd name="csX497" fmla="*/ 2897731 w 4392597"/>
                  <a:gd name="csY497" fmla="*/ 3571039 h 4755652"/>
                  <a:gd name="csX498" fmla="*/ 2703115 w 4392597"/>
                  <a:gd name="csY498" fmla="*/ 3532774 h 4755652"/>
                  <a:gd name="csX499" fmla="*/ 2809507 w 4392597"/>
                  <a:gd name="csY499" fmla="*/ 3785127 h 4755652"/>
                  <a:gd name="csX500" fmla="*/ 2862702 w 4392597"/>
                  <a:gd name="csY500" fmla="*/ 3832646 h 4755652"/>
                  <a:gd name="csX501" fmla="*/ 2907666 w 4392597"/>
                  <a:gd name="csY501" fmla="*/ 3846612 h 4755652"/>
                  <a:gd name="csX502" fmla="*/ 2958818 w 4392597"/>
                  <a:gd name="csY502" fmla="*/ 3799945 h 4755652"/>
                  <a:gd name="csX503" fmla="*/ 2951438 w 4392597"/>
                  <a:gd name="csY503" fmla="*/ 3743229 h 4755652"/>
                  <a:gd name="csX504" fmla="*/ 2897731 w 4392597"/>
                  <a:gd name="csY504" fmla="*/ 3570982 h 4755652"/>
                  <a:gd name="csX505" fmla="*/ 425234 w 4392597"/>
                  <a:gd name="csY505" fmla="*/ 2934619 h 4755652"/>
                  <a:gd name="csX506" fmla="*/ 515275 w 4392597"/>
                  <a:gd name="csY506" fmla="*/ 2648202 h 4755652"/>
                  <a:gd name="csX507" fmla="*/ 443685 w 4392597"/>
                  <a:gd name="csY507" fmla="*/ 2589386 h 4755652"/>
                  <a:gd name="csX508" fmla="*/ 385039 w 4392597"/>
                  <a:gd name="csY508" fmla="*/ 2578315 h 4755652"/>
                  <a:gd name="csX509" fmla="*/ 324462 w 4392597"/>
                  <a:gd name="csY509" fmla="*/ 2927750 h 4755652"/>
                  <a:gd name="csX510" fmla="*/ 425177 w 4392597"/>
                  <a:gd name="csY510" fmla="*/ 2934733 h 4755652"/>
                  <a:gd name="csX511" fmla="*/ 4214795 w 4392597"/>
                  <a:gd name="csY511" fmla="*/ 452584 h 4755652"/>
                  <a:gd name="csX512" fmla="*/ 4205598 w 4392597"/>
                  <a:gd name="csY512" fmla="*/ 397458 h 4755652"/>
                  <a:gd name="csX513" fmla="*/ 4120212 w 4392597"/>
                  <a:gd name="csY513" fmla="*/ 346703 h 4755652"/>
                  <a:gd name="csX514" fmla="*/ 4102499 w 4392597"/>
                  <a:gd name="csY514" fmla="*/ 327628 h 4755652"/>
                  <a:gd name="csX515" fmla="*/ 4104202 w 4392597"/>
                  <a:gd name="csY515" fmla="*/ 308212 h 4755652"/>
                  <a:gd name="csX516" fmla="*/ 4123165 w 4392597"/>
                  <a:gd name="csY516" fmla="*/ 303443 h 4755652"/>
                  <a:gd name="csX517" fmla="*/ 4143489 w 4392597"/>
                  <a:gd name="csY517" fmla="*/ 315649 h 4755652"/>
                  <a:gd name="csX518" fmla="*/ 4202022 w 4392597"/>
                  <a:gd name="csY518" fmla="*/ 353175 h 4755652"/>
                  <a:gd name="csX519" fmla="*/ 4230919 w 4392597"/>
                  <a:gd name="csY519" fmla="*/ 354197 h 4755652"/>
                  <a:gd name="csX520" fmla="*/ 4220018 w 4392597"/>
                  <a:gd name="csY520" fmla="*/ 334838 h 4755652"/>
                  <a:gd name="csX521" fmla="*/ 4137755 w 4392597"/>
                  <a:gd name="csY521" fmla="*/ 257571 h 4755652"/>
                  <a:gd name="csX522" fmla="*/ 4102329 w 4392597"/>
                  <a:gd name="csY522" fmla="*/ 248373 h 4755652"/>
                  <a:gd name="csX523" fmla="*/ 4075249 w 4392597"/>
                  <a:gd name="csY523" fmla="*/ 257854 h 4755652"/>
                  <a:gd name="csX524" fmla="*/ 3953812 w 4392597"/>
                  <a:gd name="csY524" fmla="*/ 350223 h 4755652"/>
                  <a:gd name="csX525" fmla="*/ 4032215 w 4392597"/>
                  <a:gd name="csY525" fmla="*/ 455479 h 4755652"/>
                  <a:gd name="csX526" fmla="*/ 4091656 w 4392597"/>
                  <a:gd name="csY526" fmla="*/ 493687 h 4755652"/>
                  <a:gd name="csX527" fmla="*/ 4214795 w 4392597"/>
                  <a:gd name="csY527" fmla="*/ 452527 h 4755652"/>
                  <a:gd name="csX528" fmla="*/ 799194 w 4392597"/>
                  <a:gd name="csY528" fmla="*/ 482390 h 4755652"/>
                  <a:gd name="csX529" fmla="*/ 862892 w 4392597"/>
                  <a:gd name="csY529" fmla="*/ 522130 h 4755652"/>
                  <a:gd name="csX530" fmla="*/ 970874 w 4392597"/>
                  <a:gd name="csY530" fmla="*/ 495731 h 4755652"/>
                  <a:gd name="csX531" fmla="*/ 1061426 w 4392597"/>
                  <a:gd name="csY531" fmla="*/ 381732 h 4755652"/>
                  <a:gd name="csX532" fmla="*/ 936753 w 4392597"/>
                  <a:gd name="csY532" fmla="*/ 287376 h 4755652"/>
                  <a:gd name="csX533" fmla="*/ 911830 w 4392597"/>
                  <a:gd name="csY533" fmla="*/ 278917 h 4755652"/>
                  <a:gd name="csX534" fmla="*/ 878448 w 4392597"/>
                  <a:gd name="csY534" fmla="*/ 286525 h 4755652"/>
                  <a:gd name="csX535" fmla="*/ 792438 w 4392597"/>
                  <a:gd name="csY535" fmla="*/ 366858 h 4755652"/>
                  <a:gd name="csX536" fmla="*/ 789883 w 4392597"/>
                  <a:gd name="csY536" fmla="*/ 391610 h 4755652"/>
                  <a:gd name="csX537" fmla="*/ 817929 w 4392597"/>
                  <a:gd name="csY537" fmla="*/ 380994 h 4755652"/>
                  <a:gd name="csX538" fmla="*/ 868116 w 4392597"/>
                  <a:gd name="csY538" fmla="*/ 348123 h 4755652"/>
                  <a:gd name="csX539" fmla="*/ 885829 w 4392597"/>
                  <a:gd name="csY539" fmla="*/ 335746 h 4755652"/>
                  <a:gd name="csX540" fmla="*/ 910070 w 4392597"/>
                  <a:gd name="csY540" fmla="*/ 337960 h 4755652"/>
                  <a:gd name="csX541" fmla="*/ 908254 w 4392597"/>
                  <a:gd name="csY541" fmla="*/ 363849 h 4755652"/>
                  <a:gd name="csX542" fmla="*/ 888554 w 4392597"/>
                  <a:gd name="csY542" fmla="*/ 381335 h 4755652"/>
                  <a:gd name="csX543" fmla="*/ 807937 w 4392597"/>
                  <a:gd name="csY543" fmla="*/ 431862 h 4755652"/>
                  <a:gd name="csX544" fmla="*/ 799194 w 4392597"/>
                  <a:gd name="csY544" fmla="*/ 482390 h 4755652"/>
                  <a:gd name="csX545" fmla="*/ 804303 w 4392597"/>
                  <a:gd name="csY545" fmla="*/ 1333295 h 4755652"/>
                  <a:gd name="csX546" fmla="*/ 742875 w 4392597"/>
                  <a:gd name="csY546" fmla="*/ 1291284 h 4755652"/>
                  <a:gd name="csX547" fmla="*/ 670718 w 4392597"/>
                  <a:gd name="csY547" fmla="*/ 1283052 h 4755652"/>
                  <a:gd name="csX548" fmla="*/ 600490 w 4392597"/>
                  <a:gd name="csY548" fmla="*/ 1303490 h 4755652"/>
                  <a:gd name="csX549" fmla="*/ 547294 w 4392597"/>
                  <a:gd name="csY549" fmla="*/ 1351292 h 4755652"/>
                  <a:gd name="csX550" fmla="*/ 547238 w 4392597"/>
                  <a:gd name="csY550" fmla="*/ 1391487 h 4755652"/>
                  <a:gd name="csX551" fmla="*/ 634043 w 4392597"/>
                  <a:gd name="csY551" fmla="*/ 1527287 h 4755652"/>
                  <a:gd name="csX552" fmla="*/ 672762 w 4392597"/>
                  <a:gd name="csY552" fmla="*/ 1540004 h 4755652"/>
                  <a:gd name="csX553" fmla="*/ 774157 w 4392597"/>
                  <a:gd name="csY553" fmla="*/ 1502704 h 4755652"/>
                  <a:gd name="csX554" fmla="*/ 803906 w 4392597"/>
                  <a:gd name="csY554" fmla="*/ 1430263 h 4755652"/>
                  <a:gd name="csX555" fmla="*/ 804360 w 4392597"/>
                  <a:gd name="csY555" fmla="*/ 1333295 h 4755652"/>
                  <a:gd name="csX556" fmla="*/ 2750974 w 4392597"/>
                  <a:gd name="csY556" fmla="*/ 586170 h 4755652"/>
                  <a:gd name="csX557" fmla="*/ 2758128 w 4392597"/>
                  <a:gd name="csY557" fmla="*/ 584239 h 4755652"/>
                  <a:gd name="csX558" fmla="*/ 2761761 w 4392597"/>
                  <a:gd name="csY558" fmla="*/ 496015 h 4755652"/>
                  <a:gd name="csX559" fmla="*/ 2744616 w 4392597"/>
                  <a:gd name="csY559" fmla="*/ 431805 h 4755652"/>
                  <a:gd name="csX560" fmla="*/ 2604899 w 4392597"/>
                  <a:gd name="csY560" fmla="*/ 327060 h 4755652"/>
                  <a:gd name="csX561" fmla="*/ 2526155 w 4392597"/>
                  <a:gd name="csY561" fmla="*/ 323938 h 4755652"/>
                  <a:gd name="csX562" fmla="*/ 2453316 w 4392597"/>
                  <a:gd name="csY562" fmla="*/ 358966 h 4755652"/>
                  <a:gd name="csX563" fmla="*/ 2413121 w 4392597"/>
                  <a:gd name="csY563" fmla="*/ 453833 h 4755652"/>
                  <a:gd name="csX564" fmla="*/ 2611882 w 4392597"/>
                  <a:gd name="csY564" fmla="*/ 445942 h 4755652"/>
                  <a:gd name="csX565" fmla="*/ 2751031 w 4392597"/>
                  <a:gd name="csY565" fmla="*/ 586170 h 4755652"/>
                  <a:gd name="csX566" fmla="*/ 1376059 w 4392597"/>
                  <a:gd name="csY566" fmla="*/ 1206976 h 4755652"/>
                  <a:gd name="csX567" fmla="*/ 1254339 w 4392597"/>
                  <a:gd name="csY567" fmla="*/ 1328867 h 4755652"/>
                  <a:gd name="csX568" fmla="*/ 1284655 w 4392597"/>
                  <a:gd name="csY568" fmla="*/ 1424528 h 4755652"/>
                  <a:gd name="csX569" fmla="*/ 1373390 w 4392597"/>
                  <a:gd name="csY569" fmla="*/ 1497765 h 4755652"/>
                  <a:gd name="csX570" fmla="*/ 1524802 w 4392597"/>
                  <a:gd name="csY570" fmla="*/ 1407554 h 4755652"/>
                  <a:gd name="csX571" fmla="*/ 1544446 w 4392597"/>
                  <a:gd name="csY571" fmla="*/ 1318705 h 4755652"/>
                  <a:gd name="csX572" fmla="*/ 1546944 w 4392597"/>
                  <a:gd name="csY572" fmla="*/ 1287253 h 4755652"/>
                  <a:gd name="csX573" fmla="*/ 1376002 w 4392597"/>
                  <a:gd name="csY573" fmla="*/ 1207033 h 4755652"/>
                  <a:gd name="csX574" fmla="*/ 775179 w 4392597"/>
                  <a:gd name="csY574" fmla="*/ 2591203 h 4755652"/>
                  <a:gd name="csX575" fmla="*/ 712956 w 4392597"/>
                  <a:gd name="csY575" fmla="*/ 2617545 h 4755652"/>
                  <a:gd name="csX576" fmla="*/ 666687 w 4392597"/>
                  <a:gd name="csY576" fmla="*/ 2651949 h 4755652"/>
                  <a:gd name="csX577" fmla="*/ 649882 w 4392597"/>
                  <a:gd name="csY577" fmla="*/ 2683742 h 4755652"/>
                  <a:gd name="csX578" fmla="*/ 644716 w 4392597"/>
                  <a:gd name="csY578" fmla="*/ 2904757 h 4755652"/>
                  <a:gd name="csX579" fmla="*/ 645965 w 4392597"/>
                  <a:gd name="csY579" fmla="*/ 2923038 h 4755652"/>
                  <a:gd name="csX580" fmla="*/ 769672 w 4392597"/>
                  <a:gd name="csY580" fmla="*/ 2904757 h 4755652"/>
                  <a:gd name="csX581" fmla="*/ 775179 w 4392597"/>
                  <a:gd name="csY581" fmla="*/ 2591203 h 4755652"/>
                  <a:gd name="csX582" fmla="*/ 277398 w 4392597"/>
                  <a:gd name="csY582" fmla="*/ 2466984 h 4755652"/>
                  <a:gd name="csX583" fmla="*/ 213983 w 4392597"/>
                  <a:gd name="csY583" fmla="*/ 2619475 h 4755652"/>
                  <a:gd name="csX584" fmla="*/ 302208 w 4392597"/>
                  <a:gd name="csY584" fmla="*/ 2582516 h 4755652"/>
                  <a:gd name="csX585" fmla="*/ 337974 w 4392597"/>
                  <a:gd name="csY585" fmla="*/ 2558275 h 4755652"/>
                  <a:gd name="csX586" fmla="*/ 465656 w 4392597"/>
                  <a:gd name="csY586" fmla="*/ 2557877 h 4755652"/>
                  <a:gd name="csX587" fmla="*/ 519646 w 4392597"/>
                  <a:gd name="csY587" fmla="*/ 2601592 h 4755652"/>
                  <a:gd name="csX588" fmla="*/ 537019 w 4392597"/>
                  <a:gd name="csY588" fmla="*/ 2615161 h 4755652"/>
                  <a:gd name="csX589" fmla="*/ 532931 w 4392597"/>
                  <a:gd name="csY589" fmla="*/ 2448477 h 4755652"/>
                  <a:gd name="csX590" fmla="*/ 490522 w 4392597"/>
                  <a:gd name="csY590" fmla="*/ 2448647 h 4755652"/>
                  <a:gd name="csX591" fmla="*/ 277398 w 4392597"/>
                  <a:gd name="csY591" fmla="*/ 2466984 h 4755652"/>
                  <a:gd name="csX592" fmla="*/ 369767 w 4392597"/>
                  <a:gd name="csY592" fmla="*/ 2277137 h 4755652"/>
                  <a:gd name="csX593" fmla="*/ 302719 w 4392597"/>
                  <a:gd name="csY593" fmla="*/ 2425597 h 4755652"/>
                  <a:gd name="csX594" fmla="*/ 533101 w 4392597"/>
                  <a:gd name="csY594" fmla="*/ 2405727 h 4755652"/>
                  <a:gd name="csX595" fmla="*/ 532761 w 4392597"/>
                  <a:gd name="csY595" fmla="*/ 2283666 h 4755652"/>
                  <a:gd name="csX596" fmla="*/ 369710 w 4392597"/>
                  <a:gd name="csY596" fmla="*/ 2277137 h 4755652"/>
                  <a:gd name="csX597" fmla="*/ 574375 w 4392597"/>
                  <a:gd name="csY597" fmla="*/ 2645988 h 4755652"/>
                  <a:gd name="csX598" fmla="*/ 622234 w 4392597"/>
                  <a:gd name="csY598" fmla="*/ 2635599 h 4755652"/>
                  <a:gd name="csX599" fmla="*/ 679006 w 4392597"/>
                  <a:gd name="csY599" fmla="*/ 2595460 h 4755652"/>
                  <a:gd name="csX600" fmla="*/ 713354 w 4392597"/>
                  <a:gd name="csY600" fmla="*/ 2529718 h 4755652"/>
                  <a:gd name="csX601" fmla="*/ 711480 w 4392597"/>
                  <a:gd name="csY601" fmla="*/ 2449839 h 4755652"/>
                  <a:gd name="csX602" fmla="*/ 574375 w 4392597"/>
                  <a:gd name="csY602" fmla="*/ 2447057 h 4755652"/>
                  <a:gd name="csX603" fmla="*/ 574375 w 4392597"/>
                  <a:gd name="csY603" fmla="*/ 2645988 h 4755652"/>
                  <a:gd name="csX604" fmla="*/ 735779 w 4392597"/>
                  <a:gd name="csY604" fmla="*/ 2109886 h 4755652"/>
                  <a:gd name="csX605" fmla="*/ 742648 w 4392597"/>
                  <a:gd name="csY605" fmla="*/ 2253179 h 4755652"/>
                  <a:gd name="csX606" fmla="*/ 867775 w 4392597"/>
                  <a:gd name="csY606" fmla="*/ 2258459 h 4755652"/>
                  <a:gd name="csX607" fmla="*/ 838480 w 4392597"/>
                  <a:gd name="csY607" fmla="*/ 2091889 h 4755652"/>
                  <a:gd name="csX608" fmla="*/ 735779 w 4392597"/>
                  <a:gd name="csY608" fmla="*/ 2109886 h 4755652"/>
                  <a:gd name="csX609" fmla="*/ 2359585 w 4392597"/>
                  <a:gd name="csY609" fmla="*/ 1979423 h 4755652"/>
                  <a:gd name="csX610" fmla="*/ 2654234 w 4392597"/>
                  <a:gd name="csY610" fmla="*/ 1950980 h 4755652"/>
                  <a:gd name="csX611" fmla="*/ 2631128 w 4392597"/>
                  <a:gd name="csY611" fmla="*/ 1899089 h 4755652"/>
                  <a:gd name="csX612" fmla="*/ 2385587 w 4392597"/>
                  <a:gd name="csY612" fmla="*/ 1907889 h 4755652"/>
                  <a:gd name="csX613" fmla="*/ 2359528 w 4392597"/>
                  <a:gd name="csY613" fmla="*/ 1979423 h 4755652"/>
                  <a:gd name="csX614" fmla="*/ 752186 w 4392597"/>
                  <a:gd name="csY614" fmla="*/ 2552427 h 4755652"/>
                  <a:gd name="csX615" fmla="*/ 832008 w 4392597"/>
                  <a:gd name="csY615" fmla="*/ 2553506 h 4755652"/>
                  <a:gd name="csX616" fmla="*/ 906096 w 4392597"/>
                  <a:gd name="csY616" fmla="*/ 2581722 h 4755652"/>
                  <a:gd name="csX617" fmla="*/ 893266 w 4392597"/>
                  <a:gd name="csY617" fmla="*/ 2446546 h 4755652"/>
                  <a:gd name="csX618" fmla="*/ 752243 w 4392597"/>
                  <a:gd name="csY618" fmla="*/ 2453075 h 4755652"/>
                  <a:gd name="csX619" fmla="*/ 752243 w 4392597"/>
                  <a:gd name="csY619" fmla="*/ 2552484 h 4755652"/>
                  <a:gd name="csX620" fmla="*/ 1124954 w 4392597"/>
                  <a:gd name="csY620" fmla="*/ 3241588 h 4755652"/>
                  <a:gd name="csX621" fmla="*/ 1126430 w 4392597"/>
                  <a:gd name="csY621" fmla="*/ 3244540 h 4755652"/>
                  <a:gd name="csX622" fmla="*/ 1355791 w 4392597"/>
                  <a:gd name="csY622" fmla="*/ 3244540 h 4755652"/>
                  <a:gd name="csX623" fmla="*/ 1351987 w 4392597"/>
                  <a:gd name="csY623" fmla="*/ 3145699 h 4755652"/>
                  <a:gd name="csX624" fmla="*/ 1327518 w 4392597"/>
                  <a:gd name="csY624" fmla="*/ 3143826 h 4755652"/>
                  <a:gd name="csX625" fmla="*/ 1257972 w 4392597"/>
                  <a:gd name="csY625" fmla="*/ 3145643 h 4755652"/>
                  <a:gd name="csX626" fmla="*/ 1232424 w 4392597"/>
                  <a:gd name="csY626" fmla="*/ 3158757 h 4755652"/>
                  <a:gd name="csX627" fmla="*/ 1138920 w 4392597"/>
                  <a:gd name="csY627" fmla="*/ 3234378 h 4755652"/>
                  <a:gd name="csX628" fmla="*/ 1124954 w 4392597"/>
                  <a:gd name="csY628" fmla="*/ 3241531 h 4755652"/>
                  <a:gd name="csX629" fmla="*/ 748496 w 4392597"/>
                  <a:gd name="csY629" fmla="*/ 2411915 h 4755652"/>
                  <a:gd name="csX630" fmla="*/ 890257 w 4392597"/>
                  <a:gd name="csY630" fmla="*/ 2411915 h 4755652"/>
                  <a:gd name="csX631" fmla="*/ 873850 w 4392597"/>
                  <a:gd name="csY631" fmla="*/ 2297859 h 4755652"/>
                  <a:gd name="csX632" fmla="*/ 744238 w 4392597"/>
                  <a:gd name="csY632" fmla="*/ 2292125 h 4755652"/>
                  <a:gd name="csX633" fmla="*/ 748553 w 4392597"/>
                  <a:gd name="csY633" fmla="*/ 2411858 h 4755652"/>
                  <a:gd name="csX634" fmla="*/ 708698 w 4392597"/>
                  <a:gd name="csY634" fmla="*/ 2408282 h 4755652"/>
                  <a:gd name="csX635" fmla="*/ 703816 w 4392597"/>
                  <a:gd name="csY635" fmla="*/ 2290138 h 4755652"/>
                  <a:gd name="csX636" fmla="*/ 576759 w 4392597"/>
                  <a:gd name="csY636" fmla="*/ 2286107 h 4755652"/>
                  <a:gd name="csX637" fmla="*/ 576759 w 4392597"/>
                  <a:gd name="csY637" fmla="*/ 2408225 h 4755652"/>
                  <a:gd name="csX638" fmla="*/ 708698 w 4392597"/>
                  <a:gd name="csY638" fmla="*/ 2408225 h 4755652"/>
                  <a:gd name="csX639" fmla="*/ 577327 w 4392597"/>
                  <a:gd name="csY639" fmla="*/ 2247048 h 4755652"/>
                  <a:gd name="csX640" fmla="*/ 703248 w 4392597"/>
                  <a:gd name="csY640" fmla="*/ 2251079 h 4755652"/>
                  <a:gd name="csX641" fmla="*/ 697458 w 4392597"/>
                  <a:gd name="csY641" fmla="*/ 2116755 h 4755652"/>
                  <a:gd name="csX642" fmla="*/ 577327 w 4392597"/>
                  <a:gd name="csY642" fmla="*/ 2138102 h 4755652"/>
                  <a:gd name="csX643" fmla="*/ 577327 w 4392597"/>
                  <a:gd name="csY643" fmla="*/ 2247048 h 4755652"/>
                  <a:gd name="csX644" fmla="*/ 1740992 w 4392597"/>
                  <a:gd name="csY644" fmla="*/ 3240509 h 4755652"/>
                  <a:gd name="csX645" fmla="*/ 1742639 w 4392597"/>
                  <a:gd name="csY645" fmla="*/ 3234321 h 4755652"/>
                  <a:gd name="csX646" fmla="*/ 1676101 w 4392597"/>
                  <a:gd name="csY646" fmla="*/ 3202869 h 4755652"/>
                  <a:gd name="csX647" fmla="*/ 1611835 w 4392597"/>
                  <a:gd name="csY647" fmla="*/ 3158303 h 4755652"/>
                  <a:gd name="csX648" fmla="*/ 1598720 w 4392597"/>
                  <a:gd name="csY648" fmla="*/ 3149957 h 4755652"/>
                  <a:gd name="csX649" fmla="*/ 1511575 w 4392597"/>
                  <a:gd name="csY649" fmla="*/ 3156940 h 4755652"/>
                  <a:gd name="csX650" fmla="*/ 1516343 w 4392597"/>
                  <a:gd name="csY650" fmla="*/ 3241020 h 4755652"/>
                  <a:gd name="csX651" fmla="*/ 1740992 w 4392597"/>
                  <a:gd name="csY651" fmla="*/ 3240509 h 4755652"/>
                  <a:gd name="csX652" fmla="*/ 1802988 w 4392597"/>
                  <a:gd name="csY652" fmla="*/ 1883761 h 4755652"/>
                  <a:gd name="csX653" fmla="*/ 1845851 w 4392597"/>
                  <a:gd name="csY653" fmla="*/ 1805642 h 4755652"/>
                  <a:gd name="csX654" fmla="*/ 1844886 w 4392597"/>
                  <a:gd name="csY654" fmla="*/ 1783387 h 4755652"/>
                  <a:gd name="csX655" fmla="*/ 1776021 w 4392597"/>
                  <a:gd name="csY655" fmla="*/ 1695958 h 4755652"/>
                  <a:gd name="csX656" fmla="*/ 1746329 w 4392597"/>
                  <a:gd name="csY656" fmla="*/ 1678983 h 4755652"/>
                  <a:gd name="csX657" fmla="*/ 1726912 w 4392597"/>
                  <a:gd name="csY657" fmla="*/ 1763460 h 4755652"/>
                  <a:gd name="csX658" fmla="*/ 1803044 w 4392597"/>
                  <a:gd name="csY658" fmla="*/ 1883761 h 4755652"/>
                  <a:gd name="csX659" fmla="*/ 2616934 w 4392597"/>
                  <a:gd name="csY659" fmla="*/ 1863436 h 4755652"/>
                  <a:gd name="csX660" fmla="*/ 2606204 w 4392597"/>
                  <a:gd name="csY660" fmla="*/ 1828976 h 4755652"/>
                  <a:gd name="csX661" fmla="*/ 2595191 w 4392597"/>
                  <a:gd name="csY661" fmla="*/ 1796331 h 4755652"/>
                  <a:gd name="csX662" fmla="*/ 2415619 w 4392597"/>
                  <a:gd name="csY662" fmla="*/ 1810808 h 4755652"/>
                  <a:gd name="csX663" fmla="*/ 2401142 w 4392597"/>
                  <a:gd name="csY663" fmla="*/ 1863436 h 4755652"/>
                  <a:gd name="csX664" fmla="*/ 2616878 w 4392597"/>
                  <a:gd name="csY664" fmla="*/ 1863436 h 4755652"/>
                  <a:gd name="csX665" fmla="*/ 575964 w 4392597"/>
                  <a:gd name="csY665" fmla="*/ 2098872 h 4755652"/>
                  <a:gd name="csX666" fmla="*/ 698025 w 4392597"/>
                  <a:gd name="csY666" fmla="*/ 2074743 h 4755652"/>
                  <a:gd name="csX667" fmla="*/ 692462 w 4392597"/>
                  <a:gd name="csY667" fmla="*/ 1985667 h 4755652"/>
                  <a:gd name="csX668" fmla="*/ 575964 w 4392597"/>
                  <a:gd name="csY668" fmla="*/ 1985667 h 4755652"/>
                  <a:gd name="csX669" fmla="*/ 575964 w 4392597"/>
                  <a:gd name="csY669" fmla="*/ 2098872 h 4755652"/>
                  <a:gd name="csX670" fmla="*/ 765528 w 4392597"/>
                  <a:gd name="csY670" fmla="*/ 1565438 h 4755652"/>
                  <a:gd name="csX671" fmla="*/ 747020 w 4392597"/>
                  <a:gd name="csY671" fmla="*/ 1572477 h 4755652"/>
                  <a:gd name="csX672" fmla="*/ 664586 w 4392597"/>
                  <a:gd name="csY672" fmla="*/ 1577246 h 4755652"/>
                  <a:gd name="csX673" fmla="*/ 588965 w 4392597"/>
                  <a:gd name="csY673" fmla="*/ 1547498 h 4755652"/>
                  <a:gd name="csX674" fmla="*/ 572899 w 4392597"/>
                  <a:gd name="csY674" fmla="*/ 1540912 h 4755652"/>
                  <a:gd name="csX675" fmla="*/ 578179 w 4392597"/>
                  <a:gd name="csY675" fmla="*/ 1567368 h 4755652"/>
                  <a:gd name="csX676" fmla="*/ 674578 w 4392597"/>
                  <a:gd name="csY676" fmla="*/ 1655536 h 4755652"/>
                  <a:gd name="csX677" fmla="*/ 720280 w 4392597"/>
                  <a:gd name="csY677" fmla="*/ 1645317 h 4755652"/>
                  <a:gd name="csX678" fmla="*/ 765471 w 4392597"/>
                  <a:gd name="csY678" fmla="*/ 1565438 h 4755652"/>
                  <a:gd name="csX679" fmla="*/ 536791 w 4392597"/>
                  <a:gd name="csY679" fmla="*/ 2145482 h 4755652"/>
                  <a:gd name="csX680" fmla="*/ 428867 w 4392597"/>
                  <a:gd name="csY680" fmla="*/ 2164103 h 4755652"/>
                  <a:gd name="csX681" fmla="*/ 417399 w 4392597"/>
                  <a:gd name="csY681" fmla="*/ 2171370 h 4755652"/>
                  <a:gd name="csX682" fmla="*/ 387877 w 4392597"/>
                  <a:gd name="csY682" fmla="*/ 2238702 h 4755652"/>
                  <a:gd name="csX683" fmla="*/ 536791 w 4392597"/>
                  <a:gd name="csY683" fmla="*/ 2244947 h 4755652"/>
                  <a:gd name="csX684" fmla="*/ 536791 w 4392597"/>
                  <a:gd name="csY684" fmla="*/ 2145482 h 4755652"/>
                  <a:gd name="csX685" fmla="*/ 1626085 w 4392597"/>
                  <a:gd name="csY685" fmla="*/ 1735755 h 4755652"/>
                  <a:gd name="csX686" fmla="*/ 1612346 w 4392597"/>
                  <a:gd name="csY686" fmla="*/ 1741659 h 4755652"/>
                  <a:gd name="csX687" fmla="*/ 1602638 w 4392597"/>
                  <a:gd name="csY687" fmla="*/ 1756080 h 4755652"/>
                  <a:gd name="csX688" fmla="*/ 1617796 w 4392597"/>
                  <a:gd name="csY688" fmla="*/ 1764085 h 4755652"/>
                  <a:gd name="csX689" fmla="*/ 1677407 w 4392597"/>
                  <a:gd name="csY689" fmla="*/ 1758521 h 4755652"/>
                  <a:gd name="csX690" fmla="*/ 1690748 w 4392597"/>
                  <a:gd name="csY690" fmla="*/ 1749721 h 4755652"/>
                  <a:gd name="csX691" fmla="*/ 1702387 w 4392597"/>
                  <a:gd name="csY691" fmla="*/ 1660872 h 4755652"/>
                  <a:gd name="csX692" fmla="*/ 1685582 w 4392597"/>
                  <a:gd name="csY692" fmla="*/ 1646225 h 4755652"/>
                  <a:gd name="csX693" fmla="*/ 1606668 w 4392597"/>
                  <a:gd name="csY693" fmla="*/ 1643159 h 4755652"/>
                  <a:gd name="csX694" fmla="*/ 1592532 w 4392597"/>
                  <a:gd name="csY694" fmla="*/ 1656501 h 4755652"/>
                  <a:gd name="csX695" fmla="*/ 1604511 w 4392597"/>
                  <a:gd name="csY695" fmla="*/ 1668593 h 4755652"/>
                  <a:gd name="csX696" fmla="*/ 1631308 w 4392597"/>
                  <a:gd name="csY696" fmla="*/ 1686079 h 4755652"/>
                  <a:gd name="csX697" fmla="*/ 1606214 w 4392597"/>
                  <a:gd name="csY697" fmla="*/ 1697093 h 4755652"/>
                  <a:gd name="csX698" fmla="*/ 1596563 w 4392597"/>
                  <a:gd name="csY698" fmla="*/ 1708731 h 4755652"/>
                  <a:gd name="csX699" fmla="*/ 1607520 w 4392597"/>
                  <a:gd name="csY699" fmla="*/ 1718496 h 4755652"/>
                  <a:gd name="csX700" fmla="*/ 1626198 w 4392597"/>
                  <a:gd name="csY700" fmla="*/ 1735812 h 4755652"/>
                  <a:gd name="csX701" fmla="*/ 493985 w 4392597"/>
                  <a:gd name="csY701" fmla="*/ 1986178 h 4755652"/>
                  <a:gd name="csX702" fmla="*/ 438291 w 4392597"/>
                  <a:gd name="csY702" fmla="*/ 2123114 h 4755652"/>
                  <a:gd name="csX703" fmla="*/ 538608 w 4392597"/>
                  <a:gd name="csY703" fmla="*/ 2105344 h 4755652"/>
                  <a:gd name="csX704" fmla="*/ 542412 w 4392597"/>
                  <a:gd name="csY704" fmla="*/ 1986235 h 4755652"/>
                  <a:gd name="csX705" fmla="*/ 494042 w 4392597"/>
                  <a:gd name="csY705" fmla="*/ 1986235 h 4755652"/>
                  <a:gd name="csX706" fmla="*/ 4254763 w 4392597"/>
                  <a:gd name="csY706" fmla="*/ 44447 h 4755652"/>
                  <a:gd name="csX707" fmla="*/ 4098979 w 4392597"/>
                  <a:gd name="csY707" fmla="*/ 205170 h 4755652"/>
                  <a:gd name="csX708" fmla="*/ 4157001 w 4392597"/>
                  <a:gd name="csY708" fmla="*/ 216694 h 4755652"/>
                  <a:gd name="csX709" fmla="*/ 4247156 w 4392597"/>
                  <a:gd name="csY709" fmla="*/ 90830 h 4755652"/>
                  <a:gd name="csX710" fmla="*/ 4254820 w 4392597"/>
                  <a:gd name="csY710" fmla="*/ 44504 h 4755652"/>
                  <a:gd name="csX711" fmla="*/ 759850 w 4392597"/>
                  <a:gd name="csY711" fmla="*/ 71641 h 4755652"/>
                  <a:gd name="csX712" fmla="*/ 858124 w 4392597"/>
                  <a:gd name="csY712" fmla="*/ 246954 h 4755652"/>
                  <a:gd name="csX713" fmla="*/ 918813 w 4392597"/>
                  <a:gd name="csY713" fmla="*/ 234351 h 4755652"/>
                  <a:gd name="csX714" fmla="*/ 759907 w 4392597"/>
                  <a:gd name="csY714" fmla="*/ 71584 h 4755652"/>
                  <a:gd name="csX715" fmla="*/ 2441735 w 4392597"/>
                  <a:gd name="csY715" fmla="*/ 1702032 h 4755652"/>
                  <a:gd name="csX716" fmla="*/ 2430323 w 4392597"/>
                  <a:gd name="csY716" fmla="*/ 1765447 h 4755652"/>
                  <a:gd name="csX717" fmla="*/ 2585482 w 4392597"/>
                  <a:gd name="csY717" fmla="*/ 1757669 h 4755652"/>
                  <a:gd name="csX718" fmla="*/ 2572198 w 4392597"/>
                  <a:gd name="csY718" fmla="*/ 1696980 h 4755652"/>
                  <a:gd name="csX719" fmla="*/ 2441735 w 4392597"/>
                  <a:gd name="csY719" fmla="*/ 1702089 h 4755652"/>
                  <a:gd name="csX720" fmla="*/ 2427258 w 4392597"/>
                  <a:gd name="csY720" fmla="*/ 722594 h 4755652"/>
                  <a:gd name="csX721" fmla="*/ 2423170 w 4392597"/>
                  <a:gd name="csY721" fmla="*/ 728441 h 4755652"/>
                  <a:gd name="csX722" fmla="*/ 2456723 w 4392597"/>
                  <a:gd name="csY722" fmla="*/ 772554 h 4755652"/>
                  <a:gd name="csX723" fmla="*/ 2497542 w 4392597"/>
                  <a:gd name="csY723" fmla="*/ 791061 h 4755652"/>
                  <a:gd name="csX724" fmla="*/ 2594793 w 4392597"/>
                  <a:gd name="csY724" fmla="*/ 722764 h 4755652"/>
                  <a:gd name="csX725" fmla="*/ 2593601 w 4392597"/>
                  <a:gd name="csY725" fmla="*/ 712034 h 4755652"/>
                  <a:gd name="csX726" fmla="*/ 2580884 w 4392597"/>
                  <a:gd name="csY726" fmla="*/ 710558 h 4755652"/>
                  <a:gd name="csX727" fmla="*/ 2557664 w 4392597"/>
                  <a:gd name="csY727" fmla="*/ 723105 h 4755652"/>
                  <a:gd name="csX728" fmla="*/ 2449285 w 4392597"/>
                  <a:gd name="csY728" fmla="*/ 727874 h 4755652"/>
                  <a:gd name="csX729" fmla="*/ 2427144 w 4392597"/>
                  <a:gd name="csY729" fmla="*/ 722594 h 4755652"/>
                  <a:gd name="csX730" fmla="*/ 730783 w 4392597"/>
                  <a:gd name="csY730" fmla="*/ 1984418 h 4755652"/>
                  <a:gd name="csX731" fmla="*/ 735779 w 4392597"/>
                  <a:gd name="csY731" fmla="*/ 2070940 h 4755652"/>
                  <a:gd name="csX732" fmla="*/ 831951 w 4392597"/>
                  <a:gd name="csY732" fmla="*/ 2051580 h 4755652"/>
                  <a:gd name="csX733" fmla="*/ 821619 w 4392597"/>
                  <a:gd name="csY733" fmla="*/ 1984418 h 4755652"/>
                  <a:gd name="csX734" fmla="*/ 730783 w 4392597"/>
                  <a:gd name="csY734" fmla="*/ 1984418 h 4755652"/>
                  <a:gd name="csX735" fmla="*/ 2408977 w 4392597"/>
                  <a:gd name="csY735" fmla="*/ 352040 h 4755652"/>
                  <a:gd name="csX736" fmla="*/ 2310136 w 4392597"/>
                  <a:gd name="csY736" fmla="*/ 547394 h 4755652"/>
                  <a:gd name="csX737" fmla="*/ 2347833 w 4392597"/>
                  <a:gd name="csY737" fmla="*/ 501465 h 4755652"/>
                  <a:gd name="csX738" fmla="*/ 2369804 w 4392597"/>
                  <a:gd name="csY738" fmla="*/ 462746 h 4755652"/>
                  <a:gd name="csX739" fmla="*/ 2408977 w 4392597"/>
                  <a:gd name="csY739" fmla="*/ 351983 h 4755652"/>
                  <a:gd name="csX740" fmla="*/ 2565669 w 4392597"/>
                  <a:gd name="csY740" fmla="*/ 1660872 h 4755652"/>
                  <a:gd name="csX741" fmla="*/ 2556245 w 4392597"/>
                  <a:gd name="csY741" fmla="*/ 1601318 h 4755652"/>
                  <a:gd name="csX742" fmla="*/ 2458823 w 4392597"/>
                  <a:gd name="csY742" fmla="*/ 1601318 h 4755652"/>
                  <a:gd name="csX743" fmla="*/ 2449115 w 4392597"/>
                  <a:gd name="csY743" fmla="*/ 1660872 h 4755652"/>
                  <a:gd name="csX744" fmla="*/ 2565726 w 4392597"/>
                  <a:gd name="csY744" fmla="*/ 1660872 h 4755652"/>
                  <a:gd name="csX745" fmla="*/ 1717659 w 4392597"/>
                  <a:gd name="csY745" fmla="*/ 1819154 h 4755652"/>
                  <a:gd name="csX746" fmla="*/ 1712663 w 4392597"/>
                  <a:gd name="csY746" fmla="*/ 1839819 h 4755652"/>
                  <a:gd name="csX747" fmla="*/ 1714650 w 4392597"/>
                  <a:gd name="csY747" fmla="*/ 1894377 h 4755652"/>
                  <a:gd name="csX748" fmla="*/ 1713457 w 4392597"/>
                  <a:gd name="csY748" fmla="*/ 1959098 h 4755652"/>
                  <a:gd name="csX749" fmla="*/ 1722200 w 4392597"/>
                  <a:gd name="csY749" fmla="*/ 1997306 h 4755652"/>
                  <a:gd name="csX750" fmla="*/ 1728161 w 4392597"/>
                  <a:gd name="csY750" fmla="*/ 1998328 h 4755652"/>
                  <a:gd name="csX751" fmla="*/ 1772103 w 4392597"/>
                  <a:gd name="csY751" fmla="*/ 1933323 h 4755652"/>
                  <a:gd name="csX752" fmla="*/ 1773239 w 4392597"/>
                  <a:gd name="csY752" fmla="*/ 1919811 h 4755652"/>
                  <a:gd name="csX753" fmla="*/ 1717715 w 4392597"/>
                  <a:gd name="csY753" fmla="*/ 1819097 h 4755652"/>
                  <a:gd name="csX754" fmla="*/ 2551646 w 4392597"/>
                  <a:gd name="csY754" fmla="*/ 1561918 h 4755652"/>
                  <a:gd name="csX755" fmla="*/ 2544493 w 4392597"/>
                  <a:gd name="csY755" fmla="*/ 1486978 h 4755652"/>
                  <a:gd name="csX756" fmla="*/ 2470916 w 4392597"/>
                  <a:gd name="csY756" fmla="*/ 1486978 h 4755652"/>
                  <a:gd name="csX757" fmla="*/ 2464103 w 4392597"/>
                  <a:gd name="csY757" fmla="*/ 1561918 h 4755652"/>
                  <a:gd name="csX758" fmla="*/ 2551589 w 4392597"/>
                  <a:gd name="csY758" fmla="*/ 1561918 h 4755652"/>
                  <a:gd name="csX759" fmla="*/ 1331095 w 4392597"/>
                  <a:gd name="csY759" fmla="*/ 1526889 h 4755652"/>
                  <a:gd name="csX760" fmla="*/ 1335580 w 4392597"/>
                  <a:gd name="csY760" fmla="*/ 1543297 h 4755652"/>
                  <a:gd name="csX761" fmla="*/ 1428800 w 4392597"/>
                  <a:gd name="csY761" fmla="*/ 1589850 h 4755652"/>
                  <a:gd name="csX762" fmla="*/ 1460423 w 4392597"/>
                  <a:gd name="csY762" fmla="*/ 1570036 h 4755652"/>
                  <a:gd name="csX763" fmla="*/ 1476716 w 4392597"/>
                  <a:gd name="csY763" fmla="*/ 1519282 h 4755652"/>
                  <a:gd name="csX764" fmla="*/ 1331152 w 4392597"/>
                  <a:gd name="csY764" fmla="*/ 1526889 h 4755652"/>
                  <a:gd name="csX765" fmla="*/ 2548921 w 4392597"/>
                  <a:gd name="csY765" fmla="*/ 1117049 h 4755652"/>
                  <a:gd name="csX766" fmla="*/ 2473811 w 4392597"/>
                  <a:gd name="csY766" fmla="*/ 1117049 h 4755652"/>
                  <a:gd name="csX767" fmla="*/ 2473811 w 4392597"/>
                  <a:gd name="csY767" fmla="*/ 1170642 h 4755652"/>
                  <a:gd name="csX768" fmla="*/ 2543698 w 4392597"/>
                  <a:gd name="csY768" fmla="*/ 1175525 h 4755652"/>
                  <a:gd name="csX769" fmla="*/ 2548921 w 4392597"/>
                  <a:gd name="csY769" fmla="*/ 1117106 h 4755652"/>
                  <a:gd name="csX770" fmla="*/ 2520592 w 4392597"/>
                  <a:gd name="csY770" fmla="*/ 194723 h 4755652"/>
                  <a:gd name="csX771" fmla="*/ 2571573 w 4392597"/>
                  <a:gd name="csY771" fmla="*/ 277611 h 4755652"/>
                  <a:gd name="csX772" fmla="*/ 2590933 w 4392597"/>
                  <a:gd name="csY772" fmla="*/ 282096 h 4755652"/>
                  <a:gd name="csX773" fmla="*/ 2604615 w 4392597"/>
                  <a:gd name="csY773" fmla="*/ 257854 h 4755652"/>
                  <a:gd name="csX774" fmla="*/ 2583893 w 4392597"/>
                  <a:gd name="csY774" fmla="*/ 202161 h 4755652"/>
                  <a:gd name="csX775" fmla="*/ 2520648 w 4392597"/>
                  <a:gd name="csY775" fmla="*/ 194723 h 4755652"/>
                  <a:gd name="csX776" fmla="*/ 2539497 w 4392597"/>
                  <a:gd name="csY776" fmla="*/ 1211859 h 4755652"/>
                  <a:gd name="csX777" fmla="*/ 2476706 w 4392597"/>
                  <a:gd name="csY777" fmla="*/ 1211859 h 4755652"/>
                  <a:gd name="csX778" fmla="*/ 2476706 w 4392597"/>
                  <a:gd name="csY778" fmla="*/ 1266928 h 4755652"/>
                  <a:gd name="csX779" fmla="*/ 2539497 w 4392597"/>
                  <a:gd name="csY779" fmla="*/ 1266928 h 4755652"/>
                  <a:gd name="csX780" fmla="*/ 2539497 w 4392597"/>
                  <a:gd name="csY780" fmla="*/ 1211859 h 4755652"/>
                  <a:gd name="csX781" fmla="*/ 2710552 w 4392597"/>
                  <a:gd name="csY781" fmla="*/ 896885 h 4755652"/>
                  <a:gd name="csX782" fmla="*/ 2673196 w 4392597"/>
                  <a:gd name="csY782" fmla="*/ 958767 h 4755652"/>
                  <a:gd name="csX783" fmla="*/ 2722474 w 4392597"/>
                  <a:gd name="csY783" fmla="*/ 1017413 h 4755652"/>
                  <a:gd name="csX784" fmla="*/ 2710495 w 4392597"/>
                  <a:gd name="csY784" fmla="*/ 896942 h 4755652"/>
                  <a:gd name="csX785" fmla="*/ 4250619 w 4392597"/>
                  <a:gd name="csY785" fmla="*/ 416647 h 4755652"/>
                  <a:gd name="csX786" fmla="*/ 4353774 w 4392597"/>
                  <a:gd name="csY786" fmla="*/ 383605 h 4755652"/>
                  <a:gd name="csX787" fmla="*/ 4250619 w 4392597"/>
                  <a:gd name="csY787" fmla="*/ 416647 h 4755652"/>
                  <a:gd name="csX788" fmla="*/ 2539951 w 4392597"/>
                  <a:gd name="csY788" fmla="*/ 1397334 h 4755652"/>
                  <a:gd name="csX789" fmla="*/ 2505660 w 4392597"/>
                  <a:gd name="csY789" fmla="*/ 1397334 h 4755652"/>
                  <a:gd name="csX790" fmla="*/ 2474890 w 4392597"/>
                  <a:gd name="csY790" fmla="*/ 1398243 h 4755652"/>
                  <a:gd name="csX791" fmla="*/ 2474890 w 4392597"/>
                  <a:gd name="csY791" fmla="*/ 1447919 h 4755652"/>
                  <a:gd name="csX792" fmla="*/ 2539951 w 4392597"/>
                  <a:gd name="csY792" fmla="*/ 1447919 h 4755652"/>
                  <a:gd name="csX793" fmla="*/ 2539951 w 4392597"/>
                  <a:gd name="csY793" fmla="*/ 1397278 h 4755652"/>
                  <a:gd name="csX794" fmla="*/ 763597 w 4392597"/>
                  <a:gd name="csY794" fmla="*/ 446907 h 4755652"/>
                  <a:gd name="csX795" fmla="*/ 671002 w 4392597"/>
                  <a:gd name="csY795" fmla="*/ 406428 h 4755652"/>
                  <a:gd name="csX796" fmla="*/ 665324 w 4392597"/>
                  <a:gd name="csY796" fmla="*/ 427093 h 4755652"/>
                  <a:gd name="csX797" fmla="*/ 763597 w 4392597"/>
                  <a:gd name="csY797" fmla="*/ 446850 h 4755652"/>
                  <a:gd name="csX798" fmla="*/ 2538361 w 4392597"/>
                  <a:gd name="csY798" fmla="*/ 1306044 h 4755652"/>
                  <a:gd name="csX799" fmla="*/ 2477388 w 4392597"/>
                  <a:gd name="csY799" fmla="*/ 1306044 h 4755652"/>
                  <a:gd name="csX800" fmla="*/ 2477388 w 4392597"/>
                  <a:gd name="csY800" fmla="*/ 1358786 h 4755652"/>
                  <a:gd name="csX801" fmla="*/ 2538361 w 4392597"/>
                  <a:gd name="csY801" fmla="*/ 1362306 h 4755652"/>
                  <a:gd name="csX802" fmla="*/ 2538361 w 4392597"/>
                  <a:gd name="csY802" fmla="*/ 1306044 h 4755652"/>
                  <a:gd name="csX803" fmla="*/ 2537680 w 4392597"/>
                  <a:gd name="csY803" fmla="*/ 284027 h 4755652"/>
                  <a:gd name="csX804" fmla="*/ 2486869 w 4392597"/>
                  <a:gd name="csY804" fmla="*/ 216524 h 4755652"/>
                  <a:gd name="csX805" fmla="*/ 2480681 w 4392597"/>
                  <a:gd name="csY805" fmla="*/ 290839 h 4755652"/>
                  <a:gd name="csX806" fmla="*/ 2537680 w 4392597"/>
                  <a:gd name="csY806" fmla="*/ 284027 h 4755652"/>
                  <a:gd name="csX807" fmla="*/ 2303891 w 4392597"/>
                  <a:gd name="csY807" fmla="*/ 911533 h 4755652"/>
                  <a:gd name="csX808" fmla="*/ 2279365 w 4392597"/>
                  <a:gd name="csY808" fmla="*/ 1011509 h 4755652"/>
                  <a:gd name="csX809" fmla="*/ 2335684 w 4392597"/>
                  <a:gd name="csY809" fmla="*/ 965410 h 4755652"/>
                  <a:gd name="csX810" fmla="*/ 2303834 w 4392597"/>
                  <a:gd name="csY810" fmla="*/ 911476 h 4755652"/>
                  <a:gd name="csX811" fmla="*/ 2763918 w 4392597"/>
                  <a:gd name="csY811" fmla="*/ 708741 h 4755652"/>
                  <a:gd name="csX812" fmla="*/ 2805249 w 4392597"/>
                  <a:gd name="csY812" fmla="*/ 659122 h 4755652"/>
                  <a:gd name="csX813" fmla="*/ 2785094 w 4392597"/>
                  <a:gd name="csY813" fmla="*/ 633972 h 4755652"/>
                  <a:gd name="csX814" fmla="*/ 2764032 w 4392597"/>
                  <a:gd name="csY814" fmla="*/ 647086 h 4755652"/>
                  <a:gd name="csX815" fmla="*/ 2763918 w 4392597"/>
                  <a:gd name="csY815" fmla="*/ 708685 h 4755652"/>
                  <a:gd name="csX816" fmla="*/ 4219224 w 4392597"/>
                  <a:gd name="csY816" fmla="*/ 284254 h 4755652"/>
                  <a:gd name="csX817" fmla="*/ 4259191 w 4392597"/>
                  <a:gd name="csY817" fmla="*/ 210166 h 4755652"/>
                  <a:gd name="csX818" fmla="*/ 4194187 w 4392597"/>
                  <a:gd name="csY818" fmla="*/ 256889 h 4755652"/>
                  <a:gd name="csX819" fmla="*/ 4219224 w 4392597"/>
                  <a:gd name="csY819" fmla="*/ 284254 h 4755652"/>
                  <a:gd name="csX820" fmla="*/ 821449 w 4392597"/>
                  <a:gd name="csY820" fmla="*/ 287149 h 4755652"/>
                  <a:gd name="csX821" fmla="*/ 750426 w 4392597"/>
                  <a:gd name="csY821" fmla="*/ 240596 h 4755652"/>
                  <a:gd name="csX822" fmla="*/ 791529 w 4392597"/>
                  <a:gd name="csY822" fmla="*/ 315138 h 4755652"/>
                  <a:gd name="csX823" fmla="*/ 821449 w 4392597"/>
                  <a:gd name="csY823" fmla="*/ 287092 h 4755652"/>
                  <a:gd name="csX824" fmla="*/ 760929 w 4392597"/>
                  <a:gd name="csY824" fmla="*/ 338982 h 4755652"/>
                  <a:gd name="csX825" fmla="*/ 712445 w 4392597"/>
                  <a:gd name="csY825" fmla="*/ 320020 h 4755652"/>
                  <a:gd name="csX826" fmla="*/ 696095 w 4392597"/>
                  <a:gd name="csY826" fmla="*/ 325073 h 4755652"/>
                  <a:gd name="csX827" fmla="*/ 698252 w 4392597"/>
                  <a:gd name="csY827" fmla="*/ 344376 h 4755652"/>
                  <a:gd name="csX828" fmla="*/ 743500 w 4392597"/>
                  <a:gd name="csY828" fmla="*/ 373273 h 4755652"/>
                  <a:gd name="csX829" fmla="*/ 760929 w 4392597"/>
                  <a:gd name="csY829" fmla="*/ 338925 h 4755652"/>
                  <a:gd name="csX830" fmla="*/ 4272249 w 4392597"/>
                  <a:gd name="csY830" fmla="*/ 345909 h 4755652"/>
                  <a:gd name="csX831" fmla="*/ 4311933 w 4392597"/>
                  <a:gd name="csY831" fmla="*/ 318885 h 4755652"/>
                  <a:gd name="csX832" fmla="*/ 4319370 w 4392597"/>
                  <a:gd name="csY832" fmla="*/ 295665 h 4755652"/>
                  <a:gd name="csX833" fmla="*/ 4295923 w 4392597"/>
                  <a:gd name="csY833" fmla="*/ 290101 h 4755652"/>
                  <a:gd name="csX834" fmla="*/ 4254877 w 4392597"/>
                  <a:gd name="csY834" fmla="*/ 312526 h 4755652"/>
                  <a:gd name="csX835" fmla="*/ 4272192 w 4392597"/>
                  <a:gd name="csY835" fmla="*/ 345909 h 4755652"/>
                  <a:gd name="csX836" fmla="*/ 2468815 w 4392597"/>
                  <a:gd name="csY836" fmla="*/ 1078216 h 4755652"/>
                  <a:gd name="csX837" fmla="*/ 2553860 w 4392597"/>
                  <a:gd name="csY837" fmla="*/ 1078216 h 4755652"/>
                  <a:gd name="csX838" fmla="*/ 2555336 w 4392597"/>
                  <a:gd name="csY838" fmla="*/ 1053464 h 4755652"/>
                  <a:gd name="csX839" fmla="*/ 2468815 w 4392597"/>
                  <a:gd name="csY839" fmla="*/ 1053464 h 4755652"/>
                  <a:gd name="csX840" fmla="*/ 2468815 w 4392597"/>
                  <a:gd name="csY840" fmla="*/ 1078216 h 4755652"/>
                  <a:gd name="csX841" fmla="*/ 1584811 w 4392597"/>
                  <a:gd name="csY841" fmla="*/ 1318137 h 4755652"/>
                  <a:gd name="csX842" fmla="*/ 1574876 w 4392597"/>
                  <a:gd name="csY842" fmla="*/ 1377294 h 4755652"/>
                  <a:gd name="csX843" fmla="*/ 1608712 w 4392597"/>
                  <a:gd name="csY843" fmla="*/ 1315525 h 4755652"/>
                  <a:gd name="csX844" fmla="*/ 1584811 w 4392597"/>
                  <a:gd name="csY844" fmla="*/ 1318137 h 4755652"/>
                  <a:gd name="csX845" fmla="*/ 1232822 w 4392597"/>
                  <a:gd name="csY845" fmla="*/ 1385299 h 4755652"/>
                  <a:gd name="csX846" fmla="*/ 1215790 w 4392597"/>
                  <a:gd name="csY846" fmla="*/ 1327107 h 4755652"/>
                  <a:gd name="csX847" fmla="*/ 1189561 w 4392597"/>
                  <a:gd name="csY847" fmla="*/ 1368664 h 4755652"/>
                  <a:gd name="csX848" fmla="*/ 1232822 w 4392597"/>
                  <a:gd name="csY848" fmla="*/ 1385299 h 4755652"/>
                  <a:gd name="csX849" fmla="*/ 2284475 w 4392597"/>
                  <a:gd name="csY849" fmla="*/ 638287 h 4755652"/>
                  <a:gd name="csX850" fmla="*/ 2246324 w 4392597"/>
                  <a:gd name="csY850" fmla="*/ 680696 h 4755652"/>
                  <a:gd name="csX851" fmla="*/ 2273972 w 4392597"/>
                  <a:gd name="csY851" fmla="*/ 698522 h 4755652"/>
                  <a:gd name="csX852" fmla="*/ 2284532 w 4392597"/>
                  <a:gd name="csY852" fmla="*/ 638287 h 4755652"/>
                  <a:gd name="csX853" fmla="*/ 103618 w 4392597"/>
                  <a:gd name="csY853" fmla="*/ 843122 h 4755652"/>
                  <a:gd name="csX854" fmla="*/ 167770 w 4392597"/>
                  <a:gd name="csY854" fmla="*/ 957632 h 4755652"/>
                  <a:gd name="csX855" fmla="*/ 103618 w 4392597"/>
                  <a:gd name="csY855" fmla="*/ 843122 h 4755652"/>
                  <a:gd name="csX856" fmla="*/ 1148515 w 4392597"/>
                  <a:gd name="csY856" fmla="*/ 936626 h 4755652"/>
                  <a:gd name="csX857" fmla="*/ 1152035 w 4392597"/>
                  <a:gd name="csY857" fmla="*/ 941508 h 4755652"/>
                  <a:gd name="csX858" fmla="*/ 1164411 w 4392597"/>
                  <a:gd name="csY858" fmla="*/ 935377 h 4755652"/>
                  <a:gd name="csX859" fmla="*/ 1188596 w 4392597"/>
                  <a:gd name="csY859" fmla="*/ 859245 h 4755652"/>
                  <a:gd name="csX860" fmla="*/ 1183657 w 4392597"/>
                  <a:gd name="csY860" fmla="*/ 857315 h 4755652"/>
                  <a:gd name="csX861" fmla="*/ 1148515 w 4392597"/>
                  <a:gd name="csY861" fmla="*/ 936626 h 4755652"/>
                  <a:gd name="csX862" fmla="*/ 514196 w 4392597"/>
                  <a:gd name="csY862" fmla="*/ 1360149 h 4755652"/>
                  <a:gd name="csX863" fmla="*/ 491033 w 4392597"/>
                  <a:gd name="csY863" fmla="*/ 1375307 h 4755652"/>
                  <a:gd name="csX864" fmla="*/ 509654 w 4392597"/>
                  <a:gd name="csY864" fmla="*/ 1409597 h 4755652"/>
                  <a:gd name="csX865" fmla="*/ 514253 w 4392597"/>
                  <a:gd name="csY865" fmla="*/ 1360205 h 4755652"/>
                  <a:gd name="csX866" fmla="*/ 847621 w 4392597"/>
                  <a:gd name="csY866" fmla="*/ 1365031 h 4755652"/>
                  <a:gd name="csX867" fmla="*/ 847621 w 4392597"/>
                  <a:gd name="csY867" fmla="*/ 1411073 h 4755652"/>
                  <a:gd name="csX868" fmla="*/ 871635 w 4392597"/>
                  <a:gd name="csY868" fmla="*/ 1376669 h 4755652"/>
                  <a:gd name="csX869" fmla="*/ 847621 w 4392597"/>
                  <a:gd name="csY869" fmla="*/ 1365031 h 4755652"/>
                  <a:gd name="csX870" fmla="*/ 131379 w 4392597"/>
                  <a:gd name="csY870" fmla="*/ 982101 h 4755652"/>
                  <a:gd name="csX871" fmla="*/ 107024 w 4392597"/>
                  <a:gd name="csY871" fmla="*/ 944120 h 4755652"/>
                  <a:gd name="csX872" fmla="*/ 98224 w 4392597"/>
                  <a:gd name="csY872" fmla="*/ 954169 h 4755652"/>
                  <a:gd name="csX873" fmla="*/ 116221 w 4392597"/>
                  <a:gd name="csY873" fmla="*/ 992604 h 4755652"/>
                  <a:gd name="csX874" fmla="*/ 131379 w 4392597"/>
                  <a:gd name="csY874" fmla="*/ 982044 h 4755652"/>
                  <a:gd name="csX875" fmla="*/ 524074 w 4392597"/>
                  <a:gd name="csY875" fmla="*/ 1480393 h 4755652"/>
                  <a:gd name="csX876" fmla="*/ 501025 w 4392597"/>
                  <a:gd name="csY876" fmla="*/ 1448032 h 4755652"/>
                  <a:gd name="csX877" fmla="*/ 524074 w 4392597"/>
                  <a:gd name="csY877" fmla="*/ 1480393 h 4755652"/>
                  <a:gd name="csX878" fmla="*/ 1230948 w 4392597"/>
                  <a:gd name="csY878" fmla="*/ 930778 h 4755652"/>
                  <a:gd name="csX879" fmla="*/ 1212384 w 4392597"/>
                  <a:gd name="csY879" fmla="*/ 952068 h 4755652"/>
                  <a:gd name="csX880" fmla="*/ 1230948 w 4392597"/>
                  <a:gd name="csY880" fmla="*/ 930778 h 4755652"/>
                  <a:gd name="csX881" fmla="*/ 68419 w 4392597"/>
                  <a:gd name="csY881" fmla="*/ 982157 h 4755652"/>
                  <a:gd name="csX882" fmla="*/ 87948 w 4392597"/>
                  <a:gd name="csY882" fmla="*/ 1017697 h 4755652"/>
                  <a:gd name="csX883" fmla="*/ 68419 w 4392597"/>
                  <a:gd name="csY883" fmla="*/ 982157 h 4755652"/>
                  <a:gd name="csX884" fmla="*/ 48548 w 4392597"/>
                  <a:gd name="csY884" fmla="*/ 1056302 h 4755652"/>
                  <a:gd name="csX885" fmla="*/ 55077 w 4392597"/>
                  <a:gd name="csY885" fmla="*/ 1053293 h 4755652"/>
                  <a:gd name="csX886" fmla="*/ 36626 w 4392597"/>
                  <a:gd name="csY886" fmla="*/ 1031720 h 4755652"/>
                  <a:gd name="csX887" fmla="*/ 48492 w 4392597"/>
                  <a:gd name="csY887" fmla="*/ 1056302 h 4755652"/>
                  <a:gd name="csX888" fmla="*/ 1275117 w 4392597"/>
                  <a:gd name="csY888" fmla="*/ 964558 h 4755652"/>
                  <a:gd name="csX889" fmla="*/ 1255758 w 4392597"/>
                  <a:gd name="csY889" fmla="*/ 985110 h 4755652"/>
                  <a:gd name="csX890" fmla="*/ 1275117 w 4392597"/>
                  <a:gd name="csY890" fmla="*/ 964558 h 4755652"/>
                  <a:gd name="csX891" fmla="*/ 1289708 w 4392597"/>
                  <a:gd name="csY891" fmla="*/ 1021671 h 4755652"/>
                  <a:gd name="csX892" fmla="*/ 1287380 w 4392597"/>
                  <a:gd name="csY892" fmla="*/ 1017356 h 4755652"/>
                  <a:gd name="csX893" fmla="*/ 1271086 w 4392597"/>
                  <a:gd name="csY893" fmla="*/ 1025134 h 4755652"/>
                  <a:gd name="csX894" fmla="*/ 1273868 w 4392597"/>
                  <a:gd name="csY894" fmla="*/ 1030357 h 4755652"/>
                  <a:gd name="csX895" fmla="*/ 1289708 w 4392597"/>
                  <a:gd name="csY895" fmla="*/ 1021728 h 47556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  <a:cxn ang="0">
                    <a:pos x="csX708" y="csY708"/>
                  </a:cxn>
                  <a:cxn ang="0">
                    <a:pos x="csX709" y="csY709"/>
                  </a:cxn>
                  <a:cxn ang="0">
                    <a:pos x="csX710" y="csY710"/>
                  </a:cxn>
                  <a:cxn ang="0">
                    <a:pos x="csX711" y="csY711"/>
                  </a:cxn>
                  <a:cxn ang="0">
                    <a:pos x="csX712" y="csY712"/>
                  </a:cxn>
                  <a:cxn ang="0">
                    <a:pos x="csX713" y="csY713"/>
                  </a:cxn>
                  <a:cxn ang="0">
                    <a:pos x="csX714" y="csY714"/>
                  </a:cxn>
                  <a:cxn ang="0">
                    <a:pos x="csX715" y="csY715"/>
                  </a:cxn>
                  <a:cxn ang="0">
                    <a:pos x="csX716" y="csY716"/>
                  </a:cxn>
                  <a:cxn ang="0">
                    <a:pos x="csX717" y="csY717"/>
                  </a:cxn>
                  <a:cxn ang="0">
                    <a:pos x="csX718" y="csY718"/>
                  </a:cxn>
                  <a:cxn ang="0">
                    <a:pos x="csX719" y="csY719"/>
                  </a:cxn>
                  <a:cxn ang="0">
                    <a:pos x="csX720" y="csY720"/>
                  </a:cxn>
                  <a:cxn ang="0">
                    <a:pos x="csX721" y="csY721"/>
                  </a:cxn>
                  <a:cxn ang="0">
                    <a:pos x="csX722" y="csY722"/>
                  </a:cxn>
                  <a:cxn ang="0">
                    <a:pos x="csX723" y="csY723"/>
                  </a:cxn>
                  <a:cxn ang="0">
                    <a:pos x="csX724" y="csY724"/>
                  </a:cxn>
                  <a:cxn ang="0">
                    <a:pos x="csX725" y="csY725"/>
                  </a:cxn>
                  <a:cxn ang="0">
                    <a:pos x="csX726" y="csY726"/>
                  </a:cxn>
                  <a:cxn ang="0">
                    <a:pos x="csX727" y="csY727"/>
                  </a:cxn>
                  <a:cxn ang="0">
                    <a:pos x="csX728" y="csY728"/>
                  </a:cxn>
                  <a:cxn ang="0">
                    <a:pos x="csX729" y="csY729"/>
                  </a:cxn>
                  <a:cxn ang="0">
                    <a:pos x="csX730" y="csY730"/>
                  </a:cxn>
                  <a:cxn ang="0">
                    <a:pos x="csX731" y="csY731"/>
                  </a:cxn>
                  <a:cxn ang="0">
                    <a:pos x="csX732" y="csY732"/>
                  </a:cxn>
                  <a:cxn ang="0">
                    <a:pos x="csX733" y="csY733"/>
                  </a:cxn>
                  <a:cxn ang="0">
                    <a:pos x="csX734" y="csY734"/>
                  </a:cxn>
                  <a:cxn ang="0">
                    <a:pos x="csX735" y="csY735"/>
                  </a:cxn>
                  <a:cxn ang="0">
                    <a:pos x="csX736" y="csY736"/>
                  </a:cxn>
                  <a:cxn ang="0">
                    <a:pos x="csX737" y="csY737"/>
                  </a:cxn>
                  <a:cxn ang="0">
                    <a:pos x="csX738" y="csY738"/>
                  </a:cxn>
                  <a:cxn ang="0">
                    <a:pos x="csX739" y="csY739"/>
                  </a:cxn>
                  <a:cxn ang="0">
                    <a:pos x="csX740" y="csY740"/>
                  </a:cxn>
                  <a:cxn ang="0">
                    <a:pos x="csX741" y="csY741"/>
                  </a:cxn>
                  <a:cxn ang="0">
                    <a:pos x="csX742" y="csY742"/>
                  </a:cxn>
                  <a:cxn ang="0">
                    <a:pos x="csX743" y="csY743"/>
                  </a:cxn>
                  <a:cxn ang="0">
                    <a:pos x="csX744" y="csY744"/>
                  </a:cxn>
                  <a:cxn ang="0">
                    <a:pos x="csX745" y="csY745"/>
                  </a:cxn>
                  <a:cxn ang="0">
                    <a:pos x="csX746" y="csY746"/>
                  </a:cxn>
                  <a:cxn ang="0">
                    <a:pos x="csX747" y="csY747"/>
                  </a:cxn>
                  <a:cxn ang="0">
                    <a:pos x="csX748" y="csY748"/>
                  </a:cxn>
                  <a:cxn ang="0">
                    <a:pos x="csX749" y="csY749"/>
                  </a:cxn>
                  <a:cxn ang="0">
                    <a:pos x="csX750" y="csY750"/>
                  </a:cxn>
                  <a:cxn ang="0">
                    <a:pos x="csX751" y="csY751"/>
                  </a:cxn>
                  <a:cxn ang="0">
                    <a:pos x="csX752" y="csY752"/>
                  </a:cxn>
                  <a:cxn ang="0">
                    <a:pos x="csX753" y="csY753"/>
                  </a:cxn>
                  <a:cxn ang="0">
                    <a:pos x="csX754" y="csY754"/>
                  </a:cxn>
                  <a:cxn ang="0">
                    <a:pos x="csX755" y="csY755"/>
                  </a:cxn>
                  <a:cxn ang="0">
                    <a:pos x="csX756" y="csY756"/>
                  </a:cxn>
                  <a:cxn ang="0">
                    <a:pos x="csX757" y="csY757"/>
                  </a:cxn>
                  <a:cxn ang="0">
                    <a:pos x="csX758" y="csY758"/>
                  </a:cxn>
                  <a:cxn ang="0">
                    <a:pos x="csX759" y="csY759"/>
                  </a:cxn>
                  <a:cxn ang="0">
                    <a:pos x="csX760" y="csY760"/>
                  </a:cxn>
                  <a:cxn ang="0">
                    <a:pos x="csX761" y="csY761"/>
                  </a:cxn>
                  <a:cxn ang="0">
                    <a:pos x="csX762" y="csY762"/>
                  </a:cxn>
                  <a:cxn ang="0">
                    <a:pos x="csX763" y="csY763"/>
                  </a:cxn>
                  <a:cxn ang="0">
                    <a:pos x="csX764" y="csY764"/>
                  </a:cxn>
                  <a:cxn ang="0">
                    <a:pos x="csX765" y="csY765"/>
                  </a:cxn>
                  <a:cxn ang="0">
                    <a:pos x="csX766" y="csY766"/>
                  </a:cxn>
                  <a:cxn ang="0">
                    <a:pos x="csX767" y="csY767"/>
                  </a:cxn>
                  <a:cxn ang="0">
                    <a:pos x="csX768" y="csY768"/>
                  </a:cxn>
                  <a:cxn ang="0">
                    <a:pos x="csX769" y="csY769"/>
                  </a:cxn>
                  <a:cxn ang="0">
                    <a:pos x="csX770" y="csY770"/>
                  </a:cxn>
                  <a:cxn ang="0">
                    <a:pos x="csX771" y="csY771"/>
                  </a:cxn>
                  <a:cxn ang="0">
                    <a:pos x="csX772" y="csY772"/>
                  </a:cxn>
                  <a:cxn ang="0">
                    <a:pos x="csX773" y="csY773"/>
                  </a:cxn>
                  <a:cxn ang="0">
                    <a:pos x="csX774" y="csY774"/>
                  </a:cxn>
                  <a:cxn ang="0">
                    <a:pos x="csX775" y="csY775"/>
                  </a:cxn>
                  <a:cxn ang="0">
                    <a:pos x="csX776" y="csY776"/>
                  </a:cxn>
                  <a:cxn ang="0">
                    <a:pos x="csX777" y="csY777"/>
                  </a:cxn>
                  <a:cxn ang="0">
                    <a:pos x="csX778" y="csY778"/>
                  </a:cxn>
                  <a:cxn ang="0">
                    <a:pos x="csX779" y="csY779"/>
                  </a:cxn>
                  <a:cxn ang="0">
                    <a:pos x="csX780" y="csY780"/>
                  </a:cxn>
                  <a:cxn ang="0">
                    <a:pos x="csX781" y="csY781"/>
                  </a:cxn>
                  <a:cxn ang="0">
                    <a:pos x="csX782" y="csY782"/>
                  </a:cxn>
                  <a:cxn ang="0">
                    <a:pos x="csX783" y="csY783"/>
                  </a:cxn>
                  <a:cxn ang="0">
                    <a:pos x="csX784" y="csY784"/>
                  </a:cxn>
                  <a:cxn ang="0">
                    <a:pos x="csX785" y="csY785"/>
                  </a:cxn>
                  <a:cxn ang="0">
                    <a:pos x="csX786" y="csY786"/>
                  </a:cxn>
                  <a:cxn ang="0">
                    <a:pos x="csX787" y="csY787"/>
                  </a:cxn>
                  <a:cxn ang="0">
                    <a:pos x="csX788" y="csY788"/>
                  </a:cxn>
                  <a:cxn ang="0">
                    <a:pos x="csX789" y="csY789"/>
                  </a:cxn>
                  <a:cxn ang="0">
                    <a:pos x="csX790" y="csY790"/>
                  </a:cxn>
                  <a:cxn ang="0">
                    <a:pos x="csX791" y="csY791"/>
                  </a:cxn>
                  <a:cxn ang="0">
                    <a:pos x="csX792" y="csY792"/>
                  </a:cxn>
                  <a:cxn ang="0">
                    <a:pos x="csX793" y="csY793"/>
                  </a:cxn>
                  <a:cxn ang="0">
                    <a:pos x="csX794" y="csY794"/>
                  </a:cxn>
                  <a:cxn ang="0">
                    <a:pos x="csX795" y="csY795"/>
                  </a:cxn>
                  <a:cxn ang="0">
                    <a:pos x="csX796" y="csY796"/>
                  </a:cxn>
                  <a:cxn ang="0">
                    <a:pos x="csX797" y="csY797"/>
                  </a:cxn>
                  <a:cxn ang="0">
                    <a:pos x="csX798" y="csY798"/>
                  </a:cxn>
                  <a:cxn ang="0">
                    <a:pos x="csX799" y="csY799"/>
                  </a:cxn>
                  <a:cxn ang="0">
                    <a:pos x="csX800" y="csY800"/>
                  </a:cxn>
                  <a:cxn ang="0">
                    <a:pos x="csX801" y="csY801"/>
                  </a:cxn>
                  <a:cxn ang="0">
                    <a:pos x="csX802" y="csY802"/>
                  </a:cxn>
                  <a:cxn ang="0">
                    <a:pos x="csX803" y="csY803"/>
                  </a:cxn>
                  <a:cxn ang="0">
                    <a:pos x="csX804" y="csY804"/>
                  </a:cxn>
                  <a:cxn ang="0">
                    <a:pos x="csX805" y="csY805"/>
                  </a:cxn>
                  <a:cxn ang="0">
                    <a:pos x="csX806" y="csY806"/>
                  </a:cxn>
                  <a:cxn ang="0">
                    <a:pos x="csX807" y="csY807"/>
                  </a:cxn>
                  <a:cxn ang="0">
                    <a:pos x="csX808" y="csY808"/>
                  </a:cxn>
                  <a:cxn ang="0">
                    <a:pos x="csX809" y="csY809"/>
                  </a:cxn>
                  <a:cxn ang="0">
                    <a:pos x="csX810" y="csY810"/>
                  </a:cxn>
                  <a:cxn ang="0">
                    <a:pos x="csX811" y="csY811"/>
                  </a:cxn>
                  <a:cxn ang="0">
                    <a:pos x="csX812" y="csY812"/>
                  </a:cxn>
                  <a:cxn ang="0">
                    <a:pos x="csX813" y="csY813"/>
                  </a:cxn>
                  <a:cxn ang="0">
                    <a:pos x="csX814" y="csY814"/>
                  </a:cxn>
                  <a:cxn ang="0">
                    <a:pos x="csX815" y="csY815"/>
                  </a:cxn>
                  <a:cxn ang="0">
                    <a:pos x="csX816" y="csY816"/>
                  </a:cxn>
                  <a:cxn ang="0">
                    <a:pos x="csX817" y="csY817"/>
                  </a:cxn>
                  <a:cxn ang="0">
                    <a:pos x="csX818" y="csY818"/>
                  </a:cxn>
                  <a:cxn ang="0">
                    <a:pos x="csX819" y="csY819"/>
                  </a:cxn>
                  <a:cxn ang="0">
                    <a:pos x="csX820" y="csY820"/>
                  </a:cxn>
                  <a:cxn ang="0">
                    <a:pos x="csX821" y="csY821"/>
                  </a:cxn>
                  <a:cxn ang="0">
                    <a:pos x="csX822" y="csY822"/>
                  </a:cxn>
                  <a:cxn ang="0">
                    <a:pos x="csX823" y="csY823"/>
                  </a:cxn>
                  <a:cxn ang="0">
                    <a:pos x="csX824" y="csY824"/>
                  </a:cxn>
                  <a:cxn ang="0">
                    <a:pos x="csX825" y="csY825"/>
                  </a:cxn>
                  <a:cxn ang="0">
                    <a:pos x="csX826" y="csY826"/>
                  </a:cxn>
                  <a:cxn ang="0">
                    <a:pos x="csX827" y="csY827"/>
                  </a:cxn>
                  <a:cxn ang="0">
                    <a:pos x="csX828" y="csY828"/>
                  </a:cxn>
                  <a:cxn ang="0">
                    <a:pos x="csX829" y="csY829"/>
                  </a:cxn>
                  <a:cxn ang="0">
                    <a:pos x="csX830" y="csY830"/>
                  </a:cxn>
                  <a:cxn ang="0">
                    <a:pos x="csX831" y="csY831"/>
                  </a:cxn>
                  <a:cxn ang="0">
                    <a:pos x="csX832" y="csY832"/>
                  </a:cxn>
                  <a:cxn ang="0">
                    <a:pos x="csX833" y="csY833"/>
                  </a:cxn>
                  <a:cxn ang="0">
                    <a:pos x="csX834" y="csY834"/>
                  </a:cxn>
                  <a:cxn ang="0">
                    <a:pos x="csX835" y="csY835"/>
                  </a:cxn>
                  <a:cxn ang="0">
                    <a:pos x="csX836" y="csY836"/>
                  </a:cxn>
                  <a:cxn ang="0">
                    <a:pos x="csX837" y="csY837"/>
                  </a:cxn>
                  <a:cxn ang="0">
                    <a:pos x="csX838" y="csY838"/>
                  </a:cxn>
                  <a:cxn ang="0">
                    <a:pos x="csX839" y="csY839"/>
                  </a:cxn>
                  <a:cxn ang="0">
                    <a:pos x="csX840" y="csY840"/>
                  </a:cxn>
                  <a:cxn ang="0">
                    <a:pos x="csX841" y="csY841"/>
                  </a:cxn>
                  <a:cxn ang="0">
                    <a:pos x="csX842" y="csY842"/>
                  </a:cxn>
                  <a:cxn ang="0">
                    <a:pos x="csX843" y="csY843"/>
                  </a:cxn>
                  <a:cxn ang="0">
                    <a:pos x="csX844" y="csY844"/>
                  </a:cxn>
                  <a:cxn ang="0">
                    <a:pos x="csX845" y="csY845"/>
                  </a:cxn>
                  <a:cxn ang="0">
                    <a:pos x="csX846" y="csY846"/>
                  </a:cxn>
                  <a:cxn ang="0">
                    <a:pos x="csX847" y="csY847"/>
                  </a:cxn>
                  <a:cxn ang="0">
                    <a:pos x="csX848" y="csY848"/>
                  </a:cxn>
                  <a:cxn ang="0">
                    <a:pos x="csX849" y="csY849"/>
                  </a:cxn>
                  <a:cxn ang="0">
                    <a:pos x="csX850" y="csY850"/>
                  </a:cxn>
                  <a:cxn ang="0">
                    <a:pos x="csX851" y="csY851"/>
                  </a:cxn>
                  <a:cxn ang="0">
                    <a:pos x="csX852" y="csY852"/>
                  </a:cxn>
                  <a:cxn ang="0">
                    <a:pos x="csX853" y="csY853"/>
                  </a:cxn>
                  <a:cxn ang="0">
                    <a:pos x="csX854" y="csY854"/>
                  </a:cxn>
                  <a:cxn ang="0">
                    <a:pos x="csX855" y="csY855"/>
                  </a:cxn>
                  <a:cxn ang="0">
                    <a:pos x="csX856" y="csY856"/>
                  </a:cxn>
                  <a:cxn ang="0">
                    <a:pos x="csX857" y="csY857"/>
                  </a:cxn>
                  <a:cxn ang="0">
                    <a:pos x="csX858" y="csY858"/>
                  </a:cxn>
                  <a:cxn ang="0">
                    <a:pos x="csX859" y="csY859"/>
                  </a:cxn>
                  <a:cxn ang="0">
                    <a:pos x="csX860" y="csY860"/>
                  </a:cxn>
                  <a:cxn ang="0">
                    <a:pos x="csX861" y="csY861"/>
                  </a:cxn>
                  <a:cxn ang="0">
                    <a:pos x="csX862" y="csY862"/>
                  </a:cxn>
                  <a:cxn ang="0">
                    <a:pos x="csX863" y="csY863"/>
                  </a:cxn>
                  <a:cxn ang="0">
                    <a:pos x="csX864" y="csY864"/>
                  </a:cxn>
                  <a:cxn ang="0">
                    <a:pos x="csX865" y="csY865"/>
                  </a:cxn>
                  <a:cxn ang="0">
                    <a:pos x="csX866" y="csY866"/>
                  </a:cxn>
                  <a:cxn ang="0">
                    <a:pos x="csX867" y="csY867"/>
                  </a:cxn>
                  <a:cxn ang="0">
                    <a:pos x="csX868" y="csY868"/>
                  </a:cxn>
                  <a:cxn ang="0">
                    <a:pos x="csX869" y="csY869"/>
                  </a:cxn>
                  <a:cxn ang="0">
                    <a:pos x="csX870" y="csY870"/>
                  </a:cxn>
                  <a:cxn ang="0">
                    <a:pos x="csX871" y="csY871"/>
                  </a:cxn>
                  <a:cxn ang="0">
                    <a:pos x="csX872" y="csY872"/>
                  </a:cxn>
                  <a:cxn ang="0">
                    <a:pos x="csX873" y="csY873"/>
                  </a:cxn>
                  <a:cxn ang="0">
                    <a:pos x="csX874" y="csY874"/>
                  </a:cxn>
                  <a:cxn ang="0">
                    <a:pos x="csX875" y="csY875"/>
                  </a:cxn>
                  <a:cxn ang="0">
                    <a:pos x="csX876" y="csY876"/>
                  </a:cxn>
                  <a:cxn ang="0">
                    <a:pos x="csX877" y="csY877"/>
                  </a:cxn>
                  <a:cxn ang="0">
                    <a:pos x="csX878" y="csY878"/>
                  </a:cxn>
                  <a:cxn ang="0">
                    <a:pos x="csX879" y="csY879"/>
                  </a:cxn>
                  <a:cxn ang="0">
                    <a:pos x="csX880" y="csY880"/>
                  </a:cxn>
                  <a:cxn ang="0">
                    <a:pos x="csX881" y="csY881"/>
                  </a:cxn>
                  <a:cxn ang="0">
                    <a:pos x="csX882" y="csY882"/>
                  </a:cxn>
                  <a:cxn ang="0">
                    <a:pos x="csX883" y="csY883"/>
                  </a:cxn>
                  <a:cxn ang="0">
                    <a:pos x="csX884" y="csY884"/>
                  </a:cxn>
                  <a:cxn ang="0">
                    <a:pos x="csX885" y="csY885"/>
                  </a:cxn>
                  <a:cxn ang="0">
                    <a:pos x="csX886" y="csY886"/>
                  </a:cxn>
                  <a:cxn ang="0">
                    <a:pos x="csX887" y="csY887"/>
                  </a:cxn>
                  <a:cxn ang="0">
                    <a:pos x="csX888" y="csY888"/>
                  </a:cxn>
                  <a:cxn ang="0">
                    <a:pos x="csX889" y="csY889"/>
                  </a:cxn>
                  <a:cxn ang="0">
                    <a:pos x="csX890" y="csY890"/>
                  </a:cxn>
                  <a:cxn ang="0">
                    <a:pos x="csX891" y="csY891"/>
                  </a:cxn>
                  <a:cxn ang="0">
                    <a:pos x="csX892" y="csY892"/>
                  </a:cxn>
                  <a:cxn ang="0">
                    <a:pos x="csX893" y="csY893"/>
                  </a:cxn>
                  <a:cxn ang="0">
                    <a:pos x="csX894" y="csY894"/>
                  </a:cxn>
                  <a:cxn ang="0">
                    <a:pos x="csX895" y="csY895"/>
                  </a:cxn>
                </a:cxnLst>
                <a:rect l="l" t="t" r="r" b="b"/>
                <a:pathLst>
                  <a:path w="4392597" h="4755652">
                    <a:moveTo>
                      <a:pt x="2976702" y="2140429"/>
                    </a:moveTo>
                    <a:cubicBezTo>
                      <a:pt x="2981754" y="2150251"/>
                      <a:pt x="2985217" y="2157348"/>
                      <a:pt x="2989078" y="2164274"/>
                    </a:cubicBezTo>
                    <a:cubicBezTo>
                      <a:pt x="3076905" y="2321590"/>
                      <a:pt x="3129987" y="2490431"/>
                      <a:pt x="3156670" y="2668072"/>
                    </a:cubicBezTo>
                    <a:cubicBezTo>
                      <a:pt x="3170863" y="2762712"/>
                      <a:pt x="3178187" y="2857692"/>
                      <a:pt x="3170807" y="2953354"/>
                    </a:cubicBezTo>
                    <a:cubicBezTo>
                      <a:pt x="3168365" y="2985317"/>
                      <a:pt x="3164902" y="3017280"/>
                      <a:pt x="3159565" y="3048845"/>
                    </a:cubicBezTo>
                    <a:cubicBezTo>
                      <a:pt x="3156840" y="3065026"/>
                      <a:pt x="3159509" y="3078197"/>
                      <a:pt x="3166662" y="3092333"/>
                    </a:cubicBezTo>
                    <a:cubicBezTo>
                      <a:pt x="3291107" y="3338328"/>
                      <a:pt x="3415212" y="3584494"/>
                      <a:pt x="3539373" y="3830602"/>
                    </a:cubicBezTo>
                    <a:cubicBezTo>
                      <a:pt x="3690615" y="4130417"/>
                      <a:pt x="3841857" y="4430176"/>
                      <a:pt x="3993042" y="4729991"/>
                    </a:cubicBezTo>
                    <a:cubicBezTo>
                      <a:pt x="3996903" y="4737656"/>
                      <a:pt x="4000252" y="4745604"/>
                      <a:pt x="4004907" y="4755653"/>
                    </a:cubicBezTo>
                    <a:lnTo>
                      <a:pt x="3963009" y="4755653"/>
                    </a:lnTo>
                    <a:cubicBezTo>
                      <a:pt x="3691069" y="4216598"/>
                      <a:pt x="3418789" y="3676806"/>
                      <a:pt x="3144635" y="3133380"/>
                    </a:cubicBezTo>
                    <a:cubicBezTo>
                      <a:pt x="3141342" y="3142406"/>
                      <a:pt x="3139354" y="3146721"/>
                      <a:pt x="3138162" y="3151263"/>
                    </a:cubicBezTo>
                    <a:cubicBezTo>
                      <a:pt x="3105859" y="3273324"/>
                      <a:pt x="3056694" y="3389196"/>
                      <a:pt x="3007926" y="3505239"/>
                    </a:cubicBezTo>
                    <a:cubicBezTo>
                      <a:pt x="2998218" y="3528346"/>
                      <a:pt x="2983344" y="3544072"/>
                      <a:pt x="2959556" y="3551622"/>
                    </a:cubicBezTo>
                    <a:cubicBezTo>
                      <a:pt x="2952743" y="3553779"/>
                      <a:pt x="2946272" y="3556902"/>
                      <a:pt x="2936677" y="3560819"/>
                    </a:cubicBezTo>
                    <a:cubicBezTo>
                      <a:pt x="2940140" y="3576318"/>
                      <a:pt x="2942411" y="3591988"/>
                      <a:pt x="2947237" y="3606919"/>
                    </a:cubicBezTo>
                    <a:cubicBezTo>
                      <a:pt x="2956774" y="3636667"/>
                      <a:pt x="2967845" y="3665905"/>
                      <a:pt x="2977950" y="3695484"/>
                    </a:cubicBezTo>
                    <a:cubicBezTo>
                      <a:pt x="2989078" y="3728128"/>
                      <a:pt x="2999694" y="3760999"/>
                      <a:pt x="2998843" y="3796198"/>
                    </a:cubicBezTo>
                    <a:cubicBezTo>
                      <a:pt x="2998218" y="3822995"/>
                      <a:pt x="2990327" y="3846896"/>
                      <a:pt x="2969832" y="3865006"/>
                    </a:cubicBezTo>
                    <a:cubicBezTo>
                      <a:pt x="2943319" y="3888453"/>
                      <a:pt x="2912094" y="3890951"/>
                      <a:pt x="2879393" y="3882435"/>
                    </a:cubicBezTo>
                    <a:cubicBezTo>
                      <a:pt x="2849134" y="3874544"/>
                      <a:pt x="2824040" y="3857455"/>
                      <a:pt x="2801899" y="3835882"/>
                    </a:cubicBezTo>
                    <a:cubicBezTo>
                      <a:pt x="2775159" y="3809823"/>
                      <a:pt x="2755119" y="3778939"/>
                      <a:pt x="2738371" y="3745898"/>
                    </a:cubicBezTo>
                    <a:cubicBezTo>
                      <a:pt x="2701582" y="3673172"/>
                      <a:pt x="2675751" y="3596643"/>
                      <a:pt x="2660309" y="3516707"/>
                    </a:cubicBezTo>
                    <a:cubicBezTo>
                      <a:pt x="2656902" y="3498937"/>
                      <a:pt x="2651055" y="3483495"/>
                      <a:pt x="2639303" y="3469416"/>
                    </a:cubicBezTo>
                    <a:cubicBezTo>
                      <a:pt x="2607453" y="3431208"/>
                      <a:pt x="2601152" y="3388118"/>
                      <a:pt x="2616310" y="3340883"/>
                    </a:cubicBezTo>
                    <a:cubicBezTo>
                      <a:pt x="2637372" y="3275254"/>
                      <a:pt x="2657640" y="3209398"/>
                      <a:pt x="2677738" y="3143485"/>
                    </a:cubicBezTo>
                    <a:cubicBezTo>
                      <a:pt x="2719579" y="3006039"/>
                      <a:pt x="2712653" y="2868877"/>
                      <a:pt x="2667803" y="2734156"/>
                    </a:cubicBezTo>
                    <a:cubicBezTo>
                      <a:pt x="2643334" y="2660578"/>
                      <a:pt x="2610349" y="2589783"/>
                      <a:pt x="2581054" y="2517796"/>
                    </a:cubicBezTo>
                    <a:cubicBezTo>
                      <a:pt x="2579010" y="2512800"/>
                      <a:pt x="2575888" y="2508258"/>
                      <a:pt x="2570381" y="2498209"/>
                    </a:cubicBezTo>
                    <a:cubicBezTo>
                      <a:pt x="2567996" y="2510870"/>
                      <a:pt x="2566237" y="2518136"/>
                      <a:pt x="2565328" y="2525517"/>
                    </a:cubicBezTo>
                    <a:cubicBezTo>
                      <a:pt x="2538361" y="2743523"/>
                      <a:pt x="2511394" y="2961529"/>
                      <a:pt x="2484598" y="3179536"/>
                    </a:cubicBezTo>
                    <a:cubicBezTo>
                      <a:pt x="2462967" y="3355360"/>
                      <a:pt x="2441451" y="3531241"/>
                      <a:pt x="2419877" y="3707065"/>
                    </a:cubicBezTo>
                    <a:cubicBezTo>
                      <a:pt x="2413235" y="3761169"/>
                      <a:pt x="2406592" y="3815273"/>
                      <a:pt x="2399893" y="3869378"/>
                    </a:cubicBezTo>
                    <a:cubicBezTo>
                      <a:pt x="2399723" y="3870967"/>
                      <a:pt x="2399439" y="3872557"/>
                      <a:pt x="2399155" y="3874146"/>
                    </a:cubicBezTo>
                    <a:cubicBezTo>
                      <a:pt x="2394897" y="3903157"/>
                      <a:pt x="2385360" y="3927626"/>
                      <a:pt x="2348571" y="3928705"/>
                    </a:cubicBezTo>
                    <a:cubicBezTo>
                      <a:pt x="2343859" y="3953060"/>
                      <a:pt x="2339204" y="3976507"/>
                      <a:pt x="2334832" y="3999954"/>
                    </a:cubicBezTo>
                    <a:cubicBezTo>
                      <a:pt x="2320752" y="4075689"/>
                      <a:pt x="2303323" y="4150572"/>
                      <a:pt x="2280387" y="4224149"/>
                    </a:cubicBezTo>
                    <a:cubicBezTo>
                      <a:pt x="2277833" y="4232438"/>
                      <a:pt x="2277208" y="4241351"/>
                      <a:pt x="2276243" y="4250037"/>
                    </a:cubicBezTo>
                    <a:cubicBezTo>
                      <a:pt x="2275562" y="4256396"/>
                      <a:pt x="2276129" y="4262868"/>
                      <a:pt x="2275448" y="4269226"/>
                    </a:cubicBezTo>
                    <a:cubicBezTo>
                      <a:pt x="2269373" y="4327361"/>
                      <a:pt x="2232131" y="4359381"/>
                      <a:pt x="2173996" y="4352795"/>
                    </a:cubicBezTo>
                    <a:cubicBezTo>
                      <a:pt x="2150492" y="4350127"/>
                      <a:pt x="2127045" y="4342519"/>
                      <a:pt x="2104904" y="4333720"/>
                    </a:cubicBezTo>
                    <a:cubicBezTo>
                      <a:pt x="2061416" y="4316404"/>
                      <a:pt x="2022640" y="4290289"/>
                      <a:pt x="1986192" y="4261278"/>
                    </a:cubicBezTo>
                    <a:cubicBezTo>
                      <a:pt x="1833191" y="4139728"/>
                      <a:pt x="1713174" y="3991098"/>
                      <a:pt x="1623700" y="3817601"/>
                    </a:cubicBezTo>
                    <a:cubicBezTo>
                      <a:pt x="1619783" y="3809937"/>
                      <a:pt x="1615809" y="3802329"/>
                      <a:pt x="1610415" y="3791940"/>
                    </a:cubicBezTo>
                    <a:cubicBezTo>
                      <a:pt x="1603660" y="3803749"/>
                      <a:pt x="1598380" y="3812548"/>
                      <a:pt x="1593611" y="3821519"/>
                    </a:cubicBezTo>
                    <a:cubicBezTo>
                      <a:pt x="1431639" y="4123889"/>
                      <a:pt x="1269724" y="4426316"/>
                      <a:pt x="1107809" y="4728686"/>
                    </a:cubicBezTo>
                    <a:cubicBezTo>
                      <a:pt x="1096568" y="4749652"/>
                      <a:pt x="1077759" y="4758304"/>
                      <a:pt x="1051377" y="4754631"/>
                    </a:cubicBezTo>
                    <a:cubicBezTo>
                      <a:pt x="1055521" y="4746285"/>
                      <a:pt x="1059098" y="4738564"/>
                      <a:pt x="1063072" y="4731127"/>
                    </a:cubicBezTo>
                    <a:cubicBezTo>
                      <a:pt x="1234071" y="4411782"/>
                      <a:pt x="1404956" y="4092323"/>
                      <a:pt x="1576465" y="3773262"/>
                    </a:cubicBezTo>
                    <a:cubicBezTo>
                      <a:pt x="1587025" y="3753619"/>
                      <a:pt x="1590148" y="3736928"/>
                      <a:pt x="1582938" y="3714843"/>
                    </a:cubicBezTo>
                    <a:cubicBezTo>
                      <a:pt x="1573797" y="3686968"/>
                      <a:pt x="1570504" y="3657105"/>
                      <a:pt x="1565622" y="3627924"/>
                    </a:cubicBezTo>
                    <a:cubicBezTo>
                      <a:pt x="1564203" y="3619408"/>
                      <a:pt x="1565395" y="3610268"/>
                      <a:pt x="1566473" y="3601582"/>
                    </a:cubicBezTo>
                    <a:cubicBezTo>
                      <a:pt x="1573627" y="3542993"/>
                      <a:pt x="1609905" y="3513641"/>
                      <a:pt x="1668834" y="3518978"/>
                    </a:cubicBezTo>
                    <a:cubicBezTo>
                      <a:pt x="1681495" y="3520113"/>
                      <a:pt x="1693985" y="3522839"/>
                      <a:pt x="1707837" y="3524996"/>
                    </a:cubicBezTo>
                    <a:cubicBezTo>
                      <a:pt x="1711584" y="3518694"/>
                      <a:pt x="1715445" y="3512790"/>
                      <a:pt x="1718737" y="3506545"/>
                    </a:cubicBezTo>
                    <a:cubicBezTo>
                      <a:pt x="1809233" y="3337704"/>
                      <a:pt x="1899841" y="3168976"/>
                      <a:pt x="1989883" y="2999907"/>
                    </a:cubicBezTo>
                    <a:cubicBezTo>
                      <a:pt x="1996128" y="2988155"/>
                      <a:pt x="2000726" y="2974757"/>
                      <a:pt x="2002543" y="2961586"/>
                    </a:cubicBezTo>
                    <a:cubicBezTo>
                      <a:pt x="2028374" y="2776621"/>
                      <a:pt x="2053581" y="2591543"/>
                      <a:pt x="2078902" y="2406465"/>
                    </a:cubicBezTo>
                    <a:cubicBezTo>
                      <a:pt x="2087588" y="2342937"/>
                      <a:pt x="2096274" y="2279408"/>
                      <a:pt x="2104904" y="2215823"/>
                    </a:cubicBezTo>
                    <a:cubicBezTo>
                      <a:pt x="2105642" y="2210316"/>
                      <a:pt x="2106153" y="2204809"/>
                      <a:pt x="2106947" y="2197542"/>
                    </a:cubicBezTo>
                    <a:cubicBezTo>
                      <a:pt x="2100759" y="2195555"/>
                      <a:pt x="2095139" y="2192944"/>
                      <a:pt x="2089178" y="2191865"/>
                    </a:cubicBezTo>
                    <a:cubicBezTo>
                      <a:pt x="1997774" y="2175060"/>
                      <a:pt x="1910969" y="2145482"/>
                      <a:pt x="1829160" y="2101029"/>
                    </a:cubicBezTo>
                    <a:cubicBezTo>
                      <a:pt x="1819735" y="2095920"/>
                      <a:pt x="1808211" y="2091548"/>
                      <a:pt x="1797821" y="2091832"/>
                    </a:cubicBezTo>
                    <a:cubicBezTo>
                      <a:pt x="1775623" y="2092456"/>
                      <a:pt x="1757059" y="2085871"/>
                      <a:pt x="1740084" y="2072302"/>
                    </a:cubicBezTo>
                    <a:cubicBezTo>
                      <a:pt x="1729638" y="2063957"/>
                      <a:pt x="1718567" y="2056349"/>
                      <a:pt x="1705509" y="2046698"/>
                    </a:cubicBezTo>
                    <a:cubicBezTo>
                      <a:pt x="1704714" y="2054930"/>
                      <a:pt x="1703693" y="2060891"/>
                      <a:pt x="1703579" y="2066852"/>
                    </a:cubicBezTo>
                    <a:cubicBezTo>
                      <a:pt x="1700059" y="2262547"/>
                      <a:pt x="1704203" y="2458071"/>
                      <a:pt x="1709200" y="2653709"/>
                    </a:cubicBezTo>
                    <a:cubicBezTo>
                      <a:pt x="1712379" y="2778665"/>
                      <a:pt x="1708178" y="2903849"/>
                      <a:pt x="1707496" y="3028862"/>
                    </a:cubicBezTo>
                    <a:cubicBezTo>
                      <a:pt x="1707326" y="3055317"/>
                      <a:pt x="1707780" y="3081717"/>
                      <a:pt x="1708348" y="3108173"/>
                    </a:cubicBezTo>
                    <a:cubicBezTo>
                      <a:pt x="1708689" y="3123671"/>
                      <a:pt x="1705509" y="3129860"/>
                      <a:pt x="1690578" y="3135423"/>
                    </a:cubicBezTo>
                    <a:cubicBezTo>
                      <a:pt x="1679735" y="3139454"/>
                      <a:pt x="1668323" y="3142066"/>
                      <a:pt x="1652427" y="3146608"/>
                    </a:cubicBezTo>
                    <a:cubicBezTo>
                      <a:pt x="1664349" y="3153364"/>
                      <a:pt x="1672241" y="3158416"/>
                      <a:pt x="1680586" y="3162447"/>
                    </a:cubicBezTo>
                    <a:cubicBezTo>
                      <a:pt x="1700797" y="3172155"/>
                      <a:pt x="1721406" y="3181069"/>
                      <a:pt x="1741617" y="3190776"/>
                    </a:cubicBezTo>
                    <a:cubicBezTo>
                      <a:pt x="1763644" y="3201336"/>
                      <a:pt x="1782606" y="3216097"/>
                      <a:pt x="1797254" y="3235740"/>
                    </a:cubicBezTo>
                    <a:cubicBezTo>
                      <a:pt x="1813150" y="3257030"/>
                      <a:pt x="1805315" y="3276673"/>
                      <a:pt x="1778859" y="3277411"/>
                    </a:cubicBezTo>
                    <a:cubicBezTo>
                      <a:pt x="1700343" y="3279625"/>
                      <a:pt x="1621827" y="3279909"/>
                      <a:pt x="1543310" y="3280874"/>
                    </a:cubicBezTo>
                    <a:cubicBezTo>
                      <a:pt x="1532126" y="3280988"/>
                      <a:pt x="1520885" y="3280363"/>
                      <a:pt x="1509644" y="3280080"/>
                    </a:cubicBezTo>
                    <a:cubicBezTo>
                      <a:pt x="1486879" y="3279398"/>
                      <a:pt x="1480690" y="3274459"/>
                      <a:pt x="1479271" y="3252147"/>
                    </a:cubicBezTo>
                    <a:cubicBezTo>
                      <a:pt x="1477738" y="3228133"/>
                      <a:pt x="1477625" y="3204061"/>
                      <a:pt x="1477284" y="3180047"/>
                    </a:cubicBezTo>
                    <a:cubicBezTo>
                      <a:pt x="1477114" y="3166875"/>
                      <a:pt x="1476149" y="3154896"/>
                      <a:pt x="1463431" y="3146437"/>
                    </a:cubicBezTo>
                    <a:cubicBezTo>
                      <a:pt x="1454916" y="3140817"/>
                      <a:pt x="1453553" y="3131279"/>
                      <a:pt x="1453269" y="3120890"/>
                    </a:cubicBezTo>
                    <a:cubicBezTo>
                      <a:pt x="1450885" y="3033573"/>
                      <a:pt x="1447819" y="2946257"/>
                      <a:pt x="1444981" y="2858998"/>
                    </a:cubicBezTo>
                    <a:cubicBezTo>
                      <a:pt x="1443277" y="2806938"/>
                      <a:pt x="1441631" y="2754821"/>
                      <a:pt x="1439871" y="2702760"/>
                    </a:cubicBezTo>
                    <a:cubicBezTo>
                      <a:pt x="1439701" y="2697310"/>
                      <a:pt x="1439133" y="2691803"/>
                      <a:pt x="1435783" y="2686069"/>
                    </a:cubicBezTo>
                    <a:cubicBezTo>
                      <a:pt x="1435045" y="2691747"/>
                      <a:pt x="1433853" y="2697367"/>
                      <a:pt x="1433683" y="2703101"/>
                    </a:cubicBezTo>
                    <a:cubicBezTo>
                      <a:pt x="1431412" y="2780823"/>
                      <a:pt x="1430333" y="2858601"/>
                      <a:pt x="1426870" y="2936266"/>
                    </a:cubicBezTo>
                    <a:cubicBezTo>
                      <a:pt x="1424259" y="2994684"/>
                      <a:pt x="1418695" y="3052933"/>
                      <a:pt x="1414550" y="3111238"/>
                    </a:cubicBezTo>
                    <a:cubicBezTo>
                      <a:pt x="1413358" y="3128157"/>
                      <a:pt x="1409498" y="3143258"/>
                      <a:pt x="1388094" y="3148027"/>
                    </a:cubicBezTo>
                    <a:cubicBezTo>
                      <a:pt x="1389514" y="3176413"/>
                      <a:pt x="1390820" y="3203437"/>
                      <a:pt x="1392352" y="3230517"/>
                    </a:cubicBezTo>
                    <a:cubicBezTo>
                      <a:pt x="1392636" y="3235286"/>
                      <a:pt x="1394283" y="3239942"/>
                      <a:pt x="1394737" y="3244710"/>
                    </a:cubicBezTo>
                    <a:cubicBezTo>
                      <a:pt x="1397462" y="3274005"/>
                      <a:pt x="1389287" y="3281612"/>
                      <a:pt x="1360446" y="3281442"/>
                    </a:cubicBezTo>
                    <a:cubicBezTo>
                      <a:pt x="1318775" y="3281215"/>
                      <a:pt x="1277048" y="3282748"/>
                      <a:pt x="1235377" y="3283316"/>
                    </a:cubicBezTo>
                    <a:cubicBezTo>
                      <a:pt x="1178434" y="3284110"/>
                      <a:pt x="1121491" y="3284678"/>
                      <a:pt x="1064548" y="3285359"/>
                    </a:cubicBezTo>
                    <a:cubicBezTo>
                      <a:pt x="1062959" y="3285359"/>
                      <a:pt x="1061369" y="3285416"/>
                      <a:pt x="1059723" y="3285473"/>
                    </a:cubicBezTo>
                    <a:cubicBezTo>
                      <a:pt x="1048198" y="3285586"/>
                      <a:pt x="1036503" y="3285359"/>
                      <a:pt x="1031507" y="3272302"/>
                    </a:cubicBezTo>
                    <a:cubicBezTo>
                      <a:pt x="1026738" y="3259812"/>
                      <a:pt x="1035765" y="3252488"/>
                      <a:pt x="1043769" y="3246186"/>
                    </a:cubicBezTo>
                    <a:cubicBezTo>
                      <a:pt x="1056941" y="3235854"/>
                      <a:pt x="1070339" y="3225521"/>
                      <a:pt x="1084873" y="3217403"/>
                    </a:cubicBezTo>
                    <a:cubicBezTo>
                      <a:pt x="1102302" y="3207638"/>
                      <a:pt x="1120923" y="3199973"/>
                      <a:pt x="1139204" y="3191855"/>
                    </a:cubicBezTo>
                    <a:cubicBezTo>
                      <a:pt x="1161061" y="3182147"/>
                      <a:pt x="1178491" y="3167500"/>
                      <a:pt x="1192684" y="3145472"/>
                    </a:cubicBezTo>
                    <a:cubicBezTo>
                      <a:pt x="1187801" y="3144053"/>
                      <a:pt x="1183714" y="3143201"/>
                      <a:pt x="1179853" y="3141725"/>
                    </a:cubicBezTo>
                    <a:cubicBezTo>
                      <a:pt x="1162027" y="3135026"/>
                      <a:pt x="1154533" y="3124466"/>
                      <a:pt x="1154816" y="3105334"/>
                    </a:cubicBezTo>
                    <a:cubicBezTo>
                      <a:pt x="1155100" y="3086088"/>
                      <a:pt x="1156406" y="3066899"/>
                      <a:pt x="1156576" y="3047653"/>
                    </a:cubicBezTo>
                    <a:cubicBezTo>
                      <a:pt x="1158109" y="2904927"/>
                      <a:pt x="1159472" y="2762201"/>
                      <a:pt x="1160891" y="2619532"/>
                    </a:cubicBezTo>
                    <a:cubicBezTo>
                      <a:pt x="1161799" y="2532954"/>
                      <a:pt x="1162538" y="2446319"/>
                      <a:pt x="1163900" y="2359741"/>
                    </a:cubicBezTo>
                    <a:cubicBezTo>
                      <a:pt x="1164127" y="2344526"/>
                      <a:pt x="1160607" y="2333342"/>
                      <a:pt x="1148799" y="2321988"/>
                    </a:cubicBezTo>
                    <a:cubicBezTo>
                      <a:pt x="1081466" y="2257040"/>
                      <a:pt x="1040647" y="2177956"/>
                      <a:pt x="1025943" y="2085190"/>
                    </a:cubicBezTo>
                    <a:cubicBezTo>
                      <a:pt x="1016632" y="2026544"/>
                      <a:pt x="1008003" y="1968068"/>
                      <a:pt x="1009593" y="1908343"/>
                    </a:cubicBezTo>
                    <a:cubicBezTo>
                      <a:pt x="1011069" y="1851798"/>
                      <a:pt x="1019301" y="1796445"/>
                      <a:pt x="1036786" y="1742852"/>
                    </a:cubicBezTo>
                    <a:cubicBezTo>
                      <a:pt x="1070225" y="1640264"/>
                      <a:pt x="1138069" y="1566176"/>
                      <a:pt x="1231062" y="1513775"/>
                    </a:cubicBezTo>
                    <a:cubicBezTo>
                      <a:pt x="1246334" y="1505202"/>
                      <a:pt x="1262173" y="1497651"/>
                      <a:pt x="1277786" y="1489590"/>
                    </a:cubicBezTo>
                    <a:cubicBezTo>
                      <a:pt x="1265125" y="1466881"/>
                      <a:pt x="1253260" y="1445591"/>
                      <a:pt x="1240259" y="1422258"/>
                    </a:cubicBezTo>
                    <a:cubicBezTo>
                      <a:pt x="1217720" y="1425607"/>
                      <a:pt x="1193251" y="1424869"/>
                      <a:pt x="1174460" y="1407043"/>
                    </a:cubicBezTo>
                    <a:cubicBezTo>
                      <a:pt x="1165603" y="1398640"/>
                      <a:pt x="1157542" y="1387059"/>
                      <a:pt x="1154362" y="1375534"/>
                    </a:cubicBezTo>
                    <a:cubicBezTo>
                      <a:pt x="1144881" y="1340846"/>
                      <a:pt x="1163673" y="1309621"/>
                      <a:pt x="1205741" y="1287026"/>
                    </a:cubicBezTo>
                    <a:cubicBezTo>
                      <a:pt x="1204946" y="1274365"/>
                      <a:pt x="1204038" y="1260967"/>
                      <a:pt x="1203300" y="1247512"/>
                    </a:cubicBezTo>
                    <a:cubicBezTo>
                      <a:pt x="1199213" y="1172799"/>
                      <a:pt x="1252862" y="1117787"/>
                      <a:pt x="1327405" y="1120455"/>
                    </a:cubicBezTo>
                    <a:cubicBezTo>
                      <a:pt x="1341825" y="1120966"/>
                      <a:pt x="1356132" y="1122613"/>
                      <a:pt x="1372028" y="1123805"/>
                    </a:cubicBezTo>
                    <a:cubicBezTo>
                      <a:pt x="1399108" y="1087698"/>
                      <a:pt x="1436521" y="1088606"/>
                      <a:pt x="1475638" y="1099506"/>
                    </a:cubicBezTo>
                    <a:cubicBezTo>
                      <a:pt x="1510837" y="1109328"/>
                      <a:pt x="1541607" y="1127041"/>
                      <a:pt x="1569710" y="1150942"/>
                    </a:cubicBezTo>
                    <a:cubicBezTo>
                      <a:pt x="1602921" y="1179158"/>
                      <a:pt x="1631932" y="1210780"/>
                      <a:pt x="1657934" y="1245525"/>
                    </a:cubicBezTo>
                    <a:cubicBezTo>
                      <a:pt x="1669175" y="1260513"/>
                      <a:pt x="1666847" y="1272435"/>
                      <a:pt x="1649872" y="1279759"/>
                    </a:cubicBezTo>
                    <a:cubicBezTo>
                      <a:pt x="1645558" y="1281632"/>
                      <a:pt x="1640789" y="1282427"/>
                      <a:pt x="1636077" y="1283790"/>
                    </a:cubicBezTo>
                    <a:cubicBezTo>
                      <a:pt x="1675477" y="1347829"/>
                      <a:pt x="1639369" y="1420327"/>
                      <a:pt x="1564373" y="1417318"/>
                    </a:cubicBezTo>
                    <a:cubicBezTo>
                      <a:pt x="1557503" y="1430263"/>
                      <a:pt x="1551202" y="1444115"/>
                      <a:pt x="1543197" y="1456832"/>
                    </a:cubicBezTo>
                    <a:cubicBezTo>
                      <a:pt x="1535589" y="1468925"/>
                      <a:pt x="1526108" y="1479882"/>
                      <a:pt x="1516230" y="1492996"/>
                    </a:cubicBezTo>
                    <a:cubicBezTo>
                      <a:pt x="1521737" y="1495381"/>
                      <a:pt x="1526506" y="1497368"/>
                      <a:pt x="1531275" y="1499411"/>
                    </a:cubicBezTo>
                    <a:cubicBezTo>
                      <a:pt x="1562840" y="1513094"/>
                      <a:pt x="1595087" y="1525470"/>
                      <a:pt x="1625744" y="1540969"/>
                    </a:cubicBezTo>
                    <a:cubicBezTo>
                      <a:pt x="1643173" y="1549768"/>
                      <a:pt x="1660035" y="1552891"/>
                      <a:pt x="1678770" y="1550336"/>
                    </a:cubicBezTo>
                    <a:cubicBezTo>
                      <a:pt x="1687512" y="1549144"/>
                      <a:pt x="1696312" y="1547725"/>
                      <a:pt x="1705055" y="1547725"/>
                    </a:cubicBezTo>
                    <a:cubicBezTo>
                      <a:pt x="1729694" y="1547782"/>
                      <a:pt x="1740254" y="1558568"/>
                      <a:pt x="1740197" y="1583094"/>
                    </a:cubicBezTo>
                    <a:cubicBezTo>
                      <a:pt x="1740197" y="1590247"/>
                      <a:pt x="1739289" y="1597457"/>
                      <a:pt x="1738948" y="1601829"/>
                    </a:cubicBezTo>
                    <a:cubicBezTo>
                      <a:pt x="1763360" y="1626582"/>
                      <a:pt x="1786694" y="1649347"/>
                      <a:pt x="1808949" y="1673135"/>
                    </a:cubicBezTo>
                    <a:cubicBezTo>
                      <a:pt x="1831260" y="1696980"/>
                      <a:pt x="1852436" y="1721846"/>
                      <a:pt x="1875713" y="1748018"/>
                    </a:cubicBezTo>
                    <a:cubicBezTo>
                      <a:pt x="1967174" y="1574578"/>
                      <a:pt x="2032632" y="1389954"/>
                      <a:pt x="2087645" y="1199596"/>
                    </a:cubicBezTo>
                    <a:cubicBezTo>
                      <a:pt x="1935267" y="1152588"/>
                      <a:pt x="1789760" y="1093886"/>
                      <a:pt x="1645728" y="1031493"/>
                    </a:cubicBezTo>
                    <a:cubicBezTo>
                      <a:pt x="1501696" y="969157"/>
                      <a:pt x="1361752" y="898475"/>
                      <a:pt x="1224930" y="821321"/>
                    </a:cubicBezTo>
                    <a:lnTo>
                      <a:pt x="1224930" y="892741"/>
                    </a:lnTo>
                    <a:cubicBezTo>
                      <a:pt x="1241394" y="895409"/>
                      <a:pt x="1259448" y="900916"/>
                      <a:pt x="1269383" y="919878"/>
                    </a:cubicBezTo>
                    <a:cubicBezTo>
                      <a:pt x="1270973" y="922944"/>
                      <a:pt x="1278013" y="922887"/>
                      <a:pt x="1282271" y="924817"/>
                    </a:cubicBezTo>
                    <a:cubicBezTo>
                      <a:pt x="1289424" y="928110"/>
                      <a:pt x="1299529" y="929984"/>
                      <a:pt x="1302879" y="935661"/>
                    </a:cubicBezTo>
                    <a:cubicBezTo>
                      <a:pt x="1314801" y="956042"/>
                      <a:pt x="1328029" y="976764"/>
                      <a:pt x="1333990" y="999189"/>
                    </a:cubicBezTo>
                    <a:cubicBezTo>
                      <a:pt x="1340803" y="1024737"/>
                      <a:pt x="1312019" y="1059141"/>
                      <a:pt x="1282271" y="1065216"/>
                    </a:cubicBezTo>
                    <a:cubicBezTo>
                      <a:pt x="1271200" y="1067486"/>
                      <a:pt x="1263990" y="1071688"/>
                      <a:pt x="1257404" y="1080771"/>
                    </a:cubicBezTo>
                    <a:cubicBezTo>
                      <a:pt x="1244744" y="1098200"/>
                      <a:pt x="1225668" y="1104162"/>
                      <a:pt x="1204322" y="1104956"/>
                    </a:cubicBezTo>
                    <a:cubicBezTo>
                      <a:pt x="1175993" y="1159401"/>
                      <a:pt x="1147322" y="1213108"/>
                      <a:pt x="1119901" y="1267382"/>
                    </a:cubicBezTo>
                    <a:cubicBezTo>
                      <a:pt x="1071134" y="1363952"/>
                      <a:pt x="1025035" y="1461885"/>
                      <a:pt x="974053" y="1557262"/>
                    </a:cubicBezTo>
                    <a:cubicBezTo>
                      <a:pt x="944645" y="1612275"/>
                      <a:pt x="922958" y="1669218"/>
                      <a:pt x="908481" y="1729283"/>
                    </a:cubicBezTo>
                    <a:cubicBezTo>
                      <a:pt x="893493" y="1791562"/>
                      <a:pt x="881968" y="1854807"/>
                      <a:pt x="864709" y="1916405"/>
                    </a:cubicBezTo>
                    <a:cubicBezTo>
                      <a:pt x="854547" y="1952569"/>
                      <a:pt x="856988" y="1986519"/>
                      <a:pt x="863403" y="2022115"/>
                    </a:cubicBezTo>
                    <a:cubicBezTo>
                      <a:pt x="883217" y="2132481"/>
                      <a:pt x="903598" y="2242847"/>
                      <a:pt x="920289" y="2353723"/>
                    </a:cubicBezTo>
                    <a:cubicBezTo>
                      <a:pt x="931644" y="2428947"/>
                      <a:pt x="937548" y="2504965"/>
                      <a:pt x="944929" y="2580756"/>
                    </a:cubicBezTo>
                    <a:cubicBezTo>
                      <a:pt x="946291" y="2594893"/>
                      <a:pt x="944645" y="2609767"/>
                      <a:pt x="941693" y="2623676"/>
                    </a:cubicBezTo>
                    <a:cubicBezTo>
                      <a:pt x="937889" y="2641730"/>
                      <a:pt x="922560" y="2647464"/>
                      <a:pt x="906664" y="2637813"/>
                    </a:cubicBezTo>
                    <a:cubicBezTo>
                      <a:pt x="899227" y="2633271"/>
                      <a:pt x="893322" y="2626174"/>
                      <a:pt x="885885" y="2621519"/>
                    </a:cubicBezTo>
                    <a:cubicBezTo>
                      <a:pt x="870386" y="2611811"/>
                      <a:pt x="854660" y="2602330"/>
                      <a:pt x="838310" y="2594098"/>
                    </a:cubicBezTo>
                    <a:cubicBezTo>
                      <a:pt x="831838" y="2590805"/>
                      <a:pt x="823549" y="2591089"/>
                      <a:pt x="817134" y="2589897"/>
                    </a:cubicBezTo>
                    <a:cubicBezTo>
                      <a:pt x="813557" y="2674772"/>
                      <a:pt x="809526" y="2757035"/>
                      <a:pt x="806744" y="2839412"/>
                    </a:cubicBezTo>
                    <a:cubicBezTo>
                      <a:pt x="805098" y="2888463"/>
                      <a:pt x="809413" y="2937060"/>
                      <a:pt x="822357" y="2984749"/>
                    </a:cubicBezTo>
                    <a:cubicBezTo>
                      <a:pt x="834166" y="3028237"/>
                      <a:pt x="856591" y="3063720"/>
                      <a:pt x="895537" y="3088075"/>
                    </a:cubicBezTo>
                    <a:cubicBezTo>
                      <a:pt x="906323" y="3094774"/>
                      <a:pt x="916259" y="3103233"/>
                      <a:pt x="925342" y="3112203"/>
                    </a:cubicBezTo>
                    <a:cubicBezTo>
                      <a:pt x="933744" y="3120492"/>
                      <a:pt x="937605" y="3131449"/>
                      <a:pt x="932041" y="3143031"/>
                    </a:cubicBezTo>
                    <a:cubicBezTo>
                      <a:pt x="927045" y="3153534"/>
                      <a:pt x="917167" y="3157848"/>
                      <a:pt x="906210" y="3157565"/>
                    </a:cubicBezTo>
                    <a:cubicBezTo>
                      <a:pt x="892641" y="3157224"/>
                      <a:pt x="879016" y="3155748"/>
                      <a:pt x="865561" y="3153818"/>
                    </a:cubicBezTo>
                    <a:cubicBezTo>
                      <a:pt x="828829" y="3148538"/>
                      <a:pt x="792949" y="3139170"/>
                      <a:pt x="760248" y="3121911"/>
                    </a:cubicBezTo>
                    <a:cubicBezTo>
                      <a:pt x="741513" y="3112033"/>
                      <a:pt x="725787" y="3096421"/>
                      <a:pt x="709039" y="3082966"/>
                    </a:cubicBezTo>
                    <a:cubicBezTo>
                      <a:pt x="704213" y="3079048"/>
                      <a:pt x="700580" y="3073712"/>
                      <a:pt x="694392" y="3066786"/>
                    </a:cubicBezTo>
                    <a:cubicBezTo>
                      <a:pt x="681845" y="3093979"/>
                      <a:pt x="670263" y="3119186"/>
                      <a:pt x="658682" y="3144393"/>
                    </a:cubicBezTo>
                    <a:cubicBezTo>
                      <a:pt x="656014" y="3150184"/>
                      <a:pt x="654027" y="3156600"/>
                      <a:pt x="650280" y="3161596"/>
                    </a:cubicBezTo>
                    <a:cubicBezTo>
                      <a:pt x="640117" y="3175164"/>
                      <a:pt x="621666" y="3172780"/>
                      <a:pt x="616216" y="3156600"/>
                    </a:cubicBezTo>
                    <a:cubicBezTo>
                      <a:pt x="612696" y="3146153"/>
                      <a:pt x="610766" y="3134629"/>
                      <a:pt x="610652" y="3123558"/>
                    </a:cubicBezTo>
                    <a:cubicBezTo>
                      <a:pt x="609290" y="3013760"/>
                      <a:pt x="607814" y="2903905"/>
                      <a:pt x="607700" y="2794107"/>
                    </a:cubicBezTo>
                    <a:cubicBezTo>
                      <a:pt x="607700" y="2762144"/>
                      <a:pt x="611788" y="2730125"/>
                      <a:pt x="613945" y="2698162"/>
                    </a:cubicBezTo>
                    <a:cubicBezTo>
                      <a:pt x="614229" y="2693620"/>
                      <a:pt x="613945" y="2688965"/>
                      <a:pt x="613945" y="2687602"/>
                    </a:cubicBezTo>
                    <a:cubicBezTo>
                      <a:pt x="589306" y="2684934"/>
                      <a:pt x="566824" y="2682549"/>
                      <a:pt x="542128" y="2679881"/>
                    </a:cubicBezTo>
                    <a:cubicBezTo>
                      <a:pt x="541390" y="2681414"/>
                      <a:pt x="538778" y="2685388"/>
                      <a:pt x="537473" y="2689760"/>
                    </a:cubicBezTo>
                    <a:cubicBezTo>
                      <a:pt x="514593" y="2764813"/>
                      <a:pt x="490692" y="2839582"/>
                      <a:pt x="469686" y="2915146"/>
                    </a:cubicBezTo>
                    <a:cubicBezTo>
                      <a:pt x="462930" y="2939445"/>
                      <a:pt x="462022" y="2965844"/>
                      <a:pt x="461568" y="2991335"/>
                    </a:cubicBezTo>
                    <a:cubicBezTo>
                      <a:pt x="460830" y="3034709"/>
                      <a:pt x="476158" y="3073030"/>
                      <a:pt x="504999" y="3105448"/>
                    </a:cubicBezTo>
                    <a:cubicBezTo>
                      <a:pt x="517773" y="3119811"/>
                      <a:pt x="531909" y="3132925"/>
                      <a:pt x="545364" y="3146664"/>
                    </a:cubicBezTo>
                    <a:cubicBezTo>
                      <a:pt x="552006" y="3153420"/>
                      <a:pt x="555753" y="3161255"/>
                      <a:pt x="551552" y="3170565"/>
                    </a:cubicBezTo>
                    <a:cubicBezTo>
                      <a:pt x="547408" y="3179706"/>
                      <a:pt x="539233" y="3183510"/>
                      <a:pt x="529752" y="3182090"/>
                    </a:cubicBezTo>
                    <a:cubicBezTo>
                      <a:pt x="478713" y="3174313"/>
                      <a:pt x="428072" y="3163980"/>
                      <a:pt x="386515" y="3131109"/>
                    </a:cubicBezTo>
                    <a:cubicBezTo>
                      <a:pt x="370618" y="3118562"/>
                      <a:pt x="359548" y="3099884"/>
                      <a:pt x="346660" y="3083647"/>
                    </a:cubicBezTo>
                    <a:cubicBezTo>
                      <a:pt x="342459" y="3078310"/>
                      <a:pt x="339564" y="3071952"/>
                      <a:pt x="334000" y="3062641"/>
                    </a:cubicBezTo>
                    <a:cubicBezTo>
                      <a:pt x="327017" y="3087223"/>
                      <a:pt x="321283" y="3107775"/>
                      <a:pt x="315322" y="3128327"/>
                    </a:cubicBezTo>
                    <a:cubicBezTo>
                      <a:pt x="313562" y="3134458"/>
                      <a:pt x="312711" y="3141725"/>
                      <a:pt x="308793" y="3146153"/>
                    </a:cubicBezTo>
                    <a:cubicBezTo>
                      <a:pt x="304479" y="3150979"/>
                      <a:pt x="296360" y="3156600"/>
                      <a:pt x="291251" y="3155464"/>
                    </a:cubicBezTo>
                    <a:cubicBezTo>
                      <a:pt x="284835" y="3154045"/>
                      <a:pt x="278590" y="3147005"/>
                      <a:pt x="274730" y="3140874"/>
                    </a:cubicBezTo>
                    <a:cubicBezTo>
                      <a:pt x="272175" y="3136786"/>
                      <a:pt x="273481" y="3129973"/>
                      <a:pt x="273708" y="3124353"/>
                    </a:cubicBezTo>
                    <a:cubicBezTo>
                      <a:pt x="275638" y="3075472"/>
                      <a:pt x="276660" y="3026591"/>
                      <a:pt x="280010" y="2977823"/>
                    </a:cubicBezTo>
                    <a:cubicBezTo>
                      <a:pt x="288355" y="2856273"/>
                      <a:pt x="303854" y="2735802"/>
                      <a:pt x="337918" y="2618397"/>
                    </a:cubicBezTo>
                    <a:cubicBezTo>
                      <a:pt x="338996" y="2614763"/>
                      <a:pt x="339223" y="2610903"/>
                      <a:pt x="339848" y="2607326"/>
                    </a:cubicBezTo>
                    <a:cubicBezTo>
                      <a:pt x="312256" y="2620270"/>
                      <a:pt x="285800" y="2633101"/>
                      <a:pt x="258947" y="2645136"/>
                    </a:cubicBezTo>
                    <a:cubicBezTo>
                      <a:pt x="248047" y="2650019"/>
                      <a:pt x="236238" y="2652858"/>
                      <a:pt x="224940" y="2656945"/>
                    </a:cubicBezTo>
                    <a:cubicBezTo>
                      <a:pt x="207965" y="2663076"/>
                      <a:pt x="192921" y="2656605"/>
                      <a:pt x="179693" y="2647748"/>
                    </a:cubicBezTo>
                    <a:cubicBezTo>
                      <a:pt x="174526" y="2644285"/>
                      <a:pt x="171574" y="2634122"/>
                      <a:pt x="171745" y="2627140"/>
                    </a:cubicBezTo>
                    <a:cubicBezTo>
                      <a:pt x="171915" y="2618737"/>
                      <a:pt x="176173" y="2610278"/>
                      <a:pt x="179295" y="2602046"/>
                    </a:cubicBezTo>
                    <a:cubicBezTo>
                      <a:pt x="219774" y="2494689"/>
                      <a:pt x="272572" y="2392840"/>
                      <a:pt x="319864" y="2288492"/>
                    </a:cubicBezTo>
                    <a:cubicBezTo>
                      <a:pt x="364828" y="2189254"/>
                      <a:pt x="405647" y="2088142"/>
                      <a:pt x="451633" y="1989414"/>
                    </a:cubicBezTo>
                    <a:cubicBezTo>
                      <a:pt x="467359" y="1955692"/>
                      <a:pt x="467586" y="1926624"/>
                      <a:pt x="457821" y="1891652"/>
                    </a:cubicBezTo>
                    <a:cubicBezTo>
                      <a:pt x="434204" y="1806834"/>
                      <a:pt x="415242" y="1720710"/>
                      <a:pt x="394349" y="1635097"/>
                    </a:cubicBezTo>
                    <a:cubicBezTo>
                      <a:pt x="392646" y="1628171"/>
                      <a:pt x="391227" y="1620791"/>
                      <a:pt x="387764" y="1614716"/>
                    </a:cubicBezTo>
                    <a:cubicBezTo>
                      <a:pt x="327812" y="1510539"/>
                      <a:pt x="267576" y="1406532"/>
                      <a:pt x="207398" y="1302468"/>
                    </a:cubicBezTo>
                    <a:cubicBezTo>
                      <a:pt x="183724" y="1261535"/>
                      <a:pt x="159766" y="1220772"/>
                      <a:pt x="136602" y="1179555"/>
                    </a:cubicBezTo>
                    <a:cubicBezTo>
                      <a:pt x="131663" y="1170756"/>
                      <a:pt x="125418" y="1168258"/>
                      <a:pt x="116164" y="1165873"/>
                    </a:cubicBezTo>
                    <a:cubicBezTo>
                      <a:pt x="100836" y="1161956"/>
                      <a:pt x="85394" y="1156562"/>
                      <a:pt x="71882" y="1148558"/>
                    </a:cubicBezTo>
                    <a:cubicBezTo>
                      <a:pt x="62060" y="1142710"/>
                      <a:pt x="51217" y="1133002"/>
                      <a:pt x="47981" y="1122783"/>
                    </a:cubicBezTo>
                    <a:cubicBezTo>
                      <a:pt x="41111" y="1100812"/>
                      <a:pt x="27372" y="1084745"/>
                      <a:pt x="13804" y="1067203"/>
                    </a:cubicBezTo>
                    <a:cubicBezTo>
                      <a:pt x="-8111" y="1038873"/>
                      <a:pt x="-3171" y="1008841"/>
                      <a:pt x="23228" y="984145"/>
                    </a:cubicBezTo>
                    <a:cubicBezTo>
                      <a:pt x="25953" y="981590"/>
                      <a:pt x="28508" y="978297"/>
                      <a:pt x="29813" y="974777"/>
                    </a:cubicBezTo>
                    <a:cubicBezTo>
                      <a:pt x="34980" y="960868"/>
                      <a:pt x="42474" y="950819"/>
                      <a:pt x="56780" y="943155"/>
                    </a:cubicBezTo>
                    <a:cubicBezTo>
                      <a:pt x="68419" y="936910"/>
                      <a:pt x="75686" y="922490"/>
                      <a:pt x="86302" y="910113"/>
                    </a:cubicBezTo>
                    <a:cubicBezTo>
                      <a:pt x="82782" y="902392"/>
                      <a:pt x="78411" y="893138"/>
                      <a:pt x="74266" y="883771"/>
                    </a:cubicBezTo>
                    <a:cubicBezTo>
                      <a:pt x="65750" y="864525"/>
                      <a:pt x="59222" y="844768"/>
                      <a:pt x="61152" y="823365"/>
                    </a:cubicBezTo>
                    <a:cubicBezTo>
                      <a:pt x="63820" y="793048"/>
                      <a:pt x="89424" y="780502"/>
                      <a:pt x="114575" y="797931"/>
                    </a:cubicBezTo>
                    <a:cubicBezTo>
                      <a:pt x="123601" y="804176"/>
                      <a:pt x="131493" y="812862"/>
                      <a:pt x="137908" y="821832"/>
                    </a:cubicBezTo>
                    <a:cubicBezTo>
                      <a:pt x="148525" y="836820"/>
                      <a:pt x="157949" y="852773"/>
                      <a:pt x="167089" y="868783"/>
                    </a:cubicBezTo>
                    <a:cubicBezTo>
                      <a:pt x="257301" y="1026781"/>
                      <a:pt x="347285" y="1184892"/>
                      <a:pt x="437440" y="1342946"/>
                    </a:cubicBezTo>
                    <a:cubicBezTo>
                      <a:pt x="441754" y="1350497"/>
                      <a:pt x="446410" y="1357764"/>
                      <a:pt x="453393" y="1369175"/>
                    </a:cubicBezTo>
                    <a:cubicBezTo>
                      <a:pt x="461625" y="1337723"/>
                      <a:pt x="478997" y="1320521"/>
                      <a:pt x="512606" y="1318932"/>
                    </a:cubicBezTo>
                    <a:cubicBezTo>
                      <a:pt x="489614" y="1290829"/>
                      <a:pt x="479962" y="1264373"/>
                      <a:pt x="507213" y="1238655"/>
                    </a:cubicBezTo>
                    <a:cubicBezTo>
                      <a:pt x="485867" y="1196360"/>
                      <a:pt x="491771" y="1173935"/>
                      <a:pt x="529581" y="1147706"/>
                    </a:cubicBezTo>
                    <a:cubicBezTo>
                      <a:pt x="534066" y="1144583"/>
                      <a:pt x="538097" y="1140609"/>
                      <a:pt x="541560" y="1136408"/>
                    </a:cubicBezTo>
                    <a:cubicBezTo>
                      <a:pt x="556719" y="1118071"/>
                      <a:pt x="571536" y="1099563"/>
                      <a:pt x="587262" y="1080204"/>
                    </a:cubicBezTo>
                    <a:cubicBezTo>
                      <a:pt x="583402" y="1074299"/>
                      <a:pt x="576873" y="1066181"/>
                      <a:pt x="572331" y="1057097"/>
                    </a:cubicBezTo>
                    <a:cubicBezTo>
                      <a:pt x="558365" y="1029165"/>
                      <a:pt x="565405" y="1003561"/>
                      <a:pt x="590612" y="985394"/>
                    </a:cubicBezTo>
                    <a:cubicBezTo>
                      <a:pt x="596119" y="981419"/>
                      <a:pt x="602080" y="976423"/>
                      <a:pt x="604805" y="970462"/>
                    </a:cubicBezTo>
                    <a:cubicBezTo>
                      <a:pt x="628195" y="919594"/>
                      <a:pt x="667709" y="900859"/>
                      <a:pt x="722210" y="915336"/>
                    </a:cubicBezTo>
                    <a:cubicBezTo>
                      <a:pt x="740491" y="920162"/>
                      <a:pt x="756331" y="928507"/>
                      <a:pt x="768764" y="943268"/>
                    </a:cubicBezTo>
                    <a:cubicBezTo>
                      <a:pt x="779494" y="955985"/>
                      <a:pt x="774611" y="973642"/>
                      <a:pt x="781765" y="985734"/>
                    </a:cubicBezTo>
                    <a:cubicBezTo>
                      <a:pt x="788804" y="997656"/>
                      <a:pt x="801124" y="1006456"/>
                      <a:pt x="804417" y="1021444"/>
                    </a:cubicBezTo>
                    <a:cubicBezTo>
                      <a:pt x="807710" y="1036432"/>
                      <a:pt x="804757" y="1050114"/>
                      <a:pt x="797661" y="1063172"/>
                    </a:cubicBezTo>
                    <a:cubicBezTo>
                      <a:pt x="794311" y="1069417"/>
                      <a:pt x="789940" y="1075094"/>
                      <a:pt x="785228" y="1082304"/>
                    </a:cubicBezTo>
                    <a:cubicBezTo>
                      <a:pt x="793573" y="1084689"/>
                      <a:pt x="801351" y="1085767"/>
                      <a:pt x="808164" y="1089003"/>
                    </a:cubicBezTo>
                    <a:cubicBezTo>
                      <a:pt x="822527" y="1095816"/>
                      <a:pt x="837742" y="1101947"/>
                      <a:pt x="850062" y="1111656"/>
                    </a:cubicBezTo>
                    <a:cubicBezTo>
                      <a:pt x="876404" y="1132548"/>
                      <a:pt x="880435" y="1156449"/>
                      <a:pt x="866128" y="1192102"/>
                    </a:cubicBezTo>
                    <a:cubicBezTo>
                      <a:pt x="869421" y="1197552"/>
                      <a:pt x="873452" y="1203457"/>
                      <a:pt x="876745" y="1209701"/>
                    </a:cubicBezTo>
                    <a:cubicBezTo>
                      <a:pt x="887645" y="1230253"/>
                      <a:pt x="889689" y="1252338"/>
                      <a:pt x="877597" y="1271811"/>
                    </a:cubicBezTo>
                    <a:cubicBezTo>
                      <a:pt x="867321" y="1288388"/>
                      <a:pt x="864823" y="1305477"/>
                      <a:pt x="862892" y="1323984"/>
                    </a:cubicBezTo>
                    <a:cubicBezTo>
                      <a:pt x="874077" y="1330002"/>
                      <a:pt x="885204" y="1336020"/>
                      <a:pt x="897978" y="1342890"/>
                    </a:cubicBezTo>
                    <a:cubicBezTo>
                      <a:pt x="901782" y="1336531"/>
                      <a:pt x="906153" y="1330116"/>
                      <a:pt x="909673" y="1323190"/>
                    </a:cubicBezTo>
                    <a:cubicBezTo>
                      <a:pt x="978992" y="1185857"/>
                      <a:pt x="1048368" y="1048524"/>
                      <a:pt x="1117347" y="911022"/>
                    </a:cubicBezTo>
                    <a:cubicBezTo>
                      <a:pt x="1126317" y="893138"/>
                      <a:pt x="1133073" y="874176"/>
                      <a:pt x="1141418" y="856009"/>
                    </a:cubicBezTo>
                    <a:cubicBezTo>
                      <a:pt x="1151353" y="834322"/>
                      <a:pt x="1160494" y="811954"/>
                      <a:pt x="1186723" y="800031"/>
                    </a:cubicBezTo>
                    <a:cubicBezTo>
                      <a:pt x="1176560" y="793730"/>
                      <a:pt x="1169180" y="789301"/>
                      <a:pt x="1161913" y="784646"/>
                    </a:cubicBezTo>
                    <a:cubicBezTo>
                      <a:pt x="1084248" y="735027"/>
                      <a:pt x="1006640" y="685294"/>
                      <a:pt x="928862" y="635732"/>
                    </a:cubicBezTo>
                    <a:cubicBezTo>
                      <a:pt x="923582" y="632326"/>
                      <a:pt x="917621" y="629941"/>
                      <a:pt x="911887" y="627216"/>
                    </a:cubicBezTo>
                    <a:cubicBezTo>
                      <a:pt x="897580" y="620347"/>
                      <a:pt x="893833" y="609900"/>
                      <a:pt x="902065" y="595991"/>
                    </a:cubicBezTo>
                    <a:cubicBezTo>
                      <a:pt x="908027" y="585829"/>
                      <a:pt x="915520" y="576575"/>
                      <a:pt x="923071" y="565788"/>
                    </a:cubicBezTo>
                    <a:cubicBezTo>
                      <a:pt x="919268" y="564596"/>
                      <a:pt x="917167" y="563234"/>
                      <a:pt x="915237" y="563461"/>
                    </a:cubicBezTo>
                    <a:cubicBezTo>
                      <a:pt x="858067" y="570671"/>
                      <a:pt x="811230" y="548757"/>
                      <a:pt x="771886" y="509924"/>
                    </a:cubicBezTo>
                    <a:cubicBezTo>
                      <a:pt x="759339" y="497548"/>
                      <a:pt x="747531" y="492438"/>
                      <a:pt x="730215" y="492381"/>
                    </a:cubicBezTo>
                    <a:cubicBezTo>
                      <a:pt x="699728" y="492268"/>
                      <a:pt x="672023" y="481311"/>
                      <a:pt x="648236" y="462122"/>
                    </a:cubicBezTo>
                    <a:cubicBezTo>
                      <a:pt x="608154" y="429875"/>
                      <a:pt x="612526" y="393200"/>
                      <a:pt x="658568" y="371002"/>
                    </a:cubicBezTo>
                    <a:cubicBezTo>
                      <a:pt x="659931" y="370321"/>
                      <a:pt x="660953" y="369015"/>
                      <a:pt x="663337" y="366971"/>
                    </a:cubicBezTo>
                    <a:cubicBezTo>
                      <a:pt x="654765" y="348350"/>
                      <a:pt x="648747" y="328650"/>
                      <a:pt x="658512" y="307928"/>
                    </a:cubicBezTo>
                    <a:cubicBezTo>
                      <a:pt x="668674" y="286354"/>
                      <a:pt x="688601" y="280791"/>
                      <a:pt x="707620" y="278236"/>
                    </a:cubicBezTo>
                    <a:cubicBezTo>
                      <a:pt x="711026" y="258536"/>
                      <a:pt x="711367" y="239744"/>
                      <a:pt x="717896" y="223507"/>
                    </a:cubicBezTo>
                    <a:cubicBezTo>
                      <a:pt x="725844" y="203807"/>
                      <a:pt x="745771" y="201706"/>
                      <a:pt x="769218" y="203864"/>
                    </a:cubicBezTo>
                    <a:cubicBezTo>
                      <a:pt x="763143" y="193985"/>
                      <a:pt x="758885" y="186775"/>
                      <a:pt x="754343" y="179736"/>
                    </a:cubicBezTo>
                    <a:cubicBezTo>
                      <a:pt x="737255" y="153223"/>
                      <a:pt x="723403" y="125461"/>
                      <a:pt x="718407" y="93896"/>
                    </a:cubicBezTo>
                    <a:cubicBezTo>
                      <a:pt x="715909" y="78340"/>
                      <a:pt x="717668" y="63409"/>
                      <a:pt x="725276" y="49613"/>
                    </a:cubicBezTo>
                    <a:cubicBezTo>
                      <a:pt x="735552" y="30878"/>
                      <a:pt x="753662" y="24406"/>
                      <a:pt x="772000" y="35306"/>
                    </a:cubicBezTo>
                    <a:cubicBezTo>
                      <a:pt x="786306" y="43765"/>
                      <a:pt x="799705" y="54609"/>
                      <a:pt x="811457" y="66418"/>
                    </a:cubicBezTo>
                    <a:cubicBezTo>
                      <a:pt x="846031" y="101049"/>
                      <a:pt x="879413" y="136816"/>
                      <a:pt x="913534" y="171844"/>
                    </a:cubicBezTo>
                    <a:cubicBezTo>
                      <a:pt x="963266" y="222996"/>
                      <a:pt x="1012999" y="274205"/>
                      <a:pt x="1063356" y="324732"/>
                    </a:cubicBezTo>
                    <a:cubicBezTo>
                      <a:pt x="1072213" y="333646"/>
                      <a:pt x="1083567" y="340288"/>
                      <a:pt x="1094467" y="346817"/>
                    </a:cubicBezTo>
                    <a:cubicBezTo>
                      <a:pt x="1126828" y="366120"/>
                      <a:pt x="1159756" y="384514"/>
                      <a:pt x="1192059" y="403816"/>
                    </a:cubicBezTo>
                    <a:cubicBezTo>
                      <a:pt x="1365613" y="507653"/>
                      <a:pt x="1543254" y="603599"/>
                      <a:pt x="1729808" y="682399"/>
                    </a:cubicBezTo>
                    <a:cubicBezTo>
                      <a:pt x="1882980" y="747063"/>
                      <a:pt x="2040240" y="799464"/>
                      <a:pt x="2202325" y="836877"/>
                    </a:cubicBezTo>
                    <a:cubicBezTo>
                      <a:pt x="2226170" y="842384"/>
                      <a:pt x="2250809" y="844655"/>
                      <a:pt x="2276527" y="848629"/>
                    </a:cubicBezTo>
                    <a:cubicBezTo>
                      <a:pt x="2273688" y="810932"/>
                      <a:pt x="2271133" y="777039"/>
                      <a:pt x="2268408" y="741386"/>
                    </a:cubicBezTo>
                    <a:cubicBezTo>
                      <a:pt x="2264548" y="740420"/>
                      <a:pt x="2260063" y="739342"/>
                      <a:pt x="2255634" y="738206"/>
                    </a:cubicBezTo>
                    <a:cubicBezTo>
                      <a:pt x="2218165" y="728271"/>
                      <a:pt x="2200906" y="698409"/>
                      <a:pt x="2210955" y="660996"/>
                    </a:cubicBezTo>
                    <a:cubicBezTo>
                      <a:pt x="2219186" y="630282"/>
                      <a:pt x="2236445" y="613250"/>
                      <a:pt x="2276073" y="597411"/>
                    </a:cubicBezTo>
                    <a:cubicBezTo>
                      <a:pt x="2242236" y="450029"/>
                      <a:pt x="2309171" y="355787"/>
                      <a:pt x="2439975" y="292883"/>
                    </a:cubicBezTo>
                    <a:cubicBezTo>
                      <a:pt x="2439123" y="285673"/>
                      <a:pt x="2437760" y="276249"/>
                      <a:pt x="2436909" y="266768"/>
                    </a:cubicBezTo>
                    <a:cubicBezTo>
                      <a:pt x="2430891" y="197165"/>
                      <a:pt x="2495782" y="139370"/>
                      <a:pt x="2564193" y="153336"/>
                    </a:cubicBezTo>
                    <a:cubicBezTo>
                      <a:pt x="2621192" y="165031"/>
                      <a:pt x="2654291" y="223507"/>
                      <a:pt x="2635158" y="278633"/>
                    </a:cubicBezTo>
                    <a:cubicBezTo>
                      <a:pt x="2633625" y="283061"/>
                      <a:pt x="2632149" y="287490"/>
                      <a:pt x="2630390" y="292770"/>
                    </a:cubicBezTo>
                    <a:cubicBezTo>
                      <a:pt x="2637032" y="295608"/>
                      <a:pt x="2642766" y="298220"/>
                      <a:pt x="2648670" y="300547"/>
                    </a:cubicBezTo>
                    <a:cubicBezTo>
                      <a:pt x="2696473" y="319169"/>
                      <a:pt x="2733942" y="350677"/>
                      <a:pt x="2763861" y="391894"/>
                    </a:cubicBezTo>
                    <a:cubicBezTo>
                      <a:pt x="2787252" y="424084"/>
                      <a:pt x="2799742" y="460021"/>
                      <a:pt x="2798550" y="499762"/>
                    </a:cubicBezTo>
                    <a:cubicBezTo>
                      <a:pt x="2797641" y="530078"/>
                      <a:pt x="2794519" y="560338"/>
                      <a:pt x="2792191" y="592869"/>
                    </a:cubicBezTo>
                    <a:cubicBezTo>
                      <a:pt x="2827560" y="610071"/>
                      <a:pt x="2851688" y="637265"/>
                      <a:pt x="2841129" y="681320"/>
                    </a:cubicBezTo>
                    <a:cubicBezTo>
                      <a:pt x="2830967" y="723843"/>
                      <a:pt x="2800934" y="745019"/>
                      <a:pt x="2757844" y="748425"/>
                    </a:cubicBezTo>
                    <a:cubicBezTo>
                      <a:pt x="2751372" y="770964"/>
                      <a:pt x="2745013" y="792935"/>
                      <a:pt x="2737633" y="818596"/>
                    </a:cubicBezTo>
                    <a:cubicBezTo>
                      <a:pt x="2753132" y="816552"/>
                      <a:pt x="2767779" y="815587"/>
                      <a:pt x="2781972" y="812635"/>
                    </a:cubicBezTo>
                    <a:cubicBezTo>
                      <a:pt x="2936223" y="780388"/>
                      <a:pt x="3085534" y="731961"/>
                      <a:pt x="3231666" y="673486"/>
                    </a:cubicBezTo>
                    <a:cubicBezTo>
                      <a:pt x="3421968" y="597354"/>
                      <a:pt x="3602958" y="502657"/>
                      <a:pt x="3779237" y="398537"/>
                    </a:cubicBezTo>
                    <a:cubicBezTo>
                      <a:pt x="3828913" y="369185"/>
                      <a:pt x="3879156" y="340742"/>
                      <a:pt x="3928889" y="311504"/>
                    </a:cubicBezTo>
                    <a:cubicBezTo>
                      <a:pt x="3937064" y="306679"/>
                      <a:pt x="3944729" y="300491"/>
                      <a:pt x="3951371" y="293735"/>
                    </a:cubicBezTo>
                    <a:cubicBezTo>
                      <a:pt x="4000366" y="244059"/>
                      <a:pt x="4049077" y="194156"/>
                      <a:pt x="4097730" y="144139"/>
                    </a:cubicBezTo>
                    <a:cubicBezTo>
                      <a:pt x="4132929" y="107918"/>
                      <a:pt x="4167617" y="71130"/>
                      <a:pt x="4203100" y="35250"/>
                    </a:cubicBezTo>
                    <a:cubicBezTo>
                      <a:pt x="4213717" y="24520"/>
                      <a:pt x="4225639" y="14471"/>
                      <a:pt x="4238470" y="6580"/>
                    </a:cubicBezTo>
                    <a:cubicBezTo>
                      <a:pt x="4260157" y="-6819"/>
                      <a:pt x="4282411" y="732"/>
                      <a:pt x="4290643" y="24803"/>
                    </a:cubicBezTo>
                    <a:cubicBezTo>
                      <a:pt x="4294845" y="37180"/>
                      <a:pt x="4296150" y="51657"/>
                      <a:pt x="4294618" y="64715"/>
                    </a:cubicBezTo>
                    <a:cubicBezTo>
                      <a:pt x="4290700" y="98153"/>
                      <a:pt x="4274407" y="126880"/>
                      <a:pt x="4256126" y="154529"/>
                    </a:cubicBezTo>
                    <a:cubicBezTo>
                      <a:pt x="4252663" y="159752"/>
                      <a:pt x="4249654" y="165202"/>
                      <a:pt x="4246020" y="171106"/>
                    </a:cubicBezTo>
                    <a:cubicBezTo>
                      <a:pt x="4292744" y="174172"/>
                      <a:pt x="4305972" y="187513"/>
                      <a:pt x="4302963" y="246727"/>
                    </a:cubicBezTo>
                    <a:cubicBezTo>
                      <a:pt x="4322833" y="250928"/>
                      <a:pt x="4343839" y="254959"/>
                      <a:pt x="4354342" y="276022"/>
                    </a:cubicBezTo>
                    <a:cubicBezTo>
                      <a:pt x="4364618" y="296573"/>
                      <a:pt x="4360700" y="316500"/>
                      <a:pt x="4349516" y="336768"/>
                    </a:cubicBezTo>
                    <a:cubicBezTo>
                      <a:pt x="4354910" y="339607"/>
                      <a:pt x="4359679" y="342105"/>
                      <a:pt x="4364448" y="344660"/>
                    </a:cubicBezTo>
                    <a:cubicBezTo>
                      <a:pt x="4395672" y="361634"/>
                      <a:pt x="4401577" y="391383"/>
                      <a:pt x="4378868" y="418804"/>
                    </a:cubicBezTo>
                    <a:cubicBezTo>
                      <a:pt x="4364107" y="436631"/>
                      <a:pt x="4344577" y="447418"/>
                      <a:pt x="4323004" y="454855"/>
                    </a:cubicBezTo>
                    <a:cubicBezTo>
                      <a:pt x="4318462" y="456445"/>
                      <a:pt x="4313863" y="458261"/>
                      <a:pt x="4309151" y="458886"/>
                    </a:cubicBezTo>
                    <a:cubicBezTo>
                      <a:pt x="4291779" y="461213"/>
                      <a:pt x="4272590" y="459340"/>
                      <a:pt x="4257431" y="466266"/>
                    </a:cubicBezTo>
                    <a:cubicBezTo>
                      <a:pt x="4242160" y="473249"/>
                      <a:pt x="4231714" y="489997"/>
                      <a:pt x="4217634" y="500330"/>
                    </a:cubicBezTo>
                    <a:cubicBezTo>
                      <a:pt x="4180675" y="527467"/>
                      <a:pt x="4139401" y="540241"/>
                      <a:pt x="4087227" y="530930"/>
                    </a:cubicBezTo>
                    <a:cubicBezTo>
                      <a:pt x="4096027" y="543363"/>
                      <a:pt x="4101875" y="551368"/>
                      <a:pt x="4107495" y="559487"/>
                    </a:cubicBezTo>
                    <a:cubicBezTo>
                      <a:pt x="4121177" y="579527"/>
                      <a:pt x="4118850" y="588384"/>
                      <a:pt x="4097446" y="598262"/>
                    </a:cubicBezTo>
                    <a:cubicBezTo>
                      <a:pt x="4093870" y="599909"/>
                      <a:pt x="4090180" y="601612"/>
                      <a:pt x="4086944" y="603883"/>
                    </a:cubicBezTo>
                    <a:cubicBezTo>
                      <a:pt x="3816139" y="791686"/>
                      <a:pt x="3525066" y="941338"/>
                      <a:pt x="3219347" y="1063058"/>
                    </a:cubicBezTo>
                    <a:cubicBezTo>
                      <a:pt x="3133734" y="1097122"/>
                      <a:pt x="3046418" y="1126757"/>
                      <a:pt x="2959897" y="1158493"/>
                    </a:cubicBezTo>
                    <a:cubicBezTo>
                      <a:pt x="2955469" y="1160082"/>
                      <a:pt x="2951268" y="1162183"/>
                      <a:pt x="2944001" y="1165305"/>
                    </a:cubicBezTo>
                    <a:cubicBezTo>
                      <a:pt x="2961146" y="1226790"/>
                      <a:pt x="2976588" y="1288104"/>
                      <a:pt x="2995436" y="1348340"/>
                    </a:cubicBezTo>
                    <a:cubicBezTo>
                      <a:pt x="3062768" y="1563735"/>
                      <a:pt x="3155705" y="1767264"/>
                      <a:pt x="3279412" y="1956373"/>
                    </a:cubicBezTo>
                    <a:cubicBezTo>
                      <a:pt x="3287303" y="1968465"/>
                      <a:pt x="3295309" y="1980501"/>
                      <a:pt x="3302121" y="1993218"/>
                    </a:cubicBezTo>
                    <a:cubicBezTo>
                      <a:pt x="3311318" y="2010477"/>
                      <a:pt x="3308196" y="2021718"/>
                      <a:pt x="3291732" y="2031823"/>
                    </a:cubicBezTo>
                    <a:cubicBezTo>
                      <a:pt x="3282194" y="2037671"/>
                      <a:pt x="3271918" y="2042383"/>
                      <a:pt x="3261699" y="2047038"/>
                    </a:cubicBezTo>
                    <a:cubicBezTo>
                      <a:pt x="3175973" y="2085871"/>
                      <a:pt x="3087635" y="2116755"/>
                      <a:pt x="2995153" y="2135093"/>
                    </a:cubicBezTo>
                    <a:cubicBezTo>
                      <a:pt x="2989759" y="2136171"/>
                      <a:pt x="2984479" y="2138102"/>
                      <a:pt x="2976588" y="2140372"/>
                    </a:cubicBezTo>
                    <a:close/>
                    <a:moveTo>
                      <a:pt x="4069401" y="573339"/>
                    </a:moveTo>
                    <a:cubicBezTo>
                      <a:pt x="4017170" y="502260"/>
                      <a:pt x="3966586" y="433395"/>
                      <a:pt x="3915434" y="363735"/>
                    </a:cubicBezTo>
                    <a:cubicBezTo>
                      <a:pt x="3902320" y="371286"/>
                      <a:pt x="3891136" y="377474"/>
                      <a:pt x="3880178" y="384060"/>
                    </a:cubicBezTo>
                    <a:cubicBezTo>
                      <a:pt x="3713210" y="484604"/>
                      <a:pt x="3543404" y="579868"/>
                      <a:pt x="3365139" y="659236"/>
                    </a:cubicBezTo>
                    <a:cubicBezTo>
                      <a:pt x="3182388" y="740591"/>
                      <a:pt x="2994925" y="808036"/>
                      <a:pt x="2798095" y="846982"/>
                    </a:cubicBezTo>
                    <a:cubicBezTo>
                      <a:pt x="2778622" y="850843"/>
                      <a:pt x="2759206" y="854703"/>
                      <a:pt x="2738484" y="858848"/>
                    </a:cubicBezTo>
                    <a:cubicBezTo>
                      <a:pt x="2741947" y="868499"/>
                      <a:pt x="2744559" y="875936"/>
                      <a:pt x="2747227" y="883317"/>
                    </a:cubicBezTo>
                    <a:cubicBezTo>
                      <a:pt x="2759774" y="918288"/>
                      <a:pt x="2769085" y="953998"/>
                      <a:pt x="2766246" y="991411"/>
                    </a:cubicBezTo>
                    <a:cubicBezTo>
                      <a:pt x="2765054" y="1007137"/>
                      <a:pt x="2761818" y="1023431"/>
                      <a:pt x="2755630" y="1037794"/>
                    </a:cubicBezTo>
                    <a:cubicBezTo>
                      <a:pt x="2744673" y="1063115"/>
                      <a:pt x="2722247" y="1067884"/>
                      <a:pt x="2700901" y="1050512"/>
                    </a:cubicBezTo>
                    <a:cubicBezTo>
                      <a:pt x="2690455" y="1041996"/>
                      <a:pt x="2681655" y="1031322"/>
                      <a:pt x="2672685" y="1021103"/>
                    </a:cubicBezTo>
                    <a:cubicBezTo>
                      <a:pt x="2664850" y="1012190"/>
                      <a:pt x="2657867" y="1002539"/>
                      <a:pt x="2650544" y="993285"/>
                    </a:cubicBezTo>
                    <a:cubicBezTo>
                      <a:pt x="2637656" y="1004185"/>
                      <a:pt x="2626870" y="1015142"/>
                      <a:pt x="2614266" y="1023431"/>
                    </a:cubicBezTo>
                    <a:cubicBezTo>
                      <a:pt x="2602514" y="1031152"/>
                      <a:pt x="2596496" y="1040236"/>
                      <a:pt x="2595361" y="1054259"/>
                    </a:cubicBezTo>
                    <a:cubicBezTo>
                      <a:pt x="2590649" y="1111656"/>
                      <a:pt x="2579408" y="1168428"/>
                      <a:pt x="2580657" y="1226449"/>
                    </a:cubicBezTo>
                    <a:cubicBezTo>
                      <a:pt x="2582360" y="1308940"/>
                      <a:pt x="2580657" y="1391544"/>
                      <a:pt x="2584290" y="1473977"/>
                    </a:cubicBezTo>
                    <a:cubicBezTo>
                      <a:pt x="2589400" y="1587976"/>
                      <a:pt x="2607624" y="1700215"/>
                      <a:pt x="2641176" y="1809673"/>
                    </a:cubicBezTo>
                    <a:cubicBezTo>
                      <a:pt x="2673991" y="1916689"/>
                      <a:pt x="2723326" y="2014678"/>
                      <a:pt x="2796903" y="2099894"/>
                    </a:cubicBezTo>
                    <a:cubicBezTo>
                      <a:pt x="2807463" y="2112100"/>
                      <a:pt x="2817909" y="2121467"/>
                      <a:pt x="2835508" y="2118856"/>
                    </a:cubicBezTo>
                    <a:cubicBezTo>
                      <a:pt x="2884617" y="2111589"/>
                      <a:pt x="2934122" y="2106195"/>
                      <a:pt x="2982946" y="2097282"/>
                    </a:cubicBezTo>
                    <a:cubicBezTo>
                      <a:pt x="3073272" y="2080761"/>
                      <a:pt x="3159395" y="2050445"/>
                      <a:pt x="3242964" y="2012805"/>
                    </a:cubicBezTo>
                    <a:cubicBezTo>
                      <a:pt x="3249266" y="2009966"/>
                      <a:pt x="3255227" y="2006276"/>
                      <a:pt x="3262324" y="2002415"/>
                    </a:cubicBezTo>
                    <a:cubicBezTo>
                      <a:pt x="3256192" y="1992537"/>
                      <a:pt x="3251253" y="1984362"/>
                      <a:pt x="3246087" y="1976300"/>
                    </a:cubicBezTo>
                    <a:cubicBezTo>
                      <a:pt x="3193232" y="1893923"/>
                      <a:pt x="3143612" y="1809673"/>
                      <a:pt x="3101487" y="1721278"/>
                    </a:cubicBezTo>
                    <a:cubicBezTo>
                      <a:pt x="3026094" y="1563224"/>
                      <a:pt x="2962338" y="1400911"/>
                      <a:pt x="2923506" y="1229572"/>
                    </a:cubicBezTo>
                    <a:cubicBezTo>
                      <a:pt x="2918055" y="1205444"/>
                      <a:pt x="2910618" y="1181769"/>
                      <a:pt x="2904033" y="1157982"/>
                    </a:cubicBezTo>
                    <a:cubicBezTo>
                      <a:pt x="2900797" y="1146457"/>
                      <a:pt x="2903976" y="1139247"/>
                      <a:pt x="2917034" y="1133570"/>
                    </a:cubicBezTo>
                    <a:cubicBezTo>
                      <a:pt x="2929524" y="1128176"/>
                      <a:pt x="2942581" y="1124202"/>
                      <a:pt x="2955355" y="1119376"/>
                    </a:cubicBezTo>
                    <a:cubicBezTo>
                      <a:pt x="3061803" y="1079182"/>
                      <a:pt x="3168990" y="1040974"/>
                      <a:pt x="3274416" y="998338"/>
                    </a:cubicBezTo>
                    <a:cubicBezTo>
                      <a:pt x="3539033" y="891265"/>
                      <a:pt x="3788037" y="753989"/>
                      <a:pt x="4028695" y="601214"/>
                    </a:cubicBezTo>
                    <a:cubicBezTo>
                      <a:pt x="4042036" y="592698"/>
                      <a:pt x="4054924" y="583388"/>
                      <a:pt x="4069571" y="573339"/>
                    </a:cubicBezTo>
                    <a:close/>
                    <a:moveTo>
                      <a:pt x="2267046" y="886553"/>
                    </a:moveTo>
                    <a:cubicBezTo>
                      <a:pt x="2264150" y="885871"/>
                      <a:pt x="2259609" y="884793"/>
                      <a:pt x="2255067" y="883884"/>
                    </a:cubicBezTo>
                    <a:cubicBezTo>
                      <a:pt x="2209535" y="874574"/>
                      <a:pt x="2163606" y="867080"/>
                      <a:pt x="2118586" y="855782"/>
                    </a:cubicBezTo>
                    <a:cubicBezTo>
                      <a:pt x="1929022" y="808150"/>
                      <a:pt x="1747634" y="737922"/>
                      <a:pt x="1571299" y="654013"/>
                    </a:cubicBezTo>
                    <a:cubicBezTo>
                      <a:pt x="1417616" y="580890"/>
                      <a:pt x="1270178" y="496469"/>
                      <a:pt x="1124386" y="409096"/>
                    </a:cubicBezTo>
                    <a:cubicBezTo>
                      <a:pt x="1116325" y="404271"/>
                      <a:pt x="1108093" y="399842"/>
                      <a:pt x="1098441" y="394449"/>
                    </a:cubicBezTo>
                    <a:cubicBezTo>
                      <a:pt x="1046665" y="464904"/>
                      <a:pt x="996137" y="533655"/>
                      <a:pt x="945837" y="602123"/>
                    </a:cubicBezTo>
                    <a:cubicBezTo>
                      <a:pt x="949698" y="606267"/>
                      <a:pt x="951060" y="608311"/>
                      <a:pt x="952934" y="609673"/>
                    </a:cubicBezTo>
                    <a:cubicBezTo>
                      <a:pt x="963436" y="617054"/>
                      <a:pt x="973826" y="624548"/>
                      <a:pt x="984669" y="631360"/>
                    </a:cubicBezTo>
                    <a:cubicBezTo>
                      <a:pt x="1170656" y="748482"/>
                      <a:pt x="1360787" y="858280"/>
                      <a:pt x="1560569" y="950592"/>
                    </a:cubicBezTo>
                    <a:cubicBezTo>
                      <a:pt x="1729524" y="1028654"/>
                      <a:pt x="1902169" y="1097349"/>
                      <a:pt x="2078334" y="1157414"/>
                    </a:cubicBezTo>
                    <a:cubicBezTo>
                      <a:pt x="2121765" y="1172232"/>
                      <a:pt x="2133744" y="1166668"/>
                      <a:pt x="2116883" y="1229912"/>
                    </a:cubicBezTo>
                    <a:cubicBezTo>
                      <a:pt x="2071465" y="1400003"/>
                      <a:pt x="2011059" y="1564473"/>
                      <a:pt x="1932940" y="1722357"/>
                    </a:cubicBezTo>
                    <a:cubicBezTo>
                      <a:pt x="1885308" y="1818700"/>
                      <a:pt x="1835234" y="1913680"/>
                      <a:pt x="1773409" y="2001961"/>
                    </a:cubicBezTo>
                    <a:cubicBezTo>
                      <a:pt x="1769832" y="2007014"/>
                      <a:pt x="1766540" y="2012237"/>
                      <a:pt x="1763474" y="2016892"/>
                    </a:cubicBezTo>
                    <a:cubicBezTo>
                      <a:pt x="1765291" y="2019617"/>
                      <a:pt x="1765858" y="2021434"/>
                      <a:pt x="1767051" y="2022115"/>
                    </a:cubicBezTo>
                    <a:cubicBezTo>
                      <a:pt x="1850563" y="2070145"/>
                      <a:pt x="1935324" y="2114995"/>
                      <a:pt x="2029794" y="2139010"/>
                    </a:cubicBezTo>
                    <a:cubicBezTo>
                      <a:pt x="2085204" y="2153090"/>
                      <a:pt x="2140670" y="2163990"/>
                      <a:pt x="2198067" y="2164614"/>
                    </a:cubicBezTo>
                    <a:cubicBezTo>
                      <a:pt x="2212487" y="2164785"/>
                      <a:pt x="2222593" y="2160867"/>
                      <a:pt x="2230030" y="2148491"/>
                    </a:cubicBezTo>
                    <a:cubicBezTo>
                      <a:pt x="2246097" y="2121751"/>
                      <a:pt x="2265797" y="2096714"/>
                      <a:pt x="2278457" y="2068498"/>
                    </a:cubicBezTo>
                    <a:cubicBezTo>
                      <a:pt x="2338693" y="1934402"/>
                      <a:pt x="2389334" y="1797069"/>
                      <a:pt x="2408750" y="1650085"/>
                    </a:cubicBezTo>
                    <a:cubicBezTo>
                      <a:pt x="2412951" y="1618406"/>
                      <a:pt x="2420899" y="1587125"/>
                      <a:pt x="2424362" y="1555389"/>
                    </a:cubicBezTo>
                    <a:cubicBezTo>
                      <a:pt x="2442132" y="1391430"/>
                      <a:pt x="2437477" y="1227244"/>
                      <a:pt x="2427939" y="1063001"/>
                    </a:cubicBezTo>
                    <a:cubicBezTo>
                      <a:pt x="2427258" y="1051136"/>
                      <a:pt x="2422318" y="1044948"/>
                      <a:pt x="2412213" y="1038930"/>
                    </a:cubicBezTo>
                    <a:cubicBezTo>
                      <a:pt x="2397225" y="1029960"/>
                      <a:pt x="2383940" y="1018151"/>
                      <a:pt x="2370031" y="1007421"/>
                    </a:cubicBezTo>
                    <a:cubicBezTo>
                      <a:pt x="2365830" y="1004185"/>
                      <a:pt x="2361856" y="1000552"/>
                      <a:pt x="2356973" y="996407"/>
                    </a:cubicBezTo>
                    <a:cubicBezTo>
                      <a:pt x="2348003" y="1004072"/>
                      <a:pt x="2340282" y="1010941"/>
                      <a:pt x="2332277" y="1017470"/>
                    </a:cubicBezTo>
                    <a:cubicBezTo>
                      <a:pt x="2319844" y="1027575"/>
                      <a:pt x="2307808" y="1038305"/>
                      <a:pt x="2294580" y="1047275"/>
                    </a:cubicBezTo>
                    <a:cubicBezTo>
                      <a:pt x="2270793" y="1063285"/>
                      <a:pt x="2250355" y="1056473"/>
                      <a:pt x="2243542" y="1028597"/>
                    </a:cubicBezTo>
                    <a:cubicBezTo>
                      <a:pt x="2239454" y="1011906"/>
                      <a:pt x="2237524" y="993115"/>
                      <a:pt x="2240874" y="976480"/>
                    </a:cubicBezTo>
                    <a:cubicBezTo>
                      <a:pt x="2246835" y="946959"/>
                      <a:pt x="2257451" y="918402"/>
                      <a:pt x="2266989" y="886723"/>
                    </a:cubicBezTo>
                    <a:close/>
                    <a:moveTo>
                      <a:pt x="1516287" y="1534724"/>
                    </a:moveTo>
                    <a:cubicBezTo>
                      <a:pt x="1512199" y="1547100"/>
                      <a:pt x="1509531" y="1557035"/>
                      <a:pt x="1505727" y="1566460"/>
                    </a:cubicBezTo>
                    <a:cubicBezTo>
                      <a:pt x="1491761" y="1600693"/>
                      <a:pt x="1468598" y="1626184"/>
                      <a:pt x="1430049" y="1628171"/>
                    </a:cubicBezTo>
                    <a:cubicBezTo>
                      <a:pt x="1388662" y="1630329"/>
                      <a:pt x="1349660" y="1618917"/>
                      <a:pt x="1322579" y="1585251"/>
                    </a:cubicBezTo>
                    <a:cubicBezTo>
                      <a:pt x="1308499" y="1567709"/>
                      <a:pt x="1299757" y="1545908"/>
                      <a:pt x="1287834" y="1524561"/>
                    </a:cubicBezTo>
                    <a:cubicBezTo>
                      <a:pt x="1274890" y="1531317"/>
                      <a:pt x="1258767" y="1538471"/>
                      <a:pt x="1243949" y="1547725"/>
                    </a:cubicBezTo>
                    <a:cubicBezTo>
                      <a:pt x="1169237" y="1594278"/>
                      <a:pt x="1110420" y="1655252"/>
                      <a:pt x="1078912" y="1738821"/>
                    </a:cubicBezTo>
                    <a:cubicBezTo>
                      <a:pt x="1060120" y="1788553"/>
                      <a:pt x="1051604" y="1840841"/>
                      <a:pt x="1048936" y="1893980"/>
                    </a:cubicBezTo>
                    <a:cubicBezTo>
                      <a:pt x="1045473" y="1961766"/>
                      <a:pt x="1055521" y="2028133"/>
                      <a:pt x="1067330" y="2094557"/>
                    </a:cubicBezTo>
                    <a:cubicBezTo>
                      <a:pt x="1078741" y="2158710"/>
                      <a:pt x="1106560" y="2214404"/>
                      <a:pt x="1147039" y="2264477"/>
                    </a:cubicBezTo>
                    <a:cubicBezTo>
                      <a:pt x="1150729" y="2269019"/>
                      <a:pt x="1155441" y="2272652"/>
                      <a:pt x="1162367" y="2279238"/>
                    </a:cubicBezTo>
                    <a:cubicBezTo>
                      <a:pt x="1162992" y="2272368"/>
                      <a:pt x="1163559" y="2269416"/>
                      <a:pt x="1163503" y="2266521"/>
                    </a:cubicBezTo>
                    <a:cubicBezTo>
                      <a:pt x="1162140" y="2161492"/>
                      <a:pt x="1158677" y="2056633"/>
                      <a:pt x="1147436" y="1952115"/>
                    </a:cubicBezTo>
                    <a:cubicBezTo>
                      <a:pt x="1139715" y="1880468"/>
                      <a:pt x="1132789" y="1808764"/>
                      <a:pt x="1125522" y="1737061"/>
                    </a:cubicBezTo>
                    <a:cubicBezTo>
                      <a:pt x="1124614" y="1727977"/>
                      <a:pt x="1127906" y="1721108"/>
                      <a:pt x="1136876" y="1718269"/>
                    </a:cubicBezTo>
                    <a:cubicBezTo>
                      <a:pt x="1145960" y="1715431"/>
                      <a:pt x="1153397" y="1719745"/>
                      <a:pt x="1156633" y="1727580"/>
                    </a:cubicBezTo>
                    <a:cubicBezTo>
                      <a:pt x="1160550" y="1737061"/>
                      <a:pt x="1163219" y="1747337"/>
                      <a:pt x="1164468" y="1757499"/>
                    </a:cubicBezTo>
                    <a:cubicBezTo>
                      <a:pt x="1169066" y="1794855"/>
                      <a:pt x="1173438" y="1832268"/>
                      <a:pt x="1176844" y="1869795"/>
                    </a:cubicBezTo>
                    <a:cubicBezTo>
                      <a:pt x="1184395" y="1953591"/>
                      <a:pt x="1191378" y="2037387"/>
                      <a:pt x="1198304" y="2121183"/>
                    </a:cubicBezTo>
                    <a:cubicBezTo>
                      <a:pt x="1200007" y="2141678"/>
                      <a:pt x="1200632" y="2162287"/>
                      <a:pt x="1201881" y="2184655"/>
                    </a:cubicBezTo>
                    <a:cubicBezTo>
                      <a:pt x="1211986" y="2184655"/>
                      <a:pt x="1219935" y="2184996"/>
                      <a:pt x="1227826" y="2184655"/>
                    </a:cubicBezTo>
                    <a:cubicBezTo>
                      <a:pt x="1312644" y="2180511"/>
                      <a:pt x="1397462" y="2176480"/>
                      <a:pt x="1482223" y="2171824"/>
                    </a:cubicBezTo>
                    <a:cubicBezTo>
                      <a:pt x="1535022" y="2168929"/>
                      <a:pt x="1587763" y="2165239"/>
                      <a:pt x="1640505" y="2161549"/>
                    </a:cubicBezTo>
                    <a:cubicBezTo>
                      <a:pt x="1648112" y="2161038"/>
                      <a:pt x="1655549" y="2158483"/>
                      <a:pt x="1665201" y="2156382"/>
                    </a:cubicBezTo>
                    <a:cubicBezTo>
                      <a:pt x="1659183" y="2050047"/>
                      <a:pt x="1677748" y="1946154"/>
                      <a:pt x="1675193" y="1840273"/>
                    </a:cubicBezTo>
                    <a:cubicBezTo>
                      <a:pt x="1663838" y="1840273"/>
                      <a:pt x="1655152" y="1840103"/>
                      <a:pt x="1646466" y="1840273"/>
                    </a:cubicBezTo>
                    <a:cubicBezTo>
                      <a:pt x="1634430" y="1840557"/>
                      <a:pt x="1622394" y="1842033"/>
                      <a:pt x="1610472" y="1841465"/>
                    </a:cubicBezTo>
                    <a:cubicBezTo>
                      <a:pt x="1587309" y="1840387"/>
                      <a:pt x="1579474" y="1831133"/>
                      <a:pt x="1580212" y="1807743"/>
                    </a:cubicBezTo>
                    <a:cubicBezTo>
                      <a:pt x="1580326" y="1804563"/>
                      <a:pt x="1580440" y="1801271"/>
                      <a:pt x="1581178" y="1798205"/>
                    </a:cubicBezTo>
                    <a:cubicBezTo>
                      <a:pt x="1583165" y="1789632"/>
                      <a:pt x="1580837" y="1783160"/>
                      <a:pt x="1574535" y="1776688"/>
                    </a:cubicBezTo>
                    <a:cubicBezTo>
                      <a:pt x="1564146" y="1766015"/>
                      <a:pt x="1561421" y="1753411"/>
                      <a:pt x="1568177" y="1739161"/>
                    </a:cubicBezTo>
                    <a:cubicBezTo>
                      <a:pt x="1569993" y="1735358"/>
                      <a:pt x="1571186" y="1729340"/>
                      <a:pt x="1569483" y="1726047"/>
                    </a:cubicBezTo>
                    <a:cubicBezTo>
                      <a:pt x="1563408" y="1714409"/>
                      <a:pt x="1563294" y="1703452"/>
                      <a:pt x="1568177" y="1691416"/>
                    </a:cubicBezTo>
                    <a:cubicBezTo>
                      <a:pt x="1569653" y="1687782"/>
                      <a:pt x="1568177" y="1681935"/>
                      <a:pt x="1566133" y="1678017"/>
                    </a:cubicBezTo>
                    <a:cubicBezTo>
                      <a:pt x="1557503" y="1661440"/>
                      <a:pt x="1561137" y="1645771"/>
                      <a:pt x="1572605" y="1633508"/>
                    </a:cubicBezTo>
                    <a:cubicBezTo>
                      <a:pt x="1582994" y="1622381"/>
                      <a:pt x="1585379" y="1610742"/>
                      <a:pt x="1584925" y="1596663"/>
                    </a:cubicBezTo>
                    <a:cubicBezTo>
                      <a:pt x="1584584" y="1586444"/>
                      <a:pt x="1586344" y="1576111"/>
                      <a:pt x="1587423" y="1563167"/>
                    </a:cubicBezTo>
                    <a:cubicBezTo>
                      <a:pt x="1564770" y="1554140"/>
                      <a:pt x="1541380" y="1544829"/>
                      <a:pt x="1516400" y="1534894"/>
                    </a:cubicBezTo>
                    <a:close/>
                    <a:moveTo>
                      <a:pt x="402695" y="1566687"/>
                    </a:moveTo>
                    <a:cubicBezTo>
                      <a:pt x="438291" y="1562997"/>
                      <a:pt x="470197" y="1556297"/>
                      <a:pt x="496199" y="1533645"/>
                    </a:cubicBezTo>
                    <a:cubicBezTo>
                      <a:pt x="508916" y="1522575"/>
                      <a:pt x="508348" y="1519509"/>
                      <a:pt x="499151" y="1505713"/>
                    </a:cubicBezTo>
                    <a:cubicBezTo>
                      <a:pt x="465939" y="1455753"/>
                      <a:pt x="431024" y="1406759"/>
                      <a:pt x="400651" y="1355096"/>
                    </a:cubicBezTo>
                    <a:cubicBezTo>
                      <a:pt x="334511" y="1242630"/>
                      <a:pt x="270812" y="1128744"/>
                      <a:pt x="206092" y="1015483"/>
                    </a:cubicBezTo>
                    <a:cubicBezTo>
                      <a:pt x="200982" y="1006570"/>
                      <a:pt x="195703" y="997770"/>
                      <a:pt x="189628" y="987437"/>
                    </a:cubicBezTo>
                    <a:cubicBezTo>
                      <a:pt x="162207" y="1006172"/>
                      <a:pt x="136205" y="1023942"/>
                      <a:pt x="110203" y="1041712"/>
                    </a:cubicBezTo>
                    <a:cubicBezTo>
                      <a:pt x="111055" y="1043301"/>
                      <a:pt x="111963" y="1044891"/>
                      <a:pt x="112815" y="1046481"/>
                    </a:cubicBezTo>
                    <a:cubicBezTo>
                      <a:pt x="117754" y="1044891"/>
                      <a:pt x="122693" y="1043188"/>
                      <a:pt x="127689" y="1041769"/>
                    </a:cubicBezTo>
                    <a:cubicBezTo>
                      <a:pt x="146254" y="1036659"/>
                      <a:pt x="155281" y="1041144"/>
                      <a:pt x="158517" y="1060333"/>
                    </a:cubicBezTo>
                    <a:cubicBezTo>
                      <a:pt x="161185" y="1076173"/>
                      <a:pt x="171006" y="1083780"/>
                      <a:pt x="183951" y="1089287"/>
                    </a:cubicBezTo>
                    <a:cubicBezTo>
                      <a:pt x="189798" y="1091785"/>
                      <a:pt x="197292" y="1091615"/>
                      <a:pt x="202004" y="1095305"/>
                    </a:cubicBezTo>
                    <a:cubicBezTo>
                      <a:pt x="207000" y="1099279"/>
                      <a:pt x="211939" y="1106035"/>
                      <a:pt x="212621" y="1112110"/>
                    </a:cubicBezTo>
                    <a:cubicBezTo>
                      <a:pt x="213643" y="1120796"/>
                      <a:pt x="207171" y="1127949"/>
                      <a:pt x="198200" y="1128176"/>
                    </a:cubicBezTo>
                    <a:cubicBezTo>
                      <a:pt x="188095" y="1128403"/>
                      <a:pt x="176400" y="1128517"/>
                      <a:pt x="168168" y="1123805"/>
                    </a:cubicBezTo>
                    <a:cubicBezTo>
                      <a:pt x="151874" y="1114551"/>
                      <a:pt x="137568" y="1101947"/>
                      <a:pt x="120933" y="1089628"/>
                    </a:cubicBezTo>
                    <a:cubicBezTo>
                      <a:pt x="108614" y="1093091"/>
                      <a:pt x="93455" y="1097406"/>
                      <a:pt x="74777" y="1102685"/>
                    </a:cubicBezTo>
                    <a:cubicBezTo>
                      <a:pt x="82214" y="1109725"/>
                      <a:pt x="87778" y="1118639"/>
                      <a:pt x="95556" y="1121420"/>
                    </a:cubicBezTo>
                    <a:cubicBezTo>
                      <a:pt x="108670" y="1126132"/>
                      <a:pt x="123091" y="1128176"/>
                      <a:pt x="137170" y="1129141"/>
                    </a:cubicBezTo>
                    <a:cubicBezTo>
                      <a:pt x="152896" y="1130220"/>
                      <a:pt x="159368" y="1133513"/>
                      <a:pt x="163399" y="1144754"/>
                    </a:cubicBezTo>
                    <a:cubicBezTo>
                      <a:pt x="168111" y="1158095"/>
                      <a:pt x="172653" y="1171778"/>
                      <a:pt x="179636" y="1183927"/>
                    </a:cubicBezTo>
                    <a:cubicBezTo>
                      <a:pt x="243448" y="1294009"/>
                      <a:pt x="307771" y="1403807"/>
                      <a:pt x="371924" y="1513718"/>
                    </a:cubicBezTo>
                    <a:cubicBezTo>
                      <a:pt x="381973" y="1530920"/>
                      <a:pt x="391965" y="1548179"/>
                      <a:pt x="402695" y="1566687"/>
                    </a:cubicBezTo>
                    <a:close/>
                    <a:moveTo>
                      <a:pt x="1170940" y="1095475"/>
                    </a:moveTo>
                    <a:cubicBezTo>
                      <a:pt x="1162197" y="1087300"/>
                      <a:pt x="1155214" y="1081793"/>
                      <a:pt x="1149593" y="1075208"/>
                    </a:cubicBezTo>
                    <a:cubicBezTo>
                      <a:pt x="1143292" y="1067770"/>
                      <a:pt x="1142326" y="1059027"/>
                      <a:pt x="1149593" y="1051363"/>
                    </a:cubicBezTo>
                    <a:cubicBezTo>
                      <a:pt x="1156122" y="1044494"/>
                      <a:pt x="1163957" y="1045175"/>
                      <a:pt x="1171564" y="1049603"/>
                    </a:cubicBezTo>
                    <a:cubicBezTo>
                      <a:pt x="1179172" y="1054031"/>
                      <a:pt x="1186155" y="1059595"/>
                      <a:pt x="1193989" y="1063456"/>
                    </a:cubicBezTo>
                    <a:cubicBezTo>
                      <a:pt x="1204379" y="1068565"/>
                      <a:pt x="1215790" y="1071063"/>
                      <a:pt x="1225668" y="1063001"/>
                    </a:cubicBezTo>
                    <a:cubicBezTo>
                      <a:pt x="1229359" y="1059993"/>
                      <a:pt x="1232595" y="1053180"/>
                      <a:pt x="1231743" y="1048979"/>
                    </a:cubicBezTo>
                    <a:cubicBezTo>
                      <a:pt x="1230948" y="1044948"/>
                      <a:pt x="1224987" y="1039838"/>
                      <a:pt x="1220559" y="1038987"/>
                    </a:cubicBezTo>
                    <a:cubicBezTo>
                      <a:pt x="1211248" y="1037113"/>
                      <a:pt x="1201370" y="1038305"/>
                      <a:pt x="1191832" y="1037170"/>
                    </a:cubicBezTo>
                    <a:cubicBezTo>
                      <a:pt x="1180761" y="1035864"/>
                      <a:pt x="1169521" y="1034445"/>
                      <a:pt x="1158904" y="1031152"/>
                    </a:cubicBezTo>
                    <a:cubicBezTo>
                      <a:pt x="1149026" y="1028086"/>
                      <a:pt x="1142383" y="1020479"/>
                      <a:pt x="1145222" y="1009068"/>
                    </a:cubicBezTo>
                    <a:cubicBezTo>
                      <a:pt x="1148004" y="997827"/>
                      <a:pt x="1157144" y="994818"/>
                      <a:pt x="1167533" y="995102"/>
                    </a:cubicBezTo>
                    <a:cubicBezTo>
                      <a:pt x="1171451" y="995215"/>
                      <a:pt x="1175368" y="996918"/>
                      <a:pt x="1179342" y="997259"/>
                    </a:cubicBezTo>
                    <a:cubicBezTo>
                      <a:pt x="1191719" y="998338"/>
                      <a:pt x="1204095" y="999132"/>
                      <a:pt x="1216528" y="1000041"/>
                    </a:cubicBezTo>
                    <a:cubicBezTo>
                      <a:pt x="1191264" y="979149"/>
                      <a:pt x="1160664" y="979319"/>
                      <a:pt x="1132108" y="971484"/>
                    </a:cubicBezTo>
                    <a:cubicBezTo>
                      <a:pt x="1101677" y="1032231"/>
                      <a:pt x="1071758" y="1091501"/>
                      <a:pt x="1042180" y="1150942"/>
                    </a:cubicBezTo>
                    <a:cubicBezTo>
                      <a:pt x="978254" y="1279305"/>
                      <a:pt x="912512" y="1406588"/>
                      <a:pt x="831043" y="1525016"/>
                    </a:cubicBezTo>
                    <a:cubicBezTo>
                      <a:pt x="823833" y="1535462"/>
                      <a:pt x="822754" y="1545227"/>
                      <a:pt x="826274" y="1556524"/>
                    </a:cubicBezTo>
                    <a:cubicBezTo>
                      <a:pt x="837004" y="1590872"/>
                      <a:pt x="860622" y="1614603"/>
                      <a:pt x="888837" y="1637028"/>
                    </a:cubicBezTo>
                    <a:cubicBezTo>
                      <a:pt x="892301" y="1632032"/>
                      <a:pt x="894344" y="1629704"/>
                      <a:pt x="895707" y="1627036"/>
                    </a:cubicBezTo>
                    <a:cubicBezTo>
                      <a:pt x="956453" y="1507076"/>
                      <a:pt x="1016973" y="1387002"/>
                      <a:pt x="1077833" y="1267098"/>
                    </a:cubicBezTo>
                    <a:cubicBezTo>
                      <a:pt x="1094865" y="1233603"/>
                      <a:pt x="1112805" y="1200504"/>
                      <a:pt x="1130688" y="1167463"/>
                    </a:cubicBezTo>
                    <a:cubicBezTo>
                      <a:pt x="1143575" y="1143618"/>
                      <a:pt x="1157144" y="1120115"/>
                      <a:pt x="1170940" y="1095532"/>
                    </a:cubicBezTo>
                    <a:close/>
                    <a:moveTo>
                      <a:pt x="2465182" y="671158"/>
                    </a:moveTo>
                    <a:cubicBezTo>
                      <a:pt x="2489821" y="679163"/>
                      <a:pt x="2506739" y="672861"/>
                      <a:pt x="2522068" y="661847"/>
                    </a:cubicBezTo>
                    <a:cubicBezTo>
                      <a:pt x="2531719" y="654921"/>
                      <a:pt x="2540065" y="646008"/>
                      <a:pt x="2548808" y="637833"/>
                    </a:cubicBezTo>
                    <a:cubicBezTo>
                      <a:pt x="2567429" y="620290"/>
                      <a:pt x="2578613" y="620858"/>
                      <a:pt x="2593260" y="641466"/>
                    </a:cubicBezTo>
                    <a:cubicBezTo>
                      <a:pt x="2607113" y="660882"/>
                      <a:pt x="2625564" y="672237"/>
                      <a:pt x="2649124" y="674962"/>
                    </a:cubicBezTo>
                    <a:cubicBezTo>
                      <a:pt x="2689206" y="679560"/>
                      <a:pt x="2726448" y="633631"/>
                      <a:pt x="2713391" y="595480"/>
                    </a:cubicBezTo>
                    <a:cubicBezTo>
                      <a:pt x="2698800" y="552844"/>
                      <a:pt x="2671266" y="519916"/>
                      <a:pt x="2632433" y="497661"/>
                    </a:cubicBezTo>
                    <a:cubicBezTo>
                      <a:pt x="2565044" y="459056"/>
                      <a:pt x="2495385" y="457126"/>
                      <a:pt x="2425441" y="490338"/>
                    </a:cubicBezTo>
                    <a:cubicBezTo>
                      <a:pt x="2389845" y="507256"/>
                      <a:pt x="2362934" y="534280"/>
                      <a:pt x="2343575" y="568968"/>
                    </a:cubicBezTo>
                    <a:cubicBezTo>
                      <a:pt x="2330063" y="593209"/>
                      <a:pt x="2330404" y="618019"/>
                      <a:pt x="2338806" y="643226"/>
                    </a:cubicBezTo>
                    <a:cubicBezTo>
                      <a:pt x="2345676" y="663834"/>
                      <a:pt x="2362026" y="674451"/>
                      <a:pt x="2383429" y="671158"/>
                    </a:cubicBezTo>
                    <a:cubicBezTo>
                      <a:pt x="2405116" y="667808"/>
                      <a:pt x="2424419" y="658952"/>
                      <a:pt x="2439066" y="641239"/>
                    </a:cubicBezTo>
                    <a:cubicBezTo>
                      <a:pt x="2459448" y="616600"/>
                      <a:pt x="2480510" y="592471"/>
                      <a:pt x="2501743" y="568513"/>
                    </a:cubicBezTo>
                    <a:cubicBezTo>
                      <a:pt x="2515993" y="552447"/>
                      <a:pt x="2527177" y="549495"/>
                      <a:pt x="2536090" y="558067"/>
                    </a:cubicBezTo>
                    <a:cubicBezTo>
                      <a:pt x="2544663" y="566356"/>
                      <a:pt x="2542506" y="577086"/>
                      <a:pt x="2528199" y="593607"/>
                    </a:cubicBezTo>
                    <a:cubicBezTo>
                      <a:pt x="2512984" y="611149"/>
                      <a:pt x="2497031" y="628068"/>
                      <a:pt x="2481986" y="645724"/>
                    </a:cubicBezTo>
                    <a:cubicBezTo>
                      <a:pt x="2476082" y="652650"/>
                      <a:pt x="2471824" y="660996"/>
                      <a:pt x="2465182" y="671271"/>
                    </a:cubicBezTo>
                    <a:close/>
                    <a:moveTo>
                      <a:pt x="1743944" y="3541119"/>
                    </a:moveTo>
                    <a:cubicBezTo>
                      <a:pt x="1805088" y="3569506"/>
                      <a:pt x="1855218" y="3610041"/>
                      <a:pt x="1908584" y="3652450"/>
                    </a:cubicBezTo>
                    <a:cubicBezTo>
                      <a:pt x="1933905" y="3467258"/>
                      <a:pt x="1958544" y="3286892"/>
                      <a:pt x="1983183" y="3106583"/>
                    </a:cubicBezTo>
                    <a:cubicBezTo>
                      <a:pt x="1981367" y="3105958"/>
                      <a:pt x="1979493" y="3105334"/>
                      <a:pt x="1977677" y="3104709"/>
                    </a:cubicBezTo>
                    <a:cubicBezTo>
                      <a:pt x="1900068" y="3249593"/>
                      <a:pt x="1822517" y="3394419"/>
                      <a:pt x="1743944" y="3541176"/>
                    </a:cubicBezTo>
                    <a:close/>
                    <a:moveTo>
                      <a:pt x="2259325" y="4152899"/>
                    </a:moveTo>
                    <a:cubicBezTo>
                      <a:pt x="2262220" y="4146484"/>
                      <a:pt x="2264491" y="4143078"/>
                      <a:pt x="2265229" y="4139444"/>
                    </a:cubicBezTo>
                    <a:cubicBezTo>
                      <a:pt x="2280955" y="4060871"/>
                      <a:pt x="2296397" y="3982298"/>
                      <a:pt x="2312293" y="3903782"/>
                    </a:cubicBezTo>
                    <a:cubicBezTo>
                      <a:pt x="2314337" y="3893733"/>
                      <a:pt x="2310988" y="3887034"/>
                      <a:pt x="2304005" y="3880505"/>
                    </a:cubicBezTo>
                    <a:cubicBezTo>
                      <a:pt x="2235764" y="3816863"/>
                      <a:pt x="2159803" y="3765825"/>
                      <a:pt x="2069648" y="3738460"/>
                    </a:cubicBezTo>
                    <a:cubicBezTo>
                      <a:pt x="2042397" y="3730172"/>
                      <a:pt x="2014465" y="3724211"/>
                      <a:pt x="1980856" y="3722791"/>
                    </a:cubicBezTo>
                    <a:cubicBezTo>
                      <a:pt x="2099113" y="3851778"/>
                      <a:pt x="2198975" y="3987975"/>
                      <a:pt x="2259268" y="4152899"/>
                    </a:cubicBezTo>
                    <a:close/>
                    <a:moveTo>
                      <a:pt x="2897731" y="3571039"/>
                    </a:moveTo>
                    <a:cubicBezTo>
                      <a:pt x="2829945" y="3583131"/>
                      <a:pt x="2767949" y="3561217"/>
                      <a:pt x="2703115" y="3532774"/>
                    </a:cubicBezTo>
                    <a:cubicBezTo>
                      <a:pt x="2727300" y="3625426"/>
                      <a:pt x="2753756" y="3711664"/>
                      <a:pt x="2809507" y="3785127"/>
                    </a:cubicBezTo>
                    <a:cubicBezTo>
                      <a:pt x="2823643" y="3803806"/>
                      <a:pt x="2843116" y="3819418"/>
                      <a:pt x="2862702" y="3832646"/>
                    </a:cubicBezTo>
                    <a:cubicBezTo>
                      <a:pt x="2875249" y="3841105"/>
                      <a:pt x="2892281" y="3845306"/>
                      <a:pt x="2907666" y="3846612"/>
                    </a:cubicBezTo>
                    <a:cubicBezTo>
                      <a:pt x="2938664" y="3849224"/>
                      <a:pt x="2958421" y="3831170"/>
                      <a:pt x="2958818" y="3799945"/>
                    </a:cubicBezTo>
                    <a:cubicBezTo>
                      <a:pt x="2959045" y="3781040"/>
                      <a:pt x="2956717" y="3761396"/>
                      <a:pt x="2951438" y="3743229"/>
                    </a:cubicBezTo>
                    <a:cubicBezTo>
                      <a:pt x="2934917" y="3686570"/>
                      <a:pt x="2916409" y="3630422"/>
                      <a:pt x="2897731" y="3570982"/>
                    </a:cubicBezTo>
                    <a:close/>
                    <a:moveTo>
                      <a:pt x="425234" y="2934619"/>
                    </a:moveTo>
                    <a:cubicBezTo>
                      <a:pt x="446977" y="2834700"/>
                      <a:pt x="479905" y="2742899"/>
                      <a:pt x="515275" y="2648202"/>
                    </a:cubicBezTo>
                    <a:cubicBezTo>
                      <a:pt x="491771" y="2628729"/>
                      <a:pt x="468437" y="2608121"/>
                      <a:pt x="443685" y="2589386"/>
                    </a:cubicBezTo>
                    <a:cubicBezTo>
                      <a:pt x="426539" y="2576385"/>
                      <a:pt x="406442" y="2571616"/>
                      <a:pt x="385039" y="2578315"/>
                    </a:cubicBezTo>
                    <a:cubicBezTo>
                      <a:pt x="354495" y="2692712"/>
                      <a:pt x="332694" y="2807733"/>
                      <a:pt x="324462" y="2927750"/>
                    </a:cubicBezTo>
                    <a:cubicBezTo>
                      <a:pt x="359207" y="2930134"/>
                      <a:pt x="391624" y="2932405"/>
                      <a:pt x="425177" y="2934733"/>
                    </a:cubicBezTo>
                    <a:close/>
                    <a:moveTo>
                      <a:pt x="4214795" y="452584"/>
                    </a:moveTo>
                    <a:cubicBezTo>
                      <a:pt x="4211332" y="431748"/>
                      <a:pt x="4208664" y="415795"/>
                      <a:pt x="4205598" y="397458"/>
                    </a:cubicBezTo>
                    <a:cubicBezTo>
                      <a:pt x="4175906" y="387012"/>
                      <a:pt x="4147122" y="368334"/>
                      <a:pt x="4120212" y="346703"/>
                    </a:cubicBezTo>
                    <a:cubicBezTo>
                      <a:pt x="4113456" y="341253"/>
                      <a:pt x="4106190" y="335065"/>
                      <a:pt x="4102499" y="327628"/>
                    </a:cubicBezTo>
                    <a:cubicBezTo>
                      <a:pt x="4099888" y="322405"/>
                      <a:pt x="4100626" y="312413"/>
                      <a:pt x="4104202" y="308212"/>
                    </a:cubicBezTo>
                    <a:cubicBezTo>
                      <a:pt x="4107779" y="304010"/>
                      <a:pt x="4117260" y="302023"/>
                      <a:pt x="4123165" y="303443"/>
                    </a:cubicBezTo>
                    <a:cubicBezTo>
                      <a:pt x="4130488" y="305203"/>
                      <a:pt x="4136790" y="311334"/>
                      <a:pt x="4143489" y="315649"/>
                    </a:cubicBezTo>
                    <a:cubicBezTo>
                      <a:pt x="4162962" y="328252"/>
                      <a:pt x="4182038" y="341424"/>
                      <a:pt x="4202022" y="353175"/>
                    </a:cubicBezTo>
                    <a:cubicBezTo>
                      <a:pt x="4209686" y="357717"/>
                      <a:pt x="4218883" y="363451"/>
                      <a:pt x="4230919" y="354197"/>
                    </a:cubicBezTo>
                    <a:cubicBezTo>
                      <a:pt x="4227456" y="347782"/>
                      <a:pt x="4225185" y="339777"/>
                      <a:pt x="4220018" y="334838"/>
                    </a:cubicBezTo>
                    <a:cubicBezTo>
                      <a:pt x="4192995" y="308666"/>
                      <a:pt x="4165119" y="283402"/>
                      <a:pt x="4137755" y="257571"/>
                    </a:cubicBezTo>
                    <a:cubicBezTo>
                      <a:pt x="4127479" y="247862"/>
                      <a:pt x="4115671" y="244797"/>
                      <a:pt x="4102329" y="248373"/>
                    </a:cubicBezTo>
                    <a:cubicBezTo>
                      <a:pt x="4093132" y="250871"/>
                      <a:pt x="4083481" y="253256"/>
                      <a:pt x="4075249" y="257854"/>
                    </a:cubicBezTo>
                    <a:cubicBezTo>
                      <a:pt x="4031023" y="282721"/>
                      <a:pt x="3994007" y="316955"/>
                      <a:pt x="3953812" y="350223"/>
                    </a:cubicBezTo>
                    <a:cubicBezTo>
                      <a:pt x="3980609" y="386444"/>
                      <a:pt x="4005362" y="421813"/>
                      <a:pt x="4032215" y="455479"/>
                    </a:cubicBezTo>
                    <a:cubicBezTo>
                      <a:pt x="4047260" y="474328"/>
                      <a:pt x="4066903" y="488010"/>
                      <a:pt x="4091656" y="493687"/>
                    </a:cubicBezTo>
                    <a:cubicBezTo>
                      <a:pt x="4142978" y="505496"/>
                      <a:pt x="4181526" y="482957"/>
                      <a:pt x="4214795" y="452527"/>
                    </a:cubicBezTo>
                    <a:close/>
                    <a:moveTo>
                      <a:pt x="799194" y="482390"/>
                    </a:moveTo>
                    <a:cubicBezTo>
                      <a:pt x="815317" y="499762"/>
                      <a:pt x="837004" y="514807"/>
                      <a:pt x="862892" y="522130"/>
                    </a:cubicBezTo>
                    <a:cubicBezTo>
                      <a:pt x="903428" y="533598"/>
                      <a:pt x="942147" y="528602"/>
                      <a:pt x="970874" y="495731"/>
                    </a:cubicBezTo>
                    <a:cubicBezTo>
                      <a:pt x="1002326" y="459737"/>
                      <a:pt x="1030542" y="420962"/>
                      <a:pt x="1061426" y="381732"/>
                    </a:cubicBezTo>
                    <a:cubicBezTo>
                      <a:pt x="1019414" y="347101"/>
                      <a:pt x="981944" y="312186"/>
                      <a:pt x="936753" y="287376"/>
                    </a:cubicBezTo>
                    <a:cubicBezTo>
                      <a:pt x="929203" y="283232"/>
                      <a:pt x="920176" y="281585"/>
                      <a:pt x="911830" y="278917"/>
                    </a:cubicBezTo>
                    <a:cubicBezTo>
                      <a:pt x="899227" y="274886"/>
                      <a:pt x="887986" y="277611"/>
                      <a:pt x="878448" y="286525"/>
                    </a:cubicBezTo>
                    <a:cubicBezTo>
                      <a:pt x="849664" y="313208"/>
                      <a:pt x="820824" y="339777"/>
                      <a:pt x="792438" y="366858"/>
                    </a:cubicBezTo>
                    <a:cubicBezTo>
                      <a:pt x="786193" y="372819"/>
                      <a:pt x="780743" y="380540"/>
                      <a:pt x="789883" y="391610"/>
                    </a:cubicBezTo>
                    <a:cubicBezTo>
                      <a:pt x="799023" y="388261"/>
                      <a:pt x="809356" y="386047"/>
                      <a:pt x="817929" y="380994"/>
                    </a:cubicBezTo>
                    <a:cubicBezTo>
                      <a:pt x="835131" y="370888"/>
                      <a:pt x="851481" y="359250"/>
                      <a:pt x="868116" y="348123"/>
                    </a:cubicBezTo>
                    <a:cubicBezTo>
                      <a:pt x="874077" y="344092"/>
                      <a:pt x="879584" y="339266"/>
                      <a:pt x="885829" y="335746"/>
                    </a:cubicBezTo>
                    <a:cubicBezTo>
                      <a:pt x="894117" y="331091"/>
                      <a:pt x="903087" y="330239"/>
                      <a:pt x="910070" y="337960"/>
                    </a:cubicBezTo>
                    <a:cubicBezTo>
                      <a:pt x="918019" y="346760"/>
                      <a:pt x="915293" y="356071"/>
                      <a:pt x="908254" y="363849"/>
                    </a:cubicBezTo>
                    <a:cubicBezTo>
                      <a:pt x="902349" y="370321"/>
                      <a:pt x="895877" y="376622"/>
                      <a:pt x="888554" y="381335"/>
                    </a:cubicBezTo>
                    <a:cubicBezTo>
                      <a:pt x="861246" y="398991"/>
                      <a:pt x="833484" y="415966"/>
                      <a:pt x="807937" y="431862"/>
                    </a:cubicBezTo>
                    <a:cubicBezTo>
                      <a:pt x="805268" y="447361"/>
                      <a:pt x="802657" y="462462"/>
                      <a:pt x="799194" y="482390"/>
                    </a:cubicBezTo>
                    <a:close/>
                    <a:moveTo>
                      <a:pt x="804303" y="1333295"/>
                    </a:moveTo>
                    <a:cubicBezTo>
                      <a:pt x="776712" y="1332500"/>
                      <a:pt x="758715" y="1314901"/>
                      <a:pt x="742875" y="1291284"/>
                    </a:cubicBezTo>
                    <a:cubicBezTo>
                      <a:pt x="716249" y="1311608"/>
                      <a:pt x="692916" y="1301730"/>
                      <a:pt x="670718" y="1283052"/>
                    </a:cubicBezTo>
                    <a:cubicBezTo>
                      <a:pt x="649769" y="1304284"/>
                      <a:pt x="625697" y="1311608"/>
                      <a:pt x="600490" y="1303490"/>
                    </a:cubicBezTo>
                    <a:cubicBezTo>
                      <a:pt x="582437" y="1319670"/>
                      <a:pt x="566086" y="1334431"/>
                      <a:pt x="547294" y="1351292"/>
                    </a:cubicBezTo>
                    <a:cubicBezTo>
                      <a:pt x="547294" y="1362703"/>
                      <a:pt x="547692" y="1377067"/>
                      <a:pt x="547238" y="1391487"/>
                    </a:cubicBezTo>
                    <a:cubicBezTo>
                      <a:pt x="545251" y="1456037"/>
                      <a:pt x="574715" y="1502647"/>
                      <a:pt x="634043" y="1527287"/>
                    </a:cubicBezTo>
                    <a:cubicBezTo>
                      <a:pt x="646589" y="1532510"/>
                      <a:pt x="659534" y="1537165"/>
                      <a:pt x="672762" y="1540004"/>
                    </a:cubicBezTo>
                    <a:cubicBezTo>
                      <a:pt x="714149" y="1548917"/>
                      <a:pt x="748780" y="1538357"/>
                      <a:pt x="774157" y="1502704"/>
                    </a:cubicBezTo>
                    <a:cubicBezTo>
                      <a:pt x="789770" y="1480790"/>
                      <a:pt x="802259" y="1457173"/>
                      <a:pt x="803906" y="1430263"/>
                    </a:cubicBezTo>
                    <a:cubicBezTo>
                      <a:pt x="805779" y="1399322"/>
                      <a:pt x="804360" y="1368210"/>
                      <a:pt x="804360" y="1333295"/>
                    </a:cubicBezTo>
                    <a:close/>
                    <a:moveTo>
                      <a:pt x="2750974" y="586170"/>
                    </a:moveTo>
                    <a:cubicBezTo>
                      <a:pt x="2753359" y="585545"/>
                      <a:pt x="2755743" y="584864"/>
                      <a:pt x="2758128" y="584239"/>
                    </a:cubicBezTo>
                    <a:cubicBezTo>
                      <a:pt x="2759377" y="554831"/>
                      <a:pt x="2761136" y="525423"/>
                      <a:pt x="2761761" y="496015"/>
                    </a:cubicBezTo>
                    <a:cubicBezTo>
                      <a:pt x="2762215" y="473136"/>
                      <a:pt x="2756084" y="451505"/>
                      <a:pt x="2744616" y="431805"/>
                    </a:cubicBezTo>
                    <a:cubicBezTo>
                      <a:pt x="2712880" y="377247"/>
                      <a:pt x="2667178" y="339777"/>
                      <a:pt x="2604899" y="327060"/>
                    </a:cubicBezTo>
                    <a:cubicBezTo>
                      <a:pt x="2579521" y="321894"/>
                      <a:pt x="2552384" y="325641"/>
                      <a:pt x="2526155" y="323938"/>
                    </a:cubicBezTo>
                    <a:cubicBezTo>
                      <a:pt x="2494874" y="321894"/>
                      <a:pt x="2473016" y="337960"/>
                      <a:pt x="2453316" y="358966"/>
                    </a:cubicBezTo>
                    <a:cubicBezTo>
                      <a:pt x="2430778" y="383038"/>
                      <a:pt x="2412270" y="426469"/>
                      <a:pt x="2413121" y="453833"/>
                    </a:cubicBezTo>
                    <a:cubicBezTo>
                      <a:pt x="2478410" y="424765"/>
                      <a:pt x="2544890" y="420678"/>
                      <a:pt x="2611882" y="445942"/>
                    </a:cubicBezTo>
                    <a:cubicBezTo>
                      <a:pt x="2678987" y="471262"/>
                      <a:pt x="2725370" y="518383"/>
                      <a:pt x="2751031" y="586170"/>
                    </a:cubicBezTo>
                    <a:close/>
                    <a:moveTo>
                      <a:pt x="1376059" y="1206976"/>
                    </a:moveTo>
                    <a:cubicBezTo>
                      <a:pt x="1352668" y="1266417"/>
                      <a:pt x="1313382" y="1306385"/>
                      <a:pt x="1254339" y="1328867"/>
                    </a:cubicBezTo>
                    <a:cubicBezTo>
                      <a:pt x="1264728" y="1362306"/>
                      <a:pt x="1272335" y="1394382"/>
                      <a:pt x="1284655" y="1424528"/>
                    </a:cubicBezTo>
                    <a:cubicBezTo>
                      <a:pt x="1300722" y="1463872"/>
                      <a:pt x="1330641" y="1490782"/>
                      <a:pt x="1373390" y="1497765"/>
                    </a:cubicBezTo>
                    <a:cubicBezTo>
                      <a:pt x="1453496" y="1510936"/>
                      <a:pt x="1507544" y="1460806"/>
                      <a:pt x="1524802" y="1407554"/>
                    </a:cubicBezTo>
                    <a:cubicBezTo>
                      <a:pt x="1534113" y="1378827"/>
                      <a:pt x="1538542" y="1348453"/>
                      <a:pt x="1544446" y="1318705"/>
                    </a:cubicBezTo>
                    <a:cubicBezTo>
                      <a:pt x="1546433" y="1308826"/>
                      <a:pt x="1546149" y="1298550"/>
                      <a:pt x="1546944" y="1287253"/>
                    </a:cubicBezTo>
                    <a:cubicBezTo>
                      <a:pt x="1479498" y="1282257"/>
                      <a:pt x="1419376" y="1266360"/>
                      <a:pt x="1376002" y="1207033"/>
                    </a:cubicBezTo>
                    <a:close/>
                    <a:moveTo>
                      <a:pt x="775179" y="2591203"/>
                    </a:moveTo>
                    <a:cubicBezTo>
                      <a:pt x="749745" y="2595177"/>
                      <a:pt x="730613" y="2604885"/>
                      <a:pt x="712956" y="2617545"/>
                    </a:cubicBezTo>
                    <a:cubicBezTo>
                      <a:pt x="697344" y="2628729"/>
                      <a:pt x="682867" y="2641673"/>
                      <a:pt x="666687" y="2651949"/>
                    </a:cubicBezTo>
                    <a:cubicBezTo>
                      <a:pt x="654254" y="2659840"/>
                      <a:pt x="650166" y="2669832"/>
                      <a:pt x="649882" y="2683742"/>
                    </a:cubicBezTo>
                    <a:cubicBezTo>
                      <a:pt x="648406" y="2757432"/>
                      <a:pt x="646419" y="2831066"/>
                      <a:pt x="644716" y="2904757"/>
                    </a:cubicBezTo>
                    <a:cubicBezTo>
                      <a:pt x="644602" y="2910150"/>
                      <a:pt x="645454" y="2915600"/>
                      <a:pt x="645965" y="2923038"/>
                    </a:cubicBezTo>
                    <a:cubicBezTo>
                      <a:pt x="688601" y="2921732"/>
                      <a:pt x="729080" y="2916282"/>
                      <a:pt x="769672" y="2904757"/>
                    </a:cubicBezTo>
                    <a:cubicBezTo>
                      <a:pt x="763087" y="2799330"/>
                      <a:pt x="781197" y="2696572"/>
                      <a:pt x="775179" y="2591203"/>
                    </a:cubicBezTo>
                    <a:close/>
                    <a:moveTo>
                      <a:pt x="277398" y="2466984"/>
                    </a:moveTo>
                    <a:cubicBezTo>
                      <a:pt x="257017" y="2515979"/>
                      <a:pt x="236408" y="2565598"/>
                      <a:pt x="213983" y="2619475"/>
                    </a:cubicBezTo>
                    <a:cubicBezTo>
                      <a:pt x="248728" y="2610108"/>
                      <a:pt x="276603" y="2599037"/>
                      <a:pt x="302208" y="2582516"/>
                    </a:cubicBezTo>
                    <a:cubicBezTo>
                      <a:pt x="314300" y="2574739"/>
                      <a:pt x="326052" y="2566393"/>
                      <a:pt x="337974" y="2558275"/>
                    </a:cubicBezTo>
                    <a:cubicBezTo>
                      <a:pt x="380440" y="2529321"/>
                      <a:pt x="423530" y="2529207"/>
                      <a:pt x="465656" y="2557877"/>
                    </a:cubicBezTo>
                    <a:cubicBezTo>
                      <a:pt x="484731" y="2570878"/>
                      <a:pt x="501706" y="2586945"/>
                      <a:pt x="519646" y="2601592"/>
                    </a:cubicBezTo>
                    <a:cubicBezTo>
                      <a:pt x="524245" y="2605339"/>
                      <a:pt x="528957" y="2608859"/>
                      <a:pt x="537019" y="2615161"/>
                    </a:cubicBezTo>
                    <a:cubicBezTo>
                      <a:pt x="535599" y="2557082"/>
                      <a:pt x="534293" y="2503376"/>
                      <a:pt x="532931" y="2448477"/>
                    </a:cubicBezTo>
                    <a:cubicBezTo>
                      <a:pt x="517432" y="2448477"/>
                      <a:pt x="503863" y="2447511"/>
                      <a:pt x="490522" y="2448647"/>
                    </a:cubicBezTo>
                    <a:cubicBezTo>
                      <a:pt x="420465" y="2454381"/>
                      <a:pt x="350521" y="2460626"/>
                      <a:pt x="277398" y="2466984"/>
                    </a:cubicBezTo>
                    <a:close/>
                    <a:moveTo>
                      <a:pt x="369767" y="2277137"/>
                    </a:moveTo>
                    <a:cubicBezTo>
                      <a:pt x="341835" y="2326927"/>
                      <a:pt x="304592" y="2409985"/>
                      <a:pt x="302719" y="2425597"/>
                    </a:cubicBezTo>
                    <a:cubicBezTo>
                      <a:pt x="379475" y="2418955"/>
                      <a:pt x="456288" y="2412313"/>
                      <a:pt x="533101" y="2405727"/>
                    </a:cubicBezTo>
                    <a:cubicBezTo>
                      <a:pt x="537700" y="2375183"/>
                      <a:pt x="537700" y="2301833"/>
                      <a:pt x="532761" y="2283666"/>
                    </a:cubicBezTo>
                    <a:cubicBezTo>
                      <a:pt x="478259" y="2281509"/>
                      <a:pt x="423303" y="2279295"/>
                      <a:pt x="369710" y="2277137"/>
                    </a:cubicBezTo>
                    <a:close/>
                    <a:moveTo>
                      <a:pt x="574375" y="2645988"/>
                    </a:moveTo>
                    <a:cubicBezTo>
                      <a:pt x="592769" y="2651779"/>
                      <a:pt x="608211" y="2644796"/>
                      <a:pt x="622234" y="2635599"/>
                    </a:cubicBezTo>
                    <a:cubicBezTo>
                      <a:pt x="641593" y="2622882"/>
                      <a:pt x="658682" y="2606077"/>
                      <a:pt x="679006" y="2595460"/>
                    </a:cubicBezTo>
                    <a:cubicBezTo>
                      <a:pt x="707109" y="2580813"/>
                      <a:pt x="715909" y="2559751"/>
                      <a:pt x="713354" y="2529718"/>
                    </a:cubicBezTo>
                    <a:cubicBezTo>
                      <a:pt x="711140" y="2503773"/>
                      <a:pt x="711991" y="2477544"/>
                      <a:pt x="711480" y="2449839"/>
                    </a:cubicBezTo>
                    <a:cubicBezTo>
                      <a:pt x="664132" y="2446490"/>
                      <a:pt x="619793" y="2445979"/>
                      <a:pt x="574375" y="2447057"/>
                    </a:cubicBezTo>
                    <a:lnTo>
                      <a:pt x="574375" y="2645988"/>
                    </a:lnTo>
                    <a:close/>
                    <a:moveTo>
                      <a:pt x="735779" y="2109886"/>
                    </a:moveTo>
                    <a:cubicBezTo>
                      <a:pt x="738107" y="2158937"/>
                      <a:pt x="740378" y="2205604"/>
                      <a:pt x="742648" y="2253179"/>
                    </a:cubicBezTo>
                    <a:cubicBezTo>
                      <a:pt x="785228" y="2254996"/>
                      <a:pt x="824912" y="2256642"/>
                      <a:pt x="867775" y="2258459"/>
                    </a:cubicBezTo>
                    <a:cubicBezTo>
                      <a:pt x="857726" y="2201346"/>
                      <a:pt x="848302" y="2147526"/>
                      <a:pt x="838480" y="2091889"/>
                    </a:cubicBezTo>
                    <a:cubicBezTo>
                      <a:pt x="803338" y="2098077"/>
                      <a:pt x="771262" y="2103697"/>
                      <a:pt x="735779" y="2109886"/>
                    </a:cubicBezTo>
                    <a:close/>
                    <a:moveTo>
                      <a:pt x="2359585" y="1979423"/>
                    </a:moveTo>
                    <a:cubicBezTo>
                      <a:pt x="2459732" y="1969998"/>
                      <a:pt x="2555620" y="1961596"/>
                      <a:pt x="2654234" y="1950980"/>
                    </a:cubicBezTo>
                    <a:cubicBezTo>
                      <a:pt x="2645548" y="1931450"/>
                      <a:pt x="2638451" y="1915497"/>
                      <a:pt x="2631128" y="1899089"/>
                    </a:cubicBezTo>
                    <a:cubicBezTo>
                      <a:pt x="2548637" y="1896364"/>
                      <a:pt x="2467396" y="1901474"/>
                      <a:pt x="2385587" y="1907889"/>
                    </a:cubicBezTo>
                    <a:cubicBezTo>
                      <a:pt x="2376957" y="1931677"/>
                      <a:pt x="2368839" y="1953818"/>
                      <a:pt x="2359528" y="1979423"/>
                    </a:cubicBezTo>
                    <a:close/>
                    <a:moveTo>
                      <a:pt x="752186" y="2552427"/>
                    </a:moveTo>
                    <a:cubicBezTo>
                      <a:pt x="779834" y="2552427"/>
                      <a:pt x="806744" y="2548680"/>
                      <a:pt x="832008" y="2553506"/>
                    </a:cubicBezTo>
                    <a:cubicBezTo>
                      <a:pt x="857045" y="2558218"/>
                      <a:pt x="880435" y="2571559"/>
                      <a:pt x="906096" y="2581722"/>
                    </a:cubicBezTo>
                    <a:cubicBezTo>
                      <a:pt x="904223" y="2536758"/>
                      <a:pt x="899908" y="2491908"/>
                      <a:pt x="893266" y="2446546"/>
                    </a:cubicBezTo>
                    <a:cubicBezTo>
                      <a:pt x="844725" y="2448817"/>
                      <a:pt x="798796" y="2450918"/>
                      <a:pt x="752243" y="2453075"/>
                    </a:cubicBezTo>
                    <a:lnTo>
                      <a:pt x="752243" y="2552484"/>
                    </a:lnTo>
                    <a:close/>
                    <a:moveTo>
                      <a:pt x="1124954" y="3241588"/>
                    </a:moveTo>
                    <a:lnTo>
                      <a:pt x="1126430" y="3244540"/>
                    </a:lnTo>
                    <a:lnTo>
                      <a:pt x="1355791" y="3244540"/>
                    </a:lnTo>
                    <a:cubicBezTo>
                      <a:pt x="1354485" y="3210817"/>
                      <a:pt x="1353236" y="3179138"/>
                      <a:pt x="1351987" y="3145699"/>
                    </a:cubicBezTo>
                    <a:cubicBezTo>
                      <a:pt x="1343017" y="3144961"/>
                      <a:pt x="1335239" y="3143712"/>
                      <a:pt x="1327518" y="3143826"/>
                    </a:cubicBezTo>
                    <a:cubicBezTo>
                      <a:pt x="1304355" y="3144166"/>
                      <a:pt x="1281192" y="3145472"/>
                      <a:pt x="1257972" y="3145643"/>
                    </a:cubicBezTo>
                    <a:cubicBezTo>
                      <a:pt x="1246845" y="3145699"/>
                      <a:pt x="1239407" y="3148481"/>
                      <a:pt x="1232424" y="3158757"/>
                    </a:cubicBezTo>
                    <a:cubicBezTo>
                      <a:pt x="1209091" y="3193161"/>
                      <a:pt x="1178718" y="3219787"/>
                      <a:pt x="1138920" y="3234378"/>
                    </a:cubicBezTo>
                    <a:cubicBezTo>
                      <a:pt x="1134038" y="3236194"/>
                      <a:pt x="1129610" y="3239147"/>
                      <a:pt x="1124954" y="3241531"/>
                    </a:cubicBezTo>
                    <a:close/>
                    <a:moveTo>
                      <a:pt x="748496" y="2411915"/>
                    </a:moveTo>
                    <a:lnTo>
                      <a:pt x="890257" y="2411915"/>
                    </a:lnTo>
                    <a:cubicBezTo>
                      <a:pt x="884523" y="2372061"/>
                      <a:pt x="879186" y="2335159"/>
                      <a:pt x="873850" y="2297859"/>
                    </a:cubicBezTo>
                    <a:cubicBezTo>
                      <a:pt x="829681" y="2295929"/>
                      <a:pt x="788350" y="2294112"/>
                      <a:pt x="744238" y="2292125"/>
                    </a:cubicBezTo>
                    <a:cubicBezTo>
                      <a:pt x="745714" y="2333853"/>
                      <a:pt x="747133" y="2372629"/>
                      <a:pt x="748553" y="2411858"/>
                    </a:cubicBezTo>
                    <a:close/>
                    <a:moveTo>
                      <a:pt x="708698" y="2408282"/>
                    </a:moveTo>
                    <a:cubicBezTo>
                      <a:pt x="706995" y="2368882"/>
                      <a:pt x="708698" y="2330106"/>
                      <a:pt x="703816" y="2290138"/>
                    </a:cubicBezTo>
                    <a:cubicBezTo>
                      <a:pt x="660101" y="2288776"/>
                      <a:pt x="619566" y="2287470"/>
                      <a:pt x="576759" y="2286107"/>
                    </a:cubicBezTo>
                    <a:lnTo>
                      <a:pt x="576759" y="2408225"/>
                    </a:lnTo>
                    <a:lnTo>
                      <a:pt x="708698" y="2408225"/>
                    </a:lnTo>
                    <a:close/>
                    <a:moveTo>
                      <a:pt x="577327" y="2247048"/>
                    </a:moveTo>
                    <a:cubicBezTo>
                      <a:pt x="619055" y="2248354"/>
                      <a:pt x="659874" y="2249659"/>
                      <a:pt x="703248" y="2251079"/>
                    </a:cubicBezTo>
                    <a:cubicBezTo>
                      <a:pt x="701261" y="2204639"/>
                      <a:pt x="699388" y="2161889"/>
                      <a:pt x="697458" y="2116755"/>
                    </a:cubicBezTo>
                    <a:cubicBezTo>
                      <a:pt x="655503" y="2124192"/>
                      <a:pt x="616557" y="2131119"/>
                      <a:pt x="577327" y="2138102"/>
                    </a:cubicBezTo>
                    <a:lnTo>
                      <a:pt x="577327" y="2247048"/>
                    </a:lnTo>
                    <a:close/>
                    <a:moveTo>
                      <a:pt x="1740992" y="3240509"/>
                    </a:moveTo>
                    <a:cubicBezTo>
                      <a:pt x="1741560" y="3238465"/>
                      <a:pt x="1742071" y="3236422"/>
                      <a:pt x="1742639" y="3234321"/>
                    </a:cubicBezTo>
                    <a:cubicBezTo>
                      <a:pt x="1720497" y="3223761"/>
                      <a:pt x="1698697" y="3212293"/>
                      <a:pt x="1676101" y="3202869"/>
                    </a:cubicBezTo>
                    <a:cubicBezTo>
                      <a:pt x="1651292" y="3192536"/>
                      <a:pt x="1629321" y="3178968"/>
                      <a:pt x="1611835" y="3158303"/>
                    </a:cubicBezTo>
                    <a:cubicBezTo>
                      <a:pt x="1608599" y="3154442"/>
                      <a:pt x="1602978" y="3149730"/>
                      <a:pt x="1598720" y="3149957"/>
                    </a:cubicBezTo>
                    <a:cubicBezTo>
                      <a:pt x="1570164" y="3151547"/>
                      <a:pt x="1541664" y="3154385"/>
                      <a:pt x="1511575" y="3156940"/>
                    </a:cubicBezTo>
                    <a:cubicBezTo>
                      <a:pt x="1513221" y="3185951"/>
                      <a:pt x="1514754" y="3213315"/>
                      <a:pt x="1516343" y="3241020"/>
                    </a:cubicBezTo>
                    <a:cubicBezTo>
                      <a:pt x="1593100" y="3248003"/>
                      <a:pt x="1667074" y="3244483"/>
                      <a:pt x="1740992" y="3240509"/>
                    </a:cubicBezTo>
                    <a:close/>
                    <a:moveTo>
                      <a:pt x="1802988" y="1883761"/>
                    </a:moveTo>
                    <a:cubicBezTo>
                      <a:pt x="1817692" y="1857362"/>
                      <a:pt x="1832623" y="1831928"/>
                      <a:pt x="1845851" y="1805642"/>
                    </a:cubicBezTo>
                    <a:cubicBezTo>
                      <a:pt x="1848803" y="1799738"/>
                      <a:pt x="1847781" y="1789802"/>
                      <a:pt x="1844886" y="1783387"/>
                    </a:cubicBezTo>
                    <a:cubicBezTo>
                      <a:pt x="1829103" y="1748756"/>
                      <a:pt x="1806905" y="1718723"/>
                      <a:pt x="1776021" y="1695958"/>
                    </a:cubicBezTo>
                    <a:cubicBezTo>
                      <a:pt x="1768073" y="1690110"/>
                      <a:pt x="1758819" y="1686022"/>
                      <a:pt x="1746329" y="1678983"/>
                    </a:cubicBezTo>
                    <a:cubicBezTo>
                      <a:pt x="1751211" y="1714409"/>
                      <a:pt x="1738948" y="1741092"/>
                      <a:pt x="1726912" y="1763460"/>
                    </a:cubicBezTo>
                    <a:cubicBezTo>
                      <a:pt x="1752801" y="1804393"/>
                      <a:pt x="1776929" y="1842544"/>
                      <a:pt x="1803044" y="1883761"/>
                    </a:cubicBezTo>
                    <a:close/>
                    <a:moveTo>
                      <a:pt x="2616934" y="1863436"/>
                    </a:moveTo>
                    <a:cubicBezTo>
                      <a:pt x="2612733" y="1849981"/>
                      <a:pt x="2609611" y="1839422"/>
                      <a:pt x="2606204" y="1828976"/>
                    </a:cubicBezTo>
                    <a:cubicBezTo>
                      <a:pt x="2602571" y="1817791"/>
                      <a:pt x="2598710" y="1806664"/>
                      <a:pt x="2595191" y="1796331"/>
                    </a:cubicBezTo>
                    <a:cubicBezTo>
                      <a:pt x="2557323" y="1792641"/>
                      <a:pt x="2447185" y="1801498"/>
                      <a:pt x="2415619" y="1810808"/>
                    </a:cubicBezTo>
                    <a:cubicBezTo>
                      <a:pt x="2410964" y="1827670"/>
                      <a:pt x="2406081" y="1845553"/>
                      <a:pt x="2401142" y="1863436"/>
                    </a:cubicBezTo>
                    <a:lnTo>
                      <a:pt x="2616878" y="1863436"/>
                    </a:lnTo>
                    <a:close/>
                    <a:moveTo>
                      <a:pt x="575964" y="2098872"/>
                    </a:moveTo>
                    <a:cubicBezTo>
                      <a:pt x="618771" y="2089902"/>
                      <a:pt x="658909" y="2087063"/>
                      <a:pt x="698025" y="2074743"/>
                    </a:cubicBezTo>
                    <a:cubicBezTo>
                      <a:pt x="694676" y="2043178"/>
                      <a:pt x="701432" y="2013713"/>
                      <a:pt x="692462" y="1985667"/>
                    </a:cubicBezTo>
                    <a:lnTo>
                      <a:pt x="575964" y="1985667"/>
                    </a:lnTo>
                    <a:lnTo>
                      <a:pt x="575964" y="2098872"/>
                    </a:lnTo>
                    <a:close/>
                    <a:moveTo>
                      <a:pt x="765528" y="1565438"/>
                    </a:moveTo>
                    <a:cubicBezTo>
                      <a:pt x="756898" y="1568730"/>
                      <a:pt x="751959" y="1570491"/>
                      <a:pt x="747020" y="1572477"/>
                    </a:cubicBezTo>
                    <a:cubicBezTo>
                      <a:pt x="720053" y="1583378"/>
                      <a:pt x="691951" y="1585535"/>
                      <a:pt x="664586" y="1577246"/>
                    </a:cubicBezTo>
                    <a:cubicBezTo>
                      <a:pt x="638755" y="1569412"/>
                      <a:pt x="614116" y="1557603"/>
                      <a:pt x="588965" y="1547498"/>
                    </a:cubicBezTo>
                    <a:cubicBezTo>
                      <a:pt x="584367" y="1545681"/>
                      <a:pt x="579825" y="1543751"/>
                      <a:pt x="572899" y="1540912"/>
                    </a:cubicBezTo>
                    <a:cubicBezTo>
                      <a:pt x="575056" y="1551869"/>
                      <a:pt x="575851" y="1559874"/>
                      <a:pt x="578179" y="1567368"/>
                    </a:cubicBezTo>
                    <a:cubicBezTo>
                      <a:pt x="593280" y="1615227"/>
                      <a:pt x="621269" y="1649120"/>
                      <a:pt x="674578" y="1655536"/>
                    </a:cubicBezTo>
                    <a:cubicBezTo>
                      <a:pt x="691213" y="1657523"/>
                      <a:pt x="706995" y="1655365"/>
                      <a:pt x="720280" y="1645317"/>
                    </a:cubicBezTo>
                    <a:cubicBezTo>
                      <a:pt x="745714" y="1626184"/>
                      <a:pt x="757239" y="1598877"/>
                      <a:pt x="765471" y="1565438"/>
                    </a:cubicBezTo>
                    <a:close/>
                    <a:moveTo>
                      <a:pt x="536791" y="2145482"/>
                    </a:moveTo>
                    <a:cubicBezTo>
                      <a:pt x="499435" y="2151841"/>
                      <a:pt x="464066" y="2157688"/>
                      <a:pt x="428867" y="2164103"/>
                    </a:cubicBezTo>
                    <a:cubicBezTo>
                      <a:pt x="424666" y="2164898"/>
                      <a:pt x="419102" y="2167850"/>
                      <a:pt x="417399" y="2171370"/>
                    </a:cubicBezTo>
                    <a:cubicBezTo>
                      <a:pt x="407123" y="2192603"/>
                      <a:pt x="396109" y="2213609"/>
                      <a:pt x="387877" y="2238702"/>
                    </a:cubicBezTo>
                    <a:cubicBezTo>
                      <a:pt x="438973" y="2240860"/>
                      <a:pt x="487116" y="2242847"/>
                      <a:pt x="536791" y="2244947"/>
                    </a:cubicBezTo>
                    <a:lnTo>
                      <a:pt x="536791" y="2145482"/>
                    </a:lnTo>
                    <a:close/>
                    <a:moveTo>
                      <a:pt x="1626085" y="1735755"/>
                    </a:moveTo>
                    <a:cubicBezTo>
                      <a:pt x="1620748" y="1737912"/>
                      <a:pt x="1615468" y="1738651"/>
                      <a:pt x="1612346" y="1741659"/>
                    </a:cubicBezTo>
                    <a:cubicBezTo>
                      <a:pt x="1608258" y="1745520"/>
                      <a:pt x="1605760" y="1751197"/>
                      <a:pt x="1602638" y="1756080"/>
                    </a:cubicBezTo>
                    <a:cubicBezTo>
                      <a:pt x="1607690" y="1758918"/>
                      <a:pt x="1612857" y="1764255"/>
                      <a:pt x="1617796" y="1764085"/>
                    </a:cubicBezTo>
                    <a:cubicBezTo>
                      <a:pt x="1637723" y="1763290"/>
                      <a:pt x="1657650" y="1761246"/>
                      <a:pt x="1677407" y="1758521"/>
                    </a:cubicBezTo>
                    <a:cubicBezTo>
                      <a:pt x="1682233" y="1757840"/>
                      <a:pt x="1688137" y="1753922"/>
                      <a:pt x="1690748" y="1749721"/>
                    </a:cubicBezTo>
                    <a:cubicBezTo>
                      <a:pt x="1707780" y="1721959"/>
                      <a:pt x="1715388" y="1692778"/>
                      <a:pt x="1702387" y="1660872"/>
                    </a:cubicBezTo>
                    <a:cubicBezTo>
                      <a:pt x="1699151" y="1652924"/>
                      <a:pt x="1694893" y="1646622"/>
                      <a:pt x="1685582" y="1646225"/>
                    </a:cubicBezTo>
                    <a:cubicBezTo>
                      <a:pt x="1659296" y="1645033"/>
                      <a:pt x="1632954" y="1643840"/>
                      <a:pt x="1606668" y="1643159"/>
                    </a:cubicBezTo>
                    <a:cubicBezTo>
                      <a:pt x="1598380" y="1642932"/>
                      <a:pt x="1593327" y="1648382"/>
                      <a:pt x="1592532" y="1656501"/>
                    </a:cubicBezTo>
                    <a:cubicBezTo>
                      <a:pt x="1591680" y="1664846"/>
                      <a:pt x="1597925" y="1666777"/>
                      <a:pt x="1604511" y="1668593"/>
                    </a:cubicBezTo>
                    <a:cubicBezTo>
                      <a:pt x="1614276" y="1671318"/>
                      <a:pt x="1625460" y="1671943"/>
                      <a:pt x="1631308" y="1686079"/>
                    </a:cubicBezTo>
                    <a:cubicBezTo>
                      <a:pt x="1622849" y="1689656"/>
                      <a:pt x="1614049" y="1692551"/>
                      <a:pt x="1606214" y="1697093"/>
                    </a:cubicBezTo>
                    <a:cubicBezTo>
                      <a:pt x="1601900" y="1699591"/>
                      <a:pt x="1596563" y="1704757"/>
                      <a:pt x="1596563" y="1708731"/>
                    </a:cubicBezTo>
                    <a:cubicBezTo>
                      <a:pt x="1596563" y="1712081"/>
                      <a:pt x="1603092" y="1717361"/>
                      <a:pt x="1607520" y="1718496"/>
                    </a:cubicBezTo>
                    <a:cubicBezTo>
                      <a:pt x="1616263" y="1720654"/>
                      <a:pt x="1625120" y="1721108"/>
                      <a:pt x="1626198" y="1735812"/>
                    </a:cubicBezTo>
                    <a:close/>
                    <a:moveTo>
                      <a:pt x="493985" y="1986178"/>
                    </a:moveTo>
                    <a:cubicBezTo>
                      <a:pt x="476045" y="2030347"/>
                      <a:pt x="457934" y="2074800"/>
                      <a:pt x="438291" y="2123114"/>
                    </a:cubicBezTo>
                    <a:cubicBezTo>
                      <a:pt x="474569" y="2116698"/>
                      <a:pt x="505850" y="2111135"/>
                      <a:pt x="538608" y="2105344"/>
                    </a:cubicBezTo>
                    <a:cubicBezTo>
                      <a:pt x="539914" y="2065092"/>
                      <a:pt x="541106" y="2026317"/>
                      <a:pt x="542412" y="1986235"/>
                    </a:cubicBezTo>
                    <a:lnTo>
                      <a:pt x="494042" y="1986235"/>
                    </a:lnTo>
                    <a:close/>
                    <a:moveTo>
                      <a:pt x="4254763" y="44447"/>
                    </a:moveTo>
                    <a:cubicBezTo>
                      <a:pt x="4225923" y="63409"/>
                      <a:pt x="4108006" y="186435"/>
                      <a:pt x="4098979" y="205170"/>
                    </a:cubicBezTo>
                    <a:cubicBezTo>
                      <a:pt x="4117544" y="208860"/>
                      <a:pt x="4136620" y="212664"/>
                      <a:pt x="4157001" y="216694"/>
                    </a:cubicBezTo>
                    <a:cubicBezTo>
                      <a:pt x="4183854" y="192509"/>
                      <a:pt x="4233700" y="123701"/>
                      <a:pt x="4247156" y="90830"/>
                    </a:cubicBezTo>
                    <a:cubicBezTo>
                      <a:pt x="4252833" y="76921"/>
                      <a:pt x="4258226" y="62784"/>
                      <a:pt x="4254820" y="44504"/>
                    </a:cubicBezTo>
                    <a:close/>
                    <a:moveTo>
                      <a:pt x="759850" y="71641"/>
                    </a:moveTo>
                    <a:cubicBezTo>
                      <a:pt x="756444" y="118081"/>
                      <a:pt x="814295" y="215956"/>
                      <a:pt x="858124" y="246954"/>
                    </a:cubicBezTo>
                    <a:cubicBezTo>
                      <a:pt x="879129" y="242583"/>
                      <a:pt x="897864" y="238722"/>
                      <a:pt x="918813" y="234351"/>
                    </a:cubicBezTo>
                    <a:cubicBezTo>
                      <a:pt x="866753" y="180019"/>
                      <a:pt x="818156" y="124269"/>
                      <a:pt x="759907" y="71584"/>
                    </a:cubicBezTo>
                    <a:close/>
                    <a:moveTo>
                      <a:pt x="2441735" y="1702032"/>
                    </a:moveTo>
                    <a:cubicBezTo>
                      <a:pt x="2437136" y="1724741"/>
                      <a:pt x="2429074" y="1743874"/>
                      <a:pt x="2430323" y="1765447"/>
                    </a:cubicBezTo>
                    <a:cubicBezTo>
                      <a:pt x="2482270" y="1762836"/>
                      <a:pt x="2532400" y="1760338"/>
                      <a:pt x="2585482" y="1757669"/>
                    </a:cubicBezTo>
                    <a:cubicBezTo>
                      <a:pt x="2580997" y="1737174"/>
                      <a:pt x="2576796" y="1718099"/>
                      <a:pt x="2572198" y="1696980"/>
                    </a:cubicBezTo>
                    <a:cubicBezTo>
                      <a:pt x="2528199" y="1698683"/>
                      <a:pt x="2486074" y="1700329"/>
                      <a:pt x="2441735" y="1702089"/>
                    </a:cubicBezTo>
                    <a:close/>
                    <a:moveTo>
                      <a:pt x="2427258" y="722594"/>
                    </a:moveTo>
                    <a:cubicBezTo>
                      <a:pt x="2425895" y="724524"/>
                      <a:pt x="2424533" y="726454"/>
                      <a:pt x="2423170" y="728441"/>
                    </a:cubicBezTo>
                    <a:cubicBezTo>
                      <a:pt x="2428677" y="747063"/>
                      <a:pt x="2443211" y="759666"/>
                      <a:pt x="2456723" y="772554"/>
                    </a:cubicBezTo>
                    <a:cubicBezTo>
                      <a:pt x="2467963" y="783340"/>
                      <a:pt x="2481816" y="789699"/>
                      <a:pt x="2497542" y="791061"/>
                    </a:cubicBezTo>
                    <a:cubicBezTo>
                      <a:pt x="2537964" y="794638"/>
                      <a:pt x="2584404" y="762164"/>
                      <a:pt x="2594793" y="722764"/>
                    </a:cubicBezTo>
                    <a:cubicBezTo>
                      <a:pt x="2595701" y="719358"/>
                      <a:pt x="2595588" y="713226"/>
                      <a:pt x="2593601" y="712034"/>
                    </a:cubicBezTo>
                    <a:cubicBezTo>
                      <a:pt x="2590251" y="709934"/>
                      <a:pt x="2584461" y="709082"/>
                      <a:pt x="2580884" y="710558"/>
                    </a:cubicBezTo>
                    <a:cubicBezTo>
                      <a:pt x="2572765" y="713851"/>
                      <a:pt x="2565555" y="719244"/>
                      <a:pt x="2557664" y="723105"/>
                    </a:cubicBezTo>
                    <a:cubicBezTo>
                      <a:pt x="2522295" y="740364"/>
                      <a:pt x="2486528" y="746892"/>
                      <a:pt x="2449285" y="727874"/>
                    </a:cubicBezTo>
                    <a:cubicBezTo>
                      <a:pt x="2442700" y="724524"/>
                      <a:pt x="2434581" y="724297"/>
                      <a:pt x="2427144" y="722594"/>
                    </a:cubicBezTo>
                    <a:close/>
                    <a:moveTo>
                      <a:pt x="730783" y="1984418"/>
                    </a:moveTo>
                    <a:cubicBezTo>
                      <a:pt x="731748" y="2014962"/>
                      <a:pt x="732089" y="2042383"/>
                      <a:pt x="735779" y="2070940"/>
                    </a:cubicBezTo>
                    <a:cubicBezTo>
                      <a:pt x="769331" y="2063162"/>
                      <a:pt x="801067" y="2061516"/>
                      <a:pt x="831951" y="2051580"/>
                    </a:cubicBezTo>
                    <a:cubicBezTo>
                      <a:pt x="828261" y="2027679"/>
                      <a:pt x="824968" y="2005992"/>
                      <a:pt x="821619" y="1984418"/>
                    </a:cubicBezTo>
                    <a:lnTo>
                      <a:pt x="730783" y="1984418"/>
                    </a:lnTo>
                    <a:close/>
                    <a:moveTo>
                      <a:pt x="2408977" y="352040"/>
                    </a:moveTo>
                    <a:cubicBezTo>
                      <a:pt x="2341418" y="384343"/>
                      <a:pt x="2285667" y="496696"/>
                      <a:pt x="2310136" y="547394"/>
                    </a:cubicBezTo>
                    <a:cubicBezTo>
                      <a:pt x="2322569" y="531952"/>
                      <a:pt x="2333980" y="515488"/>
                      <a:pt x="2347833" y="501465"/>
                    </a:cubicBezTo>
                    <a:cubicBezTo>
                      <a:pt x="2359074" y="490167"/>
                      <a:pt x="2365773" y="477848"/>
                      <a:pt x="2369804" y="462746"/>
                    </a:cubicBezTo>
                    <a:cubicBezTo>
                      <a:pt x="2379853" y="425049"/>
                      <a:pt x="2389107" y="386955"/>
                      <a:pt x="2408977" y="351983"/>
                    </a:cubicBezTo>
                    <a:close/>
                    <a:moveTo>
                      <a:pt x="2565669" y="1660872"/>
                    </a:moveTo>
                    <a:cubicBezTo>
                      <a:pt x="2562206" y="1639185"/>
                      <a:pt x="2559197" y="1620053"/>
                      <a:pt x="2556245" y="1601318"/>
                    </a:cubicBezTo>
                    <a:lnTo>
                      <a:pt x="2458823" y="1601318"/>
                    </a:lnTo>
                    <a:cubicBezTo>
                      <a:pt x="2455474" y="1621756"/>
                      <a:pt x="2452351" y="1640945"/>
                      <a:pt x="2449115" y="1660872"/>
                    </a:cubicBezTo>
                    <a:lnTo>
                      <a:pt x="2565726" y="1660872"/>
                    </a:lnTo>
                    <a:close/>
                    <a:moveTo>
                      <a:pt x="1717659" y="1819154"/>
                    </a:moveTo>
                    <a:cubicBezTo>
                      <a:pt x="1715104" y="1829203"/>
                      <a:pt x="1712549" y="1834539"/>
                      <a:pt x="1712663" y="1839819"/>
                    </a:cubicBezTo>
                    <a:cubicBezTo>
                      <a:pt x="1712890" y="1858043"/>
                      <a:pt x="1714593" y="1876210"/>
                      <a:pt x="1714650" y="1894377"/>
                    </a:cubicBezTo>
                    <a:cubicBezTo>
                      <a:pt x="1714650" y="1915951"/>
                      <a:pt x="1712436" y="1937581"/>
                      <a:pt x="1713457" y="1959098"/>
                    </a:cubicBezTo>
                    <a:cubicBezTo>
                      <a:pt x="1714082" y="1971929"/>
                      <a:pt x="1719135" y="1984589"/>
                      <a:pt x="1722200" y="1997306"/>
                    </a:cubicBezTo>
                    <a:cubicBezTo>
                      <a:pt x="1724188" y="1997646"/>
                      <a:pt x="1726174" y="1997987"/>
                      <a:pt x="1728161" y="1998328"/>
                    </a:cubicBezTo>
                    <a:cubicBezTo>
                      <a:pt x="1742922" y="1976697"/>
                      <a:pt x="1757910" y="1955294"/>
                      <a:pt x="1772103" y="1933323"/>
                    </a:cubicBezTo>
                    <a:cubicBezTo>
                      <a:pt x="1774318" y="1929917"/>
                      <a:pt x="1774601" y="1923785"/>
                      <a:pt x="1773239" y="1919811"/>
                    </a:cubicBezTo>
                    <a:cubicBezTo>
                      <a:pt x="1761260" y="1884953"/>
                      <a:pt x="1744115" y="1852820"/>
                      <a:pt x="1717715" y="1819097"/>
                    </a:cubicBezTo>
                    <a:close/>
                    <a:moveTo>
                      <a:pt x="2551646" y="1561918"/>
                    </a:moveTo>
                    <a:cubicBezTo>
                      <a:pt x="2549205" y="1536484"/>
                      <a:pt x="2546934" y="1512412"/>
                      <a:pt x="2544493" y="1486978"/>
                    </a:cubicBezTo>
                    <a:lnTo>
                      <a:pt x="2470916" y="1486978"/>
                    </a:lnTo>
                    <a:cubicBezTo>
                      <a:pt x="2468701" y="1511617"/>
                      <a:pt x="2466487" y="1535632"/>
                      <a:pt x="2464103" y="1561918"/>
                    </a:cubicBezTo>
                    <a:lnTo>
                      <a:pt x="2551589" y="1561918"/>
                    </a:lnTo>
                    <a:close/>
                    <a:moveTo>
                      <a:pt x="1331095" y="1526889"/>
                    </a:moveTo>
                    <a:cubicBezTo>
                      <a:pt x="1333139" y="1534554"/>
                      <a:pt x="1333536" y="1539322"/>
                      <a:pt x="1335580" y="1543297"/>
                    </a:cubicBezTo>
                    <a:cubicBezTo>
                      <a:pt x="1355166" y="1581845"/>
                      <a:pt x="1398484" y="1592405"/>
                      <a:pt x="1428800" y="1589850"/>
                    </a:cubicBezTo>
                    <a:cubicBezTo>
                      <a:pt x="1442199" y="1588714"/>
                      <a:pt x="1452588" y="1580993"/>
                      <a:pt x="1460423" y="1570036"/>
                    </a:cubicBezTo>
                    <a:cubicBezTo>
                      <a:pt x="1470358" y="1556070"/>
                      <a:pt x="1475127" y="1540515"/>
                      <a:pt x="1476716" y="1519282"/>
                    </a:cubicBezTo>
                    <a:cubicBezTo>
                      <a:pt x="1429084" y="1543240"/>
                      <a:pt x="1382360" y="1542729"/>
                      <a:pt x="1331152" y="1526889"/>
                    </a:cubicBezTo>
                    <a:close/>
                    <a:moveTo>
                      <a:pt x="2548921" y="1117049"/>
                    </a:moveTo>
                    <a:lnTo>
                      <a:pt x="2473811" y="1117049"/>
                    </a:lnTo>
                    <a:lnTo>
                      <a:pt x="2473811" y="1170642"/>
                    </a:lnTo>
                    <a:cubicBezTo>
                      <a:pt x="2498053" y="1172345"/>
                      <a:pt x="2519967" y="1173878"/>
                      <a:pt x="2543698" y="1175525"/>
                    </a:cubicBezTo>
                    <a:cubicBezTo>
                      <a:pt x="2545571" y="1154916"/>
                      <a:pt x="2547161" y="1136976"/>
                      <a:pt x="2548921" y="1117106"/>
                    </a:cubicBezTo>
                    <a:close/>
                    <a:moveTo>
                      <a:pt x="2520592" y="194723"/>
                    </a:moveTo>
                    <a:cubicBezTo>
                      <a:pt x="2544606" y="220158"/>
                      <a:pt x="2564306" y="245024"/>
                      <a:pt x="2571573" y="277611"/>
                    </a:cubicBezTo>
                    <a:cubicBezTo>
                      <a:pt x="2573447" y="286014"/>
                      <a:pt x="2584574" y="288795"/>
                      <a:pt x="2590933" y="282096"/>
                    </a:cubicBezTo>
                    <a:cubicBezTo>
                      <a:pt x="2597178" y="275511"/>
                      <a:pt x="2602855" y="266597"/>
                      <a:pt x="2604615" y="257854"/>
                    </a:cubicBezTo>
                    <a:cubicBezTo>
                      <a:pt x="2609043" y="235713"/>
                      <a:pt x="2601152" y="216411"/>
                      <a:pt x="2583893" y="202161"/>
                    </a:cubicBezTo>
                    <a:cubicBezTo>
                      <a:pt x="2565669" y="187173"/>
                      <a:pt x="2545004" y="186719"/>
                      <a:pt x="2520648" y="194723"/>
                    </a:cubicBezTo>
                    <a:close/>
                    <a:moveTo>
                      <a:pt x="2539497" y="1211859"/>
                    </a:moveTo>
                    <a:lnTo>
                      <a:pt x="2476706" y="1211859"/>
                    </a:lnTo>
                    <a:lnTo>
                      <a:pt x="2476706" y="1266928"/>
                    </a:lnTo>
                    <a:lnTo>
                      <a:pt x="2539497" y="1266928"/>
                    </a:lnTo>
                    <a:lnTo>
                      <a:pt x="2539497" y="1211859"/>
                    </a:lnTo>
                    <a:close/>
                    <a:moveTo>
                      <a:pt x="2710552" y="896885"/>
                    </a:moveTo>
                    <a:cubicBezTo>
                      <a:pt x="2696189" y="920673"/>
                      <a:pt x="2685118" y="939067"/>
                      <a:pt x="2673196" y="958767"/>
                    </a:cubicBezTo>
                    <a:cubicBezTo>
                      <a:pt x="2687105" y="979149"/>
                      <a:pt x="2700503" y="999416"/>
                      <a:pt x="2722474" y="1017413"/>
                    </a:cubicBezTo>
                    <a:cubicBezTo>
                      <a:pt x="2733148" y="975288"/>
                      <a:pt x="2724291" y="938897"/>
                      <a:pt x="2710495" y="896942"/>
                    </a:cubicBezTo>
                    <a:close/>
                    <a:moveTo>
                      <a:pt x="4250619" y="416647"/>
                    </a:moveTo>
                    <a:cubicBezTo>
                      <a:pt x="4288770" y="432657"/>
                      <a:pt x="4341455" y="415795"/>
                      <a:pt x="4353774" y="383605"/>
                    </a:cubicBezTo>
                    <a:cubicBezTo>
                      <a:pt x="4321811" y="359931"/>
                      <a:pt x="4265947" y="380880"/>
                      <a:pt x="4250619" y="416647"/>
                    </a:cubicBezTo>
                    <a:close/>
                    <a:moveTo>
                      <a:pt x="2539951" y="1397334"/>
                    </a:moveTo>
                    <a:cubicBezTo>
                      <a:pt x="2526212" y="1397334"/>
                      <a:pt x="2515936" y="1397221"/>
                      <a:pt x="2505660" y="1397334"/>
                    </a:cubicBezTo>
                    <a:cubicBezTo>
                      <a:pt x="2495725" y="1397505"/>
                      <a:pt x="2485733" y="1397902"/>
                      <a:pt x="2474890" y="1398243"/>
                    </a:cubicBezTo>
                    <a:lnTo>
                      <a:pt x="2474890" y="1447919"/>
                    </a:lnTo>
                    <a:lnTo>
                      <a:pt x="2539951" y="1447919"/>
                    </a:lnTo>
                    <a:lnTo>
                      <a:pt x="2539951" y="1397278"/>
                    </a:lnTo>
                    <a:close/>
                    <a:moveTo>
                      <a:pt x="763597" y="446907"/>
                    </a:moveTo>
                    <a:cubicBezTo>
                      <a:pt x="744749" y="413468"/>
                      <a:pt x="707904" y="397344"/>
                      <a:pt x="671002" y="406428"/>
                    </a:cubicBezTo>
                    <a:cubicBezTo>
                      <a:pt x="658568" y="409494"/>
                      <a:pt x="656525" y="416874"/>
                      <a:pt x="665324" y="427093"/>
                    </a:cubicBezTo>
                    <a:cubicBezTo>
                      <a:pt x="685365" y="450370"/>
                      <a:pt x="734587" y="460305"/>
                      <a:pt x="763597" y="446850"/>
                    </a:cubicBezTo>
                    <a:close/>
                    <a:moveTo>
                      <a:pt x="2538361" y="1306044"/>
                    </a:moveTo>
                    <a:lnTo>
                      <a:pt x="2477388" y="1306044"/>
                    </a:lnTo>
                    <a:lnTo>
                      <a:pt x="2477388" y="1358786"/>
                    </a:lnTo>
                    <a:cubicBezTo>
                      <a:pt x="2497939" y="1359978"/>
                      <a:pt x="2517412" y="1361114"/>
                      <a:pt x="2538361" y="1362306"/>
                    </a:cubicBezTo>
                    <a:lnTo>
                      <a:pt x="2538361" y="1306044"/>
                    </a:lnTo>
                    <a:close/>
                    <a:moveTo>
                      <a:pt x="2537680" y="284027"/>
                    </a:moveTo>
                    <a:cubicBezTo>
                      <a:pt x="2528369" y="253426"/>
                      <a:pt x="2511678" y="233215"/>
                      <a:pt x="2486869" y="216524"/>
                    </a:cubicBezTo>
                    <a:cubicBezTo>
                      <a:pt x="2471994" y="242639"/>
                      <a:pt x="2472335" y="266030"/>
                      <a:pt x="2480681" y="290839"/>
                    </a:cubicBezTo>
                    <a:cubicBezTo>
                      <a:pt x="2499529" y="288568"/>
                      <a:pt x="2516845" y="286525"/>
                      <a:pt x="2537680" y="284027"/>
                    </a:cubicBezTo>
                    <a:close/>
                    <a:moveTo>
                      <a:pt x="2303891" y="911533"/>
                    </a:moveTo>
                    <a:cubicBezTo>
                      <a:pt x="2285610" y="944177"/>
                      <a:pt x="2276470" y="973585"/>
                      <a:pt x="2279365" y="1011509"/>
                    </a:cubicBezTo>
                    <a:cubicBezTo>
                      <a:pt x="2300655" y="994080"/>
                      <a:pt x="2317744" y="980114"/>
                      <a:pt x="2335684" y="965410"/>
                    </a:cubicBezTo>
                    <a:cubicBezTo>
                      <a:pt x="2325124" y="947469"/>
                      <a:pt x="2315529" y="931289"/>
                      <a:pt x="2303834" y="911476"/>
                    </a:cubicBezTo>
                    <a:close/>
                    <a:moveTo>
                      <a:pt x="2763918" y="708741"/>
                    </a:moveTo>
                    <a:cubicBezTo>
                      <a:pt x="2792134" y="705165"/>
                      <a:pt x="2809507" y="683307"/>
                      <a:pt x="2805249" y="659122"/>
                    </a:cubicBezTo>
                    <a:cubicBezTo>
                      <a:pt x="2803148" y="647030"/>
                      <a:pt x="2795881" y="638798"/>
                      <a:pt x="2785094" y="633972"/>
                    </a:cubicBezTo>
                    <a:cubicBezTo>
                      <a:pt x="2773229" y="628635"/>
                      <a:pt x="2764259" y="634256"/>
                      <a:pt x="2764032" y="647086"/>
                    </a:cubicBezTo>
                    <a:cubicBezTo>
                      <a:pt x="2763691" y="666957"/>
                      <a:pt x="2763918" y="686884"/>
                      <a:pt x="2763918" y="708685"/>
                    </a:cubicBezTo>
                    <a:close/>
                    <a:moveTo>
                      <a:pt x="4219224" y="284254"/>
                    </a:moveTo>
                    <a:cubicBezTo>
                      <a:pt x="4257999" y="254391"/>
                      <a:pt x="4269013" y="233669"/>
                      <a:pt x="4259191" y="210166"/>
                    </a:cubicBezTo>
                    <a:cubicBezTo>
                      <a:pt x="4232508" y="218625"/>
                      <a:pt x="4215306" y="239347"/>
                      <a:pt x="4194187" y="256889"/>
                    </a:cubicBezTo>
                    <a:cubicBezTo>
                      <a:pt x="4203441" y="266995"/>
                      <a:pt x="4210821" y="275056"/>
                      <a:pt x="4219224" y="284254"/>
                    </a:cubicBezTo>
                    <a:close/>
                    <a:moveTo>
                      <a:pt x="821449" y="287149"/>
                    </a:moveTo>
                    <a:cubicBezTo>
                      <a:pt x="796582" y="270174"/>
                      <a:pt x="781140" y="246500"/>
                      <a:pt x="750426" y="240596"/>
                    </a:cubicBezTo>
                    <a:cubicBezTo>
                      <a:pt x="746112" y="277838"/>
                      <a:pt x="772795" y="292940"/>
                      <a:pt x="791529" y="315138"/>
                    </a:cubicBezTo>
                    <a:cubicBezTo>
                      <a:pt x="801692" y="305657"/>
                      <a:pt x="810208" y="297652"/>
                      <a:pt x="821449" y="287092"/>
                    </a:cubicBezTo>
                    <a:close/>
                    <a:moveTo>
                      <a:pt x="760929" y="338982"/>
                    </a:moveTo>
                    <a:cubicBezTo>
                      <a:pt x="743103" y="331829"/>
                      <a:pt x="728115" y="324846"/>
                      <a:pt x="712445" y="320020"/>
                    </a:cubicBezTo>
                    <a:cubicBezTo>
                      <a:pt x="707677" y="318544"/>
                      <a:pt x="697571" y="321553"/>
                      <a:pt x="696095" y="325073"/>
                    </a:cubicBezTo>
                    <a:cubicBezTo>
                      <a:pt x="693824" y="330410"/>
                      <a:pt x="694789" y="339550"/>
                      <a:pt x="698252" y="344376"/>
                    </a:cubicBezTo>
                    <a:cubicBezTo>
                      <a:pt x="709039" y="359591"/>
                      <a:pt x="724595" y="368618"/>
                      <a:pt x="743500" y="373273"/>
                    </a:cubicBezTo>
                    <a:cubicBezTo>
                      <a:pt x="748893" y="362656"/>
                      <a:pt x="753889" y="352892"/>
                      <a:pt x="760929" y="338925"/>
                    </a:cubicBezTo>
                    <a:close/>
                    <a:moveTo>
                      <a:pt x="4272249" y="345909"/>
                    </a:moveTo>
                    <a:cubicBezTo>
                      <a:pt x="4286215" y="336541"/>
                      <a:pt x="4299670" y="328423"/>
                      <a:pt x="4311933" y="318885"/>
                    </a:cubicBezTo>
                    <a:cubicBezTo>
                      <a:pt x="4318916" y="313435"/>
                      <a:pt x="4324196" y="304805"/>
                      <a:pt x="4319370" y="295665"/>
                    </a:cubicBezTo>
                    <a:cubicBezTo>
                      <a:pt x="4314317" y="286127"/>
                      <a:pt x="4304553" y="287603"/>
                      <a:pt x="4295923" y="290101"/>
                    </a:cubicBezTo>
                    <a:cubicBezTo>
                      <a:pt x="4280651" y="294473"/>
                      <a:pt x="4266288" y="300661"/>
                      <a:pt x="4254877" y="312526"/>
                    </a:cubicBezTo>
                    <a:cubicBezTo>
                      <a:pt x="4260384" y="323200"/>
                      <a:pt x="4265493" y="333021"/>
                      <a:pt x="4272192" y="345909"/>
                    </a:cubicBezTo>
                    <a:close/>
                    <a:moveTo>
                      <a:pt x="2468815" y="1078216"/>
                    </a:moveTo>
                    <a:lnTo>
                      <a:pt x="2553860" y="1078216"/>
                    </a:lnTo>
                    <a:cubicBezTo>
                      <a:pt x="2554428" y="1068679"/>
                      <a:pt x="2554882" y="1060617"/>
                      <a:pt x="2555336" y="1053464"/>
                    </a:cubicBezTo>
                    <a:lnTo>
                      <a:pt x="2468815" y="1053464"/>
                    </a:lnTo>
                    <a:lnTo>
                      <a:pt x="2468815" y="1078216"/>
                    </a:lnTo>
                    <a:close/>
                    <a:moveTo>
                      <a:pt x="1584811" y="1318137"/>
                    </a:moveTo>
                    <a:cubicBezTo>
                      <a:pt x="1581178" y="1339824"/>
                      <a:pt x="1577998" y="1358502"/>
                      <a:pt x="1574876" y="1377294"/>
                    </a:cubicBezTo>
                    <a:cubicBezTo>
                      <a:pt x="1608372" y="1380927"/>
                      <a:pt x="1624041" y="1352314"/>
                      <a:pt x="1608712" y="1315525"/>
                    </a:cubicBezTo>
                    <a:cubicBezTo>
                      <a:pt x="1601559" y="1316320"/>
                      <a:pt x="1593895" y="1317172"/>
                      <a:pt x="1584811" y="1318137"/>
                    </a:cubicBezTo>
                    <a:close/>
                    <a:moveTo>
                      <a:pt x="1232822" y="1385299"/>
                    </a:moveTo>
                    <a:cubicBezTo>
                      <a:pt x="1225668" y="1366280"/>
                      <a:pt x="1227201" y="1344934"/>
                      <a:pt x="1215790" y="1327107"/>
                    </a:cubicBezTo>
                    <a:cubicBezTo>
                      <a:pt x="1196431" y="1335736"/>
                      <a:pt x="1185587" y="1353676"/>
                      <a:pt x="1189561" y="1368664"/>
                    </a:cubicBezTo>
                    <a:cubicBezTo>
                      <a:pt x="1193365" y="1383085"/>
                      <a:pt x="1209318" y="1389613"/>
                      <a:pt x="1232822" y="1385299"/>
                    </a:cubicBezTo>
                    <a:close/>
                    <a:moveTo>
                      <a:pt x="2284475" y="638287"/>
                    </a:moveTo>
                    <a:cubicBezTo>
                      <a:pt x="2260971" y="639422"/>
                      <a:pt x="2244791" y="658157"/>
                      <a:pt x="2246324" y="680696"/>
                    </a:cubicBezTo>
                    <a:cubicBezTo>
                      <a:pt x="2247289" y="695229"/>
                      <a:pt x="2252853" y="699033"/>
                      <a:pt x="2273972" y="698522"/>
                    </a:cubicBezTo>
                    <a:cubicBezTo>
                      <a:pt x="2277435" y="678709"/>
                      <a:pt x="2280955" y="658668"/>
                      <a:pt x="2284532" y="638287"/>
                    </a:cubicBezTo>
                    <a:close/>
                    <a:moveTo>
                      <a:pt x="103618" y="843122"/>
                    </a:moveTo>
                    <a:cubicBezTo>
                      <a:pt x="107251" y="872814"/>
                      <a:pt x="148184" y="945937"/>
                      <a:pt x="167770" y="957632"/>
                    </a:cubicBezTo>
                    <a:cubicBezTo>
                      <a:pt x="165216" y="939465"/>
                      <a:pt x="121558" y="861516"/>
                      <a:pt x="103618" y="843122"/>
                    </a:cubicBezTo>
                    <a:close/>
                    <a:moveTo>
                      <a:pt x="1148515" y="936626"/>
                    </a:moveTo>
                    <a:cubicBezTo>
                      <a:pt x="1149707" y="938272"/>
                      <a:pt x="1150842" y="939919"/>
                      <a:pt x="1152035" y="941508"/>
                    </a:cubicBezTo>
                    <a:cubicBezTo>
                      <a:pt x="1156293" y="939521"/>
                      <a:pt x="1163105" y="938556"/>
                      <a:pt x="1164411" y="935377"/>
                    </a:cubicBezTo>
                    <a:cubicBezTo>
                      <a:pt x="1174573" y="910681"/>
                      <a:pt x="1185360" y="885985"/>
                      <a:pt x="1188596" y="859245"/>
                    </a:cubicBezTo>
                    <a:cubicBezTo>
                      <a:pt x="1186950" y="858621"/>
                      <a:pt x="1185303" y="857939"/>
                      <a:pt x="1183657" y="857315"/>
                    </a:cubicBezTo>
                    <a:cubicBezTo>
                      <a:pt x="1171962" y="883771"/>
                      <a:pt x="1160267" y="910170"/>
                      <a:pt x="1148515" y="936626"/>
                    </a:cubicBezTo>
                    <a:close/>
                    <a:moveTo>
                      <a:pt x="514196" y="1360149"/>
                    </a:moveTo>
                    <a:cubicBezTo>
                      <a:pt x="496029" y="1360773"/>
                      <a:pt x="493360" y="1362703"/>
                      <a:pt x="491033" y="1375307"/>
                    </a:cubicBezTo>
                    <a:cubicBezTo>
                      <a:pt x="487797" y="1392793"/>
                      <a:pt x="492339" y="1401876"/>
                      <a:pt x="509654" y="1409597"/>
                    </a:cubicBezTo>
                    <a:cubicBezTo>
                      <a:pt x="511187" y="1392793"/>
                      <a:pt x="512720" y="1376613"/>
                      <a:pt x="514253" y="1360205"/>
                    </a:cubicBezTo>
                    <a:close/>
                    <a:moveTo>
                      <a:pt x="847621" y="1365031"/>
                    </a:moveTo>
                    <a:lnTo>
                      <a:pt x="847621" y="1411073"/>
                    </a:lnTo>
                    <a:cubicBezTo>
                      <a:pt x="866639" y="1400854"/>
                      <a:pt x="874871" y="1389046"/>
                      <a:pt x="871635" y="1376669"/>
                    </a:cubicBezTo>
                    <a:cubicBezTo>
                      <a:pt x="868626" y="1364974"/>
                      <a:pt x="859827" y="1362987"/>
                      <a:pt x="847621" y="1365031"/>
                    </a:cubicBezTo>
                    <a:close/>
                    <a:moveTo>
                      <a:pt x="131379" y="982101"/>
                    </a:moveTo>
                    <a:cubicBezTo>
                      <a:pt x="123147" y="969270"/>
                      <a:pt x="115710" y="957689"/>
                      <a:pt x="107024" y="944120"/>
                    </a:cubicBezTo>
                    <a:cubicBezTo>
                      <a:pt x="102709" y="948889"/>
                      <a:pt x="97884" y="951955"/>
                      <a:pt x="98224" y="954169"/>
                    </a:cubicBezTo>
                    <a:cubicBezTo>
                      <a:pt x="100438" y="968305"/>
                      <a:pt x="106002" y="981079"/>
                      <a:pt x="116221" y="992604"/>
                    </a:cubicBezTo>
                    <a:cubicBezTo>
                      <a:pt x="121558" y="988913"/>
                      <a:pt x="125816" y="985904"/>
                      <a:pt x="131379" y="982044"/>
                    </a:cubicBezTo>
                    <a:close/>
                    <a:moveTo>
                      <a:pt x="524074" y="1480393"/>
                    </a:moveTo>
                    <a:cubicBezTo>
                      <a:pt x="519684" y="1458632"/>
                      <a:pt x="512001" y="1447845"/>
                      <a:pt x="501025" y="1448032"/>
                    </a:cubicBezTo>
                    <a:cubicBezTo>
                      <a:pt x="509257" y="1459557"/>
                      <a:pt x="516694" y="1470003"/>
                      <a:pt x="524074" y="1480393"/>
                    </a:cubicBezTo>
                    <a:close/>
                    <a:moveTo>
                      <a:pt x="1230948" y="930778"/>
                    </a:moveTo>
                    <a:cubicBezTo>
                      <a:pt x="1217153" y="933390"/>
                      <a:pt x="1212440" y="940657"/>
                      <a:pt x="1212384" y="952068"/>
                    </a:cubicBezTo>
                    <a:cubicBezTo>
                      <a:pt x="1230153" y="955361"/>
                      <a:pt x="1231232" y="954169"/>
                      <a:pt x="1230948" y="930778"/>
                    </a:cubicBezTo>
                    <a:close/>
                    <a:moveTo>
                      <a:pt x="68419" y="982157"/>
                    </a:moveTo>
                    <a:cubicBezTo>
                      <a:pt x="68532" y="1008273"/>
                      <a:pt x="69781" y="1010600"/>
                      <a:pt x="87948" y="1017697"/>
                    </a:cubicBezTo>
                    <a:cubicBezTo>
                      <a:pt x="81420" y="1005775"/>
                      <a:pt x="76367" y="996634"/>
                      <a:pt x="68419" y="982157"/>
                    </a:cubicBezTo>
                    <a:close/>
                    <a:moveTo>
                      <a:pt x="48548" y="1056302"/>
                    </a:moveTo>
                    <a:cubicBezTo>
                      <a:pt x="50706" y="1055280"/>
                      <a:pt x="52920" y="1054315"/>
                      <a:pt x="55077" y="1053293"/>
                    </a:cubicBezTo>
                    <a:cubicBezTo>
                      <a:pt x="57121" y="1041428"/>
                      <a:pt x="46277" y="1037056"/>
                      <a:pt x="36626" y="1031720"/>
                    </a:cubicBezTo>
                    <a:cubicBezTo>
                      <a:pt x="40600" y="1039895"/>
                      <a:pt x="44574" y="1048127"/>
                      <a:pt x="48492" y="1056302"/>
                    </a:cubicBezTo>
                    <a:close/>
                    <a:moveTo>
                      <a:pt x="1275117" y="964558"/>
                    </a:moveTo>
                    <a:cubicBezTo>
                      <a:pt x="1263025" y="966659"/>
                      <a:pt x="1258653" y="973244"/>
                      <a:pt x="1255758" y="985110"/>
                    </a:cubicBezTo>
                    <a:cubicBezTo>
                      <a:pt x="1269497" y="983350"/>
                      <a:pt x="1275174" y="978013"/>
                      <a:pt x="1275117" y="964558"/>
                    </a:cubicBezTo>
                    <a:close/>
                    <a:moveTo>
                      <a:pt x="1289708" y="1021671"/>
                    </a:moveTo>
                    <a:cubicBezTo>
                      <a:pt x="1288913" y="1020252"/>
                      <a:pt x="1288175" y="1018776"/>
                      <a:pt x="1287380" y="1017356"/>
                    </a:cubicBezTo>
                    <a:cubicBezTo>
                      <a:pt x="1281930" y="1019968"/>
                      <a:pt x="1276480" y="1022523"/>
                      <a:pt x="1271086" y="1025134"/>
                    </a:cubicBezTo>
                    <a:cubicBezTo>
                      <a:pt x="1271995" y="1026894"/>
                      <a:pt x="1272903" y="1028597"/>
                      <a:pt x="1273868" y="1030357"/>
                    </a:cubicBezTo>
                    <a:cubicBezTo>
                      <a:pt x="1279148" y="1027462"/>
                      <a:pt x="1284428" y="1024566"/>
                      <a:pt x="1289708" y="102172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F509E8C0-9242-E217-44CC-7AC627DE7389}"/>
                  </a:ext>
                </a:extLst>
              </p:cNvPr>
              <p:cNvSpPr/>
              <p:nvPr/>
            </p:nvSpPr>
            <p:spPr>
              <a:xfrm>
                <a:off x="9761705" y="2764130"/>
                <a:ext cx="1263443" cy="2640377"/>
              </a:xfrm>
              <a:custGeom>
                <a:avLst/>
                <a:gdLst>
                  <a:gd name="csX0" fmla="*/ 933303 w 1263443"/>
                  <a:gd name="csY0" fmla="*/ 640231 h 2640377"/>
                  <a:gd name="csX1" fmla="*/ 944601 w 1263443"/>
                  <a:gd name="csY1" fmla="*/ 611050 h 2640377"/>
                  <a:gd name="csX2" fmla="*/ 1000011 w 1263443"/>
                  <a:gd name="csY2" fmla="*/ 399686 h 2640377"/>
                  <a:gd name="csX3" fmla="*/ 1012671 w 1263443"/>
                  <a:gd name="csY3" fmla="*/ 306919 h 2640377"/>
                  <a:gd name="csX4" fmla="*/ 1005745 w 1263443"/>
                  <a:gd name="csY4" fmla="*/ 130357 h 2640377"/>
                  <a:gd name="csX5" fmla="*/ 1002736 w 1263443"/>
                  <a:gd name="csY5" fmla="*/ 55928 h 2640377"/>
                  <a:gd name="csX6" fmla="*/ 1008356 w 1263443"/>
                  <a:gd name="csY6" fmla="*/ 25385 h 2640377"/>
                  <a:gd name="csX7" fmla="*/ 1037311 w 1263443"/>
                  <a:gd name="csY7" fmla="*/ 64 h 2640377"/>
                  <a:gd name="csX8" fmla="*/ 1069614 w 1263443"/>
                  <a:gd name="csY8" fmla="*/ 21070 h 2640377"/>
                  <a:gd name="csX9" fmla="*/ 1079322 w 1263443"/>
                  <a:gd name="csY9" fmla="*/ 48151 h 2640377"/>
                  <a:gd name="csX10" fmla="*/ 1086589 w 1263443"/>
                  <a:gd name="csY10" fmla="*/ 75855 h 2640377"/>
                  <a:gd name="csX11" fmla="*/ 1146768 w 1263443"/>
                  <a:gd name="csY11" fmla="*/ 81987 h 2640377"/>
                  <a:gd name="csX12" fmla="*/ 1211432 w 1263443"/>
                  <a:gd name="csY12" fmla="*/ 103106 h 2640377"/>
                  <a:gd name="csX13" fmla="*/ 1257190 w 1263443"/>
                  <a:gd name="csY13" fmla="*/ 167940 h 2640377"/>
                  <a:gd name="csX14" fmla="*/ 1239534 w 1263443"/>
                  <a:gd name="csY14" fmla="*/ 238452 h 2640377"/>
                  <a:gd name="csX15" fmla="*/ 1234992 w 1263443"/>
                  <a:gd name="csY15" fmla="*/ 257073 h 2640377"/>
                  <a:gd name="csX16" fmla="*/ 1205414 w 1263443"/>
                  <a:gd name="csY16" fmla="*/ 391510 h 2640377"/>
                  <a:gd name="csX17" fmla="*/ 1061041 w 1263443"/>
                  <a:gd name="csY17" fmla="*/ 824627 h 2640377"/>
                  <a:gd name="csX18" fmla="*/ 933587 w 1263443"/>
                  <a:gd name="csY18" fmla="*/ 986770 h 2640377"/>
                  <a:gd name="csX19" fmla="*/ 921608 w 1263443"/>
                  <a:gd name="csY19" fmla="*/ 1024807 h 2640377"/>
                  <a:gd name="csX20" fmla="*/ 990076 w 1263443"/>
                  <a:gd name="csY20" fmla="*/ 1422782 h 2640377"/>
                  <a:gd name="csX21" fmla="*/ 1016418 w 1263443"/>
                  <a:gd name="csY21" fmla="*/ 1574365 h 2640377"/>
                  <a:gd name="csX22" fmla="*/ 1018746 w 1263443"/>
                  <a:gd name="csY22" fmla="*/ 1593440 h 2640377"/>
                  <a:gd name="csX23" fmla="*/ 1001998 w 1263443"/>
                  <a:gd name="csY23" fmla="*/ 1615695 h 2640377"/>
                  <a:gd name="csX24" fmla="*/ 958113 w 1263443"/>
                  <a:gd name="csY24" fmla="*/ 1660829 h 2640377"/>
                  <a:gd name="csX25" fmla="*/ 913092 w 1263443"/>
                  <a:gd name="csY25" fmla="*/ 1854820 h 2640377"/>
                  <a:gd name="csX26" fmla="*/ 895550 w 1263443"/>
                  <a:gd name="csY26" fmla="*/ 2188416 h 2640377"/>
                  <a:gd name="csX27" fmla="*/ 910594 w 1263443"/>
                  <a:gd name="csY27" fmla="*/ 2435546 h 2640377"/>
                  <a:gd name="csX28" fmla="*/ 904009 w 1263443"/>
                  <a:gd name="csY28" fmla="*/ 2491070 h 2640377"/>
                  <a:gd name="csX29" fmla="*/ 905201 w 1263443"/>
                  <a:gd name="csY29" fmla="*/ 2506625 h 2640377"/>
                  <a:gd name="csX30" fmla="*/ 925412 w 1263443"/>
                  <a:gd name="csY30" fmla="*/ 2565725 h 2640377"/>
                  <a:gd name="csX31" fmla="*/ 930862 w 1263443"/>
                  <a:gd name="csY31" fmla="*/ 2593828 h 2640377"/>
                  <a:gd name="csX32" fmla="*/ 898388 w 1263443"/>
                  <a:gd name="csY32" fmla="*/ 2629538 h 2640377"/>
                  <a:gd name="csX33" fmla="*/ 759012 w 1263443"/>
                  <a:gd name="csY33" fmla="*/ 2635612 h 2640377"/>
                  <a:gd name="csX34" fmla="*/ 588297 w 1263443"/>
                  <a:gd name="csY34" fmla="*/ 2640324 h 2640377"/>
                  <a:gd name="csX35" fmla="*/ 573877 w 1263443"/>
                  <a:gd name="csY35" fmla="*/ 2639643 h 2640377"/>
                  <a:gd name="csX36" fmla="*/ 554120 w 1263443"/>
                  <a:gd name="csY36" fmla="*/ 2612392 h 2640377"/>
                  <a:gd name="csX37" fmla="*/ 568483 w 1263443"/>
                  <a:gd name="csY37" fmla="*/ 2579805 h 2640377"/>
                  <a:gd name="csX38" fmla="*/ 639165 w 1263443"/>
                  <a:gd name="csY38" fmla="*/ 2519626 h 2640377"/>
                  <a:gd name="csX39" fmla="*/ 685037 w 1263443"/>
                  <a:gd name="csY39" fmla="*/ 2495214 h 2640377"/>
                  <a:gd name="csX40" fmla="*/ 583755 w 1263443"/>
                  <a:gd name="csY40" fmla="*/ 1984262 h 2640377"/>
                  <a:gd name="csX41" fmla="*/ 556505 w 1263443"/>
                  <a:gd name="csY41" fmla="*/ 2063743 h 2640377"/>
                  <a:gd name="csX42" fmla="*/ 541176 w 1263443"/>
                  <a:gd name="csY42" fmla="*/ 2391207 h 2640377"/>
                  <a:gd name="csX43" fmla="*/ 547080 w 1263443"/>
                  <a:gd name="csY43" fmla="*/ 2436454 h 2640377"/>
                  <a:gd name="csX44" fmla="*/ 522782 w 1263443"/>
                  <a:gd name="csY44" fmla="*/ 2480794 h 2640377"/>
                  <a:gd name="csX45" fmla="*/ 533398 w 1263443"/>
                  <a:gd name="csY45" fmla="*/ 2553349 h 2640377"/>
                  <a:gd name="csX46" fmla="*/ 536294 w 1263443"/>
                  <a:gd name="csY46" fmla="*/ 2574752 h 2640377"/>
                  <a:gd name="csX47" fmla="*/ 498994 w 1263443"/>
                  <a:gd name="csY47" fmla="*/ 2615742 h 2640377"/>
                  <a:gd name="csX48" fmla="*/ 304151 w 1263443"/>
                  <a:gd name="csY48" fmla="*/ 2618240 h 2640377"/>
                  <a:gd name="csX49" fmla="*/ 193501 w 1263443"/>
                  <a:gd name="csY49" fmla="*/ 2617275 h 2640377"/>
                  <a:gd name="csX50" fmla="*/ 167159 w 1263443"/>
                  <a:gd name="csY50" fmla="*/ 2615855 h 2640377"/>
                  <a:gd name="csX51" fmla="*/ 149049 w 1263443"/>
                  <a:gd name="csY51" fmla="*/ 2579237 h 2640377"/>
                  <a:gd name="csX52" fmla="*/ 212463 w 1263443"/>
                  <a:gd name="csY52" fmla="*/ 2515141 h 2640377"/>
                  <a:gd name="csX53" fmla="*/ 282237 w 1263443"/>
                  <a:gd name="csY53" fmla="*/ 2482951 h 2640377"/>
                  <a:gd name="csX54" fmla="*/ 292342 w 1263443"/>
                  <a:gd name="csY54" fmla="*/ 2477501 h 2640377"/>
                  <a:gd name="csX55" fmla="*/ 280306 w 1263443"/>
                  <a:gd name="csY55" fmla="*/ 2296170 h 2640377"/>
                  <a:gd name="csX56" fmla="*/ 292229 w 1263443"/>
                  <a:gd name="csY56" fmla="*/ 2058918 h 2640377"/>
                  <a:gd name="csX57" fmla="*/ 330380 w 1263443"/>
                  <a:gd name="csY57" fmla="*/ 1841138 h 2640377"/>
                  <a:gd name="csX58" fmla="*/ 386074 w 1263443"/>
                  <a:gd name="csY58" fmla="*/ 1647601 h 2640377"/>
                  <a:gd name="csX59" fmla="*/ 399529 w 1263443"/>
                  <a:gd name="csY59" fmla="*/ 1614162 h 2640377"/>
                  <a:gd name="csX60" fmla="*/ 386925 w 1263443"/>
                  <a:gd name="csY60" fmla="*/ 1591851 h 2640377"/>
                  <a:gd name="csX61" fmla="*/ 328677 w 1263443"/>
                  <a:gd name="csY61" fmla="*/ 1674568 h 2640377"/>
                  <a:gd name="csX62" fmla="*/ 293364 w 1263443"/>
                  <a:gd name="csY62" fmla="*/ 1720156 h 2640377"/>
                  <a:gd name="csX63" fmla="*/ 285132 w 1263443"/>
                  <a:gd name="csY63" fmla="*/ 1750700 h 2640377"/>
                  <a:gd name="csX64" fmla="*/ 302164 w 1263443"/>
                  <a:gd name="csY64" fmla="*/ 1830522 h 2640377"/>
                  <a:gd name="csX65" fmla="*/ 251012 w 1263443"/>
                  <a:gd name="csY65" fmla="*/ 1873839 h 2640377"/>
                  <a:gd name="csX66" fmla="*/ 236308 w 1263443"/>
                  <a:gd name="csY66" fmla="*/ 1867878 h 2640377"/>
                  <a:gd name="csX67" fmla="*/ 232845 w 1263443"/>
                  <a:gd name="csY67" fmla="*/ 1887919 h 2640377"/>
                  <a:gd name="csX68" fmla="*/ 224215 w 1263443"/>
                  <a:gd name="csY68" fmla="*/ 1927716 h 2640377"/>
                  <a:gd name="csX69" fmla="*/ 200428 w 1263443"/>
                  <a:gd name="csY69" fmla="*/ 1948552 h 2640377"/>
                  <a:gd name="csX70" fmla="*/ 173461 w 1263443"/>
                  <a:gd name="csY70" fmla="*/ 1931747 h 2640377"/>
                  <a:gd name="csX71" fmla="*/ 161311 w 1263443"/>
                  <a:gd name="csY71" fmla="*/ 1898024 h 2640377"/>
                  <a:gd name="csX72" fmla="*/ 156543 w 1263443"/>
                  <a:gd name="csY72" fmla="*/ 1874407 h 2640377"/>
                  <a:gd name="csX73" fmla="*/ 135877 w 1263443"/>
                  <a:gd name="csY73" fmla="*/ 1887067 h 2640377"/>
                  <a:gd name="csX74" fmla="*/ 92900 w 1263443"/>
                  <a:gd name="csY74" fmla="*/ 1889679 h 2640377"/>
                  <a:gd name="csX75" fmla="*/ 82908 w 1263443"/>
                  <a:gd name="csY75" fmla="*/ 1850733 h 2640377"/>
                  <a:gd name="csX76" fmla="*/ 82908 w 1263443"/>
                  <a:gd name="csY76" fmla="*/ 1843182 h 2640377"/>
                  <a:gd name="csX77" fmla="*/ 60881 w 1263443"/>
                  <a:gd name="csY77" fmla="*/ 1848349 h 2640377"/>
                  <a:gd name="csX78" fmla="*/ 22446 w 1263443"/>
                  <a:gd name="csY78" fmla="*/ 1835461 h 2640377"/>
                  <a:gd name="csX79" fmla="*/ 26136 w 1263443"/>
                  <a:gd name="csY79" fmla="*/ 1797310 h 2640377"/>
                  <a:gd name="csX80" fmla="*/ 39535 w 1263443"/>
                  <a:gd name="csY80" fmla="*/ 1779370 h 2640377"/>
                  <a:gd name="csX81" fmla="*/ 19437 w 1263443"/>
                  <a:gd name="csY81" fmla="*/ 1770059 h 2640377"/>
                  <a:gd name="csX82" fmla="*/ 7344 w 1263443"/>
                  <a:gd name="csY82" fmla="*/ 1721519 h 2640377"/>
                  <a:gd name="csX83" fmla="*/ 41635 w 1263443"/>
                  <a:gd name="csY83" fmla="*/ 1692735 h 2640377"/>
                  <a:gd name="csX84" fmla="*/ 117937 w 1263443"/>
                  <a:gd name="csY84" fmla="*/ 1647601 h 2640377"/>
                  <a:gd name="csX85" fmla="*/ 135537 w 1263443"/>
                  <a:gd name="csY85" fmla="*/ 1628412 h 2640377"/>
                  <a:gd name="csX86" fmla="*/ 236138 w 1263443"/>
                  <a:gd name="csY86" fmla="*/ 1445264 h 2640377"/>
                  <a:gd name="csX87" fmla="*/ 383178 w 1263443"/>
                  <a:gd name="csY87" fmla="*/ 1023842 h 2640377"/>
                  <a:gd name="csX88" fmla="*/ 390956 w 1263443"/>
                  <a:gd name="csY88" fmla="*/ 966956 h 2640377"/>
                  <a:gd name="csX89" fmla="*/ 402367 w 1263443"/>
                  <a:gd name="csY89" fmla="*/ 944758 h 2640377"/>
                  <a:gd name="csX90" fmla="*/ 425417 w 1263443"/>
                  <a:gd name="csY90" fmla="*/ 927669 h 2640377"/>
                  <a:gd name="csX91" fmla="*/ 544525 w 1263443"/>
                  <a:gd name="csY91" fmla="*/ 859940 h 2640377"/>
                  <a:gd name="csX92" fmla="*/ 576772 w 1263443"/>
                  <a:gd name="csY92" fmla="*/ 842681 h 2640377"/>
                  <a:gd name="csX93" fmla="*/ 517388 w 1263443"/>
                  <a:gd name="csY93" fmla="*/ 768139 h 2640377"/>
                  <a:gd name="csX94" fmla="*/ 447274 w 1263443"/>
                  <a:gd name="csY94" fmla="*/ 755081 h 2640377"/>
                  <a:gd name="csX95" fmla="*/ 428767 w 1263443"/>
                  <a:gd name="csY95" fmla="*/ 722607 h 2640377"/>
                  <a:gd name="csX96" fmla="*/ 483949 w 1263443"/>
                  <a:gd name="csY96" fmla="*/ 644205 h 2640377"/>
                  <a:gd name="csX97" fmla="*/ 459594 w 1263443"/>
                  <a:gd name="csY97" fmla="*/ 583174 h 2640377"/>
                  <a:gd name="csX98" fmla="*/ 411848 w 1263443"/>
                  <a:gd name="csY98" fmla="*/ 547067 h 2640377"/>
                  <a:gd name="csX99" fmla="*/ 416674 w 1263443"/>
                  <a:gd name="csY99" fmla="*/ 488535 h 2640377"/>
                  <a:gd name="csX100" fmla="*/ 392318 w 1263443"/>
                  <a:gd name="csY100" fmla="*/ 435566 h 2640377"/>
                  <a:gd name="csX101" fmla="*/ 396804 w 1263443"/>
                  <a:gd name="csY101" fmla="*/ 365849 h 2640377"/>
                  <a:gd name="csX102" fmla="*/ 406682 w 1263443"/>
                  <a:gd name="csY102" fmla="*/ 342175 h 2640377"/>
                  <a:gd name="csX103" fmla="*/ 507794 w 1263443"/>
                  <a:gd name="csY103" fmla="*/ 338712 h 2640377"/>
                  <a:gd name="csX104" fmla="*/ 509667 w 1263443"/>
                  <a:gd name="csY104" fmla="*/ 340756 h 2640377"/>
                  <a:gd name="csX105" fmla="*/ 569108 w 1263443"/>
                  <a:gd name="csY105" fmla="*/ 352167 h 2640377"/>
                  <a:gd name="csX106" fmla="*/ 598175 w 1263443"/>
                  <a:gd name="csY106" fmla="*/ 330821 h 2640377"/>
                  <a:gd name="csX107" fmla="*/ 654153 w 1263443"/>
                  <a:gd name="csY107" fmla="*/ 251566 h 2640377"/>
                  <a:gd name="csX108" fmla="*/ 671753 w 1263443"/>
                  <a:gd name="csY108" fmla="*/ 224770 h 2640377"/>
                  <a:gd name="csX109" fmla="*/ 740618 w 1263443"/>
                  <a:gd name="csY109" fmla="*/ 231923 h 2640377"/>
                  <a:gd name="csX110" fmla="*/ 756343 w 1263443"/>
                  <a:gd name="csY110" fmla="*/ 276546 h 2640377"/>
                  <a:gd name="csX111" fmla="*/ 760318 w 1263443"/>
                  <a:gd name="csY111" fmla="*/ 294827 h 2640377"/>
                  <a:gd name="csX112" fmla="*/ 789215 w 1263443"/>
                  <a:gd name="csY112" fmla="*/ 342062 h 2640377"/>
                  <a:gd name="csX113" fmla="*/ 806871 w 1263443"/>
                  <a:gd name="csY113" fmla="*/ 326165 h 2640377"/>
                  <a:gd name="csX114" fmla="*/ 867504 w 1263443"/>
                  <a:gd name="csY114" fmla="*/ 300561 h 2640377"/>
                  <a:gd name="csX115" fmla="*/ 886069 w 1263443"/>
                  <a:gd name="csY115" fmla="*/ 303570 h 2640377"/>
                  <a:gd name="csX116" fmla="*/ 944033 w 1263443"/>
                  <a:gd name="csY116" fmla="*/ 328834 h 2640377"/>
                  <a:gd name="csX117" fmla="*/ 956523 w 1263443"/>
                  <a:gd name="csY117" fmla="*/ 402240 h 2640377"/>
                  <a:gd name="csX118" fmla="*/ 945737 w 1263443"/>
                  <a:gd name="csY118" fmla="*/ 423417 h 2640377"/>
                  <a:gd name="csX119" fmla="*/ 912297 w 1263443"/>
                  <a:gd name="csY119" fmla="*/ 534066 h 2640377"/>
                  <a:gd name="csX120" fmla="*/ 897934 w 1263443"/>
                  <a:gd name="csY120" fmla="*/ 607586 h 2640377"/>
                  <a:gd name="csX121" fmla="*/ 933247 w 1263443"/>
                  <a:gd name="csY121" fmla="*/ 640174 h 2640377"/>
                  <a:gd name="csX122" fmla="*/ 720350 w 1263443"/>
                  <a:gd name="csY122" fmla="*/ 998124 h 2640377"/>
                  <a:gd name="csX123" fmla="*/ 723927 w 1263443"/>
                  <a:gd name="csY123" fmla="*/ 1036162 h 2640377"/>
                  <a:gd name="csX124" fmla="*/ 700025 w 1263443"/>
                  <a:gd name="csY124" fmla="*/ 1152999 h 2640377"/>
                  <a:gd name="csX125" fmla="*/ 686627 w 1263443"/>
                  <a:gd name="csY125" fmla="*/ 1235433 h 2640377"/>
                  <a:gd name="csX126" fmla="*/ 692588 w 1263443"/>
                  <a:gd name="csY126" fmla="*/ 1290389 h 2640377"/>
                  <a:gd name="csX127" fmla="*/ 686116 w 1263443"/>
                  <a:gd name="csY127" fmla="*/ 1447421 h 2640377"/>
                  <a:gd name="csX128" fmla="*/ 657276 w 1263443"/>
                  <a:gd name="csY128" fmla="*/ 1666109 h 2640377"/>
                  <a:gd name="csX129" fmla="*/ 657276 w 1263443"/>
                  <a:gd name="csY129" fmla="*/ 1690407 h 2640377"/>
                  <a:gd name="csX130" fmla="*/ 976167 w 1263443"/>
                  <a:gd name="csY130" fmla="*/ 1582994 h 2640377"/>
                  <a:gd name="csX131" fmla="*/ 977018 w 1263443"/>
                  <a:gd name="csY131" fmla="*/ 1574989 h 2640377"/>
                  <a:gd name="csX132" fmla="*/ 899581 w 1263443"/>
                  <a:gd name="csY132" fmla="*/ 1122513 h 2640377"/>
                  <a:gd name="csX133" fmla="*/ 879029 w 1263443"/>
                  <a:gd name="csY133" fmla="*/ 1004085 h 2640377"/>
                  <a:gd name="csX134" fmla="*/ 893903 w 1263443"/>
                  <a:gd name="csY134" fmla="*/ 973315 h 2640377"/>
                  <a:gd name="csX135" fmla="*/ 910992 w 1263443"/>
                  <a:gd name="csY135" fmla="*/ 960598 h 2640377"/>
                  <a:gd name="csX136" fmla="*/ 1030327 w 1263443"/>
                  <a:gd name="csY136" fmla="*/ 801237 h 2640377"/>
                  <a:gd name="csX137" fmla="*/ 1165162 w 1263443"/>
                  <a:gd name="csY137" fmla="*/ 402467 h 2640377"/>
                  <a:gd name="csX138" fmla="*/ 1175835 w 1263443"/>
                  <a:gd name="csY138" fmla="*/ 321794 h 2640377"/>
                  <a:gd name="csX139" fmla="*/ 1051617 w 1263443"/>
                  <a:gd name="csY139" fmla="*/ 313902 h 2640377"/>
                  <a:gd name="csX140" fmla="*/ 1047643 w 1263443"/>
                  <a:gd name="csY140" fmla="*/ 337633 h 2640377"/>
                  <a:gd name="csX141" fmla="*/ 982525 w 1263443"/>
                  <a:gd name="csY141" fmla="*/ 617976 h 2640377"/>
                  <a:gd name="csX142" fmla="*/ 847293 w 1263443"/>
                  <a:gd name="csY142" fmla="*/ 814976 h 2640377"/>
                  <a:gd name="csX143" fmla="*/ 830999 w 1263443"/>
                  <a:gd name="csY143" fmla="*/ 827012 h 2640377"/>
                  <a:gd name="csX144" fmla="*/ 839913 w 1263443"/>
                  <a:gd name="csY144" fmla="*/ 875496 h 2640377"/>
                  <a:gd name="csX145" fmla="*/ 843206 w 1263443"/>
                  <a:gd name="csY145" fmla="*/ 925739 h 2640377"/>
                  <a:gd name="csX146" fmla="*/ 830999 w 1263443"/>
                  <a:gd name="csY146" fmla="*/ 988927 h 2640377"/>
                  <a:gd name="csX147" fmla="*/ 764575 w 1263443"/>
                  <a:gd name="csY147" fmla="*/ 1018449 h 2640377"/>
                  <a:gd name="csX148" fmla="*/ 720293 w 1263443"/>
                  <a:gd name="csY148" fmla="*/ 998238 h 2640377"/>
                  <a:gd name="csX149" fmla="*/ 617648 w 1263443"/>
                  <a:gd name="csY149" fmla="*/ 1687171 h 2640377"/>
                  <a:gd name="csX150" fmla="*/ 618897 w 1263443"/>
                  <a:gd name="csY150" fmla="*/ 1659069 h 2640377"/>
                  <a:gd name="csX151" fmla="*/ 647227 w 1263443"/>
                  <a:gd name="csY151" fmla="*/ 1445207 h 2640377"/>
                  <a:gd name="csX152" fmla="*/ 653529 w 1263443"/>
                  <a:gd name="csY152" fmla="*/ 1290786 h 2640377"/>
                  <a:gd name="csX153" fmla="*/ 668233 w 1263443"/>
                  <a:gd name="csY153" fmla="*/ 1128020 h 2640377"/>
                  <a:gd name="csX154" fmla="*/ 683050 w 1263443"/>
                  <a:gd name="csY154" fmla="*/ 1079876 h 2640377"/>
                  <a:gd name="csX155" fmla="*/ 682539 w 1263443"/>
                  <a:gd name="csY155" fmla="*/ 1009365 h 2640377"/>
                  <a:gd name="csX156" fmla="*/ 662782 w 1263443"/>
                  <a:gd name="csY156" fmla="*/ 1033721 h 2640377"/>
                  <a:gd name="csX157" fmla="*/ 613390 w 1263443"/>
                  <a:gd name="csY157" fmla="*/ 1056316 h 2640377"/>
                  <a:gd name="csX158" fmla="*/ 579270 w 1263443"/>
                  <a:gd name="csY158" fmla="*/ 1013339 h 2640377"/>
                  <a:gd name="csX159" fmla="*/ 575126 w 1263443"/>
                  <a:gd name="csY159" fmla="*/ 984896 h 2640377"/>
                  <a:gd name="csX160" fmla="*/ 577851 w 1263443"/>
                  <a:gd name="csY160" fmla="*/ 934539 h 2640377"/>
                  <a:gd name="csX161" fmla="*/ 585175 w 1263443"/>
                  <a:gd name="csY161" fmla="*/ 880946 h 2640377"/>
                  <a:gd name="csX162" fmla="*/ 442732 w 1263443"/>
                  <a:gd name="csY162" fmla="*/ 956794 h 2640377"/>
                  <a:gd name="csX163" fmla="*/ 478215 w 1263443"/>
                  <a:gd name="csY163" fmla="*/ 1342563 h 2640377"/>
                  <a:gd name="csX164" fmla="*/ 586423 w 1263443"/>
                  <a:gd name="csY164" fmla="*/ 1362206 h 2640377"/>
                  <a:gd name="csX165" fmla="*/ 612312 w 1263443"/>
                  <a:gd name="csY165" fmla="*/ 1394907 h 2640377"/>
                  <a:gd name="csX166" fmla="*/ 609303 w 1263443"/>
                  <a:gd name="csY166" fmla="*/ 1411428 h 2640377"/>
                  <a:gd name="csX167" fmla="*/ 577340 w 1263443"/>
                  <a:gd name="csY167" fmla="*/ 1532183 h 2640377"/>
                  <a:gd name="csX168" fmla="*/ 540438 w 1263443"/>
                  <a:gd name="csY168" fmla="*/ 1556027 h 2640377"/>
                  <a:gd name="csX169" fmla="*/ 454257 w 1263443"/>
                  <a:gd name="csY169" fmla="*/ 1535305 h 2640377"/>
                  <a:gd name="csX170" fmla="*/ 427915 w 1263443"/>
                  <a:gd name="csY170" fmla="*/ 1525654 h 2640377"/>
                  <a:gd name="csX171" fmla="*/ 411678 w 1263443"/>
                  <a:gd name="csY171" fmla="*/ 1558922 h 2640377"/>
                  <a:gd name="csX172" fmla="*/ 617648 w 1263443"/>
                  <a:gd name="csY172" fmla="*/ 1687285 h 2640377"/>
                  <a:gd name="csX173" fmla="*/ 252999 w 1263443"/>
                  <a:gd name="csY173" fmla="*/ 1707950 h 2640377"/>
                  <a:gd name="csX174" fmla="*/ 281499 w 1263443"/>
                  <a:gd name="csY174" fmla="*/ 1674341 h 2640377"/>
                  <a:gd name="csX175" fmla="*/ 371767 w 1263443"/>
                  <a:gd name="csY175" fmla="*/ 1543991 h 2640377"/>
                  <a:gd name="csX176" fmla="*/ 439837 w 1263443"/>
                  <a:gd name="csY176" fmla="*/ 1326610 h 2640377"/>
                  <a:gd name="csX177" fmla="*/ 433138 w 1263443"/>
                  <a:gd name="csY177" fmla="*/ 1146755 h 2640377"/>
                  <a:gd name="csX178" fmla="*/ 419740 w 1263443"/>
                  <a:gd name="csY178" fmla="*/ 1053648 h 2640377"/>
                  <a:gd name="csX179" fmla="*/ 166875 w 1263443"/>
                  <a:gd name="csY179" fmla="*/ 1652143 h 2640377"/>
                  <a:gd name="csX180" fmla="*/ 253056 w 1263443"/>
                  <a:gd name="csY180" fmla="*/ 1707950 h 2640377"/>
                  <a:gd name="csX181" fmla="*/ 750496 w 1263443"/>
                  <a:gd name="csY181" fmla="*/ 820540 h 2640377"/>
                  <a:gd name="csX182" fmla="*/ 813684 w 1263443"/>
                  <a:gd name="csY182" fmla="*/ 728966 h 2640377"/>
                  <a:gd name="csX183" fmla="*/ 826401 w 1263443"/>
                  <a:gd name="csY183" fmla="*/ 595324 h 2640377"/>
                  <a:gd name="csX184" fmla="*/ 806701 w 1263443"/>
                  <a:gd name="csY184" fmla="*/ 575851 h 2640377"/>
                  <a:gd name="csX185" fmla="*/ 724494 w 1263443"/>
                  <a:gd name="csY185" fmla="*/ 583345 h 2640377"/>
                  <a:gd name="csX186" fmla="*/ 639506 w 1263443"/>
                  <a:gd name="csY186" fmla="*/ 583856 h 2640377"/>
                  <a:gd name="csX187" fmla="*/ 576318 w 1263443"/>
                  <a:gd name="csY187" fmla="*/ 580165 h 2640377"/>
                  <a:gd name="csX188" fmla="*/ 544242 w 1263443"/>
                  <a:gd name="csY188" fmla="*/ 617919 h 2640377"/>
                  <a:gd name="csX189" fmla="*/ 546569 w 1263443"/>
                  <a:gd name="csY189" fmla="*/ 728228 h 2640377"/>
                  <a:gd name="csX190" fmla="*/ 642174 w 1263443"/>
                  <a:gd name="csY190" fmla="*/ 829226 h 2640377"/>
                  <a:gd name="csX191" fmla="*/ 750496 w 1263443"/>
                  <a:gd name="csY191" fmla="*/ 820540 h 2640377"/>
                  <a:gd name="csX192" fmla="*/ 484801 w 1263443"/>
                  <a:gd name="csY192" fmla="*/ 2481418 h 2640377"/>
                  <a:gd name="csX193" fmla="*/ 412189 w 1263443"/>
                  <a:gd name="csY193" fmla="*/ 2481418 h 2640377"/>
                  <a:gd name="csX194" fmla="*/ 334978 w 1263443"/>
                  <a:gd name="csY194" fmla="*/ 2500153 h 2640377"/>
                  <a:gd name="csX195" fmla="*/ 296203 w 1263443"/>
                  <a:gd name="csY195" fmla="*/ 2518888 h 2640377"/>
                  <a:gd name="csX196" fmla="*/ 239203 w 1263443"/>
                  <a:gd name="csY196" fmla="*/ 2544095 h 2640377"/>
                  <a:gd name="csX197" fmla="*/ 198043 w 1263443"/>
                  <a:gd name="csY197" fmla="*/ 2577080 h 2640377"/>
                  <a:gd name="csX198" fmla="*/ 502060 w 1263443"/>
                  <a:gd name="csY198" fmla="*/ 2580770 h 2640377"/>
                  <a:gd name="csX199" fmla="*/ 484801 w 1263443"/>
                  <a:gd name="csY199" fmla="*/ 2481418 h 2640377"/>
                  <a:gd name="csX200" fmla="*/ 599935 w 1263443"/>
                  <a:gd name="csY200" fmla="*/ 2602344 h 2640377"/>
                  <a:gd name="csX201" fmla="*/ 898502 w 1263443"/>
                  <a:gd name="csY201" fmla="*/ 2594169 h 2640377"/>
                  <a:gd name="csX202" fmla="*/ 863189 w 1263443"/>
                  <a:gd name="csY202" fmla="*/ 2498734 h 2640377"/>
                  <a:gd name="csX203" fmla="*/ 748566 w 1263443"/>
                  <a:gd name="csY203" fmla="*/ 2498961 h 2640377"/>
                  <a:gd name="csX204" fmla="*/ 735678 w 1263443"/>
                  <a:gd name="csY204" fmla="*/ 2504184 h 2640377"/>
                  <a:gd name="csX205" fmla="*/ 652393 w 1263443"/>
                  <a:gd name="csY205" fmla="*/ 2556017 h 2640377"/>
                  <a:gd name="csX206" fmla="*/ 599935 w 1263443"/>
                  <a:gd name="csY206" fmla="*/ 2602287 h 2640377"/>
                  <a:gd name="csX207" fmla="*/ 46347 w 1263443"/>
                  <a:gd name="csY207" fmla="*/ 1734009 h 2640377"/>
                  <a:gd name="csX208" fmla="*/ 48334 w 1263443"/>
                  <a:gd name="csY208" fmla="*/ 1739175 h 2640377"/>
                  <a:gd name="csX209" fmla="*/ 93639 w 1263443"/>
                  <a:gd name="csY209" fmla="*/ 1739175 h 2640377"/>
                  <a:gd name="csX210" fmla="*/ 120662 w 1263443"/>
                  <a:gd name="csY210" fmla="*/ 1753822 h 2640377"/>
                  <a:gd name="csX211" fmla="*/ 107434 w 1263443"/>
                  <a:gd name="csY211" fmla="*/ 1779427 h 2640377"/>
                  <a:gd name="csX212" fmla="*/ 73996 w 1263443"/>
                  <a:gd name="csY212" fmla="*/ 1801341 h 2640377"/>
                  <a:gd name="csX213" fmla="*/ 76720 w 1263443"/>
                  <a:gd name="csY213" fmla="*/ 1805939 h 2640377"/>
                  <a:gd name="csX214" fmla="*/ 123444 w 1263443"/>
                  <a:gd name="csY214" fmla="*/ 1779427 h 2640377"/>
                  <a:gd name="csX215" fmla="*/ 149843 w 1263443"/>
                  <a:gd name="csY215" fmla="*/ 1781243 h 2640377"/>
                  <a:gd name="csX216" fmla="*/ 150638 w 1263443"/>
                  <a:gd name="csY216" fmla="*/ 1807472 h 2640377"/>
                  <a:gd name="csX217" fmla="*/ 136218 w 1263443"/>
                  <a:gd name="csY217" fmla="*/ 1830465 h 2640377"/>
                  <a:gd name="csX218" fmla="*/ 159892 w 1263443"/>
                  <a:gd name="csY218" fmla="*/ 1809800 h 2640377"/>
                  <a:gd name="csX219" fmla="*/ 192252 w 1263443"/>
                  <a:gd name="csY219" fmla="*/ 1817805 h 2640377"/>
                  <a:gd name="csX220" fmla="*/ 196170 w 1263443"/>
                  <a:gd name="csY220" fmla="*/ 1841025 h 2640377"/>
                  <a:gd name="csX221" fmla="*/ 199179 w 1263443"/>
                  <a:gd name="csY221" fmla="*/ 1820076 h 2640377"/>
                  <a:gd name="csX222" fmla="*/ 217062 w 1263443"/>
                  <a:gd name="csY222" fmla="*/ 1794812 h 2640377"/>
                  <a:gd name="csX223" fmla="*/ 241304 w 1263443"/>
                  <a:gd name="csY223" fmla="*/ 1810708 h 2640377"/>
                  <a:gd name="csX224" fmla="*/ 260379 w 1263443"/>
                  <a:gd name="csY224" fmla="*/ 1837846 h 2640377"/>
                  <a:gd name="csX225" fmla="*/ 264637 w 1263443"/>
                  <a:gd name="csY225" fmla="*/ 1831203 h 2640377"/>
                  <a:gd name="csX226" fmla="*/ 250615 w 1263443"/>
                  <a:gd name="csY226" fmla="*/ 1758137 h 2640377"/>
                  <a:gd name="csX227" fmla="*/ 238068 w 1263443"/>
                  <a:gd name="csY227" fmla="*/ 1741616 h 2640377"/>
                  <a:gd name="csX228" fmla="*/ 139568 w 1263443"/>
                  <a:gd name="csY228" fmla="*/ 1679678 h 2640377"/>
                  <a:gd name="csX229" fmla="*/ 94150 w 1263443"/>
                  <a:gd name="csY229" fmla="*/ 1709597 h 2640377"/>
                  <a:gd name="csX230" fmla="*/ 46177 w 1263443"/>
                  <a:gd name="csY230" fmla="*/ 1734009 h 2640377"/>
                  <a:gd name="csX231" fmla="*/ 474923 w 1263443"/>
                  <a:gd name="csY231" fmla="*/ 1378840 h 2640377"/>
                  <a:gd name="csX232" fmla="*/ 444833 w 1263443"/>
                  <a:gd name="csY232" fmla="*/ 1489717 h 2640377"/>
                  <a:gd name="csX233" fmla="*/ 542822 w 1263443"/>
                  <a:gd name="csY233" fmla="*/ 1516570 h 2640377"/>
                  <a:gd name="csX234" fmla="*/ 575921 w 1263443"/>
                  <a:gd name="csY234" fmla="*/ 1398654 h 2640377"/>
                  <a:gd name="csX235" fmla="*/ 474923 w 1263443"/>
                  <a:gd name="csY235" fmla="*/ 1378840 h 2640377"/>
                  <a:gd name="csX236" fmla="*/ 1056727 w 1263443"/>
                  <a:gd name="csY236" fmla="*/ 274559 h 2640377"/>
                  <a:gd name="csX237" fmla="*/ 1137173 w 1263443"/>
                  <a:gd name="csY237" fmla="*/ 283699 h 2640377"/>
                  <a:gd name="csX238" fmla="*/ 1203767 w 1263443"/>
                  <a:gd name="csY238" fmla="*/ 235159 h 2640377"/>
                  <a:gd name="csX239" fmla="*/ 1204733 w 1263443"/>
                  <a:gd name="csY239" fmla="*/ 225735 h 2640377"/>
                  <a:gd name="csX240" fmla="*/ 1199282 w 1263443"/>
                  <a:gd name="csY240" fmla="*/ 211598 h 2640377"/>
                  <a:gd name="csX241" fmla="*/ 1187758 w 1263443"/>
                  <a:gd name="csY241" fmla="*/ 217900 h 2640377"/>
                  <a:gd name="csX242" fmla="*/ 1114578 w 1263443"/>
                  <a:gd name="csY242" fmla="*/ 243050 h 2640377"/>
                  <a:gd name="csX243" fmla="*/ 1093174 w 1263443"/>
                  <a:gd name="csY243" fmla="*/ 228119 h 2640377"/>
                  <a:gd name="csX244" fmla="*/ 1110377 w 1263443"/>
                  <a:gd name="csY244" fmla="*/ 206035 h 2640377"/>
                  <a:gd name="csX245" fmla="*/ 1126841 w 1263443"/>
                  <a:gd name="csY245" fmla="*/ 203026 h 2640377"/>
                  <a:gd name="csX246" fmla="*/ 1148017 w 1263443"/>
                  <a:gd name="csY246" fmla="*/ 196894 h 2640377"/>
                  <a:gd name="csX247" fmla="*/ 1050028 w 1263443"/>
                  <a:gd name="csY247" fmla="*/ 193261 h 2640377"/>
                  <a:gd name="csX248" fmla="*/ 1056727 w 1263443"/>
                  <a:gd name="csY248" fmla="*/ 274502 h 2640377"/>
                  <a:gd name="csX249" fmla="*/ 802443 w 1263443"/>
                  <a:gd name="csY249" fmla="*/ 894514 h 2640377"/>
                  <a:gd name="csX250" fmla="*/ 724040 w 1263443"/>
                  <a:gd name="csY250" fmla="*/ 947710 h 2640377"/>
                  <a:gd name="csX251" fmla="*/ 774057 w 1263443"/>
                  <a:gd name="csY251" fmla="*/ 981319 h 2640377"/>
                  <a:gd name="csX252" fmla="*/ 796993 w 1263443"/>
                  <a:gd name="csY252" fmla="*/ 971725 h 2640377"/>
                  <a:gd name="csX253" fmla="*/ 802386 w 1263443"/>
                  <a:gd name="csY253" fmla="*/ 894514 h 2640377"/>
                  <a:gd name="csX254" fmla="*/ 621282 w 1263443"/>
                  <a:gd name="csY254" fmla="*/ 1018619 h 2640377"/>
                  <a:gd name="csX255" fmla="*/ 666075 w 1263443"/>
                  <a:gd name="csY255" fmla="*/ 942941 h 2640377"/>
                  <a:gd name="csX256" fmla="*/ 618670 w 1263443"/>
                  <a:gd name="csY256" fmla="*/ 898261 h 2640377"/>
                  <a:gd name="csX257" fmla="*/ 621282 w 1263443"/>
                  <a:gd name="csY257" fmla="*/ 1018619 h 2640377"/>
                  <a:gd name="csX258" fmla="*/ 651144 w 1263443"/>
                  <a:gd name="csY258" fmla="*/ 874417 h 2640377"/>
                  <a:gd name="csX259" fmla="*/ 726368 w 1263443"/>
                  <a:gd name="csY259" fmla="*/ 900986 h 2640377"/>
                  <a:gd name="csX260" fmla="*/ 770423 w 1263443"/>
                  <a:gd name="csY260" fmla="*/ 865277 h 2640377"/>
                  <a:gd name="csX261" fmla="*/ 779109 w 1263443"/>
                  <a:gd name="csY261" fmla="*/ 847734 h 2640377"/>
                  <a:gd name="csX262" fmla="*/ 651144 w 1263443"/>
                  <a:gd name="csY262" fmla="*/ 874417 h 2640377"/>
                  <a:gd name="csX263" fmla="*/ 858591 w 1263443"/>
                  <a:gd name="csY263" fmla="*/ 713581 h 2640377"/>
                  <a:gd name="csX264" fmla="*/ 896855 w 1263443"/>
                  <a:gd name="csY264" fmla="*/ 675600 h 2640377"/>
                  <a:gd name="csX265" fmla="*/ 863984 w 1263443"/>
                  <a:gd name="csY265" fmla="*/ 645510 h 2640377"/>
                  <a:gd name="csX266" fmla="*/ 858591 w 1263443"/>
                  <a:gd name="csY266" fmla="*/ 713581 h 2640377"/>
                  <a:gd name="csX267" fmla="*/ 506431 w 1263443"/>
                  <a:gd name="csY267" fmla="*/ 678211 h 2640377"/>
                  <a:gd name="csX268" fmla="*/ 475547 w 1263443"/>
                  <a:gd name="csY268" fmla="*/ 691894 h 2640377"/>
                  <a:gd name="csX269" fmla="*/ 464987 w 1263443"/>
                  <a:gd name="csY269" fmla="*/ 719087 h 2640377"/>
                  <a:gd name="csX270" fmla="*/ 489172 w 1263443"/>
                  <a:gd name="csY270" fmla="*/ 734132 h 2640377"/>
                  <a:gd name="csX271" fmla="*/ 506431 w 1263443"/>
                  <a:gd name="csY271" fmla="*/ 731805 h 2640377"/>
                  <a:gd name="csX272" fmla="*/ 506431 w 1263443"/>
                  <a:gd name="csY272" fmla="*/ 678211 h 2640377"/>
                  <a:gd name="csX273" fmla="*/ 1045883 w 1263443"/>
                  <a:gd name="csY273" fmla="*/ 155053 h 2640377"/>
                  <a:gd name="csX274" fmla="*/ 1053831 w 1263443"/>
                  <a:gd name="csY274" fmla="*/ 154940 h 2640377"/>
                  <a:gd name="csX275" fmla="*/ 1057465 w 1263443"/>
                  <a:gd name="csY275" fmla="*/ 146991 h 2640377"/>
                  <a:gd name="csX276" fmla="*/ 1044861 w 1263443"/>
                  <a:gd name="csY276" fmla="*/ 63649 h 2640377"/>
                  <a:gd name="csX277" fmla="*/ 1039979 w 1263443"/>
                  <a:gd name="csY277" fmla="*/ 64217 h 2640377"/>
                  <a:gd name="csX278" fmla="*/ 1045940 w 1263443"/>
                  <a:gd name="csY278" fmla="*/ 155053 h 2640377"/>
                  <a:gd name="csX279" fmla="*/ 1105835 w 1263443"/>
                  <a:gd name="csY279" fmla="*/ 152782 h 2640377"/>
                  <a:gd name="csX280" fmla="*/ 1112193 w 1263443"/>
                  <a:gd name="csY280" fmla="*/ 107818 h 2640377"/>
                  <a:gd name="csX281" fmla="*/ 1105835 w 1263443"/>
                  <a:gd name="csY281" fmla="*/ 152782 h 2640377"/>
                  <a:gd name="csX282" fmla="*/ 1155908 w 1263443"/>
                  <a:gd name="csY282" fmla="*/ 154088 h 2640377"/>
                  <a:gd name="csX283" fmla="*/ 1160961 w 1263443"/>
                  <a:gd name="csY283" fmla="*/ 155337 h 2640377"/>
                  <a:gd name="csX284" fmla="*/ 1167717 w 1263443"/>
                  <a:gd name="csY284" fmla="*/ 119230 h 2640377"/>
                  <a:gd name="csX285" fmla="*/ 1155908 w 1263443"/>
                  <a:gd name="csY285" fmla="*/ 154088 h 2640377"/>
                  <a:gd name="csX286" fmla="*/ 1220402 w 1263443"/>
                  <a:gd name="csY286" fmla="*/ 144721 h 2640377"/>
                  <a:gd name="csX287" fmla="*/ 1205073 w 1263443"/>
                  <a:gd name="csY287" fmla="*/ 169984 h 2640377"/>
                  <a:gd name="csX288" fmla="*/ 1220402 w 1263443"/>
                  <a:gd name="csY288" fmla="*/ 144721 h 2640377"/>
                  <a:gd name="csX289" fmla="*/ 862224 w 1263443"/>
                  <a:gd name="csY289" fmla="*/ 752072 h 2640377"/>
                  <a:gd name="csX290" fmla="*/ 843603 w 1263443"/>
                  <a:gd name="csY290" fmla="*/ 771999 h 2640377"/>
                  <a:gd name="csX291" fmla="*/ 862224 w 1263443"/>
                  <a:gd name="csY291" fmla="*/ 752072 h 26403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</a:cxnLst>
                <a:rect l="l" t="t" r="r" b="b"/>
                <a:pathLst>
                  <a:path w="1263443" h="2640377">
                    <a:moveTo>
                      <a:pt x="933303" y="640231"/>
                    </a:moveTo>
                    <a:cubicBezTo>
                      <a:pt x="937391" y="629898"/>
                      <a:pt x="941989" y="620758"/>
                      <a:pt x="944601" y="611050"/>
                    </a:cubicBezTo>
                    <a:cubicBezTo>
                      <a:pt x="963506" y="540708"/>
                      <a:pt x="983149" y="470538"/>
                      <a:pt x="1000011" y="399686"/>
                    </a:cubicBezTo>
                    <a:cubicBezTo>
                      <a:pt x="1007221" y="369483"/>
                      <a:pt x="1005802" y="337236"/>
                      <a:pt x="1012671" y="306919"/>
                    </a:cubicBezTo>
                    <a:cubicBezTo>
                      <a:pt x="1026297" y="247081"/>
                      <a:pt x="1008300" y="189173"/>
                      <a:pt x="1005745" y="130357"/>
                    </a:cubicBezTo>
                    <a:cubicBezTo>
                      <a:pt x="1004666" y="105548"/>
                      <a:pt x="1002850" y="80738"/>
                      <a:pt x="1002736" y="55928"/>
                    </a:cubicBezTo>
                    <a:cubicBezTo>
                      <a:pt x="1002736" y="45709"/>
                      <a:pt x="1005177" y="35206"/>
                      <a:pt x="1008356" y="25385"/>
                    </a:cubicBezTo>
                    <a:cubicBezTo>
                      <a:pt x="1012842" y="11703"/>
                      <a:pt x="1021925" y="973"/>
                      <a:pt x="1037311" y="64"/>
                    </a:cubicBezTo>
                    <a:cubicBezTo>
                      <a:pt x="1052469" y="-844"/>
                      <a:pt x="1063199" y="7956"/>
                      <a:pt x="1069614" y="21070"/>
                    </a:cubicBezTo>
                    <a:cubicBezTo>
                      <a:pt x="1073815" y="29643"/>
                      <a:pt x="1076540" y="38953"/>
                      <a:pt x="1079322" y="48151"/>
                    </a:cubicBezTo>
                    <a:cubicBezTo>
                      <a:pt x="1082104" y="57234"/>
                      <a:pt x="1084204" y="66545"/>
                      <a:pt x="1086589" y="75855"/>
                    </a:cubicBezTo>
                    <a:cubicBezTo>
                      <a:pt x="1123094" y="63990"/>
                      <a:pt x="1123377" y="64047"/>
                      <a:pt x="1146768" y="81987"/>
                    </a:cubicBezTo>
                    <a:cubicBezTo>
                      <a:pt x="1184465" y="68873"/>
                      <a:pt x="1191164" y="71030"/>
                      <a:pt x="1211432" y="103106"/>
                    </a:cubicBezTo>
                    <a:cubicBezTo>
                      <a:pt x="1252989" y="102084"/>
                      <a:pt x="1275074" y="130016"/>
                      <a:pt x="1257190" y="167940"/>
                    </a:cubicBezTo>
                    <a:cubicBezTo>
                      <a:pt x="1246176" y="191274"/>
                      <a:pt x="1244019" y="214664"/>
                      <a:pt x="1239534" y="238452"/>
                    </a:cubicBezTo>
                    <a:cubicBezTo>
                      <a:pt x="1238342" y="244754"/>
                      <a:pt x="1237320" y="251169"/>
                      <a:pt x="1234992" y="257073"/>
                    </a:cubicBezTo>
                    <a:cubicBezTo>
                      <a:pt x="1218188" y="300391"/>
                      <a:pt x="1212170" y="345922"/>
                      <a:pt x="1205414" y="391510"/>
                    </a:cubicBezTo>
                    <a:cubicBezTo>
                      <a:pt x="1182875" y="544342"/>
                      <a:pt x="1135981" y="689168"/>
                      <a:pt x="1061041" y="824627"/>
                    </a:cubicBezTo>
                    <a:cubicBezTo>
                      <a:pt x="1027319" y="885544"/>
                      <a:pt x="982071" y="937548"/>
                      <a:pt x="933587" y="986770"/>
                    </a:cubicBezTo>
                    <a:cubicBezTo>
                      <a:pt x="921835" y="998692"/>
                      <a:pt x="918940" y="1009422"/>
                      <a:pt x="921608" y="1024807"/>
                    </a:cubicBezTo>
                    <a:cubicBezTo>
                      <a:pt x="944658" y="1157428"/>
                      <a:pt x="967253" y="1290162"/>
                      <a:pt x="990076" y="1422782"/>
                    </a:cubicBezTo>
                    <a:cubicBezTo>
                      <a:pt x="998762" y="1473310"/>
                      <a:pt x="1007675" y="1523837"/>
                      <a:pt x="1016418" y="1574365"/>
                    </a:cubicBezTo>
                    <a:cubicBezTo>
                      <a:pt x="1017497" y="1580666"/>
                      <a:pt x="1018462" y="1587082"/>
                      <a:pt x="1018746" y="1593440"/>
                    </a:cubicBezTo>
                    <a:cubicBezTo>
                      <a:pt x="1019313" y="1605306"/>
                      <a:pt x="1014658" y="1614446"/>
                      <a:pt x="1001998" y="1615695"/>
                    </a:cubicBezTo>
                    <a:cubicBezTo>
                      <a:pt x="974123" y="1618363"/>
                      <a:pt x="965153" y="1636247"/>
                      <a:pt x="958113" y="1660829"/>
                    </a:cubicBezTo>
                    <a:cubicBezTo>
                      <a:pt x="939719" y="1724755"/>
                      <a:pt x="919337" y="1788170"/>
                      <a:pt x="913092" y="1854820"/>
                    </a:cubicBezTo>
                    <a:cubicBezTo>
                      <a:pt x="902646" y="1965754"/>
                      <a:pt x="891916" y="2076631"/>
                      <a:pt x="895550" y="2188416"/>
                    </a:cubicBezTo>
                    <a:cubicBezTo>
                      <a:pt x="898218" y="2270963"/>
                      <a:pt x="900035" y="2353453"/>
                      <a:pt x="910594" y="2435546"/>
                    </a:cubicBezTo>
                    <a:cubicBezTo>
                      <a:pt x="912979" y="2453940"/>
                      <a:pt x="918656" y="2473697"/>
                      <a:pt x="904009" y="2491070"/>
                    </a:cubicBezTo>
                    <a:cubicBezTo>
                      <a:pt x="901567" y="2493965"/>
                      <a:pt x="903611" y="2501686"/>
                      <a:pt x="905201" y="2506625"/>
                    </a:cubicBezTo>
                    <a:cubicBezTo>
                      <a:pt x="911673" y="2526439"/>
                      <a:pt x="919110" y="2545912"/>
                      <a:pt x="925412" y="2565725"/>
                    </a:cubicBezTo>
                    <a:cubicBezTo>
                      <a:pt x="928307" y="2574809"/>
                      <a:pt x="930522" y="2584403"/>
                      <a:pt x="930862" y="2593828"/>
                    </a:cubicBezTo>
                    <a:cubicBezTo>
                      <a:pt x="931941" y="2621249"/>
                      <a:pt x="925639" y="2628118"/>
                      <a:pt x="898388" y="2629538"/>
                    </a:cubicBezTo>
                    <a:cubicBezTo>
                      <a:pt x="851948" y="2631922"/>
                      <a:pt x="805452" y="2634023"/>
                      <a:pt x="759012" y="2635612"/>
                    </a:cubicBezTo>
                    <a:cubicBezTo>
                      <a:pt x="702126" y="2637542"/>
                      <a:pt x="645240" y="2638848"/>
                      <a:pt x="588297" y="2640324"/>
                    </a:cubicBezTo>
                    <a:cubicBezTo>
                      <a:pt x="583528" y="2640438"/>
                      <a:pt x="578589" y="2640438"/>
                      <a:pt x="573877" y="2639643"/>
                    </a:cubicBezTo>
                    <a:cubicBezTo>
                      <a:pt x="559003" y="2637088"/>
                      <a:pt x="550657" y="2627040"/>
                      <a:pt x="554120" y="2612392"/>
                    </a:cubicBezTo>
                    <a:cubicBezTo>
                      <a:pt x="556788" y="2600981"/>
                      <a:pt x="562011" y="2589626"/>
                      <a:pt x="568483" y="2579805"/>
                    </a:cubicBezTo>
                    <a:cubicBezTo>
                      <a:pt x="586140" y="2553122"/>
                      <a:pt x="611063" y="2534387"/>
                      <a:pt x="639165" y="2519626"/>
                    </a:cubicBezTo>
                    <a:cubicBezTo>
                      <a:pt x="653926" y="2511848"/>
                      <a:pt x="668630" y="2503957"/>
                      <a:pt x="685037" y="2495214"/>
                    </a:cubicBezTo>
                    <a:cubicBezTo>
                      <a:pt x="626959" y="2328814"/>
                      <a:pt x="599765" y="2157815"/>
                      <a:pt x="583755" y="1984262"/>
                    </a:cubicBezTo>
                    <a:cubicBezTo>
                      <a:pt x="568994" y="2009412"/>
                      <a:pt x="562068" y="2036436"/>
                      <a:pt x="556505" y="2063743"/>
                    </a:cubicBezTo>
                    <a:cubicBezTo>
                      <a:pt x="534306" y="2172065"/>
                      <a:pt x="526245" y="2281125"/>
                      <a:pt x="541176" y="2391207"/>
                    </a:cubicBezTo>
                    <a:cubicBezTo>
                      <a:pt x="543220" y="2406308"/>
                      <a:pt x="545491" y="2421353"/>
                      <a:pt x="547080" y="2436454"/>
                    </a:cubicBezTo>
                    <a:cubicBezTo>
                      <a:pt x="550032" y="2465068"/>
                      <a:pt x="548783" y="2467225"/>
                      <a:pt x="522782" y="2480794"/>
                    </a:cubicBezTo>
                    <a:cubicBezTo>
                      <a:pt x="526245" y="2504468"/>
                      <a:pt x="529821" y="2528937"/>
                      <a:pt x="533398" y="2553349"/>
                    </a:cubicBezTo>
                    <a:cubicBezTo>
                      <a:pt x="534420" y="2560446"/>
                      <a:pt x="536009" y="2567599"/>
                      <a:pt x="536294" y="2574752"/>
                    </a:cubicBezTo>
                    <a:cubicBezTo>
                      <a:pt x="537429" y="2603820"/>
                      <a:pt x="528232" y="2615061"/>
                      <a:pt x="498994" y="2615742"/>
                    </a:cubicBezTo>
                    <a:cubicBezTo>
                      <a:pt x="434046" y="2617331"/>
                      <a:pt x="369099" y="2617843"/>
                      <a:pt x="304151" y="2618240"/>
                    </a:cubicBezTo>
                    <a:cubicBezTo>
                      <a:pt x="267249" y="2618467"/>
                      <a:pt x="230404" y="2617729"/>
                      <a:pt x="193501" y="2617275"/>
                    </a:cubicBezTo>
                    <a:cubicBezTo>
                      <a:pt x="184702" y="2617161"/>
                      <a:pt x="175732" y="2617331"/>
                      <a:pt x="167159" y="2615855"/>
                    </a:cubicBezTo>
                    <a:cubicBezTo>
                      <a:pt x="145983" y="2612279"/>
                      <a:pt x="139000" y="2597972"/>
                      <a:pt x="149049" y="2579237"/>
                    </a:cubicBezTo>
                    <a:cubicBezTo>
                      <a:pt x="163809" y="2551646"/>
                      <a:pt x="185042" y="2529788"/>
                      <a:pt x="212463" y="2515141"/>
                    </a:cubicBezTo>
                    <a:cubicBezTo>
                      <a:pt x="235002" y="2503105"/>
                      <a:pt x="258960" y="2493681"/>
                      <a:pt x="282237" y="2482951"/>
                    </a:cubicBezTo>
                    <a:cubicBezTo>
                      <a:pt x="286495" y="2480964"/>
                      <a:pt x="290525" y="2478466"/>
                      <a:pt x="292342" y="2477501"/>
                    </a:cubicBezTo>
                    <a:cubicBezTo>
                      <a:pt x="288312" y="2415789"/>
                      <a:pt x="285189" y="2355894"/>
                      <a:pt x="280306" y="2296170"/>
                    </a:cubicBezTo>
                    <a:cubicBezTo>
                      <a:pt x="273777" y="2216461"/>
                      <a:pt x="280874" y="2137434"/>
                      <a:pt x="292229" y="2058918"/>
                    </a:cubicBezTo>
                    <a:cubicBezTo>
                      <a:pt x="302788" y="1986022"/>
                      <a:pt x="317833" y="1913750"/>
                      <a:pt x="330380" y="1841138"/>
                    </a:cubicBezTo>
                    <a:cubicBezTo>
                      <a:pt x="341904" y="1774544"/>
                      <a:pt x="359674" y="1709824"/>
                      <a:pt x="386074" y="1647601"/>
                    </a:cubicBezTo>
                    <a:cubicBezTo>
                      <a:pt x="390786" y="1636530"/>
                      <a:pt x="394533" y="1625063"/>
                      <a:pt x="399529" y="1614162"/>
                    </a:cubicBezTo>
                    <a:cubicBezTo>
                      <a:pt x="405773" y="1600593"/>
                      <a:pt x="399131" y="1595314"/>
                      <a:pt x="386925" y="1591851"/>
                    </a:cubicBezTo>
                    <a:cubicBezTo>
                      <a:pt x="367282" y="1619783"/>
                      <a:pt x="348263" y="1647374"/>
                      <a:pt x="328677" y="1674568"/>
                    </a:cubicBezTo>
                    <a:cubicBezTo>
                      <a:pt x="317435" y="1690180"/>
                      <a:pt x="305627" y="1705396"/>
                      <a:pt x="293364" y="1720156"/>
                    </a:cubicBezTo>
                    <a:cubicBezTo>
                      <a:pt x="285700" y="1729353"/>
                      <a:pt x="282010" y="1738096"/>
                      <a:pt x="285132" y="1750700"/>
                    </a:cubicBezTo>
                    <a:cubicBezTo>
                      <a:pt x="291661" y="1777099"/>
                      <a:pt x="295181" y="1804293"/>
                      <a:pt x="302164" y="1830522"/>
                    </a:cubicBezTo>
                    <a:cubicBezTo>
                      <a:pt x="312326" y="1868616"/>
                      <a:pt x="284394" y="1888146"/>
                      <a:pt x="251012" y="1873839"/>
                    </a:cubicBezTo>
                    <a:cubicBezTo>
                      <a:pt x="246811" y="1872023"/>
                      <a:pt x="242496" y="1870376"/>
                      <a:pt x="236308" y="1867878"/>
                    </a:cubicBezTo>
                    <a:cubicBezTo>
                      <a:pt x="234945" y="1875940"/>
                      <a:pt x="234037" y="1881958"/>
                      <a:pt x="232845" y="1887919"/>
                    </a:cubicBezTo>
                    <a:cubicBezTo>
                      <a:pt x="230120" y="1901204"/>
                      <a:pt x="227792" y="1914659"/>
                      <a:pt x="224215" y="1927716"/>
                    </a:cubicBezTo>
                    <a:cubicBezTo>
                      <a:pt x="221036" y="1939468"/>
                      <a:pt x="212861" y="1947587"/>
                      <a:pt x="200428" y="1948552"/>
                    </a:cubicBezTo>
                    <a:cubicBezTo>
                      <a:pt x="187994" y="1949517"/>
                      <a:pt x="178627" y="1942421"/>
                      <a:pt x="173461" y="1931747"/>
                    </a:cubicBezTo>
                    <a:cubicBezTo>
                      <a:pt x="168294" y="1921074"/>
                      <a:pt x="164831" y="1909436"/>
                      <a:pt x="161311" y="1898024"/>
                    </a:cubicBezTo>
                    <a:cubicBezTo>
                      <a:pt x="159211" y="1891268"/>
                      <a:pt x="158473" y="1884058"/>
                      <a:pt x="156543" y="1874407"/>
                    </a:cubicBezTo>
                    <a:cubicBezTo>
                      <a:pt x="148651" y="1879290"/>
                      <a:pt x="142406" y="1883377"/>
                      <a:pt x="135877" y="1887067"/>
                    </a:cubicBezTo>
                    <a:cubicBezTo>
                      <a:pt x="122025" y="1894845"/>
                      <a:pt x="107321" y="1899784"/>
                      <a:pt x="92900" y="1889679"/>
                    </a:cubicBezTo>
                    <a:cubicBezTo>
                      <a:pt x="79162" y="1880027"/>
                      <a:pt x="78594" y="1865721"/>
                      <a:pt x="82908" y="1850733"/>
                    </a:cubicBezTo>
                    <a:cubicBezTo>
                      <a:pt x="83306" y="1849257"/>
                      <a:pt x="82908" y="1847554"/>
                      <a:pt x="82908" y="1843182"/>
                    </a:cubicBezTo>
                    <a:cubicBezTo>
                      <a:pt x="75301" y="1844999"/>
                      <a:pt x="68091" y="1846872"/>
                      <a:pt x="60881" y="1848349"/>
                    </a:cubicBezTo>
                    <a:cubicBezTo>
                      <a:pt x="44076" y="1851812"/>
                      <a:pt x="29543" y="1846929"/>
                      <a:pt x="22446" y="1835461"/>
                    </a:cubicBezTo>
                    <a:cubicBezTo>
                      <a:pt x="14043" y="1821893"/>
                      <a:pt x="18188" y="1809289"/>
                      <a:pt x="26136" y="1797310"/>
                    </a:cubicBezTo>
                    <a:cubicBezTo>
                      <a:pt x="30053" y="1791349"/>
                      <a:pt x="34652" y="1785842"/>
                      <a:pt x="39535" y="1779370"/>
                    </a:cubicBezTo>
                    <a:cubicBezTo>
                      <a:pt x="32381" y="1776077"/>
                      <a:pt x="25625" y="1773522"/>
                      <a:pt x="19437" y="1770059"/>
                    </a:cubicBezTo>
                    <a:cubicBezTo>
                      <a:pt x="-206" y="1758989"/>
                      <a:pt x="-6281" y="1739629"/>
                      <a:pt x="7344" y="1721519"/>
                    </a:cubicBezTo>
                    <a:cubicBezTo>
                      <a:pt x="16088" y="1709880"/>
                      <a:pt x="29088" y="1700683"/>
                      <a:pt x="41635" y="1692735"/>
                    </a:cubicBezTo>
                    <a:cubicBezTo>
                      <a:pt x="66615" y="1676952"/>
                      <a:pt x="92900" y="1663213"/>
                      <a:pt x="117937" y="1647601"/>
                    </a:cubicBezTo>
                    <a:cubicBezTo>
                      <a:pt x="125091" y="1643173"/>
                      <a:pt x="131392" y="1635792"/>
                      <a:pt x="135537" y="1628412"/>
                    </a:cubicBezTo>
                    <a:cubicBezTo>
                      <a:pt x="169657" y="1567665"/>
                      <a:pt x="206389" y="1508111"/>
                      <a:pt x="236138" y="1445264"/>
                    </a:cubicBezTo>
                    <a:cubicBezTo>
                      <a:pt x="300007" y="1310202"/>
                      <a:pt x="346162" y="1168498"/>
                      <a:pt x="383178" y="1023842"/>
                    </a:cubicBezTo>
                    <a:cubicBezTo>
                      <a:pt x="387890" y="1005391"/>
                      <a:pt x="389310" y="986032"/>
                      <a:pt x="390956" y="966956"/>
                    </a:cubicBezTo>
                    <a:cubicBezTo>
                      <a:pt x="391751" y="957418"/>
                      <a:pt x="394022" y="950151"/>
                      <a:pt x="402367" y="944758"/>
                    </a:cubicBezTo>
                    <a:cubicBezTo>
                      <a:pt x="410372" y="939592"/>
                      <a:pt x="417185" y="932438"/>
                      <a:pt x="425417" y="927669"/>
                    </a:cubicBezTo>
                    <a:cubicBezTo>
                      <a:pt x="464931" y="904790"/>
                      <a:pt x="504728" y="882422"/>
                      <a:pt x="544525" y="859940"/>
                    </a:cubicBezTo>
                    <a:cubicBezTo>
                      <a:pt x="554234" y="854433"/>
                      <a:pt x="564226" y="849380"/>
                      <a:pt x="576772" y="842681"/>
                    </a:cubicBezTo>
                    <a:cubicBezTo>
                      <a:pt x="553495" y="819064"/>
                      <a:pt x="525280" y="801294"/>
                      <a:pt x="517388" y="768139"/>
                    </a:cubicBezTo>
                    <a:cubicBezTo>
                      <a:pt x="491841" y="768650"/>
                      <a:pt x="466293" y="774043"/>
                      <a:pt x="447274" y="755081"/>
                    </a:cubicBezTo>
                    <a:cubicBezTo>
                      <a:pt x="438702" y="746509"/>
                      <a:pt x="431662" y="734303"/>
                      <a:pt x="428767" y="722607"/>
                    </a:cubicBezTo>
                    <a:cubicBezTo>
                      <a:pt x="421159" y="691780"/>
                      <a:pt x="440916" y="664699"/>
                      <a:pt x="483949" y="644205"/>
                    </a:cubicBezTo>
                    <a:cubicBezTo>
                      <a:pt x="468734" y="627059"/>
                      <a:pt x="455506" y="609062"/>
                      <a:pt x="459594" y="583174"/>
                    </a:cubicBezTo>
                    <a:cubicBezTo>
                      <a:pt x="439837" y="576134"/>
                      <a:pt x="420421" y="568640"/>
                      <a:pt x="411848" y="547067"/>
                    </a:cubicBezTo>
                    <a:cubicBezTo>
                      <a:pt x="403787" y="526799"/>
                      <a:pt x="409577" y="507780"/>
                      <a:pt x="416674" y="488535"/>
                    </a:cubicBezTo>
                    <a:cubicBezTo>
                      <a:pt x="400948" y="473887"/>
                      <a:pt x="388969" y="456458"/>
                      <a:pt x="392318" y="435566"/>
                    </a:cubicBezTo>
                    <a:cubicBezTo>
                      <a:pt x="396066" y="412232"/>
                      <a:pt x="399188" y="389580"/>
                      <a:pt x="396804" y="365849"/>
                    </a:cubicBezTo>
                    <a:cubicBezTo>
                      <a:pt x="396066" y="358298"/>
                      <a:pt x="401515" y="348817"/>
                      <a:pt x="406682" y="342175"/>
                    </a:cubicBezTo>
                    <a:cubicBezTo>
                      <a:pt x="430356" y="311745"/>
                      <a:pt x="481849" y="310326"/>
                      <a:pt x="507794" y="338712"/>
                    </a:cubicBezTo>
                    <a:cubicBezTo>
                      <a:pt x="509440" y="340472"/>
                      <a:pt x="511030" y="342232"/>
                      <a:pt x="509667" y="340756"/>
                    </a:cubicBezTo>
                    <a:cubicBezTo>
                      <a:pt x="531014" y="344843"/>
                      <a:pt x="548727" y="348250"/>
                      <a:pt x="569108" y="352167"/>
                    </a:cubicBezTo>
                    <a:cubicBezTo>
                      <a:pt x="576204" y="347001"/>
                      <a:pt x="586423" y="339507"/>
                      <a:pt x="598175" y="330821"/>
                    </a:cubicBezTo>
                    <a:cubicBezTo>
                      <a:pt x="600901" y="294032"/>
                      <a:pt x="613788" y="262069"/>
                      <a:pt x="654153" y="251566"/>
                    </a:cubicBezTo>
                    <a:cubicBezTo>
                      <a:pt x="660455" y="241745"/>
                      <a:pt x="664599" y="231696"/>
                      <a:pt x="671753" y="224770"/>
                    </a:cubicBezTo>
                    <a:cubicBezTo>
                      <a:pt x="692418" y="204672"/>
                      <a:pt x="724892" y="207341"/>
                      <a:pt x="740618" y="231923"/>
                    </a:cubicBezTo>
                    <a:cubicBezTo>
                      <a:pt x="748906" y="244867"/>
                      <a:pt x="751575" y="261445"/>
                      <a:pt x="756343" y="276546"/>
                    </a:cubicBezTo>
                    <a:cubicBezTo>
                      <a:pt x="758217" y="282507"/>
                      <a:pt x="757422" y="289604"/>
                      <a:pt x="760318" y="294827"/>
                    </a:cubicBezTo>
                    <a:cubicBezTo>
                      <a:pt x="769061" y="310553"/>
                      <a:pt x="779052" y="325654"/>
                      <a:pt x="789215" y="342062"/>
                    </a:cubicBezTo>
                    <a:cubicBezTo>
                      <a:pt x="794268" y="337520"/>
                      <a:pt x="800399" y="331615"/>
                      <a:pt x="806871" y="326165"/>
                    </a:cubicBezTo>
                    <a:cubicBezTo>
                      <a:pt x="824470" y="311461"/>
                      <a:pt x="843659" y="300277"/>
                      <a:pt x="867504" y="300561"/>
                    </a:cubicBezTo>
                    <a:cubicBezTo>
                      <a:pt x="873806" y="300618"/>
                      <a:pt x="882094" y="300050"/>
                      <a:pt x="886069" y="303570"/>
                    </a:cubicBezTo>
                    <a:cubicBezTo>
                      <a:pt x="902930" y="318444"/>
                      <a:pt x="927115" y="315662"/>
                      <a:pt x="944033" y="328834"/>
                    </a:cubicBezTo>
                    <a:cubicBezTo>
                      <a:pt x="962598" y="343254"/>
                      <a:pt x="967537" y="375898"/>
                      <a:pt x="956523" y="402240"/>
                    </a:cubicBezTo>
                    <a:cubicBezTo>
                      <a:pt x="953458" y="409564"/>
                      <a:pt x="949256" y="416490"/>
                      <a:pt x="945737" y="423417"/>
                    </a:cubicBezTo>
                    <a:cubicBezTo>
                      <a:pt x="967253" y="467529"/>
                      <a:pt x="959078" y="494836"/>
                      <a:pt x="912297" y="534066"/>
                    </a:cubicBezTo>
                    <a:cubicBezTo>
                      <a:pt x="920473" y="560295"/>
                      <a:pt x="916896" y="585388"/>
                      <a:pt x="897934" y="607586"/>
                    </a:cubicBezTo>
                    <a:cubicBezTo>
                      <a:pt x="909629" y="618373"/>
                      <a:pt x="920530" y="628422"/>
                      <a:pt x="933247" y="640174"/>
                    </a:cubicBezTo>
                    <a:close/>
                    <a:moveTo>
                      <a:pt x="720350" y="998124"/>
                    </a:moveTo>
                    <a:cubicBezTo>
                      <a:pt x="721712" y="1012374"/>
                      <a:pt x="723132" y="1024239"/>
                      <a:pt x="723927" y="1036162"/>
                    </a:cubicBezTo>
                    <a:cubicBezTo>
                      <a:pt x="726651" y="1077265"/>
                      <a:pt x="714218" y="1115416"/>
                      <a:pt x="700025" y="1152999"/>
                    </a:cubicBezTo>
                    <a:cubicBezTo>
                      <a:pt x="689920" y="1179739"/>
                      <a:pt x="685264" y="1207160"/>
                      <a:pt x="686627" y="1235433"/>
                    </a:cubicBezTo>
                    <a:cubicBezTo>
                      <a:pt x="687535" y="1253827"/>
                      <a:pt x="689522" y="1272222"/>
                      <a:pt x="692588" y="1290389"/>
                    </a:cubicBezTo>
                    <a:cubicBezTo>
                      <a:pt x="701615" y="1343244"/>
                      <a:pt x="701331" y="1395248"/>
                      <a:pt x="686116" y="1447421"/>
                    </a:cubicBezTo>
                    <a:cubicBezTo>
                      <a:pt x="665337" y="1518671"/>
                      <a:pt x="659376" y="1592248"/>
                      <a:pt x="657276" y="1666109"/>
                    </a:cubicBezTo>
                    <a:cubicBezTo>
                      <a:pt x="657105" y="1673035"/>
                      <a:pt x="657276" y="1680018"/>
                      <a:pt x="657276" y="1690407"/>
                    </a:cubicBezTo>
                    <a:cubicBezTo>
                      <a:pt x="765938" y="1653789"/>
                      <a:pt x="871705" y="1618193"/>
                      <a:pt x="976167" y="1582994"/>
                    </a:cubicBezTo>
                    <a:cubicBezTo>
                      <a:pt x="976734" y="1578112"/>
                      <a:pt x="977245" y="1576465"/>
                      <a:pt x="977018" y="1574989"/>
                    </a:cubicBezTo>
                    <a:cubicBezTo>
                      <a:pt x="951243" y="1424145"/>
                      <a:pt x="925469" y="1273300"/>
                      <a:pt x="899581" y="1122513"/>
                    </a:cubicBezTo>
                    <a:cubicBezTo>
                      <a:pt x="892825" y="1083056"/>
                      <a:pt x="885671" y="1043599"/>
                      <a:pt x="879029" y="1004085"/>
                    </a:cubicBezTo>
                    <a:cubicBezTo>
                      <a:pt x="875963" y="985975"/>
                      <a:pt x="878518" y="982001"/>
                      <a:pt x="893903" y="973315"/>
                    </a:cubicBezTo>
                    <a:cubicBezTo>
                      <a:pt x="900035" y="969852"/>
                      <a:pt x="906280" y="965764"/>
                      <a:pt x="910992" y="960598"/>
                    </a:cubicBezTo>
                    <a:cubicBezTo>
                      <a:pt x="956069" y="911433"/>
                      <a:pt x="998081" y="859940"/>
                      <a:pt x="1030327" y="801237"/>
                    </a:cubicBezTo>
                    <a:cubicBezTo>
                      <a:pt x="1098965" y="676338"/>
                      <a:pt x="1141261" y="542468"/>
                      <a:pt x="1165162" y="402467"/>
                    </a:cubicBezTo>
                    <a:cubicBezTo>
                      <a:pt x="1169704" y="375955"/>
                      <a:pt x="1172258" y="349158"/>
                      <a:pt x="1175835" y="321794"/>
                    </a:cubicBezTo>
                    <a:cubicBezTo>
                      <a:pt x="1133143" y="319069"/>
                      <a:pt x="1092720" y="316514"/>
                      <a:pt x="1051617" y="313902"/>
                    </a:cubicBezTo>
                    <a:cubicBezTo>
                      <a:pt x="1049971" y="323611"/>
                      <a:pt x="1048211" y="330594"/>
                      <a:pt x="1047643" y="337633"/>
                    </a:cubicBezTo>
                    <a:cubicBezTo>
                      <a:pt x="1039979" y="434317"/>
                      <a:pt x="1011365" y="526288"/>
                      <a:pt x="982525" y="617976"/>
                    </a:cubicBezTo>
                    <a:cubicBezTo>
                      <a:pt x="957715" y="696833"/>
                      <a:pt x="914966" y="764846"/>
                      <a:pt x="847293" y="814976"/>
                    </a:cubicBezTo>
                    <a:cubicBezTo>
                      <a:pt x="841559" y="819177"/>
                      <a:pt x="835882" y="823435"/>
                      <a:pt x="830999" y="827012"/>
                    </a:cubicBezTo>
                    <a:cubicBezTo>
                      <a:pt x="834235" y="844214"/>
                      <a:pt x="837926" y="859713"/>
                      <a:pt x="839913" y="875496"/>
                    </a:cubicBezTo>
                    <a:cubicBezTo>
                      <a:pt x="842013" y="892130"/>
                      <a:pt x="844682" y="909218"/>
                      <a:pt x="843206" y="925739"/>
                    </a:cubicBezTo>
                    <a:cubicBezTo>
                      <a:pt x="841332" y="947029"/>
                      <a:pt x="838323" y="969000"/>
                      <a:pt x="830999" y="988927"/>
                    </a:cubicBezTo>
                    <a:cubicBezTo>
                      <a:pt x="820099" y="1018562"/>
                      <a:pt x="794608" y="1028781"/>
                      <a:pt x="764575" y="1018449"/>
                    </a:cubicBezTo>
                    <a:cubicBezTo>
                      <a:pt x="750382" y="1013566"/>
                      <a:pt x="737155" y="1006016"/>
                      <a:pt x="720293" y="998238"/>
                    </a:cubicBezTo>
                    <a:close/>
                    <a:moveTo>
                      <a:pt x="617648" y="1687171"/>
                    </a:moveTo>
                    <a:cubicBezTo>
                      <a:pt x="618216" y="1674965"/>
                      <a:pt x="618670" y="1667017"/>
                      <a:pt x="618897" y="1659069"/>
                    </a:cubicBezTo>
                    <a:cubicBezTo>
                      <a:pt x="620998" y="1586798"/>
                      <a:pt x="627016" y="1514867"/>
                      <a:pt x="647227" y="1445207"/>
                    </a:cubicBezTo>
                    <a:cubicBezTo>
                      <a:pt x="662101" y="1393885"/>
                      <a:pt x="662782" y="1342846"/>
                      <a:pt x="653529" y="1290786"/>
                    </a:cubicBezTo>
                    <a:cubicBezTo>
                      <a:pt x="643650" y="1235376"/>
                      <a:pt x="645183" y="1180818"/>
                      <a:pt x="668233" y="1128020"/>
                    </a:cubicBezTo>
                    <a:cubicBezTo>
                      <a:pt x="674932" y="1112691"/>
                      <a:pt x="679247" y="1096170"/>
                      <a:pt x="683050" y="1079876"/>
                    </a:cubicBezTo>
                    <a:cubicBezTo>
                      <a:pt x="688273" y="1057508"/>
                      <a:pt x="689693" y="1034799"/>
                      <a:pt x="682539" y="1009365"/>
                    </a:cubicBezTo>
                    <a:cubicBezTo>
                      <a:pt x="674648" y="1019130"/>
                      <a:pt x="669028" y="1026681"/>
                      <a:pt x="662782" y="1033721"/>
                    </a:cubicBezTo>
                    <a:cubicBezTo>
                      <a:pt x="649668" y="1048481"/>
                      <a:pt x="635305" y="1062447"/>
                      <a:pt x="613390" y="1056316"/>
                    </a:cubicBezTo>
                    <a:cubicBezTo>
                      <a:pt x="592498" y="1050412"/>
                      <a:pt x="584153" y="1032585"/>
                      <a:pt x="579270" y="1013339"/>
                    </a:cubicBezTo>
                    <a:cubicBezTo>
                      <a:pt x="576943" y="1004085"/>
                      <a:pt x="575126" y="994377"/>
                      <a:pt x="575126" y="984896"/>
                    </a:cubicBezTo>
                    <a:cubicBezTo>
                      <a:pt x="575126" y="968092"/>
                      <a:pt x="576261" y="951287"/>
                      <a:pt x="577851" y="934539"/>
                    </a:cubicBezTo>
                    <a:cubicBezTo>
                      <a:pt x="579441" y="918189"/>
                      <a:pt x="582222" y="901952"/>
                      <a:pt x="585175" y="880946"/>
                    </a:cubicBezTo>
                    <a:cubicBezTo>
                      <a:pt x="535499" y="907402"/>
                      <a:pt x="489854" y="931700"/>
                      <a:pt x="442732" y="956794"/>
                    </a:cubicBezTo>
                    <a:cubicBezTo>
                      <a:pt x="464193" y="1084872"/>
                      <a:pt x="487242" y="1210907"/>
                      <a:pt x="478215" y="1342563"/>
                    </a:cubicBezTo>
                    <a:cubicBezTo>
                      <a:pt x="515742" y="1349546"/>
                      <a:pt x="550884" y="1357380"/>
                      <a:pt x="586423" y="1362206"/>
                    </a:cubicBezTo>
                    <a:cubicBezTo>
                      <a:pt x="605613" y="1364817"/>
                      <a:pt x="612880" y="1372766"/>
                      <a:pt x="612312" y="1394907"/>
                    </a:cubicBezTo>
                    <a:cubicBezTo>
                      <a:pt x="612198" y="1400414"/>
                      <a:pt x="610722" y="1405977"/>
                      <a:pt x="609303" y="1411428"/>
                    </a:cubicBezTo>
                    <a:cubicBezTo>
                      <a:pt x="598800" y="1451736"/>
                      <a:pt x="588524" y="1492101"/>
                      <a:pt x="577340" y="1532183"/>
                    </a:cubicBezTo>
                    <a:cubicBezTo>
                      <a:pt x="571038" y="1554835"/>
                      <a:pt x="564453" y="1560171"/>
                      <a:pt x="540438" y="1556027"/>
                    </a:cubicBezTo>
                    <a:cubicBezTo>
                      <a:pt x="511370" y="1551031"/>
                      <a:pt x="482871" y="1542686"/>
                      <a:pt x="454257" y="1535305"/>
                    </a:cubicBezTo>
                    <a:cubicBezTo>
                      <a:pt x="445855" y="1533148"/>
                      <a:pt x="437907" y="1529344"/>
                      <a:pt x="427915" y="1525654"/>
                    </a:cubicBezTo>
                    <a:cubicBezTo>
                      <a:pt x="422181" y="1537406"/>
                      <a:pt x="417015" y="1547909"/>
                      <a:pt x="411678" y="1558922"/>
                    </a:cubicBezTo>
                    <a:cubicBezTo>
                      <a:pt x="479919" y="1601445"/>
                      <a:pt x="547023" y="1643230"/>
                      <a:pt x="617648" y="1687285"/>
                    </a:cubicBezTo>
                    <a:close/>
                    <a:moveTo>
                      <a:pt x="252999" y="1707950"/>
                    </a:moveTo>
                    <a:cubicBezTo>
                      <a:pt x="263048" y="1696198"/>
                      <a:pt x="273267" y="1685979"/>
                      <a:pt x="281499" y="1674341"/>
                    </a:cubicBezTo>
                    <a:cubicBezTo>
                      <a:pt x="311929" y="1631137"/>
                      <a:pt x="341621" y="1587422"/>
                      <a:pt x="371767" y="1543991"/>
                    </a:cubicBezTo>
                    <a:cubicBezTo>
                      <a:pt x="417185" y="1478589"/>
                      <a:pt x="433478" y="1404104"/>
                      <a:pt x="439837" y="1326610"/>
                    </a:cubicBezTo>
                    <a:cubicBezTo>
                      <a:pt x="444776" y="1266431"/>
                      <a:pt x="439042" y="1206536"/>
                      <a:pt x="433138" y="1146755"/>
                    </a:cubicBezTo>
                    <a:cubicBezTo>
                      <a:pt x="430015" y="1115586"/>
                      <a:pt x="424281" y="1084702"/>
                      <a:pt x="419740" y="1053648"/>
                    </a:cubicBezTo>
                    <a:cubicBezTo>
                      <a:pt x="358539" y="1263422"/>
                      <a:pt x="285473" y="1466611"/>
                      <a:pt x="166875" y="1652143"/>
                    </a:cubicBezTo>
                    <a:cubicBezTo>
                      <a:pt x="196226" y="1670083"/>
                      <a:pt x="218027" y="1695858"/>
                      <a:pt x="253056" y="1707950"/>
                    </a:cubicBezTo>
                    <a:close/>
                    <a:moveTo>
                      <a:pt x="750496" y="820540"/>
                    </a:moveTo>
                    <a:cubicBezTo>
                      <a:pt x="783481" y="797036"/>
                      <a:pt x="807666" y="767855"/>
                      <a:pt x="813684" y="728966"/>
                    </a:cubicBezTo>
                    <a:cubicBezTo>
                      <a:pt x="820497" y="684797"/>
                      <a:pt x="822370" y="639890"/>
                      <a:pt x="826401" y="595324"/>
                    </a:cubicBezTo>
                    <a:cubicBezTo>
                      <a:pt x="827706" y="580903"/>
                      <a:pt x="816863" y="577894"/>
                      <a:pt x="806701" y="575851"/>
                    </a:cubicBezTo>
                    <a:cubicBezTo>
                      <a:pt x="778655" y="570173"/>
                      <a:pt x="750326" y="569889"/>
                      <a:pt x="724494" y="583345"/>
                    </a:cubicBezTo>
                    <a:cubicBezTo>
                      <a:pt x="695654" y="598332"/>
                      <a:pt x="668233" y="598332"/>
                      <a:pt x="639506" y="583856"/>
                    </a:cubicBezTo>
                    <a:cubicBezTo>
                      <a:pt x="619352" y="573750"/>
                      <a:pt x="597721" y="572785"/>
                      <a:pt x="576318" y="580165"/>
                    </a:cubicBezTo>
                    <a:cubicBezTo>
                      <a:pt x="558435" y="586297"/>
                      <a:pt x="544696" y="598560"/>
                      <a:pt x="544242" y="617919"/>
                    </a:cubicBezTo>
                    <a:cubicBezTo>
                      <a:pt x="543390" y="654651"/>
                      <a:pt x="543050" y="691666"/>
                      <a:pt x="546569" y="728228"/>
                    </a:cubicBezTo>
                    <a:cubicBezTo>
                      <a:pt x="551111" y="775860"/>
                      <a:pt x="594315" y="819234"/>
                      <a:pt x="642174" y="829226"/>
                    </a:cubicBezTo>
                    <a:cubicBezTo>
                      <a:pt x="669538" y="787725"/>
                      <a:pt x="714332" y="783467"/>
                      <a:pt x="750496" y="820540"/>
                    </a:cubicBezTo>
                    <a:close/>
                    <a:moveTo>
                      <a:pt x="484801" y="2481418"/>
                    </a:moveTo>
                    <a:cubicBezTo>
                      <a:pt x="458515" y="2481418"/>
                      <a:pt x="435352" y="2481361"/>
                      <a:pt x="412189" y="2481418"/>
                    </a:cubicBezTo>
                    <a:cubicBezTo>
                      <a:pt x="385052" y="2481532"/>
                      <a:pt x="358312" y="2481305"/>
                      <a:pt x="334978" y="2500153"/>
                    </a:cubicBezTo>
                    <a:cubicBezTo>
                      <a:pt x="324135" y="2508953"/>
                      <a:pt x="309374" y="2512984"/>
                      <a:pt x="296203" y="2518888"/>
                    </a:cubicBezTo>
                    <a:cubicBezTo>
                      <a:pt x="277241" y="2527347"/>
                      <a:pt x="257824" y="2534898"/>
                      <a:pt x="239203" y="2544095"/>
                    </a:cubicBezTo>
                    <a:cubicBezTo>
                      <a:pt x="224499" y="2551362"/>
                      <a:pt x="210817" y="2560502"/>
                      <a:pt x="198043" y="2577080"/>
                    </a:cubicBezTo>
                    <a:cubicBezTo>
                      <a:pt x="301539" y="2579180"/>
                      <a:pt x="400834" y="2582814"/>
                      <a:pt x="502060" y="2580770"/>
                    </a:cubicBezTo>
                    <a:cubicBezTo>
                      <a:pt x="495985" y="2545968"/>
                      <a:pt x="490421" y="2513892"/>
                      <a:pt x="484801" y="2481418"/>
                    </a:cubicBezTo>
                    <a:close/>
                    <a:moveTo>
                      <a:pt x="599935" y="2602344"/>
                    </a:moveTo>
                    <a:cubicBezTo>
                      <a:pt x="702069" y="2599562"/>
                      <a:pt x="798355" y="2596893"/>
                      <a:pt x="898502" y="2594169"/>
                    </a:cubicBezTo>
                    <a:cubicBezTo>
                      <a:pt x="885728" y="2559708"/>
                      <a:pt x="874203" y="2528540"/>
                      <a:pt x="863189" y="2498734"/>
                    </a:cubicBezTo>
                    <a:cubicBezTo>
                      <a:pt x="823562" y="2498734"/>
                      <a:pt x="786036" y="2498564"/>
                      <a:pt x="748566" y="2498961"/>
                    </a:cubicBezTo>
                    <a:cubicBezTo>
                      <a:pt x="744251" y="2498961"/>
                      <a:pt x="739596" y="2501800"/>
                      <a:pt x="735678" y="2504184"/>
                    </a:cubicBezTo>
                    <a:cubicBezTo>
                      <a:pt x="707860" y="2521386"/>
                      <a:pt x="680439" y="2539212"/>
                      <a:pt x="652393" y="2556017"/>
                    </a:cubicBezTo>
                    <a:cubicBezTo>
                      <a:pt x="633885" y="2567145"/>
                      <a:pt x="616456" y="2579124"/>
                      <a:pt x="599935" y="2602287"/>
                    </a:cubicBezTo>
                    <a:close/>
                    <a:moveTo>
                      <a:pt x="46347" y="1734009"/>
                    </a:moveTo>
                    <a:cubicBezTo>
                      <a:pt x="47029" y="1735712"/>
                      <a:pt x="47710" y="1737472"/>
                      <a:pt x="48334" y="1739175"/>
                    </a:cubicBezTo>
                    <a:cubicBezTo>
                      <a:pt x="63436" y="1739175"/>
                      <a:pt x="78537" y="1739232"/>
                      <a:pt x="93639" y="1739175"/>
                    </a:cubicBezTo>
                    <a:cubicBezTo>
                      <a:pt x="109194" y="1739062"/>
                      <a:pt x="118051" y="1743490"/>
                      <a:pt x="120662" y="1753822"/>
                    </a:cubicBezTo>
                    <a:cubicBezTo>
                      <a:pt x="123785" y="1766085"/>
                      <a:pt x="116688" y="1773409"/>
                      <a:pt x="107434" y="1779427"/>
                    </a:cubicBezTo>
                    <a:cubicBezTo>
                      <a:pt x="96307" y="1786694"/>
                      <a:pt x="85180" y="1794017"/>
                      <a:pt x="73996" y="1801341"/>
                    </a:cubicBezTo>
                    <a:cubicBezTo>
                      <a:pt x="74904" y="1802874"/>
                      <a:pt x="75812" y="1804407"/>
                      <a:pt x="76720" y="1805939"/>
                    </a:cubicBezTo>
                    <a:cubicBezTo>
                      <a:pt x="92276" y="1797140"/>
                      <a:pt x="108002" y="1788510"/>
                      <a:pt x="123444" y="1779427"/>
                    </a:cubicBezTo>
                    <a:cubicBezTo>
                      <a:pt x="132869" y="1773920"/>
                      <a:pt x="141838" y="1773522"/>
                      <a:pt x="149843" y="1781243"/>
                    </a:cubicBezTo>
                    <a:cubicBezTo>
                      <a:pt x="158359" y="1789419"/>
                      <a:pt x="156202" y="1798502"/>
                      <a:pt x="150638" y="1807472"/>
                    </a:cubicBezTo>
                    <a:cubicBezTo>
                      <a:pt x="145812" y="1815137"/>
                      <a:pt x="141044" y="1822801"/>
                      <a:pt x="136218" y="1830465"/>
                    </a:cubicBezTo>
                    <a:cubicBezTo>
                      <a:pt x="146494" y="1825015"/>
                      <a:pt x="152455" y="1816613"/>
                      <a:pt x="159892" y="1809800"/>
                    </a:cubicBezTo>
                    <a:cubicBezTo>
                      <a:pt x="172098" y="1798559"/>
                      <a:pt x="186746" y="1802192"/>
                      <a:pt x="192252" y="1817805"/>
                    </a:cubicBezTo>
                    <a:cubicBezTo>
                      <a:pt x="194807" y="1825072"/>
                      <a:pt x="194921" y="1833247"/>
                      <a:pt x="196170" y="1841025"/>
                    </a:cubicBezTo>
                    <a:cubicBezTo>
                      <a:pt x="198213" y="1834042"/>
                      <a:pt x="198611" y="1827059"/>
                      <a:pt x="199179" y="1820076"/>
                    </a:cubicBezTo>
                    <a:cubicBezTo>
                      <a:pt x="200144" y="1808097"/>
                      <a:pt x="203947" y="1797196"/>
                      <a:pt x="217062" y="1794812"/>
                    </a:cubicBezTo>
                    <a:cubicBezTo>
                      <a:pt x="229041" y="1792655"/>
                      <a:pt x="235627" y="1801171"/>
                      <a:pt x="241304" y="1810708"/>
                    </a:cubicBezTo>
                    <a:cubicBezTo>
                      <a:pt x="246811" y="1819849"/>
                      <a:pt x="253510" y="1828194"/>
                      <a:pt x="260379" y="1837846"/>
                    </a:cubicBezTo>
                    <a:cubicBezTo>
                      <a:pt x="263218" y="1833588"/>
                      <a:pt x="264808" y="1832225"/>
                      <a:pt x="264637" y="1831203"/>
                    </a:cubicBezTo>
                    <a:cubicBezTo>
                      <a:pt x="260209" y="1806791"/>
                      <a:pt x="256235" y="1782265"/>
                      <a:pt x="250615" y="1758137"/>
                    </a:cubicBezTo>
                    <a:cubicBezTo>
                      <a:pt x="249195" y="1751892"/>
                      <a:pt x="243631" y="1745193"/>
                      <a:pt x="238068" y="1741616"/>
                    </a:cubicBezTo>
                    <a:cubicBezTo>
                      <a:pt x="205991" y="1720781"/>
                      <a:pt x="173290" y="1700740"/>
                      <a:pt x="139568" y="1679678"/>
                    </a:cubicBezTo>
                    <a:cubicBezTo>
                      <a:pt x="124807" y="1689499"/>
                      <a:pt x="109989" y="1700399"/>
                      <a:pt x="94150" y="1709597"/>
                    </a:cubicBezTo>
                    <a:cubicBezTo>
                      <a:pt x="78707" y="1718623"/>
                      <a:pt x="62244" y="1725947"/>
                      <a:pt x="46177" y="1734009"/>
                    </a:cubicBezTo>
                    <a:close/>
                    <a:moveTo>
                      <a:pt x="474923" y="1378840"/>
                    </a:moveTo>
                    <a:cubicBezTo>
                      <a:pt x="464590" y="1416821"/>
                      <a:pt x="454825" y="1452758"/>
                      <a:pt x="444833" y="1489717"/>
                    </a:cubicBezTo>
                    <a:cubicBezTo>
                      <a:pt x="476398" y="1503853"/>
                      <a:pt x="507567" y="1514697"/>
                      <a:pt x="542822" y="1516570"/>
                    </a:cubicBezTo>
                    <a:cubicBezTo>
                      <a:pt x="554290" y="1476659"/>
                      <a:pt x="567405" y="1438508"/>
                      <a:pt x="575921" y="1398654"/>
                    </a:cubicBezTo>
                    <a:cubicBezTo>
                      <a:pt x="540949" y="1391784"/>
                      <a:pt x="508872" y="1385483"/>
                      <a:pt x="474923" y="1378840"/>
                    </a:cubicBezTo>
                    <a:close/>
                    <a:moveTo>
                      <a:pt x="1056727" y="274559"/>
                    </a:moveTo>
                    <a:cubicBezTo>
                      <a:pt x="1085056" y="277795"/>
                      <a:pt x="1111058" y="281201"/>
                      <a:pt x="1137173" y="283699"/>
                    </a:cubicBezTo>
                    <a:cubicBezTo>
                      <a:pt x="1190312" y="288866"/>
                      <a:pt x="1191618" y="282110"/>
                      <a:pt x="1203767" y="235159"/>
                    </a:cubicBezTo>
                    <a:cubicBezTo>
                      <a:pt x="1204562" y="232093"/>
                      <a:pt x="1205414" y="228630"/>
                      <a:pt x="1204733" y="225735"/>
                    </a:cubicBezTo>
                    <a:cubicBezTo>
                      <a:pt x="1203597" y="220852"/>
                      <a:pt x="1201156" y="216311"/>
                      <a:pt x="1199282" y="211598"/>
                    </a:cubicBezTo>
                    <a:cubicBezTo>
                      <a:pt x="1195422" y="213642"/>
                      <a:pt x="1190880" y="215005"/>
                      <a:pt x="1187758" y="217900"/>
                    </a:cubicBezTo>
                    <a:cubicBezTo>
                      <a:pt x="1166979" y="236919"/>
                      <a:pt x="1140920" y="240780"/>
                      <a:pt x="1114578" y="243050"/>
                    </a:cubicBezTo>
                    <a:cubicBezTo>
                      <a:pt x="1104302" y="243959"/>
                      <a:pt x="1095616" y="239531"/>
                      <a:pt x="1093174" y="228119"/>
                    </a:cubicBezTo>
                    <a:cubicBezTo>
                      <a:pt x="1091017" y="217957"/>
                      <a:pt x="1097376" y="209782"/>
                      <a:pt x="1110377" y="206035"/>
                    </a:cubicBezTo>
                    <a:cubicBezTo>
                      <a:pt x="1115713" y="204502"/>
                      <a:pt x="1121447" y="204388"/>
                      <a:pt x="1126841" y="203026"/>
                    </a:cubicBezTo>
                    <a:cubicBezTo>
                      <a:pt x="1133994" y="201266"/>
                      <a:pt x="1140977" y="198995"/>
                      <a:pt x="1148017" y="196894"/>
                    </a:cubicBezTo>
                    <a:cubicBezTo>
                      <a:pt x="1115316" y="185483"/>
                      <a:pt x="1083637" y="183950"/>
                      <a:pt x="1050028" y="193261"/>
                    </a:cubicBezTo>
                    <a:cubicBezTo>
                      <a:pt x="1052242" y="220171"/>
                      <a:pt x="1054399" y="246230"/>
                      <a:pt x="1056727" y="274502"/>
                    </a:cubicBezTo>
                    <a:close/>
                    <a:moveTo>
                      <a:pt x="802443" y="894514"/>
                    </a:moveTo>
                    <a:cubicBezTo>
                      <a:pt x="776157" y="912341"/>
                      <a:pt x="750950" y="929429"/>
                      <a:pt x="724040" y="947710"/>
                    </a:cubicBezTo>
                    <a:cubicBezTo>
                      <a:pt x="738460" y="961109"/>
                      <a:pt x="754243" y="973825"/>
                      <a:pt x="774057" y="981319"/>
                    </a:cubicBezTo>
                    <a:cubicBezTo>
                      <a:pt x="785127" y="985464"/>
                      <a:pt x="793245" y="983136"/>
                      <a:pt x="796993" y="971725"/>
                    </a:cubicBezTo>
                    <a:cubicBezTo>
                      <a:pt x="805282" y="946461"/>
                      <a:pt x="807950" y="920800"/>
                      <a:pt x="802386" y="894514"/>
                    </a:cubicBezTo>
                    <a:close/>
                    <a:moveTo>
                      <a:pt x="621282" y="1018619"/>
                    </a:moveTo>
                    <a:cubicBezTo>
                      <a:pt x="647056" y="996762"/>
                      <a:pt x="663294" y="967864"/>
                      <a:pt x="666075" y="942941"/>
                    </a:cubicBezTo>
                    <a:cubicBezTo>
                      <a:pt x="650804" y="928578"/>
                      <a:pt x="636099" y="914725"/>
                      <a:pt x="618670" y="898261"/>
                    </a:cubicBezTo>
                    <a:cubicBezTo>
                      <a:pt x="613788" y="940159"/>
                      <a:pt x="605783" y="978027"/>
                      <a:pt x="621282" y="1018619"/>
                    </a:cubicBezTo>
                    <a:close/>
                    <a:moveTo>
                      <a:pt x="651144" y="874417"/>
                    </a:moveTo>
                    <a:cubicBezTo>
                      <a:pt x="675727" y="915066"/>
                      <a:pt x="696448" y="915974"/>
                      <a:pt x="726368" y="900986"/>
                    </a:cubicBezTo>
                    <a:cubicBezTo>
                      <a:pt x="742888" y="892698"/>
                      <a:pt x="756230" y="877823"/>
                      <a:pt x="770423" y="865277"/>
                    </a:cubicBezTo>
                    <a:cubicBezTo>
                      <a:pt x="773659" y="862381"/>
                      <a:pt x="774681" y="856931"/>
                      <a:pt x="779109" y="847734"/>
                    </a:cubicBezTo>
                    <a:cubicBezTo>
                      <a:pt x="737836" y="878221"/>
                      <a:pt x="696448" y="880719"/>
                      <a:pt x="651144" y="874417"/>
                    </a:cubicBezTo>
                    <a:close/>
                    <a:moveTo>
                      <a:pt x="858591" y="713581"/>
                    </a:moveTo>
                    <a:cubicBezTo>
                      <a:pt x="881016" y="712899"/>
                      <a:pt x="893052" y="700296"/>
                      <a:pt x="896855" y="675600"/>
                    </a:cubicBezTo>
                    <a:cubicBezTo>
                      <a:pt x="900262" y="653345"/>
                      <a:pt x="889248" y="642785"/>
                      <a:pt x="863984" y="645510"/>
                    </a:cubicBezTo>
                    <a:cubicBezTo>
                      <a:pt x="862224" y="667992"/>
                      <a:pt x="860407" y="690701"/>
                      <a:pt x="858591" y="713581"/>
                    </a:cubicBezTo>
                    <a:close/>
                    <a:moveTo>
                      <a:pt x="506431" y="678211"/>
                    </a:moveTo>
                    <a:cubicBezTo>
                      <a:pt x="493544" y="683718"/>
                      <a:pt x="483665" y="686443"/>
                      <a:pt x="475547" y="691894"/>
                    </a:cubicBezTo>
                    <a:cubicBezTo>
                      <a:pt x="466463" y="697968"/>
                      <a:pt x="462092" y="708017"/>
                      <a:pt x="464987" y="719087"/>
                    </a:cubicBezTo>
                    <a:cubicBezTo>
                      <a:pt x="468110" y="731123"/>
                      <a:pt x="478158" y="734246"/>
                      <a:pt x="489172" y="734132"/>
                    </a:cubicBezTo>
                    <a:cubicBezTo>
                      <a:pt x="495134" y="734075"/>
                      <a:pt x="501038" y="732543"/>
                      <a:pt x="506431" y="731805"/>
                    </a:cubicBezTo>
                    <a:lnTo>
                      <a:pt x="506431" y="678211"/>
                    </a:lnTo>
                    <a:close/>
                    <a:moveTo>
                      <a:pt x="1045883" y="155053"/>
                    </a:moveTo>
                    <a:cubicBezTo>
                      <a:pt x="1050879" y="155053"/>
                      <a:pt x="1053320" y="155678"/>
                      <a:pt x="1053831" y="154940"/>
                    </a:cubicBezTo>
                    <a:cubicBezTo>
                      <a:pt x="1055477" y="152555"/>
                      <a:pt x="1057635" y="149546"/>
                      <a:pt x="1057465" y="146991"/>
                    </a:cubicBezTo>
                    <a:cubicBezTo>
                      <a:pt x="1055251" y="118889"/>
                      <a:pt x="1053491" y="90616"/>
                      <a:pt x="1044861" y="63649"/>
                    </a:cubicBezTo>
                    <a:cubicBezTo>
                      <a:pt x="1043215" y="63820"/>
                      <a:pt x="1041625" y="64047"/>
                      <a:pt x="1039979" y="64217"/>
                    </a:cubicBezTo>
                    <a:cubicBezTo>
                      <a:pt x="1041966" y="94534"/>
                      <a:pt x="1043953" y="124907"/>
                      <a:pt x="1045940" y="155053"/>
                    </a:cubicBezTo>
                    <a:close/>
                    <a:moveTo>
                      <a:pt x="1105835" y="152782"/>
                    </a:moveTo>
                    <a:cubicBezTo>
                      <a:pt x="1120823" y="140974"/>
                      <a:pt x="1122469" y="124055"/>
                      <a:pt x="1112193" y="107818"/>
                    </a:cubicBezTo>
                    <a:cubicBezTo>
                      <a:pt x="1101463" y="120990"/>
                      <a:pt x="1103393" y="135296"/>
                      <a:pt x="1105835" y="152782"/>
                    </a:cubicBezTo>
                    <a:close/>
                    <a:moveTo>
                      <a:pt x="1155908" y="154088"/>
                    </a:moveTo>
                    <a:cubicBezTo>
                      <a:pt x="1157611" y="154485"/>
                      <a:pt x="1159258" y="154883"/>
                      <a:pt x="1160961" y="155337"/>
                    </a:cubicBezTo>
                    <a:cubicBezTo>
                      <a:pt x="1168608" y="145078"/>
                      <a:pt x="1170856" y="133042"/>
                      <a:pt x="1167717" y="119230"/>
                    </a:cubicBezTo>
                    <a:cubicBezTo>
                      <a:pt x="1162834" y="133593"/>
                      <a:pt x="1159371" y="143812"/>
                      <a:pt x="1155908" y="154088"/>
                    </a:cubicBezTo>
                    <a:close/>
                    <a:moveTo>
                      <a:pt x="1220402" y="144721"/>
                    </a:moveTo>
                    <a:cubicBezTo>
                      <a:pt x="1215860" y="152158"/>
                      <a:pt x="1211375" y="159595"/>
                      <a:pt x="1205073" y="169984"/>
                    </a:cubicBezTo>
                    <a:cubicBezTo>
                      <a:pt x="1216501" y="164835"/>
                      <a:pt x="1221611" y="156416"/>
                      <a:pt x="1220402" y="144721"/>
                    </a:cubicBezTo>
                    <a:close/>
                    <a:moveTo>
                      <a:pt x="862224" y="752072"/>
                    </a:moveTo>
                    <a:cubicBezTo>
                      <a:pt x="844682" y="747474"/>
                      <a:pt x="846044" y="757806"/>
                      <a:pt x="843603" y="771999"/>
                    </a:cubicBezTo>
                    <a:cubicBezTo>
                      <a:pt x="851892" y="763143"/>
                      <a:pt x="856433" y="758261"/>
                      <a:pt x="862224" y="75207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A28C7CE4-1931-E4BC-D386-46E5D653DA2E}"/>
                  </a:ext>
                </a:extLst>
              </p:cNvPr>
              <p:cNvSpPr/>
              <p:nvPr/>
            </p:nvSpPr>
            <p:spPr>
              <a:xfrm>
                <a:off x="10704184" y="3104347"/>
                <a:ext cx="937983" cy="2258849"/>
              </a:xfrm>
              <a:custGeom>
                <a:avLst/>
                <a:gdLst>
                  <a:gd name="csX0" fmla="*/ 672718 w 937983"/>
                  <a:gd name="csY0" fmla="*/ 1777857 h 2258849"/>
                  <a:gd name="csX1" fmla="*/ 622361 w 937983"/>
                  <a:gd name="csY1" fmla="*/ 1984225 h 2258849"/>
                  <a:gd name="csX2" fmla="*/ 626051 w 937983"/>
                  <a:gd name="csY2" fmla="*/ 2011533 h 2258849"/>
                  <a:gd name="csX3" fmla="*/ 654323 w 937983"/>
                  <a:gd name="csY3" fmla="*/ 2055985 h 2258849"/>
                  <a:gd name="csX4" fmla="*/ 749985 w 937983"/>
                  <a:gd name="csY4" fmla="*/ 2188379 h 2258849"/>
                  <a:gd name="csX5" fmla="*/ 759863 w 937983"/>
                  <a:gd name="csY5" fmla="*/ 2216254 h 2258849"/>
                  <a:gd name="csX6" fmla="*/ 723359 w 937983"/>
                  <a:gd name="csY6" fmla="*/ 2239076 h 2258849"/>
                  <a:gd name="csX7" fmla="*/ 505012 w 937983"/>
                  <a:gd name="csY7" fmla="*/ 2181963 h 2258849"/>
                  <a:gd name="csX8" fmla="*/ 429902 w 937983"/>
                  <a:gd name="csY8" fmla="*/ 2183553 h 2258849"/>
                  <a:gd name="csX9" fmla="*/ 254816 w 937983"/>
                  <a:gd name="csY9" fmla="*/ 2243051 h 2258849"/>
                  <a:gd name="csX10" fmla="*/ 196624 w 937983"/>
                  <a:gd name="csY10" fmla="*/ 2257812 h 2258849"/>
                  <a:gd name="csX11" fmla="*/ 167840 w 937983"/>
                  <a:gd name="csY11" fmla="*/ 2250147 h 2258849"/>
                  <a:gd name="csX12" fmla="*/ 163299 w 937983"/>
                  <a:gd name="csY12" fmla="*/ 2222386 h 2258849"/>
                  <a:gd name="csX13" fmla="*/ 168748 w 937983"/>
                  <a:gd name="csY13" fmla="*/ 2214494 h 2258849"/>
                  <a:gd name="csX14" fmla="*/ 287800 w 937983"/>
                  <a:gd name="csY14" fmla="*/ 2031119 h 2258849"/>
                  <a:gd name="csX15" fmla="*/ 296146 w 937983"/>
                  <a:gd name="csY15" fmla="*/ 1976561 h 2258849"/>
                  <a:gd name="csX16" fmla="*/ 260493 w 937983"/>
                  <a:gd name="csY16" fmla="*/ 1827079 h 2258849"/>
                  <a:gd name="csX17" fmla="*/ 233583 w 937983"/>
                  <a:gd name="csY17" fmla="*/ 1796876 h 2258849"/>
                  <a:gd name="csX18" fmla="*/ 91027 w 937983"/>
                  <a:gd name="csY18" fmla="*/ 1790063 h 2258849"/>
                  <a:gd name="csX19" fmla="*/ 59689 w 937983"/>
                  <a:gd name="csY19" fmla="*/ 1807208 h 2258849"/>
                  <a:gd name="csX20" fmla="*/ 31303 w 937983"/>
                  <a:gd name="csY20" fmla="*/ 1817598 h 2258849"/>
                  <a:gd name="csX21" fmla="*/ 418 w 937983"/>
                  <a:gd name="csY21" fmla="*/ 1787281 h 2258849"/>
                  <a:gd name="csX22" fmla="*/ 20459 w 937983"/>
                  <a:gd name="csY22" fmla="*/ 1673793 h 2258849"/>
                  <a:gd name="csX23" fmla="*/ 210590 w 937983"/>
                  <a:gd name="csY23" fmla="*/ 1197756 h 2258849"/>
                  <a:gd name="csX24" fmla="*/ 222682 w 937983"/>
                  <a:gd name="csY24" fmla="*/ 1176239 h 2258849"/>
                  <a:gd name="csX25" fmla="*/ 153136 w 937983"/>
                  <a:gd name="csY25" fmla="*/ 1084495 h 2258849"/>
                  <a:gd name="csX26" fmla="*/ 111011 w 937983"/>
                  <a:gd name="csY26" fmla="*/ 877900 h 2258849"/>
                  <a:gd name="csX27" fmla="*/ 187484 w 937983"/>
                  <a:gd name="csY27" fmla="*/ 655749 h 2258849"/>
                  <a:gd name="csX28" fmla="*/ 233980 w 937983"/>
                  <a:gd name="csY28" fmla="*/ 558612 h 2258849"/>
                  <a:gd name="csX29" fmla="*/ 273891 w 937983"/>
                  <a:gd name="csY29" fmla="*/ 464937 h 2258849"/>
                  <a:gd name="csX30" fmla="*/ 236365 w 937983"/>
                  <a:gd name="csY30" fmla="*/ 386648 h 2258849"/>
                  <a:gd name="csX31" fmla="*/ 295748 w 937983"/>
                  <a:gd name="csY31" fmla="*/ 319202 h 2258849"/>
                  <a:gd name="csX32" fmla="*/ 373129 w 937983"/>
                  <a:gd name="csY32" fmla="*/ 154278 h 2258849"/>
                  <a:gd name="csX33" fmla="*/ 341337 w 937983"/>
                  <a:gd name="csY33" fmla="*/ 69403 h 2258849"/>
                  <a:gd name="csX34" fmla="*/ 339804 w 937983"/>
                  <a:gd name="csY34" fmla="*/ 43175 h 2258849"/>
                  <a:gd name="csX35" fmla="*/ 369893 w 937983"/>
                  <a:gd name="csY35" fmla="*/ 19500 h 2258849"/>
                  <a:gd name="csX36" fmla="*/ 458913 w 937983"/>
                  <a:gd name="csY36" fmla="*/ 96768 h 2258849"/>
                  <a:gd name="csX37" fmla="*/ 464874 w 937983"/>
                  <a:gd name="csY37" fmla="*/ 124984 h 2258849"/>
                  <a:gd name="csX38" fmla="*/ 467883 w 937983"/>
                  <a:gd name="csY38" fmla="*/ 127084 h 2258849"/>
                  <a:gd name="csX39" fmla="*/ 468791 w 937983"/>
                  <a:gd name="csY39" fmla="*/ 115787 h 2258849"/>
                  <a:gd name="csX40" fmla="*/ 517558 w 937983"/>
                  <a:gd name="csY40" fmla="*/ 12177 h 2258849"/>
                  <a:gd name="csX41" fmla="*/ 576148 w 937983"/>
                  <a:gd name="csY41" fmla="*/ 26711 h 2258849"/>
                  <a:gd name="csX42" fmla="*/ 560422 w 937983"/>
                  <a:gd name="csY42" fmla="*/ 126914 h 2258849"/>
                  <a:gd name="csX43" fmla="*/ 544639 w 937983"/>
                  <a:gd name="csY43" fmla="*/ 147466 h 2258849"/>
                  <a:gd name="csX44" fmla="*/ 621396 w 937983"/>
                  <a:gd name="csY44" fmla="*/ 215365 h 2258849"/>
                  <a:gd name="csX45" fmla="*/ 641322 w 937983"/>
                  <a:gd name="csY45" fmla="*/ 315909 h 2258849"/>
                  <a:gd name="csX46" fmla="*/ 703829 w 937983"/>
                  <a:gd name="csY46" fmla="*/ 377224 h 2258849"/>
                  <a:gd name="csX47" fmla="*/ 649044 w 937983"/>
                  <a:gd name="csY47" fmla="*/ 450176 h 2258849"/>
                  <a:gd name="csX48" fmla="*/ 654607 w 937983"/>
                  <a:gd name="csY48" fmla="*/ 468514 h 2258849"/>
                  <a:gd name="csX49" fmla="*/ 709279 w 937983"/>
                  <a:gd name="csY49" fmla="*/ 580810 h 2258849"/>
                  <a:gd name="csX50" fmla="*/ 773489 w 937983"/>
                  <a:gd name="csY50" fmla="*/ 684420 h 2258849"/>
                  <a:gd name="csX51" fmla="*/ 851040 w 937983"/>
                  <a:gd name="csY51" fmla="*/ 958914 h 2258849"/>
                  <a:gd name="csX52" fmla="*/ 782572 w 937983"/>
                  <a:gd name="csY52" fmla="*/ 1178964 h 2258849"/>
                  <a:gd name="csX53" fmla="*/ 781096 w 937983"/>
                  <a:gd name="csY53" fmla="*/ 1205307 h 2258849"/>
                  <a:gd name="csX54" fmla="*/ 913887 w 937983"/>
                  <a:gd name="csY54" fmla="*/ 1612479 h 2258849"/>
                  <a:gd name="csX55" fmla="*/ 937675 w 937983"/>
                  <a:gd name="csY55" fmla="*/ 1808060 h 2258849"/>
                  <a:gd name="csX56" fmla="*/ 936823 w 937983"/>
                  <a:gd name="csY56" fmla="*/ 1824751 h 2258849"/>
                  <a:gd name="csX57" fmla="*/ 896742 w 937983"/>
                  <a:gd name="csY57" fmla="*/ 1843827 h 2258849"/>
                  <a:gd name="csX58" fmla="*/ 864098 w 937983"/>
                  <a:gd name="csY58" fmla="*/ 1829236 h 2258849"/>
                  <a:gd name="csX59" fmla="*/ 702864 w 937983"/>
                  <a:gd name="csY59" fmla="*/ 1782001 h 2258849"/>
                  <a:gd name="csX60" fmla="*/ 672547 w 937983"/>
                  <a:gd name="csY60" fmla="*/ 1777914 h 2258849"/>
                  <a:gd name="csX61" fmla="*/ 753107 w 937983"/>
                  <a:gd name="csY61" fmla="*/ 1152281 h 2258849"/>
                  <a:gd name="csX62" fmla="*/ 766733 w 937983"/>
                  <a:gd name="csY62" fmla="*/ 1130197 h 2258849"/>
                  <a:gd name="csX63" fmla="*/ 812378 w 937983"/>
                  <a:gd name="csY63" fmla="*/ 957325 h 2258849"/>
                  <a:gd name="csX64" fmla="*/ 724778 w 937983"/>
                  <a:gd name="csY64" fmla="*/ 682092 h 2258849"/>
                  <a:gd name="csX65" fmla="*/ 670844 w 937983"/>
                  <a:gd name="csY65" fmla="*/ 652059 h 2258849"/>
                  <a:gd name="csX66" fmla="*/ 670560 w 937983"/>
                  <a:gd name="csY66" fmla="*/ 689188 h 2258849"/>
                  <a:gd name="csX67" fmla="*/ 652904 w 937983"/>
                  <a:gd name="csY67" fmla="*/ 712976 h 2258849"/>
                  <a:gd name="csX68" fmla="*/ 624972 w 937983"/>
                  <a:gd name="csY68" fmla="*/ 704120 h 2258849"/>
                  <a:gd name="csX69" fmla="*/ 609927 w 937983"/>
                  <a:gd name="csY69" fmla="*/ 685385 h 2258849"/>
                  <a:gd name="csX70" fmla="*/ 599311 w 937983"/>
                  <a:gd name="csY70" fmla="*/ 672214 h 2258849"/>
                  <a:gd name="csX71" fmla="*/ 587445 w 937983"/>
                  <a:gd name="csY71" fmla="*/ 695888 h 2258849"/>
                  <a:gd name="csX72" fmla="*/ 537940 w 937983"/>
                  <a:gd name="csY72" fmla="*/ 695888 h 2258849"/>
                  <a:gd name="csX73" fmla="*/ 522271 w 937983"/>
                  <a:gd name="csY73" fmla="*/ 653308 h 2258849"/>
                  <a:gd name="csX74" fmla="*/ 516082 w 937983"/>
                  <a:gd name="csY74" fmla="*/ 625036 h 2258849"/>
                  <a:gd name="csX75" fmla="*/ 395895 w 937983"/>
                  <a:gd name="csY75" fmla="*/ 629975 h 2258849"/>
                  <a:gd name="csX76" fmla="*/ 384768 w 937983"/>
                  <a:gd name="csY76" fmla="*/ 658758 h 2258849"/>
                  <a:gd name="csX77" fmla="*/ 361094 w 937983"/>
                  <a:gd name="csY77" fmla="*/ 697364 h 2258849"/>
                  <a:gd name="csX78" fmla="*/ 317265 w 937983"/>
                  <a:gd name="csY78" fmla="*/ 692538 h 2258849"/>
                  <a:gd name="csX79" fmla="*/ 309544 w 937983"/>
                  <a:gd name="csY79" fmla="*/ 678345 h 2258849"/>
                  <a:gd name="csX80" fmla="*/ 275481 w 937983"/>
                  <a:gd name="csY80" fmla="*/ 687996 h 2258849"/>
                  <a:gd name="csX81" fmla="*/ 260152 w 937983"/>
                  <a:gd name="csY81" fmla="*/ 647347 h 2258849"/>
                  <a:gd name="csX82" fmla="*/ 209114 w 937983"/>
                  <a:gd name="csY82" fmla="*/ 692651 h 2258849"/>
                  <a:gd name="csX83" fmla="*/ 159097 w 937983"/>
                  <a:gd name="csY83" fmla="*/ 814145 h 2258849"/>
                  <a:gd name="csX84" fmla="*/ 170736 w 937983"/>
                  <a:gd name="csY84" fmla="*/ 1031697 h 2258849"/>
                  <a:gd name="csX85" fmla="*/ 241928 w 937983"/>
                  <a:gd name="csY85" fmla="*/ 1140302 h 2258849"/>
                  <a:gd name="csX86" fmla="*/ 266851 w 937983"/>
                  <a:gd name="csY86" fmla="*/ 1093692 h 2258849"/>
                  <a:gd name="csX87" fmla="*/ 267022 w 937983"/>
                  <a:gd name="csY87" fmla="*/ 1004786 h 2258849"/>
                  <a:gd name="csX88" fmla="*/ 240055 w 937983"/>
                  <a:gd name="csY88" fmla="*/ 734663 h 2258849"/>
                  <a:gd name="csX89" fmla="*/ 238408 w 937983"/>
                  <a:gd name="csY89" fmla="*/ 710819 h 2258849"/>
                  <a:gd name="csX90" fmla="*/ 253567 w 937983"/>
                  <a:gd name="csY90" fmla="*/ 695206 h 2258849"/>
                  <a:gd name="csX91" fmla="*/ 271166 w 937983"/>
                  <a:gd name="csY91" fmla="*/ 704574 h 2258849"/>
                  <a:gd name="csX92" fmla="*/ 277014 w 937983"/>
                  <a:gd name="csY92" fmla="*/ 722457 h 2258849"/>
                  <a:gd name="csX93" fmla="*/ 303299 w 937983"/>
                  <a:gd name="csY93" fmla="*/ 1062297 h 2258849"/>
                  <a:gd name="csX94" fmla="*/ 303754 w 937983"/>
                  <a:gd name="csY94" fmla="*/ 1074162 h 2258849"/>
                  <a:gd name="csX95" fmla="*/ 679247 w 937983"/>
                  <a:gd name="csY95" fmla="*/ 1074162 h 2258849"/>
                  <a:gd name="csX96" fmla="*/ 680779 w 937983"/>
                  <a:gd name="csY96" fmla="*/ 1052816 h 2258849"/>
                  <a:gd name="csX97" fmla="*/ 700309 w 937983"/>
                  <a:gd name="csY97" fmla="*/ 753001 h 2258849"/>
                  <a:gd name="csX98" fmla="*/ 722337 w 937983"/>
                  <a:gd name="csY98" fmla="*/ 724047 h 2258849"/>
                  <a:gd name="csX99" fmla="*/ 738687 w 937983"/>
                  <a:gd name="csY99" fmla="*/ 756123 h 2258849"/>
                  <a:gd name="csX100" fmla="*/ 731023 w 937983"/>
                  <a:gd name="csY100" fmla="*/ 859222 h 2258849"/>
                  <a:gd name="csX101" fmla="*/ 715240 w 937983"/>
                  <a:gd name="csY101" fmla="*/ 1070188 h 2258849"/>
                  <a:gd name="csX102" fmla="*/ 717909 w 937983"/>
                  <a:gd name="csY102" fmla="*/ 1098234 h 2258849"/>
                  <a:gd name="csX103" fmla="*/ 752937 w 937983"/>
                  <a:gd name="csY103" fmla="*/ 1152452 h 2258849"/>
                  <a:gd name="csX104" fmla="*/ 502230 w 937983"/>
                  <a:gd name="csY104" fmla="*/ 243354 h 2258849"/>
                  <a:gd name="csX105" fmla="*/ 447047 w 937983"/>
                  <a:gd name="csY105" fmla="*/ 250224 h 2258849"/>
                  <a:gd name="csX106" fmla="*/ 352351 w 937983"/>
                  <a:gd name="csY106" fmla="*/ 309721 h 2258849"/>
                  <a:gd name="csX107" fmla="*/ 343381 w 937983"/>
                  <a:gd name="csY107" fmla="*/ 390338 h 2258849"/>
                  <a:gd name="csX108" fmla="*/ 348660 w 937983"/>
                  <a:gd name="csY108" fmla="*/ 411287 h 2258849"/>
                  <a:gd name="csX109" fmla="*/ 457153 w 937983"/>
                  <a:gd name="csY109" fmla="*/ 505019 h 2258849"/>
                  <a:gd name="csX110" fmla="*/ 542255 w 937983"/>
                  <a:gd name="csY110" fmla="*/ 476519 h 2258849"/>
                  <a:gd name="csX111" fmla="*/ 591363 w 937983"/>
                  <a:gd name="csY111" fmla="*/ 384604 h 2258849"/>
                  <a:gd name="csX112" fmla="*/ 583301 w 937983"/>
                  <a:gd name="csY112" fmla="*/ 329421 h 2258849"/>
                  <a:gd name="csX113" fmla="*/ 502230 w 937983"/>
                  <a:gd name="csY113" fmla="*/ 243468 h 2258849"/>
                  <a:gd name="csX114" fmla="*/ 199576 w 937983"/>
                  <a:gd name="csY114" fmla="*/ 1294894 h 2258849"/>
                  <a:gd name="csX115" fmla="*/ 373016 w 937983"/>
                  <a:gd name="csY115" fmla="*/ 1288876 h 2258849"/>
                  <a:gd name="csX116" fmla="*/ 405035 w 937983"/>
                  <a:gd name="csY116" fmla="*/ 1115379 h 2258849"/>
                  <a:gd name="csX117" fmla="*/ 311986 w 937983"/>
                  <a:gd name="csY117" fmla="*/ 1115095 h 2258849"/>
                  <a:gd name="csX118" fmla="*/ 291831 w 937983"/>
                  <a:gd name="csY118" fmla="*/ 1128778 h 2258849"/>
                  <a:gd name="csX119" fmla="*/ 199576 w 937983"/>
                  <a:gd name="csY119" fmla="*/ 1294894 h 2258849"/>
                  <a:gd name="csX120" fmla="*/ 176129 w 937983"/>
                  <a:gd name="csY120" fmla="*/ 1740785 h 2258849"/>
                  <a:gd name="csX121" fmla="*/ 281783 w 937983"/>
                  <a:gd name="csY121" fmla="*/ 1776892 h 2258849"/>
                  <a:gd name="csX122" fmla="*/ 436260 w 937983"/>
                  <a:gd name="csY122" fmla="*/ 1769966 h 2258849"/>
                  <a:gd name="csX123" fmla="*/ 337420 w 937983"/>
                  <a:gd name="csY123" fmla="*/ 1644896 h 2258849"/>
                  <a:gd name="csX124" fmla="*/ 176129 w 937983"/>
                  <a:gd name="csY124" fmla="*/ 1740785 h 2258849"/>
                  <a:gd name="csX125" fmla="*/ 486561 w 937983"/>
                  <a:gd name="csY125" fmla="*/ 1796592 h 2258849"/>
                  <a:gd name="csX126" fmla="*/ 487583 w 937983"/>
                  <a:gd name="csY126" fmla="*/ 1982181 h 2258849"/>
                  <a:gd name="csX127" fmla="*/ 583585 w 937983"/>
                  <a:gd name="csY127" fmla="*/ 1982181 h 2258849"/>
                  <a:gd name="csX128" fmla="*/ 632863 w 937983"/>
                  <a:gd name="csY128" fmla="*/ 1776211 h 2258849"/>
                  <a:gd name="csX129" fmla="*/ 486561 w 937983"/>
                  <a:gd name="csY129" fmla="*/ 1796592 h 2258849"/>
                  <a:gd name="csX130" fmla="*/ 753107 w 937983"/>
                  <a:gd name="csY130" fmla="*/ 1238973 h 2258849"/>
                  <a:gd name="csX131" fmla="*/ 684583 w 937983"/>
                  <a:gd name="csY131" fmla="*/ 1327595 h 2258849"/>
                  <a:gd name="csX132" fmla="*/ 730796 w 937983"/>
                  <a:gd name="csY132" fmla="*/ 1442729 h 2258849"/>
                  <a:gd name="csX133" fmla="*/ 823222 w 937983"/>
                  <a:gd name="csY133" fmla="*/ 1461634 h 2258849"/>
                  <a:gd name="csX134" fmla="*/ 838210 w 937983"/>
                  <a:gd name="csY134" fmla="*/ 1457944 h 2258849"/>
                  <a:gd name="csX135" fmla="*/ 753107 w 937983"/>
                  <a:gd name="csY135" fmla="*/ 1238916 h 2258849"/>
                  <a:gd name="csX136" fmla="*/ 339406 w 937983"/>
                  <a:gd name="csY136" fmla="*/ 1987518 h 2258849"/>
                  <a:gd name="csX137" fmla="*/ 445685 w 937983"/>
                  <a:gd name="csY137" fmla="*/ 1982635 h 2258849"/>
                  <a:gd name="csX138" fmla="*/ 445685 w 937983"/>
                  <a:gd name="csY138" fmla="*/ 1808514 h 2258849"/>
                  <a:gd name="csX139" fmla="*/ 301312 w 937983"/>
                  <a:gd name="csY139" fmla="*/ 1824070 h 2258849"/>
                  <a:gd name="csX140" fmla="*/ 332594 w 937983"/>
                  <a:gd name="csY140" fmla="*/ 1965036 h 2258849"/>
                  <a:gd name="csX141" fmla="*/ 339406 w 937983"/>
                  <a:gd name="csY141" fmla="*/ 1987518 h 2258849"/>
                  <a:gd name="csX142" fmla="*/ 414062 w 937983"/>
                  <a:gd name="csY142" fmla="*/ 1488204 h 2258849"/>
                  <a:gd name="csX143" fmla="*/ 481281 w 937983"/>
                  <a:gd name="csY143" fmla="*/ 1534871 h 2258849"/>
                  <a:gd name="csX144" fmla="*/ 528629 w 937983"/>
                  <a:gd name="csY144" fmla="*/ 1456809 h 2258849"/>
                  <a:gd name="csX145" fmla="*/ 470154 w 937983"/>
                  <a:gd name="csY145" fmla="*/ 1415933 h 2258849"/>
                  <a:gd name="csX146" fmla="*/ 414062 w 937983"/>
                  <a:gd name="csY146" fmla="*/ 1488147 h 2258849"/>
                  <a:gd name="csX147" fmla="*/ 736132 w 937983"/>
                  <a:gd name="csY147" fmla="*/ 1571716 h 2258849"/>
                  <a:gd name="csX148" fmla="*/ 689295 w 937983"/>
                  <a:gd name="csY148" fmla="*/ 1619348 h 2258849"/>
                  <a:gd name="csX149" fmla="*/ 728184 w 937983"/>
                  <a:gd name="csY149" fmla="*/ 1665107 h 2258849"/>
                  <a:gd name="csX150" fmla="*/ 776725 w 937983"/>
                  <a:gd name="csY150" fmla="*/ 1616283 h 2258849"/>
                  <a:gd name="csX151" fmla="*/ 736132 w 937983"/>
                  <a:gd name="csY151" fmla="*/ 1571660 h 2258849"/>
                  <a:gd name="csX152" fmla="*/ 106923 w 937983"/>
                  <a:gd name="csY152" fmla="*/ 1521075 h 2258849"/>
                  <a:gd name="csX153" fmla="*/ 202982 w 937983"/>
                  <a:gd name="csY153" fmla="*/ 1515852 h 2258849"/>
                  <a:gd name="csX154" fmla="*/ 195943 w 937983"/>
                  <a:gd name="csY154" fmla="*/ 1468901 h 2258849"/>
                  <a:gd name="csX155" fmla="*/ 133720 w 937983"/>
                  <a:gd name="csY155" fmla="*/ 1464189 h 2258849"/>
                  <a:gd name="csX156" fmla="*/ 123728 w 937983"/>
                  <a:gd name="csY156" fmla="*/ 1473443 h 2258849"/>
                  <a:gd name="csX157" fmla="*/ 106867 w 937983"/>
                  <a:gd name="csY157" fmla="*/ 1521132 h 2258849"/>
                  <a:gd name="csX158" fmla="*/ 411678 w 937983"/>
                  <a:gd name="csY158" fmla="*/ 537890 h 2258849"/>
                  <a:gd name="csX159" fmla="*/ 404752 w 937983"/>
                  <a:gd name="csY159" fmla="*/ 591597 h 2258849"/>
                  <a:gd name="csX160" fmla="*/ 511143 w 937983"/>
                  <a:gd name="csY160" fmla="*/ 588134 h 2258849"/>
                  <a:gd name="csX161" fmla="*/ 511143 w 937983"/>
                  <a:gd name="csY161" fmla="*/ 546349 h 2258849"/>
                  <a:gd name="csX162" fmla="*/ 411678 w 937983"/>
                  <a:gd name="csY162" fmla="*/ 537833 h 2258849"/>
                  <a:gd name="csX163" fmla="*/ 603512 w 937983"/>
                  <a:gd name="csY163" fmla="*/ 290078 h 2258849"/>
                  <a:gd name="csX164" fmla="*/ 532263 w 937983"/>
                  <a:gd name="csY164" fmla="*/ 187377 h 2258849"/>
                  <a:gd name="csX165" fmla="*/ 526018 w 937983"/>
                  <a:gd name="csY165" fmla="*/ 209518 h 2258849"/>
                  <a:gd name="csX166" fmla="*/ 603512 w 937983"/>
                  <a:gd name="csY166" fmla="*/ 290078 h 2258849"/>
                  <a:gd name="csX167" fmla="*/ 600673 w 937983"/>
                  <a:gd name="csY167" fmla="*/ 1116572 h 2258849"/>
                  <a:gd name="csX168" fmla="*/ 638484 w 937983"/>
                  <a:gd name="csY168" fmla="*/ 1151543 h 2258849"/>
                  <a:gd name="csX169" fmla="*/ 688614 w 937983"/>
                  <a:gd name="csY169" fmla="*/ 1119297 h 2258849"/>
                  <a:gd name="csX170" fmla="*/ 600617 w 937983"/>
                  <a:gd name="csY170" fmla="*/ 1116572 h 2258849"/>
                  <a:gd name="csX171" fmla="*/ 410486 w 937983"/>
                  <a:gd name="csY171" fmla="*/ 185106 h 2258849"/>
                  <a:gd name="csX172" fmla="*/ 341110 w 937983"/>
                  <a:gd name="csY172" fmla="*/ 261919 h 2258849"/>
                  <a:gd name="csX173" fmla="*/ 408783 w 937983"/>
                  <a:gd name="csY173" fmla="*/ 216728 h 2258849"/>
                  <a:gd name="csX174" fmla="*/ 410486 w 937983"/>
                  <a:gd name="csY174" fmla="*/ 185106 h 2258849"/>
                  <a:gd name="csX175" fmla="*/ 504217 w 937983"/>
                  <a:gd name="csY175" fmla="*/ 124643 h 2258849"/>
                  <a:gd name="csX176" fmla="*/ 539927 w 937983"/>
                  <a:gd name="csY176" fmla="*/ 42891 h 2258849"/>
                  <a:gd name="csX177" fmla="*/ 504217 w 937983"/>
                  <a:gd name="csY177" fmla="*/ 124643 h 2258849"/>
                  <a:gd name="csX178" fmla="*/ 300972 w 937983"/>
                  <a:gd name="csY178" fmla="*/ 361838 h 2258849"/>
                  <a:gd name="csX179" fmla="*/ 275027 w 937983"/>
                  <a:gd name="csY179" fmla="*/ 387272 h 2258849"/>
                  <a:gd name="csX180" fmla="*/ 278092 w 937983"/>
                  <a:gd name="csY180" fmla="*/ 423550 h 2258849"/>
                  <a:gd name="csX181" fmla="*/ 312667 w 937983"/>
                  <a:gd name="csY181" fmla="*/ 424799 h 2258849"/>
                  <a:gd name="csX182" fmla="*/ 304151 w 937983"/>
                  <a:gd name="csY182" fmla="*/ 372341 h 2258849"/>
                  <a:gd name="csX183" fmla="*/ 300972 w 937983"/>
                  <a:gd name="csY183" fmla="*/ 361838 h 2258849"/>
                  <a:gd name="csX184" fmla="*/ 423033 w 937983"/>
                  <a:gd name="csY184" fmla="*/ 139688 h 2258849"/>
                  <a:gd name="csX185" fmla="*/ 379828 w 937983"/>
                  <a:gd name="csY185" fmla="*/ 63556 h 2258849"/>
                  <a:gd name="csX186" fmla="*/ 423033 w 937983"/>
                  <a:gd name="csY186" fmla="*/ 139688 h 2258849"/>
                  <a:gd name="csX187" fmla="*/ 624064 w 937983"/>
                  <a:gd name="csY187" fmla="*/ 415488 h 2258849"/>
                  <a:gd name="csX188" fmla="*/ 666757 w 937983"/>
                  <a:gd name="csY188" fmla="*/ 382390 h 2258849"/>
                  <a:gd name="csX189" fmla="*/ 636043 w 937983"/>
                  <a:gd name="csY189" fmla="*/ 357580 h 2258849"/>
                  <a:gd name="csX190" fmla="*/ 624064 w 937983"/>
                  <a:gd name="csY190" fmla="*/ 415488 h 2258849"/>
                  <a:gd name="csX191" fmla="*/ 448296 w 937983"/>
                  <a:gd name="csY191" fmla="*/ 209234 h 2258849"/>
                  <a:gd name="csX192" fmla="*/ 490308 w 937983"/>
                  <a:gd name="csY192" fmla="*/ 191975 h 2258849"/>
                  <a:gd name="csX193" fmla="*/ 478272 w 937983"/>
                  <a:gd name="csY193" fmla="*/ 172162 h 2258849"/>
                  <a:gd name="csX194" fmla="*/ 451021 w 937983"/>
                  <a:gd name="csY194" fmla="*/ 189137 h 2258849"/>
                  <a:gd name="csX195" fmla="*/ 448296 w 937983"/>
                  <a:gd name="csY195" fmla="*/ 209234 h 22588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</a:cxnLst>
                <a:rect l="l" t="t" r="r" b="b"/>
                <a:pathLst>
                  <a:path w="937983" h="2258849">
                    <a:moveTo>
                      <a:pt x="672718" y="1777857"/>
                    </a:moveTo>
                    <a:cubicBezTo>
                      <a:pt x="655515" y="1848936"/>
                      <a:pt x="639335" y="1916666"/>
                      <a:pt x="622361" y="1984225"/>
                    </a:cubicBezTo>
                    <a:cubicBezTo>
                      <a:pt x="619749" y="1994558"/>
                      <a:pt x="620828" y="2003017"/>
                      <a:pt x="626051" y="2011533"/>
                    </a:cubicBezTo>
                    <a:cubicBezTo>
                      <a:pt x="635304" y="2026464"/>
                      <a:pt x="644104" y="2041736"/>
                      <a:pt x="654323" y="2055985"/>
                    </a:cubicBezTo>
                    <a:cubicBezTo>
                      <a:pt x="686003" y="2100268"/>
                      <a:pt x="718590" y="2143926"/>
                      <a:pt x="749985" y="2188379"/>
                    </a:cubicBezTo>
                    <a:cubicBezTo>
                      <a:pt x="755549" y="2196270"/>
                      <a:pt x="760942" y="2207398"/>
                      <a:pt x="759863" y="2216254"/>
                    </a:cubicBezTo>
                    <a:cubicBezTo>
                      <a:pt x="757309" y="2236976"/>
                      <a:pt x="744364" y="2244413"/>
                      <a:pt x="723359" y="2239076"/>
                    </a:cubicBezTo>
                    <a:cubicBezTo>
                      <a:pt x="650463" y="2220512"/>
                      <a:pt x="577510" y="2202004"/>
                      <a:pt x="505012" y="2181963"/>
                    </a:cubicBezTo>
                    <a:cubicBezTo>
                      <a:pt x="479180" y="2174810"/>
                      <a:pt x="455222" y="2174583"/>
                      <a:pt x="429902" y="2183553"/>
                    </a:cubicBezTo>
                    <a:cubicBezTo>
                      <a:pt x="371824" y="2204162"/>
                      <a:pt x="313405" y="2223805"/>
                      <a:pt x="254816" y="2243051"/>
                    </a:cubicBezTo>
                    <a:cubicBezTo>
                      <a:pt x="235854" y="2249296"/>
                      <a:pt x="216040" y="2252872"/>
                      <a:pt x="196624" y="2257812"/>
                    </a:cubicBezTo>
                    <a:cubicBezTo>
                      <a:pt x="185553" y="2260593"/>
                      <a:pt x="176299" y="2257698"/>
                      <a:pt x="167840" y="2250147"/>
                    </a:cubicBezTo>
                    <a:cubicBezTo>
                      <a:pt x="158643" y="2241915"/>
                      <a:pt x="156940" y="2232888"/>
                      <a:pt x="163299" y="2222386"/>
                    </a:cubicBezTo>
                    <a:cubicBezTo>
                      <a:pt x="164945" y="2219660"/>
                      <a:pt x="167045" y="2217162"/>
                      <a:pt x="168748" y="2214494"/>
                    </a:cubicBezTo>
                    <a:cubicBezTo>
                      <a:pt x="208432" y="2153350"/>
                      <a:pt x="247946" y="2092093"/>
                      <a:pt x="287800" y="2031119"/>
                    </a:cubicBezTo>
                    <a:cubicBezTo>
                      <a:pt x="298984" y="2013974"/>
                      <a:pt x="301596" y="1996999"/>
                      <a:pt x="296146" y="1976561"/>
                    </a:cubicBezTo>
                    <a:cubicBezTo>
                      <a:pt x="282918" y="1927112"/>
                      <a:pt x="271393" y="1877152"/>
                      <a:pt x="260493" y="1827079"/>
                    </a:cubicBezTo>
                    <a:cubicBezTo>
                      <a:pt x="256973" y="1810785"/>
                      <a:pt x="247322" y="1803745"/>
                      <a:pt x="233583" y="1796876"/>
                    </a:cubicBezTo>
                    <a:cubicBezTo>
                      <a:pt x="186802" y="1773599"/>
                      <a:pt x="139170" y="1774451"/>
                      <a:pt x="91027" y="1790063"/>
                    </a:cubicBezTo>
                    <a:cubicBezTo>
                      <a:pt x="79900" y="1793697"/>
                      <a:pt x="70419" y="1802099"/>
                      <a:pt x="59689" y="1807208"/>
                    </a:cubicBezTo>
                    <a:cubicBezTo>
                      <a:pt x="50605" y="1811523"/>
                      <a:pt x="40840" y="1814419"/>
                      <a:pt x="31303" y="1817598"/>
                    </a:cubicBezTo>
                    <a:cubicBezTo>
                      <a:pt x="9332" y="1824978"/>
                      <a:pt x="-2420" y="1805221"/>
                      <a:pt x="418" y="1787281"/>
                    </a:cubicBezTo>
                    <a:cubicBezTo>
                      <a:pt x="6493" y="1749357"/>
                      <a:pt x="10864" y="1710866"/>
                      <a:pt x="20459" y="1673793"/>
                    </a:cubicBezTo>
                    <a:cubicBezTo>
                      <a:pt x="63436" y="1507109"/>
                      <a:pt x="123728" y="1347068"/>
                      <a:pt x="210590" y="1197756"/>
                    </a:cubicBezTo>
                    <a:cubicBezTo>
                      <a:pt x="214621" y="1190830"/>
                      <a:pt x="218424" y="1183847"/>
                      <a:pt x="222682" y="1176239"/>
                    </a:cubicBezTo>
                    <a:cubicBezTo>
                      <a:pt x="194694" y="1148932"/>
                      <a:pt x="171474" y="1118615"/>
                      <a:pt x="153136" y="1084495"/>
                    </a:cubicBezTo>
                    <a:cubicBezTo>
                      <a:pt x="118391" y="1019774"/>
                      <a:pt x="105107" y="950966"/>
                      <a:pt x="111011" y="877900"/>
                    </a:cubicBezTo>
                    <a:cubicBezTo>
                      <a:pt x="117540" y="797226"/>
                      <a:pt x="140873" y="723252"/>
                      <a:pt x="187484" y="655749"/>
                    </a:cubicBezTo>
                    <a:cubicBezTo>
                      <a:pt x="207638" y="626568"/>
                      <a:pt x="219276" y="591426"/>
                      <a:pt x="233980" y="558612"/>
                    </a:cubicBezTo>
                    <a:cubicBezTo>
                      <a:pt x="247719" y="528011"/>
                      <a:pt x="260322" y="496900"/>
                      <a:pt x="273891" y="464937"/>
                    </a:cubicBezTo>
                    <a:cubicBezTo>
                      <a:pt x="241077" y="447849"/>
                      <a:pt x="229836" y="421393"/>
                      <a:pt x="236365" y="386648"/>
                    </a:cubicBezTo>
                    <a:cubicBezTo>
                      <a:pt x="242780" y="352641"/>
                      <a:pt x="265318" y="332487"/>
                      <a:pt x="295748" y="319202"/>
                    </a:cubicBezTo>
                    <a:cubicBezTo>
                      <a:pt x="293137" y="250791"/>
                      <a:pt x="315108" y="194473"/>
                      <a:pt x="373129" y="154278"/>
                    </a:cubicBezTo>
                    <a:cubicBezTo>
                      <a:pt x="352691" y="129298"/>
                      <a:pt x="346957" y="99323"/>
                      <a:pt x="341337" y="69403"/>
                    </a:cubicBezTo>
                    <a:cubicBezTo>
                      <a:pt x="339747" y="60831"/>
                      <a:pt x="338896" y="51747"/>
                      <a:pt x="339804" y="43175"/>
                    </a:cubicBezTo>
                    <a:cubicBezTo>
                      <a:pt x="341507" y="26654"/>
                      <a:pt x="353259" y="17570"/>
                      <a:pt x="369893" y="19500"/>
                    </a:cubicBezTo>
                    <a:cubicBezTo>
                      <a:pt x="418490" y="25121"/>
                      <a:pt x="445628" y="46127"/>
                      <a:pt x="458913" y="96768"/>
                    </a:cubicBezTo>
                    <a:cubicBezTo>
                      <a:pt x="461354" y="106022"/>
                      <a:pt x="462830" y="115559"/>
                      <a:pt x="464874" y="124984"/>
                    </a:cubicBezTo>
                    <a:cubicBezTo>
                      <a:pt x="464987" y="125551"/>
                      <a:pt x="466066" y="125892"/>
                      <a:pt x="467883" y="127084"/>
                    </a:cubicBezTo>
                    <a:cubicBezTo>
                      <a:pt x="468223" y="122883"/>
                      <a:pt x="468791" y="119306"/>
                      <a:pt x="468791" y="115787"/>
                    </a:cubicBezTo>
                    <a:cubicBezTo>
                      <a:pt x="469018" y="73718"/>
                      <a:pt x="488321" y="40336"/>
                      <a:pt x="517558" y="12177"/>
                    </a:cubicBezTo>
                    <a:cubicBezTo>
                      <a:pt x="539132" y="-8659"/>
                      <a:pt x="565645" y="-2073"/>
                      <a:pt x="576148" y="26711"/>
                    </a:cubicBezTo>
                    <a:cubicBezTo>
                      <a:pt x="589262" y="62704"/>
                      <a:pt x="581939" y="96087"/>
                      <a:pt x="560422" y="126914"/>
                    </a:cubicBezTo>
                    <a:cubicBezTo>
                      <a:pt x="555937" y="133329"/>
                      <a:pt x="550884" y="139404"/>
                      <a:pt x="544639" y="147466"/>
                    </a:cubicBezTo>
                    <a:cubicBezTo>
                      <a:pt x="579838" y="160580"/>
                      <a:pt x="603058" y="185106"/>
                      <a:pt x="621396" y="215365"/>
                    </a:cubicBezTo>
                    <a:cubicBezTo>
                      <a:pt x="640130" y="246250"/>
                      <a:pt x="642572" y="280256"/>
                      <a:pt x="641322" y="315909"/>
                    </a:cubicBezTo>
                    <a:cubicBezTo>
                      <a:pt x="675499" y="324141"/>
                      <a:pt x="702921" y="340095"/>
                      <a:pt x="703829" y="377224"/>
                    </a:cubicBezTo>
                    <a:cubicBezTo>
                      <a:pt x="704681" y="413104"/>
                      <a:pt x="682993" y="436437"/>
                      <a:pt x="649044" y="450176"/>
                    </a:cubicBezTo>
                    <a:cubicBezTo>
                      <a:pt x="651031" y="456932"/>
                      <a:pt x="651996" y="463120"/>
                      <a:pt x="654607" y="468514"/>
                    </a:cubicBezTo>
                    <a:cubicBezTo>
                      <a:pt x="672547" y="506040"/>
                      <a:pt x="690147" y="543851"/>
                      <a:pt x="709279" y="580810"/>
                    </a:cubicBezTo>
                    <a:cubicBezTo>
                      <a:pt x="727957" y="616917"/>
                      <a:pt x="749247" y="651264"/>
                      <a:pt x="773489" y="684420"/>
                    </a:cubicBezTo>
                    <a:cubicBezTo>
                      <a:pt x="832929" y="765718"/>
                      <a:pt x="855525" y="858938"/>
                      <a:pt x="851040" y="958914"/>
                    </a:cubicBezTo>
                    <a:cubicBezTo>
                      <a:pt x="847463" y="1038169"/>
                      <a:pt x="825038" y="1111803"/>
                      <a:pt x="782572" y="1178964"/>
                    </a:cubicBezTo>
                    <a:cubicBezTo>
                      <a:pt x="776725" y="1188161"/>
                      <a:pt x="775760" y="1195485"/>
                      <a:pt x="781096" y="1205307"/>
                    </a:cubicBezTo>
                    <a:cubicBezTo>
                      <a:pt x="850132" y="1332931"/>
                      <a:pt x="889191" y="1470604"/>
                      <a:pt x="913887" y="1612479"/>
                    </a:cubicBezTo>
                    <a:cubicBezTo>
                      <a:pt x="925128" y="1677086"/>
                      <a:pt x="930067" y="1742772"/>
                      <a:pt x="937675" y="1808060"/>
                    </a:cubicBezTo>
                    <a:cubicBezTo>
                      <a:pt x="938299" y="1813510"/>
                      <a:pt x="937958" y="1819358"/>
                      <a:pt x="936823" y="1824751"/>
                    </a:cubicBezTo>
                    <a:cubicBezTo>
                      <a:pt x="932565" y="1845416"/>
                      <a:pt x="915988" y="1853081"/>
                      <a:pt x="896742" y="1843827"/>
                    </a:cubicBezTo>
                    <a:cubicBezTo>
                      <a:pt x="886012" y="1838660"/>
                      <a:pt x="875452" y="1832699"/>
                      <a:pt x="864098" y="1829236"/>
                    </a:cubicBezTo>
                    <a:cubicBezTo>
                      <a:pt x="810505" y="1812999"/>
                      <a:pt x="756741" y="1797330"/>
                      <a:pt x="702864" y="1782001"/>
                    </a:cubicBezTo>
                    <a:cubicBezTo>
                      <a:pt x="693894" y="1779447"/>
                      <a:pt x="684129" y="1779390"/>
                      <a:pt x="672547" y="1777914"/>
                    </a:cubicBezTo>
                    <a:close/>
                    <a:moveTo>
                      <a:pt x="753107" y="1152281"/>
                    </a:moveTo>
                    <a:cubicBezTo>
                      <a:pt x="758671" y="1143255"/>
                      <a:pt x="763213" y="1137010"/>
                      <a:pt x="766733" y="1130197"/>
                    </a:cubicBezTo>
                    <a:cubicBezTo>
                      <a:pt x="794552" y="1075922"/>
                      <a:pt x="809993" y="1018298"/>
                      <a:pt x="812378" y="957325"/>
                    </a:cubicBezTo>
                    <a:cubicBezTo>
                      <a:pt x="816466" y="855021"/>
                      <a:pt x="790350" y="762425"/>
                      <a:pt x="724778" y="682092"/>
                    </a:cubicBezTo>
                    <a:cubicBezTo>
                      <a:pt x="710925" y="665117"/>
                      <a:pt x="694234" y="655352"/>
                      <a:pt x="670844" y="652059"/>
                    </a:cubicBezTo>
                    <a:cubicBezTo>
                      <a:pt x="670844" y="665287"/>
                      <a:pt x="671866" y="677380"/>
                      <a:pt x="670560" y="689188"/>
                    </a:cubicBezTo>
                    <a:cubicBezTo>
                      <a:pt x="669368" y="699805"/>
                      <a:pt x="664088" y="708888"/>
                      <a:pt x="652904" y="712976"/>
                    </a:cubicBezTo>
                    <a:cubicBezTo>
                      <a:pt x="641209" y="717291"/>
                      <a:pt x="632523" y="711614"/>
                      <a:pt x="624972" y="704120"/>
                    </a:cubicBezTo>
                    <a:cubicBezTo>
                      <a:pt x="619351" y="698499"/>
                      <a:pt x="614923" y="691686"/>
                      <a:pt x="609927" y="685385"/>
                    </a:cubicBezTo>
                    <a:cubicBezTo>
                      <a:pt x="606805" y="681411"/>
                      <a:pt x="603569" y="677493"/>
                      <a:pt x="599311" y="672214"/>
                    </a:cubicBezTo>
                    <a:cubicBezTo>
                      <a:pt x="594542" y="681808"/>
                      <a:pt x="591646" y="689245"/>
                      <a:pt x="587445" y="695888"/>
                    </a:cubicBezTo>
                    <a:cubicBezTo>
                      <a:pt x="573423" y="718142"/>
                      <a:pt x="550884" y="718710"/>
                      <a:pt x="537940" y="695888"/>
                    </a:cubicBezTo>
                    <a:cubicBezTo>
                      <a:pt x="530616" y="682887"/>
                      <a:pt x="526869" y="667728"/>
                      <a:pt x="522271" y="653308"/>
                    </a:cubicBezTo>
                    <a:cubicBezTo>
                      <a:pt x="519489" y="644565"/>
                      <a:pt x="518297" y="635311"/>
                      <a:pt x="516082" y="625036"/>
                    </a:cubicBezTo>
                    <a:cubicBezTo>
                      <a:pt x="474922" y="641840"/>
                      <a:pt x="435409" y="638831"/>
                      <a:pt x="395895" y="629975"/>
                    </a:cubicBezTo>
                    <a:cubicBezTo>
                      <a:pt x="391694" y="641045"/>
                      <a:pt x="389196" y="650413"/>
                      <a:pt x="384768" y="658758"/>
                    </a:cubicBezTo>
                    <a:cubicBezTo>
                      <a:pt x="377671" y="672100"/>
                      <a:pt x="370972" y="686179"/>
                      <a:pt x="361094" y="697364"/>
                    </a:cubicBezTo>
                    <a:cubicBezTo>
                      <a:pt x="346787" y="713544"/>
                      <a:pt x="328506" y="710648"/>
                      <a:pt x="317265" y="692538"/>
                    </a:cubicBezTo>
                    <a:cubicBezTo>
                      <a:pt x="314484" y="688110"/>
                      <a:pt x="312269" y="683341"/>
                      <a:pt x="309544" y="678345"/>
                    </a:cubicBezTo>
                    <a:cubicBezTo>
                      <a:pt x="298303" y="685896"/>
                      <a:pt x="289049" y="694468"/>
                      <a:pt x="275481" y="687996"/>
                    </a:cubicBezTo>
                    <a:cubicBezTo>
                      <a:pt x="258449" y="679878"/>
                      <a:pt x="262423" y="663016"/>
                      <a:pt x="260152" y="647347"/>
                    </a:cubicBezTo>
                    <a:cubicBezTo>
                      <a:pt x="238749" y="659894"/>
                      <a:pt x="221660" y="673008"/>
                      <a:pt x="209114" y="692651"/>
                    </a:cubicBezTo>
                    <a:cubicBezTo>
                      <a:pt x="185099" y="730292"/>
                      <a:pt x="167840" y="770430"/>
                      <a:pt x="159097" y="814145"/>
                    </a:cubicBezTo>
                    <a:cubicBezTo>
                      <a:pt x="144393" y="887608"/>
                      <a:pt x="141725" y="960561"/>
                      <a:pt x="170736" y="1031697"/>
                    </a:cubicBezTo>
                    <a:cubicBezTo>
                      <a:pt x="187143" y="1071948"/>
                      <a:pt x="209057" y="1108680"/>
                      <a:pt x="241928" y="1140302"/>
                    </a:cubicBezTo>
                    <a:cubicBezTo>
                      <a:pt x="251182" y="1124009"/>
                      <a:pt x="266568" y="1112995"/>
                      <a:pt x="266851" y="1093692"/>
                    </a:cubicBezTo>
                    <a:cubicBezTo>
                      <a:pt x="267306" y="1064057"/>
                      <a:pt x="269576" y="1034195"/>
                      <a:pt x="267022" y="1004786"/>
                    </a:cubicBezTo>
                    <a:cubicBezTo>
                      <a:pt x="259074" y="914632"/>
                      <a:pt x="249138" y="824704"/>
                      <a:pt x="240055" y="734663"/>
                    </a:cubicBezTo>
                    <a:cubicBezTo>
                      <a:pt x="239260" y="726715"/>
                      <a:pt x="238011" y="718710"/>
                      <a:pt x="238408" y="710819"/>
                    </a:cubicBezTo>
                    <a:cubicBezTo>
                      <a:pt x="238806" y="701735"/>
                      <a:pt x="244881" y="694866"/>
                      <a:pt x="253567" y="695206"/>
                    </a:cubicBezTo>
                    <a:cubicBezTo>
                      <a:pt x="259698" y="695433"/>
                      <a:pt x="267022" y="699805"/>
                      <a:pt x="271166" y="704574"/>
                    </a:cubicBezTo>
                    <a:cubicBezTo>
                      <a:pt x="274970" y="708945"/>
                      <a:pt x="276162" y="716269"/>
                      <a:pt x="277014" y="722457"/>
                    </a:cubicBezTo>
                    <a:cubicBezTo>
                      <a:pt x="292285" y="835207"/>
                      <a:pt x="307728" y="947957"/>
                      <a:pt x="303299" y="1062297"/>
                    </a:cubicBezTo>
                    <a:cubicBezTo>
                      <a:pt x="303129" y="1066158"/>
                      <a:pt x="303583" y="1070018"/>
                      <a:pt x="303754" y="1074162"/>
                    </a:cubicBezTo>
                    <a:lnTo>
                      <a:pt x="679247" y="1074162"/>
                    </a:lnTo>
                    <a:cubicBezTo>
                      <a:pt x="679871" y="1065363"/>
                      <a:pt x="680382" y="1059061"/>
                      <a:pt x="680779" y="1052816"/>
                    </a:cubicBezTo>
                    <a:cubicBezTo>
                      <a:pt x="687251" y="952897"/>
                      <a:pt x="693610" y="852920"/>
                      <a:pt x="700309" y="753001"/>
                    </a:cubicBezTo>
                    <a:cubicBezTo>
                      <a:pt x="701615" y="733244"/>
                      <a:pt x="709904" y="723195"/>
                      <a:pt x="722337" y="724047"/>
                    </a:cubicBezTo>
                    <a:cubicBezTo>
                      <a:pt x="734713" y="724898"/>
                      <a:pt x="740107" y="734550"/>
                      <a:pt x="738687" y="756123"/>
                    </a:cubicBezTo>
                    <a:cubicBezTo>
                      <a:pt x="736473" y="790527"/>
                      <a:pt x="733634" y="824875"/>
                      <a:pt x="731023" y="859222"/>
                    </a:cubicBezTo>
                    <a:cubicBezTo>
                      <a:pt x="725686" y="929563"/>
                      <a:pt x="720236" y="999847"/>
                      <a:pt x="715240" y="1070188"/>
                    </a:cubicBezTo>
                    <a:cubicBezTo>
                      <a:pt x="714559" y="1079556"/>
                      <a:pt x="713821" y="1090513"/>
                      <a:pt x="717909" y="1098234"/>
                    </a:cubicBezTo>
                    <a:cubicBezTo>
                      <a:pt x="727503" y="1116288"/>
                      <a:pt x="739993" y="1132865"/>
                      <a:pt x="752937" y="1152452"/>
                    </a:cubicBezTo>
                    <a:close/>
                    <a:moveTo>
                      <a:pt x="502230" y="243354"/>
                    </a:moveTo>
                    <a:cubicBezTo>
                      <a:pt x="481678" y="245909"/>
                      <a:pt x="464363" y="248010"/>
                      <a:pt x="447047" y="250224"/>
                    </a:cubicBezTo>
                    <a:cubicBezTo>
                      <a:pt x="406341" y="255447"/>
                      <a:pt x="376082" y="277304"/>
                      <a:pt x="352351" y="309721"/>
                    </a:cubicBezTo>
                    <a:cubicBezTo>
                      <a:pt x="333843" y="334928"/>
                      <a:pt x="337136" y="362463"/>
                      <a:pt x="343381" y="390338"/>
                    </a:cubicBezTo>
                    <a:cubicBezTo>
                      <a:pt x="344970" y="397378"/>
                      <a:pt x="347071" y="404247"/>
                      <a:pt x="348660" y="411287"/>
                    </a:cubicBezTo>
                    <a:cubicBezTo>
                      <a:pt x="361491" y="469536"/>
                      <a:pt x="402367" y="495481"/>
                      <a:pt x="457153" y="505019"/>
                    </a:cubicBezTo>
                    <a:cubicBezTo>
                      <a:pt x="490478" y="510809"/>
                      <a:pt x="518694" y="500420"/>
                      <a:pt x="542255" y="476519"/>
                    </a:cubicBezTo>
                    <a:cubicBezTo>
                      <a:pt x="567689" y="450687"/>
                      <a:pt x="582620" y="419633"/>
                      <a:pt x="591363" y="384604"/>
                    </a:cubicBezTo>
                    <a:cubicBezTo>
                      <a:pt x="596415" y="364393"/>
                      <a:pt x="593974" y="346169"/>
                      <a:pt x="583301" y="329421"/>
                    </a:cubicBezTo>
                    <a:cubicBezTo>
                      <a:pt x="561160" y="294677"/>
                      <a:pt x="533796" y="264758"/>
                      <a:pt x="502230" y="243468"/>
                    </a:cubicBezTo>
                    <a:close/>
                    <a:moveTo>
                      <a:pt x="199576" y="1294894"/>
                    </a:moveTo>
                    <a:cubicBezTo>
                      <a:pt x="239885" y="1331058"/>
                      <a:pt x="320217" y="1336565"/>
                      <a:pt x="373016" y="1288876"/>
                    </a:cubicBezTo>
                    <a:cubicBezTo>
                      <a:pt x="422011" y="1244593"/>
                      <a:pt x="436828" y="1168291"/>
                      <a:pt x="405035" y="1115379"/>
                    </a:cubicBezTo>
                    <a:cubicBezTo>
                      <a:pt x="374435" y="1115379"/>
                      <a:pt x="343210" y="1115890"/>
                      <a:pt x="311986" y="1115095"/>
                    </a:cubicBezTo>
                    <a:cubicBezTo>
                      <a:pt x="300972" y="1114812"/>
                      <a:pt x="296260" y="1120829"/>
                      <a:pt x="291831" y="1128778"/>
                    </a:cubicBezTo>
                    <a:cubicBezTo>
                      <a:pt x="261174" y="1184074"/>
                      <a:pt x="230460" y="1239314"/>
                      <a:pt x="199576" y="1294894"/>
                    </a:cubicBezTo>
                    <a:close/>
                    <a:moveTo>
                      <a:pt x="176129" y="1740785"/>
                    </a:moveTo>
                    <a:cubicBezTo>
                      <a:pt x="214621" y="1743907"/>
                      <a:pt x="247605" y="1761961"/>
                      <a:pt x="281783" y="1776892"/>
                    </a:cubicBezTo>
                    <a:cubicBezTo>
                      <a:pt x="334638" y="1799998"/>
                      <a:pt x="385790" y="1788417"/>
                      <a:pt x="436260" y="1769966"/>
                    </a:cubicBezTo>
                    <a:cubicBezTo>
                      <a:pt x="434103" y="1707062"/>
                      <a:pt x="391694" y="1654434"/>
                      <a:pt x="337420" y="1644896"/>
                    </a:cubicBezTo>
                    <a:cubicBezTo>
                      <a:pt x="272131" y="1633371"/>
                      <a:pt x="200711" y="1675156"/>
                      <a:pt x="176129" y="1740785"/>
                    </a:cubicBezTo>
                    <a:close/>
                    <a:moveTo>
                      <a:pt x="486561" y="1796592"/>
                    </a:moveTo>
                    <a:cubicBezTo>
                      <a:pt x="488321" y="1859155"/>
                      <a:pt x="480089" y="1920129"/>
                      <a:pt x="487583" y="1982181"/>
                    </a:cubicBezTo>
                    <a:lnTo>
                      <a:pt x="583585" y="1982181"/>
                    </a:lnTo>
                    <a:cubicBezTo>
                      <a:pt x="597551" y="1912692"/>
                      <a:pt x="618500" y="1845984"/>
                      <a:pt x="632863" y="1776211"/>
                    </a:cubicBezTo>
                    <a:cubicBezTo>
                      <a:pt x="581427" y="1772691"/>
                      <a:pt x="535839" y="1784499"/>
                      <a:pt x="486561" y="1796592"/>
                    </a:cubicBezTo>
                    <a:close/>
                    <a:moveTo>
                      <a:pt x="753107" y="1238973"/>
                    </a:moveTo>
                    <a:cubicBezTo>
                      <a:pt x="720520" y="1261284"/>
                      <a:pt x="695597" y="1288876"/>
                      <a:pt x="684583" y="1327595"/>
                    </a:cubicBezTo>
                    <a:cubicBezTo>
                      <a:pt x="671298" y="1374375"/>
                      <a:pt x="688898" y="1418147"/>
                      <a:pt x="730796" y="1442729"/>
                    </a:cubicBezTo>
                    <a:cubicBezTo>
                      <a:pt x="759409" y="1459534"/>
                      <a:pt x="790634" y="1464246"/>
                      <a:pt x="823222" y="1461634"/>
                    </a:cubicBezTo>
                    <a:cubicBezTo>
                      <a:pt x="828331" y="1461237"/>
                      <a:pt x="833327" y="1459193"/>
                      <a:pt x="838210" y="1457944"/>
                    </a:cubicBezTo>
                    <a:cubicBezTo>
                      <a:pt x="826968" y="1399696"/>
                      <a:pt x="779904" y="1278203"/>
                      <a:pt x="753107" y="1238916"/>
                    </a:cubicBezTo>
                    <a:close/>
                    <a:moveTo>
                      <a:pt x="339406" y="1987518"/>
                    </a:moveTo>
                    <a:cubicBezTo>
                      <a:pt x="374889" y="1985871"/>
                      <a:pt x="409691" y="1984282"/>
                      <a:pt x="445685" y="1982635"/>
                    </a:cubicBezTo>
                    <a:lnTo>
                      <a:pt x="445685" y="1808514"/>
                    </a:lnTo>
                    <a:cubicBezTo>
                      <a:pt x="397712" y="1823616"/>
                      <a:pt x="351215" y="1834516"/>
                      <a:pt x="301312" y="1824070"/>
                    </a:cubicBezTo>
                    <a:cubicBezTo>
                      <a:pt x="312213" y="1873178"/>
                      <a:pt x="322318" y="1919107"/>
                      <a:pt x="332594" y="1965036"/>
                    </a:cubicBezTo>
                    <a:cubicBezTo>
                      <a:pt x="334127" y="1971905"/>
                      <a:pt x="336681" y="1978548"/>
                      <a:pt x="339406" y="1987518"/>
                    </a:cubicBezTo>
                    <a:close/>
                    <a:moveTo>
                      <a:pt x="414062" y="1488204"/>
                    </a:moveTo>
                    <a:cubicBezTo>
                      <a:pt x="414062" y="1526469"/>
                      <a:pt x="445344" y="1548156"/>
                      <a:pt x="481281" y="1534871"/>
                    </a:cubicBezTo>
                    <a:cubicBezTo>
                      <a:pt x="512562" y="1523289"/>
                      <a:pt x="532660" y="1490191"/>
                      <a:pt x="528629" y="1456809"/>
                    </a:cubicBezTo>
                    <a:cubicBezTo>
                      <a:pt x="524996" y="1426549"/>
                      <a:pt x="499902" y="1409063"/>
                      <a:pt x="470154" y="1415933"/>
                    </a:cubicBezTo>
                    <a:cubicBezTo>
                      <a:pt x="438474" y="1423256"/>
                      <a:pt x="414006" y="1454765"/>
                      <a:pt x="414062" y="1488147"/>
                    </a:cubicBezTo>
                    <a:close/>
                    <a:moveTo>
                      <a:pt x="736132" y="1571716"/>
                    </a:moveTo>
                    <a:cubicBezTo>
                      <a:pt x="710528" y="1571205"/>
                      <a:pt x="690090" y="1592041"/>
                      <a:pt x="689295" y="1619348"/>
                    </a:cubicBezTo>
                    <a:cubicBezTo>
                      <a:pt x="688557" y="1645180"/>
                      <a:pt x="704681" y="1664199"/>
                      <a:pt x="728184" y="1665107"/>
                    </a:cubicBezTo>
                    <a:cubicBezTo>
                      <a:pt x="754527" y="1666186"/>
                      <a:pt x="776384" y="1644215"/>
                      <a:pt x="776725" y="1616283"/>
                    </a:cubicBezTo>
                    <a:cubicBezTo>
                      <a:pt x="777009" y="1591587"/>
                      <a:pt x="759353" y="1572114"/>
                      <a:pt x="736132" y="1571660"/>
                    </a:cubicBezTo>
                    <a:close/>
                    <a:moveTo>
                      <a:pt x="106923" y="1521075"/>
                    </a:moveTo>
                    <a:cubicBezTo>
                      <a:pt x="129632" y="1548440"/>
                      <a:pt x="183963" y="1539072"/>
                      <a:pt x="202982" y="1515852"/>
                    </a:cubicBezTo>
                    <a:cubicBezTo>
                      <a:pt x="216381" y="1499502"/>
                      <a:pt x="213939" y="1479802"/>
                      <a:pt x="195943" y="1468901"/>
                    </a:cubicBezTo>
                    <a:cubicBezTo>
                      <a:pt x="176242" y="1456922"/>
                      <a:pt x="154953" y="1457377"/>
                      <a:pt x="133720" y="1464189"/>
                    </a:cubicBezTo>
                    <a:cubicBezTo>
                      <a:pt x="129746" y="1465495"/>
                      <a:pt x="125261" y="1469583"/>
                      <a:pt x="123728" y="1473443"/>
                    </a:cubicBezTo>
                    <a:cubicBezTo>
                      <a:pt x="117369" y="1489567"/>
                      <a:pt x="112090" y="1506087"/>
                      <a:pt x="106867" y="1521132"/>
                    </a:cubicBezTo>
                    <a:close/>
                    <a:moveTo>
                      <a:pt x="411678" y="537890"/>
                    </a:moveTo>
                    <a:cubicBezTo>
                      <a:pt x="409521" y="554808"/>
                      <a:pt x="407193" y="572805"/>
                      <a:pt x="404752" y="591597"/>
                    </a:cubicBezTo>
                    <a:cubicBezTo>
                      <a:pt x="442903" y="604087"/>
                      <a:pt x="478102" y="605165"/>
                      <a:pt x="511143" y="588134"/>
                    </a:cubicBezTo>
                    <a:lnTo>
                      <a:pt x="511143" y="546349"/>
                    </a:lnTo>
                    <a:cubicBezTo>
                      <a:pt x="477420" y="543453"/>
                      <a:pt x="445855" y="540785"/>
                      <a:pt x="411678" y="537833"/>
                    </a:cubicBezTo>
                    <a:close/>
                    <a:moveTo>
                      <a:pt x="603512" y="290078"/>
                    </a:moveTo>
                    <a:cubicBezTo>
                      <a:pt x="604931" y="242787"/>
                      <a:pt x="572741" y="196687"/>
                      <a:pt x="532263" y="187377"/>
                    </a:cubicBezTo>
                    <a:cubicBezTo>
                      <a:pt x="529935" y="195552"/>
                      <a:pt x="527664" y="203727"/>
                      <a:pt x="526018" y="209518"/>
                    </a:cubicBezTo>
                    <a:cubicBezTo>
                      <a:pt x="552587" y="237109"/>
                      <a:pt x="577226" y="262714"/>
                      <a:pt x="603512" y="290078"/>
                    </a:cubicBezTo>
                    <a:close/>
                    <a:moveTo>
                      <a:pt x="600673" y="1116572"/>
                    </a:moveTo>
                    <a:cubicBezTo>
                      <a:pt x="603171" y="1139962"/>
                      <a:pt x="614412" y="1149954"/>
                      <a:pt x="638484" y="1151543"/>
                    </a:cubicBezTo>
                    <a:cubicBezTo>
                      <a:pt x="664542" y="1153246"/>
                      <a:pt x="683675" y="1140927"/>
                      <a:pt x="688614" y="1119297"/>
                    </a:cubicBezTo>
                    <a:cubicBezTo>
                      <a:pt x="673683" y="1112143"/>
                      <a:pt x="638370" y="1110894"/>
                      <a:pt x="600617" y="1116572"/>
                    </a:cubicBezTo>
                    <a:close/>
                    <a:moveTo>
                      <a:pt x="410486" y="185106"/>
                    </a:moveTo>
                    <a:cubicBezTo>
                      <a:pt x="371540" y="194700"/>
                      <a:pt x="343437" y="227231"/>
                      <a:pt x="341110" y="261919"/>
                    </a:cubicBezTo>
                    <a:cubicBezTo>
                      <a:pt x="363081" y="247272"/>
                      <a:pt x="385449" y="232340"/>
                      <a:pt x="408783" y="216728"/>
                    </a:cubicBezTo>
                    <a:cubicBezTo>
                      <a:pt x="409293" y="207644"/>
                      <a:pt x="409804" y="197482"/>
                      <a:pt x="410486" y="185106"/>
                    </a:cubicBezTo>
                    <a:close/>
                    <a:moveTo>
                      <a:pt x="504217" y="124643"/>
                    </a:moveTo>
                    <a:cubicBezTo>
                      <a:pt x="537486" y="113345"/>
                      <a:pt x="553041" y="76841"/>
                      <a:pt x="539927" y="42891"/>
                    </a:cubicBezTo>
                    <a:cubicBezTo>
                      <a:pt x="516310" y="65032"/>
                      <a:pt x="503479" y="90466"/>
                      <a:pt x="504217" y="124643"/>
                    </a:cubicBezTo>
                    <a:close/>
                    <a:moveTo>
                      <a:pt x="300972" y="361838"/>
                    </a:moveTo>
                    <a:cubicBezTo>
                      <a:pt x="285757" y="365756"/>
                      <a:pt x="279057" y="375407"/>
                      <a:pt x="275027" y="387272"/>
                    </a:cubicBezTo>
                    <a:cubicBezTo>
                      <a:pt x="270826" y="399706"/>
                      <a:pt x="267930" y="413445"/>
                      <a:pt x="278092" y="423550"/>
                    </a:cubicBezTo>
                    <a:cubicBezTo>
                      <a:pt x="287687" y="433088"/>
                      <a:pt x="300177" y="428830"/>
                      <a:pt x="312667" y="424799"/>
                    </a:cubicBezTo>
                    <a:cubicBezTo>
                      <a:pt x="309771" y="406802"/>
                      <a:pt x="307046" y="389543"/>
                      <a:pt x="304151" y="372341"/>
                    </a:cubicBezTo>
                    <a:cubicBezTo>
                      <a:pt x="303640" y="369276"/>
                      <a:pt x="302334" y="366380"/>
                      <a:pt x="300972" y="361838"/>
                    </a:cubicBezTo>
                    <a:close/>
                    <a:moveTo>
                      <a:pt x="423033" y="139688"/>
                    </a:moveTo>
                    <a:cubicBezTo>
                      <a:pt x="426269" y="94610"/>
                      <a:pt x="410940" y="67246"/>
                      <a:pt x="379828" y="63556"/>
                    </a:cubicBezTo>
                    <a:cubicBezTo>
                      <a:pt x="387209" y="92453"/>
                      <a:pt x="385790" y="124359"/>
                      <a:pt x="423033" y="139688"/>
                    </a:cubicBezTo>
                    <a:close/>
                    <a:moveTo>
                      <a:pt x="624064" y="415488"/>
                    </a:moveTo>
                    <a:cubicBezTo>
                      <a:pt x="648589" y="415488"/>
                      <a:pt x="665621" y="401806"/>
                      <a:pt x="666757" y="382390"/>
                    </a:cubicBezTo>
                    <a:cubicBezTo>
                      <a:pt x="667665" y="366664"/>
                      <a:pt x="658865" y="359340"/>
                      <a:pt x="636043" y="357580"/>
                    </a:cubicBezTo>
                    <a:cubicBezTo>
                      <a:pt x="632069" y="376713"/>
                      <a:pt x="628095" y="395959"/>
                      <a:pt x="624064" y="415488"/>
                    </a:cubicBezTo>
                    <a:close/>
                    <a:moveTo>
                      <a:pt x="448296" y="209234"/>
                    </a:moveTo>
                    <a:cubicBezTo>
                      <a:pt x="476115" y="210937"/>
                      <a:pt x="484801" y="207077"/>
                      <a:pt x="490308" y="191975"/>
                    </a:cubicBezTo>
                    <a:cubicBezTo>
                      <a:pt x="494679" y="180053"/>
                      <a:pt x="490989" y="173922"/>
                      <a:pt x="478272" y="172162"/>
                    </a:cubicBezTo>
                    <a:cubicBezTo>
                      <a:pt x="464136" y="170231"/>
                      <a:pt x="455109" y="175454"/>
                      <a:pt x="451021" y="189137"/>
                    </a:cubicBezTo>
                    <a:cubicBezTo>
                      <a:pt x="449261" y="195041"/>
                      <a:pt x="449261" y="201513"/>
                      <a:pt x="448296" y="20923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053B09FA-3D14-7B84-8352-BDF8C021F7EB}"/>
                  </a:ext>
                </a:extLst>
              </p:cNvPr>
              <p:cNvSpPr/>
              <p:nvPr/>
            </p:nvSpPr>
            <p:spPr>
              <a:xfrm>
                <a:off x="9349979" y="3775139"/>
                <a:ext cx="368202" cy="362611"/>
              </a:xfrm>
              <a:custGeom>
                <a:avLst/>
                <a:gdLst>
                  <a:gd name="csX0" fmla="*/ 368145 w 368202"/>
                  <a:gd name="csY0" fmla="*/ 217498 h 362611"/>
                  <a:gd name="csX1" fmla="*/ 364569 w 368202"/>
                  <a:gd name="csY1" fmla="*/ 258715 h 362611"/>
                  <a:gd name="csX2" fmla="*/ 229167 w 368202"/>
                  <a:gd name="csY2" fmla="*/ 361813 h 362611"/>
                  <a:gd name="csX3" fmla="*/ 93083 w 368202"/>
                  <a:gd name="csY3" fmla="*/ 297547 h 362611"/>
                  <a:gd name="csX4" fmla="*/ 771 w 368202"/>
                  <a:gd name="csY4" fmla="*/ 113264 h 362611"/>
                  <a:gd name="csX5" fmla="*/ 14453 w 368202"/>
                  <a:gd name="csY5" fmla="*/ 85502 h 362611"/>
                  <a:gd name="csX6" fmla="*/ 27851 w 368202"/>
                  <a:gd name="csY6" fmla="*/ 80279 h 362611"/>
                  <a:gd name="csX7" fmla="*/ 272825 w 368202"/>
                  <a:gd name="csY7" fmla="*/ 3295 h 362611"/>
                  <a:gd name="csX8" fmla="*/ 289232 w 368202"/>
                  <a:gd name="csY8" fmla="*/ 3 h 362611"/>
                  <a:gd name="csX9" fmla="*/ 307966 w 368202"/>
                  <a:gd name="csY9" fmla="*/ 12209 h 362611"/>
                  <a:gd name="csX10" fmla="*/ 344187 w 368202"/>
                  <a:gd name="csY10" fmla="*/ 100887 h 362611"/>
                  <a:gd name="csX11" fmla="*/ 361844 w 368202"/>
                  <a:gd name="csY11" fmla="*/ 168049 h 362611"/>
                  <a:gd name="csX12" fmla="*/ 368202 w 368202"/>
                  <a:gd name="csY12" fmla="*/ 217498 h 362611"/>
                  <a:gd name="csX13" fmla="*/ 277139 w 368202"/>
                  <a:gd name="csY13" fmla="*/ 43036 h 362611"/>
                  <a:gd name="csX14" fmla="*/ 38865 w 368202"/>
                  <a:gd name="csY14" fmla="*/ 118032 h 362611"/>
                  <a:gd name="csX15" fmla="*/ 137365 w 368202"/>
                  <a:gd name="csY15" fmla="*/ 284773 h 362611"/>
                  <a:gd name="csX16" fmla="*/ 232005 w 368202"/>
                  <a:gd name="csY16" fmla="*/ 322243 h 362611"/>
                  <a:gd name="csX17" fmla="*/ 326985 w 368202"/>
                  <a:gd name="csY17" fmla="*/ 242251 h 362611"/>
                  <a:gd name="csX18" fmla="*/ 327667 w 368202"/>
                  <a:gd name="csY18" fmla="*/ 223061 h 362611"/>
                  <a:gd name="csX19" fmla="*/ 277196 w 368202"/>
                  <a:gd name="csY19" fmla="*/ 43036 h 3626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</a:cxnLst>
                <a:rect l="l" t="t" r="r" b="b"/>
                <a:pathLst>
                  <a:path w="368202" h="362611">
                    <a:moveTo>
                      <a:pt x="368145" y="217498"/>
                    </a:moveTo>
                    <a:cubicBezTo>
                      <a:pt x="366953" y="231634"/>
                      <a:pt x="366726" y="245316"/>
                      <a:pt x="364569" y="258715"/>
                    </a:cubicBezTo>
                    <a:cubicBezTo>
                      <a:pt x="353498" y="328204"/>
                      <a:pt x="300189" y="368910"/>
                      <a:pt x="229167" y="361813"/>
                    </a:cubicBezTo>
                    <a:cubicBezTo>
                      <a:pt x="176311" y="356534"/>
                      <a:pt x="130326" y="335528"/>
                      <a:pt x="93083" y="297547"/>
                    </a:cubicBezTo>
                    <a:cubicBezTo>
                      <a:pt x="42669" y="246168"/>
                      <a:pt x="16610" y="182129"/>
                      <a:pt x="771" y="113264"/>
                    </a:cubicBezTo>
                    <a:cubicBezTo>
                      <a:pt x="-2181" y="100547"/>
                      <a:pt x="3553" y="91463"/>
                      <a:pt x="14453" y="85502"/>
                    </a:cubicBezTo>
                    <a:cubicBezTo>
                      <a:pt x="18654" y="83231"/>
                      <a:pt x="23309" y="81755"/>
                      <a:pt x="27851" y="80279"/>
                    </a:cubicBezTo>
                    <a:cubicBezTo>
                      <a:pt x="109490" y="54561"/>
                      <a:pt x="191129" y="28843"/>
                      <a:pt x="272825" y="3295"/>
                    </a:cubicBezTo>
                    <a:cubicBezTo>
                      <a:pt x="278161" y="1649"/>
                      <a:pt x="283725" y="59"/>
                      <a:pt x="289232" y="3"/>
                    </a:cubicBezTo>
                    <a:cubicBezTo>
                      <a:pt x="297747" y="-111"/>
                      <a:pt x="304447" y="3522"/>
                      <a:pt x="307966" y="12209"/>
                    </a:cubicBezTo>
                    <a:cubicBezTo>
                      <a:pt x="320002" y="41787"/>
                      <a:pt x="333458" y="70855"/>
                      <a:pt x="344187" y="100887"/>
                    </a:cubicBezTo>
                    <a:cubicBezTo>
                      <a:pt x="351965" y="122631"/>
                      <a:pt x="357075" y="145397"/>
                      <a:pt x="361844" y="168049"/>
                    </a:cubicBezTo>
                    <a:cubicBezTo>
                      <a:pt x="365307" y="184399"/>
                      <a:pt x="366215" y="201318"/>
                      <a:pt x="368202" y="217498"/>
                    </a:cubicBezTo>
                    <a:close/>
                    <a:moveTo>
                      <a:pt x="277139" y="43036"/>
                    </a:moveTo>
                    <a:cubicBezTo>
                      <a:pt x="196636" y="68356"/>
                      <a:pt x="118403" y="92996"/>
                      <a:pt x="38865" y="118032"/>
                    </a:cubicBezTo>
                    <a:cubicBezTo>
                      <a:pt x="56692" y="184854"/>
                      <a:pt x="85192" y="241967"/>
                      <a:pt x="137365" y="284773"/>
                    </a:cubicBezTo>
                    <a:cubicBezTo>
                      <a:pt x="164673" y="307198"/>
                      <a:pt x="196693" y="319177"/>
                      <a:pt x="232005" y="322243"/>
                    </a:cubicBezTo>
                    <a:cubicBezTo>
                      <a:pt x="288550" y="327182"/>
                      <a:pt x="322557" y="298512"/>
                      <a:pt x="326985" y="242251"/>
                    </a:cubicBezTo>
                    <a:cubicBezTo>
                      <a:pt x="327496" y="235892"/>
                      <a:pt x="327667" y="229477"/>
                      <a:pt x="327667" y="223061"/>
                    </a:cubicBezTo>
                    <a:cubicBezTo>
                      <a:pt x="327326" y="159817"/>
                      <a:pt x="306831" y="102250"/>
                      <a:pt x="277196" y="4303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3DE7F557-1DAB-6F26-D34C-53475BB2AB49}"/>
                  </a:ext>
                </a:extLst>
              </p:cNvPr>
              <p:cNvSpPr/>
              <p:nvPr/>
            </p:nvSpPr>
            <p:spPr>
              <a:xfrm>
                <a:off x="8548782" y="3780073"/>
                <a:ext cx="390413" cy="375238"/>
              </a:xfrm>
              <a:custGeom>
                <a:avLst/>
                <a:gdLst>
                  <a:gd name="csX0" fmla="*/ 0 w 390413"/>
                  <a:gd name="csY0" fmla="*/ 227040 h 375238"/>
                  <a:gd name="csX1" fmla="*/ 13455 w 390413"/>
                  <a:gd name="csY1" fmla="*/ 163285 h 375238"/>
                  <a:gd name="csX2" fmla="*/ 58362 w 390413"/>
                  <a:gd name="csY2" fmla="*/ 49456 h 375238"/>
                  <a:gd name="csX3" fmla="*/ 70511 w 390413"/>
                  <a:gd name="csY3" fmla="*/ 16188 h 375238"/>
                  <a:gd name="csX4" fmla="*/ 93618 w 390413"/>
                  <a:gd name="csY4" fmla="*/ 178 h 375238"/>
                  <a:gd name="csX5" fmla="*/ 107641 w 390413"/>
                  <a:gd name="csY5" fmla="*/ 3470 h 375238"/>
                  <a:gd name="csX6" fmla="*/ 361470 w 390413"/>
                  <a:gd name="csY6" fmla="*/ 77331 h 375238"/>
                  <a:gd name="csX7" fmla="*/ 375209 w 390413"/>
                  <a:gd name="csY7" fmla="*/ 81646 h 375238"/>
                  <a:gd name="csX8" fmla="*/ 385485 w 390413"/>
                  <a:gd name="csY8" fmla="*/ 114006 h 375238"/>
                  <a:gd name="csX9" fmla="*/ 362833 w 390413"/>
                  <a:gd name="csY9" fmla="*/ 156245 h 375238"/>
                  <a:gd name="csX10" fmla="*/ 289937 w 390413"/>
                  <a:gd name="csY10" fmla="*/ 277625 h 375238"/>
                  <a:gd name="csX11" fmla="*/ 204608 w 390413"/>
                  <a:gd name="csY11" fmla="*/ 354154 h 375238"/>
                  <a:gd name="csX12" fmla="*/ 119506 w 390413"/>
                  <a:gd name="csY12" fmla="*/ 374535 h 375238"/>
                  <a:gd name="csX13" fmla="*/ 7551 w 390413"/>
                  <a:gd name="csY13" fmla="*/ 272004 h 375238"/>
                  <a:gd name="csX14" fmla="*/ 57 w 390413"/>
                  <a:gd name="csY14" fmla="*/ 227040 h 375238"/>
                  <a:gd name="csX15" fmla="*/ 340578 w 390413"/>
                  <a:gd name="csY15" fmla="*/ 111906 h 375238"/>
                  <a:gd name="csX16" fmla="*/ 102020 w 390413"/>
                  <a:gd name="csY16" fmla="*/ 42984 h 375238"/>
                  <a:gd name="csX17" fmla="*/ 41387 w 390413"/>
                  <a:gd name="csY17" fmla="*/ 224031 h 375238"/>
                  <a:gd name="csX18" fmla="*/ 66253 w 390413"/>
                  <a:gd name="csY18" fmla="*/ 302150 h 375238"/>
                  <a:gd name="csX19" fmla="*/ 160382 w 390413"/>
                  <a:gd name="csY19" fmla="*/ 330934 h 375238"/>
                  <a:gd name="csX20" fmla="*/ 230439 w 390413"/>
                  <a:gd name="csY20" fmla="*/ 286084 h 375238"/>
                  <a:gd name="csX21" fmla="*/ 340578 w 390413"/>
                  <a:gd name="csY21" fmla="*/ 111963 h 3752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</a:cxnLst>
                <a:rect l="l" t="t" r="r" b="b"/>
                <a:pathLst>
                  <a:path w="390413" h="375238">
                    <a:moveTo>
                      <a:pt x="0" y="227040"/>
                    </a:moveTo>
                    <a:cubicBezTo>
                      <a:pt x="4088" y="206943"/>
                      <a:pt x="6188" y="184177"/>
                      <a:pt x="13455" y="163285"/>
                    </a:cubicBezTo>
                    <a:cubicBezTo>
                      <a:pt x="26853" y="124793"/>
                      <a:pt x="43317" y="87380"/>
                      <a:pt x="58362" y="49456"/>
                    </a:cubicBezTo>
                    <a:cubicBezTo>
                      <a:pt x="62733" y="38499"/>
                      <a:pt x="66878" y="27428"/>
                      <a:pt x="70511" y="16188"/>
                    </a:cubicBezTo>
                    <a:cubicBezTo>
                      <a:pt x="74372" y="4265"/>
                      <a:pt x="81185" y="-1071"/>
                      <a:pt x="93618" y="178"/>
                    </a:cubicBezTo>
                    <a:cubicBezTo>
                      <a:pt x="98330" y="632"/>
                      <a:pt x="103042" y="2165"/>
                      <a:pt x="107641" y="3470"/>
                    </a:cubicBezTo>
                    <a:cubicBezTo>
                      <a:pt x="192288" y="28053"/>
                      <a:pt x="276879" y="52692"/>
                      <a:pt x="361470" y="77331"/>
                    </a:cubicBezTo>
                    <a:cubicBezTo>
                      <a:pt x="366069" y="78694"/>
                      <a:pt x="370838" y="79716"/>
                      <a:pt x="375209" y="81646"/>
                    </a:cubicBezTo>
                    <a:cubicBezTo>
                      <a:pt x="391560" y="88913"/>
                      <a:pt x="394285" y="98678"/>
                      <a:pt x="385485" y="114006"/>
                    </a:cubicBezTo>
                    <a:cubicBezTo>
                      <a:pt x="377480" y="127859"/>
                      <a:pt x="369929" y="141939"/>
                      <a:pt x="362833" y="156245"/>
                    </a:cubicBezTo>
                    <a:cubicBezTo>
                      <a:pt x="341770" y="198654"/>
                      <a:pt x="319118" y="240098"/>
                      <a:pt x="289937" y="277625"/>
                    </a:cubicBezTo>
                    <a:cubicBezTo>
                      <a:pt x="266092" y="308225"/>
                      <a:pt x="239069" y="335362"/>
                      <a:pt x="204608" y="354154"/>
                    </a:cubicBezTo>
                    <a:cubicBezTo>
                      <a:pt x="178095" y="368631"/>
                      <a:pt x="150106" y="377942"/>
                      <a:pt x="119506" y="374535"/>
                    </a:cubicBezTo>
                    <a:cubicBezTo>
                      <a:pt x="67900" y="368801"/>
                      <a:pt x="22539" y="327357"/>
                      <a:pt x="7551" y="272004"/>
                    </a:cubicBezTo>
                    <a:cubicBezTo>
                      <a:pt x="3804" y="258208"/>
                      <a:pt x="2725" y="243731"/>
                      <a:pt x="57" y="227040"/>
                    </a:cubicBezTo>
                    <a:close/>
                    <a:moveTo>
                      <a:pt x="340578" y="111906"/>
                    </a:moveTo>
                    <a:cubicBezTo>
                      <a:pt x="258882" y="88288"/>
                      <a:pt x="180934" y="65750"/>
                      <a:pt x="102020" y="42984"/>
                    </a:cubicBezTo>
                    <a:cubicBezTo>
                      <a:pt x="70966" y="101914"/>
                      <a:pt x="47462" y="160106"/>
                      <a:pt x="41387" y="224031"/>
                    </a:cubicBezTo>
                    <a:cubicBezTo>
                      <a:pt x="38605" y="253099"/>
                      <a:pt x="47973" y="279271"/>
                      <a:pt x="66253" y="302150"/>
                    </a:cubicBezTo>
                    <a:cubicBezTo>
                      <a:pt x="91120" y="333205"/>
                      <a:pt x="122288" y="342743"/>
                      <a:pt x="160382" y="330934"/>
                    </a:cubicBezTo>
                    <a:cubicBezTo>
                      <a:pt x="187803" y="322418"/>
                      <a:pt x="210399" y="306124"/>
                      <a:pt x="230439" y="286084"/>
                    </a:cubicBezTo>
                    <a:cubicBezTo>
                      <a:pt x="279320" y="237146"/>
                      <a:pt x="310091" y="176854"/>
                      <a:pt x="340578" y="111963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0" name="Free-form: Shape 19">
                <a:extLst>
                  <a:ext uri="{FF2B5EF4-FFF2-40B4-BE49-F238E27FC236}">
                    <a16:creationId xmlns:a16="http://schemas.microsoft.com/office/drawing/2014/main" id="{4E4920D4-2EBE-AF2A-609B-312240EEE94D}"/>
                  </a:ext>
                </a:extLst>
              </p:cNvPr>
              <p:cNvSpPr/>
              <p:nvPr/>
            </p:nvSpPr>
            <p:spPr>
              <a:xfrm>
                <a:off x="9212919" y="2661493"/>
                <a:ext cx="29923" cy="35693"/>
              </a:xfrm>
              <a:custGeom>
                <a:avLst/>
                <a:gdLst>
                  <a:gd name="csX0" fmla="*/ 12931 w 29923"/>
                  <a:gd name="csY0" fmla="*/ 0 h 35693"/>
                  <a:gd name="csX1" fmla="*/ 29452 w 29923"/>
                  <a:gd name="csY1" fmla="*/ 19700 h 35693"/>
                  <a:gd name="csX2" fmla="*/ 15940 w 29923"/>
                  <a:gd name="csY2" fmla="*/ 35596 h 35693"/>
                  <a:gd name="csX3" fmla="*/ 44 w 29923"/>
                  <a:gd name="csY3" fmla="*/ 22084 h 35693"/>
                  <a:gd name="csX4" fmla="*/ 12931 w 29923"/>
                  <a:gd name="csY4" fmla="*/ 57 h 356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923" h="35693">
                    <a:moveTo>
                      <a:pt x="12931" y="0"/>
                    </a:moveTo>
                    <a:cubicBezTo>
                      <a:pt x="20652" y="8800"/>
                      <a:pt x="27862" y="13512"/>
                      <a:pt x="29452" y="19700"/>
                    </a:cubicBezTo>
                    <a:cubicBezTo>
                      <a:pt x="31836" y="28613"/>
                      <a:pt x="24853" y="34745"/>
                      <a:pt x="15940" y="35596"/>
                    </a:cubicBezTo>
                    <a:cubicBezTo>
                      <a:pt x="6743" y="36505"/>
                      <a:pt x="-638" y="30941"/>
                      <a:pt x="44" y="22084"/>
                    </a:cubicBezTo>
                    <a:cubicBezTo>
                      <a:pt x="498" y="15783"/>
                      <a:pt x="6800" y="9935"/>
                      <a:pt x="12931" y="5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1" name="Free-form: Shape 20">
                <a:extLst>
                  <a:ext uri="{FF2B5EF4-FFF2-40B4-BE49-F238E27FC236}">
                    <a16:creationId xmlns:a16="http://schemas.microsoft.com/office/drawing/2014/main" id="{6204606C-508E-2D3A-FC00-42FB2C272C88}"/>
                  </a:ext>
                </a:extLst>
              </p:cNvPr>
              <p:cNvSpPr/>
              <p:nvPr/>
            </p:nvSpPr>
            <p:spPr>
              <a:xfrm>
                <a:off x="9042837" y="2661550"/>
                <a:ext cx="29775" cy="35792"/>
              </a:xfrm>
              <a:custGeom>
                <a:avLst/>
                <a:gdLst>
                  <a:gd name="csX0" fmla="*/ 13832 w 29775"/>
                  <a:gd name="csY0" fmla="*/ 0 h 35792"/>
                  <a:gd name="csX1" fmla="*/ 29444 w 29775"/>
                  <a:gd name="csY1" fmla="*/ 20154 h 35792"/>
                  <a:gd name="csX2" fmla="*/ 15592 w 29775"/>
                  <a:gd name="csY2" fmla="*/ 35767 h 35792"/>
                  <a:gd name="csX3" fmla="*/ 93 w 29775"/>
                  <a:gd name="csY3" fmla="*/ 21801 h 35792"/>
                  <a:gd name="csX4" fmla="*/ 13832 w 29775"/>
                  <a:gd name="csY4" fmla="*/ 0 h 357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775" h="35792">
                    <a:moveTo>
                      <a:pt x="13832" y="0"/>
                    </a:moveTo>
                    <a:cubicBezTo>
                      <a:pt x="21155" y="9027"/>
                      <a:pt x="28082" y="13966"/>
                      <a:pt x="29444" y="20154"/>
                    </a:cubicBezTo>
                    <a:cubicBezTo>
                      <a:pt x="31374" y="28954"/>
                      <a:pt x="24619" y="35312"/>
                      <a:pt x="15592" y="35767"/>
                    </a:cubicBezTo>
                    <a:cubicBezTo>
                      <a:pt x="6622" y="36221"/>
                      <a:pt x="-929" y="30771"/>
                      <a:pt x="93" y="21801"/>
                    </a:cubicBezTo>
                    <a:cubicBezTo>
                      <a:pt x="831" y="15499"/>
                      <a:pt x="7303" y="9878"/>
                      <a:pt x="13832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2" name="Free-form: Shape 21">
                <a:extLst>
                  <a:ext uri="{FF2B5EF4-FFF2-40B4-BE49-F238E27FC236}">
                    <a16:creationId xmlns:a16="http://schemas.microsoft.com/office/drawing/2014/main" id="{31EFD1FA-D717-1164-7743-ADA6018AA06F}"/>
                  </a:ext>
                </a:extLst>
              </p:cNvPr>
              <p:cNvSpPr/>
              <p:nvPr/>
            </p:nvSpPr>
            <p:spPr>
              <a:xfrm>
                <a:off x="7283745" y="3446299"/>
                <a:ext cx="108186" cy="113404"/>
              </a:xfrm>
              <a:custGeom>
                <a:avLst/>
                <a:gdLst>
                  <a:gd name="csX0" fmla="*/ 40739 w 108186"/>
                  <a:gd name="csY0" fmla="*/ 73934 h 113404"/>
                  <a:gd name="csX1" fmla="*/ 17235 w 108186"/>
                  <a:gd name="csY1" fmla="*/ 40268 h 113404"/>
                  <a:gd name="csX2" fmla="*/ 10820 w 108186"/>
                  <a:gd name="csY2" fmla="*/ 17502 h 113404"/>
                  <a:gd name="csX3" fmla="*/ 23139 w 108186"/>
                  <a:gd name="csY3" fmla="*/ 17 h 113404"/>
                  <a:gd name="csX4" fmla="*/ 41079 w 108186"/>
                  <a:gd name="csY4" fmla="*/ 8305 h 113404"/>
                  <a:gd name="csX5" fmla="*/ 44940 w 108186"/>
                  <a:gd name="csY5" fmla="*/ 16821 h 113404"/>
                  <a:gd name="csX6" fmla="*/ 77527 w 108186"/>
                  <a:gd name="csY6" fmla="*/ 49068 h 113404"/>
                  <a:gd name="csX7" fmla="*/ 92629 w 108186"/>
                  <a:gd name="csY7" fmla="*/ 56164 h 113404"/>
                  <a:gd name="csX8" fmla="*/ 93821 w 108186"/>
                  <a:gd name="csY8" fmla="*/ 102264 h 113404"/>
                  <a:gd name="csX9" fmla="*/ 53456 w 108186"/>
                  <a:gd name="csY9" fmla="*/ 113391 h 113404"/>
                  <a:gd name="csX10" fmla="*/ 8151 w 108186"/>
                  <a:gd name="csY10" fmla="*/ 101412 h 113404"/>
                  <a:gd name="csX11" fmla="*/ 90 w 108186"/>
                  <a:gd name="csY11" fmla="*/ 81599 h 113404"/>
                  <a:gd name="csX12" fmla="*/ 20357 w 108186"/>
                  <a:gd name="csY12" fmla="*/ 69790 h 113404"/>
                  <a:gd name="csX13" fmla="*/ 40739 w 108186"/>
                  <a:gd name="csY13" fmla="*/ 73821 h 1134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108186" h="113404">
                    <a:moveTo>
                      <a:pt x="40739" y="73934"/>
                    </a:moveTo>
                    <a:cubicBezTo>
                      <a:pt x="32507" y="62296"/>
                      <a:pt x="23934" y="51850"/>
                      <a:pt x="17235" y="40268"/>
                    </a:cubicBezTo>
                    <a:cubicBezTo>
                      <a:pt x="13431" y="33626"/>
                      <a:pt x="11728" y="25280"/>
                      <a:pt x="10820" y="17502"/>
                    </a:cubicBezTo>
                    <a:cubicBezTo>
                      <a:pt x="9798" y="8760"/>
                      <a:pt x="14169" y="527"/>
                      <a:pt x="23139" y="17"/>
                    </a:cubicBezTo>
                    <a:cubicBezTo>
                      <a:pt x="28987" y="-324"/>
                      <a:pt x="35516" y="4672"/>
                      <a:pt x="41079" y="8305"/>
                    </a:cubicBezTo>
                    <a:cubicBezTo>
                      <a:pt x="43294" y="9725"/>
                      <a:pt x="44088" y="13812"/>
                      <a:pt x="44940" y="16821"/>
                    </a:cubicBezTo>
                    <a:cubicBezTo>
                      <a:pt x="49879" y="33626"/>
                      <a:pt x="61347" y="43561"/>
                      <a:pt x="77527" y="49068"/>
                    </a:cubicBezTo>
                    <a:cubicBezTo>
                      <a:pt x="82750" y="50885"/>
                      <a:pt x="87917" y="53269"/>
                      <a:pt x="92629" y="56164"/>
                    </a:cubicBezTo>
                    <a:cubicBezTo>
                      <a:pt x="112442" y="68427"/>
                      <a:pt x="113862" y="90285"/>
                      <a:pt x="93821" y="102264"/>
                    </a:cubicBezTo>
                    <a:cubicBezTo>
                      <a:pt x="82126" y="109247"/>
                      <a:pt x="66968" y="113675"/>
                      <a:pt x="53456" y="113391"/>
                    </a:cubicBezTo>
                    <a:cubicBezTo>
                      <a:pt x="38184" y="113051"/>
                      <a:pt x="22458" y="107600"/>
                      <a:pt x="8151" y="101412"/>
                    </a:cubicBezTo>
                    <a:cubicBezTo>
                      <a:pt x="3269" y="99312"/>
                      <a:pt x="-648" y="88071"/>
                      <a:pt x="90" y="81599"/>
                    </a:cubicBezTo>
                    <a:cubicBezTo>
                      <a:pt x="1282" y="71550"/>
                      <a:pt x="10649" y="68427"/>
                      <a:pt x="20357" y="69790"/>
                    </a:cubicBezTo>
                    <a:cubicBezTo>
                      <a:pt x="27113" y="70755"/>
                      <a:pt x="33756" y="72401"/>
                      <a:pt x="40739" y="7382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3" name="Free-form: Shape 22">
                <a:extLst>
                  <a:ext uri="{FF2B5EF4-FFF2-40B4-BE49-F238E27FC236}">
                    <a16:creationId xmlns:a16="http://schemas.microsoft.com/office/drawing/2014/main" id="{05353704-3778-38C5-5966-976A411C972E}"/>
                  </a:ext>
                </a:extLst>
              </p:cNvPr>
              <p:cNvSpPr/>
              <p:nvPr/>
            </p:nvSpPr>
            <p:spPr>
              <a:xfrm>
                <a:off x="7238047" y="3541652"/>
                <a:ext cx="129302" cy="64080"/>
              </a:xfrm>
              <a:custGeom>
                <a:avLst/>
                <a:gdLst>
                  <a:gd name="csX0" fmla="*/ 92455 w 129302"/>
                  <a:gd name="csY0" fmla="*/ 64081 h 64080"/>
                  <a:gd name="csX1" fmla="*/ 11895 w 129302"/>
                  <a:gd name="csY1" fmla="*/ 36319 h 64080"/>
                  <a:gd name="csX2" fmla="*/ 1222 w 129302"/>
                  <a:gd name="csY2" fmla="*/ 23886 h 64080"/>
                  <a:gd name="csX3" fmla="*/ 2641 w 129302"/>
                  <a:gd name="csY3" fmla="*/ 4413 h 64080"/>
                  <a:gd name="csX4" fmla="*/ 21603 w 129302"/>
                  <a:gd name="csY4" fmla="*/ 212 h 64080"/>
                  <a:gd name="csX5" fmla="*/ 35512 w 129302"/>
                  <a:gd name="csY5" fmla="*/ 8898 h 64080"/>
                  <a:gd name="csX6" fmla="*/ 102561 w 129302"/>
                  <a:gd name="csY6" fmla="*/ 28144 h 64080"/>
                  <a:gd name="csX7" fmla="*/ 112042 w 129302"/>
                  <a:gd name="csY7" fmla="*/ 27406 h 64080"/>
                  <a:gd name="csX8" fmla="*/ 129073 w 129302"/>
                  <a:gd name="csY8" fmla="*/ 40804 h 64080"/>
                  <a:gd name="csX9" fmla="*/ 117208 w 129302"/>
                  <a:gd name="csY9" fmla="*/ 59141 h 64080"/>
                  <a:gd name="csX10" fmla="*/ 92512 w 129302"/>
                  <a:gd name="csY10" fmla="*/ 63967 h 640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29302" h="64080">
                    <a:moveTo>
                      <a:pt x="92455" y="64081"/>
                    </a:moveTo>
                    <a:cubicBezTo>
                      <a:pt x="58448" y="63683"/>
                      <a:pt x="33866" y="53351"/>
                      <a:pt x="11895" y="36319"/>
                    </a:cubicBezTo>
                    <a:cubicBezTo>
                      <a:pt x="7580" y="32969"/>
                      <a:pt x="2414" y="28655"/>
                      <a:pt x="1222" y="23886"/>
                    </a:cubicBezTo>
                    <a:cubicBezTo>
                      <a:pt x="-368" y="17698"/>
                      <a:pt x="-879" y="8500"/>
                      <a:pt x="2641" y="4413"/>
                    </a:cubicBezTo>
                    <a:cubicBezTo>
                      <a:pt x="6104" y="382"/>
                      <a:pt x="15301" y="-470"/>
                      <a:pt x="21603" y="212"/>
                    </a:cubicBezTo>
                    <a:cubicBezTo>
                      <a:pt x="26486" y="723"/>
                      <a:pt x="31084" y="5605"/>
                      <a:pt x="35512" y="8898"/>
                    </a:cubicBezTo>
                    <a:cubicBezTo>
                      <a:pt x="55439" y="23715"/>
                      <a:pt x="77297" y="31777"/>
                      <a:pt x="102561" y="28144"/>
                    </a:cubicBezTo>
                    <a:cubicBezTo>
                      <a:pt x="105683" y="27690"/>
                      <a:pt x="108919" y="27292"/>
                      <a:pt x="112042" y="27406"/>
                    </a:cubicBezTo>
                    <a:cubicBezTo>
                      <a:pt x="120955" y="27633"/>
                      <a:pt x="127654" y="31437"/>
                      <a:pt x="129073" y="40804"/>
                    </a:cubicBezTo>
                    <a:cubicBezTo>
                      <a:pt x="130436" y="50001"/>
                      <a:pt x="125610" y="56700"/>
                      <a:pt x="117208" y="59141"/>
                    </a:cubicBezTo>
                    <a:cubicBezTo>
                      <a:pt x="107386" y="62037"/>
                      <a:pt x="97054" y="63116"/>
                      <a:pt x="92512" y="6396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4" name="Free-form: Shape 23">
                <a:extLst>
                  <a:ext uri="{FF2B5EF4-FFF2-40B4-BE49-F238E27FC236}">
                    <a16:creationId xmlns:a16="http://schemas.microsoft.com/office/drawing/2014/main" id="{4D688887-02F6-3907-B10D-58D731CEABFA}"/>
                  </a:ext>
                </a:extLst>
              </p:cNvPr>
              <p:cNvSpPr/>
              <p:nvPr/>
            </p:nvSpPr>
            <p:spPr>
              <a:xfrm>
                <a:off x="7351744" y="3436753"/>
                <a:ext cx="31680" cy="31987"/>
              </a:xfrm>
              <a:custGeom>
                <a:avLst/>
                <a:gdLst>
                  <a:gd name="csX0" fmla="*/ 20315 w 31680"/>
                  <a:gd name="csY0" fmla="*/ 31931 h 31987"/>
                  <a:gd name="csX1" fmla="*/ 48 w 31680"/>
                  <a:gd name="csY1" fmla="*/ 14956 h 31987"/>
                  <a:gd name="csX2" fmla="*/ 15603 w 31680"/>
                  <a:gd name="csY2" fmla="*/ 25 h 31987"/>
                  <a:gd name="csX3" fmla="*/ 31272 w 31680"/>
                  <a:gd name="csY3" fmla="*/ 16829 h 31987"/>
                  <a:gd name="csX4" fmla="*/ 20259 w 31680"/>
                  <a:gd name="csY4" fmla="*/ 31988 h 319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80" h="31987">
                    <a:moveTo>
                      <a:pt x="20315" y="31931"/>
                    </a:moveTo>
                    <a:cubicBezTo>
                      <a:pt x="7201" y="32045"/>
                      <a:pt x="-690" y="23869"/>
                      <a:pt x="48" y="14956"/>
                    </a:cubicBezTo>
                    <a:cubicBezTo>
                      <a:pt x="842" y="5645"/>
                      <a:pt x="6576" y="593"/>
                      <a:pt x="15603" y="25"/>
                    </a:cubicBezTo>
                    <a:cubicBezTo>
                      <a:pt x="24346" y="-543"/>
                      <a:pt x="33770" y="8711"/>
                      <a:pt x="31272" y="16829"/>
                    </a:cubicBezTo>
                    <a:cubicBezTo>
                      <a:pt x="29342" y="23245"/>
                      <a:pt x="23040" y="28354"/>
                      <a:pt x="20259" y="3198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5" name="Free-form: Shape 24">
                <a:extLst>
                  <a:ext uri="{FF2B5EF4-FFF2-40B4-BE49-F238E27FC236}">
                    <a16:creationId xmlns:a16="http://schemas.microsoft.com/office/drawing/2014/main" id="{C5A802CE-DE80-DC06-0BC7-C23D8E51E5AC}"/>
                  </a:ext>
                </a:extLst>
              </p:cNvPr>
              <p:cNvSpPr/>
              <p:nvPr/>
            </p:nvSpPr>
            <p:spPr>
              <a:xfrm>
                <a:off x="7253147" y="3433806"/>
                <a:ext cx="31682" cy="31601"/>
              </a:xfrm>
              <a:custGeom>
                <a:avLst/>
                <a:gdLst>
                  <a:gd name="csX0" fmla="*/ 11272 w 31682"/>
                  <a:gd name="csY0" fmla="*/ 19 h 31601"/>
                  <a:gd name="csX1" fmla="*/ 31653 w 31682"/>
                  <a:gd name="csY1" fmla="*/ 16597 h 31601"/>
                  <a:gd name="csX2" fmla="*/ 16495 w 31682"/>
                  <a:gd name="csY2" fmla="*/ 31585 h 31601"/>
                  <a:gd name="csX3" fmla="*/ 371 w 31682"/>
                  <a:gd name="csY3" fmla="*/ 15348 h 31601"/>
                  <a:gd name="csX4" fmla="*/ 11272 w 31682"/>
                  <a:gd name="csY4" fmla="*/ 19 h 316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82" h="31601">
                    <a:moveTo>
                      <a:pt x="11272" y="19"/>
                    </a:moveTo>
                    <a:cubicBezTo>
                      <a:pt x="24556" y="-435"/>
                      <a:pt x="32221" y="7286"/>
                      <a:pt x="31653" y="16597"/>
                    </a:cubicBezTo>
                    <a:cubicBezTo>
                      <a:pt x="31085" y="25907"/>
                      <a:pt x="25805" y="31130"/>
                      <a:pt x="16495" y="31585"/>
                    </a:cubicBezTo>
                    <a:cubicBezTo>
                      <a:pt x="7525" y="32039"/>
                      <a:pt x="-2013" y="23523"/>
                      <a:pt x="371" y="15348"/>
                    </a:cubicBezTo>
                    <a:cubicBezTo>
                      <a:pt x="2302" y="8876"/>
                      <a:pt x="8490" y="3709"/>
                      <a:pt x="11272" y="1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6" name="Free-form: Shape 25">
                <a:extLst>
                  <a:ext uri="{FF2B5EF4-FFF2-40B4-BE49-F238E27FC236}">
                    <a16:creationId xmlns:a16="http://schemas.microsoft.com/office/drawing/2014/main" id="{7075F47B-DAE9-4A65-4700-629393E7BD0C}"/>
                  </a:ext>
                </a:extLst>
              </p:cNvPr>
              <p:cNvSpPr/>
              <p:nvPr/>
            </p:nvSpPr>
            <p:spPr>
              <a:xfrm>
                <a:off x="7996109" y="3374379"/>
                <a:ext cx="130435" cy="124049"/>
              </a:xfrm>
              <a:custGeom>
                <a:avLst/>
                <a:gdLst>
                  <a:gd name="csX0" fmla="*/ 58696 w 130435"/>
                  <a:gd name="csY0" fmla="*/ 85505 h 124049"/>
                  <a:gd name="csX1" fmla="*/ 61932 w 130435"/>
                  <a:gd name="csY1" fmla="*/ 79601 h 124049"/>
                  <a:gd name="csX2" fmla="*/ 25541 w 130435"/>
                  <a:gd name="csY2" fmla="*/ 41280 h 124049"/>
                  <a:gd name="csX3" fmla="*/ 16968 w 130435"/>
                  <a:gd name="csY3" fmla="*/ 21693 h 124049"/>
                  <a:gd name="csX4" fmla="*/ 26222 w 130435"/>
                  <a:gd name="csY4" fmla="*/ 1823 h 124049"/>
                  <a:gd name="csX5" fmla="*/ 46944 w 130435"/>
                  <a:gd name="csY5" fmla="*/ 8408 h 124049"/>
                  <a:gd name="csX6" fmla="*/ 53756 w 130435"/>
                  <a:gd name="csY6" fmla="*/ 21069 h 124049"/>
                  <a:gd name="csX7" fmla="*/ 98039 w 130435"/>
                  <a:gd name="csY7" fmla="*/ 48490 h 124049"/>
                  <a:gd name="csX8" fmla="*/ 127788 w 130435"/>
                  <a:gd name="csY8" fmla="*/ 63932 h 124049"/>
                  <a:gd name="csX9" fmla="*/ 119839 w 130435"/>
                  <a:gd name="csY9" fmla="*/ 99244 h 124049"/>
                  <a:gd name="csX10" fmla="*/ 38428 w 130435"/>
                  <a:gd name="csY10" fmla="*/ 121896 h 124049"/>
                  <a:gd name="csX11" fmla="*/ 11688 w 130435"/>
                  <a:gd name="csY11" fmla="*/ 111905 h 124049"/>
                  <a:gd name="csX12" fmla="*/ 1696 w 130435"/>
                  <a:gd name="csY12" fmla="*/ 87890 h 124049"/>
                  <a:gd name="csX13" fmla="*/ 25768 w 130435"/>
                  <a:gd name="csY13" fmla="*/ 78238 h 124049"/>
                  <a:gd name="csX14" fmla="*/ 58639 w 130435"/>
                  <a:gd name="csY14" fmla="*/ 85505 h 1240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30435" h="124049">
                    <a:moveTo>
                      <a:pt x="58696" y="85505"/>
                    </a:moveTo>
                    <a:cubicBezTo>
                      <a:pt x="62102" y="86187"/>
                      <a:pt x="64373" y="82042"/>
                      <a:pt x="61932" y="79601"/>
                    </a:cubicBezTo>
                    <a:cubicBezTo>
                      <a:pt x="48022" y="65351"/>
                      <a:pt x="36327" y="53713"/>
                      <a:pt x="25541" y="41280"/>
                    </a:cubicBezTo>
                    <a:cubicBezTo>
                      <a:pt x="21056" y="36113"/>
                      <a:pt x="18898" y="28506"/>
                      <a:pt x="16968" y="21693"/>
                    </a:cubicBezTo>
                    <a:cubicBezTo>
                      <a:pt x="14527" y="12950"/>
                      <a:pt x="17990" y="5910"/>
                      <a:pt x="26222" y="1823"/>
                    </a:cubicBezTo>
                    <a:cubicBezTo>
                      <a:pt x="35078" y="-2606"/>
                      <a:pt x="41777" y="1596"/>
                      <a:pt x="46944" y="8408"/>
                    </a:cubicBezTo>
                    <a:cubicBezTo>
                      <a:pt x="49782" y="12155"/>
                      <a:pt x="51429" y="16867"/>
                      <a:pt x="53756" y="21069"/>
                    </a:cubicBezTo>
                    <a:cubicBezTo>
                      <a:pt x="63408" y="38441"/>
                      <a:pt x="77374" y="48944"/>
                      <a:pt x="98039" y="48490"/>
                    </a:cubicBezTo>
                    <a:cubicBezTo>
                      <a:pt x="110813" y="48206"/>
                      <a:pt x="121940" y="50931"/>
                      <a:pt x="127788" y="63932"/>
                    </a:cubicBezTo>
                    <a:cubicBezTo>
                      <a:pt x="134033" y="77671"/>
                      <a:pt x="128355" y="89423"/>
                      <a:pt x="119839" y="99244"/>
                    </a:cubicBezTo>
                    <a:cubicBezTo>
                      <a:pt x="97982" y="124508"/>
                      <a:pt x="68858" y="126949"/>
                      <a:pt x="38428" y="121896"/>
                    </a:cubicBezTo>
                    <a:cubicBezTo>
                      <a:pt x="29174" y="120364"/>
                      <a:pt x="20034" y="116390"/>
                      <a:pt x="11688" y="111905"/>
                    </a:cubicBezTo>
                    <a:cubicBezTo>
                      <a:pt x="2491" y="107022"/>
                      <a:pt x="-2959" y="98506"/>
                      <a:pt x="1696" y="87890"/>
                    </a:cubicBezTo>
                    <a:cubicBezTo>
                      <a:pt x="6181" y="77557"/>
                      <a:pt x="15038" y="75570"/>
                      <a:pt x="25768" y="78238"/>
                    </a:cubicBezTo>
                    <a:cubicBezTo>
                      <a:pt x="36214" y="80850"/>
                      <a:pt x="46830" y="83007"/>
                      <a:pt x="58639" y="85505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2A66E46C-05B8-3B28-7FB4-1D77929AAC8A}"/>
                  </a:ext>
                </a:extLst>
              </p:cNvPr>
              <p:cNvSpPr/>
              <p:nvPr/>
            </p:nvSpPr>
            <p:spPr>
              <a:xfrm>
                <a:off x="7936773" y="3454196"/>
                <a:ext cx="157422" cy="91300"/>
              </a:xfrm>
              <a:custGeom>
                <a:avLst/>
                <a:gdLst>
                  <a:gd name="csX0" fmla="*/ 107756 w 157422"/>
                  <a:gd name="csY0" fmla="*/ 91301 h 91300"/>
                  <a:gd name="csX1" fmla="*/ 10448 w 157422"/>
                  <a:gd name="csY1" fmla="*/ 41001 h 91300"/>
                  <a:gd name="csX2" fmla="*/ 7666 w 157422"/>
                  <a:gd name="csY2" fmla="*/ 37140 h 91300"/>
                  <a:gd name="csX3" fmla="*/ 7156 w 157422"/>
                  <a:gd name="csY3" fmla="*/ 3020 h 91300"/>
                  <a:gd name="csX4" fmla="*/ 36847 w 157422"/>
                  <a:gd name="csY4" fmla="*/ 14601 h 91300"/>
                  <a:gd name="csX5" fmla="*/ 130749 w 157422"/>
                  <a:gd name="csY5" fmla="*/ 52355 h 91300"/>
                  <a:gd name="csX6" fmla="*/ 140003 w 157422"/>
                  <a:gd name="csY6" fmla="*/ 51106 h 91300"/>
                  <a:gd name="csX7" fmla="*/ 155956 w 157422"/>
                  <a:gd name="csY7" fmla="*/ 62915 h 91300"/>
                  <a:gd name="csX8" fmla="*/ 147043 w 157422"/>
                  <a:gd name="csY8" fmla="*/ 82161 h 91300"/>
                  <a:gd name="csX9" fmla="*/ 107813 w 157422"/>
                  <a:gd name="csY9" fmla="*/ 91301 h 913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57422" h="91300">
                    <a:moveTo>
                      <a:pt x="107756" y="91301"/>
                    </a:moveTo>
                    <a:cubicBezTo>
                      <a:pt x="66994" y="89484"/>
                      <a:pt x="35542" y="71601"/>
                      <a:pt x="10448" y="41001"/>
                    </a:cubicBezTo>
                    <a:cubicBezTo>
                      <a:pt x="9426" y="39752"/>
                      <a:pt x="8518" y="38446"/>
                      <a:pt x="7666" y="37140"/>
                    </a:cubicBezTo>
                    <a:cubicBezTo>
                      <a:pt x="-2382" y="21698"/>
                      <a:pt x="-2553" y="9719"/>
                      <a:pt x="7156" y="3020"/>
                    </a:cubicBezTo>
                    <a:cubicBezTo>
                      <a:pt x="16069" y="-3168"/>
                      <a:pt x="26004" y="-103"/>
                      <a:pt x="36847" y="14601"/>
                    </a:cubicBezTo>
                    <a:cubicBezTo>
                      <a:pt x="60578" y="46621"/>
                      <a:pt x="91406" y="59792"/>
                      <a:pt x="130749" y="52355"/>
                    </a:cubicBezTo>
                    <a:cubicBezTo>
                      <a:pt x="133872" y="51787"/>
                      <a:pt x="137789" y="49914"/>
                      <a:pt x="140003" y="51106"/>
                    </a:cubicBezTo>
                    <a:cubicBezTo>
                      <a:pt x="145907" y="54229"/>
                      <a:pt x="153345" y="57578"/>
                      <a:pt x="155956" y="62915"/>
                    </a:cubicBezTo>
                    <a:cubicBezTo>
                      <a:pt x="159873" y="70863"/>
                      <a:pt x="155615" y="79436"/>
                      <a:pt x="147043" y="82161"/>
                    </a:cubicBezTo>
                    <a:cubicBezTo>
                      <a:pt x="134269" y="86248"/>
                      <a:pt x="120928" y="88349"/>
                      <a:pt x="107813" y="9130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F04FE817-A3A0-F152-ED39-B15B79E193F8}"/>
                  </a:ext>
                </a:extLst>
              </p:cNvPr>
              <p:cNvSpPr/>
              <p:nvPr/>
            </p:nvSpPr>
            <p:spPr>
              <a:xfrm>
                <a:off x="7965959" y="3390656"/>
                <a:ext cx="31622" cy="31815"/>
              </a:xfrm>
              <a:custGeom>
                <a:avLst/>
                <a:gdLst>
                  <a:gd name="csX0" fmla="*/ 19186 w 31622"/>
                  <a:gd name="csY0" fmla="*/ 31758 h 31815"/>
                  <a:gd name="csX1" fmla="*/ 224 w 31622"/>
                  <a:gd name="csY1" fmla="*/ 13534 h 31815"/>
                  <a:gd name="csX2" fmla="*/ 16802 w 31622"/>
                  <a:gd name="csY2" fmla="*/ 22 h 31815"/>
                  <a:gd name="csX3" fmla="*/ 30938 w 31622"/>
                  <a:gd name="csY3" fmla="*/ 17906 h 31815"/>
                  <a:gd name="csX4" fmla="*/ 19186 w 31622"/>
                  <a:gd name="csY4" fmla="*/ 31815 h 3181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22" h="31815">
                    <a:moveTo>
                      <a:pt x="19186" y="31758"/>
                    </a:moveTo>
                    <a:cubicBezTo>
                      <a:pt x="5561" y="30850"/>
                      <a:pt x="-1366" y="22561"/>
                      <a:pt x="224" y="13534"/>
                    </a:cubicBezTo>
                    <a:cubicBezTo>
                      <a:pt x="1814" y="4508"/>
                      <a:pt x="7491" y="-375"/>
                      <a:pt x="16802" y="22"/>
                    </a:cubicBezTo>
                    <a:cubicBezTo>
                      <a:pt x="25999" y="420"/>
                      <a:pt x="34060" y="9390"/>
                      <a:pt x="30938" y="17906"/>
                    </a:cubicBezTo>
                    <a:cubicBezTo>
                      <a:pt x="28724" y="24037"/>
                      <a:pt x="22025" y="28579"/>
                      <a:pt x="19186" y="31815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8451D65D-A13E-382F-198C-1CBC7809F68C}"/>
                  </a:ext>
                </a:extLst>
              </p:cNvPr>
              <p:cNvSpPr/>
              <p:nvPr/>
            </p:nvSpPr>
            <p:spPr>
              <a:xfrm>
                <a:off x="8074663" y="3381202"/>
                <a:ext cx="32485" cy="31200"/>
              </a:xfrm>
              <a:custGeom>
                <a:avLst/>
                <a:gdLst>
                  <a:gd name="csX0" fmla="*/ 32486 w 32485"/>
                  <a:gd name="csY0" fmla="*/ 18901 h 31200"/>
                  <a:gd name="csX1" fmla="*/ 18009 w 32485"/>
                  <a:gd name="csY1" fmla="*/ 30539 h 31200"/>
                  <a:gd name="csX2" fmla="*/ 12 w 32485"/>
                  <a:gd name="csY2" fmla="*/ 16573 h 31200"/>
                  <a:gd name="csX3" fmla="*/ 13694 w 32485"/>
                  <a:gd name="csY3" fmla="*/ 166 h 31200"/>
                  <a:gd name="csX4" fmla="*/ 32429 w 32485"/>
                  <a:gd name="csY4" fmla="*/ 18901 h 312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485" h="31200">
                    <a:moveTo>
                      <a:pt x="32486" y="18901"/>
                    </a:moveTo>
                    <a:cubicBezTo>
                      <a:pt x="28966" y="21853"/>
                      <a:pt x="24254" y="28382"/>
                      <a:pt x="18009" y="30539"/>
                    </a:cubicBezTo>
                    <a:cubicBezTo>
                      <a:pt x="9152" y="33548"/>
                      <a:pt x="353" y="25827"/>
                      <a:pt x="12" y="16573"/>
                    </a:cubicBezTo>
                    <a:cubicBezTo>
                      <a:pt x="-272" y="7319"/>
                      <a:pt x="4497" y="1585"/>
                      <a:pt x="13694" y="166"/>
                    </a:cubicBezTo>
                    <a:cubicBezTo>
                      <a:pt x="22664" y="-1197"/>
                      <a:pt x="31350" y="5900"/>
                      <a:pt x="32429" y="1890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CEC303CB-B485-4AA1-CE2A-826FA98927A4}"/>
                  </a:ext>
                </a:extLst>
              </p:cNvPr>
              <p:cNvSpPr/>
              <p:nvPr/>
            </p:nvSpPr>
            <p:spPr>
              <a:xfrm>
                <a:off x="10486228" y="4079649"/>
                <a:ext cx="211660" cy="270635"/>
              </a:xfrm>
              <a:custGeom>
                <a:avLst/>
                <a:gdLst>
                  <a:gd name="csX0" fmla="*/ 84 w 211660"/>
                  <a:gd name="csY0" fmla="*/ 86484 h 270635"/>
                  <a:gd name="csX1" fmla="*/ 32104 w 211660"/>
                  <a:gd name="csY1" fmla="*/ 38568 h 270635"/>
                  <a:gd name="csX2" fmla="*/ 148998 w 211660"/>
                  <a:gd name="csY2" fmla="*/ 2518 h 270635"/>
                  <a:gd name="csX3" fmla="*/ 181699 w 211660"/>
                  <a:gd name="csY3" fmla="*/ 21764 h 270635"/>
                  <a:gd name="csX4" fmla="*/ 201002 w 211660"/>
                  <a:gd name="csY4" fmla="*/ 135309 h 270635"/>
                  <a:gd name="csX5" fmla="*/ 210199 w 211660"/>
                  <a:gd name="csY5" fmla="*/ 182430 h 270635"/>
                  <a:gd name="csX6" fmla="*/ 183743 w 211660"/>
                  <a:gd name="csY6" fmla="*/ 231595 h 270635"/>
                  <a:gd name="csX7" fmla="*/ 57311 w 211660"/>
                  <a:gd name="csY7" fmla="*/ 269065 h 270635"/>
                  <a:gd name="csX8" fmla="*/ 21147 w 211660"/>
                  <a:gd name="csY8" fmla="*/ 244539 h 270635"/>
                  <a:gd name="csX9" fmla="*/ 11212 w 211660"/>
                  <a:gd name="csY9" fmla="*/ 170848 h 270635"/>
                  <a:gd name="csX10" fmla="*/ 27 w 211660"/>
                  <a:gd name="csY10" fmla="*/ 86484 h 270635"/>
                  <a:gd name="csX11" fmla="*/ 149339 w 211660"/>
                  <a:gd name="csY11" fmla="*/ 39534 h 270635"/>
                  <a:gd name="csX12" fmla="*/ 37894 w 211660"/>
                  <a:gd name="csY12" fmla="*/ 75811 h 270635"/>
                  <a:gd name="csX13" fmla="*/ 57935 w 211660"/>
                  <a:gd name="csY13" fmla="*/ 230119 h 270635"/>
                  <a:gd name="csX14" fmla="*/ 172388 w 211660"/>
                  <a:gd name="csY14" fmla="*/ 196736 h 270635"/>
                  <a:gd name="csX15" fmla="*/ 149339 w 211660"/>
                  <a:gd name="csY15" fmla="*/ 39590 h 2706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211660" h="270635">
                    <a:moveTo>
                      <a:pt x="84" y="86484"/>
                    </a:moveTo>
                    <a:cubicBezTo>
                      <a:pt x="-1108" y="62299"/>
                      <a:pt x="10417" y="45324"/>
                      <a:pt x="32104" y="38568"/>
                    </a:cubicBezTo>
                    <a:cubicBezTo>
                      <a:pt x="71050" y="26419"/>
                      <a:pt x="109996" y="14327"/>
                      <a:pt x="148998" y="2518"/>
                    </a:cubicBezTo>
                    <a:cubicBezTo>
                      <a:pt x="169039" y="-3500"/>
                      <a:pt x="177555" y="645"/>
                      <a:pt x="181699" y="21764"/>
                    </a:cubicBezTo>
                    <a:cubicBezTo>
                      <a:pt x="189080" y="59404"/>
                      <a:pt x="194473" y="97442"/>
                      <a:pt x="201002" y="135309"/>
                    </a:cubicBezTo>
                    <a:cubicBezTo>
                      <a:pt x="203727" y="151092"/>
                      <a:pt x="207360" y="166647"/>
                      <a:pt x="210199" y="182430"/>
                    </a:cubicBezTo>
                    <a:cubicBezTo>
                      <a:pt x="214911" y="208602"/>
                      <a:pt x="208780" y="223136"/>
                      <a:pt x="183743" y="231595"/>
                    </a:cubicBezTo>
                    <a:cubicBezTo>
                      <a:pt x="142129" y="245674"/>
                      <a:pt x="99833" y="257824"/>
                      <a:pt x="57311" y="269065"/>
                    </a:cubicBezTo>
                    <a:cubicBezTo>
                      <a:pt x="36816" y="274458"/>
                      <a:pt x="25064" y="265885"/>
                      <a:pt x="21147" y="244539"/>
                    </a:cubicBezTo>
                    <a:cubicBezTo>
                      <a:pt x="16662" y="220184"/>
                      <a:pt x="14447" y="195431"/>
                      <a:pt x="11212" y="170848"/>
                    </a:cubicBezTo>
                    <a:cubicBezTo>
                      <a:pt x="7464" y="142292"/>
                      <a:pt x="3661" y="113735"/>
                      <a:pt x="27" y="86484"/>
                    </a:cubicBezTo>
                    <a:close/>
                    <a:moveTo>
                      <a:pt x="149339" y="39534"/>
                    </a:moveTo>
                    <a:cubicBezTo>
                      <a:pt x="110677" y="52137"/>
                      <a:pt x="75081" y="63662"/>
                      <a:pt x="37894" y="75811"/>
                    </a:cubicBezTo>
                    <a:cubicBezTo>
                      <a:pt x="44537" y="127134"/>
                      <a:pt x="51009" y="176866"/>
                      <a:pt x="57935" y="230119"/>
                    </a:cubicBezTo>
                    <a:cubicBezTo>
                      <a:pt x="97619" y="218537"/>
                      <a:pt x="134748" y="207694"/>
                      <a:pt x="172388" y="196736"/>
                    </a:cubicBezTo>
                    <a:cubicBezTo>
                      <a:pt x="164554" y="143200"/>
                      <a:pt x="157173" y="92786"/>
                      <a:pt x="149339" y="3959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FF671BFD-4BDB-E432-DFCB-D77C54DF0EBE}"/>
                  </a:ext>
                </a:extLst>
              </p:cNvPr>
              <p:cNvSpPr/>
              <p:nvPr/>
            </p:nvSpPr>
            <p:spPr>
              <a:xfrm>
                <a:off x="10346324" y="3440766"/>
                <a:ext cx="201817" cy="99394"/>
              </a:xfrm>
              <a:custGeom>
                <a:avLst/>
                <a:gdLst>
                  <a:gd name="csX0" fmla="*/ 66695 w 201817"/>
                  <a:gd name="csY0" fmla="*/ 99394 h 99394"/>
                  <a:gd name="csX1" fmla="*/ 20141 w 201817"/>
                  <a:gd name="csY1" fmla="*/ 88948 h 99394"/>
                  <a:gd name="csX2" fmla="*/ 782 w 201817"/>
                  <a:gd name="csY2" fmla="*/ 62890 h 99394"/>
                  <a:gd name="csX3" fmla="*/ 31496 w 201817"/>
                  <a:gd name="csY3" fmla="*/ 52954 h 99394"/>
                  <a:gd name="csX4" fmla="*/ 81172 w 201817"/>
                  <a:gd name="csY4" fmla="*/ 58348 h 99394"/>
                  <a:gd name="csX5" fmla="*/ 169169 w 201817"/>
                  <a:gd name="csY5" fmla="*/ 11397 h 99394"/>
                  <a:gd name="csX6" fmla="*/ 193127 w 201817"/>
                  <a:gd name="csY6" fmla="*/ 2143 h 99394"/>
                  <a:gd name="csX7" fmla="*/ 198123 w 201817"/>
                  <a:gd name="csY7" fmla="*/ 29507 h 99394"/>
                  <a:gd name="csX8" fmla="*/ 180410 w 201817"/>
                  <a:gd name="csY8" fmla="*/ 51989 h 99394"/>
                  <a:gd name="csX9" fmla="*/ 66638 w 201817"/>
                  <a:gd name="csY9" fmla="*/ 99394 h 993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1817" h="99394">
                    <a:moveTo>
                      <a:pt x="66695" y="99394"/>
                    </a:moveTo>
                    <a:cubicBezTo>
                      <a:pt x="51139" y="96045"/>
                      <a:pt x="35186" y="93887"/>
                      <a:pt x="20141" y="88948"/>
                    </a:cubicBezTo>
                    <a:cubicBezTo>
                      <a:pt x="4132" y="83668"/>
                      <a:pt x="-2397" y="73052"/>
                      <a:pt x="782" y="62890"/>
                    </a:cubicBezTo>
                    <a:cubicBezTo>
                      <a:pt x="4075" y="52216"/>
                      <a:pt x="13896" y="49832"/>
                      <a:pt x="31496" y="52954"/>
                    </a:cubicBezTo>
                    <a:cubicBezTo>
                      <a:pt x="47903" y="55850"/>
                      <a:pt x="64765" y="59199"/>
                      <a:pt x="81172" y="58348"/>
                    </a:cubicBezTo>
                    <a:cubicBezTo>
                      <a:pt x="117279" y="56474"/>
                      <a:pt x="147539" y="41430"/>
                      <a:pt x="169169" y="11397"/>
                    </a:cubicBezTo>
                    <a:cubicBezTo>
                      <a:pt x="175300" y="2938"/>
                      <a:pt x="182000" y="-3534"/>
                      <a:pt x="193127" y="2143"/>
                    </a:cubicBezTo>
                    <a:cubicBezTo>
                      <a:pt x="202154" y="6798"/>
                      <a:pt x="204709" y="18096"/>
                      <a:pt x="198123" y="29507"/>
                    </a:cubicBezTo>
                    <a:cubicBezTo>
                      <a:pt x="193411" y="37739"/>
                      <a:pt x="187336" y="45574"/>
                      <a:pt x="180410" y="51989"/>
                    </a:cubicBezTo>
                    <a:cubicBezTo>
                      <a:pt x="148561" y="81454"/>
                      <a:pt x="110864" y="97123"/>
                      <a:pt x="66638" y="9939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2" name="Free-form: Shape 31">
                <a:extLst>
                  <a:ext uri="{FF2B5EF4-FFF2-40B4-BE49-F238E27FC236}">
                    <a16:creationId xmlns:a16="http://schemas.microsoft.com/office/drawing/2014/main" id="{2E7791DC-AD85-E438-34A8-2415DC2A1471}"/>
                  </a:ext>
                </a:extLst>
              </p:cNvPr>
              <p:cNvSpPr/>
              <p:nvPr/>
            </p:nvSpPr>
            <p:spPr>
              <a:xfrm>
                <a:off x="10382012" y="3382490"/>
                <a:ext cx="99801" cy="99277"/>
              </a:xfrm>
              <a:custGeom>
                <a:avLst/>
                <a:gdLst>
                  <a:gd name="csX0" fmla="*/ 53034 w 99801"/>
                  <a:gd name="csY0" fmla="*/ 58262 h 99277"/>
                  <a:gd name="csX1" fmla="*/ 81080 w 99801"/>
                  <a:gd name="csY1" fmla="*/ 48951 h 99277"/>
                  <a:gd name="csX2" fmla="*/ 98452 w 99801"/>
                  <a:gd name="csY2" fmla="*/ 57297 h 99277"/>
                  <a:gd name="csX3" fmla="*/ 96238 w 99801"/>
                  <a:gd name="csY3" fmla="*/ 76486 h 99277"/>
                  <a:gd name="csX4" fmla="*/ 21412 w 99801"/>
                  <a:gd name="csY4" fmla="*/ 97151 h 99277"/>
                  <a:gd name="csX5" fmla="*/ 6992 w 99801"/>
                  <a:gd name="csY5" fmla="*/ 53777 h 99277"/>
                  <a:gd name="csX6" fmla="*/ 50480 w 99801"/>
                  <a:gd name="csY6" fmla="*/ 3193 h 99277"/>
                  <a:gd name="csX7" fmla="*/ 69669 w 99801"/>
                  <a:gd name="csY7" fmla="*/ 1433 h 99277"/>
                  <a:gd name="csX8" fmla="*/ 75971 w 99801"/>
                  <a:gd name="csY8" fmla="*/ 21871 h 99277"/>
                  <a:gd name="csX9" fmla="*/ 53091 w 99801"/>
                  <a:gd name="csY9" fmla="*/ 58262 h 992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99801" h="99277">
                    <a:moveTo>
                      <a:pt x="53034" y="58262"/>
                    </a:moveTo>
                    <a:cubicBezTo>
                      <a:pt x="64729" y="54118"/>
                      <a:pt x="72791" y="49406"/>
                      <a:pt x="81080" y="48951"/>
                    </a:cubicBezTo>
                    <a:cubicBezTo>
                      <a:pt x="86928" y="48611"/>
                      <a:pt x="95841" y="52528"/>
                      <a:pt x="98452" y="57297"/>
                    </a:cubicBezTo>
                    <a:cubicBezTo>
                      <a:pt x="101064" y="62009"/>
                      <a:pt x="99645" y="71604"/>
                      <a:pt x="96238" y="76486"/>
                    </a:cubicBezTo>
                    <a:cubicBezTo>
                      <a:pt x="84884" y="92836"/>
                      <a:pt x="40601" y="104191"/>
                      <a:pt x="21412" y="97151"/>
                    </a:cubicBezTo>
                    <a:cubicBezTo>
                      <a:pt x="123" y="89317"/>
                      <a:pt x="-6463" y="72058"/>
                      <a:pt x="6992" y="53777"/>
                    </a:cubicBezTo>
                    <a:cubicBezTo>
                      <a:pt x="20106" y="35894"/>
                      <a:pt x="34981" y="19089"/>
                      <a:pt x="50480" y="3193"/>
                    </a:cubicBezTo>
                    <a:cubicBezTo>
                      <a:pt x="54000" y="-441"/>
                      <a:pt x="64332" y="-895"/>
                      <a:pt x="69669" y="1433"/>
                    </a:cubicBezTo>
                    <a:cubicBezTo>
                      <a:pt x="77617" y="4839"/>
                      <a:pt x="80228" y="13923"/>
                      <a:pt x="75971" y="21871"/>
                    </a:cubicBezTo>
                    <a:cubicBezTo>
                      <a:pt x="69669" y="33566"/>
                      <a:pt x="61834" y="44523"/>
                      <a:pt x="53091" y="5826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3" name="Free-form: Shape 32">
                <a:extLst>
                  <a:ext uri="{FF2B5EF4-FFF2-40B4-BE49-F238E27FC236}">
                    <a16:creationId xmlns:a16="http://schemas.microsoft.com/office/drawing/2014/main" id="{667BEA29-1250-854E-E1C5-AAC4F0433786}"/>
                  </a:ext>
                </a:extLst>
              </p:cNvPr>
              <p:cNvSpPr/>
              <p:nvPr/>
            </p:nvSpPr>
            <p:spPr>
              <a:xfrm>
                <a:off x="10360388" y="3373869"/>
                <a:ext cx="32817" cy="33670"/>
              </a:xfrm>
              <a:custGeom>
                <a:avLst/>
                <a:gdLst>
                  <a:gd name="csX0" fmla="*/ 32817 w 32817"/>
                  <a:gd name="csY0" fmla="*/ 17263 h 33670"/>
                  <a:gd name="csX1" fmla="*/ 16070 w 32817"/>
                  <a:gd name="csY1" fmla="*/ 33671 h 33670"/>
                  <a:gd name="csX2" fmla="*/ 3 w 32817"/>
                  <a:gd name="csY2" fmla="*/ 16809 h 33670"/>
                  <a:gd name="csX3" fmla="*/ 16524 w 32817"/>
                  <a:gd name="csY3" fmla="*/ 5 h 33670"/>
                  <a:gd name="csX4" fmla="*/ 32817 w 32817"/>
                  <a:gd name="csY4" fmla="*/ 17263 h 336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817" h="33670">
                    <a:moveTo>
                      <a:pt x="32817" y="17263"/>
                    </a:moveTo>
                    <a:cubicBezTo>
                      <a:pt x="32760" y="26063"/>
                      <a:pt x="24926" y="33671"/>
                      <a:pt x="16070" y="33671"/>
                    </a:cubicBezTo>
                    <a:cubicBezTo>
                      <a:pt x="6929" y="33671"/>
                      <a:pt x="-167" y="26177"/>
                      <a:pt x="3" y="16809"/>
                    </a:cubicBezTo>
                    <a:cubicBezTo>
                      <a:pt x="173" y="7896"/>
                      <a:pt x="8121" y="-222"/>
                      <a:pt x="16524" y="5"/>
                    </a:cubicBezTo>
                    <a:cubicBezTo>
                      <a:pt x="24813" y="175"/>
                      <a:pt x="32874" y="8748"/>
                      <a:pt x="32817" y="17263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4" name="Free-form: Shape 33">
                <a:extLst>
                  <a:ext uri="{FF2B5EF4-FFF2-40B4-BE49-F238E27FC236}">
                    <a16:creationId xmlns:a16="http://schemas.microsoft.com/office/drawing/2014/main" id="{EDD38A85-8CC7-A140-BB3B-D808B54EA7F6}"/>
                  </a:ext>
                </a:extLst>
              </p:cNvPr>
              <p:cNvSpPr/>
              <p:nvPr/>
            </p:nvSpPr>
            <p:spPr>
              <a:xfrm>
                <a:off x="10477130" y="3365993"/>
                <a:ext cx="32856" cy="31984"/>
              </a:xfrm>
              <a:custGeom>
                <a:avLst/>
                <a:gdLst>
                  <a:gd name="csX0" fmla="*/ 32857 w 32856"/>
                  <a:gd name="csY0" fmla="*/ 11968 h 31984"/>
                  <a:gd name="csX1" fmla="*/ 15484 w 32856"/>
                  <a:gd name="csY1" fmla="*/ 31952 h 31984"/>
                  <a:gd name="csX2" fmla="*/ 43 w 32856"/>
                  <a:gd name="csY2" fmla="*/ 17134 h 31984"/>
                  <a:gd name="csX3" fmla="*/ 18550 w 32856"/>
                  <a:gd name="csY3" fmla="*/ 500 h 31984"/>
                  <a:gd name="csX4" fmla="*/ 32857 w 32856"/>
                  <a:gd name="csY4" fmla="*/ 11968 h 3198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856" h="31984">
                    <a:moveTo>
                      <a:pt x="32857" y="11968"/>
                    </a:moveTo>
                    <a:cubicBezTo>
                      <a:pt x="32403" y="25650"/>
                      <a:pt x="25022" y="32520"/>
                      <a:pt x="15484" y="31952"/>
                    </a:cubicBezTo>
                    <a:cubicBezTo>
                      <a:pt x="6231" y="31441"/>
                      <a:pt x="781" y="26161"/>
                      <a:pt x="43" y="17134"/>
                    </a:cubicBezTo>
                    <a:cubicBezTo>
                      <a:pt x="-752" y="7824"/>
                      <a:pt x="9750" y="-2395"/>
                      <a:pt x="18550" y="500"/>
                    </a:cubicBezTo>
                    <a:cubicBezTo>
                      <a:pt x="24795" y="2544"/>
                      <a:pt x="29564" y="9130"/>
                      <a:pt x="32857" y="1196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5" name="Free-form: Shape 34">
                <a:extLst>
                  <a:ext uri="{FF2B5EF4-FFF2-40B4-BE49-F238E27FC236}">
                    <a16:creationId xmlns:a16="http://schemas.microsoft.com/office/drawing/2014/main" id="{20432DD4-C375-70C5-2212-C252B64C36BE}"/>
                  </a:ext>
                </a:extLst>
              </p:cNvPr>
              <p:cNvSpPr/>
              <p:nvPr/>
            </p:nvSpPr>
            <p:spPr>
              <a:xfrm>
                <a:off x="11111778" y="3397354"/>
                <a:ext cx="112798" cy="124030"/>
              </a:xfrm>
              <a:custGeom>
                <a:avLst/>
                <a:gdLst>
                  <a:gd name="csX0" fmla="*/ 51603 w 112798"/>
                  <a:gd name="csY0" fmla="*/ 83252 h 124030"/>
                  <a:gd name="csX1" fmla="*/ 74255 w 112798"/>
                  <a:gd name="csY1" fmla="*/ 72011 h 124030"/>
                  <a:gd name="csX2" fmla="*/ 91116 w 112798"/>
                  <a:gd name="csY2" fmla="*/ 63155 h 124030"/>
                  <a:gd name="csX3" fmla="*/ 111668 w 112798"/>
                  <a:gd name="csY3" fmla="*/ 69854 h 124030"/>
                  <a:gd name="csX4" fmla="*/ 110305 w 112798"/>
                  <a:gd name="csY4" fmla="*/ 89611 h 124030"/>
                  <a:gd name="csX5" fmla="*/ 98553 w 112798"/>
                  <a:gd name="csY5" fmla="*/ 101022 h 124030"/>
                  <a:gd name="csX6" fmla="*/ 43541 w 112798"/>
                  <a:gd name="csY6" fmla="*/ 123163 h 124030"/>
                  <a:gd name="csX7" fmla="*/ 18163 w 112798"/>
                  <a:gd name="csY7" fmla="*/ 119700 h 124030"/>
                  <a:gd name="csX8" fmla="*/ 3459 w 112798"/>
                  <a:gd name="csY8" fmla="*/ 80300 h 124030"/>
                  <a:gd name="csX9" fmla="*/ 17993 w 112798"/>
                  <a:gd name="csY9" fmla="*/ 58500 h 124030"/>
                  <a:gd name="csX10" fmla="*/ 47401 w 112798"/>
                  <a:gd name="csY10" fmla="*/ 15012 h 124030"/>
                  <a:gd name="csX11" fmla="*/ 71586 w 112798"/>
                  <a:gd name="csY11" fmla="*/ 1330 h 124030"/>
                  <a:gd name="csX12" fmla="*/ 78002 w 112798"/>
                  <a:gd name="csY12" fmla="*/ 30227 h 124030"/>
                  <a:gd name="csX13" fmla="*/ 49048 w 112798"/>
                  <a:gd name="csY13" fmla="*/ 79505 h 124030"/>
                  <a:gd name="csX14" fmla="*/ 51489 w 112798"/>
                  <a:gd name="csY14" fmla="*/ 83309 h 1240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12798" h="124030">
                    <a:moveTo>
                      <a:pt x="51603" y="83252"/>
                    </a:moveTo>
                    <a:cubicBezTo>
                      <a:pt x="59153" y="79505"/>
                      <a:pt x="66761" y="75872"/>
                      <a:pt x="74255" y="72011"/>
                    </a:cubicBezTo>
                    <a:cubicBezTo>
                      <a:pt x="79932" y="69116"/>
                      <a:pt x="85155" y="65142"/>
                      <a:pt x="91116" y="63155"/>
                    </a:cubicBezTo>
                    <a:cubicBezTo>
                      <a:pt x="99235" y="60430"/>
                      <a:pt x="108375" y="61168"/>
                      <a:pt x="111668" y="69854"/>
                    </a:cubicBezTo>
                    <a:cubicBezTo>
                      <a:pt x="113825" y="75531"/>
                      <a:pt x="112633" y="83593"/>
                      <a:pt x="110305" y="89611"/>
                    </a:cubicBezTo>
                    <a:cubicBezTo>
                      <a:pt x="108488" y="94266"/>
                      <a:pt x="103322" y="98865"/>
                      <a:pt x="98553" y="101022"/>
                    </a:cubicBezTo>
                    <a:cubicBezTo>
                      <a:pt x="80500" y="109141"/>
                      <a:pt x="62389" y="117373"/>
                      <a:pt x="43541" y="123163"/>
                    </a:cubicBezTo>
                    <a:cubicBezTo>
                      <a:pt x="36047" y="125434"/>
                      <a:pt x="25941" y="122879"/>
                      <a:pt x="18163" y="119700"/>
                    </a:cubicBezTo>
                    <a:cubicBezTo>
                      <a:pt x="1472" y="113001"/>
                      <a:pt x="-4432" y="96594"/>
                      <a:pt x="3459" y="80300"/>
                    </a:cubicBezTo>
                    <a:cubicBezTo>
                      <a:pt x="7206" y="72522"/>
                      <a:pt x="13111" y="65766"/>
                      <a:pt x="17993" y="58500"/>
                    </a:cubicBezTo>
                    <a:cubicBezTo>
                      <a:pt x="27815" y="44023"/>
                      <a:pt x="38091" y="29829"/>
                      <a:pt x="47401" y="15012"/>
                    </a:cubicBezTo>
                    <a:cubicBezTo>
                      <a:pt x="55633" y="2011"/>
                      <a:pt x="62673" y="-2531"/>
                      <a:pt x="71586" y="1330"/>
                    </a:cubicBezTo>
                    <a:cubicBezTo>
                      <a:pt x="81408" y="5588"/>
                      <a:pt x="84928" y="16545"/>
                      <a:pt x="78002" y="30227"/>
                    </a:cubicBezTo>
                    <a:cubicBezTo>
                      <a:pt x="69429" y="47202"/>
                      <a:pt x="58812" y="63098"/>
                      <a:pt x="49048" y="79505"/>
                    </a:cubicBezTo>
                    <a:cubicBezTo>
                      <a:pt x="49843" y="80754"/>
                      <a:pt x="50694" y="82060"/>
                      <a:pt x="51489" y="8330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6" name="Free-form: Shape 35">
                <a:extLst>
                  <a:ext uri="{FF2B5EF4-FFF2-40B4-BE49-F238E27FC236}">
                    <a16:creationId xmlns:a16="http://schemas.microsoft.com/office/drawing/2014/main" id="{3C458A3B-5EA1-92AE-32A9-18A2DECFBBE8}"/>
                  </a:ext>
                </a:extLst>
              </p:cNvPr>
              <p:cNvSpPr/>
              <p:nvPr/>
            </p:nvSpPr>
            <p:spPr>
              <a:xfrm>
                <a:off x="11098822" y="3471003"/>
                <a:ext cx="171978" cy="102596"/>
              </a:xfrm>
              <a:custGeom>
                <a:avLst/>
                <a:gdLst>
                  <a:gd name="csX0" fmla="*/ 29360 w 171978"/>
                  <a:gd name="csY0" fmla="*/ 102596 h 102596"/>
                  <a:gd name="csX1" fmla="*/ 22661 w 171978"/>
                  <a:gd name="csY1" fmla="*/ 101971 h 102596"/>
                  <a:gd name="csX2" fmla="*/ 179 w 171978"/>
                  <a:gd name="csY2" fmla="*/ 82101 h 102596"/>
                  <a:gd name="csX3" fmla="*/ 22888 w 171978"/>
                  <a:gd name="csY3" fmla="*/ 65013 h 102596"/>
                  <a:gd name="csX4" fmla="*/ 79206 w 171978"/>
                  <a:gd name="csY4" fmla="*/ 54907 h 102596"/>
                  <a:gd name="csX5" fmla="*/ 139669 w 171978"/>
                  <a:gd name="csY5" fmla="*/ 11136 h 102596"/>
                  <a:gd name="csX6" fmla="*/ 161185 w 171978"/>
                  <a:gd name="csY6" fmla="*/ 1428 h 102596"/>
                  <a:gd name="csX7" fmla="*/ 170042 w 171978"/>
                  <a:gd name="csY7" fmla="*/ 25556 h 102596"/>
                  <a:gd name="csX8" fmla="*/ 151364 w 171978"/>
                  <a:gd name="csY8" fmla="*/ 52863 h 102596"/>
                  <a:gd name="csX9" fmla="*/ 29303 w 171978"/>
                  <a:gd name="csY9" fmla="*/ 102596 h 1025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71978" h="102596">
                    <a:moveTo>
                      <a:pt x="29360" y="102596"/>
                    </a:moveTo>
                    <a:cubicBezTo>
                      <a:pt x="27429" y="102426"/>
                      <a:pt x="25045" y="102312"/>
                      <a:pt x="22661" y="101971"/>
                    </a:cubicBezTo>
                    <a:cubicBezTo>
                      <a:pt x="7729" y="99814"/>
                      <a:pt x="-1411" y="92150"/>
                      <a:pt x="179" y="82101"/>
                    </a:cubicBezTo>
                    <a:cubicBezTo>
                      <a:pt x="2166" y="69554"/>
                      <a:pt x="11760" y="66602"/>
                      <a:pt x="22888" y="65013"/>
                    </a:cubicBezTo>
                    <a:cubicBezTo>
                      <a:pt x="41793" y="62288"/>
                      <a:pt x="61096" y="60414"/>
                      <a:pt x="79206" y="54907"/>
                    </a:cubicBezTo>
                    <a:cubicBezTo>
                      <a:pt x="103845" y="47413"/>
                      <a:pt x="126384" y="35321"/>
                      <a:pt x="139669" y="11136"/>
                    </a:cubicBezTo>
                    <a:cubicBezTo>
                      <a:pt x="144210" y="2847"/>
                      <a:pt x="150796" y="-2774"/>
                      <a:pt x="161185" y="1428"/>
                    </a:cubicBezTo>
                    <a:cubicBezTo>
                      <a:pt x="170212" y="5061"/>
                      <a:pt x="174868" y="14826"/>
                      <a:pt x="170042" y="25556"/>
                    </a:cubicBezTo>
                    <a:cubicBezTo>
                      <a:pt x="165557" y="35491"/>
                      <a:pt x="159028" y="45142"/>
                      <a:pt x="151364" y="52863"/>
                    </a:cubicBezTo>
                    <a:cubicBezTo>
                      <a:pt x="119685" y="84769"/>
                      <a:pt x="71485" y="99871"/>
                      <a:pt x="29303" y="10259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7" name="Free-form: Shape 36">
                <a:extLst>
                  <a:ext uri="{FF2B5EF4-FFF2-40B4-BE49-F238E27FC236}">
                    <a16:creationId xmlns:a16="http://schemas.microsoft.com/office/drawing/2014/main" id="{DCCC61AB-C164-3823-5CD1-844CC242863E}"/>
                  </a:ext>
                </a:extLst>
              </p:cNvPr>
              <p:cNvSpPr/>
              <p:nvPr/>
            </p:nvSpPr>
            <p:spPr>
              <a:xfrm>
                <a:off x="11217141" y="3397147"/>
                <a:ext cx="32048" cy="32763"/>
              </a:xfrm>
              <a:custGeom>
                <a:avLst/>
                <a:gdLst>
                  <a:gd name="csX0" fmla="*/ 3 w 32048"/>
                  <a:gd name="csY0" fmla="*/ 15786 h 32763"/>
                  <a:gd name="csX1" fmla="*/ 16864 w 32048"/>
                  <a:gd name="csY1" fmla="*/ 60 h 32763"/>
                  <a:gd name="csX2" fmla="*/ 31966 w 32048"/>
                  <a:gd name="csY2" fmla="*/ 15388 h 32763"/>
                  <a:gd name="csX3" fmla="*/ 16183 w 32048"/>
                  <a:gd name="csY3" fmla="*/ 32761 h 32763"/>
                  <a:gd name="csX4" fmla="*/ 3 w 32048"/>
                  <a:gd name="csY4" fmla="*/ 15786 h 327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048" h="32763">
                    <a:moveTo>
                      <a:pt x="3" y="15786"/>
                    </a:moveTo>
                    <a:cubicBezTo>
                      <a:pt x="173" y="6475"/>
                      <a:pt x="7780" y="-735"/>
                      <a:pt x="16864" y="60"/>
                    </a:cubicBezTo>
                    <a:cubicBezTo>
                      <a:pt x="26118" y="855"/>
                      <a:pt x="30887" y="6759"/>
                      <a:pt x="31966" y="15388"/>
                    </a:cubicBezTo>
                    <a:cubicBezTo>
                      <a:pt x="32987" y="23620"/>
                      <a:pt x="24415" y="32591"/>
                      <a:pt x="16183" y="32761"/>
                    </a:cubicBezTo>
                    <a:cubicBezTo>
                      <a:pt x="7894" y="32931"/>
                      <a:pt x="-167" y="24472"/>
                      <a:pt x="3" y="1578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8" name="Free-form: Shape 37">
                <a:extLst>
                  <a:ext uri="{FF2B5EF4-FFF2-40B4-BE49-F238E27FC236}">
                    <a16:creationId xmlns:a16="http://schemas.microsoft.com/office/drawing/2014/main" id="{6C18BEF7-09D3-794F-6E0E-1110FA44D3F7}"/>
                  </a:ext>
                </a:extLst>
              </p:cNvPr>
              <p:cNvSpPr/>
              <p:nvPr/>
            </p:nvSpPr>
            <p:spPr>
              <a:xfrm>
                <a:off x="11105923" y="3406404"/>
                <a:ext cx="29995" cy="29900"/>
              </a:xfrm>
              <a:custGeom>
                <a:avLst/>
                <a:gdLst>
                  <a:gd name="csX0" fmla="*/ 13799 w 29995"/>
                  <a:gd name="csY0" fmla="*/ 0 h 29900"/>
                  <a:gd name="csX1" fmla="*/ 29923 w 29995"/>
                  <a:gd name="csY1" fmla="*/ 13966 h 29900"/>
                  <a:gd name="csX2" fmla="*/ 16184 w 29995"/>
                  <a:gd name="csY2" fmla="*/ 29862 h 29900"/>
                  <a:gd name="csX3" fmla="*/ 60 w 29995"/>
                  <a:gd name="csY3" fmla="*/ 16123 h 29900"/>
                  <a:gd name="csX4" fmla="*/ 13799 w 29995"/>
                  <a:gd name="csY4" fmla="*/ 0 h 29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995" h="29900">
                    <a:moveTo>
                      <a:pt x="13799" y="0"/>
                    </a:moveTo>
                    <a:cubicBezTo>
                      <a:pt x="23280" y="0"/>
                      <a:pt x="29184" y="4542"/>
                      <a:pt x="29923" y="13966"/>
                    </a:cubicBezTo>
                    <a:cubicBezTo>
                      <a:pt x="30661" y="23333"/>
                      <a:pt x="25778" y="29351"/>
                      <a:pt x="16184" y="29862"/>
                    </a:cubicBezTo>
                    <a:cubicBezTo>
                      <a:pt x="6930" y="30373"/>
                      <a:pt x="742" y="25718"/>
                      <a:pt x="60" y="16123"/>
                    </a:cubicBezTo>
                    <a:cubicBezTo>
                      <a:pt x="-621" y="6699"/>
                      <a:pt x="4489" y="1306"/>
                      <a:pt x="13799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</p:grp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9718C827-1DB2-7326-D50E-13D1F877979B}"/>
                </a:ext>
              </a:extLst>
            </p:cNvPr>
            <p:cNvSpPr/>
            <p:nvPr/>
          </p:nvSpPr>
          <p:spPr>
            <a:xfrm>
              <a:off x="9038558" y="2660244"/>
              <a:ext cx="38378" cy="38378"/>
            </a:xfrm>
            <a:prstGeom prst="ellipse">
              <a:avLst/>
            </a:prstGeom>
            <a:solidFill>
              <a:srgbClr val="004C66"/>
            </a:solidFill>
            <a:ln w="5674" cap="flat">
              <a:noFill/>
              <a:prstDash val="solid"/>
              <a:miter/>
            </a:ln>
          </p:spPr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71B536B8-5971-A354-645F-49313369F4F0}"/>
                </a:ext>
              </a:extLst>
            </p:cNvPr>
            <p:cNvSpPr/>
            <p:nvPr/>
          </p:nvSpPr>
          <p:spPr>
            <a:xfrm>
              <a:off x="9208705" y="2660244"/>
              <a:ext cx="38378" cy="38378"/>
            </a:xfrm>
            <a:prstGeom prst="ellipse">
              <a:avLst/>
            </a:prstGeom>
            <a:solidFill>
              <a:srgbClr val="004C66"/>
            </a:solidFill>
            <a:ln w="5674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4BC11353-E0CF-BFC6-6B7D-EFBCA4C1D4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20677467"/>
      </p:ext>
    </p:extLst>
  </p:cSld>
  <p:clrMapOvr>
    <a:masterClrMapping/>
  </p:clrMapOvr>
  <p:hf sldNum="0"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6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3C03AA0-AB51-C05B-EADC-3962773CE860}"/>
              </a:ext>
            </a:extLst>
          </p:cNvPr>
          <p:cNvGrpSpPr/>
          <p:nvPr userDrawn="1"/>
        </p:nvGrpSpPr>
        <p:grpSpPr>
          <a:xfrm>
            <a:off x="6503577" y="2632708"/>
            <a:ext cx="5297238" cy="3903777"/>
            <a:chOff x="6503577" y="2632708"/>
            <a:chExt cx="5297238" cy="3903777"/>
          </a:xfrm>
        </p:grpSpPr>
        <p:grpSp>
          <p:nvGrpSpPr>
            <p:cNvPr id="10" name="Graphic 6">
              <a:extLst>
                <a:ext uri="{FF2B5EF4-FFF2-40B4-BE49-F238E27FC236}">
                  <a16:creationId xmlns:a16="http://schemas.microsoft.com/office/drawing/2014/main" id="{DC4C116A-60CA-0314-D183-0394FC49E105}"/>
                </a:ext>
              </a:extLst>
            </p:cNvPr>
            <p:cNvGrpSpPr/>
            <p:nvPr/>
          </p:nvGrpSpPr>
          <p:grpSpPr>
            <a:xfrm>
              <a:off x="6503577" y="2632708"/>
              <a:ext cx="5297238" cy="3903777"/>
              <a:chOff x="6503577" y="2632708"/>
              <a:chExt cx="5297238" cy="3903777"/>
            </a:xfrm>
            <a:solidFill>
              <a:srgbClr val="004C66"/>
            </a:solidFill>
          </p:grpSpPr>
          <p:sp>
            <p:nvSpPr>
              <p:cNvPr id="40" name="Free-form: Shape 39">
                <a:extLst>
                  <a:ext uri="{FF2B5EF4-FFF2-40B4-BE49-F238E27FC236}">
                    <a16:creationId xmlns:a16="http://schemas.microsoft.com/office/drawing/2014/main" id="{B9678B9E-6608-0750-815C-08796955DEC7}"/>
                  </a:ext>
                </a:extLst>
              </p:cNvPr>
              <p:cNvSpPr/>
              <p:nvPr/>
            </p:nvSpPr>
            <p:spPr>
              <a:xfrm>
                <a:off x="6503577" y="2632708"/>
                <a:ext cx="5297238" cy="3903777"/>
              </a:xfrm>
              <a:custGeom>
                <a:avLst/>
                <a:gdLst>
                  <a:gd name="csX0" fmla="*/ 1643556 w 5297238"/>
                  <a:gd name="csY0" fmla="*/ 3164629 h 3903777"/>
                  <a:gd name="csX1" fmla="*/ 1445381 w 5297238"/>
                  <a:gd name="csY1" fmla="*/ 3244673 h 3903777"/>
                  <a:gd name="csX2" fmla="*/ 1137096 w 5297238"/>
                  <a:gd name="csY2" fmla="*/ 3334158 h 3903777"/>
                  <a:gd name="csX3" fmla="*/ 1005816 w 5297238"/>
                  <a:gd name="csY3" fmla="*/ 3405909 h 3903777"/>
                  <a:gd name="csX4" fmla="*/ 921134 w 5297238"/>
                  <a:gd name="csY4" fmla="*/ 3517055 h 3903777"/>
                  <a:gd name="csX5" fmla="*/ 906347 w 5297238"/>
                  <a:gd name="csY5" fmla="*/ 3539590 h 3903777"/>
                  <a:gd name="csX6" fmla="*/ 863132 w 5297238"/>
                  <a:gd name="csY6" fmla="*/ 3535334 h 3903777"/>
                  <a:gd name="csX7" fmla="*/ 842180 w 5297238"/>
                  <a:gd name="csY7" fmla="*/ 3428280 h 3903777"/>
                  <a:gd name="csX8" fmla="*/ 897780 w 5297238"/>
                  <a:gd name="csY8" fmla="*/ 3275557 h 3903777"/>
                  <a:gd name="csX9" fmla="*/ 937230 w 5297238"/>
                  <a:gd name="csY9" fmla="*/ 3221048 h 3903777"/>
                  <a:gd name="csX10" fmla="*/ 915404 w 5297238"/>
                  <a:gd name="csY10" fmla="*/ 3219847 h 3903777"/>
                  <a:gd name="csX11" fmla="*/ 840216 w 5297238"/>
                  <a:gd name="csY11" fmla="*/ 3211390 h 3903777"/>
                  <a:gd name="csX12" fmla="*/ 796128 w 5297238"/>
                  <a:gd name="csY12" fmla="*/ 3186400 h 3903777"/>
                  <a:gd name="csX13" fmla="*/ 802240 w 5297238"/>
                  <a:gd name="csY13" fmla="*/ 3135765 h 3903777"/>
                  <a:gd name="csX14" fmla="*/ 843271 w 5297238"/>
                  <a:gd name="csY14" fmla="*/ 3119996 h 3903777"/>
                  <a:gd name="csX15" fmla="*/ 903346 w 5297238"/>
                  <a:gd name="csY15" fmla="*/ 3107664 h 3903777"/>
                  <a:gd name="csX16" fmla="*/ 1275524 w 5297238"/>
                  <a:gd name="csY16" fmla="*/ 2979604 h 3903777"/>
                  <a:gd name="csX17" fmla="*/ 1418153 w 5297238"/>
                  <a:gd name="csY17" fmla="*/ 2902778 h 3903777"/>
                  <a:gd name="csX18" fmla="*/ 1440415 w 5297238"/>
                  <a:gd name="csY18" fmla="*/ 2888864 h 3903777"/>
                  <a:gd name="csX19" fmla="*/ 1398674 w 5297238"/>
                  <a:gd name="csY19" fmla="*/ 2781811 h 3903777"/>
                  <a:gd name="csX20" fmla="*/ 1347876 w 5297238"/>
                  <a:gd name="csY20" fmla="*/ 2732758 h 3903777"/>
                  <a:gd name="csX21" fmla="*/ 1238967 w 5297238"/>
                  <a:gd name="csY21" fmla="*/ 2653422 h 3903777"/>
                  <a:gd name="csX22" fmla="*/ 1216650 w 5297238"/>
                  <a:gd name="csY22" fmla="*/ 2648730 h 3903777"/>
                  <a:gd name="csX23" fmla="*/ 872845 w 5297238"/>
                  <a:gd name="csY23" fmla="*/ 2772153 h 3903777"/>
                  <a:gd name="csX24" fmla="*/ 710409 w 5297238"/>
                  <a:gd name="csY24" fmla="*/ 2900105 h 3903777"/>
                  <a:gd name="csX25" fmla="*/ 635875 w 5297238"/>
                  <a:gd name="csY25" fmla="*/ 3000611 h 3903777"/>
                  <a:gd name="csX26" fmla="*/ 587641 w 5297238"/>
                  <a:gd name="csY26" fmla="*/ 3001757 h 3903777"/>
                  <a:gd name="csX27" fmla="*/ 542899 w 5297238"/>
                  <a:gd name="csY27" fmla="*/ 2838939 h 3903777"/>
                  <a:gd name="csX28" fmla="*/ 591897 w 5297238"/>
                  <a:gd name="csY28" fmla="*/ 2667882 h 3903777"/>
                  <a:gd name="csX29" fmla="*/ 600027 w 5297238"/>
                  <a:gd name="csY29" fmla="*/ 2649439 h 3903777"/>
                  <a:gd name="csX30" fmla="*/ 560468 w 5297238"/>
                  <a:gd name="csY30" fmla="*/ 2633452 h 3903777"/>
                  <a:gd name="csX31" fmla="*/ 502904 w 5297238"/>
                  <a:gd name="csY31" fmla="*/ 2601151 h 3903777"/>
                  <a:gd name="csX32" fmla="*/ 480533 w 5297238"/>
                  <a:gd name="csY32" fmla="*/ 2575669 h 3903777"/>
                  <a:gd name="csX33" fmla="*/ 491718 w 5297238"/>
                  <a:gd name="csY33" fmla="*/ 2543968 h 3903777"/>
                  <a:gd name="csX34" fmla="*/ 508196 w 5297238"/>
                  <a:gd name="csY34" fmla="*/ 2539494 h 3903777"/>
                  <a:gd name="csX35" fmla="*/ 926535 w 5297238"/>
                  <a:gd name="csY35" fmla="*/ 2428184 h 3903777"/>
                  <a:gd name="csX36" fmla="*/ 990047 w 5297238"/>
                  <a:gd name="csY36" fmla="*/ 2402594 h 3903777"/>
                  <a:gd name="csX37" fmla="*/ 970077 w 5297238"/>
                  <a:gd name="csY37" fmla="*/ 2377385 h 3903777"/>
                  <a:gd name="csX38" fmla="*/ 794546 w 5297238"/>
                  <a:gd name="csY38" fmla="*/ 2019448 h 3903777"/>
                  <a:gd name="csX39" fmla="*/ 765518 w 5297238"/>
                  <a:gd name="csY39" fmla="*/ 1923252 h 3903777"/>
                  <a:gd name="csX40" fmla="*/ 627745 w 5297238"/>
                  <a:gd name="csY40" fmla="*/ 1769492 h 3903777"/>
                  <a:gd name="csX41" fmla="*/ 491336 w 5297238"/>
                  <a:gd name="csY41" fmla="*/ 1708054 h 3903777"/>
                  <a:gd name="csX42" fmla="*/ 264570 w 5297238"/>
                  <a:gd name="csY42" fmla="*/ 1608257 h 3903777"/>
                  <a:gd name="csX43" fmla="*/ 239743 w 5297238"/>
                  <a:gd name="csY43" fmla="*/ 1598053 h 3903777"/>
                  <a:gd name="csX44" fmla="*/ 228176 w 5297238"/>
                  <a:gd name="csY44" fmla="*/ 1581793 h 3903777"/>
                  <a:gd name="csX45" fmla="*/ 240835 w 5297238"/>
                  <a:gd name="csY45" fmla="*/ 1566134 h 3903777"/>
                  <a:gd name="csX46" fmla="*/ 254803 w 5297238"/>
                  <a:gd name="csY46" fmla="*/ 1562150 h 3903777"/>
                  <a:gd name="csX47" fmla="*/ 489263 w 5297238"/>
                  <a:gd name="csY47" fmla="*/ 1521173 h 3903777"/>
                  <a:gd name="csX48" fmla="*/ 733980 w 5297238"/>
                  <a:gd name="csY48" fmla="*/ 1510151 h 3903777"/>
                  <a:gd name="csX49" fmla="*/ 1017657 w 5297238"/>
                  <a:gd name="csY49" fmla="*/ 1498366 h 3903777"/>
                  <a:gd name="csX50" fmla="*/ 1224998 w 5297238"/>
                  <a:gd name="csY50" fmla="*/ 1423886 h 3903777"/>
                  <a:gd name="csX51" fmla="*/ 1330033 w 5297238"/>
                  <a:gd name="csY51" fmla="*/ 1368886 h 3903777"/>
                  <a:gd name="csX52" fmla="*/ 1320976 w 5297238"/>
                  <a:gd name="csY52" fmla="*/ 1309903 h 3903777"/>
                  <a:gd name="csX53" fmla="*/ 1303897 w 5297238"/>
                  <a:gd name="csY53" fmla="*/ 1301882 h 3903777"/>
                  <a:gd name="csX54" fmla="*/ 1282345 w 5297238"/>
                  <a:gd name="csY54" fmla="*/ 1243990 h 3903777"/>
                  <a:gd name="csX55" fmla="*/ 1281144 w 5297238"/>
                  <a:gd name="csY55" fmla="*/ 1219109 h 3903777"/>
                  <a:gd name="csX56" fmla="*/ 1214358 w 5297238"/>
                  <a:gd name="csY56" fmla="*/ 1101743 h 3903777"/>
                  <a:gd name="csX57" fmla="*/ 1207538 w 5297238"/>
                  <a:gd name="csY57" fmla="*/ 1091594 h 3903777"/>
                  <a:gd name="csX58" fmla="*/ 1199572 w 5297238"/>
                  <a:gd name="csY58" fmla="*/ 1028028 h 3903777"/>
                  <a:gd name="csX59" fmla="*/ 1256536 w 5297238"/>
                  <a:gd name="csY59" fmla="*/ 967298 h 3903777"/>
                  <a:gd name="csX60" fmla="*/ 1455748 w 5297238"/>
                  <a:gd name="csY60" fmla="*/ 860954 h 3903777"/>
                  <a:gd name="csX61" fmla="*/ 1482047 w 5297238"/>
                  <a:gd name="csY61" fmla="*/ 846331 h 3903777"/>
                  <a:gd name="csX62" fmla="*/ 1459294 w 5297238"/>
                  <a:gd name="csY62" fmla="*/ 844585 h 3903777"/>
                  <a:gd name="csX63" fmla="*/ 564942 w 5297238"/>
                  <a:gd name="csY63" fmla="*/ 839128 h 3903777"/>
                  <a:gd name="csX64" fmla="*/ 39113 w 5297238"/>
                  <a:gd name="csY64" fmla="*/ 835473 h 3903777"/>
                  <a:gd name="csX65" fmla="*/ 100 w 5297238"/>
                  <a:gd name="csY65" fmla="*/ 796460 h 3903777"/>
                  <a:gd name="csX66" fmla="*/ 8885 w 5297238"/>
                  <a:gd name="csY66" fmla="*/ 693989 h 3903777"/>
                  <a:gd name="csX67" fmla="*/ 116648 w 5297238"/>
                  <a:gd name="csY67" fmla="*/ 453527 h 3903777"/>
                  <a:gd name="csX68" fmla="*/ 420567 w 5297238"/>
                  <a:gd name="csY68" fmla="*/ 346310 h 3903777"/>
                  <a:gd name="csX69" fmla="*/ 491500 w 5297238"/>
                  <a:gd name="csY69" fmla="*/ 360496 h 3903777"/>
                  <a:gd name="csX70" fmla="*/ 494610 w 5297238"/>
                  <a:gd name="csY70" fmla="*/ 352639 h 3903777"/>
                  <a:gd name="csX71" fmla="*/ 559432 w 5297238"/>
                  <a:gd name="csY71" fmla="*/ 198443 h 3903777"/>
                  <a:gd name="csX72" fmla="*/ 822319 w 5297238"/>
                  <a:gd name="csY72" fmla="*/ 39062 h 3903777"/>
                  <a:gd name="csX73" fmla="*/ 1087771 w 5297238"/>
                  <a:gd name="csY73" fmla="*/ 70927 h 3903777"/>
                  <a:gd name="csX74" fmla="*/ 1093827 w 5297238"/>
                  <a:gd name="csY74" fmla="*/ 72182 h 3903777"/>
                  <a:gd name="csX75" fmla="*/ 1212503 w 5297238"/>
                  <a:gd name="csY75" fmla="*/ 12162 h 3903777"/>
                  <a:gd name="csX76" fmla="*/ 1681477 w 5297238"/>
                  <a:gd name="csY76" fmla="*/ 285853 h 3903777"/>
                  <a:gd name="csX77" fmla="*/ 1682569 w 5297238"/>
                  <a:gd name="csY77" fmla="*/ 424609 h 3903777"/>
                  <a:gd name="csX78" fmla="*/ 1679349 w 5297238"/>
                  <a:gd name="csY78" fmla="*/ 440378 h 3903777"/>
                  <a:gd name="csX79" fmla="*/ 1698283 w 5297238"/>
                  <a:gd name="csY79" fmla="*/ 450963 h 3903777"/>
                  <a:gd name="csX80" fmla="*/ 1893184 w 5297238"/>
                  <a:gd name="csY80" fmla="*/ 712159 h 3903777"/>
                  <a:gd name="csX81" fmla="*/ 1889910 w 5297238"/>
                  <a:gd name="csY81" fmla="*/ 809446 h 3903777"/>
                  <a:gd name="csX82" fmla="*/ 1888273 w 5297238"/>
                  <a:gd name="csY82" fmla="*/ 814084 h 3903777"/>
                  <a:gd name="csX83" fmla="*/ 1847405 w 5297238"/>
                  <a:gd name="csY83" fmla="*/ 846385 h 3903777"/>
                  <a:gd name="csX84" fmla="*/ 1796879 w 5297238"/>
                  <a:gd name="csY84" fmla="*/ 846385 h 3903777"/>
                  <a:gd name="csX85" fmla="*/ 1875996 w 5297238"/>
                  <a:gd name="csY85" fmla="*/ 986941 h 3903777"/>
                  <a:gd name="csX86" fmla="*/ 2139211 w 5297238"/>
                  <a:gd name="csY86" fmla="*/ 905696 h 3903777"/>
                  <a:gd name="csX87" fmla="*/ 2409792 w 5297238"/>
                  <a:gd name="csY87" fmla="*/ 840711 h 3903777"/>
                  <a:gd name="csX88" fmla="*/ 2406409 w 5297238"/>
                  <a:gd name="csY88" fmla="*/ 807645 h 3903777"/>
                  <a:gd name="csX89" fmla="*/ 2437892 w 5297238"/>
                  <a:gd name="csY89" fmla="*/ 760884 h 3903777"/>
                  <a:gd name="csX90" fmla="*/ 2610095 w 5297238"/>
                  <a:gd name="csY90" fmla="*/ 777308 h 3903777"/>
                  <a:gd name="csX91" fmla="*/ 2807615 w 5297238"/>
                  <a:gd name="csY91" fmla="*/ 788002 h 3903777"/>
                  <a:gd name="csX92" fmla="*/ 2845210 w 5297238"/>
                  <a:gd name="csY92" fmla="*/ 776762 h 3903777"/>
                  <a:gd name="csX93" fmla="*/ 2995969 w 5297238"/>
                  <a:gd name="csY93" fmla="*/ 802953 h 3903777"/>
                  <a:gd name="csX94" fmla="*/ 3162224 w 5297238"/>
                  <a:gd name="csY94" fmla="*/ 845676 h 3903777"/>
                  <a:gd name="csX95" fmla="*/ 3228137 w 5297238"/>
                  <a:gd name="csY95" fmla="*/ 820850 h 3903777"/>
                  <a:gd name="csX96" fmla="*/ 3276971 w 5297238"/>
                  <a:gd name="csY96" fmla="*/ 818121 h 3903777"/>
                  <a:gd name="csX97" fmla="*/ 3278172 w 5297238"/>
                  <a:gd name="csY97" fmla="*/ 764922 h 3903777"/>
                  <a:gd name="csX98" fmla="*/ 3257492 w 5297238"/>
                  <a:gd name="csY98" fmla="*/ 777199 h 3903777"/>
                  <a:gd name="csX99" fmla="*/ 3165061 w 5297238"/>
                  <a:gd name="csY99" fmla="*/ 815666 h 3903777"/>
                  <a:gd name="csX100" fmla="*/ 3050042 w 5297238"/>
                  <a:gd name="csY100" fmla="*/ 803007 h 3903777"/>
                  <a:gd name="csX101" fmla="*/ 2994332 w 5297238"/>
                  <a:gd name="csY101" fmla="*/ 772015 h 3903777"/>
                  <a:gd name="csX102" fmla="*/ 2934039 w 5297238"/>
                  <a:gd name="csY102" fmla="*/ 739168 h 3903777"/>
                  <a:gd name="csX103" fmla="*/ 2834570 w 5297238"/>
                  <a:gd name="csY103" fmla="*/ 739222 h 3903777"/>
                  <a:gd name="csX104" fmla="*/ 2776132 w 5297238"/>
                  <a:gd name="csY104" fmla="*/ 764867 h 3903777"/>
                  <a:gd name="csX105" fmla="*/ 2610641 w 5297238"/>
                  <a:gd name="csY105" fmla="*/ 738022 h 3903777"/>
                  <a:gd name="csX106" fmla="*/ 2551985 w 5297238"/>
                  <a:gd name="csY106" fmla="*/ 685750 h 3903777"/>
                  <a:gd name="csX107" fmla="*/ 2422615 w 5297238"/>
                  <a:gd name="csY107" fmla="*/ 636152 h 3903777"/>
                  <a:gd name="csX108" fmla="*/ 2391459 w 5297238"/>
                  <a:gd name="csY108" fmla="*/ 641772 h 3903777"/>
                  <a:gd name="csX109" fmla="*/ 2320144 w 5297238"/>
                  <a:gd name="csY109" fmla="*/ 659614 h 3903777"/>
                  <a:gd name="csX110" fmla="*/ 2172113 w 5297238"/>
                  <a:gd name="csY110" fmla="*/ 650720 h 3903777"/>
                  <a:gd name="csX111" fmla="*/ 2054583 w 5297238"/>
                  <a:gd name="csY111" fmla="*/ 615909 h 3903777"/>
                  <a:gd name="csX112" fmla="*/ 2040397 w 5297238"/>
                  <a:gd name="csY112" fmla="*/ 612144 h 3903777"/>
                  <a:gd name="csX113" fmla="*/ 2040288 w 5297238"/>
                  <a:gd name="csY113" fmla="*/ 583061 h 3903777"/>
                  <a:gd name="csX114" fmla="*/ 2063968 w 5297238"/>
                  <a:gd name="csY114" fmla="*/ 578151 h 3903777"/>
                  <a:gd name="csX115" fmla="*/ 2196285 w 5297238"/>
                  <a:gd name="csY115" fmla="*/ 569802 h 3903777"/>
                  <a:gd name="csX116" fmla="*/ 2327238 w 5297238"/>
                  <a:gd name="csY116" fmla="*/ 519277 h 3903777"/>
                  <a:gd name="csX117" fmla="*/ 2363577 w 5297238"/>
                  <a:gd name="csY117" fmla="*/ 490030 h 3903777"/>
                  <a:gd name="csX118" fmla="*/ 2526013 w 5297238"/>
                  <a:gd name="csY118" fmla="*/ 444033 h 3903777"/>
                  <a:gd name="csX119" fmla="*/ 2633066 w 5297238"/>
                  <a:gd name="csY119" fmla="*/ 458274 h 3903777"/>
                  <a:gd name="csX120" fmla="*/ 2717149 w 5297238"/>
                  <a:gd name="csY120" fmla="*/ 439177 h 3903777"/>
                  <a:gd name="csX121" fmla="*/ 2774332 w 5297238"/>
                  <a:gd name="csY121" fmla="*/ 392907 h 3903777"/>
                  <a:gd name="csX122" fmla="*/ 2851703 w 5297238"/>
                  <a:gd name="csY122" fmla="*/ 324757 h 3903777"/>
                  <a:gd name="csX123" fmla="*/ 3117264 w 5297238"/>
                  <a:gd name="csY123" fmla="*/ 283234 h 3903777"/>
                  <a:gd name="csX124" fmla="*/ 3174555 w 5297238"/>
                  <a:gd name="csY124" fmla="*/ 305169 h 3903777"/>
                  <a:gd name="csX125" fmla="*/ 3289685 w 5297238"/>
                  <a:gd name="csY125" fmla="*/ 306642 h 3903777"/>
                  <a:gd name="csX126" fmla="*/ 3367820 w 5297238"/>
                  <a:gd name="csY126" fmla="*/ 277396 h 3903777"/>
                  <a:gd name="csX127" fmla="*/ 3516287 w 5297238"/>
                  <a:gd name="csY127" fmla="*/ 248968 h 3903777"/>
                  <a:gd name="csX128" fmla="*/ 3726139 w 5297238"/>
                  <a:gd name="csY128" fmla="*/ 345655 h 3903777"/>
                  <a:gd name="csX129" fmla="*/ 3781575 w 5297238"/>
                  <a:gd name="csY129" fmla="*/ 420571 h 3903777"/>
                  <a:gd name="csX130" fmla="*/ 3812568 w 5297238"/>
                  <a:gd name="csY130" fmla="*/ 510383 h 3903777"/>
                  <a:gd name="csX131" fmla="*/ 3817642 w 5297238"/>
                  <a:gd name="csY131" fmla="*/ 535809 h 3903777"/>
                  <a:gd name="csX132" fmla="*/ 3900142 w 5297238"/>
                  <a:gd name="csY132" fmla="*/ 640189 h 3903777"/>
                  <a:gd name="csX133" fmla="*/ 3789269 w 5297238"/>
                  <a:gd name="csY133" fmla="*/ 714996 h 3903777"/>
                  <a:gd name="csX134" fmla="*/ 3780048 w 5297238"/>
                  <a:gd name="csY134" fmla="*/ 736876 h 3903777"/>
                  <a:gd name="csX135" fmla="*/ 3590876 w 5297238"/>
                  <a:gd name="csY135" fmla="*/ 923975 h 3903777"/>
                  <a:gd name="csX136" fmla="*/ 3579963 w 5297238"/>
                  <a:gd name="csY136" fmla="*/ 929213 h 3903777"/>
                  <a:gd name="csX137" fmla="*/ 3530529 w 5297238"/>
                  <a:gd name="csY137" fmla="*/ 991142 h 3903777"/>
                  <a:gd name="csX138" fmla="*/ 3674576 w 5297238"/>
                  <a:gd name="csY138" fmla="*/ 968280 h 3903777"/>
                  <a:gd name="csX139" fmla="*/ 3910891 w 5297238"/>
                  <a:gd name="csY139" fmla="*/ 832417 h 3903777"/>
                  <a:gd name="csX140" fmla="*/ 4518730 w 5297238"/>
                  <a:gd name="csY140" fmla="*/ 438086 h 3903777"/>
                  <a:gd name="csX141" fmla="*/ 4627530 w 5297238"/>
                  <a:gd name="csY141" fmla="*/ 362242 h 3903777"/>
                  <a:gd name="csX142" fmla="*/ 4673363 w 5297238"/>
                  <a:gd name="csY142" fmla="*/ 335397 h 3903777"/>
                  <a:gd name="csX143" fmla="*/ 4787456 w 5297238"/>
                  <a:gd name="csY143" fmla="*/ 194569 h 3903777"/>
                  <a:gd name="csX144" fmla="*/ 4706101 w 5297238"/>
                  <a:gd name="csY144" fmla="*/ 178199 h 3903777"/>
                  <a:gd name="csX145" fmla="*/ 4599047 w 5297238"/>
                  <a:gd name="csY145" fmla="*/ 190094 h 3903777"/>
                  <a:gd name="csX146" fmla="*/ 4546994 w 5297238"/>
                  <a:gd name="csY146" fmla="*/ 178472 h 3903777"/>
                  <a:gd name="csX147" fmla="*/ 4516984 w 5297238"/>
                  <a:gd name="csY147" fmla="*/ 134603 h 3903777"/>
                  <a:gd name="csX148" fmla="*/ 4548903 w 5297238"/>
                  <a:gd name="csY148" fmla="*/ 88824 h 3903777"/>
                  <a:gd name="csX149" fmla="*/ 4611379 w 5297238"/>
                  <a:gd name="csY149" fmla="*/ 85714 h 3903777"/>
                  <a:gd name="csX150" fmla="*/ 4661523 w 5297238"/>
                  <a:gd name="csY150" fmla="*/ 105303 h 3903777"/>
                  <a:gd name="csX151" fmla="*/ 4767867 w 5297238"/>
                  <a:gd name="csY151" fmla="*/ 104375 h 3903777"/>
                  <a:gd name="csX152" fmla="*/ 4813537 w 5297238"/>
                  <a:gd name="csY152" fmla="*/ 80476 h 3903777"/>
                  <a:gd name="csX153" fmla="*/ 4893964 w 5297238"/>
                  <a:gd name="csY153" fmla="*/ 63452 h 3903777"/>
                  <a:gd name="csX154" fmla="*/ 4924028 w 5297238"/>
                  <a:gd name="csY154" fmla="*/ 55977 h 3903777"/>
                  <a:gd name="csX155" fmla="*/ 5046633 w 5297238"/>
                  <a:gd name="csY155" fmla="*/ 7525 h 3903777"/>
                  <a:gd name="csX156" fmla="*/ 5092412 w 5297238"/>
                  <a:gd name="csY156" fmla="*/ 9489 h 3903777"/>
                  <a:gd name="csX157" fmla="*/ 5128423 w 5297238"/>
                  <a:gd name="csY157" fmla="*/ 40099 h 3903777"/>
                  <a:gd name="csX158" fmla="*/ 5292005 w 5297238"/>
                  <a:gd name="csY158" fmla="*/ 353512 h 3903777"/>
                  <a:gd name="csX159" fmla="*/ 5289877 w 5297238"/>
                  <a:gd name="csY159" fmla="*/ 394162 h 3903777"/>
                  <a:gd name="csX160" fmla="*/ 5207541 w 5297238"/>
                  <a:gd name="csY160" fmla="*/ 473225 h 3903777"/>
                  <a:gd name="csX161" fmla="*/ 5022024 w 5297238"/>
                  <a:gd name="csY161" fmla="*/ 529753 h 3903777"/>
                  <a:gd name="csX162" fmla="*/ 4995288 w 5297238"/>
                  <a:gd name="csY162" fmla="*/ 539465 h 3903777"/>
                  <a:gd name="csX163" fmla="*/ 4899474 w 5297238"/>
                  <a:gd name="csY163" fmla="*/ 574058 h 3903777"/>
                  <a:gd name="csX164" fmla="*/ 4865973 w 5297238"/>
                  <a:gd name="csY164" fmla="*/ 579788 h 3903777"/>
                  <a:gd name="csX165" fmla="*/ 4793403 w 5297238"/>
                  <a:gd name="csY165" fmla="*/ 581315 h 3903777"/>
                  <a:gd name="csX166" fmla="*/ 4775888 w 5297238"/>
                  <a:gd name="csY166" fmla="*/ 584644 h 3903777"/>
                  <a:gd name="csX167" fmla="*/ 4716141 w 5297238"/>
                  <a:gd name="csY167" fmla="*/ 603959 h 3903777"/>
                  <a:gd name="csX168" fmla="*/ 4674018 w 5297238"/>
                  <a:gd name="csY168" fmla="*/ 626276 h 3903777"/>
                  <a:gd name="csX169" fmla="*/ 4648700 w 5297238"/>
                  <a:gd name="csY169" fmla="*/ 649465 h 3903777"/>
                  <a:gd name="csX170" fmla="*/ 4617763 w 5297238"/>
                  <a:gd name="csY170" fmla="*/ 677511 h 3903777"/>
                  <a:gd name="csX171" fmla="*/ 4059468 w 5297238"/>
                  <a:gd name="csY171" fmla="*/ 1111837 h 3903777"/>
                  <a:gd name="csX172" fmla="*/ 3999012 w 5297238"/>
                  <a:gd name="csY172" fmla="*/ 1152651 h 3903777"/>
                  <a:gd name="csX173" fmla="*/ 4042717 w 5297238"/>
                  <a:gd name="csY173" fmla="*/ 1216490 h 3903777"/>
                  <a:gd name="csX174" fmla="*/ 4052702 w 5297238"/>
                  <a:gd name="csY174" fmla="*/ 1233405 h 3903777"/>
                  <a:gd name="csX175" fmla="*/ 4040316 w 5297238"/>
                  <a:gd name="csY175" fmla="*/ 1280275 h 3903777"/>
                  <a:gd name="csX176" fmla="*/ 3977350 w 5297238"/>
                  <a:gd name="csY176" fmla="*/ 1306575 h 3903777"/>
                  <a:gd name="csX177" fmla="*/ 3919185 w 5297238"/>
                  <a:gd name="csY177" fmla="*/ 1325617 h 3903777"/>
                  <a:gd name="csX178" fmla="*/ 3695092 w 5297238"/>
                  <a:gd name="csY178" fmla="*/ 1424814 h 3903777"/>
                  <a:gd name="csX179" fmla="*/ 3461724 w 5297238"/>
                  <a:gd name="csY179" fmla="*/ 1607329 h 3903777"/>
                  <a:gd name="csX180" fmla="*/ 3434660 w 5297238"/>
                  <a:gd name="csY180" fmla="*/ 1647761 h 3903777"/>
                  <a:gd name="csX181" fmla="*/ 3277626 w 5297238"/>
                  <a:gd name="csY181" fmla="*/ 2002315 h 3903777"/>
                  <a:gd name="csX182" fmla="*/ 2991386 w 5297238"/>
                  <a:gd name="csY182" fmla="*/ 2602460 h 3903777"/>
                  <a:gd name="csX183" fmla="*/ 2807725 w 5297238"/>
                  <a:gd name="csY183" fmla="*/ 2907416 h 3903777"/>
                  <a:gd name="csX184" fmla="*/ 2755398 w 5297238"/>
                  <a:gd name="csY184" fmla="*/ 2993408 h 3903777"/>
                  <a:gd name="csX185" fmla="*/ 2623300 w 5297238"/>
                  <a:gd name="csY185" fmla="*/ 3295963 h 3903777"/>
                  <a:gd name="csX186" fmla="*/ 2496494 w 5297238"/>
                  <a:gd name="csY186" fmla="*/ 3592789 h 3903777"/>
                  <a:gd name="csX187" fmla="*/ 2248229 w 5297238"/>
                  <a:gd name="csY187" fmla="*/ 3890215 h 3903777"/>
                  <a:gd name="csX188" fmla="*/ 2238899 w 5297238"/>
                  <a:gd name="csY188" fmla="*/ 3898182 h 3903777"/>
                  <a:gd name="csX189" fmla="*/ 2202451 w 5297238"/>
                  <a:gd name="csY189" fmla="*/ 3883286 h 3903777"/>
                  <a:gd name="csX190" fmla="*/ 2126607 w 5297238"/>
                  <a:gd name="csY190" fmla="*/ 3648335 h 3903777"/>
                  <a:gd name="csX191" fmla="*/ 2089176 w 5297238"/>
                  <a:gd name="csY191" fmla="*/ 3582368 h 3903777"/>
                  <a:gd name="csX192" fmla="*/ 1966463 w 5297238"/>
                  <a:gd name="csY192" fmla="*/ 3480061 h 3903777"/>
                  <a:gd name="csX193" fmla="*/ 1905952 w 5297238"/>
                  <a:gd name="csY193" fmla="*/ 3452998 h 3903777"/>
                  <a:gd name="csX194" fmla="*/ 1773308 w 5297238"/>
                  <a:gd name="csY194" fmla="*/ 3346380 h 3903777"/>
                  <a:gd name="csX195" fmla="*/ 1733422 w 5297238"/>
                  <a:gd name="csY195" fmla="*/ 3290398 h 3903777"/>
                  <a:gd name="csX196" fmla="*/ 1643665 w 5297238"/>
                  <a:gd name="csY196" fmla="*/ 3164738 h 3903777"/>
                  <a:gd name="csX197" fmla="*/ 42769 w 5297238"/>
                  <a:gd name="csY197" fmla="*/ 795205 h 3903777"/>
                  <a:gd name="csX198" fmla="*/ 67268 w 5297238"/>
                  <a:gd name="csY198" fmla="*/ 796514 h 3903777"/>
                  <a:gd name="csX199" fmla="*/ 678980 w 5297238"/>
                  <a:gd name="csY199" fmla="*/ 800770 h 3903777"/>
                  <a:gd name="csX200" fmla="*/ 1533610 w 5297238"/>
                  <a:gd name="csY200" fmla="*/ 806117 h 3903777"/>
                  <a:gd name="csX201" fmla="*/ 1580207 w 5297238"/>
                  <a:gd name="csY201" fmla="*/ 794332 h 3903777"/>
                  <a:gd name="csX202" fmla="*/ 1677331 w 5297238"/>
                  <a:gd name="csY202" fmla="*/ 741787 h 3903777"/>
                  <a:gd name="csX203" fmla="*/ 1748318 w 5297238"/>
                  <a:gd name="csY203" fmla="*/ 761102 h 3903777"/>
                  <a:gd name="csX204" fmla="*/ 1777782 w 5297238"/>
                  <a:gd name="csY204" fmla="*/ 804753 h 3903777"/>
                  <a:gd name="csX205" fmla="*/ 1833219 w 5297238"/>
                  <a:gd name="csY205" fmla="*/ 808627 h 3903777"/>
                  <a:gd name="csX206" fmla="*/ 1838129 w 5297238"/>
                  <a:gd name="csY206" fmla="*/ 808627 h 3903777"/>
                  <a:gd name="csX207" fmla="*/ 1857609 w 5297238"/>
                  <a:gd name="csY207" fmla="*/ 792204 h 3903777"/>
                  <a:gd name="csX208" fmla="*/ 1860228 w 5297238"/>
                  <a:gd name="csY208" fmla="*/ 745879 h 3903777"/>
                  <a:gd name="csX209" fmla="*/ 1684697 w 5297238"/>
                  <a:gd name="csY209" fmla="*/ 487139 h 3903777"/>
                  <a:gd name="csX210" fmla="*/ 1665818 w 5297238"/>
                  <a:gd name="csY210" fmla="*/ 479445 h 3903777"/>
                  <a:gd name="csX211" fmla="*/ 1652668 w 5297238"/>
                  <a:gd name="csY211" fmla="*/ 500725 h 3903777"/>
                  <a:gd name="csX212" fmla="*/ 1607871 w 5297238"/>
                  <a:gd name="csY212" fmla="*/ 545194 h 3903777"/>
                  <a:gd name="csX213" fmla="*/ 1502236 w 5297238"/>
                  <a:gd name="csY213" fmla="*/ 507273 h 3903777"/>
                  <a:gd name="csX214" fmla="*/ 1534374 w 5297238"/>
                  <a:gd name="csY214" fmla="*/ 428374 h 3903777"/>
                  <a:gd name="csX215" fmla="*/ 1589483 w 5297238"/>
                  <a:gd name="csY215" fmla="*/ 420353 h 3903777"/>
                  <a:gd name="csX216" fmla="*/ 1640718 w 5297238"/>
                  <a:gd name="csY216" fmla="*/ 426682 h 3903777"/>
                  <a:gd name="csX217" fmla="*/ 1644865 w 5297238"/>
                  <a:gd name="csY217" fmla="*/ 414460 h 3903777"/>
                  <a:gd name="csX218" fmla="*/ 1604815 w 5297238"/>
                  <a:gd name="csY218" fmla="*/ 202862 h 3903777"/>
                  <a:gd name="csX219" fmla="*/ 1243986 w 5297238"/>
                  <a:gd name="csY219" fmla="*/ 44464 h 3903777"/>
                  <a:gd name="csX220" fmla="*/ 1128312 w 5297238"/>
                  <a:gd name="csY220" fmla="*/ 95045 h 3903777"/>
                  <a:gd name="csX221" fmla="*/ 1167106 w 5297238"/>
                  <a:gd name="csY221" fmla="*/ 137604 h 3903777"/>
                  <a:gd name="csX222" fmla="*/ 1191933 w 5297238"/>
                  <a:gd name="csY222" fmla="*/ 336161 h 3903777"/>
                  <a:gd name="csX223" fmla="*/ 1043356 w 5297238"/>
                  <a:gd name="csY223" fmla="*/ 364425 h 3903777"/>
                  <a:gd name="csX224" fmla="*/ 998396 w 5297238"/>
                  <a:gd name="csY224" fmla="*/ 232927 h 3903777"/>
                  <a:gd name="csX225" fmla="*/ 1046630 w 5297238"/>
                  <a:gd name="csY225" fmla="*/ 121508 h 3903777"/>
                  <a:gd name="csX226" fmla="*/ 1061580 w 5297238"/>
                  <a:gd name="csY226" fmla="*/ 100665 h 3903777"/>
                  <a:gd name="csX227" fmla="*/ 1027642 w 5297238"/>
                  <a:gd name="csY227" fmla="*/ 87297 h 3903777"/>
                  <a:gd name="csX228" fmla="*/ 824120 w 5297238"/>
                  <a:gd name="csY228" fmla="*/ 78075 h 3903777"/>
                  <a:gd name="csX229" fmla="*/ 587368 w 5297238"/>
                  <a:gd name="csY229" fmla="*/ 224688 h 3903777"/>
                  <a:gd name="csX230" fmla="*/ 533568 w 5297238"/>
                  <a:gd name="csY230" fmla="*/ 352039 h 3903777"/>
                  <a:gd name="csX231" fmla="*/ 553648 w 5297238"/>
                  <a:gd name="csY231" fmla="*/ 389306 h 3903777"/>
                  <a:gd name="csX232" fmla="*/ 651535 w 5297238"/>
                  <a:gd name="csY232" fmla="*/ 469733 h 3903777"/>
                  <a:gd name="csX233" fmla="*/ 679690 w 5297238"/>
                  <a:gd name="csY233" fmla="*/ 526206 h 3903777"/>
                  <a:gd name="csX234" fmla="*/ 626599 w 5297238"/>
                  <a:gd name="csY234" fmla="*/ 580333 h 3903777"/>
                  <a:gd name="csX235" fmla="*/ 578365 w 5297238"/>
                  <a:gd name="csY235" fmla="*/ 557635 h 3903777"/>
                  <a:gd name="csX236" fmla="*/ 504977 w 5297238"/>
                  <a:gd name="csY236" fmla="*/ 452764 h 3903777"/>
                  <a:gd name="csX237" fmla="*/ 491664 w 5297238"/>
                  <a:gd name="csY237" fmla="*/ 401910 h 3903777"/>
                  <a:gd name="csX238" fmla="*/ 419803 w 5297238"/>
                  <a:gd name="csY238" fmla="*/ 385268 h 3903777"/>
                  <a:gd name="csX239" fmla="*/ 139401 w 5297238"/>
                  <a:gd name="csY239" fmla="*/ 485174 h 3903777"/>
                  <a:gd name="csX240" fmla="*/ 42660 w 5297238"/>
                  <a:gd name="csY240" fmla="*/ 795150 h 3903777"/>
                  <a:gd name="csX241" fmla="*/ 2607858 w 5297238"/>
                  <a:gd name="csY241" fmla="*/ 2806637 h 3903777"/>
                  <a:gd name="csX242" fmla="*/ 2586851 w 5297238"/>
                  <a:gd name="csY242" fmla="*/ 2842376 h 3903777"/>
                  <a:gd name="csX243" fmla="*/ 2424852 w 5297238"/>
                  <a:gd name="csY243" fmla="*/ 3150497 h 3903777"/>
                  <a:gd name="csX244" fmla="*/ 2409574 w 5297238"/>
                  <a:gd name="csY244" fmla="*/ 3175432 h 3903777"/>
                  <a:gd name="csX245" fmla="*/ 2374708 w 5297238"/>
                  <a:gd name="csY245" fmla="*/ 3183071 h 3903777"/>
                  <a:gd name="csX246" fmla="*/ 2333676 w 5297238"/>
                  <a:gd name="csY246" fmla="*/ 3156772 h 3903777"/>
                  <a:gd name="csX247" fmla="*/ 2274420 w 5297238"/>
                  <a:gd name="csY247" fmla="*/ 3079182 h 3903777"/>
                  <a:gd name="csX248" fmla="*/ 2230333 w 5297238"/>
                  <a:gd name="csY248" fmla="*/ 2986042 h 3903777"/>
                  <a:gd name="csX249" fmla="*/ 2160655 w 5297238"/>
                  <a:gd name="csY249" fmla="*/ 2867912 h 3903777"/>
                  <a:gd name="csX250" fmla="*/ 2140521 w 5297238"/>
                  <a:gd name="csY250" fmla="*/ 2846359 h 3903777"/>
                  <a:gd name="csX251" fmla="*/ 1676567 w 5297238"/>
                  <a:gd name="csY251" fmla="*/ 3146186 h 3903777"/>
                  <a:gd name="csX252" fmla="*/ 1696482 w 5297238"/>
                  <a:gd name="csY252" fmla="*/ 3174887 h 3903777"/>
                  <a:gd name="csX253" fmla="*/ 1730912 w 5297238"/>
                  <a:gd name="csY253" fmla="*/ 3219629 h 3903777"/>
                  <a:gd name="csX254" fmla="*/ 1792569 w 5297238"/>
                  <a:gd name="csY254" fmla="*/ 3308349 h 3903777"/>
                  <a:gd name="csX255" fmla="*/ 1935525 w 5297238"/>
                  <a:gd name="csY255" fmla="*/ 3424352 h 3903777"/>
                  <a:gd name="csX256" fmla="*/ 1991562 w 5297238"/>
                  <a:gd name="csY256" fmla="*/ 3449396 h 3903777"/>
                  <a:gd name="csX257" fmla="*/ 2107401 w 5297238"/>
                  <a:gd name="csY257" fmla="*/ 3542045 h 3903777"/>
                  <a:gd name="csX258" fmla="*/ 2169603 w 5297238"/>
                  <a:gd name="csY258" fmla="*/ 3650190 h 3903777"/>
                  <a:gd name="csX259" fmla="*/ 2232570 w 5297238"/>
                  <a:gd name="csY259" fmla="*/ 3828286 h 3903777"/>
                  <a:gd name="csX260" fmla="*/ 2239881 w 5297238"/>
                  <a:gd name="csY260" fmla="*/ 3846346 h 3903777"/>
                  <a:gd name="csX261" fmla="*/ 2352064 w 5297238"/>
                  <a:gd name="csY261" fmla="*/ 3721123 h 3903777"/>
                  <a:gd name="csX262" fmla="*/ 2542436 w 5297238"/>
                  <a:gd name="csY262" fmla="*/ 3416603 h 3903777"/>
                  <a:gd name="csX263" fmla="*/ 2588597 w 5297238"/>
                  <a:gd name="csY263" fmla="*/ 3276866 h 3903777"/>
                  <a:gd name="csX264" fmla="*/ 2710547 w 5297238"/>
                  <a:gd name="csY264" fmla="*/ 2993790 h 3903777"/>
                  <a:gd name="csX265" fmla="*/ 2793702 w 5297238"/>
                  <a:gd name="csY265" fmla="*/ 2857545 h 3903777"/>
                  <a:gd name="csX266" fmla="*/ 3092165 w 5297238"/>
                  <a:gd name="csY266" fmla="*/ 2321730 h 3903777"/>
                  <a:gd name="csX267" fmla="*/ 3326952 w 5297238"/>
                  <a:gd name="csY267" fmla="*/ 1786843 h 3903777"/>
                  <a:gd name="csX268" fmla="*/ 3329953 w 5297238"/>
                  <a:gd name="csY268" fmla="*/ 1778768 h 3903777"/>
                  <a:gd name="csX269" fmla="*/ 3326024 w 5297238"/>
                  <a:gd name="csY269" fmla="*/ 1776531 h 3903777"/>
                  <a:gd name="csX270" fmla="*/ 3132433 w 5297238"/>
                  <a:gd name="csY270" fmla="*/ 2030797 h 3903777"/>
                  <a:gd name="csX271" fmla="*/ 3111098 w 5297238"/>
                  <a:gd name="csY271" fmla="*/ 2011973 h 3903777"/>
                  <a:gd name="csX272" fmla="*/ 3064555 w 5297238"/>
                  <a:gd name="csY272" fmla="*/ 1975852 h 3903777"/>
                  <a:gd name="csX273" fmla="*/ 3037983 w 5297238"/>
                  <a:gd name="csY273" fmla="*/ 1976234 h 3903777"/>
                  <a:gd name="csX274" fmla="*/ 3044803 w 5297238"/>
                  <a:gd name="csY274" fmla="*/ 2003843 h 3903777"/>
                  <a:gd name="csX275" fmla="*/ 3075686 w 5297238"/>
                  <a:gd name="csY275" fmla="*/ 2028124 h 3903777"/>
                  <a:gd name="csX276" fmla="*/ 3108643 w 5297238"/>
                  <a:gd name="csY276" fmla="*/ 2057042 h 3903777"/>
                  <a:gd name="csX277" fmla="*/ 2978400 w 5297238"/>
                  <a:gd name="csY277" fmla="*/ 2239776 h 3903777"/>
                  <a:gd name="csX278" fmla="*/ 2946262 w 5297238"/>
                  <a:gd name="csY278" fmla="*/ 2241140 h 3903777"/>
                  <a:gd name="csX279" fmla="*/ 2955319 w 5297238"/>
                  <a:gd name="csY279" fmla="*/ 2272896 h 3903777"/>
                  <a:gd name="csX280" fmla="*/ 2793211 w 5297238"/>
                  <a:gd name="csY280" fmla="*/ 2507519 h 3903777"/>
                  <a:gd name="csX281" fmla="*/ 2753598 w 5297238"/>
                  <a:gd name="csY281" fmla="*/ 2475982 h 3903777"/>
                  <a:gd name="csX282" fmla="*/ 2720968 w 5297238"/>
                  <a:gd name="csY282" fmla="*/ 2470089 h 3903777"/>
                  <a:gd name="csX283" fmla="*/ 2730790 w 5297238"/>
                  <a:gd name="csY283" fmla="*/ 2503045 h 3903777"/>
                  <a:gd name="csX284" fmla="*/ 2773077 w 5297238"/>
                  <a:gd name="csY284" fmla="*/ 2537475 h 3903777"/>
                  <a:gd name="csX285" fmla="*/ 2625973 w 5297238"/>
                  <a:gd name="csY285" fmla="*/ 2775372 h 3903777"/>
                  <a:gd name="csX286" fmla="*/ 2576539 w 5297238"/>
                  <a:gd name="csY286" fmla="*/ 2729484 h 3903777"/>
                  <a:gd name="csX287" fmla="*/ 2556896 w 5297238"/>
                  <a:gd name="csY287" fmla="*/ 2715243 h 3903777"/>
                  <a:gd name="csX288" fmla="*/ 2539490 w 5297238"/>
                  <a:gd name="csY288" fmla="*/ 2717535 h 3903777"/>
                  <a:gd name="csX289" fmla="*/ 2535998 w 5297238"/>
                  <a:gd name="csY289" fmla="*/ 2737014 h 3903777"/>
                  <a:gd name="csX290" fmla="*/ 2549857 w 5297238"/>
                  <a:gd name="csY290" fmla="*/ 2753656 h 3903777"/>
                  <a:gd name="csX291" fmla="*/ 2607804 w 5297238"/>
                  <a:gd name="csY291" fmla="*/ 2806473 h 3903777"/>
                  <a:gd name="csX292" fmla="*/ 325790 w 5297238"/>
                  <a:gd name="csY292" fmla="*/ 1592924 h 3903777"/>
                  <a:gd name="csX293" fmla="*/ 355364 w 5297238"/>
                  <a:gd name="csY293" fmla="*/ 1608148 h 3903777"/>
                  <a:gd name="csX294" fmla="*/ 485934 w 5297238"/>
                  <a:gd name="csY294" fmla="*/ 1664676 h 3903777"/>
                  <a:gd name="csX295" fmla="*/ 634238 w 5297238"/>
                  <a:gd name="csY295" fmla="*/ 1729442 h 3903777"/>
                  <a:gd name="csX296" fmla="*/ 811133 w 5297238"/>
                  <a:gd name="csY296" fmla="*/ 1935911 h 3903777"/>
                  <a:gd name="csX297" fmla="*/ 833996 w 5297238"/>
                  <a:gd name="csY297" fmla="*/ 2018630 h 3903777"/>
                  <a:gd name="csX298" fmla="*/ 1017493 w 5297238"/>
                  <a:gd name="csY298" fmla="*/ 2380714 h 3903777"/>
                  <a:gd name="csX299" fmla="*/ 1025295 w 5297238"/>
                  <a:gd name="csY299" fmla="*/ 2387916 h 3903777"/>
                  <a:gd name="csX300" fmla="*/ 1411551 w 5297238"/>
                  <a:gd name="csY300" fmla="*/ 2191433 h 3903777"/>
                  <a:gd name="csX301" fmla="*/ 1273123 w 5297238"/>
                  <a:gd name="csY301" fmla="*/ 2029924 h 3903777"/>
                  <a:gd name="csX302" fmla="*/ 1251516 w 5297238"/>
                  <a:gd name="csY302" fmla="*/ 2009899 h 3903777"/>
                  <a:gd name="csX303" fmla="*/ 1149919 w 5297238"/>
                  <a:gd name="csY303" fmla="*/ 1958719 h 3903777"/>
                  <a:gd name="csX304" fmla="*/ 1126347 w 5297238"/>
                  <a:gd name="csY304" fmla="*/ 1952117 h 3903777"/>
                  <a:gd name="csX305" fmla="*/ 1101575 w 5297238"/>
                  <a:gd name="csY305" fmla="*/ 1903173 h 3903777"/>
                  <a:gd name="csX306" fmla="*/ 1116908 w 5297238"/>
                  <a:gd name="csY306" fmla="*/ 1869944 h 3903777"/>
                  <a:gd name="csX307" fmla="*/ 1176764 w 5297238"/>
                  <a:gd name="csY307" fmla="*/ 1795574 h 3903777"/>
                  <a:gd name="csX308" fmla="*/ 1305261 w 5297238"/>
                  <a:gd name="csY308" fmla="*/ 1728951 h 3903777"/>
                  <a:gd name="csX309" fmla="*/ 1383124 w 5297238"/>
                  <a:gd name="csY309" fmla="*/ 1719021 h 3903777"/>
                  <a:gd name="csX310" fmla="*/ 1545887 w 5297238"/>
                  <a:gd name="csY310" fmla="*/ 1687592 h 3903777"/>
                  <a:gd name="csX311" fmla="*/ 1534592 w 5297238"/>
                  <a:gd name="csY311" fmla="*/ 1665167 h 3903777"/>
                  <a:gd name="csX312" fmla="*/ 1466933 w 5297238"/>
                  <a:gd name="csY312" fmla="*/ 1539943 h 3903777"/>
                  <a:gd name="csX313" fmla="*/ 1431849 w 5297238"/>
                  <a:gd name="csY313" fmla="*/ 1505786 h 3903777"/>
                  <a:gd name="csX314" fmla="*/ 1409751 w 5297238"/>
                  <a:gd name="csY314" fmla="*/ 1475940 h 3903777"/>
                  <a:gd name="csX315" fmla="*/ 1409642 w 5297238"/>
                  <a:gd name="csY315" fmla="*/ 1457607 h 3903777"/>
                  <a:gd name="csX316" fmla="*/ 1354096 w 5297238"/>
                  <a:gd name="csY316" fmla="*/ 1402879 h 3903777"/>
                  <a:gd name="csX317" fmla="*/ 1294894 w 5297238"/>
                  <a:gd name="csY317" fmla="*/ 1432344 h 3903777"/>
                  <a:gd name="csX318" fmla="*/ 1166233 w 5297238"/>
                  <a:gd name="csY318" fmla="*/ 1492855 h 3903777"/>
                  <a:gd name="csX319" fmla="*/ 747130 w 5297238"/>
                  <a:gd name="csY319" fmla="*/ 1549765 h 3903777"/>
                  <a:gd name="csX320" fmla="*/ 480587 w 5297238"/>
                  <a:gd name="csY320" fmla="*/ 1561823 h 3903777"/>
                  <a:gd name="csX321" fmla="*/ 326008 w 5297238"/>
                  <a:gd name="csY321" fmla="*/ 1592815 h 3903777"/>
                  <a:gd name="csX322" fmla="*/ 2413885 w 5297238"/>
                  <a:gd name="csY322" fmla="*/ 886108 h 3903777"/>
                  <a:gd name="csX323" fmla="*/ 2406791 w 5297238"/>
                  <a:gd name="csY323" fmla="*/ 884362 h 3903777"/>
                  <a:gd name="csX324" fmla="*/ 2368160 w 5297238"/>
                  <a:gd name="csY324" fmla="*/ 891073 h 3903777"/>
                  <a:gd name="csX325" fmla="*/ 1815540 w 5297238"/>
                  <a:gd name="csY325" fmla="*/ 1052799 h 3903777"/>
                  <a:gd name="csX326" fmla="*/ 1626532 w 5297238"/>
                  <a:gd name="csY326" fmla="*/ 1121440 h 3903777"/>
                  <a:gd name="csX327" fmla="*/ 1416953 w 5297238"/>
                  <a:gd name="csY327" fmla="*/ 1198102 h 3903777"/>
                  <a:gd name="csX328" fmla="*/ 1348476 w 5297238"/>
                  <a:gd name="csY328" fmla="*/ 1230950 h 3903777"/>
                  <a:gd name="csX329" fmla="*/ 1315519 w 5297238"/>
                  <a:gd name="csY329" fmla="*/ 1265870 h 3903777"/>
                  <a:gd name="csX330" fmla="*/ 1342692 w 5297238"/>
                  <a:gd name="csY330" fmla="*/ 1271927 h 3903777"/>
                  <a:gd name="csX331" fmla="*/ 1374175 w 5297238"/>
                  <a:gd name="csY331" fmla="*/ 1267780 h 3903777"/>
                  <a:gd name="csX332" fmla="*/ 1408223 w 5297238"/>
                  <a:gd name="csY332" fmla="*/ 1278038 h 3903777"/>
                  <a:gd name="csX333" fmla="*/ 1388853 w 5297238"/>
                  <a:gd name="csY333" fmla="*/ 1307339 h 3903777"/>
                  <a:gd name="csX334" fmla="*/ 1361516 w 5297238"/>
                  <a:gd name="csY334" fmla="*/ 1333420 h 3903777"/>
                  <a:gd name="csX335" fmla="*/ 1394036 w 5297238"/>
                  <a:gd name="csY335" fmla="*/ 1343678 h 3903777"/>
                  <a:gd name="csX336" fmla="*/ 1420718 w 5297238"/>
                  <a:gd name="csY336" fmla="*/ 1340731 h 3903777"/>
                  <a:gd name="csX337" fmla="*/ 1434468 w 5297238"/>
                  <a:gd name="csY337" fmla="*/ 1371287 h 3903777"/>
                  <a:gd name="csX338" fmla="*/ 1418044 w 5297238"/>
                  <a:gd name="csY338" fmla="*/ 1385856 h 3903777"/>
                  <a:gd name="csX339" fmla="*/ 1393436 w 5297238"/>
                  <a:gd name="csY339" fmla="*/ 1410900 h 3903777"/>
                  <a:gd name="csX340" fmla="*/ 1396110 w 5297238"/>
                  <a:gd name="csY340" fmla="*/ 1415702 h 3903777"/>
                  <a:gd name="csX341" fmla="*/ 1421427 w 5297238"/>
                  <a:gd name="csY341" fmla="*/ 1415374 h 3903777"/>
                  <a:gd name="csX342" fmla="*/ 1456621 w 5297238"/>
                  <a:gd name="csY342" fmla="*/ 1404898 h 3903777"/>
                  <a:gd name="csX343" fmla="*/ 1480192 w 5297238"/>
                  <a:gd name="csY343" fmla="*/ 1413301 h 3903777"/>
                  <a:gd name="csX344" fmla="*/ 1476318 w 5297238"/>
                  <a:gd name="csY344" fmla="*/ 1437964 h 3903777"/>
                  <a:gd name="csX345" fmla="*/ 1457548 w 5297238"/>
                  <a:gd name="csY345" fmla="*/ 1457388 h 3903777"/>
                  <a:gd name="csX346" fmla="*/ 1450291 w 5297238"/>
                  <a:gd name="csY346" fmla="*/ 1470484 h 3903777"/>
                  <a:gd name="csX347" fmla="*/ 1477355 w 5297238"/>
                  <a:gd name="csY347" fmla="*/ 1464755 h 3903777"/>
                  <a:gd name="csX348" fmla="*/ 1527881 w 5297238"/>
                  <a:gd name="csY348" fmla="*/ 1430161 h 3903777"/>
                  <a:gd name="csX349" fmla="*/ 1563620 w 5297238"/>
                  <a:gd name="csY349" fmla="*/ 1400206 h 3903777"/>
                  <a:gd name="csX350" fmla="*/ 1594012 w 5297238"/>
                  <a:gd name="csY350" fmla="*/ 1395786 h 3903777"/>
                  <a:gd name="csX351" fmla="*/ 1586318 w 5297238"/>
                  <a:gd name="csY351" fmla="*/ 1427488 h 3903777"/>
                  <a:gd name="csX352" fmla="*/ 1565966 w 5297238"/>
                  <a:gd name="csY352" fmla="*/ 1446421 h 3903777"/>
                  <a:gd name="csX353" fmla="*/ 1579007 w 5297238"/>
                  <a:gd name="csY353" fmla="*/ 1455097 h 3903777"/>
                  <a:gd name="csX354" fmla="*/ 1621839 w 5297238"/>
                  <a:gd name="csY354" fmla="*/ 1445275 h 3903777"/>
                  <a:gd name="csX355" fmla="*/ 1628769 w 5297238"/>
                  <a:gd name="csY355" fmla="*/ 1432289 h 3903777"/>
                  <a:gd name="csX356" fmla="*/ 1690644 w 5297238"/>
                  <a:gd name="csY356" fmla="*/ 1321089 h 3903777"/>
                  <a:gd name="csX357" fmla="*/ 1716453 w 5297238"/>
                  <a:gd name="csY357" fmla="*/ 1295717 h 3903777"/>
                  <a:gd name="csX358" fmla="*/ 1828308 w 5297238"/>
                  <a:gd name="csY358" fmla="*/ 1240498 h 3903777"/>
                  <a:gd name="csX359" fmla="*/ 2336732 w 5297238"/>
                  <a:gd name="csY359" fmla="*/ 1104362 h 3903777"/>
                  <a:gd name="csX360" fmla="*/ 2422451 w 5297238"/>
                  <a:gd name="csY360" fmla="*/ 1091594 h 3903777"/>
                  <a:gd name="csX361" fmla="*/ 2413830 w 5297238"/>
                  <a:gd name="csY361" fmla="*/ 886053 h 3903777"/>
                  <a:gd name="csX362" fmla="*/ 1279289 w 5297238"/>
                  <a:gd name="csY362" fmla="*/ 3020090 h 3903777"/>
                  <a:gd name="csX363" fmla="*/ 1364736 w 5297238"/>
                  <a:gd name="csY363" fmla="*/ 3230542 h 3903777"/>
                  <a:gd name="csX364" fmla="*/ 2112475 w 5297238"/>
                  <a:gd name="csY364" fmla="*/ 2820169 h 3903777"/>
                  <a:gd name="csX365" fmla="*/ 2048036 w 5297238"/>
                  <a:gd name="csY365" fmla="*/ 2790159 h 3903777"/>
                  <a:gd name="csX366" fmla="*/ 1964772 w 5297238"/>
                  <a:gd name="csY366" fmla="*/ 2760913 h 3903777"/>
                  <a:gd name="csX367" fmla="*/ 1834474 w 5297238"/>
                  <a:gd name="csY367" fmla="*/ 2672356 h 3903777"/>
                  <a:gd name="csX368" fmla="*/ 1825798 w 5297238"/>
                  <a:gd name="csY368" fmla="*/ 2665208 h 3903777"/>
                  <a:gd name="csX369" fmla="*/ 1279289 w 5297238"/>
                  <a:gd name="csY369" fmla="*/ 3020144 h 3903777"/>
                  <a:gd name="csX370" fmla="*/ 4775834 w 5297238"/>
                  <a:gd name="csY370" fmla="*/ 502416 h 3903777"/>
                  <a:gd name="csX371" fmla="*/ 4773542 w 5297238"/>
                  <a:gd name="csY371" fmla="*/ 500452 h 3903777"/>
                  <a:gd name="csX372" fmla="*/ 4687277 w 5297238"/>
                  <a:gd name="csY372" fmla="*/ 444797 h 3903777"/>
                  <a:gd name="csX373" fmla="*/ 4683730 w 5297238"/>
                  <a:gd name="csY373" fmla="*/ 438522 h 3903777"/>
                  <a:gd name="csX374" fmla="*/ 4688259 w 5297238"/>
                  <a:gd name="csY374" fmla="*/ 418879 h 3903777"/>
                  <a:gd name="csX375" fmla="*/ 4705883 w 5297238"/>
                  <a:gd name="csY375" fmla="*/ 417625 h 3903777"/>
                  <a:gd name="csX376" fmla="*/ 4723016 w 5297238"/>
                  <a:gd name="csY376" fmla="*/ 431156 h 3903777"/>
                  <a:gd name="csX377" fmla="*/ 4762847 w 5297238"/>
                  <a:gd name="csY377" fmla="*/ 463403 h 3903777"/>
                  <a:gd name="csX378" fmla="*/ 4763557 w 5297238"/>
                  <a:gd name="csY378" fmla="*/ 425373 h 3903777"/>
                  <a:gd name="csX379" fmla="*/ 4737584 w 5297238"/>
                  <a:gd name="csY379" fmla="*/ 399400 h 3903777"/>
                  <a:gd name="csX380" fmla="*/ 4642862 w 5297238"/>
                  <a:gd name="csY380" fmla="*/ 392525 h 3903777"/>
                  <a:gd name="csX381" fmla="*/ 4630913 w 5297238"/>
                  <a:gd name="csY381" fmla="*/ 401092 h 3903777"/>
                  <a:gd name="csX382" fmla="*/ 4498923 w 5297238"/>
                  <a:gd name="csY382" fmla="*/ 495214 h 3903777"/>
                  <a:gd name="csX383" fmla="*/ 3881209 w 5297238"/>
                  <a:gd name="csY383" fmla="*/ 892328 h 3903777"/>
                  <a:gd name="csX384" fmla="*/ 3861347 w 5297238"/>
                  <a:gd name="csY384" fmla="*/ 904877 h 3903777"/>
                  <a:gd name="csX385" fmla="*/ 3862057 w 5297238"/>
                  <a:gd name="csY385" fmla="*/ 911316 h 3903777"/>
                  <a:gd name="csX386" fmla="*/ 3866749 w 5297238"/>
                  <a:gd name="csY386" fmla="*/ 919828 h 3903777"/>
                  <a:gd name="csX387" fmla="*/ 3922841 w 5297238"/>
                  <a:gd name="csY387" fmla="*/ 1022298 h 3903777"/>
                  <a:gd name="csX388" fmla="*/ 3978659 w 5297238"/>
                  <a:gd name="csY388" fmla="*/ 1121222 h 3903777"/>
                  <a:gd name="csX389" fmla="*/ 4000976 w 5297238"/>
                  <a:gd name="csY389" fmla="*/ 1107636 h 3903777"/>
                  <a:gd name="csX390" fmla="*/ 4147206 w 5297238"/>
                  <a:gd name="csY390" fmla="*/ 1003856 h 3903777"/>
                  <a:gd name="csX391" fmla="*/ 4519821 w 5297238"/>
                  <a:gd name="csY391" fmla="*/ 710686 h 3903777"/>
                  <a:gd name="csX392" fmla="*/ 4642698 w 5297238"/>
                  <a:gd name="csY392" fmla="*/ 605051 h 3903777"/>
                  <a:gd name="csX393" fmla="*/ 4653938 w 5297238"/>
                  <a:gd name="csY393" fmla="*/ 592992 h 3903777"/>
                  <a:gd name="csX394" fmla="*/ 4604340 w 5297238"/>
                  <a:gd name="csY394" fmla="*/ 550705 h 3903777"/>
                  <a:gd name="csX395" fmla="*/ 4598720 w 5297238"/>
                  <a:gd name="csY395" fmla="*/ 518131 h 3903777"/>
                  <a:gd name="csX396" fmla="*/ 4629985 w 5297238"/>
                  <a:gd name="csY396" fmla="*/ 526697 h 3903777"/>
                  <a:gd name="csX397" fmla="*/ 4688641 w 5297238"/>
                  <a:gd name="csY397" fmla="*/ 565656 h 3903777"/>
                  <a:gd name="csX398" fmla="*/ 4746151 w 5297238"/>
                  <a:gd name="csY398" fmla="*/ 563146 h 3903777"/>
                  <a:gd name="csX399" fmla="*/ 4761429 w 5297238"/>
                  <a:gd name="csY399" fmla="*/ 548632 h 3903777"/>
                  <a:gd name="csX400" fmla="*/ 4775888 w 5297238"/>
                  <a:gd name="csY400" fmla="*/ 502253 h 3903777"/>
                  <a:gd name="csX401" fmla="*/ 3289576 w 5297238"/>
                  <a:gd name="csY401" fmla="*/ 678493 h 3903777"/>
                  <a:gd name="csX402" fmla="*/ 3295687 w 5297238"/>
                  <a:gd name="csY402" fmla="*/ 686077 h 3903777"/>
                  <a:gd name="csX403" fmla="*/ 3301689 w 5297238"/>
                  <a:gd name="csY403" fmla="*/ 707303 h 3903777"/>
                  <a:gd name="csX404" fmla="*/ 3382716 w 5297238"/>
                  <a:gd name="csY404" fmla="*/ 844748 h 3903777"/>
                  <a:gd name="csX405" fmla="*/ 3543842 w 5297238"/>
                  <a:gd name="csY405" fmla="*/ 894620 h 3903777"/>
                  <a:gd name="csX406" fmla="*/ 3699512 w 5297238"/>
                  <a:gd name="csY406" fmla="*/ 800825 h 3903777"/>
                  <a:gd name="csX407" fmla="*/ 3767225 w 5297238"/>
                  <a:gd name="csY407" fmla="*/ 587590 h 3903777"/>
                  <a:gd name="csX408" fmla="*/ 3757349 w 5297238"/>
                  <a:gd name="csY408" fmla="*/ 519713 h 3903777"/>
                  <a:gd name="csX409" fmla="*/ 3688927 w 5297238"/>
                  <a:gd name="csY409" fmla="*/ 473116 h 3903777"/>
                  <a:gd name="csX410" fmla="*/ 3635509 w 5297238"/>
                  <a:gd name="csY410" fmla="*/ 489812 h 3903777"/>
                  <a:gd name="csX411" fmla="*/ 3589621 w 5297238"/>
                  <a:gd name="csY411" fmla="*/ 513275 h 3903777"/>
                  <a:gd name="csX412" fmla="*/ 3508539 w 5297238"/>
                  <a:gd name="csY412" fmla="*/ 525988 h 3903777"/>
                  <a:gd name="csX413" fmla="*/ 3425766 w 5297238"/>
                  <a:gd name="csY413" fmla="*/ 503944 h 3903777"/>
                  <a:gd name="csX414" fmla="*/ 3358107 w 5297238"/>
                  <a:gd name="csY414" fmla="*/ 495159 h 3903777"/>
                  <a:gd name="csX415" fmla="*/ 3305890 w 5297238"/>
                  <a:gd name="csY415" fmla="*/ 541811 h 3903777"/>
                  <a:gd name="csX416" fmla="*/ 3301525 w 5297238"/>
                  <a:gd name="csY416" fmla="*/ 570948 h 3903777"/>
                  <a:gd name="csX417" fmla="*/ 3273479 w 5297238"/>
                  <a:gd name="csY417" fmla="*/ 585790 h 3903777"/>
                  <a:gd name="csX418" fmla="*/ 3251708 w 5297238"/>
                  <a:gd name="csY418" fmla="*/ 574659 h 3903777"/>
                  <a:gd name="csX419" fmla="*/ 3164843 w 5297238"/>
                  <a:gd name="csY419" fmla="*/ 606251 h 3903777"/>
                  <a:gd name="csX420" fmla="*/ 3182413 w 5297238"/>
                  <a:gd name="csY420" fmla="*/ 697099 h 3903777"/>
                  <a:gd name="csX421" fmla="*/ 3274843 w 5297238"/>
                  <a:gd name="csY421" fmla="*/ 694044 h 3903777"/>
                  <a:gd name="csX422" fmla="*/ 3289630 w 5297238"/>
                  <a:gd name="csY422" fmla="*/ 678493 h 3903777"/>
                  <a:gd name="csX423" fmla="*/ 1124110 w 5297238"/>
                  <a:gd name="csY423" fmla="*/ 2634871 h 3903777"/>
                  <a:gd name="csX424" fmla="*/ 1698010 w 5297238"/>
                  <a:gd name="csY424" fmla="*/ 2391026 h 3903777"/>
                  <a:gd name="csX425" fmla="*/ 1654305 w 5297238"/>
                  <a:gd name="csY425" fmla="*/ 2348194 h 3903777"/>
                  <a:gd name="csX426" fmla="*/ 1569022 w 5297238"/>
                  <a:gd name="csY426" fmla="*/ 2300123 h 3903777"/>
                  <a:gd name="csX427" fmla="*/ 1439924 w 5297238"/>
                  <a:gd name="csY427" fmla="*/ 2220897 h 3903777"/>
                  <a:gd name="csX428" fmla="*/ 1433213 w 5297238"/>
                  <a:gd name="csY428" fmla="*/ 2219424 h 3903777"/>
                  <a:gd name="csX429" fmla="*/ 1031461 w 5297238"/>
                  <a:gd name="csY429" fmla="*/ 2427529 h 3903777"/>
                  <a:gd name="csX430" fmla="*/ 1124165 w 5297238"/>
                  <a:gd name="csY430" fmla="*/ 2634925 h 3903777"/>
                  <a:gd name="csX431" fmla="*/ 1676894 w 5297238"/>
                  <a:gd name="csY431" fmla="*/ 1708763 h 3903777"/>
                  <a:gd name="csX432" fmla="*/ 1701830 w 5297238"/>
                  <a:gd name="csY432" fmla="*/ 1696104 h 3903777"/>
                  <a:gd name="csX433" fmla="*/ 1923685 w 5297238"/>
                  <a:gd name="csY433" fmla="*/ 1574755 h 3903777"/>
                  <a:gd name="csX434" fmla="*/ 2074171 w 5297238"/>
                  <a:gd name="csY434" fmla="*/ 1491873 h 3903777"/>
                  <a:gd name="csX435" fmla="*/ 2088031 w 5297238"/>
                  <a:gd name="csY435" fmla="*/ 1442656 h 3903777"/>
                  <a:gd name="csX436" fmla="*/ 1974975 w 5297238"/>
                  <a:gd name="csY436" fmla="*/ 1241426 h 3903777"/>
                  <a:gd name="csX437" fmla="*/ 1965590 w 5297238"/>
                  <a:gd name="csY437" fmla="*/ 1230349 h 3903777"/>
                  <a:gd name="csX438" fmla="*/ 1766760 w 5297238"/>
                  <a:gd name="csY438" fmla="*/ 1308102 h 3903777"/>
                  <a:gd name="csX439" fmla="*/ 1740624 w 5297238"/>
                  <a:gd name="csY439" fmla="*/ 1325781 h 3903777"/>
                  <a:gd name="csX440" fmla="*/ 1668000 w 5297238"/>
                  <a:gd name="csY440" fmla="*/ 1438237 h 3903777"/>
                  <a:gd name="csX441" fmla="*/ 1646448 w 5297238"/>
                  <a:gd name="csY441" fmla="*/ 1476486 h 3903777"/>
                  <a:gd name="csX442" fmla="*/ 1563729 w 5297238"/>
                  <a:gd name="csY442" fmla="*/ 1490836 h 3903777"/>
                  <a:gd name="csX443" fmla="*/ 1536011 w 5297238"/>
                  <a:gd name="csY443" fmla="*/ 1470975 h 3903777"/>
                  <a:gd name="csX444" fmla="*/ 1676894 w 5297238"/>
                  <a:gd name="csY444" fmla="*/ 1708817 h 3903777"/>
                  <a:gd name="csX445" fmla="*/ 1840312 w 5297238"/>
                  <a:gd name="csY445" fmla="*/ 1002765 h 3903777"/>
                  <a:gd name="csX446" fmla="*/ 1772435 w 5297238"/>
                  <a:gd name="csY446" fmla="*/ 881906 h 3903777"/>
                  <a:gd name="csX447" fmla="*/ 1718035 w 5297238"/>
                  <a:gd name="csY447" fmla="*/ 785874 h 3903777"/>
                  <a:gd name="csX448" fmla="*/ 1692172 w 5297238"/>
                  <a:gd name="csY448" fmla="*/ 777472 h 3903777"/>
                  <a:gd name="csX449" fmla="*/ 1683496 w 5297238"/>
                  <a:gd name="csY449" fmla="*/ 782055 h 3903777"/>
                  <a:gd name="csX450" fmla="*/ 1281744 w 5297238"/>
                  <a:gd name="csY450" fmla="*/ 998236 h 3903777"/>
                  <a:gd name="csX451" fmla="*/ 1266030 w 5297238"/>
                  <a:gd name="csY451" fmla="*/ 1009094 h 3903777"/>
                  <a:gd name="csX452" fmla="*/ 1362444 w 5297238"/>
                  <a:gd name="csY452" fmla="*/ 1176004 h 3903777"/>
                  <a:gd name="csX453" fmla="*/ 1840312 w 5297238"/>
                  <a:gd name="csY453" fmla="*/ 1002819 h 3903777"/>
                  <a:gd name="csX454" fmla="*/ 1717708 w 5297238"/>
                  <a:gd name="csY454" fmla="*/ 2421091 h 3903777"/>
                  <a:gd name="csX455" fmla="*/ 1272141 w 5297238"/>
                  <a:gd name="csY455" fmla="*/ 2630779 h 3903777"/>
                  <a:gd name="csX456" fmla="*/ 1293203 w 5297238"/>
                  <a:gd name="csY456" fmla="*/ 2649930 h 3903777"/>
                  <a:gd name="csX457" fmla="*/ 1360316 w 5297238"/>
                  <a:gd name="csY457" fmla="*/ 2695000 h 3903777"/>
                  <a:gd name="csX458" fmla="*/ 1449309 w 5297238"/>
                  <a:gd name="csY458" fmla="*/ 2802163 h 3903777"/>
                  <a:gd name="csX459" fmla="*/ 1464314 w 5297238"/>
                  <a:gd name="csY459" fmla="*/ 2848815 h 3903777"/>
                  <a:gd name="csX460" fmla="*/ 1472662 w 5297238"/>
                  <a:gd name="csY460" fmla="*/ 2869058 h 3903777"/>
                  <a:gd name="csX461" fmla="*/ 1808065 w 5297238"/>
                  <a:gd name="csY461" fmla="*/ 2633998 h 3903777"/>
                  <a:gd name="csX462" fmla="*/ 1717708 w 5297238"/>
                  <a:gd name="csY462" fmla="*/ 2421145 h 3903777"/>
                  <a:gd name="csX463" fmla="*/ 4861717 w 5297238"/>
                  <a:gd name="csY463" fmla="*/ 211320 h 3903777"/>
                  <a:gd name="csX464" fmla="*/ 4873939 w 5297238"/>
                  <a:gd name="csY464" fmla="*/ 235873 h 3903777"/>
                  <a:gd name="csX465" fmla="*/ 4996216 w 5297238"/>
                  <a:gd name="csY465" fmla="*/ 468096 h 3903777"/>
                  <a:gd name="csX466" fmla="*/ 5034356 w 5297238"/>
                  <a:gd name="csY466" fmla="*/ 490685 h 3903777"/>
                  <a:gd name="csX467" fmla="*/ 5203066 w 5297238"/>
                  <a:gd name="csY467" fmla="*/ 430065 h 3903777"/>
                  <a:gd name="csX468" fmla="*/ 5261395 w 5297238"/>
                  <a:gd name="csY468" fmla="*/ 371027 h 3903777"/>
                  <a:gd name="csX469" fmla="*/ 5106161 w 5297238"/>
                  <a:gd name="csY469" fmla="*/ 72837 h 3903777"/>
                  <a:gd name="csX470" fmla="*/ 4861717 w 5297238"/>
                  <a:gd name="csY470" fmla="*/ 211374 h 3903777"/>
                  <a:gd name="csX471" fmla="*/ 2656311 w 5297238"/>
                  <a:gd name="csY471" fmla="*/ 1131316 h 3903777"/>
                  <a:gd name="csX472" fmla="*/ 2477506 w 5297238"/>
                  <a:gd name="csY472" fmla="*/ 1160617 h 3903777"/>
                  <a:gd name="csX473" fmla="*/ 2424961 w 5297238"/>
                  <a:gd name="csY473" fmla="*/ 1132680 h 3903777"/>
                  <a:gd name="csX474" fmla="*/ 2420923 w 5297238"/>
                  <a:gd name="csY474" fmla="*/ 1130225 h 3903777"/>
                  <a:gd name="csX475" fmla="*/ 2006895 w 5297238"/>
                  <a:gd name="csY475" fmla="*/ 1219109 h 3903777"/>
                  <a:gd name="csX476" fmla="*/ 2109692 w 5297238"/>
                  <a:gd name="csY476" fmla="*/ 1401242 h 3903777"/>
                  <a:gd name="csX477" fmla="*/ 2159946 w 5297238"/>
                  <a:gd name="csY477" fmla="*/ 1360811 h 3903777"/>
                  <a:gd name="csX478" fmla="*/ 2287897 w 5297238"/>
                  <a:gd name="csY478" fmla="*/ 1297299 h 3903777"/>
                  <a:gd name="csX479" fmla="*/ 2321617 w 5297238"/>
                  <a:gd name="csY479" fmla="*/ 1290751 h 3903777"/>
                  <a:gd name="csX480" fmla="*/ 2422069 w 5297238"/>
                  <a:gd name="csY480" fmla="*/ 1268326 h 3903777"/>
                  <a:gd name="csX481" fmla="*/ 2656311 w 5297238"/>
                  <a:gd name="csY481" fmla="*/ 1131371 h 3903777"/>
                  <a:gd name="csX482" fmla="*/ 1097374 w 5297238"/>
                  <a:gd name="csY482" fmla="*/ 122381 h 3903777"/>
                  <a:gd name="csX483" fmla="*/ 1049631 w 5297238"/>
                  <a:gd name="csY483" fmla="*/ 192168 h 3903777"/>
                  <a:gd name="csX484" fmla="*/ 1036045 w 5297238"/>
                  <a:gd name="csY484" fmla="*/ 265992 h 3903777"/>
                  <a:gd name="csX485" fmla="*/ 1084061 w 5297238"/>
                  <a:gd name="csY485" fmla="*/ 346528 h 3903777"/>
                  <a:gd name="csX486" fmla="*/ 1150301 w 5297238"/>
                  <a:gd name="csY486" fmla="*/ 330814 h 3903777"/>
                  <a:gd name="csX487" fmla="*/ 1168416 w 5297238"/>
                  <a:gd name="csY487" fmla="*/ 283507 h 3903777"/>
                  <a:gd name="csX488" fmla="*/ 1097319 w 5297238"/>
                  <a:gd name="csY488" fmla="*/ 122326 h 3903777"/>
                  <a:gd name="csX489" fmla="*/ 4748279 w 5297238"/>
                  <a:gd name="csY489" fmla="*/ 271121 h 3903777"/>
                  <a:gd name="csX490" fmla="*/ 4811082 w 5297238"/>
                  <a:gd name="csY490" fmla="*/ 273904 h 3903777"/>
                  <a:gd name="csX491" fmla="*/ 4834871 w 5297238"/>
                  <a:gd name="csY491" fmla="*/ 332451 h 3903777"/>
                  <a:gd name="csX492" fmla="*/ 4884033 w 5297238"/>
                  <a:gd name="csY492" fmla="*/ 401856 h 3903777"/>
                  <a:gd name="csX493" fmla="*/ 4906131 w 5297238"/>
                  <a:gd name="csY493" fmla="*/ 478081 h 3903777"/>
                  <a:gd name="csX494" fmla="*/ 4929594 w 5297238"/>
                  <a:gd name="csY494" fmla="*/ 532263 h 3903777"/>
                  <a:gd name="csX495" fmla="*/ 4976355 w 5297238"/>
                  <a:gd name="csY495" fmla="*/ 512020 h 3903777"/>
                  <a:gd name="csX496" fmla="*/ 4821121 w 5297238"/>
                  <a:gd name="csY496" fmla="*/ 218631 h 3903777"/>
                  <a:gd name="csX497" fmla="*/ 4748279 w 5297238"/>
                  <a:gd name="csY497" fmla="*/ 271067 h 3903777"/>
                  <a:gd name="csX498" fmla="*/ 2445204 w 5297238"/>
                  <a:gd name="csY498" fmla="*/ 2184176 h 3903777"/>
                  <a:gd name="csX499" fmla="*/ 2433855 w 5297238"/>
                  <a:gd name="csY499" fmla="*/ 2169498 h 3903777"/>
                  <a:gd name="csX500" fmla="*/ 2389386 w 5297238"/>
                  <a:gd name="csY500" fmla="*/ 2127266 h 3903777"/>
                  <a:gd name="csX501" fmla="*/ 2359594 w 5297238"/>
                  <a:gd name="csY501" fmla="*/ 2098074 h 3903777"/>
                  <a:gd name="csX502" fmla="*/ 2333403 w 5297238"/>
                  <a:gd name="csY502" fmla="*/ 2096765 h 3903777"/>
                  <a:gd name="csX503" fmla="*/ 2334549 w 5297238"/>
                  <a:gd name="csY503" fmla="*/ 2121100 h 3903777"/>
                  <a:gd name="csX504" fmla="*/ 2339132 w 5297238"/>
                  <a:gd name="csY504" fmla="*/ 2126884 h 3903777"/>
                  <a:gd name="csX505" fmla="*/ 2412193 w 5297238"/>
                  <a:gd name="csY505" fmla="*/ 2195852 h 3903777"/>
                  <a:gd name="csX506" fmla="*/ 2424852 w 5297238"/>
                  <a:gd name="csY506" fmla="*/ 2203055 h 3903777"/>
                  <a:gd name="csX507" fmla="*/ 2445204 w 5297238"/>
                  <a:gd name="csY507" fmla="*/ 2184121 h 3903777"/>
                  <a:gd name="csX508" fmla="*/ 2294008 w 5297238"/>
                  <a:gd name="csY508" fmla="*/ 2464196 h 3903777"/>
                  <a:gd name="csX509" fmla="*/ 2283096 w 5297238"/>
                  <a:gd name="csY509" fmla="*/ 2446736 h 3903777"/>
                  <a:gd name="csX510" fmla="*/ 2220293 w 5297238"/>
                  <a:gd name="csY510" fmla="*/ 2378368 h 3903777"/>
                  <a:gd name="csX511" fmla="*/ 2205015 w 5297238"/>
                  <a:gd name="csY511" fmla="*/ 2366636 h 3903777"/>
                  <a:gd name="csX512" fmla="*/ 2187664 w 5297238"/>
                  <a:gd name="csY512" fmla="*/ 2368055 h 3903777"/>
                  <a:gd name="csX513" fmla="*/ 2183135 w 5297238"/>
                  <a:gd name="csY513" fmla="*/ 2387316 h 3903777"/>
                  <a:gd name="csX514" fmla="*/ 2191101 w 5297238"/>
                  <a:gd name="csY514" fmla="*/ 2399265 h 3903777"/>
                  <a:gd name="csX515" fmla="*/ 2263125 w 5297238"/>
                  <a:gd name="csY515" fmla="*/ 2475818 h 3903777"/>
                  <a:gd name="csX516" fmla="*/ 2270928 w 5297238"/>
                  <a:gd name="csY516" fmla="*/ 2481493 h 3903777"/>
                  <a:gd name="csX517" fmla="*/ 2294117 w 5297238"/>
                  <a:gd name="csY517" fmla="*/ 2464141 h 3903777"/>
                  <a:gd name="csX518" fmla="*/ 2247084 w 5297238"/>
                  <a:gd name="csY518" fmla="*/ 1991675 h 3903777"/>
                  <a:gd name="csX519" fmla="*/ 2238244 w 5297238"/>
                  <a:gd name="csY519" fmla="*/ 1975415 h 3903777"/>
                  <a:gd name="csX520" fmla="*/ 2176751 w 5297238"/>
                  <a:gd name="csY520" fmla="*/ 1905574 h 3903777"/>
                  <a:gd name="csX521" fmla="*/ 2163165 w 5297238"/>
                  <a:gd name="csY521" fmla="*/ 1895207 h 3903777"/>
                  <a:gd name="csX522" fmla="*/ 2142976 w 5297238"/>
                  <a:gd name="csY522" fmla="*/ 1896844 h 3903777"/>
                  <a:gd name="csX523" fmla="*/ 2141558 w 5297238"/>
                  <a:gd name="csY523" fmla="*/ 1918833 h 3903777"/>
                  <a:gd name="csX524" fmla="*/ 2155799 w 5297238"/>
                  <a:gd name="csY524" fmla="*/ 1935584 h 3903777"/>
                  <a:gd name="csX525" fmla="*/ 2211726 w 5297238"/>
                  <a:gd name="csY525" fmla="*/ 1997295 h 3903777"/>
                  <a:gd name="csX526" fmla="*/ 2224167 w 5297238"/>
                  <a:gd name="csY526" fmla="*/ 2008699 h 3903777"/>
                  <a:gd name="csX527" fmla="*/ 2247084 w 5297238"/>
                  <a:gd name="csY527" fmla="*/ 1991621 h 3903777"/>
                  <a:gd name="csX528" fmla="*/ 3800673 w 5297238"/>
                  <a:gd name="csY528" fmla="*/ 675001 h 3903777"/>
                  <a:gd name="csX529" fmla="*/ 3851853 w 5297238"/>
                  <a:gd name="csY529" fmla="*/ 658741 h 3903777"/>
                  <a:gd name="csX530" fmla="*/ 3854254 w 5297238"/>
                  <a:gd name="csY530" fmla="*/ 598394 h 3903777"/>
                  <a:gd name="csX531" fmla="*/ 3807984 w 5297238"/>
                  <a:gd name="csY531" fmla="*/ 580824 h 3903777"/>
                  <a:gd name="csX532" fmla="*/ 3800673 w 5297238"/>
                  <a:gd name="csY532" fmla="*/ 675056 h 3903777"/>
                  <a:gd name="csX533" fmla="*/ 639695 w 5297238"/>
                  <a:gd name="csY533" fmla="*/ 541538 h 3903777"/>
                  <a:gd name="csX534" fmla="*/ 540553 w 5297238"/>
                  <a:gd name="csY534" fmla="*/ 430065 h 3903777"/>
                  <a:gd name="csX535" fmla="*/ 639695 w 5297238"/>
                  <a:gd name="csY535" fmla="*/ 541538 h 3903777"/>
                  <a:gd name="csX536" fmla="*/ 1500381 w 5297238"/>
                  <a:gd name="csY536" fmla="*/ 1495310 h 3903777"/>
                  <a:gd name="csX537" fmla="*/ 1495852 w 5297238"/>
                  <a:gd name="csY537" fmla="*/ 1519755 h 3903777"/>
                  <a:gd name="csX538" fmla="*/ 1602087 w 5297238"/>
                  <a:gd name="csY538" fmla="*/ 1704289 h 3903777"/>
                  <a:gd name="csX539" fmla="*/ 1621894 w 5297238"/>
                  <a:gd name="csY539" fmla="*/ 1718748 h 3903777"/>
                  <a:gd name="csX540" fmla="*/ 1617038 w 5297238"/>
                  <a:gd name="csY540" fmla="*/ 1695559 h 3903777"/>
                  <a:gd name="csX541" fmla="*/ 1513913 w 5297238"/>
                  <a:gd name="csY541" fmla="*/ 1514844 h 3903777"/>
                  <a:gd name="csX542" fmla="*/ 1500326 w 5297238"/>
                  <a:gd name="csY542" fmla="*/ 1495365 h 3903777"/>
                  <a:gd name="csX543" fmla="*/ 2135665 w 5297238"/>
                  <a:gd name="csY543" fmla="*/ 2295212 h 3903777"/>
                  <a:gd name="csX544" fmla="*/ 2127426 w 5297238"/>
                  <a:gd name="csY544" fmla="*/ 2280098 h 3903777"/>
                  <a:gd name="csX545" fmla="*/ 2077118 w 5297238"/>
                  <a:gd name="csY545" fmla="*/ 2219860 h 3903777"/>
                  <a:gd name="csX546" fmla="*/ 2045471 w 5297238"/>
                  <a:gd name="csY546" fmla="*/ 2211403 h 3903777"/>
                  <a:gd name="csX547" fmla="*/ 2050655 w 5297238"/>
                  <a:gd name="csY547" fmla="*/ 2243541 h 3903777"/>
                  <a:gd name="csX548" fmla="*/ 2103145 w 5297238"/>
                  <a:gd name="csY548" fmla="*/ 2305198 h 3903777"/>
                  <a:gd name="csX549" fmla="*/ 2114494 w 5297238"/>
                  <a:gd name="csY549" fmla="*/ 2313873 h 3903777"/>
                  <a:gd name="csX550" fmla="*/ 2135719 w 5297238"/>
                  <a:gd name="csY550" fmla="*/ 2295267 h 3903777"/>
                  <a:gd name="csX551" fmla="*/ 2555422 w 5297238"/>
                  <a:gd name="csY551" fmla="*/ 2305962 h 3903777"/>
                  <a:gd name="csX552" fmla="*/ 2537253 w 5297238"/>
                  <a:gd name="csY552" fmla="*/ 2327296 h 3903777"/>
                  <a:gd name="csX553" fmla="*/ 2547129 w 5297238"/>
                  <a:gd name="csY553" fmla="*/ 2340937 h 3903777"/>
                  <a:gd name="csX554" fmla="*/ 2610914 w 5297238"/>
                  <a:gd name="csY554" fmla="*/ 2397628 h 3903777"/>
                  <a:gd name="csX555" fmla="*/ 2636995 w 5297238"/>
                  <a:gd name="csY555" fmla="*/ 2399374 h 3903777"/>
                  <a:gd name="csX556" fmla="*/ 2633176 w 5297238"/>
                  <a:gd name="csY556" fmla="*/ 2371820 h 3903777"/>
                  <a:gd name="csX557" fmla="*/ 2569991 w 5297238"/>
                  <a:gd name="csY557" fmla="*/ 2314528 h 3903777"/>
                  <a:gd name="csX558" fmla="*/ 2555422 w 5297238"/>
                  <a:gd name="csY558" fmla="*/ 2305962 h 3903777"/>
                  <a:gd name="csX559" fmla="*/ 2391295 w 5297238"/>
                  <a:gd name="csY559" fmla="*/ 2568412 h 3903777"/>
                  <a:gd name="csX560" fmla="*/ 2375417 w 5297238"/>
                  <a:gd name="csY560" fmla="*/ 2591056 h 3903777"/>
                  <a:gd name="csX561" fmla="*/ 2391404 w 5297238"/>
                  <a:gd name="csY561" fmla="*/ 2609117 h 3903777"/>
                  <a:gd name="csX562" fmla="*/ 2444222 w 5297238"/>
                  <a:gd name="csY562" fmla="*/ 2659370 h 3903777"/>
                  <a:gd name="csX563" fmla="*/ 2465720 w 5297238"/>
                  <a:gd name="csY563" fmla="*/ 2663353 h 3903777"/>
                  <a:gd name="csX564" fmla="*/ 2472868 w 5297238"/>
                  <a:gd name="csY564" fmla="*/ 2642128 h 3903777"/>
                  <a:gd name="csX565" fmla="*/ 2465611 w 5297238"/>
                  <a:gd name="csY565" fmla="*/ 2629633 h 3903777"/>
                  <a:gd name="csX566" fmla="*/ 2404227 w 5297238"/>
                  <a:gd name="csY566" fmla="*/ 2574142 h 3903777"/>
                  <a:gd name="csX567" fmla="*/ 2391295 w 5297238"/>
                  <a:gd name="csY567" fmla="*/ 2568412 h 3903777"/>
                  <a:gd name="csX568" fmla="*/ 1627568 w 5297238"/>
                  <a:gd name="csY568" fmla="*/ 466241 h 3903777"/>
                  <a:gd name="csX569" fmla="*/ 1555381 w 5297238"/>
                  <a:gd name="csY569" fmla="*/ 461221 h 3903777"/>
                  <a:gd name="csX570" fmla="*/ 1541194 w 5297238"/>
                  <a:gd name="csY570" fmla="*/ 499088 h 3903777"/>
                  <a:gd name="csX571" fmla="*/ 1592375 w 5297238"/>
                  <a:gd name="csY571" fmla="*/ 509728 h 3903777"/>
                  <a:gd name="csX572" fmla="*/ 1627623 w 5297238"/>
                  <a:gd name="csY572" fmla="*/ 466241 h 3903777"/>
                  <a:gd name="csX573" fmla="*/ 2385239 w 5297238"/>
                  <a:gd name="csY573" fmla="*/ 1737245 h 3903777"/>
                  <a:gd name="csX574" fmla="*/ 2397788 w 5297238"/>
                  <a:gd name="csY574" fmla="*/ 1726114 h 3903777"/>
                  <a:gd name="csX575" fmla="*/ 2394351 w 5297238"/>
                  <a:gd name="csY575" fmla="*/ 1706144 h 3903777"/>
                  <a:gd name="csX576" fmla="*/ 2340660 w 5297238"/>
                  <a:gd name="csY576" fmla="*/ 1645797 h 3903777"/>
                  <a:gd name="csX577" fmla="*/ 2316379 w 5297238"/>
                  <a:gd name="csY577" fmla="*/ 1642468 h 3903777"/>
                  <a:gd name="csX578" fmla="*/ 2315615 w 5297238"/>
                  <a:gd name="csY578" fmla="*/ 1668277 h 3903777"/>
                  <a:gd name="csX579" fmla="*/ 2367505 w 5297238"/>
                  <a:gd name="csY579" fmla="*/ 1726878 h 3903777"/>
                  <a:gd name="csX580" fmla="*/ 2385130 w 5297238"/>
                  <a:gd name="csY580" fmla="*/ 1737191 h 3903777"/>
                  <a:gd name="csX581" fmla="*/ 2560279 w 5297238"/>
                  <a:gd name="csY581" fmla="*/ 1892533 h 3903777"/>
                  <a:gd name="csX582" fmla="*/ 2554931 w 5297238"/>
                  <a:gd name="csY582" fmla="*/ 1881238 h 3903777"/>
                  <a:gd name="csX583" fmla="*/ 2497039 w 5297238"/>
                  <a:gd name="csY583" fmla="*/ 1821655 h 3903777"/>
                  <a:gd name="csX584" fmla="*/ 2473031 w 5297238"/>
                  <a:gd name="csY584" fmla="*/ 1821655 h 3903777"/>
                  <a:gd name="csX585" fmla="*/ 2474014 w 5297238"/>
                  <a:gd name="csY585" fmla="*/ 1845881 h 3903777"/>
                  <a:gd name="csX586" fmla="*/ 2529996 w 5297238"/>
                  <a:gd name="csY586" fmla="*/ 1903937 h 3903777"/>
                  <a:gd name="csX587" fmla="*/ 2540527 w 5297238"/>
                  <a:gd name="csY587" fmla="*/ 1909830 h 3903777"/>
                  <a:gd name="csX588" fmla="*/ 2560279 w 5297238"/>
                  <a:gd name="csY588" fmla="*/ 1892588 h 3903777"/>
                  <a:gd name="csX589" fmla="*/ 3304635 w 5297238"/>
                  <a:gd name="csY589" fmla="*/ 843930 h 3903777"/>
                  <a:gd name="csX590" fmla="*/ 3501446 w 5297238"/>
                  <a:gd name="csY590" fmla="*/ 974010 h 3903777"/>
                  <a:gd name="csX591" fmla="*/ 3526545 w 5297238"/>
                  <a:gd name="csY591" fmla="*/ 936797 h 3903777"/>
                  <a:gd name="csX592" fmla="*/ 3500628 w 5297238"/>
                  <a:gd name="csY592" fmla="*/ 934615 h 3903777"/>
                  <a:gd name="csX593" fmla="*/ 3378187 w 5297238"/>
                  <a:gd name="csY593" fmla="*/ 889600 h 3903777"/>
                  <a:gd name="csX594" fmla="*/ 3321222 w 5297238"/>
                  <a:gd name="csY594" fmla="*/ 836018 h 3903777"/>
                  <a:gd name="csX595" fmla="*/ 3314402 w 5297238"/>
                  <a:gd name="csY595" fmla="*/ 832635 h 3903777"/>
                  <a:gd name="csX596" fmla="*/ 3304635 w 5297238"/>
                  <a:gd name="csY596" fmla="*/ 843875 h 3903777"/>
                  <a:gd name="csX597" fmla="*/ 2739902 w 5297238"/>
                  <a:gd name="csY597" fmla="*/ 2038982 h 3903777"/>
                  <a:gd name="csX598" fmla="*/ 2730735 w 5297238"/>
                  <a:gd name="csY598" fmla="*/ 2024850 h 3903777"/>
                  <a:gd name="csX599" fmla="*/ 2681246 w 5297238"/>
                  <a:gd name="csY599" fmla="*/ 1977161 h 3903777"/>
                  <a:gd name="csX600" fmla="*/ 2655056 w 5297238"/>
                  <a:gd name="csY600" fmla="*/ 1974488 h 3903777"/>
                  <a:gd name="csX601" fmla="*/ 2658111 w 5297238"/>
                  <a:gd name="csY601" fmla="*/ 2002151 h 3903777"/>
                  <a:gd name="csX602" fmla="*/ 2703617 w 5297238"/>
                  <a:gd name="csY602" fmla="*/ 2046839 h 3903777"/>
                  <a:gd name="csX603" fmla="*/ 2719986 w 5297238"/>
                  <a:gd name="csY603" fmla="*/ 2057206 h 3903777"/>
                  <a:gd name="csX604" fmla="*/ 2739902 w 5297238"/>
                  <a:gd name="csY604" fmla="*/ 2038927 h 3903777"/>
                  <a:gd name="csX605" fmla="*/ 1842222 w 5297238"/>
                  <a:gd name="csY605" fmla="*/ 1976397 h 3903777"/>
                  <a:gd name="csX606" fmla="*/ 1835128 w 5297238"/>
                  <a:gd name="csY606" fmla="*/ 1961010 h 3903777"/>
                  <a:gd name="csX607" fmla="*/ 1800590 w 5297238"/>
                  <a:gd name="csY607" fmla="*/ 1910812 h 3903777"/>
                  <a:gd name="csX608" fmla="*/ 1790168 w 5297238"/>
                  <a:gd name="csY608" fmla="*/ 1900936 h 3903777"/>
                  <a:gd name="csX609" fmla="*/ 1772653 w 5297238"/>
                  <a:gd name="csY609" fmla="*/ 1900772 h 3903777"/>
                  <a:gd name="csX610" fmla="*/ 1766487 w 5297238"/>
                  <a:gd name="csY610" fmla="*/ 1918997 h 3903777"/>
                  <a:gd name="csX611" fmla="*/ 1813303 w 5297238"/>
                  <a:gd name="csY611" fmla="*/ 1986983 h 3903777"/>
                  <a:gd name="csX612" fmla="*/ 1830709 w 5297238"/>
                  <a:gd name="csY612" fmla="*/ 1989438 h 3903777"/>
                  <a:gd name="csX613" fmla="*/ 1842167 w 5297238"/>
                  <a:gd name="csY613" fmla="*/ 1976397 h 3903777"/>
                  <a:gd name="csX614" fmla="*/ 2868618 w 5297238"/>
                  <a:gd name="csY614" fmla="*/ 2201090 h 3903777"/>
                  <a:gd name="csX615" fmla="*/ 2883295 w 5297238"/>
                  <a:gd name="csY615" fmla="*/ 2174627 h 3903777"/>
                  <a:gd name="csX616" fmla="*/ 2833533 w 5297238"/>
                  <a:gd name="csY616" fmla="*/ 2121318 h 3903777"/>
                  <a:gd name="csX617" fmla="*/ 2809689 w 5297238"/>
                  <a:gd name="csY617" fmla="*/ 2122355 h 3903777"/>
                  <a:gd name="csX618" fmla="*/ 2811653 w 5297238"/>
                  <a:gd name="csY618" fmla="*/ 2146418 h 3903777"/>
                  <a:gd name="csX619" fmla="*/ 2855086 w 5297238"/>
                  <a:gd name="csY619" fmla="*/ 2192633 h 3903777"/>
                  <a:gd name="csX620" fmla="*/ 2868618 w 5297238"/>
                  <a:gd name="csY620" fmla="*/ 2201145 h 3903777"/>
                  <a:gd name="csX621" fmla="*/ 2945498 w 5297238"/>
                  <a:gd name="csY621" fmla="*/ 1876382 h 3903777"/>
                  <a:gd name="csX622" fmla="*/ 2936931 w 5297238"/>
                  <a:gd name="csY622" fmla="*/ 1862250 h 3903777"/>
                  <a:gd name="csX623" fmla="*/ 2895517 w 5297238"/>
                  <a:gd name="csY623" fmla="*/ 1820564 h 3903777"/>
                  <a:gd name="csX624" fmla="*/ 2883404 w 5297238"/>
                  <a:gd name="csY624" fmla="*/ 1812979 h 3903777"/>
                  <a:gd name="csX625" fmla="*/ 2864143 w 5297238"/>
                  <a:gd name="csY625" fmla="*/ 1818163 h 3903777"/>
                  <a:gd name="csX626" fmla="*/ 2863707 w 5297238"/>
                  <a:gd name="csY626" fmla="*/ 1835460 h 3903777"/>
                  <a:gd name="csX627" fmla="*/ 2920780 w 5297238"/>
                  <a:gd name="csY627" fmla="*/ 1892260 h 3903777"/>
                  <a:gd name="csX628" fmla="*/ 2945443 w 5297238"/>
                  <a:gd name="csY628" fmla="*/ 1876382 h 3903777"/>
                  <a:gd name="csX629" fmla="*/ 2172986 w 5297238"/>
                  <a:gd name="csY629" fmla="*/ 1481778 h 3903777"/>
                  <a:gd name="csX630" fmla="*/ 2156399 w 5297238"/>
                  <a:gd name="csY630" fmla="*/ 1505132 h 3903777"/>
                  <a:gd name="csX631" fmla="*/ 2203324 w 5297238"/>
                  <a:gd name="csY631" fmla="*/ 1561168 h 3903777"/>
                  <a:gd name="csX632" fmla="*/ 2228532 w 5297238"/>
                  <a:gd name="csY632" fmla="*/ 1554457 h 3903777"/>
                  <a:gd name="csX633" fmla="*/ 2224658 w 5297238"/>
                  <a:gd name="csY633" fmla="*/ 1536342 h 3903777"/>
                  <a:gd name="csX634" fmla="*/ 2183681 w 5297238"/>
                  <a:gd name="csY634" fmla="*/ 1487835 h 3903777"/>
                  <a:gd name="csX635" fmla="*/ 2173041 w 5297238"/>
                  <a:gd name="csY635" fmla="*/ 1481724 h 3903777"/>
                  <a:gd name="csX636" fmla="*/ 4758210 w 5297238"/>
                  <a:gd name="csY636" fmla="*/ 368026 h 3903777"/>
                  <a:gd name="csX637" fmla="*/ 4779653 w 5297238"/>
                  <a:gd name="csY637" fmla="*/ 352257 h 3903777"/>
                  <a:gd name="csX638" fmla="*/ 4786910 w 5297238"/>
                  <a:gd name="csY638" fmla="*/ 345710 h 3903777"/>
                  <a:gd name="csX639" fmla="*/ 4796022 w 5297238"/>
                  <a:gd name="csY639" fmla="*/ 316627 h 3903777"/>
                  <a:gd name="csX640" fmla="*/ 4769995 w 5297238"/>
                  <a:gd name="csY640" fmla="*/ 301786 h 3903777"/>
                  <a:gd name="csX641" fmla="*/ 4719469 w 5297238"/>
                  <a:gd name="csY641" fmla="*/ 342272 h 3903777"/>
                  <a:gd name="csX642" fmla="*/ 4758155 w 5297238"/>
                  <a:gd name="csY642" fmla="*/ 368026 h 3903777"/>
                  <a:gd name="csX643" fmla="*/ 2349172 w 5297238"/>
                  <a:gd name="csY643" fmla="*/ 1352517 h 3903777"/>
                  <a:gd name="csX644" fmla="*/ 2338478 w 5297238"/>
                  <a:gd name="csY644" fmla="*/ 1362230 h 3903777"/>
                  <a:gd name="csX645" fmla="*/ 2342843 w 5297238"/>
                  <a:gd name="csY645" fmla="*/ 1381818 h 3903777"/>
                  <a:gd name="csX646" fmla="*/ 2392987 w 5297238"/>
                  <a:gd name="csY646" fmla="*/ 1420722 h 3903777"/>
                  <a:gd name="csX647" fmla="*/ 2413121 w 5297238"/>
                  <a:gd name="csY647" fmla="*/ 1419085 h 3903777"/>
                  <a:gd name="csX648" fmla="*/ 2414485 w 5297238"/>
                  <a:gd name="csY648" fmla="*/ 1397096 h 3903777"/>
                  <a:gd name="csX649" fmla="*/ 2358393 w 5297238"/>
                  <a:gd name="csY649" fmla="*/ 1354536 h 3903777"/>
                  <a:gd name="csX650" fmla="*/ 2349118 w 5297238"/>
                  <a:gd name="csY650" fmla="*/ 1352463 h 3903777"/>
                  <a:gd name="csX651" fmla="*/ 2690304 w 5297238"/>
                  <a:gd name="csY651" fmla="*/ 1646015 h 3903777"/>
                  <a:gd name="csX652" fmla="*/ 2678518 w 5297238"/>
                  <a:gd name="csY652" fmla="*/ 1656491 h 3903777"/>
                  <a:gd name="csX653" fmla="*/ 2682719 w 5297238"/>
                  <a:gd name="csY653" fmla="*/ 1676243 h 3903777"/>
                  <a:gd name="csX654" fmla="*/ 2725988 w 5297238"/>
                  <a:gd name="csY654" fmla="*/ 1715638 h 3903777"/>
                  <a:gd name="csX655" fmla="*/ 2750160 w 5297238"/>
                  <a:gd name="csY655" fmla="*/ 1715038 h 3903777"/>
                  <a:gd name="csX656" fmla="*/ 2748632 w 5297238"/>
                  <a:gd name="csY656" fmla="*/ 1691139 h 3903777"/>
                  <a:gd name="csX657" fmla="*/ 2704981 w 5297238"/>
                  <a:gd name="csY657" fmla="*/ 1652180 h 3903777"/>
                  <a:gd name="csX658" fmla="*/ 2690304 w 5297238"/>
                  <a:gd name="csY658" fmla="*/ 1646069 h 3903777"/>
                  <a:gd name="csX659" fmla="*/ 2588543 w 5297238"/>
                  <a:gd name="csY659" fmla="*/ 1560896 h 3903777"/>
                  <a:gd name="csX660" fmla="*/ 2587506 w 5297238"/>
                  <a:gd name="csY660" fmla="*/ 1556203 h 3903777"/>
                  <a:gd name="csX661" fmla="*/ 2531578 w 5297238"/>
                  <a:gd name="csY661" fmla="*/ 1507369 h 3903777"/>
                  <a:gd name="csX662" fmla="*/ 2515045 w 5297238"/>
                  <a:gd name="csY662" fmla="*/ 1512825 h 3903777"/>
                  <a:gd name="csX663" fmla="*/ 2514554 w 5297238"/>
                  <a:gd name="csY663" fmla="*/ 1530013 h 3903777"/>
                  <a:gd name="csX664" fmla="*/ 2564917 w 5297238"/>
                  <a:gd name="csY664" fmla="*/ 1575410 h 3903777"/>
                  <a:gd name="csX665" fmla="*/ 2588543 w 5297238"/>
                  <a:gd name="csY665" fmla="*/ 1560896 h 3903777"/>
                  <a:gd name="csX666" fmla="*/ 1975575 w 5297238"/>
                  <a:gd name="csY666" fmla="*/ 2130703 h 3903777"/>
                  <a:gd name="csX667" fmla="*/ 1928978 w 5297238"/>
                  <a:gd name="csY667" fmla="*/ 2064354 h 3903777"/>
                  <a:gd name="csX668" fmla="*/ 1913755 w 5297238"/>
                  <a:gd name="csY668" fmla="*/ 2067682 h 3903777"/>
                  <a:gd name="csX669" fmla="*/ 1909935 w 5297238"/>
                  <a:gd name="csY669" fmla="*/ 2084870 h 3903777"/>
                  <a:gd name="csX670" fmla="*/ 1949876 w 5297238"/>
                  <a:gd name="csY670" fmla="*/ 2139815 h 3903777"/>
                  <a:gd name="csX671" fmla="*/ 1967500 w 5297238"/>
                  <a:gd name="csY671" fmla="*/ 2140961 h 3903777"/>
                  <a:gd name="csX672" fmla="*/ 1975521 w 5297238"/>
                  <a:gd name="csY672" fmla="*/ 2130649 h 3903777"/>
                  <a:gd name="csX673" fmla="*/ 1991562 w 5297238"/>
                  <a:gd name="csY673" fmla="*/ 1708708 h 3903777"/>
                  <a:gd name="csX674" fmla="*/ 1972956 w 5297238"/>
                  <a:gd name="csY674" fmla="*/ 1725569 h 3903777"/>
                  <a:gd name="csX675" fmla="*/ 1978740 w 5297238"/>
                  <a:gd name="csY675" fmla="*/ 1738609 h 3903777"/>
                  <a:gd name="csX676" fmla="*/ 2012024 w 5297238"/>
                  <a:gd name="csY676" fmla="*/ 1777186 h 3903777"/>
                  <a:gd name="csX677" fmla="*/ 2035813 w 5297238"/>
                  <a:gd name="csY677" fmla="*/ 1781715 h 3903777"/>
                  <a:gd name="csX678" fmla="*/ 2038159 w 5297238"/>
                  <a:gd name="csY678" fmla="*/ 1756179 h 3903777"/>
                  <a:gd name="csX679" fmla="*/ 2003621 w 5297238"/>
                  <a:gd name="csY679" fmla="*/ 1715583 h 3903777"/>
                  <a:gd name="csX680" fmla="*/ 1991508 w 5297238"/>
                  <a:gd name="csY680" fmla="*/ 1708654 h 3903777"/>
                  <a:gd name="csX681" fmla="*/ 4962987 w 5297238"/>
                  <a:gd name="csY681" fmla="*/ 78785 h 3903777"/>
                  <a:gd name="csX682" fmla="*/ 5015804 w 5297238"/>
                  <a:gd name="csY682" fmla="*/ 90570 h 3903777"/>
                  <a:gd name="csX683" fmla="*/ 5035556 w 5297238"/>
                  <a:gd name="csY683" fmla="*/ 86587 h 3903777"/>
                  <a:gd name="csX684" fmla="*/ 5068840 w 5297238"/>
                  <a:gd name="csY684" fmla="*/ 54777 h 3903777"/>
                  <a:gd name="csX685" fmla="*/ 5073205 w 5297238"/>
                  <a:gd name="csY685" fmla="*/ 42554 h 3903777"/>
                  <a:gd name="csX686" fmla="*/ 4963041 w 5297238"/>
                  <a:gd name="csY686" fmla="*/ 78785 h 3903777"/>
                  <a:gd name="csX687" fmla="*/ 1329378 w 5297238"/>
                  <a:gd name="csY687" fmla="*/ 1195756 h 3903777"/>
                  <a:gd name="csX688" fmla="*/ 1237275 w 5297238"/>
                  <a:gd name="csY688" fmla="*/ 1036157 h 3903777"/>
                  <a:gd name="csX689" fmla="*/ 1235256 w 5297238"/>
                  <a:gd name="csY689" fmla="*/ 1061257 h 3903777"/>
                  <a:gd name="csX690" fmla="*/ 1287201 w 5297238"/>
                  <a:gd name="csY690" fmla="*/ 1152487 h 3903777"/>
                  <a:gd name="csX691" fmla="*/ 1316829 w 5297238"/>
                  <a:gd name="csY691" fmla="*/ 1204050 h 3903777"/>
                  <a:gd name="csX692" fmla="*/ 1329324 w 5297238"/>
                  <a:gd name="csY692" fmla="*/ 1195701 h 3903777"/>
                  <a:gd name="csX693" fmla="*/ 4797768 w 5297238"/>
                  <a:gd name="csY693" fmla="*/ 540884 h 3903777"/>
                  <a:gd name="csX694" fmla="*/ 4814846 w 5297238"/>
                  <a:gd name="csY694" fmla="*/ 549723 h 3903777"/>
                  <a:gd name="csX695" fmla="*/ 4876067 w 5297238"/>
                  <a:gd name="csY695" fmla="*/ 538428 h 3903777"/>
                  <a:gd name="csX696" fmla="*/ 4875739 w 5297238"/>
                  <a:gd name="csY696" fmla="*/ 502580 h 3903777"/>
                  <a:gd name="csX697" fmla="*/ 4797768 w 5297238"/>
                  <a:gd name="csY697" fmla="*/ 540884 h 3903777"/>
                  <a:gd name="csX698" fmla="*/ 4879450 w 5297238"/>
                  <a:gd name="csY698" fmla="*/ 442778 h 3903777"/>
                  <a:gd name="csX699" fmla="*/ 4814246 w 5297238"/>
                  <a:gd name="csY699" fmla="*/ 451836 h 3903777"/>
                  <a:gd name="csX700" fmla="*/ 4804316 w 5297238"/>
                  <a:gd name="csY700" fmla="*/ 474098 h 3903777"/>
                  <a:gd name="csX701" fmla="*/ 4822922 w 5297238"/>
                  <a:gd name="csY701" fmla="*/ 485720 h 3903777"/>
                  <a:gd name="csX702" fmla="*/ 4876449 w 5297238"/>
                  <a:gd name="csY702" fmla="*/ 454673 h 3903777"/>
                  <a:gd name="csX703" fmla="*/ 4879450 w 5297238"/>
                  <a:gd name="csY703" fmla="*/ 442778 h 3903777"/>
                  <a:gd name="csX704" fmla="*/ 4801642 w 5297238"/>
                  <a:gd name="csY704" fmla="*/ 414514 h 3903777"/>
                  <a:gd name="csX705" fmla="*/ 4849549 w 5297238"/>
                  <a:gd name="csY705" fmla="*/ 380139 h 3903777"/>
                  <a:gd name="csX706" fmla="*/ 4787292 w 5297238"/>
                  <a:gd name="csY706" fmla="*/ 395799 h 3903777"/>
                  <a:gd name="csX707" fmla="*/ 4801642 w 5297238"/>
                  <a:gd name="csY707" fmla="*/ 414514 h 39037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</a:cxnLst>
                <a:rect l="l" t="t" r="r" b="b"/>
                <a:pathLst>
                  <a:path w="5297238" h="3903777">
                    <a:moveTo>
                      <a:pt x="1643556" y="3164629"/>
                    </a:moveTo>
                    <a:cubicBezTo>
                      <a:pt x="1575679" y="3192129"/>
                      <a:pt x="1511021" y="3219684"/>
                      <a:pt x="1445381" y="3244673"/>
                    </a:cubicBezTo>
                    <a:cubicBezTo>
                      <a:pt x="1345093" y="3282814"/>
                      <a:pt x="1242513" y="3313587"/>
                      <a:pt x="1137096" y="3334158"/>
                    </a:cubicBezTo>
                    <a:cubicBezTo>
                      <a:pt x="1085752" y="3344198"/>
                      <a:pt x="1041828" y="3367551"/>
                      <a:pt x="1005816" y="3405909"/>
                    </a:cubicBezTo>
                    <a:cubicBezTo>
                      <a:pt x="973733" y="3440066"/>
                      <a:pt x="945578" y="3477115"/>
                      <a:pt x="921134" y="3517055"/>
                    </a:cubicBezTo>
                    <a:cubicBezTo>
                      <a:pt x="916441" y="3524748"/>
                      <a:pt x="912131" y="3532824"/>
                      <a:pt x="906347" y="3539590"/>
                    </a:cubicBezTo>
                    <a:cubicBezTo>
                      <a:pt x="891451" y="3557105"/>
                      <a:pt x="873991" y="3555632"/>
                      <a:pt x="863132" y="3535334"/>
                    </a:cubicBezTo>
                    <a:cubicBezTo>
                      <a:pt x="845290" y="3501941"/>
                      <a:pt x="840325" y="3465602"/>
                      <a:pt x="842180" y="3428280"/>
                    </a:cubicBezTo>
                    <a:cubicBezTo>
                      <a:pt x="844963" y="3371752"/>
                      <a:pt x="867061" y="3321990"/>
                      <a:pt x="897780" y="3275557"/>
                    </a:cubicBezTo>
                    <a:cubicBezTo>
                      <a:pt x="909512" y="3257878"/>
                      <a:pt x="922661" y="3241127"/>
                      <a:pt x="937230" y="3221048"/>
                    </a:cubicBezTo>
                    <a:cubicBezTo>
                      <a:pt x="928772" y="3220611"/>
                      <a:pt x="922061" y="3220447"/>
                      <a:pt x="915404" y="3219847"/>
                    </a:cubicBezTo>
                    <a:cubicBezTo>
                      <a:pt x="890251" y="3217392"/>
                      <a:pt x="864551" y="3217283"/>
                      <a:pt x="840216" y="3211390"/>
                    </a:cubicBezTo>
                    <a:cubicBezTo>
                      <a:pt x="824338" y="3207570"/>
                      <a:pt x="808678" y="3197367"/>
                      <a:pt x="796128" y="3186400"/>
                    </a:cubicBezTo>
                    <a:cubicBezTo>
                      <a:pt x="777358" y="3169867"/>
                      <a:pt x="780469" y="3147987"/>
                      <a:pt x="802240" y="3135765"/>
                    </a:cubicBezTo>
                    <a:cubicBezTo>
                      <a:pt x="814898" y="3128672"/>
                      <a:pt x="829194" y="3123706"/>
                      <a:pt x="843271" y="3119996"/>
                    </a:cubicBezTo>
                    <a:cubicBezTo>
                      <a:pt x="863023" y="3114812"/>
                      <a:pt x="883212" y="3111157"/>
                      <a:pt x="903346" y="3107664"/>
                    </a:cubicBezTo>
                    <a:cubicBezTo>
                      <a:pt x="1034189" y="3084693"/>
                      <a:pt x="1157339" y="3039078"/>
                      <a:pt x="1275524" y="2979604"/>
                    </a:cubicBezTo>
                    <a:cubicBezTo>
                      <a:pt x="1323758" y="2955323"/>
                      <a:pt x="1370683" y="2928532"/>
                      <a:pt x="1418153" y="2902778"/>
                    </a:cubicBezTo>
                    <a:cubicBezTo>
                      <a:pt x="1425247" y="2898904"/>
                      <a:pt x="1431903" y="2894212"/>
                      <a:pt x="1440415" y="2888864"/>
                    </a:cubicBezTo>
                    <a:cubicBezTo>
                      <a:pt x="1427975" y="2852198"/>
                      <a:pt x="1419572" y="2814712"/>
                      <a:pt x="1398674" y="2781811"/>
                    </a:cubicBezTo>
                    <a:cubicBezTo>
                      <a:pt x="1385688" y="2761349"/>
                      <a:pt x="1368610" y="2744980"/>
                      <a:pt x="1347876" y="2732758"/>
                    </a:cubicBezTo>
                    <a:cubicBezTo>
                      <a:pt x="1308972" y="2709841"/>
                      <a:pt x="1271432" y="2685124"/>
                      <a:pt x="1238967" y="2653422"/>
                    </a:cubicBezTo>
                    <a:cubicBezTo>
                      <a:pt x="1232037" y="2646657"/>
                      <a:pt x="1225053" y="2646166"/>
                      <a:pt x="1216650" y="2648730"/>
                    </a:cubicBezTo>
                    <a:cubicBezTo>
                      <a:pt x="1099939" y="2684033"/>
                      <a:pt x="983391" y="2719608"/>
                      <a:pt x="872845" y="2772153"/>
                    </a:cubicBezTo>
                    <a:cubicBezTo>
                      <a:pt x="808842" y="2802545"/>
                      <a:pt x="753732" y="2843850"/>
                      <a:pt x="710409" y="2900105"/>
                    </a:cubicBezTo>
                    <a:cubicBezTo>
                      <a:pt x="684982" y="2933170"/>
                      <a:pt x="660047" y="2966618"/>
                      <a:pt x="635875" y="3000611"/>
                    </a:cubicBezTo>
                    <a:cubicBezTo>
                      <a:pt x="620106" y="3022818"/>
                      <a:pt x="602864" y="3024564"/>
                      <a:pt x="587641" y="3001757"/>
                    </a:cubicBezTo>
                    <a:cubicBezTo>
                      <a:pt x="554957" y="2952595"/>
                      <a:pt x="539679" y="2898086"/>
                      <a:pt x="542899" y="2838939"/>
                    </a:cubicBezTo>
                    <a:cubicBezTo>
                      <a:pt x="546173" y="2778264"/>
                      <a:pt x="565270" y="2721954"/>
                      <a:pt x="591897" y="2667882"/>
                    </a:cubicBezTo>
                    <a:cubicBezTo>
                      <a:pt x="594680" y="2662153"/>
                      <a:pt x="597026" y="2656260"/>
                      <a:pt x="600027" y="2649439"/>
                    </a:cubicBezTo>
                    <a:cubicBezTo>
                      <a:pt x="586059" y="2643874"/>
                      <a:pt x="572745" y="2639618"/>
                      <a:pt x="560468" y="2633452"/>
                    </a:cubicBezTo>
                    <a:cubicBezTo>
                      <a:pt x="540825" y="2623522"/>
                      <a:pt x="521182" y="2613318"/>
                      <a:pt x="502904" y="2601151"/>
                    </a:cubicBezTo>
                    <a:cubicBezTo>
                      <a:pt x="493792" y="2595094"/>
                      <a:pt x="486262" y="2585327"/>
                      <a:pt x="480533" y="2575669"/>
                    </a:cubicBezTo>
                    <a:cubicBezTo>
                      <a:pt x="472293" y="2561810"/>
                      <a:pt x="476877" y="2550625"/>
                      <a:pt x="491718" y="2543968"/>
                    </a:cubicBezTo>
                    <a:cubicBezTo>
                      <a:pt x="496847" y="2541676"/>
                      <a:pt x="502576" y="2540094"/>
                      <a:pt x="508196" y="2539494"/>
                    </a:cubicBezTo>
                    <a:cubicBezTo>
                      <a:pt x="653608" y="2524707"/>
                      <a:pt x="791654" y="2482475"/>
                      <a:pt x="926535" y="2428184"/>
                    </a:cubicBezTo>
                    <a:cubicBezTo>
                      <a:pt x="946778" y="2420054"/>
                      <a:pt x="966967" y="2411869"/>
                      <a:pt x="990047" y="2402594"/>
                    </a:cubicBezTo>
                    <a:cubicBezTo>
                      <a:pt x="982027" y="2392445"/>
                      <a:pt x="976297" y="2384697"/>
                      <a:pt x="970077" y="2377385"/>
                    </a:cubicBezTo>
                    <a:cubicBezTo>
                      <a:pt x="881411" y="2272841"/>
                      <a:pt x="824556" y="2152911"/>
                      <a:pt x="794546" y="2019448"/>
                    </a:cubicBezTo>
                    <a:cubicBezTo>
                      <a:pt x="787235" y="1986819"/>
                      <a:pt x="777358" y="1954517"/>
                      <a:pt x="765518" y="1923252"/>
                    </a:cubicBezTo>
                    <a:cubicBezTo>
                      <a:pt x="739546" y="1854611"/>
                      <a:pt x="693003" y="1802667"/>
                      <a:pt x="627745" y="1769492"/>
                    </a:cubicBezTo>
                    <a:cubicBezTo>
                      <a:pt x="583330" y="1746903"/>
                      <a:pt x="536951" y="1728242"/>
                      <a:pt x="491336" y="1708054"/>
                    </a:cubicBezTo>
                    <a:cubicBezTo>
                      <a:pt x="415820" y="1674661"/>
                      <a:pt x="340195" y="1641431"/>
                      <a:pt x="264570" y="1608257"/>
                    </a:cubicBezTo>
                    <a:cubicBezTo>
                      <a:pt x="256331" y="1604656"/>
                      <a:pt x="247055" y="1602909"/>
                      <a:pt x="239743" y="1598053"/>
                    </a:cubicBezTo>
                    <a:cubicBezTo>
                      <a:pt x="234342" y="1594507"/>
                      <a:pt x="227958" y="1587195"/>
                      <a:pt x="228176" y="1581793"/>
                    </a:cubicBezTo>
                    <a:cubicBezTo>
                      <a:pt x="228394" y="1576337"/>
                      <a:pt x="235542" y="1570335"/>
                      <a:pt x="240835" y="1566134"/>
                    </a:cubicBezTo>
                    <a:cubicBezTo>
                      <a:pt x="244381" y="1563351"/>
                      <a:pt x="250001" y="1562969"/>
                      <a:pt x="254803" y="1562150"/>
                    </a:cubicBezTo>
                    <a:cubicBezTo>
                      <a:pt x="332938" y="1548510"/>
                      <a:pt x="411291" y="1535687"/>
                      <a:pt x="489263" y="1521173"/>
                    </a:cubicBezTo>
                    <a:cubicBezTo>
                      <a:pt x="570453" y="1506059"/>
                      <a:pt x="652026" y="1506059"/>
                      <a:pt x="733980" y="1510151"/>
                    </a:cubicBezTo>
                    <a:cubicBezTo>
                      <a:pt x="828867" y="1514953"/>
                      <a:pt x="923807" y="1519864"/>
                      <a:pt x="1017657" y="1498366"/>
                    </a:cubicBezTo>
                    <a:cubicBezTo>
                      <a:pt x="1089790" y="1481833"/>
                      <a:pt x="1158922" y="1457006"/>
                      <a:pt x="1224998" y="1423886"/>
                    </a:cubicBezTo>
                    <a:cubicBezTo>
                      <a:pt x="1260792" y="1405935"/>
                      <a:pt x="1295931" y="1386783"/>
                      <a:pt x="1330033" y="1368886"/>
                    </a:cubicBezTo>
                    <a:cubicBezTo>
                      <a:pt x="1327032" y="1349516"/>
                      <a:pt x="1324304" y="1331674"/>
                      <a:pt x="1320976" y="1309903"/>
                    </a:cubicBezTo>
                    <a:cubicBezTo>
                      <a:pt x="1318357" y="1308648"/>
                      <a:pt x="1311100" y="1305374"/>
                      <a:pt x="1303897" y="1301882"/>
                    </a:cubicBezTo>
                    <a:cubicBezTo>
                      <a:pt x="1285618" y="1292988"/>
                      <a:pt x="1269522" y="1267453"/>
                      <a:pt x="1282345" y="1243990"/>
                    </a:cubicBezTo>
                    <a:cubicBezTo>
                      <a:pt x="1287364" y="1234824"/>
                      <a:pt x="1286110" y="1227730"/>
                      <a:pt x="1281144" y="1219109"/>
                    </a:cubicBezTo>
                    <a:cubicBezTo>
                      <a:pt x="1258555" y="1180151"/>
                      <a:pt x="1236566" y="1140865"/>
                      <a:pt x="1214358" y="1101743"/>
                    </a:cubicBezTo>
                    <a:cubicBezTo>
                      <a:pt x="1212340" y="1098196"/>
                      <a:pt x="1210484" y="1094268"/>
                      <a:pt x="1207538" y="1091594"/>
                    </a:cubicBezTo>
                    <a:cubicBezTo>
                      <a:pt x="1186258" y="1072606"/>
                      <a:pt x="1186967" y="1052199"/>
                      <a:pt x="1199572" y="1028028"/>
                    </a:cubicBezTo>
                    <a:cubicBezTo>
                      <a:pt x="1213103" y="1002055"/>
                      <a:pt x="1228763" y="981212"/>
                      <a:pt x="1256536" y="967298"/>
                    </a:cubicBezTo>
                    <a:cubicBezTo>
                      <a:pt x="1323868" y="933687"/>
                      <a:pt x="1389453" y="896638"/>
                      <a:pt x="1455748" y="860954"/>
                    </a:cubicBezTo>
                    <a:cubicBezTo>
                      <a:pt x="1462896" y="857134"/>
                      <a:pt x="1469880" y="853097"/>
                      <a:pt x="1482047" y="846331"/>
                    </a:cubicBezTo>
                    <a:cubicBezTo>
                      <a:pt x="1471026" y="845458"/>
                      <a:pt x="1465133" y="844585"/>
                      <a:pt x="1459294" y="844585"/>
                    </a:cubicBezTo>
                    <a:cubicBezTo>
                      <a:pt x="1161159" y="842730"/>
                      <a:pt x="863023" y="840984"/>
                      <a:pt x="564942" y="839128"/>
                    </a:cubicBezTo>
                    <a:cubicBezTo>
                      <a:pt x="389684" y="838037"/>
                      <a:pt x="214426" y="836728"/>
                      <a:pt x="39113" y="835473"/>
                    </a:cubicBezTo>
                    <a:cubicBezTo>
                      <a:pt x="14669" y="835309"/>
                      <a:pt x="-1428" y="819704"/>
                      <a:pt x="100" y="796460"/>
                    </a:cubicBezTo>
                    <a:cubicBezTo>
                      <a:pt x="2392" y="762248"/>
                      <a:pt x="4520" y="727928"/>
                      <a:pt x="8885" y="693989"/>
                    </a:cubicBezTo>
                    <a:cubicBezTo>
                      <a:pt x="20561" y="603141"/>
                      <a:pt x="55318" y="521896"/>
                      <a:pt x="116648" y="453527"/>
                    </a:cubicBezTo>
                    <a:cubicBezTo>
                      <a:pt x="198057" y="362734"/>
                      <a:pt x="301455" y="331087"/>
                      <a:pt x="420567" y="346310"/>
                    </a:cubicBezTo>
                    <a:cubicBezTo>
                      <a:pt x="443920" y="349311"/>
                      <a:pt x="466892" y="355477"/>
                      <a:pt x="491500" y="360496"/>
                    </a:cubicBezTo>
                    <a:cubicBezTo>
                      <a:pt x="492482" y="358150"/>
                      <a:pt x="494337" y="355477"/>
                      <a:pt x="494610" y="352639"/>
                    </a:cubicBezTo>
                    <a:cubicBezTo>
                      <a:pt x="500885" y="294747"/>
                      <a:pt x="524293" y="243949"/>
                      <a:pt x="559432" y="198443"/>
                    </a:cubicBezTo>
                    <a:cubicBezTo>
                      <a:pt x="626436" y="111577"/>
                      <a:pt x="715811" y="60560"/>
                      <a:pt x="822319" y="39062"/>
                    </a:cubicBezTo>
                    <a:cubicBezTo>
                      <a:pt x="913986" y="20565"/>
                      <a:pt x="1003143" y="28150"/>
                      <a:pt x="1087771" y="70927"/>
                    </a:cubicBezTo>
                    <a:cubicBezTo>
                      <a:pt x="1089135" y="71637"/>
                      <a:pt x="1090881" y="71582"/>
                      <a:pt x="1093827" y="72182"/>
                    </a:cubicBezTo>
                    <a:cubicBezTo>
                      <a:pt x="1128803" y="44628"/>
                      <a:pt x="1168416" y="24057"/>
                      <a:pt x="1212503" y="12162"/>
                    </a:cubicBezTo>
                    <a:cubicBezTo>
                      <a:pt x="1411115" y="-41528"/>
                      <a:pt x="1633898" y="88442"/>
                      <a:pt x="1681477" y="285853"/>
                    </a:cubicBezTo>
                    <a:cubicBezTo>
                      <a:pt x="1692608" y="332069"/>
                      <a:pt x="1692445" y="378284"/>
                      <a:pt x="1682569" y="424609"/>
                    </a:cubicBezTo>
                    <a:cubicBezTo>
                      <a:pt x="1681532" y="429356"/>
                      <a:pt x="1680604" y="434103"/>
                      <a:pt x="1679349" y="440378"/>
                    </a:cubicBezTo>
                    <a:cubicBezTo>
                      <a:pt x="1685842" y="444033"/>
                      <a:pt x="1691954" y="447744"/>
                      <a:pt x="1698283" y="450963"/>
                    </a:cubicBezTo>
                    <a:cubicBezTo>
                      <a:pt x="1806100" y="506072"/>
                      <a:pt x="1871904" y="592665"/>
                      <a:pt x="1893184" y="712159"/>
                    </a:cubicBezTo>
                    <a:cubicBezTo>
                      <a:pt x="1898968" y="744624"/>
                      <a:pt x="1899404" y="777308"/>
                      <a:pt x="1889910" y="809446"/>
                    </a:cubicBezTo>
                    <a:cubicBezTo>
                      <a:pt x="1889474" y="811028"/>
                      <a:pt x="1888601" y="812501"/>
                      <a:pt x="1888273" y="814084"/>
                    </a:cubicBezTo>
                    <a:cubicBezTo>
                      <a:pt x="1883619" y="835653"/>
                      <a:pt x="1869995" y="846423"/>
                      <a:pt x="1847405" y="846385"/>
                    </a:cubicBezTo>
                    <a:cubicBezTo>
                      <a:pt x="1832182" y="846385"/>
                      <a:pt x="1816959" y="846385"/>
                      <a:pt x="1796879" y="846385"/>
                    </a:cubicBezTo>
                    <a:cubicBezTo>
                      <a:pt x="1824816" y="896038"/>
                      <a:pt x="1850297" y="941271"/>
                      <a:pt x="1875996" y="986941"/>
                    </a:cubicBezTo>
                    <a:cubicBezTo>
                      <a:pt x="1964608" y="959332"/>
                      <a:pt x="2051146" y="929813"/>
                      <a:pt x="2139211" y="905696"/>
                    </a:cubicBezTo>
                    <a:cubicBezTo>
                      <a:pt x="2227495" y="881524"/>
                      <a:pt x="2317252" y="862700"/>
                      <a:pt x="2409792" y="840711"/>
                    </a:cubicBezTo>
                    <a:cubicBezTo>
                      <a:pt x="2408810" y="831380"/>
                      <a:pt x="2407446" y="819540"/>
                      <a:pt x="2406409" y="807645"/>
                    </a:cubicBezTo>
                    <a:cubicBezTo>
                      <a:pt x="2403899" y="779436"/>
                      <a:pt x="2411375" y="768850"/>
                      <a:pt x="2437892" y="760884"/>
                    </a:cubicBezTo>
                    <a:cubicBezTo>
                      <a:pt x="2497585" y="743042"/>
                      <a:pt x="2556623" y="750844"/>
                      <a:pt x="2610095" y="777308"/>
                    </a:cubicBezTo>
                    <a:cubicBezTo>
                      <a:pt x="2676063" y="809937"/>
                      <a:pt x="2740393" y="809773"/>
                      <a:pt x="2807615" y="788002"/>
                    </a:cubicBezTo>
                    <a:cubicBezTo>
                      <a:pt x="2820056" y="783964"/>
                      <a:pt x="2832878" y="781018"/>
                      <a:pt x="2845210" y="776762"/>
                    </a:cubicBezTo>
                    <a:cubicBezTo>
                      <a:pt x="2900319" y="757938"/>
                      <a:pt x="2950408" y="769669"/>
                      <a:pt x="2995969" y="802953"/>
                    </a:cubicBezTo>
                    <a:cubicBezTo>
                      <a:pt x="3046004" y="839401"/>
                      <a:pt x="3100131" y="855825"/>
                      <a:pt x="3162224" y="845676"/>
                    </a:cubicBezTo>
                    <a:cubicBezTo>
                      <a:pt x="3186287" y="841747"/>
                      <a:pt x="3207948" y="833999"/>
                      <a:pt x="3228137" y="820850"/>
                    </a:cubicBezTo>
                    <a:cubicBezTo>
                      <a:pt x="3243961" y="810537"/>
                      <a:pt x="3260166" y="803880"/>
                      <a:pt x="3276971" y="818121"/>
                    </a:cubicBezTo>
                    <a:cubicBezTo>
                      <a:pt x="3303817" y="796241"/>
                      <a:pt x="3293395" y="790840"/>
                      <a:pt x="3278172" y="764922"/>
                    </a:cubicBezTo>
                    <a:cubicBezTo>
                      <a:pt x="3271297" y="769014"/>
                      <a:pt x="3264313" y="772997"/>
                      <a:pt x="3257492" y="777199"/>
                    </a:cubicBezTo>
                    <a:cubicBezTo>
                      <a:pt x="3228628" y="794714"/>
                      <a:pt x="3198291" y="808464"/>
                      <a:pt x="3165061" y="815666"/>
                    </a:cubicBezTo>
                    <a:cubicBezTo>
                      <a:pt x="3125175" y="824342"/>
                      <a:pt x="3086708" y="820140"/>
                      <a:pt x="3050042" y="803007"/>
                    </a:cubicBezTo>
                    <a:cubicBezTo>
                      <a:pt x="3030835" y="794059"/>
                      <a:pt x="3012883" y="782328"/>
                      <a:pt x="2994332" y="772015"/>
                    </a:cubicBezTo>
                    <a:cubicBezTo>
                      <a:pt x="2974307" y="760884"/>
                      <a:pt x="2954664" y="749044"/>
                      <a:pt x="2934039" y="739168"/>
                    </a:cubicBezTo>
                    <a:cubicBezTo>
                      <a:pt x="2901192" y="723399"/>
                      <a:pt x="2867854" y="723453"/>
                      <a:pt x="2834570" y="739222"/>
                    </a:cubicBezTo>
                    <a:cubicBezTo>
                      <a:pt x="2815364" y="748334"/>
                      <a:pt x="2795993" y="757338"/>
                      <a:pt x="2776132" y="764867"/>
                    </a:cubicBezTo>
                    <a:cubicBezTo>
                      <a:pt x="2716003" y="787675"/>
                      <a:pt x="2660348" y="780091"/>
                      <a:pt x="2610641" y="738022"/>
                    </a:cubicBezTo>
                    <a:cubicBezTo>
                      <a:pt x="2590671" y="721107"/>
                      <a:pt x="2570427" y="704247"/>
                      <a:pt x="2551985" y="685750"/>
                    </a:cubicBezTo>
                    <a:cubicBezTo>
                      <a:pt x="2516028" y="649629"/>
                      <a:pt x="2471667" y="636752"/>
                      <a:pt x="2422615" y="636152"/>
                    </a:cubicBezTo>
                    <a:cubicBezTo>
                      <a:pt x="2412248" y="636043"/>
                      <a:pt x="2401717" y="639316"/>
                      <a:pt x="2391459" y="641772"/>
                    </a:cubicBezTo>
                    <a:cubicBezTo>
                      <a:pt x="2367615" y="647556"/>
                      <a:pt x="2344207" y="655304"/>
                      <a:pt x="2320144" y="659614"/>
                    </a:cubicBezTo>
                    <a:cubicBezTo>
                      <a:pt x="2270273" y="668508"/>
                      <a:pt x="2220838" y="666053"/>
                      <a:pt x="2172113" y="650720"/>
                    </a:cubicBezTo>
                    <a:cubicBezTo>
                      <a:pt x="2133155" y="638498"/>
                      <a:pt x="2093814" y="627422"/>
                      <a:pt x="2054583" y="615909"/>
                    </a:cubicBezTo>
                    <a:cubicBezTo>
                      <a:pt x="2049891" y="614545"/>
                      <a:pt x="2044653" y="614326"/>
                      <a:pt x="2040397" y="612144"/>
                    </a:cubicBezTo>
                    <a:cubicBezTo>
                      <a:pt x="2027683" y="605542"/>
                      <a:pt x="2027301" y="589445"/>
                      <a:pt x="2040288" y="583061"/>
                    </a:cubicBezTo>
                    <a:cubicBezTo>
                      <a:pt x="2047326" y="579624"/>
                      <a:pt x="2055947" y="578642"/>
                      <a:pt x="2063968" y="578151"/>
                    </a:cubicBezTo>
                    <a:cubicBezTo>
                      <a:pt x="2108056" y="575150"/>
                      <a:pt x="2152252" y="573131"/>
                      <a:pt x="2196285" y="569802"/>
                    </a:cubicBezTo>
                    <a:cubicBezTo>
                      <a:pt x="2244901" y="566147"/>
                      <a:pt x="2288552" y="548905"/>
                      <a:pt x="2327238" y="519277"/>
                    </a:cubicBezTo>
                    <a:cubicBezTo>
                      <a:pt x="2339569" y="509837"/>
                      <a:pt x="2351955" y="500343"/>
                      <a:pt x="2363577" y="490030"/>
                    </a:cubicBezTo>
                    <a:cubicBezTo>
                      <a:pt x="2410338" y="448344"/>
                      <a:pt x="2465556" y="436831"/>
                      <a:pt x="2526013" y="444033"/>
                    </a:cubicBezTo>
                    <a:cubicBezTo>
                      <a:pt x="2561752" y="448289"/>
                      <a:pt x="2597491" y="452927"/>
                      <a:pt x="2633066" y="458274"/>
                    </a:cubicBezTo>
                    <a:cubicBezTo>
                      <a:pt x="2663786" y="462858"/>
                      <a:pt x="2692159" y="456583"/>
                      <a:pt x="2717149" y="439177"/>
                    </a:cubicBezTo>
                    <a:cubicBezTo>
                      <a:pt x="2737228" y="425209"/>
                      <a:pt x="2755780" y="408894"/>
                      <a:pt x="2774332" y="392907"/>
                    </a:cubicBezTo>
                    <a:cubicBezTo>
                      <a:pt x="2800359" y="370482"/>
                      <a:pt x="2824803" y="346037"/>
                      <a:pt x="2851703" y="324757"/>
                    </a:cubicBezTo>
                    <a:cubicBezTo>
                      <a:pt x="2932129" y="261245"/>
                      <a:pt x="3021014" y="247386"/>
                      <a:pt x="3117264" y="283234"/>
                    </a:cubicBezTo>
                    <a:cubicBezTo>
                      <a:pt x="3136416" y="290382"/>
                      <a:pt x="3155513" y="297694"/>
                      <a:pt x="3174555" y="305169"/>
                    </a:cubicBezTo>
                    <a:cubicBezTo>
                      <a:pt x="3212750" y="320119"/>
                      <a:pt x="3251163" y="320665"/>
                      <a:pt x="3289685" y="306642"/>
                    </a:cubicBezTo>
                    <a:cubicBezTo>
                      <a:pt x="3315821" y="297148"/>
                      <a:pt x="3341575" y="286617"/>
                      <a:pt x="3367820" y="277396"/>
                    </a:cubicBezTo>
                    <a:cubicBezTo>
                      <a:pt x="3415836" y="260536"/>
                      <a:pt x="3464343" y="247332"/>
                      <a:pt x="3516287" y="248968"/>
                    </a:cubicBezTo>
                    <a:cubicBezTo>
                      <a:pt x="3600315" y="251642"/>
                      <a:pt x="3670866" y="282525"/>
                      <a:pt x="3726139" y="345655"/>
                    </a:cubicBezTo>
                    <a:cubicBezTo>
                      <a:pt x="3746546" y="368954"/>
                      <a:pt x="3764006" y="394981"/>
                      <a:pt x="3781575" y="420571"/>
                    </a:cubicBezTo>
                    <a:cubicBezTo>
                      <a:pt x="3800018" y="447471"/>
                      <a:pt x="3807111" y="478736"/>
                      <a:pt x="3812568" y="510383"/>
                    </a:cubicBezTo>
                    <a:cubicBezTo>
                      <a:pt x="3814041" y="519167"/>
                      <a:pt x="3816060" y="527843"/>
                      <a:pt x="3817642" y="535809"/>
                    </a:cubicBezTo>
                    <a:cubicBezTo>
                      <a:pt x="3878098" y="551687"/>
                      <a:pt x="3908381" y="590537"/>
                      <a:pt x="3900142" y="640189"/>
                    </a:cubicBezTo>
                    <a:cubicBezTo>
                      <a:pt x="3891194" y="693989"/>
                      <a:pt x="3851853" y="720889"/>
                      <a:pt x="3789269" y="714996"/>
                    </a:cubicBezTo>
                    <a:cubicBezTo>
                      <a:pt x="3786268" y="722035"/>
                      <a:pt x="3783103" y="729456"/>
                      <a:pt x="3780048" y="736876"/>
                    </a:cubicBezTo>
                    <a:cubicBezTo>
                      <a:pt x="3743217" y="825760"/>
                      <a:pt x="3684343" y="892328"/>
                      <a:pt x="3590876" y="923975"/>
                    </a:cubicBezTo>
                    <a:cubicBezTo>
                      <a:pt x="3587056" y="925284"/>
                      <a:pt x="3582309" y="926376"/>
                      <a:pt x="3579963" y="929213"/>
                    </a:cubicBezTo>
                    <a:cubicBezTo>
                      <a:pt x="3564085" y="948528"/>
                      <a:pt x="3548698" y="968226"/>
                      <a:pt x="3530529" y="991142"/>
                    </a:cubicBezTo>
                    <a:cubicBezTo>
                      <a:pt x="3583564" y="995071"/>
                      <a:pt x="3631035" y="992943"/>
                      <a:pt x="3674576" y="968280"/>
                    </a:cubicBezTo>
                    <a:cubicBezTo>
                      <a:pt x="3753639" y="923484"/>
                      <a:pt x="3833138" y="879396"/>
                      <a:pt x="3910891" y="832417"/>
                    </a:cubicBezTo>
                    <a:cubicBezTo>
                      <a:pt x="4117633" y="707412"/>
                      <a:pt x="4320500" y="576296"/>
                      <a:pt x="4518730" y="438086"/>
                    </a:cubicBezTo>
                    <a:cubicBezTo>
                      <a:pt x="4555014" y="412823"/>
                      <a:pt x="4590972" y="387069"/>
                      <a:pt x="4627530" y="362242"/>
                    </a:cubicBezTo>
                    <a:cubicBezTo>
                      <a:pt x="4641662" y="352639"/>
                      <a:pt x="4657048" y="344891"/>
                      <a:pt x="4673363" y="335397"/>
                    </a:cubicBezTo>
                    <a:cubicBezTo>
                      <a:pt x="4684276" y="268775"/>
                      <a:pt x="4729454" y="226816"/>
                      <a:pt x="4787456" y="194569"/>
                    </a:cubicBezTo>
                    <a:cubicBezTo>
                      <a:pt x="4761374" y="175417"/>
                      <a:pt x="4734638" y="173998"/>
                      <a:pt x="4706101" y="178199"/>
                    </a:cubicBezTo>
                    <a:cubicBezTo>
                      <a:pt x="4670580" y="183383"/>
                      <a:pt x="4634841" y="188621"/>
                      <a:pt x="4599047" y="190094"/>
                    </a:cubicBezTo>
                    <a:cubicBezTo>
                      <a:pt x="4581805" y="190804"/>
                      <a:pt x="4563526" y="184802"/>
                      <a:pt x="4546994" y="178472"/>
                    </a:cubicBezTo>
                    <a:cubicBezTo>
                      <a:pt x="4528060" y="171270"/>
                      <a:pt x="4516602" y="155392"/>
                      <a:pt x="4516984" y="134603"/>
                    </a:cubicBezTo>
                    <a:cubicBezTo>
                      <a:pt x="4517311" y="113105"/>
                      <a:pt x="4529424" y="97773"/>
                      <a:pt x="4548903" y="88824"/>
                    </a:cubicBezTo>
                    <a:cubicBezTo>
                      <a:pt x="4569201" y="79494"/>
                      <a:pt x="4590590" y="79712"/>
                      <a:pt x="4611379" y="85714"/>
                    </a:cubicBezTo>
                    <a:cubicBezTo>
                      <a:pt x="4628566" y="90679"/>
                      <a:pt x="4645481" y="97391"/>
                      <a:pt x="4661523" y="105303"/>
                    </a:cubicBezTo>
                    <a:cubicBezTo>
                      <a:pt x="4697371" y="122872"/>
                      <a:pt x="4732674" y="121562"/>
                      <a:pt x="4767867" y="104375"/>
                    </a:cubicBezTo>
                    <a:cubicBezTo>
                      <a:pt x="4783309" y="96845"/>
                      <a:pt x="4798259" y="88333"/>
                      <a:pt x="4813537" y="80476"/>
                    </a:cubicBezTo>
                    <a:cubicBezTo>
                      <a:pt x="4838800" y="67435"/>
                      <a:pt x="4865318" y="59851"/>
                      <a:pt x="4893964" y="63452"/>
                    </a:cubicBezTo>
                    <a:cubicBezTo>
                      <a:pt x="4905367" y="64871"/>
                      <a:pt x="4914479" y="61379"/>
                      <a:pt x="4924028" y="55977"/>
                    </a:cubicBezTo>
                    <a:cubicBezTo>
                      <a:pt x="4962550" y="34042"/>
                      <a:pt x="5002491" y="14727"/>
                      <a:pt x="5046633" y="7525"/>
                    </a:cubicBezTo>
                    <a:cubicBezTo>
                      <a:pt x="5061474" y="5124"/>
                      <a:pt x="5077625" y="6379"/>
                      <a:pt x="5092412" y="9489"/>
                    </a:cubicBezTo>
                    <a:cubicBezTo>
                      <a:pt x="5108890" y="12926"/>
                      <a:pt x="5120239" y="24221"/>
                      <a:pt x="5128423" y="40099"/>
                    </a:cubicBezTo>
                    <a:cubicBezTo>
                      <a:pt x="5182442" y="144861"/>
                      <a:pt x="5236896" y="249350"/>
                      <a:pt x="5292005" y="353512"/>
                    </a:cubicBezTo>
                    <a:cubicBezTo>
                      <a:pt x="5300026" y="368681"/>
                      <a:pt x="5298443" y="379976"/>
                      <a:pt x="5289877" y="394162"/>
                    </a:cubicBezTo>
                    <a:cubicBezTo>
                      <a:pt x="5269361" y="428101"/>
                      <a:pt x="5241043" y="453309"/>
                      <a:pt x="5207541" y="473225"/>
                    </a:cubicBezTo>
                    <a:cubicBezTo>
                      <a:pt x="5150358" y="507163"/>
                      <a:pt x="5089574" y="529644"/>
                      <a:pt x="5022024" y="529753"/>
                    </a:cubicBezTo>
                    <a:cubicBezTo>
                      <a:pt x="5011821" y="529753"/>
                      <a:pt x="5003691" y="533081"/>
                      <a:pt x="4995288" y="539465"/>
                    </a:cubicBezTo>
                    <a:cubicBezTo>
                      <a:pt x="4967188" y="560909"/>
                      <a:pt x="4933959" y="569475"/>
                      <a:pt x="4899474" y="574058"/>
                    </a:cubicBezTo>
                    <a:cubicBezTo>
                      <a:pt x="4888234" y="575532"/>
                      <a:pt x="4876994" y="577278"/>
                      <a:pt x="4865973" y="579788"/>
                    </a:cubicBezTo>
                    <a:cubicBezTo>
                      <a:pt x="4841855" y="585353"/>
                      <a:pt x="4818011" y="589882"/>
                      <a:pt x="4793403" y="581315"/>
                    </a:cubicBezTo>
                    <a:cubicBezTo>
                      <a:pt x="4788438" y="579624"/>
                      <a:pt x="4780526" y="581534"/>
                      <a:pt x="4775888" y="584644"/>
                    </a:cubicBezTo>
                    <a:cubicBezTo>
                      <a:pt x="4757664" y="596975"/>
                      <a:pt x="4738130" y="604450"/>
                      <a:pt x="4716141" y="603959"/>
                    </a:cubicBezTo>
                    <a:cubicBezTo>
                      <a:pt x="4697644" y="603523"/>
                      <a:pt x="4687222" y="617600"/>
                      <a:pt x="4674018" y="626276"/>
                    </a:cubicBezTo>
                    <a:cubicBezTo>
                      <a:pt x="4664578" y="632496"/>
                      <a:pt x="4657103" y="641663"/>
                      <a:pt x="4648700" y="649465"/>
                    </a:cubicBezTo>
                    <a:cubicBezTo>
                      <a:pt x="4638442" y="658905"/>
                      <a:pt x="4628621" y="668890"/>
                      <a:pt x="4617763" y="677511"/>
                    </a:cubicBezTo>
                    <a:cubicBezTo>
                      <a:pt x="4433283" y="824396"/>
                      <a:pt x="4253169" y="976847"/>
                      <a:pt x="4059468" y="1111837"/>
                    </a:cubicBezTo>
                    <a:cubicBezTo>
                      <a:pt x="4039498" y="1125751"/>
                      <a:pt x="4019146" y="1139064"/>
                      <a:pt x="3999012" y="1152651"/>
                    </a:cubicBezTo>
                    <a:cubicBezTo>
                      <a:pt x="4014289" y="1174967"/>
                      <a:pt x="4028585" y="1195701"/>
                      <a:pt x="4042717" y="1216490"/>
                    </a:cubicBezTo>
                    <a:cubicBezTo>
                      <a:pt x="4046373" y="1221892"/>
                      <a:pt x="4049756" y="1227567"/>
                      <a:pt x="4052702" y="1233405"/>
                    </a:cubicBezTo>
                    <a:cubicBezTo>
                      <a:pt x="4064761" y="1256867"/>
                      <a:pt x="4062196" y="1265870"/>
                      <a:pt x="4040316" y="1280275"/>
                    </a:cubicBezTo>
                    <a:cubicBezTo>
                      <a:pt x="4020946" y="1293043"/>
                      <a:pt x="4000212" y="1301500"/>
                      <a:pt x="3977350" y="1306575"/>
                    </a:cubicBezTo>
                    <a:cubicBezTo>
                      <a:pt x="3957543" y="1310994"/>
                      <a:pt x="3938228" y="1318251"/>
                      <a:pt x="3919185" y="1325617"/>
                    </a:cubicBezTo>
                    <a:cubicBezTo>
                      <a:pt x="3842959" y="1355191"/>
                      <a:pt x="3766570" y="1383891"/>
                      <a:pt x="3695092" y="1424814"/>
                    </a:cubicBezTo>
                    <a:cubicBezTo>
                      <a:pt x="3608282" y="1474576"/>
                      <a:pt x="3532656" y="1537815"/>
                      <a:pt x="3461724" y="1607329"/>
                    </a:cubicBezTo>
                    <a:cubicBezTo>
                      <a:pt x="3450375" y="1618460"/>
                      <a:pt x="3441262" y="1633138"/>
                      <a:pt x="3434660" y="1647761"/>
                    </a:cubicBezTo>
                    <a:cubicBezTo>
                      <a:pt x="3381734" y="1765673"/>
                      <a:pt x="3328207" y="1883367"/>
                      <a:pt x="3277626" y="2002315"/>
                    </a:cubicBezTo>
                    <a:cubicBezTo>
                      <a:pt x="3190761" y="2206492"/>
                      <a:pt x="3100676" y="2409196"/>
                      <a:pt x="2991386" y="2602460"/>
                    </a:cubicBezTo>
                    <a:cubicBezTo>
                      <a:pt x="2933003" y="2705694"/>
                      <a:pt x="2869163" y="2805873"/>
                      <a:pt x="2807725" y="2907416"/>
                    </a:cubicBezTo>
                    <a:cubicBezTo>
                      <a:pt x="2790373" y="2936116"/>
                      <a:pt x="2773077" y="2964926"/>
                      <a:pt x="2755398" y="2993408"/>
                    </a:cubicBezTo>
                    <a:cubicBezTo>
                      <a:pt x="2696688" y="3087858"/>
                      <a:pt x="2652164" y="3188255"/>
                      <a:pt x="2623300" y="3295963"/>
                    </a:cubicBezTo>
                    <a:cubicBezTo>
                      <a:pt x="2595199" y="3400726"/>
                      <a:pt x="2555695" y="3501068"/>
                      <a:pt x="2496494" y="3592789"/>
                    </a:cubicBezTo>
                    <a:cubicBezTo>
                      <a:pt x="2425943" y="3702080"/>
                      <a:pt x="2339678" y="3798330"/>
                      <a:pt x="2248229" y="3890215"/>
                    </a:cubicBezTo>
                    <a:cubicBezTo>
                      <a:pt x="2245337" y="3893107"/>
                      <a:pt x="2242282" y="3895945"/>
                      <a:pt x="2238899" y="3898182"/>
                    </a:cubicBezTo>
                    <a:cubicBezTo>
                      <a:pt x="2221930" y="3909476"/>
                      <a:pt x="2204688" y="3903256"/>
                      <a:pt x="2202451" y="3883286"/>
                    </a:cubicBezTo>
                    <a:cubicBezTo>
                      <a:pt x="2193120" y="3799749"/>
                      <a:pt x="2155799" y="3725324"/>
                      <a:pt x="2126607" y="3648335"/>
                    </a:cubicBezTo>
                    <a:cubicBezTo>
                      <a:pt x="2117713" y="3624927"/>
                      <a:pt x="2103145" y="3603429"/>
                      <a:pt x="2089176" y="3582368"/>
                    </a:cubicBezTo>
                    <a:cubicBezTo>
                      <a:pt x="2058621" y="3536207"/>
                      <a:pt x="2017753" y="3501777"/>
                      <a:pt x="1966463" y="3480061"/>
                    </a:cubicBezTo>
                    <a:cubicBezTo>
                      <a:pt x="1946111" y="3471440"/>
                      <a:pt x="1926031" y="3462219"/>
                      <a:pt x="1905952" y="3452998"/>
                    </a:cubicBezTo>
                    <a:cubicBezTo>
                      <a:pt x="1852752" y="3428662"/>
                      <a:pt x="1808556" y="3392923"/>
                      <a:pt x="1773308" y="3346380"/>
                    </a:cubicBezTo>
                    <a:cubicBezTo>
                      <a:pt x="1759449" y="3328101"/>
                      <a:pt x="1746735" y="3309059"/>
                      <a:pt x="1733422" y="3290398"/>
                    </a:cubicBezTo>
                    <a:cubicBezTo>
                      <a:pt x="1703521" y="3248548"/>
                      <a:pt x="1673620" y="3206697"/>
                      <a:pt x="1643665" y="3164738"/>
                    </a:cubicBezTo>
                    <a:close/>
                    <a:moveTo>
                      <a:pt x="42769" y="795205"/>
                    </a:moveTo>
                    <a:cubicBezTo>
                      <a:pt x="51335" y="795696"/>
                      <a:pt x="59302" y="796460"/>
                      <a:pt x="67268" y="796514"/>
                    </a:cubicBezTo>
                    <a:cubicBezTo>
                      <a:pt x="271172" y="797987"/>
                      <a:pt x="475076" y="799515"/>
                      <a:pt x="678980" y="800770"/>
                    </a:cubicBezTo>
                    <a:cubicBezTo>
                      <a:pt x="963857" y="802571"/>
                      <a:pt x="1248733" y="804044"/>
                      <a:pt x="1533610" y="806117"/>
                    </a:cubicBezTo>
                    <a:cubicBezTo>
                      <a:pt x="1550634" y="806226"/>
                      <a:pt x="1565475" y="802680"/>
                      <a:pt x="1580207" y="794332"/>
                    </a:cubicBezTo>
                    <a:cubicBezTo>
                      <a:pt x="1612236" y="776216"/>
                      <a:pt x="1644811" y="759029"/>
                      <a:pt x="1677331" y="741787"/>
                    </a:cubicBezTo>
                    <a:cubicBezTo>
                      <a:pt x="1711815" y="723508"/>
                      <a:pt x="1728566" y="728364"/>
                      <a:pt x="1748318" y="761102"/>
                    </a:cubicBezTo>
                    <a:cubicBezTo>
                      <a:pt x="1757539" y="776380"/>
                      <a:pt x="1764087" y="797387"/>
                      <a:pt x="1777782" y="804753"/>
                    </a:cubicBezTo>
                    <a:cubicBezTo>
                      <a:pt x="1792678" y="812720"/>
                      <a:pt x="1814449" y="807863"/>
                      <a:pt x="1833219" y="808627"/>
                    </a:cubicBezTo>
                    <a:cubicBezTo>
                      <a:pt x="1834856" y="808682"/>
                      <a:pt x="1836492" y="808464"/>
                      <a:pt x="1838129" y="808627"/>
                    </a:cubicBezTo>
                    <a:cubicBezTo>
                      <a:pt x="1850352" y="809937"/>
                      <a:pt x="1856681" y="804044"/>
                      <a:pt x="1857609" y="792204"/>
                    </a:cubicBezTo>
                    <a:cubicBezTo>
                      <a:pt x="1858809" y="776762"/>
                      <a:pt x="1862028" y="760993"/>
                      <a:pt x="1860228" y="745879"/>
                    </a:cubicBezTo>
                    <a:cubicBezTo>
                      <a:pt x="1846423" y="629604"/>
                      <a:pt x="1789077" y="542248"/>
                      <a:pt x="1684697" y="487139"/>
                    </a:cubicBezTo>
                    <a:cubicBezTo>
                      <a:pt x="1679076" y="484192"/>
                      <a:pt x="1672911" y="482282"/>
                      <a:pt x="1665818" y="479445"/>
                    </a:cubicBezTo>
                    <a:cubicBezTo>
                      <a:pt x="1661071" y="487084"/>
                      <a:pt x="1656978" y="493959"/>
                      <a:pt x="1652668" y="500725"/>
                    </a:cubicBezTo>
                    <a:cubicBezTo>
                      <a:pt x="1641100" y="518895"/>
                      <a:pt x="1627187" y="534773"/>
                      <a:pt x="1607871" y="545194"/>
                    </a:cubicBezTo>
                    <a:cubicBezTo>
                      <a:pt x="1566730" y="567402"/>
                      <a:pt x="1519805" y="550596"/>
                      <a:pt x="1502236" y="507273"/>
                    </a:cubicBezTo>
                    <a:cubicBezTo>
                      <a:pt x="1488868" y="474316"/>
                      <a:pt x="1501145" y="440705"/>
                      <a:pt x="1534374" y="428374"/>
                    </a:cubicBezTo>
                    <a:cubicBezTo>
                      <a:pt x="1551452" y="422044"/>
                      <a:pt x="1571041" y="420626"/>
                      <a:pt x="1589483" y="420353"/>
                    </a:cubicBezTo>
                    <a:cubicBezTo>
                      <a:pt x="1606289" y="420080"/>
                      <a:pt x="1623149" y="424336"/>
                      <a:pt x="1640718" y="426682"/>
                    </a:cubicBezTo>
                    <a:cubicBezTo>
                      <a:pt x="1642355" y="421935"/>
                      <a:pt x="1644101" y="418279"/>
                      <a:pt x="1644865" y="414460"/>
                    </a:cubicBezTo>
                    <a:cubicBezTo>
                      <a:pt x="1659652" y="338616"/>
                      <a:pt x="1646284" y="268066"/>
                      <a:pt x="1604815" y="202862"/>
                    </a:cubicBezTo>
                    <a:cubicBezTo>
                      <a:pt x="1528863" y="83586"/>
                      <a:pt x="1383014" y="19256"/>
                      <a:pt x="1243986" y="44464"/>
                    </a:cubicBezTo>
                    <a:cubicBezTo>
                      <a:pt x="1201863" y="52103"/>
                      <a:pt x="1162687" y="67381"/>
                      <a:pt x="1128312" y="95045"/>
                    </a:cubicBezTo>
                    <a:cubicBezTo>
                      <a:pt x="1142007" y="109886"/>
                      <a:pt x="1156030" y="122654"/>
                      <a:pt x="1167106" y="137604"/>
                    </a:cubicBezTo>
                    <a:cubicBezTo>
                      <a:pt x="1212394" y="198934"/>
                      <a:pt x="1224889" y="265720"/>
                      <a:pt x="1191933" y="336161"/>
                    </a:cubicBezTo>
                    <a:cubicBezTo>
                      <a:pt x="1162414" y="399237"/>
                      <a:pt x="1094919" y="411404"/>
                      <a:pt x="1043356" y="364425"/>
                    </a:cubicBezTo>
                    <a:cubicBezTo>
                      <a:pt x="1004616" y="329122"/>
                      <a:pt x="991739" y="283889"/>
                      <a:pt x="998396" y="232927"/>
                    </a:cubicBezTo>
                    <a:cubicBezTo>
                      <a:pt x="1003852" y="191404"/>
                      <a:pt x="1021694" y="154792"/>
                      <a:pt x="1046630" y="121508"/>
                    </a:cubicBezTo>
                    <a:cubicBezTo>
                      <a:pt x="1051322" y="115233"/>
                      <a:pt x="1055797" y="108740"/>
                      <a:pt x="1061580" y="100665"/>
                    </a:cubicBezTo>
                    <a:cubicBezTo>
                      <a:pt x="1048703" y="95536"/>
                      <a:pt x="1038336" y="90898"/>
                      <a:pt x="1027642" y="87297"/>
                    </a:cubicBezTo>
                    <a:cubicBezTo>
                      <a:pt x="960692" y="64816"/>
                      <a:pt x="892597" y="63507"/>
                      <a:pt x="824120" y="78075"/>
                    </a:cubicBezTo>
                    <a:cubicBezTo>
                      <a:pt x="727760" y="98537"/>
                      <a:pt x="647333" y="145461"/>
                      <a:pt x="587368" y="224688"/>
                    </a:cubicBezTo>
                    <a:cubicBezTo>
                      <a:pt x="558777" y="262500"/>
                      <a:pt x="539134" y="304405"/>
                      <a:pt x="533568" y="352039"/>
                    </a:cubicBezTo>
                    <a:cubicBezTo>
                      <a:pt x="531641" y="368590"/>
                      <a:pt x="538333" y="381012"/>
                      <a:pt x="553648" y="389306"/>
                    </a:cubicBezTo>
                    <a:cubicBezTo>
                      <a:pt x="591406" y="409877"/>
                      <a:pt x="626272" y="434594"/>
                      <a:pt x="651535" y="469733"/>
                    </a:cubicBezTo>
                    <a:cubicBezTo>
                      <a:pt x="663703" y="486648"/>
                      <a:pt x="674124" y="506290"/>
                      <a:pt x="679690" y="526206"/>
                    </a:cubicBezTo>
                    <a:cubicBezTo>
                      <a:pt x="689457" y="561291"/>
                      <a:pt x="661684" y="589227"/>
                      <a:pt x="626599" y="580333"/>
                    </a:cubicBezTo>
                    <a:cubicBezTo>
                      <a:pt x="609630" y="576023"/>
                      <a:pt x="592606" y="567838"/>
                      <a:pt x="578365" y="557635"/>
                    </a:cubicBezTo>
                    <a:cubicBezTo>
                      <a:pt x="542026" y="531499"/>
                      <a:pt x="518891" y="494941"/>
                      <a:pt x="504977" y="452764"/>
                    </a:cubicBezTo>
                    <a:cubicBezTo>
                      <a:pt x="499903" y="437322"/>
                      <a:pt x="496683" y="421280"/>
                      <a:pt x="491664" y="401910"/>
                    </a:cubicBezTo>
                    <a:cubicBezTo>
                      <a:pt x="468801" y="396508"/>
                      <a:pt x="444630" y="388651"/>
                      <a:pt x="419803" y="385268"/>
                    </a:cubicBezTo>
                    <a:cubicBezTo>
                      <a:pt x="309421" y="370318"/>
                      <a:pt x="213171" y="397873"/>
                      <a:pt x="139401" y="485174"/>
                    </a:cubicBezTo>
                    <a:cubicBezTo>
                      <a:pt x="64267" y="574113"/>
                      <a:pt x="38131" y="678984"/>
                      <a:pt x="42660" y="795150"/>
                    </a:cubicBezTo>
                    <a:close/>
                    <a:moveTo>
                      <a:pt x="2607858" y="2806637"/>
                    </a:moveTo>
                    <a:cubicBezTo>
                      <a:pt x="2600055" y="2819896"/>
                      <a:pt x="2593508" y="2831191"/>
                      <a:pt x="2586851" y="2842376"/>
                    </a:cubicBezTo>
                    <a:cubicBezTo>
                      <a:pt x="2527540" y="2942282"/>
                      <a:pt x="2465556" y="3040769"/>
                      <a:pt x="2424852" y="3150497"/>
                    </a:cubicBezTo>
                    <a:cubicBezTo>
                      <a:pt x="2421523" y="3159500"/>
                      <a:pt x="2415794" y="3168066"/>
                      <a:pt x="2409574" y="3175432"/>
                    </a:cubicBezTo>
                    <a:cubicBezTo>
                      <a:pt x="2400353" y="3186345"/>
                      <a:pt x="2388403" y="3191256"/>
                      <a:pt x="2374708" y="3183071"/>
                    </a:cubicBezTo>
                    <a:cubicBezTo>
                      <a:pt x="2360740" y="3174723"/>
                      <a:pt x="2346062" y="3167084"/>
                      <a:pt x="2333676" y="3156772"/>
                    </a:cubicBezTo>
                    <a:cubicBezTo>
                      <a:pt x="2308249" y="3135492"/>
                      <a:pt x="2289316" y="3108483"/>
                      <a:pt x="2274420" y="3079182"/>
                    </a:cubicBezTo>
                    <a:cubicBezTo>
                      <a:pt x="2258869" y="3048572"/>
                      <a:pt x="2244683" y="3017252"/>
                      <a:pt x="2230333" y="2986042"/>
                    </a:cubicBezTo>
                    <a:cubicBezTo>
                      <a:pt x="2211126" y="2944301"/>
                      <a:pt x="2189846" y="2903760"/>
                      <a:pt x="2160655" y="2867912"/>
                    </a:cubicBezTo>
                    <a:cubicBezTo>
                      <a:pt x="2154707" y="2860655"/>
                      <a:pt x="2147832" y="2854162"/>
                      <a:pt x="2140521" y="2846359"/>
                    </a:cubicBezTo>
                    <a:cubicBezTo>
                      <a:pt x="1999692" y="2970164"/>
                      <a:pt x="1843095" y="3064286"/>
                      <a:pt x="1676567" y="3146186"/>
                    </a:cubicBezTo>
                    <a:cubicBezTo>
                      <a:pt x="1684424" y="3157590"/>
                      <a:pt x="1690153" y="3166484"/>
                      <a:pt x="1696482" y="3174887"/>
                    </a:cubicBezTo>
                    <a:cubicBezTo>
                      <a:pt x="1707777" y="3189946"/>
                      <a:pt x="1719999" y="3204297"/>
                      <a:pt x="1730912" y="3219629"/>
                    </a:cubicBezTo>
                    <a:cubicBezTo>
                      <a:pt x="1751810" y="3248984"/>
                      <a:pt x="1771889" y="3278885"/>
                      <a:pt x="1792569" y="3308349"/>
                    </a:cubicBezTo>
                    <a:cubicBezTo>
                      <a:pt x="1829181" y="3360567"/>
                      <a:pt x="1876433" y="3399689"/>
                      <a:pt x="1935525" y="3424352"/>
                    </a:cubicBezTo>
                    <a:cubicBezTo>
                      <a:pt x="1954404" y="3432209"/>
                      <a:pt x="1972956" y="3440884"/>
                      <a:pt x="1991562" y="3449396"/>
                    </a:cubicBezTo>
                    <a:cubicBezTo>
                      <a:pt x="2037941" y="3470512"/>
                      <a:pt x="2076136" y="3501777"/>
                      <a:pt x="2107401" y="3542045"/>
                    </a:cubicBezTo>
                    <a:cubicBezTo>
                      <a:pt x="2133155" y="3575274"/>
                      <a:pt x="2155089" y="3610795"/>
                      <a:pt x="2169603" y="3650190"/>
                    </a:cubicBezTo>
                    <a:cubicBezTo>
                      <a:pt x="2191374" y="3709283"/>
                      <a:pt x="2211617" y="3768921"/>
                      <a:pt x="2232570" y="3828286"/>
                    </a:cubicBezTo>
                    <a:cubicBezTo>
                      <a:pt x="2234261" y="3833087"/>
                      <a:pt x="2236389" y="3837725"/>
                      <a:pt x="2239881" y="3846346"/>
                    </a:cubicBezTo>
                    <a:cubicBezTo>
                      <a:pt x="2279058" y="3802695"/>
                      <a:pt x="2316325" y="3762591"/>
                      <a:pt x="2352064" y="3721123"/>
                    </a:cubicBezTo>
                    <a:cubicBezTo>
                      <a:pt x="2431127" y="3629456"/>
                      <a:pt x="2499768" y="3530969"/>
                      <a:pt x="2542436" y="3416603"/>
                    </a:cubicBezTo>
                    <a:cubicBezTo>
                      <a:pt x="2559569" y="3370661"/>
                      <a:pt x="2575666" y="3324118"/>
                      <a:pt x="2588597" y="3276866"/>
                    </a:cubicBezTo>
                    <a:cubicBezTo>
                      <a:pt x="2615988" y="3176633"/>
                      <a:pt x="2656583" y="3082401"/>
                      <a:pt x="2710547" y="2993790"/>
                    </a:cubicBezTo>
                    <a:cubicBezTo>
                      <a:pt x="2738211" y="2948339"/>
                      <a:pt x="2765001" y="2902342"/>
                      <a:pt x="2793702" y="2857545"/>
                    </a:cubicBezTo>
                    <a:cubicBezTo>
                      <a:pt x="2904193" y="2685015"/>
                      <a:pt x="3007318" y="2508229"/>
                      <a:pt x="3092165" y="2321730"/>
                    </a:cubicBezTo>
                    <a:cubicBezTo>
                      <a:pt x="3172810" y="2144508"/>
                      <a:pt x="3248926" y="1965266"/>
                      <a:pt x="3326952" y="1786843"/>
                    </a:cubicBezTo>
                    <a:cubicBezTo>
                      <a:pt x="3328097" y="1784224"/>
                      <a:pt x="3328971" y="1781442"/>
                      <a:pt x="3329953" y="1778768"/>
                    </a:cubicBezTo>
                    <a:cubicBezTo>
                      <a:pt x="3328643" y="1778004"/>
                      <a:pt x="3327334" y="1777295"/>
                      <a:pt x="3326024" y="1776531"/>
                    </a:cubicBezTo>
                    <a:cubicBezTo>
                      <a:pt x="3261748" y="1860941"/>
                      <a:pt x="3197472" y="1945351"/>
                      <a:pt x="3132433" y="2030797"/>
                    </a:cubicBezTo>
                    <a:cubicBezTo>
                      <a:pt x="3124466" y="2023759"/>
                      <a:pt x="3118082" y="2017538"/>
                      <a:pt x="3111098" y="2011973"/>
                    </a:cubicBezTo>
                    <a:cubicBezTo>
                      <a:pt x="3095766" y="1999696"/>
                      <a:pt x="3080433" y="1987419"/>
                      <a:pt x="3064555" y="1975852"/>
                    </a:cubicBezTo>
                    <a:cubicBezTo>
                      <a:pt x="3056153" y="1969741"/>
                      <a:pt x="3046386" y="1967121"/>
                      <a:pt x="3037983" y="1976234"/>
                    </a:cubicBezTo>
                    <a:cubicBezTo>
                      <a:pt x="3031326" y="1983436"/>
                      <a:pt x="3033781" y="1994240"/>
                      <a:pt x="3044803" y="2003843"/>
                    </a:cubicBezTo>
                    <a:cubicBezTo>
                      <a:pt x="3054679" y="2012464"/>
                      <a:pt x="3065647" y="2019775"/>
                      <a:pt x="3075686" y="2028124"/>
                    </a:cubicBezTo>
                    <a:cubicBezTo>
                      <a:pt x="3087308" y="2037836"/>
                      <a:pt x="3098494" y="2048094"/>
                      <a:pt x="3108643" y="2057042"/>
                    </a:cubicBezTo>
                    <a:cubicBezTo>
                      <a:pt x="3063791" y="2119954"/>
                      <a:pt x="3021123" y="2179811"/>
                      <a:pt x="2978400" y="2239776"/>
                    </a:cubicBezTo>
                    <a:cubicBezTo>
                      <a:pt x="2966723" y="2236939"/>
                      <a:pt x="2955483" y="2228318"/>
                      <a:pt x="2946262" y="2241140"/>
                    </a:cubicBezTo>
                    <a:cubicBezTo>
                      <a:pt x="2936440" y="2254726"/>
                      <a:pt x="2951172" y="2262965"/>
                      <a:pt x="2955319" y="2272896"/>
                    </a:cubicBezTo>
                    <a:cubicBezTo>
                      <a:pt x="2901028" y="2351468"/>
                      <a:pt x="2847610" y="2428784"/>
                      <a:pt x="2793211" y="2507519"/>
                    </a:cubicBezTo>
                    <a:cubicBezTo>
                      <a:pt x="2779024" y="2496225"/>
                      <a:pt x="2766420" y="2485967"/>
                      <a:pt x="2753598" y="2475982"/>
                    </a:cubicBezTo>
                    <a:cubicBezTo>
                      <a:pt x="2738265" y="2464141"/>
                      <a:pt x="2728389" y="2462504"/>
                      <a:pt x="2720968" y="2470089"/>
                    </a:cubicBezTo>
                    <a:cubicBezTo>
                      <a:pt x="2712620" y="2478601"/>
                      <a:pt x="2715512" y="2489786"/>
                      <a:pt x="2730790" y="2503045"/>
                    </a:cubicBezTo>
                    <a:cubicBezTo>
                      <a:pt x="2744267" y="2514776"/>
                      <a:pt x="2758454" y="2525635"/>
                      <a:pt x="2773077" y="2537475"/>
                    </a:cubicBezTo>
                    <a:cubicBezTo>
                      <a:pt x="2723806" y="2617192"/>
                      <a:pt x="2675299" y="2695655"/>
                      <a:pt x="2625973" y="2775372"/>
                    </a:cubicBezTo>
                    <a:cubicBezTo>
                      <a:pt x="2608895" y="2759494"/>
                      <a:pt x="2592908" y="2744271"/>
                      <a:pt x="2576539" y="2729484"/>
                    </a:cubicBezTo>
                    <a:cubicBezTo>
                      <a:pt x="2570537" y="2724028"/>
                      <a:pt x="2564207" y="2718080"/>
                      <a:pt x="2556896" y="2715243"/>
                    </a:cubicBezTo>
                    <a:cubicBezTo>
                      <a:pt x="2551876" y="2713279"/>
                      <a:pt x="2542273" y="2714097"/>
                      <a:pt x="2539490" y="2717535"/>
                    </a:cubicBezTo>
                    <a:cubicBezTo>
                      <a:pt x="2535725" y="2722118"/>
                      <a:pt x="2534197" y="2731230"/>
                      <a:pt x="2535998" y="2737014"/>
                    </a:cubicBezTo>
                    <a:cubicBezTo>
                      <a:pt x="2538017" y="2743398"/>
                      <a:pt x="2544564" y="2748691"/>
                      <a:pt x="2549857" y="2753656"/>
                    </a:cubicBezTo>
                    <a:cubicBezTo>
                      <a:pt x="2568409" y="2770898"/>
                      <a:pt x="2587288" y="2787813"/>
                      <a:pt x="2607804" y="2806473"/>
                    </a:cubicBezTo>
                    <a:close/>
                    <a:moveTo>
                      <a:pt x="325790" y="1592924"/>
                    </a:moveTo>
                    <a:cubicBezTo>
                      <a:pt x="339540" y="1600072"/>
                      <a:pt x="347234" y="1604601"/>
                      <a:pt x="355364" y="1608148"/>
                    </a:cubicBezTo>
                    <a:cubicBezTo>
                      <a:pt x="398796" y="1627136"/>
                      <a:pt x="442393" y="1645797"/>
                      <a:pt x="485934" y="1664676"/>
                    </a:cubicBezTo>
                    <a:cubicBezTo>
                      <a:pt x="535424" y="1686119"/>
                      <a:pt x="585731" y="1705926"/>
                      <a:pt x="634238" y="1729442"/>
                    </a:cubicBezTo>
                    <a:cubicBezTo>
                      <a:pt x="722686" y="1772384"/>
                      <a:pt x="781342" y="1842226"/>
                      <a:pt x="811133" y="1935911"/>
                    </a:cubicBezTo>
                    <a:cubicBezTo>
                      <a:pt x="819809" y="1963138"/>
                      <a:pt x="827939" y="1990693"/>
                      <a:pt x="833996" y="2018630"/>
                    </a:cubicBezTo>
                    <a:cubicBezTo>
                      <a:pt x="863733" y="2155366"/>
                      <a:pt x="929536" y="2273605"/>
                      <a:pt x="1017493" y="2380714"/>
                    </a:cubicBezTo>
                    <a:cubicBezTo>
                      <a:pt x="1019512" y="2383169"/>
                      <a:pt x="1022185" y="2385079"/>
                      <a:pt x="1025295" y="2387916"/>
                    </a:cubicBezTo>
                    <a:cubicBezTo>
                      <a:pt x="1158431" y="2332861"/>
                      <a:pt x="1289001" y="2273551"/>
                      <a:pt x="1411551" y="2191433"/>
                    </a:cubicBezTo>
                    <a:cubicBezTo>
                      <a:pt x="1364463" y="2136432"/>
                      <a:pt x="1318957" y="2083015"/>
                      <a:pt x="1273123" y="2029924"/>
                    </a:cubicBezTo>
                    <a:cubicBezTo>
                      <a:pt x="1266739" y="2022558"/>
                      <a:pt x="1258882" y="2016447"/>
                      <a:pt x="1251516" y="2009899"/>
                    </a:cubicBezTo>
                    <a:cubicBezTo>
                      <a:pt x="1222161" y="1983873"/>
                      <a:pt x="1189150" y="1965266"/>
                      <a:pt x="1149919" y="1958719"/>
                    </a:cubicBezTo>
                    <a:cubicBezTo>
                      <a:pt x="1141898" y="1957355"/>
                      <a:pt x="1133932" y="1955063"/>
                      <a:pt x="1126347" y="1952117"/>
                    </a:cubicBezTo>
                    <a:cubicBezTo>
                      <a:pt x="1103867" y="1943332"/>
                      <a:pt x="1094755" y="1926253"/>
                      <a:pt x="1101575" y="1903173"/>
                    </a:cubicBezTo>
                    <a:cubicBezTo>
                      <a:pt x="1105013" y="1891551"/>
                      <a:pt x="1109760" y="1879547"/>
                      <a:pt x="1116908" y="1869944"/>
                    </a:cubicBezTo>
                    <a:cubicBezTo>
                      <a:pt x="1135896" y="1844408"/>
                      <a:pt x="1155048" y="1818763"/>
                      <a:pt x="1176764" y="1795574"/>
                    </a:cubicBezTo>
                    <a:cubicBezTo>
                      <a:pt x="1211412" y="1758579"/>
                      <a:pt x="1255499" y="1737463"/>
                      <a:pt x="1305261" y="1728951"/>
                    </a:cubicBezTo>
                    <a:cubicBezTo>
                      <a:pt x="1331015" y="1724532"/>
                      <a:pt x="1357042" y="1721313"/>
                      <a:pt x="1383124" y="1719021"/>
                    </a:cubicBezTo>
                    <a:cubicBezTo>
                      <a:pt x="1437905" y="1714274"/>
                      <a:pt x="1491323" y="1702870"/>
                      <a:pt x="1545887" y="1687592"/>
                    </a:cubicBezTo>
                    <a:cubicBezTo>
                      <a:pt x="1541794" y="1679462"/>
                      <a:pt x="1538357" y="1672205"/>
                      <a:pt x="1534592" y="1665167"/>
                    </a:cubicBezTo>
                    <a:cubicBezTo>
                      <a:pt x="1512057" y="1623425"/>
                      <a:pt x="1489304" y="1581793"/>
                      <a:pt x="1466933" y="1539943"/>
                    </a:cubicBezTo>
                    <a:cubicBezTo>
                      <a:pt x="1458803" y="1524775"/>
                      <a:pt x="1451710" y="1510424"/>
                      <a:pt x="1431849" y="1505786"/>
                    </a:cubicBezTo>
                    <a:cubicBezTo>
                      <a:pt x="1418863" y="1502785"/>
                      <a:pt x="1411169" y="1490236"/>
                      <a:pt x="1409751" y="1475940"/>
                    </a:cubicBezTo>
                    <a:cubicBezTo>
                      <a:pt x="1409205" y="1470375"/>
                      <a:pt x="1409642" y="1464700"/>
                      <a:pt x="1409642" y="1457607"/>
                    </a:cubicBezTo>
                    <a:cubicBezTo>
                      <a:pt x="1377340" y="1454115"/>
                      <a:pt x="1352568" y="1442929"/>
                      <a:pt x="1354096" y="1402879"/>
                    </a:cubicBezTo>
                    <a:cubicBezTo>
                      <a:pt x="1332707" y="1413574"/>
                      <a:pt x="1313937" y="1423232"/>
                      <a:pt x="1294894" y="1432344"/>
                    </a:cubicBezTo>
                    <a:cubicBezTo>
                      <a:pt x="1252116" y="1452805"/>
                      <a:pt x="1209939" y="1474685"/>
                      <a:pt x="1166233" y="1492855"/>
                    </a:cubicBezTo>
                    <a:cubicBezTo>
                      <a:pt x="1031734" y="1548619"/>
                      <a:pt x="891178" y="1561059"/>
                      <a:pt x="747130" y="1549765"/>
                    </a:cubicBezTo>
                    <a:cubicBezTo>
                      <a:pt x="658028" y="1542780"/>
                      <a:pt x="568816" y="1543435"/>
                      <a:pt x="480587" y="1561823"/>
                    </a:cubicBezTo>
                    <a:cubicBezTo>
                      <a:pt x="430989" y="1572136"/>
                      <a:pt x="381281" y="1581793"/>
                      <a:pt x="326008" y="1592815"/>
                    </a:cubicBezTo>
                    <a:close/>
                    <a:moveTo>
                      <a:pt x="2413885" y="886108"/>
                    </a:moveTo>
                    <a:cubicBezTo>
                      <a:pt x="2409901" y="885071"/>
                      <a:pt x="2408264" y="884143"/>
                      <a:pt x="2406791" y="884362"/>
                    </a:cubicBezTo>
                    <a:cubicBezTo>
                      <a:pt x="2393860" y="886490"/>
                      <a:pt x="2380983" y="888618"/>
                      <a:pt x="2368160" y="891073"/>
                    </a:cubicBezTo>
                    <a:cubicBezTo>
                      <a:pt x="2178661" y="926812"/>
                      <a:pt x="1995709" y="985086"/>
                      <a:pt x="1815540" y="1052799"/>
                    </a:cubicBezTo>
                    <a:cubicBezTo>
                      <a:pt x="1752792" y="1076371"/>
                      <a:pt x="1689553" y="1098524"/>
                      <a:pt x="1626532" y="1121440"/>
                    </a:cubicBezTo>
                    <a:cubicBezTo>
                      <a:pt x="1556636" y="1146867"/>
                      <a:pt x="1486522" y="1171748"/>
                      <a:pt x="1416953" y="1198102"/>
                    </a:cubicBezTo>
                    <a:cubicBezTo>
                      <a:pt x="1393327" y="1207051"/>
                      <a:pt x="1370792" y="1219000"/>
                      <a:pt x="1348476" y="1230950"/>
                    </a:cubicBezTo>
                    <a:cubicBezTo>
                      <a:pt x="1335053" y="1238097"/>
                      <a:pt x="1322613" y="1247428"/>
                      <a:pt x="1315519" y="1265870"/>
                    </a:cubicBezTo>
                    <a:cubicBezTo>
                      <a:pt x="1326105" y="1268380"/>
                      <a:pt x="1334398" y="1271872"/>
                      <a:pt x="1342692" y="1271927"/>
                    </a:cubicBezTo>
                    <a:cubicBezTo>
                      <a:pt x="1353168" y="1272036"/>
                      <a:pt x="1363753" y="1269635"/>
                      <a:pt x="1374175" y="1267780"/>
                    </a:cubicBezTo>
                    <a:cubicBezTo>
                      <a:pt x="1394582" y="1264179"/>
                      <a:pt x="1404076" y="1266852"/>
                      <a:pt x="1408223" y="1278038"/>
                    </a:cubicBezTo>
                    <a:cubicBezTo>
                      <a:pt x="1412315" y="1289114"/>
                      <a:pt x="1407022" y="1296808"/>
                      <a:pt x="1388853" y="1307339"/>
                    </a:cubicBezTo>
                    <a:cubicBezTo>
                      <a:pt x="1377722" y="1313832"/>
                      <a:pt x="1365009" y="1318961"/>
                      <a:pt x="1361516" y="1333420"/>
                    </a:cubicBezTo>
                    <a:cubicBezTo>
                      <a:pt x="1374448" y="1345260"/>
                      <a:pt x="1376903" y="1345970"/>
                      <a:pt x="1394036" y="1343678"/>
                    </a:cubicBezTo>
                    <a:cubicBezTo>
                      <a:pt x="1402930" y="1342477"/>
                      <a:pt x="1411933" y="1340077"/>
                      <a:pt x="1420718" y="1340731"/>
                    </a:cubicBezTo>
                    <a:cubicBezTo>
                      <a:pt x="1436869" y="1341932"/>
                      <a:pt x="1444180" y="1358356"/>
                      <a:pt x="1434468" y="1371287"/>
                    </a:cubicBezTo>
                    <a:cubicBezTo>
                      <a:pt x="1430157" y="1377016"/>
                      <a:pt x="1423282" y="1380727"/>
                      <a:pt x="1418044" y="1385856"/>
                    </a:cubicBezTo>
                    <a:cubicBezTo>
                      <a:pt x="1409642" y="1393986"/>
                      <a:pt x="1401621" y="1402552"/>
                      <a:pt x="1393436" y="1410900"/>
                    </a:cubicBezTo>
                    <a:cubicBezTo>
                      <a:pt x="1394309" y="1412483"/>
                      <a:pt x="1395237" y="1414120"/>
                      <a:pt x="1396110" y="1415702"/>
                    </a:cubicBezTo>
                    <a:cubicBezTo>
                      <a:pt x="1404567" y="1415702"/>
                      <a:pt x="1413297" y="1417011"/>
                      <a:pt x="1421427" y="1415374"/>
                    </a:cubicBezTo>
                    <a:cubicBezTo>
                      <a:pt x="1433377" y="1412974"/>
                      <a:pt x="1444780" y="1407954"/>
                      <a:pt x="1456621" y="1404898"/>
                    </a:cubicBezTo>
                    <a:cubicBezTo>
                      <a:pt x="1465951" y="1402498"/>
                      <a:pt x="1474736" y="1404243"/>
                      <a:pt x="1480192" y="1413301"/>
                    </a:cubicBezTo>
                    <a:cubicBezTo>
                      <a:pt x="1485703" y="1422468"/>
                      <a:pt x="1482811" y="1430707"/>
                      <a:pt x="1476318" y="1437964"/>
                    </a:cubicBezTo>
                    <a:cubicBezTo>
                      <a:pt x="1470316" y="1444621"/>
                      <a:pt x="1463387" y="1450513"/>
                      <a:pt x="1457548" y="1457388"/>
                    </a:cubicBezTo>
                    <a:cubicBezTo>
                      <a:pt x="1454384" y="1461099"/>
                      <a:pt x="1452692" y="1466119"/>
                      <a:pt x="1450291" y="1470484"/>
                    </a:cubicBezTo>
                    <a:cubicBezTo>
                      <a:pt x="1461313" y="1470975"/>
                      <a:pt x="1470207" y="1469229"/>
                      <a:pt x="1477355" y="1464755"/>
                    </a:cubicBezTo>
                    <a:cubicBezTo>
                      <a:pt x="1494652" y="1453951"/>
                      <a:pt x="1511566" y="1442383"/>
                      <a:pt x="1527881" y="1430161"/>
                    </a:cubicBezTo>
                    <a:cubicBezTo>
                      <a:pt x="1540321" y="1420885"/>
                      <a:pt x="1551507" y="1409918"/>
                      <a:pt x="1563620" y="1400206"/>
                    </a:cubicBezTo>
                    <a:cubicBezTo>
                      <a:pt x="1577643" y="1388966"/>
                      <a:pt x="1586537" y="1387984"/>
                      <a:pt x="1594012" y="1395786"/>
                    </a:cubicBezTo>
                    <a:cubicBezTo>
                      <a:pt x="1601869" y="1404025"/>
                      <a:pt x="1599468" y="1414392"/>
                      <a:pt x="1586318" y="1427488"/>
                    </a:cubicBezTo>
                    <a:cubicBezTo>
                      <a:pt x="1579989" y="1433762"/>
                      <a:pt x="1573278" y="1439655"/>
                      <a:pt x="1565966" y="1446421"/>
                    </a:cubicBezTo>
                    <a:cubicBezTo>
                      <a:pt x="1570986" y="1449750"/>
                      <a:pt x="1574860" y="1452641"/>
                      <a:pt x="1579007" y="1455097"/>
                    </a:cubicBezTo>
                    <a:cubicBezTo>
                      <a:pt x="1598431" y="1466501"/>
                      <a:pt x="1609399" y="1464045"/>
                      <a:pt x="1621839" y="1445275"/>
                    </a:cubicBezTo>
                    <a:cubicBezTo>
                      <a:pt x="1624513" y="1441183"/>
                      <a:pt x="1626968" y="1436818"/>
                      <a:pt x="1628769" y="1432289"/>
                    </a:cubicBezTo>
                    <a:cubicBezTo>
                      <a:pt x="1644592" y="1392512"/>
                      <a:pt x="1664726" y="1355136"/>
                      <a:pt x="1690644" y="1321089"/>
                    </a:cubicBezTo>
                    <a:cubicBezTo>
                      <a:pt x="1697901" y="1311540"/>
                      <a:pt x="1706686" y="1302592"/>
                      <a:pt x="1716453" y="1295717"/>
                    </a:cubicBezTo>
                    <a:cubicBezTo>
                      <a:pt x="1750773" y="1271545"/>
                      <a:pt x="1789404" y="1255940"/>
                      <a:pt x="1828308" y="1240498"/>
                    </a:cubicBezTo>
                    <a:cubicBezTo>
                      <a:pt x="1992490" y="1175240"/>
                      <a:pt x="2162237" y="1130989"/>
                      <a:pt x="2336732" y="1104362"/>
                    </a:cubicBezTo>
                    <a:cubicBezTo>
                      <a:pt x="2364832" y="1100051"/>
                      <a:pt x="2392987" y="1095959"/>
                      <a:pt x="2422451" y="1091594"/>
                    </a:cubicBezTo>
                    <a:cubicBezTo>
                      <a:pt x="2425343" y="1021316"/>
                      <a:pt x="2420978" y="953221"/>
                      <a:pt x="2413830" y="886053"/>
                    </a:cubicBezTo>
                    <a:close/>
                    <a:moveTo>
                      <a:pt x="1279289" y="3020090"/>
                    </a:moveTo>
                    <a:cubicBezTo>
                      <a:pt x="1308590" y="3092223"/>
                      <a:pt x="1336690" y="3161573"/>
                      <a:pt x="1364736" y="3230542"/>
                    </a:cubicBezTo>
                    <a:cubicBezTo>
                      <a:pt x="1554726" y="3186509"/>
                      <a:pt x="2015407" y="2934043"/>
                      <a:pt x="2112475" y="2820169"/>
                    </a:cubicBezTo>
                    <a:cubicBezTo>
                      <a:pt x="2090486" y="2809802"/>
                      <a:pt x="2069752" y="2798725"/>
                      <a:pt x="2048036" y="2790159"/>
                    </a:cubicBezTo>
                    <a:cubicBezTo>
                      <a:pt x="2020699" y="2779355"/>
                      <a:pt x="1992435" y="2770843"/>
                      <a:pt x="1964772" y="2760913"/>
                    </a:cubicBezTo>
                    <a:cubicBezTo>
                      <a:pt x="1913809" y="2742579"/>
                      <a:pt x="1869122" y="2714861"/>
                      <a:pt x="1834474" y="2672356"/>
                    </a:cubicBezTo>
                    <a:cubicBezTo>
                      <a:pt x="1832564" y="2670010"/>
                      <a:pt x="1829727" y="2668373"/>
                      <a:pt x="1825798" y="2665208"/>
                    </a:cubicBezTo>
                    <a:cubicBezTo>
                      <a:pt x="1652340" y="2794688"/>
                      <a:pt x="1480465" y="2925640"/>
                      <a:pt x="1279289" y="3020144"/>
                    </a:cubicBezTo>
                    <a:close/>
                    <a:moveTo>
                      <a:pt x="4775834" y="502416"/>
                    </a:moveTo>
                    <a:cubicBezTo>
                      <a:pt x="4775834" y="502416"/>
                      <a:pt x="4774742" y="500561"/>
                      <a:pt x="4773542" y="500452"/>
                    </a:cubicBezTo>
                    <a:cubicBezTo>
                      <a:pt x="4734474" y="497833"/>
                      <a:pt x="4711776" y="469951"/>
                      <a:pt x="4687277" y="444797"/>
                    </a:cubicBezTo>
                    <a:cubicBezTo>
                      <a:pt x="4685640" y="443106"/>
                      <a:pt x="4683512" y="440487"/>
                      <a:pt x="4683730" y="438522"/>
                    </a:cubicBezTo>
                    <a:cubicBezTo>
                      <a:pt x="4684494" y="431757"/>
                      <a:pt x="4684276" y="423354"/>
                      <a:pt x="4688259" y="418879"/>
                    </a:cubicBezTo>
                    <a:cubicBezTo>
                      <a:pt x="4691151" y="415606"/>
                      <a:pt x="4700754" y="415497"/>
                      <a:pt x="4705883" y="417625"/>
                    </a:cubicBezTo>
                    <a:cubicBezTo>
                      <a:pt x="4712376" y="420244"/>
                      <a:pt x="4717341" y="426573"/>
                      <a:pt x="4723016" y="431156"/>
                    </a:cubicBezTo>
                    <a:cubicBezTo>
                      <a:pt x="4736057" y="441796"/>
                      <a:pt x="4749206" y="452382"/>
                      <a:pt x="4762847" y="463403"/>
                    </a:cubicBezTo>
                    <a:cubicBezTo>
                      <a:pt x="4775179" y="448398"/>
                      <a:pt x="4772560" y="436231"/>
                      <a:pt x="4763557" y="425373"/>
                    </a:cubicBezTo>
                    <a:cubicBezTo>
                      <a:pt x="4755809" y="415933"/>
                      <a:pt x="4747078" y="406985"/>
                      <a:pt x="4737584" y="399400"/>
                    </a:cubicBezTo>
                    <a:cubicBezTo>
                      <a:pt x="4693606" y="364370"/>
                      <a:pt x="4688314" y="363334"/>
                      <a:pt x="4642862" y="392525"/>
                    </a:cubicBezTo>
                    <a:cubicBezTo>
                      <a:pt x="4638715" y="395199"/>
                      <a:pt x="4634896" y="398254"/>
                      <a:pt x="4630913" y="401092"/>
                    </a:cubicBezTo>
                    <a:cubicBezTo>
                      <a:pt x="4586934" y="432520"/>
                      <a:pt x="4543447" y="464604"/>
                      <a:pt x="4498923" y="495214"/>
                    </a:cubicBezTo>
                    <a:cubicBezTo>
                      <a:pt x="4297202" y="634024"/>
                      <a:pt x="4091170" y="766231"/>
                      <a:pt x="3881209" y="892328"/>
                    </a:cubicBezTo>
                    <a:cubicBezTo>
                      <a:pt x="3874279" y="896475"/>
                      <a:pt x="3867568" y="900949"/>
                      <a:pt x="3861347" y="904877"/>
                    </a:cubicBezTo>
                    <a:cubicBezTo>
                      <a:pt x="3861675" y="908097"/>
                      <a:pt x="3861457" y="909897"/>
                      <a:pt x="3862057" y="911316"/>
                    </a:cubicBezTo>
                    <a:cubicBezTo>
                      <a:pt x="3863367" y="914262"/>
                      <a:pt x="3864567" y="917591"/>
                      <a:pt x="3866749" y="919828"/>
                    </a:cubicBezTo>
                    <a:cubicBezTo>
                      <a:pt x="3894468" y="949074"/>
                      <a:pt x="3909909" y="984759"/>
                      <a:pt x="3922841" y="1022298"/>
                    </a:cubicBezTo>
                    <a:cubicBezTo>
                      <a:pt x="3935117" y="1058092"/>
                      <a:pt x="3958089" y="1088157"/>
                      <a:pt x="3978659" y="1121222"/>
                    </a:cubicBezTo>
                    <a:cubicBezTo>
                      <a:pt x="3987335" y="1115984"/>
                      <a:pt x="3994428" y="1112219"/>
                      <a:pt x="4000976" y="1107636"/>
                    </a:cubicBezTo>
                    <a:cubicBezTo>
                      <a:pt x="4049865" y="1073261"/>
                      <a:pt x="4100009" y="1040413"/>
                      <a:pt x="4147206" y="1003856"/>
                    </a:cubicBezTo>
                    <a:cubicBezTo>
                      <a:pt x="4272157" y="907115"/>
                      <a:pt x="4396235" y="809173"/>
                      <a:pt x="4519821" y="710686"/>
                    </a:cubicBezTo>
                    <a:cubicBezTo>
                      <a:pt x="4562053" y="677074"/>
                      <a:pt x="4601885" y="640462"/>
                      <a:pt x="4642698" y="605051"/>
                    </a:cubicBezTo>
                    <a:cubicBezTo>
                      <a:pt x="4647282" y="601067"/>
                      <a:pt x="4651047" y="596157"/>
                      <a:pt x="4653938" y="592992"/>
                    </a:cubicBezTo>
                    <a:cubicBezTo>
                      <a:pt x="4636424" y="578260"/>
                      <a:pt x="4619236" y="565601"/>
                      <a:pt x="4604340" y="550705"/>
                    </a:cubicBezTo>
                    <a:cubicBezTo>
                      <a:pt x="4591736" y="538156"/>
                      <a:pt x="4591081" y="525551"/>
                      <a:pt x="4598720" y="518131"/>
                    </a:cubicBezTo>
                    <a:cubicBezTo>
                      <a:pt x="4606577" y="510546"/>
                      <a:pt x="4617163" y="512893"/>
                      <a:pt x="4629985" y="526697"/>
                    </a:cubicBezTo>
                    <a:cubicBezTo>
                      <a:pt x="4646518" y="544485"/>
                      <a:pt x="4665506" y="558071"/>
                      <a:pt x="4688641" y="565656"/>
                    </a:cubicBezTo>
                    <a:cubicBezTo>
                      <a:pt x="4708120" y="572040"/>
                      <a:pt x="4727599" y="571658"/>
                      <a:pt x="4746151" y="563146"/>
                    </a:cubicBezTo>
                    <a:cubicBezTo>
                      <a:pt x="4752317" y="560363"/>
                      <a:pt x="4759028" y="554634"/>
                      <a:pt x="4761429" y="548632"/>
                    </a:cubicBezTo>
                    <a:cubicBezTo>
                      <a:pt x="4767431" y="533900"/>
                      <a:pt x="4771087" y="518240"/>
                      <a:pt x="4775888" y="502253"/>
                    </a:cubicBezTo>
                    <a:close/>
                    <a:moveTo>
                      <a:pt x="3289576" y="678493"/>
                    </a:moveTo>
                    <a:cubicBezTo>
                      <a:pt x="3292740" y="682313"/>
                      <a:pt x="3294977" y="683949"/>
                      <a:pt x="3295687" y="686077"/>
                    </a:cubicBezTo>
                    <a:cubicBezTo>
                      <a:pt x="3297978" y="693062"/>
                      <a:pt x="3299888" y="700155"/>
                      <a:pt x="3301689" y="707303"/>
                    </a:cubicBezTo>
                    <a:cubicBezTo>
                      <a:pt x="3315548" y="760884"/>
                      <a:pt x="3340484" y="808082"/>
                      <a:pt x="3382716" y="844748"/>
                    </a:cubicBezTo>
                    <a:cubicBezTo>
                      <a:pt x="3428931" y="884907"/>
                      <a:pt x="3482349" y="902859"/>
                      <a:pt x="3543842" y="894620"/>
                    </a:cubicBezTo>
                    <a:cubicBezTo>
                      <a:pt x="3609373" y="885889"/>
                      <a:pt x="3659681" y="851514"/>
                      <a:pt x="3699512" y="800825"/>
                    </a:cubicBezTo>
                    <a:cubicBezTo>
                      <a:pt x="3748510" y="738404"/>
                      <a:pt x="3768971" y="666107"/>
                      <a:pt x="3767225" y="587590"/>
                    </a:cubicBezTo>
                    <a:cubicBezTo>
                      <a:pt x="3766734" y="564892"/>
                      <a:pt x="3762478" y="541975"/>
                      <a:pt x="3757349" y="519713"/>
                    </a:cubicBezTo>
                    <a:cubicBezTo>
                      <a:pt x="3748892" y="483101"/>
                      <a:pt x="3726302" y="467441"/>
                      <a:pt x="3688927" y="473116"/>
                    </a:cubicBezTo>
                    <a:cubicBezTo>
                      <a:pt x="3670648" y="475898"/>
                      <a:pt x="3652751" y="482773"/>
                      <a:pt x="3635509" y="489812"/>
                    </a:cubicBezTo>
                    <a:cubicBezTo>
                      <a:pt x="3619685" y="496251"/>
                      <a:pt x="3605062" y="505636"/>
                      <a:pt x="3589621" y="513275"/>
                    </a:cubicBezTo>
                    <a:cubicBezTo>
                      <a:pt x="3563976" y="525933"/>
                      <a:pt x="3536530" y="531499"/>
                      <a:pt x="3508539" y="525988"/>
                    </a:cubicBezTo>
                    <a:cubicBezTo>
                      <a:pt x="3480548" y="520477"/>
                      <a:pt x="3452994" y="512402"/>
                      <a:pt x="3425766" y="503944"/>
                    </a:cubicBezTo>
                    <a:cubicBezTo>
                      <a:pt x="3403559" y="497015"/>
                      <a:pt x="3381242" y="493195"/>
                      <a:pt x="3358107" y="495159"/>
                    </a:cubicBezTo>
                    <a:cubicBezTo>
                      <a:pt x="3329625" y="497560"/>
                      <a:pt x="3311510" y="513766"/>
                      <a:pt x="3305890" y="541811"/>
                    </a:cubicBezTo>
                    <a:cubicBezTo>
                      <a:pt x="3303980" y="551414"/>
                      <a:pt x="3303162" y="561236"/>
                      <a:pt x="3301525" y="570948"/>
                    </a:cubicBezTo>
                    <a:cubicBezTo>
                      <a:pt x="3298742" y="587317"/>
                      <a:pt x="3288321" y="592828"/>
                      <a:pt x="3273479" y="585790"/>
                    </a:cubicBezTo>
                    <a:cubicBezTo>
                      <a:pt x="3266113" y="582297"/>
                      <a:pt x="3259293" y="577441"/>
                      <a:pt x="3251708" y="574659"/>
                    </a:cubicBezTo>
                    <a:cubicBezTo>
                      <a:pt x="3218534" y="562382"/>
                      <a:pt x="3182031" y="575859"/>
                      <a:pt x="3164843" y="606251"/>
                    </a:cubicBezTo>
                    <a:cubicBezTo>
                      <a:pt x="3147710" y="636479"/>
                      <a:pt x="3155240" y="675492"/>
                      <a:pt x="3182413" y="697099"/>
                    </a:cubicBezTo>
                    <a:cubicBezTo>
                      <a:pt x="3209749" y="718816"/>
                      <a:pt x="3248544" y="717615"/>
                      <a:pt x="3274843" y="694044"/>
                    </a:cubicBezTo>
                    <a:cubicBezTo>
                      <a:pt x="3279645" y="689733"/>
                      <a:pt x="3283792" y="684659"/>
                      <a:pt x="3289630" y="678493"/>
                    </a:cubicBezTo>
                    <a:close/>
                    <a:moveTo>
                      <a:pt x="1124110" y="2634871"/>
                    </a:moveTo>
                    <a:cubicBezTo>
                      <a:pt x="1328997" y="2581671"/>
                      <a:pt x="1521715" y="2508010"/>
                      <a:pt x="1698010" y="2391026"/>
                    </a:cubicBezTo>
                    <a:cubicBezTo>
                      <a:pt x="1685570" y="2373784"/>
                      <a:pt x="1671656" y="2358779"/>
                      <a:pt x="1654305" y="2348194"/>
                    </a:cubicBezTo>
                    <a:cubicBezTo>
                      <a:pt x="1626477" y="2331115"/>
                      <a:pt x="1598377" y="2314201"/>
                      <a:pt x="1569022" y="2300123"/>
                    </a:cubicBezTo>
                    <a:cubicBezTo>
                      <a:pt x="1523134" y="2278080"/>
                      <a:pt x="1478337" y="2254890"/>
                      <a:pt x="1439924" y="2220897"/>
                    </a:cubicBezTo>
                    <a:cubicBezTo>
                      <a:pt x="1438888" y="2219969"/>
                      <a:pt x="1436869" y="2220188"/>
                      <a:pt x="1433213" y="2219424"/>
                    </a:cubicBezTo>
                    <a:cubicBezTo>
                      <a:pt x="1310663" y="2308417"/>
                      <a:pt x="1170980" y="2368273"/>
                      <a:pt x="1031461" y="2427529"/>
                    </a:cubicBezTo>
                    <a:cubicBezTo>
                      <a:pt x="1062835" y="2497753"/>
                      <a:pt x="1093173" y="2565575"/>
                      <a:pt x="1124165" y="2634925"/>
                    </a:cubicBezTo>
                    <a:close/>
                    <a:moveTo>
                      <a:pt x="1676894" y="1708763"/>
                    </a:moveTo>
                    <a:cubicBezTo>
                      <a:pt x="1685842" y="1704234"/>
                      <a:pt x="1693972" y="1700360"/>
                      <a:pt x="1701830" y="1696104"/>
                    </a:cubicBezTo>
                    <a:cubicBezTo>
                      <a:pt x="1775818" y="1655727"/>
                      <a:pt x="1849751" y="1615241"/>
                      <a:pt x="1923685" y="1574755"/>
                    </a:cubicBezTo>
                    <a:cubicBezTo>
                      <a:pt x="1973938" y="1547255"/>
                      <a:pt x="2024464" y="1520191"/>
                      <a:pt x="2074171" y="1491873"/>
                    </a:cubicBezTo>
                    <a:cubicBezTo>
                      <a:pt x="2100908" y="1476649"/>
                      <a:pt x="2102654" y="1469065"/>
                      <a:pt x="2088031" y="1442656"/>
                    </a:cubicBezTo>
                    <a:cubicBezTo>
                      <a:pt x="2050709" y="1375379"/>
                      <a:pt x="2012787" y="1308430"/>
                      <a:pt x="1974975" y="1241426"/>
                    </a:cubicBezTo>
                    <a:cubicBezTo>
                      <a:pt x="1973120" y="1238097"/>
                      <a:pt x="1969955" y="1235478"/>
                      <a:pt x="1965590" y="1230349"/>
                    </a:cubicBezTo>
                    <a:cubicBezTo>
                      <a:pt x="1899077" y="1256212"/>
                      <a:pt x="1832728" y="1281748"/>
                      <a:pt x="1766760" y="1308102"/>
                    </a:cubicBezTo>
                    <a:cubicBezTo>
                      <a:pt x="1757212" y="1311922"/>
                      <a:pt x="1748591" y="1319015"/>
                      <a:pt x="1740624" y="1325781"/>
                    </a:cubicBezTo>
                    <a:cubicBezTo>
                      <a:pt x="1705212" y="1355955"/>
                      <a:pt x="1686715" y="1397150"/>
                      <a:pt x="1668000" y="1438237"/>
                    </a:cubicBezTo>
                    <a:cubicBezTo>
                      <a:pt x="1661944" y="1451550"/>
                      <a:pt x="1655450" y="1465191"/>
                      <a:pt x="1646448" y="1476486"/>
                    </a:cubicBezTo>
                    <a:cubicBezTo>
                      <a:pt x="1624295" y="1504422"/>
                      <a:pt x="1594012" y="1509115"/>
                      <a:pt x="1563729" y="1490836"/>
                    </a:cubicBezTo>
                    <a:cubicBezTo>
                      <a:pt x="1554781" y="1485434"/>
                      <a:pt x="1546651" y="1478668"/>
                      <a:pt x="1536011" y="1470975"/>
                    </a:cubicBezTo>
                    <a:cubicBezTo>
                      <a:pt x="1549215" y="1506114"/>
                      <a:pt x="1659652" y="1692721"/>
                      <a:pt x="1676894" y="1708817"/>
                    </a:cubicBezTo>
                    <a:close/>
                    <a:moveTo>
                      <a:pt x="1840312" y="1002765"/>
                    </a:moveTo>
                    <a:cubicBezTo>
                      <a:pt x="1816358" y="960096"/>
                      <a:pt x="1794424" y="920974"/>
                      <a:pt x="1772435" y="881906"/>
                    </a:cubicBezTo>
                    <a:cubicBezTo>
                      <a:pt x="1754374" y="849823"/>
                      <a:pt x="1736423" y="817739"/>
                      <a:pt x="1718035" y="785874"/>
                    </a:cubicBezTo>
                    <a:cubicBezTo>
                      <a:pt x="1710287" y="772506"/>
                      <a:pt x="1705922" y="771469"/>
                      <a:pt x="1692172" y="777472"/>
                    </a:cubicBezTo>
                    <a:cubicBezTo>
                      <a:pt x="1689171" y="778781"/>
                      <a:pt x="1686388" y="780472"/>
                      <a:pt x="1683496" y="782055"/>
                    </a:cubicBezTo>
                    <a:cubicBezTo>
                      <a:pt x="1549543" y="854079"/>
                      <a:pt x="1415589" y="926103"/>
                      <a:pt x="1281744" y="998236"/>
                    </a:cubicBezTo>
                    <a:cubicBezTo>
                      <a:pt x="1276397" y="1001128"/>
                      <a:pt x="1271650" y="1005165"/>
                      <a:pt x="1266030" y="1009094"/>
                    </a:cubicBezTo>
                    <a:cubicBezTo>
                      <a:pt x="1299205" y="1066495"/>
                      <a:pt x="1331343" y="1122204"/>
                      <a:pt x="1362444" y="1176004"/>
                    </a:cubicBezTo>
                    <a:cubicBezTo>
                      <a:pt x="1522152" y="1118112"/>
                      <a:pt x="1679404" y="1061148"/>
                      <a:pt x="1840312" y="1002819"/>
                    </a:cubicBezTo>
                    <a:close/>
                    <a:moveTo>
                      <a:pt x="1717708" y="2421091"/>
                    </a:moveTo>
                    <a:cubicBezTo>
                      <a:pt x="1578952" y="2512594"/>
                      <a:pt x="1434086" y="2584836"/>
                      <a:pt x="1272141" y="2630779"/>
                    </a:cubicBezTo>
                    <a:cubicBezTo>
                      <a:pt x="1281635" y="2639509"/>
                      <a:pt x="1286873" y="2645511"/>
                      <a:pt x="1293203" y="2649930"/>
                    </a:cubicBezTo>
                    <a:cubicBezTo>
                      <a:pt x="1315301" y="2665317"/>
                      <a:pt x="1337127" y="2681414"/>
                      <a:pt x="1360316" y="2695000"/>
                    </a:cubicBezTo>
                    <a:cubicBezTo>
                      <a:pt x="1403203" y="2720154"/>
                      <a:pt x="1432394" y="2755947"/>
                      <a:pt x="1449309" y="2802163"/>
                    </a:cubicBezTo>
                    <a:cubicBezTo>
                      <a:pt x="1454929" y="2817495"/>
                      <a:pt x="1459131" y="2833319"/>
                      <a:pt x="1464314" y="2848815"/>
                    </a:cubicBezTo>
                    <a:cubicBezTo>
                      <a:pt x="1466497" y="2855308"/>
                      <a:pt x="1469498" y="2861528"/>
                      <a:pt x="1472662" y="2869058"/>
                    </a:cubicBezTo>
                    <a:cubicBezTo>
                      <a:pt x="1589920" y="2796161"/>
                      <a:pt x="1695882" y="2711424"/>
                      <a:pt x="1808065" y="2633998"/>
                    </a:cubicBezTo>
                    <a:cubicBezTo>
                      <a:pt x="1769979" y="2566230"/>
                      <a:pt x="1756120" y="2490768"/>
                      <a:pt x="1717708" y="2421145"/>
                    </a:cubicBezTo>
                    <a:close/>
                    <a:moveTo>
                      <a:pt x="4861717" y="211320"/>
                    </a:moveTo>
                    <a:cubicBezTo>
                      <a:pt x="4866682" y="221359"/>
                      <a:pt x="4870119" y="228671"/>
                      <a:pt x="4873939" y="235873"/>
                    </a:cubicBezTo>
                    <a:cubicBezTo>
                      <a:pt x="4914807" y="313190"/>
                      <a:pt x="4956275" y="390234"/>
                      <a:pt x="4996216" y="468096"/>
                    </a:cubicBezTo>
                    <a:cubicBezTo>
                      <a:pt x="5005001" y="485229"/>
                      <a:pt x="5015477" y="491995"/>
                      <a:pt x="5034356" y="490685"/>
                    </a:cubicBezTo>
                    <a:cubicBezTo>
                      <a:pt x="5096449" y="486429"/>
                      <a:pt x="5151886" y="464167"/>
                      <a:pt x="5203066" y="430065"/>
                    </a:cubicBezTo>
                    <a:cubicBezTo>
                      <a:pt x="5226474" y="414460"/>
                      <a:pt x="5244753" y="393944"/>
                      <a:pt x="5261395" y="371027"/>
                    </a:cubicBezTo>
                    <a:cubicBezTo>
                      <a:pt x="5209559" y="271503"/>
                      <a:pt x="5158106" y="172634"/>
                      <a:pt x="5106161" y="72837"/>
                    </a:cubicBezTo>
                    <a:cubicBezTo>
                      <a:pt x="5038230" y="145898"/>
                      <a:pt x="4957039" y="188567"/>
                      <a:pt x="4861717" y="211374"/>
                    </a:cubicBezTo>
                    <a:close/>
                    <a:moveTo>
                      <a:pt x="2656311" y="1131316"/>
                    </a:moveTo>
                    <a:cubicBezTo>
                      <a:pt x="2596727" y="1141083"/>
                      <a:pt x="2537089" y="1150905"/>
                      <a:pt x="2477506" y="1160617"/>
                    </a:cubicBezTo>
                    <a:cubicBezTo>
                      <a:pt x="2442749" y="1166292"/>
                      <a:pt x="2439802" y="1164709"/>
                      <a:pt x="2424961" y="1132680"/>
                    </a:cubicBezTo>
                    <a:cubicBezTo>
                      <a:pt x="2424415" y="1131480"/>
                      <a:pt x="2422287" y="1130989"/>
                      <a:pt x="2420923" y="1130225"/>
                    </a:cubicBezTo>
                    <a:cubicBezTo>
                      <a:pt x="2281895" y="1151068"/>
                      <a:pt x="2143576" y="1175186"/>
                      <a:pt x="2006895" y="1219109"/>
                    </a:cubicBezTo>
                    <a:cubicBezTo>
                      <a:pt x="2041488" y="1280384"/>
                      <a:pt x="2074935" y="1339749"/>
                      <a:pt x="2109692" y="1401242"/>
                    </a:cubicBezTo>
                    <a:cubicBezTo>
                      <a:pt x="2128244" y="1386401"/>
                      <a:pt x="2144777" y="1374343"/>
                      <a:pt x="2159946" y="1360811"/>
                    </a:cubicBezTo>
                    <a:cubicBezTo>
                      <a:pt x="2196885" y="1327909"/>
                      <a:pt x="2238626" y="1305211"/>
                      <a:pt x="2287897" y="1297299"/>
                    </a:cubicBezTo>
                    <a:cubicBezTo>
                      <a:pt x="2299192" y="1295498"/>
                      <a:pt x="2310432" y="1293152"/>
                      <a:pt x="2321617" y="1290751"/>
                    </a:cubicBezTo>
                    <a:cubicBezTo>
                      <a:pt x="2355174" y="1283494"/>
                      <a:pt x="2389386" y="1278365"/>
                      <a:pt x="2422069" y="1268326"/>
                    </a:cubicBezTo>
                    <a:cubicBezTo>
                      <a:pt x="2510408" y="1241207"/>
                      <a:pt x="2581559" y="1183425"/>
                      <a:pt x="2656311" y="1131371"/>
                    </a:cubicBezTo>
                    <a:close/>
                    <a:moveTo>
                      <a:pt x="1097374" y="122381"/>
                    </a:moveTo>
                    <a:cubicBezTo>
                      <a:pt x="1075712" y="143442"/>
                      <a:pt x="1060762" y="166468"/>
                      <a:pt x="1049631" y="192168"/>
                    </a:cubicBezTo>
                    <a:cubicBezTo>
                      <a:pt x="1039427" y="215739"/>
                      <a:pt x="1033862" y="240293"/>
                      <a:pt x="1036045" y="265992"/>
                    </a:cubicBezTo>
                    <a:cubicBezTo>
                      <a:pt x="1038991" y="300477"/>
                      <a:pt x="1052959" y="329068"/>
                      <a:pt x="1084061" y="346528"/>
                    </a:cubicBezTo>
                    <a:cubicBezTo>
                      <a:pt x="1109378" y="360769"/>
                      <a:pt x="1134968" y="355422"/>
                      <a:pt x="1150301" y="330814"/>
                    </a:cubicBezTo>
                    <a:cubicBezTo>
                      <a:pt x="1159085" y="316682"/>
                      <a:pt x="1165960" y="299931"/>
                      <a:pt x="1168416" y="283507"/>
                    </a:cubicBezTo>
                    <a:cubicBezTo>
                      <a:pt x="1178565" y="216449"/>
                      <a:pt x="1151665" y="164559"/>
                      <a:pt x="1097319" y="122326"/>
                    </a:cubicBezTo>
                    <a:close/>
                    <a:moveTo>
                      <a:pt x="4748279" y="271121"/>
                    </a:moveTo>
                    <a:cubicBezTo>
                      <a:pt x="4769995" y="263210"/>
                      <a:pt x="4791329" y="257808"/>
                      <a:pt x="4811082" y="273904"/>
                    </a:cubicBezTo>
                    <a:cubicBezTo>
                      <a:pt x="4829688" y="289073"/>
                      <a:pt x="4833289" y="310898"/>
                      <a:pt x="4834871" y="332451"/>
                    </a:cubicBezTo>
                    <a:cubicBezTo>
                      <a:pt x="4882615" y="347510"/>
                      <a:pt x="4890199" y="358478"/>
                      <a:pt x="4884033" y="401856"/>
                    </a:cubicBezTo>
                    <a:cubicBezTo>
                      <a:pt x="4922501" y="422426"/>
                      <a:pt x="4925938" y="435358"/>
                      <a:pt x="4906131" y="478081"/>
                    </a:cubicBezTo>
                    <a:cubicBezTo>
                      <a:pt x="4914152" y="496578"/>
                      <a:pt x="4921300" y="513111"/>
                      <a:pt x="4929594" y="532263"/>
                    </a:cubicBezTo>
                    <a:cubicBezTo>
                      <a:pt x="4944053" y="525988"/>
                      <a:pt x="4959167" y="519440"/>
                      <a:pt x="4976355" y="512020"/>
                    </a:cubicBezTo>
                    <a:cubicBezTo>
                      <a:pt x="4923592" y="412332"/>
                      <a:pt x="4872629" y="316027"/>
                      <a:pt x="4821121" y="218631"/>
                    </a:cubicBezTo>
                    <a:cubicBezTo>
                      <a:pt x="4791057" y="230962"/>
                      <a:pt x="4767049" y="246459"/>
                      <a:pt x="4748279" y="271067"/>
                    </a:cubicBezTo>
                    <a:close/>
                    <a:moveTo>
                      <a:pt x="2445204" y="2184176"/>
                    </a:moveTo>
                    <a:cubicBezTo>
                      <a:pt x="2442585" y="2180738"/>
                      <a:pt x="2438875" y="2174463"/>
                      <a:pt x="2433855" y="2169498"/>
                    </a:cubicBezTo>
                    <a:cubicBezTo>
                      <a:pt x="2419286" y="2155148"/>
                      <a:pt x="2404118" y="2141398"/>
                      <a:pt x="2389386" y="2127266"/>
                    </a:cubicBezTo>
                    <a:cubicBezTo>
                      <a:pt x="2379346" y="2117662"/>
                      <a:pt x="2369906" y="2107405"/>
                      <a:pt x="2359594" y="2098074"/>
                    </a:cubicBezTo>
                    <a:cubicBezTo>
                      <a:pt x="2351627" y="2090872"/>
                      <a:pt x="2342133" y="2088089"/>
                      <a:pt x="2333403" y="2096765"/>
                    </a:cubicBezTo>
                    <a:cubicBezTo>
                      <a:pt x="2325328" y="2104786"/>
                      <a:pt x="2328984" y="2113243"/>
                      <a:pt x="2334549" y="2121100"/>
                    </a:cubicBezTo>
                    <a:cubicBezTo>
                      <a:pt x="2335968" y="2123119"/>
                      <a:pt x="2337332" y="2125192"/>
                      <a:pt x="2339132" y="2126884"/>
                    </a:cubicBezTo>
                    <a:cubicBezTo>
                      <a:pt x="2363413" y="2149964"/>
                      <a:pt x="2387694" y="2173045"/>
                      <a:pt x="2412193" y="2195852"/>
                    </a:cubicBezTo>
                    <a:cubicBezTo>
                      <a:pt x="2415685" y="2199071"/>
                      <a:pt x="2420268" y="2201691"/>
                      <a:pt x="2424852" y="2203055"/>
                    </a:cubicBezTo>
                    <a:cubicBezTo>
                      <a:pt x="2434673" y="2206001"/>
                      <a:pt x="2445150" y="2197653"/>
                      <a:pt x="2445204" y="2184121"/>
                    </a:cubicBezTo>
                    <a:close/>
                    <a:moveTo>
                      <a:pt x="2294008" y="2464196"/>
                    </a:moveTo>
                    <a:cubicBezTo>
                      <a:pt x="2291498" y="2460104"/>
                      <a:pt x="2288225" y="2452574"/>
                      <a:pt x="2283096" y="2446736"/>
                    </a:cubicBezTo>
                    <a:cubicBezTo>
                      <a:pt x="2262525" y="2423601"/>
                      <a:pt x="2241464" y="2400957"/>
                      <a:pt x="2220293" y="2378368"/>
                    </a:cubicBezTo>
                    <a:cubicBezTo>
                      <a:pt x="2215873" y="2373675"/>
                      <a:pt x="2210799" y="2368601"/>
                      <a:pt x="2205015" y="2366636"/>
                    </a:cubicBezTo>
                    <a:cubicBezTo>
                      <a:pt x="2199722" y="2364836"/>
                      <a:pt x="2190556" y="2364836"/>
                      <a:pt x="2187664" y="2368055"/>
                    </a:cubicBezTo>
                    <a:cubicBezTo>
                      <a:pt x="2183735" y="2372475"/>
                      <a:pt x="2182808" y="2380823"/>
                      <a:pt x="2183135" y="2387316"/>
                    </a:cubicBezTo>
                    <a:cubicBezTo>
                      <a:pt x="2183353" y="2391463"/>
                      <a:pt x="2187773" y="2395773"/>
                      <a:pt x="2191101" y="2399265"/>
                    </a:cubicBezTo>
                    <a:cubicBezTo>
                      <a:pt x="2215000" y="2424910"/>
                      <a:pt x="2239008" y="2450391"/>
                      <a:pt x="2263125" y="2475818"/>
                    </a:cubicBezTo>
                    <a:cubicBezTo>
                      <a:pt x="2265308" y="2478110"/>
                      <a:pt x="2268036" y="2480183"/>
                      <a:pt x="2270928" y="2481493"/>
                    </a:cubicBezTo>
                    <a:cubicBezTo>
                      <a:pt x="2281568" y="2486403"/>
                      <a:pt x="2293190" y="2479419"/>
                      <a:pt x="2294117" y="2464141"/>
                    </a:cubicBezTo>
                    <a:close/>
                    <a:moveTo>
                      <a:pt x="2247084" y="1991675"/>
                    </a:moveTo>
                    <a:cubicBezTo>
                      <a:pt x="2245119" y="1987965"/>
                      <a:pt x="2242773" y="1980762"/>
                      <a:pt x="2238244" y="1975415"/>
                    </a:cubicBezTo>
                    <a:cubicBezTo>
                      <a:pt x="2218110" y="1951789"/>
                      <a:pt x="2197485" y="1928600"/>
                      <a:pt x="2176751" y="1905574"/>
                    </a:cubicBezTo>
                    <a:cubicBezTo>
                      <a:pt x="2172986" y="1901427"/>
                      <a:pt x="2167912" y="1898371"/>
                      <a:pt x="2163165" y="1895207"/>
                    </a:cubicBezTo>
                    <a:cubicBezTo>
                      <a:pt x="2156181" y="1890623"/>
                      <a:pt x="2149087" y="1891114"/>
                      <a:pt x="2142976" y="1896844"/>
                    </a:cubicBezTo>
                    <a:cubicBezTo>
                      <a:pt x="2135828" y="1903555"/>
                      <a:pt x="2136047" y="1911357"/>
                      <a:pt x="2141558" y="1918833"/>
                    </a:cubicBezTo>
                    <a:cubicBezTo>
                      <a:pt x="2145868" y="1924726"/>
                      <a:pt x="2150888" y="1930127"/>
                      <a:pt x="2155799" y="1935584"/>
                    </a:cubicBezTo>
                    <a:cubicBezTo>
                      <a:pt x="2174405" y="1956209"/>
                      <a:pt x="2193011" y="1976779"/>
                      <a:pt x="2211726" y="1997295"/>
                    </a:cubicBezTo>
                    <a:cubicBezTo>
                      <a:pt x="2215546" y="2001442"/>
                      <a:pt x="2219311" y="2006189"/>
                      <a:pt x="2224167" y="2008699"/>
                    </a:cubicBezTo>
                    <a:cubicBezTo>
                      <a:pt x="2234861" y="2014210"/>
                      <a:pt x="2246483" y="2006844"/>
                      <a:pt x="2247084" y="1991621"/>
                    </a:cubicBezTo>
                    <a:close/>
                    <a:moveTo>
                      <a:pt x="3800673" y="675001"/>
                    </a:moveTo>
                    <a:cubicBezTo>
                      <a:pt x="3822989" y="681603"/>
                      <a:pt x="3839358" y="675547"/>
                      <a:pt x="3851853" y="658741"/>
                    </a:cubicBezTo>
                    <a:cubicBezTo>
                      <a:pt x="3864458" y="641772"/>
                      <a:pt x="3865222" y="616072"/>
                      <a:pt x="3854254" y="598394"/>
                    </a:cubicBezTo>
                    <a:cubicBezTo>
                      <a:pt x="3843887" y="581588"/>
                      <a:pt x="3830847" y="576514"/>
                      <a:pt x="3807984" y="580824"/>
                    </a:cubicBezTo>
                    <a:cubicBezTo>
                      <a:pt x="3805638" y="611380"/>
                      <a:pt x="3803237" y="642099"/>
                      <a:pt x="3800673" y="675056"/>
                    </a:cubicBezTo>
                    <a:close/>
                    <a:moveTo>
                      <a:pt x="639695" y="541538"/>
                    </a:moveTo>
                    <a:cubicBezTo>
                      <a:pt x="643132" y="506290"/>
                      <a:pt x="587041" y="443269"/>
                      <a:pt x="540553" y="430065"/>
                    </a:cubicBezTo>
                    <a:cubicBezTo>
                      <a:pt x="549119" y="484629"/>
                      <a:pt x="598063" y="539683"/>
                      <a:pt x="639695" y="541538"/>
                    </a:cubicBezTo>
                    <a:close/>
                    <a:moveTo>
                      <a:pt x="1500381" y="1495310"/>
                    </a:moveTo>
                    <a:cubicBezTo>
                      <a:pt x="1489359" y="1505022"/>
                      <a:pt x="1491487" y="1512170"/>
                      <a:pt x="1495852" y="1519755"/>
                    </a:cubicBezTo>
                    <a:cubicBezTo>
                      <a:pt x="1531209" y="1581302"/>
                      <a:pt x="1566403" y="1642905"/>
                      <a:pt x="1602087" y="1704289"/>
                    </a:cubicBezTo>
                    <a:cubicBezTo>
                      <a:pt x="1606343" y="1711600"/>
                      <a:pt x="1609726" y="1726660"/>
                      <a:pt x="1621894" y="1718748"/>
                    </a:cubicBezTo>
                    <a:cubicBezTo>
                      <a:pt x="1631988" y="1712200"/>
                      <a:pt x="1621021" y="1702652"/>
                      <a:pt x="1617038" y="1695559"/>
                    </a:cubicBezTo>
                    <a:cubicBezTo>
                      <a:pt x="1582935" y="1635157"/>
                      <a:pt x="1548451" y="1574973"/>
                      <a:pt x="1513913" y="1514844"/>
                    </a:cubicBezTo>
                    <a:cubicBezTo>
                      <a:pt x="1510420" y="1508733"/>
                      <a:pt x="1505892" y="1503222"/>
                      <a:pt x="1500326" y="1495365"/>
                    </a:cubicBezTo>
                    <a:close/>
                    <a:moveTo>
                      <a:pt x="2135665" y="2295212"/>
                    </a:moveTo>
                    <a:cubicBezTo>
                      <a:pt x="2133646" y="2291393"/>
                      <a:pt x="2131409" y="2285064"/>
                      <a:pt x="2127426" y="2280098"/>
                    </a:cubicBezTo>
                    <a:cubicBezTo>
                      <a:pt x="2111002" y="2259746"/>
                      <a:pt x="2094687" y="2239230"/>
                      <a:pt x="2077118" y="2219860"/>
                    </a:cubicBezTo>
                    <a:cubicBezTo>
                      <a:pt x="2064186" y="2205619"/>
                      <a:pt x="2053928" y="2203928"/>
                      <a:pt x="2045471" y="2211403"/>
                    </a:cubicBezTo>
                    <a:cubicBezTo>
                      <a:pt x="2036686" y="2219205"/>
                      <a:pt x="2038050" y="2228536"/>
                      <a:pt x="2050655" y="2243541"/>
                    </a:cubicBezTo>
                    <a:cubicBezTo>
                      <a:pt x="2068006" y="2264220"/>
                      <a:pt x="2085466" y="2284791"/>
                      <a:pt x="2103145" y="2305198"/>
                    </a:cubicBezTo>
                    <a:cubicBezTo>
                      <a:pt x="2106200" y="2308744"/>
                      <a:pt x="2110238" y="2312291"/>
                      <a:pt x="2114494" y="2313873"/>
                    </a:cubicBezTo>
                    <a:cubicBezTo>
                      <a:pt x="2125625" y="2317911"/>
                      <a:pt x="2136538" y="2309235"/>
                      <a:pt x="2135719" y="2295267"/>
                    </a:cubicBezTo>
                    <a:close/>
                    <a:moveTo>
                      <a:pt x="2555422" y="2305962"/>
                    </a:moveTo>
                    <a:cubicBezTo>
                      <a:pt x="2541400" y="2305361"/>
                      <a:pt x="2532833" y="2316601"/>
                      <a:pt x="2537253" y="2327296"/>
                    </a:cubicBezTo>
                    <a:cubicBezTo>
                      <a:pt x="2539381" y="2332370"/>
                      <a:pt x="2543036" y="2337227"/>
                      <a:pt x="2547129" y="2340937"/>
                    </a:cubicBezTo>
                    <a:cubicBezTo>
                      <a:pt x="2568190" y="2360034"/>
                      <a:pt x="2589579" y="2378804"/>
                      <a:pt x="2610914" y="2397628"/>
                    </a:cubicBezTo>
                    <a:cubicBezTo>
                      <a:pt x="2619044" y="2404776"/>
                      <a:pt x="2627992" y="2407559"/>
                      <a:pt x="2636995" y="2399374"/>
                    </a:cubicBezTo>
                    <a:cubicBezTo>
                      <a:pt x="2644798" y="2392281"/>
                      <a:pt x="2644088" y="2382241"/>
                      <a:pt x="2633176" y="2371820"/>
                    </a:cubicBezTo>
                    <a:cubicBezTo>
                      <a:pt x="2612660" y="2352177"/>
                      <a:pt x="2591325" y="2333298"/>
                      <a:pt x="2569991" y="2314528"/>
                    </a:cubicBezTo>
                    <a:cubicBezTo>
                      <a:pt x="2565298" y="2310381"/>
                      <a:pt x="2558969" y="2307980"/>
                      <a:pt x="2555422" y="2305962"/>
                    </a:cubicBezTo>
                    <a:close/>
                    <a:moveTo>
                      <a:pt x="2391295" y="2568412"/>
                    </a:moveTo>
                    <a:cubicBezTo>
                      <a:pt x="2376508" y="2569285"/>
                      <a:pt x="2369361" y="2580416"/>
                      <a:pt x="2375417" y="2591056"/>
                    </a:cubicBezTo>
                    <a:cubicBezTo>
                      <a:pt x="2379291" y="2597931"/>
                      <a:pt x="2385621" y="2603551"/>
                      <a:pt x="2391404" y="2609117"/>
                    </a:cubicBezTo>
                    <a:cubicBezTo>
                      <a:pt x="2408865" y="2625977"/>
                      <a:pt x="2426761" y="2642455"/>
                      <a:pt x="2444222" y="2659370"/>
                    </a:cubicBezTo>
                    <a:cubicBezTo>
                      <a:pt x="2450770" y="2665699"/>
                      <a:pt x="2457426" y="2669137"/>
                      <a:pt x="2465720" y="2663353"/>
                    </a:cubicBezTo>
                    <a:cubicBezTo>
                      <a:pt x="2473086" y="2658170"/>
                      <a:pt x="2476142" y="2650858"/>
                      <a:pt x="2472868" y="2642128"/>
                    </a:cubicBezTo>
                    <a:cubicBezTo>
                      <a:pt x="2471176" y="2637654"/>
                      <a:pt x="2468994" y="2632797"/>
                      <a:pt x="2465611" y="2629633"/>
                    </a:cubicBezTo>
                    <a:cubicBezTo>
                      <a:pt x="2445422" y="2610808"/>
                      <a:pt x="2425016" y="2592257"/>
                      <a:pt x="2404227" y="2574142"/>
                    </a:cubicBezTo>
                    <a:cubicBezTo>
                      <a:pt x="2400244" y="2570650"/>
                      <a:pt x="2394187" y="2569613"/>
                      <a:pt x="2391295" y="2568412"/>
                    </a:cubicBezTo>
                    <a:close/>
                    <a:moveTo>
                      <a:pt x="1627568" y="466241"/>
                    </a:moveTo>
                    <a:cubicBezTo>
                      <a:pt x="1601760" y="458056"/>
                      <a:pt x="1578789" y="454564"/>
                      <a:pt x="1555381" y="461221"/>
                    </a:cubicBezTo>
                    <a:cubicBezTo>
                      <a:pt x="1535956" y="466732"/>
                      <a:pt x="1530609" y="481791"/>
                      <a:pt x="1541194" y="499088"/>
                    </a:cubicBezTo>
                    <a:cubicBezTo>
                      <a:pt x="1552052" y="516821"/>
                      <a:pt x="1573332" y="521514"/>
                      <a:pt x="1592375" y="509728"/>
                    </a:cubicBezTo>
                    <a:cubicBezTo>
                      <a:pt x="1608035" y="500016"/>
                      <a:pt x="1618293" y="485556"/>
                      <a:pt x="1627623" y="466241"/>
                    </a:cubicBezTo>
                    <a:close/>
                    <a:moveTo>
                      <a:pt x="2385239" y="1737245"/>
                    </a:moveTo>
                    <a:cubicBezTo>
                      <a:pt x="2390204" y="1733098"/>
                      <a:pt x="2397079" y="1730152"/>
                      <a:pt x="2397788" y="1726114"/>
                    </a:cubicBezTo>
                    <a:cubicBezTo>
                      <a:pt x="2398934" y="1719730"/>
                      <a:pt x="2398225" y="1710782"/>
                      <a:pt x="2394351" y="1706144"/>
                    </a:cubicBezTo>
                    <a:cubicBezTo>
                      <a:pt x="2377218" y="1685355"/>
                      <a:pt x="2358884" y="1665603"/>
                      <a:pt x="2340660" y="1645797"/>
                    </a:cubicBezTo>
                    <a:cubicBezTo>
                      <a:pt x="2333785" y="1638321"/>
                      <a:pt x="2325164" y="1636630"/>
                      <a:pt x="2316379" y="1642468"/>
                    </a:cubicBezTo>
                    <a:cubicBezTo>
                      <a:pt x="2308195" y="1647979"/>
                      <a:pt x="2307158" y="1657964"/>
                      <a:pt x="2315615" y="1668277"/>
                    </a:cubicBezTo>
                    <a:cubicBezTo>
                      <a:pt x="2332203" y="1688411"/>
                      <a:pt x="2349772" y="1707781"/>
                      <a:pt x="2367505" y="1726878"/>
                    </a:cubicBezTo>
                    <a:cubicBezTo>
                      <a:pt x="2371598" y="1731298"/>
                      <a:pt x="2378309" y="1733317"/>
                      <a:pt x="2385130" y="1737191"/>
                    </a:cubicBezTo>
                    <a:close/>
                    <a:moveTo>
                      <a:pt x="2560279" y="1892533"/>
                    </a:moveTo>
                    <a:cubicBezTo>
                      <a:pt x="2559024" y="1889805"/>
                      <a:pt x="2558041" y="1884512"/>
                      <a:pt x="2554931" y="1881238"/>
                    </a:cubicBezTo>
                    <a:cubicBezTo>
                      <a:pt x="2535943" y="1861050"/>
                      <a:pt x="2516791" y="1841025"/>
                      <a:pt x="2497039" y="1821655"/>
                    </a:cubicBezTo>
                    <a:cubicBezTo>
                      <a:pt x="2489946" y="1814671"/>
                      <a:pt x="2480561" y="1813743"/>
                      <a:pt x="2473031" y="1821655"/>
                    </a:cubicBezTo>
                    <a:cubicBezTo>
                      <a:pt x="2465447" y="1829567"/>
                      <a:pt x="2467357" y="1838679"/>
                      <a:pt x="2474014" y="1845881"/>
                    </a:cubicBezTo>
                    <a:cubicBezTo>
                      <a:pt x="2492292" y="1865579"/>
                      <a:pt x="2511117" y="1884840"/>
                      <a:pt x="2529996" y="1903937"/>
                    </a:cubicBezTo>
                    <a:cubicBezTo>
                      <a:pt x="2532724" y="1906720"/>
                      <a:pt x="2536707" y="1908793"/>
                      <a:pt x="2540527" y="1909830"/>
                    </a:cubicBezTo>
                    <a:cubicBezTo>
                      <a:pt x="2551112" y="1912831"/>
                      <a:pt x="2560442" y="1905356"/>
                      <a:pt x="2560279" y="1892588"/>
                    </a:cubicBezTo>
                    <a:close/>
                    <a:moveTo>
                      <a:pt x="3304635" y="843930"/>
                    </a:moveTo>
                    <a:cubicBezTo>
                      <a:pt x="3366401" y="895820"/>
                      <a:pt x="3433351" y="934342"/>
                      <a:pt x="3501446" y="974010"/>
                    </a:cubicBezTo>
                    <a:cubicBezTo>
                      <a:pt x="3510067" y="961242"/>
                      <a:pt x="3517433" y="950329"/>
                      <a:pt x="3526545" y="936797"/>
                    </a:cubicBezTo>
                    <a:cubicBezTo>
                      <a:pt x="3514978" y="935815"/>
                      <a:pt x="3507830" y="935051"/>
                      <a:pt x="3500628" y="934615"/>
                    </a:cubicBezTo>
                    <a:cubicBezTo>
                      <a:pt x="3455285" y="931886"/>
                      <a:pt x="3413981" y="916991"/>
                      <a:pt x="3378187" y="889600"/>
                    </a:cubicBezTo>
                    <a:cubicBezTo>
                      <a:pt x="3357617" y="873831"/>
                      <a:pt x="3340211" y="853970"/>
                      <a:pt x="3321222" y="836018"/>
                    </a:cubicBezTo>
                    <a:cubicBezTo>
                      <a:pt x="3319640" y="834490"/>
                      <a:pt x="3317130" y="833945"/>
                      <a:pt x="3314402" y="832635"/>
                    </a:cubicBezTo>
                    <a:cubicBezTo>
                      <a:pt x="3311619" y="835855"/>
                      <a:pt x="3309109" y="838746"/>
                      <a:pt x="3304635" y="843875"/>
                    </a:cubicBezTo>
                    <a:close/>
                    <a:moveTo>
                      <a:pt x="2739902" y="2038982"/>
                    </a:moveTo>
                    <a:cubicBezTo>
                      <a:pt x="2737719" y="2035544"/>
                      <a:pt x="2735155" y="2029324"/>
                      <a:pt x="2730735" y="2024850"/>
                    </a:cubicBezTo>
                    <a:cubicBezTo>
                      <a:pt x="2714584" y="2008590"/>
                      <a:pt x="2698052" y="1992712"/>
                      <a:pt x="2681246" y="1977161"/>
                    </a:cubicBezTo>
                    <a:cubicBezTo>
                      <a:pt x="2673607" y="1970068"/>
                      <a:pt x="2664604" y="1965976"/>
                      <a:pt x="2655056" y="1974488"/>
                    </a:cubicBezTo>
                    <a:cubicBezTo>
                      <a:pt x="2646817" y="1981854"/>
                      <a:pt x="2647471" y="1991130"/>
                      <a:pt x="2658111" y="2002151"/>
                    </a:cubicBezTo>
                    <a:cubicBezTo>
                      <a:pt x="2672843" y="2017484"/>
                      <a:pt x="2688121" y="2032325"/>
                      <a:pt x="2703617" y="2046839"/>
                    </a:cubicBezTo>
                    <a:cubicBezTo>
                      <a:pt x="2708255" y="2051204"/>
                      <a:pt x="2713984" y="2055242"/>
                      <a:pt x="2719986" y="2057206"/>
                    </a:cubicBezTo>
                    <a:cubicBezTo>
                      <a:pt x="2730026" y="2060535"/>
                      <a:pt x="2740284" y="2051913"/>
                      <a:pt x="2739902" y="2038927"/>
                    </a:cubicBezTo>
                    <a:close/>
                    <a:moveTo>
                      <a:pt x="1842222" y="1976397"/>
                    </a:moveTo>
                    <a:cubicBezTo>
                      <a:pt x="1839221" y="1969741"/>
                      <a:pt x="1837802" y="1964939"/>
                      <a:pt x="1835128" y="1961010"/>
                    </a:cubicBezTo>
                    <a:cubicBezTo>
                      <a:pt x="1823834" y="1944150"/>
                      <a:pt x="1812321" y="1927399"/>
                      <a:pt x="1800590" y="1910812"/>
                    </a:cubicBezTo>
                    <a:cubicBezTo>
                      <a:pt x="1797807" y="1906938"/>
                      <a:pt x="1794315" y="1902245"/>
                      <a:pt x="1790168" y="1900936"/>
                    </a:cubicBezTo>
                    <a:cubicBezTo>
                      <a:pt x="1784657" y="1899135"/>
                      <a:pt x="1775927" y="1897826"/>
                      <a:pt x="1772653" y="1900772"/>
                    </a:cubicBezTo>
                    <a:cubicBezTo>
                      <a:pt x="1768343" y="1904701"/>
                      <a:pt x="1764196" y="1915286"/>
                      <a:pt x="1766487" y="1918997"/>
                    </a:cubicBezTo>
                    <a:cubicBezTo>
                      <a:pt x="1780947" y="1942404"/>
                      <a:pt x="1796716" y="1965048"/>
                      <a:pt x="1813303" y="1986983"/>
                    </a:cubicBezTo>
                    <a:cubicBezTo>
                      <a:pt x="1815922" y="1990475"/>
                      <a:pt x="1825743" y="1991348"/>
                      <a:pt x="1830709" y="1989438"/>
                    </a:cubicBezTo>
                    <a:cubicBezTo>
                      <a:pt x="1835619" y="1987583"/>
                      <a:pt x="1838621" y="1980653"/>
                      <a:pt x="1842167" y="1976397"/>
                    </a:cubicBezTo>
                    <a:close/>
                    <a:moveTo>
                      <a:pt x="2868618" y="2201090"/>
                    </a:moveTo>
                    <a:cubicBezTo>
                      <a:pt x="2885478" y="2200927"/>
                      <a:pt x="2892898" y="2186631"/>
                      <a:pt x="2883295" y="2174627"/>
                    </a:cubicBezTo>
                    <a:cubicBezTo>
                      <a:pt x="2868181" y="2155693"/>
                      <a:pt x="2850830" y="2138397"/>
                      <a:pt x="2833533" y="2121318"/>
                    </a:cubicBezTo>
                    <a:cubicBezTo>
                      <a:pt x="2826494" y="2114389"/>
                      <a:pt x="2817000" y="2114225"/>
                      <a:pt x="2809689" y="2122355"/>
                    </a:cubicBezTo>
                    <a:cubicBezTo>
                      <a:pt x="2802214" y="2130703"/>
                      <a:pt x="2805106" y="2139161"/>
                      <a:pt x="2811653" y="2146418"/>
                    </a:cubicBezTo>
                    <a:cubicBezTo>
                      <a:pt x="2825840" y="2162077"/>
                      <a:pt x="2840190" y="2177628"/>
                      <a:pt x="2855086" y="2192633"/>
                    </a:cubicBezTo>
                    <a:cubicBezTo>
                      <a:pt x="2859396" y="2196998"/>
                      <a:pt x="2865671" y="2199344"/>
                      <a:pt x="2868618" y="2201145"/>
                    </a:cubicBezTo>
                    <a:close/>
                    <a:moveTo>
                      <a:pt x="2945498" y="1876382"/>
                    </a:moveTo>
                    <a:cubicBezTo>
                      <a:pt x="2943533" y="1873109"/>
                      <a:pt x="2941187" y="1866779"/>
                      <a:pt x="2936931" y="1862250"/>
                    </a:cubicBezTo>
                    <a:cubicBezTo>
                      <a:pt x="2923509" y="1847955"/>
                      <a:pt x="2909540" y="1834205"/>
                      <a:pt x="2895517" y="1820564"/>
                    </a:cubicBezTo>
                    <a:cubicBezTo>
                      <a:pt x="2892080" y="1817235"/>
                      <a:pt x="2887496" y="1813034"/>
                      <a:pt x="2883404" y="1812979"/>
                    </a:cubicBezTo>
                    <a:cubicBezTo>
                      <a:pt x="2876802" y="1812870"/>
                      <a:pt x="2868454" y="1814071"/>
                      <a:pt x="2864143" y="1818163"/>
                    </a:cubicBezTo>
                    <a:cubicBezTo>
                      <a:pt x="2861033" y="1821109"/>
                      <a:pt x="2860706" y="1832186"/>
                      <a:pt x="2863707" y="1835460"/>
                    </a:cubicBezTo>
                    <a:cubicBezTo>
                      <a:pt x="2881877" y="1855212"/>
                      <a:pt x="2900646" y="1874582"/>
                      <a:pt x="2920780" y="1892260"/>
                    </a:cubicBezTo>
                    <a:cubicBezTo>
                      <a:pt x="2930274" y="1900608"/>
                      <a:pt x="2945061" y="1891769"/>
                      <a:pt x="2945443" y="1876382"/>
                    </a:cubicBezTo>
                    <a:close/>
                    <a:moveTo>
                      <a:pt x="2172986" y="1481778"/>
                    </a:moveTo>
                    <a:cubicBezTo>
                      <a:pt x="2158199" y="1481014"/>
                      <a:pt x="2148705" y="1494383"/>
                      <a:pt x="2156399" y="1505132"/>
                    </a:cubicBezTo>
                    <a:cubicBezTo>
                      <a:pt x="2170476" y="1524938"/>
                      <a:pt x="2186409" y="1543654"/>
                      <a:pt x="2203324" y="1561168"/>
                    </a:cubicBezTo>
                    <a:cubicBezTo>
                      <a:pt x="2211945" y="1570117"/>
                      <a:pt x="2226349" y="1565534"/>
                      <a:pt x="2228532" y="1554457"/>
                    </a:cubicBezTo>
                    <a:cubicBezTo>
                      <a:pt x="2229623" y="1548783"/>
                      <a:pt x="2228150" y="1540871"/>
                      <a:pt x="2224658" y="1536342"/>
                    </a:cubicBezTo>
                    <a:cubicBezTo>
                      <a:pt x="2211781" y="1519591"/>
                      <a:pt x="2197758" y="1503658"/>
                      <a:pt x="2183681" y="1487835"/>
                    </a:cubicBezTo>
                    <a:cubicBezTo>
                      <a:pt x="2180680" y="1484507"/>
                      <a:pt x="2175496" y="1483088"/>
                      <a:pt x="2173041" y="1481724"/>
                    </a:cubicBezTo>
                    <a:close/>
                    <a:moveTo>
                      <a:pt x="4758210" y="368026"/>
                    </a:moveTo>
                    <a:cubicBezTo>
                      <a:pt x="4766558" y="361915"/>
                      <a:pt x="4773160" y="357168"/>
                      <a:pt x="4779653" y="352257"/>
                    </a:cubicBezTo>
                    <a:cubicBezTo>
                      <a:pt x="4782272" y="350293"/>
                      <a:pt x="4784509" y="347892"/>
                      <a:pt x="4786910" y="345710"/>
                    </a:cubicBezTo>
                    <a:cubicBezTo>
                      <a:pt x="4795531" y="337743"/>
                      <a:pt x="4797768" y="327758"/>
                      <a:pt x="4796022" y="316627"/>
                    </a:cubicBezTo>
                    <a:cubicBezTo>
                      <a:pt x="4793457" y="300422"/>
                      <a:pt x="4784891" y="295020"/>
                      <a:pt x="4769995" y="301786"/>
                    </a:cubicBezTo>
                    <a:cubicBezTo>
                      <a:pt x="4750516" y="310625"/>
                      <a:pt x="4734311" y="324048"/>
                      <a:pt x="4719469" y="342272"/>
                    </a:cubicBezTo>
                    <a:cubicBezTo>
                      <a:pt x="4732455" y="350893"/>
                      <a:pt x="4744514" y="358969"/>
                      <a:pt x="4758155" y="368026"/>
                    </a:cubicBezTo>
                    <a:close/>
                    <a:moveTo>
                      <a:pt x="2349172" y="1352517"/>
                    </a:moveTo>
                    <a:cubicBezTo>
                      <a:pt x="2346007" y="1355191"/>
                      <a:pt x="2339078" y="1358246"/>
                      <a:pt x="2338478" y="1362230"/>
                    </a:cubicBezTo>
                    <a:cubicBezTo>
                      <a:pt x="2337550" y="1368613"/>
                      <a:pt x="2338641" y="1378108"/>
                      <a:pt x="2342843" y="1381818"/>
                    </a:cubicBezTo>
                    <a:cubicBezTo>
                      <a:pt x="2358666" y="1395786"/>
                      <a:pt x="2375963" y="1408227"/>
                      <a:pt x="2392987" y="1420722"/>
                    </a:cubicBezTo>
                    <a:cubicBezTo>
                      <a:pt x="2399643" y="1425632"/>
                      <a:pt x="2407064" y="1424923"/>
                      <a:pt x="2413121" y="1419085"/>
                    </a:cubicBezTo>
                    <a:cubicBezTo>
                      <a:pt x="2420159" y="1412319"/>
                      <a:pt x="2420760" y="1402443"/>
                      <a:pt x="2414485" y="1397096"/>
                    </a:cubicBezTo>
                    <a:cubicBezTo>
                      <a:pt x="2396697" y="1381872"/>
                      <a:pt x="2377327" y="1368450"/>
                      <a:pt x="2358393" y="1354536"/>
                    </a:cubicBezTo>
                    <a:cubicBezTo>
                      <a:pt x="2356593" y="1353227"/>
                      <a:pt x="2353701" y="1353445"/>
                      <a:pt x="2349118" y="1352463"/>
                    </a:cubicBezTo>
                    <a:close/>
                    <a:moveTo>
                      <a:pt x="2690304" y="1646015"/>
                    </a:moveTo>
                    <a:cubicBezTo>
                      <a:pt x="2686157" y="1649507"/>
                      <a:pt x="2679118" y="1652508"/>
                      <a:pt x="2678518" y="1656491"/>
                    </a:cubicBezTo>
                    <a:cubicBezTo>
                      <a:pt x="2677536" y="1662875"/>
                      <a:pt x="2678627" y="1671987"/>
                      <a:pt x="2682719" y="1676243"/>
                    </a:cubicBezTo>
                    <a:cubicBezTo>
                      <a:pt x="2696197" y="1690320"/>
                      <a:pt x="2711092" y="1703034"/>
                      <a:pt x="2725988" y="1715638"/>
                    </a:cubicBezTo>
                    <a:cubicBezTo>
                      <a:pt x="2733627" y="1722076"/>
                      <a:pt x="2742685" y="1722731"/>
                      <a:pt x="2750160" y="1715038"/>
                    </a:cubicBezTo>
                    <a:cubicBezTo>
                      <a:pt x="2757908" y="1706962"/>
                      <a:pt x="2755671" y="1697905"/>
                      <a:pt x="2748632" y="1691139"/>
                    </a:cubicBezTo>
                    <a:cubicBezTo>
                      <a:pt x="2734609" y="1677607"/>
                      <a:pt x="2719877" y="1664785"/>
                      <a:pt x="2704981" y="1652180"/>
                    </a:cubicBezTo>
                    <a:cubicBezTo>
                      <a:pt x="2701489" y="1649234"/>
                      <a:pt x="2696197" y="1648416"/>
                      <a:pt x="2690304" y="1646069"/>
                    </a:cubicBezTo>
                    <a:close/>
                    <a:moveTo>
                      <a:pt x="2588543" y="1560896"/>
                    </a:moveTo>
                    <a:cubicBezTo>
                      <a:pt x="2588215" y="1559313"/>
                      <a:pt x="2588379" y="1557403"/>
                      <a:pt x="2587506" y="1556203"/>
                    </a:cubicBezTo>
                    <a:cubicBezTo>
                      <a:pt x="2572610" y="1535687"/>
                      <a:pt x="2554822" y="1518009"/>
                      <a:pt x="2531578" y="1507369"/>
                    </a:cubicBezTo>
                    <a:cubicBezTo>
                      <a:pt x="2527486" y="1505514"/>
                      <a:pt x="2518046" y="1508897"/>
                      <a:pt x="2515045" y="1512825"/>
                    </a:cubicBezTo>
                    <a:cubicBezTo>
                      <a:pt x="2512099" y="1516699"/>
                      <a:pt x="2511608" y="1527012"/>
                      <a:pt x="2514554" y="1530013"/>
                    </a:cubicBezTo>
                    <a:cubicBezTo>
                      <a:pt x="2530432" y="1546109"/>
                      <a:pt x="2546747" y="1562041"/>
                      <a:pt x="2564917" y="1575410"/>
                    </a:cubicBezTo>
                    <a:cubicBezTo>
                      <a:pt x="2575393" y="1583103"/>
                      <a:pt x="2589143" y="1573282"/>
                      <a:pt x="2588543" y="1560896"/>
                    </a:cubicBezTo>
                    <a:close/>
                    <a:moveTo>
                      <a:pt x="1975575" y="2130703"/>
                    </a:moveTo>
                    <a:cubicBezTo>
                      <a:pt x="1975684" y="2114662"/>
                      <a:pt x="1941527" y="2067246"/>
                      <a:pt x="1928978" y="2064354"/>
                    </a:cubicBezTo>
                    <a:cubicBezTo>
                      <a:pt x="1924176" y="2063263"/>
                      <a:pt x="1916374" y="2064463"/>
                      <a:pt x="1913755" y="2067682"/>
                    </a:cubicBezTo>
                    <a:cubicBezTo>
                      <a:pt x="1910317" y="2071938"/>
                      <a:pt x="1907589" y="2081160"/>
                      <a:pt x="1909935" y="2084870"/>
                    </a:cubicBezTo>
                    <a:cubicBezTo>
                      <a:pt x="1922157" y="2103913"/>
                      <a:pt x="1935525" y="2122355"/>
                      <a:pt x="1949876" y="2139815"/>
                    </a:cubicBezTo>
                    <a:cubicBezTo>
                      <a:pt x="1952549" y="2143089"/>
                      <a:pt x="1962262" y="2142871"/>
                      <a:pt x="1967500" y="2140961"/>
                    </a:cubicBezTo>
                    <a:cubicBezTo>
                      <a:pt x="1971647" y="2139433"/>
                      <a:pt x="1973938" y="2132831"/>
                      <a:pt x="1975521" y="2130649"/>
                    </a:cubicBezTo>
                    <a:close/>
                    <a:moveTo>
                      <a:pt x="1991562" y="1708708"/>
                    </a:moveTo>
                    <a:cubicBezTo>
                      <a:pt x="1978849" y="1708381"/>
                      <a:pt x="1971483" y="1715747"/>
                      <a:pt x="1972956" y="1725569"/>
                    </a:cubicBezTo>
                    <a:cubicBezTo>
                      <a:pt x="1973665" y="1730152"/>
                      <a:pt x="1975793" y="1735063"/>
                      <a:pt x="1978740" y="1738609"/>
                    </a:cubicBezTo>
                    <a:cubicBezTo>
                      <a:pt x="1989489" y="1751759"/>
                      <a:pt x="2000784" y="1764472"/>
                      <a:pt x="2012024" y="1777186"/>
                    </a:cubicBezTo>
                    <a:cubicBezTo>
                      <a:pt x="2018680" y="1784715"/>
                      <a:pt x="2026810" y="1787225"/>
                      <a:pt x="2035813" y="1781715"/>
                    </a:cubicBezTo>
                    <a:cubicBezTo>
                      <a:pt x="2044107" y="1776695"/>
                      <a:pt x="2045908" y="1766655"/>
                      <a:pt x="2038159" y="1756179"/>
                    </a:cubicBezTo>
                    <a:cubicBezTo>
                      <a:pt x="2027683" y="1741883"/>
                      <a:pt x="2015679" y="1728624"/>
                      <a:pt x="2003621" y="1715583"/>
                    </a:cubicBezTo>
                    <a:cubicBezTo>
                      <a:pt x="2000074" y="1711764"/>
                      <a:pt x="1994127" y="1710127"/>
                      <a:pt x="1991508" y="1708654"/>
                    </a:cubicBezTo>
                    <a:close/>
                    <a:moveTo>
                      <a:pt x="4962987" y="78785"/>
                    </a:moveTo>
                    <a:cubicBezTo>
                      <a:pt x="4984485" y="83750"/>
                      <a:pt x="4999981" y="88115"/>
                      <a:pt x="5015804" y="90570"/>
                    </a:cubicBezTo>
                    <a:cubicBezTo>
                      <a:pt x="5022134" y="91553"/>
                      <a:pt x="5030809" y="90352"/>
                      <a:pt x="5035556" y="86587"/>
                    </a:cubicBezTo>
                    <a:cubicBezTo>
                      <a:pt x="5047560" y="77093"/>
                      <a:pt x="5058146" y="65798"/>
                      <a:pt x="5068840" y="54777"/>
                    </a:cubicBezTo>
                    <a:cubicBezTo>
                      <a:pt x="5071022" y="52540"/>
                      <a:pt x="5071241" y="48393"/>
                      <a:pt x="5073205" y="42554"/>
                    </a:cubicBezTo>
                    <a:cubicBezTo>
                      <a:pt x="5033647" y="46374"/>
                      <a:pt x="5000254" y="59196"/>
                      <a:pt x="4963041" y="78785"/>
                    </a:cubicBezTo>
                    <a:close/>
                    <a:moveTo>
                      <a:pt x="1329378" y="1195756"/>
                    </a:moveTo>
                    <a:cubicBezTo>
                      <a:pt x="1298659" y="1142556"/>
                      <a:pt x="1268485" y="1090285"/>
                      <a:pt x="1237275" y="1036157"/>
                    </a:cubicBezTo>
                    <a:cubicBezTo>
                      <a:pt x="1228818" y="1046906"/>
                      <a:pt x="1230509" y="1053290"/>
                      <a:pt x="1235256" y="1061257"/>
                    </a:cubicBezTo>
                    <a:cubicBezTo>
                      <a:pt x="1253099" y="1091376"/>
                      <a:pt x="1269904" y="1122041"/>
                      <a:pt x="1287201" y="1152487"/>
                    </a:cubicBezTo>
                    <a:cubicBezTo>
                      <a:pt x="1296804" y="1169347"/>
                      <a:pt x="1306571" y="1186153"/>
                      <a:pt x="1316829" y="1204050"/>
                    </a:cubicBezTo>
                    <a:cubicBezTo>
                      <a:pt x="1321412" y="1200994"/>
                      <a:pt x="1324631" y="1198866"/>
                      <a:pt x="1329324" y="1195701"/>
                    </a:cubicBezTo>
                    <a:close/>
                    <a:moveTo>
                      <a:pt x="4797768" y="540884"/>
                    </a:moveTo>
                    <a:cubicBezTo>
                      <a:pt x="4805516" y="545031"/>
                      <a:pt x="4809990" y="549177"/>
                      <a:pt x="4814846" y="549723"/>
                    </a:cubicBezTo>
                    <a:cubicBezTo>
                      <a:pt x="4836235" y="552069"/>
                      <a:pt x="4857133" y="548795"/>
                      <a:pt x="4876067" y="538428"/>
                    </a:cubicBezTo>
                    <a:cubicBezTo>
                      <a:pt x="4893527" y="528880"/>
                      <a:pt x="4893418" y="518458"/>
                      <a:pt x="4875739" y="502580"/>
                    </a:cubicBezTo>
                    <a:cubicBezTo>
                      <a:pt x="4855278" y="522550"/>
                      <a:pt x="4821012" y="514366"/>
                      <a:pt x="4797768" y="540884"/>
                    </a:cubicBezTo>
                    <a:close/>
                    <a:moveTo>
                      <a:pt x="4879450" y="442778"/>
                    </a:moveTo>
                    <a:cubicBezTo>
                      <a:pt x="4855551" y="437049"/>
                      <a:pt x="4834926" y="445616"/>
                      <a:pt x="4814246" y="451836"/>
                    </a:cubicBezTo>
                    <a:cubicBezTo>
                      <a:pt x="4803934" y="454946"/>
                      <a:pt x="4802733" y="465313"/>
                      <a:pt x="4804316" y="474098"/>
                    </a:cubicBezTo>
                    <a:cubicBezTo>
                      <a:pt x="4806007" y="483374"/>
                      <a:pt x="4813973" y="487630"/>
                      <a:pt x="4822922" y="485720"/>
                    </a:cubicBezTo>
                    <a:cubicBezTo>
                      <a:pt x="4844038" y="481300"/>
                      <a:pt x="4863190" y="472679"/>
                      <a:pt x="4876449" y="454673"/>
                    </a:cubicBezTo>
                    <a:cubicBezTo>
                      <a:pt x="4878522" y="451836"/>
                      <a:pt x="4878413" y="447307"/>
                      <a:pt x="4879450" y="442778"/>
                    </a:cubicBezTo>
                    <a:close/>
                    <a:moveTo>
                      <a:pt x="4801642" y="414514"/>
                    </a:moveTo>
                    <a:cubicBezTo>
                      <a:pt x="4820903" y="404693"/>
                      <a:pt x="4840382" y="399782"/>
                      <a:pt x="4849549" y="380139"/>
                    </a:cubicBezTo>
                    <a:cubicBezTo>
                      <a:pt x="4830452" y="367371"/>
                      <a:pt x="4813046" y="371791"/>
                      <a:pt x="4787292" y="395799"/>
                    </a:cubicBezTo>
                    <a:cubicBezTo>
                      <a:pt x="4791548" y="401365"/>
                      <a:pt x="4795913" y="407039"/>
                      <a:pt x="4801642" y="41451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1" name="Free-form: Shape 40">
                <a:extLst>
                  <a:ext uri="{FF2B5EF4-FFF2-40B4-BE49-F238E27FC236}">
                    <a16:creationId xmlns:a16="http://schemas.microsoft.com/office/drawing/2014/main" id="{D6332CC7-916E-97AD-4A37-AB7DE3148AD4}"/>
                  </a:ext>
                </a:extLst>
              </p:cNvPr>
              <p:cNvSpPr/>
              <p:nvPr/>
            </p:nvSpPr>
            <p:spPr>
              <a:xfrm>
                <a:off x="9269840" y="5024428"/>
                <a:ext cx="1825196" cy="903970"/>
              </a:xfrm>
              <a:custGeom>
                <a:avLst/>
                <a:gdLst>
                  <a:gd name="csX0" fmla="*/ 1197227 w 1825196"/>
                  <a:gd name="csY0" fmla="*/ 403895 h 903970"/>
                  <a:gd name="csX1" fmla="*/ 1427267 w 1825196"/>
                  <a:gd name="csY1" fmla="*/ 407659 h 903970"/>
                  <a:gd name="csX2" fmla="*/ 1790715 w 1825196"/>
                  <a:gd name="csY2" fmla="*/ 725820 h 903970"/>
                  <a:gd name="csX3" fmla="*/ 1825145 w 1825196"/>
                  <a:gd name="csY3" fmla="*/ 880453 h 903970"/>
                  <a:gd name="csX4" fmla="*/ 1807030 w 1825196"/>
                  <a:gd name="csY4" fmla="*/ 903043 h 903970"/>
                  <a:gd name="csX5" fmla="*/ 1787441 w 1825196"/>
                  <a:gd name="csY5" fmla="*/ 903915 h 903970"/>
                  <a:gd name="csX6" fmla="*/ 763337 w 1825196"/>
                  <a:gd name="csY6" fmla="*/ 895840 h 903970"/>
                  <a:gd name="csX7" fmla="*/ 33986 w 1825196"/>
                  <a:gd name="csY7" fmla="*/ 890111 h 903970"/>
                  <a:gd name="csX8" fmla="*/ 865 w 1825196"/>
                  <a:gd name="csY8" fmla="*/ 888038 h 903970"/>
                  <a:gd name="csX9" fmla="*/ 8341 w 1825196"/>
                  <a:gd name="csY9" fmla="*/ 816668 h 903970"/>
                  <a:gd name="csX10" fmla="*/ 98425 w 1825196"/>
                  <a:gd name="csY10" fmla="*/ 638573 h 903970"/>
                  <a:gd name="csX11" fmla="*/ 214427 w 1825196"/>
                  <a:gd name="csY11" fmla="*/ 560656 h 903970"/>
                  <a:gd name="csX12" fmla="*/ 221793 w 1825196"/>
                  <a:gd name="csY12" fmla="*/ 557164 h 903970"/>
                  <a:gd name="csX13" fmla="*/ 268936 w 1825196"/>
                  <a:gd name="csY13" fmla="*/ 247242 h 903970"/>
                  <a:gd name="csX14" fmla="*/ 543664 w 1825196"/>
                  <a:gd name="csY14" fmla="*/ 183512 h 903970"/>
                  <a:gd name="csX15" fmla="*/ 550212 w 1825196"/>
                  <a:gd name="csY15" fmla="*/ 170744 h 903970"/>
                  <a:gd name="csX16" fmla="*/ 750187 w 1825196"/>
                  <a:gd name="csY16" fmla="*/ 5635 h 903970"/>
                  <a:gd name="csX17" fmla="*/ 1173601 w 1825196"/>
                  <a:gd name="csY17" fmla="*/ 264430 h 903970"/>
                  <a:gd name="csX18" fmla="*/ 1194444 w 1825196"/>
                  <a:gd name="csY18" fmla="*/ 370011 h 903970"/>
                  <a:gd name="csX19" fmla="*/ 1197172 w 1825196"/>
                  <a:gd name="csY19" fmla="*/ 403895 h 903970"/>
                  <a:gd name="csX20" fmla="*/ 41243 w 1825196"/>
                  <a:gd name="csY20" fmla="*/ 850498 h 903970"/>
                  <a:gd name="csX21" fmla="*/ 1785859 w 1825196"/>
                  <a:gd name="csY21" fmla="*/ 863265 h 903970"/>
                  <a:gd name="csX22" fmla="*/ 1785804 w 1825196"/>
                  <a:gd name="csY22" fmla="*/ 843077 h 903970"/>
                  <a:gd name="csX23" fmla="*/ 1752521 w 1825196"/>
                  <a:gd name="csY23" fmla="*/ 733240 h 903970"/>
                  <a:gd name="csX24" fmla="*/ 1319831 w 1825196"/>
                  <a:gd name="csY24" fmla="*/ 425884 h 903970"/>
                  <a:gd name="csX25" fmla="*/ 1211523 w 1825196"/>
                  <a:gd name="csY25" fmla="*/ 440670 h 903970"/>
                  <a:gd name="csX26" fmla="*/ 1189915 w 1825196"/>
                  <a:gd name="csY26" fmla="*/ 467352 h 903970"/>
                  <a:gd name="csX27" fmla="*/ 1174092 w 1825196"/>
                  <a:gd name="csY27" fmla="*/ 521261 h 903970"/>
                  <a:gd name="csX28" fmla="*/ 1157614 w 1825196"/>
                  <a:gd name="csY28" fmla="*/ 545269 h 903970"/>
                  <a:gd name="csX29" fmla="*/ 1128640 w 1825196"/>
                  <a:gd name="csY29" fmla="*/ 552744 h 903970"/>
                  <a:gd name="csX30" fmla="*/ 1110689 w 1825196"/>
                  <a:gd name="csY30" fmla="*/ 528409 h 903970"/>
                  <a:gd name="csX31" fmla="*/ 1113417 w 1825196"/>
                  <a:gd name="csY31" fmla="*/ 497035 h 903970"/>
                  <a:gd name="csX32" fmla="*/ 1138735 w 1825196"/>
                  <a:gd name="csY32" fmla="*/ 450110 h 903970"/>
                  <a:gd name="csX33" fmla="*/ 1157123 w 1825196"/>
                  <a:gd name="csY33" fmla="*/ 394510 h 903970"/>
                  <a:gd name="csX34" fmla="*/ 1154886 w 1825196"/>
                  <a:gd name="csY34" fmla="*/ 360189 h 903970"/>
                  <a:gd name="csX35" fmla="*/ 784890 w 1825196"/>
                  <a:gd name="csY35" fmla="*/ 39683 h 903970"/>
                  <a:gd name="csX36" fmla="*/ 613124 w 1825196"/>
                  <a:gd name="csY36" fmla="*/ 131295 h 903970"/>
                  <a:gd name="csX37" fmla="*/ 582459 w 1825196"/>
                  <a:gd name="csY37" fmla="*/ 202991 h 903970"/>
                  <a:gd name="csX38" fmla="*/ 602538 w 1825196"/>
                  <a:gd name="csY38" fmla="*/ 218378 h 903970"/>
                  <a:gd name="csX39" fmla="*/ 664959 w 1825196"/>
                  <a:gd name="csY39" fmla="*/ 307317 h 903970"/>
                  <a:gd name="csX40" fmla="*/ 665450 w 1825196"/>
                  <a:gd name="csY40" fmla="*/ 367773 h 903970"/>
                  <a:gd name="csX41" fmla="*/ 593590 w 1825196"/>
                  <a:gd name="csY41" fmla="*/ 390690 h 903970"/>
                  <a:gd name="csX42" fmla="*/ 566144 w 1825196"/>
                  <a:gd name="csY42" fmla="*/ 359753 h 903970"/>
                  <a:gd name="csX43" fmla="*/ 540118 w 1825196"/>
                  <a:gd name="csY43" fmla="*/ 283746 h 903970"/>
                  <a:gd name="csX44" fmla="*/ 535861 w 1825196"/>
                  <a:gd name="csY44" fmla="*/ 222525 h 903970"/>
                  <a:gd name="csX45" fmla="*/ 313133 w 1825196"/>
                  <a:gd name="csY45" fmla="*/ 256955 h 903970"/>
                  <a:gd name="csX46" fmla="*/ 234561 w 1825196"/>
                  <a:gd name="csY46" fmla="*/ 387416 h 903970"/>
                  <a:gd name="csX47" fmla="*/ 256005 w 1825196"/>
                  <a:gd name="csY47" fmla="*/ 536702 h 903970"/>
                  <a:gd name="csX48" fmla="*/ 290271 w 1825196"/>
                  <a:gd name="csY48" fmla="*/ 560274 h 903970"/>
                  <a:gd name="csX49" fmla="*/ 378446 w 1825196"/>
                  <a:gd name="csY49" fmla="*/ 600378 h 903970"/>
                  <a:gd name="csX50" fmla="*/ 403654 w 1825196"/>
                  <a:gd name="csY50" fmla="*/ 632898 h 903970"/>
                  <a:gd name="csX51" fmla="*/ 378009 w 1825196"/>
                  <a:gd name="csY51" fmla="*/ 673875 h 903970"/>
                  <a:gd name="csX52" fmla="*/ 342543 w 1825196"/>
                  <a:gd name="csY52" fmla="*/ 666018 h 903970"/>
                  <a:gd name="csX53" fmla="*/ 263698 w 1825196"/>
                  <a:gd name="csY53" fmla="*/ 608672 h 903970"/>
                  <a:gd name="csX54" fmla="*/ 226977 w 1825196"/>
                  <a:gd name="csY54" fmla="*/ 597541 h 903970"/>
                  <a:gd name="csX55" fmla="*/ 155826 w 1825196"/>
                  <a:gd name="csY55" fmla="*/ 633989 h 903970"/>
                  <a:gd name="csX56" fmla="*/ 41352 w 1825196"/>
                  <a:gd name="csY56" fmla="*/ 850389 h 903970"/>
                  <a:gd name="csX57" fmla="*/ 622618 w 1825196"/>
                  <a:gd name="csY57" fmla="*/ 365591 h 903970"/>
                  <a:gd name="csX58" fmla="*/ 575693 w 1825196"/>
                  <a:gd name="csY58" fmla="*/ 251553 h 903970"/>
                  <a:gd name="csX59" fmla="*/ 622618 w 1825196"/>
                  <a:gd name="csY59" fmla="*/ 365591 h 9039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1825196" h="903970">
                    <a:moveTo>
                      <a:pt x="1197227" y="403895"/>
                    </a:moveTo>
                    <a:cubicBezTo>
                      <a:pt x="1276944" y="375849"/>
                      <a:pt x="1352679" y="383761"/>
                      <a:pt x="1427267" y="407659"/>
                    </a:cubicBezTo>
                    <a:cubicBezTo>
                      <a:pt x="1594177" y="461077"/>
                      <a:pt x="1717000" y="565621"/>
                      <a:pt x="1790715" y="725820"/>
                    </a:cubicBezTo>
                    <a:cubicBezTo>
                      <a:pt x="1813304" y="774927"/>
                      <a:pt x="1822089" y="827035"/>
                      <a:pt x="1825145" y="880453"/>
                    </a:cubicBezTo>
                    <a:cubicBezTo>
                      <a:pt x="1825854" y="892457"/>
                      <a:pt x="1819306" y="900587"/>
                      <a:pt x="1807030" y="903043"/>
                    </a:cubicBezTo>
                    <a:cubicBezTo>
                      <a:pt x="1800700" y="904297"/>
                      <a:pt x="1793989" y="903915"/>
                      <a:pt x="1787441" y="903915"/>
                    </a:cubicBezTo>
                    <a:cubicBezTo>
                      <a:pt x="1446091" y="901242"/>
                      <a:pt x="1104687" y="898514"/>
                      <a:pt x="763337" y="895840"/>
                    </a:cubicBezTo>
                    <a:cubicBezTo>
                      <a:pt x="520202" y="893930"/>
                      <a:pt x="277121" y="892075"/>
                      <a:pt x="33986" y="890111"/>
                    </a:cubicBezTo>
                    <a:cubicBezTo>
                      <a:pt x="23564" y="890002"/>
                      <a:pt x="13197" y="888856"/>
                      <a:pt x="865" y="888038"/>
                    </a:cubicBezTo>
                    <a:cubicBezTo>
                      <a:pt x="-1917" y="862393"/>
                      <a:pt x="2393" y="839094"/>
                      <a:pt x="8341" y="816668"/>
                    </a:cubicBezTo>
                    <a:cubicBezTo>
                      <a:pt x="25692" y="751083"/>
                      <a:pt x="54884" y="691172"/>
                      <a:pt x="98425" y="638573"/>
                    </a:cubicBezTo>
                    <a:cubicBezTo>
                      <a:pt x="129472" y="601087"/>
                      <a:pt x="166084" y="572278"/>
                      <a:pt x="214427" y="560656"/>
                    </a:cubicBezTo>
                    <a:cubicBezTo>
                      <a:pt x="216664" y="560110"/>
                      <a:pt x="218629" y="558691"/>
                      <a:pt x="221793" y="557164"/>
                    </a:cubicBezTo>
                    <a:cubicBezTo>
                      <a:pt x="163519" y="442526"/>
                      <a:pt x="186054" y="338746"/>
                      <a:pt x="268936" y="247242"/>
                    </a:cubicBezTo>
                    <a:cubicBezTo>
                      <a:pt x="343961" y="164470"/>
                      <a:pt x="437865" y="147391"/>
                      <a:pt x="543664" y="183512"/>
                    </a:cubicBezTo>
                    <a:cubicBezTo>
                      <a:pt x="546011" y="178984"/>
                      <a:pt x="548629" y="175055"/>
                      <a:pt x="550212" y="170744"/>
                    </a:cubicBezTo>
                    <a:cubicBezTo>
                      <a:pt x="584805" y="76840"/>
                      <a:pt x="653774" y="23150"/>
                      <a:pt x="750187" y="5635"/>
                    </a:cubicBezTo>
                    <a:cubicBezTo>
                      <a:pt x="930465" y="-27103"/>
                      <a:pt x="1113799" y="85898"/>
                      <a:pt x="1173601" y="264430"/>
                    </a:cubicBezTo>
                    <a:cubicBezTo>
                      <a:pt x="1185059" y="298696"/>
                      <a:pt x="1192589" y="333780"/>
                      <a:pt x="1194444" y="370011"/>
                    </a:cubicBezTo>
                    <a:cubicBezTo>
                      <a:pt x="1194990" y="380432"/>
                      <a:pt x="1196081" y="390854"/>
                      <a:pt x="1197172" y="403895"/>
                    </a:cubicBezTo>
                    <a:close/>
                    <a:moveTo>
                      <a:pt x="41243" y="850498"/>
                    </a:moveTo>
                    <a:cubicBezTo>
                      <a:pt x="624364" y="854754"/>
                      <a:pt x="1204539" y="859010"/>
                      <a:pt x="1785859" y="863265"/>
                    </a:cubicBezTo>
                    <a:cubicBezTo>
                      <a:pt x="1785859" y="854263"/>
                      <a:pt x="1786296" y="848588"/>
                      <a:pt x="1785804" y="843077"/>
                    </a:cubicBezTo>
                    <a:cubicBezTo>
                      <a:pt x="1782258" y="804228"/>
                      <a:pt x="1770035" y="767670"/>
                      <a:pt x="1752521" y="733240"/>
                    </a:cubicBezTo>
                    <a:cubicBezTo>
                      <a:pt x="1662109" y="555308"/>
                      <a:pt x="1519097" y="450710"/>
                      <a:pt x="1319831" y="425884"/>
                    </a:cubicBezTo>
                    <a:cubicBezTo>
                      <a:pt x="1282783" y="421246"/>
                      <a:pt x="1246443" y="426375"/>
                      <a:pt x="1211523" y="440670"/>
                    </a:cubicBezTo>
                    <a:cubicBezTo>
                      <a:pt x="1198973" y="445799"/>
                      <a:pt x="1192535" y="453656"/>
                      <a:pt x="1189915" y="467352"/>
                    </a:cubicBezTo>
                    <a:cubicBezTo>
                      <a:pt x="1186369" y="485685"/>
                      <a:pt x="1180694" y="503746"/>
                      <a:pt x="1174092" y="521261"/>
                    </a:cubicBezTo>
                    <a:cubicBezTo>
                      <a:pt x="1170764" y="530100"/>
                      <a:pt x="1164271" y="538339"/>
                      <a:pt x="1157614" y="545269"/>
                    </a:cubicBezTo>
                    <a:cubicBezTo>
                      <a:pt x="1150029" y="553180"/>
                      <a:pt x="1140208" y="557546"/>
                      <a:pt x="1128640" y="552744"/>
                    </a:cubicBezTo>
                    <a:cubicBezTo>
                      <a:pt x="1117782" y="548215"/>
                      <a:pt x="1111344" y="539649"/>
                      <a:pt x="1110689" y="528409"/>
                    </a:cubicBezTo>
                    <a:cubicBezTo>
                      <a:pt x="1110089" y="517987"/>
                      <a:pt x="1109707" y="506420"/>
                      <a:pt x="1113417" y="497035"/>
                    </a:cubicBezTo>
                    <a:cubicBezTo>
                      <a:pt x="1119965" y="480502"/>
                      <a:pt x="1126731" y="462387"/>
                      <a:pt x="1138735" y="450110"/>
                    </a:cubicBezTo>
                    <a:cubicBezTo>
                      <a:pt x="1155049" y="433468"/>
                      <a:pt x="1158705" y="415571"/>
                      <a:pt x="1157123" y="394510"/>
                    </a:cubicBezTo>
                    <a:cubicBezTo>
                      <a:pt x="1156250" y="383106"/>
                      <a:pt x="1155922" y="371593"/>
                      <a:pt x="1154886" y="360189"/>
                    </a:cubicBezTo>
                    <a:cubicBezTo>
                      <a:pt x="1135406" y="154430"/>
                      <a:pt x="960203" y="26096"/>
                      <a:pt x="784890" y="39683"/>
                    </a:cubicBezTo>
                    <a:cubicBezTo>
                      <a:pt x="714721" y="45139"/>
                      <a:pt x="655192" y="72639"/>
                      <a:pt x="613124" y="131295"/>
                    </a:cubicBezTo>
                    <a:cubicBezTo>
                      <a:pt x="597791" y="152684"/>
                      <a:pt x="586497" y="176037"/>
                      <a:pt x="582459" y="202991"/>
                    </a:cubicBezTo>
                    <a:cubicBezTo>
                      <a:pt x="589661" y="208502"/>
                      <a:pt x="596209" y="213304"/>
                      <a:pt x="602538" y="218378"/>
                    </a:cubicBezTo>
                    <a:cubicBezTo>
                      <a:pt x="631894" y="242004"/>
                      <a:pt x="654537" y="270378"/>
                      <a:pt x="664959" y="307317"/>
                    </a:cubicBezTo>
                    <a:cubicBezTo>
                      <a:pt x="670634" y="327451"/>
                      <a:pt x="672162" y="347749"/>
                      <a:pt x="665450" y="367773"/>
                    </a:cubicBezTo>
                    <a:cubicBezTo>
                      <a:pt x="653992" y="401985"/>
                      <a:pt x="622018" y="412570"/>
                      <a:pt x="593590" y="390690"/>
                    </a:cubicBezTo>
                    <a:cubicBezTo>
                      <a:pt x="582841" y="382397"/>
                      <a:pt x="573620" y="371211"/>
                      <a:pt x="566144" y="359753"/>
                    </a:cubicBezTo>
                    <a:cubicBezTo>
                      <a:pt x="551248" y="336781"/>
                      <a:pt x="543009" y="310973"/>
                      <a:pt x="540118" y="283746"/>
                    </a:cubicBezTo>
                    <a:cubicBezTo>
                      <a:pt x="537989" y="263612"/>
                      <a:pt x="537280" y="243314"/>
                      <a:pt x="535861" y="222525"/>
                    </a:cubicBezTo>
                    <a:cubicBezTo>
                      <a:pt x="454343" y="190660"/>
                      <a:pt x="379537" y="198517"/>
                      <a:pt x="313133" y="256955"/>
                    </a:cubicBezTo>
                    <a:cubicBezTo>
                      <a:pt x="273411" y="291930"/>
                      <a:pt x="246947" y="335636"/>
                      <a:pt x="234561" y="387416"/>
                    </a:cubicBezTo>
                    <a:cubicBezTo>
                      <a:pt x="221957" y="439961"/>
                      <a:pt x="229487" y="489559"/>
                      <a:pt x="256005" y="536702"/>
                    </a:cubicBezTo>
                    <a:cubicBezTo>
                      <a:pt x="263917" y="550780"/>
                      <a:pt x="274120" y="557928"/>
                      <a:pt x="290271" y="560274"/>
                    </a:cubicBezTo>
                    <a:cubicBezTo>
                      <a:pt x="323336" y="565021"/>
                      <a:pt x="353401" y="578171"/>
                      <a:pt x="378446" y="600378"/>
                    </a:cubicBezTo>
                    <a:cubicBezTo>
                      <a:pt x="388594" y="609381"/>
                      <a:pt x="397706" y="620785"/>
                      <a:pt x="403654" y="632898"/>
                    </a:cubicBezTo>
                    <a:cubicBezTo>
                      <a:pt x="413748" y="653468"/>
                      <a:pt x="400871" y="673821"/>
                      <a:pt x="378009" y="673875"/>
                    </a:cubicBezTo>
                    <a:cubicBezTo>
                      <a:pt x="366169" y="673875"/>
                      <a:pt x="353619" y="670656"/>
                      <a:pt x="342543" y="666018"/>
                    </a:cubicBezTo>
                    <a:cubicBezTo>
                      <a:pt x="311878" y="653196"/>
                      <a:pt x="285742" y="633225"/>
                      <a:pt x="263698" y="608672"/>
                    </a:cubicBezTo>
                    <a:cubicBezTo>
                      <a:pt x="252840" y="596559"/>
                      <a:pt x="242037" y="594431"/>
                      <a:pt x="226977" y="597541"/>
                    </a:cubicBezTo>
                    <a:cubicBezTo>
                      <a:pt x="199695" y="603215"/>
                      <a:pt x="175687" y="614946"/>
                      <a:pt x="155826" y="633989"/>
                    </a:cubicBezTo>
                    <a:cubicBezTo>
                      <a:pt x="94824" y="692427"/>
                      <a:pt x="57612" y="763687"/>
                      <a:pt x="41352" y="850389"/>
                    </a:cubicBezTo>
                    <a:close/>
                    <a:moveTo>
                      <a:pt x="622618" y="365591"/>
                    </a:moveTo>
                    <a:cubicBezTo>
                      <a:pt x="639532" y="324177"/>
                      <a:pt x="617707" y="273215"/>
                      <a:pt x="575693" y="251553"/>
                    </a:cubicBezTo>
                    <a:cubicBezTo>
                      <a:pt x="578967" y="294931"/>
                      <a:pt x="584860" y="334708"/>
                      <a:pt x="622618" y="36559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2" name="Free-form: Shape 41">
                <a:extLst>
                  <a:ext uri="{FF2B5EF4-FFF2-40B4-BE49-F238E27FC236}">
                    <a16:creationId xmlns:a16="http://schemas.microsoft.com/office/drawing/2014/main" id="{E4218F3C-F476-749E-B21C-2876462FC616}"/>
                  </a:ext>
                </a:extLst>
              </p:cNvPr>
              <p:cNvSpPr/>
              <p:nvPr/>
            </p:nvSpPr>
            <p:spPr>
              <a:xfrm>
                <a:off x="10896088" y="2734845"/>
                <a:ext cx="72051" cy="60514"/>
              </a:xfrm>
              <a:custGeom>
                <a:avLst/>
                <a:gdLst>
                  <a:gd name="csX0" fmla="*/ 38589 w 72051"/>
                  <a:gd name="csY0" fmla="*/ 60512 h 60514"/>
                  <a:gd name="csX1" fmla="*/ 13 w 72051"/>
                  <a:gd name="csY1" fmla="*/ 26737 h 60514"/>
                  <a:gd name="csX2" fmla="*/ 35424 w 72051"/>
                  <a:gd name="csY2" fmla="*/ 1 h 60514"/>
                  <a:gd name="csX3" fmla="*/ 72037 w 72051"/>
                  <a:gd name="csY3" fmla="*/ 31320 h 60514"/>
                  <a:gd name="csX4" fmla="*/ 38534 w 72051"/>
                  <a:gd name="csY4" fmla="*/ 60512 h 605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2051" h="60514">
                    <a:moveTo>
                      <a:pt x="38589" y="60512"/>
                    </a:moveTo>
                    <a:cubicBezTo>
                      <a:pt x="20528" y="60784"/>
                      <a:pt x="-588" y="42342"/>
                      <a:pt x="13" y="26737"/>
                    </a:cubicBezTo>
                    <a:cubicBezTo>
                      <a:pt x="558" y="12387"/>
                      <a:pt x="16818" y="110"/>
                      <a:pt x="35424" y="1"/>
                    </a:cubicBezTo>
                    <a:cubicBezTo>
                      <a:pt x="55667" y="-109"/>
                      <a:pt x="72637" y="14405"/>
                      <a:pt x="72037" y="31320"/>
                    </a:cubicBezTo>
                    <a:cubicBezTo>
                      <a:pt x="71491" y="46762"/>
                      <a:pt x="56049" y="60239"/>
                      <a:pt x="38534" y="6051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3" name="Free-form: Shape 42">
                <a:extLst>
                  <a:ext uri="{FF2B5EF4-FFF2-40B4-BE49-F238E27FC236}">
                    <a16:creationId xmlns:a16="http://schemas.microsoft.com/office/drawing/2014/main" id="{9205959A-15C1-4937-B127-69B21C46A83E}"/>
                  </a:ext>
                </a:extLst>
              </p:cNvPr>
              <p:cNvSpPr/>
              <p:nvPr/>
            </p:nvSpPr>
            <p:spPr>
              <a:xfrm>
                <a:off x="10052498" y="3183397"/>
                <a:ext cx="145430" cy="164780"/>
              </a:xfrm>
              <a:custGeom>
                <a:avLst/>
                <a:gdLst>
                  <a:gd name="csX0" fmla="*/ 104648 w 145430"/>
                  <a:gd name="csY0" fmla="*/ 104832 h 164780"/>
                  <a:gd name="csX1" fmla="*/ 73383 w 145430"/>
                  <a:gd name="csY1" fmla="*/ 96266 h 164780"/>
                  <a:gd name="csX2" fmla="*/ 8944 w 145430"/>
                  <a:gd name="csY2" fmla="*/ 39738 h 164780"/>
                  <a:gd name="csX3" fmla="*/ 3542 w 145430"/>
                  <a:gd name="csY3" fmla="*/ 18622 h 164780"/>
                  <a:gd name="csX4" fmla="*/ 17128 w 145430"/>
                  <a:gd name="csY4" fmla="*/ 561 h 164780"/>
                  <a:gd name="csX5" fmla="*/ 36116 w 145430"/>
                  <a:gd name="csY5" fmla="*/ 12074 h 164780"/>
                  <a:gd name="csX6" fmla="*/ 99628 w 145430"/>
                  <a:gd name="csY6" fmla="*/ 65219 h 164780"/>
                  <a:gd name="csX7" fmla="*/ 120526 w 145430"/>
                  <a:gd name="csY7" fmla="*/ 72148 h 164780"/>
                  <a:gd name="csX8" fmla="*/ 136022 w 145430"/>
                  <a:gd name="csY8" fmla="*/ 127367 h 164780"/>
                  <a:gd name="csX9" fmla="*/ 74747 w 145430"/>
                  <a:gd name="csY9" fmla="*/ 164088 h 164780"/>
                  <a:gd name="csX10" fmla="*/ 18874 w 145430"/>
                  <a:gd name="csY10" fmla="*/ 161087 h 164780"/>
                  <a:gd name="csX11" fmla="*/ 486 w 145430"/>
                  <a:gd name="csY11" fmla="*/ 139316 h 164780"/>
                  <a:gd name="csX12" fmla="*/ 23567 w 145430"/>
                  <a:gd name="csY12" fmla="*/ 125293 h 164780"/>
                  <a:gd name="csX13" fmla="*/ 60343 w 145430"/>
                  <a:gd name="csY13" fmla="*/ 126821 h 164780"/>
                  <a:gd name="csX14" fmla="*/ 104648 w 145430"/>
                  <a:gd name="csY14" fmla="*/ 104941 h 1647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45430" h="164780">
                    <a:moveTo>
                      <a:pt x="104648" y="104832"/>
                    </a:moveTo>
                    <a:cubicBezTo>
                      <a:pt x="91880" y="101340"/>
                      <a:pt x="82604" y="98994"/>
                      <a:pt x="73383" y="96266"/>
                    </a:cubicBezTo>
                    <a:cubicBezTo>
                      <a:pt x="43210" y="87372"/>
                      <a:pt x="22476" y="67456"/>
                      <a:pt x="8944" y="39738"/>
                    </a:cubicBezTo>
                    <a:cubicBezTo>
                      <a:pt x="5834" y="33299"/>
                      <a:pt x="4033" y="25769"/>
                      <a:pt x="3542" y="18622"/>
                    </a:cubicBezTo>
                    <a:cubicBezTo>
                      <a:pt x="2942" y="9509"/>
                      <a:pt x="8289" y="2744"/>
                      <a:pt x="17128" y="561"/>
                    </a:cubicBezTo>
                    <a:cubicBezTo>
                      <a:pt x="26568" y="-1785"/>
                      <a:pt x="33825" y="3453"/>
                      <a:pt x="36116" y="12074"/>
                    </a:cubicBezTo>
                    <a:cubicBezTo>
                      <a:pt x="44792" y="45085"/>
                      <a:pt x="68091" y="59653"/>
                      <a:pt x="99628" y="65219"/>
                    </a:cubicBezTo>
                    <a:cubicBezTo>
                      <a:pt x="106776" y="66474"/>
                      <a:pt x="113870" y="69147"/>
                      <a:pt x="120526" y="72148"/>
                    </a:cubicBezTo>
                    <a:cubicBezTo>
                      <a:pt x="147153" y="83880"/>
                      <a:pt x="152610" y="103195"/>
                      <a:pt x="136022" y="127367"/>
                    </a:cubicBezTo>
                    <a:cubicBezTo>
                      <a:pt x="121290" y="148919"/>
                      <a:pt x="100065" y="161578"/>
                      <a:pt x="74747" y="164088"/>
                    </a:cubicBezTo>
                    <a:cubicBezTo>
                      <a:pt x="56359" y="165889"/>
                      <a:pt x="37262" y="163924"/>
                      <a:pt x="18874" y="161087"/>
                    </a:cubicBezTo>
                    <a:cubicBezTo>
                      <a:pt x="5342" y="158959"/>
                      <a:pt x="-2023" y="148319"/>
                      <a:pt x="486" y="139316"/>
                    </a:cubicBezTo>
                    <a:cubicBezTo>
                      <a:pt x="3706" y="127858"/>
                      <a:pt x="12927" y="124966"/>
                      <a:pt x="23567" y="125293"/>
                    </a:cubicBezTo>
                    <a:cubicBezTo>
                      <a:pt x="35844" y="125675"/>
                      <a:pt x="48120" y="126985"/>
                      <a:pt x="60343" y="126821"/>
                    </a:cubicBezTo>
                    <a:cubicBezTo>
                      <a:pt x="76330" y="126657"/>
                      <a:pt x="90844" y="122183"/>
                      <a:pt x="104648" y="10494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4" name="Free-form: Shape 43">
                <a:extLst>
                  <a:ext uri="{FF2B5EF4-FFF2-40B4-BE49-F238E27FC236}">
                    <a16:creationId xmlns:a16="http://schemas.microsoft.com/office/drawing/2014/main" id="{BB31D310-B643-1D03-8582-44B01EA79F2E}"/>
                  </a:ext>
                </a:extLst>
              </p:cNvPr>
              <p:cNvSpPr/>
              <p:nvPr/>
            </p:nvSpPr>
            <p:spPr>
              <a:xfrm>
                <a:off x="9951049" y="3304447"/>
                <a:ext cx="215135" cy="106441"/>
              </a:xfrm>
              <a:custGeom>
                <a:avLst/>
                <a:gdLst>
                  <a:gd name="csX0" fmla="*/ 136910 w 215135"/>
                  <a:gd name="csY0" fmla="*/ 106442 h 106441"/>
                  <a:gd name="csX1" fmla="*/ 13923 w 215135"/>
                  <a:gd name="csY1" fmla="*/ 45821 h 106441"/>
                  <a:gd name="csX2" fmla="*/ 2411 w 215135"/>
                  <a:gd name="csY2" fmla="*/ 27215 h 106441"/>
                  <a:gd name="csX3" fmla="*/ 7594 w 215135"/>
                  <a:gd name="csY3" fmla="*/ 3153 h 106441"/>
                  <a:gd name="csX4" fmla="*/ 31766 w 215135"/>
                  <a:gd name="csY4" fmla="*/ 7300 h 106441"/>
                  <a:gd name="csX5" fmla="*/ 42569 w 215135"/>
                  <a:gd name="csY5" fmla="*/ 20559 h 106441"/>
                  <a:gd name="csX6" fmla="*/ 180015 w 215135"/>
                  <a:gd name="csY6" fmla="*/ 64810 h 106441"/>
                  <a:gd name="csX7" fmla="*/ 196439 w 215135"/>
                  <a:gd name="csY7" fmla="*/ 60226 h 106441"/>
                  <a:gd name="csX8" fmla="*/ 215045 w 215135"/>
                  <a:gd name="csY8" fmla="*/ 71848 h 106441"/>
                  <a:gd name="csX9" fmla="*/ 207570 w 215135"/>
                  <a:gd name="csY9" fmla="*/ 90018 h 106441"/>
                  <a:gd name="csX10" fmla="*/ 171012 w 215135"/>
                  <a:gd name="csY10" fmla="*/ 102895 h 106441"/>
                  <a:gd name="csX11" fmla="*/ 137019 w 215135"/>
                  <a:gd name="csY11" fmla="*/ 106387 h 1064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215135" h="106441">
                    <a:moveTo>
                      <a:pt x="136910" y="106442"/>
                    </a:moveTo>
                    <a:cubicBezTo>
                      <a:pt x="85838" y="106442"/>
                      <a:pt x="45680" y="84507"/>
                      <a:pt x="13923" y="45821"/>
                    </a:cubicBezTo>
                    <a:cubicBezTo>
                      <a:pt x="9340" y="40201"/>
                      <a:pt x="5248" y="33872"/>
                      <a:pt x="2411" y="27215"/>
                    </a:cubicBezTo>
                    <a:cubicBezTo>
                      <a:pt x="-1354" y="18431"/>
                      <a:pt x="-1463" y="9155"/>
                      <a:pt x="7594" y="3153"/>
                    </a:cubicBezTo>
                    <a:cubicBezTo>
                      <a:pt x="16434" y="-2686"/>
                      <a:pt x="24836" y="97"/>
                      <a:pt x="31766" y="7300"/>
                    </a:cubicBezTo>
                    <a:cubicBezTo>
                      <a:pt x="35694" y="11392"/>
                      <a:pt x="39078" y="16084"/>
                      <a:pt x="42569" y="20559"/>
                    </a:cubicBezTo>
                    <a:cubicBezTo>
                      <a:pt x="78308" y="66556"/>
                      <a:pt x="124961" y="78723"/>
                      <a:pt x="180015" y="64810"/>
                    </a:cubicBezTo>
                    <a:cubicBezTo>
                      <a:pt x="185526" y="63391"/>
                      <a:pt x="190873" y="61045"/>
                      <a:pt x="196439" y="60226"/>
                    </a:cubicBezTo>
                    <a:cubicBezTo>
                      <a:pt x="205660" y="58862"/>
                      <a:pt x="213899" y="62900"/>
                      <a:pt x="215045" y="71848"/>
                    </a:cubicBezTo>
                    <a:cubicBezTo>
                      <a:pt x="215754" y="77741"/>
                      <a:pt x="212208" y="87508"/>
                      <a:pt x="207570" y="90018"/>
                    </a:cubicBezTo>
                    <a:cubicBezTo>
                      <a:pt x="196330" y="96129"/>
                      <a:pt x="183562" y="100058"/>
                      <a:pt x="171012" y="102895"/>
                    </a:cubicBezTo>
                    <a:cubicBezTo>
                      <a:pt x="159990" y="105405"/>
                      <a:pt x="148368" y="105350"/>
                      <a:pt x="137019" y="10638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5" name="Free-form: Shape 44">
                <a:extLst>
                  <a:ext uri="{FF2B5EF4-FFF2-40B4-BE49-F238E27FC236}">
                    <a16:creationId xmlns:a16="http://schemas.microsoft.com/office/drawing/2014/main" id="{52C300D7-F8AD-014C-201F-4367C29E2537}"/>
                  </a:ext>
                </a:extLst>
              </p:cNvPr>
              <p:cNvSpPr/>
              <p:nvPr/>
            </p:nvSpPr>
            <p:spPr>
              <a:xfrm>
                <a:off x="10135447" y="3184394"/>
                <a:ext cx="36565" cy="35959"/>
              </a:xfrm>
              <a:custGeom>
                <a:avLst/>
                <a:gdLst>
                  <a:gd name="csX0" fmla="*/ 16679 w 36565"/>
                  <a:gd name="csY0" fmla="*/ 1 h 35959"/>
                  <a:gd name="csX1" fmla="*/ 36540 w 36565"/>
                  <a:gd name="csY1" fmla="*/ 18280 h 35959"/>
                  <a:gd name="csX2" fmla="*/ 20116 w 36565"/>
                  <a:gd name="csY2" fmla="*/ 35958 h 35959"/>
                  <a:gd name="csX3" fmla="*/ 37 w 36565"/>
                  <a:gd name="csY3" fmla="*/ 17516 h 35959"/>
                  <a:gd name="csX4" fmla="*/ 16679 w 36565"/>
                  <a:gd name="csY4" fmla="*/ 1 h 359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565" h="35959">
                    <a:moveTo>
                      <a:pt x="16679" y="1"/>
                    </a:moveTo>
                    <a:cubicBezTo>
                      <a:pt x="25954" y="-108"/>
                      <a:pt x="35940" y="9059"/>
                      <a:pt x="36540" y="18280"/>
                    </a:cubicBezTo>
                    <a:cubicBezTo>
                      <a:pt x="37086" y="27174"/>
                      <a:pt x="28792" y="36068"/>
                      <a:pt x="20116" y="35958"/>
                    </a:cubicBezTo>
                    <a:cubicBezTo>
                      <a:pt x="11222" y="35795"/>
                      <a:pt x="692" y="26137"/>
                      <a:pt x="37" y="17516"/>
                    </a:cubicBezTo>
                    <a:cubicBezTo>
                      <a:pt x="-618" y="8786"/>
                      <a:pt x="7567" y="110"/>
                      <a:pt x="16679" y="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6" name="Free-form: Shape 45">
                <a:extLst>
                  <a:ext uri="{FF2B5EF4-FFF2-40B4-BE49-F238E27FC236}">
                    <a16:creationId xmlns:a16="http://schemas.microsoft.com/office/drawing/2014/main" id="{E92940FD-C02C-560B-9DFC-4C1B6388E847}"/>
                  </a:ext>
                </a:extLst>
              </p:cNvPr>
              <p:cNvSpPr/>
              <p:nvPr/>
            </p:nvSpPr>
            <p:spPr>
              <a:xfrm>
                <a:off x="9982810" y="3220663"/>
                <a:ext cx="29859" cy="29899"/>
              </a:xfrm>
              <a:custGeom>
                <a:avLst/>
                <a:gdLst>
                  <a:gd name="csX0" fmla="*/ 14574 w 29859"/>
                  <a:gd name="csY0" fmla="*/ 16 h 29899"/>
                  <a:gd name="csX1" fmla="*/ 29851 w 29859"/>
                  <a:gd name="csY1" fmla="*/ 14858 h 29899"/>
                  <a:gd name="csX2" fmla="*/ 16865 w 29859"/>
                  <a:gd name="csY2" fmla="*/ 29754 h 29899"/>
                  <a:gd name="csX3" fmla="*/ 60 w 29859"/>
                  <a:gd name="csY3" fmla="*/ 15894 h 29899"/>
                  <a:gd name="csX4" fmla="*/ 14574 w 29859"/>
                  <a:gd name="csY4" fmla="*/ 16 h 29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859" h="29899">
                    <a:moveTo>
                      <a:pt x="14574" y="16"/>
                    </a:moveTo>
                    <a:cubicBezTo>
                      <a:pt x="23467" y="-366"/>
                      <a:pt x="30124" y="5964"/>
                      <a:pt x="29851" y="14858"/>
                    </a:cubicBezTo>
                    <a:cubicBezTo>
                      <a:pt x="29633" y="23260"/>
                      <a:pt x="25050" y="28444"/>
                      <a:pt x="16865" y="29754"/>
                    </a:cubicBezTo>
                    <a:cubicBezTo>
                      <a:pt x="9008" y="31009"/>
                      <a:pt x="769" y="23970"/>
                      <a:pt x="60" y="15894"/>
                    </a:cubicBezTo>
                    <a:cubicBezTo>
                      <a:pt x="-704" y="7601"/>
                      <a:pt x="5953" y="398"/>
                      <a:pt x="14574" y="1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47" name="Free-form: Shape 46">
                <a:extLst>
                  <a:ext uri="{FF2B5EF4-FFF2-40B4-BE49-F238E27FC236}">
                    <a16:creationId xmlns:a16="http://schemas.microsoft.com/office/drawing/2014/main" id="{51144273-286E-0C47-F90F-FDEA428CA51B}"/>
                  </a:ext>
                </a:extLst>
              </p:cNvPr>
              <p:cNvSpPr/>
              <p:nvPr/>
            </p:nvSpPr>
            <p:spPr>
              <a:xfrm>
                <a:off x="11455601" y="2812754"/>
                <a:ext cx="173318" cy="225397"/>
              </a:xfrm>
              <a:custGeom>
                <a:avLst/>
                <a:gdLst>
                  <a:gd name="csX0" fmla="*/ 68254 w 173318"/>
                  <a:gd name="csY0" fmla="*/ 72469 h 225397"/>
                  <a:gd name="csX1" fmla="*/ 31587 w 173318"/>
                  <a:gd name="csY1" fmla="*/ 92439 h 225397"/>
                  <a:gd name="csX2" fmla="*/ 3050 w 173318"/>
                  <a:gd name="csY2" fmla="*/ 87965 h 225397"/>
                  <a:gd name="csX3" fmla="*/ 13035 w 173318"/>
                  <a:gd name="csY3" fmla="*/ 59374 h 225397"/>
                  <a:gd name="csX4" fmla="*/ 111359 w 173318"/>
                  <a:gd name="csY4" fmla="*/ 3828 h 225397"/>
                  <a:gd name="csX5" fmla="*/ 141314 w 173318"/>
                  <a:gd name="csY5" fmla="*/ 9939 h 225397"/>
                  <a:gd name="csX6" fmla="*/ 130511 w 173318"/>
                  <a:gd name="csY6" fmla="*/ 36621 h 225397"/>
                  <a:gd name="csX7" fmla="*/ 103993 w 173318"/>
                  <a:gd name="csY7" fmla="*/ 52499 h 225397"/>
                  <a:gd name="csX8" fmla="*/ 110650 w 173318"/>
                  <a:gd name="csY8" fmla="*/ 70450 h 225397"/>
                  <a:gd name="csX9" fmla="*/ 165650 w 173318"/>
                  <a:gd name="csY9" fmla="*/ 185634 h 225397"/>
                  <a:gd name="csX10" fmla="*/ 173016 w 173318"/>
                  <a:gd name="csY10" fmla="*/ 206259 h 225397"/>
                  <a:gd name="csX11" fmla="*/ 161339 w 173318"/>
                  <a:gd name="csY11" fmla="*/ 225138 h 225397"/>
                  <a:gd name="csX12" fmla="*/ 141751 w 173318"/>
                  <a:gd name="csY12" fmla="*/ 219791 h 225397"/>
                  <a:gd name="csX13" fmla="*/ 130511 w 173318"/>
                  <a:gd name="csY13" fmla="*/ 201130 h 225397"/>
                  <a:gd name="csX14" fmla="*/ 80585 w 173318"/>
                  <a:gd name="csY14" fmla="*/ 97132 h 225397"/>
                  <a:gd name="csX15" fmla="*/ 68254 w 173318"/>
                  <a:gd name="csY15" fmla="*/ 72524 h 2253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73318" h="225397">
                    <a:moveTo>
                      <a:pt x="68254" y="72469"/>
                    </a:moveTo>
                    <a:cubicBezTo>
                      <a:pt x="54504" y="80054"/>
                      <a:pt x="43318" y="86819"/>
                      <a:pt x="31587" y="92439"/>
                    </a:cubicBezTo>
                    <a:cubicBezTo>
                      <a:pt x="18874" y="98551"/>
                      <a:pt x="8561" y="96477"/>
                      <a:pt x="3050" y="87965"/>
                    </a:cubicBezTo>
                    <a:cubicBezTo>
                      <a:pt x="-3116" y="78471"/>
                      <a:pt x="-5" y="67067"/>
                      <a:pt x="13035" y="59374"/>
                    </a:cubicBezTo>
                    <a:cubicBezTo>
                      <a:pt x="45501" y="40331"/>
                      <a:pt x="78239" y="21780"/>
                      <a:pt x="111359" y="3828"/>
                    </a:cubicBezTo>
                    <a:cubicBezTo>
                      <a:pt x="124563" y="-3320"/>
                      <a:pt x="136349" y="9"/>
                      <a:pt x="141314" y="9939"/>
                    </a:cubicBezTo>
                    <a:cubicBezTo>
                      <a:pt x="145898" y="19106"/>
                      <a:pt x="142351" y="28655"/>
                      <a:pt x="130511" y="36621"/>
                    </a:cubicBezTo>
                    <a:cubicBezTo>
                      <a:pt x="122435" y="42077"/>
                      <a:pt x="113760" y="46715"/>
                      <a:pt x="103993" y="52499"/>
                    </a:cubicBezTo>
                    <a:cubicBezTo>
                      <a:pt x="106285" y="58774"/>
                      <a:pt x="108030" y="64830"/>
                      <a:pt x="110650" y="70450"/>
                    </a:cubicBezTo>
                    <a:cubicBezTo>
                      <a:pt x="128874" y="108863"/>
                      <a:pt x="147426" y="147167"/>
                      <a:pt x="165650" y="185634"/>
                    </a:cubicBezTo>
                    <a:cubicBezTo>
                      <a:pt x="168760" y="192236"/>
                      <a:pt x="171815" y="199166"/>
                      <a:pt x="173016" y="206259"/>
                    </a:cubicBezTo>
                    <a:cubicBezTo>
                      <a:pt x="174544" y="215262"/>
                      <a:pt x="170233" y="223610"/>
                      <a:pt x="161339" y="225138"/>
                    </a:cubicBezTo>
                    <a:cubicBezTo>
                      <a:pt x="155173" y="226229"/>
                      <a:pt x="146662" y="223774"/>
                      <a:pt x="141751" y="219791"/>
                    </a:cubicBezTo>
                    <a:cubicBezTo>
                      <a:pt x="136458" y="215480"/>
                      <a:pt x="133730" y="207732"/>
                      <a:pt x="130511" y="201130"/>
                    </a:cubicBezTo>
                    <a:cubicBezTo>
                      <a:pt x="113760" y="166537"/>
                      <a:pt x="97227" y="131780"/>
                      <a:pt x="80585" y="97132"/>
                    </a:cubicBezTo>
                    <a:cubicBezTo>
                      <a:pt x="77093" y="89820"/>
                      <a:pt x="73328" y="82673"/>
                      <a:pt x="68254" y="7252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</p:grp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5324E6A-C3C4-A480-60C9-A4C1A8A89263}"/>
                </a:ext>
              </a:extLst>
            </p:cNvPr>
            <p:cNvSpPr/>
            <p:nvPr/>
          </p:nvSpPr>
          <p:spPr>
            <a:xfrm>
              <a:off x="9975777" y="3212059"/>
              <a:ext cx="42559" cy="42559"/>
            </a:xfrm>
            <a:prstGeom prst="ellipse">
              <a:avLst/>
            </a:prstGeom>
            <a:solidFill>
              <a:srgbClr val="004C66"/>
            </a:solidFill>
            <a:ln w="5454" cap="flat">
              <a:noFill/>
              <a:prstDash val="solid"/>
              <a:miter/>
            </a:ln>
          </p:spPr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D855A77F-4DFE-1515-8918-A58FBD39C062}"/>
                </a:ext>
              </a:extLst>
            </p:cNvPr>
            <p:cNvSpPr/>
            <p:nvPr/>
          </p:nvSpPr>
          <p:spPr>
            <a:xfrm>
              <a:off x="10133575" y="3184286"/>
              <a:ext cx="40922" cy="40922"/>
            </a:xfrm>
            <a:prstGeom prst="ellipse">
              <a:avLst/>
            </a:prstGeom>
            <a:solidFill>
              <a:srgbClr val="004C66"/>
            </a:solidFill>
            <a:ln w="5454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287E8DB4-444D-9692-D887-AFABB1B45B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540297"/>
      </p:ext>
    </p:extLst>
  </p:cSld>
  <p:clrMapOvr>
    <a:masterClrMapping/>
  </p:clrMapOvr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7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CB2666B-A460-CF21-2A82-053466688B7D}"/>
              </a:ext>
            </a:extLst>
          </p:cNvPr>
          <p:cNvGrpSpPr/>
          <p:nvPr userDrawn="1"/>
        </p:nvGrpSpPr>
        <p:grpSpPr>
          <a:xfrm>
            <a:off x="7006779" y="1535448"/>
            <a:ext cx="4634344" cy="5324948"/>
            <a:chOff x="7006779" y="1535448"/>
            <a:chExt cx="4634344" cy="5324948"/>
          </a:xfrm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3E046397-BDF6-8DF1-4A4E-F9CD481FBF7A}"/>
                </a:ext>
              </a:extLst>
            </p:cNvPr>
            <p:cNvGrpSpPr/>
            <p:nvPr/>
          </p:nvGrpSpPr>
          <p:grpSpPr>
            <a:xfrm>
              <a:off x="7006779" y="1535448"/>
              <a:ext cx="4634344" cy="5324948"/>
              <a:chOff x="7006779" y="1535448"/>
              <a:chExt cx="4634344" cy="5324948"/>
            </a:xfrm>
            <a:solidFill>
              <a:srgbClr val="004C66"/>
            </a:solidFill>
          </p:grpSpPr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E9E9BE94-445B-78D8-233D-3894230BDC17}"/>
                  </a:ext>
                </a:extLst>
              </p:cNvPr>
              <p:cNvSpPr/>
              <p:nvPr/>
            </p:nvSpPr>
            <p:spPr>
              <a:xfrm>
                <a:off x="8879910" y="3484420"/>
                <a:ext cx="847695" cy="548089"/>
              </a:xfrm>
              <a:custGeom>
                <a:avLst/>
                <a:gdLst>
                  <a:gd name="csX0" fmla="*/ 0 w 847695"/>
                  <a:gd name="csY0" fmla="*/ 189749 h 548089"/>
                  <a:gd name="csX1" fmla="*/ 105303 w 847695"/>
                  <a:gd name="csY1" fmla="*/ 0 h 548089"/>
                  <a:gd name="csX2" fmla="*/ 847695 w 847695"/>
                  <a:gd name="csY2" fmla="*/ 308776 h 548089"/>
                  <a:gd name="csX3" fmla="*/ 756956 w 847695"/>
                  <a:gd name="csY3" fmla="*/ 548089 h 548089"/>
                  <a:gd name="csX4" fmla="*/ 0 w 847695"/>
                  <a:gd name="csY4" fmla="*/ 189749 h 54808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47695" h="548089">
                    <a:moveTo>
                      <a:pt x="0" y="189749"/>
                    </a:moveTo>
                    <a:cubicBezTo>
                      <a:pt x="36200" y="124541"/>
                      <a:pt x="70122" y="63409"/>
                      <a:pt x="105303" y="0"/>
                    </a:cubicBezTo>
                    <a:cubicBezTo>
                      <a:pt x="351388" y="109318"/>
                      <a:pt x="592979" y="225589"/>
                      <a:pt x="847695" y="308776"/>
                    </a:cubicBezTo>
                    <a:cubicBezTo>
                      <a:pt x="845837" y="356723"/>
                      <a:pt x="790279" y="503379"/>
                      <a:pt x="756956" y="548089"/>
                    </a:cubicBezTo>
                    <a:cubicBezTo>
                      <a:pt x="522677" y="394660"/>
                      <a:pt x="264545" y="290616"/>
                      <a:pt x="0" y="18974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C766423D-6C94-B484-ECB1-223B6C5E411B}"/>
                  </a:ext>
                </a:extLst>
              </p:cNvPr>
              <p:cNvSpPr/>
              <p:nvPr/>
            </p:nvSpPr>
            <p:spPr>
              <a:xfrm>
                <a:off x="9496764" y="2962866"/>
                <a:ext cx="132241" cy="117295"/>
              </a:xfrm>
              <a:custGeom>
                <a:avLst/>
                <a:gdLst>
                  <a:gd name="csX0" fmla="*/ 51881 w 132241"/>
                  <a:gd name="csY0" fmla="*/ 75471 h 117295"/>
                  <a:gd name="csX1" fmla="*/ 90898 w 132241"/>
                  <a:gd name="csY1" fmla="*/ 71216 h 117295"/>
                  <a:gd name="csX2" fmla="*/ 115051 w 132241"/>
                  <a:gd name="csY2" fmla="*/ 85300 h 117295"/>
                  <a:gd name="csX3" fmla="*/ 100067 w 132241"/>
                  <a:gd name="csY3" fmla="*/ 111251 h 117295"/>
                  <a:gd name="csX4" fmla="*/ 15801 w 132241"/>
                  <a:gd name="csY4" fmla="*/ 100104 h 117295"/>
                  <a:gd name="csX5" fmla="*/ 15981 w 132241"/>
                  <a:gd name="csY5" fmla="*/ 46943 h 117295"/>
                  <a:gd name="csX6" fmla="*/ 107139 w 132241"/>
                  <a:gd name="csY6" fmla="*/ 615 h 117295"/>
                  <a:gd name="csX7" fmla="*/ 128236 w 132241"/>
                  <a:gd name="csY7" fmla="*/ 7986 h 117295"/>
                  <a:gd name="csX8" fmla="*/ 123981 w 132241"/>
                  <a:gd name="csY8" fmla="*/ 32199 h 117295"/>
                  <a:gd name="csX9" fmla="*/ 105281 w 132241"/>
                  <a:gd name="csY9" fmla="*/ 43946 h 117295"/>
                  <a:gd name="csX10" fmla="*/ 51042 w 132241"/>
                  <a:gd name="csY10" fmla="*/ 72475 h 117295"/>
                  <a:gd name="csX11" fmla="*/ 51881 w 132241"/>
                  <a:gd name="csY11" fmla="*/ 75411 h 1172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132241" h="117295">
                    <a:moveTo>
                      <a:pt x="51881" y="75471"/>
                    </a:moveTo>
                    <a:cubicBezTo>
                      <a:pt x="64947" y="74452"/>
                      <a:pt x="77892" y="72235"/>
                      <a:pt x="90898" y="71216"/>
                    </a:cubicBezTo>
                    <a:cubicBezTo>
                      <a:pt x="102045" y="70377"/>
                      <a:pt x="111155" y="73913"/>
                      <a:pt x="115051" y="85300"/>
                    </a:cubicBezTo>
                    <a:cubicBezTo>
                      <a:pt x="118647" y="95789"/>
                      <a:pt x="113313" y="106696"/>
                      <a:pt x="100067" y="111251"/>
                    </a:cubicBezTo>
                    <a:cubicBezTo>
                      <a:pt x="70460" y="121440"/>
                      <a:pt x="41393" y="119402"/>
                      <a:pt x="15801" y="100104"/>
                    </a:cubicBezTo>
                    <a:cubicBezTo>
                      <a:pt x="-4816" y="84581"/>
                      <a:pt x="-5775" y="60428"/>
                      <a:pt x="15981" y="46943"/>
                    </a:cubicBezTo>
                    <a:cubicBezTo>
                      <a:pt x="44869" y="29023"/>
                      <a:pt x="76094" y="14699"/>
                      <a:pt x="107139" y="615"/>
                    </a:cubicBezTo>
                    <a:cubicBezTo>
                      <a:pt x="112234" y="-1723"/>
                      <a:pt x="123561" y="3012"/>
                      <a:pt x="128236" y="7986"/>
                    </a:cubicBezTo>
                    <a:cubicBezTo>
                      <a:pt x="135668" y="15898"/>
                      <a:pt x="131892" y="25607"/>
                      <a:pt x="123981" y="32199"/>
                    </a:cubicBezTo>
                    <a:cubicBezTo>
                      <a:pt x="118347" y="36874"/>
                      <a:pt x="111754" y="40470"/>
                      <a:pt x="105281" y="43946"/>
                    </a:cubicBezTo>
                    <a:cubicBezTo>
                      <a:pt x="87302" y="53715"/>
                      <a:pt x="69082" y="62885"/>
                      <a:pt x="51042" y="72475"/>
                    </a:cubicBezTo>
                    <a:lnTo>
                      <a:pt x="51881" y="75411"/>
                    </a:lnTo>
                    <a:close/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4DBC3B32-65BA-7A59-4CC1-7EAEDA8AD251}"/>
                  </a:ext>
                </a:extLst>
              </p:cNvPr>
              <p:cNvSpPr/>
              <p:nvPr/>
            </p:nvSpPr>
            <p:spPr>
              <a:xfrm>
                <a:off x="9489252" y="3077245"/>
                <a:ext cx="183742" cy="68492"/>
              </a:xfrm>
              <a:custGeom>
                <a:avLst/>
                <a:gdLst>
                  <a:gd name="csX0" fmla="*/ 24032 w 183742"/>
                  <a:gd name="csY0" fmla="*/ 57045 h 68492"/>
                  <a:gd name="csX1" fmla="*/ 5453 w 183742"/>
                  <a:gd name="csY1" fmla="*/ 45718 h 68492"/>
                  <a:gd name="csX2" fmla="*/ 898 w 183742"/>
                  <a:gd name="csY2" fmla="*/ 26180 h 68492"/>
                  <a:gd name="csX3" fmla="*/ 19897 w 183742"/>
                  <a:gd name="csY3" fmla="*/ 14073 h 68492"/>
                  <a:gd name="csX4" fmla="*/ 46447 w 183742"/>
                  <a:gd name="csY4" fmla="*/ 21085 h 68492"/>
                  <a:gd name="csX5" fmla="*/ 151510 w 183742"/>
                  <a:gd name="csY5" fmla="*/ 6102 h 68492"/>
                  <a:gd name="csX6" fmla="*/ 178540 w 183742"/>
                  <a:gd name="csY6" fmla="*/ 6582 h 68492"/>
                  <a:gd name="csX7" fmla="*/ 177162 w 183742"/>
                  <a:gd name="csY7" fmla="*/ 34211 h 68492"/>
                  <a:gd name="csX8" fmla="*/ 114052 w 183742"/>
                  <a:gd name="csY8" fmla="*/ 66095 h 68492"/>
                  <a:gd name="csX9" fmla="*/ 83666 w 183742"/>
                  <a:gd name="csY9" fmla="*/ 68493 h 684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83742" h="68492">
                    <a:moveTo>
                      <a:pt x="24032" y="57045"/>
                    </a:moveTo>
                    <a:cubicBezTo>
                      <a:pt x="17200" y="55187"/>
                      <a:pt x="9648" y="51172"/>
                      <a:pt x="5453" y="45718"/>
                    </a:cubicBezTo>
                    <a:cubicBezTo>
                      <a:pt x="1557" y="40684"/>
                      <a:pt x="-1619" y="30735"/>
                      <a:pt x="898" y="26180"/>
                    </a:cubicBezTo>
                    <a:cubicBezTo>
                      <a:pt x="4194" y="20246"/>
                      <a:pt x="13125" y="14493"/>
                      <a:pt x="19897" y="14073"/>
                    </a:cubicBezTo>
                    <a:cubicBezTo>
                      <a:pt x="28587" y="13594"/>
                      <a:pt x="37517" y="18748"/>
                      <a:pt x="46447" y="21085"/>
                    </a:cubicBezTo>
                    <a:cubicBezTo>
                      <a:pt x="83546" y="30735"/>
                      <a:pt x="119626" y="33252"/>
                      <a:pt x="151510" y="6102"/>
                    </a:cubicBezTo>
                    <a:cubicBezTo>
                      <a:pt x="160440" y="-1449"/>
                      <a:pt x="170089" y="-2768"/>
                      <a:pt x="178540" y="6582"/>
                    </a:cubicBezTo>
                    <a:cubicBezTo>
                      <a:pt x="186871" y="15871"/>
                      <a:pt x="184294" y="25820"/>
                      <a:pt x="177162" y="34211"/>
                    </a:cubicBezTo>
                    <a:cubicBezTo>
                      <a:pt x="160680" y="53449"/>
                      <a:pt x="137965" y="61480"/>
                      <a:pt x="114052" y="66095"/>
                    </a:cubicBezTo>
                    <a:cubicBezTo>
                      <a:pt x="104163" y="68013"/>
                      <a:pt x="93795" y="67773"/>
                      <a:pt x="83666" y="68493"/>
                    </a:cubicBezTo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C800035A-D01C-DC68-6A88-9FB476D4340C}"/>
                  </a:ext>
                </a:extLst>
              </p:cNvPr>
              <p:cNvSpPr/>
              <p:nvPr/>
            </p:nvSpPr>
            <p:spPr>
              <a:xfrm>
                <a:off x="9659634" y="3003831"/>
                <a:ext cx="35917" cy="34985"/>
              </a:xfrm>
              <a:custGeom>
                <a:avLst/>
                <a:gdLst>
                  <a:gd name="csX0" fmla="*/ 16249 w 35917"/>
                  <a:gd name="csY0" fmla="*/ 44 h 34985"/>
                  <a:gd name="csX1" fmla="*/ 35907 w 35917"/>
                  <a:gd name="csY1" fmla="*/ 18084 h 34985"/>
                  <a:gd name="csX2" fmla="*/ 18467 w 35917"/>
                  <a:gd name="csY2" fmla="*/ 34986 h 34985"/>
                  <a:gd name="csX3" fmla="*/ 127 w 35917"/>
                  <a:gd name="csY3" fmla="*/ 18384 h 34985"/>
                  <a:gd name="csX4" fmla="*/ 16249 w 35917"/>
                  <a:gd name="csY4" fmla="*/ 104 h 349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917" h="34985">
                    <a:moveTo>
                      <a:pt x="16249" y="44"/>
                    </a:moveTo>
                    <a:cubicBezTo>
                      <a:pt x="27157" y="-675"/>
                      <a:pt x="36267" y="7416"/>
                      <a:pt x="35907" y="18084"/>
                    </a:cubicBezTo>
                    <a:cubicBezTo>
                      <a:pt x="35548" y="29052"/>
                      <a:pt x="29255" y="34986"/>
                      <a:pt x="18467" y="34986"/>
                    </a:cubicBezTo>
                    <a:cubicBezTo>
                      <a:pt x="7798" y="34986"/>
                      <a:pt x="1446" y="28872"/>
                      <a:pt x="127" y="18384"/>
                    </a:cubicBezTo>
                    <a:cubicBezTo>
                      <a:pt x="-1072" y="8795"/>
                      <a:pt x="6360" y="764"/>
                      <a:pt x="16249" y="10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grpSp>
            <p:nvGrpSpPr>
              <p:cNvPr id="18" name="Graphic 6">
                <a:extLst>
                  <a:ext uri="{FF2B5EF4-FFF2-40B4-BE49-F238E27FC236}">
                    <a16:creationId xmlns:a16="http://schemas.microsoft.com/office/drawing/2014/main" id="{6A4BD5E3-9439-B858-3BCB-D9A943DDBE9B}"/>
                  </a:ext>
                </a:extLst>
              </p:cNvPr>
              <p:cNvGrpSpPr/>
              <p:nvPr/>
            </p:nvGrpSpPr>
            <p:grpSpPr>
              <a:xfrm>
                <a:off x="7006779" y="1535448"/>
                <a:ext cx="4634344" cy="5324948"/>
                <a:chOff x="7006779" y="1535448"/>
                <a:chExt cx="4634344" cy="5324948"/>
              </a:xfrm>
              <a:solidFill>
                <a:srgbClr val="004C66"/>
              </a:solidFill>
            </p:grpSpPr>
            <p:sp>
              <p:nvSpPr>
                <p:cNvPr id="19" name="Free-form: Shape 18">
                  <a:extLst>
                    <a:ext uri="{FF2B5EF4-FFF2-40B4-BE49-F238E27FC236}">
                      <a16:creationId xmlns:a16="http://schemas.microsoft.com/office/drawing/2014/main" id="{C54C6AB2-9E4A-8F2B-1837-485183F58C6F}"/>
                    </a:ext>
                  </a:extLst>
                </p:cNvPr>
                <p:cNvSpPr/>
                <p:nvPr/>
              </p:nvSpPr>
              <p:spPr>
                <a:xfrm>
                  <a:off x="7006779" y="1535448"/>
                  <a:ext cx="4634344" cy="5324948"/>
                </a:xfrm>
                <a:custGeom>
                  <a:avLst/>
                  <a:gdLst>
                    <a:gd name="csX0" fmla="*/ 4353527 w 4634344"/>
                    <a:gd name="csY0" fmla="*/ 1869321 h 5324948"/>
                    <a:gd name="csX1" fmla="*/ 4379538 w 4634344"/>
                    <a:gd name="csY1" fmla="*/ 1970488 h 5324948"/>
                    <a:gd name="csX2" fmla="*/ 4151252 w 4634344"/>
                    <a:gd name="csY2" fmla="*/ 2448395 h 5324948"/>
                    <a:gd name="csX3" fmla="*/ 3989553 w 4634344"/>
                    <a:gd name="csY3" fmla="*/ 2534399 h 5324948"/>
                    <a:gd name="csX4" fmla="*/ 3624979 w 4634344"/>
                    <a:gd name="csY4" fmla="*/ 2898913 h 5324948"/>
                    <a:gd name="csX5" fmla="*/ 3549943 w 4634344"/>
                    <a:gd name="csY5" fmla="*/ 3044311 h 5324948"/>
                    <a:gd name="csX6" fmla="*/ 3534660 w 4634344"/>
                    <a:gd name="csY6" fmla="*/ 3068584 h 5324948"/>
                    <a:gd name="csX7" fmla="*/ 3515900 w 4634344"/>
                    <a:gd name="csY7" fmla="*/ 3048626 h 5324948"/>
                    <a:gd name="csX8" fmla="*/ 3452251 w 4634344"/>
                    <a:gd name="csY8" fmla="*/ 2597988 h 5324948"/>
                    <a:gd name="csX9" fmla="*/ 3455788 w 4634344"/>
                    <a:gd name="csY9" fmla="*/ 2282260 h 5324948"/>
                    <a:gd name="csX10" fmla="*/ 3508049 w 4634344"/>
                    <a:gd name="csY10" fmla="*/ 2061107 h 5324948"/>
                    <a:gd name="csX11" fmla="*/ 3601545 w 4634344"/>
                    <a:gd name="csY11" fmla="*/ 1701388 h 5324948"/>
                    <a:gd name="csX12" fmla="*/ 3612213 w 4634344"/>
                    <a:gd name="csY12" fmla="*/ 1447870 h 5324948"/>
                    <a:gd name="csX13" fmla="*/ 3521175 w 4634344"/>
                    <a:gd name="csY13" fmla="*/ 1238703 h 5324948"/>
                    <a:gd name="csX14" fmla="*/ 3203589 w 4634344"/>
                    <a:gd name="csY14" fmla="*/ 1009938 h 5324948"/>
                    <a:gd name="csX15" fmla="*/ 3027625 w 4634344"/>
                    <a:gd name="csY15" fmla="*/ 960194 h 5324948"/>
                    <a:gd name="csX16" fmla="*/ 3000116 w 4634344"/>
                    <a:gd name="csY16" fmla="*/ 958216 h 5324948"/>
                    <a:gd name="csX17" fmla="*/ 3052377 w 4634344"/>
                    <a:gd name="csY17" fmla="*/ 1079820 h 5324948"/>
                    <a:gd name="csX18" fmla="*/ 3115607 w 4634344"/>
                    <a:gd name="csY18" fmla="*/ 1171398 h 5324948"/>
                    <a:gd name="csX19" fmla="*/ 3065383 w 4634344"/>
                    <a:gd name="csY19" fmla="*/ 1272146 h 5324948"/>
                    <a:gd name="csX20" fmla="*/ 3035836 w 4634344"/>
                    <a:gd name="csY20" fmla="*/ 1399624 h 5324948"/>
                    <a:gd name="csX21" fmla="*/ 3099605 w 4634344"/>
                    <a:gd name="csY21" fmla="*/ 1482631 h 5324948"/>
                    <a:gd name="csX22" fmla="*/ 3114648 w 4634344"/>
                    <a:gd name="csY22" fmla="*/ 1574209 h 5324948"/>
                    <a:gd name="csX23" fmla="*/ 3131189 w 4634344"/>
                    <a:gd name="csY23" fmla="*/ 1614484 h 5324948"/>
                    <a:gd name="csX24" fmla="*/ 3294448 w 4634344"/>
                    <a:gd name="csY24" fmla="*/ 1760781 h 5324948"/>
                    <a:gd name="csX25" fmla="*/ 3341375 w 4634344"/>
                    <a:gd name="csY25" fmla="*/ 1832342 h 5324948"/>
                    <a:gd name="csX26" fmla="*/ 3318540 w 4634344"/>
                    <a:gd name="csY26" fmla="*/ 1974683 h 5324948"/>
                    <a:gd name="csX27" fmla="*/ 3234334 w 4634344"/>
                    <a:gd name="csY27" fmla="*/ 2031859 h 5324948"/>
                    <a:gd name="csX28" fmla="*/ 3036615 w 4634344"/>
                    <a:gd name="csY28" fmla="*/ 2086578 h 5324948"/>
                    <a:gd name="csX29" fmla="*/ 3003472 w 4634344"/>
                    <a:gd name="csY29" fmla="*/ 2093950 h 5324948"/>
                    <a:gd name="csX30" fmla="*/ 2989268 w 4634344"/>
                    <a:gd name="csY30" fmla="*/ 2144893 h 5324948"/>
                    <a:gd name="csX31" fmla="*/ 2985851 w 4634344"/>
                    <a:gd name="csY31" fmla="*/ 2538774 h 5324948"/>
                    <a:gd name="csX32" fmla="*/ 3027745 w 4634344"/>
                    <a:gd name="csY32" fmla="*/ 2776410 h 5324948"/>
                    <a:gd name="csX33" fmla="*/ 2968351 w 4634344"/>
                    <a:gd name="csY33" fmla="*/ 3078593 h 5324948"/>
                    <a:gd name="csX34" fmla="*/ 2837397 w 4634344"/>
                    <a:gd name="csY34" fmla="*/ 3267922 h 5324948"/>
                    <a:gd name="csX35" fmla="*/ 2784895 w 4634344"/>
                    <a:gd name="csY35" fmla="*/ 3261089 h 5324948"/>
                    <a:gd name="csX36" fmla="*/ 2771470 w 4634344"/>
                    <a:gd name="csY36" fmla="*/ 3224650 h 5324948"/>
                    <a:gd name="csX37" fmla="*/ 2556910 w 4634344"/>
                    <a:gd name="csY37" fmla="*/ 2787018 h 5324948"/>
                    <a:gd name="csX38" fmla="*/ 2536532 w 4634344"/>
                    <a:gd name="csY38" fmla="*/ 2757171 h 5324948"/>
                    <a:gd name="csX39" fmla="*/ 2508124 w 4634344"/>
                    <a:gd name="csY39" fmla="*/ 2921088 h 5324948"/>
                    <a:gd name="csX40" fmla="*/ 2492661 w 4634344"/>
                    <a:gd name="csY40" fmla="*/ 2909761 h 5324948"/>
                    <a:gd name="csX41" fmla="*/ 2188980 w 4634344"/>
                    <a:gd name="csY41" fmla="*/ 2692443 h 5324948"/>
                    <a:gd name="csX42" fmla="*/ 1996774 w 4634344"/>
                    <a:gd name="csY42" fmla="*/ 2592654 h 5324948"/>
                    <a:gd name="csX43" fmla="*/ 1701783 w 4634344"/>
                    <a:gd name="csY43" fmla="*/ 2381210 h 5324948"/>
                    <a:gd name="csX44" fmla="*/ 1680686 w 4634344"/>
                    <a:gd name="csY44" fmla="*/ 2366826 h 5324948"/>
                    <a:gd name="csX45" fmla="*/ 1755183 w 4634344"/>
                    <a:gd name="csY45" fmla="*/ 2285377 h 5324948"/>
                    <a:gd name="csX46" fmla="*/ 1725516 w 4634344"/>
                    <a:gd name="csY46" fmla="*/ 2283339 h 5324948"/>
                    <a:gd name="csX47" fmla="*/ 1216983 w 4634344"/>
                    <a:gd name="csY47" fmla="*/ 2384806 h 5324948"/>
                    <a:gd name="csX48" fmla="*/ 745548 w 4634344"/>
                    <a:gd name="csY48" fmla="*/ 2594512 h 5324948"/>
                    <a:gd name="csX49" fmla="*/ 435394 w 4634344"/>
                    <a:gd name="csY49" fmla="*/ 2704969 h 5324948"/>
                    <a:gd name="csX50" fmla="*/ 151431 w 4634344"/>
                    <a:gd name="csY50" fmla="*/ 2683813 h 5324948"/>
                    <a:gd name="csX51" fmla="*/ 133810 w 4634344"/>
                    <a:gd name="csY51" fmla="*/ 2677220 h 5324948"/>
                    <a:gd name="csX52" fmla="*/ 129435 w 4634344"/>
                    <a:gd name="csY52" fmla="*/ 2682254 h 5324948"/>
                    <a:gd name="csX53" fmla="*/ 144119 w 4634344"/>
                    <a:gd name="csY53" fmla="*/ 2692024 h 5324948"/>
                    <a:gd name="csX54" fmla="*/ 706292 w 4634344"/>
                    <a:gd name="csY54" fmla="*/ 2789535 h 5324948"/>
                    <a:gd name="csX55" fmla="*/ 890227 w 4634344"/>
                    <a:gd name="csY55" fmla="*/ 2705508 h 5324948"/>
                    <a:gd name="csX56" fmla="*/ 1048271 w 4634344"/>
                    <a:gd name="csY56" fmla="*/ 2612792 h 5324948"/>
                    <a:gd name="csX57" fmla="*/ 1165440 w 4634344"/>
                    <a:gd name="csY57" fmla="*/ 2549442 h 5324948"/>
                    <a:gd name="csX58" fmla="*/ 1511375 w 4634344"/>
                    <a:gd name="csY58" fmla="*/ 2476024 h 5324948"/>
                    <a:gd name="csX59" fmla="*/ 1583894 w 4634344"/>
                    <a:gd name="csY59" fmla="*/ 2451751 h 5324948"/>
                    <a:gd name="csX60" fmla="*/ 1650360 w 4634344"/>
                    <a:gd name="csY60" fmla="*/ 2395294 h 5324948"/>
                    <a:gd name="csX61" fmla="*/ 1667800 w 4634344"/>
                    <a:gd name="csY61" fmla="*/ 2408899 h 5324948"/>
                    <a:gd name="csX62" fmla="*/ 2041844 w 4634344"/>
                    <a:gd name="csY62" fmla="*/ 2666192 h 5324948"/>
                    <a:gd name="csX63" fmla="*/ 2209477 w 4634344"/>
                    <a:gd name="csY63" fmla="*/ 2753035 h 5324948"/>
                    <a:gd name="csX64" fmla="*/ 2472883 w 4634344"/>
                    <a:gd name="csY64" fmla="*/ 2950755 h 5324948"/>
                    <a:gd name="csX65" fmla="*/ 2487267 w 4634344"/>
                    <a:gd name="csY65" fmla="*/ 3009370 h 5324948"/>
                    <a:gd name="csX66" fmla="*/ 2396528 w 4634344"/>
                    <a:gd name="csY66" fmla="*/ 3220395 h 5324948"/>
                    <a:gd name="csX67" fmla="*/ 2392393 w 4634344"/>
                    <a:gd name="csY67" fmla="*/ 3261928 h 5324948"/>
                    <a:gd name="csX68" fmla="*/ 2379447 w 4634344"/>
                    <a:gd name="csY68" fmla="*/ 3661084 h 5324948"/>
                    <a:gd name="csX69" fmla="*/ 2297758 w 4634344"/>
                    <a:gd name="csY69" fmla="*/ 3795933 h 5324948"/>
                    <a:gd name="csX70" fmla="*/ 2230693 w 4634344"/>
                    <a:gd name="csY70" fmla="*/ 3870011 h 5324948"/>
                    <a:gd name="csX71" fmla="*/ 1853593 w 4634344"/>
                    <a:gd name="csY71" fmla="*/ 4243155 h 5324948"/>
                    <a:gd name="csX72" fmla="*/ 1770406 w 4634344"/>
                    <a:gd name="csY72" fmla="*/ 4328859 h 5324948"/>
                    <a:gd name="csX73" fmla="*/ 1633219 w 4634344"/>
                    <a:gd name="csY73" fmla="*/ 4567393 h 5324948"/>
                    <a:gd name="csX74" fmla="*/ 1602893 w 4634344"/>
                    <a:gd name="csY74" fmla="*/ 4668381 h 5324948"/>
                    <a:gd name="csX75" fmla="*/ 1585512 w 4634344"/>
                    <a:gd name="csY75" fmla="*/ 4691156 h 5324948"/>
                    <a:gd name="csX76" fmla="*/ 1557643 w 4634344"/>
                    <a:gd name="csY76" fmla="*/ 4676412 h 5324948"/>
                    <a:gd name="csX77" fmla="*/ 1543859 w 4634344"/>
                    <a:gd name="csY77" fmla="*/ 4652439 h 5324948"/>
                    <a:gd name="csX78" fmla="*/ 1495373 w 4634344"/>
                    <a:gd name="csY78" fmla="*/ 4552590 h 5324948"/>
                    <a:gd name="csX79" fmla="*/ 1461630 w 4634344"/>
                    <a:gd name="csY79" fmla="*/ 4494814 h 5324948"/>
                    <a:gd name="csX80" fmla="*/ 1333733 w 4634344"/>
                    <a:gd name="csY80" fmla="*/ 4558403 h 5324948"/>
                    <a:gd name="csX81" fmla="*/ 1340086 w 4634344"/>
                    <a:gd name="csY81" fmla="*/ 4567993 h 5324948"/>
                    <a:gd name="csX82" fmla="*/ 1492556 w 4634344"/>
                    <a:gd name="csY82" fmla="*/ 4862744 h 5324948"/>
                    <a:gd name="csX83" fmla="*/ 1514252 w 4634344"/>
                    <a:gd name="csY83" fmla="*/ 5116142 h 5324948"/>
                    <a:gd name="csX84" fmla="*/ 1503104 w 4634344"/>
                    <a:gd name="csY84" fmla="*/ 5304632 h 5324948"/>
                    <a:gd name="csX85" fmla="*/ 1500108 w 4634344"/>
                    <a:gd name="csY85" fmla="*/ 5324949 h 5324948"/>
                    <a:gd name="csX86" fmla="*/ 1461211 w 4634344"/>
                    <a:gd name="csY86" fmla="*/ 5324949 h 5324948"/>
                    <a:gd name="csX87" fmla="*/ 1470560 w 4634344"/>
                    <a:gd name="csY87" fmla="*/ 4978355 h 5324948"/>
                    <a:gd name="csX88" fmla="*/ 1462409 w 4634344"/>
                    <a:gd name="csY88" fmla="*/ 4973920 h 5324948"/>
                    <a:gd name="csX89" fmla="*/ 1452700 w 4634344"/>
                    <a:gd name="csY89" fmla="*/ 4989862 h 5324948"/>
                    <a:gd name="csX90" fmla="*/ 1240237 w 4634344"/>
                    <a:gd name="csY90" fmla="*/ 5089831 h 5324948"/>
                    <a:gd name="csX91" fmla="*/ 1186297 w 4634344"/>
                    <a:gd name="csY91" fmla="*/ 5079463 h 5324948"/>
                    <a:gd name="csX92" fmla="*/ 1172872 w 4634344"/>
                    <a:gd name="csY92" fmla="*/ 5041525 h 5324948"/>
                    <a:gd name="csX93" fmla="*/ 1396723 w 4634344"/>
                    <a:gd name="csY93" fmla="*/ 4866580 h 5324948"/>
                    <a:gd name="csX94" fmla="*/ 1443351 w 4634344"/>
                    <a:gd name="csY94" fmla="*/ 4860766 h 5324948"/>
                    <a:gd name="csX95" fmla="*/ 1444489 w 4634344"/>
                    <a:gd name="csY95" fmla="*/ 4852016 h 5324948"/>
                    <a:gd name="csX96" fmla="*/ 1298312 w 4634344"/>
                    <a:gd name="csY96" fmla="*/ 4588070 h 5324948"/>
                    <a:gd name="csX97" fmla="*/ 1257018 w 4634344"/>
                    <a:gd name="csY97" fmla="*/ 4574525 h 5324948"/>
                    <a:gd name="csX98" fmla="*/ 1146621 w 4634344"/>
                    <a:gd name="csY98" fmla="*/ 4585134 h 5324948"/>
                    <a:gd name="csX99" fmla="*/ 1116355 w 4634344"/>
                    <a:gd name="csY99" fmla="*/ 4582557 h 5324948"/>
                    <a:gd name="csX100" fmla="*/ 1102451 w 4634344"/>
                    <a:gd name="csY100" fmla="*/ 4538506 h 5324948"/>
                    <a:gd name="csX101" fmla="*/ 1157469 w 4634344"/>
                    <a:gd name="csY101" fmla="*/ 4479531 h 5324948"/>
                    <a:gd name="csX102" fmla="*/ 884893 w 4634344"/>
                    <a:gd name="csY102" fmla="*/ 4357388 h 5324948"/>
                    <a:gd name="csX103" fmla="*/ 797571 w 4634344"/>
                    <a:gd name="csY103" fmla="*/ 4466885 h 5324948"/>
                    <a:gd name="csX104" fmla="*/ 646539 w 4634344"/>
                    <a:gd name="csY104" fmla="*/ 4499489 h 5324948"/>
                    <a:gd name="csX105" fmla="*/ 626401 w 4634344"/>
                    <a:gd name="csY105" fmla="*/ 4453161 h 5324948"/>
                    <a:gd name="csX106" fmla="*/ 777493 w 4634344"/>
                    <a:gd name="csY106" fmla="*/ 4326702 h 5324948"/>
                    <a:gd name="csX107" fmla="*/ 799668 w 4634344"/>
                    <a:gd name="csY107" fmla="*/ 4317532 h 5324948"/>
                    <a:gd name="csX108" fmla="*/ 773477 w 4634344"/>
                    <a:gd name="csY108" fmla="*/ 4302069 h 5324948"/>
                    <a:gd name="csX109" fmla="*/ 543154 w 4634344"/>
                    <a:gd name="csY109" fmla="*/ 4120411 h 5324948"/>
                    <a:gd name="csX110" fmla="*/ 479925 w 4634344"/>
                    <a:gd name="csY110" fmla="*/ 4043158 h 5324948"/>
                    <a:gd name="csX111" fmla="*/ 440309 w 4634344"/>
                    <a:gd name="csY111" fmla="*/ 4018046 h 5324948"/>
                    <a:gd name="csX112" fmla="*/ 373124 w 4634344"/>
                    <a:gd name="csY112" fmla="*/ 4001983 h 5324948"/>
                    <a:gd name="csX113" fmla="*/ 357541 w 4634344"/>
                    <a:gd name="csY113" fmla="*/ 3958891 h 5324948"/>
                    <a:gd name="csX114" fmla="*/ 388227 w 4634344"/>
                    <a:gd name="csY114" fmla="*/ 3928326 h 5324948"/>
                    <a:gd name="csX115" fmla="*/ 414358 w 4634344"/>
                    <a:gd name="csY115" fmla="*/ 3915260 h 5324948"/>
                    <a:gd name="csX116" fmla="*/ 371445 w 4634344"/>
                    <a:gd name="csY116" fmla="*/ 3693268 h 5324948"/>
                    <a:gd name="csX117" fmla="*/ 360897 w 4634344"/>
                    <a:gd name="csY117" fmla="*/ 3664739 h 5324948"/>
                    <a:gd name="csX118" fmla="*/ 365692 w 4634344"/>
                    <a:gd name="csY118" fmla="*/ 3634353 h 5324948"/>
                    <a:gd name="csX119" fmla="*/ 394879 w 4634344"/>
                    <a:gd name="csY119" fmla="*/ 3640706 h 5324948"/>
                    <a:gd name="csX120" fmla="*/ 574080 w 4634344"/>
                    <a:gd name="csY120" fmla="*/ 3818228 h 5324948"/>
                    <a:gd name="csX121" fmla="*/ 589123 w 4634344"/>
                    <a:gd name="csY121" fmla="*/ 3834410 h 5324948"/>
                    <a:gd name="csX122" fmla="*/ 686874 w 4634344"/>
                    <a:gd name="csY122" fmla="*/ 3743671 h 5324948"/>
                    <a:gd name="csX123" fmla="*/ 1004760 w 4634344"/>
                    <a:gd name="csY123" fmla="*/ 3206790 h 5324948"/>
                    <a:gd name="csX124" fmla="*/ 1206315 w 4634344"/>
                    <a:gd name="csY124" fmla="*/ 2981621 h 5324948"/>
                    <a:gd name="csX125" fmla="*/ 1224055 w 4634344"/>
                    <a:gd name="csY125" fmla="*/ 2967896 h 5324948"/>
                    <a:gd name="csX126" fmla="*/ 1108564 w 4634344"/>
                    <a:gd name="csY126" fmla="*/ 2815486 h 5324948"/>
                    <a:gd name="csX127" fmla="*/ 1226692 w 4634344"/>
                    <a:gd name="csY127" fmla="*/ 2726245 h 5324948"/>
                    <a:gd name="csX128" fmla="*/ 1351054 w 4634344"/>
                    <a:gd name="csY128" fmla="*/ 2642938 h 5324948"/>
                    <a:gd name="csX129" fmla="*/ 1378443 w 4634344"/>
                    <a:gd name="csY129" fmla="*/ 2662536 h 5324948"/>
                    <a:gd name="csX130" fmla="*/ 1639272 w 4634344"/>
                    <a:gd name="csY130" fmla="*/ 2856001 h 5324948"/>
                    <a:gd name="csX131" fmla="*/ 1838790 w 4634344"/>
                    <a:gd name="csY131" fmla="*/ 2992289 h 5324948"/>
                    <a:gd name="csX132" fmla="*/ 2224820 w 4634344"/>
                    <a:gd name="csY132" fmla="*/ 3391084 h 5324948"/>
                    <a:gd name="csX133" fmla="*/ 2244538 w 4634344"/>
                    <a:gd name="csY133" fmla="*/ 3423209 h 5324948"/>
                    <a:gd name="csX134" fmla="*/ 2240522 w 4634344"/>
                    <a:gd name="csY134" fmla="*/ 3432438 h 5324948"/>
                    <a:gd name="csX135" fmla="*/ 2079362 w 4634344"/>
                    <a:gd name="csY135" fmla="*/ 3668695 h 5324948"/>
                    <a:gd name="csX136" fmla="*/ 2061861 w 4634344"/>
                    <a:gd name="csY136" fmla="*/ 3693687 h 5324948"/>
                    <a:gd name="csX137" fmla="*/ 2009659 w 4634344"/>
                    <a:gd name="csY137" fmla="*/ 3690331 h 5324948"/>
                    <a:gd name="csX138" fmla="*/ 1895127 w 4634344"/>
                    <a:gd name="csY138" fmla="*/ 3506756 h 5324948"/>
                    <a:gd name="csX139" fmla="*/ 1868936 w 4634344"/>
                    <a:gd name="csY139" fmla="*/ 3468338 h 5324948"/>
                    <a:gd name="csX140" fmla="*/ 1853893 w 4634344"/>
                    <a:gd name="csY140" fmla="*/ 3480924 h 5324948"/>
                    <a:gd name="csX141" fmla="*/ 1752666 w 4634344"/>
                    <a:gd name="csY141" fmla="*/ 3679123 h 5324948"/>
                    <a:gd name="csX142" fmla="*/ 1633099 w 4634344"/>
                    <a:gd name="csY142" fmla="*/ 4127004 h 5324948"/>
                    <a:gd name="csX143" fmla="*/ 1593903 w 4634344"/>
                    <a:gd name="csY143" fmla="*/ 4364939 h 5324948"/>
                    <a:gd name="csX144" fmla="*/ 1577421 w 4634344"/>
                    <a:gd name="csY144" fmla="*/ 4505542 h 5324948"/>
                    <a:gd name="csX145" fmla="*/ 1550991 w 4634344"/>
                    <a:gd name="csY145" fmla="*/ 4569970 h 5324948"/>
                    <a:gd name="csX146" fmla="*/ 1568491 w 4634344"/>
                    <a:gd name="csY146" fmla="*/ 4608627 h 5324948"/>
                    <a:gd name="csX147" fmla="*/ 1573705 w 4634344"/>
                    <a:gd name="csY147" fmla="*/ 4607968 h 5324948"/>
                    <a:gd name="csX148" fmla="*/ 1583055 w 4634344"/>
                    <a:gd name="csY148" fmla="*/ 4580099 h 5324948"/>
                    <a:gd name="csX149" fmla="*/ 1760997 w 4634344"/>
                    <a:gd name="csY149" fmla="*/ 4274020 h 5324948"/>
                    <a:gd name="csX150" fmla="*/ 1881043 w 4634344"/>
                    <a:gd name="csY150" fmla="*/ 4154453 h 5324948"/>
                    <a:gd name="csX151" fmla="*/ 2194673 w 4634344"/>
                    <a:gd name="csY151" fmla="*/ 3843520 h 5324948"/>
                    <a:gd name="csX152" fmla="*/ 2278939 w 4634344"/>
                    <a:gd name="csY152" fmla="*/ 3747747 h 5324948"/>
                    <a:gd name="csX153" fmla="*/ 2358471 w 4634344"/>
                    <a:gd name="csY153" fmla="*/ 3301964 h 5324948"/>
                    <a:gd name="csX154" fmla="*/ 2356373 w 4634344"/>
                    <a:gd name="csY154" fmla="*/ 3296809 h 5324948"/>
                    <a:gd name="csX155" fmla="*/ 2351818 w 4634344"/>
                    <a:gd name="csY155" fmla="*/ 3289737 h 5324948"/>
                    <a:gd name="csX156" fmla="*/ 2273785 w 4634344"/>
                    <a:gd name="csY156" fmla="*/ 3388807 h 5324948"/>
                    <a:gd name="csX157" fmla="*/ 2262278 w 4634344"/>
                    <a:gd name="csY157" fmla="*/ 3373344 h 5324948"/>
                    <a:gd name="csX158" fmla="*/ 1903578 w 4634344"/>
                    <a:gd name="csY158" fmla="*/ 2986715 h 5324948"/>
                    <a:gd name="csX159" fmla="*/ 1694111 w 4634344"/>
                    <a:gd name="csY159" fmla="*/ 2840538 h 5324948"/>
                    <a:gd name="csX160" fmla="*/ 1430645 w 4634344"/>
                    <a:gd name="csY160" fmla="*/ 2650490 h 5324948"/>
                    <a:gd name="csX161" fmla="*/ 1385815 w 4634344"/>
                    <a:gd name="csY161" fmla="*/ 2612672 h 5324948"/>
                    <a:gd name="csX162" fmla="*/ 1498789 w 4634344"/>
                    <a:gd name="csY162" fmla="*/ 2522592 h 5324948"/>
                    <a:gd name="csX163" fmla="*/ 1477093 w 4634344"/>
                    <a:gd name="csY163" fmla="*/ 2519416 h 5324948"/>
                    <a:gd name="csX164" fmla="*/ 1208592 w 4634344"/>
                    <a:gd name="csY164" fmla="*/ 2578390 h 5324948"/>
                    <a:gd name="csX165" fmla="*/ 1013570 w 4634344"/>
                    <a:gd name="csY165" fmla="*/ 2684292 h 5324948"/>
                    <a:gd name="csX166" fmla="*/ 818907 w 4634344"/>
                    <a:gd name="csY166" fmla="*/ 2790794 h 5324948"/>
                    <a:gd name="csX167" fmla="*/ 442406 w 4634344"/>
                    <a:gd name="csY167" fmla="*/ 2863492 h 5324948"/>
                    <a:gd name="csX168" fmla="*/ 23833 w 4634344"/>
                    <a:gd name="csY168" fmla="*/ 2628674 h 5324948"/>
                    <a:gd name="csX169" fmla="*/ 2557 w 4634344"/>
                    <a:gd name="csY169" fmla="*/ 2593074 h 5324948"/>
                    <a:gd name="csX170" fmla="*/ 27309 w 4634344"/>
                    <a:gd name="csY170" fmla="*/ 2563527 h 5324948"/>
                    <a:gd name="csX171" fmla="*/ 49364 w 4634344"/>
                    <a:gd name="csY171" fmla="*/ 2574075 h 5324948"/>
                    <a:gd name="csX172" fmla="*/ 474650 w 4634344"/>
                    <a:gd name="csY172" fmla="*/ 2650550 h 5324948"/>
                    <a:gd name="csX173" fmla="*/ 670452 w 4634344"/>
                    <a:gd name="csY173" fmla="*/ 2580967 h 5324948"/>
                    <a:gd name="csX174" fmla="*/ 872787 w 4634344"/>
                    <a:gd name="csY174" fmla="*/ 2484175 h 5324948"/>
                    <a:gd name="csX175" fmla="*/ 860920 w 4634344"/>
                    <a:gd name="csY175" fmla="*/ 2469072 h 5324948"/>
                    <a:gd name="csX176" fmla="*/ 791038 w 4634344"/>
                    <a:gd name="csY176" fmla="*/ 2259845 h 5324948"/>
                    <a:gd name="csX177" fmla="*/ 802485 w 4634344"/>
                    <a:gd name="csY177" fmla="*/ 2229339 h 5324948"/>
                    <a:gd name="csX178" fmla="*/ 843839 w 4634344"/>
                    <a:gd name="csY178" fmla="*/ 2221069 h 5324948"/>
                    <a:gd name="csX179" fmla="*/ 854747 w 4634344"/>
                    <a:gd name="csY179" fmla="*/ 2229639 h 5324948"/>
                    <a:gd name="csX180" fmla="*/ 953996 w 4634344"/>
                    <a:gd name="csY180" fmla="*/ 2436408 h 5324948"/>
                    <a:gd name="csX181" fmla="*/ 956813 w 4634344"/>
                    <a:gd name="csY181" fmla="*/ 2444439 h 5324948"/>
                    <a:gd name="csX182" fmla="*/ 983843 w 4634344"/>
                    <a:gd name="csY182" fmla="*/ 2433292 h 5324948"/>
                    <a:gd name="csX183" fmla="*/ 1282670 w 4634344"/>
                    <a:gd name="csY183" fmla="*/ 2314085 h 5324948"/>
                    <a:gd name="csX184" fmla="*/ 1685001 w 4634344"/>
                    <a:gd name="csY184" fmla="*/ 2240487 h 5324948"/>
                    <a:gd name="csX185" fmla="*/ 1779396 w 4634344"/>
                    <a:gd name="csY185" fmla="*/ 2240187 h 5324948"/>
                    <a:gd name="csX186" fmla="*/ 1805587 w 4634344"/>
                    <a:gd name="csY186" fmla="*/ 2228081 h 5324948"/>
                    <a:gd name="csX187" fmla="*/ 1847660 w 4634344"/>
                    <a:gd name="csY187" fmla="*/ 2175339 h 5324948"/>
                    <a:gd name="csX188" fmla="*/ 2612767 w 4634344"/>
                    <a:gd name="csY188" fmla="*/ 2536557 h 5324948"/>
                    <a:gd name="csX189" fmla="*/ 2603358 w 4634344"/>
                    <a:gd name="csY189" fmla="*/ 2560290 h 5324948"/>
                    <a:gd name="csX190" fmla="*/ 2556910 w 4634344"/>
                    <a:gd name="csY190" fmla="*/ 2673205 h 5324948"/>
                    <a:gd name="csX191" fmla="*/ 2563442 w 4634344"/>
                    <a:gd name="csY191" fmla="*/ 2718694 h 5324948"/>
                    <a:gd name="csX192" fmla="*/ 2786514 w 4634344"/>
                    <a:gd name="csY192" fmla="*/ 3136488 h 5324948"/>
                    <a:gd name="csX193" fmla="*/ 2818877 w 4634344"/>
                    <a:gd name="csY193" fmla="*/ 3223990 h 5324948"/>
                    <a:gd name="csX194" fmla="*/ 2834760 w 4634344"/>
                    <a:gd name="csY194" fmla="*/ 3204812 h 5324948"/>
                    <a:gd name="csX195" fmla="*/ 2939643 w 4634344"/>
                    <a:gd name="csY195" fmla="*/ 3038078 h 5324948"/>
                    <a:gd name="csX196" fmla="*/ 2987170 w 4634344"/>
                    <a:gd name="csY196" fmla="*/ 2807155 h 5324948"/>
                    <a:gd name="csX197" fmla="*/ 2984713 w 4634344"/>
                    <a:gd name="csY197" fmla="*/ 2787857 h 5324948"/>
                    <a:gd name="csX198" fmla="*/ 2981416 w 4634344"/>
                    <a:gd name="csY198" fmla="*/ 2779526 h 5324948"/>
                    <a:gd name="csX199" fmla="*/ 2934728 w 4634344"/>
                    <a:gd name="csY199" fmla="*/ 2779286 h 5324948"/>
                    <a:gd name="csX200" fmla="*/ 2735451 w 4634344"/>
                    <a:gd name="csY200" fmla="*/ 2665114 h 5324948"/>
                    <a:gd name="csX201" fmla="*/ 2757626 w 4634344"/>
                    <a:gd name="csY201" fmla="*/ 2615908 h 5324948"/>
                    <a:gd name="csX202" fmla="*/ 2936107 w 4634344"/>
                    <a:gd name="csY202" fmla="*/ 2655045 h 5324948"/>
                    <a:gd name="csX203" fmla="*/ 2963377 w 4634344"/>
                    <a:gd name="csY203" fmla="*/ 2672246 h 5324948"/>
                    <a:gd name="csX204" fmla="*/ 2943239 w 4634344"/>
                    <a:gd name="csY204" fmla="*/ 2549922 h 5324948"/>
                    <a:gd name="csX205" fmla="*/ 2935567 w 4634344"/>
                    <a:gd name="csY205" fmla="*/ 2194278 h 5324948"/>
                    <a:gd name="csX206" fmla="*/ 2951869 w 4634344"/>
                    <a:gd name="csY206" fmla="*/ 2106596 h 5324948"/>
                    <a:gd name="csX207" fmla="*/ 2750913 w 4634344"/>
                    <a:gd name="csY207" fmla="*/ 2131648 h 5324948"/>
                    <a:gd name="csX208" fmla="*/ 2733653 w 4634344"/>
                    <a:gd name="csY208" fmla="*/ 2216574 h 5324948"/>
                    <a:gd name="csX209" fmla="*/ 2700989 w 4634344"/>
                    <a:gd name="csY209" fmla="*/ 2207224 h 5324948"/>
                    <a:gd name="csX210" fmla="*/ 2409414 w 4634344"/>
                    <a:gd name="csY210" fmla="*/ 2091613 h 5324948"/>
                    <a:gd name="csX211" fmla="*/ 2033693 w 4634344"/>
                    <a:gd name="csY211" fmla="*/ 1925238 h 5324948"/>
                    <a:gd name="csX212" fmla="*/ 2003187 w 4634344"/>
                    <a:gd name="csY212" fmla="*/ 1910435 h 5324948"/>
                    <a:gd name="csX213" fmla="*/ 2029557 w 4634344"/>
                    <a:gd name="csY213" fmla="*/ 1860750 h 5324948"/>
                    <a:gd name="csX214" fmla="*/ 1844484 w 4634344"/>
                    <a:gd name="csY214" fmla="*/ 1496176 h 5324948"/>
                    <a:gd name="csX215" fmla="*/ 1617816 w 4634344"/>
                    <a:gd name="csY215" fmla="*/ 1617361 h 5324948"/>
                    <a:gd name="csX216" fmla="*/ 1582276 w 4634344"/>
                    <a:gd name="csY216" fmla="*/ 1916068 h 5324948"/>
                    <a:gd name="csX217" fmla="*/ 1532711 w 4634344"/>
                    <a:gd name="csY217" fmla="*/ 1963595 h 5324948"/>
                    <a:gd name="csX218" fmla="*/ 1477872 w 4634344"/>
                    <a:gd name="csY218" fmla="*/ 1943578 h 5324948"/>
                    <a:gd name="csX219" fmla="*/ 1471759 w 4634344"/>
                    <a:gd name="csY219" fmla="*/ 1899707 h 5324948"/>
                    <a:gd name="csX220" fmla="*/ 1512873 w 4634344"/>
                    <a:gd name="csY220" fmla="*/ 1711936 h 5324948"/>
                    <a:gd name="csX221" fmla="*/ 1521803 w 4634344"/>
                    <a:gd name="csY221" fmla="*/ 1692518 h 5324948"/>
                    <a:gd name="csX222" fmla="*/ 1498789 w 4634344"/>
                    <a:gd name="csY222" fmla="*/ 1705763 h 5324948"/>
                    <a:gd name="csX223" fmla="*/ 1119712 w 4634344"/>
                    <a:gd name="csY223" fmla="*/ 1834919 h 5324948"/>
                    <a:gd name="csX224" fmla="*/ 992353 w 4634344"/>
                    <a:gd name="csY224" fmla="*/ 1841272 h 5324948"/>
                    <a:gd name="csX225" fmla="*/ 973474 w 4634344"/>
                    <a:gd name="csY225" fmla="*/ 1838275 h 5324948"/>
                    <a:gd name="csX226" fmla="*/ 969039 w 4634344"/>
                    <a:gd name="csY226" fmla="*/ 1800277 h 5324948"/>
                    <a:gd name="csX227" fmla="*/ 989117 w 4634344"/>
                    <a:gd name="csY227" fmla="*/ 1791108 h 5324948"/>
                    <a:gd name="csX228" fmla="*/ 1147161 w 4634344"/>
                    <a:gd name="csY228" fmla="*/ 1695095 h 5324948"/>
                    <a:gd name="csX229" fmla="*/ 1295675 w 4634344"/>
                    <a:gd name="csY229" fmla="*/ 1516913 h 5324948"/>
                    <a:gd name="csX230" fmla="*/ 1383358 w 4634344"/>
                    <a:gd name="csY230" fmla="*/ 1385480 h 5324948"/>
                    <a:gd name="csX231" fmla="*/ 1638253 w 4634344"/>
                    <a:gd name="csY231" fmla="*/ 1206100 h 5324948"/>
                    <a:gd name="csX232" fmla="*/ 1657552 w 4634344"/>
                    <a:gd name="csY232" fmla="*/ 1198788 h 5324948"/>
                    <a:gd name="csX233" fmla="*/ 1379342 w 4634344"/>
                    <a:gd name="csY233" fmla="*/ 799992 h 5324948"/>
                    <a:gd name="csX234" fmla="*/ 1339427 w 4634344"/>
                    <a:gd name="csY234" fmla="*/ 794299 h 5324948"/>
                    <a:gd name="csX235" fmla="*/ 1224295 w 4634344"/>
                    <a:gd name="csY235" fmla="*/ 730530 h 5324948"/>
                    <a:gd name="csX236" fmla="*/ 1148659 w 4634344"/>
                    <a:gd name="csY236" fmla="*/ 628164 h 5324948"/>
                    <a:gd name="csX237" fmla="*/ 1144464 w 4634344"/>
                    <a:gd name="csY237" fmla="*/ 594661 h 5324948"/>
                    <a:gd name="csX238" fmla="*/ 1180244 w 4634344"/>
                    <a:gd name="csY238" fmla="*/ 587949 h 5324948"/>
                    <a:gd name="csX239" fmla="*/ 1335171 w 4634344"/>
                    <a:gd name="csY239" fmla="*/ 666161 h 5324948"/>
                    <a:gd name="csX240" fmla="*/ 1354770 w 4634344"/>
                    <a:gd name="csY240" fmla="*/ 681325 h 5324948"/>
                    <a:gd name="csX241" fmla="*/ 1358845 w 4634344"/>
                    <a:gd name="csY241" fmla="*/ 681325 h 5324948"/>
                    <a:gd name="csX242" fmla="*/ 1349615 w 4634344"/>
                    <a:gd name="csY242" fmla="*/ 579918 h 5324948"/>
                    <a:gd name="csX243" fmla="*/ 1339606 w 4634344"/>
                    <a:gd name="csY243" fmla="*/ 233024 h 5324948"/>
                    <a:gd name="csX244" fmla="*/ 1333613 w 4634344"/>
                    <a:gd name="csY244" fmla="*/ 130658 h 5324948"/>
                    <a:gd name="csX245" fmla="*/ 1309040 w 4634344"/>
                    <a:gd name="csY245" fmla="*/ 48790 h 5324948"/>
                    <a:gd name="csX246" fmla="*/ 1300470 w 4634344"/>
                    <a:gd name="csY246" fmla="*/ 25715 h 5324948"/>
                    <a:gd name="csX247" fmla="*/ 1310059 w 4634344"/>
                    <a:gd name="csY247" fmla="*/ 2221 h 5324948"/>
                    <a:gd name="csX248" fmla="*/ 1335411 w 4634344"/>
                    <a:gd name="csY248" fmla="*/ 1922 h 5324948"/>
                    <a:gd name="csX249" fmla="*/ 1346379 w 4634344"/>
                    <a:gd name="csY249" fmla="*/ 10073 h 5324948"/>
                    <a:gd name="csX250" fmla="*/ 1539424 w 4634344"/>
                    <a:gd name="csY250" fmla="*/ 224274 h 5324948"/>
                    <a:gd name="csX251" fmla="*/ 1671876 w 4634344"/>
                    <a:gd name="csY251" fmla="*/ 571167 h 5324948"/>
                    <a:gd name="csX252" fmla="*/ 1692853 w 4634344"/>
                    <a:gd name="csY252" fmla="*/ 680066 h 5324948"/>
                    <a:gd name="csX253" fmla="*/ 1886617 w 4634344"/>
                    <a:gd name="csY253" fmla="*/ 942154 h 5324948"/>
                    <a:gd name="csX254" fmla="*/ 1893389 w 4634344"/>
                    <a:gd name="csY254" fmla="*/ 944192 h 5324948"/>
                    <a:gd name="csX255" fmla="*/ 1898304 w 4634344"/>
                    <a:gd name="csY255" fmla="*/ 926272 h 5324948"/>
                    <a:gd name="csX256" fmla="*/ 2029617 w 4634344"/>
                    <a:gd name="csY256" fmla="*/ 702901 h 5324948"/>
                    <a:gd name="csX257" fmla="*/ 2069593 w 4634344"/>
                    <a:gd name="csY257" fmla="*/ 668679 h 5324948"/>
                    <a:gd name="csX258" fmla="*/ 2108430 w 4634344"/>
                    <a:gd name="csY258" fmla="*/ 654714 h 5324948"/>
                    <a:gd name="csX259" fmla="*/ 2139175 w 4634344"/>
                    <a:gd name="csY259" fmla="*/ 693911 h 5324948"/>
                    <a:gd name="csX260" fmla="*/ 2115442 w 4634344"/>
                    <a:gd name="csY260" fmla="*/ 835113 h 5324948"/>
                    <a:gd name="csX261" fmla="*/ 1994556 w 4634344"/>
                    <a:gd name="csY261" fmla="*/ 979193 h 5324948"/>
                    <a:gd name="csX262" fmla="*/ 1985566 w 4634344"/>
                    <a:gd name="csY262" fmla="*/ 985486 h 5324948"/>
                    <a:gd name="csX263" fmla="*/ 1984188 w 4634344"/>
                    <a:gd name="csY263" fmla="*/ 989801 h 5324948"/>
                    <a:gd name="csX264" fmla="*/ 2073788 w 4634344"/>
                    <a:gd name="csY264" fmla="*/ 1012635 h 5324948"/>
                    <a:gd name="csX265" fmla="*/ 2328864 w 4634344"/>
                    <a:gd name="csY265" fmla="*/ 1017670 h 5324948"/>
                    <a:gd name="csX266" fmla="*/ 2364764 w 4634344"/>
                    <a:gd name="csY266" fmla="*/ 1013894 h 5324948"/>
                    <a:gd name="csX267" fmla="*/ 2429072 w 4634344"/>
                    <a:gd name="csY267" fmla="*/ 988242 h 5324948"/>
                    <a:gd name="csX268" fmla="*/ 2453045 w 4634344"/>
                    <a:gd name="csY268" fmla="*/ 972300 h 5324948"/>
                    <a:gd name="csX269" fmla="*/ 2457241 w 4634344"/>
                    <a:gd name="csY269" fmla="*/ 940656 h 5324948"/>
                    <a:gd name="csX270" fmla="*/ 2526523 w 4634344"/>
                    <a:gd name="csY270" fmla="*/ 858787 h 5324948"/>
                    <a:gd name="csX271" fmla="*/ 2685826 w 4634344"/>
                    <a:gd name="csY271" fmla="*/ 859566 h 5324948"/>
                    <a:gd name="csX272" fmla="*/ 2704046 w 4634344"/>
                    <a:gd name="csY272" fmla="*/ 849437 h 5324948"/>
                    <a:gd name="csX273" fmla="*/ 2950850 w 4634344"/>
                    <a:gd name="csY273" fmla="*/ 886476 h 5324948"/>
                    <a:gd name="csX274" fmla="*/ 2995021 w 4634344"/>
                    <a:gd name="csY274" fmla="*/ 909730 h 5324948"/>
                    <a:gd name="csX275" fmla="*/ 3374039 w 4634344"/>
                    <a:gd name="csY275" fmla="*/ 1044460 h 5324948"/>
                    <a:gd name="csX276" fmla="*/ 3546706 w 4634344"/>
                    <a:gd name="csY276" fmla="*/ 1199447 h 5324948"/>
                    <a:gd name="csX277" fmla="*/ 3565345 w 4634344"/>
                    <a:gd name="csY277" fmla="*/ 1222222 h 5324948"/>
                    <a:gd name="csX278" fmla="*/ 3581767 w 4634344"/>
                    <a:gd name="csY278" fmla="*/ 1202204 h 5324948"/>
                    <a:gd name="csX279" fmla="*/ 3762646 w 4634344"/>
                    <a:gd name="csY279" fmla="*/ 1075505 h 5324948"/>
                    <a:gd name="csX280" fmla="*/ 3840499 w 4634344"/>
                    <a:gd name="csY280" fmla="*/ 1055368 h 5324948"/>
                    <a:gd name="csX281" fmla="*/ 3895637 w 4634344"/>
                    <a:gd name="csY281" fmla="*/ 1053690 h 5324948"/>
                    <a:gd name="csX282" fmla="*/ 3913138 w 4634344"/>
                    <a:gd name="csY282" fmla="*/ 1081379 h 5324948"/>
                    <a:gd name="csX283" fmla="*/ 3898874 w 4634344"/>
                    <a:gd name="csY283" fmla="*/ 1111285 h 5324948"/>
                    <a:gd name="csX284" fmla="*/ 3759769 w 4634344"/>
                    <a:gd name="csY284" fmla="*/ 1253027 h 5324948"/>
                    <a:gd name="csX285" fmla="*/ 3630553 w 4634344"/>
                    <a:gd name="csY285" fmla="*/ 1298996 h 5324948"/>
                    <a:gd name="csX286" fmla="*/ 3615030 w 4634344"/>
                    <a:gd name="csY286" fmla="*/ 1301393 h 5324948"/>
                    <a:gd name="csX287" fmla="*/ 3620364 w 4634344"/>
                    <a:gd name="csY287" fmla="*/ 1320033 h 5324948"/>
                    <a:gd name="csX288" fmla="*/ 3657823 w 4634344"/>
                    <a:gd name="csY288" fmla="*/ 1638458 h 5324948"/>
                    <a:gd name="csX289" fmla="*/ 3569181 w 4634344"/>
                    <a:gd name="csY289" fmla="*/ 2007826 h 5324948"/>
                    <a:gd name="csX290" fmla="*/ 3519257 w 4634344"/>
                    <a:gd name="csY290" fmla="*/ 2186907 h 5324948"/>
                    <a:gd name="csX291" fmla="*/ 3512904 w 4634344"/>
                    <a:gd name="csY291" fmla="*/ 2217353 h 5324948"/>
                    <a:gd name="csX292" fmla="*/ 3531483 w 4634344"/>
                    <a:gd name="csY292" fmla="*/ 2208423 h 5324948"/>
                    <a:gd name="csX293" fmla="*/ 3777929 w 4634344"/>
                    <a:gd name="csY293" fmla="*/ 2175999 h 5324948"/>
                    <a:gd name="csX294" fmla="*/ 3790934 w 4634344"/>
                    <a:gd name="csY294" fmla="*/ 2180793 h 5324948"/>
                    <a:gd name="csX295" fmla="*/ 3798066 w 4634344"/>
                    <a:gd name="csY295" fmla="*/ 2228860 h 5324948"/>
                    <a:gd name="csX296" fmla="*/ 3622402 w 4634344"/>
                    <a:gd name="csY296" fmla="*/ 2319299 h 5324948"/>
                    <a:gd name="csX297" fmla="*/ 3559052 w 4634344"/>
                    <a:gd name="csY297" fmla="*/ 2324393 h 5324948"/>
                    <a:gd name="csX298" fmla="*/ 3496482 w 4634344"/>
                    <a:gd name="csY298" fmla="*/ 2313545 h 5324948"/>
                    <a:gd name="csX299" fmla="*/ 3547905 w 4634344"/>
                    <a:gd name="csY299" fmla="*/ 2954531 h 5324948"/>
                    <a:gd name="csX300" fmla="*/ 3555756 w 4634344"/>
                    <a:gd name="csY300" fmla="*/ 2944642 h 5324948"/>
                    <a:gd name="csX301" fmla="*/ 3940887 w 4634344"/>
                    <a:gd name="csY301" fmla="*/ 2512224 h 5324948"/>
                    <a:gd name="csX302" fmla="*/ 4091379 w 4634344"/>
                    <a:gd name="csY302" fmla="*/ 2429037 h 5324948"/>
                    <a:gd name="csX303" fmla="*/ 4248404 w 4634344"/>
                    <a:gd name="csY303" fmla="*/ 2317141 h 5324948"/>
                    <a:gd name="csX304" fmla="*/ 4324999 w 4634344"/>
                    <a:gd name="csY304" fmla="*/ 1931411 h 5324948"/>
                    <a:gd name="csX305" fmla="*/ 4240973 w 4634344"/>
                    <a:gd name="csY305" fmla="*/ 1757485 h 5324948"/>
                    <a:gd name="csX306" fmla="*/ 4224911 w 4634344"/>
                    <a:gd name="csY306" fmla="*/ 1731834 h 5324948"/>
                    <a:gd name="csX307" fmla="*/ 4228806 w 4634344"/>
                    <a:gd name="csY307" fmla="*/ 1706542 h 5324948"/>
                    <a:gd name="csX308" fmla="*/ 4253798 w 4634344"/>
                    <a:gd name="csY308" fmla="*/ 1703845 h 5324948"/>
                    <a:gd name="csX309" fmla="*/ 4296830 w 4634344"/>
                    <a:gd name="csY309" fmla="*/ 1734111 h 5324948"/>
                    <a:gd name="csX310" fmla="*/ 4480286 w 4634344"/>
                    <a:gd name="csY310" fmla="*/ 2029402 h 5324948"/>
                    <a:gd name="csX311" fmla="*/ 4460748 w 4634344"/>
                    <a:gd name="csY311" fmla="*/ 2418129 h 5324948"/>
                    <a:gd name="csX312" fmla="*/ 4405669 w 4634344"/>
                    <a:gd name="csY312" fmla="*/ 2517378 h 5324948"/>
                    <a:gd name="csX313" fmla="*/ 4392364 w 4634344"/>
                    <a:gd name="csY313" fmla="*/ 2537276 h 5324948"/>
                    <a:gd name="csX314" fmla="*/ 4450199 w 4634344"/>
                    <a:gd name="csY314" fmla="*/ 2528945 h 5324948"/>
                    <a:gd name="csX315" fmla="*/ 4621069 w 4634344"/>
                    <a:gd name="csY315" fmla="*/ 2573356 h 5324948"/>
                    <a:gd name="csX316" fmla="*/ 4621908 w 4634344"/>
                    <a:gd name="csY316" fmla="*/ 2614110 h 5324948"/>
                    <a:gd name="csX317" fmla="*/ 4602909 w 4634344"/>
                    <a:gd name="csY317" fmla="*/ 2625438 h 5324948"/>
                    <a:gd name="csX318" fmla="*/ 4400694 w 4634344"/>
                    <a:gd name="csY318" fmla="*/ 2653846 h 5324948"/>
                    <a:gd name="csX319" fmla="*/ 4392604 w 4634344"/>
                    <a:gd name="csY319" fmla="*/ 2653906 h 5324948"/>
                    <a:gd name="csX320" fmla="*/ 4393083 w 4634344"/>
                    <a:gd name="csY320" fmla="*/ 2653606 h 5324948"/>
                    <a:gd name="csX321" fmla="*/ 4418075 w 4634344"/>
                    <a:gd name="csY321" fmla="*/ 2758789 h 5324948"/>
                    <a:gd name="csX322" fmla="*/ 4390686 w 4634344"/>
                    <a:gd name="csY322" fmla="*/ 2906524 h 5324948"/>
                    <a:gd name="csX323" fmla="*/ 4361618 w 4634344"/>
                    <a:gd name="csY323" fmla="*/ 2933315 h 5324948"/>
                    <a:gd name="csX324" fmla="*/ 4328475 w 4634344"/>
                    <a:gd name="csY324" fmla="*/ 2903228 h 5324948"/>
                    <a:gd name="csX325" fmla="*/ 4283405 w 4634344"/>
                    <a:gd name="csY325" fmla="*/ 2784441 h 5324948"/>
                    <a:gd name="csX326" fmla="*/ 4276453 w 4634344"/>
                    <a:gd name="csY326" fmla="*/ 2668530 h 5324948"/>
                    <a:gd name="csX327" fmla="*/ 4276573 w 4634344"/>
                    <a:gd name="csY327" fmla="*/ 2642579 h 5324948"/>
                    <a:gd name="csX328" fmla="*/ 4265785 w 4634344"/>
                    <a:gd name="csY328" fmla="*/ 2646834 h 5324948"/>
                    <a:gd name="csX329" fmla="*/ 4095215 w 4634344"/>
                    <a:gd name="csY329" fmla="*/ 2739730 h 5324948"/>
                    <a:gd name="csX330" fmla="*/ 4065728 w 4634344"/>
                    <a:gd name="csY330" fmla="*/ 2755253 h 5324948"/>
                    <a:gd name="csX331" fmla="*/ 3838461 w 4634344"/>
                    <a:gd name="csY331" fmla="*/ 2983299 h 5324948"/>
                    <a:gd name="csX332" fmla="*/ 3749101 w 4634344"/>
                    <a:gd name="csY332" fmla="*/ 3168193 h 5324948"/>
                    <a:gd name="csX333" fmla="*/ 3560850 w 4634344"/>
                    <a:gd name="csY333" fmla="*/ 3507654 h 5324948"/>
                    <a:gd name="csX334" fmla="*/ 3395674 w 4634344"/>
                    <a:gd name="csY334" fmla="*/ 3702258 h 5324948"/>
                    <a:gd name="csX335" fmla="*/ 3048542 w 4634344"/>
                    <a:gd name="csY335" fmla="*/ 3996050 h 5324948"/>
                    <a:gd name="csX336" fmla="*/ 3033558 w 4634344"/>
                    <a:gd name="csY336" fmla="*/ 4006958 h 5324948"/>
                    <a:gd name="csX337" fmla="*/ 3058790 w 4634344"/>
                    <a:gd name="csY337" fmla="*/ 4013011 h 5324948"/>
                    <a:gd name="csX338" fmla="*/ 3274430 w 4634344"/>
                    <a:gd name="csY338" fmla="*/ 4094700 h 5324948"/>
                    <a:gd name="csX339" fmla="*/ 3374338 w 4634344"/>
                    <a:gd name="csY339" fmla="*/ 4174052 h 5324948"/>
                    <a:gd name="csX340" fmla="*/ 3393577 w 4634344"/>
                    <a:gd name="csY340" fmla="*/ 4216245 h 5324948"/>
                    <a:gd name="csX341" fmla="*/ 3352463 w 4634344"/>
                    <a:gd name="csY341" fmla="*/ 4230689 h 5324948"/>
                    <a:gd name="csX342" fmla="*/ 3222528 w 4634344"/>
                    <a:gd name="csY342" fmla="*/ 4222058 h 5324948"/>
                    <a:gd name="csX343" fmla="*/ 3037873 w 4634344"/>
                    <a:gd name="csY343" fmla="*/ 4149359 h 5324948"/>
                    <a:gd name="csX344" fmla="*/ 3037034 w 4634344"/>
                    <a:gd name="csY344" fmla="*/ 4164702 h 5324948"/>
                    <a:gd name="csX345" fmla="*/ 2961938 w 4634344"/>
                    <a:gd name="csY345" fmla="*/ 4486184 h 5324948"/>
                    <a:gd name="csX346" fmla="*/ 2912134 w 4634344"/>
                    <a:gd name="csY346" fmla="*/ 4488341 h 5324948"/>
                    <a:gd name="csX347" fmla="*/ 2893914 w 4634344"/>
                    <a:gd name="csY347" fmla="*/ 4451063 h 5324948"/>
                    <a:gd name="csX348" fmla="*/ 2903084 w 4634344"/>
                    <a:gd name="csY348" fmla="*/ 4101413 h 5324948"/>
                    <a:gd name="csX349" fmla="*/ 2904882 w 4634344"/>
                    <a:gd name="csY349" fmla="*/ 4092722 h 5324948"/>
                    <a:gd name="csX350" fmla="*/ 2888400 w 4634344"/>
                    <a:gd name="csY350" fmla="*/ 4100813 h 5324948"/>
                    <a:gd name="csX351" fmla="*/ 2535214 w 4634344"/>
                    <a:gd name="csY351" fmla="*/ 4407671 h 5324948"/>
                    <a:gd name="csX352" fmla="*/ 2302433 w 4634344"/>
                    <a:gd name="csY352" fmla="*/ 4697568 h 5324948"/>
                    <a:gd name="csX353" fmla="*/ 2248374 w 4634344"/>
                    <a:gd name="csY353" fmla="*/ 4778298 h 5324948"/>
                    <a:gd name="csX354" fmla="*/ 2155117 w 4634344"/>
                    <a:gd name="csY354" fmla="*/ 5073889 h 5324948"/>
                    <a:gd name="csX355" fmla="*/ 2149903 w 4634344"/>
                    <a:gd name="csY355" fmla="*/ 5295941 h 5324948"/>
                    <a:gd name="csX356" fmla="*/ 2148525 w 4634344"/>
                    <a:gd name="csY356" fmla="*/ 5324590 h 5324948"/>
                    <a:gd name="csX357" fmla="*/ 2110227 w 4634344"/>
                    <a:gd name="csY357" fmla="*/ 5324590 h 5324948"/>
                    <a:gd name="csX358" fmla="*/ 2107890 w 4634344"/>
                    <a:gd name="csY358" fmla="*/ 5257824 h 5324948"/>
                    <a:gd name="csX359" fmla="*/ 2115202 w 4634344"/>
                    <a:gd name="csY359" fmla="*/ 5022167 h 5324948"/>
                    <a:gd name="csX360" fmla="*/ 2203543 w 4634344"/>
                    <a:gd name="csY360" fmla="*/ 4767330 h 5324948"/>
                    <a:gd name="csX361" fmla="*/ 2434826 w 4634344"/>
                    <a:gd name="csY361" fmla="*/ 4455438 h 5324948"/>
                    <a:gd name="csX362" fmla="*/ 2488466 w 4634344"/>
                    <a:gd name="csY362" fmla="*/ 4395325 h 5324948"/>
                    <a:gd name="csX363" fmla="*/ 2868682 w 4634344"/>
                    <a:gd name="csY363" fmla="*/ 4060898 h 5324948"/>
                    <a:gd name="csX364" fmla="*/ 2982555 w 4634344"/>
                    <a:gd name="csY364" fmla="*/ 3986521 h 5324948"/>
                    <a:gd name="csX365" fmla="*/ 3187167 w 4634344"/>
                    <a:gd name="csY365" fmla="*/ 3833991 h 5324948"/>
                    <a:gd name="csX366" fmla="*/ 3391359 w 4634344"/>
                    <a:gd name="csY366" fmla="*/ 3642264 h 5324948"/>
                    <a:gd name="csX367" fmla="*/ 3506012 w 4634344"/>
                    <a:gd name="csY367" fmla="*/ 3510231 h 5324948"/>
                    <a:gd name="csX368" fmla="*/ 3549643 w 4634344"/>
                    <a:gd name="csY368" fmla="*/ 3445923 h 5324948"/>
                    <a:gd name="csX369" fmla="*/ 3733458 w 4634344"/>
                    <a:gd name="csY369" fmla="*/ 3097592 h 5324948"/>
                    <a:gd name="csX370" fmla="*/ 3815866 w 4634344"/>
                    <a:gd name="csY370" fmla="*/ 2934094 h 5324948"/>
                    <a:gd name="csX371" fmla="*/ 4021976 w 4634344"/>
                    <a:gd name="csY371" fmla="*/ 2729602 h 5324948"/>
                    <a:gd name="csX372" fmla="*/ 4201057 w 4634344"/>
                    <a:gd name="csY372" fmla="*/ 2634907 h 5324948"/>
                    <a:gd name="csX373" fmla="*/ 4456492 w 4634344"/>
                    <a:gd name="csY373" fmla="*/ 2253552 h 5324948"/>
                    <a:gd name="csX374" fmla="*/ 4372526 w 4634344"/>
                    <a:gd name="csY374" fmla="*/ 1892455 h 5324948"/>
                    <a:gd name="csX375" fmla="*/ 4355744 w 4634344"/>
                    <a:gd name="csY375" fmla="*/ 1867762 h 5324948"/>
                    <a:gd name="csX376" fmla="*/ 4353407 w 4634344"/>
                    <a:gd name="csY376" fmla="*/ 1869141 h 5324948"/>
                    <a:gd name="csX377" fmla="*/ 1770646 w 4634344"/>
                    <a:gd name="csY377" fmla="*/ 1209516 h 5324948"/>
                    <a:gd name="csX378" fmla="*/ 1770106 w 4634344"/>
                    <a:gd name="csY378" fmla="*/ 1215689 h 5324948"/>
                    <a:gd name="csX379" fmla="*/ 1742717 w 4634344"/>
                    <a:gd name="csY379" fmla="*/ 1224020 h 5324948"/>
                    <a:gd name="csX380" fmla="*/ 1709814 w 4634344"/>
                    <a:gd name="csY380" fmla="*/ 1228874 h 5324948"/>
                    <a:gd name="csX381" fmla="*/ 1420696 w 4634344"/>
                    <a:gd name="csY381" fmla="*/ 1408734 h 5324948"/>
                    <a:gd name="csX382" fmla="*/ 1319828 w 4634344"/>
                    <a:gd name="csY382" fmla="*/ 1561444 h 5324948"/>
                    <a:gd name="csX383" fmla="*/ 1273140 w 4634344"/>
                    <a:gd name="csY383" fmla="*/ 1630187 h 5324948"/>
                    <a:gd name="csX384" fmla="*/ 1121569 w 4634344"/>
                    <a:gd name="csY384" fmla="*/ 1772408 h 5324948"/>
                    <a:gd name="csX385" fmla="*/ 1106526 w 4634344"/>
                    <a:gd name="csY385" fmla="*/ 1786193 h 5324948"/>
                    <a:gd name="csX386" fmla="*/ 1160346 w 4634344"/>
                    <a:gd name="csY386" fmla="*/ 1785714 h 5324948"/>
                    <a:gd name="csX387" fmla="*/ 1301069 w 4634344"/>
                    <a:gd name="csY387" fmla="*/ 1754848 h 5324948"/>
                    <a:gd name="csX388" fmla="*/ 1555666 w 4634344"/>
                    <a:gd name="csY388" fmla="*/ 1610709 h 5324948"/>
                    <a:gd name="csX389" fmla="*/ 1649821 w 4634344"/>
                    <a:gd name="csY389" fmla="*/ 1532855 h 5324948"/>
                    <a:gd name="csX390" fmla="*/ 1814157 w 4634344"/>
                    <a:gd name="csY390" fmla="*/ 1457340 h 5324948"/>
                    <a:gd name="csX391" fmla="*/ 1825425 w 4634344"/>
                    <a:gd name="csY391" fmla="*/ 1452845 h 5324948"/>
                    <a:gd name="csX392" fmla="*/ 1816555 w 4634344"/>
                    <a:gd name="csY392" fmla="*/ 1426174 h 5324948"/>
                    <a:gd name="csX393" fmla="*/ 1790724 w 4634344"/>
                    <a:gd name="csY393" fmla="*/ 1329802 h 5324948"/>
                    <a:gd name="csX394" fmla="*/ 1877327 w 4634344"/>
                    <a:gd name="csY394" fmla="*/ 1165645 h 5324948"/>
                    <a:gd name="csX395" fmla="*/ 1935642 w 4634344"/>
                    <a:gd name="csY395" fmla="*/ 1148144 h 5324948"/>
                    <a:gd name="csX396" fmla="*/ 2101477 w 4634344"/>
                    <a:gd name="csY396" fmla="*/ 1145387 h 5324948"/>
                    <a:gd name="csX397" fmla="*/ 2341270 w 4634344"/>
                    <a:gd name="csY397" fmla="*/ 1191356 h 5324948"/>
                    <a:gd name="csX398" fmla="*/ 2375132 w 4634344"/>
                    <a:gd name="csY398" fmla="*/ 1197889 h 5324948"/>
                    <a:gd name="csX399" fmla="*/ 2395270 w 4634344"/>
                    <a:gd name="csY399" fmla="*/ 1164686 h 5324948"/>
                    <a:gd name="csX400" fmla="*/ 2399225 w 4634344"/>
                    <a:gd name="csY400" fmla="*/ 1141072 h 5324948"/>
                    <a:gd name="csX401" fmla="*/ 2383882 w 4634344"/>
                    <a:gd name="csY401" fmla="*/ 1058065 h 5324948"/>
                    <a:gd name="csX402" fmla="*/ 2341570 w 4634344"/>
                    <a:gd name="csY402" fmla="*/ 1061181 h 5324948"/>
                    <a:gd name="csX403" fmla="*/ 2045380 w 4634344"/>
                    <a:gd name="csY403" fmla="*/ 1053330 h 5324948"/>
                    <a:gd name="csX404" fmla="*/ 1646524 w 4634344"/>
                    <a:gd name="csY404" fmla="*/ 679107 h 5324948"/>
                    <a:gd name="csX405" fmla="*/ 1627166 w 4634344"/>
                    <a:gd name="csY405" fmla="*/ 572666 h 5324948"/>
                    <a:gd name="csX406" fmla="*/ 1476194 w 4634344"/>
                    <a:gd name="csY406" fmla="*/ 213546 h 5324948"/>
                    <a:gd name="csX407" fmla="*/ 1393426 w 4634344"/>
                    <a:gd name="csY407" fmla="*/ 119990 h 5324948"/>
                    <a:gd name="csX408" fmla="*/ 1378084 w 4634344"/>
                    <a:gd name="csY408" fmla="*/ 107644 h 5324948"/>
                    <a:gd name="csX409" fmla="*/ 1382998 w 4634344"/>
                    <a:gd name="csY409" fmla="*/ 182381 h 5324948"/>
                    <a:gd name="csX410" fmla="*/ 1386354 w 4634344"/>
                    <a:gd name="csY410" fmla="*/ 423971 h 5324948"/>
                    <a:gd name="csX411" fmla="*/ 1415901 w 4634344"/>
                    <a:gd name="csY411" fmla="*/ 755462 h 5324948"/>
                    <a:gd name="csX412" fmla="*/ 1750388 w 4634344"/>
                    <a:gd name="csY412" fmla="*/ 1197709 h 5324948"/>
                    <a:gd name="csX413" fmla="*/ 1770706 w 4634344"/>
                    <a:gd name="csY413" fmla="*/ 1209576 h 5324948"/>
                    <a:gd name="csX414" fmla="*/ 1572507 w 4634344"/>
                    <a:gd name="csY414" fmla="*/ 3196781 h 5324948"/>
                    <a:gd name="csX415" fmla="*/ 1551470 w 4634344"/>
                    <a:gd name="csY415" fmla="*/ 3192586 h 5324948"/>
                    <a:gd name="csX416" fmla="*/ 1523062 w 4634344"/>
                    <a:gd name="csY416" fmla="*/ 3219076 h 5324948"/>
                    <a:gd name="csX417" fmla="*/ 1131458 w 4634344"/>
                    <a:gd name="csY417" fmla="*/ 3588504 h 5324948"/>
                    <a:gd name="csX418" fmla="*/ 871049 w 4634344"/>
                    <a:gd name="csY418" fmla="*/ 3904592 h 5324948"/>
                    <a:gd name="csX419" fmla="*/ 788760 w 4634344"/>
                    <a:gd name="csY419" fmla="*/ 4071926 h 5324948"/>
                    <a:gd name="csX420" fmla="*/ 875963 w 4634344"/>
                    <a:gd name="csY420" fmla="*/ 4136354 h 5324948"/>
                    <a:gd name="csX421" fmla="*/ 1005898 w 4634344"/>
                    <a:gd name="csY421" fmla="*/ 4191672 h 5324948"/>
                    <a:gd name="csX422" fmla="*/ 1320787 w 4634344"/>
                    <a:gd name="csY422" fmla="*/ 4306204 h 5324948"/>
                    <a:gd name="csX423" fmla="*/ 1359744 w 4634344"/>
                    <a:gd name="csY423" fmla="*/ 4164283 h 5324948"/>
                    <a:gd name="csX424" fmla="*/ 1370951 w 4634344"/>
                    <a:gd name="csY424" fmla="*/ 3762131 h 5324948"/>
                    <a:gd name="csX425" fmla="*/ 1398820 w 4634344"/>
                    <a:gd name="csY425" fmla="*/ 3522638 h 5324948"/>
                    <a:gd name="csX426" fmla="*/ 1562977 w 4634344"/>
                    <a:gd name="csY426" fmla="*/ 3207749 h 5324948"/>
                    <a:gd name="csX427" fmla="*/ 1572567 w 4634344"/>
                    <a:gd name="csY427" fmla="*/ 3196661 h 5324948"/>
                    <a:gd name="csX428" fmla="*/ 1609186 w 4634344"/>
                    <a:gd name="csY428" fmla="*/ 3217938 h 5324948"/>
                    <a:gd name="csX429" fmla="*/ 1504303 w 4634344"/>
                    <a:gd name="csY429" fmla="*/ 3353266 h 5324948"/>
                    <a:gd name="csX430" fmla="*/ 1432443 w 4634344"/>
                    <a:gd name="csY430" fmla="*/ 3579574 h 5324948"/>
                    <a:gd name="csX431" fmla="*/ 1408709 w 4634344"/>
                    <a:gd name="csY431" fmla="*/ 3953138 h 5324948"/>
                    <a:gd name="csX432" fmla="*/ 1411286 w 4634344"/>
                    <a:gd name="csY432" fmla="*/ 3966503 h 5324948"/>
                    <a:gd name="csX433" fmla="*/ 1625787 w 4634344"/>
                    <a:gd name="csY433" fmla="*/ 3987420 h 5324948"/>
                    <a:gd name="csX434" fmla="*/ 1634118 w 4634344"/>
                    <a:gd name="csY434" fmla="*/ 3959670 h 5324948"/>
                    <a:gd name="csX435" fmla="*/ 1708435 w 4634344"/>
                    <a:gd name="csY435" fmla="*/ 3675168 h 5324948"/>
                    <a:gd name="csX436" fmla="*/ 1823927 w 4634344"/>
                    <a:gd name="csY436" fmla="*/ 3440889 h 5324948"/>
                    <a:gd name="csX437" fmla="*/ 1834595 w 4634344"/>
                    <a:gd name="csY437" fmla="*/ 3424407 h 5324948"/>
                    <a:gd name="csX438" fmla="*/ 1609186 w 4634344"/>
                    <a:gd name="csY438" fmla="*/ 3217938 h 5324948"/>
                    <a:gd name="csX439" fmla="*/ 1252703 w 4634344"/>
                    <a:gd name="csY439" fmla="*/ 2990611 h 5324948"/>
                    <a:gd name="csX440" fmla="*/ 809797 w 4634344"/>
                    <a:gd name="csY440" fmla="*/ 3598034 h 5324948"/>
                    <a:gd name="csX441" fmla="*/ 979228 w 4634344"/>
                    <a:gd name="csY441" fmla="*/ 3689132 h 5324948"/>
                    <a:gd name="csX442" fmla="*/ 995050 w 4634344"/>
                    <a:gd name="csY442" fmla="*/ 3669114 h 5324948"/>
                    <a:gd name="csX443" fmla="*/ 1219680 w 4634344"/>
                    <a:gd name="csY443" fmla="*/ 3442327 h 5324948"/>
                    <a:gd name="csX444" fmla="*/ 1494654 w 4634344"/>
                    <a:gd name="csY444" fmla="*/ 3191746 h 5324948"/>
                    <a:gd name="csX445" fmla="*/ 1518627 w 4634344"/>
                    <a:gd name="csY445" fmla="*/ 3165136 h 5324948"/>
                    <a:gd name="csX446" fmla="*/ 1252703 w 4634344"/>
                    <a:gd name="csY446" fmla="*/ 2990611 h 5324948"/>
                    <a:gd name="csX447" fmla="*/ 2050714 w 4634344"/>
                    <a:gd name="csY447" fmla="*/ 1822033 h 5324948"/>
                    <a:gd name="csX448" fmla="*/ 2058625 w 4634344"/>
                    <a:gd name="csY448" fmla="*/ 1813583 h 5324948"/>
                    <a:gd name="csX449" fmla="*/ 2185444 w 4634344"/>
                    <a:gd name="csY449" fmla="*/ 1627850 h 5324948"/>
                    <a:gd name="csX450" fmla="*/ 2195093 w 4634344"/>
                    <a:gd name="csY450" fmla="*/ 1611128 h 5324948"/>
                    <a:gd name="csX451" fmla="*/ 2190718 w 4634344"/>
                    <a:gd name="csY451" fmla="*/ 1583259 h 5324948"/>
                    <a:gd name="csX452" fmla="*/ 2080381 w 4634344"/>
                    <a:gd name="csY452" fmla="*/ 1444214 h 5324948"/>
                    <a:gd name="csX453" fmla="*/ 2054849 w 4634344"/>
                    <a:gd name="csY453" fmla="*/ 1431329 h 5324948"/>
                    <a:gd name="csX454" fmla="*/ 2007682 w 4634344"/>
                    <a:gd name="csY454" fmla="*/ 1431029 h 5324948"/>
                    <a:gd name="csX455" fmla="*/ 1986585 w 4634344"/>
                    <a:gd name="csY455" fmla="*/ 1413289 h 5324948"/>
                    <a:gd name="csX456" fmla="*/ 2004625 w 4634344"/>
                    <a:gd name="csY456" fmla="*/ 1392432 h 5324948"/>
                    <a:gd name="csX457" fmla="*/ 2037528 w 4634344"/>
                    <a:gd name="csY457" fmla="*/ 1387338 h 5324948"/>
                    <a:gd name="csX458" fmla="*/ 2286251 w 4634344"/>
                    <a:gd name="csY458" fmla="*/ 1363304 h 5324948"/>
                    <a:gd name="csX459" fmla="*/ 2318855 w 4634344"/>
                    <a:gd name="csY459" fmla="*/ 1357491 h 5324948"/>
                    <a:gd name="csX460" fmla="*/ 2377470 w 4634344"/>
                    <a:gd name="csY460" fmla="*/ 1327884 h 5324948"/>
                    <a:gd name="csX461" fmla="*/ 2355834 w 4634344"/>
                    <a:gd name="csY461" fmla="*/ 1236606 h 5324948"/>
                    <a:gd name="csX462" fmla="*/ 2262038 w 4634344"/>
                    <a:gd name="csY462" fmla="*/ 1217367 h 5324948"/>
                    <a:gd name="csX463" fmla="*/ 2051373 w 4634344"/>
                    <a:gd name="csY463" fmla="*/ 1183325 h 5324948"/>
                    <a:gd name="csX464" fmla="*/ 1883260 w 4634344"/>
                    <a:gd name="csY464" fmla="*/ 1209875 h 5324948"/>
                    <a:gd name="csX465" fmla="*/ 1831358 w 4634344"/>
                    <a:gd name="csY465" fmla="*/ 1309544 h 5324948"/>
                    <a:gd name="csX466" fmla="*/ 1861924 w 4634344"/>
                    <a:gd name="csY466" fmla="*/ 1424436 h 5324948"/>
                    <a:gd name="csX467" fmla="*/ 1989702 w 4634344"/>
                    <a:gd name="csY467" fmla="*/ 1716910 h 5324948"/>
                    <a:gd name="csX468" fmla="*/ 2038308 w 4634344"/>
                    <a:gd name="csY468" fmla="*/ 1804173 h 5324948"/>
                    <a:gd name="csX469" fmla="*/ 2050714 w 4634344"/>
                    <a:gd name="csY469" fmla="*/ 1821973 h 5324948"/>
                    <a:gd name="csX470" fmla="*/ 2758165 w 4634344"/>
                    <a:gd name="csY470" fmla="*/ 2090114 h 5324948"/>
                    <a:gd name="csX471" fmla="*/ 2863048 w 4634344"/>
                    <a:gd name="csY471" fmla="*/ 2077768 h 5324948"/>
                    <a:gd name="csX472" fmla="*/ 3120701 w 4634344"/>
                    <a:gd name="csY472" fmla="*/ 2023049 h 5324948"/>
                    <a:gd name="csX473" fmla="*/ 3223607 w 4634344"/>
                    <a:gd name="csY473" fmla="*/ 1990206 h 5324948"/>
                    <a:gd name="csX474" fmla="*/ 3286956 w 4634344"/>
                    <a:gd name="csY474" fmla="*/ 1946574 h 5324948"/>
                    <a:gd name="csX475" fmla="*/ 3302658 w 4634344"/>
                    <a:gd name="csY475" fmla="*/ 1851161 h 5324948"/>
                    <a:gd name="csX476" fmla="*/ 3263821 w 4634344"/>
                    <a:gd name="csY476" fmla="*/ 1791108 h 5324948"/>
                    <a:gd name="csX477" fmla="*/ 3103021 w 4634344"/>
                    <a:gd name="csY477" fmla="*/ 1646729 h 5324948"/>
                    <a:gd name="csX478" fmla="*/ 2948933 w 4634344"/>
                    <a:gd name="csY478" fmla="*/ 1524045 h 5324948"/>
                    <a:gd name="csX479" fmla="*/ 2917707 w 4634344"/>
                    <a:gd name="csY479" fmla="*/ 1497015 h 5324948"/>
                    <a:gd name="csX480" fmla="*/ 2844229 w 4634344"/>
                    <a:gd name="csY480" fmla="*/ 1514456 h 5324948"/>
                    <a:gd name="csX481" fmla="*/ 2836917 w 4634344"/>
                    <a:gd name="csY481" fmla="*/ 1537830 h 5324948"/>
                    <a:gd name="csX482" fmla="*/ 2883486 w 4634344"/>
                    <a:gd name="csY482" fmla="*/ 1619579 h 5324948"/>
                    <a:gd name="csX483" fmla="*/ 2896551 w 4634344"/>
                    <a:gd name="csY483" fmla="*/ 1645949 h 5324948"/>
                    <a:gd name="csX484" fmla="*/ 3090974 w 4634344"/>
                    <a:gd name="csY484" fmla="*/ 1881187 h 5324948"/>
                    <a:gd name="csX485" fmla="*/ 3101822 w 4634344"/>
                    <a:gd name="csY485" fmla="*/ 1896710 h 5324948"/>
                    <a:gd name="csX486" fmla="*/ 3095709 w 4634344"/>
                    <a:gd name="csY486" fmla="*/ 1918466 h 5324948"/>
                    <a:gd name="csX487" fmla="*/ 3075931 w 4634344"/>
                    <a:gd name="csY487" fmla="*/ 1920503 h 5324948"/>
                    <a:gd name="csX488" fmla="*/ 3058790 w 4634344"/>
                    <a:gd name="csY488" fmla="*/ 1907018 h 5324948"/>
                    <a:gd name="csX489" fmla="*/ 3023909 w 4634344"/>
                    <a:gd name="csY489" fmla="*/ 1867642 h 5324948"/>
                    <a:gd name="csX490" fmla="*/ 2971587 w 4634344"/>
                    <a:gd name="csY490" fmla="*/ 1848284 h 5324948"/>
                    <a:gd name="csX491" fmla="*/ 2837577 w 4634344"/>
                    <a:gd name="csY491" fmla="*/ 1870759 h 5324948"/>
                    <a:gd name="csX492" fmla="*/ 2814922 w 4634344"/>
                    <a:gd name="csY492" fmla="*/ 1888559 h 5324948"/>
                    <a:gd name="csX493" fmla="*/ 2766496 w 4634344"/>
                    <a:gd name="csY493" fmla="*/ 2035216 h 5324948"/>
                    <a:gd name="csX494" fmla="*/ 2758285 w 4634344"/>
                    <a:gd name="csY494" fmla="*/ 2090114 h 5324948"/>
                    <a:gd name="csX495" fmla="*/ 2584958 w 4634344"/>
                    <a:gd name="csY495" fmla="*/ 1685985 h 5324948"/>
                    <a:gd name="csX496" fmla="*/ 2729757 w 4634344"/>
                    <a:gd name="csY496" fmla="*/ 1618260 h 5324948"/>
                    <a:gd name="csX497" fmla="*/ 2773029 w 4634344"/>
                    <a:gd name="csY497" fmla="*/ 1530458 h 5324948"/>
                    <a:gd name="csX498" fmla="*/ 2755288 w 4634344"/>
                    <a:gd name="csY498" fmla="*/ 1400223 h 5324948"/>
                    <a:gd name="csX499" fmla="*/ 2706683 w 4634344"/>
                    <a:gd name="csY499" fmla="*/ 1334237 h 5324948"/>
                    <a:gd name="csX500" fmla="*/ 2674379 w 4634344"/>
                    <a:gd name="csY500" fmla="*/ 1320992 h 5324948"/>
                    <a:gd name="csX501" fmla="*/ 2634403 w 4634344"/>
                    <a:gd name="csY501" fmla="*/ 1304930 h 5324948"/>
                    <a:gd name="csX502" fmla="*/ 2604017 w 4634344"/>
                    <a:gd name="csY502" fmla="*/ 1297558 h 5324948"/>
                    <a:gd name="csX503" fmla="*/ 2459938 w 4634344"/>
                    <a:gd name="csY503" fmla="*/ 1363484 h 5324948"/>
                    <a:gd name="csX504" fmla="*/ 2434945 w 4634344"/>
                    <a:gd name="csY504" fmla="*/ 1396148 h 5324948"/>
                    <a:gd name="csX505" fmla="*/ 2450948 w 4634344"/>
                    <a:gd name="csY505" fmla="*/ 1613945 h 5324948"/>
                    <a:gd name="csX506" fmla="*/ 2584958 w 4634344"/>
                    <a:gd name="csY506" fmla="*/ 1686045 h 5324948"/>
                    <a:gd name="csX507" fmla="*/ 526732 w 4634344"/>
                    <a:gd name="csY507" fmla="*/ 4035247 h 5324948"/>
                    <a:gd name="csX508" fmla="*/ 577496 w 4634344"/>
                    <a:gd name="csY508" fmla="*/ 4092962 h 5324948"/>
                    <a:gd name="csX509" fmla="*/ 909825 w 4634344"/>
                    <a:gd name="csY509" fmla="*/ 4319749 h 5324948"/>
                    <a:gd name="csX510" fmla="*/ 1041079 w 4634344"/>
                    <a:gd name="csY510" fmla="*/ 4372550 h 5324948"/>
                    <a:gd name="csX511" fmla="*/ 1187736 w 4634344"/>
                    <a:gd name="csY511" fmla="*/ 4441893 h 5324948"/>
                    <a:gd name="csX512" fmla="*/ 1289802 w 4634344"/>
                    <a:gd name="csY512" fmla="*/ 4340486 h 5324948"/>
                    <a:gd name="csX513" fmla="*/ 1267447 w 4634344"/>
                    <a:gd name="csY513" fmla="*/ 4328560 h 5324948"/>
                    <a:gd name="csX514" fmla="*/ 1171793 w 4634344"/>
                    <a:gd name="csY514" fmla="*/ 4291821 h 5324948"/>
                    <a:gd name="csX515" fmla="*/ 940451 w 4634344"/>
                    <a:gd name="csY515" fmla="*/ 4214327 h 5324948"/>
                    <a:gd name="csX516" fmla="*/ 775036 w 4634344"/>
                    <a:gd name="csY516" fmla="*/ 4120052 h 5324948"/>
                    <a:gd name="csX517" fmla="*/ 766225 w 4634344"/>
                    <a:gd name="csY517" fmla="*/ 4114658 h 5324948"/>
                    <a:gd name="csX518" fmla="*/ 749444 w 4634344"/>
                    <a:gd name="csY518" fmla="*/ 4135635 h 5324948"/>
                    <a:gd name="csX519" fmla="*/ 697242 w 4634344"/>
                    <a:gd name="csY519" fmla="*/ 4127064 h 5324948"/>
                    <a:gd name="csX520" fmla="*/ 688132 w 4634344"/>
                    <a:gd name="csY520" fmla="*/ 4089546 h 5324948"/>
                    <a:gd name="csX521" fmla="*/ 681480 w 4634344"/>
                    <a:gd name="csY521" fmla="*/ 4022900 h 5324948"/>
                    <a:gd name="csX522" fmla="*/ 526732 w 4634344"/>
                    <a:gd name="csY522" fmla="*/ 4035247 h 5324948"/>
                    <a:gd name="csX523" fmla="*/ 2367581 w 4634344"/>
                    <a:gd name="csY523" fmla="*/ 1479095 h 5324948"/>
                    <a:gd name="csX524" fmla="*/ 2303152 w 4634344"/>
                    <a:gd name="csY524" fmla="*/ 1403460 h 5324948"/>
                    <a:gd name="csX525" fmla="*/ 2128987 w 4634344"/>
                    <a:gd name="csY525" fmla="*/ 1424436 h 5324948"/>
                    <a:gd name="csX526" fmla="*/ 2368600 w 4634344"/>
                    <a:gd name="csY526" fmla="*/ 1634083 h 5324948"/>
                    <a:gd name="csX527" fmla="*/ 2389097 w 4634344"/>
                    <a:gd name="csY527" fmla="*/ 1583439 h 5324948"/>
                    <a:gd name="csX528" fmla="*/ 2367641 w 4634344"/>
                    <a:gd name="csY528" fmla="*/ 1479095 h 5324948"/>
                    <a:gd name="csX529" fmla="*/ 2418104 w 4634344"/>
                    <a:gd name="csY529" fmla="*/ 1659614 h 5324948"/>
                    <a:gd name="csX530" fmla="*/ 2382744 w 4634344"/>
                    <a:gd name="csY530" fmla="*/ 1717749 h 5324948"/>
                    <a:gd name="csX531" fmla="*/ 2402881 w 4634344"/>
                    <a:gd name="csY531" fmla="*/ 1815201 h 5324948"/>
                    <a:gd name="csX532" fmla="*/ 2486608 w 4634344"/>
                    <a:gd name="csY532" fmla="*/ 1855716 h 5324948"/>
                    <a:gd name="csX533" fmla="*/ 2615704 w 4634344"/>
                    <a:gd name="csY533" fmla="*/ 1732373 h 5324948"/>
                    <a:gd name="csX534" fmla="*/ 2612228 w 4634344"/>
                    <a:gd name="csY534" fmla="*/ 1728358 h 5324948"/>
                    <a:gd name="csX535" fmla="*/ 2418104 w 4634344"/>
                    <a:gd name="csY535" fmla="*/ 1659614 h 5324948"/>
                    <a:gd name="csX536" fmla="*/ 2969250 w 4634344"/>
                    <a:gd name="csY536" fmla="*/ 1800877 h 5324948"/>
                    <a:gd name="csX537" fmla="*/ 2861070 w 4634344"/>
                    <a:gd name="csY537" fmla="*/ 1670522 h 5324948"/>
                    <a:gd name="csX538" fmla="*/ 2730476 w 4634344"/>
                    <a:gd name="csY538" fmla="*/ 1674597 h 5324948"/>
                    <a:gd name="csX539" fmla="*/ 2680911 w 4634344"/>
                    <a:gd name="csY539" fmla="*/ 1702766 h 5324948"/>
                    <a:gd name="csX540" fmla="*/ 2666527 w 4634344"/>
                    <a:gd name="csY540" fmla="*/ 1732972 h 5324948"/>
                    <a:gd name="csX541" fmla="*/ 2686905 w 4634344"/>
                    <a:gd name="csY541" fmla="*/ 1759223 h 5324948"/>
                    <a:gd name="csX542" fmla="*/ 2818758 w 4634344"/>
                    <a:gd name="csY542" fmla="*/ 1801656 h 5324948"/>
                    <a:gd name="csX543" fmla="*/ 2969370 w 4634344"/>
                    <a:gd name="csY543" fmla="*/ 1800817 h 5324948"/>
                    <a:gd name="csX544" fmla="*/ 2970868 w 4634344"/>
                    <a:gd name="csY544" fmla="*/ 4078518 h 5324948"/>
                    <a:gd name="csX545" fmla="*/ 2941501 w 4634344"/>
                    <a:gd name="csY545" fmla="*/ 4438657 h 5324948"/>
                    <a:gd name="csX546" fmla="*/ 2970868 w 4634344"/>
                    <a:gd name="csY546" fmla="*/ 4078518 h 5324948"/>
                    <a:gd name="csX547" fmla="*/ 3013421 w 4634344"/>
                    <a:gd name="csY547" fmla="*/ 4050529 h 5324948"/>
                    <a:gd name="csX548" fmla="*/ 3008506 w 4634344"/>
                    <a:gd name="csY548" fmla="*/ 4055804 h 5324948"/>
                    <a:gd name="csX549" fmla="*/ 3028104 w 4634344"/>
                    <a:gd name="csY549" fmla="*/ 4084272 h 5324948"/>
                    <a:gd name="csX550" fmla="*/ 3118603 w 4634344"/>
                    <a:gd name="csY550" fmla="*/ 4146782 h 5324948"/>
                    <a:gd name="csX551" fmla="*/ 3284858 w 4634344"/>
                    <a:gd name="csY551" fmla="*/ 4185379 h 5324948"/>
                    <a:gd name="csX552" fmla="*/ 3313147 w 4634344"/>
                    <a:gd name="csY552" fmla="*/ 4184900 h 5324948"/>
                    <a:gd name="csX553" fmla="*/ 3013421 w 4634344"/>
                    <a:gd name="csY553" fmla="*/ 4050529 h 5324948"/>
                    <a:gd name="csX554" fmla="*/ 1938818 w 4634344"/>
                    <a:gd name="csY554" fmla="*/ 956478 h 5324948"/>
                    <a:gd name="csX555" fmla="*/ 2092307 w 4634344"/>
                    <a:gd name="csY555" fmla="*/ 714647 h 5324948"/>
                    <a:gd name="csX556" fmla="*/ 1938818 w 4634344"/>
                    <a:gd name="csY556" fmla="*/ 956478 h 5324948"/>
                    <a:gd name="csX557" fmla="*/ 3851107 w 4634344"/>
                    <a:gd name="csY557" fmla="*/ 1099239 h 5324948"/>
                    <a:gd name="csX558" fmla="*/ 3595971 w 4634344"/>
                    <a:gd name="csY558" fmla="*/ 1255844 h 5324948"/>
                    <a:gd name="csX559" fmla="*/ 3851107 w 4634344"/>
                    <a:gd name="csY559" fmla="*/ 1099239 h 5324948"/>
                    <a:gd name="csX560" fmla="*/ 1452161 w 4634344"/>
                    <a:gd name="csY560" fmla="*/ 4904698 h 5324948"/>
                    <a:gd name="csX561" fmla="*/ 1230168 w 4634344"/>
                    <a:gd name="csY561" fmla="*/ 5044941 h 5324948"/>
                    <a:gd name="csX562" fmla="*/ 1452161 w 4634344"/>
                    <a:gd name="csY562" fmla="*/ 4904698 h 5324948"/>
                    <a:gd name="csX563" fmla="*/ 1591565 w 4634344"/>
                    <a:gd name="csY563" fmla="*/ 1669683 h 5324948"/>
                    <a:gd name="csX564" fmla="*/ 1521683 w 4634344"/>
                    <a:gd name="csY564" fmla="*/ 1916248 h 5324948"/>
                    <a:gd name="csX565" fmla="*/ 1591565 w 4634344"/>
                    <a:gd name="csY565" fmla="*/ 1669683 h 5324948"/>
                    <a:gd name="csX566" fmla="*/ 3751438 w 4634344"/>
                    <a:gd name="csY566" fmla="*/ 2216574 h 5324948"/>
                    <a:gd name="csX567" fmla="*/ 3513323 w 4634344"/>
                    <a:gd name="csY567" fmla="*/ 2277106 h 5324948"/>
                    <a:gd name="csX568" fmla="*/ 3751438 w 4634344"/>
                    <a:gd name="csY568" fmla="*/ 2216574 h 5324948"/>
                    <a:gd name="csX569" fmla="*/ 4359820 w 4634344"/>
                    <a:gd name="csY569" fmla="*/ 2872662 h 5324948"/>
                    <a:gd name="csX570" fmla="*/ 4320085 w 4634344"/>
                    <a:gd name="csY570" fmla="*/ 2633409 h 5324948"/>
                    <a:gd name="csX571" fmla="*/ 4359820 w 4634344"/>
                    <a:gd name="csY571" fmla="*/ 2872662 h 5324948"/>
                    <a:gd name="csX572" fmla="*/ 547529 w 4634344"/>
                    <a:gd name="csY572" fmla="*/ 3856046 h 5324948"/>
                    <a:gd name="csX573" fmla="*/ 430300 w 4634344"/>
                    <a:gd name="csY573" fmla="*/ 3731385 h 5324948"/>
                    <a:gd name="csX574" fmla="*/ 424786 w 4634344"/>
                    <a:gd name="csY574" fmla="*/ 3734561 h 5324948"/>
                    <a:gd name="csX575" fmla="*/ 456371 w 4634344"/>
                    <a:gd name="csY575" fmla="*/ 3898599 h 5324948"/>
                    <a:gd name="csX576" fmla="*/ 480464 w 4634344"/>
                    <a:gd name="csY576" fmla="*/ 3889369 h 5324948"/>
                    <a:gd name="csX577" fmla="*/ 547529 w 4634344"/>
                    <a:gd name="csY577" fmla="*/ 3855986 h 5324948"/>
                    <a:gd name="csX578" fmla="*/ 3069159 w 4634344"/>
                    <a:gd name="csY578" fmla="*/ 1564740 h 5324948"/>
                    <a:gd name="csX579" fmla="*/ 3075391 w 4634344"/>
                    <a:gd name="csY579" fmla="*/ 1562163 h 5324948"/>
                    <a:gd name="csX580" fmla="*/ 3073174 w 4634344"/>
                    <a:gd name="csY580" fmla="*/ 1533395 h 5324948"/>
                    <a:gd name="csX581" fmla="*/ 3052497 w 4634344"/>
                    <a:gd name="csY581" fmla="*/ 1482452 h 5324948"/>
                    <a:gd name="csX582" fmla="*/ 2945756 w 4634344"/>
                    <a:gd name="csY582" fmla="*/ 1429710 h 5324948"/>
                    <a:gd name="csX583" fmla="*/ 2939943 w 4634344"/>
                    <a:gd name="csY583" fmla="*/ 1463333 h 5324948"/>
                    <a:gd name="csX584" fmla="*/ 3069219 w 4634344"/>
                    <a:gd name="csY584" fmla="*/ 1564740 h 5324948"/>
                    <a:gd name="csX585" fmla="*/ 4363057 w 4634344"/>
                    <a:gd name="csY585" fmla="*/ 2592175 h 5324948"/>
                    <a:gd name="csX586" fmla="*/ 4570186 w 4634344"/>
                    <a:gd name="csY586" fmla="*/ 2589238 h 5324948"/>
                    <a:gd name="csX587" fmla="*/ 4363057 w 4634344"/>
                    <a:gd name="csY587" fmla="*/ 2592175 h 5324948"/>
                    <a:gd name="csX588" fmla="*/ 841621 w 4634344"/>
                    <a:gd name="csY588" fmla="*/ 2278784 h 5324948"/>
                    <a:gd name="csX589" fmla="*/ 834429 w 4634344"/>
                    <a:gd name="csY589" fmla="*/ 2280402 h 5324948"/>
                    <a:gd name="csX590" fmla="*/ 838685 w 4634344"/>
                    <a:gd name="csY590" fmla="*/ 2331286 h 5324948"/>
                    <a:gd name="csX591" fmla="*/ 892864 w 4634344"/>
                    <a:gd name="csY591" fmla="*/ 2443481 h 5324948"/>
                    <a:gd name="csX592" fmla="*/ 909885 w 4634344"/>
                    <a:gd name="csY592" fmla="*/ 2453489 h 5324948"/>
                    <a:gd name="csX593" fmla="*/ 841621 w 4634344"/>
                    <a:gd name="csY593" fmla="*/ 2278784 h 5324948"/>
                    <a:gd name="csX594" fmla="*/ 836167 w 4634344"/>
                    <a:gd name="csY594" fmla="*/ 4355649 h 5324948"/>
                    <a:gd name="csX595" fmla="*/ 676086 w 4634344"/>
                    <a:gd name="csY595" fmla="*/ 4458555 h 5324948"/>
                    <a:gd name="csX596" fmla="*/ 836167 w 4634344"/>
                    <a:gd name="csY596" fmla="*/ 4355649 h 5324948"/>
                    <a:gd name="csX597" fmla="*/ 2959361 w 4634344"/>
                    <a:gd name="csY597" fmla="*/ 2737872 h 5324948"/>
                    <a:gd name="csX598" fmla="*/ 2792387 w 4634344"/>
                    <a:gd name="csY598" fmla="*/ 2664155 h 5324948"/>
                    <a:gd name="csX599" fmla="*/ 2959361 w 4634344"/>
                    <a:gd name="csY599" fmla="*/ 2737872 h 5324948"/>
                    <a:gd name="csX600" fmla="*/ 2727779 w 4634344"/>
                    <a:gd name="csY600" fmla="*/ 1302892 h 5324948"/>
                    <a:gd name="csX601" fmla="*/ 2813004 w 4634344"/>
                    <a:gd name="csY601" fmla="*/ 1455841 h 5324948"/>
                    <a:gd name="csX602" fmla="*/ 2746538 w 4634344"/>
                    <a:gd name="csY602" fmla="*/ 1266512 h 5324948"/>
                    <a:gd name="csX603" fmla="*/ 2727779 w 4634344"/>
                    <a:gd name="csY603" fmla="*/ 1302892 h 5324948"/>
                    <a:gd name="csX604" fmla="*/ 1218242 w 4634344"/>
                    <a:gd name="csY604" fmla="*/ 650879 h 5324948"/>
                    <a:gd name="csX605" fmla="*/ 1358306 w 4634344"/>
                    <a:gd name="csY605" fmla="*/ 754024 h 5324948"/>
                    <a:gd name="csX606" fmla="*/ 1218242 w 4634344"/>
                    <a:gd name="csY606" fmla="*/ 650879 h 5324948"/>
                    <a:gd name="csX607" fmla="*/ 2761522 w 4634344"/>
                    <a:gd name="csY607" fmla="*/ 1648527 h 5324948"/>
                    <a:gd name="csX608" fmla="*/ 2833441 w 4634344"/>
                    <a:gd name="csY608" fmla="*/ 1637739 h 5324948"/>
                    <a:gd name="csX609" fmla="*/ 2816960 w 4634344"/>
                    <a:gd name="csY609" fmla="*/ 1578285 h 5324948"/>
                    <a:gd name="csX610" fmla="*/ 2761462 w 4634344"/>
                    <a:gd name="csY610" fmla="*/ 1648527 h 5324948"/>
                    <a:gd name="csX611" fmla="*/ 2610370 w 4634344"/>
                    <a:gd name="csY611" fmla="*/ 1248353 h 5324948"/>
                    <a:gd name="csX612" fmla="*/ 2613726 w 4634344"/>
                    <a:gd name="csY612" fmla="*/ 1231212 h 5324948"/>
                    <a:gd name="csX613" fmla="*/ 2479056 w 4634344"/>
                    <a:gd name="csY613" fmla="*/ 1293123 h 5324948"/>
                    <a:gd name="csX614" fmla="*/ 2610370 w 4634344"/>
                    <a:gd name="csY614" fmla="*/ 1248353 h 5324948"/>
                    <a:gd name="csX615" fmla="*/ 2387778 w 4634344"/>
                    <a:gd name="csY615" fmla="*/ 1378108 h 5324948"/>
                    <a:gd name="csX616" fmla="*/ 2345525 w 4634344"/>
                    <a:gd name="csY616" fmla="*/ 1398605 h 5324948"/>
                    <a:gd name="csX617" fmla="*/ 2372915 w 4634344"/>
                    <a:gd name="csY617" fmla="*/ 1437442 h 5324948"/>
                    <a:gd name="csX618" fmla="*/ 2374713 w 4634344"/>
                    <a:gd name="csY618" fmla="*/ 1435584 h 5324948"/>
                    <a:gd name="csX619" fmla="*/ 2387718 w 4634344"/>
                    <a:gd name="csY619" fmla="*/ 1378108 h 5324948"/>
                    <a:gd name="csX620" fmla="*/ 2677495 w 4634344"/>
                    <a:gd name="csY620" fmla="*/ 1279758 h 5324948"/>
                    <a:gd name="csX621" fmla="*/ 2702008 w 4634344"/>
                    <a:gd name="csY621" fmla="*/ 1255605 h 5324948"/>
                    <a:gd name="csX622" fmla="*/ 2678274 w 4634344"/>
                    <a:gd name="csY622" fmla="*/ 1231152 h 5324948"/>
                    <a:gd name="csX623" fmla="*/ 2653822 w 4634344"/>
                    <a:gd name="csY623" fmla="*/ 1254945 h 5324948"/>
                    <a:gd name="csX624" fmla="*/ 2677435 w 4634344"/>
                    <a:gd name="csY624" fmla="*/ 1279758 h 5324948"/>
                    <a:gd name="csX625" fmla="*/ 2745220 w 4634344"/>
                    <a:gd name="csY625" fmla="*/ 1223420 h 5324948"/>
                    <a:gd name="csX626" fmla="*/ 2792926 w 4634344"/>
                    <a:gd name="csY626" fmla="*/ 1182966 h 5324948"/>
                    <a:gd name="csX627" fmla="*/ 2745220 w 4634344"/>
                    <a:gd name="csY627" fmla="*/ 1223420 h 5324948"/>
                    <a:gd name="csX628" fmla="*/ 2659515 w 4634344"/>
                    <a:gd name="csY628" fmla="*/ 1189438 h 5324948"/>
                    <a:gd name="csX629" fmla="*/ 2640816 w 4634344"/>
                    <a:gd name="csY629" fmla="*/ 1132741 h 5324948"/>
                    <a:gd name="csX630" fmla="*/ 2659515 w 4634344"/>
                    <a:gd name="csY630" fmla="*/ 1189438 h 532494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  <a:cxn ang="0">
                      <a:pos x="csX500" y="csY500"/>
                    </a:cxn>
                    <a:cxn ang="0">
                      <a:pos x="csX501" y="csY501"/>
                    </a:cxn>
                    <a:cxn ang="0">
                      <a:pos x="csX502" y="csY502"/>
                    </a:cxn>
                    <a:cxn ang="0">
                      <a:pos x="csX503" y="csY503"/>
                    </a:cxn>
                    <a:cxn ang="0">
                      <a:pos x="csX504" y="csY504"/>
                    </a:cxn>
                    <a:cxn ang="0">
                      <a:pos x="csX505" y="csY505"/>
                    </a:cxn>
                    <a:cxn ang="0">
                      <a:pos x="csX506" y="csY506"/>
                    </a:cxn>
                    <a:cxn ang="0">
                      <a:pos x="csX507" y="csY507"/>
                    </a:cxn>
                    <a:cxn ang="0">
                      <a:pos x="csX508" y="csY508"/>
                    </a:cxn>
                    <a:cxn ang="0">
                      <a:pos x="csX509" y="csY509"/>
                    </a:cxn>
                    <a:cxn ang="0">
                      <a:pos x="csX510" y="csY510"/>
                    </a:cxn>
                    <a:cxn ang="0">
                      <a:pos x="csX511" y="csY511"/>
                    </a:cxn>
                    <a:cxn ang="0">
                      <a:pos x="csX512" y="csY512"/>
                    </a:cxn>
                    <a:cxn ang="0">
                      <a:pos x="csX513" y="csY513"/>
                    </a:cxn>
                    <a:cxn ang="0">
                      <a:pos x="csX514" y="csY514"/>
                    </a:cxn>
                    <a:cxn ang="0">
                      <a:pos x="csX515" y="csY515"/>
                    </a:cxn>
                    <a:cxn ang="0">
                      <a:pos x="csX516" y="csY516"/>
                    </a:cxn>
                    <a:cxn ang="0">
                      <a:pos x="csX517" y="csY517"/>
                    </a:cxn>
                    <a:cxn ang="0">
                      <a:pos x="csX518" y="csY518"/>
                    </a:cxn>
                    <a:cxn ang="0">
                      <a:pos x="csX519" y="csY519"/>
                    </a:cxn>
                    <a:cxn ang="0">
                      <a:pos x="csX520" y="csY520"/>
                    </a:cxn>
                    <a:cxn ang="0">
                      <a:pos x="csX521" y="csY521"/>
                    </a:cxn>
                    <a:cxn ang="0">
                      <a:pos x="csX522" y="csY522"/>
                    </a:cxn>
                    <a:cxn ang="0">
                      <a:pos x="csX523" y="csY523"/>
                    </a:cxn>
                    <a:cxn ang="0">
                      <a:pos x="csX524" y="csY524"/>
                    </a:cxn>
                    <a:cxn ang="0">
                      <a:pos x="csX525" y="csY525"/>
                    </a:cxn>
                    <a:cxn ang="0">
                      <a:pos x="csX526" y="csY526"/>
                    </a:cxn>
                    <a:cxn ang="0">
                      <a:pos x="csX527" y="csY527"/>
                    </a:cxn>
                    <a:cxn ang="0">
                      <a:pos x="csX528" y="csY528"/>
                    </a:cxn>
                    <a:cxn ang="0">
                      <a:pos x="csX529" y="csY529"/>
                    </a:cxn>
                    <a:cxn ang="0">
                      <a:pos x="csX530" y="csY530"/>
                    </a:cxn>
                    <a:cxn ang="0">
                      <a:pos x="csX531" y="csY531"/>
                    </a:cxn>
                    <a:cxn ang="0">
                      <a:pos x="csX532" y="csY532"/>
                    </a:cxn>
                    <a:cxn ang="0">
                      <a:pos x="csX533" y="csY533"/>
                    </a:cxn>
                    <a:cxn ang="0">
                      <a:pos x="csX534" y="csY534"/>
                    </a:cxn>
                    <a:cxn ang="0">
                      <a:pos x="csX535" y="csY535"/>
                    </a:cxn>
                    <a:cxn ang="0">
                      <a:pos x="csX536" y="csY536"/>
                    </a:cxn>
                    <a:cxn ang="0">
                      <a:pos x="csX537" y="csY537"/>
                    </a:cxn>
                    <a:cxn ang="0">
                      <a:pos x="csX538" y="csY538"/>
                    </a:cxn>
                    <a:cxn ang="0">
                      <a:pos x="csX539" y="csY539"/>
                    </a:cxn>
                    <a:cxn ang="0">
                      <a:pos x="csX540" y="csY540"/>
                    </a:cxn>
                    <a:cxn ang="0">
                      <a:pos x="csX541" y="csY541"/>
                    </a:cxn>
                    <a:cxn ang="0">
                      <a:pos x="csX542" y="csY542"/>
                    </a:cxn>
                    <a:cxn ang="0">
                      <a:pos x="csX543" y="csY543"/>
                    </a:cxn>
                    <a:cxn ang="0">
                      <a:pos x="csX544" y="csY544"/>
                    </a:cxn>
                    <a:cxn ang="0">
                      <a:pos x="csX545" y="csY545"/>
                    </a:cxn>
                    <a:cxn ang="0">
                      <a:pos x="csX546" y="csY546"/>
                    </a:cxn>
                    <a:cxn ang="0">
                      <a:pos x="csX547" y="csY547"/>
                    </a:cxn>
                    <a:cxn ang="0">
                      <a:pos x="csX548" y="csY548"/>
                    </a:cxn>
                    <a:cxn ang="0">
                      <a:pos x="csX549" y="csY549"/>
                    </a:cxn>
                    <a:cxn ang="0">
                      <a:pos x="csX550" y="csY550"/>
                    </a:cxn>
                    <a:cxn ang="0">
                      <a:pos x="csX551" y="csY551"/>
                    </a:cxn>
                    <a:cxn ang="0">
                      <a:pos x="csX552" y="csY552"/>
                    </a:cxn>
                    <a:cxn ang="0">
                      <a:pos x="csX553" y="csY553"/>
                    </a:cxn>
                    <a:cxn ang="0">
                      <a:pos x="csX554" y="csY554"/>
                    </a:cxn>
                    <a:cxn ang="0">
                      <a:pos x="csX555" y="csY555"/>
                    </a:cxn>
                    <a:cxn ang="0">
                      <a:pos x="csX556" y="csY556"/>
                    </a:cxn>
                    <a:cxn ang="0">
                      <a:pos x="csX557" y="csY557"/>
                    </a:cxn>
                    <a:cxn ang="0">
                      <a:pos x="csX558" y="csY558"/>
                    </a:cxn>
                    <a:cxn ang="0">
                      <a:pos x="csX559" y="csY559"/>
                    </a:cxn>
                    <a:cxn ang="0">
                      <a:pos x="csX560" y="csY560"/>
                    </a:cxn>
                    <a:cxn ang="0">
                      <a:pos x="csX561" y="csY561"/>
                    </a:cxn>
                    <a:cxn ang="0">
                      <a:pos x="csX562" y="csY562"/>
                    </a:cxn>
                    <a:cxn ang="0">
                      <a:pos x="csX563" y="csY563"/>
                    </a:cxn>
                    <a:cxn ang="0">
                      <a:pos x="csX564" y="csY564"/>
                    </a:cxn>
                    <a:cxn ang="0">
                      <a:pos x="csX565" y="csY565"/>
                    </a:cxn>
                    <a:cxn ang="0">
                      <a:pos x="csX566" y="csY566"/>
                    </a:cxn>
                    <a:cxn ang="0">
                      <a:pos x="csX567" y="csY567"/>
                    </a:cxn>
                    <a:cxn ang="0">
                      <a:pos x="csX568" y="csY568"/>
                    </a:cxn>
                    <a:cxn ang="0">
                      <a:pos x="csX569" y="csY569"/>
                    </a:cxn>
                    <a:cxn ang="0">
                      <a:pos x="csX570" y="csY570"/>
                    </a:cxn>
                    <a:cxn ang="0">
                      <a:pos x="csX571" y="csY571"/>
                    </a:cxn>
                    <a:cxn ang="0">
                      <a:pos x="csX572" y="csY572"/>
                    </a:cxn>
                    <a:cxn ang="0">
                      <a:pos x="csX573" y="csY573"/>
                    </a:cxn>
                    <a:cxn ang="0">
                      <a:pos x="csX574" y="csY574"/>
                    </a:cxn>
                    <a:cxn ang="0">
                      <a:pos x="csX575" y="csY575"/>
                    </a:cxn>
                    <a:cxn ang="0">
                      <a:pos x="csX576" y="csY576"/>
                    </a:cxn>
                    <a:cxn ang="0">
                      <a:pos x="csX577" y="csY577"/>
                    </a:cxn>
                    <a:cxn ang="0">
                      <a:pos x="csX578" y="csY578"/>
                    </a:cxn>
                    <a:cxn ang="0">
                      <a:pos x="csX579" y="csY579"/>
                    </a:cxn>
                    <a:cxn ang="0">
                      <a:pos x="csX580" y="csY580"/>
                    </a:cxn>
                    <a:cxn ang="0">
                      <a:pos x="csX581" y="csY581"/>
                    </a:cxn>
                    <a:cxn ang="0">
                      <a:pos x="csX582" y="csY582"/>
                    </a:cxn>
                    <a:cxn ang="0">
                      <a:pos x="csX583" y="csY583"/>
                    </a:cxn>
                    <a:cxn ang="0">
                      <a:pos x="csX584" y="csY584"/>
                    </a:cxn>
                    <a:cxn ang="0">
                      <a:pos x="csX585" y="csY585"/>
                    </a:cxn>
                    <a:cxn ang="0">
                      <a:pos x="csX586" y="csY586"/>
                    </a:cxn>
                    <a:cxn ang="0">
                      <a:pos x="csX587" y="csY587"/>
                    </a:cxn>
                    <a:cxn ang="0">
                      <a:pos x="csX588" y="csY588"/>
                    </a:cxn>
                    <a:cxn ang="0">
                      <a:pos x="csX589" y="csY589"/>
                    </a:cxn>
                    <a:cxn ang="0">
                      <a:pos x="csX590" y="csY590"/>
                    </a:cxn>
                    <a:cxn ang="0">
                      <a:pos x="csX591" y="csY591"/>
                    </a:cxn>
                    <a:cxn ang="0">
                      <a:pos x="csX592" y="csY592"/>
                    </a:cxn>
                    <a:cxn ang="0">
                      <a:pos x="csX593" y="csY593"/>
                    </a:cxn>
                    <a:cxn ang="0">
                      <a:pos x="csX594" y="csY594"/>
                    </a:cxn>
                    <a:cxn ang="0">
                      <a:pos x="csX595" y="csY595"/>
                    </a:cxn>
                    <a:cxn ang="0">
                      <a:pos x="csX596" y="csY596"/>
                    </a:cxn>
                    <a:cxn ang="0">
                      <a:pos x="csX597" y="csY597"/>
                    </a:cxn>
                    <a:cxn ang="0">
                      <a:pos x="csX598" y="csY598"/>
                    </a:cxn>
                    <a:cxn ang="0">
                      <a:pos x="csX599" y="csY599"/>
                    </a:cxn>
                    <a:cxn ang="0">
                      <a:pos x="csX600" y="csY600"/>
                    </a:cxn>
                    <a:cxn ang="0">
                      <a:pos x="csX601" y="csY601"/>
                    </a:cxn>
                    <a:cxn ang="0">
                      <a:pos x="csX602" y="csY602"/>
                    </a:cxn>
                    <a:cxn ang="0">
                      <a:pos x="csX603" y="csY603"/>
                    </a:cxn>
                    <a:cxn ang="0">
                      <a:pos x="csX604" y="csY604"/>
                    </a:cxn>
                    <a:cxn ang="0">
                      <a:pos x="csX605" y="csY605"/>
                    </a:cxn>
                    <a:cxn ang="0">
                      <a:pos x="csX606" y="csY606"/>
                    </a:cxn>
                    <a:cxn ang="0">
                      <a:pos x="csX607" y="csY607"/>
                    </a:cxn>
                    <a:cxn ang="0">
                      <a:pos x="csX608" y="csY608"/>
                    </a:cxn>
                    <a:cxn ang="0">
                      <a:pos x="csX609" y="csY609"/>
                    </a:cxn>
                    <a:cxn ang="0">
                      <a:pos x="csX610" y="csY610"/>
                    </a:cxn>
                    <a:cxn ang="0">
                      <a:pos x="csX611" y="csY611"/>
                    </a:cxn>
                    <a:cxn ang="0">
                      <a:pos x="csX612" y="csY612"/>
                    </a:cxn>
                    <a:cxn ang="0">
                      <a:pos x="csX613" y="csY613"/>
                    </a:cxn>
                    <a:cxn ang="0">
                      <a:pos x="csX614" y="csY614"/>
                    </a:cxn>
                    <a:cxn ang="0">
                      <a:pos x="csX615" y="csY615"/>
                    </a:cxn>
                    <a:cxn ang="0">
                      <a:pos x="csX616" y="csY616"/>
                    </a:cxn>
                    <a:cxn ang="0">
                      <a:pos x="csX617" y="csY617"/>
                    </a:cxn>
                    <a:cxn ang="0">
                      <a:pos x="csX618" y="csY618"/>
                    </a:cxn>
                    <a:cxn ang="0">
                      <a:pos x="csX619" y="csY619"/>
                    </a:cxn>
                    <a:cxn ang="0">
                      <a:pos x="csX620" y="csY620"/>
                    </a:cxn>
                    <a:cxn ang="0">
                      <a:pos x="csX621" y="csY621"/>
                    </a:cxn>
                    <a:cxn ang="0">
                      <a:pos x="csX622" y="csY622"/>
                    </a:cxn>
                    <a:cxn ang="0">
                      <a:pos x="csX623" y="csY623"/>
                    </a:cxn>
                    <a:cxn ang="0">
                      <a:pos x="csX624" y="csY624"/>
                    </a:cxn>
                    <a:cxn ang="0">
                      <a:pos x="csX625" y="csY625"/>
                    </a:cxn>
                    <a:cxn ang="0">
                      <a:pos x="csX626" y="csY626"/>
                    </a:cxn>
                    <a:cxn ang="0">
                      <a:pos x="csX627" y="csY627"/>
                    </a:cxn>
                    <a:cxn ang="0">
                      <a:pos x="csX628" y="csY628"/>
                    </a:cxn>
                    <a:cxn ang="0">
                      <a:pos x="csX629" y="csY629"/>
                    </a:cxn>
                    <a:cxn ang="0">
                      <a:pos x="csX630" y="csY630"/>
                    </a:cxn>
                  </a:cxnLst>
                  <a:rect l="l" t="t" r="r" b="b"/>
                  <a:pathLst>
                    <a:path w="4634344" h="5324948">
                      <a:moveTo>
                        <a:pt x="4353527" y="1869321"/>
                      </a:moveTo>
                      <a:cubicBezTo>
                        <a:pt x="4362277" y="1903003"/>
                        <a:pt x="4372406" y="1936446"/>
                        <a:pt x="4379538" y="1970488"/>
                      </a:cubicBezTo>
                      <a:cubicBezTo>
                        <a:pt x="4419813" y="2163113"/>
                        <a:pt x="4326197" y="2358016"/>
                        <a:pt x="4151252" y="2448395"/>
                      </a:cubicBezTo>
                      <a:cubicBezTo>
                        <a:pt x="4097013" y="2476444"/>
                        <a:pt x="4042593" y="2504253"/>
                        <a:pt x="3989553" y="2534399"/>
                      </a:cubicBezTo>
                      <a:cubicBezTo>
                        <a:pt x="3834805" y="2622501"/>
                        <a:pt x="3711702" y="2742847"/>
                        <a:pt x="3624979" y="2898913"/>
                      </a:cubicBezTo>
                      <a:cubicBezTo>
                        <a:pt x="3598489" y="2946560"/>
                        <a:pt x="3575055" y="2995885"/>
                        <a:pt x="3549943" y="3044311"/>
                      </a:cubicBezTo>
                      <a:cubicBezTo>
                        <a:pt x="3545448" y="3052941"/>
                        <a:pt x="3539574" y="3060852"/>
                        <a:pt x="3534660" y="3068584"/>
                      </a:cubicBezTo>
                      <a:cubicBezTo>
                        <a:pt x="3520575" y="3066186"/>
                        <a:pt x="3517339" y="3058635"/>
                        <a:pt x="3515900" y="3048626"/>
                      </a:cubicBezTo>
                      <a:cubicBezTo>
                        <a:pt x="3494564" y="2898433"/>
                        <a:pt x="3470951" y="2748540"/>
                        <a:pt x="3452251" y="2597988"/>
                      </a:cubicBezTo>
                      <a:cubicBezTo>
                        <a:pt x="3439246" y="2492985"/>
                        <a:pt x="3439606" y="2386724"/>
                        <a:pt x="3455788" y="2282260"/>
                      </a:cubicBezTo>
                      <a:cubicBezTo>
                        <a:pt x="3467295" y="2207643"/>
                        <a:pt x="3489230" y="2134525"/>
                        <a:pt x="3508049" y="2061107"/>
                      </a:cubicBezTo>
                      <a:cubicBezTo>
                        <a:pt x="3538795" y="1941061"/>
                        <a:pt x="3572597" y="1821794"/>
                        <a:pt x="3601545" y="1701388"/>
                      </a:cubicBezTo>
                      <a:cubicBezTo>
                        <a:pt x="3621503" y="1618140"/>
                        <a:pt x="3627077" y="1533275"/>
                        <a:pt x="3612213" y="1447870"/>
                      </a:cubicBezTo>
                      <a:cubicBezTo>
                        <a:pt x="3598788" y="1370556"/>
                        <a:pt x="3567503" y="1301633"/>
                        <a:pt x="3521175" y="1238703"/>
                      </a:cubicBezTo>
                      <a:cubicBezTo>
                        <a:pt x="3439786" y="1128306"/>
                        <a:pt x="3329928" y="1056806"/>
                        <a:pt x="3203589" y="1009938"/>
                      </a:cubicBezTo>
                      <a:cubicBezTo>
                        <a:pt x="3146592" y="988842"/>
                        <a:pt x="3086419" y="976256"/>
                        <a:pt x="3027625" y="960194"/>
                      </a:cubicBezTo>
                      <a:cubicBezTo>
                        <a:pt x="3019174" y="957856"/>
                        <a:pt x="3010124" y="957737"/>
                        <a:pt x="3000116" y="958216"/>
                      </a:cubicBezTo>
                      <a:cubicBezTo>
                        <a:pt x="3045245" y="986924"/>
                        <a:pt x="3067600" y="1024682"/>
                        <a:pt x="3052377" y="1079820"/>
                      </a:cubicBezTo>
                      <a:cubicBezTo>
                        <a:pt x="3088217" y="1100138"/>
                        <a:pt x="3112850" y="1129385"/>
                        <a:pt x="3115607" y="1171398"/>
                      </a:cubicBezTo>
                      <a:cubicBezTo>
                        <a:pt x="3118424" y="1213412"/>
                        <a:pt x="3097387" y="1245596"/>
                        <a:pt x="3065383" y="1272146"/>
                      </a:cubicBezTo>
                      <a:cubicBezTo>
                        <a:pt x="3083303" y="1320212"/>
                        <a:pt x="3071376" y="1361626"/>
                        <a:pt x="3035836" y="1399624"/>
                      </a:cubicBezTo>
                      <a:cubicBezTo>
                        <a:pt x="3065683" y="1421799"/>
                        <a:pt x="3085760" y="1449668"/>
                        <a:pt x="3099605" y="1482631"/>
                      </a:cubicBezTo>
                      <a:cubicBezTo>
                        <a:pt x="3112011" y="1512239"/>
                        <a:pt x="3120881" y="1541905"/>
                        <a:pt x="3114648" y="1574209"/>
                      </a:cubicBezTo>
                      <a:cubicBezTo>
                        <a:pt x="3111351" y="1591410"/>
                        <a:pt x="3117285" y="1603037"/>
                        <a:pt x="3131189" y="1614484"/>
                      </a:cubicBezTo>
                      <a:cubicBezTo>
                        <a:pt x="3187527" y="1660993"/>
                        <a:pt x="3245242" y="1706122"/>
                        <a:pt x="3294448" y="1760781"/>
                      </a:cubicBezTo>
                      <a:cubicBezTo>
                        <a:pt x="3313866" y="1782357"/>
                        <a:pt x="3330348" y="1805492"/>
                        <a:pt x="3341375" y="1832342"/>
                      </a:cubicBezTo>
                      <a:cubicBezTo>
                        <a:pt x="3362711" y="1884424"/>
                        <a:pt x="3355220" y="1932011"/>
                        <a:pt x="3318540" y="1974683"/>
                      </a:cubicBezTo>
                      <a:cubicBezTo>
                        <a:pt x="3295706" y="2001233"/>
                        <a:pt x="3266519" y="2018734"/>
                        <a:pt x="3234334" y="2031859"/>
                      </a:cubicBezTo>
                      <a:cubicBezTo>
                        <a:pt x="3170565" y="2057870"/>
                        <a:pt x="3103321" y="2071175"/>
                        <a:pt x="3036615" y="2086578"/>
                      </a:cubicBezTo>
                      <a:cubicBezTo>
                        <a:pt x="3025887" y="2089036"/>
                        <a:pt x="3015039" y="2091373"/>
                        <a:pt x="3003472" y="2093950"/>
                      </a:cubicBezTo>
                      <a:cubicBezTo>
                        <a:pt x="2998557" y="2111331"/>
                        <a:pt x="2992564" y="2127872"/>
                        <a:pt x="2989268" y="2144893"/>
                      </a:cubicBezTo>
                      <a:cubicBezTo>
                        <a:pt x="2964036" y="2275907"/>
                        <a:pt x="2956184" y="2406741"/>
                        <a:pt x="2985851" y="2538774"/>
                      </a:cubicBezTo>
                      <a:cubicBezTo>
                        <a:pt x="3003472" y="2617167"/>
                        <a:pt x="3017137" y="2696758"/>
                        <a:pt x="3027745" y="2776410"/>
                      </a:cubicBezTo>
                      <a:cubicBezTo>
                        <a:pt x="3041949" y="2883091"/>
                        <a:pt x="3022950" y="2984857"/>
                        <a:pt x="2968351" y="3078593"/>
                      </a:cubicBezTo>
                      <a:cubicBezTo>
                        <a:pt x="2929634" y="3145059"/>
                        <a:pt x="2886362" y="3208528"/>
                        <a:pt x="2837397" y="3267922"/>
                      </a:cubicBezTo>
                      <a:cubicBezTo>
                        <a:pt x="2817379" y="3292194"/>
                        <a:pt x="2798560" y="3289797"/>
                        <a:pt x="2784895" y="3261089"/>
                      </a:cubicBezTo>
                      <a:cubicBezTo>
                        <a:pt x="2779382" y="3249462"/>
                        <a:pt x="2775726" y="3236876"/>
                        <a:pt x="2771470" y="3224650"/>
                      </a:cubicBezTo>
                      <a:cubicBezTo>
                        <a:pt x="2717830" y="3070022"/>
                        <a:pt x="2644712" y="2924924"/>
                        <a:pt x="2556910" y="2787018"/>
                      </a:cubicBezTo>
                      <a:cubicBezTo>
                        <a:pt x="2551635" y="2778747"/>
                        <a:pt x="2545822" y="2770776"/>
                        <a:pt x="2536532" y="2757171"/>
                      </a:cubicBezTo>
                      <a:cubicBezTo>
                        <a:pt x="2526523" y="2814887"/>
                        <a:pt x="2517653" y="2866010"/>
                        <a:pt x="2508124" y="2921088"/>
                      </a:cubicBezTo>
                      <a:cubicBezTo>
                        <a:pt x="2500692" y="2915754"/>
                        <a:pt x="2496137" y="2913297"/>
                        <a:pt x="2492661" y="2909761"/>
                      </a:cubicBezTo>
                      <a:cubicBezTo>
                        <a:pt x="2403600" y="2820341"/>
                        <a:pt x="2300695" y="2750219"/>
                        <a:pt x="2188980" y="2692443"/>
                      </a:cubicBezTo>
                      <a:cubicBezTo>
                        <a:pt x="2124851" y="2659300"/>
                        <a:pt x="2060363" y="2626816"/>
                        <a:pt x="1996774" y="2592654"/>
                      </a:cubicBezTo>
                      <a:cubicBezTo>
                        <a:pt x="1889374" y="2534999"/>
                        <a:pt x="1791802" y="2463318"/>
                        <a:pt x="1701783" y="2381210"/>
                      </a:cubicBezTo>
                      <a:cubicBezTo>
                        <a:pt x="1695729" y="2375696"/>
                        <a:pt x="1688118" y="2371800"/>
                        <a:pt x="1680686" y="2366826"/>
                      </a:cubicBezTo>
                      <a:cubicBezTo>
                        <a:pt x="1707237" y="2337758"/>
                        <a:pt x="1729352" y="2313605"/>
                        <a:pt x="1755183" y="2285377"/>
                      </a:cubicBezTo>
                      <a:cubicBezTo>
                        <a:pt x="1741339" y="2284418"/>
                        <a:pt x="1733427" y="2283279"/>
                        <a:pt x="1725516" y="2283339"/>
                      </a:cubicBezTo>
                      <a:cubicBezTo>
                        <a:pt x="1549492" y="2284418"/>
                        <a:pt x="1380661" y="2320138"/>
                        <a:pt x="1216983" y="2384806"/>
                      </a:cubicBezTo>
                      <a:cubicBezTo>
                        <a:pt x="1056842" y="2448096"/>
                        <a:pt x="899757" y="2517977"/>
                        <a:pt x="745548" y="2594512"/>
                      </a:cubicBezTo>
                      <a:cubicBezTo>
                        <a:pt x="646539" y="2643657"/>
                        <a:pt x="544053" y="2682794"/>
                        <a:pt x="435394" y="2704969"/>
                      </a:cubicBezTo>
                      <a:cubicBezTo>
                        <a:pt x="338662" y="2724687"/>
                        <a:pt x="244028" y="2718754"/>
                        <a:pt x="151431" y="2683813"/>
                      </a:cubicBezTo>
                      <a:cubicBezTo>
                        <a:pt x="145557" y="2681595"/>
                        <a:pt x="139684" y="2679438"/>
                        <a:pt x="133810" y="2677220"/>
                      </a:cubicBezTo>
                      <a:cubicBezTo>
                        <a:pt x="132372" y="2678898"/>
                        <a:pt x="130934" y="2680576"/>
                        <a:pt x="129435" y="2682254"/>
                      </a:cubicBezTo>
                      <a:cubicBezTo>
                        <a:pt x="134350" y="2685491"/>
                        <a:pt x="139624" y="2688308"/>
                        <a:pt x="144119" y="2692024"/>
                      </a:cubicBezTo>
                      <a:cubicBezTo>
                        <a:pt x="312951" y="2831548"/>
                        <a:pt x="502999" y="2850247"/>
                        <a:pt x="706292" y="2789535"/>
                      </a:cubicBezTo>
                      <a:cubicBezTo>
                        <a:pt x="771260" y="2770116"/>
                        <a:pt x="831613" y="2739371"/>
                        <a:pt x="890227" y="2705508"/>
                      </a:cubicBezTo>
                      <a:cubicBezTo>
                        <a:pt x="943148" y="2675003"/>
                        <a:pt x="995230" y="2643058"/>
                        <a:pt x="1048271" y="2612792"/>
                      </a:cubicBezTo>
                      <a:cubicBezTo>
                        <a:pt x="1086808" y="2590796"/>
                        <a:pt x="1125945" y="2569700"/>
                        <a:pt x="1165440" y="2549442"/>
                      </a:cubicBezTo>
                      <a:cubicBezTo>
                        <a:pt x="1274039" y="2493824"/>
                        <a:pt x="1389291" y="2467514"/>
                        <a:pt x="1511375" y="2476024"/>
                      </a:cubicBezTo>
                      <a:cubicBezTo>
                        <a:pt x="1540023" y="2478002"/>
                        <a:pt x="1563037" y="2472608"/>
                        <a:pt x="1583894" y="2451751"/>
                      </a:cubicBezTo>
                      <a:cubicBezTo>
                        <a:pt x="1604032" y="2431614"/>
                        <a:pt x="1627286" y="2414593"/>
                        <a:pt x="1650360" y="2395294"/>
                      </a:cubicBezTo>
                      <a:cubicBezTo>
                        <a:pt x="1656593" y="2400089"/>
                        <a:pt x="1662586" y="2404104"/>
                        <a:pt x="1667800" y="2408899"/>
                      </a:cubicBezTo>
                      <a:cubicBezTo>
                        <a:pt x="1779995" y="2512883"/>
                        <a:pt x="1905436" y="2597389"/>
                        <a:pt x="2041844" y="2666192"/>
                      </a:cubicBezTo>
                      <a:cubicBezTo>
                        <a:pt x="2098061" y="2694541"/>
                        <a:pt x="2154159" y="2723069"/>
                        <a:pt x="2209477" y="2753035"/>
                      </a:cubicBezTo>
                      <a:cubicBezTo>
                        <a:pt x="2306988" y="2805837"/>
                        <a:pt x="2394551" y="2872003"/>
                        <a:pt x="2472883" y="2950755"/>
                      </a:cubicBezTo>
                      <a:cubicBezTo>
                        <a:pt x="2491103" y="2969035"/>
                        <a:pt x="2494519" y="2985217"/>
                        <a:pt x="2487267" y="3009370"/>
                      </a:cubicBezTo>
                      <a:cubicBezTo>
                        <a:pt x="2465032" y="3083267"/>
                        <a:pt x="2437762" y="3154888"/>
                        <a:pt x="2396528" y="3220395"/>
                      </a:cubicBezTo>
                      <a:cubicBezTo>
                        <a:pt x="2387658" y="3234479"/>
                        <a:pt x="2387418" y="3246465"/>
                        <a:pt x="2392393" y="3261928"/>
                      </a:cubicBezTo>
                      <a:cubicBezTo>
                        <a:pt x="2435665" y="3396418"/>
                        <a:pt x="2432848" y="3529650"/>
                        <a:pt x="2379447" y="3661084"/>
                      </a:cubicBezTo>
                      <a:cubicBezTo>
                        <a:pt x="2359430" y="3710349"/>
                        <a:pt x="2331740" y="3755178"/>
                        <a:pt x="2297758" y="3795933"/>
                      </a:cubicBezTo>
                      <a:cubicBezTo>
                        <a:pt x="2276422" y="3821465"/>
                        <a:pt x="2254307" y="3846517"/>
                        <a:pt x="2230693" y="3870011"/>
                      </a:cubicBezTo>
                      <a:cubicBezTo>
                        <a:pt x="2105313" y="3994672"/>
                        <a:pt x="1979213" y="4118673"/>
                        <a:pt x="1853593" y="4243155"/>
                      </a:cubicBezTo>
                      <a:cubicBezTo>
                        <a:pt x="1825305" y="4271144"/>
                        <a:pt x="1797616" y="4299791"/>
                        <a:pt x="1770406" y="4328859"/>
                      </a:cubicBezTo>
                      <a:cubicBezTo>
                        <a:pt x="1705978" y="4397543"/>
                        <a:pt x="1660429" y="4477254"/>
                        <a:pt x="1633219" y="4567393"/>
                      </a:cubicBezTo>
                      <a:cubicBezTo>
                        <a:pt x="1623090" y="4601016"/>
                        <a:pt x="1613141" y="4634758"/>
                        <a:pt x="1602893" y="4668381"/>
                      </a:cubicBezTo>
                      <a:cubicBezTo>
                        <a:pt x="1599956" y="4678030"/>
                        <a:pt x="1597919" y="4688938"/>
                        <a:pt x="1585512" y="4691156"/>
                      </a:cubicBezTo>
                      <a:cubicBezTo>
                        <a:pt x="1572747" y="4693433"/>
                        <a:pt x="1564416" y="4685162"/>
                        <a:pt x="1557643" y="4676412"/>
                      </a:cubicBezTo>
                      <a:cubicBezTo>
                        <a:pt x="1552010" y="4669220"/>
                        <a:pt x="1547874" y="4660709"/>
                        <a:pt x="1543859" y="4652439"/>
                      </a:cubicBezTo>
                      <a:cubicBezTo>
                        <a:pt x="1527617" y="4619176"/>
                        <a:pt x="1512274" y="4585493"/>
                        <a:pt x="1495373" y="4552590"/>
                      </a:cubicBezTo>
                      <a:cubicBezTo>
                        <a:pt x="1484944" y="4532213"/>
                        <a:pt x="1472298" y="4512914"/>
                        <a:pt x="1461630" y="4494814"/>
                      </a:cubicBezTo>
                      <a:cubicBezTo>
                        <a:pt x="1417639" y="4516690"/>
                        <a:pt x="1376405" y="4537187"/>
                        <a:pt x="1333733" y="4558403"/>
                      </a:cubicBezTo>
                      <a:cubicBezTo>
                        <a:pt x="1335351" y="4560860"/>
                        <a:pt x="1337089" y="4564996"/>
                        <a:pt x="1340086" y="4567993"/>
                      </a:cubicBezTo>
                      <a:cubicBezTo>
                        <a:pt x="1421895" y="4650221"/>
                        <a:pt x="1465346" y="4752827"/>
                        <a:pt x="1492556" y="4862744"/>
                      </a:cubicBezTo>
                      <a:cubicBezTo>
                        <a:pt x="1513113" y="4945632"/>
                        <a:pt x="1521024" y="5030317"/>
                        <a:pt x="1514252" y="5116142"/>
                      </a:cubicBezTo>
                      <a:cubicBezTo>
                        <a:pt x="1509277" y="5178892"/>
                        <a:pt x="1506820" y="5241822"/>
                        <a:pt x="1503104" y="5304632"/>
                      </a:cubicBezTo>
                      <a:cubicBezTo>
                        <a:pt x="1502744" y="5310985"/>
                        <a:pt x="1501246" y="5317278"/>
                        <a:pt x="1500108" y="5324949"/>
                      </a:cubicBezTo>
                      <a:lnTo>
                        <a:pt x="1461211" y="5324949"/>
                      </a:lnTo>
                      <a:cubicBezTo>
                        <a:pt x="1457795" y="5209278"/>
                        <a:pt x="1478711" y="5093906"/>
                        <a:pt x="1470560" y="4978355"/>
                      </a:cubicBezTo>
                      <a:cubicBezTo>
                        <a:pt x="1467863" y="4976857"/>
                        <a:pt x="1465106" y="4975419"/>
                        <a:pt x="1462409" y="4973920"/>
                      </a:cubicBezTo>
                      <a:cubicBezTo>
                        <a:pt x="1459173" y="4979254"/>
                        <a:pt x="1456716" y="4985188"/>
                        <a:pt x="1452700" y="4989862"/>
                      </a:cubicBezTo>
                      <a:cubicBezTo>
                        <a:pt x="1396723" y="5054590"/>
                        <a:pt x="1323784" y="5084377"/>
                        <a:pt x="1240237" y="5089831"/>
                      </a:cubicBezTo>
                      <a:cubicBezTo>
                        <a:pt x="1222497" y="5090970"/>
                        <a:pt x="1203498" y="5085456"/>
                        <a:pt x="1186297" y="5079463"/>
                      </a:cubicBezTo>
                      <a:cubicBezTo>
                        <a:pt x="1167898" y="5073050"/>
                        <a:pt x="1162084" y="5057227"/>
                        <a:pt x="1172872" y="5041525"/>
                      </a:cubicBezTo>
                      <a:cubicBezTo>
                        <a:pt x="1228910" y="4959716"/>
                        <a:pt x="1294597" y="4889474"/>
                        <a:pt x="1396723" y="4866580"/>
                      </a:cubicBezTo>
                      <a:cubicBezTo>
                        <a:pt x="1411886" y="4863164"/>
                        <a:pt x="1427648" y="4862624"/>
                        <a:pt x="1443351" y="4860766"/>
                      </a:cubicBezTo>
                      <a:cubicBezTo>
                        <a:pt x="1443830" y="4857230"/>
                        <a:pt x="1445149" y="4854354"/>
                        <a:pt x="1444489" y="4852016"/>
                      </a:cubicBezTo>
                      <a:cubicBezTo>
                        <a:pt x="1415482" y="4753186"/>
                        <a:pt x="1374727" y="4660949"/>
                        <a:pt x="1298312" y="4588070"/>
                      </a:cubicBezTo>
                      <a:cubicBezTo>
                        <a:pt x="1285726" y="4576084"/>
                        <a:pt x="1274699" y="4571828"/>
                        <a:pt x="1257018" y="4574525"/>
                      </a:cubicBezTo>
                      <a:cubicBezTo>
                        <a:pt x="1220519" y="4580039"/>
                        <a:pt x="1183480" y="4582377"/>
                        <a:pt x="1146621" y="4585134"/>
                      </a:cubicBezTo>
                      <a:cubicBezTo>
                        <a:pt x="1136613" y="4585913"/>
                        <a:pt x="1126184" y="4584654"/>
                        <a:pt x="1116355" y="4582557"/>
                      </a:cubicBezTo>
                      <a:cubicBezTo>
                        <a:pt x="1089865" y="4576863"/>
                        <a:pt x="1084171" y="4558164"/>
                        <a:pt x="1102451" y="4538506"/>
                      </a:cubicBezTo>
                      <a:cubicBezTo>
                        <a:pt x="1119951" y="4519686"/>
                        <a:pt x="1137572" y="4500927"/>
                        <a:pt x="1157469" y="4479531"/>
                      </a:cubicBezTo>
                      <a:cubicBezTo>
                        <a:pt x="1071345" y="4425651"/>
                        <a:pt x="977370" y="4395625"/>
                        <a:pt x="884893" y="4357388"/>
                      </a:cubicBezTo>
                      <a:cubicBezTo>
                        <a:pt x="869131" y="4405993"/>
                        <a:pt x="838805" y="4441114"/>
                        <a:pt x="797571" y="4466885"/>
                      </a:cubicBezTo>
                      <a:cubicBezTo>
                        <a:pt x="751242" y="4495833"/>
                        <a:pt x="701198" y="4509078"/>
                        <a:pt x="646539" y="4499489"/>
                      </a:cubicBezTo>
                      <a:cubicBezTo>
                        <a:pt x="615374" y="4494035"/>
                        <a:pt x="608481" y="4479831"/>
                        <a:pt x="626401" y="4453161"/>
                      </a:cubicBezTo>
                      <a:cubicBezTo>
                        <a:pt x="664459" y="4396704"/>
                        <a:pt x="714024" y="4353192"/>
                        <a:pt x="777493" y="4326702"/>
                      </a:cubicBezTo>
                      <a:cubicBezTo>
                        <a:pt x="784086" y="4323945"/>
                        <a:pt x="790618" y="4321308"/>
                        <a:pt x="799668" y="4317532"/>
                      </a:cubicBezTo>
                      <a:cubicBezTo>
                        <a:pt x="789300" y="4311359"/>
                        <a:pt x="781449" y="4306564"/>
                        <a:pt x="773477" y="4302069"/>
                      </a:cubicBezTo>
                      <a:cubicBezTo>
                        <a:pt x="687413" y="4253284"/>
                        <a:pt x="611478" y="4191432"/>
                        <a:pt x="543154" y="4120411"/>
                      </a:cubicBezTo>
                      <a:cubicBezTo>
                        <a:pt x="520140" y="4096498"/>
                        <a:pt x="499583" y="4069948"/>
                        <a:pt x="479925" y="4043158"/>
                      </a:cubicBezTo>
                      <a:cubicBezTo>
                        <a:pt x="469376" y="4028774"/>
                        <a:pt x="459188" y="4020023"/>
                        <a:pt x="440309" y="4018046"/>
                      </a:cubicBezTo>
                      <a:cubicBezTo>
                        <a:pt x="417594" y="4015648"/>
                        <a:pt x="394879" y="4009355"/>
                        <a:pt x="373124" y="4001983"/>
                      </a:cubicBezTo>
                      <a:cubicBezTo>
                        <a:pt x="349630" y="3994012"/>
                        <a:pt x="344476" y="3979868"/>
                        <a:pt x="357541" y="3958891"/>
                      </a:cubicBezTo>
                      <a:cubicBezTo>
                        <a:pt x="364973" y="3946905"/>
                        <a:pt x="376899" y="3937256"/>
                        <a:pt x="388227" y="3928326"/>
                      </a:cubicBezTo>
                      <a:cubicBezTo>
                        <a:pt x="395898" y="3922272"/>
                        <a:pt x="405967" y="3919336"/>
                        <a:pt x="414358" y="3915260"/>
                      </a:cubicBezTo>
                      <a:cubicBezTo>
                        <a:pt x="399914" y="3840104"/>
                        <a:pt x="386009" y="3766626"/>
                        <a:pt x="371445" y="3693268"/>
                      </a:cubicBezTo>
                      <a:cubicBezTo>
                        <a:pt x="369528" y="3683439"/>
                        <a:pt x="364313" y="3674269"/>
                        <a:pt x="360897" y="3664739"/>
                      </a:cubicBezTo>
                      <a:cubicBezTo>
                        <a:pt x="357002" y="3653832"/>
                        <a:pt x="354844" y="3642444"/>
                        <a:pt x="365692" y="3634353"/>
                      </a:cubicBezTo>
                      <a:cubicBezTo>
                        <a:pt x="377139" y="3625843"/>
                        <a:pt x="385829" y="3633035"/>
                        <a:pt x="394879" y="3640706"/>
                      </a:cubicBezTo>
                      <a:cubicBezTo>
                        <a:pt x="459188" y="3695245"/>
                        <a:pt x="522297" y="3751043"/>
                        <a:pt x="574080" y="3818228"/>
                      </a:cubicBezTo>
                      <a:cubicBezTo>
                        <a:pt x="577915" y="3823263"/>
                        <a:pt x="582710" y="3827518"/>
                        <a:pt x="589123" y="3834410"/>
                      </a:cubicBezTo>
                      <a:cubicBezTo>
                        <a:pt x="628259" y="3810497"/>
                        <a:pt x="666017" y="3786583"/>
                        <a:pt x="686874" y="3743671"/>
                      </a:cubicBezTo>
                      <a:cubicBezTo>
                        <a:pt x="778152" y="3556021"/>
                        <a:pt x="880878" y="3375142"/>
                        <a:pt x="1004760" y="3206790"/>
                      </a:cubicBezTo>
                      <a:cubicBezTo>
                        <a:pt x="1064693" y="3125281"/>
                        <a:pt x="1130499" y="3048986"/>
                        <a:pt x="1206315" y="2981621"/>
                      </a:cubicBezTo>
                      <a:cubicBezTo>
                        <a:pt x="1211170" y="2977306"/>
                        <a:pt x="1216563" y="2973710"/>
                        <a:pt x="1224055" y="2967896"/>
                      </a:cubicBezTo>
                      <a:cubicBezTo>
                        <a:pt x="1175749" y="2922407"/>
                        <a:pt x="1133736" y="2876498"/>
                        <a:pt x="1108564" y="2815486"/>
                      </a:cubicBezTo>
                      <a:cubicBezTo>
                        <a:pt x="1148539" y="2785160"/>
                        <a:pt x="1186837" y="2754594"/>
                        <a:pt x="1226692" y="2726245"/>
                      </a:cubicBezTo>
                      <a:cubicBezTo>
                        <a:pt x="1266548" y="2697837"/>
                        <a:pt x="1308022" y="2671646"/>
                        <a:pt x="1351054" y="2642938"/>
                      </a:cubicBezTo>
                      <a:cubicBezTo>
                        <a:pt x="1359265" y="2648752"/>
                        <a:pt x="1369513" y="2654925"/>
                        <a:pt x="1378443" y="2662536"/>
                      </a:cubicBezTo>
                      <a:cubicBezTo>
                        <a:pt x="1460971" y="2733018"/>
                        <a:pt x="1549852" y="2794869"/>
                        <a:pt x="1639272" y="2856001"/>
                      </a:cubicBezTo>
                      <a:cubicBezTo>
                        <a:pt x="1705798" y="2901430"/>
                        <a:pt x="1773103" y="2945661"/>
                        <a:pt x="1838790" y="2992289"/>
                      </a:cubicBezTo>
                      <a:cubicBezTo>
                        <a:pt x="1992099" y="3101187"/>
                        <a:pt x="2121735" y="3233400"/>
                        <a:pt x="2224820" y="3391084"/>
                      </a:cubicBezTo>
                      <a:cubicBezTo>
                        <a:pt x="2231832" y="3401813"/>
                        <a:pt x="2238245" y="3412960"/>
                        <a:pt x="2244538" y="3423209"/>
                      </a:cubicBezTo>
                      <a:cubicBezTo>
                        <a:pt x="2242680" y="3427524"/>
                        <a:pt x="2242020" y="3430281"/>
                        <a:pt x="2240522" y="3432438"/>
                      </a:cubicBezTo>
                      <a:cubicBezTo>
                        <a:pt x="2186822" y="3511251"/>
                        <a:pt x="2133122" y="3589943"/>
                        <a:pt x="2079362" y="3668695"/>
                      </a:cubicBezTo>
                      <a:cubicBezTo>
                        <a:pt x="2073608" y="3677086"/>
                        <a:pt x="2068154" y="3685776"/>
                        <a:pt x="2061861" y="3693687"/>
                      </a:cubicBezTo>
                      <a:cubicBezTo>
                        <a:pt x="2043701" y="3716581"/>
                        <a:pt x="2021706" y="3716102"/>
                        <a:pt x="2009659" y="3690331"/>
                      </a:cubicBezTo>
                      <a:cubicBezTo>
                        <a:pt x="1978854" y="3624464"/>
                        <a:pt x="1931627" y="3568966"/>
                        <a:pt x="1895127" y="3506756"/>
                      </a:cubicBezTo>
                      <a:cubicBezTo>
                        <a:pt x="1887695" y="3494049"/>
                        <a:pt x="1878586" y="3482363"/>
                        <a:pt x="1868936" y="3468338"/>
                      </a:cubicBezTo>
                      <a:cubicBezTo>
                        <a:pt x="1863063" y="3473193"/>
                        <a:pt x="1857909" y="3476549"/>
                        <a:pt x="1853893" y="3480924"/>
                      </a:cubicBezTo>
                      <a:cubicBezTo>
                        <a:pt x="1802051" y="3537741"/>
                        <a:pt x="1771964" y="3605405"/>
                        <a:pt x="1752666" y="3679123"/>
                      </a:cubicBezTo>
                      <a:cubicBezTo>
                        <a:pt x="1713530" y="3828597"/>
                        <a:pt x="1674094" y="3978010"/>
                        <a:pt x="1633099" y="4127004"/>
                      </a:cubicBezTo>
                      <a:cubicBezTo>
                        <a:pt x="1611583" y="4205097"/>
                        <a:pt x="1602773" y="4284928"/>
                        <a:pt x="1593903" y="4364939"/>
                      </a:cubicBezTo>
                      <a:cubicBezTo>
                        <a:pt x="1588689" y="4411807"/>
                        <a:pt x="1583175" y="4458674"/>
                        <a:pt x="1577421" y="4505542"/>
                      </a:cubicBezTo>
                      <a:cubicBezTo>
                        <a:pt x="1574544" y="4528736"/>
                        <a:pt x="1568371" y="4550912"/>
                        <a:pt x="1550991" y="4569970"/>
                      </a:cubicBezTo>
                      <a:cubicBezTo>
                        <a:pt x="1556864" y="4582976"/>
                        <a:pt x="1562678" y="4595802"/>
                        <a:pt x="1568491" y="4608627"/>
                      </a:cubicBezTo>
                      <a:cubicBezTo>
                        <a:pt x="1570229" y="4608388"/>
                        <a:pt x="1571967" y="4608208"/>
                        <a:pt x="1573705" y="4607968"/>
                      </a:cubicBezTo>
                      <a:cubicBezTo>
                        <a:pt x="1576882" y="4598678"/>
                        <a:pt x="1580538" y="4589569"/>
                        <a:pt x="1583055" y="4580099"/>
                      </a:cubicBezTo>
                      <a:cubicBezTo>
                        <a:pt x="1615059" y="4462211"/>
                        <a:pt x="1674813" y="4360384"/>
                        <a:pt x="1760997" y="4274020"/>
                      </a:cubicBezTo>
                      <a:cubicBezTo>
                        <a:pt x="1800852" y="4234045"/>
                        <a:pt x="1840888" y="4194189"/>
                        <a:pt x="1881043" y="4154453"/>
                      </a:cubicBezTo>
                      <a:cubicBezTo>
                        <a:pt x="1985626" y="4050889"/>
                        <a:pt x="2090749" y="3947804"/>
                        <a:pt x="2194673" y="3843520"/>
                      </a:cubicBezTo>
                      <a:cubicBezTo>
                        <a:pt x="2224640" y="3813434"/>
                        <a:pt x="2253887" y="3781909"/>
                        <a:pt x="2278939" y="3747747"/>
                      </a:cubicBezTo>
                      <a:cubicBezTo>
                        <a:pt x="2377889" y="3612537"/>
                        <a:pt x="2399225" y="3462525"/>
                        <a:pt x="2358471" y="3301964"/>
                      </a:cubicBezTo>
                      <a:cubicBezTo>
                        <a:pt x="2357991" y="3300166"/>
                        <a:pt x="2357272" y="3298428"/>
                        <a:pt x="2356373" y="3296809"/>
                      </a:cubicBezTo>
                      <a:cubicBezTo>
                        <a:pt x="2355534" y="3295191"/>
                        <a:pt x="2354395" y="3293753"/>
                        <a:pt x="2351818" y="3289737"/>
                      </a:cubicBezTo>
                      <a:cubicBezTo>
                        <a:pt x="2325927" y="3322581"/>
                        <a:pt x="2300635" y="3354765"/>
                        <a:pt x="2273785" y="3388807"/>
                      </a:cubicBezTo>
                      <a:cubicBezTo>
                        <a:pt x="2268631" y="3381915"/>
                        <a:pt x="2265035" y="3377839"/>
                        <a:pt x="2262278" y="3373344"/>
                      </a:cubicBezTo>
                      <a:cubicBezTo>
                        <a:pt x="2168423" y="3220634"/>
                        <a:pt x="2046159" y="3093876"/>
                        <a:pt x="1903578" y="2986715"/>
                      </a:cubicBezTo>
                      <a:cubicBezTo>
                        <a:pt x="1835554" y="2935592"/>
                        <a:pt x="1763514" y="2889803"/>
                        <a:pt x="1694111" y="2840538"/>
                      </a:cubicBezTo>
                      <a:cubicBezTo>
                        <a:pt x="1605830" y="2777848"/>
                        <a:pt x="1518207" y="2714199"/>
                        <a:pt x="1430645" y="2650490"/>
                      </a:cubicBezTo>
                      <a:cubicBezTo>
                        <a:pt x="1415841" y="2639702"/>
                        <a:pt x="1402536" y="2626816"/>
                        <a:pt x="1385815" y="2612672"/>
                      </a:cubicBezTo>
                      <a:cubicBezTo>
                        <a:pt x="1423393" y="2582705"/>
                        <a:pt x="1459173" y="2554177"/>
                        <a:pt x="1498789" y="2522592"/>
                      </a:cubicBezTo>
                      <a:cubicBezTo>
                        <a:pt x="1488540" y="2521034"/>
                        <a:pt x="1482847" y="2519536"/>
                        <a:pt x="1477093" y="2519416"/>
                      </a:cubicBezTo>
                      <a:cubicBezTo>
                        <a:pt x="1382818" y="2517378"/>
                        <a:pt x="1292679" y="2536317"/>
                        <a:pt x="1208592" y="2578390"/>
                      </a:cubicBezTo>
                      <a:cubicBezTo>
                        <a:pt x="1142486" y="2611473"/>
                        <a:pt x="1078418" y="2648752"/>
                        <a:pt x="1013570" y="2684292"/>
                      </a:cubicBezTo>
                      <a:cubicBezTo>
                        <a:pt x="948662" y="2719833"/>
                        <a:pt x="884713" y="2757171"/>
                        <a:pt x="818907" y="2790794"/>
                      </a:cubicBezTo>
                      <a:cubicBezTo>
                        <a:pt x="700718" y="2851086"/>
                        <a:pt x="574799" y="2875599"/>
                        <a:pt x="442406" y="2863492"/>
                      </a:cubicBezTo>
                      <a:cubicBezTo>
                        <a:pt x="268061" y="2847490"/>
                        <a:pt x="131533" y="2763464"/>
                        <a:pt x="23833" y="2628674"/>
                      </a:cubicBezTo>
                      <a:cubicBezTo>
                        <a:pt x="15262" y="2617946"/>
                        <a:pt x="7951" y="2605720"/>
                        <a:pt x="2557" y="2593074"/>
                      </a:cubicBezTo>
                      <a:cubicBezTo>
                        <a:pt x="-5594" y="2573775"/>
                        <a:pt x="6572" y="2559511"/>
                        <a:pt x="27309" y="2563527"/>
                      </a:cubicBezTo>
                      <a:cubicBezTo>
                        <a:pt x="35100" y="2565025"/>
                        <a:pt x="43131" y="2569100"/>
                        <a:pt x="49364" y="2574075"/>
                      </a:cubicBezTo>
                      <a:cubicBezTo>
                        <a:pt x="177502" y="2675782"/>
                        <a:pt x="320982" y="2691185"/>
                        <a:pt x="474650" y="2650550"/>
                      </a:cubicBezTo>
                      <a:cubicBezTo>
                        <a:pt x="541896" y="2632809"/>
                        <a:pt x="607522" y="2610574"/>
                        <a:pt x="670452" y="2580967"/>
                      </a:cubicBezTo>
                      <a:cubicBezTo>
                        <a:pt x="737398" y="2549442"/>
                        <a:pt x="803923" y="2517138"/>
                        <a:pt x="872787" y="2484175"/>
                      </a:cubicBezTo>
                      <a:cubicBezTo>
                        <a:pt x="868232" y="2478302"/>
                        <a:pt x="865115" y="2473148"/>
                        <a:pt x="860920" y="2469072"/>
                      </a:cubicBezTo>
                      <a:cubicBezTo>
                        <a:pt x="802305" y="2411117"/>
                        <a:pt x="788281" y="2338058"/>
                        <a:pt x="791038" y="2259845"/>
                      </a:cubicBezTo>
                      <a:cubicBezTo>
                        <a:pt x="791397" y="2249537"/>
                        <a:pt x="798350" y="2239468"/>
                        <a:pt x="802485" y="2229339"/>
                      </a:cubicBezTo>
                      <a:cubicBezTo>
                        <a:pt x="810696" y="2209321"/>
                        <a:pt x="828916" y="2210460"/>
                        <a:pt x="843839" y="2221069"/>
                      </a:cubicBezTo>
                      <a:cubicBezTo>
                        <a:pt x="847615" y="2223765"/>
                        <a:pt x="851570" y="2226343"/>
                        <a:pt x="854747" y="2229639"/>
                      </a:cubicBezTo>
                      <a:cubicBezTo>
                        <a:pt x="911504" y="2287175"/>
                        <a:pt x="954356" y="2351423"/>
                        <a:pt x="953996" y="2436408"/>
                      </a:cubicBezTo>
                      <a:cubicBezTo>
                        <a:pt x="953996" y="2438087"/>
                        <a:pt x="955135" y="2439765"/>
                        <a:pt x="956813" y="2444439"/>
                      </a:cubicBezTo>
                      <a:cubicBezTo>
                        <a:pt x="965863" y="2440724"/>
                        <a:pt x="974793" y="2436948"/>
                        <a:pt x="983843" y="2433292"/>
                      </a:cubicBezTo>
                      <a:cubicBezTo>
                        <a:pt x="1083332" y="2393197"/>
                        <a:pt x="1181443" y="2349086"/>
                        <a:pt x="1282670" y="2314085"/>
                      </a:cubicBezTo>
                      <a:cubicBezTo>
                        <a:pt x="1412485" y="2269195"/>
                        <a:pt x="1546496" y="2241146"/>
                        <a:pt x="1685001" y="2240487"/>
                      </a:cubicBezTo>
                      <a:cubicBezTo>
                        <a:pt x="1716466" y="2240367"/>
                        <a:pt x="1747931" y="2239648"/>
                        <a:pt x="1779396" y="2240187"/>
                      </a:cubicBezTo>
                      <a:cubicBezTo>
                        <a:pt x="1790784" y="2240427"/>
                        <a:pt x="1798755" y="2236891"/>
                        <a:pt x="1805587" y="2228081"/>
                      </a:cubicBezTo>
                      <a:cubicBezTo>
                        <a:pt x="1819132" y="2210580"/>
                        <a:pt x="1833096" y="2193499"/>
                        <a:pt x="1847660" y="2175339"/>
                      </a:cubicBezTo>
                      <a:cubicBezTo>
                        <a:pt x="2112085" y="2275548"/>
                        <a:pt x="2373454" y="2380671"/>
                        <a:pt x="2612767" y="2536557"/>
                      </a:cubicBezTo>
                      <a:cubicBezTo>
                        <a:pt x="2609351" y="2545247"/>
                        <a:pt x="2606414" y="2552799"/>
                        <a:pt x="2603358" y="2560290"/>
                      </a:cubicBezTo>
                      <a:cubicBezTo>
                        <a:pt x="2587955" y="2597929"/>
                        <a:pt x="2572972" y="2635806"/>
                        <a:pt x="2556910" y="2673205"/>
                      </a:cubicBezTo>
                      <a:cubicBezTo>
                        <a:pt x="2549538" y="2690345"/>
                        <a:pt x="2552714" y="2703531"/>
                        <a:pt x="2563442" y="2718694"/>
                      </a:cubicBezTo>
                      <a:cubicBezTo>
                        <a:pt x="2655500" y="2848449"/>
                        <a:pt x="2725801" y="2990011"/>
                        <a:pt x="2786514" y="3136488"/>
                      </a:cubicBezTo>
                      <a:cubicBezTo>
                        <a:pt x="2798021" y="3164297"/>
                        <a:pt x="2807490" y="3192945"/>
                        <a:pt x="2818877" y="3223990"/>
                      </a:cubicBezTo>
                      <a:cubicBezTo>
                        <a:pt x="2825590" y="3215960"/>
                        <a:pt x="2830924" y="3210865"/>
                        <a:pt x="2834760" y="3204812"/>
                      </a:cubicBezTo>
                      <a:cubicBezTo>
                        <a:pt x="2870060" y="3149434"/>
                        <a:pt x="2907339" y="3095134"/>
                        <a:pt x="2939643" y="3038078"/>
                      </a:cubicBezTo>
                      <a:cubicBezTo>
                        <a:pt x="2980038" y="2966877"/>
                        <a:pt x="2989747" y="2887945"/>
                        <a:pt x="2987170" y="2807155"/>
                      </a:cubicBezTo>
                      <a:cubicBezTo>
                        <a:pt x="2986990" y="2800682"/>
                        <a:pt x="2985851" y="2794270"/>
                        <a:pt x="2984713" y="2787857"/>
                      </a:cubicBezTo>
                      <a:cubicBezTo>
                        <a:pt x="2984293" y="2785280"/>
                        <a:pt x="2982735" y="2782882"/>
                        <a:pt x="2981416" y="2779526"/>
                      </a:cubicBezTo>
                      <a:cubicBezTo>
                        <a:pt x="2965834" y="2779526"/>
                        <a:pt x="2950131" y="2781024"/>
                        <a:pt x="2934728" y="2779286"/>
                      </a:cubicBezTo>
                      <a:cubicBezTo>
                        <a:pt x="2852081" y="2769817"/>
                        <a:pt x="2787233" y="2728763"/>
                        <a:pt x="2735451" y="2665114"/>
                      </a:cubicBezTo>
                      <a:cubicBezTo>
                        <a:pt x="2710039" y="2633888"/>
                        <a:pt x="2727060" y="2618366"/>
                        <a:pt x="2757626" y="2615908"/>
                      </a:cubicBezTo>
                      <a:cubicBezTo>
                        <a:pt x="2820855" y="2610874"/>
                        <a:pt x="2881268" y="2620763"/>
                        <a:pt x="2936107" y="2655045"/>
                      </a:cubicBezTo>
                      <a:cubicBezTo>
                        <a:pt x="2943658" y="2659779"/>
                        <a:pt x="2951210" y="2664574"/>
                        <a:pt x="2963377" y="2672246"/>
                      </a:cubicBezTo>
                      <a:cubicBezTo>
                        <a:pt x="2956244" y="2627955"/>
                        <a:pt x="2952469" y="2588279"/>
                        <a:pt x="2943239" y="2549922"/>
                      </a:cubicBezTo>
                      <a:cubicBezTo>
                        <a:pt x="2914831" y="2431734"/>
                        <a:pt x="2917887" y="2313186"/>
                        <a:pt x="2935567" y="2194278"/>
                      </a:cubicBezTo>
                      <a:cubicBezTo>
                        <a:pt x="2939883" y="2165151"/>
                        <a:pt x="2946296" y="2136383"/>
                        <a:pt x="2951869" y="2106596"/>
                      </a:cubicBezTo>
                      <a:cubicBezTo>
                        <a:pt x="2885224" y="2114927"/>
                        <a:pt x="2818818" y="2123198"/>
                        <a:pt x="2750913" y="2131648"/>
                      </a:cubicBezTo>
                      <a:cubicBezTo>
                        <a:pt x="2745340" y="2159098"/>
                        <a:pt x="2739886" y="2186008"/>
                        <a:pt x="2733653" y="2216574"/>
                      </a:cubicBezTo>
                      <a:cubicBezTo>
                        <a:pt x="2721426" y="2213157"/>
                        <a:pt x="2710818" y="2211120"/>
                        <a:pt x="2700989" y="2207224"/>
                      </a:cubicBezTo>
                      <a:cubicBezTo>
                        <a:pt x="2603658" y="2169046"/>
                        <a:pt x="2505607" y="2132487"/>
                        <a:pt x="2409414" y="2091613"/>
                      </a:cubicBezTo>
                      <a:cubicBezTo>
                        <a:pt x="2283375" y="2038032"/>
                        <a:pt x="2158833" y="1980916"/>
                        <a:pt x="2033693" y="1925238"/>
                      </a:cubicBezTo>
                      <a:cubicBezTo>
                        <a:pt x="2024463" y="1921103"/>
                        <a:pt x="2015473" y="1916428"/>
                        <a:pt x="2003187" y="1910435"/>
                      </a:cubicBezTo>
                      <a:cubicBezTo>
                        <a:pt x="2011697" y="1894433"/>
                        <a:pt x="2019668" y="1879389"/>
                        <a:pt x="2029557" y="1860750"/>
                      </a:cubicBezTo>
                      <a:cubicBezTo>
                        <a:pt x="1947569" y="1751012"/>
                        <a:pt x="1901061" y="1621617"/>
                        <a:pt x="1844484" y="1496176"/>
                      </a:cubicBezTo>
                      <a:cubicBezTo>
                        <a:pt x="1746193" y="1498214"/>
                        <a:pt x="1683443" y="1561084"/>
                        <a:pt x="1617816" y="1617361"/>
                      </a:cubicBezTo>
                      <a:cubicBezTo>
                        <a:pt x="1663066" y="1725121"/>
                        <a:pt x="1644846" y="1823771"/>
                        <a:pt x="1582276" y="1916068"/>
                      </a:cubicBezTo>
                      <a:cubicBezTo>
                        <a:pt x="1569690" y="1934648"/>
                        <a:pt x="1550931" y="1949811"/>
                        <a:pt x="1532711" y="1963595"/>
                      </a:cubicBezTo>
                      <a:cubicBezTo>
                        <a:pt x="1509697" y="1980976"/>
                        <a:pt x="1485484" y="1971627"/>
                        <a:pt x="1477872" y="1943578"/>
                      </a:cubicBezTo>
                      <a:cubicBezTo>
                        <a:pt x="1474037" y="1929434"/>
                        <a:pt x="1472358" y="1914450"/>
                        <a:pt x="1471759" y="1899707"/>
                      </a:cubicBezTo>
                      <a:cubicBezTo>
                        <a:pt x="1469002" y="1833600"/>
                        <a:pt x="1483626" y="1771150"/>
                        <a:pt x="1512873" y="1711936"/>
                      </a:cubicBezTo>
                      <a:cubicBezTo>
                        <a:pt x="1515151" y="1707261"/>
                        <a:pt x="1517248" y="1702467"/>
                        <a:pt x="1521803" y="1692518"/>
                      </a:cubicBezTo>
                      <a:cubicBezTo>
                        <a:pt x="1510836" y="1698810"/>
                        <a:pt x="1504483" y="1701867"/>
                        <a:pt x="1498789" y="1705763"/>
                      </a:cubicBezTo>
                      <a:cubicBezTo>
                        <a:pt x="1384556" y="1784395"/>
                        <a:pt x="1257078" y="1824371"/>
                        <a:pt x="1119712" y="1834919"/>
                      </a:cubicBezTo>
                      <a:cubicBezTo>
                        <a:pt x="1077339" y="1838155"/>
                        <a:pt x="1034846" y="1839474"/>
                        <a:pt x="992353" y="1841272"/>
                      </a:cubicBezTo>
                      <a:cubicBezTo>
                        <a:pt x="986060" y="1841511"/>
                        <a:pt x="979168" y="1840732"/>
                        <a:pt x="973474" y="1838275"/>
                      </a:cubicBezTo>
                      <a:cubicBezTo>
                        <a:pt x="956813" y="1831083"/>
                        <a:pt x="954476" y="1810945"/>
                        <a:pt x="969039" y="1800277"/>
                      </a:cubicBezTo>
                      <a:cubicBezTo>
                        <a:pt x="974853" y="1796022"/>
                        <a:pt x="982285" y="1793924"/>
                        <a:pt x="989117" y="1791108"/>
                      </a:cubicBezTo>
                      <a:cubicBezTo>
                        <a:pt x="1047072" y="1767734"/>
                        <a:pt x="1100892" y="1737887"/>
                        <a:pt x="1147161" y="1695095"/>
                      </a:cubicBezTo>
                      <a:cubicBezTo>
                        <a:pt x="1204397" y="1642114"/>
                        <a:pt x="1257977" y="1586915"/>
                        <a:pt x="1295675" y="1516913"/>
                      </a:cubicBezTo>
                      <a:cubicBezTo>
                        <a:pt x="1320548" y="1470705"/>
                        <a:pt x="1351233" y="1427133"/>
                        <a:pt x="1383358" y="1385480"/>
                      </a:cubicBezTo>
                      <a:cubicBezTo>
                        <a:pt x="1449464" y="1299715"/>
                        <a:pt x="1534689" y="1239482"/>
                        <a:pt x="1638253" y="1206100"/>
                      </a:cubicBezTo>
                      <a:cubicBezTo>
                        <a:pt x="1643468" y="1204422"/>
                        <a:pt x="1648502" y="1202264"/>
                        <a:pt x="1657552" y="1198788"/>
                      </a:cubicBezTo>
                      <a:cubicBezTo>
                        <a:pt x="1518687" y="1096782"/>
                        <a:pt x="1426210" y="964869"/>
                        <a:pt x="1379342" y="799992"/>
                      </a:cubicBezTo>
                      <a:cubicBezTo>
                        <a:pt x="1366516" y="798194"/>
                        <a:pt x="1352672" y="797415"/>
                        <a:pt x="1339427" y="794299"/>
                      </a:cubicBezTo>
                      <a:cubicBezTo>
                        <a:pt x="1295196" y="783870"/>
                        <a:pt x="1256779" y="762294"/>
                        <a:pt x="1224295" y="730530"/>
                      </a:cubicBezTo>
                      <a:cubicBezTo>
                        <a:pt x="1193669" y="700503"/>
                        <a:pt x="1169096" y="665742"/>
                        <a:pt x="1148659" y="628164"/>
                      </a:cubicBezTo>
                      <a:cubicBezTo>
                        <a:pt x="1143085" y="617915"/>
                        <a:pt x="1135294" y="606768"/>
                        <a:pt x="1144464" y="594661"/>
                      </a:cubicBezTo>
                      <a:cubicBezTo>
                        <a:pt x="1154053" y="581955"/>
                        <a:pt x="1167838" y="584712"/>
                        <a:pt x="1180244" y="587949"/>
                      </a:cubicBezTo>
                      <a:cubicBezTo>
                        <a:pt x="1237360" y="603052"/>
                        <a:pt x="1289023" y="629183"/>
                        <a:pt x="1335171" y="666161"/>
                      </a:cubicBezTo>
                      <a:cubicBezTo>
                        <a:pt x="1341644" y="671316"/>
                        <a:pt x="1348177" y="676350"/>
                        <a:pt x="1354770" y="681325"/>
                      </a:cubicBezTo>
                      <a:cubicBezTo>
                        <a:pt x="1355369" y="681744"/>
                        <a:pt x="1356567" y="681325"/>
                        <a:pt x="1358845" y="681325"/>
                      </a:cubicBezTo>
                      <a:cubicBezTo>
                        <a:pt x="1355668" y="647462"/>
                        <a:pt x="1350754" y="613720"/>
                        <a:pt x="1349615" y="579918"/>
                      </a:cubicBezTo>
                      <a:cubicBezTo>
                        <a:pt x="1345600" y="464306"/>
                        <a:pt x="1343142" y="348635"/>
                        <a:pt x="1339606" y="233024"/>
                      </a:cubicBezTo>
                      <a:cubicBezTo>
                        <a:pt x="1338587" y="198862"/>
                        <a:pt x="1338887" y="164281"/>
                        <a:pt x="1333613" y="130658"/>
                      </a:cubicBezTo>
                      <a:cubicBezTo>
                        <a:pt x="1329238" y="102789"/>
                        <a:pt x="1317671" y="75999"/>
                        <a:pt x="1309040" y="48790"/>
                      </a:cubicBezTo>
                      <a:cubicBezTo>
                        <a:pt x="1306523" y="40938"/>
                        <a:pt x="1300350" y="33327"/>
                        <a:pt x="1300470" y="25715"/>
                      </a:cubicBezTo>
                      <a:cubicBezTo>
                        <a:pt x="1300650" y="17504"/>
                        <a:pt x="1304066" y="6297"/>
                        <a:pt x="1310059" y="2221"/>
                      </a:cubicBezTo>
                      <a:cubicBezTo>
                        <a:pt x="1315933" y="-1794"/>
                        <a:pt x="1326901" y="603"/>
                        <a:pt x="1335411" y="1922"/>
                      </a:cubicBezTo>
                      <a:cubicBezTo>
                        <a:pt x="1339427" y="2521"/>
                        <a:pt x="1343142" y="6836"/>
                        <a:pt x="1346379" y="10073"/>
                      </a:cubicBezTo>
                      <a:cubicBezTo>
                        <a:pt x="1415302" y="77378"/>
                        <a:pt x="1483626" y="144982"/>
                        <a:pt x="1539424" y="224274"/>
                      </a:cubicBezTo>
                      <a:cubicBezTo>
                        <a:pt x="1613022" y="328917"/>
                        <a:pt x="1651559" y="446386"/>
                        <a:pt x="1671876" y="571167"/>
                      </a:cubicBezTo>
                      <a:cubicBezTo>
                        <a:pt x="1677809" y="607667"/>
                        <a:pt x="1683623" y="644346"/>
                        <a:pt x="1692853" y="680066"/>
                      </a:cubicBezTo>
                      <a:cubicBezTo>
                        <a:pt x="1722160" y="793160"/>
                        <a:pt x="1793540" y="875868"/>
                        <a:pt x="1886617" y="942154"/>
                      </a:cubicBezTo>
                      <a:cubicBezTo>
                        <a:pt x="1888055" y="943173"/>
                        <a:pt x="1890093" y="943233"/>
                        <a:pt x="1893389" y="944192"/>
                      </a:cubicBezTo>
                      <a:cubicBezTo>
                        <a:pt x="1895067" y="938198"/>
                        <a:pt x="1897345" y="932325"/>
                        <a:pt x="1898304" y="926272"/>
                      </a:cubicBezTo>
                      <a:cubicBezTo>
                        <a:pt x="1912987" y="834694"/>
                        <a:pt x="1953023" y="758219"/>
                        <a:pt x="2029617" y="702901"/>
                      </a:cubicBezTo>
                      <a:cubicBezTo>
                        <a:pt x="2043821" y="692652"/>
                        <a:pt x="2056767" y="680605"/>
                        <a:pt x="2069593" y="668679"/>
                      </a:cubicBezTo>
                      <a:cubicBezTo>
                        <a:pt x="2080800" y="658250"/>
                        <a:pt x="2092607" y="646983"/>
                        <a:pt x="2108430" y="654714"/>
                      </a:cubicBezTo>
                      <a:cubicBezTo>
                        <a:pt x="2124012" y="662386"/>
                        <a:pt x="2138156" y="672754"/>
                        <a:pt x="2139175" y="693911"/>
                      </a:cubicBezTo>
                      <a:cubicBezTo>
                        <a:pt x="2141573" y="742816"/>
                        <a:pt x="2133721" y="789924"/>
                        <a:pt x="2115442" y="835113"/>
                      </a:cubicBezTo>
                      <a:cubicBezTo>
                        <a:pt x="2090809" y="896125"/>
                        <a:pt x="2051852" y="945450"/>
                        <a:pt x="1994556" y="979193"/>
                      </a:cubicBezTo>
                      <a:cubicBezTo>
                        <a:pt x="1991380" y="981051"/>
                        <a:pt x="1988443" y="983268"/>
                        <a:pt x="1985566" y="985486"/>
                      </a:cubicBezTo>
                      <a:cubicBezTo>
                        <a:pt x="1984967" y="985905"/>
                        <a:pt x="1984967" y="987164"/>
                        <a:pt x="1984188" y="989801"/>
                      </a:cubicBezTo>
                      <a:cubicBezTo>
                        <a:pt x="2012596" y="1002806"/>
                        <a:pt x="2043282" y="1008200"/>
                        <a:pt x="2073788" y="1012635"/>
                      </a:cubicBezTo>
                      <a:cubicBezTo>
                        <a:pt x="2158534" y="1024922"/>
                        <a:pt x="2243699" y="1022165"/>
                        <a:pt x="2328864" y="1017670"/>
                      </a:cubicBezTo>
                      <a:cubicBezTo>
                        <a:pt x="2340850" y="1017010"/>
                        <a:pt x="2352777" y="1015033"/>
                        <a:pt x="2364764" y="1013894"/>
                      </a:cubicBezTo>
                      <a:cubicBezTo>
                        <a:pt x="2388677" y="1011616"/>
                        <a:pt x="2412351" y="1009998"/>
                        <a:pt x="2429072" y="988242"/>
                      </a:cubicBezTo>
                      <a:cubicBezTo>
                        <a:pt x="2434346" y="981350"/>
                        <a:pt x="2444235" y="977934"/>
                        <a:pt x="2453045" y="972300"/>
                      </a:cubicBezTo>
                      <a:cubicBezTo>
                        <a:pt x="2454304" y="962471"/>
                        <a:pt x="2454604" y="951264"/>
                        <a:pt x="2457241" y="940656"/>
                      </a:cubicBezTo>
                      <a:cubicBezTo>
                        <a:pt x="2466830" y="902178"/>
                        <a:pt x="2491043" y="875029"/>
                        <a:pt x="2526523" y="858787"/>
                      </a:cubicBezTo>
                      <a:cubicBezTo>
                        <a:pt x="2578845" y="834873"/>
                        <a:pt x="2631766" y="832116"/>
                        <a:pt x="2685826" y="859566"/>
                      </a:cubicBezTo>
                      <a:cubicBezTo>
                        <a:pt x="2691400" y="856509"/>
                        <a:pt x="2697932" y="853333"/>
                        <a:pt x="2704046" y="849437"/>
                      </a:cubicBezTo>
                      <a:cubicBezTo>
                        <a:pt x="2794245" y="792141"/>
                        <a:pt x="2874316" y="808982"/>
                        <a:pt x="2950850" y="886476"/>
                      </a:cubicBezTo>
                      <a:cubicBezTo>
                        <a:pt x="2964036" y="899841"/>
                        <a:pt x="2976382" y="906793"/>
                        <a:pt x="2995021" y="909730"/>
                      </a:cubicBezTo>
                      <a:cubicBezTo>
                        <a:pt x="3129631" y="931006"/>
                        <a:pt x="3257649" y="971162"/>
                        <a:pt x="3374039" y="1044460"/>
                      </a:cubicBezTo>
                      <a:cubicBezTo>
                        <a:pt x="3440624" y="1086413"/>
                        <a:pt x="3498460" y="1137356"/>
                        <a:pt x="3546706" y="1199447"/>
                      </a:cubicBezTo>
                      <a:cubicBezTo>
                        <a:pt x="3552280" y="1206579"/>
                        <a:pt x="3558154" y="1213471"/>
                        <a:pt x="3565345" y="1222222"/>
                      </a:cubicBezTo>
                      <a:cubicBezTo>
                        <a:pt x="3571579" y="1214610"/>
                        <a:pt x="3576972" y="1208617"/>
                        <a:pt x="3581767" y="1202204"/>
                      </a:cubicBezTo>
                      <a:cubicBezTo>
                        <a:pt x="3628216" y="1140233"/>
                        <a:pt x="3687849" y="1096961"/>
                        <a:pt x="3762646" y="1075505"/>
                      </a:cubicBezTo>
                      <a:cubicBezTo>
                        <a:pt x="3788417" y="1068133"/>
                        <a:pt x="3814188" y="1060162"/>
                        <a:pt x="3840499" y="1055368"/>
                      </a:cubicBezTo>
                      <a:cubicBezTo>
                        <a:pt x="3858419" y="1052071"/>
                        <a:pt x="3877298" y="1052611"/>
                        <a:pt x="3895637" y="1053690"/>
                      </a:cubicBezTo>
                      <a:cubicBezTo>
                        <a:pt x="3910980" y="1054589"/>
                        <a:pt x="3917932" y="1066156"/>
                        <a:pt x="3913138" y="1081379"/>
                      </a:cubicBezTo>
                      <a:cubicBezTo>
                        <a:pt x="3909842" y="1091807"/>
                        <a:pt x="3904927" y="1102176"/>
                        <a:pt x="3898874" y="1111285"/>
                      </a:cubicBezTo>
                      <a:cubicBezTo>
                        <a:pt x="3861655" y="1167443"/>
                        <a:pt x="3816166" y="1215689"/>
                        <a:pt x="3759769" y="1253027"/>
                      </a:cubicBezTo>
                      <a:cubicBezTo>
                        <a:pt x="3720632" y="1278979"/>
                        <a:pt x="3678080" y="1296239"/>
                        <a:pt x="3630553" y="1298996"/>
                      </a:cubicBezTo>
                      <a:cubicBezTo>
                        <a:pt x="3626118" y="1299236"/>
                        <a:pt x="3621683" y="1300375"/>
                        <a:pt x="3615030" y="1301393"/>
                      </a:cubicBezTo>
                      <a:cubicBezTo>
                        <a:pt x="3617008" y="1308466"/>
                        <a:pt x="3618027" y="1314579"/>
                        <a:pt x="3620364" y="1320033"/>
                      </a:cubicBezTo>
                      <a:cubicBezTo>
                        <a:pt x="3664415" y="1422519"/>
                        <a:pt x="3673225" y="1529020"/>
                        <a:pt x="3657823" y="1638458"/>
                      </a:cubicBezTo>
                      <a:cubicBezTo>
                        <a:pt x="3640082" y="1764437"/>
                        <a:pt x="3602864" y="1885682"/>
                        <a:pt x="3569181" y="2007826"/>
                      </a:cubicBezTo>
                      <a:cubicBezTo>
                        <a:pt x="3552700" y="2067579"/>
                        <a:pt x="3535798" y="2127153"/>
                        <a:pt x="3519257" y="2186907"/>
                      </a:cubicBezTo>
                      <a:cubicBezTo>
                        <a:pt x="3516860" y="2195657"/>
                        <a:pt x="3515481" y="2204707"/>
                        <a:pt x="3512904" y="2217353"/>
                      </a:cubicBezTo>
                      <a:cubicBezTo>
                        <a:pt x="3521115" y="2213457"/>
                        <a:pt x="3526569" y="2211419"/>
                        <a:pt x="3531483" y="2208423"/>
                      </a:cubicBezTo>
                      <a:cubicBezTo>
                        <a:pt x="3608857" y="2161255"/>
                        <a:pt x="3691745" y="2156041"/>
                        <a:pt x="3777929" y="2175999"/>
                      </a:cubicBezTo>
                      <a:cubicBezTo>
                        <a:pt x="3782424" y="2177018"/>
                        <a:pt x="3786799" y="2178756"/>
                        <a:pt x="3790934" y="2180793"/>
                      </a:cubicBezTo>
                      <a:cubicBezTo>
                        <a:pt x="3814308" y="2192300"/>
                        <a:pt x="3817544" y="2211479"/>
                        <a:pt x="3798066" y="2228860"/>
                      </a:cubicBezTo>
                      <a:cubicBezTo>
                        <a:pt x="3747363" y="2274049"/>
                        <a:pt x="3689048" y="2305275"/>
                        <a:pt x="3622402" y="2319299"/>
                      </a:cubicBezTo>
                      <a:cubicBezTo>
                        <a:pt x="3601785" y="2323614"/>
                        <a:pt x="3580089" y="2325292"/>
                        <a:pt x="3559052" y="2324393"/>
                      </a:cubicBezTo>
                      <a:cubicBezTo>
                        <a:pt x="3539095" y="2323554"/>
                        <a:pt x="3519377" y="2317741"/>
                        <a:pt x="3496482" y="2313545"/>
                      </a:cubicBezTo>
                      <a:cubicBezTo>
                        <a:pt x="3474067" y="2529485"/>
                        <a:pt x="3511765" y="2739730"/>
                        <a:pt x="3547905" y="2954531"/>
                      </a:cubicBezTo>
                      <a:cubicBezTo>
                        <a:pt x="3552760" y="2948478"/>
                        <a:pt x="3554797" y="2946800"/>
                        <a:pt x="3555756" y="2944642"/>
                      </a:cubicBezTo>
                      <a:cubicBezTo>
                        <a:pt x="3636666" y="2758250"/>
                        <a:pt x="3768579" y="2616987"/>
                        <a:pt x="3940887" y="2512224"/>
                      </a:cubicBezTo>
                      <a:cubicBezTo>
                        <a:pt x="3989852" y="2482437"/>
                        <a:pt x="4040795" y="2456007"/>
                        <a:pt x="4091379" y="2429037"/>
                      </a:cubicBezTo>
                      <a:cubicBezTo>
                        <a:pt x="4148675" y="2398531"/>
                        <a:pt x="4205732" y="2368864"/>
                        <a:pt x="4248404" y="2317141"/>
                      </a:cubicBezTo>
                      <a:cubicBezTo>
                        <a:pt x="4343398" y="2201950"/>
                        <a:pt x="4365334" y="2073033"/>
                        <a:pt x="4324999" y="1931411"/>
                      </a:cubicBezTo>
                      <a:cubicBezTo>
                        <a:pt x="4307079" y="1868601"/>
                        <a:pt x="4280828" y="1809747"/>
                        <a:pt x="4240973" y="1757485"/>
                      </a:cubicBezTo>
                      <a:cubicBezTo>
                        <a:pt x="4234799" y="1749394"/>
                        <a:pt x="4227488" y="1741183"/>
                        <a:pt x="4224911" y="1731834"/>
                      </a:cubicBezTo>
                      <a:cubicBezTo>
                        <a:pt x="4222753" y="1724162"/>
                        <a:pt x="4224551" y="1713374"/>
                        <a:pt x="4228806" y="1706542"/>
                      </a:cubicBezTo>
                      <a:cubicBezTo>
                        <a:pt x="4234380" y="1697612"/>
                        <a:pt x="4245528" y="1698631"/>
                        <a:pt x="4253798" y="1703845"/>
                      </a:cubicBezTo>
                      <a:cubicBezTo>
                        <a:pt x="4268662" y="1713194"/>
                        <a:pt x="4283825" y="1722484"/>
                        <a:pt x="4296830" y="1734111"/>
                      </a:cubicBezTo>
                      <a:cubicBezTo>
                        <a:pt x="4386850" y="1814482"/>
                        <a:pt x="4448581" y="1913012"/>
                        <a:pt x="4480286" y="2029402"/>
                      </a:cubicBezTo>
                      <a:cubicBezTo>
                        <a:pt x="4516066" y="2160836"/>
                        <a:pt x="4515646" y="2291370"/>
                        <a:pt x="4460748" y="2418129"/>
                      </a:cubicBezTo>
                      <a:cubicBezTo>
                        <a:pt x="4445764" y="2452710"/>
                        <a:pt x="4424308" y="2484415"/>
                        <a:pt x="4405669" y="2517378"/>
                      </a:cubicBezTo>
                      <a:cubicBezTo>
                        <a:pt x="4402612" y="2522832"/>
                        <a:pt x="4398717" y="2527867"/>
                        <a:pt x="4392364" y="2537276"/>
                      </a:cubicBezTo>
                      <a:cubicBezTo>
                        <a:pt x="4414719" y="2534040"/>
                        <a:pt x="4432459" y="2531343"/>
                        <a:pt x="4450199" y="2528945"/>
                      </a:cubicBezTo>
                      <a:cubicBezTo>
                        <a:pt x="4513189" y="2520375"/>
                        <a:pt x="4568927" y="2540692"/>
                        <a:pt x="4621069" y="2573356"/>
                      </a:cubicBezTo>
                      <a:cubicBezTo>
                        <a:pt x="4638809" y="2584503"/>
                        <a:pt x="4638450" y="2600506"/>
                        <a:pt x="4621908" y="2614110"/>
                      </a:cubicBezTo>
                      <a:cubicBezTo>
                        <a:pt x="4616274" y="2618725"/>
                        <a:pt x="4609622" y="2622441"/>
                        <a:pt x="4602909" y="2625438"/>
                      </a:cubicBezTo>
                      <a:cubicBezTo>
                        <a:pt x="4538241" y="2654266"/>
                        <a:pt x="4471835" y="2670867"/>
                        <a:pt x="4400694" y="2653846"/>
                      </a:cubicBezTo>
                      <a:cubicBezTo>
                        <a:pt x="4398117" y="2653247"/>
                        <a:pt x="4395301" y="2653726"/>
                        <a:pt x="4392604" y="2653906"/>
                      </a:cubicBezTo>
                      <a:cubicBezTo>
                        <a:pt x="4391764" y="2653906"/>
                        <a:pt x="4390985" y="2654685"/>
                        <a:pt x="4393083" y="2653606"/>
                      </a:cubicBezTo>
                      <a:cubicBezTo>
                        <a:pt x="4401773" y="2689147"/>
                        <a:pt x="4413460" y="2723548"/>
                        <a:pt x="4418075" y="2758789"/>
                      </a:cubicBezTo>
                      <a:cubicBezTo>
                        <a:pt x="4424788" y="2810212"/>
                        <a:pt x="4415738" y="2860316"/>
                        <a:pt x="4390686" y="2906524"/>
                      </a:cubicBezTo>
                      <a:cubicBezTo>
                        <a:pt x="4384153" y="2918511"/>
                        <a:pt x="4377440" y="2934034"/>
                        <a:pt x="4361618" y="2933315"/>
                      </a:cubicBezTo>
                      <a:cubicBezTo>
                        <a:pt x="4344417" y="2932535"/>
                        <a:pt x="4335787" y="2917552"/>
                        <a:pt x="4328475" y="2903228"/>
                      </a:cubicBezTo>
                      <a:cubicBezTo>
                        <a:pt x="4309117" y="2865290"/>
                        <a:pt x="4291436" y="2826693"/>
                        <a:pt x="4283405" y="2784441"/>
                      </a:cubicBezTo>
                      <a:cubicBezTo>
                        <a:pt x="4276153" y="2746143"/>
                        <a:pt x="4271538" y="2707666"/>
                        <a:pt x="4276453" y="2668530"/>
                      </a:cubicBezTo>
                      <a:cubicBezTo>
                        <a:pt x="4277472" y="2660559"/>
                        <a:pt x="4276573" y="2652348"/>
                        <a:pt x="4276573" y="2642579"/>
                      </a:cubicBezTo>
                      <a:cubicBezTo>
                        <a:pt x="4272258" y="2644257"/>
                        <a:pt x="4268841" y="2645216"/>
                        <a:pt x="4265785" y="2646834"/>
                      </a:cubicBezTo>
                      <a:cubicBezTo>
                        <a:pt x="4208908" y="2677759"/>
                        <a:pt x="4152091" y="2708745"/>
                        <a:pt x="4095215" y="2739730"/>
                      </a:cubicBezTo>
                      <a:cubicBezTo>
                        <a:pt x="4085446" y="2745064"/>
                        <a:pt x="4075677" y="2750279"/>
                        <a:pt x="4065728" y="2755253"/>
                      </a:cubicBezTo>
                      <a:cubicBezTo>
                        <a:pt x="3964680" y="2806076"/>
                        <a:pt x="3888925" y="2882311"/>
                        <a:pt x="3838461" y="2983299"/>
                      </a:cubicBezTo>
                      <a:cubicBezTo>
                        <a:pt x="3807835" y="3044491"/>
                        <a:pt x="3778168" y="3106222"/>
                        <a:pt x="3749101" y="3168193"/>
                      </a:cubicBezTo>
                      <a:cubicBezTo>
                        <a:pt x="3693962" y="3285602"/>
                        <a:pt x="3634029" y="3400314"/>
                        <a:pt x="3560850" y="3507654"/>
                      </a:cubicBezTo>
                      <a:cubicBezTo>
                        <a:pt x="3512724" y="3578316"/>
                        <a:pt x="3454769" y="3640946"/>
                        <a:pt x="3395674" y="3702258"/>
                      </a:cubicBezTo>
                      <a:cubicBezTo>
                        <a:pt x="3289953" y="3811815"/>
                        <a:pt x="3173322" y="3908787"/>
                        <a:pt x="3048542" y="3996050"/>
                      </a:cubicBezTo>
                      <a:cubicBezTo>
                        <a:pt x="3044826" y="3998627"/>
                        <a:pt x="3041230" y="4001384"/>
                        <a:pt x="3033558" y="4006958"/>
                      </a:cubicBezTo>
                      <a:cubicBezTo>
                        <a:pt x="3044346" y="4009595"/>
                        <a:pt x="3051478" y="4012172"/>
                        <a:pt x="3058790" y="4013011"/>
                      </a:cubicBezTo>
                      <a:cubicBezTo>
                        <a:pt x="3137662" y="4021821"/>
                        <a:pt x="3210062" y="4048492"/>
                        <a:pt x="3274430" y="4094700"/>
                      </a:cubicBezTo>
                      <a:cubicBezTo>
                        <a:pt x="3308951" y="4119453"/>
                        <a:pt x="3341735" y="4146722"/>
                        <a:pt x="3374338" y="4174052"/>
                      </a:cubicBezTo>
                      <a:cubicBezTo>
                        <a:pt x="3386685" y="4184420"/>
                        <a:pt x="3401428" y="4196647"/>
                        <a:pt x="3393577" y="4216245"/>
                      </a:cubicBezTo>
                      <a:cubicBezTo>
                        <a:pt x="3385905" y="4235483"/>
                        <a:pt x="3367446" y="4231348"/>
                        <a:pt x="3352463" y="4230689"/>
                      </a:cubicBezTo>
                      <a:cubicBezTo>
                        <a:pt x="3309071" y="4228831"/>
                        <a:pt x="3265440" y="4227992"/>
                        <a:pt x="3222528" y="4222058"/>
                      </a:cubicBezTo>
                      <a:cubicBezTo>
                        <a:pt x="3156901" y="4213008"/>
                        <a:pt x="3095170" y="4191252"/>
                        <a:pt x="3037873" y="4149359"/>
                      </a:cubicBezTo>
                      <a:cubicBezTo>
                        <a:pt x="3037394" y="4156791"/>
                        <a:pt x="3036555" y="4160806"/>
                        <a:pt x="3037034" y="4164702"/>
                      </a:cubicBezTo>
                      <a:cubicBezTo>
                        <a:pt x="3051179" y="4281032"/>
                        <a:pt x="3017496" y="4386215"/>
                        <a:pt x="2961938" y="4486184"/>
                      </a:cubicBezTo>
                      <a:cubicBezTo>
                        <a:pt x="2948633" y="4510157"/>
                        <a:pt x="2927117" y="4511056"/>
                        <a:pt x="2912134" y="4488341"/>
                      </a:cubicBezTo>
                      <a:cubicBezTo>
                        <a:pt x="2904582" y="4476894"/>
                        <a:pt x="2898709" y="4463949"/>
                        <a:pt x="2893914" y="4451063"/>
                      </a:cubicBezTo>
                      <a:cubicBezTo>
                        <a:pt x="2849803" y="4333354"/>
                        <a:pt x="2844529" y="4216545"/>
                        <a:pt x="2903084" y="4101413"/>
                      </a:cubicBezTo>
                      <a:cubicBezTo>
                        <a:pt x="2903863" y="4099854"/>
                        <a:pt x="2903863" y="4097876"/>
                        <a:pt x="2904882" y="4092722"/>
                      </a:cubicBezTo>
                      <a:cubicBezTo>
                        <a:pt x="2898289" y="4095899"/>
                        <a:pt x="2892895" y="4097697"/>
                        <a:pt x="2888400" y="4100813"/>
                      </a:cubicBezTo>
                      <a:cubicBezTo>
                        <a:pt x="2760143" y="4191013"/>
                        <a:pt x="2637580" y="4286846"/>
                        <a:pt x="2535214" y="4407671"/>
                      </a:cubicBezTo>
                      <a:cubicBezTo>
                        <a:pt x="2455023" y="4502366"/>
                        <a:pt x="2371896" y="4594363"/>
                        <a:pt x="2302433" y="4697568"/>
                      </a:cubicBezTo>
                      <a:cubicBezTo>
                        <a:pt x="2284333" y="4724418"/>
                        <a:pt x="2266234" y="4751268"/>
                        <a:pt x="2248374" y="4778298"/>
                      </a:cubicBezTo>
                      <a:cubicBezTo>
                        <a:pt x="2189100" y="4867899"/>
                        <a:pt x="2160511" y="4967627"/>
                        <a:pt x="2155117" y="5073889"/>
                      </a:cubicBezTo>
                      <a:cubicBezTo>
                        <a:pt x="2151402" y="5147787"/>
                        <a:pt x="2151581" y="5221924"/>
                        <a:pt x="2149903" y="5295941"/>
                      </a:cubicBezTo>
                      <a:cubicBezTo>
                        <a:pt x="2149723" y="5304991"/>
                        <a:pt x="2149004" y="5314041"/>
                        <a:pt x="2148525" y="5324590"/>
                      </a:cubicBezTo>
                      <a:lnTo>
                        <a:pt x="2110227" y="5324590"/>
                      </a:lnTo>
                      <a:cubicBezTo>
                        <a:pt x="2109448" y="5301755"/>
                        <a:pt x="2108609" y="5279819"/>
                        <a:pt x="2107890" y="5257824"/>
                      </a:cubicBezTo>
                      <a:cubicBezTo>
                        <a:pt x="2105373" y="5179132"/>
                        <a:pt x="2105193" y="5100559"/>
                        <a:pt x="2115202" y="5022167"/>
                      </a:cubicBezTo>
                      <a:cubicBezTo>
                        <a:pt x="2126829" y="4930888"/>
                        <a:pt x="2154039" y="4845184"/>
                        <a:pt x="2203543" y="4767330"/>
                      </a:cubicBezTo>
                      <a:cubicBezTo>
                        <a:pt x="2273126" y="4657833"/>
                        <a:pt x="2348042" y="4552170"/>
                        <a:pt x="2434826" y="4455438"/>
                      </a:cubicBezTo>
                      <a:cubicBezTo>
                        <a:pt x="2452746" y="4435480"/>
                        <a:pt x="2471745" y="4416302"/>
                        <a:pt x="2488466" y="4395325"/>
                      </a:cubicBezTo>
                      <a:cubicBezTo>
                        <a:pt x="2595387" y="4261254"/>
                        <a:pt x="2728858" y="4157450"/>
                        <a:pt x="2868682" y="4060898"/>
                      </a:cubicBezTo>
                      <a:cubicBezTo>
                        <a:pt x="2906020" y="4035127"/>
                        <a:pt x="2944198" y="4010614"/>
                        <a:pt x="2982555" y="3986521"/>
                      </a:cubicBezTo>
                      <a:cubicBezTo>
                        <a:pt x="3054835" y="3941091"/>
                        <a:pt x="3120521" y="3887091"/>
                        <a:pt x="3187167" y="3833991"/>
                      </a:cubicBezTo>
                      <a:cubicBezTo>
                        <a:pt x="3260645" y="3775496"/>
                        <a:pt x="3327470" y="3710528"/>
                        <a:pt x="3391359" y="3642264"/>
                      </a:cubicBezTo>
                      <a:cubicBezTo>
                        <a:pt x="3431155" y="3599712"/>
                        <a:pt x="3468853" y="3555121"/>
                        <a:pt x="3506012" y="3510231"/>
                      </a:cubicBezTo>
                      <a:cubicBezTo>
                        <a:pt x="3522493" y="3490334"/>
                        <a:pt x="3536278" y="3468099"/>
                        <a:pt x="3549643" y="3445923"/>
                      </a:cubicBezTo>
                      <a:cubicBezTo>
                        <a:pt x="3617487" y="3333309"/>
                        <a:pt x="3679518" y="3217638"/>
                        <a:pt x="3733458" y="3097592"/>
                      </a:cubicBezTo>
                      <a:cubicBezTo>
                        <a:pt x="3758450" y="3041974"/>
                        <a:pt x="3786679" y="2987674"/>
                        <a:pt x="3815866" y="2934094"/>
                      </a:cubicBezTo>
                      <a:cubicBezTo>
                        <a:pt x="3864053" y="2845752"/>
                        <a:pt x="3933335" y="2777548"/>
                        <a:pt x="4021976" y="2729602"/>
                      </a:cubicBezTo>
                      <a:cubicBezTo>
                        <a:pt x="4081370" y="2697477"/>
                        <a:pt x="4141244" y="2666192"/>
                        <a:pt x="4201057" y="2634907"/>
                      </a:cubicBezTo>
                      <a:cubicBezTo>
                        <a:pt x="4355505" y="2554177"/>
                        <a:pt x="4439471" y="2425441"/>
                        <a:pt x="4456492" y="2253552"/>
                      </a:cubicBezTo>
                      <a:cubicBezTo>
                        <a:pt x="4469258" y="2124396"/>
                        <a:pt x="4440670" y="2003451"/>
                        <a:pt x="4372526" y="1892455"/>
                      </a:cubicBezTo>
                      <a:cubicBezTo>
                        <a:pt x="4367312" y="1884004"/>
                        <a:pt x="4361378" y="1875973"/>
                        <a:pt x="4355744" y="1867762"/>
                      </a:cubicBezTo>
                      <a:lnTo>
                        <a:pt x="4353407" y="1869141"/>
                      </a:lnTo>
                      <a:close/>
                      <a:moveTo>
                        <a:pt x="1770646" y="1209516"/>
                      </a:moveTo>
                      <a:cubicBezTo>
                        <a:pt x="1770466" y="1211554"/>
                        <a:pt x="1770286" y="1213591"/>
                        <a:pt x="1770106" y="1215689"/>
                      </a:cubicBezTo>
                      <a:cubicBezTo>
                        <a:pt x="1760997" y="1218506"/>
                        <a:pt x="1752007" y="1222042"/>
                        <a:pt x="1742717" y="1224020"/>
                      </a:cubicBezTo>
                      <a:cubicBezTo>
                        <a:pt x="1731869" y="1226297"/>
                        <a:pt x="1720602" y="1226417"/>
                        <a:pt x="1709814" y="1228874"/>
                      </a:cubicBezTo>
                      <a:cubicBezTo>
                        <a:pt x="1592824" y="1255545"/>
                        <a:pt x="1496991" y="1316437"/>
                        <a:pt x="1420696" y="1408734"/>
                      </a:cubicBezTo>
                      <a:cubicBezTo>
                        <a:pt x="1381620" y="1456021"/>
                        <a:pt x="1350694" y="1508702"/>
                        <a:pt x="1319828" y="1561444"/>
                      </a:cubicBezTo>
                      <a:cubicBezTo>
                        <a:pt x="1305864" y="1585297"/>
                        <a:pt x="1291180" y="1609390"/>
                        <a:pt x="1273140" y="1630187"/>
                      </a:cubicBezTo>
                      <a:cubicBezTo>
                        <a:pt x="1227591" y="1682688"/>
                        <a:pt x="1178206" y="1731474"/>
                        <a:pt x="1121569" y="1772408"/>
                      </a:cubicBezTo>
                      <a:cubicBezTo>
                        <a:pt x="1116955" y="1775705"/>
                        <a:pt x="1113119" y="1780080"/>
                        <a:pt x="1106526" y="1786193"/>
                      </a:cubicBezTo>
                      <a:cubicBezTo>
                        <a:pt x="1127323" y="1786193"/>
                        <a:pt x="1144344" y="1788710"/>
                        <a:pt x="1160346" y="1785714"/>
                      </a:cubicBezTo>
                      <a:cubicBezTo>
                        <a:pt x="1207514" y="1776844"/>
                        <a:pt x="1255220" y="1768693"/>
                        <a:pt x="1301069" y="1754848"/>
                      </a:cubicBezTo>
                      <a:cubicBezTo>
                        <a:pt x="1396423" y="1726080"/>
                        <a:pt x="1477932" y="1671181"/>
                        <a:pt x="1555666" y="1610709"/>
                      </a:cubicBezTo>
                      <a:cubicBezTo>
                        <a:pt x="1587790" y="1585717"/>
                        <a:pt x="1618056" y="1558327"/>
                        <a:pt x="1649821" y="1532855"/>
                      </a:cubicBezTo>
                      <a:cubicBezTo>
                        <a:pt x="1698247" y="1494139"/>
                        <a:pt x="1751467" y="1465431"/>
                        <a:pt x="1814157" y="1457340"/>
                      </a:cubicBezTo>
                      <a:cubicBezTo>
                        <a:pt x="1817514" y="1456920"/>
                        <a:pt x="1820690" y="1454763"/>
                        <a:pt x="1825425" y="1452845"/>
                      </a:cubicBezTo>
                      <a:cubicBezTo>
                        <a:pt x="1822188" y="1443255"/>
                        <a:pt x="1818952" y="1434805"/>
                        <a:pt x="1816555" y="1426174"/>
                      </a:cubicBezTo>
                      <a:cubicBezTo>
                        <a:pt x="1807565" y="1394110"/>
                        <a:pt x="1795758" y="1362465"/>
                        <a:pt x="1790724" y="1329802"/>
                      </a:cubicBezTo>
                      <a:cubicBezTo>
                        <a:pt x="1779816" y="1259380"/>
                        <a:pt x="1803130" y="1194772"/>
                        <a:pt x="1877327" y="1165645"/>
                      </a:cubicBezTo>
                      <a:cubicBezTo>
                        <a:pt x="1896146" y="1158273"/>
                        <a:pt x="1915804" y="1152220"/>
                        <a:pt x="1935642" y="1148144"/>
                      </a:cubicBezTo>
                      <a:cubicBezTo>
                        <a:pt x="1990601" y="1136937"/>
                        <a:pt x="2046518" y="1136218"/>
                        <a:pt x="2101477" y="1145387"/>
                      </a:cubicBezTo>
                      <a:cubicBezTo>
                        <a:pt x="2181728" y="1158752"/>
                        <a:pt x="2261379" y="1175833"/>
                        <a:pt x="2341270" y="1191356"/>
                      </a:cubicBezTo>
                      <a:cubicBezTo>
                        <a:pt x="2352777" y="1193574"/>
                        <a:pt x="2364344" y="1195791"/>
                        <a:pt x="2375132" y="1197889"/>
                      </a:cubicBezTo>
                      <a:cubicBezTo>
                        <a:pt x="2382923" y="1185303"/>
                        <a:pt x="2390295" y="1175534"/>
                        <a:pt x="2395270" y="1164686"/>
                      </a:cubicBezTo>
                      <a:cubicBezTo>
                        <a:pt x="2398506" y="1157614"/>
                        <a:pt x="2400364" y="1148624"/>
                        <a:pt x="2399225" y="1141072"/>
                      </a:cubicBezTo>
                      <a:cubicBezTo>
                        <a:pt x="2395090" y="1113982"/>
                        <a:pt x="2389396" y="1087132"/>
                        <a:pt x="2383882" y="1058065"/>
                      </a:cubicBezTo>
                      <a:cubicBezTo>
                        <a:pt x="2370697" y="1059024"/>
                        <a:pt x="2356133" y="1060042"/>
                        <a:pt x="2341570" y="1061181"/>
                      </a:cubicBezTo>
                      <a:cubicBezTo>
                        <a:pt x="2242560" y="1068913"/>
                        <a:pt x="2143670" y="1070711"/>
                        <a:pt x="2045380" y="1053330"/>
                      </a:cubicBezTo>
                      <a:cubicBezTo>
                        <a:pt x="1856051" y="1019887"/>
                        <a:pt x="1690755" y="865140"/>
                        <a:pt x="1646524" y="679107"/>
                      </a:cubicBezTo>
                      <a:cubicBezTo>
                        <a:pt x="1638193" y="644046"/>
                        <a:pt x="1632800" y="608266"/>
                        <a:pt x="1627166" y="572666"/>
                      </a:cubicBezTo>
                      <a:cubicBezTo>
                        <a:pt x="1606249" y="440513"/>
                        <a:pt x="1560940" y="318609"/>
                        <a:pt x="1476194" y="213546"/>
                      </a:cubicBezTo>
                      <a:cubicBezTo>
                        <a:pt x="1450063" y="181182"/>
                        <a:pt x="1421235" y="150976"/>
                        <a:pt x="1393426" y="119990"/>
                      </a:cubicBezTo>
                      <a:cubicBezTo>
                        <a:pt x="1389591" y="115735"/>
                        <a:pt x="1384436" y="112678"/>
                        <a:pt x="1378084" y="107644"/>
                      </a:cubicBezTo>
                      <a:cubicBezTo>
                        <a:pt x="1379941" y="134614"/>
                        <a:pt x="1382579" y="158467"/>
                        <a:pt x="1382998" y="182381"/>
                      </a:cubicBezTo>
                      <a:cubicBezTo>
                        <a:pt x="1384496" y="262931"/>
                        <a:pt x="1384856" y="343421"/>
                        <a:pt x="1386354" y="423971"/>
                      </a:cubicBezTo>
                      <a:cubicBezTo>
                        <a:pt x="1388392" y="535148"/>
                        <a:pt x="1397322" y="645664"/>
                        <a:pt x="1415901" y="755462"/>
                      </a:cubicBezTo>
                      <a:cubicBezTo>
                        <a:pt x="1445269" y="929148"/>
                        <a:pt x="1589348" y="1130584"/>
                        <a:pt x="1750388" y="1197709"/>
                      </a:cubicBezTo>
                      <a:cubicBezTo>
                        <a:pt x="1757580" y="1200706"/>
                        <a:pt x="1763933" y="1205560"/>
                        <a:pt x="1770706" y="1209576"/>
                      </a:cubicBezTo>
                      <a:close/>
                      <a:moveTo>
                        <a:pt x="1572507" y="3196781"/>
                      </a:moveTo>
                      <a:cubicBezTo>
                        <a:pt x="1564536" y="3187311"/>
                        <a:pt x="1558363" y="3186113"/>
                        <a:pt x="1551470" y="3192586"/>
                      </a:cubicBezTo>
                      <a:cubicBezTo>
                        <a:pt x="1542001" y="3201456"/>
                        <a:pt x="1532531" y="3210206"/>
                        <a:pt x="1523062" y="3219076"/>
                      </a:cubicBezTo>
                      <a:cubicBezTo>
                        <a:pt x="1392348" y="3342059"/>
                        <a:pt x="1260375" y="3463723"/>
                        <a:pt x="1131458" y="3588504"/>
                      </a:cubicBezTo>
                      <a:cubicBezTo>
                        <a:pt x="1032988" y="3683858"/>
                        <a:pt x="941710" y="3785864"/>
                        <a:pt x="871049" y="3904592"/>
                      </a:cubicBezTo>
                      <a:cubicBezTo>
                        <a:pt x="839344" y="3957933"/>
                        <a:pt x="812734" y="4013610"/>
                        <a:pt x="788760" y="4071926"/>
                      </a:cubicBezTo>
                      <a:cubicBezTo>
                        <a:pt x="815011" y="4098416"/>
                        <a:pt x="843300" y="4120951"/>
                        <a:pt x="875963" y="4136354"/>
                      </a:cubicBezTo>
                      <a:cubicBezTo>
                        <a:pt x="918516" y="4156431"/>
                        <a:pt x="962147" y="4174232"/>
                        <a:pt x="1005898" y="4191672"/>
                      </a:cubicBezTo>
                      <a:cubicBezTo>
                        <a:pt x="1108804" y="4232607"/>
                        <a:pt x="1220399" y="4249088"/>
                        <a:pt x="1320787" y="4306204"/>
                      </a:cubicBezTo>
                      <a:cubicBezTo>
                        <a:pt x="1340745" y="4259337"/>
                        <a:pt x="1358425" y="4214387"/>
                        <a:pt x="1359744" y="4164283"/>
                      </a:cubicBezTo>
                      <a:cubicBezTo>
                        <a:pt x="1363220" y="4030212"/>
                        <a:pt x="1366396" y="3896141"/>
                        <a:pt x="1370951" y="3762131"/>
                      </a:cubicBezTo>
                      <a:cubicBezTo>
                        <a:pt x="1373708" y="3681641"/>
                        <a:pt x="1382698" y="3601690"/>
                        <a:pt x="1398820" y="3522638"/>
                      </a:cubicBezTo>
                      <a:cubicBezTo>
                        <a:pt x="1423393" y="3401932"/>
                        <a:pt x="1473677" y="3294712"/>
                        <a:pt x="1562977" y="3207749"/>
                      </a:cubicBezTo>
                      <a:cubicBezTo>
                        <a:pt x="1566214" y="3204632"/>
                        <a:pt x="1568911" y="3200976"/>
                        <a:pt x="1572567" y="3196661"/>
                      </a:cubicBezTo>
                      <a:close/>
                      <a:moveTo>
                        <a:pt x="1609186" y="3217938"/>
                      </a:moveTo>
                      <a:cubicBezTo>
                        <a:pt x="1565794" y="3259052"/>
                        <a:pt x="1531333" y="3303162"/>
                        <a:pt x="1504303" y="3353266"/>
                      </a:cubicBezTo>
                      <a:cubicBezTo>
                        <a:pt x="1466065" y="3424227"/>
                        <a:pt x="1444789" y="3500462"/>
                        <a:pt x="1432443" y="3579574"/>
                      </a:cubicBezTo>
                      <a:cubicBezTo>
                        <a:pt x="1413084" y="3703396"/>
                        <a:pt x="1410088" y="3828237"/>
                        <a:pt x="1408709" y="3953138"/>
                      </a:cubicBezTo>
                      <a:cubicBezTo>
                        <a:pt x="1408709" y="3957393"/>
                        <a:pt x="1410328" y="3961648"/>
                        <a:pt x="1411286" y="3966503"/>
                      </a:cubicBezTo>
                      <a:cubicBezTo>
                        <a:pt x="1483326" y="3973515"/>
                        <a:pt x="1553927" y="3980407"/>
                        <a:pt x="1625787" y="3987420"/>
                      </a:cubicBezTo>
                      <a:cubicBezTo>
                        <a:pt x="1628904" y="3977051"/>
                        <a:pt x="1631781" y="3968481"/>
                        <a:pt x="1634118" y="3959670"/>
                      </a:cubicBezTo>
                      <a:cubicBezTo>
                        <a:pt x="1659110" y="3864916"/>
                        <a:pt x="1685661" y="3770462"/>
                        <a:pt x="1708435" y="3675168"/>
                      </a:cubicBezTo>
                      <a:cubicBezTo>
                        <a:pt x="1729352" y="3587905"/>
                        <a:pt x="1768009" y="3510411"/>
                        <a:pt x="1823927" y="3440889"/>
                      </a:cubicBezTo>
                      <a:cubicBezTo>
                        <a:pt x="1827822" y="3436094"/>
                        <a:pt x="1830699" y="3430460"/>
                        <a:pt x="1834595" y="3424407"/>
                      </a:cubicBezTo>
                      <a:cubicBezTo>
                        <a:pt x="1767110" y="3347213"/>
                        <a:pt x="1691414" y="3281167"/>
                        <a:pt x="1609186" y="3217938"/>
                      </a:cubicBezTo>
                      <a:close/>
                      <a:moveTo>
                        <a:pt x="1252703" y="2990611"/>
                      </a:moveTo>
                      <a:cubicBezTo>
                        <a:pt x="1066311" y="3166095"/>
                        <a:pt x="931701" y="3376041"/>
                        <a:pt x="809797" y="3598034"/>
                      </a:cubicBezTo>
                      <a:cubicBezTo>
                        <a:pt x="867213" y="3628899"/>
                        <a:pt x="921512" y="3658087"/>
                        <a:pt x="979228" y="3689132"/>
                      </a:cubicBezTo>
                      <a:cubicBezTo>
                        <a:pt x="984742" y="3682060"/>
                        <a:pt x="989297" y="3674988"/>
                        <a:pt x="995050" y="3669114"/>
                      </a:cubicBezTo>
                      <a:cubicBezTo>
                        <a:pt x="1069667" y="3593239"/>
                        <a:pt x="1142666" y="3515626"/>
                        <a:pt x="1219680" y="3442327"/>
                      </a:cubicBezTo>
                      <a:cubicBezTo>
                        <a:pt x="1309520" y="3356863"/>
                        <a:pt x="1402956" y="3275234"/>
                        <a:pt x="1494654" y="3191746"/>
                      </a:cubicBezTo>
                      <a:cubicBezTo>
                        <a:pt x="1502265" y="3184794"/>
                        <a:pt x="1508558" y="3176403"/>
                        <a:pt x="1518627" y="3165136"/>
                      </a:cubicBezTo>
                      <a:cubicBezTo>
                        <a:pt x="1416441" y="3122704"/>
                        <a:pt x="1331635" y="3062411"/>
                        <a:pt x="1252703" y="2990611"/>
                      </a:cubicBezTo>
                      <a:close/>
                      <a:moveTo>
                        <a:pt x="2050714" y="1822033"/>
                      </a:moveTo>
                      <a:cubicBezTo>
                        <a:pt x="2054909" y="1817598"/>
                        <a:pt x="2057067" y="1815860"/>
                        <a:pt x="2058625" y="1813583"/>
                      </a:cubicBezTo>
                      <a:cubicBezTo>
                        <a:pt x="2100938" y="1751732"/>
                        <a:pt x="2143251" y="1689821"/>
                        <a:pt x="2185444" y="1627850"/>
                      </a:cubicBezTo>
                      <a:cubicBezTo>
                        <a:pt x="2189040" y="1622575"/>
                        <a:pt x="2192096" y="1616822"/>
                        <a:pt x="2195093" y="1611128"/>
                      </a:cubicBezTo>
                      <a:cubicBezTo>
                        <a:pt x="2200427" y="1600880"/>
                        <a:pt x="2198030" y="1592369"/>
                        <a:pt x="2190718" y="1583259"/>
                      </a:cubicBezTo>
                      <a:cubicBezTo>
                        <a:pt x="2153559" y="1537231"/>
                        <a:pt x="2116820" y="1490842"/>
                        <a:pt x="2080381" y="1444214"/>
                      </a:cubicBezTo>
                      <a:cubicBezTo>
                        <a:pt x="2073548" y="1435464"/>
                        <a:pt x="2066416" y="1430729"/>
                        <a:pt x="2054849" y="1431329"/>
                      </a:cubicBezTo>
                      <a:cubicBezTo>
                        <a:pt x="2039147" y="1432108"/>
                        <a:pt x="2023384" y="1431568"/>
                        <a:pt x="2007682" y="1431029"/>
                      </a:cubicBezTo>
                      <a:cubicBezTo>
                        <a:pt x="1996354" y="1430609"/>
                        <a:pt x="1987604" y="1425575"/>
                        <a:pt x="1986585" y="1413289"/>
                      </a:cubicBezTo>
                      <a:cubicBezTo>
                        <a:pt x="1985566" y="1400943"/>
                        <a:pt x="1993657" y="1394710"/>
                        <a:pt x="2004625" y="1392432"/>
                      </a:cubicBezTo>
                      <a:cubicBezTo>
                        <a:pt x="2015473" y="1390155"/>
                        <a:pt x="2026501" y="1388417"/>
                        <a:pt x="2037528" y="1387338"/>
                      </a:cubicBezTo>
                      <a:cubicBezTo>
                        <a:pt x="2120416" y="1379247"/>
                        <a:pt x="2203364" y="1371395"/>
                        <a:pt x="2286251" y="1363304"/>
                      </a:cubicBezTo>
                      <a:cubicBezTo>
                        <a:pt x="2297279" y="1362226"/>
                        <a:pt x="2309026" y="1361806"/>
                        <a:pt x="2318855" y="1357491"/>
                      </a:cubicBezTo>
                      <a:cubicBezTo>
                        <a:pt x="2339532" y="1348561"/>
                        <a:pt x="2359130" y="1337293"/>
                        <a:pt x="2377470" y="1327884"/>
                      </a:cubicBezTo>
                      <a:cubicBezTo>
                        <a:pt x="2370937" y="1300255"/>
                        <a:pt x="2363805" y="1270168"/>
                        <a:pt x="2355834" y="1236606"/>
                      </a:cubicBezTo>
                      <a:cubicBezTo>
                        <a:pt x="2326886" y="1230612"/>
                        <a:pt x="2294582" y="1223241"/>
                        <a:pt x="2262038" y="1217367"/>
                      </a:cubicBezTo>
                      <a:cubicBezTo>
                        <a:pt x="2192036" y="1204721"/>
                        <a:pt x="2122933" y="1186382"/>
                        <a:pt x="2051373" y="1183325"/>
                      </a:cubicBezTo>
                      <a:cubicBezTo>
                        <a:pt x="1993597" y="1180868"/>
                        <a:pt x="1936241" y="1183085"/>
                        <a:pt x="1883260" y="1209875"/>
                      </a:cubicBezTo>
                      <a:cubicBezTo>
                        <a:pt x="1839689" y="1231931"/>
                        <a:pt x="1822968" y="1261778"/>
                        <a:pt x="1831358" y="1309544"/>
                      </a:cubicBezTo>
                      <a:cubicBezTo>
                        <a:pt x="1838250" y="1348501"/>
                        <a:pt x="1846941" y="1388057"/>
                        <a:pt x="1861924" y="1424436"/>
                      </a:cubicBezTo>
                      <a:cubicBezTo>
                        <a:pt x="1902379" y="1522787"/>
                        <a:pt x="1945891" y="1619938"/>
                        <a:pt x="1989702" y="1716910"/>
                      </a:cubicBezTo>
                      <a:cubicBezTo>
                        <a:pt x="2003367" y="1747117"/>
                        <a:pt x="2021826" y="1775225"/>
                        <a:pt x="2038308" y="1804173"/>
                      </a:cubicBezTo>
                      <a:cubicBezTo>
                        <a:pt x="2041424" y="1809687"/>
                        <a:pt x="2045559" y="1814601"/>
                        <a:pt x="2050714" y="1821973"/>
                      </a:cubicBezTo>
                      <a:close/>
                      <a:moveTo>
                        <a:pt x="2758165" y="2090114"/>
                      </a:moveTo>
                      <a:cubicBezTo>
                        <a:pt x="2795743" y="2085859"/>
                        <a:pt x="2829845" y="2084301"/>
                        <a:pt x="2863048" y="2077768"/>
                      </a:cubicBezTo>
                      <a:cubicBezTo>
                        <a:pt x="2949232" y="2060867"/>
                        <a:pt x="3035177" y="2042767"/>
                        <a:pt x="3120701" y="2023049"/>
                      </a:cubicBezTo>
                      <a:cubicBezTo>
                        <a:pt x="3155702" y="2014958"/>
                        <a:pt x="3189744" y="2002372"/>
                        <a:pt x="3223607" y="1990206"/>
                      </a:cubicBezTo>
                      <a:cubicBezTo>
                        <a:pt x="3248239" y="1981336"/>
                        <a:pt x="3269635" y="1966592"/>
                        <a:pt x="3286956" y="1946574"/>
                      </a:cubicBezTo>
                      <a:cubicBezTo>
                        <a:pt x="3311648" y="1917986"/>
                        <a:pt x="3318241" y="1885203"/>
                        <a:pt x="3302658" y="1851161"/>
                      </a:cubicBezTo>
                      <a:cubicBezTo>
                        <a:pt x="3292829" y="1829645"/>
                        <a:pt x="3279284" y="1809028"/>
                        <a:pt x="3263821" y="1791108"/>
                      </a:cubicBezTo>
                      <a:cubicBezTo>
                        <a:pt x="3216474" y="1736209"/>
                        <a:pt x="3159298" y="1691858"/>
                        <a:pt x="3103021" y="1646729"/>
                      </a:cubicBezTo>
                      <a:cubicBezTo>
                        <a:pt x="3051838" y="1605614"/>
                        <a:pt x="3000235" y="1565040"/>
                        <a:pt x="2948933" y="1524045"/>
                      </a:cubicBezTo>
                      <a:cubicBezTo>
                        <a:pt x="2938384" y="1515595"/>
                        <a:pt x="2928436" y="1506365"/>
                        <a:pt x="2917707" y="1497015"/>
                      </a:cubicBezTo>
                      <a:cubicBezTo>
                        <a:pt x="2895772" y="1517573"/>
                        <a:pt x="2871079" y="1518112"/>
                        <a:pt x="2844229" y="1514456"/>
                      </a:cubicBezTo>
                      <a:cubicBezTo>
                        <a:pt x="2841592" y="1522847"/>
                        <a:pt x="2839255" y="1530278"/>
                        <a:pt x="2836917" y="1537830"/>
                      </a:cubicBezTo>
                      <a:cubicBezTo>
                        <a:pt x="2867903" y="1557907"/>
                        <a:pt x="2885044" y="1582960"/>
                        <a:pt x="2883486" y="1619579"/>
                      </a:cubicBezTo>
                      <a:cubicBezTo>
                        <a:pt x="2883126" y="1628209"/>
                        <a:pt x="2890378" y="1638458"/>
                        <a:pt x="2896551" y="1645949"/>
                      </a:cubicBezTo>
                      <a:cubicBezTo>
                        <a:pt x="2961099" y="1724582"/>
                        <a:pt x="3026127" y="1802795"/>
                        <a:pt x="3090974" y="1881187"/>
                      </a:cubicBezTo>
                      <a:cubicBezTo>
                        <a:pt x="3095050" y="1886102"/>
                        <a:pt x="3101343" y="1891256"/>
                        <a:pt x="3101822" y="1896710"/>
                      </a:cubicBezTo>
                      <a:cubicBezTo>
                        <a:pt x="3102481" y="1903962"/>
                        <a:pt x="3100384" y="1913491"/>
                        <a:pt x="3095709" y="1918466"/>
                      </a:cubicBezTo>
                      <a:cubicBezTo>
                        <a:pt x="3092113" y="1922241"/>
                        <a:pt x="3081924" y="1922481"/>
                        <a:pt x="3075931" y="1920503"/>
                      </a:cubicBezTo>
                      <a:cubicBezTo>
                        <a:pt x="3069398" y="1918346"/>
                        <a:pt x="3063825" y="1912293"/>
                        <a:pt x="3058790" y="1907018"/>
                      </a:cubicBezTo>
                      <a:cubicBezTo>
                        <a:pt x="3046684" y="1894313"/>
                        <a:pt x="3033199" y="1882266"/>
                        <a:pt x="3023909" y="1867642"/>
                      </a:cubicBezTo>
                      <a:cubicBezTo>
                        <a:pt x="3010604" y="1846786"/>
                        <a:pt x="2993343" y="1844388"/>
                        <a:pt x="2971587" y="1848284"/>
                      </a:cubicBezTo>
                      <a:cubicBezTo>
                        <a:pt x="2926997" y="1856375"/>
                        <a:pt x="2882287" y="1863807"/>
                        <a:pt x="2837577" y="1870759"/>
                      </a:cubicBezTo>
                      <a:cubicBezTo>
                        <a:pt x="2826010" y="1872557"/>
                        <a:pt x="2820376" y="1879209"/>
                        <a:pt x="2814922" y="1888559"/>
                      </a:cubicBezTo>
                      <a:cubicBezTo>
                        <a:pt x="2788252" y="1934048"/>
                        <a:pt x="2775186" y="1983913"/>
                        <a:pt x="2766496" y="2035216"/>
                      </a:cubicBezTo>
                      <a:cubicBezTo>
                        <a:pt x="2763619" y="2052177"/>
                        <a:pt x="2761402" y="2069258"/>
                        <a:pt x="2758285" y="2090114"/>
                      </a:cubicBezTo>
                      <a:close/>
                      <a:moveTo>
                        <a:pt x="2584958" y="1685985"/>
                      </a:moveTo>
                      <a:cubicBezTo>
                        <a:pt x="2636141" y="1679572"/>
                        <a:pt x="2687444" y="1658955"/>
                        <a:pt x="2729757" y="1618260"/>
                      </a:cubicBezTo>
                      <a:cubicBezTo>
                        <a:pt x="2754749" y="1594227"/>
                        <a:pt x="2767035" y="1564380"/>
                        <a:pt x="2773029" y="1530458"/>
                      </a:cubicBezTo>
                      <a:cubicBezTo>
                        <a:pt x="2781060" y="1484789"/>
                        <a:pt x="2768833" y="1442476"/>
                        <a:pt x="2755288" y="1400223"/>
                      </a:cubicBezTo>
                      <a:cubicBezTo>
                        <a:pt x="2746598" y="1373014"/>
                        <a:pt x="2729457" y="1351558"/>
                        <a:pt x="2706683" y="1334237"/>
                      </a:cubicBezTo>
                      <a:cubicBezTo>
                        <a:pt x="2696914" y="1326805"/>
                        <a:pt x="2687144" y="1322670"/>
                        <a:pt x="2674379" y="1320992"/>
                      </a:cubicBezTo>
                      <a:cubicBezTo>
                        <a:pt x="2660414" y="1319134"/>
                        <a:pt x="2645311" y="1313560"/>
                        <a:pt x="2634403" y="1304930"/>
                      </a:cubicBezTo>
                      <a:cubicBezTo>
                        <a:pt x="2624155" y="1296779"/>
                        <a:pt x="2615225" y="1295880"/>
                        <a:pt x="2604017" y="1297558"/>
                      </a:cubicBezTo>
                      <a:cubicBezTo>
                        <a:pt x="2549658" y="1305709"/>
                        <a:pt x="2500752" y="1326206"/>
                        <a:pt x="2459938" y="1363484"/>
                      </a:cubicBezTo>
                      <a:cubicBezTo>
                        <a:pt x="2449929" y="1372654"/>
                        <a:pt x="2439980" y="1383862"/>
                        <a:pt x="2434945" y="1396148"/>
                      </a:cubicBezTo>
                      <a:cubicBezTo>
                        <a:pt x="2404200" y="1471064"/>
                        <a:pt x="2408035" y="1544662"/>
                        <a:pt x="2450948" y="1613945"/>
                      </a:cubicBezTo>
                      <a:cubicBezTo>
                        <a:pt x="2479716" y="1660453"/>
                        <a:pt x="2523467" y="1683767"/>
                        <a:pt x="2584958" y="1686045"/>
                      </a:cubicBezTo>
                      <a:close/>
                      <a:moveTo>
                        <a:pt x="526732" y="4035247"/>
                      </a:moveTo>
                      <a:cubicBezTo>
                        <a:pt x="544652" y="4055744"/>
                        <a:pt x="560175" y="4075222"/>
                        <a:pt x="577496" y="4092962"/>
                      </a:cubicBezTo>
                      <a:cubicBezTo>
                        <a:pt x="673029" y="4190773"/>
                        <a:pt x="782527" y="4268447"/>
                        <a:pt x="909825" y="4319749"/>
                      </a:cubicBezTo>
                      <a:cubicBezTo>
                        <a:pt x="953577" y="4337370"/>
                        <a:pt x="997927" y="4353492"/>
                        <a:pt x="1041079" y="4372550"/>
                      </a:cubicBezTo>
                      <a:cubicBezTo>
                        <a:pt x="1091663" y="4394965"/>
                        <a:pt x="1141228" y="4419778"/>
                        <a:pt x="1187736" y="4441893"/>
                      </a:cubicBezTo>
                      <a:cubicBezTo>
                        <a:pt x="1221418" y="4408450"/>
                        <a:pt x="1255160" y="4374888"/>
                        <a:pt x="1289802" y="4340486"/>
                      </a:cubicBezTo>
                      <a:cubicBezTo>
                        <a:pt x="1283509" y="4337070"/>
                        <a:pt x="1275837" y="4331856"/>
                        <a:pt x="1267447" y="4328560"/>
                      </a:cubicBezTo>
                      <a:cubicBezTo>
                        <a:pt x="1235682" y="4315914"/>
                        <a:pt x="1204097" y="4302848"/>
                        <a:pt x="1171793" y="4291821"/>
                      </a:cubicBezTo>
                      <a:cubicBezTo>
                        <a:pt x="1094839" y="4265510"/>
                        <a:pt x="1017106" y="4241417"/>
                        <a:pt x="940451" y="4214327"/>
                      </a:cubicBezTo>
                      <a:cubicBezTo>
                        <a:pt x="879919" y="4192991"/>
                        <a:pt x="823641" y="4162964"/>
                        <a:pt x="775036" y="4120052"/>
                      </a:cubicBezTo>
                      <a:cubicBezTo>
                        <a:pt x="772578" y="4117894"/>
                        <a:pt x="769342" y="4116516"/>
                        <a:pt x="766225" y="4114658"/>
                      </a:cubicBezTo>
                      <a:cubicBezTo>
                        <a:pt x="759813" y="4122749"/>
                        <a:pt x="755018" y="4129521"/>
                        <a:pt x="749444" y="4135635"/>
                      </a:cubicBezTo>
                      <a:cubicBezTo>
                        <a:pt x="730625" y="4156431"/>
                        <a:pt x="708090" y="4153135"/>
                        <a:pt x="697242" y="4127064"/>
                      </a:cubicBezTo>
                      <a:cubicBezTo>
                        <a:pt x="692328" y="4115317"/>
                        <a:pt x="689811" y="4102252"/>
                        <a:pt x="688132" y="4089546"/>
                      </a:cubicBezTo>
                      <a:cubicBezTo>
                        <a:pt x="685136" y="4066951"/>
                        <a:pt x="683518" y="4044117"/>
                        <a:pt x="681480" y="4022900"/>
                      </a:cubicBezTo>
                      <a:cubicBezTo>
                        <a:pt x="629997" y="4026976"/>
                        <a:pt x="580732" y="4030931"/>
                        <a:pt x="526732" y="4035247"/>
                      </a:cubicBezTo>
                      <a:close/>
                      <a:moveTo>
                        <a:pt x="2367581" y="1479095"/>
                      </a:moveTo>
                      <a:cubicBezTo>
                        <a:pt x="2328324" y="1471604"/>
                        <a:pt x="2310284" y="1442236"/>
                        <a:pt x="2303152" y="1403460"/>
                      </a:cubicBezTo>
                      <a:cubicBezTo>
                        <a:pt x="2245137" y="1410472"/>
                        <a:pt x="2189759" y="1417124"/>
                        <a:pt x="2128987" y="1424436"/>
                      </a:cubicBezTo>
                      <a:cubicBezTo>
                        <a:pt x="2195153" y="1515834"/>
                        <a:pt x="2259101" y="1599981"/>
                        <a:pt x="2368600" y="1634083"/>
                      </a:cubicBezTo>
                      <a:cubicBezTo>
                        <a:pt x="2380227" y="1619339"/>
                        <a:pt x="2394910" y="1606873"/>
                        <a:pt x="2389097" y="1583439"/>
                      </a:cubicBezTo>
                      <a:cubicBezTo>
                        <a:pt x="2380826" y="1550416"/>
                        <a:pt x="2375192" y="1516674"/>
                        <a:pt x="2367641" y="1479095"/>
                      </a:cubicBezTo>
                      <a:close/>
                      <a:moveTo>
                        <a:pt x="2418104" y="1659614"/>
                      </a:moveTo>
                      <a:cubicBezTo>
                        <a:pt x="2405518" y="1679992"/>
                        <a:pt x="2392153" y="1697972"/>
                        <a:pt x="2382744" y="1717749"/>
                      </a:cubicBezTo>
                      <a:cubicBezTo>
                        <a:pt x="2364824" y="1755268"/>
                        <a:pt x="2372315" y="1787392"/>
                        <a:pt x="2402881" y="1815201"/>
                      </a:cubicBezTo>
                      <a:cubicBezTo>
                        <a:pt x="2426735" y="1836957"/>
                        <a:pt x="2454724" y="1850262"/>
                        <a:pt x="2486608" y="1855716"/>
                      </a:cubicBezTo>
                      <a:cubicBezTo>
                        <a:pt x="2560925" y="1868422"/>
                        <a:pt x="2624454" y="1807889"/>
                        <a:pt x="2615704" y="1732373"/>
                      </a:cubicBezTo>
                      <a:cubicBezTo>
                        <a:pt x="2615524" y="1730935"/>
                        <a:pt x="2613426" y="1729676"/>
                        <a:pt x="2612228" y="1728358"/>
                      </a:cubicBezTo>
                      <a:cubicBezTo>
                        <a:pt x="2529400" y="1738666"/>
                        <a:pt x="2508364" y="1731414"/>
                        <a:pt x="2418104" y="1659614"/>
                      </a:cubicBezTo>
                      <a:close/>
                      <a:moveTo>
                        <a:pt x="2969250" y="1800877"/>
                      </a:moveTo>
                      <a:cubicBezTo>
                        <a:pt x="2931252" y="1755088"/>
                        <a:pt x="2896611" y="1713374"/>
                        <a:pt x="2861070" y="1670522"/>
                      </a:cubicBezTo>
                      <a:cubicBezTo>
                        <a:pt x="2817020" y="1707860"/>
                        <a:pt x="2773328" y="1709838"/>
                        <a:pt x="2730476" y="1674597"/>
                      </a:cubicBezTo>
                      <a:cubicBezTo>
                        <a:pt x="2712976" y="1684666"/>
                        <a:pt x="2697453" y="1694735"/>
                        <a:pt x="2680911" y="1702766"/>
                      </a:cubicBezTo>
                      <a:cubicBezTo>
                        <a:pt x="2667187" y="1709419"/>
                        <a:pt x="2666168" y="1720926"/>
                        <a:pt x="2666527" y="1732972"/>
                      </a:cubicBezTo>
                      <a:cubicBezTo>
                        <a:pt x="2666887" y="1746098"/>
                        <a:pt x="2673240" y="1754908"/>
                        <a:pt x="2686905" y="1759223"/>
                      </a:cubicBezTo>
                      <a:cubicBezTo>
                        <a:pt x="2730956" y="1773068"/>
                        <a:pt x="2774287" y="1789250"/>
                        <a:pt x="2818758" y="1801656"/>
                      </a:cubicBezTo>
                      <a:cubicBezTo>
                        <a:pt x="2866704" y="1814961"/>
                        <a:pt x="2915490" y="1812444"/>
                        <a:pt x="2969370" y="1800817"/>
                      </a:cubicBezTo>
                      <a:close/>
                      <a:moveTo>
                        <a:pt x="2970868" y="4078518"/>
                      </a:moveTo>
                      <a:cubicBezTo>
                        <a:pt x="2896371" y="4152895"/>
                        <a:pt x="2883605" y="4338269"/>
                        <a:pt x="2941501" y="4438657"/>
                      </a:cubicBezTo>
                      <a:cubicBezTo>
                        <a:pt x="2996819" y="4322027"/>
                        <a:pt x="3014380" y="4204138"/>
                        <a:pt x="2970868" y="4078518"/>
                      </a:cubicBezTo>
                      <a:close/>
                      <a:moveTo>
                        <a:pt x="3013421" y="4050529"/>
                      </a:moveTo>
                      <a:cubicBezTo>
                        <a:pt x="3011802" y="4052267"/>
                        <a:pt x="3010124" y="4054065"/>
                        <a:pt x="3008506" y="4055804"/>
                      </a:cubicBezTo>
                      <a:cubicBezTo>
                        <a:pt x="3014979" y="4065333"/>
                        <a:pt x="3020373" y="4075881"/>
                        <a:pt x="3028104" y="4084272"/>
                      </a:cubicBezTo>
                      <a:cubicBezTo>
                        <a:pt x="3053456" y="4111841"/>
                        <a:pt x="3084501" y="4131619"/>
                        <a:pt x="3118603" y="4146782"/>
                      </a:cubicBezTo>
                      <a:cubicBezTo>
                        <a:pt x="3171585" y="4170216"/>
                        <a:pt x="3227562" y="4180944"/>
                        <a:pt x="3284858" y="4185379"/>
                      </a:cubicBezTo>
                      <a:cubicBezTo>
                        <a:pt x="3294208" y="4186098"/>
                        <a:pt x="3303737" y="4185080"/>
                        <a:pt x="3313147" y="4184900"/>
                      </a:cubicBezTo>
                      <a:cubicBezTo>
                        <a:pt x="3227142" y="4104649"/>
                        <a:pt x="3129691" y="4055864"/>
                        <a:pt x="3013421" y="4050529"/>
                      </a:cubicBezTo>
                      <a:close/>
                      <a:moveTo>
                        <a:pt x="1938818" y="956478"/>
                      </a:moveTo>
                      <a:cubicBezTo>
                        <a:pt x="2026860" y="940715"/>
                        <a:pt x="2103815" y="801850"/>
                        <a:pt x="2092307" y="714647"/>
                      </a:cubicBezTo>
                      <a:cubicBezTo>
                        <a:pt x="2001389" y="765111"/>
                        <a:pt x="1935582" y="867777"/>
                        <a:pt x="1938818" y="956478"/>
                      </a:cubicBezTo>
                      <a:close/>
                      <a:moveTo>
                        <a:pt x="3851107" y="1099239"/>
                      </a:moveTo>
                      <a:cubicBezTo>
                        <a:pt x="3743827" y="1119556"/>
                        <a:pt x="3652788" y="1158453"/>
                        <a:pt x="3595971" y="1255844"/>
                      </a:cubicBezTo>
                      <a:cubicBezTo>
                        <a:pt x="3671727" y="1272805"/>
                        <a:pt x="3785001" y="1201245"/>
                        <a:pt x="3851107" y="1099239"/>
                      </a:cubicBezTo>
                      <a:close/>
                      <a:moveTo>
                        <a:pt x="1452161" y="4904698"/>
                      </a:moveTo>
                      <a:cubicBezTo>
                        <a:pt x="1377065" y="4896726"/>
                        <a:pt x="1249467" y="4977337"/>
                        <a:pt x="1230168" y="5044941"/>
                      </a:cubicBezTo>
                      <a:cubicBezTo>
                        <a:pt x="1330377" y="5047159"/>
                        <a:pt x="1436039" y="4980393"/>
                        <a:pt x="1452161" y="4904698"/>
                      </a:cubicBezTo>
                      <a:close/>
                      <a:moveTo>
                        <a:pt x="1591565" y="1669683"/>
                      </a:moveTo>
                      <a:cubicBezTo>
                        <a:pt x="1536307" y="1718469"/>
                        <a:pt x="1501606" y="1864046"/>
                        <a:pt x="1521683" y="1916248"/>
                      </a:cubicBezTo>
                      <a:cubicBezTo>
                        <a:pt x="1581916" y="1869800"/>
                        <a:pt x="1618775" y="1739865"/>
                        <a:pt x="1591565" y="1669683"/>
                      </a:cubicBezTo>
                      <a:close/>
                      <a:moveTo>
                        <a:pt x="3751438" y="2216574"/>
                      </a:moveTo>
                      <a:cubicBezTo>
                        <a:pt x="3660400" y="2191881"/>
                        <a:pt x="3548684" y="2223945"/>
                        <a:pt x="3513323" y="2277106"/>
                      </a:cubicBezTo>
                      <a:cubicBezTo>
                        <a:pt x="3603942" y="2304256"/>
                        <a:pt x="3675203" y="2263202"/>
                        <a:pt x="3751438" y="2216574"/>
                      </a:cubicBezTo>
                      <a:close/>
                      <a:moveTo>
                        <a:pt x="4359820" y="2872662"/>
                      </a:moveTo>
                      <a:cubicBezTo>
                        <a:pt x="4393443" y="2798345"/>
                        <a:pt x="4378579" y="2678958"/>
                        <a:pt x="4320085" y="2633409"/>
                      </a:cubicBezTo>
                      <a:cubicBezTo>
                        <a:pt x="4306180" y="2717735"/>
                        <a:pt x="4319125" y="2794629"/>
                        <a:pt x="4359820" y="2872662"/>
                      </a:cubicBezTo>
                      <a:close/>
                      <a:moveTo>
                        <a:pt x="547529" y="3856046"/>
                      </a:moveTo>
                      <a:cubicBezTo>
                        <a:pt x="510431" y="3809658"/>
                        <a:pt x="474051" y="3767045"/>
                        <a:pt x="430300" y="3731385"/>
                      </a:cubicBezTo>
                      <a:cubicBezTo>
                        <a:pt x="428442" y="3732464"/>
                        <a:pt x="426644" y="3733483"/>
                        <a:pt x="424786" y="3734561"/>
                      </a:cubicBezTo>
                      <a:cubicBezTo>
                        <a:pt x="435154" y="3788442"/>
                        <a:pt x="445523" y="3842262"/>
                        <a:pt x="456371" y="3898599"/>
                      </a:cubicBezTo>
                      <a:cubicBezTo>
                        <a:pt x="467159" y="3894523"/>
                        <a:pt x="474051" y="3892486"/>
                        <a:pt x="480464" y="3889369"/>
                      </a:cubicBezTo>
                      <a:cubicBezTo>
                        <a:pt x="501920" y="3878941"/>
                        <a:pt x="523196" y="3868153"/>
                        <a:pt x="547529" y="3855986"/>
                      </a:cubicBezTo>
                      <a:close/>
                      <a:moveTo>
                        <a:pt x="3069159" y="1564740"/>
                      </a:moveTo>
                      <a:cubicBezTo>
                        <a:pt x="3071256" y="1563901"/>
                        <a:pt x="3073294" y="1563002"/>
                        <a:pt x="3075391" y="1562163"/>
                      </a:cubicBezTo>
                      <a:cubicBezTo>
                        <a:pt x="3074792" y="1552514"/>
                        <a:pt x="3076051" y="1542265"/>
                        <a:pt x="3073174" y="1533395"/>
                      </a:cubicBezTo>
                      <a:cubicBezTo>
                        <a:pt x="3067540" y="1516014"/>
                        <a:pt x="3060648" y="1498813"/>
                        <a:pt x="3052497" y="1482452"/>
                      </a:cubicBezTo>
                      <a:cubicBezTo>
                        <a:pt x="3035177" y="1447810"/>
                        <a:pt x="3002093" y="1417664"/>
                        <a:pt x="2945756" y="1429710"/>
                      </a:cubicBezTo>
                      <a:cubicBezTo>
                        <a:pt x="2943898" y="1440379"/>
                        <a:pt x="2942040" y="1451167"/>
                        <a:pt x="2939943" y="1463333"/>
                      </a:cubicBezTo>
                      <a:cubicBezTo>
                        <a:pt x="2979199" y="1501810"/>
                        <a:pt x="3023789" y="1533814"/>
                        <a:pt x="3069219" y="1564740"/>
                      </a:cubicBezTo>
                      <a:close/>
                      <a:moveTo>
                        <a:pt x="4363057" y="2592175"/>
                      </a:moveTo>
                      <a:cubicBezTo>
                        <a:pt x="4400335" y="2632630"/>
                        <a:pt x="4518943" y="2627416"/>
                        <a:pt x="4570186" y="2589238"/>
                      </a:cubicBezTo>
                      <a:cubicBezTo>
                        <a:pt x="4501502" y="2553818"/>
                        <a:pt x="4433958" y="2568501"/>
                        <a:pt x="4363057" y="2592175"/>
                      </a:cubicBezTo>
                      <a:close/>
                      <a:moveTo>
                        <a:pt x="841621" y="2278784"/>
                      </a:moveTo>
                      <a:lnTo>
                        <a:pt x="834429" y="2280402"/>
                      </a:lnTo>
                      <a:cubicBezTo>
                        <a:pt x="835808" y="2297363"/>
                        <a:pt x="836527" y="2314444"/>
                        <a:pt x="838685" y="2331286"/>
                      </a:cubicBezTo>
                      <a:cubicBezTo>
                        <a:pt x="844258" y="2374617"/>
                        <a:pt x="860620" y="2413035"/>
                        <a:pt x="892864" y="2443481"/>
                      </a:cubicBezTo>
                      <a:cubicBezTo>
                        <a:pt x="896940" y="2447316"/>
                        <a:pt x="902633" y="2449354"/>
                        <a:pt x="909885" y="2453489"/>
                      </a:cubicBezTo>
                      <a:cubicBezTo>
                        <a:pt x="919475" y="2379052"/>
                        <a:pt x="881897" y="2328349"/>
                        <a:pt x="841621" y="2278784"/>
                      </a:cubicBezTo>
                      <a:close/>
                      <a:moveTo>
                        <a:pt x="836167" y="4355649"/>
                      </a:moveTo>
                      <a:cubicBezTo>
                        <a:pt x="764248" y="4365119"/>
                        <a:pt x="720556" y="4409050"/>
                        <a:pt x="676086" y="4458555"/>
                      </a:cubicBezTo>
                      <a:cubicBezTo>
                        <a:pt x="743571" y="4461611"/>
                        <a:pt x="811415" y="4418579"/>
                        <a:pt x="836167" y="4355649"/>
                      </a:cubicBezTo>
                      <a:close/>
                      <a:moveTo>
                        <a:pt x="2959361" y="2737872"/>
                      </a:moveTo>
                      <a:cubicBezTo>
                        <a:pt x="2931792" y="2687948"/>
                        <a:pt x="2854778" y="2653846"/>
                        <a:pt x="2792387" y="2664155"/>
                      </a:cubicBezTo>
                      <a:cubicBezTo>
                        <a:pt x="2841592" y="2707067"/>
                        <a:pt x="2890977" y="2740330"/>
                        <a:pt x="2959361" y="2737872"/>
                      </a:cubicBezTo>
                      <a:close/>
                      <a:moveTo>
                        <a:pt x="2727779" y="1302892"/>
                      </a:moveTo>
                      <a:cubicBezTo>
                        <a:pt x="2781719" y="1340110"/>
                        <a:pt x="2800119" y="1395728"/>
                        <a:pt x="2813004" y="1455841"/>
                      </a:cubicBezTo>
                      <a:cubicBezTo>
                        <a:pt x="2838656" y="1403220"/>
                        <a:pt x="2808449" y="1318594"/>
                        <a:pt x="2746538" y="1266512"/>
                      </a:cubicBezTo>
                      <a:cubicBezTo>
                        <a:pt x="2740665" y="1277900"/>
                        <a:pt x="2734851" y="1289107"/>
                        <a:pt x="2727779" y="1302892"/>
                      </a:cubicBezTo>
                      <a:close/>
                      <a:moveTo>
                        <a:pt x="1218242" y="650879"/>
                      </a:moveTo>
                      <a:cubicBezTo>
                        <a:pt x="1250785" y="704579"/>
                        <a:pt x="1293638" y="744135"/>
                        <a:pt x="1358306" y="754024"/>
                      </a:cubicBezTo>
                      <a:cubicBezTo>
                        <a:pt x="1324024" y="702721"/>
                        <a:pt x="1275478" y="670896"/>
                        <a:pt x="1218242" y="650879"/>
                      </a:cubicBezTo>
                      <a:close/>
                      <a:moveTo>
                        <a:pt x="2761522" y="1648527"/>
                      </a:moveTo>
                      <a:cubicBezTo>
                        <a:pt x="2791428" y="1666207"/>
                        <a:pt x="2818338" y="1661472"/>
                        <a:pt x="2833441" y="1637739"/>
                      </a:cubicBezTo>
                      <a:cubicBezTo>
                        <a:pt x="2847885" y="1615084"/>
                        <a:pt x="2842252" y="1594107"/>
                        <a:pt x="2816960" y="1578285"/>
                      </a:cubicBezTo>
                      <a:cubicBezTo>
                        <a:pt x="2798920" y="1601119"/>
                        <a:pt x="2780820" y="1624014"/>
                        <a:pt x="2761462" y="1648527"/>
                      </a:cubicBezTo>
                      <a:close/>
                      <a:moveTo>
                        <a:pt x="2610370" y="1248353"/>
                      </a:moveTo>
                      <a:cubicBezTo>
                        <a:pt x="2610849" y="1245895"/>
                        <a:pt x="2611988" y="1239902"/>
                        <a:pt x="2613726" y="1231212"/>
                      </a:cubicBezTo>
                      <a:cubicBezTo>
                        <a:pt x="2559906" y="1235587"/>
                        <a:pt x="2515136" y="1252967"/>
                        <a:pt x="2479056" y="1293123"/>
                      </a:cubicBezTo>
                      <a:cubicBezTo>
                        <a:pt x="2523227" y="1278079"/>
                        <a:pt x="2565540" y="1263636"/>
                        <a:pt x="2610370" y="1248353"/>
                      </a:cubicBezTo>
                      <a:close/>
                      <a:moveTo>
                        <a:pt x="2387778" y="1378108"/>
                      </a:moveTo>
                      <a:cubicBezTo>
                        <a:pt x="2359729" y="1375111"/>
                        <a:pt x="2348821" y="1380805"/>
                        <a:pt x="2345525" y="1398605"/>
                      </a:cubicBezTo>
                      <a:cubicBezTo>
                        <a:pt x="2342229" y="1416525"/>
                        <a:pt x="2352777" y="1431508"/>
                        <a:pt x="2372915" y="1437442"/>
                      </a:cubicBezTo>
                      <a:cubicBezTo>
                        <a:pt x="2373514" y="1436843"/>
                        <a:pt x="2374593" y="1436303"/>
                        <a:pt x="2374713" y="1435584"/>
                      </a:cubicBezTo>
                      <a:cubicBezTo>
                        <a:pt x="2378968" y="1417065"/>
                        <a:pt x="2383103" y="1398485"/>
                        <a:pt x="2387718" y="1378108"/>
                      </a:cubicBezTo>
                      <a:close/>
                      <a:moveTo>
                        <a:pt x="2677495" y="1279758"/>
                      </a:moveTo>
                      <a:cubicBezTo>
                        <a:pt x="2690860" y="1279937"/>
                        <a:pt x="2701768" y="1269149"/>
                        <a:pt x="2702008" y="1255605"/>
                      </a:cubicBezTo>
                      <a:cubicBezTo>
                        <a:pt x="2702248" y="1241760"/>
                        <a:pt x="2692239" y="1231392"/>
                        <a:pt x="2678274" y="1231152"/>
                      </a:cubicBezTo>
                      <a:cubicBezTo>
                        <a:pt x="2664549" y="1230912"/>
                        <a:pt x="2654061" y="1241101"/>
                        <a:pt x="2653822" y="1254945"/>
                      </a:cubicBezTo>
                      <a:cubicBezTo>
                        <a:pt x="2653582" y="1268670"/>
                        <a:pt x="2664010" y="1279578"/>
                        <a:pt x="2677435" y="1279758"/>
                      </a:cubicBezTo>
                      <a:close/>
                      <a:moveTo>
                        <a:pt x="2745220" y="1223420"/>
                      </a:moveTo>
                      <a:cubicBezTo>
                        <a:pt x="2777044" y="1226477"/>
                        <a:pt x="2790229" y="1214730"/>
                        <a:pt x="2792926" y="1182966"/>
                      </a:cubicBezTo>
                      <a:cubicBezTo>
                        <a:pt x="2763499" y="1185003"/>
                        <a:pt x="2754509" y="1192375"/>
                        <a:pt x="2745220" y="1223420"/>
                      </a:cubicBezTo>
                      <a:close/>
                      <a:moveTo>
                        <a:pt x="2659515" y="1189438"/>
                      </a:moveTo>
                      <a:cubicBezTo>
                        <a:pt x="2660834" y="1166004"/>
                        <a:pt x="2658736" y="1147065"/>
                        <a:pt x="2640816" y="1132741"/>
                      </a:cubicBezTo>
                      <a:cubicBezTo>
                        <a:pt x="2628230" y="1160251"/>
                        <a:pt x="2633265" y="1178351"/>
                        <a:pt x="2659515" y="118943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989" cap="flat">
                  <a:noFill/>
                  <a:prstDash val="solid"/>
                  <a:miter/>
                </a:ln>
              </p:spPr>
            </p:sp>
            <p:sp>
              <p:nvSpPr>
                <p:cNvPr id="20" name="Free-form: Shape 19">
                  <a:extLst>
                    <a:ext uri="{FF2B5EF4-FFF2-40B4-BE49-F238E27FC236}">
                      <a16:creationId xmlns:a16="http://schemas.microsoft.com/office/drawing/2014/main" id="{460A27A2-4B8B-9E7F-C3A6-42CBA055AAC3}"/>
                    </a:ext>
                  </a:extLst>
                </p:cNvPr>
                <p:cNvSpPr/>
                <p:nvPr/>
              </p:nvSpPr>
              <p:spPr>
                <a:xfrm>
                  <a:off x="9515375" y="2950850"/>
                  <a:ext cx="35917" cy="34985"/>
                </a:xfrm>
                <a:custGeom>
                  <a:avLst/>
                  <a:gdLst>
                    <a:gd name="csX0" fmla="*/ 16249 w 35917"/>
                    <a:gd name="csY0" fmla="*/ 44 h 34985"/>
                    <a:gd name="csX1" fmla="*/ 35907 w 35917"/>
                    <a:gd name="csY1" fmla="*/ 18084 h 34985"/>
                    <a:gd name="csX2" fmla="*/ 18467 w 35917"/>
                    <a:gd name="csY2" fmla="*/ 34986 h 34985"/>
                    <a:gd name="csX3" fmla="*/ 127 w 35917"/>
                    <a:gd name="csY3" fmla="*/ 18384 h 34985"/>
                    <a:gd name="csX4" fmla="*/ 16249 w 35917"/>
                    <a:gd name="csY4" fmla="*/ 104 h 3498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5917" h="34985">
                      <a:moveTo>
                        <a:pt x="16249" y="44"/>
                      </a:moveTo>
                      <a:cubicBezTo>
                        <a:pt x="27157" y="-675"/>
                        <a:pt x="36267" y="7416"/>
                        <a:pt x="35907" y="18084"/>
                      </a:cubicBezTo>
                      <a:cubicBezTo>
                        <a:pt x="35548" y="29052"/>
                        <a:pt x="29255" y="34986"/>
                        <a:pt x="18467" y="34986"/>
                      </a:cubicBezTo>
                      <a:cubicBezTo>
                        <a:pt x="7799" y="34986"/>
                        <a:pt x="1446" y="28872"/>
                        <a:pt x="127" y="18384"/>
                      </a:cubicBezTo>
                      <a:cubicBezTo>
                        <a:pt x="-1072" y="8795"/>
                        <a:pt x="6360" y="764"/>
                        <a:pt x="16249" y="10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989" cap="flat">
                  <a:noFill/>
                  <a:prstDash val="solid"/>
                  <a:miter/>
                </a:ln>
              </p:spPr>
            </p:sp>
          </p:grpSp>
        </p:grp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B1B4E198-BF84-27A5-06C1-C68EBD4A1EFC}"/>
                </a:ext>
              </a:extLst>
            </p:cNvPr>
            <p:cNvSpPr/>
            <p:nvPr/>
          </p:nvSpPr>
          <p:spPr>
            <a:xfrm>
              <a:off x="9517540" y="2950834"/>
              <a:ext cx="31524" cy="31524"/>
            </a:xfrm>
            <a:prstGeom prst="ellipse">
              <a:avLst/>
            </a:prstGeom>
            <a:solidFill>
              <a:srgbClr val="004C66"/>
            </a:solidFill>
            <a:ln w="5989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D78805F-9EC7-78AF-F572-5D7604633E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934937"/>
      </p:ext>
    </p:extLst>
  </p:cSld>
  <p:clrMapOvr>
    <a:masterClrMapping/>
  </p:clrMapOvr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8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DC979C6-9831-78CE-68A5-BDC342085479}"/>
              </a:ext>
            </a:extLst>
          </p:cNvPr>
          <p:cNvGrpSpPr/>
          <p:nvPr userDrawn="1"/>
        </p:nvGrpSpPr>
        <p:grpSpPr>
          <a:xfrm>
            <a:off x="6852938" y="2111207"/>
            <a:ext cx="4564923" cy="4748433"/>
            <a:chOff x="6852938" y="2111207"/>
            <a:chExt cx="4564923" cy="4748433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7205F3E3-0B48-048B-9198-E414D97C31AE}"/>
                </a:ext>
              </a:extLst>
            </p:cNvPr>
            <p:cNvSpPr/>
            <p:nvPr/>
          </p:nvSpPr>
          <p:spPr>
            <a:xfrm>
              <a:off x="6852938" y="2125349"/>
              <a:ext cx="4564923" cy="4734291"/>
            </a:xfrm>
            <a:custGeom>
              <a:avLst/>
              <a:gdLst>
                <a:gd name="csX0" fmla="*/ 311664 w 4564923"/>
                <a:gd name="csY0" fmla="*/ 4734292 h 4734291"/>
                <a:gd name="csX1" fmla="*/ 643996 w 4564923"/>
                <a:gd name="csY1" fmla="*/ 4299944 h 4734291"/>
                <a:gd name="csX2" fmla="*/ 758984 w 4564923"/>
                <a:gd name="csY2" fmla="*/ 4182973 h 4734291"/>
                <a:gd name="csX3" fmla="*/ 1037390 w 4564923"/>
                <a:gd name="csY3" fmla="*/ 3781762 h 4734291"/>
                <a:gd name="csX4" fmla="*/ 1140370 w 4564923"/>
                <a:gd name="csY4" fmla="*/ 3570762 h 4734291"/>
                <a:gd name="csX5" fmla="*/ 1314154 w 4564923"/>
                <a:gd name="csY5" fmla="*/ 3341805 h 4734291"/>
                <a:gd name="csX6" fmla="*/ 1612217 w 4564923"/>
                <a:gd name="csY6" fmla="*/ 3128993 h 4734291"/>
                <a:gd name="csX7" fmla="*/ 1622922 w 4564923"/>
                <a:gd name="csY7" fmla="*/ 3122139 h 4734291"/>
                <a:gd name="csX8" fmla="*/ 1625924 w 4564923"/>
                <a:gd name="csY8" fmla="*/ 3079089 h 4734291"/>
                <a:gd name="csX9" fmla="*/ 1658665 w 4564923"/>
                <a:gd name="csY9" fmla="*/ 2750326 h 4734291"/>
                <a:gd name="csX10" fmla="*/ 1684665 w 4564923"/>
                <a:gd name="csY10" fmla="*/ 2489762 h 4734291"/>
                <a:gd name="csX11" fmla="*/ 1717292 w 4564923"/>
                <a:gd name="csY11" fmla="*/ 2163434 h 4734291"/>
                <a:gd name="csX12" fmla="*/ 1733209 w 4564923"/>
                <a:gd name="csY12" fmla="*/ 2002791 h 4734291"/>
                <a:gd name="csX13" fmla="*/ 1769008 w 4564923"/>
                <a:gd name="csY13" fmla="*/ 1800457 h 4734291"/>
                <a:gd name="csX14" fmla="*/ 1827068 w 4564923"/>
                <a:gd name="csY14" fmla="*/ 1515253 h 4734291"/>
                <a:gd name="csX15" fmla="*/ 1829617 w 4564923"/>
                <a:gd name="csY15" fmla="*/ 1481267 h 4734291"/>
                <a:gd name="csX16" fmla="*/ 1814720 w 4564923"/>
                <a:gd name="csY16" fmla="*/ 1465180 h 4734291"/>
                <a:gd name="csX17" fmla="*/ 1797840 w 4564923"/>
                <a:gd name="csY17" fmla="*/ 1476055 h 4734291"/>
                <a:gd name="csX18" fmla="*/ 1790703 w 4564923"/>
                <a:gd name="csY18" fmla="*/ 1501772 h 4734291"/>
                <a:gd name="csX19" fmla="*/ 1773426 w 4564923"/>
                <a:gd name="csY19" fmla="*/ 1590647 h 4734291"/>
                <a:gd name="csX20" fmla="*/ 1699505 w 4564923"/>
                <a:gd name="csY20" fmla="*/ 1974922 h 4734291"/>
                <a:gd name="csX21" fmla="*/ 1687893 w 4564923"/>
                <a:gd name="csY21" fmla="*/ 2029583 h 4734291"/>
                <a:gd name="csX22" fmla="*/ 1660477 w 4564923"/>
                <a:gd name="csY22" fmla="*/ 2092289 h 4734291"/>
                <a:gd name="csX23" fmla="*/ 1602870 w 4564923"/>
                <a:gd name="csY23" fmla="*/ 2164057 h 4734291"/>
                <a:gd name="csX24" fmla="*/ 1610970 w 4564923"/>
                <a:gd name="csY24" fmla="*/ 2195438 h 4734291"/>
                <a:gd name="csX25" fmla="*/ 1631476 w 4564923"/>
                <a:gd name="csY25" fmla="*/ 2290940 h 4734291"/>
                <a:gd name="csX26" fmla="*/ 1627454 w 4564923"/>
                <a:gd name="csY26" fmla="*/ 2341354 h 4734291"/>
                <a:gd name="csX27" fmla="*/ 1576021 w 4564923"/>
                <a:gd name="csY27" fmla="*/ 2356874 h 4734291"/>
                <a:gd name="csX28" fmla="*/ 1556762 w 4564923"/>
                <a:gd name="csY28" fmla="*/ 2341184 h 4734291"/>
                <a:gd name="csX29" fmla="*/ 1550984 w 4564923"/>
                <a:gd name="csY29" fmla="*/ 2385026 h 4734291"/>
                <a:gd name="csX30" fmla="*/ 1532745 w 4564923"/>
                <a:gd name="csY30" fmla="*/ 2450621 h 4734291"/>
                <a:gd name="csX31" fmla="*/ 1499664 w 4564923"/>
                <a:gd name="csY31" fmla="*/ 2475997 h 4734291"/>
                <a:gd name="csX32" fmla="*/ 1466188 w 4564923"/>
                <a:gd name="csY32" fmla="*/ 2451074 h 4734291"/>
                <a:gd name="csX33" fmla="*/ 1451460 w 4564923"/>
                <a:gd name="csY33" fmla="*/ 2420203 h 4734291"/>
                <a:gd name="csX34" fmla="*/ 1442794 w 4564923"/>
                <a:gd name="csY34" fmla="*/ 2441218 h 4734291"/>
                <a:gd name="csX35" fmla="*/ 1415718 w 4564923"/>
                <a:gd name="csY35" fmla="*/ 2487213 h 4734291"/>
                <a:gd name="csX36" fmla="*/ 1365814 w 4564923"/>
                <a:gd name="csY36" fmla="*/ 2480132 h 4734291"/>
                <a:gd name="csX37" fmla="*/ 1354542 w 4564923"/>
                <a:gd name="csY37" fmla="*/ 2440424 h 4734291"/>
                <a:gd name="csX38" fmla="*/ 1349670 w 4564923"/>
                <a:gd name="csY38" fmla="*/ 2402756 h 4734291"/>
                <a:gd name="csX39" fmla="*/ 1328485 w 4564923"/>
                <a:gd name="csY39" fmla="*/ 2425754 h 4734291"/>
                <a:gd name="csX40" fmla="*/ 1273257 w 4564923"/>
                <a:gd name="csY40" fmla="*/ 2411253 h 4734291"/>
                <a:gd name="csX41" fmla="*/ 1266686 w 4564923"/>
                <a:gd name="csY41" fmla="*/ 2355741 h 4734291"/>
                <a:gd name="csX42" fmla="*/ 1266573 w 4564923"/>
                <a:gd name="csY42" fmla="*/ 2331214 h 4734291"/>
                <a:gd name="csX43" fmla="*/ 1255244 w 4564923"/>
                <a:gd name="csY43" fmla="*/ 2335859 h 4734291"/>
                <a:gd name="csX44" fmla="*/ 1202905 w 4564923"/>
                <a:gd name="csY44" fmla="*/ 2303855 h 4734291"/>
                <a:gd name="csX45" fmla="*/ 1205737 w 4564923"/>
                <a:gd name="csY45" fmla="*/ 2260069 h 4734291"/>
                <a:gd name="csX46" fmla="*/ 1312682 w 4564923"/>
                <a:gd name="csY46" fmla="*/ 2055413 h 4734291"/>
                <a:gd name="csX47" fmla="*/ 1297727 w 4564923"/>
                <a:gd name="csY47" fmla="*/ 1995710 h 4734291"/>
                <a:gd name="csX48" fmla="*/ 1321348 w 4564923"/>
                <a:gd name="csY48" fmla="*/ 1908365 h 4734291"/>
                <a:gd name="csX49" fmla="*/ 1326559 w 4564923"/>
                <a:gd name="csY49" fmla="*/ 1886103 h 4734291"/>
                <a:gd name="csX50" fmla="*/ 1308093 w 4564923"/>
                <a:gd name="csY50" fmla="*/ 1884291 h 4734291"/>
                <a:gd name="csX51" fmla="*/ 953217 w 4564923"/>
                <a:gd name="csY51" fmla="*/ 1874888 h 4734291"/>
                <a:gd name="csX52" fmla="*/ 40281 w 4564923"/>
                <a:gd name="csY52" fmla="*/ 1853023 h 4734291"/>
                <a:gd name="csX53" fmla="*/ 21022 w 4564923"/>
                <a:gd name="csY53" fmla="*/ 1850531 h 4734291"/>
                <a:gd name="csX54" fmla="*/ 7 w 4564923"/>
                <a:gd name="csY54" fmla="*/ 1819830 h 4734291"/>
                <a:gd name="csX55" fmla="*/ 17113 w 4564923"/>
                <a:gd name="csY55" fmla="*/ 1801647 h 4734291"/>
                <a:gd name="csX56" fmla="*/ 83160 w 4564923"/>
                <a:gd name="csY56" fmla="*/ 1759900 h 4734291"/>
                <a:gd name="csX57" fmla="*/ 429880 w 4564923"/>
                <a:gd name="csY57" fmla="*/ 1569632 h 4734291"/>
                <a:gd name="csX58" fmla="*/ 684496 w 4564923"/>
                <a:gd name="csY58" fmla="*/ 1468465 h 4734291"/>
                <a:gd name="csX59" fmla="*/ 713838 w 4564923"/>
                <a:gd name="csY59" fmla="*/ 1455380 h 4734291"/>
                <a:gd name="csX60" fmla="*/ 708230 w 4564923"/>
                <a:gd name="csY60" fmla="*/ 1444958 h 4734291"/>
                <a:gd name="csX61" fmla="*/ 708457 w 4564923"/>
                <a:gd name="csY61" fmla="*/ 1124011 h 4734291"/>
                <a:gd name="csX62" fmla="*/ 893570 w 4564923"/>
                <a:gd name="csY62" fmla="*/ 956740 h 4734291"/>
                <a:gd name="csX63" fmla="*/ 1092335 w 4564923"/>
                <a:gd name="csY63" fmla="*/ 918732 h 4734291"/>
                <a:gd name="csX64" fmla="*/ 1261928 w 4564923"/>
                <a:gd name="csY64" fmla="*/ 971751 h 4734291"/>
                <a:gd name="csX65" fmla="*/ 1282094 w 4564923"/>
                <a:gd name="csY65" fmla="*/ 980871 h 4734291"/>
                <a:gd name="csX66" fmla="*/ 1292516 w 4564923"/>
                <a:gd name="csY66" fmla="*/ 907290 h 4734291"/>
                <a:gd name="csX67" fmla="*/ 1325313 w 4564923"/>
                <a:gd name="csY67" fmla="*/ 838920 h 4734291"/>
                <a:gd name="csX68" fmla="*/ 1313191 w 4564923"/>
                <a:gd name="csY68" fmla="*/ 835918 h 4734291"/>
                <a:gd name="csX69" fmla="*/ 1174809 w 4564923"/>
                <a:gd name="csY69" fmla="*/ 819265 h 4734291"/>
                <a:gd name="csX70" fmla="*/ 904389 w 4564923"/>
                <a:gd name="csY70" fmla="*/ 834275 h 4734291"/>
                <a:gd name="csX71" fmla="*/ 641730 w 4564923"/>
                <a:gd name="csY71" fmla="*/ 892676 h 4734291"/>
                <a:gd name="csX72" fmla="*/ 593469 w 4564923"/>
                <a:gd name="csY72" fmla="*/ 900209 h 4734291"/>
                <a:gd name="csX73" fmla="*/ 571944 w 4564923"/>
                <a:gd name="csY73" fmla="*/ 885029 h 4734291"/>
                <a:gd name="csX74" fmla="*/ 556140 w 4564923"/>
                <a:gd name="csY74" fmla="*/ 828781 h 4734291"/>
                <a:gd name="csX75" fmla="*/ 504991 w 4564923"/>
                <a:gd name="csY75" fmla="*/ 619933 h 4734291"/>
                <a:gd name="csX76" fmla="*/ 547474 w 4564923"/>
                <a:gd name="csY76" fmla="*/ 557568 h 4734291"/>
                <a:gd name="csX77" fmla="*/ 627342 w 4564923"/>
                <a:gd name="csY77" fmla="*/ 546692 h 4734291"/>
                <a:gd name="csX78" fmla="*/ 877710 w 4564923"/>
                <a:gd name="csY78" fmla="*/ 517407 h 4734291"/>
                <a:gd name="csX79" fmla="*/ 936450 w 4564923"/>
                <a:gd name="csY79" fmla="*/ 509477 h 4734291"/>
                <a:gd name="csX80" fmla="*/ 921156 w 4564923"/>
                <a:gd name="csY80" fmla="*/ 498205 h 4734291"/>
                <a:gd name="csX81" fmla="*/ 803393 w 4564923"/>
                <a:gd name="csY81" fmla="*/ 433687 h 4734291"/>
                <a:gd name="csX82" fmla="*/ 658667 w 4564923"/>
                <a:gd name="csY82" fmla="*/ 320738 h 4734291"/>
                <a:gd name="csX83" fmla="*/ 627739 w 4564923"/>
                <a:gd name="csY83" fmla="*/ 286242 h 4734291"/>
                <a:gd name="csX84" fmla="*/ 623377 w 4564923"/>
                <a:gd name="csY84" fmla="*/ 256787 h 4734291"/>
                <a:gd name="csX85" fmla="*/ 651756 w 4564923"/>
                <a:gd name="csY85" fmla="*/ 248913 h 4734291"/>
                <a:gd name="csX86" fmla="*/ 704322 w 4564923"/>
                <a:gd name="csY86" fmla="*/ 260469 h 4734291"/>
                <a:gd name="csX87" fmla="*/ 1064240 w 4564923"/>
                <a:gd name="csY87" fmla="*/ 234922 h 4734291"/>
                <a:gd name="csX88" fmla="*/ 1178605 w 4564923"/>
                <a:gd name="csY88" fmla="*/ 191646 h 4734291"/>
                <a:gd name="csX89" fmla="*/ 1427046 w 4564923"/>
                <a:gd name="csY89" fmla="*/ 168648 h 4734291"/>
                <a:gd name="csX90" fmla="*/ 1660647 w 4564923"/>
                <a:gd name="csY90" fmla="*/ 231014 h 4734291"/>
                <a:gd name="csX91" fmla="*/ 1794158 w 4564923"/>
                <a:gd name="csY91" fmla="*/ 270438 h 4734291"/>
                <a:gd name="csX92" fmla="*/ 1921211 w 4564923"/>
                <a:gd name="csY92" fmla="*/ 261715 h 4734291"/>
                <a:gd name="csX93" fmla="*/ 1968849 w 4564923"/>
                <a:gd name="csY93" fmla="*/ 242512 h 4734291"/>
                <a:gd name="csX94" fmla="*/ 2077436 w 4564923"/>
                <a:gd name="csY94" fmla="*/ 191703 h 4734291"/>
                <a:gd name="csX95" fmla="*/ 2211343 w 4564923"/>
                <a:gd name="csY95" fmla="*/ 138230 h 4734291"/>
                <a:gd name="csX96" fmla="*/ 2486578 w 4564923"/>
                <a:gd name="csY96" fmla="*/ 171197 h 4734291"/>
                <a:gd name="csX97" fmla="*/ 2682794 w 4564923"/>
                <a:gd name="csY97" fmla="*/ 433121 h 4734291"/>
                <a:gd name="csX98" fmla="*/ 2726353 w 4564923"/>
                <a:gd name="csY98" fmla="*/ 480135 h 4734291"/>
                <a:gd name="csX99" fmla="*/ 2770762 w 4564923"/>
                <a:gd name="csY99" fmla="*/ 515425 h 4734291"/>
                <a:gd name="csX100" fmla="*/ 2759603 w 4564923"/>
                <a:gd name="csY100" fmla="*/ 550261 h 4734291"/>
                <a:gd name="csX101" fmla="*/ 2722558 w 4564923"/>
                <a:gd name="csY101" fmla="*/ 561986 h 4734291"/>
                <a:gd name="csX102" fmla="*/ 2702676 w 4564923"/>
                <a:gd name="csY102" fmla="*/ 565555 h 4734291"/>
                <a:gd name="csX103" fmla="*/ 2685343 w 4564923"/>
                <a:gd name="csY103" fmla="*/ 616082 h 4734291"/>
                <a:gd name="csX104" fmla="*/ 2631644 w 4564923"/>
                <a:gd name="csY104" fmla="*/ 633471 h 4734291"/>
                <a:gd name="csX105" fmla="*/ 2667670 w 4564923"/>
                <a:gd name="csY105" fmla="*/ 640722 h 4734291"/>
                <a:gd name="csX106" fmla="*/ 2690101 w 4564923"/>
                <a:gd name="csY106" fmla="*/ 671933 h 4734291"/>
                <a:gd name="csX107" fmla="*/ 2697238 w 4564923"/>
                <a:gd name="csY107" fmla="*/ 700595 h 4734291"/>
                <a:gd name="csX108" fmla="*/ 2717460 w 4564923"/>
                <a:gd name="csY108" fmla="*/ 749592 h 4734291"/>
                <a:gd name="csX109" fmla="*/ 2720575 w 4564923"/>
                <a:gd name="csY109" fmla="*/ 768568 h 4734291"/>
                <a:gd name="csX110" fmla="*/ 2735813 w 4564923"/>
                <a:gd name="csY110" fmla="*/ 846227 h 4734291"/>
                <a:gd name="csX111" fmla="*/ 2751843 w 4564923"/>
                <a:gd name="csY111" fmla="*/ 881857 h 4734291"/>
                <a:gd name="csX112" fmla="*/ 2826897 w 4564923"/>
                <a:gd name="csY112" fmla="*/ 974697 h 4734291"/>
                <a:gd name="csX113" fmla="*/ 2835450 w 4564923"/>
                <a:gd name="csY113" fmla="*/ 988858 h 4734291"/>
                <a:gd name="csX114" fmla="*/ 2845873 w 4564923"/>
                <a:gd name="csY114" fmla="*/ 943995 h 4734291"/>
                <a:gd name="csX115" fmla="*/ 2843437 w 4564923"/>
                <a:gd name="csY115" fmla="*/ 879421 h 4734291"/>
                <a:gd name="csX116" fmla="*/ 2849045 w 4564923"/>
                <a:gd name="csY116" fmla="*/ 854837 h 4734291"/>
                <a:gd name="csX117" fmla="*/ 2864339 w 4564923"/>
                <a:gd name="csY117" fmla="*/ 841696 h 4734291"/>
                <a:gd name="csX118" fmla="*/ 2865585 w 4564923"/>
                <a:gd name="csY118" fmla="*/ 775026 h 4734291"/>
                <a:gd name="csX119" fmla="*/ 2871249 w 4564923"/>
                <a:gd name="csY119" fmla="*/ 703144 h 4734291"/>
                <a:gd name="csX120" fmla="*/ 2861790 w 4564923"/>
                <a:gd name="csY120" fmla="*/ 649219 h 4734291"/>
                <a:gd name="csX121" fmla="*/ 2805825 w 4564923"/>
                <a:gd name="csY121" fmla="*/ 591441 h 4734291"/>
                <a:gd name="csX122" fmla="*/ 2780335 w 4564923"/>
                <a:gd name="csY122" fmla="*/ 413238 h 4734291"/>
                <a:gd name="csX123" fmla="*/ 2799764 w 4564923"/>
                <a:gd name="csY123" fmla="*/ 386955 h 4734291"/>
                <a:gd name="csX124" fmla="*/ 2829559 w 4564923"/>
                <a:gd name="csY124" fmla="*/ 370302 h 4734291"/>
                <a:gd name="csX125" fmla="*/ 3441827 w 4564923"/>
                <a:gd name="csY125" fmla="*/ 11404 h 4734291"/>
                <a:gd name="csX126" fmla="*/ 3514388 w 4564923"/>
                <a:gd name="csY126" fmla="*/ 7325 h 4734291"/>
                <a:gd name="csX127" fmla="*/ 3567861 w 4564923"/>
                <a:gd name="csY127" fmla="*/ 49242 h 4734291"/>
                <a:gd name="csX128" fmla="*/ 3625468 w 4564923"/>
                <a:gd name="csY128" fmla="*/ 145424 h 4734291"/>
                <a:gd name="csX129" fmla="*/ 3680130 w 4564923"/>
                <a:gd name="csY129" fmla="*/ 504549 h 4734291"/>
                <a:gd name="csX130" fmla="*/ 3610854 w 4564923"/>
                <a:gd name="csY130" fmla="*/ 671423 h 4734291"/>
                <a:gd name="csX131" fmla="*/ 3562423 w 4564923"/>
                <a:gd name="csY131" fmla="*/ 692551 h 4734291"/>
                <a:gd name="csX132" fmla="*/ 3218026 w 4564923"/>
                <a:gd name="csY132" fmla="*/ 670234 h 4734291"/>
                <a:gd name="csX133" fmla="*/ 3155490 w 4564923"/>
                <a:gd name="csY133" fmla="*/ 670064 h 4734291"/>
                <a:gd name="csX134" fmla="*/ 3178601 w 4564923"/>
                <a:gd name="csY134" fmla="*/ 738830 h 4734291"/>
                <a:gd name="csX135" fmla="*/ 3237568 w 4564923"/>
                <a:gd name="csY135" fmla="*/ 1048164 h 4734291"/>
                <a:gd name="csX136" fmla="*/ 3230147 w 4564923"/>
                <a:gd name="csY136" fmla="*/ 1275025 h 4734291"/>
                <a:gd name="csX137" fmla="*/ 3119918 w 4564923"/>
                <a:gd name="csY137" fmla="*/ 1500016 h 4734291"/>
                <a:gd name="csX138" fmla="*/ 3018298 w 4564923"/>
                <a:gd name="csY138" fmla="*/ 1587984 h 4734291"/>
                <a:gd name="csX139" fmla="*/ 3001418 w 4564923"/>
                <a:gd name="csY139" fmla="*/ 1597218 h 4734291"/>
                <a:gd name="csX140" fmla="*/ 2986180 w 4564923"/>
                <a:gd name="csY140" fmla="*/ 1533153 h 4734291"/>
                <a:gd name="csX141" fmla="*/ 2956329 w 4564923"/>
                <a:gd name="csY141" fmla="*/ 1412104 h 4734291"/>
                <a:gd name="csX142" fmla="*/ 2936900 w 4564923"/>
                <a:gd name="csY142" fmla="*/ 1394431 h 4734291"/>
                <a:gd name="csX143" fmla="*/ 2922172 w 4564923"/>
                <a:gd name="csY143" fmla="*/ 1416126 h 4734291"/>
                <a:gd name="csX144" fmla="*/ 2925175 w 4564923"/>
                <a:gd name="csY144" fmla="*/ 1435441 h 4734291"/>
                <a:gd name="csX145" fmla="*/ 2960407 w 4564923"/>
                <a:gd name="csY145" fmla="*/ 1595405 h 4734291"/>
                <a:gd name="csX146" fmla="*/ 2992695 w 4564923"/>
                <a:gd name="csY146" fmla="*/ 1847699 h 4734291"/>
                <a:gd name="csX147" fmla="*/ 3013143 w 4564923"/>
                <a:gd name="csY147" fmla="*/ 2148027 h 4734291"/>
                <a:gd name="csX148" fmla="*/ 3029230 w 4564923"/>
                <a:gd name="csY148" fmla="*/ 2539326 h 4734291"/>
                <a:gd name="csX149" fmla="*/ 3032232 w 4564923"/>
                <a:gd name="csY149" fmla="*/ 2558754 h 4734291"/>
                <a:gd name="csX150" fmla="*/ 3071204 w 4564923"/>
                <a:gd name="csY150" fmla="*/ 2538306 h 4734291"/>
                <a:gd name="csX151" fmla="*/ 3394246 w 4564923"/>
                <a:gd name="csY151" fmla="*/ 2471409 h 4734291"/>
                <a:gd name="csX152" fmla="*/ 3659285 w 4564923"/>
                <a:gd name="csY152" fmla="*/ 2592005 h 4734291"/>
                <a:gd name="csX153" fmla="*/ 3757393 w 4564923"/>
                <a:gd name="csY153" fmla="*/ 2763297 h 4734291"/>
                <a:gd name="csX154" fmla="*/ 3751049 w 4564923"/>
                <a:gd name="csY154" fmla="*/ 2925866 h 4734291"/>
                <a:gd name="csX155" fmla="*/ 3743571 w 4564923"/>
                <a:gd name="csY155" fmla="*/ 2959569 h 4734291"/>
                <a:gd name="csX156" fmla="*/ 3768835 w 4564923"/>
                <a:gd name="csY156" fmla="*/ 2944106 h 4734291"/>
                <a:gd name="csX157" fmla="*/ 3944149 w 4564923"/>
                <a:gd name="csY157" fmla="*/ 2901226 h 4734291"/>
                <a:gd name="csX158" fmla="*/ 4233205 w 4564923"/>
                <a:gd name="csY158" fmla="*/ 3123498 h 4734291"/>
                <a:gd name="csX159" fmla="*/ 4184207 w 4564923"/>
                <a:gd name="csY159" fmla="*/ 3491403 h 4734291"/>
                <a:gd name="csX160" fmla="*/ 4168800 w 4564923"/>
                <a:gd name="csY160" fmla="*/ 3513154 h 4734291"/>
                <a:gd name="csX161" fmla="*/ 4190042 w 4564923"/>
                <a:gd name="csY161" fmla="*/ 3515930 h 4734291"/>
                <a:gd name="csX162" fmla="*/ 4395321 w 4564923"/>
                <a:gd name="csY162" fmla="*/ 3568496 h 4734291"/>
                <a:gd name="csX163" fmla="*/ 4531267 w 4564923"/>
                <a:gd name="csY163" fmla="*/ 3687562 h 4734291"/>
                <a:gd name="csX164" fmla="*/ 4561232 w 4564923"/>
                <a:gd name="csY164" fmla="*/ 3740808 h 4734291"/>
                <a:gd name="csX165" fmla="*/ 4543049 w 4564923"/>
                <a:gd name="csY165" fmla="*/ 3777287 h 4734291"/>
                <a:gd name="csX166" fmla="*/ 4521071 w 4564923"/>
                <a:gd name="csY166" fmla="*/ 3777796 h 4734291"/>
                <a:gd name="csX167" fmla="*/ 3566161 w 4564923"/>
                <a:gd name="csY167" fmla="*/ 3775191 h 4734291"/>
                <a:gd name="csX168" fmla="*/ 3539029 w 4564923"/>
                <a:gd name="csY168" fmla="*/ 3775191 h 4734291"/>
                <a:gd name="csX169" fmla="*/ 3551038 w 4564923"/>
                <a:gd name="csY169" fmla="*/ 3802607 h 4734291"/>
                <a:gd name="csX170" fmla="*/ 3681773 w 4564923"/>
                <a:gd name="csY170" fmla="*/ 3965685 h 4734291"/>
                <a:gd name="csX171" fmla="*/ 3885862 w 4564923"/>
                <a:gd name="csY171" fmla="*/ 4125762 h 4734291"/>
                <a:gd name="csX172" fmla="*/ 4238133 w 4564923"/>
                <a:gd name="csY172" fmla="*/ 4386326 h 4734291"/>
                <a:gd name="csX173" fmla="*/ 4537781 w 4564923"/>
                <a:gd name="csY173" fmla="*/ 4734009 h 4734291"/>
                <a:gd name="csX174" fmla="*/ 311607 w 4564923"/>
                <a:gd name="csY174" fmla="*/ 4734009 h 4734291"/>
                <a:gd name="csX175" fmla="*/ 3996545 w 4564923"/>
                <a:gd name="csY175" fmla="*/ 4253325 h 4734291"/>
                <a:gd name="csX176" fmla="*/ 3721424 w 4564923"/>
                <a:gd name="csY176" fmla="*/ 4049123 h 4734291"/>
                <a:gd name="csX177" fmla="*/ 3618388 w 4564923"/>
                <a:gd name="csY177" fmla="*/ 3958888 h 4734291"/>
                <a:gd name="csX178" fmla="*/ 3489805 w 4564923"/>
                <a:gd name="csY178" fmla="*/ 3758821 h 4734291"/>
                <a:gd name="csX179" fmla="*/ 3441657 w 4564923"/>
                <a:gd name="csY179" fmla="*/ 3627972 h 4734291"/>
                <a:gd name="csX180" fmla="*/ 3198823 w 4564923"/>
                <a:gd name="csY180" fmla="*/ 3264542 h 4734291"/>
                <a:gd name="csX181" fmla="*/ 3006176 w 4564923"/>
                <a:gd name="csY181" fmla="*/ 3141115 h 4734291"/>
                <a:gd name="csX182" fmla="*/ 2983518 w 4564923"/>
                <a:gd name="csY182" fmla="*/ 3140378 h 4734291"/>
                <a:gd name="csX183" fmla="*/ 2909824 w 4564923"/>
                <a:gd name="csY183" fmla="*/ 3171816 h 4734291"/>
                <a:gd name="csX184" fmla="*/ 2854596 w 4564923"/>
                <a:gd name="csY184" fmla="*/ 3188469 h 4734291"/>
                <a:gd name="csX185" fmla="*/ 2858788 w 4564923"/>
                <a:gd name="csY185" fmla="*/ 3229989 h 4734291"/>
                <a:gd name="csX186" fmla="*/ 2877084 w 4564923"/>
                <a:gd name="csY186" fmla="*/ 3348149 h 4734291"/>
                <a:gd name="csX187" fmla="*/ 2854653 w 4564923"/>
                <a:gd name="csY187" fmla="*/ 3372960 h 4734291"/>
                <a:gd name="csX188" fmla="*/ 2796026 w 4564923"/>
                <a:gd name="csY188" fmla="*/ 3376641 h 4734291"/>
                <a:gd name="csX189" fmla="*/ 2846836 w 4564923"/>
                <a:gd name="csY189" fmla="*/ 3411308 h 4734291"/>
                <a:gd name="csX190" fmla="*/ 2935144 w 4564923"/>
                <a:gd name="csY190" fmla="*/ 3430793 h 4734291"/>
                <a:gd name="csX191" fmla="*/ 3059818 w 4564923"/>
                <a:gd name="csY191" fmla="*/ 3519951 h 4734291"/>
                <a:gd name="csX192" fmla="*/ 3081740 w 4564923"/>
                <a:gd name="csY192" fmla="*/ 3535982 h 4734291"/>
                <a:gd name="csX193" fmla="*/ 3188344 w 4564923"/>
                <a:gd name="csY193" fmla="*/ 3563115 h 4734291"/>
                <a:gd name="csX194" fmla="*/ 3208113 w 4564923"/>
                <a:gd name="csY194" fmla="*/ 3570591 h 4734291"/>
                <a:gd name="csX195" fmla="*/ 3199560 w 4564923"/>
                <a:gd name="csY195" fmla="*/ 3605031 h 4734291"/>
                <a:gd name="csX196" fmla="*/ 3179507 w 4564923"/>
                <a:gd name="csY196" fmla="*/ 3600160 h 4734291"/>
                <a:gd name="csX197" fmla="*/ 2863942 w 4564923"/>
                <a:gd name="csY197" fmla="*/ 3549860 h 4734291"/>
                <a:gd name="csX198" fmla="*/ 2677979 w 4564923"/>
                <a:gd name="csY198" fmla="*/ 3549860 h 4734291"/>
                <a:gd name="csX199" fmla="*/ 2397816 w 4564923"/>
                <a:gd name="csY199" fmla="*/ 3613585 h 4734291"/>
                <a:gd name="csX200" fmla="*/ 2366605 w 4564923"/>
                <a:gd name="csY200" fmla="*/ 3629162 h 4734291"/>
                <a:gd name="csX201" fmla="*/ 2510878 w 4564923"/>
                <a:gd name="csY201" fmla="*/ 3730442 h 4734291"/>
                <a:gd name="csX202" fmla="*/ 2480177 w 4564923"/>
                <a:gd name="csY202" fmla="*/ 3756385 h 4734291"/>
                <a:gd name="csX203" fmla="*/ 2457179 w 4564923"/>
                <a:gd name="csY203" fmla="*/ 3739392 h 4734291"/>
                <a:gd name="csX204" fmla="*/ 2059367 w 4564923"/>
                <a:gd name="csY204" fmla="*/ 3552579 h 4734291"/>
                <a:gd name="csX205" fmla="*/ 1791836 w 4564923"/>
                <a:gd name="csY205" fmla="*/ 3535189 h 4734291"/>
                <a:gd name="csX206" fmla="*/ 1696220 w 4564923"/>
                <a:gd name="csY206" fmla="*/ 3552466 h 4734291"/>
                <a:gd name="csX207" fmla="*/ 1682456 w 4564923"/>
                <a:gd name="csY207" fmla="*/ 3522897 h 4734291"/>
                <a:gd name="csX208" fmla="*/ 1885639 w 4564923"/>
                <a:gd name="csY208" fmla="*/ 3492082 h 4734291"/>
                <a:gd name="csX209" fmla="*/ 1885639 w 4564923"/>
                <a:gd name="csY209" fmla="*/ 3389386 h 4734291"/>
                <a:gd name="csX210" fmla="*/ 1859865 w 4564923"/>
                <a:gd name="csY210" fmla="*/ 3387857 h 4734291"/>
                <a:gd name="csX211" fmla="*/ 1824689 w 4564923"/>
                <a:gd name="csY211" fmla="*/ 3351661 h 4734291"/>
                <a:gd name="csX212" fmla="*/ 1828711 w 4564923"/>
                <a:gd name="csY212" fmla="*/ 3234238 h 4734291"/>
                <a:gd name="csX213" fmla="*/ 1828711 w 4564923"/>
                <a:gd name="csY213" fmla="*/ 3202970 h 4734291"/>
                <a:gd name="csX214" fmla="*/ 1801465 w 4564923"/>
                <a:gd name="csY214" fmla="*/ 3201611 h 4734291"/>
                <a:gd name="csX215" fmla="*/ 1723466 w 4564923"/>
                <a:gd name="csY215" fmla="*/ 3195436 h 4734291"/>
                <a:gd name="csX216" fmla="*/ 1642748 w 4564923"/>
                <a:gd name="csY216" fmla="*/ 3157201 h 4734291"/>
                <a:gd name="csX217" fmla="*/ 1616068 w 4564923"/>
                <a:gd name="csY217" fmla="*/ 3170343 h 4734291"/>
                <a:gd name="csX218" fmla="*/ 1318063 w 4564923"/>
                <a:gd name="csY218" fmla="*/ 3391199 h 4734291"/>
                <a:gd name="csX219" fmla="*/ 1184892 w 4564923"/>
                <a:gd name="csY219" fmla="*/ 3568835 h 4734291"/>
                <a:gd name="csX220" fmla="*/ 1051948 w 4564923"/>
                <a:gd name="csY220" fmla="*/ 3846619 h 4734291"/>
                <a:gd name="csX221" fmla="*/ 1050702 w 4564923"/>
                <a:gd name="csY221" fmla="*/ 4152215 h 4734291"/>
                <a:gd name="csX222" fmla="*/ 1111934 w 4564923"/>
                <a:gd name="csY222" fmla="*/ 4245565 h 4734291"/>
                <a:gd name="csX223" fmla="*/ 1270142 w 4564923"/>
                <a:gd name="csY223" fmla="*/ 4267486 h 4734291"/>
                <a:gd name="csX224" fmla="*/ 1353749 w 4564923"/>
                <a:gd name="csY224" fmla="*/ 4196964 h 4734291"/>
                <a:gd name="csX225" fmla="*/ 1426933 w 4564923"/>
                <a:gd name="csY225" fmla="*/ 4075802 h 4734291"/>
                <a:gd name="csX226" fmla="*/ 1471002 w 4564923"/>
                <a:gd name="csY226" fmla="*/ 3966988 h 4734291"/>
                <a:gd name="csX227" fmla="*/ 1479952 w 4564923"/>
                <a:gd name="csY227" fmla="*/ 3929037 h 4734291"/>
                <a:gd name="csX228" fmla="*/ 1486863 w 4564923"/>
                <a:gd name="csY228" fmla="*/ 3900544 h 4734291"/>
                <a:gd name="csX229" fmla="*/ 1514222 w 4564923"/>
                <a:gd name="csY229" fmla="*/ 3878057 h 4734291"/>
                <a:gd name="csX230" fmla="*/ 1529119 w 4564923"/>
                <a:gd name="csY230" fmla="*/ 3911873 h 4734291"/>
                <a:gd name="csX231" fmla="*/ 1523851 w 4564923"/>
                <a:gd name="csY231" fmla="*/ 3930679 h 4734291"/>
                <a:gd name="csX232" fmla="*/ 1512070 w 4564923"/>
                <a:gd name="csY232" fmla="*/ 4012474 h 4734291"/>
                <a:gd name="csX233" fmla="*/ 1555232 w 4564923"/>
                <a:gd name="csY233" fmla="*/ 4234576 h 4734291"/>
                <a:gd name="csX234" fmla="*/ 1608591 w 4564923"/>
                <a:gd name="csY234" fmla="*/ 4321808 h 4734291"/>
                <a:gd name="csX235" fmla="*/ 1831487 w 4564923"/>
                <a:gd name="csY235" fmla="*/ 4345542 h 4734291"/>
                <a:gd name="csX236" fmla="*/ 1913734 w 4564923"/>
                <a:gd name="csY236" fmla="*/ 4252815 h 4734291"/>
                <a:gd name="csX237" fmla="*/ 1986239 w 4564923"/>
                <a:gd name="csY237" fmla="*/ 4028730 h 4734291"/>
                <a:gd name="csX238" fmla="*/ 1986692 w 4564923"/>
                <a:gd name="csY238" fmla="*/ 3901961 h 4734291"/>
                <a:gd name="csX239" fmla="*/ 1986919 w 4564923"/>
                <a:gd name="csY239" fmla="*/ 3880039 h 4734291"/>
                <a:gd name="csX240" fmla="*/ 2005158 w 4564923"/>
                <a:gd name="csY240" fmla="*/ 3864009 h 4734291"/>
                <a:gd name="csX241" fmla="*/ 2023398 w 4564923"/>
                <a:gd name="csY241" fmla="*/ 3877207 h 4734291"/>
                <a:gd name="csX242" fmla="*/ 2028099 w 4564923"/>
                <a:gd name="csY242" fmla="*/ 3900941 h 4734291"/>
                <a:gd name="csX243" fmla="*/ 2064748 w 4564923"/>
                <a:gd name="csY243" fmla="*/ 4039720 h 4734291"/>
                <a:gd name="csX244" fmla="*/ 2431236 w 4564923"/>
                <a:gd name="csY244" fmla="*/ 4388479 h 4734291"/>
                <a:gd name="csX245" fmla="*/ 2709756 w 4564923"/>
                <a:gd name="csY245" fmla="*/ 4390971 h 4734291"/>
                <a:gd name="csX246" fmla="*/ 2787926 w 4564923"/>
                <a:gd name="csY246" fmla="*/ 4351433 h 4734291"/>
                <a:gd name="csX247" fmla="*/ 2887563 w 4564923"/>
                <a:gd name="csY247" fmla="*/ 4115170 h 4734291"/>
                <a:gd name="csX248" fmla="*/ 2876970 w 4564923"/>
                <a:gd name="csY248" fmla="*/ 4091096 h 4734291"/>
                <a:gd name="csX249" fmla="*/ 2826727 w 4564923"/>
                <a:gd name="csY249" fmla="*/ 4007206 h 4734291"/>
                <a:gd name="csX250" fmla="*/ 2812056 w 4564923"/>
                <a:gd name="csY250" fmla="*/ 3963420 h 4734291"/>
                <a:gd name="csX251" fmla="*/ 2824631 w 4564923"/>
                <a:gd name="csY251" fmla="*/ 3933738 h 4734291"/>
                <a:gd name="csX252" fmla="*/ 2856578 w 4564923"/>
                <a:gd name="csY252" fmla="*/ 3936457 h 4734291"/>
                <a:gd name="csX253" fmla="*/ 2887393 w 4564923"/>
                <a:gd name="csY253" fmla="*/ 3973672 h 4734291"/>
                <a:gd name="csX254" fmla="*/ 2921266 w 4564923"/>
                <a:gd name="csY254" fmla="*/ 4075405 h 4734291"/>
                <a:gd name="csX255" fmla="*/ 2931066 w 4564923"/>
                <a:gd name="csY255" fmla="*/ 4099819 h 4734291"/>
                <a:gd name="csX256" fmla="*/ 3080040 w 4564923"/>
                <a:gd name="csY256" fmla="*/ 4257857 h 4734291"/>
                <a:gd name="csX257" fmla="*/ 3301406 w 4564923"/>
                <a:gd name="csY257" fmla="*/ 4354945 h 4734291"/>
                <a:gd name="csX258" fmla="*/ 3403026 w 4564923"/>
                <a:gd name="csY258" fmla="*/ 4347695 h 4734291"/>
                <a:gd name="csX259" fmla="*/ 3490598 w 4564923"/>
                <a:gd name="csY259" fmla="*/ 4242733 h 4734291"/>
                <a:gd name="csX260" fmla="*/ 3482158 w 4564923"/>
                <a:gd name="csY260" fmla="*/ 4146041 h 4734291"/>
                <a:gd name="csX261" fmla="*/ 3381784 w 4564923"/>
                <a:gd name="csY261" fmla="*/ 3957076 h 4734291"/>
                <a:gd name="csX262" fmla="*/ 3373684 w 4564923"/>
                <a:gd name="csY262" fmla="*/ 3945237 h 4734291"/>
                <a:gd name="csX263" fmla="*/ 3378556 w 4564923"/>
                <a:gd name="csY263" fmla="*/ 3923202 h 4734291"/>
                <a:gd name="csX264" fmla="*/ 3400590 w 4564923"/>
                <a:gd name="csY264" fmla="*/ 3921786 h 4734291"/>
                <a:gd name="csX265" fmla="*/ 3417980 w 4564923"/>
                <a:gd name="csY265" fmla="*/ 3938836 h 4734291"/>
                <a:gd name="csX266" fmla="*/ 3597486 w 4564923"/>
                <a:gd name="csY266" fmla="*/ 4118852 h 4734291"/>
                <a:gd name="csX267" fmla="*/ 3715193 w 4564923"/>
                <a:gd name="csY267" fmla="*/ 4202175 h 4734291"/>
                <a:gd name="csX268" fmla="*/ 4005325 w 4564923"/>
                <a:gd name="csY268" fmla="*/ 4274227 h 4734291"/>
                <a:gd name="csX269" fmla="*/ 4014898 w 4564923"/>
                <a:gd name="csY269" fmla="*/ 4273151 h 4734291"/>
                <a:gd name="csX270" fmla="*/ 4017446 w 4564923"/>
                <a:gd name="csY270" fmla="*/ 4268563 h 4734291"/>
                <a:gd name="csX271" fmla="*/ 3996658 w 4564923"/>
                <a:gd name="csY271" fmla="*/ 4253155 h 4734291"/>
                <a:gd name="csX272" fmla="*/ 3036311 w 4564923"/>
                <a:gd name="csY272" fmla="*/ 3112622 h 4734291"/>
                <a:gd name="csX273" fmla="*/ 3295628 w 4564923"/>
                <a:gd name="csY273" fmla="*/ 3312180 h 4734291"/>
                <a:gd name="csX274" fmla="*/ 3497792 w 4564923"/>
                <a:gd name="csY274" fmla="*/ 3669889 h 4734291"/>
                <a:gd name="csX275" fmla="*/ 3518637 w 4564923"/>
                <a:gd name="csY275" fmla="*/ 3727383 h 4734291"/>
                <a:gd name="csX276" fmla="*/ 3523225 w 4564923"/>
                <a:gd name="csY276" fmla="*/ 3736729 h 4734291"/>
                <a:gd name="csX277" fmla="*/ 4516143 w 4564923"/>
                <a:gd name="csY277" fmla="*/ 3736729 h 4734291"/>
                <a:gd name="csX278" fmla="*/ 4508949 w 4564923"/>
                <a:gd name="csY278" fmla="*/ 3719962 h 4734291"/>
                <a:gd name="csX279" fmla="*/ 4389260 w 4564923"/>
                <a:gd name="csY279" fmla="*/ 3608260 h 4734291"/>
                <a:gd name="csX280" fmla="*/ 4220970 w 4564923"/>
                <a:gd name="csY280" fmla="*/ 3559093 h 4734291"/>
                <a:gd name="csX281" fmla="*/ 4104282 w 4564923"/>
                <a:gd name="csY281" fmla="*/ 3558130 h 4734291"/>
                <a:gd name="csX282" fmla="*/ 4082701 w 4564923"/>
                <a:gd name="csY282" fmla="*/ 3546178 h 4734291"/>
                <a:gd name="csX283" fmla="*/ 4091254 w 4564923"/>
                <a:gd name="csY283" fmla="*/ 3523067 h 4734291"/>
                <a:gd name="csX284" fmla="*/ 4217174 w 4564923"/>
                <a:gd name="csY284" fmla="*/ 3296603 h 4734291"/>
                <a:gd name="csX285" fmla="*/ 4123258 w 4564923"/>
                <a:gd name="csY285" fmla="*/ 3024937 h 4734291"/>
                <a:gd name="csX286" fmla="*/ 3964937 w 4564923"/>
                <a:gd name="csY286" fmla="*/ 2942463 h 4734291"/>
                <a:gd name="csX287" fmla="*/ 3760508 w 4564923"/>
                <a:gd name="csY287" fmla="*/ 2996615 h 4734291"/>
                <a:gd name="csX288" fmla="*/ 3730147 w 4564923"/>
                <a:gd name="csY288" fmla="*/ 3021312 h 4734291"/>
                <a:gd name="csX289" fmla="*/ 3702787 w 4564923"/>
                <a:gd name="csY289" fmla="*/ 3024484 h 4734291"/>
                <a:gd name="csX290" fmla="*/ 3692705 w 4564923"/>
                <a:gd name="csY290" fmla="*/ 2996615 h 4734291"/>
                <a:gd name="csX291" fmla="*/ 3707319 w 4564923"/>
                <a:gd name="csY291" fmla="*/ 2942293 h 4734291"/>
                <a:gd name="csX292" fmla="*/ 3723463 w 4564923"/>
                <a:gd name="csY292" fmla="*/ 2797227 h 4734291"/>
                <a:gd name="csX293" fmla="*/ 3628017 w 4564923"/>
                <a:gd name="csY293" fmla="*/ 2615342 h 4734291"/>
                <a:gd name="csX294" fmla="*/ 3397532 w 4564923"/>
                <a:gd name="csY294" fmla="*/ 2510947 h 4734291"/>
                <a:gd name="csX295" fmla="*/ 3150789 w 4564923"/>
                <a:gd name="csY295" fmla="*/ 2544084 h 4734291"/>
                <a:gd name="csX296" fmla="*/ 3035348 w 4564923"/>
                <a:gd name="csY296" fmla="*/ 2602767 h 4734291"/>
                <a:gd name="csX297" fmla="*/ 3035461 w 4564923"/>
                <a:gd name="csY297" fmla="*/ 2647063 h 4734291"/>
                <a:gd name="csX298" fmla="*/ 3046110 w 4564923"/>
                <a:gd name="csY298" fmla="*/ 2862141 h 4734291"/>
                <a:gd name="csX299" fmla="*/ 3015126 w 4564923"/>
                <a:gd name="csY299" fmla="*/ 3096026 h 4734291"/>
                <a:gd name="csX300" fmla="*/ 3015579 w 4564923"/>
                <a:gd name="csY300" fmla="*/ 3102256 h 4734291"/>
                <a:gd name="csX301" fmla="*/ 3036424 w 4564923"/>
                <a:gd name="csY301" fmla="*/ 3112566 h 4734291"/>
                <a:gd name="csX302" fmla="*/ 1338625 w 4564923"/>
                <a:gd name="csY302" fmla="*/ 1846452 h 4734291"/>
                <a:gd name="csX303" fmla="*/ 1349387 w 4564923"/>
                <a:gd name="csY303" fmla="*/ 1813146 h 4734291"/>
                <a:gd name="csX304" fmla="*/ 1528383 w 4564923"/>
                <a:gd name="csY304" fmla="*/ 1353420 h 4734291"/>
                <a:gd name="csX305" fmla="*/ 1742045 w 4564923"/>
                <a:gd name="csY305" fmla="*/ 1017293 h 4734291"/>
                <a:gd name="csX306" fmla="*/ 1758585 w 4564923"/>
                <a:gd name="csY306" fmla="*/ 995315 h 4734291"/>
                <a:gd name="csX307" fmla="*/ 1749862 w 4564923"/>
                <a:gd name="csY307" fmla="*/ 988801 h 4734291"/>
                <a:gd name="csX308" fmla="*/ 1425744 w 4564923"/>
                <a:gd name="csY308" fmla="*/ 864184 h 4734291"/>
                <a:gd name="csX309" fmla="*/ 1392947 w 4564923"/>
                <a:gd name="csY309" fmla="*/ 854441 h 4734291"/>
                <a:gd name="csX310" fmla="*/ 1357657 w 4564923"/>
                <a:gd name="csY310" fmla="*/ 865260 h 4734291"/>
                <a:gd name="csX311" fmla="*/ 1326503 w 4564923"/>
                <a:gd name="csY311" fmla="*/ 991463 h 4734291"/>
                <a:gd name="csX312" fmla="*/ 1329958 w 4564923"/>
                <a:gd name="csY312" fmla="*/ 1015594 h 4734291"/>
                <a:gd name="csX313" fmla="*/ 1298124 w 4564923"/>
                <a:gd name="csY313" fmla="*/ 1036609 h 4734291"/>
                <a:gd name="csX314" fmla="*/ 1279148 w 4564923"/>
                <a:gd name="csY314" fmla="*/ 1025450 h 4734291"/>
                <a:gd name="csX315" fmla="*/ 1091882 w 4564923"/>
                <a:gd name="csY315" fmla="*/ 957760 h 4734291"/>
                <a:gd name="csX316" fmla="*/ 909657 w 4564923"/>
                <a:gd name="csY316" fmla="*/ 991633 h 4734291"/>
                <a:gd name="csX317" fmla="*/ 737855 w 4564923"/>
                <a:gd name="csY317" fmla="*/ 1148425 h 4734291"/>
                <a:gd name="csX318" fmla="*/ 744369 w 4564923"/>
                <a:gd name="csY318" fmla="*/ 1429947 h 4734291"/>
                <a:gd name="csX319" fmla="*/ 752526 w 4564923"/>
                <a:gd name="csY319" fmla="*/ 1442125 h 4734291"/>
                <a:gd name="csX320" fmla="*/ 743293 w 4564923"/>
                <a:gd name="csY320" fmla="*/ 1482400 h 4734291"/>
                <a:gd name="csX321" fmla="*/ 701660 w 4564923"/>
                <a:gd name="csY321" fmla="*/ 1502791 h 4734291"/>
                <a:gd name="csX322" fmla="*/ 471854 w 4564923"/>
                <a:gd name="csY322" fmla="*/ 1593592 h 4734291"/>
                <a:gd name="csX323" fmla="*/ 85143 w 4564923"/>
                <a:gd name="csY323" fmla="*/ 1802383 h 4734291"/>
                <a:gd name="csX324" fmla="*/ 70189 w 4564923"/>
                <a:gd name="csY324" fmla="*/ 1814788 h 4734291"/>
                <a:gd name="csX325" fmla="*/ 1338511 w 4564923"/>
                <a:gd name="csY325" fmla="*/ 1846509 h 4734291"/>
                <a:gd name="csX326" fmla="*/ 2426705 w 4564923"/>
                <a:gd name="csY326" fmla="*/ 810541 h 4734291"/>
                <a:gd name="csX327" fmla="*/ 2411184 w 4564923"/>
                <a:gd name="csY327" fmla="*/ 800515 h 4734291"/>
                <a:gd name="csX328" fmla="*/ 2359072 w 4564923"/>
                <a:gd name="csY328" fmla="*/ 773496 h 4734291"/>
                <a:gd name="csX329" fmla="*/ 2344457 w 4564923"/>
                <a:gd name="csY329" fmla="*/ 764660 h 4734291"/>
                <a:gd name="csX330" fmla="*/ 2335451 w 4564923"/>
                <a:gd name="csY330" fmla="*/ 739510 h 4734291"/>
                <a:gd name="csX331" fmla="*/ 2362923 w 4564923"/>
                <a:gd name="csY331" fmla="*/ 732995 h 4734291"/>
                <a:gd name="csX332" fmla="*/ 2393341 w 4564923"/>
                <a:gd name="csY332" fmla="*/ 748629 h 4734291"/>
                <a:gd name="csX333" fmla="*/ 2460182 w 4564923"/>
                <a:gd name="csY333" fmla="*/ 778594 h 4734291"/>
                <a:gd name="csX334" fmla="*/ 2646088 w 4564923"/>
                <a:gd name="csY334" fmla="*/ 690342 h 4734291"/>
                <a:gd name="csX335" fmla="*/ 2648977 w 4564923"/>
                <a:gd name="csY335" fmla="*/ 677881 h 4734291"/>
                <a:gd name="csX336" fmla="*/ 2571828 w 4564923"/>
                <a:gd name="csY336" fmla="*/ 644630 h 4734291"/>
                <a:gd name="csX337" fmla="*/ 2540277 w 4564923"/>
                <a:gd name="csY337" fmla="*/ 621973 h 4734291"/>
                <a:gd name="csX338" fmla="*/ 2532573 w 4564923"/>
                <a:gd name="csY338" fmla="*/ 598125 h 4734291"/>
                <a:gd name="csX339" fmla="*/ 2556590 w 4564923"/>
                <a:gd name="csY339" fmla="*/ 585664 h 4734291"/>
                <a:gd name="csX340" fmla="*/ 2588198 w 4564923"/>
                <a:gd name="csY340" fmla="*/ 589176 h 4734291"/>
                <a:gd name="csX341" fmla="*/ 2662402 w 4564923"/>
                <a:gd name="csY341" fmla="*/ 589346 h 4734291"/>
                <a:gd name="csX342" fmla="*/ 2664214 w 4564923"/>
                <a:gd name="csY342" fmla="*/ 562270 h 4734291"/>
                <a:gd name="csX343" fmla="*/ 2698258 w 4564923"/>
                <a:gd name="csY343" fmla="*/ 528906 h 4734291"/>
                <a:gd name="csX344" fmla="*/ 2722445 w 4564923"/>
                <a:gd name="csY344" fmla="*/ 526074 h 4734291"/>
                <a:gd name="csX345" fmla="*/ 2726920 w 4564923"/>
                <a:gd name="csY345" fmla="*/ 519900 h 4734291"/>
                <a:gd name="csX346" fmla="*/ 2692763 w 4564923"/>
                <a:gd name="csY346" fmla="*/ 508741 h 4734291"/>
                <a:gd name="csX347" fmla="*/ 2653056 w 4564923"/>
                <a:gd name="csY347" fmla="*/ 468637 h 4734291"/>
                <a:gd name="csX348" fmla="*/ 2637139 w 4564923"/>
                <a:gd name="csY348" fmla="*/ 414824 h 4734291"/>
                <a:gd name="csX349" fmla="*/ 2564237 w 4564923"/>
                <a:gd name="csY349" fmla="*/ 352856 h 4734291"/>
                <a:gd name="csX350" fmla="*/ 2397816 w 4564923"/>
                <a:gd name="csY350" fmla="*/ 404459 h 4734291"/>
                <a:gd name="csX351" fmla="*/ 2326161 w 4564923"/>
                <a:gd name="csY351" fmla="*/ 478096 h 4734291"/>
                <a:gd name="csX352" fmla="*/ 2287870 w 4564923"/>
                <a:gd name="csY352" fmla="*/ 508288 h 4734291"/>
                <a:gd name="csX353" fmla="*/ 2251504 w 4564923"/>
                <a:gd name="csY353" fmla="*/ 504889 h 4734291"/>
                <a:gd name="csX354" fmla="*/ 2192537 w 4564923"/>
                <a:gd name="csY354" fmla="*/ 488972 h 4734291"/>
                <a:gd name="csX355" fmla="*/ 2149544 w 4564923"/>
                <a:gd name="csY355" fmla="*/ 527603 h 4734291"/>
                <a:gd name="csX356" fmla="*/ 2169200 w 4564923"/>
                <a:gd name="csY356" fmla="*/ 581812 h 4734291"/>
                <a:gd name="csX357" fmla="*/ 2240572 w 4564923"/>
                <a:gd name="csY357" fmla="*/ 590082 h 4734291"/>
                <a:gd name="csX358" fmla="*/ 2248955 w 4564923"/>
                <a:gd name="csY358" fmla="*/ 585041 h 4734291"/>
                <a:gd name="csX359" fmla="*/ 2296197 w 4564923"/>
                <a:gd name="csY359" fmla="*/ 604866 h 4734291"/>
                <a:gd name="csX360" fmla="*/ 2236550 w 4564923"/>
                <a:gd name="csY360" fmla="*/ 808332 h 4734291"/>
                <a:gd name="csX361" fmla="*/ 2233378 w 4564923"/>
                <a:gd name="csY361" fmla="*/ 815073 h 4734291"/>
                <a:gd name="csX362" fmla="*/ 2426762 w 4564923"/>
                <a:gd name="csY362" fmla="*/ 810541 h 4734291"/>
                <a:gd name="csX363" fmla="*/ 2960294 w 4564923"/>
                <a:gd name="csY363" fmla="*/ 609114 h 4734291"/>
                <a:gd name="csX364" fmla="*/ 2982159 w 4564923"/>
                <a:gd name="csY364" fmla="*/ 616931 h 4734291"/>
                <a:gd name="csX365" fmla="*/ 3101735 w 4564923"/>
                <a:gd name="csY365" fmla="*/ 625201 h 4734291"/>
                <a:gd name="csX366" fmla="*/ 3485047 w 4564923"/>
                <a:gd name="csY366" fmla="*/ 648879 h 4734291"/>
                <a:gd name="csX367" fmla="*/ 3502890 w 4564923"/>
                <a:gd name="csY367" fmla="*/ 648879 h 4734291"/>
                <a:gd name="csX368" fmla="*/ 3385410 w 4564923"/>
                <a:gd name="csY368" fmla="*/ 414428 h 4734291"/>
                <a:gd name="csX369" fmla="*/ 2905349 w 4564923"/>
                <a:gd name="csY369" fmla="*/ 505569 h 4734291"/>
                <a:gd name="csX370" fmla="*/ 2960294 w 4564923"/>
                <a:gd name="csY370" fmla="*/ 609114 h 4734291"/>
                <a:gd name="csX371" fmla="*/ 3365754 w 4564923"/>
                <a:gd name="csY371" fmla="*/ 233676 h 4734291"/>
                <a:gd name="csX372" fmla="*/ 3386033 w 4564923"/>
                <a:gd name="csY372" fmla="*/ 89799 h 4734291"/>
                <a:gd name="csX373" fmla="*/ 2902970 w 4564923"/>
                <a:gd name="csY373" fmla="*/ 371888 h 4734291"/>
                <a:gd name="csX374" fmla="*/ 2899232 w 4564923"/>
                <a:gd name="csY374" fmla="*/ 467390 h 4734291"/>
                <a:gd name="csX375" fmla="*/ 3374704 w 4564923"/>
                <a:gd name="csY375" fmla="*/ 377156 h 4734291"/>
                <a:gd name="csX376" fmla="*/ 3365811 w 4564923"/>
                <a:gd name="csY376" fmla="*/ 233676 h 4734291"/>
                <a:gd name="csX377" fmla="*/ 1830071 w 4564923"/>
                <a:gd name="csY377" fmla="*/ 691419 h 4734291"/>
                <a:gd name="csX378" fmla="*/ 1564012 w 4564923"/>
                <a:gd name="csY378" fmla="*/ 569577 h 4734291"/>
                <a:gd name="csX379" fmla="*/ 1525664 w 4564923"/>
                <a:gd name="csY379" fmla="*/ 715549 h 4734291"/>
                <a:gd name="csX380" fmla="*/ 1499834 w 4564923"/>
                <a:gd name="csY380" fmla="*/ 829801 h 4734291"/>
                <a:gd name="csX381" fmla="*/ 1511220 w 4564923"/>
                <a:gd name="csY381" fmla="*/ 852402 h 4734291"/>
                <a:gd name="csX382" fmla="*/ 1733832 w 4564923"/>
                <a:gd name="csY382" fmla="*/ 940144 h 4734291"/>
                <a:gd name="csX383" fmla="*/ 1740346 w 4564923"/>
                <a:gd name="csY383" fmla="*/ 941730 h 4734291"/>
                <a:gd name="csX384" fmla="*/ 1830014 w 4564923"/>
                <a:gd name="csY384" fmla="*/ 691475 h 4734291"/>
                <a:gd name="csX385" fmla="*/ 2272576 w 4564923"/>
                <a:gd name="csY385" fmla="*/ 3206765 h 4734291"/>
                <a:gd name="csX386" fmla="*/ 2270707 w 4564923"/>
                <a:gd name="csY386" fmla="*/ 3229706 h 4734291"/>
                <a:gd name="csX387" fmla="*/ 2268781 w 4564923"/>
                <a:gd name="csY387" fmla="*/ 3352115 h 4734291"/>
                <a:gd name="csX388" fmla="*/ 2268327 w 4564923"/>
                <a:gd name="csY388" fmla="*/ 3369221 h 4734291"/>
                <a:gd name="csX389" fmla="*/ 2232642 w 4564923"/>
                <a:gd name="csY389" fmla="*/ 3402585 h 4734291"/>
                <a:gd name="csX390" fmla="*/ 2216668 w 4564923"/>
                <a:gd name="csY390" fmla="*/ 3402471 h 4734291"/>
                <a:gd name="csX391" fmla="*/ 2228053 w 4564923"/>
                <a:gd name="csY391" fmla="*/ 3416009 h 4734291"/>
                <a:gd name="csX392" fmla="*/ 2278240 w 4564923"/>
                <a:gd name="csY392" fmla="*/ 3440649 h 4734291"/>
                <a:gd name="csX393" fmla="*/ 2356976 w 4564923"/>
                <a:gd name="csY393" fmla="*/ 3467329 h 4734291"/>
                <a:gd name="csX394" fmla="*/ 2445737 w 4564923"/>
                <a:gd name="csY394" fmla="*/ 3543119 h 4734291"/>
                <a:gd name="csX395" fmla="*/ 2449589 w 4564923"/>
                <a:gd name="csY395" fmla="*/ 3549180 h 4734291"/>
                <a:gd name="csX396" fmla="*/ 2451685 w 4564923"/>
                <a:gd name="csY396" fmla="*/ 3550370 h 4734291"/>
                <a:gd name="csX397" fmla="*/ 2452421 w 4564923"/>
                <a:gd name="csY397" fmla="*/ 3397373 h 4734291"/>
                <a:gd name="csX398" fmla="*/ 2434125 w 4564923"/>
                <a:gd name="csY398" fmla="*/ 3396467 h 4734291"/>
                <a:gd name="csX399" fmla="*/ 2397590 w 4564923"/>
                <a:gd name="csY399" fmla="*/ 3361347 h 4734291"/>
                <a:gd name="csX400" fmla="*/ 2392718 w 4564923"/>
                <a:gd name="csY400" fmla="*/ 3231689 h 4734291"/>
                <a:gd name="csX401" fmla="*/ 2384618 w 4564923"/>
                <a:gd name="csY401" fmla="*/ 3205123 h 4734291"/>
                <a:gd name="csX402" fmla="*/ 2381956 w 4564923"/>
                <a:gd name="csY402" fmla="*/ 3188979 h 4734291"/>
                <a:gd name="csX403" fmla="*/ 2373289 w 4564923"/>
                <a:gd name="csY403" fmla="*/ 3005678 h 4734291"/>
                <a:gd name="csX404" fmla="*/ 2358902 w 4564923"/>
                <a:gd name="csY404" fmla="*/ 2668248 h 4734291"/>
                <a:gd name="csX405" fmla="*/ 2348762 w 4564923"/>
                <a:gd name="csY405" fmla="*/ 2435950 h 4734291"/>
                <a:gd name="csX406" fmla="*/ 2341852 w 4564923"/>
                <a:gd name="csY406" fmla="*/ 2405532 h 4734291"/>
                <a:gd name="csX407" fmla="*/ 2309791 w 4564923"/>
                <a:gd name="csY407" fmla="*/ 2407004 h 4734291"/>
                <a:gd name="csX408" fmla="*/ 2304636 w 4564923"/>
                <a:gd name="csY408" fmla="*/ 2440311 h 4734291"/>
                <a:gd name="csX409" fmla="*/ 2310811 w 4564923"/>
                <a:gd name="csY409" fmla="*/ 2587020 h 4734291"/>
                <a:gd name="csX410" fmla="*/ 2319477 w 4564923"/>
                <a:gd name="csY410" fmla="*/ 2755650 h 4734291"/>
                <a:gd name="csX411" fmla="*/ 2333865 w 4564923"/>
                <a:gd name="csY411" fmla="*/ 3056318 h 4734291"/>
                <a:gd name="csX412" fmla="*/ 2340606 w 4564923"/>
                <a:gd name="csY412" fmla="*/ 3206652 h 4734291"/>
                <a:gd name="csX413" fmla="*/ 2272632 w 4564923"/>
                <a:gd name="csY413" fmla="*/ 3206652 h 4734291"/>
                <a:gd name="csX414" fmla="*/ 1231340 w 4564923"/>
                <a:gd name="csY414" fmla="*/ 780293 h 4734291"/>
                <a:gd name="csX415" fmla="*/ 1461146 w 4564923"/>
                <a:gd name="csY415" fmla="*/ 830650 h 4734291"/>
                <a:gd name="csX416" fmla="*/ 1525154 w 4564923"/>
                <a:gd name="csY416" fmla="*/ 558304 h 4734291"/>
                <a:gd name="csX417" fmla="*/ 1226866 w 4564923"/>
                <a:gd name="csY417" fmla="*/ 522732 h 4734291"/>
                <a:gd name="csX418" fmla="*/ 1231340 w 4564923"/>
                <a:gd name="csY418" fmla="*/ 780350 h 4734291"/>
                <a:gd name="csX419" fmla="*/ 863209 w 4564923"/>
                <a:gd name="csY419" fmla="*/ 556945 h 4734291"/>
                <a:gd name="csX420" fmla="*/ 908638 w 4564923"/>
                <a:gd name="csY420" fmla="*/ 793435 h 4734291"/>
                <a:gd name="csX421" fmla="*/ 1190387 w 4564923"/>
                <a:gd name="csY421" fmla="*/ 781483 h 4734291"/>
                <a:gd name="csX422" fmla="*/ 1183419 w 4564923"/>
                <a:gd name="csY422" fmla="*/ 523242 h 4734291"/>
                <a:gd name="csX423" fmla="*/ 863209 w 4564923"/>
                <a:gd name="csY423" fmla="*/ 556945 h 4734291"/>
                <a:gd name="csX424" fmla="*/ 603268 w 4564923"/>
                <a:gd name="csY424" fmla="*/ 862258 h 4734291"/>
                <a:gd name="csX425" fmla="*/ 872442 w 4564923"/>
                <a:gd name="csY425" fmla="*/ 800855 h 4734291"/>
                <a:gd name="csX426" fmla="*/ 819083 w 4564923"/>
                <a:gd name="csY426" fmla="*/ 563063 h 4734291"/>
                <a:gd name="csX427" fmla="*/ 540733 w 4564923"/>
                <a:gd name="csY427" fmla="*/ 599598 h 4734291"/>
                <a:gd name="csX428" fmla="*/ 603212 w 4564923"/>
                <a:gd name="csY428" fmla="*/ 862258 h 4734291"/>
                <a:gd name="csX429" fmla="*/ 1864737 w 4564923"/>
                <a:gd name="csY429" fmla="*/ 710678 h 4734291"/>
                <a:gd name="csX430" fmla="*/ 1772407 w 4564923"/>
                <a:gd name="csY430" fmla="*/ 955721 h 4734291"/>
                <a:gd name="csX431" fmla="*/ 2048604 w 4564923"/>
                <a:gd name="csY431" fmla="*/ 1067593 h 4734291"/>
                <a:gd name="csX432" fmla="*/ 2054439 w 4564923"/>
                <a:gd name="csY432" fmla="*/ 1021485 h 4734291"/>
                <a:gd name="csX433" fmla="*/ 2074547 w 4564923"/>
                <a:gd name="csY433" fmla="*/ 869055 h 4734291"/>
                <a:gd name="csX434" fmla="*/ 2086046 w 4564923"/>
                <a:gd name="csY434" fmla="*/ 822890 h 4734291"/>
                <a:gd name="csX435" fmla="*/ 1864737 w 4564923"/>
                <a:gd name="csY435" fmla="*/ 710734 h 4734291"/>
                <a:gd name="csX436" fmla="*/ 2833014 w 4564923"/>
                <a:gd name="csY436" fmla="*/ 3335461 h 4734291"/>
                <a:gd name="csX437" fmla="*/ 2815568 w 4564923"/>
                <a:gd name="csY437" fmla="*/ 3195776 h 4734291"/>
                <a:gd name="csX438" fmla="*/ 2431633 w 4564923"/>
                <a:gd name="csY438" fmla="*/ 3211523 h 4734291"/>
                <a:gd name="csX439" fmla="*/ 2437864 w 4564923"/>
                <a:gd name="csY439" fmla="*/ 3357269 h 4734291"/>
                <a:gd name="csX440" fmla="*/ 2833014 w 4564923"/>
                <a:gd name="csY440" fmla="*/ 3335461 h 4734291"/>
                <a:gd name="csX441" fmla="*/ 1863094 w 4564923"/>
                <a:gd name="csY441" fmla="*/ 3349112 h 4734291"/>
                <a:gd name="csX442" fmla="*/ 2229016 w 4564923"/>
                <a:gd name="csY442" fmla="*/ 3363783 h 4734291"/>
                <a:gd name="csX443" fmla="*/ 2229016 w 4564923"/>
                <a:gd name="csY443" fmla="*/ 3210787 h 4734291"/>
                <a:gd name="csX444" fmla="*/ 1868192 w 4564923"/>
                <a:gd name="csY444" fmla="*/ 3205179 h 4734291"/>
                <a:gd name="csX445" fmla="*/ 1863151 w 4564923"/>
                <a:gd name="csY445" fmla="*/ 3349169 h 4734291"/>
                <a:gd name="csX446" fmla="*/ 2120203 w 4564923"/>
                <a:gd name="csY446" fmla="*/ 833539 h 4734291"/>
                <a:gd name="csX447" fmla="*/ 2084403 w 4564923"/>
                <a:gd name="csY447" fmla="*/ 1075070 h 4734291"/>
                <a:gd name="csX448" fmla="*/ 2341455 w 4564923"/>
                <a:gd name="csY448" fmla="*/ 1067480 h 4734291"/>
                <a:gd name="csX449" fmla="*/ 2326671 w 4564923"/>
                <a:gd name="csY449" fmla="*/ 859822 h 4734291"/>
                <a:gd name="csX450" fmla="*/ 2120259 w 4564923"/>
                <a:gd name="csY450" fmla="*/ 833482 h 4734291"/>
                <a:gd name="csX451" fmla="*/ 2486748 w 4564923"/>
                <a:gd name="csY451" fmla="*/ 942126 h 4734291"/>
                <a:gd name="csX452" fmla="*/ 2474739 w 4564923"/>
                <a:gd name="csY452" fmla="*/ 944165 h 4734291"/>
                <a:gd name="csX453" fmla="*/ 2455650 w 4564923"/>
                <a:gd name="csY453" fmla="*/ 932497 h 4734291"/>
                <a:gd name="csX454" fmla="*/ 2464430 w 4564923"/>
                <a:gd name="csY454" fmla="*/ 911821 h 4734291"/>
                <a:gd name="csX455" fmla="*/ 2491279 w 4564923"/>
                <a:gd name="csY455" fmla="*/ 900209 h 4734291"/>
                <a:gd name="csX456" fmla="*/ 2610799 w 4564923"/>
                <a:gd name="csY456" fmla="*/ 850589 h 4734291"/>
                <a:gd name="csX457" fmla="*/ 2670275 w 4564923"/>
                <a:gd name="csY457" fmla="*/ 797683 h 4734291"/>
                <a:gd name="csX458" fmla="*/ 2673617 w 4564923"/>
                <a:gd name="csY458" fmla="*/ 727728 h 4734291"/>
                <a:gd name="csX459" fmla="*/ 2661099 w 4564923"/>
                <a:gd name="csY459" fmla="*/ 742115 h 4734291"/>
                <a:gd name="csX460" fmla="*/ 2591993 w 4564923"/>
                <a:gd name="csY460" fmla="*/ 806916 h 4734291"/>
                <a:gd name="csX461" fmla="*/ 2527532 w 4564923"/>
                <a:gd name="csY461" fmla="*/ 827422 h 4734291"/>
                <a:gd name="csX462" fmla="*/ 2489354 w 4564923"/>
                <a:gd name="csY462" fmla="*/ 835125 h 4734291"/>
                <a:gd name="csX463" fmla="*/ 2368758 w 4564923"/>
                <a:gd name="csY463" fmla="*/ 858519 h 4734291"/>
                <a:gd name="csX464" fmla="*/ 2380030 w 4564923"/>
                <a:gd name="csY464" fmla="*/ 1061929 h 4734291"/>
                <a:gd name="csX465" fmla="*/ 2514050 w 4564923"/>
                <a:gd name="csY465" fmla="*/ 1027659 h 4734291"/>
                <a:gd name="csX466" fmla="*/ 2604738 w 4564923"/>
                <a:gd name="csY466" fmla="*/ 979511 h 4734291"/>
                <a:gd name="csX467" fmla="*/ 2698088 w 4564923"/>
                <a:gd name="csY467" fmla="*/ 862711 h 4734291"/>
                <a:gd name="csX468" fmla="*/ 2701883 w 4564923"/>
                <a:gd name="csY468" fmla="*/ 829008 h 4734291"/>
                <a:gd name="csX469" fmla="*/ 2697635 w 4564923"/>
                <a:gd name="csY469" fmla="*/ 826402 h 4734291"/>
                <a:gd name="csX470" fmla="*/ 2486748 w 4564923"/>
                <a:gd name="csY470" fmla="*/ 942126 h 4734291"/>
                <a:gd name="csX471" fmla="*/ 1282887 w 4564923"/>
                <a:gd name="csY471" fmla="*/ 2246361 h 4734291"/>
                <a:gd name="csX472" fmla="*/ 1307697 w 4564923"/>
                <a:gd name="csY472" fmla="*/ 2207107 h 4734291"/>
                <a:gd name="csX473" fmla="*/ 1333300 w 4564923"/>
                <a:gd name="csY473" fmla="*/ 2200423 h 4734291"/>
                <a:gd name="csX474" fmla="*/ 1340834 w 4564923"/>
                <a:gd name="csY474" fmla="*/ 2225913 h 4734291"/>
                <a:gd name="csX475" fmla="*/ 1313531 w 4564923"/>
                <a:gd name="csY475" fmla="*/ 2304252 h 4734291"/>
                <a:gd name="csX476" fmla="*/ 1309963 w 4564923"/>
                <a:gd name="csY476" fmla="*/ 2390068 h 4734291"/>
                <a:gd name="csX477" fmla="*/ 1328769 w 4564923"/>
                <a:gd name="csY477" fmla="*/ 2356591 h 4734291"/>
                <a:gd name="csX478" fmla="*/ 1369156 w 4564923"/>
                <a:gd name="csY478" fmla="*/ 2243926 h 4734291"/>
                <a:gd name="csX479" fmla="*/ 1374084 w 4564923"/>
                <a:gd name="csY479" fmla="*/ 2227555 h 4734291"/>
                <a:gd name="csX480" fmla="*/ 1398951 w 4564923"/>
                <a:gd name="csY480" fmla="*/ 2209826 h 4734291"/>
                <a:gd name="csX481" fmla="*/ 1411866 w 4564923"/>
                <a:gd name="csY481" fmla="*/ 2237581 h 4734291"/>
                <a:gd name="csX482" fmla="*/ 1406938 w 4564923"/>
                <a:gd name="csY482" fmla="*/ 2256500 h 4734291"/>
                <a:gd name="csX483" fmla="*/ 1389661 w 4564923"/>
                <a:gd name="csY483" fmla="*/ 2399357 h 4734291"/>
                <a:gd name="csX484" fmla="*/ 1393683 w 4564923"/>
                <a:gd name="csY484" fmla="*/ 2444276 h 4734291"/>
                <a:gd name="csX485" fmla="*/ 1398951 w 4564923"/>
                <a:gd name="csY485" fmla="*/ 2445239 h 4734291"/>
                <a:gd name="csX486" fmla="*/ 1408920 w 4564923"/>
                <a:gd name="csY486" fmla="*/ 2421675 h 4734291"/>
                <a:gd name="csX487" fmla="*/ 1432711 w 4564923"/>
                <a:gd name="csY487" fmla="*/ 2304535 h 4734291"/>
                <a:gd name="csX488" fmla="*/ 1437752 w 4564923"/>
                <a:gd name="csY488" fmla="*/ 2260805 h 4734291"/>
                <a:gd name="csX489" fmla="*/ 1440358 w 4564923"/>
                <a:gd name="csY489" fmla="*/ 2248967 h 4734291"/>
                <a:gd name="csX490" fmla="*/ 1461090 w 4564923"/>
                <a:gd name="csY490" fmla="*/ 2235769 h 4734291"/>
                <a:gd name="csX491" fmla="*/ 1476837 w 4564923"/>
                <a:gd name="csY491" fmla="*/ 2252139 h 4734291"/>
                <a:gd name="csX492" fmla="*/ 1477007 w 4564923"/>
                <a:gd name="csY492" fmla="*/ 2271681 h 4734291"/>
                <a:gd name="csX493" fmla="*/ 1487259 w 4564923"/>
                <a:gd name="csY493" fmla="*/ 2395619 h 4734291"/>
                <a:gd name="csX494" fmla="*/ 1498305 w 4564923"/>
                <a:gd name="csY494" fmla="*/ 2431022 h 4734291"/>
                <a:gd name="csX495" fmla="*/ 1515298 w 4564923"/>
                <a:gd name="csY495" fmla="*/ 2359253 h 4734291"/>
                <a:gd name="csX496" fmla="*/ 1514165 w 4564923"/>
                <a:gd name="csY496" fmla="*/ 2249307 h 4734291"/>
                <a:gd name="csX497" fmla="*/ 1514505 w 4564923"/>
                <a:gd name="csY497" fmla="*/ 2230104 h 4734291"/>
                <a:gd name="csX498" fmla="*/ 1529856 w 4564923"/>
                <a:gd name="csY498" fmla="*/ 2214017 h 4734291"/>
                <a:gd name="csX499" fmla="*/ 1549455 w 4564923"/>
                <a:gd name="csY499" fmla="*/ 2224043 h 4734291"/>
                <a:gd name="csX500" fmla="*/ 1559311 w 4564923"/>
                <a:gd name="csY500" fmla="*/ 2248797 h 4734291"/>
                <a:gd name="csX501" fmla="*/ 1589672 w 4564923"/>
                <a:gd name="csY501" fmla="*/ 2316090 h 4734291"/>
                <a:gd name="csX502" fmla="*/ 1564635 w 4564923"/>
                <a:gd name="csY502" fmla="*/ 2163547 h 4734291"/>
                <a:gd name="csX503" fmla="*/ 1339474 w 4564923"/>
                <a:gd name="csY503" fmla="*/ 2077844 h 4734291"/>
                <a:gd name="csX504" fmla="*/ 1304638 w 4564923"/>
                <a:gd name="csY504" fmla="*/ 2127352 h 4734291"/>
                <a:gd name="csX505" fmla="*/ 1244822 w 4564923"/>
                <a:gd name="csY505" fmla="*/ 2260296 h 4734291"/>
                <a:gd name="csX506" fmla="*/ 1240857 w 4564923"/>
                <a:gd name="csY506" fmla="*/ 2293263 h 4734291"/>
                <a:gd name="csX507" fmla="*/ 1248107 w 4564923"/>
                <a:gd name="csY507" fmla="*/ 2295868 h 4734291"/>
                <a:gd name="csX508" fmla="*/ 1282830 w 4564923"/>
                <a:gd name="csY508" fmla="*/ 2246474 h 4734291"/>
                <a:gd name="csX509" fmla="*/ 2326728 w 4564923"/>
                <a:gd name="csY509" fmla="*/ 1618176 h 4734291"/>
                <a:gd name="csX510" fmla="*/ 2077776 w 4564923"/>
                <a:gd name="csY510" fmla="*/ 1612398 h 4734291"/>
                <a:gd name="csX511" fmla="*/ 2079022 w 4564923"/>
                <a:gd name="csY511" fmla="*/ 1796832 h 4734291"/>
                <a:gd name="csX512" fmla="*/ 2333072 w 4564923"/>
                <a:gd name="csY512" fmla="*/ 1816884 h 4734291"/>
                <a:gd name="csX513" fmla="*/ 2326784 w 4564923"/>
                <a:gd name="csY513" fmla="*/ 1618119 h 4734291"/>
                <a:gd name="csX514" fmla="*/ 2084857 w 4564923"/>
                <a:gd name="csY514" fmla="*/ 1836313 h 4734291"/>
                <a:gd name="csX515" fmla="*/ 2099811 w 4564923"/>
                <a:gd name="csY515" fmla="*/ 2011854 h 4734291"/>
                <a:gd name="csX516" fmla="*/ 2299482 w 4564923"/>
                <a:gd name="csY516" fmla="*/ 2075749 h 4734291"/>
                <a:gd name="csX517" fmla="*/ 2332279 w 4564923"/>
                <a:gd name="csY517" fmla="*/ 1857271 h 4734291"/>
                <a:gd name="csX518" fmla="*/ 2084857 w 4564923"/>
                <a:gd name="csY518" fmla="*/ 1836313 h 4734291"/>
                <a:gd name="csX519" fmla="*/ 2327351 w 4564923"/>
                <a:gd name="csY519" fmla="*/ 1578695 h 4734291"/>
                <a:gd name="csX520" fmla="*/ 2363773 w 4564923"/>
                <a:gd name="csY520" fmla="*/ 1393071 h 4734291"/>
                <a:gd name="csX521" fmla="*/ 2144786 w 4564923"/>
                <a:gd name="csY521" fmla="*/ 1381686 h 4734291"/>
                <a:gd name="csX522" fmla="*/ 2083214 w 4564923"/>
                <a:gd name="csY522" fmla="*/ 1574786 h 4734291"/>
                <a:gd name="csX523" fmla="*/ 2327351 w 4564923"/>
                <a:gd name="csY523" fmla="*/ 1578638 h 4734291"/>
                <a:gd name="csX524" fmla="*/ 2912090 w 4564923"/>
                <a:gd name="csY524" fmla="*/ 888314 h 4734291"/>
                <a:gd name="csX525" fmla="*/ 3077604 w 4564923"/>
                <a:gd name="csY525" fmla="*/ 896301 h 4734291"/>
                <a:gd name="csX526" fmla="*/ 3162005 w 4564923"/>
                <a:gd name="csY526" fmla="*/ 834842 h 4734291"/>
                <a:gd name="csX527" fmla="*/ 3163704 w 4564923"/>
                <a:gd name="csY527" fmla="*/ 821134 h 4734291"/>
                <a:gd name="csX528" fmla="*/ 3134136 w 4564923"/>
                <a:gd name="csY528" fmla="*/ 712717 h 4734291"/>
                <a:gd name="csX529" fmla="*/ 3103604 w 4564923"/>
                <a:gd name="csY529" fmla="*/ 684678 h 4734291"/>
                <a:gd name="csX530" fmla="*/ 2915828 w 4564923"/>
                <a:gd name="csY530" fmla="*/ 673802 h 4734291"/>
                <a:gd name="csX531" fmla="*/ 2928800 w 4564923"/>
                <a:gd name="csY531" fmla="*/ 680656 h 4734291"/>
                <a:gd name="csX532" fmla="*/ 3003401 w 4564923"/>
                <a:gd name="csY532" fmla="*/ 693401 h 4734291"/>
                <a:gd name="csX533" fmla="*/ 3013200 w 4564923"/>
                <a:gd name="csY533" fmla="*/ 693798 h 4734291"/>
                <a:gd name="csX534" fmla="*/ 3038350 w 4564923"/>
                <a:gd name="csY534" fmla="*/ 714586 h 4734291"/>
                <a:gd name="csX535" fmla="*/ 3011161 w 4564923"/>
                <a:gd name="csY535" fmla="*/ 733222 h 4734291"/>
                <a:gd name="csX536" fmla="*/ 2927950 w 4564923"/>
                <a:gd name="csY536" fmla="*/ 732032 h 4734291"/>
                <a:gd name="csX537" fmla="*/ 2886940 w 4564923"/>
                <a:gd name="csY537" fmla="*/ 742172 h 4734291"/>
                <a:gd name="csX538" fmla="*/ 2914299 w 4564923"/>
                <a:gd name="csY538" fmla="*/ 752651 h 4734291"/>
                <a:gd name="csX539" fmla="*/ 2994734 w 4564923"/>
                <a:gd name="csY539" fmla="*/ 759052 h 4734291"/>
                <a:gd name="csX540" fmla="*/ 3011840 w 4564923"/>
                <a:gd name="csY540" fmla="*/ 759448 h 4734291"/>
                <a:gd name="csX541" fmla="*/ 3035801 w 4564923"/>
                <a:gd name="csY541" fmla="*/ 778934 h 4734291"/>
                <a:gd name="csX542" fmla="*/ 3012747 w 4564923"/>
                <a:gd name="csY542" fmla="*/ 799099 h 4734291"/>
                <a:gd name="csX543" fmla="*/ 2993205 w 4564923"/>
                <a:gd name="csY543" fmla="*/ 799383 h 4734291"/>
                <a:gd name="csX544" fmla="*/ 2914922 w 4564923"/>
                <a:gd name="csY544" fmla="*/ 801875 h 4734291"/>
                <a:gd name="csX545" fmla="*/ 2890395 w 4564923"/>
                <a:gd name="csY545" fmla="*/ 807256 h 4734291"/>
                <a:gd name="csX546" fmla="*/ 2890168 w 4564923"/>
                <a:gd name="csY546" fmla="*/ 813600 h 4734291"/>
                <a:gd name="csX547" fmla="*/ 2921889 w 4564923"/>
                <a:gd name="csY547" fmla="*/ 820341 h 4734291"/>
                <a:gd name="csX548" fmla="*/ 2983065 w 4564923"/>
                <a:gd name="csY548" fmla="*/ 820737 h 4734291"/>
                <a:gd name="csX549" fmla="*/ 2997736 w 4564923"/>
                <a:gd name="csY549" fmla="*/ 820228 h 4734291"/>
                <a:gd name="csX550" fmla="*/ 3023962 w 4564923"/>
                <a:gd name="csY550" fmla="*/ 836768 h 4734291"/>
                <a:gd name="csX551" fmla="*/ 3000738 w 4564923"/>
                <a:gd name="csY551" fmla="*/ 859765 h 4734291"/>
                <a:gd name="csX552" fmla="*/ 2908351 w 4564923"/>
                <a:gd name="csY552" fmla="*/ 870075 h 4734291"/>
                <a:gd name="csX553" fmla="*/ 2890112 w 4564923"/>
                <a:gd name="csY553" fmla="*/ 874663 h 4734291"/>
                <a:gd name="csX554" fmla="*/ 2889772 w 4564923"/>
                <a:gd name="csY554" fmla="*/ 880044 h 4734291"/>
                <a:gd name="csX555" fmla="*/ 2912203 w 4564923"/>
                <a:gd name="csY555" fmla="*/ 888427 h 4734291"/>
                <a:gd name="csX556" fmla="*/ 2290815 w 4564923"/>
                <a:gd name="csY556" fmla="*/ 2113644 h 4734291"/>
                <a:gd name="csX557" fmla="*/ 2096072 w 4564923"/>
                <a:gd name="csY557" fmla="*/ 2050145 h 4734291"/>
                <a:gd name="csX558" fmla="*/ 2053646 w 4564923"/>
                <a:gd name="csY558" fmla="*/ 2207163 h 4734291"/>
                <a:gd name="csX559" fmla="*/ 2228110 w 4564923"/>
                <a:gd name="csY559" fmla="*/ 2287088 h 4734291"/>
                <a:gd name="csX560" fmla="*/ 2290815 w 4564923"/>
                <a:gd name="csY560" fmla="*/ 2113644 h 4734291"/>
                <a:gd name="csX561" fmla="*/ 2334261 w 4564923"/>
                <a:gd name="csY561" fmla="*/ 1208751 h 4734291"/>
                <a:gd name="csX562" fmla="*/ 2261247 w 4564923"/>
                <a:gd name="csY562" fmla="*/ 1201784 h 4734291"/>
                <a:gd name="csX563" fmla="*/ 2240459 w 4564923"/>
                <a:gd name="csY563" fmla="*/ 1210394 h 4734291"/>
                <a:gd name="csX564" fmla="*/ 2162063 w 4564923"/>
                <a:gd name="csY564" fmla="*/ 1344131 h 4734291"/>
                <a:gd name="csX565" fmla="*/ 2378784 w 4564923"/>
                <a:gd name="csY565" fmla="*/ 1353194 h 4734291"/>
                <a:gd name="csX566" fmla="*/ 2444604 w 4564923"/>
                <a:gd name="csY566" fmla="*/ 1218607 h 4734291"/>
                <a:gd name="csX567" fmla="*/ 2334261 w 4564923"/>
                <a:gd name="csY567" fmla="*/ 1208808 h 4734291"/>
                <a:gd name="csX568" fmla="*/ 2210437 w 4564923"/>
                <a:gd name="csY568" fmla="*/ 2321811 h 4734291"/>
                <a:gd name="csX569" fmla="*/ 2037502 w 4564923"/>
                <a:gd name="csY569" fmla="*/ 2240753 h 4734291"/>
                <a:gd name="csX570" fmla="*/ 1962732 w 4564923"/>
                <a:gd name="csY570" fmla="*/ 2363275 h 4734291"/>
                <a:gd name="csX571" fmla="*/ 2145579 w 4564923"/>
                <a:gd name="csY571" fmla="*/ 2453339 h 4734291"/>
                <a:gd name="csX572" fmla="*/ 2210437 w 4564923"/>
                <a:gd name="csY572" fmla="*/ 2321755 h 4734291"/>
                <a:gd name="csX573" fmla="*/ 2462561 w 4564923"/>
                <a:gd name="csY573" fmla="*/ 1180259 h 4734291"/>
                <a:gd name="csX574" fmla="*/ 2557157 w 4564923"/>
                <a:gd name="csY574" fmla="*/ 1050260 h 4734291"/>
                <a:gd name="csX575" fmla="*/ 2391982 w 4564923"/>
                <a:gd name="csY575" fmla="*/ 1098351 h 4734291"/>
                <a:gd name="csX576" fmla="*/ 2338906 w 4564923"/>
                <a:gd name="csY576" fmla="*/ 1106168 h 4734291"/>
                <a:gd name="csX577" fmla="*/ 2310244 w 4564923"/>
                <a:gd name="csY577" fmla="*/ 1122198 h 4734291"/>
                <a:gd name="csX578" fmla="*/ 2274558 w 4564923"/>
                <a:gd name="csY578" fmla="*/ 1167061 h 4734291"/>
                <a:gd name="csX579" fmla="*/ 2462561 w 4564923"/>
                <a:gd name="csY579" fmla="*/ 1180202 h 4734291"/>
                <a:gd name="csX580" fmla="*/ 2819930 w 4564923"/>
                <a:gd name="csY580" fmla="*/ 522279 h 4734291"/>
                <a:gd name="csX581" fmla="*/ 2850801 w 4564923"/>
                <a:gd name="csY581" fmla="*/ 596539 h 4734291"/>
                <a:gd name="csX582" fmla="*/ 2870626 w 4564923"/>
                <a:gd name="csY582" fmla="*/ 609511 h 4734291"/>
                <a:gd name="csX583" fmla="*/ 2914356 w 4564923"/>
                <a:gd name="csY583" fmla="*/ 612513 h 4734291"/>
                <a:gd name="csX584" fmla="*/ 2886600 w 4564923"/>
                <a:gd name="csY584" fmla="*/ 562496 h 4734291"/>
                <a:gd name="csX585" fmla="*/ 2865981 w 4564923"/>
                <a:gd name="csY585" fmla="*/ 512989 h 4734291"/>
                <a:gd name="csX586" fmla="*/ 2819930 w 4564923"/>
                <a:gd name="csY586" fmla="*/ 522279 h 4734291"/>
                <a:gd name="csX587" fmla="*/ 2818570 w 4564923"/>
                <a:gd name="csY587" fmla="*/ 419809 h 4734291"/>
                <a:gd name="csX588" fmla="*/ 2812566 w 4564923"/>
                <a:gd name="csY588" fmla="*/ 483477 h 4734291"/>
                <a:gd name="csX589" fmla="*/ 2858108 w 4564923"/>
                <a:gd name="csY589" fmla="*/ 474981 h 4734291"/>
                <a:gd name="csX590" fmla="*/ 2858108 w 4564923"/>
                <a:gd name="csY590" fmla="*/ 399417 h 4734291"/>
                <a:gd name="csX591" fmla="*/ 2818570 w 4564923"/>
                <a:gd name="csY591" fmla="*/ 419809 h 4734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</a:cxnLst>
              <a:rect l="l" t="t" r="r" b="b"/>
              <a:pathLst>
                <a:path w="4564923" h="4734291">
                  <a:moveTo>
                    <a:pt x="311664" y="4734292"/>
                  </a:moveTo>
                  <a:cubicBezTo>
                    <a:pt x="405183" y="4576311"/>
                    <a:pt x="514167" y="4430169"/>
                    <a:pt x="643996" y="4299944"/>
                  </a:cubicBezTo>
                  <a:cubicBezTo>
                    <a:pt x="682627" y="4261199"/>
                    <a:pt x="718993" y="4220189"/>
                    <a:pt x="758984" y="4182973"/>
                  </a:cubicBezTo>
                  <a:cubicBezTo>
                    <a:pt x="881052" y="4069345"/>
                    <a:pt x="971400" y="3934475"/>
                    <a:pt x="1037390" y="3781762"/>
                  </a:cubicBezTo>
                  <a:cubicBezTo>
                    <a:pt x="1068431" y="3709993"/>
                    <a:pt x="1104004" y="3640037"/>
                    <a:pt x="1140370" y="3570762"/>
                  </a:cubicBezTo>
                  <a:cubicBezTo>
                    <a:pt x="1185402" y="3485002"/>
                    <a:pt x="1241706" y="3406946"/>
                    <a:pt x="1314154" y="3341805"/>
                  </a:cubicBezTo>
                  <a:cubicBezTo>
                    <a:pt x="1405465" y="3259727"/>
                    <a:pt x="1503290" y="3186543"/>
                    <a:pt x="1612217" y="3128993"/>
                  </a:cubicBezTo>
                  <a:cubicBezTo>
                    <a:pt x="1616408" y="3126783"/>
                    <a:pt x="1620203" y="3123895"/>
                    <a:pt x="1622922" y="3122139"/>
                  </a:cubicBezTo>
                  <a:cubicBezTo>
                    <a:pt x="1623999" y="3106618"/>
                    <a:pt x="1624565" y="3092797"/>
                    <a:pt x="1625924" y="3079089"/>
                  </a:cubicBezTo>
                  <a:cubicBezTo>
                    <a:pt x="1636744" y="2969482"/>
                    <a:pt x="1647733" y="2859932"/>
                    <a:pt x="1658665" y="2750326"/>
                  </a:cubicBezTo>
                  <a:cubicBezTo>
                    <a:pt x="1667331" y="2663490"/>
                    <a:pt x="1675998" y="2576597"/>
                    <a:pt x="1684665" y="2489762"/>
                  </a:cubicBezTo>
                  <a:cubicBezTo>
                    <a:pt x="1695540" y="2381005"/>
                    <a:pt x="1706529" y="2272248"/>
                    <a:pt x="1717292" y="2163434"/>
                  </a:cubicBezTo>
                  <a:cubicBezTo>
                    <a:pt x="1722616" y="2109905"/>
                    <a:pt x="1725449" y="2055980"/>
                    <a:pt x="1733209" y="2002791"/>
                  </a:cubicBezTo>
                  <a:cubicBezTo>
                    <a:pt x="1743065" y="1935044"/>
                    <a:pt x="1755866" y="1867694"/>
                    <a:pt x="1769008" y="1800457"/>
                  </a:cubicBezTo>
                  <a:cubicBezTo>
                    <a:pt x="1787644" y="1705238"/>
                    <a:pt x="1807923" y="1610359"/>
                    <a:pt x="1827068" y="1515253"/>
                  </a:cubicBezTo>
                  <a:cubicBezTo>
                    <a:pt x="1829278" y="1504207"/>
                    <a:pt x="1829617" y="1492595"/>
                    <a:pt x="1829617" y="1481267"/>
                  </a:cubicBezTo>
                  <a:cubicBezTo>
                    <a:pt x="1829617" y="1472090"/>
                    <a:pt x="1823670" y="1464613"/>
                    <a:pt x="1814720" y="1465180"/>
                  </a:cubicBezTo>
                  <a:cubicBezTo>
                    <a:pt x="1808716" y="1465576"/>
                    <a:pt x="1800899" y="1470731"/>
                    <a:pt x="1797840" y="1476055"/>
                  </a:cubicBezTo>
                  <a:cubicBezTo>
                    <a:pt x="1793535" y="1483532"/>
                    <a:pt x="1792459" y="1492992"/>
                    <a:pt x="1790703" y="1501772"/>
                  </a:cubicBezTo>
                  <a:cubicBezTo>
                    <a:pt x="1784812" y="1531340"/>
                    <a:pt x="1779544" y="1561078"/>
                    <a:pt x="1773426" y="1590647"/>
                  </a:cubicBezTo>
                  <a:cubicBezTo>
                    <a:pt x="1746917" y="1718380"/>
                    <a:pt x="1717348" y="1845546"/>
                    <a:pt x="1699505" y="1974922"/>
                  </a:cubicBezTo>
                  <a:cubicBezTo>
                    <a:pt x="1696956" y="1993388"/>
                    <a:pt x="1693898" y="2012080"/>
                    <a:pt x="1687893" y="2029583"/>
                  </a:cubicBezTo>
                  <a:cubicBezTo>
                    <a:pt x="1680530" y="2051108"/>
                    <a:pt x="1670050" y="2071613"/>
                    <a:pt x="1660477" y="2092289"/>
                  </a:cubicBezTo>
                  <a:cubicBezTo>
                    <a:pt x="1647393" y="2120554"/>
                    <a:pt x="1632665" y="2147687"/>
                    <a:pt x="1602870" y="2164057"/>
                  </a:cubicBezTo>
                  <a:cubicBezTo>
                    <a:pt x="1605759" y="2175159"/>
                    <a:pt x="1608705" y="2185242"/>
                    <a:pt x="1610970" y="2195438"/>
                  </a:cubicBezTo>
                  <a:cubicBezTo>
                    <a:pt x="1618164" y="2227215"/>
                    <a:pt x="1626661" y="2258823"/>
                    <a:pt x="1631476" y="2290940"/>
                  </a:cubicBezTo>
                  <a:cubicBezTo>
                    <a:pt x="1633911" y="2307254"/>
                    <a:pt x="1632325" y="2325493"/>
                    <a:pt x="1627454" y="2341354"/>
                  </a:cubicBezTo>
                  <a:cubicBezTo>
                    <a:pt x="1620203" y="2364974"/>
                    <a:pt x="1596243" y="2370979"/>
                    <a:pt x="1576021" y="2356874"/>
                  </a:cubicBezTo>
                  <a:cubicBezTo>
                    <a:pt x="1569733" y="2352456"/>
                    <a:pt x="1564012" y="2347188"/>
                    <a:pt x="1556762" y="2341184"/>
                  </a:cubicBezTo>
                  <a:cubicBezTo>
                    <a:pt x="1554723" y="2357611"/>
                    <a:pt x="1554100" y="2371602"/>
                    <a:pt x="1550984" y="2385026"/>
                  </a:cubicBezTo>
                  <a:cubicBezTo>
                    <a:pt x="1545886" y="2407118"/>
                    <a:pt x="1540448" y="2429322"/>
                    <a:pt x="1532745" y="2450621"/>
                  </a:cubicBezTo>
                  <a:cubicBezTo>
                    <a:pt x="1527590" y="2464838"/>
                    <a:pt x="1516091" y="2475771"/>
                    <a:pt x="1499664" y="2475997"/>
                  </a:cubicBezTo>
                  <a:cubicBezTo>
                    <a:pt x="1483124" y="2476167"/>
                    <a:pt x="1473268" y="2464725"/>
                    <a:pt x="1466188" y="2451074"/>
                  </a:cubicBezTo>
                  <a:cubicBezTo>
                    <a:pt x="1461486" y="2442011"/>
                    <a:pt x="1457351" y="2432608"/>
                    <a:pt x="1451460" y="2420203"/>
                  </a:cubicBezTo>
                  <a:cubicBezTo>
                    <a:pt x="1447608" y="2429662"/>
                    <a:pt x="1445796" y="2435780"/>
                    <a:pt x="1442794" y="2441218"/>
                  </a:cubicBezTo>
                  <a:cubicBezTo>
                    <a:pt x="1434184" y="2456851"/>
                    <a:pt x="1427103" y="2473845"/>
                    <a:pt x="1415718" y="2487213"/>
                  </a:cubicBezTo>
                  <a:cubicBezTo>
                    <a:pt x="1399801" y="2505905"/>
                    <a:pt x="1376576" y="2502223"/>
                    <a:pt x="1365814" y="2480132"/>
                  </a:cubicBezTo>
                  <a:cubicBezTo>
                    <a:pt x="1359866" y="2467954"/>
                    <a:pt x="1357431" y="2453906"/>
                    <a:pt x="1354542" y="2440424"/>
                  </a:cubicBezTo>
                  <a:cubicBezTo>
                    <a:pt x="1352163" y="2429152"/>
                    <a:pt x="1351540" y="2417540"/>
                    <a:pt x="1349670" y="2402756"/>
                  </a:cubicBezTo>
                  <a:cubicBezTo>
                    <a:pt x="1340551" y="2412782"/>
                    <a:pt x="1335113" y="2419919"/>
                    <a:pt x="1328485" y="2425754"/>
                  </a:cubicBezTo>
                  <a:cubicBezTo>
                    <a:pt x="1306564" y="2445239"/>
                    <a:pt x="1281527" y="2439518"/>
                    <a:pt x="1273257" y="2411253"/>
                  </a:cubicBezTo>
                  <a:cubicBezTo>
                    <a:pt x="1268103" y="2393636"/>
                    <a:pt x="1268386" y="2374321"/>
                    <a:pt x="1266686" y="2355741"/>
                  </a:cubicBezTo>
                  <a:cubicBezTo>
                    <a:pt x="1266007" y="2348151"/>
                    <a:pt x="1266573" y="2340447"/>
                    <a:pt x="1266573" y="2331214"/>
                  </a:cubicBezTo>
                  <a:cubicBezTo>
                    <a:pt x="1261192" y="2333423"/>
                    <a:pt x="1258020" y="2334273"/>
                    <a:pt x="1255244" y="2335859"/>
                  </a:cubicBezTo>
                  <a:cubicBezTo>
                    <a:pt x="1230038" y="2350360"/>
                    <a:pt x="1203981" y="2335463"/>
                    <a:pt x="1202905" y="2303855"/>
                  </a:cubicBezTo>
                  <a:cubicBezTo>
                    <a:pt x="1202395" y="2289298"/>
                    <a:pt x="1202905" y="2274344"/>
                    <a:pt x="1205737" y="2260069"/>
                  </a:cubicBezTo>
                  <a:cubicBezTo>
                    <a:pt x="1221314" y="2182183"/>
                    <a:pt x="1259436" y="2115853"/>
                    <a:pt x="1312682" y="2055413"/>
                  </a:cubicBezTo>
                  <a:cubicBezTo>
                    <a:pt x="1287418" y="2041365"/>
                    <a:pt x="1291950" y="2018424"/>
                    <a:pt x="1297727" y="1995710"/>
                  </a:cubicBezTo>
                  <a:cubicBezTo>
                    <a:pt x="1305148" y="1966482"/>
                    <a:pt x="1313531" y="1937480"/>
                    <a:pt x="1321348" y="1908365"/>
                  </a:cubicBezTo>
                  <a:cubicBezTo>
                    <a:pt x="1323217" y="1901454"/>
                    <a:pt x="1324634" y="1894430"/>
                    <a:pt x="1326559" y="1886103"/>
                  </a:cubicBezTo>
                  <a:cubicBezTo>
                    <a:pt x="1319082" y="1885367"/>
                    <a:pt x="1313588" y="1884404"/>
                    <a:pt x="1308093" y="1884291"/>
                  </a:cubicBezTo>
                  <a:cubicBezTo>
                    <a:pt x="1189820" y="1881062"/>
                    <a:pt x="1071490" y="1877720"/>
                    <a:pt x="953217" y="1874888"/>
                  </a:cubicBezTo>
                  <a:cubicBezTo>
                    <a:pt x="648924" y="1867524"/>
                    <a:pt x="344574" y="1860330"/>
                    <a:pt x="40281" y="1853023"/>
                  </a:cubicBezTo>
                  <a:cubicBezTo>
                    <a:pt x="33823" y="1852853"/>
                    <a:pt x="27196" y="1852287"/>
                    <a:pt x="21022" y="1850531"/>
                  </a:cubicBezTo>
                  <a:cubicBezTo>
                    <a:pt x="12412" y="1848095"/>
                    <a:pt x="-333" y="1828893"/>
                    <a:pt x="7" y="1819830"/>
                  </a:cubicBezTo>
                  <a:cubicBezTo>
                    <a:pt x="403" y="1808897"/>
                    <a:pt x="9126" y="1806292"/>
                    <a:pt x="17113" y="1801647"/>
                  </a:cubicBezTo>
                  <a:cubicBezTo>
                    <a:pt x="39601" y="1788562"/>
                    <a:pt x="62202" y="1775250"/>
                    <a:pt x="83160" y="1759900"/>
                  </a:cubicBezTo>
                  <a:cubicBezTo>
                    <a:pt x="190501" y="1681334"/>
                    <a:pt x="306905" y="1619535"/>
                    <a:pt x="429880" y="1569632"/>
                  </a:cubicBezTo>
                  <a:cubicBezTo>
                    <a:pt x="514507" y="1535305"/>
                    <a:pt x="599643" y="1502225"/>
                    <a:pt x="684496" y="1468465"/>
                  </a:cubicBezTo>
                  <a:cubicBezTo>
                    <a:pt x="694069" y="1464670"/>
                    <a:pt x="703359" y="1460082"/>
                    <a:pt x="713838" y="1455380"/>
                  </a:cubicBezTo>
                  <a:cubicBezTo>
                    <a:pt x="711232" y="1450452"/>
                    <a:pt x="709930" y="1447563"/>
                    <a:pt x="708230" y="1444958"/>
                  </a:cubicBezTo>
                  <a:cubicBezTo>
                    <a:pt x="636745" y="1337900"/>
                    <a:pt x="639804" y="1230219"/>
                    <a:pt x="708457" y="1124011"/>
                  </a:cubicBezTo>
                  <a:cubicBezTo>
                    <a:pt x="754905" y="1052129"/>
                    <a:pt x="817554" y="996448"/>
                    <a:pt x="893570" y="956740"/>
                  </a:cubicBezTo>
                  <a:cubicBezTo>
                    <a:pt x="955822" y="924227"/>
                    <a:pt x="1021926" y="910292"/>
                    <a:pt x="1092335" y="918732"/>
                  </a:cubicBezTo>
                  <a:cubicBezTo>
                    <a:pt x="1152265" y="925869"/>
                    <a:pt x="1208116" y="945412"/>
                    <a:pt x="1261928" y="971751"/>
                  </a:cubicBezTo>
                  <a:cubicBezTo>
                    <a:pt x="1268952" y="975150"/>
                    <a:pt x="1276146" y="978209"/>
                    <a:pt x="1282094" y="980871"/>
                  </a:cubicBezTo>
                  <a:cubicBezTo>
                    <a:pt x="1285436" y="955041"/>
                    <a:pt x="1285492" y="930118"/>
                    <a:pt x="1292516" y="907290"/>
                  </a:cubicBezTo>
                  <a:cubicBezTo>
                    <a:pt x="1299710" y="883839"/>
                    <a:pt x="1313701" y="862484"/>
                    <a:pt x="1325313" y="838920"/>
                  </a:cubicBezTo>
                  <a:cubicBezTo>
                    <a:pt x="1320725" y="837731"/>
                    <a:pt x="1316987" y="836371"/>
                    <a:pt x="1313191" y="835918"/>
                  </a:cubicBezTo>
                  <a:cubicBezTo>
                    <a:pt x="1267083" y="830197"/>
                    <a:pt x="1221088" y="822890"/>
                    <a:pt x="1174809" y="819265"/>
                  </a:cubicBezTo>
                  <a:cubicBezTo>
                    <a:pt x="1084122" y="812127"/>
                    <a:pt x="993604" y="815583"/>
                    <a:pt x="904389" y="834275"/>
                  </a:cubicBezTo>
                  <a:cubicBezTo>
                    <a:pt x="816647" y="852685"/>
                    <a:pt x="729302" y="873360"/>
                    <a:pt x="641730" y="892676"/>
                  </a:cubicBezTo>
                  <a:cubicBezTo>
                    <a:pt x="625869" y="896188"/>
                    <a:pt x="609613" y="898397"/>
                    <a:pt x="593469" y="900209"/>
                  </a:cubicBezTo>
                  <a:cubicBezTo>
                    <a:pt x="582537" y="901456"/>
                    <a:pt x="574946" y="896697"/>
                    <a:pt x="571944" y="885029"/>
                  </a:cubicBezTo>
                  <a:cubicBezTo>
                    <a:pt x="567073" y="866166"/>
                    <a:pt x="560842" y="847700"/>
                    <a:pt x="556140" y="828781"/>
                  </a:cubicBezTo>
                  <a:cubicBezTo>
                    <a:pt x="538864" y="759222"/>
                    <a:pt x="521644" y="689663"/>
                    <a:pt x="504991" y="619933"/>
                  </a:cubicBezTo>
                  <a:cubicBezTo>
                    <a:pt x="496494" y="584304"/>
                    <a:pt x="511221" y="563119"/>
                    <a:pt x="547474" y="557568"/>
                  </a:cubicBezTo>
                  <a:cubicBezTo>
                    <a:pt x="574040" y="553490"/>
                    <a:pt x="600663" y="549808"/>
                    <a:pt x="627342" y="546692"/>
                  </a:cubicBezTo>
                  <a:cubicBezTo>
                    <a:pt x="710779" y="536780"/>
                    <a:pt x="794273" y="527263"/>
                    <a:pt x="877710" y="517407"/>
                  </a:cubicBezTo>
                  <a:cubicBezTo>
                    <a:pt x="897309" y="515085"/>
                    <a:pt x="916908" y="512139"/>
                    <a:pt x="936450" y="509477"/>
                  </a:cubicBezTo>
                  <a:cubicBezTo>
                    <a:pt x="931409" y="502736"/>
                    <a:pt x="926367" y="500301"/>
                    <a:pt x="921156" y="498205"/>
                  </a:cubicBezTo>
                  <a:cubicBezTo>
                    <a:pt x="879296" y="481438"/>
                    <a:pt x="839475" y="460536"/>
                    <a:pt x="803393" y="433687"/>
                  </a:cubicBezTo>
                  <a:cubicBezTo>
                    <a:pt x="754282" y="397208"/>
                    <a:pt x="706361" y="359086"/>
                    <a:pt x="658667" y="320738"/>
                  </a:cubicBezTo>
                  <a:cubicBezTo>
                    <a:pt x="646771" y="311165"/>
                    <a:pt x="637482" y="298194"/>
                    <a:pt x="627739" y="286242"/>
                  </a:cubicBezTo>
                  <a:cubicBezTo>
                    <a:pt x="620715" y="277632"/>
                    <a:pt x="617090" y="267606"/>
                    <a:pt x="623377" y="256787"/>
                  </a:cubicBezTo>
                  <a:cubicBezTo>
                    <a:pt x="630174" y="245175"/>
                    <a:pt x="641333" y="246931"/>
                    <a:pt x="651756" y="248913"/>
                  </a:cubicBezTo>
                  <a:cubicBezTo>
                    <a:pt x="669372" y="252312"/>
                    <a:pt x="686819" y="256617"/>
                    <a:pt x="704322" y="260469"/>
                  </a:cubicBezTo>
                  <a:cubicBezTo>
                    <a:pt x="826843" y="287715"/>
                    <a:pt x="947043" y="285449"/>
                    <a:pt x="1064240" y="234922"/>
                  </a:cubicBezTo>
                  <a:cubicBezTo>
                    <a:pt x="1101625" y="218778"/>
                    <a:pt x="1140143" y="205127"/>
                    <a:pt x="1178605" y="191646"/>
                  </a:cubicBezTo>
                  <a:cubicBezTo>
                    <a:pt x="1259379" y="163267"/>
                    <a:pt x="1342193" y="155903"/>
                    <a:pt x="1427046" y="168648"/>
                  </a:cubicBezTo>
                  <a:cubicBezTo>
                    <a:pt x="1507311" y="180714"/>
                    <a:pt x="1584178" y="204674"/>
                    <a:pt x="1660647" y="231014"/>
                  </a:cubicBezTo>
                  <a:cubicBezTo>
                    <a:pt x="1704490" y="246138"/>
                    <a:pt x="1749522" y="257863"/>
                    <a:pt x="1794158" y="270438"/>
                  </a:cubicBezTo>
                  <a:cubicBezTo>
                    <a:pt x="1837378" y="282617"/>
                    <a:pt x="1879804" y="277915"/>
                    <a:pt x="1921211" y="261715"/>
                  </a:cubicBezTo>
                  <a:cubicBezTo>
                    <a:pt x="1937185" y="255484"/>
                    <a:pt x="1953272" y="249593"/>
                    <a:pt x="1968849" y="242512"/>
                  </a:cubicBezTo>
                  <a:cubicBezTo>
                    <a:pt x="2005158" y="225859"/>
                    <a:pt x="2040731" y="207506"/>
                    <a:pt x="2077436" y="191703"/>
                  </a:cubicBezTo>
                  <a:cubicBezTo>
                    <a:pt x="2121562" y="172727"/>
                    <a:pt x="2165801" y="153468"/>
                    <a:pt x="2211343" y="138230"/>
                  </a:cubicBezTo>
                  <a:cubicBezTo>
                    <a:pt x="2307752" y="105830"/>
                    <a:pt x="2399686" y="120217"/>
                    <a:pt x="2486578" y="171197"/>
                  </a:cubicBezTo>
                  <a:cubicBezTo>
                    <a:pt x="2588481" y="231014"/>
                    <a:pt x="2648071" y="323287"/>
                    <a:pt x="2682794" y="433121"/>
                  </a:cubicBezTo>
                  <a:cubicBezTo>
                    <a:pt x="2690497" y="457478"/>
                    <a:pt x="2698088" y="475094"/>
                    <a:pt x="2726353" y="480135"/>
                  </a:cubicBezTo>
                  <a:cubicBezTo>
                    <a:pt x="2745612" y="483591"/>
                    <a:pt x="2762152" y="495826"/>
                    <a:pt x="2770762" y="515425"/>
                  </a:cubicBezTo>
                  <a:cubicBezTo>
                    <a:pt x="2777616" y="531059"/>
                    <a:pt x="2774897" y="542841"/>
                    <a:pt x="2759603" y="550261"/>
                  </a:cubicBezTo>
                  <a:cubicBezTo>
                    <a:pt x="2748048" y="555869"/>
                    <a:pt x="2735076" y="558588"/>
                    <a:pt x="2722558" y="561986"/>
                  </a:cubicBezTo>
                  <a:cubicBezTo>
                    <a:pt x="2715761" y="563856"/>
                    <a:pt x="2708624" y="564535"/>
                    <a:pt x="2702676" y="565555"/>
                  </a:cubicBezTo>
                  <a:cubicBezTo>
                    <a:pt x="2695425" y="583511"/>
                    <a:pt x="2704545" y="606169"/>
                    <a:pt x="2685343" y="616082"/>
                  </a:cubicBezTo>
                  <a:cubicBezTo>
                    <a:pt x="2670105" y="623955"/>
                    <a:pt x="2652376" y="627014"/>
                    <a:pt x="2631644" y="633471"/>
                  </a:cubicBezTo>
                  <a:cubicBezTo>
                    <a:pt x="2646088" y="636360"/>
                    <a:pt x="2656851" y="638796"/>
                    <a:pt x="2667670" y="640722"/>
                  </a:cubicBezTo>
                  <a:cubicBezTo>
                    <a:pt x="2690101" y="644687"/>
                    <a:pt x="2693953" y="648935"/>
                    <a:pt x="2690101" y="671933"/>
                  </a:cubicBezTo>
                  <a:cubicBezTo>
                    <a:pt x="2688232" y="683205"/>
                    <a:pt x="2689081" y="691645"/>
                    <a:pt x="2697238" y="700595"/>
                  </a:cubicBezTo>
                  <a:cubicBezTo>
                    <a:pt x="2709643" y="714133"/>
                    <a:pt x="2715421" y="731239"/>
                    <a:pt x="2717460" y="749592"/>
                  </a:cubicBezTo>
                  <a:cubicBezTo>
                    <a:pt x="2718196" y="756050"/>
                    <a:pt x="2717233" y="763923"/>
                    <a:pt x="2720575" y="768568"/>
                  </a:cubicBezTo>
                  <a:cubicBezTo>
                    <a:pt x="2737512" y="792359"/>
                    <a:pt x="2737625" y="819321"/>
                    <a:pt x="2735813" y="846227"/>
                  </a:cubicBezTo>
                  <a:cubicBezTo>
                    <a:pt x="2734737" y="861918"/>
                    <a:pt x="2740401" y="872170"/>
                    <a:pt x="2751843" y="881857"/>
                  </a:cubicBezTo>
                  <a:cubicBezTo>
                    <a:pt x="2782601" y="908026"/>
                    <a:pt x="2806958" y="939577"/>
                    <a:pt x="2826897" y="974697"/>
                  </a:cubicBezTo>
                  <a:cubicBezTo>
                    <a:pt x="2829616" y="979511"/>
                    <a:pt x="2832618" y="984156"/>
                    <a:pt x="2835450" y="988858"/>
                  </a:cubicBezTo>
                  <a:cubicBezTo>
                    <a:pt x="2841964" y="973677"/>
                    <a:pt x="2844966" y="958950"/>
                    <a:pt x="2845873" y="943995"/>
                  </a:cubicBezTo>
                  <a:cubicBezTo>
                    <a:pt x="2847232" y="922584"/>
                    <a:pt x="2853973" y="901172"/>
                    <a:pt x="2843437" y="879421"/>
                  </a:cubicBezTo>
                  <a:cubicBezTo>
                    <a:pt x="2840492" y="873417"/>
                    <a:pt x="2845306" y="862371"/>
                    <a:pt x="2849045" y="854837"/>
                  </a:cubicBezTo>
                  <a:cubicBezTo>
                    <a:pt x="2851594" y="849626"/>
                    <a:pt x="2858391" y="846567"/>
                    <a:pt x="2864339" y="841696"/>
                  </a:cubicBezTo>
                  <a:cubicBezTo>
                    <a:pt x="2841398" y="817339"/>
                    <a:pt x="2843833" y="795021"/>
                    <a:pt x="2865585" y="775026"/>
                  </a:cubicBezTo>
                  <a:cubicBezTo>
                    <a:pt x="2839642" y="739793"/>
                    <a:pt x="2841228" y="728181"/>
                    <a:pt x="2871249" y="703144"/>
                  </a:cubicBezTo>
                  <a:cubicBezTo>
                    <a:pt x="2867964" y="684338"/>
                    <a:pt x="2865018" y="667571"/>
                    <a:pt x="2861790" y="649219"/>
                  </a:cubicBezTo>
                  <a:cubicBezTo>
                    <a:pt x="2836356" y="639759"/>
                    <a:pt x="2819363" y="616931"/>
                    <a:pt x="2805825" y="591441"/>
                  </a:cubicBezTo>
                  <a:cubicBezTo>
                    <a:pt x="2775974" y="535250"/>
                    <a:pt x="2769176" y="475434"/>
                    <a:pt x="2780335" y="413238"/>
                  </a:cubicBezTo>
                  <a:cubicBezTo>
                    <a:pt x="2782431" y="401456"/>
                    <a:pt x="2787982" y="392280"/>
                    <a:pt x="2799764" y="386955"/>
                  </a:cubicBezTo>
                  <a:cubicBezTo>
                    <a:pt x="2810130" y="382311"/>
                    <a:pt x="2819760" y="376080"/>
                    <a:pt x="2829559" y="370302"/>
                  </a:cubicBezTo>
                  <a:cubicBezTo>
                    <a:pt x="3033648" y="250669"/>
                    <a:pt x="3237738" y="131036"/>
                    <a:pt x="3441827" y="11404"/>
                  </a:cubicBezTo>
                  <a:cubicBezTo>
                    <a:pt x="3465391" y="-2417"/>
                    <a:pt x="3489465" y="-3550"/>
                    <a:pt x="3514388" y="7325"/>
                  </a:cubicBezTo>
                  <a:cubicBezTo>
                    <a:pt x="3535857" y="16728"/>
                    <a:pt x="3552793" y="31796"/>
                    <a:pt x="3567861" y="49242"/>
                  </a:cubicBezTo>
                  <a:cubicBezTo>
                    <a:pt x="3592671" y="77961"/>
                    <a:pt x="3611080" y="110645"/>
                    <a:pt x="3625468" y="145424"/>
                  </a:cubicBezTo>
                  <a:cubicBezTo>
                    <a:pt x="3673163" y="260582"/>
                    <a:pt x="3692365" y="380215"/>
                    <a:pt x="3680130" y="504549"/>
                  </a:cubicBezTo>
                  <a:cubicBezTo>
                    <a:pt x="3673956" y="567141"/>
                    <a:pt x="3651411" y="622936"/>
                    <a:pt x="3610854" y="671423"/>
                  </a:cubicBezTo>
                  <a:cubicBezTo>
                    <a:pt x="3597769" y="687057"/>
                    <a:pt x="3583778" y="694081"/>
                    <a:pt x="3562423" y="692551"/>
                  </a:cubicBezTo>
                  <a:cubicBezTo>
                    <a:pt x="3447662" y="684225"/>
                    <a:pt x="3332844" y="677201"/>
                    <a:pt x="3218026" y="670234"/>
                  </a:cubicBezTo>
                  <a:cubicBezTo>
                    <a:pt x="3196671" y="668931"/>
                    <a:pt x="3175146" y="670064"/>
                    <a:pt x="3155490" y="670064"/>
                  </a:cubicBezTo>
                  <a:cubicBezTo>
                    <a:pt x="3163251" y="693061"/>
                    <a:pt x="3171181" y="715832"/>
                    <a:pt x="3178601" y="738830"/>
                  </a:cubicBezTo>
                  <a:cubicBezTo>
                    <a:pt x="3211058" y="839487"/>
                    <a:pt x="3229355" y="942919"/>
                    <a:pt x="3237568" y="1048164"/>
                  </a:cubicBezTo>
                  <a:cubicBezTo>
                    <a:pt x="3243459" y="1123954"/>
                    <a:pt x="3244252" y="1199801"/>
                    <a:pt x="3230147" y="1275025"/>
                  </a:cubicBezTo>
                  <a:cubicBezTo>
                    <a:pt x="3214174" y="1360218"/>
                    <a:pt x="3182566" y="1438217"/>
                    <a:pt x="3119918" y="1500016"/>
                  </a:cubicBezTo>
                  <a:cubicBezTo>
                    <a:pt x="3088084" y="1531397"/>
                    <a:pt x="3052454" y="1558983"/>
                    <a:pt x="3018298" y="1587984"/>
                  </a:cubicBezTo>
                  <a:cubicBezTo>
                    <a:pt x="3013823" y="1591780"/>
                    <a:pt x="3007762" y="1593762"/>
                    <a:pt x="3001418" y="1597218"/>
                  </a:cubicBezTo>
                  <a:cubicBezTo>
                    <a:pt x="2995980" y="1574277"/>
                    <a:pt x="2991222" y="1553715"/>
                    <a:pt x="2986180" y="1533153"/>
                  </a:cubicBezTo>
                  <a:cubicBezTo>
                    <a:pt x="2976268" y="1492765"/>
                    <a:pt x="2966072" y="1452491"/>
                    <a:pt x="2956329" y="1412104"/>
                  </a:cubicBezTo>
                  <a:cubicBezTo>
                    <a:pt x="2953780" y="1401511"/>
                    <a:pt x="2949192" y="1393581"/>
                    <a:pt x="2936900" y="1394431"/>
                  </a:cubicBezTo>
                  <a:cubicBezTo>
                    <a:pt x="2927440" y="1395111"/>
                    <a:pt x="2921663" y="1403437"/>
                    <a:pt x="2922172" y="1416126"/>
                  </a:cubicBezTo>
                  <a:cubicBezTo>
                    <a:pt x="2922399" y="1422583"/>
                    <a:pt x="2923759" y="1429097"/>
                    <a:pt x="2925175" y="1435441"/>
                  </a:cubicBezTo>
                  <a:cubicBezTo>
                    <a:pt x="2937070" y="1488744"/>
                    <a:pt x="2951911" y="1541593"/>
                    <a:pt x="2960407" y="1595405"/>
                  </a:cubicBezTo>
                  <a:cubicBezTo>
                    <a:pt x="2973606" y="1679125"/>
                    <a:pt x="2984821" y="1763355"/>
                    <a:pt x="2992695" y="1847699"/>
                  </a:cubicBezTo>
                  <a:cubicBezTo>
                    <a:pt x="3001984" y="1947563"/>
                    <a:pt x="3008102" y="2047823"/>
                    <a:pt x="3013143" y="2148027"/>
                  </a:cubicBezTo>
                  <a:cubicBezTo>
                    <a:pt x="3019714" y="2278422"/>
                    <a:pt x="3023906" y="2408930"/>
                    <a:pt x="3029230" y="2539326"/>
                  </a:cubicBezTo>
                  <a:cubicBezTo>
                    <a:pt x="3029457" y="2545273"/>
                    <a:pt x="3031043" y="2551107"/>
                    <a:pt x="3032232" y="2558754"/>
                  </a:cubicBezTo>
                  <a:cubicBezTo>
                    <a:pt x="3046790" y="2551107"/>
                    <a:pt x="3058969" y="2544650"/>
                    <a:pt x="3071204" y="2538306"/>
                  </a:cubicBezTo>
                  <a:cubicBezTo>
                    <a:pt x="3172654" y="2485853"/>
                    <a:pt x="3278862" y="2456455"/>
                    <a:pt x="3394246" y="2471409"/>
                  </a:cubicBezTo>
                  <a:cubicBezTo>
                    <a:pt x="3494960" y="2484494"/>
                    <a:pt x="3584458" y="2522445"/>
                    <a:pt x="3659285" y="2592005"/>
                  </a:cubicBezTo>
                  <a:cubicBezTo>
                    <a:pt x="3709642" y="2638793"/>
                    <a:pt x="3743855" y="2695267"/>
                    <a:pt x="3757393" y="2763297"/>
                  </a:cubicBezTo>
                  <a:cubicBezTo>
                    <a:pt x="3768268" y="2817959"/>
                    <a:pt x="3764133" y="2872111"/>
                    <a:pt x="3751049" y="2925866"/>
                  </a:cubicBezTo>
                  <a:cubicBezTo>
                    <a:pt x="3748670" y="2935552"/>
                    <a:pt x="3746743" y="2945295"/>
                    <a:pt x="3743571" y="2959569"/>
                  </a:cubicBezTo>
                  <a:cubicBezTo>
                    <a:pt x="3755127" y="2952489"/>
                    <a:pt x="3761867" y="2948184"/>
                    <a:pt x="3768835" y="2944106"/>
                  </a:cubicBezTo>
                  <a:cubicBezTo>
                    <a:pt x="3823100" y="2912668"/>
                    <a:pt x="3881500" y="2893296"/>
                    <a:pt x="3944149" y="2901226"/>
                  </a:cubicBezTo>
                  <a:cubicBezTo>
                    <a:pt x="4082984" y="2918729"/>
                    <a:pt x="4182111" y="2993386"/>
                    <a:pt x="4233205" y="3123498"/>
                  </a:cubicBezTo>
                  <a:cubicBezTo>
                    <a:pt x="4284185" y="3253440"/>
                    <a:pt x="4259431" y="3376585"/>
                    <a:pt x="4184207" y="3491403"/>
                  </a:cubicBezTo>
                  <a:cubicBezTo>
                    <a:pt x="4179903" y="3497974"/>
                    <a:pt x="4175144" y="3504261"/>
                    <a:pt x="4168800" y="3513154"/>
                  </a:cubicBezTo>
                  <a:cubicBezTo>
                    <a:pt x="4177863" y="3514344"/>
                    <a:pt x="4183924" y="3515250"/>
                    <a:pt x="4190042" y="3515930"/>
                  </a:cubicBezTo>
                  <a:cubicBezTo>
                    <a:pt x="4260961" y="3523804"/>
                    <a:pt x="4330123" y="3538474"/>
                    <a:pt x="4395321" y="3568496"/>
                  </a:cubicBezTo>
                  <a:cubicBezTo>
                    <a:pt x="4452362" y="3594779"/>
                    <a:pt x="4498980" y="3633070"/>
                    <a:pt x="4531267" y="3687562"/>
                  </a:cubicBezTo>
                  <a:cubicBezTo>
                    <a:pt x="4541633" y="3705065"/>
                    <a:pt x="4551659" y="3722795"/>
                    <a:pt x="4561232" y="3740808"/>
                  </a:cubicBezTo>
                  <a:cubicBezTo>
                    <a:pt x="4570295" y="3757857"/>
                    <a:pt x="4562082" y="3774284"/>
                    <a:pt x="4543049" y="3777287"/>
                  </a:cubicBezTo>
                  <a:cubicBezTo>
                    <a:pt x="4535855" y="3778419"/>
                    <a:pt x="4528378" y="3777796"/>
                    <a:pt x="4521071" y="3777796"/>
                  </a:cubicBezTo>
                  <a:cubicBezTo>
                    <a:pt x="4202787" y="3776947"/>
                    <a:pt x="3884502" y="3776040"/>
                    <a:pt x="3566161" y="3775191"/>
                  </a:cubicBezTo>
                  <a:cubicBezTo>
                    <a:pt x="3558288" y="3775191"/>
                    <a:pt x="3550471" y="3775191"/>
                    <a:pt x="3539029" y="3775191"/>
                  </a:cubicBezTo>
                  <a:cubicBezTo>
                    <a:pt x="3544014" y="3786633"/>
                    <a:pt x="3547242" y="3794733"/>
                    <a:pt x="3551038" y="3802607"/>
                  </a:cubicBezTo>
                  <a:cubicBezTo>
                    <a:pt x="3582192" y="3866898"/>
                    <a:pt x="3627054" y="3920766"/>
                    <a:pt x="3681773" y="3965685"/>
                  </a:cubicBezTo>
                  <a:cubicBezTo>
                    <a:pt x="3748613" y="4020517"/>
                    <a:pt x="3816699" y="4073933"/>
                    <a:pt x="3885862" y="4125762"/>
                  </a:cubicBezTo>
                  <a:cubicBezTo>
                    <a:pt x="4002719" y="4213391"/>
                    <a:pt x="4122069" y="4297678"/>
                    <a:pt x="4238133" y="4386326"/>
                  </a:cubicBezTo>
                  <a:cubicBezTo>
                    <a:pt x="4362014" y="4480979"/>
                    <a:pt x="4465107" y="4594664"/>
                    <a:pt x="4537781" y="4734009"/>
                  </a:cubicBezTo>
                  <a:cubicBezTo>
                    <a:pt x="3129038" y="4734009"/>
                    <a:pt x="1720351" y="4734009"/>
                    <a:pt x="311607" y="4734009"/>
                  </a:cubicBezTo>
                  <a:close/>
                  <a:moveTo>
                    <a:pt x="3996545" y="4253325"/>
                  </a:moveTo>
                  <a:cubicBezTo>
                    <a:pt x="3904725" y="4185409"/>
                    <a:pt x="3812281" y="4118342"/>
                    <a:pt x="3721424" y="4049123"/>
                  </a:cubicBezTo>
                  <a:cubicBezTo>
                    <a:pt x="3685171" y="4021537"/>
                    <a:pt x="3651581" y="3990212"/>
                    <a:pt x="3618388" y="3958888"/>
                  </a:cubicBezTo>
                  <a:cubicBezTo>
                    <a:pt x="3559138" y="3902980"/>
                    <a:pt x="3518637" y="3834497"/>
                    <a:pt x="3489805" y="3758821"/>
                  </a:cubicBezTo>
                  <a:cubicBezTo>
                    <a:pt x="3473265" y="3715374"/>
                    <a:pt x="3457858" y="3671532"/>
                    <a:pt x="3441657" y="3627972"/>
                  </a:cubicBezTo>
                  <a:cubicBezTo>
                    <a:pt x="3389488" y="3487664"/>
                    <a:pt x="3303332" y="3369674"/>
                    <a:pt x="3198823" y="3264542"/>
                  </a:cubicBezTo>
                  <a:cubicBezTo>
                    <a:pt x="3144105" y="3209484"/>
                    <a:pt x="3077095" y="3171872"/>
                    <a:pt x="3006176" y="3141115"/>
                  </a:cubicBezTo>
                  <a:cubicBezTo>
                    <a:pt x="2998699" y="3137886"/>
                    <a:pt x="2991618" y="3133694"/>
                    <a:pt x="2983518" y="3140378"/>
                  </a:cubicBezTo>
                  <a:cubicBezTo>
                    <a:pt x="2962107" y="3158164"/>
                    <a:pt x="2935371" y="3163716"/>
                    <a:pt x="2909824" y="3171816"/>
                  </a:cubicBezTo>
                  <a:cubicBezTo>
                    <a:pt x="2892038" y="3177480"/>
                    <a:pt x="2874082" y="3182635"/>
                    <a:pt x="2854596" y="3188469"/>
                  </a:cubicBezTo>
                  <a:cubicBezTo>
                    <a:pt x="2856012" y="3202857"/>
                    <a:pt x="2856805" y="3216508"/>
                    <a:pt x="2858788" y="3229989"/>
                  </a:cubicBezTo>
                  <a:cubicBezTo>
                    <a:pt x="2864622" y="3269414"/>
                    <a:pt x="2870853" y="3308782"/>
                    <a:pt x="2877084" y="3348149"/>
                  </a:cubicBezTo>
                  <a:cubicBezTo>
                    <a:pt x="2879406" y="3362707"/>
                    <a:pt x="2871872" y="3371600"/>
                    <a:pt x="2854653" y="3372960"/>
                  </a:cubicBezTo>
                  <a:cubicBezTo>
                    <a:pt x="2836073" y="3374432"/>
                    <a:pt x="2817437" y="3375339"/>
                    <a:pt x="2796026" y="3376641"/>
                  </a:cubicBezTo>
                  <a:cubicBezTo>
                    <a:pt x="2809564" y="3397147"/>
                    <a:pt x="2827520" y="3406153"/>
                    <a:pt x="2846836" y="3411308"/>
                  </a:cubicBezTo>
                  <a:cubicBezTo>
                    <a:pt x="2875951" y="3419068"/>
                    <a:pt x="2905349" y="3426602"/>
                    <a:pt x="2935144" y="3430793"/>
                  </a:cubicBezTo>
                  <a:cubicBezTo>
                    <a:pt x="2992751" y="3439007"/>
                    <a:pt x="3036877" y="3464383"/>
                    <a:pt x="3059818" y="3519951"/>
                  </a:cubicBezTo>
                  <a:cubicBezTo>
                    <a:pt x="3064180" y="3530544"/>
                    <a:pt x="3071374" y="3533603"/>
                    <a:pt x="3081740" y="3535982"/>
                  </a:cubicBezTo>
                  <a:cubicBezTo>
                    <a:pt x="3117426" y="3544309"/>
                    <a:pt x="3152885" y="3553768"/>
                    <a:pt x="3188344" y="3563115"/>
                  </a:cubicBezTo>
                  <a:cubicBezTo>
                    <a:pt x="3194462" y="3564701"/>
                    <a:pt x="3200296" y="3567589"/>
                    <a:pt x="3208113" y="3570591"/>
                  </a:cubicBezTo>
                  <a:cubicBezTo>
                    <a:pt x="3205224" y="3582260"/>
                    <a:pt x="3202562" y="3593023"/>
                    <a:pt x="3199560" y="3605031"/>
                  </a:cubicBezTo>
                  <a:cubicBezTo>
                    <a:pt x="3191800" y="3603162"/>
                    <a:pt x="3185512" y="3602029"/>
                    <a:pt x="3179507" y="3600160"/>
                  </a:cubicBezTo>
                  <a:cubicBezTo>
                    <a:pt x="3076811" y="3567646"/>
                    <a:pt x="2970887" y="3554335"/>
                    <a:pt x="2863942" y="3549860"/>
                  </a:cubicBezTo>
                  <a:cubicBezTo>
                    <a:pt x="2802030" y="3547254"/>
                    <a:pt x="2739835" y="3546631"/>
                    <a:pt x="2677979" y="3549860"/>
                  </a:cubicBezTo>
                  <a:cubicBezTo>
                    <a:pt x="2581231" y="3554844"/>
                    <a:pt x="2487654" y="3576822"/>
                    <a:pt x="2397816" y="3613585"/>
                  </a:cubicBezTo>
                  <a:cubicBezTo>
                    <a:pt x="2387450" y="3617833"/>
                    <a:pt x="2377708" y="3623554"/>
                    <a:pt x="2366605" y="3629162"/>
                  </a:cubicBezTo>
                  <a:cubicBezTo>
                    <a:pt x="2415489" y="3663488"/>
                    <a:pt x="2462674" y="3696569"/>
                    <a:pt x="2510878" y="3730442"/>
                  </a:cubicBezTo>
                  <a:cubicBezTo>
                    <a:pt x="2502722" y="3743696"/>
                    <a:pt x="2491619" y="3748511"/>
                    <a:pt x="2480177" y="3756385"/>
                  </a:cubicBezTo>
                  <a:cubicBezTo>
                    <a:pt x="2472587" y="3750777"/>
                    <a:pt x="2464770" y="3745169"/>
                    <a:pt x="2457179" y="3739392"/>
                  </a:cubicBezTo>
                  <a:cubicBezTo>
                    <a:pt x="2338170" y="3648137"/>
                    <a:pt x="2204603" y="3586962"/>
                    <a:pt x="2059367" y="3552579"/>
                  </a:cubicBezTo>
                  <a:cubicBezTo>
                    <a:pt x="1971681" y="3531847"/>
                    <a:pt x="1881843" y="3525899"/>
                    <a:pt x="1791836" y="3535189"/>
                  </a:cubicBezTo>
                  <a:cubicBezTo>
                    <a:pt x="1760455" y="3538417"/>
                    <a:pt x="1729584" y="3546291"/>
                    <a:pt x="1696220" y="3552466"/>
                  </a:cubicBezTo>
                  <a:cubicBezTo>
                    <a:pt x="1692312" y="3544025"/>
                    <a:pt x="1687950" y="3534679"/>
                    <a:pt x="1682456" y="3522897"/>
                  </a:cubicBezTo>
                  <a:cubicBezTo>
                    <a:pt x="1747653" y="3494801"/>
                    <a:pt x="1815740" y="3493215"/>
                    <a:pt x="1885639" y="3492082"/>
                  </a:cubicBezTo>
                  <a:cubicBezTo>
                    <a:pt x="1885639" y="3457699"/>
                    <a:pt x="1885639" y="3424846"/>
                    <a:pt x="1885639" y="3389386"/>
                  </a:cubicBezTo>
                  <a:cubicBezTo>
                    <a:pt x="1877142" y="3388877"/>
                    <a:pt x="1868475" y="3388253"/>
                    <a:pt x="1859865" y="3387857"/>
                  </a:cubicBezTo>
                  <a:cubicBezTo>
                    <a:pt x="1834149" y="3386611"/>
                    <a:pt x="1824123" y="3376981"/>
                    <a:pt x="1824689" y="3351661"/>
                  </a:cubicBezTo>
                  <a:cubicBezTo>
                    <a:pt x="1825539" y="3312520"/>
                    <a:pt x="1827408" y="3273379"/>
                    <a:pt x="1828711" y="3234238"/>
                  </a:cubicBezTo>
                  <a:cubicBezTo>
                    <a:pt x="1829051" y="3224608"/>
                    <a:pt x="1828711" y="3214979"/>
                    <a:pt x="1828711" y="3202970"/>
                  </a:cubicBezTo>
                  <a:cubicBezTo>
                    <a:pt x="1818798" y="3202517"/>
                    <a:pt x="1810132" y="3202234"/>
                    <a:pt x="1801465" y="3201611"/>
                  </a:cubicBezTo>
                  <a:cubicBezTo>
                    <a:pt x="1775466" y="3199741"/>
                    <a:pt x="1749239" y="3199005"/>
                    <a:pt x="1723466" y="3195436"/>
                  </a:cubicBezTo>
                  <a:cubicBezTo>
                    <a:pt x="1693331" y="3191245"/>
                    <a:pt x="1663989" y="3183654"/>
                    <a:pt x="1642748" y="3157201"/>
                  </a:cubicBezTo>
                  <a:cubicBezTo>
                    <a:pt x="1633232" y="3161846"/>
                    <a:pt x="1624395" y="3165698"/>
                    <a:pt x="1616068" y="3170343"/>
                  </a:cubicBezTo>
                  <a:cubicBezTo>
                    <a:pt x="1507085" y="3230952"/>
                    <a:pt x="1407787" y="3304760"/>
                    <a:pt x="1318063" y="3391199"/>
                  </a:cubicBezTo>
                  <a:cubicBezTo>
                    <a:pt x="1264194" y="3443142"/>
                    <a:pt x="1221711" y="3504034"/>
                    <a:pt x="1184892" y="3568835"/>
                  </a:cubicBezTo>
                  <a:cubicBezTo>
                    <a:pt x="1134139" y="3658334"/>
                    <a:pt x="1089163" y="3750777"/>
                    <a:pt x="1051948" y="3846619"/>
                  </a:cubicBezTo>
                  <a:cubicBezTo>
                    <a:pt x="1012693" y="3947673"/>
                    <a:pt x="1009861" y="4050199"/>
                    <a:pt x="1050702" y="4152215"/>
                  </a:cubicBezTo>
                  <a:cubicBezTo>
                    <a:pt x="1064806" y="4187448"/>
                    <a:pt x="1083782" y="4219565"/>
                    <a:pt x="1111934" y="4245565"/>
                  </a:cubicBezTo>
                  <a:cubicBezTo>
                    <a:pt x="1158099" y="4288275"/>
                    <a:pt x="1214121" y="4296092"/>
                    <a:pt x="1270142" y="4267486"/>
                  </a:cubicBezTo>
                  <a:cubicBezTo>
                    <a:pt x="1303449" y="4250493"/>
                    <a:pt x="1330185" y="4225570"/>
                    <a:pt x="1353749" y="4196964"/>
                  </a:cubicBezTo>
                  <a:cubicBezTo>
                    <a:pt x="1384053" y="4160202"/>
                    <a:pt x="1407731" y="4119192"/>
                    <a:pt x="1426933" y="4075802"/>
                  </a:cubicBezTo>
                  <a:cubicBezTo>
                    <a:pt x="1442737" y="4040059"/>
                    <a:pt x="1457011" y="4003580"/>
                    <a:pt x="1471002" y="3966988"/>
                  </a:cubicBezTo>
                  <a:cubicBezTo>
                    <a:pt x="1475591" y="3954980"/>
                    <a:pt x="1477063" y="3941725"/>
                    <a:pt x="1479952" y="3929037"/>
                  </a:cubicBezTo>
                  <a:cubicBezTo>
                    <a:pt x="1482161" y="3919520"/>
                    <a:pt x="1483747" y="3909777"/>
                    <a:pt x="1486863" y="3900544"/>
                  </a:cubicBezTo>
                  <a:cubicBezTo>
                    <a:pt x="1492584" y="3883381"/>
                    <a:pt x="1502723" y="3875564"/>
                    <a:pt x="1514222" y="3878057"/>
                  </a:cubicBezTo>
                  <a:cubicBezTo>
                    <a:pt x="1527080" y="3880889"/>
                    <a:pt x="1533028" y="3894031"/>
                    <a:pt x="1529119" y="3911873"/>
                  </a:cubicBezTo>
                  <a:cubicBezTo>
                    <a:pt x="1527760" y="3918217"/>
                    <a:pt x="1526174" y="3924675"/>
                    <a:pt x="1523851" y="3930679"/>
                  </a:cubicBezTo>
                  <a:cubicBezTo>
                    <a:pt x="1513542" y="3957076"/>
                    <a:pt x="1511163" y="3984605"/>
                    <a:pt x="1512070" y="4012474"/>
                  </a:cubicBezTo>
                  <a:cubicBezTo>
                    <a:pt x="1514505" y="4088830"/>
                    <a:pt x="1525891" y="4163487"/>
                    <a:pt x="1555232" y="4234576"/>
                  </a:cubicBezTo>
                  <a:cubicBezTo>
                    <a:pt x="1568374" y="4266467"/>
                    <a:pt x="1585141" y="4296205"/>
                    <a:pt x="1608591" y="4321808"/>
                  </a:cubicBezTo>
                  <a:cubicBezTo>
                    <a:pt x="1670164" y="4388932"/>
                    <a:pt x="1757339" y="4398278"/>
                    <a:pt x="1831487" y="4345542"/>
                  </a:cubicBezTo>
                  <a:cubicBezTo>
                    <a:pt x="1865983" y="4321015"/>
                    <a:pt x="1892323" y="4289011"/>
                    <a:pt x="1913734" y="4252815"/>
                  </a:cubicBezTo>
                  <a:cubicBezTo>
                    <a:pt x="1954688" y="4183596"/>
                    <a:pt x="1976949" y="4108146"/>
                    <a:pt x="1986239" y="4028730"/>
                  </a:cubicBezTo>
                  <a:cubicBezTo>
                    <a:pt x="1991167" y="3986587"/>
                    <a:pt x="1994622" y="3944274"/>
                    <a:pt x="1986692" y="3901961"/>
                  </a:cubicBezTo>
                  <a:cubicBezTo>
                    <a:pt x="1985389" y="3894880"/>
                    <a:pt x="1985786" y="3887233"/>
                    <a:pt x="1986919" y="3880039"/>
                  </a:cubicBezTo>
                  <a:cubicBezTo>
                    <a:pt x="1988448" y="3870070"/>
                    <a:pt x="1995472" y="3862593"/>
                    <a:pt x="2005158" y="3864009"/>
                  </a:cubicBezTo>
                  <a:cubicBezTo>
                    <a:pt x="2011899" y="3865029"/>
                    <a:pt x="2019772" y="3871146"/>
                    <a:pt x="2023398" y="3877207"/>
                  </a:cubicBezTo>
                  <a:cubicBezTo>
                    <a:pt x="2027306" y="3883778"/>
                    <a:pt x="2027703" y="3892841"/>
                    <a:pt x="2028099" y="3900941"/>
                  </a:cubicBezTo>
                  <a:cubicBezTo>
                    <a:pt x="2030251" y="3949882"/>
                    <a:pt x="2045206" y="3995707"/>
                    <a:pt x="2064748" y="4039720"/>
                  </a:cubicBezTo>
                  <a:cubicBezTo>
                    <a:pt x="2138669" y="4206367"/>
                    <a:pt x="2256829" y="4327643"/>
                    <a:pt x="2431236" y="4388479"/>
                  </a:cubicBezTo>
                  <a:cubicBezTo>
                    <a:pt x="2523283" y="4420596"/>
                    <a:pt x="2617030" y="4422918"/>
                    <a:pt x="2709756" y="4390971"/>
                  </a:cubicBezTo>
                  <a:cubicBezTo>
                    <a:pt x="2737172" y="4381511"/>
                    <a:pt x="2764248" y="4368143"/>
                    <a:pt x="2787926" y="4351433"/>
                  </a:cubicBezTo>
                  <a:cubicBezTo>
                    <a:pt x="2869607" y="4293826"/>
                    <a:pt x="2902234" y="4213958"/>
                    <a:pt x="2887563" y="4115170"/>
                  </a:cubicBezTo>
                  <a:cubicBezTo>
                    <a:pt x="2886317" y="4106787"/>
                    <a:pt x="2881445" y="4098630"/>
                    <a:pt x="2876970" y="4091096"/>
                  </a:cubicBezTo>
                  <a:cubicBezTo>
                    <a:pt x="2860374" y="4063057"/>
                    <a:pt x="2842361" y="4035811"/>
                    <a:pt x="2826727" y="4007206"/>
                  </a:cubicBezTo>
                  <a:cubicBezTo>
                    <a:pt x="2819477" y="3993894"/>
                    <a:pt x="2815341" y="3978430"/>
                    <a:pt x="2812056" y="3963420"/>
                  </a:cubicBezTo>
                  <a:cubicBezTo>
                    <a:pt x="2809507" y="3951751"/>
                    <a:pt x="2813585" y="3940422"/>
                    <a:pt x="2824631" y="3933738"/>
                  </a:cubicBezTo>
                  <a:cubicBezTo>
                    <a:pt x="2835620" y="3927111"/>
                    <a:pt x="2847855" y="3928187"/>
                    <a:pt x="2856578" y="3936457"/>
                  </a:cubicBezTo>
                  <a:cubicBezTo>
                    <a:pt x="2868190" y="3947503"/>
                    <a:pt x="2879406" y="3959851"/>
                    <a:pt x="2887393" y="3973672"/>
                  </a:cubicBezTo>
                  <a:cubicBezTo>
                    <a:pt x="2905519" y="4005053"/>
                    <a:pt x="2913110" y="4040399"/>
                    <a:pt x="2921266" y="4075405"/>
                  </a:cubicBezTo>
                  <a:cubicBezTo>
                    <a:pt x="2923249" y="4083902"/>
                    <a:pt x="2926024" y="4092965"/>
                    <a:pt x="2931066" y="4099819"/>
                  </a:cubicBezTo>
                  <a:cubicBezTo>
                    <a:pt x="2974285" y="4158503"/>
                    <a:pt x="3022206" y="4212938"/>
                    <a:pt x="3080040" y="4257857"/>
                  </a:cubicBezTo>
                  <a:cubicBezTo>
                    <a:pt x="3145634" y="4308780"/>
                    <a:pt x="3218196" y="4344239"/>
                    <a:pt x="3301406" y="4354945"/>
                  </a:cubicBezTo>
                  <a:cubicBezTo>
                    <a:pt x="3335619" y="4359363"/>
                    <a:pt x="3369889" y="4359307"/>
                    <a:pt x="3403026" y="4347695"/>
                  </a:cubicBezTo>
                  <a:cubicBezTo>
                    <a:pt x="3453043" y="4330248"/>
                    <a:pt x="3482045" y="4294902"/>
                    <a:pt x="3490598" y="4242733"/>
                  </a:cubicBezTo>
                  <a:cubicBezTo>
                    <a:pt x="3495979" y="4209823"/>
                    <a:pt x="3492071" y="4177478"/>
                    <a:pt x="3482158" y="4146041"/>
                  </a:cubicBezTo>
                  <a:cubicBezTo>
                    <a:pt x="3460350" y="4076935"/>
                    <a:pt x="3427553" y="4013550"/>
                    <a:pt x="3381784" y="3957076"/>
                  </a:cubicBezTo>
                  <a:cubicBezTo>
                    <a:pt x="3378726" y="3953280"/>
                    <a:pt x="3373741" y="3949259"/>
                    <a:pt x="3373684" y="3945237"/>
                  </a:cubicBezTo>
                  <a:cubicBezTo>
                    <a:pt x="3373571" y="3937816"/>
                    <a:pt x="3374477" y="3928923"/>
                    <a:pt x="3378556" y="3923202"/>
                  </a:cubicBezTo>
                  <a:cubicBezTo>
                    <a:pt x="3383767" y="3915952"/>
                    <a:pt x="3393340" y="3916292"/>
                    <a:pt x="3400590" y="3921786"/>
                  </a:cubicBezTo>
                  <a:cubicBezTo>
                    <a:pt x="3406991" y="3926658"/>
                    <a:pt x="3412599" y="3932775"/>
                    <a:pt x="3417980" y="3938836"/>
                  </a:cubicBezTo>
                  <a:cubicBezTo>
                    <a:pt x="3474398" y="4002278"/>
                    <a:pt x="3530022" y="4066626"/>
                    <a:pt x="3597486" y="4118852"/>
                  </a:cubicBezTo>
                  <a:cubicBezTo>
                    <a:pt x="3635494" y="4148250"/>
                    <a:pt x="3674012" y="4177592"/>
                    <a:pt x="3715193" y="4202175"/>
                  </a:cubicBezTo>
                  <a:cubicBezTo>
                    <a:pt x="3804124" y="4255365"/>
                    <a:pt x="3901382" y="4279325"/>
                    <a:pt x="4005325" y="4274227"/>
                  </a:cubicBezTo>
                  <a:cubicBezTo>
                    <a:pt x="4008554" y="4274057"/>
                    <a:pt x="4011726" y="4273491"/>
                    <a:pt x="4014898" y="4273151"/>
                  </a:cubicBezTo>
                  <a:cubicBezTo>
                    <a:pt x="4015747" y="4271621"/>
                    <a:pt x="4016597" y="4270092"/>
                    <a:pt x="4017446" y="4268563"/>
                  </a:cubicBezTo>
                  <a:cubicBezTo>
                    <a:pt x="4010536" y="4263408"/>
                    <a:pt x="4003569" y="4258253"/>
                    <a:pt x="3996658" y="4253155"/>
                  </a:cubicBezTo>
                  <a:close/>
                  <a:moveTo>
                    <a:pt x="3036311" y="3112622"/>
                  </a:moveTo>
                  <a:cubicBezTo>
                    <a:pt x="3138667" y="3158448"/>
                    <a:pt x="3224767" y="3224948"/>
                    <a:pt x="3295628" y="3312180"/>
                  </a:cubicBezTo>
                  <a:cubicBezTo>
                    <a:pt x="3383371" y="3420144"/>
                    <a:pt x="3456102" y="3536095"/>
                    <a:pt x="3497792" y="3669889"/>
                  </a:cubicBezTo>
                  <a:cubicBezTo>
                    <a:pt x="3503853" y="3689318"/>
                    <a:pt x="3511613" y="3708237"/>
                    <a:pt x="3518637" y="3727383"/>
                  </a:cubicBezTo>
                  <a:cubicBezTo>
                    <a:pt x="3519487" y="3729649"/>
                    <a:pt x="3520733" y="3731688"/>
                    <a:pt x="3523225" y="3736729"/>
                  </a:cubicBezTo>
                  <a:cubicBezTo>
                    <a:pt x="3852838" y="3736729"/>
                    <a:pt x="4183698" y="3736729"/>
                    <a:pt x="4516143" y="3736729"/>
                  </a:cubicBezTo>
                  <a:cubicBezTo>
                    <a:pt x="4513877" y="3731291"/>
                    <a:pt x="4511895" y="3725400"/>
                    <a:pt x="4508949" y="3719962"/>
                  </a:cubicBezTo>
                  <a:cubicBezTo>
                    <a:pt x="4481647" y="3669266"/>
                    <a:pt x="4440240" y="3633580"/>
                    <a:pt x="4389260" y="3608260"/>
                  </a:cubicBezTo>
                  <a:cubicBezTo>
                    <a:pt x="4336127" y="3581807"/>
                    <a:pt x="4279313" y="3567476"/>
                    <a:pt x="4220970" y="3559093"/>
                  </a:cubicBezTo>
                  <a:cubicBezTo>
                    <a:pt x="4182225" y="3553542"/>
                    <a:pt x="4143367" y="3548897"/>
                    <a:pt x="4104282" y="3558130"/>
                  </a:cubicBezTo>
                  <a:cubicBezTo>
                    <a:pt x="4094596" y="3560396"/>
                    <a:pt x="4086326" y="3555864"/>
                    <a:pt x="4082701" y="3546178"/>
                  </a:cubicBezTo>
                  <a:cubicBezTo>
                    <a:pt x="4079019" y="3536435"/>
                    <a:pt x="4082531" y="3528222"/>
                    <a:pt x="4091254" y="3523067"/>
                  </a:cubicBezTo>
                  <a:cubicBezTo>
                    <a:pt x="4177637" y="3472257"/>
                    <a:pt x="4205449" y="3387177"/>
                    <a:pt x="4217174" y="3296603"/>
                  </a:cubicBezTo>
                  <a:cubicBezTo>
                    <a:pt x="4230656" y="3192264"/>
                    <a:pt x="4200521" y="3099254"/>
                    <a:pt x="4123258" y="3024937"/>
                  </a:cubicBezTo>
                  <a:cubicBezTo>
                    <a:pt x="4078849" y="2982227"/>
                    <a:pt x="4026227" y="2952716"/>
                    <a:pt x="3964937" y="2942463"/>
                  </a:cubicBezTo>
                  <a:cubicBezTo>
                    <a:pt x="3889204" y="2929774"/>
                    <a:pt x="3821174" y="2950393"/>
                    <a:pt x="3760508" y="2996615"/>
                  </a:cubicBezTo>
                  <a:cubicBezTo>
                    <a:pt x="3750142" y="3004545"/>
                    <a:pt x="3740456" y="3013381"/>
                    <a:pt x="3730147" y="3021312"/>
                  </a:cubicBezTo>
                  <a:cubicBezTo>
                    <a:pt x="3721877" y="3027713"/>
                    <a:pt x="3712191" y="3030375"/>
                    <a:pt x="3702787" y="3024484"/>
                  </a:cubicBezTo>
                  <a:cubicBezTo>
                    <a:pt x="3692705" y="3018140"/>
                    <a:pt x="3689873" y="3007830"/>
                    <a:pt x="3692705" y="2996615"/>
                  </a:cubicBezTo>
                  <a:cubicBezTo>
                    <a:pt x="3697236" y="2978432"/>
                    <a:pt x="3702278" y="2960363"/>
                    <a:pt x="3707319" y="2942293"/>
                  </a:cubicBezTo>
                  <a:cubicBezTo>
                    <a:pt x="3720687" y="2894825"/>
                    <a:pt x="3728277" y="2846677"/>
                    <a:pt x="3723463" y="2797227"/>
                  </a:cubicBezTo>
                  <a:cubicBezTo>
                    <a:pt x="3716269" y="2723759"/>
                    <a:pt x="3682226" y="2664000"/>
                    <a:pt x="3628017" y="2615342"/>
                  </a:cubicBezTo>
                  <a:cubicBezTo>
                    <a:pt x="3562253" y="2556319"/>
                    <a:pt x="3484424" y="2523465"/>
                    <a:pt x="3397532" y="2510947"/>
                  </a:cubicBezTo>
                  <a:cubicBezTo>
                    <a:pt x="3312112" y="2498598"/>
                    <a:pt x="3230204" y="2511910"/>
                    <a:pt x="3150789" y="2544084"/>
                  </a:cubicBezTo>
                  <a:cubicBezTo>
                    <a:pt x="3110685" y="2560341"/>
                    <a:pt x="3072223" y="2579826"/>
                    <a:pt x="3035348" y="2602767"/>
                  </a:cubicBezTo>
                  <a:cubicBezTo>
                    <a:pt x="3035348" y="2618061"/>
                    <a:pt x="3034725" y="2632619"/>
                    <a:pt x="3035461" y="2647063"/>
                  </a:cubicBezTo>
                  <a:cubicBezTo>
                    <a:pt x="3038916" y="2718775"/>
                    <a:pt x="3044185" y="2790430"/>
                    <a:pt x="3046110" y="2862141"/>
                  </a:cubicBezTo>
                  <a:cubicBezTo>
                    <a:pt x="3048263" y="2941500"/>
                    <a:pt x="3043052" y="3020405"/>
                    <a:pt x="3015126" y="3096026"/>
                  </a:cubicBezTo>
                  <a:cubicBezTo>
                    <a:pt x="3014616" y="3097385"/>
                    <a:pt x="3015296" y="3099141"/>
                    <a:pt x="3015579" y="3102256"/>
                  </a:cubicBezTo>
                  <a:cubicBezTo>
                    <a:pt x="3022036" y="3105485"/>
                    <a:pt x="3029117" y="3109337"/>
                    <a:pt x="3036424" y="3112566"/>
                  </a:cubicBezTo>
                  <a:close/>
                  <a:moveTo>
                    <a:pt x="1338625" y="1846452"/>
                  </a:moveTo>
                  <a:cubicBezTo>
                    <a:pt x="1342533" y="1834500"/>
                    <a:pt x="1346272" y="1823908"/>
                    <a:pt x="1349387" y="1813146"/>
                  </a:cubicBezTo>
                  <a:cubicBezTo>
                    <a:pt x="1395042" y="1654428"/>
                    <a:pt x="1452140" y="1500242"/>
                    <a:pt x="1528383" y="1353420"/>
                  </a:cubicBezTo>
                  <a:cubicBezTo>
                    <a:pt x="1589842" y="1235147"/>
                    <a:pt x="1657702" y="1121009"/>
                    <a:pt x="1742045" y="1017293"/>
                  </a:cubicBezTo>
                  <a:cubicBezTo>
                    <a:pt x="1747653" y="1010383"/>
                    <a:pt x="1752751" y="1003132"/>
                    <a:pt x="1758585" y="995315"/>
                  </a:cubicBezTo>
                  <a:cubicBezTo>
                    <a:pt x="1754904" y="992483"/>
                    <a:pt x="1752694" y="989934"/>
                    <a:pt x="1749862" y="988801"/>
                  </a:cubicBezTo>
                  <a:cubicBezTo>
                    <a:pt x="1642635" y="945185"/>
                    <a:pt x="1536596" y="898397"/>
                    <a:pt x="1425744" y="864184"/>
                  </a:cubicBezTo>
                  <a:cubicBezTo>
                    <a:pt x="1414811" y="860842"/>
                    <a:pt x="1403426" y="858802"/>
                    <a:pt x="1392947" y="854441"/>
                  </a:cubicBezTo>
                  <a:cubicBezTo>
                    <a:pt x="1377539" y="848040"/>
                    <a:pt x="1368136" y="852288"/>
                    <a:pt x="1357657" y="865260"/>
                  </a:cubicBezTo>
                  <a:cubicBezTo>
                    <a:pt x="1327296" y="902872"/>
                    <a:pt x="1317610" y="944619"/>
                    <a:pt x="1326503" y="991463"/>
                  </a:cubicBezTo>
                  <a:cubicBezTo>
                    <a:pt x="1328032" y="999450"/>
                    <a:pt x="1330071" y="1007550"/>
                    <a:pt x="1329958" y="1015594"/>
                  </a:cubicBezTo>
                  <a:cubicBezTo>
                    <a:pt x="1329675" y="1034286"/>
                    <a:pt x="1315400" y="1043633"/>
                    <a:pt x="1298124" y="1036609"/>
                  </a:cubicBezTo>
                  <a:cubicBezTo>
                    <a:pt x="1291383" y="1033890"/>
                    <a:pt x="1285436" y="1029245"/>
                    <a:pt x="1279148" y="1025450"/>
                  </a:cubicBezTo>
                  <a:cubicBezTo>
                    <a:pt x="1221201" y="990444"/>
                    <a:pt x="1159232" y="966823"/>
                    <a:pt x="1091882" y="957760"/>
                  </a:cubicBezTo>
                  <a:cubicBezTo>
                    <a:pt x="1027364" y="949093"/>
                    <a:pt x="966698" y="961555"/>
                    <a:pt x="909657" y="991633"/>
                  </a:cubicBezTo>
                  <a:cubicBezTo>
                    <a:pt x="838909" y="1028962"/>
                    <a:pt x="781925" y="1081868"/>
                    <a:pt x="737855" y="1148425"/>
                  </a:cubicBezTo>
                  <a:cubicBezTo>
                    <a:pt x="676566" y="1240982"/>
                    <a:pt x="683477" y="1352457"/>
                    <a:pt x="744369" y="1429947"/>
                  </a:cubicBezTo>
                  <a:cubicBezTo>
                    <a:pt x="747371" y="1433799"/>
                    <a:pt x="750204" y="1437877"/>
                    <a:pt x="752526" y="1442125"/>
                  </a:cubicBezTo>
                  <a:cubicBezTo>
                    <a:pt x="761419" y="1458722"/>
                    <a:pt x="759040" y="1472430"/>
                    <a:pt x="743293" y="1482400"/>
                  </a:cubicBezTo>
                  <a:cubicBezTo>
                    <a:pt x="730265" y="1490613"/>
                    <a:pt x="715991" y="1497070"/>
                    <a:pt x="701660" y="1502791"/>
                  </a:cubicBezTo>
                  <a:cubicBezTo>
                    <a:pt x="625190" y="1533323"/>
                    <a:pt x="548550" y="1563571"/>
                    <a:pt x="471854" y="1593592"/>
                  </a:cubicBezTo>
                  <a:cubicBezTo>
                    <a:pt x="334378" y="1647348"/>
                    <a:pt x="205909" y="1717643"/>
                    <a:pt x="85143" y="1802383"/>
                  </a:cubicBezTo>
                  <a:cubicBezTo>
                    <a:pt x="81461" y="1804989"/>
                    <a:pt x="78176" y="1808104"/>
                    <a:pt x="70189" y="1814788"/>
                  </a:cubicBezTo>
                  <a:cubicBezTo>
                    <a:pt x="496154" y="1825437"/>
                    <a:pt x="916568" y="1835916"/>
                    <a:pt x="1338511" y="1846509"/>
                  </a:cubicBezTo>
                  <a:close/>
                  <a:moveTo>
                    <a:pt x="2426705" y="810541"/>
                  </a:moveTo>
                  <a:cubicBezTo>
                    <a:pt x="2419454" y="805840"/>
                    <a:pt x="2415489" y="802781"/>
                    <a:pt x="2411184" y="800515"/>
                  </a:cubicBezTo>
                  <a:cubicBezTo>
                    <a:pt x="2393908" y="791396"/>
                    <a:pt x="2376405" y="782616"/>
                    <a:pt x="2359072" y="773496"/>
                  </a:cubicBezTo>
                  <a:cubicBezTo>
                    <a:pt x="2354030" y="770834"/>
                    <a:pt x="2349046" y="768002"/>
                    <a:pt x="2344457" y="764660"/>
                  </a:cubicBezTo>
                  <a:cubicBezTo>
                    <a:pt x="2335791" y="758429"/>
                    <a:pt x="2330636" y="750385"/>
                    <a:pt x="2335451" y="739510"/>
                  </a:cubicBezTo>
                  <a:cubicBezTo>
                    <a:pt x="2339529" y="730220"/>
                    <a:pt x="2350292" y="727444"/>
                    <a:pt x="2362923" y="732995"/>
                  </a:cubicBezTo>
                  <a:cubicBezTo>
                    <a:pt x="2373346" y="737527"/>
                    <a:pt x="2383032" y="743814"/>
                    <a:pt x="2393341" y="748629"/>
                  </a:cubicBezTo>
                  <a:cubicBezTo>
                    <a:pt x="2415489" y="758939"/>
                    <a:pt x="2437297" y="770211"/>
                    <a:pt x="2460182" y="778594"/>
                  </a:cubicBezTo>
                  <a:cubicBezTo>
                    <a:pt x="2531440" y="804820"/>
                    <a:pt x="2613008" y="768568"/>
                    <a:pt x="2646088" y="690342"/>
                  </a:cubicBezTo>
                  <a:cubicBezTo>
                    <a:pt x="2647901" y="686094"/>
                    <a:pt x="2648241" y="681223"/>
                    <a:pt x="2648977" y="677881"/>
                  </a:cubicBezTo>
                  <a:cubicBezTo>
                    <a:pt x="2622241" y="666495"/>
                    <a:pt x="2596581" y="656526"/>
                    <a:pt x="2571828" y="644630"/>
                  </a:cubicBezTo>
                  <a:cubicBezTo>
                    <a:pt x="2560329" y="639079"/>
                    <a:pt x="2550076" y="630413"/>
                    <a:pt x="2540277" y="621973"/>
                  </a:cubicBezTo>
                  <a:cubicBezTo>
                    <a:pt x="2533423" y="616082"/>
                    <a:pt x="2528381" y="608095"/>
                    <a:pt x="2532573" y="598125"/>
                  </a:cubicBezTo>
                  <a:cubicBezTo>
                    <a:pt x="2537048" y="587420"/>
                    <a:pt x="2545884" y="584531"/>
                    <a:pt x="2556590" y="585664"/>
                  </a:cubicBezTo>
                  <a:cubicBezTo>
                    <a:pt x="2567126" y="586796"/>
                    <a:pt x="2577662" y="588892"/>
                    <a:pt x="2588198" y="589176"/>
                  </a:cubicBezTo>
                  <a:cubicBezTo>
                    <a:pt x="2612385" y="589685"/>
                    <a:pt x="2636629" y="589346"/>
                    <a:pt x="2662402" y="589346"/>
                  </a:cubicBezTo>
                  <a:cubicBezTo>
                    <a:pt x="2663138" y="578130"/>
                    <a:pt x="2663535" y="570200"/>
                    <a:pt x="2664214" y="562270"/>
                  </a:cubicBezTo>
                  <a:cubicBezTo>
                    <a:pt x="2666254" y="539555"/>
                    <a:pt x="2675487" y="530662"/>
                    <a:pt x="2698258" y="528906"/>
                  </a:cubicBezTo>
                  <a:cubicBezTo>
                    <a:pt x="2706358" y="528283"/>
                    <a:pt x="2714401" y="527263"/>
                    <a:pt x="2722445" y="526074"/>
                  </a:cubicBezTo>
                  <a:cubicBezTo>
                    <a:pt x="2723464" y="525904"/>
                    <a:pt x="2724201" y="523751"/>
                    <a:pt x="2726920" y="519900"/>
                  </a:cubicBezTo>
                  <a:cubicBezTo>
                    <a:pt x="2715024" y="515934"/>
                    <a:pt x="2704149" y="511006"/>
                    <a:pt x="2692763" y="508741"/>
                  </a:cubicBezTo>
                  <a:cubicBezTo>
                    <a:pt x="2670049" y="504209"/>
                    <a:pt x="2657417" y="491804"/>
                    <a:pt x="2653056" y="468637"/>
                  </a:cubicBezTo>
                  <a:cubicBezTo>
                    <a:pt x="2649600" y="450340"/>
                    <a:pt x="2643766" y="432271"/>
                    <a:pt x="2637139" y="414824"/>
                  </a:cubicBezTo>
                  <a:cubicBezTo>
                    <a:pt x="2624337" y="381121"/>
                    <a:pt x="2599866" y="360672"/>
                    <a:pt x="2564237" y="352856"/>
                  </a:cubicBezTo>
                  <a:cubicBezTo>
                    <a:pt x="2498813" y="338525"/>
                    <a:pt x="2443642" y="355631"/>
                    <a:pt x="2397816" y="404459"/>
                  </a:cubicBezTo>
                  <a:cubicBezTo>
                    <a:pt x="2374422" y="429439"/>
                    <a:pt x="2350688" y="454192"/>
                    <a:pt x="2326161" y="478096"/>
                  </a:cubicBezTo>
                  <a:cubicBezTo>
                    <a:pt x="2314549" y="489368"/>
                    <a:pt x="2301464" y="499451"/>
                    <a:pt x="2287870" y="508288"/>
                  </a:cubicBezTo>
                  <a:cubicBezTo>
                    <a:pt x="2271103" y="519163"/>
                    <a:pt x="2266345" y="518483"/>
                    <a:pt x="2251504" y="504889"/>
                  </a:cubicBezTo>
                  <a:cubicBezTo>
                    <a:pt x="2234398" y="489142"/>
                    <a:pt x="2214402" y="484780"/>
                    <a:pt x="2192537" y="488972"/>
                  </a:cubicBezTo>
                  <a:cubicBezTo>
                    <a:pt x="2170843" y="493107"/>
                    <a:pt x="2155039" y="505795"/>
                    <a:pt x="2149544" y="527603"/>
                  </a:cubicBezTo>
                  <a:cubicBezTo>
                    <a:pt x="2144050" y="549411"/>
                    <a:pt x="2151640" y="568047"/>
                    <a:pt x="2169200" y="581812"/>
                  </a:cubicBezTo>
                  <a:cubicBezTo>
                    <a:pt x="2191065" y="598918"/>
                    <a:pt x="2215252" y="600901"/>
                    <a:pt x="2240572" y="590082"/>
                  </a:cubicBezTo>
                  <a:cubicBezTo>
                    <a:pt x="2243517" y="588836"/>
                    <a:pt x="2246180" y="586796"/>
                    <a:pt x="2248955" y="585041"/>
                  </a:cubicBezTo>
                  <a:cubicBezTo>
                    <a:pt x="2279770" y="565555"/>
                    <a:pt x="2291552" y="569633"/>
                    <a:pt x="2296197" y="604866"/>
                  </a:cubicBezTo>
                  <a:cubicBezTo>
                    <a:pt x="2306222" y="681109"/>
                    <a:pt x="2291268" y="750725"/>
                    <a:pt x="2236550" y="808332"/>
                  </a:cubicBezTo>
                  <a:cubicBezTo>
                    <a:pt x="2235531" y="809409"/>
                    <a:pt x="2235191" y="811108"/>
                    <a:pt x="2233378" y="815073"/>
                  </a:cubicBezTo>
                  <a:cubicBezTo>
                    <a:pt x="2298009" y="825042"/>
                    <a:pt x="2360261" y="821077"/>
                    <a:pt x="2426762" y="810541"/>
                  </a:cubicBezTo>
                  <a:close/>
                  <a:moveTo>
                    <a:pt x="2960294" y="609114"/>
                  </a:moveTo>
                  <a:cubicBezTo>
                    <a:pt x="2964939" y="614212"/>
                    <a:pt x="2974568" y="616308"/>
                    <a:pt x="2982159" y="616931"/>
                  </a:cubicBezTo>
                  <a:cubicBezTo>
                    <a:pt x="3021980" y="620217"/>
                    <a:pt x="3061857" y="622709"/>
                    <a:pt x="3101735" y="625201"/>
                  </a:cubicBezTo>
                  <a:cubicBezTo>
                    <a:pt x="3229524" y="633188"/>
                    <a:pt x="3357257" y="641005"/>
                    <a:pt x="3485047" y="648879"/>
                  </a:cubicBezTo>
                  <a:cubicBezTo>
                    <a:pt x="3489522" y="649162"/>
                    <a:pt x="3493997" y="648879"/>
                    <a:pt x="3502890" y="648879"/>
                  </a:cubicBezTo>
                  <a:cubicBezTo>
                    <a:pt x="3437013" y="582378"/>
                    <a:pt x="3409144" y="501037"/>
                    <a:pt x="3385410" y="414428"/>
                  </a:cubicBezTo>
                  <a:cubicBezTo>
                    <a:pt x="3225786" y="444733"/>
                    <a:pt x="3066899" y="474867"/>
                    <a:pt x="2905349" y="505569"/>
                  </a:cubicBezTo>
                  <a:cubicBezTo>
                    <a:pt x="2915319" y="547655"/>
                    <a:pt x="2934181" y="580509"/>
                    <a:pt x="2960294" y="609114"/>
                  </a:cubicBezTo>
                  <a:close/>
                  <a:moveTo>
                    <a:pt x="3365754" y="233676"/>
                  </a:moveTo>
                  <a:cubicBezTo>
                    <a:pt x="3364508" y="187171"/>
                    <a:pt x="3371249" y="141176"/>
                    <a:pt x="3386033" y="89799"/>
                  </a:cubicBezTo>
                  <a:cubicBezTo>
                    <a:pt x="3221651" y="185812"/>
                    <a:pt x="3062424" y="278765"/>
                    <a:pt x="2902970" y="371888"/>
                  </a:cubicBezTo>
                  <a:cubicBezTo>
                    <a:pt x="2896966" y="402759"/>
                    <a:pt x="2895550" y="433290"/>
                    <a:pt x="2899232" y="467390"/>
                  </a:cubicBezTo>
                  <a:cubicBezTo>
                    <a:pt x="3059252" y="437029"/>
                    <a:pt x="3217459" y="407007"/>
                    <a:pt x="3374704" y="377156"/>
                  </a:cubicBezTo>
                  <a:cubicBezTo>
                    <a:pt x="3371418" y="326289"/>
                    <a:pt x="3367000" y="280011"/>
                    <a:pt x="3365811" y="233676"/>
                  </a:cubicBezTo>
                  <a:close/>
                  <a:moveTo>
                    <a:pt x="1830071" y="691419"/>
                  </a:moveTo>
                  <a:cubicBezTo>
                    <a:pt x="1744764" y="643667"/>
                    <a:pt x="1657985" y="600788"/>
                    <a:pt x="1564012" y="569577"/>
                  </a:cubicBezTo>
                  <a:cubicBezTo>
                    <a:pt x="1550701" y="619877"/>
                    <a:pt x="1537559" y="667571"/>
                    <a:pt x="1525664" y="715549"/>
                  </a:cubicBezTo>
                  <a:cubicBezTo>
                    <a:pt x="1516261" y="753444"/>
                    <a:pt x="1508444" y="791736"/>
                    <a:pt x="1499834" y="829801"/>
                  </a:cubicBezTo>
                  <a:cubicBezTo>
                    <a:pt x="1497342" y="840676"/>
                    <a:pt x="1499041" y="847700"/>
                    <a:pt x="1511220" y="852402"/>
                  </a:cubicBezTo>
                  <a:cubicBezTo>
                    <a:pt x="1585594" y="881177"/>
                    <a:pt x="1659685" y="910802"/>
                    <a:pt x="1733832" y="940144"/>
                  </a:cubicBezTo>
                  <a:cubicBezTo>
                    <a:pt x="1735305" y="940710"/>
                    <a:pt x="1737004" y="940937"/>
                    <a:pt x="1740346" y="941730"/>
                  </a:cubicBezTo>
                  <a:cubicBezTo>
                    <a:pt x="1770254" y="858236"/>
                    <a:pt x="1799596" y="776385"/>
                    <a:pt x="1830014" y="691475"/>
                  </a:cubicBezTo>
                  <a:close/>
                  <a:moveTo>
                    <a:pt x="2272576" y="3206765"/>
                  </a:moveTo>
                  <a:cubicBezTo>
                    <a:pt x="2271839" y="3215658"/>
                    <a:pt x="2270820" y="3222682"/>
                    <a:pt x="2270707" y="3229706"/>
                  </a:cubicBezTo>
                  <a:cubicBezTo>
                    <a:pt x="2269970" y="3270490"/>
                    <a:pt x="2269404" y="3311274"/>
                    <a:pt x="2268781" y="3352115"/>
                  </a:cubicBezTo>
                  <a:cubicBezTo>
                    <a:pt x="2268667" y="3357835"/>
                    <a:pt x="2268894" y="3363557"/>
                    <a:pt x="2268327" y="3369221"/>
                  </a:cubicBezTo>
                  <a:cubicBezTo>
                    <a:pt x="2266232" y="3389840"/>
                    <a:pt x="2256376" y="3406606"/>
                    <a:pt x="2232642" y="3402585"/>
                  </a:cubicBezTo>
                  <a:cubicBezTo>
                    <a:pt x="2228733" y="3401905"/>
                    <a:pt x="2224542" y="3402471"/>
                    <a:pt x="2216668" y="3402471"/>
                  </a:cubicBezTo>
                  <a:cubicBezTo>
                    <a:pt x="2221709" y="3408646"/>
                    <a:pt x="2224032" y="3413857"/>
                    <a:pt x="2228053" y="3416009"/>
                  </a:cubicBezTo>
                  <a:cubicBezTo>
                    <a:pt x="2244480" y="3424846"/>
                    <a:pt x="2260907" y="3433965"/>
                    <a:pt x="2278240" y="3440649"/>
                  </a:cubicBezTo>
                  <a:cubicBezTo>
                    <a:pt x="2304070" y="3450619"/>
                    <a:pt x="2330693" y="3458549"/>
                    <a:pt x="2356976" y="3467329"/>
                  </a:cubicBezTo>
                  <a:cubicBezTo>
                    <a:pt x="2396797" y="3480640"/>
                    <a:pt x="2426648" y="3505564"/>
                    <a:pt x="2445737" y="3543119"/>
                  </a:cubicBezTo>
                  <a:cubicBezTo>
                    <a:pt x="2446814" y="3545272"/>
                    <a:pt x="2448230" y="3547254"/>
                    <a:pt x="2449589" y="3549180"/>
                  </a:cubicBezTo>
                  <a:cubicBezTo>
                    <a:pt x="2450042" y="3549746"/>
                    <a:pt x="2451005" y="3549973"/>
                    <a:pt x="2451685" y="3550370"/>
                  </a:cubicBezTo>
                  <a:cubicBezTo>
                    <a:pt x="2457803" y="3535019"/>
                    <a:pt x="2458482" y="3434475"/>
                    <a:pt x="2452421" y="3397373"/>
                  </a:cubicBezTo>
                  <a:cubicBezTo>
                    <a:pt x="2446587" y="3397034"/>
                    <a:pt x="2440356" y="3396410"/>
                    <a:pt x="2434125" y="3396467"/>
                  </a:cubicBezTo>
                  <a:cubicBezTo>
                    <a:pt x="2409372" y="3396467"/>
                    <a:pt x="2398666" y="3386554"/>
                    <a:pt x="2397590" y="3361347"/>
                  </a:cubicBezTo>
                  <a:cubicBezTo>
                    <a:pt x="2395834" y="3318128"/>
                    <a:pt x="2394418" y="3274908"/>
                    <a:pt x="2392718" y="3231689"/>
                  </a:cubicBezTo>
                  <a:cubicBezTo>
                    <a:pt x="2392322" y="3222342"/>
                    <a:pt x="2394814" y="3212486"/>
                    <a:pt x="2384618" y="3205123"/>
                  </a:cubicBezTo>
                  <a:cubicBezTo>
                    <a:pt x="2381446" y="3202857"/>
                    <a:pt x="2382239" y="3194587"/>
                    <a:pt x="2381956" y="3188979"/>
                  </a:cubicBezTo>
                  <a:cubicBezTo>
                    <a:pt x="2378954" y="3127860"/>
                    <a:pt x="2375952" y="3066797"/>
                    <a:pt x="2373289" y="3005678"/>
                  </a:cubicBezTo>
                  <a:cubicBezTo>
                    <a:pt x="2368361" y="2893239"/>
                    <a:pt x="2363716" y="2780744"/>
                    <a:pt x="2358902" y="2668248"/>
                  </a:cubicBezTo>
                  <a:cubicBezTo>
                    <a:pt x="2355616" y="2590815"/>
                    <a:pt x="2352501" y="2513382"/>
                    <a:pt x="2348762" y="2435950"/>
                  </a:cubicBezTo>
                  <a:cubicBezTo>
                    <a:pt x="2348253" y="2425640"/>
                    <a:pt x="2346497" y="2414481"/>
                    <a:pt x="2341852" y="2405532"/>
                  </a:cubicBezTo>
                  <a:cubicBezTo>
                    <a:pt x="2334092" y="2390578"/>
                    <a:pt x="2316022" y="2391427"/>
                    <a:pt x="2309791" y="2407004"/>
                  </a:cubicBezTo>
                  <a:cubicBezTo>
                    <a:pt x="2305713" y="2417200"/>
                    <a:pt x="2304297" y="2429209"/>
                    <a:pt x="2304636" y="2440311"/>
                  </a:cubicBezTo>
                  <a:cubicBezTo>
                    <a:pt x="2306109" y="2489252"/>
                    <a:pt x="2308432" y="2538136"/>
                    <a:pt x="2310811" y="2587020"/>
                  </a:cubicBezTo>
                  <a:cubicBezTo>
                    <a:pt x="2313530" y="2643268"/>
                    <a:pt x="2316702" y="2699459"/>
                    <a:pt x="2319477" y="2755650"/>
                  </a:cubicBezTo>
                  <a:cubicBezTo>
                    <a:pt x="2324349" y="2855854"/>
                    <a:pt x="2329107" y="2956114"/>
                    <a:pt x="2333865" y="3056318"/>
                  </a:cubicBezTo>
                  <a:cubicBezTo>
                    <a:pt x="2336187" y="3105145"/>
                    <a:pt x="2338226" y="3154029"/>
                    <a:pt x="2340606" y="3206652"/>
                  </a:cubicBezTo>
                  <a:cubicBezTo>
                    <a:pt x="2316192" y="3206652"/>
                    <a:pt x="2295290" y="3206652"/>
                    <a:pt x="2272632" y="3206652"/>
                  </a:cubicBezTo>
                  <a:close/>
                  <a:moveTo>
                    <a:pt x="1231340" y="780293"/>
                  </a:moveTo>
                  <a:cubicBezTo>
                    <a:pt x="1309170" y="797343"/>
                    <a:pt x="1384563" y="813883"/>
                    <a:pt x="1461146" y="830650"/>
                  </a:cubicBezTo>
                  <a:cubicBezTo>
                    <a:pt x="1481765" y="742965"/>
                    <a:pt x="1503120" y="652164"/>
                    <a:pt x="1525154" y="558304"/>
                  </a:cubicBezTo>
                  <a:cubicBezTo>
                    <a:pt x="1428576" y="528453"/>
                    <a:pt x="1329958" y="519560"/>
                    <a:pt x="1226866" y="522732"/>
                  </a:cubicBezTo>
                  <a:cubicBezTo>
                    <a:pt x="1233380" y="611833"/>
                    <a:pt x="1221031" y="697479"/>
                    <a:pt x="1231340" y="780350"/>
                  </a:cubicBezTo>
                  <a:close/>
                  <a:moveTo>
                    <a:pt x="863209" y="556945"/>
                  </a:moveTo>
                  <a:cubicBezTo>
                    <a:pt x="878560" y="636757"/>
                    <a:pt x="893344" y="713793"/>
                    <a:pt x="908638" y="793435"/>
                  </a:cubicBezTo>
                  <a:cubicBezTo>
                    <a:pt x="1004027" y="777914"/>
                    <a:pt x="1097150" y="773270"/>
                    <a:pt x="1190387" y="781483"/>
                  </a:cubicBezTo>
                  <a:cubicBezTo>
                    <a:pt x="1194182" y="764773"/>
                    <a:pt x="1188461" y="539499"/>
                    <a:pt x="1183419" y="523242"/>
                  </a:cubicBezTo>
                  <a:cubicBezTo>
                    <a:pt x="1077268" y="534401"/>
                    <a:pt x="970607" y="545616"/>
                    <a:pt x="863209" y="556945"/>
                  </a:cubicBezTo>
                  <a:close/>
                  <a:moveTo>
                    <a:pt x="603268" y="862258"/>
                  </a:moveTo>
                  <a:cubicBezTo>
                    <a:pt x="694069" y="841526"/>
                    <a:pt x="783397" y="821191"/>
                    <a:pt x="872442" y="800855"/>
                  </a:cubicBezTo>
                  <a:cubicBezTo>
                    <a:pt x="870686" y="768965"/>
                    <a:pt x="829959" y="586570"/>
                    <a:pt x="819083" y="563063"/>
                  </a:cubicBezTo>
                  <a:cubicBezTo>
                    <a:pt x="728226" y="575921"/>
                    <a:pt x="635046" y="575581"/>
                    <a:pt x="540733" y="599598"/>
                  </a:cubicBezTo>
                  <a:cubicBezTo>
                    <a:pt x="563391" y="686660"/>
                    <a:pt x="573983" y="774856"/>
                    <a:pt x="603212" y="862258"/>
                  </a:cubicBezTo>
                  <a:close/>
                  <a:moveTo>
                    <a:pt x="1864737" y="710678"/>
                  </a:moveTo>
                  <a:cubicBezTo>
                    <a:pt x="1833752" y="792982"/>
                    <a:pt x="1803448" y="873360"/>
                    <a:pt x="1772407" y="955721"/>
                  </a:cubicBezTo>
                  <a:cubicBezTo>
                    <a:pt x="1864284" y="996335"/>
                    <a:pt x="1949987" y="1043123"/>
                    <a:pt x="2048604" y="1067593"/>
                  </a:cubicBezTo>
                  <a:cubicBezTo>
                    <a:pt x="2050643" y="1051280"/>
                    <a:pt x="2052513" y="1036382"/>
                    <a:pt x="2054439" y="1021485"/>
                  </a:cubicBezTo>
                  <a:cubicBezTo>
                    <a:pt x="2061066" y="970675"/>
                    <a:pt x="2067354" y="919808"/>
                    <a:pt x="2074547" y="869055"/>
                  </a:cubicBezTo>
                  <a:cubicBezTo>
                    <a:pt x="2076586" y="854781"/>
                    <a:pt x="2081458" y="840903"/>
                    <a:pt x="2086046" y="822890"/>
                  </a:cubicBezTo>
                  <a:cubicBezTo>
                    <a:pt x="2007990" y="796380"/>
                    <a:pt x="1938261" y="752764"/>
                    <a:pt x="1864737" y="710734"/>
                  </a:cubicBezTo>
                  <a:close/>
                  <a:moveTo>
                    <a:pt x="2833014" y="3335461"/>
                  </a:moveTo>
                  <a:cubicBezTo>
                    <a:pt x="2827010" y="3287200"/>
                    <a:pt x="2821289" y="3241658"/>
                    <a:pt x="2815568" y="3195776"/>
                  </a:cubicBezTo>
                  <a:cubicBezTo>
                    <a:pt x="2686419" y="3201101"/>
                    <a:pt x="2559876" y="3206256"/>
                    <a:pt x="2431633" y="3211523"/>
                  </a:cubicBezTo>
                  <a:cubicBezTo>
                    <a:pt x="2432029" y="3260351"/>
                    <a:pt x="2432369" y="3308668"/>
                    <a:pt x="2437864" y="3357269"/>
                  </a:cubicBezTo>
                  <a:cubicBezTo>
                    <a:pt x="2570355" y="3349962"/>
                    <a:pt x="2700297" y="3342768"/>
                    <a:pt x="2833014" y="3335461"/>
                  </a:cubicBezTo>
                  <a:close/>
                  <a:moveTo>
                    <a:pt x="1863094" y="3349112"/>
                  </a:moveTo>
                  <a:cubicBezTo>
                    <a:pt x="1985786" y="3354040"/>
                    <a:pt x="2106042" y="3358855"/>
                    <a:pt x="2229016" y="3363783"/>
                  </a:cubicBezTo>
                  <a:cubicBezTo>
                    <a:pt x="2229016" y="3311217"/>
                    <a:pt x="2229016" y="3261144"/>
                    <a:pt x="2229016" y="3210787"/>
                  </a:cubicBezTo>
                  <a:cubicBezTo>
                    <a:pt x="2110063" y="3208918"/>
                    <a:pt x="1990657" y="3207048"/>
                    <a:pt x="1868192" y="3205179"/>
                  </a:cubicBezTo>
                  <a:cubicBezTo>
                    <a:pt x="1866493" y="3253553"/>
                    <a:pt x="1864850" y="3299775"/>
                    <a:pt x="1863151" y="3349169"/>
                  </a:cubicBezTo>
                  <a:close/>
                  <a:moveTo>
                    <a:pt x="2120203" y="833539"/>
                  </a:moveTo>
                  <a:cubicBezTo>
                    <a:pt x="2104229" y="913691"/>
                    <a:pt x="2092447" y="992936"/>
                    <a:pt x="2084403" y="1075070"/>
                  </a:cubicBezTo>
                  <a:cubicBezTo>
                    <a:pt x="2172485" y="1090194"/>
                    <a:pt x="2257338" y="1077166"/>
                    <a:pt x="2341455" y="1067480"/>
                  </a:cubicBezTo>
                  <a:cubicBezTo>
                    <a:pt x="2336471" y="997581"/>
                    <a:pt x="2331712" y="930514"/>
                    <a:pt x="2326671" y="859822"/>
                  </a:cubicBezTo>
                  <a:cubicBezTo>
                    <a:pt x="2256546" y="859822"/>
                    <a:pt x="2188233" y="851269"/>
                    <a:pt x="2120259" y="833482"/>
                  </a:cubicBezTo>
                  <a:close/>
                  <a:moveTo>
                    <a:pt x="2486748" y="942126"/>
                  </a:moveTo>
                  <a:cubicBezTo>
                    <a:pt x="2483009" y="943486"/>
                    <a:pt x="2478761" y="943995"/>
                    <a:pt x="2474739" y="944165"/>
                  </a:cubicBezTo>
                  <a:cubicBezTo>
                    <a:pt x="2465903" y="944505"/>
                    <a:pt x="2458426" y="941900"/>
                    <a:pt x="2455650" y="932497"/>
                  </a:cubicBezTo>
                  <a:cubicBezTo>
                    <a:pt x="2452988" y="923377"/>
                    <a:pt x="2456556" y="916070"/>
                    <a:pt x="2464430" y="911821"/>
                  </a:cubicBezTo>
                  <a:cubicBezTo>
                    <a:pt x="2472983" y="907233"/>
                    <a:pt x="2482273" y="903948"/>
                    <a:pt x="2491279" y="900209"/>
                  </a:cubicBezTo>
                  <a:cubicBezTo>
                    <a:pt x="2531157" y="883783"/>
                    <a:pt x="2571601" y="868545"/>
                    <a:pt x="2610799" y="850589"/>
                  </a:cubicBezTo>
                  <a:cubicBezTo>
                    <a:pt x="2635439" y="839317"/>
                    <a:pt x="2656454" y="821927"/>
                    <a:pt x="2670275" y="797683"/>
                  </a:cubicBezTo>
                  <a:cubicBezTo>
                    <a:pt x="2682567" y="776102"/>
                    <a:pt x="2687382" y="753841"/>
                    <a:pt x="2673617" y="727728"/>
                  </a:cubicBezTo>
                  <a:cubicBezTo>
                    <a:pt x="2668803" y="733222"/>
                    <a:pt x="2664498" y="737357"/>
                    <a:pt x="2661099" y="742115"/>
                  </a:cubicBezTo>
                  <a:cubicBezTo>
                    <a:pt x="2642350" y="768285"/>
                    <a:pt x="2619749" y="790433"/>
                    <a:pt x="2591993" y="806916"/>
                  </a:cubicBezTo>
                  <a:cubicBezTo>
                    <a:pt x="2572111" y="818698"/>
                    <a:pt x="2551322" y="826742"/>
                    <a:pt x="2527532" y="827422"/>
                  </a:cubicBezTo>
                  <a:cubicBezTo>
                    <a:pt x="2514730" y="827818"/>
                    <a:pt x="2502099" y="832633"/>
                    <a:pt x="2489354" y="835125"/>
                  </a:cubicBezTo>
                  <a:cubicBezTo>
                    <a:pt x="2450156" y="842829"/>
                    <a:pt x="2410958" y="850362"/>
                    <a:pt x="2368758" y="858519"/>
                  </a:cubicBezTo>
                  <a:cubicBezTo>
                    <a:pt x="2368361" y="924963"/>
                    <a:pt x="2366662" y="992766"/>
                    <a:pt x="2380030" y="1061929"/>
                  </a:cubicBezTo>
                  <a:cubicBezTo>
                    <a:pt x="2427441" y="1054395"/>
                    <a:pt x="2472530" y="1047485"/>
                    <a:pt x="2514050" y="1027659"/>
                  </a:cubicBezTo>
                  <a:cubicBezTo>
                    <a:pt x="2544922" y="1012932"/>
                    <a:pt x="2575340" y="997014"/>
                    <a:pt x="2604738" y="979511"/>
                  </a:cubicBezTo>
                  <a:cubicBezTo>
                    <a:pt x="2650167" y="952492"/>
                    <a:pt x="2686419" y="917033"/>
                    <a:pt x="2698088" y="862711"/>
                  </a:cubicBezTo>
                  <a:cubicBezTo>
                    <a:pt x="2700467" y="851722"/>
                    <a:pt x="2700693" y="840280"/>
                    <a:pt x="2701883" y="829008"/>
                  </a:cubicBezTo>
                  <a:lnTo>
                    <a:pt x="2697635" y="826402"/>
                  </a:lnTo>
                  <a:cubicBezTo>
                    <a:pt x="2643539" y="894998"/>
                    <a:pt x="2562934" y="914427"/>
                    <a:pt x="2486748" y="942126"/>
                  </a:cubicBezTo>
                  <a:close/>
                  <a:moveTo>
                    <a:pt x="1282887" y="2246361"/>
                  </a:moveTo>
                  <a:cubicBezTo>
                    <a:pt x="1291497" y="2233503"/>
                    <a:pt x="1298860" y="2219795"/>
                    <a:pt x="1307697" y="2207107"/>
                  </a:cubicBezTo>
                  <a:cubicBezTo>
                    <a:pt x="1313871" y="2198270"/>
                    <a:pt x="1323161" y="2194362"/>
                    <a:pt x="1333300" y="2200423"/>
                  </a:cubicBezTo>
                  <a:cubicBezTo>
                    <a:pt x="1342986" y="2206257"/>
                    <a:pt x="1344686" y="2215263"/>
                    <a:pt x="1340834" y="2225913"/>
                  </a:cubicBezTo>
                  <a:cubicBezTo>
                    <a:pt x="1331431" y="2251912"/>
                    <a:pt x="1321065" y="2277686"/>
                    <a:pt x="1313531" y="2304252"/>
                  </a:cubicBezTo>
                  <a:cubicBezTo>
                    <a:pt x="1303732" y="2338748"/>
                    <a:pt x="1303562" y="2361349"/>
                    <a:pt x="1309963" y="2390068"/>
                  </a:cubicBezTo>
                  <a:cubicBezTo>
                    <a:pt x="1317496" y="2376926"/>
                    <a:pt x="1324690" y="2367353"/>
                    <a:pt x="1328769" y="2356591"/>
                  </a:cubicBezTo>
                  <a:cubicBezTo>
                    <a:pt x="1342816" y="2319262"/>
                    <a:pt x="1355844" y="2281537"/>
                    <a:pt x="1369156" y="2243926"/>
                  </a:cubicBezTo>
                  <a:cubicBezTo>
                    <a:pt x="1371082" y="2238544"/>
                    <a:pt x="1372101" y="2232880"/>
                    <a:pt x="1374084" y="2227555"/>
                  </a:cubicBezTo>
                  <a:cubicBezTo>
                    <a:pt x="1379522" y="2212884"/>
                    <a:pt x="1388415" y="2206710"/>
                    <a:pt x="1398951" y="2209826"/>
                  </a:cubicBezTo>
                  <a:cubicBezTo>
                    <a:pt x="1409940" y="2213054"/>
                    <a:pt x="1414811" y="2223250"/>
                    <a:pt x="1411866" y="2237581"/>
                  </a:cubicBezTo>
                  <a:cubicBezTo>
                    <a:pt x="1410563" y="2243982"/>
                    <a:pt x="1408467" y="2250156"/>
                    <a:pt x="1406938" y="2256500"/>
                  </a:cubicBezTo>
                  <a:cubicBezTo>
                    <a:pt x="1395609" y="2303459"/>
                    <a:pt x="1389378" y="2351040"/>
                    <a:pt x="1389661" y="2399357"/>
                  </a:cubicBezTo>
                  <a:cubicBezTo>
                    <a:pt x="1389774" y="2414312"/>
                    <a:pt x="1392267" y="2429322"/>
                    <a:pt x="1393683" y="2444276"/>
                  </a:cubicBezTo>
                  <a:cubicBezTo>
                    <a:pt x="1395439" y="2444616"/>
                    <a:pt x="1397195" y="2444899"/>
                    <a:pt x="1398951" y="2445239"/>
                  </a:cubicBezTo>
                  <a:cubicBezTo>
                    <a:pt x="1402349" y="2437422"/>
                    <a:pt x="1407164" y="2429832"/>
                    <a:pt x="1408920" y="2421675"/>
                  </a:cubicBezTo>
                  <a:cubicBezTo>
                    <a:pt x="1417360" y="2382761"/>
                    <a:pt x="1425347" y="2343676"/>
                    <a:pt x="1432711" y="2304535"/>
                  </a:cubicBezTo>
                  <a:cubicBezTo>
                    <a:pt x="1435430" y="2290147"/>
                    <a:pt x="1435996" y="2275363"/>
                    <a:pt x="1437752" y="2260805"/>
                  </a:cubicBezTo>
                  <a:cubicBezTo>
                    <a:pt x="1438205" y="2256784"/>
                    <a:pt x="1438885" y="2252705"/>
                    <a:pt x="1440358" y="2248967"/>
                  </a:cubicBezTo>
                  <a:cubicBezTo>
                    <a:pt x="1443983" y="2239621"/>
                    <a:pt x="1450724" y="2234239"/>
                    <a:pt x="1461090" y="2235769"/>
                  </a:cubicBezTo>
                  <a:cubicBezTo>
                    <a:pt x="1470266" y="2237128"/>
                    <a:pt x="1475647" y="2243189"/>
                    <a:pt x="1476837" y="2252139"/>
                  </a:cubicBezTo>
                  <a:cubicBezTo>
                    <a:pt x="1477686" y="2258540"/>
                    <a:pt x="1477177" y="2265167"/>
                    <a:pt x="1477007" y="2271681"/>
                  </a:cubicBezTo>
                  <a:cubicBezTo>
                    <a:pt x="1475761" y="2313371"/>
                    <a:pt x="1477800" y="2354835"/>
                    <a:pt x="1487259" y="2395619"/>
                  </a:cubicBezTo>
                  <a:cubicBezTo>
                    <a:pt x="1489752" y="2406495"/>
                    <a:pt x="1493887" y="2416974"/>
                    <a:pt x="1498305" y="2431022"/>
                  </a:cubicBezTo>
                  <a:cubicBezTo>
                    <a:pt x="1512579" y="2406325"/>
                    <a:pt x="1514392" y="2382364"/>
                    <a:pt x="1515298" y="2359253"/>
                  </a:cubicBezTo>
                  <a:cubicBezTo>
                    <a:pt x="1516771" y="2322661"/>
                    <a:pt x="1514732" y="2285956"/>
                    <a:pt x="1514165" y="2249307"/>
                  </a:cubicBezTo>
                  <a:cubicBezTo>
                    <a:pt x="1514052" y="2242849"/>
                    <a:pt x="1512013" y="2235429"/>
                    <a:pt x="1514505" y="2230104"/>
                  </a:cubicBezTo>
                  <a:cubicBezTo>
                    <a:pt x="1517621" y="2223477"/>
                    <a:pt x="1523795" y="2215093"/>
                    <a:pt x="1529856" y="2214017"/>
                  </a:cubicBezTo>
                  <a:cubicBezTo>
                    <a:pt x="1535803" y="2212941"/>
                    <a:pt x="1545150" y="2218549"/>
                    <a:pt x="1549455" y="2224043"/>
                  </a:cubicBezTo>
                  <a:cubicBezTo>
                    <a:pt x="1554723" y="2230784"/>
                    <a:pt x="1556479" y="2240357"/>
                    <a:pt x="1559311" y="2248797"/>
                  </a:cubicBezTo>
                  <a:cubicBezTo>
                    <a:pt x="1567128" y="2271908"/>
                    <a:pt x="1575511" y="2294735"/>
                    <a:pt x="1589672" y="2316090"/>
                  </a:cubicBezTo>
                  <a:cubicBezTo>
                    <a:pt x="1598339" y="2293206"/>
                    <a:pt x="1586840" y="2224723"/>
                    <a:pt x="1564635" y="2163547"/>
                  </a:cubicBezTo>
                  <a:cubicBezTo>
                    <a:pt x="1484880" y="2148650"/>
                    <a:pt x="1407108" y="2125765"/>
                    <a:pt x="1339474" y="2077844"/>
                  </a:cubicBezTo>
                  <a:cubicBezTo>
                    <a:pt x="1327069" y="2095404"/>
                    <a:pt x="1315457" y="2111095"/>
                    <a:pt x="1304638" y="2127352"/>
                  </a:cubicBezTo>
                  <a:cubicBezTo>
                    <a:pt x="1277449" y="2168362"/>
                    <a:pt x="1254734" y="2211525"/>
                    <a:pt x="1244822" y="2260296"/>
                  </a:cubicBezTo>
                  <a:cubicBezTo>
                    <a:pt x="1242613" y="2271115"/>
                    <a:pt x="1242159" y="2282274"/>
                    <a:pt x="1240857" y="2293263"/>
                  </a:cubicBezTo>
                  <a:cubicBezTo>
                    <a:pt x="1243292" y="2294112"/>
                    <a:pt x="1245728" y="2295019"/>
                    <a:pt x="1248107" y="2295868"/>
                  </a:cubicBezTo>
                  <a:cubicBezTo>
                    <a:pt x="1259719" y="2279441"/>
                    <a:pt x="1271614" y="2263128"/>
                    <a:pt x="1282830" y="2246474"/>
                  </a:cubicBezTo>
                  <a:close/>
                  <a:moveTo>
                    <a:pt x="2326728" y="1618176"/>
                  </a:moveTo>
                  <a:cubicBezTo>
                    <a:pt x="2244480" y="1616250"/>
                    <a:pt x="2162686" y="1614381"/>
                    <a:pt x="2077776" y="1612398"/>
                  </a:cubicBezTo>
                  <a:cubicBezTo>
                    <a:pt x="2070242" y="1673234"/>
                    <a:pt x="2072168" y="1733617"/>
                    <a:pt x="2079022" y="1796832"/>
                  </a:cubicBezTo>
                  <a:cubicBezTo>
                    <a:pt x="2162913" y="1805442"/>
                    <a:pt x="2246123" y="1812466"/>
                    <a:pt x="2333072" y="1816884"/>
                  </a:cubicBezTo>
                  <a:cubicBezTo>
                    <a:pt x="2336414" y="1749534"/>
                    <a:pt x="2327861" y="1685639"/>
                    <a:pt x="2326784" y="1618119"/>
                  </a:cubicBezTo>
                  <a:close/>
                  <a:moveTo>
                    <a:pt x="2084857" y="1836313"/>
                  </a:moveTo>
                  <a:cubicBezTo>
                    <a:pt x="2089728" y="1893694"/>
                    <a:pt x="2094599" y="1950678"/>
                    <a:pt x="2099811" y="2011854"/>
                  </a:cubicBezTo>
                  <a:cubicBezTo>
                    <a:pt x="2164045" y="2032416"/>
                    <a:pt x="2230376" y="2053601"/>
                    <a:pt x="2299482" y="2075749"/>
                  </a:cubicBezTo>
                  <a:cubicBezTo>
                    <a:pt x="2319534" y="2003640"/>
                    <a:pt x="2328540" y="1931645"/>
                    <a:pt x="2332279" y="1857271"/>
                  </a:cubicBezTo>
                  <a:cubicBezTo>
                    <a:pt x="2248445" y="1850191"/>
                    <a:pt x="2168237" y="1843394"/>
                    <a:pt x="2084857" y="1836313"/>
                  </a:cubicBezTo>
                  <a:close/>
                  <a:moveTo>
                    <a:pt x="2327351" y="1578695"/>
                  </a:moveTo>
                  <a:cubicBezTo>
                    <a:pt x="2339586" y="1516273"/>
                    <a:pt x="2351425" y="1456003"/>
                    <a:pt x="2363773" y="1393071"/>
                  </a:cubicBezTo>
                  <a:cubicBezTo>
                    <a:pt x="2291665" y="1389333"/>
                    <a:pt x="2219104" y="1385594"/>
                    <a:pt x="2144786" y="1381686"/>
                  </a:cubicBezTo>
                  <a:cubicBezTo>
                    <a:pt x="2117031" y="1442012"/>
                    <a:pt x="2095846" y="1504604"/>
                    <a:pt x="2083214" y="1574786"/>
                  </a:cubicBezTo>
                  <a:cubicBezTo>
                    <a:pt x="2166991" y="1576089"/>
                    <a:pt x="2247369" y="1577392"/>
                    <a:pt x="2327351" y="1578638"/>
                  </a:cubicBezTo>
                  <a:close/>
                  <a:moveTo>
                    <a:pt x="2912090" y="888314"/>
                  </a:moveTo>
                  <a:cubicBezTo>
                    <a:pt x="2966978" y="896528"/>
                    <a:pt x="3021867" y="903835"/>
                    <a:pt x="3077604" y="896301"/>
                  </a:cubicBezTo>
                  <a:cubicBezTo>
                    <a:pt x="3117312" y="890976"/>
                    <a:pt x="3145861" y="871604"/>
                    <a:pt x="3162005" y="834842"/>
                  </a:cubicBezTo>
                  <a:cubicBezTo>
                    <a:pt x="3163817" y="830764"/>
                    <a:pt x="3164780" y="825326"/>
                    <a:pt x="3163704" y="821134"/>
                  </a:cubicBezTo>
                  <a:cubicBezTo>
                    <a:pt x="3154131" y="784882"/>
                    <a:pt x="3144048" y="748799"/>
                    <a:pt x="3134136" y="712717"/>
                  </a:cubicBezTo>
                  <a:cubicBezTo>
                    <a:pt x="3129831" y="696970"/>
                    <a:pt x="3119351" y="688586"/>
                    <a:pt x="3103604" y="684678"/>
                  </a:cubicBezTo>
                  <a:cubicBezTo>
                    <a:pt x="3042202" y="669271"/>
                    <a:pt x="2980063" y="665192"/>
                    <a:pt x="2915828" y="673802"/>
                  </a:cubicBezTo>
                  <a:cubicBezTo>
                    <a:pt x="2920133" y="676125"/>
                    <a:pt x="2924212" y="679750"/>
                    <a:pt x="2928800" y="680656"/>
                  </a:cubicBezTo>
                  <a:cubicBezTo>
                    <a:pt x="2953610" y="685301"/>
                    <a:pt x="2978477" y="689266"/>
                    <a:pt x="3003401" y="693401"/>
                  </a:cubicBezTo>
                  <a:cubicBezTo>
                    <a:pt x="3006573" y="693911"/>
                    <a:pt x="3009914" y="693514"/>
                    <a:pt x="3013200" y="693798"/>
                  </a:cubicBezTo>
                  <a:cubicBezTo>
                    <a:pt x="3029853" y="695327"/>
                    <a:pt x="3039030" y="702974"/>
                    <a:pt x="3038350" y="714586"/>
                  </a:cubicBezTo>
                  <a:cubicBezTo>
                    <a:pt x="3037670" y="725802"/>
                    <a:pt x="3027758" y="733222"/>
                    <a:pt x="3011161" y="733222"/>
                  </a:cubicBezTo>
                  <a:cubicBezTo>
                    <a:pt x="2983405" y="733222"/>
                    <a:pt x="2955706" y="731863"/>
                    <a:pt x="2927950" y="732032"/>
                  </a:cubicBezTo>
                  <a:cubicBezTo>
                    <a:pt x="2915205" y="732089"/>
                    <a:pt x="2901667" y="730446"/>
                    <a:pt x="2886940" y="742172"/>
                  </a:cubicBezTo>
                  <a:cubicBezTo>
                    <a:pt x="2897589" y="746363"/>
                    <a:pt x="2905689" y="751688"/>
                    <a:pt x="2914299" y="752651"/>
                  </a:cubicBezTo>
                  <a:cubicBezTo>
                    <a:pt x="2941035" y="755653"/>
                    <a:pt x="2967884" y="757126"/>
                    <a:pt x="2994734" y="759052"/>
                  </a:cubicBezTo>
                  <a:cubicBezTo>
                    <a:pt x="3000398" y="759448"/>
                    <a:pt x="3006176" y="758882"/>
                    <a:pt x="3011840" y="759448"/>
                  </a:cubicBezTo>
                  <a:cubicBezTo>
                    <a:pt x="3027418" y="761034"/>
                    <a:pt x="3035518" y="767832"/>
                    <a:pt x="3035801" y="778934"/>
                  </a:cubicBezTo>
                  <a:cubicBezTo>
                    <a:pt x="3036084" y="790263"/>
                    <a:pt x="3028154" y="797513"/>
                    <a:pt x="3012747" y="799099"/>
                  </a:cubicBezTo>
                  <a:cubicBezTo>
                    <a:pt x="3006289" y="799779"/>
                    <a:pt x="2999719" y="799213"/>
                    <a:pt x="2993205" y="799383"/>
                  </a:cubicBezTo>
                  <a:cubicBezTo>
                    <a:pt x="2967091" y="800119"/>
                    <a:pt x="2940978" y="800515"/>
                    <a:pt x="2914922" y="801875"/>
                  </a:cubicBezTo>
                  <a:cubicBezTo>
                    <a:pt x="2906652" y="802328"/>
                    <a:pt x="2898552" y="805387"/>
                    <a:pt x="2890395" y="807256"/>
                  </a:cubicBezTo>
                  <a:cubicBezTo>
                    <a:pt x="2890338" y="809352"/>
                    <a:pt x="2890225" y="811504"/>
                    <a:pt x="2890168" y="813600"/>
                  </a:cubicBezTo>
                  <a:cubicBezTo>
                    <a:pt x="2900761" y="815923"/>
                    <a:pt x="2911240" y="819775"/>
                    <a:pt x="2921889" y="820341"/>
                  </a:cubicBezTo>
                  <a:cubicBezTo>
                    <a:pt x="2942225" y="821474"/>
                    <a:pt x="2962673" y="820737"/>
                    <a:pt x="2983065" y="820737"/>
                  </a:cubicBezTo>
                  <a:cubicBezTo>
                    <a:pt x="2987936" y="820737"/>
                    <a:pt x="2992865" y="820114"/>
                    <a:pt x="2997736" y="820228"/>
                  </a:cubicBezTo>
                  <a:cubicBezTo>
                    <a:pt x="3013540" y="820568"/>
                    <a:pt x="3022433" y="826289"/>
                    <a:pt x="3023962" y="836768"/>
                  </a:cubicBezTo>
                  <a:cubicBezTo>
                    <a:pt x="3025662" y="848153"/>
                    <a:pt x="3016939" y="857670"/>
                    <a:pt x="3000738" y="859765"/>
                  </a:cubicBezTo>
                  <a:cubicBezTo>
                    <a:pt x="2969980" y="863674"/>
                    <a:pt x="2939109" y="866449"/>
                    <a:pt x="2908351" y="870075"/>
                  </a:cubicBezTo>
                  <a:cubicBezTo>
                    <a:pt x="2902177" y="870811"/>
                    <a:pt x="2896173" y="873077"/>
                    <a:pt x="2890112" y="874663"/>
                  </a:cubicBezTo>
                  <a:cubicBezTo>
                    <a:pt x="2889999" y="876475"/>
                    <a:pt x="2889885" y="878231"/>
                    <a:pt x="2889772" y="880044"/>
                  </a:cubicBezTo>
                  <a:cubicBezTo>
                    <a:pt x="2897249" y="882933"/>
                    <a:pt x="2904443" y="887238"/>
                    <a:pt x="2912203" y="888427"/>
                  </a:cubicBezTo>
                  <a:close/>
                  <a:moveTo>
                    <a:pt x="2290815" y="2113644"/>
                  </a:moveTo>
                  <a:cubicBezTo>
                    <a:pt x="2225504" y="2092345"/>
                    <a:pt x="2161780" y="2071557"/>
                    <a:pt x="2096072" y="2050145"/>
                  </a:cubicBezTo>
                  <a:cubicBezTo>
                    <a:pt x="2090068" y="2104581"/>
                    <a:pt x="2077719" y="2155674"/>
                    <a:pt x="2053646" y="2207163"/>
                  </a:cubicBezTo>
                  <a:cubicBezTo>
                    <a:pt x="2111593" y="2233729"/>
                    <a:pt x="2168803" y="2259956"/>
                    <a:pt x="2228110" y="2287088"/>
                  </a:cubicBezTo>
                  <a:cubicBezTo>
                    <a:pt x="2252524" y="2229708"/>
                    <a:pt x="2273086" y="2173573"/>
                    <a:pt x="2290815" y="2113644"/>
                  </a:cubicBezTo>
                  <a:close/>
                  <a:moveTo>
                    <a:pt x="2334261" y="1208751"/>
                  </a:moveTo>
                  <a:cubicBezTo>
                    <a:pt x="2309904" y="1206542"/>
                    <a:pt x="2285547" y="1204559"/>
                    <a:pt x="2261247" y="1201784"/>
                  </a:cubicBezTo>
                  <a:cubicBezTo>
                    <a:pt x="2252240" y="1200764"/>
                    <a:pt x="2245896" y="1202463"/>
                    <a:pt x="2240459" y="1210394"/>
                  </a:cubicBezTo>
                  <a:cubicBezTo>
                    <a:pt x="2211740" y="1251971"/>
                    <a:pt x="2185740" y="1295077"/>
                    <a:pt x="2162063" y="1344131"/>
                  </a:cubicBezTo>
                  <a:cubicBezTo>
                    <a:pt x="2236380" y="1350928"/>
                    <a:pt x="2308148" y="1351325"/>
                    <a:pt x="2378784" y="1353194"/>
                  </a:cubicBezTo>
                  <a:cubicBezTo>
                    <a:pt x="2400932" y="1307878"/>
                    <a:pt x="2421947" y="1264942"/>
                    <a:pt x="2444604" y="1218607"/>
                  </a:cubicBezTo>
                  <a:cubicBezTo>
                    <a:pt x="2405520" y="1215152"/>
                    <a:pt x="2369891" y="1212036"/>
                    <a:pt x="2334261" y="1208808"/>
                  </a:cubicBezTo>
                  <a:close/>
                  <a:moveTo>
                    <a:pt x="2210437" y="2321811"/>
                  </a:moveTo>
                  <a:cubicBezTo>
                    <a:pt x="2152716" y="2294735"/>
                    <a:pt x="2095676" y="2268056"/>
                    <a:pt x="2037502" y="2240753"/>
                  </a:cubicBezTo>
                  <a:cubicBezTo>
                    <a:pt x="2012805" y="2281254"/>
                    <a:pt x="1988675" y="2320735"/>
                    <a:pt x="1962732" y="2363275"/>
                  </a:cubicBezTo>
                  <a:cubicBezTo>
                    <a:pt x="2023511" y="2393240"/>
                    <a:pt x="2083101" y="2422582"/>
                    <a:pt x="2145579" y="2453339"/>
                  </a:cubicBezTo>
                  <a:cubicBezTo>
                    <a:pt x="2167557" y="2408760"/>
                    <a:pt x="2188346" y="2366504"/>
                    <a:pt x="2210437" y="2321755"/>
                  </a:cubicBezTo>
                  <a:close/>
                  <a:moveTo>
                    <a:pt x="2462561" y="1180259"/>
                  </a:moveTo>
                  <a:cubicBezTo>
                    <a:pt x="2494961" y="1135736"/>
                    <a:pt x="2525776" y="1093367"/>
                    <a:pt x="2557157" y="1050260"/>
                  </a:cubicBezTo>
                  <a:cubicBezTo>
                    <a:pt x="2503685" y="1072295"/>
                    <a:pt x="2448740" y="1088608"/>
                    <a:pt x="2391982" y="1098351"/>
                  </a:cubicBezTo>
                  <a:cubicBezTo>
                    <a:pt x="2374366" y="1101410"/>
                    <a:pt x="2356693" y="1104242"/>
                    <a:pt x="2338906" y="1106168"/>
                  </a:cubicBezTo>
                  <a:cubicBezTo>
                    <a:pt x="2326728" y="1107471"/>
                    <a:pt x="2317608" y="1112342"/>
                    <a:pt x="2310244" y="1122198"/>
                  </a:cubicBezTo>
                  <a:cubicBezTo>
                    <a:pt x="2300162" y="1135736"/>
                    <a:pt x="2289229" y="1148708"/>
                    <a:pt x="2274558" y="1167061"/>
                  </a:cubicBezTo>
                  <a:cubicBezTo>
                    <a:pt x="2342305" y="1171819"/>
                    <a:pt x="2403651" y="1176067"/>
                    <a:pt x="2462561" y="1180202"/>
                  </a:cubicBezTo>
                  <a:close/>
                  <a:moveTo>
                    <a:pt x="2819930" y="522279"/>
                  </a:moveTo>
                  <a:cubicBezTo>
                    <a:pt x="2824348" y="550771"/>
                    <a:pt x="2834261" y="575184"/>
                    <a:pt x="2850801" y="596539"/>
                  </a:cubicBezTo>
                  <a:cubicBezTo>
                    <a:pt x="2855446" y="602544"/>
                    <a:pt x="2863376" y="608038"/>
                    <a:pt x="2870626" y="609511"/>
                  </a:cubicBezTo>
                  <a:cubicBezTo>
                    <a:pt x="2883711" y="612173"/>
                    <a:pt x="2897419" y="611550"/>
                    <a:pt x="2914356" y="612513"/>
                  </a:cubicBezTo>
                  <a:cubicBezTo>
                    <a:pt x="2903650" y="593367"/>
                    <a:pt x="2894304" y="578357"/>
                    <a:pt x="2886600" y="562496"/>
                  </a:cubicBezTo>
                  <a:cubicBezTo>
                    <a:pt x="2879179" y="547202"/>
                    <a:pt x="2873402" y="531115"/>
                    <a:pt x="2865981" y="512989"/>
                  </a:cubicBezTo>
                  <a:cubicBezTo>
                    <a:pt x="2850064" y="516218"/>
                    <a:pt x="2835903" y="519050"/>
                    <a:pt x="2819930" y="522279"/>
                  </a:cubicBezTo>
                  <a:close/>
                  <a:moveTo>
                    <a:pt x="2818570" y="419809"/>
                  </a:moveTo>
                  <a:cubicBezTo>
                    <a:pt x="2816814" y="438615"/>
                    <a:pt x="2814888" y="459234"/>
                    <a:pt x="2812566" y="483477"/>
                  </a:cubicBezTo>
                  <a:cubicBezTo>
                    <a:pt x="2829842" y="480249"/>
                    <a:pt x="2843607" y="477700"/>
                    <a:pt x="2858108" y="474981"/>
                  </a:cubicBezTo>
                  <a:cubicBezTo>
                    <a:pt x="2858108" y="450001"/>
                    <a:pt x="2858108" y="426720"/>
                    <a:pt x="2858108" y="399417"/>
                  </a:cubicBezTo>
                  <a:cubicBezTo>
                    <a:pt x="2844060" y="406668"/>
                    <a:pt x="2832788" y="412502"/>
                    <a:pt x="2818570" y="419809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423FE18-A4E0-58CB-A839-8868E57097EE}"/>
                </a:ext>
              </a:extLst>
            </p:cNvPr>
            <p:cNvSpPr/>
            <p:nvPr/>
          </p:nvSpPr>
          <p:spPr>
            <a:xfrm>
              <a:off x="9957956" y="3895101"/>
              <a:ext cx="603876" cy="626456"/>
            </a:xfrm>
            <a:custGeom>
              <a:avLst/>
              <a:gdLst>
                <a:gd name="csX0" fmla="*/ 283506 w 603876"/>
                <a:gd name="csY0" fmla="*/ 35974 h 626456"/>
                <a:gd name="csX1" fmla="*/ 286622 w 603876"/>
                <a:gd name="csY1" fmla="*/ 12126 h 626456"/>
                <a:gd name="csX2" fmla="*/ 302822 w 603876"/>
                <a:gd name="csY2" fmla="*/ 288 h 626456"/>
                <a:gd name="csX3" fmla="*/ 320438 w 603876"/>
                <a:gd name="csY3" fmla="*/ 13599 h 626456"/>
                <a:gd name="csX4" fmla="*/ 321571 w 603876"/>
                <a:gd name="csY4" fmla="*/ 35521 h 626456"/>
                <a:gd name="csX5" fmla="*/ 321571 w 603876"/>
                <a:gd name="csY5" fmla="*/ 149092 h 626456"/>
                <a:gd name="csX6" fmla="*/ 442903 w 603876"/>
                <a:gd name="csY6" fmla="*/ 269575 h 626456"/>
                <a:gd name="csX7" fmla="*/ 485613 w 603876"/>
                <a:gd name="csY7" fmla="*/ 269461 h 626456"/>
                <a:gd name="csX8" fmla="*/ 580946 w 603876"/>
                <a:gd name="csY8" fmla="*/ 265326 h 626456"/>
                <a:gd name="csX9" fmla="*/ 603830 w 603876"/>
                <a:gd name="csY9" fmla="*/ 282716 h 626456"/>
                <a:gd name="csX10" fmla="*/ 583495 w 603876"/>
                <a:gd name="csY10" fmla="*/ 303108 h 626456"/>
                <a:gd name="csX11" fmla="*/ 532231 w 603876"/>
                <a:gd name="csY11" fmla="*/ 305714 h 626456"/>
                <a:gd name="csX12" fmla="*/ 443980 w 603876"/>
                <a:gd name="csY12" fmla="*/ 310642 h 626456"/>
                <a:gd name="csX13" fmla="*/ 326896 w 603876"/>
                <a:gd name="csY13" fmla="*/ 437525 h 626456"/>
                <a:gd name="csX14" fmla="*/ 325763 w 603876"/>
                <a:gd name="csY14" fmla="*/ 441943 h 626456"/>
                <a:gd name="csX15" fmla="*/ 325706 w 603876"/>
                <a:gd name="csY15" fmla="*/ 588709 h 626456"/>
                <a:gd name="csX16" fmla="*/ 325196 w 603876"/>
                <a:gd name="csY16" fmla="*/ 608251 h 626456"/>
                <a:gd name="csX17" fmla="*/ 305541 w 603876"/>
                <a:gd name="csY17" fmla="*/ 626377 h 626456"/>
                <a:gd name="csX18" fmla="*/ 286962 w 603876"/>
                <a:gd name="csY18" fmla="*/ 607175 h 626456"/>
                <a:gd name="csX19" fmla="*/ 286678 w 603876"/>
                <a:gd name="csY19" fmla="*/ 590068 h 626456"/>
                <a:gd name="csX20" fmla="*/ 286565 w 603876"/>
                <a:gd name="csY20" fmla="*/ 460409 h 626456"/>
                <a:gd name="csX21" fmla="*/ 285489 w 603876"/>
                <a:gd name="csY21" fmla="*/ 439678 h 626456"/>
                <a:gd name="csX22" fmla="*/ 151865 w 603876"/>
                <a:gd name="csY22" fmla="*/ 315683 h 626456"/>
                <a:gd name="csX23" fmla="*/ 133172 w 603876"/>
                <a:gd name="csY23" fmla="*/ 315683 h 626456"/>
                <a:gd name="csX24" fmla="*/ 37840 w 603876"/>
                <a:gd name="csY24" fmla="*/ 319478 h 626456"/>
                <a:gd name="csX25" fmla="*/ 11727 w 603876"/>
                <a:gd name="csY25" fmla="*/ 316476 h 626456"/>
                <a:gd name="csX26" fmla="*/ 171 w 603876"/>
                <a:gd name="csY26" fmla="*/ 299936 h 626456"/>
                <a:gd name="csX27" fmla="*/ 14333 w 603876"/>
                <a:gd name="csY27" fmla="*/ 282660 h 626456"/>
                <a:gd name="csX28" fmla="*/ 26454 w 603876"/>
                <a:gd name="csY28" fmla="*/ 282150 h 626456"/>
                <a:gd name="csX29" fmla="*/ 131643 w 603876"/>
                <a:gd name="csY29" fmla="*/ 280620 h 626456"/>
                <a:gd name="csX30" fmla="*/ 152828 w 603876"/>
                <a:gd name="csY30" fmla="*/ 279204 h 626456"/>
                <a:gd name="csX31" fmla="*/ 283166 w 603876"/>
                <a:gd name="csY31" fmla="*/ 147676 h 626456"/>
                <a:gd name="csX32" fmla="*/ 283280 w 603876"/>
                <a:gd name="csY32" fmla="*/ 35974 h 626456"/>
                <a:gd name="csX33" fmla="*/ 405065 w 603876"/>
                <a:gd name="csY33" fmla="*/ 294158 h 626456"/>
                <a:gd name="csX34" fmla="*/ 300953 w 603876"/>
                <a:gd name="csY34" fmla="*/ 187384 h 626456"/>
                <a:gd name="csX35" fmla="*/ 192252 w 603876"/>
                <a:gd name="csY35" fmla="*/ 292062 h 626456"/>
                <a:gd name="csX36" fmla="*/ 297611 w 603876"/>
                <a:gd name="csY36" fmla="*/ 400140 h 626456"/>
                <a:gd name="csX37" fmla="*/ 405065 w 603876"/>
                <a:gd name="csY37" fmla="*/ 294102 h 626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603876" h="626456">
                  <a:moveTo>
                    <a:pt x="283506" y="35974"/>
                  </a:moveTo>
                  <a:cubicBezTo>
                    <a:pt x="283563" y="27930"/>
                    <a:pt x="283280" y="18980"/>
                    <a:pt x="286622" y="12126"/>
                  </a:cubicBezTo>
                  <a:cubicBezTo>
                    <a:pt x="289284" y="6688"/>
                    <a:pt x="296705" y="1477"/>
                    <a:pt x="302822" y="288"/>
                  </a:cubicBezTo>
                  <a:cubicBezTo>
                    <a:pt x="311545" y="-1412"/>
                    <a:pt x="318626" y="4593"/>
                    <a:pt x="320438" y="13599"/>
                  </a:cubicBezTo>
                  <a:cubicBezTo>
                    <a:pt x="321855" y="20680"/>
                    <a:pt x="321571" y="28213"/>
                    <a:pt x="321571" y="35521"/>
                  </a:cubicBezTo>
                  <a:cubicBezTo>
                    <a:pt x="321685" y="72906"/>
                    <a:pt x="321571" y="110291"/>
                    <a:pt x="321571" y="149092"/>
                  </a:cubicBezTo>
                  <a:cubicBezTo>
                    <a:pt x="387222" y="164556"/>
                    <a:pt x="427496" y="205284"/>
                    <a:pt x="442903" y="269575"/>
                  </a:cubicBezTo>
                  <a:cubicBezTo>
                    <a:pt x="458197" y="269575"/>
                    <a:pt x="471905" y="270028"/>
                    <a:pt x="485613" y="269461"/>
                  </a:cubicBezTo>
                  <a:cubicBezTo>
                    <a:pt x="517390" y="268272"/>
                    <a:pt x="549168" y="266176"/>
                    <a:pt x="580946" y="265326"/>
                  </a:cubicBezTo>
                  <a:cubicBezTo>
                    <a:pt x="594144" y="264930"/>
                    <a:pt x="603093" y="272747"/>
                    <a:pt x="603830" y="282716"/>
                  </a:cubicBezTo>
                  <a:cubicBezTo>
                    <a:pt x="604566" y="292516"/>
                    <a:pt x="596523" y="301749"/>
                    <a:pt x="583495" y="303108"/>
                  </a:cubicBezTo>
                  <a:cubicBezTo>
                    <a:pt x="566501" y="304864"/>
                    <a:pt x="549281" y="304807"/>
                    <a:pt x="532231" y="305714"/>
                  </a:cubicBezTo>
                  <a:cubicBezTo>
                    <a:pt x="503060" y="307243"/>
                    <a:pt x="473831" y="308999"/>
                    <a:pt x="443980" y="310642"/>
                  </a:cubicBezTo>
                  <a:cubicBezTo>
                    <a:pt x="430838" y="378615"/>
                    <a:pt x="390791" y="420475"/>
                    <a:pt x="326896" y="437525"/>
                  </a:cubicBezTo>
                  <a:cubicBezTo>
                    <a:pt x="326159" y="440357"/>
                    <a:pt x="325763" y="441150"/>
                    <a:pt x="325763" y="441943"/>
                  </a:cubicBezTo>
                  <a:cubicBezTo>
                    <a:pt x="325763" y="490884"/>
                    <a:pt x="325763" y="539768"/>
                    <a:pt x="325706" y="588709"/>
                  </a:cubicBezTo>
                  <a:cubicBezTo>
                    <a:pt x="325706" y="595223"/>
                    <a:pt x="326216" y="601850"/>
                    <a:pt x="325196" y="608251"/>
                  </a:cubicBezTo>
                  <a:cubicBezTo>
                    <a:pt x="323384" y="619467"/>
                    <a:pt x="314830" y="627340"/>
                    <a:pt x="305541" y="626377"/>
                  </a:cubicBezTo>
                  <a:cubicBezTo>
                    <a:pt x="294382" y="625188"/>
                    <a:pt x="287924" y="618447"/>
                    <a:pt x="286962" y="607175"/>
                  </a:cubicBezTo>
                  <a:cubicBezTo>
                    <a:pt x="286508" y="601510"/>
                    <a:pt x="286678" y="595789"/>
                    <a:pt x="286678" y="590068"/>
                  </a:cubicBezTo>
                  <a:cubicBezTo>
                    <a:pt x="286678" y="546849"/>
                    <a:pt x="286678" y="503629"/>
                    <a:pt x="286565" y="460409"/>
                  </a:cubicBezTo>
                  <a:cubicBezTo>
                    <a:pt x="286565" y="453329"/>
                    <a:pt x="285829" y="446248"/>
                    <a:pt x="285489" y="439678"/>
                  </a:cubicBezTo>
                  <a:cubicBezTo>
                    <a:pt x="211285" y="424100"/>
                    <a:pt x="186985" y="401499"/>
                    <a:pt x="151865" y="315683"/>
                  </a:cubicBezTo>
                  <a:cubicBezTo>
                    <a:pt x="146030" y="315683"/>
                    <a:pt x="139573" y="315457"/>
                    <a:pt x="133172" y="315683"/>
                  </a:cubicBezTo>
                  <a:cubicBezTo>
                    <a:pt x="101395" y="316929"/>
                    <a:pt x="69617" y="318572"/>
                    <a:pt x="37840" y="319478"/>
                  </a:cubicBezTo>
                  <a:cubicBezTo>
                    <a:pt x="29060" y="319705"/>
                    <a:pt x="19431" y="319818"/>
                    <a:pt x="11727" y="316476"/>
                  </a:cubicBezTo>
                  <a:cubicBezTo>
                    <a:pt x="6289" y="314097"/>
                    <a:pt x="1078" y="306110"/>
                    <a:pt x="171" y="299936"/>
                  </a:cubicBezTo>
                  <a:cubicBezTo>
                    <a:pt x="-1188" y="291100"/>
                    <a:pt x="5723" y="284982"/>
                    <a:pt x="14333" y="282660"/>
                  </a:cubicBezTo>
                  <a:cubicBezTo>
                    <a:pt x="18128" y="281640"/>
                    <a:pt x="22433" y="282206"/>
                    <a:pt x="26454" y="282150"/>
                  </a:cubicBezTo>
                  <a:cubicBezTo>
                    <a:pt x="61517" y="281640"/>
                    <a:pt x="96580" y="281243"/>
                    <a:pt x="131643" y="280620"/>
                  </a:cubicBezTo>
                  <a:cubicBezTo>
                    <a:pt x="138724" y="280507"/>
                    <a:pt x="145747" y="279714"/>
                    <a:pt x="152828" y="279204"/>
                  </a:cubicBezTo>
                  <a:cubicBezTo>
                    <a:pt x="166253" y="206076"/>
                    <a:pt x="208963" y="163423"/>
                    <a:pt x="283166" y="147676"/>
                  </a:cubicBezTo>
                  <a:cubicBezTo>
                    <a:pt x="283166" y="109271"/>
                    <a:pt x="282996" y="72623"/>
                    <a:pt x="283280" y="35974"/>
                  </a:cubicBezTo>
                  <a:close/>
                  <a:moveTo>
                    <a:pt x="405065" y="294158"/>
                  </a:moveTo>
                  <a:cubicBezTo>
                    <a:pt x="405235" y="234908"/>
                    <a:pt x="359750" y="188290"/>
                    <a:pt x="300953" y="187384"/>
                  </a:cubicBezTo>
                  <a:cubicBezTo>
                    <a:pt x="240457" y="186478"/>
                    <a:pt x="193102" y="232133"/>
                    <a:pt x="192252" y="292062"/>
                  </a:cubicBezTo>
                  <a:cubicBezTo>
                    <a:pt x="191403" y="352389"/>
                    <a:pt x="237511" y="399630"/>
                    <a:pt x="297611" y="400140"/>
                  </a:cubicBezTo>
                  <a:cubicBezTo>
                    <a:pt x="357767" y="400650"/>
                    <a:pt x="404895" y="354145"/>
                    <a:pt x="405065" y="294102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9FA5E2E8-6202-AB54-25FB-85B56C9920EA}"/>
                </a:ext>
              </a:extLst>
            </p:cNvPr>
            <p:cNvSpPr/>
            <p:nvPr/>
          </p:nvSpPr>
          <p:spPr>
            <a:xfrm>
              <a:off x="10596644" y="2384742"/>
              <a:ext cx="384019" cy="90256"/>
            </a:xfrm>
            <a:custGeom>
              <a:avLst/>
              <a:gdLst>
                <a:gd name="csX0" fmla="*/ 363238 w 384019"/>
                <a:gd name="csY0" fmla="*/ 0 h 90256"/>
                <a:gd name="csX1" fmla="*/ 261788 w 384019"/>
                <a:gd name="csY1" fmla="*/ 15124 h 90256"/>
                <a:gd name="csX2" fmla="*/ 41951 w 384019"/>
                <a:gd name="csY2" fmla="*/ 48601 h 90256"/>
                <a:gd name="csX3" fmla="*/ 13233 w 384019"/>
                <a:gd name="csY3" fmla="*/ 54322 h 90256"/>
                <a:gd name="csX4" fmla="*/ 261 w 384019"/>
                <a:gd name="csY4" fmla="*/ 75054 h 90256"/>
                <a:gd name="csX5" fmla="*/ 17198 w 384019"/>
                <a:gd name="csY5" fmla="*/ 90008 h 90256"/>
                <a:gd name="csX6" fmla="*/ 31699 w 384019"/>
                <a:gd name="csY6" fmla="*/ 89101 h 90256"/>
                <a:gd name="csX7" fmla="*/ 348284 w 384019"/>
                <a:gd name="csY7" fmla="*/ 41407 h 90256"/>
                <a:gd name="csX8" fmla="*/ 367543 w 384019"/>
                <a:gd name="csY8" fmla="*/ 37952 h 90256"/>
                <a:gd name="csX9" fmla="*/ 383970 w 384019"/>
                <a:gd name="csY9" fmla="*/ 17050 h 90256"/>
                <a:gd name="csX10" fmla="*/ 363295 w 384019"/>
                <a:gd name="csY10" fmla="*/ 57 h 9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4019" h="90256">
                  <a:moveTo>
                    <a:pt x="363238" y="0"/>
                  </a:moveTo>
                  <a:cubicBezTo>
                    <a:pt x="327892" y="5268"/>
                    <a:pt x="294811" y="10083"/>
                    <a:pt x="261788" y="15124"/>
                  </a:cubicBezTo>
                  <a:cubicBezTo>
                    <a:pt x="188490" y="26226"/>
                    <a:pt x="115192" y="37329"/>
                    <a:pt x="41951" y="48601"/>
                  </a:cubicBezTo>
                  <a:cubicBezTo>
                    <a:pt x="32322" y="50074"/>
                    <a:pt x="22522" y="51490"/>
                    <a:pt x="13233" y="54322"/>
                  </a:cubicBezTo>
                  <a:cubicBezTo>
                    <a:pt x="3603" y="57267"/>
                    <a:pt x="-1212" y="64631"/>
                    <a:pt x="261" y="75054"/>
                  </a:cubicBezTo>
                  <a:cubicBezTo>
                    <a:pt x="1621" y="84683"/>
                    <a:pt x="8644" y="88762"/>
                    <a:pt x="17198" y="90008"/>
                  </a:cubicBezTo>
                  <a:cubicBezTo>
                    <a:pt x="21899" y="90688"/>
                    <a:pt x="26884" y="89838"/>
                    <a:pt x="31699" y="89101"/>
                  </a:cubicBezTo>
                  <a:cubicBezTo>
                    <a:pt x="137227" y="73241"/>
                    <a:pt x="242755" y="57324"/>
                    <a:pt x="348284" y="41407"/>
                  </a:cubicBezTo>
                  <a:cubicBezTo>
                    <a:pt x="354741" y="40444"/>
                    <a:pt x="361198" y="39481"/>
                    <a:pt x="367543" y="37952"/>
                  </a:cubicBezTo>
                  <a:cubicBezTo>
                    <a:pt x="378419" y="35403"/>
                    <a:pt x="384649" y="28549"/>
                    <a:pt x="383970" y="17050"/>
                  </a:cubicBezTo>
                  <a:cubicBezTo>
                    <a:pt x="383347" y="6684"/>
                    <a:pt x="373604" y="-170"/>
                    <a:pt x="363295" y="57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2B7B6CEE-1973-C2EB-5042-66BD77045A2D}"/>
                </a:ext>
              </a:extLst>
            </p:cNvPr>
            <p:cNvSpPr/>
            <p:nvPr/>
          </p:nvSpPr>
          <p:spPr>
            <a:xfrm>
              <a:off x="10511670" y="2111207"/>
              <a:ext cx="304958" cy="163056"/>
            </a:xfrm>
            <a:custGeom>
              <a:avLst/>
              <a:gdLst>
                <a:gd name="csX0" fmla="*/ 289381 w 304958"/>
                <a:gd name="csY0" fmla="*/ 0 h 163056"/>
                <a:gd name="csX1" fmla="*/ 269046 w 304958"/>
                <a:gd name="csY1" fmla="*/ 7874 h 163056"/>
                <a:gd name="csX2" fmla="*/ 20944 w 304958"/>
                <a:gd name="csY2" fmla="*/ 122465 h 163056"/>
                <a:gd name="csX3" fmla="*/ 4800 w 304958"/>
                <a:gd name="csY3" fmla="*/ 132774 h 163056"/>
                <a:gd name="csX4" fmla="*/ 1005 w 304958"/>
                <a:gd name="csY4" fmla="*/ 152090 h 163056"/>
                <a:gd name="csX5" fmla="*/ 20264 w 304958"/>
                <a:gd name="csY5" fmla="*/ 162966 h 163056"/>
                <a:gd name="csX6" fmla="*/ 38277 w 304958"/>
                <a:gd name="csY6" fmla="*/ 156452 h 163056"/>
                <a:gd name="csX7" fmla="*/ 284113 w 304958"/>
                <a:gd name="csY7" fmla="*/ 42823 h 163056"/>
                <a:gd name="csX8" fmla="*/ 300370 w 304958"/>
                <a:gd name="csY8" fmla="*/ 32740 h 163056"/>
                <a:gd name="csX9" fmla="*/ 304222 w 304958"/>
                <a:gd name="csY9" fmla="*/ 13028 h 163056"/>
                <a:gd name="csX10" fmla="*/ 289381 w 304958"/>
                <a:gd name="csY10" fmla="*/ 0 h 163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4958" h="163056">
                  <a:moveTo>
                    <a:pt x="289381" y="0"/>
                  </a:moveTo>
                  <a:cubicBezTo>
                    <a:pt x="281054" y="3229"/>
                    <a:pt x="274880" y="5211"/>
                    <a:pt x="269046" y="7874"/>
                  </a:cubicBezTo>
                  <a:cubicBezTo>
                    <a:pt x="186288" y="45995"/>
                    <a:pt x="103588" y="84173"/>
                    <a:pt x="20944" y="122465"/>
                  </a:cubicBezTo>
                  <a:cubicBezTo>
                    <a:pt x="15109" y="125184"/>
                    <a:pt x="8029" y="127903"/>
                    <a:pt x="4800" y="132774"/>
                  </a:cubicBezTo>
                  <a:cubicBezTo>
                    <a:pt x="1288" y="138042"/>
                    <a:pt x="-1601" y="147785"/>
                    <a:pt x="1005" y="152090"/>
                  </a:cubicBezTo>
                  <a:cubicBezTo>
                    <a:pt x="4460" y="157698"/>
                    <a:pt x="13183" y="161946"/>
                    <a:pt x="20264" y="162966"/>
                  </a:cubicBezTo>
                  <a:cubicBezTo>
                    <a:pt x="25872" y="163759"/>
                    <a:pt x="32386" y="159170"/>
                    <a:pt x="38277" y="156452"/>
                  </a:cubicBezTo>
                  <a:cubicBezTo>
                    <a:pt x="120241" y="118670"/>
                    <a:pt x="202206" y="80775"/>
                    <a:pt x="284113" y="42823"/>
                  </a:cubicBezTo>
                  <a:cubicBezTo>
                    <a:pt x="289947" y="40104"/>
                    <a:pt x="297141" y="37612"/>
                    <a:pt x="300370" y="32740"/>
                  </a:cubicBezTo>
                  <a:cubicBezTo>
                    <a:pt x="303938" y="27416"/>
                    <a:pt x="306204" y="18636"/>
                    <a:pt x="304222" y="13028"/>
                  </a:cubicBezTo>
                  <a:cubicBezTo>
                    <a:pt x="302296" y="7534"/>
                    <a:pt x="294366" y="4135"/>
                    <a:pt x="289381" y="0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937EC2AD-D173-62AF-214C-6BFA297568DF}"/>
                </a:ext>
              </a:extLst>
            </p:cNvPr>
            <p:cNvSpPr/>
            <p:nvPr/>
          </p:nvSpPr>
          <p:spPr>
            <a:xfrm>
              <a:off x="10364005" y="3528896"/>
              <a:ext cx="307396" cy="88464"/>
            </a:xfrm>
            <a:custGeom>
              <a:avLst/>
              <a:gdLst>
                <a:gd name="csX0" fmla="*/ 146632 w 307396"/>
                <a:gd name="csY0" fmla="*/ 37786 h 88464"/>
                <a:gd name="csX1" fmla="*/ 126693 w 307396"/>
                <a:gd name="csY1" fmla="*/ 21359 h 88464"/>
                <a:gd name="csX2" fmla="*/ 13517 w 307396"/>
                <a:gd name="csY2" fmla="*/ 19207 h 88464"/>
                <a:gd name="csX3" fmla="*/ 1679 w 307396"/>
                <a:gd name="csY3" fmla="*/ 30989 h 88464"/>
                <a:gd name="csX4" fmla="*/ 2018 w 307396"/>
                <a:gd name="csY4" fmla="*/ 48888 h 88464"/>
                <a:gd name="csX5" fmla="*/ 18502 w 307396"/>
                <a:gd name="csY5" fmla="*/ 55969 h 88464"/>
                <a:gd name="csX6" fmla="*/ 34192 w 307396"/>
                <a:gd name="csY6" fmla="*/ 49965 h 88464"/>
                <a:gd name="csX7" fmla="*/ 127259 w 307396"/>
                <a:gd name="csY7" fmla="*/ 76474 h 88464"/>
                <a:gd name="csX8" fmla="*/ 159150 w 307396"/>
                <a:gd name="csY8" fmla="*/ 80552 h 88464"/>
                <a:gd name="csX9" fmla="*/ 174387 w 307396"/>
                <a:gd name="csY9" fmla="*/ 61463 h 88464"/>
                <a:gd name="csX10" fmla="*/ 257768 w 307396"/>
                <a:gd name="csY10" fmla="*/ 45093 h 88464"/>
                <a:gd name="csX11" fmla="*/ 284334 w 307396"/>
                <a:gd name="csY11" fmla="*/ 56762 h 88464"/>
                <a:gd name="csX12" fmla="*/ 306028 w 307396"/>
                <a:gd name="csY12" fmla="*/ 45150 h 88464"/>
                <a:gd name="csX13" fmla="*/ 298608 w 307396"/>
                <a:gd name="csY13" fmla="*/ 24021 h 88464"/>
                <a:gd name="csX14" fmla="*/ 230238 w 307396"/>
                <a:gd name="csY14" fmla="*/ 4 h 88464"/>
                <a:gd name="csX15" fmla="*/ 146688 w 307396"/>
                <a:gd name="csY15" fmla="*/ 37786 h 884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07396" h="88464">
                  <a:moveTo>
                    <a:pt x="146632" y="37786"/>
                  </a:moveTo>
                  <a:cubicBezTo>
                    <a:pt x="139154" y="31612"/>
                    <a:pt x="133263" y="26061"/>
                    <a:pt x="126693" y="21359"/>
                  </a:cubicBezTo>
                  <a:cubicBezTo>
                    <a:pt x="94349" y="-1638"/>
                    <a:pt x="46088" y="-2601"/>
                    <a:pt x="13517" y="19207"/>
                  </a:cubicBezTo>
                  <a:cubicBezTo>
                    <a:pt x="8873" y="22322"/>
                    <a:pt x="3491" y="26231"/>
                    <a:pt x="1679" y="30989"/>
                  </a:cubicBezTo>
                  <a:cubicBezTo>
                    <a:pt x="-360" y="36370"/>
                    <a:pt x="-870" y="44640"/>
                    <a:pt x="2018" y="48888"/>
                  </a:cubicBezTo>
                  <a:cubicBezTo>
                    <a:pt x="4907" y="53137"/>
                    <a:pt x="12724" y="55742"/>
                    <a:pt x="18502" y="55969"/>
                  </a:cubicBezTo>
                  <a:cubicBezTo>
                    <a:pt x="23657" y="56195"/>
                    <a:pt x="29095" y="52343"/>
                    <a:pt x="34192" y="49965"/>
                  </a:cubicBezTo>
                  <a:cubicBezTo>
                    <a:pt x="75883" y="30649"/>
                    <a:pt x="102676" y="38239"/>
                    <a:pt x="127259" y="76474"/>
                  </a:cubicBezTo>
                  <a:cubicBezTo>
                    <a:pt x="136492" y="90805"/>
                    <a:pt x="146971" y="92448"/>
                    <a:pt x="159150" y="80552"/>
                  </a:cubicBezTo>
                  <a:cubicBezTo>
                    <a:pt x="164928" y="74888"/>
                    <a:pt x="169119" y="67694"/>
                    <a:pt x="174387" y="61463"/>
                  </a:cubicBezTo>
                  <a:cubicBezTo>
                    <a:pt x="196932" y="34670"/>
                    <a:pt x="226670" y="29006"/>
                    <a:pt x="257768" y="45093"/>
                  </a:cubicBezTo>
                  <a:cubicBezTo>
                    <a:pt x="266377" y="49568"/>
                    <a:pt x="275101" y="54496"/>
                    <a:pt x="284334" y="56762"/>
                  </a:cubicBezTo>
                  <a:cubicBezTo>
                    <a:pt x="293680" y="59028"/>
                    <a:pt x="302347" y="54893"/>
                    <a:pt x="306028" y="45150"/>
                  </a:cubicBezTo>
                  <a:cubicBezTo>
                    <a:pt x="309257" y="36540"/>
                    <a:pt x="306765" y="27873"/>
                    <a:pt x="298608" y="24021"/>
                  </a:cubicBezTo>
                  <a:cubicBezTo>
                    <a:pt x="276743" y="13769"/>
                    <a:pt x="256295" y="-279"/>
                    <a:pt x="230238" y="4"/>
                  </a:cubicBezTo>
                  <a:cubicBezTo>
                    <a:pt x="197441" y="344"/>
                    <a:pt x="179995" y="7311"/>
                    <a:pt x="146688" y="3778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2D19D89-F999-3848-8306-9CCA77F07F6D}"/>
                </a:ext>
              </a:extLst>
            </p:cNvPr>
            <p:cNvSpPr/>
            <p:nvPr/>
          </p:nvSpPr>
          <p:spPr>
            <a:xfrm>
              <a:off x="10026206" y="3644676"/>
              <a:ext cx="307698" cy="80222"/>
            </a:xfrm>
            <a:custGeom>
              <a:avLst/>
              <a:gdLst>
                <a:gd name="csX0" fmla="*/ 140713 w 307698"/>
                <a:gd name="csY0" fmla="*/ 32915 h 80222"/>
                <a:gd name="csX1" fmla="*/ 22326 w 307698"/>
                <a:gd name="csY1" fmla="*/ 18131 h 80222"/>
                <a:gd name="csX2" fmla="*/ 15642 w 307698"/>
                <a:gd name="csY2" fmla="*/ 21133 h 80222"/>
                <a:gd name="csX3" fmla="*/ 1481 w 307698"/>
                <a:gd name="csY3" fmla="*/ 45207 h 80222"/>
                <a:gd name="csX4" fmla="*/ 28500 w 307698"/>
                <a:gd name="csY4" fmla="*/ 52740 h 80222"/>
                <a:gd name="csX5" fmla="*/ 61581 w 307698"/>
                <a:gd name="csY5" fmla="*/ 44584 h 80222"/>
                <a:gd name="csX6" fmla="*/ 118225 w 307698"/>
                <a:gd name="csY6" fmla="*/ 65089 h 80222"/>
                <a:gd name="csX7" fmla="*/ 128648 w 307698"/>
                <a:gd name="csY7" fmla="*/ 75171 h 80222"/>
                <a:gd name="csX8" fmla="*/ 158556 w 307698"/>
                <a:gd name="csY8" fmla="*/ 70980 h 80222"/>
                <a:gd name="csX9" fmla="*/ 268276 w 307698"/>
                <a:gd name="csY9" fmla="*/ 44470 h 80222"/>
                <a:gd name="csX10" fmla="*/ 279548 w 307698"/>
                <a:gd name="csY10" fmla="*/ 49172 h 80222"/>
                <a:gd name="csX11" fmla="*/ 305377 w 307698"/>
                <a:gd name="csY11" fmla="*/ 42941 h 80222"/>
                <a:gd name="csX12" fmla="*/ 294785 w 307698"/>
                <a:gd name="csY12" fmla="*/ 16601 h 80222"/>
                <a:gd name="csX13" fmla="*/ 275016 w 307698"/>
                <a:gd name="csY13" fmla="*/ 7255 h 80222"/>
                <a:gd name="csX14" fmla="*/ 154194 w 307698"/>
                <a:gd name="csY14" fmla="*/ 24928 h 80222"/>
                <a:gd name="csX15" fmla="*/ 144281 w 307698"/>
                <a:gd name="csY15" fmla="*/ 31952 h 80222"/>
                <a:gd name="csX16" fmla="*/ 140713 w 307698"/>
                <a:gd name="csY16" fmla="*/ 32971 h 80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07698" h="80222">
                  <a:moveTo>
                    <a:pt x="140713" y="32915"/>
                  </a:moveTo>
                  <a:cubicBezTo>
                    <a:pt x="105197" y="2440"/>
                    <a:pt x="64753" y="1817"/>
                    <a:pt x="22326" y="18131"/>
                  </a:cubicBezTo>
                  <a:cubicBezTo>
                    <a:pt x="20060" y="18980"/>
                    <a:pt x="17851" y="20057"/>
                    <a:pt x="15642" y="21133"/>
                  </a:cubicBezTo>
                  <a:cubicBezTo>
                    <a:pt x="1991" y="27760"/>
                    <a:pt x="-2711" y="35747"/>
                    <a:pt x="1481" y="45207"/>
                  </a:cubicBezTo>
                  <a:cubicBezTo>
                    <a:pt x="5729" y="54950"/>
                    <a:pt x="13433" y="56932"/>
                    <a:pt x="28500" y="52740"/>
                  </a:cubicBezTo>
                  <a:cubicBezTo>
                    <a:pt x="39433" y="49681"/>
                    <a:pt x="50422" y="46113"/>
                    <a:pt x="61581" y="44584"/>
                  </a:cubicBezTo>
                  <a:cubicBezTo>
                    <a:pt x="83728" y="41525"/>
                    <a:pt x="103724" y="45943"/>
                    <a:pt x="118225" y="65089"/>
                  </a:cubicBezTo>
                  <a:cubicBezTo>
                    <a:pt x="121114" y="68941"/>
                    <a:pt x="124682" y="72566"/>
                    <a:pt x="128648" y="75171"/>
                  </a:cubicBezTo>
                  <a:cubicBezTo>
                    <a:pt x="140769" y="83102"/>
                    <a:pt x="148926" y="81686"/>
                    <a:pt x="158556" y="70980"/>
                  </a:cubicBezTo>
                  <a:cubicBezTo>
                    <a:pt x="189936" y="36257"/>
                    <a:pt x="224546" y="27874"/>
                    <a:pt x="268276" y="44470"/>
                  </a:cubicBezTo>
                  <a:cubicBezTo>
                    <a:pt x="272071" y="45886"/>
                    <a:pt x="275753" y="47642"/>
                    <a:pt x="279548" y="49172"/>
                  </a:cubicBezTo>
                  <a:cubicBezTo>
                    <a:pt x="289574" y="53080"/>
                    <a:pt x="298977" y="53080"/>
                    <a:pt x="305377" y="42941"/>
                  </a:cubicBezTo>
                  <a:cubicBezTo>
                    <a:pt x="310702" y="34444"/>
                    <a:pt x="306737" y="24248"/>
                    <a:pt x="294785" y="16601"/>
                  </a:cubicBezTo>
                  <a:cubicBezTo>
                    <a:pt x="288724" y="12693"/>
                    <a:pt x="281927" y="9407"/>
                    <a:pt x="275016" y="7255"/>
                  </a:cubicBezTo>
                  <a:cubicBezTo>
                    <a:pt x="232023" y="-5943"/>
                    <a:pt x="191409" y="-1751"/>
                    <a:pt x="154194" y="24928"/>
                  </a:cubicBezTo>
                  <a:cubicBezTo>
                    <a:pt x="150909" y="27307"/>
                    <a:pt x="147623" y="29686"/>
                    <a:pt x="144281" y="31952"/>
                  </a:cubicBezTo>
                  <a:cubicBezTo>
                    <a:pt x="143658" y="32348"/>
                    <a:pt x="142809" y="32405"/>
                    <a:pt x="140713" y="32971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DF09320-D3CF-1AD1-A5E3-33B4BB73496A}"/>
                </a:ext>
              </a:extLst>
            </p:cNvPr>
            <p:cNvSpPr/>
            <p:nvPr/>
          </p:nvSpPr>
          <p:spPr>
            <a:xfrm>
              <a:off x="10259715" y="3264475"/>
              <a:ext cx="295074" cy="77230"/>
            </a:xfrm>
            <a:custGeom>
              <a:avLst/>
              <a:gdLst>
                <a:gd name="csX0" fmla="*/ 146696 w 295074"/>
                <a:gd name="csY0" fmla="*/ 35469 h 77230"/>
                <a:gd name="csX1" fmla="*/ 134574 w 295074"/>
                <a:gd name="csY1" fmla="*/ 25216 h 77230"/>
                <a:gd name="csX2" fmla="*/ 11996 w 295074"/>
                <a:gd name="csY2" fmla="*/ 18419 h 77230"/>
                <a:gd name="csX3" fmla="*/ 1516 w 295074"/>
                <a:gd name="csY3" fmla="*/ 27935 h 77230"/>
                <a:gd name="csX4" fmla="*/ 1969 w 295074"/>
                <a:gd name="csY4" fmla="*/ 45835 h 77230"/>
                <a:gd name="csX5" fmla="*/ 18510 w 295074"/>
                <a:gd name="csY5" fmla="*/ 51952 h 77230"/>
                <a:gd name="csX6" fmla="*/ 38675 w 295074"/>
                <a:gd name="csY6" fmla="*/ 43739 h 77230"/>
                <a:gd name="csX7" fmla="*/ 118204 w 295074"/>
                <a:gd name="csY7" fmla="*/ 60902 h 77230"/>
                <a:gd name="csX8" fmla="*/ 169184 w 295074"/>
                <a:gd name="csY8" fmla="*/ 63338 h 77230"/>
                <a:gd name="csX9" fmla="*/ 259361 w 295074"/>
                <a:gd name="csY9" fmla="*/ 40510 h 77230"/>
                <a:gd name="csX10" fmla="*/ 264063 w 295074"/>
                <a:gd name="csY10" fmla="*/ 41870 h 77230"/>
                <a:gd name="csX11" fmla="*/ 294537 w 295074"/>
                <a:gd name="csY11" fmla="*/ 32183 h 77230"/>
                <a:gd name="csX12" fmla="*/ 273579 w 295074"/>
                <a:gd name="csY12" fmla="*/ 6580 h 77230"/>
                <a:gd name="csX13" fmla="*/ 168390 w 295074"/>
                <a:gd name="csY13" fmla="*/ 19835 h 77230"/>
                <a:gd name="csX14" fmla="*/ 146696 w 295074"/>
                <a:gd name="csY14" fmla="*/ 35469 h 77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95074" h="77230">
                  <a:moveTo>
                    <a:pt x="146696" y="35469"/>
                  </a:moveTo>
                  <a:cubicBezTo>
                    <a:pt x="141881" y="31447"/>
                    <a:pt x="138312" y="28218"/>
                    <a:pt x="134574" y="25216"/>
                  </a:cubicBezTo>
                  <a:cubicBezTo>
                    <a:pt x="92884" y="-7921"/>
                    <a:pt x="53516" y="-4465"/>
                    <a:pt x="11996" y="18419"/>
                  </a:cubicBezTo>
                  <a:cubicBezTo>
                    <a:pt x="7860" y="20685"/>
                    <a:pt x="2706" y="24027"/>
                    <a:pt x="1516" y="27935"/>
                  </a:cubicBezTo>
                  <a:cubicBezTo>
                    <a:pt x="-240" y="33543"/>
                    <a:pt x="-919" y="41643"/>
                    <a:pt x="1969" y="45835"/>
                  </a:cubicBezTo>
                  <a:cubicBezTo>
                    <a:pt x="4802" y="49913"/>
                    <a:pt x="13015" y="52519"/>
                    <a:pt x="18510" y="51952"/>
                  </a:cubicBezTo>
                  <a:cubicBezTo>
                    <a:pt x="25420" y="51216"/>
                    <a:pt x="31877" y="46458"/>
                    <a:pt x="38675" y="43739"/>
                  </a:cubicBezTo>
                  <a:cubicBezTo>
                    <a:pt x="71189" y="30767"/>
                    <a:pt x="94243" y="35809"/>
                    <a:pt x="118204" y="60902"/>
                  </a:cubicBezTo>
                  <a:cubicBezTo>
                    <a:pt x="138029" y="81691"/>
                    <a:pt x="148565" y="82767"/>
                    <a:pt x="169184" y="63338"/>
                  </a:cubicBezTo>
                  <a:cubicBezTo>
                    <a:pt x="195296" y="38698"/>
                    <a:pt x="225261" y="32183"/>
                    <a:pt x="259361" y="40510"/>
                  </a:cubicBezTo>
                  <a:cubicBezTo>
                    <a:pt x="260947" y="40907"/>
                    <a:pt x="262477" y="41473"/>
                    <a:pt x="264063" y="41870"/>
                  </a:cubicBezTo>
                  <a:cubicBezTo>
                    <a:pt x="282245" y="46231"/>
                    <a:pt x="291875" y="43173"/>
                    <a:pt x="294537" y="32183"/>
                  </a:cubicBezTo>
                  <a:cubicBezTo>
                    <a:pt x="297143" y="21421"/>
                    <a:pt x="290289" y="12018"/>
                    <a:pt x="273579" y="6580"/>
                  </a:cubicBezTo>
                  <a:cubicBezTo>
                    <a:pt x="236590" y="-5485"/>
                    <a:pt x="201357" y="-897"/>
                    <a:pt x="168390" y="19835"/>
                  </a:cubicBezTo>
                  <a:cubicBezTo>
                    <a:pt x="161536" y="24140"/>
                    <a:pt x="155192" y="29295"/>
                    <a:pt x="146696" y="35469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80F4E81D-D26A-00B2-6A36-DED6D2452F88}"/>
                </a:ext>
              </a:extLst>
            </p:cNvPr>
            <p:cNvSpPr/>
            <p:nvPr/>
          </p:nvSpPr>
          <p:spPr>
            <a:xfrm>
              <a:off x="7816447" y="4971031"/>
              <a:ext cx="257893" cy="121062"/>
            </a:xfrm>
            <a:custGeom>
              <a:avLst/>
              <a:gdLst>
                <a:gd name="csX0" fmla="*/ 141514 w 257893"/>
                <a:gd name="csY0" fmla="*/ 60189 h 121062"/>
                <a:gd name="csX1" fmla="*/ 91214 w 257893"/>
                <a:gd name="csY1" fmla="*/ 23767 h 121062"/>
                <a:gd name="csX2" fmla="*/ 29755 w 257893"/>
                <a:gd name="csY2" fmla="*/ 1223 h 121062"/>
                <a:gd name="csX3" fmla="*/ 13158 w 257893"/>
                <a:gd name="csY3" fmla="*/ 1846 h 121062"/>
                <a:gd name="csX4" fmla="*/ 17 w 257893"/>
                <a:gd name="csY4" fmla="*/ 16460 h 121062"/>
                <a:gd name="csX5" fmla="*/ 11006 w 257893"/>
                <a:gd name="csY5" fmla="*/ 32774 h 121062"/>
                <a:gd name="csX6" fmla="*/ 20295 w 257893"/>
                <a:gd name="csY6" fmla="*/ 35039 h 121062"/>
                <a:gd name="csX7" fmla="*/ 120046 w 257893"/>
                <a:gd name="csY7" fmla="*/ 95705 h 121062"/>
                <a:gd name="csX8" fmla="*/ 133584 w 257893"/>
                <a:gd name="csY8" fmla="*/ 112868 h 121062"/>
                <a:gd name="csX9" fmla="*/ 154542 w 257893"/>
                <a:gd name="csY9" fmla="*/ 120799 h 121062"/>
                <a:gd name="csX10" fmla="*/ 169270 w 257893"/>
                <a:gd name="csY10" fmla="*/ 104429 h 121062"/>
                <a:gd name="csX11" fmla="*/ 215038 w 257893"/>
                <a:gd name="csY11" fmla="*/ 63305 h 121062"/>
                <a:gd name="csX12" fmla="*/ 239395 w 257893"/>
                <a:gd name="csY12" fmla="*/ 62002 h 121062"/>
                <a:gd name="csX13" fmla="*/ 257805 w 257893"/>
                <a:gd name="csY13" fmla="*/ 45858 h 121062"/>
                <a:gd name="csX14" fmla="*/ 242171 w 257893"/>
                <a:gd name="csY14" fmla="*/ 27109 h 121062"/>
                <a:gd name="csX15" fmla="*/ 210790 w 257893"/>
                <a:gd name="csY15" fmla="*/ 25353 h 121062"/>
                <a:gd name="csX16" fmla="*/ 141401 w 257893"/>
                <a:gd name="csY16" fmla="*/ 60189 h 121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57893" h="121062">
                  <a:moveTo>
                    <a:pt x="141514" y="60189"/>
                  </a:moveTo>
                  <a:cubicBezTo>
                    <a:pt x="124068" y="47274"/>
                    <a:pt x="108944" y="33000"/>
                    <a:pt x="91214" y="23767"/>
                  </a:cubicBezTo>
                  <a:cubicBezTo>
                    <a:pt x="72011" y="13741"/>
                    <a:pt x="50543" y="7963"/>
                    <a:pt x="29755" y="1223"/>
                  </a:cubicBezTo>
                  <a:cubicBezTo>
                    <a:pt x="24714" y="-420"/>
                    <a:pt x="17576" y="-590"/>
                    <a:pt x="13158" y="1846"/>
                  </a:cubicBezTo>
                  <a:cubicBezTo>
                    <a:pt x="7494" y="4961"/>
                    <a:pt x="413" y="11135"/>
                    <a:pt x="17" y="16460"/>
                  </a:cubicBezTo>
                  <a:cubicBezTo>
                    <a:pt x="-380" y="21671"/>
                    <a:pt x="6417" y="27902"/>
                    <a:pt x="11006" y="32774"/>
                  </a:cubicBezTo>
                  <a:cubicBezTo>
                    <a:pt x="12818" y="34756"/>
                    <a:pt x="17123" y="34699"/>
                    <a:pt x="20295" y="35039"/>
                  </a:cubicBezTo>
                  <a:cubicBezTo>
                    <a:pt x="62835" y="39967"/>
                    <a:pt x="93480" y="64608"/>
                    <a:pt x="120046" y="95705"/>
                  </a:cubicBezTo>
                  <a:cubicBezTo>
                    <a:pt x="124804" y="101256"/>
                    <a:pt x="127919" y="108677"/>
                    <a:pt x="133584" y="112868"/>
                  </a:cubicBezTo>
                  <a:cubicBezTo>
                    <a:pt x="139532" y="117287"/>
                    <a:pt x="148425" y="122272"/>
                    <a:pt x="154542" y="120799"/>
                  </a:cubicBezTo>
                  <a:cubicBezTo>
                    <a:pt x="160660" y="119326"/>
                    <a:pt x="169156" y="110263"/>
                    <a:pt x="169270" y="104429"/>
                  </a:cubicBezTo>
                  <a:cubicBezTo>
                    <a:pt x="169723" y="73217"/>
                    <a:pt x="192211" y="68120"/>
                    <a:pt x="215038" y="63305"/>
                  </a:cubicBezTo>
                  <a:cubicBezTo>
                    <a:pt x="222912" y="61605"/>
                    <a:pt x="231295" y="62625"/>
                    <a:pt x="239395" y="62002"/>
                  </a:cubicBezTo>
                  <a:cubicBezTo>
                    <a:pt x="249421" y="61209"/>
                    <a:pt x="256898" y="56224"/>
                    <a:pt x="257805" y="45858"/>
                  </a:cubicBezTo>
                  <a:cubicBezTo>
                    <a:pt x="258768" y="35322"/>
                    <a:pt x="251800" y="28752"/>
                    <a:pt x="242171" y="27109"/>
                  </a:cubicBezTo>
                  <a:cubicBezTo>
                    <a:pt x="231918" y="25296"/>
                    <a:pt x="221099" y="24220"/>
                    <a:pt x="210790" y="25353"/>
                  </a:cubicBezTo>
                  <a:cubicBezTo>
                    <a:pt x="183204" y="28299"/>
                    <a:pt x="159640" y="40421"/>
                    <a:pt x="141401" y="60189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6C9CF905-43D0-574A-B828-A1A5478A5E71}"/>
                </a:ext>
              </a:extLst>
            </p:cNvPr>
            <p:cNvSpPr/>
            <p:nvPr/>
          </p:nvSpPr>
          <p:spPr>
            <a:xfrm>
              <a:off x="10615391" y="2629671"/>
              <a:ext cx="294755" cy="68144"/>
            </a:xfrm>
            <a:custGeom>
              <a:avLst/>
              <a:gdLst>
                <a:gd name="csX0" fmla="*/ 268984 w 294755"/>
                <a:gd name="csY0" fmla="*/ 68144 h 68144"/>
                <a:gd name="csX1" fmla="*/ 282125 w 294755"/>
                <a:gd name="csY1" fmla="*/ 66502 h 68144"/>
                <a:gd name="csX2" fmla="*/ 294644 w 294755"/>
                <a:gd name="csY2" fmla="*/ 50641 h 68144"/>
                <a:gd name="csX3" fmla="*/ 286260 w 294755"/>
                <a:gd name="csY3" fmla="*/ 34837 h 68144"/>
                <a:gd name="csX4" fmla="*/ 265415 w 294755"/>
                <a:gd name="csY4" fmla="*/ 28833 h 68144"/>
                <a:gd name="csX5" fmla="*/ 32211 w 294755"/>
                <a:gd name="csY5" fmla="*/ 738 h 68144"/>
                <a:gd name="csX6" fmla="*/ 27340 w 294755"/>
                <a:gd name="csY6" fmla="*/ 114 h 68144"/>
                <a:gd name="csX7" fmla="*/ 37 w 294755"/>
                <a:gd name="csY7" fmla="*/ 17504 h 68144"/>
                <a:gd name="csX8" fmla="*/ 22468 w 294755"/>
                <a:gd name="csY8" fmla="*/ 38179 h 68144"/>
                <a:gd name="csX9" fmla="*/ 126863 w 294755"/>
                <a:gd name="csY9" fmla="*/ 51321 h 68144"/>
                <a:gd name="csX10" fmla="*/ 268984 w 294755"/>
                <a:gd name="csY10" fmla="*/ 68088 h 68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94755" h="68144">
                  <a:moveTo>
                    <a:pt x="268984" y="68144"/>
                  </a:moveTo>
                  <a:cubicBezTo>
                    <a:pt x="272722" y="67804"/>
                    <a:pt x="278783" y="68994"/>
                    <a:pt x="282125" y="66502"/>
                  </a:cubicBezTo>
                  <a:cubicBezTo>
                    <a:pt x="287507" y="62536"/>
                    <a:pt x="293511" y="56589"/>
                    <a:pt x="294644" y="50641"/>
                  </a:cubicBezTo>
                  <a:cubicBezTo>
                    <a:pt x="295550" y="45883"/>
                    <a:pt x="290792" y="37953"/>
                    <a:pt x="286260" y="34837"/>
                  </a:cubicBezTo>
                  <a:cubicBezTo>
                    <a:pt x="280596" y="30986"/>
                    <a:pt x="272609" y="29739"/>
                    <a:pt x="265415" y="28833"/>
                  </a:cubicBezTo>
                  <a:cubicBezTo>
                    <a:pt x="187700" y="19317"/>
                    <a:pt x="109983" y="10084"/>
                    <a:pt x="32211" y="738"/>
                  </a:cubicBezTo>
                  <a:cubicBezTo>
                    <a:pt x="30568" y="568"/>
                    <a:pt x="28982" y="228"/>
                    <a:pt x="27340" y="114"/>
                  </a:cubicBezTo>
                  <a:cubicBezTo>
                    <a:pt x="10969" y="-962"/>
                    <a:pt x="717" y="5609"/>
                    <a:pt x="37" y="17504"/>
                  </a:cubicBezTo>
                  <a:cubicBezTo>
                    <a:pt x="-586" y="28663"/>
                    <a:pt x="6664" y="36027"/>
                    <a:pt x="22468" y="38179"/>
                  </a:cubicBezTo>
                  <a:cubicBezTo>
                    <a:pt x="57191" y="42938"/>
                    <a:pt x="92027" y="47129"/>
                    <a:pt x="126863" y="51321"/>
                  </a:cubicBezTo>
                  <a:cubicBezTo>
                    <a:pt x="173822" y="56985"/>
                    <a:pt x="220836" y="62423"/>
                    <a:pt x="268984" y="68088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2BD04C4B-4089-4EA0-5AE1-58FF65A82C7F}"/>
                </a:ext>
              </a:extLst>
            </p:cNvPr>
            <p:cNvSpPr/>
            <p:nvPr/>
          </p:nvSpPr>
          <p:spPr>
            <a:xfrm>
              <a:off x="7585209" y="5135132"/>
              <a:ext cx="263772" cy="101956"/>
            </a:xfrm>
            <a:custGeom>
              <a:avLst/>
              <a:gdLst>
                <a:gd name="csX0" fmla="*/ 133827 w 263772"/>
                <a:gd name="csY0" fmla="*/ 51180 h 101956"/>
                <a:gd name="csX1" fmla="*/ 53732 w 263772"/>
                <a:gd name="csY1" fmla="*/ 2692 h 101956"/>
                <a:gd name="csX2" fmla="*/ 13174 w 263772"/>
                <a:gd name="csY2" fmla="*/ 766 h 101956"/>
                <a:gd name="csX3" fmla="*/ 89 w 263772"/>
                <a:gd name="csY3" fmla="*/ 18496 h 101956"/>
                <a:gd name="csX4" fmla="*/ 16743 w 263772"/>
                <a:gd name="csY4" fmla="*/ 33167 h 101956"/>
                <a:gd name="csX5" fmla="*/ 116210 w 263772"/>
                <a:gd name="csY5" fmla="*/ 90038 h 101956"/>
                <a:gd name="csX6" fmla="*/ 150197 w 263772"/>
                <a:gd name="csY6" fmla="*/ 92134 h 101956"/>
                <a:gd name="csX7" fmla="*/ 194776 w 263772"/>
                <a:gd name="csY7" fmla="*/ 72082 h 101956"/>
                <a:gd name="csX8" fmla="*/ 238279 w 263772"/>
                <a:gd name="csY8" fmla="*/ 76783 h 101956"/>
                <a:gd name="csX9" fmla="*/ 263485 w 263772"/>
                <a:gd name="csY9" fmla="*/ 63359 h 101956"/>
                <a:gd name="csX10" fmla="*/ 247965 w 263772"/>
                <a:gd name="csY10" fmla="*/ 41494 h 101956"/>
                <a:gd name="csX11" fmla="*/ 150537 w 263772"/>
                <a:gd name="csY11" fmla="*/ 42797 h 101956"/>
                <a:gd name="csX12" fmla="*/ 133883 w 263772"/>
                <a:gd name="csY12" fmla="*/ 51066 h 10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3772" h="101956">
                  <a:moveTo>
                    <a:pt x="133827" y="51180"/>
                  </a:moveTo>
                  <a:cubicBezTo>
                    <a:pt x="110036" y="27559"/>
                    <a:pt x="84036" y="10792"/>
                    <a:pt x="53732" y="2692"/>
                  </a:cubicBezTo>
                  <a:cubicBezTo>
                    <a:pt x="40873" y="-707"/>
                    <a:pt x="26599" y="-310"/>
                    <a:pt x="13174" y="766"/>
                  </a:cubicBezTo>
                  <a:cubicBezTo>
                    <a:pt x="4508" y="1446"/>
                    <a:pt x="-760" y="9036"/>
                    <a:pt x="89" y="18496"/>
                  </a:cubicBezTo>
                  <a:cubicBezTo>
                    <a:pt x="996" y="28296"/>
                    <a:pt x="8020" y="32997"/>
                    <a:pt x="16743" y="33167"/>
                  </a:cubicBezTo>
                  <a:cubicBezTo>
                    <a:pt x="60529" y="33847"/>
                    <a:pt x="91513" y="55938"/>
                    <a:pt x="116210" y="90038"/>
                  </a:cubicBezTo>
                  <a:cubicBezTo>
                    <a:pt x="126973" y="104879"/>
                    <a:pt x="140057" y="106182"/>
                    <a:pt x="150197" y="92134"/>
                  </a:cubicBezTo>
                  <a:cubicBezTo>
                    <a:pt x="161866" y="75990"/>
                    <a:pt x="177443" y="72025"/>
                    <a:pt x="194776" y="72082"/>
                  </a:cubicBezTo>
                  <a:cubicBezTo>
                    <a:pt x="209277" y="72138"/>
                    <a:pt x="223778" y="75140"/>
                    <a:pt x="238279" y="76783"/>
                  </a:cubicBezTo>
                  <a:cubicBezTo>
                    <a:pt x="251817" y="78312"/>
                    <a:pt x="261899" y="73158"/>
                    <a:pt x="263485" y="63359"/>
                  </a:cubicBezTo>
                  <a:cubicBezTo>
                    <a:pt x="265411" y="51350"/>
                    <a:pt x="257368" y="45005"/>
                    <a:pt x="247965" y="41494"/>
                  </a:cubicBezTo>
                  <a:cubicBezTo>
                    <a:pt x="215451" y="29485"/>
                    <a:pt x="182767" y="29372"/>
                    <a:pt x="150537" y="42797"/>
                  </a:cubicBezTo>
                  <a:cubicBezTo>
                    <a:pt x="145382" y="44949"/>
                    <a:pt x="140454" y="47781"/>
                    <a:pt x="133883" y="5106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AC451084-BFB6-D6B6-D618-6FE4E4FABDD7}"/>
                </a:ext>
              </a:extLst>
            </p:cNvPr>
            <p:cNvSpPr/>
            <p:nvPr/>
          </p:nvSpPr>
          <p:spPr>
            <a:xfrm>
              <a:off x="7527457" y="4827693"/>
              <a:ext cx="251953" cy="103541"/>
            </a:xfrm>
            <a:custGeom>
              <a:avLst/>
              <a:gdLst>
                <a:gd name="csX0" fmla="*/ 116751 w 251953"/>
                <a:gd name="csY0" fmla="*/ 45206 h 103541"/>
                <a:gd name="csX1" fmla="*/ 42717 w 251953"/>
                <a:gd name="csY1" fmla="*/ 6179 h 103541"/>
                <a:gd name="csX2" fmla="*/ 16830 w 251953"/>
                <a:gd name="csY2" fmla="*/ 61 h 103541"/>
                <a:gd name="csX3" fmla="*/ 7 w 251953"/>
                <a:gd name="csY3" fmla="*/ 13826 h 103541"/>
                <a:gd name="csX4" fmla="*/ 9637 w 251953"/>
                <a:gd name="csY4" fmla="*/ 31499 h 103541"/>
                <a:gd name="csX5" fmla="*/ 21022 w 251953"/>
                <a:gd name="csY5" fmla="*/ 35237 h 103541"/>
                <a:gd name="csX6" fmla="*/ 104516 w 251953"/>
                <a:gd name="csY6" fmla="*/ 92108 h 103541"/>
                <a:gd name="csX7" fmla="*/ 139352 w 251953"/>
                <a:gd name="csY7" fmla="*/ 85197 h 103541"/>
                <a:gd name="csX8" fmla="*/ 161160 w 251953"/>
                <a:gd name="csY8" fmla="*/ 61463 h 103541"/>
                <a:gd name="csX9" fmla="*/ 211007 w 251953"/>
                <a:gd name="csY9" fmla="*/ 51664 h 103541"/>
                <a:gd name="csX10" fmla="*/ 228057 w 251953"/>
                <a:gd name="csY10" fmla="*/ 52230 h 103541"/>
                <a:gd name="csX11" fmla="*/ 251904 w 251953"/>
                <a:gd name="csY11" fmla="*/ 36030 h 103541"/>
                <a:gd name="csX12" fmla="*/ 231342 w 251953"/>
                <a:gd name="csY12" fmla="*/ 15355 h 103541"/>
                <a:gd name="csX13" fmla="*/ 207099 w 251953"/>
                <a:gd name="csY13" fmla="*/ 12806 h 103541"/>
                <a:gd name="csX14" fmla="*/ 116751 w 251953"/>
                <a:gd name="csY14" fmla="*/ 45206 h 103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1953" h="103541">
                  <a:moveTo>
                    <a:pt x="116751" y="45206"/>
                  </a:moveTo>
                  <a:cubicBezTo>
                    <a:pt x="90128" y="31045"/>
                    <a:pt x="66734" y="18017"/>
                    <a:pt x="42717" y="6179"/>
                  </a:cubicBezTo>
                  <a:cubicBezTo>
                    <a:pt x="34900" y="2327"/>
                    <a:pt x="25610" y="684"/>
                    <a:pt x="16830" y="61"/>
                  </a:cubicBezTo>
                  <a:cubicBezTo>
                    <a:pt x="7937" y="-619"/>
                    <a:pt x="-276" y="4423"/>
                    <a:pt x="7" y="13826"/>
                  </a:cubicBezTo>
                  <a:cubicBezTo>
                    <a:pt x="177" y="19886"/>
                    <a:pt x="5332" y="26401"/>
                    <a:pt x="9637" y="31499"/>
                  </a:cubicBezTo>
                  <a:cubicBezTo>
                    <a:pt x="11846" y="34104"/>
                    <a:pt x="17227" y="33821"/>
                    <a:pt x="21022" y="35237"/>
                  </a:cubicBezTo>
                  <a:cubicBezTo>
                    <a:pt x="53593" y="47189"/>
                    <a:pt x="82821" y="63786"/>
                    <a:pt x="104516" y="92108"/>
                  </a:cubicBezTo>
                  <a:cubicBezTo>
                    <a:pt x="117941" y="109668"/>
                    <a:pt x="133801" y="106722"/>
                    <a:pt x="139352" y="85197"/>
                  </a:cubicBezTo>
                  <a:cubicBezTo>
                    <a:pt x="142694" y="72169"/>
                    <a:pt x="150171" y="64635"/>
                    <a:pt x="161160" y="61463"/>
                  </a:cubicBezTo>
                  <a:cubicBezTo>
                    <a:pt x="177360" y="56762"/>
                    <a:pt x="194297" y="54383"/>
                    <a:pt x="211007" y="51664"/>
                  </a:cubicBezTo>
                  <a:cubicBezTo>
                    <a:pt x="216502" y="50758"/>
                    <a:pt x="222393" y="52400"/>
                    <a:pt x="228057" y="52230"/>
                  </a:cubicBezTo>
                  <a:cubicBezTo>
                    <a:pt x="242501" y="51664"/>
                    <a:pt x="251168" y="45603"/>
                    <a:pt x="251904" y="36030"/>
                  </a:cubicBezTo>
                  <a:cubicBezTo>
                    <a:pt x="252641" y="26740"/>
                    <a:pt x="245050" y="18470"/>
                    <a:pt x="231342" y="15355"/>
                  </a:cubicBezTo>
                  <a:cubicBezTo>
                    <a:pt x="223469" y="13599"/>
                    <a:pt x="215199" y="12693"/>
                    <a:pt x="207099" y="12806"/>
                  </a:cubicBezTo>
                  <a:cubicBezTo>
                    <a:pt x="172546" y="13089"/>
                    <a:pt x="141335" y="23002"/>
                    <a:pt x="116751" y="4520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8AAF1EDC-F843-3A1E-EAC4-C28D4339A70C}"/>
                </a:ext>
              </a:extLst>
            </p:cNvPr>
            <p:cNvSpPr/>
            <p:nvPr/>
          </p:nvSpPr>
          <p:spPr>
            <a:xfrm>
              <a:off x="10359923" y="4294278"/>
              <a:ext cx="113857" cy="121892"/>
            </a:xfrm>
            <a:custGeom>
              <a:avLst/>
              <a:gdLst>
                <a:gd name="csX0" fmla="*/ 21280 w 113857"/>
                <a:gd name="csY0" fmla="*/ 0 h 121892"/>
                <a:gd name="csX1" fmla="*/ 1228 w 113857"/>
                <a:gd name="csY1" fmla="*/ 24357 h 121892"/>
                <a:gd name="csX2" fmla="*/ 12104 w 113857"/>
                <a:gd name="csY2" fmla="*/ 40331 h 121892"/>
                <a:gd name="csX3" fmla="*/ 73110 w 113857"/>
                <a:gd name="csY3" fmla="*/ 107171 h 121892"/>
                <a:gd name="csX4" fmla="*/ 85742 w 113857"/>
                <a:gd name="csY4" fmla="*/ 118556 h 121892"/>
                <a:gd name="csX5" fmla="*/ 108003 w 113857"/>
                <a:gd name="csY5" fmla="*/ 116347 h 121892"/>
                <a:gd name="csX6" fmla="*/ 110892 w 113857"/>
                <a:gd name="csY6" fmla="*/ 94143 h 121892"/>
                <a:gd name="csX7" fmla="*/ 103698 w 113857"/>
                <a:gd name="csY7" fmla="*/ 84343 h 121892"/>
                <a:gd name="csX8" fmla="*/ 37651 w 113857"/>
                <a:gd name="csY8" fmla="*/ 12235 h 121892"/>
                <a:gd name="csX9" fmla="*/ 21280 w 113857"/>
                <a:gd name="csY9" fmla="*/ 113 h 12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3857" h="121892">
                  <a:moveTo>
                    <a:pt x="21280" y="0"/>
                  </a:moveTo>
                  <a:cubicBezTo>
                    <a:pt x="5250" y="397"/>
                    <a:pt x="-3360" y="12575"/>
                    <a:pt x="1228" y="24357"/>
                  </a:cubicBezTo>
                  <a:cubicBezTo>
                    <a:pt x="3494" y="30192"/>
                    <a:pt x="7799" y="35573"/>
                    <a:pt x="12104" y="40331"/>
                  </a:cubicBezTo>
                  <a:cubicBezTo>
                    <a:pt x="32269" y="62762"/>
                    <a:pt x="52662" y="84966"/>
                    <a:pt x="73110" y="107171"/>
                  </a:cubicBezTo>
                  <a:cubicBezTo>
                    <a:pt x="76962" y="111306"/>
                    <a:pt x="81040" y="115498"/>
                    <a:pt x="85742" y="118556"/>
                  </a:cubicBezTo>
                  <a:cubicBezTo>
                    <a:pt x="93445" y="123598"/>
                    <a:pt x="101376" y="122975"/>
                    <a:pt x="108003" y="116347"/>
                  </a:cubicBezTo>
                  <a:cubicBezTo>
                    <a:pt x="114517" y="109833"/>
                    <a:pt x="115763" y="102186"/>
                    <a:pt x="110892" y="94143"/>
                  </a:cubicBezTo>
                  <a:cubicBezTo>
                    <a:pt x="108796" y="90688"/>
                    <a:pt x="106417" y="87289"/>
                    <a:pt x="103698" y="84343"/>
                  </a:cubicBezTo>
                  <a:cubicBezTo>
                    <a:pt x="81777" y="60213"/>
                    <a:pt x="59969" y="35969"/>
                    <a:pt x="37651" y="12235"/>
                  </a:cubicBezTo>
                  <a:cubicBezTo>
                    <a:pt x="32383" y="6627"/>
                    <a:pt x="25076" y="2889"/>
                    <a:pt x="21280" y="113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52D05B26-21EF-3936-71B6-1F3E4DC206B9}"/>
                </a:ext>
              </a:extLst>
            </p:cNvPr>
            <p:cNvSpPr/>
            <p:nvPr/>
          </p:nvSpPr>
          <p:spPr>
            <a:xfrm>
              <a:off x="10032280" y="3946499"/>
              <a:ext cx="110270" cy="127100"/>
            </a:xfrm>
            <a:custGeom>
              <a:avLst/>
              <a:gdLst>
                <a:gd name="csX0" fmla="*/ 90059 w 110270"/>
                <a:gd name="csY0" fmla="*/ 127093 h 127100"/>
                <a:gd name="csX1" fmla="*/ 109375 w 110270"/>
                <a:gd name="csY1" fmla="*/ 103982 h 127100"/>
                <a:gd name="csX2" fmla="*/ 100765 w 110270"/>
                <a:gd name="csY2" fmla="*/ 89537 h 127100"/>
                <a:gd name="csX3" fmla="*/ 39589 w 110270"/>
                <a:gd name="csY3" fmla="*/ 13861 h 127100"/>
                <a:gd name="csX4" fmla="*/ 31263 w 110270"/>
                <a:gd name="csY4" fmla="*/ 5024 h 127100"/>
                <a:gd name="csX5" fmla="*/ 8945 w 110270"/>
                <a:gd name="csY5" fmla="*/ 3495 h 127100"/>
                <a:gd name="csX6" fmla="*/ 2940 w 110270"/>
                <a:gd name="csY6" fmla="*/ 26946 h 127100"/>
                <a:gd name="csX7" fmla="*/ 81053 w 110270"/>
                <a:gd name="csY7" fmla="*/ 123071 h 127100"/>
                <a:gd name="csX8" fmla="*/ 90059 w 110270"/>
                <a:gd name="csY8" fmla="*/ 127093 h 127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0270" h="127100">
                  <a:moveTo>
                    <a:pt x="90059" y="127093"/>
                  </a:moveTo>
                  <a:cubicBezTo>
                    <a:pt x="104560" y="127432"/>
                    <a:pt x="113170" y="116443"/>
                    <a:pt x="109375" y="103982"/>
                  </a:cubicBezTo>
                  <a:cubicBezTo>
                    <a:pt x="107789" y="98770"/>
                    <a:pt x="104277" y="93899"/>
                    <a:pt x="100765" y="89537"/>
                  </a:cubicBezTo>
                  <a:cubicBezTo>
                    <a:pt x="80486" y="64217"/>
                    <a:pt x="60038" y="39011"/>
                    <a:pt x="39589" y="13861"/>
                  </a:cubicBezTo>
                  <a:cubicBezTo>
                    <a:pt x="37040" y="10745"/>
                    <a:pt x="34378" y="7573"/>
                    <a:pt x="31263" y="5024"/>
                  </a:cubicBezTo>
                  <a:cubicBezTo>
                    <a:pt x="24295" y="-584"/>
                    <a:pt x="16705" y="-2056"/>
                    <a:pt x="8945" y="3495"/>
                  </a:cubicBezTo>
                  <a:cubicBezTo>
                    <a:pt x="391" y="9612"/>
                    <a:pt x="-2894" y="19412"/>
                    <a:pt x="2940" y="26946"/>
                  </a:cubicBezTo>
                  <a:cubicBezTo>
                    <a:pt x="28204" y="59573"/>
                    <a:pt x="54656" y="91293"/>
                    <a:pt x="81053" y="123071"/>
                  </a:cubicBezTo>
                  <a:cubicBezTo>
                    <a:pt x="83318" y="125790"/>
                    <a:pt x="88190" y="126300"/>
                    <a:pt x="90059" y="127093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DECA8965-9554-E328-BCCA-9D73BD8A76AE}"/>
                </a:ext>
              </a:extLst>
            </p:cNvPr>
            <p:cNvSpPr/>
            <p:nvPr/>
          </p:nvSpPr>
          <p:spPr>
            <a:xfrm>
              <a:off x="10365251" y="3971179"/>
              <a:ext cx="117911" cy="115101"/>
            </a:xfrm>
            <a:custGeom>
              <a:avLst/>
              <a:gdLst>
                <a:gd name="csX0" fmla="*/ 96671 w 117911"/>
                <a:gd name="csY0" fmla="*/ 57 h 115101"/>
                <a:gd name="csX1" fmla="*/ 81320 w 117911"/>
                <a:gd name="csY1" fmla="*/ 9800 h 115101"/>
                <a:gd name="csX2" fmla="*/ 9099 w 117911"/>
                <a:gd name="csY2" fmla="*/ 79019 h 115101"/>
                <a:gd name="csX3" fmla="*/ 489 w 117911"/>
                <a:gd name="csY3" fmla="*/ 90461 h 115101"/>
                <a:gd name="csX4" fmla="*/ 3264 w 117911"/>
                <a:gd name="csY4" fmla="*/ 110117 h 115101"/>
                <a:gd name="csX5" fmla="*/ 22637 w 117911"/>
                <a:gd name="csY5" fmla="*/ 114931 h 115101"/>
                <a:gd name="csX6" fmla="*/ 36401 w 117911"/>
                <a:gd name="csY6" fmla="*/ 105472 h 115101"/>
                <a:gd name="csX7" fmla="*/ 107094 w 117911"/>
                <a:gd name="csY7" fmla="*/ 38178 h 115101"/>
                <a:gd name="csX8" fmla="*/ 116779 w 117911"/>
                <a:gd name="csY8" fmla="*/ 24414 h 115101"/>
                <a:gd name="csX9" fmla="*/ 96728 w 117911"/>
                <a:gd name="csY9" fmla="*/ 0 h 115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911" h="115101">
                  <a:moveTo>
                    <a:pt x="96671" y="57"/>
                  </a:moveTo>
                  <a:cubicBezTo>
                    <a:pt x="93216" y="2209"/>
                    <a:pt x="86362" y="5041"/>
                    <a:pt x="81320" y="9800"/>
                  </a:cubicBezTo>
                  <a:cubicBezTo>
                    <a:pt x="56963" y="32570"/>
                    <a:pt x="33003" y="55795"/>
                    <a:pt x="9099" y="79019"/>
                  </a:cubicBezTo>
                  <a:cubicBezTo>
                    <a:pt x="5643" y="82361"/>
                    <a:pt x="1055" y="86326"/>
                    <a:pt x="489" y="90461"/>
                  </a:cubicBezTo>
                  <a:cubicBezTo>
                    <a:pt x="-361" y="97032"/>
                    <a:pt x="-474" y="105982"/>
                    <a:pt x="3264" y="110117"/>
                  </a:cubicBezTo>
                  <a:cubicBezTo>
                    <a:pt x="7116" y="114308"/>
                    <a:pt x="16180" y="115611"/>
                    <a:pt x="22637" y="114931"/>
                  </a:cubicBezTo>
                  <a:cubicBezTo>
                    <a:pt x="27508" y="114422"/>
                    <a:pt x="32266" y="109324"/>
                    <a:pt x="36401" y="105472"/>
                  </a:cubicBezTo>
                  <a:cubicBezTo>
                    <a:pt x="60135" y="83210"/>
                    <a:pt x="83699" y="60779"/>
                    <a:pt x="107094" y="38178"/>
                  </a:cubicBezTo>
                  <a:cubicBezTo>
                    <a:pt x="111059" y="34327"/>
                    <a:pt x="114797" y="29512"/>
                    <a:pt x="116779" y="24414"/>
                  </a:cubicBezTo>
                  <a:cubicBezTo>
                    <a:pt x="121198" y="13142"/>
                    <a:pt x="112305" y="680"/>
                    <a:pt x="96728" y="0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2F9885EF-9FDB-6D73-07E9-42A1C64C95D7}"/>
                </a:ext>
              </a:extLst>
            </p:cNvPr>
            <p:cNvSpPr/>
            <p:nvPr/>
          </p:nvSpPr>
          <p:spPr>
            <a:xfrm>
              <a:off x="10010863" y="4287636"/>
              <a:ext cx="114236" cy="108868"/>
            </a:xfrm>
            <a:custGeom>
              <a:avLst/>
              <a:gdLst>
                <a:gd name="csX0" fmla="*/ 57 w 114236"/>
                <a:gd name="csY0" fmla="*/ 87246 h 108868"/>
                <a:gd name="csX1" fmla="*/ 26283 w 114236"/>
                <a:gd name="csY1" fmla="*/ 106052 h 108868"/>
                <a:gd name="csX2" fmla="*/ 110343 w 114236"/>
                <a:gd name="csY2" fmla="*/ 27996 h 108868"/>
                <a:gd name="csX3" fmla="*/ 108700 w 114236"/>
                <a:gd name="csY3" fmla="*/ 5622 h 108868"/>
                <a:gd name="csX4" fmla="*/ 86213 w 114236"/>
                <a:gd name="csY4" fmla="*/ 2450 h 108868"/>
                <a:gd name="csX5" fmla="*/ 78226 w 114236"/>
                <a:gd name="csY5" fmla="*/ 8057 h 108868"/>
                <a:gd name="csX6" fmla="*/ 8780 w 114236"/>
                <a:gd name="csY6" fmla="*/ 73482 h 108868"/>
                <a:gd name="csX7" fmla="*/ 0 w 114236"/>
                <a:gd name="csY7" fmla="*/ 87246 h 10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236" h="108868">
                  <a:moveTo>
                    <a:pt x="57" y="87246"/>
                  </a:moveTo>
                  <a:cubicBezTo>
                    <a:pt x="453" y="103276"/>
                    <a:pt x="16540" y="114322"/>
                    <a:pt x="26283" y="106052"/>
                  </a:cubicBezTo>
                  <a:cubicBezTo>
                    <a:pt x="55398" y="81298"/>
                    <a:pt x="83041" y="54732"/>
                    <a:pt x="110343" y="27996"/>
                  </a:cubicBezTo>
                  <a:cubicBezTo>
                    <a:pt x="116348" y="22105"/>
                    <a:pt x="115101" y="12476"/>
                    <a:pt x="108700" y="5622"/>
                  </a:cubicBezTo>
                  <a:cubicBezTo>
                    <a:pt x="102243" y="-1289"/>
                    <a:pt x="94256" y="-1176"/>
                    <a:pt x="86213" y="2450"/>
                  </a:cubicBezTo>
                  <a:cubicBezTo>
                    <a:pt x="83324" y="3752"/>
                    <a:pt x="80605" y="5848"/>
                    <a:pt x="78226" y="8057"/>
                  </a:cubicBezTo>
                  <a:cubicBezTo>
                    <a:pt x="55002" y="29752"/>
                    <a:pt x="31608" y="51390"/>
                    <a:pt x="8780" y="73482"/>
                  </a:cubicBezTo>
                  <a:cubicBezTo>
                    <a:pt x="4362" y="77730"/>
                    <a:pt x="1983" y="84074"/>
                    <a:pt x="0" y="8724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6C2A0EC1-C7EE-56BB-6176-67C037635D26}"/>
                </a:ext>
              </a:extLst>
            </p:cNvPr>
            <p:cNvSpPr/>
            <p:nvPr/>
          </p:nvSpPr>
          <p:spPr>
            <a:xfrm>
              <a:off x="9354198" y="2550114"/>
              <a:ext cx="107225" cy="83775"/>
            </a:xfrm>
            <a:custGeom>
              <a:avLst/>
              <a:gdLst>
                <a:gd name="csX0" fmla="*/ 36184 w 107225"/>
                <a:gd name="csY0" fmla="*/ 44948 h 83775"/>
                <a:gd name="csX1" fmla="*/ 19588 w 107225"/>
                <a:gd name="csY1" fmla="*/ 49989 h 83775"/>
                <a:gd name="csX2" fmla="*/ 3897 w 107225"/>
                <a:gd name="csY2" fmla="*/ 71061 h 83775"/>
                <a:gd name="csX3" fmla="*/ 27291 w 107225"/>
                <a:gd name="csY3" fmla="*/ 83523 h 83775"/>
                <a:gd name="csX4" fmla="*/ 53631 w 107225"/>
                <a:gd name="csY4" fmla="*/ 78538 h 83775"/>
                <a:gd name="csX5" fmla="*/ 96624 w 107225"/>
                <a:gd name="csY5" fmla="*/ 61431 h 83775"/>
                <a:gd name="csX6" fmla="*/ 107216 w 107225"/>
                <a:gd name="csY6" fmla="*/ 44721 h 83775"/>
                <a:gd name="csX7" fmla="*/ 96397 w 107225"/>
                <a:gd name="csY7" fmla="*/ 30674 h 83775"/>
                <a:gd name="csX8" fmla="*/ 35901 w 107225"/>
                <a:gd name="csY8" fmla="*/ 4391 h 83775"/>
                <a:gd name="csX9" fmla="*/ 26725 w 107225"/>
                <a:gd name="csY9" fmla="*/ 1105 h 83775"/>
                <a:gd name="csX10" fmla="*/ 1518 w 107225"/>
                <a:gd name="csY10" fmla="*/ 10225 h 83775"/>
                <a:gd name="csX11" fmla="*/ 13527 w 107225"/>
                <a:gd name="csY11" fmla="*/ 33562 h 83775"/>
                <a:gd name="csX12" fmla="*/ 24742 w 107225"/>
                <a:gd name="csY12" fmla="*/ 38377 h 83775"/>
                <a:gd name="csX13" fmla="*/ 36184 w 107225"/>
                <a:gd name="csY13" fmla="*/ 44891 h 83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7225" h="83775">
                  <a:moveTo>
                    <a:pt x="36184" y="44948"/>
                  </a:moveTo>
                  <a:cubicBezTo>
                    <a:pt x="28028" y="47440"/>
                    <a:pt x="23779" y="48573"/>
                    <a:pt x="19588" y="49989"/>
                  </a:cubicBezTo>
                  <a:cubicBezTo>
                    <a:pt x="9505" y="53388"/>
                    <a:pt x="1178" y="58939"/>
                    <a:pt x="3897" y="71061"/>
                  </a:cubicBezTo>
                  <a:cubicBezTo>
                    <a:pt x="6616" y="83183"/>
                    <a:pt x="17095" y="84486"/>
                    <a:pt x="27291" y="83523"/>
                  </a:cubicBezTo>
                  <a:cubicBezTo>
                    <a:pt x="36184" y="82673"/>
                    <a:pt x="45191" y="81313"/>
                    <a:pt x="53631" y="78538"/>
                  </a:cubicBezTo>
                  <a:cubicBezTo>
                    <a:pt x="68302" y="73667"/>
                    <a:pt x="82973" y="68512"/>
                    <a:pt x="96624" y="61431"/>
                  </a:cubicBezTo>
                  <a:cubicBezTo>
                    <a:pt x="101892" y="58712"/>
                    <a:pt x="106876" y="50669"/>
                    <a:pt x="107216" y="44721"/>
                  </a:cubicBezTo>
                  <a:cubicBezTo>
                    <a:pt x="107500" y="40190"/>
                    <a:pt x="101382" y="33109"/>
                    <a:pt x="96397" y="30674"/>
                  </a:cubicBezTo>
                  <a:cubicBezTo>
                    <a:pt x="76572" y="21157"/>
                    <a:pt x="56123" y="13000"/>
                    <a:pt x="35901" y="4391"/>
                  </a:cubicBezTo>
                  <a:cubicBezTo>
                    <a:pt x="32899" y="3144"/>
                    <a:pt x="29840" y="1842"/>
                    <a:pt x="26725" y="1105"/>
                  </a:cubicBezTo>
                  <a:cubicBezTo>
                    <a:pt x="16416" y="-1274"/>
                    <a:pt x="6899" y="-481"/>
                    <a:pt x="1518" y="10225"/>
                  </a:cubicBezTo>
                  <a:cubicBezTo>
                    <a:pt x="-2674" y="18438"/>
                    <a:pt x="1971" y="27218"/>
                    <a:pt x="13527" y="33562"/>
                  </a:cubicBezTo>
                  <a:cubicBezTo>
                    <a:pt x="17095" y="35545"/>
                    <a:pt x="21060" y="36678"/>
                    <a:pt x="24742" y="38377"/>
                  </a:cubicBezTo>
                  <a:cubicBezTo>
                    <a:pt x="27348" y="39623"/>
                    <a:pt x="29840" y="41266"/>
                    <a:pt x="36184" y="44891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4C6A2D5D-D563-3560-145A-B4ABF4E9F3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2889509"/>
      </p:ext>
    </p:extLst>
  </p:cSld>
  <p:clrMapOvr>
    <a:masterClrMapping/>
  </p:clrMapOvr>
  <p:hf sldNum="0"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9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C63F4CC-9948-9D3E-5F99-37476712DC93}"/>
              </a:ext>
            </a:extLst>
          </p:cNvPr>
          <p:cNvGrpSpPr/>
          <p:nvPr userDrawn="1"/>
        </p:nvGrpSpPr>
        <p:grpSpPr>
          <a:xfrm>
            <a:off x="6565688" y="2277866"/>
            <a:ext cx="5073665" cy="4081904"/>
            <a:chOff x="6565688" y="2277866"/>
            <a:chExt cx="5073665" cy="408190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7D0C770-E7FC-F651-EB82-506288ED9DB0}"/>
                </a:ext>
              </a:extLst>
            </p:cNvPr>
            <p:cNvSpPr/>
            <p:nvPr/>
          </p:nvSpPr>
          <p:spPr>
            <a:xfrm>
              <a:off x="6565688" y="2277866"/>
              <a:ext cx="5073665" cy="4081904"/>
            </a:xfrm>
            <a:custGeom>
              <a:avLst/>
              <a:gdLst>
                <a:gd name="csX0" fmla="*/ 1707303 w 5073665"/>
                <a:gd name="csY0" fmla="*/ 3714057 h 4081904"/>
                <a:gd name="csX1" fmla="*/ 1638377 w 5073665"/>
                <a:gd name="csY1" fmla="*/ 3844781 h 4081904"/>
                <a:gd name="csX2" fmla="*/ 1603154 w 5073665"/>
                <a:gd name="csY2" fmla="*/ 3993955 h 4081904"/>
                <a:gd name="csX3" fmla="*/ 1602839 w 5073665"/>
                <a:gd name="csY3" fmla="*/ 4029493 h 4081904"/>
                <a:gd name="csX4" fmla="*/ 1567878 w 5073665"/>
                <a:gd name="csY4" fmla="*/ 4062619 h 4081904"/>
                <a:gd name="csX5" fmla="*/ 1381227 w 5073665"/>
                <a:gd name="csY5" fmla="*/ 4067703 h 4081904"/>
                <a:gd name="csX6" fmla="*/ 741235 w 5073665"/>
                <a:gd name="csY6" fmla="*/ 4081646 h 4081904"/>
                <a:gd name="csX7" fmla="*/ 729389 w 5073665"/>
                <a:gd name="csY7" fmla="*/ 4081803 h 4081904"/>
                <a:gd name="csX8" fmla="*/ 703129 w 5073665"/>
                <a:gd name="csY8" fmla="*/ 4037931 h 4081904"/>
                <a:gd name="csX9" fmla="*/ 751089 w 5073665"/>
                <a:gd name="csY9" fmla="*/ 3963292 h 4081904"/>
                <a:gd name="csX10" fmla="*/ 1049071 w 5073665"/>
                <a:gd name="csY10" fmla="*/ 3735495 h 4081904"/>
                <a:gd name="csX11" fmla="*/ 1155317 w 5073665"/>
                <a:gd name="csY11" fmla="*/ 3695764 h 4081904"/>
                <a:gd name="csX12" fmla="*/ 1265494 w 5073665"/>
                <a:gd name="csY12" fmla="*/ 3460314 h 4081904"/>
                <a:gd name="csX13" fmla="*/ 1131363 w 5073665"/>
                <a:gd name="csY13" fmla="*/ 3341488 h 4081904"/>
                <a:gd name="csX14" fmla="*/ 1116057 w 5073665"/>
                <a:gd name="csY14" fmla="*/ 3359048 h 4081904"/>
                <a:gd name="csX15" fmla="*/ 982713 w 5073665"/>
                <a:gd name="csY15" fmla="*/ 3536736 h 4081904"/>
                <a:gd name="csX16" fmla="*/ 950425 w 5073665"/>
                <a:gd name="csY16" fmla="*/ 3565407 h 4081904"/>
                <a:gd name="csX17" fmla="*/ 925632 w 5073665"/>
                <a:gd name="csY17" fmla="*/ 3589570 h 4081904"/>
                <a:gd name="csX18" fmla="*/ 772579 w 5073665"/>
                <a:gd name="csY18" fmla="*/ 3796873 h 4081904"/>
                <a:gd name="csX19" fmla="*/ 692856 w 5073665"/>
                <a:gd name="csY19" fmla="*/ 3808772 h 4081904"/>
                <a:gd name="csX20" fmla="*/ 23616 w 5073665"/>
                <a:gd name="csY20" fmla="*/ 3318163 h 4081904"/>
                <a:gd name="csX21" fmla="*/ 14129 w 5073665"/>
                <a:gd name="csY21" fmla="*/ 3311035 h 4081904"/>
                <a:gd name="csX22" fmla="*/ 20418 w 5073665"/>
                <a:gd name="csY22" fmla="*/ 3259458 h 4081904"/>
                <a:gd name="csX23" fmla="*/ 109525 w 5073665"/>
                <a:gd name="csY23" fmla="*/ 3227642 h 4081904"/>
                <a:gd name="csX24" fmla="*/ 586348 w 5073665"/>
                <a:gd name="csY24" fmla="*/ 3259825 h 4081904"/>
                <a:gd name="csX25" fmla="*/ 601024 w 5073665"/>
                <a:gd name="csY25" fmla="*/ 3264385 h 4081904"/>
                <a:gd name="csX26" fmla="*/ 808432 w 5073665"/>
                <a:gd name="csY26" fmla="*/ 2989938 h 4081904"/>
                <a:gd name="csX27" fmla="*/ 850521 w 5073665"/>
                <a:gd name="csY27" fmla="*/ 2940248 h 4081904"/>
                <a:gd name="csX28" fmla="*/ 861161 w 5073665"/>
                <a:gd name="csY28" fmla="*/ 2890034 h 4081904"/>
                <a:gd name="csX29" fmla="*/ 832333 w 5073665"/>
                <a:gd name="csY29" fmla="*/ 2697251 h 4081904"/>
                <a:gd name="csX30" fmla="*/ 948485 w 5073665"/>
                <a:gd name="csY30" fmla="*/ 2252663 h 4081904"/>
                <a:gd name="csX31" fmla="*/ 1278860 w 5073665"/>
                <a:gd name="csY31" fmla="*/ 1872547 h 4081904"/>
                <a:gd name="csX32" fmla="*/ 1497851 w 5073665"/>
                <a:gd name="csY32" fmla="*/ 1720752 h 4081904"/>
                <a:gd name="csX33" fmla="*/ 1527099 w 5073665"/>
                <a:gd name="csY33" fmla="*/ 1703035 h 4081904"/>
                <a:gd name="csX34" fmla="*/ 1499633 w 5073665"/>
                <a:gd name="csY34" fmla="*/ 1578182 h 4081904"/>
                <a:gd name="csX35" fmla="*/ 1490094 w 5073665"/>
                <a:gd name="csY35" fmla="*/ 1528859 h 4081904"/>
                <a:gd name="csX36" fmla="*/ 1527309 w 5073665"/>
                <a:gd name="csY36" fmla="*/ 1493898 h 4081904"/>
                <a:gd name="csX37" fmla="*/ 1725858 w 5073665"/>
                <a:gd name="csY37" fmla="*/ 1527654 h 4081904"/>
                <a:gd name="csX38" fmla="*/ 1828068 w 5073665"/>
                <a:gd name="csY38" fmla="*/ 1544951 h 4081904"/>
                <a:gd name="csX39" fmla="*/ 1850869 w 5073665"/>
                <a:gd name="csY39" fmla="*/ 1544217 h 4081904"/>
                <a:gd name="csX40" fmla="*/ 2050467 w 5073665"/>
                <a:gd name="csY40" fmla="*/ 1478960 h 4081904"/>
                <a:gd name="csX41" fmla="*/ 2170341 w 5073665"/>
                <a:gd name="csY41" fmla="*/ 1445938 h 4081904"/>
                <a:gd name="csX42" fmla="*/ 2283296 w 5073665"/>
                <a:gd name="csY42" fmla="*/ 1423452 h 4081904"/>
                <a:gd name="csX43" fmla="*/ 2310290 w 5073665"/>
                <a:gd name="csY43" fmla="*/ 1404582 h 4081904"/>
                <a:gd name="csX44" fmla="*/ 2498514 w 5073665"/>
                <a:gd name="csY44" fmla="*/ 1185276 h 4081904"/>
                <a:gd name="csX45" fmla="*/ 2531797 w 5073665"/>
                <a:gd name="csY45" fmla="*/ 1140985 h 4081904"/>
                <a:gd name="csX46" fmla="*/ 2574411 w 5073665"/>
                <a:gd name="csY46" fmla="*/ 1074051 h 4081904"/>
                <a:gd name="csX47" fmla="*/ 2656546 w 5073665"/>
                <a:gd name="csY47" fmla="*/ 1033324 h 4081904"/>
                <a:gd name="csX48" fmla="*/ 2685427 w 5073665"/>
                <a:gd name="csY48" fmla="*/ 1022002 h 4081904"/>
                <a:gd name="csX49" fmla="*/ 3127656 w 5073665"/>
                <a:gd name="csY49" fmla="*/ 850551 h 4081904"/>
                <a:gd name="csX50" fmla="*/ 3155436 w 5073665"/>
                <a:gd name="csY50" fmla="*/ 849241 h 4081904"/>
                <a:gd name="csX51" fmla="*/ 3160101 w 5073665"/>
                <a:gd name="csY51" fmla="*/ 751329 h 4081904"/>
                <a:gd name="csX52" fmla="*/ 3156851 w 5073665"/>
                <a:gd name="csY52" fmla="*/ 746926 h 4081904"/>
                <a:gd name="csX53" fmla="*/ 3097726 w 5073665"/>
                <a:gd name="csY53" fmla="*/ 669037 h 4081904"/>
                <a:gd name="csX54" fmla="*/ 3117906 w 5073665"/>
                <a:gd name="csY54" fmla="*/ 474471 h 4081904"/>
                <a:gd name="csX55" fmla="*/ 3259009 w 5073665"/>
                <a:gd name="csY55" fmla="*/ 416762 h 4081904"/>
                <a:gd name="csX56" fmla="*/ 3267814 w 5073665"/>
                <a:gd name="csY56" fmla="*/ 398731 h 4081904"/>
                <a:gd name="csX57" fmla="*/ 3275048 w 5073665"/>
                <a:gd name="csY57" fmla="*/ 376192 h 4081904"/>
                <a:gd name="csX58" fmla="*/ 3387007 w 5073665"/>
                <a:gd name="csY58" fmla="*/ 218212 h 4081904"/>
                <a:gd name="csX59" fmla="*/ 3569360 w 5073665"/>
                <a:gd name="csY59" fmla="*/ 154213 h 4081904"/>
                <a:gd name="csX60" fmla="*/ 3717119 w 5073665"/>
                <a:gd name="csY60" fmla="*/ 171300 h 4081904"/>
                <a:gd name="csX61" fmla="*/ 3720579 w 5073665"/>
                <a:gd name="csY61" fmla="*/ 152745 h 4081904"/>
                <a:gd name="csX62" fmla="*/ 3875204 w 5073665"/>
                <a:gd name="csY62" fmla="*/ 479 h 4081904"/>
                <a:gd name="csX63" fmla="*/ 4062484 w 5073665"/>
                <a:gd name="csY63" fmla="*/ 128739 h 4081904"/>
                <a:gd name="csX64" fmla="*/ 3943606 w 5073665"/>
                <a:gd name="csY64" fmla="*/ 327027 h 4081904"/>
                <a:gd name="csX65" fmla="*/ 3911423 w 5073665"/>
                <a:gd name="csY65" fmla="*/ 334155 h 4081904"/>
                <a:gd name="csX66" fmla="*/ 3925156 w 5073665"/>
                <a:gd name="csY66" fmla="*/ 516613 h 4081904"/>
                <a:gd name="csX67" fmla="*/ 3979301 w 5073665"/>
                <a:gd name="csY67" fmla="*/ 522169 h 4081904"/>
                <a:gd name="csX68" fmla="*/ 4028519 w 5073665"/>
                <a:gd name="csY68" fmla="*/ 581136 h 4081904"/>
                <a:gd name="csX69" fmla="*/ 4009545 w 5073665"/>
                <a:gd name="csY69" fmla="*/ 702688 h 4081904"/>
                <a:gd name="csX70" fmla="*/ 3958807 w 5073665"/>
                <a:gd name="csY70" fmla="*/ 799709 h 4081904"/>
                <a:gd name="csX71" fmla="*/ 3900940 w 5073665"/>
                <a:gd name="csY71" fmla="*/ 847773 h 4081904"/>
                <a:gd name="csX72" fmla="*/ 3848786 w 5073665"/>
                <a:gd name="csY72" fmla="*/ 852648 h 4081904"/>
                <a:gd name="csX73" fmla="*/ 3828030 w 5073665"/>
                <a:gd name="csY73" fmla="*/ 903806 h 4081904"/>
                <a:gd name="csX74" fmla="*/ 3800984 w 5073665"/>
                <a:gd name="csY74" fmla="*/ 957374 h 4081904"/>
                <a:gd name="csX75" fmla="*/ 3872583 w 5073665"/>
                <a:gd name="csY75" fmla="*/ 1019277 h 4081904"/>
                <a:gd name="csX76" fmla="*/ 3955609 w 5073665"/>
                <a:gd name="csY76" fmla="*/ 1090824 h 4081904"/>
                <a:gd name="csX77" fmla="*/ 4043562 w 5073665"/>
                <a:gd name="csY77" fmla="*/ 1190623 h 4081904"/>
                <a:gd name="csX78" fmla="*/ 4076951 w 5073665"/>
                <a:gd name="csY78" fmla="*/ 1366843 h 4081904"/>
                <a:gd name="csX79" fmla="*/ 4046969 w 5073665"/>
                <a:gd name="csY79" fmla="*/ 1469053 h 4081904"/>
                <a:gd name="csX80" fmla="*/ 4037849 w 5073665"/>
                <a:gd name="csY80" fmla="*/ 1498301 h 4081904"/>
                <a:gd name="csX81" fmla="*/ 4075483 w 5073665"/>
                <a:gd name="csY81" fmla="*/ 1512558 h 4081904"/>
                <a:gd name="csX82" fmla="*/ 4608758 w 5073665"/>
                <a:gd name="csY82" fmla="*/ 1792142 h 4081904"/>
                <a:gd name="csX83" fmla="*/ 4949248 w 5073665"/>
                <a:gd name="csY83" fmla="*/ 2158892 h 4081904"/>
                <a:gd name="csX84" fmla="*/ 5070223 w 5073665"/>
                <a:gd name="csY84" fmla="*/ 2521083 h 4081904"/>
                <a:gd name="csX85" fmla="*/ 4990761 w 5073665"/>
                <a:gd name="csY85" fmla="*/ 2955921 h 4081904"/>
                <a:gd name="csX86" fmla="*/ 4676373 w 5073665"/>
                <a:gd name="csY86" fmla="*/ 3359834 h 4081904"/>
                <a:gd name="csX87" fmla="*/ 4100118 w 5073665"/>
                <a:gd name="csY87" fmla="*/ 3706509 h 4081904"/>
                <a:gd name="csX88" fmla="*/ 3439999 w 5073665"/>
                <a:gd name="csY88" fmla="*/ 3891064 h 4081904"/>
                <a:gd name="csX89" fmla="*/ 2802470 w 5073665"/>
                <a:gd name="csY89" fmla="*/ 3935407 h 4081904"/>
                <a:gd name="csX90" fmla="*/ 1763492 w 5073665"/>
                <a:gd name="csY90" fmla="*/ 3736124 h 4081904"/>
                <a:gd name="csX91" fmla="*/ 1707198 w 5073665"/>
                <a:gd name="csY91" fmla="*/ 3713952 h 4081904"/>
                <a:gd name="csX92" fmla="*/ 3637500 w 5073665"/>
                <a:gd name="csY92" fmla="*/ 2257905 h 4081904"/>
                <a:gd name="csX93" fmla="*/ 3650394 w 5073665"/>
                <a:gd name="csY93" fmla="*/ 2257800 h 4081904"/>
                <a:gd name="csX94" fmla="*/ 4359941 w 5073665"/>
                <a:gd name="csY94" fmla="*/ 2224044 h 4081904"/>
                <a:gd name="csX95" fmla="*/ 4382899 w 5073665"/>
                <a:gd name="csY95" fmla="*/ 2228814 h 4081904"/>
                <a:gd name="csX96" fmla="*/ 4396894 w 5073665"/>
                <a:gd name="csY96" fmla="*/ 2252244 h 4081904"/>
                <a:gd name="csX97" fmla="*/ 4377343 w 5073665"/>
                <a:gd name="csY97" fmla="*/ 2271323 h 4081904"/>
                <a:gd name="csX98" fmla="*/ 4350769 w 5073665"/>
                <a:gd name="csY98" fmla="*/ 2270589 h 4081904"/>
                <a:gd name="csX99" fmla="*/ 3901254 w 5073665"/>
                <a:gd name="csY99" fmla="*/ 2265243 h 4081904"/>
                <a:gd name="csX100" fmla="*/ 3421968 w 5073665"/>
                <a:gd name="csY100" fmla="*/ 2379456 h 4081904"/>
                <a:gd name="csX101" fmla="*/ 2814211 w 5073665"/>
                <a:gd name="csY101" fmla="*/ 2883116 h 4081904"/>
                <a:gd name="csX102" fmla="*/ 2664723 w 5073665"/>
                <a:gd name="csY102" fmla="*/ 3239488 h 4081904"/>
                <a:gd name="csX103" fmla="*/ 2656179 w 5073665"/>
                <a:gd name="csY103" fmla="*/ 3264542 h 4081904"/>
                <a:gd name="csX104" fmla="*/ 2630915 w 5073665"/>
                <a:gd name="csY104" fmla="*/ 3273715 h 4081904"/>
                <a:gd name="csX105" fmla="*/ 2615976 w 5073665"/>
                <a:gd name="csY105" fmla="*/ 3254531 h 4081904"/>
                <a:gd name="csX106" fmla="*/ 2619855 w 5073665"/>
                <a:gd name="csY106" fmla="*/ 3225598 h 4081904"/>
                <a:gd name="csX107" fmla="*/ 2794398 w 5073665"/>
                <a:gd name="csY107" fmla="*/ 2825721 h 4081904"/>
                <a:gd name="csX108" fmla="*/ 2821130 w 5073665"/>
                <a:gd name="csY108" fmla="*/ 2763818 h 4081904"/>
                <a:gd name="csX109" fmla="*/ 2812377 w 5073665"/>
                <a:gd name="csY109" fmla="*/ 2619623 h 4081904"/>
                <a:gd name="csX110" fmla="*/ 2223280 w 5073665"/>
                <a:gd name="csY110" fmla="*/ 3041830 h 4081904"/>
                <a:gd name="csX111" fmla="*/ 1730838 w 5073665"/>
                <a:gd name="csY111" fmla="*/ 3671758 h 4081904"/>
                <a:gd name="csX112" fmla="*/ 1771931 w 5073665"/>
                <a:gd name="csY112" fmla="*/ 3688845 h 4081904"/>
                <a:gd name="csX113" fmla="*/ 2692136 w 5073665"/>
                <a:gd name="csY113" fmla="*/ 3883725 h 4081904"/>
                <a:gd name="csX114" fmla="*/ 3360065 w 5073665"/>
                <a:gd name="csY114" fmla="*/ 3855421 h 4081904"/>
                <a:gd name="csX115" fmla="*/ 4043562 w 5073665"/>
                <a:gd name="csY115" fmla="*/ 3678624 h 4081904"/>
                <a:gd name="csX116" fmla="*/ 4614104 w 5073665"/>
                <a:gd name="csY116" fmla="*/ 3351290 h 4081904"/>
                <a:gd name="csX117" fmla="*/ 4930850 w 5073665"/>
                <a:gd name="csY117" fmla="*/ 2971698 h 4081904"/>
                <a:gd name="csX118" fmla="*/ 5022996 w 5073665"/>
                <a:gd name="csY118" fmla="*/ 2664491 h 4081904"/>
                <a:gd name="csX119" fmla="*/ 4917641 w 5073665"/>
                <a:gd name="csY119" fmla="*/ 2198099 h 4081904"/>
                <a:gd name="csX120" fmla="*/ 4638162 w 5073665"/>
                <a:gd name="csY120" fmla="*/ 1875010 h 4081904"/>
                <a:gd name="csX121" fmla="*/ 4031454 w 5073665"/>
                <a:gd name="csY121" fmla="*/ 1547519 h 4081904"/>
                <a:gd name="csX122" fmla="*/ 4023906 w 5073665"/>
                <a:gd name="csY122" fmla="*/ 1546104 h 4081904"/>
                <a:gd name="csX123" fmla="*/ 3726659 w 5073665"/>
                <a:gd name="csY123" fmla="*/ 2119948 h 4081904"/>
                <a:gd name="csX124" fmla="*/ 3796371 w 5073665"/>
                <a:gd name="csY124" fmla="*/ 2087135 h 4081904"/>
                <a:gd name="csX125" fmla="*/ 4190535 w 5073665"/>
                <a:gd name="csY125" fmla="*/ 2019572 h 4081904"/>
                <a:gd name="csX126" fmla="*/ 4227331 w 5073665"/>
                <a:gd name="csY126" fmla="*/ 2044679 h 4081904"/>
                <a:gd name="csX127" fmla="*/ 4188386 w 5073665"/>
                <a:gd name="csY127" fmla="*/ 2067427 h 4081904"/>
                <a:gd name="csX128" fmla="*/ 4075902 w 5073665"/>
                <a:gd name="csY128" fmla="*/ 2070887 h 4081904"/>
                <a:gd name="csX129" fmla="*/ 3797996 w 5073665"/>
                <a:gd name="csY129" fmla="*/ 2137559 h 4081904"/>
                <a:gd name="csX130" fmla="*/ 3637552 w 5073665"/>
                <a:gd name="csY130" fmla="*/ 2258062 h 4081904"/>
                <a:gd name="csX131" fmla="*/ 2868042 w 5073665"/>
                <a:gd name="csY131" fmla="*/ 2275621 h 4081904"/>
                <a:gd name="csX132" fmla="*/ 3055846 w 5073665"/>
                <a:gd name="csY132" fmla="*/ 2282697 h 4081904"/>
                <a:gd name="csX133" fmla="*/ 3322274 w 5073665"/>
                <a:gd name="csY133" fmla="*/ 2272267 h 4081904"/>
                <a:gd name="csX134" fmla="*/ 3440575 w 5073665"/>
                <a:gd name="csY134" fmla="*/ 2266449 h 4081904"/>
                <a:gd name="csX135" fmla="*/ 3625077 w 5073665"/>
                <a:gd name="csY135" fmla="*/ 2177290 h 4081904"/>
                <a:gd name="csX136" fmla="*/ 3689182 w 5073665"/>
                <a:gd name="csY136" fmla="*/ 2081370 h 4081904"/>
                <a:gd name="csX137" fmla="*/ 3953198 w 5073665"/>
                <a:gd name="csY137" fmla="*/ 1574408 h 4081904"/>
                <a:gd name="csX138" fmla="*/ 4030615 w 5073665"/>
                <a:gd name="csY138" fmla="*/ 1372871 h 4081904"/>
                <a:gd name="csX139" fmla="*/ 4034704 w 5073665"/>
                <a:gd name="csY139" fmla="*/ 1285494 h 4081904"/>
                <a:gd name="csX140" fmla="*/ 3881336 w 5073665"/>
                <a:gd name="csY140" fmla="*/ 1214052 h 4081904"/>
                <a:gd name="csX141" fmla="*/ 3781852 w 5073665"/>
                <a:gd name="csY141" fmla="*/ 1301062 h 4081904"/>
                <a:gd name="csX142" fmla="*/ 3658099 w 5073665"/>
                <a:gd name="csY142" fmla="*/ 1488919 h 4081904"/>
                <a:gd name="csX143" fmla="*/ 3570513 w 5073665"/>
                <a:gd name="csY143" fmla="*/ 1660107 h 4081904"/>
                <a:gd name="csX144" fmla="*/ 3445398 w 5073665"/>
                <a:gd name="csY144" fmla="*/ 1888324 h 4081904"/>
                <a:gd name="csX145" fmla="*/ 3361428 w 5073665"/>
                <a:gd name="csY145" fmla="*/ 1961234 h 4081904"/>
                <a:gd name="csX146" fmla="*/ 3115967 w 5073665"/>
                <a:gd name="csY146" fmla="*/ 2001803 h 4081904"/>
                <a:gd name="csX147" fmla="*/ 2927638 w 5073665"/>
                <a:gd name="csY147" fmla="*/ 1994570 h 4081904"/>
                <a:gd name="csX148" fmla="*/ 2868094 w 5073665"/>
                <a:gd name="csY148" fmla="*/ 2275621 h 4081904"/>
                <a:gd name="csX149" fmla="*/ 2332566 w 5073665"/>
                <a:gd name="csY149" fmla="*/ 1680392 h 4081904"/>
                <a:gd name="csX150" fmla="*/ 1543243 w 5073665"/>
                <a:gd name="csY150" fmla="*/ 1544479 h 4081904"/>
                <a:gd name="csX151" fmla="*/ 1545706 w 5073665"/>
                <a:gd name="csY151" fmla="*/ 1568642 h 4081904"/>
                <a:gd name="csX152" fmla="*/ 1659133 w 5073665"/>
                <a:gd name="csY152" fmla="*/ 2077177 h 4081904"/>
                <a:gd name="csX153" fmla="*/ 1694566 w 5073665"/>
                <a:gd name="csY153" fmla="*/ 2112138 h 4081904"/>
                <a:gd name="csX154" fmla="*/ 2347033 w 5073665"/>
                <a:gd name="csY154" fmla="*/ 2246216 h 4081904"/>
                <a:gd name="csX155" fmla="*/ 2434986 w 5073665"/>
                <a:gd name="csY155" fmla="*/ 2263461 h 4081904"/>
                <a:gd name="csX156" fmla="*/ 2332566 w 5073665"/>
                <a:gd name="csY156" fmla="*/ 1680392 h 4081904"/>
                <a:gd name="csX157" fmla="*/ 3778445 w 5073665"/>
                <a:gd name="csY157" fmla="*/ 1001141 h 4081904"/>
                <a:gd name="csX158" fmla="*/ 3768381 w 5073665"/>
                <a:gd name="csY158" fmla="*/ 1024675 h 4081904"/>
                <a:gd name="csX159" fmla="*/ 3530206 w 5073665"/>
                <a:gd name="csY159" fmla="*/ 1326116 h 4081904"/>
                <a:gd name="csX160" fmla="*/ 3413372 w 5073665"/>
                <a:gd name="csY160" fmla="*/ 1389591 h 4081904"/>
                <a:gd name="csX161" fmla="*/ 3362372 w 5073665"/>
                <a:gd name="csY161" fmla="*/ 1364642 h 4081904"/>
                <a:gd name="csX162" fmla="*/ 3343921 w 5073665"/>
                <a:gd name="csY162" fmla="*/ 1224483 h 4081904"/>
                <a:gd name="csX163" fmla="*/ 3340462 w 5073665"/>
                <a:gd name="csY163" fmla="*/ 1203255 h 4081904"/>
                <a:gd name="csX164" fmla="*/ 3043843 w 5073665"/>
                <a:gd name="csY164" fmla="*/ 1583895 h 4081904"/>
                <a:gd name="csX165" fmla="*/ 2699684 w 5073665"/>
                <a:gd name="csY165" fmla="*/ 1914427 h 4081904"/>
                <a:gd name="csX166" fmla="*/ 2721960 w 5073665"/>
                <a:gd name="csY166" fmla="*/ 1919773 h 4081904"/>
                <a:gd name="csX167" fmla="*/ 2992476 w 5073665"/>
                <a:gd name="csY167" fmla="*/ 1949021 h 4081904"/>
                <a:gd name="csX168" fmla="*/ 3125611 w 5073665"/>
                <a:gd name="csY168" fmla="*/ 1953948 h 4081904"/>
                <a:gd name="csX169" fmla="*/ 3266923 w 5073665"/>
                <a:gd name="csY169" fmla="*/ 1944513 h 4081904"/>
                <a:gd name="csX170" fmla="*/ 3398381 w 5073665"/>
                <a:gd name="csY170" fmla="*/ 1871656 h 4081904"/>
                <a:gd name="csX171" fmla="*/ 3481145 w 5073665"/>
                <a:gd name="csY171" fmla="*/ 1735219 h 4081904"/>
                <a:gd name="csX172" fmla="*/ 3604059 w 5073665"/>
                <a:gd name="csY172" fmla="*/ 1489181 h 4081904"/>
                <a:gd name="csX173" fmla="*/ 3755120 w 5073665"/>
                <a:gd name="csY173" fmla="*/ 1259549 h 4081904"/>
                <a:gd name="csX174" fmla="*/ 3954194 w 5073665"/>
                <a:gd name="csY174" fmla="*/ 1150368 h 4081904"/>
                <a:gd name="csX175" fmla="*/ 3778445 w 5073665"/>
                <a:gd name="csY175" fmla="*/ 1001088 h 4081904"/>
                <a:gd name="csX176" fmla="*/ 1017779 w 5073665"/>
                <a:gd name="csY176" fmla="*/ 2759625 h 4081904"/>
                <a:gd name="csX177" fmla="*/ 1044930 w 5073665"/>
                <a:gd name="csY177" fmla="*/ 2732946 h 4081904"/>
                <a:gd name="csX178" fmla="*/ 1245943 w 5073665"/>
                <a:gd name="csY178" fmla="*/ 2531985 h 4081904"/>
                <a:gd name="csX179" fmla="*/ 1475417 w 5073665"/>
                <a:gd name="csY179" fmla="*/ 2344862 h 4081904"/>
                <a:gd name="csX180" fmla="*/ 1716581 w 5073665"/>
                <a:gd name="csY180" fmla="*/ 2174407 h 4081904"/>
                <a:gd name="csX181" fmla="*/ 1722766 w 5073665"/>
                <a:gd name="csY181" fmla="*/ 2166230 h 4081904"/>
                <a:gd name="csX182" fmla="*/ 1666734 w 5073665"/>
                <a:gd name="csY182" fmla="*/ 2154489 h 4081904"/>
                <a:gd name="csX183" fmla="*/ 1617096 w 5073665"/>
                <a:gd name="csY183" fmla="*/ 2106582 h 4081904"/>
                <a:gd name="csX184" fmla="*/ 1543872 w 5073665"/>
                <a:gd name="csY184" fmla="*/ 1777203 h 4081904"/>
                <a:gd name="csX185" fmla="*/ 1536586 w 5073665"/>
                <a:gd name="csY185" fmla="*/ 1753826 h 4081904"/>
                <a:gd name="csX186" fmla="*/ 1511374 w 5073665"/>
                <a:gd name="csY186" fmla="*/ 1767768 h 4081904"/>
                <a:gd name="csX187" fmla="*/ 1302866 w 5073665"/>
                <a:gd name="csY187" fmla="*/ 1913745 h 4081904"/>
                <a:gd name="csX188" fmla="*/ 996236 w 5073665"/>
                <a:gd name="csY188" fmla="*/ 2263933 h 4081904"/>
                <a:gd name="csX189" fmla="*/ 886059 w 5073665"/>
                <a:gd name="csY189" fmla="*/ 2775559 h 4081904"/>
                <a:gd name="csX190" fmla="*/ 906501 w 5073665"/>
                <a:gd name="csY190" fmla="*/ 2872842 h 4081904"/>
                <a:gd name="csX191" fmla="*/ 957501 w 5073665"/>
                <a:gd name="csY191" fmla="*/ 2824620 h 4081904"/>
                <a:gd name="csX192" fmla="*/ 968927 w 5073665"/>
                <a:gd name="csY192" fmla="*/ 2790288 h 4081904"/>
                <a:gd name="csX193" fmla="*/ 967250 w 5073665"/>
                <a:gd name="csY193" fmla="*/ 2707576 h 4081904"/>
                <a:gd name="csX194" fmla="*/ 1106518 w 5073665"/>
                <a:gd name="csY194" fmla="*/ 2261836 h 4081904"/>
                <a:gd name="csX195" fmla="*/ 1170674 w 5073665"/>
                <a:gd name="csY195" fmla="*/ 2169637 h 4081904"/>
                <a:gd name="csX196" fmla="*/ 1196620 w 5073665"/>
                <a:gd name="csY196" fmla="*/ 2145631 h 4081904"/>
                <a:gd name="csX197" fmla="*/ 1228489 w 5073665"/>
                <a:gd name="csY197" fmla="*/ 2149929 h 4081904"/>
                <a:gd name="csX198" fmla="*/ 1228593 w 5073665"/>
                <a:gd name="csY198" fmla="*/ 2179701 h 4081904"/>
                <a:gd name="csX199" fmla="*/ 1220679 w 5073665"/>
                <a:gd name="csY199" fmla="*/ 2188455 h 4081904"/>
                <a:gd name="csX200" fmla="*/ 1138282 w 5073665"/>
                <a:gd name="csY200" fmla="*/ 2303611 h 4081904"/>
                <a:gd name="csX201" fmla="*/ 1018198 w 5073665"/>
                <a:gd name="csY201" fmla="*/ 2682470 h 4081904"/>
                <a:gd name="csX202" fmla="*/ 1017779 w 5073665"/>
                <a:gd name="csY202" fmla="*/ 2759677 h 4081904"/>
                <a:gd name="csX203" fmla="*/ 891929 w 5073665"/>
                <a:gd name="csY203" fmla="*/ 3554557 h 4081904"/>
                <a:gd name="csX204" fmla="*/ 867451 w 5073665"/>
                <a:gd name="csY204" fmla="*/ 3534167 h 4081904"/>
                <a:gd name="csX205" fmla="*/ 622986 w 5073665"/>
                <a:gd name="csY205" fmla="*/ 3337243 h 4081904"/>
                <a:gd name="csX206" fmla="*/ 580844 w 5073665"/>
                <a:gd name="csY206" fmla="*/ 3310773 h 4081904"/>
                <a:gd name="csX207" fmla="*/ 99251 w 5073665"/>
                <a:gd name="csY207" fmla="*/ 3276703 h 4081904"/>
                <a:gd name="csX208" fmla="*/ 66334 w 5073665"/>
                <a:gd name="csY208" fmla="*/ 3288758 h 4081904"/>
                <a:gd name="csX209" fmla="*/ 729494 w 5073665"/>
                <a:gd name="csY209" fmla="*/ 3775540 h 4081904"/>
                <a:gd name="csX210" fmla="*/ 891982 w 5073665"/>
                <a:gd name="csY210" fmla="*/ 3554557 h 4081904"/>
                <a:gd name="csX211" fmla="*/ 2417322 w 5073665"/>
                <a:gd name="csY211" fmla="*/ 1887013 h 4081904"/>
                <a:gd name="csX212" fmla="*/ 2425446 w 5073665"/>
                <a:gd name="csY212" fmla="*/ 1890525 h 4081904"/>
                <a:gd name="csX213" fmla="*/ 2605022 w 5073665"/>
                <a:gd name="csY213" fmla="*/ 1907193 h 4081904"/>
                <a:gd name="csX214" fmla="*/ 2645748 w 5073665"/>
                <a:gd name="csY214" fmla="*/ 1896448 h 4081904"/>
                <a:gd name="csX215" fmla="*/ 2746334 w 5073665"/>
                <a:gd name="csY215" fmla="*/ 1809229 h 4081904"/>
                <a:gd name="csX216" fmla="*/ 3086719 w 5073665"/>
                <a:gd name="csY216" fmla="*/ 1463287 h 4081904"/>
                <a:gd name="csX217" fmla="*/ 3099771 w 5073665"/>
                <a:gd name="csY217" fmla="*/ 1444575 h 4081904"/>
                <a:gd name="csX218" fmla="*/ 3035876 w 5073665"/>
                <a:gd name="csY218" fmla="*/ 1453905 h 4081904"/>
                <a:gd name="csX219" fmla="*/ 2902951 w 5073665"/>
                <a:gd name="csY219" fmla="*/ 1448821 h 4081904"/>
                <a:gd name="csX220" fmla="*/ 2784806 w 5073665"/>
                <a:gd name="csY220" fmla="*/ 1403901 h 4081904"/>
                <a:gd name="csX221" fmla="*/ 2762949 w 5073665"/>
                <a:gd name="csY221" fmla="*/ 1424290 h 4081904"/>
                <a:gd name="csX222" fmla="*/ 2485410 w 5073665"/>
                <a:gd name="csY222" fmla="*/ 1682489 h 4081904"/>
                <a:gd name="csX223" fmla="*/ 2409093 w 5073665"/>
                <a:gd name="csY223" fmla="*/ 1748165 h 4081904"/>
                <a:gd name="csX224" fmla="*/ 2397142 w 5073665"/>
                <a:gd name="csY224" fmla="*/ 1772905 h 4081904"/>
                <a:gd name="csX225" fmla="*/ 2417427 w 5073665"/>
                <a:gd name="csY225" fmla="*/ 1887066 h 4081904"/>
                <a:gd name="csX226" fmla="*/ 1562008 w 5073665"/>
                <a:gd name="csY226" fmla="*/ 3930952 h 4081904"/>
                <a:gd name="csX227" fmla="*/ 1547960 w 5073665"/>
                <a:gd name="csY227" fmla="*/ 3922513 h 4081904"/>
                <a:gd name="csX228" fmla="*/ 1208256 w 5073665"/>
                <a:gd name="csY228" fmla="*/ 3747760 h 4081904"/>
                <a:gd name="csX229" fmla="*/ 1168630 w 5073665"/>
                <a:gd name="csY229" fmla="*/ 3743829 h 4081904"/>
                <a:gd name="csX230" fmla="*/ 773418 w 5073665"/>
                <a:gd name="csY230" fmla="*/ 4005906 h 4081904"/>
                <a:gd name="csX231" fmla="*/ 755544 w 5073665"/>
                <a:gd name="csY231" fmla="*/ 4034000 h 4081904"/>
                <a:gd name="csX232" fmla="*/ 1558129 w 5073665"/>
                <a:gd name="csY232" fmla="*/ 4015655 h 4081904"/>
                <a:gd name="csX233" fmla="*/ 1562112 w 5073665"/>
                <a:gd name="csY233" fmla="*/ 3931004 h 4081904"/>
                <a:gd name="csX234" fmla="*/ 2849277 w 5073665"/>
                <a:gd name="csY234" fmla="*/ 1007483 h 4081904"/>
                <a:gd name="csX235" fmla="*/ 2846132 w 5073665"/>
                <a:gd name="csY235" fmla="*/ 1024780 h 4081904"/>
                <a:gd name="csX236" fmla="*/ 2832190 w 5073665"/>
                <a:gd name="csY236" fmla="*/ 1171963 h 4081904"/>
                <a:gd name="csX237" fmla="*/ 2816780 w 5073665"/>
                <a:gd name="csY237" fmla="*/ 1342785 h 4081904"/>
                <a:gd name="csX238" fmla="*/ 2840891 w 5073665"/>
                <a:gd name="csY238" fmla="*/ 1384612 h 4081904"/>
                <a:gd name="csX239" fmla="*/ 2888641 w 5073665"/>
                <a:gd name="csY239" fmla="*/ 1399341 h 4081904"/>
                <a:gd name="csX240" fmla="*/ 2997403 w 5073665"/>
                <a:gd name="csY240" fmla="*/ 1410715 h 4081904"/>
                <a:gd name="csX241" fmla="*/ 3113975 w 5073665"/>
                <a:gd name="csY241" fmla="*/ 1389434 h 4081904"/>
                <a:gd name="csX242" fmla="*/ 3148255 w 5073665"/>
                <a:gd name="csY242" fmla="*/ 1030913 h 4081904"/>
                <a:gd name="csX243" fmla="*/ 2849225 w 5073665"/>
                <a:gd name="csY243" fmla="*/ 1007536 h 4081904"/>
                <a:gd name="csX244" fmla="*/ 1292173 w 5073665"/>
                <a:gd name="csY244" fmla="*/ 3421474 h 4081904"/>
                <a:gd name="csX245" fmla="*/ 1872726 w 5073665"/>
                <a:gd name="csY245" fmla="*/ 2648662 h 4081904"/>
                <a:gd name="csX246" fmla="*/ 1862453 w 5073665"/>
                <a:gd name="csY246" fmla="*/ 2647771 h 4081904"/>
                <a:gd name="csX247" fmla="*/ 1839547 w 5073665"/>
                <a:gd name="csY247" fmla="*/ 2661294 h 4081904"/>
                <a:gd name="csX248" fmla="*/ 1521648 w 5073665"/>
                <a:gd name="csY248" fmla="*/ 2907489 h 4081904"/>
                <a:gd name="csX249" fmla="*/ 1170045 w 5073665"/>
                <a:gd name="csY249" fmla="*/ 3291641 h 4081904"/>
                <a:gd name="csX250" fmla="*/ 1161869 w 5073665"/>
                <a:gd name="csY250" fmla="*/ 3304850 h 4081904"/>
                <a:gd name="csX251" fmla="*/ 1292226 w 5073665"/>
                <a:gd name="csY251" fmla="*/ 3421527 h 4081904"/>
                <a:gd name="csX252" fmla="*/ 2727726 w 5073665"/>
                <a:gd name="csY252" fmla="*/ 1394047 h 4081904"/>
                <a:gd name="csX253" fmla="*/ 2608271 w 5073665"/>
                <a:gd name="csY253" fmla="*/ 1391007 h 4081904"/>
                <a:gd name="csX254" fmla="*/ 2504017 w 5073665"/>
                <a:gd name="csY254" fmla="*/ 1270189 h 4081904"/>
                <a:gd name="csX255" fmla="*/ 2502235 w 5073665"/>
                <a:gd name="csY255" fmla="*/ 1241518 h 4081904"/>
                <a:gd name="csX256" fmla="*/ 2488083 w 5073665"/>
                <a:gd name="csY256" fmla="*/ 1253049 h 4081904"/>
                <a:gd name="csX257" fmla="*/ 2378325 w 5073665"/>
                <a:gd name="csY257" fmla="*/ 1384926 h 4081904"/>
                <a:gd name="csX258" fmla="*/ 2310919 w 5073665"/>
                <a:gd name="csY258" fmla="*/ 1525400 h 4081904"/>
                <a:gd name="csX259" fmla="*/ 2339590 w 5073665"/>
                <a:gd name="csY259" fmla="*/ 1621634 h 4081904"/>
                <a:gd name="csX260" fmla="*/ 2414492 w 5073665"/>
                <a:gd name="csY260" fmla="*/ 1648314 h 4081904"/>
                <a:gd name="csX261" fmla="*/ 2506009 w 5073665"/>
                <a:gd name="csY261" fmla="*/ 1602031 h 4081904"/>
                <a:gd name="csX262" fmla="*/ 2712893 w 5073665"/>
                <a:gd name="csY262" fmla="*/ 1411554 h 4081904"/>
                <a:gd name="csX263" fmla="*/ 2727726 w 5073665"/>
                <a:gd name="csY263" fmla="*/ 1394099 h 4081904"/>
                <a:gd name="csX264" fmla="*/ 2875223 w 5073665"/>
                <a:gd name="csY264" fmla="*/ 1990848 h 4081904"/>
                <a:gd name="csX265" fmla="*/ 2869143 w 5073665"/>
                <a:gd name="csY265" fmla="*/ 1987913 h 4081904"/>
                <a:gd name="csX266" fmla="*/ 2682544 w 5073665"/>
                <a:gd name="csY266" fmla="*/ 1957407 h 4081904"/>
                <a:gd name="csX267" fmla="*/ 2634689 w 5073665"/>
                <a:gd name="csY267" fmla="*/ 1988595 h 4081904"/>
                <a:gd name="csX268" fmla="*/ 2593700 w 5073665"/>
                <a:gd name="csY268" fmla="*/ 2164029 h 4081904"/>
                <a:gd name="csX269" fmla="*/ 2581906 w 5073665"/>
                <a:gd name="csY269" fmla="*/ 2247422 h 4081904"/>
                <a:gd name="csX270" fmla="*/ 2818719 w 5073665"/>
                <a:gd name="csY270" fmla="*/ 2263828 h 4081904"/>
                <a:gd name="csX271" fmla="*/ 2875223 w 5073665"/>
                <a:gd name="csY271" fmla="*/ 1990848 h 4081904"/>
                <a:gd name="csX272" fmla="*/ 3407973 w 5073665"/>
                <a:gd name="csY272" fmla="*/ 1345091 h 4081904"/>
                <a:gd name="csX273" fmla="*/ 3707475 w 5073665"/>
                <a:gd name="csY273" fmla="*/ 1046795 h 4081904"/>
                <a:gd name="csX274" fmla="*/ 3682734 w 5073665"/>
                <a:gd name="csY274" fmla="*/ 1059217 h 4081904"/>
                <a:gd name="csX275" fmla="*/ 3614647 w 5073665"/>
                <a:gd name="csY275" fmla="*/ 1087364 h 4081904"/>
                <a:gd name="csX276" fmla="*/ 3459550 w 5073665"/>
                <a:gd name="csY276" fmla="*/ 1090719 h 4081904"/>
                <a:gd name="csX277" fmla="*/ 3417408 w 5073665"/>
                <a:gd name="csY277" fmla="*/ 1086159 h 4081904"/>
                <a:gd name="csX278" fmla="*/ 3407973 w 5073665"/>
                <a:gd name="csY278" fmla="*/ 1345143 h 4081904"/>
                <a:gd name="csX279" fmla="*/ 3521138 w 5073665"/>
                <a:gd name="csY279" fmla="*/ 680044 h 4081904"/>
                <a:gd name="csX280" fmla="*/ 3558720 w 5073665"/>
                <a:gd name="csY280" fmla="*/ 793681 h 4081904"/>
                <a:gd name="csX281" fmla="*/ 3762196 w 5073665"/>
                <a:gd name="csY281" fmla="*/ 803011 h 4081904"/>
                <a:gd name="csX282" fmla="*/ 3850097 w 5073665"/>
                <a:gd name="csY282" fmla="*/ 627996 h 4081904"/>
                <a:gd name="csX283" fmla="*/ 3847161 w 5073665"/>
                <a:gd name="csY283" fmla="*/ 611118 h 4081904"/>
                <a:gd name="csX284" fmla="*/ 3757479 w 5073665"/>
                <a:gd name="csY284" fmla="*/ 622020 h 4081904"/>
                <a:gd name="csX285" fmla="*/ 3718691 w 5073665"/>
                <a:gd name="csY285" fmla="*/ 646813 h 4081904"/>
                <a:gd name="csX286" fmla="*/ 3543310 w 5073665"/>
                <a:gd name="csY286" fmla="*/ 692624 h 4081904"/>
                <a:gd name="csX287" fmla="*/ 3521190 w 5073665"/>
                <a:gd name="csY287" fmla="*/ 680044 h 4081904"/>
                <a:gd name="csX288" fmla="*/ 3741178 w 5073665"/>
                <a:gd name="csY288" fmla="*/ 580036 h 4081904"/>
                <a:gd name="csX289" fmla="*/ 3829445 w 5073665"/>
                <a:gd name="csY289" fmla="*/ 565464 h 4081904"/>
                <a:gd name="csX290" fmla="*/ 3795690 w 5073665"/>
                <a:gd name="csY290" fmla="*/ 481128 h 4081904"/>
                <a:gd name="csX291" fmla="*/ 3773361 w 5073665"/>
                <a:gd name="csY291" fmla="*/ 392284 h 4081904"/>
                <a:gd name="csX292" fmla="*/ 3752447 w 5073665"/>
                <a:gd name="csY292" fmla="*/ 396582 h 4081904"/>
                <a:gd name="csX293" fmla="*/ 3555575 w 5073665"/>
                <a:gd name="csY293" fmla="*/ 405440 h 4081904"/>
                <a:gd name="csX294" fmla="*/ 3395656 w 5073665"/>
                <a:gd name="csY294" fmla="*/ 332216 h 4081904"/>
                <a:gd name="csX295" fmla="*/ 3363577 w 5073665"/>
                <a:gd name="csY295" fmla="*/ 300504 h 4081904"/>
                <a:gd name="csX296" fmla="*/ 3312891 w 5073665"/>
                <a:gd name="csY296" fmla="*/ 400513 h 4081904"/>
                <a:gd name="csX297" fmla="*/ 3401421 w 5073665"/>
                <a:gd name="csY297" fmla="*/ 400723 h 4081904"/>
                <a:gd name="csX298" fmla="*/ 3463219 w 5073665"/>
                <a:gd name="csY298" fmla="*/ 453610 h 4081904"/>
                <a:gd name="csX299" fmla="*/ 3479887 w 5073665"/>
                <a:gd name="csY299" fmla="*/ 539676 h 4081904"/>
                <a:gd name="csX300" fmla="*/ 3629900 w 5073665"/>
                <a:gd name="csY300" fmla="*/ 451303 h 4081904"/>
                <a:gd name="csX301" fmla="*/ 3741178 w 5073665"/>
                <a:gd name="csY301" fmla="*/ 580140 h 4081904"/>
                <a:gd name="csX302" fmla="*/ 2740830 w 5073665"/>
                <a:gd name="csY302" fmla="*/ 1339115 h 4081904"/>
                <a:gd name="csX303" fmla="*/ 2709747 w 5073665"/>
                <a:gd name="csY303" fmla="*/ 1323600 h 4081904"/>
                <a:gd name="csX304" fmla="*/ 2662469 w 5073665"/>
                <a:gd name="csY304" fmla="*/ 1320770 h 4081904"/>
                <a:gd name="csX305" fmla="*/ 2635527 w 5073665"/>
                <a:gd name="csY305" fmla="*/ 1283817 h 4081904"/>
                <a:gd name="csX306" fmla="*/ 2668916 w 5073665"/>
                <a:gd name="csY306" fmla="*/ 1266939 h 4081904"/>
                <a:gd name="csX307" fmla="*/ 2722065 w 5073665"/>
                <a:gd name="csY307" fmla="*/ 1270242 h 4081904"/>
                <a:gd name="csX308" fmla="*/ 2748483 w 5073665"/>
                <a:gd name="csY308" fmla="*/ 1252682 h 4081904"/>
                <a:gd name="csX309" fmla="*/ 2687523 w 5073665"/>
                <a:gd name="csY309" fmla="*/ 1238530 h 4081904"/>
                <a:gd name="csX310" fmla="*/ 2664880 w 5073665"/>
                <a:gd name="csY310" fmla="*/ 1214629 h 4081904"/>
                <a:gd name="csX311" fmla="*/ 2690144 w 5073665"/>
                <a:gd name="csY311" fmla="*/ 1190413 h 4081904"/>
                <a:gd name="csX312" fmla="*/ 2731500 w 5073665"/>
                <a:gd name="csY312" fmla="*/ 1189050 h 4081904"/>
                <a:gd name="csX313" fmla="*/ 2755401 w 5073665"/>
                <a:gd name="csY313" fmla="*/ 1172434 h 4081904"/>
                <a:gd name="csX314" fmla="*/ 2717767 w 5073665"/>
                <a:gd name="csY314" fmla="*/ 1163943 h 4081904"/>
                <a:gd name="csX315" fmla="*/ 2682754 w 5073665"/>
                <a:gd name="csY315" fmla="*/ 1158544 h 4081904"/>
                <a:gd name="csX316" fmla="*/ 2657804 w 5073665"/>
                <a:gd name="csY316" fmla="*/ 1131184 h 4081904"/>
                <a:gd name="csX317" fmla="*/ 2685427 w 5073665"/>
                <a:gd name="csY317" fmla="*/ 1109484 h 4081904"/>
                <a:gd name="csX318" fmla="*/ 2741459 w 5073665"/>
                <a:gd name="csY318" fmla="*/ 1104085 h 4081904"/>
                <a:gd name="csX319" fmla="*/ 2766671 w 5073665"/>
                <a:gd name="csY319" fmla="*/ 1094283 h 4081904"/>
                <a:gd name="csX320" fmla="*/ 2594224 w 5073665"/>
                <a:gd name="csY320" fmla="*/ 1123531 h 4081904"/>
                <a:gd name="csX321" fmla="*/ 2551610 w 5073665"/>
                <a:gd name="csY321" fmla="*/ 1262799 h 4081904"/>
                <a:gd name="csX322" fmla="*/ 2621847 w 5073665"/>
                <a:gd name="csY322" fmla="*/ 1345615 h 4081904"/>
                <a:gd name="csX323" fmla="*/ 2656861 w 5073665"/>
                <a:gd name="csY323" fmla="*/ 1351485 h 4081904"/>
                <a:gd name="csX324" fmla="*/ 2740778 w 5073665"/>
                <a:gd name="csY324" fmla="*/ 1339063 h 4081904"/>
                <a:gd name="csX325" fmla="*/ 2276063 w 5073665"/>
                <a:gd name="csY325" fmla="*/ 1472827 h 4081904"/>
                <a:gd name="csX326" fmla="*/ 1951768 w 5073665"/>
                <a:gd name="csY326" fmla="*/ 1566284 h 4081904"/>
                <a:gd name="csX327" fmla="*/ 2113785 w 5073665"/>
                <a:gd name="csY327" fmla="*/ 1594640 h 4081904"/>
                <a:gd name="csX328" fmla="*/ 2276325 w 5073665"/>
                <a:gd name="csY328" fmla="*/ 1620376 h 4081904"/>
                <a:gd name="csX329" fmla="*/ 2276063 w 5073665"/>
                <a:gd name="csY329" fmla="*/ 1472827 h 4081904"/>
                <a:gd name="csX330" fmla="*/ 2441957 w 5073665"/>
                <a:gd name="csY330" fmla="*/ 2027067 h 4081904"/>
                <a:gd name="csX331" fmla="*/ 2485777 w 5073665"/>
                <a:gd name="csY331" fmla="*/ 2034406 h 4081904"/>
                <a:gd name="csX332" fmla="*/ 2508368 w 5073665"/>
                <a:gd name="csY332" fmla="*/ 2060194 h 4081904"/>
                <a:gd name="csX333" fmla="*/ 2480273 w 5073665"/>
                <a:gd name="csY333" fmla="*/ 2076233 h 4081904"/>
                <a:gd name="csX334" fmla="*/ 2451654 w 5073665"/>
                <a:gd name="csY334" fmla="*/ 2074661 h 4081904"/>
                <a:gd name="csX335" fmla="*/ 2468322 w 5073665"/>
                <a:gd name="csY335" fmla="*/ 2101288 h 4081904"/>
                <a:gd name="csX336" fmla="*/ 2488293 w 5073665"/>
                <a:gd name="csY336" fmla="*/ 2106634 h 4081904"/>
                <a:gd name="csX337" fmla="*/ 2503074 w 5073665"/>
                <a:gd name="csY337" fmla="*/ 2128806 h 4081904"/>
                <a:gd name="csX338" fmla="*/ 2485619 w 5073665"/>
                <a:gd name="csY338" fmla="*/ 2145946 h 4081904"/>
                <a:gd name="csX339" fmla="*/ 2471153 w 5073665"/>
                <a:gd name="csY339" fmla="*/ 2147151 h 4081904"/>
                <a:gd name="csX340" fmla="*/ 2463186 w 5073665"/>
                <a:gd name="csY340" fmla="*/ 2151449 h 4081904"/>
                <a:gd name="csX341" fmla="*/ 2470366 w 5073665"/>
                <a:gd name="csY341" fmla="*/ 2179858 h 4081904"/>
                <a:gd name="csX342" fmla="*/ 2542176 w 5073665"/>
                <a:gd name="csY342" fmla="*/ 2187196 h 4081904"/>
                <a:gd name="csX343" fmla="*/ 2590922 w 5073665"/>
                <a:gd name="csY343" fmla="*/ 1949231 h 4081904"/>
                <a:gd name="csX344" fmla="*/ 2424713 w 5073665"/>
                <a:gd name="csY344" fmla="*/ 1939010 h 4081904"/>
                <a:gd name="csX345" fmla="*/ 2433518 w 5073665"/>
                <a:gd name="csY345" fmla="*/ 1955468 h 4081904"/>
                <a:gd name="csX346" fmla="*/ 2453751 w 5073665"/>
                <a:gd name="csY346" fmla="*/ 1958770 h 4081904"/>
                <a:gd name="csX347" fmla="*/ 2514238 w 5073665"/>
                <a:gd name="csY347" fmla="*/ 1971035 h 4081904"/>
                <a:gd name="csX348" fmla="*/ 2526451 w 5073665"/>
                <a:gd name="csY348" fmla="*/ 1991110 h 4081904"/>
                <a:gd name="csX349" fmla="*/ 2509364 w 5073665"/>
                <a:gd name="csY349" fmla="*/ 2007831 h 4081904"/>
                <a:gd name="csX350" fmla="*/ 2489131 w 5073665"/>
                <a:gd name="csY350" fmla="*/ 2007569 h 4081904"/>
                <a:gd name="csX351" fmla="*/ 2448090 w 5073665"/>
                <a:gd name="csY351" fmla="*/ 2002537 h 4081904"/>
                <a:gd name="csX352" fmla="*/ 2439179 w 5073665"/>
                <a:gd name="csY352" fmla="*/ 2005367 h 4081904"/>
                <a:gd name="csX353" fmla="*/ 2442010 w 5073665"/>
                <a:gd name="csY353" fmla="*/ 2027015 h 4081904"/>
                <a:gd name="csX354" fmla="*/ 3690492 w 5073665"/>
                <a:gd name="csY354" fmla="*/ 580507 h 4081904"/>
                <a:gd name="csX355" fmla="*/ 3608881 w 5073665"/>
                <a:gd name="csY355" fmla="*/ 497010 h 4081904"/>
                <a:gd name="csX356" fmla="*/ 3524597 w 5073665"/>
                <a:gd name="csY356" fmla="*/ 578516 h 4081904"/>
                <a:gd name="csX357" fmla="*/ 3606994 w 5073665"/>
                <a:gd name="csY357" fmla="*/ 662118 h 4081904"/>
                <a:gd name="csX358" fmla="*/ 3690492 w 5073665"/>
                <a:gd name="csY358" fmla="*/ 580507 h 4081904"/>
                <a:gd name="csX359" fmla="*/ 3866398 w 5073665"/>
                <a:gd name="csY359" fmla="*/ 804531 h 4081904"/>
                <a:gd name="csX360" fmla="*/ 3895174 w 5073665"/>
                <a:gd name="csY360" fmla="*/ 802801 h 4081904"/>
                <a:gd name="csX361" fmla="*/ 3919705 w 5073665"/>
                <a:gd name="csY361" fmla="*/ 777851 h 4081904"/>
                <a:gd name="csX362" fmla="*/ 3982289 w 5073665"/>
                <a:gd name="csY362" fmla="*/ 637902 h 4081904"/>
                <a:gd name="csX363" fmla="*/ 3986272 w 5073665"/>
                <a:gd name="csY363" fmla="*/ 599901 h 4081904"/>
                <a:gd name="csX364" fmla="*/ 3966249 w 5073665"/>
                <a:gd name="csY364" fmla="*/ 566984 h 4081904"/>
                <a:gd name="csX365" fmla="*/ 3927042 w 5073665"/>
                <a:gd name="csY365" fmla="*/ 580193 h 4081904"/>
                <a:gd name="csX366" fmla="*/ 3910427 w 5073665"/>
                <a:gd name="csY366" fmla="*/ 611118 h 4081904"/>
                <a:gd name="csX367" fmla="*/ 3864616 w 5073665"/>
                <a:gd name="csY367" fmla="*/ 800285 h 4081904"/>
                <a:gd name="csX368" fmla="*/ 3866398 w 5073665"/>
                <a:gd name="csY368" fmla="*/ 804478 h 4081904"/>
                <a:gd name="csX369" fmla="*/ 3285006 w 5073665"/>
                <a:gd name="csY369" fmla="*/ 514674 h 4081904"/>
                <a:gd name="csX370" fmla="*/ 3359436 w 5073665"/>
                <a:gd name="csY370" fmla="*/ 587374 h 4081904"/>
                <a:gd name="csX371" fmla="*/ 3431245 w 5073665"/>
                <a:gd name="csY371" fmla="*/ 512263 h 4081904"/>
                <a:gd name="csX372" fmla="*/ 3357078 w 5073665"/>
                <a:gd name="csY372" fmla="*/ 440191 h 4081904"/>
                <a:gd name="csX373" fmla="*/ 3285059 w 5073665"/>
                <a:gd name="csY373" fmla="*/ 514621 h 4081904"/>
                <a:gd name="csX374" fmla="*/ 3185313 w 5073665"/>
                <a:gd name="csY374" fmla="*/ 1145441 h 4081904"/>
                <a:gd name="csX375" fmla="*/ 3362477 w 5073665"/>
                <a:gd name="csY375" fmla="*/ 1074418 h 4081904"/>
                <a:gd name="csX376" fmla="*/ 3201823 w 5073665"/>
                <a:gd name="csY376" fmla="*/ 975300 h 4081904"/>
                <a:gd name="csX377" fmla="*/ 3185313 w 5073665"/>
                <a:gd name="csY377" fmla="*/ 1145441 h 4081904"/>
                <a:gd name="csX378" fmla="*/ 3163612 w 5073665"/>
                <a:gd name="csY378" fmla="*/ 702793 h 4081904"/>
                <a:gd name="csX379" fmla="*/ 3168697 w 5073665"/>
                <a:gd name="csY379" fmla="*/ 695769 h 4081904"/>
                <a:gd name="csX380" fmla="*/ 3221846 w 5073665"/>
                <a:gd name="csY380" fmla="*/ 520492 h 4081904"/>
                <a:gd name="csX381" fmla="*/ 3226878 w 5073665"/>
                <a:gd name="csY381" fmla="*/ 476725 h 4081904"/>
                <a:gd name="csX382" fmla="*/ 3187461 w 5073665"/>
                <a:gd name="csY382" fmla="*/ 457855 h 4081904"/>
                <a:gd name="csX383" fmla="*/ 3165342 w 5073665"/>
                <a:gd name="csY383" fmla="*/ 484640 h 4081904"/>
                <a:gd name="csX384" fmla="*/ 3140864 w 5073665"/>
                <a:gd name="csY384" fmla="*/ 658082 h 4081904"/>
                <a:gd name="csX385" fmla="*/ 3163612 w 5073665"/>
                <a:gd name="csY385" fmla="*/ 702793 h 4081904"/>
                <a:gd name="csX386" fmla="*/ 3180543 w 5073665"/>
                <a:gd name="csY386" fmla="*/ 1198275 h 4081904"/>
                <a:gd name="csX387" fmla="*/ 3166128 w 5073665"/>
                <a:gd name="csY387" fmla="*/ 1358561 h 4081904"/>
                <a:gd name="csX388" fmla="*/ 3172471 w 5073665"/>
                <a:gd name="csY388" fmla="*/ 1360711 h 4081904"/>
                <a:gd name="csX389" fmla="*/ 3325995 w 5073665"/>
                <a:gd name="csY389" fmla="*/ 1149110 h 4081904"/>
                <a:gd name="csX390" fmla="*/ 3322274 w 5073665"/>
                <a:gd name="csY390" fmla="*/ 1144864 h 4081904"/>
                <a:gd name="csX391" fmla="*/ 3180490 w 5073665"/>
                <a:gd name="csY391" fmla="*/ 1198275 h 4081904"/>
                <a:gd name="csX392" fmla="*/ 3072095 w 5073665"/>
                <a:gd name="csY392" fmla="*/ 2432134 h 4081904"/>
                <a:gd name="csX393" fmla="*/ 3243651 w 5073665"/>
                <a:gd name="csY393" fmla="*/ 2324839 h 4081904"/>
                <a:gd name="csX394" fmla="*/ 3025236 w 5073665"/>
                <a:gd name="csY394" fmla="*/ 2331758 h 4081904"/>
                <a:gd name="csX395" fmla="*/ 3072095 w 5073665"/>
                <a:gd name="csY395" fmla="*/ 2432134 h 4081904"/>
                <a:gd name="csX396" fmla="*/ 3391410 w 5073665"/>
                <a:gd name="csY396" fmla="*/ 706514 h 4081904"/>
                <a:gd name="csX397" fmla="*/ 3422073 w 5073665"/>
                <a:gd name="csY397" fmla="*/ 729734 h 4081904"/>
                <a:gd name="csX398" fmla="*/ 3438636 w 5073665"/>
                <a:gd name="csY398" fmla="*/ 717783 h 4081904"/>
                <a:gd name="csX399" fmla="*/ 3486491 w 5073665"/>
                <a:gd name="csY399" fmla="*/ 650849 h 4081904"/>
                <a:gd name="csX400" fmla="*/ 3489689 w 5073665"/>
                <a:gd name="csY400" fmla="*/ 636959 h 4081904"/>
                <a:gd name="csX401" fmla="*/ 3477371 w 5073665"/>
                <a:gd name="csY401" fmla="*/ 582656 h 4081904"/>
                <a:gd name="csX402" fmla="*/ 3457139 w 5073665"/>
                <a:gd name="csY402" fmla="*/ 575842 h 4081904"/>
                <a:gd name="csX403" fmla="*/ 3445555 w 5073665"/>
                <a:gd name="csY403" fmla="*/ 588946 h 4081904"/>
                <a:gd name="csX404" fmla="*/ 3395603 w 5073665"/>
                <a:gd name="csY404" fmla="*/ 688798 h 4081904"/>
                <a:gd name="csX405" fmla="*/ 3391357 w 5073665"/>
                <a:gd name="csY405" fmla="*/ 706566 h 4081904"/>
                <a:gd name="csX406" fmla="*/ 3334329 w 5073665"/>
                <a:gd name="csY406" fmla="*/ 736810 h 4081904"/>
                <a:gd name="csX407" fmla="*/ 3332600 w 5073665"/>
                <a:gd name="csY407" fmla="*/ 769308 h 4081904"/>
                <a:gd name="csX408" fmla="*/ 3482403 w 5073665"/>
                <a:gd name="csY408" fmla="*/ 797612 h 4081904"/>
                <a:gd name="csX409" fmla="*/ 3500486 w 5073665"/>
                <a:gd name="csY409" fmla="*/ 773448 h 4081904"/>
                <a:gd name="csX410" fmla="*/ 3472024 w 5073665"/>
                <a:gd name="csY410" fmla="*/ 777275 h 4081904"/>
                <a:gd name="csX411" fmla="*/ 3346385 w 5073665"/>
                <a:gd name="csY411" fmla="*/ 747870 h 4081904"/>
                <a:gd name="csX412" fmla="*/ 3334382 w 5073665"/>
                <a:gd name="csY412" fmla="*/ 736810 h 4081904"/>
                <a:gd name="csX413" fmla="*/ 3363472 w 5073665"/>
                <a:gd name="csY413" fmla="*/ 635963 h 4081904"/>
                <a:gd name="csX414" fmla="*/ 3265927 w 5073665"/>
                <a:gd name="csY414" fmla="*/ 592982 h 4081904"/>
                <a:gd name="csX415" fmla="*/ 3277197 w 5073665"/>
                <a:gd name="csY415" fmla="*/ 673807 h 4081904"/>
                <a:gd name="csX416" fmla="*/ 3363472 w 5073665"/>
                <a:gd name="csY416" fmla="*/ 635910 h 4081904"/>
                <a:gd name="csX417" fmla="*/ 2867623 w 5073665"/>
                <a:gd name="csY417" fmla="*/ 956798 h 4081904"/>
                <a:gd name="csX418" fmla="*/ 2899177 w 5073665"/>
                <a:gd name="csY418" fmla="*/ 965027 h 4081904"/>
                <a:gd name="csX419" fmla="*/ 3115076 w 5073665"/>
                <a:gd name="csY419" fmla="*/ 980489 h 4081904"/>
                <a:gd name="csX420" fmla="*/ 3146001 w 5073665"/>
                <a:gd name="csY420" fmla="*/ 975667 h 4081904"/>
                <a:gd name="csX421" fmla="*/ 2867570 w 5073665"/>
                <a:gd name="csY421" fmla="*/ 956850 h 4081904"/>
                <a:gd name="csX422" fmla="*/ 3105694 w 5073665"/>
                <a:gd name="csY422" fmla="*/ 896520 h 4081904"/>
                <a:gd name="csX423" fmla="*/ 3105222 w 5073665"/>
                <a:gd name="csY423" fmla="*/ 901866 h 4081904"/>
                <a:gd name="csX424" fmla="*/ 3140183 w 5073665"/>
                <a:gd name="csY424" fmla="*/ 915232 h 4081904"/>
                <a:gd name="csX425" fmla="*/ 3179023 w 5073665"/>
                <a:gd name="csY425" fmla="*/ 933735 h 4081904"/>
                <a:gd name="csX426" fmla="*/ 3164084 w 5073665"/>
                <a:gd name="csY426" fmla="*/ 896520 h 4081904"/>
                <a:gd name="csX427" fmla="*/ 3105641 w 5073665"/>
                <a:gd name="csY427" fmla="*/ 896520 h 4081904"/>
                <a:gd name="csX428" fmla="*/ 2482632 w 5073665"/>
                <a:gd name="csY428" fmla="*/ 2256490 h 4081904"/>
                <a:gd name="csX429" fmla="*/ 2516177 w 5073665"/>
                <a:gd name="csY429" fmla="*/ 2230177 h 4081904"/>
                <a:gd name="csX430" fmla="*/ 2478386 w 5073665"/>
                <a:gd name="csY430" fmla="*/ 2225512 h 4081904"/>
                <a:gd name="csX431" fmla="*/ 2482684 w 5073665"/>
                <a:gd name="csY431" fmla="*/ 2256490 h 4081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5073665" h="4081904">
                  <a:moveTo>
                    <a:pt x="1707303" y="3714057"/>
                  </a:moveTo>
                  <a:cubicBezTo>
                    <a:pt x="1683559" y="3759553"/>
                    <a:pt x="1662960" y="3803320"/>
                    <a:pt x="1638377" y="3844781"/>
                  </a:cubicBezTo>
                  <a:cubicBezTo>
                    <a:pt x="1610754" y="3891378"/>
                    <a:pt x="1597965" y="3940125"/>
                    <a:pt x="1603154" y="3993955"/>
                  </a:cubicBezTo>
                  <a:cubicBezTo>
                    <a:pt x="1604307" y="4005696"/>
                    <a:pt x="1603573" y="4017699"/>
                    <a:pt x="1602839" y="4029493"/>
                  </a:cubicBezTo>
                  <a:cubicBezTo>
                    <a:pt x="1601110" y="4055281"/>
                    <a:pt x="1594138" y="4061833"/>
                    <a:pt x="1567878" y="4062619"/>
                  </a:cubicBezTo>
                  <a:cubicBezTo>
                    <a:pt x="1505661" y="4064454"/>
                    <a:pt x="1443444" y="4066341"/>
                    <a:pt x="1381227" y="4067703"/>
                  </a:cubicBezTo>
                  <a:cubicBezTo>
                    <a:pt x="1167896" y="4072473"/>
                    <a:pt x="954566" y="4077033"/>
                    <a:pt x="741235" y="4081646"/>
                  </a:cubicBezTo>
                  <a:cubicBezTo>
                    <a:pt x="737304" y="4081751"/>
                    <a:pt x="733320" y="4082065"/>
                    <a:pt x="729389" y="4081803"/>
                  </a:cubicBezTo>
                  <a:cubicBezTo>
                    <a:pt x="701085" y="4080231"/>
                    <a:pt x="689449" y="4062462"/>
                    <a:pt x="703129" y="4037931"/>
                  </a:cubicBezTo>
                  <a:cubicBezTo>
                    <a:pt x="717491" y="4012143"/>
                    <a:pt x="733163" y="3986722"/>
                    <a:pt x="751089" y="3963292"/>
                  </a:cubicBezTo>
                  <a:cubicBezTo>
                    <a:pt x="829607" y="3860401"/>
                    <a:pt x="930664" y="3786285"/>
                    <a:pt x="1049071" y="3735495"/>
                  </a:cubicBezTo>
                  <a:cubicBezTo>
                    <a:pt x="1084294" y="3720399"/>
                    <a:pt x="1120932" y="3708501"/>
                    <a:pt x="1155317" y="3695764"/>
                  </a:cubicBezTo>
                  <a:cubicBezTo>
                    <a:pt x="1191745" y="3617874"/>
                    <a:pt x="1228122" y="3540195"/>
                    <a:pt x="1265494" y="3460314"/>
                  </a:cubicBezTo>
                  <a:cubicBezTo>
                    <a:pt x="1221989" y="3421789"/>
                    <a:pt x="1177226" y="3382110"/>
                    <a:pt x="1131363" y="3341488"/>
                  </a:cubicBezTo>
                  <a:cubicBezTo>
                    <a:pt x="1126174" y="3347411"/>
                    <a:pt x="1120670" y="3352915"/>
                    <a:pt x="1116057" y="3359048"/>
                  </a:cubicBezTo>
                  <a:cubicBezTo>
                    <a:pt x="1071662" y="3418277"/>
                    <a:pt x="1027738" y="3477926"/>
                    <a:pt x="982713" y="3536736"/>
                  </a:cubicBezTo>
                  <a:cubicBezTo>
                    <a:pt x="974117" y="3547953"/>
                    <a:pt x="961118" y="3555762"/>
                    <a:pt x="950425" y="3565407"/>
                  </a:cubicBezTo>
                  <a:cubicBezTo>
                    <a:pt x="941881" y="3573164"/>
                    <a:pt x="932446" y="3580398"/>
                    <a:pt x="925632" y="3589570"/>
                  </a:cubicBezTo>
                  <a:cubicBezTo>
                    <a:pt x="874370" y="3658496"/>
                    <a:pt x="824261" y="3728262"/>
                    <a:pt x="772579" y="3796873"/>
                  </a:cubicBezTo>
                  <a:cubicBezTo>
                    <a:pt x="739558" y="3840692"/>
                    <a:pt x="736098" y="3840483"/>
                    <a:pt x="692856" y="3808772"/>
                  </a:cubicBezTo>
                  <a:cubicBezTo>
                    <a:pt x="469723" y="3645288"/>
                    <a:pt x="246696" y="3481699"/>
                    <a:pt x="23616" y="3318163"/>
                  </a:cubicBezTo>
                  <a:cubicBezTo>
                    <a:pt x="20418" y="3315805"/>
                    <a:pt x="17116" y="3313656"/>
                    <a:pt x="14129" y="3311035"/>
                  </a:cubicBezTo>
                  <a:cubicBezTo>
                    <a:pt x="-6471" y="3292794"/>
                    <a:pt x="-4688" y="3270256"/>
                    <a:pt x="20418" y="3259458"/>
                  </a:cubicBezTo>
                  <a:cubicBezTo>
                    <a:pt x="49352" y="3246983"/>
                    <a:pt x="79071" y="3235452"/>
                    <a:pt x="109525" y="3227642"/>
                  </a:cubicBezTo>
                  <a:cubicBezTo>
                    <a:pt x="271803" y="3186024"/>
                    <a:pt x="430674" y="3200543"/>
                    <a:pt x="586348" y="3259825"/>
                  </a:cubicBezTo>
                  <a:cubicBezTo>
                    <a:pt x="590803" y="3261502"/>
                    <a:pt x="595468" y="3262656"/>
                    <a:pt x="601024" y="3264385"/>
                  </a:cubicBezTo>
                  <a:cubicBezTo>
                    <a:pt x="661983" y="3165740"/>
                    <a:pt x="737251" y="3079411"/>
                    <a:pt x="808432" y="2989938"/>
                  </a:cubicBezTo>
                  <a:cubicBezTo>
                    <a:pt x="821955" y="2972956"/>
                    <a:pt x="834954" y="2955187"/>
                    <a:pt x="850521" y="2940248"/>
                  </a:cubicBezTo>
                  <a:cubicBezTo>
                    <a:pt x="866455" y="2924996"/>
                    <a:pt x="866927" y="2909795"/>
                    <a:pt x="861161" y="2890034"/>
                  </a:cubicBezTo>
                  <a:cubicBezTo>
                    <a:pt x="842764" y="2827188"/>
                    <a:pt x="833643" y="2762718"/>
                    <a:pt x="832333" y="2697251"/>
                  </a:cubicBezTo>
                  <a:cubicBezTo>
                    <a:pt x="829083" y="2538118"/>
                    <a:pt x="871540" y="2390778"/>
                    <a:pt x="948485" y="2252663"/>
                  </a:cubicBezTo>
                  <a:cubicBezTo>
                    <a:pt x="1031931" y="2102860"/>
                    <a:pt x="1146301" y="1979736"/>
                    <a:pt x="1278860" y="1872547"/>
                  </a:cubicBezTo>
                  <a:cubicBezTo>
                    <a:pt x="1348101" y="1816567"/>
                    <a:pt x="1421377" y="1766353"/>
                    <a:pt x="1497851" y="1720752"/>
                  </a:cubicBezTo>
                  <a:cubicBezTo>
                    <a:pt x="1507076" y="1715248"/>
                    <a:pt x="1516249" y="1709640"/>
                    <a:pt x="1527099" y="1703035"/>
                  </a:cubicBezTo>
                  <a:cubicBezTo>
                    <a:pt x="1517769" y="1660789"/>
                    <a:pt x="1508544" y="1619485"/>
                    <a:pt x="1499633" y="1578182"/>
                  </a:cubicBezTo>
                  <a:cubicBezTo>
                    <a:pt x="1496069" y="1561828"/>
                    <a:pt x="1491771" y="1545422"/>
                    <a:pt x="1490094" y="1528859"/>
                  </a:cubicBezTo>
                  <a:cubicBezTo>
                    <a:pt x="1486949" y="1497777"/>
                    <a:pt x="1496593" y="1488866"/>
                    <a:pt x="1527309" y="1493898"/>
                  </a:cubicBezTo>
                  <a:cubicBezTo>
                    <a:pt x="1593562" y="1504800"/>
                    <a:pt x="1659658" y="1516332"/>
                    <a:pt x="1725858" y="1527654"/>
                  </a:cubicBezTo>
                  <a:cubicBezTo>
                    <a:pt x="1759928" y="1533472"/>
                    <a:pt x="1793946" y="1539552"/>
                    <a:pt x="1828068" y="1544951"/>
                  </a:cubicBezTo>
                  <a:cubicBezTo>
                    <a:pt x="1835511" y="1546104"/>
                    <a:pt x="1843898" y="1546471"/>
                    <a:pt x="1850869" y="1544217"/>
                  </a:cubicBezTo>
                  <a:cubicBezTo>
                    <a:pt x="1917489" y="1522727"/>
                    <a:pt x="1983689" y="1499926"/>
                    <a:pt x="2050467" y="1478960"/>
                  </a:cubicBezTo>
                  <a:cubicBezTo>
                    <a:pt x="2089988" y="1466537"/>
                    <a:pt x="2130033" y="1455635"/>
                    <a:pt x="2170341" y="1445938"/>
                  </a:cubicBezTo>
                  <a:cubicBezTo>
                    <a:pt x="2207661" y="1436975"/>
                    <a:pt x="2245400" y="1429584"/>
                    <a:pt x="2283296" y="1423452"/>
                  </a:cubicBezTo>
                  <a:cubicBezTo>
                    <a:pt x="2296714" y="1421303"/>
                    <a:pt x="2303790" y="1415694"/>
                    <a:pt x="2310290" y="1404582"/>
                  </a:cubicBezTo>
                  <a:cubicBezTo>
                    <a:pt x="2359508" y="1319984"/>
                    <a:pt x="2425237" y="1249275"/>
                    <a:pt x="2498514" y="1185276"/>
                  </a:cubicBezTo>
                  <a:cubicBezTo>
                    <a:pt x="2513085" y="1172539"/>
                    <a:pt x="2522992" y="1158073"/>
                    <a:pt x="2531797" y="1140985"/>
                  </a:cubicBezTo>
                  <a:cubicBezTo>
                    <a:pt x="2543853" y="1117556"/>
                    <a:pt x="2558110" y="1094755"/>
                    <a:pt x="2574411" y="1074051"/>
                  </a:cubicBezTo>
                  <a:cubicBezTo>
                    <a:pt x="2594801" y="1048210"/>
                    <a:pt x="2622528" y="1033481"/>
                    <a:pt x="2656546" y="1033324"/>
                  </a:cubicBezTo>
                  <a:cubicBezTo>
                    <a:pt x="2667658" y="1033272"/>
                    <a:pt x="2676516" y="1030494"/>
                    <a:pt x="2685427" y="1022002"/>
                  </a:cubicBezTo>
                  <a:cubicBezTo>
                    <a:pt x="2809127" y="904015"/>
                    <a:pt x="2960136" y="855898"/>
                    <a:pt x="3127656" y="850551"/>
                  </a:cubicBezTo>
                  <a:cubicBezTo>
                    <a:pt x="3136356" y="850289"/>
                    <a:pt x="3145058" y="849713"/>
                    <a:pt x="3155436" y="849241"/>
                  </a:cubicBezTo>
                  <a:cubicBezTo>
                    <a:pt x="3157008" y="815853"/>
                    <a:pt x="3158581" y="783669"/>
                    <a:pt x="3160101" y="751329"/>
                  </a:cubicBezTo>
                  <a:cubicBezTo>
                    <a:pt x="3159105" y="749914"/>
                    <a:pt x="3158266" y="747346"/>
                    <a:pt x="3156851" y="746926"/>
                  </a:cubicBezTo>
                  <a:cubicBezTo>
                    <a:pt x="3118011" y="735447"/>
                    <a:pt x="3102968" y="704365"/>
                    <a:pt x="3097726" y="669037"/>
                  </a:cubicBezTo>
                  <a:cubicBezTo>
                    <a:pt x="3087872" y="602836"/>
                    <a:pt x="3090755" y="537055"/>
                    <a:pt x="3117906" y="474471"/>
                  </a:cubicBezTo>
                  <a:cubicBezTo>
                    <a:pt x="3146944" y="407484"/>
                    <a:pt x="3191078" y="389506"/>
                    <a:pt x="3259009" y="416762"/>
                  </a:cubicBezTo>
                  <a:cubicBezTo>
                    <a:pt x="3261944" y="410839"/>
                    <a:pt x="3265403" y="404968"/>
                    <a:pt x="3267814" y="398731"/>
                  </a:cubicBezTo>
                  <a:cubicBezTo>
                    <a:pt x="3270697" y="391393"/>
                    <a:pt x="3272636" y="383688"/>
                    <a:pt x="3275048" y="376192"/>
                  </a:cubicBezTo>
                  <a:cubicBezTo>
                    <a:pt x="3295961" y="311931"/>
                    <a:pt x="3325366" y="254064"/>
                    <a:pt x="3387007" y="218212"/>
                  </a:cubicBezTo>
                  <a:cubicBezTo>
                    <a:pt x="3443825" y="185191"/>
                    <a:pt x="3501797" y="157568"/>
                    <a:pt x="3569360" y="154213"/>
                  </a:cubicBezTo>
                  <a:cubicBezTo>
                    <a:pt x="3619207" y="151749"/>
                    <a:pt x="3668006" y="153951"/>
                    <a:pt x="3717119" y="171300"/>
                  </a:cubicBezTo>
                  <a:cubicBezTo>
                    <a:pt x="3718587" y="163648"/>
                    <a:pt x="3720002" y="158249"/>
                    <a:pt x="3720579" y="152745"/>
                  </a:cubicBezTo>
                  <a:cubicBezTo>
                    <a:pt x="3730118" y="66837"/>
                    <a:pt x="3791392" y="6454"/>
                    <a:pt x="3875204" y="479"/>
                  </a:cubicBezTo>
                  <a:cubicBezTo>
                    <a:pt x="3961742" y="-5706"/>
                    <a:pt x="4041098" y="48648"/>
                    <a:pt x="4062484" y="128739"/>
                  </a:cubicBezTo>
                  <a:cubicBezTo>
                    <a:pt x="4085861" y="216273"/>
                    <a:pt x="4033027" y="304436"/>
                    <a:pt x="3943606" y="327027"/>
                  </a:cubicBezTo>
                  <a:cubicBezTo>
                    <a:pt x="3934119" y="329438"/>
                    <a:pt x="3924474" y="331272"/>
                    <a:pt x="3911423" y="334155"/>
                  </a:cubicBezTo>
                  <a:cubicBezTo>
                    <a:pt x="3930397" y="394747"/>
                    <a:pt x="3933280" y="456021"/>
                    <a:pt x="3925156" y="516613"/>
                  </a:cubicBezTo>
                  <a:cubicBezTo>
                    <a:pt x="3945021" y="518500"/>
                    <a:pt x="3962738" y="518028"/>
                    <a:pt x="3979301" y="522169"/>
                  </a:cubicBezTo>
                  <a:cubicBezTo>
                    <a:pt x="4010331" y="529927"/>
                    <a:pt x="4025531" y="549320"/>
                    <a:pt x="4028519" y="581136"/>
                  </a:cubicBezTo>
                  <a:cubicBezTo>
                    <a:pt x="4032503" y="623226"/>
                    <a:pt x="4027418" y="664320"/>
                    <a:pt x="4009545" y="702688"/>
                  </a:cubicBezTo>
                  <a:cubicBezTo>
                    <a:pt x="3994187" y="735762"/>
                    <a:pt x="3976680" y="767892"/>
                    <a:pt x="3958807" y="799709"/>
                  </a:cubicBezTo>
                  <a:cubicBezTo>
                    <a:pt x="3945860" y="822719"/>
                    <a:pt x="3926728" y="840697"/>
                    <a:pt x="3900940" y="847773"/>
                  </a:cubicBezTo>
                  <a:cubicBezTo>
                    <a:pt x="3885373" y="852019"/>
                    <a:pt x="3868390" y="851023"/>
                    <a:pt x="3848786" y="852648"/>
                  </a:cubicBezTo>
                  <a:cubicBezTo>
                    <a:pt x="3842759" y="867639"/>
                    <a:pt x="3836102" y="886037"/>
                    <a:pt x="3828030" y="903806"/>
                  </a:cubicBezTo>
                  <a:cubicBezTo>
                    <a:pt x="3819906" y="921627"/>
                    <a:pt x="3810418" y="938819"/>
                    <a:pt x="3800984" y="957374"/>
                  </a:cubicBezTo>
                  <a:cubicBezTo>
                    <a:pt x="3825095" y="978235"/>
                    <a:pt x="3848734" y="998835"/>
                    <a:pt x="3872583" y="1019277"/>
                  </a:cubicBezTo>
                  <a:cubicBezTo>
                    <a:pt x="3900311" y="1043073"/>
                    <a:pt x="3929978" y="1064931"/>
                    <a:pt x="3955609" y="1090824"/>
                  </a:cubicBezTo>
                  <a:cubicBezTo>
                    <a:pt x="3986744" y="1122325"/>
                    <a:pt x="4014996" y="1156710"/>
                    <a:pt x="4043562" y="1190623"/>
                  </a:cubicBezTo>
                  <a:cubicBezTo>
                    <a:pt x="4087591" y="1242881"/>
                    <a:pt x="4091260" y="1303787"/>
                    <a:pt x="4076951" y="1366843"/>
                  </a:cubicBezTo>
                  <a:cubicBezTo>
                    <a:pt x="4069088" y="1401385"/>
                    <a:pt x="4057138" y="1435036"/>
                    <a:pt x="4046969" y="1469053"/>
                  </a:cubicBezTo>
                  <a:cubicBezTo>
                    <a:pt x="4044191" y="1478278"/>
                    <a:pt x="4041256" y="1487451"/>
                    <a:pt x="4037849" y="1498301"/>
                  </a:cubicBezTo>
                  <a:cubicBezTo>
                    <a:pt x="4051791" y="1503595"/>
                    <a:pt x="4063585" y="1508260"/>
                    <a:pt x="4075483" y="1512558"/>
                  </a:cubicBezTo>
                  <a:cubicBezTo>
                    <a:pt x="4265856" y="1581694"/>
                    <a:pt x="4445798" y="1670800"/>
                    <a:pt x="4608758" y="1792142"/>
                  </a:cubicBezTo>
                  <a:cubicBezTo>
                    <a:pt x="4744775" y="1893408"/>
                    <a:pt x="4862186" y="2012181"/>
                    <a:pt x="4949248" y="2158892"/>
                  </a:cubicBezTo>
                  <a:cubicBezTo>
                    <a:pt x="5015658" y="2270852"/>
                    <a:pt x="5058272" y="2391092"/>
                    <a:pt x="5070223" y="2521083"/>
                  </a:cubicBezTo>
                  <a:cubicBezTo>
                    <a:pt x="5084217" y="2673192"/>
                    <a:pt x="5055127" y="2817963"/>
                    <a:pt x="4990761" y="2955921"/>
                  </a:cubicBezTo>
                  <a:cubicBezTo>
                    <a:pt x="4916750" y="3114477"/>
                    <a:pt x="4807150" y="3245568"/>
                    <a:pt x="4676373" y="3359834"/>
                  </a:cubicBezTo>
                  <a:cubicBezTo>
                    <a:pt x="4504922" y="3509532"/>
                    <a:pt x="4309570" y="3619919"/>
                    <a:pt x="4100118" y="3706509"/>
                  </a:cubicBezTo>
                  <a:cubicBezTo>
                    <a:pt x="3887521" y="3794410"/>
                    <a:pt x="3666853" y="3853796"/>
                    <a:pt x="3439999" y="3891064"/>
                  </a:cubicBezTo>
                  <a:cubicBezTo>
                    <a:pt x="3228817" y="3925763"/>
                    <a:pt x="3016325" y="3940963"/>
                    <a:pt x="2802470" y="3935407"/>
                  </a:cubicBezTo>
                  <a:cubicBezTo>
                    <a:pt x="2445259" y="3926077"/>
                    <a:pt x="2097536" y="3866690"/>
                    <a:pt x="1763492" y="3736124"/>
                  </a:cubicBezTo>
                  <a:cubicBezTo>
                    <a:pt x="1746143" y="3729362"/>
                    <a:pt x="1728793" y="3722443"/>
                    <a:pt x="1707198" y="3713952"/>
                  </a:cubicBezTo>
                  <a:close/>
                  <a:moveTo>
                    <a:pt x="3637500" y="2257905"/>
                  </a:moveTo>
                  <a:cubicBezTo>
                    <a:pt x="3644629" y="2257905"/>
                    <a:pt x="3647669" y="2258481"/>
                    <a:pt x="3650394" y="2257800"/>
                  </a:cubicBezTo>
                  <a:cubicBezTo>
                    <a:pt x="3884901" y="2203550"/>
                    <a:pt x="4121609" y="2196422"/>
                    <a:pt x="4359941" y="2224044"/>
                  </a:cubicBezTo>
                  <a:cubicBezTo>
                    <a:pt x="4367699" y="2224936"/>
                    <a:pt x="4375666" y="2226141"/>
                    <a:pt x="4382899" y="2228814"/>
                  </a:cubicBezTo>
                  <a:cubicBezTo>
                    <a:pt x="4393278" y="2232641"/>
                    <a:pt x="4398257" y="2241184"/>
                    <a:pt x="4396894" y="2252244"/>
                  </a:cubicBezTo>
                  <a:cubicBezTo>
                    <a:pt x="4395479" y="2263408"/>
                    <a:pt x="4388246" y="2270170"/>
                    <a:pt x="4377343" y="2271323"/>
                  </a:cubicBezTo>
                  <a:cubicBezTo>
                    <a:pt x="4368590" y="2272214"/>
                    <a:pt x="4359575" y="2271585"/>
                    <a:pt x="4350769" y="2270589"/>
                  </a:cubicBezTo>
                  <a:cubicBezTo>
                    <a:pt x="4201123" y="2253764"/>
                    <a:pt x="4051320" y="2251091"/>
                    <a:pt x="3901254" y="2265243"/>
                  </a:cubicBezTo>
                  <a:cubicBezTo>
                    <a:pt x="3736093" y="2280863"/>
                    <a:pt x="3575650" y="2316401"/>
                    <a:pt x="3421968" y="2379456"/>
                  </a:cubicBezTo>
                  <a:cubicBezTo>
                    <a:pt x="3167072" y="2484025"/>
                    <a:pt x="2960555" y="2647456"/>
                    <a:pt x="2814211" y="2883116"/>
                  </a:cubicBezTo>
                  <a:cubicBezTo>
                    <a:pt x="2745442" y="2993869"/>
                    <a:pt x="2697063" y="3113324"/>
                    <a:pt x="2664723" y="3239488"/>
                  </a:cubicBezTo>
                  <a:cubicBezTo>
                    <a:pt x="2662521" y="3248031"/>
                    <a:pt x="2660320" y="3256890"/>
                    <a:pt x="2656179" y="3264542"/>
                  </a:cubicBezTo>
                  <a:cubicBezTo>
                    <a:pt x="2650885" y="3274292"/>
                    <a:pt x="2640454" y="3278642"/>
                    <a:pt x="2630915" y="3273715"/>
                  </a:cubicBezTo>
                  <a:cubicBezTo>
                    <a:pt x="2624206" y="3270256"/>
                    <a:pt x="2617339" y="3261765"/>
                    <a:pt x="2615976" y="3254531"/>
                  </a:cubicBezTo>
                  <a:cubicBezTo>
                    <a:pt x="2614299" y="3245411"/>
                    <a:pt x="2617444" y="3235085"/>
                    <a:pt x="2619855" y="3225598"/>
                  </a:cubicBezTo>
                  <a:cubicBezTo>
                    <a:pt x="2656179" y="3082766"/>
                    <a:pt x="2714098" y="2949474"/>
                    <a:pt x="2794398" y="2825721"/>
                  </a:cubicBezTo>
                  <a:cubicBezTo>
                    <a:pt x="2806506" y="2807061"/>
                    <a:pt x="2815574" y="2785361"/>
                    <a:pt x="2821130" y="2763818"/>
                  </a:cubicBezTo>
                  <a:cubicBezTo>
                    <a:pt x="2833396" y="2716330"/>
                    <a:pt x="2832295" y="2668737"/>
                    <a:pt x="2812377" y="2619623"/>
                  </a:cubicBezTo>
                  <a:cubicBezTo>
                    <a:pt x="2592966" y="2731163"/>
                    <a:pt x="2397876" y="2872423"/>
                    <a:pt x="2223280" y="3041830"/>
                  </a:cubicBezTo>
                  <a:cubicBezTo>
                    <a:pt x="2031073" y="3228324"/>
                    <a:pt x="1866227" y="3436412"/>
                    <a:pt x="1730838" y="3671758"/>
                  </a:cubicBezTo>
                  <a:cubicBezTo>
                    <a:pt x="1746877" y="3678414"/>
                    <a:pt x="1759299" y="3683813"/>
                    <a:pt x="1771931" y="3688845"/>
                  </a:cubicBezTo>
                  <a:cubicBezTo>
                    <a:pt x="2067607" y="3806151"/>
                    <a:pt x="2375757" y="3865066"/>
                    <a:pt x="2692136" y="3883725"/>
                  </a:cubicBezTo>
                  <a:cubicBezTo>
                    <a:pt x="2915635" y="3896882"/>
                    <a:pt x="3138296" y="3886818"/>
                    <a:pt x="3360065" y="3855421"/>
                  </a:cubicBezTo>
                  <a:cubicBezTo>
                    <a:pt x="3594572" y="3822190"/>
                    <a:pt x="3822998" y="3765581"/>
                    <a:pt x="4043562" y="3678624"/>
                  </a:cubicBezTo>
                  <a:cubicBezTo>
                    <a:pt x="4249712" y="3597380"/>
                    <a:pt x="4442863" y="3493178"/>
                    <a:pt x="4614104" y="3351290"/>
                  </a:cubicBezTo>
                  <a:cubicBezTo>
                    <a:pt x="4743046" y="3244415"/>
                    <a:pt x="4853170" y="3121501"/>
                    <a:pt x="4930850" y="2971698"/>
                  </a:cubicBezTo>
                  <a:cubicBezTo>
                    <a:pt x="4980959" y="2875096"/>
                    <a:pt x="5013509" y="2773043"/>
                    <a:pt x="5022996" y="2664491"/>
                  </a:cubicBezTo>
                  <a:cubicBezTo>
                    <a:pt x="5037568" y="2497967"/>
                    <a:pt x="4999881" y="2342923"/>
                    <a:pt x="4917641" y="2198099"/>
                  </a:cubicBezTo>
                  <a:cubicBezTo>
                    <a:pt x="4845937" y="2071830"/>
                    <a:pt x="4749964" y="1966423"/>
                    <a:pt x="4638162" y="1875010"/>
                  </a:cubicBezTo>
                  <a:cubicBezTo>
                    <a:pt x="4457015" y="1726885"/>
                    <a:pt x="4251442" y="1623836"/>
                    <a:pt x="4031454" y="1547519"/>
                  </a:cubicBezTo>
                  <a:cubicBezTo>
                    <a:pt x="4027995" y="1546313"/>
                    <a:pt x="4024116" y="1546156"/>
                    <a:pt x="4023906" y="1546104"/>
                  </a:cubicBezTo>
                  <a:cubicBezTo>
                    <a:pt x="3924212" y="1738521"/>
                    <a:pt x="3825566" y="1928946"/>
                    <a:pt x="3726659" y="2119948"/>
                  </a:cubicBezTo>
                  <a:cubicBezTo>
                    <a:pt x="3750245" y="2108783"/>
                    <a:pt x="3772941" y="2097042"/>
                    <a:pt x="3796371" y="2087135"/>
                  </a:cubicBezTo>
                  <a:cubicBezTo>
                    <a:pt x="3922430" y="2033881"/>
                    <a:pt x="4055094" y="2018366"/>
                    <a:pt x="4190535" y="2019572"/>
                  </a:cubicBezTo>
                  <a:cubicBezTo>
                    <a:pt x="4215380" y="2019782"/>
                    <a:pt x="4228117" y="2029374"/>
                    <a:pt x="4227331" y="2044679"/>
                  </a:cubicBezTo>
                  <a:cubicBezTo>
                    <a:pt x="4226544" y="2059565"/>
                    <a:pt x="4213702" y="2066851"/>
                    <a:pt x="4188386" y="2067427"/>
                  </a:cubicBezTo>
                  <a:cubicBezTo>
                    <a:pt x="4150856" y="2068318"/>
                    <a:pt x="4113275" y="2068214"/>
                    <a:pt x="4075902" y="2070887"/>
                  </a:cubicBezTo>
                  <a:cubicBezTo>
                    <a:pt x="3979668" y="2077753"/>
                    <a:pt x="3886368" y="2097881"/>
                    <a:pt x="3797996" y="2137559"/>
                  </a:cubicBezTo>
                  <a:cubicBezTo>
                    <a:pt x="3736985" y="2164920"/>
                    <a:pt x="3683311" y="2202607"/>
                    <a:pt x="3637552" y="2258062"/>
                  </a:cubicBezTo>
                  <a:close/>
                  <a:moveTo>
                    <a:pt x="2868042" y="2275621"/>
                  </a:moveTo>
                  <a:cubicBezTo>
                    <a:pt x="2931727" y="2278242"/>
                    <a:pt x="2993839" y="2283484"/>
                    <a:pt x="3055846" y="2282697"/>
                  </a:cubicBezTo>
                  <a:cubicBezTo>
                    <a:pt x="3144691" y="2281544"/>
                    <a:pt x="3233482" y="2276145"/>
                    <a:pt x="3322274" y="2272267"/>
                  </a:cubicBezTo>
                  <a:cubicBezTo>
                    <a:pt x="3361743" y="2270537"/>
                    <a:pt x="3401212" y="2265558"/>
                    <a:pt x="3440575" y="2266449"/>
                  </a:cubicBezTo>
                  <a:cubicBezTo>
                    <a:pt x="3518045" y="2268231"/>
                    <a:pt x="3578690" y="2236939"/>
                    <a:pt x="3625077" y="2177290"/>
                  </a:cubicBezTo>
                  <a:cubicBezTo>
                    <a:pt x="3648664" y="2146994"/>
                    <a:pt x="3671255" y="2115178"/>
                    <a:pt x="3689182" y="2081370"/>
                  </a:cubicBezTo>
                  <a:cubicBezTo>
                    <a:pt x="3778445" y="1913064"/>
                    <a:pt x="3868075" y="1744863"/>
                    <a:pt x="3953198" y="1574408"/>
                  </a:cubicBezTo>
                  <a:cubicBezTo>
                    <a:pt x="3985224" y="1510304"/>
                    <a:pt x="4005875" y="1440487"/>
                    <a:pt x="4030615" y="1372871"/>
                  </a:cubicBezTo>
                  <a:cubicBezTo>
                    <a:pt x="4040994" y="1344619"/>
                    <a:pt x="4042619" y="1315371"/>
                    <a:pt x="4034704" y="1285494"/>
                  </a:cubicBezTo>
                  <a:cubicBezTo>
                    <a:pt x="4017983" y="1222334"/>
                    <a:pt x="3939098" y="1184595"/>
                    <a:pt x="3881336" y="1214052"/>
                  </a:cubicBezTo>
                  <a:cubicBezTo>
                    <a:pt x="3841134" y="1234599"/>
                    <a:pt x="3807431" y="1264214"/>
                    <a:pt x="3781852" y="1301062"/>
                  </a:cubicBezTo>
                  <a:cubicBezTo>
                    <a:pt x="3739081" y="1362650"/>
                    <a:pt x="3696310" y="1424500"/>
                    <a:pt x="3658099" y="1488919"/>
                  </a:cubicBezTo>
                  <a:cubicBezTo>
                    <a:pt x="3625497" y="1543955"/>
                    <a:pt x="3598503" y="1602450"/>
                    <a:pt x="3570513" y="1660107"/>
                  </a:cubicBezTo>
                  <a:cubicBezTo>
                    <a:pt x="3532565" y="1738259"/>
                    <a:pt x="3496503" y="1817301"/>
                    <a:pt x="3445398" y="1888324"/>
                  </a:cubicBezTo>
                  <a:cubicBezTo>
                    <a:pt x="3422911" y="1919511"/>
                    <a:pt x="3395813" y="1943884"/>
                    <a:pt x="3361428" y="1961234"/>
                  </a:cubicBezTo>
                  <a:cubicBezTo>
                    <a:pt x="3283696" y="2000493"/>
                    <a:pt x="3200723" y="2005630"/>
                    <a:pt x="3115967" y="2001803"/>
                  </a:cubicBezTo>
                  <a:cubicBezTo>
                    <a:pt x="3052964" y="1998920"/>
                    <a:pt x="2989908" y="1996929"/>
                    <a:pt x="2927638" y="1994570"/>
                  </a:cubicBezTo>
                  <a:cubicBezTo>
                    <a:pt x="2906253" y="2050550"/>
                    <a:pt x="2868199" y="2227923"/>
                    <a:pt x="2868094" y="2275621"/>
                  </a:cubicBezTo>
                  <a:close/>
                  <a:moveTo>
                    <a:pt x="2332566" y="1680392"/>
                  </a:moveTo>
                  <a:cubicBezTo>
                    <a:pt x="2068026" y="1634843"/>
                    <a:pt x="1806892" y="1589871"/>
                    <a:pt x="1543243" y="1544479"/>
                  </a:cubicBezTo>
                  <a:cubicBezTo>
                    <a:pt x="1544291" y="1555434"/>
                    <a:pt x="1544239" y="1562195"/>
                    <a:pt x="1545706" y="1568642"/>
                  </a:cubicBezTo>
                  <a:cubicBezTo>
                    <a:pt x="1583603" y="1738154"/>
                    <a:pt x="1622076" y="1907508"/>
                    <a:pt x="1659133" y="2077177"/>
                  </a:cubicBezTo>
                  <a:cubicBezTo>
                    <a:pt x="1663851" y="2098824"/>
                    <a:pt x="1672866" y="2107735"/>
                    <a:pt x="1694566" y="2112138"/>
                  </a:cubicBezTo>
                  <a:cubicBezTo>
                    <a:pt x="1912195" y="2156167"/>
                    <a:pt x="2129562" y="2201401"/>
                    <a:pt x="2347033" y="2246216"/>
                  </a:cubicBezTo>
                  <a:cubicBezTo>
                    <a:pt x="2374708" y="2251929"/>
                    <a:pt x="2402488" y="2257119"/>
                    <a:pt x="2434986" y="2263461"/>
                  </a:cubicBezTo>
                  <a:cubicBezTo>
                    <a:pt x="2400497" y="2066955"/>
                    <a:pt x="2366741" y="1874958"/>
                    <a:pt x="2332566" y="1680392"/>
                  </a:cubicBezTo>
                  <a:close/>
                  <a:moveTo>
                    <a:pt x="3778445" y="1001141"/>
                  </a:moveTo>
                  <a:cubicBezTo>
                    <a:pt x="3773675" y="1012201"/>
                    <a:pt x="3770792" y="1018386"/>
                    <a:pt x="3768381" y="1024675"/>
                  </a:cubicBezTo>
                  <a:cubicBezTo>
                    <a:pt x="3719897" y="1149581"/>
                    <a:pt x="3643790" y="1253102"/>
                    <a:pt x="3530206" y="1326116"/>
                  </a:cubicBezTo>
                  <a:cubicBezTo>
                    <a:pt x="3492991" y="1350018"/>
                    <a:pt x="3453260" y="1370355"/>
                    <a:pt x="3413372" y="1389591"/>
                  </a:cubicBezTo>
                  <a:cubicBezTo>
                    <a:pt x="3386954" y="1402328"/>
                    <a:pt x="3371911" y="1392579"/>
                    <a:pt x="3362372" y="1364642"/>
                  </a:cubicBezTo>
                  <a:cubicBezTo>
                    <a:pt x="3346804" y="1319040"/>
                    <a:pt x="3343450" y="1272076"/>
                    <a:pt x="3343921" y="1224483"/>
                  </a:cubicBezTo>
                  <a:cubicBezTo>
                    <a:pt x="3343921" y="1219661"/>
                    <a:pt x="3342401" y="1214891"/>
                    <a:pt x="3340462" y="1203255"/>
                  </a:cubicBezTo>
                  <a:cubicBezTo>
                    <a:pt x="3250832" y="1343047"/>
                    <a:pt x="3150614" y="1466118"/>
                    <a:pt x="3043843" y="1583895"/>
                  </a:cubicBezTo>
                  <a:cubicBezTo>
                    <a:pt x="2937597" y="1701096"/>
                    <a:pt x="2820082" y="1806870"/>
                    <a:pt x="2699684" y="1914427"/>
                  </a:cubicBezTo>
                  <a:cubicBezTo>
                    <a:pt x="2710481" y="1917048"/>
                    <a:pt x="2716142" y="1918934"/>
                    <a:pt x="2721960" y="1919773"/>
                  </a:cubicBezTo>
                  <a:cubicBezTo>
                    <a:pt x="2811800" y="1932772"/>
                    <a:pt x="2901378" y="1947553"/>
                    <a:pt x="2992476" y="1949021"/>
                  </a:cubicBezTo>
                  <a:cubicBezTo>
                    <a:pt x="3036872" y="1949702"/>
                    <a:pt x="3081268" y="1954525"/>
                    <a:pt x="3125611" y="1953948"/>
                  </a:cubicBezTo>
                  <a:cubicBezTo>
                    <a:pt x="3172785" y="1953319"/>
                    <a:pt x="3220640" y="1952585"/>
                    <a:pt x="3266923" y="1944513"/>
                  </a:cubicBezTo>
                  <a:cubicBezTo>
                    <a:pt x="3317766" y="1935655"/>
                    <a:pt x="3367351" y="1916628"/>
                    <a:pt x="3398381" y="1871656"/>
                  </a:cubicBezTo>
                  <a:cubicBezTo>
                    <a:pt x="3428520" y="1827889"/>
                    <a:pt x="3456510" y="1782287"/>
                    <a:pt x="3481145" y="1735219"/>
                  </a:cubicBezTo>
                  <a:cubicBezTo>
                    <a:pt x="3523706" y="1654027"/>
                    <a:pt x="3561131" y="1570162"/>
                    <a:pt x="3604059" y="1489181"/>
                  </a:cubicBezTo>
                  <a:cubicBezTo>
                    <a:pt x="3647092" y="1408042"/>
                    <a:pt x="3695471" y="1329523"/>
                    <a:pt x="3755120" y="1259549"/>
                  </a:cubicBezTo>
                  <a:cubicBezTo>
                    <a:pt x="3805858" y="1200005"/>
                    <a:pt x="3863044" y="1146384"/>
                    <a:pt x="3954194" y="1150368"/>
                  </a:cubicBezTo>
                  <a:cubicBezTo>
                    <a:pt x="3896642" y="1101516"/>
                    <a:pt x="3839142" y="1052665"/>
                    <a:pt x="3778445" y="1001088"/>
                  </a:cubicBezTo>
                  <a:close/>
                  <a:moveTo>
                    <a:pt x="1017779" y="2759625"/>
                  </a:moveTo>
                  <a:cubicBezTo>
                    <a:pt x="1028733" y="2748880"/>
                    <a:pt x="1036910" y="2741017"/>
                    <a:pt x="1044930" y="2732946"/>
                  </a:cubicBezTo>
                  <a:cubicBezTo>
                    <a:pt x="1111707" y="2665697"/>
                    <a:pt x="1175706" y="2595355"/>
                    <a:pt x="1245943" y="2531985"/>
                  </a:cubicBezTo>
                  <a:cubicBezTo>
                    <a:pt x="1319167" y="2465942"/>
                    <a:pt x="1397004" y="2404720"/>
                    <a:pt x="1475417" y="2344862"/>
                  </a:cubicBezTo>
                  <a:cubicBezTo>
                    <a:pt x="1553621" y="2285161"/>
                    <a:pt x="1628942" y="2220952"/>
                    <a:pt x="1716581" y="2174407"/>
                  </a:cubicBezTo>
                  <a:cubicBezTo>
                    <a:pt x="1718834" y="2173202"/>
                    <a:pt x="1719988" y="2170004"/>
                    <a:pt x="1722766" y="2166230"/>
                  </a:cubicBezTo>
                  <a:cubicBezTo>
                    <a:pt x="1703215" y="2161932"/>
                    <a:pt x="1685131" y="2155695"/>
                    <a:pt x="1666734" y="2154489"/>
                  </a:cubicBezTo>
                  <a:cubicBezTo>
                    <a:pt x="1635337" y="2152445"/>
                    <a:pt x="1623281" y="2135725"/>
                    <a:pt x="1617096" y="2106582"/>
                  </a:cubicBezTo>
                  <a:cubicBezTo>
                    <a:pt x="1593824" y="1996562"/>
                    <a:pt x="1568560" y="1886961"/>
                    <a:pt x="1543872" y="1777203"/>
                  </a:cubicBezTo>
                  <a:cubicBezTo>
                    <a:pt x="1542247" y="1769865"/>
                    <a:pt x="1539417" y="1762789"/>
                    <a:pt x="1536586" y="1753826"/>
                  </a:cubicBezTo>
                  <a:cubicBezTo>
                    <a:pt x="1526680" y="1759277"/>
                    <a:pt x="1518870" y="1763261"/>
                    <a:pt x="1511374" y="1767768"/>
                  </a:cubicBezTo>
                  <a:cubicBezTo>
                    <a:pt x="1438517" y="1811588"/>
                    <a:pt x="1368752" y="1859915"/>
                    <a:pt x="1302866" y="1913745"/>
                  </a:cubicBezTo>
                  <a:cubicBezTo>
                    <a:pt x="1181053" y="2013282"/>
                    <a:pt x="1074911" y="2126657"/>
                    <a:pt x="996236" y="2263933"/>
                  </a:cubicBezTo>
                  <a:cubicBezTo>
                    <a:pt x="905243" y="2422699"/>
                    <a:pt x="862839" y="2592210"/>
                    <a:pt x="886059" y="2775559"/>
                  </a:cubicBezTo>
                  <a:cubicBezTo>
                    <a:pt x="890200" y="2808109"/>
                    <a:pt x="894393" y="2840921"/>
                    <a:pt x="906501" y="2872842"/>
                  </a:cubicBezTo>
                  <a:cubicBezTo>
                    <a:pt x="924741" y="2855493"/>
                    <a:pt x="940623" y="2839506"/>
                    <a:pt x="957501" y="2824620"/>
                  </a:cubicBezTo>
                  <a:cubicBezTo>
                    <a:pt x="968508" y="2814976"/>
                    <a:pt x="969819" y="2803968"/>
                    <a:pt x="968927" y="2790288"/>
                  </a:cubicBezTo>
                  <a:cubicBezTo>
                    <a:pt x="967145" y="2762770"/>
                    <a:pt x="965049" y="2734937"/>
                    <a:pt x="967250" y="2707576"/>
                  </a:cubicBezTo>
                  <a:cubicBezTo>
                    <a:pt x="980092" y="2548601"/>
                    <a:pt x="1028996" y="2400475"/>
                    <a:pt x="1106518" y="2261836"/>
                  </a:cubicBezTo>
                  <a:cubicBezTo>
                    <a:pt x="1124706" y="2229286"/>
                    <a:pt x="1148450" y="2199829"/>
                    <a:pt x="1170674" y="2169637"/>
                  </a:cubicBezTo>
                  <a:cubicBezTo>
                    <a:pt x="1177541" y="2160307"/>
                    <a:pt x="1187028" y="2152340"/>
                    <a:pt x="1196620" y="2145631"/>
                  </a:cubicBezTo>
                  <a:cubicBezTo>
                    <a:pt x="1207680" y="2137874"/>
                    <a:pt x="1219473" y="2139499"/>
                    <a:pt x="1228489" y="2149929"/>
                  </a:cubicBezTo>
                  <a:cubicBezTo>
                    <a:pt x="1236665" y="2159416"/>
                    <a:pt x="1236036" y="2169847"/>
                    <a:pt x="1228593" y="2179701"/>
                  </a:cubicBezTo>
                  <a:cubicBezTo>
                    <a:pt x="1226235" y="2182846"/>
                    <a:pt x="1223509" y="2185729"/>
                    <a:pt x="1220679" y="2188455"/>
                  </a:cubicBezTo>
                  <a:cubicBezTo>
                    <a:pt x="1185980" y="2221686"/>
                    <a:pt x="1160453" y="2261522"/>
                    <a:pt x="1138282" y="2303611"/>
                  </a:cubicBezTo>
                  <a:cubicBezTo>
                    <a:pt x="1075540" y="2422646"/>
                    <a:pt x="1034656" y="2548810"/>
                    <a:pt x="1018198" y="2682470"/>
                  </a:cubicBezTo>
                  <a:cubicBezTo>
                    <a:pt x="1015263" y="2706266"/>
                    <a:pt x="1017779" y="2730692"/>
                    <a:pt x="1017779" y="2759677"/>
                  </a:cubicBezTo>
                  <a:close/>
                  <a:moveTo>
                    <a:pt x="891929" y="3554557"/>
                  </a:moveTo>
                  <a:cubicBezTo>
                    <a:pt x="882494" y="3546695"/>
                    <a:pt x="875051" y="3540352"/>
                    <a:pt x="867451" y="3534167"/>
                  </a:cubicBezTo>
                  <a:cubicBezTo>
                    <a:pt x="786050" y="3468438"/>
                    <a:pt x="704754" y="3402552"/>
                    <a:pt x="622986" y="3337243"/>
                  </a:cubicBezTo>
                  <a:cubicBezTo>
                    <a:pt x="610092" y="3326917"/>
                    <a:pt x="595940" y="3317115"/>
                    <a:pt x="580844" y="3310773"/>
                  </a:cubicBezTo>
                  <a:cubicBezTo>
                    <a:pt x="424227" y="3245306"/>
                    <a:pt x="263469" y="3235766"/>
                    <a:pt x="99251" y="3276703"/>
                  </a:cubicBezTo>
                  <a:cubicBezTo>
                    <a:pt x="89554" y="3279114"/>
                    <a:pt x="80382" y="3283569"/>
                    <a:pt x="66334" y="3288758"/>
                  </a:cubicBezTo>
                  <a:cubicBezTo>
                    <a:pt x="289938" y="3452871"/>
                    <a:pt x="508563" y="3613314"/>
                    <a:pt x="729494" y="3775540"/>
                  </a:cubicBezTo>
                  <a:cubicBezTo>
                    <a:pt x="789352" y="3705146"/>
                    <a:pt x="839671" y="3631031"/>
                    <a:pt x="891982" y="3554557"/>
                  </a:cubicBezTo>
                  <a:close/>
                  <a:moveTo>
                    <a:pt x="2417322" y="1887013"/>
                  </a:moveTo>
                  <a:cubicBezTo>
                    <a:pt x="2421882" y="1889058"/>
                    <a:pt x="2423612" y="1890368"/>
                    <a:pt x="2425446" y="1890525"/>
                  </a:cubicBezTo>
                  <a:cubicBezTo>
                    <a:pt x="2485252" y="1896343"/>
                    <a:pt x="2545058" y="1902948"/>
                    <a:pt x="2605022" y="1907193"/>
                  </a:cubicBezTo>
                  <a:cubicBezTo>
                    <a:pt x="2618492" y="1908137"/>
                    <a:pt x="2635527" y="1904520"/>
                    <a:pt x="2645748" y="1896448"/>
                  </a:cubicBezTo>
                  <a:cubicBezTo>
                    <a:pt x="2680552" y="1868983"/>
                    <a:pt x="2713522" y="1839106"/>
                    <a:pt x="2746334" y="1809229"/>
                  </a:cubicBezTo>
                  <a:cubicBezTo>
                    <a:pt x="2866103" y="1700153"/>
                    <a:pt x="2983775" y="1588927"/>
                    <a:pt x="3086719" y="1463287"/>
                  </a:cubicBezTo>
                  <a:cubicBezTo>
                    <a:pt x="3091174" y="1457836"/>
                    <a:pt x="3094844" y="1451704"/>
                    <a:pt x="3099771" y="1444575"/>
                  </a:cubicBezTo>
                  <a:cubicBezTo>
                    <a:pt x="3076498" y="1448192"/>
                    <a:pt x="3056161" y="1453958"/>
                    <a:pt x="3035876" y="1453905"/>
                  </a:cubicBezTo>
                  <a:cubicBezTo>
                    <a:pt x="2991585" y="1453853"/>
                    <a:pt x="2947242" y="1451442"/>
                    <a:pt x="2902951" y="1448821"/>
                  </a:cubicBezTo>
                  <a:cubicBezTo>
                    <a:pt x="2859656" y="1446252"/>
                    <a:pt x="2819872" y="1432939"/>
                    <a:pt x="2784806" y="1403901"/>
                  </a:cubicBezTo>
                  <a:cubicBezTo>
                    <a:pt x="2777206" y="1411029"/>
                    <a:pt x="2770078" y="1417686"/>
                    <a:pt x="2762949" y="1424290"/>
                  </a:cubicBezTo>
                  <a:cubicBezTo>
                    <a:pt x="2670488" y="1510409"/>
                    <a:pt x="2578185" y="1596737"/>
                    <a:pt x="2485410" y="1682489"/>
                  </a:cubicBezTo>
                  <a:cubicBezTo>
                    <a:pt x="2460775" y="1705237"/>
                    <a:pt x="2434776" y="1726622"/>
                    <a:pt x="2409093" y="1748165"/>
                  </a:cubicBezTo>
                  <a:cubicBezTo>
                    <a:pt x="2401073" y="1754874"/>
                    <a:pt x="2394941" y="1761164"/>
                    <a:pt x="2397142" y="1772905"/>
                  </a:cubicBezTo>
                  <a:cubicBezTo>
                    <a:pt x="2404271" y="1811483"/>
                    <a:pt x="2410927" y="1850165"/>
                    <a:pt x="2417427" y="1887066"/>
                  </a:cubicBezTo>
                  <a:close/>
                  <a:moveTo>
                    <a:pt x="1562008" y="3930952"/>
                  </a:moveTo>
                  <a:cubicBezTo>
                    <a:pt x="1554722" y="3926549"/>
                    <a:pt x="1551420" y="3924295"/>
                    <a:pt x="1547960" y="3922513"/>
                  </a:cubicBezTo>
                  <a:cubicBezTo>
                    <a:pt x="1434691" y="3864332"/>
                    <a:pt x="1321316" y="3806360"/>
                    <a:pt x="1208256" y="3747760"/>
                  </a:cubicBezTo>
                  <a:cubicBezTo>
                    <a:pt x="1194943" y="3740841"/>
                    <a:pt x="1182730" y="3740055"/>
                    <a:pt x="1168630" y="3743829"/>
                  </a:cubicBezTo>
                  <a:cubicBezTo>
                    <a:pt x="1007558" y="3787072"/>
                    <a:pt x="876624" y="3875549"/>
                    <a:pt x="773418" y="4005906"/>
                  </a:cubicBezTo>
                  <a:cubicBezTo>
                    <a:pt x="767705" y="4013139"/>
                    <a:pt x="763407" y="4021525"/>
                    <a:pt x="755544" y="4034000"/>
                  </a:cubicBezTo>
                  <a:cubicBezTo>
                    <a:pt x="1026217" y="4027815"/>
                    <a:pt x="1290601" y="4021735"/>
                    <a:pt x="1558129" y="4015655"/>
                  </a:cubicBezTo>
                  <a:cubicBezTo>
                    <a:pt x="1559544" y="3985936"/>
                    <a:pt x="1560802" y="3958679"/>
                    <a:pt x="1562112" y="3931004"/>
                  </a:cubicBezTo>
                  <a:close/>
                  <a:moveTo>
                    <a:pt x="2849277" y="1007483"/>
                  </a:moveTo>
                  <a:cubicBezTo>
                    <a:pt x="2847862" y="1015241"/>
                    <a:pt x="2846604" y="1019958"/>
                    <a:pt x="2846132" y="1024780"/>
                  </a:cubicBezTo>
                  <a:cubicBezTo>
                    <a:pt x="2841415" y="1073841"/>
                    <a:pt x="2836645" y="1122902"/>
                    <a:pt x="2832190" y="1171963"/>
                  </a:cubicBezTo>
                  <a:cubicBezTo>
                    <a:pt x="2827001" y="1228886"/>
                    <a:pt x="2822545" y="1285914"/>
                    <a:pt x="2816780" y="1342785"/>
                  </a:cubicBezTo>
                  <a:cubicBezTo>
                    <a:pt x="2814683" y="1363489"/>
                    <a:pt x="2821497" y="1377588"/>
                    <a:pt x="2840891" y="1384612"/>
                  </a:cubicBezTo>
                  <a:cubicBezTo>
                    <a:pt x="2856563" y="1390273"/>
                    <a:pt x="2872340" y="1396982"/>
                    <a:pt x="2888641" y="1399341"/>
                  </a:cubicBezTo>
                  <a:cubicBezTo>
                    <a:pt x="2924703" y="1404530"/>
                    <a:pt x="2961027" y="1408618"/>
                    <a:pt x="2997403" y="1410715"/>
                  </a:cubicBezTo>
                  <a:cubicBezTo>
                    <a:pt x="3036977" y="1413021"/>
                    <a:pt x="3075869" y="1408094"/>
                    <a:pt x="3113975" y="1389434"/>
                  </a:cubicBezTo>
                  <a:cubicBezTo>
                    <a:pt x="3125297" y="1271080"/>
                    <a:pt x="3136618" y="1152831"/>
                    <a:pt x="3148255" y="1030913"/>
                  </a:cubicBezTo>
                  <a:cubicBezTo>
                    <a:pt x="3044525" y="1055181"/>
                    <a:pt x="2947032" y="1047319"/>
                    <a:pt x="2849225" y="1007536"/>
                  </a:cubicBezTo>
                  <a:close/>
                  <a:moveTo>
                    <a:pt x="1292173" y="3421474"/>
                  </a:moveTo>
                  <a:cubicBezTo>
                    <a:pt x="1440404" y="3126271"/>
                    <a:pt x="1629519" y="2868806"/>
                    <a:pt x="1872726" y="2648662"/>
                  </a:cubicBezTo>
                  <a:cubicBezTo>
                    <a:pt x="1865965" y="2647980"/>
                    <a:pt x="1863763" y="2647037"/>
                    <a:pt x="1862453" y="2647771"/>
                  </a:cubicBezTo>
                  <a:cubicBezTo>
                    <a:pt x="1854695" y="2652069"/>
                    <a:pt x="1847043" y="2656576"/>
                    <a:pt x="1839547" y="2661294"/>
                  </a:cubicBezTo>
                  <a:cubicBezTo>
                    <a:pt x="1725596" y="2732998"/>
                    <a:pt x="1620713" y="2816600"/>
                    <a:pt x="1521648" y="2907489"/>
                  </a:cubicBezTo>
                  <a:cubicBezTo>
                    <a:pt x="1393335" y="3025319"/>
                    <a:pt x="1283263" y="3159974"/>
                    <a:pt x="1170045" y="3291641"/>
                  </a:cubicBezTo>
                  <a:cubicBezTo>
                    <a:pt x="1167582" y="3294472"/>
                    <a:pt x="1166009" y="3298088"/>
                    <a:pt x="1161869" y="3304850"/>
                  </a:cubicBezTo>
                  <a:cubicBezTo>
                    <a:pt x="1203644" y="3342222"/>
                    <a:pt x="1245261" y="3379489"/>
                    <a:pt x="1292226" y="3421527"/>
                  </a:cubicBezTo>
                  <a:close/>
                  <a:moveTo>
                    <a:pt x="2727726" y="1394047"/>
                  </a:moveTo>
                  <a:cubicBezTo>
                    <a:pt x="2683802" y="1404530"/>
                    <a:pt x="2645958" y="1399236"/>
                    <a:pt x="2608271" y="1391007"/>
                  </a:cubicBezTo>
                  <a:cubicBezTo>
                    <a:pt x="2549828" y="1378270"/>
                    <a:pt x="2508053" y="1329890"/>
                    <a:pt x="2504017" y="1270189"/>
                  </a:cubicBezTo>
                  <a:cubicBezTo>
                    <a:pt x="2503441" y="1261855"/>
                    <a:pt x="2502969" y="1253521"/>
                    <a:pt x="2502235" y="1241518"/>
                  </a:cubicBezTo>
                  <a:cubicBezTo>
                    <a:pt x="2495211" y="1247179"/>
                    <a:pt x="2491018" y="1249590"/>
                    <a:pt x="2488083" y="1253049"/>
                  </a:cubicBezTo>
                  <a:cubicBezTo>
                    <a:pt x="2451235" y="1296764"/>
                    <a:pt x="2412710" y="1339273"/>
                    <a:pt x="2378325" y="1384926"/>
                  </a:cubicBezTo>
                  <a:cubicBezTo>
                    <a:pt x="2346823" y="1426806"/>
                    <a:pt x="2323656" y="1473771"/>
                    <a:pt x="2310919" y="1525400"/>
                  </a:cubicBezTo>
                  <a:cubicBezTo>
                    <a:pt x="2301537" y="1563453"/>
                    <a:pt x="2309189" y="1596789"/>
                    <a:pt x="2339590" y="1621634"/>
                  </a:cubicBezTo>
                  <a:cubicBezTo>
                    <a:pt x="2360766" y="1638932"/>
                    <a:pt x="2384772" y="1657015"/>
                    <a:pt x="2414492" y="1648314"/>
                  </a:cubicBezTo>
                  <a:cubicBezTo>
                    <a:pt x="2447461" y="1638669"/>
                    <a:pt x="2479801" y="1626299"/>
                    <a:pt x="2506009" y="1602031"/>
                  </a:cubicBezTo>
                  <a:cubicBezTo>
                    <a:pt x="2574778" y="1538294"/>
                    <a:pt x="2643966" y="1475081"/>
                    <a:pt x="2712893" y="1411554"/>
                  </a:cubicBezTo>
                  <a:cubicBezTo>
                    <a:pt x="2716981" y="1407780"/>
                    <a:pt x="2720178" y="1403062"/>
                    <a:pt x="2727726" y="1394099"/>
                  </a:cubicBezTo>
                  <a:close/>
                  <a:moveTo>
                    <a:pt x="2875223" y="1990848"/>
                  </a:moveTo>
                  <a:cubicBezTo>
                    <a:pt x="2874227" y="1990324"/>
                    <a:pt x="2871816" y="1988385"/>
                    <a:pt x="2869143" y="1987913"/>
                  </a:cubicBezTo>
                  <a:cubicBezTo>
                    <a:pt x="2806978" y="1977587"/>
                    <a:pt x="2744813" y="1967157"/>
                    <a:pt x="2682544" y="1957407"/>
                  </a:cubicBezTo>
                  <a:cubicBezTo>
                    <a:pt x="2648160" y="1952009"/>
                    <a:pt x="2643232" y="1954682"/>
                    <a:pt x="2634689" y="1988595"/>
                  </a:cubicBezTo>
                  <a:cubicBezTo>
                    <a:pt x="2620065" y="2046828"/>
                    <a:pt x="2606227" y="2105324"/>
                    <a:pt x="2593700" y="2164029"/>
                  </a:cubicBezTo>
                  <a:cubicBezTo>
                    <a:pt x="2587829" y="2191599"/>
                    <a:pt x="2585628" y="2220009"/>
                    <a:pt x="2581906" y="2247422"/>
                  </a:cubicBezTo>
                  <a:cubicBezTo>
                    <a:pt x="2612622" y="2256857"/>
                    <a:pt x="2799850" y="2268440"/>
                    <a:pt x="2818719" y="2263828"/>
                  </a:cubicBezTo>
                  <a:cubicBezTo>
                    <a:pt x="2837641" y="2172310"/>
                    <a:pt x="2856353" y="2082051"/>
                    <a:pt x="2875223" y="1990848"/>
                  </a:cubicBezTo>
                  <a:close/>
                  <a:moveTo>
                    <a:pt x="3407973" y="1345091"/>
                  </a:moveTo>
                  <a:cubicBezTo>
                    <a:pt x="3540479" y="1280672"/>
                    <a:pt x="3643004" y="1187006"/>
                    <a:pt x="3707475" y="1046795"/>
                  </a:cubicBezTo>
                  <a:cubicBezTo>
                    <a:pt x="3696205" y="1052508"/>
                    <a:pt x="3689653" y="1056282"/>
                    <a:pt x="3682734" y="1059217"/>
                  </a:cubicBezTo>
                  <a:cubicBezTo>
                    <a:pt x="3660143" y="1068862"/>
                    <a:pt x="3637867" y="1079554"/>
                    <a:pt x="3614647" y="1087364"/>
                  </a:cubicBezTo>
                  <a:cubicBezTo>
                    <a:pt x="3563489" y="1104452"/>
                    <a:pt x="3511493" y="1099001"/>
                    <a:pt x="3459550" y="1090719"/>
                  </a:cubicBezTo>
                  <a:cubicBezTo>
                    <a:pt x="3445240" y="1088413"/>
                    <a:pt x="3430774" y="1087574"/>
                    <a:pt x="3417408" y="1086159"/>
                  </a:cubicBezTo>
                  <a:cubicBezTo>
                    <a:pt x="3384910" y="1160274"/>
                    <a:pt x="3380664" y="1279309"/>
                    <a:pt x="3407973" y="1345143"/>
                  </a:cubicBezTo>
                  <a:close/>
                  <a:moveTo>
                    <a:pt x="3521138" y="680044"/>
                  </a:moveTo>
                  <a:cubicBezTo>
                    <a:pt x="3509030" y="719146"/>
                    <a:pt x="3527480" y="756780"/>
                    <a:pt x="3558720" y="793681"/>
                  </a:cubicBezTo>
                  <a:cubicBezTo>
                    <a:pt x="3617792" y="863446"/>
                    <a:pt x="3710043" y="857732"/>
                    <a:pt x="3762196" y="803011"/>
                  </a:cubicBezTo>
                  <a:cubicBezTo>
                    <a:pt x="3809423" y="753478"/>
                    <a:pt x="3833114" y="692467"/>
                    <a:pt x="3850097" y="627996"/>
                  </a:cubicBezTo>
                  <a:cubicBezTo>
                    <a:pt x="3851355" y="623226"/>
                    <a:pt x="3848315" y="617303"/>
                    <a:pt x="3847161" y="611118"/>
                  </a:cubicBezTo>
                  <a:cubicBezTo>
                    <a:pt x="3816079" y="615049"/>
                    <a:pt x="3786884" y="620186"/>
                    <a:pt x="3757479" y="622020"/>
                  </a:cubicBezTo>
                  <a:cubicBezTo>
                    <a:pt x="3738662" y="623174"/>
                    <a:pt x="3728441" y="630354"/>
                    <a:pt x="3718691" y="646813"/>
                  </a:cubicBezTo>
                  <a:cubicBezTo>
                    <a:pt x="3682158" y="708401"/>
                    <a:pt x="3606208" y="727323"/>
                    <a:pt x="3543310" y="692624"/>
                  </a:cubicBezTo>
                  <a:cubicBezTo>
                    <a:pt x="3536600" y="688902"/>
                    <a:pt x="3529996" y="685076"/>
                    <a:pt x="3521190" y="680044"/>
                  </a:cubicBezTo>
                  <a:close/>
                  <a:moveTo>
                    <a:pt x="3741178" y="580036"/>
                  </a:moveTo>
                  <a:cubicBezTo>
                    <a:pt x="3772312" y="575633"/>
                    <a:pt x="3802556" y="575842"/>
                    <a:pt x="3829445" y="565464"/>
                  </a:cubicBezTo>
                  <a:cubicBezTo>
                    <a:pt x="3817442" y="535850"/>
                    <a:pt x="3804705" y="509065"/>
                    <a:pt x="3795690" y="481128"/>
                  </a:cubicBezTo>
                  <a:cubicBezTo>
                    <a:pt x="3786465" y="452561"/>
                    <a:pt x="3780856" y="422789"/>
                    <a:pt x="3773361" y="392284"/>
                  </a:cubicBezTo>
                  <a:cubicBezTo>
                    <a:pt x="3765708" y="393856"/>
                    <a:pt x="3759104" y="395114"/>
                    <a:pt x="3752447" y="396582"/>
                  </a:cubicBezTo>
                  <a:cubicBezTo>
                    <a:pt x="3687347" y="410682"/>
                    <a:pt x="3621985" y="416395"/>
                    <a:pt x="3555575" y="405440"/>
                  </a:cubicBezTo>
                  <a:cubicBezTo>
                    <a:pt x="3495349" y="395481"/>
                    <a:pt x="3444087" y="367020"/>
                    <a:pt x="3395656" y="332216"/>
                  </a:cubicBezTo>
                  <a:cubicBezTo>
                    <a:pt x="3384229" y="323986"/>
                    <a:pt x="3375318" y="312298"/>
                    <a:pt x="3363577" y="300504"/>
                  </a:cubicBezTo>
                  <a:cubicBezTo>
                    <a:pt x="3337527" y="329228"/>
                    <a:pt x="3326362" y="361988"/>
                    <a:pt x="3312891" y="400513"/>
                  </a:cubicBezTo>
                  <a:cubicBezTo>
                    <a:pt x="3346018" y="390292"/>
                    <a:pt x="3374060" y="389873"/>
                    <a:pt x="3401421" y="400723"/>
                  </a:cubicBezTo>
                  <a:cubicBezTo>
                    <a:pt x="3428048" y="411258"/>
                    <a:pt x="3448490" y="428975"/>
                    <a:pt x="3463219" y="453610"/>
                  </a:cubicBezTo>
                  <a:cubicBezTo>
                    <a:pt x="3477843" y="478140"/>
                    <a:pt x="3479835" y="505763"/>
                    <a:pt x="3479887" y="539676"/>
                  </a:cubicBezTo>
                  <a:cubicBezTo>
                    <a:pt x="3524650" y="466347"/>
                    <a:pt x="3569937" y="441030"/>
                    <a:pt x="3629900" y="451303"/>
                  </a:cubicBezTo>
                  <a:cubicBezTo>
                    <a:pt x="3689915" y="461629"/>
                    <a:pt x="3725348" y="501884"/>
                    <a:pt x="3741178" y="580140"/>
                  </a:cubicBezTo>
                  <a:close/>
                  <a:moveTo>
                    <a:pt x="2740830" y="1339115"/>
                  </a:moveTo>
                  <a:cubicBezTo>
                    <a:pt x="2733334" y="1324806"/>
                    <a:pt x="2721803" y="1324020"/>
                    <a:pt x="2709747" y="1323600"/>
                  </a:cubicBezTo>
                  <a:cubicBezTo>
                    <a:pt x="2693970" y="1323076"/>
                    <a:pt x="2678036" y="1323129"/>
                    <a:pt x="2662469" y="1320770"/>
                  </a:cubicBezTo>
                  <a:cubicBezTo>
                    <a:pt x="2646168" y="1318306"/>
                    <a:pt x="2632592" y="1298127"/>
                    <a:pt x="2635527" y="1283817"/>
                  </a:cubicBezTo>
                  <a:cubicBezTo>
                    <a:pt x="2638096" y="1271290"/>
                    <a:pt x="2649679" y="1265524"/>
                    <a:pt x="2668916" y="1266939"/>
                  </a:cubicBezTo>
                  <a:cubicBezTo>
                    <a:pt x="2686632" y="1268250"/>
                    <a:pt x="2704349" y="1269980"/>
                    <a:pt x="2722065" y="1270242"/>
                  </a:cubicBezTo>
                  <a:cubicBezTo>
                    <a:pt x="2732443" y="1270399"/>
                    <a:pt x="2743713" y="1269455"/>
                    <a:pt x="2748483" y="1252682"/>
                  </a:cubicBezTo>
                  <a:cubicBezTo>
                    <a:pt x="2727359" y="1247808"/>
                    <a:pt x="2707337" y="1243615"/>
                    <a:pt x="2687523" y="1238530"/>
                  </a:cubicBezTo>
                  <a:cubicBezTo>
                    <a:pt x="2675363" y="1235438"/>
                    <a:pt x="2665561" y="1228833"/>
                    <a:pt x="2664880" y="1214629"/>
                  </a:cubicBezTo>
                  <a:cubicBezTo>
                    <a:pt x="2664303" y="1202626"/>
                    <a:pt x="2674000" y="1192510"/>
                    <a:pt x="2690144" y="1190413"/>
                  </a:cubicBezTo>
                  <a:cubicBezTo>
                    <a:pt x="2703772" y="1188631"/>
                    <a:pt x="2717715" y="1189103"/>
                    <a:pt x="2731500" y="1189050"/>
                  </a:cubicBezTo>
                  <a:cubicBezTo>
                    <a:pt x="2741616" y="1189050"/>
                    <a:pt x="2750736" y="1188159"/>
                    <a:pt x="2755401" y="1172434"/>
                  </a:cubicBezTo>
                  <a:cubicBezTo>
                    <a:pt x="2741774" y="1169342"/>
                    <a:pt x="2729875" y="1166249"/>
                    <a:pt x="2717767" y="1163943"/>
                  </a:cubicBezTo>
                  <a:cubicBezTo>
                    <a:pt x="2706183" y="1161742"/>
                    <a:pt x="2694180" y="1161322"/>
                    <a:pt x="2682754" y="1158544"/>
                  </a:cubicBezTo>
                  <a:cubicBezTo>
                    <a:pt x="2663884" y="1153984"/>
                    <a:pt x="2655602" y="1144602"/>
                    <a:pt x="2657804" y="1131184"/>
                  </a:cubicBezTo>
                  <a:cubicBezTo>
                    <a:pt x="2660320" y="1115931"/>
                    <a:pt x="2671222" y="1110584"/>
                    <a:pt x="2685427" y="1109484"/>
                  </a:cubicBezTo>
                  <a:cubicBezTo>
                    <a:pt x="2704139" y="1108016"/>
                    <a:pt x="2722904" y="1106758"/>
                    <a:pt x="2741459" y="1104085"/>
                  </a:cubicBezTo>
                  <a:cubicBezTo>
                    <a:pt x="2749007" y="1102984"/>
                    <a:pt x="2756083" y="1098529"/>
                    <a:pt x="2766671" y="1094283"/>
                  </a:cubicBezTo>
                  <a:cubicBezTo>
                    <a:pt x="2690878" y="1052508"/>
                    <a:pt x="2636943" y="1063987"/>
                    <a:pt x="2594224" y="1123531"/>
                  </a:cubicBezTo>
                  <a:cubicBezTo>
                    <a:pt x="2564976" y="1164310"/>
                    <a:pt x="2550457" y="1211851"/>
                    <a:pt x="2551610" y="1262799"/>
                  </a:cubicBezTo>
                  <a:cubicBezTo>
                    <a:pt x="2552554" y="1306094"/>
                    <a:pt x="2579548" y="1337438"/>
                    <a:pt x="2621847" y="1345615"/>
                  </a:cubicBezTo>
                  <a:cubicBezTo>
                    <a:pt x="2633483" y="1347869"/>
                    <a:pt x="2645119" y="1350490"/>
                    <a:pt x="2656861" y="1351485"/>
                  </a:cubicBezTo>
                  <a:cubicBezTo>
                    <a:pt x="2685322" y="1353949"/>
                    <a:pt x="2713679" y="1354316"/>
                    <a:pt x="2740778" y="1339063"/>
                  </a:cubicBezTo>
                  <a:close/>
                  <a:moveTo>
                    <a:pt x="2276063" y="1472827"/>
                  </a:moveTo>
                  <a:cubicBezTo>
                    <a:pt x="2231824" y="1473456"/>
                    <a:pt x="1994068" y="1541596"/>
                    <a:pt x="1951768" y="1566284"/>
                  </a:cubicBezTo>
                  <a:cubicBezTo>
                    <a:pt x="2007381" y="1576085"/>
                    <a:pt x="2060426" y="1586254"/>
                    <a:pt x="2113785" y="1594640"/>
                  </a:cubicBezTo>
                  <a:cubicBezTo>
                    <a:pt x="2166410" y="1602870"/>
                    <a:pt x="2218511" y="1615187"/>
                    <a:pt x="2276325" y="1620376"/>
                  </a:cubicBezTo>
                  <a:cubicBezTo>
                    <a:pt x="2249540" y="1568590"/>
                    <a:pt x="2261701" y="1521678"/>
                    <a:pt x="2276063" y="1472827"/>
                  </a:cubicBezTo>
                  <a:close/>
                  <a:moveTo>
                    <a:pt x="2441957" y="2027067"/>
                  </a:moveTo>
                  <a:cubicBezTo>
                    <a:pt x="2458678" y="2029793"/>
                    <a:pt x="2472463" y="2031156"/>
                    <a:pt x="2485777" y="2034406"/>
                  </a:cubicBezTo>
                  <a:cubicBezTo>
                    <a:pt x="2502445" y="2038442"/>
                    <a:pt x="2511670" y="2049344"/>
                    <a:pt x="2508368" y="2060194"/>
                  </a:cubicBezTo>
                  <a:cubicBezTo>
                    <a:pt x="2504174" y="2073822"/>
                    <a:pt x="2493324" y="2077124"/>
                    <a:pt x="2480273" y="2076233"/>
                  </a:cubicBezTo>
                  <a:cubicBezTo>
                    <a:pt x="2471048" y="2075604"/>
                    <a:pt x="2461770" y="2075237"/>
                    <a:pt x="2451654" y="2074661"/>
                  </a:cubicBezTo>
                  <a:cubicBezTo>
                    <a:pt x="2455690" y="2097671"/>
                    <a:pt x="2455690" y="2097723"/>
                    <a:pt x="2468322" y="2101288"/>
                  </a:cubicBezTo>
                  <a:cubicBezTo>
                    <a:pt x="2474979" y="2103175"/>
                    <a:pt x="2481898" y="2104170"/>
                    <a:pt x="2488293" y="2106634"/>
                  </a:cubicBezTo>
                  <a:cubicBezTo>
                    <a:pt x="2498147" y="2110513"/>
                    <a:pt x="2506743" y="2117903"/>
                    <a:pt x="2503074" y="2128806"/>
                  </a:cubicBezTo>
                  <a:cubicBezTo>
                    <a:pt x="2500767" y="2135777"/>
                    <a:pt x="2492433" y="2141438"/>
                    <a:pt x="2485619" y="2145946"/>
                  </a:cubicBezTo>
                  <a:cubicBezTo>
                    <a:pt x="2482107" y="2148252"/>
                    <a:pt x="2475975" y="2146365"/>
                    <a:pt x="2471153" y="2147151"/>
                  </a:cubicBezTo>
                  <a:cubicBezTo>
                    <a:pt x="2468637" y="2147570"/>
                    <a:pt x="2466383" y="2149667"/>
                    <a:pt x="2463186" y="2151449"/>
                  </a:cubicBezTo>
                  <a:cubicBezTo>
                    <a:pt x="2465439" y="2160307"/>
                    <a:pt x="2467536" y="2168694"/>
                    <a:pt x="2470366" y="2179858"/>
                  </a:cubicBezTo>
                  <a:cubicBezTo>
                    <a:pt x="2494740" y="2182374"/>
                    <a:pt x="2518641" y="2184785"/>
                    <a:pt x="2542176" y="2187196"/>
                  </a:cubicBezTo>
                  <a:cubicBezTo>
                    <a:pt x="2558896" y="2105638"/>
                    <a:pt x="2574726" y="2028221"/>
                    <a:pt x="2590922" y="1949231"/>
                  </a:cubicBezTo>
                  <a:cubicBezTo>
                    <a:pt x="2535257" y="1940792"/>
                    <a:pt x="2482265" y="1935393"/>
                    <a:pt x="2424713" y="1939010"/>
                  </a:cubicBezTo>
                  <a:cubicBezTo>
                    <a:pt x="2429220" y="1947868"/>
                    <a:pt x="2430373" y="1954158"/>
                    <a:pt x="2433518" y="1955468"/>
                  </a:cubicBezTo>
                  <a:cubicBezTo>
                    <a:pt x="2439651" y="1958036"/>
                    <a:pt x="2446989" y="1957565"/>
                    <a:pt x="2453751" y="1958770"/>
                  </a:cubicBezTo>
                  <a:cubicBezTo>
                    <a:pt x="2474036" y="1962492"/>
                    <a:pt x="2494635" y="1965060"/>
                    <a:pt x="2514238" y="1971035"/>
                  </a:cubicBezTo>
                  <a:cubicBezTo>
                    <a:pt x="2520214" y="1972870"/>
                    <a:pt x="2527237" y="1984768"/>
                    <a:pt x="2526451" y="1991110"/>
                  </a:cubicBezTo>
                  <a:cubicBezTo>
                    <a:pt x="2525612" y="1997505"/>
                    <a:pt x="2516440" y="2004424"/>
                    <a:pt x="2509364" y="2007831"/>
                  </a:cubicBezTo>
                  <a:cubicBezTo>
                    <a:pt x="2503912" y="2010452"/>
                    <a:pt x="2495945" y="2008303"/>
                    <a:pt x="2489131" y="2007569"/>
                  </a:cubicBezTo>
                  <a:cubicBezTo>
                    <a:pt x="2475398" y="2006101"/>
                    <a:pt x="2461770" y="2003952"/>
                    <a:pt x="2448090" y="2002537"/>
                  </a:cubicBezTo>
                  <a:cubicBezTo>
                    <a:pt x="2445574" y="2002275"/>
                    <a:pt x="2442796" y="2004162"/>
                    <a:pt x="2439179" y="2005367"/>
                  </a:cubicBezTo>
                  <a:cubicBezTo>
                    <a:pt x="2440070" y="2012339"/>
                    <a:pt x="2440962" y="2018943"/>
                    <a:pt x="2442010" y="2027015"/>
                  </a:cubicBezTo>
                  <a:close/>
                  <a:moveTo>
                    <a:pt x="3690492" y="580507"/>
                  </a:moveTo>
                  <a:cubicBezTo>
                    <a:pt x="3690911" y="533543"/>
                    <a:pt x="3655741" y="497534"/>
                    <a:pt x="3608881" y="497010"/>
                  </a:cubicBezTo>
                  <a:cubicBezTo>
                    <a:pt x="3562598" y="496486"/>
                    <a:pt x="3525121" y="532705"/>
                    <a:pt x="3524597" y="578516"/>
                  </a:cubicBezTo>
                  <a:cubicBezTo>
                    <a:pt x="3524073" y="624117"/>
                    <a:pt x="3561026" y="661542"/>
                    <a:pt x="3606994" y="662118"/>
                  </a:cubicBezTo>
                  <a:cubicBezTo>
                    <a:pt x="3653749" y="662695"/>
                    <a:pt x="3690073" y="627210"/>
                    <a:pt x="3690492" y="580507"/>
                  </a:cubicBezTo>
                  <a:close/>
                  <a:moveTo>
                    <a:pt x="3866398" y="804531"/>
                  </a:moveTo>
                  <a:cubicBezTo>
                    <a:pt x="3875623" y="811397"/>
                    <a:pt x="3886263" y="809720"/>
                    <a:pt x="3895174" y="802801"/>
                  </a:cubicBezTo>
                  <a:cubicBezTo>
                    <a:pt x="3904347" y="795673"/>
                    <a:pt x="3913991" y="787653"/>
                    <a:pt x="3919705" y="777851"/>
                  </a:cubicBezTo>
                  <a:cubicBezTo>
                    <a:pt x="3945493" y="733508"/>
                    <a:pt x="3968870" y="687802"/>
                    <a:pt x="3982289" y="637902"/>
                  </a:cubicBezTo>
                  <a:cubicBezTo>
                    <a:pt x="3985538" y="625742"/>
                    <a:pt x="3986272" y="612586"/>
                    <a:pt x="3986272" y="599901"/>
                  </a:cubicBezTo>
                  <a:cubicBezTo>
                    <a:pt x="3986272" y="585539"/>
                    <a:pt x="3981922" y="572331"/>
                    <a:pt x="3966249" y="566984"/>
                  </a:cubicBezTo>
                  <a:cubicBezTo>
                    <a:pt x="3949948" y="561376"/>
                    <a:pt x="3936635" y="567666"/>
                    <a:pt x="3927042" y="580193"/>
                  </a:cubicBezTo>
                  <a:cubicBezTo>
                    <a:pt x="3919967" y="589418"/>
                    <a:pt x="3913205" y="600058"/>
                    <a:pt x="3910427" y="611118"/>
                  </a:cubicBezTo>
                  <a:cubicBezTo>
                    <a:pt x="3894440" y="674016"/>
                    <a:pt x="3879712" y="737177"/>
                    <a:pt x="3864616" y="800285"/>
                  </a:cubicBezTo>
                  <a:cubicBezTo>
                    <a:pt x="3864459" y="801071"/>
                    <a:pt x="3865297" y="802067"/>
                    <a:pt x="3866398" y="804478"/>
                  </a:cubicBezTo>
                  <a:close/>
                  <a:moveTo>
                    <a:pt x="3285006" y="514674"/>
                  </a:moveTo>
                  <a:cubicBezTo>
                    <a:pt x="3285635" y="555296"/>
                    <a:pt x="3319234" y="588160"/>
                    <a:pt x="3359436" y="587374"/>
                  </a:cubicBezTo>
                  <a:cubicBezTo>
                    <a:pt x="3400058" y="586588"/>
                    <a:pt x="3431770" y="553409"/>
                    <a:pt x="3431245" y="512263"/>
                  </a:cubicBezTo>
                  <a:cubicBezTo>
                    <a:pt x="3430669" y="470854"/>
                    <a:pt x="3398591" y="439667"/>
                    <a:pt x="3357078" y="440191"/>
                  </a:cubicBezTo>
                  <a:cubicBezTo>
                    <a:pt x="3316037" y="440768"/>
                    <a:pt x="3284430" y="473475"/>
                    <a:pt x="3285059" y="514621"/>
                  </a:cubicBezTo>
                  <a:close/>
                  <a:moveTo>
                    <a:pt x="3185313" y="1145441"/>
                  </a:moveTo>
                  <a:cubicBezTo>
                    <a:pt x="3247110" y="1126309"/>
                    <a:pt x="3303457" y="1105448"/>
                    <a:pt x="3362477" y="1074418"/>
                  </a:cubicBezTo>
                  <a:cubicBezTo>
                    <a:pt x="3300469" y="1050411"/>
                    <a:pt x="3249836" y="1019748"/>
                    <a:pt x="3201823" y="975300"/>
                  </a:cubicBezTo>
                  <a:cubicBezTo>
                    <a:pt x="3196215" y="1033324"/>
                    <a:pt x="3190921" y="1087469"/>
                    <a:pt x="3185313" y="1145441"/>
                  </a:cubicBezTo>
                  <a:close/>
                  <a:moveTo>
                    <a:pt x="3163612" y="702793"/>
                  </a:moveTo>
                  <a:cubicBezTo>
                    <a:pt x="3166443" y="698914"/>
                    <a:pt x="3168120" y="697551"/>
                    <a:pt x="3168697" y="695769"/>
                  </a:cubicBezTo>
                  <a:cubicBezTo>
                    <a:pt x="3186570" y="637431"/>
                    <a:pt x="3204863" y="579145"/>
                    <a:pt x="3221846" y="520492"/>
                  </a:cubicBezTo>
                  <a:cubicBezTo>
                    <a:pt x="3225882" y="506549"/>
                    <a:pt x="3227664" y="491244"/>
                    <a:pt x="3226878" y="476725"/>
                  </a:cubicBezTo>
                  <a:cubicBezTo>
                    <a:pt x="3225568" y="452928"/>
                    <a:pt x="3207170" y="444070"/>
                    <a:pt x="3187461" y="457855"/>
                  </a:cubicBezTo>
                  <a:cubicBezTo>
                    <a:pt x="3178289" y="464302"/>
                    <a:pt x="3170374" y="474419"/>
                    <a:pt x="3165342" y="484640"/>
                  </a:cubicBezTo>
                  <a:cubicBezTo>
                    <a:pt x="3138243" y="539571"/>
                    <a:pt x="3136618" y="598748"/>
                    <a:pt x="3140864" y="658082"/>
                  </a:cubicBezTo>
                  <a:cubicBezTo>
                    <a:pt x="3141965" y="673597"/>
                    <a:pt x="3145005" y="691523"/>
                    <a:pt x="3163612" y="702793"/>
                  </a:cubicBezTo>
                  <a:close/>
                  <a:moveTo>
                    <a:pt x="3180543" y="1198275"/>
                  </a:moveTo>
                  <a:cubicBezTo>
                    <a:pt x="3175511" y="1250586"/>
                    <a:pt x="3168225" y="1304364"/>
                    <a:pt x="3166128" y="1358561"/>
                  </a:cubicBezTo>
                  <a:cubicBezTo>
                    <a:pt x="3168225" y="1359295"/>
                    <a:pt x="3170374" y="1359977"/>
                    <a:pt x="3172471" y="1360711"/>
                  </a:cubicBezTo>
                  <a:cubicBezTo>
                    <a:pt x="3223628" y="1290159"/>
                    <a:pt x="3274838" y="1219661"/>
                    <a:pt x="3325995" y="1149110"/>
                  </a:cubicBezTo>
                  <a:cubicBezTo>
                    <a:pt x="3324737" y="1147694"/>
                    <a:pt x="3323532" y="1146279"/>
                    <a:pt x="3322274" y="1144864"/>
                  </a:cubicBezTo>
                  <a:cubicBezTo>
                    <a:pt x="3275834" y="1162371"/>
                    <a:pt x="3229394" y="1179877"/>
                    <a:pt x="3180490" y="1198275"/>
                  </a:cubicBezTo>
                  <a:close/>
                  <a:moveTo>
                    <a:pt x="3072095" y="2432134"/>
                  </a:moveTo>
                  <a:cubicBezTo>
                    <a:pt x="3119583" y="2415046"/>
                    <a:pt x="3217810" y="2354506"/>
                    <a:pt x="3243651" y="2324839"/>
                  </a:cubicBezTo>
                  <a:cubicBezTo>
                    <a:pt x="3169064" y="2327198"/>
                    <a:pt x="3098408" y="2329452"/>
                    <a:pt x="3025236" y="2331758"/>
                  </a:cubicBezTo>
                  <a:cubicBezTo>
                    <a:pt x="3041694" y="2367086"/>
                    <a:pt x="3056528" y="2398850"/>
                    <a:pt x="3072095" y="2432134"/>
                  </a:cubicBezTo>
                  <a:close/>
                  <a:moveTo>
                    <a:pt x="3391410" y="706514"/>
                  </a:moveTo>
                  <a:cubicBezTo>
                    <a:pt x="3390990" y="728948"/>
                    <a:pt x="3403675" y="737911"/>
                    <a:pt x="3422073" y="729734"/>
                  </a:cubicBezTo>
                  <a:cubicBezTo>
                    <a:pt x="3428205" y="727008"/>
                    <a:pt x="3434705" y="723025"/>
                    <a:pt x="3438636" y="717783"/>
                  </a:cubicBezTo>
                  <a:cubicBezTo>
                    <a:pt x="3455147" y="695874"/>
                    <a:pt x="3470976" y="673440"/>
                    <a:pt x="3486491" y="650849"/>
                  </a:cubicBezTo>
                  <a:cubicBezTo>
                    <a:pt x="3489059" y="647127"/>
                    <a:pt x="3490527" y="641257"/>
                    <a:pt x="3489689" y="636959"/>
                  </a:cubicBezTo>
                  <a:cubicBezTo>
                    <a:pt x="3486229" y="618718"/>
                    <a:pt x="3482141" y="600583"/>
                    <a:pt x="3477371" y="582656"/>
                  </a:cubicBezTo>
                  <a:cubicBezTo>
                    <a:pt x="3474488" y="571806"/>
                    <a:pt x="3465997" y="569081"/>
                    <a:pt x="3457139" y="575842"/>
                  </a:cubicBezTo>
                  <a:cubicBezTo>
                    <a:pt x="3452579" y="579302"/>
                    <a:pt x="3448176" y="583914"/>
                    <a:pt x="3445555" y="588946"/>
                  </a:cubicBezTo>
                  <a:cubicBezTo>
                    <a:pt x="3428572" y="622020"/>
                    <a:pt x="3411852" y="655304"/>
                    <a:pt x="3395603" y="688798"/>
                  </a:cubicBezTo>
                  <a:cubicBezTo>
                    <a:pt x="3392668" y="694825"/>
                    <a:pt x="3392405" y="702111"/>
                    <a:pt x="3391357" y="706566"/>
                  </a:cubicBezTo>
                  <a:close/>
                  <a:moveTo>
                    <a:pt x="3334329" y="736810"/>
                  </a:moveTo>
                  <a:cubicBezTo>
                    <a:pt x="3317556" y="749442"/>
                    <a:pt x="3326520" y="760449"/>
                    <a:pt x="3332600" y="769308"/>
                  </a:cubicBezTo>
                  <a:cubicBezTo>
                    <a:pt x="3369081" y="822352"/>
                    <a:pt x="3424327" y="839911"/>
                    <a:pt x="3482403" y="797612"/>
                  </a:cubicBezTo>
                  <a:cubicBezTo>
                    <a:pt x="3490632" y="791584"/>
                    <a:pt x="3509397" y="788439"/>
                    <a:pt x="3500486" y="773448"/>
                  </a:cubicBezTo>
                  <a:cubicBezTo>
                    <a:pt x="3493096" y="760974"/>
                    <a:pt x="3481250" y="773711"/>
                    <a:pt x="3472024" y="777275"/>
                  </a:cubicBezTo>
                  <a:cubicBezTo>
                    <a:pt x="3424222" y="795777"/>
                    <a:pt x="3380455" y="785661"/>
                    <a:pt x="3346385" y="747870"/>
                  </a:cubicBezTo>
                  <a:cubicBezTo>
                    <a:pt x="3343240" y="744358"/>
                    <a:pt x="3339414" y="741423"/>
                    <a:pt x="3334382" y="736810"/>
                  </a:cubicBezTo>
                  <a:close/>
                  <a:moveTo>
                    <a:pt x="3363472" y="635963"/>
                  </a:moveTo>
                  <a:cubicBezTo>
                    <a:pt x="3323794" y="633919"/>
                    <a:pt x="3292135" y="619662"/>
                    <a:pt x="3265927" y="592982"/>
                  </a:cubicBezTo>
                  <a:cubicBezTo>
                    <a:pt x="3247949" y="630669"/>
                    <a:pt x="3252928" y="661227"/>
                    <a:pt x="3277197" y="673807"/>
                  </a:cubicBezTo>
                  <a:cubicBezTo>
                    <a:pt x="3309851" y="690737"/>
                    <a:pt x="3338051" y="679258"/>
                    <a:pt x="3363472" y="635910"/>
                  </a:cubicBezTo>
                  <a:close/>
                  <a:moveTo>
                    <a:pt x="2867623" y="956798"/>
                  </a:moveTo>
                  <a:cubicBezTo>
                    <a:pt x="2877162" y="969482"/>
                    <a:pt x="2885549" y="969010"/>
                    <a:pt x="2899177" y="965027"/>
                  </a:cubicBezTo>
                  <a:cubicBezTo>
                    <a:pt x="2972716" y="943589"/>
                    <a:pt x="3045468" y="946577"/>
                    <a:pt x="3115076" y="980489"/>
                  </a:cubicBezTo>
                  <a:cubicBezTo>
                    <a:pt x="3128704" y="987146"/>
                    <a:pt x="3136147" y="983372"/>
                    <a:pt x="3146001" y="975667"/>
                  </a:cubicBezTo>
                  <a:cubicBezTo>
                    <a:pt x="3096940" y="931481"/>
                    <a:pt x="2935448" y="920421"/>
                    <a:pt x="2867570" y="956850"/>
                  </a:cubicBezTo>
                  <a:close/>
                  <a:moveTo>
                    <a:pt x="3105694" y="896520"/>
                  </a:moveTo>
                  <a:cubicBezTo>
                    <a:pt x="3105536" y="898302"/>
                    <a:pt x="3105379" y="900084"/>
                    <a:pt x="3105222" y="901866"/>
                  </a:cubicBezTo>
                  <a:cubicBezTo>
                    <a:pt x="3116910" y="906269"/>
                    <a:pt x="3128756" y="910305"/>
                    <a:pt x="3140183" y="915232"/>
                  </a:cubicBezTo>
                  <a:cubicBezTo>
                    <a:pt x="3152134" y="920369"/>
                    <a:pt x="3163770" y="926397"/>
                    <a:pt x="3179023" y="933735"/>
                  </a:cubicBezTo>
                  <a:cubicBezTo>
                    <a:pt x="3172995" y="918691"/>
                    <a:pt x="3168749" y="908104"/>
                    <a:pt x="3164084" y="896520"/>
                  </a:cubicBezTo>
                  <a:lnTo>
                    <a:pt x="3105641" y="896520"/>
                  </a:lnTo>
                  <a:close/>
                  <a:moveTo>
                    <a:pt x="2482632" y="2256490"/>
                  </a:moveTo>
                  <a:cubicBezTo>
                    <a:pt x="2495369" y="2246478"/>
                    <a:pt x="2503545" y="2240084"/>
                    <a:pt x="2516177" y="2230177"/>
                  </a:cubicBezTo>
                  <a:cubicBezTo>
                    <a:pt x="2500610" y="2228290"/>
                    <a:pt x="2490599" y="2227032"/>
                    <a:pt x="2478386" y="2225512"/>
                  </a:cubicBezTo>
                  <a:cubicBezTo>
                    <a:pt x="2479906" y="2236467"/>
                    <a:pt x="2480902" y="2243805"/>
                    <a:pt x="2482684" y="225649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54CC2807-2E64-9C42-2C78-D711184735CB}"/>
                </a:ext>
              </a:extLst>
            </p:cNvPr>
            <p:cNvSpPr/>
            <p:nvPr/>
          </p:nvSpPr>
          <p:spPr>
            <a:xfrm>
              <a:off x="10824444" y="4733191"/>
              <a:ext cx="678068" cy="997055"/>
            </a:xfrm>
            <a:custGeom>
              <a:avLst/>
              <a:gdLst>
                <a:gd name="csX0" fmla="*/ 677598 w 678068"/>
                <a:gd name="csY0" fmla="*/ 65390 h 997055"/>
                <a:gd name="csX1" fmla="*/ 387950 w 678068"/>
                <a:gd name="csY1" fmla="*/ 736727 h 997055"/>
                <a:gd name="csX2" fmla="*/ 47250 w 678068"/>
                <a:gd name="csY2" fmla="*/ 989002 h 997055"/>
                <a:gd name="csX3" fmla="*/ 22405 w 678068"/>
                <a:gd name="csY3" fmla="*/ 997022 h 997055"/>
                <a:gd name="csX4" fmla="*/ 1334 w 678068"/>
                <a:gd name="csY4" fmla="*/ 985490 h 997055"/>
                <a:gd name="csX5" fmla="*/ 5318 w 678068"/>
                <a:gd name="csY5" fmla="*/ 959125 h 997055"/>
                <a:gd name="csX6" fmla="*/ 32626 w 678068"/>
                <a:gd name="csY6" fmla="*/ 942353 h 997055"/>
                <a:gd name="csX7" fmla="*/ 425165 w 678068"/>
                <a:gd name="csY7" fmla="*/ 616067 h 997055"/>
                <a:gd name="csX8" fmla="*/ 623085 w 678068"/>
                <a:gd name="csY8" fmla="*/ 112355 h 997055"/>
                <a:gd name="csX9" fmla="*/ 629794 w 678068"/>
                <a:gd name="csY9" fmla="*/ 41646 h 997055"/>
                <a:gd name="csX10" fmla="*/ 634093 w 678068"/>
                <a:gd name="csY10" fmla="*/ 15491 h 997055"/>
                <a:gd name="csX11" fmla="*/ 656631 w 678068"/>
                <a:gd name="csY11" fmla="*/ 28 h 997055"/>
                <a:gd name="csX12" fmla="*/ 677283 w 678068"/>
                <a:gd name="csY12" fmla="*/ 17640 h 997055"/>
                <a:gd name="csX13" fmla="*/ 677650 w 678068"/>
                <a:gd name="csY13" fmla="*/ 65390 h 997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78068" h="997055">
                  <a:moveTo>
                    <a:pt x="677598" y="65390"/>
                  </a:moveTo>
                  <a:cubicBezTo>
                    <a:pt x="656264" y="319028"/>
                    <a:pt x="563542" y="545778"/>
                    <a:pt x="387950" y="736727"/>
                  </a:cubicBezTo>
                  <a:cubicBezTo>
                    <a:pt x="290615" y="842553"/>
                    <a:pt x="175825" y="925160"/>
                    <a:pt x="47250" y="989002"/>
                  </a:cubicBezTo>
                  <a:cubicBezTo>
                    <a:pt x="39440" y="992881"/>
                    <a:pt x="30529" y="997493"/>
                    <a:pt x="22405" y="997022"/>
                  </a:cubicBezTo>
                  <a:cubicBezTo>
                    <a:pt x="14857" y="996602"/>
                    <a:pt x="3535" y="991413"/>
                    <a:pt x="1334" y="985490"/>
                  </a:cubicBezTo>
                  <a:cubicBezTo>
                    <a:pt x="-1497" y="977995"/>
                    <a:pt x="338" y="965363"/>
                    <a:pt x="5318" y="959125"/>
                  </a:cubicBezTo>
                  <a:cubicBezTo>
                    <a:pt x="11660" y="951263"/>
                    <a:pt x="23034" y="947227"/>
                    <a:pt x="32626" y="942353"/>
                  </a:cubicBezTo>
                  <a:cubicBezTo>
                    <a:pt x="188300" y="863415"/>
                    <a:pt x="321068" y="756854"/>
                    <a:pt x="425165" y="616067"/>
                  </a:cubicBezTo>
                  <a:cubicBezTo>
                    <a:pt x="536128" y="465949"/>
                    <a:pt x="600809" y="297433"/>
                    <a:pt x="623085" y="112355"/>
                  </a:cubicBezTo>
                  <a:cubicBezTo>
                    <a:pt x="625916" y="88873"/>
                    <a:pt x="627384" y="65233"/>
                    <a:pt x="629794" y="41646"/>
                  </a:cubicBezTo>
                  <a:cubicBezTo>
                    <a:pt x="630686" y="32841"/>
                    <a:pt x="631577" y="23878"/>
                    <a:pt x="634093" y="15491"/>
                  </a:cubicBezTo>
                  <a:cubicBezTo>
                    <a:pt x="637238" y="4956"/>
                    <a:pt x="645414" y="-443"/>
                    <a:pt x="656631" y="28"/>
                  </a:cubicBezTo>
                  <a:cubicBezTo>
                    <a:pt x="667953" y="500"/>
                    <a:pt x="676130" y="6843"/>
                    <a:pt x="677283" y="17640"/>
                  </a:cubicBezTo>
                  <a:cubicBezTo>
                    <a:pt x="678803" y="32212"/>
                    <a:pt x="677650" y="46993"/>
                    <a:pt x="677650" y="6539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AE62B9C-6986-CA4A-00C7-C36C1AA05289}"/>
                </a:ext>
              </a:extLst>
            </p:cNvPr>
            <p:cNvSpPr/>
            <p:nvPr/>
          </p:nvSpPr>
          <p:spPr>
            <a:xfrm>
              <a:off x="10660746" y="5765960"/>
              <a:ext cx="43200" cy="47391"/>
            </a:xfrm>
            <a:custGeom>
              <a:avLst/>
              <a:gdLst>
                <a:gd name="csX0" fmla="*/ 43167 w 43200"/>
                <a:gd name="csY0" fmla="*/ 23378 h 47391"/>
                <a:gd name="csX1" fmla="*/ 22253 w 43200"/>
                <a:gd name="csY1" fmla="*/ 47384 h 47391"/>
                <a:gd name="csX2" fmla="*/ 29 w 43200"/>
                <a:gd name="csY2" fmla="*/ 24321 h 47391"/>
                <a:gd name="csX3" fmla="*/ 20680 w 43200"/>
                <a:gd name="csY3" fmla="*/ 1 h 47391"/>
                <a:gd name="csX4" fmla="*/ 43167 w 43200"/>
                <a:gd name="csY4" fmla="*/ 23325 h 47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200" h="47391">
                  <a:moveTo>
                    <a:pt x="43167" y="23378"/>
                  </a:moveTo>
                  <a:cubicBezTo>
                    <a:pt x="43848" y="35905"/>
                    <a:pt x="34151" y="47070"/>
                    <a:pt x="22253" y="47384"/>
                  </a:cubicBezTo>
                  <a:cubicBezTo>
                    <a:pt x="10407" y="47699"/>
                    <a:pt x="710" y="37635"/>
                    <a:pt x="29" y="24321"/>
                  </a:cubicBezTo>
                  <a:cubicBezTo>
                    <a:pt x="-600" y="11584"/>
                    <a:pt x="9149" y="105"/>
                    <a:pt x="20680" y="1"/>
                  </a:cubicBezTo>
                  <a:cubicBezTo>
                    <a:pt x="31950" y="-104"/>
                    <a:pt x="42485" y="10851"/>
                    <a:pt x="43167" y="23325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9297227E-7D7D-9EC8-562A-0FC9743A4E0F}"/>
                </a:ext>
              </a:extLst>
            </p:cNvPr>
            <p:cNvSpPr/>
            <p:nvPr/>
          </p:nvSpPr>
          <p:spPr>
            <a:xfrm>
              <a:off x="11442666" y="4650953"/>
              <a:ext cx="44646" cy="42202"/>
            </a:xfrm>
            <a:custGeom>
              <a:avLst/>
              <a:gdLst>
                <a:gd name="csX0" fmla="*/ 44647 w 44646"/>
                <a:gd name="csY0" fmla="*/ 23300 h 42202"/>
                <a:gd name="csX1" fmla="*/ 22318 w 44646"/>
                <a:gd name="csY1" fmla="*/ 42169 h 42202"/>
                <a:gd name="csX2" fmla="*/ 42 w 44646"/>
                <a:gd name="csY2" fmla="*/ 19106 h 42202"/>
                <a:gd name="csX3" fmla="*/ 22475 w 44646"/>
                <a:gd name="csY3" fmla="*/ 27 h 42202"/>
                <a:gd name="csX4" fmla="*/ 44595 w 44646"/>
                <a:gd name="csY4" fmla="*/ 23300 h 42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646" h="42202">
                  <a:moveTo>
                    <a:pt x="44647" y="23300"/>
                  </a:moveTo>
                  <a:cubicBezTo>
                    <a:pt x="44018" y="34412"/>
                    <a:pt x="34112" y="42798"/>
                    <a:pt x="22318" y="42169"/>
                  </a:cubicBezTo>
                  <a:cubicBezTo>
                    <a:pt x="9738" y="41488"/>
                    <a:pt x="-745" y="30638"/>
                    <a:pt x="42" y="19106"/>
                  </a:cubicBezTo>
                  <a:cubicBezTo>
                    <a:pt x="775" y="8152"/>
                    <a:pt x="11049" y="-549"/>
                    <a:pt x="22475" y="27"/>
                  </a:cubicBezTo>
                  <a:cubicBezTo>
                    <a:pt x="34688" y="656"/>
                    <a:pt x="45276" y="11768"/>
                    <a:pt x="44595" y="2330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85241D05-D157-BEFF-1FF9-6C6E731B6584}"/>
                </a:ext>
              </a:extLst>
            </p:cNvPr>
            <p:cNvSpPr/>
            <p:nvPr/>
          </p:nvSpPr>
          <p:spPr>
            <a:xfrm>
              <a:off x="10748720" y="5724138"/>
              <a:ext cx="41962" cy="41776"/>
            </a:xfrm>
            <a:custGeom>
              <a:avLst/>
              <a:gdLst>
                <a:gd name="csX0" fmla="*/ 23647 w 41962"/>
                <a:gd name="csY0" fmla="*/ 47 h 41776"/>
                <a:gd name="csX1" fmla="*/ 41887 w 41962"/>
                <a:gd name="csY1" fmla="*/ 22219 h 41776"/>
                <a:gd name="csX2" fmla="*/ 20450 w 41962"/>
                <a:gd name="csY2" fmla="*/ 41770 h 41776"/>
                <a:gd name="csX3" fmla="*/ 7 w 41962"/>
                <a:gd name="csY3" fmla="*/ 21171 h 41776"/>
                <a:gd name="csX4" fmla="*/ 23647 w 41962"/>
                <a:gd name="csY4" fmla="*/ 47 h 41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962" h="41776">
                  <a:moveTo>
                    <a:pt x="23647" y="47"/>
                  </a:moveTo>
                  <a:cubicBezTo>
                    <a:pt x="34759" y="886"/>
                    <a:pt x="42831" y="10635"/>
                    <a:pt x="41887" y="22219"/>
                  </a:cubicBezTo>
                  <a:cubicBezTo>
                    <a:pt x="40944" y="33698"/>
                    <a:pt x="31876" y="42032"/>
                    <a:pt x="20450" y="41770"/>
                  </a:cubicBezTo>
                  <a:cubicBezTo>
                    <a:pt x="9442" y="41508"/>
                    <a:pt x="-307" y="31706"/>
                    <a:pt x="7" y="21171"/>
                  </a:cubicBezTo>
                  <a:cubicBezTo>
                    <a:pt x="322" y="9639"/>
                    <a:pt x="12010" y="-791"/>
                    <a:pt x="23647" y="4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92C4AAC2-C8AC-F452-0001-FC770938A689}"/>
                </a:ext>
              </a:extLst>
            </p:cNvPr>
            <p:cNvSpPr/>
            <p:nvPr/>
          </p:nvSpPr>
          <p:spPr>
            <a:xfrm>
              <a:off x="8493959" y="4088087"/>
              <a:ext cx="148845" cy="149387"/>
            </a:xfrm>
            <a:custGeom>
              <a:avLst/>
              <a:gdLst>
                <a:gd name="csX0" fmla="*/ 73712 w 148845"/>
                <a:gd name="csY0" fmla="*/ 149388 h 149387"/>
                <a:gd name="csX1" fmla="*/ 16 w 148845"/>
                <a:gd name="csY1" fmla="*/ 72966 h 149387"/>
                <a:gd name="csX2" fmla="*/ 74445 w 148845"/>
                <a:gd name="csY2" fmla="*/ 4 h 149387"/>
                <a:gd name="csX3" fmla="*/ 148823 w 148845"/>
                <a:gd name="csY3" fmla="*/ 76792 h 149387"/>
                <a:gd name="csX4" fmla="*/ 73712 w 148845"/>
                <a:gd name="csY4" fmla="*/ 149335 h 149387"/>
                <a:gd name="csX5" fmla="*/ 74760 w 148845"/>
                <a:gd name="csY5" fmla="*/ 47807 h 149387"/>
                <a:gd name="csX6" fmla="*/ 47661 w 148845"/>
                <a:gd name="csY6" fmla="*/ 73490 h 149387"/>
                <a:gd name="csX7" fmla="*/ 71877 w 148845"/>
                <a:gd name="csY7" fmla="*/ 101166 h 149387"/>
                <a:gd name="csX8" fmla="*/ 100915 w 148845"/>
                <a:gd name="csY8" fmla="*/ 74801 h 149387"/>
                <a:gd name="csX9" fmla="*/ 74812 w 148845"/>
                <a:gd name="csY9" fmla="*/ 47807 h 149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845" h="149387">
                  <a:moveTo>
                    <a:pt x="73712" y="149388"/>
                  </a:moveTo>
                  <a:cubicBezTo>
                    <a:pt x="32094" y="149126"/>
                    <a:pt x="-823" y="114951"/>
                    <a:pt x="16" y="72966"/>
                  </a:cubicBezTo>
                  <a:cubicBezTo>
                    <a:pt x="802" y="32816"/>
                    <a:pt x="34715" y="-415"/>
                    <a:pt x="74445" y="4"/>
                  </a:cubicBezTo>
                  <a:cubicBezTo>
                    <a:pt x="114963" y="423"/>
                    <a:pt x="149871" y="36485"/>
                    <a:pt x="148823" y="76792"/>
                  </a:cubicBezTo>
                  <a:cubicBezTo>
                    <a:pt x="147775" y="116628"/>
                    <a:pt x="113652" y="149598"/>
                    <a:pt x="73712" y="149335"/>
                  </a:cubicBezTo>
                  <a:close/>
                  <a:moveTo>
                    <a:pt x="74760" y="47807"/>
                  </a:moveTo>
                  <a:cubicBezTo>
                    <a:pt x="60713" y="47440"/>
                    <a:pt x="48500" y="58971"/>
                    <a:pt x="47661" y="73490"/>
                  </a:cubicBezTo>
                  <a:cubicBezTo>
                    <a:pt x="46770" y="88691"/>
                    <a:pt x="56834" y="100170"/>
                    <a:pt x="71877" y="101166"/>
                  </a:cubicBezTo>
                  <a:cubicBezTo>
                    <a:pt x="87969" y="102266"/>
                    <a:pt x="100968" y="90420"/>
                    <a:pt x="100915" y="74801"/>
                  </a:cubicBezTo>
                  <a:cubicBezTo>
                    <a:pt x="100863" y="60858"/>
                    <a:pt x="88598" y="48174"/>
                    <a:pt x="74812" y="4780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F39B1D5-2D2E-74A0-C074-43E867B76960}"/>
                </a:ext>
              </a:extLst>
            </p:cNvPr>
            <p:cNvSpPr/>
            <p:nvPr/>
          </p:nvSpPr>
          <p:spPr>
            <a:xfrm>
              <a:off x="7815457" y="4348690"/>
              <a:ext cx="43892" cy="48390"/>
            </a:xfrm>
            <a:custGeom>
              <a:avLst/>
              <a:gdLst>
                <a:gd name="csX0" fmla="*/ 21019 w 43892"/>
                <a:gd name="csY0" fmla="*/ 48337 h 48390"/>
                <a:gd name="csX1" fmla="*/ 0 w 43892"/>
                <a:gd name="csY1" fmla="*/ 24541 h 48390"/>
                <a:gd name="csX2" fmla="*/ 20652 w 43892"/>
                <a:gd name="csY2" fmla="*/ 10 h 48390"/>
                <a:gd name="csX3" fmla="*/ 43872 w 43892"/>
                <a:gd name="csY3" fmla="*/ 25694 h 48390"/>
                <a:gd name="csX4" fmla="*/ 21019 w 43892"/>
                <a:gd name="csY4" fmla="*/ 48390 h 483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892" h="48390">
                  <a:moveTo>
                    <a:pt x="21019" y="48337"/>
                  </a:moveTo>
                  <a:cubicBezTo>
                    <a:pt x="8806" y="48232"/>
                    <a:pt x="-52" y="38169"/>
                    <a:pt x="0" y="24541"/>
                  </a:cubicBezTo>
                  <a:cubicBezTo>
                    <a:pt x="53" y="11122"/>
                    <a:pt x="9120" y="377"/>
                    <a:pt x="20652" y="10"/>
                  </a:cubicBezTo>
                  <a:cubicBezTo>
                    <a:pt x="33074" y="-409"/>
                    <a:pt x="44448" y="12171"/>
                    <a:pt x="43872" y="25694"/>
                  </a:cubicBezTo>
                  <a:cubicBezTo>
                    <a:pt x="43348" y="38011"/>
                    <a:pt x="32812" y="48494"/>
                    <a:pt x="21019" y="4839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D61C7FD6-9DD9-7C6D-40E9-0F5153132E5B}"/>
                </a:ext>
              </a:extLst>
            </p:cNvPr>
            <p:cNvSpPr/>
            <p:nvPr/>
          </p:nvSpPr>
          <p:spPr>
            <a:xfrm>
              <a:off x="7877349" y="4288040"/>
              <a:ext cx="44735" cy="42900"/>
            </a:xfrm>
            <a:custGeom>
              <a:avLst/>
              <a:gdLst>
                <a:gd name="csX0" fmla="*/ 24699 w 44735"/>
                <a:gd name="csY0" fmla="*/ 42891 h 42900"/>
                <a:gd name="csX1" fmla="*/ 11 w 44735"/>
                <a:gd name="csY1" fmla="*/ 19304 h 42900"/>
                <a:gd name="csX2" fmla="*/ 21397 w 44735"/>
                <a:gd name="csY2" fmla="*/ 16 h 42900"/>
                <a:gd name="csX3" fmla="*/ 44721 w 44735"/>
                <a:gd name="csY3" fmla="*/ 22082 h 42900"/>
                <a:gd name="csX4" fmla="*/ 24699 w 44735"/>
                <a:gd name="csY4" fmla="*/ 42891 h 42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735" h="42900">
                  <a:moveTo>
                    <a:pt x="24699" y="42891"/>
                  </a:moveTo>
                  <a:cubicBezTo>
                    <a:pt x="11071" y="43258"/>
                    <a:pt x="-408" y="32251"/>
                    <a:pt x="11" y="19304"/>
                  </a:cubicBezTo>
                  <a:cubicBezTo>
                    <a:pt x="378" y="7668"/>
                    <a:pt x="9289" y="-404"/>
                    <a:pt x="21397" y="16"/>
                  </a:cubicBezTo>
                  <a:cubicBezTo>
                    <a:pt x="33871" y="435"/>
                    <a:pt x="44355" y="10341"/>
                    <a:pt x="44721" y="22082"/>
                  </a:cubicBezTo>
                  <a:cubicBezTo>
                    <a:pt x="45141" y="33561"/>
                    <a:pt x="36440" y="42629"/>
                    <a:pt x="24699" y="42891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107EB14F-142F-A199-C781-75889C9B38C1}"/>
                </a:ext>
              </a:extLst>
            </p:cNvPr>
            <p:cNvSpPr/>
            <p:nvPr/>
          </p:nvSpPr>
          <p:spPr>
            <a:xfrm>
              <a:off x="9459559" y="3365593"/>
              <a:ext cx="183682" cy="230410"/>
            </a:xfrm>
            <a:custGeom>
              <a:avLst/>
              <a:gdLst>
                <a:gd name="csX0" fmla="*/ 67208 w 183682"/>
                <a:gd name="csY0" fmla="*/ 52315 h 230410"/>
                <a:gd name="csX1" fmla="*/ 25276 w 183682"/>
                <a:gd name="csY1" fmla="*/ 46811 h 230410"/>
                <a:gd name="csX2" fmla="*/ 273 w 183682"/>
                <a:gd name="csY2" fmla="*/ 20184 h 230410"/>
                <a:gd name="csX3" fmla="*/ 28683 w 183682"/>
                <a:gd name="csY3" fmla="*/ 109 h 230410"/>
                <a:gd name="csX4" fmla="*/ 158358 w 183682"/>
                <a:gd name="csY4" fmla="*/ 12008 h 230410"/>
                <a:gd name="csX5" fmla="*/ 183675 w 183682"/>
                <a:gd name="csY5" fmla="*/ 36381 h 230410"/>
                <a:gd name="csX6" fmla="*/ 153851 w 183682"/>
                <a:gd name="csY6" fmla="*/ 58185 h 230410"/>
                <a:gd name="csX7" fmla="*/ 136082 w 183682"/>
                <a:gd name="csY7" fmla="*/ 57557 h 230410"/>
                <a:gd name="csX8" fmla="*/ 116583 w 183682"/>
                <a:gd name="csY8" fmla="*/ 57557 h 230410"/>
                <a:gd name="csX9" fmla="*/ 102326 w 183682"/>
                <a:gd name="csY9" fmla="*/ 181991 h 230410"/>
                <a:gd name="csX10" fmla="*/ 100020 w 183682"/>
                <a:gd name="csY10" fmla="*/ 202590 h 230410"/>
                <a:gd name="csX11" fmla="*/ 72082 w 183682"/>
                <a:gd name="csY11" fmla="*/ 230056 h 230410"/>
                <a:gd name="csX12" fmla="*/ 53370 w 183682"/>
                <a:gd name="csY12" fmla="*/ 198187 h 230410"/>
                <a:gd name="csX13" fmla="*/ 56463 w 183682"/>
                <a:gd name="csY13" fmla="*/ 162807 h 230410"/>
                <a:gd name="csX14" fmla="*/ 65478 w 183682"/>
                <a:gd name="csY14" fmla="*/ 86385 h 230410"/>
                <a:gd name="csX15" fmla="*/ 67155 w 183682"/>
                <a:gd name="csY15" fmla="*/ 52367 h 230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83682" h="230410">
                  <a:moveTo>
                    <a:pt x="67208" y="52315"/>
                  </a:moveTo>
                  <a:cubicBezTo>
                    <a:pt x="52165" y="50376"/>
                    <a:pt x="38641" y="49065"/>
                    <a:pt x="25276" y="46811"/>
                  </a:cubicBezTo>
                  <a:cubicBezTo>
                    <a:pt x="6721" y="43666"/>
                    <a:pt x="-1666" y="34336"/>
                    <a:pt x="273" y="20184"/>
                  </a:cubicBezTo>
                  <a:cubicBezTo>
                    <a:pt x="2003" y="7814"/>
                    <a:pt x="12644" y="-1096"/>
                    <a:pt x="28683" y="109"/>
                  </a:cubicBezTo>
                  <a:cubicBezTo>
                    <a:pt x="71978" y="3307"/>
                    <a:pt x="115221" y="7185"/>
                    <a:pt x="158358" y="12008"/>
                  </a:cubicBezTo>
                  <a:cubicBezTo>
                    <a:pt x="174607" y="13842"/>
                    <a:pt x="183990" y="24640"/>
                    <a:pt x="183675" y="36381"/>
                  </a:cubicBezTo>
                  <a:cubicBezTo>
                    <a:pt x="183308" y="49747"/>
                    <a:pt x="172615" y="57661"/>
                    <a:pt x="153851" y="58185"/>
                  </a:cubicBezTo>
                  <a:cubicBezTo>
                    <a:pt x="147928" y="58343"/>
                    <a:pt x="142005" y="57714"/>
                    <a:pt x="136082" y="57557"/>
                  </a:cubicBezTo>
                  <a:cubicBezTo>
                    <a:pt x="130368" y="57452"/>
                    <a:pt x="124603" y="57557"/>
                    <a:pt x="116583" y="57557"/>
                  </a:cubicBezTo>
                  <a:cubicBezTo>
                    <a:pt x="111708" y="100118"/>
                    <a:pt x="106991" y="141054"/>
                    <a:pt x="102326" y="181991"/>
                  </a:cubicBezTo>
                  <a:cubicBezTo>
                    <a:pt x="101540" y="188857"/>
                    <a:pt x="101330" y="195828"/>
                    <a:pt x="100020" y="202590"/>
                  </a:cubicBezTo>
                  <a:cubicBezTo>
                    <a:pt x="95984" y="223451"/>
                    <a:pt x="86707" y="232362"/>
                    <a:pt x="72082" y="230056"/>
                  </a:cubicBezTo>
                  <a:cubicBezTo>
                    <a:pt x="58612" y="227959"/>
                    <a:pt x="52479" y="217895"/>
                    <a:pt x="53370" y="198187"/>
                  </a:cubicBezTo>
                  <a:cubicBezTo>
                    <a:pt x="53894" y="186394"/>
                    <a:pt x="55152" y="174548"/>
                    <a:pt x="56463" y="162807"/>
                  </a:cubicBezTo>
                  <a:cubicBezTo>
                    <a:pt x="59346" y="137333"/>
                    <a:pt x="62753" y="111911"/>
                    <a:pt x="65478" y="86385"/>
                  </a:cubicBezTo>
                  <a:cubicBezTo>
                    <a:pt x="66631" y="75797"/>
                    <a:pt x="66579" y="65104"/>
                    <a:pt x="67155" y="5236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26DDAC53-498A-0238-C942-9E4368FD8B36}"/>
                </a:ext>
              </a:extLst>
            </p:cNvPr>
            <p:cNvSpPr/>
            <p:nvPr/>
          </p:nvSpPr>
          <p:spPr>
            <a:xfrm>
              <a:off x="10102183" y="2831989"/>
              <a:ext cx="57821" cy="61608"/>
            </a:xfrm>
            <a:custGeom>
              <a:avLst/>
              <a:gdLst>
                <a:gd name="csX0" fmla="*/ 57815 w 57821"/>
                <a:gd name="csY0" fmla="*/ 30577 h 61608"/>
                <a:gd name="csX1" fmla="*/ 27886 w 57821"/>
                <a:gd name="csY1" fmla="*/ 61607 h 61608"/>
                <a:gd name="csX2" fmla="*/ 1 w 57821"/>
                <a:gd name="csY2" fmla="*/ 32831 h 61608"/>
                <a:gd name="csX3" fmla="*/ 28305 w 57821"/>
                <a:gd name="csY3" fmla="*/ 19 h 61608"/>
                <a:gd name="csX4" fmla="*/ 57815 w 57821"/>
                <a:gd name="csY4" fmla="*/ 30577 h 61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821" h="61608">
                  <a:moveTo>
                    <a:pt x="57815" y="30577"/>
                  </a:moveTo>
                  <a:cubicBezTo>
                    <a:pt x="57448" y="46512"/>
                    <a:pt x="43033" y="61502"/>
                    <a:pt x="27886" y="61607"/>
                  </a:cubicBezTo>
                  <a:cubicBezTo>
                    <a:pt x="13471" y="61764"/>
                    <a:pt x="105" y="47927"/>
                    <a:pt x="1" y="32831"/>
                  </a:cubicBezTo>
                  <a:cubicBezTo>
                    <a:pt x="-104" y="17159"/>
                    <a:pt x="14205" y="543"/>
                    <a:pt x="28305" y="19"/>
                  </a:cubicBezTo>
                  <a:cubicBezTo>
                    <a:pt x="43715" y="-610"/>
                    <a:pt x="58182" y="14381"/>
                    <a:pt x="57815" y="3057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03A3576E-10E8-7314-F2BE-28E3C15A5B63}"/>
                </a:ext>
              </a:extLst>
            </p:cNvPr>
            <p:cNvSpPr/>
            <p:nvPr/>
          </p:nvSpPr>
          <p:spPr>
            <a:xfrm>
              <a:off x="9903947" y="2783187"/>
              <a:ext cx="56403" cy="55378"/>
            </a:xfrm>
            <a:custGeom>
              <a:avLst/>
              <a:gdLst>
                <a:gd name="csX0" fmla="*/ 30193 w 56403"/>
                <a:gd name="csY0" fmla="*/ 22 h 55378"/>
                <a:gd name="csX1" fmla="*/ 56400 w 56403"/>
                <a:gd name="csY1" fmla="*/ 25916 h 55378"/>
                <a:gd name="csX2" fmla="*/ 25790 w 56403"/>
                <a:gd name="csY2" fmla="*/ 55373 h 55378"/>
                <a:gd name="csX3" fmla="*/ 1 w 56403"/>
                <a:gd name="csY3" fmla="*/ 28956 h 55378"/>
                <a:gd name="csX4" fmla="*/ 30193 w 56403"/>
                <a:gd name="csY4" fmla="*/ 22 h 55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403" h="55378">
                  <a:moveTo>
                    <a:pt x="30193" y="22"/>
                  </a:moveTo>
                  <a:cubicBezTo>
                    <a:pt x="45707" y="599"/>
                    <a:pt x="56610" y="11344"/>
                    <a:pt x="56400" y="25916"/>
                  </a:cubicBezTo>
                  <a:cubicBezTo>
                    <a:pt x="56191" y="41955"/>
                    <a:pt x="41881" y="55688"/>
                    <a:pt x="25790" y="55373"/>
                  </a:cubicBezTo>
                  <a:cubicBezTo>
                    <a:pt x="10904" y="55059"/>
                    <a:pt x="158" y="44051"/>
                    <a:pt x="1" y="28956"/>
                  </a:cubicBezTo>
                  <a:cubicBezTo>
                    <a:pt x="-156" y="12026"/>
                    <a:pt x="13000" y="-607"/>
                    <a:pt x="30193" y="22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8DFAD5D-4D3F-750C-FFE4-3522631E37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5989324"/>
      </p:ext>
    </p:extLst>
  </p:cSld>
  <p:clrMapOvr>
    <a:masterClrMapping/>
  </p:clrMapOvr>
  <p:hf sldNum="0"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0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2F66FC8-9C4D-9368-50DA-B65381D4FF5A}"/>
              </a:ext>
            </a:extLst>
          </p:cNvPr>
          <p:cNvGrpSpPr/>
          <p:nvPr userDrawn="1"/>
        </p:nvGrpSpPr>
        <p:grpSpPr>
          <a:xfrm>
            <a:off x="7513495" y="1627161"/>
            <a:ext cx="3676993" cy="4816216"/>
            <a:chOff x="7513495" y="1627161"/>
            <a:chExt cx="3676993" cy="4816216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D995AD0-9BEC-3FA7-FD0A-352DA374431D}"/>
                </a:ext>
              </a:extLst>
            </p:cNvPr>
            <p:cNvSpPr/>
            <p:nvPr/>
          </p:nvSpPr>
          <p:spPr>
            <a:xfrm>
              <a:off x="10139502" y="2897338"/>
              <a:ext cx="43439" cy="43439"/>
            </a:xfrm>
            <a:prstGeom prst="ellipse">
              <a:avLst/>
            </a:prstGeom>
            <a:solidFill>
              <a:srgbClr val="004C66"/>
            </a:solidFill>
            <a:ln w="5193" cap="flat">
              <a:noFill/>
              <a:prstDash val="solid"/>
              <a:miter/>
            </a:ln>
          </p:spPr>
        </p:sp>
        <p:grpSp>
          <p:nvGrpSpPr>
            <p:cNvPr id="11" name="Graphic 7">
              <a:extLst>
                <a:ext uri="{FF2B5EF4-FFF2-40B4-BE49-F238E27FC236}">
                  <a16:creationId xmlns:a16="http://schemas.microsoft.com/office/drawing/2014/main" id="{AAD94BE0-BC7C-0BC8-3E66-34D9C8C4504F}"/>
                </a:ext>
              </a:extLst>
            </p:cNvPr>
            <p:cNvGrpSpPr/>
            <p:nvPr/>
          </p:nvGrpSpPr>
          <p:grpSpPr>
            <a:xfrm>
              <a:off x="7513495" y="1627161"/>
              <a:ext cx="3676993" cy="4816216"/>
              <a:chOff x="7513495" y="1627161"/>
              <a:chExt cx="3676993" cy="4816216"/>
            </a:xfrm>
            <a:solidFill>
              <a:srgbClr val="004C66"/>
            </a:solidFill>
          </p:grpSpPr>
          <p:grpSp>
            <p:nvGrpSpPr>
              <p:cNvPr id="21" name="Graphic 7">
                <a:extLst>
                  <a:ext uri="{FF2B5EF4-FFF2-40B4-BE49-F238E27FC236}">
                    <a16:creationId xmlns:a16="http://schemas.microsoft.com/office/drawing/2014/main" id="{02D56373-041D-CABC-9080-C8EC0D17AED5}"/>
                  </a:ext>
                </a:extLst>
              </p:cNvPr>
              <p:cNvGrpSpPr/>
              <p:nvPr/>
            </p:nvGrpSpPr>
            <p:grpSpPr>
              <a:xfrm>
                <a:off x="7513495" y="1627161"/>
                <a:ext cx="3676993" cy="4816216"/>
                <a:chOff x="7513495" y="1627161"/>
                <a:chExt cx="3676993" cy="4816216"/>
              </a:xfrm>
              <a:solidFill>
                <a:srgbClr val="004C66"/>
              </a:solidFill>
            </p:grpSpPr>
            <p:sp>
              <p:nvSpPr>
                <p:cNvPr id="23" name="Free-form: Shape 22">
                  <a:extLst>
                    <a:ext uri="{FF2B5EF4-FFF2-40B4-BE49-F238E27FC236}">
                      <a16:creationId xmlns:a16="http://schemas.microsoft.com/office/drawing/2014/main" id="{6FBE64BC-1F3C-C6AA-93B7-A3D560EFB53C}"/>
                    </a:ext>
                  </a:extLst>
                </p:cNvPr>
                <p:cNvSpPr/>
                <p:nvPr/>
              </p:nvSpPr>
              <p:spPr>
                <a:xfrm>
                  <a:off x="7961858" y="1627161"/>
                  <a:ext cx="3228630" cy="3984266"/>
                </a:xfrm>
                <a:custGeom>
                  <a:avLst/>
                  <a:gdLst>
                    <a:gd name="csX0" fmla="*/ 1549590 w 3228630"/>
                    <a:gd name="csY0" fmla="*/ 3287310 h 3984266"/>
                    <a:gd name="csX1" fmla="*/ 1534054 w 3228630"/>
                    <a:gd name="csY1" fmla="*/ 3315628 h 3984266"/>
                    <a:gd name="csX2" fmla="*/ 1290979 w 3228630"/>
                    <a:gd name="csY2" fmla="*/ 3775589 h 3984266"/>
                    <a:gd name="csX3" fmla="*/ 1276950 w 3228630"/>
                    <a:gd name="csY3" fmla="*/ 3797153 h 3984266"/>
                    <a:gd name="csX4" fmla="*/ 1250346 w 3228630"/>
                    <a:gd name="csY4" fmla="*/ 3788527 h 3984266"/>
                    <a:gd name="csX5" fmla="*/ 1250346 w 3228630"/>
                    <a:gd name="csY5" fmla="*/ 3767846 h 3984266"/>
                    <a:gd name="csX6" fmla="*/ 1276794 w 3228630"/>
                    <a:gd name="csY6" fmla="*/ 3558910 h 3984266"/>
                    <a:gd name="csX7" fmla="*/ 1281107 w 3228630"/>
                    <a:gd name="csY7" fmla="*/ 3262784 h 3984266"/>
                    <a:gd name="csX8" fmla="*/ 1266766 w 3228630"/>
                    <a:gd name="csY8" fmla="*/ 3237167 h 3984266"/>
                    <a:gd name="csX9" fmla="*/ 1207582 w 3228630"/>
                    <a:gd name="csY9" fmla="*/ 3197105 h 3984266"/>
                    <a:gd name="csX10" fmla="*/ 1205451 w 3228630"/>
                    <a:gd name="csY10" fmla="*/ 3224644 h 3984266"/>
                    <a:gd name="csX11" fmla="*/ 1203997 w 3228630"/>
                    <a:gd name="csY11" fmla="*/ 3300092 h 3984266"/>
                    <a:gd name="csX12" fmla="*/ 1175262 w 3228630"/>
                    <a:gd name="csY12" fmla="*/ 3315472 h 3984266"/>
                    <a:gd name="csX13" fmla="*/ 1164298 w 3228630"/>
                    <a:gd name="csY13" fmla="*/ 3308510 h 3984266"/>
                    <a:gd name="csX14" fmla="*/ 816003 w 3228630"/>
                    <a:gd name="csY14" fmla="*/ 3080504 h 3984266"/>
                    <a:gd name="csX15" fmla="*/ 803012 w 3228630"/>
                    <a:gd name="csY15" fmla="*/ 3071878 h 3984266"/>
                    <a:gd name="csX16" fmla="*/ 805714 w 3228630"/>
                    <a:gd name="csY16" fmla="*/ 3032960 h 3984266"/>
                    <a:gd name="csX17" fmla="*/ 876122 w 3228630"/>
                    <a:gd name="csY17" fmla="*/ 2999445 h 3984266"/>
                    <a:gd name="csX18" fmla="*/ 901635 w 3228630"/>
                    <a:gd name="csY18" fmla="*/ 2986247 h 3984266"/>
                    <a:gd name="csX19" fmla="*/ 823537 w 3228630"/>
                    <a:gd name="csY19" fmla="*/ 2931272 h 3984266"/>
                    <a:gd name="csX20" fmla="*/ 804000 w 3228630"/>
                    <a:gd name="csY20" fmla="*/ 2932830 h 3984266"/>
                    <a:gd name="csX21" fmla="*/ 621356 w 3228630"/>
                    <a:gd name="csY21" fmla="*/ 3000432 h 3984266"/>
                    <a:gd name="csX22" fmla="*/ 348300 w 3228630"/>
                    <a:gd name="csY22" fmla="*/ 3128412 h 3984266"/>
                    <a:gd name="csX23" fmla="*/ 314837 w 3228630"/>
                    <a:gd name="csY23" fmla="*/ 3142494 h 3984266"/>
                    <a:gd name="csX24" fmla="*/ 277581 w 3228630"/>
                    <a:gd name="csY24" fmla="*/ 3135219 h 3984266"/>
                    <a:gd name="csX25" fmla="*/ 288181 w 3228630"/>
                    <a:gd name="csY25" fmla="*/ 3101237 h 3984266"/>
                    <a:gd name="csX26" fmla="*/ 578904 w 3228630"/>
                    <a:gd name="csY26" fmla="*/ 2788690 h 3984266"/>
                    <a:gd name="csX27" fmla="*/ 601455 w 3228630"/>
                    <a:gd name="csY27" fmla="*/ 2763177 h 3984266"/>
                    <a:gd name="csX28" fmla="*/ 476332 w 3228630"/>
                    <a:gd name="csY28" fmla="*/ 2791028 h 3984266"/>
                    <a:gd name="csX29" fmla="*/ 94989 w 3228630"/>
                    <a:gd name="csY29" fmla="*/ 2883987 h 3984266"/>
                    <a:gd name="csX30" fmla="*/ 36689 w 3228630"/>
                    <a:gd name="csY30" fmla="*/ 2897237 h 3984266"/>
                    <a:gd name="csX31" fmla="*/ 18762 w 3228630"/>
                    <a:gd name="csY31" fmla="*/ 2898744 h 3984266"/>
                    <a:gd name="csX32" fmla="*/ 4733 w 3228630"/>
                    <a:gd name="csY32" fmla="*/ 2865904 h 3984266"/>
                    <a:gd name="csX33" fmla="*/ 15645 w 3228630"/>
                    <a:gd name="csY33" fmla="*/ 2854837 h 3984266"/>
                    <a:gd name="csX34" fmla="*/ 109643 w 3228630"/>
                    <a:gd name="csY34" fmla="*/ 2761359 h 3984266"/>
                    <a:gd name="csX35" fmla="*/ 899764 w 3228630"/>
                    <a:gd name="csY35" fmla="*/ 1900258 h 3984266"/>
                    <a:gd name="csX36" fmla="*/ 950894 w 3228630"/>
                    <a:gd name="csY36" fmla="*/ 1866795 h 3984266"/>
                    <a:gd name="csX37" fmla="*/ 1180354 w 3228630"/>
                    <a:gd name="csY37" fmla="*/ 1790880 h 3984266"/>
                    <a:gd name="csX38" fmla="*/ 1215376 w 3228630"/>
                    <a:gd name="csY38" fmla="*/ 1763133 h 3984266"/>
                    <a:gd name="csX39" fmla="*/ 2199728 w 3228630"/>
                    <a:gd name="csY39" fmla="*/ 576288 h 3984266"/>
                    <a:gd name="csX40" fmla="*/ 2805387 w 3228630"/>
                    <a:gd name="csY40" fmla="*/ 146517 h 3984266"/>
                    <a:gd name="csX41" fmla="*/ 3132327 w 3228630"/>
                    <a:gd name="csY41" fmla="*/ 6585 h 3984266"/>
                    <a:gd name="csX42" fmla="*/ 3180859 w 3228630"/>
                    <a:gd name="csY42" fmla="*/ 38 h 3984266"/>
                    <a:gd name="csX43" fmla="*/ 3227624 w 3228630"/>
                    <a:gd name="csY43" fmla="*/ 46959 h 3984266"/>
                    <a:gd name="csX44" fmla="*/ 3225857 w 3228630"/>
                    <a:gd name="csY44" fmla="*/ 202791 h 3984266"/>
                    <a:gd name="csX45" fmla="*/ 2877302 w 3228630"/>
                    <a:gd name="csY45" fmla="*/ 1518603 h 3984266"/>
                    <a:gd name="csX46" fmla="*/ 2262134 w 3228630"/>
                    <a:gd name="csY46" fmla="*/ 2501085 h 3984266"/>
                    <a:gd name="csX47" fmla="*/ 2251014 w 3228630"/>
                    <a:gd name="csY47" fmla="*/ 2536159 h 3984266"/>
                    <a:gd name="csX48" fmla="*/ 2272006 w 3228630"/>
                    <a:gd name="csY48" fmla="*/ 2737976 h 3984266"/>
                    <a:gd name="csX49" fmla="*/ 2260523 w 3228630"/>
                    <a:gd name="csY49" fmla="*/ 2792795 h 3984266"/>
                    <a:gd name="csX50" fmla="*/ 1694250 w 3228630"/>
                    <a:gd name="csY50" fmla="*/ 3928718 h 3984266"/>
                    <a:gd name="csX51" fmla="*/ 1678038 w 3228630"/>
                    <a:gd name="csY51" fmla="*/ 3964156 h 3984266"/>
                    <a:gd name="csX52" fmla="*/ 1651330 w 3228630"/>
                    <a:gd name="csY52" fmla="*/ 3983745 h 3984266"/>
                    <a:gd name="csX53" fmla="*/ 1634183 w 3228630"/>
                    <a:gd name="csY53" fmla="*/ 3957868 h 3984266"/>
                    <a:gd name="csX54" fmla="*/ 1614126 w 3228630"/>
                    <a:gd name="csY54" fmla="*/ 3743113 h 3984266"/>
                    <a:gd name="csX55" fmla="*/ 1574635 w 3228630"/>
                    <a:gd name="csY55" fmla="*/ 3423136 h 3984266"/>
                    <a:gd name="csX56" fmla="*/ 1556137 w 3228630"/>
                    <a:gd name="csY56" fmla="*/ 3315524 h 3984266"/>
                    <a:gd name="csX57" fmla="*/ 1549642 w 3228630"/>
                    <a:gd name="csY57" fmla="*/ 3287310 h 3984266"/>
                    <a:gd name="csX58" fmla="*/ 2241921 w 3228630"/>
                    <a:gd name="csY58" fmla="*/ 1909299 h 3984266"/>
                    <a:gd name="csX59" fmla="*/ 2749529 w 3228630"/>
                    <a:gd name="csY59" fmla="*/ 1404653 h 3984266"/>
                    <a:gd name="csX60" fmla="*/ 2246441 w 3228630"/>
                    <a:gd name="csY60" fmla="*/ 897979 h 3984266"/>
                    <a:gd name="csX61" fmla="*/ 1737690 w 3228630"/>
                    <a:gd name="csY61" fmla="*/ 1403977 h 3984266"/>
                    <a:gd name="csX62" fmla="*/ 2241973 w 3228630"/>
                    <a:gd name="csY62" fmla="*/ 1909299 h 3984266"/>
                    <a:gd name="csX63" fmla="*/ 383946 w 3228630"/>
                    <a:gd name="csY63" fmla="*/ 3060032 h 3984266"/>
                    <a:gd name="csX64" fmla="*/ 387427 w 3228630"/>
                    <a:gd name="csY64" fmla="*/ 3063357 h 3984266"/>
                    <a:gd name="csX65" fmla="*/ 544765 w 3228630"/>
                    <a:gd name="csY65" fmla="*/ 2988845 h 3984266"/>
                    <a:gd name="csX66" fmla="*/ 864794 w 3228630"/>
                    <a:gd name="csY66" fmla="*/ 2875050 h 3984266"/>
                    <a:gd name="csX67" fmla="*/ 1060688 w 3228630"/>
                    <a:gd name="csY67" fmla="*/ 2850264 h 3984266"/>
                    <a:gd name="csX68" fmla="*/ 1092852 w 3228630"/>
                    <a:gd name="csY68" fmla="*/ 2827349 h 3984266"/>
                    <a:gd name="csX69" fmla="*/ 1248891 w 3228630"/>
                    <a:gd name="csY69" fmla="*/ 2481755 h 3984266"/>
                    <a:gd name="csX70" fmla="*/ 1495395 w 3228630"/>
                    <a:gd name="csY70" fmla="*/ 2097139 h 3984266"/>
                    <a:gd name="csX71" fmla="*/ 1498149 w 3228630"/>
                    <a:gd name="csY71" fmla="*/ 2088357 h 3984266"/>
                    <a:gd name="csX72" fmla="*/ 1463439 w 3228630"/>
                    <a:gd name="csY72" fmla="*/ 2092722 h 3984266"/>
                    <a:gd name="csX73" fmla="*/ 1278405 w 3228630"/>
                    <a:gd name="csY73" fmla="*/ 2120989 h 3984266"/>
                    <a:gd name="csX74" fmla="*/ 1234706 w 3228630"/>
                    <a:gd name="csY74" fmla="*/ 2143644 h 3984266"/>
                    <a:gd name="csX75" fmla="*/ 593713 w 3228630"/>
                    <a:gd name="csY75" fmla="*/ 2833325 h 3984266"/>
                    <a:gd name="csX76" fmla="*/ 400573 w 3228630"/>
                    <a:gd name="csY76" fmla="*/ 3041066 h 3984266"/>
                    <a:gd name="csX77" fmla="*/ 383946 w 3228630"/>
                    <a:gd name="csY77" fmla="*/ 3060032 h 3984266"/>
                    <a:gd name="csX78" fmla="*/ 1306464 w 3228630"/>
                    <a:gd name="csY78" fmla="*/ 3647504 h 3984266"/>
                    <a:gd name="csX79" fmla="*/ 1310309 w 3228630"/>
                    <a:gd name="csY79" fmla="*/ 3649115 h 3984266"/>
                    <a:gd name="csX80" fmla="*/ 1326261 w 3228630"/>
                    <a:gd name="csY80" fmla="*/ 3620485 h 3984266"/>
                    <a:gd name="csX81" fmla="*/ 1610852 w 3228630"/>
                    <a:gd name="csY81" fmla="*/ 3082427 h 3984266"/>
                    <a:gd name="csX82" fmla="*/ 1865202 w 3228630"/>
                    <a:gd name="csY82" fmla="*/ 2604904 h 3984266"/>
                    <a:gd name="csX83" fmla="*/ 1875647 w 3228630"/>
                    <a:gd name="csY83" fmla="*/ 2568375 h 3984266"/>
                    <a:gd name="csX84" fmla="*/ 1868216 w 3228630"/>
                    <a:gd name="csY84" fmla="*/ 2399501 h 3984266"/>
                    <a:gd name="csX85" fmla="*/ 1868216 w 3228630"/>
                    <a:gd name="csY85" fmla="*/ 2374560 h 3984266"/>
                    <a:gd name="csX86" fmla="*/ 1846912 w 3228630"/>
                    <a:gd name="csY86" fmla="*/ 2391187 h 3984266"/>
                    <a:gd name="csX87" fmla="*/ 1665048 w 3228630"/>
                    <a:gd name="csY87" fmla="*/ 2615608 h 3984266"/>
                    <a:gd name="csX88" fmla="*/ 1279548 w 3228630"/>
                    <a:gd name="csY88" fmla="*/ 2973256 h 3984266"/>
                    <a:gd name="csX89" fmla="*/ 1268324 w 3228630"/>
                    <a:gd name="csY89" fmla="*/ 3003290 h 3984266"/>
                    <a:gd name="csX90" fmla="*/ 1301268 w 3228630"/>
                    <a:gd name="csY90" fmla="*/ 3123580 h 3984266"/>
                    <a:gd name="csX91" fmla="*/ 1318883 w 3228630"/>
                    <a:gd name="csY91" fmla="*/ 3558391 h 3984266"/>
                    <a:gd name="csX92" fmla="*/ 1306412 w 3228630"/>
                    <a:gd name="csY92" fmla="*/ 3647452 h 3984266"/>
                    <a:gd name="csX93" fmla="*/ 1946262 w 3228630"/>
                    <a:gd name="csY93" fmla="*/ 1865860 h 3984266"/>
                    <a:gd name="csX94" fmla="*/ 1804356 w 3228630"/>
                    <a:gd name="csY94" fmla="*/ 2073289 h 3984266"/>
                    <a:gd name="csX95" fmla="*/ 1858551 w 3228630"/>
                    <a:gd name="csY95" fmla="*/ 2110753 h 3984266"/>
                    <a:gd name="csX96" fmla="*/ 2114824 w 3228630"/>
                    <a:gd name="csY96" fmla="*/ 2258894 h 3984266"/>
                    <a:gd name="csX97" fmla="*/ 2356287 w 3228630"/>
                    <a:gd name="csY97" fmla="*/ 2317247 h 3984266"/>
                    <a:gd name="csX98" fmla="*/ 2755037 w 3228630"/>
                    <a:gd name="csY98" fmla="*/ 1678280 h 3984266"/>
                    <a:gd name="csX99" fmla="*/ 2728953 w 3228630"/>
                    <a:gd name="csY99" fmla="*/ 1661549 h 3984266"/>
                    <a:gd name="csX100" fmla="*/ 1946314 w 3228630"/>
                    <a:gd name="csY100" fmla="*/ 1865860 h 3984266"/>
                    <a:gd name="csX101" fmla="*/ 1768866 w 3228630"/>
                    <a:gd name="csY101" fmla="*/ 2048451 h 3984266"/>
                    <a:gd name="csX102" fmla="*/ 1908954 w 3228630"/>
                    <a:gd name="csY102" fmla="*/ 1838061 h 3984266"/>
                    <a:gd name="csX103" fmla="*/ 1702044 w 3228630"/>
                    <a:gd name="csY103" fmla="*/ 1486180 h 3984266"/>
                    <a:gd name="csX104" fmla="*/ 1795211 w 3228630"/>
                    <a:gd name="csY104" fmla="*/ 1087845 h 3984266"/>
                    <a:gd name="csX105" fmla="*/ 1765541 w 3228630"/>
                    <a:gd name="csY105" fmla="*/ 1071114 h 3984266"/>
                    <a:gd name="csX106" fmla="*/ 1338264 w 3228630"/>
                    <a:gd name="csY106" fmla="*/ 1640608 h 3984266"/>
                    <a:gd name="csX107" fmla="*/ 1768866 w 3228630"/>
                    <a:gd name="csY107" fmla="*/ 2048451 h 3984266"/>
                    <a:gd name="csX108" fmla="*/ 2773275 w 3228630"/>
                    <a:gd name="csY108" fmla="*/ 1639257 h 3984266"/>
                    <a:gd name="csX109" fmla="*/ 2782369 w 3228630"/>
                    <a:gd name="csY109" fmla="*/ 1623513 h 3984266"/>
                    <a:gd name="csX110" fmla="*/ 3008608 w 3228630"/>
                    <a:gd name="csY110" fmla="*/ 1065190 h 3984266"/>
                    <a:gd name="csX111" fmla="*/ 3003204 w 3228630"/>
                    <a:gd name="csY111" fmla="*/ 1028921 h 3984266"/>
                    <a:gd name="csX112" fmla="*/ 2885564 w 3228630"/>
                    <a:gd name="csY112" fmla="*/ 890912 h 3984266"/>
                    <a:gd name="csX113" fmla="*/ 2722769 w 3228630"/>
                    <a:gd name="csY113" fmla="*/ 761789 h 3984266"/>
                    <a:gd name="csX114" fmla="*/ 2703959 w 3228630"/>
                    <a:gd name="csY114" fmla="*/ 751085 h 3984266"/>
                    <a:gd name="csX115" fmla="*/ 2562781 w 3228630"/>
                    <a:gd name="csY115" fmla="*/ 953889 h 3984266"/>
                    <a:gd name="csX116" fmla="*/ 2749737 w 3228630"/>
                    <a:gd name="csY116" fmla="*/ 1620551 h 3984266"/>
                    <a:gd name="csX117" fmla="*/ 2773327 w 3228630"/>
                    <a:gd name="csY117" fmla="*/ 1639205 h 3984266"/>
                    <a:gd name="csX118" fmla="*/ 2916844 w 3228630"/>
                    <a:gd name="csY118" fmla="*/ 858073 h 3984266"/>
                    <a:gd name="csX119" fmla="*/ 2924275 w 3228630"/>
                    <a:gd name="csY119" fmla="*/ 842329 h 3984266"/>
                    <a:gd name="csX120" fmla="*/ 3029808 w 3228630"/>
                    <a:gd name="csY120" fmla="*/ 486551 h 3984266"/>
                    <a:gd name="csX121" fmla="*/ 3036407 w 3228630"/>
                    <a:gd name="csY121" fmla="*/ 464311 h 3984266"/>
                    <a:gd name="csX122" fmla="*/ 3060517 w 3228630"/>
                    <a:gd name="csY122" fmla="*/ 454439 h 3984266"/>
                    <a:gd name="csX123" fmla="*/ 3074702 w 3228630"/>
                    <a:gd name="csY123" fmla="*/ 476522 h 3984266"/>
                    <a:gd name="csX124" fmla="*/ 3071688 w 3228630"/>
                    <a:gd name="csY124" fmla="*/ 489149 h 3984266"/>
                    <a:gd name="csX125" fmla="*/ 2959972 w 3228630"/>
                    <a:gd name="csY125" fmla="*/ 864672 h 3984266"/>
                    <a:gd name="csX126" fmla="*/ 2949060 w 3228630"/>
                    <a:gd name="csY126" fmla="*/ 893407 h 3984266"/>
                    <a:gd name="csX127" fmla="*/ 2990889 w 3228630"/>
                    <a:gd name="csY127" fmla="*/ 941730 h 3984266"/>
                    <a:gd name="csX128" fmla="*/ 3029392 w 3228630"/>
                    <a:gd name="csY128" fmla="*/ 990210 h 3984266"/>
                    <a:gd name="csX129" fmla="*/ 3187198 w 3228630"/>
                    <a:gd name="csY129" fmla="*/ 57092 h 3984266"/>
                    <a:gd name="csX130" fmla="*/ 2730407 w 3228630"/>
                    <a:gd name="csY130" fmla="*/ 713101 h 3984266"/>
                    <a:gd name="csX131" fmla="*/ 2916896 w 3228630"/>
                    <a:gd name="csY131" fmla="*/ 858021 h 3984266"/>
                    <a:gd name="csX132" fmla="*/ 1817086 w 3228630"/>
                    <a:gd name="csY132" fmla="*/ 1054071 h 3984266"/>
                    <a:gd name="csX133" fmla="*/ 2527967 w 3228630"/>
                    <a:gd name="csY133" fmla="*/ 931338 h 3984266"/>
                    <a:gd name="csX134" fmla="*/ 2669821 w 3228630"/>
                    <a:gd name="csY134" fmla="*/ 727547 h 3984266"/>
                    <a:gd name="csX135" fmla="*/ 2281359 w 3228630"/>
                    <a:gd name="csY135" fmla="*/ 560180 h 3984266"/>
                    <a:gd name="csX136" fmla="*/ 1793600 w 3228630"/>
                    <a:gd name="csY136" fmla="*/ 1039054 h 3984266"/>
                    <a:gd name="csX137" fmla="*/ 1817086 w 3228630"/>
                    <a:gd name="csY137" fmla="*/ 1054071 h 3984266"/>
                    <a:gd name="csX138" fmla="*/ 1717217 w 3228630"/>
                    <a:gd name="csY138" fmla="*/ 2968424 h 3984266"/>
                    <a:gd name="csX139" fmla="*/ 1720387 w 3228630"/>
                    <a:gd name="csY139" fmla="*/ 2972009 h 3984266"/>
                    <a:gd name="csX140" fmla="*/ 1738729 w 3228630"/>
                    <a:gd name="csY140" fmla="*/ 2958135 h 3984266"/>
                    <a:gd name="csX141" fmla="*/ 2131659 w 3228630"/>
                    <a:gd name="csY141" fmla="*/ 2587081 h 3984266"/>
                    <a:gd name="csX142" fmla="*/ 2224566 w 3228630"/>
                    <a:gd name="csY142" fmla="*/ 2475053 h 3984266"/>
                    <a:gd name="csX143" fmla="*/ 2234334 w 3228630"/>
                    <a:gd name="csY143" fmla="*/ 2457282 h 3984266"/>
                    <a:gd name="csX144" fmla="*/ 1907291 w 3228630"/>
                    <a:gd name="csY144" fmla="*/ 2349203 h 3984266"/>
                    <a:gd name="csX145" fmla="*/ 1917267 w 3228630"/>
                    <a:gd name="csY145" fmla="*/ 2566192 h 3984266"/>
                    <a:gd name="csX146" fmla="*/ 1912071 w 3228630"/>
                    <a:gd name="csY146" fmla="*/ 2598408 h 3984266"/>
                    <a:gd name="csX147" fmla="*/ 1787364 w 3228630"/>
                    <a:gd name="csY147" fmla="*/ 2835247 h 3984266"/>
                    <a:gd name="csX148" fmla="*/ 1717269 w 3228630"/>
                    <a:gd name="csY148" fmla="*/ 2968476 h 3984266"/>
                    <a:gd name="csX149" fmla="*/ 985240 w 3228630"/>
                    <a:gd name="csY149" fmla="*/ 2343487 h 3984266"/>
                    <a:gd name="csX150" fmla="*/ 990904 w 3228630"/>
                    <a:gd name="csY150" fmla="*/ 2348060 h 3984266"/>
                    <a:gd name="csX151" fmla="*/ 1007168 w 3228630"/>
                    <a:gd name="csY151" fmla="*/ 2328210 h 3984266"/>
                    <a:gd name="csX152" fmla="*/ 1196202 w 3228630"/>
                    <a:gd name="csY152" fmla="*/ 2124107 h 3984266"/>
                    <a:gd name="csX153" fmla="*/ 1283445 w 3228630"/>
                    <a:gd name="csY153" fmla="*/ 2077861 h 3984266"/>
                    <a:gd name="csX154" fmla="*/ 1452787 w 3228630"/>
                    <a:gd name="csY154" fmla="*/ 2052400 h 3984266"/>
                    <a:gd name="csX155" fmla="*/ 1468583 w 3228630"/>
                    <a:gd name="csY155" fmla="*/ 2046789 h 3984266"/>
                    <a:gd name="csX156" fmla="*/ 1243539 w 3228630"/>
                    <a:gd name="csY156" fmla="*/ 1795920 h 3984266"/>
                    <a:gd name="csX157" fmla="*/ 985292 w 3228630"/>
                    <a:gd name="csY157" fmla="*/ 2343487 h 3984266"/>
                    <a:gd name="csX158" fmla="*/ 1163779 w 3228630"/>
                    <a:gd name="csY158" fmla="*/ 3270734 h 3984266"/>
                    <a:gd name="csX159" fmla="*/ 1163259 w 3228630"/>
                    <a:gd name="csY159" fmla="*/ 3177152 h 3984266"/>
                    <a:gd name="csX160" fmla="*/ 1152243 w 3228630"/>
                    <a:gd name="csY160" fmla="*/ 3158809 h 3984266"/>
                    <a:gd name="csX161" fmla="*/ 1107505 w 3228630"/>
                    <a:gd name="csY161" fmla="*/ 3127581 h 3984266"/>
                    <a:gd name="csX162" fmla="*/ 959883 w 3228630"/>
                    <a:gd name="csY162" fmla="*/ 3025789 h 3984266"/>
                    <a:gd name="csX163" fmla="*/ 934266 w 3228630"/>
                    <a:gd name="csY163" fmla="*/ 3017943 h 3984266"/>
                    <a:gd name="csX164" fmla="*/ 845465 w 3228630"/>
                    <a:gd name="csY164" fmla="*/ 3059823 h 3984266"/>
                    <a:gd name="csX165" fmla="*/ 1163779 w 3228630"/>
                    <a:gd name="csY165" fmla="*/ 3270734 h 3984266"/>
                    <a:gd name="csX166" fmla="*/ 1270039 w 3228630"/>
                    <a:gd name="csY166" fmla="*/ 3189519 h 3984266"/>
                    <a:gd name="csX167" fmla="*/ 1237200 w 3228630"/>
                    <a:gd name="csY167" fmla="*/ 3119007 h 3984266"/>
                    <a:gd name="csX168" fmla="*/ 948140 w 3228630"/>
                    <a:gd name="csY168" fmla="*/ 2915787 h 3984266"/>
                    <a:gd name="csX169" fmla="*/ 930213 w 3228630"/>
                    <a:gd name="csY169" fmla="*/ 2907785 h 3984266"/>
                    <a:gd name="csX170" fmla="*/ 882825 w 3228630"/>
                    <a:gd name="csY170" fmla="*/ 2915995 h 3984266"/>
                    <a:gd name="csX171" fmla="*/ 881889 w 3228630"/>
                    <a:gd name="csY171" fmla="*/ 2921451 h 3984266"/>
                    <a:gd name="csX172" fmla="*/ 1270039 w 3228630"/>
                    <a:gd name="csY172" fmla="*/ 3189571 h 39842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</a:cxnLst>
                  <a:rect l="l" t="t" r="r" b="b"/>
                  <a:pathLst>
                    <a:path w="3228630" h="3984266">
                      <a:moveTo>
                        <a:pt x="1549590" y="3287310"/>
                      </a:moveTo>
                      <a:cubicBezTo>
                        <a:pt x="1542264" y="3300612"/>
                        <a:pt x="1538055" y="3308042"/>
                        <a:pt x="1534054" y="3315628"/>
                      </a:cubicBezTo>
                      <a:cubicBezTo>
                        <a:pt x="1453046" y="3468966"/>
                        <a:pt x="1372091" y="3622303"/>
                        <a:pt x="1290979" y="3775589"/>
                      </a:cubicBezTo>
                      <a:cubicBezTo>
                        <a:pt x="1286979" y="3783175"/>
                        <a:pt x="1282978" y="3791333"/>
                        <a:pt x="1276950" y="3797153"/>
                      </a:cubicBezTo>
                      <a:cubicBezTo>
                        <a:pt x="1265882" y="3807857"/>
                        <a:pt x="1253048" y="3803492"/>
                        <a:pt x="1250346" y="3788527"/>
                      </a:cubicBezTo>
                      <a:cubicBezTo>
                        <a:pt x="1249151" y="3781876"/>
                        <a:pt x="1249515" y="3774653"/>
                        <a:pt x="1250346" y="3767846"/>
                      </a:cubicBezTo>
                      <a:cubicBezTo>
                        <a:pt x="1259075" y="3698167"/>
                        <a:pt x="1268532" y="3628642"/>
                        <a:pt x="1276794" y="3558910"/>
                      </a:cubicBezTo>
                      <a:cubicBezTo>
                        <a:pt x="1288485" y="3460392"/>
                        <a:pt x="1288745" y="3361666"/>
                        <a:pt x="1281107" y="3262784"/>
                      </a:cubicBezTo>
                      <a:cubicBezTo>
                        <a:pt x="1280224" y="3251301"/>
                        <a:pt x="1276482" y="3243402"/>
                        <a:pt x="1266766" y="3237167"/>
                      </a:cubicBezTo>
                      <a:cubicBezTo>
                        <a:pt x="1247956" y="3225060"/>
                        <a:pt x="1229665" y="3212174"/>
                        <a:pt x="1207582" y="3197105"/>
                      </a:cubicBezTo>
                      <a:cubicBezTo>
                        <a:pt x="1206647" y="3208536"/>
                        <a:pt x="1205607" y="3216591"/>
                        <a:pt x="1205451" y="3224644"/>
                      </a:cubicBezTo>
                      <a:cubicBezTo>
                        <a:pt x="1204880" y="3249793"/>
                        <a:pt x="1205296" y="3274995"/>
                        <a:pt x="1203997" y="3300092"/>
                      </a:cubicBezTo>
                      <a:cubicBezTo>
                        <a:pt x="1202905" y="3321500"/>
                        <a:pt x="1193916" y="3325813"/>
                        <a:pt x="1175262" y="3315472"/>
                      </a:cubicBezTo>
                      <a:cubicBezTo>
                        <a:pt x="1171469" y="3313394"/>
                        <a:pt x="1167935" y="3310848"/>
                        <a:pt x="1164298" y="3308510"/>
                      </a:cubicBezTo>
                      <a:cubicBezTo>
                        <a:pt x="1048165" y="3232491"/>
                        <a:pt x="932084" y="3156523"/>
                        <a:pt x="816003" y="3080504"/>
                      </a:cubicBezTo>
                      <a:cubicBezTo>
                        <a:pt x="811638" y="3077646"/>
                        <a:pt x="807065" y="3075100"/>
                        <a:pt x="803012" y="3071878"/>
                      </a:cubicBezTo>
                      <a:cubicBezTo>
                        <a:pt x="786073" y="3058472"/>
                        <a:pt x="786541" y="3043144"/>
                        <a:pt x="805714" y="3032960"/>
                      </a:cubicBezTo>
                      <a:cubicBezTo>
                        <a:pt x="828681" y="3020801"/>
                        <a:pt x="852687" y="3010616"/>
                        <a:pt x="876122" y="2999445"/>
                      </a:cubicBezTo>
                      <a:cubicBezTo>
                        <a:pt x="883708" y="2995859"/>
                        <a:pt x="891034" y="2991754"/>
                        <a:pt x="901635" y="2986247"/>
                      </a:cubicBezTo>
                      <a:cubicBezTo>
                        <a:pt x="874043" y="2966605"/>
                        <a:pt x="849310" y="2948159"/>
                        <a:pt x="823537" y="2931272"/>
                      </a:cubicBezTo>
                      <a:cubicBezTo>
                        <a:pt x="819172" y="2928414"/>
                        <a:pt x="810079" y="2930648"/>
                        <a:pt x="804000" y="2932830"/>
                      </a:cubicBezTo>
                      <a:cubicBezTo>
                        <a:pt x="742893" y="2954862"/>
                        <a:pt x="680696" y="2974399"/>
                        <a:pt x="621356" y="3000432"/>
                      </a:cubicBezTo>
                      <a:cubicBezTo>
                        <a:pt x="529333" y="3040754"/>
                        <a:pt x="439232" y="3085596"/>
                        <a:pt x="348300" y="3128412"/>
                      </a:cubicBezTo>
                      <a:cubicBezTo>
                        <a:pt x="337336" y="3133556"/>
                        <a:pt x="326269" y="3138597"/>
                        <a:pt x="314837" y="3142494"/>
                      </a:cubicBezTo>
                      <a:cubicBezTo>
                        <a:pt x="296339" y="3148781"/>
                        <a:pt x="284076" y="3145923"/>
                        <a:pt x="277581" y="3135219"/>
                      </a:cubicBezTo>
                      <a:cubicBezTo>
                        <a:pt x="271554" y="3125295"/>
                        <a:pt x="274307" y="3116097"/>
                        <a:pt x="288181" y="3101237"/>
                      </a:cubicBezTo>
                      <a:cubicBezTo>
                        <a:pt x="385089" y="2997055"/>
                        <a:pt x="481996" y="2892872"/>
                        <a:pt x="578904" y="2788690"/>
                      </a:cubicBezTo>
                      <a:cubicBezTo>
                        <a:pt x="585191" y="2781935"/>
                        <a:pt x="591115" y="2774869"/>
                        <a:pt x="601455" y="2763177"/>
                      </a:cubicBezTo>
                      <a:cubicBezTo>
                        <a:pt x="555469" y="2773362"/>
                        <a:pt x="515719" y="2781519"/>
                        <a:pt x="476332" y="2791028"/>
                      </a:cubicBezTo>
                      <a:cubicBezTo>
                        <a:pt x="349131" y="2821737"/>
                        <a:pt x="222086" y="2853018"/>
                        <a:pt x="94989" y="2883987"/>
                      </a:cubicBezTo>
                      <a:cubicBezTo>
                        <a:pt x="75608" y="2888715"/>
                        <a:pt x="56174" y="2893080"/>
                        <a:pt x="36689" y="2897237"/>
                      </a:cubicBezTo>
                      <a:cubicBezTo>
                        <a:pt x="30817" y="2898484"/>
                        <a:pt x="24582" y="2899523"/>
                        <a:pt x="18762" y="2898744"/>
                      </a:cubicBezTo>
                      <a:cubicBezTo>
                        <a:pt x="1407" y="2896354"/>
                        <a:pt x="-5399" y="2880142"/>
                        <a:pt x="4733" y="2865904"/>
                      </a:cubicBezTo>
                      <a:cubicBezTo>
                        <a:pt x="7695" y="2861748"/>
                        <a:pt x="11956" y="2858474"/>
                        <a:pt x="15645" y="2854837"/>
                      </a:cubicBezTo>
                      <a:cubicBezTo>
                        <a:pt x="47029" y="2823764"/>
                        <a:pt x="79765" y="2793834"/>
                        <a:pt x="109643" y="2761359"/>
                      </a:cubicBezTo>
                      <a:cubicBezTo>
                        <a:pt x="373397" y="2474689"/>
                        <a:pt x="636685" y="2187603"/>
                        <a:pt x="899764" y="1900258"/>
                      </a:cubicBezTo>
                      <a:cubicBezTo>
                        <a:pt x="914365" y="1884306"/>
                        <a:pt x="930473" y="1873446"/>
                        <a:pt x="950894" y="1866795"/>
                      </a:cubicBezTo>
                      <a:cubicBezTo>
                        <a:pt x="1027536" y="1841906"/>
                        <a:pt x="1103712" y="1815665"/>
                        <a:pt x="1180354" y="1790880"/>
                      </a:cubicBezTo>
                      <a:cubicBezTo>
                        <a:pt x="1196202" y="1785736"/>
                        <a:pt x="1206750" y="1777734"/>
                        <a:pt x="1215376" y="1763133"/>
                      </a:cubicBezTo>
                      <a:cubicBezTo>
                        <a:pt x="1480222" y="1315071"/>
                        <a:pt x="1808928" y="919855"/>
                        <a:pt x="2199728" y="576288"/>
                      </a:cubicBezTo>
                      <a:cubicBezTo>
                        <a:pt x="2386581" y="412038"/>
                        <a:pt x="2586112" y="265196"/>
                        <a:pt x="2805387" y="146517"/>
                      </a:cubicBezTo>
                      <a:cubicBezTo>
                        <a:pt x="2910037" y="89879"/>
                        <a:pt x="3018220" y="41140"/>
                        <a:pt x="3132327" y="6585"/>
                      </a:cubicBezTo>
                      <a:cubicBezTo>
                        <a:pt x="3147812" y="1909"/>
                        <a:pt x="3164699" y="-325"/>
                        <a:pt x="3180859" y="38"/>
                      </a:cubicBezTo>
                      <a:cubicBezTo>
                        <a:pt x="3212399" y="766"/>
                        <a:pt x="3227208" y="15315"/>
                        <a:pt x="3227624" y="46959"/>
                      </a:cubicBezTo>
                      <a:cubicBezTo>
                        <a:pt x="3228299" y="98920"/>
                        <a:pt x="3230222" y="151141"/>
                        <a:pt x="3225857" y="202791"/>
                      </a:cubicBezTo>
                      <a:cubicBezTo>
                        <a:pt x="3187094" y="661816"/>
                        <a:pt x="3066025" y="1099329"/>
                        <a:pt x="2877302" y="1518603"/>
                      </a:cubicBezTo>
                      <a:cubicBezTo>
                        <a:pt x="2717261" y="1874174"/>
                        <a:pt x="2513314" y="2202464"/>
                        <a:pt x="2262134" y="2501085"/>
                      </a:cubicBezTo>
                      <a:cubicBezTo>
                        <a:pt x="2253196" y="2511685"/>
                        <a:pt x="2249299" y="2521558"/>
                        <a:pt x="2251014" y="2536159"/>
                      </a:cubicBezTo>
                      <a:cubicBezTo>
                        <a:pt x="2258808" y="2603345"/>
                        <a:pt x="2264784" y="2670738"/>
                        <a:pt x="2272006" y="2737976"/>
                      </a:cubicBezTo>
                      <a:cubicBezTo>
                        <a:pt x="2274137" y="2757825"/>
                        <a:pt x="2269408" y="2775076"/>
                        <a:pt x="2260523" y="2792795"/>
                      </a:cubicBezTo>
                      <a:cubicBezTo>
                        <a:pt x="2071488" y="3171280"/>
                        <a:pt x="1882869" y="3550025"/>
                        <a:pt x="1694250" y="3928718"/>
                      </a:cubicBezTo>
                      <a:cubicBezTo>
                        <a:pt x="1688482" y="3940357"/>
                        <a:pt x="1683442" y="3952360"/>
                        <a:pt x="1678038" y="3964156"/>
                      </a:cubicBezTo>
                      <a:cubicBezTo>
                        <a:pt x="1671023" y="3979484"/>
                        <a:pt x="1662034" y="3986291"/>
                        <a:pt x="1651330" y="3983745"/>
                      </a:cubicBezTo>
                      <a:cubicBezTo>
                        <a:pt x="1637768" y="3980523"/>
                        <a:pt x="1635274" y="3969819"/>
                        <a:pt x="1634183" y="3957868"/>
                      </a:cubicBezTo>
                      <a:cubicBezTo>
                        <a:pt x="1627532" y="3886266"/>
                        <a:pt x="1619738" y="3814767"/>
                        <a:pt x="1614126" y="3743113"/>
                      </a:cubicBezTo>
                      <a:cubicBezTo>
                        <a:pt x="1605760" y="3635813"/>
                        <a:pt x="1592146" y="3529241"/>
                        <a:pt x="1574635" y="3423136"/>
                      </a:cubicBezTo>
                      <a:cubicBezTo>
                        <a:pt x="1568712" y="3387231"/>
                        <a:pt x="1562425" y="3351377"/>
                        <a:pt x="1556137" y="3315524"/>
                      </a:cubicBezTo>
                      <a:cubicBezTo>
                        <a:pt x="1554786" y="3307938"/>
                        <a:pt x="1552708" y="3300508"/>
                        <a:pt x="1549642" y="3287310"/>
                      </a:cubicBezTo>
                      <a:close/>
                      <a:moveTo>
                        <a:pt x="2241921" y="1909299"/>
                      </a:moveTo>
                      <a:cubicBezTo>
                        <a:pt x="2523498" y="1909663"/>
                        <a:pt x="2748854" y="1685607"/>
                        <a:pt x="2749529" y="1404653"/>
                      </a:cubicBezTo>
                      <a:cubicBezTo>
                        <a:pt x="2750205" y="1125205"/>
                        <a:pt x="2525109" y="898499"/>
                        <a:pt x="2246441" y="897979"/>
                      </a:cubicBezTo>
                      <a:cubicBezTo>
                        <a:pt x="1963305" y="897460"/>
                        <a:pt x="1737586" y="1121932"/>
                        <a:pt x="1737690" y="1403977"/>
                      </a:cubicBezTo>
                      <a:cubicBezTo>
                        <a:pt x="1737794" y="1683632"/>
                        <a:pt x="1962629" y="1908936"/>
                        <a:pt x="2241973" y="1909299"/>
                      </a:cubicBezTo>
                      <a:close/>
                      <a:moveTo>
                        <a:pt x="383946" y="3060032"/>
                      </a:moveTo>
                      <a:cubicBezTo>
                        <a:pt x="385089" y="3061122"/>
                        <a:pt x="386232" y="3062214"/>
                        <a:pt x="387427" y="3063357"/>
                      </a:cubicBezTo>
                      <a:cubicBezTo>
                        <a:pt x="439856" y="3038520"/>
                        <a:pt x="492233" y="3013422"/>
                        <a:pt x="544765" y="2988845"/>
                      </a:cubicBezTo>
                      <a:cubicBezTo>
                        <a:pt x="647804" y="2940677"/>
                        <a:pt x="752662" y="2896562"/>
                        <a:pt x="864794" y="2875050"/>
                      </a:cubicBezTo>
                      <a:cubicBezTo>
                        <a:pt x="929330" y="2862683"/>
                        <a:pt x="995217" y="2857331"/>
                        <a:pt x="1060688" y="2850264"/>
                      </a:cubicBezTo>
                      <a:cubicBezTo>
                        <a:pt x="1077263" y="2848497"/>
                        <a:pt x="1087136" y="2844548"/>
                        <a:pt x="1092852" y="2827349"/>
                      </a:cubicBezTo>
                      <a:cubicBezTo>
                        <a:pt x="1132810" y="2706747"/>
                        <a:pt x="1191110" y="2594303"/>
                        <a:pt x="1248891" y="2481755"/>
                      </a:cubicBezTo>
                      <a:cubicBezTo>
                        <a:pt x="1318727" y="2345773"/>
                        <a:pt x="1396357" y="2214519"/>
                        <a:pt x="1495395" y="2097139"/>
                      </a:cubicBezTo>
                      <a:cubicBezTo>
                        <a:pt x="1496798" y="2095476"/>
                        <a:pt x="1496850" y="2092722"/>
                        <a:pt x="1498149" y="2088357"/>
                      </a:cubicBezTo>
                      <a:cubicBezTo>
                        <a:pt x="1485522" y="2089916"/>
                        <a:pt x="1474402" y="2091008"/>
                        <a:pt x="1463439" y="2092722"/>
                      </a:cubicBezTo>
                      <a:cubicBezTo>
                        <a:pt x="1401761" y="2102283"/>
                        <a:pt x="1340291" y="2113039"/>
                        <a:pt x="1278405" y="2120989"/>
                      </a:cubicBezTo>
                      <a:cubicBezTo>
                        <a:pt x="1259699" y="2123379"/>
                        <a:pt x="1247072" y="2130342"/>
                        <a:pt x="1234706" y="2143644"/>
                      </a:cubicBezTo>
                      <a:cubicBezTo>
                        <a:pt x="1021249" y="2373728"/>
                        <a:pt x="807429" y="2603501"/>
                        <a:pt x="593713" y="2833325"/>
                      </a:cubicBezTo>
                      <a:cubicBezTo>
                        <a:pt x="529333" y="2902537"/>
                        <a:pt x="464953" y="2971801"/>
                        <a:pt x="400573" y="3041066"/>
                      </a:cubicBezTo>
                      <a:cubicBezTo>
                        <a:pt x="394857" y="3047197"/>
                        <a:pt x="389505" y="3053692"/>
                        <a:pt x="383946" y="3060032"/>
                      </a:cubicBezTo>
                      <a:close/>
                      <a:moveTo>
                        <a:pt x="1306464" y="3647504"/>
                      </a:moveTo>
                      <a:cubicBezTo>
                        <a:pt x="1307763" y="3648024"/>
                        <a:pt x="1309062" y="3648595"/>
                        <a:pt x="1310309" y="3649115"/>
                      </a:cubicBezTo>
                      <a:cubicBezTo>
                        <a:pt x="1315661" y="3639606"/>
                        <a:pt x="1321169" y="3630149"/>
                        <a:pt x="1326261" y="3620485"/>
                      </a:cubicBezTo>
                      <a:cubicBezTo>
                        <a:pt x="1421142" y="3441115"/>
                        <a:pt x="1515763" y="3261641"/>
                        <a:pt x="1610852" y="3082427"/>
                      </a:cubicBezTo>
                      <a:cubicBezTo>
                        <a:pt x="1695393" y="2923114"/>
                        <a:pt x="1780402" y="2764061"/>
                        <a:pt x="1865202" y="2604904"/>
                      </a:cubicBezTo>
                      <a:cubicBezTo>
                        <a:pt x="1871282" y="2593472"/>
                        <a:pt x="1876530" y="2582716"/>
                        <a:pt x="1875647" y="2568375"/>
                      </a:cubicBezTo>
                      <a:cubicBezTo>
                        <a:pt x="1872165" y="2512153"/>
                        <a:pt x="1870450" y="2455827"/>
                        <a:pt x="1868216" y="2399501"/>
                      </a:cubicBezTo>
                      <a:cubicBezTo>
                        <a:pt x="1867904" y="2391187"/>
                        <a:pt x="1868216" y="2382873"/>
                        <a:pt x="1868216" y="2374560"/>
                      </a:cubicBezTo>
                      <a:cubicBezTo>
                        <a:pt x="1857980" y="2379028"/>
                        <a:pt x="1852108" y="2384848"/>
                        <a:pt x="1846912" y="2391187"/>
                      </a:cubicBezTo>
                      <a:cubicBezTo>
                        <a:pt x="1786117" y="2465907"/>
                        <a:pt x="1724232" y="2539692"/>
                        <a:pt x="1665048" y="2615608"/>
                      </a:cubicBezTo>
                      <a:cubicBezTo>
                        <a:pt x="1555774" y="2755747"/>
                        <a:pt x="1428884" y="2876557"/>
                        <a:pt x="1279548" y="2973256"/>
                      </a:cubicBezTo>
                      <a:cubicBezTo>
                        <a:pt x="1267337" y="2981154"/>
                        <a:pt x="1264012" y="2988948"/>
                        <a:pt x="1268324" y="3003290"/>
                      </a:cubicBezTo>
                      <a:cubicBezTo>
                        <a:pt x="1280275" y="3043092"/>
                        <a:pt x="1292019" y="3083102"/>
                        <a:pt x="1301268" y="3123580"/>
                      </a:cubicBezTo>
                      <a:cubicBezTo>
                        <a:pt x="1334211" y="3267304"/>
                        <a:pt x="1332860" y="3412692"/>
                        <a:pt x="1318883" y="3558391"/>
                      </a:cubicBezTo>
                      <a:cubicBezTo>
                        <a:pt x="1316025" y="3588217"/>
                        <a:pt x="1310621" y="3617782"/>
                        <a:pt x="1306412" y="3647452"/>
                      </a:cubicBezTo>
                      <a:close/>
                      <a:moveTo>
                        <a:pt x="1946262" y="1865860"/>
                      </a:moveTo>
                      <a:cubicBezTo>
                        <a:pt x="1899445" y="1934293"/>
                        <a:pt x="1852628" y="2002726"/>
                        <a:pt x="1804356" y="2073289"/>
                      </a:cubicBezTo>
                      <a:cubicBezTo>
                        <a:pt x="1823166" y="2086331"/>
                        <a:pt x="1840677" y="2098802"/>
                        <a:pt x="1858551" y="2110753"/>
                      </a:cubicBezTo>
                      <a:cubicBezTo>
                        <a:pt x="1940650" y="2165832"/>
                        <a:pt x="2023788" y="2219196"/>
                        <a:pt x="2114824" y="2258894"/>
                      </a:cubicBezTo>
                      <a:cubicBezTo>
                        <a:pt x="2191830" y="2292461"/>
                        <a:pt x="2272682" y="2309504"/>
                        <a:pt x="2356287" y="2317247"/>
                      </a:cubicBezTo>
                      <a:cubicBezTo>
                        <a:pt x="2508585" y="2116261"/>
                        <a:pt x="2640567" y="1904051"/>
                        <a:pt x="2755037" y="1678280"/>
                      </a:cubicBezTo>
                      <a:cubicBezTo>
                        <a:pt x="2745476" y="1672149"/>
                        <a:pt x="2737266" y="1666901"/>
                        <a:pt x="2728953" y="1661549"/>
                      </a:cubicBezTo>
                      <a:cubicBezTo>
                        <a:pt x="2587307" y="1926602"/>
                        <a:pt x="2234594" y="2045022"/>
                        <a:pt x="1946314" y="1865860"/>
                      </a:cubicBezTo>
                      <a:close/>
                      <a:moveTo>
                        <a:pt x="1768866" y="2048451"/>
                      </a:moveTo>
                      <a:cubicBezTo>
                        <a:pt x="1805863" y="2003869"/>
                        <a:pt x="1901107" y="1860508"/>
                        <a:pt x="1908954" y="1838061"/>
                      </a:cubicBezTo>
                      <a:cubicBezTo>
                        <a:pt x="1795314" y="1747284"/>
                        <a:pt x="1724128" y="1630632"/>
                        <a:pt x="1702044" y="1486180"/>
                      </a:cubicBezTo>
                      <a:cubicBezTo>
                        <a:pt x="1680013" y="1341987"/>
                        <a:pt x="1713112" y="1209538"/>
                        <a:pt x="1795211" y="1087845"/>
                      </a:cubicBezTo>
                      <a:cubicBezTo>
                        <a:pt x="1784559" y="1081818"/>
                        <a:pt x="1775725" y="1076830"/>
                        <a:pt x="1765541" y="1071114"/>
                      </a:cubicBezTo>
                      <a:cubicBezTo>
                        <a:pt x="1609501" y="1250847"/>
                        <a:pt x="1467128" y="1439311"/>
                        <a:pt x="1338264" y="1640608"/>
                      </a:cubicBezTo>
                      <a:cubicBezTo>
                        <a:pt x="1459438" y="1800285"/>
                        <a:pt x="1610748" y="1926446"/>
                        <a:pt x="1768866" y="2048451"/>
                      </a:cubicBezTo>
                      <a:close/>
                      <a:moveTo>
                        <a:pt x="2773275" y="1639257"/>
                      </a:moveTo>
                      <a:cubicBezTo>
                        <a:pt x="2777329" y="1632294"/>
                        <a:pt x="2780134" y="1628034"/>
                        <a:pt x="2782369" y="1623513"/>
                      </a:cubicBezTo>
                      <a:cubicBezTo>
                        <a:pt x="2870859" y="1442688"/>
                        <a:pt x="2945839" y="1256459"/>
                        <a:pt x="3008608" y="1065190"/>
                      </a:cubicBezTo>
                      <a:cubicBezTo>
                        <a:pt x="3013284" y="1050901"/>
                        <a:pt x="3010166" y="1040665"/>
                        <a:pt x="3003204" y="1028921"/>
                      </a:cubicBezTo>
                      <a:cubicBezTo>
                        <a:pt x="2971975" y="976077"/>
                        <a:pt x="2928691" y="933365"/>
                        <a:pt x="2885564" y="890912"/>
                      </a:cubicBezTo>
                      <a:cubicBezTo>
                        <a:pt x="2836045" y="842173"/>
                        <a:pt x="2780394" y="800552"/>
                        <a:pt x="2722769" y="761789"/>
                      </a:cubicBezTo>
                      <a:cubicBezTo>
                        <a:pt x="2717261" y="758048"/>
                        <a:pt x="2711182" y="755138"/>
                        <a:pt x="2703959" y="751085"/>
                      </a:cubicBezTo>
                      <a:cubicBezTo>
                        <a:pt x="2656311" y="819570"/>
                        <a:pt x="2609442" y="886808"/>
                        <a:pt x="2562781" y="953889"/>
                      </a:cubicBezTo>
                      <a:cubicBezTo>
                        <a:pt x="2778108" y="1134143"/>
                        <a:pt x="2842280" y="1354406"/>
                        <a:pt x="2749737" y="1620551"/>
                      </a:cubicBezTo>
                      <a:cubicBezTo>
                        <a:pt x="2755973" y="1625488"/>
                        <a:pt x="2763299" y="1631255"/>
                        <a:pt x="2773327" y="1639205"/>
                      </a:cubicBezTo>
                      <a:close/>
                      <a:moveTo>
                        <a:pt x="2916844" y="858073"/>
                      </a:moveTo>
                      <a:cubicBezTo>
                        <a:pt x="2919390" y="852773"/>
                        <a:pt x="2922248" y="847733"/>
                        <a:pt x="2924275" y="842329"/>
                      </a:cubicBezTo>
                      <a:cubicBezTo>
                        <a:pt x="2968702" y="726507"/>
                        <a:pt x="3005490" y="608348"/>
                        <a:pt x="3029808" y="486551"/>
                      </a:cubicBezTo>
                      <a:cubicBezTo>
                        <a:pt x="3031315" y="478964"/>
                        <a:pt x="3032873" y="471014"/>
                        <a:pt x="3036407" y="464311"/>
                      </a:cubicBezTo>
                      <a:cubicBezTo>
                        <a:pt x="3041291" y="455062"/>
                        <a:pt x="3049917" y="450905"/>
                        <a:pt x="3060517" y="454439"/>
                      </a:cubicBezTo>
                      <a:cubicBezTo>
                        <a:pt x="3070909" y="457920"/>
                        <a:pt x="3075534" y="465766"/>
                        <a:pt x="3074702" y="476522"/>
                      </a:cubicBezTo>
                      <a:cubicBezTo>
                        <a:pt x="3074338" y="480783"/>
                        <a:pt x="3072520" y="484888"/>
                        <a:pt x="3071688" y="489149"/>
                      </a:cubicBezTo>
                      <a:cubicBezTo>
                        <a:pt x="3046228" y="617857"/>
                        <a:pt x="3007516" y="742563"/>
                        <a:pt x="2959972" y="864672"/>
                      </a:cubicBezTo>
                      <a:cubicBezTo>
                        <a:pt x="2956231" y="874233"/>
                        <a:pt x="2952645" y="883846"/>
                        <a:pt x="2949060" y="893407"/>
                      </a:cubicBezTo>
                      <a:cubicBezTo>
                        <a:pt x="2963765" y="910346"/>
                        <a:pt x="2977639" y="925778"/>
                        <a:pt x="2990889" y="941730"/>
                      </a:cubicBezTo>
                      <a:cubicBezTo>
                        <a:pt x="3003723" y="957163"/>
                        <a:pt x="3015934" y="973167"/>
                        <a:pt x="3029392" y="990210"/>
                      </a:cubicBezTo>
                      <a:cubicBezTo>
                        <a:pt x="3104580" y="805177"/>
                        <a:pt x="3209178" y="190164"/>
                        <a:pt x="3187198" y="57092"/>
                      </a:cubicBezTo>
                      <a:cubicBezTo>
                        <a:pt x="3033237" y="278238"/>
                        <a:pt x="2881251" y="496475"/>
                        <a:pt x="2730407" y="713101"/>
                      </a:cubicBezTo>
                      <a:cubicBezTo>
                        <a:pt x="2794060" y="762568"/>
                        <a:pt x="2854699" y="809697"/>
                        <a:pt x="2916896" y="858021"/>
                      </a:cubicBezTo>
                      <a:close/>
                      <a:moveTo>
                        <a:pt x="1817086" y="1054071"/>
                      </a:moveTo>
                      <a:cubicBezTo>
                        <a:pt x="2026178" y="839990"/>
                        <a:pt x="2261302" y="798785"/>
                        <a:pt x="2527967" y="931338"/>
                      </a:cubicBezTo>
                      <a:cubicBezTo>
                        <a:pt x="2574888" y="863893"/>
                        <a:pt x="2621705" y="796655"/>
                        <a:pt x="2669821" y="727547"/>
                      </a:cubicBezTo>
                      <a:cubicBezTo>
                        <a:pt x="2546465" y="652463"/>
                        <a:pt x="2419524" y="592967"/>
                        <a:pt x="2281359" y="560180"/>
                      </a:cubicBezTo>
                      <a:cubicBezTo>
                        <a:pt x="2106458" y="708009"/>
                        <a:pt x="1945482" y="867478"/>
                        <a:pt x="1793600" y="1039054"/>
                      </a:cubicBezTo>
                      <a:cubicBezTo>
                        <a:pt x="1803680" y="1045497"/>
                        <a:pt x="1810799" y="1050070"/>
                        <a:pt x="1817086" y="1054071"/>
                      </a:cubicBezTo>
                      <a:close/>
                      <a:moveTo>
                        <a:pt x="1717217" y="2968424"/>
                      </a:moveTo>
                      <a:cubicBezTo>
                        <a:pt x="1718256" y="2969619"/>
                        <a:pt x="1719347" y="2970814"/>
                        <a:pt x="1720387" y="2972009"/>
                      </a:cubicBezTo>
                      <a:cubicBezTo>
                        <a:pt x="1726518" y="2967385"/>
                        <a:pt x="1732753" y="2962968"/>
                        <a:pt x="1738729" y="2958135"/>
                      </a:cubicBezTo>
                      <a:cubicBezTo>
                        <a:pt x="1879699" y="2845016"/>
                        <a:pt x="2010538" y="2721089"/>
                        <a:pt x="2131659" y="2587081"/>
                      </a:cubicBezTo>
                      <a:cubicBezTo>
                        <a:pt x="2164187" y="2551124"/>
                        <a:pt x="2193857" y="2512620"/>
                        <a:pt x="2224566" y="2475053"/>
                      </a:cubicBezTo>
                      <a:cubicBezTo>
                        <a:pt x="2228463" y="2470272"/>
                        <a:pt x="2230645" y="2464089"/>
                        <a:pt x="2234334" y="2457282"/>
                      </a:cubicBezTo>
                      <a:cubicBezTo>
                        <a:pt x="2120176" y="2433588"/>
                        <a:pt x="2013655" y="2396227"/>
                        <a:pt x="1907291" y="2349203"/>
                      </a:cubicBezTo>
                      <a:cubicBezTo>
                        <a:pt x="1908070" y="2424650"/>
                        <a:pt x="1908486" y="2495629"/>
                        <a:pt x="1917267" y="2566192"/>
                      </a:cubicBezTo>
                      <a:cubicBezTo>
                        <a:pt x="1918722" y="2577936"/>
                        <a:pt x="1917735" y="2587756"/>
                        <a:pt x="1912071" y="2598408"/>
                      </a:cubicBezTo>
                      <a:cubicBezTo>
                        <a:pt x="1870190" y="2677181"/>
                        <a:pt x="1828881" y="2756266"/>
                        <a:pt x="1787364" y="2835247"/>
                      </a:cubicBezTo>
                      <a:cubicBezTo>
                        <a:pt x="1764034" y="2879674"/>
                        <a:pt x="1740599" y="2924049"/>
                        <a:pt x="1717269" y="2968476"/>
                      </a:cubicBezTo>
                      <a:close/>
                      <a:moveTo>
                        <a:pt x="985240" y="2343487"/>
                      </a:moveTo>
                      <a:cubicBezTo>
                        <a:pt x="987111" y="2344994"/>
                        <a:pt x="989033" y="2346553"/>
                        <a:pt x="990904" y="2348060"/>
                      </a:cubicBezTo>
                      <a:cubicBezTo>
                        <a:pt x="996308" y="2341408"/>
                        <a:pt x="1001348" y="2334498"/>
                        <a:pt x="1007168" y="2328210"/>
                      </a:cubicBezTo>
                      <a:cubicBezTo>
                        <a:pt x="1070197" y="2260193"/>
                        <a:pt x="1134005" y="2192903"/>
                        <a:pt x="1196202" y="2124107"/>
                      </a:cubicBezTo>
                      <a:cubicBezTo>
                        <a:pt x="1220260" y="2097555"/>
                        <a:pt x="1243955" y="2079836"/>
                        <a:pt x="1283445" y="2077861"/>
                      </a:cubicBezTo>
                      <a:cubicBezTo>
                        <a:pt x="1340187" y="2075003"/>
                        <a:pt x="1396409" y="2061546"/>
                        <a:pt x="1452787" y="2052400"/>
                      </a:cubicBezTo>
                      <a:cubicBezTo>
                        <a:pt x="1457255" y="2051673"/>
                        <a:pt x="1461516" y="2049335"/>
                        <a:pt x="1468583" y="2046789"/>
                      </a:cubicBezTo>
                      <a:cubicBezTo>
                        <a:pt x="1385913" y="1968847"/>
                        <a:pt x="1309893" y="1888931"/>
                        <a:pt x="1243539" y="1795920"/>
                      </a:cubicBezTo>
                      <a:cubicBezTo>
                        <a:pt x="1140448" y="1973991"/>
                        <a:pt x="1052478" y="2153881"/>
                        <a:pt x="985292" y="2343487"/>
                      </a:cubicBezTo>
                      <a:close/>
                      <a:moveTo>
                        <a:pt x="1163779" y="3270734"/>
                      </a:moveTo>
                      <a:cubicBezTo>
                        <a:pt x="1163779" y="3235764"/>
                        <a:pt x="1164454" y="3206406"/>
                        <a:pt x="1163259" y="3177152"/>
                      </a:cubicBezTo>
                      <a:cubicBezTo>
                        <a:pt x="1162999" y="3170812"/>
                        <a:pt x="1157595" y="3163018"/>
                        <a:pt x="1152243" y="3158809"/>
                      </a:cubicBezTo>
                      <a:cubicBezTo>
                        <a:pt x="1138006" y="3147534"/>
                        <a:pt x="1122521" y="3137869"/>
                        <a:pt x="1107505" y="3127581"/>
                      </a:cubicBezTo>
                      <a:cubicBezTo>
                        <a:pt x="1058297" y="3093650"/>
                        <a:pt x="1009142" y="3059668"/>
                        <a:pt x="959883" y="3025789"/>
                      </a:cubicBezTo>
                      <a:cubicBezTo>
                        <a:pt x="952245" y="3020541"/>
                        <a:pt x="945178" y="3012799"/>
                        <a:pt x="934266" y="3017943"/>
                      </a:cubicBezTo>
                      <a:cubicBezTo>
                        <a:pt x="904960" y="3031765"/>
                        <a:pt x="875654" y="3045586"/>
                        <a:pt x="845465" y="3059823"/>
                      </a:cubicBezTo>
                      <a:cubicBezTo>
                        <a:pt x="951050" y="3129815"/>
                        <a:pt x="1054037" y="3198040"/>
                        <a:pt x="1163779" y="3270734"/>
                      </a:cubicBezTo>
                      <a:close/>
                      <a:moveTo>
                        <a:pt x="1270039" y="3189519"/>
                      </a:moveTo>
                      <a:cubicBezTo>
                        <a:pt x="1268896" y="3157251"/>
                        <a:pt x="1262609" y="3136310"/>
                        <a:pt x="1237200" y="3119007"/>
                      </a:cubicBezTo>
                      <a:cubicBezTo>
                        <a:pt x="1139824" y="3052757"/>
                        <a:pt x="1044424" y="2983597"/>
                        <a:pt x="948140" y="2915787"/>
                      </a:cubicBezTo>
                      <a:cubicBezTo>
                        <a:pt x="942788" y="2912046"/>
                        <a:pt x="935929" y="2907318"/>
                        <a:pt x="930213" y="2907785"/>
                      </a:cubicBezTo>
                      <a:cubicBezTo>
                        <a:pt x="914313" y="2909188"/>
                        <a:pt x="898621" y="2913085"/>
                        <a:pt x="882825" y="2915995"/>
                      </a:cubicBezTo>
                      <a:cubicBezTo>
                        <a:pt x="882513" y="2917814"/>
                        <a:pt x="882201" y="2919632"/>
                        <a:pt x="881889" y="2921451"/>
                      </a:cubicBezTo>
                      <a:cubicBezTo>
                        <a:pt x="1009766" y="3009785"/>
                        <a:pt x="1137642" y="3098119"/>
                        <a:pt x="1270039" y="318957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4" name="Free-form: Shape 23">
                  <a:extLst>
                    <a:ext uri="{FF2B5EF4-FFF2-40B4-BE49-F238E27FC236}">
                      <a16:creationId xmlns:a16="http://schemas.microsoft.com/office/drawing/2014/main" id="{CD68F598-2C98-E96C-8879-ED9D543FBDB5}"/>
                    </a:ext>
                  </a:extLst>
                </p:cNvPr>
                <p:cNvSpPr/>
                <p:nvPr/>
              </p:nvSpPr>
              <p:spPr>
                <a:xfrm>
                  <a:off x="8151578" y="5596244"/>
                  <a:ext cx="531322" cy="811745"/>
                </a:xfrm>
                <a:custGeom>
                  <a:avLst/>
                  <a:gdLst>
                    <a:gd name="csX0" fmla="*/ 278974 w 531322"/>
                    <a:gd name="csY0" fmla="*/ 669529 h 811745"/>
                    <a:gd name="csX1" fmla="*/ 262450 w 531322"/>
                    <a:gd name="csY1" fmla="*/ 692495 h 811745"/>
                    <a:gd name="csX2" fmla="*/ 200253 w 531322"/>
                    <a:gd name="csY2" fmla="*/ 788520 h 811745"/>
                    <a:gd name="csX3" fmla="*/ 183054 w 531322"/>
                    <a:gd name="csY3" fmla="*/ 807382 h 811745"/>
                    <a:gd name="csX4" fmla="*/ 151201 w 531322"/>
                    <a:gd name="csY4" fmla="*/ 789507 h 811745"/>
                    <a:gd name="csX5" fmla="*/ 155358 w 531322"/>
                    <a:gd name="csY5" fmla="*/ 763890 h 811745"/>
                    <a:gd name="csX6" fmla="*/ 178845 w 531322"/>
                    <a:gd name="csY6" fmla="*/ 634195 h 811745"/>
                    <a:gd name="csX7" fmla="*/ 154631 w 531322"/>
                    <a:gd name="csY7" fmla="*/ 652953 h 811745"/>
                    <a:gd name="csX8" fmla="*/ 43122 w 531322"/>
                    <a:gd name="csY8" fmla="*/ 746639 h 811745"/>
                    <a:gd name="csX9" fmla="*/ 24053 w 531322"/>
                    <a:gd name="csY9" fmla="*/ 759629 h 811745"/>
                    <a:gd name="csX10" fmla="*/ 5347 w 531322"/>
                    <a:gd name="csY10" fmla="*/ 756096 h 811745"/>
                    <a:gd name="csX11" fmla="*/ 98 w 531322"/>
                    <a:gd name="csY11" fmla="*/ 735363 h 811745"/>
                    <a:gd name="csX12" fmla="*/ 9088 w 531322"/>
                    <a:gd name="csY12" fmla="*/ 719827 h 811745"/>
                    <a:gd name="csX13" fmla="*/ 486247 w 531322"/>
                    <a:gd name="csY13" fmla="*/ 22352 h 811745"/>
                    <a:gd name="csX14" fmla="*/ 520541 w 531322"/>
                    <a:gd name="csY14" fmla="*/ 2347 h 811745"/>
                    <a:gd name="csX15" fmla="*/ 527868 w 531322"/>
                    <a:gd name="csY15" fmla="*/ 39707 h 811745"/>
                    <a:gd name="csX16" fmla="*/ 458136 w 531322"/>
                    <a:gd name="csY16" fmla="*/ 372830 h 811745"/>
                    <a:gd name="csX17" fmla="*/ 397913 w 531322"/>
                    <a:gd name="csY17" fmla="*/ 657526 h 811745"/>
                    <a:gd name="csX18" fmla="*/ 372660 w 531322"/>
                    <a:gd name="csY18" fmla="*/ 760877 h 811745"/>
                    <a:gd name="csX19" fmla="*/ 368711 w 531322"/>
                    <a:gd name="csY19" fmla="*/ 773243 h 811745"/>
                    <a:gd name="csX20" fmla="*/ 326051 w 531322"/>
                    <a:gd name="csY20" fmla="*/ 778699 h 811745"/>
                    <a:gd name="csX21" fmla="*/ 315191 w 531322"/>
                    <a:gd name="csY21" fmla="*/ 758174 h 811745"/>
                    <a:gd name="csX22" fmla="*/ 288483 w 531322"/>
                    <a:gd name="csY22" fmla="*/ 690521 h 811745"/>
                    <a:gd name="csX23" fmla="*/ 278922 w 531322"/>
                    <a:gd name="csY23" fmla="*/ 669477 h 8117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531322" h="811745">
                      <a:moveTo>
                        <a:pt x="278974" y="669529"/>
                      </a:moveTo>
                      <a:cubicBezTo>
                        <a:pt x="272167" y="678986"/>
                        <a:pt x="267023" y="685533"/>
                        <a:pt x="262450" y="692495"/>
                      </a:cubicBezTo>
                      <a:cubicBezTo>
                        <a:pt x="241666" y="724452"/>
                        <a:pt x="221297" y="756719"/>
                        <a:pt x="200253" y="788520"/>
                      </a:cubicBezTo>
                      <a:cubicBezTo>
                        <a:pt x="195576" y="795587"/>
                        <a:pt x="189965" y="802861"/>
                        <a:pt x="183054" y="807382"/>
                      </a:cubicBezTo>
                      <a:cubicBezTo>
                        <a:pt x="167102" y="817878"/>
                        <a:pt x="150682" y="808473"/>
                        <a:pt x="151201" y="789507"/>
                      </a:cubicBezTo>
                      <a:cubicBezTo>
                        <a:pt x="151461" y="780933"/>
                        <a:pt x="153800" y="772412"/>
                        <a:pt x="155358" y="763890"/>
                      </a:cubicBezTo>
                      <a:cubicBezTo>
                        <a:pt x="162841" y="722373"/>
                        <a:pt x="170375" y="680908"/>
                        <a:pt x="178845" y="634195"/>
                      </a:cubicBezTo>
                      <a:cubicBezTo>
                        <a:pt x="167985" y="642613"/>
                        <a:pt x="161074" y="647549"/>
                        <a:pt x="154631" y="652953"/>
                      </a:cubicBezTo>
                      <a:cubicBezTo>
                        <a:pt x="117427" y="684130"/>
                        <a:pt x="80378" y="715514"/>
                        <a:pt x="43122" y="746639"/>
                      </a:cubicBezTo>
                      <a:cubicBezTo>
                        <a:pt x="37199" y="751627"/>
                        <a:pt x="31067" y="757551"/>
                        <a:pt x="24053" y="759629"/>
                      </a:cubicBezTo>
                      <a:cubicBezTo>
                        <a:pt x="18441" y="761292"/>
                        <a:pt x="8828" y="759993"/>
                        <a:pt x="5347" y="756096"/>
                      </a:cubicBezTo>
                      <a:cubicBezTo>
                        <a:pt x="1086" y="751264"/>
                        <a:pt x="-421" y="742326"/>
                        <a:pt x="98" y="735363"/>
                      </a:cubicBezTo>
                      <a:cubicBezTo>
                        <a:pt x="514" y="730012"/>
                        <a:pt x="5658" y="724867"/>
                        <a:pt x="9088" y="719827"/>
                      </a:cubicBezTo>
                      <a:cubicBezTo>
                        <a:pt x="168089" y="487301"/>
                        <a:pt x="327142" y="254827"/>
                        <a:pt x="486247" y="22352"/>
                      </a:cubicBezTo>
                      <a:cubicBezTo>
                        <a:pt x="500225" y="1983"/>
                        <a:pt x="509785" y="-3836"/>
                        <a:pt x="520541" y="2347"/>
                      </a:cubicBezTo>
                      <a:cubicBezTo>
                        <a:pt x="536805" y="11648"/>
                        <a:pt x="530570" y="26821"/>
                        <a:pt x="527868" y="39707"/>
                      </a:cubicBezTo>
                      <a:cubicBezTo>
                        <a:pt x="504953" y="150800"/>
                        <a:pt x="481519" y="261841"/>
                        <a:pt x="458136" y="372830"/>
                      </a:cubicBezTo>
                      <a:cubicBezTo>
                        <a:pt x="438183" y="467763"/>
                        <a:pt x="418386" y="562697"/>
                        <a:pt x="397913" y="657526"/>
                      </a:cubicBezTo>
                      <a:cubicBezTo>
                        <a:pt x="390431" y="692184"/>
                        <a:pt x="381182" y="726426"/>
                        <a:pt x="372660" y="760877"/>
                      </a:cubicBezTo>
                      <a:cubicBezTo>
                        <a:pt x="371621" y="765085"/>
                        <a:pt x="370374" y="769242"/>
                        <a:pt x="368711" y="773243"/>
                      </a:cubicBezTo>
                      <a:cubicBezTo>
                        <a:pt x="358786" y="796937"/>
                        <a:pt x="341899" y="799276"/>
                        <a:pt x="326051" y="778699"/>
                      </a:cubicBezTo>
                      <a:cubicBezTo>
                        <a:pt x="321374" y="772672"/>
                        <a:pt x="318101" y="765293"/>
                        <a:pt x="315191" y="758174"/>
                      </a:cubicBezTo>
                      <a:cubicBezTo>
                        <a:pt x="306046" y="735727"/>
                        <a:pt x="297472" y="713020"/>
                        <a:pt x="288483" y="690521"/>
                      </a:cubicBezTo>
                      <a:cubicBezTo>
                        <a:pt x="286041" y="684442"/>
                        <a:pt x="283079" y="678570"/>
                        <a:pt x="278922" y="66947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5" name="Free-form: Shape 24">
                  <a:extLst>
                    <a:ext uri="{FF2B5EF4-FFF2-40B4-BE49-F238E27FC236}">
                      <a16:creationId xmlns:a16="http://schemas.microsoft.com/office/drawing/2014/main" id="{F29CA89B-5851-481D-0759-8BAEDC128362}"/>
                    </a:ext>
                  </a:extLst>
                </p:cNvPr>
                <p:cNvSpPr/>
                <p:nvPr/>
              </p:nvSpPr>
              <p:spPr>
                <a:xfrm>
                  <a:off x="7566777" y="5252982"/>
                  <a:ext cx="692610" cy="767845"/>
                </a:xfrm>
                <a:custGeom>
                  <a:avLst/>
                  <a:gdLst>
                    <a:gd name="csX0" fmla="*/ 170042 w 692610"/>
                    <a:gd name="csY0" fmla="*/ 494686 h 767845"/>
                    <a:gd name="csX1" fmla="*/ 45751 w 692610"/>
                    <a:gd name="csY1" fmla="*/ 501025 h 767845"/>
                    <a:gd name="csX2" fmla="*/ 22368 w 692610"/>
                    <a:gd name="csY2" fmla="*/ 501804 h 767845"/>
                    <a:gd name="csX3" fmla="*/ 1428 w 692610"/>
                    <a:gd name="csY3" fmla="*/ 489386 h 767845"/>
                    <a:gd name="csX4" fmla="*/ 10833 w 692610"/>
                    <a:gd name="csY4" fmla="*/ 464756 h 767845"/>
                    <a:gd name="csX5" fmla="*/ 21433 w 692610"/>
                    <a:gd name="csY5" fmla="*/ 457222 h 767845"/>
                    <a:gd name="csX6" fmla="*/ 644603 w 692610"/>
                    <a:gd name="csY6" fmla="*/ 13525 h 767845"/>
                    <a:gd name="csX7" fmla="*/ 664140 w 692610"/>
                    <a:gd name="csY7" fmla="*/ 1003 h 767845"/>
                    <a:gd name="csX8" fmla="*/ 685652 w 692610"/>
                    <a:gd name="csY8" fmla="*/ 3133 h 767845"/>
                    <a:gd name="csX9" fmla="*/ 689913 w 692610"/>
                    <a:gd name="csY9" fmla="*/ 26412 h 767845"/>
                    <a:gd name="csX10" fmla="*/ 678534 w 692610"/>
                    <a:gd name="csY10" fmla="*/ 43715 h 767845"/>
                    <a:gd name="csX11" fmla="*/ 145776 w 692610"/>
                    <a:gd name="csY11" fmla="*/ 740202 h 767845"/>
                    <a:gd name="csX12" fmla="*/ 119328 w 692610"/>
                    <a:gd name="csY12" fmla="*/ 764572 h 767845"/>
                    <a:gd name="csX13" fmla="*/ 91424 w 692610"/>
                    <a:gd name="csY13" fmla="*/ 747061 h 767845"/>
                    <a:gd name="csX14" fmla="*/ 97036 w 692610"/>
                    <a:gd name="csY14" fmla="*/ 724510 h 767845"/>
                    <a:gd name="csX15" fmla="*/ 162248 w 692610"/>
                    <a:gd name="csY15" fmla="*/ 521550 h 767845"/>
                    <a:gd name="csX16" fmla="*/ 170042 w 692610"/>
                    <a:gd name="csY16" fmla="*/ 494634 h 7678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</a:cxnLst>
                  <a:rect l="l" t="t" r="r" b="b"/>
                  <a:pathLst>
                    <a:path w="692610" h="767845">
                      <a:moveTo>
                        <a:pt x="170042" y="494686"/>
                      </a:moveTo>
                      <a:cubicBezTo>
                        <a:pt x="126914" y="496920"/>
                        <a:pt x="86332" y="498999"/>
                        <a:pt x="45751" y="501025"/>
                      </a:cubicBezTo>
                      <a:cubicBezTo>
                        <a:pt x="37956" y="501441"/>
                        <a:pt x="30162" y="501908"/>
                        <a:pt x="22368" y="501804"/>
                      </a:cubicBezTo>
                      <a:cubicBezTo>
                        <a:pt x="13171" y="501701"/>
                        <a:pt x="5169" y="498791"/>
                        <a:pt x="1428" y="489386"/>
                      </a:cubicBezTo>
                      <a:cubicBezTo>
                        <a:pt x="-2885" y="478422"/>
                        <a:pt x="3246" y="471199"/>
                        <a:pt x="10833" y="464756"/>
                      </a:cubicBezTo>
                      <a:cubicBezTo>
                        <a:pt x="14106" y="461950"/>
                        <a:pt x="17899" y="459768"/>
                        <a:pt x="21433" y="457222"/>
                      </a:cubicBezTo>
                      <a:cubicBezTo>
                        <a:pt x="229122" y="309340"/>
                        <a:pt x="436862" y="161407"/>
                        <a:pt x="644603" y="13525"/>
                      </a:cubicBezTo>
                      <a:cubicBezTo>
                        <a:pt x="650942" y="9005"/>
                        <a:pt x="657022" y="2925"/>
                        <a:pt x="664140" y="1003"/>
                      </a:cubicBezTo>
                      <a:cubicBezTo>
                        <a:pt x="670739" y="-816"/>
                        <a:pt x="679833" y="-192"/>
                        <a:pt x="685652" y="3133"/>
                      </a:cubicBezTo>
                      <a:cubicBezTo>
                        <a:pt x="694278" y="8070"/>
                        <a:pt x="693862" y="17994"/>
                        <a:pt x="689913" y="26412"/>
                      </a:cubicBezTo>
                      <a:cubicBezTo>
                        <a:pt x="687003" y="32595"/>
                        <a:pt x="682690" y="38259"/>
                        <a:pt x="678534" y="43715"/>
                      </a:cubicBezTo>
                      <a:cubicBezTo>
                        <a:pt x="501034" y="275981"/>
                        <a:pt x="323587" y="508196"/>
                        <a:pt x="145776" y="740202"/>
                      </a:cubicBezTo>
                      <a:cubicBezTo>
                        <a:pt x="138553" y="749607"/>
                        <a:pt x="129356" y="758441"/>
                        <a:pt x="119328" y="764572"/>
                      </a:cubicBezTo>
                      <a:cubicBezTo>
                        <a:pt x="105090" y="773249"/>
                        <a:pt x="90541" y="763741"/>
                        <a:pt x="91424" y="747061"/>
                      </a:cubicBezTo>
                      <a:cubicBezTo>
                        <a:pt x="91840" y="739475"/>
                        <a:pt x="94698" y="731889"/>
                        <a:pt x="97036" y="724510"/>
                      </a:cubicBezTo>
                      <a:cubicBezTo>
                        <a:pt x="118704" y="656857"/>
                        <a:pt x="140580" y="589203"/>
                        <a:pt x="162248" y="521550"/>
                      </a:cubicBezTo>
                      <a:cubicBezTo>
                        <a:pt x="164846" y="513496"/>
                        <a:pt x="166976" y="505286"/>
                        <a:pt x="170042" y="49463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6" name="Free-form: Shape 25">
                  <a:extLst>
                    <a:ext uri="{FF2B5EF4-FFF2-40B4-BE49-F238E27FC236}">
                      <a16:creationId xmlns:a16="http://schemas.microsoft.com/office/drawing/2014/main" id="{CEB590C0-72AC-8963-E0DF-B042E190CC79}"/>
                    </a:ext>
                  </a:extLst>
                </p:cNvPr>
                <p:cNvSpPr/>
                <p:nvPr/>
              </p:nvSpPr>
              <p:spPr>
                <a:xfrm>
                  <a:off x="7635117" y="4769275"/>
                  <a:ext cx="1084337" cy="1436427"/>
                </a:xfrm>
                <a:custGeom>
                  <a:avLst/>
                  <a:gdLst>
                    <a:gd name="csX0" fmla="*/ 980937 w 1084337"/>
                    <a:gd name="csY0" fmla="*/ 101080 h 1436427"/>
                    <a:gd name="csX1" fmla="*/ 958022 w 1084337"/>
                    <a:gd name="csY1" fmla="*/ 117292 h 1436427"/>
                    <a:gd name="csX2" fmla="*/ 83152 w 1084337"/>
                    <a:gd name="csY2" fmla="*/ 754752 h 1436427"/>
                    <a:gd name="csX3" fmla="*/ 36179 w 1084337"/>
                    <a:gd name="csY3" fmla="*/ 787435 h 1436427"/>
                    <a:gd name="csX4" fmla="*/ 3963 w 1084337"/>
                    <a:gd name="csY4" fmla="*/ 789878 h 1436427"/>
                    <a:gd name="csX5" fmla="*/ 15810 w 1084337"/>
                    <a:gd name="csY5" fmla="*/ 757869 h 1436427"/>
                    <a:gd name="csX6" fmla="*/ 86166 w 1084337"/>
                    <a:gd name="csY6" fmla="*/ 704245 h 1436427"/>
                    <a:gd name="csX7" fmla="*/ 1014971 w 1084337"/>
                    <a:gd name="csY7" fmla="*/ 30309 h 1436427"/>
                    <a:gd name="csX8" fmla="*/ 1044069 w 1084337"/>
                    <a:gd name="csY8" fmla="*/ 8382 h 1436427"/>
                    <a:gd name="csX9" fmla="*/ 1073895 w 1084337"/>
                    <a:gd name="csY9" fmla="*/ 5783 h 1436427"/>
                    <a:gd name="csX10" fmla="*/ 1079663 w 1084337"/>
                    <a:gd name="csY10" fmla="*/ 40598 h 1436427"/>
                    <a:gd name="csX11" fmla="*/ 1055501 w 1084337"/>
                    <a:gd name="csY11" fmla="*/ 74476 h 1436427"/>
                    <a:gd name="csX12" fmla="*/ 837472 w 1084337"/>
                    <a:gd name="csY12" fmla="*/ 366290 h 1436427"/>
                    <a:gd name="csX13" fmla="*/ 269277 w 1084337"/>
                    <a:gd name="csY13" fmla="*/ 1159529 h 1436427"/>
                    <a:gd name="csX14" fmla="*/ 78631 w 1084337"/>
                    <a:gd name="csY14" fmla="*/ 1413360 h 1436427"/>
                    <a:gd name="csX15" fmla="*/ 63251 w 1084337"/>
                    <a:gd name="csY15" fmla="*/ 1430923 h 1436427"/>
                    <a:gd name="csX16" fmla="*/ 41999 w 1084337"/>
                    <a:gd name="csY16" fmla="*/ 1433157 h 1436427"/>
                    <a:gd name="csX17" fmla="*/ 36958 w 1084337"/>
                    <a:gd name="csY17" fmla="*/ 1410190 h 1436427"/>
                    <a:gd name="csX18" fmla="*/ 51300 w 1084337"/>
                    <a:gd name="csY18" fmla="*/ 1388522 h 1436427"/>
                    <a:gd name="csX19" fmla="*/ 329136 w 1084337"/>
                    <a:gd name="csY19" fmla="*/ 1011492 h 1436427"/>
                    <a:gd name="csX20" fmla="*/ 830769 w 1084337"/>
                    <a:gd name="csY20" fmla="*/ 308250 h 1436427"/>
                    <a:gd name="csX21" fmla="*/ 972831 w 1084337"/>
                    <a:gd name="csY21" fmla="*/ 118851 h 1436427"/>
                    <a:gd name="csX22" fmla="*/ 983795 w 1084337"/>
                    <a:gd name="csY22" fmla="*/ 104562 h 1436427"/>
                    <a:gd name="csX23" fmla="*/ 980937 w 1084337"/>
                    <a:gd name="csY23" fmla="*/ 101080 h 14364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1084337" h="1436427">
                      <a:moveTo>
                        <a:pt x="980937" y="101080"/>
                      </a:moveTo>
                      <a:cubicBezTo>
                        <a:pt x="973298" y="106484"/>
                        <a:pt x="965608" y="111784"/>
                        <a:pt x="958022" y="117292"/>
                      </a:cubicBezTo>
                      <a:cubicBezTo>
                        <a:pt x="666416" y="329761"/>
                        <a:pt x="374810" y="542335"/>
                        <a:pt x="83152" y="754752"/>
                      </a:cubicBezTo>
                      <a:cubicBezTo>
                        <a:pt x="67719" y="765975"/>
                        <a:pt x="52027" y="776835"/>
                        <a:pt x="36179" y="787435"/>
                      </a:cubicBezTo>
                      <a:cubicBezTo>
                        <a:pt x="20071" y="798243"/>
                        <a:pt x="11030" y="798659"/>
                        <a:pt x="3963" y="789878"/>
                      </a:cubicBezTo>
                      <a:cubicBezTo>
                        <a:pt x="-3675" y="780421"/>
                        <a:pt x="-558" y="770704"/>
                        <a:pt x="15810" y="757869"/>
                      </a:cubicBezTo>
                      <a:cubicBezTo>
                        <a:pt x="38985" y="739631"/>
                        <a:pt x="62315" y="721549"/>
                        <a:pt x="86166" y="704245"/>
                      </a:cubicBezTo>
                      <a:cubicBezTo>
                        <a:pt x="395698" y="479513"/>
                        <a:pt x="705335" y="254937"/>
                        <a:pt x="1014971" y="30309"/>
                      </a:cubicBezTo>
                      <a:cubicBezTo>
                        <a:pt x="1024792" y="23190"/>
                        <a:pt x="1034509" y="15864"/>
                        <a:pt x="1044069" y="8382"/>
                      </a:cubicBezTo>
                      <a:cubicBezTo>
                        <a:pt x="1053526" y="951"/>
                        <a:pt x="1062931" y="-4764"/>
                        <a:pt x="1073895" y="5783"/>
                      </a:cubicBezTo>
                      <a:cubicBezTo>
                        <a:pt x="1085171" y="16539"/>
                        <a:pt x="1087665" y="27555"/>
                        <a:pt x="1079663" y="40598"/>
                      </a:cubicBezTo>
                      <a:cubicBezTo>
                        <a:pt x="1072440" y="52393"/>
                        <a:pt x="1063815" y="63357"/>
                        <a:pt x="1055501" y="74476"/>
                      </a:cubicBezTo>
                      <a:cubicBezTo>
                        <a:pt x="982755" y="171695"/>
                        <a:pt x="908451" y="267772"/>
                        <a:pt x="837472" y="366290"/>
                      </a:cubicBezTo>
                      <a:cubicBezTo>
                        <a:pt x="647398" y="630201"/>
                        <a:pt x="459299" y="895514"/>
                        <a:pt x="269277" y="1159529"/>
                      </a:cubicBezTo>
                      <a:cubicBezTo>
                        <a:pt x="207495" y="1245369"/>
                        <a:pt x="142336" y="1328871"/>
                        <a:pt x="78631" y="1413360"/>
                      </a:cubicBezTo>
                      <a:cubicBezTo>
                        <a:pt x="73955" y="1419543"/>
                        <a:pt x="68862" y="1425622"/>
                        <a:pt x="63251" y="1430923"/>
                      </a:cubicBezTo>
                      <a:cubicBezTo>
                        <a:pt x="57067" y="1436742"/>
                        <a:pt x="49533" y="1438665"/>
                        <a:pt x="41999" y="1433157"/>
                      </a:cubicBezTo>
                      <a:cubicBezTo>
                        <a:pt x="33685" y="1427129"/>
                        <a:pt x="32230" y="1418867"/>
                        <a:pt x="36958" y="1410190"/>
                      </a:cubicBezTo>
                      <a:cubicBezTo>
                        <a:pt x="41063" y="1402604"/>
                        <a:pt x="46155" y="1395485"/>
                        <a:pt x="51300" y="1388522"/>
                      </a:cubicBezTo>
                      <a:cubicBezTo>
                        <a:pt x="143946" y="1262880"/>
                        <a:pt x="238048" y="1138225"/>
                        <a:pt x="329136" y="1011492"/>
                      </a:cubicBezTo>
                      <a:cubicBezTo>
                        <a:pt x="497178" y="777667"/>
                        <a:pt x="663142" y="542335"/>
                        <a:pt x="830769" y="308250"/>
                      </a:cubicBezTo>
                      <a:cubicBezTo>
                        <a:pt x="876703" y="244077"/>
                        <a:pt x="925390" y="181932"/>
                        <a:pt x="972831" y="118851"/>
                      </a:cubicBezTo>
                      <a:cubicBezTo>
                        <a:pt x="976468" y="114071"/>
                        <a:pt x="980157" y="109290"/>
                        <a:pt x="983795" y="104562"/>
                      </a:cubicBezTo>
                      <a:cubicBezTo>
                        <a:pt x="982859" y="103418"/>
                        <a:pt x="981872" y="102223"/>
                        <a:pt x="980937" y="101080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7" name="Free-form: Shape 26">
                  <a:extLst>
                    <a:ext uri="{FF2B5EF4-FFF2-40B4-BE49-F238E27FC236}">
                      <a16:creationId xmlns:a16="http://schemas.microsoft.com/office/drawing/2014/main" id="{0A8DE44B-9570-6294-8DBE-A05B9E49E053}"/>
                    </a:ext>
                  </a:extLst>
                </p:cNvPr>
                <p:cNvSpPr/>
                <p:nvPr/>
              </p:nvSpPr>
              <p:spPr>
                <a:xfrm>
                  <a:off x="7947146" y="5009078"/>
                  <a:ext cx="1015851" cy="1408776"/>
                </a:xfrm>
                <a:custGeom>
                  <a:avLst/>
                  <a:gdLst>
                    <a:gd name="csX0" fmla="*/ 957188 w 1015851"/>
                    <a:gd name="csY0" fmla="*/ 97545 h 1408776"/>
                    <a:gd name="csX1" fmla="*/ 936039 w 1015851"/>
                    <a:gd name="csY1" fmla="*/ 124409 h 1408776"/>
                    <a:gd name="csX2" fmla="*/ 118223 w 1015851"/>
                    <a:gd name="csY2" fmla="*/ 1279662 h 1408776"/>
                    <a:gd name="csX3" fmla="*/ 44542 w 1015851"/>
                    <a:gd name="csY3" fmla="*/ 1383688 h 1408776"/>
                    <a:gd name="csX4" fmla="*/ 36852 w 1015851"/>
                    <a:gd name="csY4" fmla="*/ 1394184 h 1408776"/>
                    <a:gd name="csX5" fmla="*/ 6818 w 1015851"/>
                    <a:gd name="csY5" fmla="*/ 1405200 h 1408776"/>
                    <a:gd name="csX6" fmla="*/ 8117 w 1015851"/>
                    <a:gd name="csY6" fmla="*/ 1373036 h 1408776"/>
                    <a:gd name="csX7" fmla="*/ 171327 w 1015851"/>
                    <a:gd name="csY7" fmla="*/ 1134742 h 1408776"/>
                    <a:gd name="csX8" fmla="*/ 792003 w 1015851"/>
                    <a:gd name="csY8" fmla="*/ 254312 h 1408776"/>
                    <a:gd name="csX9" fmla="*/ 970022 w 1015851"/>
                    <a:gd name="csY9" fmla="*/ 17058 h 1408776"/>
                    <a:gd name="csX10" fmla="*/ 1001511 w 1015851"/>
                    <a:gd name="csY10" fmla="*/ 2976 h 1408776"/>
                    <a:gd name="csX11" fmla="*/ 1013825 w 1015851"/>
                    <a:gd name="csY11" fmla="*/ 38206 h 1408776"/>
                    <a:gd name="csX12" fmla="*/ 961189 w 1015851"/>
                    <a:gd name="csY12" fmla="*/ 258158 h 1408776"/>
                    <a:gd name="csX13" fmla="*/ 811073 w 1015851"/>
                    <a:gd name="csY13" fmla="*/ 941239 h 1408776"/>
                    <a:gd name="csX14" fmla="*/ 788833 w 1015851"/>
                    <a:gd name="csY14" fmla="*/ 1037471 h 1408776"/>
                    <a:gd name="csX15" fmla="*/ 785976 w 1015851"/>
                    <a:gd name="csY15" fmla="*/ 1047447 h 1408776"/>
                    <a:gd name="csX16" fmla="*/ 761242 w 1015851"/>
                    <a:gd name="csY16" fmla="*/ 1070778 h 1408776"/>
                    <a:gd name="csX17" fmla="*/ 750694 w 1015851"/>
                    <a:gd name="csY17" fmla="*/ 1039965 h 1408776"/>
                    <a:gd name="csX18" fmla="*/ 785404 w 1015851"/>
                    <a:gd name="csY18" fmla="*/ 874573 h 1408776"/>
                    <a:gd name="csX19" fmla="*/ 925231 w 1015851"/>
                    <a:gd name="csY19" fmla="*/ 237165 h 1408776"/>
                    <a:gd name="csX20" fmla="*/ 954226 w 1015851"/>
                    <a:gd name="csY20" fmla="*/ 118486 h 1408776"/>
                    <a:gd name="csX21" fmla="*/ 957240 w 1015851"/>
                    <a:gd name="csY21" fmla="*/ 97441 h 14087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</a:cxnLst>
                  <a:rect l="l" t="t" r="r" b="b"/>
                  <a:pathLst>
                    <a:path w="1015851" h="1408776">
                      <a:moveTo>
                        <a:pt x="957188" y="97545"/>
                      </a:moveTo>
                      <a:cubicBezTo>
                        <a:pt x="947523" y="109808"/>
                        <a:pt x="941599" y="116979"/>
                        <a:pt x="936039" y="124409"/>
                      </a:cubicBezTo>
                      <a:cubicBezTo>
                        <a:pt x="653942" y="502791"/>
                        <a:pt x="388109" y="892655"/>
                        <a:pt x="118223" y="1279662"/>
                      </a:cubicBezTo>
                      <a:cubicBezTo>
                        <a:pt x="93905" y="1314528"/>
                        <a:pt x="69119" y="1349030"/>
                        <a:pt x="44542" y="1383688"/>
                      </a:cubicBezTo>
                      <a:cubicBezTo>
                        <a:pt x="42048" y="1387222"/>
                        <a:pt x="39554" y="1390755"/>
                        <a:pt x="36852" y="1394184"/>
                      </a:cubicBezTo>
                      <a:cubicBezTo>
                        <a:pt x="25056" y="1408993"/>
                        <a:pt x="16067" y="1412267"/>
                        <a:pt x="6818" y="1405200"/>
                      </a:cubicBezTo>
                      <a:cubicBezTo>
                        <a:pt x="-2327" y="1398237"/>
                        <a:pt x="-2639" y="1388884"/>
                        <a:pt x="8117" y="1373036"/>
                      </a:cubicBezTo>
                      <a:cubicBezTo>
                        <a:pt x="62261" y="1293432"/>
                        <a:pt x="115988" y="1213516"/>
                        <a:pt x="171327" y="1134742"/>
                      </a:cubicBezTo>
                      <a:cubicBezTo>
                        <a:pt x="377769" y="840954"/>
                        <a:pt x="584262" y="547217"/>
                        <a:pt x="792003" y="254312"/>
                      </a:cubicBezTo>
                      <a:cubicBezTo>
                        <a:pt x="849160" y="173669"/>
                        <a:pt x="910526" y="96039"/>
                        <a:pt x="970022" y="17058"/>
                      </a:cubicBezTo>
                      <a:cubicBezTo>
                        <a:pt x="983272" y="-557"/>
                        <a:pt x="989144" y="-3103"/>
                        <a:pt x="1001511" y="2976"/>
                      </a:cubicBezTo>
                      <a:cubicBezTo>
                        <a:pt x="1015228" y="9731"/>
                        <a:pt x="1018554" y="18305"/>
                        <a:pt x="1013825" y="38206"/>
                      </a:cubicBezTo>
                      <a:cubicBezTo>
                        <a:pt x="996366" y="111523"/>
                        <a:pt x="977556" y="184580"/>
                        <a:pt x="961189" y="258158"/>
                      </a:cubicBezTo>
                      <a:cubicBezTo>
                        <a:pt x="910682" y="485747"/>
                        <a:pt x="861111" y="713545"/>
                        <a:pt x="811073" y="941239"/>
                      </a:cubicBezTo>
                      <a:cubicBezTo>
                        <a:pt x="804006" y="973403"/>
                        <a:pt x="796316" y="1005411"/>
                        <a:pt x="788833" y="1037471"/>
                      </a:cubicBezTo>
                      <a:cubicBezTo>
                        <a:pt x="788054" y="1040848"/>
                        <a:pt x="786911" y="1044122"/>
                        <a:pt x="785976" y="1047447"/>
                      </a:cubicBezTo>
                      <a:cubicBezTo>
                        <a:pt x="780364" y="1066985"/>
                        <a:pt x="772466" y="1074415"/>
                        <a:pt x="761242" y="1070778"/>
                      </a:cubicBezTo>
                      <a:cubicBezTo>
                        <a:pt x="750694" y="1067401"/>
                        <a:pt x="747005" y="1057788"/>
                        <a:pt x="750694" y="1039965"/>
                      </a:cubicBezTo>
                      <a:cubicBezTo>
                        <a:pt x="762073" y="984782"/>
                        <a:pt x="773349" y="929600"/>
                        <a:pt x="785404" y="874573"/>
                      </a:cubicBezTo>
                      <a:cubicBezTo>
                        <a:pt x="831805" y="662052"/>
                        <a:pt x="878363" y="449582"/>
                        <a:pt x="925231" y="237165"/>
                      </a:cubicBezTo>
                      <a:cubicBezTo>
                        <a:pt x="934013" y="197415"/>
                        <a:pt x="944613" y="158080"/>
                        <a:pt x="954226" y="118486"/>
                      </a:cubicBezTo>
                      <a:cubicBezTo>
                        <a:pt x="955369" y="113757"/>
                        <a:pt x="955629" y="108769"/>
                        <a:pt x="957240" y="9744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8" name="Free-form: Shape 27">
                  <a:extLst>
                    <a:ext uri="{FF2B5EF4-FFF2-40B4-BE49-F238E27FC236}">
                      <a16:creationId xmlns:a16="http://schemas.microsoft.com/office/drawing/2014/main" id="{F958B6D1-2443-173E-2234-EAE085288679}"/>
                    </a:ext>
                  </a:extLst>
                </p:cNvPr>
                <p:cNvSpPr/>
                <p:nvPr/>
              </p:nvSpPr>
              <p:spPr>
                <a:xfrm>
                  <a:off x="8794235" y="5264893"/>
                  <a:ext cx="346867" cy="1178484"/>
                </a:xfrm>
                <a:custGeom>
                  <a:avLst/>
                  <a:gdLst>
                    <a:gd name="csX0" fmla="*/ 230077 w 346867"/>
                    <a:gd name="csY0" fmla="*/ 152769 h 1178484"/>
                    <a:gd name="csX1" fmla="*/ 224257 w 346867"/>
                    <a:gd name="csY1" fmla="*/ 174593 h 1178484"/>
                    <a:gd name="csX2" fmla="*/ 129480 w 346867"/>
                    <a:gd name="csY2" fmla="*/ 691087 h 1178484"/>
                    <a:gd name="csX3" fmla="*/ 41562 w 346867"/>
                    <a:gd name="csY3" fmla="*/ 1134732 h 1178484"/>
                    <a:gd name="csX4" fmla="*/ 32261 w 346867"/>
                    <a:gd name="csY4" fmla="*/ 1166999 h 1178484"/>
                    <a:gd name="csX5" fmla="*/ 14646 w 346867"/>
                    <a:gd name="csY5" fmla="*/ 1178483 h 1178484"/>
                    <a:gd name="csX6" fmla="*/ 97 w 346867"/>
                    <a:gd name="csY6" fmla="*/ 1160452 h 1178484"/>
                    <a:gd name="csX7" fmla="*/ 7371 w 346867"/>
                    <a:gd name="csY7" fmla="*/ 1111661 h 1178484"/>
                    <a:gd name="csX8" fmla="*/ 172816 w 346867"/>
                    <a:gd name="csY8" fmla="*/ 235543 h 1178484"/>
                    <a:gd name="csX9" fmla="*/ 219529 w 346867"/>
                    <a:gd name="csY9" fmla="*/ 22295 h 1178484"/>
                    <a:gd name="csX10" fmla="*/ 240521 w 346867"/>
                    <a:gd name="csY10" fmla="*/ 3 h 1178484"/>
                    <a:gd name="csX11" fmla="*/ 263800 w 346867"/>
                    <a:gd name="csY11" fmla="*/ 26192 h 1178484"/>
                    <a:gd name="csX12" fmla="*/ 270554 w 346867"/>
                    <a:gd name="csY12" fmla="*/ 130010 h 1178484"/>
                    <a:gd name="csX13" fmla="*/ 298977 w 346867"/>
                    <a:gd name="csY13" fmla="*/ 427748 h 1178484"/>
                    <a:gd name="csX14" fmla="*/ 333428 w 346867"/>
                    <a:gd name="csY14" fmla="*/ 779785 h 1178484"/>
                    <a:gd name="csX15" fmla="*/ 345742 w 346867"/>
                    <a:gd name="csY15" fmla="*/ 919664 h 1178484"/>
                    <a:gd name="csX16" fmla="*/ 346626 w 346867"/>
                    <a:gd name="csY16" fmla="*/ 942995 h 1178484"/>
                    <a:gd name="csX17" fmla="*/ 329686 w 346867"/>
                    <a:gd name="csY17" fmla="*/ 962272 h 1178484"/>
                    <a:gd name="csX18" fmla="*/ 312227 w 346867"/>
                    <a:gd name="csY18" fmla="*/ 946216 h 1178484"/>
                    <a:gd name="csX19" fmla="*/ 308019 w 346867"/>
                    <a:gd name="csY19" fmla="*/ 920547 h 1178484"/>
                    <a:gd name="csX20" fmla="*/ 270191 w 346867"/>
                    <a:gd name="csY20" fmla="*/ 534892 h 1178484"/>
                    <a:gd name="csX21" fmla="*/ 241768 w 346867"/>
                    <a:gd name="csY21" fmla="*/ 252846 h 1178484"/>
                    <a:gd name="csX22" fmla="*/ 233195 w 346867"/>
                    <a:gd name="csY22" fmla="*/ 153029 h 1178484"/>
                    <a:gd name="csX23" fmla="*/ 230077 w 346867"/>
                    <a:gd name="csY23" fmla="*/ 152665 h 117848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46867" h="1178484">
                      <a:moveTo>
                        <a:pt x="230077" y="152769"/>
                      </a:moveTo>
                      <a:cubicBezTo>
                        <a:pt x="228102" y="160044"/>
                        <a:pt x="225608" y="167214"/>
                        <a:pt x="224257" y="174593"/>
                      </a:cubicBezTo>
                      <a:cubicBezTo>
                        <a:pt x="192665" y="346740"/>
                        <a:pt x="162112" y="519095"/>
                        <a:pt x="129480" y="691087"/>
                      </a:cubicBezTo>
                      <a:cubicBezTo>
                        <a:pt x="101369" y="839176"/>
                        <a:pt x="71076" y="986902"/>
                        <a:pt x="41562" y="1134732"/>
                      </a:cubicBezTo>
                      <a:cubicBezTo>
                        <a:pt x="39379" y="1145747"/>
                        <a:pt x="37249" y="1157230"/>
                        <a:pt x="32261" y="1166999"/>
                      </a:cubicBezTo>
                      <a:cubicBezTo>
                        <a:pt x="29403" y="1172611"/>
                        <a:pt x="20777" y="1178379"/>
                        <a:pt x="14646" y="1178483"/>
                      </a:cubicBezTo>
                      <a:cubicBezTo>
                        <a:pt x="5085" y="1178638"/>
                        <a:pt x="-839" y="1170169"/>
                        <a:pt x="97" y="1160452"/>
                      </a:cubicBezTo>
                      <a:cubicBezTo>
                        <a:pt x="1707" y="1144084"/>
                        <a:pt x="4306" y="1127821"/>
                        <a:pt x="7371" y="1111661"/>
                      </a:cubicBezTo>
                      <a:cubicBezTo>
                        <a:pt x="62346" y="819587"/>
                        <a:pt x="117061" y="527461"/>
                        <a:pt x="172816" y="235543"/>
                      </a:cubicBezTo>
                      <a:cubicBezTo>
                        <a:pt x="186481" y="164097"/>
                        <a:pt x="203836" y="93378"/>
                        <a:pt x="219529" y="22295"/>
                      </a:cubicBezTo>
                      <a:cubicBezTo>
                        <a:pt x="222075" y="10655"/>
                        <a:pt x="226128" y="211"/>
                        <a:pt x="240521" y="3"/>
                      </a:cubicBezTo>
                      <a:cubicBezTo>
                        <a:pt x="253511" y="-205"/>
                        <a:pt x="262397" y="8889"/>
                        <a:pt x="263800" y="26192"/>
                      </a:cubicBezTo>
                      <a:cubicBezTo>
                        <a:pt x="266606" y="60746"/>
                        <a:pt x="267385" y="95456"/>
                        <a:pt x="270554" y="130010"/>
                      </a:cubicBezTo>
                      <a:cubicBezTo>
                        <a:pt x="279596" y="229308"/>
                        <a:pt x="289365" y="328502"/>
                        <a:pt x="298977" y="427748"/>
                      </a:cubicBezTo>
                      <a:cubicBezTo>
                        <a:pt x="310409" y="545076"/>
                        <a:pt x="322152" y="662404"/>
                        <a:pt x="333428" y="779785"/>
                      </a:cubicBezTo>
                      <a:cubicBezTo>
                        <a:pt x="337948" y="826394"/>
                        <a:pt x="341741" y="873055"/>
                        <a:pt x="345742" y="919664"/>
                      </a:cubicBezTo>
                      <a:cubicBezTo>
                        <a:pt x="346418" y="927406"/>
                        <a:pt x="347301" y="935304"/>
                        <a:pt x="346626" y="942995"/>
                      </a:cubicBezTo>
                      <a:cubicBezTo>
                        <a:pt x="345742" y="953075"/>
                        <a:pt x="341897" y="962064"/>
                        <a:pt x="329686" y="962272"/>
                      </a:cubicBezTo>
                      <a:cubicBezTo>
                        <a:pt x="319294" y="962428"/>
                        <a:pt x="314150" y="955621"/>
                        <a:pt x="312227" y="946216"/>
                      </a:cubicBezTo>
                      <a:cubicBezTo>
                        <a:pt x="310513" y="937747"/>
                        <a:pt x="308850" y="929173"/>
                        <a:pt x="308019" y="920547"/>
                      </a:cubicBezTo>
                      <a:cubicBezTo>
                        <a:pt x="295340" y="791996"/>
                        <a:pt x="282921" y="663444"/>
                        <a:pt x="270191" y="534892"/>
                      </a:cubicBezTo>
                      <a:cubicBezTo>
                        <a:pt x="260890" y="440842"/>
                        <a:pt x="251069" y="346896"/>
                        <a:pt x="241768" y="252846"/>
                      </a:cubicBezTo>
                      <a:cubicBezTo>
                        <a:pt x="238495" y="219643"/>
                        <a:pt x="236000" y="186336"/>
                        <a:pt x="233195" y="153029"/>
                      </a:cubicBezTo>
                      <a:cubicBezTo>
                        <a:pt x="232155" y="152925"/>
                        <a:pt x="231116" y="152769"/>
                        <a:pt x="230077" y="152665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9" name="Free-form: Shape 28">
                  <a:extLst>
                    <a:ext uri="{FF2B5EF4-FFF2-40B4-BE49-F238E27FC236}">
                      <a16:creationId xmlns:a16="http://schemas.microsoft.com/office/drawing/2014/main" id="{CE11663F-E963-C227-2BDA-0B197E596B37}"/>
                    </a:ext>
                  </a:extLst>
                </p:cNvPr>
                <p:cNvSpPr/>
                <p:nvPr/>
              </p:nvSpPr>
              <p:spPr>
                <a:xfrm>
                  <a:off x="7513495" y="4871144"/>
                  <a:ext cx="759988" cy="568877"/>
                </a:xfrm>
                <a:custGeom>
                  <a:avLst/>
                  <a:gdLst>
                    <a:gd name="csX0" fmla="*/ 657563 w 759988"/>
                    <a:gd name="csY0" fmla="*/ 68840 h 568877"/>
                    <a:gd name="csX1" fmla="*/ 631635 w 759988"/>
                    <a:gd name="csY1" fmla="*/ 78141 h 568877"/>
                    <a:gd name="csX2" fmla="*/ 113166 w 759988"/>
                    <a:gd name="csY2" fmla="*/ 279854 h 568877"/>
                    <a:gd name="csX3" fmla="*/ 66557 w 759988"/>
                    <a:gd name="csY3" fmla="*/ 296118 h 568877"/>
                    <a:gd name="csX4" fmla="*/ 40005 w 759988"/>
                    <a:gd name="csY4" fmla="*/ 287648 h 568877"/>
                    <a:gd name="csX5" fmla="*/ 52943 w 759988"/>
                    <a:gd name="csY5" fmla="*/ 263382 h 568877"/>
                    <a:gd name="csX6" fmla="*/ 108178 w 759988"/>
                    <a:gd name="csY6" fmla="*/ 240467 h 568877"/>
                    <a:gd name="csX7" fmla="*/ 710148 w 759988"/>
                    <a:gd name="csY7" fmla="*/ 9656 h 568877"/>
                    <a:gd name="csX8" fmla="*/ 737272 w 759988"/>
                    <a:gd name="csY8" fmla="*/ 667 h 568877"/>
                    <a:gd name="csX9" fmla="*/ 759823 w 759988"/>
                    <a:gd name="csY9" fmla="*/ 18229 h 568877"/>
                    <a:gd name="csX10" fmla="*/ 742052 w 759988"/>
                    <a:gd name="csY10" fmla="*/ 53615 h 568877"/>
                    <a:gd name="csX11" fmla="*/ 597548 w 759988"/>
                    <a:gd name="csY11" fmla="*/ 168709 h 568877"/>
                    <a:gd name="csX12" fmla="*/ 159412 w 759988"/>
                    <a:gd name="csY12" fmla="*/ 477410 h 568877"/>
                    <a:gd name="csX13" fmla="*/ 38862 w 759988"/>
                    <a:gd name="csY13" fmla="*/ 559197 h 568877"/>
                    <a:gd name="csX14" fmla="*/ 2697 w 759988"/>
                    <a:gd name="csY14" fmla="*/ 560808 h 568877"/>
                    <a:gd name="csX15" fmla="*/ 17921 w 759988"/>
                    <a:gd name="csY15" fmla="*/ 529475 h 568877"/>
                    <a:gd name="csX16" fmla="*/ 246187 w 759988"/>
                    <a:gd name="csY16" fmla="*/ 370111 h 568877"/>
                    <a:gd name="csX17" fmla="*/ 635947 w 759988"/>
                    <a:gd name="csY17" fmla="*/ 92066 h 568877"/>
                    <a:gd name="csX18" fmla="*/ 660057 w 759988"/>
                    <a:gd name="csY18" fmla="*/ 73204 h 568877"/>
                    <a:gd name="csX19" fmla="*/ 657771 w 759988"/>
                    <a:gd name="csY19" fmla="*/ 68892 h 56887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</a:cxnLst>
                  <a:rect l="l" t="t" r="r" b="b"/>
                  <a:pathLst>
                    <a:path w="759988" h="568877">
                      <a:moveTo>
                        <a:pt x="657563" y="68840"/>
                      </a:moveTo>
                      <a:cubicBezTo>
                        <a:pt x="648938" y="71905"/>
                        <a:pt x="640156" y="74815"/>
                        <a:pt x="631635" y="78141"/>
                      </a:cubicBezTo>
                      <a:cubicBezTo>
                        <a:pt x="458812" y="145379"/>
                        <a:pt x="286041" y="212720"/>
                        <a:pt x="113166" y="279854"/>
                      </a:cubicBezTo>
                      <a:cubicBezTo>
                        <a:pt x="97838" y="285829"/>
                        <a:pt x="82041" y="290558"/>
                        <a:pt x="66557" y="296118"/>
                      </a:cubicBezTo>
                      <a:cubicBezTo>
                        <a:pt x="55437" y="300067"/>
                        <a:pt x="45824" y="299080"/>
                        <a:pt x="40005" y="287648"/>
                      </a:cubicBezTo>
                      <a:cubicBezTo>
                        <a:pt x="35380" y="278555"/>
                        <a:pt x="39589" y="269514"/>
                        <a:pt x="52943" y="263382"/>
                      </a:cubicBezTo>
                      <a:cubicBezTo>
                        <a:pt x="71026" y="255017"/>
                        <a:pt x="89576" y="247638"/>
                        <a:pt x="108178" y="240467"/>
                      </a:cubicBezTo>
                      <a:cubicBezTo>
                        <a:pt x="308800" y="163461"/>
                        <a:pt x="509474" y="86559"/>
                        <a:pt x="710148" y="9656"/>
                      </a:cubicBezTo>
                      <a:cubicBezTo>
                        <a:pt x="719033" y="6226"/>
                        <a:pt x="728023" y="2641"/>
                        <a:pt x="737272" y="667"/>
                      </a:cubicBezTo>
                      <a:cubicBezTo>
                        <a:pt x="750885" y="-2243"/>
                        <a:pt x="758576" y="4512"/>
                        <a:pt x="759823" y="18229"/>
                      </a:cubicBezTo>
                      <a:cubicBezTo>
                        <a:pt x="761226" y="33818"/>
                        <a:pt x="753587" y="44418"/>
                        <a:pt x="742052" y="53615"/>
                      </a:cubicBezTo>
                      <a:cubicBezTo>
                        <a:pt x="693884" y="92014"/>
                        <a:pt x="647535" y="132908"/>
                        <a:pt x="597548" y="168709"/>
                      </a:cubicBezTo>
                      <a:cubicBezTo>
                        <a:pt x="452265" y="272735"/>
                        <a:pt x="305682" y="374839"/>
                        <a:pt x="159412" y="477410"/>
                      </a:cubicBezTo>
                      <a:cubicBezTo>
                        <a:pt x="119661" y="505261"/>
                        <a:pt x="79287" y="532281"/>
                        <a:pt x="38862" y="559197"/>
                      </a:cubicBezTo>
                      <a:cubicBezTo>
                        <a:pt x="19844" y="571876"/>
                        <a:pt x="9400" y="571772"/>
                        <a:pt x="2697" y="560808"/>
                      </a:cubicBezTo>
                      <a:cubicBezTo>
                        <a:pt x="-3279" y="551039"/>
                        <a:pt x="203" y="541946"/>
                        <a:pt x="17921" y="529475"/>
                      </a:cubicBezTo>
                      <a:cubicBezTo>
                        <a:pt x="93837" y="476111"/>
                        <a:pt x="170479" y="423786"/>
                        <a:pt x="246187" y="370111"/>
                      </a:cubicBezTo>
                      <a:cubicBezTo>
                        <a:pt x="376349" y="277828"/>
                        <a:pt x="506096" y="184817"/>
                        <a:pt x="635947" y="92066"/>
                      </a:cubicBezTo>
                      <a:cubicBezTo>
                        <a:pt x="644261" y="86143"/>
                        <a:pt x="652055" y="79544"/>
                        <a:pt x="660057" y="73204"/>
                      </a:cubicBezTo>
                      <a:cubicBezTo>
                        <a:pt x="659278" y="71749"/>
                        <a:pt x="658499" y="70295"/>
                        <a:pt x="657771" y="68892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0" name="Free-form: Shape 29">
                  <a:extLst>
                    <a:ext uri="{FF2B5EF4-FFF2-40B4-BE49-F238E27FC236}">
                      <a16:creationId xmlns:a16="http://schemas.microsoft.com/office/drawing/2014/main" id="{5A0EAC37-E548-1E18-E7B3-F350B4834A26}"/>
                    </a:ext>
                  </a:extLst>
                </p:cNvPr>
                <p:cNvSpPr/>
                <p:nvPr/>
              </p:nvSpPr>
              <p:spPr>
                <a:xfrm>
                  <a:off x="8119824" y="4957410"/>
                  <a:ext cx="681782" cy="894242"/>
                </a:xfrm>
                <a:custGeom>
                  <a:avLst/>
                  <a:gdLst>
                    <a:gd name="csX0" fmla="*/ 681782 w 681782"/>
                    <a:gd name="csY0" fmla="*/ 16505 h 894242"/>
                    <a:gd name="csX1" fmla="*/ 667337 w 681782"/>
                    <a:gd name="csY1" fmla="*/ 39212 h 894242"/>
                    <a:gd name="csX2" fmla="*/ 308493 w 681782"/>
                    <a:gd name="csY2" fmla="*/ 527439 h 894242"/>
                    <a:gd name="csX3" fmla="*/ 54871 w 681782"/>
                    <a:gd name="csY3" fmla="*/ 863835 h 894242"/>
                    <a:gd name="csX4" fmla="*/ 31852 w 681782"/>
                    <a:gd name="csY4" fmla="*/ 888413 h 894242"/>
                    <a:gd name="csX5" fmla="*/ 6131 w 681782"/>
                    <a:gd name="csY5" fmla="*/ 888673 h 894242"/>
                    <a:gd name="csX6" fmla="*/ 4521 w 681782"/>
                    <a:gd name="csY6" fmla="*/ 862692 h 894242"/>
                    <a:gd name="csX7" fmla="*/ 26136 w 681782"/>
                    <a:gd name="csY7" fmla="*/ 836764 h 894242"/>
                    <a:gd name="csX8" fmla="*/ 519196 w 681782"/>
                    <a:gd name="csY8" fmla="*/ 176129 h 894242"/>
                    <a:gd name="csX9" fmla="*/ 638447 w 681782"/>
                    <a:gd name="csY9" fmla="*/ 18531 h 894242"/>
                    <a:gd name="csX10" fmla="*/ 654451 w 681782"/>
                    <a:gd name="csY10" fmla="*/ 1852 h 894242"/>
                    <a:gd name="csX11" fmla="*/ 671286 w 681782"/>
                    <a:gd name="csY11" fmla="*/ 1852 h 894242"/>
                    <a:gd name="csX12" fmla="*/ 681782 w 681782"/>
                    <a:gd name="csY12" fmla="*/ 16557 h 89424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681782" h="894242">
                      <a:moveTo>
                        <a:pt x="681782" y="16505"/>
                      </a:moveTo>
                      <a:cubicBezTo>
                        <a:pt x="676534" y="24818"/>
                        <a:pt x="672377" y="32353"/>
                        <a:pt x="667337" y="39212"/>
                      </a:cubicBezTo>
                      <a:cubicBezTo>
                        <a:pt x="547826" y="202058"/>
                        <a:pt x="428783" y="365164"/>
                        <a:pt x="308493" y="527439"/>
                      </a:cubicBezTo>
                      <a:cubicBezTo>
                        <a:pt x="224888" y="640246"/>
                        <a:pt x="139620" y="751859"/>
                        <a:pt x="54871" y="863835"/>
                      </a:cubicBezTo>
                      <a:cubicBezTo>
                        <a:pt x="48116" y="872721"/>
                        <a:pt x="40166" y="880879"/>
                        <a:pt x="31852" y="888413"/>
                      </a:cubicBezTo>
                      <a:cubicBezTo>
                        <a:pt x="23902" y="895636"/>
                        <a:pt x="14445" y="896623"/>
                        <a:pt x="6131" y="888673"/>
                      </a:cubicBezTo>
                      <a:cubicBezTo>
                        <a:pt x="-2078" y="880827"/>
                        <a:pt x="-1455" y="871162"/>
                        <a:pt x="4521" y="862692"/>
                      </a:cubicBezTo>
                      <a:cubicBezTo>
                        <a:pt x="10964" y="853547"/>
                        <a:pt x="19381" y="845805"/>
                        <a:pt x="26136" y="836764"/>
                      </a:cubicBezTo>
                      <a:cubicBezTo>
                        <a:pt x="190542" y="616604"/>
                        <a:pt x="354739" y="396289"/>
                        <a:pt x="519196" y="176129"/>
                      </a:cubicBezTo>
                      <a:cubicBezTo>
                        <a:pt x="558634" y="123337"/>
                        <a:pt x="598541" y="70960"/>
                        <a:pt x="638447" y="18531"/>
                      </a:cubicBezTo>
                      <a:cubicBezTo>
                        <a:pt x="643123" y="12400"/>
                        <a:pt x="648060" y="5697"/>
                        <a:pt x="654451" y="1852"/>
                      </a:cubicBezTo>
                      <a:cubicBezTo>
                        <a:pt x="658712" y="-694"/>
                        <a:pt x="666714" y="-539"/>
                        <a:pt x="671286" y="1852"/>
                      </a:cubicBezTo>
                      <a:cubicBezTo>
                        <a:pt x="675755" y="4190"/>
                        <a:pt x="677937" y="10841"/>
                        <a:pt x="681782" y="1655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1" name="Free-form: Shape 30">
                  <a:extLst>
                    <a:ext uri="{FF2B5EF4-FFF2-40B4-BE49-F238E27FC236}">
                      <a16:creationId xmlns:a16="http://schemas.microsoft.com/office/drawing/2014/main" id="{F20FE226-9CCE-BE24-BC3C-AF5374612A17}"/>
                    </a:ext>
                  </a:extLst>
                </p:cNvPr>
                <p:cNvSpPr/>
                <p:nvPr/>
              </p:nvSpPr>
              <p:spPr>
                <a:xfrm>
                  <a:off x="8227425" y="2831081"/>
                  <a:ext cx="1064625" cy="184796"/>
                </a:xfrm>
                <a:custGeom>
                  <a:avLst/>
                  <a:gdLst>
                    <a:gd name="csX0" fmla="*/ 320559 w 1064625"/>
                    <a:gd name="csY0" fmla="*/ 184677 h 184796"/>
                    <a:gd name="csX1" fmla="*/ 30356 w 1064625"/>
                    <a:gd name="csY1" fmla="*/ 163321 h 184796"/>
                    <a:gd name="csX2" fmla="*/ 8273 w 1064625"/>
                    <a:gd name="csY2" fmla="*/ 156722 h 184796"/>
                    <a:gd name="csX3" fmla="*/ 115 w 1064625"/>
                    <a:gd name="csY3" fmla="*/ 139835 h 184796"/>
                    <a:gd name="csX4" fmla="*/ 13573 w 1064625"/>
                    <a:gd name="csY4" fmla="*/ 127052 h 184796"/>
                    <a:gd name="csX5" fmla="*/ 57584 w 1064625"/>
                    <a:gd name="csY5" fmla="*/ 128871 h 184796"/>
                    <a:gd name="csX6" fmla="*/ 202607 w 1064625"/>
                    <a:gd name="csY6" fmla="*/ 142069 h 184796"/>
                    <a:gd name="csX7" fmla="*/ 524922 w 1064625"/>
                    <a:gd name="csY7" fmla="*/ 135834 h 184796"/>
                    <a:gd name="csX8" fmla="*/ 1021879 w 1064625"/>
                    <a:gd name="csY8" fmla="*/ 9048 h 184796"/>
                    <a:gd name="csX9" fmla="*/ 1043703 w 1064625"/>
                    <a:gd name="csY9" fmla="*/ 839 h 184796"/>
                    <a:gd name="csX10" fmla="*/ 1064435 w 1064625"/>
                    <a:gd name="csY10" fmla="*/ 10919 h 184796"/>
                    <a:gd name="csX11" fmla="*/ 1057109 w 1064625"/>
                    <a:gd name="csY11" fmla="*/ 30924 h 184796"/>
                    <a:gd name="csX12" fmla="*/ 1041208 w 1064625"/>
                    <a:gd name="csY12" fmla="*/ 39342 h 184796"/>
                    <a:gd name="csX13" fmla="*/ 618660 w 1064625"/>
                    <a:gd name="csY13" fmla="*/ 163685 h 184796"/>
                    <a:gd name="csX14" fmla="*/ 320507 w 1064625"/>
                    <a:gd name="csY14" fmla="*/ 184781 h 18479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1064625" h="184796">
                      <a:moveTo>
                        <a:pt x="320559" y="184677"/>
                      </a:moveTo>
                      <a:cubicBezTo>
                        <a:pt x="223340" y="184469"/>
                        <a:pt x="126328" y="180884"/>
                        <a:pt x="30356" y="163321"/>
                      </a:cubicBezTo>
                      <a:cubicBezTo>
                        <a:pt x="22770" y="161918"/>
                        <a:pt x="14248" y="160879"/>
                        <a:pt x="8273" y="156722"/>
                      </a:cubicBezTo>
                      <a:cubicBezTo>
                        <a:pt x="3596" y="153449"/>
                        <a:pt x="-769" y="144979"/>
                        <a:pt x="115" y="139835"/>
                      </a:cubicBezTo>
                      <a:cubicBezTo>
                        <a:pt x="998" y="134742"/>
                        <a:pt x="8532" y="127416"/>
                        <a:pt x="13573" y="127052"/>
                      </a:cubicBezTo>
                      <a:cubicBezTo>
                        <a:pt x="28122" y="126013"/>
                        <a:pt x="42931" y="127572"/>
                        <a:pt x="57584" y="128871"/>
                      </a:cubicBezTo>
                      <a:cubicBezTo>
                        <a:pt x="105960" y="133184"/>
                        <a:pt x="154180" y="139107"/>
                        <a:pt x="202607" y="142069"/>
                      </a:cubicBezTo>
                      <a:cubicBezTo>
                        <a:pt x="310167" y="148616"/>
                        <a:pt x="417778" y="146694"/>
                        <a:pt x="524922" y="135834"/>
                      </a:cubicBezTo>
                      <a:cubicBezTo>
                        <a:pt x="696810" y="118427"/>
                        <a:pt x="862618" y="76182"/>
                        <a:pt x="1021879" y="9048"/>
                      </a:cubicBezTo>
                      <a:cubicBezTo>
                        <a:pt x="1029050" y="6035"/>
                        <a:pt x="1036220" y="2761"/>
                        <a:pt x="1043703" y="839"/>
                      </a:cubicBezTo>
                      <a:cubicBezTo>
                        <a:pt x="1053056" y="-1604"/>
                        <a:pt x="1062668" y="1150"/>
                        <a:pt x="1064435" y="10919"/>
                      </a:cubicBezTo>
                      <a:cubicBezTo>
                        <a:pt x="1065578" y="17050"/>
                        <a:pt x="1061369" y="25468"/>
                        <a:pt x="1057109" y="30924"/>
                      </a:cubicBezTo>
                      <a:cubicBezTo>
                        <a:pt x="1053783" y="35237"/>
                        <a:pt x="1046716" y="36796"/>
                        <a:pt x="1041208" y="39342"/>
                      </a:cubicBezTo>
                      <a:cubicBezTo>
                        <a:pt x="906421" y="101331"/>
                        <a:pt x="765087" y="141134"/>
                        <a:pt x="618660" y="163685"/>
                      </a:cubicBezTo>
                      <a:cubicBezTo>
                        <a:pt x="519830" y="178909"/>
                        <a:pt x="420428" y="185145"/>
                        <a:pt x="320507" y="18478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2" name="Free-form: Shape 31">
                  <a:extLst>
                    <a:ext uri="{FF2B5EF4-FFF2-40B4-BE49-F238E27FC236}">
                      <a16:creationId xmlns:a16="http://schemas.microsoft.com/office/drawing/2014/main" id="{2E66F852-C39F-6977-25D2-0E14CB7F0993}"/>
                    </a:ext>
                  </a:extLst>
                </p:cNvPr>
                <p:cNvSpPr/>
                <p:nvPr/>
              </p:nvSpPr>
              <p:spPr>
                <a:xfrm>
                  <a:off x="10662848" y="3873251"/>
                  <a:ext cx="132188" cy="1033149"/>
                </a:xfrm>
                <a:custGeom>
                  <a:avLst/>
                  <a:gdLst>
                    <a:gd name="csX0" fmla="*/ 38615 w 132188"/>
                    <a:gd name="csY0" fmla="*/ 304462 h 1033149"/>
                    <a:gd name="csX1" fmla="*/ 68492 w 132188"/>
                    <a:gd name="csY1" fmla="*/ 755537 h 1033149"/>
                    <a:gd name="csX2" fmla="*/ 128248 w 132188"/>
                    <a:gd name="csY2" fmla="*/ 999858 h 1033149"/>
                    <a:gd name="csX3" fmla="*/ 130898 w 132188"/>
                    <a:gd name="csY3" fmla="*/ 1007185 h 1033149"/>
                    <a:gd name="csX4" fmla="*/ 122064 w 132188"/>
                    <a:gd name="csY4" fmla="*/ 1031399 h 1033149"/>
                    <a:gd name="csX5" fmla="*/ 97383 w 132188"/>
                    <a:gd name="csY5" fmla="*/ 1022773 h 1033149"/>
                    <a:gd name="csX6" fmla="*/ 84133 w 132188"/>
                    <a:gd name="csY6" fmla="*/ 994714 h 1033149"/>
                    <a:gd name="csX7" fmla="*/ 43291 w 132188"/>
                    <a:gd name="csY7" fmla="*/ 839038 h 1033149"/>
                    <a:gd name="csX8" fmla="*/ 683 w 132188"/>
                    <a:gd name="csY8" fmla="*/ 410203 h 1033149"/>
                    <a:gd name="csX9" fmla="*/ 11387 w 132188"/>
                    <a:gd name="csY9" fmla="*/ 33433 h 1033149"/>
                    <a:gd name="csX10" fmla="*/ 15544 w 132188"/>
                    <a:gd name="csY10" fmla="*/ 10726 h 1033149"/>
                    <a:gd name="csX11" fmla="*/ 30665 w 132188"/>
                    <a:gd name="csY11" fmla="*/ 73 h 1033149"/>
                    <a:gd name="csX12" fmla="*/ 46357 w 132188"/>
                    <a:gd name="csY12" fmla="*/ 13583 h 1033149"/>
                    <a:gd name="csX13" fmla="*/ 47240 w 132188"/>
                    <a:gd name="csY13" fmla="*/ 41902 h 1033149"/>
                    <a:gd name="csX14" fmla="*/ 38667 w 132188"/>
                    <a:gd name="csY14" fmla="*/ 304410 h 103314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132188" h="1033149">
                      <a:moveTo>
                        <a:pt x="38615" y="304462"/>
                      </a:moveTo>
                      <a:cubicBezTo>
                        <a:pt x="38771" y="455513"/>
                        <a:pt x="45006" y="606097"/>
                        <a:pt x="68492" y="755537"/>
                      </a:cubicBezTo>
                      <a:cubicBezTo>
                        <a:pt x="81535" y="838623"/>
                        <a:pt x="97123" y="921137"/>
                        <a:pt x="128248" y="999858"/>
                      </a:cubicBezTo>
                      <a:cubicBezTo>
                        <a:pt x="129183" y="1002249"/>
                        <a:pt x="130274" y="1004691"/>
                        <a:pt x="130898" y="1007185"/>
                      </a:cubicBezTo>
                      <a:cubicBezTo>
                        <a:pt x="133496" y="1017265"/>
                        <a:pt x="132924" y="1026774"/>
                        <a:pt x="122064" y="1031399"/>
                      </a:cubicBezTo>
                      <a:cubicBezTo>
                        <a:pt x="111880" y="1035712"/>
                        <a:pt x="102839" y="1031763"/>
                        <a:pt x="97383" y="1022773"/>
                      </a:cubicBezTo>
                      <a:cubicBezTo>
                        <a:pt x="92031" y="1013992"/>
                        <a:pt x="86835" y="1004587"/>
                        <a:pt x="84133" y="994714"/>
                      </a:cubicBezTo>
                      <a:cubicBezTo>
                        <a:pt x="69895" y="942961"/>
                        <a:pt x="53995" y="891519"/>
                        <a:pt x="43291" y="839038"/>
                      </a:cubicBezTo>
                      <a:cubicBezTo>
                        <a:pt x="14505" y="697652"/>
                        <a:pt x="3333" y="554291"/>
                        <a:pt x="683" y="410203"/>
                      </a:cubicBezTo>
                      <a:cubicBezTo>
                        <a:pt x="-1655" y="284457"/>
                        <a:pt x="2034" y="158867"/>
                        <a:pt x="11387" y="33433"/>
                      </a:cubicBezTo>
                      <a:cubicBezTo>
                        <a:pt x="11958" y="25742"/>
                        <a:pt x="12166" y="17273"/>
                        <a:pt x="15544" y="10726"/>
                      </a:cubicBezTo>
                      <a:cubicBezTo>
                        <a:pt x="18194" y="5633"/>
                        <a:pt x="26300" y="-758"/>
                        <a:pt x="30665" y="73"/>
                      </a:cubicBezTo>
                      <a:cubicBezTo>
                        <a:pt x="36744" y="1217"/>
                        <a:pt x="44538" y="7712"/>
                        <a:pt x="46357" y="13583"/>
                      </a:cubicBezTo>
                      <a:cubicBezTo>
                        <a:pt x="49059" y="22261"/>
                        <a:pt x="47552" y="32393"/>
                        <a:pt x="47240" y="41902"/>
                      </a:cubicBezTo>
                      <a:cubicBezTo>
                        <a:pt x="44486" y="129405"/>
                        <a:pt x="41576" y="216907"/>
                        <a:pt x="38667" y="304410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3" name="Free-form: Shape 32">
                  <a:extLst>
                    <a:ext uri="{FF2B5EF4-FFF2-40B4-BE49-F238E27FC236}">
                      <a16:creationId xmlns:a16="http://schemas.microsoft.com/office/drawing/2014/main" id="{49D7239F-EE30-A515-891E-151BA009861E}"/>
                    </a:ext>
                  </a:extLst>
                </p:cNvPr>
                <p:cNvSpPr/>
                <p:nvPr/>
              </p:nvSpPr>
              <p:spPr>
                <a:xfrm>
                  <a:off x="8702671" y="2447050"/>
                  <a:ext cx="868615" cy="250452"/>
                </a:xfrm>
                <a:custGeom>
                  <a:avLst/>
                  <a:gdLst>
                    <a:gd name="csX0" fmla="*/ 82879 w 868615"/>
                    <a:gd name="csY0" fmla="*/ 250394 h 250452"/>
                    <a:gd name="csX1" fmla="*/ 28268 w 868615"/>
                    <a:gd name="csY1" fmla="*/ 250238 h 250452"/>
                    <a:gd name="csX2" fmla="*/ 10757 w 868615"/>
                    <a:gd name="csY2" fmla="*/ 247068 h 250452"/>
                    <a:gd name="csX3" fmla="*/ 1 w 868615"/>
                    <a:gd name="csY3" fmla="*/ 231376 h 250452"/>
                    <a:gd name="csX4" fmla="*/ 11329 w 868615"/>
                    <a:gd name="csY4" fmla="*/ 216151 h 250452"/>
                    <a:gd name="csX5" fmla="*/ 42142 w 868615"/>
                    <a:gd name="csY5" fmla="*/ 212982 h 250452"/>
                    <a:gd name="csX6" fmla="*/ 398180 w 868615"/>
                    <a:gd name="csY6" fmla="*/ 172556 h 250452"/>
                    <a:gd name="csX7" fmla="*/ 827015 w 868615"/>
                    <a:gd name="csY7" fmla="*/ 10593 h 250452"/>
                    <a:gd name="csX8" fmla="*/ 850398 w 868615"/>
                    <a:gd name="csY8" fmla="*/ 97 h 250452"/>
                    <a:gd name="csX9" fmla="*/ 867233 w 868615"/>
                    <a:gd name="csY9" fmla="*/ 7891 h 250452"/>
                    <a:gd name="csX10" fmla="*/ 865207 w 868615"/>
                    <a:gd name="csY10" fmla="*/ 26389 h 250452"/>
                    <a:gd name="csX11" fmla="*/ 844422 w 868615"/>
                    <a:gd name="csY11" fmla="*/ 41510 h 250452"/>
                    <a:gd name="csX12" fmla="*/ 395010 w 868615"/>
                    <a:gd name="csY12" fmla="*/ 213657 h 250452"/>
                    <a:gd name="csX13" fmla="*/ 82983 w 868615"/>
                    <a:gd name="csY13" fmla="*/ 250290 h 2504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868615" h="250452">
                      <a:moveTo>
                        <a:pt x="82879" y="250394"/>
                      </a:moveTo>
                      <a:cubicBezTo>
                        <a:pt x="64693" y="250394"/>
                        <a:pt x="46455" y="250601"/>
                        <a:pt x="28268" y="250238"/>
                      </a:cubicBezTo>
                      <a:cubicBezTo>
                        <a:pt x="22293" y="250134"/>
                        <a:pt x="15226" y="250134"/>
                        <a:pt x="10757" y="247068"/>
                      </a:cubicBezTo>
                      <a:cubicBezTo>
                        <a:pt x="5665" y="243639"/>
                        <a:pt x="-103" y="236676"/>
                        <a:pt x="1" y="231376"/>
                      </a:cubicBezTo>
                      <a:cubicBezTo>
                        <a:pt x="157" y="226024"/>
                        <a:pt x="6133" y="217814"/>
                        <a:pt x="11329" y="216151"/>
                      </a:cubicBezTo>
                      <a:cubicBezTo>
                        <a:pt x="20942" y="213034"/>
                        <a:pt x="31802" y="213138"/>
                        <a:pt x="42142" y="212982"/>
                      </a:cubicBezTo>
                      <a:cubicBezTo>
                        <a:pt x="162172" y="211215"/>
                        <a:pt x="280851" y="197757"/>
                        <a:pt x="398180" y="172556"/>
                      </a:cubicBezTo>
                      <a:cubicBezTo>
                        <a:pt x="549231" y="140132"/>
                        <a:pt x="692124" y="85885"/>
                        <a:pt x="827015" y="10593"/>
                      </a:cubicBezTo>
                      <a:cubicBezTo>
                        <a:pt x="834498" y="6384"/>
                        <a:pt x="842240" y="1292"/>
                        <a:pt x="850398" y="97"/>
                      </a:cubicBezTo>
                      <a:cubicBezTo>
                        <a:pt x="855750" y="-683"/>
                        <a:pt x="864635" y="3370"/>
                        <a:pt x="867233" y="7891"/>
                      </a:cubicBezTo>
                      <a:cubicBezTo>
                        <a:pt x="869779" y="12463"/>
                        <a:pt x="868636" y="22076"/>
                        <a:pt x="865207" y="26389"/>
                      </a:cubicBezTo>
                      <a:cubicBezTo>
                        <a:pt x="860063" y="32884"/>
                        <a:pt x="851801" y="37093"/>
                        <a:pt x="844422" y="41510"/>
                      </a:cubicBezTo>
                      <a:cubicBezTo>
                        <a:pt x="704647" y="125063"/>
                        <a:pt x="554011" y="180558"/>
                        <a:pt x="395010" y="213657"/>
                      </a:cubicBezTo>
                      <a:cubicBezTo>
                        <a:pt x="292127" y="235065"/>
                        <a:pt x="188153" y="248315"/>
                        <a:pt x="82983" y="250290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4" name="Free-form: Shape 33">
                  <a:extLst>
                    <a:ext uri="{FF2B5EF4-FFF2-40B4-BE49-F238E27FC236}">
                      <a16:creationId xmlns:a16="http://schemas.microsoft.com/office/drawing/2014/main" id="{5C685801-972C-253C-D54E-A50FEFEFCF8E}"/>
                    </a:ext>
                  </a:extLst>
                </p:cNvPr>
                <p:cNvSpPr/>
                <p:nvPr/>
              </p:nvSpPr>
              <p:spPr>
                <a:xfrm>
                  <a:off x="10986797" y="3175356"/>
                  <a:ext cx="103391" cy="871600"/>
                </a:xfrm>
                <a:custGeom>
                  <a:avLst/>
                  <a:gdLst>
                    <a:gd name="csX0" fmla="*/ 55687 w 103391"/>
                    <a:gd name="csY0" fmla="*/ 26474 h 871600"/>
                    <a:gd name="csX1" fmla="*/ 44567 w 103391"/>
                    <a:gd name="csY1" fmla="*/ 166458 h 871600"/>
                    <a:gd name="csX2" fmla="*/ 72522 w 103391"/>
                    <a:gd name="csY2" fmla="*/ 708361 h 871600"/>
                    <a:gd name="csX3" fmla="*/ 100270 w 103391"/>
                    <a:gd name="csY3" fmla="*/ 832652 h 871600"/>
                    <a:gd name="csX4" fmla="*/ 103387 w 103391"/>
                    <a:gd name="csY4" fmla="*/ 853020 h 871600"/>
                    <a:gd name="csX5" fmla="*/ 88059 w 103391"/>
                    <a:gd name="csY5" fmla="*/ 871207 h 871600"/>
                    <a:gd name="csX6" fmla="*/ 67014 w 103391"/>
                    <a:gd name="csY6" fmla="*/ 860035 h 871600"/>
                    <a:gd name="csX7" fmla="*/ 59688 w 103391"/>
                    <a:gd name="csY7" fmla="*/ 832496 h 871600"/>
                    <a:gd name="csX8" fmla="*/ 4089 w 103391"/>
                    <a:gd name="csY8" fmla="*/ 449698 h 871600"/>
                    <a:gd name="csX9" fmla="*/ 4661 w 103391"/>
                    <a:gd name="csY9" fmla="*/ 181838 h 871600"/>
                    <a:gd name="csX10" fmla="*/ 21237 w 103391"/>
                    <a:gd name="csY10" fmla="*/ 24084 h 871600"/>
                    <a:gd name="csX11" fmla="*/ 23679 w 103391"/>
                    <a:gd name="csY11" fmla="*/ 14004 h 871600"/>
                    <a:gd name="csX12" fmla="*/ 42801 w 103391"/>
                    <a:gd name="csY12" fmla="*/ 182 h 871600"/>
                    <a:gd name="csX13" fmla="*/ 57194 w 103391"/>
                    <a:gd name="csY13" fmla="*/ 18732 h 871600"/>
                    <a:gd name="csX14" fmla="*/ 57194 w 103391"/>
                    <a:gd name="csY14" fmla="*/ 26526 h 871600"/>
                    <a:gd name="csX15" fmla="*/ 55635 w 103391"/>
                    <a:gd name="csY15" fmla="*/ 26422 h 8716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</a:cxnLst>
                  <a:rect l="l" t="t" r="r" b="b"/>
                  <a:pathLst>
                    <a:path w="103391" h="871600">
                      <a:moveTo>
                        <a:pt x="55687" y="26474"/>
                      </a:moveTo>
                      <a:cubicBezTo>
                        <a:pt x="51894" y="73135"/>
                        <a:pt x="47113" y="119744"/>
                        <a:pt x="44567" y="166458"/>
                      </a:cubicBezTo>
                      <a:cubicBezTo>
                        <a:pt x="34643" y="348062"/>
                        <a:pt x="40462" y="528939"/>
                        <a:pt x="72522" y="708361"/>
                      </a:cubicBezTo>
                      <a:cubicBezTo>
                        <a:pt x="80005" y="750137"/>
                        <a:pt x="91020" y="791239"/>
                        <a:pt x="100270" y="832652"/>
                      </a:cubicBezTo>
                      <a:cubicBezTo>
                        <a:pt x="101776" y="839355"/>
                        <a:pt x="103491" y="846266"/>
                        <a:pt x="103387" y="853020"/>
                      </a:cubicBezTo>
                      <a:cubicBezTo>
                        <a:pt x="103231" y="862633"/>
                        <a:pt x="98035" y="869492"/>
                        <a:pt x="88059" y="871207"/>
                      </a:cubicBezTo>
                      <a:cubicBezTo>
                        <a:pt x="78394" y="872870"/>
                        <a:pt x="70496" y="869284"/>
                        <a:pt x="67014" y="860035"/>
                      </a:cubicBezTo>
                      <a:cubicBezTo>
                        <a:pt x="63689" y="851150"/>
                        <a:pt x="62182" y="841641"/>
                        <a:pt x="59688" y="832496"/>
                      </a:cubicBezTo>
                      <a:cubicBezTo>
                        <a:pt x="25757" y="707114"/>
                        <a:pt x="10896" y="579081"/>
                        <a:pt x="4089" y="449698"/>
                      </a:cubicBezTo>
                      <a:cubicBezTo>
                        <a:pt x="-587" y="360377"/>
                        <a:pt x="-2302" y="271055"/>
                        <a:pt x="4661" y="181838"/>
                      </a:cubicBezTo>
                      <a:cubicBezTo>
                        <a:pt x="8818" y="129149"/>
                        <a:pt x="15573" y="76669"/>
                        <a:pt x="21237" y="24084"/>
                      </a:cubicBezTo>
                      <a:cubicBezTo>
                        <a:pt x="21600" y="20655"/>
                        <a:pt x="22640" y="17277"/>
                        <a:pt x="23679" y="14004"/>
                      </a:cubicBezTo>
                      <a:cubicBezTo>
                        <a:pt x="26589" y="4650"/>
                        <a:pt x="32564" y="-1117"/>
                        <a:pt x="42801" y="182"/>
                      </a:cubicBezTo>
                      <a:cubicBezTo>
                        <a:pt x="53296" y="1533"/>
                        <a:pt x="56882" y="9067"/>
                        <a:pt x="57194" y="18732"/>
                      </a:cubicBezTo>
                      <a:cubicBezTo>
                        <a:pt x="57298" y="21330"/>
                        <a:pt x="57194" y="23928"/>
                        <a:pt x="57194" y="26526"/>
                      </a:cubicBezTo>
                      <a:cubicBezTo>
                        <a:pt x="56674" y="26526"/>
                        <a:pt x="56155" y="26474"/>
                        <a:pt x="55635" y="26422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7" name="Free-form: Shape 36">
                  <a:extLst>
                    <a:ext uri="{FF2B5EF4-FFF2-40B4-BE49-F238E27FC236}">
                      <a16:creationId xmlns:a16="http://schemas.microsoft.com/office/drawing/2014/main" id="{C14C81ED-D6DE-5FFE-D505-A7605A49F2A9}"/>
                    </a:ext>
                  </a:extLst>
                </p:cNvPr>
                <p:cNvSpPr/>
                <p:nvPr/>
              </p:nvSpPr>
              <p:spPr>
                <a:xfrm>
                  <a:off x="9379623" y="5468248"/>
                  <a:ext cx="122367" cy="644970"/>
                </a:xfrm>
                <a:custGeom>
                  <a:avLst/>
                  <a:gdLst>
                    <a:gd name="csX0" fmla="*/ 122368 w 122367"/>
                    <a:gd name="csY0" fmla="*/ 621273 h 644970"/>
                    <a:gd name="csX1" fmla="*/ 105688 w 122367"/>
                    <a:gd name="csY1" fmla="*/ 644603 h 644970"/>
                    <a:gd name="csX2" fmla="*/ 83345 w 122367"/>
                    <a:gd name="csY2" fmla="*/ 627924 h 644970"/>
                    <a:gd name="csX3" fmla="*/ 72485 w 122367"/>
                    <a:gd name="csY3" fmla="*/ 556113 h 644970"/>
                    <a:gd name="csX4" fmla="*/ 18237 w 122367"/>
                    <a:gd name="csY4" fmla="*/ 157416 h 644970"/>
                    <a:gd name="csX5" fmla="*/ 1506 w 122367"/>
                    <a:gd name="csY5" fmla="*/ 33956 h 644970"/>
                    <a:gd name="csX6" fmla="*/ 51 w 122367"/>
                    <a:gd name="csY6" fmla="*/ 21121 h 644970"/>
                    <a:gd name="csX7" fmla="*/ 16419 w 122367"/>
                    <a:gd name="csY7" fmla="*/ 389 h 644970"/>
                    <a:gd name="csX8" fmla="*/ 38606 w 122367"/>
                    <a:gd name="csY8" fmla="*/ 17484 h 644970"/>
                    <a:gd name="csX9" fmla="*/ 49362 w 122367"/>
                    <a:gd name="csY9" fmla="*/ 89346 h 644970"/>
                    <a:gd name="csX10" fmla="*/ 120549 w 122367"/>
                    <a:gd name="csY10" fmla="*/ 608906 h 644970"/>
                    <a:gd name="csX11" fmla="*/ 122316 w 122367"/>
                    <a:gd name="csY11" fmla="*/ 621273 h 6449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</a:cxnLst>
                  <a:rect l="l" t="t" r="r" b="b"/>
                  <a:pathLst>
                    <a:path w="122367" h="644970">
                      <a:moveTo>
                        <a:pt x="122368" y="621273"/>
                      </a:moveTo>
                      <a:cubicBezTo>
                        <a:pt x="122004" y="633224"/>
                        <a:pt x="118159" y="642421"/>
                        <a:pt x="105688" y="644603"/>
                      </a:cubicBezTo>
                      <a:cubicBezTo>
                        <a:pt x="92854" y="646786"/>
                        <a:pt x="85423" y="638992"/>
                        <a:pt x="83345" y="627924"/>
                      </a:cubicBezTo>
                      <a:cubicBezTo>
                        <a:pt x="78876" y="604126"/>
                        <a:pt x="75758" y="580119"/>
                        <a:pt x="72485" y="556113"/>
                      </a:cubicBezTo>
                      <a:cubicBezTo>
                        <a:pt x="54351" y="423249"/>
                        <a:pt x="36320" y="290332"/>
                        <a:pt x="18237" y="157416"/>
                      </a:cubicBezTo>
                      <a:cubicBezTo>
                        <a:pt x="12626" y="116262"/>
                        <a:pt x="7066" y="75109"/>
                        <a:pt x="1506" y="33956"/>
                      </a:cubicBezTo>
                      <a:cubicBezTo>
                        <a:pt x="934" y="29695"/>
                        <a:pt x="-261" y="25330"/>
                        <a:pt x="51" y="21121"/>
                      </a:cubicBezTo>
                      <a:cubicBezTo>
                        <a:pt x="830" y="10781"/>
                        <a:pt x="5559" y="2779"/>
                        <a:pt x="16419" y="389"/>
                      </a:cubicBezTo>
                      <a:cubicBezTo>
                        <a:pt x="26240" y="-1742"/>
                        <a:pt x="36320" y="5013"/>
                        <a:pt x="38606" y="17484"/>
                      </a:cubicBezTo>
                      <a:cubicBezTo>
                        <a:pt x="43023" y="41282"/>
                        <a:pt x="46089" y="65340"/>
                        <a:pt x="49362" y="89346"/>
                      </a:cubicBezTo>
                      <a:cubicBezTo>
                        <a:pt x="73160" y="262533"/>
                        <a:pt x="96855" y="435720"/>
                        <a:pt x="120549" y="608906"/>
                      </a:cubicBezTo>
                      <a:cubicBezTo>
                        <a:pt x="121121" y="613167"/>
                        <a:pt x="121744" y="617480"/>
                        <a:pt x="122316" y="621273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8" name="Free-form: Shape 37">
                  <a:extLst>
                    <a:ext uri="{FF2B5EF4-FFF2-40B4-BE49-F238E27FC236}">
                      <a16:creationId xmlns:a16="http://schemas.microsoft.com/office/drawing/2014/main" id="{B98A4E9B-DBA8-8057-BC89-F302FFE42B66}"/>
                    </a:ext>
                  </a:extLst>
                </p:cNvPr>
                <p:cNvSpPr/>
                <p:nvPr/>
              </p:nvSpPr>
              <p:spPr>
                <a:xfrm>
                  <a:off x="9194607" y="5718943"/>
                  <a:ext cx="109532" cy="642286"/>
                </a:xfrm>
                <a:custGeom>
                  <a:avLst/>
                  <a:gdLst>
                    <a:gd name="csX0" fmla="*/ 85 w 109532"/>
                    <a:gd name="csY0" fmla="*/ 27426 h 642286"/>
                    <a:gd name="csX1" fmla="*/ 1592 w 109532"/>
                    <a:gd name="csY1" fmla="*/ 13656 h 642286"/>
                    <a:gd name="csX2" fmla="*/ 18272 w 109532"/>
                    <a:gd name="csY2" fmla="*/ 94 h 642286"/>
                    <a:gd name="csX3" fmla="*/ 34744 w 109532"/>
                    <a:gd name="csY3" fmla="*/ 9759 h 642286"/>
                    <a:gd name="csX4" fmla="*/ 40615 w 109532"/>
                    <a:gd name="csY4" fmla="*/ 32102 h 642286"/>
                    <a:gd name="csX5" fmla="*/ 78911 w 109532"/>
                    <a:gd name="csY5" fmla="*/ 360029 h 642286"/>
                    <a:gd name="csX6" fmla="*/ 107957 w 109532"/>
                    <a:gd name="csY6" fmla="*/ 605286 h 642286"/>
                    <a:gd name="csX7" fmla="*/ 108217 w 109532"/>
                    <a:gd name="csY7" fmla="*/ 628253 h 642286"/>
                    <a:gd name="csX8" fmla="*/ 92213 w 109532"/>
                    <a:gd name="csY8" fmla="*/ 642230 h 642286"/>
                    <a:gd name="csX9" fmla="*/ 73714 w 109532"/>
                    <a:gd name="csY9" fmla="*/ 632098 h 642286"/>
                    <a:gd name="csX10" fmla="*/ 68622 w 109532"/>
                    <a:gd name="csY10" fmla="*/ 612404 h 642286"/>
                    <a:gd name="csX11" fmla="*/ 7204 w 109532"/>
                    <a:gd name="csY11" fmla="*/ 90922 h 642286"/>
                    <a:gd name="csX12" fmla="*/ 85 w 109532"/>
                    <a:gd name="csY12" fmla="*/ 27478 h 64228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09532" h="642286">
                      <a:moveTo>
                        <a:pt x="85" y="27426"/>
                      </a:moveTo>
                      <a:cubicBezTo>
                        <a:pt x="397" y="23685"/>
                        <a:pt x="-954" y="17241"/>
                        <a:pt x="1592" y="13656"/>
                      </a:cubicBezTo>
                      <a:cubicBezTo>
                        <a:pt x="5749" y="7888"/>
                        <a:pt x="11985" y="1237"/>
                        <a:pt x="18272" y="94"/>
                      </a:cubicBezTo>
                      <a:cubicBezTo>
                        <a:pt x="23208" y="-789"/>
                        <a:pt x="31574" y="4719"/>
                        <a:pt x="34744" y="9759"/>
                      </a:cubicBezTo>
                      <a:cubicBezTo>
                        <a:pt x="38693" y="15942"/>
                        <a:pt x="39680" y="24464"/>
                        <a:pt x="40615" y="32102"/>
                      </a:cubicBezTo>
                      <a:cubicBezTo>
                        <a:pt x="53501" y="141376"/>
                        <a:pt x="66076" y="250755"/>
                        <a:pt x="78911" y="360029"/>
                      </a:cubicBezTo>
                      <a:cubicBezTo>
                        <a:pt x="88523" y="441816"/>
                        <a:pt x="98396" y="523499"/>
                        <a:pt x="107957" y="605286"/>
                      </a:cubicBezTo>
                      <a:cubicBezTo>
                        <a:pt x="108840" y="612976"/>
                        <a:pt x="110867" y="621653"/>
                        <a:pt x="108217" y="628253"/>
                      </a:cubicBezTo>
                      <a:cubicBezTo>
                        <a:pt x="105775" y="634384"/>
                        <a:pt x="98188" y="641503"/>
                        <a:pt x="92213" y="642230"/>
                      </a:cubicBezTo>
                      <a:cubicBezTo>
                        <a:pt x="86341" y="642906"/>
                        <a:pt x="77923" y="637398"/>
                        <a:pt x="73714" y="632098"/>
                      </a:cubicBezTo>
                      <a:cubicBezTo>
                        <a:pt x="69869" y="627265"/>
                        <a:pt x="69454" y="619159"/>
                        <a:pt x="68622" y="612404"/>
                      </a:cubicBezTo>
                      <a:cubicBezTo>
                        <a:pt x="48046" y="438594"/>
                        <a:pt x="27625" y="264732"/>
                        <a:pt x="7204" y="90922"/>
                      </a:cubicBezTo>
                      <a:cubicBezTo>
                        <a:pt x="4762" y="70242"/>
                        <a:pt x="2580" y="49613"/>
                        <a:pt x="85" y="2747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9" name="Free-form: Shape 38">
                  <a:extLst>
                    <a:ext uri="{FF2B5EF4-FFF2-40B4-BE49-F238E27FC236}">
                      <a16:creationId xmlns:a16="http://schemas.microsoft.com/office/drawing/2014/main" id="{F178EAA3-E63C-4D76-6813-744AD0D0A5C4}"/>
                    </a:ext>
                  </a:extLst>
                </p:cNvPr>
                <p:cNvSpPr/>
                <p:nvPr/>
              </p:nvSpPr>
              <p:spPr>
                <a:xfrm>
                  <a:off x="8452340" y="3224886"/>
                  <a:ext cx="577435" cy="225579"/>
                </a:xfrm>
                <a:custGeom>
                  <a:avLst/>
                  <a:gdLst>
                    <a:gd name="csX0" fmla="*/ 17858 w 577435"/>
                    <a:gd name="csY0" fmla="*/ 225579 h 225579"/>
                    <a:gd name="csX1" fmla="*/ 1698 w 577435"/>
                    <a:gd name="csY1" fmla="*/ 212017 h 225579"/>
                    <a:gd name="csX2" fmla="*/ 11415 w 577435"/>
                    <a:gd name="csY2" fmla="*/ 191025 h 225579"/>
                    <a:gd name="csX3" fmla="*/ 35369 w 577435"/>
                    <a:gd name="csY3" fmla="*/ 181100 h 225579"/>
                    <a:gd name="csX4" fmla="*/ 538197 w 577435"/>
                    <a:gd name="csY4" fmla="*/ 5783 h 225579"/>
                    <a:gd name="csX5" fmla="*/ 555604 w 577435"/>
                    <a:gd name="csY5" fmla="*/ 535 h 225579"/>
                    <a:gd name="csX6" fmla="*/ 576337 w 577435"/>
                    <a:gd name="csY6" fmla="*/ 11447 h 225579"/>
                    <a:gd name="csX7" fmla="*/ 566568 w 577435"/>
                    <a:gd name="csY7" fmla="*/ 32959 h 225579"/>
                    <a:gd name="csX8" fmla="*/ 554565 w 577435"/>
                    <a:gd name="csY8" fmla="*/ 37947 h 225579"/>
                    <a:gd name="csX9" fmla="*/ 74911 w 577435"/>
                    <a:gd name="csY9" fmla="*/ 208640 h 225579"/>
                    <a:gd name="csX10" fmla="*/ 17858 w 577435"/>
                    <a:gd name="csY10" fmla="*/ 225527 h 22557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577435" h="225579">
                      <a:moveTo>
                        <a:pt x="17858" y="225579"/>
                      </a:moveTo>
                      <a:cubicBezTo>
                        <a:pt x="12402" y="221214"/>
                        <a:pt x="4764" y="217837"/>
                        <a:pt x="1698" y="212017"/>
                      </a:cubicBezTo>
                      <a:cubicBezTo>
                        <a:pt x="-3134" y="202768"/>
                        <a:pt x="3049" y="195338"/>
                        <a:pt x="11415" y="191025"/>
                      </a:cubicBezTo>
                      <a:cubicBezTo>
                        <a:pt x="19105" y="187076"/>
                        <a:pt x="27211" y="183906"/>
                        <a:pt x="35369" y="181100"/>
                      </a:cubicBezTo>
                      <a:cubicBezTo>
                        <a:pt x="202944" y="122592"/>
                        <a:pt x="370570" y="64188"/>
                        <a:pt x="538197" y="5783"/>
                      </a:cubicBezTo>
                      <a:cubicBezTo>
                        <a:pt x="543913" y="3809"/>
                        <a:pt x="549681" y="1730"/>
                        <a:pt x="555604" y="535"/>
                      </a:cubicBezTo>
                      <a:cubicBezTo>
                        <a:pt x="565217" y="-1387"/>
                        <a:pt x="573011" y="1782"/>
                        <a:pt x="576337" y="11447"/>
                      </a:cubicBezTo>
                      <a:cubicBezTo>
                        <a:pt x="579714" y="21216"/>
                        <a:pt x="574986" y="28283"/>
                        <a:pt x="566568" y="32959"/>
                      </a:cubicBezTo>
                      <a:cubicBezTo>
                        <a:pt x="562827" y="35038"/>
                        <a:pt x="558670" y="36492"/>
                        <a:pt x="554565" y="37947"/>
                      </a:cubicBezTo>
                      <a:cubicBezTo>
                        <a:pt x="394680" y="94897"/>
                        <a:pt x="234848" y="151950"/>
                        <a:pt x="74911" y="208640"/>
                      </a:cubicBezTo>
                      <a:cubicBezTo>
                        <a:pt x="57037" y="214979"/>
                        <a:pt x="38487" y="219500"/>
                        <a:pt x="17858" y="22552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0" name="Free-form: Shape 39">
                  <a:extLst>
                    <a:ext uri="{FF2B5EF4-FFF2-40B4-BE49-F238E27FC236}">
                      <a16:creationId xmlns:a16="http://schemas.microsoft.com/office/drawing/2014/main" id="{0D1BDE6D-A9F0-2797-A974-114F677D6D01}"/>
                    </a:ext>
                  </a:extLst>
                </p:cNvPr>
                <p:cNvSpPr/>
                <p:nvPr/>
              </p:nvSpPr>
              <p:spPr>
                <a:xfrm>
                  <a:off x="7748733" y="4565058"/>
                  <a:ext cx="525250" cy="158982"/>
                </a:xfrm>
                <a:custGeom>
                  <a:avLst/>
                  <a:gdLst>
                    <a:gd name="csX0" fmla="*/ 23626 w 525250"/>
                    <a:gd name="csY0" fmla="*/ 158975 h 158982"/>
                    <a:gd name="csX1" fmla="*/ 556 w 525250"/>
                    <a:gd name="csY1" fmla="*/ 144374 h 158982"/>
                    <a:gd name="csX2" fmla="*/ 14066 w 525250"/>
                    <a:gd name="csY2" fmla="*/ 121978 h 158982"/>
                    <a:gd name="csX3" fmla="*/ 34019 w 525250"/>
                    <a:gd name="csY3" fmla="*/ 116263 h 158982"/>
                    <a:gd name="csX4" fmla="*/ 480261 w 525250"/>
                    <a:gd name="csY4" fmla="*/ 4702 h 158982"/>
                    <a:gd name="csX5" fmla="*/ 505722 w 525250"/>
                    <a:gd name="csY5" fmla="*/ 26 h 158982"/>
                    <a:gd name="csX6" fmla="*/ 524792 w 525250"/>
                    <a:gd name="csY6" fmla="*/ 14263 h 158982"/>
                    <a:gd name="csX7" fmla="*/ 513568 w 525250"/>
                    <a:gd name="csY7" fmla="*/ 35463 h 158982"/>
                    <a:gd name="csX8" fmla="*/ 493875 w 525250"/>
                    <a:gd name="csY8" fmla="*/ 41906 h 158982"/>
                    <a:gd name="csX9" fmla="*/ 40202 w 525250"/>
                    <a:gd name="csY9" fmla="*/ 155701 h 158982"/>
                    <a:gd name="csX10" fmla="*/ 23678 w 525250"/>
                    <a:gd name="csY10" fmla="*/ 158975 h 15898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525250" h="158982">
                      <a:moveTo>
                        <a:pt x="23626" y="158975"/>
                      </a:moveTo>
                      <a:cubicBezTo>
                        <a:pt x="11571" y="159183"/>
                        <a:pt x="3050" y="155182"/>
                        <a:pt x="556" y="144374"/>
                      </a:cubicBezTo>
                      <a:cubicBezTo>
                        <a:pt x="-1990" y="133410"/>
                        <a:pt x="4505" y="126083"/>
                        <a:pt x="14066" y="121978"/>
                      </a:cubicBezTo>
                      <a:cubicBezTo>
                        <a:pt x="20405" y="119276"/>
                        <a:pt x="27316" y="117926"/>
                        <a:pt x="34019" y="116263"/>
                      </a:cubicBezTo>
                      <a:cubicBezTo>
                        <a:pt x="182784" y="79058"/>
                        <a:pt x="331496" y="41802"/>
                        <a:pt x="480261" y="4702"/>
                      </a:cubicBezTo>
                      <a:cubicBezTo>
                        <a:pt x="488627" y="2624"/>
                        <a:pt x="497201" y="389"/>
                        <a:pt x="505722" y="26"/>
                      </a:cubicBezTo>
                      <a:cubicBezTo>
                        <a:pt x="515127" y="-390"/>
                        <a:pt x="522713" y="4235"/>
                        <a:pt x="524792" y="14263"/>
                      </a:cubicBezTo>
                      <a:cubicBezTo>
                        <a:pt x="526766" y="24032"/>
                        <a:pt x="522246" y="31410"/>
                        <a:pt x="513568" y="35463"/>
                      </a:cubicBezTo>
                      <a:cubicBezTo>
                        <a:pt x="507333" y="38373"/>
                        <a:pt x="500578" y="40244"/>
                        <a:pt x="493875" y="41906"/>
                      </a:cubicBezTo>
                      <a:cubicBezTo>
                        <a:pt x="342668" y="79890"/>
                        <a:pt x="191409" y="117822"/>
                        <a:pt x="40202" y="155701"/>
                      </a:cubicBezTo>
                      <a:cubicBezTo>
                        <a:pt x="34330" y="157156"/>
                        <a:pt x="28303" y="158039"/>
                        <a:pt x="23678" y="158975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1" name="Free-form: Shape 40">
                  <a:extLst>
                    <a:ext uri="{FF2B5EF4-FFF2-40B4-BE49-F238E27FC236}">
                      <a16:creationId xmlns:a16="http://schemas.microsoft.com/office/drawing/2014/main" id="{C752CEA6-A529-DBC0-1D7E-EFF0F30187DD}"/>
                    </a:ext>
                  </a:extLst>
                </p:cNvPr>
                <p:cNvSpPr/>
                <p:nvPr/>
              </p:nvSpPr>
              <p:spPr>
                <a:xfrm>
                  <a:off x="10424221" y="4027492"/>
                  <a:ext cx="78335" cy="511017"/>
                </a:xfrm>
                <a:custGeom>
                  <a:avLst/>
                  <a:gdLst>
                    <a:gd name="csX0" fmla="*/ 184 w 78335"/>
                    <a:gd name="csY0" fmla="*/ 456325 h 511017"/>
                    <a:gd name="csX1" fmla="*/ 41129 w 78335"/>
                    <a:gd name="csY1" fmla="*/ 32270 h 511017"/>
                    <a:gd name="csX2" fmla="*/ 43884 w 78335"/>
                    <a:gd name="csY2" fmla="*/ 16941 h 511017"/>
                    <a:gd name="csX3" fmla="*/ 63525 w 78335"/>
                    <a:gd name="csY3" fmla="*/ 158 h 511017"/>
                    <a:gd name="csX4" fmla="*/ 78282 w 78335"/>
                    <a:gd name="csY4" fmla="*/ 20994 h 511017"/>
                    <a:gd name="csX5" fmla="*/ 76931 w 78335"/>
                    <a:gd name="csY5" fmla="*/ 36530 h 511017"/>
                    <a:gd name="csX6" fmla="*/ 41286 w 78335"/>
                    <a:gd name="csY6" fmla="*/ 437411 h 511017"/>
                    <a:gd name="csX7" fmla="*/ 36193 w 78335"/>
                    <a:gd name="csY7" fmla="*/ 491710 h 511017"/>
                    <a:gd name="csX8" fmla="*/ 18527 w 78335"/>
                    <a:gd name="csY8" fmla="*/ 510936 h 511017"/>
                    <a:gd name="csX9" fmla="*/ 392 w 78335"/>
                    <a:gd name="csY9" fmla="*/ 489736 h 511017"/>
                    <a:gd name="csX10" fmla="*/ 236 w 78335"/>
                    <a:gd name="csY10" fmla="*/ 456273 h 51101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78335" h="511017">
                      <a:moveTo>
                        <a:pt x="184" y="456325"/>
                      </a:moveTo>
                      <a:cubicBezTo>
                        <a:pt x="8758" y="312496"/>
                        <a:pt x="17695" y="171681"/>
                        <a:pt x="41129" y="32270"/>
                      </a:cubicBezTo>
                      <a:cubicBezTo>
                        <a:pt x="42013" y="27177"/>
                        <a:pt x="42585" y="21981"/>
                        <a:pt x="43884" y="16941"/>
                      </a:cubicBezTo>
                      <a:cubicBezTo>
                        <a:pt x="46533" y="6912"/>
                        <a:pt x="52041" y="-1245"/>
                        <a:pt x="63525" y="158"/>
                      </a:cubicBezTo>
                      <a:cubicBezTo>
                        <a:pt x="74904" y="1560"/>
                        <a:pt x="78853" y="10238"/>
                        <a:pt x="78282" y="20994"/>
                      </a:cubicBezTo>
                      <a:cubicBezTo>
                        <a:pt x="78022" y="26190"/>
                        <a:pt x="77658" y="31386"/>
                        <a:pt x="76931" y="36530"/>
                      </a:cubicBezTo>
                      <a:cubicBezTo>
                        <a:pt x="58173" y="169551"/>
                        <a:pt x="49443" y="303455"/>
                        <a:pt x="41286" y="437411"/>
                      </a:cubicBezTo>
                      <a:cubicBezTo>
                        <a:pt x="40194" y="455545"/>
                        <a:pt x="38064" y="473628"/>
                        <a:pt x="36193" y="491710"/>
                      </a:cubicBezTo>
                      <a:cubicBezTo>
                        <a:pt x="35102" y="502362"/>
                        <a:pt x="29542" y="509741"/>
                        <a:pt x="18527" y="510936"/>
                      </a:cubicBezTo>
                      <a:cubicBezTo>
                        <a:pt x="9173" y="511975"/>
                        <a:pt x="1275" y="502934"/>
                        <a:pt x="392" y="489736"/>
                      </a:cubicBezTo>
                      <a:cubicBezTo>
                        <a:pt x="-387" y="477681"/>
                        <a:pt x="236" y="465522"/>
                        <a:pt x="236" y="456273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2" name="Free-form: Shape 41">
                  <a:extLst>
                    <a:ext uri="{FF2B5EF4-FFF2-40B4-BE49-F238E27FC236}">
                      <a16:creationId xmlns:a16="http://schemas.microsoft.com/office/drawing/2014/main" id="{53DA7035-F31C-5E88-D54D-AE2210E91E47}"/>
                    </a:ext>
                  </a:extLst>
                </p:cNvPr>
                <p:cNvSpPr/>
                <p:nvPr/>
              </p:nvSpPr>
              <p:spPr>
                <a:xfrm>
                  <a:off x="7632899" y="4792564"/>
                  <a:ext cx="432159" cy="141547"/>
                </a:xfrm>
                <a:custGeom>
                  <a:avLst/>
                  <a:gdLst>
                    <a:gd name="csX0" fmla="*/ 21353 w 432159"/>
                    <a:gd name="csY0" fmla="*/ 141548 h 141547"/>
                    <a:gd name="csX1" fmla="*/ 621 w 432159"/>
                    <a:gd name="csY1" fmla="*/ 126063 h 141547"/>
                    <a:gd name="csX2" fmla="*/ 11325 w 432159"/>
                    <a:gd name="csY2" fmla="*/ 104759 h 141547"/>
                    <a:gd name="csX3" fmla="*/ 30966 w 432159"/>
                    <a:gd name="csY3" fmla="*/ 98264 h 141547"/>
                    <a:gd name="csX4" fmla="*/ 389914 w 432159"/>
                    <a:gd name="csY4" fmla="*/ 4370 h 141547"/>
                    <a:gd name="csX5" fmla="*/ 410179 w 432159"/>
                    <a:gd name="csY5" fmla="*/ 57 h 141547"/>
                    <a:gd name="csX6" fmla="*/ 431587 w 432159"/>
                    <a:gd name="csY6" fmla="*/ 14815 h 141547"/>
                    <a:gd name="csX7" fmla="*/ 420519 w 432159"/>
                    <a:gd name="csY7" fmla="*/ 35911 h 141547"/>
                    <a:gd name="csX8" fmla="*/ 400930 w 432159"/>
                    <a:gd name="csY8" fmla="*/ 42510 h 141547"/>
                    <a:gd name="csX9" fmla="*/ 36942 w 432159"/>
                    <a:gd name="csY9" fmla="*/ 137703 h 141547"/>
                    <a:gd name="csX10" fmla="*/ 21301 w 432159"/>
                    <a:gd name="csY10" fmla="*/ 141496 h 14154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432159" h="141547">
                      <a:moveTo>
                        <a:pt x="21353" y="141548"/>
                      </a:moveTo>
                      <a:cubicBezTo>
                        <a:pt x="11481" y="140872"/>
                        <a:pt x="3219" y="136923"/>
                        <a:pt x="621" y="126063"/>
                      </a:cubicBezTo>
                      <a:cubicBezTo>
                        <a:pt x="-1717" y="116295"/>
                        <a:pt x="2699" y="108916"/>
                        <a:pt x="11325" y="104759"/>
                      </a:cubicBezTo>
                      <a:cubicBezTo>
                        <a:pt x="17508" y="101798"/>
                        <a:pt x="24315" y="99979"/>
                        <a:pt x="30966" y="98264"/>
                      </a:cubicBezTo>
                      <a:cubicBezTo>
                        <a:pt x="150581" y="66931"/>
                        <a:pt x="270247" y="35651"/>
                        <a:pt x="389914" y="4370"/>
                      </a:cubicBezTo>
                      <a:cubicBezTo>
                        <a:pt x="396617" y="2604"/>
                        <a:pt x="403372" y="473"/>
                        <a:pt x="410179" y="57"/>
                      </a:cubicBezTo>
                      <a:cubicBezTo>
                        <a:pt x="420675" y="-566"/>
                        <a:pt x="428989" y="3851"/>
                        <a:pt x="431587" y="14815"/>
                      </a:cubicBezTo>
                      <a:cubicBezTo>
                        <a:pt x="433873" y="24635"/>
                        <a:pt x="429145" y="31858"/>
                        <a:pt x="420519" y="35911"/>
                      </a:cubicBezTo>
                      <a:cubicBezTo>
                        <a:pt x="414336" y="38872"/>
                        <a:pt x="407581" y="40795"/>
                        <a:pt x="400930" y="42510"/>
                      </a:cubicBezTo>
                      <a:cubicBezTo>
                        <a:pt x="279600" y="74310"/>
                        <a:pt x="158271" y="106006"/>
                        <a:pt x="36942" y="137703"/>
                      </a:cubicBezTo>
                      <a:cubicBezTo>
                        <a:pt x="31902" y="139002"/>
                        <a:pt x="26861" y="140145"/>
                        <a:pt x="21301" y="141496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3" name="Free-form: Shape 42">
                  <a:extLst>
                    <a:ext uri="{FF2B5EF4-FFF2-40B4-BE49-F238E27FC236}">
                      <a16:creationId xmlns:a16="http://schemas.microsoft.com/office/drawing/2014/main" id="{6D1217CB-83DD-CBB9-B21F-08E51C6E483E}"/>
                    </a:ext>
                  </a:extLst>
                </p:cNvPr>
                <p:cNvSpPr/>
                <p:nvPr/>
              </p:nvSpPr>
              <p:spPr>
                <a:xfrm>
                  <a:off x="10802267" y="3353366"/>
                  <a:ext cx="64210" cy="367566"/>
                </a:xfrm>
                <a:custGeom>
                  <a:avLst/>
                  <a:gdLst>
                    <a:gd name="csX0" fmla="*/ 0 w 64210"/>
                    <a:gd name="csY0" fmla="*/ 239784 h 367566"/>
                    <a:gd name="csX1" fmla="*/ 23122 w 64210"/>
                    <a:gd name="csY1" fmla="*/ 43839 h 367566"/>
                    <a:gd name="csX2" fmla="*/ 30553 w 64210"/>
                    <a:gd name="csY2" fmla="*/ 13649 h 367566"/>
                    <a:gd name="csX3" fmla="*/ 50090 w 64210"/>
                    <a:gd name="csY3" fmla="*/ 347 h 367566"/>
                    <a:gd name="csX4" fmla="*/ 63912 w 64210"/>
                    <a:gd name="csY4" fmla="*/ 21807 h 367566"/>
                    <a:gd name="csX5" fmla="*/ 53364 w 64210"/>
                    <a:gd name="csY5" fmla="*/ 91071 h 367566"/>
                    <a:gd name="csX6" fmla="*/ 43283 w 64210"/>
                    <a:gd name="csY6" fmla="*/ 306450 h 367566"/>
                    <a:gd name="csX7" fmla="*/ 42140 w 64210"/>
                    <a:gd name="csY7" fmla="*/ 345421 h 367566"/>
                    <a:gd name="csX8" fmla="*/ 24682 w 64210"/>
                    <a:gd name="csY8" fmla="*/ 367557 h 367566"/>
                    <a:gd name="csX9" fmla="*/ 6235 w 64210"/>
                    <a:gd name="csY9" fmla="*/ 346616 h 367566"/>
                    <a:gd name="csX10" fmla="*/ 3222 w 64210"/>
                    <a:gd name="csY10" fmla="*/ 255788 h 367566"/>
                    <a:gd name="csX11" fmla="*/ 3222 w 64210"/>
                    <a:gd name="csY11" fmla="*/ 240200 h 367566"/>
                    <a:gd name="csX12" fmla="*/ 104 w 64210"/>
                    <a:gd name="csY12" fmla="*/ 239836 h 3675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64210" h="367566">
                      <a:moveTo>
                        <a:pt x="0" y="239784"/>
                      </a:moveTo>
                      <a:cubicBezTo>
                        <a:pt x="7638" y="174469"/>
                        <a:pt x="15121" y="109102"/>
                        <a:pt x="23122" y="43839"/>
                      </a:cubicBezTo>
                      <a:cubicBezTo>
                        <a:pt x="24370" y="33602"/>
                        <a:pt x="27331" y="23470"/>
                        <a:pt x="30553" y="13649"/>
                      </a:cubicBezTo>
                      <a:cubicBezTo>
                        <a:pt x="33463" y="4712"/>
                        <a:pt x="39854" y="-1575"/>
                        <a:pt x="50090" y="347"/>
                      </a:cubicBezTo>
                      <a:cubicBezTo>
                        <a:pt x="61626" y="2530"/>
                        <a:pt x="65367" y="11259"/>
                        <a:pt x="63912" y="21807"/>
                      </a:cubicBezTo>
                      <a:cubicBezTo>
                        <a:pt x="60639" y="44930"/>
                        <a:pt x="54715" y="67845"/>
                        <a:pt x="53364" y="91071"/>
                      </a:cubicBezTo>
                      <a:cubicBezTo>
                        <a:pt x="49103" y="162830"/>
                        <a:pt x="46453" y="234640"/>
                        <a:pt x="43283" y="306450"/>
                      </a:cubicBezTo>
                      <a:cubicBezTo>
                        <a:pt x="42712" y="319441"/>
                        <a:pt x="43076" y="332483"/>
                        <a:pt x="42140" y="345421"/>
                      </a:cubicBezTo>
                      <a:cubicBezTo>
                        <a:pt x="41361" y="356385"/>
                        <a:pt x="37464" y="367193"/>
                        <a:pt x="24682" y="367557"/>
                      </a:cubicBezTo>
                      <a:cubicBezTo>
                        <a:pt x="12003" y="367921"/>
                        <a:pt x="6755" y="358100"/>
                        <a:pt x="6235" y="346616"/>
                      </a:cubicBezTo>
                      <a:cubicBezTo>
                        <a:pt x="4936" y="316323"/>
                        <a:pt x="4157" y="286082"/>
                        <a:pt x="3222" y="255788"/>
                      </a:cubicBezTo>
                      <a:cubicBezTo>
                        <a:pt x="3066" y="250592"/>
                        <a:pt x="3222" y="245396"/>
                        <a:pt x="3222" y="240200"/>
                      </a:cubicBezTo>
                      <a:cubicBezTo>
                        <a:pt x="2182" y="240096"/>
                        <a:pt x="1143" y="239940"/>
                        <a:pt x="104" y="239836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4" name="Free-form: Shape 43">
                  <a:extLst>
                    <a:ext uri="{FF2B5EF4-FFF2-40B4-BE49-F238E27FC236}">
                      <a16:creationId xmlns:a16="http://schemas.microsoft.com/office/drawing/2014/main" id="{868307E8-B8C3-54C5-19EB-EECCA4574EB4}"/>
                    </a:ext>
                  </a:extLst>
                </p:cNvPr>
                <p:cNvSpPr/>
                <p:nvPr/>
              </p:nvSpPr>
              <p:spPr>
                <a:xfrm>
                  <a:off x="9661335" y="2051976"/>
                  <a:ext cx="306839" cy="131104"/>
                </a:xfrm>
                <a:custGeom>
                  <a:avLst/>
                  <a:gdLst>
                    <a:gd name="csX0" fmla="*/ 18311 w 306839"/>
                    <a:gd name="csY0" fmla="*/ 131105 h 131104"/>
                    <a:gd name="csX1" fmla="*/ 1475 w 306839"/>
                    <a:gd name="csY1" fmla="*/ 115672 h 131104"/>
                    <a:gd name="csX2" fmla="*/ 12023 w 306839"/>
                    <a:gd name="csY2" fmla="*/ 95095 h 131104"/>
                    <a:gd name="csX3" fmla="*/ 44135 w 306839"/>
                    <a:gd name="csY3" fmla="*/ 84807 h 131104"/>
                    <a:gd name="csX4" fmla="*/ 271881 w 306839"/>
                    <a:gd name="csY4" fmla="*/ 5410 h 131104"/>
                    <a:gd name="csX5" fmla="*/ 305448 w 306839"/>
                    <a:gd name="csY5" fmla="*/ 9931 h 131104"/>
                    <a:gd name="csX6" fmla="*/ 285443 w 306839"/>
                    <a:gd name="csY6" fmla="*/ 38094 h 131104"/>
                    <a:gd name="csX7" fmla="*/ 96772 w 306839"/>
                    <a:gd name="csY7" fmla="*/ 111203 h 131104"/>
                    <a:gd name="csX8" fmla="*/ 18311 w 306839"/>
                    <a:gd name="csY8" fmla="*/ 131053 h 13110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306839" h="131104">
                      <a:moveTo>
                        <a:pt x="18311" y="131105"/>
                      </a:moveTo>
                      <a:cubicBezTo>
                        <a:pt x="12855" y="126324"/>
                        <a:pt x="4645" y="122219"/>
                        <a:pt x="1475" y="115672"/>
                      </a:cubicBezTo>
                      <a:cubicBezTo>
                        <a:pt x="-2941" y="106631"/>
                        <a:pt x="3138" y="98681"/>
                        <a:pt x="12023" y="95095"/>
                      </a:cubicBezTo>
                      <a:cubicBezTo>
                        <a:pt x="22416" y="90887"/>
                        <a:pt x="33276" y="87561"/>
                        <a:pt x="44135" y="84807"/>
                      </a:cubicBezTo>
                      <a:cubicBezTo>
                        <a:pt x="122441" y="65114"/>
                        <a:pt x="198460" y="39133"/>
                        <a:pt x="271881" y="5410"/>
                      </a:cubicBezTo>
                      <a:cubicBezTo>
                        <a:pt x="290587" y="-3215"/>
                        <a:pt x="300927" y="-1396"/>
                        <a:pt x="305448" y="9931"/>
                      </a:cubicBezTo>
                      <a:cubicBezTo>
                        <a:pt x="309761" y="20739"/>
                        <a:pt x="304305" y="28949"/>
                        <a:pt x="285443" y="38094"/>
                      </a:cubicBezTo>
                      <a:cubicBezTo>
                        <a:pt x="224596" y="67660"/>
                        <a:pt x="161827" y="92549"/>
                        <a:pt x="96772" y="111203"/>
                      </a:cubicBezTo>
                      <a:cubicBezTo>
                        <a:pt x="71831" y="118374"/>
                        <a:pt x="46474" y="123986"/>
                        <a:pt x="18311" y="131053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5" name="Free-form: Shape 44">
                  <a:extLst>
                    <a:ext uri="{FF2B5EF4-FFF2-40B4-BE49-F238E27FC236}">
                      <a16:creationId xmlns:a16="http://schemas.microsoft.com/office/drawing/2014/main" id="{0C199481-9680-838F-2DBA-5F2313AAE244}"/>
                    </a:ext>
                  </a:extLst>
                </p:cNvPr>
                <p:cNvSpPr/>
                <p:nvPr/>
              </p:nvSpPr>
              <p:spPr>
                <a:xfrm>
                  <a:off x="8041318" y="5923805"/>
                  <a:ext cx="37542" cy="35658"/>
                </a:xfrm>
                <a:custGeom>
                  <a:avLst/>
                  <a:gdLst>
                    <a:gd name="csX0" fmla="*/ 10852 w 37542"/>
                    <a:gd name="csY0" fmla="*/ 63 h 35658"/>
                    <a:gd name="csX1" fmla="*/ 37456 w 37542"/>
                    <a:gd name="csY1" fmla="*/ 17366 h 35658"/>
                    <a:gd name="csX2" fmla="*/ 20413 w 37542"/>
                    <a:gd name="csY2" fmla="*/ 35656 h 35658"/>
                    <a:gd name="csX3" fmla="*/ 200 w 37542"/>
                    <a:gd name="csY3" fmla="*/ 16483 h 35658"/>
                    <a:gd name="csX4" fmla="*/ 10852 w 37542"/>
                    <a:gd name="csY4" fmla="*/ 11 h 356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7542" h="35658">
                      <a:moveTo>
                        <a:pt x="10852" y="63"/>
                      </a:moveTo>
                      <a:cubicBezTo>
                        <a:pt x="25817" y="-820"/>
                        <a:pt x="36417" y="7701"/>
                        <a:pt x="37456" y="17366"/>
                      </a:cubicBezTo>
                      <a:cubicBezTo>
                        <a:pt x="38496" y="26667"/>
                        <a:pt x="29974" y="35812"/>
                        <a:pt x="20413" y="35656"/>
                      </a:cubicBezTo>
                      <a:cubicBezTo>
                        <a:pt x="10592" y="35500"/>
                        <a:pt x="-1722" y="25316"/>
                        <a:pt x="200" y="16483"/>
                      </a:cubicBezTo>
                      <a:cubicBezTo>
                        <a:pt x="1707" y="9624"/>
                        <a:pt x="8202" y="3856"/>
                        <a:pt x="10852" y="1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6" name="Free-form: Shape 45">
                  <a:extLst>
                    <a:ext uri="{FF2B5EF4-FFF2-40B4-BE49-F238E27FC236}">
                      <a16:creationId xmlns:a16="http://schemas.microsoft.com/office/drawing/2014/main" id="{1CC249FE-D7E3-1CF7-C792-326022A00258}"/>
                    </a:ext>
                  </a:extLst>
                </p:cNvPr>
                <p:cNvSpPr/>
                <p:nvPr/>
              </p:nvSpPr>
              <p:spPr>
                <a:xfrm>
                  <a:off x="7646094" y="4742421"/>
                  <a:ext cx="34398" cy="36067"/>
                </a:xfrm>
                <a:custGeom>
                  <a:avLst/>
                  <a:gdLst>
                    <a:gd name="csX0" fmla="*/ 34398 w 34398"/>
                    <a:gd name="csY0" fmla="*/ 14867 h 36067"/>
                    <a:gd name="csX1" fmla="*/ 14809 w 34398"/>
                    <a:gd name="csY1" fmla="*/ 35963 h 36067"/>
                    <a:gd name="csX2" fmla="*/ 0 w 34398"/>
                    <a:gd name="csY2" fmla="*/ 17984 h 36067"/>
                    <a:gd name="csX3" fmla="*/ 18342 w 34398"/>
                    <a:gd name="csY3" fmla="*/ 6 h 36067"/>
                    <a:gd name="csX4" fmla="*/ 34346 w 34398"/>
                    <a:gd name="csY4" fmla="*/ 14919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4398" h="36067">
                      <a:moveTo>
                        <a:pt x="34398" y="14867"/>
                      </a:moveTo>
                      <a:cubicBezTo>
                        <a:pt x="34398" y="27129"/>
                        <a:pt x="24682" y="37210"/>
                        <a:pt x="14809" y="35963"/>
                      </a:cubicBezTo>
                      <a:cubicBezTo>
                        <a:pt x="4625" y="34612"/>
                        <a:pt x="0" y="27649"/>
                        <a:pt x="0" y="17984"/>
                      </a:cubicBezTo>
                      <a:cubicBezTo>
                        <a:pt x="0" y="8112"/>
                        <a:pt x="8833" y="-254"/>
                        <a:pt x="18342" y="6"/>
                      </a:cubicBezTo>
                      <a:cubicBezTo>
                        <a:pt x="28786" y="266"/>
                        <a:pt x="33723" y="6293"/>
                        <a:pt x="34346" y="14919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7" name="Free-form: Shape 46">
                  <a:extLst>
                    <a:ext uri="{FF2B5EF4-FFF2-40B4-BE49-F238E27FC236}">
                      <a16:creationId xmlns:a16="http://schemas.microsoft.com/office/drawing/2014/main" id="{BFCA9932-D803-A909-BCE2-48684103A81A}"/>
                    </a:ext>
                  </a:extLst>
                </p:cNvPr>
                <p:cNvSpPr/>
                <p:nvPr/>
              </p:nvSpPr>
              <p:spPr>
                <a:xfrm>
                  <a:off x="7895258" y="6140813"/>
                  <a:ext cx="34261" cy="35794"/>
                </a:xfrm>
                <a:custGeom>
                  <a:avLst/>
                  <a:gdLst>
                    <a:gd name="csX0" fmla="*/ 21762 w 34261"/>
                    <a:gd name="csY0" fmla="*/ 35794 h 35794"/>
                    <a:gd name="csX1" fmla="*/ 42 w 34261"/>
                    <a:gd name="csY1" fmla="*/ 16777 h 35794"/>
                    <a:gd name="csX2" fmla="*/ 16150 w 34261"/>
                    <a:gd name="csY2" fmla="*/ 45 h 35794"/>
                    <a:gd name="csX3" fmla="*/ 33765 w 34261"/>
                    <a:gd name="csY3" fmla="*/ 20154 h 35794"/>
                    <a:gd name="csX4" fmla="*/ 21814 w 34261"/>
                    <a:gd name="csY4" fmla="*/ 35794 h 357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4261" h="35794">
                      <a:moveTo>
                        <a:pt x="21762" y="35794"/>
                      </a:moveTo>
                      <a:cubicBezTo>
                        <a:pt x="8044" y="35171"/>
                        <a:pt x="-685" y="26025"/>
                        <a:pt x="42" y="16777"/>
                      </a:cubicBezTo>
                      <a:cubicBezTo>
                        <a:pt x="770" y="7112"/>
                        <a:pt x="6278" y="876"/>
                        <a:pt x="16150" y="45"/>
                      </a:cubicBezTo>
                      <a:cubicBezTo>
                        <a:pt x="26283" y="-786"/>
                        <a:pt x="36675" y="10074"/>
                        <a:pt x="33765" y="20154"/>
                      </a:cubicBezTo>
                      <a:cubicBezTo>
                        <a:pt x="31790" y="26857"/>
                        <a:pt x="24828" y="32053"/>
                        <a:pt x="21814" y="3579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8" name="Free-form: Shape 47">
                  <a:extLst>
                    <a:ext uri="{FF2B5EF4-FFF2-40B4-BE49-F238E27FC236}">
                      <a16:creationId xmlns:a16="http://schemas.microsoft.com/office/drawing/2014/main" id="{1F048297-E129-A5B3-764B-775666B05462}"/>
                    </a:ext>
                  </a:extLst>
                </p:cNvPr>
                <p:cNvSpPr/>
                <p:nvPr/>
              </p:nvSpPr>
              <p:spPr>
                <a:xfrm>
                  <a:off x="7974956" y="6028752"/>
                  <a:ext cx="35858" cy="34843"/>
                </a:xfrm>
                <a:custGeom>
                  <a:avLst/>
                  <a:gdLst>
                    <a:gd name="csX0" fmla="*/ 13822 w 35858"/>
                    <a:gd name="csY0" fmla="*/ 26 h 34843"/>
                    <a:gd name="csX1" fmla="*/ 35853 w 35858"/>
                    <a:gd name="csY1" fmla="*/ 18784 h 34843"/>
                    <a:gd name="csX2" fmla="*/ 18758 w 35858"/>
                    <a:gd name="csY2" fmla="*/ 34840 h 34843"/>
                    <a:gd name="csX3" fmla="*/ 0 w 35858"/>
                    <a:gd name="csY3" fmla="*/ 16809 h 34843"/>
                    <a:gd name="csX4" fmla="*/ 13770 w 35858"/>
                    <a:gd name="csY4" fmla="*/ 26 h 348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5858" h="34843">
                      <a:moveTo>
                        <a:pt x="13822" y="26"/>
                      </a:moveTo>
                      <a:cubicBezTo>
                        <a:pt x="26396" y="-546"/>
                        <a:pt x="36113" y="8444"/>
                        <a:pt x="35853" y="18784"/>
                      </a:cubicBezTo>
                      <a:cubicBezTo>
                        <a:pt x="35645" y="27149"/>
                        <a:pt x="27280" y="35048"/>
                        <a:pt x="18758" y="34840"/>
                      </a:cubicBezTo>
                      <a:cubicBezTo>
                        <a:pt x="9405" y="34632"/>
                        <a:pt x="52" y="26006"/>
                        <a:pt x="0" y="16809"/>
                      </a:cubicBezTo>
                      <a:cubicBezTo>
                        <a:pt x="0" y="6781"/>
                        <a:pt x="5092" y="753"/>
                        <a:pt x="13770" y="26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9" name="Free-form: Shape 48">
                  <a:extLst>
                    <a:ext uri="{FF2B5EF4-FFF2-40B4-BE49-F238E27FC236}">
                      <a16:creationId xmlns:a16="http://schemas.microsoft.com/office/drawing/2014/main" id="{6B8AA6DA-4D0D-5206-1264-E6D66BD6FBA0}"/>
                    </a:ext>
                  </a:extLst>
                </p:cNvPr>
                <p:cNvSpPr/>
                <p:nvPr/>
              </p:nvSpPr>
              <p:spPr>
                <a:xfrm>
                  <a:off x="9487421" y="6161538"/>
                  <a:ext cx="38888" cy="32499"/>
                </a:xfrm>
                <a:custGeom>
                  <a:avLst/>
                  <a:gdLst>
                    <a:gd name="csX0" fmla="*/ 38888 w 38888"/>
                    <a:gd name="csY0" fmla="*/ 16888 h 32499"/>
                    <a:gd name="csX1" fmla="*/ 16181 w 38888"/>
                    <a:gd name="csY1" fmla="*/ 32373 h 32499"/>
                    <a:gd name="csX2" fmla="*/ 21 w 38888"/>
                    <a:gd name="csY2" fmla="*/ 16213 h 32499"/>
                    <a:gd name="csX3" fmla="*/ 16389 w 38888"/>
                    <a:gd name="csY3" fmla="*/ 365 h 32499"/>
                    <a:gd name="csX4" fmla="*/ 38888 w 38888"/>
                    <a:gd name="csY4" fmla="*/ 16888 h 324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8888" h="32499">
                      <a:moveTo>
                        <a:pt x="38888" y="16888"/>
                      </a:moveTo>
                      <a:cubicBezTo>
                        <a:pt x="28600" y="24215"/>
                        <a:pt x="22832" y="31542"/>
                        <a:pt x="16181" y="32373"/>
                      </a:cubicBezTo>
                      <a:cubicBezTo>
                        <a:pt x="6932" y="33568"/>
                        <a:pt x="593" y="26137"/>
                        <a:pt x="21" y="16213"/>
                      </a:cubicBezTo>
                      <a:cubicBezTo>
                        <a:pt x="-498" y="7795"/>
                        <a:pt x="8647" y="-2025"/>
                        <a:pt x="16389" y="365"/>
                      </a:cubicBezTo>
                      <a:cubicBezTo>
                        <a:pt x="23248" y="2495"/>
                        <a:pt x="28756" y="9146"/>
                        <a:pt x="38888" y="1688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0" name="Free-form: Shape 49">
                  <a:extLst>
                    <a:ext uri="{FF2B5EF4-FFF2-40B4-BE49-F238E27FC236}">
                      <a16:creationId xmlns:a16="http://schemas.microsoft.com/office/drawing/2014/main" id="{C69B331E-3C82-62D1-667A-09198E36CD99}"/>
                    </a:ext>
                  </a:extLst>
                </p:cNvPr>
                <p:cNvSpPr/>
                <p:nvPr/>
              </p:nvSpPr>
              <p:spPr>
                <a:xfrm>
                  <a:off x="9810779" y="2625629"/>
                  <a:ext cx="785202" cy="784929"/>
                </a:xfrm>
                <a:custGeom>
                  <a:avLst/>
                  <a:gdLst>
                    <a:gd name="csX0" fmla="*/ 392012 w 785202"/>
                    <a:gd name="csY0" fmla="*/ 784929 h 784929"/>
                    <a:gd name="csX1" fmla="*/ 17 w 785202"/>
                    <a:gd name="csY1" fmla="*/ 392519 h 784929"/>
                    <a:gd name="csX2" fmla="*/ 394091 w 785202"/>
                    <a:gd name="csY2" fmla="*/ 4 h 784929"/>
                    <a:gd name="csX3" fmla="*/ 785202 w 785202"/>
                    <a:gd name="csY3" fmla="*/ 393610 h 784929"/>
                    <a:gd name="csX4" fmla="*/ 392012 w 785202"/>
                    <a:gd name="csY4" fmla="*/ 784929 h 784929"/>
                    <a:gd name="csX5" fmla="*/ 447403 w 785202"/>
                    <a:gd name="csY5" fmla="*/ 738684 h 784929"/>
                    <a:gd name="csX6" fmla="*/ 467668 w 785202"/>
                    <a:gd name="csY6" fmla="*/ 736346 h 784929"/>
                    <a:gd name="csX7" fmla="*/ 742178 w 785202"/>
                    <a:gd name="csY7" fmla="*/ 356302 h 784929"/>
                    <a:gd name="csX8" fmla="*/ 254419 w 785202"/>
                    <a:gd name="csY8" fmla="*/ 66462 h 784929"/>
                    <a:gd name="csX9" fmla="*/ 49224 w 785202"/>
                    <a:gd name="csY9" fmla="*/ 458353 h 784929"/>
                    <a:gd name="csX10" fmla="*/ 84662 w 785202"/>
                    <a:gd name="csY10" fmla="*/ 462666 h 784929"/>
                    <a:gd name="csX11" fmla="*/ 113708 w 785202"/>
                    <a:gd name="csY11" fmla="*/ 415745 h 784929"/>
                    <a:gd name="csX12" fmla="*/ 116150 w 785202"/>
                    <a:gd name="csY12" fmla="*/ 353392 h 784929"/>
                    <a:gd name="csX13" fmla="*/ 163279 w 785202"/>
                    <a:gd name="csY13" fmla="*/ 306731 h 784929"/>
                    <a:gd name="csX14" fmla="*/ 148990 w 785202"/>
                    <a:gd name="csY14" fmla="*/ 206706 h 784929"/>
                    <a:gd name="csX15" fmla="*/ 193261 w 785202"/>
                    <a:gd name="csY15" fmla="*/ 167839 h 784929"/>
                    <a:gd name="csX16" fmla="*/ 279672 w 785202"/>
                    <a:gd name="csY16" fmla="*/ 171840 h 784929"/>
                    <a:gd name="csX17" fmla="*/ 543063 w 785202"/>
                    <a:gd name="csY17" fmla="*/ 134584 h 784929"/>
                    <a:gd name="csX18" fmla="*/ 638984 w 785202"/>
                    <a:gd name="csY18" fmla="*/ 237674 h 784929"/>
                    <a:gd name="csX19" fmla="*/ 642309 w 785202"/>
                    <a:gd name="csY19" fmla="*/ 404782 h 784929"/>
                    <a:gd name="csX20" fmla="*/ 671615 w 785202"/>
                    <a:gd name="csY20" fmla="*/ 518888 h 784929"/>
                    <a:gd name="csX21" fmla="*/ 633735 w 785202"/>
                    <a:gd name="csY21" fmla="*/ 560613 h 784929"/>
                    <a:gd name="csX22" fmla="*/ 553404 w 785202"/>
                    <a:gd name="csY22" fmla="*/ 566797 h 784929"/>
                    <a:gd name="csX23" fmla="*/ 473695 w 785202"/>
                    <a:gd name="csY23" fmla="*/ 646713 h 784929"/>
                    <a:gd name="csX24" fmla="*/ 429580 w 785202"/>
                    <a:gd name="csY24" fmla="*/ 704546 h 784929"/>
                    <a:gd name="csX25" fmla="*/ 447507 w 785202"/>
                    <a:gd name="csY25" fmla="*/ 738736 h 784929"/>
                    <a:gd name="csX26" fmla="*/ 140260 w 785202"/>
                    <a:gd name="csY26" fmla="*/ 388881 h 784929"/>
                    <a:gd name="csX27" fmla="*/ 149042 w 785202"/>
                    <a:gd name="csY27" fmla="*/ 393610 h 784929"/>
                    <a:gd name="csX28" fmla="*/ 169463 w 785202"/>
                    <a:gd name="csY28" fmla="*/ 410341 h 784929"/>
                    <a:gd name="csX29" fmla="*/ 155381 w 785202"/>
                    <a:gd name="csY29" fmla="*/ 433204 h 784929"/>
                    <a:gd name="csX30" fmla="*/ 139689 w 785202"/>
                    <a:gd name="csY30" fmla="*/ 446714 h 784929"/>
                    <a:gd name="csX31" fmla="*/ 125711 w 785202"/>
                    <a:gd name="csY31" fmla="*/ 468330 h 784929"/>
                    <a:gd name="csX32" fmla="*/ 152991 w 785202"/>
                    <a:gd name="csY32" fmla="*/ 503040 h 784929"/>
                    <a:gd name="csX33" fmla="*/ 168008 w 785202"/>
                    <a:gd name="csY33" fmla="*/ 499715 h 784929"/>
                    <a:gd name="csX34" fmla="*/ 187649 w 785202"/>
                    <a:gd name="csY34" fmla="*/ 508444 h 784929"/>
                    <a:gd name="csX35" fmla="*/ 187753 w 785202"/>
                    <a:gd name="csY35" fmla="*/ 527462 h 784929"/>
                    <a:gd name="csX36" fmla="*/ 181933 w 785202"/>
                    <a:gd name="csY36" fmla="*/ 535932 h 784929"/>
                    <a:gd name="csX37" fmla="*/ 187753 w 785202"/>
                    <a:gd name="csY37" fmla="*/ 568875 h 784929"/>
                    <a:gd name="csX38" fmla="*/ 233479 w 785202"/>
                    <a:gd name="csY38" fmla="*/ 585035 h 784929"/>
                    <a:gd name="csX39" fmla="*/ 267409 w 785202"/>
                    <a:gd name="csY39" fmla="*/ 619329 h 784929"/>
                    <a:gd name="csX40" fmla="*/ 312200 w 785202"/>
                    <a:gd name="csY40" fmla="*/ 645206 h 784929"/>
                    <a:gd name="csX41" fmla="*/ 338648 w 785202"/>
                    <a:gd name="csY41" fmla="*/ 628942 h 784929"/>
                    <a:gd name="csX42" fmla="*/ 368318 w 785202"/>
                    <a:gd name="csY42" fmla="*/ 645777 h 784929"/>
                    <a:gd name="csX43" fmla="*/ 367850 w 785202"/>
                    <a:gd name="csY43" fmla="*/ 650922 h 784929"/>
                    <a:gd name="csX44" fmla="*/ 389154 w 785202"/>
                    <a:gd name="csY44" fmla="*/ 672849 h 784929"/>
                    <a:gd name="csX45" fmla="*/ 430983 w 785202"/>
                    <a:gd name="csY45" fmla="*/ 639438 h 784929"/>
                    <a:gd name="csX46" fmla="*/ 436283 w 785202"/>
                    <a:gd name="csY46" fmla="*/ 616679 h 784929"/>
                    <a:gd name="csX47" fmla="*/ 459510 w 785202"/>
                    <a:gd name="csY47" fmla="*/ 601974 h 784929"/>
                    <a:gd name="csX48" fmla="*/ 486010 w 785202"/>
                    <a:gd name="csY48" fmla="*/ 602598 h 784929"/>
                    <a:gd name="csX49" fmla="*/ 505184 w 785202"/>
                    <a:gd name="csY49" fmla="*/ 581865 h 784929"/>
                    <a:gd name="csX50" fmla="*/ 503521 w 785202"/>
                    <a:gd name="csY50" fmla="*/ 488595 h 784929"/>
                    <a:gd name="csX51" fmla="*/ 402196 w 785202"/>
                    <a:gd name="csY51" fmla="*/ 422864 h 784929"/>
                    <a:gd name="csX52" fmla="*/ 313135 w 785202"/>
                    <a:gd name="csY52" fmla="*/ 372670 h 784929"/>
                    <a:gd name="csX53" fmla="*/ 248132 w 785202"/>
                    <a:gd name="csY53" fmla="*/ 336868 h 784929"/>
                    <a:gd name="csX54" fmla="*/ 168267 w 785202"/>
                    <a:gd name="csY54" fmla="*/ 349027 h 784929"/>
                    <a:gd name="csX55" fmla="*/ 140260 w 785202"/>
                    <a:gd name="csY55" fmla="*/ 388985 h 784929"/>
                    <a:gd name="csX56" fmla="*/ 362550 w 785202"/>
                    <a:gd name="csY56" fmla="*/ 363836 h 784929"/>
                    <a:gd name="csX57" fmla="*/ 411134 w 785202"/>
                    <a:gd name="csY57" fmla="*/ 385452 h 784929"/>
                    <a:gd name="csX58" fmla="*/ 441531 w 785202"/>
                    <a:gd name="csY58" fmla="*/ 391635 h 784929"/>
                    <a:gd name="csX59" fmla="*/ 552728 w 785202"/>
                    <a:gd name="csY59" fmla="*/ 510730 h 784929"/>
                    <a:gd name="csX60" fmla="*/ 580995 w 785202"/>
                    <a:gd name="csY60" fmla="*/ 534009 h 784929"/>
                    <a:gd name="csX61" fmla="*/ 637996 w 785202"/>
                    <a:gd name="csY61" fmla="*/ 502469 h 784929"/>
                    <a:gd name="csX62" fmla="*/ 621992 w 785202"/>
                    <a:gd name="csY62" fmla="*/ 439492 h 784929"/>
                    <a:gd name="csX63" fmla="*/ 608846 w 785202"/>
                    <a:gd name="csY63" fmla="*/ 384049 h 784929"/>
                    <a:gd name="csX64" fmla="*/ 617783 w 785202"/>
                    <a:gd name="csY64" fmla="*/ 346118 h 784929"/>
                    <a:gd name="csX65" fmla="*/ 568005 w 785202"/>
                    <a:gd name="csY65" fmla="*/ 337544 h 784929"/>
                    <a:gd name="csX66" fmla="*/ 531476 w 785202"/>
                    <a:gd name="csY66" fmla="*/ 299196 h 784929"/>
                    <a:gd name="csX67" fmla="*/ 479307 w 785202"/>
                    <a:gd name="csY67" fmla="*/ 264798 h 784929"/>
                    <a:gd name="csX68" fmla="*/ 421110 w 785202"/>
                    <a:gd name="csY68" fmla="*/ 222190 h 784929"/>
                    <a:gd name="csX69" fmla="*/ 373046 w 785202"/>
                    <a:gd name="csY69" fmla="*/ 205043 h 784929"/>
                    <a:gd name="csX70" fmla="*/ 352522 w 785202"/>
                    <a:gd name="csY70" fmla="*/ 162071 h 784929"/>
                    <a:gd name="csX71" fmla="*/ 337037 w 785202"/>
                    <a:gd name="csY71" fmla="*/ 171268 h 784929"/>
                    <a:gd name="csX72" fmla="*/ 317292 w 785202"/>
                    <a:gd name="csY72" fmla="*/ 188156 h 784929"/>
                    <a:gd name="csX73" fmla="*/ 288038 w 785202"/>
                    <a:gd name="csY73" fmla="*/ 216318 h 784929"/>
                    <a:gd name="csX74" fmla="*/ 251197 w 785202"/>
                    <a:gd name="csY74" fmla="*/ 201717 h 784929"/>
                    <a:gd name="csX75" fmla="*/ 178763 w 785202"/>
                    <a:gd name="csY75" fmla="*/ 230244 h 784929"/>
                    <a:gd name="csX76" fmla="*/ 212642 w 785202"/>
                    <a:gd name="csY76" fmla="*/ 287453 h 784929"/>
                    <a:gd name="csX77" fmla="*/ 329087 w 785202"/>
                    <a:gd name="csY77" fmla="*/ 335102 h 784929"/>
                    <a:gd name="csX78" fmla="*/ 430671 w 785202"/>
                    <a:gd name="csY78" fmla="*/ 315408 h 784929"/>
                    <a:gd name="csX79" fmla="*/ 451768 w 785202"/>
                    <a:gd name="csY79" fmla="*/ 325333 h 784929"/>
                    <a:gd name="csX80" fmla="*/ 438362 w 785202"/>
                    <a:gd name="csY80" fmla="*/ 347209 h 784929"/>
                    <a:gd name="csX81" fmla="*/ 418356 w 785202"/>
                    <a:gd name="csY81" fmla="*/ 352613 h 784929"/>
                    <a:gd name="csX82" fmla="*/ 362446 w 785202"/>
                    <a:gd name="csY82" fmla="*/ 363732 h 784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</a:cxnLst>
                  <a:rect l="l" t="t" r="r" b="b"/>
                  <a:pathLst>
                    <a:path w="785202" h="784929">
                      <a:moveTo>
                        <a:pt x="392012" y="784929"/>
                      </a:moveTo>
                      <a:cubicBezTo>
                        <a:pt x="176010" y="784826"/>
                        <a:pt x="-2009" y="608314"/>
                        <a:pt x="17" y="392519"/>
                      </a:cubicBezTo>
                      <a:cubicBezTo>
                        <a:pt x="1992" y="184310"/>
                        <a:pt x="159226" y="1095"/>
                        <a:pt x="394091" y="4"/>
                      </a:cubicBezTo>
                      <a:cubicBezTo>
                        <a:pt x="609729" y="-983"/>
                        <a:pt x="785410" y="177192"/>
                        <a:pt x="785202" y="393610"/>
                      </a:cubicBezTo>
                      <a:cubicBezTo>
                        <a:pt x="784994" y="609457"/>
                        <a:pt x="608534" y="785033"/>
                        <a:pt x="392012" y="784929"/>
                      </a:cubicBezTo>
                      <a:close/>
                      <a:moveTo>
                        <a:pt x="447403" y="738684"/>
                      </a:moveTo>
                      <a:cubicBezTo>
                        <a:pt x="455716" y="737749"/>
                        <a:pt x="461796" y="737489"/>
                        <a:pt x="467668" y="736346"/>
                      </a:cubicBezTo>
                      <a:cubicBezTo>
                        <a:pt x="673902" y="695037"/>
                        <a:pt x="760885" y="518369"/>
                        <a:pt x="742178" y="356302"/>
                      </a:cubicBezTo>
                      <a:cubicBezTo>
                        <a:pt x="715210" y="122840"/>
                        <a:pt x="472552" y="-21040"/>
                        <a:pt x="254419" y="66462"/>
                      </a:cubicBezTo>
                      <a:cubicBezTo>
                        <a:pt x="56239" y="145911"/>
                        <a:pt x="18879" y="332919"/>
                        <a:pt x="49224" y="458353"/>
                      </a:cubicBezTo>
                      <a:cubicBezTo>
                        <a:pt x="60812" y="459757"/>
                        <a:pt x="73334" y="461315"/>
                        <a:pt x="84662" y="462666"/>
                      </a:cubicBezTo>
                      <a:cubicBezTo>
                        <a:pt x="95054" y="445883"/>
                        <a:pt x="104095" y="431282"/>
                        <a:pt x="113708" y="415745"/>
                      </a:cubicBezTo>
                      <a:cubicBezTo>
                        <a:pt x="98276" y="394701"/>
                        <a:pt x="101549" y="372306"/>
                        <a:pt x="116150" y="353392"/>
                      </a:cubicBezTo>
                      <a:cubicBezTo>
                        <a:pt x="129504" y="336089"/>
                        <a:pt x="147275" y="322215"/>
                        <a:pt x="163279" y="306731"/>
                      </a:cubicBezTo>
                      <a:cubicBezTo>
                        <a:pt x="133246" y="271189"/>
                        <a:pt x="128569" y="240740"/>
                        <a:pt x="148990" y="206706"/>
                      </a:cubicBezTo>
                      <a:cubicBezTo>
                        <a:pt x="159590" y="189039"/>
                        <a:pt x="174711" y="176516"/>
                        <a:pt x="193261" y="167839"/>
                      </a:cubicBezTo>
                      <a:cubicBezTo>
                        <a:pt x="223034" y="153965"/>
                        <a:pt x="252185" y="159993"/>
                        <a:pt x="279672" y="171840"/>
                      </a:cubicBezTo>
                      <a:cubicBezTo>
                        <a:pt x="364681" y="95717"/>
                        <a:pt x="452963" y="83558"/>
                        <a:pt x="543063" y="134584"/>
                      </a:cubicBezTo>
                      <a:cubicBezTo>
                        <a:pt x="585827" y="158797"/>
                        <a:pt x="617991" y="193196"/>
                        <a:pt x="638984" y="237674"/>
                      </a:cubicBezTo>
                      <a:cubicBezTo>
                        <a:pt x="665120" y="293169"/>
                        <a:pt x="665640" y="349651"/>
                        <a:pt x="642309" y="404782"/>
                      </a:cubicBezTo>
                      <a:cubicBezTo>
                        <a:pt x="681956" y="446870"/>
                        <a:pt x="689957" y="479606"/>
                        <a:pt x="671615" y="518888"/>
                      </a:cubicBezTo>
                      <a:cubicBezTo>
                        <a:pt x="663301" y="536711"/>
                        <a:pt x="650519" y="550325"/>
                        <a:pt x="633735" y="560613"/>
                      </a:cubicBezTo>
                      <a:cubicBezTo>
                        <a:pt x="608275" y="576202"/>
                        <a:pt x="581151" y="573915"/>
                        <a:pt x="553404" y="566797"/>
                      </a:cubicBezTo>
                      <a:cubicBezTo>
                        <a:pt x="537867" y="608261"/>
                        <a:pt x="515888" y="641205"/>
                        <a:pt x="473695" y="646713"/>
                      </a:cubicBezTo>
                      <a:cubicBezTo>
                        <a:pt x="457847" y="667497"/>
                        <a:pt x="444337" y="685164"/>
                        <a:pt x="429580" y="704546"/>
                      </a:cubicBezTo>
                      <a:cubicBezTo>
                        <a:pt x="434724" y="714314"/>
                        <a:pt x="440700" y="725694"/>
                        <a:pt x="447507" y="738736"/>
                      </a:cubicBezTo>
                      <a:close/>
                      <a:moveTo>
                        <a:pt x="140260" y="388881"/>
                      </a:moveTo>
                      <a:cubicBezTo>
                        <a:pt x="144573" y="391272"/>
                        <a:pt x="146704" y="393298"/>
                        <a:pt x="149042" y="393610"/>
                      </a:cubicBezTo>
                      <a:cubicBezTo>
                        <a:pt x="159434" y="395065"/>
                        <a:pt x="167592" y="399378"/>
                        <a:pt x="169463" y="410341"/>
                      </a:cubicBezTo>
                      <a:cubicBezTo>
                        <a:pt x="171385" y="421565"/>
                        <a:pt x="163123" y="427333"/>
                        <a:pt x="155381" y="433204"/>
                      </a:cubicBezTo>
                      <a:cubicBezTo>
                        <a:pt x="149873" y="437361"/>
                        <a:pt x="144053" y="441466"/>
                        <a:pt x="139689" y="446714"/>
                      </a:cubicBezTo>
                      <a:cubicBezTo>
                        <a:pt x="134233" y="453261"/>
                        <a:pt x="128621" y="460432"/>
                        <a:pt x="125711" y="468330"/>
                      </a:cubicBezTo>
                      <a:cubicBezTo>
                        <a:pt x="118021" y="489011"/>
                        <a:pt x="131011" y="505067"/>
                        <a:pt x="152991" y="503040"/>
                      </a:cubicBezTo>
                      <a:cubicBezTo>
                        <a:pt x="158083" y="502572"/>
                        <a:pt x="163383" y="498831"/>
                        <a:pt x="168008" y="499715"/>
                      </a:cubicBezTo>
                      <a:cubicBezTo>
                        <a:pt x="175022" y="501014"/>
                        <a:pt x="183544" y="503404"/>
                        <a:pt x="187649" y="508444"/>
                      </a:cubicBezTo>
                      <a:cubicBezTo>
                        <a:pt x="190819" y="512341"/>
                        <a:pt x="188740" y="521071"/>
                        <a:pt x="187753" y="527462"/>
                      </a:cubicBezTo>
                      <a:cubicBezTo>
                        <a:pt x="187285" y="530528"/>
                        <a:pt x="183752" y="532970"/>
                        <a:pt x="181933" y="535932"/>
                      </a:cubicBezTo>
                      <a:cubicBezTo>
                        <a:pt x="173100" y="550377"/>
                        <a:pt x="173411" y="560613"/>
                        <a:pt x="187753" y="568875"/>
                      </a:cubicBezTo>
                      <a:cubicBezTo>
                        <a:pt x="201575" y="576825"/>
                        <a:pt x="217683" y="582125"/>
                        <a:pt x="233479" y="585035"/>
                      </a:cubicBezTo>
                      <a:cubicBezTo>
                        <a:pt x="263356" y="590595"/>
                        <a:pt x="263564" y="589504"/>
                        <a:pt x="267409" y="619329"/>
                      </a:cubicBezTo>
                      <a:cubicBezTo>
                        <a:pt x="270631" y="644271"/>
                        <a:pt x="289389" y="655494"/>
                        <a:pt x="312200" y="645206"/>
                      </a:cubicBezTo>
                      <a:cubicBezTo>
                        <a:pt x="321553" y="640997"/>
                        <a:pt x="329659" y="634086"/>
                        <a:pt x="338648" y="628942"/>
                      </a:cubicBezTo>
                      <a:cubicBezTo>
                        <a:pt x="355016" y="619589"/>
                        <a:pt x="367331" y="626708"/>
                        <a:pt x="368318" y="645777"/>
                      </a:cubicBezTo>
                      <a:cubicBezTo>
                        <a:pt x="368422" y="647492"/>
                        <a:pt x="367798" y="649207"/>
                        <a:pt x="367850" y="650922"/>
                      </a:cubicBezTo>
                      <a:cubicBezTo>
                        <a:pt x="368110" y="666978"/>
                        <a:pt x="373462" y="672537"/>
                        <a:pt x="389154" y="672849"/>
                      </a:cubicBezTo>
                      <a:cubicBezTo>
                        <a:pt x="406821" y="673213"/>
                        <a:pt x="424176" y="659651"/>
                        <a:pt x="430983" y="639438"/>
                      </a:cubicBezTo>
                      <a:cubicBezTo>
                        <a:pt x="433425" y="632112"/>
                        <a:pt x="434049" y="624110"/>
                        <a:pt x="436283" y="616679"/>
                      </a:cubicBezTo>
                      <a:cubicBezTo>
                        <a:pt x="439713" y="605352"/>
                        <a:pt x="447195" y="598389"/>
                        <a:pt x="459510" y="601974"/>
                      </a:cubicBezTo>
                      <a:cubicBezTo>
                        <a:pt x="468603" y="604572"/>
                        <a:pt x="477280" y="610704"/>
                        <a:pt x="486010" y="602598"/>
                      </a:cubicBezTo>
                      <a:cubicBezTo>
                        <a:pt x="492921" y="596207"/>
                        <a:pt x="500247" y="589711"/>
                        <a:pt x="505184" y="581865"/>
                      </a:cubicBezTo>
                      <a:cubicBezTo>
                        <a:pt x="524929" y="550637"/>
                        <a:pt x="521136" y="519564"/>
                        <a:pt x="503521" y="488595"/>
                      </a:cubicBezTo>
                      <a:cubicBezTo>
                        <a:pt x="481073" y="449001"/>
                        <a:pt x="443506" y="431749"/>
                        <a:pt x="402196" y="422864"/>
                      </a:cubicBezTo>
                      <a:cubicBezTo>
                        <a:pt x="366655" y="415174"/>
                        <a:pt x="338544" y="395636"/>
                        <a:pt x="313135" y="372670"/>
                      </a:cubicBezTo>
                      <a:cubicBezTo>
                        <a:pt x="293650" y="355107"/>
                        <a:pt x="272294" y="344611"/>
                        <a:pt x="248132" y="336868"/>
                      </a:cubicBezTo>
                      <a:cubicBezTo>
                        <a:pt x="219189" y="327619"/>
                        <a:pt x="193261" y="337336"/>
                        <a:pt x="168267" y="349027"/>
                      </a:cubicBezTo>
                      <a:cubicBezTo>
                        <a:pt x="153199" y="356094"/>
                        <a:pt x="143014" y="369552"/>
                        <a:pt x="140260" y="388985"/>
                      </a:cubicBezTo>
                      <a:close/>
                      <a:moveTo>
                        <a:pt x="362550" y="363836"/>
                      </a:moveTo>
                      <a:cubicBezTo>
                        <a:pt x="379178" y="379061"/>
                        <a:pt x="394818" y="382906"/>
                        <a:pt x="411134" y="385452"/>
                      </a:cubicBezTo>
                      <a:cubicBezTo>
                        <a:pt x="421370" y="387063"/>
                        <a:pt x="432438" y="387323"/>
                        <a:pt x="441531" y="391635"/>
                      </a:cubicBezTo>
                      <a:cubicBezTo>
                        <a:pt x="494220" y="416525"/>
                        <a:pt x="537555" y="450715"/>
                        <a:pt x="552728" y="510730"/>
                      </a:cubicBezTo>
                      <a:cubicBezTo>
                        <a:pt x="556521" y="525799"/>
                        <a:pt x="567849" y="531255"/>
                        <a:pt x="580995" y="534009"/>
                      </a:cubicBezTo>
                      <a:cubicBezTo>
                        <a:pt x="603754" y="538789"/>
                        <a:pt x="628591" y="524708"/>
                        <a:pt x="637996" y="502469"/>
                      </a:cubicBezTo>
                      <a:cubicBezTo>
                        <a:pt x="647765" y="479346"/>
                        <a:pt x="641374" y="454145"/>
                        <a:pt x="621992" y="439492"/>
                      </a:cubicBezTo>
                      <a:cubicBezTo>
                        <a:pt x="594921" y="419019"/>
                        <a:pt x="594505" y="416005"/>
                        <a:pt x="608846" y="384049"/>
                      </a:cubicBezTo>
                      <a:cubicBezTo>
                        <a:pt x="614666" y="371059"/>
                        <a:pt x="621577" y="357653"/>
                        <a:pt x="617783" y="346118"/>
                      </a:cubicBezTo>
                      <a:cubicBezTo>
                        <a:pt x="599077" y="343312"/>
                        <a:pt x="581099" y="344818"/>
                        <a:pt x="568005" y="337544"/>
                      </a:cubicBezTo>
                      <a:cubicBezTo>
                        <a:pt x="554079" y="329802"/>
                        <a:pt x="544778" y="313798"/>
                        <a:pt x="531476" y="299196"/>
                      </a:cubicBezTo>
                      <a:cubicBezTo>
                        <a:pt x="507782" y="303198"/>
                        <a:pt x="488088" y="293221"/>
                        <a:pt x="479307" y="264798"/>
                      </a:cubicBezTo>
                      <a:cubicBezTo>
                        <a:pt x="446052" y="265630"/>
                        <a:pt x="426878" y="248794"/>
                        <a:pt x="421110" y="222190"/>
                      </a:cubicBezTo>
                      <a:cubicBezTo>
                        <a:pt x="402405" y="216059"/>
                        <a:pt x="384010" y="214760"/>
                        <a:pt x="373046" y="205043"/>
                      </a:cubicBezTo>
                      <a:cubicBezTo>
                        <a:pt x="362394" y="195638"/>
                        <a:pt x="359433" y="177607"/>
                        <a:pt x="352522" y="162071"/>
                      </a:cubicBezTo>
                      <a:cubicBezTo>
                        <a:pt x="348677" y="164305"/>
                        <a:pt x="342441" y="167267"/>
                        <a:pt x="337037" y="171268"/>
                      </a:cubicBezTo>
                      <a:cubicBezTo>
                        <a:pt x="330126" y="176412"/>
                        <a:pt x="323579" y="182180"/>
                        <a:pt x="317292" y="188156"/>
                      </a:cubicBezTo>
                      <a:cubicBezTo>
                        <a:pt x="307471" y="197612"/>
                        <a:pt x="299573" y="210707"/>
                        <a:pt x="288038" y="216318"/>
                      </a:cubicBezTo>
                      <a:cubicBezTo>
                        <a:pt x="273697" y="223281"/>
                        <a:pt x="263460" y="207225"/>
                        <a:pt x="251197" y="201717"/>
                      </a:cubicBezTo>
                      <a:cubicBezTo>
                        <a:pt x="225321" y="190130"/>
                        <a:pt x="190299" y="203900"/>
                        <a:pt x="178763" y="230244"/>
                      </a:cubicBezTo>
                      <a:cubicBezTo>
                        <a:pt x="167124" y="256744"/>
                        <a:pt x="177516" y="275398"/>
                        <a:pt x="212642" y="287453"/>
                      </a:cubicBezTo>
                      <a:cubicBezTo>
                        <a:pt x="254107" y="301691"/>
                        <a:pt x="298898" y="307562"/>
                        <a:pt x="329087" y="335102"/>
                      </a:cubicBezTo>
                      <a:cubicBezTo>
                        <a:pt x="366187" y="327879"/>
                        <a:pt x="398403" y="321592"/>
                        <a:pt x="430671" y="315408"/>
                      </a:cubicBezTo>
                      <a:cubicBezTo>
                        <a:pt x="439920" y="313642"/>
                        <a:pt x="448754" y="314941"/>
                        <a:pt x="451768" y="325333"/>
                      </a:cubicBezTo>
                      <a:cubicBezTo>
                        <a:pt x="455041" y="336713"/>
                        <a:pt x="448078" y="343467"/>
                        <a:pt x="438362" y="347209"/>
                      </a:cubicBezTo>
                      <a:cubicBezTo>
                        <a:pt x="431970" y="349703"/>
                        <a:pt x="425112" y="351210"/>
                        <a:pt x="418356" y="352613"/>
                      </a:cubicBezTo>
                      <a:cubicBezTo>
                        <a:pt x="401469" y="356146"/>
                        <a:pt x="384530" y="359368"/>
                        <a:pt x="362446" y="363732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1" name="Free-form: Shape 50">
                  <a:extLst>
                    <a:ext uri="{FF2B5EF4-FFF2-40B4-BE49-F238E27FC236}">
                      <a16:creationId xmlns:a16="http://schemas.microsoft.com/office/drawing/2014/main" id="{C92F8A19-0D22-85CB-F19C-355B408C35DF}"/>
                    </a:ext>
                  </a:extLst>
                </p:cNvPr>
                <p:cNvSpPr/>
                <p:nvPr/>
              </p:nvSpPr>
              <p:spPr>
                <a:xfrm>
                  <a:off x="11011091" y="1991558"/>
                  <a:ext cx="33920" cy="34027"/>
                </a:xfrm>
                <a:custGeom>
                  <a:avLst/>
                  <a:gdLst>
                    <a:gd name="csX0" fmla="*/ 18143 w 33920"/>
                    <a:gd name="csY0" fmla="*/ 33976 h 34027"/>
                    <a:gd name="csX1" fmla="*/ 8 w 33920"/>
                    <a:gd name="csY1" fmla="*/ 16776 h 34027"/>
                    <a:gd name="csX2" fmla="*/ 15908 w 33920"/>
                    <a:gd name="csY2" fmla="*/ 45 h 34027"/>
                    <a:gd name="csX3" fmla="*/ 33731 w 33920"/>
                    <a:gd name="csY3" fmla="*/ 14594 h 34027"/>
                    <a:gd name="csX4" fmla="*/ 18143 w 33920"/>
                    <a:gd name="csY4" fmla="*/ 34028 h 340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3920" h="34027">
                      <a:moveTo>
                        <a:pt x="18143" y="33976"/>
                      </a:moveTo>
                      <a:cubicBezTo>
                        <a:pt x="8322" y="34599"/>
                        <a:pt x="-304" y="26649"/>
                        <a:pt x="8" y="16776"/>
                      </a:cubicBezTo>
                      <a:cubicBezTo>
                        <a:pt x="320" y="6644"/>
                        <a:pt x="6399" y="617"/>
                        <a:pt x="15908" y="45"/>
                      </a:cubicBezTo>
                      <a:cubicBezTo>
                        <a:pt x="25313" y="-527"/>
                        <a:pt x="32276" y="4358"/>
                        <a:pt x="33731" y="14594"/>
                      </a:cubicBezTo>
                      <a:cubicBezTo>
                        <a:pt x="35186" y="24726"/>
                        <a:pt x="28119" y="33404"/>
                        <a:pt x="18143" y="3402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2" name="Free-form: Shape 51">
                  <a:extLst>
                    <a:ext uri="{FF2B5EF4-FFF2-40B4-BE49-F238E27FC236}">
                      <a16:creationId xmlns:a16="http://schemas.microsoft.com/office/drawing/2014/main" id="{C0ABAF91-8F72-E802-E3A4-F0E19824394F}"/>
                    </a:ext>
                  </a:extLst>
                </p:cNvPr>
                <p:cNvSpPr/>
                <p:nvPr/>
              </p:nvSpPr>
              <p:spPr>
                <a:xfrm>
                  <a:off x="10102135" y="3018300"/>
                  <a:ext cx="130731" cy="91819"/>
                </a:xfrm>
                <a:custGeom>
                  <a:avLst/>
                  <a:gdLst>
                    <a:gd name="csX0" fmla="*/ 91771 w 130731"/>
                    <a:gd name="csY0" fmla="*/ 91819 h 91819"/>
                    <a:gd name="csX1" fmla="*/ 3177 w 130731"/>
                    <a:gd name="csY1" fmla="*/ 35753 h 91819"/>
                    <a:gd name="csX2" fmla="*/ 683 w 130731"/>
                    <a:gd name="csY2" fmla="*/ 13202 h 91819"/>
                    <a:gd name="csX3" fmla="*/ 14037 w 130731"/>
                    <a:gd name="csY3" fmla="*/ 56 h 91819"/>
                    <a:gd name="csX4" fmla="*/ 29730 w 130731"/>
                    <a:gd name="csY4" fmla="*/ 9409 h 91819"/>
                    <a:gd name="csX5" fmla="*/ 107307 w 130731"/>
                    <a:gd name="csY5" fmla="*/ 54199 h 91819"/>
                    <a:gd name="csX6" fmla="*/ 130119 w 130731"/>
                    <a:gd name="csY6" fmla="*/ 65787 h 91819"/>
                    <a:gd name="csX7" fmla="*/ 114010 w 130731"/>
                    <a:gd name="csY7" fmla="*/ 88805 h 91819"/>
                    <a:gd name="csX8" fmla="*/ 106476 w 130731"/>
                    <a:gd name="csY8" fmla="*/ 90624 h 91819"/>
                    <a:gd name="csX9" fmla="*/ 91771 w 130731"/>
                    <a:gd name="csY9" fmla="*/ 91767 h 9181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</a:cxnLst>
                  <a:rect l="l" t="t" r="r" b="b"/>
                  <a:pathLst>
                    <a:path w="130731" h="91819">
                      <a:moveTo>
                        <a:pt x="91771" y="91819"/>
                      </a:moveTo>
                      <a:cubicBezTo>
                        <a:pt x="48280" y="91144"/>
                        <a:pt x="14661" y="69372"/>
                        <a:pt x="3177" y="35753"/>
                      </a:cubicBezTo>
                      <a:cubicBezTo>
                        <a:pt x="735" y="28634"/>
                        <a:pt x="-1032" y="20165"/>
                        <a:pt x="683" y="13202"/>
                      </a:cubicBezTo>
                      <a:cubicBezTo>
                        <a:pt x="2034" y="7798"/>
                        <a:pt x="8841" y="835"/>
                        <a:pt x="14037" y="56"/>
                      </a:cubicBezTo>
                      <a:cubicBezTo>
                        <a:pt x="18922" y="-620"/>
                        <a:pt x="28638" y="4992"/>
                        <a:pt x="29730" y="9409"/>
                      </a:cubicBezTo>
                      <a:cubicBezTo>
                        <a:pt x="40122" y="51965"/>
                        <a:pt x="69688" y="59499"/>
                        <a:pt x="107307" y="54199"/>
                      </a:cubicBezTo>
                      <a:cubicBezTo>
                        <a:pt x="117284" y="52796"/>
                        <a:pt x="126793" y="53939"/>
                        <a:pt x="130119" y="65787"/>
                      </a:cubicBezTo>
                      <a:cubicBezTo>
                        <a:pt x="132821" y="75347"/>
                        <a:pt x="126429" y="84233"/>
                        <a:pt x="114010" y="88805"/>
                      </a:cubicBezTo>
                      <a:cubicBezTo>
                        <a:pt x="111620" y="89689"/>
                        <a:pt x="109022" y="90312"/>
                        <a:pt x="106476" y="90624"/>
                      </a:cubicBezTo>
                      <a:cubicBezTo>
                        <a:pt x="100449" y="91247"/>
                        <a:pt x="94421" y="91611"/>
                        <a:pt x="91771" y="9176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3" name="Free-form: Shape 52">
                  <a:extLst>
                    <a:ext uri="{FF2B5EF4-FFF2-40B4-BE49-F238E27FC236}">
                      <a16:creationId xmlns:a16="http://schemas.microsoft.com/office/drawing/2014/main" id="{CC0A2C07-99A3-1F8D-0866-5C9AE1BF347B}"/>
                    </a:ext>
                  </a:extLst>
                </p:cNvPr>
                <p:cNvSpPr/>
                <p:nvPr/>
              </p:nvSpPr>
              <p:spPr>
                <a:xfrm>
                  <a:off x="10142351" y="2906230"/>
                  <a:ext cx="37784" cy="33257"/>
                </a:xfrm>
                <a:custGeom>
                  <a:avLst/>
                  <a:gdLst>
                    <a:gd name="csX0" fmla="*/ 37785 w 37784"/>
                    <a:gd name="csY0" fmla="*/ 19272 h 33257"/>
                    <a:gd name="csX1" fmla="*/ 14454 w 37784"/>
                    <a:gd name="csY1" fmla="*/ 33249 h 33257"/>
                    <a:gd name="csX2" fmla="*/ 9 w 37784"/>
                    <a:gd name="csY2" fmla="*/ 15478 h 33257"/>
                    <a:gd name="csX3" fmla="*/ 16740 w 37784"/>
                    <a:gd name="csY3" fmla="*/ 721 h 33257"/>
                    <a:gd name="csX4" fmla="*/ 37785 w 37784"/>
                    <a:gd name="csY4" fmla="*/ 19324 h 3325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7784" h="33257">
                      <a:moveTo>
                        <a:pt x="37785" y="19272"/>
                      </a:moveTo>
                      <a:cubicBezTo>
                        <a:pt x="27393" y="25819"/>
                        <a:pt x="21053" y="33041"/>
                        <a:pt x="14454" y="33249"/>
                      </a:cubicBezTo>
                      <a:cubicBezTo>
                        <a:pt x="5205" y="33561"/>
                        <a:pt x="-251" y="25507"/>
                        <a:pt x="9" y="15478"/>
                      </a:cubicBezTo>
                      <a:cubicBezTo>
                        <a:pt x="269" y="6125"/>
                        <a:pt x="9050" y="-2604"/>
                        <a:pt x="16740" y="721"/>
                      </a:cubicBezTo>
                      <a:cubicBezTo>
                        <a:pt x="23495" y="3631"/>
                        <a:pt x="28432" y="10750"/>
                        <a:pt x="37785" y="1932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</p:grp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E6564C05-4AE8-A2F7-067E-CB500FDC2361}"/>
                  </a:ext>
                </a:extLst>
              </p:cNvPr>
              <p:cNvSpPr/>
              <p:nvPr/>
            </p:nvSpPr>
            <p:spPr>
              <a:xfrm>
                <a:off x="10283799" y="2987387"/>
                <a:ext cx="43439" cy="43439"/>
              </a:xfrm>
              <a:prstGeom prst="ellipse">
                <a:avLst/>
              </a:prstGeom>
              <a:solidFill>
                <a:srgbClr val="004C66"/>
              </a:solidFill>
              <a:ln w="5193" cap="flat">
                <a:noFill/>
                <a:prstDash val="solid"/>
                <a:miter/>
              </a:ln>
            </p:spPr>
          </p:sp>
        </p:grp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8ACB8AAA-5418-15D7-CF26-0CA08F7579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5090930"/>
      </p:ext>
    </p:extLst>
  </p:cSld>
  <p:clrMapOvr>
    <a:masterClrMapping/>
  </p:clrMapOvr>
  <p:hf sldNum="0"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2BAEB76-472B-36AE-FA42-4374D6FC136D}"/>
              </a:ext>
            </a:extLst>
          </p:cNvPr>
          <p:cNvGrpSpPr/>
          <p:nvPr userDrawn="1"/>
        </p:nvGrpSpPr>
        <p:grpSpPr>
          <a:xfrm>
            <a:off x="6425058" y="2148720"/>
            <a:ext cx="5376580" cy="4296831"/>
            <a:chOff x="6425058" y="2148720"/>
            <a:chExt cx="5376580" cy="4296831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738B431D-9039-5D81-7476-1CE9026A1241}"/>
                </a:ext>
              </a:extLst>
            </p:cNvPr>
            <p:cNvSpPr/>
            <p:nvPr/>
          </p:nvSpPr>
          <p:spPr>
            <a:xfrm>
              <a:off x="6425058" y="2148720"/>
              <a:ext cx="5376580" cy="4296831"/>
            </a:xfrm>
            <a:custGeom>
              <a:avLst/>
              <a:gdLst>
                <a:gd name="csX0" fmla="*/ 3318146 w 5376580"/>
                <a:gd name="csY0" fmla="*/ 3389592 h 4296831"/>
                <a:gd name="csX1" fmla="*/ 3729980 w 5376580"/>
                <a:gd name="csY1" fmla="*/ 3348970 h 4296831"/>
                <a:gd name="csX2" fmla="*/ 3751665 w 5376580"/>
                <a:gd name="csY2" fmla="*/ 3211692 h 4296831"/>
                <a:gd name="csX3" fmla="*/ 3863016 w 5376580"/>
                <a:gd name="csY3" fmla="*/ 3293414 h 4296831"/>
                <a:gd name="csX4" fmla="*/ 3960986 w 5376580"/>
                <a:gd name="csY4" fmla="*/ 3302972 h 4296831"/>
                <a:gd name="csX5" fmla="*/ 4098444 w 5376580"/>
                <a:gd name="csY5" fmla="*/ 3237200 h 4296831"/>
                <a:gd name="csX6" fmla="*/ 4085361 w 5376580"/>
                <a:gd name="csY6" fmla="*/ 3425315 h 4296831"/>
                <a:gd name="csX7" fmla="*/ 4092948 w 5376580"/>
                <a:gd name="csY7" fmla="*/ 3484814 h 4296831"/>
                <a:gd name="csX8" fmla="*/ 4264754 w 5376580"/>
                <a:gd name="csY8" fmla="*/ 3509785 h 4296831"/>
                <a:gd name="csX9" fmla="*/ 4246176 w 5376580"/>
                <a:gd name="csY9" fmla="*/ 3612594 h 4296831"/>
                <a:gd name="csX10" fmla="*/ 4246176 w 5376580"/>
                <a:gd name="csY10" fmla="*/ 3621913 h 4296831"/>
                <a:gd name="csX11" fmla="*/ 4189723 w 5376580"/>
                <a:gd name="csY11" fmla="*/ 3734280 h 4296831"/>
                <a:gd name="csX12" fmla="*/ 4650184 w 5376580"/>
                <a:gd name="csY12" fmla="*/ 4250715 h 4296831"/>
                <a:gd name="csX13" fmla="*/ 4651856 w 5376580"/>
                <a:gd name="csY13" fmla="*/ 4294981 h 4296831"/>
                <a:gd name="csX14" fmla="*/ 3771259 w 5376580"/>
                <a:gd name="csY14" fmla="*/ 4296773 h 4296831"/>
                <a:gd name="csX15" fmla="*/ 827252 w 5376580"/>
                <a:gd name="csY15" fmla="*/ 4285781 h 4296831"/>
                <a:gd name="csX16" fmla="*/ 645827 w 5376580"/>
                <a:gd name="csY16" fmla="*/ 4287334 h 4296831"/>
                <a:gd name="csX17" fmla="*/ 633880 w 5376580"/>
                <a:gd name="csY17" fmla="*/ 4241933 h 4296831"/>
                <a:gd name="csX18" fmla="*/ 1354140 w 5376580"/>
                <a:gd name="csY18" fmla="*/ 3400524 h 4296831"/>
                <a:gd name="csX19" fmla="*/ 1407427 w 5376580"/>
                <a:gd name="csY19" fmla="*/ 3396761 h 4296831"/>
                <a:gd name="csX20" fmla="*/ 2324703 w 5376580"/>
                <a:gd name="csY20" fmla="*/ 3390846 h 4296831"/>
                <a:gd name="csX21" fmla="*/ 2303795 w 5376580"/>
                <a:gd name="csY21" fmla="*/ 3380930 h 4296831"/>
                <a:gd name="csX22" fmla="*/ 2271417 w 5376580"/>
                <a:gd name="csY22" fmla="*/ 3329854 h 4296831"/>
                <a:gd name="csX23" fmla="*/ 2231751 w 5376580"/>
                <a:gd name="csY23" fmla="*/ 3319699 h 4296831"/>
                <a:gd name="csX24" fmla="*/ 2213651 w 5376580"/>
                <a:gd name="csY24" fmla="*/ 3263664 h 4296831"/>
                <a:gd name="csX25" fmla="*/ 2197641 w 5376580"/>
                <a:gd name="csY25" fmla="*/ 3258527 h 4296831"/>
                <a:gd name="csX26" fmla="*/ 2171057 w 5376580"/>
                <a:gd name="csY26" fmla="*/ 3201358 h 4296831"/>
                <a:gd name="csX27" fmla="*/ 2084975 w 5376580"/>
                <a:gd name="csY27" fmla="*/ 3123161 h 4296831"/>
                <a:gd name="csX28" fmla="*/ 1943217 w 5376580"/>
                <a:gd name="csY28" fmla="*/ 2955118 h 4296831"/>
                <a:gd name="csX29" fmla="*/ 1090816 w 5376580"/>
                <a:gd name="csY29" fmla="*/ 2945679 h 4296831"/>
                <a:gd name="csX30" fmla="*/ 1034184 w 5376580"/>
                <a:gd name="csY30" fmla="*/ 3218204 h 4296831"/>
                <a:gd name="csX31" fmla="*/ 930300 w 5376580"/>
                <a:gd name="csY31" fmla="*/ 3218204 h 4296831"/>
                <a:gd name="csX32" fmla="*/ 639674 w 5376580"/>
                <a:gd name="csY32" fmla="*/ 3215217 h 4296831"/>
                <a:gd name="csX33" fmla="*/ 548873 w 5376580"/>
                <a:gd name="csY33" fmla="*/ 3206495 h 4296831"/>
                <a:gd name="csX34" fmla="*/ 501381 w 5376580"/>
                <a:gd name="csY34" fmla="*/ 2940661 h 4296831"/>
                <a:gd name="csX35" fmla="*/ 442658 w 5376580"/>
                <a:gd name="csY35" fmla="*/ 2935404 h 4296831"/>
                <a:gd name="csX36" fmla="*/ 27778 w 5376580"/>
                <a:gd name="csY36" fmla="*/ 2933552 h 4296831"/>
                <a:gd name="csX37" fmla="*/ 0 w 5376580"/>
                <a:gd name="csY37" fmla="*/ 2922680 h 4296831"/>
                <a:gd name="csX38" fmla="*/ 2688 w 5376580"/>
                <a:gd name="csY38" fmla="*/ 2901294 h 4296831"/>
                <a:gd name="csX39" fmla="*/ 27479 w 5376580"/>
                <a:gd name="csY39" fmla="*/ 2895021 h 4296831"/>
                <a:gd name="csX40" fmla="*/ 497020 w 5376580"/>
                <a:gd name="csY40" fmla="*/ 2901831 h 4296831"/>
                <a:gd name="csX41" fmla="*/ 440149 w 5376580"/>
                <a:gd name="csY41" fmla="*/ 2564013 h 4296831"/>
                <a:gd name="csX42" fmla="*/ 458967 w 5376580"/>
                <a:gd name="csY42" fmla="*/ 2554157 h 4296831"/>
                <a:gd name="csX43" fmla="*/ 630893 w 5376580"/>
                <a:gd name="csY43" fmla="*/ 2553141 h 4296831"/>
                <a:gd name="csX44" fmla="*/ 718887 w 5376580"/>
                <a:gd name="csY44" fmla="*/ 2557502 h 4296831"/>
                <a:gd name="csX45" fmla="*/ 233337 w 5376580"/>
                <a:gd name="csY45" fmla="*/ 2246207 h 4296831"/>
                <a:gd name="csX46" fmla="*/ 336982 w 5376580"/>
                <a:gd name="csY46" fmla="*/ 2059825 h 4296831"/>
                <a:gd name="csX47" fmla="*/ 473185 w 5376580"/>
                <a:gd name="csY47" fmla="*/ 2111259 h 4296831"/>
                <a:gd name="csX48" fmla="*/ 313565 w 5376580"/>
                <a:gd name="csY48" fmla="*/ 1709820 h 4296831"/>
                <a:gd name="csX49" fmla="*/ 362072 w 5376580"/>
                <a:gd name="csY49" fmla="*/ 1625171 h 4296831"/>
                <a:gd name="csX50" fmla="*/ 555862 w 5376580"/>
                <a:gd name="csY50" fmla="*/ 1752055 h 4296831"/>
                <a:gd name="csX51" fmla="*/ 604907 w 5376580"/>
                <a:gd name="csY51" fmla="*/ 1838914 h 4296831"/>
                <a:gd name="csX52" fmla="*/ 579936 w 5376580"/>
                <a:gd name="csY52" fmla="*/ 1636581 h 4296831"/>
                <a:gd name="csX53" fmla="*/ 644214 w 5376580"/>
                <a:gd name="csY53" fmla="*/ 1359278 h 4296831"/>
                <a:gd name="csX54" fmla="*/ 796905 w 5376580"/>
                <a:gd name="csY54" fmla="*/ 1508025 h 4296831"/>
                <a:gd name="csX55" fmla="*/ 833882 w 5376580"/>
                <a:gd name="csY55" fmla="*/ 1870814 h 4296831"/>
                <a:gd name="csX56" fmla="*/ 886093 w 5376580"/>
                <a:gd name="csY56" fmla="*/ 1735447 h 4296831"/>
                <a:gd name="csX57" fmla="*/ 1086156 w 5376580"/>
                <a:gd name="csY57" fmla="*/ 1540881 h 4296831"/>
                <a:gd name="csX58" fmla="*/ 1156945 w 5376580"/>
                <a:gd name="csY58" fmla="*/ 1608624 h 4296831"/>
                <a:gd name="csX59" fmla="*/ 1086694 w 5376580"/>
                <a:gd name="csY59" fmla="*/ 1921711 h 4296831"/>
                <a:gd name="csX60" fmla="*/ 1130960 w 5376580"/>
                <a:gd name="csY60" fmla="*/ 1896800 h 4296831"/>
                <a:gd name="csX61" fmla="*/ 1297987 w 5376580"/>
                <a:gd name="csY61" fmla="*/ 2052298 h 4296831"/>
                <a:gd name="csX62" fmla="*/ 863990 w 5376580"/>
                <a:gd name="csY62" fmla="*/ 2490058 h 4296831"/>
                <a:gd name="csX63" fmla="*/ 799951 w 5376580"/>
                <a:gd name="csY63" fmla="*/ 2556964 h 4296831"/>
                <a:gd name="csX64" fmla="*/ 1126419 w 5376580"/>
                <a:gd name="csY64" fmla="*/ 2559712 h 4296831"/>
                <a:gd name="csX65" fmla="*/ 1151987 w 5376580"/>
                <a:gd name="csY65" fmla="*/ 2604038 h 4296831"/>
                <a:gd name="csX66" fmla="*/ 1097446 w 5376580"/>
                <a:gd name="csY66" fmla="*/ 2907686 h 4296831"/>
                <a:gd name="csX67" fmla="*/ 1893156 w 5376580"/>
                <a:gd name="csY67" fmla="*/ 2917065 h 4296831"/>
                <a:gd name="csX68" fmla="*/ 1702234 w 5376580"/>
                <a:gd name="csY68" fmla="*/ 2777278 h 4296831"/>
                <a:gd name="csX69" fmla="*/ 1457487 w 5376580"/>
                <a:gd name="csY69" fmla="*/ 2584026 h 4296831"/>
                <a:gd name="csX70" fmla="*/ 1736105 w 5376580"/>
                <a:gd name="csY70" fmla="*/ 2177389 h 4296831"/>
                <a:gd name="csX71" fmla="*/ 1719080 w 5376580"/>
                <a:gd name="csY71" fmla="*/ 2098953 h 4296831"/>
                <a:gd name="csX72" fmla="*/ 1849428 w 5376580"/>
                <a:gd name="csY72" fmla="*/ 1867887 h 4296831"/>
                <a:gd name="csX73" fmla="*/ 2148237 w 5376580"/>
                <a:gd name="csY73" fmla="*/ 1000730 h 4296831"/>
                <a:gd name="csX74" fmla="*/ 1341655 w 5376580"/>
                <a:gd name="csY74" fmla="*/ 702757 h 4296831"/>
                <a:gd name="csX75" fmla="*/ 1131736 w 5376580"/>
                <a:gd name="csY75" fmla="*/ 560461 h 4296831"/>
                <a:gd name="csX76" fmla="*/ 1130302 w 5376580"/>
                <a:gd name="csY76" fmla="*/ 540449 h 4296831"/>
                <a:gd name="csX77" fmla="*/ 858972 w 5376580"/>
                <a:gd name="csY77" fmla="*/ 477187 h 4296831"/>
                <a:gd name="csX78" fmla="*/ 905807 w 5376580"/>
                <a:gd name="csY78" fmla="*/ 386684 h 4296831"/>
                <a:gd name="csX79" fmla="*/ 915186 w 5376580"/>
                <a:gd name="csY79" fmla="*/ 379575 h 4296831"/>
                <a:gd name="csX80" fmla="*/ 771695 w 5376580"/>
                <a:gd name="csY80" fmla="*/ 268104 h 4296831"/>
                <a:gd name="csX81" fmla="*/ 919188 w 5376580"/>
                <a:gd name="csY81" fmla="*/ 250839 h 4296831"/>
                <a:gd name="csX82" fmla="*/ 827789 w 5376580"/>
                <a:gd name="csY82" fmla="*/ 111172 h 4296831"/>
                <a:gd name="csX83" fmla="*/ 842126 w 5376580"/>
                <a:gd name="csY83" fmla="*/ 91877 h 4296831"/>
                <a:gd name="csX84" fmla="*/ 956644 w 5376580"/>
                <a:gd name="csY84" fmla="*/ 136262 h 4296831"/>
                <a:gd name="csX85" fmla="*/ 1113755 w 5376580"/>
                <a:gd name="csY85" fmla="*/ 125808 h 4296831"/>
                <a:gd name="csX86" fmla="*/ 1152883 w 5376580"/>
                <a:gd name="csY86" fmla="*/ 55078 h 4296831"/>
                <a:gd name="csX87" fmla="*/ 1288668 w 5376580"/>
                <a:gd name="csY87" fmla="*/ 281843 h 4296831"/>
                <a:gd name="csX88" fmla="*/ 1338728 w 5376580"/>
                <a:gd name="csY88" fmla="*/ 250421 h 4296831"/>
                <a:gd name="csX89" fmla="*/ 2322314 w 5376580"/>
                <a:gd name="csY89" fmla="*/ 632864 h 4296831"/>
                <a:gd name="csX90" fmla="*/ 2444896 w 5376580"/>
                <a:gd name="csY90" fmla="*/ 446242 h 4296831"/>
                <a:gd name="csX91" fmla="*/ 3022025 w 5376580"/>
                <a:gd name="csY91" fmla="*/ 442359 h 4296831"/>
                <a:gd name="csX92" fmla="*/ 3127522 w 5376580"/>
                <a:gd name="csY92" fmla="*/ 625636 h 4296831"/>
                <a:gd name="csX93" fmla="*/ 3342579 w 5376580"/>
                <a:gd name="csY93" fmla="*/ 591884 h 4296831"/>
                <a:gd name="csX94" fmla="*/ 4029446 w 5376580"/>
                <a:gd name="csY94" fmla="*/ 342298 h 4296831"/>
                <a:gd name="csX95" fmla="*/ 4213678 w 5376580"/>
                <a:gd name="csY95" fmla="*/ 259263 h 4296831"/>
                <a:gd name="csX96" fmla="*/ 4235363 w 5376580"/>
                <a:gd name="csY96" fmla="*/ 273540 h 4296831"/>
                <a:gd name="csX97" fmla="*/ 4414577 w 5376580"/>
                <a:gd name="csY97" fmla="*/ 2987 h 4296831"/>
                <a:gd name="csX98" fmla="*/ 4430169 w 5376580"/>
                <a:gd name="csY98" fmla="*/ 172344 h 4296831"/>
                <a:gd name="csX99" fmla="*/ 4600840 w 5376580"/>
                <a:gd name="csY99" fmla="*/ 54481 h 4296831"/>
                <a:gd name="csX100" fmla="*/ 4670017 w 5376580"/>
                <a:gd name="csY100" fmla="*/ 51793 h 4296831"/>
                <a:gd name="csX101" fmla="*/ 4578080 w 5376580"/>
                <a:gd name="csY101" fmla="*/ 209501 h 4296831"/>
                <a:gd name="csX102" fmla="*/ 4778202 w 5376580"/>
                <a:gd name="csY102" fmla="*/ 154363 h 4296831"/>
                <a:gd name="csX103" fmla="*/ 4678559 w 5376580"/>
                <a:gd name="csY103" fmla="*/ 287578 h 4296831"/>
                <a:gd name="csX104" fmla="*/ 4820795 w 5376580"/>
                <a:gd name="csY104" fmla="*/ 319060 h 4296831"/>
                <a:gd name="csX105" fmla="*/ 4679276 w 5376580"/>
                <a:gd name="csY105" fmla="*/ 394808 h 4296831"/>
                <a:gd name="csX106" fmla="*/ 4768823 w 5376580"/>
                <a:gd name="csY106" fmla="*/ 411953 h 4296831"/>
                <a:gd name="csX107" fmla="*/ 4803949 w 5376580"/>
                <a:gd name="csY107" fmla="*/ 487163 h 4296831"/>
                <a:gd name="csX108" fmla="*/ 4449225 w 5376580"/>
                <a:gd name="csY108" fmla="*/ 572349 h 4296831"/>
                <a:gd name="csX109" fmla="*/ 4359499 w 5376580"/>
                <a:gd name="csY109" fmla="*/ 573723 h 4296831"/>
                <a:gd name="csX110" fmla="*/ 4344564 w 5376580"/>
                <a:gd name="csY110" fmla="*/ 592123 h 4296831"/>
                <a:gd name="csX111" fmla="*/ 4221922 w 5376580"/>
                <a:gd name="csY111" fmla="*/ 655624 h 4296831"/>
                <a:gd name="csX112" fmla="*/ 3172863 w 5376580"/>
                <a:gd name="csY112" fmla="*/ 994816 h 4296831"/>
                <a:gd name="csX113" fmla="*/ 3155599 w 5376580"/>
                <a:gd name="csY113" fmla="*/ 1335203 h 4296831"/>
                <a:gd name="csX114" fmla="*/ 3113723 w 5376580"/>
                <a:gd name="csY114" fmla="*/ 2259529 h 4296831"/>
                <a:gd name="csX115" fmla="*/ 3143413 w 5376580"/>
                <a:gd name="csY115" fmla="*/ 2501587 h 4296831"/>
                <a:gd name="csX116" fmla="*/ 2991559 w 5376580"/>
                <a:gd name="csY116" fmla="*/ 2543762 h 4296831"/>
                <a:gd name="csX117" fmla="*/ 2960316 w 5376580"/>
                <a:gd name="csY117" fmla="*/ 2901234 h 4296831"/>
                <a:gd name="csX118" fmla="*/ 4246713 w 5376580"/>
                <a:gd name="csY118" fmla="*/ 2898128 h 4296831"/>
                <a:gd name="csX119" fmla="*/ 4255555 w 5376580"/>
                <a:gd name="csY119" fmla="*/ 2757743 h 4296831"/>
                <a:gd name="csX120" fmla="*/ 4259975 w 5376580"/>
                <a:gd name="csY120" fmla="*/ 2558577 h 4296831"/>
                <a:gd name="csX121" fmla="*/ 4350956 w 5376580"/>
                <a:gd name="csY121" fmla="*/ 2550572 h 4296831"/>
                <a:gd name="csX122" fmla="*/ 4392414 w 5376580"/>
                <a:gd name="csY122" fmla="*/ 2582890 h 4296831"/>
                <a:gd name="csX123" fmla="*/ 4350000 w 5376580"/>
                <a:gd name="csY123" fmla="*/ 2513296 h 4296831"/>
                <a:gd name="csX124" fmla="*/ 4324014 w 5376580"/>
                <a:gd name="csY124" fmla="*/ 2261620 h 4296831"/>
                <a:gd name="csX125" fmla="*/ 4331541 w 5376580"/>
                <a:gd name="csY125" fmla="*/ 2193220 h 4296831"/>
                <a:gd name="csX126" fmla="*/ 4368579 w 5376580"/>
                <a:gd name="csY126" fmla="*/ 2216577 h 4296831"/>
                <a:gd name="csX127" fmla="*/ 4475151 w 5376580"/>
                <a:gd name="csY127" fmla="*/ 2420224 h 4296831"/>
                <a:gd name="csX128" fmla="*/ 4451913 w 5376580"/>
                <a:gd name="csY128" fmla="*/ 2530321 h 4296831"/>
                <a:gd name="csX129" fmla="*/ 4426346 w 5376580"/>
                <a:gd name="csY129" fmla="*/ 2570106 h 4296831"/>
                <a:gd name="csX130" fmla="*/ 4471388 w 5376580"/>
                <a:gd name="csY130" fmla="*/ 2563774 h 4296831"/>
                <a:gd name="csX131" fmla="*/ 4535546 w 5376580"/>
                <a:gd name="csY131" fmla="*/ 2603440 h 4296831"/>
                <a:gd name="csX132" fmla="*/ 4537338 w 5376580"/>
                <a:gd name="csY132" fmla="*/ 2901115 h 4296831"/>
                <a:gd name="csX133" fmla="*/ 4570672 w 5376580"/>
                <a:gd name="csY133" fmla="*/ 2900876 h 4296831"/>
                <a:gd name="csX134" fmla="*/ 4565475 w 5376580"/>
                <a:gd name="csY134" fmla="*/ 2879788 h 4296831"/>
                <a:gd name="csX135" fmla="*/ 4564520 w 5376580"/>
                <a:gd name="csY135" fmla="*/ 2717361 h 4296831"/>
                <a:gd name="csX136" fmla="*/ 4640506 w 5376580"/>
                <a:gd name="csY136" fmla="*/ 2688866 h 4296831"/>
                <a:gd name="csX137" fmla="*/ 4664760 w 5376580"/>
                <a:gd name="csY137" fmla="*/ 2714553 h 4296831"/>
                <a:gd name="csX138" fmla="*/ 4640506 w 5376580"/>
                <a:gd name="csY138" fmla="*/ 2660132 h 4296831"/>
                <a:gd name="csX139" fmla="*/ 4677604 w 5376580"/>
                <a:gd name="csY139" fmla="*/ 2488146 h 4296831"/>
                <a:gd name="csX140" fmla="*/ 4777007 w 5376580"/>
                <a:gd name="csY140" fmla="*/ 2396807 h 4296831"/>
                <a:gd name="csX141" fmla="*/ 4803650 w 5376580"/>
                <a:gd name="csY141" fmla="*/ 2411144 h 4296831"/>
                <a:gd name="csX142" fmla="*/ 4698810 w 5376580"/>
                <a:gd name="csY142" fmla="*/ 2691375 h 4296831"/>
                <a:gd name="csX143" fmla="*/ 4698273 w 5376580"/>
                <a:gd name="csY143" fmla="*/ 2719213 h 4296831"/>
                <a:gd name="csX144" fmla="*/ 4780353 w 5376580"/>
                <a:gd name="csY144" fmla="*/ 2710371 h 4296831"/>
                <a:gd name="csX145" fmla="*/ 4789313 w 5376580"/>
                <a:gd name="csY145" fmla="*/ 2777995 h 4296831"/>
                <a:gd name="csX146" fmla="*/ 4789851 w 5376580"/>
                <a:gd name="csY146" fmla="*/ 2899681 h 4296831"/>
                <a:gd name="csX147" fmla="*/ 5354674 w 5376580"/>
                <a:gd name="csY147" fmla="*/ 2900756 h 4296831"/>
                <a:gd name="csX148" fmla="*/ 5345354 w 5376580"/>
                <a:gd name="csY148" fmla="*/ 2939347 h 4296831"/>
                <a:gd name="csX149" fmla="*/ 4793017 w 5376580"/>
                <a:gd name="csY149" fmla="*/ 2937435 h 4296831"/>
                <a:gd name="csX150" fmla="*/ 4785371 w 5376580"/>
                <a:gd name="csY150" fmla="*/ 2954461 h 4296831"/>
                <a:gd name="csX151" fmla="*/ 4786446 w 5376580"/>
                <a:gd name="csY151" fmla="*/ 3128298 h 4296831"/>
                <a:gd name="csX152" fmla="*/ 4839135 w 5376580"/>
                <a:gd name="csY152" fmla="*/ 3163783 h 4296831"/>
                <a:gd name="csX153" fmla="*/ 4504005 w 5376580"/>
                <a:gd name="csY153" fmla="*/ 3163543 h 4296831"/>
                <a:gd name="csX154" fmla="*/ 4572046 w 5376580"/>
                <a:gd name="csY154" fmla="*/ 3122444 h 4296831"/>
                <a:gd name="csX155" fmla="*/ 4570911 w 5376580"/>
                <a:gd name="csY155" fmla="*/ 2939048 h 4296831"/>
                <a:gd name="csX156" fmla="*/ 4532799 w 5376580"/>
                <a:gd name="csY156" fmla="*/ 2939227 h 4296831"/>
                <a:gd name="csX157" fmla="*/ 4533097 w 5376580"/>
                <a:gd name="csY157" fmla="*/ 2991677 h 4296831"/>
                <a:gd name="csX158" fmla="*/ 4549107 w 5376580"/>
                <a:gd name="csY158" fmla="*/ 3028536 h 4296831"/>
                <a:gd name="csX159" fmla="*/ 4184167 w 5376580"/>
                <a:gd name="csY159" fmla="*/ 3030925 h 4296831"/>
                <a:gd name="csX160" fmla="*/ 4168576 w 5376580"/>
                <a:gd name="csY160" fmla="*/ 3017544 h 4296831"/>
                <a:gd name="csX161" fmla="*/ 4242532 w 5376580"/>
                <a:gd name="csY161" fmla="*/ 2993469 h 4296831"/>
                <a:gd name="csX162" fmla="*/ 4242173 w 5376580"/>
                <a:gd name="csY162" fmla="*/ 2936241 h 4296831"/>
                <a:gd name="csX163" fmla="*/ 2955776 w 5376580"/>
                <a:gd name="csY163" fmla="*/ 2939347 h 4296831"/>
                <a:gd name="csX164" fmla="*/ 2958583 w 5376580"/>
                <a:gd name="csY164" fmla="*/ 3391862 h 4296831"/>
                <a:gd name="csX165" fmla="*/ 3318265 w 5376580"/>
                <a:gd name="csY165" fmla="*/ 3389652 h 4296831"/>
                <a:gd name="csX166" fmla="*/ 4624795 w 5376580"/>
                <a:gd name="csY166" fmla="*/ 85485 h 4296831"/>
                <a:gd name="csX167" fmla="*/ 4394386 w 5376580"/>
                <a:gd name="csY167" fmla="*/ 244149 h 4296831"/>
                <a:gd name="csX168" fmla="*/ 4368519 w 5376580"/>
                <a:gd name="csY168" fmla="*/ 218641 h 4296831"/>
                <a:gd name="csX169" fmla="*/ 4424434 w 5376580"/>
                <a:gd name="csY169" fmla="*/ 43847 h 4296831"/>
                <a:gd name="csX170" fmla="*/ 4250178 w 5376580"/>
                <a:gd name="csY170" fmla="*/ 313863 h 4296831"/>
                <a:gd name="csX171" fmla="*/ 4346356 w 5376580"/>
                <a:gd name="csY171" fmla="*/ 532623 h 4296831"/>
                <a:gd name="csX172" fmla="*/ 4577423 w 5376580"/>
                <a:gd name="csY172" fmla="*/ 523902 h 4296831"/>
                <a:gd name="csX173" fmla="*/ 4779457 w 5376580"/>
                <a:gd name="csY173" fmla="*/ 458429 h 4296831"/>
                <a:gd name="csX174" fmla="*/ 4653350 w 5376580"/>
                <a:gd name="csY174" fmla="*/ 432801 h 4296831"/>
                <a:gd name="csX175" fmla="*/ 4533635 w 5376580"/>
                <a:gd name="csY175" fmla="*/ 429396 h 4296831"/>
                <a:gd name="csX176" fmla="*/ 4526646 w 5376580"/>
                <a:gd name="csY176" fmla="*/ 416851 h 4296831"/>
                <a:gd name="csX177" fmla="*/ 4531424 w 5376580"/>
                <a:gd name="csY177" fmla="*/ 402634 h 4296831"/>
                <a:gd name="csX178" fmla="*/ 4667209 w 5376580"/>
                <a:gd name="csY178" fmla="*/ 361594 h 4296831"/>
                <a:gd name="csX179" fmla="*/ 4739134 w 5376580"/>
                <a:gd name="csY179" fmla="*/ 333218 h 4296831"/>
                <a:gd name="csX180" fmla="*/ 4764403 w 5376580"/>
                <a:gd name="csY180" fmla="*/ 317985 h 4296831"/>
                <a:gd name="csX181" fmla="*/ 4702514 w 5376580"/>
                <a:gd name="csY181" fmla="*/ 325392 h 4296831"/>
                <a:gd name="csX182" fmla="*/ 4536562 w 5376580"/>
                <a:gd name="csY182" fmla="*/ 369300 h 4296831"/>
                <a:gd name="csX183" fmla="*/ 4512010 w 5376580"/>
                <a:gd name="csY183" fmla="*/ 350423 h 4296831"/>
                <a:gd name="csX184" fmla="*/ 4619777 w 5376580"/>
                <a:gd name="csY184" fmla="*/ 281485 h 4296831"/>
                <a:gd name="csX185" fmla="*/ 4739850 w 5376580"/>
                <a:gd name="csY185" fmla="*/ 184710 h 4296831"/>
                <a:gd name="csX186" fmla="*/ 4627304 w 5376580"/>
                <a:gd name="csY186" fmla="*/ 227362 h 4296831"/>
                <a:gd name="csX187" fmla="*/ 4467624 w 5376580"/>
                <a:gd name="csY187" fmla="*/ 299944 h 4296831"/>
                <a:gd name="csX188" fmla="*/ 4459022 w 5376580"/>
                <a:gd name="csY188" fmla="*/ 264699 h 4296831"/>
                <a:gd name="csX189" fmla="*/ 4598451 w 5376580"/>
                <a:gd name="csY189" fmla="*/ 127899 h 4296831"/>
                <a:gd name="csX190" fmla="*/ 4624855 w 5376580"/>
                <a:gd name="csY190" fmla="*/ 85365 h 4296831"/>
                <a:gd name="csX191" fmla="*/ 1151868 w 5376580"/>
                <a:gd name="csY191" fmla="*/ 111471 h 4296831"/>
                <a:gd name="csX192" fmla="*/ 1160709 w 5376580"/>
                <a:gd name="csY192" fmla="*/ 239430 h 4296831"/>
                <a:gd name="csX193" fmla="*/ 1102225 w 5376580"/>
                <a:gd name="csY193" fmla="*/ 168819 h 4296831"/>
                <a:gd name="csX194" fmla="*/ 980181 w 5376580"/>
                <a:gd name="csY194" fmla="*/ 79093 h 4296831"/>
                <a:gd name="csX195" fmla="*/ 1101568 w 5376580"/>
                <a:gd name="csY195" fmla="*/ 265356 h 4296831"/>
                <a:gd name="csX196" fmla="*/ 1104555 w 5376580"/>
                <a:gd name="csY196" fmla="*/ 284472 h 4296831"/>
                <a:gd name="csX197" fmla="*/ 1014470 w 5376580"/>
                <a:gd name="csY197" fmla="*/ 233635 h 4296831"/>
                <a:gd name="csX198" fmla="*/ 870860 w 5376580"/>
                <a:gd name="csY198" fmla="*/ 132200 h 4296831"/>
                <a:gd name="csX199" fmla="*/ 1048461 w 5376580"/>
                <a:gd name="csY199" fmla="*/ 314162 h 4296831"/>
                <a:gd name="csX200" fmla="*/ 986393 w 5376580"/>
                <a:gd name="csY200" fmla="*/ 319478 h 4296831"/>
                <a:gd name="csX201" fmla="*/ 814527 w 5376580"/>
                <a:gd name="csY201" fmla="*/ 272943 h 4296831"/>
                <a:gd name="csX202" fmla="*/ 953358 w 5376580"/>
                <a:gd name="csY202" fmla="*/ 357711 h 4296831"/>
                <a:gd name="csX203" fmla="*/ 1045355 w 5376580"/>
                <a:gd name="csY203" fmla="*/ 389193 h 4296831"/>
                <a:gd name="csX204" fmla="*/ 1056645 w 5376580"/>
                <a:gd name="csY204" fmla="*/ 404904 h 4296831"/>
                <a:gd name="csX205" fmla="*/ 960646 w 5376580"/>
                <a:gd name="csY205" fmla="*/ 417031 h 4296831"/>
                <a:gd name="csX206" fmla="*/ 872652 w 5376580"/>
                <a:gd name="csY206" fmla="*/ 432204 h 4296831"/>
                <a:gd name="csX207" fmla="*/ 879881 w 5376580"/>
                <a:gd name="csY207" fmla="*/ 446422 h 4296831"/>
                <a:gd name="csX208" fmla="*/ 1123014 w 5376580"/>
                <a:gd name="csY208" fmla="*/ 502277 h 4296831"/>
                <a:gd name="csX209" fmla="*/ 1161306 w 5376580"/>
                <a:gd name="csY209" fmla="*/ 497079 h 4296831"/>
                <a:gd name="csX210" fmla="*/ 1267282 w 5376580"/>
                <a:gd name="csY210" fmla="*/ 317806 h 4296831"/>
                <a:gd name="csX211" fmla="*/ 1151868 w 5376580"/>
                <a:gd name="csY211" fmla="*/ 111351 h 4296831"/>
                <a:gd name="csX212" fmla="*/ 2352541 w 5376580"/>
                <a:gd name="csY212" fmla="*/ 923429 h 4296831"/>
                <a:gd name="csX213" fmla="*/ 2213770 w 5376580"/>
                <a:gd name="csY213" fmla="*/ 845471 h 4296831"/>
                <a:gd name="csX214" fmla="*/ 2322493 w 5376580"/>
                <a:gd name="csY214" fmla="*/ 682924 h 4296831"/>
                <a:gd name="csX215" fmla="*/ 2322553 w 5376580"/>
                <a:gd name="csY215" fmla="*/ 673426 h 4296831"/>
                <a:gd name="csX216" fmla="*/ 1775234 w 5376580"/>
                <a:gd name="csY216" fmla="*/ 527665 h 4296831"/>
                <a:gd name="csX217" fmla="*/ 1331440 w 5376580"/>
                <a:gd name="csY217" fmla="*/ 287519 h 4296831"/>
                <a:gd name="csX218" fmla="*/ 1173911 w 5376580"/>
                <a:gd name="csY218" fmla="*/ 553771 h 4296831"/>
                <a:gd name="csX219" fmla="*/ 2152539 w 5376580"/>
                <a:gd name="csY219" fmla="*/ 962498 h 4296831"/>
                <a:gd name="csX220" fmla="*/ 2193400 w 5376580"/>
                <a:gd name="csY220" fmla="*/ 933645 h 4296831"/>
                <a:gd name="csX221" fmla="*/ 2175777 w 5376580"/>
                <a:gd name="csY221" fmla="*/ 1073073 h 4296831"/>
                <a:gd name="csX222" fmla="*/ 2069861 w 5376580"/>
                <a:gd name="csY222" fmla="*/ 1465551 h 4296831"/>
                <a:gd name="csX223" fmla="*/ 2260903 w 5376580"/>
                <a:gd name="csY223" fmla="*/ 1521705 h 4296831"/>
                <a:gd name="csX224" fmla="*/ 2279840 w 5376580"/>
                <a:gd name="csY224" fmla="*/ 1601933 h 4296831"/>
                <a:gd name="csX225" fmla="*/ 2214248 w 5376580"/>
                <a:gd name="csY225" fmla="*/ 1816452 h 4296831"/>
                <a:gd name="csX226" fmla="*/ 1905582 w 5376580"/>
                <a:gd name="csY226" fmla="*/ 1835807 h 4296831"/>
                <a:gd name="csX227" fmla="*/ 1868664 w 5376580"/>
                <a:gd name="csY227" fmla="*/ 1910659 h 4296831"/>
                <a:gd name="csX228" fmla="*/ 1752175 w 5376580"/>
                <a:gd name="csY228" fmla="*/ 2117651 h 4296831"/>
                <a:gd name="csX229" fmla="*/ 1826310 w 5376580"/>
                <a:gd name="csY229" fmla="*/ 2172371 h 4296831"/>
                <a:gd name="csX230" fmla="*/ 2492567 w 5376580"/>
                <a:gd name="csY230" fmla="*/ 1878341 h 4296831"/>
                <a:gd name="csX231" fmla="*/ 2599200 w 5376580"/>
                <a:gd name="csY231" fmla="*/ 1543629 h 4296831"/>
                <a:gd name="csX232" fmla="*/ 2410129 w 5376580"/>
                <a:gd name="csY232" fmla="*/ 1006346 h 4296831"/>
                <a:gd name="csX233" fmla="*/ 2352482 w 5376580"/>
                <a:gd name="csY233" fmla="*/ 923370 h 4296831"/>
                <a:gd name="csX234" fmla="*/ 2987377 w 5376580"/>
                <a:gd name="csY234" fmla="*/ 463088 h 4296831"/>
                <a:gd name="csX235" fmla="*/ 2835822 w 5376580"/>
                <a:gd name="csY235" fmla="*/ 417508 h 4296831"/>
                <a:gd name="csX236" fmla="*/ 2729966 w 5376580"/>
                <a:gd name="csY236" fmla="*/ 301856 h 4296831"/>
                <a:gd name="csX237" fmla="*/ 2602127 w 5376580"/>
                <a:gd name="csY237" fmla="*/ 431487 h 4296831"/>
                <a:gd name="csX238" fmla="*/ 2607204 w 5376580"/>
                <a:gd name="csY238" fmla="*/ 493077 h 4296831"/>
                <a:gd name="csX239" fmla="*/ 2663717 w 5376580"/>
                <a:gd name="csY239" fmla="*/ 447975 h 4296831"/>
                <a:gd name="csX240" fmla="*/ 2606189 w 5376580"/>
                <a:gd name="csY240" fmla="*/ 530473 h 4296831"/>
                <a:gd name="csX241" fmla="*/ 2573512 w 5376580"/>
                <a:gd name="csY241" fmla="*/ 445705 h 4296831"/>
                <a:gd name="csX242" fmla="*/ 2478290 w 5376580"/>
                <a:gd name="csY242" fmla="*/ 455741 h 4296831"/>
                <a:gd name="csX243" fmla="*/ 2818199 w 5376580"/>
                <a:gd name="csY243" fmla="*/ 751205 h 4296831"/>
                <a:gd name="csX244" fmla="*/ 2987377 w 5376580"/>
                <a:gd name="csY244" fmla="*/ 463029 h 4296831"/>
                <a:gd name="csX245" fmla="*/ 3253211 w 5376580"/>
                <a:gd name="csY245" fmla="*/ 941769 h 4296831"/>
                <a:gd name="csX246" fmla="*/ 4303644 w 5376580"/>
                <a:gd name="csY246" fmla="*/ 570796 h 4296831"/>
                <a:gd name="csX247" fmla="*/ 4311111 w 5376580"/>
                <a:gd name="csY247" fmla="*/ 544631 h 4296831"/>
                <a:gd name="csX248" fmla="*/ 4204479 w 5376580"/>
                <a:gd name="csY248" fmla="*/ 307113 h 4296831"/>
                <a:gd name="csX249" fmla="*/ 4192531 w 5376580"/>
                <a:gd name="csY249" fmla="*/ 304424 h 4296831"/>
                <a:gd name="csX250" fmla="*/ 3080031 w 5376580"/>
                <a:gd name="csY250" fmla="*/ 671335 h 4296831"/>
                <a:gd name="csX251" fmla="*/ 3253211 w 5376580"/>
                <a:gd name="csY251" fmla="*/ 941769 h 4296831"/>
                <a:gd name="csX252" fmla="*/ 2435040 w 5376580"/>
                <a:gd name="csY252" fmla="*/ 485371 h 4296831"/>
                <a:gd name="csX253" fmla="*/ 2343820 w 5376580"/>
                <a:gd name="csY253" fmla="*/ 599291 h 4296831"/>
                <a:gd name="csX254" fmla="*/ 2455470 w 5376580"/>
                <a:gd name="csY254" fmla="*/ 608252 h 4296831"/>
                <a:gd name="csX255" fmla="*/ 2435040 w 5376580"/>
                <a:gd name="csY255" fmla="*/ 485430 h 4296831"/>
                <a:gd name="csX256" fmla="*/ 3008226 w 5376580"/>
                <a:gd name="csY256" fmla="*/ 619244 h 4296831"/>
                <a:gd name="csX257" fmla="*/ 3026446 w 5376580"/>
                <a:gd name="csY257" fmla="*/ 481070 h 4296831"/>
                <a:gd name="csX258" fmla="*/ 3008226 w 5376580"/>
                <a:gd name="csY258" fmla="*/ 619244 h 4296831"/>
                <a:gd name="csX259" fmla="*/ 2799680 w 5376580"/>
                <a:gd name="csY259" fmla="*/ 796904 h 4296831"/>
                <a:gd name="csX260" fmla="*/ 2632892 w 5376580"/>
                <a:gd name="csY260" fmla="*/ 783583 h 4296831"/>
                <a:gd name="csX261" fmla="*/ 2668316 w 5376580"/>
                <a:gd name="csY261" fmla="*/ 977193 h 4296831"/>
                <a:gd name="csX262" fmla="*/ 2638985 w 5376580"/>
                <a:gd name="csY262" fmla="*/ 1007361 h 4296831"/>
                <a:gd name="csX263" fmla="*/ 2734267 w 5376580"/>
                <a:gd name="csY263" fmla="*/ 1011543 h 4296831"/>
                <a:gd name="csX264" fmla="*/ 2735163 w 5376580"/>
                <a:gd name="csY264" fmla="*/ 929582 h 4296831"/>
                <a:gd name="csX265" fmla="*/ 2799680 w 5376580"/>
                <a:gd name="csY265" fmla="*/ 796904 h 4296831"/>
                <a:gd name="csX266" fmla="*/ 2598901 w 5376580"/>
                <a:gd name="csY266" fmla="*/ 1479172 h 4296831"/>
                <a:gd name="csX267" fmla="*/ 2521958 w 5376580"/>
                <a:gd name="csY267" fmla="*/ 960467 h 4296831"/>
                <a:gd name="csX268" fmla="*/ 2598901 w 5376580"/>
                <a:gd name="csY268" fmla="*/ 1479172 h 4296831"/>
                <a:gd name="csX269" fmla="*/ 3073877 w 5376580"/>
                <a:gd name="csY269" fmla="*/ 2004985 h 4296831"/>
                <a:gd name="csX270" fmla="*/ 2985764 w 5376580"/>
                <a:gd name="csY270" fmla="*/ 2005523 h 4296831"/>
                <a:gd name="csX271" fmla="*/ 2912047 w 5376580"/>
                <a:gd name="csY271" fmla="*/ 1979477 h 4296831"/>
                <a:gd name="csX272" fmla="*/ 2869454 w 5376580"/>
                <a:gd name="csY272" fmla="*/ 1653965 h 4296831"/>
                <a:gd name="csX273" fmla="*/ 2988213 w 5376580"/>
                <a:gd name="csY273" fmla="*/ 1600440 h 4296831"/>
                <a:gd name="csX274" fmla="*/ 3100043 w 5376580"/>
                <a:gd name="csY274" fmla="*/ 1609520 h 4296831"/>
                <a:gd name="csX275" fmla="*/ 3138036 w 5376580"/>
                <a:gd name="csY275" fmla="*/ 969607 h 4296831"/>
                <a:gd name="csX276" fmla="*/ 3122325 w 5376580"/>
                <a:gd name="csY276" fmla="*/ 956703 h 4296831"/>
                <a:gd name="csX277" fmla="*/ 3098430 w 5376580"/>
                <a:gd name="csY277" fmla="*/ 1004315 h 4296831"/>
                <a:gd name="csX278" fmla="*/ 2991798 w 5376580"/>
                <a:gd name="csY278" fmla="*/ 1043383 h 4296831"/>
                <a:gd name="csX279" fmla="*/ 2649678 w 5376580"/>
                <a:gd name="csY279" fmla="*/ 1531622 h 4296831"/>
                <a:gd name="csX280" fmla="*/ 2502723 w 5376580"/>
                <a:gd name="csY280" fmla="*/ 1930731 h 4296831"/>
                <a:gd name="csX281" fmla="*/ 2710850 w 5376580"/>
                <a:gd name="csY281" fmla="*/ 2250210 h 4296831"/>
                <a:gd name="csX282" fmla="*/ 3070413 w 5376580"/>
                <a:gd name="csY282" fmla="*/ 2533368 h 4296831"/>
                <a:gd name="csX283" fmla="*/ 3105718 w 5376580"/>
                <a:gd name="csY283" fmla="*/ 2502364 h 4296831"/>
                <a:gd name="csX284" fmla="*/ 3075491 w 5376580"/>
                <a:gd name="csY284" fmla="*/ 2254989 h 4296831"/>
                <a:gd name="csX285" fmla="*/ 3069696 w 5376580"/>
                <a:gd name="csY285" fmla="*/ 2136230 h 4296831"/>
                <a:gd name="csX286" fmla="*/ 3073877 w 5376580"/>
                <a:gd name="csY286" fmla="*/ 2004985 h 4296831"/>
                <a:gd name="csX287" fmla="*/ 2665688 w 5376580"/>
                <a:gd name="csY287" fmla="*/ 1478813 h 4296831"/>
                <a:gd name="csX288" fmla="*/ 2907746 w 5376580"/>
                <a:gd name="csY288" fmla="*/ 972414 h 4296831"/>
                <a:gd name="csX289" fmla="*/ 2848486 w 5376580"/>
                <a:gd name="csY289" fmla="*/ 1017875 h 4296831"/>
                <a:gd name="csX290" fmla="*/ 2718257 w 5376580"/>
                <a:gd name="csY290" fmla="*/ 1310591 h 4296831"/>
                <a:gd name="csX291" fmla="*/ 2665748 w 5376580"/>
                <a:gd name="csY291" fmla="*/ 1478813 h 4296831"/>
                <a:gd name="csX292" fmla="*/ 2791556 w 5376580"/>
                <a:gd name="csY292" fmla="*/ 1035080 h 4296831"/>
                <a:gd name="csX293" fmla="*/ 2577156 w 5376580"/>
                <a:gd name="csY293" fmla="*/ 1022116 h 4296831"/>
                <a:gd name="csX294" fmla="*/ 2594241 w 5376580"/>
                <a:gd name="csY294" fmla="*/ 1088665 h 4296831"/>
                <a:gd name="csX295" fmla="*/ 2757565 w 5376580"/>
                <a:gd name="csY295" fmla="*/ 1103241 h 4296831"/>
                <a:gd name="csX296" fmla="*/ 2791616 w 5376580"/>
                <a:gd name="csY296" fmla="*/ 1035139 h 4296831"/>
                <a:gd name="csX297" fmla="*/ 2744602 w 5376580"/>
                <a:gd name="csY297" fmla="*/ 1144938 h 4296831"/>
                <a:gd name="csX298" fmla="*/ 2601589 w 5376580"/>
                <a:gd name="csY298" fmla="*/ 1131497 h 4296831"/>
                <a:gd name="csX299" fmla="*/ 2612581 w 5376580"/>
                <a:gd name="csY299" fmla="*/ 1192190 h 4296831"/>
                <a:gd name="csX300" fmla="*/ 2720468 w 5376580"/>
                <a:gd name="csY300" fmla="*/ 1206289 h 4296831"/>
                <a:gd name="csX301" fmla="*/ 2744542 w 5376580"/>
                <a:gd name="csY301" fmla="*/ 1144938 h 4296831"/>
                <a:gd name="csX302" fmla="*/ 2616524 w 5376580"/>
                <a:gd name="csY302" fmla="*/ 1231438 h 4296831"/>
                <a:gd name="csX303" fmla="*/ 2628591 w 5376580"/>
                <a:gd name="csY303" fmla="*/ 1303064 h 4296831"/>
                <a:gd name="csX304" fmla="*/ 2679189 w 5376580"/>
                <a:gd name="csY304" fmla="*/ 1309994 h 4296831"/>
                <a:gd name="csX305" fmla="*/ 2700276 w 5376580"/>
                <a:gd name="csY305" fmla="*/ 1245059 h 4296831"/>
                <a:gd name="csX306" fmla="*/ 2616524 w 5376580"/>
                <a:gd name="csY306" fmla="*/ 1231498 h 4296831"/>
                <a:gd name="csX307" fmla="*/ 2641494 w 5376580"/>
                <a:gd name="csY307" fmla="*/ 1431262 h 4296831"/>
                <a:gd name="csX308" fmla="*/ 2662820 w 5376580"/>
                <a:gd name="csY308" fmla="*/ 1345179 h 4296831"/>
                <a:gd name="csX309" fmla="*/ 2631458 w 5376580"/>
                <a:gd name="csY309" fmla="*/ 1340818 h 4296831"/>
                <a:gd name="csX310" fmla="*/ 2631697 w 5376580"/>
                <a:gd name="csY310" fmla="*/ 1371763 h 4296831"/>
                <a:gd name="csX311" fmla="*/ 2641494 w 5376580"/>
                <a:gd name="csY311" fmla="*/ 1431262 h 4296831"/>
                <a:gd name="csX312" fmla="*/ 755387 w 5376580"/>
                <a:gd name="csY312" fmla="*/ 2304930 h 4296831"/>
                <a:gd name="csX313" fmla="*/ 773308 w 5376580"/>
                <a:gd name="csY313" fmla="*/ 1575171 h 4296831"/>
                <a:gd name="csX314" fmla="*/ 750488 w 5376580"/>
                <a:gd name="csY314" fmla="*/ 1483234 h 4296831"/>
                <a:gd name="csX315" fmla="*/ 629638 w 5376580"/>
                <a:gd name="csY315" fmla="*/ 1463461 h 4296831"/>
                <a:gd name="csX316" fmla="*/ 719843 w 5376580"/>
                <a:gd name="csY316" fmla="*/ 2161260 h 4296831"/>
                <a:gd name="csX317" fmla="*/ 748338 w 5376580"/>
                <a:gd name="csY317" fmla="*/ 2290652 h 4296831"/>
                <a:gd name="csX318" fmla="*/ 755446 w 5376580"/>
                <a:gd name="csY318" fmla="*/ 2304930 h 4296831"/>
                <a:gd name="csX319" fmla="*/ 2056241 w 5376580"/>
                <a:gd name="csY319" fmla="*/ 1501693 h 4296831"/>
                <a:gd name="csX320" fmla="*/ 1924877 w 5376580"/>
                <a:gd name="csY320" fmla="*/ 1800144 h 4296831"/>
                <a:gd name="csX321" fmla="*/ 2140113 w 5376580"/>
                <a:gd name="csY321" fmla="*/ 1833179 h 4296831"/>
                <a:gd name="csX322" fmla="*/ 2246626 w 5376580"/>
                <a:gd name="csY322" fmla="*/ 1560475 h 4296831"/>
                <a:gd name="csX323" fmla="*/ 2056241 w 5376580"/>
                <a:gd name="csY323" fmla="*/ 1501693 h 4296831"/>
                <a:gd name="csX324" fmla="*/ 3095503 w 5376580"/>
                <a:gd name="csY324" fmla="*/ 1642854 h 4296831"/>
                <a:gd name="csX325" fmla="*/ 2913959 w 5376580"/>
                <a:gd name="csY325" fmla="*/ 1642137 h 4296831"/>
                <a:gd name="csX326" fmla="*/ 2925668 w 5376580"/>
                <a:gd name="csY326" fmla="*/ 1941723 h 4296831"/>
                <a:gd name="csX327" fmla="*/ 2995143 w 5376580"/>
                <a:gd name="csY327" fmla="*/ 1967291 h 4296831"/>
                <a:gd name="csX328" fmla="*/ 3071428 w 5376580"/>
                <a:gd name="csY328" fmla="*/ 1966932 h 4296831"/>
                <a:gd name="csX329" fmla="*/ 3095562 w 5376580"/>
                <a:gd name="csY329" fmla="*/ 1642794 h 4296831"/>
                <a:gd name="csX330" fmla="*/ 780596 w 5376580"/>
                <a:gd name="csY330" fmla="*/ 2519150 h 4296831"/>
                <a:gd name="csX331" fmla="*/ 1250316 w 5376580"/>
                <a:gd name="csY331" fmla="*/ 2067053 h 4296831"/>
                <a:gd name="csX332" fmla="*/ 1089382 w 5376580"/>
                <a:gd name="csY332" fmla="*/ 1969620 h 4296831"/>
                <a:gd name="csX333" fmla="*/ 780596 w 5376580"/>
                <a:gd name="csY333" fmla="*/ 2519150 h 4296831"/>
                <a:gd name="csX334" fmla="*/ 713630 w 5376580"/>
                <a:gd name="csY334" fmla="*/ 2490954 h 4296831"/>
                <a:gd name="csX335" fmla="*/ 608790 w 5376580"/>
                <a:gd name="csY335" fmla="*/ 2302421 h 4296831"/>
                <a:gd name="csX336" fmla="*/ 289669 w 5376580"/>
                <a:gd name="csY336" fmla="*/ 2098236 h 4296831"/>
                <a:gd name="csX337" fmla="*/ 259442 w 5376580"/>
                <a:gd name="csY337" fmla="*/ 2219863 h 4296831"/>
                <a:gd name="csX338" fmla="*/ 713630 w 5376580"/>
                <a:gd name="csY338" fmla="*/ 2490954 h 4296831"/>
                <a:gd name="csX339" fmla="*/ 4429930 w 5376580"/>
                <a:gd name="csY339" fmla="*/ 2506366 h 4296831"/>
                <a:gd name="csX340" fmla="*/ 4401196 w 5376580"/>
                <a:gd name="csY340" fmla="*/ 2341430 h 4296831"/>
                <a:gd name="csX341" fmla="*/ 4357169 w 5376580"/>
                <a:gd name="csY341" fmla="*/ 2278227 h 4296831"/>
                <a:gd name="csX342" fmla="*/ 4382378 w 5376580"/>
                <a:gd name="csY342" fmla="*/ 2501886 h 4296831"/>
                <a:gd name="csX343" fmla="*/ 4389308 w 5376580"/>
                <a:gd name="csY343" fmla="*/ 2468552 h 4296831"/>
                <a:gd name="csX344" fmla="*/ 4417624 w 5376580"/>
                <a:gd name="csY344" fmla="*/ 2468612 h 4296831"/>
                <a:gd name="csX345" fmla="*/ 4429990 w 5376580"/>
                <a:gd name="csY345" fmla="*/ 2506306 h 4296831"/>
                <a:gd name="csX346" fmla="*/ 2449616 w 5376580"/>
                <a:gd name="csY346" fmla="*/ 2780444 h 4296831"/>
                <a:gd name="csX347" fmla="*/ 2475243 w 5376580"/>
                <a:gd name="csY347" fmla="*/ 2299195 h 4296831"/>
                <a:gd name="csX348" fmla="*/ 2114486 w 5376580"/>
                <a:gd name="csY348" fmla="*/ 2503857 h 4296831"/>
                <a:gd name="csX349" fmla="*/ 2346747 w 5376580"/>
                <a:gd name="csY349" fmla="*/ 2690478 h 4296831"/>
                <a:gd name="csX350" fmla="*/ 2382948 w 5376580"/>
                <a:gd name="csY350" fmla="*/ 2740121 h 4296831"/>
                <a:gd name="csX351" fmla="*/ 2449616 w 5376580"/>
                <a:gd name="csY351" fmla="*/ 2780384 h 4296831"/>
                <a:gd name="csX352" fmla="*/ 4702454 w 5376580"/>
                <a:gd name="csY352" fmla="*/ 2652366 h 4296831"/>
                <a:gd name="csX353" fmla="*/ 4763148 w 5376580"/>
                <a:gd name="csY353" fmla="*/ 2461443 h 4296831"/>
                <a:gd name="csX354" fmla="*/ 4669001 w 5376580"/>
                <a:gd name="csY354" fmla="*/ 2633548 h 4296831"/>
                <a:gd name="csX355" fmla="*/ 4697854 w 5376580"/>
                <a:gd name="csY355" fmla="*/ 2630621 h 4296831"/>
                <a:gd name="csX356" fmla="*/ 4702454 w 5376580"/>
                <a:gd name="csY356" fmla="*/ 2652366 h 4296831"/>
                <a:gd name="csX357" fmla="*/ 1114532 w 5376580"/>
                <a:gd name="csY357" fmla="*/ 2598124 h 4296831"/>
                <a:gd name="csX358" fmla="*/ 487880 w 5376580"/>
                <a:gd name="csY358" fmla="*/ 2592389 h 4296831"/>
                <a:gd name="csX359" fmla="*/ 480771 w 5376580"/>
                <a:gd name="csY359" fmla="*/ 2599677 h 4296831"/>
                <a:gd name="csX360" fmla="*/ 515957 w 5376580"/>
                <a:gd name="csY360" fmla="*/ 2801412 h 4296831"/>
                <a:gd name="csX361" fmla="*/ 661777 w 5376580"/>
                <a:gd name="csY361" fmla="*/ 2721423 h 4296831"/>
                <a:gd name="csX362" fmla="*/ 707298 w 5376580"/>
                <a:gd name="csY362" fmla="*/ 2652844 h 4296831"/>
                <a:gd name="csX363" fmla="*/ 735136 w 5376580"/>
                <a:gd name="csY363" fmla="*/ 2740121 h 4296831"/>
                <a:gd name="csX364" fmla="*/ 874385 w 5376580"/>
                <a:gd name="csY364" fmla="*/ 2732594 h 4296831"/>
                <a:gd name="csX365" fmla="*/ 938962 w 5376580"/>
                <a:gd name="csY365" fmla="*/ 2669272 h 4296831"/>
                <a:gd name="csX366" fmla="*/ 975282 w 5376580"/>
                <a:gd name="csY366" fmla="*/ 2741435 h 4296831"/>
                <a:gd name="csX367" fmla="*/ 1077673 w 5376580"/>
                <a:gd name="csY367" fmla="*/ 2807923 h 4296831"/>
                <a:gd name="csX368" fmla="*/ 1114532 w 5376580"/>
                <a:gd name="csY368" fmla="*/ 2598124 h 4296831"/>
                <a:gd name="csX369" fmla="*/ 4275746 w 5376580"/>
                <a:gd name="csY369" fmla="*/ 2993171 h 4296831"/>
                <a:gd name="csX370" fmla="*/ 4494925 w 5376580"/>
                <a:gd name="csY370" fmla="*/ 2991857 h 4296831"/>
                <a:gd name="csX371" fmla="*/ 4497314 w 5376580"/>
                <a:gd name="csY371" fmla="*/ 2601230 h 4296831"/>
                <a:gd name="csX372" fmla="*/ 4395521 w 5376580"/>
                <a:gd name="csY372" fmla="*/ 2625364 h 4296831"/>
                <a:gd name="csX373" fmla="*/ 4299163 w 5376580"/>
                <a:gd name="csY373" fmla="*/ 2569987 h 4296831"/>
                <a:gd name="csX374" fmla="*/ 4275746 w 5376580"/>
                <a:gd name="csY374" fmla="*/ 2993171 h 4296831"/>
                <a:gd name="csX375" fmla="*/ 4605320 w 5376580"/>
                <a:gd name="csY375" fmla="*/ 3129314 h 4296831"/>
                <a:gd name="csX376" fmla="*/ 4748273 w 5376580"/>
                <a:gd name="csY376" fmla="*/ 3128417 h 4296831"/>
                <a:gd name="csX377" fmla="*/ 4745824 w 5376580"/>
                <a:gd name="csY377" fmla="*/ 2733131 h 4296831"/>
                <a:gd name="csX378" fmla="*/ 4700184 w 5376580"/>
                <a:gd name="csY378" fmla="*/ 2770886 h 4296831"/>
                <a:gd name="csX379" fmla="*/ 4602811 w 5376580"/>
                <a:gd name="csY379" fmla="*/ 2710192 h 4296831"/>
                <a:gd name="csX380" fmla="*/ 4605320 w 5376580"/>
                <a:gd name="csY380" fmla="*/ 3129314 h 4296831"/>
                <a:gd name="csX381" fmla="*/ 2415266 w 5376580"/>
                <a:gd name="csY381" fmla="*/ 3390309 h 4296831"/>
                <a:gd name="csX382" fmla="*/ 2445434 w 5376580"/>
                <a:gd name="csY382" fmla="*/ 2844662 h 4296831"/>
                <a:gd name="csX383" fmla="*/ 2387906 w 5376580"/>
                <a:gd name="csY383" fmla="*/ 2785581 h 4296831"/>
                <a:gd name="csX384" fmla="*/ 2212575 w 5376580"/>
                <a:gd name="csY384" fmla="*/ 3135586 h 4296831"/>
                <a:gd name="csX385" fmla="*/ 2219027 w 5376580"/>
                <a:gd name="csY385" fmla="*/ 3229554 h 4296831"/>
                <a:gd name="csX386" fmla="*/ 2269028 w 5376580"/>
                <a:gd name="csY386" fmla="*/ 3162289 h 4296831"/>
                <a:gd name="csX387" fmla="*/ 2260067 w 5376580"/>
                <a:gd name="csY387" fmla="*/ 3295982 h 4296831"/>
                <a:gd name="csX388" fmla="*/ 2268490 w 5376580"/>
                <a:gd name="csY388" fmla="*/ 3285588 h 4296831"/>
                <a:gd name="csX389" fmla="*/ 2302302 w 5376580"/>
                <a:gd name="csY389" fmla="*/ 3209602 h 4296831"/>
                <a:gd name="csX390" fmla="*/ 2305647 w 5376580"/>
                <a:gd name="csY390" fmla="*/ 3279614 h 4296831"/>
                <a:gd name="csX391" fmla="*/ 2338921 w 5376580"/>
                <a:gd name="csY391" fmla="*/ 3352733 h 4296831"/>
                <a:gd name="csX392" fmla="*/ 2365146 w 5376580"/>
                <a:gd name="csY392" fmla="*/ 3233975 h 4296831"/>
                <a:gd name="csX393" fmla="*/ 2381216 w 5376580"/>
                <a:gd name="csY393" fmla="*/ 3235587 h 4296831"/>
                <a:gd name="csX394" fmla="*/ 2378049 w 5376580"/>
                <a:gd name="csY394" fmla="*/ 3303689 h 4296831"/>
                <a:gd name="csX395" fmla="*/ 2415386 w 5376580"/>
                <a:gd name="csY395" fmla="*/ 3390249 h 4296831"/>
                <a:gd name="csX396" fmla="*/ 4062780 w 5376580"/>
                <a:gd name="csY396" fmla="*/ 3242159 h 4296831"/>
                <a:gd name="csX397" fmla="*/ 3996650 w 5376580"/>
                <a:gd name="csY397" fmla="*/ 3316055 h 4296831"/>
                <a:gd name="csX398" fmla="*/ 4056448 w 5376580"/>
                <a:gd name="csY398" fmla="*/ 3370774 h 4296831"/>
                <a:gd name="csX399" fmla="*/ 4062720 w 5376580"/>
                <a:gd name="csY399" fmla="*/ 3242159 h 4296831"/>
                <a:gd name="csX400" fmla="*/ 3768152 w 5376580"/>
                <a:gd name="csY400" fmla="*/ 3348731 h 4296831"/>
                <a:gd name="csX401" fmla="*/ 3829802 w 5376580"/>
                <a:gd name="csY401" fmla="*/ 3307751 h 4296831"/>
                <a:gd name="csX402" fmla="*/ 3769945 w 5376580"/>
                <a:gd name="csY402" fmla="*/ 3248610 h 4296831"/>
                <a:gd name="csX403" fmla="*/ 3762776 w 5376580"/>
                <a:gd name="csY403" fmla="*/ 3255779 h 4296831"/>
                <a:gd name="csX404" fmla="*/ 3768152 w 5376580"/>
                <a:gd name="csY404" fmla="*/ 3348731 h 4296831"/>
                <a:gd name="csX405" fmla="*/ 3716778 w 5376580"/>
                <a:gd name="csY405" fmla="*/ 3522927 h 4296831"/>
                <a:gd name="csX406" fmla="*/ 3716300 w 5376580"/>
                <a:gd name="csY406" fmla="*/ 3446702 h 4296831"/>
                <a:gd name="csX407" fmla="*/ 3734400 w 5376580"/>
                <a:gd name="csY407" fmla="*/ 3394670 h 4296831"/>
                <a:gd name="csX408" fmla="*/ 3477407 w 5376580"/>
                <a:gd name="csY408" fmla="*/ 3341025 h 4296831"/>
                <a:gd name="csX409" fmla="*/ 3337740 w 5376580"/>
                <a:gd name="csY409" fmla="*/ 3518268 h 4296831"/>
                <a:gd name="csX410" fmla="*/ 3302017 w 5376580"/>
                <a:gd name="csY410" fmla="*/ 3520776 h 4296831"/>
                <a:gd name="csX411" fmla="*/ 3348015 w 5376580"/>
                <a:gd name="csY411" fmla="*/ 3649512 h 4296831"/>
                <a:gd name="csX412" fmla="*/ 3444014 w 5376580"/>
                <a:gd name="csY412" fmla="*/ 3750708 h 4296831"/>
                <a:gd name="csX413" fmla="*/ 3429318 w 5376580"/>
                <a:gd name="csY413" fmla="*/ 3777112 h 4296831"/>
                <a:gd name="csX414" fmla="*/ 3444731 w 5376580"/>
                <a:gd name="csY414" fmla="*/ 3817316 h 4296831"/>
                <a:gd name="csX415" fmla="*/ 3426451 w 5376580"/>
                <a:gd name="csY415" fmla="*/ 3955788 h 4296831"/>
                <a:gd name="csX416" fmla="*/ 3398076 w 5376580"/>
                <a:gd name="csY416" fmla="*/ 3998800 h 4296831"/>
                <a:gd name="csX417" fmla="*/ 3522510 w 5376580"/>
                <a:gd name="csY417" fmla="*/ 3800888 h 4296831"/>
                <a:gd name="csX418" fmla="*/ 3456619 w 5376580"/>
                <a:gd name="csY418" fmla="*/ 3661519 h 4296831"/>
                <a:gd name="csX419" fmla="*/ 3414444 w 5376580"/>
                <a:gd name="csY419" fmla="*/ 3579439 h 4296831"/>
                <a:gd name="csX420" fmla="*/ 3483142 w 5376580"/>
                <a:gd name="csY420" fmla="*/ 3634697 h 4296831"/>
                <a:gd name="csX421" fmla="*/ 3552379 w 5376580"/>
                <a:gd name="csY421" fmla="*/ 3763552 h 4296831"/>
                <a:gd name="csX422" fmla="*/ 3760506 w 5376580"/>
                <a:gd name="csY422" fmla="*/ 3740971 h 4296831"/>
                <a:gd name="csX423" fmla="*/ 3705368 w 5376580"/>
                <a:gd name="csY423" fmla="*/ 3697362 h 4296831"/>
                <a:gd name="csX424" fmla="*/ 3592582 w 5376580"/>
                <a:gd name="csY424" fmla="*/ 3686908 h 4296831"/>
                <a:gd name="csX425" fmla="*/ 3581710 w 5376580"/>
                <a:gd name="csY425" fmla="*/ 3674124 h 4296831"/>
                <a:gd name="csX426" fmla="*/ 3643897 w 5376580"/>
                <a:gd name="csY426" fmla="*/ 3645032 h 4296831"/>
                <a:gd name="csX427" fmla="*/ 3662118 w 5376580"/>
                <a:gd name="csY427" fmla="*/ 3525496 h 4296831"/>
                <a:gd name="csX428" fmla="*/ 3535712 w 5376580"/>
                <a:gd name="csY428" fmla="*/ 3509725 h 4296831"/>
                <a:gd name="csX429" fmla="*/ 3460741 w 5376580"/>
                <a:gd name="csY429" fmla="*/ 3525138 h 4296831"/>
                <a:gd name="csX430" fmla="*/ 3523884 w 5376580"/>
                <a:gd name="csY430" fmla="*/ 3474062 h 4296831"/>
                <a:gd name="csX431" fmla="*/ 3523884 w 5376580"/>
                <a:gd name="csY431" fmla="*/ 3446343 h 4296831"/>
                <a:gd name="csX432" fmla="*/ 3649453 w 5376580"/>
                <a:gd name="csY432" fmla="*/ 3413726 h 4296831"/>
                <a:gd name="csX433" fmla="*/ 3665224 w 5376580"/>
                <a:gd name="csY433" fmla="*/ 3481648 h 4296831"/>
                <a:gd name="csX434" fmla="*/ 3707339 w 5376580"/>
                <a:gd name="csY434" fmla="*/ 3518029 h 4296831"/>
                <a:gd name="csX435" fmla="*/ 3717016 w 5376580"/>
                <a:gd name="csY435" fmla="*/ 3539415 h 4296831"/>
                <a:gd name="csX436" fmla="*/ 3716837 w 5376580"/>
                <a:gd name="csY436" fmla="*/ 3522808 h 4296831"/>
                <a:gd name="csX437" fmla="*/ 3871678 w 5376580"/>
                <a:gd name="csY437" fmla="*/ 3335051 h 4296831"/>
                <a:gd name="csX438" fmla="*/ 3877533 w 5376580"/>
                <a:gd name="csY438" fmla="*/ 3633323 h 4296831"/>
                <a:gd name="csX439" fmla="*/ 3871678 w 5376580"/>
                <a:gd name="csY439" fmla="*/ 3335051 h 4296831"/>
                <a:gd name="csX440" fmla="*/ 3292160 w 5376580"/>
                <a:gd name="csY440" fmla="*/ 3427884 h 4296831"/>
                <a:gd name="csX441" fmla="*/ 2968201 w 5376580"/>
                <a:gd name="csY441" fmla="*/ 3429855 h 4296831"/>
                <a:gd name="csX442" fmla="*/ 3014438 w 5376580"/>
                <a:gd name="csY442" fmla="*/ 3524421 h 4296831"/>
                <a:gd name="csX443" fmla="*/ 3024653 w 5376580"/>
                <a:gd name="csY443" fmla="*/ 3715224 h 4296831"/>
                <a:gd name="csX444" fmla="*/ 2793647 w 5376580"/>
                <a:gd name="csY444" fmla="*/ 3711998 h 4296831"/>
                <a:gd name="csX445" fmla="*/ 2870649 w 5376580"/>
                <a:gd name="csY445" fmla="*/ 4008179 h 4296831"/>
                <a:gd name="csX446" fmla="*/ 2759656 w 5376580"/>
                <a:gd name="csY446" fmla="*/ 4007581 h 4296831"/>
                <a:gd name="csX447" fmla="*/ 2669153 w 5376580"/>
                <a:gd name="csY447" fmla="*/ 4007999 h 4296831"/>
                <a:gd name="csX448" fmla="*/ 2569092 w 5376580"/>
                <a:gd name="csY448" fmla="*/ 4013436 h 4296831"/>
                <a:gd name="csX449" fmla="*/ 2446987 w 5376580"/>
                <a:gd name="csY449" fmla="*/ 3950054 h 4296831"/>
                <a:gd name="csX450" fmla="*/ 2464968 w 5376580"/>
                <a:gd name="csY450" fmla="*/ 3683443 h 4296831"/>
                <a:gd name="csX451" fmla="*/ 2410428 w 5376580"/>
                <a:gd name="csY451" fmla="*/ 3675558 h 4296831"/>
                <a:gd name="csX452" fmla="*/ 2403259 w 5376580"/>
                <a:gd name="csY452" fmla="*/ 3668449 h 4296831"/>
                <a:gd name="csX453" fmla="*/ 2414549 w 5376580"/>
                <a:gd name="csY453" fmla="*/ 3439234 h 4296831"/>
                <a:gd name="csX454" fmla="*/ 2407560 w 5376580"/>
                <a:gd name="csY454" fmla="*/ 3429258 h 4296831"/>
                <a:gd name="csX455" fmla="*/ 1474274 w 5376580"/>
                <a:gd name="csY455" fmla="*/ 3434455 h 4296831"/>
                <a:gd name="csX456" fmla="*/ 1372480 w 5376580"/>
                <a:gd name="csY456" fmla="*/ 3437621 h 4296831"/>
                <a:gd name="csX457" fmla="*/ 681491 w 5376580"/>
                <a:gd name="csY457" fmla="*/ 4248803 h 4296831"/>
                <a:gd name="csX458" fmla="*/ 1327258 w 5376580"/>
                <a:gd name="csY458" fmla="*/ 4249461 h 4296831"/>
                <a:gd name="csX459" fmla="*/ 4276045 w 5376580"/>
                <a:gd name="csY459" fmla="*/ 4260452 h 4296831"/>
                <a:gd name="csX460" fmla="*/ 4602573 w 5376580"/>
                <a:gd name="csY460" fmla="*/ 4255853 h 4296831"/>
                <a:gd name="csX461" fmla="*/ 4192352 w 5376580"/>
                <a:gd name="csY461" fmla="*/ 3794018 h 4296831"/>
                <a:gd name="csX462" fmla="*/ 4153223 w 5376580"/>
                <a:gd name="csY462" fmla="*/ 3741568 h 4296831"/>
                <a:gd name="csX463" fmla="*/ 3797902 w 5376580"/>
                <a:gd name="csY463" fmla="*/ 3759370 h 4296831"/>
                <a:gd name="csX464" fmla="*/ 3561220 w 5376580"/>
                <a:gd name="csY464" fmla="*/ 3802561 h 4296831"/>
                <a:gd name="csX465" fmla="*/ 3417490 w 5376580"/>
                <a:gd name="csY465" fmla="*/ 4032253 h 4296831"/>
                <a:gd name="csX466" fmla="*/ 3333738 w 5376580"/>
                <a:gd name="csY466" fmla="*/ 4020485 h 4296831"/>
                <a:gd name="csX467" fmla="*/ 3402317 w 5376580"/>
                <a:gd name="csY467" fmla="*/ 3922514 h 4296831"/>
                <a:gd name="csX468" fmla="*/ 3311874 w 5376580"/>
                <a:gd name="csY468" fmla="*/ 3669106 h 4296831"/>
                <a:gd name="csX469" fmla="*/ 3292160 w 5376580"/>
                <a:gd name="csY469" fmla="*/ 3427884 h 4296831"/>
                <a:gd name="csX470" fmla="*/ 4055492 w 5376580"/>
                <a:gd name="csY470" fmla="*/ 3599392 h 4296831"/>
                <a:gd name="csX471" fmla="*/ 4248685 w 5376580"/>
                <a:gd name="csY471" fmla="*/ 3564983 h 4296831"/>
                <a:gd name="csX472" fmla="*/ 4094859 w 5376580"/>
                <a:gd name="csY472" fmla="*/ 3522091 h 4296831"/>
                <a:gd name="csX473" fmla="*/ 4055492 w 5376580"/>
                <a:gd name="csY473" fmla="*/ 3599392 h 4296831"/>
                <a:gd name="csX474" fmla="*/ 4240500 w 5376580"/>
                <a:gd name="csY474" fmla="*/ 3678067 h 4296831"/>
                <a:gd name="csX475" fmla="*/ 4244204 w 5376580"/>
                <a:gd name="csY475" fmla="*/ 3664864 h 4296831"/>
                <a:gd name="csX476" fmla="*/ 4158301 w 5376580"/>
                <a:gd name="csY476" fmla="*/ 3632008 h 4296831"/>
                <a:gd name="csX477" fmla="*/ 3971441 w 5376580"/>
                <a:gd name="csY477" fmla="*/ 3660802 h 4296831"/>
                <a:gd name="csX478" fmla="*/ 3731234 w 5376580"/>
                <a:gd name="csY478" fmla="*/ 3553812 h 4296831"/>
                <a:gd name="csX479" fmla="*/ 3722393 w 5376580"/>
                <a:gd name="csY479" fmla="*/ 3613669 h 4296831"/>
                <a:gd name="csX480" fmla="*/ 3693779 w 5376580"/>
                <a:gd name="csY480" fmla="*/ 3656441 h 4296831"/>
                <a:gd name="csX481" fmla="*/ 3801665 w 5376580"/>
                <a:gd name="csY481" fmla="*/ 3724961 h 4296831"/>
                <a:gd name="csX482" fmla="*/ 4082553 w 5376580"/>
                <a:gd name="csY482" fmla="*/ 3709011 h 4296831"/>
                <a:gd name="csX483" fmla="*/ 4240500 w 5376580"/>
                <a:gd name="csY483" fmla="*/ 3678067 h 4296831"/>
                <a:gd name="csX484" fmla="*/ 2749560 w 5376580"/>
                <a:gd name="csY484" fmla="*/ 3708652 h 4296831"/>
                <a:gd name="csX485" fmla="*/ 2498063 w 5376580"/>
                <a:gd name="csY485" fmla="*/ 3685116 h 4296831"/>
                <a:gd name="csX486" fmla="*/ 2484861 w 5376580"/>
                <a:gd name="csY486" fmla="*/ 3887448 h 4296831"/>
                <a:gd name="csX487" fmla="*/ 2504873 w 5376580"/>
                <a:gd name="csY487" fmla="*/ 4021142 h 4296831"/>
                <a:gd name="csX488" fmla="*/ 2519270 w 5376580"/>
                <a:gd name="csY488" fmla="*/ 4021022 h 4296831"/>
                <a:gd name="csX489" fmla="*/ 2546331 w 5376580"/>
                <a:gd name="csY489" fmla="*/ 3962300 h 4296831"/>
                <a:gd name="csX490" fmla="*/ 2568614 w 5376580"/>
                <a:gd name="csY490" fmla="*/ 3899276 h 4296831"/>
                <a:gd name="csX491" fmla="*/ 2592628 w 5376580"/>
                <a:gd name="csY491" fmla="*/ 3965645 h 4296831"/>
                <a:gd name="csX492" fmla="*/ 2628411 w 5376580"/>
                <a:gd name="csY492" fmla="*/ 4007940 h 4296831"/>
                <a:gd name="csX493" fmla="*/ 2641375 w 5376580"/>
                <a:gd name="csY493" fmla="*/ 3970962 h 4296831"/>
                <a:gd name="csX494" fmla="*/ 2663836 w 5376580"/>
                <a:gd name="csY494" fmla="*/ 3893303 h 4296831"/>
                <a:gd name="csX495" fmla="*/ 2692570 w 5376580"/>
                <a:gd name="csY495" fmla="*/ 3960269 h 4296831"/>
                <a:gd name="csX496" fmla="*/ 2735044 w 5376580"/>
                <a:gd name="csY496" fmla="*/ 3921499 h 4296831"/>
                <a:gd name="csX497" fmla="*/ 2775068 w 5376580"/>
                <a:gd name="csY497" fmla="*/ 3958238 h 4296831"/>
                <a:gd name="csX498" fmla="*/ 2831222 w 5376580"/>
                <a:gd name="csY498" fmla="*/ 4002265 h 4296831"/>
                <a:gd name="csX499" fmla="*/ 2820887 w 5376580"/>
                <a:gd name="csY499" fmla="*/ 3873529 h 4296831"/>
                <a:gd name="csX500" fmla="*/ 2749560 w 5376580"/>
                <a:gd name="csY500" fmla="*/ 3708533 h 4296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</a:cxnLst>
              <a:rect l="l" t="t" r="r" b="b"/>
              <a:pathLst>
                <a:path w="5376580" h="4296831">
                  <a:moveTo>
                    <a:pt x="3318146" y="3389592"/>
                  </a:moveTo>
                  <a:cubicBezTo>
                    <a:pt x="3414264" y="3271908"/>
                    <a:pt x="3607935" y="3275492"/>
                    <a:pt x="3729980" y="3348970"/>
                  </a:cubicBezTo>
                  <a:cubicBezTo>
                    <a:pt x="3731413" y="3317428"/>
                    <a:pt x="3709131" y="3221609"/>
                    <a:pt x="3751665" y="3211692"/>
                  </a:cubicBezTo>
                  <a:cubicBezTo>
                    <a:pt x="3799097" y="3200641"/>
                    <a:pt x="3836552" y="3262290"/>
                    <a:pt x="3863016" y="3293414"/>
                  </a:cubicBezTo>
                  <a:lnTo>
                    <a:pt x="3960986" y="3302972"/>
                  </a:lnTo>
                  <a:cubicBezTo>
                    <a:pt x="3986435" y="3266950"/>
                    <a:pt x="4062481" y="3144547"/>
                    <a:pt x="4098444" y="3237200"/>
                  </a:cubicBezTo>
                  <a:cubicBezTo>
                    <a:pt x="4125565" y="3307034"/>
                    <a:pt x="4084823" y="3365338"/>
                    <a:pt x="4085361" y="3425315"/>
                  </a:cubicBezTo>
                  <a:cubicBezTo>
                    <a:pt x="4085540" y="3442340"/>
                    <a:pt x="4098324" y="3464683"/>
                    <a:pt x="4092948" y="3484814"/>
                  </a:cubicBezTo>
                  <a:cubicBezTo>
                    <a:pt x="4143546" y="3476929"/>
                    <a:pt x="4225088" y="3470238"/>
                    <a:pt x="4264754" y="3509785"/>
                  </a:cubicBezTo>
                  <a:cubicBezTo>
                    <a:pt x="4297431" y="3542342"/>
                    <a:pt x="4290143" y="3596285"/>
                    <a:pt x="4246176" y="3612594"/>
                  </a:cubicBezTo>
                  <a:lnTo>
                    <a:pt x="4246176" y="3621913"/>
                  </a:lnTo>
                  <a:cubicBezTo>
                    <a:pt x="4329630" y="3670958"/>
                    <a:pt x="4254838" y="3726992"/>
                    <a:pt x="4189723" y="3734280"/>
                  </a:cubicBezTo>
                  <a:lnTo>
                    <a:pt x="4650184" y="4250715"/>
                  </a:lnTo>
                  <a:cubicBezTo>
                    <a:pt x="4660459" y="4265291"/>
                    <a:pt x="4674557" y="4284586"/>
                    <a:pt x="4651856" y="4294981"/>
                  </a:cubicBezTo>
                  <a:cubicBezTo>
                    <a:pt x="4358364" y="4293965"/>
                    <a:pt x="4064811" y="4297311"/>
                    <a:pt x="3771259" y="4296773"/>
                  </a:cubicBezTo>
                  <a:cubicBezTo>
                    <a:pt x="2790899" y="4294861"/>
                    <a:pt x="1807193" y="4300536"/>
                    <a:pt x="827252" y="4285781"/>
                  </a:cubicBezTo>
                  <a:cubicBezTo>
                    <a:pt x="772233" y="4284945"/>
                    <a:pt x="697262" y="4293726"/>
                    <a:pt x="645827" y="4287334"/>
                  </a:cubicBezTo>
                  <a:cubicBezTo>
                    <a:pt x="618467" y="4283929"/>
                    <a:pt x="619244" y="4260333"/>
                    <a:pt x="633880" y="4241933"/>
                  </a:cubicBezTo>
                  <a:lnTo>
                    <a:pt x="1354140" y="3400524"/>
                  </a:lnTo>
                  <a:cubicBezTo>
                    <a:pt x="1373974" y="3389532"/>
                    <a:pt x="1388370" y="3397119"/>
                    <a:pt x="1407427" y="3396761"/>
                  </a:cubicBezTo>
                  <a:cubicBezTo>
                    <a:pt x="1713106" y="3391623"/>
                    <a:pt x="2019084" y="3395028"/>
                    <a:pt x="2324703" y="3390846"/>
                  </a:cubicBezTo>
                  <a:cubicBezTo>
                    <a:pt x="2324226" y="3382782"/>
                    <a:pt x="2311322" y="3385589"/>
                    <a:pt x="2303795" y="3380930"/>
                  </a:cubicBezTo>
                  <a:cubicBezTo>
                    <a:pt x="2279064" y="3365398"/>
                    <a:pt x="2273807" y="3331825"/>
                    <a:pt x="2271417" y="3329854"/>
                  </a:cubicBezTo>
                  <a:cubicBezTo>
                    <a:pt x="2267355" y="3326569"/>
                    <a:pt x="2247522" y="3334334"/>
                    <a:pt x="2231751" y="3319699"/>
                  </a:cubicBezTo>
                  <a:cubicBezTo>
                    <a:pt x="2213113" y="3302374"/>
                    <a:pt x="2216219" y="3266591"/>
                    <a:pt x="2213651" y="3263664"/>
                  </a:cubicBezTo>
                  <a:cubicBezTo>
                    <a:pt x="2212396" y="3262231"/>
                    <a:pt x="2202659" y="3262231"/>
                    <a:pt x="2197641" y="3258527"/>
                  </a:cubicBezTo>
                  <a:cubicBezTo>
                    <a:pt x="2179899" y="3245444"/>
                    <a:pt x="2171057" y="3222923"/>
                    <a:pt x="2171057" y="3201358"/>
                  </a:cubicBezTo>
                  <a:cubicBezTo>
                    <a:pt x="2100268" y="3283199"/>
                    <a:pt x="2103554" y="3172564"/>
                    <a:pt x="2084975" y="3123161"/>
                  </a:cubicBezTo>
                  <a:cubicBezTo>
                    <a:pt x="2059765" y="3056314"/>
                    <a:pt x="2001700" y="2994425"/>
                    <a:pt x="1943217" y="2955118"/>
                  </a:cubicBezTo>
                  <a:lnTo>
                    <a:pt x="1090816" y="2945679"/>
                  </a:lnTo>
                  <a:lnTo>
                    <a:pt x="1034184" y="3218204"/>
                  </a:lnTo>
                  <a:cubicBezTo>
                    <a:pt x="1014231" y="3231286"/>
                    <a:pt x="954255" y="3218502"/>
                    <a:pt x="930300" y="3218204"/>
                  </a:cubicBezTo>
                  <a:cubicBezTo>
                    <a:pt x="832747" y="3217009"/>
                    <a:pt x="736868" y="3219757"/>
                    <a:pt x="639674" y="3215217"/>
                  </a:cubicBezTo>
                  <a:cubicBezTo>
                    <a:pt x="620080" y="3214321"/>
                    <a:pt x="556698" y="3222803"/>
                    <a:pt x="548873" y="3206495"/>
                  </a:cubicBezTo>
                  <a:lnTo>
                    <a:pt x="501381" y="2940661"/>
                  </a:lnTo>
                  <a:cubicBezTo>
                    <a:pt x="481369" y="2942931"/>
                    <a:pt x="461954" y="2936420"/>
                    <a:pt x="442658" y="2935404"/>
                  </a:cubicBezTo>
                  <a:cubicBezTo>
                    <a:pt x="308367" y="2928475"/>
                    <a:pt x="162009" y="2944066"/>
                    <a:pt x="27778" y="2933552"/>
                  </a:cubicBezTo>
                  <a:cubicBezTo>
                    <a:pt x="18220" y="2932776"/>
                    <a:pt x="4182" y="2933313"/>
                    <a:pt x="0" y="2922680"/>
                  </a:cubicBezTo>
                  <a:lnTo>
                    <a:pt x="2688" y="2901294"/>
                  </a:lnTo>
                  <a:lnTo>
                    <a:pt x="27479" y="2895021"/>
                  </a:lnTo>
                  <a:lnTo>
                    <a:pt x="497020" y="2901831"/>
                  </a:lnTo>
                  <a:cubicBezTo>
                    <a:pt x="494571" y="2854220"/>
                    <a:pt x="427963" y="2588864"/>
                    <a:pt x="440149" y="2564013"/>
                  </a:cubicBezTo>
                  <a:cubicBezTo>
                    <a:pt x="444032" y="2556128"/>
                    <a:pt x="451261" y="2555232"/>
                    <a:pt x="458967" y="2554157"/>
                  </a:cubicBezTo>
                  <a:cubicBezTo>
                    <a:pt x="503233" y="2548242"/>
                    <a:pt x="583461" y="2551946"/>
                    <a:pt x="630893" y="2553141"/>
                  </a:cubicBezTo>
                  <a:cubicBezTo>
                    <a:pt x="658551" y="2553798"/>
                    <a:pt x="689436" y="2562161"/>
                    <a:pt x="718887" y="2557502"/>
                  </a:cubicBezTo>
                  <a:cubicBezTo>
                    <a:pt x="610881" y="2388204"/>
                    <a:pt x="355680" y="2397225"/>
                    <a:pt x="233337" y="2246207"/>
                  </a:cubicBezTo>
                  <a:cubicBezTo>
                    <a:pt x="152212" y="2146027"/>
                    <a:pt x="208665" y="2049072"/>
                    <a:pt x="336982" y="2059825"/>
                  </a:cubicBezTo>
                  <a:cubicBezTo>
                    <a:pt x="387401" y="2064066"/>
                    <a:pt x="428799" y="2090530"/>
                    <a:pt x="473185" y="2111259"/>
                  </a:cubicBezTo>
                  <a:cubicBezTo>
                    <a:pt x="398811" y="1998593"/>
                    <a:pt x="300004" y="1851638"/>
                    <a:pt x="313565" y="1709820"/>
                  </a:cubicBezTo>
                  <a:cubicBezTo>
                    <a:pt x="316432" y="1679831"/>
                    <a:pt x="334353" y="1639688"/>
                    <a:pt x="362072" y="1625171"/>
                  </a:cubicBezTo>
                  <a:cubicBezTo>
                    <a:pt x="439970" y="1584370"/>
                    <a:pt x="520258" y="1696021"/>
                    <a:pt x="555862" y="1752055"/>
                  </a:cubicBezTo>
                  <a:lnTo>
                    <a:pt x="604907" y="1838914"/>
                  </a:lnTo>
                  <a:lnTo>
                    <a:pt x="579936" y="1636581"/>
                  </a:lnTo>
                  <a:cubicBezTo>
                    <a:pt x="576472" y="1569197"/>
                    <a:pt x="580354" y="1399123"/>
                    <a:pt x="644214" y="1359278"/>
                  </a:cubicBezTo>
                  <a:cubicBezTo>
                    <a:pt x="728027" y="1307007"/>
                    <a:pt x="780835" y="1449064"/>
                    <a:pt x="796905" y="1508025"/>
                  </a:cubicBezTo>
                  <a:cubicBezTo>
                    <a:pt x="828506" y="1624096"/>
                    <a:pt x="834360" y="1750979"/>
                    <a:pt x="833882" y="1870814"/>
                  </a:cubicBezTo>
                  <a:lnTo>
                    <a:pt x="886093" y="1735447"/>
                  </a:lnTo>
                  <a:cubicBezTo>
                    <a:pt x="914350" y="1667227"/>
                    <a:pt x="1001866" y="1534071"/>
                    <a:pt x="1086156" y="1540881"/>
                  </a:cubicBezTo>
                  <a:cubicBezTo>
                    <a:pt x="1120744" y="1543689"/>
                    <a:pt x="1147387" y="1577739"/>
                    <a:pt x="1156945" y="1608624"/>
                  </a:cubicBezTo>
                  <a:cubicBezTo>
                    <a:pt x="1188726" y="1711313"/>
                    <a:pt x="1122536" y="1828041"/>
                    <a:pt x="1086694" y="1921711"/>
                  </a:cubicBezTo>
                  <a:cubicBezTo>
                    <a:pt x="1090158" y="1925295"/>
                    <a:pt x="1123970" y="1900205"/>
                    <a:pt x="1130960" y="1896800"/>
                  </a:cubicBezTo>
                  <a:cubicBezTo>
                    <a:pt x="1273435" y="1827862"/>
                    <a:pt x="1355515" y="1904446"/>
                    <a:pt x="1297987" y="2052298"/>
                  </a:cubicBezTo>
                  <a:cubicBezTo>
                    <a:pt x="1226660" y="2235395"/>
                    <a:pt x="1006227" y="2365265"/>
                    <a:pt x="863990" y="2490058"/>
                  </a:cubicBezTo>
                  <a:cubicBezTo>
                    <a:pt x="858136" y="2495195"/>
                    <a:pt x="793261" y="2552066"/>
                    <a:pt x="799951" y="2556964"/>
                  </a:cubicBezTo>
                  <a:lnTo>
                    <a:pt x="1126419" y="2559712"/>
                  </a:lnTo>
                  <a:cubicBezTo>
                    <a:pt x="1160351" y="2563535"/>
                    <a:pt x="1154914" y="2578470"/>
                    <a:pt x="1151987" y="2604038"/>
                  </a:cubicBezTo>
                  <a:cubicBezTo>
                    <a:pt x="1140458" y="2703919"/>
                    <a:pt x="1108140" y="2806908"/>
                    <a:pt x="1097446" y="2907686"/>
                  </a:cubicBezTo>
                  <a:lnTo>
                    <a:pt x="1893156" y="2917065"/>
                  </a:lnTo>
                  <a:cubicBezTo>
                    <a:pt x="1833657" y="2866287"/>
                    <a:pt x="1765078" y="2824710"/>
                    <a:pt x="1702234" y="2777278"/>
                  </a:cubicBezTo>
                  <a:cubicBezTo>
                    <a:pt x="1625590" y="2719511"/>
                    <a:pt x="1527082" y="2647587"/>
                    <a:pt x="1457487" y="2584026"/>
                  </a:cubicBezTo>
                  <a:cubicBezTo>
                    <a:pt x="1241475" y="2386651"/>
                    <a:pt x="1601276" y="2261918"/>
                    <a:pt x="1736105" y="2177389"/>
                  </a:cubicBezTo>
                  <a:cubicBezTo>
                    <a:pt x="1709940" y="2153793"/>
                    <a:pt x="1706834" y="2131690"/>
                    <a:pt x="1719080" y="2098953"/>
                  </a:cubicBezTo>
                  <a:cubicBezTo>
                    <a:pt x="1744230" y="2031808"/>
                    <a:pt x="1813107" y="1936346"/>
                    <a:pt x="1849428" y="1867887"/>
                  </a:cubicBezTo>
                  <a:cubicBezTo>
                    <a:pt x="1993038" y="1597154"/>
                    <a:pt x="2106779" y="1306708"/>
                    <a:pt x="2148237" y="1000730"/>
                  </a:cubicBezTo>
                  <a:cubicBezTo>
                    <a:pt x="1860300" y="962856"/>
                    <a:pt x="1588493" y="851445"/>
                    <a:pt x="1341655" y="702757"/>
                  </a:cubicBezTo>
                  <a:cubicBezTo>
                    <a:pt x="1314474" y="686389"/>
                    <a:pt x="1136455" y="574380"/>
                    <a:pt x="1131736" y="560461"/>
                  </a:cubicBezTo>
                  <a:cubicBezTo>
                    <a:pt x="1129585" y="554069"/>
                    <a:pt x="1131617" y="546901"/>
                    <a:pt x="1130302" y="540449"/>
                  </a:cubicBezTo>
                  <a:cubicBezTo>
                    <a:pt x="1052464" y="527426"/>
                    <a:pt x="924206" y="523902"/>
                    <a:pt x="858972" y="477187"/>
                  </a:cubicBezTo>
                  <a:cubicBezTo>
                    <a:pt x="786212" y="425035"/>
                    <a:pt x="858972" y="400901"/>
                    <a:pt x="905807" y="386684"/>
                  </a:cubicBezTo>
                  <a:cubicBezTo>
                    <a:pt x="910347" y="385310"/>
                    <a:pt x="916620" y="385728"/>
                    <a:pt x="915186" y="379575"/>
                  </a:cubicBezTo>
                  <a:cubicBezTo>
                    <a:pt x="878686" y="365417"/>
                    <a:pt x="774324" y="309144"/>
                    <a:pt x="771695" y="268104"/>
                  </a:cubicBezTo>
                  <a:cubicBezTo>
                    <a:pt x="767872" y="208426"/>
                    <a:pt x="888065" y="239310"/>
                    <a:pt x="919188" y="250839"/>
                  </a:cubicBezTo>
                  <a:cubicBezTo>
                    <a:pt x="895831" y="220254"/>
                    <a:pt x="821457" y="151077"/>
                    <a:pt x="827789" y="111172"/>
                  </a:cubicBezTo>
                  <a:cubicBezTo>
                    <a:pt x="828864" y="104242"/>
                    <a:pt x="835973" y="94684"/>
                    <a:pt x="842126" y="91877"/>
                  </a:cubicBezTo>
                  <a:cubicBezTo>
                    <a:pt x="880657" y="74493"/>
                    <a:pt x="950431" y="142833"/>
                    <a:pt x="956644" y="136262"/>
                  </a:cubicBezTo>
                  <a:cubicBezTo>
                    <a:pt x="897264" y="-28137"/>
                    <a:pt x="1061006" y="64517"/>
                    <a:pt x="1113755" y="125808"/>
                  </a:cubicBezTo>
                  <a:cubicBezTo>
                    <a:pt x="1111664" y="96954"/>
                    <a:pt x="1108677" y="42055"/>
                    <a:pt x="1152883" y="55078"/>
                  </a:cubicBezTo>
                  <a:cubicBezTo>
                    <a:pt x="1188248" y="65532"/>
                    <a:pt x="1261367" y="246479"/>
                    <a:pt x="1288668" y="281843"/>
                  </a:cubicBezTo>
                  <a:cubicBezTo>
                    <a:pt x="1305992" y="265117"/>
                    <a:pt x="1308441" y="240863"/>
                    <a:pt x="1338728" y="250421"/>
                  </a:cubicBezTo>
                  <a:cubicBezTo>
                    <a:pt x="1641361" y="433399"/>
                    <a:pt x="1962094" y="604548"/>
                    <a:pt x="2322314" y="632864"/>
                  </a:cubicBezTo>
                  <a:cubicBezTo>
                    <a:pt x="2245431" y="540987"/>
                    <a:pt x="2336711" y="421810"/>
                    <a:pt x="2444896" y="446242"/>
                  </a:cubicBezTo>
                  <a:cubicBezTo>
                    <a:pt x="2511265" y="136322"/>
                    <a:pt x="2948906" y="134350"/>
                    <a:pt x="3022025" y="442359"/>
                  </a:cubicBezTo>
                  <a:cubicBezTo>
                    <a:pt x="3130330" y="423781"/>
                    <a:pt x="3205421" y="542600"/>
                    <a:pt x="3127522" y="625636"/>
                  </a:cubicBezTo>
                  <a:cubicBezTo>
                    <a:pt x="3198192" y="622410"/>
                    <a:pt x="3272327" y="607296"/>
                    <a:pt x="3342579" y="591884"/>
                  </a:cubicBezTo>
                  <a:cubicBezTo>
                    <a:pt x="3587684" y="538060"/>
                    <a:pt x="3802979" y="445764"/>
                    <a:pt x="4029446" y="342298"/>
                  </a:cubicBezTo>
                  <a:cubicBezTo>
                    <a:pt x="4060092" y="328260"/>
                    <a:pt x="4193009" y="256515"/>
                    <a:pt x="4213678" y="259263"/>
                  </a:cubicBezTo>
                  <a:cubicBezTo>
                    <a:pt x="4224312" y="260696"/>
                    <a:pt x="4226880" y="270195"/>
                    <a:pt x="4235363" y="273540"/>
                  </a:cubicBezTo>
                  <a:cubicBezTo>
                    <a:pt x="4259378" y="220732"/>
                    <a:pt x="4365652" y="18877"/>
                    <a:pt x="4414577" y="2987"/>
                  </a:cubicBezTo>
                  <a:cubicBezTo>
                    <a:pt x="4497673" y="-23955"/>
                    <a:pt x="4447672" y="139368"/>
                    <a:pt x="4430169" y="172344"/>
                  </a:cubicBezTo>
                  <a:cubicBezTo>
                    <a:pt x="4484709" y="133096"/>
                    <a:pt x="4540565" y="84768"/>
                    <a:pt x="4600840" y="54481"/>
                  </a:cubicBezTo>
                  <a:cubicBezTo>
                    <a:pt x="4619060" y="45341"/>
                    <a:pt x="4656755" y="24731"/>
                    <a:pt x="4670017" y="51793"/>
                  </a:cubicBezTo>
                  <a:cubicBezTo>
                    <a:pt x="4690686" y="93788"/>
                    <a:pt x="4600362" y="176466"/>
                    <a:pt x="4578080" y="209501"/>
                  </a:cubicBezTo>
                  <a:cubicBezTo>
                    <a:pt x="4609442" y="198091"/>
                    <a:pt x="4755382" y="118639"/>
                    <a:pt x="4778202" y="154363"/>
                  </a:cubicBezTo>
                  <a:cubicBezTo>
                    <a:pt x="4808011" y="201018"/>
                    <a:pt x="4712789" y="268462"/>
                    <a:pt x="4678559" y="287578"/>
                  </a:cubicBezTo>
                  <a:cubicBezTo>
                    <a:pt x="4710638" y="290804"/>
                    <a:pt x="4840628" y="252333"/>
                    <a:pt x="4820795" y="319060"/>
                  </a:cubicBezTo>
                  <a:cubicBezTo>
                    <a:pt x="4812014" y="348571"/>
                    <a:pt x="4709683" y="386385"/>
                    <a:pt x="4679276" y="394808"/>
                  </a:cubicBezTo>
                  <a:lnTo>
                    <a:pt x="4768823" y="411953"/>
                  </a:lnTo>
                  <a:cubicBezTo>
                    <a:pt x="4806637" y="421750"/>
                    <a:pt x="4833938" y="451858"/>
                    <a:pt x="4803949" y="487163"/>
                  </a:cubicBezTo>
                  <a:cubicBezTo>
                    <a:pt x="4749050" y="551799"/>
                    <a:pt x="4532261" y="567331"/>
                    <a:pt x="4449225" y="572349"/>
                  </a:cubicBezTo>
                  <a:cubicBezTo>
                    <a:pt x="4427540" y="573663"/>
                    <a:pt x="4374911" y="568287"/>
                    <a:pt x="4359499" y="573723"/>
                  </a:cubicBezTo>
                  <a:cubicBezTo>
                    <a:pt x="4351912" y="576411"/>
                    <a:pt x="4350478" y="587403"/>
                    <a:pt x="4344564" y="592123"/>
                  </a:cubicBezTo>
                  <a:cubicBezTo>
                    <a:pt x="4314157" y="616197"/>
                    <a:pt x="4258601" y="638599"/>
                    <a:pt x="4221922" y="655624"/>
                  </a:cubicBezTo>
                  <a:cubicBezTo>
                    <a:pt x="3889002" y="810166"/>
                    <a:pt x="3536190" y="933704"/>
                    <a:pt x="3172863" y="994816"/>
                  </a:cubicBezTo>
                  <a:cubicBezTo>
                    <a:pt x="3167248" y="1108199"/>
                    <a:pt x="3162887" y="1221880"/>
                    <a:pt x="3155599" y="1335203"/>
                  </a:cubicBezTo>
                  <a:cubicBezTo>
                    <a:pt x="3136423" y="1632758"/>
                    <a:pt x="3091440" y="1964363"/>
                    <a:pt x="3113723" y="2259529"/>
                  </a:cubicBezTo>
                  <a:cubicBezTo>
                    <a:pt x="3119278" y="2333186"/>
                    <a:pt x="3145205" y="2433008"/>
                    <a:pt x="3143413" y="2501587"/>
                  </a:cubicBezTo>
                  <a:cubicBezTo>
                    <a:pt x="3140784" y="2601051"/>
                    <a:pt x="3052133" y="2574527"/>
                    <a:pt x="2991559" y="2543762"/>
                  </a:cubicBezTo>
                  <a:lnTo>
                    <a:pt x="2960316" y="2901234"/>
                  </a:lnTo>
                  <a:lnTo>
                    <a:pt x="4246713" y="2898128"/>
                  </a:lnTo>
                  <a:lnTo>
                    <a:pt x="4255555" y="2757743"/>
                  </a:lnTo>
                  <a:cubicBezTo>
                    <a:pt x="4256869" y="2714135"/>
                    <a:pt x="4245877" y="2589342"/>
                    <a:pt x="4259975" y="2558577"/>
                  </a:cubicBezTo>
                  <a:cubicBezTo>
                    <a:pt x="4276343" y="2522854"/>
                    <a:pt x="4324134" y="2532949"/>
                    <a:pt x="4350956" y="2550572"/>
                  </a:cubicBezTo>
                  <a:cubicBezTo>
                    <a:pt x="4365592" y="2560190"/>
                    <a:pt x="4374612" y="2577215"/>
                    <a:pt x="4392414" y="2582890"/>
                  </a:cubicBezTo>
                  <a:cubicBezTo>
                    <a:pt x="4402510" y="2536474"/>
                    <a:pt x="4372223" y="2541014"/>
                    <a:pt x="4350000" y="2513296"/>
                  </a:cubicBezTo>
                  <a:cubicBezTo>
                    <a:pt x="4287275" y="2435039"/>
                    <a:pt x="4322401" y="2347523"/>
                    <a:pt x="4324014" y="2261620"/>
                  </a:cubicBezTo>
                  <a:cubicBezTo>
                    <a:pt x="4324313" y="2245311"/>
                    <a:pt x="4306870" y="2199313"/>
                    <a:pt x="4331541" y="2193220"/>
                  </a:cubicBezTo>
                  <a:cubicBezTo>
                    <a:pt x="4342055" y="2190591"/>
                    <a:pt x="4361828" y="2208453"/>
                    <a:pt x="4368579" y="2216577"/>
                  </a:cubicBezTo>
                  <a:cubicBezTo>
                    <a:pt x="4396656" y="2250628"/>
                    <a:pt x="4468281" y="2378646"/>
                    <a:pt x="4475151" y="2420224"/>
                  </a:cubicBezTo>
                  <a:cubicBezTo>
                    <a:pt x="4481722" y="2459950"/>
                    <a:pt x="4479452" y="2499377"/>
                    <a:pt x="4451913" y="2530321"/>
                  </a:cubicBezTo>
                  <a:cubicBezTo>
                    <a:pt x="4440324" y="2543344"/>
                    <a:pt x="4418460" y="2545076"/>
                    <a:pt x="4426346" y="2570106"/>
                  </a:cubicBezTo>
                  <a:cubicBezTo>
                    <a:pt x="4431304" y="2585818"/>
                    <a:pt x="4457409" y="2565746"/>
                    <a:pt x="4471388" y="2563774"/>
                  </a:cubicBezTo>
                  <a:cubicBezTo>
                    <a:pt x="4499166" y="2559951"/>
                    <a:pt x="4535308" y="2569688"/>
                    <a:pt x="4535546" y="2603440"/>
                  </a:cubicBezTo>
                  <a:lnTo>
                    <a:pt x="4537338" y="2901115"/>
                  </a:lnTo>
                  <a:lnTo>
                    <a:pt x="4570672" y="2900876"/>
                  </a:lnTo>
                  <a:cubicBezTo>
                    <a:pt x="4567088" y="2893767"/>
                    <a:pt x="4565774" y="2887913"/>
                    <a:pt x="4565475" y="2879788"/>
                  </a:cubicBezTo>
                  <a:cubicBezTo>
                    <a:pt x="4563982" y="2831460"/>
                    <a:pt x="4560338" y="2763896"/>
                    <a:pt x="4564520" y="2717361"/>
                  </a:cubicBezTo>
                  <a:cubicBezTo>
                    <a:pt x="4569059" y="2666285"/>
                    <a:pt x="4602811" y="2662163"/>
                    <a:pt x="4640506" y="2688866"/>
                  </a:cubicBezTo>
                  <a:cubicBezTo>
                    <a:pt x="4651976" y="2696990"/>
                    <a:pt x="4655142" y="2707265"/>
                    <a:pt x="4664760" y="2714553"/>
                  </a:cubicBezTo>
                  <a:cubicBezTo>
                    <a:pt x="4665536" y="2693047"/>
                    <a:pt x="4648332" y="2681578"/>
                    <a:pt x="4640506" y="2660132"/>
                  </a:cubicBezTo>
                  <a:cubicBezTo>
                    <a:pt x="4617149" y="2596332"/>
                    <a:pt x="4633696" y="2537430"/>
                    <a:pt x="4677604" y="2488146"/>
                  </a:cubicBezTo>
                  <a:cubicBezTo>
                    <a:pt x="4687520" y="2477035"/>
                    <a:pt x="4770556" y="2398897"/>
                    <a:pt x="4777007" y="2396807"/>
                  </a:cubicBezTo>
                  <a:cubicBezTo>
                    <a:pt x="4791822" y="2392028"/>
                    <a:pt x="4800783" y="2394835"/>
                    <a:pt x="4803650" y="2411144"/>
                  </a:cubicBezTo>
                  <a:cubicBezTo>
                    <a:pt x="4798991" y="2508158"/>
                    <a:pt x="4807892" y="2649319"/>
                    <a:pt x="4698810" y="2691375"/>
                  </a:cubicBezTo>
                  <a:lnTo>
                    <a:pt x="4698273" y="2719213"/>
                  </a:lnTo>
                  <a:cubicBezTo>
                    <a:pt x="4718643" y="2699260"/>
                    <a:pt x="4763746" y="2672019"/>
                    <a:pt x="4780353" y="2710371"/>
                  </a:cubicBezTo>
                  <a:cubicBezTo>
                    <a:pt x="4784534" y="2719989"/>
                    <a:pt x="4788417" y="2764076"/>
                    <a:pt x="4789313" y="2777995"/>
                  </a:cubicBezTo>
                  <a:cubicBezTo>
                    <a:pt x="4791822" y="2818258"/>
                    <a:pt x="4787760" y="2859418"/>
                    <a:pt x="4789851" y="2899681"/>
                  </a:cubicBezTo>
                  <a:lnTo>
                    <a:pt x="5354674" y="2900756"/>
                  </a:lnTo>
                  <a:cubicBezTo>
                    <a:pt x="5390457" y="2905237"/>
                    <a:pt x="5378867" y="2942752"/>
                    <a:pt x="5345354" y="2939347"/>
                  </a:cubicBezTo>
                  <a:lnTo>
                    <a:pt x="4793017" y="2937435"/>
                  </a:lnTo>
                  <a:cubicBezTo>
                    <a:pt x="4790926" y="2938033"/>
                    <a:pt x="4785371" y="2953146"/>
                    <a:pt x="4785371" y="2954461"/>
                  </a:cubicBezTo>
                  <a:lnTo>
                    <a:pt x="4786446" y="3128298"/>
                  </a:lnTo>
                  <a:cubicBezTo>
                    <a:pt x="4815061" y="3126685"/>
                    <a:pt x="4866435" y="3123220"/>
                    <a:pt x="4839135" y="3163783"/>
                  </a:cubicBezTo>
                  <a:lnTo>
                    <a:pt x="4504005" y="3163543"/>
                  </a:lnTo>
                  <a:cubicBezTo>
                    <a:pt x="4471627" y="3107509"/>
                    <a:pt x="4548390" y="3143233"/>
                    <a:pt x="4572046" y="3122444"/>
                  </a:cubicBezTo>
                  <a:lnTo>
                    <a:pt x="4570911" y="2939048"/>
                  </a:lnTo>
                  <a:lnTo>
                    <a:pt x="4532799" y="2939227"/>
                  </a:lnTo>
                  <a:lnTo>
                    <a:pt x="4533097" y="2991677"/>
                  </a:lnTo>
                  <a:cubicBezTo>
                    <a:pt x="4564161" y="2982239"/>
                    <a:pt x="4579334" y="3022442"/>
                    <a:pt x="4549107" y="3028536"/>
                  </a:cubicBezTo>
                  <a:lnTo>
                    <a:pt x="4184167" y="3030925"/>
                  </a:lnTo>
                  <a:lnTo>
                    <a:pt x="4168576" y="3017544"/>
                  </a:lnTo>
                  <a:cubicBezTo>
                    <a:pt x="4159615" y="2976862"/>
                    <a:pt x="4235483" y="3000578"/>
                    <a:pt x="4242532" y="2993469"/>
                  </a:cubicBezTo>
                  <a:lnTo>
                    <a:pt x="4242173" y="2936241"/>
                  </a:lnTo>
                  <a:lnTo>
                    <a:pt x="2955776" y="2939347"/>
                  </a:lnTo>
                  <a:cubicBezTo>
                    <a:pt x="2953565" y="3090364"/>
                    <a:pt x="2937794" y="3241382"/>
                    <a:pt x="2958583" y="3391862"/>
                  </a:cubicBezTo>
                  <a:lnTo>
                    <a:pt x="3318265" y="3389652"/>
                  </a:lnTo>
                  <a:close/>
                  <a:moveTo>
                    <a:pt x="4624795" y="85485"/>
                  </a:moveTo>
                  <a:lnTo>
                    <a:pt x="4394386" y="244149"/>
                  </a:lnTo>
                  <a:cubicBezTo>
                    <a:pt x="4377002" y="246718"/>
                    <a:pt x="4366010" y="235726"/>
                    <a:pt x="4368519" y="218641"/>
                  </a:cubicBezTo>
                  <a:cubicBezTo>
                    <a:pt x="4387277" y="161233"/>
                    <a:pt x="4425330" y="105975"/>
                    <a:pt x="4424434" y="43847"/>
                  </a:cubicBezTo>
                  <a:cubicBezTo>
                    <a:pt x="4350060" y="119356"/>
                    <a:pt x="4302031" y="221807"/>
                    <a:pt x="4250178" y="313863"/>
                  </a:cubicBezTo>
                  <a:lnTo>
                    <a:pt x="4346356" y="532623"/>
                  </a:lnTo>
                  <a:cubicBezTo>
                    <a:pt x="4362067" y="541943"/>
                    <a:pt x="4545762" y="527844"/>
                    <a:pt x="4577423" y="523902"/>
                  </a:cubicBezTo>
                  <a:cubicBezTo>
                    <a:pt x="4643792" y="515718"/>
                    <a:pt x="4727544" y="502157"/>
                    <a:pt x="4779457" y="458429"/>
                  </a:cubicBezTo>
                  <a:cubicBezTo>
                    <a:pt x="4779457" y="444570"/>
                    <a:pt x="4668523" y="433578"/>
                    <a:pt x="4653350" y="432801"/>
                  </a:cubicBezTo>
                  <a:cubicBezTo>
                    <a:pt x="4630052" y="431666"/>
                    <a:pt x="4545822" y="438835"/>
                    <a:pt x="4533635" y="429396"/>
                  </a:cubicBezTo>
                  <a:cubicBezTo>
                    <a:pt x="4529632" y="426350"/>
                    <a:pt x="4527362" y="421810"/>
                    <a:pt x="4526646" y="416851"/>
                  </a:cubicBezTo>
                  <a:cubicBezTo>
                    <a:pt x="4525988" y="410758"/>
                    <a:pt x="4526944" y="406995"/>
                    <a:pt x="4531424" y="402634"/>
                  </a:cubicBezTo>
                  <a:cubicBezTo>
                    <a:pt x="4540624" y="393673"/>
                    <a:pt x="4644090" y="369479"/>
                    <a:pt x="4667209" y="361594"/>
                  </a:cubicBezTo>
                  <a:cubicBezTo>
                    <a:pt x="4689910" y="353887"/>
                    <a:pt x="4717269" y="343135"/>
                    <a:pt x="4739134" y="333218"/>
                  </a:cubicBezTo>
                  <a:cubicBezTo>
                    <a:pt x="4746242" y="329992"/>
                    <a:pt x="4761894" y="325154"/>
                    <a:pt x="4764403" y="317985"/>
                  </a:cubicBezTo>
                  <a:cubicBezTo>
                    <a:pt x="4742957" y="315715"/>
                    <a:pt x="4723064" y="321211"/>
                    <a:pt x="4702514" y="325392"/>
                  </a:cubicBezTo>
                  <a:cubicBezTo>
                    <a:pt x="4657352" y="334652"/>
                    <a:pt x="4575691" y="369121"/>
                    <a:pt x="4536562" y="369300"/>
                  </a:cubicBezTo>
                  <a:cubicBezTo>
                    <a:pt x="4526586" y="369300"/>
                    <a:pt x="4512010" y="361056"/>
                    <a:pt x="4512010" y="350423"/>
                  </a:cubicBezTo>
                  <a:cubicBezTo>
                    <a:pt x="4512010" y="331366"/>
                    <a:pt x="4601079" y="292835"/>
                    <a:pt x="4619777" y="281485"/>
                  </a:cubicBezTo>
                  <a:cubicBezTo>
                    <a:pt x="4662669" y="255499"/>
                    <a:pt x="4712251" y="226765"/>
                    <a:pt x="4739850" y="184710"/>
                  </a:cubicBezTo>
                  <a:cubicBezTo>
                    <a:pt x="4735131" y="180946"/>
                    <a:pt x="4641223" y="221090"/>
                    <a:pt x="4627304" y="227362"/>
                  </a:cubicBezTo>
                  <a:cubicBezTo>
                    <a:pt x="4599526" y="239967"/>
                    <a:pt x="4487756" y="305201"/>
                    <a:pt x="4467624" y="299944"/>
                  </a:cubicBezTo>
                  <a:cubicBezTo>
                    <a:pt x="4453287" y="294030"/>
                    <a:pt x="4449882" y="277244"/>
                    <a:pt x="4459022" y="264699"/>
                  </a:cubicBezTo>
                  <a:cubicBezTo>
                    <a:pt x="4506992" y="220672"/>
                    <a:pt x="4557888" y="179154"/>
                    <a:pt x="4598451" y="127899"/>
                  </a:cubicBezTo>
                  <a:cubicBezTo>
                    <a:pt x="4602991" y="122164"/>
                    <a:pt x="4628678" y="89427"/>
                    <a:pt x="4624855" y="85365"/>
                  </a:cubicBezTo>
                  <a:close/>
                  <a:moveTo>
                    <a:pt x="1151868" y="111471"/>
                  </a:moveTo>
                  <a:cubicBezTo>
                    <a:pt x="1143982" y="130647"/>
                    <a:pt x="1209873" y="251974"/>
                    <a:pt x="1160709" y="239430"/>
                  </a:cubicBezTo>
                  <a:cubicBezTo>
                    <a:pt x="1148104" y="236204"/>
                    <a:pt x="1114233" y="182260"/>
                    <a:pt x="1102225" y="168819"/>
                  </a:cubicBezTo>
                  <a:cubicBezTo>
                    <a:pt x="1068832" y="131543"/>
                    <a:pt x="1027792" y="96058"/>
                    <a:pt x="980181" y="79093"/>
                  </a:cubicBezTo>
                  <a:cubicBezTo>
                    <a:pt x="964888" y="99941"/>
                    <a:pt x="1080541" y="243551"/>
                    <a:pt x="1101568" y="265356"/>
                  </a:cubicBezTo>
                  <a:lnTo>
                    <a:pt x="1104555" y="284472"/>
                  </a:lnTo>
                  <a:cubicBezTo>
                    <a:pt x="1092906" y="327065"/>
                    <a:pt x="1027971" y="245284"/>
                    <a:pt x="1014470" y="233635"/>
                  </a:cubicBezTo>
                  <a:cubicBezTo>
                    <a:pt x="999775" y="220911"/>
                    <a:pt x="880896" y="123837"/>
                    <a:pt x="870860" y="132200"/>
                  </a:cubicBezTo>
                  <a:cubicBezTo>
                    <a:pt x="917038" y="204901"/>
                    <a:pt x="985020" y="257709"/>
                    <a:pt x="1048461" y="314162"/>
                  </a:cubicBezTo>
                  <a:cubicBezTo>
                    <a:pt x="1065248" y="376827"/>
                    <a:pt x="1009930" y="330769"/>
                    <a:pt x="986393" y="319478"/>
                  </a:cubicBezTo>
                  <a:cubicBezTo>
                    <a:pt x="934362" y="294508"/>
                    <a:pt x="872891" y="267984"/>
                    <a:pt x="814527" y="272943"/>
                  </a:cubicBezTo>
                  <a:cubicBezTo>
                    <a:pt x="853835" y="308785"/>
                    <a:pt x="904433" y="336982"/>
                    <a:pt x="953358" y="357711"/>
                  </a:cubicBezTo>
                  <a:cubicBezTo>
                    <a:pt x="978389" y="368284"/>
                    <a:pt x="1027374" y="378858"/>
                    <a:pt x="1045355" y="389193"/>
                  </a:cubicBezTo>
                  <a:cubicBezTo>
                    <a:pt x="1051747" y="392837"/>
                    <a:pt x="1055630" y="397496"/>
                    <a:pt x="1056645" y="404904"/>
                  </a:cubicBezTo>
                  <a:cubicBezTo>
                    <a:pt x="1056645" y="438715"/>
                    <a:pt x="982929" y="416612"/>
                    <a:pt x="960646" y="417031"/>
                  </a:cubicBezTo>
                  <a:cubicBezTo>
                    <a:pt x="950611" y="417210"/>
                    <a:pt x="875639" y="428918"/>
                    <a:pt x="872652" y="432204"/>
                  </a:cubicBezTo>
                  <a:cubicBezTo>
                    <a:pt x="871039" y="439850"/>
                    <a:pt x="875102" y="442001"/>
                    <a:pt x="879881" y="446422"/>
                  </a:cubicBezTo>
                  <a:cubicBezTo>
                    <a:pt x="909332" y="473662"/>
                    <a:pt x="1078689" y="500305"/>
                    <a:pt x="1123014" y="502277"/>
                  </a:cubicBezTo>
                  <a:cubicBezTo>
                    <a:pt x="1135022" y="502814"/>
                    <a:pt x="1152286" y="504666"/>
                    <a:pt x="1161306" y="497079"/>
                  </a:cubicBezTo>
                  <a:lnTo>
                    <a:pt x="1267282" y="317806"/>
                  </a:lnTo>
                  <a:lnTo>
                    <a:pt x="1151868" y="111351"/>
                  </a:lnTo>
                  <a:close/>
                  <a:moveTo>
                    <a:pt x="2352541" y="923429"/>
                  </a:moveTo>
                  <a:cubicBezTo>
                    <a:pt x="2280617" y="988066"/>
                    <a:pt x="2179182" y="950013"/>
                    <a:pt x="2213770" y="845471"/>
                  </a:cubicBezTo>
                  <a:cubicBezTo>
                    <a:pt x="2235754" y="779043"/>
                    <a:pt x="2290295" y="737764"/>
                    <a:pt x="2322493" y="682924"/>
                  </a:cubicBezTo>
                  <a:cubicBezTo>
                    <a:pt x="2325122" y="678504"/>
                    <a:pt x="2330558" y="679639"/>
                    <a:pt x="2322553" y="673426"/>
                  </a:cubicBezTo>
                  <a:cubicBezTo>
                    <a:pt x="2133423" y="652219"/>
                    <a:pt x="1949489" y="602517"/>
                    <a:pt x="1775234" y="527665"/>
                  </a:cubicBezTo>
                  <a:cubicBezTo>
                    <a:pt x="1620154" y="461057"/>
                    <a:pt x="1476783" y="372227"/>
                    <a:pt x="1331440" y="287519"/>
                  </a:cubicBezTo>
                  <a:lnTo>
                    <a:pt x="1173911" y="553771"/>
                  </a:lnTo>
                  <a:cubicBezTo>
                    <a:pt x="1468419" y="752638"/>
                    <a:pt x="1794887" y="918770"/>
                    <a:pt x="2152539" y="962498"/>
                  </a:cubicBezTo>
                  <a:cubicBezTo>
                    <a:pt x="2144355" y="931136"/>
                    <a:pt x="2182587" y="894397"/>
                    <a:pt x="2193400" y="933645"/>
                  </a:cubicBezTo>
                  <a:cubicBezTo>
                    <a:pt x="2196028" y="943143"/>
                    <a:pt x="2179122" y="1053658"/>
                    <a:pt x="2175777" y="1073073"/>
                  </a:cubicBezTo>
                  <a:cubicBezTo>
                    <a:pt x="2152957" y="1206468"/>
                    <a:pt x="2115621" y="1338548"/>
                    <a:pt x="2069861" y="1465551"/>
                  </a:cubicBezTo>
                  <a:lnTo>
                    <a:pt x="2260903" y="1521705"/>
                  </a:lnTo>
                  <a:cubicBezTo>
                    <a:pt x="2292087" y="1533055"/>
                    <a:pt x="2282528" y="1574991"/>
                    <a:pt x="2279840" y="1601933"/>
                  </a:cubicBezTo>
                  <a:cubicBezTo>
                    <a:pt x="2273747" y="1663045"/>
                    <a:pt x="2250389" y="1766870"/>
                    <a:pt x="2214248" y="1816452"/>
                  </a:cubicBezTo>
                  <a:cubicBezTo>
                    <a:pt x="2136230" y="1923562"/>
                    <a:pt x="2006838" y="1877564"/>
                    <a:pt x="1905582" y="1835807"/>
                  </a:cubicBezTo>
                  <a:cubicBezTo>
                    <a:pt x="1895785" y="1860778"/>
                    <a:pt x="1881746" y="1887182"/>
                    <a:pt x="1868664" y="1910659"/>
                  </a:cubicBezTo>
                  <a:cubicBezTo>
                    <a:pt x="1842618" y="1957494"/>
                    <a:pt x="1763166" y="2075595"/>
                    <a:pt x="1752175" y="2117651"/>
                  </a:cubicBezTo>
                  <a:cubicBezTo>
                    <a:pt x="1742199" y="2155824"/>
                    <a:pt x="1796441" y="2166457"/>
                    <a:pt x="1826310" y="2172371"/>
                  </a:cubicBezTo>
                  <a:cubicBezTo>
                    <a:pt x="2052119" y="2216697"/>
                    <a:pt x="2377691" y="2080016"/>
                    <a:pt x="2492567" y="1878341"/>
                  </a:cubicBezTo>
                  <a:cubicBezTo>
                    <a:pt x="2548900" y="1779474"/>
                    <a:pt x="2582473" y="1655578"/>
                    <a:pt x="2599200" y="1543629"/>
                  </a:cubicBezTo>
                  <a:cubicBezTo>
                    <a:pt x="2496689" y="1394224"/>
                    <a:pt x="2286591" y="1199419"/>
                    <a:pt x="2410129" y="1006346"/>
                  </a:cubicBezTo>
                  <a:cubicBezTo>
                    <a:pt x="2380439" y="986513"/>
                    <a:pt x="2355528" y="961124"/>
                    <a:pt x="2352482" y="923370"/>
                  </a:cubicBezTo>
                  <a:close/>
                  <a:moveTo>
                    <a:pt x="2987377" y="463088"/>
                  </a:moveTo>
                  <a:cubicBezTo>
                    <a:pt x="2932657" y="454307"/>
                    <a:pt x="2883612" y="448035"/>
                    <a:pt x="2835822" y="417508"/>
                  </a:cubicBezTo>
                  <a:cubicBezTo>
                    <a:pt x="2789764" y="388117"/>
                    <a:pt x="2762165" y="343911"/>
                    <a:pt x="2729966" y="301856"/>
                  </a:cubicBezTo>
                  <a:cubicBezTo>
                    <a:pt x="2709536" y="359204"/>
                    <a:pt x="2659356" y="409683"/>
                    <a:pt x="2602127" y="431487"/>
                  </a:cubicBezTo>
                  <a:lnTo>
                    <a:pt x="2607204" y="493077"/>
                  </a:lnTo>
                  <a:cubicBezTo>
                    <a:pt x="2622079" y="509744"/>
                    <a:pt x="2635162" y="409265"/>
                    <a:pt x="2663717" y="447975"/>
                  </a:cubicBezTo>
                  <a:cubicBezTo>
                    <a:pt x="2681100" y="471512"/>
                    <a:pt x="2637372" y="535969"/>
                    <a:pt x="2606189" y="530473"/>
                  </a:cubicBezTo>
                  <a:cubicBezTo>
                    <a:pt x="2569331" y="524021"/>
                    <a:pt x="2572019" y="473782"/>
                    <a:pt x="2573512" y="445705"/>
                  </a:cubicBezTo>
                  <a:cubicBezTo>
                    <a:pt x="2542030" y="456756"/>
                    <a:pt x="2511385" y="456577"/>
                    <a:pt x="2478290" y="455741"/>
                  </a:cubicBezTo>
                  <a:cubicBezTo>
                    <a:pt x="2445195" y="653115"/>
                    <a:pt x="2624110" y="814527"/>
                    <a:pt x="2818199" y="751205"/>
                  </a:cubicBezTo>
                  <a:cubicBezTo>
                    <a:pt x="2935405" y="712972"/>
                    <a:pt x="3010973" y="583759"/>
                    <a:pt x="2987377" y="463029"/>
                  </a:cubicBezTo>
                  <a:close/>
                  <a:moveTo>
                    <a:pt x="3253211" y="941769"/>
                  </a:moveTo>
                  <a:cubicBezTo>
                    <a:pt x="3619763" y="871099"/>
                    <a:pt x="3971082" y="736748"/>
                    <a:pt x="4303644" y="570796"/>
                  </a:cubicBezTo>
                  <a:cubicBezTo>
                    <a:pt x="4313560" y="564822"/>
                    <a:pt x="4315830" y="555145"/>
                    <a:pt x="4311111" y="544631"/>
                  </a:cubicBezTo>
                  <a:lnTo>
                    <a:pt x="4204479" y="307113"/>
                  </a:lnTo>
                  <a:lnTo>
                    <a:pt x="4192531" y="304424"/>
                  </a:lnTo>
                  <a:cubicBezTo>
                    <a:pt x="3840734" y="478142"/>
                    <a:pt x="3477049" y="637942"/>
                    <a:pt x="3080031" y="671335"/>
                  </a:cubicBezTo>
                  <a:cubicBezTo>
                    <a:pt x="3144846" y="753594"/>
                    <a:pt x="3243354" y="830776"/>
                    <a:pt x="3253211" y="941769"/>
                  </a:cubicBezTo>
                  <a:close/>
                  <a:moveTo>
                    <a:pt x="2435040" y="485371"/>
                  </a:moveTo>
                  <a:cubicBezTo>
                    <a:pt x="2372135" y="461476"/>
                    <a:pt x="2300450" y="541584"/>
                    <a:pt x="2343820" y="599291"/>
                  </a:cubicBezTo>
                  <a:cubicBezTo>
                    <a:pt x="2370642" y="634955"/>
                    <a:pt x="2420583" y="626352"/>
                    <a:pt x="2455470" y="608252"/>
                  </a:cubicBezTo>
                  <a:cubicBezTo>
                    <a:pt x="2442089" y="568825"/>
                    <a:pt x="2435219" y="527307"/>
                    <a:pt x="2435040" y="485430"/>
                  </a:cubicBezTo>
                  <a:close/>
                  <a:moveTo>
                    <a:pt x="3008226" y="619244"/>
                  </a:moveTo>
                  <a:cubicBezTo>
                    <a:pt x="3140545" y="659149"/>
                    <a:pt x="3170414" y="465418"/>
                    <a:pt x="3026446" y="481070"/>
                  </a:cubicBezTo>
                  <a:cubicBezTo>
                    <a:pt x="3036541" y="525933"/>
                    <a:pt x="3021129" y="575695"/>
                    <a:pt x="3008226" y="619244"/>
                  </a:cubicBezTo>
                  <a:close/>
                  <a:moveTo>
                    <a:pt x="2799680" y="796904"/>
                  </a:moveTo>
                  <a:cubicBezTo>
                    <a:pt x="2743885" y="804790"/>
                    <a:pt x="2685222" y="806881"/>
                    <a:pt x="2632892" y="783583"/>
                  </a:cubicBezTo>
                  <a:cubicBezTo>
                    <a:pt x="2652008" y="836869"/>
                    <a:pt x="2696274" y="922115"/>
                    <a:pt x="2668316" y="977193"/>
                  </a:cubicBezTo>
                  <a:lnTo>
                    <a:pt x="2638985" y="1007361"/>
                  </a:lnTo>
                  <a:lnTo>
                    <a:pt x="2734267" y="1011543"/>
                  </a:lnTo>
                  <a:cubicBezTo>
                    <a:pt x="2720468" y="981017"/>
                    <a:pt x="2725964" y="960228"/>
                    <a:pt x="2735163" y="929582"/>
                  </a:cubicBezTo>
                  <a:cubicBezTo>
                    <a:pt x="2748604" y="884600"/>
                    <a:pt x="2778414" y="838661"/>
                    <a:pt x="2799680" y="796904"/>
                  </a:cubicBezTo>
                  <a:close/>
                  <a:moveTo>
                    <a:pt x="2598901" y="1479172"/>
                  </a:moveTo>
                  <a:cubicBezTo>
                    <a:pt x="2600514" y="1303243"/>
                    <a:pt x="2566045" y="1129585"/>
                    <a:pt x="2521958" y="960467"/>
                  </a:cubicBezTo>
                  <a:cubicBezTo>
                    <a:pt x="2281991" y="1090696"/>
                    <a:pt x="2484503" y="1338369"/>
                    <a:pt x="2598901" y="1479172"/>
                  </a:cubicBezTo>
                  <a:close/>
                  <a:moveTo>
                    <a:pt x="3073877" y="2004985"/>
                  </a:moveTo>
                  <a:lnTo>
                    <a:pt x="2985764" y="2005523"/>
                  </a:lnTo>
                  <a:cubicBezTo>
                    <a:pt x="2971606" y="2005583"/>
                    <a:pt x="2924951" y="1988498"/>
                    <a:pt x="2912047" y="1979477"/>
                  </a:cubicBezTo>
                  <a:cubicBezTo>
                    <a:pt x="2836658" y="1926370"/>
                    <a:pt x="2844245" y="1732640"/>
                    <a:pt x="2869454" y="1653965"/>
                  </a:cubicBezTo>
                  <a:cubicBezTo>
                    <a:pt x="2890960" y="1586819"/>
                    <a:pt x="2924831" y="1598887"/>
                    <a:pt x="2988213" y="1600440"/>
                  </a:cubicBezTo>
                  <a:cubicBezTo>
                    <a:pt x="3023638" y="1601336"/>
                    <a:pt x="3064140" y="1608026"/>
                    <a:pt x="3100043" y="1609520"/>
                  </a:cubicBezTo>
                  <a:lnTo>
                    <a:pt x="3138036" y="969607"/>
                  </a:lnTo>
                  <a:lnTo>
                    <a:pt x="3122325" y="956703"/>
                  </a:lnTo>
                  <a:lnTo>
                    <a:pt x="3098430" y="1004315"/>
                  </a:lnTo>
                  <a:cubicBezTo>
                    <a:pt x="3071846" y="1040874"/>
                    <a:pt x="3035406" y="1051926"/>
                    <a:pt x="2991798" y="1043383"/>
                  </a:cubicBezTo>
                  <a:cubicBezTo>
                    <a:pt x="3043411" y="1274569"/>
                    <a:pt x="2816825" y="1424631"/>
                    <a:pt x="2649678" y="1531622"/>
                  </a:cubicBezTo>
                  <a:cubicBezTo>
                    <a:pt x="2610311" y="1667944"/>
                    <a:pt x="2584026" y="1811733"/>
                    <a:pt x="2502723" y="1930731"/>
                  </a:cubicBezTo>
                  <a:cubicBezTo>
                    <a:pt x="2560131" y="2044173"/>
                    <a:pt x="2626321" y="2154629"/>
                    <a:pt x="2710850" y="2250210"/>
                  </a:cubicBezTo>
                  <a:cubicBezTo>
                    <a:pt x="2773216" y="2320700"/>
                    <a:pt x="2981642" y="2524108"/>
                    <a:pt x="3070413" y="2533368"/>
                  </a:cubicBezTo>
                  <a:cubicBezTo>
                    <a:pt x="3096160" y="2536056"/>
                    <a:pt x="3105240" y="2529783"/>
                    <a:pt x="3105718" y="2502364"/>
                  </a:cubicBezTo>
                  <a:cubicBezTo>
                    <a:pt x="3106913" y="2431873"/>
                    <a:pt x="3080927" y="2330916"/>
                    <a:pt x="3075491" y="2254989"/>
                  </a:cubicBezTo>
                  <a:cubicBezTo>
                    <a:pt x="3072922" y="2219206"/>
                    <a:pt x="3070174" y="2171475"/>
                    <a:pt x="3069696" y="2136230"/>
                  </a:cubicBezTo>
                  <a:cubicBezTo>
                    <a:pt x="3069158" y="2092203"/>
                    <a:pt x="3076267" y="2049012"/>
                    <a:pt x="3073877" y="2004985"/>
                  </a:cubicBezTo>
                  <a:close/>
                  <a:moveTo>
                    <a:pt x="2665688" y="1478813"/>
                  </a:moveTo>
                  <a:cubicBezTo>
                    <a:pt x="2826861" y="1376661"/>
                    <a:pt x="3074057" y="1177913"/>
                    <a:pt x="2907746" y="972414"/>
                  </a:cubicBezTo>
                  <a:cubicBezTo>
                    <a:pt x="2891258" y="988185"/>
                    <a:pt x="2863361" y="1003239"/>
                    <a:pt x="2848486" y="1017875"/>
                  </a:cubicBezTo>
                  <a:cubicBezTo>
                    <a:pt x="2817960" y="1047804"/>
                    <a:pt x="2737194" y="1258261"/>
                    <a:pt x="2718257" y="1310591"/>
                  </a:cubicBezTo>
                  <a:cubicBezTo>
                    <a:pt x="2698305" y="1365610"/>
                    <a:pt x="2681160" y="1422361"/>
                    <a:pt x="2665748" y="1478813"/>
                  </a:cubicBezTo>
                  <a:close/>
                  <a:moveTo>
                    <a:pt x="2791556" y="1035080"/>
                  </a:moveTo>
                  <a:cubicBezTo>
                    <a:pt x="2717899" y="1058019"/>
                    <a:pt x="2646990" y="1055390"/>
                    <a:pt x="2577156" y="1022116"/>
                  </a:cubicBezTo>
                  <a:lnTo>
                    <a:pt x="2594241" y="1088665"/>
                  </a:lnTo>
                  <a:cubicBezTo>
                    <a:pt x="2612700" y="1107661"/>
                    <a:pt x="2735223" y="1113814"/>
                    <a:pt x="2757565" y="1103241"/>
                  </a:cubicBezTo>
                  <a:cubicBezTo>
                    <a:pt x="2773216" y="1095833"/>
                    <a:pt x="2785582" y="1051985"/>
                    <a:pt x="2791616" y="1035139"/>
                  </a:cubicBezTo>
                  <a:close/>
                  <a:moveTo>
                    <a:pt x="2744602" y="1144938"/>
                  </a:moveTo>
                  <a:cubicBezTo>
                    <a:pt x="2695856" y="1148104"/>
                    <a:pt x="2648842" y="1142847"/>
                    <a:pt x="2601589" y="1131497"/>
                  </a:cubicBezTo>
                  <a:lnTo>
                    <a:pt x="2612581" y="1192190"/>
                  </a:lnTo>
                  <a:cubicBezTo>
                    <a:pt x="2618495" y="1199120"/>
                    <a:pt x="2712761" y="1211366"/>
                    <a:pt x="2720468" y="1206289"/>
                  </a:cubicBezTo>
                  <a:lnTo>
                    <a:pt x="2744542" y="1144938"/>
                  </a:lnTo>
                  <a:close/>
                  <a:moveTo>
                    <a:pt x="2616524" y="1231438"/>
                  </a:moveTo>
                  <a:lnTo>
                    <a:pt x="2628591" y="1303064"/>
                  </a:lnTo>
                  <a:lnTo>
                    <a:pt x="2679189" y="1309994"/>
                  </a:lnTo>
                  <a:cubicBezTo>
                    <a:pt x="2682295" y="1298643"/>
                    <a:pt x="2705414" y="1251988"/>
                    <a:pt x="2700276" y="1245059"/>
                  </a:cubicBezTo>
                  <a:lnTo>
                    <a:pt x="2616524" y="1231498"/>
                  </a:lnTo>
                  <a:close/>
                  <a:moveTo>
                    <a:pt x="2641494" y="1431262"/>
                  </a:moveTo>
                  <a:lnTo>
                    <a:pt x="2662820" y="1345179"/>
                  </a:lnTo>
                  <a:lnTo>
                    <a:pt x="2631458" y="1340818"/>
                  </a:lnTo>
                  <a:lnTo>
                    <a:pt x="2631697" y="1371763"/>
                  </a:lnTo>
                  <a:lnTo>
                    <a:pt x="2641494" y="1431262"/>
                  </a:lnTo>
                  <a:close/>
                  <a:moveTo>
                    <a:pt x="755387" y="2304930"/>
                  </a:moveTo>
                  <a:cubicBezTo>
                    <a:pt x="789915" y="2066934"/>
                    <a:pt x="819008" y="1813824"/>
                    <a:pt x="773308" y="1575171"/>
                  </a:cubicBezTo>
                  <a:cubicBezTo>
                    <a:pt x="767454" y="1544585"/>
                    <a:pt x="760644" y="1512625"/>
                    <a:pt x="750488" y="1483234"/>
                  </a:cubicBezTo>
                  <a:cubicBezTo>
                    <a:pt x="719962" y="1394762"/>
                    <a:pt x="659985" y="1328333"/>
                    <a:pt x="629638" y="1463461"/>
                  </a:cubicBezTo>
                  <a:cubicBezTo>
                    <a:pt x="583341" y="1669318"/>
                    <a:pt x="668826" y="1958808"/>
                    <a:pt x="719843" y="2161260"/>
                  </a:cubicBezTo>
                  <a:cubicBezTo>
                    <a:pt x="730596" y="2203973"/>
                    <a:pt x="737167" y="2248179"/>
                    <a:pt x="748338" y="2290652"/>
                  </a:cubicBezTo>
                  <a:cubicBezTo>
                    <a:pt x="749771" y="2296088"/>
                    <a:pt x="748158" y="2306124"/>
                    <a:pt x="755446" y="2304930"/>
                  </a:cubicBezTo>
                  <a:close/>
                  <a:moveTo>
                    <a:pt x="2056241" y="1501693"/>
                  </a:moveTo>
                  <a:lnTo>
                    <a:pt x="1924877" y="1800144"/>
                  </a:lnTo>
                  <a:cubicBezTo>
                    <a:pt x="1978582" y="1833776"/>
                    <a:pt x="2081271" y="1861256"/>
                    <a:pt x="2140113" y="1833179"/>
                  </a:cubicBezTo>
                  <a:cubicBezTo>
                    <a:pt x="2223507" y="1793334"/>
                    <a:pt x="2233902" y="1641002"/>
                    <a:pt x="2246626" y="1560475"/>
                  </a:cubicBezTo>
                  <a:lnTo>
                    <a:pt x="2056241" y="1501693"/>
                  </a:lnTo>
                  <a:close/>
                  <a:moveTo>
                    <a:pt x="3095503" y="1642854"/>
                  </a:moveTo>
                  <a:lnTo>
                    <a:pt x="2913959" y="1642137"/>
                  </a:lnTo>
                  <a:cubicBezTo>
                    <a:pt x="2885404" y="1707430"/>
                    <a:pt x="2874114" y="1891125"/>
                    <a:pt x="2925668" y="1941723"/>
                  </a:cubicBezTo>
                  <a:cubicBezTo>
                    <a:pt x="2944425" y="1960122"/>
                    <a:pt x="2970292" y="1963228"/>
                    <a:pt x="2995143" y="1967291"/>
                  </a:cubicBezTo>
                  <a:cubicBezTo>
                    <a:pt x="3011571" y="1961436"/>
                    <a:pt x="3063185" y="1978043"/>
                    <a:pt x="3071428" y="1966932"/>
                  </a:cubicBezTo>
                  <a:lnTo>
                    <a:pt x="3095562" y="1642794"/>
                  </a:lnTo>
                  <a:close/>
                  <a:moveTo>
                    <a:pt x="780596" y="2519150"/>
                  </a:moveTo>
                  <a:cubicBezTo>
                    <a:pt x="921996" y="2370940"/>
                    <a:pt x="1156826" y="2255048"/>
                    <a:pt x="1250316" y="2067053"/>
                  </a:cubicBezTo>
                  <a:cubicBezTo>
                    <a:pt x="1340520" y="1885689"/>
                    <a:pt x="1208679" y="1869798"/>
                    <a:pt x="1089382" y="1969620"/>
                  </a:cubicBezTo>
                  <a:cubicBezTo>
                    <a:pt x="931076" y="2102119"/>
                    <a:pt x="850251" y="2330856"/>
                    <a:pt x="780596" y="2519150"/>
                  </a:cubicBezTo>
                  <a:close/>
                  <a:moveTo>
                    <a:pt x="713630" y="2490954"/>
                  </a:moveTo>
                  <a:cubicBezTo>
                    <a:pt x="690511" y="2425660"/>
                    <a:pt x="648754" y="2359530"/>
                    <a:pt x="608790" y="2302421"/>
                  </a:cubicBezTo>
                  <a:cubicBezTo>
                    <a:pt x="540987" y="2205585"/>
                    <a:pt x="419540" y="2082585"/>
                    <a:pt x="289669" y="2098236"/>
                  </a:cubicBezTo>
                  <a:cubicBezTo>
                    <a:pt x="219955" y="2106600"/>
                    <a:pt x="225332" y="2174104"/>
                    <a:pt x="259442" y="2219863"/>
                  </a:cubicBezTo>
                  <a:cubicBezTo>
                    <a:pt x="357114" y="2350928"/>
                    <a:pt x="604429" y="2361322"/>
                    <a:pt x="713630" y="2490954"/>
                  </a:cubicBezTo>
                  <a:close/>
                  <a:moveTo>
                    <a:pt x="4429930" y="2506366"/>
                  </a:moveTo>
                  <a:cubicBezTo>
                    <a:pt x="4460814" y="2450571"/>
                    <a:pt x="4428914" y="2391789"/>
                    <a:pt x="4401196" y="2341430"/>
                  </a:cubicBezTo>
                  <a:cubicBezTo>
                    <a:pt x="4389726" y="2320581"/>
                    <a:pt x="4374373" y="2293400"/>
                    <a:pt x="4357169" y="2278227"/>
                  </a:cubicBezTo>
                  <a:cubicBezTo>
                    <a:pt x="4354719" y="2357917"/>
                    <a:pt x="4332258" y="2430977"/>
                    <a:pt x="4382378" y="2501886"/>
                  </a:cubicBezTo>
                  <a:cubicBezTo>
                    <a:pt x="4392355" y="2497346"/>
                    <a:pt x="4383931" y="2479842"/>
                    <a:pt x="4389308" y="2468552"/>
                  </a:cubicBezTo>
                  <a:cubicBezTo>
                    <a:pt x="4395342" y="2455768"/>
                    <a:pt x="4411232" y="2455768"/>
                    <a:pt x="4417624" y="2468612"/>
                  </a:cubicBezTo>
                  <a:lnTo>
                    <a:pt x="4429990" y="2506306"/>
                  </a:lnTo>
                  <a:close/>
                  <a:moveTo>
                    <a:pt x="2449616" y="2780444"/>
                  </a:moveTo>
                  <a:lnTo>
                    <a:pt x="2475243" y="2299195"/>
                  </a:lnTo>
                  <a:lnTo>
                    <a:pt x="2114486" y="2503857"/>
                  </a:lnTo>
                  <a:cubicBezTo>
                    <a:pt x="2199672" y="2555471"/>
                    <a:pt x="2278705" y="2617538"/>
                    <a:pt x="2346747" y="2690478"/>
                  </a:cubicBezTo>
                  <a:cubicBezTo>
                    <a:pt x="2358694" y="2703262"/>
                    <a:pt x="2373450" y="2731519"/>
                    <a:pt x="2382948" y="2740121"/>
                  </a:cubicBezTo>
                  <a:cubicBezTo>
                    <a:pt x="2396628" y="2752606"/>
                    <a:pt x="2434323" y="2764315"/>
                    <a:pt x="2449616" y="2780384"/>
                  </a:cubicBezTo>
                  <a:close/>
                  <a:moveTo>
                    <a:pt x="4702454" y="2652366"/>
                  </a:moveTo>
                  <a:cubicBezTo>
                    <a:pt x="4761177" y="2609713"/>
                    <a:pt x="4761953" y="2527334"/>
                    <a:pt x="4763148" y="2461443"/>
                  </a:cubicBezTo>
                  <a:cubicBezTo>
                    <a:pt x="4710160" y="2504156"/>
                    <a:pt x="4648033" y="2557382"/>
                    <a:pt x="4669001" y="2633548"/>
                  </a:cubicBezTo>
                  <a:lnTo>
                    <a:pt x="4697854" y="2630621"/>
                  </a:lnTo>
                  <a:lnTo>
                    <a:pt x="4702454" y="2652366"/>
                  </a:lnTo>
                  <a:close/>
                  <a:moveTo>
                    <a:pt x="1114532" y="2598124"/>
                  </a:moveTo>
                  <a:lnTo>
                    <a:pt x="487880" y="2592389"/>
                  </a:lnTo>
                  <a:cubicBezTo>
                    <a:pt x="479576" y="2591493"/>
                    <a:pt x="480592" y="2592150"/>
                    <a:pt x="480771" y="2599677"/>
                  </a:cubicBezTo>
                  <a:cubicBezTo>
                    <a:pt x="481847" y="2661087"/>
                    <a:pt x="511775" y="2738388"/>
                    <a:pt x="515957" y="2801412"/>
                  </a:cubicBezTo>
                  <a:cubicBezTo>
                    <a:pt x="581609" y="2816406"/>
                    <a:pt x="630116" y="2774530"/>
                    <a:pt x="661777" y="2721423"/>
                  </a:cubicBezTo>
                  <a:cubicBezTo>
                    <a:pt x="672470" y="2703442"/>
                    <a:pt x="686808" y="2651052"/>
                    <a:pt x="707298" y="2652844"/>
                  </a:cubicBezTo>
                  <a:cubicBezTo>
                    <a:pt x="731731" y="2654934"/>
                    <a:pt x="721336" y="2712522"/>
                    <a:pt x="735136" y="2740121"/>
                  </a:cubicBezTo>
                  <a:cubicBezTo>
                    <a:pt x="770799" y="2811567"/>
                    <a:pt x="836929" y="2791376"/>
                    <a:pt x="874385" y="2732594"/>
                  </a:cubicBezTo>
                  <a:cubicBezTo>
                    <a:pt x="885616" y="2714971"/>
                    <a:pt x="910168" y="2633309"/>
                    <a:pt x="938962" y="2669272"/>
                  </a:cubicBezTo>
                  <a:cubicBezTo>
                    <a:pt x="950371" y="2683489"/>
                    <a:pt x="958078" y="2719093"/>
                    <a:pt x="975282" y="2741435"/>
                  </a:cubicBezTo>
                  <a:cubicBezTo>
                    <a:pt x="1000074" y="2773694"/>
                    <a:pt x="1036753" y="2801830"/>
                    <a:pt x="1077673" y="2807923"/>
                  </a:cubicBezTo>
                  <a:lnTo>
                    <a:pt x="1114532" y="2598124"/>
                  </a:lnTo>
                  <a:close/>
                  <a:moveTo>
                    <a:pt x="4275746" y="2993171"/>
                  </a:moveTo>
                  <a:lnTo>
                    <a:pt x="4494925" y="2991857"/>
                  </a:lnTo>
                  <a:lnTo>
                    <a:pt x="4497314" y="2601230"/>
                  </a:lnTo>
                  <a:cubicBezTo>
                    <a:pt x="4458783" y="2596033"/>
                    <a:pt x="4434052" y="2629426"/>
                    <a:pt x="4395521" y="2625364"/>
                  </a:cubicBezTo>
                  <a:cubicBezTo>
                    <a:pt x="4358841" y="2621481"/>
                    <a:pt x="4337455" y="2573989"/>
                    <a:pt x="4299163" y="2569987"/>
                  </a:cubicBezTo>
                  <a:lnTo>
                    <a:pt x="4275746" y="2993171"/>
                  </a:lnTo>
                  <a:close/>
                  <a:moveTo>
                    <a:pt x="4605320" y="3129314"/>
                  </a:moveTo>
                  <a:lnTo>
                    <a:pt x="4748273" y="3128417"/>
                  </a:lnTo>
                  <a:lnTo>
                    <a:pt x="4745824" y="2733131"/>
                  </a:lnTo>
                  <a:cubicBezTo>
                    <a:pt x="4740089" y="2726501"/>
                    <a:pt x="4707771" y="2766824"/>
                    <a:pt x="4700184" y="2770886"/>
                  </a:cubicBezTo>
                  <a:cubicBezTo>
                    <a:pt x="4655919" y="2794602"/>
                    <a:pt x="4636504" y="2724231"/>
                    <a:pt x="4602811" y="2710192"/>
                  </a:cubicBezTo>
                  <a:lnTo>
                    <a:pt x="4605320" y="3129314"/>
                  </a:lnTo>
                  <a:close/>
                  <a:moveTo>
                    <a:pt x="2415266" y="3390309"/>
                  </a:moveTo>
                  <a:lnTo>
                    <a:pt x="2445434" y="2844662"/>
                  </a:lnTo>
                  <a:cubicBezTo>
                    <a:pt x="2441969" y="2816824"/>
                    <a:pt x="2411443" y="2795617"/>
                    <a:pt x="2387906" y="2785581"/>
                  </a:cubicBezTo>
                  <a:cubicBezTo>
                    <a:pt x="2348001" y="2910493"/>
                    <a:pt x="2277033" y="3022442"/>
                    <a:pt x="2212575" y="3135586"/>
                  </a:cubicBezTo>
                  <a:cubicBezTo>
                    <a:pt x="2208991" y="3165156"/>
                    <a:pt x="2192623" y="3207391"/>
                    <a:pt x="2219027" y="3229554"/>
                  </a:cubicBezTo>
                  <a:cubicBezTo>
                    <a:pt x="2215741" y="3212887"/>
                    <a:pt x="2244595" y="3128358"/>
                    <a:pt x="2269028" y="3162289"/>
                  </a:cubicBezTo>
                  <a:cubicBezTo>
                    <a:pt x="2280617" y="3178359"/>
                    <a:pt x="2225598" y="3278240"/>
                    <a:pt x="2260067" y="3295982"/>
                  </a:cubicBezTo>
                  <a:cubicBezTo>
                    <a:pt x="2268311" y="3300224"/>
                    <a:pt x="2267295" y="3289949"/>
                    <a:pt x="2268490" y="3285588"/>
                  </a:cubicBezTo>
                  <a:cubicBezTo>
                    <a:pt x="2273986" y="3265397"/>
                    <a:pt x="2274046" y="3209960"/>
                    <a:pt x="2302302" y="3209602"/>
                  </a:cubicBezTo>
                  <a:cubicBezTo>
                    <a:pt x="2336173" y="3209183"/>
                    <a:pt x="2307917" y="3259064"/>
                    <a:pt x="2305647" y="3279614"/>
                  </a:cubicBezTo>
                  <a:cubicBezTo>
                    <a:pt x="2302720" y="3306258"/>
                    <a:pt x="2301047" y="3358289"/>
                    <a:pt x="2338921" y="3352733"/>
                  </a:cubicBezTo>
                  <a:cubicBezTo>
                    <a:pt x="2336054" y="3331825"/>
                    <a:pt x="2344776" y="3240844"/>
                    <a:pt x="2365146" y="3233975"/>
                  </a:cubicBezTo>
                  <a:cubicBezTo>
                    <a:pt x="2370463" y="3232182"/>
                    <a:pt x="2376317" y="3232601"/>
                    <a:pt x="2381216" y="3235587"/>
                  </a:cubicBezTo>
                  <a:cubicBezTo>
                    <a:pt x="2398719" y="3246161"/>
                    <a:pt x="2380260" y="3287261"/>
                    <a:pt x="2378049" y="3303689"/>
                  </a:cubicBezTo>
                  <a:cubicBezTo>
                    <a:pt x="2373270" y="3338994"/>
                    <a:pt x="2358635" y="3399389"/>
                    <a:pt x="2415386" y="3390249"/>
                  </a:cubicBezTo>
                  <a:close/>
                  <a:moveTo>
                    <a:pt x="4062780" y="3242159"/>
                  </a:moveTo>
                  <a:cubicBezTo>
                    <a:pt x="4053043" y="3235289"/>
                    <a:pt x="3999936" y="3302852"/>
                    <a:pt x="3996650" y="3316055"/>
                  </a:cubicBezTo>
                  <a:lnTo>
                    <a:pt x="4056448" y="3370774"/>
                  </a:lnTo>
                  <a:cubicBezTo>
                    <a:pt x="4069053" y="3329794"/>
                    <a:pt x="4072995" y="3283916"/>
                    <a:pt x="4062720" y="3242159"/>
                  </a:cubicBezTo>
                  <a:close/>
                  <a:moveTo>
                    <a:pt x="3768152" y="3348731"/>
                  </a:moveTo>
                  <a:lnTo>
                    <a:pt x="3829802" y="3307751"/>
                  </a:lnTo>
                  <a:cubicBezTo>
                    <a:pt x="3831176" y="3301717"/>
                    <a:pt x="3779084" y="3250223"/>
                    <a:pt x="3769945" y="3248610"/>
                  </a:cubicBezTo>
                  <a:cubicBezTo>
                    <a:pt x="3760028" y="3247655"/>
                    <a:pt x="3763672" y="3249148"/>
                    <a:pt x="3762776" y="3255779"/>
                  </a:cubicBezTo>
                  <a:cubicBezTo>
                    <a:pt x="3758534" y="3286902"/>
                    <a:pt x="3769885" y="3317787"/>
                    <a:pt x="3768152" y="3348731"/>
                  </a:cubicBezTo>
                  <a:close/>
                  <a:moveTo>
                    <a:pt x="3716778" y="3522927"/>
                  </a:moveTo>
                  <a:cubicBezTo>
                    <a:pt x="3715165" y="3498375"/>
                    <a:pt x="3716479" y="3471612"/>
                    <a:pt x="3716300" y="3446702"/>
                  </a:cubicBezTo>
                  <a:cubicBezTo>
                    <a:pt x="3716240" y="3436008"/>
                    <a:pt x="3736491" y="3403212"/>
                    <a:pt x="3734400" y="3394670"/>
                  </a:cubicBezTo>
                  <a:cubicBezTo>
                    <a:pt x="3665463" y="3338038"/>
                    <a:pt x="3563072" y="3327345"/>
                    <a:pt x="3477407" y="3341025"/>
                  </a:cubicBezTo>
                  <a:cubicBezTo>
                    <a:pt x="3519463" y="3450405"/>
                    <a:pt x="3446762" y="3521075"/>
                    <a:pt x="3337740" y="3518268"/>
                  </a:cubicBezTo>
                  <a:cubicBezTo>
                    <a:pt x="3326569" y="3517969"/>
                    <a:pt x="3301718" y="3505962"/>
                    <a:pt x="3302017" y="3520776"/>
                  </a:cubicBezTo>
                  <a:cubicBezTo>
                    <a:pt x="3302495" y="3542282"/>
                    <a:pt x="3326211" y="3646465"/>
                    <a:pt x="3348015" y="3649512"/>
                  </a:cubicBezTo>
                  <a:cubicBezTo>
                    <a:pt x="3412293" y="3634518"/>
                    <a:pt x="3465699" y="3686012"/>
                    <a:pt x="3444014" y="3750708"/>
                  </a:cubicBezTo>
                  <a:cubicBezTo>
                    <a:pt x="3441146" y="3759251"/>
                    <a:pt x="3429498" y="3773886"/>
                    <a:pt x="3429318" y="3777112"/>
                  </a:cubicBezTo>
                  <a:cubicBezTo>
                    <a:pt x="3429080" y="3781234"/>
                    <a:pt x="3442461" y="3807519"/>
                    <a:pt x="3444731" y="3817316"/>
                  </a:cubicBezTo>
                  <a:cubicBezTo>
                    <a:pt x="3456320" y="3867137"/>
                    <a:pt x="3451123" y="3910567"/>
                    <a:pt x="3426451" y="3955788"/>
                  </a:cubicBezTo>
                  <a:lnTo>
                    <a:pt x="3398076" y="3998800"/>
                  </a:lnTo>
                  <a:cubicBezTo>
                    <a:pt x="3479618" y="3973172"/>
                    <a:pt x="3531470" y="3885059"/>
                    <a:pt x="3522510" y="3800888"/>
                  </a:cubicBezTo>
                  <a:cubicBezTo>
                    <a:pt x="3516536" y="3745093"/>
                    <a:pt x="3486488" y="3705905"/>
                    <a:pt x="3456619" y="3661519"/>
                  </a:cubicBezTo>
                  <a:cubicBezTo>
                    <a:pt x="3445268" y="3644673"/>
                    <a:pt x="3395985" y="3596225"/>
                    <a:pt x="3414444" y="3579439"/>
                  </a:cubicBezTo>
                  <a:cubicBezTo>
                    <a:pt x="3435770" y="3560024"/>
                    <a:pt x="3472031" y="3619882"/>
                    <a:pt x="3483142" y="3634697"/>
                  </a:cubicBezTo>
                  <a:cubicBezTo>
                    <a:pt x="3512295" y="3673706"/>
                    <a:pt x="3540192" y="3715821"/>
                    <a:pt x="3552379" y="3763552"/>
                  </a:cubicBezTo>
                  <a:cubicBezTo>
                    <a:pt x="3583204" y="3774245"/>
                    <a:pt x="3750649" y="3771736"/>
                    <a:pt x="3760506" y="3740971"/>
                  </a:cubicBezTo>
                  <a:cubicBezTo>
                    <a:pt x="3763134" y="3712177"/>
                    <a:pt x="3728606" y="3702081"/>
                    <a:pt x="3705368" y="3697362"/>
                  </a:cubicBezTo>
                  <a:cubicBezTo>
                    <a:pt x="3672572" y="3690791"/>
                    <a:pt x="3618568" y="3697601"/>
                    <a:pt x="3592582" y="3686908"/>
                  </a:cubicBezTo>
                  <a:cubicBezTo>
                    <a:pt x="3586310" y="3684339"/>
                    <a:pt x="3583741" y="3680217"/>
                    <a:pt x="3581710" y="3674124"/>
                  </a:cubicBezTo>
                  <a:cubicBezTo>
                    <a:pt x="3584817" y="3641925"/>
                    <a:pt x="3620779" y="3653156"/>
                    <a:pt x="3643897" y="3645032"/>
                  </a:cubicBezTo>
                  <a:cubicBezTo>
                    <a:pt x="3697602" y="3626094"/>
                    <a:pt x="3702918" y="3562653"/>
                    <a:pt x="3662118" y="3525496"/>
                  </a:cubicBezTo>
                  <a:cubicBezTo>
                    <a:pt x="3625199" y="3491863"/>
                    <a:pt x="3580396" y="3491147"/>
                    <a:pt x="3535712" y="3509725"/>
                  </a:cubicBezTo>
                  <a:cubicBezTo>
                    <a:pt x="3522151" y="3515340"/>
                    <a:pt x="3454886" y="3567970"/>
                    <a:pt x="3460741" y="3525138"/>
                  </a:cubicBezTo>
                  <a:cubicBezTo>
                    <a:pt x="3464683" y="3496404"/>
                    <a:pt x="3517312" y="3485053"/>
                    <a:pt x="3523884" y="3474062"/>
                  </a:cubicBezTo>
                  <a:cubicBezTo>
                    <a:pt x="3525795" y="3470836"/>
                    <a:pt x="3521972" y="3456080"/>
                    <a:pt x="3523884" y="3446343"/>
                  </a:cubicBezTo>
                  <a:cubicBezTo>
                    <a:pt x="3535951" y="3383320"/>
                    <a:pt x="3611579" y="3363247"/>
                    <a:pt x="3649453" y="3413726"/>
                  </a:cubicBezTo>
                  <a:cubicBezTo>
                    <a:pt x="3671496" y="3443117"/>
                    <a:pt x="3658234" y="3469760"/>
                    <a:pt x="3665224" y="3481648"/>
                  </a:cubicBezTo>
                  <a:cubicBezTo>
                    <a:pt x="3666657" y="3484038"/>
                    <a:pt x="3699215" y="3508351"/>
                    <a:pt x="3707339" y="3518029"/>
                  </a:cubicBezTo>
                  <a:cubicBezTo>
                    <a:pt x="3712536" y="3524241"/>
                    <a:pt x="3716240" y="3531290"/>
                    <a:pt x="3717016" y="3539415"/>
                  </a:cubicBezTo>
                  <a:cubicBezTo>
                    <a:pt x="3728665" y="3539295"/>
                    <a:pt x="3717016" y="3525795"/>
                    <a:pt x="3716837" y="3522808"/>
                  </a:cubicBezTo>
                  <a:close/>
                  <a:moveTo>
                    <a:pt x="3871678" y="3335051"/>
                  </a:moveTo>
                  <a:cubicBezTo>
                    <a:pt x="3714149" y="3358887"/>
                    <a:pt x="3714687" y="3614147"/>
                    <a:pt x="3877533" y="3633323"/>
                  </a:cubicBezTo>
                  <a:cubicBezTo>
                    <a:pt x="4116783" y="3661519"/>
                    <a:pt x="4111944" y="3298671"/>
                    <a:pt x="3871678" y="3335051"/>
                  </a:cubicBezTo>
                  <a:close/>
                  <a:moveTo>
                    <a:pt x="3292160" y="3427884"/>
                  </a:moveTo>
                  <a:lnTo>
                    <a:pt x="2968201" y="3429855"/>
                  </a:lnTo>
                  <a:cubicBezTo>
                    <a:pt x="2979969" y="3463548"/>
                    <a:pt x="2995561" y="3494253"/>
                    <a:pt x="3014438" y="3524421"/>
                  </a:cubicBezTo>
                  <a:cubicBezTo>
                    <a:pt x="3055060" y="3589416"/>
                    <a:pt x="3184393" y="3699692"/>
                    <a:pt x="3024653" y="3715224"/>
                  </a:cubicBezTo>
                  <a:cubicBezTo>
                    <a:pt x="2950280" y="3722452"/>
                    <a:pt x="2868379" y="3711699"/>
                    <a:pt x="2793647" y="3711998"/>
                  </a:cubicBezTo>
                  <a:cubicBezTo>
                    <a:pt x="2824232" y="3786909"/>
                    <a:pt x="2900219" y="3928667"/>
                    <a:pt x="2870649" y="4008179"/>
                  </a:cubicBezTo>
                  <a:cubicBezTo>
                    <a:pt x="2849024" y="4066363"/>
                    <a:pt x="2790361" y="4046829"/>
                    <a:pt x="2759656" y="4007581"/>
                  </a:cubicBezTo>
                  <a:cubicBezTo>
                    <a:pt x="2735283" y="4053400"/>
                    <a:pt x="2693526" y="4054237"/>
                    <a:pt x="2669153" y="4007999"/>
                  </a:cubicBezTo>
                  <a:cubicBezTo>
                    <a:pt x="2645974" y="4062301"/>
                    <a:pt x="2601589" y="4056089"/>
                    <a:pt x="2569092" y="4013436"/>
                  </a:cubicBezTo>
                  <a:cubicBezTo>
                    <a:pt x="2509652" y="4118395"/>
                    <a:pt x="2445852" y="4035957"/>
                    <a:pt x="2446987" y="3950054"/>
                  </a:cubicBezTo>
                  <a:lnTo>
                    <a:pt x="2464968" y="3683443"/>
                  </a:lnTo>
                  <a:lnTo>
                    <a:pt x="2410428" y="3675558"/>
                  </a:lnTo>
                  <a:lnTo>
                    <a:pt x="2403259" y="3668449"/>
                  </a:lnTo>
                  <a:lnTo>
                    <a:pt x="2414549" y="3439234"/>
                  </a:lnTo>
                  <a:lnTo>
                    <a:pt x="2407560" y="3429258"/>
                  </a:lnTo>
                  <a:cubicBezTo>
                    <a:pt x="2096564" y="3425674"/>
                    <a:pt x="1785210" y="3437741"/>
                    <a:pt x="1474274" y="3434455"/>
                  </a:cubicBezTo>
                  <a:cubicBezTo>
                    <a:pt x="1441597" y="3434097"/>
                    <a:pt x="1404380" y="3420417"/>
                    <a:pt x="1372480" y="3437621"/>
                  </a:cubicBezTo>
                  <a:lnTo>
                    <a:pt x="681491" y="4248803"/>
                  </a:lnTo>
                  <a:cubicBezTo>
                    <a:pt x="896010" y="4256689"/>
                    <a:pt x="1111963" y="4248983"/>
                    <a:pt x="1327258" y="4249461"/>
                  </a:cubicBezTo>
                  <a:cubicBezTo>
                    <a:pt x="2309709" y="4251551"/>
                    <a:pt x="3293474" y="4257167"/>
                    <a:pt x="4276045" y="4260452"/>
                  </a:cubicBezTo>
                  <a:cubicBezTo>
                    <a:pt x="4384768" y="4260811"/>
                    <a:pt x="4494028" y="4259855"/>
                    <a:pt x="4602573" y="4255853"/>
                  </a:cubicBezTo>
                  <a:cubicBezTo>
                    <a:pt x="4468700" y="4099399"/>
                    <a:pt x="4328136" y="3948739"/>
                    <a:pt x="4192352" y="3794018"/>
                  </a:cubicBezTo>
                  <a:cubicBezTo>
                    <a:pt x="4178134" y="3777829"/>
                    <a:pt x="4163857" y="3760386"/>
                    <a:pt x="4153223" y="3741568"/>
                  </a:cubicBezTo>
                  <a:lnTo>
                    <a:pt x="3797902" y="3759370"/>
                  </a:lnTo>
                  <a:cubicBezTo>
                    <a:pt x="3735117" y="3823409"/>
                    <a:pt x="3641806" y="3796348"/>
                    <a:pt x="3561220" y="3802561"/>
                  </a:cubicBezTo>
                  <a:cubicBezTo>
                    <a:pt x="3568030" y="3896230"/>
                    <a:pt x="3507754" y="4001070"/>
                    <a:pt x="3417490" y="4032253"/>
                  </a:cubicBezTo>
                  <a:cubicBezTo>
                    <a:pt x="3396821" y="4039422"/>
                    <a:pt x="3337262" y="4053819"/>
                    <a:pt x="3333738" y="4020485"/>
                  </a:cubicBezTo>
                  <a:cubicBezTo>
                    <a:pt x="3331587" y="3999935"/>
                    <a:pt x="3389772" y="3954952"/>
                    <a:pt x="3402317" y="3922514"/>
                  </a:cubicBezTo>
                  <a:cubicBezTo>
                    <a:pt x="3444910" y="3812178"/>
                    <a:pt x="3360560" y="3751783"/>
                    <a:pt x="3311874" y="3669106"/>
                  </a:cubicBezTo>
                  <a:cubicBezTo>
                    <a:pt x="3267668" y="3594015"/>
                    <a:pt x="3246998" y="3507694"/>
                    <a:pt x="3292160" y="3427884"/>
                  </a:cubicBezTo>
                  <a:close/>
                  <a:moveTo>
                    <a:pt x="4055492" y="3599392"/>
                  </a:moveTo>
                  <a:cubicBezTo>
                    <a:pt x="4095158" y="3582187"/>
                    <a:pt x="4234168" y="3618269"/>
                    <a:pt x="4248685" y="3564983"/>
                  </a:cubicBezTo>
                  <a:cubicBezTo>
                    <a:pt x="4263978" y="3508948"/>
                    <a:pt x="4125385" y="3512772"/>
                    <a:pt x="4094859" y="3522091"/>
                  </a:cubicBezTo>
                  <a:lnTo>
                    <a:pt x="4055492" y="3599392"/>
                  </a:lnTo>
                  <a:close/>
                  <a:moveTo>
                    <a:pt x="4240500" y="3678067"/>
                  </a:moveTo>
                  <a:cubicBezTo>
                    <a:pt x="4243308" y="3675319"/>
                    <a:pt x="4245877" y="3668807"/>
                    <a:pt x="4244204" y="3664864"/>
                  </a:cubicBezTo>
                  <a:cubicBezTo>
                    <a:pt x="4223655" y="3642104"/>
                    <a:pt x="4188051" y="3634159"/>
                    <a:pt x="4158301" y="3632008"/>
                  </a:cubicBezTo>
                  <a:cubicBezTo>
                    <a:pt x="4080462" y="3626334"/>
                    <a:pt x="4040796" y="3635832"/>
                    <a:pt x="3971441" y="3660802"/>
                  </a:cubicBezTo>
                  <a:cubicBezTo>
                    <a:pt x="3877652" y="3694554"/>
                    <a:pt x="3761641" y="3651125"/>
                    <a:pt x="3731234" y="3553812"/>
                  </a:cubicBezTo>
                  <a:lnTo>
                    <a:pt x="3722393" y="3613669"/>
                  </a:lnTo>
                  <a:lnTo>
                    <a:pt x="3693779" y="3656441"/>
                  </a:lnTo>
                  <a:cubicBezTo>
                    <a:pt x="3737686" y="3664685"/>
                    <a:pt x="3784998" y="3678067"/>
                    <a:pt x="3801665" y="3724961"/>
                  </a:cubicBezTo>
                  <a:cubicBezTo>
                    <a:pt x="3893901" y="3708593"/>
                    <a:pt x="3989362" y="3714626"/>
                    <a:pt x="4082553" y="3709011"/>
                  </a:cubicBezTo>
                  <a:cubicBezTo>
                    <a:pt x="4112661" y="3707219"/>
                    <a:pt x="4221683" y="3696586"/>
                    <a:pt x="4240500" y="3678067"/>
                  </a:cubicBezTo>
                  <a:close/>
                  <a:moveTo>
                    <a:pt x="2749560" y="3708652"/>
                  </a:moveTo>
                  <a:lnTo>
                    <a:pt x="2498063" y="3685116"/>
                  </a:lnTo>
                  <a:lnTo>
                    <a:pt x="2484861" y="3887448"/>
                  </a:lnTo>
                  <a:cubicBezTo>
                    <a:pt x="2485638" y="3912897"/>
                    <a:pt x="2481097" y="4008537"/>
                    <a:pt x="2504873" y="4021142"/>
                  </a:cubicBezTo>
                  <a:lnTo>
                    <a:pt x="2519270" y="4021022"/>
                  </a:lnTo>
                  <a:cubicBezTo>
                    <a:pt x="2529366" y="4015526"/>
                    <a:pt x="2544360" y="3974486"/>
                    <a:pt x="2546331" y="3962300"/>
                  </a:cubicBezTo>
                  <a:cubicBezTo>
                    <a:pt x="2549318" y="3944020"/>
                    <a:pt x="2539223" y="3897245"/>
                    <a:pt x="2568614" y="3899276"/>
                  </a:cubicBezTo>
                  <a:cubicBezTo>
                    <a:pt x="2589880" y="3900770"/>
                    <a:pt x="2587252" y="3946768"/>
                    <a:pt x="2592628" y="3965645"/>
                  </a:cubicBezTo>
                  <a:cubicBezTo>
                    <a:pt x="2597467" y="3982491"/>
                    <a:pt x="2607324" y="4011703"/>
                    <a:pt x="2628411" y="4007940"/>
                  </a:cubicBezTo>
                  <a:cubicBezTo>
                    <a:pt x="2631936" y="3995216"/>
                    <a:pt x="2638328" y="3984045"/>
                    <a:pt x="2641375" y="3970962"/>
                  </a:cubicBezTo>
                  <a:cubicBezTo>
                    <a:pt x="2645915" y="3951428"/>
                    <a:pt x="2643226" y="3895393"/>
                    <a:pt x="2663836" y="3893303"/>
                  </a:cubicBezTo>
                  <a:cubicBezTo>
                    <a:pt x="2691136" y="3890555"/>
                    <a:pt x="2687492" y="3940675"/>
                    <a:pt x="2692570" y="3960269"/>
                  </a:cubicBezTo>
                  <a:cubicBezTo>
                    <a:pt x="2716525" y="4053042"/>
                    <a:pt x="2737374" y="3966721"/>
                    <a:pt x="2735044" y="3921499"/>
                  </a:cubicBezTo>
                  <a:cubicBezTo>
                    <a:pt x="2772858" y="3902920"/>
                    <a:pt x="2766107" y="3937449"/>
                    <a:pt x="2775068" y="3958238"/>
                  </a:cubicBezTo>
                  <a:cubicBezTo>
                    <a:pt x="2783312" y="3977473"/>
                    <a:pt x="2806371" y="4016781"/>
                    <a:pt x="2831222" y="4002265"/>
                  </a:cubicBezTo>
                  <a:cubicBezTo>
                    <a:pt x="2850457" y="3982073"/>
                    <a:pt x="2828892" y="3900352"/>
                    <a:pt x="2820887" y="3873529"/>
                  </a:cubicBezTo>
                  <a:cubicBezTo>
                    <a:pt x="2804161" y="3817435"/>
                    <a:pt x="2773515" y="3761760"/>
                    <a:pt x="2749560" y="3708533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C391A7A-8BCF-5577-3C5E-B2E6AD66BFC6}"/>
                </a:ext>
              </a:extLst>
            </p:cNvPr>
            <p:cNvSpPr/>
            <p:nvPr/>
          </p:nvSpPr>
          <p:spPr>
            <a:xfrm>
              <a:off x="8970293" y="2683829"/>
              <a:ext cx="351295" cy="133732"/>
            </a:xfrm>
            <a:custGeom>
              <a:avLst/>
              <a:gdLst>
                <a:gd name="csX0" fmla="*/ 346919 w 351295"/>
                <a:gd name="csY0" fmla="*/ 5161 h 133732"/>
                <a:gd name="csX1" fmla="*/ 312808 w 351295"/>
                <a:gd name="csY1" fmla="*/ 80371 h 133732"/>
                <a:gd name="csX2" fmla="*/ 43629 w 351295"/>
                <a:gd name="csY2" fmla="*/ 84493 h 133732"/>
                <a:gd name="csX3" fmla="*/ 5815 w 351295"/>
                <a:gd name="csY3" fmla="*/ 16272 h 133732"/>
                <a:gd name="csX4" fmla="*/ 72542 w 351295"/>
                <a:gd name="csY4" fmla="*/ 60060 h 133732"/>
                <a:gd name="csX5" fmla="*/ 288316 w 351295"/>
                <a:gd name="csY5" fmla="*/ 51518 h 133732"/>
                <a:gd name="csX6" fmla="*/ 346859 w 351295"/>
                <a:gd name="csY6" fmla="*/ 5221 h 133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1295" h="133732">
                  <a:moveTo>
                    <a:pt x="346919" y="5161"/>
                  </a:moveTo>
                  <a:cubicBezTo>
                    <a:pt x="364123" y="22545"/>
                    <a:pt x="325951" y="67647"/>
                    <a:pt x="312808" y="80371"/>
                  </a:cubicBezTo>
                  <a:cubicBezTo>
                    <a:pt x="237300" y="153490"/>
                    <a:pt x="122842" y="148174"/>
                    <a:pt x="43629" y="84493"/>
                  </a:cubicBezTo>
                  <a:cubicBezTo>
                    <a:pt x="32159" y="75293"/>
                    <a:pt x="-16587" y="30669"/>
                    <a:pt x="5815" y="16272"/>
                  </a:cubicBezTo>
                  <a:cubicBezTo>
                    <a:pt x="25887" y="3369"/>
                    <a:pt x="57190" y="48531"/>
                    <a:pt x="72542" y="60060"/>
                  </a:cubicBezTo>
                  <a:cubicBezTo>
                    <a:pt x="136761" y="108328"/>
                    <a:pt x="229952" y="110539"/>
                    <a:pt x="288316" y="51518"/>
                  </a:cubicBezTo>
                  <a:cubicBezTo>
                    <a:pt x="301876" y="37778"/>
                    <a:pt x="324935" y="-16942"/>
                    <a:pt x="346859" y="5221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0890E6E-2EE0-C914-F95D-4DBDEF96798A}"/>
                </a:ext>
              </a:extLst>
            </p:cNvPr>
            <p:cNvSpPr/>
            <p:nvPr/>
          </p:nvSpPr>
          <p:spPr>
            <a:xfrm>
              <a:off x="9082471" y="2593758"/>
              <a:ext cx="120645" cy="157469"/>
            </a:xfrm>
            <a:custGeom>
              <a:avLst/>
              <a:gdLst>
                <a:gd name="csX0" fmla="*/ 87069 w 120645"/>
                <a:gd name="csY0" fmla="*/ 5088 h 157469"/>
                <a:gd name="csX1" fmla="*/ 36052 w 120645"/>
                <a:gd name="csY1" fmla="*/ 123787 h 157469"/>
                <a:gd name="csX2" fmla="*/ 117356 w 120645"/>
                <a:gd name="csY2" fmla="*/ 101625 h 157469"/>
                <a:gd name="csX3" fmla="*/ 43281 w 120645"/>
                <a:gd name="csY3" fmla="*/ 157181 h 157469"/>
                <a:gd name="csX4" fmla="*/ 70820 w 120645"/>
                <a:gd name="csY4" fmla="*/ 10 h 157469"/>
                <a:gd name="csX5" fmla="*/ 87069 w 120645"/>
                <a:gd name="csY5" fmla="*/ 5028 h 157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645" h="157469">
                  <a:moveTo>
                    <a:pt x="87069" y="5088"/>
                  </a:moveTo>
                  <a:cubicBezTo>
                    <a:pt x="100988" y="26534"/>
                    <a:pt x="31691" y="94217"/>
                    <a:pt x="36052" y="123787"/>
                  </a:cubicBezTo>
                  <a:cubicBezTo>
                    <a:pt x="60067" y="124206"/>
                    <a:pt x="100032" y="81314"/>
                    <a:pt x="117356" y="101625"/>
                  </a:cubicBezTo>
                  <a:cubicBezTo>
                    <a:pt x="137189" y="124863"/>
                    <a:pt x="61620" y="155747"/>
                    <a:pt x="43281" y="157181"/>
                  </a:cubicBezTo>
                  <a:cubicBezTo>
                    <a:pt x="-57916" y="165246"/>
                    <a:pt x="46865" y="1862"/>
                    <a:pt x="70820" y="10"/>
                  </a:cubicBezTo>
                  <a:cubicBezTo>
                    <a:pt x="73628" y="-229"/>
                    <a:pt x="86172" y="3714"/>
                    <a:pt x="87069" y="5028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F822F43-746A-A2A2-1E8F-6A6054759E76}"/>
                </a:ext>
              </a:extLst>
            </p:cNvPr>
            <p:cNvSpPr/>
            <p:nvPr/>
          </p:nvSpPr>
          <p:spPr>
            <a:xfrm>
              <a:off x="9186929" y="2576577"/>
              <a:ext cx="98965" cy="102982"/>
            </a:xfrm>
            <a:custGeom>
              <a:avLst/>
              <a:gdLst>
                <a:gd name="csX0" fmla="*/ 59732 w 98965"/>
                <a:gd name="csY0" fmla="*/ 63966 h 102982"/>
                <a:gd name="csX1" fmla="*/ 66303 w 98965"/>
                <a:gd name="csY1" fmla="*/ 11277 h 102982"/>
                <a:gd name="csX2" fmla="*/ 76100 w 98965"/>
                <a:gd name="csY2" fmla="*/ 96642 h 102982"/>
                <a:gd name="csX3" fmla="*/ 6625 w 98965"/>
                <a:gd name="csY3" fmla="*/ 4407 h 102982"/>
                <a:gd name="csX4" fmla="*/ 59732 w 98965"/>
                <a:gd name="csY4" fmla="*/ 63966 h 10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65" h="102982">
                  <a:moveTo>
                    <a:pt x="59732" y="63966"/>
                  </a:moveTo>
                  <a:lnTo>
                    <a:pt x="66303" y="11277"/>
                  </a:lnTo>
                  <a:cubicBezTo>
                    <a:pt x="114392" y="-11006"/>
                    <a:pt x="102027" y="80035"/>
                    <a:pt x="76100" y="96642"/>
                  </a:cubicBezTo>
                  <a:cubicBezTo>
                    <a:pt x="23830" y="130095"/>
                    <a:pt x="-16374" y="21074"/>
                    <a:pt x="6625" y="4407"/>
                  </a:cubicBezTo>
                  <a:cubicBezTo>
                    <a:pt x="40616" y="-20205"/>
                    <a:pt x="29564" y="66415"/>
                    <a:pt x="59732" y="63966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F2799050-438A-1E3D-CD1D-F94222BFCF79}"/>
                </a:ext>
              </a:extLst>
            </p:cNvPr>
            <p:cNvSpPr/>
            <p:nvPr/>
          </p:nvSpPr>
          <p:spPr>
            <a:xfrm>
              <a:off x="10260314" y="5612125"/>
              <a:ext cx="150814" cy="89302"/>
            </a:xfrm>
            <a:custGeom>
              <a:avLst/>
              <a:gdLst>
                <a:gd name="csX0" fmla="*/ 95861 w 150814"/>
                <a:gd name="csY0" fmla="*/ 51039 h 89302"/>
                <a:gd name="csX1" fmla="*/ 144069 w 150814"/>
                <a:gd name="csY1" fmla="*/ 77444 h 89302"/>
                <a:gd name="csX2" fmla="*/ 73698 w 150814"/>
                <a:gd name="csY2" fmla="*/ 75950 h 89302"/>
                <a:gd name="csX3" fmla="*/ 10555 w 150814"/>
                <a:gd name="csY3" fmla="*/ 82223 h 89302"/>
                <a:gd name="csX4" fmla="*/ 48190 w 150814"/>
                <a:gd name="csY4" fmla="*/ 51278 h 89302"/>
                <a:gd name="csX5" fmla="*/ 108107 w 150814"/>
                <a:gd name="csY5" fmla="*/ 27264 h 89302"/>
                <a:gd name="csX6" fmla="*/ 95861 w 150814"/>
                <a:gd name="csY6" fmla="*/ 50980 h 8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0814" h="89302">
                  <a:moveTo>
                    <a:pt x="95861" y="51039"/>
                  </a:moveTo>
                  <a:cubicBezTo>
                    <a:pt x="98609" y="53429"/>
                    <a:pt x="173221" y="41183"/>
                    <a:pt x="144069" y="77444"/>
                  </a:cubicBezTo>
                  <a:cubicBezTo>
                    <a:pt x="124296" y="102056"/>
                    <a:pt x="88692" y="76786"/>
                    <a:pt x="73698" y="75950"/>
                  </a:cubicBezTo>
                  <a:cubicBezTo>
                    <a:pt x="59540" y="75174"/>
                    <a:pt x="39588" y="101518"/>
                    <a:pt x="10555" y="82223"/>
                  </a:cubicBezTo>
                  <a:cubicBezTo>
                    <a:pt x="-20867" y="61314"/>
                    <a:pt x="25728" y="43871"/>
                    <a:pt x="48190" y="51278"/>
                  </a:cubicBezTo>
                  <a:cubicBezTo>
                    <a:pt x="-7785" y="-2127"/>
                    <a:pt x="123101" y="-19810"/>
                    <a:pt x="108107" y="27264"/>
                  </a:cubicBezTo>
                  <a:cubicBezTo>
                    <a:pt x="105359" y="35926"/>
                    <a:pt x="94248" y="40645"/>
                    <a:pt x="95861" y="50980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5B0B1E1-14D4-BDDE-3C04-AA6138E41568}"/>
                </a:ext>
              </a:extLst>
            </p:cNvPr>
            <p:cNvSpPr/>
            <p:nvPr/>
          </p:nvSpPr>
          <p:spPr>
            <a:xfrm>
              <a:off x="10226588" y="5535445"/>
              <a:ext cx="91366" cy="81917"/>
            </a:xfrm>
            <a:custGeom>
              <a:avLst/>
              <a:gdLst>
                <a:gd name="csX0" fmla="*/ 75165 w 91366"/>
                <a:gd name="csY0" fmla="*/ 69296 h 81917"/>
                <a:gd name="csX1" fmla="*/ 13038 w 91366"/>
                <a:gd name="csY1" fmla="*/ 5377 h 81917"/>
                <a:gd name="csX2" fmla="*/ 38606 w 91366"/>
                <a:gd name="csY2" fmla="*/ 42593 h 81917"/>
                <a:gd name="csX3" fmla="*/ 52584 w 91366"/>
                <a:gd name="csY3" fmla="*/ 42354 h 81917"/>
                <a:gd name="csX4" fmla="*/ 70147 w 91366"/>
                <a:gd name="csY4" fmla="*/ 0 h 81917"/>
                <a:gd name="csX5" fmla="*/ 83947 w 91366"/>
                <a:gd name="csY5" fmla="*/ 3764 h 81917"/>
                <a:gd name="csX6" fmla="*/ 75165 w 91366"/>
                <a:gd name="csY6" fmla="*/ 69296 h 81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66" h="81917">
                  <a:moveTo>
                    <a:pt x="75165" y="69296"/>
                  </a:moveTo>
                  <a:cubicBezTo>
                    <a:pt x="27912" y="116549"/>
                    <a:pt x="-25075" y="16727"/>
                    <a:pt x="13038" y="5377"/>
                  </a:cubicBezTo>
                  <a:cubicBezTo>
                    <a:pt x="36754" y="-1672"/>
                    <a:pt x="35380" y="25508"/>
                    <a:pt x="38606" y="42593"/>
                  </a:cubicBezTo>
                  <a:lnTo>
                    <a:pt x="52584" y="42354"/>
                  </a:lnTo>
                  <a:cubicBezTo>
                    <a:pt x="57304" y="30287"/>
                    <a:pt x="55153" y="3823"/>
                    <a:pt x="70147" y="0"/>
                  </a:cubicBezTo>
                  <a:lnTo>
                    <a:pt x="83947" y="3764"/>
                  </a:lnTo>
                  <a:cubicBezTo>
                    <a:pt x="99359" y="16548"/>
                    <a:pt x="87949" y="56512"/>
                    <a:pt x="75165" y="69296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FF3D03DB-2602-0EA5-9DBC-9C73CAF822F7}"/>
                </a:ext>
              </a:extLst>
            </p:cNvPr>
            <p:cNvSpPr/>
            <p:nvPr/>
          </p:nvSpPr>
          <p:spPr>
            <a:xfrm>
              <a:off x="10342220" y="5537272"/>
              <a:ext cx="92265" cy="75302"/>
            </a:xfrm>
            <a:custGeom>
              <a:avLst/>
              <a:gdLst>
                <a:gd name="csX0" fmla="*/ 15090 w 92265"/>
                <a:gd name="csY0" fmla="*/ 62510 h 75302"/>
                <a:gd name="csX1" fmla="*/ 24528 w 92265"/>
                <a:gd name="csY1" fmla="*/ 7014 h 75302"/>
                <a:gd name="csX2" fmla="*/ 49080 w 92265"/>
                <a:gd name="csY2" fmla="*/ 39929 h 75302"/>
                <a:gd name="csX3" fmla="*/ 87074 w 92265"/>
                <a:gd name="csY3" fmla="*/ 6357 h 75302"/>
                <a:gd name="csX4" fmla="*/ 15030 w 92265"/>
                <a:gd name="csY4" fmla="*/ 62510 h 75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65" h="75302">
                  <a:moveTo>
                    <a:pt x="15090" y="62510"/>
                  </a:moveTo>
                  <a:cubicBezTo>
                    <a:pt x="155" y="46022"/>
                    <a:pt x="-13286" y="-6487"/>
                    <a:pt x="24528" y="7014"/>
                  </a:cubicBezTo>
                  <a:cubicBezTo>
                    <a:pt x="34803" y="12151"/>
                    <a:pt x="35281" y="42797"/>
                    <a:pt x="49080" y="39929"/>
                  </a:cubicBezTo>
                  <a:cubicBezTo>
                    <a:pt x="61267" y="37360"/>
                    <a:pt x="47109" y="-18494"/>
                    <a:pt x="87074" y="6357"/>
                  </a:cubicBezTo>
                  <a:cubicBezTo>
                    <a:pt x="110551" y="48532"/>
                    <a:pt x="48722" y="99548"/>
                    <a:pt x="15030" y="62510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E62E9003-5A00-3491-DE21-BDF9335461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8527779"/>
      </p:ext>
    </p:extLst>
  </p:cSld>
  <p:clrMapOvr>
    <a:masterClrMapping/>
  </p:clrMapOvr>
  <p:hf sldNum="0"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FF13E1A-9D67-FD7E-65A7-53F2C4B42C50}"/>
              </a:ext>
            </a:extLst>
          </p:cNvPr>
          <p:cNvGrpSpPr/>
          <p:nvPr userDrawn="1"/>
        </p:nvGrpSpPr>
        <p:grpSpPr>
          <a:xfrm>
            <a:off x="6654774" y="2011903"/>
            <a:ext cx="4931479" cy="4498795"/>
            <a:chOff x="6654774" y="2011903"/>
            <a:chExt cx="4931479" cy="4498795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BC225B09-4FA9-8CBF-BDFD-B69293E88053}"/>
                </a:ext>
              </a:extLst>
            </p:cNvPr>
            <p:cNvSpPr/>
            <p:nvPr/>
          </p:nvSpPr>
          <p:spPr>
            <a:xfrm>
              <a:off x="6654774" y="2011903"/>
              <a:ext cx="4931479" cy="4498795"/>
            </a:xfrm>
            <a:custGeom>
              <a:avLst/>
              <a:gdLst>
                <a:gd name="csX0" fmla="*/ 4915067 w 4931479"/>
                <a:gd name="csY0" fmla="*/ 4454211 h 4498795"/>
                <a:gd name="csX1" fmla="*/ 4931011 w 4931479"/>
                <a:gd name="csY1" fmla="*/ 4479417 h 4498795"/>
                <a:gd name="csX2" fmla="*/ 4905861 w 4931479"/>
                <a:gd name="csY2" fmla="*/ 4492567 h 4498795"/>
                <a:gd name="csX3" fmla="*/ 4316227 w 4931479"/>
                <a:gd name="csY3" fmla="*/ 4487307 h 4498795"/>
                <a:gd name="csX4" fmla="*/ 859628 w 4931479"/>
                <a:gd name="csY4" fmla="*/ 4473060 h 4498795"/>
                <a:gd name="csX5" fmla="*/ 248460 w 4931479"/>
                <a:gd name="csY5" fmla="*/ 4470869 h 4498795"/>
                <a:gd name="csX6" fmla="*/ 265008 w 4931479"/>
                <a:gd name="csY6" fmla="*/ 4435088 h 4498795"/>
                <a:gd name="csX7" fmla="*/ 707521 w 4931479"/>
                <a:gd name="csY7" fmla="*/ 4440184 h 4498795"/>
                <a:gd name="csX8" fmla="*/ 719466 w 4931479"/>
                <a:gd name="csY8" fmla="*/ 4437883 h 4498795"/>
                <a:gd name="csX9" fmla="*/ 743136 w 4931479"/>
                <a:gd name="csY9" fmla="*/ 4181449 h 4498795"/>
                <a:gd name="csX10" fmla="*/ 677439 w 4931479"/>
                <a:gd name="csY10" fmla="*/ 4167750 h 4498795"/>
                <a:gd name="csX11" fmla="*/ 672124 w 4931479"/>
                <a:gd name="csY11" fmla="*/ 4151751 h 4498795"/>
                <a:gd name="csX12" fmla="*/ 776177 w 4931479"/>
                <a:gd name="csY12" fmla="*/ 2646187 h 4498795"/>
                <a:gd name="csX13" fmla="*/ 658919 w 4931479"/>
                <a:gd name="csY13" fmla="*/ 2678077 h 4498795"/>
                <a:gd name="csX14" fmla="*/ 643686 w 4931479"/>
                <a:gd name="csY14" fmla="*/ 2674077 h 4498795"/>
                <a:gd name="csX15" fmla="*/ 645220 w 4931479"/>
                <a:gd name="csY15" fmla="*/ 2645913 h 4498795"/>
                <a:gd name="csX16" fmla="*/ 716726 w 4931479"/>
                <a:gd name="csY16" fmla="*/ 2436821 h 4498795"/>
                <a:gd name="csX17" fmla="*/ 747849 w 4931479"/>
                <a:gd name="csY17" fmla="*/ 2301481 h 4498795"/>
                <a:gd name="csX18" fmla="*/ 59148 w 4931479"/>
                <a:gd name="csY18" fmla="*/ 1995787 h 4498795"/>
                <a:gd name="csX19" fmla="*/ 118161 w 4931479"/>
                <a:gd name="csY19" fmla="*/ 1523795 h 4498795"/>
                <a:gd name="csX20" fmla="*/ 664727 w 4931479"/>
                <a:gd name="csY20" fmla="*/ 962161 h 4498795"/>
                <a:gd name="csX21" fmla="*/ 683302 w 4931479"/>
                <a:gd name="csY21" fmla="*/ 923641 h 4498795"/>
                <a:gd name="csX22" fmla="*/ 1088062 w 4931479"/>
                <a:gd name="csY22" fmla="*/ 838382 h 4498795"/>
                <a:gd name="csX23" fmla="*/ 1071021 w 4931479"/>
                <a:gd name="csY23" fmla="*/ 633509 h 4498795"/>
                <a:gd name="csX24" fmla="*/ 969051 w 4931479"/>
                <a:gd name="csY24" fmla="*/ 443539 h 4498795"/>
                <a:gd name="csX25" fmla="*/ 1113322 w 4931479"/>
                <a:gd name="csY25" fmla="*/ 400088 h 4498795"/>
                <a:gd name="csX26" fmla="*/ 1237375 w 4931479"/>
                <a:gd name="csY26" fmla="*/ 257570 h 4498795"/>
                <a:gd name="csX27" fmla="*/ 1344551 w 4931479"/>
                <a:gd name="csY27" fmla="*/ 533 h 4498795"/>
                <a:gd name="csX28" fmla="*/ 1475124 w 4931479"/>
                <a:gd name="csY28" fmla="*/ 210009 h 4498795"/>
                <a:gd name="csX29" fmla="*/ 1704107 w 4931479"/>
                <a:gd name="csY29" fmla="*/ 385349 h 4498795"/>
                <a:gd name="csX30" fmla="*/ 1760489 w 4931479"/>
                <a:gd name="csY30" fmla="*/ 621564 h 4498795"/>
                <a:gd name="csX31" fmla="*/ 1874131 w 4931479"/>
                <a:gd name="csY31" fmla="*/ 949175 h 4498795"/>
                <a:gd name="csX32" fmla="*/ 2030074 w 4931479"/>
                <a:gd name="csY32" fmla="*/ 1017886 h 4498795"/>
                <a:gd name="csX33" fmla="*/ 2054019 w 4931479"/>
                <a:gd name="csY33" fmla="*/ 1065282 h 4498795"/>
                <a:gd name="csX34" fmla="*/ 2304699 w 4931479"/>
                <a:gd name="csY34" fmla="*/ 1956336 h 4498795"/>
                <a:gd name="csX35" fmla="*/ 2697350 w 4931479"/>
                <a:gd name="csY35" fmla="*/ 2324713 h 4498795"/>
                <a:gd name="csX36" fmla="*/ 2846225 w 4931479"/>
                <a:gd name="csY36" fmla="*/ 2413588 h 4498795"/>
                <a:gd name="csX37" fmla="*/ 2865841 w 4931479"/>
                <a:gd name="csY37" fmla="*/ 2426465 h 4498795"/>
                <a:gd name="csX38" fmla="*/ 3003208 w 4931479"/>
                <a:gd name="csY38" fmla="*/ 2250797 h 4498795"/>
                <a:gd name="csX39" fmla="*/ 3015756 w 4931479"/>
                <a:gd name="csY39" fmla="*/ 2225318 h 4498795"/>
                <a:gd name="csX40" fmla="*/ 3015372 w 4931479"/>
                <a:gd name="csY40" fmla="*/ 1987020 h 4498795"/>
                <a:gd name="csX41" fmla="*/ 3025290 w 4931479"/>
                <a:gd name="csY41" fmla="*/ 1159527 h 4498795"/>
                <a:gd name="csX42" fmla="*/ 3024852 w 4931479"/>
                <a:gd name="csY42" fmla="*/ 592852 h 4498795"/>
                <a:gd name="csX43" fmla="*/ 3032084 w 4931479"/>
                <a:gd name="csY43" fmla="*/ 566770 h 4498795"/>
                <a:gd name="csX44" fmla="*/ 4739453 w 4931479"/>
                <a:gd name="csY44" fmla="*/ 553017 h 4498795"/>
                <a:gd name="csX45" fmla="*/ 4755727 w 4931479"/>
                <a:gd name="csY45" fmla="*/ 564524 h 4498795"/>
                <a:gd name="csX46" fmla="*/ 4755727 w 4931479"/>
                <a:gd name="csY46" fmla="*/ 2722295 h 4498795"/>
                <a:gd name="csX47" fmla="*/ 4829424 w 4931479"/>
                <a:gd name="csY47" fmla="*/ 2722295 h 4498795"/>
                <a:gd name="csX48" fmla="*/ 4846027 w 4931479"/>
                <a:gd name="csY48" fmla="*/ 2729474 h 4498795"/>
                <a:gd name="csX49" fmla="*/ 4850903 w 4931479"/>
                <a:gd name="csY49" fmla="*/ 2738843 h 4498795"/>
                <a:gd name="csX50" fmla="*/ 4850903 w 4931479"/>
                <a:gd name="csY50" fmla="*/ 2867499 h 4498795"/>
                <a:gd name="csX51" fmla="*/ 4843725 w 4931479"/>
                <a:gd name="csY51" fmla="*/ 2888868 h 4498795"/>
                <a:gd name="csX52" fmla="*/ 4636879 w 4931479"/>
                <a:gd name="csY52" fmla="*/ 2893580 h 4498795"/>
                <a:gd name="csX53" fmla="*/ 4632112 w 4931479"/>
                <a:gd name="csY53" fmla="*/ 4011753 h 4498795"/>
                <a:gd name="csX54" fmla="*/ 4743837 w 4931479"/>
                <a:gd name="csY54" fmla="*/ 4011753 h 4498795"/>
                <a:gd name="csX55" fmla="*/ 4750960 w 4931479"/>
                <a:gd name="csY55" fmla="*/ 4023643 h 4498795"/>
                <a:gd name="csX56" fmla="*/ 4745316 w 4931479"/>
                <a:gd name="csY56" fmla="*/ 4146436 h 4498795"/>
                <a:gd name="csX57" fmla="*/ 4729590 w 4931479"/>
                <a:gd name="csY57" fmla="*/ 4159258 h 4498795"/>
                <a:gd name="csX58" fmla="*/ 4575072 w 4931479"/>
                <a:gd name="csY58" fmla="*/ 4159258 h 4498795"/>
                <a:gd name="csX59" fmla="*/ 4620441 w 4931479"/>
                <a:gd name="csY59" fmla="*/ 4192353 h 4498795"/>
                <a:gd name="csX60" fmla="*/ 4589319 w 4931479"/>
                <a:gd name="csY60" fmla="*/ 4454266 h 4498795"/>
                <a:gd name="csX61" fmla="*/ 4915012 w 4931479"/>
                <a:gd name="csY61" fmla="*/ 4454266 h 4498795"/>
                <a:gd name="csX62" fmla="*/ 1399673 w 4931479"/>
                <a:gd name="csY62" fmla="*/ 204639 h 4498795"/>
                <a:gd name="csX63" fmla="*/ 1437262 w 4931479"/>
                <a:gd name="csY63" fmla="*/ 203105 h 4498795"/>
                <a:gd name="csX64" fmla="*/ 1280169 w 4931479"/>
                <a:gd name="csY64" fmla="*/ 43546 h 4498795"/>
                <a:gd name="csX65" fmla="*/ 1323017 w 4931479"/>
                <a:gd name="csY65" fmla="*/ 74340 h 4498795"/>
                <a:gd name="csX66" fmla="*/ 1399673 w 4931479"/>
                <a:gd name="csY66" fmla="*/ 204639 h 4498795"/>
                <a:gd name="csX67" fmla="*/ 1244991 w 4931479"/>
                <a:gd name="csY67" fmla="*/ 72642 h 4498795"/>
                <a:gd name="csX68" fmla="*/ 1276991 w 4931479"/>
                <a:gd name="csY68" fmla="*/ 232748 h 4498795"/>
                <a:gd name="csX69" fmla="*/ 1359071 w 4931479"/>
                <a:gd name="csY69" fmla="*/ 205516 h 4498795"/>
                <a:gd name="csX70" fmla="*/ 1244991 w 4931479"/>
                <a:gd name="csY70" fmla="*/ 72642 h 4498795"/>
                <a:gd name="csX71" fmla="*/ 1646245 w 4931479"/>
                <a:gd name="csY71" fmla="*/ 362281 h 4498795"/>
                <a:gd name="csX72" fmla="*/ 1617916 w 4931479"/>
                <a:gd name="csY72" fmla="*/ 321678 h 4498795"/>
                <a:gd name="csX73" fmla="*/ 1156554 w 4931479"/>
                <a:gd name="csY73" fmla="*/ 390828 h 4498795"/>
                <a:gd name="csX74" fmla="*/ 1646245 w 4931479"/>
                <a:gd name="csY74" fmla="*/ 362281 h 4498795"/>
                <a:gd name="csX75" fmla="*/ 1684271 w 4931479"/>
                <a:gd name="csY75" fmla="*/ 642988 h 4498795"/>
                <a:gd name="csX76" fmla="*/ 1703230 w 4931479"/>
                <a:gd name="csY76" fmla="*/ 502716 h 4498795"/>
                <a:gd name="csX77" fmla="*/ 1675066 w 4931479"/>
                <a:gd name="csY77" fmla="*/ 407156 h 4498795"/>
                <a:gd name="csX78" fmla="*/ 1496439 w 4931479"/>
                <a:gd name="csY78" fmla="*/ 371815 h 4498795"/>
                <a:gd name="csX79" fmla="*/ 1153212 w 4931479"/>
                <a:gd name="csY79" fmla="*/ 432690 h 4498795"/>
                <a:gd name="csX80" fmla="*/ 1144500 w 4931479"/>
                <a:gd name="csY80" fmla="*/ 495648 h 4498795"/>
                <a:gd name="csX81" fmla="*/ 1369044 w 4931479"/>
                <a:gd name="csY81" fmla="*/ 577291 h 4498795"/>
                <a:gd name="csX82" fmla="*/ 1443892 w 4931479"/>
                <a:gd name="csY82" fmla="*/ 538113 h 4498795"/>
                <a:gd name="csX83" fmla="*/ 1555780 w 4931479"/>
                <a:gd name="csY83" fmla="*/ 616906 h 4498795"/>
                <a:gd name="csX84" fmla="*/ 1548876 w 4931479"/>
                <a:gd name="csY84" fmla="*/ 533456 h 4498795"/>
                <a:gd name="csX85" fmla="*/ 1473809 w 4931479"/>
                <a:gd name="csY85" fmla="*/ 455978 h 4498795"/>
                <a:gd name="csX86" fmla="*/ 1476220 w 4931479"/>
                <a:gd name="csY86" fmla="*/ 439539 h 4498795"/>
                <a:gd name="csX87" fmla="*/ 1574794 w 4931479"/>
                <a:gd name="csY87" fmla="*/ 507484 h 4498795"/>
                <a:gd name="csX88" fmla="*/ 1669696 w 4931479"/>
                <a:gd name="csY88" fmla="*/ 640906 h 4498795"/>
                <a:gd name="csX89" fmla="*/ 1684217 w 4931479"/>
                <a:gd name="csY89" fmla="*/ 642988 h 4498795"/>
                <a:gd name="csX90" fmla="*/ 1750900 w 4931479"/>
                <a:gd name="csY90" fmla="*/ 581181 h 4498795"/>
                <a:gd name="csX91" fmla="*/ 1722353 w 4931479"/>
                <a:gd name="csY91" fmla="*/ 424197 h 4498795"/>
                <a:gd name="csX92" fmla="*/ 1750900 w 4931479"/>
                <a:gd name="csY92" fmla="*/ 581181 h 4498795"/>
                <a:gd name="csX93" fmla="*/ 1099514 w 4931479"/>
                <a:gd name="csY93" fmla="*/ 433677 h 4498795"/>
                <a:gd name="csX94" fmla="*/ 1075734 w 4931479"/>
                <a:gd name="csY94" fmla="*/ 600194 h 4498795"/>
                <a:gd name="csX95" fmla="*/ 1099514 w 4931479"/>
                <a:gd name="csY95" fmla="*/ 433677 h 4498795"/>
                <a:gd name="csX96" fmla="*/ 1426084 w 4931479"/>
                <a:gd name="csY96" fmla="*/ 586441 h 4498795"/>
                <a:gd name="csX97" fmla="*/ 1461097 w 4931479"/>
                <a:gd name="csY97" fmla="*/ 668905 h 4498795"/>
                <a:gd name="csX98" fmla="*/ 1558356 w 4931479"/>
                <a:gd name="csY98" fmla="*/ 676467 h 4498795"/>
                <a:gd name="csX99" fmla="*/ 1490631 w 4931479"/>
                <a:gd name="csY99" fmla="*/ 648851 h 4498795"/>
                <a:gd name="csX100" fmla="*/ 1426029 w 4931479"/>
                <a:gd name="csY100" fmla="*/ 586441 h 4498795"/>
                <a:gd name="csX101" fmla="*/ 4722522 w 4931479"/>
                <a:gd name="csY101" fmla="*/ 590660 h 4498795"/>
                <a:gd name="csX102" fmla="*/ 3058385 w 4931479"/>
                <a:gd name="csY102" fmla="*/ 595427 h 4498795"/>
                <a:gd name="csX103" fmla="*/ 3053728 w 4931479"/>
                <a:gd name="csY103" fmla="*/ 2179894 h 4498795"/>
                <a:gd name="csX104" fmla="*/ 3293724 w 4931479"/>
                <a:gd name="csY104" fmla="*/ 1865817 h 4498795"/>
                <a:gd name="csX105" fmla="*/ 3326764 w 4931479"/>
                <a:gd name="csY105" fmla="*/ 1884666 h 4498795"/>
                <a:gd name="csX106" fmla="*/ 3055755 w 4931479"/>
                <a:gd name="csY106" fmla="*/ 2241482 h 4498795"/>
                <a:gd name="csX107" fmla="*/ 3053838 w 4931479"/>
                <a:gd name="csY107" fmla="*/ 2501258 h 4498795"/>
                <a:gd name="csX108" fmla="*/ 3048632 w 4931479"/>
                <a:gd name="csY108" fmla="*/ 2686844 h 4498795"/>
                <a:gd name="csX109" fmla="*/ 3053289 w 4931479"/>
                <a:gd name="csY109" fmla="*/ 2701200 h 4498795"/>
                <a:gd name="csX110" fmla="*/ 4717700 w 4931479"/>
                <a:gd name="csY110" fmla="*/ 2722350 h 4498795"/>
                <a:gd name="csX111" fmla="*/ 4722467 w 4931479"/>
                <a:gd name="csY111" fmla="*/ 590715 h 4498795"/>
                <a:gd name="csX112" fmla="*/ 1370468 w 4931479"/>
                <a:gd name="csY112" fmla="*/ 1651683 h 4498795"/>
                <a:gd name="csX113" fmla="*/ 1294305 w 4931479"/>
                <a:gd name="csY113" fmla="*/ 1449605 h 4498795"/>
                <a:gd name="csX114" fmla="*/ 1215896 w 4931479"/>
                <a:gd name="csY114" fmla="*/ 1171253 h 4498795"/>
                <a:gd name="csX115" fmla="*/ 1146198 w 4931479"/>
                <a:gd name="csY115" fmla="*/ 974544 h 4498795"/>
                <a:gd name="csX116" fmla="*/ 1099514 w 4931479"/>
                <a:gd name="csY116" fmla="*/ 876244 h 4498795"/>
                <a:gd name="csX117" fmla="*/ 1081925 w 4931479"/>
                <a:gd name="csY117" fmla="*/ 1176842 h 4498795"/>
                <a:gd name="csX118" fmla="*/ 1310908 w 4931479"/>
                <a:gd name="csY118" fmla="*/ 1609054 h 4498795"/>
                <a:gd name="csX119" fmla="*/ 1370468 w 4931479"/>
                <a:gd name="csY119" fmla="*/ 1651738 h 4498795"/>
                <a:gd name="csX120" fmla="*/ 1056665 w 4931479"/>
                <a:gd name="csY120" fmla="*/ 885669 h 4498795"/>
                <a:gd name="csX121" fmla="*/ 714260 w 4931479"/>
                <a:gd name="csY121" fmla="*/ 954654 h 4498795"/>
                <a:gd name="csX122" fmla="*/ 807957 w 4931479"/>
                <a:gd name="csY122" fmla="*/ 1332018 h 4498795"/>
                <a:gd name="csX123" fmla="*/ 837984 w 4931479"/>
                <a:gd name="csY123" fmla="*/ 1837214 h 4498795"/>
                <a:gd name="csX124" fmla="*/ 1187622 w 4931479"/>
                <a:gd name="csY124" fmla="*/ 1870529 h 4498795"/>
                <a:gd name="csX125" fmla="*/ 1173102 w 4931479"/>
                <a:gd name="csY125" fmla="*/ 1951350 h 4498795"/>
                <a:gd name="csX126" fmla="*/ 1123295 w 4931479"/>
                <a:gd name="csY126" fmla="*/ 2020444 h 4498795"/>
                <a:gd name="csX127" fmla="*/ 1174636 w 4931479"/>
                <a:gd name="csY127" fmla="*/ 2100388 h 4498795"/>
                <a:gd name="csX128" fmla="*/ 1161595 w 4931479"/>
                <a:gd name="csY128" fmla="*/ 2119730 h 4498795"/>
                <a:gd name="csX129" fmla="*/ 1181266 w 4931479"/>
                <a:gd name="csY129" fmla="*/ 2143182 h 4498795"/>
                <a:gd name="csX130" fmla="*/ 1132774 w 4931479"/>
                <a:gd name="csY130" fmla="*/ 2201263 h 4498795"/>
                <a:gd name="csX131" fmla="*/ 1160609 w 4931479"/>
                <a:gd name="csY131" fmla="*/ 2235235 h 4498795"/>
                <a:gd name="csX132" fmla="*/ 1104281 w 4931479"/>
                <a:gd name="csY132" fmla="*/ 2303563 h 4498795"/>
                <a:gd name="csX133" fmla="*/ 1068008 w 4931479"/>
                <a:gd name="csY133" fmla="*/ 2365151 h 4498795"/>
                <a:gd name="csX134" fmla="*/ 905545 w 4931479"/>
                <a:gd name="csY134" fmla="*/ 2328713 h 4498795"/>
                <a:gd name="csX135" fmla="*/ 785930 w 4931479"/>
                <a:gd name="csY135" fmla="*/ 2308385 h 4498795"/>
                <a:gd name="csX136" fmla="*/ 685877 w 4931479"/>
                <a:gd name="csY136" fmla="*/ 2631776 h 4498795"/>
                <a:gd name="csX137" fmla="*/ 1369756 w 4931479"/>
                <a:gd name="csY137" fmla="*/ 2362192 h 4498795"/>
                <a:gd name="csX138" fmla="*/ 1384879 w 4931479"/>
                <a:gd name="csY138" fmla="*/ 1707299 h 4498795"/>
                <a:gd name="csX139" fmla="*/ 1058090 w 4931479"/>
                <a:gd name="csY139" fmla="*/ 1233937 h 4498795"/>
                <a:gd name="csX140" fmla="*/ 1032995 w 4931479"/>
                <a:gd name="csY140" fmla="*/ 983147 h 4498795"/>
                <a:gd name="csX141" fmla="*/ 1056720 w 4931479"/>
                <a:gd name="csY141" fmla="*/ 885559 h 4498795"/>
                <a:gd name="csX142" fmla="*/ 647302 w 4931479"/>
                <a:gd name="csY142" fmla="*/ 2241208 h 4498795"/>
                <a:gd name="csX143" fmla="*/ 703630 w 4931479"/>
                <a:gd name="csY143" fmla="*/ 2024006 h 4498795"/>
                <a:gd name="csX144" fmla="*/ 702754 w 4931479"/>
                <a:gd name="csY144" fmla="*/ 1989267 h 4498795"/>
                <a:gd name="csX145" fmla="*/ 565989 w 4931479"/>
                <a:gd name="csY145" fmla="*/ 1954911 h 4498795"/>
                <a:gd name="csX146" fmla="*/ 313007 w 4931479"/>
                <a:gd name="csY146" fmla="*/ 1779846 h 4498795"/>
                <a:gd name="csX147" fmla="*/ 291308 w 4931479"/>
                <a:gd name="csY147" fmla="*/ 1677601 h 4498795"/>
                <a:gd name="csX148" fmla="*/ 329993 w 4931479"/>
                <a:gd name="csY148" fmla="*/ 1734312 h 4498795"/>
                <a:gd name="csX149" fmla="*/ 360239 w 4931479"/>
                <a:gd name="csY149" fmla="*/ 1784887 h 4498795"/>
                <a:gd name="csX150" fmla="*/ 768670 w 4931479"/>
                <a:gd name="csY150" fmla="*/ 1328401 h 4498795"/>
                <a:gd name="csX151" fmla="*/ 683576 w 4931479"/>
                <a:gd name="csY151" fmla="*/ 990489 h 4498795"/>
                <a:gd name="csX152" fmla="*/ 186817 w 4931479"/>
                <a:gd name="csY152" fmla="*/ 1497220 h 4498795"/>
                <a:gd name="csX153" fmla="*/ 63751 w 4931479"/>
                <a:gd name="csY153" fmla="*/ 1924665 h 4498795"/>
                <a:gd name="csX154" fmla="*/ 647357 w 4931479"/>
                <a:gd name="csY154" fmla="*/ 2241208 h 4498795"/>
                <a:gd name="csX155" fmla="*/ 1884049 w 4931479"/>
                <a:gd name="csY155" fmla="*/ 1889652 h 4498795"/>
                <a:gd name="csX156" fmla="*/ 2006513 w 4931479"/>
                <a:gd name="csY156" fmla="*/ 1049666 h 4498795"/>
                <a:gd name="csX157" fmla="*/ 1881693 w 4931479"/>
                <a:gd name="csY157" fmla="*/ 995092 h 4498795"/>
                <a:gd name="csX158" fmla="*/ 1865419 w 4931479"/>
                <a:gd name="csY158" fmla="*/ 1250101 h 4498795"/>
                <a:gd name="csX159" fmla="*/ 1748490 w 4931479"/>
                <a:gd name="csY159" fmla="*/ 1280566 h 4498795"/>
                <a:gd name="csX160" fmla="*/ 1702737 w 4931479"/>
                <a:gd name="csY160" fmla="*/ 1410811 h 4498795"/>
                <a:gd name="csX161" fmla="*/ 1418906 w 4931479"/>
                <a:gd name="csY161" fmla="*/ 1702477 h 4498795"/>
                <a:gd name="csX162" fmla="*/ 1413591 w 4931479"/>
                <a:gd name="csY162" fmla="*/ 2172935 h 4498795"/>
                <a:gd name="csX163" fmla="*/ 1408331 w 4931479"/>
                <a:gd name="csY163" fmla="*/ 2334795 h 4498795"/>
                <a:gd name="csX164" fmla="*/ 1415509 w 4931479"/>
                <a:gd name="csY164" fmla="*/ 2356165 h 4498795"/>
                <a:gd name="csX165" fmla="*/ 1497480 w 4931479"/>
                <a:gd name="csY165" fmla="*/ 2421643 h 4498795"/>
                <a:gd name="csX166" fmla="*/ 1988650 w 4931479"/>
                <a:gd name="csY166" fmla="*/ 2650899 h 4498795"/>
                <a:gd name="csX167" fmla="*/ 1893638 w 4931479"/>
                <a:gd name="csY167" fmla="*/ 2079950 h 4498795"/>
                <a:gd name="csX168" fmla="*/ 1604711 w 4931479"/>
                <a:gd name="csY168" fmla="*/ 1986034 h 4498795"/>
                <a:gd name="csX169" fmla="*/ 1626026 w 4931479"/>
                <a:gd name="csY169" fmla="*/ 1881104 h 4498795"/>
                <a:gd name="csX170" fmla="*/ 1884104 w 4931479"/>
                <a:gd name="csY170" fmla="*/ 1889652 h 4498795"/>
                <a:gd name="csX171" fmla="*/ 1322908 w 4931479"/>
                <a:gd name="csY171" fmla="*/ 1409003 h 4498795"/>
                <a:gd name="csX172" fmla="*/ 1374359 w 4931479"/>
                <a:gd name="csY172" fmla="*/ 1193116 h 4498795"/>
                <a:gd name="csX173" fmla="*/ 1237375 w 4931479"/>
                <a:gd name="csY173" fmla="*/ 1090213 h 4498795"/>
                <a:gd name="csX174" fmla="*/ 1314853 w 4931479"/>
                <a:gd name="csY174" fmla="*/ 1395688 h 4498795"/>
                <a:gd name="csX175" fmla="*/ 1322853 w 4931479"/>
                <a:gd name="csY175" fmla="*/ 1408948 h 4498795"/>
                <a:gd name="csX176" fmla="*/ 2649132 w 4931479"/>
                <a:gd name="csY176" fmla="*/ 2318357 h 4498795"/>
                <a:gd name="csX177" fmla="*/ 2430725 w 4931479"/>
                <a:gd name="csY177" fmla="*/ 2134744 h 4498795"/>
                <a:gd name="csX178" fmla="*/ 2060703 w 4931479"/>
                <a:gd name="csY178" fmla="*/ 1382099 h 4498795"/>
                <a:gd name="csX179" fmla="*/ 2021910 w 4931479"/>
                <a:gd name="csY179" fmla="*/ 1109336 h 4498795"/>
                <a:gd name="csX180" fmla="*/ 1926788 w 4931479"/>
                <a:gd name="csY180" fmla="*/ 1644615 h 4498795"/>
                <a:gd name="csX181" fmla="*/ 1921856 w 4931479"/>
                <a:gd name="csY181" fmla="*/ 1972993 h 4498795"/>
                <a:gd name="csX182" fmla="*/ 1943281 w 4931479"/>
                <a:gd name="csY182" fmla="*/ 2027677 h 4498795"/>
                <a:gd name="csX183" fmla="*/ 2319110 w 4931479"/>
                <a:gd name="csY183" fmla="*/ 2422355 h 4498795"/>
                <a:gd name="csX184" fmla="*/ 2471162 w 4931479"/>
                <a:gd name="csY184" fmla="*/ 2541367 h 4498795"/>
                <a:gd name="csX185" fmla="*/ 2649077 w 4931479"/>
                <a:gd name="csY185" fmla="*/ 2318302 h 4498795"/>
                <a:gd name="csX186" fmla="*/ 1498795 w 4931479"/>
                <a:gd name="csY186" fmla="*/ 1451851 h 4498795"/>
                <a:gd name="csX187" fmla="*/ 1555561 w 4931479"/>
                <a:gd name="csY187" fmla="*/ 1269334 h 4498795"/>
                <a:gd name="csX188" fmla="*/ 1446577 w 4931479"/>
                <a:gd name="csY188" fmla="*/ 1228293 h 4498795"/>
                <a:gd name="csX189" fmla="*/ 1490686 w 4931479"/>
                <a:gd name="csY189" fmla="*/ 1433934 h 4498795"/>
                <a:gd name="csX190" fmla="*/ 1498795 w 4931479"/>
                <a:gd name="csY190" fmla="*/ 1451851 h 4498795"/>
                <a:gd name="csX191" fmla="*/ 1708052 w 4931479"/>
                <a:gd name="csY191" fmla="*/ 1280621 h 4498795"/>
                <a:gd name="csX192" fmla="*/ 1594629 w 4931479"/>
                <a:gd name="csY192" fmla="*/ 1276512 h 4498795"/>
                <a:gd name="csX193" fmla="*/ 1432330 w 4931479"/>
                <a:gd name="csY193" fmla="*/ 1651683 h 4498795"/>
                <a:gd name="csX194" fmla="*/ 1481371 w 4931479"/>
                <a:gd name="csY194" fmla="*/ 1622314 h 4498795"/>
                <a:gd name="csX195" fmla="*/ 1708107 w 4931479"/>
                <a:gd name="csY195" fmla="*/ 1280621 h 4498795"/>
                <a:gd name="csX196" fmla="*/ 780889 w 4931479"/>
                <a:gd name="csY196" fmla="*/ 1380510 h 4498795"/>
                <a:gd name="csX197" fmla="*/ 740452 w 4931479"/>
                <a:gd name="csY197" fmla="*/ 1413715 h 4498795"/>
                <a:gd name="csX198" fmla="*/ 390814 w 4931479"/>
                <a:gd name="csY198" fmla="*/ 1801325 h 4498795"/>
                <a:gd name="csX199" fmla="*/ 395635 w 4931479"/>
                <a:gd name="csY199" fmla="*/ 1830365 h 4498795"/>
                <a:gd name="csX200" fmla="*/ 512181 w 4931479"/>
                <a:gd name="csY200" fmla="*/ 1899241 h 4498795"/>
                <a:gd name="csX201" fmla="*/ 741657 w 4931479"/>
                <a:gd name="csY201" fmla="*/ 1964610 h 4498795"/>
                <a:gd name="csX202" fmla="*/ 794697 w 4931479"/>
                <a:gd name="csY202" fmla="*/ 1965212 h 4498795"/>
                <a:gd name="csX203" fmla="*/ 804889 w 4931479"/>
                <a:gd name="csY203" fmla="*/ 1625328 h 4498795"/>
                <a:gd name="csX204" fmla="*/ 780889 w 4931479"/>
                <a:gd name="csY204" fmla="*/ 1380510 h 4498795"/>
                <a:gd name="csX205" fmla="*/ 1151787 w 4931479"/>
                <a:gd name="csY205" fmla="*/ 1899131 h 4498795"/>
                <a:gd name="csX206" fmla="*/ 837984 w 4931479"/>
                <a:gd name="csY206" fmla="*/ 1875296 h 4498795"/>
                <a:gd name="csX207" fmla="*/ 833217 w 4931479"/>
                <a:gd name="csY207" fmla="*/ 1970527 h 4498795"/>
                <a:gd name="csX208" fmla="*/ 958585 w 4931479"/>
                <a:gd name="csY208" fmla="*/ 1980719 h 4498795"/>
                <a:gd name="csX209" fmla="*/ 1086528 w 4931479"/>
                <a:gd name="csY209" fmla="*/ 2003075 h 4498795"/>
                <a:gd name="csX210" fmla="*/ 1151842 w 4931479"/>
                <a:gd name="csY210" fmla="*/ 1899186 h 4498795"/>
                <a:gd name="csX211" fmla="*/ 1884049 w 4931479"/>
                <a:gd name="csY211" fmla="*/ 1927679 h 4498795"/>
                <a:gd name="csX212" fmla="*/ 1636765 w 4931479"/>
                <a:gd name="csY212" fmla="*/ 1918145 h 4498795"/>
                <a:gd name="csX213" fmla="*/ 1888816 w 4931479"/>
                <a:gd name="csY213" fmla="*/ 2041923 h 4498795"/>
                <a:gd name="csX214" fmla="*/ 1884049 w 4931479"/>
                <a:gd name="csY214" fmla="*/ 1927679 h 4498795"/>
                <a:gd name="csX215" fmla="*/ 867189 w 4931479"/>
                <a:gd name="csY215" fmla="*/ 2084060 h 4498795"/>
                <a:gd name="csX216" fmla="*/ 874312 w 4931479"/>
                <a:gd name="csY216" fmla="*/ 2056772 h 4498795"/>
                <a:gd name="csX217" fmla="*/ 1042474 w 4931479"/>
                <a:gd name="csY217" fmla="*/ 2072717 h 4498795"/>
                <a:gd name="csX218" fmla="*/ 1121651 w 4931479"/>
                <a:gd name="csY218" fmla="*/ 2097703 h 4498795"/>
                <a:gd name="csX219" fmla="*/ 1139952 w 4931479"/>
                <a:gd name="csY219" fmla="*/ 2075183 h 4498795"/>
                <a:gd name="csX220" fmla="*/ 1037816 w 4931479"/>
                <a:gd name="csY220" fmla="*/ 2029759 h 4498795"/>
                <a:gd name="csX221" fmla="*/ 750643 w 4931479"/>
                <a:gd name="csY221" fmla="*/ 1999294 h 4498795"/>
                <a:gd name="csX222" fmla="*/ 681055 w 4931479"/>
                <a:gd name="csY222" fmla="*/ 2251125 h 4498795"/>
                <a:gd name="csX223" fmla="*/ 943462 w 4931479"/>
                <a:gd name="csY223" fmla="*/ 2300220 h 4498795"/>
                <a:gd name="csX224" fmla="*/ 1070967 w 4931479"/>
                <a:gd name="csY224" fmla="*/ 2324877 h 4498795"/>
                <a:gd name="csX225" fmla="*/ 860066 w 4931479"/>
                <a:gd name="csY225" fmla="*/ 2242084 h 4498795"/>
                <a:gd name="csX226" fmla="*/ 861655 w 4931479"/>
                <a:gd name="csY226" fmla="*/ 2215400 h 4498795"/>
                <a:gd name="csX227" fmla="*/ 999406 w 4931479"/>
                <a:gd name="csY227" fmla="*/ 2234687 h 4498795"/>
                <a:gd name="csX228" fmla="*/ 1132719 w 4931479"/>
                <a:gd name="csY228" fmla="*/ 2265372 h 4498795"/>
                <a:gd name="csX229" fmla="*/ 1113267 w 4931479"/>
                <a:gd name="csY229" fmla="*/ 2234906 h 4498795"/>
                <a:gd name="csX230" fmla="*/ 957873 w 4931479"/>
                <a:gd name="csY230" fmla="*/ 2176332 h 4498795"/>
                <a:gd name="csX231" fmla="*/ 850970 w 4931479"/>
                <a:gd name="csY231" fmla="*/ 2164387 h 4498795"/>
                <a:gd name="csX232" fmla="*/ 850806 w 4931479"/>
                <a:gd name="csY232" fmla="*/ 2133210 h 4498795"/>
                <a:gd name="csX233" fmla="*/ 902093 w 4931479"/>
                <a:gd name="csY233" fmla="*/ 2132278 h 4498795"/>
                <a:gd name="csX234" fmla="*/ 1144609 w 4931479"/>
                <a:gd name="csY234" fmla="*/ 2165538 h 4498795"/>
                <a:gd name="csX235" fmla="*/ 1134308 w 4931479"/>
                <a:gd name="csY235" fmla="*/ 2147292 h 4498795"/>
                <a:gd name="csX236" fmla="*/ 867134 w 4931479"/>
                <a:gd name="csY236" fmla="*/ 2084005 h 4498795"/>
                <a:gd name="csX237" fmla="*/ 3182000 w 4931479"/>
                <a:gd name="csY237" fmla="*/ 4149669 h 4498795"/>
                <a:gd name="csX238" fmla="*/ 3027482 w 4931479"/>
                <a:gd name="csY238" fmla="*/ 4149669 h 4498795"/>
                <a:gd name="csX239" fmla="*/ 3006112 w 4931479"/>
                <a:gd name="csY239" fmla="*/ 4133011 h 4498795"/>
                <a:gd name="csX240" fmla="*/ 3006112 w 4931479"/>
                <a:gd name="csY240" fmla="*/ 4002164 h 4498795"/>
                <a:gd name="csX241" fmla="*/ 3148740 w 4931479"/>
                <a:gd name="csY241" fmla="*/ 4002164 h 4498795"/>
                <a:gd name="csX242" fmla="*/ 3158274 w 4931479"/>
                <a:gd name="csY242" fmla="*/ 2879224 h 4498795"/>
                <a:gd name="csX243" fmla="*/ 2917675 w 4931479"/>
                <a:gd name="csY243" fmla="*/ 2870238 h 4498795"/>
                <a:gd name="csX244" fmla="*/ 2913675 w 4931479"/>
                <a:gd name="csY244" fmla="*/ 2708268 h 4498795"/>
                <a:gd name="csX245" fmla="*/ 2927648 w 4931479"/>
                <a:gd name="csY245" fmla="*/ 2698460 h 4498795"/>
                <a:gd name="csX246" fmla="*/ 3015591 w 4931479"/>
                <a:gd name="csY246" fmla="*/ 2698460 h 4498795"/>
                <a:gd name="csX247" fmla="*/ 3015591 w 4931479"/>
                <a:gd name="csY247" fmla="*/ 2294029 h 4498795"/>
                <a:gd name="csX248" fmla="*/ 2897347 w 4931479"/>
                <a:gd name="csY248" fmla="*/ 2449588 h 4498795"/>
                <a:gd name="csX249" fmla="*/ 2913456 w 4931479"/>
                <a:gd name="csY249" fmla="*/ 2555833 h 4498795"/>
                <a:gd name="csX250" fmla="*/ 2883210 w 4931479"/>
                <a:gd name="csY250" fmla="*/ 2570736 h 4498795"/>
                <a:gd name="csX251" fmla="*/ 2868252 w 4931479"/>
                <a:gd name="csY251" fmla="*/ 2634297 h 4498795"/>
                <a:gd name="csX252" fmla="*/ 2825019 w 4931479"/>
                <a:gd name="csY252" fmla="*/ 2662406 h 4498795"/>
                <a:gd name="csX253" fmla="*/ 2816746 w 4931479"/>
                <a:gd name="csY253" fmla="*/ 2687502 h 4498795"/>
                <a:gd name="csX254" fmla="*/ 2754171 w 4931479"/>
                <a:gd name="csY254" fmla="*/ 2722405 h 4498795"/>
                <a:gd name="csX255" fmla="*/ 2673077 w 4931479"/>
                <a:gd name="csY255" fmla="*/ 2777199 h 4498795"/>
                <a:gd name="csX256" fmla="*/ 2639981 w 4931479"/>
                <a:gd name="csY256" fmla="*/ 2767281 h 4498795"/>
                <a:gd name="csX257" fmla="*/ 2530504 w 4931479"/>
                <a:gd name="csY257" fmla="*/ 2900594 h 4498795"/>
                <a:gd name="csX258" fmla="*/ 2507436 w 4931479"/>
                <a:gd name="csY258" fmla="*/ 2872868 h 4498795"/>
                <a:gd name="csX259" fmla="*/ 2614338 w 4931479"/>
                <a:gd name="csY259" fmla="*/ 2741583 h 4498795"/>
                <a:gd name="csX260" fmla="*/ 2593516 w 4931479"/>
                <a:gd name="csY260" fmla="*/ 2704597 h 4498795"/>
                <a:gd name="csX261" fmla="*/ 2586558 w 4931479"/>
                <a:gd name="csY261" fmla="*/ 2671064 h 4498795"/>
                <a:gd name="csX262" fmla="*/ 2520970 w 4931479"/>
                <a:gd name="csY262" fmla="*/ 2620105 h 4498795"/>
                <a:gd name="csX263" fmla="*/ 2492861 w 4931479"/>
                <a:gd name="csY263" fmla="*/ 2576983 h 4498795"/>
                <a:gd name="csX264" fmla="*/ 2464423 w 4931479"/>
                <a:gd name="csY264" fmla="*/ 2576983 h 4498795"/>
                <a:gd name="csX265" fmla="*/ 2388424 w 4931479"/>
                <a:gd name="csY265" fmla="*/ 2524381 h 4498795"/>
                <a:gd name="csX266" fmla="*/ 1998184 w 4931479"/>
                <a:gd name="csY266" fmla="*/ 2177428 h 4498795"/>
                <a:gd name="csX267" fmla="*/ 1926788 w 4931479"/>
                <a:gd name="csY267" fmla="*/ 2075238 h 4498795"/>
                <a:gd name="csX268" fmla="*/ 2029581 w 4931479"/>
                <a:gd name="csY268" fmla="*/ 2658899 h 4498795"/>
                <a:gd name="csX269" fmla="*/ 2025416 w 4931479"/>
                <a:gd name="csY269" fmla="*/ 2678296 h 4498795"/>
                <a:gd name="csX270" fmla="*/ 1902898 w 4931479"/>
                <a:gd name="csY270" fmla="*/ 2672433 h 4498795"/>
                <a:gd name="csX271" fmla="*/ 2020320 w 4931479"/>
                <a:gd name="csY271" fmla="*/ 4132463 h 4498795"/>
                <a:gd name="csX272" fmla="*/ 1907829 w 4931479"/>
                <a:gd name="csY272" fmla="*/ 4175915 h 4498795"/>
                <a:gd name="csX273" fmla="*/ 2137195 w 4931479"/>
                <a:gd name="csY273" fmla="*/ 4269831 h 4498795"/>
                <a:gd name="csX274" fmla="*/ 2291001 w 4931479"/>
                <a:gd name="csY274" fmla="*/ 4445061 h 4498795"/>
                <a:gd name="csX275" fmla="*/ 3160521 w 4931479"/>
                <a:gd name="csY275" fmla="*/ 4449554 h 4498795"/>
                <a:gd name="csX276" fmla="*/ 3124905 w 4931479"/>
                <a:gd name="csY276" fmla="*/ 4418541 h 4498795"/>
                <a:gd name="csX277" fmla="*/ 3136850 w 4931479"/>
                <a:gd name="csY277" fmla="*/ 4178435 h 4498795"/>
                <a:gd name="csX278" fmla="*/ 3181890 w 4931479"/>
                <a:gd name="csY278" fmla="*/ 4149778 h 4498795"/>
                <a:gd name="csX279" fmla="*/ 2593516 w 4931479"/>
                <a:gd name="csY279" fmla="*/ 2485368 h 4498795"/>
                <a:gd name="csX280" fmla="*/ 2665186 w 4931479"/>
                <a:gd name="csY280" fmla="*/ 2483450 h 4498795"/>
                <a:gd name="csX281" fmla="*/ 2711268 w 4931479"/>
                <a:gd name="csY281" fmla="*/ 2438958 h 4498795"/>
                <a:gd name="csX282" fmla="*/ 2702884 w 4931479"/>
                <a:gd name="csY282" fmla="*/ 2506902 h 4498795"/>
                <a:gd name="csX283" fmla="*/ 2706391 w 4931479"/>
                <a:gd name="csY283" fmla="*/ 2553422 h 4498795"/>
                <a:gd name="csX284" fmla="*/ 2794225 w 4931479"/>
                <a:gd name="csY284" fmla="*/ 2455067 h 4498795"/>
                <a:gd name="csX285" fmla="*/ 2673077 w 4931479"/>
                <a:gd name="csY285" fmla="*/ 2353206 h 4498795"/>
                <a:gd name="csX286" fmla="*/ 2518614 w 4931479"/>
                <a:gd name="csY286" fmla="*/ 2540929 h 4498795"/>
                <a:gd name="csX287" fmla="*/ 2598667 w 4931479"/>
                <a:gd name="csY287" fmla="*/ 2635667 h 4498795"/>
                <a:gd name="csX288" fmla="*/ 2649406 w 4931479"/>
                <a:gd name="csY288" fmla="*/ 2610407 h 4498795"/>
                <a:gd name="csX289" fmla="*/ 2671378 w 4931479"/>
                <a:gd name="csY289" fmla="*/ 2567613 h 4498795"/>
                <a:gd name="csX290" fmla="*/ 2663707 w 4931479"/>
                <a:gd name="csY290" fmla="*/ 2517696 h 4498795"/>
                <a:gd name="csX291" fmla="*/ 2593516 w 4931479"/>
                <a:gd name="csY291" fmla="*/ 2485423 h 4498795"/>
                <a:gd name="csX292" fmla="*/ 2821458 w 4931479"/>
                <a:gd name="csY292" fmla="*/ 2516819 h 4498795"/>
                <a:gd name="csX293" fmla="*/ 2879758 w 4931479"/>
                <a:gd name="csY293" fmla="*/ 2484710 h 4498795"/>
                <a:gd name="csX294" fmla="*/ 2837183 w 4931479"/>
                <a:gd name="csY294" fmla="*/ 2446355 h 4498795"/>
                <a:gd name="csX295" fmla="*/ 2830170 w 4931479"/>
                <a:gd name="csY295" fmla="*/ 2453369 h 4498795"/>
                <a:gd name="csX296" fmla="*/ 2821458 w 4931479"/>
                <a:gd name="csY296" fmla="*/ 2516819 h 4498795"/>
                <a:gd name="csX297" fmla="*/ 2792856 w 4931479"/>
                <a:gd name="csY297" fmla="*/ 2546901 h 4498795"/>
                <a:gd name="csX298" fmla="*/ 2763925 w 4931479"/>
                <a:gd name="csY298" fmla="*/ 2586024 h 4498795"/>
                <a:gd name="csX299" fmla="*/ 2834608 w 4931479"/>
                <a:gd name="csY299" fmla="*/ 2619667 h 4498795"/>
                <a:gd name="csX300" fmla="*/ 2792856 w 4931479"/>
                <a:gd name="csY300" fmla="*/ 2546901 h 4498795"/>
                <a:gd name="csX301" fmla="*/ 2700200 w 4931479"/>
                <a:gd name="csY301" fmla="*/ 2594298 h 4498795"/>
                <a:gd name="csX302" fmla="*/ 2687597 w 4931479"/>
                <a:gd name="csY302" fmla="*/ 2629037 h 4498795"/>
                <a:gd name="csX303" fmla="*/ 2789952 w 4931479"/>
                <a:gd name="csY303" fmla="*/ 2655502 h 4498795"/>
                <a:gd name="csX304" fmla="*/ 2700200 w 4931479"/>
                <a:gd name="csY304" fmla="*/ 2594298 h 4498795"/>
                <a:gd name="csX305" fmla="*/ 2647926 w 4931479"/>
                <a:gd name="csY305" fmla="*/ 2646680 h 4498795"/>
                <a:gd name="csX306" fmla="*/ 2716254 w 4931479"/>
                <a:gd name="csY306" fmla="*/ 2743884 h 4498795"/>
                <a:gd name="csX307" fmla="*/ 2680200 w 4931479"/>
                <a:gd name="csY307" fmla="*/ 2689145 h 4498795"/>
                <a:gd name="csX308" fmla="*/ 2647926 w 4931479"/>
                <a:gd name="csY308" fmla="*/ 2646680 h 4498795"/>
                <a:gd name="csX309" fmla="*/ 3291368 w 4931479"/>
                <a:gd name="csY309" fmla="*/ 2879279 h 4498795"/>
                <a:gd name="csX310" fmla="*/ 3196301 w 4931479"/>
                <a:gd name="csY310" fmla="*/ 2879279 h 4498795"/>
                <a:gd name="csX311" fmla="*/ 3182054 w 4931479"/>
                <a:gd name="csY311" fmla="*/ 4002164 h 4498795"/>
                <a:gd name="csX312" fmla="*/ 3291423 w 4931479"/>
                <a:gd name="csY312" fmla="*/ 4002164 h 4498795"/>
                <a:gd name="csX313" fmla="*/ 3291423 w 4931479"/>
                <a:gd name="csY313" fmla="*/ 2879279 h 4498795"/>
                <a:gd name="csX314" fmla="*/ 4427678 w 4931479"/>
                <a:gd name="csY314" fmla="*/ 2893580 h 4498795"/>
                <a:gd name="csX315" fmla="*/ 3324573 w 4931479"/>
                <a:gd name="csY315" fmla="*/ 2879279 h 4498795"/>
                <a:gd name="csX316" fmla="*/ 3324354 w 4931479"/>
                <a:gd name="csY316" fmla="*/ 3176918 h 4498795"/>
                <a:gd name="csX317" fmla="*/ 3329559 w 4931479"/>
                <a:gd name="csY317" fmla="*/ 3219274 h 4498795"/>
                <a:gd name="csX318" fmla="*/ 3329285 w 4931479"/>
                <a:gd name="csY318" fmla="*/ 4002219 h 4498795"/>
                <a:gd name="csX319" fmla="*/ 4427623 w 4931479"/>
                <a:gd name="csY319" fmla="*/ 4006931 h 4498795"/>
                <a:gd name="csX320" fmla="*/ 4427623 w 4931479"/>
                <a:gd name="csY320" fmla="*/ 2893526 h 4498795"/>
                <a:gd name="csX321" fmla="*/ 4598853 w 4931479"/>
                <a:gd name="csY321" fmla="*/ 2893580 h 4498795"/>
                <a:gd name="csX322" fmla="*/ 4465704 w 4931479"/>
                <a:gd name="csY322" fmla="*/ 2893580 h 4498795"/>
                <a:gd name="csX323" fmla="*/ 4465704 w 4931479"/>
                <a:gd name="csY323" fmla="*/ 4011698 h 4498795"/>
                <a:gd name="csX324" fmla="*/ 4594086 w 4931479"/>
                <a:gd name="csY324" fmla="*/ 4011698 h 4498795"/>
                <a:gd name="csX325" fmla="*/ 4598853 w 4931479"/>
                <a:gd name="csY325" fmla="*/ 2893580 h 4498795"/>
                <a:gd name="csX326" fmla="*/ 1425207 w 4931479"/>
                <a:gd name="csY326" fmla="*/ 4439910 h 4498795"/>
                <a:gd name="csX327" fmla="*/ 1555945 w 4931479"/>
                <a:gd name="csY327" fmla="*/ 4439910 h 4498795"/>
                <a:gd name="csX328" fmla="*/ 1541644 w 4931479"/>
                <a:gd name="csY328" fmla="*/ 4202051 h 4498795"/>
                <a:gd name="csX329" fmla="*/ 1462850 w 4931479"/>
                <a:gd name="csY329" fmla="*/ 4202380 h 4498795"/>
                <a:gd name="csX330" fmla="*/ 1460549 w 4931479"/>
                <a:gd name="csY330" fmla="*/ 4194819 h 4498795"/>
                <a:gd name="csX331" fmla="*/ 1363345 w 4931479"/>
                <a:gd name="csY331" fmla="*/ 3003003 h 4498795"/>
                <a:gd name="csX332" fmla="*/ 1202855 w 4931479"/>
                <a:gd name="csY332" fmla="*/ 4203257 h 4498795"/>
                <a:gd name="csX333" fmla="*/ 1108993 w 4931479"/>
                <a:gd name="csY333" fmla="*/ 4223476 h 4498795"/>
                <a:gd name="csX334" fmla="*/ 1295620 w 4931479"/>
                <a:gd name="csY334" fmla="*/ 4307913 h 4498795"/>
                <a:gd name="csX335" fmla="*/ 1425152 w 4931479"/>
                <a:gd name="csY335" fmla="*/ 4440020 h 4498795"/>
                <a:gd name="csX336" fmla="*/ 4712330 w 4931479"/>
                <a:gd name="csY336" fmla="*/ 4050437 h 4498795"/>
                <a:gd name="csX337" fmla="*/ 3044139 w 4931479"/>
                <a:gd name="csY337" fmla="*/ 4040191 h 4498795"/>
                <a:gd name="csX338" fmla="*/ 3039372 w 4931479"/>
                <a:gd name="csY338" fmla="*/ 4111587 h 4498795"/>
                <a:gd name="csX339" fmla="*/ 4717755 w 4931479"/>
                <a:gd name="csY339" fmla="*/ 4121066 h 4498795"/>
                <a:gd name="csX340" fmla="*/ 4712330 w 4931479"/>
                <a:gd name="csY340" fmla="*/ 4050383 h 4498795"/>
                <a:gd name="csX341" fmla="*/ 4432445 w 4931479"/>
                <a:gd name="csY341" fmla="*/ 4154491 h 4498795"/>
                <a:gd name="csX342" fmla="*/ 3300902 w 4931479"/>
                <a:gd name="csY342" fmla="*/ 4149724 h 4498795"/>
                <a:gd name="csX343" fmla="*/ 3345942 w 4931479"/>
                <a:gd name="csY343" fmla="*/ 4178326 h 4498795"/>
                <a:gd name="csX344" fmla="*/ 3319915 w 4931479"/>
                <a:gd name="csY344" fmla="*/ 4449390 h 4498795"/>
                <a:gd name="csX345" fmla="*/ 4422965 w 4931479"/>
                <a:gd name="csY345" fmla="*/ 4454157 h 4498795"/>
                <a:gd name="csX346" fmla="*/ 4384719 w 4931479"/>
                <a:gd name="csY346" fmla="*/ 4423472 h 4498795"/>
                <a:gd name="csX347" fmla="*/ 4377761 w 4931479"/>
                <a:gd name="csY347" fmla="*/ 4206709 h 4498795"/>
                <a:gd name="csX348" fmla="*/ 4432499 w 4931479"/>
                <a:gd name="csY348" fmla="*/ 4154491 h 4498795"/>
                <a:gd name="csX349" fmla="*/ 1864762 w 4931479"/>
                <a:gd name="csY349" fmla="*/ 4173559 h 4498795"/>
                <a:gd name="csX350" fmla="*/ 1579725 w 4931479"/>
                <a:gd name="csY350" fmla="*/ 4197284 h 4498795"/>
                <a:gd name="csX351" fmla="*/ 1593972 w 4931479"/>
                <a:gd name="csY351" fmla="*/ 4440020 h 4498795"/>
                <a:gd name="csX352" fmla="*/ 2254837 w 4931479"/>
                <a:gd name="csY352" fmla="*/ 4444732 h 4498795"/>
                <a:gd name="csX353" fmla="*/ 2123004 w 4931479"/>
                <a:gd name="csY353" fmla="*/ 4303146 h 4498795"/>
                <a:gd name="csX354" fmla="*/ 1864762 w 4931479"/>
                <a:gd name="csY354" fmla="*/ 4173613 h 4498795"/>
                <a:gd name="csX355" fmla="*/ 3214054 w 4931479"/>
                <a:gd name="csY355" fmla="*/ 4179367 h 4498795"/>
                <a:gd name="csX356" fmla="*/ 3255204 w 4931479"/>
                <a:gd name="csY356" fmla="*/ 4429883 h 4498795"/>
                <a:gd name="csX357" fmla="*/ 3214054 w 4931479"/>
                <a:gd name="csY357" fmla="*/ 4179367 h 4498795"/>
                <a:gd name="csX358" fmla="*/ 1384770 w 4931479"/>
                <a:gd name="csY358" fmla="*/ 4439910 h 4498795"/>
                <a:gd name="csX359" fmla="*/ 1324497 w 4931479"/>
                <a:gd name="csY359" fmla="*/ 4364624 h 4498795"/>
                <a:gd name="csX360" fmla="*/ 1111240 w 4931479"/>
                <a:gd name="csY360" fmla="*/ 4278269 h 4498795"/>
                <a:gd name="csX361" fmla="*/ 1058035 w 4931479"/>
                <a:gd name="csY361" fmla="*/ 4217284 h 4498795"/>
                <a:gd name="csX362" fmla="*/ 781547 w 4931479"/>
                <a:gd name="csY362" fmla="*/ 4183641 h 4498795"/>
                <a:gd name="csX363" fmla="*/ 757109 w 4931479"/>
                <a:gd name="csY363" fmla="*/ 4439910 h 4498795"/>
                <a:gd name="csX364" fmla="*/ 1384715 w 4931479"/>
                <a:gd name="csY364" fmla="*/ 4439910 h 4498795"/>
                <a:gd name="csX365" fmla="*/ 4483622 w 4931479"/>
                <a:gd name="csY365" fmla="*/ 4184243 h 4498795"/>
                <a:gd name="csX366" fmla="*/ 4505649 w 4931479"/>
                <a:gd name="csY366" fmla="*/ 4439417 h 4498795"/>
                <a:gd name="csX367" fmla="*/ 4483622 w 4931479"/>
                <a:gd name="csY367" fmla="*/ 4184243 h 4498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</a:cxnLst>
              <a:rect l="l" t="t" r="r" b="b"/>
              <a:pathLst>
                <a:path w="4931479" h="4498795">
                  <a:moveTo>
                    <a:pt x="4915067" y="4454211"/>
                  </a:moveTo>
                  <a:cubicBezTo>
                    <a:pt x="4925149" y="4455910"/>
                    <a:pt x="4933587" y="4469334"/>
                    <a:pt x="4931011" y="4479417"/>
                  </a:cubicBezTo>
                  <a:cubicBezTo>
                    <a:pt x="4926080" y="4492129"/>
                    <a:pt x="4917204" y="4491416"/>
                    <a:pt x="4905861" y="4492567"/>
                  </a:cubicBezTo>
                  <a:cubicBezTo>
                    <a:pt x="4723070" y="4510978"/>
                    <a:pt x="4501868" y="4482211"/>
                    <a:pt x="4316227" y="4487307"/>
                  </a:cubicBezTo>
                  <a:cubicBezTo>
                    <a:pt x="3163754" y="4487910"/>
                    <a:pt x="2011444" y="4480403"/>
                    <a:pt x="859628" y="4473060"/>
                  </a:cubicBezTo>
                  <a:cubicBezTo>
                    <a:pt x="655905" y="4471745"/>
                    <a:pt x="452073" y="4476403"/>
                    <a:pt x="248460" y="4470869"/>
                  </a:cubicBezTo>
                  <a:cubicBezTo>
                    <a:pt x="227857" y="4451910"/>
                    <a:pt x="240570" y="4437938"/>
                    <a:pt x="265008" y="4435088"/>
                  </a:cubicBezTo>
                  <a:cubicBezTo>
                    <a:pt x="403416" y="4418979"/>
                    <a:pt x="572290" y="4456842"/>
                    <a:pt x="707521" y="4440184"/>
                  </a:cubicBezTo>
                  <a:cubicBezTo>
                    <a:pt x="711466" y="4439691"/>
                    <a:pt x="716014" y="4440294"/>
                    <a:pt x="719466" y="4437883"/>
                  </a:cubicBezTo>
                  <a:lnTo>
                    <a:pt x="743136" y="4181449"/>
                  </a:lnTo>
                  <a:lnTo>
                    <a:pt x="677439" y="4167750"/>
                  </a:lnTo>
                  <a:lnTo>
                    <a:pt x="672124" y="4151751"/>
                  </a:lnTo>
                  <a:lnTo>
                    <a:pt x="776177" y="2646187"/>
                  </a:lnTo>
                  <a:cubicBezTo>
                    <a:pt x="772177" y="2641585"/>
                    <a:pt x="674973" y="2676707"/>
                    <a:pt x="658919" y="2678077"/>
                  </a:cubicBezTo>
                  <a:cubicBezTo>
                    <a:pt x="653713" y="2678515"/>
                    <a:pt x="648344" y="2676104"/>
                    <a:pt x="643686" y="2674077"/>
                  </a:cubicBezTo>
                  <a:cubicBezTo>
                    <a:pt x="641166" y="2664817"/>
                    <a:pt x="643303" y="2655173"/>
                    <a:pt x="645220" y="2645913"/>
                  </a:cubicBezTo>
                  <a:cubicBezTo>
                    <a:pt x="658371" y="2582901"/>
                    <a:pt x="697658" y="2503669"/>
                    <a:pt x="716726" y="2436821"/>
                  </a:cubicBezTo>
                  <a:cubicBezTo>
                    <a:pt x="729383" y="2392383"/>
                    <a:pt x="741712" y="2347507"/>
                    <a:pt x="747849" y="2301481"/>
                  </a:cubicBezTo>
                  <a:cubicBezTo>
                    <a:pt x="499962" y="2246249"/>
                    <a:pt x="203310" y="2240495"/>
                    <a:pt x="59148" y="1995787"/>
                  </a:cubicBezTo>
                  <a:cubicBezTo>
                    <a:pt x="-46494" y="1816393"/>
                    <a:pt x="-687" y="1676888"/>
                    <a:pt x="118161" y="1523795"/>
                  </a:cubicBezTo>
                  <a:cubicBezTo>
                    <a:pt x="277007" y="1319086"/>
                    <a:pt x="488017" y="1151144"/>
                    <a:pt x="664727" y="962161"/>
                  </a:cubicBezTo>
                  <a:lnTo>
                    <a:pt x="683302" y="923641"/>
                  </a:lnTo>
                  <a:lnTo>
                    <a:pt x="1088062" y="838382"/>
                  </a:lnTo>
                  <a:cubicBezTo>
                    <a:pt x="1076446" y="770548"/>
                    <a:pt x="1066747" y="702768"/>
                    <a:pt x="1071021" y="633509"/>
                  </a:cubicBezTo>
                  <a:cubicBezTo>
                    <a:pt x="971407" y="641235"/>
                    <a:pt x="911682" y="524798"/>
                    <a:pt x="969051" y="443539"/>
                  </a:cubicBezTo>
                  <a:cubicBezTo>
                    <a:pt x="1002529" y="396143"/>
                    <a:pt x="1059624" y="387760"/>
                    <a:pt x="1113322" y="400088"/>
                  </a:cubicBezTo>
                  <a:cubicBezTo>
                    <a:pt x="1136664" y="342116"/>
                    <a:pt x="1180663" y="285241"/>
                    <a:pt x="1237375" y="257570"/>
                  </a:cubicBezTo>
                  <a:cubicBezTo>
                    <a:pt x="1131897" y="156531"/>
                    <a:pt x="1191513" y="-10645"/>
                    <a:pt x="1344551" y="533"/>
                  </a:cubicBezTo>
                  <a:cubicBezTo>
                    <a:pt x="1445207" y="7876"/>
                    <a:pt x="1516165" y="115545"/>
                    <a:pt x="1475124" y="210009"/>
                  </a:cubicBezTo>
                  <a:cubicBezTo>
                    <a:pt x="1572383" y="226995"/>
                    <a:pt x="1663888" y="295049"/>
                    <a:pt x="1704107" y="385349"/>
                  </a:cubicBezTo>
                  <a:cubicBezTo>
                    <a:pt x="1848323" y="378499"/>
                    <a:pt x="1894076" y="564798"/>
                    <a:pt x="1760489" y="621564"/>
                  </a:cubicBezTo>
                  <a:cubicBezTo>
                    <a:pt x="1822132" y="720576"/>
                    <a:pt x="1851666" y="835478"/>
                    <a:pt x="1874131" y="949175"/>
                  </a:cubicBezTo>
                  <a:lnTo>
                    <a:pt x="2030074" y="1017886"/>
                  </a:lnTo>
                  <a:cubicBezTo>
                    <a:pt x="2043772" y="1025557"/>
                    <a:pt x="2050895" y="1050543"/>
                    <a:pt x="2054019" y="1065282"/>
                  </a:cubicBezTo>
                  <a:cubicBezTo>
                    <a:pt x="2117689" y="1364291"/>
                    <a:pt x="2089525" y="1709436"/>
                    <a:pt x="2304699" y="1956336"/>
                  </a:cubicBezTo>
                  <a:cubicBezTo>
                    <a:pt x="2419163" y="2087731"/>
                    <a:pt x="2567106" y="2211126"/>
                    <a:pt x="2697350" y="2324713"/>
                  </a:cubicBezTo>
                  <a:cubicBezTo>
                    <a:pt x="2723103" y="2347179"/>
                    <a:pt x="2813842" y="2400493"/>
                    <a:pt x="2846225" y="2413588"/>
                  </a:cubicBezTo>
                  <a:cubicBezTo>
                    <a:pt x="2853622" y="2416602"/>
                    <a:pt x="2859485" y="2422027"/>
                    <a:pt x="2865841" y="2426465"/>
                  </a:cubicBezTo>
                  <a:cubicBezTo>
                    <a:pt x="2909292" y="2369480"/>
                    <a:pt x="2964140" y="2310138"/>
                    <a:pt x="3003208" y="2250797"/>
                  </a:cubicBezTo>
                  <a:cubicBezTo>
                    <a:pt x="3009400" y="2241427"/>
                    <a:pt x="3014057" y="2237811"/>
                    <a:pt x="3015756" y="2225318"/>
                  </a:cubicBezTo>
                  <a:cubicBezTo>
                    <a:pt x="3024742" y="2159346"/>
                    <a:pt x="3014167" y="2057978"/>
                    <a:pt x="3015372" y="1987020"/>
                  </a:cubicBezTo>
                  <a:cubicBezTo>
                    <a:pt x="3019975" y="1712121"/>
                    <a:pt x="3023372" y="1434427"/>
                    <a:pt x="3025290" y="1159527"/>
                  </a:cubicBezTo>
                  <a:cubicBezTo>
                    <a:pt x="3026550" y="980188"/>
                    <a:pt x="3010058" y="767260"/>
                    <a:pt x="3024852" y="592852"/>
                  </a:cubicBezTo>
                  <a:cubicBezTo>
                    <a:pt x="3025674" y="583427"/>
                    <a:pt x="3025838" y="574660"/>
                    <a:pt x="3032084" y="566770"/>
                  </a:cubicBezTo>
                  <a:lnTo>
                    <a:pt x="4739453" y="553017"/>
                  </a:lnTo>
                  <a:cubicBezTo>
                    <a:pt x="4744494" y="552031"/>
                    <a:pt x="4755727" y="562551"/>
                    <a:pt x="4755727" y="564524"/>
                  </a:cubicBezTo>
                  <a:lnTo>
                    <a:pt x="4755727" y="2722295"/>
                  </a:lnTo>
                  <a:lnTo>
                    <a:pt x="4829424" y="2722295"/>
                  </a:lnTo>
                  <a:cubicBezTo>
                    <a:pt x="4832328" y="2722295"/>
                    <a:pt x="4841260" y="2728761"/>
                    <a:pt x="4846027" y="2729474"/>
                  </a:cubicBezTo>
                  <a:cubicBezTo>
                    <a:pt x="4849862" y="2731556"/>
                    <a:pt x="4850136" y="2735062"/>
                    <a:pt x="4850903" y="2738843"/>
                  </a:cubicBezTo>
                  <a:cubicBezTo>
                    <a:pt x="4854629" y="2757911"/>
                    <a:pt x="4853424" y="2845745"/>
                    <a:pt x="4850903" y="2867499"/>
                  </a:cubicBezTo>
                  <a:cubicBezTo>
                    <a:pt x="4850027" y="2875279"/>
                    <a:pt x="4848986" y="2882622"/>
                    <a:pt x="4843725" y="2888868"/>
                  </a:cubicBezTo>
                  <a:cubicBezTo>
                    <a:pt x="4823726" y="2908100"/>
                    <a:pt x="4671564" y="2896375"/>
                    <a:pt x="4636879" y="2893580"/>
                  </a:cubicBezTo>
                  <a:lnTo>
                    <a:pt x="4632112" y="4011753"/>
                  </a:lnTo>
                  <a:lnTo>
                    <a:pt x="4743837" y="4011753"/>
                  </a:lnTo>
                  <a:cubicBezTo>
                    <a:pt x="4748549" y="4014767"/>
                    <a:pt x="4749974" y="4018328"/>
                    <a:pt x="4750960" y="4023643"/>
                  </a:cubicBezTo>
                  <a:cubicBezTo>
                    <a:pt x="4754412" y="4042602"/>
                    <a:pt x="4751782" y="4129011"/>
                    <a:pt x="4745316" y="4146436"/>
                  </a:cubicBezTo>
                  <a:cubicBezTo>
                    <a:pt x="4743617" y="4150984"/>
                    <a:pt x="4732659" y="4159258"/>
                    <a:pt x="4729590" y="4159258"/>
                  </a:cubicBezTo>
                  <a:lnTo>
                    <a:pt x="4575072" y="4159258"/>
                  </a:lnTo>
                  <a:lnTo>
                    <a:pt x="4620441" y="4192353"/>
                  </a:lnTo>
                  <a:cubicBezTo>
                    <a:pt x="4697372" y="4274927"/>
                    <a:pt x="4678852" y="4390322"/>
                    <a:pt x="4589319" y="4454266"/>
                  </a:cubicBezTo>
                  <a:lnTo>
                    <a:pt x="4915012" y="4454266"/>
                  </a:lnTo>
                  <a:close/>
                  <a:moveTo>
                    <a:pt x="1399673" y="204639"/>
                  </a:moveTo>
                  <a:lnTo>
                    <a:pt x="1437262" y="203105"/>
                  </a:lnTo>
                  <a:cubicBezTo>
                    <a:pt x="1488823" y="100148"/>
                    <a:pt x="1380167" y="7985"/>
                    <a:pt x="1280169" y="43546"/>
                  </a:cubicBezTo>
                  <a:lnTo>
                    <a:pt x="1323017" y="74340"/>
                  </a:lnTo>
                  <a:cubicBezTo>
                    <a:pt x="1362633" y="109244"/>
                    <a:pt x="1388824" y="152859"/>
                    <a:pt x="1399673" y="204639"/>
                  </a:cubicBezTo>
                  <a:close/>
                  <a:moveTo>
                    <a:pt x="1244991" y="72642"/>
                  </a:moveTo>
                  <a:cubicBezTo>
                    <a:pt x="1199896" y="121846"/>
                    <a:pt x="1216389" y="207269"/>
                    <a:pt x="1276991" y="232748"/>
                  </a:cubicBezTo>
                  <a:lnTo>
                    <a:pt x="1359071" y="205516"/>
                  </a:lnTo>
                  <a:cubicBezTo>
                    <a:pt x="1369592" y="166229"/>
                    <a:pt x="1276004" y="65299"/>
                    <a:pt x="1244991" y="72642"/>
                  </a:cubicBezTo>
                  <a:close/>
                  <a:moveTo>
                    <a:pt x="1646245" y="362281"/>
                  </a:moveTo>
                  <a:cubicBezTo>
                    <a:pt x="1649587" y="359102"/>
                    <a:pt x="1621752" y="325404"/>
                    <a:pt x="1617916" y="321678"/>
                  </a:cubicBezTo>
                  <a:cubicBezTo>
                    <a:pt x="1481097" y="186941"/>
                    <a:pt x="1247128" y="223050"/>
                    <a:pt x="1156554" y="390828"/>
                  </a:cubicBezTo>
                  <a:cubicBezTo>
                    <a:pt x="1315456" y="328089"/>
                    <a:pt x="1480713" y="315542"/>
                    <a:pt x="1646245" y="362281"/>
                  </a:cubicBezTo>
                  <a:close/>
                  <a:moveTo>
                    <a:pt x="1684271" y="642988"/>
                  </a:moveTo>
                  <a:cubicBezTo>
                    <a:pt x="1697970" y="596085"/>
                    <a:pt x="1707285" y="552250"/>
                    <a:pt x="1703230" y="502716"/>
                  </a:cubicBezTo>
                  <a:cubicBezTo>
                    <a:pt x="1701696" y="483922"/>
                    <a:pt x="1687230" y="419047"/>
                    <a:pt x="1675066" y="407156"/>
                  </a:cubicBezTo>
                  <a:cubicBezTo>
                    <a:pt x="1660107" y="392581"/>
                    <a:pt x="1524384" y="373513"/>
                    <a:pt x="1496439" y="371815"/>
                  </a:cubicBezTo>
                  <a:cubicBezTo>
                    <a:pt x="1403016" y="366116"/>
                    <a:pt x="1234635" y="383869"/>
                    <a:pt x="1153212" y="432690"/>
                  </a:cubicBezTo>
                  <a:cubicBezTo>
                    <a:pt x="1129267" y="447046"/>
                    <a:pt x="1138472" y="471155"/>
                    <a:pt x="1144500" y="495648"/>
                  </a:cubicBezTo>
                  <a:cubicBezTo>
                    <a:pt x="1172554" y="609838"/>
                    <a:pt x="1274087" y="619810"/>
                    <a:pt x="1369044" y="577291"/>
                  </a:cubicBezTo>
                  <a:cubicBezTo>
                    <a:pt x="1388222" y="568688"/>
                    <a:pt x="1427454" y="535812"/>
                    <a:pt x="1443892" y="538113"/>
                  </a:cubicBezTo>
                  <a:cubicBezTo>
                    <a:pt x="1454905" y="539647"/>
                    <a:pt x="1522027" y="608249"/>
                    <a:pt x="1555780" y="616906"/>
                  </a:cubicBezTo>
                  <a:cubicBezTo>
                    <a:pt x="1628437" y="635646"/>
                    <a:pt x="1567342" y="554935"/>
                    <a:pt x="1548876" y="533456"/>
                  </a:cubicBezTo>
                  <a:cubicBezTo>
                    <a:pt x="1533096" y="515100"/>
                    <a:pt x="1480713" y="472744"/>
                    <a:pt x="1473809" y="455978"/>
                  </a:cubicBezTo>
                  <a:cubicBezTo>
                    <a:pt x="1471179" y="449676"/>
                    <a:pt x="1472220" y="444800"/>
                    <a:pt x="1476220" y="439539"/>
                  </a:cubicBezTo>
                  <a:cubicBezTo>
                    <a:pt x="1497370" y="419101"/>
                    <a:pt x="1560931" y="490497"/>
                    <a:pt x="1574794" y="507484"/>
                  </a:cubicBezTo>
                  <a:cubicBezTo>
                    <a:pt x="1598629" y="536634"/>
                    <a:pt x="1641258" y="631207"/>
                    <a:pt x="1669696" y="640906"/>
                  </a:cubicBezTo>
                  <a:cubicBezTo>
                    <a:pt x="1674518" y="642550"/>
                    <a:pt x="1679121" y="643646"/>
                    <a:pt x="1684217" y="642988"/>
                  </a:cubicBezTo>
                  <a:close/>
                  <a:moveTo>
                    <a:pt x="1750900" y="581181"/>
                  </a:moveTo>
                  <a:cubicBezTo>
                    <a:pt x="1837200" y="556743"/>
                    <a:pt x="1810516" y="421622"/>
                    <a:pt x="1722353" y="424197"/>
                  </a:cubicBezTo>
                  <a:lnTo>
                    <a:pt x="1750900" y="581181"/>
                  </a:lnTo>
                  <a:close/>
                  <a:moveTo>
                    <a:pt x="1099514" y="433677"/>
                  </a:moveTo>
                  <a:cubicBezTo>
                    <a:pt x="964338" y="400746"/>
                    <a:pt x="936339" y="595592"/>
                    <a:pt x="1075734" y="600194"/>
                  </a:cubicBezTo>
                  <a:cubicBezTo>
                    <a:pt x="1074802" y="543702"/>
                    <a:pt x="1086912" y="488196"/>
                    <a:pt x="1099514" y="433677"/>
                  </a:cubicBezTo>
                  <a:close/>
                  <a:moveTo>
                    <a:pt x="1426084" y="586441"/>
                  </a:moveTo>
                  <a:cubicBezTo>
                    <a:pt x="1390359" y="595701"/>
                    <a:pt x="1444549" y="657563"/>
                    <a:pt x="1461097" y="668905"/>
                  </a:cubicBezTo>
                  <a:cubicBezTo>
                    <a:pt x="1487179" y="686768"/>
                    <a:pt x="1531507" y="695097"/>
                    <a:pt x="1558356" y="676467"/>
                  </a:cubicBezTo>
                  <a:cubicBezTo>
                    <a:pt x="1570903" y="637728"/>
                    <a:pt x="1517260" y="658878"/>
                    <a:pt x="1490631" y="648851"/>
                  </a:cubicBezTo>
                  <a:cubicBezTo>
                    <a:pt x="1460220" y="637399"/>
                    <a:pt x="1444056" y="581784"/>
                    <a:pt x="1426029" y="586441"/>
                  </a:cubicBezTo>
                  <a:close/>
                  <a:moveTo>
                    <a:pt x="4722522" y="590660"/>
                  </a:moveTo>
                  <a:lnTo>
                    <a:pt x="3058385" y="595427"/>
                  </a:lnTo>
                  <a:lnTo>
                    <a:pt x="3053728" y="2179894"/>
                  </a:lnTo>
                  <a:lnTo>
                    <a:pt x="3293724" y="1865817"/>
                  </a:lnTo>
                  <a:cubicBezTo>
                    <a:pt x="3315915" y="1831954"/>
                    <a:pt x="3347696" y="1850529"/>
                    <a:pt x="3326764" y="1884666"/>
                  </a:cubicBezTo>
                  <a:lnTo>
                    <a:pt x="3055755" y="2241482"/>
                  </a:lnTo>
                  <a:cubicBezTo>
                    <a:pt x="3050824" y="2327946"/>
                    <a:pt x="3054988" y="2414684"/>
                    <a:pt x="3053838" y="2501258"/>
                  </a:cubicBezTo>
                  <a:cubicBezTo>
                    <a:pt x="3053070" y="2561038"/>
                    <a:pt x="3041399" y="2626736"/>
                    <a:pt x="3048632" y="2686844"/>
                  </a:cubicBezTo>
                  <a:cubicBezTo>
                    <a:pt x="3049235" y="2691940"/>
                    <a:pt x="3048468" y="2697803"/>
                    <a:pt x="3053289" y="2701200"/>
                  </a:cubicBezTo>
                  <a:lnTo>
                    <a:pt x="4717700" y="2722350"/>
                  </a:lnTo>
                  <a:lnTo>
                    <a:pt x="4722467" y="590715"/>
                  </a:lnTo>
                  <a:close/>
                  <a:moveTo>
                    <a:pt x="1370468" y="1651683"/>
                  </a:moveTo>
                  <a:cubicBezTo>
                    <a:pt x="1349318" y="1582753"/>
                    <a:pt x="1317647" y="1517713"/>
                    <a:pt x="1294305" y="1449605"/>
                  </a:cubicBezTo>
                  <a:cubicBezTo>
                    <a:pt x="1263183" y="1358647"/>
                    <a:pt x="1238799" y="1264621"/>
                    <a:pt x="1215896" y="1171253"/>
                  </a:cubicBezTo>
                  <a:cubicBezTo>
                    <a:pt x="1198362" y="1099638"/>
                    <a:pt x="1198855" y="1032242"/>
                    <a:pt x="1146198" y="974544"/>
                  </a:cubicBezTo>
                  <a:lnTo>
                    <a:pt x="1099514" y="876244"/>
                  </a:lnTo>
                  <a:cubicBezTo>
                    <a:pt x="1054090" y="970654"/>
                    <a:pt x="1062528" y="1076515"/>
                    <a:pt x="1081925" y="1176842"/>
                  </a:cubicBezTo>
                  <a:cubicBezTo>
                    <a:pt x="1112939" y="1337113"/>
                    <a:pt x="1192992" y="1496398"/>
                    <a:pt x="1310908" y="1609054"/>
                  </a:cubicBezTo>
                  <a:lnTo>
                    <a:pt x="1370468" y="1651738"/>
                  </a:lnTo>
                  <a:close/>
                  <a:moveTo>
                    <a:pt x="1056665" y="885669"/>
                  </a:moveTo>
                  <a:lnTo>
                    <a:pt x="714260" y="954654"/>
                  </a:lnTo>
                  <a:cubicBezTo>
                    <a:pt x="751958" y="1078433"/>
                    <a:pt x="785930" y="1204239"/>
                    <a:pt x="807957" y="1332018"/>
                  </a:cubicBezTo>
                  <a:cubicBezTo>
                    <a:pt x="836340" y="1496618"/>
                    <a:pt x="849874" y="1670806"/>
                    <a:pt x="837984" y="1837214"/>
                  </a:cubicBezTo>
                  <a:lnTo>
                    <a:pt x="1187622" y="1870529"/>
                  </a:lnTo>
                  <a:cubicBezTo>
                    <a:pt x="1198362" y="1879625"/>
                    <a:pt x="1178746" y="1937213"/>
                    <a:pt x="1173102" y="1951350"/>
                  </a:cubicBezTo>
                  <a:cubicBezTo>
                    <a:pt x="1162198" y="1978472"/>
                    <a:pt x="1144993" y="2001212"/>
                    <a:pt x="1123295" y="2020444"/>
                  </a:cubicBezTo>
                  <a:cubicBezTo>
                    <a:pt x="1154198" y="2032937"/>
                    <a:pt x="1186143" y="2063183"/>
                    <a:pt x="1174636" y="2100388"/>
                  </a:cubicBezTo>
                  <a:cubicBezTo>
                    <a:pt x="1172390" y="2107621"/>
                    <a:pt x="1160335" y="2112333"/>
                    <a:pt x="1161595" y="2119730"/>
                  </a:cubicBezTo>
                  <a:cubicBezTo>
                    <a:pt x="1162198" y="2123128"/>
                    <a:pt x="1176828" y="2134963"/>
                    <a:pt x="1181266" y="2143182"/>
                  </a:cubicBezTo>
                  <a:cubicBezTo>
                    <a:pt x="1201923" y="2181538"/>
                    <a:pt x="1167075" y="2200167"/>
                    <a:pt x="1132774" y="2201263"/>
                  </a:cubicBezTo>
                  <a:cubicBezTo>
                    <a:pt x="1132993" y="2211455"/>
                    <a:pt x="1154308" y="2224550"/>
                    <a:pt x="1160609" y="2235235"/>
                  </a:cubicBezTo>
                  <a:cubicBezTo>
                    <a:pt x="1187403" y="2280276"/>
                    <a:pt x="1145596" y="2304220"/>
                    <a:pt x="1104281" y="2303563"/>
                  </a:cubicBezTo>
                  <a:cubicBezTo>
                    <a:pt x="1119678" y="2337370"/>
                    <a:pt x="1104336" y="2362082"/>
                    <a:pt x="1068008" y="2365151"/>
                  </a:cubicBezTo>
                  <a:cubicBezTo>
                    <a:pt x="1032666" y="2368165"/>
                    <a:pt x="946311" y="2337042"/>
                    <a:pt x="905545" y="2328713"/>
                  </a:cubicBezTo>
                  <a:cubicBezTo>
                    <a:pt x="866039" y="2320604"/>
                    <a:pt x="825272" y="2317206"/>
                    <a:pt x="785930" y="2308385"/>
                  </a:cubicBezTo>
                  <a:cubicBezTo>
                    <a:pt x="762862" y="2419232"/>
                    <a:pt x="727137" y="2526682"/>
                    <a:pt x="685877" y="2631776"/>
                  </a:cubicBezTo>
                  <a:cubicBezTo>
                    <a:pt x="925106" y="2572490"/>
                    <a:pt x="1160664" y="2492546"/>
                    <a:pt x="1369756" y="2362192"/>
                  </a:cubicBezTo>
                  <a:lnTo>
                    <a:pt x="1384879" y="1707299"/>
                  </a:lnTo>
                  <a:cubicBezTo>
                    <a:pt x="1216444" y="1607191"/>
                    <a:pt x="1105761" y="1421386"/>
                    <a:pt x="1058090" y="1233937"/>
                  </a:cubicBezTo>
                  <a:cubicBezTo>
                    <a:pt x="1038474" y="1156952"/>
                    <a:pt x="1023625" y="1061995"/>
                    <a:pt x="1032995" y="983147"/>
                  </a:cubicBezTo>
                  <a:cubicBezTo>
                    <a:pt x="1036995" y="949777"/>
                    <a:pt x="1049049" y="917997"/>
                    <a:pt x="1056720" y="885559"/>
                  </a:cubicBezTo>
                  <a:close/>
                  <a:moveTo>
                    <a:pt x="647302" y="2241208"/>
                  </a:moveTo>
                  <a:cubicBezTo>
                    <a:pt x="660782" y="2172606"/>
                    <a:pt x="695137" y="2092059"/>
                    <a:pt x="703630" y="2024006"/>
                  </a:cubicBezTo>
                  <a:cubicBezTo>
                    <a:pt x="704781" y="2014800"/>
                    <a:pt x="707795" y="1996445"/>
                    <a:pt x="702754" y="1989267"/>
                  </a:cubicBezTo>
                  <a:cubicBezTo>
                    <a:pt x="698699" y="1983459"/>
                    <a:pt x="585057" y="1960500"/>
                    <a:pt x="565989" y="1954911"/>
                  </a:cubicBezTo>
                  <a:cubicBezTo>
                    <a:pt x="458977" y="1923514"/>
                    <a:pt x="370156" y="1880556"/>
                    <a:pt x="313007" y="1779846"/>
                  </a:cubicBezTo>
                  <a:cubicBezTo>
                    <a:pt x="302870" y="1762038"/>
                    <a:pt x="264734" y="1690751"/>
                    <a:pt x="291308" y="1677601"/>
                  </a:cubicBezTo>
                  <a:cubicBezTo>
                    <a:pt x="314048" y="1666368"/>
                    <a:pt x="323308" y="1719956"/>
                    <a:pt x="329993" y="1734312"/>
                  </a:cubicBezTo>
                  <a:cubicBezTo>
                    <a:pt x="338212" y="1752065"/>
                    <a:pt x="347472" y="1769818"/>
                    <a:pt x="360239" y="1784887"/>
                  </a:cubicBezTo>
                  <a:lnTo>
                    <a:pt x="768670" y="1328401"/>
                  </a:lnTo>
                  <a:cubicBezTo>
                    <a:pt x="765602" y="1294813"/>
                    <a:pt x="701000" y="990379"/>
                    <a:pt x="683576" y="990489"/>
                  </a:cubicBezTo>
                  <a:cubicBezTo>
                    <a:pt x="525715" y="1166760"/>
                    <a:pt x="339088" y="1315799"/>
                    <a:pt x="186817" y="1497220"/>
                  </a:cubicBezTo>
                  <a:cubicBezTo>
                    <a:pt x="77449" y="1627574"/>
                    <a:pt x="-8303" y="1746531"/>
                    <a:pt x="63751" y="1924665"/>
                  </a:cubicBezTo>
                  <a:cubicBezTo>
                    <a:pt x="158489" y="2158743"/>
                    <a:pt x="423087" y="2212112"/>
                    <a:pt x="647357" y="2241208"/>
                  </a:cubicBezTo>
                  <a:close/>
                  <a:moveTo>
                    <a:pt x="1884049" y="1889652"/>
                  </a:moveTo>
                  <a:cubicBezTo>
                    <a:pt x="1881583" y="1606095"/>
                    <a:pt x="1917309" y="1318922"/>
                    <a:pt x="2006513" y="1049666"/>
                  </a:cubicBezTo>
                  <a:lnTo>
                    <a:pt x="1881693" y="995092"/>
                  </a:lnTo>
                  <a:cubicBezTo>
                    <a:pt x="1893145" y="1079857"/>
                    <a:pt x="1895227" y="1168404"/>
                    <a:pt x="1865419" y="1250101"/>
                  </a:cubicBezTo>
                  <a:lnTo>
                    <a:pt x="1748490" y="1280566"/>
                  </a:lnTo>
                  <a:cubicBezTo>
                    <a:pt x="1734955" y="1324566"/>
                    <a:pt x="1721969" y="1368894"/>
                    <a:pt x="1702737" y="1410811"/>
                  </a:cubicBezTo>
                  <a:cubicBezTo>
                    <a:pt x="1643998" y="1538480"/>
                    <a:pt x="1540383" y="1634807"/>
                    <a:pt x="1418906" y="1702477"/>
                  </a:cubicBezTo>
                  <a:cubicBezTo>
                    <a:pt x="1416933" y="1859680"/>
                    <a:pt x="1415673" y="2015787"/>
                    <a:pt x="1413591" y="2172935"/>
                  </a:cubicBezTo>
                  <a:cubicBezTo>
                    <a:pt x="1412879" y="2225646"/>
                    <a:pt x="1403125" y="2281371"/>
                    <a:pt x="1408331" y="2334795"/>
                  </a:cubicBezTo>
                  <a:cubicBezTo>
                    <a:pt x="1409482" y="2346357"/>
                    <a:pt x="1409043" y="2346521"/>
                    <a:pt x="1415509" y="2356165"/>
                  </a:cubicBezTo>
                  <a:cubicBezTo>
                    <a:pt x="1424933" y="2370411"/>
                    <a:pt x="1480110" y="2409041"/>
                    <a:pt x="1497480" y="2421643"/>
                  </a:cubicBezTo>
                  <a:cubicBezTo>
                    <a:pt x="1642573" y="2526956"/>
                    <a:pt x="1810461" y="2619119"/>
                    <a:pt x="1988650" y="2650899"/>
                  </a:cubicBezTo>
                  <a:cubicBezTo>
                    <a:pt x="1956650" y="2461204"/>
                    <a:pt x="1901199" y="2273810"/>
                    <a:pt x="1893638" y="2079950"/>
                  </a:cubicBezTo>
                  <a:cubicBezTo>
                    <a:pt x="1813310" y="2078635"/>
                    <a:pt x="1631176" y="2084388"/>
                    <a:pt x="1604711" y="1986034"/>
                  </a:cubicBezTo>
                  <a:cubicBezTo>
                    <a:pt x="1597917" y="1960719"/>
                    <a:pt x="1593095" y="1888501"/>
                    <a:pt x="1626026" y="1881104"/>
                  </a:cubicBezTo>
                  <a:lnTo>
                    <a:pt x="1884104" y="1889652"/>
                  </a:lnTo>
                  <a:close/>
                  <a:moveTo>
                    <a:pt x="1322908" y="1409003"/>
                  </a:moveTo>
                  <a:cubicBezTo>
                    <a:pt x="1328497" y="1334593"/>
                    <a:pt x="1351839" y="1263471"/>
                    <a:pt x="1374359" y="1193116"/>
                  </a:cubicBezTo>
                  <a:lnTo>
                    <a:pt x="1237375" y="1090213"/>
                  </a:lnTo>
                  <a:cubicBezTo>
                    <a:pt x="1258196" y="1191582"/>
                    <a:pt x="1281703" y="1297772"/>
                    <a:pt x="1314853" y="1395688"/>
                  </a:cubicBezTo>
                  <a:cubicBezTo>
                    <a:pt x="1316552" y="1400674"/>
                    <a:pt x="1315894" y="1410098"/>
                    <a:pt x="1322853" y="1408948"/>
                  </a:cubicBezTo>
                  <a:close/>
                  <a:moveTo>
                    <a:pt x="2649132" y="2318357"/>
                  </a:moveTo>
                  <a:cubicBezTo>
                    <a:pt x="2575215" y="2259454"/>
                    <a:pt x="2500093" y="2199236"/>
                    <a:pt x="2430725" y="2134744"/>
                  </a:cubicBezTo>
                  <a:cubicBezTo>
                    <a:pt x="2161962" y="1884775"/>
                    <a:pt x="2117415" y="1742093"/>
                    <a:pt x="2060703" y="1382099"/>
                  </a:cubicBezTo>
                  <a:lnTo>
                    <a:pt x="2021910" y="1109336"/>
                  </a:lnTo>
                  <a:cubicBezTo>
                    <a:pt x="1976486" y="1284128"/>
                    <a:pt x="1939555" y="1463851"/>
                    <a:pt x="1926788" y="1644615"/>
                  </a:cubicBezTo>
                  <a:cubicBezTo>
                    <a:pt x="1920432" y="1734751"/>
                    <a:pt x="1911281" y="1886529"/>
                    <a:pt x="1921856" y="1972993"/>
                  </a:cubicBezTo>
                  <a:cubicBezTo>
                    <a:pt x="1923884" y="1989705"/>
                    <a:pt x="1935774" y="2012170"/>
                    <a:pt x="1943281" y="2027677"/>
                  </a:cubicBezTo>
                  <a:cubicBezTo>
                    <a:pt x="2016868" y="2180058"/>
                    <a:pt x="2189085" y="2316111"/>
                    <a:pt x="2319110" y="2422355"/>
                  </a:cubicBezTo>
                  <a:cubicBezTo>
                    <a:pt x="2368863" y="2463012"/>
                    <a:pt x="2420095" y="2502299"/>
                    <a:pt x="2471162" y="2541367"/>
                  </a:cubicBezTo>
                  <a:lnTo>
                    <a:pt x="2649077" y="2318302"/>
                  </a:lnTo>
                  <a:close/>
                  <a:moveTo>
                    <a:pt x="1498795" y="1451851"/>
                  </a:moveTo>
                  <a:lnTo>
                    <a:pt x="1555561" y="1269334"/>
                  </a:lnTo>
                  <a:lnTo>
                    <a:pt x="1446577" y="1228293"/>
                  </a:lnTo>
                  <a:cubicBezTo>
                    <a:pt x="1475289" y="1294868"/>
                    <a:pt x="1480220" y="1363579"/>
                    <a:pt x="1490686" y="1433934"/>
                  </a:cubicBezTo>
                  <a:cubicBezTo>
                    <a:pt x="1491398" y="1438755"/>
                    <a:pt x="1492055" y="1452892"/>
                    <a:pt x="1498795" y="1451851"/>
                  </a:cubicBezTo>
                  <a:close/>
                  <a:moveTo>
                    <a:pt x="1708052" y="1280621"/>
                  </a:moveTo>
                  <a:lnTo>
                    <a:pt x="1594629" y="1276512"/>
                  </a:lnTo>
                  <a:cubicBezTo>
                    <a:pt x="1560273" y="1409715"/>
                    <a:pt x="1504877" y="1535247"/>
                    <a:pt x="1432330" y="1651683"/>
                  </a:cubicBezTo>
                  <a:cubicBezTo>
                    <a:pt x="1435618" y="1654807"/>
                    <a:pt x="1475234" y="1626807"/>
                    <a:pt x="1481371" y="1622314"/>
                  </a:cubicBezTo>
                  <a:cubicBezTo>
                    <a:pt x="1594739" y="1539630"/>
                    <a:pt x="1679066" y="1419139"/>
                    <a:pt x="1708107" y="1280621"/>
                  </a:cubicBezTo>
                  <a:close/>
                  <a:moveTo>
                    <a:pt x="780889" y="1380510"/>
                  </a:moveTo>
                  <a:cubicBezTo>
                    <a:pt x="776067" y="1374811"/>
                    <a:pt x="745164" y="1408729"/>
                    <a:pt x="740452" y="1413715"/>
                  </a:cubicBezTo>
                  <a:cubicBezTo>
                    <a:pt x="620508" y="1539357"/>
                    <a:pt x="512675" y="1677272"/>
                    <a:pt x="390814" y="1801325"/>
                  </a:cubicBezTo>
                  <a:cubicBezTo>
                    <a:pt x="381280" y="1813708"/>
                    <a:pt x="386649" y="1820722"/>
                    <a:pt x="395635" y="1830365"/>
                  </a:cubicBezTo>
                  <a:cubicBezTo>
                    <a:pt x="421608" y="1858146"/>
                    <a:pt x="476730" y="1885378"/>
                    <a:pt x="512181" y="1899241"/>
                  </a:cubicBezTo>
                  <a:cubicBezTo>
                    <a:pt x="567961" y="1921049"/>
                    <a:pt x="683850" y="1955897"/>
                    <a:pt x="741657" y="1964610"/>
                  </a:cubicBezTo>
                  <a:cubicBezTo>
                    <a:pt x="759136" y="1967240"/>
                    <a:pt x="777218" y="1965815"/>
                    <a:pt x="794697" y="1965212"/>
                  </a:cubicBezTo>
                  <a:cubicBezTo>
                    <a:pt x="808998" y="1852611"/>
                    <a:pt x="803574" y="1738750"/>
                    <a:pt x="804889" y="1625328"/>
                  </a:cubicBezTo>
                  <a:lnTo>
                    <a:pt x="780889" y="1380510"/>
                  </a:lnTo>
                  <a:close/>
                  <a:moveTo>
                    <a:pt x="1151787" y="1899131"/>
                  </a:moveTo>
                  <a:lnTo>
                    <a:pt x="837984" y="1875296"/>
                  </a:lnTo>
                  <a:lnTo>
                    <a:pt x="833217" y="1970527"/>
                  </a:lnTo>
                  <a:cubicBezTo>
                    <a:pt x="874860" y="1970582"/>
                    <a:pt x="917161" y="1975020"/>
                    <a:pt x="958585" y="1980719"/>
                  </a:cubicBezTo>
                  <a:cubicBezTo>
                    <a:pt x="981982" y="1983952"/>
                    <a:pt x="1073926" y="2005321"/>
                    <a:pt x="1086528" y="2003075"/>
                  </a:cubicBezTo>
                  <a:cubicBezTo>
                    <a:pt x="1118582" y="1997321"/>
                    <a:pt x="1149376" y="1929542"/>
                    <a:pt x="1151842" y="1899186"/>
                  </a:cubicBezTo>
                  <a:close/>
                  <a:moveTo>
                    <a:pt x="1884049" y="1927679"/>
                  </a:moveTo>
                  <a:lnTo>
                    <a:pt x="1636765" y="1918145"/>
                  </a:lnTo>
                  <a:cubicBezTo>
                    <a:pt x="1610574" y="2060224"/>
                    <a:pt x="1798571" y="2037704"/>
                    <a:pt x="1888816" y="2041923"/>
                  </a:cubicBezTo>
                  <a:lnTo>
                    <a:pt x="1884049" y="1927679"/>
                  </a:lnTo>
                  <a:close/>
                  <a:moveTo>
                    <a:pt x="867189" y="2084060"/>
                  </a:moveTo>
                  <a:cubicBezTo>
                    <a:pt x="865271" y="2075183"/>
                    <a:pt x="864121" y="2060170"/>
                    <a:pt x="874312" y="2056772"/>
                  </a:cubicBezTo>
                  <a:cubicBezTo>
                    <a:pt x="930476" y="2053594"/>
                    <a:pt x="987735" y="2060224"/>
                    <a:pt x="1042474" y="2072717"/>
                  </a:cubicBezTo>
                  <a:cubicBezTo>
                    <a:pt x="1061652" y="2077101"/>
                    <a:pt x="1110089" y="2097320"/>
                    <a:pt x="1121651" y="2097703"/>
                  </a:cubicBezTo>
                  <a:cubicBezTo>
                    <a:pt x="1134637" y="2098142"/>
                    <a:pt x="1146198" y="2088882"/>
                    <a:pt x="1139952" y="2075183"/>
                  </a:cubicBezTo>
                  <a:cubicBezTo>
                    <a:pt x="1128883" y="2051074"/>
                    <a:pt x="1062912" y="2035074"/>
                    <a:pt x="1037816" y="2029759"/>
                  </a:cubicBezTo>
                  <a:cubicBezTo>
                    <a:pt x="944667" y="2010143"/>
                    <a:pt x="845272" y="2008171"/>
                    <a:pt x="750643" y="1999294"/>
                  </a:cubicBezTo>
                  <a:lnTo>
                    <a:pt x="681055" y="2251125"/>
                  </a:lnTo>
                  <a:cubicBezTo>
                    <a:pt x="768232" y="2268385"/>
                    <a:pt x="856504" y="2281810"/>
                    <a:pt x="943462" y="2300220"/>
                  </a:cubicBezTo>
                  <a:cubicBezTo>
                    <a:pt x="953544" y="2302357"/>
                    <a:pt x="1071295" y="2338028"/>
                    <a:pt x="1070967" y="2324877"/>
                  </a:cubicBezTo>
                  <a:cubicBezTo>
                    <a:pt x="1025817" y="2258413"/>
                    <a:pt x="931024" y="2259235"/>
                    <a:pt x="860066" y="2242084"/>
                  </a:cubicBezTo>
                  <a:cubicBezTo>
                    <a:pt x="850915" y="2234249"/>
                    <a:pt x="853272" y="2223071"/>
                    <a:pt x="861655" y="2215400"/>
                  </a:cubicBezTo>
                  <a:cubicBezTo>
                    <a:pt x="882641" y="2202907"/>
                    <a:pt x="973708" y="2225975"/>
                    <a:pt x="999406" y="2234687"/>
                  </a:cubicBezTo>
                  <a:cubicBezTo>
                    <a:pt x="1045214" y="2250249"/>
                    <a:pt x="1080172" y="2285755"/>
                    <a:pt x="1132719" y="2265372"/>
                  </a:cubicBezTo>
                  <a:cubicBezTo>
                    <a:pt x="1135185" y="2251016"/>
                    <a:pt x="1122801" y="2242687"/>
                    <a:pt x="1113267" y="2234906"/>
                  </a:cubicBezTo>
                  <a:cubicBezTo>
                    <a:pt x="1074419" y="2203236"/>
                    <a:pt x="1006803" y="2184442"/>
                    <a:pt x="957873" y="2176332"/>
                  </a:cubicBezTo>
                  <a:cubicBezTo>
                    <a:pt x="927846" y="2171346"/>
                    <a:pt x="876121" y="2173428"/>
                    <a:pt x="850970" y="2164387"/>
                  </a:cubicBezTo>
                  <a:cubicBezTo>
                    <a:pt x="833491" y="2158086"/>
                    <a:pt x="834203" y="2138141"/>
                    <a:pt x="850806" y="2133210"/>
                  </a:cubicBezTo>
                  <a:cubicBezTo>
                    <a:pt x="861819" y="2129922"/>
                    <a:pt x="889107" y="2131566"/>
                    <a:pt x="902093" y="2132278"/>
                  </a:cubicBezTo>
                  <a:cubicBezTo>
                    <a:pt x="984119" y="2136716"/>
                    <a:pt x="1061268" y="2174853"/>
                    <a:pt x="1144609" y="2165538"/>
                  </a:cubicBezTo>
                  <a:cubicBezTo>
                    <a:pt x="1152883" y="2158524"/>
                    <a:pt x="1138911" y="2151072"/>
                    <a:pt x="1134308" y="2147292"/>
                  </a:cubicBezTo>
                  <a:cubicBezTo>
                    <a:pt x="1070035" y="2094525"/>
                    <a:pt x="944667" y="2101375"/>
                    <a:pt x="867134" y="2084005"/>
                  </a:cubicBezTo>
                  <a:close/>
                  <a:moveTo>
                    <a:pt x="3182000" y="4149669"/>
                  </a:moveTo>
                  <a:lnTo>
                    <a:pt x="3027482" y="4149669"/>
                  </a:lnTo>
                  <a:cubicBezTo>
                    <a:pt x="3025016" y="4149669"/>
                    <a:pt x="3006112" y="4134984"/>
                    <a:pt x="3006112" y="4133011"/>
                  </a:cubicBezTo>
                  <a:lnTo>
                    <a:pt x="3006112" y="4002164"/>
                  </a:lnTo>
                  <a:lnTo>
                    <a:pt x="3148740" y="4002164"/>
                  </a:lnTo>
                  <a:lnTo>
                    <a:pt x="3158274" y="2879224"/>
                  </a:lnTo>
                  <a:lnTo>
                    <a:pt x="2917675" y="2870238"/>
                  </a:lnTo>
                  <a:cubicBezTo>
                    <a:pt x="2901182" y="2857088"/>
                    <a:pt x="2902004" y="2725967"/>
                    <a:pt x="2913675" y="2708268"/>
                  </a:cubicBezTo>
                  <a:cubicBezTo>
                    <a:pt x="2915429" y="2705583"/>
                    <a:pt x="2925785" y="2698460"/>
                    <a:pt x="2927648" y="2698460"/>
                  </a:cubicBezTo>
                  <a:lnTo>
                    <a:pt x="3015591" y="2698460"/>
                  </a:lnTo>
                  <a:lnTo>
                    <a:pt x="3015591" y="2294029"/>
                  </a:lnTo>
                  <a:lnTo>
                    <a:pt x="2897347" y="2449588"/>
                  </a:lnTo>
                  <a:cubicBezTo>
                    <a:pt x="2919265" y="2479889"/>
                    <a:pt x="2949401" y="2522628"/>
                    <a:pt x="2913456" y="2555833"/>
                  </a:cubicBezTo>
                  <a:cubicBezTo>
                    <a:pt x="2906388" y="2562353"/>
                    <a:pt x="2884087" y="2569312"/>
                    <a:pt x="2883210" y="2570736"/>
                  </a:cubicBezTo>
                  <a:cubicBezTo>
                    <a:pt x="2878169" y="2579010"/>
                    <a:pt x="2886553" y="2609585"/>
                    <a:pt x="2868252" y="2634297"/>
                  </a:cubicBezTo>
                  <a:cubicBezTo>
                    <a:pt x="2854608" y="2652653"/>
                    <a:pt x="2831978" y="2653694"/>
                    <a:pt x="2825019" y="2662406"/>
                  </a:cubicBezTo>
                  <a:cubicBezTo>
                    <a:pt x="2819814" y="2668981"/>
                    <a:pt x="2820745" y="2679885"/>
                    <a:pt x="2816746" y="2687502"/>
                  </a:cubicBezTo>
                  <a:cubicBezTo>
                    <a:pt x="2802992" y="2713638"/>
                    <a:pt x="2784308" y="2723172"/>
                    <a:pt x="2754171" y="2722405"/>
                  </a:cubicBezTo>
                  <a:cubicBezTo>
                    <a:pt x="2757514" y="2771500"/>
                    <a:pt x="2716035" y="2788651"/>
                    <a:pt x="2673077" y="2777199"/>
                  </a:cubicBezTo>
                  <a:cubicBezTo>
                    <a:pt x="2662830" y="2774459"/>
                    <a:pt x="2651488" y="2759939"/>
                    <a:pt x="2639981" y="2767281"/>
                  </a:cubicBezTo>
                  <a:lnTo>
                    <a:pt x="2530504" y="2900594"/>
                  </a:lnTo>
                  <a:cubicBezTo>
                    <a:pt x="2505628" y="2911936"/>
                    <a:pt x="2496313" y="2893635"/>
                    <a:pt x="2507436" y="2872868"/>
                  </a:cubicBezTo>
                  <a:lnTo>
                    <a:pt x="2614338" y="2741583"/>
                  </a:lnTo>
                  <a:cubicBezTo>
                    <a:pt x="2607872" y="2728158"/>
                    <a:pt x="2599105" y="2719665"/>
                    <a:pt x="2593516" y="2704597"/>
                  </a:cubicBezTo>
                  <a:cubicBezTo>
                    <a:pt x="2589571" y="2694077"/>
                    <a:pt x="2589133" y="2675392"/>
                    <a:pt x="2586558" y="2671064"/>
                  </a:cubicBezTo>
                  <a:cubicBezTo>
                    <a:pt x="2584421" y="2667447"/>
                    <a:pt x="2535983" y="2637913"/>
                    <a:pt x="2520970" y="2620105"/>
                  </a:cubicBezTo>
                  <a:cubicBezTo>
                    <a:pt x="2513627" y="2611393"/>
                    <a:pt x="2495052" y="2578243"/>
                    <a:pt x="2492861" y="2576983"/>
                  </a:cubicBezTo>
                  <a:cubicBezTo>
                    <a:pt x="2490559" y="2575668"/>
                    <a:pt x="2476642" y="2580435"/>
                    <a:pt x="2464423" y="2576983"/>
                  </a:cubicBezTo>
                  <a:cubicBezTo>
                    <a:pt x="2446560" y="2571887"/>
                    <a:pt x="2405848" y="2537367"/>
                    <a:pt x="2388424" y="2524381"/>
                  </a:cubicBezTo>
                  <a:cubicBezTo>
                    <a:pt x="2273467" y="2438410"/>
                    <a:pt x="2085306" y="2286960"/>
                    <a:pt x="1998184" y="2177428"/>
                  </a:cubicBezTo>
                  <a:cubicBezTo>
                    <a:pt x="1972267" y="2144826"/>
                    <a:pt x="1952870" y="2107621"/>
                    <a:pt x="1926788" y="2075238"/>
                  </a:cubicBezTo>
                  <a:cubicBezTo>
                    <a:pt x="1942842" y="2273043"/>
                    <a:pt x="1989581" y="2465368"/>
                    <a:pt x="2029581" y="2658899"/>
                  </a:cubicBezTo>
                  <a:lnTo>
                    <a:pt x="2025416" y="2678296"/>
                  </a:lnTo>
                  <a:cubicBezTo>
                    <a:pt x="1984924" y="2697967"/>
                    <a:pt x="1942733" y="2670296"/>
                    <a:pt x="1902898" y="2672433"/>
                  </a:cubicBezTo>
                  <a:lnTo>
                    <a:pt x="2020320" y="4132463"/>
                  </a:lnTo>
                  <a:cubicBezTo>
                    <a:pt x="2016540" y="4187092"/>
                    <a:pt x="1907446" y="4157230"/>
                    <a:pt x="1907829" y="4175915"/>
                  </a:cubicBezTo>
                  <a:cubicBezTo>
                    <a:pt x="1964869" y="4240845"/>
                    <a:pt x="2060375" y="4238654"/>
                    <a:pt x="2137195" y="4269831"/>
                  </a:cubicBezTo>
                  <a:cubicBezTo>
                    <a:pt x="2218235" y="4302707"/>
                    <a:pt x="2268810" y="4359967"/>
                    <a:pt x="2291001" y="4445061"/>
                  </a:cubicBezTo>
                  <a:lnTo>
                    <a:pt x="3160521" y="4449554"/>
                  </a:lnTo>
                  <a:lnTo>
                    <a:pt x="3124905" y="4418541"/>
                  </a:lnTo>
                  <a:cubicBezTo>
                    <a:pt x="3059755" y="4348131"/>
                    <a:pt x="3064248" y="4241557"/>
                    <a:pt x="3136850" y="4178435"/>
                  </a:cubicBezTo>
                  <a:lnTo>
                    <a:pt x="3181890" y="4149778"/>
                  </a:lnTo>
                  <a:close/>
                  <a:moveTo>
                    <a:pt x="2593516" y="2485368"/>
                  </a:moveTo>
                  <a:lnTo>
                    <a:pt x="2665186" y="2483450"/>
                  </a:lnTo>
                  <a:cubicBezTo>
                    <a:pt x="2683378" y="2477971"/>
                    <a:pt x="2686720" y="2426246"/>
                    <a:pt x="2711268" y="2438958"/>
                  </a:cubicBezTo>
                  <a:cubicBezTo>
                    <a:pt x="2733733" y="2450574"/>
                    <a:pt x="2705898" y="2488272"/>
                    <a:pt x="2702884" y="2506902"/>
                  </a:cubicBezTo>
                  <a:cubicBezTo>
                    <a:pt x="2700583" y="2521039"/>
                    <a:pt x="2698501" y="2541641"/>
                    <a:pt x="2706391" y="2553422"/>
                  </a:cubicBezTo>
                  <a:cubicBezTo>
                    <a:pt x="2733624" y="2584544"/>
                    <a:pt x="2798445" y="2491998"/>
                    <a:pt x="2794225" y="2455067"/>
                  </a:cubicBezTo>
                  <a:cubicBezTo>
                    <a:pt x="2789952" y="2417808"/>
                    <a:pt x="2708912" y="2362850"/>
                    <a:pt x="2673077" y="2353206"/>
                  </a:cubicBezTo>
                  <a:lnTo>
                    <a:pt x="2518614" y="2540929"/>
                  </a:lnTo>
                  <a:cubicBezTo>
                    <a:pt x="2525298" y="2583175"/>
                    <a:pt x="2559599" y="2620708"/>
                    <a:pt x="2598667" y="2635667"/>
                  </a:cubicBezTo>
                  <a:cubicBezTo>
                    <a:pt x="2609626" y="2620434"/>
                    <a:pt x="2640420" y="2616763"/>
                    <a:pt x="2649406" y="2610407"/>
                  </a:cubicBezTo>
                  <a:cubicBezTo>
                    <a:pt x="2651379" y="2609037"/>
                    <a:pt x="2671159" y="2569969"/>
                    <a:pt x="2671378" y="2567613"/>
                  </a:cubicBezTo>
                  <a:cubicBezTo>
                    <a:pt x="2672145" y="2558517"/>
                    <a:pt x="2657132" y="2532710"/>
                    <a:pt x="2663707" y="2517696"/>
                  </a:cubicBezTo>
                  <a:cubicBezTo>
                    <a:pt x="2639543" y="2521915"/>
                    <a:pt x="2577297" y="2522902"/>
                    <a:pt x="2593516" y="2485423"/>
                  </a:cubicBezTo>
                  <a:close/>
                  <a:moveTo>
                    <a:pt x="2821458" y="2516819"/>
                  </a:moveTo>
                  <a:cubicBezTo>
                    <a:pt x="2859594" y="2547175"/>
                    <a:pt x="2918497" y="2542846"/>
                    <a:pt x="2879758" y="2484710"/>
                  </a:cubicBezTo>
                  <a:cubicBezTo>
                    <a:pt x="2874279" y="2476437"/>
                    <a:pt x="2845403" y="2449588"/>
                    <a:pt x="2837183" y="2446355"/>
                  </a:cubicBezTo>
                  <a:cubicBezTo>
                    <a:pt x="2828800" y="2443067"/>
                    <a:pt x="2830773" y="2448601"/>
                    <a:pt x="2830170" y="2453369"/>
                  </a:cubicBezTo>
                  <a:cubicBezTo>
                    <a:pt x="2827430" y="2474683"/>
                    <a:pt x="2825019" y="2495669"/>
                    <a:pt x="2821458" y="2516819"/>
                  </a:cubicBezTo>
                  <a:close/>
                  <a:moveTo>
                    <a:pt x="2792856" y="2546901"/>
                  </a:moveTo>
                  <a:lnTo>
                    <a:pt x="2763925" y="2586024"/>
                  </a:lnTo>
                  <a:cubicBezTo>
                    <a:pt x="2781349" y="2605256"/>
                    <a:pt x="2806663" y="2638133"/>
                    <a:pt x="2834608" y="2619667"/>
                  </a:cubicBezTo>
                  <a:cubicBezTo>
                    <a:pt x="2875977" y="2592325"/>
                    <a:pt x="2825951" y="2546901"/>
                    <a:pt x="2792856" y="2546901"/>
                  </a:cubicBezTo>
                  <a:close/>
                  <a:moveTo>
                    <a:pt x="2700200" y="2594298"/>
                  </a:moveTo>
                  <a:cubicBezTo>
                    <a:pt x="2690940" y="2597311"/>
                    <a:pt x="2686720" y="2620215"/>
                    <a:pt x="2687597" y="2629037"/>
                  </a:cubicBezTo>
                  <a:cubicBezTo>
                    <a:pt x="2691871" y="2672707"/>
                    <a:pt x="2782171" y="2721693"/>
                    <a:pt x="2789952" y="2655502"/>
                  </a:cubicBezTo>
                  <a:cubicBezTo>
                    <a:pt x="2757021" y="2647283"/>
                    <a:pt x="2732418" y="2583723"/>
                    <a:pt x="2700200" y="2594298"/>
                  </a:cubicBezTo>
                  <a:close/>
                  <a:moveTo>
                    <a:pt x="2647926" y="2646680"/>
                  </a:moveTo>
                  <a:cubicBezTo>
                    <a:pt x="2581572" y="2652708"/>
                    <a:pt x="2668036" y="2775336"/>
                    <a:pt x="2716254" y="2743884"/>
                  </a:cubicBezTo>
                  <a:cubicBezTo>
                    <a:pt x="2741185" y="2727610"/>
                    <a:pt x="2687542" y="2696707"/>
                    <a:pt x="2680200" y="2689145"/>
                  </a:cubicBezTo>
                  <a:cubicBezTo>
                    <a:pt x="2670995" y="2679666"/>
                    <a:pt x="2657570" y="2645804"/>
                    <a:pt x="2647926" y="2646680"/>
                  </a:cubicBezTo>
                  <a:close/>
                  <a:moveTo>
                    <a:pt x="3291368" y="2879279"/>
                  </a:moveTo>
                  <a:lnTo>
                    <a:pt x="3196301" y="2879279"/>
                  </a:lnTo>
                  <a:lnTo>
                    <a:pt x="3182054" y="4002164"/>
                  </a:lnTo>
                  <a:lnTo>
                    <a:pt x="3291423" y="4002164"/>
                  </a:lnTo>
                  <a:lnTo>
                    <a:pt x="3291423" y="2879279"/>
                  </a:lnTo>
                  <a:close/>
                  <a:moveTo>
                    <a:pt x="4427678" y="2893580"/>
                  </a:moveTo>
                  <a:lnTo>
                    <a:pt x="3324573" y="2879279"/>
                  </a:lnTo>
                  <a:cubicBezTo>
                    <a:pt x="3325614" y="2978401"/>
                    <a:pt x="3323367" y="3077742"/>
                    <a:pt x="3324354" y="3176918"/>
                  </a:cubicBezTo>
                  <a:cubicBezTo>
                    <a:pt x="3324518" y="3191602"/>
                    <a:pt x="3329449" y="3204589"/>
                    <a:pt x="3329559" y="3219274"/>
                  </a:cubicBezTo>
                  <a:cubicBezTo>
                    <a:pt x="3331860" y="3480201"/>
                    <a:pt x="3327367" y="3741347"/>
                    <a:pt x="3329285" y="4002219"/>
                  </a:cubicBezTo>
                  <a:lnTo>
                    <a:pt x="4427623" y="4006931"/>
                  </a:lnTo>
                  <a:lnTo>
                    <a:pt x="4427623" y="2893526"/>
                  </a:lnTo>
                  <a:close/>
                  <a:moveTo>
                    <a:pt x="4598853" y="2893580"/>
                  </a:moveTo>
                  <a:lnTo>
                    <a:pt x="4465704" y="2893580"/>
                  </a:lnTo>
                  <a:lnTo>
                    <a:pt x="4465704" y="4011698"/>
                  </a:lnTo>
                  <a:lnTo>
                    <a:pt x="4594086" y="4011698"/>
                  </a:lnTo>
                  <a:lnTo>
                    <a:pt x="4598853" y="2893580"/>
                  </a:lnTo>
                  <a:close/>
                  <a:moveTo>
                    <a:pt x="1425207" y="4439910"/>
                  </a:moveTo>
                  <a:lnTo>
                    <a:pt x="1555945" y="4439910"/>
                  </a:lnTo>
                  <a:lnTo>
                    <a:pt x="1541644" y="4202051"/>
                  </a:lnTo>
                  <a:cubicBezTo>
                    <a:pt x="1526630" y="4205010"/>
                    <a:pt x="1470302" y="4212846"/>
                    <a:pt x="1462850" y="4202380"/>
                  </a:cubicBezTo>
                  <a:lnTo>
                    <a:pt x="1460549" y="4194819"/>
                  </a:lnTo>
                  <a:lnTo>
                    <a:pt x="1363345" y="3003003"/>
                  </a:lnTo>
                  <a:lnTo>
                    <a:pt x="1202855" y="4203257"/>
                  </a:lnTo>
                  <a:cubicBezTo>
                    <a:pt x="1195184" y="4251859"/>
                    <a:pt x="1140554" y="4218161"/>
                    <a:pt x="1108993" y="4223476"/>
                  </a:cubicBezTo>
                  <a:cubicBezTo>
                    <a:pt x="1148719" y="4286927"/>
                    <a:pt x="1232115" y="4282215"/>
                    <a:pt x="1295620" y="4307913"/>
                  </a:cubicBezTo>
                  <a:cubicBezTo>
                    <a:pt x="1360934" y="4334323"/>
                    <a:pt x="1394523" y="4379035"/>
                    <a:pt x="1425152" y="4440020"/>
                  </a:cubicBezTo>
                  <a:close/>
                  <a:moveTo>
                    <a:pt x="4712330" y="4050437"/>
                  </a:moveTo>
                  <a:lnTo>
                    <a:pt x="3044139" y="4040191"/>
                  </a:lnTo>
                  <a:lnTo>
                    <a:pt x="3039372" y="4111587"/>
                  </a:lnTo>
                  <a:lnTo>
                    <a:pt x="4717755" y="4121066"/>
                  </a:lnTo>
                  <a:lnTo>
                    <a:pt x="4712330" y="4050383"/>
                  </a:lnTo>
                  <a:close/>
                  <a:moveTo>
                    <a:pt x="4432445" y="4154491"/>
                  </a:moveTo>
                  <a:lnTo>
                    <a:pt x="3300902" y="4149724"/>
                  </a:lnTo>
                  <a:lnTo>
                    <a:pt x="3345942" y="4178326"/>
                  </a:lnTo>
                  <a:cubicBezTo>
                    <a:pt x="3435913" y="4256242"/>
                    <a:pt x="3416900" y="4387692"/>
                    <a:pt x="3319915" y="4449390"/>
                  </a:cubicBezTo>
                  <a:lnTo>
                    <a:pt x="4422965" y="4454157"/>
                  </a:lnTo>
                  <a:cubicBezTo>
                    <a:pt x="4412938" y="4441938"/>
                    <a:pt x="4396062" y="4435362"/>
                    <a:pt x="4384719" y="4423472"/>
                  </a:cubicBezTo>
                  <a:cubicBezTo>
                    <a:pt x="4329542" y="4365500"/>
                    <a:pt x="4326967" y="4267804"/>
                    <a:pt x="4377761" y="4206709"/>
                  </a:cubicBezTo>
                  <a:cubicBezTo>
                    <a:pt x="4394199" y="4186928"/>
                    <a:pt x="4417760" y="4175586"/>
                    <a:pt x="4432499" y="4154491"/>
                  </a:cubicBezTo>
                  <a:close/>
                  <a:moveTo>
                    <a:pt x="1864762" y="4173559"/>
                  </a:moveTo>
                  <a:lnTo>
                    <a:pt x="1579725" y="4197284"/>
                  </a:lnTo>
                  <a:lnTo>
                    <a:pt x="1593972" y="4440020"/>
                  </a:lnTo>
                  <a:lnTo>
                    <a:pt x="2254837" y="4444732"/>
                  </a:lnTo>
                  <a:cubicBezTo>
                    <a:pt x="2237961" y="4373062"/>
                    <a:pt x="2188646" y="4330268"/>
                    <a:pt x="2123004" y="4303146"/>
                  </a:cubicBezTo>
                  <a:cubicBezTo>
                    <a:pt x="2035115" y="4266818"/>
                    <a:pt x="1910733" y="4271530"/>
                    <a:pt x="1864762" y="4173613"/>
                  </a:cubicBezTo>
                  <a:close/>
                  <a:moveTo>
                    <a:pt x="3214054" y="4179367"/>
                  </a:moveTo>
                  <a:cubicBezTo>
                    <a:pt x="3068193" y="4204298"/>
                    <a:pt x="3089782" y="4446267"/>
                    <a:pt x="3255204" y="4429883"/>
                  </a:cubicBezTo>
                  <a:cubicBezTo>
                    <a:pt x="3422105" y="4413336"/>
                    <a:pt x="3395202" y="4148408"/>
                    <a:pt x="3214054" y="4179367"/>
                  </a:cubicBezTo>
                  <a:close/>
                  <a:moveTo>
                    <a:pt x="1384770" y="4439910"/>
                  </a:moveTo>
                  <a:cubicBezTo>
                    <a:pt x="1376715" y="4411911"/>
                    <a:pt x="1347565" y="4381500"/>
                    <a:pt x="1324497" y="4364624"/>
                  </a:cubicBezTo>
                  <a:cubicBezTo>
                    <a:pt x="1259566" y="4317008"/>
                    <a:pt x="1172992" y="4330597"/>
                    <a:pt x="1111240" y="4278269"/>
                  </a:cubicBezTo>
                  <a:cubicBezTo>
                    <a:pt x="1089432" y="4259804"/>
                    <a:pt x="1077761" y="4236681"/>
                    <a:pt x="1058035" y="4217284"/>
                  </a:cubicBezTo>
                  <a:lnTo>
                    <a:pt x="781547" y="4183641"/>
                  </a:lnTo>
                  <a:lnTo>
                    <a:pt x="757109" y="4439910"/>
                  </a:lnTo>
                  <a:lnTo>
                    <a:pt x="1384715" y="4439910"/>
                  </a:lnTo>
                  <a:close/>
                  <a:moveTo>
                    <a:pt x="4483622" y="4184243"/>
                  </a:moveTo>
                  <a:cubicBezTo>
                    <a:pt x="4333432" y="4204791"/>
                    <a:pt x="4348501" y="4440458"/>
                    <a:pt x="4505649" y="4439417"/>
                  </a:cubicBezTo>
                  <a:cubicBezTo>
                    <a:pt x="4679180" y="4438267"/>
                    <a:pt x="4671783" y="4158545"/>
                    <a:pt x="4483622" y="4184243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AB98D8A-984D-B420-1B46-91BF593A7297}"/>
                </a:ext>
              </a:extLst>
            </p:cNvPr>
            <p:cNvSpPr/>
            <p:nvPr/>
          </p:nvSpPr>
          <p:spPr>
            <a:xfrm>
              <a:off x="10027592" y="2805707"/>
              <a:ext cx="995506" cy="994810"/>
            </a:xfrm>
            <a:custGeom>
              <a:avLst/>
              <a:gdLst>
                <a:gd name="csX0" fmla="*/ 435801 w 995506"/>
                <a:gd name="csY0" fmla="*/ 2826 h 994810"/>
                <a:gd name="csX1" fmla="*/ 928943 w 995506"/>
                <a:gd name="csY1" fmla="*/ 743800 h 994810"/>
                <a:gd name="csX2" fmla="*/ 58657 w 995506"/>
                <a:gd name="csY2" fmla="*/ 734321 h 994810"/>
                <a:gd name="csX3" fmla="*/ 435746 w 995506"/>
                <a:gd name="csY3" fmla="*/ 2881 h 994810"/>
                <a:gd name="csX4" fmla="*/ 469444 w 995506"/>
                <a:gd name="csY4" fmla="*/ 957166 h 994810"/>
                <a:gd name="csX5" fmla="*/ 475033 w 995506"/>
                <a:gd name="csY5" fmla="*/ 931851 h 994810"/>
                <a:gd name="csX6" fmla="*/ 474595 w 995506"/>
                <a:gd name="csY6" fmla="*/ 674486 h 994810"/>
                <a:gd name="csX7" fmla="*/ 489444 w 995506"/>
                <a:gd name="csY7" fmla="*/ 60962 h 994810"/>
                <a:gd name="csX8" fmla="*/ 486923 w 995506"/>
                <a:gd name="csY8" fmla="*/ 39264 h 994810"/>
                <a:gd name="csX9" fmla="*/ 477663 w 995506"/>
                <a:gd name="csY9" fmla="*/ 34935 h 994810"/>
                <a:gd name="csX10" fmla="*/ 119094 w 995506"/>
                <a:gd name="csY10" fmla="*/ 233069 h 994810"/>
                <a:gd name="csX11" fmla="*/ 469389 w 995506"/>
                <a:gd name="csY11" fmla="*/ 957111 h 994810"/>
                <a:gd name="csX12" fmla="*/ 560402 w 995506"/>
                <a:gd name="csY12" fmla="*/ 420134 h 994810"/>
                <a:gd name="csX13" fmla="*/ 874095 w 995506"/>
                <a:gd name="csY13" fmla="*/ 232247 h 994810"/>
                <a:gd name="csX14" fmla="*/ 772453 w 995506"/>
                <a:gd name="csY14" fmla="*/ 130112 h 994810"/>
                <a:gd name="csX15" fmla="*/ 560402 w 995506"/>
                <a:gd name="csY15" fmla="*/ 420134 h 994810"/>
                <a:gd name="csX16" fmla="*/ 783740 w 995506"/>
                <a:gd name="csY16" fmla="*/ 862483 h 994810"/>
                <a:gd name="csX17" fmla="*/ 517608 w 995506"/>
                <a:gd name="csY17" fmla="*/ 520078 h 994810"/>
                <a:gd name="csX18" fmla="*/ 508019 w 995506"/>
                <a:gd name="csY18" fmla="*/ 957824 h 994810"/>
                <a:gd name="csX19" fmla="*/ 783685 w 995506"/>
                <a:gd name="csY19" fmla="*/ 862483 h 99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95506" h="994810">
                  <a:moveTo>
                    <a:pt x="435801" y="2826"/>
                  </a:moveTo>
                  <a:cubicBezTo>
                    <a:pt x="841986" y="-38598"/>
                    <a:pt x="1132228" y="383368"/>
                    <a:pt x="928943" y="743800"/>
                  </a:cubicBezTo>
                  <a:cubicBezTo>
                    <a:pt x="737440" y="1083356"/>
                    <a:pt x="243420" y="1076671"/>
                    <a:pt x="58657" y="734321"/>
                  </a:cubicBezTo>
                  <a:cubicBezTo>
                    <a:pt x="-105286" y="430545"/>
                    <a:pt x="91642" y="38003"/>
                    <a:pt x="435746" y="2881"/>
                  </a:cubicBezTo>
                  <a:close/>
                  <a:moveTo>
                    <a:pt x="469444" y="957166"/>
                  </a:moveTo>
                  <a:cubicBezTo>
                    <a:pt x="473499" y="949221"/>
                    <a:pt x="474430" y="940673"/>
                    <a:pt x="475033" y="931851"/>
                  </a:cubicBezTo>
                  <a:cubicBezTo>
                    <a:pt x="480951" y="850264"/>
                    <a:pt x="473444" y="757772"/>
                    <a:pt x="474595" y="674486"/>
                  </a:cubicBezTo>
                  <a:cubicBezTo>
                    <a:pt x="477499" y="470709"/>
                    <a:pt x="488293" y="264794"/>
                    <a:pt x="489444" y="60962"/>
                  </a:cubicBezTo>
                  <a:cubicBezTo>
                    <a:pt x="489444" y="53620"/>
                    <a:pt x="490046" y="46113"/>
                    <a:pt x="486923" y="39264"/>
                  </a:cubicBezTo>
                  <a:lnTo>
                    <a:pt x="477663" y="34935"/>
                  </a:lnTo>
                  <a:cubicBezTo>
                    <a:pt x="333172" y="44688"/>
                    <a:pt x="201230" y="113180"/>
                    <a:pt x="119094" y="233069"/>
                  </a:cubicBezTo>
                  <a:cubicBezTo>
                    <a:pt x="-86766" y="533502"/>
                    <a:pt x="110272" y="935413"/>
                    <a:pt x="469389" y="957111"/>
                  </a:cubicBezTo>
                  <a:close/>
                  <a:moveTo>
                    <a:pt x="560402" y="420134"/>
                  </a:moveTo>
                  <a:lnTo>
                    <a:pt x="874095" y="232247"/>
                  </a:lnTo>
                  <a:cubicBezTo>
                    <a:pt x="845383" y="193836"/>
                    <a:pt x="814315" y="154878"/>
                    <a:pt x="772453" y="130112"/>
                  </a:cubicBezTo>
                  <a:lnTo>
                    <a:pt x="560402" y="420134"/>
                  </a:lnTo>
                  <a:close/>
                  <a:moveTo>
                    <a:pt x="783740" y="862483"/>
                  </a:moveTo>
                  <a:lnTo>
                    <a:pt x="517608" y="520078"/>
                  </a:lnTo>
                  <a:lnTo>
                    <a:pt x="508019" y="957824"/>
                  </a:lnTo>
                  <a:cubicBezTo>
                    <a:pt x="609113" y="959851"/>
                    <a:pt x="701934" y="917879"/>
                    <a:pt x="783685" y="862483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4C87D9DE-D5D2-376C-489C-D19C32866EF7}"/>
                </a:ext>
              </a:extLst>
            </p:cNvPr>
            <p:cNvSpPr/>
            <p:nvPr/>
          </p:nvSpPr>
          <p:spPr>
            <a:xfrm>
              <a:off x="10026688" y="4068157"/>
              <a:ext cx="1243231" cy="538380"/>
            </a:xfrm>
            <a:custGeom>
              <a:avLst/>
              <a:gdLst>
                <a:gd name="csX0" fmla="*/ 71561 w 1243231"/>
                <a:gd name="csY0" fmla="*/ 285390 h 538380"/>
                <a:gd name="csX1" fmla="*/ 181422 w 1243231"/>
                <a:gd name="csY1" fmla="*/ 192570 h 538380"/>
                <a:gd name="csX2" fmla="*/ 180929 w 1243231"/>
                <a:gd name="csY2" fmla="*/ 361553 h 538380"/>
                <a:gd name="csX3" fmla="*/ 304379 w 1243231"/>
                <a:gd name="csY3" fmla="*/ 302212 h 538380"/>
                <a:gd name="csX4" fmla="*/ 311118 w 1243231"/>
                <a:gd name="csY4" fmla="*/ 361005 h 538380"/>
                <a:gd name="csX5" fmla="*/ 316379 w 1243231"/>
                <a:gd name="csY5" fmla="*/ 370978 h 538380"/>
                <a:gd name="csX6" fmla="*/ 402076 w 1243231"/>
                <a:gd name="csY6" fmla="*/ 285445 h 538380"/>
                <a:gd name="csX7" fmla="*/ 634894 w 1243231"/>
                <a:gd name="csY7" fmla="*/ 33121 h 538380"/>
                <a:gd name="csX8" fmla="*/ 698071 w 1243231"/>
                <a:gd name="csY8" fmla="*/ 53504 h 538380"/>
                <a:gd name="csX9" fmla="*/ 594621 w 1243231"/>
                <a:gd name="csY9" fmla="*/ 280623 h 538380"/>
                <a:gd name="csX10" fmla="*/ 690071 w 1243231"/>
                <a:gd name="csY10" fmla="*/ 212076 h 538380"/>
                <a:gd name="csX11" fmla="*/ 746782 w 1243231"/>
                <a:gd name="csY11" fmla="*/ 280678 h 538380"/>
                <a:gd name="csX12" fmla="*/ 834671 w 1243231"/>
                <a:gd name="csY12" fmla="*/ 280678 h 538380"/>
                <a:gd name="csX13" fmla="*/ 963162 w 1243231"/>
                <a:gd name="csY13" fmla="*/ 157118 h 538380"/>
                <a:gd name="csX14" fmla="*/ 1031051 w 1243231"/>
                <a:gd name="csY14" fmla="*/ 177063 h 538380"/>
                <a:gd name="csX15" fmla="*/ 965464 w 1243231"/>
                <a:gd name="csY15" fmla="*/ 347307 h 538380"/>
                <a:gd name="csX16" fmla="*/ 1115214 w 1243231"/>
                <a:gd name="csY16" fmla="*/ 342540 h 538380"/>
                <a:gd name="csX17" fmla="*/ 1236582 w 1243231"/>
                <a:gd name="csY17" fmla="*/ 340129 h 538380"/>
                <a:gd name="csX18" fmla="*/ 1167488 w 1243231"/>
                <a:gd name="csY18" fmla="*/ 375854 h 538380"/>
                <a:gd name="csX19" fmla="*/ 991107 w 1243231"/>
                <a:gd name="csY19" fmla="*/ 384950 h 538380"/>
                <a:gd name="csX20" fmla="*/ 989189 w 1243231"/>
                <a:gd name="csY20" fmla="*/ 185611 h 538380"/>
                <a:gd name="csX21" fmla="*/ 818288 w 1243231"/>
                <a:gd name="csY21" fmla="*/ 340677 h 538380"/>
                <a:gd name="csX22" fmla="*/ 789521 w 1243231"/>
                <a:gd name="csY22" fmla="*/ 295089 h 538380"/>
                <a:gd name="csX23" fmla="*/ 709906 w 1243231"/>
                <a:gd name="csY23" fmla="*/ 336732 h 538380"/>
                <a:gd name="csX24" fmla="*/ 711112 w 1243231"/>
                <a:gd name="csY24" fmla="*/ 242706 h 538380"/>
                <a:gd name="csX25" fmla="*/ 577306 w 1243231"/>
                <a:gd name="csY25" fmla="*/ 341937 h 538380"/>
                <a:gd name="csX26" fmla="*/ 534073 w 1243231"/>
                <a:gd name="csY26" fmla="*/ 330102 h 538380"/>
                <a:gd name="csX27" fmla="*/ 619278 w 1243231"/>
                <a:gd name="csY27" fmla="*/ 146105 h 538380"/>
                <a:gd name="csX28" fmla="*/ 644592 w 1243231"/>
                <a:gd name="csY28" fmla="*/ 76298 h 538380"/>
                <a:gd name="csX29" fmla="*/ 404596 w 1243231"/>
                <a:gd name="csY29" fmla="*/ 335691 h 538380"/>
                <a:gd name="csX30" fmla="*/ 304762 w 1243231"/>
                <a:gd name="csY30" fmla="*/ 421607 h 538380"/>
                <a:gd name="csX31" fmla="*/ 280872 w 1243231"/>
                <a:gd name="csY31" fmla="*/ 337992 h 538380"/>
                <a:gd name="csX32" fmla="*/ 139286 w 1243231"/>
                <a:gd name="csY32" fmla="*/ 379800 h 538380"/>
                <a:gd name="csX33" fmla="*/ 166847 w 1243231"/>
                <a:gd name="csY33" fmla="*/ 245281 h 538380"/>
                <a:gd name="csX34" fmla="*/ 152929 w 1243231"/>
                <a:gd name="csY34" fmla="*/ 250377 h 538380"/>
                <a:gd name="csX35" fmla="*/ 72657 w 1243231"/>
                <a:gd name="csY35" fmla="*/ 341335 h 538380"/>
                <a:gd name="csX36" fmla="*/ 66903 w 1243231"/>
                <a:gd name="csY36" fmla="*/ 461716 h 538380"/>
                <a:gd name="csX37" fmla="*/ 972751 w 1243231"/>
                <a:gd name="csY37" fmla="*/ 471195 h 538380"/>
                <a:gd name="csX38" fmla="*/ 994449 w 1243231"/>
                <a:gd name="csY38" fmla="*/ 479250 h 538380"/>
                <a:gd name="csX39" fmla="*/ 878123 w 1243231"/>
                <a:gd name="csY39" fmla="*/ 508948 h 538380"/>
                <a:gd name="csX40" fmla="*/ 841246 w 1243231"/>
                <a:gd name="csY40" fmla="*/ 509880 h 538380"/>
                <a:gd name="csX41" fmla="*/ 803877 w 1243231"/>
                <a:gd name="csY41" fmla="*/ 504510 h 538380"/>
                <a:gd name="csX42" fmla="*/ 796754 w 1243231"/>
                <a:gd name="csY42" fmla="*/ 538208 h 538380"/>
                <a:gd name="csX43" fmla="*/ 768262 w 1243231"/>
                <a:gd name="csY43" fmla="*/ 509167 h 538380"/>
                <a:gd name="csX44" fmla="*/ 675441 w 1243231"/>
                <a:gd name="csY44" fmla="*/ 504455 h 538380"/>
                <a:gd name="csX45" fmla="*/ 663496 w 1243231"/>
                <a:gd name="csY45" fmla="*/ 538098 h 538380"/>
                <a:gd name="csX46" fmla="*/ 641962 w 1243231"/>
                <a:gd name="csY46" fmla="*/ 504674 h 538380"/>
                <a:gd name="csX47" fmla="*/ 518567 w 1243231"/>
                <a:gd name="csY47" fmla="*/ 504455 h 538380"/>
                <a:gd name="csX48" fmla="*/ 482568 w 1243231"/>
                <a:gd name="csY48" fmla="*/ 504181 h 538380"/>
                <a:gd name="csX49" fmla="*/ 359611 w 1243231"/>
                <a:gd name="csY49" fmla="*/ 504181 h 538380"/>
                <a:gd name="csX50" fmla="*/ 340268 w 1243231"/>
                <a:gd name="csY50" fmla="*/ 533112 h 538380"/>
                <a:gd name="csX51" fmla="*/ 315886 w 1243231"/>
                <a:gd name="csY51" fmla="*/ 500291 h 538380"/>
                <a:gd name="csX52" fmla="*/ 183723 w 1243231"/>
                <a:gd name="csY52" fmla="*/ 499414 h 538380"/>
                <a:gd name="csX53" fmla="*/ 176600 w 1243231"/>
                <a:gd name="csY53" fmla="*/ 525057 h 538380"/>
                <a:gd name="csX54" fmla="*/ 147669 w 1243231"/>
                <a:gd name="csY54" fmla="*/ 499688 h 538380"/>
                <a:gd name="csX55" fmla="*/ 55068 w 1243231"/>
                <a:gd name="csY55" fmla="*/ 499578 h 538380"/>
                <a:gd name="csX56" fmla="*/ 33753 w 1243231"/>
                <a:gd name="csY56" fmla="*/ 374375 h 538380"/>
                <a:gd name="csX57" fmla="*/ 9479 w 1243231"/>
                <a:gd name="csY57" fmla="*/ 354485 h 538380"/>
                <a:gd name="csX58" fmla="*/ 32931 w 1243231"/>
                <a:gd name="csY58" fmla="*/ 330157 h 538380"/>
                <a:gd name="csX59" fmla="*/ 33808 w 1243231"/>
                <a:gd name="csY59" fmla="*/ 254980 h 538380"/>
                <a:gd name="csX60" fmla="*/ 0 w 1243231"/>
                <a:gd name="csY60" fmla="*/ 235638 h 538380"/>
                <a:gd name="csX61" fmla="*/ 32931 w 1243231"/>
                <a:gd name="csY61" fmla="*/ 211200 h 538380"/>
                <a:gd name="csX62" fmla="*/ 32931 w 1243231"/>
                <a:gd name="csY62" fmla="*/ 124407 h 538380"/>
                <a:gd name="csX63" fmla="*/ 33534 w 1243231"/>
                <a:gd name="csY63" fmla="*/ 90489 h 538380"/>
                <a:gd name="csX64" fmla="*/ 37808 w 1243231"/>
                <a:gd name="csY64" fmla="*/ 6820 h 538380"/>
                <a:gd name="csX65" fmla="*/ 71506 w 1243231"/>
                <a:gd name="csY65" fmla="*/ 16737 h 538380"/>
                <a:gd name="csX66" fmla="*/ 71506 w 1243231"/>
                <a:gd name="csY66" fmla="*/ 285555 h 538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243231" h="538380">
                  <a:moveTo>
                    <a:pt x="71561" y="285390"/>
                  </a:moveTo>
                  <a:cubicBezTo>
                    <a:pt x="96108" y="269117"/>
                    <a:pt x="150628" y="185830"/>
                    <a:pt x="181422" y="192570"/>
                  </a:cubicBezTo>
                  <a:cubicBezTo>
                    <a:pt x="227394" y="202597"/>
                    <a:pt x="183997" y="328842"/>
                    <a:pt x="180929" y="361553"/>
                  </a:cubicBezTo>
                  <a:cubicBezTo>
                    <a:pt x="186408" y="368238"/>
                    <a:pt x="266516" y="274267"/>
                    <a:pt x="304379" y="302212"/>
                  </a:cubicBezTo>
                  <a:cubicBezTo>
                    <a:pt x="329036" y="320458"/>
                    <a:pt x="314899" y="339417"/>
                    <a:pt x="311118" y="361005"/>
                  </a:cubicBezTo>
                  <a:cubicBezTo>
                    <a:pt x="310242" y="365937"/>
                    <a:pt x="306297" y="375306"/>
                    <a:pt x="316379" y="370978"/>
                  </a:cubicBezTo>
                  <a:cubicBezTo>
                    <a:pt x="323392" y="367964"/>
                    <a:pt x="390624" y="297500"/>
                    <a:pt x="402076" y="285445"/>
                  </a:cubicBezTo>
                  <a:cubicBezTo>
                    <a:pt x="476431" y="207035"/>
                    <a:pt x="552594" y="100297"/>
                    <a:pt x="634894" y="33121"/>
                  </a:cubicBezTo>
                  <a:cubicBezTo>
                    <a:pt x="668099" y="5998"/>
                    <a:pt x="703331" y="-4084"/>
                    <a:pt x="698071" y="53504"/>
                  </a:cubicBezTo>
                  <a:lnTo>
                    <a:pt x="594621" y="280623"/>
                  </a:lnTo>
                  <a:lnTo>
                    <a:pt x="690071" y="212076"/>
                  </a:lnTo>
                  <a:cubicBezTo>
                    <a:pt x="752316" y="174159"/>
                    <a:pt x="757248" y="232021"/>
                    <a:pt x="746782" y="280678"/>
                  </a:cubicBezTo>
                  <a:cubicBezTo>
                    <a:pt x="780480" y="256952"/>
                    <a:pt x="821849" y="211090"/>
                    <a:pt x="834671" y="280678"/>
                  </a:cubicBezTo>
                  <a:cubicBezTo>
                    <a:pt x="877410" y="241994"/>
                    <a:pt x="916971" y="191310"/>
                    <a:pt x="963162" y="157118"/>
                  </a:cubicBezTo>
                  <a:cubicBezTo>
                    <a:pt x="993902" y="134379"/>
                    <a:pt x="1035161" y="123037"/>
                    <a:pt x="1031051" y="177063"/>
                  </a:cubicBezTo>
                  <a:cubicBezTo>
                    <a:pt x="1028640" y="208131"/>
                    <a:pt x="955820" y="337609"/>
                    <a:pt x="965464" y="347307"/>
                  </a:cubicBezTo>
                  <a:cubicBezTo>
                    <a:pt x="1015216" y="345718"/>
                    <a:pt x="1065517" y="345115"/>
                    <a:pt x="1115214" y="342540"/>
                  </a:cubicBezTo>
                  <a:cubicBezTo>
                    <a:pt x="1138611" y="341335"/>
                    <a:pt x="1223048" y="326650"/>
                    <a:pt x="1236582" y="340129"/>
                  </a:cubicBezTo>
                  <a:cubicBezTo>
                    <a:pt x="1267048" y="370430"/>
                    <a:pt x="1183871" y="374430"/>
                    <a:pt x="1167488" y="375854"/>
                  </a:cubicBezTo>
                  <a:cubicBezTo>
                    <a:pt x="1116420" y="380457"/>
                    <a:pt x="1040914" y="385663"/>
                    <a:pt x="991107" y="384950"/>
                  </a:cubicBezTo>
                  <a:cubicBezTo>
                    <a:pt x="855438" y="382868"/>
                    <a:pt x="982176" y="248569"/>
                    <a:pt x="989189" y="185611"/>
                  </a:cubicBezTo>
                  <a:cubicBezTo>
                    <a:pt x="939272" y="209337"/>
                    <a:pt x="863876" y="326211"/>
                    <a:pt x="818288" y="340677"/>
                  </a:cubicBezTo>
                  <a:cubicBezTo>
                    <a:pt x="786891" y="350649"/>
                    <a:pt x="784645" y="317883"/>
                    <a:pt x="789521" y="295089"/>
                  </a:cubicBezTo>
                  <a:cubicBezTo>
                    <a:pt x="772261" y="306979"/>
                    <a:pt x="731769" y="358978"/>
                    <a:pt x="709906" y="336732"/>
                  </a:cubicBezTo>
                  <a:cubicBezTo>
                    <a:pt x="691057" y="317609"/>
                    <a:pt x="719002" y="265555"/>
                    <a:pt x="711112" y="242706"/>
                  </a:cubicBezTo>
                  <a:cubicBezTo>
                    <a:pt x="692701" y="243144"/>
                    <a:pt x="605196" y="329663"/>
                    <a:pt x="577306" y="341937"/>
                  </a:cubicBezTo>
                  <a:cubicBezTo>
                    <a:pt x="561196" y="349006"/>
                    <a:pt x="536265" y="353992"/>
                    <a:pt x="534073" y="330102"/>
                  </a:cubicBezTo>
                  <a:cubicBezTo>
                    <a:pt x="531991" y="307472"/>
                    <a:pt x="604702" y="177830"/>
                    <a:pt x="619278" y="146105"/>
                  </a:cubicBezTo>
                  <a:cubicBezTo>
                    <a:pt x="628867" y="125174"/>
                    <a:pt x="643058" y="98434"/>
                    <a:pt x="644592" y="76298"/>
                  </a:cubicBezTo>
                  <a:cubicBezTo>
                    <a:pt x="557196" y="155584"/>
                    <a:pt x="486786" y="251583"/>
                    <a:pt x="404596" y="335691"/>
                  </a:cubicBezTo>
                  <a:cubicBezTo>
                    <a:pt x="385309" y="355471"/>
                    <a:pt x="327776" y="414648"/>
                    <a:pt x="304762" y="421607"/>
                  </a:cubicBezTo>
                  <a:cubicBezTo>
                    <a:pt x="252763" y="437278"/>
                    <a:pt x="271667" y="363800"/>
                    <a:pt x="280872" y="337992"/>
                  </a:cubicBezTo>
                  <a:cubicBezTo>
                    <a:pt x="269968" y="327253"/>
                    <a:pt x="136491" y="474538"/>
                    <a:pt x="139286" y="379800"/>
                  </a:cubicBezTo>
                  <a:cubicBezTo>
                    <a:pt x="140381" y="342156"/>
                    <a:pt x="165806" y="286212"/>
                    <a:pt x="166847" y="245281"/>
                  </a:cubicBezTo>
                  <a:cubicBezTo>
                    <a:pt x="165696" y="240240"/>
                    <a:pt x="154902" y="248898"/>
                    <a:pt x="152929" y="250377"/>
                  </a:cubicBezTo>
                  <a:cubicBezTo>
                    <a:pt x="144436" y="256733"/>
                    <a:pt x="74410" y="335472"/>
                    <a:pt x="72657" y="341335"/>
                  </a:cubicBezTo>
                  <a:lnTo>
                    <a:pt x="66903" y="461716"/>
                  </a:lnTo>
                  <a:lnTo>
                    <a:pt x="972751" y="471195"/>
                  </a:lnTo>
                  <a:cubicBezTo>
                    <a:pt x="979874" y="471962"/>
                    <a:pt x="990176" y="472675"/>
                    <a:pt x="994449" y="479250"/>
                  </a:cubicBezTo>
                  <a:cubicBezTo>
                    <a:pt x="1024805" y="525770"/>
                    <a:pt x="894396" y="504400"/>
                    <a:pt x="878123" y="508948"/>
                  </a:cubicBezTo>
                  <a:cubicBezTo>
                    <a:pt x="875109" y="509770"/>
                    <a:pt x="860205" y="562536"/>
                    <a:pt x="841246" y="509880"/>
                  </a:cubicBezTo>
                  <a:lnTo>
                    <a:pt x="803877" y="504510"/>
                  </a:lnTo>
                  <a:cubicBezTo>
                    <a:pt x="801412" y="507359"/>
                    <a:pt x="815603" y="536783"/>
                    <a:pt x="796754" y="538208"/>
                  </a:cubicBezTo>
                  <a:cubicBezTo>
                    <a:pt x="768207" y="540454"/>
                    <a:pt x="777302" y="520181"/>
                    <a:pt x="768262" y="509167"/>
                  </a:cubicBezTo>
                  <a:cubicBezTo>
                    <a:pt x="759220" y="498154"/>
                    <a:pt x="693413" y="507578"/>
                    <a:pt x="675441" y="504455"/>
                  </a:cubicBezTo>
                  <a:cubicBezTo>
                    <a:pt x="672756" y="507250"/>
                    <a:pt x="682455" y="538427"/>
                    <a:pt x="663496" y="538098"/>
                  </a:cubicBezTo>
                  <a:cubicBezTo>
                    <a:pt x="644702" y="539742"/>
                    <a:pt x="642072" y="518975"/>
                    <a:pt x="641962" y="504674"/>
                  </a:cubicBezTo>
                  <a:lnTo>
                    <a:pt x="518567" y="504455"/>
                  </a:lnTo>
                  <a:cubicBezTo>
                    <a:pt x="520430" y="550317"/>
                    <a:pt x="487225" y="547906"/>
                    <a:pt x="482568" y="504181"/>
                  </a:cubicBezTo>
                  <a:lnTo>
                    <a:pt x="359611" y="504181"/>
                  </a:lnTo>
                  <a:cubicBezTo>
                    <a:pt x="354899" y="505003"/>
                    <a:pt x="359337" y="533112"/>
                    <a:pt x="340268" y="533112"/>
                  </a:cubicBezTo>
                  <a:cubicBezTo>
                    <a:pt x="320707" y="532290"/>
                    <a:pt x="327282" y="504291"/>
                    <a:pt x="315886" y="500291"/>
                  </a:cubicBezTo>
                  <a:lnTo>
                    <a:pt x="183723" y="499414"/>
                  </a:lnTo>
                  <a:lnTo>
                    <a:pt x="176600" y="525057"/>
                  </a:lnTo>
                  <a:cubicBezTo>
                    <a:pt x="155505" y="543139"/>
                    <a:pt x="144381" y="521660"/>
                    <a:pt x="147669" y="499688"/>
                  </a:cubicBezTo>
                  <a:cubicBezTo>
                    <a:pt x="144546" y="496291"/>
                    <a:pt x="70081" y="502373"/>
                    <a:pt x="55068" y="499578"/>
                  </a:cubicBezTo>
                  <a:cubicBezTo>
                    <a:pt x="15671" y="492236"/>
                    <a:pt x="40931" y="404018"/>
                    <a:pt x="33753" y="374375"/>
                  </a:cubicBezTo>
                  <a:cubicBezTo>
                    <a:pt x="32054" y="367471"/>
                    <a:pt x="11288" y="370430"/>
                    <a:pt x="9479" y="354485"/>
                  </a:cubicBezTo>
                  <a:cubicBezTo>
                    <a:pt x="7178" y="333937"/>
                    <a:pt x="28986" y="341499"/>
                    <a:pt x="32931" y="330157"/>
                  </a:cubicBezTo>
                  <a:cubicBezTo>
                    <a:pt x="38794" y="313445"/>
                    <a:pt x="29698" y="274815"/>
                    <a:pt x="33808" y="254980"/>
                  </a:cubicBezTo>
                  <a:cubicBezTo>
                    <a:pt x="32931" y="249939"/>
                    <a:pt x="110" y="253774"/>
                    <a:pt x="0" y="235638"/>
                  </a:cubicBezTo>
                  <a:cubicBezTo>
                    <a:pt x="-109" y="216679"/>
                    <a:pt x="29096" y="222158"/>
                    <a:pt x="32931" y="211200"/>
                  </a:cubicBezTo>
                  <a:lnTo>
                    <a:pt x="32931" y="124407"/>
                  </a:lnTo>
                  <a:cubicBezTo>
                    <a:pt x="-4328" y="119968"/>
                    <a:pt x="-7890" y="85887"/>
                    <a:pt x="33534" y="90489"/>
                  </a:cubicBezTo>
                  <a:cubicBezTo>
                    <a:pt x="36821" y="71038"/>
                    <a:pt x="27123" y="20463"/>
                    <a:pt x="37808" y="6820"/>
                  </a:cubicBezTo>
                  <a:cubicBezTo>
                    <a:pt x="49479" y="-8084"/>
                    <a:pt x="71506" y="4299"/>
                    <a:pt x="71506" y="16737"/>
                  </a:cubicBezTo>
                  <a:lnTo>
                    <a:pt x="71506" y="285555"/>
                  </a:ln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54CAB2D-D46F-2FDB-543A-A78C29043394}"/>
                </a:ext>
              </a:extLst>
            </p:cNvPr>
            <p:cNvSpPr/>
            <p:nvPr/>
          </p:nvSpPr>
          <p:spPr>
            <a:xfrm>
              <a:off x="11134233" y="2840587"/>
              <a:ext cx="171363" cy="980147"/>
            </a:xfrm>
            <a:custGeom>
              <a:avLst/>
              <a:gdLst>
                <a:gd name="csX0" fmla="*/ 43340 w 171363"/>
                <a:gd name="csY0" fmla="*/ 33205 h 980147"/>
                <a:gd name="csX1" fmla="*/ 43340 w 171363"/>
                <a:gd name="csY1" fmla="*/ 114080 h 980147"/>
                <a:gd name="csX2" fmla="*/ 159831 w 171363"/>
                <a:gd name="csY2" fmla="*/ 114080 h 980147"/>
                <a:gd name="csX3" fmla="*/ 167173 w 171363"/>
                <a:gd name="csY3" fmla="*/ 139395 h 980147"/>
                <a:gd name="csX4" fmla="*/ 155064 w 171363"/>
                <a:gd name="csY4" fmla="*/ 147340 h 980147"/>
                <a:gd name="csX5" fmla="*/ 38573 w 171363"/>
                <a:gd name="csY5" fmla="*/ 147340 h 980147"/>
                <a:gd name="csX6" fmla="*/ 38573 w 171363"/>
                <a:gd name="csY6" fmla="*/ 218736 h 980147"/>
                <a:gd name="csX7" fmla="*/ 95667 w 171363"/>
                <a:gd name="csY7" fmla="*/ 249749 h 980147"/>
                <a:gd name="csX8" fmla="*/ 40600 w 171363"/>
                <a:gd name="csY8" fmla="*/ 256544 h 980147"/>
                <a:gd name="csX9" fmla="*/ 38518 w 171363"/>
                <a:gd name="csY9" fmla="*/ 323447 h 980147"/>
                <a:gd name="csX10" fmla="*/ 145475 w 171363"/>
                <a:gd name="csY10" fmla="*/ 323447 h 980147"/>
                <a:gd name="csX11" fmla="*/ 150242 w 171363"/>
                <a:gd name="csY11" fmla="*/ 356761 h 980147"/>
                <a:gd name="csX12" fmla="*/ 38518 w 171363"/>
                <a:gd name="csY12" fmla="*/ 356761 h 980147"/>
                <a:gd name="csX13" fmla="*/ 38518 w 171363"/>
                <a:gd name="csY13" fmla="*/ 428157 h 980147"/>
                <a:gd name="csX14" fmla="*/ 50408 w 171363"/>
                <a:gd name="csY14" fmla="*/ 423390 h 980147"/>
                <a:gd name="csX15" fmla="*/ 150242 w 171363"/>
                <a:gd name="csY15" fmla="*/ 423390 h 980147"/>
                <a:gd name="csX16" fmla="*/ 150242 w 171363"/>
                <a:gd name="csY16" fmla="*/ 456705 h 980147"/>
                <a:gd name="csX17" fmla="*/ 50408 w 171363"/>
                <a:gd name="csY17" fmla="*/ 456705 h 980147"/>
                <a:gd name="csX18" fmla="*/ 38518 w 171363"/>
                <a:gd name="csY18" fmla="*/ 461472 h 980147"/>
                <a:gd name="csX19" fmla="*/ 38518 w 171363"/>
                <a:gd name="csY19" fmla="*/ 532868 h 980147"/>
                <a:gd name="csX20" fmla="*/ 131229 w 171363"/>
                <a:gd name="csY20" fmla="*/ 532868 h 980147"/>
                <a:gd name="csX21" fmla="*/ 169639 w 171363"/>
                <a:gd name="csY21" fmla="*/ 542018 h 980147"/>
                <a:gd name="csX22" fmla="*/ 38518 w 171363"/>
                <a:gd name="csY22" fmla="*/ 566182 h 980147"/>
                <a:gd name="csX23" fmla="*/ 38518 w 171363"/>
                <a:gd name="csY23" fmla="*/ 637578 h 980147"/>
                <a:gd name="csX24" fmla="*/ 114845 w 171363"/>
                <a:gd name="csY24" fmla="*/ 654345 h 980147"/>
                <a:gd name="csX25" fmla="*/ 107448 w 171363"/>
                <a:gd name="csY25" fmla="*/ 670893 h 980147"/>
                <a:gd name="csX26" fmla="*/ 38518 w 171363"/>
                <a:gd name="csY26" fmla="*/ 670893 h 980147"/>
                <a:gd name="csX27" fmla="*/ 38518 w 171363"/>
                <a:gd name="csY27" fmla="*/ 737522 h 980147"/>
                <a:gd name="csX28" fmla="*/ 150242 w 171363"/>
                <a:gd name="csY28" fmla="*/ 737522 h 980147"/>
                <a:gd name="csX29" fmla="*/ 164105 w 171363"/>
                <a:gd name="csY29" fmla="*/ 770398 h 980147"/>
                <a:gd name="csX30" fmla="*/ 38518 w 171363"/>
                <a:gd name="csY30" fmla="*/ 770781 h 980147"/>
                <a:gd name="csX31" fmla="*/ 38518 w 171363"/>
                <a:gd name="csY31" fmla="*/ 837411 h 980147"/>
                <a:gd name="csX32" fmla="*/ 150242 w 171363"/>
                <a:gd name="csY32" fmla="*/ 837411 h 980147"/>
                <a:gd name="csX33" fmla="*/ 153968 w 171363"/>
                <a:gd name="csY33" fmla="*/ 869739 h 980147"/>
                <a:gd name="csX34" fmla="*/ 33751 w 171363"/>
                <a:gd name="csY34" fmla="*/ 877848 h 980147"/>
                <a:gd name="csX35" fmla="*/ 33751 w 171363"/>
                <a:gd name="csY35" fmla="*/ 946833 h 980147"/>
                <a:gd name="csX36" fmla="*/ 135996 w 171363"/>
                <a:gd name="csY36" fmla="*/ 946833 h 980147"/>
                <a:gd name="csX37" fmla="*/ 135996 w 171363"/>
                <a:gd name="csY37" fmla="*/ 980148 h 980147"/>
                <a:gd name="csX38" fmla="*/ 17148 w 171363"/>
                <a:gd name="csY38" fmla="*/ 980148 h 980147"/>
                <a:gd name="csX39" fmla="*/ 2902 w 171363"/>
                <a:gd name="csY39" fmla="*/ 970614 h 980147"/>
                <a:gd name="csX40" fmla="*/ 7724 w 171363"/>
                <a:gd name="csY40" fmla="*/ 9589 h 980147"/>
                <a:gd name="csX41" fmla="*/ 17148 w 171363"/>
                <a:gd name="csY41" fmla="*/ 0 h 980147"/>
                <a:gd name="csX42" fmla="*/ 159776 w 171363"/>
                <a:gd name="csY42" fmla="*/ 0 h 980147"/>
                <a:gd name="csX43" fmla="*/ 159776 w 171363"/>
                <a:gd name="csY43" fmla="*/ 33315 h 980147"/>
                <a:gd name="csX44" fmla="*/ 43285 w 171363"/>
                <a:gd name="csY44" fmla="*/ 33315 h 980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1363" h="980147">
                  <a:moveTo>
                    <a:pt x="43340" y="33205"/>
                  </a:moveTo>
                  <a:lnTo>
                    <a:pt x="43340" y="114080"/>
                  </a:lnTo>
                  <a:lnTo>
                    <a:pt x="159831" y="114080"/>
                  </a:lnTo>
                  <a:lnTo>
                    <a:pt x="167173" y="139395"/>
                  </a:lnTo>
                  <a:cubicBezTo>
                    <a:pt x="166132" y="142463"/>
                    <a:pt x="156324" y="147340"/>
                    <a:pt x="155064" y="147340"/>
                  </a:cubicBezTo>
                  <a:lnTo>
                    <a:pt x="38573" y="147340"/>
                  </a:lnTo>
                  <a:lnTo>
                    <a:pt x="38573" y="218736"/>
                  </a:lnTo>
                  <a:cubicBezTo>
                    <a:pt x="56819" y="214681"/>
                    <a:pt x="122024" y="220709"/>
                    <a:pt x="95667" y="249749"/>
                  </a:cubicBezTo>
                  <a:cubicBezTo>
                    <a:pt x="81805" y="265091"/>
                    <a:pt x="50353" y="242626"/>
                    <a:pt x="40600" y="256544"/>
                  </a:cubicBezTo>
                  <a:lnTo>
                    <a:pt x="38518" y="323447"/>
                  </a:lnTo>
                  <a:lnTo>
                    <a:pt x="145475" y="323447"/>
                  </a:lnTo>
                  <a:cubicBezTo>
                    <a:pt x="165255" y="323447"/>
                    <a:pt x="160653" y="356761"/>
                    <a:pt x="150242" y="356761"/>
                  </a:cubicBezTo>
                  <a:lnTo>
                    <a:pt x="38518" y="356761"/>
                  </a:lnTo>
                  <a:lnTo>
                    <a:pt x="38518" y="428157"/>
                  </a:lnTo>
                  <a:cubicBezTo>
                    <a:pt x="43614" y="429911"/>
                    <a:pt x="48929" y="423390"/>
                    <a:pt x="50408" y="423390"/>
                  </a:cubicBezTo>
                  <a:lnTo>
                    <a:pt x="150242" y="423390"/>
                  </a:lnTo>
                  <a:cubicBezTo>
                    <a:pt x="164050" y="423390"/>
                    <a:pt x="164050" y="456705"/>
                    <a:pt x="150242" y="456705"/>
                  </a:cubicBezTo>
                  <a:lnTo>
                    <a:pt x="50408" y="456705"/>
                  </a:lnTo>
                  <a:cubicBezTo>
                    <a:pt x="48819" y="456705"/>
                    <a:pt x="43175" y="463006"/>
                    <a:pt x="38518" y="461472"/>
                  </a:cubicBezTo>
                  <a:lnTo>
                    <a:pt x="38518" y="532868"/>
                  </a:lnTo>
                  <a:lnTo>
                    <a:pt x="131229" y="532868"/>
                  </a:lnTo>
                  <a:cubicBezTo>
                    <a:pt x="134078" y="532868"/>
                    <a:pt x="168434" y="540429"/>
                    <a:pt x="169639" y="542018"/>
                  </a:cubicBezTo>
                  <a:cubicBezTo>
                    <a:pt x="178022" y="599277"/>
                    <a:pt x="73093" y="556155"/>
                    <a:pt x="38518" y="566182"/>
                  </a:cubicBezTo>
                  <a:lnTo>
                    <a:pt x="38518" y="637578"/>
                  </a:lnTo>
                  <a:cubicBezTo>
                    <a:pt x="55723" y="639551"/>
                    <a:pt x="112160" y="629085"/>
                    <a:pt x="114845" y="654345"/>
                  </a:cubicBezTo>
                  <a:cubicBezTo>
                    <a:pt x="115448" y="659934"/>
                    <a:pt x="112051" y="670893"/>
                    <a:pt x="107448" y="670893"/>
                  </a:cubicBezTo>
                  <a:lnTo>
                    <a:pt x="38518" y="670893"/>
                  </a:lnTo>
                  <a:lnTo>
                    <a:pt x="38518" y="737522"/>
                  </a:lnTo>
                  <a:lnTo>
                    <a:pt x="150242" y="737522"/>
                  </a:lnTo>
                  <a:cubicBezTo>
                    <a:pt x="166077" y="737522"/>
                    <a:pt x="180543" y="759220"/>
                    <a:pt x="164105" y="770398"/>
                  </a:cubicBezTo>
                  <a:cubicBezTo>
                    <a:pt x="145201" y="783274"/>
                    <a:pt x="66243" y="763329"/>
                    <a:pt x="38518" y="770781"/>
                  </a:cubicBezTo>
                  <a:lnTo>
                    <a:pt x="38518" y="837411"/>
                  </a:lnTo>
                  <a:lnTo>
                    <a:pt x="150242" y="837411"/>
                  </a:lnTo>
                  <a:cubicBezTo>
                    <a:pt x="156160" y="837411"/>
                    <a:pt x="171776" y="860259"/>
                    <a:pt x="153968" y="869739"/>
                  </a:cubicBezTo>
                  <a:cubicBezTo>
                    <a:pt x="120160" y="887821"/>
                    <a:pt x="66189" y="855766"/>
                    <a:pt x="33751" y="877848"/>
                  </a:cubicBezTo>
                  <a:lnTo>
                    <a:pt x="33751" y="946833"/>
                  </a:lnTo>
                  <a:lnTo>
                    <a:pt x="135996" y="946833"/>
                  </a:lnTo>
                  <a:cubicBezTo>
                    <a:pt x="147612" y="946833"/>
                    <a:pt x="147612" y="980148"/>
                    <a:pt x="135996" y="980148"/>
                  </a:cubicBezTo>
                  <a:lnTo>
                    <a:pt x="17148" y="980148"/>
                  </a:lnTo>
                  <a:cubicBezTo>
                    <a:pt x="15833" y="980148"/>
                    <a:pt x="4162" y="972751"/>
                    <a:pt x="2902" y="970614"/>
                  </a:cubicBezTo>
                  <a:cubicBezTo>
                    <a:pt x="-4385" y="650948"/>
                    <a:pt x="3888" y="329200"/>
                    <a:pt x="7724" y="9589"/>
                  </a:cubicBezTo>
                  <a:cubicBezTo>
                    <a:pt x="8765" y="7342"/>
                    <a:pt x="16326" y="0"/>
                    <a:pt x="17148" y="0"/>
                  </a:cubicBezTo>
                  <a:lnTo>
                    <a:pt x="159776" y="0"/>
                  </a:lnTo>
                  <a:cubicBezTo>
                    <a:pt x="173584" y="0"/>
                    <a:pt x="173584" y="33315"/>
                    <a:pt x="159776" y="33315"/>
                  </a:cubicBezTo>
                  <a:lnTo>
                    <a:pt x="43285" y="33315"/>
                  </a:ln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DCB8ABB-E514-9AD7-68AA-ECB84A3E5472}"/>
                </a:ext>
              </a:extLst>
            </p:cNvPr>
            <p:cNvSpPr/>
            <p:nvPr/>
          </p:nvSpPr>
          <p:spPr>
            <a:xfrm>
              <a:off x="11268572" y="3478032"/>
              <a:ext cx="31970" cy="33305"/>
            </a:xfrm>
            <a:custGeom>
              <a:avLst/>
              <a:gdLst>
                <a:gd name="csX0" fmla="*/ 12177 w 31970"/>
                <a:gd name="csY0" fmla="*/ 516 h 33305"/>
                <a:gd name="csX1" fmla="*/ 19793 w 31970"/>
                <a:gd name="csY1" fmla="*/ 32790 h 33305"/>
                <a:gd name="csX2" fmla="*/ 12177 w 31970"/>
                <a:gd name="csY2" fmla="*/ 51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70" h="33305">
                  <a:moveTo>
                    <a:pt x="12177" y="516"/>
                  </a:moveTo>
                  <a:cubicBezTo>
                    <a:pt x="31957" y="-4415"/>
                    <a:pt x="40998" y="27475"/>
                    <a:pt x="19793" y="32790"/>
                  </a:cubicBezTo>
                  <a:cubicBezTo>
                    <a:pt x="13" y="37721"/>
                    <a:pt x="-9028" y="5831"/>
                    <a:pt x="12177" y="516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1F1817C-D3DB-FB5C-257F-B567FA7A9EA9}"/>
                </a:ext>
              </a:extLst>
            </p:cNvPr>
            <p:cNvSpPr/>
            <p:nvPr/>
          </p:nvSpPr>
          <p:spPr>
            <a:xfrm>
              <a:off x="11289429" y="3782121"/>
              <a:ext cx="29654" cy="34011"/>
            </a:xfrm>
            <a:custGeom>
              <a:avLst/>
              <a:gdLst>
                <a:gd name="csX0" fmla="*/ 10005 w 29654"/>
                <a:gd name="csY0" fmla="*/ 751 h 34011"/>
                <a:gd name="csX1" fmla="*/ 14060 w 29654"/>
                <a:gd name="csY1" fmla="*/ 34010 h 34011"/>
                <a:gd name="csX2" fmla="*/ 10005 w 29654"/>
                <a:gd name="csY2" fmla="*/ 751 h 34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654" h="34011">
                  <a:moveTo>
                    <a:pt x="10005" y="751"/>
                  </a:moveTo>
                  <a:cubicBezTo>
                    <a:pt x="32032" y="-5934"/>
                    <a:pt x="38443" y="34230"/>
                    <a:pt x="14060" y="34010"/>
                  </a:cubicBezTo>
                  <a:cubicBezTo>
                    <a:pt x="-2762" y="33846"/>
                    <a:pt x="-4954" y="5299"/>
                    <a:pt x="10005" y="751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E90D1678-DFA2-C0E4-61E2-4AC84F7FD89D}"/>
                </a:ext>
              </a:extLst>
            </p:cNvPr>
            <p:cNvSpPr/>
            <p:nvPr/>
          </p:nvSpPr>
          <p:spPr>
            <a:xfrm>
              <a:off x="11261028" y="3057878"/>
              <a:ext cx="31784" cy="34091"/>
            </a:xfrm>
            <a:custGeom>
              <a:avLst/>
              <a:gdLst>
                <a:gd name="csX0" fmla="*/ 2735 w 31784"/>
                <a:gd name="csY0" fmla="*/ 29335 h 34091"/>
                <a:gd name="csX1" fmla="*/ 28543 w 31784"/>
                <a:gd name="csY1" fmla="*/ 5938 h 34091"/>
                <a:gd name="csX2" fmla="*/ 2735 w 31784"/>
                <a:gd name="csY2" fmla="*/ 29335 h 34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84" h="34091">
                  <a:moveTo>
                    <a:pt x="2735" y="29335"/>
                  </a:moveTo>
                  <a:cubicBezTo>
                    <a:pt x="-8224" y="11746"/>
                    <a:pt x="16488" y="-10939"/>
                    <a:pt x="28543" y="5938"/>
                  </a:cubicBezTo>
                  <a:cubicBezTo>
                    <a:pt x="41639" y="24294"/>
                    <a:pt x="11392" y="43143"/>
                    <a:pt x="2735" y="29335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11C2B1ED-A266-88D1-0B4A-6D6FA1CBC08B}"/>
                </a:ext>
              </a:extLst>
            </p:cNvPr>
            <p:cNvSpPr/>
            <p:nvPr/>
          </p:nvSpPr>
          <p:spPr>
            <a:xfrm>
              <a:off x="7958543" y="3763041"/>
              <a:ext cx="65226" cy="62710"/>
            </a:xfrm>
            <a:custGeom>
              <a:avLst/>
              <a:gdLst>
                <a:gd name="csX0" fmla="*/ 22645 w 65226"/>
                <a:gd name="csY0" fmla="*/ 1421 h 62710"/>
                <a:gd name="csX1" fmla="*/ 18919 w 65226"/>
                <a:gd name="csY1" fmla="*/ 60214 h 62710"/>
                <a:gd name="csX2" fmla="*/ 22645 w 65226"/>
                <a:gd name="csY2" fmla="*/ 1421 h 62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226" h="62710">
                  <a:moveTo>
                    <a:pt x="22645" y="1421"/>
                  </a:moveTo>
                  <a:cubicBezTo>
                    <a:pt x="85165" y="-12332"/>
                    <a:pt x="74480" y="78735"/>
                    <a:pt x="18919" y="60214"/>
                  </a:cubicBezTo>
                  <a:cubicBezTo>
                    <a:pt x="-7710" y="51338"/>
                    <a:pt x="-6012" y="7722"/>
                    <a:pt x="22645" y="1421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29EE45A7-29D6-FA66-1E7B-EAB146E1F12B}"/>
                </a:ext>
              </a:extLst>
            </p:cNvPr>
            <p:cNvSpPr/>
            <p:nvPr/>
          </p:nvSpPr>
          <p:spPr>
            <a:xfrm>
              <a:off x="7954915" y="3955094"/>
              <a:ext cx="64481" cy="65298"/>
            </a:xfrm>
            <a:custGeom>
              <a:avLst/>
              <a:gdLst>
                <a:gd name="csX0" fmla="*/ 9890 w 64481"/>
                <a:gd name="csY0" fmla="*/ 9638 h 65298"/>
                <a:gd name="csX1" fmla="*/ 53944 w 64481"/>
                <a:gd name="csY1" fmla="*/ 56103 h 65298"/>
                <a:gd name="csX2" fmla="*/ 9890 w 64481"/>
                <a:gd name="csY2" fmla="*/ 9638 h 6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4481" h="65298">
                  <a:moveTo>
                    <a:pt x="9890" y="9638"/>
                  </a:moveTo>
                  <a:cubicBezTo>
                    <a:pt x="39205" y="-19951"/>
                    <a:pt x="85396" y="25199"/>
                    <a:pt x="53944" y="56103"/>
                  </a:cubicBezTo>
                  <a:cubicBezTo>
                    <a:pt x="24739" y="84815"/>
                    <a:pt x="-20027" y="39829"/>
                    <a:pt x="9890" y="9638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A516979B-AC35-8D2A-C54B-0D6A379B7172}"/>
                </a:ext>
              </a:extLst>
            </p:cNvPr>
            <p:cNvSpPr/>
            <p:nvPr/>
          </p:nvSpPr>
          <p:spPr>
            <a:xfrm>
              <a:off x="7949595" y="4172588"/>
              <a:ext cx="60306" cy="58508"/>
            </a:xfrm>
            <a:custGeom>
              <a:avLst/>
              <a:gdLst>
                <a:gd name="csX0" fmla="*/ 22114 w 60306"/>
                <a:gd name="csY0" fmla="*/ 963 h 58508"/>
                <a:gd name="csX1" fmla="*/ 43867 w 60306"/>
                <a:gd name="csY1" fmla="*/ 56304 h 58508"/>
                <a:gd name="csX2" fmla="*/ 22114 w 60306"/>
                <a:gd name="csY2" fmla="*/ 963 h 58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306" h="58508">
                  <a:moveTo>
                    <a:pt x="22114" y="963"/>
                  </a:moveTo>
                  <a:cubicBezTo>
                    <a:pt x="65346" y="-7969"/>
                    <a:pt x="70825" y="47975"/>
                    <a:pt x="43867" y="56304"/>
                  </a:cubicBezTo>
                  <a:cubicBezTo>
                    <a:pt x="-3365" y="70879"/>
                    <a:pt x="-15311" y="8689"/>
                    <a:pt x="22114" y="963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E66766E9-DE0C-4308-A7CB-BC9B92ABBFC7}"/>
                </a:ext>
              </a:extLst>
            </p:cNvPr>
            <p:cNvSpPr/>
            <p:nvPr/>
          </p:nvSpPr>
          <p:spPr>
            <a:xfrm>
              <a:off x="8197794" y="2435747"/>
              <a:ext cx="32592" cy="33605"/>
            </a:xfrm>
            <a:custGeom>
              <a:avLst/>
              <a:gdLst>
                <a:gd name="csX0" fmla="*/ 11500 w 32592"/>
                <a:gd name="csY0" fmla="*/ 1066 h 33605"/>
                <a:gd name="csX1" fmla="*/ 27554 w 32592"/>
                <a:gd name="csY1" fmla="*/ 26819 h 33605"/>
                <a:gd name="csX2" fmla="*/ 11500 w 32592"/>
                <a:gd name="csY2" fmla="*/ 1066 h 33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92" h="33605">
                  <a:moveTo>
                    <a:pt x="11500" y="1066"/>
                  </a:moveTo>
                  <a:cubicBezTo>
                    <a:pt x="30404" y="-4413"/>
                    <a:pt x="38732" y="12299"/>
                    <a:pt x="27554" y="26819"/>
                  </a:cubicBezTo>
                  <a:cubicBezTo>
                    <a:pt x="10075" y="49504"/>
                    <a:pt x="-14911" y="8682"/>
                    <a:pt x="11500" y="1066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2ECB7F7E-5CCC-CFBE-6B0A-B27A7E372CAD}"/>
                </a:ext>
              </a:extLst>
            </p:cNvPr>
            <p:cNvSpPr/>
            <p:nvPr/>
          </p:nvSpPr>
          <p:spPr>
            <a:xfrm>
              <a:off x="8030677" y="2438680"/>
              <a:ext cx="34083" cy="31780"/>
            </a:xfrm>
            <a:custGeom>
              <a:avLst/>
              <a:gdLst>
                <a:gd name="csX0" fmla="*/ 4757 w 34083"/>
                <a:gd name="csY0" fmla="*/ 2735 h 31780"/>
                <a:gd name="csX1" fmla="*/ 28154 w 34083"/>
                <a:gd name="csY1" fmla="*/ 28543 h 31780"/>
                <a:gd name="csX2" fmla="*/ 4757 w 34083"/>
                <a:gd name="csY2" fmla="*/ 2735 h 31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83" h="31780">
                  <a:moveTo>
                    <a:pt x="4757" y="2735"/>
                  </a:moveTo>
                  <a:cubicBezTo>
                    <a:pt x="22291" y="-8224"/>
                    <a:pt x="45030" y="16488"/>
                    <a:pt x="28154" y="28543"/>
                  </a:cubicBezTo>
                  <a:cubicBezTo>
                    <a:pt x="9798" y="41639"/>
                    <a:pt x="-9051" y="11338"/>
                    <a:pt x="4757" y="2735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9B5312FC-0FC3-15D8-69CC-E10DCEC2CEAB}"/>
                </a:ext>
              </a:extLst>
            </p:cNvPr>
            <p:cNvSpPr/>
            <p:nvPr/>
          </p:nvSpPr>
          <p:spPr>
            <a:xfrm>
              <a:off x="11079318" y="6238748"/>
              <a:ext cx="153224" cy="156714"/>
            </a:xfrm>
            <a:custGeom>
              <a:avLst/>
              <a:gdLst>
                <a:gd name="csX0" fmla="*/ 73269 w 153224"/>
                <a:gd name="csY0" fmla="*/ 137 h 156714"/>
                <a:gd name="csX1" fmla="*/ 86419 w 153224"/>
                <a:gd name="csY1" fmla="*/ 156134 h 156714"/>
                <a:gd name="csX2" fmla="*/ 73269 w 153224"/>
                <a:gd name="csY2" fmla="*/ 137 h 156714"/>
                <a:gd name="csX3" fmla="*/ 106254 w 153224"/>
                <a:gd name="csY3" fmla="*/ 48082 h 156714"/>
                <a:gd name="csX4" fmla="*/ 52776 w 153224"/>
                <a:gd name="csY4" fmla="*/ 113505 h 156714"/>
                <a:gd name="csX5" fmla="*/ 106254 w 153224"/>
                <a:gd name="csY5" fmla="*/ 48082 h 156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224" h="156714">
                  <a:moveTo>
                    <a:pt x="73269" y="137"/>
                  </a:moveTo>
                  <a:cubicBezTo>
                    <a:pt x="170199" y="-5178"/>
                    <a:pt x="184226" y="145724"/>
                    <a:pt x="86419" y="156134"/>
                  </a:cubicBezTo>
                  <a:cubicBezTo>
                    <a:pt x="-21141" y="167586"/>
                    <a:pt x="-31442" y="5836"/>
                    <a:pt x="73269" y="137"/>
                  </a:cubicBezTo>
                  <a:close/>
                  <a:moveTo>
                    <a:pt x="106254" y="48082"/>
                  </a:moveTo>
                  <a:cubicBezTo>
                    <a:pt x="58200" y="4082"/>
                    <a:pt x="6311" y="86053"/>
                    <a:pt x="52776" y="113505"/>
                  </a:cubicBezTo>
                  <a:cubicBezTo>
                    <a:pt x="97871" y="140135"/>
                    <a:pt x="141048" y="79917"/>
                    <a:pt x="106254" y="48082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6D1A8314-6317-B4EE-3D7B-35EB0FE12DE6}"/>
                </a:ext>
              </a:extLst>
            </p:cNvPr>
            <p:cNvSpPr/>
            <p:nvPr/>
          </p:nvSpPr>
          <p:spPr>
            <a:xfrm>
              <a:off x="9813005" y="6237076"/>
              <a:ext cx="167594" cy="166718"/>
            </a:xfrm>
            <a:custGeom>
              <a:avLst/>
              <a:gdLst>
                <a:gd name="csX0" fmla="*/ 25412 w 167594"/>
                <a:gd name="csY0" fmla="*/ 141752 h 166718"/>
                <a:gd name="csX1" fmla="*/ 156149 w 167594"/>
                <a:gd name="csY1" fmla="*/ 41809 h 166718"/>
                <a:gd name="csX2" fmla="*/ 25412 w 167594"/>
                <a:gd name="csY2" fmla="*/ 141752 h 166718"/>
                <a:gd name="csX3" fmla="*/ 117191 w 167594"/>
                <a:gd name="csY3" fmla="*/ 49918 h 166718"/>
                <a:gd name="csX4" fmla="*/ 52589 w 167594"/>
                <a:gd name="csY4" fmla="*/ 116986 h 166718"/>
                <a:gd name="csX5" fmla="*/ 117191 w 167594"/>
                <a:gd name="csY5" fmla="*/ 49918 h 166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7594" h="166718">
                  <a:moveTo>
                    <a:pt x="25412" y="141752"/>
                  </a:moveTo>
                  <a:cubicBezTo>
                    <a:pt x="-60779" y="51124"/>
                    <a:pt x="94945" y="-62847"/>
                    <a:pt x="156149" y="41809"/>
                  </a:cubicBezTo>
                  <a:cubicBezTo>
                    <a:pt x="203875" y="123396"/>
                    <a:pt x="91055" y="210737"/>
                    <a:pt x="25412" y="141752"/>
                  </a:cubicBezTo>
                  <a:close/>
                  <a:moveTo>
                    <a:pt x="117191" y="49918"/>
                  </a:moveTo>
                  <a:cubicBezTo>
                    <a:pt x="75822" y="8494"/>
                    <a:pt x="5467" y="73480"/>
                    <a:pt x="52589" y="116986"/>
                  </a:cubicBezTo>
                  <a:cubicBezTo>
                    <a:pt x="98452" y="159286"/>
                    <a:pt x="156752" y="89534"/>
                    <a:pt x="117191" y="49918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949E304E-2483-14DF-EFAC-8901188603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97722827"/>
      </p:ext>
    </p:extLst>
  </p:cSld>
  <p:clrMapOvr>
    <a:masterClrMapping/>
  </p:clrMapOvr>
  <p:hf sldNum="0"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0C0C947-C419-6B69-9B99-B402C48A35A5}"/>
              </a:ext>
            </a:extLst>
          </p:cNvPr>
          <p:cNvGrpSpPr/>
          <p:nvPr userDrawn="1"/>
        </p:nvGrpSpPr>
        <p:grpSpPr>
          <a:xfrm>
            <a:off x="6291893" y="2636780"/>
            <a:ext cx="5575960" cy="3714720"/>
            <a:chOff x="6291893" y="2636780"/>
            <a:chExt cx="5575960" cy="3714720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4367F29-DDF8-0574-3B84-DFADE96A6CB6}"/>
                </a:ext>
              </a:extLst>
            </p:cNvPr>
            <p:cNvSpPr/>
            <p:nvPr/>
          </p:nvSpPr>
          <p:spPr>
            <a:xfrm>
              <a:off x="6487888" y="2636780"/>
              <a:ext cx="5310472" cy="3714720"/>
            </a:xfrm>
            <a:custGeom>
              <a:avLst/>
              <a:gdLst>
                <a:gd name="csX0" fmla="*/ 3678261 w 5310472"/>
                <a:gd name="csY0" fmla="*/ 3505399 h 3714720"/>
                <a:gd name="csX1" fmla="*/ 3691457 w 5310472"/>
                <a:gd name="csY1" fmla="*/ 3534765 h 3714720"/>
                <a:gd name="csX2" fmla="*/ 3595986 w 5310472"/>
                <a:gd name="csY2" fmla="*/ 3543687 h 3714720"/>
                <a:gd name="csX3" fmla="*/ 2231697 w 5310472"/>
                <a:gd name="csY3" fmla="*/ 3521693 h 3714720"/>
                <a:gd name="csX4" fmla="*/ 2044720 w 5310472"/>
                <a:gd name="csY4" fmla="*/ 3521384 h 3714720"/>
                <a:gd name="csX5" fmla="*/ 2021239 w 5310472"/>
                <a:gd name="csY5" fmla="*/ 3497965 h 3714720"/>
                <a:gd name="csX6" fmla="*/ 2088583 w 5310472"/>
                <a:gd name="csY6" fmla="*/ 3477954 h 3714720"/>
                <a:gd name="csX7" fmla="*/ 2096699 w 5310472"/>
                <a:gd name="csY7" fmla="*/ 3469714 h 3714720"/>
                <a:gd name="csX8" fmla="*/ 2036356 w 5310472"/>
                <a:gd name="csY8" fmla="*/ 3254981 h 3714720"/>
                <a:gd name="csX9" fmla="*/ 2027930 w 5310472"/>
                <a:gd name="csY9" fmla="*/ 3252379 h 3714720"/>
                <a:gd name="csX10" fmla="*/ 1353 w 5310472"/>
                <a:gd name="csY10" fmla="*/ 3248972 h 3714720"/>
                <a:gd name="csX11" fmla="*/ 14425 w 5310472"/>
                <a:gd name="csY11" fmla="*/ 3219420 h 3714720"/>
                <a:gd name="csX12" fmla="*/ 218192 w 5310472"/>
                <a:gd name="csY12" fmla="*/ 3219668 h 3714720"/>
                <a:gd name="csX13" fmla="*/ 256232 w 5310472"/>
                <a:gd name="csY13" fmla="*/ 3213720 h 3714720"/>
                <a:gd name="csX14" fmla="*/ 2025080 w 5310472"/>
                <a:gd name="csY14" fmla="*/ 3213906 h 3714720"/>
                <a:gd name="csX15" fmla="*/ 1986483 w 5310472"/>
                <a:gd name="csY15" fmla="*/ 3059950 h 3714720"/>
                <a:gd name="csX16" fmla="*/ 1670394 w 5310472"/>
                <a:gd name="csY16" fmla="*/ 3098300 h 3714720"/>
                <a:gd name="csX17" fmla="*/ 1678448 w 5310472"/>
                <a:gd name="csY17" fmla="*/ 2342089 h 3714720"/>
                <a:gd name="csX18" fmla="*/ 1896154 w 5310472"/>
                <a:gd name="csY18" fmla="*/ 1723789 h 3714720"/>
                <a:gd name="csX19" fmla="*/ 1904828 w 5310472"/>
                <a:gd name="csY19" fmla="*/ 1677447 h 3714720"/>
                <a:gd name="csX20" fmla="*/ 2196135 w 5310472"/>
                <a:gd name="csY20" fmla="*/ 1490222 h 3714720"/>
                <a:gd name="csX21" fmla="*/ 2395565 w 5310472"/>
                <a:gd name="csY21" fmla="*/ 1376103 h 3714720"/>
                <a:gd name="csX22" fmla="*/ 2542272 w 5310472"/>
                <a:gd name="csY22" fmla="*/ 1272454 h 3714720"/>
                <a:gd name="csX23" fmla="*/ 2538803 w 5310472"/>
                <a:gd name="csY23" fmla="*/ 1261054 h 3714720"/>
                <a:gd name="csX24" fmla="*/ 2327788 w 5310472"/>
                <a:gd name="csY24" fmla="*/ 1011194 h 3714720"/>
                <a:gd name="csX25" fmla="*/ 2272710 w 5310472"/>
                <a:gd name="csY25" fmla="*/ 711522 h 3714720"/>
                <a:gd name="csX26" fmla="*/ 2310317 w 5310472"/>
                <a:gd name="csY26" fmla="*/ 462096 h 3714720"/>
                <a:gd name="csX27" fmla="*/ 2382555 w 5310472"/>
                <a:gd name="csY27" fmla="*/ 54253 h 3714720"/>
                <a:gd name="csX28" fmla="*/ 3150103 w 5310472"/>
                <a:gd name="csY28" fmla="*/ 282553 h 3714720"/>
                <a:gd name="csX29" fmla="*/ 3501072 w 5310472"/>
                <a:gd name="csY29" fmla="*/ 80149 h 3714720"/>
                <a:gd name="csX30" fmla="*/ 3356410 w 5310472"/>
                <a:gd name="csY30" fmla="*/ 502614 h 3714720"/>
                <a:gd name="csX31" fmla="*/ 3375244 w 5310472"/>
                <a:gd name="csY31" fmla="*/ 689901 h 3714720"/>
                <a:gd name="csX32" fmla="*/ 3367685 w 5310472"/>
                <a:gd name="csY32" fmla="*/ 1061067 h 3714720"/>
                <a:gd name="csX33" fmla="*/ 3317936 w 5310472"/>
                <a:gd name="csY33" fmla="*/ 1066333 h 3714720"/>
                <a:gd name="csX34" fmla="*/ 3257221 w 5310472"/>
                <a:gd name="csY34" fmla="*/ 1154122 h 3714720"/>
                <a:gd name="csX35" fmla="*/ 3092362 w 5310472"/>
                <a:gd name="csY35" fmla="*/ 1286270 h 3714720"/>
                <a:gd name="csX36" fmla="*/ 3158591 w 5310472"/>
                <a:gd name="csY36" fmla="*/ 1341099 h 3714720"/>
                <a:gd name="csX37" fmla="*/ 3205924 w 5310472"/>
                <a:gd name="csY37" fmla="*/ 1398220 h 3714720"/>
                <a:gd name="csX38" fmla="*/ 3465944 w 5310472"/>
                <a:gd name="csY38" fmla="*/ 1556265 h 3714720"/>
                <a:gd name="csX39" fmla="*/ 3639353 w 5310472"/>
                <a:gd name="csY39" fmla="*/ 1668897 h 3714720"/>
                <a:gd name="csX40" fmla="*/ 3880478 w 5310472"/>
                <a:gd name="csY40" fmla="*/ 2346302 h 3714720"/>
                <a:gd name="csX41" fmla="*/ 3873663 w 5310472"/>
                <a:gd name="csY41" fmla="*/ 3134357 h 3714720"/>
                <a:gd name="csX42" fmla="*/ 3780051 w 5310472"/>
                <a:gd name="csY42" fmla="*/ 3213906 h 3714720"/>
                <a:gd name="csX43" fmla="*/ 4330141 w 5310472"/>
                <a:gd name="csY43" fmla="*/ 3219420 h 3714720"/>
                <a:gd name="csX44" fmla="*/ 4296562 w 5310472"/>
                <a:gd name="csY44" fmla="*/ 2952584 h 3714720"/>
                <a:gd name="csX45" fmla="*/ 4316201 w 5310472"/>
                <a:gd name="csY45" fmla="*/ 2911261 h 3714720"/>
                <a:gd name="csX46" fmla="*/ 4877442 w 5310472"/>
                <a:gd name="csY46" fmla="*/ 2905995 h 3714720"/>
                <a:gd name="csX47" fmla="*/ 4896772 w 5310472"/>
                <a:gd name="csY47" fmla="*/ 2957974 h 3714720"/>
                <a:gd name="csX48" fmla="*/ 4858236 w 5310472"/>
                <a:gd name="csY48" fmla="*/ 3219420 h 3714720"/>
                <a:gd name="csX49" fmla="*/ 5300340 w 5310472"/>
                <a:gd name="csY49" fmla="*/ 3225677 h 3714720"/>
                <a:gd name="csX50" fmla="*/ 5295632 w 5310472"/>
                <a:gd name="csY50" fmla="*/ 3263407 h 3714720"/>
                <a:gd name="csX51" fmla="*/ 4847580 w 5310472"/>
                <a:gd name="csY51" fmla="*/ 3258203 h 3714720"/>
                <a:gd name="csX52" fmla="*/ 4782591 w 5310472"/>
                <a:gd name="csY52" fmla="*/ 3652416 h 3714720"/>
                <a:gd name="csX53" fmla="*/ 4552741 w 5310472"/>
                <a:gd name="csY53" fmla="*/ 3714618 h 3714720"/>
                <a:gd name="csX54" fmla="*/ 4388315 w 5310472"/>
                <a:gd name="csY54" fmla="*/ 3664559 h 3714720"/>
                <a:gd name="csX55" fmla="*/ 4335717 w 5310472"/>
                <a:gd name="csY55" fmla="*/ 3263407 h 3714720"/>
                <a:gd name="csX56" fmla="*/ 3629503 w 5310472"/>
                <a:gd name="csY56" fmla="*/ 3257521 h 3714720"/>
                <a:gd name="csX57" fmla="*/ 3549148 w 5310472"/>
                <a:gd name="csY57" fmla="*/ 3505337 h 3714720"/>
                <a:gd name="csX58" fmla="*/ 3678446 w 5310472"/>
                <a:gd name="csY58" fmla="*/ 3505337 h 3714720"/>
                <a:gd name="csX59" fmla="*/ 2987040 w 5310472"/>
                <a:gd name="csY59" fmla="*/ 503357 h 3714720"/>
                <a:gd name="csX60" fmla="*/ 2818277 w 5310472"/>
                <a:gd name="csY60" fmla="*/ 539290 h 3714720"/>
                <a:gd name="csX61" fmla="*/ 2518978 w 5310472"/>
                <a:gd name="csY61" fmla="*/ 550504 h 3714720"/>
                <a:gd name="csX62" fmla="*/ 2413904 w 5310472"/>
                <a:gd name="csY62" fmla="*/ 525103 h 3714720"/>
                <a:gd name="csX63" fmla="*/ 2366261 w 5310472"/>
                <a:gd name="csY63" fmla="*/ 623548 h 3714720"/>
                <a:gd name="csX64" fmla="*/ 2660357 w 5310472"/>
                <a:gd name="csY64" fmla="*/ 689715 h 3714720"/>
                <a:gd name="csX65" fmla="*/ 2695546 w 5310472"/>
                <a:gd name="csY65" fmla="*/ 749252 h 3714720"/>
                <a:gd name="csX66" fmla="*/ 3001723 w 5310472"/>
                <a:gd name="csY66" fmla="*/ 656445 h 3714720"/>
                <a:gd name="csX67" fmla="*/ 3048189 w 5310472"/>
                <a:gd name="csY67" fmla="*/ 720382 h 3714720"/>
                <a:gd name="csX68" fmla="*/ 3180398 w 5310472"/>
                <a:gd name="csY68" fmla="*/ 717036 h 3714720"/>
                <a:gd name="csX69" fmla="*/ 3106239 w 5310472"/>
                <a:gd name="csY69" fmla="*/ 667473 h 3714720"/>
                <a:gd name="csX70" fmla="*/ 2987040 w 5310472"/>
                <a:gd name="csY70" fmla="*/ 503419 h 3714720"/>
                <a:gd name="csX71" fmla="*/ 2557017 w 5310472"/>
                <a:gd name="csY71" fmla="*/ 874771 h 3714720"/>
                <a:gd name="csX72" fmla="*/ 2622317 w 5310472"/>
                <a:gd name="csY72" fmla="*/ 777875 h 3714720"/>
                <a:gd name="csX73" fmla="*/ 2355667 w 5310472"/>
                <a:gd name="csY73" fmla="*/ 785310 h 3714720"/>
                <a:gd name="csX74" fmla="*/ 2557017 w 5310472"/>
                <a:gd name="csY74" fmla="*/ 874771 h 3714720"/>
                <a:gd name="csX75" fmla="*/ 2854458 w 5310472"/>
                <a:gd name="csY75" fmla="*/ 641453 h 3714720"/>
                <a:gd name="csX76" fmla="*/ 2923413 w 5310472"/>
                <a:gd name="csY76" fmla="*/ 897384 h 3714720"/>
                <a:gd name="csX77" fmla="*/ 2854458 w 5310472"/>
                <a:gd name="csY77" fmla="*/ 641453 h 3714720"/>
                <a:gd name="csX78" fmla="*/ 3206295 w 5310472"/>
                <a:gd name="csY78" fmla="*/ 960701 h 3714720"/>
                <a:gd name="csX79" fmla="*/ 3260815 w 5310472"/>
                <a:gd name="csY79" fmla="*/ 1007848 h 3714720"/>
                <a:gd name="csX80" fmla="*/ 3299102 w 5310472"/>
                <a:gd name="csY80" fmla="*/ 728560 h 3714720"/>
                <a:gd name="csX81" fmla="*/ 3182876 w 5310472"/>
                <a:gd name="csY81" fmla="*/ 816287 h 3714720"/>
                <a:gd name="csX82" fmla="*/ 3174885 w 5310472"/>
                <a:gd name="csY82" fmla="*/ 772175 h 3714720"/>
                <a:gd name="csX83" fmla="*/ 3048003 w 5310472"/>
                <a:gd name="csY83" fmla="*/ 779982 h 3714720"/>
                <a:gd name="csX84" fmla="*/ 2701680 w 5310472"/>
                <a:gd name="csY84" fmla="*/ 805197 h 3714720"/>
                <a:gd name="csX85" fmla="*/ 2574303 w 5310472"/>
                <a:gd name="csY85" fmla="*/ 922290 h 3714720"/>
                <a:gd name="csX86" fmla="*/ 2558814 w 5310472"/>
                <a:gd name="csY86" fmla="*/ 958967 h 3714720"/>
                <a:gd name="csX87" fmla="*/ 2636938 w 5310472"/>
                <a:gd name="csY87" fmla="*/ 957418 h 3714720"/>
                <a:gd name="csX88" fmla="*/ 2738233 w 5310472"/>
                <a:gd name="csY88" fmla="*/ 926131 h 3714720"/>
                <a:gd name="csX89" fmla="*/ 2752916 w 5310472"/>
                <a:gd name="csY89" fmla="*/ 959400 h 3714720"/>
                <a:gd name="csX90" fmla="*/ 2699140 w 5310472"/>
                <a:gd name="csY90" fmla="*/ 981146 h 3714720"/>
                <a:gd name="csX91" fmla="*/ 2520217 w 5310472"/>
                <a:gd name="csY91" fmla="*/ 931583 h 3714720"/>
                <a:gd name="csX92" fmla="*/ 2363225 w 5310472"/>
                <a:gd name="csY92" fmla="*/ 882330 h 3714720"/>
                <a:gd name="csX93" fmla="*/ 2333301 w 5310472"/>
                <a:gd name="csY93" fmla="*/ 843608 h 3714720"/>
                <a:gd name="csX94" fmla="*/ 3086972 w 5310472"/>
                <a:gd name="csY94" fmla="*/ 1242406 h 3714720"/>
                <a:gd name="csX95" fmla="*/ 3273825 w 5310472"/>
                <a:gd name="csY95" fmla="*/ 1060819 h 3714720"/>
                <a:gd name="csX96" fmla="*/ 3168875 w 5310472"/>
                <a:gd name="csY96" fmla="*/ 972906 h 3714720"/>
                <a:gd name="csX97" fmla="*/ 3206357 w 5310472"/>
                <a:gd name="csY97" fmla="*/ 960763 h 3714720"/>
                <a:gd name="csX98" fmla="*/ 2289190 w 5310472"/>
                <a:gd name="csY98" fmla="*/ 750058 h 3714720"/>
                <a:gd name="csX99" fmla="*/ 2311184 w 5310472"/>
                <a:gd name="csY99" fmla="*/ 964481 h 3714720"/>
                <a:gd name="csX100" fmla="*/ 2289190 w 5310472"/>
                <a:gd name="csY100" fmla="*/ 750058 h 3714720"/>
                <a:gd name="csX101" fmla="*/ 3037347 w 5310472"/>
                <a:gd name="csY101" fmla="*/ 1316503 h 3714720"/>
                <a:gd name="csX102" fmla="*/ 2890887 w 5310472"/>
                <a:gd name="csY102" fmla="*/ 1348843 h 3714720"/>
                <a:gd name="csX103" fmla="*/ 2685324 w 5310472"/>
                <a:gd name="csY103" fmla="*/ 1330257 h 3714720"/>
                <a:gd name="csX104" fmla="*/ 2575294 w 5310472"/>
                <a:gd name="csY104" fmla="*/ 1289058 h 3714720"/>
                <a:gd name="csX105" fmla="*/ 2572320 w 5310472"/>
                <a:gd name="csY105" fmla="*/ 1498214 h 3714720"/>
                <a:gd name="csX106" fmla="*/ 2786805 w 5310472"/>
                <a:gd name="csY106" fmla="*/ 1646780 h 3714720"/>
                <a:gd name="csX107" fmla="*/ 3040258 w 5310472"/>
                <a:gd name="csY107" fmla="*/ 1487186 h 3714720"/>
                <a:gd name="csX108" fmla="*/ 3037347 w 5310472"/>
                <a:gd name="csY108" fmla="*/ 1316503 h 3714720"/>
                <a:gd name="csX109" fmla="*/ 2536758 w 5310472"/>
                <a:gd name="csY109" fmla="*/ 1316565 h 3714720"/>
                <a:gd name="csX110" fmla="*/ 2432428 w 5310472"/>
                <a:gd name="csY110" fmla="*/ 1401938 h 3714720"/>
                <a:gd name="csX111" fmla="*/ 2364464 w 5310472"/>
                <a:gd name="csY111" fmla="*/ 1894162 h 3714720"/>
                <a:gd name="csX112" fmla="*/ 2423816 w 5310472"/>
                <a:gd name="csY112" fmla="*/ 1904818 h 3714720"/>
                <a:gd name="csX113" fmla="*/ 2492709 w 5310472"/>
                <a:gd name="csY113" fmla="*/ 1874585 h 3714720"/>
                <a:gd name="csX114" fmla="*/ 2586383 w 5310472"/>
                <a:gd name="csY114" fmla="*/ 1866407 h 3714720"/>
                <a:gd name="csX115" fmla="*/ 2525607 w 5310472"/>
                <a:gd name="csY115" fmla="*/ 1423498 h 3714720"/>
                <a:gd name="csX116" fmla="*/ 2536820 w 5310472"/>
                <a:gd name="csY116" fmla="*/ 1316503 h 3714720"/>
                <a:gd name="csX117" fmla="*/ 3020929 w 5310472"/>
                <a:gd name="csY117" fmla="*/ 2333974 h 3714720"/>
                <a:gd name="csX118" fmla="*/ 3256726 w 5310472"/>
                <a:gd name="csY118" fmla="*/ 1622494 h 3714720"/>
                <a:gd name="csX119" fmla="*/ 3084122 w 5310472"/>
                <a:gd name="csY119" fmla="*/ 1333045 h 3714720"/>
                <a:gd name="csX120" fmla="*/ 3087095 w 5310472"/>
                <a:gd name="csY120" fmla="*/ 1473495 h 3714720"/>
                <a:gd name="csX121" fmla="*/ 3074271 w 5310472"/>
                <a:gd name="csY121" fmla="*/ 1592694 h 3714720"/>
                <a:gd name="csX122" fmla="*/ 2982455 w 5310472"/>
                <a:gd name="csY122" fmla="*/ 1858353 h 3714720"/>
                <a:gd name="csX123" fmla="*/ 3020619 w 5310472"/>
                <a:gd name="csY123" fmla="*/ 1968011 h 3714720"/>
                <a:gd name="csX124" fmla="*/ 3020929 w 5310472"/>
                <a:gd name="csY124" fmla="*/ 2333974 h 3714720"/>
                <a:gd name="csX125" fmla="*/ 2322212 w 5310472"/>
                <a:gd name="csY125" fmla="*/ 1904942 h 3714720"/>
                <a:gd name="csX126" fmla="*/ 2308458 w 5310472"/>
                <a:gd name="csY126" fmla="*/ 1553043 h 3714720"/>
                <a:gd name="csX127" fmla="*/ 2349657 w 5310472"/>
                <a:gd name="csY127" fmla="*/ 1448527 h 3714720"/>
                <a:gd name="csX128" fmla="*/ 1943363 w 5310472"/>
                <a:gd name="csY128" fmla="*/ 1699317 h 3714720"/>
                <a:gd name="csX129" fmla="*/ 2091247 w 5310472"/>
                <a:gd name="csY129" fmla="*/ 2141482 h 3714720"/>
                <a:gd name="csX130" fmla="*/ 2103452 w 5310472"/>
                <a:gd name="csY130" fmla="*/ 2134296 h 3714720"/>
                <a:gd name="csX131" fmla="*/ 2322212 w 5310472"/>
                <a:gd name="csY131" fmla="*/ 1904942 h 3714720"/>
                <a:gd name="csX132" fmla="*/ 3405911 w 5310472"/>
                <a:gd name="csY132" fmla="*/ 2570452 h 3714720"/>
                <a:gd name="csX133" fmla="*/ 3598464 w 5310472"/>
                <a:gd name="csY133" fmla="*/ 1698759 h 3714720"/>
                <a:gd name="csX134" fmla="*/ 3260195 w 5310472"/>
                <a:gd name="csY134" fmla="*/ 1481425 h 3714720"/>
                <a:gd name="csX135" fmla="*/ 3294270 w 5310472"/>
                <a:gd name="csY135" fmla="*/ 1595854 h 3714720"/>
                <a:gd name="csX136" fmla="*/ 3085795 w 5310472"/>
                <a:gd name="csY136" fmla="*/ 2313653 h 3714720"/>
                <a:gd name="csX137" fmla="*/ 2990447 w 5310472"/>
                <a:gd name="csY137" fmla="*/ 2471325 h 3714720"/>
                <a:gd name="csX138" fmla="*/ 2954762 w 5310472"/>
                <a:gd name="csY138" fmla="*/ 2496107 h 3714720"/>
                <a:gd name="csX139" fmla="*/ 2883329 w 5310472"/>
                <a:gd name="csY139" fmla="*/ 2570390 h 3714720"/>
                <a:gd name="csX140" fmla="*/ 3405911 w 5310472"/>
                <a:gd name="csY140" fmla="*/ 2570390 h 3714720"/>
                <a:gd name="csX141" fmla="*/ 3444446 w 5310472"/>
                <a:gd name="csY141" fmla="*/ 2570452 h 3714720"/>
                <a:gd name="csX142" fmla="*/ 3683774 w 5310472"/>
                <a:gd name="csY142" fmla="*/ 2570452 h 3714720"/>
                <a:gd name="csX143" fmla="*/ 3739781 w 5310472"/>
                <a:gd name="csY143" fmla="*/ 2585940 h 3714720"/>
                <a:gd name="csX144" fmla="*/ 3810532 w 5310472"/>
                <a:gd name="csY144" fmla="*/ 2724717 h 3714720"/>
                <a:gd name="csX145" fmla="*/ 3648027 w 5310472"/>
                <a:gd name="csY145" fmla="*/ 3208392 h 3714720"/>
                <a:gd name="csX146" fmla="*/ 3754216 w 5310472"/>
                <a:gd name="csY146" fmla="*/ 3179831 h 3714720"/>
                <a:gd name="csX147" fmla="*/ 3911270 w 5310472"/>
                <a:gd name="csY147" fmla="*/ 2678438 h 3714720"/>
                <a:gd name="csX148" fmla="*/ 3628760 w 5310472"/>
                <a:gd name="csY148" fmla="*/ 1767404 h 3714720"/>
                <a:gd name="csX149" fmla="*/ 3444446 w 5310472"/>
                <a:gd name="csY149" fmla="*/ 2570452 h 3714720"/>
                <a:gd name="csX150" fmla="*/ 2022416 w 5310472"/>
                <a:gd name="csY150" fmla="*/ 2570452 h 3714720"/>
                <a:gd name="csX151" fmla="*/ 2250717 w 5310472"/>
                <a:gd name="csY151" fmla="*/ 2570452 h 3714720"/>
                <a:gd name="csX152" fmla="*/ 2264656 w 5310472"/>
                <a:gd name="csY152" fmla="*/ 2454784 h 3714720"/>
                <a:gd name="csX153" fmla="*/ 2190374 w 5310472"/>
                <a:gd name="csY153" fmla="*/ 2364021 h 3714720"/>
                <a:gd name="csX154" fmla="*/ 2115967 w 5310472"/>
                <a:gd name="csY154" fmla="*/ 2190984 h 3714720"/>
                <a:gd name="csX155" fmla="*/ 1941690 w 5310472"/>
                <a:gd name="csY155" fmla="*/ 2495240 h 3714720"/>
                <a:gd name="csX156" fmla="*/ 1790399 w 5310472"/>
                <a:gd name="csY156" fmla="*/ 2762385 h 3714720"/>
                <a:gd name="csX157" fmla="*/ 1769024 w 5310472"/>
                <a:gd name="csY157" fmla="*/ 2729797 h 3714720"/>
                <a:gd name="csX158" fmla="*/ 1848202 w 5310472"/>
                <a:gd name="csY158" fmla="*/ 2577700 h 3714720"/>
                <a:gd name="csX159" fmla="*/ 2068076 w 5310472"/>
                <a:gd name="csY159" fmla="*/ 2192842 h 3714720"/>
                <a:gd name="csX160" fmla="*/ 1923414 w 5310472"/>
                <a:gd name="csY160" fmla="*/ 1772918 h 3714720"/>
                <a:gd name="csX161" fmla="*/ 1849255 w 5310472"/>
                <a:gd name="csY161" fmla="*/ 2012308 h 3714720"/>
                <a:gd name="csX162" fmla="*/ 1629442 w 5310472"/>
                <a:gd name="csY162" fmla="*/ 2957850 h 3714720"/>
                <a:gd name="csX163" fmla="*/ 1840272 w 5310472"/>
                <a:gd name="csY163" fmla="*/ 3097804 h 3714720"/>
                <a:gd name="csX164" fmla="*/ 1970437 w 5310472"/>
                <a:gd name="csY164" fmla="*/ 3002457 h 3714720"/>
                <a:gd name="csX165" fmla="*/ 2022416 w 5310472"/>
                <a:gd name="csY165" fmla="*/ 2570452 h 3714720"/>
                <a:gd name="csX166" fmla="*/ 2976817 w 5310472"/>
                <a:gd name="csY166" fmla="*/ 2355967 h 3714720"/>
                <a:gd name="csX167" fmla="*/ 2979667 w 5310472"/>
                <a:gd name="csY167" fmla="*/ 1904942 h 3714720"/>
                <a:gd name="csX168" fmla="*/ 2620458 w 5310472"/>
                <a:gd name="csY168" fmla="*/ 1900605 h 3714720"/>
                <a:gd name="csX169" fmla="*/ 2613829 w 5310472"/>
                <a:gd name="csY169" fmla="*/ 2366933 h 3714720"/>
                <a:gd name="csX170" fmla="*/ 2976817 w 5310472"/>
                <a:gd name="csY170" fmla="*/ 2355967 h 3714720"/>
                <a:gd name="csX171" fmla="*/ 2575294 w 5310472"/>
                <a:gd name="csY171" fmla="*/ 1904942 h 3714720"/>
                <a:gd name="csX172" fmla="*/ 2464892 w 5310472"/>
                <a:gd name="csY172" fmla="*/ 1930033 h 3714720"/>
                <a:gd name="csX173" fmla="*/ 2481186 w 5310472"/>
                <a:gd name="csY173" fmla="*/ 1974145 h 3714720"/>
                <a:gd name="csX174" fmla="*/ 2477159 w 5310472"/>
                <a:gd name="csY174" fmla="*/ 2038577 h 3714720"/>
                <a:gd name="csX175" fmla="*/ 2503365 w 5310472"/>
                <a:gd name="csY175" fmla="*/ 2089565 h 3714720"/>
                <a:gd name="csX176" fmla="*/ 2499152 w 5310472"/>
                <a:gd name="csY176" fmla="*/ 2137517 h 3714720"/>
                <a:gd name="csX177" fmla="*/ 2519845 w 5310472"/>
                <a:gd name="csY177" fmla="*/ 2177416 h 3714720"/>
                <a:gd name="csX178" fmla="*/ 2504852 w 5310472"/>
                <a:gd name="csY178" fmla="*/ 2258761 h 3714720"/>
                <a:gd name="csX179" fmla="*/ 2566868 w 5310472"/>
                <a:gd name="csY179" fmla="*/ 2372447 h 3714720"/>
                <a:gd name="csX180" fmla="*/ 2575170 w 5310472"/>
                <a:gd name="csY180" fmla="*/ 1904880 h 3714720"/>
                <a:gd name="csX181" fmla="*/ 2443208 w 5310472"/>
                <a:gd name="csY181" fmla="*/ 2014972 h 3714720"/>
                <a:gd name="csX182" fmla="*/ 2420842 w 5310472"/>
                <a:gd name="csY182" fmla="*/ 1952151 h 3714720"/>
                <a:gd name="csX183" fmla="*/ 2163300 w 5310472"/>
                <a:gd name="csY183" fmla="*/ 2144828 h 3714720"/>
                <a:gd name="csX184" fmla="*/ 2253505 w 5310472"/>
                <a:gd name="csY184" fmla="*/ 2372385 h 3714720"/>
                <a:gd name="csX185" fmla="*/ 2446306 w 5310472"/>
                <a:gd name="csY185" fmla="*/ 2317803 h 3714720"/>
                <a:gd name="csX186" fmla="*/ 2353189 w 5310472"/>
                <a:gd name="csY186" fmla="*/ 2263222 h 3714720"/>
                <a:gd name="csX187" fmla="*/ 2274197 w 5310472"/>
                <a:gd name="csY187" fmla="*/ 2272143 h 3714720"/>
                <a:gd name="csX188" fmla="*/ 2268312 w 5310472"/>
                <a:gd name="csY188" fmla="*/ 2258885 h 3714720"/>
                <a:gd name="csX189" fmla="*/ 2374625 w 5310472"/>
                <a:gd name="csY189" fmla="*/ 2218057 h 3714720"/>
                <a:gd name="csX190" fmla="*/ 2462723 w 5310472"/>
                <a:gd name="csY190" fmla="*/ 2244636 h 3714720"/>
                <a:gd name="csX191" fmla="*/ 2462723 w 5310472"/>
                <a:gd name="csY191" fmla="*/ 2163476 h 3714720"/>
                <a:gd name="csX192" fmla="*/ 2343338 w 5310472"/>
                <a:gd name="csY192" fmla="*/ 2154121 h 3714720"/>
                <a:gd name="csX193" fmla="*/ 2259081 w 5310472"/>
                <a:gd name="csY193" fmla="*/ 2146934 h 3714720"/>
                <a:gd name="csX194" fmla="*/ 2465449 w 5310472"/>
                <a:gd name="csY194" fmla="*/ 2119489 h 3714720"/>
                <a:gd name="csX195" fmla="*/ 2335222 w 5310472"/>
                <a:gd name="csY195" fmla="*/ 2057968 h 3714720"/>
                <a:gd name="csX196" fmla="*/ 2246132 w 5310472"/>
                <a:gd name="csY196" fmla="*/ 2091300 h 3714720"/>
                <a:gd name="csX197" fmla="*/ 2385715 w 5310472"/>
                <a:gd name="csY197" fmla="*/ 2004069 h 3714720"/>
                <a:gd name="csX198" fmla="*/ 2443456 w 5310472"/>
                <a:gd name="csY198" fmla="*/ 2014972 h 3714720"/>
                <a:gd name="csX199" fmla="*/ 2520279 w 5310472"/>
                <a:gd name="csY199" fmla="*/ 2372447 h 3714720"/>
                <a:gd name="csX200" fmla="*/ 2498161 w 5310472"/>
                <a:gd name="csY200" fmla="*/ 2328522 h 3714720"/>
                <a:gd name="csX201" fmla="*/ 2470839 w 5310472"/>
                <a:gd name="csY201" fmla="*/ 2353241 h 3714720"/>
                <a:gd name="csX202" fmla="*/ 2520217 w 5310472"/>
                <a:gd name="csY202" fmla="*/ 2372447 h 3714720"/>
                <a:gd name="csX203" fmla="*/ 2976136 w 5310472"/>
                <a:gd name="csY203" fmla="*/ 2406088 h 3714720"/>
                <a:gd name="csX204" fmla="*/ 2847458 w 5310472"/>
                <a:gd name="csY204" fmla="*/ 2367057 h 3714720"/>
                <a:gd name="csX205" fmla="*/ 2619343 w 5310472"/>
                <a:gd name="csY205" fmla="*/ 2424550 h 3714720"/>
                <a:gd name="csX206" fmla="*/ 2759607 w 5310472"/>
                <a:gd name="csY206" fmla="*/ 2482415 h 3714720"/>
                <a:gd name="csX207" fmla="*/ 2971613 w 5310472"/>
                <a:gd name="csY207" fmla="*/ 2430560 h 3714720"/>
                <a:gd name="csX208" fmla="*/ 2976136 w 5310472"/>
                <a:gd name="csY208" fmla="*/ 2406150 h 3714720"/>
                <a:gd name="csX209" fmla="*/ 2289190 w 5310472"/>
                <a:gd name="csY209" fmla="*/ 2570452 h 3714720"/>
                <a:gd name="csX210" fmla="*/ 2707256 w 5310472"/>
                <a:gd name="csY210" fmla="*/ 2570452 h 3714720"/>
                <a:gd name="csX211" fmla="*/ 2593632 w 5310472"/>
                <a:gd name="csY211" fmla="*/ 2469529 h 3714720"/>
                <a:gd name="csX212" fmla="*/ 2553052 w 5310472"/>
                <a:gd name="csY212" fmla="*/ 2419346 h 3714720"/>
                <a:gd name="csX213" fmla="*/ 2493886 w 5310472"/>
                <a:gd name="csY213" fmla="*/ 2407017 h 3714720"/>
                <a:gd name="csX214" fmla="*/ 2402194 w 5310472"/>
                <a:gd name="csY214" fmla="*/ 2372199 h 3714720"/>
                <a:gd name="csX215" fmla="*/ 2285845 w 5310472"/>
                <a:gd name="csY215" fmla="*/ 2411044 h 3714720"/>
                <a:gd name="csX216" fmla="*/ 2301891 w 5310472"/>
                <a:gd name="csY216" fmla="*/ 2439481 h 3714720"/>
                <a:gd name="csX217" fmla="*/ 2289128 w 5310472"/>
                <a:gd name="csY217" fmla="*/ 2570452 h 3714720"/>
                <a:gd name="csX218" fmla="*/ 2090008 w 5310472"/>
                <a:gd name="csY218" fmla="*/ 2610598 h 3714720"/>
                <a:gd name="csX219" fmla="*/ 1942682 w 5310472"/>
                <a:gd name="csY219" fmla="*/ 2738161 h 3714720"/>
                <a:gd name="csX220" fmla="*/ 2141740 w 5310472"/>
                <a:gd name="csY220" fmla="*/ 3474113 h 3714720"/>
                <a:gd name="csX221" fmla="*/ 2154378 w 5310472"/>
                <a:gd name="csY221" fmla="*/ 3483468 h 3714720"/>
                <a:gd name="csX222" fmla="*/ 3495930 w 5310472"/>
                <a:gd name="csY222" fmla="*/ 3505028 h 3714720"/>
                <a:gd name="csX223" fmla="*/ 3527093 w 5310472"/>
                <a:gd name="csY223" fmla="*/ 3431302 h 3714720"/>
                <a:gd name="csX224" fmla="*/ 3763695 w 5310472"/>
                <a:gd name="csY224" fmla="*/ 2732895 h 3714720"/>
                <a:gd name="csX225" fmla="*/ 3738914 w 5310472"/>
                <a:gd name="csY225" fmla="*/ 2630795 h 3714720"/>
                <a:gd name="csX226" fmla="*/ 3656391 w 5310472"/>
                <a:gd name="csY226" fmla="*/ 2608801 h 3714720"/>
                <a:gd name="csX227" fmla="*/ 2825278 w 5310472"/>
                <a:gd name="csY227" fmla="*/ 2608677 h 3714720"/>
                <a:gd name="csX228" fmla="*/ 2090008 w 5310472"/>
                <a:gd name="csY228" fmla="*/ 2610598 h 3714720"/>
                <a:gd name="csX229" fmla="*/ 4576532 w 5310472"/>
                <a:gd name="csY229" fmla="*/ 2891064 h 3714720"/>
                <a:gd name="csX230" fmla="*/ 4346744 w 5310472"/>
                <a:gd name="csY230" fmla="*/ 2941680 h 3714720"/>
                <a:gd name="csX231" fmla="*/ 4422452 w 5310472"/>
                <a:gd name="csY231" fmla="*/ 2975879 h 3714720"/>
                <a:gd name="csX232" fmla="*/ 4810036 w 5310472"/>
                <a:gd name="csY232" fmla="*/ 2964913 h 3714720"/>
                <a:gd name="csX233" fmla="*/ 4852661 w 5310472"/>
                <a:gd name="csY233" fmla="*/ 2941680 h 3714720"/>
                <a:gd name="csX234" fmla="*/ 4827445 w 5310472"/>
                <a:gd name="csY234" fmla="*/ 2923032 h 3714720"/>
                <a:gd name="csX235" fmla="*/ 4576594 w 5310472"/>
                <a:gd name="csY235" fmla="*/ 2891064 h 3714720"/>
                <a:gd name="csX236" fmla="*/ 4847147 w 5310472"/>
                <a:gd name="csY236" fmla="*/ 2993969 h 3714720"/>
                <a:gd name="csX237" fmla="*/ 4346682 w 5310472"/>
                <a:gd name="csY237" fmla="*/ 2993969 h 3714720"/>
                <a:gd name="csX238" fmla="*/ 4363162 w 5310472"/>
                <a:gd name="csY238" fmla="*/ 3169919 h 3714720"/>
                <a:gd name="csX239" fmla="*/ 4728567 w 5310472"/>
                <a:gd name="csY239" fmla="*/ 3142845 h 3714720"/>
                <a:gd name="csX240" fmla="*/ 4786804 w 5310472"/>
                <a:gd name="csY240" fmla="*/ 3161617 h 3714720"/>
                <a:gd name="csX241" fmla="*/ 4819701 w 5310472"/>
                <a:gd name="csY241" fmla="*/ 3180884 h 3714720"/>
                <a:gd name="csX242" fmla="*/ 4847209 w 5310472"/>
                <a:gd name="csY242" fmla="*/ 2993907 h 3714720"/>
                <a:gd name="csX243" fmla="*/ 4385156 w 5310472"/>
                <a:gd name="csY243" fmla="*/ 3219358 h 3714720"/>
                <a:gd name="csX244" fmla="*/ 4719831 w 5310472"/>
                <a:gd name="csY244" fmla="*/ 3248848 h 3714720"/>
                <a:gd name="csX245" fmla="*/ 4688854 w 5310472"/>
                <a:gd name="csY245" fmla="*/ 3177105 h 3714720"/>
                <a:gd name="csX246" fmla="*/ 4423753 w 5310472"/>
                <a:gd name="csY246" fmla="*/ 3189372 h 3714720"/>
                <a:gd name="csX247" fmla="*/ 4385156 w 5310472"/>
                <a:gd name="csY247" fmla="*/ 3219420 h 3714720"/>
                <a:gd name="csX248" fmla="*/ 4803159 w 5310472"/>
                <a:gd name="csY248" fmla="*/ 3263469 h 3714720"/>
                <a:gd name="csX249" fmla="*/ 4379642 w 5310472"/>
                <a:gd name="csY249" fmla="*/ 3263469 h 3714720"/>
                <a:gd name="csX250" fmla="*/ 4429081 w 5310472"/>
                <a:gd name="csY250" fmla="*/ 3645725 h 3714720"/>
                <a:gd name="csX251" fmla="*/ 4742754 w 5310472"/>
                <a:gd name="csY251" fmla="*/ 3634759 h 3714720"/>
                <a:gd name="csX252" fmla="*/ 4803159 w 5310472"/>
                <a:gd name="csY252" fmla="*/ 3263531 h 37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5310472" h="3714720">
                  <a:moveTo>
                    <a:pt x="3678261" y="3505399"/>
                  </a:moveTo>
                  <a:cubicBezTo>
                    <a:pt x="3687058" y="3507878"/>
                    <a:pt x="3694616" y="3524729"/>
                    <a:pt x="3691457" y="3534765"/>
                  </a:cubicBezTo>
                  <a:cubicBezTo>
                    <a:pt x="3682721" y="3562087"/>
                    <a:pt x="3616307" y="3544121"/>
                    <a:pt x="3595986" y="3543687"/>
                  </a:cubicBezTo>
                  <a:cubicBezTo>
                    <a:pt x="3140934" y="3534394"/>
                    <a:pt x="2686191" y="3532721"/>
                    <a:pt x="2231697" y="3521693"/>
                  </a:cubicBezTo>
                  <a:cubicBezTo>
                    <a:pt x="2174513" y="3520330"/>
                    <a:pt x="2098558" y="3529004"/>
                    <a:pt x="2044720" y="3521384"/>
                  </a:cubicBezTo>
                  <a:cubicBezTo>
                    <a:pt x="2030037" y="3519277"/>
                    <a:pt x="2020062" y="3514507"/>
                    <a:pt x="2021239" y="3497965"/>
                  </a:cubicBezTo>
                  <a:cubicBezTo>
                    <a:pt x="2023346" y="3468599"/>
                    <a:pt x="2068510" y="3480804"/>
                    <a:pt x="2088583" y="3477954"/>
                  </a:cubicBezTo>
                  <a:cubicBezTo>
                    <a:pt x="2096885" y="3476777"/>
                    <a:pt x="2097319" y="3481114"/>
                    <a:pt x="2096699" y="3469714"/>
                  </a:cubicBezTo>
                  <a:lnTo>
                    <a:pt x="2036356" y="3254981"/>
                  </a:lnTo>
                  <a:lnTo>
                    <a:pt x="2027930" y="3252379"/>
                  </a:lnTo>
                  <a:lnTo>
                    <a:pt x="1353" y="3248972"/>
                  </a:lnTo>
                  <a:cubicBezTo>
                    <a:pt x="-939" y="3234475"/>
                    <a:pt x="-2302" y="3222518"/>
                    <a:pt x="14425" y="3219420"/>
                  </a:cubicBezTo>
                  <a:cubicBezTo>
                    <a:pt x="70928" y="3208950"/>
                    <a:pt x="158097" y="3227040"/>
                    <a:pt x="218192" y="3219668"/>
                  </a:cubicBezTo>
                  <a:cubicBezTo>
                    <a:pt x="231203" y="3219482"/>
                    <a:pt x="243222" y="3213968"/>
                    <a:pt x="256232" y="3213720"/>
                  </a:cubicBezTo>
                  <a:cubicBezTo>
                    <a:pt x="845476" y="3203250"/>
                    <a:pt x="1435836" y="3222084"/>
                    <a:pt x="2025080" y="3213906"/>
                  </a:cubicBezTo>
                  <a:lnTo>
                    <a:pt x="1986483" y="3059950"/>
                  </a:lnTo>
                  <a:cubicBezTo>
                    <a:pt x="1891012" y="3137517"/>
                    <a:pt x="1778132" y="3187451"/>
                    <a:pt x="1670394" y="3098300"/>
                  </a:cubicBezTo>
                  <a:cubicBezTo>
                    <a:pt x="1474371" y="2936166"/>
                    <a:pt x="1608254" y="2541767"/>
                    <a:pt x="1678448" y="2342089"/>
                  </a:cubicBezTo>
                  <a:cubicBezTo>
                    <a:pt x="1751863" y="2133181"/>
                    <a:pt x="1834200" y="1938769"/>
                    <a:pt x="1896154" y="1723789"/>
                  </a:cubicBezTo>
                  <a:cubicBezTo>
                    <a:pt x="1900739" y="1707867"/>
                    <a:pt x="1896154" y="1694360"/>
                    <a:pt x="1904828" y="1677447"/>
                  </a:cubicBezTo>
                  <a:cubicBezTo>
                    <a:pt x="1913501" y="1660534"/>
                    <a:pt x="2157910" y="1513641"/>
                    <a:pt x="2196135" y="1490222"/>
                  </a:cubicBezTo>
                  <a:cubicBezTo>
                    <a:pt x="2257222" y="1452802"/>
                    <a:pt x="2340240" y="1415939"/>
                    <a:pt x="2395565" y="1376103"/>
                  </a:cubicBezTo>
                  <a:cubicBezTo>
                    <a:pt x="2440977" y="1343391"/>
                    <a:pt x="2480566" y="1282057"/>
                    <a:pt x="2542272" y="1272454"/>
                  </a:cubicBezTo>
                  <a:lnTo>
                    <a:pt x="2538803" y="1261054"/>
                  </a:lnTo>
                  <a:cubicBezTo>
                    <a:pt x="2441721" y="1204181"/>
                    <a:pt x="2374563" y="1111621"/>
                    <a:pt x="2327788" y="1011194"/>
                  </a:cubicBezTo>
                  <a:cubicBezTo>
                    <a:pt x="2134615" y="1020177"/>
                    <a:pt x="2083503" y="759909"/>
                    <a:pt x="2272710" y="711522"/>
                  </a:cubicBezTo>
                  <a:cubicBezTo>
                    <a:pt x="2243902" y="623114"/>
                    <a:pt x="2268250" y="540653"/>
                    <a:pt x="2310317" y="462096"/>
                  </a:cubicBezTo>
                  <a:cubicBezTo>
                    <a:pt x="2176124" y="333355"/>
                    <a:pt x="2229343" y="138820"/>
                    <a:pt x="2382555" y="54253"/>
                  </a:cubicBezTo>
                  <a:cubicBezTo>
                    <a:pt x="2628079" y="-81241"/>
                    <a:pt x="3005317" y="52766"/>
                    <a:pt x="3150103" y="282553"/>
                  </a:cubicBezTo>
                  <a:cubicBezTo>
                    <a:pt x="3148740" y="101276"/>
                    <a:pt x="3341974" y="-17490"/>
                    <a:pt x="3501072" y="80149"/>
                  </a:cubicBezTo>
                  <a:cubicBezTo>
                    <a:pt x="3709423" y="208084"/>
                    <a:pt x="3594808" y="526652"/>
                    <a:pt x="3356410" y="502614"/>
                  </a:cubicBezTo>
                  <a:cubicBezTo>
                    <a:pt x="3387882" y="561470"/>
                    <a:pt x="3390794" y="626026"/>
                    <a:pt x="3375244" y="689901"/>
                  </a:cubicBezTo>
                  <a:cubicBezTo>
                    <a:pt x="3564699" y="744978"/>
                    <a:pt x="3561354" y="1017141"/>
                    <a:pt x="3367685" y="1061067"/>
                  </a:cubicBezTo>
                  <a:cubicBezTo>
                    <a:pt x="3352135" y="1064598"/>
                    <a:pt x="3327725" y="1060447"/>
                    <a:pt x="3317936" y="1066333"/>
                  </a:cubicBezTo>
                  <a:cubicBezTo>
                    <a:pt x="3311989" y="1069864"/>
                    <a:pt x="3269426" y="1139563"/>
                    <a:pt x="3257221" y="1154122"/>
                  </a:cubicBezTo>
                  <a:cubicBezTo>
                    <a:pt x="3212243" y="1207898"/>
                    <a:pt x="3153758" y="1252753"/>
                    <a:pt x="3092362" y="1286270"/>
                  </a:cubicBezTo>
                  <a:cubicBezTo>
                    <a:pt x="3097566" y="1297669"/>
                    <a:pt x="3145890" y="1328646"/>
                    <a:pt x="3158591" y="1341099"/>
                  </a:cubicBezTo>
                  <a:cubicBezTo>
                    <a:pt x="3174513" y="1356711"/>
                    <a:pt x="3188700" y="1383290"/>
                    <a:pt x="3205924" y="1398220"/>
                  </a:cubicBezTo>
                  <a:cubicBezTo>
                    <a:pt x="3268931" y="1453050"/>
                    <a:pt x="3390546" y="1509428"/>
                    <a:pt x="3465944" y="1556265"/>
                  </a:cubicBezTo>
                  <a:cubicBezTo>
                    <a:pt x="3524429" y="1592632"/>
                    <a:pt x="3582418" y="1630114"/>
                    <a:pt x="3639353" y="1668897"/>
                  </a:cubicBezTo>
                  <a:cubicBezTo>
                    <a:pt x="3713884" y="1896764"/>
                    <a:pt x="3813444" y="2115648"/>
                    <a:pt x="3880478" y="2346302"/>
                  </a:cubicBezTo>
                  <a:cubicBezTo>
                    <a:pt x="3944539" y="2566735"/>
                    <a:pt x="4034868" y="2942114"/>
                    <a:pt x="3873663" y="3134357"/>
                  </a:cubicBezTo>
                  <a:lnTo>
                    <a:pt x="3780051" y="3213906"/>
                  </a:lnTo>
                  <a:lnTo>
                    <a:pt x="4330141" y="3219420"/>
                  </a:lnTo>
                  <a:lnTo>
                    <a:pt x="4296562" y="2952584"/>
                  </a:lnTo>
                  <a:cubicBezTo>
                    <a:pt x="4295694" y="2937839"/>
                    <a:pt x="4306040" y="2921359"/>
                    <a:pt x="4316201" y="2911261"/>
                  </a:cubicBezTo>
                  <a:cubicBezTo>
                    <a:pt x="4396555" y="2831278"/>
                    <a:pt x="4795044" y="2829853"/>
                    <a:pt x="4877442" y="2905995"/>
                  </a:cubicBezTo>
                  <a:cubicBezTo>
                    <a:pt x="4895904" y="2923032"/>
                    <a:pt x="4897949" y="2932759"/>
                    <a:pt x="4896772" y="2957974"/>
                  </a:cubicBezTo>
                  <a:lnTo>
                    <a:pt x="4858236" y="3219420"/>
                  </a:lnTo>
                  <a:cubicBezTo>
                    <a:pt x="5005563" y="3221774"/>
                    <a:pt x="5153571" y="3213534"/>
                    <a:pt x="5300340" y="3225677"/>
                  </a:cubicBezTo>
                  <a:cubicBezTo>
                    <a:pt x="5314837" y="3230386"/>
                    <a:pt x="5314218" y="3263097"/>
                    <a:pt x="5295632" y="3263407"/>
                  </a:cubicBezTo>
                  <a:lnTo>
                    <a:pt x="4847580" y="3258203"/>
                  </a:lnTo>
                  <a:lnTo>
                    <a:pt x="4782591" y="3652416"/>
                  </a:lnTo>
                  <a:cubicBezTo>
                    <a:pt x="4757561" y="3699006"/>
                    <a:pt x="4602428" y="3716229"/>
                    <a:pt x="4552741" y="3714618"/>
                  </a:cubicBezTo>
                  <a:cubicBezTo>
                    <a:pt x="4515631" y="3713379"/>
                    <a:pt x="4409132" y="3697147"/>
                    <a:pt x="4388315" y="3664559"/>
                  </a:cubicBezTo>
                  <a:lnTo>
                    <a:pt x="4335717" y="3263407"/>
                  </a:lnTo>
                  <a:lnTo>
                    <a:pt x="3629503" y="3257521"/>
                  </a:lnTo>
                  <a:lnTo>
                    <a:pt x="3549148" y="3505337"/>
                  </a:lnTo>
                  <a:lnTo>
                    <a:pt x="3678446" y="3505337"/>
                  </a:lnTo>
                  <a:close/>
                  <a:moveTo>
                    <a:pt x="2987040" y="503357"/>
                  </a:moveTo>
                  <a:cubicBezTo>
                    <a:pt x="2979729" y="498772"/>
                    <a:pt x="2841696" y="535201"/>
                    <a:pt x="2818277" y="539290"/>
                  </a:cubicBezTo>
                  <a:cubicBezTo>
                    <a:pt x="2721133" y="556390"/>
                    <a:pt x="2616803" y="566116"/>
                    <a:pt x="2518978" y="550504"/>
                  </a:cubicBezTo>
                  <a:cubicBezTo>
                    <a:pt x="2482858" y="544742"/>
                    <a:pt x="2449837" y="530245"/>
                    <a:pt x="2413904" y="525103"/>
                  </a:cubicBezTo>
                  <a:lnTo>
                    <a:pt x="2366261" y="623548"/>
                  </a:lnTo>
                  <a:cubicBezTo>
                    <a:pt x="2457148" y="534334"/>
                    <a:pt x="2617422" y="569214"/>
                    <a:pt x="2660357" y="689715"/>
                  </a:cubicBezTo>
                  <a:cubicBezTo>
                    <a:pt x="2668906" y="713753"/>
                    <a:pt x="2663206" y="760404"/>
                    <a:pt x="2695546" y="749252"/>
                  </a:cubicBezTo>
                  <a:cubicBezTo>
                    <a:pt x="2720452" y="605891"/>
                    <a:pt x="2901977" y="546167"/>
                    <a:pt x="3001723" y="656445"/>
                  </a:cubicBezTo>
                  <a:cubicBezTo>
                    <a:pt x="3017397" y="673792"/>
                    <a:pt x="3030346" y="714620"/>
                    <a:pt x="3048189" y="720382"/>
                  </a:cubicBezTo>
                  <a:lnTo>
                    <a:pt x="3180398" y="717036"/>
                  </a:lnTo>
                  <a:cubicBezTo>
                    <a:pt x="3158962" y="696777"/>
                    <a:pt x="3129720" y="686245"/>
                    <a:pt x="3106239" y="667473"/>
                  </a:cubicBezTo>
                  <a:cubicBezTo>
                    <a:pt x="3053517" y="625221"/>
                    <a:pt x="3014300" y="564630"/>
                    <a:pt x="2987040" y="503419"/>
                  </a:cubicBezTo>
                  <a:close/>
                  <a:moveTo>
                    <a:pt x="2557017" y="874771"/>
                  </a:moveTo>
                  <a:cubicBezTo>
                    <a:pt x="2571391" y="862752"/>
                    <a:pt x="2618476" y="796523"/>
                    <a:pt x="2622317" y="777875"/>
                  </a:cubicBezTo>
                  <a:cubicBezTo>
                    <a:pt x="2665065" y="569214"/>
                    <a:pt x="2323451" y="554407"/>
                    <a:pt x="2355667" y="785310"/>
                  </a:cubicBezTo>
                  <a:cubicBezTo>
                    <a:pt x="2366943" y="866036"/>
                    <a:pt x="2492399" y="928919"/>
                    <a:pt x="2557017" y="874771"/>
                  </a:cubicBezTo>
                  <a:close/>
                  <a:moveTo>
                    <a:pt x="2854458" y="641453"/>
                  </a:moveTo>
                  <a:cubicBezTo>
                    <a:pt x="2663764" y="664623"/>
                    <a:pt x="2728692" y="969437"/>
                    <a:pt x="2923413" y="897384"/>
                  </a:cubicBezTo>
                  <a:cubicBezTo>
                    <a:pt x="3059216" y="847140"/>
                    <a:pt x="3012503" y="622247"/>
                    <a:pt x="2854458" y="641453"/>
                  </a:cubicBezTo>
                  <a:close/>
                  <a:moveTo>
                    <a:pt x="3206295" y="960701"/>
                  </a:moveTo>
                  <a:cubicBezTo>
                    <a:pt x="3225253" y="976190"/>
                    <a:pt x="3229032" y="993599"/>
                    <a:pt x="3260815" y="1007848"/>
                  </a:cubicBezTo>
                  <a:cubicBezTo>
                    <a:pt x="3502745" y="1115896"/>
                    <a:pt x="3559433" y="692688"/>
                    <a:pt x="3299102" y="728560"/>
                  </a:cubicBezTo>
                  <a:cubicBezTo>
                    <a:pt x="3238139" y="736986"/>
                    <a:pt x="3202330" y="814366"/>
                    <a:pt x="3182876" y="816287"/>
                  </a:cubicBezTo>
                  <a:cubicBezTo>
                    <a:pt x="3155803" y="818889"/>
                    <a:pt x="3160263" y="787230"/>
                    <a:pt x="3174885" y="772175"/>
                  </a:cubicBezTo>
                  <a:lnTo>
                    <a:pt x="3048003" y="779982"/>
                  </a:lnTo>
                  <a:cubicBezTo>
                    <a:pt x="3028549" y="985607"/>
                    <a:pt x="2740959" y="1012309"/>
                    <a:pt x="2701680" y="805197"/>
                  </a:cubicBezTo>
                  <a:cubicBezTo>
                    <a:pt x="2675102" y="779796"/>
                    <a:pt x="2586198" y="900482"/>
                    <a:pt x="2574303" y="922290"/>
                  </a:cubicBezTo>
                  <a:cubicBezTo>
                    <a:pt x="2567921" y="933999"/>
                    <a:pt x="2564018" y="946824"/>
                    <a:pt x="2558814" y="958967"/>
                  </a:cubicBezTo>
                  <a:cubicBezTo>
                    <a:pt x="2584525" y="969003"/>
                    <a:pt x="2610793" y="962250"/>
                    <a:pt x="2636938" y="957418"/>
                  </a:cubicBezTo>
                  <a:cubicBezTo>
                    <a:pt x="2665003" y="952214"/>
                    <a:pt x="2718965" y="926875"/>
                    <a:pt x="2738233" y="926131"/>
                  </a:cubicBezTo>
                  <a:cubicBezTo>
                    <a:pt x="2759297" y="925326"/>
                    <a:pt x="2769767" y="946390"/>
                    <a:pt x="2752916" y="959400"/>
                  </a:cubicBezTo>
                  <a:cubicBezTo>
                    <a:pt x="2745543" y="965100"/>
                    <a:pt x="2710787" y="977181"/>
                    <a:pt x="2699140" y="981146"/>
                  </a:cubicBezTo>
                  <a:cubicBezTo>
                    <a:pt x="2638425" y="1002149"/>
                    <a:pt x="2503055" y="1038701"/>
                    <a:pt x="2520217" y="931583"/>
                  </a:cubicBezTo>
                  <a:cubicBezTo>
                    <a:pt x="2463405" y="942301"/>
                    <a:pt x="2405354" y="920741"/>
                    <a:pt x="2363225" y="882330"/>
                  </a:cubicBezTo>
                  <a:lnTo>
                    <a:pt x="2333301" y="843608"/>
                  </a:lnTo>
                  <a:cubicBezTo>
                    <a:pt x="2359632" y="1212668"/>
                    <a:pt x="2763510" y="1424117"/>
                    <a:pt x="3086972" y="1242406"/>
                  </a:cubicBezTo>
                  <a:cubicBezTo>
                    <a:pt x="3165715" y="1198171"/>
                    <a:pt x="3224014" y="1135350"/>
                    <a:pt x="3273825" y="1060819"/>
                  </a:cubicBezTo>
                  <a:cubicBezTo>
                    <a:pt x="3244892" y="1047747"/>
                    <a:pt x="3169433" y="1008406"/>
                    <a:pt x="3168875" y="972906"/>
                  </a:cubicBezTo>
                  <a:cubicBezTo>
                    <a:pt x="3168503" y="949116"/>
                    <a:pt x="3191364" y="948496"/>
                    <a:pt x="3206357" y="960763"/>
                  </a:cubicBezTo>
                  <a:close/>
                  <a:moveTo>
                    <a:pt x="2289190" y="750058"/>
                  </a:moveTo>
                  <a:cubicBezTo>
                    <a:pt x="2152582" y="772981"/>
                    <a:pt x="2171911" y="969995"/>
                    <a:pt x="2311184" y="964481"/>
                  </a:cubicBezTo>
                  <a:cubicBezTo>
                    <a:pt x="2290491" y="893543"/>
                    <a:pt x="2285969" y="823783"/>
                    <a:pt x="2289190" y="750058"/>
                  </a:cubicBezTo>
                  <a:close/>
                  <a:moveTo>
                    <a:pt x="3037347" y="1316503"/>
                  </a:moveTo>
                  <a:cubicBezTo>
                    <a:pt x="2987907" y="1324867"/>
                    <a:pt x="2941442" y="1344568"/>
                    <a:pt x="2890887" y="1348843"/>
                  </a:cubicBezTo>
                  <a:cubicBezTo>
                    <a:pt x="2824225" y="1354481"/>
                    <a:pt x="2749756" y="1348162"/>
                    <a:pt x="2685324" y="1330257"/>
                  </a:cubicBezTo>
                  <a:cubicBezTo>
                    <a:pt x="2647036" y="1319663"/>
                    <a:pt x="2613643" y="1298537"/>
                    <a:pt x="2575294" y="1289058"/>
                  </a:cubicBezTo>
                  <a:cubicBezTo>
                    <a:pt x="2578268" y="1349710"/>
                    <a:pt x="2557141" y="1440535"/>
                    <a:pt x="2572320" y="1498214"/>
                  </a:cubicBezTo>
                  <a:cubicBezTo>
                    <a:pt x="2592951" y="1576710"/>
                    <a:pt x="2709053" y="1642753"/>
                    <a:pt x="2786805" y="1646780"/>
                  </a:cubicBezTo>
                  <a:cubicBezTo>
                    <a:pt x="2880727" y="1651674"/>
                    <a:pt x="3015601" y="1583773"/>
                    <a:pt x="3040258" y="1487186"/>
                  </a:cubicBezTo>
                  <a:cubicBezTo>
                    <a:pt x="3044967" y="1468724"/>
                    <a:pt x="3044161" y="1323628"/>
                    <a:pt x="3037347" y="1316503"/>
                  </a:cubicBezTo>
                  <a:close/>
                  <a:moveTo>
                    <a:pt x="2536758" y="1316565"/>
                  </a:moveTo>
                  <a:cubicBezTo>
                    <a:pt x="2524863" y="1303926"/>
                    <a:pt x="2441907" y="1390228"/>
                    <a:pt x="2432428" y="1401938"/>
                  </a:cubicBezTo>
                  <a:cubicBezTo>
                    <a:pt x="2325124" y="1534209"/>
                    <a:pt x="2297926" y="1737481"/>
                    <a:pt x="2364464" y="1894162"/>
                  </a:cubicBezTo>
                  <a:cubicBezTo>
                    <a:pt x="2383980" y="1890445"/>
                    <a:pt x="2406593" y="1906119"/>
                    <a:pt x="2423816" y="1904818"/>
                  </a:cubicBezTo>
                  <a:cubicBezTo>
                    <a:pt x="2435897" y="1903889"/>
                    <a:pt x="2472450" y="1879913"/>
                    <a:pt x="2492709" y="1874585"/>
                  </a:cubicBezTo>
                  <a:cubicBezTo>
                    <a:pt x="2524058" y="1866345"/>
                    <a:pt x="2554044" y="1865044"/>
                    <a:pt x="2586383" y="1866407"/>
                  </a:cubicBezTo>
                  <a:cubicBezTo>
                    <a:pt x="2554044" y="1720691"/>
                    <a:pt x="2526536" y="1573736"/>
                    <a:pt x="2525607" y="1423498"/>
                  </a:cubicBezTo>
                  <a:lnTo>
                    <a:pt x="2536820" y="1316503"/>
                  </a:lnTo>
                  <a:close/>
                  <a:moveTo>
                    <a:pt x="3020929" y="2333974"/>
                  </a:moveTo>
                  <a:cubicBezTo>
                    <a:pt x="3145890" y="2149413"/>
                    <a:pt x="3278162" y="1849369"/>
                    <a:pt x="3256726" y="1622494"/>
                  </a:cubicBezTo>
                  <a:cubicBezTo>
                    <a:pt x="3246751" y="1516615"/>
                    <a:pt x="3166273" y="1397787"/>
                    <a:pt x="3084122" y="1333045"/>
                  </a:cubicBezTo>
                  <a:cubicBezTo>
                    <a:pt x="3082759" y="1379758"/>
                    <a:pt x="3089016" y="1426410"/>
                    <a:pt x="3087095" y="1473495"/>
                  </a:cubicBezTo>
                  <a:cubicBezTo>
                    <a:pt x="3085671" y="1509676"/>
                    <a:pt x="3079971" y="1556575"/>
                    <a:pt x="3074271" y="1592694"/>
                  </a:cubicBezTo>
                  <a:cubicBezTo>
                    <a:pt x="3059526" y="1685811"/>
                    <a:pt x="3024026" y="1774405"/>
                    <a:pt x="2982455" y="1858353"/>
                  </a:cubicBezTo>
                  <a:cubicBezTo>
                    <a:pt x="3046825" y="1884931"/>
                    <a:pt x="3021858" y="1917271"/>
                    <a:pt x="3020619" y="1968011"/>
                  </a:cubicBezTo>
                  <a:cubicBezTo>
                    <a:pt x="3017707" y="2089813"/>
                    <a:pt x="3023221" y="2212172"/>
                    <a:pt x="3020929" y="2333974"/>
                  </a:cubicBezTo>
                  <a:close/>
                  <a:moveTo>
                    <a:pt x="2322212" y="1904942"/>
                  </a:moveTo>
                  <a:cubicBezTo>
                    <a:pt x="2279773" y="1796770"/>
                    <a:pt x="2276985" y="1664685"/>
                    <a:pt x="2308458" y="1553043"/>
                  </a:cubicBezTo>
                  <a:cubicBezTo>
                    <a:pt x="2318804" y="1516367"/>
                    <a:pt x="2335966" y="1483655"/>
                    <a:pt x="2349657" y="1448527"/>
                  </a:cubicBezTo>
                  <a:lnTo>
                    <a:pt x="1943363" y="1699317"/>
                  </a:lnTo>
                  <a:lnTo>
                    <a:pt x="2091247" y="2141482"/>
                  </a:lnTo>
                  <a:cubicBezTo>
                    <a:pt x="2104382" y="2144456"/>
                    <a:pt x="2100107" y="2139190"/>
                    <a:pt x="2103452" y="2134296"/>
                  </a:cubicBezTo>
                  <a:cubicBezTo>
                    <a:pt x="2163548" y="2047003"/>
                    <a:pt x="2206420" y="1934494"/>
                    <a:pt x="2322212" y="1904942"/>
                  </a:cubicBezTo>
                  <a:close/>
                  <a:moveTo>
                    <a:pt x="3405911" y="2570452"/>
                  </a:moveTo>
                  <a:lnTo>
                    <a:pt x="3598464" y="1698759"/>
                  </a:lnTo>
                  <a:lnTo>
                    <a:pt x="3260195" y="1481425"/>
                  </a:lnTo>
                  <a:lnTo>
                    <a:pt x="3294270" y="1595854"/>
                  </a:lnTo>
                  <a:cubicBezTo>
                    <a:pt x="3322645" y="1857485"/>
                    <a:pt x="3213048" y="2094211"/>
                    <a:pt x="3085795" y="2313653"/>
                  </a:cubicBezTo>
                  <a:cubicBezTo>
                    <a:pt x="3069872" y="2341098"/>
                    <a:pt x="3003086" y="2460112"/>
                    <a:pt x="2990447" y="2471325"/>
                  </a:cubicBezTo>
                  <a:cubicBezTo>
                    <a:pt x="2979853" y="2480681"/>
                    <a:pt x="2965480" y="2486194"/>
                    <a:pt x="2954762" y="2496107"/>
                  </a:cubicBezTo>
                  <a:cubicBezTo>
                    <a:pt x="2929733" y="2519278"/>
                    <a:pt x="2905632" y="2544617"/>
                    <a:pt x="2883329" y="2570390"/>
                  </a:cubicBezTo>
                  <a:lnTo>
                    <a:pt x="3405911" y="2570390"/>
                  </a:lnTo>
                  <a:close/>
                  <a:moveTo>
                    <a:pt x="3444446" y="2570452"/>
                  </a:moveTo>
                  <a:lnTo>
                    <a:pt x="3683774" y="2570452"/>
                  </a:lnTo>
                  <a:cubicBezTo>
                    <a:pt x="3689474" y="2570452"/>
                    <a:pt x="3731355" y="2582657"/>
                    <a:pt x="3739781" y="2585940"/>
                  </a:cubicBezTo>
                  <a:cubicBezTo>
                    <a:pt x="3808054" y="2612333"/>
                    <a:pt x="3826083" y="2654957"/>
                    <a:pt x="3810532" y="2724717"/>
                  </a:cubicBezTo>
                  <a:lnTo>
                    <a:pt x="3648027" y="3208392"/>
                  </a:lnTo>
                  <a:cubicBezTo>
                    <a:pt x="3688111" y="3211552"/>
                    <a:pt x="3720451" y="3198665"/>
                    <a:pt x="3754216" y="3179831"/>
                  </a:cubicBezTo>
                  <a:cubicBezTo>
                    <a:pt x="3938281" y="3077359"/>
                    <a:pt x="3934007" y="2862689"/>
                    <a:pt x="3911270" y="2678438"/>
                  </a:cubicBezTo>
                  <a:cubicBezTo>
                    <a:pt x="3872053" y="2360738"/>
                    <a:pt x="3734639" y="2065465"/>
                    <a:pt x="3628760" y="1767404"/>
                  </a:cubicBezTo>
                  <a:lnTo>
                    <a:pt x="3444446" y="2570452"/>
                  </a:lnTo>
                  <a:close/>
                  <a:moveTo>
                    <a:pt x="2022416" y="2570452"/>
                  </a:moveTo>
                  <a:cubicBezTo>
                    <a:pt x="2094035" y="2562893"/>
                    <a:pt x="2177735" y="2576090"/>
                    <a:pt x="2250717" y="2570452"/>
                  </a:cubicBezTo>
                  <a:cubicBezTo>
                    <a:pt x="2263170" y="2533527"/>
                    <a:pt x="2274941" y="2494434"/>
                    <a:pt x="2264656" y="2454784"/>
                  </a:cubicBezTo>
                  <a:cubicBezTo>
                    <a:pt x="2258647" y="2431613"/>
                    <a:pt x="2208092" y="2387192"/>
                    <a:pt x="2190374" y="2364021"/>
                  </a:cubicBezTo>
                  <a:cubicBezTo>
                    <a:pt x="2150909" y="2312475"/>
                    <a:pt x="2123215" y="2256283"/>
                    <a:pt x="2115967" y="2190984"/>
                  </a:cubicBezTo>
                  <a:cubicBezTo>
                    <a:pt x="2060456" y="2293827"/>
                    <a:pt x="1999060" y="2393449"/>
                    <a:pt x="1941690" y="2495240"/>
                  </a:cubicBezTo>
                  <a:cubicBezTo>
                    <a:pt x="1922980" y="2528447"/>
                    <a:pt x="1805268" y="2758482"/>
                    <a:pt x="1790399" y="2762385"/>
                  </a:cubicBezTo>
                  <a:cubicBezTo>
                    <a:pt x="1771441" y="2767404"/>
                    <a:pt x="1764502" y="2746401"/>
                    <a:pt x="1769024" y="2729797"/>
                  </a:cubicBezTo>
                  <a:cubicBezTo>
                    <a:pt x="1778503" y="2695351"/>
                    <a:pt x="1828438" y="2614563"/>
                    <a:pt x="1848202" y="2577700"/>
                  </a:cubicBezTo>
                  <a:cubicBezTo>
                    <a:pt x="1917962" y="2447535"/>
                    <a:pt x="1997077" y="2322326"/>
                    <a:pt x="2068076" y="2192842"/>
                  </a:cubicBezTo>
                  <a:lnTo>
                    <a:pt x="1923414" y="1772918"/>
                  </a:lnTo>
                  <a:cubicBezTo>
                    <a:pt x="1896154" y="1851848"/>
                    <a:pt x="1876453" y="1933193"/>
                    <a:pt x="1849255" y="2012308"/>
                  </a:cubicBezTo>
                  <a:cubicBezTo>
                    <a:pt x="1759360" y="2274002"/>
                    <a:pt x="1546919" y="2684137"/>
                    <a:pt x="1629442" y="2957850"/>
                  </a:cubicBezTo>
                  <a:cubicBezTo>
                    <a:pt x="1658313" y="3053631"/>
                    <a:pt x="1735507" y="3122648"/>
                    <a:pt x="1840272" y="3097804"/>
                  </a:cubicBezTo>
                  <a:cubicBezTo>
                    <a:pt x="1871496" y="3090432"/>
                    <a:pt x="1969446" y="3035850"/>
                    <a:pt x="1970437" y="3002457"/>
                  </a:cubicBezTo>
                  <a:cubicBezTo>
                    <a:pt x="1950797" y="2874212"/>
                    <a:pt x="1797771" y="2594180"/>
                    <a:pt x="2022416" y="2570452"/>
                  </a:cubicBezTo>
                  <a:close/>
                  <a:moveTo>
                    <a:pt x="2976817" y="2355967"/>
                  </a:moveTo>
                  <a:lnTo>
                    <a:pt x="2979667" y="1904942"/>
                  </a:lnTo>
                  <a:cubicBezTo>
                    <a:pt x="2869699" y="1843855"/>
                    <a:pt x="2731232" y="1838032"/>
                    <a:pt x="2620458" y="1900605"/>
                  </a:cubicBezTo>
                  <a:lnTo>
                    <a:pt x="2613829" y="2366933"/>
                  </a:lnTo>
                  <a:cubicBezTo>
                    <a:pt x="2727763" y="2310865"/>
                    <a:pt x="2859105" y="2311546"/>
                    <a:pt x="2976817" y="2355967"/>
                  </a:cubicBezTo>
                  <a:close/>
                  <a:moveTo>
                    <a:pt x="2575294" y="1904942"/>
                  </a:moveTo>
                  <a:cubicBezTo>
                    <a:pt x="2536944" y="1902030"/>
                    <a:pt x="2498161" y="1910580"/>
                    <a:pt x="2464892" y="1930033"/>
                  </a:cubicBezTo>
                  <a:cubicBezTo>
                    <a:pt x="2467618" y="1946699"/>
                    <a:pt x="2478584" y="1956364"/>
                    <a:pt x="2481186" y="1974145"/>
                  </a:cubicBezTo>
                  <a:cubicBezTo>
                    <a:pt x="2484593" y="1997254"/>
                    <a:pt x="2474928" y="2024204"/>
                    <a:pt x="2477159" y="2038577"/>
                  </a:cubicBezTo>
                  <a:cubicBezTo>
                    <a:pt x="2479389" y="2052950"/>
                    <a:pt x="2500453" y="2068996"/>
                    <a:pt x="2503365" y="2089565"/>
                  </a:cubicBezTo>
                  <a:cubicBezTo>
                    <a:pt x="2506029" y="2108213"/>
                    <a:pt x="2497294" y="2125436"/>
                    <a:pt x="2499152" y="2137517"/>
                  </a:cubicBezTo>
                  <a:cubicBezTo>
                    <a:pt x="2501073" y="2149784"/>
                    <a:pt x="2516871" y="2160192"/>
                    <a:pt x="2519845" y="2177416"/>
                  </a:cubicBezTo>
                  <a:cubicBezTo>
                    <a:pt x="2526722" y="2217190"/>
                    <a:pt x="2503675" y="2245255"/>
                    <a:pt x="2504852" y="2258761"/>
                  </a:cubicBezTo>
                  <a:cubicBezTo>
                    <a:pt x="2505410" y="2265205"/>
                    <a:pt x="2560425" y="2372633"/>
                    <a:pt x="2566868" y="2372447"/>
                  </a:cubicBezTo>
                  <a:lnTo>
                    <a:pt x="2575170" y="1904880"/>
                  </a:lnTo>
                  <a:close/>
                  <a:moveTo>
                    <a:pt x="2443208" y="2014972"/>
                  </a:moveTo>
                  <a:cubicBezTo>
                    <a:pt x="2445190" y="1984863"/>
                    <a:pt x="2446553" y="1970242"/>
                    <a:pt x="2420842" y="1952151"/>
                  </a:cubicBezTo>
                  <a:cubicBezTo>
                    <a:pt x="2322521" y="1883134"/>
                    <a:pt x="2174451" y="2050410"/>
                    <a:pt x="2163300" y="2144828"/>
                  </a:cubicBezTo>
                  <a:cubicBezTo>
                    <a:pt x="2152148" y="2239246"/>
                    <a:pt x="2190374" y="2306280"/>
                    <a:pt x="2253505" y="2372385"/>
                  </a:cubicBezTo>
                  <a:cubicBezTo>
                    <a:pt x="2284668" y="2308387"/>
                    <a:pt x="2415329" y="2345125"/>
                    <a:pt x="2446306" y="2317803"/>
                  </a:cubicBezTo>
                  <a:cubicBezTo>
                    <a:pt x="2493143" y="2276542"/>
                    <a:pt x="2382183" y="2260496"/>
                    <a:pt x="2353189" y="2263222"/>
                  </a:cubicBezTo>
                  <a:cubicBezTo>
                    <a:pt x="2332124" y="2265205"/>
                    <a:pt x="2288633" y="2286331"/>
                    <a:pt x="2274197" y="2272143"/>
                  </a:cubicBezTo>
                  <a:lnTo>
                    <a:pt x="2268312" y="2258885"/>
                  </a:lnTo>
                  <a:cubicBezTo>
                    <a:pt x="2268993" y="2232369"/>
                    <a:pt x="2353498" y="2218367"/>
                    <a:pt x="2374625" y="2218057"/>
                  </a:cubicBezTo>
                  <a:cubicBezTo>
                    <a:pt x="2405911" y="2217624"/>
                    <a:pt x="2436145" y="2229643"/>
                    <a:pt x="2462723" y="2244636"/>
                  </a:cubicBezTo>
                  <a:cubicBezTo>
                    <a:pt x="2489611" y="2225306"/>
                    <a:pt x="2490851" y="2182062"/>
                    <a:pt x="2462723" y="2163476"/>
                  </a:cubicBezTo>
                  <a:cubicBezTo>
                    <a:pt x="2429392" y="2141482"/>
                    <a:pt x="2380324" y="2145571"/>
                    <a:pt x="2343338" y="2154121"/>
                  </a:cubicBezTo>
                  <a:cubicBezTo>
                    <a:pt x="2328283" y="2157591"/>
                    <a:pt x="2230953" y="2203251"/>
                    <a:pt x="2259081" y="2146934"/>
                  </a:cubicBezTo>
                  <a:cubicBezTo>
                    <a:pt x="2276490" y="2112054"/>
                    <a:pt x="2430136" y="2094893"/>
                    <a:pt x="2465449" y="2119489"/>
                  </a:cubicBezTo>
                  <a:cubicBezTo>
                    <a:pt x="2467184" y="2043409"/>
                    <a:pt x="2393087" y="2037338"/>
                    <a:pt x="2335222" y="2057968"/>
                  </a:cubicBezTo>
                  <a:cubicBezTo>
                    <a:pt x="2317503" y="2064288"/>
                    <a:pt x="2257779" y="2109824"/>
                    <a:pt x="2246132" y="2091300"/>
                  </a:cubicBezTo>
                  <a:cubicBezTo>
                    <a:pt x="2219058" y="2048242"/>
                    <a:pt x="2355791" y="2004006"/>
                    <a:pt x="2385715" y="2004069"/>
                  </a:cubicBezTo>
                  <a:cubicBezTo>
                    <a:pt x="2396185" y="2004069"/>
                    <a:pt x="2440668" y="2017884"/>
                    <a:pt x="2443456" y="2014972"/>
                  </a:cubicBezTo>
                  <a:close/>
                  <a:moveTo>
                    <a:pt x="2520279" y="2372447"/>
                  </a:moveTo>
                  <a:lnTo>
                    <a:pt x="2498161" y="2328522"/>
                  </a:lnTo>
                  <a:lnTo>
                    <a:pt x="2470839" y="2353241"/>
                  </a:lnTo>
                  <a:lnTo>
                    <a:pt x="2520217" y="2372447"/>
                  </a:lnTo>
                  <a:close/>
                  <a:moveTo>
                    <a:pt x="2976136" y="2406088"/>
                  </a:moveTo>
                  <a:cubicBezTo>
                    <a:pt x="2967401" y="2392272"/>
                    <a:pt x="2868150" y="2368730"/>
                    <a:pt x="2847458" y="2367057"/>
                  </a:cubicBezTo>
                  <a:cubicBezTo>
                    <a:pt x="2780609" y="2361543"/>
                    <a:pt x="2661905" y="2367800"/>
                    <a:pt x="2619343" y="2424550"/>
                  </a:cubicBezTo>
                  <a:cubicBezTo>
                    <a:pt x="2618414" y="2464201"/>
                    <a:pt x="2730117" y="2480433"/>
                    <a:pt x="2759607" y="2482415"/>
                  </a:cubicBezTo>
                  <a:cubicBezTo>
                    <a:pt x="2807002" y="2485513"/>
                    <a:pt x="2945035" y="2474547"/>
                    <a:pt x="2971613" y="2430560"/>
                  </a:cubicBezTo>
                  <a:cubicBezTo>
                    <a:pt x="2975641" y="2423869"/>
                    <a:pt x="2980535" y="2413089"/>
                    <a:pt x="2976136" y="2406150"/>
                  </a:cubicBezTo>
                  <a:close/>
                  <a:moveTo>
                    <a:pt x="2289190" y="2570452"/>
                  </a:moveTo>
                  <a:lnTo>
                    <a:pt x="2707256" y="2570452"/>
                  </a:lnTo>
                  <a:cubicBezTo>
                    <a:pt x="2671199" y="2535262"/>
                    <a:pt x="2629442" y="2504905"/>
                    <a:pt x="2593632" y="2469529"/>
                  </a:cubicBezTo>
                  <a:cubicBezTo>
                    <a:pt x="2583658" y="2459678"/>
                    <a:pt x="2561354" y="2423683"/>
                    <a:pt x="2553052" y="2419346"/>
                  </a:cubicBezTo>
                  <a:cubicBezTo>
                    <a:pt x="2540476" y="2412717"/>
                    <a:pt x="2510800" y="2412469"/>
                    <a:pt x="2493886" y="2407017"/>
                  </a:cubicBezTo>
                  <a:cubicBezTo>
                    <a:pt x="2463219" y="2397166"/>
                    <a:pt x="2431065" y="2375049"/>
                    <a:pt x="2402194" y="2372199"/>
                  </a:cubicBezTo>
                  <a:cubicBezTo>
                    <a:pt x="2377475" y="2369783"/>
                    <a:pt x="2270418" y="2364269"/>
                    <a:pt x="2285845" y="2411044"/>
                  </a:cubicBezTo>
                  <a:cubicBezTo>
                    <a:pt x="2288695" y="2419656"/>
                    <a:pt x="2298297" y="2427834"/>
                    <a:pt x="2301891" y="2439481"/>
                  </a:cubicBezTo>
                  <a:cubicBezTo>
                    <a:pt x="2317069" y="2488301"/>
                    <a:pt x="2309511" y="2524668"/>
                    <a:pt x="2289128" y="2570452"/>
                  </a:cubicBezTo>
                  <a:close/>
                  <a:moveTo>
                    <a:pt x="2090008" y="2610598"/>
                  </a:moveTo>
                  <a:cubicBezTo>
                    <a:pt x="1986545" y="2616298"/>
                    <a:pt x="1929857" y="2612209"/>
                    <a:pt x="1942682" y="2738161"/>
                  </a:cubicBezTo>
                  <a:lnTo>
                    <a:pt x="2141740" y="3474113"/>
                  </a:lnTo>
                  <a:lnTo>
                    <a:pt x="2154378" y="3483468"/>
                  </a:lnTo>
                  <a:lnTo>
                    <a:pt x="3495930" y="3505028"/>
                  </a:lnTo>
                  <a:cubicBezTo>
                    <a:pt x="3503179" y="3502673"/>
                    <a:pt x="3522322" y="3444498"/>
                    <a:pt x="3527093" y="3431302"/>
                  </a:cubicBezTo>
                  <a:cubicBezTo>
                    <a:pt x="3607137" y="3209941"/>
                    <a:pt x="3698581" y="2957478"/>
                    <a:pt x="3763695" y="2732895"/>
                  </a:cubicBezTo>
                  <a:cubicBezTo>
                    <a:pt x="3776829" y="2687607"/>
                    <a:pt x="3787238" y="2657621"/>
                    <a:pt x="3738914" y="2630795"/>
                  </a:cubicBezTo>
                  <a:cubicBezTo>
                    <a:pt x="3717044" y="2618652"/>
                    <a:pt x="3681482" y="2610784"/>
                    <a:pt x="3656391" y="2608801"/>
                  </a:cubicBezTo>
                  <a:cubicBezTo>
                    <a:pt x="3389369" y="2587675"/>
                    <a:pt x="3095150" y="2625281"/>
                    <a:pt x="2825278" y="2608677"/>
                  </a:cubicBezTo>
                  <a:cubicBezTo>
                    <a:pt x="2582480" y="2617723"/>
                    <a:pt x="2333859" y="2597154"/>
                    <a:pt x="2090008" y="2610598"/>
                  </a:cubicBezTo>
                  <a:close/>
                  <a:moveTo>
                    <a:pt x="4576532" y="2891064"/>
                  </a:moveTo>
                  <a:cubicBezTo>
                    <a:pt x="4503364" y="2892860"/>
                    <a:pt x="4408079" y="2900667"/>
                    <a:pt x="4346744" y="2941680"/>
                  </a:cubicBezTo>
                  <a:cubicBezTo>
                    <a:pt x="4364773" y="2961877"/>
                    <a:pt x="4396493" y="2969931"/>
                    <a:pt x="4422452" y="2975879"/>
                  </a:cubicBezTo>
                  <a:cubicBezTo>
                    <a:pt x="4521702" y="2998616"/>
                    <a:pt x="4713574" y="2998368"/>
                    <a:pt x="4810036" y="2964913"/>
                  </a:cubicBezTo>
                  <a:cubicBezTo>
                    <a:pt x="4817409" y="2962373"/>
                    <a:pt x="4852599" y="2946760"/>
                    <a:pt x="4852661" y="2941680"/>
                  </a:cubicBezTo>
                  <a:cubicBezTo>
                    <a:pt x="4845784" y="2933316"/>
                    <a:pt x="4837172" y="2927493"/>
                    <a:pt x="4827445" y="2923032"/>
                  </a:cubicBezTo>
                  <a:cubicBezTo>
                    <a:pt x="4768713" y="2895958"/>
                    <a:pt x="4642636" y="2889453"/>
                    <a:pt x="4576594" y="2891064"/>
                  </a:cubicBezTo>
                  <a:close/>
                  <a:moveTo>
                    <a:pt x="4847147" y="2993969"/>
                  </a:moveTo>
                  <a:cubicBezTo>
                    <a:pt x="4692571" y="3047869"/>
                    <a:pt x="4501319" y="3048737"/>
                    <a:pt x="4346682" y="2993969"/>
                  </a:cubicBezTo>
                  <a:lnTo>
                    <a:pt x="4363162" y="3169919"/>
                  </a:lnTo>
                  <a:cubicBezTo>
                    <a:pt x="4474679" y="3119860"/>
                    <a:pt x="4609925" y="3114470"/>
                    <a:pt x="4728567" y="3142845"/>
                  </a:cubicBezTo>
                  <a:cubicBezTo>
                    <a:pt x="4745480" y="3146872"/>
                    <a:pt x="4771315" y="3154554"/>
                    <a:pt x="4786804" y="3161617"/>
                  </a:cubicBezTo>
                  <a:cubicBezTo>
                    <a:pt x="4800123" y="3167688"/>
                    <a:pt x="4805823" y="3180203"/>
                    <a:pt x="4819701" y="3180884"/>
                  </a:cubicBezTo>
                  <a:lnTo>
                    <a:pt x="4847209" y="2993907"/>
                  </a:lnTo>
                  <a:close/>
                  <a:moveTo>
                    <a:pt x="4385156" y="3219358"/>
                  </a:moveTo>
                  <a:cubicBezTo>
                    <a:pt x="4482548" y="3267868"/>
                    <a:pt x="4614695" y="3272081"/>
                    <a:pt x="4719831" y="3248848"/>
                  </a:cubicBezTo>
                  <a:cubicBezTo>
                    <a:pt x="4849811" y="3220039"/>
                    <a:pt x="4761341" y="3188815"/>
                    <a:pt x="4688854" y="3177105"/>
                  </a:cubicBezTo>
                  <a:cubicBezTo>
                    <a:pt x="4614757" y="3165086"/>
                    <a:pt x="4494628" y="3163166"/>
                    <a:pt x="4423753" y="3189372"/>
                  </a:cubicBezTo>
                  <a:cubicBezTo>
                    <a:pt x="4416752" y="3191974"/>
                    <a:pt x="4377164" y="3208330"/>
                    <a:pt x="4385156" y="3219420"/>
                  </a:cubicBezTo>
                  <a:close/>
                  <a:moveTo>
                    <a:pt x="4803159" y="3263469"/>
                  </a:moveTo>
                  <a:cubicBezTo>
                    <a:pt x="4673800" y="3317679"/>
                    <a:pt x="4509373" y="3317617"/>
                    <a:pt x="4379642" y="3263469"/>
                  </a:cubicBezTo>
                  <a:lnTo>
                    <a:pt x="4429081" y="3645725"/>
                  </a:lnTo>
                  <a:cubicBezTo>
                    <a:pt x="4526225" y="3684198"/>
                    <a:pt x="4648522" y="3680729"/>
                    <a:pt x="4742754" y="3634759"/>
                  </a:cubicBezTo>
                  <a:lnTo>
                    <a:pt x="4803159" y="3263531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2A70640B-E251-C6E2-CCEB-DE471E595F30}"/>
                </a:ext>
              </a:extLst>
            </p:cNvPr>
            <p:cNvSpPr/>
            <p:nvPr/>
          </p:nvSpPr>
          <p:spPr>
            <a:xfrm>
              <a:off x="6291893" y="4424437"/>
              <a:ext cx="1666960" cy="1370539"/>
            </a:xfrm>
            <a:custGeom>
              <a:avLst/>
              <a:gdLst>
                <a:gd name="csX0" fmla="*/ 1362889 w 1666960"/>
                <a:gd name="csY0" fmla="*/ 854289 h 1370539"/>
                <a:gd name="csX1" fmla="*/ 1255212 w 1666960"/>
                <a:gd name="csY1" fmla="*/ 1057312 h 1370539"/>
                <a:gd name="csX2" fmla="*/ 938442 w 1666960"/>
                <a:gd name="csY2" fmla="*/ 1362126 h 1370539"/>
                <a:gd name="csX3" fmla="*/ 383644 w 1666960"/>
                <a:gd name="csY3" fmla="*/ 925846 h 1370539"/>
                <a:gd name="csX4" fmla="*/ 264878 w 1666960"/>
                <a:gd name="csY4" fmla="*/ 1117717 h 1370539"/>
                <a:gd name="csX5" fmla="*/ 5415 w 1666960"/>
                <a:gd name="csY5" fmla="*/ 1147208 h 1370539"/>
                <a:gd name="csX6" fmla="*/ 128084 w 1666960"/>
                <a:gd name="csY6" fmla="*/ 617935 h 1370539"/>
                <a:gd name="csX7" fmla="*/ 278260 w 1666960"/>
                <a:gd name="csY7" fmla="*/ 273099 h 1370539"/>
                <a:gd name="csX8" fmla="*/ 1417780 w 1666960"/>
                <a:gd name="csY8" fmla="*/ 213685 h 1370539"/>
                <a:gd name="csX9" fmla="*/ 1665348 w 1666960"/>
                <a:gd name="csY9" fmla="*/ 1120939 h 1370539"/>
                <a:gd name="csX10" fmla="*/ 1522296 w 1666960"/>
                <a:gd name="csY10" fmla="*/ 1192620 h 1370539"/>
                <a:gd name="csX11" fmla="*/ 1362827 w 1666960"/>
                <a:gd name="csY11" fmla="*/ 854289 h 1370539"/>
                <a:gd name="csX12" fmla="*/ 679474 w 1666960"/>
                <a:gd name="csY12" fmla="*/ 580762 h 1370539"/>
                <a:gd name="csX13" fmla="*/ 691865 w 1666960"/>
                <a:gd name="csY13" fmla="*/ 736019 h 1370539"/>
                <a:gd name="csX14" fmla="*/ 884046 w 1666960"/>
                <a:gd name="csY14" fmla="*/ 1319316 h 1370539"/>
                <a:gd name="csX15" fmla="*/ 1021336 w 1666960"/>
                <a:gd name="csY15" fmla="*/ 1274399 h 1370539"/>
                <a:gd name="csX16" fmla="*/ 1436242 w 1666960"/>
                <a:gd name="csY16" fmla="*/ 473768 h 1370539"/>
                <a:gd name="csX17" fmla="*/ 1279994 w 1666960"/>
                <a:gd name="csY17" fmla="*/ 148014 h 1370539"/>
                <a:gd name="csX18" fmla="*/ 1189727 w 1666960"/>
                <a:gd name="csY18" fmla="*/ 100743 h 1370539"/>
                <a:gd name="csX19" fmla="*/ 1186877 w 1666960"/>
                <a:gd name="csY19" fmla="*/ 130543 h 1370539"/>
                <a:gd name="csX20" fmla="*/ 985403 w 1666960"/>
                <a:gd name="csY20" fmla="*/ 220995 h 1370539"/>
                <a:gd name="csX21" fmla="*/ 591747 w 1666960"/>
                <a:gd name="csY21" fmla="*/ 209162 h 1370539"/>
                <a:gd name="csX22" fmla="*/ 482770 w 1666960"/>
                <a:gd name="csY22" fmla="*/ 139278 h 1370539"/>
                <a:gd name="csX23" fmla="*/ 279871 w 1666960"/>
                <a:gd name="csY23" fmla="*/ 406857 h 1370539"/>
                <a:gd name="csX24" fmla="*/ 497081 w 1666960"/>
                <a:gd name="csY24" fmla="*/ 1051798 h 1370539"/>
                <a:gd name="csX25" fmla="*/ 829403 w 1666960"/>
                <a:gd name="csY25" fmla="*/ 1321670 h 1370539"/>
                <a:gd name="csX26" fmla="*/ 665163 w 1666960"/>
                <a:gd name="csY26" fmla="*/ 872689 h 1370539"/>
                <a:gd name="csX27" fmla="*/ 642178 w 1666960"/>
                <a:gd name="csY27" fmla="*/ 631688 h 1370539"/>
                <a:gd name="csX28" fmla="*/ 650542 w 1666960"/>
                <a:gd name="csY28" fmla="*/ 579028 h 1370539"/>
                <a:gd name="csX29" fmla="*/ 679474 w 1666960"/>
                <a:gd name="csY29" fmla="*/ 580638 h 1370539"/>
                <a:gd name="csX30" fmla="*/ 1489460 w 1666960"/>
                <a:gd name="csY30" fmla="*/ 447313 h 1370539"/>
                <a:gd name="csX31" fmla="*/ 1478742 w 1666960"/>
                <a:gd name="csY31" fmla="*/ 455677 h 1370539"/>
                <a:gd name="csX32" fmla="*/ 1385316 w 1666960"/>
                <a:gd name="csY32" fmla="*/ 795804 h 1370539"/>
                <a:gd name="csX33" fmla="*/ 1483017 w 1666960"/>
                <a:gd name="csY33" fmla="*/ 1061525 h 1370539"/>
                <a:gd name="csX34" fmla="*/ 1595712 w 1666960"/>
                <a:gd name="csY34" fmla="*/ 1183637 h 1370539"/>
                <a:gd name="csX35" fmla="*/ 1607669 w 1666960"/>
                <a:gd name="csY35" fmla="*/ 1173166 h 1370539"/>
                <a:gd name="csX36" fmla="*/ 1615289 w 1666960"/>
                <a:gd name="csY36" fmla="*/ 951371 h 1370539"/>
                <a:gd name="csX37" fmla="*/ 1489460 w 1666960"/>
                <a:gd name="csY37" fmla="*/ 447375 h 1370539"/>
                <a:gd name="csX38" fmla="*/ 233715 w 1666960"/>
                <a:gd name="csY38" fmla="*/ 1017662 h 1370539"/>
                <a:gd name="csX39" fmla="*/ 196481 w 1666960"/>
                <a:gd name="csY39" fmla="*/ 1010971 h 1370539"/>
                <a:gd name="csX40" fmla="*/ 282163 w 1666960"/>
                <a:gd name="csY40" fmla="*/ 848899 h 1370539"/>
                <a:gd name="csX41" fmla="*/ 317043 w 1666960"/>
                <a:gd name="csY41" fmla="*/ 769040 h 1370539"/>
                <a:gd name="csX42" fmla="*/ 268719 w 1666960"/>
                <a:gd name="csY42" fmla="*/ 614651 h 1370539"/>
                <a:gd name="csX43" fmla="*/ 238052 w 1666960"/>
                <a:gd name="csY43" fmla="*/ 458279 h 1370539"/>
                <a:gd name="csX44" fmla="*/ 56341 w 1666960"/>
                <a:gd name="csY44" fmla="*/ 980613 h 1370539"/>
                <a:gd name="csX45" fmla="*/ 104603 w 1666960"/>
                <a:gd name="csY45" fmla="*/ 1194354 h 1370539"/>
                <a:gd name="csX46" fmla="*/ 326212 w 1666960"/>
                <a:gd name="csY46" fmla="*/ 942450 h 1370539"/>
                <a:gd name="csX47" fmla="*/ 337116 w 1666960"/>
                <a:gd name="csY47" fmla="*/ 826967 h 1370539"/>
                <a:gd name="csX48" fmla="*/ 233777 w 1666960"/>
                <a:gd name="csY48" fmla="*/ 1017724 h 1370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666960" h="1370539">
                  <a:moveTo>
                    <a:pt x="1362889" y="854289"/>
                  </a:moveTo>
                  <a:lnTo>
                    <a:pt x="1255212" y="1057312"/>
                  </a:lnTo>
                  <a:cubicBezTo>
                    <a:pt x="1178575" y="1170007"/>
                    <a:pt x="1079077" y="1327184"/>
                    <a:pt x="938442" y="1362126"/>
                  </a:cubicBezTo>
                  <a:cubicBezTo>
                    <a:pt x="687652" y="1424451"/>
                    <a:pt x="467467" y="1126639"/>
                    <a:pt x="383644" y="925846"/>
                  </a:cubicBezTo>
                  <a:lnTo>
                    <a:pt x="264878" y="1117717"/>
                  </a:lnTo>
                  <a:cubicBezTo>
                    <a:pt x="208314" y="1210277"/>
                    <a:pt x="43145" y="1311386"/>
                    <a:pt x="5415" y="1147208"/>
                  </a:cubicBezTo>
                  <a:cubicBezTo>
                    <a:pt x="-24633" y="1016299"/>
                    <a:pt x="77901" y="745932"/>
                    <a:pt x="128084" y="617935"/>
                  </a:cubicBezTo>
                  <a:cubicBezTo>
                    <a:pt x="169469" y="512427"/>
                    <a:pt x="223183" y="369437"/>
                    <a:pt x="278260" y="273099"/>
                  </a:cubicBezTo>
                  <a:cubicBezTo>
                    <a:pt x="475212" y="-71613"/>
                    <a:pt x="1175602" y="-88403"/>
                    <a:pt x="1417780" y="213685"/>
                  </a:cubicBezTo>
                  <a:cubicBezTo>
                    <a:pt x="1546025" y="373650"/>
                    <a:pt x="1683438" y="918783"/>
                    <a:pt x="1665348" y="1120939"/>
                  </a:cubicBezTo>
                  <a:cubicBezTo>
                    <a:pt x="1657108" y="1212941"/>
                    <a:pt x="1601164" y="1264239"/>
                    <a:pt x="1522296" y="1192620"/>
                  </a:cubicBezTo>
                  <a:cubicBezTo>
                    <a:pt x="1443057" y="1120691"/>
                    <a:pt x="1395786" y="954035"/>
                    <a:pt x="1362827" y="854289"/>
                  </a:cubicBezTo>
                  <a:close/>
                  <a:moveTo>
                    <a:pt x="679474" y="580762"/>
                  </a:moveTo>
                  <a:cubicBezTo>
                    <a:pt x="689139" y="592100"/>
                    <a:pt x="689449" y="709874"/>
                    <a:pt x="691865" y="736019"/>
                  </a:cubicBezTo>
                  <a:cubicBezTo>
                    <a:pt x="705990" y="886815"/>
                    <a:pt x="749792" y="1229049"/>
                    <a:pt x="884046" y="1319316"/>
                  </a:cubicBezTo>
                  <a:cubicBezTo>
                    <a:pt x="918988" y="1342858"/>
                    <a:pt x="990607" y="1296703"/>
                    <a:pt x="1021336" y="1274399"/>
                  </a:cubicBezTo>
                  <a:cubicBezTo>
                    <a:pt x="1224235" y="1127196"/>
                    <a:pt x="1387236" y="714087"/>
                    <a:pt x="1436242" y="473768"/>
                  </a:cubicBezTo>
                  <a:cubicBezTo>
                    <a:pt x="1466476" y="325636"/>
                    <a:pt x="1401486" y="226138"/>
                    <a:pt x="1279994" y="148014"/>
                  </a:cubicBezTo>
                  <a:cubicBezTo>
                    <a:pt x="1260912" y="135747"/>
                    <a:pt x="1209367" y="104336"/>
                    <a:pt x="1189727" y="100743"/>
                  </a:cubicBezTo>
                  <a:cubicBezTo>
                    <a:pt x="1175292" y="98141"/>
                    <a:pt x="1189293" y="116541"/>
                    <a:pt x="1186877" y="130543"/>
                  </a:cubicBezTo>
                  <a:cubicBezTo>
                    <a:pt x="1176469" y="191072"/>
                    <a:pt x="1036143" y="213933"/>
                    <a:pt x="985403" y="220995"/>
                  </a:cubicBezTo>
                  <a:cubicBezTo>
                    <a:pt x="864469" y="237909"/>
                    <a:pt x="710389" y="238528"/>
                    <a:pt x="591747" y="209162"/>
                  </a:cubicBezTo>
                  <a:cubicBezTo>
                    <a:pt x="553522" y="199683"/>
                    <a:pt x="491320" y="183018"/>
                    <a:pt x="482770" y="139278"/>
                  </a:cubicBezTo>
                  <a:cubicBezTo>
                    <a:pt x="384573" y="183761"/>
                    <a:pt x="284765" y="293606"/>
                    <a:pt x="279871" y="406857"/>
                  </a:cubicBezTo>
                  <a:cubicBezTo>
                    <a:pt x="272250" y="583302"/>
                    <a:pt x="402044" y="901498"/>
                    <a:pt x="497081" y="1051798"/>
                  </a:cubicBezTo>
                  <a:cubicBezTo>
                    <a:pt x="572665" y="1171308"/>
                    <a:pt x="683005" y="1299429"/>
                    <a:pt x="829403" y="1321670"/>
                  </a:cubicBezTo>
                  <a:cubicBezTo>
                    <a:pt x="721851" y="1199868"/>
                    <a:pt x="686723" y="1030052"/>
                    <a:pt x="665163" y="872689"/>
                  </a:cubicBezTo>
                  <a:cubicBezTo>
                    <a:pt x="654816" y="797044"/>
                    <a:pt x="644470" y="707582"/>
                    <a:pt x="642178" y="631688"/>
                  </a:cubicBezTo>
                  <a:cubicBezTo>
                    <a:pt x="641744" y="616881"/>
                    <a:pt x="640071" y="589870"/>
                    <a:pt x="650542" y="579028"/>
                  </a:cubicBezTo>
                  <a:cubicBezTo>
                    <a:pt x="657976" y="571345"/>
                    <a:pt x="673526" y="573576"/>
                    <a:pt x="679474" y="580638"/>
                  </a:cubicBezTo>
                  <a:close/>
                  <a:moveTo>
                    <a:pt x="1489460" y="447313"/>
                  </a:moveTo>
                  <a:cubicBezTo>
                    <a:pt x="1474963" y="446136"/>
                    <a:pt x="1480353" y="446756"/>
                    <a:pt x="1478742" y="455677"/>
                  </a:cubicBezTo>
                  <a:cubicBezTo>
                    <a:pt x="1456749" y="573885"/>
                    <a:pt x="1417098" y="680198"/>
                    <a:pt x="1385316" y="795804"/>
                  </a:cubicBezTo>
                  <a:cubicBezTo>
                    <a:pt x="1412576" y="885142"/>
                    <a:pt x="1440455" y="978135"/>
                    <a:pt x="1483017" y="1061525"/>
                  </a:cubicBezTo>
                  <a:cubicBezTo>
                    <a:pt x="1497700" y="1090272"/>
                    <a:pt x="1557238" y="1193239"/>
                    <a:pt x="1595712" y="1183637"/>
                  </a:cubicBezTo>
                  <a:cubicBezTo>
                    <a:pt x="1601288" y="1181840"/>
                    <a:pt x="1604323" y="1177503"/>
                    <a:pt x="1607669" y="1173166"/>
                  </a:cubicBezTo>
                  <a:cubicBezTo>
                    <a:pt x="1636044" y="1136242"/>
                    <a:pt x="1620989" y="999881"/>
                    <a:pt x="1615289" y="951371"/>
                  </a:cubicBezTo>
                  <a:cubicBezTo>
                    <a:pt x="1594844" y="779015"/>
                    <a:pt x="1542431" y="611491"/>
                    <a:pt x="1489460" y="447375"/>
                  </a:cubicBezTo>
                  <a:close/>
                  <a:moveTo>
                    <a:pt x="233715" y="1017662"/>
                  </a:moveTo>
                  <a:cubicBezTo>
                    <a:pt x="221696" y="1026769"/>
                    <a:pt x="198030" y="1030424"/>
                    <a:pt x="196481" y="1010971"/>
                  </a:cubicBezTo>
                  <a:cubicBezTo>
                    <a:pt x="194994" y="992694"/>
                    <a:pt x="268223" y="876469"/>
                    <a:pt x="282163" y="848899"/>
                  </a:cubicBezTo>
                  <a:cubicBezTo>
                    <a:pt x="291084" y="831242"/>
                    <a:pt x="317105" y="785768"/>
                    <a:pt x="317043" y="769040"/>
                  </a:cubicBezTo>
                  <a:cubicBezTo>
                    <a:pt x="316981" y="745622"/>
                    <a:pt x="277331" y="648973"/>
                    <a:pt x="268719" y="614651"/>
                  </a:cubicBezTo>
                  <a:cubicBezTo>
                    <a:pt x="255709" y="562672"/>
                    <a:pt x="249513" y="509205"/>
                    <a:pt x="238052" y="458279"/>
                  </a:cubicBezTo>
                  <a:cubicBezTo>
                    <a:pt x="173434" y="630016"/>
                    <a:pt x="88929" y="798035"/>
                    <a:pt x="56341" y="980613"/>
                  </a:cubicBezTo>
                  <a:cubicBezTo>
                    <a:pt x="48101" y="1026583"/>
                    <a:pt x="18363" y="1205568"/>
                    <a:pt x="104603" y="1194354"/>
                  </a:cubicBezTo>
                  <a:cubicBezTo>
                    <a:pt x="186878" y="1183637"/>
                    <a:pt x="290589" y="1012396"/>
                    <a:pt x="326212" y="942450"/>
                  </a:cubicBezTo>
                  <a:cubicBezTo>
                    <a:pt x="347463" y="900817"/>
                    <a:pt x="372802" y="870707"/>
                    <a:pt x="337116" y="826967"/>
                  </a:cubicBezTo>
                  <a:lnTo>
                    <a:pt x="233777" y="1017724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0E0B90F1-7DC7-5735-F544-14814CAB6935}"/>
                </a:ext>
              </a:extLst>
            </p:cNvPr>
            <p:cNvSpPr/>
            <p:nvPr/>
          </p:nvSpPr>
          <p:spPr>
            <a:xfrm>
              <a:off x="6550878" y="3680061"/>
              <a:ext cx="1209359" cy="736347"/>
            </a:xfrm>
            <a:custGeom>
              <a:avLst/>
              <a:gdLst>
                <a:gd name="csX0" fmla="*/ 912776 w 1209359"/>
                <a:gd name="csY0" fmla="*/ 401156 h 736347"/>
                <a:gd name="csX1" fmla="*/ 992325 w 1209359"/>
                <a:gd name="csY1" fmla="*/ 497619 h 736347"/>
                <a:gd name="csX2" fmla="*/ 1148015 w 1209359"/>
                <a:gd name="csY2" fmla="*/ 542783 h 736347"/>
                <a:gd name="csX3" fmla="*/ 212695 w 1209359"/>
                <a:gd name="csY3" fmla="*/ 639121 h 736347"/>
                <a:gd name="csX4" fmla="*/ 270499 w 1209359"/>
                <a:gd name="csY4" fmla="*/ 53161 h 736347"/>
                <a:gd name="csX5" fmla="*/ 922378 w 1209359"/>
                <a:gd name="csY5" fmla="*/ 61586 h 736347"/>
                <a:gd name="csX6" fmla="*/ 1201419 w 1209359"/>
                <a:gd name="csY6" fmla="*/ 444834 h 736347"/>
                <a:gd name="csX7" fmla="*/ 1123977 w 1209359"/>
                <a:gd name="csY7" fmla="*/ 503504 h 736347"/>
                <a:gd name="csX8" fmla="*/ 933344 w 1209359"/>
                <a:gd name="csY8" fmla="*/ 396757 h 736347"/>
                <a:gd name="csX9" fmla="*/ 912838 w 1209359"/>
                <a:gd name="csY9" fmla="*/ 401156 h 736347"/>
                <a:gd name="csX10" fmla="*/ 889419 w 1209359"/>
                <a:gd name="csY10" fmla="*/ 91820 h 736347"/>
                <a:gd name="csX11" fmla="*/ 150494 w 1209359"/>
                <a:gd name="csY11" fmla="*/ 164182 h 736347"/>
                <a:gd name="csX12" fmla="*/ 432818 w 1209359"/>
                <a:gd name="csY12" fmla="*/ 674745 h 736347"/>
                <a:gd name="csX13" fmla="*/ 380405 w 1209359"/>
                <a:gd name="csY13" fmla="*/ 278549 h 736347"/>
                <a:gd name="csX14" fmla="*/ 418445 w 1209359"/>
                <a:gd name="csY14" fmla="*/ 202098 h 736347"/>
                <a:gd name="csX15" fmla="*/ 431951 w 1209359"/>
                <a:gd name="csY15" fmla="*/ 216781 h 736347"/>
                <a:gd name="csX16" fmla="*/ 410948 w 1209359"/>
                <a:gd name="csY16" fmla="*/ 336600 h 736347"/>
                <a:gd name="csX17" fmla="*/ 488700 w 1209359"/>
                <a:gd name="csY17" fmla="*/ 684906 h 736347"/>
                <a:gd name="csX18" fmla="*/ 883905 w 1209359"/>
                <a:gd name="csY18" fmla="*/ 658203 h 736347"/>
                <a:gd name="csX19" fmla="*/ 772945 w 1209359"/>
                <a:gd name="csY19" fmla="*/ 540986 h 736347"/>
                <a:gd name="csX20" fmla="*/ 845432 w 1209359"/>
                <a:gd name="csY20" fmla="*/ 133081 h 736347"/>
                <a:gd name="csX21" fmla="*/ 889419 w 1209359"/>
                <a:gd name="csY21" fmla="*/ 91882 h 736347"/>
                <a:gd name="csX22" fmla="*/ 1010477 w 1209359"/>
                <a:gd name="csY22" fmla="*/ 254015 h 736347"/>
                <a:gd name="csX23" fmla="*/ 1010477 w 1209359"/>
                <a:gd name="csY23" fmla="*/ 363984 h 736347"/>
                <a:gd name="csX24" fmla="*/ 1047835 w 1209359"/>
                <a:gd name="csY24" fmla="*/ 357355 h 736347"/>
                <a:gd name="csX25" fmla="*/ 1046162 w 1209359"/>
                <a:gd name="csY25" fmla="*/ 245776 h 736347"/>
                <a:gd name="csX26" fmla="*/ 1010415 w 1209359"/>
                <a:gd name="csY26" fmla="*/ 253954 h 736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209359" h="736347">
                  <a:moveTo>
                    <a:pt x="912776" y="401156"/>
                  </a:moveTo>
                  <a:cubicBezTo>
                    <a:pt x="887436" y="425566"/>
                    <a:pt x="973057" y="486095"/>
                    <a:pt x="992325" y="497619"/>
                  </a:cubicBezTo>
                  <a:cubicBezTo>
                    <a:pt x="1041144" y="526799"/>
                    <a:pt x="1090893" y="540615"/>
                    <a:pt x="1148015" y="542783"/>
                  </a:cubicBezTo>
                  <a:cubicBezTo>
                    <a:pt x="930990" y="780129"/>
                    <a:pt x="481700" y="782979"/>
                    <a:pt x="212695" y="639121"/>
                  </a:cubicBezTo>
                  <a:cubicBezTo>
                    <a:pt x="-105252" y="468996"/>
                    <a:pt x="-50919" y="172360"/>
                    <a:pt x="270499" y="53161"/>
                  </a:cubicBezTo>
                  <a:cubicBezTo>
                    <a:pt x="471353" y="-21308"/>
                    <a:pt x="723320" y="-16661"/>
                    <a:pt x="922378" y="61586"/>
                  </a:cubicBezTo>
                  <a:cubicBezTo>
                    <a:pt x="1076830" y="122301"/>
                    <a:pt x="1248566" y="256927"/>
                    <a:pt x="1201419" y="444834"/>
                  </a:cubicBezTo>
                  <a:cubicBezTo>
                    <a:pt x="1187851" y="498734"/>
                    <a:pt x="1179487" y="508832"/>
                    <a:pt x="1123977" y="503504"/>
                  </a:cubicBezTo>
                  <a:cubicBezTo>
                    <a:pt x="1051614" y="496627"/>
                    <a:pt x="981111" y="449171"/>
                    <a:pt x="933344" y="396757"/>
                  </a:cubicBezTo>
                  <a:lnTo>
                    <a:pt x="912838" y="401156"/>
                  </a:lnTo>
                  <a:close/>
                  <a:moveTo>
                    <a:pt x="889419" y="91820"/>
                  </a:moveTo>
                  <a:cubicBezTo>
                    <a:pt x="669049" y="19148"/>
                    <a:pt x="340940" y="14811"/>
                    <a:pt x="150494" y="164182"/>
                  </a:cubicBezTo>
                  <a:cubicBezTo>
                    <a:pt x="-135300" y="388332"/>
                    <a:pt x="194667" y="638130"/>
                    <a:pt x="432818" y="674745"/>
                  </a:cubicBezTo>
                  <a:cubicBezTo>
                    <a:pt x="371050" y="548235"/>
                    <a:pt x="352092" y="417326"/>
                    <a:pt x="380405" y="278549"/>
                  </a:cubicBezTo>
                  <a:cubicBezTo>
                    <a:pt x="383503" y="263494"/>
                    <a:pt x="396203" y="198381"/>
                    <a:pt x="418445" y="202098"/>
                  </a:cubicBezTo>
                  <a:cubicBezTo>
                    <a:pt x="422719" y="202780"/>
                    <a:pt x="430588" y="212073"/>
                    <a:pt x="431951" y="216781"/>
                  </a:cubicBezTo>
                  <a:cubicBezTo>
                    <a:pt x="436535" y="232703"/>
                    <a:pt x="413055" y="309960"/>
                    <a:pt x="410948" y="336600"/>
                  </a:cubicBezTo>
                  <a:cubicBezTo>
                    <a:pt x="401160" y="460136"/>
                    <a:pt x="424082" y="579150"/>
                    <a:pt x="488700" y="684906"/>
                  </a:cubicBezTo>
                  <a:cubicBezTo>
                    <a:pt x="621592" y="698411"/>
                    <a:pt x="755165" y="695500"/>
                    <a:pt x="883905" y="658203"/>
                  </a:cubicBezTo>
                  <a:cubicBezTo>
                    <a:pt x="838369" y="625616"/>
                    <a:pt x="798470" y="592470"/>
                    <a:pt x="772945" y="540986"/>
                  </a:cubicBezTo>
                  <a:cubicBezTo>
                    <a:pt x="706779" y="407661"/>
                    <a:pt x="746925" y="239023"/>
                    <a:pt x="845432" y="133081"/>
                  </a:cubicBezTo>
                  <a:cubicBezTo>
                    <a:pt x="859123" y="118336"/>
                    <a:pt x="879754" y="110778"/>
                    <a:pt x="889419" y="91882"/>
                  </a:cubicBezTo>
                  <a:close/>
                  <a:moveTo>
                    <a:pt x="1010477" y="254015"/>
                  </a:moveTo>
                  <a:cubicBezTo>
                    <a:pt x="1005830" y="281895"/>
                    <a:pt x="1010477" y="332883"/>
                    <a:pt x="1010477" y="363984"/>
                  </a:cubicBezTo>
                  <a:cubicBezTo>
                    <a:pt x="1010477" y="374082"/>
                    <a:pt x="1041702" y="378233"/>
                    <a:pt x="1047835" y="357355"/>
                  </a:cubicBezTo>
                  <a:cubicBezTo>
                    <a:pt x="1051367" y="345460"/>
                    <a:pt x="1050747" y="255502"/>
                    <a:pt x="1046162" y="245776"/>
                  </a:cubicBezTo>
                  <a:cubicBezTo>
                    <a:pt x="1037675" y="227747"/>
                    <a:pt x="1013203" y="237536"/>
                    <a:pt x="1010415" y="253954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C91C8046-B74B-4173-4F88-0D75A14ACCE0}"/>
                </a:ext>
              </a:extLst>
            </p:cNvPr>
            <p:cNvSpPr/>
            <p:nvPr/>
          </p:nvSpPr>
          <p:spPr>
            <a:xfrm>
              <a:off x="6592651" y="6115064"/>
              <a:ext cx="1108811" cy="217366"/>
            </a:xfrm>
            <a:custGeom>
              <a:avLst/>
              <a:gdLst>
                <a:gd name="csX0" fmla="*/ 1093356 w 1108811"/>
                <a:gd name="csY0" fmla="*/ 89564 h 217366"/>
                <a:gd name="csX1" fmla="*/ 943055 w 1108811"/>
                <a:gd name="csY1" fmla="*/ 196745 h 217366"/>
                <a:gd name="csX2" fmla="*/ 338880 w 1108811"/>
                <a:gd name="csY2" fmla="*/ 203126 h 217366"/>
                <a:gd name="csX3" fmla="*/ 14055 w 1108811"/>
                <a:gd name="csY3" fmla="*/ 126427 h 217366"/>
                <a:gd name="csX4" fmla="*/ 27251 w 1108811"/>
                <a:gd name="csY4" fmla="*/ 56667 h 217366"/>
                <a:gd name="csX5" fmla="*/ 669157 w 1108811"/>
                <a:gd name="csY5" fmla="*/ 4997 h 217366"/>
                <a:gd name="csX6" fmla="*/ 1093356 w 1108811"/>
                <a:gd name="csY6" fmla="*/ 89626 h 217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8811" h="217366">
                  <a:moveTo>
                    <a:pt x="1093356" y="89564"/>
                  </a:moveTo>
                  <a:cubicBezTo>
                    <a:pt x="1161877" y="160935"/>
                    <a:pt x="982706" y="190549"/>
                    <a:pt x="943055" y="196745"/>
                  </a:cubicBezTo>
                  <a:cubicBezTo>
                    <a:pt x="760167" y="225429"/>
                    <a:pt x="523627" y="220907"/>
                    <a:pt x="338880" y="203126"/>
                  </a:cubicBezTo>
                  <a:cubicBezTo>
                    <a:pt x="272961" y="196807"/>
                    <a:pt x="55131" y="171591"/>
                    <a:pt x="14055" y="126427"/>
                  </a:cubicBezTo>
                  <a:cubicBezTo>
                    <a:pt x="-10355" y="99539"/>
                    <a:pt x="-1062" y="74076"/>
                    <a:pt x="27251" y="56667"/>
                  </a:cubicBezTo>
                  <a:cubicBezTo>
                    <a:pt x="134370" y="-9376"/>
                    <a:pt x="534717" y="-3305"/>
                    <a:pt x="669157" y="4997"/>
                  </a:cubicBezTo>
                  <a:cubicBezTo>
                    <a:pt x="750750" y="10015"/>
                    <a:pt x="1041810" y="35974"/>
                    <a:pt x="1093356" y="8962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A32E5B9B-80DC-4AA7-8D1D-AFAE67A51A3E}"/>
                </a:ext>
              </a:extLst>
            </p:cNvPr>
            <p:cNvSpPr/>
            <p:nvPr/>
          </p:nvSpPr>
          <p:spPr>
            <a:xfrm>
              <a:off x="9967896" y="3579631"/>
              <a:ext cx="558823" cy="813958"/>
            </a:xfrm>
            <a:custGeom>
              <a:avLst/>
              <a:gdLst>
                <a:gd name="csX0" fmla="*/ 4275 w 558823"/>
                <a:gd name="csY0" fmla="*/ 416276 h 813958"/>
                <a:gd name="csX1" fmla="*/ 0 w 558823"/>
                <a:gd name="csY1" fmla="*/ 400664 h 813958"/>
                <a:gd name="csX2" fmla="*/ 72672 w 558823"/>
                <a:gd name="csY2" fmla="*/ 363677 h 813958"/>
                <a:gd name="csX3" fmla="*/ 271730 w 558823"/>
                <a:gd name="csY3" fmla="*/ 84265 h 813958"/>
                <a:gd name="csX4" fmla="*/ 297317 w 558823"/>
                <a:gd name="csY4" fmla="*/ 69 h 813958"/>
                <a:gd name="csX5" fmla="*/ 316523 w 558823"/>
                <a:gd name="csY5" fmla="*/ 106878 h 813958"/>
                <a:gd name="csX6" fmla="*/ 496313 w 558823"/>
                <a:gd name="csY6" fmla="*/ 367147 h 813958"/>
                <a:gd name="csX7" fmla="*/ 558763 w 558823"/>
                <a:gd name="csY7" fmla="*/ 409771 h 813958"/>
                <a:gd name="csX8" fmla="*/ 474320 w 558823"/>
                <a:gd name="csY8" fmla="*/ 468318 h 813958"/>
                <a:gd name="csX9" fmla="*/ 327551 w 558823"/>
                <a:gd name="csY9" fmla="*/ 701079 h 813958"/>
                <a:gd name="csX10" fmla="*/ 302707 w 558823"/>
                <a:gd name="csY10" fmla="*/ 813959 h 813958"/>
                <a:gd name="csX11" fmla="*/ 269872 w 558823"/>
                <a:gd name="csY11" fmla="*/ 725551 h 813958"/>
                <a:gd name="csX12" fmla="*/ 4213 w 558823"/>
                <a:gd name="csY12" fmla="*/ 416338 h 813958"/>
                <a:gd name="csX13" fmla="*/ 487020 w 558823"/>
                <a:gd name="csY13" fmla="*/ 406797 h 813958"/>
                <a:gd name="csX14" fmla="*/ 291741 w 558823"/>
                <a:gd name="csY14" fmla="*/ 186675 h 813958"/>
                <a:gd name="csX15" fmla="*/ 74407 w 558823"/>
                <a:gd name="csY15" fmla="*/ 403947 h 813958"/>
                <a:gd name="csX16" fmla="*/ 291741 w 558823"/>
                <a:gd name="csY16" fmla="*/ 648728 h 813958"/>
                <a:gd name="csX17" fmla="*/ 483675 w 558823"/>
                <a:gd name="csY17" fmla="*/ 418073 h 813958"/>
                <a:gd name="csX18" fmla="*/ 487020 w 558823"/>
                <a:gd name="csY18" fmla="*/ 406797 h 813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58823" h="813958">
                  <a:moveTo>
                    <a:pt x="4275" y="416276"/>
                  </a:moveTo>
                  <a:lnTo>
                    <a:pt x="0" y="400664"/>
                  </a:lnTo>
                  <a:cubicBezTo>
                    <a:pt x="5328" y="380467"/>
                    <a:pt x="53590" y="372785"/>
                    <a:pt x="72672" y="363677"/>
                  </a:cubicBezTo>
                  <a:cubicBezTo>
                    <a:pt x="196518" y="304759"/>
                    <a:pt x="253020" y="220626"/>
                    <a:pt x="271730" y="84265"/>
                  </a:cubicBezTo>
                  <a:cubicBezTo>
                    <a:pt x="274766" y="62147"/>
                    <a:pt x="262995" y="-2409"/>
                    <a:pt x="297317" y="69"/>
                  </a:cubicBezTo>
                  <a:cubicBezTo>
                    <a:pt x="328418" y="2300"/>
                    <a:pt x="314168" y="81043"/>
                    <a:pt x="316523" y="106878"/>
                  </a:cubicBezTo>
                  <a:cubicBezTo>
                    <a:pt x="325878" y="211828"/>
                    <a:pt x="410631" y="312256"/>
                    <a:pt x="496313" y="367147"/>
                  </a:cubicBezTo>
                  <a:cubicBezTo>
                    <a:pt x="516944" y="380343"/>
                    <a:pt x="549965" y="385423"/>
                    <a:pt x="558763" y="409771"/>
                  </a:cubicBezTo>
                  <a:cubicBezTo>
                    <a:pt x="561117" y="435110"/>
                    <a:pt x="493773" y="456422"/>
                    <a:pt x="474320" y="468318"/>
                  </a:cubicBezTo>
                  <a:cubicBezTo>
                    <a:pt x="389381" y="520297"/>
                    <a:pt x="336348" y="600837"/>
                    <a:pt x="327551" y="701079"/>
                  </a:cubicBezTo>
                  <a:cubicBezTo>
                    <a:pt x="325444" y="724931"/>
                    <a:pt x="338269" y="813959"/>
                    <a:pt x="302707" y="813959"/>
                  </a:cubicBezTo>
                  <a:cubicBezTo>
                    <a:pt x="274580" y="813959"/>
                    <a:pt x="275324" y="746305"/>
                    <a:pt x="269872" y="725551"/>
                  </a:cubicBezTo>
                  <a:cubicBezTo>
                    <a:pt x="231584" y="580083"/>
                    <a:pt x="146087" y="472035"/>
                    <a:pt x="4213" y="416338"/>
                  </a:cubicBezTo>
                  <a:close/>
                  <a:moveTo>
                    <a:pt x="487020" y="406797"/>
                  </a:moveTo>
                  <a:cubicBezTo>
                    <a:pt x="397063" y="361447"/>
                    <a:pt x="331764" y="277499"/>
                    <a:pt x="291741" y="186675"/>
                  </a:cubicBezTo>
                  <a:cubicBezTo>
                    <a:pt x="255684" y="288032"/>
                    <a:pt x="177312" y="369749"/>
                    <a:pt x="74407" y="403947"/>
                  </a:cubicBezTo>
                  <a:cubicBezTo>
                    <a:pt x="174834" y="455927"/>
                    <a:pt x="248188" y="545574"/>
                    <a:pt x="291741" y="648728"/>
                  </a:cubicBezTo>
                  <a:cubicBezTo>
                    <a:pt x="318443" y="547185"/>
                    <a:pt x="386221" y="459768"/>
                    <a:pt x="483675" y="418073"/>
                  </a:cubicBezTo>
                  <a:lnTo>
                    <a:pt x="487020" y="406797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59138656-146D-2A77-8B7D-62083DAE400E}"/>
                </a:ext>
              </a:extLst>
            </p:cNvPr>
            <p:cNvSpPr/>
            <p:nvPr/>
          </p:nvSpPr>
          <p:spPr>
            <a:xfrm>
              <a:off x="7677305" y="4041819"/>
              <a:ext cx="596340" cy="729537"/>
            </a:xfrm>
            <a:custGeom>
              <a:avLst/>
              <a:gdLst>
                <a:gd name="csX0" fmla="*/ 276095 w 596340"/>
                <a:gd name="csY0" fmla="*/ 723990 h 729537"/>
                <a:gd name="csX1" fmla="*/ 242640 w 596340"/>
                <a:gd name="csY1" fmla="*/ 622758 h 729537"/>
                <a:gd name="csX2" fmla="*/ 93269 w 596340"/>
                <a:gd name="csY2" fmla="*/ 458580 h 729537"/>
                <a:gd name="csX3" fmla="*/ 10932 w 596340"/>
                <a:gd name="csY3" fmla="*/ 382005 h 729537"/>
                <a:gd name="csX4" fmla="*/ 260978 w 596340"/>
                <a:gd name="csY4" fmla="*/ 120559 h 729537"/>
                <a:gd name="csX5" fmla="*/ 309674 w 596340"/>
                <a:gd name="csY5" fmla="*/ 306 h 729537"/>
                <a:gd name="csX6" fmla="*/ 337615 w 596340"/>
                <a:gd name="csY6" fmla="*/ 115293 h 729537"/>
                <a:gd name="csX7" fmla="*/ 515051 w 596340"/>
                <a:gd name="csY7" fmla="*/ 328414 h 729537"/>
                <a:gd name="csX8" fmla="*/ 585121 w 596340"/>
                <a:gd name="csY8" fmla="*/ 400591 h 729537"/>
                <a:gd name="csX9" fmla="*/ 520937 w 596340"/>
                <a:gd name="csY9" fmla="*/ 418929 h 729537"/>
                <a:gd name="csX10" fmla="*/ 354590 w 596340"/>
                <a:gd name="csY10" fmla="*/ 588063 h 729537"/>
                <a:gd name="csX11" fmla="*/ 315745 w 596340"/>
                <a:gd name="csY11" fmla="*/ 714202 h 729537"/>
                <a:gd name="csX12" fmla="*/ 276219 w 596340"/>
                <a:gd name="csY12" fmla="*/ 723990 h 729537"/>
                <a:gd name="csX13" fmla="*/ 511148 w 596340"/>
                <a:gd name="csY13" fmla="*/ 378907 h 729537"/>
                <a:gd name="csX14" fmla="*/ 325100 w 596340"/>
                <a:gd name="csY14" fmla="*/ 199240 h 729537"/>
                <a:gd name="csX15" fmla="*/ 296663 w 596340"/>
                <a:gd name="csY15" fmla="*/ 137038 h 729537"/>
                <a:gd name="csX16" fmla="*/ 155408 w 596340"/>
                <a:gd name="csY16" fmla="*/ 345080 h 729537"/>
                <a:gd name="csX17" fmla="*/ 72638 w 596340"/>
                <a:gd name="csY17" fmla="*/ 394210 h 729537"/>
                <a:gd name="csX18" fmla="*/ 65575 w 596340"/>
                <a:gd name="csY18" fmla="*/ 406476 h 729537"/>
                <a:gd name="csX19" fmla="*/ 257075 w 596340"/>
                <a:gd name="csY19" fmla="*/ 558821 h 729537"/>
                <a:gd name="csX20" fmla="*/ 296602 w 596340"/>
                <a:gd name="csY20" fmla="*/ 637441 h 729537"/>
                <a:gd name="csX21" fmla="*/ 511210 w 596340"/>
                <a:gd name="csY21" fmla="*/ 378907 h 729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96340" h="729537">
                  <a:moveTo>
                    <a:pt x="276095" y="723990"/>
                  </a:moveTo>
                  <a:cubicBezTo>
                    <a:pt x="265996" y="714140"/>
                    <a:pt x="251375" y="644256"/>
                    <a:pt x="242640" y="622758"/>
                  </a:cubicBezTo>
                  <a:cubicBezTo>
                    <a:pt x="213583" y="551263"/>
                    <a:pt x="162037" y="493522"/>
                    <a:pt x="93269" y="458580"/>
                  </a:cubicBezTo>
                  <a:cubicBezTo>
                    <a:pt x="68549" y="446003"/>
                    <a:pt x="-33118" y="422275"/>
                    <a:pt x="10932" y="382005"/>
                  </a:cubicBezTo>
                  <a:cubicBezTo>
                    <a:pt x="131432" y="326927"/>
                    <a:pt x="222009" y="251096"/>
                    <a:pt x="260978" y="120559"/>
                  </a:cubicBezTo>
                  <a:cubicBezTo>
                    <a:pt x="268660" y="94786"/>
                    <a:pt x="275723" y="-6261"/>
                    <a:pt x="309674" y="306"/>
                  </a:cubicBezTo>
                  <a:cubicBezTo>
                    <a:pt x="339969" y="24034"/>
                    <a:pt x="329871" y="78120"/>
                    <a:pt x="337615" y="115293"/>
                  </a:cubicBezTo>
                  <a:cubicBezTo>
                    <a:pt x="356201" y="204630"/>
                    <a:pt x="439591" y="282506"/>
                    <a:pt x="515051" y="328414"/>
                  </a:cubicBezTo>
                  <a:cubicBezTo>
                    <a:pt x="533700" y="339752"/>
                    <a:pt x="628427" y="370791"/>
                    <a:pt x="585121" y="400591"/>
                  </a:cubicBezTo>
                  <a:cubicBezTo>
                    <a:pt x="576138" y="406786"/>
                    <a:pt x="537665" y="412362"/>
                    <a:pt x="520937" y="418929"/>
                  </a:cubicBezTo>
                  <a:cubicBezTo>
                    <a:pt x="436865" y="451641"/>
                    <a:pt x="387798" y="505293"/>
                    <a:pt x="354590" y="588063"/>
                  </a:cubicBezTo>
                  <a:cubicBezTo>
                    <a:pt x="341704" y="620156"/>
                    <a:pt x="329623" y="692332"/>
                    <a:pt x="315745" y="714202"/>
                  </a:cubicBezTo>
                  <a:cubicBezTo>
                    <a:pt x="307939" y="726531"/>
                    <a:pt x="288486" y="736010"/>
                    <a:pt x="276219" y="723990"/>
                  </a:cubicBezTo>
                  <a:close/>
                  <a:moveTo>
                    <a:pt x="511148" y="378907"/>
                  </a:moveTo>
                  <a:cubicBezTo>
                    <a:pt x="441078" y="325564"/>
                    <a:pt x="367849" y="279718"/>
                    <a:pt x="325100" y="199240"/>
                  </a:cubicBezTo>
                  <a:lnTo>
                    <a:pt x="296663" y="137038"/>
                  </a:lnTo>
                  <a:cubicBezTo>
                    <a:pt x="275413" y="219871"/>
                    <a:pt x="223000" y="293906"/>
                    <a:pt x="155408" y="345080"/>
                  </a:cubicBezTo>
                  <a:cubicBezTo>
                    <a:pt x="128706" y="365277"/>
                    <a:pt x="98844" y="377234"/>
                    <a:pt x="72638" y="394210"/>
                  </a:cubicBezTo>
                  <a:cubicBezTo>
                    <a:pt x="67310" y="397679"/>
                    <a:pt x="62787" y="393590"/>
                    <a:pt x="65575" y="406476"/>
                  </a:cubicBezTo>
                  <a:cubicBezTo>
                    <a:pt x="148470" y="425434"/>
                    <a:pt x="214265" y="488008"/>
                    <a:pt x="257075" y="558821"/>
                  </a:cubicBezTo>
                  <a:lnTo>
                    <a:pt x="296602" y="637441"/>
                  </a:lnTo>
                  <a:cubicBezTo>
                    <a:pt x="321569" y="520781"/>
                    <a:pt x="393869" y="416327"/>
                    <a:pt x="511210" y="378907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65014B3D-62CB-6C04-6693-6D335D089515}"/>
                </a:ext>
              </a:extLst>
            </p:cNvPr>
            <p:cNvSpPr/>
            <p:nvPr/>
          </p:nvSpPr>
          <p:spPr>
            <a:xfrm>
              <a:off x="11829789" y="5861725"/>
              <a:ext cx="38064" cy="38842"/>
            </a:xfrm>
            <a:custGeom>
              <a:avLst/>
              <a:gdLst>
                <a:gd name="csX0" fmla="*/ 15251 w 38064"/>
                <a:gd name="csY0" fmla="*/ 607 h 38842"/>
                <a:gd name="csX1" fmla="*/ 19464 w 38064"/>
                <a:gd name="csY1" fmla="*/ 38709 h 38842"/>
                <a:gd name="csX2" fmla="*/ 15251 w 38064"/>
                <a:gd name="csY2" fmla="*/ 607 h 38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64" h="38842">
                  <a:moveTo>
                    <a:pt x="15251" y="607"/>
                  </a:moveTo>
                  <a:cubicBezTo>
                    <a:pt x="39908" y="-5464"/>
                    <a:pt x="49201" y="35921"/>
                    <a:pt x="19464" y="38709"/>
                  </a:cubicBezTo>
                  <a:cubicBezTo>
                    <a:pt x="-8416" y="41311"/>
                    <a:pt x="-3150" y="5130"/>
                    <a:pt x="15251" y="607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32DBCE43-A859-47F6-D3E8-B8620F1EA047}"/>
                </a:ext>
              </a:extLst>
            </p:cNvPr>
            <p:cNvSpPr/>
            <p:nvPr/>
          </p:nvSpPr>
          <p:spPr>
            <a:xfrm>
              <a:off x="9212893" y="5511793"/>
              <a:ext cx="259916" cy="327777"/>
            </a:xfrm>
            <a:custGeom>
              <a:avLst/>
              <a:gdLst>
                <a:gd name="csX0" fmla="*/ 256149 w 259916"/>
                <a:gd name="csY0" fmla="*/ 246767 h 327777"/>
                <a:gd name="csX1" fmla="*/ 185893 w 259916"/>
                <a:gd name="csY1" fmla="*/ 319811 h 327777"/>
                <a:gd name="csX2" fmla="*/ 70225 w 259916"/>
                <a:gd name="csY2" fmla="*/ 50187 h 327777"/>
                <a:gd name="csX3" fmla="*/ 202621 w 259916"/>
                <a:gd name="csY3" fmla="*/ 5890 h 327777"/>
                <a:gd name="csX4" fmla="*/ 172511 w 259916"/>
                <a:gd name="csY4" fmla="*/ 69950 h 327777"/>
                <a:gd name="csX5" fmla="*/ 179946 w 259916"/>
                <a:gd name="csY5" fmla="*/ 232022 h 327777"/>
                <a:gd name="csX6" fmla="*/ 256087 w 259916"/>
                <a:gd name="csY6" fmla="*/ 246767 h 327777"/>
                <a:gd name="csX7" fmla="*/ 119788 w 259916"/>
                <a:gd name="csY7" fmla="*/ 69455 h 327777"/>
                <a:gd name="csX8" fmla="*/ 81191 w 259916"/>
                <a:gd name="csY8" fmla="*/ 99564 h 327777"/>
                <a:gd name="csX9" fmla="*/ 155102 w 259916"/>
                <a:gd name="csY9" fmla="*/ 283382 h 327777"/>
                <a:gd name="csX10" fmla="*/ 174803 w 259916"/>
                <a:gd name="csY10" fmla="*/ 272974 h 327777"/>
                <a:gd name="csX11" fmla="*/ 119788 w 259916"/>
                <a:gd name="csY11" fmla="*/ 69455 h 327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59916" h="327777">
                  <a:moveTo>
                    <a:pt x="256149" y="246767"/>
                  </a:moveTo>
                  <a:cubicBezTo>
                    <a:pt x="275293" y="286479"/>
                    <a:pt x="216808" y="311199"/>
                    <a:pt x="185893" y="319811"/>
                  </a:cubicBezTo>
                  <a:cubicBezTo>
                    <a:pt x="3562" y="370551"/>
                    <a:pt x="-63224" y="166846"/>
                    <a:pt x="70225" y="50187"/>
                  </a:cubicBezTo>
                  <a:cubicBezTo>
                    <a:pt x="95316" y="28255"/>
                    <a:pt x="171334" y="-15918"/>
                    <a:pt x="202621" y="5890"/>
                  </a:cubicBezTo>
                  <a:cubicBezTo>
                    <a:pt x="228022" y="23609"/>
                    <a:pt x="182300" y="56754"/>
                    <a:pt x="172511" y="69950"/>
                  </a:cubicBezTo>
                  <a:cubicBezTo>
                    <a:pt x="138622" y="115672"/>
                    <a:pt x="117744" y="202284"/>
                    <a:pt x="179946" y="232022"/>
                  </a:cubicBezTo>
                  <a:cubicBezTo>
                    <a:pt x="207887" y="245404"/>
                    <a:pt x="229880" y="234252"/>
                    <a:pt x="256087" y="246767"/>
                  </a:cubicBezTo>
                  <a:close/>
                  <a:moveTo>
                    <a:pt x="119788" y="69455"/>
                  </a:moveTo>
                  <a:cubicBezTo>
                    <a:pt x="114274" y="63445"/>
                    <a:pt x="85280" y="94794"/>
                    <a:pt x="81191" y="99564"/>
                  </a:cubicBezTo>
                  <a:cubicBezTo>
                    <a:pt x="11369" y="180476"/>
                    <a:pt x="30946" y="297198"/>
                    <a:pt x="155102" y="283382"/>
                  </a:cubicBezTo>
                  <a:cubicBezTo>
                    <a:pt x="160430" y="282762"/>
                    <a:pt x="175795" y="281028"/>
                    <a:pt x="174803" y="272974"/>
                  </a:cubicBezTo>
                  <a:cubicBezTo>
                    <a:pt x="84846" y="243917"/>
                    <a:pt x="85218" y="143304"/>
                    <a:pt x="119788" y="69455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95229DB5-7C9B-40D7-265F-44604593E70F}"/>
                </a:ext>
              </a:extLst>
            </p:cNvPr>
            <p:cNvSpPr/>
            <p:nvPr/>
          </p:nvSpPr>
          <p:spPr>
            <a:xfrm>
              <a:off x="9983049" y="5568011"/>
              <a:ext cx="136368" cy="324435"/>
            </a:xfrm>
            <a:custGeom>
              <a:avLst/>
              <a:gdLst>
                <a:gd name="csX0" fmla="*/ 5663 w 136368"/>
                <a:gd name="csY0" fmla="*/ 319909 h 324435"/>
                <a:gd name="csX1" fmla="*/ 1017 w 136368"/>
                <a:gd name="csY1" fmla="*/ 293640 h 324435"/>
                <a:gd name="csX2" fmla="*/ 95063 w 136368"/>
                <a:gd name="csY2" fmla="*/ 18688 h 324435"/>
                <a:gd name="csX3" fmla="*/ 135085 w 136368"/>
                <a:gd name="csY3" fmla="*/ 36655 h 324435"/>
                <a:gd name="csX4" fmla="*/ 41659 w 136368"/>
                <a:gd name="csY4" fmla="*/ 306217 h 324435"/>
                <a:gd name="csX5" fmla="*/ 5725 w 136368"/>
                <a:gd name="csY5" fmla="*/ 319909 h 324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368" h="324435">
                  <a:moveTo>
                    <a:pt x="5663" y="319909"/>
                  </a:moveTo>
                  <a:cubicBezTo>
                    <a:pt x="-966" y="311421"/>
                    <a:pt x="-656" y="303738"/>
                    <a:pt x="1017" y="293640"/>
                  </a:cubicBezTo>
                  <a:cubicBezTo>
                    <a:pt x="14337" y="212728"/>
                    <a:pt x="79203" y="103999"/>
                    <a:pt x="95063" y="18688"/>
                  </a:cubicBezTo>
                  <a:cubicBezTo>
                    <a:pt x="111295" y="-12351"/>
                    <a:pt x="143139" y="-3615"/>
                    <a:pt x="135085" y="36655"/>
                  </a:cubicBezTo>
                  <a:cubicBezTo>
                    <a:pt x="118605" y="119549"/>
                    <a:pt x="61112" y="220906"/>
                    <a:pt x="41659" y="306217"/>
                  </a:cubicBezTo>
                  <a:cubicBezTo>
                    <a:pt x="36393" y="319103"/>
                    <a:pt x="16443" y="331308"/>
                    <a:pt x="5725" y="319909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0F1A3E70-4247-5C68-286F-43EB6DEAC7A6}"/>
                </a:ext>
              </a:extLst>
            </p:cNvPr>
            <p:cNvSpPr/>
            <p:nvPr/>
          </p:nvSpPr>
          <p:spPr>
            <a:xfrm>
              <a:off x="10112897" y="5492415"/>
              <a:ext cx="35190" cy="35392"/>
            </a:xfrm>
            <a:custGeom>
              <a:avLst/>
              <a:gdLst>
                <a:gd name="csX0" fmla="*/ 9822 w 35190"/>
                <a:gd name="csY0" fmla="*/ 1292 h 35392"/>
                <a:gd name="csX1" fmla="*/ 28780 w 35190"/>
                <a:gd name="csY1" fmla="*/ 31339 h 35392"/>
                <a:gd name="csX2" fmla="*/ 9822 w 35190"/>
                <a:gd name="csY2" fmla="*/ 1292 h 35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190" h="35392">
                  <a:moveTo>
                    <a:pt x="9822" y="1292"/>
                  </a:moveTo>
                  <a:cubicBezTo>
                    <a:pt x="33612" y="-6329"/>
                    <a:pt x="42348" y="21860"/>
                    <a:pt x="28780" y="31339"/>
                  </a:cubicBezTo>
                  <a:cubicBezTo>
                    <a:pt x="4866" y="48067"/>
                    <a:pt x="-11366" y="8044"/>
                    <a:pt x="9822" y="129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45DE96CE-DC7D-E5E7-D66B-8DD98755CE5F}"/>
                </a:ext>
              </a:extLst>
            </p:cNvPr>
            <p:cNvSpPr/>
            <p:nvPr/>
          </p:nvSpPr>
          <p:spPr>
            <a:xfrm>
              <a:off x="8926568" y="3601454"/>
              <a:ext cx="444772" cy="141428"/>
            </a:xfrm>
            <a:custGeom>
              <a:avLst/>
              <a:gdLst>
                <a:gd name="csX0" fmla="*/ 13882 w 444772"/>
                <a:gd name="csY0" fmla="*/ 426 h 141428"/>
                <a:gd name="csX1" fmla="*/ 62330 w 444772"/>
                <a:gd name="csY1" fmla="*/ 43794 h 141428"/>
                <a:gd name="csX2" fmla="*/ 351779 w 444772"/>
                <a:gd name="csY2" fmla="*/ 63805 h 141428"/>
                <a:gd name="csX3" fmla="*/ 444772 w 444772"/>
                <a:gd name="csY3" fmla="*/ 30102 h 141428"/>
                <a:gd name="csX4" fmla="*/ 336539 w 444772"/>
                <a:gd name="csY4" fmla="*/ 120059 h 141428"/>
                <a:gd name="csX5" fmla="*/ 35318 w 444772"/>
                <a:gd name="csY5" fmla="*/ 70806 h 141428"/>
                <a:gd name="csX6" fmla="*/ 13820 w 444772"/>
                <a:gd name="csY6" fmla="*/ 426 h 141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44772" h="141428">
                  <a:moveTo>
                    <a:pt x="13882" y="426"/>
                  </a:moveTo>
                  <a:cubicBezTo>
                    <a:pt x="32778" y="-4407"/>
                    <a:pt x="50869" y="33262"/>
                    <a:pt x="62330" y="43794"/>
                  </a:cubicBezTo>
                  <a:cubicBezTo>
                    <a:pt x="136303" y="111695"/>
                    <a:pt x="268265" y="116094"/>
                    <a:pt x="351779" y="63805"/>
                  </a:cubicBezTo>
                  <a:cubicBezTo>
                    <a:pt x="365471" y="55193"/>
                    <a:pt x="444958" y="-23117"/>
                    <a:pt x="444772" y="30102"/>
                  </a:cubicBezTo>
                  <a:cubicBezTo>
                    <a:pt x="444710" y="51848"/>
                    <a:pt x="358161" y="110642"/>
                    <a:pt x="336539" y="120059"/>
                  </a:cubicBezTo>
                  <a:cubicBezTo>
                    <a:pt x="243112" y="160577"/>
                    <a:pt x="108858" y="143106"/>
                    <a:pt x="35318" y="70806"/>
                  </a:cubicBezTo>
                  <a:cubicBezTo>
                    <a:pt x="22308" y="58043"/>
                    <a:pt x="-22299" y="9719"/>
                    <a:pt x="13820" y="42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7347527B-0E04-0F33-D780-6C7545DD2D65}"/>
                </a:ext>
              </a:extLst>
            </p:cNvPr>
            <p:cNvSpPr/>
            <p:nvPr/>
          </p:nvSpPr>
          <p:spPr>
            <a:xfrm>
              <a:off x="9166456" y="4590486"/>
              <a:ext cx="247780" cy="278848"/>
            </a:xfrm>
            <a:custGeom>
              <a:avLst/>
              <a:gdLst>
                <a:gd name="csX0" fmla="*/ 241933 w 247780"/>
                <a:gd name="csY0" fmla="*/ 18580 h 278848"/>
                <a:gd name="csX1" fmla="*/ 229171 w 247780"/>
                <a:gd name="csY1" fmla="*/ 50424 h 278848"/>
                <a:gd name="csX2" fmla="*/ 144232 w 247780"/>
                <a:gd name="csY2" fmla="*/ 39272 h 278848"/>
                <a:gd name="csX3" fmla="*/ 138222 w 247780"/>
                <a:gd name="csY3" fmla="*/ 256235 h 278848"/>
                <a:gd name="csX4" fmla="*/ 129487 w 247780"/>
                <a:gd name="csY4" fmla="*/ 276122 h 278848"/>
                <a:gd name="csX5" fmla="*/ 105696 w 247780"/>
                <a:gd name="csY5" fmla="*/ 278848 h 278848"/>
                <a:gd name="csX6" fmla="*/ 100430 w 247780"/>
                <a:gd name="csY6" fmla="*/ 168756 h 278848"/>
                <a:gd name="csX7" fmla="*/ 100183 w 247780"/>
                <a:gd name="csY7" fmla="*/ 39272 h 278848"/>
                <a:gd name="csX8" fmla="*/ 3782 w 247780"/>
                <a:gd name="csY8" fmla="*/ 39396 h 278848"/>
                <a:gd name="csX9" fmla="*/ 69763 w 247780"/>
                <a:gd name="csY9" fmla="*/ 613 h 278848"/>
                <a:gd name="csX10" fmla="*/ 241933 w 247780"/>
                <a:gd name="csY10" fmla="*/ 18642 h 27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7780" h="278848">
                  <a:moveTo>
                    <a:pt x="241933" y="18580"/>
                  </a:moveTo>
                  <a:cubicBezTo>
                    <a:pt x="254262" y="30103"/>
                    <a:pt x="245712" y="48256"/>
                    <a:pt x="229171" y="50424"/>
                  </a:cubicBezTo>
                  <a:cubicBezTo>
                    <a:pt x="215045" y="52283"/>
                    <a:pt x="149498" y="34130"/>
                    <a:pt x="144232" y="39272"/>
                  </a:cubicBezTo>
                  <a:lnTo>
                    <a:pt x="138222" y="256235"/>
                  </a:lnTo>
                  <a:lnTo>
                    <a:pt x="129487" y="276122"/>
                  </a:lnTo>
                  <a:lnTo>
                    <a:pt x="105696" y="278848"/>
                  </a:lnTo>
                  <a:cubicBezTo>
                    <a:pt x="82711" y="265033"/>
                    <a:pt x="99997" y="192113"/>
                    <a:pt x="100430" y="168756"/>
                  </a:cubicBezTo>
                  <a:cubicBezTo>
                    <a:pt x="101298" y="125636"/>
                    <a:pt x="99377" y="82330"/>
                    <a:pt x="100183" y="39272"/>
                  </a:cubicBezTo>
                  <a:cubicBezTo>
                    <a:pt x="94731" y="33820"/>
                    <a:pt x="16173" y="61514"/>
                    <a:pt x="3782" y="39396"/>
                  </a:cubicBezTo>
                  <a:cubicBezTo>
                    <a:pt x="-16353" y="6746"/>
                    <a:pt x="49504" y="2162"/>
                    <a:pt x="69763" y="613"/>
                  </a:cubicBezTo>
                  <a:cubicBezTo>
                    <a:pt x="98448" y="-1555"/>
                    <a:pt x="223595" y="1480"/>
                    <a:pt x="241933" y="1864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8B421B1B-7BFA-BEC1-8AB3-6F3C92BDA3FC}"/>
                </a:ext>
              </a:extLst>
            </p:cNvPr>
            <p:cNvSpPr/>
            <p:nvPr/>
          </p:nvSpPr>
          <p:spPr>
            <a:xfrm>
              <a:off x="8914256" y="3403163"/>
              <a:ext cx="55255" cy="76108"/>
            </a:xfrm>
            <a:custGeom>
              <a:avLst/>
              <a:gdLst>
                <a:gd name="csX0" fmla="*/ 20680 w 55255"/>
                <a:gd name="csY0" fmla="*/ 836 h 76108"/>
                <a:gd name="csX1" fmla="*/ 29726 w 55255"/>
                <a:gd name="csY1" fmla="*/ 75986 h 76108"/>
                <a:gd name="csX2" fmla="*/ 20680 w 55255"/>
                <a:gd name="csY2" fmla="*/ 836 h 7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55" h="76108">
                  <a:moveTo>
                    <a:pt x="20680" y="836"/>
                  </a:moveTo>
                  <a:cubicBezTo>
                    <a:pt x="59650" y="-9077"/>
                    <a:pt x="69748" y="72393"/>
                    <a:pt x="29726" y="75986"/>
                  </a:cubicBezTo>
                  <a:cubicBezTo>
                    <a:pt x="-9429" y="79455"/>
                    <a:pt x="-7199" y="7960"/>
                    <a:pt x="20680" y="83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92A41B31-985F-35CB-0B12-C3F21AEA0FD5}"/>
                </a:ext>
              </a:extLst>
            </p:cNvPr>
            <p:cNvSpPr/>
            <p:nvPr/>
          </p:nvSpPr>
          <p:spPr>
            <a:xfrm>
              <a:off x="9282261" y="3408524"/>
              <a:ext cx="56212" cy="77144"/>
            </a:xfrm>
            <a:custGeom>
              <a:avLst/>
              <a:gdLst>
                <a:gd name="csX0" fmla="*/ 21425 w 56212"/>
                <a:gd name="csY0" fmla="*/ 1113 h 77144"/>
                <a:gd name="csX1" fmla="*/ 25514 w 56212"/>
                <a:gd name="csY1" fmla="*/ 77130 h 77144"/>
                <a:gd name="csX2" fmla="*/ 21425 w 56212"/>
                <a:gd name="csY2" fmla="*/ 1113 h 77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212" h="77144">
                  <a:moveTo>
                    <a:pt x="21425" y="1113"/>
                  </a:moveTo>
                  <a:cubicBezTo>
                    <a:pt x="65537" y="-10906"/>
                    <a:pt x="68572" y="78431"/>
                    <a:pt x="25514" y="77130"/>
                  </a:cubicBezTo>
                  <a:cubicBezTo>
                    <a:pt x="-5215" y="76201"/>
                    <a:pt x="-10109" y="9662"/>
                    <a:pt x="21425" y="1113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51340089-A3BF-55D2-BA1A-024FC32D380D}"/>
                </a:ext>
              </a:extLst>
            </p:cNvPr>
            <p:cNvSpPr/>
            <p:nvPr/>
          </p:nvSpPr>
          <p:spPr>
            <a:xfrm>
              <a:off x="7398540" y="4992683"/>
              <a:ext cx="220758" cy="451243"/>
            </a:xfrm>
            <a:custGeom>
              <a:avLst/>
              <a:gdLst>
                <a:gd name="csX0" fmla="*/ 199492 w 220758"/>
                <a:gd name="csY0" fmla="*/ 621 h 451243"/>
                <a:gd name="csX1" fmla="*/ 220680 w 220758"/>
                <a:gd name="csY1" fmla="*/ 22615 h 451243"/>
                <a:gd name="csX2" fmla="*/ 59228 w 220758"/>
                <a:gd name="csY2" fmla="*/ 405242 h 451243"/>
                <a:gd name="csX3" fmla="*/ 186 w 220758"/>
                <a:gd name="csY3" fmla="*/ 439999 h 451243"/>
                <a:gd name="csX4" fmla="*/ 0 w 220758"/>
                <a:gd name="csY4" fmla="*/ 429033 h 451243"/>
                <a:gd name="csX5" fmla="*/ 199492 w 220758"/>
                <a:gd name="csY5" fmla="*/ 621 h 45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758" h="451243">
                  <a:moveTo>
                    <a:pt x="199492" y="621"/>
                  </a:moveTo>
                  <a:cubicBezTo>
                    <a:pt x="213184" y="-3096"/>
                    <a:pt x="221671" y="10596"/>
                    <a:pt x="220680" y="22615"/>
                  </a:cubicBezTo>
                  <a:cubicBezTo>
                    <a:pt x="173037" y="148381"/>
                    <a:pt x="126820" y="288769"/>
                    <a:pt x="59228" y="405242"/>
                  </a:cubicBezTo>
                  <a:cubicBezTo>
                    <a:pt x="45598" y="428661"/>
                    <a:pt x="28994" y="471719"/>
                    <a:pt x="186" y="439999"/>
                  </a:cubicBezTo>
                  <a:lnTo>
                    <a:pt x="0" y="429033"/>
                  </a:lnTo>
                  <a:lnTo>
                    <a:pt x="199492" y="621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35CB4418-E00F-96EA-B27D-F167C99E1E53}"/>
                </a:ext>
              </a:extLst>
            </p:cNvPr>
            <p:cNvSpPr/>
            <p:nvPr/>
          </p:nvSpPr>
          <p:spPr>
            <a:xfrm>
              <a:off x="7604340" y="4925798"/>
              <a:ext cx="36573" cy="39926"/>
            </a:xfrm>
            <a:custGeom>
              <a:avLst/>
              <a:gdLst>
                <a:gd name="csX0" fmla="*/ 9861 w 36573"/>
                <a:gd name="csY0" fmla="*/ 1401 h 39926"/>
                <a:gd name="csX1" fmla="*/ 14880 w 36573"/>
                <a:gd name="csY1" fmla="*/ 39813 h 39926"/>
                <a:gd name="csX2" fmla="*/ 9861 w 36573"/>
                <a:gd name="csY2" fmla="*/ 1401 h 39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573" h="39926">
                  <a:moveTo>
                    <a:pt x="9861" y="1401"/>
                  </a:moveTo>
                  <a:cubicBezTo>
                    <a:pt x="40962" y="-9069"/>
                    <a:pt x="47777" y="42662"/>
                    <a:pt x="14880" y="39813"/>
                  </a:cubicBezTo>
                  <a:cubicBezTo>
                    <a:pt x="-4326" y="38202"/>
                    <a:pt x="-3769" y="5986"/>
                    <a:pt x="9861" y="1401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AE24A763-3080-41B0-9834-B503369AE479}"/>
                </a:ext>
              </a:extLst>
            </p:cNvPr>
            <p:cNvSpPr/>
            <p:nvPr/>
          </p:nvSpPr>
          <p:spPr>
            <a:xfrm>
              <a:off x="6932876" y="4936075"/>
              <a:ext cx="36767" cy="39443"/>
            </a:xfrm>
            <a:custGeom>
              <a:avLst/>
              <a:gdLst>
                <a:gd name="csX0" fmla="*/ 33596 w 36767"/>
                <a:gd name="csY0" fmla="*/ 33935 h 39443"/>
                <a:gd name="csX1" fmla="*/ 3735 w 36767"/>
                <a:gd name="csY1" fmla="*/ 6861 h 39443"/>
                <a:gd name="csX2" fmla="*/ 33596 w 36767"/>
                <a:gd name="csY2" fmla="*/ 33935 h 39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67" h="39443">
                  <a:moveTo>
                    <a:pt x="33596" y="33935"/>
                  </a:moveTo>
                  <a:cubicBezTo>
                    <a:pt x="23622" y="49919"/>
                    <a:pt x="-11382" y="28111"/>
                    <a:pt x="3735" y="6861"/>
                  </a:cubicBezTo>
                  <a:cubicBezTo>
                    <a:pt x="17674" y="-12655"/>
                    <a:pt x="46297" y="13614"/>
                    <a:pt x="33596" y="33935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D8FE525-D9C6-151C-3BFB-67611DA51D16}"/>
                </a:ext>
              </a:extLst>
            </p:cNvPr>
            <p:cNvSpPr/>
            <p:nvPr/>
          </p:nvSpPr>
          <p:spPr>
            <a:xfrm>
              <a:off x="7628147" y="4852843"/>
              <a:ext cx="39443" cy="36767"/>
            </a:xfrm>
            <a:custGeom>
              <a:avLst/>
              <a:gdLst>
                <a:gd name="csX0" fmla="*/ 5508 w 39443"/>
                <a:gd name="csY0" fmla="*/ 3171 h 36767"/>
                <a:gd name="csX1" fmla="*/ 32582 w 39443"/>
                <a:gd name="csY1" fmla="*/ 33033 h 36767"/>
                <a:gd name="csX2" fmla="*/ 5508 w 39443"/>
                <a:gd name="csY2" fmla="*/ 3171 h 3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443" h="36767">
                  <a:moveTo>
                    <a:pt x="5508" y="3171"/>
                  </a:moveTo>
                  <a:cubicBezTo>
                    <a:pt x="25829" y="-9529"/>
                    <a:pt x="52098" y="19094"/>
                    <a:pt x="32582" y="33033"/>
                  </a:cubicBezTo>
                  <a:cubicBezTo>
                    <a:pt x="11332" y="48150"/>
                    <a:pt x="-10476" y="13146"/>
                    <a:pt x="5508" y="3171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0138A6A3-5A8A-7086-BAC5-227E88A93325}"/>
                </a:ext>
              </a:extLst>
            </p:cNvPr>
            <p:cNvSpPr/>
            <p:nvPr/>
          </p:nvSpPr>
          <p:spPr>
            <a:xfrm>
              <a:off x="6943326" y="4838929"/>
              <a:ext cx="35230" cy="37249"/>
            </a:xfrm>
            <a:custGeom>
              <a:avLst/>
              <a:gdLst>
                <a:gd name="csX0" fmla="*/ 2454 w 35230"/>
                <a:gd name="csY0" fmla="*/ 5871 h 37249"/>
                <a:gd name="csX1" fmla="*/ 33989 w 35230"/>
                <a:gd name="csY1" fmla="*/ 23466 h 37249"/>
                <a:gd name="csX2" fmla="*/ 2454 w 35230"/>
                <a:gd name="csY2" fmla="*/ 5871 h 37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230" h="37249">
                  <a:moveTo>
                    <a:pt x="2454" y="5871"/>
                  </a:moveTo>
                  <a:cubicBezTo>
                    <a:pt x="8526" y="-2802"/>
                    <a:pt x="42043" y="-5405"/>
                    <a:pt x="33989" y="23466"/>
                  </a:cubicBezTo>
                  <a:cubicBezTo>
                    <a:pt x="24943" y="56054"/>
                    <a:pt x="-9379" y="22847"/>
                    <a:pt x="2454" y="5871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2881EAB8-1AE0-6F46-64AD-F3FF3659CBF7}"/>
                </a:ext>
              </a:extLst>
            </p:cNvPr>
            <p:cNvSpPr/>
            <p:nvPr/>
          </p:nvSpPr>
          <p:spPr>
            <a:xfrm>
              <a:off x="6450013" y="5471631"/>
              <a:ext cx="36286" cy="36220"/>
            </a:xfrm>
            <a:custGeom>
              <a:avLst/>
              <a:gdLst>
                <a:gd name="csX0" fmla="*/ 31856 w 36286"/>
                <a:gd name="csY0" fmla="*/ 31369 h 36220"/>
                <a:gd name="csX1" fmla="*/ 11101 w 36286"/>
                <a:gd name="csY1" fmla="*/ 2188 h 36220"/>
                <a:gd name="csX2" fmla="*/ 31856 w 36286"/>
                <a:gd name="csY2" fmla="*/ 31369 h 36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86" h="36220">
                  <a:moveTo>
                    <a:pt x="31856" y="31369"/>
                  </a:moveTo>
                  <a:cubicBezTo>
                    <a:pt x="14880" y="48344"/>
                    <a:pt x="-16902" y="16438"/>
                    <a:pt x="11101" y="2188"/>
                  </a:cubicBezTo>
                  <a:cubicBezTo>
                    <a:pt x="31174" y="-7972"/>
                    <a:pt x="43317" y="19907"/>
                    <a:pt x="31856" y="31369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2C421B58-D2DC-6D0F-A199-04229FDFABBD}"/>
                </a:ext>
              </a:extLst>
            </p:cNvPr>
            <p:cNvSpPr/>
            <p:nvPr/>
          </p:nvSpPr>
          <p:spPr>
            <a:xfrm>
              <a:off x="7819281" y="5217329"/>
              <a:ext cx="78185" cy="298245"/>
            </a:xfrm>
            <a:custGeom>
              <a:avLst/>
              <a:gdLst>
                <a:gd name="csX0" fmla="*/ 9591 w 78185"/>
                <a:gd name="csY0" fmla="*/ 1549 h 298245"/>
                <a:gd name="csX1" fmla="*/ 54012 w 78185"/>
                <a:gd name="csY1" fmla="*/ 82214 h 298245"/>
                <a:gd name="csX2" fmla="*/ 78174 w 78185"/>
                <a:gd name="csY2" fmla="*/ 267704 h 298245"/>
                <a:gd name="csX3" fmla="*/ 46887 w 78185"/>
                <a:gd name="csY3" fmla="*/ 292857 h 298245"/>
                <a:gd name="csX4" fmla="*/ 27186 w 78185"/>
                <a:gd name="csY4" fmla="*/ 175021 h 298245"/>
                <a:gd name="csX5" fmla="*/ 360 w 78185"/>
                <a:gd name="csY5" fmla="*/ 14808 h 298245"/>
                <a:gd name="csX6" fmla="*/ 9591 w 78185"/>
                <a:gd name="csY6" fmla="*/ 1549 h 298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185" h="298245">
                  <a:moveTo>
                    <a:pt x="9591" y="1549"/>
                  </a:moveTo>
                  <a:cubicBezTo>
                    <a:pt x="46887" y="-11027"/>
                    <a:pt x="49427" y="56317"/>
                    <a:pt x="54012" y="82214"/>
                  </a:cubicBezTo>
                  <a:cubicBezTo>
                    <a:pt x="62747" y="131281"/>
                    <a:pt x="78670" y="220743"/>
                    <a:pt x="78174" y="267704"/>
                  </a:cubicBezTo>
                  <a:cubicBezTo>
                    <a:pt x="77926" y="287095"/>
                    <a:pt x="65411" y="308470"/>
                    <a:pt x="46887" y="292857"/>
                  </a:cubicBezTo>
                  <a:cubicBezTo>
                    <a:pt x="36107" y="283750"/>
                    <a:pt x="30779" y="196890"/>
                    <a:pt x="27186" y="175021"/>
                  </a:cubicBezTo>
                  <a:cubicBezTo>
                    <a:pt x="21982" y="143238"/>
                    <a:pt x="-3295" y="36801"/>
                    <a:pt x="360" y="14808"/>
                  </a:cubicBezTo>
                  <a:cubicBezTo>
                    <a:pt x="1475" y="8240"/>
                    <a:pt x="2590" y="3904"/>
                    <a:pt x="9591" y="1549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B3C54272-7C39-800A-744C-F181B419518D}"/>
                </a:ext>
              </a:extLst>
            </p:cNvPr>
            <p:cNvSpPr/>
            <p:nvPr/>
          </p:nvSpPr>
          <p:spPr>
            <a:xfrm>
              <a:off x="7808022" y="5162625"/>
              <a:ext cx="38408" cy="34017"/>
            </a:xfrm>
            <a:custGeom>
              <a:avLst/>
              <a:gdLst>
                <a:gd name="csX0" fmla="*/ 9822 w 38408"/>
                <a:gd name="csY0" fmla="*/ 1052 h 34017"/>
                <a:gd name="csX1" fmla="*/ 28346 w 38408"/>
                <a:gd name="csY1" fmla="*/ 30852 h 34017"/>
                <a:gd name="csX2" fmla="*/ 9822 w 38408"/>
                <a:gd name="csY2" fmla="*/ 1052 h 34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408" h="34017">
                  <a:moveTo>
                    <a:pt x="9822" y="1052"/>
                  </a:moveTo>
                  <a:cubicBezTo>
                    <a:pt x="30267" y="-5453"/>
                    <a:pt x="51455" y="19886"/>
                    <a:pt x="28346" y="30852"/>
                  </a:cubicBezTo>
                  <a:cubicBezTo>
                    <a:pt x="-1701" y="45164"/>
                    <a:pt x="-7835" y="6628"/>
                    <a:pt x="9822" y="105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EFAFC809-3407-7195-5245-9D2B823825E4}"/>
                </a:ext>
              </a:extLst>
            </p:cNvPr>
            <p:cNvSpPr/>
            <p:nvPr/>
          </p:nvSpPr>
          <p:spPr>
            <a:xfrm>
              <a:off x="7797832" y="5115650"/>
              <a:ext cx="36275" cy="36214"/>
            </a:xfrm>
            <a:custGeom>
              <a:avLst/>
              <a:gdLst>
                <a:gd name="csX0" fmla="*/ 31845 w 36275"/>
                <a:gd name="csY0" fmla="*/ 4846 h 36214"/>
                <a:gd name="csX1" fmla="*/ 11090 w 36275"/>
                <a:gd name="csY1" fmla="*/ 34026 h 36214"/>
                <a:gd name="csX2" fmla="*/ 31845 w 36275"/>
                <a:gd name="csY2" fmla="*/ 4846 h 3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75" h="36214">
                  <a:moveTo>
                    <a:pt x="31845" y="4846"/>
                  </a:moveTo>
                  <a:cubicBezTo>
                    <a:pt x="43307" y="16307"/>
                    <a:pt x="31164" y="44187"/>
                    <a:pt x="11090" y="34026"/>
                  </a:cubicBezTo>
                  <a:cubicBezTo>
                    <a:pt x="-16913" y="19839"/>
                    <a:pt x="14932" y="-12129"/>
                    <a:pt x="31845" y="484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17E7CB45-8E34-1ABA-B298-93E7F994A3EB}"/>
                </a:ext>
              </a:extLst>
            </p:cNvPr>
            <p:cNvSpPr/>
            <p:nvPr/>
          </p:nvSpPr>
          <p:spPr>
            <a:xfrm>
              <a:off x="6636186" y="3987295"/>
              <a:ext cx="115863" cy="206626"/>
            </a:xfrm>
            <a:custGeom>
              <a:avLst/>
              <a:gdLst>
                <a:gd name="csX0" fmla="*/ 7816 w 115863"/>
                <a:gd name="csY0" fmla="*/ 5886 h 206626"/>
                <a:gd name="csX1" fmla="*/ 24915 w 115863"/>
                <a:gd name="csY1" fmla="*/ 0 h 206626"/>
                <a:gd name="csX2" fmla="*/ 36686 w 115863"/>
                <a:gd name="csY2" fmla="*/ 10037 h 206626"/>
                <a:gd name="csX3" fmla="*/ 115863 w 115863"/>
                <a:gd name="csY3" fmla="*/ 184313 h 206626"/>
                <a:gd name="csX4" fmla="*/ 115863 w 115863"/>
                <a:gd name="csY4" fmla="*/ 193111 h 206626"/>
                <a:gd name="csX5" fmla="*/ 45050 w 115863"/>
                <a:gd name="csY5" fmla="*/ 166594 h 206626"/>
                <a:gd name="csX6" fmla="*/ 7754 w 115863"/>
                <a:gd name="csY6" fmla="*/ 5886 h 206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63" h="206626">
                  <a:moveTo>
                    <a:pt x="7816" y="5886"/>
                  </a:moveTo>
                  <a:lnTo>
                    <a:pt x="24915" y="0"/>
                  </a:lnTo>
                  <a:lnTo>
                    <a:pt x="36686" y="10037"/>
                  </a:lnTo>
                  <a:cubicBezTo>
                    <a:pt x="32040" y="86054"/>
                    <a:pt x="63388" y="134192"/>
                    <a:pt x="115863" y="184313"/>
                  </a:cubicBezTo>
                  <a:lnTo>
                    <a:pt x="115863" y="193111"/>
                  </a:lnTo>
                  <a:cubicBezTo>
                    <a:pt x="97773" y="228300"/>
                    <a:pt x="60786" y="185862"/>
                    <a:pt x="45050" y="166594"/>
                  </a:cubicBezTo>
                  <a:cubicBezTo>
                    <a:pt x="9736" y="123288"/>
                    <a:pt x="-12629" y="60157"/>
                    <a:pt x="7754" y="588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032ACC1A-474B-72B1-4E5F-3B3D6EA8471D}"/>
                </a:ext>
              </a:extLst>
            </p:cNvPr>
            <p:cNvSpPr/>
            <p:nvPr/>
          </p:nvSpPr>
          <p:spPr>
            <a:xfrm>
              <a:off x="6768274" y="4190729"/>
              <a:ext cx="38307" cy="38456"/>
            </a:xfrm>
            <a:custGeom>
              <a:avLst/>
              <a:gdLst>
                <a:gd name="csX0" fmla="*/ 32472 w 38307"/>
                <a:gd name="csY0" fmla="*/ 6032 h 38456"/>
                <a:gd name="csX1" fmla="*/ 6080 w 38307"/>
                <a:gd name="csY1" fmla="*/ 35151 h 38456"/>
                <a:gd name="csX2" fmla="*/ 32472 w 38307"/>
                <a:gd name="csY2" fmla="*/ 6032 h 38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307" h="38456">
                  <a:moveTo>
                    <a:pt x="32472" y="6032"/>
                  </a:moveTo>
                  <a:cubicBezTo>
                    <a:pt x="50315" y="23875"/>
                    <a:pt x="23117" y="47170"/>
                    <a:pt x="6080" y="35151"/>
                  </a:cubicBezTo>
                  <a:cubicBezTo>
                    <a:pt x="-11267" y="22884"/>
                    <a:pt x="11965" y="-14474"/>
                    <a:pt x="32472" y="603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73F4AA88-4076-277B-29E9-B25D0DA67331}"/>
                </a:ext>
              </a:extLst>
            </p:cNvPr>
            <p:cNvSpPr/>
            <p:nvPr/>
          </p:nvSpPr>
          <p:spPr>
            <a:xfrm>
              <a:off x="6975127" y="3821478"/>
              <a:ext cx="36583" cy="35332"/>
            </a:xfrm>
            <a:custGeom>
              <a:avLst/>
              <a:gdLst>
                <a:gd name="csX0" fmla="*/ 3613 w 36583"/>
                <a:gd name="csY0" fmla="*/ 32306 h 35332"/>
                <a:gd name="csX1" fmla="*/ 25173 w 36583"/>
                <a:gd name="csY1" fmla="*/ 2382 h 35332"/>
                <a:gd name="csX2" fmla="*/ 3613 w 36583"/>
                <a:gd name="csY2" fmla="*/ 32306 h 35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583" h="35332">
                  <a:moveTo>
                    <a:pt x="3613" y="32306"/>
                  </a:moveTo>
                  <a:cubicBezTo>
                    <a:pt x="-4999" y="27102"/>
                    <a:pt x="1630" y="-9575"/>
                    <a:pt x="25173" y="2382"/>
                  </a:cubicBezTo>
                  <a:cubicBezTo>
                    <a:pt x="52866" y="16508"/>
                    <a:pt x="23995" y="44573"/>
                    <a:pt x="3613" y="3230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022C7A94-5071-5A77-669A-E661467B5C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37632667"/>
      </p:ext>
    </p:extLst>
  </p:cSld>
  <p:clrMapOvr>
    <a:masterClrMapping/>
  </p:clrMapOvr>
  <p:hf sldNum="0"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6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4748251-F52F-EA4C-326D-6DF3D9FFD322}"/>
              </a:ext>
            </a:extLst>
          </p:cNvPr>
          <p:cNvGrpSpPr/>
          <p:nvPr userDrawn="1"/>
        </p:nvGrpSpPr>
        <p:grpSpPr>
          <a:xfrm>
            <a:off x="6395997" y="2161733"/>
            <a:ext cx="5421041" cy="4190760"/>
            <a:chOff x="6395997" y="2161733"/>
            <a:chExt cx="5421041" cy="4190760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EB4BE06F-1617-7BCF-ACAA-0F617012AE30}"/>
                </a:ext>
              </a:extLst>
            </p:cNvPr>
            <p:cNvSpPr/>
            <p:nvPr/>
          </p:nvSpPr>
          <p:spPr>
            <a:xfrm>
              <a:off x="6685721" y="2161733"/>
              <a:ext cx="4568942" cy="4190640"/>
            </a:xfrm>
            <a:custGeom>
              <a:avLst/>
              <a:gdLst>
                <a:gd name="csX0" fmla="*/ 302025 w 4568942"/>
                <a:gd name="csY0" fmla="*/ 4152995 h 4190640"/>
                <a:gd name="csX1" fmla="*/ 195592 w 4568942"/>
                <a:gd name="csY1" fmla="*/ 4072824 h 4190640"/>
                <a:gd name="csX2" fmla="*/ 160476 w 4568942"/>
                <a:gd name="csY2" fmla="*/ 3999279 h 4190640"/>
                <a:gd name="csX3" fmla="*/ 145960 w 4568942"/>
                <a:gd name="csY3" fmla="*/ 3999279 h 4190640"/>
                <a:gd name="csX4" fmla="*/ 120963 w 4568942"/>
                <a:gd name="csY4" fmla="*/ 4024818 h 4190640"/>
                <a:gd name="csX5" fmla="*/ 5796 w 4568942"/>
                <a:gd name="csY5" fmla="*/ 3939045 h 4190640"/>
                <a:gd name="csX6" fmla="*/ 24107 w 4568942"/>
                <a:gd name="csY6" fmla="*/ 3877546 h 4190640"/>
                <a:gd name="csX7" fmla="*/ 103374 w 4568942"/>
                <a:gd name="csY7" fmla="*/ 3772499 h 4190640"/>
                <a:gd name="csX8" fmla="*/ 103495 w 4568942"/>
                <a:gd name="csY8" fmla="*/ 3765753 h 4190640"/>
                <a:gd name="csX9" fmla="*/ 69222 w 4568942"/>
                <a:gd name="csY9" fmla="*/ 3719794 h 4190640"/>
                <a:gd name="csX10" fmla="*/ 393701 w 4568942"/>
                <a:gd name="csY10" fmla="*/ 3283462 h 4190640"/>
                <a:gd name="csX11" fmla="*/ 452127 w 4568942"/>
                <a:gd name="csY11" fmla="*/ 3176547 h 4190640"/>
                <a:gd name="csX12" fmla="*/ 448272 w 4568942"/>
                <a:gd name="csY12" fmla="*/ 2823518 h 4190640"/>
                <a:gd name="csX13" fmla="*/ 442972 w 4568942"/>
                <a:gd name="csY13" fmla="*/ 2701304 h 4190640"/>
                <a:gd name="csX14" fmla="*/ 416650 w 4568942"/>
                <a:gd name="csY14" fmla="*/ 2661489 h 4190640"/>
                <a:gd name="csX15" fmla="*/ 402736 w 4568942"/>
                <a:gd name="csY15" fmla="*/ 1752563 h 4190640"/>
                <a:gd name="csX16" fmla="*/ 571330 w 4568942"/>
                <a:gd name="csY16" fmla="*/ 1342493 h 4190640"/>
                <a:gd name="csX17" fmla="*/ 457127 w 4568942"/>
                <a:gd name="csY17" fmla="*/ 1159744 h 4190640"/>
                <a:gd name="csX18" fmla="*/ 523745 w 4568942"/>
                <a:gd name="csY18" fmla="*/ 1084331 h 4190640"/>
                <a:gd name="csX19" fmla="*/ 528744 w 4568942"/>
                <a:gd name="csY19" fmla="*/ 914894 h 4190640"/>
                <a:gd name="csX20" fmla="*/ 488990 w 4568942"/>
                <a:gd name="csY20" fmla="*/ 686126 h 4190640"/>
                <a:gd name="csX21" fmla="*/ 528865 w 4568942"/>
                <a:gd name="csY21" fmla="*/ 640891 h 4190640"/>
                <a:gd name="csX22" fmla="*/ 464174 w 4568942"/>
                <a:gd name="csY22" fmla="*/ 318219 h 4190640"/>
                <a:gd name="csX23" fmla="*/ 495556 w 4568942"/>
                <a:gd name="csY23" fmla="*/ 263226 h 4190640"/>
                <a:gd name="csX24" fmla="*/ 800458 w 4568942"/>
                <a:gd name="csY24" fmla="*/ 533434 h 4190640"/>
                <a:gd name="csX25" fmla="*/ 1197458 w 4568942"/>
                <a:gd name="csY25" fmla="*/ 525122 h 4190640"/>
                <a:gd name="csX26" fmla="*/ 1119456 w 4568942"/>
                <a:gd name="csY26" fmla="*/ 810931 h 4190640"/>
                <a:gd name="csX27" fmla="*/ 1211312 w 4568942"/>
                <a:gd name="csY27" fmla="*/ 926941 h 4190640"/>
                <a:gd name="csX28" fmla="*/ 1321781 w 4568942"/>
                <a:gd name="csY28" fmla="*/ 994101 h 4190640"/>
                <a:gd name="csX29" fmla="*/ 1215890 w 4568942"/>
                <a:gd name="csY29" fmla="*/ 1049335 h 4190640"/>
                <a:gd name="csX30" fmla="*/ 1174871 w 4568942"/>
                <a:gd name="csY30" fmla="*/ 1123965 h 4190640"/>
                <a:gd name="csX31" fmla="*/ 1096507 w 4568942"/>
                <a:gd name="csY31" fmla="*/ 1109208 h 4190640"/>
                <a:gd name="csX32" fmla="*/ 1232755 w 4568942"/>
                <a:gd name="csY32" fmla="*/ 1153419 h 4190640"/>
                <a:gd name="csX33" fmla="*/ 1070365 w 4568942"/>
                <a:gd name="csY33" fmla="*/ 1422061 h 4190640"/>
                <a:gd name="csX34" fmla="*/ 1001277 w 4568942"/>
                <a:gd name="csY34" fmla="*/ 1406099 h 4190640"/>
                <a:gd name="csX35" fmla="*/ 1181617 w 4568942"/>
                <a:gd name="csY35" fmla="*/ 1669863 h 4190640"/>
                <a:gd name="csX36" fmla="*/ 1225347 w 4568942"/>
                <a:gd name="csY36" fmla="*/ 1763104 h 4190640"/>
                <a:gd name="csX37" fmla="*/ 1349428 w 4568942"/>
                <a:gd name="csY37" fmla="*/ 1846889 h 4190640"/>
                <a:gd name="csX38" fmla="*/ 1459535 w 4568942"/>
                <a:gd name="csY38" fmla="*/ 1904472 h 4190640"/>
                <a:gd name="csX39" fmla="*/ 1541031 w 4568942"/>
                <a:gd name="csY39" fmla="*/ 1511267 h 4190640"/>
                <a:gd name="csX40" fmla="*/ 1733899 w 4568942"/>
                <a:gd name="csY40" fmla="*/ 1127820 h 4190640"/>
                <a:gd name="csX41" fmla="*/ 2048801 w 4568942"/>
                <a:gd name="csY41" fmla="*/ 998619 h 4190640"/>
                <a:gd name="csX42" fmla="*/ 2053800 w 4568942"/>
                <a:gd name="csY42" fmla="*/ 922965 h 4190640"/>
                <a:gd name="csX43" fmla="*/ 2024286 w 4568942"/>
                <a:gd name="csY43" fmla="*/ 902907 h 4190640"/>
                <a:gd name="csX44" fmla="*/ 1968690 w 4568942"/>
                <a:gd name="csY44" fmla="*/ 840385 h 4190640"/>
                <a:gd name="csX45" fmla="*/ 1939236 w 4568942"/>
                <a:gd name="csY45" fmla="*/ 789126 h 4190640"/>
                <a:gd name="csX46" fmla="*/ 1875328 w 4568942"/>
                <a:gd name="csY46" fmla="*/ 777802 h 4190640"/>
                <a:gd name="csX47" fmla="*/ 1926707 w 4568942"/>
                <a:gd name="csY47" fmla="*/ 548252 h 4190640"/>
                <a:gd name="csX48" fmla="*/ 2102168 w 4568942"/>
                <a:gd name="csY48" fmla="*/ 343457 h 4190640"/>
                <a:gd name="csX49" fmla="*/ 2301300 w 4568942"/>
                <a:gd name="csY49" fmla="*/ 13377 h 4190640"/>
                <a:gd name="csX50" fmla="*/ 2346536 w 4568942"/>
                <a:gd name="csY50" fmla="*/ 32893 h 4190640"/>
                <a:gd name="csX51" fmla="*/ 2392855 w 4568942"/>
                <a:gd name="csY51" fmla="*/ 345565 h 4190640"/>
                <a:gd name="csX52" fmla="*/ 2569822 w 4568942"/>
                <a:gd name="csY52" fmla="*/ 560720 h 4190640"/>
                <a:gd name="csX53" fmla="*/ 2551752 w 4568942"/>
                <a:gd name="csY53" fmla="*/ 785753 h 4190640"/>
                <a:gd name="csX54" fmla="*/ 2425803 w 4568942"/>
                <a:gd name="csY54" fmla="*/ 931458 h 4190640"/>
                <a:gd name="csX55" fmla="*/ 2424177 w 4568942"/>
                <a:gd name="csY55" fmla="*/ 994463 h 4190640"/>
                <a:gd name="csX56" fmla="*/ 2434115 w 4568942"/>
                <a:gd name="csY56" fmla="*/ 1003377 h 4190640"/>
                <a:gd name="csX57" fmla="*/ 2712937 w 4568942"/>
                <a:gd name="csY57" fmla="*/ 1121435 h 4190640"/>
                <a:gd name="csX58" fmla="*/ 2739861 w 4568942"/>
                <a:gd name="csY58" fmla="*/ 1127579 h 4190640"/>
                <a:gd name="csX59" fmla="*/ 2746848 w 4568942"/>
                <a:gd name="csY59" fmla="*/ 1134807 h 4190640"/>
                <a:gd name="csX60" fmla="*/ 2952667 w 4568942"/>
                <a:gd name="csY60" fmla="*/ 1571441 h 4190640"/>
                <a:gd name="csX61" fmla="*/ 3014045 w 4568942"/>
                <a:gd name="csY61" fmla="*/ 1880921 h 4190640"/>
                <a:gd name="csX62" fmla="*/ 3113190 w 4568942"/>
                <a:gd name="csY62" fmla="*/ 1821892 h 4190640"/>
                <a:gd name="csX63" fmla="*/ 3211009 w 4568942"/>
                <a:gd name="csY63" fmla="*/ 1536987 h 4190640"/>
                <a:gd name="csX64" fmla="*/ 3526874 w 4568942"/>
                <a:gd name="csY64" fmla="*/ 1385078 h 4190640"/>
                <a:gd name="csX65" fmla="*/ 3623489 w 4568942"/>
                <a:gd name="csY65" fmla="*/ 1280874 h 4190640"/>
                <a:gd name="csX66" fmla="*/ 3620598 w 4568942"/>
                <a:gd name="csY66" fmla="*/ 1271537 h 4190640"/>
                <a:gd name="csX67" fmla="*/ 3482482 w 4568942"/>
                <a:gd name="csY67" fmla="*/ 1183295 h 4190640"/>
                <a:gd name="csX68" fmla="*/ 3540909 w 4568942"/>
                <a:gd name="csY68" fmla="*/ 1125109 h 4190640"/>
                <a:gd name="csX69" fmla="*/ 3595179 w 4568942"/>
                <a:gd name="csY69" fmla="*/ 1030603 h 4190640"/>
                <a:gd name="csX70" fmla="*/ 3513322 w 4568942"/>
                <a:gd name="csY70" fmla="*/ 1083367 h 4190640"/>
                <a:gd name="csX71" fmla="*/ 3415622 w 4568942"/>
                <a:gd name="csY71" fmla="*/ 1063671 h 4190640"/>
                <a:gd name="csX72" fmla="*/ 3271483 w 4568942"/>
                <a:gd name="csY72" fmla="*/ 1087283 h 4190640"/>
                <a:gd name="csX73" fmla="*/ 3227212 w 4568942"/>
                <a:gd name="csY73" fmla="*/ 1019339 h 4190640"/>
                <a:gd name="csX74" fmla="*/ 3390565 w 4568942"/>
                <a:gd name="csY74" fmla="*/ 896944 h 4190640"/>
                <a:gd name="csX75" fmla="*/ 3472242 w 4568942"/>
                <a:gd name="csY75" fmla="*/ 721182 h 4190640"/>
                <a:gd name="csX76" fmla="*/ 3461280 w 4568942"/>
                <a:gd name="csY76" fmla="*/ 388994 h 4190640"/>
                <a:gd name="csX77" fmla="*/ 3533741 w 4568942"/>
                <a:gd name="csY77" fmla="*/ 390801 h 4190640"/>
                <a:gd name="csX78" fmla="*/ 3505250 w 4568942"/>
                <a:gd name="csY78" fmla="*/ 461274 h 4190640"/>
                <a:gd name="csX79" fmla="*/ 3638969 w 4568942"/>
                <a:gd name="csY79" fmla="*/ 604691 h 4190640"/>
                <a:gd name="csX80" fmla="*/ 3961219 w 4568942"/>
                <a:gd name="csY80" fmla="*/ 260515 h 4190640"/>
                <a:gd name="csX81" fmla="*/ 4006454 w 4568942"/>
                <a:gd name="csY81" fmla="*/ 272141 h 4190640"/>
                <a:gd name="csX82" fmla="*/ 4001696 w 4568942"/>
                <a:gd name="csY82" fmla="*/ 716183 h 4190640"/>
                <a:gd name="csX83" fmla="*/ 4062893 w 4568942"/>
                <a:gd name="csY83" fmla="*/ 836891 h 4190640"/>
                <a:gd name="csX84" fmla="*/ 4098371 w 4568942"/>
                <a:gd name="csY84" fmla="*/ 803943 h 4190640"/>
                <a:gd name="csX85" fmla="*/ 4337740 w 4568942"/>
                <a:gd name="csY85" fmla="*/ 981874 h 4190640"/>
                <a:gd name="csX86" fmla="*/ 4313224 w 4568942"/>
                <a:gd name="csY86" fmla="*/ 1030542 h 4190640"/>
                <a:gd name="csX87" fmla="*/ 4336836 w 4568942"/>
                <a:gd name="csY87" fmla="*/ 1299847 h 4190640"/>
                <a:gd name="csX88" fmla="*/ 4386469 w 4568942"/>
                <a:gd name="csY88" fmla="*/ 1337553 h 4190640"/>
                <a:gd name="csX89" fmla="*/ 4384059 w 4568942"/>
                <a:gd name="csY89" fmla="*/ 1488680 h 4190640"/>
                <a:gd name="csX90" fmla="*/ 4523862 w 4568942"/>
                <a:gd name="csY90" fmla="*/ 1615833 h 4190640"/>
                <a:gd name="csX91" fmla="*/ 4563857 w 4568942"/>
                <a:gd name="csY91" fmla="*/ 1647877 h 4190640"/>
                <a:gd name="csX92" fmla="*/ 4461881 w 4568942"/>
                <a:gd name="csY92" fmla="*/ 1692028 h 4190640"/>
                <a:gd name="csX93" fmla="*/ 4332138 w 4568942"/>
                <a:gd name="csY93" fmla="*/ 1521868 h 4190640"/>
                <a:gd name="csX94" fmla="*/ 4235282 w 4568942"/>
                <a:gd name="csY94" fmla="*/ 1323459 h 4190640"/>
                <a:gd name="csX95" fmla="*/ 4265941 w 4568942"/>
                <a:gd name="csY95" fmla="*/ 1304606 h 4190640"/>
                <a:gd name="csX96" fmla="*/ 4163122 w 4568942"/>
                <a:gd name="csY96" fmla="*/ 1119026 h 4190640"/>
                <a:gd name="csX97" fmla="*/ 4180951 w 4568942"/>
                <a:gd name="csY97" fmla="*/ 1082524 h 4190640"/>
                <a:gd name="csX98" fmla="*/ 4076928 w 4568942"/>
                <a:gd name="csY98" fmla="*/ 1025784 h 4190640"/>
                <a:gd name="csX99" fmla="*/ 4054220 w 4568942"/>
                <a:gd name="csY99" fmla="*/ 1076200 h 4190640"/>
                <a:gd name="csX100" fmla="*/ 3788830 w 4568942"/>
                <a:gd name="csY100" fmla="*/ 1285632 h 4190640"/>
                <a:gd name="csX101" fmla="*/ 3873820 w 4568942"/>
                <a:gd name="csY101" fmla="*/ 1354118 h 4190640"/>
                <a:gd name="csX102" fmla="*/ 4043257 w 4568942"/>
                <a:gd name="csY102" fmla="*/ 1789366 h 4190640"/>
                <a:gd name="csX103" fmla="*/ 4119573 w 4568942"/>
                <a:gd name="csY103" fmla="*/ 2747563 h 4190640"/>
                <a:gd name="csX104" fmla="*/ 4204503 w 4568942"/>
                <a:gd name="csY104" fmla="*/ 3299785 h 4190640"/>
                <a:gd name="csX105" fmla="*/ 4191854 w 4568942"/>
                <a:gd name="csY105" fmla="*/ 3320566 h 4190640"/>
                <a:gd name="csX106" fmla="*/ 3954111 w 4568942"/>
                <a:gd name="csY106" fmla="*/ 3276655 h 4190640"/>
                <a:gd name="csX107" fmla="*/ 4105599 w 4568942"/>
                <a:gd name="csY107" fmla="*/ 4152573 h 4190640"/>
                <a:gd name="csX108" fmla="*/ 4176434 w 4568942"/>
                <a:gd name="csY108" fmla="*/ 4173836 h 4190640"/>
                <a:gd name="csX109" fmla="*/ 4164387 w 4568942"/>
                <a:gd name="csY109" fmla="*/ 4190641 h 4190640"/>
                <a:gd name="csX110" fmla="*/ 91749 w 4568942"/>
                <a:gd name="csY110" fmla="*/ 4190641 h 4190640"/>
                <a:gd name="csX111" fmla="*/ 75908 w 4568942"/>
                <a:gd name="csY111" fmla="*/ 4178052 h 4190640"/>
                <a:gd name="csX112" fmla="*/ 82293 w 4568942"/>
                <a:gd name="csY112" fmla="*/ 4152814 h 4190640"/>
                <a:gd name="csX113" fmla="*/ 302025 w 4568942"/>
                <a:gd name="csY113" fmla="*/ 4152814 h 4190640"/>
                <a:gd name="csX114" fmla="*/ 2318888 w 4568942"/>
                <a:gd name="csY114" fmla="*/ 127761 h 4190640"/>
                <a:gd name="csX115" fmla="*/ 2312443 w 4568942"/>
                <a:gd name="csY115" fmla="*/ 71683 h 4190640"/>
                <a:gd name="csX116" fmla="*/ 2267509 w 4568942"/>
                <a:gd name="csY116" fmla="*/ 142458 h 4190640"/>
                <a:gd name="csX117" fmla="*/ 2318828 w 4568942"/>
                <a:gd name="csY117" fmla="*/ 127700 h 4190640"/>
                <a:gd name="csX118" fmla="*/ 2225044 w 4568942"/>
                <a:gd name="csY118" fmla="*/ 218111 h 4190640"/>
                <a:gd name="csX119" fmla="*/ 2328345 w 4568942"/>
                <a:gd name="csY119" fmla="*/ 169201 h 4190640"/>
                <a:gd name="csX120" fmla="*/ 2319370 w 4568942"/>
                <a:gd name="csY120" fmla="*/ 163479 h 4190640"/>
                <a:gd name="csX121" fmla="*/ 2225044 w 4568942"/>
                <a:gd name="csY121" fmla="*/ 218111 h 4190640"/>
                <a:gd name="csX122" fmla="*/ 2338404 w 4568942"/>
                <a:gd name="csY122" fmla="*/ 232326 h 4190640"/>
                <a:gd name="csX123" fmla="*/ 2241006 w 4568942"/>
                <a:gd name="csY123" fmla="*/ 255396 h 4190640"/>
                <a:gd name="csX124" fmla="*/ 2182519 w 4568942"/>
                <a:gd name="csY124" fmla="*/ 289006 h 4190640"/>
                <a:gd name="csX125" fmla="*/ 2337862 w 4568942"/>
                <a:gd name="csY125" fmla="*/ 260154 h 4190640"/>
                <a:gd name="csX126" fmla="*/ 2338404 w 4568942"/>
                <a:gd name="csY126" fmla="*/ 232326 h 4190640"/>
                <a:gd name="csX127" fmla="*/ 2347861 w 4568942"/>
                <a:gd name="csY127" fmla="*/ 293764 h 4190640"/>
                <a:gd name="csX128" fmla="*/ 2161679 w 4568942"/>
                <a:gd name="csY128" fmla="*/ 322857 h 4190640"/>
                <a:gd name="csX129" fmla="*/ 2140055 w 4568942"/>
                <a:gd name="csY129" fmla="*/ 359841 h 4190640"/>
                <a:gd name="csX130" fmla="*/ 2345632 w 4568942"/>
                <a:gd name="csY130" fmla="*/ 326893 h 4190640"/>
                <a:gd name="csX131" fmla="*/ 2347921 w 4568942"/>
                <a:gd name="csY131" fmla="*/ 293825 h 4190640"/>
                <a:gd name="csX132" fmla="*/ 643128 w 4568942"/>
                <a:gd name="csY132" fmla="*/ 613846 h 4190640"/>
                <a:gd name="csX133" fmla="*/ 709867 w 4568942"/>
                <a:gd name="csY133" fmla="*/ 623845 h 4190640"/>
                <a:gd name="csX134" fmla="*/ 769679 w 4568942"/>
                <a:gd name="csY134" fmla="*/ 560539 h 4190640"/>
                <a:gd name="csX135" fmla="*/ 698844 w 4568942"/>
                <a:gd name="csY135" fmla="*/ 494463 h 4190640"/>
                <a:gd name="csX136" fmla="*/ 670233 w 4568942"/>
                <a:gd name="csY136" fmla="*/ 490006 h 4190640"/>
                <a:gd name="csX137" fmla="*/ 661499 w 4568942"/>
                <a:gd name="csY137" fmla="*/ 460973 h 4190640"/>
                <a:gd name="csX138" fmla="*/ 618312 w 4568942"/>
                <a:gd name="csY138" fmla="*/ 423688 h 4190640"/>
                <a:gd name="csX139" fmla="*/ 583557 w 4568942"/>
                <a:gd name="csY139" fmla="*/ 392487 h 4190640"/>
                <a:gd name="csX140" fmla="*/ 505314 w 4568942"/>
                <a:gd name="csY140" fmla="*/ 326712 h 4190640"/>
                <a:gd name="csX141" fmla="*/ 561993 w 4568942"/>
                <a:gd name="csY141" fmla="*/ 624327 h 4190640"/>
                <a:gd name="csX142" fmla="*/ 605542 w 4568942"/>
                <a:gd name="csY142" fmla="*/ 614689 h 4190640"/>
                <a:gd name="csX143" fmla="*/ 620962 w 4568942"/>
                <a:gd name="csY143" fmla="*/ 600354 h 4190640"/>
                <a:gd name="csX144" fmla="*/ 643249 w 4568942"/>
                <a:gd name="csY144" fmla="*/ 613786 h 4190640"/>
                <a:gd name="csX145" fmla="*/ 3930680 w 4568942"/>
                <a:gd name="csY145" fmla="*/ 355143 h 4190640"/>
                <a:gd name="csX146" fmla="*/ 3807984 w 4568942"/>
                <a:gd name="csY146" fmla="*/ 480308 h 4190640"/>
                <a:gd name="csX147" fmla="*/ 3864665 w 4568942"/>
                <a:gd name="csY147" fmla="*/ 513738 h 4190640"/>
                <a:gd name="csX148" fmla="*/ 3930680 w 4568942"/>
                <a:gd name="csY148" fmla="*/ 355143 h 4190640"/>
                <a:gd name="csX149" fmla="*/ 2357317 w 4568942"/>
                <a:gd name="csY149" fmla="*/ 364539 h 4190640"/>
                <a:gd name="csX150" fmla="*/ 2196735 w 4568942"/>
                <a:gd name="csY150" fmla="*/ 407004 h 4190640"/>
                <a:gd name="csX151" fmla="*/ 2361895 w 4568942"/>
                <a:gd name="csY151" fmla="*/ 402065 h 4190640"/>
                <a:gd name="csX152" fmla="*/ 2357317 w 4568942"/>
                <a:gd name="csY152" fmla="*/ 364539 h 4190640"/>
                <a:gd name="csX153" fmla="*/ 3963749 w 4568942"/>
                <a:gd name="csY153" fmla="*/ 548794 h 4190640"/>
                <a:gd name="csX154" fmla="*/ 3966158 w 4568942"/>
                <a:gd name="csY154" fmla="*/ 378694 h 4190640"/>
                <a:gd name="csX155" fmla="*/ 3902311 w 4568942"/>
                <a:gd name="csY155" fmla="*/ 527772 h 4190640"/>
                <a:gd name="csX156" fmla="*/ 3963809 w 4568942"/>
                <a:gd name="csY156" fmla="*/ 548794 h 4190640"/>
                <a:gd name="csX157" fmla="*/ 2484350 w 4568942"/>
                <a:gd name="csY157" fmla="*/ 469105 h 4190640"/>
                <a:gd name="csX158" fmla="*/ 2456281 w 4568942"/>
                <a:gd name="csY158" fmla="*/ 484765 h 4190640"/>
                <a:gd name="csX159" fmla="*/ 2111745 w 4568942"/>
                <a:gd name="csY159" fmla="*/ 508558 h 4190640"/>
                <a:gd name="csX160" fmla="*/ 2024406 w 4568942"/>
                <a:gd name="csY160" fmla="*/ 449589 h 4190640"/>
                <a:gd name="csX161" fmla="*/ 2318708 w 4568942"/>
                <a:gd name="csY161" fmla="*/ 937662 h 4190640"/>
                <a:gd name="csX162" fmla="*/ 2484350 w 4568942"/>
                <a:gd name="csY162" fmla="*/ 469044 h 4190640"/>
                <a:gd name="csX163" fmla="*/ 3782506 w 4568942"/>
                <a:gd name="csY163" fmla="*/ 511328 h 4190640"/>
                <a:gd name="csX164" fmla="*/ 3689806 w 4568942"/>
                <a:gd name="csY164" fmla="*/ 617400 h 4190640"/>
                <a:gd name="csX165" fmla="*/ 3786783 w 4568942"/>
                <a:gd name="csY165" fmla="*/ 685825 h 4190640"/>
                <a:gd name="csX166" fmla="*/ 3797986 w 4568942"/>
                <a:gd name="csY166" fmla="*/ 678236 h 4190640"/>
                <a:gd name="csX167" fmla="*/ 3849847 w 4568942"/>
                <a:gd name="csY167" fmla="*/ 555781 h 4190640"/>
                <a:gd name="csX168" fmla="*/ 3782566 w 4568942"/>
                <a:gd name="csY168" fmla="*/ 511328 h 4190640"/>
                <a:gd name="csX169" fmla="*/ 3831656 w 4568942"/>
                <a:gd name="csY169" fmla="*/ 704498 h 4190640"/>
                <a:gd name="csX170" fmla="*/ 3954473 w 4568942"/>
                <a:gd name="csY170" fmla="*/ 726302 h 4190640"/>
                <a:gd name="csX171" fmla="*/ 3961701 w 4568942"/>
                <a:gd name="csY171" fmla="*/ 586319 h 4190640"/>
                <a:gd name="csX172" fmla="*/ 3883518 w 4568942"/>
                <a:gd name="csY172" fmla="*/ 567707 h 4190640"/>
                <a:gd name="csX173" fmla="*/ 3831656 w 4568942"/>
                <a:gd name="csY173" fmla="*/ 704498 h 4190640"/>
                <a:gd name="csX174" fmla="*/ 1913155 w 4568942"/>
                <a:gd name="csY174" fmla="*/ 586620 h 4190640"/>
                <a:gd name="csX175" fmla="*/ 1922611 w 4568942"/>
                <a:gd name="csY175" fmla="*/ 747203 h 4190640"/>
                <a:gd name="csX176" fmla="*/ 1913155 w 4568942"/>
                <a:gd name="csY176" fmla="*/ 586620 h 4190640"/>
                <a:gd name="csX177" fmla="*/ 2579399 w 4568942"/>
                <a:gd name="csY177" fmla="*/ 600775 h 4190640"/>
                <a:gd name="csX178" fmla="*/ 2579399 w 4568942"/>
                <a:gd name="csY178" fmla="*/ 697631 h 4190640"/>
                <a:gd name="csX179" fmla="*/ 2565244 w 4568942"/>
                <a:gd name="csY179" fmla="*/ 747203 h 4190640"/>
                <a:gd name="csX180" fmla="*/ 2579399 w 4568942"/>
                <a:gd name="csY180" fmla="*/ 600836 h 4190640"/>
                <a:gd name="csX181" fmla="*/ 3703841 w 4568942"/>
                <a:gd name="csY181" fmla="*/ 822736 h 4190640"/>
                <a:gd name="csX182" fmla="*/ 3531452 w 4568942"/>
                <a:gd name="csY182" fmla="*/ 714135 h 4190640"/>
                <a:gd name="csX183" fmla="*/ 3460316 w 4568942"/>
                <a:gd name="csY183" fmla="*/ 803642 h 4190640"/>
                <a:gd name="csX184" fmla="*/ 3422489 w 4568942"/>
                <a:gd name="csY184" fmla="*/ 916942 h 4190640"/>
                <a:gd name="csX185" fmla="*/ 3259738 w 4568942"/>
                <a:gd name="csY185" fmla="*/ 1042288 h 4190640"/>
                <a:gd name="csX186" fmla="*/ 3295095 w 4568942"/>
                <a:gd name="csY186" fmla="*/ 1049335 h 4190640"/>
                <a:gd name="csX187" fmla="*/ 3431886 w 4568942"/>
                <a:gd name="csY187" fmla="*/ 1021026 h 4190640"/>
                <a:gd name="csX188" fmla="*/ 3455738 w 4568942"/>
                <a:gd name="csY188" fmla="*/ 1072947 h 4190640"/>
                <a:gd name="csX189" fmla="*/ 3590601 w 4568942"/>
                <a:gd name="csY189" fmla="*/ 981151 h 4190640"/>
                <a:gd name="csX190" fmla="*/ 3639089 w 4568942"/>
                <a:gd name="csY190" fmla="*/ 941457 h 4190640"/>
                <a:gd name="csX191" fmla="*/ 3629090 w 4568942"/>
                <a:gd name="csY191" fmla="*/ 1052709 h 4190640"/>
                <a:gd name="csX192" fmla="*/ 3529103 w 4568942"/>
                <a:gd name="csY192" fmla="*/ 1184138 h 4190640"/>
                <a:gd name="csX193" fmla="*/ 3930560 w 4568942"/>
                <a:gd name="csY193" fmla="*/ 1179440 h 4190640"/>
                <a:gd name="csX194" fmla="*/ 3812322 w 4568942"/>
                <a:gd name="csY194" fmla="*/ 1047348 h 4190640"/>
                <a:gd name="csX195" fmla="*/ 3794312 w 4568942"/>
                <a:gd name="csY195" fmla="*/ 967900 h 4190640"/>
                <a:gd name="csX196" fmla="*/ 3839306 w 4568942"/>
                <a:gd name="csY196" fmla="*/ 973200 h 4190640"/>
                <a:gd name="csX197" fmla="*/ 3895504 w 4568942"/>
                <a:gd name="csY197" fmla="*/ 836771 h 4190640"/>
                <a:gd name="csX198" fmla="*/ 3784433 w 4568942"/>
                <a:gd name="csY198" fmla="*/ 877308 h 4190640"/>
                <a:gd name="csX199" fmla="*/ 3703841 w 4568942"/>
                <a:gd name="csY199" fmla="*/ 822736 h 4190640"/>
                <a:gd name="csX200" fmla="*/ 1280039 w 4568942"/>
                <a:gd name="csY200" fmla="*/ 983440 h 4190640"/>
                <a:gd name="csX201" fmla="*/ 1164270 w 4568942"/>
                <a:gd name="csY201" fmla="*/ 945613 h 4190640"/>
                <a:gd name="csX202" fmla="*/ 1079400 w 4568942"/>
                <a:gd name="csY202" fmla="*/ 824483 h 4190640"/>
                <a:gd name="csX203" fmla="*/ 760343 w 4568942"/>
                <a:gd name="csY203" fmla="*/ 813340 h 4190640"/>
                <a:gd name="csX204" fmla="*/ 877256 w 4568942"/>
                <a:gd name="csY204" fmla="*/ 1123965 h 4190640"/>
                <a:gd name="csX205" fmla="*/ 1087773 w 4568942"/>
                <a:gd name="csY205" fmla="*/ 1043975 h 4190640"/>
                <a:gd name="csX206" fmla="*/ 1280039 w 4568942"/>
                <a:gd name="csY206" fmla="*/ 983500 h 4190640"/>
                <a:gd name="csX207" fmla="*/ 659873 w 4568942"/>
                <a:gd name="csY207" fmla="*/ 942059 h 4190640"/>
                <a:gd name="csX208" fmla="*/ 525672 w 4568942"/>
                <a:gd name="csY208" fmla="*/ 1000667 h 4190640"/>
                <a:gd name="csX209" fmla="*/ 669510 w 4568942"/>
                <a:gd name="csY209" fmla="*/ 1043854 h 4190640"/>
                <a:gd name="csX210" fmla="*/ 659813 w 4568942"/>
                <a:gd name="csY210" fmla="*/ 942059 h 4190640"/>
                <a:gd name="csX211" fmla="*/ 2385627 w 4568942"/>
                <a:gd name="csY211" fmla="*/ 955070 h 4190640"/>
                <a:gd name="csX212" fmla="*/ 2097470 w 4568942"/>
                <a:gd name="csY212" fmla="*/ 950311 h 4190640"/>
                <a:gd name="csX213" fmla="*/ 2123972 w 4568942"/>
                <a:gd name="csY213" fmla="*/ 1006449 h 4190640"/>
                <a:gd name="csX214" fmla="*/ 2382676 w 4568942"/>
                <a:gd name="csY214" fmla="*/ 993318 h 4190640"/>
                <a:gd name="csX215" fmla="*/ 2385567 w 4568942"/>
                <a:gd name="csY215" fmla="*/ 955070 h 4190640"/>
                <a:gd name="csX216" fmla="*/ 2047837 w 4568942"/>
                <a:gd name="csY216" fmla="*/ 1191246 h 4190640"/>
                <a:gd name="csX217" fmla="*/ 2121081 w 4568942"/>
                <a:gd name="csY217" fmla="*/ 1191246 h 4190640"/>
                <a:gd name="csX218" fmla="*/ 2199204 w 4568942"/>
                <a:gd name="csY218" fmla="*/ 1110774 h 4190640"/>
                <a:gd name="csX219" fmla="*/ 2229682 w 4568942"/>
                <a:gd name="csY219" fmla="*/ 1153419 h 4190640"/>
                <a:gd name="csX220" fmla="*/ 2328947 w 4568942"/>
                <a:gd name="csY220" fmla="*/ 1186548 h 4190640"/>
                <a:gd name="csX221" fmla="*/ 2406890 w 4568942"/>
                <a:gd name="csY221" fmla="*/ 1186548 h 4190640"/>
                <a:gd name="csX222" fmla="*/ 2423454 w 4568942"/>
                <a:gd name="csY222" fmla="*/ 1252564 h 4190640"/>
                <a:gd name="csX223" fmla="*/ 2588735 w 4568942"/>
                <a:gd name="csY223" fmla="*/ 1347131 h 4190640"/>
                <a:gd name="csX224" fmla="*/ 2692578 w 4568942"/>
                <a:gd name="csY224" fmla="*/ 1155768 h 4190640"/>
                <a:gd name="csX225" fmla="*/ 2681917 w 4568942"/>
                <a:gd name="csY225" fmla="*/ 1147757 h 4190640"/>
                <a:gd name="csX226" fmla="*/ 2405806 w 4568942"/>
                <a:gd name="csY226" fmla="*/ 1026688 h 4190640"/>
                <a:gd name="csX227" fmla="*/ 2076990 w 4568942"/>
                <a:gd name="csY227" fmla="*/ 1022290 h 4190640"/>
                <a:gd name="csX228" fmla="*/ 1776243 w 4568942"/>
                <a:gd name="csY228" fmla="*/ 1155828 h 4190640"/>
                <a:gd name="csX229" fmla="*/ 1880146 w 4568942"/>
                <a:gd name="csY229" fmla="*/ 1342432 h 4190640"/>
                <a:gd name="csX230" fmla="*/ 1915684 w 4568942"/>
                <a:gd name="csY230" fmla="*/ 1318941 h 4190640"/>
                <a:gd name="csX231" fmla="*/ 2030791 w 4568942"/>
                <a:gd name="csY231" fmla="*/ 1256901 h 4190640"/>
                <a:gd name="csX232" fmla="*/ 2047837 w 4568942"/>
                <a:gd name="csY232" fmla="*/ 1191246 h 4190640"/>
                <a:gd name="csX233" fmla="*/ 2253354 w 4568942"/>
                <a:gd name="csY233" fmla="*/ 1181729 h 4190640"/>
                <a:gd name="csX234" fmla="*/ 2304914 w 4568942"/>
                <a:gd name="csY234" fmla="*/ 1155407 h 4190640"/>
                <a:gd name="csX235" fmla="*/ 2318286 w 4568942"/>
                <a:gd name="csY235" fmla="*/ 1111858 h 4190640"/>
                <a:gd name="csX236" fmla="*/ 2253354 w 4568942"/>
                <a:gd name="csY236" fmla="*/ 1181729 h 4190640"/>
                <a:gd name="csX237" fmla="*/ 2196674 w 4568942"/>
                <a:gd name="csY237" fmla="*/ 1181789 h 4190640"/>
                <a:gd name="csX238" fmla="*/ 2128008 w 4568942"/>
                <a:gd name="csY238" fmla="*/ 1115412 h 4190640"/>
                <a:gd name="csX239" fmla="*/ 2196674 w 4568942"/>
                <a:gd name="csY239" fmla="*/ 1181789 h 4190640"/>
                <a:gd name="csX240" fmla="*/ 746128 w 4568942"/>
                <a:gd name="csY240" fmla="*/ 1266779 h 4190640"/>
                <a:gd name="csX241" fmla="*/ 719986 w 4568942"/>
                <a:gd name="csY241" fmla="*/ 1229193 h 4190640"/>
                <a:gd name="csX242" fmla="*/ 694206 w 4568942"/>
                <a:gd name="csY242" fmla="*/ 1162936 h 4190640"/>
                <a:gd name="csX243" fmla="*/ 675353 w 4568942"/>
                <a:gd name="csY243" fmla="*/ 1236240 h 4190640"/>
                <a:gd name="csX244" fmla="*/ 651681 w 4568942"/>
                <a:gd name="csY244" fmla="*/ 1285753 h 4190640"/>
                <a:gd name="csX245" fmla="*/ 746128 w 4568942"/>
                <a:gd name="csY245" fmla="*/ 1266839 h 4190640"/>
                <a:gd name="csX246" fmla="*/ 1828044 w 4568942"/>
                <a:gd name="csY246" fmla="*/ 1479404 h 4190640"/>
                <a:gd name="csX247" fmla="*/ 1765883 w 4568942"/>
                <a:gd name="csY247" fmla="*/ 1575416 h 4190640"/>
                <a:gd name="csX248" fmla="*/ 1650536 w 4568942"/>
                <a:gd name="csY248" fmla="*/ 1809665 h 4190640"/>
                <a:gd name="csX249" fmla="*/ 1614456 w 4568942"/>
                <a:gd name="csY249" fmla="*/ 1797196 h 4190640"/>
                <a:gd name="csX250" fmla="*/ 1723358 w 4568942"/>
                <a:gd name="csY250" fmla="*/ 1575416 h 4190640"/>
                <a:gd name="csX251" fmla="*/ 1855752 w 4568942"/>
                <a:gd name="csY251" fmla="*/ 1376886 h 4190640"/>
                <a:gd name="csX252" fmla="*/ 1738417 w 4568942"/>
                <a:gd name="csY252" fmla="*/ 1172393 h 4190640"/>
                <a:gd name="csX253" fmla="*/ 1529225 w 4568942"/>
                <a:gd name="csY253" fmla="*/ 1660044 h 4190640"/>
                <a:gd name="csX254" fmla="*/ 1505313 w 4568942"/>
                <a:gd name="csY254" fmla="*/ 1933204 h 4190640"/>
                <a:gd name="csX255" fmla="*/ 1661137 w 4568942"/>
                <a:gd name="csY255" fmla="*/ 2007412 h 4190640"/>
                <a:gd name="csX256" fmla="*/ 1717214 w 4568942"/>
                <a:gd name="csY256" fmla="*/ 1985005 h 4190640"/>
                <a:gd name="csX257" fmla="*/ 1709565 w 4568942"/>
                <a:gd name="csY257" fmla="*/ 1826590 h 4190640"/>
                <a:gd name="csX258" fmla="*/ 1716913 w 4568942"/>
                <a:gd name="csY258" fmla="*/ 1795691 h 4190640"/>
                <a:gd name="csX259" fmla="*/ 1887194 w 4568942"/>
                <a:gd name="csY259" fmla="*/ 1777018 h 4190640"/>
                <a:gd name="csX260" fmla="*/ 1950258 w 4568942"/>
                <a:gd name="csY260" fmla="*/ 1633903 h 4190640"/>
                <a:gd name="csX261" fmla="*/ 1827984 w 4568942"/>
                <a:gd name="csY261" fmla="*/ 1479343 h 4190640"/>
                <a:gd name="csX262" fmla="*/ 2565907 w 4568942"/>
                <a:gd name="csY262" fmla="*/ 1743107 h 4190640"/>
                <a:gd name="csX263" fmla="*/ 2636320 w 4568942"/>
                <a:gd name="csY263" fmla="*/ 1750696 h 4190640"/>
                <a:gd name="csX264" fmla="*/ 2647885 w 4568942"/>
                <a:gd name="csY264" fmla="*/ 1876102 h 4190640"/>
                <a:gd name="csX265" fmla="*/ 2762208 w 4568942"/>
                <a:gd name="csY265" fmla="*/ 1965068 h 4190640"/>
                <a:gd name="csX266" fmla="*/ 2847499 w 4568942"/>
                <a:gd name="csY266" fmla="*/ 1948262 h 4190640"/>
                <a:gd name="csX267" fmla="*/ 2975435 w 4568942"/>
                <a:gd name="csY267" fmla="*/ 1896642 h 4190640"/>
                <a:gd name="csX268" fmla="*/ 2925501 w 4568942"/>
                <a:gd name="csY268" fmla="*/ 1607942 h 4190640"/>
                <a:gd name="csX269" fmla="*/ 2732754 w 4568942"/>
                <a:gd name="csY269" fmla="*/ 1176970 h 4190640"/>
                <a:gd name="csX270" fmla="*/ 2617045 w 4568942"/>
                <a:gd name="csY270" fmla="*/ 1372670 h 4190640"/>
                <a:gd name="csX271" fmla="*/ 2685169 w 4568942"/>
                <a:gd name="csY271" fmla="*/ 1470248 h 4190640"/>
                <a:gd name="csX272" fmla="*/ 2860690 w 4568942"/>
                <a:gd name="csY272" fmla="*/ 1805147 h 4190640"/>
                <a:gd name="csX273" fmla="*/ 2829489 w 4568942"/>
                <a:gd name="csY273" fmla="*/ 1825326 h 4190640"/>
                <a:gd name="csX274" fmla="*/ 2647764 w 4568942"/>
                <a:gd name="csY274" fmla="*/ 1479343 h 4190640"/>
                <a:gd name="csX275" fmla="*/ 2519948 w 4568942"/>
                <a:gd name="csY275" fmla="*/ 1634686 h 4190640"/>
                <a:gd name="csX276" fmla="*/ 2565786 w 4568942"/>
                <a:gd name="csY276" fmla="*/ 1742986 h 4190640"/>
                <a:gd name="csX277" fmla="*/ 2343162 w 4568942"/>
                <a:gd name="csY277" fmla="*/ 1389595 h 4190640"/>
                <a:gd name="csX278" fmla="*/ 2339127 w 4568942"/>
                <a:gd name="csY278" fmla="*/ 1340686 h 4190640"/>
                <a:gd name="csX279" fmla="*/ 2385507 w 4568942"/>
                <a:gd name="csY279" fmla="*/ 1315990 h 4190640"/>
                <a:gd name="csX280" fmla="*/ 2385627 w 4568942"/>
                <a:gd name="csY280" fmla="*/ 1224314 h 4190640"/>
                <a:gd name="csX281" fmla="*/ 2335874 w 4568942"/>
                <a:gd name="csY281" fmla="*/ 1243529 h 4190640"/>
                <a:gd name="csX282" fmla="*/ 2303288 w 4568942"/>
                <a:gd name="csY282" fmla="*/ 1228771 h 4190640"/>
                <a:gd name="csX283" fmla="*/ 2232815 w 4568942"/>
                <a:gd name="csY283" fmla="*/ 1230458 h 4190640"/>
                <a:gd name="csX284" fmla="*/ 2212998 w 4568942"/>
                <a:gd name="csY284" fmla="*/ 1243529 h 4190640"/>
                <a:gd name="csX285" fmla="*/ 2184808 w 4568942"/>
                <a:gd name="csY285" fmla="*/ 1229133 h 4190640"/>
                <a:gd name="csX286" fmla="*/ 2073858 w 4568942"/>
                <a:gd name="csY286" fmla="*/ 1229133 h 4190640"/>
                <a:gd name="csX287" fmla="*/ 2078616 w 4568942"/>
                <a:gd name="csY287" fmla="*/ 1318821 h 4190640"/>
                <a:gd name="csX288" fmla="*/ 2106926 w 4568942"/>
                <a:gd name="csY288" fmla="*/ 1323579 h 4190640"/>
                <a:gd name="csX289" fmla="*/ 2133068 w 4568942"/>
                <a:gd name="csY289" fmla="*/ 1304606 h 4190640"/>
                <a:gd name="csX290" fmla="*/ 2126502 w 4568942"/>
                <a:gd name="csY290" fmla="*/ 1334602 h 4190640"/>
                <a:gd name="csX291" fmla="*/ 2125840 w 4568942"/>
                <a:gd name="csY291" fmla="*/ 1389716 h 4190640"/>
                <a:gd name="csX292" fmla="*/ 2166256 w 4568942"/>
                <a:gd name="csY292" fmla="*/ 1384777 h 4190640"/>
                <a:gd name="csX293" fmla="*/ 2154270 w 4568942"/>
                <a:gd name="csY293" fmla="*/ 1458262 h 4190640"/>
                <a:gd name="csX294" fmla="*/ 2203481 w 4568942"/>
                <a:gd name="csY294" fmla="*/ 1493498 h 4190640"/>
                <a:gd name="csX295" fmla="*/ 2222695 w 4568942"/>
                <a:gd name="csY295" fmla="*/ 1484283 h 4190640"/>
                <a:gd name="csX296" fmla="*/ 2285820 w 4568942"/>
                <a:gd name="csY296" fmla="*/ 1497715 h 4190640"/>
                <a:gd name="csX297" fmla="*/ 2314792 w 4568942"/>
                <a:gd name="csY297" fmla="*/ 1465249 h 4190640"/>
                <a:gd name="csX298" fmla="*/ 2299373 w 4568942"/>
                <a:gd name="csY298" fmla="*/ 1414713 h 4190640"/>
                <a:gd name="csX299" fmla="*/ 2343162 w 4568942"/>
                <a:gd name="csY299" fmla="*/ 1389716 h 4190640"/>
                <a:gd name="csX300" fmla="*/ 2040729 w 4568942"/>
                <a:gd name="csY300" fmla="*/ 1295209 h 4190640"/>
                <a:gd name="csX301" fmla="*/ 1848102 w 4568942"/>
                <a:gd name="csY301" fmla="*/ 1448745 h 4190640"/>
                <a:gd name="csX302" fmla="*/ 1972244 w 4568942"/>
                <a:gd name="csY302" fmla="*/ 1597341 h 4190640"/>
                <a:gd name="csX303" fmla="*/ 2144693 w 4568942"/>
                <a:gd name="csY303" fmla="*/ 1502895 h 4190640"/>
                <a:gd name="csX304" fmla="*/ 2109275 w 4568942"/>
                <a:gd name="csY304" fmla="*/ 1493197 h 4190640"/>
                <a:gd name="csX305" fmla="*/ 2008444 w 4568942"/>
                <a:gd name="csY305" fmla="*/ 1506930 h 4190640"/>
                <a:gd name="csX306" fmla="*/ 2008565 w 4568942"/>
                <a:gd name="csY306" fmla="*/ 1482415 h 4190640"/>
                <a:gd name="csX307" fmla="*/ 2125840 w 4568942"/>
                <a:gd name="csY307" fmla="*/ 1432000 h 4190640"/>
                <a:gd name="csX308" fmla="*/ 2061149 w 4568942"/>
                <a:gd name="csY308" fmla="*/ 1435855 h 4190640"/>
                <a:gd name="csX309" fmla="*/ 1998566 w 4568942"/>
                <a:gd name="csY309" fmla="*/ 1452720 h 4190640"/>
                <a:gd name="csX310" fmla="*/ 2067714 w 4568942"/>
                <a:gd name="csY310" fmla="*/ 1376284 h 4190640"/>
                <a:gd name="csX311" fmla="*/ 2092771 w 4568942"/>
                <a:gd name="csY311" fmla="*/ 1365863 h 4190640"/>
                <a:gd name="csX312" fmla="*/ 2029586 w 4568942"/>
                <a:gd name="csY312" fmla="*/ 1371224 h 4190640"/>
                <a:gd name="csX313" fmla="*/ 1957848 w 4568942"/>
                <a:gd name="csY313" fmla="*/ 1399293 h 4190640"/>
                <a:gd name="csX314" fmla="*/ 2040850 w 4568942"/>
                <a:gd name="csY314" fmla="*/ 1295089 h 4190640"/>
                <a:gd name="csX315" fmla="*/ 2343162 w 4568942"/>
                <a:gd name="csY315" fmla="*/ 1432060 h 4190640"/>
                <a:gd name="csX316" fmla="*/ 2466220 w 4568942"/>
                <a:gd name="csY316" fmla="*/ 1495607 h 4190640"/>
                <a:gd name="csX317" fmla="*/ 2459293 w 4568942"/>
                <a:gd name="csY317" fmla="*/ 1508135 h 4190640"/>
                <a:gd name="csX318" fmla="*/ 2364365 w 4568942"/>
                <a:gd name="csY318" fmla="*/ 1493619 h 4190640"/>
                <a:gd name="csX319" fmla="*/ 2331297 w 4568942"/>
                <a:gd name="csY319" fmla="*/ 1503015 h 4190640"/>
                <a:gd name="csX320" fmla="*/ 2496758 w 4568942"/>
                <a:gd name="csY320" fmla="*/ 1597462 h 4190640"/>
                <a:gd name="csX321" fmla="*/ 2621081 w 4568942"/>
                <a:gd name="csY321" fmla="*/ 1447901 h 4190640"/>
                <a:gd name="csX322" fmla="*/ 2439958 w 4568942"/>
                <a:gd name="csY322" fmla="*/ 1295149 h 4190640"/>
                <a:gd name="csX323" fmla="*/ 2428213 w 4568942"/>
                <a:gd name="csY323" fmla="*/ 1299847 h 4190640"/>
                <a:gd name="csX324" fmla="*/ 2516033 w 4568942"/>
                <a:gd name="csY324" fmla="*/ 1387306 h 4190640"/>
                <a:gd name="csX325" fmla="*/ 2511094 w 4568942"/>
                <a:gd name="csY325" fmla="*/ 1399052 h 4190640"/>
                <a:gd name="csX326" fmla="*/ 2455077 w 4568942"/>
                <a:gd name="csY326" fmla="*/ 1379235 h 4190640"/>
                <a:gd name="csX327" fmla="*/ 2380929 w 4568942"/>
                <a:gd name="csY327" fmla="*/ 1365923 h 4190640"/>
                <a:gd name="csX328" fmla="*/ 2475496 w 4568942"/>
                <a:gd name="csY328" fmla="*/ 1439409 h 4190640"/>
                <a:gd name="csX329" fmla="*/ 2401589 w 4568942"/>
                <a:gd name="csY329" fmla="*/ 1432723 h 4190640"/>
                <a:gd name="csX330" fmla="*/ 2343162 w 4568942"/>
                <a:gd name="csY330" fmla="*/ 1432060 h 4190640"/>
                <a:gd name="csX331" fmla="*/ 3798408 w 4568942"/>
                <a:gd name="csY331" fmla="*/ 1337734 h 4190640"/>
                <a:gd name="csX332" fmla="*/ 3600118 w 4568942"/>
                <a:gd name="csY332" fmla="*/ 1349600 h 4190640"/>
                <a:gd name="csX333" fmla="*/ 3462966 w 4568942"/>
                <a:gd name="csY333" fmla="*/ 1533734 h 4190640"/>
                <a:gd name="csX334" fmla="*/ 3465255 w 4568942"/>
                <a:gd name="csY334" fmla="*/ 1540721 h 4190640"/>
                <a:gd name="csX335" fmla="*/ 3508021 w 4568942"/>
                <a:gd name="csY335" fmla="*/ 1550238 h 4190640"/>
                <a:gd name="csX336" fmla="*/ 3398757 w 4568942"/>
                <a:gd name="csY336" fmla="*/ 1611255 h 4190640"/>
                <a:gd name="csX337" fmla="*/ 3326597 w 4568942"/>
                <a:gd name="csY337" fmla="*/ 1694920 h 4190640"/>
                <a:gd name="csX338" fmla="*/ 3380386 w 4568942"/>
                <a:gd name="csY338" fmla="*/ 1767501 h 4190640"/>
                <a:gd name="csX339" fmla="*/ 3460858 w 4568942"/>
                <a:gd name="csY339" fmla="*/ 1729373 h 4190640"/>
                <a:gd name="csX340" fmla="*/ 3408274 w 4568942"/>
                <a:gd name="csY340" fmla="*/ 1790992 h 4190640"/>
                <a:gd name="csX341" fmla="*/ 3406648 w 4568942"/>
                <a:gd name="csY341" fmla="*/ 1797377 h 4190640"/>
                <a:gd name="csX342" fmla="*/ 3550305 w 4568942"/>
                <a:gd name="csY342" fmla="*/ 1970308 h 4190640"/>
                <a:gd name="csX343" fmla="*/ 3838101 w 4568942"/>
                <a:gd name="csY343" fmla="*/ 1663116 h 4190640"/>
                <a:gd name="csX344" fmla="*/ 3890083 w 4568942"/>
                <a:gd name="csY344" fmla="*/ 1568670 h 4190640"/>
                <a:gd name="csX345" fmla="*/ 3916706 w 4568942"/>
                <a:gd name="csY345" fmla="*/ 1566381 h 4190640"/>
                <a:gd name="csX346" fmla="*/ 3882433 w 4568942"/>
                <a:gd name="csY346" fmla="*/ 1664923 h 4190640"/>
                <a:gd name="csX347" fmla="*/ 3188421 w 4568942"/>
                <a:gd name="csY347" fmla="*/ 2205159 h 4190640"/>
                <a:gd name="csX348" fmla="*/ 3117827 w 4568942"/>
                <a:gd name="csY348" fmla="*/ 2487715 h 4190640"/>
                <a:gd name="csX349" fmla="*/ 3162943 w 4568942"/>
                <a:gd name="csY349" fmla="*/ 2466212 h 4190640"/>
                <a:gd name="csX350" fmla="*/ 3177398 w 4568942"/>
                <a:gd name="csY350" fmla="*/ 2485547 h 4190640"/>
                <a:gd name="csX351" fmla="*/ 3101323 w 4568942"/>
                <a:gd name="csY351" fmla="*/ 2556201 h 4190640"/>
                <a:gd name="csX352" fmla="*/ 2924237 w 4568942"/>
                <a:gd name="csY352" fmla="*/ 3231721 h 4190640"/>
                <a:gd name="csX353" fmla="*/ 3143909 w 4568942"/>
                <a:gd name="csY353" fmla="*/ 3227083 h 4190640"/>
                <a:gd name="csX354" fmla="*/ 3361653 w 4568942"/>
                <a:gd name="csY354" fmla="*/ 3269186 h 4190640"/>
                <a:gd name="csX355" fmla="*/ 3467062 w 4568942"/>
                <a:gd name="csY355" fmla="*/ 3223770 h 4190640"/>
                <a:gd name="csX356" fmla="*/ 3415622 w 4568942"/>
                <a:gd name="csY356" fmla="*/ 3271957 h 4190640"/>
                <a:gd name="csX357" fmla="*/ 3524344 w 4568942"/>
                <a:gd name="csY357" fmla="*/ 3262561 h 4190640"/>
                <a:gd name="csX358" fmla="*/ 3690951 w 4568942"/>
                <a:gd name="csY358" fmla="*/ 3226059 h 4190640"/>
                <a:gd name="csX359" fmla="*/ 3705166 w 4568942"/>
                <a:gd name="csY359" fmla="*/ 3204797 h 4190640"/>
                <a:gd name="csX360" fmla="*/ 3781662 w 4568942"/>
                <a:gd name="csY360" fmla="*/ 3143659 h 4190640"/>
                <a:gd name="csX361" fmla="*/ 3751004 w 4568942"/>
                <a:gd name="csY361" fmla="*/ 3217506 h 4190640"/>
                <a:gd name="csX362" fmla="*/ 3903696 w 4568942"/>
                <a:gd name="csY362" fmla="*/ 3222626 h 4190640"/>
                <a:gd name="csX363" fmla="*/ 3974771 w 4568942"/>
                <a:gd name="csY363" fmla="*/ 3161609 h 4190640"/>
                <a:gd name="csX364" fmla="*/ 3986577 w 4568942"/>
                <a:gd name="csY364" fmla="*/ 3185883 h 4190640"/>
                <a:gd name="csX365" fmla="*/ 3944715 w 4568942"/>
                <a:gd name="csY365" fmla="*/ 3231721 h 4190640"/>
                <a:gd name="csX366" fmla="*/ 4162038 w 4568942"/>
                <a:gd name="csY366" fmla="*/ 3288461 h 4190640"/>
                <a:gd name="csX367" fmla="*/ 4143125 w 4568942"/>
                <a:gd name="csY367" fmla="*/ 3179860 h 4190640"/>
                <a:gd name="csX368" fmla="*/ 4082168 w 4568942"/>
                <a:gd name="csY368" fmla="*/ 3205158 h 4190640"/>
                <a:gd name="csX369" fmla="*/ 4132945 w 4568942"/>
                <a:gd name="csY369" fmla="*/ 3138780 h 4190640"/>
                <a:gd name="csX370" fmla="*/ 4110056 w 4568942"/>
                <a:gd name="csY370" fmla="*/ 2976752 h 4190640"/>
                <a:gd name="csX371" fmla="*/ 4054581 w 4568942"/>
                <a:gd name="csY371" fmla="*/ 2999279 h 4190640"/>
                <a:gd name="csX372" fmla="*/ 4100961 w 4568942"/>
                <a:gd name="csY372" fmla="*/ 2922602 h 4190640"/>
                <a:gd name="csX373" fmla="*/ 4077048 w 4568942"/>
                <a:gd name="csY373" fmla="*/ 2669681 h 4190640"/>
                <a:gd name="csX374" fmla="*/ 4006274 w 4568942"/>
                <a:gd name="csY374" fmla="*/ 2715037 h 4190640"/>
                <a:gd name="csX375" fmla="*/ 3986939 w 4568942"/>
                <a:gd name="csY375" fmla="*/ 2685823 h 4190640"/>
                <a:gd name="csX376" fmla="*/ 4071206 w 4568942"/>
                <a:gd name="csY376" fmla="*/ 2619506 h 4190640"/>
                <a:gd name="csX377" fmla="*/ 4058075 w 4568942"/>
                <a:gd name="csY377" fmla="*/ 2466513 h 4190640"/>
                <a:gd name="csX378" fmla="*/ 3999769 w 4568942"/>
                <a:gd name="csY378" fmla="*/ 2498979 h 4190640"/>
                <a:gd name="csX379" fmla="*/ 4051329 w 4568942"/>
                <a:gd name="csY379" fmla="*/ 2424289 h 4190640"/>
                <a:gd name="csX380" fmla="*/ 4053196 w 4568942"/>
                <a:gd name="csY380" fmla="*/ 2383993 h 4190640"/>
                <a:gd name="csX381" fmla="*/ 4048739 w 4568942"/>
                <a:gd name="csY381" fmla="*/ 2284547 h 4190640"/>
                <a:gd name="csX382" fmla="*/ 4043920 w 4568942"/>
                <a:gd name="csY382" fmla="*/ 2135830 h 4190640"/>
                <a:gd name="csX383" fmla="*/ 3958629 w 4568942"/>
                <a:gd name="csY383" fmla="*/ 2171067 h 4190640"/>
                <a:gd name="csX384" fmla="*/ 4037234 w 4568942"/>
                <a:gd name="csY384" fmla="*/ 2086438 h 4190640"/>
                <a:gd name="csX385" fmla="*/ 3828283 w 4568942"/>
                <a:gd name="csY385" fmla="*/ 1366164 h 4190640"/>
                <a:gd name="csX386" fmla="*/ 3753112 w 4568942"/>
                <a:gd name="csY386" fmla="*/ 1408207 h 4190640"/>
                <a:gd name="csX387" fmla="*/ 3798227 w 4568942"/>
                <a:gd name="csY387" fmla="*/ 1337553 h 4190640"/>
                <a:gd name="csX388" fmla="*/ 1157162 w 4568942"/>
                <a:gd name="csY388" fmla="*/ 1710821 h 4190640"/>
                <a:gd name="csX389" fmla="*/ 574100 w 4568942"/>
                <a:gd name="csY389" fmla="*/ 1399413 h 4190640"/>
                <a:gd name="csX390" fmla="*/ 434358 w 4568942"/>
                <a:gd name="csY390" fmla="*/ 2525602 h 4190640"/>
                <a:gd name="csX391" fmla="*/ 459054 w 4568942"/>
                <a:gd name="csY391" fmla="*/ 2663899 h 4190640"/>
                <a:gd name="csX392" fmla="*/ 818709 w 4568942"/>
                <a:gd name="csY392" fmla="*/ 2711543 h 4190640"/>
                <a:gd name="csX393" fmla="*/ 1237574 w 4568942"/>
                <a:gd name="csY393" fmla="*/ 2662573 h 4190640"/>
                <a:gd name="csX394" fmla="*/ 1355632 w 4568942"/>
                <a:gd name="csY394" fmla="*/ 2697991 h 4190640"/>
                <a:gd name="csX395" fmla="*/ 1298832 w 4568942"/>
                <a:gd name="csY395" fmla="*/ 2334420 h 4190640"/>
                <a:gd name="csX396" fmla="*/ 1258957 w 4568942"/>
                <a:gd name="csY396" fmla="*/ 2339239 h 4190640"/>
                <a:gd name="csX397" fmla="*/ 1065245 w 4568942"/>
                <a:gd name="csY397" fmla="*/ 2338817 h 4190640"/>
                <a:gd name="csX398" fmla="*/ 946886 w 4568942"/>
                <a:gd name="csY398" fmla="*/ 2339058 h 4190640"/>
                <a:gd name="csX399" fmla="*/ 936044 w 4568942"/>
                <a:gd name="csY399" fmla="*/ 2330987 h 4190640"/>
                <a:gd name="csX400" fmla="*/ 911710 w 4568942"/>
                <a:gd name="csY400" fmla="*/ 2194196 h 4190640"/>
                <a:gd name="csX401" fmla="*/ 925865 w 4568942"/>
                <a:gd name="csY401" fmla="*/ 2171549 h 4190640"/>
                <a:gd name="csX402" fmla="*/ 1180713 w 4568942"/>
                <a:gd name="csY402" fmla="*/ 2154864 h 4190640"/>
                <a:gd name="csX403" fmla="*/ 1009168 w 4568942"/>
                <a:gd name="csY403" fmla="*/ 2045299 h 4190640"/>
                <a:gd name="csX404" fmla="*/ 632587 w 4568942"/>
                <a:gd name="csY404" fmla="*/ 1680162 h 4190640"/>
                <a:gd name="csX405" fmla="*/ 620962 w 4568942"/>
                <a:gd name="csY405" fmla="*/ 1602822 h 4190640"/>
                <a:gd name="csX406" fmla="*/ 649633 w 4568942"/>
                <a:gd name="csY406" fmla="*/ 1634807 h 4190640"/>
                <a:gd name="csX407" fmla="*/ 966041 w 4568942"/>
                <a:gd name="csY407" fmla="*/ 1965610 h 4190640"/>
                <a:gd name="csX408" fmla="*/ 1547175 w 4568942"/>
                <a:gd name="csY408" fmla="*/ 2291534 h 4190640"/>
                <a:gd name="csX409" fmla="*/ 1637164 w 4568942"/>
                <a:gd name="csY409" fmla="*/ 2036625 h 4190640"/>
                <a:gd name="csX410" fmla="*/ 1051030 w 4568942"/>
                <a:gd name="csY410" fmla="*/ 1677572 h 4190640"/>
                <a:gd name="csX411" fmla="*/ 827383 w 4568942"/>
                <a:gd name="csY411" fmla="*/ 1447721 h 4190640"/>
                <a:gd name="csX412" fmla="*/ 791062 w 4568942"/>
                <a:gd name="csY412" fmla="*/ 1328036 h 4190640"/>
                <a:gd name="csX413" fmla="*/ 850994 w 4568942"/>
                <a:gd name="csY413" fmla="*/ 1414652 h 4190640"/>
                <a:gd name="csX414" fmla="*/ 1157162 w 4568942"/>
                <a:gd name="csY414" fmla="*/ 1710761 h 4190640"/>
                <a:gd name="csX415" fmla="*/ 3458208 w 4568942"/>
                <a:gd name="csY415" fmla="*/ 1474705 h 4190640"/>
                <a:gd name="csX416" fmla="*/ 3200890 w 4568942"/>
                <a:gd name="csY416" fmla="*/ 1592944 h 4190640"/>
                <a:gd name="csX417" fmla="*/ 3141620 w 4568942"/>
                <a:gd name="csY417" fmla="*/ 1798461 h 4190640"/>
                <a:gd name="csX418" fmla="*/ 3335572 w 4568942"/>
                <a:gd name="csY418" fmla="*/ 1628361 h 4190640"/>
                <a:gd name="csX419" fmla="*/ 3458268 w 4568942"/>
                <a:gd name="csY419" fmla="*/ 1474766 h 4190640"/>
                <a:gd name="csX420" fmla="*/ 2522719 w 4568942"/>
                <a:gd name="csY420" fmla="*/ 1743890 h 4190640"/>
                <a:gd name="csX421" fmla="*/ 2420262 w 4568942"/>
                <a:gd name="csY421" fmla="*/ 1574693 h 4190640"/>
                <a:gd name="csX422" fmla="*/ 2065907 w 4568942"/>
                <a:gd name="csY422" fmla="*/ 1568309 h 4190640"/>
                <a:gd name="csX423" fmla="*/ 2014648 w 4568942"/>
                <a:gd name="csY423" fmla="*/ 1602039 h 4190640"/>
                <a:gd name="csX424" fmla="*/ 1973448 w 4568942"/>
                <a:gd name="csY424" fmla="*/ 1678898 h 4190640"/>
                <a:gd name="csX425" fmla="*/ 1932128 w 4568942"/>
                <a:gd name="csY425" fmla="*/ 1776898 h 4190640"/>
                <a:gd name="csX426" fmla="*/ 2097470 w 4568942"/>
                <a:gd name="csY426" fmla="*/ 1767441 h 4190640"/>
                <a:gd name="csX427" fmla="*/ 2043440 w 4568942"/>
                <a:gd name="csY427" fmla="*/ 1719977 h 4190640"/>
                <a:gd name="csX428" fmla="*/ 2156679 w 4568942"/>
                <a:gd name="csY428" fmla="*/ 1620953 h 4190640"/>
                <a:gd name="csX429" fmla="*/ 2205709 w 4568942"/>
                <a:gd name="csY429" fmla="*/ 1704196 h 4190640"/>
                <a:gd name="csX430" fmla="*/ 2215588 w 4568942"/>
                <a:gd name="csY430" fmla="*/ 1710821 h 4190640"/>
                <a:gd name="csX431" fmla="*/ 2390687 w 4568942"/>
                <a:gd name="csY431" fmla="*/ 1599570 h 4190640"/>
                <a:gd name="csX432" fmla="*/ 2362196 w 4568942"/>
                <a:gd name="csY432" fmla="*/ 1717929 h 4190640"/>
                <a:gd name="csX433" fmla="*/ 2300758 w 4568942"/>
                <a:gd name="csY433" fmla="*/ 1757984 h 4190640"/>
                <a:gd name="csX434" fmla="*/ 2522840 w 4568942"/>
                <a:gd name="csY434" fmla="*/ 1743829 h 4190640"/>
                <a:gd name="csX435" fmla="*/ 2365630 w 4568942"/>
                <a:gd name="csY435" fmla="*/ 1626916 h 4190640"/>
                <a:gd name="csX436" fmla="*/ 2239259 w 4568942"/>
                <a:gd name="csY436" fmla="*/ 1743890 h 4190640"/>
                <a:gd name="csX437" fmla="*/ 2371292 w 4568942"/>
                <a:gd name="csY437" fmla="*/ 1642697 h 4190640"/>
                <a:gd name="csX438" fmla="*/ 2365630 w 4568942"/>
                <a:gd name="csY438" fmla="*/ 1626976 h 4190640"/>
                <a:gd name="csX439" fmla="*/ 2182459 w 4568942"/>
                <a:gd name="csY439" fmla="*/ 1758045 h 4190640"/>
                <a:gd name="csX440" fmla="*/ 2137766 w 4568942"/>
                <a:gd name="csY440" fmla="*/ 1653961 h 4190640"/>
                <a:gd name="csX441" fmla="*/ 2103613 w 4568942"/>
                <a:gd name="csY441" fmla="*/ 1725880 h 4190640"/>
                <a:gd name="csX442" fmla="*/ 2182459 w 4568942"/>
                <a:gd name="csY442" fmla="*/ 1757984 h 4190640"/>
                <a:gd name="csX443" fmla="*/ 2517961 w 4568942"/>
                <a:gd name="csY443" fmla="*/ 2305990 h 4190640"/>
                <a:gd name="csX444" fmla="*/ 2780700 w 4568942"/>
                <a:gd name="csY444" fmla="*/ 2212869 h 4190640"/>
                <a:gd name="csX445" fmla="*/ 3497540 w 4568942"/>
                <a:gd name="csY445" fmla="*/ 2007653 h 4190640"/>
                <a:gd name="csX446" fmla="*/ 3514526 w 4568942"/>
                <a:gd name="csY446" fmla="*/ 1987896 h 4190640"/>
                <a:gd name="csX447" fmla="*/ 3295215 w 4568942"/>
                <a:gd name="csY447" fmla="*/ 1726241 h 4190640"/>
                <a:gd name="csX448" fmla="*/ 3045547 w 4568942"/>
                <a:gd name="csY448" fmla="*/ 1910134 h 4190640"/>
                <a:gd name="csX449" fmla="*/ 2770038 w 4568942"/>
                <a:gd name="csY449" fmla="*/ 2003436 h 4190640"/>
                <a:gd name="csX450" fmla="*/ 2633730 w 4568942"/>
                <a:gd name="csY450" fmla="*/ 1913929 h 4190640"/>
                <a:gd name="csX451" fmla="*/ 2584037 w 4568942"/>
                <a:gd name="csY451" fmla="*/ 1885680 h 4190640"/>
                <a:gd name="csX452" fmla="*/ 2615118 w 4568942"/>
                <a:gd name="csY452" fmla="*/ 1941938 h 4190640"/>
                <a:gd name="csX453" fmla="*/ 2680772 w 4568942"/>
                <a:gd name="csY453" fmla="*/ 2018013 h 4190640"/>
                <a:gd name="csX454" fmla="*/ 2683483 w 4568942"/>
                <a:gd name="csY454" fmla="*/ 2034336 h 4190640"/>
                <a:gd name="csX455" fmla="*/ 2659389 w 4568942"/>
                <a:gd name="csY455" fmla="*/ 2049154 h 4190640"/>
                <a:gd name="csX456" fmla="*/ 2550788 w 4568942"/>
                <a:gd name="csY456" fmla="*/ 1992113 h 4190640"/>
                <a:gd name="csX457" fmla="*/ 2470617 w 4568942"/>
                <a:gd name="csY457" fmla="*/ 1970730 h 4190640"/>
                <a:gd name="csX458" fmla="*/ 2569762 w 4568942"/>
                <a:gd name="csY458" fmla="*/ 2048732 h 4190640"/>
                <a:gd name="csX459" fmla="*/ 2639572 w 4568942"/>
                <a:gd name="csY459" fmla="*/ 2111194 h 4190640"/>
                <a:gd name="csX460" fmla="*/ 2523502 w 4568942"/>
                <a:gd name="csY460" fmla="*/ 2090233 h 4190640"/>
                <a:gd name="csX461" fmla="*/ 2437549 w 4568942"/>
                <a:gd name="csY461" fmla="*/ 2079331 h 4190640"/>
                <a:gd name="csX462" fmla="*/ 2516635 w 4568942"/>
                <a:gd name="csY462" fmla="*/ 2120651 h 4190640"/>
                <a:gd name="csX463" fmla="*/ 2635296 w 4568942"/>
                <a:gd name="csY463" fmla="*/ 2157996 h 4190640"/>
                <a:gd name="csX464" fmla="*/ 2633669 w 4568942"/>
                <a:gd name="csY464" fmla="*/ 2178596 h 4190640"/>
                <a:gd name="csX465" fmla="*/ 2515310 w 4568942"/>
                <a:gd name="csY465" fmla="*/ 2183053 h 4190640"/>
                <a:gd name="csX466" fmla="*/ 2437549 w 4568942"/>
                <a:gd name="csY466" fmla="*/ 2192751 h 4190640"/>
                <a:gd name="csX467" fmla="*/ 2460980 w 4568942"/>
                <a:gd name="csY467" fmla="*/ 2204677 h 4190640"/>
                <a:gd name="csX468" fmla="*/ 2605480 w 4568942"/>
                <a:gd name="csY468" fmla="*/ 2211363 h 4190640"/>
                <a:gd name="csX469" fmla="*/ 2621864 w 4568942"/>
                <a:gd name="csY469" fmla="*/ 2232626 h 4190640"/>
                <a:gd name="csX470" fmla="*/ 2517840 w 4568942"/>
                <a:gd name="csY470" fmla="*/ 2305990 h 4190640"/>
                <a:gd name="csX471" fmla="*/ 2411648 w 4568942"/>
                <a:gd name="csY471" fmla="*/ 2041504 h 4190640"/>
                <a:gd name="csX472" fmla="*/ 2484892 w 4568942"/>
                <a:gd name="csY472" fmla="*/ 2041504 h 4190640"/>
                <a:gd name="csX473" fmla="*/ 2440621 w 4568942"/>
                <a:gd name="csY473" fmla="*/ 1933505 h 4190640"/>
                <a:gd name="csX474" fmla="*/ 2579339 w 4568942"/>
                <a:gd name="csY474" fmla="*/ 1961213 h 4190640"/>
                <a:gd name="csX475" fmla="*/ 2550788 w 4568942"/>
                <a:gd name="csY475" fmla="*/ 1854780 h 4190640"/>
                <a:gd name="csX476" fmla="*/ 2607648 w 4568942"/>
                <a:gd name="csY476" fmla="*/ 1852611 h 4190640"/>
                <a:gd name="csX477" fmla="*/ 2602950 w 4568942"/>
                <a:gd name="csY477" fmla="*/ 1781777 h 4190640"/>
                <a:gd name="csX478" fmla="*/ 2239079 w 4568942"/>
                <a:gd name="csY478" fmla="*/ 1800690 h 4190640"/>
                <a:gd name="csX479" fmla="*/ 2234381 w 4568942"/>
                <a:gd name="csY479" fmla="*/ 2136131 h 4190640"/>
                <a:gd name="csX480" fmla="*/ 2428152 w 4568942"/>
                <a:gd name="csY480" fmla="*/ 2126614 h 4190640"/>
                <a:gd name="csX481" fmla="*/ 2386470 w 4568942"/>
                <a:gd name="csY481" fmla="*/ 2075958 h 4190640"/>
                <a:gd name="csX482" fmla="*/ 2411648 w 4568942"/>
                <a:gd name="csY482" fmla="*/ 2041685 h 4190640"/>
                <a:gd name="csX483" fmla="*/ 1823406 w 4568942"/>
                <a:gd name="csY483" fmla="*/ 1989583 h 4190640"/>
                <a:gd name="csX484" fmla="*/ 1679448 w 4568942"/>
                <a:gd name="csY484" fmla="*/ 2041685 h 4190640"/>
                <a:gd name="csX485" fmla="*/ 1587170 w 4568942"/>
                <a:gd name="csY485" fmla="*/ 2305990 h 4190640"/>
                <a:gd name="csX486" fmla="*/ 1870630 w 4568942"/>
                <a:gd name="csY486" fmla="*/ 2400497 h 4190640"/>
                <a:gd name="csX487" fmla="*/ 1753234 w 4568942"/>
                <a:gd name="csY487" fmla="*/ 2312194 h 4190640"/>
                <a:gd name="csX488" fmla="*/ 1868762 w 4568942"/>
                <a:gd name="csY488" fmla="*/ 2300810 h 4190640"/>
                <a:gd name="csX489" fmla="*/ 1884724 w 4568942"/>
                <a:gd name="csY489" fmla="*/ 2296594 h 4190640"/>
                <a:gd name="csX490" fmla="*/ 1762691 w 4568942"/>
                <a:gd name="csY490" fmla="*/ 2245997 h 4190640"/>
                <a:gd name="csX491" fmla="*/ 1763896 w 4568942"/>
                <a:gd name="csY491" fmla="*/ 2225337 h 4190640"/>
                <a:gd name="csX492" fmla="*/ 1934116 w 4568942"/>
                <a:gd name="csY492" fmla="*/ 2235336 h 4190640"/>
                <a:gd name="csX493" fmla="*/ 1983869 w 4568942"/>
                <a:gd name="csY493" fmla="*/ 2230457 h 4190640"/>
                <a:gd name="csX494" fmla="*/ 1766184 w 4568942"/>
                <a:gd name="csY494" fmla="*/ 2175283 h 4190640"/>
                <a:gd name="csX495" fmla="*/ 1772449 w 4568942"/>
                <a:gd name="csY495" fmla="*/ 2143841 h 4190640"/>
                <a:gd name="csX496" fmla="*/ 1955559 w 4568942"/>
                <a:gd name="csY496" fmla="*/ 2116977 h 4190640"/>
                <a:gd name="csX497" fmla="*/ 1941464 w 4568942"/>
                <a:gd name="csY497" fmla="*/ 2109930 h 4190640"/>
                <a:gd name="csX498" fmla="*/ 1797084 w 4568942"/>
                <a:gd name="csY498" fmla="*/ 2097883 h 4190640"/>
                <a:gd name="csX499" fmla="*/ 1728297 w 4568942"/>
                <a:gd name="csY499" fmla="*/ 2081620 h 4190640"/>
                <a:gd name="csX500" fmla="*/ 1778291 w 4568942"/>
                <a:gd name="csY500" fmla="*/ 2036625 h 4190640"/>
                <a:gd name="csX501" fmla="*/ 1823286 w 4568942"/>
                <a:gd name="csY501" fmla="*/ 1989522 h 4190640"/>
                <a:gd name="csX502" fmla="*/ 2181917 w 4568942"/>
                <a:gd name="csY502" fmla="*/ 2179078 h 4190640"/>
                <a:gd name="csX503" fmla="*/ 1998265 w 4568942"/>
                <a:gd name="csY503" fmla="*/ 2192751 h 4190640"/>
                <a:gd name="csX504" fmla="*/ 2022117 w 4568942"/>
                <a:gd name="csY504" fmla="*/ 2209014 h 4190640"/>
                <a:gd name="csX505" fmla="*/ 1927430 w 4568942"/>
                <a:gd name="csY505" fmla="*/ 2273042 h 4190640"/>
                <a:gd name="csX506" fmla="*/ 1989109 w 4568942"/>
                <a:gd name="csY506" fmla="*/ 2312797 h 4190640"/>
                <a:gd name="csX507" fmla="*/ 1865931 w 4568942"/>
                <a:gd name="csY507" fmla="*/ 2339179 h 4190640"/>
                <a:gd name="csX508" fmla="*/ 1799795 w 4568942"/>
                <a:gd name="csY508" fmla="*/ 2424168 h 4190640"/>
                <a:gd name="csX509" fmla="*/ 1804493 w 4568942"/>
                <a:gd name="csY509" fmla="*/ 2485607 h 4190640"/>
                <a:gd name="csX510" fmla="*/ 2187519 w 4568942"/>
                <a:gd name="csY510" fmla="*/ 2469344 h 4190640"/>
                <a:gd name="csX511" fmla="*/ 2192157 w 4568942"/>
                <a:gd name="csY511" fmla="*/ 2455129 h 4190640"/>
                <a:gd name="csX512" fmla="*/ 2187037 w 4568942"/>
                <a:gd name="csY512" fmla="*/ 2270874 h 4190640"/>
                <a:gd name="csX513" fmla="*/ 2181917 w 4568942"/>
                <a:gd name="csY513" fmla="*/ 2179138 h 4190640"/>
                <a:gd name="csX514" fmla="*/ 1289495 w 4568942"/>
                <a:gd name="csY514" fmla="*/ 2301292 h 4190640"/>
                <a:gd name="csX515" fmla="*/ 1235225 w 4568942"/>
                <a:gd name="csY515" fmla="*/ 2195160 h 4190640"/>
                <a:gd name="csX516" fmla="*/ 1084159 w 4568942"/>
                <a:gd name="csY516" fmla="*/ 2202268 h 4190640"/>
                <a:gd name="csX517" fmla="*/ 953994 w 4568942"/>
                <a:gd name="csY517" fmla="*/ 2202087 h 4190640"/>
                <a:gd name="csX518" fmla="*/ 968149 w 4568942"/>
                <a:gd name="csY518" fmla="*/ 2301292 h 4190640"/>
                <a:gd name="csX519" fmla="*/ 1289435 w 4568942"/>
                <a:gd name="csY519" fmla="*/ 2301292 h 4190640"/>
                <a:gd name="csX520" fmla="*/ 2827441 w 4568942"/>
                <a:gd name="csY520" fmla="*/ 4152995 h 4190640"/>
                <a:gd name="csX521" fmla="*/ 3070785 w 4568942"/>
                <a:gd name="csY521" fmla="*/ 4152995 h 4190640"/>
                <a:gd name="csX522" fmla="*/ 3070785 w 4568942"/>
                <a:gd name="csY522" fmla="*/ 4039635 h 4190640"/>
                <a:gd name="csX523" fmla="*/ 2770641 w 4568942"/>
                <a:gd name="csY523" fmla="*/ 4049152 h 4190640"/>
                <a:gd name="csX524" fmla="*/ 2664208 w 4568942"/>
                <a:gd name="csY524" fmla="*/ 3971390 h 4190640"/>
                <a:gd name="csX525" fmla="*/ 2730826 w 4568942"/>
                <a:gd name="csY525" fmla="*/ 3947719 h 4190640"/>
                <a:gd name="csX526" fmla="*/ 2945198 w 4568942"/>
                <a:gd name="csY526" fmla="*/ 3788882 h 4190640"/>
                <a:gd name="csX527" fmla="*/ 3113310 w 4568942"/>
                <a:gd name="csY527" fmla="*/ 3264970 h 4190640"/>
                <a:gd name="csX528" fmla="*/ 3059220 w 4568942"/>
                <a:gd name="csY528" fmla="*/ 3260031 h 4190640"/>
                <a:gd name="csX529" fmla="*/ 2955137 w 4568942"/>
                <a:gd name="csY529" fmla="*/ 3265030 h 4190640"/>
                <a:gd name="csX530" fmla="*/ 2876833 w 4568942"/>
                <a:gd name="csY530" fmla="*/ 3248587 h 4190640"/>
                <a:gd name="csX531" fmla="*/ 3097649 w 4568942"/>
                <a:gd name="csY531" fmla="*/ 2401340 h 4190640"/>
                <a:gd name="csX532" fmla="*/ 3145475 w 4568942"/>
                <a:gd name="csY532" fmla="*/ 2227084 h 4190640"/>
                <a:gd name="csX533" fmla="*/ 3143969 w 4568942"/>
                <a:gd name="csY533" fmla="*/ 2216182 h 4190640"/>
                <a:gd name="csX534" fmla="*/ 2867617 w 4568942"/>
                <a:gd name="csY534" fmla="*/ 2254008 h 4190640"/>
                <a:gd name="csX535" fmla="*/ 2872556 w 4568942"/>
                <a:gd name="csY535" fmla="*/ 2317615 h 4190640"/>
                <a:gd name="csX536" fmla="*/ 2871231 w 4568942"/>
                <a:gd name="csY536" fmla="*/ 2533974 h 4190640"/>
                <a:gd name="csX537" fmla="*/ 2835753 w 4568942"/>
                <a:gd name="csY537" fmla="*/ 2583306 h 4190640"/>
                <a:gd name="csX538" fmla="*/ 2607829 w 4568942"/>
                <a:gd name="csY538" fmla="*/ 3959344 h 4190640"/>
                <a:gd name="csX539" fmla="*/ 2574761 w 4568942"/>
                <a:gd name="csY539" fmla="*/ 3959344 h 4190640"/>
                <a:gd name="csX540" fmla="*/ 2581808 w 4568942"/>
                <a:gd name="csY540" fmla="*/ 3973498 h 4190640"/>
                <a:gd name="csX541" fmla="*/ 2827501 w 4568942"/>
                <a:gd name="csY541" fmla="*/ 4152995 h 4190640"/>
                <a:gd name="csX542" fmla="*/ 1563197 w 4568942"/>
                <a:gd name="csY542" fmla="*/ 2334721 h 4190640"/>
                <a:gd name="csX543" fmla="*/ 1317865 w 4568942"/>
                <a:gd name="csY543" fmla="*/ 2235216 h 4190640"/>
                <a:gd name="csX544" fmla="*/ 1395446 w 4568942"/>
                <a:gd name="csY544" fmla="*/ 2731721 h 4190640"/>
                <a:gd name="csX545" fmla="*/ 1392977 w 4568942"/>
                <a:gd name="csY545" fmla="*/ 2740154 h 4190640"/>
                <a:gd name="csX546" fmla="*/ 1256427 w 4568942"/>
                <a:gd name="csY546" fmla="*/ 2705098 h 4190640"/>
                <a:gd name="csX547" fmla="*/ 1251669 w 4568942"/>
                <a:gd name="csY547" fmla="*/ 2709857 h 4190640"/>
                <a:gd name="csX548" fmla="*/ 1693904 w 4568942"/>
                <a:gd name="csY548" fmla="*/ 3836286 h 4190640"/>
                <a:gd name="csX549" fmla="*/ 1680171 w 4568942"/>
                <a:gd name="csY549" fmla="*/ 3872728 h 4190640"/>
                <a:gd name="csX550" fmla="*/ 1639152 w 4568942"/>
                <a:gd name="csY550" fmla="*/ 3893087 h 4190640"/>
                <a:gd name="csX551" fmla="*/ 1718359 w 4568942"/>
                <a:gd name="csY551" fmla="*/ 3915433 h 4190640"/>
                <a:gd name="csX552" fmla="*/ 1765401 w 4568942"/>
                <a:gd name="csY552" fmla="*/ 3909892 h 4190640"/>
                <a:gd name="csX553" fmla="*/ 1676135 w 4568942"/>
                <a:gd name="csY553" fmla="*/ 3263284 h 4190640"/>
                <a:gd name="csX554" fmla="*/ 1646018 w 4568942"/>
                <a:gd name="csY554" fmla="*/ 3265271 h 4190640"/>
                <a:gd name="csX555" fmla="*/ 1626924 w 4568942"/>
                <a:gd name="csY555" fmla="*/ 3260452 h 4190640"/>
                <a:gd name="csX556" fmla="*/ 1582291 w 4568942"/>
                <a:gd name="csY556" fmla="*/ 3186546 h 4190640"/>
                <a:gd name="csX557" fmla="*/ 1653728 w 4568942"/>
                <a:gd name="csY557" fmla="*/ 3111434 h 4190640"/>
                <a:gd name="csX558" fmla="*/ 1585062 w 4568942"/>
                <a:gd name="csY558" fmla="*/ 2596376 h 4190640"/>
                <a:gd name="csX559" fmla="*/ 1539766 w 4568942"/>
                <a:gd name="csY559" fmla="*/ 2558610 h 4190640"/>
                <a:gd name="csX560" fmla="*/ 1563137 w 4568942"/>
                <a:gd name="csY560" fmla="*/ 2334661 h 4190640"/>
                <a:gd name="csX561" fmla="*/ 2829850 w 4568942"/>
                <a:gd name="csY561" fmla="*/ 2254069 h 4190640"/>
                <a:gd name="csX562" fmla="*/ 2786061 w 4568942"/>
                <a:gd name="csY562" fmla="*/ 2250274 h 4190640"/>
                <a:gd name="csX563" fmla="*/ 2674689 w 4568942"/>
                <a:gd name="csY563" fmla="*/ 2306773 h 4190640"/>
                <a:gd name="csX564" fmla="*/ 2678001 w 4568942"/>
                <a:gd name="csY564" fmla="*/ 2477837 h 4190640"/>
                <a:gd name="csX565" fmla="*/ 2638368 w 4568942"/>
                <a:gd name="csY565" fmla="*/ 2490185 h 4190640"/>
                <a:gd name="csX566" fmla="*/ 1792808 w 4568942"/>
                <a:gd name="csY566" fmla="*/ 2523253 h 4190640"/>
                <a:gd name="csX567" fmla="*/ 1754861 w 4568942"/>
                <a:gd name="csY567" fmla="*/ 2410074 h 4190640"/>
                <a:gd name="csX568" fmla="*/ 1601385 w 4568942"/>
                <a:gd name="csY568" fmla="*/ 2348636 h 4190640"/>
                <a:gd name="csX569" fmla="*/ 1582231 w 4568942"/>
                <a:gd name="csY569" fmla="*/ 2548611 h 4190640"/>
                <a:gd name="csX570" fmla="*/ 1785580 w 4568942"/>
                <a:gd name="csY570" fmla="*/ 2634444 h 4190640"/>
                <a:gd name="csX571" fmla="*/ 2716190 w 4568942"/>
                <a:gd name="csY571" fmla="*/ 2596497 h 4190640"/>
                <a:gd name="csX572" fmla="*/ 2831959 w 4568942"/>
                <a:gd name="csY572" fmla="*/ 2532710 h 4190640"/>
                <a:gd name="csX573" fmla="*/ 2834308 w 4568942"/>
                <a:gd name="csY573" fmla="*/ 2422060 h 4190640"/>
                <a:gd name="csX574" fmla="*/ 2829790 w 4568942"/>
                <a:gd name="csY574" fmla="*/ 2254129 h 4190640"/>
                <a:gd name="csX575" fmla="*/ 2574641 w 4568942"/>
                <a:gd name="csY575" fmla="*/ 3926275 h 4190640"/>
                <a:gd name="csX576" fmla="*/ 2796662 w 4568942"/>
                <a:gd name="csY576" fmla="*/ 2598906 h 4190640"/>
                <a:gd name="csX577" fmla="*/ 2224984 w 4568942"/>
                <a:gd name="csY577" fmla="*/ 2731119 h 4190640"/>
                <a:gd name="csX578" fmla="*/ 2206131 w 4568942"/>
                <a:gd name="csY578" fmla="*/ 3926215 h 4190640"/>
                <a:gd name="csX579" fmla="*/ 2574701 w 4568942"/>
                <a:gd name="csY579" fmla="*/ 3926215 h 4190640"/>
                <a:gd name="csX580" fmla="*/ 2005312 w 4568942"/>
                <a:gd name="csY580" fmla="*/ 3926275 h 4190640"/>
                <a:gd name="csX581" fmla="*/ 2161257 w 4568942"/>
                <a:gd name="csY581" fmla="*/ 3926275 h 4190640"/>
                <a:gd name="csX582" fmla="*/ 2187278 w 4568942"/>
                <a:gd name="csY582" fmla="*/ 2731179 h 4190640"/>
                <a:gd name="csX583" fmla="*/ 1625057 w 4568942"/>
                <a:gd name="csY583" fmla="*/ 2613121 h 4190640"/>
                <a:gd name="csX584" fmla="*/ 1691194 w 4568942"/>
                <a:gd name="csY584" fmla="*/ 3094930 h 4190640"/>
                <a:gd name="csX585" fmla="*/ 1743235 w 4568942"/>
                <a:gd name="csY585" fmla="*/ 3068488 h 4190640"/>
                <a:gd name="csX586" fmla="*/ 1798952 w 4568942"/>
                <a:gd name="csY586" fmla="*/ 3145768 h 4190640"/>
                <a:gd name="csX587" fmla="*/ 1711071 w 4568942"/>
                <a:gd name="csY587" fmla="*/ 3228167 h 4190640"/>
                <a:gd name="csX588" fmla="*/ 1804252 w 4568942"/>
                <a:gd name="csY588" fmla="*/ 3905434 h 4190640"/>
                <a:gd name="csX589" fmla="*/ 1979412 w 4568942"/>
                <a:gd name="csY589" fmla="*/ 3909831 h 4190640"/>
                <a:gd name="csX590" fmla="*/ 2005433 w 4568942"/>
                <a:gd name="csY590" fmla="*/ 3926335 h 4190640"/>
                <a:gd name="csX591" fmla="*/ 1203662 w 4568942"/>
                <a:gd name="csY591" fmla="*/ 2694196 h 4190640"/>
                <a:gd name="csX592" fmla="*/ 1034105 w 4568942"/>
                <a:gd name="csY592" fmla="*/ 2706002 h 4190640"/>
                <a:gd name="csX593" fmla="*/ 960921 w 4568942"/>
                <a:gd name="csY593" fmla="*/ 3234311 h 4190640"/>
                <a:gd name="csX594" fmla="*/ 1277750 w 4568942"/>
                <a:gd name="csY594" fmla="*/ 3997230 h 4190640"/>
                <a:gd name="csX595" fmla="*/ 1653487 w 4568942"/>
                <a:gd name="csY595" fmla="*/ 3843334 h 4190640"/>
                <a:gd name="csX596" fmla="*/ 1203662 w 4568942"/>
                <a:gd name="csY596" fmla="*/ 2694136 h 4190640"/>
                <a:gd name="csX597" fmla="*/ 486340 w 4568942"/>
                <a:gd name="csY597" fmla="*/ 2717024 h 4190640"/>
                <a:gd name="csX598" fmla="*/ 505434 w 4568942"/>
                <a:gd name="csY598" fmla="*/ 3097520 h 4190640"/>
                <a:gd name="csX599" fmla="*/ 372016 w 4568942"/>
                <a:gd name="csY599" fmla="*/ 3384594 h 4190640"/>
                <a:gd name="csX600" fmla="*/ 113674 w 4568942"/>
                <a:gd name="csY600" fmla="*/ 3721722 h 4190640"/>
                <a:gd name="csX601" fmla="*/ 408337 w 4568942"/>
                <a:gd name="csY601" fmla="*/ 3950128 h 4190640"/>
                <a:gd name="csX602" fmla="*/ 505073 w 4568942"/>
                <a:gd name="csY602" fmla="*/ 3843574 h 4190640"/>
                <a:gd name="csX603" fmla="*/ 923335 w 4568942"/>
                <a:gd name="csY603" fmla="*/ 3227204 h 4190640"/>
                <a:gd name="csX604" fmla="*/ 991821 w 4568942"/>
                <a:gd name="csY604" fmla="*/ 2728770 h 4190640"/>
                <a:gd name="csX605" fmla="*/ 989592 w 4568942"/>
                <a:gd name="csY605" fmla="*/ 2712387 h 4190640"/>
                <a:gd name="csX606" fmla="*/ 486340 w 4568942"/>
                <a:gd name="csY606" fmla="*/ 2717024 h 4190640"/>
                <a:gd name="csX607" fmla="*/ 1625177 w 4568942"/>
                <a:gd name="csY607" fmla="*/ 3184859 h 4190640"/>
                <a:gd name="csX608" fmla="*/ 1654632 w 4568942"/>
                <a:gd name="csY608" fmla="*/ 3226421 h 4190640"/>
                <a:gd name="csX609" fmla="*/ 1750042 w 4568942"/>
                <a:gd name="csY609" fmla="*/ 3156128 h 4190640"/>
                <a:gd name="csX610" fmla="*/ 1761607 w 4568942"/>
                <a:gd name="csY610" fmla="*/ 3140407 h 4190640"/>
                <a:gd name="csX611" fmla="*/ 1736068 w 4568942"/>
                <a:gd name="csY611" fmla="*/ 3109507 h 4190640"/>
                <a:gd name="csX612" fmla="*/ 1625177 w 4568942"/>
                <a:gd name="csY612" fmla="*/ 3184859 h 4190640"/>
                <a:gd name="csX613" fmla="*/ 3935319 w 4568942"/>
                <a:gd name="csY613" fmla="*/ 3401821 h 4190640"/>
                <a:gd name="csX614" fmla="*/ 3915441 w 4568942"/>
                <a:gd name="csY614" fmla="*/ 3273162 h 4190640"/>
                <a:gd name="csX615" fmla="*/ 3907069 w 4568942"/>
                <a:gd name="csY615" fmla="*/ 3262621 h 4190640"/>
                <a:gd name="csX616" fmla="*/ 3637885 w 4568942"/>
                <a:gd name="csY616" fmla="*/ 3274547 h 4190640"/>
                <a:gd name="csX617" fmla="*/ 3683241 w 4568942"/>
                <a:gd name="csY617" fmla="*/ 3434708 h 4190640"/>
                <a:gd name="csX618" fmla="*/ 3935379 w 4568942"/>
                <a:gd name="csY618" fmla="*/ 3401881 h 4190640"/>
                <a:gd name="csX619" fmla="*/ 3410924 w 4568942"/>
                <a:gd name="csY619" fmla="*/ 3312193 h 4190640"/>
                <a:gd name="csX620" fmla="*/ 3154088 w 4568942"/>
                <a:gd name="csY620" fmla="*/ 3270150 h 4190640"/>
                <a:gd name="csX621" fmla="*/ 3122707 w 4568942"/>
                <a:gd name="csY621" fmla="*/ 3401881 h 4190640"/>
                <a:gd name="csX622" fmla="*/ 3354184 w 4568942"/>
                <a:gd name="csY622" fmla="*/ 3472776 h 4190640"/>
                <a:gd name="csX623" fmla="*/ 3410864 w 4568942"/>
                <a:gd name="csY623" fmla="*/ 3312193 h 4190640"/>
                <a:gd name="csX624" fmla="*/ 3136922 w 4568942"/>
                <a:gd name="csY624" fmla="*/ 4152995 h 4190640"/>
                <a:gd name="csX625" fmla="*/ 3578675 w 4568942"/>
                <a:gd name="csY625" fmla="*/ 4152995 h 4190640"/>
                <a:gd name="csX626" fmla="*/ 3709924 w 4568942"/>
                <a:gd name="csY626" fmla="*/ 4000784 h 4190640"/>
                <a:gd name="csX627" fmla="*/ 3692938 w 4568942"/>
                <a:gd name="csY627" fmla="*/ 3674980 h 4190640"/>
                <a:gd name="csX628" fmla="*/ 3603672 w 4568942"/>
                <a:gd name="csY628" fmla="*/ 3291774 h 4190640"/>
                <a:gd name="csX629" fmla="*/ 3597709 w 4568942"/>
                <a:gd name="csY629" fmla="*/ 3284606 h 4190640"/>
                <a:gd name="csX630" fmla="*/ 3530006 w 4568942"/>
                <a:gd name="csY630" fmla="*/ 3301231 h 4190640"/>
                <a:gd name="csX631" fmla="*/ 3449594 w 4568942"/>
                <a:gd name="csY631" fmla="*/ 3320024 h 4190640"/>
                <a:gd name="csX632" fmla="*/ 3136861 w 4568942"/>
                <a:gd name="csY632" fmla="*/ 4152874 h 4190640"/>
                <a:gd name="csX633" fmla="*/ 602049 w 4568942"/>
                <a:gd name="csY633" fmla="*/ 4152995 h 4190640"/>
                <a:gd name="csX634" fmla="*/ 1379304 w 4568942"/>
                <a:gd name="csY634" fmla="*/ 4152995 h 4190640"/>
                <a:gd name="csX635" fmla="*/ 1327262 w 4568942"/>
                <a:gd name="csY635" fmla="*/ 4016023 h 4190640"/>
                <a:gd name="csX636" fmla="*/ 1249621 w 4568942"/>
                <a:gd name="csY636" fmla="*/ 4029937 h 4190640"/>
                <a:gd name="csX637" fmla="*/ 942248 w 4568942"/>
                <a:gd name="csY637" fmla="*/ 3293280 h 4190640"/>
                <a:gd name="csX638" fmla="*/ 762210 w 4568942"/>
                <a:gd name="csY638" fmla="*/ 3580956 h 4190640"/>
                <a:gd name="csX639" fmla="*/ 434298 w 4568942"/>
                <a:gd name="csY639" fmla="*/ 3985304 h 4190640"/>
                <a:gd name="csX640" fmla="*/ 401230 w 4568942"/>
                <a:gd name="csY640" fmla="*/ 3997170 h 4190640"/>
                <a:gd name="csX641" fmla="*/ 602049 w 4568942"/>
                <a:gd name="csY641" fmla="*/ 4152995 h 4190640"/>
                <a:gd name="csX642" fmla="*/ 2168304 w 4568942"/>
                <a:gd name="csY642" fmla="*/ 3964042 h 4190640"/>
                <a:gd name="csX643" fmla="*/ 1991097 w 4568942"/>
                <a:gd name="csY643" fmla="*/ 3964042 h 4190640"/>
                <a:gd name="csX644" fmla="*/ 1752572 w 4568942"/>
                <a:gd name="csY644" fmla="*/ 4075173 h 4190640"/>
                <a:gd name="csX645" fmla="*/ 1620178 w 4568942"/>
                <a:gd name="csY645" fmla="*/ 4152995 h 4190640"/>
                <a:gd name="csX646" fmla="*/ 2163546 w 4568942"/>
                <a:gd name="csY646" fmla="*/ 4152995 h 4190640"/>
                <a:gd name="csX647" fmla="*/ 2168244 w 4568942"/>
                <a:gd name="csY647" fmla="*/ 3964042 h 4190640"/>
                <a:gd name="csX648" fmla="*/ 2532116 w 4568942"/>
                <a:gd name="csY648" fmla="*/ 3964042 h 4190640"/>
                <a:gd name="csX649" fmla="*/ 2206071 w 4568942"/>
                <a:gd name="csY649" fmla="*/ 3964042 h 4190640"/>
                <a:gd name="csX650" fmla="*/ 2206071 w 4568942"/>
                <a:gd name="csY650" fmla="*/ 4152995 h 4190640"/>
                <a:gd name="csX651" fmla="*/ 2777808 w 4568942"/>
                <a:gd name="csY651" fmla="*/ 4152995 h 4190640"/>
                <a:gd name="csX652" fmla="*/ 2532116 w 4568942"/>
                <a:gd name="csY652" fmla="*/ 3964042 h 4190640"/>
                <a:gd name="csX653" fmla="*/ 4034644 w 4568942"/>
                <a:gd name="csY653" fmla="*/ 4152995 h 4190640"/>
                <a:gd name="csX654" fmla="*/ 3980313 w 4568942"/>
                <a:gd name="csY654" fmla="*/ 4063307 h 4190640"/>
                <a:gd name="csX655" fmla="*/ 3928211 w 4568942"/>
                <a:gd name="csY655" fmla="*/ 4115108 h 4190640"/>
                <a:gd name="csX656" fmla="*/ 3869242 w 4568942"/>
                <a:gd name="csY656" fmla="*/ 4152995 h 4190640"/>
                <a:gd name="csX657" fmla="*/ 4034583 w 4568942"/>
                <a:gd name="csY657" fmla="*/ 4152995 h 4190640"/>
                <a:gd name="csX658" fmla="*/ 1639091 w 4568942"/>
                <a:gd name="csY658" fmla="*/ 4082160 h 4190640"/>
                <a:gd name="csX659" fmla="*/ 1563498 w 4568942"/>
                <a:gd name="csY659" fmla="*/ 4077462 h 4190640"/>
                <a:gd name="csX660" fmla="*/ 1577713 w 4568942"/>
                <a:gd name="csY660" fmla="*/ 4124625 h 4190640"/>
                <a:gd name="csX661" fmla="*/ 1511577 w 4568942"/>
                <a:gd name="csY661" fmla="*/ 4152995 h 4190640"/>
                <a:gd name="csX662" fmla="*/ 1572895 w 4568942"/>
                <a:gd name="csY662" fmla="*/ 4150646 h 4190640"/>
                <a:gd name="csX663" fmla="*/ 1598735 w 4568942"/>
                <a:gd name="csY663" fmla="*/ 4119806 h 4190640"/>
                <a:gd name="csX664" fmla="*/ 1639091 w 4568942"/>
                <a:gd name="csY664" fmla="*/ 4082280 h 4190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</a:cxnLst>
              <a:rect l="l" t="t" r="r" b="b"/>
              <a:pathLst>
                <a:path w="4568942" h="4190640">
                  <a:moveTo>
                    <a:pt x="302025" y="4152995"/>
                  </a:moveTo>
                  <a:cubicBezTo>
                    <a:pt x="272691" y="4122938"/>
                    <a:pt x="222276" y="4105229"/>
                    <a:pt x="195592" y="4072824"/>
                  </a:cubicBezTo>
                  <a:cubicBezTo>
                    <a:pt x="177462" y="4050718"/>
                    <a:pt x="172944" y="4023733"/>
                    <a:pt x="160476" y="3999279"/>
                  </a:cubicBezTo>
                  <a:lnTo>
                    <a:pt x="145960" y="3999279"/>
                  </a:lnTo>
                  <a:cubicBezTo>
                    <a:pt x="145960" y="3999279"/>
                    <a:pt x="120963" y="4024818"/>
                    <a:pt x="120963" y="4024818"/>
                  </a:cubicBezTo>
                  <a:lnTo>
                    <a:pt x="5796" y="3939045"/>
                  </a:lnTo>
                  <a:cubicBezTo>
                    <a:pt x="-10829" y="3918505"/>
                    <a:pt x="12422" y="3895014"/>
                    <a:pt x="24107" y="3877546"/>
                  </a:cubicBezTo>
                  <a:cubicBezTo>
                    <a:pt x="48261" y="3841346"/>
                    <a:pt x="78076" y="3807976"/>
                    <a:pt x="103374" y="3772499"/>
                  </a:cubicBezTo>
                  <a:lnTo>
                    <a:pt x="103495" y="3765753"/>
                  </a:lnTo>
                  <a:cubicBezTo>
                    <a:pt x="85244" y="3758645"/>
                    <a:pt x="58079" y="3742261"/>
                    <a:pt x="69222" y="3719794"/>
                  </a:cubicBezTo>
                  <a:cubicBezTo>
                    <a:pt x="175534" y="3573427"/>
                    <a:pt x="298411" y="3437720"/>
                    <a:pt x="393701" y="3283462"/>
                  </a:cubicBezTo>
                  <a:cubicBezTo>
                    <a:pt x="412373" y="3253285"/>
                    <a:pt x="440984" y="3209194"/>
                    <a:pt x="452127" y="3176547"/>
                  </a:cubicBezTo>
                  <a:cubicBezTo>
                    <a:pt x="485557" y="3078487"/>
                    <a:pt x="454777" y="2928204"/>
                    <a:pt x="448272" y="2823518"/>
                  </a:cubicBezTo>
                  <a:cubicBezTo>
                    <a:pt x="446164" y="2789666"/>
                    <a:pt x="453513" y="2731782"/>
                    <a:pt x="442972" y="2701304"/>
                  </a:cubicBezTo>
                  <a:cubicBezTo>
                    <a:pt x="439418" y="2691004"/>
                    <a:pt x="423095" y="2694196"/>
                    <a:pt x="416650" y="2661489"/>
                  </a:cubicBezTo>
                  <a:cubicBezTo>
                    <a:pt x="362981" y="2388932"/>
                    <a:pt x="355272" y="2025663"/>
                    <a:pt x="402736" y="1752563"/>
                  </a:cubicBezTo>
                  <a:cubicBezTo>
                    <a:pt x="428094" y="1606497"/>
                    <a:pt x="473811" y="1456696"/>
                    <a:pt x="571330" y="1342493"/>
                  </a:cubicBezTo>
                  <a:cubicBezTo>
                    <a:pt x="457910" y="1363032"/>
                    <a:pt x="408458" y="1253708"/>
                    <a:pt x="457127" y="1159744"/>
                  </a:cubicBezTo>
                  <a:cubicBezTo>
                    <a:pt x="472848" y="1129446"/>
                    <a:pt x="502422" y="1110171"/>
                    <a:pt x="523745" y="1084331"/>
                  </a:cubicBezTo>
                  <a:cubicBezTo>
                    <a:pt x="474534" y="1032410"/>
                    <a:pt x="475197" y="963502"/>
                    <a:pt x="528744" y="914894"/>
                  </a:cubicBezTo>
                  <a:cubicBezTo>
                    <a:pt x="462307" y="859720"/>
                    <a:pt x="440020" y="760395"/>
                    <a:pt x="488990" y="686126"/>
                  </a:cubicBezTo>
                  <a:cubicBezTo>
                    <a:pt x="497242" y="673598"/>
                    <a:pt x="528082" y="648782"/>
                    <a:pt x="528865" y="640891"/>
                  </a:cubicBezTo>
                  <a:cubicBezTo>
                    <a:pt x="510674" y="532952"/>
                    <a:pt x="481280" y="426278"/>
                    <a:pt x="464174" y="318219"/>
                  </a:cubicBezTo>
                  <a:cubicBezTo>
                    <a:pt x="458994" y="285452"/>
                    <a:pt x="442911" y="236663"/>
                    <a:pt x="495556" y="263226"/>
                  </a:cubicBezTo>
                  <a:lnTo>
                    <a:pt x="800458" y="533434"/>
                  </a:lnTo>
                  <a:cubicBezTo>
                    <a:pt x="914902" y="450372"/>
                    <a:pt x="1091447" y="401763"/>
                    <a:pt x="1197458" y="525122"/>
                  </a:cubicBezTo>
                  <a:cubicBezTo>
                    <a:pt x="1289134" y="631796"/>
                    <a:pt x="1251066" y="767141"/>
                    <a:pt x="1119456" y="810931"/>
                  </a:cubicBezTo>
                  <a:cubicBezTo>
                    <a:pt x="1153789" y="850926"/>
                    <a:pt x="1156680" y="908087"/>
                    <a:pt x="1211312" y="926941"/>
                  </a:cubicBezTo>
                  <a:cubicBezTo>
                    <a:pt x="1243236" y="937963"/>
                    <a:pt x="1332322" y="941698"/>
                    <a:pt x="1321781" y="994101"/>
                  </a:cubicBezTo>
                  <a:cubicBezTo>
                    <a:pt x="1315155" y="1026808"/>
                    <a:pt x="1242513" y="1037590"/>
                    <a:pt x="1215890" y="1049335"/>
                  </a:cubicBezTo>
                  <a:cubicBezTo>
                    <a:pt x="1223841" y="1102341"/>
                    <a:pt x="1252150" y="1137277"/>
                    <a:pt x="1174871" y="1123965"/>
                  </a:cubicBezTo>
                  <a:cubicBezTo>
                    <a:pt x="1146079" y="1119026"/>
                    <a:pt x="1114758" y="1079332"/>
                    <a:pt x="1096507" y="1109208"/>
                  </a:cubicBezTo>
                  <a:cubicBezTo>
                    <a:pt x="1090122" y="1143300"/>
                    <a:pt x="1207096" y="1172333"/>
                    <a:pt x="1232755" y="1153419"/>
                  </a:cubicBezTo>
                  <a:cubicBezTo>
                    <a:pt x="1238598" y="1272802"/>
                    <a:pt x="1232153" y="1438204"/>
                    <a:pt x="1070365" y="1422061"/>
                  </a:cubicBezTo>
                  <a:cubicBezTo>
                    <a:pt x="1046332" y="1419652"/>
                    <a:pt x="1024588" y="1407424"/>
                    <a:pt x="1001277" y="1406099"/>
                  </a:cubicBezTo>
                  <a:cubicBezTo>
                    <a:pt x="1072293" y="1485909"/>
                    <a:pt x="1130900" y="1575838"/>
                    <a:pt x="1181617" y="1669863"/>
                  </a:cubicBezTo>
                  <a:cubicBezTo>
                    <a:pt x="1194025" y="1692932"/>
                    <a:pt x="1212999" y="1748287"/>
                    <a:pt x="1225347" y="1763104"/>
                  </a:cubicBezTo>
                  <a:cubicBezTo>
                    <a:pt x="1242152" y="1783222"/>
                    <a:pt x="1322624" y="1830867"/>
                    <a:pt x="1349428" y="1846889"/>
                  </a:cubicBezTo>
                  <a:cubicBezTo>
                    <a:pt x="1360812" y="1853696"/>
                    <a:pt x="1455078" y="1908809"/>
                    <a:pt x="1459535" y="1904472"/>
                  </a:cubicBezTo>
                  <a:cubicBezTo>
                    <a:pt x="1445500" y="1772561"/>
                    <a:pt x="1495314" y="1633602"/>
                    <a:pt x="1541031" y="1511267"/>
                  </a:cubicBezTo>
                  <a:cubicBezTo>
                    <a:pt x="1565546" y="1445733"/>
                    <a:pt x="1684327" y="1155286"/>
                    <a:pt x="1733899" y="1127820"/>
                  </a:cubicBezTo>
                  <a:cubicBezTo>
                    <a:pt x="1839971" y="1087102"/>
                    <a:pt x="1939657" y="1031687"/>
                    <a:pt x="2048801" y="998619"/>
                  </a:cubicBezTo>
                  <a:cubicBezTo>
                    <a:pt x="2065365" y="998980"/>
                    <a:pt x="2055788" y="926399"/>
                    <a:pt x="2053800" y="922965"/>
                  </a:cubicBezTo>
                  <a:cubicBezTo>
                    <a:pt x="2052897" y="921399"/>
                    <a:pt x="2029707" y="907786"/>
                    <a:pt x="2024286" y="902907"/>
                  </a:cubicBezTo>
                  <a:cubicBezTo>
                    <a:pt x="2004469" y="885319"/>
                    <a:pt x="1983929" y="862069"/>
                    <a:pt x="1968690" y="840385"/>
                  </a:cubicBezTo>
                  <a:cubicBezTo>
                    <a:pt x="1959956" y="827916"/>
                    <a:pt x="1947307" y="795330"/>
                    <a:pt x="1939236" y="789126"/>
                  </a:cubicBezTo>
                  <a:cubicBezTo>
                    <a:pt x="1936284" y="786837"/>
                    <a:pt x="1890989" y="783765"/>
                    <a:pt x="1875328" y="777802"/>
                  </a:cubicBezTo>
                  <a:cubicBezTo>
                    <a:pt x="1752572" y="731121"/>
                    <a:pt x="1795277" y="541686"/>
                    <a:pt x="1926707" y="548252"/>
                  </a:cubicBezTo>
                  <a:cubicBezTo>
                    <a:pt x="1951102" y="456757"/>
                    <a:pt x="2021695" y="388331"/>
                    <a:pt x="2102168" y="343457"/>
                  </a:cubicBezTo>
                  <a:lnTo>
                    <a:pt x="2301300" y="13377"/>
                  </a:lnTo>
                  <a:cubicBezTo>
                    <a:pt x="2328827" y="-12584"/>
                    <a:pt x="2339970" y="2113"/>
                    <a:pt x="2346536" y="32893"/>
                  </a:cubicBezTo>
                  <a:cubicBezTo>
                    <a:pt x="2367979" y="133483"/>
                    <a:pt x="2370328" y="244373"/>
                    <a:pt x="2392855" y="345565"/>
                  </a:cubicBezTo>
                  <a:cubicBezTo>
                    <a:pt x="2478748" y="394234"/>
                    <a:pt x="2541994" y="464346"/>
                    <a:pt x="2569822" y="560720"/>
                  </a:cubicBezTo>
                  <a:cubicBezTo>
                    <a:pt x="2729019" y="579935"/>
                    <a:pt x="2713961" y="795872"/>
                    <a:pt x="2551752" y="785753"/>
                  </a:cubicBezTo>
                  <a:cubicBezTo>
                    <a:pt x="2525189" y="845264"/>
                    <a:pt x="2481399" y="897125"/>
                    <a:pt x="2425803" y="931458"/>
                  </a:cubicBezTo>
                  <a:lnTo>
                    <a:pt x="2424177" y="994463"/>
                  </a:lnTo>
                  <a:lnTo>
                    <a:pt x="2434115" y="1003377"/>
                  </a:lnTo>
                  <a:cubicBezTo>
                    <a:pt x="2531393" y="1032349"/>
                    <a:pt x="2621020" y="1079693"/>
                    <a:pt x="2712937" y="1121435"/>
                  </a:cubicBezTo>
                  <a:cubicBezTo>
                    <a:pt x="2721490" y="1125350"/>
                    <a:pt x="2731188" y="1124206"/>
                    <a:pt x="2739861" y="1127579"/>
                  </a:cubicBezTo>
                  <a:lnTo>
                    <a:pt x="2746848" y="1134807"/>
                  </a:lnTo>
                  <a:cubicBezTo>
                    <a:pt x="2834006" y="1266538"/>
                    <a:pt x="2900806" y="1421941"/>
                    <a:pt x="2952667" y="1571441"/>
                  </a:cubicBezTo>
                  <a:cubicBezTo>
                    <a:pt x="2986819" y="1669863"/>
                    <a:pt x="3017478" y="1775814"/>
                    <a:pt x="3014045" y="1880921"/>
                  </a:cubicBezTo>
                  <a:lnTo>
                    <a:pt x="3113190" y="1821892"/>
                  </a:lnTo>
                  <a:cubicBezTo>
                    <a:pt x="3050245" y="1714556"/>
                    <a:pt x="3116864" y="1598907"/>
                    <a:pt x="3211009" y="1536987"/>
                  </a:cubicBezTo>
                  <a:cubicBezTo>
                    <a:pt x="3302323" y="1476934"/>
                    <a:pt x="3453088" y="1462538"/>
                    <a:pt x="3526874" y="1385078"/>
                  </a:cubicBezTo>
                  <a:cubicBezTo>
                    <a:pt x="3557533" y="1352853"/>
                    <a:pt x="3576386" y="1297859"/>
                    <a:pt x="3623489" y="1280874"/>
                  </a:cubicBezTo>
                  <a:lnTo>
                    <a:pt x="3620598" y="1271537"/>
                  </a:lnTo>
                  <a:cubicBezTo>
                    <a:pt x="3588794" y="1269007"/>
                    <a:pt x="3485193" y="1213954"/>
                    <a:pt x="3482482" y="1183295"/>
                  </a:cubicBezTo>
                  <a:cubicBezTo>
                    <a:pt x="3481699" y="1174561"/>
                    <a:pt x="3530488" y="1137036"/>
                    <a:pt x="3540909" y="1125109"/>
                  </a:cubicBezTo>
                  <a:cubicBezTo>
                    <a:pt x="3564219" y="1098607"/>
                    <a:pt x="3583735" y="1064093"/>
                    <a:pt x="3595179" y="1030603"/>
                  </a:cubicBezTo>
                  <a:lnTo>
                    <a:pt x="3513322" y="1083367"/>
                  </a:lnTo>
                  <a:cubicBezTo>
                    <a:pt x="3467123" y="1104991"/>
                    <a:pt x="3420562" y="1143962"/>
                    <a:pt x="3415622" y="1063671"/>
                  </a:cubicBezTo>
                  <a:cubicBezTo>
                    <a:pt x="3368821" y="1071080"/>
                    <a:pt x="3319610" y="1092342"/>
                    <a:pt x="3271483" y="1087283"/>
                  </a:cubicBezTo>
                  <a:cubicBezTo>
                    <a:pt x="3231910" y="1083127"/>
                    <a:pt x="3208298" y="1057587"/>
                    <a:pt x="3227212" y="1019339"/>
                  </a:cubicBezTo>
                  <a:cubicBezTo>
                    <a:pt x="3248414" y="976573"/>
                    <a:pt x="3350390" y="927181"/>
                    <a:pt x="3390565" y="896944"/>
                  </a:cubicBezTo>
                  <a:cubicBezTo>
                    <a:pt x="3404720" y="833458"/>
                    <a:pt x="3425682" y="768345"/>
                    <a:pt x="3472242" y="721182"/>
                  </a:cubicBezTo>
                  <a:cubicBezTo>
                    <a:pt x="3311780" y="681729"/>
                    <a:pt x="3331416" y="454889"/>
                    <a:pt x="3461280" y="388994"/>
                  </a:cubicBezTo>
                  <a:cubicBezTo>
                    <a:pt x="3479771" y="379597"/>
                    <a:pt x="3528561" y="358576"/>
                    <a:pt x="3533741" y="390801"/>
                  </a:cubicBezTo>
                  <a:cubicBezTo>
                    <a:pt x="3538379" y="419894"/>
                    <a:pt x="3508503" y="433747"/>
                    <a:pt x="3505250" y="461274"/>
                  </a:cubicBezTo>
                  <a:cubicBezTo>
                    <a:pt x="3496878" y="532350"/>
                    <a:pt x="3568194" y="605353"/>
                    <a:pt x="3638969" y="604691"/>
                  </a:cubicBezTo>
                  <a:lnTo>
                    <a:pt x="3961219" y="260515"/>
                  </a:lnTo>
                  <a:cubicBezTo>
                    <a:pt x="3982722" y="239795"/>
                    <a:pt x="4003142" y="238892"/>
                    <a:pt x="4006454" y="272141"/>
                  </a:cubicBezTo>
                  <a:cubicBezTo>
                    <a:pt x="4020549" y="413690"/>
                    <a:pt x="3991155" y="572827"/>
                    <a:pt x="4001696" y="716183"/>
                  </a:cubicBezTo>
                  <a:cubicBezTo>
                    <a:pt x="4022898" y="755877"/>
                    <a:pt x="4052292" y="791837"/>
                    <a:pt x="4062893" y="836891"/>
                  </a:cubicBezTo>
                  <a:cubicBezTo>
                    <a:pt x="4065483" y="838879"/>
                    <a:pt x="4093070" y="808100"/>
                    <a:pt x="4098371" y="803943"/>
                  </a:cubicBezTo>
                  <a:cubicBezTo>
                    <a:pt x="4221790" y="707931"/>
                    <a:pt x="4389962" y="834904"/>
                    <a:pt x="4337740" y="981874"/>
                  </a:cubicBezTo>
                  <a:cubicBezTo>
                    <a:pt x="4334909" y="989764"/>
                    <a:pt x="4310875" y="1028314"/>
                    <a:pt x="4313224" y="1030542"/>
                  </a:cubicBezTo>
                  <a:cubicBezTo>
                    <a:pt x="4461158" y="1047830"/>
                    <a:pt x="4480493" y="1259069"/>
                    <a:pt x="4336836" y="1299847"/>
                  </a:cubicBezTo>
                  <a:cubicBezTo>
                    <a:pt x="4352979" y="1315930"/>
                    <a:pt x="4370025" y="1318941"/>
                    <a:pt x="4386469" y="1337553"/>
                  </a:cubicBezTo>
                  <a:cubicBezTo>
                    <a:pt x="4426403" y="1382729"/>
                    <a:pt x="4424235" y="1444769"/>
                    <a:pt x="4384059" y="1488680"/>
                  </a:cubicBezTo>
                  <a:cubicBezTo>
                    <a:pt x="4480554" y="1472537"/>
                    <a:pt x="4483445" y="1566321"/>
                    <a:pt x="4523862" y="1615833"/>
                  </a:cubicBezTo>
                  <a:cubicBezTo>
                    <a:pt x="4534764" y="1629205"/>
                    <a:pt x="4560483" y="1642456"/>
                    <a:pt x="4563857" y="1647877"/>
                  </a:cubicBezTo>
                  <a:cubicBezTo>
                    <a:pt x="4593190" y="1695161"/>
                    <a:pt x="4487179" y="1694137"/>
                    <a:pt x="4461881" y="1692028"/>
                  </a:cubicBezTo>
                  <a:cubicBezTo>
                    <a:pt x="4380385" y="1685102"/>
                    <a:pt x="4269254" y="1612821"/>
                    <a:pt x="4332138" y="1521868"/>
                  </a:cubicBezTo>
                  <a:cubicBezTo>
                    <a:pt x="4214381" y="1545600"/>
                    <a:pt x="4139511" y="1398691"/>
                    <a:pt x="4235282" y="1323459"/>
                  </a:cubicBezTo>
                  <a:cubicBezTo>
                    <a:pt x="4245401" y="1315508"/>
                    <a:pt x="4259737" y="1313942"/>
                    <a:pt x="4265941" y="1304606"/>
                  </a:cubicBezTo>
                  <a:cubicBezTo>
                    <a:pt x="4180831" y="1289306"/>
                    <a:pt x="4133066" y="1199739"/>
                    <a:pt x="4163122" y="1119026"/>
                  </a:cubicBezTo>
                  <a:cubicBezTo>
                    <a:pt x="4168242" y="1105292"/>
                    <a:pt x="4177939" y="1096017"/>
                    <a:pt x="4180951" y="1082524"/>
                  </a:cubicBezTo>
                  <a:cubicBezTo>
                    <a:pt x="4143486" y="1076983"/>
                    <a:pt x="4094516" y="1060840"/>
                    <a:pt x="4076928" y="1025784"/>
                  </a:cubicBezTo>
                  <a:cubicBezTo>
                    <a:pt x="4070302" y="1021026"/>
                    <a:pt x="4056930" y="1070056"/>
                    <a:pt x="4054220" y="1076200"/>
                  </a:cubicBezTo>
                  <a:cubicBezTo>
                    <a:pt x="4004406" y="1189077"/>
                    <a:pt x="3910563" y="1262803"/>
                    <a:pt x="3788830" y="1285632"/>
                  </a:cubicBezTo>
                  <a:lnTo>
                    <a:pt x="3873820" y="1354118"/>
                  </a:lnTo>
                  <a:cubicBezTo>
                    <a:pt x="3993143" y="1473561"/>
                    <a:pt x="4020609" y="1627699"/>
                    <a:pt x="4043257" y="1789366"/>
                  </a:cubicBezTo>
                  <a:cubicBezTo>
                    <a:pt x="4088131" y="2109207"/>
                    <a:pt x="4087770" y="2427722"/>
                    <a:pt x="4119573" y="2747563"/>
                  </a:cubicBezTo>
                  <a:cubicBezTo>
                    <a:pt x="4137945" y="2932902"/>
                    <a:pt x="4166736" y="3117759"/>
                    <a:pt x="4204503" y="3299785"/>
                  </a:cubicBezTo>
                  <a:cubicBezTo>
                    <a:pt x="4203177" y="3309001"/>
                    <a:pt x="4199985" y="3315867"/>
                    <a:pt x="4191854" y="3320566"/>
                  </a:cubicBezTo>
                  <a:cubicBezTo>
                    <a:pt x="4146437" y="3346948"/>
                    <a:pt x="4007840" y="3273463"/>
                    <a:pt x="3954111" y="3276655"/>
                  </a:cubicBezTo>
                  <a:lnTo>
                    <a:pt x="4105599" y="4152573"/>
                  </a:lnTo>
                  <a:cubicBezTo>
                    <a:pt x="4124211" y="4155705"/>
                    <a:pt x="4179626" y="4141731"/>
                    <a:pt x="4176434" y="4173836"/>
                  </a:cubicBezTo>
                  <a:cubicBezTo>
                    <a:pt x="4176735" y="4178775"/>
                    <a:pt x="4166736" y="4190641"/>
                    <a:pt x="4164387" y="4190641"/>
                  </a:cubicBezTo>
                  <a:lnTo>
                    <a:pt x="91749" y="4190641"/>
                  </a:lnTo>
                  <a:cubicBezTo>
                    <a:pt x="89099" y="4190641"/>
                    <a:pt x="77293" y="4182148"/>
                    <a:pt x="75908" y="4178052"/>
                  </a:cubicBezTo>
                  <a:cubicBezTo>
                    <a:pt x="72595" y="4171667"/>
                    <a:pt x="76149" y="4152814"/>
                    <a:pt x="82293" y="4152814"/>
                  </a:cubicBezTo>
                  <a:lnTo>
                    <a:pt x="302025" y="4152814"/>
                  </a:lnTo>
                  <a:close/>
                  <a:moveTo>
                    <a:pt x="2318888" y="127761"/>
                  </a:moveTo>
                  <a:lnTo>
                    <a:pt x="2312443" y="71683"/>
                  </a:lnTo>
                  <a:lnTo>
                    <a:pt x="2267509" y="142458"/>
                  </a:lnTo>
                  <a:lnTo>
                    <a:pt x="2318828" y="127700"/>
                  </a:lnTo>
                  <a:close/>
                  <a:moveTo>
                    <a:pt x="2225044" y="218111"/>
                  </a:moveTo>
                  <a:cubicBezTo>
                    <a:pt x="2254679" y="212991"/>
                    <a:pt x="2341416" y="215099"/>
                    <a:pt x="2328345" y="169201"/>
                  </a:cubicBezTo>
                  <a:lnTo>
                    <a:pt x="2319370" y="163479"/>
                  </a:lnTo>
                  <a:cubicBezTo>
                    <a:pt x="2287627" y="185344"/>
                    <a:pt x="2234079" y="172936"/>
                    <a:pt x="2225044" y="218111"/>
                  </a:cubicBezTo>
                  <a:close/>
                  <a:moveTo>
                    <a:pt x="2338404" y="232326"/>
                  </a:moveTo>
                  <a:cubicBezTo>
                    <a:pt x="2305938" y="239916"/>
                    <a:pt x="2274135" y="249975"/>
                    <a:pt x="2241006" y="255396"/>
                  </a:cubicBezTo>
                  <a:cubicBezTo>
                    <a:pt x="2213239" y="259973"/>
                    <a:pt x="2189988" y="248288"/>
                    <a:pt x="2182519" y="289006"/>
                  </a:cubicBezTo>
                  <a:cubicBezTo>
                    <a:pt x="2236067" y="292198"/>
                    <a:pt x="2287989" y="277742"/>
                    <a:pt x="2337862" y="260154"/>
                  </a:cubicBezTo>
                  <a:lnTo>
                    <a:pt x="2338404" y="232326"/>
                  </a:lnTo>
                  <a:close/>
                  <a:moveTo>
                    <a:pt x="2347861" y="293764"/>
                  </a:moveTo>
                  <a:cubicBezTo>
                    <a:pt x="2288772" y="314425"/>
                    <a:pt x="2225165" y="335868"/>
                    <a:pt x="2161679" y="322857"/>
                  </a:cubicBezTo>
                  <a:lnTo>
                    <a:pt x="2140055" y="359841"/>
                  </a:lnTo>
                  <a:cubicBezTo>
                    <a:pt x="2170412" y="376104"/>
                    <a:pt x="2331537" y="350203"/>
                    <a:pt x="2345632" y="326893"/>
                  </a:cubicBezTo>
                  <a:cubicBezTo>
                    <a:pt x="2350812" y="318280"/>
                    <a:pt x="2347018" y="303763"/>
                    <a:pt x="2347921" y="293825"/>
                  </a:cubicBezTo>
                  <a:close/>
                  <a:moveTo>
                    <a:pt x="643128" y="613846"/>
                  </a:moveTo>
                  <a:cubicBezTo>
                    <a:pt x="648308" y="616918"/>
                    <a:pt x="698001" y="619388"/>
                    <a:pt x="709867" y="623845"/>
                  </a:cubicBezTo>
                  <a:lnTo>
                    <a:pt x="769679" y="560539"/>
                  </a:lnTo>
                  <a:cubicBezTo>
                    <a:pt x="753356" y="549637"/>
                    <a:pt x="712035" y="500245"/>
                    <a:pt x="698844" y="494463"/>
                  </a:cubicBezTo>
                  <a:cubicBezTo>
                    <a:pt x="689508" y="490367"/>
                    <a:pt x="676196" y="493981"/>
                    <a:pt x="670233" y="490006"/>
                  </a:cubicBezTo>
                  <a:cubicBezTo>
                    <a:pt x="664270" y="486030"/>
                    <a:pt x="667824" y="469948"/>
                    <a:pt x="661499" y="460973"/>
                  </a:cubicBezTo>
                  <a:cubicBezTo>
                    <a:pt x="659873" y="458624"/>
                    <a:pt x="620902" y="424953"/>
                    <a:pt x="618312" y="423688"/>
                  </a:cubicBezTo>
                  <a:cubicBezTo>
                    <a:pt x="601808" y="415617"/>
                    <a:pt x="592953" y="430555"/>
                    <a:pt x="583557" y="392487"/>
                  </a:cubicBezTo>
                  <a:lnTo>
                    <a:pt x="505314" y="326712"/>
                  </a:lnTo>
                  <a:lnTo>
                    <a:pt x="561993" y="624327"/>
                  </a:lnTo>
                  <a:cubicBezTo>
                    <a:pt x="563559" y="625953"/>
                    <a:pt x="601808" y="616316"/>
                    <a:pt x="605542" y="614689"/>
                  </a:cubicBezTo>
                  <a:cubicBezTo>
                    <a:pt x="611867" y="611979"/>
                    <a:pt x="610060" y="602101"/>
                    <a:pt x="620962" y="600354"/>
                  </a:cubicBezTo>
                  <a:cubicBezTo>
                    <a:pt x="641863" y="597041"/>
                    <a:pt x="638972" y="611196"/>
                    <a:pt x="643249" y="613786"/>
                  </a:cubicBezTo>
                  <a:close/>
                  <a:moveTo>
                    <a:pt x="3930680" y="355143"/>
                  </a:moveTo>
                  <a:lnTo>
                    <a:pt x="3807984" y="480308"/>
                  </a:lnTo>
                  <a:cubicBezTo>
                    <a:pt x="3817200" y="488560"/>
                    <a:pt x="3855208" y="519761"/>
                    <a:pt x="3864665" y="513738"/>
                  </a:cubicBezTo>
                  <a:cubicBezTo>
                    <a:pt x="3889601" y="462599"/>
                    <a:pt x="3912370" y="409232"/>
                    <a:pt x="3930680" y="355143"/>
                  </a:cubicBezTo>
                  <a:close/>
                  <a:moveTo>
                    <a:pt x="2357317" y="364539"/>
                  </a:moveTo>
                  <a:lnTo>
                    <a:pt x="2196735" y="407004"/>
                  </a:lnTo>
                  <a:cubicBezTo>
                    <a:pt x="2252029" y="416099"/>
                    <a:pt x="2308347" y="422544"/>
                    <a:pt x="2361895" y="402065"/>
                  </a:cubicBezTo>
                  <a:lnTo>
                    <a:pt x="2357317" y="364539"/>
                  </a:lnTo>
                  <a:close/>
                  <a:moveTo>
                    <a:pt x="3963749" y="548794"/>
                  </a:moveTo>
                  <a:lnTo>
                    <a:pt x="3966158" y="378694"/>
                  </a:lnTo>
                  <a:lnTo>
                    <a:pt x="3902311" y="527772"/>
                  </a:lnTo>
                  <a:cubicBezTo>
                    <a:pt x="3902551" y="544517"/>
                    <a:pt x="3950979" y="546987"/>
                    <a:pt x="3963809" y="548794"/>
                  </a:cubicBezTo>
                  <a:close/>
                  <a:moveTo>
                    <a:pt x="2484350" y="469105"/>
                  </a:moveTo>
                  <a:cubicBezTo>
                    <a:pt x="2470316" y="464406"/>
                    <a:pt x="2465437" y="478923"/>
                    <a:pt x="2456281" y="484765"/>
                  </a:cubicBezTo>
                  <a:cubicBezTo>
                    <a:pt x="2354306" y="549577"/>
                    <a:pt x="2222514" y="556925"/>
                    <a:pt x="2111745" y="508558"/>
                  </a:cubicBezTo>
                  <a:cubicBezTo>
                    <a:pt x="2077592" y="493680"/>
                    <a:pt x="2053800" y="471153"/>
                    <a:pt x="2024406" y="449589"/>
                  </a:cubicBezTo>
                  <a:cubicBezTo>
                    <a:pt x="1832140" y="671309"/>
                    <a:pt x="2028261" y="1005907"/>
                    <a:pt x="2318708" y="937662"/>
                  </a:cubicBezTo>
                  <a:cubicBezTo>
                    <a:pt x="2525550" y="889054"/>
                    <a:pt x="2607528" y="638060"/>
                    <a:pt x="2484350" y="469044"/>
                  </a:cubicBezTo>
                  <a:close/>
                  <a:moveTo>
                    <a:pt x="3782506" y="511328"/>
                  </a:moveTo>
                  <a:cubicBezTo>
                    <a:pt x="3767327" y="527712"/>
                    <a:pt x="3689384" y="601980"/>
                    <a:pt x="3689806" y="617400"/>
                  </a:cubicBezTo>
                  <a:cubicBezTo>
                    <a:pt x="3690228" y="632820"/>
                    <a:pt x="3775278" y="686066"/>
                    <a:pt x="3786783" y="685825"/>
                  </a:cubicBezTo>
                  <a:cubicBezTo>
                    <a:pt x="3792324" y="685705"/>
                    <a:pt x="3795637" y="683055"/>
                    <a:pt x="3797986" y="678236"/>
                  </a:cubicBezTo>
                  <a:lnTo>
                    <a:pt x="3849847" y="555781"/>
                  </a:lnTo>
                  <a:lnTo>
                    <a:pt x="3782566" y="511328"/>
                  </a:lnTo>
                  <a:close/>
                  <a:moveTo>
                    <a:pt x="3831656" y="704498"/>
                  </a:moveTo>
                  <a:cubicBezTo>
                    <a:pt x="3871230" y="718532"/>
                    <a:pt x="3912610" y="724736"/>
                    <a:pt x="3954473" y="726302"/>
                  </a:cubicBezTo>
                  <a:cubicBezTo>
                    <a:pt x="3963508" y="719677"/>
                    <a:pt x="3968146" y="595294"/>
                    <a:pt x="3961701" y="586319"/>
                  </a:cubicBezTo>
                  <a:lnTo>
                    <a:pt x="3883518" y="567707"/>
                  </a:lnTo>
                  <a:lnTo>
                    <a:pt x="3831656" y="704498"/>
                  </a:lnTo>
                  <a:close/>
                  <a:moveTo>
                    <a:pt x="1913155" y="586620"/>
                  </a:moveTo>
                  <a:cubicBezTo>
                    <a:pt x="1810757" y="598848"/>
                    <a:pt x="1820274" y="749673"/>
                    <a:pt x="1922611" y="747203"/>
                  </a:cubicBezTo>
                  <a:cubicBezTo>
                    <a:pt x="1910324" y="692873"/>
                    <a:pt x="1904903" y="642156"/>
                    <a:pt x="1913155" y="586620"/>
                  </a:cubicBezTo>
                  <a:close/>
                  <a:moveTo>
                    <a:pt x="2579399" y="600775"/>
                  </a:moveTo>
                  <a:lnTo>
                    <a:pt x="2579399" y="697631"/>
                  </a:lnTo>
                  <a:cubicBezTo>
                    <a:pt x="2579399" y="707028"/>
                    <a:pt x="2567653" y="735578"/>
                    <a:pt x="2565244" y="747203"/>
                  </a:cubicBezTo>
                  <a:cubicBezTo>
                    <a:pt x="2661497" y="749071"/>
                    <a:pt x="2673183" y="621616"/>
                    <a:pt x="2579399" y="600836"/>
                  </a:cubicBezTo>
                  <a:close/>
                  <a:moveTo>
                    <a:pt x="3703841" y="822736"/>
                  </a:moveTo>
                  <a:cubicBezTo>
                    <a:pt x="3631018" y="842192"/>
                    <a:pt x="3541993" y="792017"/>
                    <a:pt x="3531452" y="714135"/>
                  </a:cubicBezTo>
                  <a:cubicBezTo>
                    <a:pt x="3503684" y="740096"/>
                    <a:pt x="3477543" y="769249"/>
                    <a:pt x="3460316" y="803642"/>
                  </a:cubicBezTo>
                  <a:cubicBezTo>
                    <a:pt x="3441583" y="841047"/>
                    <a:pt x="3438210" y="879296"/>
                    <a:pt x="3422489" y="916942"/>
                  </a:cubicBezTo>
                  <a:cubicBezTo>
                    <a:pt x="3400986" y="932663"/>
                    <a:pt x="3255823" y="1023495"/>
                    <a:pt x="3259738" y="1042288"/>
                  </a:cubicBezTo>
                  <a:cubicBezTo>
                    <a:pt x="3267809" y="1052829"/>
                    <a:pt x="3283229" y="1050118"/>
                    <a:pt x="3295095" y="1049335"/>
                  </a:cubicBezTo>
                  <a:cubicBezTo>
                    <a:pt x="3330031" y="1047107"/>
                    <a:pt x="3409057" y="1017412"/>
                    <a:pt x="3431886" y="1021026"/>
                  </a:cubicBezTo>
                  <a:cubicBezTo>
                    <a:pt x="3458629" y="1025242"/>
                    <a:pt x="3438993" y="1059455"/>
                    <a:pt x="3455738" y="1072947"/>
                  </a:cubicBezTo>
                  <a:cubicBezTo>
                    <a:pt x="3504467" y="1048311"/>
                    <a:pt x="3550486" y="1018195"/>
                    <a:pt x="3590601" y="981151"/>
                  </a:cubicBezTo>
                  <a:cubicBezTo>
                    <a:pt x="3604817" y="968020"/>
                    <a:pt x="3613490" y="940072"/>
                    <a:pt x="3639089" y="941457"/>
                  </a:cubicBezTo>
                  <a:cubicBezTo>
                    <a:pt x="3669628" y="948986"/>
                    <a:pt x="3637222" y="1033253"/>
                    <a:pt x="3629090" y="1052709"/>
                  </a:cubicBezTo>
                  <a:cubicBezTo>
                    <a:pt x="3608129" y="1102642"/>
                    <a:pt x="3572049" y="1151492"/>
                    <a:pt x="3529103" y="1184138"/>
                  </a:cubicBezTo>
                  <a:cubicBezTo>
                    <a:pt x="3636981" y="1273947"/>
                    <a:pt x="3824127" y="1272441"/>
                    <a:pt x="3930560" y="1179440"/>
                  </a:cubicBezTo>
                  <a:cubicBezTo>
                    <a:pt x="3876530" y="1147878"/>
                    <a:pt x="3833343" y="1108003"/>
                    <a:pt x="3812322" y="1047348"/>
                  </a:cubicBezTo>
                  <a:cubicBezTo>
                    <a:pt x="3808527" y="1036385"/>
                    <a:pt x="3792444" y="974585"/>
                    <a:pt x="3794312" y="967900"/>
                  </a:cubicBezTo>
                  <a:cubicBezTo>
                    <a:pt x="3802865" y="936397"/>
                    <a:pt x="3829307" y="967478"/>
                    <a:pt x="3839306" y="973200"/>
                  </a:cubicBezTo>
                  <a:cubicBezTo>
                    <a:pt x="3964291" y="1045059"/>
                    <a:pt x="4009888" y="846107"/>
                    <a:pt x="3895504" y="836771"/>
                  </a:cubicBezTo>
                  <a:cubicBezTo>
                    <a:pt x="3841775" y="832374"/>
                    <a:pt x="3833464" y="868996"/>
                    <a:pt x="3784433" y="877308"/>
                  </a:cubicBezTo>
                  <a:cubicBezTo>
                    <a:pt x="3739077" y="885018"/>
                    <a:pt x="3713538" y="867008"/>
                    <a:pt x="3703841" y="822736"/>
                  </a:cubicBezTo>
                  <a:close/>
                  <a:moveTo>
                    <a:pt x="1280039" y="983440"/>
                  </a:moveTo>
                  <a:cubicBezTo>
                    <a:pt x="1242091" y="969947"/>
                    <a:pt x="1197579" y="970429"/>
                    <a:pt x="1164270" y="945613"/>
                  </a:cubicBezTo>
                  <a:cubicBezTo>
                    <a:pt x="1123732" y="915316"/>
                    <a:pt x="1115360" y="858636"/>
                    <a:pt x="1079400" y="824483"/>
                  </a:cubicBezTo>
                  <a:cubicBezTo>
                    <a:pt x="973690" y="852974"/>
                    <a:pt x="864125" y="845264"/>
                    <a:pt x="760343" y="813340"/>
                  </a:cubicBezTo>
                  <a:cubicBezTo>
                    <a:pt x="714746" y="955431"/>
                    <a:pt x="722697" y="1069996"/>
                    <a:pt x="877256" y="1123965"/>
                  </a:cubicBezTo>
                  <a:cubicBezTo>
                    <a:pt x="1011156" y="1170706"/>
                    <a:pt x="994832" y="1086319"/>
                    <a:pt x="1087773" y="1043975"/>
                  </a:cubicBezTo>
                  <a:cubicBezTo>
                    <a:pt x="1147705" y="1016629"/>
                    <a:pt x="1227093" y="1023134"/>
                    <a:pt x="1280039" y="983500"/>
                  </a:cubicBezTo>
                  <a:close/>
                  <a:moveTo>
                    <a:pt x="659873" y="942059"/>
                  </a:moveTo>
                  <a:cubicBezTo>
                    <a:pt x="609217" y="909111"/>
                    <a:pt x="527600" y="935554"/>
                    <a:pt x="525672" y="1000667"/>
                  </a:cubicBezTo>
                  <a:cubicBezTo>
                    <a:pt x="523444" y="1076320"/>
                    <a:pt x="623371" y="1089752"/>
                    <a:pt x="669510" y="1043854"/>
                  </a:cubicBezTo>
                  <a:cubicBezTo>
                    <a:pt x="674389" y="1035542"/>
                    <a:pt x="666740" y="948022"/>
                    <a:pt x="659813" y="942059"/>
                  </a:cubicBezTo>
                  <a:close/>
                  <a:moveTo>
                    <a:pt x="2385627" y="955070"/>
                  </a:moveTo>
                  <a:cubicBezTo>
                    <a:pt x="2294253" y="993860"/>
                    <a:pt x="2186495" y="996450"/>
                    <a:pt x="2097470" y="950311"/>
                  </a:cubicBezTo>
                  <a:cubicBezTo>
                    <a:pt x="2095964" y="988198"/>
                    <a:pt x="2091265" y="990186"/>
                    <a:pt x="2123972" y="1006449"/>
                  </a:cubicBezTo>
                  <a:cubicBezTo>
                    <a:pt x="2205589" y="1046926"/>
                    <a:pt x="2303529" y="1032349"/>
                    <a:pt x="2382676" y="993318"/>
                  </a:cubicBezTo>
                  <a:lnTo>
                    <a:pt x="2385567" y="955070"/>
                  </a:lnTo>
                  <a:close/>
                  <a:moveTo>
                    <a:pt x="2047837" y="1191246"/>
                  </a:moveTo>
                  <a:cubicBezTo>
                    <a:pt x="2068919" y="1187511"/>
                    <a:pt x="2098795" y="1193956"/>
                    <a:pt x="2121081" y="1191246"/>
                  </a:cubicBezTo>
                  <a:cubicBezTo>
                    <a:pt x="2011817" y="1111497"/>
                    <a:pt x="2112347" y="1032892"/>
                    <a:pt x="2199204" y="1110774"/>
                  </a:cubicBezTo>
                  <a:lnTo>
                    <a:pt x="2229682" y="1153419"/>
                  </a:lnTo>
                  <a:cubicBezTo>
                    <a:pt x="2270099" y="1028133"/>
                    <a:pt x="2460919" y="1063069"/>
                    <a:pt x="2328947" y="1186548"/>
                  </a:cubicBezTo>
                  <a:lnTo>
                    <a:pt x="2406890" y="1186548"/>
                  </a:lnTo>
                  <a:cubicBezTo>
                    <a:pt x="2425984" y="1186548"/>
                    <a:pt x="2430562" y="1237505"/>
                    <a:pt x="2423454" y="1252564"/>
                  </a:cubicBezTo>
                  <a:cubicBezTo>
                    <a:pt x="2489410" y="1260756"/>
                    <a:pt x="2540127" y="1306111"/>
                    <a:pt x="2588735" y="1347131"/>
                  </a:cubicBezTo>
                  <a:cubicBezTo>
                    <a:pt x="2606203" y="1276055"/>
                    <a:pt x="2648065" y="1212870"/>
                    <a:pt x="2692578" y="1155768"/>
                  </a:cubicBezTo>
                  <a:lnTo>
                    <a:pt x="2681917" y="1147757"/>
                  </a:lnTo>
                  <a:lnTo>
                    <a:pt x="2405806" y="1026688"/>
                  </a:lnTo>
                  <a:cubicBezTo>
                    <a:pt x="2295699" y="1077766"/>
                    <a:pt x="2183965" y="1085415"/>
                    <a:pt x="2076990" y="1022290"/>
                  </a:cubicBezTo>
                  <a:lnTo>
                    <a:pt x="1776243" y="1155828"/>
                  </a:lnTo>
                  <a:cubicBezTo>
                    <a:pt x="1823105" y="1208232"/>
                    <a:pt x="1863462" y="1273646"/>
                    <a:pt x="1880146" y="1342432"/>
                  </a:cubicBezTo>
                  <a:cubicBezTo>
                    <a:pt x="1897253" y="1345083"/>
                    <a:pt x="1903818" y="1327976"/>
                    <a:pt x="1915684" y="1318941"/>
                  </a:cubicBezTo>
                  <a:cubicBezTo>
                    <a:pt x="1950499" y="1292378"/>
                    <a:pt x="1986037" y="1263466"/>
                    <a:pt x="2030791" y="1256901"/>
                  </a:cubicBezTo>
                  <a:cubicBezTo>
                    <a:pt x="2033501" y="1239493"/>
                    <a:pt x="2023382" y="1195583"/>
                    <a:pt x="2047837" y="1191246"/>
                  </a:cubicBezTo>
                  <a:close/>
                  <a:moveTo>
                    <a:pt x="2253354" y="1181729"/>
                  </a:moveTo>
                  <a:cubicBezTo>
                    <a:pt x="2257691" y="1185644"/>
                    <a:pt x="2298108" y="1160707"/>
                    <a:pt x="2304914" y="1155407"/>
                  </a:cubicBezTo>
                  <a:cubicBezTo>
                    <a:pt x="2319250" y="1144264"/>
                    <a:pt x="2358944" y="1106316"/>
                    <a:pt x="2318286" y="1111858"/>
                  </a:cubicBezTo>
                  <a:cubicBezTo>
                    <a:pt x="2286483" y="1116195"/>
                    <a:pt x="2264558" y="1155347"/>
                    <a:pt x="2253354" y="1181729"/>
                  </a:cubicBezTo>
                  <a:close/>
                  <a:moveTo>
                    <a:pt x="2196674" y="1181789"/>
                  </a:moveTo>
                  <a:cubicBezTo>
                    <a:pt x="2194205" y="1150769"/>
                    <a:pt x="2159932" y="1115291"/>
                    <a:pt x="2128008" y="1115412"/>
                  </a:cubicBezTo>
                  <a:cubicBezTo>
                    <a:pt x="2065546" y="1115653"/>
                    <a:pt x="2189928" y="1189077"/>
                    <a:pt x="2196674" y="1181789"/>
                  </a:cubicBezTo>
                  <a:close/>
                  <a:moveTo>
                    <a:pt x="746128" y="1266779"/>
                  </a:moveTo>
                  <a:lnTo>
                    <a:pt x="719986" y="1229193"/>
                  </a:lnTo>
                  <a:lnTo>
                    <a:pt x="694206" y="1162936"/>
                  </a:lnTo>
                  <a:cubicBezTo>
                    <a:pt x="688484" y="1187511"/>
                    <a:pt x="684328" y="1212448"/>
                    <a:pt x="675353" y="1236240"/>
                  </a:cubicBezTo>
                  <a:cubicBezTo>
                    <a:pt x="668667" y="1253889"/>
                    <a:pt x="658066" y="1268345"/>
                    <a:pt x="651681" y="1285753"/>
                  </a:cubicBezTo>
                  <a:cubicBezTo>
                    <a:pt x="680593" y="1269730"/>
                    <a:pt x="713361" y="1264490"/>
                    <a:pt x="746128" y="1266839"/>
                  </a:cubicBezTo>
                  <a:close/>
                  <a:moveTo>
                    <a:pt x="1828044" y="1479404"/>
                  </a:moveTo>
                  <a:cubicBezTo>
                    <a:pt x="1820937" y="1474585"/>
                    <a:pt x="1770581" y="1566863"/>
                    <a:pt x="1765883" y="1575416"/>
                  </a:cubicBezTo>
                  <a:cubicBezTo>
                    <a:pt x="1727334" y="1646251"/>
                    <a:pt x="1691977" y="1745817"/>
                    <a:pt x="1650536" y="1809665"/>
                  </a:cubicBezTo>
                  <a:cubicBezTo>
                    <a:pt x="1626322" y="1847010"/>
                    <a:pt x="1600361" y="1841287"/>
                    <a:pt x="1614456" y="1797196"/>
                  </a:cubicBezTo>
                  <a:cubicBezTo>
                    <a:pt x="1632586" y="1740396"/>
                    <a:pt x="1692699" y="1631132"/>
                    <a:pt x="1723358" y="1575416"/>
                  </a:cubicBezTo>
                  <a:cubicBezTo>
                    <a:pt x="1761366" y="1506328"/>
                    <a:pt x="1805156" y="1437361"/>
                    <a:pt x="1855752" y="1376886"/>
                  </a:cubicBezTo>
                  <a:cubicBezTo>
                    <a:pt x="1863582" y="1345866"/>
                    <a:pt x="1750945" y="1163659"/>
                    <a:pt x="1738417" y="1172393"/>
                  </a:cubicBezTo>
                  <a:cubicBezTo>
                    <a:pt x="1658306" y="1325446"/>
                    <a:pt x="1577051" y="1493378"/>
                    <a:pt x="1529225" y="1660044"/>
                  </a:cubicBezTo>
                  <a:cubicBezTo>
                    <a:pt x="1505011" y="1744432"/>
                    <a:pt x="1478870" y="1847973"/>
                    <a:pt x="1505313" y="1933204"/>
                  </a:cubicBezTo>
                  <a:lnTo>
                    <a:pt x="1661137" y="2007412"/>
                  </a:lnTo>
                  <a:lnTo>
                    <a:pt x="1717214" y="1985005"/>
                  </a:lnTo>
                  <a:lnTo>
                    <a:pt x="1709565" y="1826590"/>
                  </a:lnTo>
                  <a:cubicBezTo>
                    <a:pt x="1709565" y="1817676"/>
                    <a:pt x="1710288" y="1802015"/>
                    <a:pt x="1716913" y="1795691"/>
                  </a:cubicBezTo>
                  <a:cubicBezTo>
                    <a:pt x="1735044" y="1778404"/>
                    <a:pt x="1857800" y="1792438"/>
                    <a:pt x="1887194" y="1777018"/>
                  </a:cubicBezTo>
                  <a:lnTo>
                    <a:pt x="1950258" y="1633903"/>
                  </a:lnTo>
                  <a:lnTo>
                    <a:pt x="1827984" y="1479343"/>
                  </a:lnTo>
                  <a:close/>
                  <a:moveTo>
                    <a:pt x="2565907" y="1743107"/>
                  </a:moveTo>
                  <a:cubicBezTo>
                    <a:pt x="2579519" y="1751660"/>
                    <a:pt x="2620599" y="1724254"/>
                    <a:pt x="2636320" y="1750696"/>
                  </a:cubicBezTo>
                  <a:cubicBezTo>
                    <a:pt x="2649692" y="1773163"/>
                    <a:pt x="2640536" y="1847612"/>
                    <a:pt x="2647885" y="1876102"/>
                  </a:cubicBezTo>
                  <a:lnTo>
                    <a:pt x="2762208" y="1965068"/>
                  </a:lnTo>
                  <a:cubicBezTo>
                    <a:pt x="2777266" y="1969585"/>
                    <a:pt x="2829127" y="1953503"/>
                    <a:pt x="2847499" y="1948262"/>
                  </a:cubicBezTo>
                  <a:cubicBezTo>
                    <a:pt x="2866292" y="1942902"/>
                    <a:pt x="2971219" y="1908870"/>
                    <a:pt x="2975435" y="1896642"/>
                  </a:cubicBezTo>
                  <a:cubicBezTo>
                    <a:pt x="2982000" y="1799003"/>
                    <a:pt x="2955799" y="1699979"/>
                    <a:pt x="2925501" y="1607942"/>
                  </a:cubicBezTo>
                  <a:cubicBezTo>
                    <a:pt x="2908817" y="1557286"/>
                    <a:pt x="2758172" y="1182994"/>
                    <a:pt x="2732754" y="1176970"/>
                  </a:cubicBezTo>
                  <a:cubicBezTo>
                    <a:pt x="2695228" y="1197209"/>
                    <a:pt x="2612467" y="1338095"/>
                    <a:pt x="2617045" y="1372670"/>
                  </a:cubicBezTo>
                  <a:cubicBezTo>
                    <a:pt x="2618189" y="1381163"/>
                    <a:pt x="2674628" y="1453865"/>
                    <a:pt x="2685169" y="1470248"/>
                  </a:cubicBezTo>
                  <a:cubicBezTo>
                    <a:pt x="2753534" y="1576500"/>
                    <a:pt x="2805335" y="1691848"/>
                    <a:pt x="2860690" y="1805147"/>
                  </a:cubicBezTo>
                  <a:cubicBezTo>
                    <a:pt x="2869243" y="1827494"/>
                    <a:pt x="2847198" y="1843335"/>
                    <a:pt x="2829489" y="1825326"/>
                  </a:cubicBezTo>
                  <a:cubicBezTo>
                    <a:pt x="2769978" y="1709496"/>
                    <a:pt x="2718900" y="1588848"/>
                    <a:pt x="2647764" y="1479343"/>
                  </a:cubicBezTo>
                  <a:lnTo>
                    <a:pt x="2519948" y="1634686"/>
                  </a:lnTo>
                  <a:lnTo>
                    <a:pt x="2565786" y="1742986"/>
                  </a:lnTo>
                  <a:close/>
                  <a:moveTo>
                    <a:pt x="2343162" y="1389595"/>
                  </a:moveTo>
                  <a:cubicBezTo>
                    <a:pt x="2332923" y="1370682"/>
                    <a:pt x="2323466" y="1360322"/>
                    <a:pt x="2339127" y="1340686"/>
                  </a:cubicBezTo>
                  <a:cubicBezTo>
                    <a:pt x="2351535" y="1325085"/>
                    <a:pt x="2382857" y="1324423"/>
                    <a:pt x="2385507" y="1315990"/>
                  </a:cubicBezTo>
                  <a:cubicBezTo>
                    <a:pt x="2367136" y="1281717"/>
                    <a:pt x="2391590" y="1260454"/>
                    <a:pt x="2385627" y="1224314"/>
                  </a:cubicBezTo>
                  <a:cubicBezTo>
                    <a:pt x="2368882" y="1221604"/>
                    <a:pt x="2342560" y="1242806"/>
                    <a:pt x="2335874" y="1243529"/>
                  </a:cubicBezTo>
                  <a:cubicBezTo>
                    <a:pt x="2323346" y="1244854"/>
                    <a:pt x="2319310" y="1230940"/>
                    <a:pt x="2303288" y="1228771"/>
                  </a:cubicBezTo>
                  <a:cubicBezTo>
                    <a:pt x="2294253" y="1227567"/>
                    <a:pt x="2240464" y="1228290"/>
                    <a:pt x="2232815" y="1230458"/>
                  </a:cubicBezTo>
                  <a:cubicBezTo>
                    <a:pt x="2225466" y="1232506"/>
                    <a:pt x="2222394" y="1242505"/>
                    <a:pt x="2212998" y="1243529"/>
                  </a:cubicBezTo>
                  <a:cubicBezTo>
                    <a:pt x="2199867" y="1244914"/>
                    <a:pt x="2196433" y="1231361"/>
                    <a:pt x="2184808" y="1229133"/>
                  </a:cubicBezTo>
                  <a:cubicBezTo>
                    <a:pt x="2153908" y="1223170"/>
                    <a:pt x="2106745" y="1233349"/>
                    <a:pt x="2073858" y="1229133"/>
                  </a:cubicBezTo>
                  <a:cubicBezTo>
                    <a:pt x="2073075" y="1266297"/>
                    <a:pt x="2113552" y="1282500"/>
                    <a:pt x="2078616" y="1318821"/>
                  </a:cubicBezTo>
                  <a:lnTo>
                    <a:pt x="2106926" y="1323579"/>
                  </a:lnTo>
                  <a:cubicBezTo>
                    <a:pt x="2097048" y="1302136"/>
                    <a:pt x="2115600" y="1288162"/>
                    <a:pt x="2133068" y="1304606"/>
                  </a:cubicBezTo>
                  <a:cubicBezTo>
                    <a:pt x="2141862" y="1318761"/>
                    <a:pt x="2125478" y="1327494"/>
                    <a:pt x="2126502" y="1334602"/>
                  </a:cubicBezTo>
                  <a:cubicBezTo>
                    <a:pt x="2128610" y="1349058"/>
                    <a:pt x="2155655" y="1361948"/>
                    <a:pt x="2125840" y="1389716"/>
                  </a:cubicBezTo>
                  <a:cubicBezTo>
                    <a:pt x="2129634" y="1392848"/>
                    <a:pt x="2155475" y="1368935"/>
                    <a:pt x="2166256" y="1384777"/>
                  </a:cubicBezTo>
                  <a:cubicBezTo>
                    <a:pt x="2174990" y="1397606"/>
                    <a:pt x="2177761" y="1450612"/>
                    <a:pt x="2154270" y="1458262"/>
                  </a:cubicBezTo>
                  <a:cubicBezTo>
                    <a:pt x="2179688" y="1470610"/>
                    <a:pt x="2175111" y="1499522"/>
                    <a:pt x="2203481" y="1493498"/>
                  </a:cubicBezTo>
                  <a:cubicBezTo>
                    <a:pt x="2210950" y="1491932"/>
                    <a:pt x="2217033" y="1484283"/>
                    <a:pt x="2222695" y="1484283"/>
                  </a:cubicBezTo>
                  <a:cubicBezTo>
                    <a:pt x="2230706" y="1484283"/>
                    <a:pt x="2272990" y="1505967"/>
                    <a:pt x="2285820" y="1497715"/>
                  </a:cubicBezTo>
                  <a:cubicBezTo>
                    <a:pt x="2288470" y="1496028"/>
                    <a:pt x="2296783" y="1462599"/>
                    <a:pt x="2314792" y="1465249"/>
                  </a:cubicBezTo>
                  <a:cubicBezTo>
                    <a:pt x="2319611" y="1458503"/>
                    <a:pt x="2288591" y="1440011"/>
                    <a:pt x="2299373" y="1414713"/>
                  </a:cubicBezTo>
                  <a:cubicBezTo>
                    <a:pt x="2305577" y="1400136"/>
                    <a:pt x="2327803" y="1390378"/>
                    <a:pt x="2343162" y="1389716"/>
                  </a:cubicBezTo>
                  <a:close/>
                  <a:moveTo>
                    <a:pt x="2040729" y="1295209"/>
                  </a:moveTo>
                  <a:cubicBezTo>
                    <a:pt x="1959173" y="1307918"/>
                    <a:pt x="1892133" y="1382849"/>
                    <a:pt x="1848102" y="1448745"/>
                  </a:cubicBezTo>
                  <a:lnTo>
                    <a:pt x="1972244" y="1597341"/>
                  </a:lnTo>
                  <a:cubicBezTo>
                    <a:pt x="2016335" y="1541926"/>
                    <a:pt x="2078737" y="1521266"/>
                    <a:pt x="2144693" y="1502895"/>
                  </a:cubicBezTo>
                  <a:cubicBezTo>
                    <a:pt x="2141199" y="1491992"/>
                    <a:pt x="2118431" y="1492836"/>
                    <a:pt x="2109275" y="1493197"/>
                  </a:cubicBezTo>
                  <a:cubicBezTo>
                    <a:pt x="2089097" y="1494040"/>
                    <a:pt x="2016756" y="1520182"/>
                    <a:pt x="2008444" y="1506930"/>
                  </a:cubicBezTo>
                  <a:cubicBezTo>
                    <a:pt x="2006998" y="1499642"/>
                    <a:pt x="2006155" y="1489282"/>
                    <a:pt x="2008565" y="1482415"/>
                  </a:cubicBezTo>
                  <a:cubicBezTo>
                    <a:pt x="2014708" y="1464887"/>
                    <a:pt x="2103674" y="1432060"/>
                    <a:pt x="2125840" y="1432000"/>
                  </a:cubicBezTo>
                  <a:cubicBezTo>
                    <a:pt x="2114516" y="1414110"/>
                    <a:pt x="2077050" y="1428868"/>
                    <a:pt x="2061149" y="1435855"/>
                  </a:cubicBezTo>
                  <a:cubicBezTo>
                    <a:pt x="2042115" y="1444227"/>
                    <a:pt x="2015672" y="1475007"/>
                    <a:pt x="1998566" y="1452720"/>
                  </a:cubicBezTo>
                  <a:cubicBezTo>
                    <a:pt x="1983266" y="1432843"/>
                    <a:pt x="2051993" y="1385981"/>
                    <a:pt x="2067714" y="1376284"/>
                  </a:cubicBezTo>
                  <a:cubicBezTo>
                    <a:pt x="2075424" y="1371525"/>
                    <a:pt x="2083616" y="1366887"/>
                    <a:pt x="2092771" y="1365863"/>
                  </a:cubicBezTo>
                  <a:cubicBezTo>
                    <a:pt x="2083194" y="1346227"/>
                    <a:pt x="2044825" y="1363875"/>
                    <a:pt x="2029586" y="1371224"/>
                  </a:cubicBezTo>
                  <a:cubicBezTo>
                    <a:pt x="2013323" y="1378994"/>
                    <a:pt x="1972966" y="1420616"/>
                    <a:pt x="1957848" y="1399293"/>
                  </a:cubicBezTo>
                  <a:cubicBezTo>
                    <a:pt x="1938151" y="1371525"/>
                    <a:pt x="2023743" y="1312858"/>
                    <a:pt x="2040850" y="1295089"/>
                  </a:cubicBezTo>
                  <a:close/>
                  <a:moveTo>
                    <a:pt x="2343162" y="1432060"/>
                  </a:moveTo>
                  <a:cubicBezTo>
                    <a:pt x="2369063" y="1434349"/>
                    <a:pt x="2468930" y="1465068"/>
                    <a:pt x="2466220" y="1495607"/>
                  </a:cubicBezTo>
                  <a:cubicBezTo>
                    <a:pt x="2465798" y="1500425"/>
                    <a:pt x="2463028" y="1505123"/>
                    <a:pt x="2459293" y="1508135"/>
                  </a:cubicBezTo>
                  <a:cubicBezTo>
                    <a:pt x="2447849" y="1517291"/>
                    <a:pt x="2386350" y="1494884"/>
                    <a:pt x="2364365" y="1493619"/>
                  </a:cubicBezTo>
                  <a:cubicBezTo>
                    <a:pt x="2360148" y="1493378"/>
                    <a:pt x="2322743" y="1491511"/>
                    <a:pt x="2331297" y="1503015"/>
                  </a:cubicBezTo>
                  <a:cubicBezTo>
                    <a:pt x="2392132" y="1525061"/>
                    <a:pt x="2459534" y="1538854"/>
                    <a:pt x="2496758" y="1597462"/>
                  </a:cubicBezTo>
                  <a:lnTo>
                    <a:pt x="2621081" y="1447901"/>
                  </a:lnTo>
                  <a:cubicBezTo>
                    <a:pt x="2590783" y="1395558"/>
                    <a:pt x="2501336" y="1301413"/>
                    <a:pt x="2439958" y="1295149"/>
                  </a:cubicBezTo>
                  <a:cubicBezTo>
                    <a:pt x="2434959" y="1294667"/>
                    <a:pt x="2426887" y="1292438"/>
                    <a:pt x="2428213" y="1299847"/>
                  </a:cubicBezTo>
                  <a:cubicBezTo>
                    <a:pt x="2450198" y="1308039"/>
                    <a:pt x="2516635" y="1367249"/>
                    <a:pt x="2516033" y="1387306"/>
                  </a:cubicBezTo>
                  <a:cubicBezTo>
                    <a:pt x="2515913" y="1391703"/>
                    <a:pt x="2513503" y="1395558"/>
                    <a:pt x="2511094" y="1399052"/>
                  </a:cubicBezTo>
                  <a:cubicBezTo>
                    <a:pt x="2490795" y="1416399"/>
                    <a:pt x="2470737" y="1387427"/>
                    <a:pt x="2455077" y="1379235"/>
                  </a:cubicBezTo>
                  <a:cubicBezTo>
                    <a:pt x="2436946" y="1369718"/>
                    <a:pt x="2394662" y="1344480"/>
                    <a:pt x="2380929" y="1365923"/>
                  </a:cubicBezTo>
                  <a:cubicBezTo>
                    <a:pt x="2401228" y="1369477"/>
                    <a:pt x="2473267" y="1425133"/>
                    <a:pt x="2475496" y="1439409"/>
                  </a:cubicBezTo>
                  <a:cubicBezTo>
                    <a:pt x="2483326" y="1489402"/>
                    <a:pt x="2417370" y="1438866"/>
                    <a:pt x="2401589" y="1432723"/>
                  </a:cubicBezTo>
                  <a:cubicBezTo>
                    <a:pt x="2385266" y="1426398"/>
                    <a:pt x="2355209" y="1414171"/>
                    <a:pt x="2343162" y="1432060"/>
                  </a:cubicBezTo>
                  <a:close/>
                  <a:moveTo>
                    <a:pt x="3798408" y="1337734"/>
                  </a:moveTo>
                  <a:cubicBezTo>
                    <a:pt x="3718718" y="1289366"/>
                    <a:pt x="3666677" y="1272682"/>
                    <a:pt x="3600118" y="1349600"/>
                  </a:cubicBezTo>
                  <a:cubicBezTo>
                    <a:pt x="3551871" y="1405377"/>
                    <a:pt x="3515851" y="1480187"/>
                    <a:pt x="3462966" y="1533734"/>
                  </a:cubicBezTo>
                  <a:lnTo>
                    <a:pt x="3465255" y="1540721"/>
                  </a:lnTo>
                  <a:cubicBezTo>
                    <a:pt x="3478025" y="1517953"/>
                    <a:pt x="3520851" y="1526627"/>
                    <a:pt x="3508021" y="1550238"/>
                  </a:cubicBezTo>
                  <a:cubicBezTo>
                    <a:pt x="3500432" y="1564213"/>
                    <a:pt x="3419538" y="1609990"/>
                    <a:pt x="3398757" y="1611255"/>
                  </a:cubicBezTo>
                  <a:lnTo>
                    <a:pt x="3326597" y="1694920"/>
                  </a:lnTo>
                  <a:lnTo>
                    <a:pt x="3380386" y="1767501"/>
                  </a:lnTo>
                  <a:cubicBezTo>
                    <a:pt x="3391108" y="1770091"/>
                    <a:pt x="3443210" y="1704979"/>
                    <a:pt x="3460858" y="1729373"/>
                  </a:cubicBezTo>
                  <a:cubicBezTo>
                    <a:pt x="3475977" y="1750214"/>
                    <a:pt x="3420261" y="1780271"/>
                    <a:pt x="3408274" y="1790992"/>
                  </a:cubicBezTo>
                  <a:lnTo>
                    <a:pt x="3406648" y="1797377"/>
                  </a:lnTo>
                  <a:lnTo>
                    <a:pt x="3550305" y="1970308"/>
                  </a:lnTo>
                  <a:cubicBezTo>
                    <a:pt x="3663544" y="1885740"/>
                    <a:pt x="3763291" y="1783584"/>
                    <a:pt x="3838101" y="1663116"/>
                  </a:cubicBezTo>
                  <a:cubicBezTo>
                    <a:pt x="3848040" y="1647094"/>
                    <a:pt x="3883518" y="1573489"/>
                    <a:pt x="3890083" y="1568670"/>
                  </a:cubicBezTo>
                  <a:cubicBezTo>
                    <a:pt x="3898094" y="1562827"/>
                    <a:pt x="3907671" y="1562225"/>
                    <a:pt x="3916706" y="1566381"/>
                  </a:cubicBezTo>
                  <a:cubicBezTo>
                    <a:pt x="3932427" y="1577223"/>
                    <a:pt x="3890806" y="1650287"/>
                    <a:pt x="3882433" y="1664923"/>
                  </a:cubicBezTo>
                  <a:cubicBezTo>
                    <a:pt x="3736969" y="1919531"/>
                    <a:pt x="3459051" y="2106135"/>
                    <a:pt x="3188421" y="2205159"/>
                  </a:cubicBezTo>
                  <a:lnTo>
                    <a:pt x="3117827" y="2487715"/>
                  </a:lnTo>
                  <a:cubicBezTo>
                    <a:pt x="3136199" y="2488679"/>
                    <a:pt x="3141981" y="2468079"/>
                    <a:pt x="3162943" y="2466212"/>
                  </a:cubicBezTo>
                  <a:cubicBezTo>
                    <a:pt x="3175531" y="2465067"/>
                    <a:pt x="3180711" y="2473138"/>
                    <a:pt x="3177398" y="2485547"/>
                  </a:cubicBezTo>
                  <a:cubicBezTo>
                    <a:pt x="3171978" y="2505966"/>
                    <a:pt x="3111383" y="2533613"/>
                    <a:pt x="3101323" y="2556201"/>
                  </a:cubicBezTo>
                  <a:cubicBezTo>
                    <a:pt x="3052835" y="2784245"/>
                    <a:pt x="2989108" y="3008194"/>
                    <a:pt x="2924237" y="3231721"/>
                  </a:cubicBezTo>
                  <a:cubicBezTo>
                    <a:pt x="2997481" y="3225216"/>
                    <a:pt x="3070423" y="3219132"/>
                    <a:pt x="3143909" y="3227083"/>
                  </a:cubicBezTo>
                  <a:cubicBezTo>
                    <a:pt x="3217333" y="3235034"/>
                    <a:pt x="3288891" y="3257622"/>
                    <a:pt x="3361653" y="3269186"/>
                  </a:cubicBezTo>
                  <a:cubicBezTo>
                    <a:pt x="3385867" y="3267741"/>
                    <a:pt x="3452365" y="3161669"/>
                    <a:pt x="3467062" y="3223770"/>
                  </a:cubicBezTo>
                  <a:lnTo>
                    <a:pt x="3415622" y="3271957"/>
                  </a:lnTo>
                  <a:cubicBezTo>
                    <a:pt x="3451221" y="3276535"/>
                    <a:pt x="3489047" y="3268825"/>
                    <a:pt x="3524344" y="3262561"/>
                  </a:cubicBezTo>
                  <a:cubicBezTo>
                    <a:pt x="3559460" y="3256357"/>
                    <a:pt x="3663665" y="3237624"/>
                    <a:pt x="3690951" y="3226059"/>
                  </a:cubicBezTo>
                  <a:cubicBezTo>
                    <a:pt x="3701973" y="3221361"/>
                    <a:pt x="3699444" y="3210699"/>
                    <a:pt x="3705166" y="3204797"/>
                  </a:cubicBezTo>
                  <a:cubicBezTo>
                    <a:pt x="3712514" y="3197207"/>
                    <a:pt x="3776784" y="3143720"/>
                    <a:pt x="3781662" y="3143659"/>
                  </a:cubicBezTo>
                  <a:cubicBezTo>
                    <a:pt x="3827982" y="3161850"/>
                    <a:pt x="3762809" y="3194557"/>
                    <a:pt x="3751004" y="3217506"/>
                  </a:cubicBezTo>
                  <a:cubicBezTo>
                    <a:pt x="3802202" y="3209736"/>
                    <a:pt x="3852859" y="3214072"/>
                    <a:pt x="3903696" y="3222626"/>
                  </a:cubicBezTo>
                  <a:cubicBezTo>
                    <a:pt x="3910743" y="3208290"/>
                    <a:pt x="3963026" y="3159381"/>
                    <a:pt x="3974771" y="3161609"/>
                  </a:cubicBezTo>
                  <a:cubicBezTo>
                    <a:pt x="3984168" y="3165645"/>
                    <a:pt x="3989950" y="3175583"/>
                    <a:pt x="3986577" y="3185883"/>
                  </a:cubicBezTo>
                  <a:lnTo>
                    <a:pt x="3944715" y="3231721"/>
                  </a:lnTo>
                  <a:lnTo>
                    <a:pt x="4162038" y="3288461"/>
                  </a:lnTo>
                  <a:lnTo>
                    <a:pt x="4143125" y="3179860"/>
                  </a:lnTo>
                  <a:cubicBezTo>
                    <a:pt x="4125054" y="3191003"/>
                    <a:pt x="4103852" y="3229312"/>
                    <a:pt x="4082168" y="3205158"/>
                  </a:cubicBezTo>
                  <a:cubicBezTo>
                    <a:pt x="4079397" y="3171608"/>
                    <a:pt x="4117043" y="3161368"/>
                    <a:pt x="4132945" y="3138780"/>
                  </a:cubicBezTo>
                  <a:lnTo>
                    <a:pt x="4110056" y="2976752"/>
                  </a:lnTo>
                  <a:cubicBezTo>
                    <a:pt x="4103912" y="2969464"/>
                    <a:pt x="4072772" y="3017952"/>
                    <a:pt x="4054581" y="2999279"/>
                  </a:cubicBezTo>
                  <a:cubicBezTo>
                    <a:pt x="4029584" y="2973620"/>
                    <a:pt x="4102828" y="2948563"/>
                    <a:pt x="4100961" y="2922602"/>
                  </a:cubicBezTo>
                  <a:lnTo>
                    <a:pt x="4077048" y="2669681"/>
                  </a:lnTo>
                  <a:cubicBezTo>
                    <a:pt x="4068254" y="2660766"/>
                    <a:pt x="4018863" y="2711423"/>
                    <a:pt x="4006274" y="2715037"/>
                  </a:cubicBezTo>
                  <a:cubicBezTo>
                    <a:pt x="3984469" y="2721301"/>
                    <a:pt x="3973687" y="2704315"/>
                    <a:pt x="3986939" y="2685823"/>
                  </a:cubicBezTo>
                  <a:cubicBezTo>
                    <a:pt x="3997419" y="2671187"/>
                    <a:pt x="4068495" y="2634022"/>
                    <a:pt x="4071206" y="2619506"/>
                  </a:cubicBezTo>
                  <a:lnTo>
                    <a:pt x="4058075" y="2466513"/>
                  </a:lnTo>
                  <a:cubicBezTo>
                    <a:pt x="4037716" y="2473620"/>
                    <a:pt x="4023259" y="2506809"/>
                    <a:pt x="3999769" y="2498979"/>
                  </a:cubicBezTo>
                  <a:cubicBezTo>
                    <a:pt x="3963628" y="2486992"/>
                    <a:pt x="4044823" y="2432782"/>
                    <a:pt x="4051329" y="2424289"/>
                  </a:cubicBezTo>
                  <a:cubicBezTo>
                    <a:pt x="4064098" y="2407544"/>
                    <a:pt x="4053497" y="2401701"/>
                    <a:pt x="4053196" y="2383993"/>
                  </a:cubicBezTo>
                  <a:cubicBezTo>
                    <a:pt x="4052593" y="2350322"/>
                    <a:pt x="4050184" y="2317615"/>
                    <a:pt x="4048739" y="2284547"/>
                  </a:cubicBezTo>
                  <a:cubicBezTo>
                    <a:pt x="4046570" y="2235095"/>
                    <a:pt x="4045968" y="2185282"/>
                    <a:pt x="4043920" y="2135830"/>
                  </a:cubicBezTo>
                  <a:cubicBezTo>
                    <a:pt x="4034825" y="2125530"/>
                    <a:pt x="3966038" y="2217085"/>
                    <a:pt x="3958629" y="2171067"/>
                  </a:cubicBezTo>
                  <a:cubicBezTo>
                    <a:pt x="3954172" y="2143359"/>
                    <a:pt x="4023681" y="2110411"/>
                    <a:pt x="4037234" y="2086438"/>
                  </a:cubicBezTo>
                  <a:cubicBezTo>
                    <a:pt x="3996396" y="1845925"/>
                    <a:pt x="4026934" y="1542107"/>
                    <a:pt x="3828283" y="1366164"/>
                  </a:cubicBezTo>
                  <a:cubicBezTo>
                    <a:pt x="3812141" y="1363333"/>
                    <a:pt x="3772326" y="1445853"/>
                    <a:pt x="3753112" y="1408207"/>
                  </a:cubicBezTo>
                  <a:cubicBezTo>
                    <a:pt x="3742330" y="1387126"/>
                    <a:pt x="3792685" y="1357852"/>
                    <a:pt x="3798227" y="1337553"/>
                  </a:cubicBezTo>
                  <a:close/>
                  <a:moveTo>
                    <a:pt x="1157162" y="1710821"/>
                  </a:moveTo>
                  <a:cubicBezTo>
                    <a:pt x="1070004" y="1519459"/>
                    <a:pt x="789857" y="1119086"/>
                    <a:pt x="574100" y="1399413"/>
                  </a:cubicBezTo>
                  <a:cubicBezTo>
                    <a:pt x="383280" y="1647275"/>
                    <a:pt x="397435" y="2226301"/>
                    <a:pt x="434358" y="2525602"/>
                  </a:cubicBezTo>
                  <a:cubicBezTo>
                    <a:pt x="436527" y="2542949"/>
                    <a:pt x="454055" y="2658959"/>
                    <a:pt x="459054" y="2663899"/>
                  </a:cubicBezTo>
                  <a:cubicBezTo>
                    <a:pt x="574883" y="2722265"/>
                    <a:pt x="691737" y="2729252"/>
                    <a:pt x="818709" y="2711543"/>
                  </a:cubicBezTo>
                  <a:cubicBezTo>
                    <a:pt x="966703" y="2690883"/>
                    <a:pt x="1082653" y="2630469"/>
                    <a:pt x="1237574" y="2662573"/>
                  </a:cubicBezTo>
                  <a:cubicBezTo>
                    <a:pt x="1278111" y="2671006"/>
                    <a:pt x="1315878" y="2687450"/>
                    <a:pt x="1355632" y="2697991"/>
                  </a:cubicBezTo>
                  <a:lnTo>
                    <a:pt x="1298832" y="2334420"/>
                  </a:lnTo>
                  <a:cubicBezTo>
                    <a:pt x="1285098" y="2332493"/>
                    <a:pt x="1272449" y="2338757"/>
                    <a:pt x="1258957" y="2339239"/>
                  </a:cubicBezTo>
                  <a:cubicBezTo>
                    <a:pt x="1194507" y="2341648"/>
                    <a:pt x="1128431" y="2339239"/>
                    <a:pt x="1065245" y="2338817"/>
                  </a:cubicBezTo>
                  <a:cubicBezTo>
                    <a:pt x="1033081" y="2338577"/>
                    <a:pt x="974774" y="2344359"/>
                    <a:pt x="946886" y="2339058"/>
                  </a:cubicBezTo>
                  <a:cubicBezTo>
                    <a:pt x="939719" y="2337673"/>
                    <a:pt x="939357" y="2337251"/>
                    <a:pt x="936044" y="2330987"/>
                  </a:cubicBezTo>
                  <a:cubicBezTo>
                    <a:pt x="932792" y="2324843"/>
                    <a:pt x="911710" y="2204858"/>
                    <a:pt x="911710" y="2194196"/>
                  </a:cubicBezTo>
                  <a:cubicBezTo>
                    <a:pt x="911710" y="2182511"/>
                    <a:pt x="917071" y="2178174"/>
                    <a:pt x="925865" y="2171549"/>
                  </a:cubicBezTo>
                  <a:lnTo>
                    <a:pt x="1180713" y="2154864"/>
                  </a:lnTo>
                  <a:cubicBezTo>
                    <a:pt x="1120781" y="2123302"/>
                    <a:pt x="1064161" y="2084812"/>
                    <a:pt x="1009168" y="2045299"/>
                  </a:cubicBezTo>
                  <a:cubicBezTo>
                    <a:pt x="879545" y="1952178"/>
                    <a:pt x="716613" y="1816291"/>
                    <a:pt x="632587" y="1680162"/>
                  </a:cubicBezTo>
                  <a:cubicBezTo>
                    <a:pt x="621866" y="1662815"/>
                    <a:pt x="580003" y="1602702"/>
                    <a:pt x="620962" y="1602822"/>
                  </a:cubicBezTo>
                  <a:cubicBezTo>
                    <a:pt x="640899" y="1602822"/>
                    <a:pt x="640297" y="1620893"/>
                    <a:pt x="649633" y="1634807"/>
                  </a:cubicBezTo>
                  <a:cubicBezTo>
                    <a:pt x="738418" y="1767381"/>
                    <a:pt x="840333" y="1867911"/>
                    <a:pt x="966041" y="1965610"/>
                  </a:cubicBezTo>
                  <a:cubicBezTo>
                    <a:pt x="1141802" y="2102280"/>
                    <a:pt x="1339369" y="2211363"/>
                    <a:pt x="1547175" y="2291534"/>
                  </a:cubicBezTo>
                  <a:lnTo>
                    <a:pt x="1637164" y="2036625"/>
                  </a:lnTo>
                  <a:cubicBezTo>
                    <a:pt x="1424539" y="1944709"/>
                    <a:pt x="1227876" y="1827012"/>
                    <a:pt x="1051030" y="1677572"/>
                  </a:cubicBezTo>
                  <a:cubicBezTo>
                    <a:pt x="972305" y="1611074"/>
                    <a:pt x="886231" y="1532409"/>
                    <a:pt x="827383" y="1447721"/>
                  </a:cubicBezTo>
                  <a:cubicBezTo>
                    <a:pt x="817203" y="1433144"/>
                    <a:pt x="741550" y="1327675"/>
                    <a:pt x="791062" y="1328036"/>
                  </a:cubicBezTo>
                  <a:cubicBezTo>
                    <a:pt x="818589" y="1345504"/>
                    <a:pt x="831418" y="1385921"/>
                    <a:pt x="850994" y="1414652"/>
                  </a:cubicBezTo>
                  <a:cubicBezTo>
                    <a:pt x="930623" y="1531867"/>
                    <a:pt x="1045670" y="1625289"/>
                    <a:pt x="1157162" y="1710761"/>
                  </a:cubicBezTo>
                  <a:close/>
                  <a:moveTo>
                    <a:pt x="3458208" y="1474705"/>
                  </a:moveTo>
                  <a:cubicBezTo>
                    <a:pt x="3370568" y="1516508"/>
                    <a:pt x="3276844" y="1527952"/>
                    <a:pt x="3200890" y="1592944"/>
                  </a:cubicBezTo>
                  <a:cubicBezTo>
                    <a:pt x="3139512" y="1645468"/>
                    <a:pt x="3108371" y="1720218"/>
                    <a:pt x="3141620" y="1798461"/>
                  </a:cubicBezTo>
                  <a:cubicBezTo>
                    <a:pt x="3154630" y="1808400"/>
                    <a:pt x="3318225" y="1647817"/>
                    <a:pt x="3335572" y="1628361"/>
                  </a:cubicBezTo>
                  <a:lnTo>
                    <a:pt x="3458268" y="1474766"/>
                  </a:lnTo>
                  <a:close/>
                  <a:moveTo>
                    <a:pt x="2522719" y="1743890"/>
                  </a:moveTo>
                  <a:cubicBezTo>
                    <a:pt x="2496337" y="1677693"/>
                    <a:pt x="2487904" y="1612400"/>
                    <a:pt x="2420262" y="1574693"/>
                  </a:cubicBezTo>
                  <a:cubicBezTo>
                    <a:pt x="2315997" y="1516568"/>
                    <a:pt x="2172762" y="1520844"/>
                    <a:pt x="2065907" y="1568309"/>
                  </a:cubicBezTo>
                  <a:cubicBezTo>
                    <a:pt x="2046632" y="1576862"/>
                    <a:pt x="2029827" y="1587282"/>
                    <a:pt x="2014648" y="1602039"/>
                  </a:cubicBezTo>
                  <a:cubicBezTo>
                    <a:pt x="1985495" y="1630289"/>
                    <a:pt x="1987423" y="1645709"/>
                    <a:pt x="1973448" y="1678898"/>
                  </a:cubicBezTo>
                  <a:lnTo>
                    <a:pt x="1932128" y="1776898"/>
                  </a:lnTo>
                  <a:lnTo>
                    <a:pt x="2097470" y="1767441"/>
                  </a:lnTo>
                  <a:lnTo>
                    <a:pt x="2043440" y="1719977"/>
                  </a:lnTo>
                  <a:cubicBezTo>
                    <a:pt x="1982845" y="1635891"/>
                    <a:pt x="2078496" y="1548492"/>
                    <a:pt x="2156679" y="1620953"/>
                  </a:cubicBezTo>
                  <a:cubicBezTo>
                    <a:pt x="2184868" y="1647094"/>
                    <a:pt x="2191193" y="1671910"/>
                    <a:pt x="2205709" y="1704196"/>
                  </a:cubicBezTo>
                  <a:cubicBezTo>
                    <a:pt x="2208239" y="1709797"/>
                    <a:pt x="2203481" y="1712689"/>
                    <a:pt x="2215588" y="1710821"/>
                  </a:cubicBezTo>
                  <a:cubicBezTo>
                    <a:pt x="2225345" y="1645167"/>
                    <a:pt x="2325815" y="1538252"/>
                    <a:pt x="2390687" y="1599570"/>
                  </a:cubicBezTo>
                  <a:cubicBezTo>
                    <a:pt x="2434537" y="1641071"/>
                    <a:pt x="2397855" y="1688234"/>
                    <a:pt x="2362196" y="1717929"/>
                  </a:cubicBezTo>
                  <a:lnTo>
                    <a:pt x="2300758" y="1757984"/>
                  </a:lnTo>
                  <a:lnTo>
                    <a:pt x="2522840" y="1743829"/>
                  </a:lnTo>
                  <a:close/>
                  <a:moveTo>
                    <a:pt x="2365630" y="1626916"/>
                  </a:moveTo>
                  <a:cubicBezTo>
                    <a:pt x="2325153" y="1586740"/>
                    <a:pt x="2239139" y="1705641"/>
                    <a:pt x="2239259" y="1743890"/>
                  </a:cubicBezTo>
                  <a:cubicBezTo>
                    <a:pt x="2272147" y="1726964"/>
                    <a:pt x="2371713" y="1684620"/>
                    <a:pt x="2371292" y="1642697"/>
                  </a:cubicBezTo>
                  <a:cubicBezTo>
                    <a:pt x="2371292" y="1638421"/>
                    <a:pt x="2368641" y="1629928"/>
                    <a:pt x="2365630" y="1626976"/>
                  </a:cubicBezTo>
                  <a:close/>
                  <a:moveTo>
                    <a:pt x="2182459" y="1758045"/>
                  </a:moveTo>
                  <a:cubicBezTo>
                    <a:pt x="2194024" y="1745757"/>
                    <a:pt x="2150656" y="1667032"/>
                    <a:pt x="2137766" y="1653961"/>
                  </a:cubicBezTo>
                  <a:cubicBezTo>
                    <a:pt x="2075906" y="1591258"/>
                    <a:pt x="2025490" y="1674380"/>
                    <a:pt x="2103613" y="1725880"/>
                  </a:cubicBezTo>
                  <a:cubicBezTo>
                    <a:pt x="2112950" y="1732024"/>
                    <a:pt x="2177339" y="1763465"/>
                    <a:pt x="2182459" y="1757984"/>
                  </a:cubicBezTo>
                  <a:close/>
                  <a:moveTo>
                    <a:pt x="2517961" y="2305990"/>
                  </a:moveTo>
                  <a:cubicBezTo>
                    <a:pt x="2612829" y="2309845"/>
                    <a:pt x="2697216" y="2250033"/>
                    <a:pt x="2780700" y="2212869"/>
                  </a:cubicBezTo>
                  <a:cubicBezTo>
                    <a:pt x="3013985" y="2233830"/>
                    <a:pt x="3311298" y="2150527"/>
                    <a:pt x="3497540" y="2007653"/>
                  </a:cubicBezTo>
                  <a:cubicBezTo>
                    <a:pt x="3502781" y="2003617"/>
                    <a:pt x="3515851" y="1995425"/>
                    <a:pt x="3514526" y="1987896"/>
                  </a:cubicBezTo>
                  <a:lnTo>
                    <a:pt x="3295215" y="1726241"/>
                  </a:lnTo>
                  <a:cubicBezTo>
                    <a:pt x="3217032" y="1794004"/>
                    <a:pt x="3137705" y="1861405"/>
                    <a:pt x="3045547" y="1910134"/>
                  </a:cubicBezTo>
                  <a:cubicBezTo>
                    <a:pt x="2986699" y="1941215"/>
                    <a:pt x="2833284" y="2003015"/>
                    <a:pt x="2770038" y="2003436"/>
                  </a:cubicBezTo>
                  <a:cubicBezTo>
                    <a:pt x="2745102" y="2003617"/>
                    <a:pt x="2661919" y="1931999"/>
                    <a:pt x="2633730" y="1913929"/>
                  </a:cubicBezTo>
                  <a:cubicBezTo>
                    <a:pt x="2617768" y="1903689"/>
                    <a:pt x="2601023" y="1894173"/>
                    <a:pt x="2584037" y="1885680"/>
                  </a:cubicBezTo>
                  <a:cubicBezTo>
                    <a:pt x="2579399" y="1890679"/>
                    <a:pt x="2609877" y="1934830"/>
                    <a:pt x="2615118" y="1941938"/>
                  </a:cubicBezTo>
                  <a:cubicBezTo>
                    <a:pt x="2630236" y="1962478"/>
                    <a:pt x="2672580" y="2000545"/>
                    <a:pt x="2680772" y="2018013"/>
                  </a:cubicBezTo>
                  <a:cubicBezTo>
                    <a:pt x="2683302" y="2023314"/>
                    <a:pt x="2684386" y="2028433"/>
                    <a:pt x="2683483" y="2034336"/>
                  </a:cubicBezTo>
                  <a:cubicBezTo>
                    <a:pt x="2681615" y="2045901"/>
                    <a:pt x="2670231" y="2050961"/>
                    <a:pt x="2659389" y="2049154"/>
                  </a:cubicBezTo>
                  <a:cubicBezTo>
                    <a:pt x="2641500" y="2046142"/>
                    <a:pt x="2577291" y="2002955"/>
                    <a:pt x="2550788" y="1992113"/>
                  </a:cubicBezTo>
                  <a:cubicBezTo>
                    <a:pt x="2525309" y="1981692"/>
                    <a:pt x="2498866" y="1970187"/>
                    <a:pt x="2470617" y="1970730"/>
                  </a:cubicBezTo>
                  <a:cubicBezTo>
                    <a:pt x="2496156" y="2004822"/>
                    <a:pt x="2533320" y="2027771"/>
                    <a:pt x="2569762" y="2048732"/>
                  </a:cubicBezTo>
                  <a:cubicBezTo>
                    <a:pt x="2587892" y="2059152"/>
                    <a:pt x="2668364" y="2082583"/>
                    <a:pt x="2639572" y="2111194"/>
                  </a:cubicBezTo>
                  <a:cubicBezTo>
                    <a:pt x="2624695" y="2126012"/>
                    <a:pt x="2547114" y="2095353"/>
                    <a:pt x="2523502" y="2090233"/>
                  </a:cubicBezTo>
                  <a:cubicBezTo>
                    <a:pt x="2495192" y="2084150"/>
                    <a:pt x="2466762" y="2077102"/>
                    <a:pt x="2437549" y="2079331"/>
                  </a:cubicBezTo>
                  <a:cubicBezTo>
                    <a:pt x="2457667" y="2097762"/>
                    <a:pt x="2490615" y="2111496"/>
                    <a:pt x="2516635" y="2120651"/>
                  </a:cubicBezTo>
                  <a:cubicBezTo>
                    <a:pt x="2537055" y="2127879"/>
                    <a:pt x="2631381" y="2146010"/>
                    <a:pt x="2635296" y="2157996"/>
                  </a:cubicBezTo>
                  <a:cubicBezTo>
                    <a:pt x="2637344" y="2164260"/>
                    <a:pt x="2637103" y="2172814"/>
                    <a:pt x="2633669" y="2178596"/>
                  </a:cubicBezTo>
                  <a:cubicBezTo>
                    <a:pt x="2624634" y="2193775"/>
                    <a:pt x="2538560" y="2181909"/>
                    <a:pt x="2515310" y="2183053"/>
                  </a:cubicBezTo>
                  <a:cubicBezTo>
                    <a:pt x="2490675" y="2184258"/>
                    <a:pt x="2462606" y="2191245"/>
                    <a:pt x="2437549" y="2192751"/>
                  </a:cubicBezTo>
                  <a:cubicBezTo>
                    <a:pt x="2438332" y="2199798"/>
                    <a:pt x="2455137" y="2203231"/>
                    <a:pt x="2460980" y="2204677"/>
                  </a:cubicBezTo>
                  <a:cubicBezTo>
                    <a:pt x="2511335" y="2217386"/>
                    <a:pt x="2558076" y="2205520"/>
                    <a:pt x="2605480" y="2211363"/>
                  </a:cubicBezTo>
                  <a:cubicBezTo>
                    <a:pt x="2620057" y="2213170"/>
                    <a:pt x="2624333" y="2216483"/>
                    <a:pt x="2621864" y="2232626"/>
                  </a:cubicBezTo>
                  <a:cubicBezTo>
                    <a:pt x="2618370" y="2255273"/>
                    <a:pt x="2530730" y="2278042"/>
                    <a:pt x="2517840" y="2305990"/>
                  </a:cubicBezTo>
                  <a:close/>
                  <a:moveTo>
                    <a:pt x="2411648" y="2041504"/>
                  </a:moveTo>
                  <a:cubicBezTo>
                    <a:pt x="2431465" y="2037288"/>
                    <a:pt x="2463389" y="2044576"/>
                    <a:pt x="2484892" y="2041504"/>
                  </a:cubicBezTo>
                  <a:cubicBezTo>
                    <a:pt x="2461522" y="2022350"/>
                    <a:pt x="2389362" y="1959888"/>
                    <a:pt x="2440621" y="1933505"/>
                  </a:cubicBezTo>
                  <a:cubicBezTo>
                    <a:pt x="2475978" y="1915315"/>
                    <a:pt x="2543620" y="1950069"/>
                    <a:pt x="2579339" y="1961213"/>
                  </a:cubicBezTo>
                  <a:cubicBezTo>
                    <a:pt x="2584639" y="1956093"/>
                    <a:pt x="2519707" y="1886523"/>
                    <a:pt x="2550788" y="1854780"/>
                  </a:cubicBezTo>
                  <a:cubicBezTo>
                    <a:pt x="2571870" y="1833276"/>
                    <a:pt x="2604817" y="1855924"/>
                    <a:pt x="2607648" y="1852611"/>
                  </a:cubicBezTo>
                  <a:lnTo>
                    <a:pt x="2602950" y="1781777"/>
                  </a:lnTo>
                  <a:lnTo>
                    <a:pt x="2239079" y="1800690"/>
                  </a:lnTo>
                  <a:lnTo>
                    <a:pt x="2234381" y="2136131"/>
                  </a:lnTo>
                  <a:lnTo>
                    <a:pt x="2428152" y="2126614"/>
                  </a:lnTo>
                  <a:cubicBezTo>
                    <a:pt x="2415322" y="2109568"/>
                    <a:pt x="2389964" y="2099810"/>
                    <a:pt x="2386470" y="2075958"/>
                  </a:cubicBezTo>
                  <a:cubicBezTo>
                    <a:pt x="2384483" y="2062767"/>
                    <a:pt x="2400083" y="2044094"/>
                    <a:pt x="2411648" y="2041685"/>
                  </a:cubicBezTo>
                  <a:close/>
                  <a:moveTo>
                    <a:pt x="1823406" y="1989583"/>
                  </a:moveTo>
                  <a:lnTo>
                    <a:pt x="1679448" y="2041685"/>
                  </a:lnTo>
                  <a:lnTo>
                    <a:pt x="1587170" y="2305990"/>
                  </a:lnTo>
                  <a:lnTo>
                    <a:pt x="1870630" y="2400497"/>
                  </a:lnTo>
                  <a:cubicBezTo>
                    <a:pt x="1859426" y="2370621"/>
                    <a:pt x="1758896" y="2330385"/>
                    <a:pt x="1753234" y="2312194"/>
                  </a:cubicBezTo>
                  <a:cubicBezTo>
                    <a:pt x="1735646" y="2255213"/>
                    <a:pt x="1845633" y="2297979"/>
                    <a:pt x="1868762" y="2300810"/>
                  </a:cubicBezTo>
                  <a:cubicBezTo>
                    <a:pt x="1873822" y="2301412"/>
                    <a:pt x="1885929" y="2304846"/>
                    <a:pt x="1884724" y="2296594"/>
                  </a:cubicBezTo>
                  <a:cubicBezTo>
                    <a:pt x="1862438" y="2289667"/>
                    <a:pt x="1768594" y="2265212"/>
                    <a:pt x="1762691" y="2245997"/>
                  </a:cubicBezTo>
                  <a:cubicBezTo>
                    <a:pt x="1760884" y="2240094"/>
                    <a:pt x="1760402" y="2230276"/>
                    <a:pt x="1763896" y="2225337"/>
                  </a:cubicBezTo>
                  <a:cubicBezTo>
                    <a:pt x="1773473" y="2211724"/>
                    <a:pt x="1908697" y="2234011"/>
                    <a:pt x="1934116" y="2235336"/>
                  </a:cubicBezTo>
                  <a:lnTo>
                    <a:pt x="1983869" y="2230457"/>
                  </a:lnTo>
                  <a:lnTo>
                    <a:pt x="1766184" y="2175283"/>
                  </a:lnTo>
                  <a:cubicBezTo>
                    <a:pt x="1760884" y="2165646"/>
                    <a:pt x="1760402" y="2149262"/>
                    <a:pt x="1772449" y="2143841"/>
                  </a:cubicBezTo>
                  <a:lnTo>
                    <a:pt x="1955559" y="2116977"/>
                  </a:lnTo>
                  <a:cubicBezTo>
                    <a:pt x="1956764" y="2109990"/>
                    <a:pt x="1946705" y="2111134"/>
                    <a:pt x="1941464" y="2109930"/>
                  </a:cubicBezTo>
                  <a:cubicBezTo>
                    <a:pt x="1898939" y="2100292"/>
                    <a:pt x="1841055" y="2097281"/>
                    <a:pt x="1797084" y="2097883"/>
                  </a:cubicBezTo>
                  <a:cubicBezTo>
                    <a:pt x="1777448" y="2098184"/>
                    <a:pt x="1728297" y="2115230"/>
                    <a:pt x="1728297" y="2081620"/>
                  </a:cubicBezTo>
                  <a:cubicBezTo>
                    <a:pt x="1728297" y="2061261"/>
                    <a:pt x="1763534" y="2049214"/>
                    <a:pt x="1778291" y="2036625"/>
                  </a:cubicBezTo>
                  <a:cubicBezTo>
                    <a:pt x="1794434" y="2022892"/>
                    <a:pt x="1809733" y="2005786"/>
                    <a:pt x="1823286" y="1989522"/>
                  </a:cubicBezTo>
                  <a:close/>
                  <a:moveTo>
                    <a:pt x="2181917" y="2179078"/>
                  </a:moveTo>
                  <a:lnTo>
                    <a:pt x="1998265" y="2192751"/>
                  </a:lnTo>
                  <a:cubicBezTo>
                    <a:pt x="2001939" y="2201063"/>
                    <a:pt x="2013805" y="2201244"/>
                    <a:pt x="2022117" y="2209014"/>
                  </a:cubicBezTo>
                  <a:cubicBezTo>
                    <a:pt x="2078857" y="2262020"/>
                    <a:pt x="1964594" y="2283342"/>
                    <a:pt x="1927430" y="2273042"/>
                  </a:cubicBezTo>
                  <a:lnTo>
                    <a:pt x="1989109" y="2312797"/>
                  </a:lnTo>
                  <a:cubicBezTo>
                    <a:pt x="2012660" y="2388691"/>
                    <a:pt x="1904662" y="2345564"/>
                    <a:pt x="1865931" y="2339179"/>
                  </a:cubicBezTo>
                  <a:cubicBezTo>
                    <a:pt x="1979532" y="2428024"/>
                    <a:pt x="1912191" y="2468139"/>
                    <a:pt x="1799795" y="2424168"/>
                  </a:cubicBezTo>
                  <a:lnTo>
                    <a:pt x="1804493" y="2485607"/>
                  </a:lnTo>
                  <a:lnTo>
                    <a:pt x="2187519" y="2469344"/>
                  </a:lnTo>
                  <a:cubicBezTo>
                    <a:pt x="2192338" y="2465971"/>
                    <a:pt x="2191554" y="2460188"/>
                    <a:pt x="2192157" y="2455129"/>
                  </a:cubicBezTo>
                  <a:cubicBezTo>
                    <a:pt x="2198783" y="2400376"/>
                    <a:pt x="2189808" y="2326349"/>
                    <a:pt x="2187037" y="2270874"/>
                  </a:cubicBezTo>
                  <a:cubicBezTo>
                    <a:pt x="2186254" y="2255635"/>
                    <a:pt x="2190952" y="2184860"/>
                    <a:pt x="2181917" y="2179138"/>
                  </a:cubicBezTo>
                  <a:close/>
                  <a:moveTo>
                    <a:pt x="1289495" y="2301292"/>
                  </a:moveTo>
                  <a:cubicBezTo>
                    <a:pt x="1282568" y="2259189"/>
                    <a:pt x="1290218" y="2198353"/>
                    <a:pt x="1235225" y="2195160"/>
                  </a:cubicBezTo>
                  <a:cubicBezTo>
                    <a:pt x="1185833" y="2192269"/>
                    <a:pt x="1133129" y="2200882"/>
                    <a:pt x="1084159" y="2202268"/>
                  </a:cubicBezTo>
                  <a:cubicBezTo>
                    <a:pt x="1040851" y="2203472"/>
                    <a:pt x="997302" y="2200943"/>
                    <a:pt x="953994" y="2202087"/>
                  </a:cubicBezTo>
                  <a:lnTo>
                    <a:pt x="968149" y="2301292"/>
                  </a:lnTo>
                  <a:lnTo>
                    <a:pt x="1289435" y="2301292"/>
                  </a:lnTo>
                  <a:close/>
                  <a:moveTo>
                    <a:pt x="2827441" y="4152995"/>
                  </a:moveTo>
                  <a:lnTo>
                    <a:pt x="3070785" y="4152995"/>
                  </a:lnTo>
                  <a:cubicBezTo>
                    <a:pt x="3050968" y="4116794"/>
                    <a:pt x="3065786" y="4077642"/>
                    <a:pt x="3070785" y="4039635"/>
                  </a:cubicBezTo>
                  <a:cubicBezTo>
                    <a:pt x="2969653" y="4076197"/>
                    <a:pt x="2873339" y="4088003"/>
                    <a:pt x="2770641" y="4049152"/>
                  </a:cubicBezTo>
                  <a:cubicBezTo>
                    <a:pt x="2746788" y="4040117"/>
                    <a:pt x="2661799" y="3999640"/>
                    <a:pt x="2664208" y="3971390"/>
                  </a:cubicBezTo>
                  <a:cubicBezTo>
                    <a:pt x="2671677" y="3946393"/>
                    <a:pt x="2709745" y="3952899"/>
                    <a:pt x="2730826" y="3947719"/>
                  </a:cubicBezTo>
                  <a:cubicBezTo>
                    <a:pt x="2834970" y="3922179"/>
                    <a:pt x="2889421" y="3878570"/>
                    <a:pt x="2945198" y="3788882"/>
                  </a:cubicBezTo>
                  <a:cubicBezTo>
                    <a:pt x="3042596" y="3632154"/>
                    <a:pt x="3072110" y="3442117"/>
                    <a:pt x="3113310" y="3264970"/>
                  </a:cubicBezTo>
                  <a:cubicBezTo>
                    <a:pt x="3094818" y="3268825"/>
                    <a:pt x="3076146" y="3260031"/>
                    <a:pt x="3059220" y="3260031"/>
                  </a:cubicBezTo>
                  <a:cubicBezTo>
                    <a:pt x="3029164" y="3260031"/>
                    <a:pt x="2986879" y="3263344"/>
                    <a:pt x="2955137" y="3265030"/>
                  </a:cubicBezTo>
                  <a:cubicBezTo>
                    <a:pt x="2930079" y="3266356"/>
                    <a:pt x="2875267" y="3291955"/>
                    <a:pt x="2876833" y="3248587"/>
                  </a:cubicBezTo>
                  <a:cubicBezTo>
                    <a:pt x="2970135" y="2971452"/>
                    <a:pt x="3028380" y="2685040"/>
                    <a:pt x="3097649" y="2401340"/>
                  </a:cubicBezTo>
                  <a:cubicBezTo>
                    <a:pt x="3111744" y="2343636"/>
                    <a:pt x="3133067" y="2283523"/>
                    <a:pt x="3145475" y="2227084"/>
                  </a:cubicBezTo>
                  <a:cubicBezTo>
                    <a:pt x="3146378" y="2223048"/>
                    <a:pt x="3148607" y="2216423"/>
                    <a:pt x="3143969" y="2216182"/>
                  </a:cubicBezTo>
                  <a:cubicBezTo>
                    <a:pt x="3053799" y="2239311"/>
                    <a:pt x="2961160" y="2257020"/>
                    <a:pt x="2867617" y="2254008"/>
                  </a:cubicBezTo>
                  <a:cubicBezTo>
                    <a:pt x="2863642" y="2275693"/>
                    <a:pt x="2871894" y="2297437"/>
                    <a:pt x="2872556" y="2317615"/>
                  </a:cubicBezTo>
                  <a:cubicBezTo>
                    <a:pt x="2874363" y="2371886"/>
                    <a:pt x="2880025" y="2485306"/>
                    <a:pt x="2871231" y="2533974"/>
                  </a:cubicBezTo>
                  <a:cubicBezTo>
                    <a:pt x="2865810" y="2564031"/>
                    <a:pt x="2840030" y="2564272"/>
                    <a:pt x="2835753" y="2583306"/>
                  </a:cubicBezTo>
                  <a:lnTo>
                    <a:pt x="2607829" y="3959344"/>
                  </a:lnTo>
                  <a:lnTo>
                    <a:pt x="2574761" y="3959344"/>
                  </a:lnTo>
                  <a:cubicBezTo>
                    <a:pt x="2572593" y="3967596"/>
                    <a:pt x="2578255" y="3968800"/>
                    <a:pt x="2581808" y="3973498"/>
                  </a:cubicBezTo>
                  <a:cubicBezTo>
                    <a:pt x="2651137" y="4065054"/>
                    <a:pt x="2760160" y="4064271"/>
                    <a:pt x="2827501" y="4152995"/>
                  </a:cubicBezTo>
                  <a:close/>
                  <a:moveTo>
                    <a:pt x="1563197" y="2334721"/>
                  </a:moveTo>
                  <a:lnTo>
                    <a:pt x="1317865" y="2235216"/>
                  </a:lnTo>
                  <a:lnTo>
                    <a:pt x="1395446" y="2731721"/>
                  </a:lnTo>
                  <a:lnTo>
                    <a:pt x="1392977" y="2740154"/>
                  </a:lnTo>
                  <a:cubicBezTo>
                    <a:pt x="1379424" y="2747985"/>
                    <a:pt x="1278171" y="2712266"/>
                    <a:pt x="1256427" y="2705098"/>
                  </a:cubicBezTo>
                  <a:cubicBezTo>
                    <a:pt x="1249380" y="2702809"/>
                    <a:pt x="1251789" y="2700701"/>
                    <a:pt x="1251669" y="2709857"/>
                  </a:cubicBezTo>
                  <a:lnTo>
                    <a:pt x="1693904" y="3836286"/>
                  </a:lnTo>
                  <a:cubicBezTo>
                    <a:pt x="1700168" y="3846827"/>
                    <a:pt x="1688122" y="3866162"/>
                    <a:pt x="1680171" y="3872728"/>
                  </a:cubicBezTo>
                  <a:cubicBezTo>
                    <a:pt x="1668666" y="3882245"/>
                    <a:pt x="1647765" y="3881462"/>
                    <a:pt x="1639152" y="3893087"/>
                  </a:cubicBezTo>
                  <a:cubicBezTo>
                    <a:pt x="1664390" y="3901941"/>
                    <a:pt x="1691555" y="3912482"/>
                    <a:pt x="1718359" y="3915433"/>
                  </a:cubicBezTo>
                  <a:cubicBezTo>
                    <a:pt x="1728056" y="3916517"/>
                    <a:pt x="1763414" y="3921397"/>
                    <a:pt x="1765401" y="3909892"/>
                  </a:cubicBezTo>
                  <a:lnTo>
                    <a:pt x="1676135" y="3263284"/>
                  </a:lnTo>
                  <a:cubicBezTo>
                    <a:pt x="1670292" y="3249610"/>
                    <a:pt x="1659872" y="3264669"/>
                    <a:pt x="1646018" y="3265271"/>
                  </a:cubicBezTo>
                  <a:cubicBezTo>
                    <a:pt x="1638369" y="3265573"/>
                    <a:pt x="1633309" y="3265091"/>
                    <a:pt x="1626924" y="3260452"/>
                  </a:cubicBezTo>
                  <a:cubicBezTo>
                    <a:pt x="1621082" y="3256236"/>
                    <a:pt x="1582713" y="3193654"/>
                    <a:pt x="1582291" y="3186546"/>
                  </a:cubicBezTo>
                  <a:cubicBezTo>
                    <a:pt x="1580424" y="3157152"/>
                    <a:pt x="1658788" y="3147876"/>
                    <a:pt x="1653728" y="3111434"/>
                  </a:cubicBezTo>
                  <a:lnTo>
                    <a:pt x="1585062" y="2596376"/>
                  </a:lnTo>
                  <a:cubicBezTo>
                    <a:pt x="1579822" y="2582342"/>
                    <a:pt x="1541694" y="2577523"/>
                    <a:pt x="1539766" y="2558610"/>
                  </a:cubicBezTo>
                  <a:lnTo>
                    <a:pt x="1563137" y="2334661"/>
                  </a:lnTo>
                  <a:close/>
                  <a:moveTo>
                    <a:pt x="2829850" y="2254069"/>
                  </a:moveTo>
                  <a:lnTo>
                    <a:pt x="2786061" y="2250274"/>
                  </a:lnTo>
                  <a:lnTo>
                    <a:pt x="2674689" y="2306773"/>
                  </a:lnTo>
                  <a:lnTo>
                    <a:pt x="2678001" y="2477837"/>
                  </a:lnTo>
                  <a:lnTo>
                    <a:pt x="2638368" y="2490185"/>
                  </a:lnTo>
                  <a:lnTo>
                    <a:pt x="1792808" y="2523253"/>
                  </a:lnTo>
                  <a:cubicBezTo>
                    <a:pt x="1747331" y="2512832"/>
                    <a:pt x="1773774" y="2429288"/>
                    <a:pt x="1754861" y="2410074"/>
                  </a:cubicBezTo>
                  <a:cubicBezTo>
                    <a:pt x="1735586" y="2390498"/>
                    <a:pt x="1629635" y="2369657"/>
                    <a:pt x="1601385" y="2348636"/>
                  </a:cubicBezTo>
                  <a:lnTo>
                    <a:pt x="1582231" y="2548611"/>
                  </a:lnTo>
                  <a:cubicBezTo>
                    <a:pt x="1646681" y="2583968"/>
                    <a:pt x="1715106" y="2613001"/>
                    <a:pt x="1785580" y="2634444"/>
                  </a:cubicBezTo>
                  <a:cubicBezTo>
                    <a:pt x="2073135" y="2721723"/>
                    <a:pt x="2439175" y="2717868"/>
                    <a:pt x="2716190" y="2596497"/>
                  </a:cubicBezTo>
                  <a:cubicBezTo>
                    <a:pt x="2733958" y="2588727"/>
                    <a:pt x="2825514" y="2543491"/>
                    <a:pt x="2831959" y="2532710"/>
                  </a:cubicBezTo>
                  <a:cubicBezTo>
                    <a:pt x="2847619" y="2506448"/>
                    <a:pt x="2834970" y="2450671"/>
                    <a:pt x="2834308" y="2422060"/>
                  </a:cubicBezTo>
                  <a:cubicBezTo>
                    <a:pt x="2832983" y="2365983"/>
                    <a:pt x="2833163" y="2310086"/>
                    <a:pt x="2829790" y="2254129"/>
                  </a:cubicBezTo>
                  <a:close/>
                  <a:moveTo>
                    <a:pt x="2574641" y="3926275"/>
                  </a:moveTo>
                  <a:lnTo>
                    <a:pt x="2796662" y="2598906"/>
                  </a:lnTo>
                  <a:cubicBezTo>
                    <a:pt x="2622225" y="2691124"/>
                    <a:pt x="2422069" y="2729674"/>
                    <a:pt x="2224984" y="2731119"/>
                  </a:cubicBezTo>
                  <a:lnTo>
                    <a:pt x="2206131" y="3926215"/>
                  </a:lnTo>
                  <a:lnTo>
                    <a:pt x="2574701" y="3926215"/>
                  </a:lnTo>
                  <a:close/>
                  <a:moveTo>
                    <a:pt x="2005312" y="3926275"/>
                  </a:moveTo>
                  <a:cubicBezTo>
                    <a:pt x="2045669" y="3935190"/>
                    <a:pt x="2117166" y="3919650"/>
                    <a:pt x="2161257" y="3926275"/>
                  </a:cubicBezTo>
                  <a:lnTo>
                    <a:pt x="2187278" y="2731179"/>
                  </a:lnTo>
                  <a:cubicBezTo>
                    <a:pt x="1994350" y="2730517"/>
                    <a:pt x="1800337" y="2692871"/>
                    <a:pt x="1625057" y="2613121"/>
                  </a:cubicBezTo>
                  <a:lnTo>
                    <a:pt x="1691194" y="3094930"/>
                  </a:lnTo>
                  <a:cubicBezTo>
                    <a:pt x="1710288" y="3089449"/>
                    <a:pt x="1721371" y="3061621"/>
                    <a:pt x="1743235" y="3068488"/>
                  </a:cubicBezTo>
                  <a:cubicBezTo>
                    <a:pt x="1761245" y="3074150"/>
                    <a:pt x="1797385" y="3127637"/>
                    <a:pt x="1798952" y="3145768"/>
                  </a:cubicBezTo>
                  <a:cubicBezTo>
                    <a:pt x="1801361" y="3173234"/>
                    <a:pt x="1733417" y="3213711"/>
                    <a:pt x="1711071" y="3228167"/>
                  </a:cubicBezTo>
                  <a:lnTo>
                    <a:pt x="1804252" y="3905434"/>
                  </a:lnTo>
                  <a:cubicBezTo>
                    <a:pt x="1865088" y="3902302"/>
                    <a:pt x="1918997" y="3886882"/>
                    <a:pt x="1979412" y="3909831"/>
                  </a:cubicBezTo>
                  <a:cubicBezTo>
                    <a:pt x="1988145" y="3913144"/>
                    <a:pt x="1999891" y="3925131"/>
                    <a:pt x="2005433" y="3926335"/>
                  </a:cubicBezTo>
                  <a:close/>
                  <a:moveTo>
                    <a:pt x="1203662" y="2694196"/>
                  </a:moveTo>
                  <a:cubicBezTo>
                    <a:pt x="1147103" y="2693353"/>
                    <a:pt x="1088737" y="2688715"/>
                    <a:pt x="1034105" y="2706002"/>
                  </a:cubicBezTo>
                  <a:cubicBezTo>
                    <a:pt x="1010312" y="2882125"/>
                    <a:pt x="999350" y="3060658"/>
                    <a:pt x="960921" y="3234311"/>
                  </a:cubicBezTo>
                  <a:lnTo>
                    <a:pt x="1277750" y="3997230"/>
                  </a:lnTo>
                  <a:lnTo>
                    <a:pt x="1653487" y="3843334"/>
                  </a:lnTo>
                  <a:lnTo>
                    <a:pt x="1203662" y="2694136"/>
                  </a:lnTo>
                  <a:close/>
                  <a:moveTo>
                    <a:pt x="486340" y="2717024"/>
                  </a:moveTo>
                  <a:cubicBezTo>
                    <a:pt x="477967" y="2841768"/>
                    <a:pt x="513204" y="2974162"/>
                    <a:pt x="505434" y="3097520"/>
                  </a:cubicBezTo>
                  <a:cubicBezTo>
                    <a:pt x="498387" y="3209254"/>
                    <a:pt x="433154" y="3295689"/>
                    <a:pt x="372016" y="3384594"/>
                  </a:cubicBezTo>
                  <a:cubicBezTo>
                    <a:pt x="291605" y="3501568"/>
                    <a:pt x="198423" y="3608121"/>
                    <a:pt x="113674" y="3721722"/>
                  </a:cubicBezTo>
                  <a:lnTo>
                    <a:pt x="408337" y="3950128"/>
                  </a:lnTo>
                  <a:cubicBezTo>
                    <a:pt x="417252" y="3950128"/>
                    <a:pt x="492845" y="3858332"/>
                    <a:pt x="505073" y="3843574"/>
                  </a:cubicBezTo>
                  <a:cubicBezTo>
                    <a:pt x="632708" y="3689437"/>
                    <a:pt x="872739" y="3413566"/>
                    <a:pt x="923335" y="3227204"/>
                  </a:cubicBezTo>
                  <a:cubicBezTo>
                    <a:pt x="960499" y="3090292"/>
                    <a:pt x="980918" y="2873210"/>
                    <a:pt x="991821" y="2728770"/>
                  </a:cubicBezTo>
                  <a:cubicBezTo>
                    <a:pt x="992182" y="2724253"/>
                    <a:pt x="994170" y="2714073"/>
                    <a:pt x="989592" y="2712387"/>
                  </a:cubicBezTo>
                  <a:cubicBezTo>
                    <a:pt x="827262" y="2759007"/>
                    <a:pt x="646200" y="2786956"/>
                    <a:pt x="486340" y="2717024"/>
                  </a:cubicBezTo>
                  <a:close/>
                  <a:moveTo>
                    <a:pt x="1625177" y="3184859"/>
                  </a:moveTo>
                  <a:cubicBezTo>
                    <a:pt x="1621804" y="3189678"/>
                    <a:pt x="1639694" y="3230275"/>
                    <a:pt x="1654632" y="3226421"/>
                  </a:cubicBezTo>
                  <a:cubicBezTo>
                    <a:pt x="1663787" y="3224071"/>
                    <a:pt x="1739561" y="3166307"/>
                    <a:pt x="1750042" y="3156128"/>
                  </a:cubicBezTo>
                  <a:cubicBezTo>
                    <a:pt x="1754198" y="3152152"/>
                    <a:pt x="1762811" y="3147213"/>
                    <a:pt x="1761607" y="3140407"/>
                  </a:cubicBezTo>
                  <a:lnTo>
                    <a:pt x="1736068" y="3109507"/>
                  </a:lnTo>
                  <a:cubicBezTo>
                    <a:pt x="1700108" y="3135648"/>
                    <a:pt x="1667582" y="3168897"/>
                    <a:pt x="1625177" y="3184859"/>
                  </a:cubicBezTo>
                  <a:close/>
                  <a:moveTo>
                    <a:pt x="3935319" y="3401821"/>
                  </a:moveTo>
                  <a:cubicBezTo>
                    <a:pt x="3927428" y="3364295"/>
                    <a:pt x="3926645" y="3308037"/>
                    <a:pt x="3915441" y="3273162"/>
                  </a:cubicBezTo>
                  <a:cubicBezTo>
                    <a:pt x="3913936" y="3268524"/>
                    <a:pt x="3911586" y="3264850"/>
                    <a:pt x="3907069" y="3262621"/>
                  </a:cubicBezTo>
                  <a:cubicBezTo>
                    <a:pt x="3817381" y="3243045"/>
                    <a:pt x="3726790" y="3258344"/>
                    <a:pt x="3637885" y="3274547"/>
                  </a:cubicBezTo>
                  <a:lnTo>
                    <a:pt x="3683241" y="3434708"/>
                  </a:lnTo>
                  <a:lnTo>
                    <a:pt x="3935379" y="3401881"/>
                  </a:lnTo>
                  <a:close/>
                  <a:moveTo>
                    <a:pt x="3410924" y="3312193"/>
                  </a:moveTo>
                  <a:lnTo>
                    <a:pt x="3154088" y="3270150"/>
                  </a:lnTo>
                  <a:cubicBezTo>
                    <a:pt x="3140535" y="3274848"/>
                    <a:pt x="3128368" y="3382004"/>
                    <a:pt x="3122707" y="3401881"/>
                  </a:cubicBezTo>
                  <a:lnTo>
                    <a:pt x="3354184" y="3472776"/>
                  </a:lnTo>
                  <a:lnTo>
                    <a:pt x="3410864" y="3312193"/>
                  </a:lnTo>
                  <a:close/>
                  <a:moveTo>
                    <a:pt x="3136922" y="4152995"/>
                  </a:moveTo>
                  <a:lnTo>
                    <a:pt x="3578675" y="4152995"/>
                  </a:lnTo>
                  <a:cubicBezTo>
                    <a:pt x="3630898" y="4110711"/>
                    <a:pt x="3688059" y="4067343"/>
                    <a:pt x="3709924" y="4000784"/>
                  </a:cubicBezTo>
                  <a:cubicBezTo>
                    <a:pt x="3741065" y="3906157"/>
                    <a:pt x="3710707" y="3772318"/>
                    <a:pt x="3692938" y="3674980"/>
                  </a:cubicBezTo>
                  <a:cubicBezTo>
                    <a:pt x="3669387" y="3545839"/>
                    <a:pt x="3636198" y="3418807"/>
                    <a:pt x="3603672" y="3291774"/>
                  </a:cubicBezTo>
                  <a:lnTo>
                    <a:pt x="3597709" y="3284606"/>
                  </a:lnTo>
                  <a:cubicBezTo>
                    <a:pt x="3575603" y="3290810"/>
                    <a:pt x="3552594" y="3297075"/>
                    <a:pt x="3530006" y="3301231"/>
                  </a:cubicBezTo>
                  <a:cubicBezTo>
                    <a:pt x="3509647" y="3305025"/>
                    <a:pt x="3459834" y="3304905"/>
                    <a:pt x="3449594" y="3320024"/>
                  </a:cubicBezTo>
                  <a:lnTo>
                    <a:pt x="3136861" y="4152874"/>
                  </a:lnTo>
                  <a:close/>
                  <a:moveTo>
                    <a:pt x="602049" y="4152995"/>
                  </a:moveTo>
                  <a:lnTo>
                    <a:pt x="1379304" y="4152995"/>
                  </a:lnTo>
                  <a:lnTo>
                    <a:pt x="1327262" y="4016023"/>
                  </a:lnTo>
                  <a:cubicBezTo>
                    <a:pt x="1323768" y="4013313"/>
                    <a:pt x="1259800" y="4058488"/>
                    <a:pt x="1249621" y="4029937"/>
                  </a:cubicBezTo>
                  <a:lnTo>
                    <a:pt x="942248" y="3293280"/>
                  </a:lnTo>
                  <a:cubicBezTo>
                    <a:pt x="900145" y="3399291"/>
                    <a:pt x="830515" y="3490786"/>
                    <a:pt x="762210" y="3580956"/>
                  </a:cubicBezTo>
                  <a:cubicBezTo>
                    <a:pt x="657464" y="3719252"/>
                    <a:pt x="542719" y="3849899"/>
                    <a:pt x="434298" y="3985304"/>
                  </a:cubicBezTo>
                  <a:lnTo>
                    <a:pt x="401230" y="3997170"/>
                  </a:lnTo>
                  <a:cubicBezTo>
                    <a:pt x="444718" y="4081738"/>
                    <a:pt x="546453" y="4085895"/>
                    <a:pt x="602049" y="4152995"/>
                  </a:cubicBezTo>
                  <a:close/>
                  <a:moveTo>
                    <a:pt x="2168304" y="3964042"/>
                  </a:moveTo>
                  <a:lnTo>
                    <a:pt x="1991097" y="3964042"/>
                  </a:lnTo>
                  <a:cubicBezTo>
                    <a:pt x="1965257" y="3964042"/>
                    <a:pt x="1787628" y="4057042"/>
                    <a:pt x="1752572" y="4075173"/>
                  </a:cubicBezTo>
                  <a:cubicBezTo>
                    <a:pt x="1707336" y="4098483"/>
                    <a:pt x="1653668" y="4113361"/>
                    <a:pt x="1620178" y="4152995"/>
                  </a:cubicBezTo>
                  <a:lnTo>
                    <a:pt x="2163546" y="4152995"/>
                  </a:lnTo>
                  <a:lnTo>
                    <a:pt x="2168244" y="3964042"/>
                  </a:lnTo>
                  <a:close/>
                  <a:moveTo>
                    <a:pt x="2532116" y="3964042"/>
                  </a:moveTo>
                  <a:lnTo>
                    <a:pt x="2206071" y="3964042"/>
                  </a:lnTo>
                  <a:lnTo>
                    <a:pt x="2206071" y="4152995"/>
                  </a:lnTo>
                  <a:lnTo>
                    <a:pt x="2777808" y="4152995"/>
                  </a:lnTo>
                  <a:cubicBezTo>
                    <a:pt x="2697577" y="4085352"/>
                    <a:pt x="2579037" y="4071499"/>
                    <a:pt x="2532116" y="3964042"/>
                  </a:cubicBezTo>
                  <a:close/>
                  <a:moveTo>
                    <a:pt x="4034644" y="4152995"/>
                  </a:moveTo>
                  <a:lnTo>
                    <a:pt x="3980313" y="4063307"/>
                  </a:lnTo>
                  <a:lnTo>
                    <a:pt x="3928211" y="4115108"/>
                  </a:lnTo>
                  <a:lnTo>
                    <a:pt x="3869242" y="4152995"/>
                  </a:lnTo>
                  <a:lnTo>
                    <a:pt x="4034583" y="4152995"/>
                  </a:lnTo>
                  <a:close/>
                  <a:moveTo>
                    <a:pt x="1639091" y="4082160"/>
                  </a:moveTo>
                  <a:lnTo>
                    <a:pt x="1563498" y="4077462"/>
                  </a:lnTo>
                  <a:lnTo>
                    <a:pt x="1577713" y="4124625"/>
                  </a:lnTo>
                  <a:lnTo>
                    <a:pt x="1511577" y="4152995"/>
                  </a:lnTo>
                  <a:cubicBezTo>
                    <a:pt x="1529165" y="4150585"/>
                    <a:pt x="1557354" y="4157693"/>
                    <a:pt x="1572895" y="4150646"/>
                  </a:cubicBezTo>
                  <a:cubicBezTo>
                    <a:pt x="1581388" y="4146791"/>
                    <a:pt x="1590001" y="4127757"/>
                    <a:pt x="1598735" y="4119806"/>
                  </a:cubicBezTo>
                  <a:cubicBezTo>
                    <a:pt x="1603674" y="4115288"/>
                    <a:pt x="1646199" y="4088364"/>
                    <a:pt x="1639091" y="408228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D07C6E7D-E951-9FE3-10AF-110AC318A643}"/>
                </a:ext>
              </a:extLst>
            </p:cNvPr>
            <p:cNvSpPr/>
            <p:nvPr/>
          </p:nvSpPr>
          <p:spPr>
            <a:xfrm>
              <a:off x="6410837" y="3223330"/>
              <a:ext cx="570875" cy="1395699"/>
            </a:xfrm>
            <a:custGeom>
              <a:avLst/>
              <a:gdLst>
                <a:gd name="csX0" fmla="*/ 340612 w 570875"/>
                <a:gd name="csY0" fmla="*/ 739033 h 1395699"/>
                <a:gd name="csX1" fmla="*/ 305315 w 570875"/>
                <a:gd name="csY1" fmla="*/ 762765 h 1395699"/>
                <a:gd name="csX2" fmla="*/ 237733 w 570875"/>
                <a:gd name="csY2" fmla="*/ 855825 h 1395699"/>
                <a:gd name="csX3" fmla="*/ 321277 w 570875"/>
                <a:gd name="csY3" fmla="*/ 1048814 h 1395699"/>
                <a:gd name="csX4" fmla="*/ 198702 w 570875"/>
                <a:gd name="csY4" fmla="*/ 1308421 h 1395699"/>
                <a:gd name="csX5" fmla="*/ 208701 w 570875"/>
                <a:gd name="csY5" fmla="*/ 1388893 h 1395699"/>
                <a:gd name="csX6" fmla="*/ 196534 w 570875"/>
                <a:gd name="csY6" fmla="*/ 1395700 h 1395699"/>
                <a:gd name="csX7" fmla="*/ 170392 w 570875"/>
                <a:gd name="csY7" fmla="*/ 1227708 h 1395699"/>
                <a:gd name="csX8" fmla="*/ 258153 w 570875"/>
                <a:gd name="csY8" fmla="*/ 1121817 h 1395699"/>
                <a:gd name="csX9" fmla="*/ 195269 w 570875"/>
                <a:gd name="csY9" fmla="*/ 875100 h 1395699"/>
                <a:gd name="csX10" fmla="*/ 267308 w 570875"/>
                <a:gd name="csY10" fmla="*/ 748369 h 1395699"/>
                <a:gd name="csX11" fmla="*/ 317001 w 570875"/>
                <a:gd name="csY11" fmla="*/ 701266 h 1395699"/>
                <a:gd name="csX12" fmla="*/ 20471 w 570875"/>
                <a:gd name="csY12" fmla="*/ 390701 h 1395699"/>
                <a:gd name="csX13" fmla="*/ 508002 w 570875"/>
                <a:gd name="csY13" fmla="*/ 111157 h 1395699"/>
                <a:gd name="csX14" fmla="*/ 550948 w 570875"/>
                <a:gd name="csY14" fmla="*/ 474547 h 1395699"/>
                <a:gd name="csX15" fmla="*/ 425783 w 570875"/>
                <a:gd name="csY15" fmla="*/ 684702 h 1395699"/>
                <a:gd name="csX16" fmla="*/ 484992 w 570875"/>
                <a:gd name="csY16" fmla="*/ 777040 h 1395699"/>
                <a:gd name="csX17" fmla="*/ 352719 w 570875"/>
                <a:gd name="csY17" fmla="*/ 819444 h 1395699"/>
                <a:gd name="csX18" fmla="*/ 340612 w 570875"/>
                <a:gd name="csY18" fmla="*/ 739093 h 1395699"/>
                <a:gd name="csX19" fmla="*/ 244961 w 570875"/>
                <a:gd name="csY19" fmla="*/ 41105 h 1395699"/>
                <a:gd name="csX20" fmla="*/ 38300 w 570875"/>
                <a:gd name="csY20" fmla="*/ 259633 h 1395699"/>
                <a:gd name="csX21" fmla="*/ 465417 w 570875"/>
                <a:gd name="csY21" fmla="*/ 587485 h 1395699"/>
                <a:gd name="csX22" fmla="*/ 244961 w 570875"/>
                <a:gd name="csY22" fmla="*/ 41105 h 1395699"/>
                <a:gd name="csX23" fmla="*/ 444515 w 570875"/>
                <a:gd name="csY23" fmla="*/ 743791 h 1395699"/>
                <a:gd name="csX24" fmla="*/ 390245 w 570875"/>
                <a:gd name="csY24" fmla="*/ 706024 h 1395699"/>
                <a:gd name="csX25" fmla="*/ 378439 w 570875"/>
                <a:gd name="csY25" fmla="*/ 772041 h 1395699"/>
                <a:gd name="csX26" fmla="*/ 437950 w 570875"/>
                <a:gd name="csY26" fmla="*/ 753609 h 1395699"/>
                <a:gd name="csX27" fmla="*/ 444515 w 570875"/>
                <a:gd name="csY27" fmla="*/ 743791 h 1395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570875" h="1395699">
                  <a:moveTo>
                    <a:pt x="340612" y="739033"/>
                  </a:moveTo>
                  <a:cubicBezTo>
                    <a:pt x="337661" y="735599"/>
                    <a:pt x="309351" y="759271"/>
                    <a:pt x="305315" y="762765"/>
                  </a:cubicBezTo>
                  <a:cubicBezTo>
                    <a:pt x="285077" y="780353"/>
                    <a:pt x="243034" y="830286"/>
                    <a:pt x="237733" y="855825"/>
                  </a:cubicBezTo>
                  <a:cubicBezTo>
                    <a:pt x="221470" y="934792"/>
                    <a:pt x="311339" y="977317"/>
                    <a:pt x="321277" y="1048814"/>
                  </a:cubicBezTo>
                  <a:cubicBezTo>
                    <a:pt x="336998" y="1162294"/>
                    <a:pt x="189305" y="1165306"/>
                    <a:pt x="198702" y="1308421"/>
                  </a:cubicBezTo>
                  <a:cubicBezTo>
                    <a:pt x="200148" y="1330286"/>
                    <a:pt x="219422" y="1374919"/>
                    <a:pt x="208701" y="1388893"/>
                  </a:cubicBezTo>
                  <a:lnTo>
                    <a:pt x="196534" y="1395700"/>
                  </a:lnTo>
                  <a:cubicBezTo>
                    <a:pt x="151900" y="1366908"/>
                    <a:pt x="155093" y="1272883"/>
                    <a:pt x="170392" y="1227708"/>
                  </a:cubicBezTo>
                  <a:cubicBezTo>
                    <a:pt x="188884" y="1173076"/>
                    <a:pt x="223458" y="1158439"/>
                    <a:pt x="258153" y="1121817"/>
                  </a:cubicBezTo>
                  <a:cubicBezTo>
                    <a:pt x="342178" y="1033093"/>
                    <a:pt x="190089" y="967378"/>
                    <a:pt x="195269" y="875100"/>
                  </a:cubicBezTo>
                  <a:cubicBezTo>
                    <a:pt x="197798" y="830045"/>
                    <a:pt x="235625" y="778726"/>
                    <a:pt x="267308" y="748369"/>
                  </a:cubicBezTo>
                  <a:cubicBezTo>
                    <a:pt x="273452" y="742466"/>
                    <a:pt x="324771" y="708012"/>
                    <a:pt x="317001" y="701266"/>
                  </a:cubicBezTo>
                  <a:cubicBezTo>
                    <a:pt x="178825" y="680967"/>
                    <a:pt x="64923" y="513277"/>
                    <a:pt x="20471" y="390701"/>
                  </a:cubicBezTo>
                  <a:cubicBezTo>
                    <a:pt x="-95419" y="71342"/>
                    <a:pt x="309773" y="-140800"/>
                    <a:pt x="508002" y="111157"/>
                  </a:cubicBezTo>
                  <a:cubicBezTo>
                    <a:pt x="587209" y="211868"/>
                    <a:pt x="579198" y="356368"/>
                    <a:pt x="550948" y="474547"/>
                  </a:cubicBezTo>
                  <a:cubicBezTo>
                    <a:pt x="531493" y="556163"/>
                    <a:pt x="496015" y="634828"/>
                    <a:pt x="425783" y="684702"/>
                  </a:cubicBezTo>
                  <a:cubicBezTo>
                    <a:pt x="445298" y="710120"/>
                    <a:pt x="546732" y="746562"/>
                    <a:pt x="484992" y="777040"/>
                  </a:cubicBezTo>
                  <a:cubicBezTo>
                    <a:pt x="471319" y="783786"/>
                    <a:pt x="362297" y="820649"/>
                    <a:pt x="352719" y="819444"/>
                  </a:cubicBezTo>
                  <a:cubicBezTo>
                    <a:pt x="320374" y="815168"/>
                    <a:pt x="345009" y="760235"/>
                    <a:pt x="340612" y="739093"/>
                  </a:cubicBezTo>
                  <a:close/>
                  <a:moveTo>
                    <a:pt x="244961" y="41105"/>
                  </a:moveTo>
                  <a:cubicBezTo>
                    <a:pt x="139312" y="54597"/>
                    <a:pt x="47395" y="154706"/>
                    <a:pt x="38300" y="259633"/>
                  </a:cubicBezTo>
                  <a:cubicBezTo>
                    <a:pt x="22398" y="442803"/>
                    <a:pt x="308869" y="834804"/>
                    <a:pt x="465417" y="587485"/>
                  </a:cubicBezTo>
                  <a:cubicBezTo>
                    <a:pt x="590763" y="389436"/>
                    <a:pt x="552575" y="1833"/>
                    <a:pt x="244961" y="41105"/>
                  </a:cubicBezTo>
                  <a:close/>
                  <a:moveTo>
                    <a:pt x="444515" y="743791"/>
                  </a:moveTo>
                  <a:lnTo>
                    <a:pt x="390245" y="706024"/>
                  </a:lnTo>
                  <a:cubicBezTo>
                    <a:pt x="382053" y="705964"/>
                    <a:pt x="378620" y="761500"/>
                    <a:pt x="378439" y="772041"/>
                  </a:cubicBezTo>
                  <a:cubicBezTo>
                    <a:pt x="396509" y="765656"/>
                    <a:pt x="421085" y="761198"/>
                    <a:pt x="437950" y="753609"/>
                  </a:cubicBezTo>
                  <a:cubicBezTo>
                    <a:pt x="442347" y="751621"/>
                    <a:pt x="451623" y="752163"/>
                    <a:pt x="444515" y="74379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ED76770-8FBB-3F35-45B0-3A6ACA86AE95}"/>
                </a:ext>
              </a:extLst>
            </p:cNvPr>
            <p:cNvSpPr/>
            <p:nvPr/>
          </p:nvSpPr>
          <p:spPr>
            <a:xfrm>
              <a:off x="11197710" y="2578620"/>
              <a:ext cx="619328" cy="1109512"/>
            </a:xfrm>
            <a:custGeom>
              <a:avLst/>
              <a:gdLst>
                <a:gd name="csX0" fmla="*/ 217208 w 619328"/>
                <a:gd name="csY0" fmla="*/ 670456 h 1109512"/>
                <a:gd name="csX1" fmla="*/ 260938 w 619328"/>
                <a:gd name="csY1" fmla="*/ 832123 h 1109512"/>
                <a:gd name="csX2" fmla="*/ 382610 w 619328"/>
                <a:gd name="csY2" fmla="*/ 899464 h 1109512"/>
                <a:gd name="csX3" fmla="*/ 507956 w 619328"/>
                <a:gd name="csY3" fmla="*/ 1043422 h 1109512"/>
                <a:gd name="csX4" fmla="*/ 557468 w 619328"/>
                <a:gd name="csY4" fmla="*/ 1107511 h 1109512"/>
                <a:gd name="csX5" fmla="*/ 449529 w 619328"/>
                <a:gd name="csY5" fmla="*/ 1035652 h 1109512"/>
                <a:gd name="csX6" fmla="*/ 354481 w 619328"/>
                <a:gd name="csY6" fmla="*/ 932291 h 1109512"/>
                <a:gd name="csX7" fmla="*/ 247807 w 619328"/>
                <a:gd name="csY7" fmla="*/ 897175 h 1109512"/>
                <a:gd name="csX8" fmla="*/ 202993 w 619328"/>
                <a:gd name="csY8" fmla="*/ 710511 h 1109512"/>
                <a:gd name="csX9" fmla="*/ 151072 w 619328"/>
                <a:gd name="csY9" fmla="*/ 670335 h 1109512"/>
                <a:gd name="csX10" fmla="*/ 148482 w 619328"/>
                <a:gd name="csY10" fmla="*/ 779117 h 1109512"/>
                <a:gd name="csX11" fmla="*/ 427 w 619328"/>
                <a:gd name="csY11" fmla="*/ 704849 h 1109512"/>
                <a:gd name="csX12" fmla="*/ 79273 w 619328"/>
                <a:gd name="csY12" fmla="*/ 625521 h 1109512"/>
                <a:gd name="csX13" fmla="*/ 62468 w 619328"/>
                <a:gd name="csY13" fmla="*/ 201537 h 1109512"/>
                <a:gd name="csX14" fmla="*/ 606980 w 619328"/>
                <a:gd name="csY14" fmla="*/ 363264 h 1109512"/>
                <a:gd name="csX15" fmla="*/ 217208 w 619328"/>
                <a:gd name="csY15" fmla="*/ 670395 h 1109512"/>
                <a:gd name="csX16" fmla="*/ 310751 w 619328"/>
                <a:gd name="csY16" fmla="*/ 38846 h 1109512"/>
                <a:gd name="csX17" fmla="*/ 56686 w 619328"/>
                <a:gd name="csY17" fmla="*/ 479033 h 1109512"/>
                <a:gd name="csX18" fmla="*/ 558372 w 619328"/>
                <a:gd name="csY18" fmla="*/ 385551 h 1109512"/>
                <a:gd name="csX19" fmla="*/ 310812 w 619328"/>
                <a:gd name="csY19" fmla="*/ 38846 h 1109512"/>
                <a:gd name="csX20" fmla="*/ 113245 w 619328"/>
                <a:gd name="csY20" fmla="*/ 656301 h 1109512"/>
                <a:gd name="csX21" fmla="*/ 56565 w 619328"/>
                <a:gd name="csY21" fmla="*/ 698705 h 1109512"/>
                <a:gd name="csX22" fmla="*/ 122702 w 619328"/>
                <a:gd name="csY22" fmla="*/ 727075 h 1109512"/>
                <a:gd name="csX23" fmla="*/ 113245 w 619328"/>
                <a:gd name="csY23" fmla="*/ 656301 h 110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19328" h="1109512">
                  <a:moveTo>
                    <a:pt x="217208" y="670456"/>
                  </a:moveTo>
                  <a:cubicBezTo>
                    <a:pt x="266419" y="714185"/>
                    <a:pt x="252807" y="775021"/>
                    <a:pt x="260938" y="832123"/>
                  </a:cubicBezTo>
                  <a:cubicBezTo>
                    <a:pt x="271358" y="905006"/>
                    <a:pt x="326713" y="884827"/>
                    <a:pt x="382610" y="899464"/>
                  </a:cubicBezTo>
                  <a:cubicBezTo>
                    <a:pt x="484586" y="926208"/>
                    <a:pt x="445313" y="987586"/>
                    <a:pt x="507956" y="1043422"/>
                  </a:cubicBezTo>
                  <a:cubicBezTo>
                    <a:pt x="526508" y="1059987"/>
                    <a:pt x="581923" y="1080707"/>
                    <a:pt x="557468" y="1107511"/>
                  </a:cubicBezTo>
                  <a:cubicBezTo>
                    <a:pt x="534399" y="1121786"/>
                    <a:pt x="462841" y="1055710"/>
                    <a:pt x="449529" y="1035652"/>
                  </a:cubicBezTo>
                  <a:cubicBezTo>
                    <a:pt x="409595" y="975599"/>
                    <a:pt x="449349" y="952229"/>
                    <a:pt x="354481" y="932291"/>
                  </a:cubicBezTo>
                  <a:cubicBezTo>
                    <a:pt x="314425" y="923859"/>
                    <a:pt x="276659" y="932653"/>
                    <a:pt x="247807" y="897175"/>
                  </a:cubicBezTo>
                  <a:cubicBezTo>
                    <a:pt x="203174" y="842302"/>
                    <a:pt x="235339" y="754602"/>
                    <a:pt x="202993" y="710511"/>
                  </a:cubicBezTo>
                  <a:cubicBezTo>
                    <a:pt x="190766" y="693826"/>
                    <a:pt x="169322" y="679732"/>
                    <a:pt x="151072" y="670335"/>
                  </a:cubicBezTo>
                  <a:cubicBezTo>
                    <a:pt x="151734" y="692622"/>
                    <a:pt x="182333" y="776106"/>
                    <a:pt x="148482" y="779117"/>
                  </a:cubicBezTo>
                  <a:cubicBezTo>
                    <a:pt x="134086" y="780382"/>
                    <a:pt x="3198" y="715631"/>
                    <a:pt x="427" y="704849"/>
                  </a:cubicBezTo>
                  <a:cubicBezTo>
                    <a:pt x="-6258" y="678648"/>
                    <a:pt x="67528" y="647808"/>
                    <a:pt x="79273" y="625521"/>
                  </a:cubicBezTo>
                  <a:cubicBezTo>
                    <a:pt x="-19570" y="511258"/>
                    <a:pt x="12595" y="331461"/>
                    <a:pt x="62468" y="201537"/>
                  </a:cubicBezTo>
                  <a:cubicBezTo>
                    <a:pt x="204077" y="-167394"/>
                    <a:pt x="703776" y="20173"/>
                    <a:pt x="606980" y="363264"/>
                  </a:cubicBezTo>
                  <a:cubicBezTo>
                    <a:pt x="565299" y="511017"/>
                    <a:pt x="366769" y="652145"/>
                    <a:pt x="217208" y="670395"/>
                  </a:cubicBezTo>
                  <a:close/>
                  <a:moveTo>
                    <a:pt x="310751" y="38846"/>
                  </a:moveTo>
                  <a:cubicBezTo>
                    <a:pt x="108246" y="57819"/>
                    <a:pt x="41687" y="308391"/>
                    <a:pt x="56686" y="479033"/>
                  </a:cubicBezTo>
                  <a:cubicBezTo>
                    <a:pt x="84032" y="790441"/>
                    <a:pt x="483562" y="555590"/>
                    <a:pt x="558372" y="385551"/>
                  </a:cubicBezTo>
                  <a:cubicBezTo>
                    <a:pt x="634748" y="211776"/>
                    <a:pt x="500487" y="21016"/>
                    <a:pt x="310812" y="38846"/>
                  </a:cubicBezTo>
                  <a:close/>
                  <a:moveTo>
                    <a:pt x="113245" y="656301"/>
                  </a:moveTo>
                  <a:cubicBezTo>
                    <a:pt x="109330" y="651542"/>
                    <a:pt x="53493" y="694609"/>
                    <a:pt x="56565" y="698705"/>
                  </a:cubicBezTo>
                  <a:lnTo>
                    <a:pt x="122702" y="727075"/>
                  </a:lnTo>
                  <a:lnTo>
                    <a:pt x="113245" y="656301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074C2E45-7DAA-1412-C170-3E115C3B1C6F}"/>
                </a:ext>
              </a:extLst>
            </p:cNvPr>
            <p:cNvSpPr/>
            <p:nvPr/>
          </p:nvSpPr>
          <p:spPr>
            <a:xfrm>
              <a:off x="10884330" y="5540105"/>
              <a:ext cx="616195" cy="807690"/>
            </a:xfrm>
            <a:custGeom>
              <a:avLst/>
              <a:gdLst>
                <a:gd name="csX0" fmla="*/ 199846 w 616195"/>
                <a:gd name="csY0" fmla="*/ 769924 h 807690"/>
                <a:gd name="csX1" fmla="*/ 149370 w 616195"/>
                <a:gd name="csY1" fmla="*/ 747156 h 807690"/>
                <a:gd name="csX2" fmla="*/ 81607 w 616195"/>
                <a:gd name="csY2" fmla="*/ 290344 h 807690"/>
                <a:gd name="csX3" fmla="*/ 464392 w 616195"/>
                <a:gd name="csY3" fmla="*/ 113317 h 807690"/>
                <a:gd name="csX4" fmla="*/ 475896 w 616195"/>
                <a:gd name="csY4" fmla="*/ 138 h 807690"/>
                <a:gd name="csX5" fmla="*/ 607989 w 616195"/>
                <a:gd name="csY5" fmla="*/ 61878 h 807690"/>
                <a:gd name="csX6" fmla="*/ 535347 w 616195"/>
                <a:gd name="csY6" fmla="*/ 153493 h 807690"/>
                <a:gd name="csX7" fmla="*/ 569560 w 616195"/>
                <a:gd name="csY7" fmla="*/ 537362 h 807690"/>
                <a:gd name="csX8" fmla="*/ 415663 w 616195"/>
                <a:gd name="csY8" fmla="*/ 747216 h 807690"/>
                <a:gd name="csX9" fmla="*/ 365187 w 616195"/>
                <a:gd name="csY9" fmla="*/ 769924 h 807690"/>
                <a:gd name="csX10" fmla="*/ 533118 w 616195"/>
                <a:gd name="csY10" fmla="*/ 770165 h 807690"/>
                <a:gd name="csX11" fmla="*/ 605519 w 616195"/>
                <a:gd name="csY11" fmla="*/ 782694 h 807690"/>
                <a:gd name="csX12" fmla="*/ 601724 w 616195"/>
                <a:gd name="csY12" fmla="*/ 799860 h 807690"/>
                <a:gd name="csX13" fmla="*/ 584859 w 616195"/>
                <a:gd name="csY13" fmla="*/ 807691 h 807690"/>
                <a:gd name="csX14" fmla="*/ 22578 w 616195"/>
                <a:gd name="csY14" fmla="*/ 807691 h 807690"/>
                <a:gd name="csX15" fmla="*/ 27276 w 616195"/>
                <a:gd name="csY15" fmla="*/ 769924 h 807690"/>
                <a:gd name="csX16" fmla="*/ 199725 w 616195"/>
                <a:gd name="csY16" fmla="*/ 769924 h 807690"/>
                <a:gd name="csX17" fmla="*/ 558898 w 616195"/>
                <a:gd name="csY17" fmla="*/ 80309 h 807690"/>
                <a:gd name="csX18" fmla="*/ 497520 w 616195"/>
                <a:gd name="csY18" fmla="*/ 51879 h 807690"/>
                <a:gd name="csX19" fmla="*/ 506977 w 616195"/>
                <a:gd name="csY19" fmla="*/ 122714 h 807690"/>
                <a:gd name="csX20" fmla="*/ 555887 w 616195"/>
                <a:gd name="csY20" fmla="*/ 90067 h 807690"/>
                <a:gd name="csX21" fmla="*/ 558898 w 616195"/>
                <a:gd name="csY21" fmla="*/ 80309 h 807690"/>
                <a:gd name="csX22" fmla="*/ 392533 w 616195"/>
                <a:gd name="csY22" fmla="*/ 147711 h 807690"/>
                <a:gd name="csX23" fmla="*/ 39263 w 616195"/>
                <a:gd name="csY23" fmla="*/ 465262 h 807690"/>
                <a:gd name="csX24" fmla="*/ 507820 w 616195"/>
                <a:gd name="csY24" fmla="*/ 593620 h 807690"/>
                <a:gd name="csX25" fmla="*/ 392533 w 616195"/>
                <a:gd name="csY25" fmla="*/ 147711 h 807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16195" h="807690">
                  <a:moveTo>
                    <a:pt x="199846" y="769924"/>
                  </a:moveTo>
                  <a:lnTo>
                    <a:pt x="149370" y="747156"/>
                  </a:lnTo>
                  <a:cubicBezTo>
                    <a:pt x="-23260" y="649397"/>
                    <a:pt x="-46811" y="437495"/>
                    <a:pt x="81607" y="290344"/>
                  </a:cubicBezTo>
                  <a:cubicBezTo>
                    <a:pt x="165332" y="194452"/>
                    <a:pt x="332239" y="86995"/>
                    <a:pt x="464392" y="113317"/>
                  </a:cubicBezTo>
                  <a:cubicBezTo>
                    <a:pt x="470596" y="86694"/>
                    <a:pt x="428673" y="-4018"/>
                    <a:pt x="475896" y="138"/>
                  </a:cubicBezTo>
                  <a:cubicBezTo>
                    <a:pt x="483185" y="801"/>
                    <a:pt x="600821" y="56336"/>
                    <a:pt x="607989" y="61878"/>
                  </a:cubicBezTo>
                  <a:cubicBezTo>
                    <a:pt x="644249" y="89946"/>
                    <a:pt x="549442" y="135061"/>
                    <a:pt x="535347" y="153493"/>
                  </a:cubicBezTo>
                  <a:cubicBezTo>
                    <a:pt x="631118" y="251855"/>
                    <a:pt x="607266" y="417075"/>
                    <a:pt x="569560" y="537362"/>
                  </a:cubicBezTo>
                  <a:cubicBezTo>
                    <a:pt x="541069" y="628315"/>
                    <a:pt x="501857" y="700414"/>
                    <a:pt x="415663" y="747216"/>
                  </a:cubicBezTo>
                  <a:lnTo>
                    <a:pt x="365187" y="769924"/>
                  </a:lnTo>
                  <a:cubicBezTo>
                    <a:pt x="421084" y="769021"/>
                    <a:pt x="477161" y="771249"/>
                    <a:pt x="533118" y="770165"/>
                  </a:cubicBezTo>
                  <a:cubicBezTo>
                    <a:pt x="558176" y="769683"/>
                    <a:pt x="587871" y="753119"/>
                    <a:pt x="605519" y="782694"/>
                  </a:cubicBezTo>
                  <a:lnTo>
                    <a:pt x="601724" y="799860"/>
                  </a:lnTo>
                  <a:cubicBezTo>
                    <a:pt x="600098" y="801969"/>
                    <a:pt x="586606" y="807691"/>
                    <a:pt x="584859" y="807691"/>
                  </a:cubicBezTo>
                  <a:lnTo>
                    <a:pt x="22578" y="807691"/>
                  </a:lnTo>
                  <a:cubicBezTo>
                    <a:pt x="10290" y="807691"/>
                    <a:pt x="15350" y="769924"/>
                    <a:pt x="27276" y="769924"/>
                  </a:cubicBezTo>
                  <a:lnTo>
                    <a:pt x="199725" y="769924"/>
                  </a:lnTo>
                  <a:close/>
                  <a:moveTo>
                    <a:pt x="558898" y="80309"/>
                  </a:moveTo>
                  <a:lnTo>
                    <a:pt x="497520" y="51879"/>
                  </a:lnTo>
                  <a:lnTo>
                    <a:pt x="506977" y="122714"/>
                  </a:lnTo>
                  <a:cubicBezTo>
                    <a:pt x="509808" y="125304"/>
                    <a:pt x="551550" y="94223"/>
                    <a:pt x="555887" y="90067"/>
                  </a:cubicBezTo>
                  <a:cubicBezTo>
                    <a:pt x="559802" y="86333"/>
                    <a:pt x="560284" y="86935"/>
                    <a:pt x="558898" y="80309"/>
                  </a:cubicBezTo>
                  <a:close/>
                  <a:moveTo>
                    <a:pt x="392533" y="147711"/>
                  </a:moveTo>
                  <a:cubicBezTo>
                    <a:pt x="259115" y="161865"/>
                    <a:pt x="52936" y="325520"/>
                    <a:pt x="39263" y="465262"/>
                  </a:cubicBezTo>
                  <a:cubicBezTo>
                    <a:pt x="11796" y="745771"/>
                    <a:pt x="384341" y="851661"/>
                    <a:pt x="507820" y="593620"/>
                  </a:cubicBezTo>
                  <a:cubicBezTo>
                    <a:pt x="570523" y="462672"/>
                    <a:pt x="626420" y="122834"/>
                    <a:pt x="392533" y="14771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B1D35C9A-9010-25E5-EB22-43D567671435}"/>
                </a:ext>
              </a:extLst>
            </p:cNvPr>
            <p:cNvSpPr/>
            <p:nvPr/>
          </p:nvSpPr>
          <p:spPr>
            <a:xfrm>
              <a:off x="6681393" y="5062342"/>
              <a:ext cx="222926" cy="307569"/>
            </a:xfrm>
            <a:custGeom>
              <a:avLst/>
              <a:gdLst>
                <a:gd name="csX0" fmla="*/ 92524 w 222926"/>
                <a:gd name="csY0" fmla="*/ 1634 h 307569"/>
                <a:gd name="csX1" fmla="*/ 117822 w 222926"/>
                <a:gd name="csY1" fmla="*/ 44942 h 307569"/>
                <a:gd name="csX2" fmla="*/ 199559 w 222926"/>
                <a:gd name="csY2" fmla="*/ 156856 h 307569"/>
                <a:gd name="csX3" fmla="*/ 214015 w 222926"/>
                <a:gd name="csY3" fmla="*/ 255518 h 307569"/>
                <a:gd name="csX4" fmla="*/ 124207 w 222926"/>
                <a:gd name="csY4" fmla="*/ 307500 h 307569"/>
                <a:gd name="csX5" fmla="*/ 86260 w 222926"/>
                <a:gd name="csY5" fmla="*/ 293406 h 307569"/>
                <a:gd name="csX6" fmla="*/ 14160 w 222926"/>
                <a:gd name="csY6" fmla="*/ 143785 h 307569"/>
                <a:gd name="csX7" fmla="*/ 10787 w 222926"/>
                <a:gd name="csY7" fmla="*/ 61747 h 307569"/>
                <a:gd name="csX8" fmla="*/ 92464 w 222926"/>
                <a:gd name="csY8" fmla="*/ 1574 h 307569"/>
                <a:gd name="csX9" fmla="*/ 84212 w 222926"/>
                <a:gd name="csY9" fmla="*/ 57290 h 307569"/>
                <a:gd name="csX10" fmla="*/ 37832 w 222926"/>
                <a:gd name="csY10" fmla="*/ 96080 h 307569"/>
                <a:gd name="csX11" fmla="*/ 129086 w 222926"/>
                <a:gd name="csY11" fmla="*/ 265096 h 307569"/>
                <a:gd name="csX12" fmla="*/ 187633 w 222926"/>
                <a:gd name="csY12" fmla="*/ 231485 h 307569"/>
                <a:gd name="csX13" fmla="*/ 84212 w 222926"/>
                <a:gd name="csY13" fmla="*/ 57290 h 307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22926" h="307569">
                  <a:moveTo>
                    <a:pt x="92524" y="1634"/>
                  </a:moveTo>
                  <a:cubicBezTo>
                    <a:pt x="127700" y="-7582"/>
                    <a:pt x="114268" y="24282"/>
                    <a:pt x="117822" y="44942"/>
                  </a:cubicBezTo>
                  <a:cubicBezTo>
                    <a:pt x="128363" y="105958"/>
                    <a:pt x="171550" y="112945"/>
                    <a:pt x="199559" y="156856"/>
                  </a:cubicBezTo>
                  <a:cubicBezTo>
                    <a:pt x="213895" y="179323"/>
                    <a:pt x="235157" y="233895"/>
                    <a:pt x="214015" y="255518"/>
                  </a:cubicBezTo>
                  <a:cubicBezTo>
                    <a:pt x="210401" y="259253"/>
                    <a:pt x="129387" y="306958"/>
                    <a:pt x="124207" y="307500"/>
                  </a:cubicBezTo>
                  <a:cubicBezTo>
                    <a:pt x="115654" y="308343"/>
                    <a:pt x="90235" y="301357"/>
                    <a:pt x="86260" y="293406"/>
                  </a:cubicBezTo>
                  <a:cubicBezTo>
                    <a:pt x="109630" y="220583"/>
                    <a:pt x="40241" y="197513"/>
                    <a:pt x="14160" y="143785"/>
                  </a:cubicBezTo>
                  <a:cubicBezTo>
                    <a:pt x="969" y="116560"/>
                    <a:pt x="-8127" y="87949"/>
                    <a:pt x="10787" y="61747"/>
                  </a:cubicBezTo>
                  <a:cubicBezTo>
                    <a:pt x="16389" y="53977"/>
                    <a:pt x="85175" y="3441"/>
                    <a:pt x="92464" y="1574"/>
                  </a:cubicBezTo>
                  <a:close/>
                  <a:moveTo>
                    <a:pt x="84212" y="57290"/>
                  </a:moveTo>
                  <a:cubicBezTo>
                    <a:pt x="78008" y="51086"/>
                    <a:pt x="37109" y="78010"/>
                    <a:pt x="37832" y="96080"/>
                  </a:cubicBezTo>
                  <a:cubicBezTo>
                    <a:pt x="40121" y="152760"/>
                    <a:pt x="132760" y="199381"/>
                    <a:pt x="129086" y="265096"/>
                  </a:cubicBezTo>
                  <a:lnTo>
                    <a:pt x="187633" y="231485"/>
                  </a:lnTo>
                  <a:cubicBezTo>
                    <a:pt x="190946" y="152037"/>
                    <a:pt x="87103" y="135834"/>
                    <a:pt x="84212" y="5729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A9221197-D539-2B6A-A1C5-0D23100F2713}"/>
                </a:ext>
              </a:extLst>
            </p:cNvPr>
            <p:cNvSpPr/>
            <p:nvPr/>
          </p:nvSpPr>
          <p:spPr>
            <a:xfrm>
              <a:off x="6512118" y="2733530"/>
              <a:ext cx="248528" cy="274954"/>
            </a:xfrm>
            <a:custGeom>
              <a:avLst/>
              <a:gdLst>
                <a:gd name="csX0" fmla="*/ 148017 w 248528"/>
                <a:gd name="csY0" fmla="*/ 1271 h 274954"/>
                <a:gd name="csX1" fmla="*/ 168376 w 248528"/>
                <a:gd name="csY1" fmla="*/ 3078 h 274954"/>
                <a:gd name="csX2" fmla="*/ 239512 w 248528"/>
                <a:gd name="csY2" fmla="*/ 59456 h 274954"/>
                <a:gd name="csX3" fmla="*/ 248005 w 248528"/>
                <a:gd name="csY3" fmla="*/ 81984 h 274954"/>
                <a:gd name="csX4" fmla="*/ 72665 w 248528"/>
                <a:gd name="csY4" fmla="*/ 273888 h 274954"/>
                <a:gd name="csX5" fmla="*/ 1770 w 248528"/>
                <a:gd name="csY5" fmla="*/ 197572 h 274954"/>
                <a:gd name="csX6" fmla="*/ 40922 w 248528"/>
                <a:gd name="csY6" fmla="*/ 149445 h 274954"/>
                <a:gd name="csX7" fmla="*/ 88025 w 248528"/>
                <a:gd name="csY7" fmla="*/ 102042 h 274954"/>
                <a:gd name="csX8" fmla="*/ 148017 w 248528"/>
                <a:gd name="csY8" fmla="*/ 1210 h 274954"/>
                <a:gd name="csX9" fmla="*/ 166087 w 248528"/>
                <a:gd name="csY9" fmla="*/ 47952 h 274954"/>
                <a:gd name="csX10" fmla="*/ 40982 w 248528"/>
                <a:gd name="csY10" fmla="*/ 191910 h 274954"/>
                <a:gd name="csX11" fmla="*/ 99228 w 248528"/>
                <a:gd name="csY11" fmla="*/ 231363 h 274954"/>
                <a:gd name="csX12" fmla="*/ 184639 w 248528"/>
                <a:gd name="csY12" fmla="*/ 132520 h 274954"/>
                <a:gd name="csX13" fmla="*/ 166087 w 248528"/>
                <a:gd name="csY13" fmla="*/ 47952 h 274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48528" h="274954">
                  <a:moveTo>
                    <a:pt x="148017" y="1271"/>
                  </a:moveTo>
                  <a:cubicBezTo>
                    <a:pt x="155004" y="-1078"/>
                    <a:pt x="161871" y="6"/>
                    <a:pt x="168376" y="3078"/>
                  </a:cubicBezTo>
                  <a:cubicBezTo>
                    <a:pt x="172472" y="5005"/>
                    <a:pt x="235115" y="54818"/>
                    <a:pt x="239512" y="59456"/>
                  </a:cubicBezTo>
                  <a:cubicBezTo>
                    <a:pt x="247644" y="68190"/>
                    <a:pt x="249631" y="69034"/>
                    <a:pt x="248005" y="81984"/>
                  </a:cubicBezTo>
                  <a:cubicBezTo>
                    <a:pt x="241560" y="133243"/>
                    <a:pt x="129465" y="289308"/>
                    <a:pt x="72665" y="273888"/>
                  </a:cubicBezTo>
                  <a:cubicBezTo>
                    <a:pt x="63871" y="271479"/>
                    <a:pt x="6167" y="208234"/>
                    <a:pt x="1770" y="197572"/>
                  </a:cubicBezTo>
                  <a:cubicBezTo>
                    <a:pt x="-8229" y="173057"/>
                    <a:pt x="26767" y="162516"/>
                    <a:pt x="40922" y="149445"/>
                  </a:cubicBezTo>
                  <a:cubicBezTo>
                    <a:pt x="55257" y="136254"/>
                    <a:pt x="76159" y="116799"/>
                    <a:pt x="88025" y="102042"/>
                  </a:cubicBezTo>
                  <a:cubicBezTo>
                    <a:pt x="101577" y="85116"/>
                    <a:pt x="141211" y="3560"/>
                    <a:pt x="148017" y="1210"/>
                  </a:cubicBezTo>
                  <a:close/>
                  <a:moveTo>
                    <a:pt x="166087" y="47952"/>
                  </a:moveTo>
                  <a:cubicBezTo>
                    <a:pt x="135910" y="106559"/>
                    <a:pt x="96277" y="155589"/>
                    <a:pt x="40982" y="191910"/>
                  </a:cubicBezTo>
                  <a:cubicBezTo>
                    <a:pt x="64413" y="206065"/>
                    <a:pt x="69533" y="246542"/>
                    <a:pt x="99228" y="231363"/>
                  </a:cubicBezTo>
                  <a:cubicBezTo>
                    <a:pt x="129706" y="215823"/>
                    <a:pt x="167533" y="162456"/>
                    <a:pt x="184639" y="132520"/>
                  </a:cubicBezTo>
                  <a:cubicBezTo>
                    <a:pt x="212768" y="83128"/>
                    <a:pt x="216503" y="81562"/>
                    <a:pt x="166087" y="4795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000251A4-9F0B-945D-AF39-197AED55C400}"/>
                </a:ext>
              </a:extLst>
            </p:cNvPr>
            <p:cNvSpPr/>
            <p:nvPr/>
          </p:nvSpPr>
          <p:spPr>
            <a:xfrm>
              <a:off x="6454701" y="5552502"/>
              <a:ext cx="244964" cy="249012"/>
            </a:xfrm>
            <a:custGeom>
              <a:avLst/>
              <a:gdLst>
                <a:gd name="csX0" fmla="*/ 224769 w 244964"/>
                <a:gd name="csY0" fmla="*/ 241505 h 249012"/>
                <a:gd name="csX1" fmla="*/ 53525 w 244964"/>
                <a:gd name="csY1" fmla="*/ 171634 h 249012"/>
                <a:gd name="csX2" fmla="*/ 1242 w 244964"/>
                <a:gd name="csY2" fmla="*/ 86645 h 249012"/>
                <a:gd name="csX3" fmla="*/ 55754 w 244964"/>
                <a:gd name="csY3" fmla="*/ 4004 h 249012"/>
                <a:gd name="csX4" fmla="*/ 90990 w 244964"/>
                <a:gd name="csY4" fmla="*/ 25568 h 249012"/>
                <a:gd name="csX5" fmla="*/ 161283 w 244964"/>
                <a:gd name="csY5" fmla="*/ 78091 h 249012"/>
                <a:gd name="csX6" fmla="*/ 244948 w 244964"/>
                <a:gd name="csY6" fmla="*/ 136096 h 249012"/>
                <a:gd name="csX7" fmla="*/ 224769 w 244964"/>
                <a:gd name="csY7" fmla="*/ 241505 h 249012"/>
                <a:gd name="csX8" fmla="*/ 211759 w 244964"/>
                <a:gd name="csY8" fmla="*/ 134048 h 249012"/>
                <a:gd name="csX9" fmla="*/ 67258 w 244964"/>
                <a:gd name="csY9" fmla="*/ 53877 h 249012"/>
                <a:gd name="csX10" fmla="*/ 77197 w 244964"/>
                <a:gd name="csY10" fmla="*/ 143324 h 249012"/>
                <a:gd name="csX11" fmla="*/ 197544 w 244964"/>
                <a:gd name="csY11" fmla="*/ 209581 h 249012"/>
                <a:gd name="csX12" fmla="*/ 211759 w 244964"/>
                <a:gd name="csY12" fmla="*/ 134048 h 249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44964" h="249012">
                  <a:moveTo>
                    <a:pt x="224769" y="241505"/>
                  </a:moveTo>
                  <a:cubicBezTo>
                    <a:pt x="197664" y="273791"/>
                    <a:pt x="78040" y="192776"/>
                    <a:pt x="53525" y="171634"/>
                  </a:cubicBezTo>
                  <a:cubicBezTo>
                    <a:pt x="30275" y="151576"/>
                    <a:pt x="-7311" y="119592"/>
                    <a:pt x="1242" y="86645"/>
                  </a:cubicBezTo>
                  <a:cubicBezTo>
                    <a:pt x="4134" y="75501"/>
                    <a:pt x="47803" y="7979"/>
                    <a:pt x="55754" y="4004"/>
                  </a:cubicBezTo>
                  <a:cubicBezTo>
                    <a:pt x="82317" y="-9247"/>
                    <a:pt x="80871" y="13641"/>
                    <a:pt x="90990" y="25568"/>
                  </a:cubicBezTo>
                  <a:cubicBezTo>
                    <a:pt x="110205" y="48155"/>
                    <a:pt x="134298" y="65864"/>
                    <a:pt x="161283" y="78091"/>
                  </a:cubicBezTo>
                  <a:cubicBezTo>
                    <a:pt x="193087" y="92487"/>
                    <a:pt x="246032" y="92728"/>
                    <a:pt x="244948" y="136096"/>
                  </a:cubicBezTo>
                  <a:cubicBezTo>
                    <a:pt x="244647" y="148324"/>
                    <a:pt x="229407" y="235964"/>
                    <a:pt x="224769" y="241505"/>
                  </a:cubicBezTo>
                  <a:close/>
                  <a:moveTo>
                    <a:pt x="211759" y="134048"/>
                  </a:moveTo>
                  <a:cubicBezTo>
                    <a:pt x="157308" y="120134"/>
                    <a:pt x="105447" y="96221"/>
                    <a:pt x="67258" y="53877"/>
                  </a:cubicBezTo>
                  <a:cubicBezTo>
                    <a:pt x="19072" y="90981"/>
                    <a:pt x="40756" y="110497"/>
                    <a:pt x="77197" y="143324"/>
                  </a:cubicBezTo>
                  <a:cubicBezTo>
                    <a:pt x="91834" y="156455"/>
                    <a:pt x="184533" y="221989"/>
                    <a:pt x="197544" y="209581"/>
                  </a:cubicBezTo>
                  <a:lnTo>
                    <a:pt x="211759" y="134048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DC0C1D72-C27D-175D-5C01-86ED1CC6F2BE}"/>
                </a:ext>
              </a:extLst>
            </p:cNvPr>
            <p:cNvSpPr/>
            <p:nvPr/>
          </p:nvSpPr>
          <p:spPr>
            <a:xfrm>
              <a:off x="10940517" y="4841177"/>
              <a:ext cx="236800" cy="217245"/>
            </a:xfrm>
            <a:custGeom>
              <a:avLst/>
              <a:gdLst>
                <a:gd name="csX0" fmla="*/ 151610 w 236800"/>
                <a:gd name="csY0" fmla="*/ 416 h 217245"/>
                <a:gd name="csX1" fmla="*/ 235997 w 236800"/>
                <a:gd name="csY1" fmla="*/ 99079 h 217245"/>
                <a:gd name="csX2" fmla="*/ 67704 w 236800"/>
                <a:gd name="csY2" fmla="*/ 214968 h 217245"/>
                <a:gd name="csX3" fmla="*/ 423 w 236800"/>
                <a:gd name="csY3" fmla="*/ 123895 h 217245"/>
                <a:gd name="csX4" fmla="*/ 89087 w 236800"/>
                <a:gd name="csY4" fmla="*/ 70468 h 217245"/>
                <a:gd name="csX5" fmla="*/ 151549 w 236800"/>
                <a:gd name="csY5" fmla="*/ 416 h 217245"/>
                <a:gd name="csX6" fmla="*/ 44454 w 236800"/>
                <a:gd name="csY6" fmla="*/ 136785 h 217245"/>
                <a:gd name="csX7" fmla="*/ 128058 w 236800"/>
                <a:gd name="csY7" fmla="*/ 165998 h 217245"/>
                <a:gd name="csX8" fmla="*/ 199676 w 236800"/>
                <a:gd name="csY8" fmla="*/ 83177 h 217245"/>
                <a:gd name="csX9" fmla="*/ 162692 w 236800"/>
                <a:gd name="csY9" fmla="*/ 42278 h 217245"/>
                <a:gd name="csX10" fmla="*/ 44514 w 236800"/>
                <a:gd name="csY10" fmla="*/ 136785 h 21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6800" h="217245">
                  <a:moveTo>
                    <a:pt x="151610" y="416"/>
                  </a:moveTo>
                  <a:cubicBezTo>
                    <a:pt x="177269" y="-6089"/>
                    <a:pt x="244911" y="65348"/>
                    <a:pt x="235997" y="99079"/>
                  </a:cubicBezTo>
                  <a:cubicBezTo>
                    <a:pt x="223769" y="145157"/>
                    <a:pt x="119324" y="232436"/>
                    <a:pt x="67704" y="214968"/>
                  </a:cubicBezTo>
                  <a:cubicBezTo>
                    <a:pt x="55717" y="210933"/>
                    <a:pt x="-5661" y="136906"/>
                    <a:pt x="423" y="123895"/>
                  </a:cubicBezTo>
                  <a:cubicBezTo>
                    <a:pt x="3495" y="117330"/>
                    <a:pt x="71920" y="84502"/>
                    <a:pt x="89087" y="70468"/>
                  </a:cubicBezTo>
                  <a:cubicBezTo>
                    <a:pt x="103784" y="58481"/>
                    <a:pt x="146971" y="1560"/>
                    <a:pt x="151549" y="416"/>
                  </a:cubicBezTo>
                  <a:close/>
                  <a:moveTo>
                    <a:pt x="44454" y="136785"/>
                  </a:moveTo>
                  <a:cubicBezTo>
                    <a:pt x="79992" y="176479"/>
                    <a:pt x="73968" y="197380"/>
                    <a:pt x="128058" y="165998"/>
                  </a:cubicBezTo>
                  <a:cubicBezTo>
                    <a:pt x="157994" y="148591"/>
                    <a:pt x="186003" y="114980"/>
                    <a:pt x="199676" y="83177"/>
                  </a:cubicBezTo>
                  <a:lnTo>
                    <a:pt x="162692" y="42278"/>
                  </a:lnTo>
                  <a:cubicBezTo>
                    <a:pt x="137876" y="84442"/>
                    <a:pt x="90472" y="119438"/>
                    <a:pt x="44514" y="13678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BEC8377-E47C-7B20-D3CE-B23347EA2659}"/>
                </a:ext>
              </a:extLst>
            </p:cNvPr>
            <p:cNvSpPr/>
            <p:nvPr/>
          </p:nvSpPr>
          <p:spPr>
            <a:xfrm>
              <a:off x="8031544" y="2460079"/>
              <a:ext cx="210303" cy="209169"/>
            </a:xfrm>
            <a:custGeom>
              <a:avLst/>
              <a:gdLst>
                <a:gd name="csX0" fmla="*/ 103110 w 210303"/>
                <a:gd name="csY0" fmla="*/ 960 h 209169"/>
                <a:gd name="csX1" fmla="*/ 198882 w 210303"/>
                <a:gd name="csY1" fmla="*/ 186781 h 209169"/>
                <a:gd name="csX2" fmla="*/ 87329 w 210303"/>
                <a:gd name="csY2" fmla="*/ 203706 h 209169"/>
                <a:gd name="csX3" fmla="*/ 85342 w 210303"/>
                <a:gd name="csY3" fmla="*/ 163049 h 209169"/>
                <a:gd name="csX4" fmla="*/ 38239 w 210303"/>
                <a:gd name="csY4" fmla="*/ 68482 h 209169"/>
                <a:gd name="csX5" fmla="*/ 954 w 210303"/>
                <a:gd name="csY5" fmla="*/ 53423 h 209169"/>
                <a:gd name="csX6" fmla="*/ 55827 w 210303"/>
                <a:gd name="csY6" fmla="*/ 20235 h 209169"/>
                <a:gd name="csX7" fmla="*/ 103050 w 210303"/>
                <a:gd name="csY7" fmla="*/ 960 h 209169"/>
                <a:gd name="csX8" fmla="*/ 169307 w 210303"/>
                <a:gd name="csY8" fmla="*/ 164253 h 209169"/>
                <a:gd name="csX9" fmla="*/ 118651 w 210303"/>
                <a:gd name="csY9" fmla="*/ 39810 h 209169"/>
                <a:gd name="csX10" fmla="*/ 80703 w 210303"/>
                <a:gd name="csY10" fmla="*/ 47340 h 209169"/>
                <a:gd name="csX11" fmla="*/ 118530 w 210303"/>
                <a:gd name="csY11" fmla="*/ 174794 h 209169"/>
                <a:gd name="csX12" fmla="*/ 169307 w 210303"/>
                <a:gd name="csY12" fmla="*/ 164193 h 209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10303" h="209169">
                  <a:moveTo>
                    <a:pt x="103110" y="960"/>
                  </a:moveTo>
                  <a:cubicBezTo>
                    <a:pt x="175933" y="-13255"/>
                    <a:pt x="236287" y="134317"/>
                    <a:pt x="198882" y="186781"/>
                  </a:cubicBezTo>
                  <a:cubicBezTo>
                    <a:pt x="185269" y="205935"/>
                    <a:pt x="103291" y="216175"/>
                    <a:pt x="87329" y="203706"/>
                  </a:cubicBezTo>
                  <a:cubicBezTo>
                    <a:pt x="73235" y="192683"/>
                    <a:pt x="85221" y="175758"/>
                    <a:pt x="85342" y="163049"/>
                  </a:cubicBezTo>
                  <a:cubicBezTo>
                    <a:pt x="85763" y="121307"/>
                    <a:pt x="84739" y="84685"/>
                    <a:pt x="38239" y="68482"/>
                  </a:cubicBezTo>
                  <a:cubicBezTo>
                    <a:pt x="26132" y="64265"/>
                    <a:pt x="5532" y="69927"/>
                    <a:pt x="954" y="53423"/>
                  </a:cubicBezTo>
                  <a:cubicBezTo>
                    <a:pt x="-6936" y="24993"/>
                    <a:pt x="36131" y="26920"/>
                    <a:pt x="55827" y="20235"/>
                  </a:cubicBezTo>
                  <a:cubicBezTo>
                    <a:pt x="69319" y="15657"/>
                    <a:pt x="93292" y="2887"/>
                    <a:pt x="103050" y="960"/>
                  </a:cubicBezTo>
                  <a:close/>
                  <a:moveTo>
                    <a:pt x="169307" y="164253"/>
                  </a:moveTo>
                  <a:cubicBezTo>
                    <a:pt x="184787" y="130040"/>
                    <a:pt x="155755" y="49990"/>
                    <a:pt x="118651" y="39810"/>
                  </a:cubicBezTo>
                  <a:cubicBezTo>
                    <a:pt x="106905" y="36558"/>
                    <a:pt x="93353" y="48966"/>
                    <a:pt x="80703" y="47340"/>
                  </a:cubicBezTo>
                  <a:cubicBezTo>
                    <a:pt x="115037" y="80649"/>
                    <a:pt x="131240" y="127571"/>
                    <a:pt x="118530" y="174794"/>
                  </a:cubicBezTo>
                  <a:lnTo>
                    <a:pt x="169307" y="164193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C6DFD963-9751-F006-26C1-D4793A484DA1}"/>
                </a:ext>
              </a:extLst>
            </p:cNvPr>
            <p:cNvSpPr/>
            <p:nvPr/>
          </p:nvSpPr>
          <p:spPr>
            <a:xfrm>
              <a:off x="11216184" y="4412060"/>
              <a:ext cx="168449" cy="230825"/>
            </a:xfrm>
            <a:custGeom>
              <a:avLst/>
              <a:gdLst>
                <a:gd name="csX0" fmla="*/ 79653 w 168449"/>
                <a:gd name="csY0" fmla="*/ 428 h 230825"/>
                <a:gd name="csX1" fmla="*/ 124166 w 168449"/>
                <a:gd name="csY1" fmla="*/ 58071 h 230825"/>
                <a:gd name="csX2" fmla="*/ 168317 w 168449"/>
                <a:gd name="csY2" fmla="*/ 171612 h 230825"/>
                <a:gd name="csX3" fmla="*/ 73690 w 168449"/>
                <a:gd name="csY3" fmla="*/ 230822 h 230825"/>
                <a:gd name="csX4" fmla="*/ 24 w 168449"/>
                <a:gd name="csY4" fmla="*/ 86381 h 230825"/>
                <a:gd name="csX5" fmla="*/ 14119 w 168449"/>
                <a:gd name="csY5" fmla="*/ 15185 h 230825"/>
                <a:gd name="csX6" fmla="*/ 79653 w 168449"/>
                <a:gd name="csY6" fmla="*/ 428 h 230825"/>
                <a:gd name="csX7" fmla="*/ 90074 w 168449"/>
                <a:gd name="csY7" fmla="*/ 36809 h 230825"/>
                <a:gd name="csX8" fmla="*/ 38152 w 168449"/>
                <a:gd name="csY8" fmla="*/ 67588 h 230825"/>
                <a:gd name="csX9" fmla="*/ 78147 w 168449"/>
                <a:gd name="csY9" fmla="*/ 187875 h 230825"/>
                <a:gd name="csX10" fmla="*/ 127900 w 168449"/>
                <a:gd name="csY10" fmla="*/ 161854 h 230825"/>
                <a:gd name="csX11" fmla="*/ 90074 w 168449"/>
                <a:gd name="csY11" fmla="*/ 36749 h 230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68449" h="230825">
                  <a:moveTo>
                    <a:pt x="79653" y="428"/>
                  </a:moveTo>
                  <a:cubicBezTo>
                    <a:pt x="151030" y="-3005"/>
                    <a:pt x="124347" y="14041"/>
                    <a:pt x="124166" y="58071"/>
                  </a:cubicBezTo>
                  <a:cubicBezTo>
                    <a:pt x="123925" y="107824"/>
                    <a:pt x="171268" y="138363"/>
                    <a:pt x="168317" y="171612"/>
                  </a:cubicBezTo>
                  <a:cubicBezTo>
                    <a:pt x="167052" y="185948"/>
                    <a:pt x="86399" y="230641"/>
                    <a:pt x="73690" y="230822"/>
                  </a:cubicBezTo>
                  <a:cubicBezTo>
                    <a:pt x="30563" y="231605"/>
                    <a:pt x="-1000" y="121859"/>
                    <a:pt x="24" y="86381"/>
                  </a:cubicBezTo>
                  <a:cubicBezTo>
                    <a:pt x="325" y="76503"/>
                    <a:pt x="10324" y="20666"/>
                    <a:pt x="14119" y="15185"/>
                  </a:cubicBezTo>
                  <a:cubicBezTo>
                    <a:pt x="22732" y="2777"/>
                    <a:pt x="63450" y="1211"/>
                    <a:pt x="79653" y="428"/>
                  </a:cubicBezTo>
                  <a:close/>
                  <a:moveTo>
                    <a:pt x="90074" y="36809"/>
                  </a:moveTo>
                  <a:cubicBezTo>
                    <a:pt x="57065" y="39640"/>
                    <a:pt x="41405" y="30846"/>
                    <a:pt x="38152" y="67588"/>
                  </a:cubicBezTo>
                  <a:cubicBezTo>
                    <a:pt x="34659" y="107041"/>
                    <a:pt x="43031" y="164685"/>
                    <a:pt x="78147" y="187875"/>
                  </a:cubicBezTo>
                  <a:lnTo>
                    <a:pt x="127900" y="161854"/>
                  </a:lnTo>
                  <a:cubicBezTo>
                    <a:pt x="100675" y="124810"/>
                    <a:pt x="85676" y="83189"/>
                    <a:pt x="90074" y="3674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C2E972CA-2EE9-51D7-7028-7242ED09A069}"/>
                </a:ext>
              </a:extLst>
            </p:cNvPr>
            <p:cNvSpPr/>
            <p:nvPr/>
          </p:nvSpPr>
          <p:spPr>
            <a:xfrm>
              <a:off x="9647969" y="3230839"/>
              <a:ext cx="184147" cy="233534"/>
            </a:xfrm>
            <a:custGeom>
              <a:avLst/>
              <a:gdLst>
                <a:gd name="csX0" fmla="*/ 71854 w 184147"/>
                <a:gd name="csY0" fmla="*/ 229657 h 233534"/>
                <a:gd name="csX1" fmla="*/ 44870 w 184147"/>
                <a:gd name="csY1" fmla="*/ 159846 h 233534"/>
                <a:gd name="csX2" fmla="*/ 32823 w 184147"/>
                <a:gd name="csY2" fmla="*/ 25163 h 233534"/>
                <a:gd name="csX3" fmla="*/ 78058 w 184147"/>
                <a:gd name="csY3" fmla="*/ 3780 h 233534"/>
                <a:gd name="csX4" fmla="*/ 184069 w 184147"/>
                <a:gd name="csY4" fmla="*/ 176772 h 233534"/>
                <a:gd name="csX5" fmla="*/ 152748 w 184147"/>
                <a:gd name="csY5" fmla="*/ 211165 h 233534"/>
                <a:gd name="csX6" fmla="*/ 71854 w 184147"/>
                <a:gd name="csY6" fmla="*/ 229657 h 233534"/>
                <a:gd name="csX7" fmla="*/ 70649 w 184147"/>
                <a:gd name="csY7" fmla="*/ 46546 h 233534"/>
                <a:gd name="csX8" fmla="*/ 78058 w 184147"/>
                <a:gd name="csY8" fmla="*/ 145510 h 233534"/>
                <a:gd name="csX9" fmla="*/ 94682 w 184147"/>
                <a:gd name="csY9" fmla="*/ 192673 h 233534"/>
                <a:gd name="csX10" fmla="*/ 145881 w 184147"/>
                <a:gd name="csY10" fmla="*/ 171772 h 233534"/>
                <a:gd name="csX11" fmla="*/ 70649 w 184147"/>
                <a:gd name="csY11" fmla="*/ 46546 h 233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4147" h="233534">
                  <a:moveTo>
                    <a:pt x="71854" y="229657"/>
                  </a:moveTo>
                  <a:cubicBezTo>
                    <a:pt x="69264" y="226946"/>
                    <a:pt x="52399" y="174182"/>
                    <a:pt x="44870" y="159846"/>
                  </a:cubicBezTo>
                  <a:cubicBezTo>
                    <a:pt x="12343" y="98287"/>
                    <a:pt x="-31025" y="93529"/>
                    <a:pt x="32823" y="25163"/>
                  </a:cubicBezTo>
                  <a:cubicBezTo>
                    <a:pt x="46194" y="10888"/>
                    <a:pt x="58000" y="-8206"/>
                    <a:pt x="78058" y="3780"/>
                  </a:cubicBezTo>
                  <a:cubicBezTo>
                    <a:pt x="103296" y="18779"/>
                    <a:pt x="182202" y="148341"/>
                    <a:pt x="184069" y="176772"/>
                  </a:cubicBezTo>
                  <a:cubicBezTo>
                    <a:pt x="185455" y="198275"/>
                    <a:pt x="168047" y="203395"/>
                    <a:pt x="152748" y="211165"/>
                  </a:cubicBezTo>
                  <a:cubicBezTo>
                    <a:pt x="137268" y="218995"/>
                    <a:pt x="84443" y="242788"/>
                    <a:pt x="71854" y="229657"/>
                  </a:cubicBezTo>
                  <a:close/>
                  <a:moveTo>
                    <a:pt x="70649" y="46546"/>
                  </a:moveTo>
                  <a:cubicBezTo>
                    <a:pt x="7103" y="72748"/>
                    <a:pt x="58301" y="106419"/>
                    <a:pt x="78058" y="145510"/>
                  </a:cubicBezTo>
                  <a:cubicBezTo>
                    <a:pt x="85226" y="159725"/>
                    <a:pt x="91731" y="176952"/>
                    <a:pt x="94682" y="192673"/>
                  </a:cubicBezTo>
                  <a:cubicBezTo>
                    <a:pt x="101489" y="198516"/>
                    <a:pt x="145520" y="177133"/>
                    <a:pt x="145881" y="171772"/>
                  </a:cubicBezTo>
                  <a:lnTo>
                    <a:pt x="70649" y="46546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12620A51-9C7E-8FAF-6489-FFF627C0C29F}"/>
                </a:ext>
              </a:extLst>
            </p:cNvPr>
            <p:cNvSpPr/>
            <p:nvPr/>
          </p:nvSpPr>
          <p:spPr>
            <a:xfrm>
              <a:off x="6448480" y="6314667"/>
              <a:ext cx="292324" cy="37826"/>
            </a:xfrm>
            <a:custGeom>
              <a:avLst/>
              <a:gdLst>
                <a:gd name="csX0" fmla="*/ 277009 w 292324"/>
                <a:gd name="csY0" fmla="*/ 60 h 37826"/>
                <a:gd name="csX1" fmla="*/ 281707 w 292324"/>
                <a:gd name="csY1" fmla="*/ 37827 h 37826"/>
                <a:gd name="csX2" fmla="*/ 12402 w 292324"/>
                <a:gd name="csY2" fmla="*/ 37827 h 37826"/>
                <a:gd name="csX3" fmla="*/ 356 w 292324"/>
                <a:gd name="csY3" fmla="*/ 21022 h 37826"/>
                <a:gd name="csX4" fmla="*/ 12402 w 292324"/>
                <a:gd name="csY4" fmla="*/ 0 h 37826"/>
                <a:gd name="csX5" fmla="*/ 277009 w 292324"/>
                <a:gd name="csY5" fmla="*/ 0 h 37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324" h="37826">
                  <a:moveTo>
                    <a:pt x="277009" y="60"/>
                  </a:moveTo>
                  <a:cubicBezTo>
                    <a:pt x="299355" y="3795"/>
                    <a:pt x="293934" y="37827"/>
                    <a:pt x="281707" y="37827"/>
                  </a:cubicBezTo>
                  <a:lnTo>
                    <a:pt x="12402" y="37827"/>
                  </a:lnTo>
                  <a:cubicBezTo>
                    <a:pt x="10053" y="37827"/>
                    <a:pt x="54" y="25961"/>
                    <a:pt x="356" y="21022"/>
                  </a:cubicBezTo>
                  <a:cubicBezTo>
                    <a:pt x="-2114" y="14998"/>
                    <a:pt x="8969" y="0"/>
                    <a:pt x="12402" y="0"/>
                  </a:cubicBezTo>
                  <a:lnTo>
                    <a:pt x="277009" y="0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6BC6D335-F367-23D9-4989-F6586F5D8185}"/>
                </a:ext>
              </a:extLst>
            </p:cNvPr>
            <p:cNvSpPr/>
            <p:nvPr/>
          </p:nvSpPr>
          <p:spPr>
            <a:xfrm>
              <a:off x="6395997" y="6318590"/>
              <a:ext cx="35543" cy="31192"/>
            </a:xfrm>
            <a:custGeom>
              <a:avLst/>
              <a:gdLst>
                <a:gd name="csX0" fmla="*/ 8868 w 35543"/>
                <a:gd name="csY0" fmla="*/ 1498 h 31192"/>
                <a:gd name="csX1" fmla="*/ 29708 w 35543"/>
                <a:gd name="csY1" fmla="*/ 27158 h 31192"/>
                <a:gd name="csX2" fmla="*/ 8868 w 35543"/>
                <a:gd name="csY2" fmla="*/ 1498 h 31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543" h="31192">
                  <a:moveTo>
                    <a:pt x="8868" y="1498"/>
                  </a:moveTo>
                  <a:cubicBezTo>
                    <a:pt x="32359" y="-6211"/>
                    <a:pt x="43080" y="17882"/>
                    <a:pt x="29708" y="27158"/>
                  </a:cubicBezTo>
                  <a:cubicBezTo>
                    <a:pt x="7181" y="42819"/>
                    <a:pt x="-11793" y="8305"/>
                    <a:pt x="8868" y="149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D2258E42-675F-30FF-F238-F37863A545C9}"/>
                </a:ext>
              </a:extLst>
            </p:cNvPr>
            <p:cNvSpPr/>
            <p:nvPr/>
          </p:nvSpPr>
          <p:spPr>
            <a:xfrm>
              <a:off x="9907406" y="5015155"/>
              <a:ext cx="115949" cy="131854"/>
            </a:xfrm>
            <a:custGeom>
              <a:avLst/>
              <a:gdLst>
                <a:gd name="csX0" fmla="*/ 81963 w 115949"/>
                <a:gd name="csY0" fmla="*/ 6717 h 131854"/>
                <a:gd name="csX1" fmla="*/ 110996 w 115949"/>
                <a:gd name="csY1" fmla="*/ 33159 h 131854"/>
                <a:gd name="csX2" fmla="*/ 26488 w 115949"/>
                <a:gd name="csY2" fmla="*/ 128328 h 131854"/>
                <a:gd name="csX3" fmla="*/ 2696 w 115949"/>
                <a:gd name="csY3" fmla="*/ 99778 h 131854"/>
                <a:gd name="csX4" fmla="*/ 81963 w 115949"/>
                <a:gd name="csY4" fmla="*/ 6656 h 131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949" h="131854">
                  <a:moveTo>
                    <a:pt x="81963" y="6717"/>
                  </a:moveTo>
                  <a:cubicBezTo>
                    <a:pt x="102985" y="-10450"/>
                    <a:pt x="126356" y="7801"/>
                    <a:pt x="110996" y="33159"/>
                  </a:cubicBezTo>
                  <a:cubicBezTo>
                    <a:pt x="103948" y="44845"/>
                    <a:pt x="35884" y="122727"/>
                    <a:pt x="26488" y="128328"/>
                  </a:cubicBezTo>
                  <a:cubicBezTo>
                    <a:pt x="5707" y="140857"/>
                    <a:pt x="-5496" y="117306"/>
                    <a:pt x="2696" y="99778"/>
                  </a:cubicBezTo>
                  <a:lnTo>
                    <a:pt x="81963" y="6656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CD46EB7D-8599-83C9-6BC2-4587DDB4EAA0}"/>
                </a:ext>
              </a:extLst>
            </p:cNvPr>
            <p:cNvSpPr/>
            <p:nvPr/>
          </p:nvSpPr>
          <p:spPr>
            <a:xfrm>
              <a:off x="10358370" y="4974472"/>
              <a:ext cx="114133" cy="98024"/>
            </a:xfrm>
            <a:custGeom>
              <a:avLst/>
              <a:gdLst>
                <a:gd name="csX0" fmla="*/ 110339 w 114133"/>
                <a:gd name="csY0" fmla="*/ 4634 h 98024"/>
                <a:gd name="csX1" fmla="*/ 114134 w 114133"/>
                <a:gd name="csY1" fmla="*/ 22162 h 98024"/>
                <a:gd name="csX2" fmla="*/ 90221 w 114133"/>
                <a:gd name="csY2" fmla="*/ 45834 h 98024"/>
                <a:gd name="csX3" fmla="*/ 19085 w 114133"/>
                <a:gd name="csY3" fmla="*/ 97997 h 98024"/>
                <a:gd name="csX4" fmla="*/ 352 w 114133"/>
                <a:gd name="csY4" fmla="*/ 78541 h 98024"/>
                <a:gd name="csX5" fmla="*/ 89438 w 114133"/>
                <a:gd name="csY5" fmla="*/ 2105 h 98024"/>
                <a:gd name="csX6" fmla="*/ 110399 w 114133"/>
                <a:gd name="csY6" fmla="*/ 4634 h 98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133" h="98024">
                  <a:moveTo>
                    <a:pt x="110339" y="4634"/>
                  </a:moveTo>
                  <a:lnTo>
                    <a:pt x="114134" y="22162"/>
                  </a:lnTo>
                  <a:cubicBezTo>
                    <a:pt x="106363" y="30234"/>
                    <a:pt x="98473" y="38245"/>
                    <a:pt x="90221" y="45834"/>
                  </a:cubicBezTo>
                  <a:cubicBezTo>
                    <a:pt x="79740" y="55411"/>
                    <a:pt x="28361" y="97515"/>
                    <a:pt x="19085" y="97997"/>
                  </a:cubicBezTo>
                  <a:cubicBezTo>
                    <a:pt x="7761" y="98599"/>
                    <a:pt x="-1997" y="89383"/>
                    <a:pt x="352" y="78541"/>
                  </a:cubicBezTo>
                  <a:cubicBezTo>
                    <a:pt x="2761" y="67639"/>
                    <a:pt x="77270" y="7164"/>
                    <a:pt x="89438" y="2105"/>
                  </a:cubicBezTo>
                  <a:cubicBezTo>
                    <a:pt x="97449" y="-1208"/>
                    <a:pt x="103352" y="-787"/>
                    <a:pt x="110399" y="463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B39337AE-F389-15DA-EDB4-1D35842A71C6}"/>
                </a:ext>
              </a:extLst>
            </p:cNvPr>
            <p:cNvSpPr/>
            <p:nvPr/>
          </p:nvSpPr>
          <p:spPr>
            <a:xfrm>
              <a:off x="10461378" y="4753396"/>
              <a:ext cx="106737" cy="102246"/>
            </a:xfrm>
            <a:custGeom>
              <a:avLst/>
              <a:gdLst>
                <a:gd name="csX0" fmla="*/ 101897 w 106737"/>
                <a:gd name="csY0" fmla="*/ 3629 h 102246"/>
                <a:gd name="csX1" fmla="*/ 106656 w 106737"/>
                <a:gd name="csY1" fmla="*/ 18326 h 102246"/>
                <a:gd name="csX2" fmla="*/ 23895 w 106737"/>
                <a:gd name="csY2" fmla="*/ 100545 h 102246"/>
                <a:gd name="csX3" fmla="*/ 1066 w 106737"/>
                <a:gd name="csY3" fmla="*/ 82716 h 102246"/>
                <a:gd name="csX4" fmla="*/ 65697 w 106737"/>
                <a:gd name="csY4" fmla="*/ 14772 h 102246"/>
                <a:gd name="csX5" fmla="*/ 101897 w 106737"/>
                <a:gd name="csY5" fmla="*/ 3689 h 102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737" h="102246">
                  <a:moveTo>
                    <a:pt x="101897" y="3629"/>
                  </a:moveTo>
                  <a:cubicBezTo>
                    <a:pt x="104969" y="6821"/>
                    <a:pt x="107198" y="13929"/>
                    <a:pt x="106656" y="18326"/>
                  </a:cubicBezTo>
                  <a:cubicBezTo>
                    <a:pt x="104849" y="31578"/>
                    <a:pt x="38049" y="96268"/>
                    <a:pt x="23895" y="100545"/>
                  </a:cubicBezTo>
                  <a:cubicBezTo>
                    <a:pt x="8114" y="105303"/>
                    <a:pt x="-3692" y="100304"/>
                    <a:pt x="1066" y="82716"/>
                  </a:cubicBezTo>
                  <a:cubicBezTo>
                    <a:pt x="3596" y="73319"/>
                    <a:pt x="54855" y="22904"/>
                    <a:pt x="65697" y="14772"/>
                  </a:cubicBezTo>
                  <a:cubicBezTo>
                    <a:pt x="74912" y="7845"/>
                    <a:pt x="91778" y="-6852"/>
                    <a:pt x="101897" y="368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65FF3646-0274-3EFF-3955-EBB0D283ECF0}"/>
                </a:ext>
              </a:extLst>
            </p:cNvPr>
            <p:cNvSpPr/>
            <p:nvPr/>
          </p:nvSpPr>
          <p:spPr>
            <a:xfrm>
              <a:off x="10531013" y="3900506"/>
              <a:ext cx="95322" cy="109254"/>
            </a:xfrm>
            <a:custGeom>
              <a:avLst/>
              <a:gdLst>
                <a:gd name="csX0" fmla="*/ 74547 w 95322"/>
                <a:gd name="csY0" fmla="*/ 1201 h 109254"/>
                <a:gd name="csX1" fmla="*/ 94845 w 95322"/>
                <a:gd name="csY1" fmla="*/ 21319 h 109254"/>
                <a:gd name="csX2" fmla="*/ 20577 w 95322"/>
                <a:gd name="csY2" fmla="*/ 108237 h 109254"/>
                <a:gd name="csX3" fmla="*/ 4856 w 95322"/>
                <a:gd name="csY3" fmla="*/ 106972 h 109254"/>
                <a:gd name="csX4" fmla="*/ 5820 w 95322"/>
                <a:gd name="csY4" fmla="*/ 78963 h 109254"/>
                <a:gd name="csX5" fmla="*/ 74607 w 95322"/>
                <a:gd name="csY5" fmla="*/ 1141 h 10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22" h="109254">
                  <a:moveTo>
                    <a:pt x="74547" y="1201"/>
                  </a:moveTo>
                  <a:cubicBezTo>
                    <a:pt x="90930" y="-3497"/>
                    <a:pt x="97194" y="6080"/>
                    <a:pt x="94845" y="21319"/>
                  </a:cubicBezTo>
                  <a:cubicBezTo>
                    <a:pt x="92978" y="33547"/>
                    <a:pt x="32022" y="105948"/>
                    <a:pt x="20577" y="108237"/>
                  </a:cubicBezTo>
                  <a:cubicBezTo>
                    <a:pt x="15277" y="109321"/>
                    <a:pt x="9555" y="110284"/>
                    <a:pt x="4856" y="106972"/>
                  </a:cubicBezTo>
                  <a:cubicBezTo>
                    <a:pt x="-3998" y="97997"/>
                    <a:pt x="1061" y="88299"/>
                    <a:pt x="5820" y="78963"/>
                  </a:cubicBezTo>
                  <a:cubicBezTo>
                    <a:pt x="10578" y="69627"/>
                    <a:pt x="68885" y="2767"/>
                    <a:pt x="74607" y="114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E7AF9C60-C01F-3757-1861-4118AA716E0C}"/>
                </a:ext>
              </a:extLst>
            </p:cNvPr>
            <p:cNvSpPr/>
            <p:nvPr/>
          </p:nvSpPr>
          <p:spPr>
            <a:xfrm>
              <a:off x="10174292" y="4939592"/>
              <a:ext cx="102373" cy="95016"/>
            </a:xfrm>
            <a:custGeom>
              <a:avLst/>
              <a:gdLst>
                <a:gd name="csX0" fmla="*/ 76913 w 102373"/>
                <a:gd name="csY0" fmla="*/ 1386 h 95016"/>
                <a:gd name="csX1" fmla="*/ 99922 w 102373"/>
                <a:gd name="csY1" fmla="*/ 4940 h 95016"/>
                <a:gd name="csX2" fmla="*/ 99561 w 102373"/>
                <a:gd name="csY2" fmla="*/ 24094 h 95016"/>
                <a:gd name="csX3" fmla="*/ 21799 w 102373"/>
                <a:gd name="csY3" fmla="*/ 93122 h 95016"/>
                <a:gd name="csX4" fmla="*/ 7403 w 102373"/>
                <a:gd name="csY4" fmla="*/ 92941 h 95016"/>
                <a:gd name="csX5" fmla="*/ 5235 w 102373"/>
                <a:gd name="csY5" fmla="*/ 67041 h 95016"/>
                <a:gd name="csX6" fmla="*/ 76913 w 102373"/>
                <a:gd name="csY6" fmla="*/ 1386 h 95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2373" h="95016">
                  <a:moveTo>
                    <a:pt x="76913" y="1386"/>
                  </a:moveTo>
                  <a:cubicBezTo>
                    <a:pt x="83659" y="-662"/>
                    <a:pt x="95525" y="-1144"/>
                    <a:pt x="99922" y="4940"/>
                  </a:cubicBezTo>
                  <a:cubicBezTo>
                    <a:pt x="103837" y="11505"/>
                    <a:pt x="102572" y="17589"/>
                    <a:pt x="99561" y="24094"/>
                  </a:cubicBezTo>
                  <a:cubicBezTo>
                    <a:pt x="96308" y="31021"/>
                    <a:pt x="28726" y="90833"/>
                    <a:pt x="21799" y="93122"/>
                  </a:cubicBezTo>
                  <a:cubicBezTo>
                    <a:pt x="16739" y="94748"/>
                    <a:pt x="12282" y="96495"/>
                    <a:pt x="7403" y="92941"/>
                  </a:cubicBezTo>
                  <a:cubicBezTo>
                    <a:pt x="-2294" y="82400"/>
                    <a:pt x="-1873" y="78123"/>
                    <a:pt x="5235" y="67041"/>
                  </a:cubicBezTo>
                  <a:cubicBezTo>
                    <a:pt x="11439" y="57403"/>
                    <a:pt x="68540" y="3916"/>
                    <a:pt x="76913" y="138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B3792075-A9B9-FAB3-B234-7F3545A60957}"/>
                </a:ext>
              </a:extLst>
            </p:cNvPr>
            <p:cNvSpPr/>
            <p:nvPr/>
          </p:nvSpPr>
          <p:spPr>
            <a:xfrm>
              <a:off x="10275892" y="4698701"/>
              <a:ext cx="99978" cy="95790"/>
            </a:xfrm>
            <a:custGeom>
              <a:avLst/>
              <a:gdLst>
                <a:gd name="csX0" fmla="*/ 74577 w 99978"/>
                <a:gd name="csY0" fmla="*/ 1403 h 95790"/>
                <a:gd name="csX1" fmla="*/ 97526 w 99978"/>
                <a:gd name="csY1" fmla="*/ 4957 h 95790"/>
                <a:gd name="csX2" fmla="*/ 97165 w 99978"/>
                <a:gd name="csY2" fmla="*/ 24111 h 95790"/>
                <a:gd name="csX3" fmla="*/ 28619 w 99978"/>
                <a:gd name="csY3" fmla="*/ 92597 h 95790"/>
                <a:gd name="csX4" fmla="*/ 2719 w 99978"/>
                <a:gd name="csY4" fmla="*/ 71455 h 95790"/>
                <a:gd name="csX5" fmla="*/ 74577 w 99978"/>
                <a:gd name="csY5" fmla="*/ 1403 h 95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978" h="95790">
                  <a:moveTo>
                    <a:pt x="74577" y="1403"/>
                  </a:moveTo>
                  <a:cubicBezTo>
                    <a:pt x="81324" y="-645"/>
                    <a:pt x="93129" y="-1187"/>
                    <a:pt x="97526" y="4957"/>
                  </a:cubicBezTo>
                  <a:cubicBezTo>
                    <a:pt x="101441" y="11523"/>
                    <a:pt x="100177" y="17606"/>
                    <a:pt x="97165" y="24111"/>
                  </a:cubicBezTo>
                  <a:cubicBezTo>
                    <a:pt x="95117" y="28509"/>
                    <a:pt x="33016" y="90549"/>
                    <a:pt x="28619" y="92597"/>
                  </a:cubicBezTo>
                  <a:cubicBezTo>
                    <a:pt x="9826" y="101210"/>
                    <a:pt x="-6678" y="91814"/>
                    <a:pt x="2719" y="71455"/>
                  </a:cubicBezTo>
                  <a:cubicBezTo>
                    <a:pt x="4827" y="66877"/>
                    <a:pt x="69758" y="2849"/>
                    <a:pt x="74577" y="140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203B7B5-943F-A028-ADC7-A98AB5C1D4BD}"/>
                </a:ext>
              </a:extLst>
            </p:cNvPr>
            <p:cNvSpPr/>
            <p:nvPr/>
          </p:nvSpPr>
          <p:spPr>
            <a:xfrm>
              <a:off x="10243085" y="3713450"/>
              <a:ext cx="90772" cy="97237"/>
            </a:xfrm>
            <a:custGeom>
              <a:avLst/>
              <a:gdLst>
                <a:gd name="csX0" fmla="*/ 89315 w 90772"/>
                <a:gd name="csY0" fmla="*/ 3822 h 97237"/>
                <a:gd name="csX1" fmla="*/ 23600 w 90772"/>
                <a:gd name="csY1" fmla="*/ 95497 h 97237"/>
                <a:gd name="csX2" fmla="*/ 771 w 90772"/>
                <a:gd name="csY2" fmla="*/ 72729 h 97237"/>
                <a:gd name="csX3" fmla="*/ 67691 w 90772"/>
                <a:gd name="csY3" fmla="*/ 1894 h 97237"/>
                <a:gd name="csX4" fmla="*/ 89315 w 90772"/>
                <a:gd name="csY4" fmla="*/ 3822 h 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72" h="97237">
                  <a:moveTo>
                    <a:pt x="89315" y="3822"/>
                  </a:moveTo>
                  <a:cubicBezTo>
                    <a:pt x="101301" y="24060"/>
                    <a:pt x="35767" y="89896"/>
                    <a:pt x="23600" y="95497"/>
                  </a:cubicBezTo>
                  <a:cubicBezTo>
                    <a:pt x="8361" y="102545"/>
                    <a:pt x="-3144" y="86824"/>
                    <a:pt x="771" y="72729"/>
                  </a:cubicBezTo>
                  <a:cubicBezTo>
                    <a:pt x="2096" y="68031"/>
                    <a:pt x="60704" y="4725"/>
                    <a:pt x="67691" y="1894"/>
                  </a:cubicBezTo>
                  <a:cubicBezTo>
                    <a:pt x="76304" y="-1599"/>
                    <a:pt x="81424" y="148"/>
                    <a:pt x="89315" y="38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E3F02ADF-08A7-92AC-72B1-09D317240F80}"/>
                </a:ext>
              </a:extLst>
            </p:cNvPr>
            <p:cNvSpPr/>
            <p:nvPr/>
          </p:nvSpPr>
          <p:spPr>
            <a:xfrm>
              <a:off x="9998507" y="4595373"/>
              <a:ext cx="92614" cy="90773"/>
            </a:xfrm>
            <a:custGeom>
              <a:avLst/>
              <a:gdLst>
                <a:gd name="csX0" fmla="*/ 4355 w 92614"/>
                <a:gd name="csY0" fmla="*/ 89010 h 90773"/>
                <a:gd name="csX1" fmla="*/ 1163 w 92614"/>
                <a:gd name="csY1" fmla="*/ 66242 h 90773"/>
                <a:gd name="csX2" fmla="*/ 73322 w 92614"/>
                <a:gd name="csY2" fmla="*/ 527 h 90773"/>
                <a:gd name="csX3" fmla="*/ 4415 w 92614"/>
                <a:gd name="csY3" fmla="*/ 89010 h 90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614" h="90773">
                  <a:moveTo>
                    <a:pt x="4355" y="89010"/>
                  </a:moveTo>
                  <a:cubicBezTo>
                    <a:pt x="741" y="86721"/>
                    <a:pt x="-1488" y="72205"/>
                    <a:pt x="1163" y="66242"/>
                  </a:cubicBezTo>
                  <a:cubicBezTo>
                    <a:pt x="4355" y="59014"/>
                    <a:pt x="65191" y="1732"/>
                    <a:pt x="73322" y="527"/>
                  </a:cubicBezTo>
                  <a:cubicBezTo>
                    <a:pt x="134941" y="-8689"/>
                    <a:pt x="31641" y="106237"/>
                    <a:pt x="4415" y="8901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FBC3DF6E-4C5D-5B55-C2A2-55C749BA5D62}"/>
                </a:ext>
              </a:extLst>
            </p:cNvPr>
            <p:cNvSpPr/>
            <p:nvPr/>
          </p:nvSpPr>
          <p:spPr>
            <a:xfrm>
              <a:off x="10210422" y="4491158"/>
              <a:ext cx="97440" cy="88600"/>
            </a:xfrm>
            <a:custGeom>
              <a:avLst/>
              <a:gdLst>
                <a:gd name="csX0" fmla="*/ 73911 w 97440"/>
                <a:gd name="csY0" fmla="*/ 899 h 88600"/>
                <a:gd name="csX1" fmla="*/ 96800 w 97440"/>
                <a:gd name="csY1" fmla="*/ 9753 h 88600"/>
                <a:gd name="csX2" fmla="*/ 32470 w 97440"/>
                <a:gd name="csY2" fmla="*/ 82636 h 88600"/>
                <a:gd name="csX3" fmla="*/ 4884 w 97440"/>
                <a:gd name="csY3" fmla="*/ 59868 h 88600"/>
                <a:gd name="csX4" fmla="*/ 73851 w 97440"/>
                <a:gd name="csY4" fmla="*/ 959 h 88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440" h="88600">
                  <a:moveTo>
                    <a:pt x="73911" y="899"/>
                  </a:moveTo>
                  <a:cubicBezTo>
                    <a:pt x="83729" y="-1812"/>
                    <a:pt x="91018" y="1742"/>
                    <a:pt x="96800" y="9753"/>
                  </a:cubicBezTo>
                  <a:cubicBezTo>
                    <a:pt x="104209" y="24631"/>
                    <a:pt x="45180" y="74324"/>
                    <a:pt x="32470" y="82636"/>
                  </a:cubicBezTo>
                  <a:cubicBezTo>
                    <a:pt x="8859" y="98116"/>
                    <a:pt x="-9030" y="80949"/>
                    <a:pt x="4884" y="59868"/>
                  </a:cubicBezTo>
                  <a:cubicBezTo>
                    <a:pt x="7654" y="55651"/>
                    <a:pt x="69514" y="2164"/>
                    <a:pt x="73851" y="95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39B40700-8F8A-7E60-A20F-B38DD9232986}"/>
                </a:ext>
              </a:extLst>
            </p:cNvPr>
            <p:cNvSpPr/>
            <p:nvPr/>
          </p:nvSpPr>
          <p:spPr>
            <a:xfrm>
              <a:off x="10400392" y="4325817"/>
              <a:ext cx="92498" cy="94229"/>
            </a:xfrm>
            <a:custGeom>
              <a:avLst/>
              <a:gdLst>
                <a:gd name="csX0" fmla="*/ 68196 w 92498"/>
                <a:gd name="csY0" fmla="*/ 899 h 94229"/>
                <a:gd name="csX1" fmla="*/ 91084 w 92498"/>
                <a:gd name="csY1" fmla="*/ 9753 h 94229"/>
                <a:gd name="csX2" fmla="*/ 87772 w 92498"/>
                <a:gd name="csY2" fmla="*/ 25474 h 94229"/>
                <a:gd name="csX3" fmla="*/ 22358 w 92498"/>
                <a:gd name="csY3" fmla="*/ 92876 h 94229"/>
                <a:gd name="csX4" fmla="*/ 3986 w 92498"/>
                <a:gd name="csY4" fmla="*/ 64686 h 94229"/>
                <a:gd name="csX5" fmla="*/ 68135 w 92498"/>
                <a:gd name="csY5" fmla="*/ 899 h 942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498" h="94229">
                  <a:moveTo>
                    <a:pt x="68196" y="899"/>
                  </a:moveTo>
                  <a:cubicBezTo>
                    <a:pt x="78014" y="-1812"/>
                    <a:pt x="85302" y="1742"/>
                    <a:pt x="91084" y="9753"/>
                  </a:cubicBezTo>
                  <a:cubicBezTo>
                    <a:pt x="94638" y="15776"/>
                    <a:pt x="90723" y="20415"/>
                    <a:pt x="87772" y="25474"/>
                  </a:cubicBezTo>
                  <a:cubicBezTo>
                    <a:pt x="83254" y="33305"/>
                    <a:pt x="28381" y="90948"/>
                    <a:pt x="22358" y="92876"/>
                  </a:cubicBezTo>
                  <a:cubicBezTo>
                    <a:pt x="2541" y="99140"/>
                    <a:pt x="-5530" y="82636"/>
                    <a:pt x="3986" y="64686"/>
                  </a:cubicBezTo>
                  <a:cubicBezTo>
                    <a:pt x="7420" y="58241"/>
                    <a:pt x="63738" y="2164"/>
                    <a:pt x="68135" y="89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B9BA8194-85BA-FD4E-3BD4-F427044BE889}"/>
                </a:ext>
              </a:extLst>
            </p:cNvPr>
            <p:cNvSpPr/>
            <p:nvPr/>
          </p:nvSpPr>
          <p:spPr>
            <a:xfrm>
              <a:off x="9845727" y="4817512"/>
              <a:ext cx="97843" cy="84133"/>
            </a:xfrm>
            <a:custGeom>
              <a:avLst/>
              <a:gdLst>
                <a:gd name="csX0" fmla="*/ 74976 w 97843"/>
                <a:gd name="csY0" fmla="*/ 710 h 84133"/>
                <a:gd name="csX1" fmla="*/ 96419 w 97843"/>
                <a:gd name="csY1" fmla="*/ 22033 h 84133"/>
                <a:gd name="csX2" fmla="*/ 5045 w 97843"/>
                <a:gd name="csY2" fmla="*/ 82809 h 84133"/>
                <a:gd name="csX3" fmla="*/ 75036 w 97843"/>
                <a:gd name="csY3" fmla="*/ 650 h 84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843" h="84133">
                  <a:moveTo>
                    <a:pt x="74976" y="710"/>
                  </a:moveTo>
                  <a:cubicBezTo>
                    <a:pt x="89733" y="-3024"/>
                    <a:pt x="102141" y="8540"/>
                    <a:pt x="96419" y="22033"/>
                  </a:cubicBezTo>
                  <a:cubicBezTo>
                    <a:pt x="92143" y="32092"/>
                    <a:pt x="22211" y="93892"/>
                    <a:pt x="5045" y="82809"/>
                  </a:cubicBezTo>
                  <a:cubicBezTo>
                    <a:pt x="-21398" y="62992"/>
                    <a:pt x="64194" y="3421"/>
                    <a:pt x="75036" y="65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5F46C4CF-30B7-203A-D831-55B5FC78700D}"/>
                </a:ext>
              </a:extLst>
            </p:cNvPr>
            <p:cNvSpPr/>
            <p:nvPr/>
          </p:nvSpPr>
          <p:spPr>
            <a:xfrm>
              <a:off x="10293597" y="5204245"/>
              <a:ext cx="101256" cy="80394"/>
            </a:xfrm>
            <a:custGeom>
              <a:avLst/>
              <a:gdLst>
                <a:gd name="csX0" fmla="*/ 75906 w 101256"/>
                <a:gd name="csY0" fmla="*/ 1460 h 80394"/>
                <a:gd name="csX1" fmla="*/ 98735 w 101256"/>
                <a:gd name="csY1" fmla="*/ 4834 h 80394"/>
                <a:gd name="csX2" fmla="*/ 96326 w 101256"/>
                <a:gd name="csY2" fmla="*/ 26759 h 80394"/>
                <a:gd name="csX3" fmla="*/ 28623 w 101256"/>
                <a:gd name="csY3" fmla="*/ 77174 h 80394"/>
                <a:gd name="csX4" fmla="*/ 5915 w 101256"/>
                <a:gd name="csY4" fmla="*/ 49708 h 80394"/>
                <a:gd name="csX5" fmla="*/ 75906 w 101256"/>
                <a:gd name="csY5" fmla="*/ 1460 h 8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56" h="80394">
                  <a:moveTo>
                    <a:pt x="75906" y="1460"/>
                  </a:moveTo>
                  <a:cubicBezTo>
                    <a:pt x="82833" y="-347"/>
                    <a:pt x="94037" y="-1611"/>
                    <a:pt x="98735" y="4834"/>
                  </a:cubicBezTo>
                  <a:cubicBezTo>
                    <a:pt x="103313" y="12965"/>
                    <a:pt x="101144" y="19531"/>
                    <a:pt x="96326" y="26759"/>
                  </a:cubicBezTo>
                  <a:cubicBezTo>
                    <a:pt x="93976" y="30252"/>
                    <a:pt x="33743" y="74946"/>
                    <a:pt x="28623" y="77174"/>
                  </a:cubicBezTo>
                  <a:cubicBezTo>
                    <a:pt x="3144" y="88378"/>
                    <a:pt x="-7698" y="68199"/>
                    <a:pt x="5915" y="49708"/>
                  </a:cubicBezTo>
                  <a:cubicBezTo>
                    <a:pt x="8927" y="45612"/>
                    <a:pt x="71027" y="2786"/>
                    <a:pt x="75906" y="146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45B2C690-7622-42C9-C957-FB0ACB02C42A}"/>
                </a:ext>
              </a:extLst>
            </p:cNvPr>
            <p:cNvSpPr/>
            <p:nvPr/>
          </p:nvSpPr>
          <p:spPr>
            <a:xfrm>
              <a:off x="10535416" y="5082599"/>
              <a:ext cx="99479" cy="79798"/>
            </a:xfrm>
            <a:custGeom>
              <a:avLst/>
              <a:gdLst>
                <a:gd name="csX0" fmla="*/ 93755 w 99479"/>
                <a:gd name="csY0" fmla="*/ 30948 h 79798"/>
                <a:gd name="csX1" fmla="*/ 24486 w 99479"/>
                <a:gd name="csY1" fmla="*/ 77449 h 79798"/>
                <a:gd name="csX2" fmla="*/ 2742 w 99479"/>
                <a:gd name="csY2" fmla="*/ 75100 h 79798"/>
                <a:gd name="csX3" fmla="*/ 3043 w 99479"/>
                <a:gd name="csY3" fmla="*/ 51187 h 79798"/>
                <a:gd name="csX4" fmla="*/ 76167 w 99479"/>
                <a:gd name="csY4" fmla="*/ 1133 h 79798"/>
                <a:gd name="csX5" fmla="*/ 93695 w 99479"/>
                <a:gd name="csY5" fmla="*/ 30948 h 79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479" h="79798">
                  <a:moveTo>
                    <a:pt x="93755" y="30948"/>
                  </a:moveTo>
                  <a:cubicBezTo>
                    <a:pt x="91045" y="34080"/>
                    <a:pt x="28763" y="76124"/>
                    <a:pt x="24486" y="77449"/>
                  </a:cubicBezTo>
                  <a:cubicBezTo>
                    <a:pt x="17499" y="79677"/>
                    <a:pt x="7742" y="82267"/>
                    <a:pt x="2742" y="75100"/>
                  </a:cubicBezTo>
                  <a:cubicBezTo>
                    <a:pt x="-631" y="67691"/>
                    <a:pt x="-1293" y="58294"/>
                    <a:pt x="3043" y="51187"/>
                  </a:cubicBezTo>
                  <a:cubicBezTo>
                    <a:pt x="5332" y="47392"/>
                    <a:pt x="70264" y="3000"/>
                    <a:pt x="76167" y="1133"/>
                  </a:cubicBezTo>
                  <a:cubicBezTo>
                    <a:pt x="95743" y="-5072"/>
                    <a:pt x="107007" y="15528"/>
                    <a:pt x="93695" y="3094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48BACBD5-854B-A911-3A41-36E5761F7714}"/>
                </a:ext>
              </a:extLst>
            </p:cNvPr>
            <p:cNvSpPr/>
            <p:nvPr/>
          </p:nvSpPr>
          <p:spPr>
            <a:xfrm>
              <a:off x="9686193" y="5265808"/>
              <a:ext cx="99772" cy="80148"/>
            </a:xfrm>
            <a:custGeom>
              <a:avLst/>
              <a:gdLst>
                <a:gd name="csX0" fmla="*/ 5561 w 99772"/>
                <a:gd name="csY0" fmla="*/ 48860 h 80148"/>
                <a:gd name="csX1" fmla="*/ 86756 w 99772"/>
                <a:gd name="csY1" fmla="*/ 11 h 80148"/>
                <a:gd name="csX2" fmla="*/ 12187 w 99772"/>
                <a:gd name="csY2" fmla="*/ 79941 h 80148"/>
                <a:gd name="csX3" fmla="*/ 5561 w 99772"/>
                <a:gd name="csY3" fmla="*/ 48860 h 80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772" h="80148">
                  <a:moveTo>
                    <a:pt x="5561" y="48860"/>
                  </a:moveTo>
                  <a:cubicBezTo>
                    <a:pt x="12368" y="40909"/>
                    <a:pt x="77300" y="-772"/>
                    <a:pt x="86756" y="11"/>
                  </a:cubicBezTo>
                  <a:cubicBezTo>
                    <a:pt x="135907" y="4046"/>
                    <a:pt x="31402" y="84759"/>
                    <a:pt x="12187" y="79941"/>
                  </a:cubicBezTo>
                  <a:cubicBezTo>
                    <a:pt x="-1486" y="76507"/>
                    <a:pt x="-3594" y="59461"/>
                    <a:pt x="5561" y="4886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2DD1F23C-5A8C-483E-E787-0312BB76196C}"/>
                </a:ext>
              </a:extLst>
            </p:cNvPr>
            <p:cNvSpPr/>
            <p:nvPr/>
          </p:nvSpPr>
          <p:spPr>
            <a:xfrm>
              <a:off x="10249373" y="3928423"/>
              <a:ext cx="87287" cy="84720"/>
            </a:xfrm>
            <a:custGeom>
              <a:avLst/>
              <a:gdLst>
                <a:gd name="csX0" fmla="*/ 82906 w 87287"/>
                <a:gd name="csY0" fmla="*/ 1473 h 84720"/>
                <a:gd name="csX1" fmla="*/ 86098 w 87287"/>
                <a:gd name="csY1" fmla="*/ 24241 h 84720"/>
                <a:gd name="csX2" fmla="*/ 41104 w 87287"/>
                <a:gd name="csY2" fmla="*/ 74115 h 84720"/>
                <a:gd name="csX3" fmla="*/ 5867 w 87287"/>
                <a:gd name="csY3" fmla="*/ 57791 h 84720"/>
                <a:gd name="csX4" fmla="*/ 82906 w 87287"/>
                <a:gd name="csY4" fmla="*/ 1473 h 8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7287" h="84720">
                  <a:moveTo>
                    <a:pt x="82906" y="1473"/>
                  </a:moveTo>
                  <a:cubicBezTo>
                    <a:pt x="86520" y="3762"/>
                    <a:pt x="88808" y="18278"/>
                    <a:pt x="86098" y="24241"/>
                  </a:cubicBezTo>
                  <a:cubicBezTo>
                    <a:pt x="83388" y="30205"/>
                    <a:pt x="47910" y="68995"/>
                    <a:pt x="41104" y="74115"/>
                  </a:cubicBezTo>
                  <a:cubicBezTo>
                    <a:pt x="15685" y="93269"/>
                    <a:pt x="-12444" y="85680"/>
                    <a:pt x="5867" y="57791"/>
                  </a:cubicBezTo>
                  <a:cubicBezTo>
                    <a:pt x="14962" y="43878"/>
                    <a:pt x="65619" y="-9489"/>
                    <a:pt x="82906" y="147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2E61CFEB-CFB9-F94C-CB3A-6731028FD67C}"/>
                </a:ext>
              </a:extLst>
            </p:cNvPr>
            <p:cNvSpPr/>
            <p:nvPr/>
          </p:nvSpPr>
          <p:spPr>
            <a:xfrm>
              <a:off x="9898296" y="4410067"/>
              <a:ext cx="89801" cy="91515"/>
            </a:xfrm>
            <a:custGeom>
              <a:avLst/>
              <a:gdLst>
                <a:gd name="csX0" fmla="*/ 5240 w 89801"/>
                <a:gd name="csY0" fmla="*/ 90182 h 91515"/>
                <a:gd name="csX1" fmla="*/ 59028 w 89801"/>
                <a:gd name="csY1" fmla="*/ 5795 h 91515"/>
                <a:gd name="csX2" fmla="*/ 89747 w 89801"/>
                <a:gd name="csY2" fmla="*/ 17118 h 91515"/>
                <a:gd name="csX3" fmla="*/ 5240 w 89801"/>
                <a:gd name="csY3" fmla="*/ 90122 h 91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9801" h="91515">
                  <a:moveTo>
                    <a:pt x="5240" y="90182"/>
                  </a:moveTo>
                  <a:cubicBezTo>
                    <a:pt x="-20058" y="74280"/>
                    <a:pt x="54210" y="22901"/>
                    <a:pt x="59028" y="5795"/>
                  </a:cubicBezTo>
                  <a:cubicBezTo>
                    <a:pt x="71677" y="-4084"/>
                    <a:pt x="90952" y="-1976"/>
                    <a:pt x="89747" y="17118"/>
                  </a:cubicBezTo>
                  <a:cubicBezTo>
                    <a:pt x="88663" y="33984"/>
                    <a:pt x="24213" y="102048"/>
                    <a:pt x="5240" y="901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16B31124-4702-43BC-ED68-7A6A2559DD3F}"/>
                </a:ext>
              </a:extLst>
            </p:cNvPr>
            <p:cNvSpPr/>
            <p:nvPr/>
          </p:nvSpPr>
          <p:spPr>
            <a:xfrm>
              <a:off x="10117245" y="4302205"/>
              <a:ext cx="91299" cy="85519"/>
            </a:xfrm>
            <a:custGeom>
              <a:avLst/>
              <a:gdLst>
                <a:gd name="csX0" fmla="*/ 67883 w 91299"/>
                <a:gd name="csY0" fmla="*/ 899 h 85519"/>
                <a:gd name="csX1" fmla="*/ 90772 w 91299"/>
                <a:gd name="csY1" fmla="*/ 9753 h 85519"/>
                <a:gd name="csX2" fmla="*/ 23250 w 91299"/>
                <a:gd name="csY2" fmla="*/ 84563 h 85519"/>
                <a:gd name="csX3" fmla="*/ 7770 w 91299"/>
                <a:gd name="csY3" fmla="*/ 83118 h 85519"/>
                <a:gd name="csX4" fmla="*/ 0 w 91299"/>
                <a:gd name="csY4" fmla="*/ 68722 h 85519"/>
                <a:gd name="csX5" fmla="*/ 67883 w 91299"/>
                <a:gd name="csY5" fmla="*/ 959 h 85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299" h="85519">
                  <a:moveTo>
                    <a:pt x="67883" y="899"/>
                  </a:moveTo>
                  <a:cubicBezTo>
                    <a:pt x="77702" y="-1812"/>
                    <a:pt x="84990" y="1742"/>
                    <a:pt x="90772" y="9753"/>
                  </a:cubicBezTo>
                  <a:cubicBezTo>
                    <a:pt x="97579" y="23486"/>
                    <a:pt x="36441" y="81853"/>
                    <a:pt x="23250" y="84563"/>
                  </a:cubicBezTo>
                  <a:cubicBezTo>
                    <a:pt x="17829" y="85647"/>
                    <a:pt x="12709" y="86491"/>
                    <a:pt x="7770" y="83118"/>
                  </a:cubicBezTo>
                  <a:lnTo>
                    <a:pt x="0" y="68722"/>
                  </a:lnTo>
                  <a:cubicBezTo>
                    <a:pt x="60" y="59988"/>
                    <a:pt x="61438" y="2706"/>
                    <a:pt x="67883" y="95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A117DFDC-5128-931D-1F33-17A4C1C669CE}"/>
                </a:ext>
              </a:extLst>
            </p:cNvPr>
            <p:cNvSpPr/>
            <p:nvPr/>
          </p:nvSpPr>
          <p:spPr>
            <a:xfrm>
              <a:off x="10096277" y="5162136"/>
              <a:ext cx="95226" cy="80321"/>
            </a:xfrm>
            <a:custGeom>
              <a:avLst/>
              <a:gdLst>
                <a:gd name="csX0" fmla="*/ 74817 w 95226"/>
                <a:gd name="csY0" fmla="*/ 743 h 80321"/>
                <a:gd name="csX1" fmla="*/ 82166 w 95226"/>
                <a:gd name="csY1" fmla="*/ 502 h 80321"/>
                <a:gd name="csX2" fmla="*/ 94333 w 95226"/>
                <a:gd name="csY2" fmla="*/ 25077 h 80321"/>
                <a:gd name="csX3" fmla="*/ 248 w 95226"/>
                <a:gd name="csY3" fmla="*/ 63988 h 80321"/>
                <a:gd name="csX4" fmla="*/ 74817 w 95226"/>
                <a:gd name="csY4" fmla="*/ 743 h 80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26" h="80321">
                  <a:moveTo>
                    <a:pt x="74817" y="743"/>
                  </a:moveTo>
                  <a:cubicBezTo>
                    <a:pt x="77347" y="261"/>
                    <a:pt x="79636" y="-522"/>
                    <a:pt x="82166" y="502"/>
                  </a:cubicBezTo>
                  <a:cubicBezTo>
                    <a:pt x="91863" y="4778"/>
                    <a:pt x="97525" y="14355"/>
                    <a:pt x="94333" y="25077"/>
                  </a:cubicBezTo>
                  <a:cubicBezTo>
                    <a:pt x="91803" y="33510"/>
                    <a:pt x="-5534" y="114163"/>
                    <a:pt x="248" y="63988"/>
                  </a:cubicBezTo>
                  <a:cubicBezTo>
                    <a:pt x="1573" y="52242"/>
                    <a:pt x="64939" y="2730"/>
                    <a:pt x="74817" y="74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179D40A0-F5F7-14EB-4860-2185A023DB73}"/>
                </a:ext>
              </a:extLst>
            </p:cNvPr>
            <p:cNvSpPr/>
            <p:nvPr/>
          </p:nvSpPr>
          <p:spPr>
            <a:xfrm>
              <a:off x="10333332" y="4146217"/>
              <a:ext cx="85345" cy="83560"/>
            </a:xfrm>
            <a:custGeom>
              <a:avLst/>
              <a:gdLst>
                <a:gd name="csX0" fmla="*/ 64360 w 85345"/>
                <a:gd name="csY0" fmla="*/ 1122 h 83560"/>
                <a:gd name="csX1" fmla="*/ 82190 w 85345"/>
                <a:gd name="csY1" fmla="*/ 28589 h 83560"/>
                <a:gd name="csX2" fmla="*/ 212 w 85345"/>
                <a:gd name="csY2" fmla="*/ 72560 h 83560"/>
                <a:gd name="csX3" fmla="*/ 64360 w 85345"/>
                <a:gd name="csY3" fmla="*/ 1122 h 83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345" h="83560">
                  <a:moveTo>
                    <a:pt x="64360" y="1122"/>
                  </a:moveTo>
                  <a:cubicBezTo>
                    <a:pt x="84237" y="-4600"/>
                    <a:pt x="89538" y="12627"/>
                    <a:pt x="82190" y="28589"/>
                  </a:cubicBezTo>
                  <a:cubicBezTo>
                    <a:pt x="76467" y="40997"/>
                    <a:pt x="9669" y="109965"/>
                    <a:pt x="212" y="72560"/>
                  </a:cubicBezTo>
                  <a:cubicBezTo>
                    <a:pt x="-3824" y="56477"/>
                    <a:pt x="50989" y="4977"/>
                    <a:pt x="64360" y="11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1E4E54A1-4469-30F6-DA7C-4791C34F1BE9}"/>
                </a:ext>
              </a:extLst>
            </p:cNvPr>
            <p:cNvSpPr/>
            <p:nvPr/>
          </p:nvSpPr>
          <p:spPr>
            <a:xfrm>
              <a:off x="10413981" y="3739822"/>
              <a:ext cx="79842" cy="85545"/>
            </a:xfrm>
            <a:custGeom>
              <a:avLst/>
              <a:gdLst>
                <a:gd name="csX0" fmla="*/ 59305 w 79842"/>
                <a:gd name="csY0" fmla="*/ 1241 h 85545"/>
                <a:gd name="csX1" fmla="*/ 77074 w 79842"/>
                <a:gd name="csY1" fmla="*/ 28648 h 85545"/>
                <a:gd name="csX2" fmla="*/ 35 w 79842"/>
                <a:gd name="csY2" fmla="*/ 73040 h 85545"/>
                <a:gd name="csX3" fmla="*/ 59365 w 79842"/>
                <a:gd name="csY3" fmla="*/ 1241 h 85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842" h="85545">
                  <a:moveTo>
                    <a:pt x="59305" y="1241"/>
                  </a:moveTo>
                  <a:cubicBezTo>
                    <a:pt x="79905" y="-4722"/>
                    <a:pt x="83218" y="11842"/>
                    <a:pt x="77074" y="28648"/>
                  </a:cubicBezTo>
                  <a:cubicBezTo>
                    <a:pt x="70930" y="45393"/>
                    <a:pt x="7504" y="113155"/>
                    <a:pt x="35" y="73040"/>
                  </a:cubicBezTo>
                  <a:cubicBezTo>
                    <a:pt x="-1531" y="64728"/>
                    <a:pt x="49607" y="4072"/>
                    <a:pt x="59365" y="124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826C2E80-A360-2464-9517-A316C5E99182}"/>
                </a:ext>
              </a:extLst>
            </p:cNvPr>
            <p:cNvSpPr/>
            <p:nvPr/>
          </p:nvSpPr>
          <p:spPr>
            <a:xfrm>
              <a:off x="9879616" y="5280817"/>
              <a:ext cx="79460" cy="79038"/>
            </a:xfrm>
            <a:custGeom>
              <a:avLst/>
              <a:gdLst>
                <a:gd name="csX0" fmla="*/ 59759 w 79460"/>
                <a:gd name="csY0" fmla="*/ 0 h 79038"/>
                <a:gd name="csX1" fmla="*/ 77769 w 79460"/>
                <a:gd name="csY1" fmla="*/ 8914 h 79038"/>
                <a:gd name="csX2" fmla="*/ 23499 w 79460"/>
                <a:gd name="csY2" fmla="*/ 77882 h 79038"/>
                <a:gd name="csX3" fmla="*/ 369 w 79460"/>
                <a:gd name="csY3" fmla="*/ 66980 h 79038"/>
                <a:gd name="csX4" fmla="*/ 59759 w 79460"/>
                <a:gd name="csY4" fmla="*/ 0 h 79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460" h="79038">
                  <a:moveTo>
                    <a:pt x="59759" y="0"/>
                  </a:moveTo>
                  <a:lnTo>
                    <a:pt x="77769" y="8914"/>
                  </a:lnTo>
                  <a:cubicBezTo>
                    <a:pt x="89816" y="25117"/>
                    <a:pt x="33919" y="74569"/>
                    <a:pt x="23499" y="77882"/>
                  </a:cubicBezTo>
                  <a:cubicBezTo>
                    <a:pt x="13078" y="81195"/>
                    <a:pt x="3019" y="77340"/>
                    <a:pt x="369" y="66980"/>
                  </a:cubicBezTo>
                  <a:cubicBezTo>
                    <a:pt x="-4751" y="46741"/>
                    <a:pt x="44882" y="11746"/>
                    <a:pt x="59759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FF117C1D-3C02-AB77-05A9-ED8895B3CFF4}"/>
                </a:ext>
              </a:extLst>
            </p:cNvPr>
            <p:cNvSpPr/>
            <p:nvPr/>
          </p:nvSpPr>
          <p:spPr>
            <a:xfrm>
              <a:off x="9722994" y="5057848"/>
              <a:ext cx="83806" cy="76710"/>
            </a:xfrm>
            <a:custGeom>
              <a:avLst/>
              <a:gdLst>
                <a:gd name="csX0" fmla="*/ 60436 w 83806"/>
                <a:gd name="csY0" fmla="*/ 1068 h 76710"/>
                <a:gd name="csX1" fmla="*/ 83807 w 83806"/>
                <a:gd name="csY1" fmla="*/ 16969 h 76710"/>
                <a:gd name="csX2" fmla="*/ 263 w 83806"/>
                <a:gd name="csY2" fmla="*/ 59615 h 76710"/>
                <a:gd name="csX3" fmla="*/ 60496 w 83806"/>
                <a:gd name="csY3" fmla="*/ 1068 h 76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806" h="76710">
                  <a:moveTo>
                    <a:pt x="60436" y="1068"/>
                  </a:moveTo>
                  <a:cubicBezTo>
                    <a:pt x="73989" y="-2908"/>
                    <a:pt x="81277" y="4621"/>
                    <a:pt x="83807" y="16969"/>
                  </a:cubicBezTo>
                  <a:cubicBezTo>
                    <a:pt x="82301" y="38292"/>
                    <a:pt x="-5399" y="108826"/>
                    <a:pt x="263" y="59615"/>
                  </a:cubicBezTo>
                  <a:cubicBezTo>
                    <a:pt x="1347" y="50218"/>
                    <a:pt x="51943" y="3598"/>
                    <a:pt x="60496" y="106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2E0453A3-36AB-853B-754B-FB31DB805FA4}"/>
                </a:ext>
              </a:extLst>
            </p:cNvPr>
            <p:cNvSpPr/>
            <p:nvPr/>
          </p:nvSpPr>
          <p:spPr>
            <a:xfrm>
              <a:off x="10573534" y="4081143"/>
              <a:ext cx="80218" cy="80290"/>
            </a:xfrm>
            <a:custGeom>
              <a:avLst/>
              <a:gdLst>
                <a:gd name="csX0" fmla="*/ 64974 w 80218"/>
                <a:gd name="csY0" fmla="*/ 0 h 80290"/>
                <a:gd name="csX1" fmla="*/ 78406 w 80218"/>
                <a:gd name="csY1" fmla="*/ 8794 h 80290"/>
                <a:gd name="csX2" fmla="*/ 28653 w 80218"/>
                <a:gd name="csY2" fmla="*/ 77159 h 80290"/>
                <a:gd name="csX3" fmla="*/ 162 w 80218"/>
                <a:gd name="csY3" fmla="*/ 63245 h 80290"/>
                <a:gd name="csX4" fmla="*/ 64974 w 80218"/>
                <a:gd name="csY4" fmla="*/ 0 h 80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218" h="80290">
                  <a:moveTo>
                    <a:pt x="64974" y="0"/>
                  </a:moveTo>
                  <a:lnTo>
                    <a:pt x="78406" y="8794"/>
                  </a:lnTo>
                  <a:cubicBezTo>
                    <a:pt x="90753" y="22106"/>
                    <a:pt x="36242" y="73666"/>
                    <a:pt x="28653" y="77159"/>
                  </a:cubicBezTo>
                  <a:cubicBezTo>
                    <a:pt x="14859" y="83484"/>
                    <a:pt x="-1826" y="80894"/>
                    <a:pt x="162" y="63245"/>
                  </a:cubicBezTo>
                  <a:cubicBezTo>
                    <a:pt x="1246" y="53969"/>
                    <a:pt x="54854" y="903"/>
                    <a:pt x="64974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1154EB57-CEF6-940A-7970-5EC160F50EAB}"/>
                </a:ext>
              </a:extLst>
            </p:cNvPr>
            <p:cNvSpPr/>
            <p:nvPr/>
          </p:nvSpPr>
          <p:spPr>
            <a:xfrm>
              <a:off x="10047450" y="4816609"/>
              <a:ext cx="76558" cy="76544"/>
            </a:xfrm>
            <a:custGeom>
              <a:avLst/>
              <a:gdLst>
                <a:gd name="csX0" fmla="*/ 72204 w 76558"/>
                <a:gd name="csY0" fmla="*/ 1372 h 76544"/>
                <a:gd name="csX1" fmla="*/ 75396 w 76558"/>
                <a:gd name="csY1" fmla="*/ 24141 h 76544"/>
                <a:gd name="csX2" fmla="*/ 14078 w 76558"/>
                <a:gd name="csY2" fmla="*/ 76544 h 76544"/>
                <a:gd name="csX3" fmla="*/ 72204 w 76558"/>
                <a:gd name="csY3" fmla="*/ 1372 h 7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558" h="76544">
                  <a:moveTo>
                    <a:pt x="72204" y="1372"/>
                  </a:moveTo>
                  <a:cubicBezTo>
                    <a:pt x="75818" y="3661"/>
                    <a:pt x="78047" y="18178"/>
                    <a:pt x="75396" y="24141"/>
                  </a:cubicBezTo>
                  <a:cubicBezTo>
                    <a:pt x="71662" y="32574"/>
                    <a:pt x="26547" y="75279"/>
                    <a:pt x="14078" y="76544"/>
                  </a:cubicBezTo>
                  <a:cubicBezTo>
                    <a:pt x="-33085" y="72027"/>
                    <a:pt x="51664" y="-11638"/>
                    <a:pt x="72204" y="137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2D633BCC-2CB4-7A24-15C5-967FCD2E99AC}"/>
                </a:ext>
              </a:extLst>
            </p:cNvPr>
            <p:cNvSpPr/>
            <p:nvPr/>
          </p:nvSpPr>
          <p:spPr>
            <a:xfrm>
              <a:off x="10540314" y="4535017"/>
              <a:ext cx="68944" cy="73965"/>
            </a:xfrm>
            <a:custGeom>
              <a:avLst/>
              <a:gdLst>
                <a:gd name="csX0" fmla="*/ 65426 w 68944"/>
                <a:gd name="csY0" fmla="*/ 4866 h 73965"/>
                <a:gd name="csX1" fmla="*/ 4891 w 68944"/>
                <a:gd name="csY1" fmla="*/ 72448 h 73965"/>
                <a:gd name="csX2" fmla="*/ 47898 w 68944"/>
                <a:gd name="csY2" fmla="*/ 1071 h 73965"/>
                <a:gd name="csX3" fmla="*/ 65426 w 68944"/>
                <a:gd name="csY3" fmla="*/ 4866 h 73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944" h="73965">
                  <a:moveTo>
                    <a:pt x="65426" y="4866"/>
                  </a:moveTo>
                  <a:cubicBezTo>
                    <a:pt x="84399" y="23900"/>
                    <a:pt x="21214" y="84254"/>
                    <a:pt x="4891" y="72448"/>
                  </a:cubicBezTo>
                  <a:cubicBezTo>
                    <a:pt x="-16552" y="58112"/>
                    <a:pt x="38923" y="5046"/>
                    <a:pt x="47898" y="1071"/>
                  </a:cubicBezTo>
                  <a:cubicBezTo>
                    <a:pt x="53620" y="-1459"/>
                    <a:pt x="61330" y="770"/>
                    <a:pt x="65426" y="486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E5C21D9A-F9F7-8256-EBDB-70DD767B0F31}"/>
                </a:ext>
              </a:extLst>
            </p:cNvPr>
            <p:cNvSpPr/>
            <p:nvPr/>
          </p:nvSpPr>
          <p:spPr>
            <a:xfrm>
              <a:off x="10273350" y="3537274"/>
              <a:ext cx="70169" cy="64563"/>
            </a:xfrm>
            <a:custGeom>
              <a:avLst/>
              <a:gdLst>
                <a:gd name="csX0" fmla="*/ 48810 w 70169"/>
                <a:gd name="csY0" fmla="*/ 682 h 64563"/>
                <a:gd name="csX1" fmla="*/ 66699 w 70169"/>
                <a:gd name="csY1" fmla="*/ 28329 h 64563"/>
                <a:gd name="csX2" fmla="*/ 7670 w 70169"/>
                <a:gd name="csY2" fmla="*/ 63867 h 64563"/>
                <a:gd name="csX3" fmla="*/ 48749 w 70169"/>
                <a:gd name="csY3" fmla="*/ 682 h 64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169" h="64563">
                  <a:moveTo>
                    <a:pt x="48810" y="682"/>
                  </a:moveTo>
                  <a:cubicBezTo>
                    <a:pt x="68747" y="-3474"/>
                    <a:pt x="74770" y="12066"/>
                    <a:pt x="66699" y="28329"/>
                  </a:cubicBezTo>
                  <a:cubicBezTo>
                    <a:pt x="63025" y="35738"/>
                    <a:pt x="19898" y="69830"/>
                    <a:pt x="7670" y="63867"/>
                  </a:cubicBezTo>
                  <a:cubicBezTo>
                    <a:pt x="-19857" y="50435"/>
                    <a:pt x="34474" y="3633"/>
                    <a:pt x="48749" y="68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FAC40873-0CF0-0AC4-B8A5-2333E49E65FA}"/>
                </a:ext>
              </a:extLst>
            </p:cNvPr>
            <p:cNvSpPr/>
            <p:nvPr/>
          </p:nvSpPr>
          <p:spPr>
            <a:xfrm>
              <a:off x="8759928" y="2837825"/>
              <a:ext cx="334659" cy="132470"/>
            </a:xfrm>
            <a:custGeom>
              <a:avLst/>
              <a:gdLst>
                <a:gd name="csX0" fmla="*/ 310155 w 334659"/>
                <a:gd name="csY0" fmla="*/ 939 h 132470"/>
                <a:gd name="csX1" fmla="*/ 328406 w 334659"/>
                <a:gd name="csY1" fmla="*/ 4553 h 132470"/>
                <a:gd name="csX2" fmla="*/ 263836 w 334659"/>
                <a:gd name="csY2" fmla="*/ 96710 h 132470"/>
                <a:gd name="csX3" fmla="*/ 62535 w 334659"/>
                <a:gd name="csY3" fmla="*/ 114479 h 132470"/>
                <a:gd name="csX4" fmla="*/ 9047 w 334659"/>
                <a:gd name="csY4" fmla="*/ 30875 h 132470"/>
                <a:gd name="csX5" fmla="*/ 53680 w 334659"/>
                <a:gd name="csY5" fmla="*/ 61895 h 132470"/>
                <a:gd name="csX6" fmla="*/ 264197 w 334659"/>
                <a:gd name="csY6" fmla="*/ 49908 h 132470"/>
                <a:gd name="csX7" fmla="*/ 310035 w 334659"/>
                <a:gd name="csY7" fmla="*/ 939 h 132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659" h="132470">
                  <a:moveTo>
                    <a:pt x="310155" y="939"/>
                  </a:moveTo>
                  <a:cubicBezTo>
                    <a:pt x="317202" y="-989"/>
                    <a:pt x="322684" y="-25"/>
                    <a:pt x="328406" y="4553"/>
                  </a:cubicBezTo>
                  <a:cubicBezTo>
                    <a:pt x="356294" y="26899"/>
                    <a:pt x="282990" y="85145"/>
                    <a:pt x="263836" y="96710"/>
                  </a:cubicBezTo>
                  <a:cubicBezTo>
                    <a:pt x="203722" y="132971"/>
                    <a:pt x="127768" y="146403"/>
                    <a:pt x="62535" y="114479"/>
                  </a:cubicBezTo>
                  <a:cubicBezTo>
                    <a:pt x="43742" y="105263"/>
                    <a:pt x="-24262" y="47499"/>
                    <a:pt x="9047" y="30875"/>
                  </a:cubicBezTo>
                  <a:cubicBezTo>
                    <a:pt x="31454" y="19731"/>
                    <a:pt x="40549" y="49547"/>
                    <a:pt x="53680" y="61895"/>
                  </a:cubicBezTo>
                  <a:cubicBezTo>
                    <a:pt x="110782" y="115503"/>
                    <a:pt x="208421" y="96228"/>
                    <a:pt x="264197" y="49908"/>
                  </a:cubicBezTo>
                  <a:cubicBezTo>
                    <a:pt x="275942" y="40151"/>
                    <a:pt x="302505" y="3047"/>
                    <a:pt x="310035" y="93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2B561475-3335-4CBF-D96D-03986B091744}"/>
                </a:ext>
              </a:extLst>
            </p:cNvPr>
            <p:cNvSpPr/>
            <p:nvPr/>
          </p:nvSpPr>
          <p:spPr>
            <a:xfrm>
              <a:off x="8841974" y="2738088"/>
              <a:ext cx="125787" cy="159020"/>
            </a:xfrm>
            <a:custGeom>
              <a:avLst/>
              <a:gdLst>
                <a:gd name="csX0" fmla="*/ 35723 w 125787"/>
                <a:gd name="csY0" fmla="*/ 123565 h 159020"/>
                <a:gd name="csX1" fmla="*/ 109027 w 125787"/>
                <a:gd name="csY1" fmla="*/ 100074 h 159020"/>
                <a:gd name="csX2" fmla="*/ 124929 w 125787"/>
                <a:gd name="csY2" fmla="*/ 125131 h 159020"/>
                <a:gd name="csX3" fmla="*/ 9641 w 125787"/>
                <a:gd name="csY3" fmla="*/ 85738 h 159020"/>
                <a:gd name="csX4" fmla="*/ 66080 w 125787"/>
                <a:gd name="csY4" fmla="*/ 5206 h 159020"/>
                <a:gd name="csX5" fmla="*/ 97342 w 125787"/>
                <a:gd name="csY5" fmla="*/ 12675 h 159020"/>
                <a:gd name="csX6" fmla="*/ 35662 w 125787"/>
                <a:gd name="csY6" fmla="*/ 123504 h 159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787" h="159020">
                  <a:moveTo>
                    <a:pt x="35723" y="123565"/>
                  </a:moveTo>
                  <a:cubicBezTo>
                    <a:pt x="62948" y="124830"/>
                    <a:pt x="84933" y="109169"/>
                    <a:pt x="109027" y="100074"/>
                  </a:cubicBezTo>
                  <a:cubicBezTo>
                    <a:pt x="120592" y="100254"/>
                    <a:pt x="128482" y="114469"/>
                    <a:pt x="124929" y="125131"/>
                  </a:cubicBezTo>
                  <a:cubicBezTo>
                    <a:pt x="76802" y="169041"/>
                    <a:pt x="-33004" y="183618"/>
                    <a:pt x="9641" y="85738"/>
                  </a:cubicBezTo>
                  <a:cubicBezTo>
                    <a:pt x="15966" y="71222"/>
                    <a:pt x="54515" y="11952"/>
                    <a:pt x="66080" y="5206"/>
                  </a:cubicBezTo>
                  <a:cubicBezTo>
                    <a:pt x="78248" y="-1902"/>
                    <a:pt x="94812" y="-3709"/>
                    <a:pt x="97342" y="12675"/>
                  </a:cubicBezTo>
                  <a:cubicBezTo>
                    <a:pt x="100835" y="35322"/>
                    <a:pt x="35843" y="92364"/>
                    <a:pt x="35662" y="12350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A7034AB0-B83A-E133-1615-DC70359CA6C0}"/>
                </a:ext>
              </a:extLst>
            </p:cNvPr>
            <p:cNvSpPr/>
            <p:nvPr/>
          </p:nvSpPr>
          <p:spPr>
            <a:xfrm>
              <a:off x="8965591" y="2732996"/>
              <a:ext cx="111321" cy="80721"/>
            </a:xfrm>
            <a:custGeom>
              <a:avLst/>
              <a:gdLst>
                <a:gd name="csX0" fmla="*/ 7215 w 111321"/>
                <a:gd name="csY0" fmla="*/ 1805 h 80721"/>
                <a:gd name="csX1" fmla="*/ 30525 w 111321"/>
                <a:gd name="csY1" fmla="*/ 3250 h 80721"/>
                <a:gd name="csX2" fmla="*/ 51547 w 111321"/>
                <a:gd name="csY2" fmla="*/ 44029 h 80721"/>
                <a:gd name="csX3" fmla="*/ 102806 w 111321"/>
                <a:gd name="csY3" fmla="*/ 1745 h 80721"/>
                <a:gd name="csX4" fmla="*/ 40524 w 111321"/>
                <a:gd name="csY4" fmla="*/ 78482 h 80721"/>
                <a:gd name="csX5" fmla="*/ 7215 w 111321"/>
                <a:gd name="csY5" fmla="*/ 1865 h 80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21" h="80721">
                  <a:moveTo>
                    <a:pt x="7215" y="1805"/>
                  </a:moveTo>
                  <a:cubicBezTo>
                    <a:pt x="11190" y="-665"/>
                    <a:pt x="26309" y="359"/>
                    <a:pt x="30525" y="3250"/>
                  </a:cubicBezTo>
                  <a:cubicBezTo>
                    <a:pt x="39380" y="9334"/>
                    <a:pt x="32874" y="42161"/>
                    <a:pt x="51547" y="44029"/>
                  </a:cubicBezTo>
                  <a:cubicBezTo>
                    <a:pt x="79555" y="46739"/>
                    <a:pt x="66244" y="-10603"/>
                    <a:pt x="102806" y="1745"/>
                  </a:cubicBezTo>
                  <a:cubicBezTo>
                    <a:pt x="127140" y="9936"/>
                    <a:pt x="97144" y="95528"/>
                    <a:pt x="40524" y="78482"/>
                  </a:cubicBezTo>
                  <a:cubicBezTo>
                    <a:pt x="13841" y="70471"/>
                    <a:pt x="-13325" y="14695"/>
                    <a:pt x="7215" y="186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960C7D5E-239C-8E85-6E66-7ABAA14D022E}"/>
                </a:ext>
              </a:extLst>
            </p:cNvPr>
            <p:cNvSpPr/>
            <p:nvPr/>
          </p:nvSpPr>
          <p:spPr>
            <a:xfrm>
              <a:off x="8755375" y="2709822"/>
              <a:ext cx="107502" cy="77371"/>
            </a:xfrm>
            <a:custGeom>
              <a:avLst/>
              <a:gdLst>
                <a:gd name="csX0" fmla="*/ 11974 w 107502"/>
                <a:gd name="csY0" fmla="*/ 1247 h 77371"/>
                <a:gd name="csX1" fmla="*/ 44440 w 107502"/>
                <a:gd name="csY1" fmla="*/ 43230 h 77371"/>
                <a:gd name="csX2" fmla="*/ 103891 w 107502"/>
                <a:gd name="csY2" fmla="*/ 21606 h 77371"/>
                <a:gd name="csX3" fmla="*/ 11432 w 107502"/>
                <a:gd name="csY3" fmla="*/ 61962 h 77371"/>
                <a:gd name="csX4" fmla="*/ 12034 w 107502"/>
                <a:gd name="csY4" fmla="*/ 1186 h 77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02" h="77371">
                  <a:moveTo>
                    <a:pt x="11974" y="1247"/>
                  </a:moveTo>
                  <a:cubicBezTo>
                    <a:pt x="41910" y="-8391"/>
                    <a:pt x="33357" y="40941"/>
                    <a:pt x="44440" y="43230"/>
                  </a:cubicBezTo>
                  <a:cubicBezTo>
                    <a:pt x="64979" y="42025"/>
                    <a:pt x="83712" y="-2849"/>
                    <a:pt x="103891" y="21606"/>
                  </a:cubicBezTo>
                  <a:cubicBezTo>
                    <a:pt x="125635" y="47988"/>
                    <a:pt x="43416" y="104608"/>
                    <a:pt x="11432" y="61962"/>
                  </a:cubicBezTo>
                  <a:cubicBezTo>
                    <a:pt x="1192" y="48349"/>
                    <a:pt x="-8385" y="7752"/>
                    <a:pt x="12034" y="118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3EABE25B-3F39-56B6-2734-6842EA1179EB}"/>
                </a:ext>
              </a:extLst>
            </p:cNvPr>
            <p:cNvSpPr/>
            <p:nvPr/>
          </p:nvSpPr>
          <p:spPr>
            <a:xfrm>
              <a:off x="10183803" y="3017097"/>
              <a:ext cx="31699" cy="42362"/>
            </a:xfrm>
            <a:custGeom>
              <a:avLst/>
              <a:gdLst>
                <a:gd name="csX0" fmla="*/ 25660 w 31699"/>
                <a:gd name="csY0" fmla="*/ 42363 h 42362"/>
                <a:gd name="csX1" fmla="*/ 0 w 31699"/>
                <a:gd name="csY1" fmla="*/ 38568 h 42362"/>
                <a:gd name="csX2" fmla="*/ 2349 w 31699"/>
                <a:gd name="csY2" fmla="*/ 2548 h 42362"/>
                <a:gd name="csX3" fmla="*/ 25720 w 31699"/>
                <a:gd name="csY3" fmla="*/ 42363 h 42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1699" h="42362">
                  <a:moveTo>
                    <a:pt x="25660" y="42363"/>
                  </a:moveTo>
                  <a:lnTo>
                    <a:pt x="0" y="38568"/>
                  </a:lnTo>
                  <a:lnTo>
                    <a:pt x="2349" y="2548"/>
                  </a:lnTo>
                  <a:cubicBezTo>
                    <a:pt x="36140" y="-8474"/>
                    <a:pt x="35839" y="18390"/>
                    <a:pt x="25720" y="4236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022F28A5-66A8-50A3-A140-ADDF96FCF529}"/>
                </a:ext>
              </a:extLst>
            </p:cNvPr>
            <p:cNvSpPr/>
            <p:nvPr/>
          </p:nvSpPr>
          <p:spPr>
            <a:xfrm>
              <a:off x="7714775" y="3070046"/>
              <a:ext cx="39362" cy="43081"/>
            </a:xfrm>
            <a:custGeom>
              <a:avLst/>
              <a:gdLst>
                <a:gd name="csX0" fmla="*/ 18242 w 39362"/>
                <a:gd name="csY0" fmla="*/ 196 h 43081"/>
                <a:gd name="csX1" fmla="*/ 30650 w 39362"/>
                <a:gd name="csY1" fmla="*/ 41516 h 43081"/>
                <a:gd name="csX2" fmla="*/ 18242 w 39362"/>
                <a:gd name="csY2" fmla="*/ 196 h 43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362" h="43081">
                  <a:moveTo>
                    <a:pt x="18242" y="196"/>
                  </a:moveTo>
                  <a:cubicBezTo>
                    <a:pt x="41974" y="-3117"/>
                    <a:pt x="45106" y="36637"/>
                    <a:pt x="30650" y="41516"/>
                  </a:cubicBezTo>
                  <a:cubicBezTo>
                    <a:pt x="-1214" y="52238"/>
                    <a:pt x="-12839" y="4533"/>
                    <a:pt x="18242" y="19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BA886B2D-9FA3-2386-5270-FC8FC085399F}"/>
                </a:ext>
              </a:extLst>
            </p:cNvPr>
            <p:cNvSpPr/>
            <p:nvPr/>
          </p:nvSpPr>
          <p:spPr>
            <a:xfrm>
              <a:off x="8882935" y="3565123"/>
              <a:ext cx="33168" cy="36366"/>
            </a:xfrm>
            <a:custGeom>
              <a:avLst/>
              <a:gdLst>
                <a:gd name="csX0" fmla="*/ 4881 w 33168"/>
                <a:gd name="csY0" fmla="*/ 32826 h 36366"/>
                <a:gd name="csX1" fmla="*/ 12230 w 33168"/>
                <a:gd name="csY1" fmla="*/ 1203 h 36366"/>
                <a:gd name="csX2" fmla="*/ 4881 w 33168"/>
                <a:gd name="csY2" fmla="*/ 32826 h 36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68" h="36366">
                  <a:moveTo>
                    <a:pt x="4881" y="32826"/>
                  </a:moveTo>
                  <a:cubicBezTo>
                    <a:pt x="-3009" y="27826"/>
                    <a:pt x="-1865" y="5359"/>
                    <a:pt x="12230" y="1203"/>
                  </a:cubicBezTo>
                  <a:cubicBezTo>
                    <a:pt x="47165" y="-9157"/>
                    <a:pt x="33974" y="51317"/>
                    <a:pt x="4881" y="3282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F63A49F5-8A3D-4334-980D-E83596D8B7E2}"/>
                </a:ext>
              </a:extLst>
            </p:cNvPr>
            <p:cNvSpPr/>
            <p:nvPr/>
          </p:nvSpPr>
          <p:spPr>
            <a:xfrm>
              <a:off x="8812064" y="3409293"/>
              <a:ext cx="32851" cy="33383"/>
            </a:xfrm>
            <a:custGeom>
              <a:avLst/>
              <a:gdLst>
                <a:gd name="csX0" fmla="*/ 12206 w 32851"/>
                <a:gd name="csY0" fmla="*/ 1088 h 33383"/>
                <a:gd name="csX1" fmla="*/ 19795 w 32851"/>
                <a:gd name="csY1" fmla="*/ 32891 h 33383"/>
                <a:gd name="csX2" fmla="*/ 12206 w 32851"/>
                <a:gd name="csY2" fmla="*/ 1088 h 3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51" h="33383">
                  <a:moveTo>
                    <a:pt x="12206" y="1088"/>
                  </a:moveTo>
                  <a:cubicBezTo>
                    <a:pt x="39311" y="-6562"/>
                    <a:pt x="37443" y="28494"/>
                    <a:pt x="19795" y="32891"/>
                  </a:cubicBezTo>
                  <a:cubicBezTo>
                    <a:pt x="942" y="37589"/>
                    <a:pt x="-9659" y="7292"/>
                    <a:pt x="12206" y="108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A485F55B-8977-408C-6AA1-400F552C4767}"/>
                </a:ext>
              </a:extLst>
            </p:cNvPr>
            <p:cNvSpPr/>
            <p:nvPr/>
          </p:nvSpPr>
          <p:spPr>
            <a:xfrm>
              <a:off x="8934719" y="3419057"/>
              <a:ext cx="32553" cy="33826"/>
            </a:xfrm>
            <a:custGeom>
              <a:avLst/>
              <a:gdLst>
                <a:gd name="csX0" fmla="*/ 12367 w 32553"/>
                <a:gd name="csY0" fmla="*/ 540 h 33826"/>
                <a:gd name="csX1" fmla="*/ 9054 w 32553"/>
                <a:gd name="csY1" fmla="*/ 30777 h 33826"/>
                <a:gd name="csX2" fmla="*/ 12367 w 32553"/>
                <a:gd name="csY2" fmla="*/ 540 h 33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53" h="33826">
                  <a:moveTo>
                    <a:pt x="12367" y="540"/>
                  </a:moveTo>
                  <a:cubicBezTo>
                    <a:pt x="37846" y="-5845"/>
                    <a:pt x="41821" y="46800"/>
                    <a:pt x="9054" y="30777"/>
                  </a:cubicBezTo>
                  <a:cubicBezTo>
                    <a:pt x="-4980" y="23911"/>
                    <a:pt x="-1788" y="4094"/>
                    <a:pt x="12367" y="54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35DF7F70-7723-7E1A-FAD3-8AF7FAC2FFA3}"/>
                </a:ext>
              </a:extLst>
            </p:cNvPr>
            <p:cNvSpPr/>
            <p:nvPr/>
          </p:nvSpPr>
          <p:spPr>
            <a:xfrm>
              <a:off x="8941730" y="3604032"/>
              <a:ext cx="34921" cy="34494"/>
            </a:xfrm>
            <a:custGeom>
              <a:avLst/>
              <a:gdLst>
                <a:gd name="csX0" fmla="*/ 29269 w 34921"/>
                <a:gd name="csY0" fmla="*/ 5180 h 34494"/>
                <a:gd name="csX1" fmla="*/ 4152 w 34921"/>
                <a:gd name="csY1" fmla="*/ 27948 h 34494"/>
                <a:gd name="csX2" fmla="*/ 29269 w 34921"/>
                <a:gd name="csY2" fmla="*/ 5180 h 34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921" h="34494">
                  <a:moveTo>
                    <a:pt x="29269" y="5180"/>
                  </a:moveTo>
                  <a:cubicBezTo>
                    <a:pt x="47580" y="23491"/>
                    <a:pt x="16620" y="45778"/>
                    <a:pt x="4152" y="27948"/>
                  </a:cubicBezTo>
                  <a:cubicBezTo>
                    <a:pt x="-9943" y="7770"/>
                    <a:pt x="15235" y="-8794"/>
                    <a:pt x="29269" y="518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03E739AD-E5A3-DE97-1969-738E32B9BEF4}"/>
                </a:ext>
              </a:extLst>
            </p:cNvPr>
            <p:cNvSpPr/>
            <p:nvPr/>
          </p:nvSpPr>
          <p:spPr>
            <a:xfrm>
              <a:off x="8867867" y="3477481"/>
              <a:ext cx="34047" cy="32503"/>
            </a:xfrm>
            <a:custGeom>
              <a:avLst/>
              <a:gdLst>
                <a:gd name="csX0" fmla="*/ 16878 w 34047"/>
                <a:gd name="csY0" fmla="*/ 0 h 32503"/>
                <a:gd name="csX1" fmla="*/ 25672 w 34047"/>
                <a:gd name="csY1" fmla="*/ 30719 h 32503"/>
                <a:gd name="csX2" fmla="*/ 16878 w 34047"/>
                <a:gd name="csY2" fmla="*/ 0 h 32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47" h="32503">
                  <a:moveTo>
                    <a:pt x="16878" y="0"/>
                  </a:moveTo>
                  <a:cubicBezTo>
                    <a:pt x="33984" y="60"/>
                    <a:pt x="40790" y="25720"/>
                    <a:pt x="25672" y="30719"/>
                  </a:cubicBezTo>
                  <a:cubicBezTo>
                    <a:pt x="-6854" y="41501"/>
                    <a:pt x="-6975" y="-120"/>
                    <a:pt x="16878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7BD92165-3CD5-71A8-D51C-971588E7C223}"/>
                </a:ext>
              </a:extLst>
            </p:cNvPr>
            <p:cNvSpPr/>
            <p:nvPr/>
          </p:nvSpPr>
          <p:spPr>
            <a:xfrm>
              <a:off x="8945133" y="3500533"/>
              <a:ext cx="34290" cy="33250"/>
            </a:xfrm>
            <a:custGeom>
              <a:avLst/>
              <a:gdLst>
                <a:gd name="csX0" fmla="*/ 31166 w 34290"/>
                <a:gd name="csY0" fmla="*/ 4174 h 33250"/>
                <a:gd name="csX1" fmla="*/ 86 w 34290"/>
                <a:gd name="csY1" fmla="*/ 16040 h 33250"/>
                <a:gd name="csX2" fmla="*/ 31166 w 34290"/>
                <a:gd name="csY2" fmla="*/ 4174 h 33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0" h="33250">
                  <a:moveTo>
                    <a:pt x="31166" y="4174"/>
                  </a:moveTo>
                  <a:cubicBezTo>
                    <a:pt x="46948" y="29472"/>
                    <a:pt x="-2324" y="48566"/>
                    <a:pt x="86" y="16040"/>
                  </a:cubicBezTo>
                  <a:cubicBezTo>
                    <a:pt x="1411" y="-1970"/>
                    <a:pt x="26589" y="-3054"/>
                    <a:pt x="31166" y="417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0FE29C83-74A5-EB49-2B4E-8E0B9FC0D5FB}"/>
                </a:ext>
              </a:extLst>
            </p:cNvPr>
            <p:cNvSpPr/>
            <p:nvPr/>
          </p:nvSpPr>
          <p:spPr>
            <a:xfrm>
              <a:off x="9009282" y="3439317"/>
              <a:ext cx="34573" cy="33561"/>
            </a:xfrm>
            <a:custGeom>
              <a:avLst/>
              <a:gdLst>
                <a:gd name="csX0" fmla="*/ 6109 w 34573"/>
                <a:gd name="csY0" fmla="*/ 31057 h 33561"/>
                <a:gd name="csX1" fmla="*/ 31528 w 34573"/>
                <a:gd name="csY1" fmla="*/ 7987 h 33561"/>
                <a:gd name="csX2" fmla="*/ 6109 w 34573"/>
                <a:gd name="csY2" fmla="*/ 31057 h 33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573" h="33561">
                  <a:moveTo>
                    <a:pt x="6109" y="31057"/>
                  </a:moveTo>
                  <a:cubicBezTo>
                    <a:pt x="-12925" y="18950"/>
                    <a:pt x="17313" y="-15444"/>
                    <a:pt x="31528" y="7987"/>
                  </a:cubicBezTo>
                  <a:cubicBezTo>
                    <a:pt x="43153" y="27142"/>
                    <a:pt x="18638" y="39008"/>
                    <a:pt x="6109" y="31057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E54D8525-8A8C-CD78-6BBD-0D512A81E0A8}"/>
                </a:ext>
              </a:extLst>
            </p:cNvPr>
            <p:cNvSpPr/>
            <p:nvPr/>
          </p:nvSpPr>
          <p:spPr>
            <a:xfrm>
              <a:off x="9888564" y="3754978"/>
              <a:ext cx="90340" cy="85422"/>
            </a:xfrm>
            <a:custGeom>
              <a:avLst/>
              <a:gdLst>
                <a:gd name="csX0" fmla="*/ 69724 w 90340"/>
                <a:gd name="csY0" fmla="*/ 60 h 85422"/>
                <a:gd name="csX1" fmla="*/ 87735 w 90340"/>
                <a:gd name="csY1" fmla="*/ 8975 h 85422"/>
                <a:gd name="csX2" fmla="*/ 87735 w 90340"/>
                <a:gd name="csY2" fmla="*/ 27707 h 85422"/>
                <a:gd name="csX3" fmla="*/ 28585 w 90340"/>
                <a:gd name="csY3" fmla="*/ 82038 h 85422"/>
                <a:gd name="csX4" fmla="*/ 5576 w 90340"/>
                <a:gd name="csY4" fmla="*/ 54270 h 85422"/>
                <a:gd name="csX5" fmla="*/ 69785 w 90340"/>
                <a:gd name="csY5" fmla="*/ 0 h 85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340" h="85422">
                  <a:moveTo>
                    <a:pt x="69724" y="60"/>
                  </a:moveTo>
                  <a:lnTo>
                    <a:pt x="87735" y="8975"/>
                  </a:lnTo>
                  <a:cubicBezTo>
                    <a:pt x="91589" y="15480"/>
                    <a:pt x="90806" y="21142"/>
                    <a:pt x="87735" y="27707"/>
                  </a:cubicBezTo>
                  <a:cubicBezTo>
                    <a:pt x="86048" y="31321"/>
                    <a:pt x="32199" y="80352"/>
                    <a:pt x="28585" y="82038"/>
                  </a:cubicBezTo>
                  <a:cubicBezTo>
                    <a:pt x="4672" y="93061"/>
                    <a:pt x="-8037" y="75412"/>
                    <a:pt x="5576" y="54270"/>
                  </a:cubicBezTo>
                  <a:cubicBezTo>
                    <a:pt x="8407" y="49873"/>
                    <a:pt x="65749" y="1084"/>
                    <a:pt x="69785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5" name="Free-form: Shape 74">
              <a:extLst>
                <a:ext uri="{FF2B5EF4-FFF2-40B4-BE49-F238E27FC236}">
                  <a16:creationId xmlns:a16="http://schemas.microsoft.com/office/drawing/2014/main" id="{0C37A16A-12AD-BF44-BE2A-3D40C6DBBCD8}"/>
                </a:ext>
              </a:extLst>
            </p:cNvPr>
            <p:cNvSpPr/>
            <p:nvPr/>
          </p:nvSpPr>
          <p:spPr>
            <a:xfrm>
              <a:off x="7213710" y="2557011"/>
              <a:ext cx="33381" cy="35400"/>
            </a:xfrm>
            <a:custGeom>
              <a:avLst/>
              <a:gdLst>
                <a:gd name="csX0" fmla="*/ 28462 w 33381"/>
                <a:gd name="csY0" fmla="*/ 3052 h 35400"/>
                <a:gd name="csX1" fmla="*/ 10212 w 33381"/>
                <a:gd name="csY1" fmla="*/ 33289 h 35400"/>
                <a:gd name="csX2" fmla="*/ 28462 w 33381"/>
                <a:gd name="csY2" fmla="*/ 3052 h 35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381" h="35400">
                  <a:moveTo>
                    <a:pt x="28462" y="3052"/>
                  </a:moveTo>
                  <a:cubicBezTo>
                    <a:pt x="39545" y="10039"/>
                    <a:pt x="31233" y="44131"/>
                    <a:pt x="10212" y="33289"/>
                  </a:cubicBezTo>
                  <a:cubicBezTo>
                    <a:pt x="-13159" y="21242"/>
                    <a:pt x="8164" y="-9778"/>
                    <a:pt x="28462" y="305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6" name="Free-form: Shape 75">
              <a:extLst>
                <a:ext uri="{FF2B5EF4-FFF2-40B4-BE49-F238E27FC236}">
                  <a16:creationId xmlns:a16="http://schemas.microsoft.com/office/drawing/2014/main" id="{AA0BA682-E329-D68C-0B1A-D9B8146987E0}"/>
                </a:ext>
              </a:extLst>
            </p:cNvPr>
            <p:cNvSpPr/>
            <p:nvPr/>
          </p:nvSpPr>
          <p:spPr>
            <a:xfrm>
              <a:off x="7404042" y="2705463"/>
              <a:ext cx="32851" cy="33383"/>
            </a:xfrm>
            <a:custGeom>
              <a:avLst/>
              <a:gdLst>
                <a:gd name="csX0" fmla="*/ 12206 w 32851"/>
                <a:gd name="csY0" fmla="*/ 1088 h 33383"/>
                <a:gd name="csX1" fmla="*/ 19795 w 32851"/>
                <a:gd name="csY1" fmla="*/ 32891 h 33383"/>
                <a:gd name="csX2" fmla="*/ 12206 w 32851"/>
                <a:gd name="csY2" fmla="*/ 1088 h 3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51" h="33383">
                  <a:moveTo>
                    <a:pt x="12206" y="1088"/>
                  </a:moveTo>
                  <a:cubicBezTo>
                    <a:pt x="39311" y="-6562"/>
                    <a:pt x="37444" y="28494"/>
                    <a:pt x="19795" y="32891"/>
                  </a:cubicBezTo>
                  <a:cubicBezTo>
                    <a:pt x="942" y="37589"/>
                    <a:pt x="-9659" y="7292"/>
                    <a:pt x="12206" y="108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7" name="Free-form: Shape 76">
              <a:extLst>
                <a:ext uri="{FF2B5EF4-FFF2-40B4-BE49-F238E27FC236}">
                  <a16:creationId xmlns:a16="http://schemas.microsoft.com/office/drawing/2014/main" id="{BE136093-72D8-C11F-A956-F191A4D8EDFF}"/>
                </a:ext>
              </a:extLst>
            </p:cNvPr>
            <p:cNvSpPr/>
            <p:nvPr/>
          </p:nvSpPr>
          <p:spPr>
            <a:xfrm>
              <a:off x="7328563" y="2710560"/>
              <a:ext cx="31772" cy="33061"/>
            </a:xfrm>
            <a:custGeom>
              <a:avLst/>
              <a:gdLst>
                <a:gd name="csX0" fmla="*/ 12091 w 31772"/>
                <a:gd name="csY0" fmla="*/ 509 h 33061"/>
                <a:gd name="csX1" fmla="*/ 19681 w 31772"/>
                <a:gd name="csY1" fmla="*/ 32553 h 33061"/>
                <a:gd name="csX2" fmla="*/ 12091 w 31772"/>
                <a:gd name="csY2" fmla="*/ 509 h 33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72" h="33061">
                  <a:moveTo>
                    <a:pt x="12091" y="509"/>
                  </a:moveTo>
                  <a:cubicBezTo>
                    <a:pt x="31728" y="-4370"/>
                    <a:pt x="40763" y="27313"/>
                    <a:pt x="19681" y="32553"/>
                  </a:cubicBezTo>
                  <a:cubicBezTo>
                    <a:pt x="45" y="37432"/>
                    <a:pt x="-8990" y="5749"/>
                    <a:pt x="12091" y="50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8" name="Free-form: Shape 77">
              <a:extLst>
                <a:ext uri="{FF2B5EF4-FFF2-40B4-BE49-F238E27FC236}">
                  <a16:creationId xmlns:a16="http://schemas.microsoft.com/office/drawing/2014/main" id="{3F4B60F0-9C49-DE98-8B0A-60811015E6EE}"/>
                </a:ext>
              </a:extLst>
            </p:cNvPr>
            <p:cNvSpPr/>
            <p:nvPr/>
          </p:nvSpPr>
          <p:spPr>
            <a:xfrm>
              <a:off x="7250092" y="2700628"/>
              <a:ext cx="29445" cy="33752"/>
            </a:xfrm>
            <a:custGeom>
              <a:avLst/>
              <a:gdLst>
                <a:gd name="csX0" fmla="*/ 9910 w 29445"/>
                <a:gd name="csY0" fmla="*/ 743 h 33752"/>
                <a:gd name="csX1" fmla="*/ 13945 w 29445"/>
                <a:gd name="csY1" fmla="*/ 33751 h 33752"/>
                <a:gd name="csX2" fmla="*/ 9910 w 29445"/>
                <a:gd name="csY2" fmla="*/ 743 h 3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5" h="33752">
                  <a:moveTo>
                    <a:pt x="9910" y="743"/>
                  </a:moveTo>
                  <a:cubicBezTo>
                    <a:pt x="31835" y="-5883"/>
                    <a:pt x="38159" y="33992"/>
                    <a:pt x="13945" y="33751"/>
                  </a:cubicBezTo>
                  <a:cubicBezTo>
                    <a:pt x="-2739" y="33570"/>
                    <a:pt x="-4908" y="5200"/>
                    <a:pt x="9910" y="74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9" name="Free-form: Shape 78">
              <a:extLst>
                <a:ext uri="{FF2B5EF4-FFF2-40B4-BE49-F238E27FC236}">
                  <a16:creationId xmlns:a16="http://schemas.microsoft.com/office/drawing/2014/main" id="{86A81C2A-85C4-E77A-FC55-B435225CF900}"/>
                </a:ext>
              </a:extLst>
            </p:cNvPr>
            <p:cNvSpPr/>
            <p:nvPr/>
          </p:nvSpPr>
          <p:spPr>
            <a:xfrm>
              <a:off x="7269005" y="2615638"/>
              <a:ext cx="29445" cy="33752"/>
            </a:xfrm>
            <a:custGeom>
              <a:avLst/>
              <a:gdLst>
                <a:gd name="csX0" fmla="*/ 9910 w 29445"/>
                <a:gd name="csY0" fmla="*/ 743 h 33752"/>
                <a:gd name="csX1" fmla="*/ 13945 w 29445"/>
                <a:gd name="csY1" fmla="*/ 33751 h 33752"/>
                <a:gd name="csX2" fmla="*/ 9910 w 29445"/>
                <a:gd name="csY2" fmla="*/ 743 h 3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5" h="33752">
                  <a:moveTo>
                    <a:pt x="9910" y="743"/>
                  </a:moveTo>
                  <a:cubicBezTo>
                    <a:pt x="31835" y="-5883"/>
                    <a:pt x="38159" y="33992"/>
                    <a:pt x="13945" y="33751"/>
                  </a:cubicBezTo>
                  <a:cubicBezTo>
                    <a:pt x="-2739" y="33570"/>
                    <a:pt x="-4908" y="5200"/>
                    <a:pt x="9910" y="74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0" name="Free-form: Shape 79">
              <a:extLst>
                <a:ext uri="{FF2B5EF4-FFF2-40B4-BE49-F238E27FC236}">
                  <a16:creationId xmlns:a16="http://schemas.microsoft.com/office/drawing/2014/main" id="{8884DC57-5F67-669D-E1C0-A5F8ADFA45BF}"/>
                </a:ext>
              </a:extLst>
            </p:cNvPr>
            <p:cNvSpPr/>
            <p:nvPr/>
          </p:nvSpPr>
          <p:spPr>
            <a:xfrm>
              <a:off x="6485705" y="3395019"/>
              <a:ext cx="99230" cy="308761"/>
            </a:xfrm>
            <a:custGeom>
              <a:avLst/>
              <a:gdLst>
                <a:gd name="csX0" fmla="*/ 28063 w 99230"/>
                <a:gd name="csY0" fmla="*/ 1147 h 308761"/>
                <a:gd name="csX1" fmla="*/ 47880 w 99230"/>
                <a:gd name="csY1" fmla="*/ 8254 h 308761"/>
                <a:gd name="csX2" fmla="*/ 34267 w 99230"/>
                <a:gd name="csY2" fmla="*/ 106616 h 308761"/>
                <a:gd name="csX3" fmla="*/ 54204 w 99230"/>
                <a:gd name="csY3" fmla="*/ 195400 h 308761"/>
                <a:gd name="csX4" fmla="*/ 98175 w 99230"/>
                <a:gd name="csY4" fmla="*/ 297978 h 308761"/>
                <a:gd name="csX5" fmla="*/ 45952 w 99230"/>
                <a:gd name="csY5" fmla="*/ 265091 h 308761"/>
                <a:gd name="csX6" fmla="*/ 1741 w 99230"/>
                <a:gd name="csY6" fmla="*/ 64814 h 308761"/>
                <a:gd name="csX7" fmla="*/ 28063 w 99230"/>
                <a:gd name="csY7" fmla="*/ 1207 h 308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230" h="308761">
                  <a:moveTo>
                    <a:pt x="28063" y="1147"/>
                  </a:moveTo>
                  <a:cubicBezTo>
                    <a:pt x="35652" y="-1082"/>
                    <a:pt x="44988" y="-720"/>
                    <a:pt x="47880" y="8254"/>
                  </a:cubicBezTo>
                  <a:cubicBezTo>
                    <a:pt x="50891" y="17530"/>
                    <a:pt x="33243" y="82643"/>
                    <a:pt x="34267" y="106616"/>
                  </a:cubicBezTo>
                  <a:cubicBezTo>
                    <a:pt x="35230" y="129625"/>
                    <a:pt x="46133" y="173234"/>
                    <a:pt x="54204" y="195400"/>
                  </a:cubicBezTo>
                  <a:cubicBezTo>
                    <a:pt x="62637" y="218711"/>
                    <a:pt x="106547" y="280932"/>
                    <a:pt x="98175" y="297978"/>
                  </a:cubicBezTo>
                  <a:cubicBezTo>
                    <a:pt x="81731" y="331468"/>
                    <a:pt x="53120" y="277378"/>
                    <a:pt x="45952" y="265091"/>
                  </a:cubicBezTo>
                  <a:cubicBezTo>
                    <a:pt x="10535" y="204194"/>
                    <a:pt x="-5608" y="135588"/>
                    <a:pt x="1741" y="64814"/>
                  </a:cubicBezTo>
                  <a:cubicBezTo>
                    <a:pt x="3307" y="49755"/>
                    <a:pt x="11920" y="5845"/>
                    <a:pt x="28063" y="1207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1" name="Free-form: Shape 80">
              <a:extLst>
                <a:ext uri="{FF2B5EF4-FFF2-40B4-BE49-F238E27FC236}">
                  <a16:creationId xmlns:a16="http://schemas.microsoft.com/office/drawing/2014/main" id="{8166DC24-8576-F0FE-CE75-8FF991452513}"/>
                </a:ext>
              </a:extLst>
            </p:cNvPr>
            <p:cNvSpPr/>
            <p:nvPr/>
          </p:nvSpPr>
          <p:spPr>
            <a:xfrm>
              <a:off x="6615096" y="3768684"/>
              <a:ext cx="31772" cy="33062"/>
            </a:xfrm>
            <a:custGeom>
              <a:avLst/>
              <a:gdLst>
                <a:gd name="csX0" fmla="*/ 12091 w 31772"/>
                <a:gd name="csY0" fmla="*/ 509 h 33062"/>
                <a:gd name="csX1" fmla="*/ 19681 w 31772"/>
                <a:gd name="csY1" fmla="*/ 32553 h 33062"/>
                <a:gd name="csX2" fmla="*/ 12091 w 31772"/>
                <a:gd name="csY2" fmla="*/ 509 h 33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72" h="33062">
                  <a:moveTo>
                    <a:pt x="12091" y="509"/>
                  </a:moveTo>
                  <a:cubicBezTo>
                    <a:pt x="31728" y="-4370"/>
                    <a:pt x="40763" y="27313"/>
                    <a:pt x="19681" y="32553"/>
                  </a:cubicBezTo>
                  <a:cubicBezTo>
                    <a:pt x="45" y="37432"/>
                    <a:pt x="-8990" y="5749"/>
                    <a:pt x="12091" y="50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2" name="Free-form: Shape 81">
              <a:extLst>
                <a:ext uri="{FF2B5EF4-FFF2-40B4-BE49-F238E27FC236}">
                  <a16:creationId xmlns:a16="http://schemas.microsoft.com/office/drawing/2014/main" id="{55D46BF1-EA1D-0241-53C0-156EBD68B616}"/>
                </a:ext>
              </a:extLst>
            </p:cNvPr>
            <p:cNvSpPr/>
            <p:nvPr/>
          </p:nvSpPr>
          <p:spPr>
            <a:xfrm>
              <a:off x="6582337" y="3718266"/>
              <a:ext cx="33216" cy="32261"/>
            </a:xfrm>
            <a:custGeom>
              <a:avLst/>
              <a:gdLst>
                <a:gd name="csX0" fmla="*/ 4975 w 33216"/>
                <a:gd name="csY0" fmla="*/ 4245 h 32261"/>
                <a:gd name="csX1" fmla="*/ 27623 w 33216"/>
                <a:gd name="csY1" fmla="*/ 29423 h 32261"/>
                <a:gd name="csX2" fmla="*/ 4975 w 33216"/>
                <a:gd name="csY2" fmla="*/ 4245 h 322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216" h="32261">
                  <a:moveTo>
                    <a:pt x="4975" y="4245"/>
                  </a:moveTo>
                  <a:cubicBezTo>
                    <a:pt x="19371" y="-10632"/>
                    <a:pt x="44428" y="17437"/>
                    <a:pt x="27623" y="29423"/>
                  </a:cubicBezTo>
                  <a:cubicBezTo>
                    <a:pt x="13227" y="39663"/>
                    <a:pt x="-10324" y="20087"/>
                    <a:pt x="4975" y="424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3" name="Free-form: Shape 82">
              <a:extLst>
                <a:ext uri="{FF2B5EF4-FFF2-40B4-BE49-F238E27FC236}">
                  <a16:creationId xmlns:a16="http://schemas.microsoft.com/office/drawing/2014/main" id="{407A6D3F-FDD2-8608-728A-642D8F6756D0}"/>
                </a:ext>
              </a:extLst>
            </p:cNvPr>
            <p:cNvSpPr/>
            <p:nvPr/>
          </p:nvSpPr>
          <p:spPr>
            <a:xfrm>
              <a:off x="11301565" y="2654198"/>
              <a:ext cx="191958" cy="260238"/>
            </a:xfrm>
            <a:custGeom>
              <a:avLst/>
              <a:gdLst>
                <a:gd name="csX0" fmla="*/ 168889 w 191958"/>
                <a:gd name="csY0" fmla="*/ 492 h 260238"/>
                <a:gd name="csX1" fmla="*/ 191959 w 191958"/>
                <a:gd name="csY1" fmla="*/ 16213 h 260238"/>
                <a:gd name="csX2" fmla="*/ 139435 w 191958"/>
                <a:gd name="csY2" fmla="*/ 56449 h 260238"/>
                <a:gd name="csX3" fmla="*/ 60529 w 191958"/>
                <a:gd name="csY3" fmla="*/ 166556 h 260238"/>
                <a:gd name="csX4" fmla="*/ 32581 w 191958"/>
                <a:gd name="csY4" fmla="*/ 251967 h 260238"/>
                <a:gd name="csX5" fmla="*/ 4331 w 191958"/>
                <a:gd name="csY5" fmla="*/ 257449 h 260238"/>
                <a:gd name="csX6" fmla="*/ 11740 w 191958"/>
                <a:gd name="csY6" fmla="*/ 188662 h 260238"/>
                <a:gd name="csX7" fmla="*/ 99078 w 191958"/>
                <a:gd name="csY7" fmla="*/ 44523 h 260238"/>
                <a:gd name="csX8" fmla="*/ 168889 w 191958"/>
                <a:gd name="csY8" fmla="*/ 492 h 26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958" h="260238">
                  <a:moveTo>
                    <a:pt x="168889" y="492"/>
                  </a:moveTo>
                  <a:cubicBezTo>
                    <a:pt x="183466" y="-1436"/>
                    <a:pt x="188585" y="1998"/>
                    <a:pt x="191959" y="16213"/>
                  </a:cubicBezTo>
                  <a:cubicBezTo>
                    <a:pt x="191899" y="30789"/>
                    <a:pt x="152747" y="46089"/>
                    <a:pt x="139435" y="56449"/>
                  </a:cubicBezTo>
                  <a:cubicBezTo>
                    <a:pt x="106186" y="82410"/>
                    <a:pt x="76912" y="127766"/>
                    <a:pt x="60529" y="166556"/>
                  </a:cubicBezTo>
                  <a:cubicBezTo>
                    <a:pt x="51614" y="187638"/>
                    <a:pt x="41134" y="240222"/>
                    <a:pt x="32581" y="251967"/>
                  </a:cubicBezTo>
                  <a:cubicBezTo>
                    <a:pt x="25232" y="262026"/>
                    <a:pt x="15294" y="261665"/>
                    <a:pt x="4331" y="257449"/>
                  </a:cubicBezTo>
                  <a:cubicBezTo>
                    <a:pt x="-7354" y="249197"/>
                    <a:pt x="7885" y="201793"/>
                    <a:pt x="11740" y="188662"/>
                  </a:cubicBezTo>
                  <a:cubicBezTo>
                    <a:pt x="26196" y="139812"/>
                    <a:pt x="61252" y="78856"/>
                    <a:pt x="99078" y="44523"/>
                  </a:cubicBezTo>
                  <a:cubicBezTo>
                    <a:pt x="111848" y="32958"/>
                    <a:pt x="153409" y="2600"/>
                    <a:pt x="168889" y="49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4" name="Free-form: Shape 83">
              <a:extLst>
                <a:ext uri="{FF2B5EF4-FFF2-40B4-BE49-F238E27FC236}">
                  <a16:creationId xmlns:a16="http://schemas.microsoft.com/office/drawing/2014/main" id="{F135F1C5-2EFD-29C0-AB66-F86F84026926}"/>
                </a:ext>
              </a:extLst>
            </p:cNvPr>
            <p:cNvSpPr/>
            <p:nvPr/>
          </p:nvSpPr>
          <p:spPr>
            <a:xfrm>
              <a:off x="11273816" y="2997517"/>
              <a:ext cx="33871" cy="31575"/>
            </a:xfrm>
            <a:custGeom>
              <a:avLst/>
              <a:gdLst>
                <a:gd name="csX0" fmla="*/ 4733 w 33871"/>
                <a:gd name="csY0" fmla="*/ 28875 h 31575"/>
                <a:gd name="csX1" fmla="*/ 27984 w 33871"/>
                <a:gd name="csY1" fmla="*/ 3215 h 31575"/>
                <a:gd name="csX2" fmla="*/ 4733 w 33871"/>
                <a:gd name="csY2" fmla="*/ 28875 h 31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71" h="31575">
                  <a:moveTo>
                    <a:pt x="4733" y="28875"/>
                  </a:moveTo>
                  <a:cubicBezTo>
                    <a:pt x="-9000" y="20322"/>
                    <a:pt x="9733" y="-9795"/>
                    <a:pt x="27984" y="3215"/>
                  </a:cubicBezTo>
                  <a:cubicBezTo>
                    <a:pt x="44729" y="15202"/>
                    <a:pt x="22201" y="39717"/>
                    <a:pt x="4733" y="2887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5" name="Free-form: Shape 84">
              <a:extLst>
                <a:ext uri="{FF2B5EF4-FFF2-40B4-BE49-F238E27FC236}">
                  <a16:creationId xmlns:a16="http://schemas.microsoft.com/office/drawing/2014/main" id="{25303C14-F117-89A7-0CAB-A25C82303379}"/>
                </a:ext>
              </a:extLst>
            </p:cNvPr>
            <p:cNvSpPr/>
            <p:nvPr/>
          </p:nvSpPr>
          <p:spPr>
            <a:xfrm>
              <a:off x="11287971" y="2939885"/>
              <a:ext cx="33871" cy="31600"/>
            </a:xfrm>
            <a:custGeom>
              <a:avLst/>
              <a:gdLst>
                <a:gd name="csX0" fmla="*/ 4733 w 33871"/>
                <a:gd name="csY0" fmla="*/ 2722 h 31600"/>
                <a:gd name="csX1" fmla="*/ 27984 w 33871"/>
                <a:gd name="csY1" fmla="*/ 28381 h 31600"/>
                <a:gd name="csX2" fmla="*/ 4733 w 33871"/>
                <a:gd name="csY2" fmla="*/ 2722 h 31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71" h="31600">
                  <a:moveTo>
                    <a:pt x="4733" y="2722"/>
                  </a:moveTo>
                  <a:cubicBezTo>
                    <a:pt x="22201" y="-8180"/>
                    <a:pt x="44729" y="16395"/>
                    <a:pt x="27984" y="28381"/>
                  </a:cubicBezTo>
                  <a:cubicBezTo>
                    <a:pt x="9733" y="41392"/>
                    <a:pt x="-9000" y="11335"/>
                    <a:pt x="4733" y="27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6" name="Free-form: Shape 85">
              <a:extLst>
                <a:ext uri="{FF2B5EF4-FFF2-40B4-BE49-F238E27FC236}">
                  <a16:creationId xmlns:a16="http://schemas.microsoft.com/office/drawing/2014/main" id="{0F974719-3E96-700D-0B42-7454A49E6513}"/>
                </a:ext>
              </a:extLst>
            </p:cNvPr>
            <p:cNvSpPr/>
            <p:nvPr/>
          </p:nvSpPr>
          <p:spPr>
            <a:xfrm>
              <a:off x="11207700" y="5983584"/>
              <a:ext cx="189847" cy="259681"/>
            </a:xfrm>
            <a:custGeom>
              <a:avLst/>
              <a:gdLst>
                <a:gd name="csX0" fmla="*/ 160719 w 189847"/>
                <a:gd name="csY0" fmla="*/ 1304 h 259681"/>
                <a:gd name="csX1" fmla="*/ 168308 w 189847"/>
                <a:gd name="csY1" fmla="*/ 100930 h 259681"/>
                <a:gd name="csX2" fmla="*/ 122048 w 189847"/>
                <a:gd name="csY2" fmla="*/ 182246 h 259681"/>
                <a:gd name="csX3" fmla="*/ 8809 w 189847"/>
                <a:gd name="csY3" fmla="*/ 258020 h 259681"/>
                <a:gd name="csX4" fmla="*/ 65489 w 189847"/>
                <a:gd name="csY4" fmla="*/ 191823 h 259681"/>
                <a:gd name="csX5" fmla="*/ 160658 w 189847"/>
                <a:gd name="csY5" fmla="*/ 1244 h 25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847" h="259681">
                  <a:moveTo>
                    <a:pt x="160719" y="1304"/>
                  </a:moveTo>
                  <a:cubicBezTo>
                    <a:pt x="215049" y="-11586"/>
                    <a:pt x="178668" y="74728"/>
                    <a:pt x="168308" y="100930"/>
                  </a:cubicBezTo>
                  <a:cubicBezTo>
                    <a:pt x="157948" y="127071"/>
                    <a:pt x="139637" y="160321"/>
                    <a:pt x="122048" y="182246"/>
                  </a:cubicBezTo>
                  <a:cubicBezTo>
                    <a:pt x="105605" y="202785"/>
                    <a:pt x="35553" y="271151"/>
                    <a:pt x="8809" y="258020"/>
                  </a:cubicBezTo>
                  <a:cubicBezTo>
                    <a:pt x="-25644" y="241094"/>
                    <a:pt x="51093" y="205195"/>
                    <a:pt x="65489" y="191823"/>
                  </a:cubicBezTo>
                  <a:cubicBezTo>
                    <a:pt x="119097" y="142130"/>
                    <a:pt x="139456" y="68344"/>
                    <a:pt x="160658" y="124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7" name="Free-form: Shape 86">
              <a:extLst>
                <a:ext uri="{FF2B5EF4-FFF2-40B4-BE49-F238E27FC236}">
                  <a16:creationId xmlns:a16="http://schemas.microsoft.com/office/drawing/2014/main" id="{83710A52-0E85-21A9-1239-66BDAB7EFCA5}"/>
                </a:ext>
              </a:extLst>
            </p:cNvPr>
            <p:cNvSpPr/>
            <p:nvPr/>
          </p:nvSpPr>
          <p:spPr>
            <a:xfrm>
              <a:off x="11390232" y="5868385"/>
              <a:ext cx="35414" cy="32450"/>
            </a:xfrm>
            <a:custGeom>
              <a:avLst/>
              <a:gdLst>
                <a:gd name="csX0" fmla="*/ 6436 w 35414"/>
                <a:gd name="csY0" fmla="*/ 29947 h 32450"/>
                <a:gd name="csX1" fmla="*/ 32095 w 35414"/>
                <a:gd name="csY1" fmla="*/ 6697 h 32450"/>
                <a:gd name="csX2" fmla="*/ 6436 w 35414"/>
                <a:gd name="csY2" fmla="*/ 29947 h 32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414" h="32450">
                  <a:moveTo>
                    <a:pt x="6436" y="29947"/>
                  </a:moveTo>
                  <a:cubicBezTo>
                    <a:pt x="-13441" y="17359"/>
                    <a:pt x="17760" y="-13541"/>
                    <a:pt x="32095" y="6697"/>
                  </a:cubicBezTo>
                  <a:cubicBezTo>
                    <a:pt x="44323" y="23984"/>
                    <a:pt x="19808" y="38440"/>
                    <a:pt x="6436" y="29947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88" name="Free-form: Shape 87">
              <a:extLst>
                <a:ext uri="{FF2B5EF4-FFF2-40B4-BE49-F238E27FC236}">
                  <a16:creationId xmlns:a16="http://schemas.microsoft.com/office/drawing/2014/main" id="{A48F1B70-E99B-3CA1-FE4E-C3B1D19DB7D7}"/>
                </a:ext>
              </a:extLst>
            </p:cNvPr>
            <p:cNvSpPr/>
            <p:nvPr/>
          </p:nvSpPr>
          <p:spPr>
            <a:xfrm>
              <a:off x="11377405" y="5925309"/>
              <a:ext cx="33844" cy="33376"/>
            </a:xfrm>
            <a:custGeom>
              <a:avLst/>
              <a:gdLst>
                <a:gd name="csX0" fmla="*/ 5589 w 33844"/>
                <a:gd name="csY0" fmla="*/ 29342 h 33376"/>
                <a:gd name="csX1" fmla="*/ 30767 w 33844"/>
                <a:gd name="csY1" fmla="*/ 6453 h 33376"/>
                <a:gd name="csX2" fmla="*/ 5589 w 33844"/>
                <a:gd name="csY2" fmla="*/ 29342 h 3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44" h="33376">
                  <a:moveTo>
                    <a:pt x="5589" y="29342"/>
                  </a:moveTo>
                  <a:cubicBezTo>
                    <a:pt x="-12481" y="10489"/>
                    <a:pt x="17937" y="-11015"/>
                    <a:pt x="30767" y="6453"/>
                  </a:cubicBezTo>
                  <a:cubicBezTo>
                    <a:pt x="42513" y="22475"/>
                    <a:pt x="17697" y="41930"/>
                    <a:pt x="5589" y="2934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73F7070D-05C4-8FD5-4584-49857AEB1A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710472"/>
      </p:ext>
    </p:extLst>
  </p:cSld>
  <p:clrMapOvr>
    <a:masterClrMapping/>
  </p:clrMapOvr>
  <p:hf sldNum="0"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7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3E917B4-AC6E-710A-AEBD-00EC46135F9A}"/>
              </a:ext>
            </a:extLst>
          </p:cNvPr>
          <p:cNvGrpSpPr/>
          <p:nvPr userDrawn="1"/>
        </p:nvGrpSpPr>
        <p:grpSpPr>
          <a:xfrm>
            <a:off x="5993850" y="2560350"/>
            <a:ext cx="5807559" cy="3802250"/>
            <a:chOff x="5993850" y="2560350"/>
            <a:chExt cx="5807559" cy="380225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589E5CBF-7F85-4346-5D08-43332CAA2D63}"/>
                </a:ext>
              </a:extLst>
            </p:cNvPr>
            <p:cNvSpPr/>
            <p:nvPr/>
          </p:nvSpPr>
          <p:spPr>
            <a:xfrm>
              <a:off x="6063209" y="2560350"/>
              <a:ext cx="5738200" cy="3802250"/>
            </a:xfrm>
            <a:custGeom>
              <a:avLst/>
              <a:gdLst>
                <a:gd name="csX0" fmla="*/ 4379035 w 5738200"/>
                <a:gd name="csY0" fmla="*/ 208557 h 3802250"/>
                <a:gd name="csX1" fmla="*/ 4390457 w 5738200"/>
                <a:gd name="csY1" fmla="*/ 215397 h 3802250"/>
                <a:gd name="csX2" fmla="*/ 4537066 w 5738200"/>
                <a:gd name="csY2" fmla="*/ 215203 h 3802250"/>
                <a:gd name="csX3" fmla="*/ 5130729 w 5738200"/>
                <a:gd name="csY3" fmla="*/ 216429 h 3802250"/>
                <a:gd name="csX4" fmla="*/ 5483249 w 5738200"/>
                <a:gd name="csY4" fmla="*/ 408466 h 3802250"/>
                <a:gd name="csX5" fmla="*/ 5497122 w 5738200"/>
                <a:gd name="csY5" fmla="*/ 484545 h 3802250"/>
                <a:gd name="csX6" fmla="*/ 5291147 w 5738200"/>
                <a:gd name="csY6" fmla="*/ 598890 h 3802250"/>
                <a:gd name="csX7" fmla="*/ 5126986 w 5738200"/>
                <a:gd name="csY7" fmla="*/ 659353 h 3802250"/>
                <a:gd name="csX8" fmla="*/ 5095303 w 5738200"/>
                <a:gd name="csY8" fmla="*/ 654385 h 3802250"/>
                <a:gd name="csX9" fmla="*/ 4383552 w 5738200"/>
                <a:gd name="csY9" fmla="*/ 659160 h 3802250"/>
                <a:gd name="csX10" fmla="*/ 4383552 w 5738200"/>
                <a:gd name="csY10" fmla="*/ 773505 h 3802250"/>
                <a:gd name="csX11" fmla="*/ 4792922 w 5738200"/>
                <a:gd name="csY11" fmla="*/ 792024 h 3802250"/>
                <a:gd name="csX12" fmla="*/ 5167252 w 5738200"/>
                <a:gd name="csY12" fmla="*/ 792928 h 3802250"/>
                <a:gd name="csX13" fmla="*/ 5443951 w 5738200"/>
                <a:gd name="csY13" fmla="*/ 955540 h 3802250"/>
                <a:gd name="csX14" fmla="*/ 5497961 w 5738200"/>
                <a:gd name="csY14" fmla="*/ 1039104 h 3802250"/>
                <a:gd name="csX15" fmla="*/ 5407170 w 5738200"/>
                <a:gd name="csY15" fmla="*/ 1090146 h 3802250"/>
                <a:gd name="csX16" fmla="*/ 5136407 w 5738200"/>
                <a:gd name="csY16" fmla="*/ 1240240 h 3802250"/>
                <a:gd name="csX17" fmla="*/ 5017481 w 5738200"/>
                <a:gd name="csY17" fmla="*/ 1221785 h 3802250"/>
                <a:gd name="csX18" fmla="*/ 4486217 w 5738200"/>
                <a:gd name="csY18" fmla="*/ 1226753 h 3802250"/>
                <a:gd name="csX19" fmla="*/ 4383488 w 5738200"/>
                <a:gd name="csY19" fmla="*/ 1228818 h 3802250"/>
                <a:gd name="csX20" fmla="*/ 4383488 w 5738200"/>
                <a:gd name="csY20" fmla="*/ 1336323 h 3802250"/>
                <a:gd name="csX21" fmla="*/ 4454211 w 5738200"/>
                <a:gd name="csY21" fmla="*/ 1341098 h 3802250"/>
                <a:gd name="csX22" fmla="*/ 5026451 w 5738200"/>
                <a:gd name="csY22" fmla="*/ 1340969 h 3802250"/>
                <a:gd name="csX23" fmla="*/ 5131762 w 5738200"/>
                <a:gd name="csY23" fmla="*/ 1350003 h 3802250"/>
                <a:gd name="csX24" fmla="*/ 5190095 w 5738200"/>
                <a:gd name="csY24" fmla="*/ 1351164 h 3802250"/>
                <a:gd name="csX25" fmla="*/ 5333155 w 5738200"/>
                <a:gd name="csY25" fmla="*/ 1459766 h 3802250"/>
                <a:gd name="csX26" fmla="*/ 5461051 w 5738200"/>
                <a:gd name="csY26" fmla="*/ 1551526 h 3802250"/>
                <a:gd name="csX27" fmla="*/ 5507189 w 5738200"/>
                <a:gd name="csY27" fmla="*/ 1608569 h 3802250"/>
                <a:gd name="csX28" fmla="*/ 5408976 w 5738200"/>
                <a:gd name="csY28" fmla="*/ 1691359 h 3802250"/>
                <a:gd name="csX29" fmla="*/ 5171769 w 5738200"/>
                <a:gd name="csY29" fmla="*/ 1847712 h 3802250"/>
                <a:gd name="csX30" fmla="*/ 4999220 w 5738200"/>
                <a:gd name="csY30" fmla="*/ 1834871 h 3802250"/>
                <a:gd name="csX31" fmla="*/ 4388134 w 5738200"/>
                <a:gd name="csY31" fmla="*/ 1830483 h 3802250"/>
                <a:gd name="csX32" fmla="*/ 4388134 w 5738200"/>
                <a:gd name="csY32" fmla="*/ 2587661 h 3802250"/>
                <a:gd name="csX33" fmla="*/ 4472602 w 5738200"/>
                <a:gd name="csY33" fmla="*/ 2741110 h 3802250"/>
                <a:gd name="csX34" fmla="*/ 4485766 w 5738200"/>
                <a:gd name="csY34" fmla="*/ 2749370 h 3802250"/>
                <a:gd name="csX35" fmla="*/ 4575847 w 5738200"/>
                <a:gd name="csY35" fmla="*/ 2647157 h 3802250"/>
                <a:gd name="csX36" fmla="*/ 4872421 w 5738200"/>
                <a:gd name="csY36" fmla="*/ 2097309 h 3802250"/>
                <a:gd name="csX37" fmla="*/ 4949016 w 5738200"/>
                <a:gd name="csY37" fmla="*/ 1963412 h 3802250"/>
                <a:gd name="csX38" fmla="*/ 5015029 w 5738200"/>
                <a:gd name="csY38" fmla="*/ 1956314 h 3802250"/>
                <a:gd name="csX39" fmla="*/ 5121953 w 5738200"/>
                <a:gd name="csY39" fmla="*/ 2122926 h 3802250"/>
                <a:gd name="csX40" fmla="*/ 5310958 w 5738200"/>
                <a:gd name="csY40" fmla="*/ 1905272 h 3802250"/>
                <a:gd name="csX41" fmla="*/ 5487185 w 5738200"/>
                <a:gd name="csY41" fmla="*/ 2101890 h 3802250"/>
                <a:gd name="csX42" fmla="*/ 5589463 w 5738200"/>
                <a:gd name="csY42" fmla="*/ 2283280 h 3802250"/>
                <a:gd name="csX43" fmla="*/ 5738201 w 5738200"/>
                <a:gd name="csY43" fmla="*/ 2578240 h 3802250"/>
                <a:gd name="csX44" fmla="*/ 5728909 w 5738200"/>
                <a:gd name="csY44" fmla="*/ 2592372 h 3802250"/>
                <a:gd name="csX45" fmla="*/ 5697806 w 5738200"/>
                <a:gd name="csY45" fmla="*/ 2568367 h 3802250"/>
                <a:gd name="csX46" fmla="*/ 5614113 w 5738200"/>
                <a:gd name="csY46" fmla="*/ 2402593 h 3802250"/>
                <a:gd name="csX47" fmla="*/ 5390263 w 5738200"/>
                <a:gd name="csY47" fmla="*/ 2265018 h 3802250"/>
                <a:gd name="csX48" fmla="*/ 5351481 w 5738200"/>
                <a:gd name="csY48" fmla="*/ 2306252 h 3802250"/>
                <a:gd name="csX49" fmla="*/ 5134149 w 5738200"/>
                <a:gd name="csY49" fmla="*/ 2308382 h 3802250"/>
                <a:gd name="csX50" fmla="*/ 5085946 w 5738200"/>
                <a:gd name="csY50" fmla="*/ 2237658 h 3802250"/>
                <a:gd name="csX51" fmla="*/ 5035808 w 5738200"/>
                <a:gd name="csY51" fmla="*/ 2251403 h 3802250"/>
                <a:gd name="csX52" fmla="*/ 4836285 w 5738200"/>
                <a:gd name="csY52" fmla="*/ 2359101 h 3802250"/>
                <a:gd name="csX53" fmla="*/ 4790921 w 5738200"/>
                <a:gd name="csY53" fmla="*/ 2329031 h 3802250"/>
                <a:gd name="csX54" fmla="*/ 4623470 w 5738200"/>
                <a:gd name="csY54" fmla="*/ 2635154 h 3802250"/>
                <a:gd name="csX55" fmla="*/ 4491186 w 5738200"/>
                <a:gd name="csY55" fmla="*/ 2782151 h 3802250"/>
                <a:gd name="csX56" fmla="*/ 4398458 w 5738200"/>
                <a:gd name="csY56" fmla="*/ 2691810 h 3802250"/>
                <a:gd name="csX57" fmla="*/ 4388199 w 5738200"/>
                <a:gd name="csY57" fmla="*/ 2685938 h 3802250"/>
                <a:gd name="csX58" fmla="*/ 4392715 w 5738200"/>
                <a:gd name="csY58" fmla="*/ 3276117 h 3802250"/>
                <a:gd name="csX59" fmla="*/ 4687288 w 5738200"/>
                <a:gd name="csY59" fmla="*/ 3280053 h 3802250"/>
                <a:gd name="csX60" fmla="*/ 4692580 w 5738200"/>
                <a:gd name="csY60" fmla="*/ 3276181 h 3802250"/>
                <a:gd name="csX61" fmla="*/ 4717682 w 5738200"/>
                <a:gd name="csY61" fmla="*/ 3129702 h 3802250"/>
                <a:gd name="csX62" fmla="*/ 4619146 w 5738200"/>
                <a:gd name="csY62" fmla="*/ 3028908 h 3802250"/>
                <a:gd name="csX63" fmla="*/ 4820476 w 5738200"/>
                <a:gd name="csY63" fmla="*/ 2466154 h 3802250"/>
                <a:gd name="csX64" fmla="*/ 4927077 w 5738200"/>
                <a:gd name="csY64" fmla="*/ 2483383 h 3802250"/>
                <a:gd name="csX65" fmla="*/ 4955405 w 5738200"/>
                <a:gd name="csY65" fmla="*/ 2811963 h 3802250"/>
                <a:gd name="csX66" fmla="*/ 4955211 w 5738200"/>
                <a:gd name="csY66" fmla="*/ 3108730 h 3802250"/>
                <a:gd name="csX67" fmla="*/ 4813764 w 5738200"/>
                <a:gd name="csY67" fmla="*/ 3147963 h 3802250"/>
                <a:gd name="csX68" fmla="*/ 4795438 w 5738200"/>
                <a:gd name="csY68" fmla="*/ 3280634 h 3802250"/>
                <a:gd name="csX69" fmla="*/ 5234749 w 5738200"/>
                <a:gd name="csY69" fmla="*/ 3280634 h 3802250"/>
                <a:gd name="csX70" fmla="*/ 5230168 w 5738200"/>
                <a:gd name="csY70" fmla="*/ 3166225 h 3802250"/>
                <a:gd name="csX71" fmla="*/ 5110983 w 5738200"/>
                <a:gd name="csY71" fmla="*/ 3154997 h 3802250"/>
                <a:gd name="csX72" fmla="*/ 5115823 w 5738200"/>
                <a:gd name="csY72" fmla="*/ 3026714 h 3802250"/>
                <a:gd name="csX73" fmla="*/ 5166091 w 5738200"/>
                <a:gd name="csY73" fmla="*/ 2633219 h 3802250"/>
                <a:gd name="csX74" fmla="*/ 5183514 w 5738200"/>
                <a:gd name="csY74" fmla="*/ 2463121 h 3802250"/>
                <a:gd name="csX75" fmla="*/ 5301020 w 5738200"/>
                <a:gd name="csY75" fmla="*/ 2557849 h 3802250"/>
                <a:gd name="csX76" fmla="*/ 5430206 w 5738200"/>
                <a:gd name="csY76" fmla="*/ 2995998 h 3802250"/>
                <a:gd name="csX77" fmla="*/ 5433368 w 5738200"/>
                <a:gd name="csY77" fmla="*/ 3138413 h 3802250"/>
                <a:gd name="csX78" fmla="*/ 5401749 w 5738200"/>
                <a:gd name="csY78" fmla="*/ 3147963 h 3802250"/>
                <a:gd name="csX79" fmla="*/ 5335414 w 5738200"/>
                <a:gd name="csY79" fmla="*/ 3147963 h 3802250"/>
                <a:gd name="csX80" fmla="*/ 5358902 w 5738200"/>
                <a:gd name="csY80" fmla="*/ 3279989 h 3802250"/>
                <a:gd name="csX81" fmla="*/ 5612241 w 5738200"/>
                <a:gd name="csY81" fmla="*/ 3285151 h 3802250"/>
                <a:gd name="csX82" fmla="*/ 5607273 w 5738200"/>
                <a:gd name="csY82" fmla="*/ 3316705 h 3802250"/>
                <a:gd name="csX83" fmla="*/ 4403879 w 5738200"/>
                <a:gd name="csY83" fmla="*/ 3312382 h 3802250"/>
                <a:gd name="csX84" fmla="*/ 4388069 w 5738200"/>
                <a:gd name="csY84" fmla="*/ 3319480 h 3802250"/>
                <a:gd name="csX85" fmla="*/ 4388069 w 5738200"/>
                <a:gd name="csY85" fmla="*/ 3577982 h 3802250"/>
                <a:gd name="csX86" fmla="*/ 4477313 w 5738200"/>
                <a:gd name="csY86" fmla="*/ 3577982 h 3802250"/>
                <a:gd name="csX87" fmla="*/ 4572750 w 5738200"/>
                <a:gd name="csY87" fmla="*/ 3601535 h 3802250"/>
                <a:gd name="csX88" fmla="*/ 4572428 w 5738200"/>
                <a:gd name="csY88" fmla="*/ 3632250 h 3802250"/>
                <a:gd name="csX89" fmla="*/ 4305602 w 5738200"/>
                <a:gd name="csY89" fmla="*/ 3621345 h 3802250"/>
                <a:gd name="csX90" fmla="*/ 4218811 w 5738200"/>
                <a:gd name="csY90" fmla="*/ 3648963 h 3802250"/>
                <a:gd name="csX91" fmla="*/ 4218746 w 5738200"/>
                <a:gd name="csY91" fmla="*/ 3658191 h 3802250"/>
                <a:gd name="csX92" fmla="*/ 4275983 w 5738200"/>
                <a:gd name="csY92" fmla="*/ 3741175 h 3802250"/>
                <a:gd name="csX93" fmla="*/ 4191450 w 5738200"/>
                <a:gd name="csY93" fmla="*/ 3680905 h 3802250"/>
                <a:gd name="csX94" fmla="*/ 3854224 w 5738200"/>
                <a:gd name="csY94" fmla="*/ 3645479 h 3802250"/>
                <a:gd name="csX95" fmla="*/ 3836543 w 5738200"/>
                <a:gd name="csY95" fmla="*/ 3619086 h 3802250"/>
                <a:gd name="csX96" fmla="*/ 4003672 w 5738200"/>
                <a:gd name="csY96" fmla="*/ 3587145 h 3802250"/>
                <a:gd name="csX97" fmla="*/ 4006318 w 5738200"/>
                <a:gd name="csY97" fmla="*/ 3312382 h 3802250"/>
                <a:gd name="csX98" fmla="*/ 3996897 w 5738200"/>
                <a:gd name="csY98" fmla="*/ 3308059 h 3802250"/>
                <a:gd name="csX99" fmla="*/ 2704131 w 5738200"/>
                <a:gd name="csY99" fmla="*/ 3303477 h 3802250"/>
                <a:gd name="csX100" fmla="*/ 2722392 w 5738200"/>
                <a:gd name="csY100" fmla="*/ 3406529 h 3802250"/>
                <a:gd name="csX101" fmla="*/ 2932820 w 5738200"/>
                <a:gd name="csY101" fmla="*/ 3585015 h 3802250"/>
                <a:gd name="csX102" fmla="*/ 2966569 w 5738200"/>
                <a:gd name="csY102" fmla="*/ 3787764 h 3802250"/>
                <a:gd name="csX103" fmla="*/ 2889393 w 5738200"/>
                <a:gd name="csY103" fmla="*/ 3779246 h 3802250"/>
                <a:gd name="csX104" fmla="*/ 2827510 w 5738200"/>
                <a:gd name="csY104" fmla="*/ 3795443 h 3802250"/>
                <a:gd name="csX105" fmla="*/ 2801698 w 5738200"/>
                <a:gd name="csY105" fmla="*/ 3780279 h 3802250"/>
                <a:gd name="csX106" fmla="*/ 2756786 w 5738200"/>
                <a:gd name="csY106" fmla="*/ 3795185 h 3802250"/>
                <a:gd name="csX107" fmla="*/ 2710971 w 5738200"/>
                <a:gd name="csY107" fmla="*/ 3779311 h 3802250"/>
                <a:gd name="csX108" fmla="*/ 2643345 w 5738200"/>
                <a:gd name="csY108" fmla="*/ 3796540 h 3802250"/>
                <a:gd name="csX109" fmla="*/ 2611081 w 5738200"/>
                <a:gd name="csY109" fmla="*/ 3780021 h 3802250"/>
                <a:gd name="csX110" fmla="*/ 2585269 w 5738200"/>
                <a:gd name="csY110" fmla="*/ 3795443 h 3802250"/>
                <a:gd name="csX111" fmla="*/ 2509577 w 5738200"/>
                <a:gd name="csY111" fmla="*/ 3770212 h 3802250"/>
                <a:gd name="csX112" fmla="*/ 2418076 w 5738200"/>
                <a:gd name="csY112" fmla="*/ 3770212 h 3802250"/>
                <a:gd name="csX113" fmla="*/ 2319669 w 5738200"/>
                <a:gd name="csY113" fmla="*/ 3735819 h 3802250"/>
                <a:gd name="csX114" fmla="*/ 2324251 w 5738200"/>
                <a:gd name="csY114" fmla="*/ 3317157 h 3802250"/>
                <a:gd name="csX115" fmla="*/ 2159509 w 5738200"/>
                <a:gd name="csY115" fmla="*/ 3312575 h 3802250"/>
                <a:gd name="csX116" fmla="*/ 2159509 w 5738200"/>
                <a:gd name="csY116" fmla="*/ 3731172 h 3802250"/>
                <a:gd name="csX117" fmla="*/ 2111049 w 5738200"/>
                <a:gd name="csY117" fmla="*/ 3802025 h 3802250"/>
                <a:gd name="csX118" fmla="*/ 2060329 w 5738200"/>
                <a:gd name="csY118" fmla="*/ 3780085 h 3802250"/>
                <a:gd name="csX119" fmla="*/ 2028129 w 5738200"/>
                <a:gd name="csY119" fmla="*/ 3796476 h 3802250"/>
                <a:gd name="csX120" fmla="*/ 1968956 w 5738200"/>
                <a:gd name="csY120" fmla="*/ 3774858 h 3802250"/>
                <a:gd name="csX121" fmla="*/ 1868808 w 5738200"/>
                <a:gd name="csY121" fmla="*/ 3778988 h 3802250"/>
                <a:gd name="csX122" fmla="*/ 1793116 w 5738200"/>
                <a:gd name="csY122" fmla="*/ 3795443 h 3802250"/>
                <a:gd name="csX123" fmla="*/ 1768337 w 5738200"/>
                <a:gd name="csY123" fmla="*/ 3779246 h 3802250"/>
                <a:gd name="csX124" fmla="*/ 1731685 w 5738200"/>
                <a:gd name="csY124" fmla="*/ 3793055 h 3802250"/>
                <a:gd name="csX125" fmla="*/ 1676642 w 5738200"/>
                <a:gd name="csY125" fmla="*/ 3779375 h 3802250"/>
                <a:gd name="csX126" fmla="*/ 1617469 w 5738200"/>
                <a:gd name="csY126" fmla="*/ 3792668 h 3802250"/>
                <a:gd name="csX127" fmla="*/ 1589077 w 5738200"/>
                <a:gd name="csY127" fmla="*/ 3775117 h 3802250"/>
                <a:gd name="csX128" fmla="*/ 1515579 w 5738200"/>
                <a:gd name="csY128" fmla="*/ 3784731 h 3802250"/>
                <a:gd name="csX129" fmla="*/ 1534744 w 5738200"/>
                <a:gd name="csY129" fmla="*/ 3596179 h 3802250"/>
                <a:gd name="csX130" fmla="*/ 1687741 w 5738200"/>
                <a:gd name="csY130" fmla="*/ 3492933 h 3802250"/>
                <a:gd name="csX131" fmla="*/ 1779630 w 5738200"/>
                <a:gd name="csY131" fmla="*/ 3303412 h 3802250"/>
                <a:gd name="csX132" fmla="*/ 1504996 w 5738200"/>
                <a:gd name="csY132" fmla="*/ 3301090 h 3802250"/>
                <a:gd name="csX133" fmla="*/ 1413752 w 5738200"/>
                <a:gd name="csY133" fmla="*/ 3525520 h 3802250"/>
                <a:gd name="csX134" fmla="*/ 1358839 w 5738200"/>
                <a:gd name="csY134" fmla="*/ 3651222 h 3802250"/>
                <a:gd name="csX135" fmla="*/ 1236170 w 5738200"/>
                <a:gd name="csY135" fmla="*/ 3768857 h 3802250"/>
                <a:gd name="csX136" fmla="*/ 1257077 w 5738200"/>
                <a:gd name="csY136" fmla="*/ 3612763 h 3802250"/>
                <a:gd name="csX137" fmla="*/ 1316959 w 5738200"/>
                <a:gd name="csY137" fmla="*/ 3476801 h 3802250"/>
                <a:gd name="csX138" fmla="*/ 1386005 w 5738200"/>
                <a:gd name="csY138" fmla="*/ 3298831 h 3802250"/>
                <a:gd name="csX139" fmla="*/ 390522 w 5738200"/>
                <a:gd name="csY139" fmla="*/ 3294443 h 3802250"/>
                <a:gd name="csX140" fmla="*/ 395297 w 5738200"/>
                <a:gd name="csY140" fmla="*/ 3262179 h 3802250"/>
                <a:gd name="csX141" fmla="*/ 516547 w 5738200"/>
                <a:gd name="csY141" fmla="*/ 3262179 h 3802250"/>
                <a:gd name="csX142" fmla="*/ 502415 w 5738200"/>
                <a:gd name="csY142" fmla="*/ 3166483 h 3802250"/>
                <a:gd name="csX143" fmla="*/ 360968 w 5738200"/>
                <a:gd name="csY143" fmla="*/ 3122668 h 3802250"/>
                <a:gd name="csX144" fmla="*/ 370325 w 5738200"/>
                <a:gd name="csY144" fmla="*/ 2779763 h 3802250"/>
                <a:gd name="csX145" fmla="*/ 409300 w 5738200"/>
                <a:gd name="csY145" fmla="*/ 2370394 h 3802250"/>
                <a:gd name="csX146" fmla="*/ 593013 w 5738200"/>
                <a:gd name="csY146" fmla="*/ 2561269 h 3802250"/>
                <a:gd name="csX147" fmla="*/ 722006 w 5738200"/>
                <a:gd name="csY147" fmla="*/ 3063689 h 3802250"/>
                <a:gd name="csX148" fmla="*/ 724974 w 5738200"/>
                <a:gd name="csY148" fmla="*/ 3109181 h 3802250"/>
                <a:gd name="csX149" fmla="*/ 603467 w 5738200"/>
                <a:gd name="csY149" fmla="*/ 3152480 h 3802250"/>
                <a:gd name="csX150" fmla="*/ 617211 w 5738200"/>
                <a:gd name="csY150" fmla="*/ 3262243 h 3802250"/>
                <a:gd name="csX151" fmla="*/ 905461 w 5738200"/>
                <a:gd name="csY151" fmla="*/ 3262243 h 3802250"/>
                <a:gd name="csX152" fmla="*/ 923399 w 5738200"/>
                <a:gd name="csY152" fmla="*/ 3134541 h 3802250"/>
                <a:gd name="csX153" fmla="*/ 772983 w 5738200"/>
                <a:gd name="csY153" fmla="*/ 3058139 h 3802250"/>
                <a:gd name="csX154" fmla="*/ 818670 w 5738200"/>
                <a:gd name="csY154" fmla="*/ 2926049 h 3802250"/>
                <a:gd name="csX155" fmla="*/ 1019160 w 5738200"/>
                <a:gd name="csY155" fmla="*/ 2408207 h 3802250"/>
                <a:gd name="csX156" fmla="*/ 1151831 w 5738200"/>
                <a:gd name="csY156" fmla="*/ 2377750 h 3802250"/>
                <a:gd name="csX157" fmla="*/ 1179901 w 5738200"/>
                <a:gd name="csY157" fmla="*/ 2962766 h 3802250"/>
                <a:gd name="csX158" fmla="*/ 1188354 w 5738200"/>
                <a:gd name="csY158" fmla="*/ 3130476 h 3802250"/>
                <a:gd name="csX159" fmla="*/ 1015417 w 5738200"/>
                <a:gd name="csY159" fmla="*/ 3152351 h 3802250"/>
                <a:gd name="csX160" fmla="*/ 1010836 w 5738200"/>
                <a:gd name="csY160" fmla="*/ 3262179 h 3802250"/>
                <a:gd name="csX161" fmla="*/ 1388393 w 5738200"/>
                <a:gd name="csY161" fmla="*/ 3262179 h 3802250"/>
                <a:gd name="csX162" fmla="*/ 1397620 w 5738200"/>
                <a:gd name="csY162" fmla="*/ 3262824 h 3802250"/>
                <a:gd name="csX163" fmla="*/ 1660639 w 5738200"/>
                <a:gd name="csY163" fmla="*/ 2612634 h 3802250"/>
                <a:gd name="csX164" fmla="*/ 1245462 w 5738200"/>
                <a:gd name="csY164" fmla="*/ 2183583 h 3802250"/>
                <a:gd name="csX165" fmla="*/ 1238557 w 5738200"/>
                <a:gd name="csY165" fmla="*/ 1975479 h 3802250"/>
                <a:gd name="csX166" fmla="*/ 1180223 w 5738200"/>
                <a:gd name="csY166" fmla="*/ 1873652 h 3802250"/>
                <a:gd name="csX167" fmla="*/ 832414 w 5738200"/>
                <a:gd name="csY167" fmla="*/ 1706717 h 3802250"/>
                <a:gd name="csX168" fmla="*/ 532679 w 5738200"/>
                <a:gd name="csY168" fmla="*/ 1775375 h 3802250"/>
                <a:gd name="csX169" fmla="*/ 169964 w 5738200"/>
                <a:gd name="csY169" fmla="*/ 2064722 h 3802250"/>
                <a:gd name="csX170" fmla="*/ 19160 w 5738200"/>
                <a:gd name="csY170" fmla="*/ 2319029 h 3802250"/>
                <a:gd name="csX171" fmla="*/ 10836 w 5738200"/>
                <a:gd name="csY171" fmla="*/ 2278505 h 3802250"/>
                <a:gd name="csX172" fmla="*/ 110081 w 5738200"/>
                <a:gd name="csY172" fmla="*/ 2107827 h 3802250"/>
                <a:gd name="csX173" fmla="*/ 491768 w 5738200"/>
                <a:gd name="csY173" fmla="*/ 1254178 h 3802250"/>
                <a:gd name="csX174" fmla="*/ 659413 w 5738200"/>
                <a:gd name="csY174" fmla="*/ 1092405 h 3802250"/>
                <a:gd name="csX175" fmla="*/ 901718 w 5738200"/>
                <a:gd name="csY175" fmla="*/ 1237013 h 3802250"/>
                <a:gd name="csX176" fmla="*/ 1212746 w 5738200"/>
                <a:gd name="csY176" fmla="*/ 1863909 h 3802250"/>
                <a:gd name="csX177" fmla="*/ 1248688 w 5738200"/>
                <a:gd name="csY177" fmla="*/ 1921726 h 3802250"/>
                <a:gd name="csX178" fmla="*/ 1262433 w 5738200"/>
                <a:gd name="csY178" fmla="*/ 1832935 h 3802250"/>
                <a:gd name="csX179" fmla="*/ 1229265 w 5738200"/>
                <a:gd name="csY179" fmla="*/ 1751371 h 3802250"/>
                <a:gd name="csX180" fmla="*/ 1227265 w 5738200"/>
                <a:gd name="csY180" fmla="*/ 1614312 h 3802250"/>
                <a:gd name="csX181" fmla="*/ 1247269 w 5738200"/>
                <a:gd name="csY181" fmla="*/ 1552881 h 3802250"/>
                <a:gd name="csX182" fmla="*/ 1230491 w 5738200"/>
                <a:gd name="csY182" fmla="*/ 1452797 h 3802250"/>
                <a:gd name="csX183" fmla="*/ 1328575 w 5738200"/>
                <a:gd name="csY183" fmla="*/ 1157450 h 3802250"/>
                <a:gd name="csX184" fmla="*/ 1345158 w 5738200"/>
                <a:gd name="csY184" fmla="*/ 1145576 h 3802250"/>
                <a:gd name="csX185" fmla="*/ 1322509 w 5738200"/>
                <a:gd name="csY185" fmla="*/ 1100019 h 3802250"/>
                <a:gd name="csX186" fmla="*/ 1402847 w 5738200"/>
                <a:gd name="csY186" fmla="*/ 751436 h 3802250"/>
                <a:gd name="csX187" fmla="*/ 1486734 w 5738200"/>
                <a:gd name="csY187" fmla="*/ 688908 h 3802250"/>
                <a:gd name="csX188" fmla="*/ 1818605 w 5738200"/>
                <a:gd name="csY188" fmla="*/ 627218 h 3802250"/>
                <a:gd name="csX189" fmla="*/ 1850288 w 5738200"/>
                <a:gd name="csY189" fmla="*/ 622249 h 3802250"/>
                <a:gd name="csX190" fmla="*/ 2099304 w 5738200"/>
                <a:gd name="csY190" fmla="*/ 617281 h 3802250"/>
                <a:gd name="csX191" fmla="*/ 2296633 w 5738200"/>
                <a:gd name="csY191" fmla="*/ 443957 h 3802250"/>
                <a:gd name="csX192" fmla="*/ 2230427 w 5738200"/>
                <a:gd name="csY192" fmla="*/ 398077 h 3802250"/>
                <a:gd name="csX193" fmla="*/ 2319476 w 5738200"/>
                <a:gd name="csY193" fmla="*/ 320449 h 3802250"/>
                <a:gd name="csX194" fmla="*/ 2438531 w 5738200"/>
                <a:gd name="csY194" fmla="*/ 325031 h 3802250"/>
                <a:gd name="csX195" fmla="*/ 2470537 w 5738200"/>
                <a:gd name="csY195" fmla="*/ 441698 h 3802250"/>
                <a:gd name="csX196" fmla="*/ 2663413 w 5738200"/>
                <a:gd name="csY196" fmla="*/ 617152 h 3802250"/>
                <a:gd name="csX197" fmla="*/ 2769434 w 5738200"/>
                <a:gd name="csY197" fmla="*/ 1207201 h 3802250"/>
                <a:gd name="csX198" fmla="*/ 2740525 w 5738200"/>
                <a:gd name="csY198" fmla="*/ 1226302 h 3802250"/>
                <a:gd name="csX199" fmla="*/ 2856741 w 5738200"/>
                <a:gd name="csY199" fmla="*/ 1295476 h 3802250"/>
                <a:gd name="csX200" fmla="*/ 2909784 w 5738200"/>
                <a:gd name="csY200" fmla="*/ 1368200 h 3802250"/>
                <a:gd name="csX201" fmla="*/ 3053618 w 5738200"/>
                <a:gd name="csY201" fmla="*/ 887462 h 3802250"/>
                <a:gd name="csX202" fmla="*/ 3071041 w 5738200"/>
                <a:gd name="csY202" fmla="*/ 884042 h 3802250"/>
                <a:gd name="csX203" fmla="*/ 3332510 w 5738200"/>
                <a:gd name="csY203" fmla="*/ 957024 h 3802250"/>
                <a:gd name="csX204" fmla="*/ 3342512 w 5738200"/>
                <a:gd name="csY204" fmla="*/ 965671 h 3802250"/>
                <a:gd name="csX205" fmla="*/ 3285017 w 5738200"/>
                <a:gd name="csY205" fmla="*/ 1159902 h 3802250"/>
                <a:gd name="csX206" fmla="*/ 3317346 w 5738200"/>
                <a:gd name="csY206" fmla="*/ 1191843 h 3802250"/>
                <a:gd name="csX207" fmla="*/ 3367485 w 5738200"/>
                <a:gd name="csY207" fmla="*/ 1285862 h 3802250"/>
                <a:gd name="csX208" fmla="*/ 3556683 w 5738200"/>
                <a:gd name="csY208" fmla="*/ 1227076 h 3802250"/>
                <a:gd name="csX209" fmla="*/ 3824283 w 5738200"/>
                <a:gd name="csY209" fmla="*/ 1627476 h 3802250"/>
                <a:gd name="csX210" fmla="*/ 4003479 w 5738200"/>
                <a:gd name="csY210" fmla="*/ 1944634 h 3802250"/>
                <a:gd name="csX211" fmla="*/ 3999155 w 5738200"/>
                <a:gd name="csY211" fmla="*/ 615474 h 3802250"/>
                <a:gd name="csX212" fmla="*/ 3994186 w 5738200"/>
                <a:gd name="csY212" fmla="*/ 579273 h 3802250"/>
                <a:gd name="csX213" fmla="*/ 3995348 w 5738200"/>
                <a:gd name="csY213" fmla="*/ 90469 h 3802250"/>
                <a:gd name="csX214" fmla="*/ 4041615 w 5738200"/>
                <a:gd name="csY214" fmla="*/ 49816 h 3802250"/>
                <a:gd name="csX215" fmla="*/ 4161703 w 5738200"/>
                <a:gd name="csY215" fmla="*/ 0 h 3802250"/>
                <a:gd name="csX216" fmla="*/ 4360516 w 5738200"/>
                <a:gd name="csY216" fmla="*/ 76144 h 3802250"/>
                <a:gd name="csX217" fmla="*/ 4379100 w 5738200"/>
                <a:gd name="csY217" fmla="*/ 98729 h 3802250"/>
                <a:gd name="csX218" fmla="*/ 4379100 w 5738200"/>
                <a:gd name="csY218" fmla="*/ 208557 h 3802250"/>
                <a:gd name="csX219" fmla="*/ 4086204 w 5738200"/>
                <a:gd name="csY219" fmla="*/ 3600890 h 3802250"/>
                <a:gd name="csX220" fmla="*/ 4086204 w 5738200"/>
                <a:gd name="csY220" fmla="*/ 3026714 h 3802250"/>
                <a:gd name="csX221" fmla="*/ 4098594 w 5738200"/>
                <a:gd name="csY221" fmla="*/ 3015808 h 3802250"/>
                <a:gd name="csX222" fmla="*/ 4122792 w 5738200"/>
                <a:gd name="csY222" fmla="*/ 3063366 h 3802250"/>
                <a:gd name="csX223" fmla="*/ 4122534 w 5738200"/>
                <a:gd name="csY223" fmla="*/ 3611794 h 3802250"/>
                <a:gd name="csX224" fmla="*/ 4159444 w 5738200"/>
                <a:gd name="csY224" fmla="*/ 3623732 h 3802250"/>
                <a:gd name="csX225" fmla="*/ 4164284 w 5738200"/>
                <a:gd name="csY225" fmla="*/ 2857197 h 3802250"/>
                <a:gd name="csX226" fmla="*/ 4145571 w 5738200"/>
                <a:gd name="csY226" fmla="*/ 1018455 h 3802250"/>
                <a:gd name="csX227" fmla="*/ 4141183 w 5738200"/>
                <a:gd name="csY227" fmla="*/ 41557 h 3802250"/>
                <a:gd name="csX228" fmla="*/ 4038969 w 5738200"/>
                <a:gd name="csY228" fmla="*/ 88017 h 3802250"/>
                <a:gd name="csX229" fmla="*/ 4031613 w 5738200"/>
                <a:gd name="csY229" fmla="*/ 148868 h 3802250"/>
                <a:gd name="csX230" fmla="*/ 4031226 w 5738200"/>
                <a:gd name="csY230" fmla="*/ 913273 h 3802250"/>
                <a:gd name="csX231" fmla="*/ 4040389 w 5738200"/>
                <a:gd name="csY231" fmla="*/ 3447440 h 3802250"/>
                <a:gd name="csX232" fmla="*/ 4040260 w 5738200"/>
                <a:gd name="csY232" fmla="*/ 3585015 h 3802250"/>
                <a:gd name="csX233" fmla="*/ 4043164 w 5738200"/>
                <a:gd name="csY233" fmla="*/ 3592243 h 3802250"/>
                <a:gd name="csX234" fmla="*/ 4086269 w 5738200"/>
                <a:gd name="csY234" fmla="*/ 3600890 h 3802250"/>
                <a:gd name="csX235" fmla="*/ 4342448 w 5738200"/>
                <a:gd name="csY235" fmla="*/ 256566 h 3802250"/>
                <a:gd name="csX236" fmla="*/ 4342448 w 5738200"/>
                <a:gd name="csY236" fmla="*/ 348067 h 3802250"/>
                <a:gd name="csX237" fmla="*/ 4509835 w 5738200"/>
                <a:gd name="csY237" fmla="*/ 361425 h 3802250"/>
                <a:gd name="csX238" fmla="*/ 4495961 w 5738200"/>
                <a:gd name="csY238" fmla="*/ 389495 h 3802250"/>
                <a:gd name="csX239" fmla="*/ 4337866 w 5738200"/>
                <a:gd name="csY239" fmla="*/ 384655 h 3802250"/>
                <a:gd name="csX240" fmla="*/ 4345416 w 5738200"/>
                <a:gd name="csY240" fmla="*/ 416081 h 3802250"/>
                <a:gd name="csX241" fmla="*/ 4662122 w 5738200"/>
                <a:gd name="csY241" fmla="*/ 421953 h 3802250"/>
                <a:gd name="csX242" fmla="*/ 4651281 w 5738200"/>
                <a:gd name="csY242" fmla="*/ 453185 h 3802250"/>
                <a:gd name="csX243" fmla="*/ 4338189 w 5738200"/>
                <a:gd name="csY243" fmla="*/ 448990 h 3802250"/>
                <a:gd name="csX244" fmla="*/ 4333736 w 5738200"/>
                <a:gd name="csY244" fmla="*/ 477899 h 3802250"/>
                <a:gd name="csX245" fmla="*/ 4340964 w 5738200"/>
                <a:gd name="csY245" fmla="*/ 484610 h 3802250"/>
                <a:gd name="csX246" fmla="*/ 4508931 w 5738200"/>
                <a:gd name="csY246" fmla="*/ 490547 h 3802250"/>
                <a:gd name="csX247" fmla="*/ 4509577 w 5738200"/>
                <a:gd name="csY247" fmla="*/ 521907 h 3802250"/>
                <a:gd name="csX248" fmla="*/ 4337995 w 5738200"/>
                <a:gd name="csY248" fmla="*/ 521907 h 3802250"/>
                <a:gd name="csX249" fmla="*/ 4337995 w 5738200"/>
                <a:gd name="csY249" fmla="*/ 615668 h 3802250"/>
                <a:gd name="csX250" fmla="*/ 4353805 w 5738200"/>
                <a:gd name="csY250" fmla="*/ 622766 h 3802250"/>
                <a:gd name="csX251" fmla="*/ 4683288 w 5738200"/>
                <a:gd name="csY251" fmla="*/ 617732 h 3802250"/>
                <a:gd name="csX252" fmla="*/ 5054263 w 5738200"/>
                <a:gd name="csY252" fmla="*/ 617603 h 3802250"/>
                <a:gd name="csX253" fmla="*/ 5192483 w 5738200"/>
                <a:gd name="csY253" fmla="*/ 618959 h 3802250"/>
                <a:gd name="csX254" fmla="*/ 5317281 w 5738200"/>
                <a:gd name="csY254" fmla="*/ 544751 h 3802250"/>
                <a:gd name="csX255" fmla="*/ 5223456 w 5738200"/>
                <a:gd name="csY255" fmla="*/ 544751 h 3802250"/>
                <a:gd name="csX256" fmla="*/ 5209389 w 5738200"/>
                <a:gd name="csY256" fmla="*/ 516939 h 3802250"/>
                <a:gd name="csX257" fmla="*/ 5328896 w 5738200"/>
                <a:gd name="csY257" fmla="*/ 512874 h 3802250"/>
                <a:gd name="csX258" fmla="*/ 5387230 w 5738200"/>
                <a:gd name="csY258" fmla="*/ 507195 h 3802250"/>
                <a:gd name="csX259" fmla="*/ 5459115 w 5738200"/>
                <a:gd name="csY259" fmla="*/ 462412 h 3802250"/>
                <a:gd name="csX260" fmla="*/ 5356128 w 5738200"/>
                <a:gd name="csY260" fmla="*/ 462412 h 3802250"/>
                <a:gd name="csX261" fmla="*/ 5349675 w 5738200"/>
                <a:gd name="csY261" fmla="*/ 455056 h 3802250"/>
                <a:gd name="csX262" fmla="*/ 5365291 w 5738200"/>
                <a:gd name="csY262" fmla="*/ 430406 h 3802250"/>
                <a:gd name="csX263" fmla="*/ 5449952 w 5738200"/>
                <a:gd name="csY263" fmla="*/ 430406 h 3802250"/>
                <a:gd name="csX264" fmla="*/ 5260819 w 5738200"/>
                <a:gd name="csY264" fmla="*/ 319804 h 3802250"/>
                <a:gd name="csX265" fmla="*/ 5113371 w 5738200"/>
                <a:gd name="csY265" fmla="*/ 247596 h 3802250"/>
                <a:gd name="csX266" fmla="*/ 4342512 w 5738200"/>
                <a:gd name="csY266" fmla="*/ 256566 h 3802250"/>
                <a:gd name="csX267" fmla="*/ 2391812 w 5738200"/>
                <a:gd name="csY267" fmla="*/ 280764 h 3802250"/>
                <a:gd name="csX268" fmla="*/ 2374841 w 5738200"/>
                <a:gd name="csY268" fmla="*/ 277022 h 3802250"/>
                <a:gd name="csX269" fmla="*/ 2370131 w 5738200"/>
                <a:gd name="csY269" fmla="*/ 398400 h 3802250"/>
                <a:gd name="csX270" fmla="*/ 2401750 w 5738200"/>
                <a:gd name="csY270" fmla="*/ 345422 h 3802250"/>
                <a:gd name="csX271" fmla="*/ 2391748 w 5738200"/>
                <a:gd name="csY271" fmla="*/ 280764 h 3802250"/>
                <a:gd name="csX272" fmla="*/ 2406783 w 5738200"/>
                <a:gd name="csY272" fmla="*/ 421243 h 3802250"/>
                <a:gd name="csX273" fmla="*/ 2528355 w 5738200"/>
                <a:gd name="csY273" fmla="*/ 329548 h 3802250"/>
                <a:gd name="csX274" fmla="*/ 2427303 w 5738200"/>
                <a:gd name="csY274" fmla="*/ 389237 h 3802250"/>
                <a:gd name="csX275" fmla="*/ 2406783 w 5738200"/>
                <a:gd name="csY275" fmla="*/ 421307 h 3802250"/>
                <a:gd name="csX276" fmla="*/ 2342642 w 5738200"/>
                <a:gd name="csY276" fmla="*/ 421243 h 3802250"/>
                <a:gd name="csX277" fmla="*/ 2230297 w 5738200"/>
                <a:gd name="csY277" fmla="*/ 338840 h 3802250"/>
                <a:gd name="csX278" fmla="*/ 2342642 w 5738200"/>
                <a:gd name="csY278" fmla="*/ 421243 h 3802250"/>
                <a:gd name="csX279" fmla="*/ 2539454 w 5738200"/>
                <a:gd name="csY279" fmla="*/ 512809 h 3802250"/>
                <a:gd name="csX280" fmla="*/ 2219134 w 5738200"/>
                <a:gd name="csY280" fmla="*/ 521843 h 3802250"/>
                <a:gd name="csX281" fmla="*/ 2482475 w 5738200"/>
                <a:gd name="csY281" fmla="*/ 512551 h 3802250"/>
                <a:gd name="csX282" fmla="*/ 2518676 w 5738200"/>
                <a:gd name="csY282" fmla="*/ 517520 h 3802250"/>
                <a:gd name="csX283" fmla="*/ 2539454 w 5738200"/>
                <a:gd name="csY283" fmla="*/ 512809 h 3802250"/>
                <a:gd name="csX284" fmla="*/ 2630955 w 5738200"/>
                <a:gd name="csY284" fmla="*/ 631671 h 3802250"/>
                <a:gd name="csX285" fmla="*/ 2579978 w 5738200"/>
                <a:gd name="csY285" fmla="*/ 556882 h 3802250"/>
                <a:gd name="csX286" fmla="*/ 2169963 w 5738200"/>
                <a:gd name="csY286" fmla="*/ 566174 h 3802250"/>
                <a:gd name="csX287" fmla="*/ 2127632 w 5738200"/>
                <a:gd name="csY287" fmla="*/ 643092 h 3802250"/>
                <a:gd name="csX288" fmla="*/ 2631020 w 5738200"/>
                <a:gd name="csY288" fmla="*/ 631671 h 3802250"/>
                <a:gd name="csX289" fmla="*/ 2136795 w 5738200"/>
                <a:gd name="csY289" fmla="*/ 860554 h 3802250"/>
                <a:gd name="csX290" fmla="*/ 2653799 w 5738200"/>
                <a:gd name="csY290" fmla="*/ 711880 h 3802250"/>
                <a:gd name="csX291" fmla="*/ 2633085 w 5738200"/>
                <a:gd name="csY291" fmla="*/ 663999 h 3802250"/>
                <a:gd name="csX292" fmla="*/ 2527968 w 5738200"/>
                <a:gd name="csY292" fmla="*/ 650126 h 3802250"/>
                <a:gd name="csX293" fmla="*/ 2159639 w 5738200"/>
                <a:gd name="csY293" fmla="*/ 672969 h 3802250"/>
                <a:gd name="csX294" fmla="*/ 2156412 w 5738200"/>
                <a:gd name="csY294" fmla="*/ 708911 h 3802250"/>
                <a:gd name="csX295" fmla="*/ 2072848 w 5738200"/>
                <a:gd name="csY295" fmla="*/ 693554 h 3802250"/>
                <a:gd name="csX296" fmla="*/ 2135376 w 5738200"/>
                <a:gd name="csY296" fmla="*/ 824805 h 3802250"/>
                <a:gd name="csX297" fmla="*/ 2177836 w 5738200"/>
                <a:gd name="csY297" fmla="*/ 803188 h 3802250"/>
                <a:gd name="csX298" fmla="*/ 2186353 w 5738200"/>
                <a:gd name="csY298" fmla="*/ 813061 h 3802250"/>
                <a:gd name="csX299" fmla="*/ 2136666 w 5738200"/>
                <a:gd name="csY299" fmla="*/ 860554 h 3802250"/>
                <a:gd name="csX300" fmla="*/ 2072719 w 5738200"/>
                <a:gd name="csY300" fmla="*/ 654643 h 3802250"/>
                <a:gd name="csX301" fmla="*/ 1729555 w 5738200"/>
                <a:gd name="csY301" fmla="*/ 659224 h 3802250"/>
                <a:gd name="csX302" fmla="*/ 1735363 w 5738200"/>
                <a:gd name="csY302" fmla="*/ 669678 h 3802250"/>
                <a:gd name="csX303" fmla="*/ 1761626 w 5738200"/>
                <a:gd name="csY303" fmla="*/ 688843 h 3802250"/>
                <a:gd name="csX304" fmla="*/ 1811894 w 5738200"/>
                <a:gd name="csY304" fmla="*/ 1107440 h 3802250"/>
                <a:gd name="csX305" fmla="*/ 1940048 w 5738200"/>
                <a:gd name="csY305" fmla="*/ 1098277 h 3802250"/>
                <a:gd name="csX306" fmla="*/ 1928884 w 5738200"/>
                <a:gd name="csY306" fmla="*/ 961347 h 3802250"/>
                <a:gd name="csX307" fmla="*/ 1963084 w 5738200"/>
                <a:gd name="csY307" fmla="*/ 930373 h 3802250"/>
                <a:gd name="csX308" fmla="*/ 1959471 w 5738200"/>
                <a:gd name="csY308" fmla="*/ 895851 h 3802250"/>
                <a:gd name="csX309" fmla="*/ 2017805 w 5738200"/>
                <a:gd name="csY309" fmla="*/ 842098 h 3802250"/>
                <a:gd name="csX310" fmla="*/ 1991477 w 5738200"/>
                <a:gd name="csY310" fmla="*/ 788411 h 3802250"/>
                <a:gd name="csX311" fmla="*/ 2019934 w 5738200"/>
                <a:gd name="csY311" fmla="*/ 686391 h 3802250"/>
                <a:gd name="csX312" fmla="*/ 2072719 w 5738200"/>
                <a:gd name="csY312" fmla="*/ 654578 h 3802250"/>
                <a:gd name="csX313" fmla="*/ 2727103 w 5738200"/>
                <a:gd name="csY313" fmla="*/ 1185261 h 3802250"/>
                <a:gd name="csX314" fmla="*/ 2676771 w 5738200"/>
                <a:gd name="csY314" fmla="*/ 654643 h 3802250"/>
                <a:gd name="csX315" fmla="*/ 2722070 w 5738200"/>
                <a:gd name="csY315" fmla="*/ 693941 h 3802250"/>
                <a:gd name="csX316" fmla="*/ 2708841 w 5738200"/>
                <a:gd name="csY316" fmla="*/ 865135 h 3802250"/>
                <a:gd name="csX317" fmla="*/ 2730394 w 5738200"/>
                <a:gd name="csY317" fmla="*/ 900755 h 3802250"/>
                <a:gd name="csX318" fmla="*/ 2744397 w 5738200"/>
                <a:gd name="csY318" fmla="*/ 946570 h 3802250"/>
                <a:gd name="csX319" fmla="*/ 2736008 w 5738200"/>
                <a:gd name="csY319" fmla="*/ 994644 h 3802250"/>
                <a:gd name="csX320" fmla="*/ 2758399 w 5738200"/>
                <a:gd name="csY320" fmla="*/ 1014583 h 3802250"/>
                <a:gd name="csX321" fmla="*/ 2745429 w 5738200"/>
                <a:gd name="csY321" fmla="*/ 1169387 h 3802250"/>
                <a:gd name="csX322" fmla="*/ 2727103 w 5738200"/>
                <a:gd name="csY322" fmla="*/ 1185326 h 3802250"/>
                <a:gd name="csX323" fmla="*/ 1528162 w 5738200"/>
                <a:gd name="csY323" fmla="*/ 695748 h 3802250"/>
                <a:gd name="csX324" fmla="*/ 1750333 w 5738200"/>
                <a:gd name="csY324" fmla="*/ 947667 h 3802250"/>
                <a:gd name="csX325" fmla="*/ 1498930 w 5738200"/>
                <a:gd name="csY325" fmla="*/ 1161902 h 3802250"/>
                <a:gd name="csX326" fmla="*/ 1530291 w 5738200"/>
                <a:gd name="csY326" fmla="*/ 782538 h 3802250"/>
                <a:gd name="csX327" fmla="*/ 1634311 w 5738200"/>
                <a:gd name="csY327" fmla="*/ 806995 h 3802250"/>
                <a:gd name="csX328" fmla="*/ 1498478 w 5738200"/>
                <a:gd name="csY328" fmla="*/ 1057430 h 3802250"/>
                <a:gd name="csX329" fmla="*/ 1495381 w 5738200"/>
                <a:gd name="csY329" fmla="*/ 916887 h 3802250"/>
                <a:gd name="csX330" fmla="*/ 1562749 w 5738200"/>
                <a:gd name="csY330" fmla="*/ 860231 h 3802250"/>
                <a:gd name="csX331" fmla="*/ 1563910 w 5738200"/>
                <a:gd name="csY331" fmla="*/ 880106 h 3802250"/>
                <a:gd name="csX332" fmla="*/ 1510416 w 5738200"/>
                <a:gd name="csY332" fmla="*/ 959411 h 3802250"/>
                <a:gd name="csX333" fmla="*/ 1496801 w 5738200"/>
                <a:gd name="csY333" fmla="*/ 1017616 h 3802250"/>
                <a:gd name="csX334" fmla="*/ 1507383 w 5738200"/>
                <a:gd name="csY334" fmla="*/ 1025231 h 3802250"/>
                <a:gd name="csX335" fmla="*/ 1609532 w 5738200"/>
                <a:gd name="csY335" fmla="*/ 831838 h 3802250"/>
                <a:gd name="csX336" fmla="*/ 1500737 w 5738200"/>
                <a:gd name="csY336" fmla="*/ 839904 h 3802250"/>
                <a:gd name="csX337" fmla="*/ 1486863 w 5738200"/>
                <a:gd name="csY337" fmla="*/ 1123766 h 3802250"/>
                <a:gd name="csX338" fmla="*/ 1679158 w 5738200"/>
                <a:gd name="csY338" fmla="*/ 775957 h 3802250"/>
                <a:gd name="csX339" fmla="*/ 1340512 w 5738200"/>
                <a:gd name="csY339" fmla="*/ 885526 h 3802250"/>
                <a:gd name="csX340" fmla="*/ 1476990 w 5738200"/>
                <a:gd name="csY340" fmla="*/ 1183971 h 3802250"/>
                <a:gd name="csX341" fmla="*/ 1804538 w 5738200"/>
                <a:gd name="csY341" fmla="*/ 797057 h 3802250"/>
                <a:gd name="csX342" fmla="*/ 1528226 w 5738200"/>
                <a:gd name="csY342" fmla="*/ 695812 h 3802250"/>
                <a:gd name="csX343" fmla="*/ 2676771 w 5738200"/>
                <a:gd name="csY343" fmla="*/ 837581 h 3802250"/>
                <a:gd name="csX344" fmla="*/ 2697226 w 5738200"/>
                <a:gd name="csY344" fmla="*/ 718720 h 3802250"/>
                <a:gd name="csX345" fmla="*/ 2690451 w 5738200"/>
                <a:gd name="csY345" fmla="*/ 725431 h 3802250"/>
                <a:gd name="csX346" fmla="*/ 2676771 w 5738200"/>
                <a:gd name="csY346" fmla="*/ 837581 h 3802250"/>
                <a:gd name="csX347" fmla="*/ 4344706 w 5738200"/>
                <a:gd name="csY347" fmla="*/ 846744 h 3802250"/>
                <a:gd name="csX348" fmla="*/ 4468278 w 5738200"/>
                <a:gd name="csY348" fmla="*/ 846744 h 3802250"/>
                <a:gd name="csX349" fmla="*/ 4509899 w 5738200"/>
                <a:gd name="csY349" fmla="*/ 855456 h 3802250"/>
                <a:gd name="csX350" fmla="*/ 4508802 w 5738200"/>
                <a:gd name="csY350" fmla="*/ 882622 h 3802250"/>
                <a:gd name="csX351" fmla="*/ 4376583 w 5738200"/>
                <a:gd name="csY351" fmla="*/ 883526 h 3802250"/>
                <a:gd name="csX352" fmla="*/ 4349288 w 5738200"/>
                <a:gd name="csY352" fmla="*/ 878622 h 3802250"/>
                <a:gd name="csX353" fmla="*/ 4339931 w 5738200"/>
                <a:gd name="csY353" fmla="*/ 883074 h 3802250"/>
                <a:gd name="csX354" fmla="*/ 4333865 w 5738200"/>
                <a:gd name="csY354" fmla="*/ 1033813 h 3802250"/>
                <a:gd name="csX355" fmla="*/ 4449049 w 5738200"/>
                <a:gd name="csY355" fmla="*/ 1044460 h 3802250"/>
                <a:gd name="csX356" fmla="*/ 4459567 w 5738200"/>
                <a:gd name="csY356" fmla="*/ 1071304 h 3802250"/>
                <a:gd name="csX357" fmla="*/ 4333349 w 5738200"/>
                <a:gd name="csY357" fmla="*/ 1070917 h 3802250"/>
                <a:gd name="csX358" fmla="*/ 4337673 w 5738200"/>
                <a:gd name="csY358" fmla="*/ 1110086 h 3802250"/>
                <a:gd name="csX359" fmla="*/ 4752333 w 5738200"/>
                <a:gd name="csY359" fmla="*/ 1111828 h 3802250"/>
                <a:gd name="csX360" fmla="*/ 4765949 w 5738200"/>
                <a:gd name="csY360" fmla="*/ 1116603 h 3802250"/>
                <a:gd name="csX361" fmla="*/ 4770595 w 5738200"/>
                <a:gd name="csY361" fmla="*/ 1130799 h 3802250"/>
                <a:gd name="csX362" fmla="*/ 4692773 w 5738200"/>
                <a:gd name="csY362" fmla="*/ 1143899 h 3802250"/>
                <a:gd name="csX363" fmla="*/ 4422786 w 5738200"/>
                <a:gd name="csY363" fmla="*/ 1143899 h 3802250"/>
                <a:gd name="csX364" fmla="*/ 4333349 w 5738200"/>
                <a:gd name="csY364" fmla="*/ 1144092 h 3802250"/>
                <a:gd name="csX365" fmla="*/ 4337673 w 5738200"/>
                <a:gd name="csY365" fmla="*/ 1183261 h 3802250"/>
                <a:gd name="csX366" fmla="*/ 4761432 w 5738200"/>
                <a:gd name="csY366" fmla="*/ 1189649 h 3802250"/>
                <a:gd name="csX367" fmla="*/ 4981087 w 5738200"/>
                <a:gd name="csY367" fmla="*/ 1185068 h 3802250"/>
                <a:gd name="csX368" fmla="*/ 5174092 w 5738200"/>
                <a:gd name="csY368" fmla="*/ 1199974 h 3802250"/>
                <a:gd name="csX369" fmla="*/ 5254495 w 5738200"/>
                <a:gd name="csY369" fmla="*/ 1156869 h 3802250"/>
                <a:gd name="csX370" fmla="*/ 5463632 w 5738200"/>
                <a:gd name="csY370" fmla="*/ 1018197 h 3802250"/>
                <a:gd name="csX371" fmla="*/ 5394586 w 5738200"/>
                <a:gd name="csY371" fmla="*/ 963735 h 3802250"/>
                <a:gd name="csX372" fmla="*/ 5161703 w 5738200"/>
                <a:gd name="csY372" fmla="*/ 825966 h 3802250"/>
                <a:gd name="csX373" fmla="*/ 4468472 w 5738200"/>
                <a:gd name="csY373" fmla="*/ 809899 h 3802250"/>
                <a:gd name="csX374" fmla="*/ 4345029 w 5738200"/>
                <a:gd name="csY374" fmla="*/ 809899 h 3802250"/>
                <a:gd name="csX375" fmla="*/ 4344706 w 5738200"/>
                <a:gd name="csY375" fmla="*/ 846680 h 3802250"/>
                <a:gd name="csX376" fmla="*/ 2388070 w 5738200"/>
                <a:gd name="csY376" fmla="*/ 1048461 h 3802250"/>
                <a:gd name="csX377" fmla="*/ 2159574 w 5738200"/>
                <a:gd name="csY377" fmla="*/ 954378 h 3802250"/>
                <a:gd name="csX378" fmla="*/ 2107306 w 5738200"/>
                <a:gd name="csY378" fmla="*/ 883139 h 3802250"/>
                <a:gd name="csX379" fmla="*/ 2002576 w 5738200"/>
                <a:gd name="csY379" fmla="*/ 878428 h 3802250"/>
                <a:gd name="csX380" fmla="*/ 1998575 w 5738200"/>
                <a:gd name="csY380" fmla="*/ 918694 h 3802250"/>
                <a:gd name="csX381" fmla="*/ 2172673 w 5738200"/>
                <a:gd name="csY381" fmla="*/ 1060463 h 3802250"/>
                <a:gd name="csX382" fmla="*/ 2105176 w 5738200"/>
                <a:gd name="csY382" fmla="*/ 1054591 h 3802250"/>
                <a:gd name="csX383" fmla="*/ 1997285 w 5738200"/>
                <a:gd name="csY383" fmla="*/ 979480 h 3802250"/>
                <a:gd name="csX384" fmla="*/ 1959084 w 5738200"/>
                <a:gd name="csY384" fmla="*/ 973285 h 3802250"/>
                <a:gd name="csX385" fmla="*/ 1954179 w 5738200"/>
                <a:gd name="csY385" fmla="*/ 1063754 h 3802250"/>
                <a:gd name="csX386" fmla="*/ 2242106 w 5738200"/>
                <a:gd name="csY386" fmla="*/ 1196812 h 3802250"/>
                <a:gd name="csX387" fmla="*/ 2388651 w 5738200"/>
                <a:gd name="csY387" fmla="*/ 1215203 h 3802250"/>
                <a:gd name="csX388" fmla="*/ 2388199 w 5738200"/>
                <a:gd name="csY388" fmla="*/ 1048525 h 3802250"/>
                <a:gd name="csX389" fmla="*/ 2429691 w 5738200"/>
                <a:gd name="csY389" fmla="*/ 1212751 h 3802250"/>
                <a:gd name="csX390" fmla="*/ 2736460 w 5738200"/>
                <a:gd name="csY390" fmla="*/ 1114603 h 3802250"/>
                <a:gd name="csX391" fmla="*/ 2715036 w 5738200"/>
                <a:gd name="csY391" fmla="*/ 1020972 h 3802250"/>
                <a:gd name="csX392" fmla="*/ 2609338 w 5738200"/>
                <a:gd name="csY392" fmla="*/ 1088146 h 3802250"/>
                <a:gd name="csX393" fmla="*/ 2522870 w 5738200"/>
                <a:gd name="csY393" fmla="*/ 1091501 h 3802250"/>
                <a:gd name="csX394" fmla="*/ 2583075 w 5738200"/>
                <a:gd name="csY394" fmla="*/ 1061818 h 3802250"/>
                <a:gd name="csX395" fmla="*/ 2708519 w 5738200"/>
                <a:gd name="csY395" fmla="*/ 941021 h 3802250"/>
                <a:gd name="csX396" fmla="*/ 2673415 w 5738200"/>
                <a:gd name="csY396" fmla="*/ 888494 h 3802250"/>
                <a:gd name="csX397" fmla="*/ 2603595 w 5738200"/>
                <a:gd name="csY397" fmla="*/ 954314 h 3802250"/>
                <a:gd name="csX398" fmla="*/ 2425238 w 5738200"/>
                <a:gd name="csY398" fmla="*/ 1043621 h 3802250"/>
                <a:gd name="csX399" fmla="*/ 2429691 w 5738200"/>
                <a:gd name="csY399" fmla="*/ 1212686 h 3802250"/>
                <a:gd name="csX400" fmla="*/ 3272047 w 5738200"/>
                <a:gd name="csY400" fmla="*/ 988965 h 3802250"/>
                <a:gd name="csX401" fmla="*/ 3299085 w 5738200"/>
                <a:gd name="csY401" fmla="*/ 1004388 h 3802250"/>
                <a:gd name="csX402" fmla="*/ 3272047 w 5738200"/>
                <a:gd name="csY402" fmla="*/ 988965 h 3802250"/>
                <a:gd name="csX403" fmla="*/ 1162026 w 5738200"/>
                <a:gd name="csY403" fmla="*/ 1839517 h 3802250"/>
                <a:gd name="csX404" fmla="*/ 949340 w 5738200"/>
                <a:gd name="csY404" fmla="*/ 1395689 h 3802250"/>
                <a:gd name="csX405" fmla="*/ 774467 w 5738200"/>
                <a:gd name="csY405" fmla="*/ 1131316 h 3802250"/>
                <a:gd name="csX406" fmla="*/ 484024 w 5738200"/>
                <a:gd name="csY406" fmla="*/ 1333226 h 3802250"/>
                <a:gd name="csX407" fmla="*/ 191968 w 5738200"/>
                <a:gd name="csY407" fmla="*/ 2022520 h 3802250"/>
                <a:gd name="csX408" fmla="*/ 525323 w 5738200"/>
                <a:gd name="csY408" fmla="*/ 1713105 h 3802250"/>
                <a:gd name="csX409" fmla="*/ 551263 w 5738200"/>
                <a:gd name="csY409" fmla="*/ 1606375 h 3802250"/>
                <a:gd name="csX410" fmla="*/ 592755 w 5738200"/>
                <a:gd name="csY410" fmla="*/ 1573788 h 3802250"/>
                <a:gd name="csX411" fmla="*/ 566944 w 5738200"/>
                <a:gd name="csY411" fmla="*/ 1713557 h 3802250"/>
                <a:gd name="csX412" fmla="*/ 651928 w 5738200"/>
                <a:gd name="csY412" fmla="*/ 1885397 h 3802250"/>
                <a:gd name="csX413" fmla="*/ 798408 w 5738200"/>
                <a:gd name="csY413" fmla="*/ 1707040 h 3802250"/>
                <a:gd name="csX414" fmla="*/ 786599 w 5738200"/>
                <a:gd name="csY414" fmla="*/ 1553333 h 3802250"/>
                <a:gd name="csX415" fmla="*/ 836028 w 5738200"/>
                <a:gd name="csY415" fmla="*/ 1550171 h 3802250"/>
                <a:gd name="csX416" fmla="*/ 878488 w 5738200"/>
                <a:gd name="csY416" fmla="*/ 1708975 h 3802250"/>
                <a:gd name="csX417" fmla="*/ 1162026 w 5738200"/>
                <a:gd name="csY417" fmla="*/ 1839452 h 3802250"/>
                <a:gd name="csX418" fmla="*/ 3136666 w 5738200"/>
                <a:gd name="csY418" fmla="*/ 1130412 h 3802250"/>
                <a:gd name="csX419" fmla="*/ 3068008 w 5738200"/>
                <a:gd name="csY419" fmla="*/ 1130412 h 3802250"/>
                <a:gd name="csX420" fmla="*/ 3076138 w 5738200"/>
                <a:gd name="csY420" fmla="*/ 1149771 h 3802250"/>
                <a:gd name="csX421" fmla="*/ 3164349 w 5738200"/>
                <a:gd name="csY421" fmla="*/ 1194231 h 3802250"/>
                <a:gd name="csX422" fmla="*/ 3170350 w 5738200"/>
                <a:gd name="csY422" fmla="*/ 1214106 h 3802250"/>
                <a:gd name="csX423" fmla="*/ 3089754 w 5738200"/>
                <a:gd name="csY423" fmla="*/ 1204814 h 3802250"/>
                <a:gd name="csX424" fmla="*/ 3033743 w 5738200"/>
                <a:gd name="csY424" fmla="*/ 1217268 h 3802250"/>
                <a:gd name="csX425" fmla="*/ 3145958 w 5738200"/>
                <a:gd name="csY425" fmla="*/ 1272181 h 3802250"/>
                <a:gd name="csX426" fmla="*/ 3132149 w 5738200"/>
                <a:gd name="csY426" fmla="*/ 1297799 h 3802250"/>
                <a:gd name="csX427" fmla="*/ 3010964 w 5738200"/>
                <a:gd name="csY427" fmla="*/ 1279086 h 3802250"/>
                <a:gd name="csX428" fmla="*/ 3134537 w 5738200"/>
                <a:gd name="csY428" fmla="*/ 1338388 h 3802250"/>
                <a:gd name="csX429" fmla="*/ 3127438 w 5738200"/>
                <a:gd name="csY429" fmla="*/ 1368394 h 3802250"/>
                <a:gd name="csX430" fmla="*/ 2995219 w 5738200"/>
                <a:gd name="csY430" fmla="*/ 1345099 h 3802250"/>
                <a:gd name="csX431" fmla="*/ 2992638 w 5738200"/>
                <a:gd name="csY431" fmla="*/ 1354391 h 3802250"/>
                <a:gd name="csX432" fmla="*/ 3282759 w 5738200"/>
                <a:gd name="csY432" fmla="*/ 1455314 h 3802250"/>
                <a:gd name="csX433" fmla="*/ 3325477 w 5738200"/>
                <a:gd name="csY433" fmla="*/ 1261857 h 3802250"/>
                <a:gd name="csX434" fmla="*/ 3136731 w 5738200"/>
                <a:gd name="csY434" fmla="*/ 1130283 h 3802250"/>
                <a:gd name="csX435" fmla="*/ 2383876 w 5738200"/>
                <a:gd name="csY435" fmla="*/ 1249338 h 3802250"/>
                <a:gd name="csX436" fmla="*/ 2142474 w 5738200"/>
                <a:gd name="csY436" fmla="*/ 1204749 h 3802250"/>
                <a:gd name="csX437" fmla="*/ 2072783 w 5738200"/>
                <a:gd name="csY437" fmla="*/ 1185261 h 3802250"/>
                <a:gd name="csX438" fmla="*/ 2050456 w 5738200"/>
                <a:gd name="csY438" fmla="*/ 1938633 h 3802250"/>
                <a:gd name="csX439" fmla="*/ 2051811 w 5738200"/>
                <a:gd name="csY439" fmla="*/ 1944763 h 3802250"/>
                <a:gd name="csX440" fmla="*/ 2081881 w 5738200"/>
                <a:gd name="csY440" fmla="*/ 2028263 h 3802250"/>
                <a:gd name="csX441" fmla="*/ 2072589 w 5738200"/>
                <a:gd name="csY441" fmla="*/ 2034006 h 3802250"/>
                <a:gd name="csX442" fmla="*/ 2077494 w 5738200"/>
                <a:gd name="csY442" fmla="*/ 2093501 h 3802250"/>
                <a:gd name="csX443" fmla="*/ 2054909 w 5738200"/>
                <a:gd name="csY443" fmla="*/ 2110085 h 3802250"/>
                <a:gd name="csX444" fmla="*/ 2055618 w 5738200"/>
                <a:gd name="csY444" fmla="*/ 2163128 h 3802250"/>
                <a:gd name="csX445" fmla="*/ 2013288 w 5738200"/>
                <a:gd name="csY445" fmla="*/ 2196425 h 3802250"/>
                <a:gd name="csX446" fmla="*/ 1917269 w 5738200"/>
                <a:gd name="csY446" fmla="*/ 2274117 h 3802250"/>
                <a:gd name="csX447" fmla="*/ 1912494 w 5738200"/>
                <a:gd name="csY447" fmla="*/ 2303994 h 3802250"/>
                <a:gd name="csX448" fmla="*/ 2047810 w 5738200"/>
                <a:gd name="csY448" fmla="*/ 2315544 h 3802250"/>
                <a:gd name="csX449" fmla="*/ 2290373 w 5738200"/>
                <a:gd name="csY449" fmla="*/ 2333806 h 3802250"/>
                <a:gd name="csX450" fmla="*/ 2347352 w 5738200"/>
                <a:gd name="csY450" fmla="*/ 2329095 h 3802250"/>
                <a:gd name="csX451" fmla="*/ 2352515 w 5738200"/>
                <a:gd name="csY451" fmla="*/ 2245015 h 3802250"/>
                <a:gd name="csX452" fmla="*/ 2378842 w 5738200"/>
                <a:gd name="csY452" fmla="*/ 2089436 h 3802250"/>
                <a:gd name="csX453" fmla="*/ 2365743 w 5738200"/>
                <a:gd name="csY453" fmla="*/ 1924243 h 3802250"/>
                <a:gd name="csX454" fmla="*/ 2397878 w 5738200"/>
                <a:gd name="csY454" fmla="*/ 1787055 h 3802250"/>
                <a:gd name="csX455" fmla="*/ 2379423 w 5738200"/>
                <a:gd name="csY455" fmla="*/ 1626766 h 3802250"/>
                <a:gd name="csX456" fmla="*/ 2388522 w 5738200"/>
                <a:gd name="csY456" fmla="*/ 1480415 h 3802250"/>
                <a:gd name="csX457" fmla="*/ 2370131 w 5738200"/>
                <a:gd name="csY457" fmla="*/ 1370717 h 3802250"/>
                <a:gd name="csX458" fmla="*/ 2384004 w 5738200"/>
                <a:gd name="csY458" fmla="*/ 1249338 h 3802250"/>
                <a:gd name="csX459" fmla="*/ 1775242 w 5738200"/>
                <a:gd name="csY459" fmla="*/ 2164354 h 3802250"/>
                <a:gd name="csX460" fmla="*/ 1861904 w 5738200"/>
                <a:gd name="csY460" fmla="*/ 1952055 h 3802250"/>
                <a:gd name="csX461" fmla="*/ 1535453 w 5738200"/>
                <a:gd name="csY461" fmla="*/ 1697296 h 3802250"/>
                <a:gd name="csX462" fmla="*/ 1503576 w 5738200"/>
                <a:gd name="csY462" fmla="*/ 1615732 h 3802250"/>
                <a:gd name="csX463" fmla="*/ 1571654 w 5738200"/>
                <a:gd name="csY463" fmla="*/ 1688455 h 3802250"/>
                <a:gd name="csX464" fmla="*/ 1882875 w 5738200"/>
                <a:gd name="csY464" fmla="*/ 1436988 h 3802250"/>
                <a:gd name="csX465" fmla="*/ 1827832 w 5738200"/>
                <a:gd name="csY465" fmla="*/ 1258566 h 3802250"/>
                <a:gd name="csX466" fmla="*/ 1739364 w 5738200"/>
                <a:gd name="csY466" fmla="*/ 1202039 h 3802250"/>
                <a:gd name="csX467" fmla="*/ 1340641 w 5738200"/>
                <a:gd name="csY467" fmla="*/ 1462154 h 3802250"/>
                <a:gd name="csX468" fmla="*/ 1459890 w 5738200"/>
                <a:gd name="csY468" fmla="*/ 1987803 h 3802250"/>
                <a:gd name="csX469" fmla="*/ 1775177 w 5738200"/>
                <a:gd name="csY469" fmla="*/ 2164354 h 3802250"/>
                <a:gd name="csX470" fmla="*/ 2383876 w 5738200"/>
                <a:gd name="csY470" fmla="*/ 2329031 h 3802250"/>
                <a:gd name="csX471" fmla="*/ 2720005 w 5738200"/>
                <a:gd name="csY471" fmla="*/ 2333290 h 3802250"/>
                <a:gd name="csX472" fmla="*/ 2743364 w 5738200"/>
                <a:gd name="csY472" fmla="*/ 2320061 h 3802250"/>
                <a:gd name="csX473" fmla="*/ 2759238 w 5738200"/>
                <a:gd name="csY473" fmla="*/ 2020261 h 3802250"/>
                <a:gd name="csX474" fmla="*/ 2791374 w 5738200"/>
                <a:gd name="csY474" fmla="*/ 1828224 h 3802250"/>
                <a:gd name="csX475" fmla="*/ 2772660 w 5738200"/>
                <a:gd name="csY475" fmla="*/ 1658966 h 3802250"/>
                <a:gd name="csX476" fmla="*/ 2722586 w 5738200"/>
                <a:gd name="csY476" fmla="*/ 1269794 h 3802250"/>
                <a:gd name="csX477" fmla="*/ 2523386 w 5738200"/>
                <a:gd name="csY477" fmla="*/ 1244692 h 3802250"/>
                <a:gd name="csX478" fmla="*/ 2420399 w 5738200"/>
                <a:gd name="csY478" fmla="*/ 1251532 h 3802250"/>
                <a:gd name="csX479" fmla="*/ 2424980 w 5738200"/>
                <a:gd name="csY479" fmla="*/ 1494160 h 3802250"/>
                <a:gd name="csX480" fmla="*/ 2415688 w 5738200"/>
                <a:gd name="csY480" fmla="*/ 1645221 h 3802250"/>
                <a:gd name="csX481" fmla="*/ 2433562 w 5738200"/>
                <a:gd name="csY481" fmla="*/ 1746273 h 3802250"/>
                <a:gd name="csX482" fmla="*/ 2397620 w 5738200"/>
                <a:gd name="csY482" fmla="*/ 1947022 h 3802250"/>
                <a:gd name="csX483" fmla="*/ 2416204 w 5738200"/>
                <a:gd name="csY483" fmla="*/ 2120862 h 3802250"/>
                <a:gd name="csX484" fmla="*/ 2389102 w 5738200"/>
                <a:gd name="csY484" fmla="*/ 2235851 h 3802250"/>
                <a:gd name="csX485" fmla="*/ 2383876 w 5738200"/>
                <a:gd name="csY485" fmla="*/ 2329031 h 3802250"/>
                <a:gd name="csX486" fmla="*/ 3861903 w 5738200"/>
                <a:gd name="csY486" fmla="*/ 1775311 h 3802250"/>
                <a:gd name="csX487" fmla="*/ 3781823 w 5738200"/>
                <a:gd name="csY487" fmla="*/ 1619991 h 3802250"/>
                <a:gd name="csX488" fmla="*/ 3632375 w 5738200"/>
                <a:gd name="csY488" fmla="*/ 1343937 h 3802250"/>
                <a:gd name="csX489" fmla="*/ 3420527 w 5738200"/>
                <a:gd name="csY489" fmla="*/ 1285991 h 3802250"/>
                <a:gd name="csX490" fmla="*/ 3322057 w 5738200"/>
                <a:gd name="csY490" fmla="*/ 1457572 h 3802250"/>
                <a:gd name="csX491" fmla="*/ 3322057 w 5738200"/>
                <a:gd name="csY491" fmla="*/ 1464219 h 3802250"/>
                <a:gd name="csX492" fmla="*/ 3341544 w 5738200"/>
                <a:gd name="csY492" fmla="*/ 1540943 h 3802250"/>
                <a:gd name="csX493" fmla="*/ 3267917 w 5738200"/>
                <a:gd name="csY493" fmla="*/ 1737304 h 3802250"/>
                <a:gd name="csX494" fmla="*/ 3184740 w 5738200"/>
                <a:gd name="csY494" fmla="*/ 1903465 h 3802250"/>
                <a:gd name="csX495" fmla="*/ 3342706 w 5738200"/>
                <a:gd name="csY495" fmla="*/ 1752597 h 3802250"/>
                <a:gd name="csX496" fmla="*/ 3396394 w 5738200"/>
                <a:gd name="csY496" fmla="*/ 1636574 h 3802250"/>
                <a:gd name="csX497" fmla="*/ 3410332 w 5738200"/>
                <a:gd name="csY497" fmla="*/ 1634251 h 3802250"/>
                <a:gd name="csX498" fmla="*/ 3423883 w 5738200"/>
                <a:gd name="csY498" fmla="*/ 1726205 h 3802250"/>
                <a:gd name="csX499" fmla="*/ 3550940 w 5738200"/>
                <a:gd name="csY499" fmla="*/ 1732077 h 3802250"/>
                <a:gd name="csX500" fmla="*/ 3577461 w 5738200"/>
                <a:gd name="csY500" fmla="*/ 1680454 h 3802250"/>
                <a:gd name="csX501" fmla="*/ 3556554 w 5738200"/>
                <a:gd name="csY501" fmla="*/ 1602697 h 3802250"/>
                <a:gd name="csX502" fmla="*/ 3581591 w 5738200"/>
                <a:gd name="csY502" fmla="*/ 1519971 h 3802250"/>
                <a:gd name="csX503" fmla="*/ 3628761 w 5738200"/>
                <a:gd name="csY503" fmla="*/ 1603665 h 3802250"/>
                <a:gd name="csX504" fmla="*/ 3620437 w 5738200"/>
                <a:gd name="csY504" fmla="*/ 1675872 h 3802250"/>
                <a:gd name="csX505" fmla="*/ 3647023 w 5738200"/>
                <a:gd name="csY505" fmla="*/ 1713493 h 3802250"/>
                <a:gd name="csX506" fmla="*/ 3861903 w 5738200"/>
                <a:gd name="csY506" fmla="*/ 1775246 h 3802250"/>
                <a:gd name="csX507" fmla="*/ 3070847 w 5738200"/>
                <a:gd name="csY507" fmla="*/ 1442021 h 3802250"/>
                <a:gd name="csX508" fmla="*/ 2900298 w 5738200"/>
                <a:gd name="csY508" fmla="*/ 1836548 h 3802250"/>
                <a:gd name="csX509" fmla="*/ 2864033 w 5738200"/>
                <a:gd name="csY509" fmla="*/ 1865006 h 3802250"/>
                <a:gd name="csX510" fmla="*/ 2861968 w 5738200"/>
                <a:gd name="csY510" fmla="*/ 1834806 h 3802250"/>
                <a:gd name="csX511" fmla="*/ 2950308 w 5738200"/>
                <a:gd name="csY511" fmla="*/ 1634897 h 3802250"/>
                <a:gd name="csX512" fmla="*/ 2874357 w 5738200"/>
                <a:gd name="csY512" fmla="*/ 1378912 h 3802250"/>
                <a:gd name="csX513" fmla="*/ 2768337 w 5738200"/>
                <a:gd name="csY513" fmla="*/ 1276828 h 3802250"/>
                <a:gd name="csX514" fmla="*/ 2807248 w 5738200"/>
                <a:gd name="csY514" fmla="*/ 1368265 h 3802250"/>
                <a:gd name="csX515" fmla="*/ 2809313 w 5738200"/>
                <a:gd name="csY515" fmla="*/ 1677292 h 3802250"/>
                <a:gd name="csX516" fmla="*/ 2823380 w 5738200"/>
                <a:gd name="csY516" fmla="*/ 1851132 h 3802250"/>
                <a:gd name="csX517" fmla="*/ 2800537 w 5738200"/>
                <a:gd name="csY517" fmla="*/ 1997096 h 3802250"/>
                <a:gd name="csX518" fmla="*/ 2890102 w 5738200"/>
                <a:gd name="csY518" fmla="*/ 2058591 h 3802250"/>
                <a:gd name="csX519" fmla="*/ 3182546 w 5738200"/>
                <a:gd name="csY519" fmla="*/ 1835064 h 3802250"/>
                <a:gd name="csX520" fmla="*/ 3317475 w 5738200"/>
                <a:gd name="csY520" fmla="*/ 1496483 h 3802250"/>
                <a:gd name="csX521" fmla="*/ 3070912 w 5738200"/>
                <a:gd name="csY521" fmla="*/ 1442085 h 3802250"/>
                <a:gd name="csX522" fmla="*/ 5449887 w 5738200"/>
                <a:gd name="csY522" fmla="*/ 1592437 h 3802250"/>
                <a:gd name="csX523" fmla="*/ 5326702 w 5738200"/>
                <a:gd name="csY523" fmla="*/ 1498290 h 3802250"/>
                <a:gd name="csX524" fmla="*/ 5186675 w 5738200"/>
                <a:gd name="csY524" fmla="*/ 1386655 h 3802250"/>
                <a:gd name="csX525" fmla="*/ 5063232 w 5738200"/>
                <a:gd name="csY525" fmla="*/ 1373749 h 3802250"/>
                <a:gd name="csX526" fmla="*/ 4985411 w 5738200"/>
                <a:gd name="csY526" fmla="*/ 1381945 h 3802250"/>
                <a:gd name="csX527" fmla="*/ 4496026 w 5738200"/>
                <a:gd name="csY527" fmla="*/ 1372652 h 3802250"/>
                <a:gd name="csX528" fmla="*/ 4335350 w 5738200"/>
                <a:gd name="csY528" fmla="*/ 1377105 h 3802250"/>
                <a:gd name="csX529" fmla="*/ 4340770 w 5738200"/>
                <a:gd name="csY529" fmla="*/ 1414273 h 3802250"/>
                <a:gd name="csX530" fmla="*/ 4605853 w 5738200"/>
                <a:gd name="csY530" fmla="*/ 1414209 h 3802250"/>
                <a:gd name="csX531" fmla="*/ 4724650 w 5738200"/>
                <a:gd name="csY531" fmla="*/ 1436858 h 3802250"/>
                <a:gd name="csX532" fmla="*/ 4715487 w 5738200"/>
                <a:gd name="csY532" fmla="*/ 1446086 h 3802250"/>
                <a:gd name="csX533" fmla="*/ 4337931 w 5738200"/>
                <a:gd name="csY533" fmla="*/ 1446086 h 3802250"/>
                <a:gd name="csX534" fmla="*/ 4333607 w 5738200"/>
                <a:gd name="csY534" fmla="*/ 1466090 h 3802250"/>
                <a:gd name="csX535" fmla="*/ 4340899 w 5738200"/>
                <a:gd name="csY535" fmla="*/ 1472865 h 3802250"/>
                <a:gd name="csX536" fmla="*/ 4576106 w 5738200"/>
                <a:gd name="csY536" fmla="*/ 1489320 h 3802250"/>
                <a:gd name="csX537" fmla="*/ 4572879 w 5738200"/>
                <a:gd name="csY537" fmla="*/ 1514035 h 3802250"/>
                <a:gd name="csX538" fmla="*/ 4426916 w 5738200"/>
                <a:gd name="csY538" fmla="*/ 1514938 h 3802250"/>
                <a:gd name="csX539" fmla="*/ 4333349 w 5738200"/>
                <a:gd name="csY539" fmla="*/ 1505646 h 3802250"/>
                <a:gd name="csX540" fmla="*/ 4333349 w 5738200"/>
                <a:gd name="csY540" fmla="*/ 1551397 h 3802250"/>
                <a:gd name="csX541" fmla="*/ 4413429 w 5738200"/>
                <a:gd name="csY541" fmla="*/ 1551397 h 3802250"/>
                <a:gd name="csX542" fmla="*/ 4459438 w 5738200"/>
                <a:gd name="csY542" fmla="*/ 1560237 h 3802250"/>
                <a:gd name="csX543" fmla="*/ 4454598 w 5738200"/>
                <a:gd name="csY543" fmla="*/ 1583403 h 3802250"/>
                <a:gd name="csX544" fmla="*/ 4333349 w 5738200"/>
                <a:gd name="csY544" fmla="*/ 1583403 h 3802250"/>
                <a:gd name="csX545" fmla="*/ 4333478 w 5738200"/>
                <a:gd name="csY545" fmla="*/ 1782280 h 3802250"/>
                <a:gd name="csX546" fmla="*/ 4353740 w 5738200"/>
                <a:gd name="csY546" fmla="*/ 1798606 h 3802250"/>
                <a:gd name="csX547" fmla="*/ 5172866 w 5738200"/>
                <a:gd name="csY547" fmla="*/ 1811899 h 3802250"/>
                <a:gd name="csX548" fmla="*/ 5384391 w 5738200"/>
                <a:gd name="csY548" fmla="*/ 1666580 h 3802250"/>
                <a:gd name="csX549" fmla="*/ 5434981 w 5738200"/>
                <a:gd name="csY549" fmla="*/ 1635026 h 3802250"/>
                <a:gd name="csX550" fmla="*/ 5440789 w 5738200"/>
                <a:gd name="csY550" fmla="*/ 1624572 h 3802250"/>
                <a:gd name="csX551" fmla="*/ 5292050 w 5738200"/>
                <a:gd name="csY551" fmla="*/ 1624572 h 3802250"/>
                <a:gd name="csX552" fmla="*/ 5292050 w 5738200"/>
                <a:gd name="csY552" fmla="*/ 1592566 h 3802250"/>
                <a:gd name="csX553" fmla="*/ 5449952 w 5738200"/>
                <a:gd name="csY553" fmla="*/ 1592566 h 3802250"/>
                <a:gd name="csX554" fmla="*/ 2978829 w 5738200"/>
                <a:gd name="csY554" fmla="*/ 1555849 h 3802250"/>
                <a:gd name="csX555" fmla="*/ 3038002 w 5738200"/>
                <a:gd name="csY555" fmla="*/ 1426018 h 3802250"/>
                <a:gd name="csX556" fmla="*/ 2914688 w 5738200"/>
                <a:gd name="csY556" fmla="*/ 1377428 h 3802250"/>
                <a:gd name="csX557" fmla="*/ 2978764 w 5738200"/>
                <a:gd name="csY557" fmla="*/ 1555849 h 3802250"/>
                <a:gd name="csX558" fmla="*/ 1898814 w 5738200"/>
                <a:gd name="csY558" fmla="*/ 1478092 h 3802250"/>
                <a:gd name="csX559" fmla="*/ 1844029 w 5738200"/>
                <a:gd name="csY559" fmla="*/ 1535329 h 3802250"/>
                <a:gd name="csX560" fmla="*/ 1834866 w 5738200"/>
                <a:gd name="csY560" fmla="*/ 1805188 h 3802250"/>
                <a:gd name="csX561" fmla="*/ 1864614 w 5738200"/>
                <a:gd name="csY561" fmla="*/ 1912563 h 3802250"/>
                <a:gd name="csX562" fmla="*/ 1898878 w 5738200"/>
                <a:gd name="csY562" fmla="*/ 1478092 h 3802250"/>
                <a:gd name="csX563" fmla="*/ 4008383 w 5738200"/>
                <a:gd name="csY563" fmla="*/ 3276052 h 3802250"/>
                <a:gd name="csX564" fmla="*/ 4013158 w 5738200"/>
                <a:gd name="csY564" fmla="*/ 3095114 h 3802250"/>
                <a:gd name="csX565" fmla="*/ 4002833 w 5738200"/>
                <a:gd name="csY565" fmla="*/ 2016583 h 3802250"/>
                <a:gd name="csX566" fmla="*/ 3884875 w 5738200"/>
                <a:gd name="csY566" fmla="*/ 1804994 h 3802250"/>
                <a:gd name="csX567" fmla="*/ 3848094 w 5738200"/>
                <a:gd name="csY567" fmla="*/ 1814222 h 3802250"/>
                <a:gd name="csX568" fmla="*/ 3605595 w 5738200"/>
                <a:gd name="csY568" fmla="*/ 1711363 h 3802250"/>
                <a:gd name="csX569" fmla="*/ 3488605 w 5738200"/>
                <a:gd name="csY569" fmla="*/ 1820739 h 3802250"/>
                <a:gd name="csX570" fmla="*/ 3388328 w 5738200"/>
                <a:gd name="csY570" fmla="*/ 1738852 h 3802250"/>
                <a:gd name="csX571" fmla="*/ 3186740 w 5738200"/>
                <a:gd name="csY571" fmla="*/ 1935729 h 3802250"/>
                <a:gd name="csX572" fmla="*/ 3161897 w 5738200"/>
                <a:gd name="csY572" fmla="*/ 1933083 h 3802250"/>
                <a:gd name="csX573" fmla="*/ 3093238 w 5738200"/>
                <a:gd name="csY573" fmla="*/ 2011098 h 3802250"/>
                <a:gd name="csX574" fmla="*/ 2848933 w 5738200"/>
                <a:gd name="csY574" fmla="*/ 2081370 h 3802250"/>
                <a:gd name="csX575" fmla="*/ 2795761 w 5738200"/>
                <a:gd name="csY575" fmla="*/ 2049945 h 3802250"/>
                <a:gd name="csX576" fmla="*/ 2795245 w 5738200"/>
                <a:gd name="csY576" fmla="*/ 2280441 h 3802250"/>
                <a:gd name="csX577" fmla="*/ 2758658 w 5738200"/>
                <a:gd name="csY577" fmla="*/ 2367748 h 3802250"/>
                <a:gd name="csX578" fmla="*/ 2777694 w 5738200"/>
                <a:gd name="csY578" fmla="*/ 2459314 h 3802250"/>
                <a:gd name="csX579" fmla="*/ 2768079 w 5738200"/>
                <a:gd name="csY579" fmla="*/ 2527779 h 3802250"/>
                <a:gd name="csX580" fmla="*/ 2772789 w 5738200"/>
                <a:gd name="csY580" fmla="*/ 2685809 h 3802250"/>
                <a:gd name="csX581" fmla="*/ 2812862 w 5738200"/>
                <a:gd name="csY581" fmla="*/ 2721236 h 3802250"/>
                <a:gd name="csX582" fmla="*/ 2809506 w 5738200"/>
                <a:gd name="csY582" fmla="*/ 2843775 h 3802250"/>
                <a:gd name="csX583" fmla="*/ 2708777 w 5738200"/>
                <a:gd name="csY583" fmla="*/ 2896302 h 3802250"/>
                <a:gd name="csX584" fmla="*/ 2704195 w 5738200"/>
                <a:gd name="csY584" fmla="*/ 3271406 h 3802250"/>
                <a:gd name="csX585" fmla="*/ 3038260 w 5738200"/>
                <a:gd name="csY585" fmla="*/ 3271406 h 3802250"/>
                <a:gd name="csX586" fmla="*/ 3029097 w 5738200"/>
                <a:gd name="csY586" fmla="*/ 3189003 h 3802250"/>
                <a:gd name="csX587" fmla="*/ 2859709 w 5738200"/>
                <a:gd name="csY587" fmla="*/ 3154803 h 3802250"/>
                <a:gd name="csX588" fmla="*/ 2873583 w 5738200"/>
                <a:gd name="csY588" fmla="*/ 2925985 h 3802250"/>
                <a:gd name="csX589" fmla="*/ 2910816 w 5738200"/>
                <a:gd name="csY589" fmla="*/ 2574304 h 3802250"/>
                <a:gd name="csX590" fmla="*/ 3066588 w 5738200"/>
                <a:gd name="csY590" fmla="*/ 2408143 h 3802250"/>
                <a:gd name="csX591" fmla="*/ 3222554 w 5738200"/>
                <a:gd name="csY591" fmla="*/ 2846937 h 3802250"/>
                <a:gd name="csX592" fmla="*/ 3293341 w 5738200"/>
                <a:gd name="csY592" fmla="*/ 3105632 h 3802250"/>
                <a:gd name="csX593" fmla="*/ 3262432 w 5738200"/>
                <a:gd name="csY593" fmla="*/ 3145382 h 3802250"/>
                <a:gd name="csX594" fmla="*/ 3143829 w 5738200"/>
                <a:gd name="csY594" fmla="*/ 3161772 h 3802250"/>
                <a:gd name="csX595" fmla="*/ 3152734 w 5738200"/>
                <a:gd name="csY595" fmla="*/ 3271342 h 3802250"/>
                <a:gd name="csX596" fmla="*/ 3512416 w 5738200"/>
                <a:gd name="csY596" fmla="*/ 3271794 h 3802250"/>
                <a:gd name="csX597" fmla="*/ 3532549 w 5738200"/>
                <a:gd name="csY597" fmla="*/ 3161579 h 3802250"/>
                <a:gd name="csX598" fmla="*/ 3397749 w 5738200"/>
                <a:gd name="csY598" fmla="*/ 3138542 h 3802250"/>
                <a:gd name="csX599" fmla="*/ 3391619 w 5738200"/>
                <a:gd name="csY599" fmla="*/ 3105697 h 3802250"/>
                <a:gd name="csX600" fmla="*/ 3567007 w 5738200"/>
                <a:gd name="csY600" fmla="*/ 2466348 h 3802250"/>
                <a:gd name="csX601" fmla="*/ 3737040 w 5738200"/>
                <a:gd name="csY601" fmla="*/ 2428728 h 3802250"/>
                <a:gd name="csX602" fmla="*/ 3779435 w 5738200"/>
                <a:gd name="csY602" fmla="*/ 3008517 h 3802250"/>
                <a:gd name="csX603" fmla="*/ 3777113 w 5738200"/>
                <a:gd name="csY603" fmla="*/ 3161321 h 3802250"/>
                <a:gd name="csX604" fmla="*/ 3633214 w 5738200"/>
                <a:gd name="csY604" fmla="*/ 3175259 h 3802250"/>
                <a:gd name="csX605" fmla="*/ 3616694 w 5738200"/>
                <a:gd name="csY605" fmla="*/ 3266502 h 3802250"/>
                <a:gd name="csX606" fmla="*/ 3621728 w 5738200"/>
                <a:gd name="csY606" fmla="*/ 3275923 h 3802250"/>
                <a:gd name="csX607" fmla="*/ 4008383 w 5738200"/>
                <a:gd name="csY607" fmla="*/ 3275923 h 3802250"/>
                <a:gd name="csX608" fmla="*/ 4978635 w 5738200"/>
                <a:gd name="csY608" fmla="*/ 1976769 h 3802250"/>
                <a:gd name="csX609" fmla="*/ 4820411 w 5738200"/>
                <a:gd name="csY609" fmla="*/ 2269406 h 3802250"/>
                <a:gd name="csX610" fmla="*/ 4953211 w 5738200"/>
                <a:gd name="csY610" fmla="*/ 2283086 h 3802250"/>
                <a:gd name="csX611" fmla="*/ 5102272 w 5738200"/>
                <a:gd name="csY611" fmla="*/ 2207588 h 3802250"/>
                <a:gd name="csX612" fmla="*/ 5255140 w 5738200"/>
                <a:gd name="csY612" fmla="*/ 2333290 h 3802250"/>
                <a:gd name="csX613" fmla="*/ 5367291 w 5738200"/>
                <a:gd name="csY613" fmla="*/ 2230431 h 3802250"/>
                <a:gd name="csX614" fmla="*/ 5435239 w 5738200"/>
                <a:gd name="csY614" fmla="*/ 2304704 h 3802250"/>
                <a:gd name="csX615" fmla="*/ 5530419 w 5738200"/>
                <a:gd name="csY615" fmla="*/ 2378782 h 3802250"/>
                <a:gd name="csX616" fmla="*/ 5589785 w 5738200"/>
                <a:gd name="csY616" fmla="*/ 2356262 h 3802250"/>
                <a:gd name="csX617" fmla="*/ 5551327 w 5738200"/>
                <a:gd name="csY617" fmla="*/ 2284764 h 3802250"/>
                <a:gd name="csX618" fmla="*/ 5367355 w 5738200"/>
                <a:gd name="csY618" fmla="*/ 1979157 h 3802250"/>
                <a:gd name="csX619" fmla="*/ 5303343 w 5738200"/>
                <a:gd name="csY619" fmla="*/ 1942246 h 3802250"/>
                <a:gd name="csX620" fmla="*/ 5166091 w 5738200"/>
                <a:gd name="csY620" fmla="*/ 2125314 h 3802250"/>
                <a:gd name="csX621" fmla="*/ 5105563 w 5738200"/>
                <a:gd name="csY621" fmla="*/ 2154029 h 3802250"/>
                <a:gd name="csX622" fmla="*/ 5001543 w 5738200"/>
                <a:gd name="csY622" fmla="*/ 1997225 h 3802250"/>
                <a:gd name="csX623" fmla="*/ 4978635 w 5738200"/>
                <a:gd name="csY623" fmla="*/ 1976769 h 3802250"/>
                <a:gd name="csX624" fmla="*/ 1974312 w 5738200"/>
                <a:gd name="csY624" fmla="*/ 2013357 h 3802250"/>
                <a:gd name="csX625" fmla="*/ 2042971 w 5738200"/>
                <a:gd name="csY625" fmla="*/ 2013357 h 3802250"/>
                <a:gd name="csX626" fmla="*/ 2059232 w 5738200"/>
                <a:gd name="csY626" fmla="*/ 1997418 h 3802250"/>
                <a:gd name="csX627" fmla="*/ 1898685 w 5738200"/>
                <a:gd name="csY627" fmla="*/ 1955733 h 3802250"/>
                <a:gd name="csX628" fmla="*/ 1807893 w 5738200"/>
                <a:gd name="csY628" fmla="*/ 2174872 h 3802250"/>
                <a:gd name="csX629" fmla="*/ 1886553 w 5738200"/>
                <a:gd name="csY629" fmla="*/ 2224688 h 3802250"/>
                <a:gd name="csX630" fmla="*/ 1980959 w 5738200"/>
                <a:gd name="csY630" fmla="*/ 2239594 h 3802250"/>
                <a:gd name="csX631" fmla="*/ 1932950 w 5738200"/>
                <a:gd name="csY631" fmla="*/ 2164418 h 3802250"/>
                <a:gd name="csX632" fmla="*/ 2019870 w 5738200"/>
                <a:gd name="csY632" fmla="*/ 2155062 h 3802250"/>
                <a:gd name="csX633" fmla="*/ 1959406 w 5738200"/>
                <a:gd name="csY633" fmla="*/ 2103826 h 3802250"/>
                <a:gd name="csX634" fmla="*/ 1957922 w 5738200"/>
                <a:gd name="csY634" fmla="*/ 2080660 h 3802250"/>
                <a:gd name="csX635" fmla="*/ 2020128 w 5738200"/>
                <a:gd name="csY635" fmla="*/ 2082402 h 3802250"/>
                <a:gd name="csX636" fmla="*/ 2047101 w 5738200"/>
                <a:gd name="csY636" fmla="*/ 2063302 h 3802250"/>
                <a:gd name="csX637" fmla="*/ 1971925 w 5738200"/>
                <a:gd name="csY637" fmla="*/ 2043298 h 3802250"/>
                <a:gd name="csX638" fmla="*/ 1974312 w 5738200"/>
                <a:gd name="csY638" fmla="*/ 2013421 h 3802250"/>
                <a:gd name="csX639" fmla="*/ 2727039 w 5738200"/>
                <a:gd name="csY639" fmla="*/ 2365619 h 3802250"/>
                <a:gd name="csX640" fmla="*/ 2651734 w 5738200"/>
                <a:gd name="csY640" fmla="*/ 2365425 h 3802250"/>
                <a:gd name="csX641" fmla="*/ 2257787 w 5738200"/>
                <a:gd name="csY641" fmla="*/ 2365812 h 3802250"/>
                <a:gd name="csX642" fmla="*/ 2106919 w 5738200"/>
                <a:gd name="csY642" fmla="*/ 2347357 h 3802250"/>
                <a:gd name="csX643" fmla="*/ 1951921 w 5738200"/>
                <a:gd name="csY643" fmla="*/ 2346776 h 3802250"/>
                <a:gd name="csX644" fmla="*/ 1896813 w 5738200"/>
                <a:gd name="csY644" fmla="*/ 2333935 h 3802250"/>
                <a:gd name="csX645" fmla="*/ 1770596 w 5738200"/>
                <a:gd name="csY645" fmla="*/ 2644640 h 3802250"/>
                <a:gd name="csX646" fmla="*/ 2229910 w 5738200"/>
                <a:gd name="csY646" fmla="*/ 2666967 h 3802250"/>
                <a:gd name="csX647" fmla="*/ 2251140 w 5738200"/>
                <a:gd name="csY647" fmla="*/ 2594372 h 3802250"/>
                <a:gd name="csX648" fmla="*/ 2145700 w 5738200"/>
                <a:gd name="csY648" fmla="*/ 2546105 h 3802250"/>
                <a:gd name="csX649" fmla="*/ 2220102 w 5738200"/>
                <a:gd name="csY649" fmla="*/ 2554429 h 3802250"/>
                <a:gd name="csX650" fmla="*/ 2326058 w 5738200"/>
                <a:gd name="csY650" fmla="*/ 2561721 h 3802250"/>
                <a:gd name="csX651" fmla="*/ 2413559 w 5738200"/>
                <a:gd name="csY651" fmla="*/ 2536684 h 3802250"/>
                <a:gd name="csX652" fmla="*/ 2429046 w 5738200"/>
                <a:gd name="csY652" fmla="*/ 2547008 h 3802250"/>
                <a:gd name="csX653" fmla="*/ 2370002 w 5738200"/>
                <a:gd name="csY653" fmla="*/ 2587403 h 3802250"/>
                <a:gd name="csX654" fmla="*/ 2306506 w 5738200"/>
                <a:gd name="csY654" fmla="*/ 2599406 h 3802250"/>
                <a:gd name="csX655" fmla="*/ 2310506 w 5738200"/>
                <a:gd name="csY655" fmla="*/ 2672129 h 3802250"/>
                <a:gd name="csX656" fmla="*/ 2736137 w 5738200"/>
                <a:gd name="csY656" fmla="*/ 2685874 h 3802250"/>
                <a:gd name="csX657" fmla="*/ 2740848 w 5738200"/>
                <a:gd name="csY657" fmla="*/ 2610182 h 3802250"/>
                <a:gd name="csX658" fmla="*/ 2731362 w 5738200"/>
                <a:gd name="csY658" fmla="*/ 2532425 h 3802250"/>
                <a:gd name="csX659" fmla="*/ 2744268 w 5738200"/>
                <a:gd name="csY659" fmla="*/ 2459379 h 3802250"/>
                <a:gd name="csX660" fmla="*/ 2726909 w 5738200"/>
                <a:gd name="csY660" fmla="*/ 2365554 h 3802250"/>
                <a:gd name="csX661" fmla="*/ 1810152 w 5738200"/>
                <a:gd name="csY661" fmla="*/ 2343098 h 3802250"/>
                <a:gd name="csX662" fmla="*/ 1332059 w 5738200"/>
                <a:gd name="csY662" fmla="*/ 3531134 h 3802250"/>
                <a:gd name="csX663" fmla="*/ 1333414 w 5738200"/>
                <a:gd name="csY663" fmla="*/ 3541523 h 3802250"/>
                <a:gd name="csX664" fmla="*/ 1357419 w 5738200"/>
                <a:gd name="csY664" fmla="*/ 3554622 h 3802250"/>
                <a:gd name="csX665" fmla="*/ 1846739 w 5738200"/>
                <a:gd name="csY665" fmla="*/ 2361360 h 3802250"/>
                <a:gd name="csX666" fmla="*/ 1810216 w 5738200"/>
                <a:gd name="csY666" fmla="*/ 2343098 h 3802250"/>
                <a:gd name="csX667" fmla="*/ 3422657 w 5738200"/>
                <a:gd name="csY667" fmla="*/ 3115892 h 3802250"/>
                <a:gd name="csX668" fmla="*/ 3575396 w 5738200"/>
                <a:gd name="csY668" fmla="*/ 3130218 h 3802250"/>
                <a:gd name="csX669" fmla="*/ 3744913 w 5738200"/>
                <a:gd name="csY669" fmla="*/ 3143059 h 3802250"/>
                <a:gd name="csX670" fmla="*/ 3752333 w 5738200"/>
                <a:gd name="csY670" fmla="*/ 3081434 h 3802250"/>
                <a:gd name="csX671" fmla="*/ 3704131 w 5738200"/>
                <a:gd name="csY671" fmla="*/ 2438794 h 3802250"/>
                <a:gd name="csX672" fmla="*/ 3671931 w 5738200"/>
                <a:gd name="csY672" fmla="*/ 2347357 h 3802250"/>
                <a:gd name="csX673" fmla="*/ 3623212 w 5738200"/>
                <a:gd name="csY673" fmla="*/ 2422016 h 3802250"/>
                <a:gd name="csX674" fmla="*/ 3422657 w 5738200"/>
                <a:gd name="csY674" fmla="*/ 3115892 h 3802250"/>
                <a:gd name="csX675" fmla="*/ 465246 w 5738200"/>
                <a:gd name="csY675" fmla="*/ 2361682 h 3802250"/>
                <a:gd name="csX676" fmla="*/ 412204 w 5738200"/>
                <a:gd name="csY676" fmla="*/ 2478285 h 3802250"/>
                <a:gd name="csX677" fmla="*/ 397685 w 5738200"/>
                <a:gd name="csY677" fmla="*/ 2902948 h 3802250"/>
                <a:gd name="csX678" fmla="*/ 393233 w 5738200"/>
                <a:gd name="csY678" fmla="*/ 3109117 h 3802250"/>
                <a:gd name="csX679" fmla="*/ 441371 w 5738200"/>
                <a:gd name="csY679" fmla="*/ 3139187 h 3802250"/>
                <a:gd name="csX680" fmla="*/ 636828 w 5738200"/>
                <a:gd name="csY680" fmla="*/ 3114666 h 3802250"/>
                <a:gd name="csX681" fmla="*/ 695097 w 5738200"/>
                <a:gd name="csY681" fmla="*/ 3091242 h 3802250"/>
                <a:gd name="csX682" fmla="*/ 536357 w 5738200"/>
                <a:gd name="csY682" fmla="*/ 2485706 h 3802250"/>
                <a:gd name="csX683" fmla="*/ 480153 w 5738200"/>
                <a:gd name="csY683" fmla="*/ 2363360 h 3802250"/>
                <a:gd name="csX684" fmla="*/ 465246 w 5738200"/>
                <a:gd name="csY684" fmla="*/ 2361747 h 3802250"/>
                <a:gd name="csX685" fmla="*/ 2992574 w 5738200"/>
                <a:gd name="csY685" fmla="*/ 2365619 h 3802250"/>
                <a:gd name="csX686" fmla="*/ 2947404 w 5738200"/>
                <a:gd name="csY686" fmla="*/ 2560688 h 3802250"/>
                <a:gd name="csX687" fmla="*/ 2910171 w 5738200"/>
                <a:gd name="csY687" fmla="*/ 2907788 h 3802250"/>
                <a:gd name="csX688" fmla="*/ 2891845 w 5738200"/>
                <a:gd name="csY688" fmla="*/ 3136542 h 3802250"/>
                <a:gd name="csX689" fmla="*/ 2988831 w 5738200"/>
                <a:gd name="csY689" fmla="*/ 3160224 h 3802250"/>
                <a:gd name="csX690" fmla="*/ 3110532 w 5738200"/>
                <a:gd name="csY690" fmla="*/ 3130928 h 3802250"/>
                <a:gd name="csX691" fmla="*/ 3261206 w 5738200"/>
                <a:gd name="csY691" fmla="*/ 3104729 h 3802250"/>
                <a:gd name="csX692" fmla="*/ 3093303 w 5738200"/>
                <a:gd name="csY692" fmla="*/ 2569142 h 3802250"/>
                <a:gd name="csX693" fmla="*/ 3037679 w 5738200"/>
                <a:gd name="csY693" fmla="*/ 2428018 h 3802250"/>
                <a:gd name="csX694" fmla="*/ 2992638 w 5738200"/>
                <a:gd name="csY694" fmla="*/ 2365619 h 3802250"/>
                <a:gd name="csX695" fmla="*/ 1152928 w 5738200"/>
                <a:gd name="csY695" fmla="*/ 3138800 h 3802250"/>
                <a:gd name="csX696" fmla="*/ 1153121 w 5738200"/>
                <a:gd name="csY696" fmla="*/ 3021939 h 3802250"/>
                <a:gd name="csX697" fmla="*/ 1148153 w 5738200"/>
                <a:gd name="csY697" fmla="*/ 2990320 h 3802250"/>
                <a:gd name="csX698" fmla="*/ 1132150 w 5738200"/>
                <a:gd name="csY698" fmla="*/ 2420726 h 3802250"/>
                <a:gd name="csX699" fmla="*/ 1049876 w 5738200"/>
                <a:gd name="csY699" fmla="*/ 2424985 h 3802250"/>
                <a:gd name="csX700" fmla="*/ 812862 w 5738200"/>
                <a:gd name="csY700" fmla="*/ 3034393 h 3802250"/>
                <a:gd name="csX701" fmla="*/ 901202 w 5738200"/>
                <a:gd name="csY701" fmla="*/ 3095372 h 3802250"/>
                <a:gd name="csX702" fmla="*/ 1152928 w 5738200"/>
                <a:gd name="csY702" fmla="*/ 3138800 h 3802250"/>
                <a:gd name="csX703" fmla="*/ 4649668 w 5738200"/>
                <a:gd name="csY703" fmla="*/ 3087822 h 3802250"/>
                <a:gd name="csX704" fmla="*/ 4810151 w 5738200"/>
                <a:gd name="csY704" fmla="*/ 3108084 h 3802250"/>
                <a:gd name="csX705" fmla="*/ 4909912 w 5738200"/>
                <a:gd name="csY705" fmla="*/ 3127378 h 3802250"/>
                <a:gd name="csX706" fmla="*/ 4923786 w 5738200"/>
                <a:gd name="csY706" fmla="*/ 3081757 h 3802250"/>
                <a:gd name="csX707" fmla="*/ 4923592 w 5738200"/>
                <a:gd name="csY707" fmla="*/ 2637865 h 3802250"/>
                <a:gd name="csX708" fmla="*/ 4874679 w 5738200"/>
                <a:gd name="csY708" fmla="*/ 2466928 h 3802250"/>
                <a:gd name="csX709" fmla="*/ 4841899 w 5738200"/>
                <a:gd name="csY709" fmla="*/ 2501258 h 3802250"/>
                <a:gd name="csX710" fmla="*/ 4740525 w 5738200"/>
                <a:gd name="csY710" fmla="*/ 2752145 h 3802250"/>
                <a:gd name="csX711" fmla="*/ 4651088 w 5738200"/>
                <a:gd name="csY711" fmla="*/ 3033683 h 3802250"/>
                <a:gd name="csX712" fmla="*/ 4649733 w 5738200"/>
                <a:gd name="csY712" fmla="*/ 3087822 h 3802250"/>
                <a:gd name="csX713" fmla="*/ 5431174 w 5738200"/>
                <a:gd name="csY713" fmla="*/ 3101696 h 3802250"/>
                <a:gd name="csX714" fmla="*/ 5398200 w 5738200"/>
                <a:gd name="csY714" fmla="*/ 3009678 h 3802250"/>
                <a:gd name="csX715" fmla="*/ 5224747 w 5738200"/>
                <a:gd name="csY715" fmla="*/ 2487707 h 3802250"/>
                <a:gd name="csX716" fmla="*/ 5211906 w 5738200"/>
                <a:gd name="csY716" fmla="*/ 2480028 h 3802250"/>
                <a:gd name="csX717" fmla="*/ 5143247 w 5738200"/>
                <a:gd name="csY717" fmla="*/ 3143382 h 3802250"/>
                <a:gd name="csX718" fmla="*/ 5310828 w 5738200"/>
                <a:gd name="csY718" fmla="*/ 3111892 h 3802250"/>
                <a:gd name="csX719" fmla="*/ 5431174 w 5738200"/>
                <a:gd name="csY719" fmla="*/ 3101696 h 3802250"/>
                <a:gd name="csX720" fmla="*/ 2159639 w 5738200"/>
                <a:gd name="csY720" fmla="*/ 2887203 h 3802250"/>
                <a:gd name="csX721" fmla="*/ 2159639 w 5738200"/>
                <a:gd name="csY721" fmla="*/ 3266954 h 3802250"/>
                <a:gd name="csX722" fmla="*/ 2328962 w 5738200"/>
                <a:gd name="csY722" fmla="*/ 3266954 h 3802250"/>
                <a:gd name="csX723" fmla="*/ 2333543 w 5738200"/>
                <a:gd name="csY723" fmla="*/ 2887203 h 3802250"/>
                <a:gd name="csX724" fmla="*/ 2285147 w 5738200"/>
                <a:gd name="csY724" fmla="*/ 2864683 h 3802250"/>
                <a:gd name="csX725" fmla="*/ 2273983 w 5738200"/>
                <a:gd name="csY725" fmla="*/ 2658514 h 3802250"/>
                <a:gd name="csX726" fmla="*/ 2216617 w 5738200"/>
                <a:gd name="csY726" fmla="*/ 2882493 h 3802250"/>
                <a:gd name="csX727" fmla="*/ 2159639 w 5738200"/>
                <a:gd name="csY727" fmla="*/ 2887268 h 3802250"/>
                <a:gd name="csX728" fmla="*/ 2223715 w 5738200"/>
                <a:gd name="csY728" fmla="*/ 2704200 h 3802250"/>
                <a:gd name="csX729" fmla="*/ 1752463 w 5738200"/>
                <a:gd name="csY729" fmla="*/ 2676711 h 3802250"/>
                <a:gd name="csX730" fmla="*/ 1721296 w 5738200"/>
                <a:gd name="csY730" fmla="*/ 2766986 h 3802250"/>
                <a:gd name="csX731" fmla="*/ 1726006 w 5738200"/>
                <a:gd name="csY731" fmla="*/ 2819771 h 3802250"/>
                <a:gd name="csX732" fmla="*/ 1795697 w 5738200"/>
                <a:gd name="csY732" fmla="*/ 2854939 h 3802250"/>
                <a:gd name="csX733" fmla="*/ 1919399 w 5738200"/>
                <a:gd name="csY733" fmla="*/ 2845582 h 3802250"/>
                <a:gd name="csX734" fmla="*/ 2056522 w 5738200"/>
                <a:gd name="csY734" fmla="*/ 2855003 h 3802250"/>
                <a:gd name="csX735" fmla="*/ 2184224 w 5738200"/>
                <a:gd name="csY735" fmla="*/ 2854616 h 3802250"/>
                <a:gd name="csX736" fmla="*/ 2190806 w 5738200"/>
                <a:gd name="csY736" fmla="*/ 2847453 h 3802250"/>
                <a:gd name="csX737" fmla="*/ 2223715 w 5738200"/>
                <a:gd name="csY737" fmla="*/ 2704264 h 3802250"/>
                <a:gd name="csX738" fmla="*/ 2320444 w 5738200"/>
                <a:gd name="csY738" fmla="*/ 2849906 h 3802250"/>
                <a:gd name="csX739" fmla="*/ 2345029 w 5738200"/>
                <a:gd name="csY739" fmla="*/ 2855068 h 3802250"/>
                <a:gd name="csX740" fmla="*/ 2582688 w 5738200"/>
                <a:gd name="csY740" fmla="*/ 2854874 h 3802250"/>
                <a:gd name="csX741" fmla="*/ 2628632 w 5738200"/>
                <a:gd name="csY741" fmla="*/ 2855132 h 3802250"/>
                <a:gd name="csX742" fmla="*/ 2776403 w 5738200"/>
                <a:gd name="csY742" fmla="*/ 2838097 h 3802250"/>
                <a:gd name="csX743" fmla="*/ 2781307 w 5738200"/>
                <a:gd name="csY743" fmla="*/ 2725301 h 3802250"/>
                <a:gd name="csX744" fmla="*/ 2777694 w 5738200"/>
                <a:gd name="csY744" fmla="*/ 2719816 h 3802250"/>
                <a:gd name="csX745" fmla="*/ 2310636 w 5738200"/>
                <a:gd name="csY745" fmla="*/ 2708653 h 3802250"/>
                <a:gd name="csX746" fmla="*/ 2320444 w 5738200"/>
                <a:gd name="csY746" fmla="*/ 2849841 h 3802250"/>
                <a:gd name="csX747" fmla="*/ 1518999 w 5738200"/>
                <a:gd name="csY747" fmla="*/ 3266889 h 3802250"/>
                <a:gd name="csX748" fmla="*/ 1777565 w 5738200"/>
                <a:gd name="csY748" fmla="*/ 3266889 h 3802250"/>
                <a:gd name="csX749" fmla="*/ 1784082 w 5738200"/>
                <a:gd name="csY749" fmla="*/ 3259469 h 3802250"/>
                <a:gd name="csX750" fmla="*/ 1779888 w 5738200"/>
                <a:gd name="csY750" fmla="*/ 2891720 h 3802250"/>
                <a:gd name="csX751" fmla="*/ 1704518 w 5738200"/>
                <a:gd name="csY751" fmla="*/ 2859520 h 3802250"/>
                <a:gd name="csX752" fmla="*/ 1690645 w 5738200"/>
                <a:gd name="csY752" fmla="*/ 2836806 h 3802250"/>
                <a:gd name="csX753" fmla="*/ 1518999 w 5738200"/>
                <a:gd name="csY753" fmla="*/ 3266889 h 3802250"/>
                <a:gd name="csX754" fmla="*/ 2123051 w 5738200"/>
                <a:gd name="csY754" fmla="*/ 2887203 h 3802250"/>
                <a:gd name="csX755" fmla="*/ 1816475 w 5738200"/>
                <a:gd name="csY755" fmla="*/ 2887203 h 3802250"/>
                <a:gd name="csX756" fmla="*/ 1816475 w 5738200"/>
                <a:gd name="csY756" fmla="*/ 3061043 h 3802250"/>
                <a:gd name="csX757" fmla="*/ 2123051 w 5738200"/>
                <a:gd name="csY757" fmla="*/ 3065625 h 3802250"/>
                <a:gd name="csX758" fmla="*/ 2123051 w 5738200"/>
                <a:gd name="csY758" fmla="*/ 2887203 h 3802250"/>
                <a:gd name="csX759" fmla="*/ 2676255 w 5738200"/>
                <a:gd name="csY759" fmla="*/ 2896818 h 3802250"/>
                <a:gd name="csX760" fmla="*/ 2519063 w 5738200"/>
                <a:gd name="csY760" fmla="*/ 2896495 h 3802250"/>
                <a:gd name="csX761" fmla="*/ 2370131 w 5738200"/>
                <a:gd name="csY761" fmla="*/ 2891720 h 3802250"/>
                <a:gd name="csX762" fmla="*/ 2365549 w 5738200"/>
                <a:gd name="csY762" fmla="*/ 3056462 h 3802250"/>
                <a:gd name="csX763" fmla="*/ 2672189 w 5738200"/>
                <a:gd name="csY763" fmla="*/ 3061043 h 3802250"/>
                <a:gd name="csX764" fmla="*/ 2676255 w 5738200"/>
                <a:gd name="csY764" fmla="*/ 2896818 h 3802250"/>
                <a:gd name="csX765" fmla="*/ 2672189 w 5738200"/>
                <a:gd name="csY765" fmla="*/ 3097631 h 3802250"/>
                <a:gd name="csX766" fmla="*/ 2365549 w 5738200"/>
                <a:gd name="csY766" fmla="*/ 3093049 h 3802250"/>
                <a:gd name="csX767" fmla="*/ 2380520 w 5738200"/>
                <a:gd name="csY767" fmla="*/ 3158223 h 3802250"/>
                <a:gd name="csX768" fmla="*/ 2502415 w 5738200"/>
                <a:gd name="csY768" fmla="*/ 3118796 h 3802250"/>
                <a:gd name="csX769" fmla="*/ 2555328 w 5738200"/>
                <a:gd name="csY769" fmla="*/ 3161966 h 3802250"/>
                <a:gd name="csX770" fmla="*/ 2594690 w 5738200"/>
                <a:gd name="csY770" fmla="*/ 3127637 h 3802250"/>
                <a:gd name="csX771" fmla="*/ 2672254 w 5738200"/>
                <a:gd name="csY771" fmla="*/ 3134283 h 3802250"/>
                <a:gd name="csX772" fmla="*/ 2672254 w 5738200"/>
                <a:gd name="csY772" fmla="*/ 3097631 h 3802250"/>
                <a:gd name="csX773" fmla="*/ 2123051 w 5738200"/>
                <a:gd name="csY773" fmla="*/ 3097631 h 3802250"/>
                <a:gd name="csX774" fmla="*/ 1816475 w 5738200"/>
                <a:gd name="csY774" fmla="*/ 3097631 h 3802250"/>
                <a:gd name="csX775" fmla="*/ 1823315 w 5738200"/>
                <a:gd name="csY775" fmla="*/ 3134154 h 3802250"/>
                <a:gd name="csX776" fmla="*/ 1881714 w 5738200"/>
                <a:gd name="csY776" fmla="*/ 3121636 h 3802250"/>
                <a:gd name="csX777" fmla="*/ 1947146 w 5738200"/>
                <a:gd name="csY777" fmla="*/ 3162030 h 3802250"/>
                <a:gd name="csX778" fmla="*/ 1988831 w 5738200"/>
                <a:gd name="csY778" fmla="*/ 3121184 h 3802250"/>
                <a:gd name="csX779" fmla="*/ 2123180 w 5738200"/>
                <a:gd name="csY779" fmla="*/ 3153835 h 3802250"/>
                <a:gd name="csX780" fmla="*/ 2123180 w 5738200"/>
                <a:gd name="csY780" fmla="*/ 3097631 h 3802250"/>
                <a:gd name="csX781" fmla="*/ 4731426 w 5738200"/>
                <a:gd name="csY781" fmla="*/ 3280634 h 3802250"/>
                <a:gd name="csX782" fmla="*/ 4762722 w 5738200"/>
                <a:gd name="csY782" fmla="*/ 3272955 h 3802250"/>
                <a:gd name="csX783" fmla="*/ 4785307 w 5738200"/>
                <a:gd name="csY783" fmla="*/ 3145382 h 3802250"/>
                <a:gd name="csX784" fmla="*/ 4749817 w 5738200"/>
                <a:gd name="csY784" fmla="*/ 3134154 h 3802250"/>
                <a:gd name="csX785" fmla="*/ 4731490 w 5738200"/>
                <a:gd name="csY785" fmla="*/ 3280569 h 3802250"/>
                <a:gd name="csX786" fmla="*/ 973796 w 5738200"/>
                <a:gd name="csY786" fmla="*/ 3261662 h 3802250"/>
                <a:gd name="csX787" fmla="*/ 987670 w 5738200"/>
                <a:gd name="csY787" fmla="*/ 3150544 h 3802250"/>
                <a:gd name="csX788" fmla="*/ 956180 w 5738200"/>
                <a:gd name="csY788" fmla="*/ 3138800 h 3802250"/>
                <a:gd name="csX789" fmla="*/ 937854 w 5738200"/>
                <a:gd name="csY789" fmla="*/ 3262308 h 3802250"/>
                <a:gd name="csX790" fmla="*/ 973796 w 5738200"/>
                <a:gd name="csY790" fmla="*/ 3261662 h 3802250"/>
                <a:gd name="csX791" fmla="*/ 1823315 w 5738200"/>
                <a:gd name="csY791" fmla="*/ 3225720 h 3802250"/>
                <a:gd name="csX792" fmla="*/ 2123051 w 5738200"/>
                <a:gd name="csY792" fmla="*/ 3225720 h 3802250"/>
                <a:gd name="csX793" fmla="*/ 2123051 w 5738200"/>
                <a:gd name="csY793" fmla="*/ 3193714 h 3802250"/>
                <a:gd name="csX794" fmla="*/ 2054328 w 5738200"/>
                <a:gd name="csY794" fmla="*/ 3186938 h 3802250"/>
                <a:gd name="csX795" fmla="*/ 2011674 w 5738200"/>
                <a:gd name="csY795" fmla="*/ 3148931 h 3802250"/>
                <a:gd name="csX796" fmla="*/ 1908171 w 5738200"/>
                <a:gd name="csY796" fmla="*/ 3191262 h 3802250"/>
                <a:gd name="csX797" fmla="*/ 1874874 w 5738200"/>
                <a:gd name="csY797" fmla="*/ 3155577 h 3802250"/>
                <a:gd name="csX798" fmla="*/ 1823315 w 5738200"/>
                <a:gd name="csY798" fmla="*/ 3225720 h 3802250"/>
                <a:gd name="csX799" fmla="*/ 2667608 w 5738200"/>
                <a:gd name="csY799" fmla="*/ 3225720 h 3802250"/>
                <a:gd name="csX800" fmla="*/ 2647023 w 5738200"/>
                <a:gd name="csY800" fmla="*/ 3157062 h 3802250"/>
                <a:gd name="csX801" fmla="*/ 2558877 w 5738200"/>
                <a:gd name="csY801" fmla="*/ 3197327 h 3802250"/>
                <a:gd name="csX802" fmla="*/ 2473118 w 5738200"/>
                <a:gd name="csY802" fmla="*/ 3147382 h 3802250"/>
                <a:gd name="csX803" fmla="*/ 2423754 w 5738200"/>
                <a:gd name="csY803" fmla="*/ 3189971 h 3802250"/>
                <a:gd name="csX804" fmla="*/ 2367743 w 5738200"/>
                <a:gd name="csY804" fmla="*/ 3189842 h 3802250"/>
                <a:gd name="csX805" fmla="*/ 2363033 w 5738200"/>
                <a:gd name="csY805" fmla="*/ 3216880 h 3802250"/>
                <a:gd name="csX806" fmla="*/ 2667672 w 5738200"/>
                <a:gd name="csY806" fmla="*/ 3225720 h 3802250"/>
                <a:gd name="csX807" fmla="*/ 5326315 w 5738200"/>
                <a:gd name="csY807" fmla="*/ 3280569 h 3802250"/>
                <a:gd name="csX808" fmla="*/ 5301149 w 5738200"/>
                <a:gd name="csY808" fmla="*/ 3152287 h 3802250"/>
                <a:gd name="csX809" fmla="*/ 5264884 w 5738200"/>
                <a:gd name="csY809" fmla="*/ 3156546 h 3802250"/>
                <a:gd name="csX810" fmla="*/ 5270885 w 5738200"/>
                <a:gd name="csY810" fmla="*/ 3277924 h 3802250"/>
                <a:gd name="csX811" fmla="*/ 5326315 w 5738200"/>
                <a:gd name="csY811" fmla="*/ 3280569 h 3802250"/>
                <a:gd name="csX812" fmla="*/ 571267 w 5738200"/>
                <a:gd name="csY812" fmla="*/ 3157642 h 3802250"/>
                <a:gd name="csX813" fmla="*/ 536357 w 5738200"/>
                <a:gd name="csY813" fmla="*/ 3163773 h 3802250"/>
                <a:gd name="csX814" fmla="*/ 548940 w 5738200"/>
                <a:gd name="csY814" fmla="*/ 3262308 h 3802250"/>
                <a:gd name="csX815" fmla="*/ 585528 w 5738200"/>
                <a:gd name="csY815" fmla="*/ 3262308 h 3802250"/>
                <a:gd name="csX816" fmla="*/ 571267 w 5738200"/>
                <a:gd name="csY816" fmla="*/ 3157642 h 3802250"/>
                <a:gd name="csX817" fmla="*/ 3106854 w 5738200"/>
                <a:gd name="csY817" fmla="*/ 3166225 h 3802250"/>
                <a:gd name="csX818" fmla="*/ 3061619 w 5738200"/>
                <a:gd name="csY818" fmla="*/ 3175840 h 3802250"/>
                <a:gd name="csX819" fmla="*/ 3070524 w 5738200"/>
                <a:gd name="csY819" fmla="*/ 3271213 h 3802250"/>
                <a:gd name="csX820" fmla="*/ 3120663 w 5738200"/>
                <a:gd name="csY820" fmla="*/ 3271471 h 3802250"/>
                <a:gd name="csX821" fmla="*/ 3106854 w 5738200"/>
                <a:gd name="csY821" fmla="*/ 3166225 h 3802250"/>
                <a:gd name="csX822" fmla="*/ 3565200 w 5738200"/>
                <a:gd name="csY822" fmla="*/ 3166935 h 3802250"/>
                <a:gd name="csX823" fmla="*/ 3585785 w 5738200"/>
                <a:gd name="csY823" fmla="*/ 3269471 h 3802250"/>
                <a:gd name="csX824" fmla="*/ 3565200 w 5738200"/>
                <a:gd name="csY824" fmla="*/ 3166935 h 3802250"/>
                <a:gd name="csX825" fmla="*/ 1326832 w 5738200"/>
                <a:gd name="csY825" fmla="*/ 3642123 h 3802250"/>
                <a:gd name="csX826" fmla="*/ 1285857 w 5738200"/>
                <a:gd name="csY826" fmla="*/ 3628443 h 3802250"/>
                <a:gd name="csX827" fmla="*/ 1258174 w 5738200"/>
                <a:gd name="csY827" fmla="*/ 3733496 h 3802250"/>
                <a:gd name="csX828" fmla="*/ 1296633 w 5738200"/>
                <a:gd name="csY828" fmla="*/ 3696521 h 3802250"/>
                <a:gd name="csX829" fmla="*/ 1326832 w 5738200"/>
                <a:gd name="csY829" fmla="*/ 3642123 h 3802250"/>
                <a:gd name="csX830" fmla="*/ 1569331 w 5738200"/>
                <a:gd name="csY830" fmla="*/ 3733560 h 3802250"/>
                <a:gd name="csX831" fmla="*/ 1518999 w 5738200"/>
                <a:gd name="csY831" fmla="*/ 3733560 h 3802250"/>
                <a:gd name="csX832" fmla="*/ 1569331 w 5738200"/>
                <a:gd name="csY832" fmla="*/ 3733560 h 3802250"/>
                <a:gd name="csX833" fmla="*/ 1656315 w 5738200"/>
                <a:gd name="csY833" fmla="*/ 3733560 h 3802250"/>
                <a:gd name="csX834" fmla="*/ 1610565 w 5738200"/>
                <a:gd name="csY834" fmla="*/ 3740336 h 3802250"/>
                <a:gd name="csX835" fmla="*/ 1656315 w 5738200"/>
                <a:gd name="csY835" fmla="*/ 3733560 h 3802250"/>
                <a:gd name="csX836" fmla="*/ 1752398 w 5738200"/>
                <a:gd name="csY836" fmla="*/ 3738142 h 3802250"/>
                <a:gd name="csX837" fmla="*/ 1697614 w 5738200"/>
                <a:gd name="csY837" fmla="*/ 3740336 h 3802250"/>
                <a:gd name="csX838" fmla="*/ 1752398 w 5738200"/>
                <a:gd name="csY838" fmla="*/ 3738142 h 3802250"/>
                <a:gd name="csX839" fmla="*/ 2393038 w 5738200"/>
                <a:gd name="csY839" fmla="*/ 3733560 h 3802250"/>
                <a:gd name="csX840" fmla="*/ 2372260 w 5738200"/>
                <a:gd name="csY840" fmla="*/ 3760920 h 3802250"/>
                <a:gd name="csX841" fmla="*/ 2393038 w 5738200"/>
                <a:gd name="csY841" fmla="*/ 3733560 h 3802250"/>
                <a:gd name="csX842" fmla="*/ 2489122 w 5738200"/>
                <a:gd name="csY842" fmla="*/ 3733560 h 3802250"/>
                <a:gd name="csX843" fmla="*/ 2450146 w 5738200"/>
                <a:gd name="csY843" fmla="*/ 3733560 h 3802250"/>
                <a:gd name="csX844" fmla="*/ 2438789 w 5738200"/>
                <a:gd name="csY844" fmla="*/ 3740336 h 3802250"/>
                <a:gd name="csX845" fmla="*/ 2489057 w 5738200"/>
                <a:gd name="csY845" fmla="*/ 3733560 h 3802250"/>
                <a:gd name="csX846" fmla="*/ 2589786 w 5738200"/>
                <a:gd name="csY846" fmla="*/ 3733560 h 3802250"/>
                <a:gd name="csX847" fmla="*/ 2541712 w 5738200"/>
                <a:gd name="csY847" fmla="*/ 3733560 h 3802250"/>
                <a:gd name="csX848" fmla="*/ 2530355 w 5738200"/>
                <a:gd name="csY848" fmla="*/ 3740336 h 3802250"/>
                <a:gd name="csX849" fmla="*/ 2569072 w 5738200"/>
                <a:gd name="csY849" fmla="*/ 3765695 h 3802250"/>
                <a:gd name="csX850" fmla="*/ 2589786 w 5738200"/>
                <a:gd name="csY850" fmla="*/ 3733560 h 3802250"/>
                <a:gd name="csX851" fmla="*/ 2690451 w 5738200"/>
                <a:gd name="csY851" fmla="*/ 3738142 h 3802250"/>
                <a:gd name="csX852" fmla="*/ 2626503 w 5738200"/>
                <a:gd name="csY852" fmla="*/ 3740400 h 3802250"/>
                <a:gd name="csX853" fmla="*/ 2690451 w 5738200"/>
                <a:gd name="csY853" fmla="*/ 3738142 h 3802250"/>
                <a:gd name="csX854" fmla="*/ 1848482 w 5738200"/>
                <a:gd name="csY854" fmla="*/ 3738142 h 3802250"/>
                <a:gd name="csX855" fmla="*/ 1800408 w 5738200"/>
                <a:gd name="csY855" fmla="*/ 3738142 h 3802250"/>
                <a:gd name="csX856" fmla="*/ 1789115 w 5738200"/>
                <a:gd name="csY856" fmla="*/ 3744917 h 3802250"/>
                <a:gd name="csX857" fmla="*/ 1848482 w 5738200"/>
                <a:gd name="csY857" fmla="*/ 3738206 h 3802250"/>
                <a:gd name="csX858" fmla="*/ 1949146 w 5738200"/>
                <a:gd name="csY858" fmla="*/ 3738142 h 3802250"/>
                <a:gd name="csX859" fmla="*/ 1896426 w 5738200"/>
                <a:gd name="csY859" fmla="*/ 3738142 h 3802250"/>
                <a:gd name="csX860" fmla="*/ 1889651 w 5738200"/>
                <a:gd name="csY860" fmla="*/ 3744982 h 3802250"/>
                <a:gd name="csX861" fmla="*/ 1949146 w 5738200"/>
                <a:gd name="csY861" fmla="*/ 3738206 h 3802250"/>
                <a:gd name="csX862" fmla="*/ 2040712 w 5738200"/>
                <a:gd name="csY862" fmla="*/ 3738142 h 3802250"/>
                <a:gd name="csX863" fmla="*/ 1999414 w 5738200"/>
                <a:gd name="csY863" fmla="*/ 3758855 h 3802250"/>
                <a:gd name="csX864" fmla="*/ 2040712 w 5738200"/>
                <a:gd name="csY864" fmla="*/ 3738142 h 3802250"/>
                <a:gd name="csX865" fmla="*/ 2123051 w 5738200"/>
                <a:gd name="csY865" fmla="*/ 3738142 h 3802250"/>
                <a:gd name="csX866" fmla="*/ 2086463 w 5738200"/>
                <a:gd name="csY866" fmla="*/ 3738142 h 3802250"/>
                <a:gd name="csX867" fmla="*/ 2123051 w 5738200"/>
                <a:gd name="csY867" fmla="*/ 3738142 h 3802250"/>
                <a:gd name="csX868" fmla="*/ 2782017 w 5738200"/>
                <a:gd name="csY868" fmla="*/ 3738142 h 3802250"/>
                <a:gd name="csX869" fmla="*/ 2738460 w 5738200"/>
                <a:gd name="csY869" fmla="*/ 3738142 h 3802250"/>
                <a:gd name="csX870" fmla="*/ 2727103 w 5738200"/>
                <a:gd name="csY870" fmla="*/ 3744917 h 3802250"/>
                <a:gd name="csX871" fmla="*/ 2781952 w 5738200"/>
                <a:gd name="csY871" fmla="*/ 3738142 h 3802250"/>
                <a:gd name="csX872" fmla="*/ 2868937 w 5738200"/>
                <a:gd name="csY872" fmla="*/ 3738142 h 3802250"/>
                <a:gd name="csX873" fmla="*/ 2829962 w 5738200"/>
                <a:gd name="csY873" fmla="*/ 3738142 h 3802250"/>
                <a:gd name="csX874" fmla="*/ 2818669 w 5738200"/>
                <a:gd name="csY874" fmla="*/ 3744917 h 3802250"/>
                <a:gd name="csX875" fmla="*/ 2868937 w 5738200"/>
                <a:gd name="csY875" fmla="*/ 3738206 h 3802250"/>
                <a:gd name="csX876" fmla="*/ 2960438 w 5738200"/>
                <a:gd name="csY876" fmla="*/ 3738142 h 3802250"/>
                <a:gd name="csX877" fmla="*/ 2905589 w 5738200"/>
                <a:gd name="csY877" fmla="*/ 3740400 h 3802250"/>
                <a:gd name="csX878" fmla="*/ 2935337 w 5738200"/>
                <a:gd name="csY878" fmla="*/ 3765244 h 3802250"/>
                <a:gd name="csX879" fmla="*/ 2960503 w 5738200"/>
                <a:gd name="csY879" fmla="*/ 3738142 h 3802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</a:cxnLst>
              <a:rect l="l" t="t" r="r" b="b"/>
              <a:pathLst>
                <a:path w="5738200" h="3802250">
                  <a:moveTo>
                    <a:pt x="4379035" y="208557"/>
                  </a:moveTo>
                  <a:cubicBezTo>
                    <a:pt x="4381939" y="213074"/>
                    <a:pt x="4385359" y="214493"/>
                    <a:pt x="4390457" y="215397"/>
                  </a:cubicBezTo>
                  <a:cubicBezTo>
                    <a:pt x="4425496" y="221785"/>
                    <a:pt x="4497122" y="214945"/>
                    <a:pt x="4537066" y="215203"/>
                  </a:cubicBezTo>
                  <a:cubicBezTo>
                    <a:pt x="4733555" y="216558"/>
                    <a:pt x="4933078" y="220043"/>
                    <a:pt x="5130729" y="216429"/>
                  </a:cubicBezTo>
                  <a:cubicBezTo>
                    <a:pt x="5241396" y="278506"/>
                    <a:pt x="5380326" y="335678"/>
                    <a:pt x="5483249" y="408466"/>
                  </a:cubicBezTo>
                  <a:cubicBezTo>
                    <a:pt x="5512997" y="429503"/>
                    <a:pt x="5536291" y="456475"/>
                    <a:pt x="5497122" y="484545"/>
                  </a:cubicBezTo>
                  <a:cubicBezTo>
                    <a:pt x="5440724" y="524940"/>
                    <a:pt x="5353933" y="564303"/>
                    <a:pt x="5291147" y="598890"/>
                  </a:cubicBezTo>
                  <a:cubicBezTo>
                    <a:pt x="5223973" y="635930"/>
                    <a:pt x="5213197" y="661547"/>
                    <a:pt x="5126986" y="659353"/>
                  </a:cubicBezTo>
                  <a:cubicBezTo>
                    <a:pt x="5116146" y="659095"/>
                    <a:pt x="5106143" y="654514"/>
                    <a:pt x="5095303" y="654385"/>
                  </a:cubicBezTo>
                  <a:cubicBezTo>
                    <a:pt x="4857708" y="651545"/>
                    <a:pt x="4620695" y="657805"/>
                    <a:pt x="4383552" y="659160"/>
                  </a:cubicBezTo>
                  <a:lnTo>
                    <a:pt x="4383552" y="773505"/>
                  </a:lnTo>
                  <a:lnTo>
                    <a:pt x="4792922" y="792024"/>
                  </a:lnTo>
                  <a:lnTo>
                    <a:pt x="5167252" y="792928"/>
                  </a:lnTo>
                  <a:cubicBezTo>
                    <a:pt x="5258689" y="839775"/>
                    <a:pt x="5360580" y="895012"/>
                    <a:pt x="5443951" y="955540"/>
                  </a:cubicBezTo>
                  <a:cubicBezTo>
                    <a:pt x="5465632" y="971285"/>
                    <a:pt x="5524418" y="1009098"/>
                    <a:pt x="5497961" y="1039104"/>
                  </a:cubicBezTo>
                  <a:cubicBezTo>
                    <a:pt x="5485314" y="1053430"/>
                    <a:pt x="5428593" y="1076144"/>
                    <a:pt x="5407170" y="1090146"/>
                  </a:cubicBezTo>
                  <a:cubicBezTo>
                    <a:pt x="5340318" y="1133768"/>
                    <a:pt x="5218359" y="1245144"/>
                    <a:pt x="5136407" y="1240240"/>
                  </a:cubicBezTo>
                  <a:cubicBezTo>
                    <a:pt x="5099949" y="1238046"/>
                    <a:pt x="5056779" y="1224108"/>
                    <a:pt x="5017481" y="1221785"/>
                  </a:cubicBezTo>
                  <a:cubicBezTo>
                    <a:pt x="4849255" y="1211912"/>
                    <a:pt x="4659283" y="1230883"/>
                    <a:pt x="4486217" y="1226753"/>
                  </a:cubicBezTo>
                  <a:cubicBezTo>
                    <a:pt x="4454663" y="1225979"/>
                    <a:pt x="4412332" y="1212170"/>
                    <a:pt x="4383488" y="1228818"/>
                  </a:cubicBezTo>
                  <a:lnTo>
                    <a:pt x="4383488" y="1336323"/>
                  </a:lnTo>
                  <a:cubicBezTo>
                    <a:pt x="4407557" y="1332451"/>
                    <a:pt x="4431562" y="1340066"/>
                    <a:pt x="4454211" y="1341098"/>
                  </a:cubicBezTo>
                  <a:cubicBezTo>
                    <a:pt x="4644829" y="1349874"/>
                    <a:pt x="4836479" y="1351294"/>
                    <a:pt x="5026451" y="1340969"/>
                  </a:cubicBezTo>
                  <a:cubicBezTo>
                    <a:pt x="5067168" y="1338775"/>
                    <a:pt x="5093819" y="1346131"/>
                    <a:pt x="5131762" y="1350003"/>
                  </a:cubicBezTo>
                  <a:cubicBezTo>
                    <a:pt x="5150926" y="1351939"/>
                    <a:pt x="5170995" y="1347680"/>
                    <a:pt x="5190095" y="1351164"/>
                  </a:cubicBezTo>
                  <a:cubicBezTo>
                    <a:pt x="5219907" y="1356585"/>
                    <a:pt x="5303601" y="1437310"/>
                    <a:pt x="5333155" y="1459766"/>
                  </a:cubicBezTo>
                  <a:cubicBezTo>
                    <a:pt x="5373873" y="1490740"/>
                    <a:pt x="5422979" y="1518487"/>
                    <a:pt x="5461051" y="1551526"/>
                  </a:cubicBezTo>
                  <a:cubicBezTo>
                    <a:pt x="5477764" y="1566045"/>
                    <a:pt x="5502349" y="1587210"/>
                    <a:pt x="5507189" y="1608569"/>
                  </a:cubicBezTo>
                  <a:cubicBezTo>
                    <a:pt x="5507189" y="1639349"/>
                    <a:pt x="5432594" y="1674065"/>
                    <a:pt x="5408976" y="1691359"/>
                  </a:cubicBezTo>
                  <a:cubicBezTo>
                    <a:pt x="5332574" y="1747241"/>
                    <a:pt x="5262367" y="1814286"/>
                    <a:pt x="5171769" y="1847712"/>
                  </a:cubicBezTo>
                  <a:lnTo>
                    <a:pt x="4999220" y="1834871"/>
                  </a:lnTo>
                  <a:cubicBezTo>
                    <a:pt x="4795374" y="1834806"/>
                    <a:pt x="4591270" y="1837387"/>
                    <a:pt x="4388134" y="1830483"/>
                  </a:cubicBezTo>
                  <a:lnTo>
                    <a:pt x="4388134" y="2587661"/>
                  </a:lnTo>
                  <a:cubicBezTo>
                    <a:pt x="4388134" y="2596437"/>
                    <a:pt x="4462600" y="2731108"/>
                    <a:pt x="4472602" y="2741110"/>
                  </a:cubicBezTo>
                  <a:cubicBezTo>
                    <a:pt x="4476409" y="2744918"/>
                    <a:pt x="4479571" y="2749951"/>
                    <a:pt x="4485766" y="2749370"/>
                  </a:cubicBezTo>
                  <a:cubicBezTo>
                    <a:pt x="4510545" y="2746918"/>
                    <a:pt x="4561071" y="2669355"/>
                    <a:pt x="4575847" y="2647157"/>
                  </a:cubicBezTo>
                  <a:cubicBezTo>
                    <a:pt x="4692902" y="2471962"/>
                    <a:pt x="4771240" y="2280376"/>
                    <a:pt x="4872421" y="2097309"/>
                  </a:cubicBezTo>
                  <a:cubicBezTo>
                    <a:pt x="4892619" y="2060656"/>
                    <a:pt x="4925399" y="1993611"/>
                    <a:pt x="4949016" y="1963412"/>
                  </a:cubicBezTo>
                  <a:cubicBezTo>
                    <a:pt x="4969601" y="1937149"/>
                    <a:pt x="4989669" y="1928695"/>
                    <a:pt x="5015029" y="1956314"/>
                  </a:cubicBezTo>
                  <a:cubicBezTo>
                    <a:pt x="5035678" y="1978770"/>
                    <a:pt x="5100917" y="2126476"/>
                    <a:pt x="5121953" y="2122926"/>
                  </a:cubicBezTo>
                  <a:cubicBezTo>
                    <a:pt x="5172350" y="2076014"/>
                    <a:pt x="5233459" y="1907530"/>
                    <a:pt x="5310958" y="1905272"/>
                  </a:cubicBezTo>
                  <a:cubicBezTo>
                    <a:pt x="5379745" y="1903207"/>
                    <a:pt x="5455437" y="2048783"/>
                    <a:pt x="5487185" y="2101890"/>
                  </a:cubicBezTo>
                  <a:cubicBezTo>
                    <a:pt x="5522676" y="2161256"/>
                    <a:pt x="5556424" y="2222494"/>
                    <a:pt x="5589463" y="2283280"/>
                  </a:cubicBezTo>
                  <a:cubicBezTo>
                    <a:pt x="5641795" y="2379621"/>
                    <a:pt x="5692515" y="2479189"/>
                    <a:pt x="5738201" y="2578240"/>
                  </a:cubicBezTo>
                  <a:lnTo>
                    <a:pt x="5728909" y="2592372"/>
                  </a:lnTo>
                  <a:cubicBezTo>
                    <a:pt x="5713487" y="2600115"/>
                    <a:pt x="5704775" y="2579595"/>
                    <a:pt x="5697806" y="2568367"/>
                  </a:cubicBezTo>
                  <a:cubicBezTo>
                    <a:pt x="5666768" y="2518745"/>
                    <a:pt x="5643344" y="2454410"/>
                    <a:pt x="5614113" y="2402593"/>
                  </a:cubicBezTo>
                  <a:cubicBezTo>
                    <a:pt x="5506350" y="2442214"/>
                    <a:pt x="5401298" y="2380008"/>
                    <a:pt x="5390263" y="2265018"/>
                  </a:cubicBezTo>
                  <a:cubicBezTo>
                    <a:pt x="5384004" y="2258372"/>
                    <a:pt x="5356515" y="2300896"/>
                    <a:pt x="5351481" y="2306252"/>
                  </a:cubicBezTo>
                  <a:cubicBezTo>
                    <a:pt x="5278112" y="2383364"/>
                    <a:pt x="5206486" y="2396140"/>
                    <a:pt x="5134149" y="2308382"/>
                  </a:cubicBezTo>
                  <a:cubicBezTo>
                    <a:pt x="5120017" y="2291281"/>
                    <a:pt x="5099884" y="2249080"/>
                    <a:pt x="5085946" y="2237658"/>
                  </a:cubicBezTo>
                  <a:cubicBezTo>
                    <a:pt x="5067749" y="2222752"/>
                    <a:pt x="5049617" y="2240562"/>
                    <a:pt x="5035808" y="2251403"/>
                  </a:cubicBezTo>
                  <a:cubicBezTo>
                    <a:pt x="4977990" y="2296766"/>
                    <a:pt x="4924754" y="2380202"/>
                    <a:pt x="4836285" y="2359101"/>
                  </a:cubicBezTo>
                  <a:cubicBezTo>
                    <a:pt x="4814216" y="2353874"/>
                    <a:pt x="4810861" y="2333612"/>
                    <a:pt x="4790921" y="2329031"/>
                  </a:cubicBezTo>
                  <a:cubicBezTo>
                    <a:pt x="4743557" y="2435051"/>
                    <a:pt x="4685998" y="2537394"/>
                    <a:pt x="4623470" y="2635154"/>
                  </a:cubicBezTo>
                  <a:cubicBezTo>
                    <a:pt x="4598562" y="2674065"/>
                    <a:pt x="4538744" y="2777827"/>
                    <a:pt x="4491186" y="2782151"/>
                  </a:cubicBezTo>
                  <a:cubicBezTo>
                    <a:pt x="4444016" y="2786409"/>
                    <a:pt x="4419624" y="2724978"/>
                    <a:pt x="4398458" y="2691810"/>
                  </a:cubicBezTo>
                  <a:cubicBezTo>
                    <a:pt x="4395555" y="2687294"/>
                    <a:pt x="4398910" y="2683615"/>
                    <a:pt x="4388199" y="2685938"/>
                  </a:cubicBezTo>
                  <a:lnTo>
                    <a:pt x="4392715" y="3276117"/>
                  </a:lnTo>
                  <a:lnTo>
                    <a:pt x="4687288" y="3280053"/>
                  </a:lnTo>
                  <a:lnTo>
                    <a:pt x="4692580" y="3276181"/>
                  </a:lnTo>
                  <a:lnTo>
                    <a:pt x="4717682" y="3129702"/>
                  </a:lnTo>
                  <a:cubicBezTo>
                    <a:pt x="4627793" y="3129572"/>
                    <a:pt x="4599401" y="3123894"/>
                    <a:pt x="4619146" y="3028908"/>
                  </a:cubicBezTo>
                  <a:cubicBezTo>
                    <a:pt x="4658960" y="2837258"/>
                    <a:pt x="4750010" y="2647738"/>
                    <a:pt x="4820476" y="2466154"/>
                  </a:cubicBezTo>
                  <a:cubicBezTo>
                    <a:pt x="4858999" y="2406142"/>
                    <a:pt x="4902491" y="2425049"/>
                    <a:pt x="4927077" y="2483383"/>
                  </a:cubicBezTo>
                  <a:cubicBezTo>
                    <a:pt x="4971731" y="2589339"/>
                    <a:pt x="4954243" y="2702458"/>
                    <a:pt x="4955405" y="2811963"/>
                  </a:cubicBezTo>
                  <a:cubicBezTo>
                    <a:pt x="4956437" y="2909530"/>
                    <a:pt x="4968440" y="3010969"/>
                    <a:pt x="4955211" y="3108730"/>
                  </a:cubicBezTo>
                  <a:cubicBezTo>
                    <a:pt x="4943015" y="3198683"/>
                    <a:pt x="4870421" y="3154674"/>
                    <a:pt x="4813764" y="3147963"/>
                  </a:cubicBezTo>
                  <a:lnTo>
                    <a:pt x="4795438" y="3280634"/>
                  </a:lnTo>
                  <a:lnTo>
                    <a:pt x="5234749" y="3280634"/>
                  </a:lnTo>
                  <a:lnTo>
                    <a:pt x="5230168" y="3166225"/>
                  </a:lnTo>
                  <a:cubicBezTo>
                    <a:pt x="5221327" y="3157449"/>
                    <a:pt x="5118146" y="3208491"/>
                    <a:pt x="5110983" y="3154997"/>
                  </a:cubicBezTo>
                  <a:cubicBezTo>
                    <a:pt x="5106337" y="3120087"/>
                    <a:pt x="5112661" y="3063366"/>
                    <a:pt x="5115823" y="3026714"/>
                  </a:cubicBezTo>
                  <a:cubicBezTo>
                    <a:pt x="5126857" y="2897012"/>
                    <a:pt x="5151894" y="2763502"/>
                    <a:pt x="5166091" y="2633219"/>
                  </a:cubicBezTo>
                  <a:cubicBezTo>
                    <a:pt x="5170156" y="2595728"/>
                    <a:pt x="5170672" y="2487771"/>
                    <a:pt x="5183514" y="2463121"/>
                  </a:cubicBezTo>
                  <a:cubicBezTo>
                    <a:pt x="5223973" y="2385687"/>
                    <a:pt x="5288566" y="2527908"/>
                    <a:pt x="5301020" y="2557849"/>
                  </a:cubicBezTo>
                  <a:cubicBezTo>
                    <a:pt x="5359741" y="2699231"/>
                    <a:pt x="5385101" y="2850551"/>
                    <a:pt x="5430206" y="2995998"/>
                  </a:cubicBezTo>
                  <a:cubicBezTo>
                    <a:pt x="5444338" y="3041491"/>
                    <a:pt x="5496800" y="3109762"/>
                    <a:pt x="5433368" y="3138413"/>
                  </a:cubicBezTo>
                  <a:cubicBezTo>
                    <a:pt x="5428916" y="3140413"/>
                    <a:pt x="5404459" y="3147963"/>
                    <a:pt x="5401749" y="3147963"/>
                  </a:cubicBezTo>
                  <a:lnTo>
                    <a:pt x="5335414" y="3147963"/>
                  </a:lnTo>
                  <a:lnTo>
                    <a:pt x="5358902" y="3279989"/>
                  </a:lnTo>
                  <a:lnTo>
                    <a:pt x="5612241" y="3285151"/>
                  </a:lnTo>
                  <a:cubicBezTo>
                    <a:pt x="5630632" y="3288700"/>
                    <a:pt x="5629599" y="3318512"/>
                    <a:pt x="5607273" y="3316705"/>
                  </a:cubicBezTo>
                  <a:lnTo>
                    <a:pt x="4403879" y="3312382"/>
                  </a:lnTo>
                  <a:lnTo>
                    <a:pt x="4388069" y="3319480"/>
                  </a:lnTo>
                  <a:lnTo>
                    <a:pt x="4388069" y="3577982"/>
                  </a:lnTo>
                  <a:lnTo>
                    <a:pt x="4477313" y="3577982"/>
                  </a:lnTo>
                  <a:cubicBezTo>
                    <a:pt x="4490799" y="3577982"/>
                    <a:pt x="4561264" y="3594114"/>
                    <a:pt x="4572750" y="3601535"/>
                  </a:cubicBezTo>
                  <a:cubicBezTo>
                    <a:pt x="4588624" y="3611794"/>
                    <a:pt x="4589657" y="3622764"/>
                    <a:pt x="4572428" y="3632250"/>
                  </a:cubicBezTo>
                  <a:cubicBezTo>
                    <a:pt x="4482927" y="3609536"/>
                    <a:pt x="4396781" y="3602438"/>
                    <a:pt x="4305602" y="3621345"/>
                  </a:cubicBezTo>
                  <a:cubicBezTo>
                    <a:pt x="4285663" y="3625475"/>
                    <a:pt x="4234168" y="3638639"/>
                    <a:pt x="4218811" y="3648963"/>
                  </a:cubicBezTo>
                  <a:cubicBezTo>
                    <a:pt x="4211777" y="3653738"/>
                    <a:pt x="4215068" y="3653545"/>
                    <a:pt x="4218746" y="3658191"/>
                  </a:cubicBezTo>
                  <a:cubicBezTo>
                    <a:pt x="4233717" y="3677033"/>
                    <a:pt x="4326315" y="3716976"/>
                    <a:pt x="4275983" y="3741175"/>
                  </a:cubicBezTo>
                  <a:cubicBezTo>
                    <a:pt x="4247526" y="3720913"/>
                    <a:pt x="4222166" y="3698328"/>
                    <a:pt x="4191450" y="3680905"/>
                  </a:cubicBezTo>
                  <a:cubicBezTo>
                    <a:pt x="4087560" y="3621990"/>
                    <a:pt x="3968633" y="3605148"/>
                    <a:pt x="3854224" y="3645479"/>
                  </a:cubicBezTo>
                  <a:cubicBezTo>
                    <a:pt x="3840544" y="3645672"/>
                    <a:pt x="3827832" y="3633089"/>
                    <a:pt x="3836543" y="3619086"/>
                  </a:cubicBezTo>
                  <a:cubicBezTo>
                    <a:pt x="3847771" y="3601018"/>
                    <a:pt x="3977409" y="3584499"/>
                    <a:pt x="4003672" y="3587145"/>
                  </a:cubicBezTo>
                  <a:lnTo>
                    <a:pt x="4006318" y="3312382"/>
                  </a:lnTo>
                  <a:lnTo>
                    <a:pt x="3996897" y="3308059"/>
                  </a:lnTo>
                  <a:lnTo>
                    <a:pt x="2704131" y="3303477"/>
                  </a:lnTo>
                  <a:cubicBezTo>
                    <a:pt x="2702840" y="3337355"/>
                    <a:pt x="2710003" y="3374846"/>
                    <a:pt x="2722392" y="3406529"/>
                  </a:cubicBezTo>
                  <a:cubicBezTo>
                    <a:pt x="2765175" y="3516034"/>
                    <a:pt x="2866808" y="3509065"/>
                    <a:pt x="2932820" y="3585015"/>
                  </a:cubicBezTo>
                  <a:cubicBezTo>
                    <a:pt x="2968827" y="3626378"/>
                    <a:pt x="3029290" y="3750983"/>
                    <a:pt x="2966569" y="3787764"/>
                  </a:cubicBezTo>
                  <a:cubicBezTo>
                    <a:pt x="2920173" y="3814995"/>
                    <a:pt x="2907977" y="3779246"/>
                    <a:pt x="2889393" y="3779246"/>
                  </a:cubicBezTo>
                  <a:cubicBezTo>
                    <a:pt x="2877326" y="3779246"/>
                    <a:pt x="2868614" y="3806993"/>
                    <a:pt x="2827510" y="3795443"/>
                  </a:cubicBezTo>
                  <a:cubicBezTo>
                    <a:pt x="2818088" y="3792797"/>
                    <a:pt x="2807441" y="3781247"/>
                    <a:pt x="2801698" y="3780279"/>
                  </a:cubicBezTo>
                  <a:cubicBezTo>
                    <a:pt x="2795310" y="3779182"/>
                    <a:pt x="2772983" y="3794862"/>
                    <a:pt x="2756786" y="3795185"/>
                  </a:cubicBezTo>
                  <a:cubicBezTo>
                    <a:pt x="2735169" y="3795637"/>
                    <a:pt x="2718005" y="3779311"/>
                    <a:pt x="2710971" y="3779311"/>
                  </a:cubicBezTo>
                  <a:cubicBezTo>
                    <a:pt x="2697226" y="3779311"/>
                    <a:pt x="2683804" y="3805122"/>
                    <a:pt x="2643345" y="3796540"/>
                  </a:cubicBezTo>
                  <a:cubicBezTo>
                    <a:pt x="2632504" y="3794217"/>
                    <a:pt x="2616824" y="3779117"/>
                    <a:pt x="2611081" y="3780021"/>
                  </a:cubicBezTo>
                  <a:cubicBezTo>
                    <a:pt x="2606112" y="3780795"/>
                    <a:pt x="2594626" y="3792926"/>
                    <a:pt x="2585269" y="3795443"/>
                  </a:cubicBezTo>
                  <a:cubicBezTo>
                    <a:pt x="2554489" y="3803832"/>
                    <a:pt x="2529258" y="3793894"/>
                    <a:pt x="2509577" y="3770212"/>
                  </a:cubicBezTo>
                  <a:cubicBezTo>
                    <a:pt x="2485831" y="3802283"/>
                    <a:pt x="2441822" y="3802283"/>
                    <a:pt x="2418076" y="3770212"/>
                  </a:cubicBezTo>
                  <a:cubicBezTo>
                    <a:pt x="2378584" y="3817124"/>
                    <a:pt x="2326316" y="3794798"/>
                    <a:pt x="2319669" y="3735819"/>
                  </a:cubicBezTo>
                  <a:lnTo>
                    <a:pt x="2324251" y="3317157"/>
                  </a:lnTo>
                  <a:lnTo>
                    <a:pt x="2159509" y="3312575"/>
                  </a:lnTo>
                  <a:lnTo>
                    <a:pt x="2159509" y="3731172"/>
                  </a:lnTo>
                  <a:cubicBezTo>
                    <a:pt x="2159509" y="3754274"/>
                    <a:pt x="2137505" y="3799315"/>
                    <a:pt x="2111049" y="3802025"/>
                  </a:cubicBezTo>
                  <a:cubicBezTo>
                    <a:pt x="2084592" y="3804735"/>
                    <a:pt x="2072460" y="3782215"/>
                    <a:pt x="2060329" y="3780085"/>
                  </a:cubicBezTo>
                  <a:cubicBezTo>
                    <a:pt x="2051101" y="3778472"/>
                    <a:pt x="2039035" y="3794024"/>
                    <a:pt x="2028129" y="3796476"/>
                  </a:cubicBezTo>
                  <a:cubicBezTo>
                    <a:pt x="2001479" y="3802606"/>
                    <a:pt x="1986315" y="3793572"/>
                    <a:pt x="1968956" y="3774858"/>
                  </a:cubicBezTo>
                  <a:cubicBezTo>
                    <a:pt x="1939209" y="3801251"/>
                    <a:pt x="1896362" y="3817705"/>
                    <a:pt x="1868808" y="3778988"/>
                  </a:cubicBezTo>
                  <a:cubicBezTo>
                    <a:pt x="1845836" y="3794088"/>
                    <a:pt x="1821251" y="3804477"/>
                    <a:pt x="1793116" y="3795443"/>
                  </a:cubicBezTo>
                  <a:cubicBezTo>
                    <a:pt x="1783501" y="3792346"/>
                    <a:pt x="1777177" y="3779505"/>
                    <a:pt x="1768337" y="3779246"/>
                  </a:cubicBezTo>
                  <a:cubicBezTo>
                    <a:pt x="1759626" y="3778988"/>
                    <a:pt x="1746333" y="3791442"/>
                    <a:pt x="1731685" y="3793055"/>
                  </a:cubicBezTo>
                  <a:cubicBezTo>
                    <a:pt x="1702970" y="3796153"/>
                    <a:pt x="1688644" y="3778988"/>
                    <a:pt x="1676642" y="3779375"/>
                  </a:cubicBezTo>
                  <a:cubicBezTo>
                    <a:pt x="1663736" y="3779827"/>
                    <a:pt x="1652573" y="3798411"/>
                    <a:pt x="1617469" y="3792668"/>
                  </a:cubicBezTo>
                  <a:cubicBezTo>
                    <a:pt x="1601918" y="3790087"/>
                    <a:pt x="1594303" y="3776020"/>
                    <a:pt x="1589077" y="3775117"/>
                  </a:cubicBezTo>
                  <a:cubicBezTo>
                    <a:pt x="1578107" y="3773245"/>
                    <a:pt x="1559910" y="3808671"/>
                    <a:pt x="1515579" y="3784731"/>
                  </a:cubicBezTo>
                  <a:cubicBezTo>
                    <a:pt x="1453954" y="3751434"/>
                    <a:pt x="1501124" y="3637993"/>
                    <a:pt x="1534744" y="3596179"/>
                  </a:cubicBezTo>
                  <a:cubicBezTo>
                    <a:pt x="1583333" y="3535845"/>
                    <a:pt x="1629407" y="3530618"/>
                    <a:pt x="1687741" y="3492933"/>
                  </a:cubicBezTo>
                  <a:cubicBezTo>
                    <a:pt x="1751108" y="3451957"/>
                    <a:pt x="1784727" y="3378137"/>
                    <a:pt x="1779630" y="3303412"/>
                  </a:cubicBezTo>
                  <a:lnTo>
                    <a:pt x="1504996" y="3301090"/>
                  </a:lnTo>
                  <a:lnTo>
                    <a:pt x="1413752" y="3525520"/>
                  </a:lnTo>
                  <a:cubicBezTo>
                    <a:pt x="1522225" y="3591468"/>
                    <a:pt x="1487573" y="3688067"/>
                    <a:pt x="1358839" y="3651222"/>
                  </a:cubicBezTo>
                  <a:cubicBezTo>
                    <a:pt x="1347933" y="3681937"/>
                    <a:pt x="1277920" y="3807897"/>
                    <a:pt x="1236170" y="3768857"/>
                  </a:cubicBezTo>
                  <a:cubicBezTo>
                    <a:pt x="1206745" y="3741368"/>
                    <a:pt x="1248495" y="3646640"/>
                    <a:pt x="1257077" y="3612763"/>
                  </a:cubicBezTo>
                  <a:cubicBezTo>
                    <a:pt x="1135182" y="3531521"/>
                    <a:pt x="1167834" y="3442214"/>
                    <a:pt x="1316959" y="3476801"/>
                  </a:cubicBezTo>
                  <a:lnTo>
                    <a:pt x="1386005" y="3298831"/>
                  </a:lnTo>
                  <a:lnTo>
                    <a:pt x="390522" y="3294443"/>
                  </a:lnTo>
                  <a:cubicBezTo>
                    <a:pt x="364517" y="3291023"/>
                    <a:pt x="356516" y="3262179"/>
                    <a:pt x="395297" y="3262179"/>
                  </a:cubicBezTo>
                  <a:lnTo>
                    <a:pt x="516547" y="3262179"/>
                  </a:lnTo>
                  <a:lnTo>
                    <a:pt x="502415" y="3166483"/>
                  </a:lnTo>
                  <a:cubicBezTo>
                    <a:pt x="455503" y="3169645"/>
                    <a:pt x="368583" y="3190100"/>
                    <a:pt x="360968" y="3122668"/>
                  </a:cubicBezTo>
                  <a:cubicBezTo>
                    <a:pt x="349482" y="3020584"/>
                    <a:pt x="367292" y="2884493"/>
                    <a:pt x="370325" y="2779763"/>
                  </a:cubicBezTo>
                  <a:cubicBezTo>
                    <a:pt x="373100" y="2683357"/>
                    <a:pt x="357161" y="2444601"/>
                    <a:pt x="409300" y="2370394"/>
                  </a:cubicBezTo>
                  <a:cubicBezTo>
                    <a:pt x="516353" y="2218171"/>
                    <a:pt x="573396" y="2490288"/>
                    <a:pt x="593013" y="2561269"/>
                  </a:cubicBezTo>
                  <a:cubicBezTo>
                    <a:pt x="639022" y="2727753"/>
                    <a:pt x="677481" y="2896753"/>
                    <a:pt x="722006" y="3063689"/>
                  </a:cubicBezTo>
                  <a:cubicBezTo>
                    <a:pt x="719747" y="3077433"/>
                    <a:pt x="725942" y="3097437"/>
                    <a:pt x="724974" y="3109181"/>
                  </a:cubicBezTo>
                  <a:cubicBezTo>
                    <a:pt x="722328" y="3139703"/>
                    <a:pt x="628439" y="3151061"/>
                    <a:pt x="603467" y="3152480"/>
                  </a:cubicBezTo>
                  <a:lnTo>
                    <a:pt x="617211" y="3262243"/>
                  </a:lnTo>
                  <a:lnTo>
                    <a:pt x="905461" y="3262243"/>
                  </a:lnTo>
                  <a:cubicBezTo>
                    <a:pt x="905461" y="3262243"/>
                    <a:pt x="923399" y="3134541"/>
                    <a:pt x="923399" y="3134541"/>
                  </a:cubicBezTo>
                  <a:cubicBezTo>
                    <a:pt x="878939" y="3118925"/>
                    <a:pt x="777307" y="3120151"/>
                    <a:pt x="772983" y="3058139"/>
                  </a:cubicBezTo>
                  <a:cubicBezTo>
                    <a:pt x="770918" y="3027940"/>
                    <a:pt x="807248" y="2958443"/>
                    <a:pt x="818670" y="2926049"/>
                  </a:cubicBezTo>
                  <a:cubicBezTo>
                    <a:pt x="876423" y="2762082"/>
                    <a:pt x="936886" y="2559720"/>
                    <a:pt x="1019160" y="2408207"/>
                  </a:cubicBezTo>
                  <a:cubicBezTo>
                    <a:pt x="1051102" y="2349422"/>
                    <a:pt x="1105435" y="2289539"/>
                    <a:pt x="1151831" y="2377750"/>
                  </a:cubicBezTo>
                  <a:cubicBezTo>
                    <a:pt x="1210874" y="2490030"/>
                    <a:pt x="1178029" y="2821836"/>
                    <a:pt x="1179901" y="2962766"/>
                  </a:cubicBezTo>
                  <a:cubicBezTo>
                    <a:pt x="1180546" y="3013098"/>
                    <a:pt x="1191903" y="3081821"/>
                    <a:pt x="1188354" y="3130476"/>
                  </a:cubicBezTo>
                  <a:cubicBezTo>
                    <a:pt x="1182288" y="3213524"/>
                    <a:pt x="1064201" y="3146221"/>
                    <a:pt x="1015417" y="3152351"/>
                  </a:cubicBezTo>
                  <a:lnTo>
                    <a:pt x="1010836" y="3262179"/>
                  </a:lnTo>
                  <a:lnTo>
                    <a:pt x="1388393" y="3262179"/>
                  </a:lnTo>
                  <a:cubicBezTo>
                    <a:pt x="1389941" y="3262179"/>
                    <a:pt x="1392006" y="3267470"/>
                    <a:pt x="1397620" y="3262824"/>
                  </a:cubicBezTo>
                  <a:lnTo>
                    <a:pt x="1660639" y="2612634"/>
                  </a:lnTo>
                  <a:cubicBezTo>
                    <a:pt x="1449114" y="2565786"/>
                    <a:pt x="1277016" y="2402400"/>
                    <a:pt x="1245462" y="2183583"/>
                  </a:cubicBezTo>
                  <a:cubicBezTo>
                    <a:pt x="1235524" y="2114473"/>
                    <a:pt x="1241848" y="2045169"/>
                    <a:pt x="1238557" y="1975479"/>
                  </a:cubicBezTo>
                  <a:lnTo>
                    <a:pt x="1180223" y="1873652"/>
                  </a:lnTo>
                  <a:cubicBezTo>
                    <a:pt x="1041422" y="1879912"/>
                    <a:pt x="917721" y="1812479"/>
                    <a:pt x="832414" y="1706717"/>
                  </a:cubicBezTo>
                  <a:cubicBezTo>
                    <a:pt x="813959" y="1901013"/>
                    <a:pt x="586302" y="2035426"/>
                    <a:pt x="532679" y="1775375"/>
                  </a:cubicBezTo>
                  <a:cubicBezTo>
                    <a:pt x="454148" y="1913531"/>
                    <a:pt x="319670" y="2014260"/>
                    <a:pt x="169964" y="2064722"/>
                  </a:cubicBezTo>
                  <a:cubicBezTo>
                    <a:pt x="151637" y="2099761"/>
                    <a:pt x="43036" y="2312318"/>
                    <a:pt x="19160" y="2319029"/>
                  </a:cubicBezTo>
                  <a:cubicBezTo>
                    <a:pt x="-13491" y="2328192"/>
                    <a:pt x="3996" y="2292766"/>
                    <a:pt x="10836" y="2278505"/>
                  </a:cubicBezTo>
                  <a:cubicBezTo>
                    <a:pt x="37615" y="2223010"/>
                    <a:pt x="80140" y="2164096"/>
                    <a:pt x="110081" y="2107827"/>
                  </a:cubicBezTo>
                  <a:cubicBezTo>
                    <a:pt x="257400" y="1831128"/>
                    <a:pt x="323606" y="1516745"/>
                    <a:pt x="491768" y="1254178"/>
                  </a:cubicBezTo>
                  <a:cubicBezTo>
                    <a:pt x="533647" y="1188811"/>
                    <a:pt x="580624" y="1115377"/>
                    <a:pt x="659413" y="1092405"/>
                  </a:cubicBezTo>
                  <a:cubicBezTo>
                    <a:pt x="790406" y="1054204"/>
                    <a:pt x="843578" y="1139124"/>
                    <a:pt x="901718" y="1237013"/>
                  </a:cubicBezTo>
                  <a:cubicBezTo>
                    <a:pt x="1021031" y="1438020"/>
                    <a:pt x="1109306" y="1655030"/>
                    <a:pt x="1212746" y="1863909"/>
                  </a:cubicBezTo>
                  <a:cubicBezTo>
                    <a:pt x="1215262" y="1869071"/>
                    <a:pt x="1242623" y="1927857"/>
                    <a:pt x="1248688" y="1921726"/>
                  </a:cubicBezTo>
                  <a:cubicBezTo>
                    <a:pt x="1249398" y="1896496"/>
                    <a:pt x="1264562" y="1856423"/>
                    <a:pt x="1262433" y="1832935"/>
                  </a:cubicBezTo>
                  <a:cubicBezTo>
                    <a:pt x="1261207" y="1819513"/>
                    <a:pt x="1235202" y="1773891"/>
                    <a:pt x="1229265" y="1751371"/>
                  </a:cubicBezTo>
                  <a:cubicBezTo>
                    <a:pt x="1216037" y="1701361"/>
                    <a:pt x="1215714" y="1664709"/>
                    <a:pt x="1227265" y="1614312"/>
                  </a:cubicBezTo>
                  <a:cubicBezTo>
                    <a:pt x="1231395" y="1596373"/>
                    <a:pt x="1246301" y="1568045"/>
                    <a:pt x="1247269" y="1552881"/>
                  </a:cubicBezTo>
                  <a:cubicBezTo>
                    <a:pt x="1248688" y="1530941"/>
                    <a:pt x="1232362" y="1480738"/>
                    <a:pt x="1230491" y="1452797"/>
                  </a:cubicBezTo>
                  <a:cubicBezTo>
                    <a:pt x="1223135" y="1341485"/>
                    <a:pt x="1252818" y="1239207"/>
                    <a:pt x="1328575" y="1157450"/>
                  </a:cubicBezTo>
                  <a:cubicBezTo>
                    <a:pt x="1333027" y="1152675"/>
                    <a:pt x="1344384" y="1148996"/>
                    <a:pt x="1345158" y="1145576"/>
                  </a:cubicBezTo>
                  <a:cubicBezTo>
                    <a:pt x="1348127" y="1131509"/>
                    <a:pt x="1328575" y="1113828"/>
                    <a:pt x="1322509" y="1100019"/>
                  </a:cubicBezTo>
                  <a:cubicBezTo>
                    <a:pt x="1267337" y="973737"/>
                    <a:pt x="1286373" y="832613"/>
                    <a:pt x="1402847" y="751436"/>
                  </a:cubicBezTo>
                  <a:cubicBezTo>
                    <a:pt x="1442532" y="723817"/>
                    <a:pt x="1451243" y="725882"/>
                    <a:pt x="1486734" y="688908"/>
                  </a:cubicBezTo>
                  <a:cubicBezTo>
                    <a:pt x="1575719" y="596309"/>
                    <a:pt x="1698775" y="629864"/>
                    <a:pt x="1818605" y="627218"/>
                  </a:cubicBezTo>
                  <a:cubicBezTo>
                    <a:pt x="1829446" y="626960"/>
                    <a:pt x="1839447" y="622443"/>
                    <a:pt x="1850288" y="622249"/>
                  </a:cubicBezTo>
                  <a:cubicBezTo>
                    <a:pt x="1933337" y="620636"/>
                    <a:pt x="2016643" y="626379"/>
                    <a:pt x="2099304" y="617281"/>
                  </a:cubicBezTo>
                  <a:cubicBezTo>
                    <a:pt x="2131310" y="532490"/>
                    <a:pt x="2209261" y="466026"/>
                    <a:pt x="2296633" y="443957"/>
                  </a:cubicBezTo>
                  <a:cubicBezTo>
                    <a:pt x="2276887" y="426083"/>
                    <a:pt x="2250624" y="416403"/>
                    <a:pt x="2230427" y="398077"/>
                  </a:cubicBezTo>
                  <a:cubicBezTo>
                    <a:pt x="2139570" y="315739"/>
                    <a:pt x="2245397" y="262696"/>
                    <a:pt x="2319476" y="320449"/>
                  </a:cubicBezTo>
                  <a:cubicBezTo>
                    <a:pt x="2323670" y="213138"/>
                    <a:pt x="2439628" y="218623"/>
                    <a:pt x="2438531" y="325031"/>
                  </a:cubicBezTo>
                  <a:cubicBezTo>
                    <a:pt x="2591270" y="221269"/>
                    <a:pt x="2602498" y="399239"/>
                    <a:pt x="2470537" y="441698"/>
                  </a:cubicBezTo>
                  <a:cubicBezTo>
                    <a:pt x="2556231" y="473834"/>
                    <a:pt x="2628181" y="531006"/>
                    <a:pt x="2663413" y="617152"/>
                  </a:cubicBezTo>
                  <a:cubicBezTo>
                    <a:pt x="2963278" y="633413"/>
                    <a:pt x="3009609" y="1067884"/>
                    <a:pt x="2769434" y="1207201"/>
                  </a:cubicBezTo>
                  <a:cubicBezTo>
                    <a:pt x="2764207" y="1210234"/>
                    <a:pt x="2731878" y="1217397"/>
                    <a:pt x="2740525" y="1226302"/>
                  </a:cubicBezTo>
                  <a:cubicBezTo>
                    <a:pt x="2785501" y="1237401"/>
                    <a:pt x="2822541" y="1265922"/>
                    <a:pt x="2856741" y="1295476"/>
                  </a:cubicBezTo>
                  <a:lnTo>
                    <a:pt x="2909784" y="1368200"/>
                  </a:lnTo>
                  <a:lnTo>
                    <a:pt x="3053618" y="887462"/>
                  </a:lnTo>
                  <a:lnTo>
                    <a:pt x="3071041" y="884042"/>
                  </a:lnTo>
                  <a:lnTo>
                    <a:pt x="3332510" y="957024"/>
                  </a:lnTo>
                  <a:lnTo>
                    <a:pt x="3342512" y="965671"/>
                  </a:lnTo>
                  <a:lnTo>
                    <a:pt x="3285017" y="1159902"/>
                  </a:lnTo>
                  <a:cubicBezTo>
                    <a:pt x="3286373" y="1173453"/>
                    <a:pt x="3307925" y="1181777"/>
                    <a:pt x="3317346" y="1191843"/>
                  </a:cubicBezTo>
                  <a:cubicBezTo>
                    <a:pt x="3340899" y="1216945"/>
                    <a:pt x="3362581" y="1251339"/>
                    <a:pt x="3367485" y="1285862"/>
                  </a:cubicBezTo>
                  <a:cubicBezTo>
                    <a:pt x="3420979" y="1237594"/>
                    <a:pt x="3482346" y="1196489"/>
                    <a:pt x="3556683" y="1227076"/>
                  </a:cubicBezTo>
                  <a:cubicBezTo>
                    <a:pt x="3666704" y="1272311"/>
                    <a:pt x="3767433" y="1522875"/>
                    <a:pt x="3824283" y="1627476"/>
                  </a:cubicBezTo>
                  <a:lnTo>
                    <a:pt x="4003479" y="1944634"/>
                  </a:lnTo>
                  <a:cubicBezTo>
                    <a:pt x="4000446" y="1501645"/>
                    <a:pt x="4001414" y="1058527"/>
                    <a:pt x="3999155" y="615474"/>
                  </a:cubicBezTo>
                  <a:cubicBezTo>
                    <a:pt x="3999155" y="603601"/>
                    <a:pt x="3994251" y="592373"/>
                    <a:pt x="3994186" y="579273"/>
                  </a:cubicBezTo>
                  <a:cubicBezTo>
                    <a:pt x="3993283" y="416403"/>
                    <a:pt x="3994509" y="253404"/>
                    <a:pt x="3995348" y="90469"/>
                  </a:cubicBezTo>
                  <a:cubicBezTo>
                    <a:pt x="3999672" y="71175"/>
                    <a:pt x="4025676" y="59302"/>
                    <a:pt x="4041615" y="49816"/>
                  </a:cubicBezTo>
                  <a:cubicBezTo>
                    <a:pt x="4066523" y="35362"/>
                    <a:pt x="4136085" y="129"/>
                    <a:pt x="4161703" y="0"/>
                  </a:cubicBezTo>
                  <a:cubicBezTo>
                    <a:pt x="4199517" y="-129"/>
                    <a:pt x="4331929" y="50978"/>
                    <a:pt x="4360516" y="76144"/>
                  </a:cubicBezTo>
                  <a:cubicBezTo>
                    <a:pt x="4363936" y="79112"/>
                    <a:pt x="4379100" y="97309"/>
                    <a:pt x="4379100" y="98729"/>
                  </a:cubicBezTo>
                  <a:lnTo>
                    <a:pt x="4379100" y="208557"/>
                  </a:lnTo>
                  <a:close/>
                  <a:moveTo>
                    <a:pt x="4086204" y="3600890"/>
                  </a:moveTo>
                  <a:lnTo>
                    <a:pt x="4086204" y="3026714"/>
                  </a:lnTo>
                  <a:cubicBezTo>
                    <a:pt x="4086204" y="3025488"/>
                    <a:pt x="4095496" y="3016647"/>
                    <a:pt x="4098594" y="3015808"/>
                  </a:cubicBezTo>
                  <a:cubicBezTo>
                    <a:pt x="4121179" y="3009807"/>
                    <a:pt x="4118856" y="3050073"/>
                    <a:pt x="4122792" y="3063366"/>
                  </a:cubicBezTo>
                  <a:lnTo>
                    <a:pt x="4122534" y="3611794"/>
                  </a:lnTo>
                  <a:lnTo>
                    <a:pt x="4159444" y="3623732"/>
                  </a:lnTo>
                  <a:cubicBezTo>
                    <a:pt x="4162155" y="3368328"/>
                    <a:pt x="4165252" y="3113118"/>
                    <a:pt x="4164284" y="2857197"/>
                  </a:cubicBezTo>
                  <a:cubicBezTo>
                    <a:pt x="4161961" y="2244821"/>
                    <a:pt x="4150540" y="1630896"/>
                    <a:pt x="4145571" y="1018455"/>
                  </a:cubicBezTo>
                  <a:cubicBezTo>
                    <a:pt x="4142925" y="692779"/>
                    <a:pt x="4144667" y="367103"/>
                    <a:pt x="4141183" y="41557"/>
                  </a:cubicBezTo>
                  <a:cubicBezTo>
                    <a:pt x="4137440" y="37362"/>
                    <a:pt x="4046842" y="82210"/>
                    <a:pt x="4038969" y="88017"/>
                  </a:cubicBezTo>
                  <a:cubicBezTo>
                    <a:pt x="4015997" y="104795"/>
                    <a:pt x="4031097" y="125057"/>
                    <a:pt x="4031613" y="148868"/>
                  </a:cubicBezTo>
                  <a:cubicBezTo>
                    <a:pt x="4037034" y="403304"/>
                    <a:pt x="4030129" y="658773"/>
                    <a:pt x="4031226" y="913273"/>
                  </a:cubicBezTo>
                  <a:cubicBezTo>
                    <a:pt x="4034775" y="1757243"/>
                    <a:pt x="4056005" y="2603471"/>
                    <a:pt x="4040389" y="3447440"/>
                  </a:cubicBezTo>
                  <a:cubicBezTo>
                    <a:pt x="4039550" y="3493255"/>
                    <a:pt x="4041615" y="3539200"/>
                    <a:pt x="4040260" y="3585015"/>
                  </a:cubicBezTo>
                  <a:lnTo>
                    <a:pt x="4043164" y="3592243"/>
                  </a:lnTo>
                  <a:lnTo>
                    <a:pt x="4086269" y="3600890"/>
                  </a:lnTo>
                  <a:close/>
                  <a:moveTo>
                    <a:pt x="4342448" y="256566"/>
                  </a:moveTo>
                  <a:lnTo>
                    <a:pt x="4342448" y="348067"/>
                  </a:lnTo>
                  <a:lnTo>
                    <a:pt x="4509835" y="361425"/>
                  </a:lnTo>
                  <a:cubicBezTo>
                    <a:pt x="4523773" y="375815"/>
                    <a:pt x="4513513" y="387107"/>
                    <a:pt x="4495961" y="389495"/>
                  </a:cubicBezTo>
                  <a:cubicBezTo>
                    <a:pt x="4472731" y="392592"/>
                    <a:pt x="4344513" y="377880"/>
                    <a:pt x="4337866" y="384655"/>
                  </a:cubicBezTo>
                  <a:cubicBezTo>
                    <a:pt x="4338382" y="394464"/>
                    <a:pt x="4333994" y="412338"/>
                    <a:pt x="4345416" y="416081"/>
                  </a:cubicBezTo>
                  <a:lnTo>
                    <a:pt x="4662122" y="421953"/>
                  </a:lnTo>
                  <a:cubicBezTo>
                    <a:pt x="4669930" y="435568"/>
                    <a:pt x="4669091" y="449765"/>
                    <a:pt x="4651281" y="453185"/>
                  </a:cubicBezTo>
                  <a:lnTo>
                    <a:pt x="4338189" y="448990"/>
                  </a:lnTo>
                  <a:lnTo>
                    <a:pt x="4333736" y="477899"/>
                  </a:lnTo>
                  <a:lnTo>
                    <a:pt x="4340964" y="484610"/>
                  </a:lnTo>
                  <a:lnTo>
                    <a:pt x="4508931" y="490547"/>
                  </a:lnTo>
                  <a:cubicBezTo>
                    <a:pt x="4522483" y="494999"/>
                    <a:pt x="4516417" y="521907"/>
                    <a:pt x="4509577" y="521907"/>
                  </a:cubicBezTo>
                  <a:lnTo>
                    <a:pt x="4337995" y="521907"/>
                  </a:lnTo>
                  <a:lnTo>
                    <a:pt x="4337995" y="615668"/>
                  </a:lnTo>
                  <a:cubicBezTo>
                    <a:pt x="4341996" y="622185"/>
                    <a:pt x="4347093" y="621991"/>
                    <a:pt x="4353805" y="622766"/>
                  </a:cubicBezTo>
                  <a:cubicBezTo>
                    <a:pt x="4452017" y="634316"/>
                    <a:pt x="4582752" y="617926"/>
                    <a:pt x="4683288" y="617732"/>
                  </a:cubicBezTo>
                  <a:cubicBezTo>
                    <a:pt x="4806666" y="617539"/>
                    <a:pt x="4931529" y="616700"/>
                    <a:pt x="5054263" y="617603"/>
                  </a:cubicBezTo>
                  <a:cubicBezTo>
                    <a:pt x="5098916" y="617926"/>
                    <a:pt x="5147571" y="632832"/>
                    <a:pt x="5192483" y="618959"/>
                  </a:cubicBezTo>
                  <a:lnTo>
                    <a:pt x="5317281" y="544751"/>
                  </a:lnTo>
                  <a:lnTo>
                    <a:pt x="5223456" y="544751"/>
                  </a:lnTo>
                  <a:cubicBezTo>
                    <a:pt x="5214229" y="544751"/>
                    <a:pt x="5201065" y="526941"/>
                    <a:pt x="5209389" y="516939"/>
                  </a:cubicBezTo>
                  <a:cubicBezTo>
                    <a:pt x="5247074" y="499322"/>
                    <a:pt x="5288760" y="513970"/>
                    <a:pt x="5328896" y="512874"/>
                  </a:cubicBezTo>
                  <a:cubicBezTo>
                    <a:pt x="5341479" y="512551"/>
                    <a:pt x="5376325" y="509583"/>
                    <a:pt x="5387230" y="507195"/>
                  </a:cubicBezTo>
                  <a:cubicBezTo>
                    <a:pt x="5402782" y="503775"/>
                    <a:pt x="5443564" y="472866"/>
                    <a:pt x="5459115" y="462412"/>
                  </a:cubicBezTo>
                  <a:lnTo>
                    <a:pt x="5356128" y="462412"/>
                  </a:lnTo>
                  <a:lnTo>
                    <a:pt x="5349675" y="455056"/>
                  </a:lnTo>
                  <a:cubicBezTo>
                    <a:pt x="5344319" y="445699"/>
                    <a:pt x="5357612" y="430406"/>
                    <a:pt x="5365291" y="430406"/>
                  </a:cubicBezTo>
                  <a:lnTo>
                    <a:pt x="5449952" y="430406"/>
                  </a:lnTo>
                  <a:lnTo>
                    <a:pt x="5260819" y="319804"/>
                  </a:lnTo>
                  <a:lnTo>
                    <a:pt x="5113371" y="247596"/>
                  </a:lnTo>
                  <a:lnTo>
                    <a:pt x="4342512" y="256566"/>
                  </a:lnTo>
                  <a:close/>
                  <a:moveTo>
                    <a:pt x="2391812" y="280764"/>
                  </a:moveTo>
                  <a:cubicBezTo>
                    <a:pt x="2387812" y="276892"/>
                    <a:pt x="2380326" y="274247"/>
                    <a:pt x="2374841" y="277022"/>
                  </a:cubicBezTo>
                  <a:cubicBezTo>
                    <a:pt x="2337221" y="307866"/>
                    <a:pt x="2364775" y="359102"/>
                    <a:pt x="2370131" y="398400"/>
                  </a:cubicBezTo>
                  <a:cubicBezTo>
                    <a:pt x="2381681" y="409692"/>
                    <a:pt x="2400846" y="352133"/>
                    <a:pt x="2401750" y="345422"/>
                  </a:cubicBezTo>
                  <a:cubicBezTo>
                    <a:pt x="2403879" y="329225"/>
                    <a:pt x="2403879" y="292379"/>
                    <a:pt x="2391748" y="280764"/>
                  </a:cubicBezTo>
                  <a:close/>
                  <a:moveTo>
                    <a:pt x="2406783" y="421243"/>
                  </a:moveTo>
                  <a:cubicBezTo>
                    <a:pt x="2456212" y="421243"/>
                    <a:pt x="2531388" y="386849"/>
                    <a:pt x="2528355" y="329548"/>
                  </a:cubicBezTo>
                  <a:cubicBezTo>
                    <a:pt x="2510222" y="303865"/>
                    <a:pt x="2439306" y="375040"/>
                    <a:pt x="2427303" y="389237"/>
                  </a:cubicBezTo>
                  <a:cubicBezTo>
                    <a:pt x="2423819" y="393302"/>
                    <a:pt x="2403234" y="418275"/>
                    <a:pt x="2406783" y="421307"/>
                  </a:cubicBezTo>
                  <a:close/>
                  <a:moveTo>
                    <a:pt x="2342642" y="421243"/>
                  </a:moveTo>
                  <a:cubicBezTo>
                    <a:pt x="2349546" y="384010"/>
                    <a:pt x="2250301" y="295412"/>
                    <a:pt x="2230297" y="338840"/>
                  </a:cubicBezTo>
                  <a:cubicBezTo>
                    <a:pt x="2221328" y="358328"/>
                    <a:pt x="2320057" y="421953"/>
                    <a:pt x="2342642" y="421243"/>
                  </a:cubicBezTo>
                  <a:close/>
                  <a:moveTo>
                    <a:pt x="2539454" y="512809"/>
                  </a:moveTo>
                  <a:cubicBezTo>
                    <a:pt x="2444016" y="452346"/>
                    <a:pt x="2306441" y="444538"/>
                    <a:pt x="2219134" y="521843"/>
                  </a:cubicBezTo>
                  <a:cubicBezTo>
                    <a:pt x="2306054" y="512422"/>
                    <a:pt x="2394716" y="509324"/>
                    <a:pt x="2482475" y="512551"/>
                  </a:cubicBezTo>
                  <a:cubicBezTo>
                    <a:pt x="2494413" y="513003"/>
                    <a:pt x="2505770" y="516874"/>
                    <a:pt x="2518676" y="517520"/>
                  </a:cubicBezTo>
                  <a:cubicBezTo>
                    <a:pt x="2523644" y="517778"/>
                    <a:pt x="2540293" y="520552"/>
                    <a:pt x="2539454" y="512809"/>
                  </a:cubicBezTo>
                  <a:close/>
                  <a:moveTo>
                    <a:pt x="2630955" y="631671"/>
                  </a:moveTo>
                  <a:cubicBezTo>
                    <a:pt x="2635537" y="627347"/>
                    <a:pt x="2594690" y="557076"/>
                    <a:pt x="2579978" y="556882"/>
                  </a:cubicBezTo>
                  <a:cubicBezTo>
                    <a:pt x="2444016" y="539008"/>
                    <a:pt x="2304570" y="540492"/>
                    <a:pt x="2169963" y="566174"/>
                  </a:cubicBezTo>
                  <a:cubicBezTo>
                    <a:pt x="2160026" y="570562"/>
                    <a:pt x="2127632" y="628251"/>
                    <a:pt x="2127632" y="643092"/>
                  </a:cubicBezTo>
                  <a:cubicBezTo>
                    <a:pt x="2294245" y="620572"/>
                    <a:pt x="2464085" y="596567"/>
                    <a:pt x="2631020" y="631671"/>
                  </a:cubicBezTo>
                  <a:close/>
                  <a:moveTo>
                    <a:pt x="2136795" y="860554"/>
                  </a:moveTo>
                  <a:cubicBezTo>
                    <a:pt x="2271273" y="1128993"/>
                    <a:pt x="2681094" y="1014970"/>
                    <a:pt x="2653799" y="711880"/>
                  </a:cubicBezTo>
                  <a:cubicBezTo>
                    <a:pt x="2652314" y="695554"/>
                    <a:pt x="2650185" y="669743"/>
                    <a:pt x="2633085" y="663999"/>
                  </a:cubicBezTo>
                  <a:cubicBezTo>
                    <a:pt x="2612049" y="656901"/>
                    <a:pt x="2552231" y="651481"/>
                    <a:pt x="2527968" y="650126"/>
                  </a:cubicBezTo>
                  <a:cubicBezTo>
                    <a:pt x="2404718" y="643028"/>
                    <a:pt x="2281468" y="658063"/>
                    <a:pt x="2159639" y="672969"/>
                  </a:cubicBezTo>
                  <a:cubicBezTo>
                    <a:pt x="2170738" y="683035"/>
                    <a:pt x="2173383" y="704717"/>
                    <a:pt x="2156412" y="708911"/>
                  </a:cubicBezTo>
                  <a:cubicBezTo>
                    <a:pt x="2143119" y="712202"/>
                    <a:pt x="2114017" y="678841"/>
                    <a:pt x="2072848" y="693554"/>
                  </a:cubicBezTo>
                  <a:cubicBezTo>
                    <a:pt x="1974829" y="728593"/>
                    <a:pt x="2036776" y="879267"/>
                    <a:pt x="2135376" y="824805"/>
                  </a:cubicBezTo>
                  <a:cubicBezTo>
                    <a:pt x="2150798" y="816287"/>
                    <a:pt x="2158542" y="793896"/>
                    <a:pt x="2177836" y="803188"/>
                  </a:cubicBezTo>
                  <a:lnTo>
                    <a:pt x="2186353" y="813061"/>
                  </a:lnTo>
                  <a:cubicBezTo>
                    <a:pt x="2188547" y="824998"/>
                    <a:pt x="2151637" y="861328"/>
                    <a:pt x="2136666" y="860554"/>
                  </a:cubicBezTo>
                  <a:close/>
                  <a:moveTo>
                    <a:pt x="2072719" y="654643"/>
                  </a:moveTo>
                  <a:lnTo>
                    <a:pt x="1729555" y="659224"/>
                  </a:lnTo>
                  <a:cubicBezTo>
                    <a:pt x="1726716" y="669872"/>
                    <a:pt x="1732072" y="666903"/>
                    <a:pt x="1735363" y="669678"/>
                  </a:cubicBezTo>
                  <a:cubicBezTo>
                    <a:pt x="1743364" y="676518"/>
                    <a:pt x="1753754" y="681680"/>
                    <a:pt x="1761626" y="688843"/>
                  </a:cubicBezTo>
                  <a:cubicBezTo>
                    <a:pt x="1878875" y="794928"/>
                    <a:pt x="1915462" y="978770"/>
                    <a:pt x="1811894" y="1107440"/>
                  </a:cubicBezTo>
                  <a:cubicBezTo>
                    <a:pt x="1854225" y="1097051"/>
                    <a:pt x="1896942" y="1092018"/>
                    <a:pt x="1940048" y="1098277"/>
                  </a:cubicBezTo>
                  <a:cubicBezTo>
                    <a:pt x="1892426" y="1058269"/>
                    <a:pt x="1893910" y="1010324"/>
                    <a:pt x="1928884" y="961347"/>
                  </a:cubicBezTo>
                  <a:cubicBezTo>
                    <a:pt x="1935660" y="951861"/>
                    <a:pt x="1962568" y="932632"/>
                    <a:pt x="1963084" y="930373"/>
                  </a:cubicBezTo>
                  <a:cubicBezTo>
                    <a:pt x="1965730" y="919404"/>
                    <a:pt x="1958890" y="907143"/>
                    <a:pt x="1959471" y="895851"/>
                  </a:cubicBezTo>
                  <a:cubicBezTo>
                    <a:pt x="1961084" y="864812"/>
                    <a:pt x="1987025" y="841259"/>
                    <a:pt x="2017805" y="842098"/>
                  </a:cubicBezTo>
                  <a:cubicBezTo>
                    <a:pt x="2011932" y="822288"/>
                    <a:pt x="1995220" y="810415"/>
                    <a:pt x="1991477" y="788411"/>
                  </a:cubicBezTo>
                  <a:cubicBezTo>
                    <a:pt x="1984895" y="749758"/>
                    <a:pt x="1993413" y="715429"/>
                    <a:pt x="2019934" y="686391"/>
                  </a:cubicBezTo>
                  <a:lnTo>
                    <a:pt x="2072719" y="654578"/>
                  </a:lnTo>
                  <a:close/>
                  <a:moveTo>
                    <a:pt x="2727103" y="1185261"/>
                  </a:moveTo>
                  <a:cubicBezTo>
                    <a:pt x="2958825" y="1106601"/>
                    <a:pt x="2938821" y="671291"/>
                    <a:pt x="2676771" y="654643"/>
                  </a:cubicBezTo>
                  <a:cubicBezTo>
                    <a:pt x="2676964" y="691747"/>
                    <a:pt x="2696387" y="680906"/>
                    <a:pt x="2722070" y="693941"/>
                  </a:cubicBezTo>
                  <a:cubicBezTo>
                    <a:pt x="2795761" y="731432"/>
                    <a:pt x="2784598" y="838872"/>
                    <a:pt x="2708841" y="865135"/>
                  </a:cubicBezTo>
                  <a:cubicBezTo>
                    <a:pt x="2705938" y="869200"/>
                    <a:pt x="2726006" y="891914"/>
                    <a:pt x="2730394" y="900755"/>
                  </a:cubicBezTo>
                  <a:cubicBezTo>
                    <a:pt x="2736460" y="912951"/>
                    <a:pt x="2743622" y="933277"/>
                    <a:pt x="2744397" y="946570"/>
                  </a:cubicBezTo>
                  <a:cubicBezTo>
                    <a:pt x="2745429" y="963541"/>
                    <a:pt x="2733750" y="983416"/>
                    <a:pt x="2736008" y="994644"/>
                  </a:cubicBezTo>
                  <a:cubicBezTo>
                    <a:pt x="2736331" y="996128"/>
                    <a:pt x="2752527" y="1006259"/>
                    <a:pt x="2758399" y="1014583"/>
                  </a:cubicBezTo>
                  <a:cubicBezTo>
                    <a:pt x="2791309" y="1061108"/>
                    <a:pt x="2780468" y="1127508"/>
                    <a:pt x="2745429" y="1169387"/>
                  </a:cubicBezTo>
                  <a:cubicBezTo>
                    <a:pt x="2738847" y="1177260"/>
                    <a:pt x="2729620" y="1177841"/>
                    <a:pt x="2727103" y="1185326"/>
                  </a:cubicBezTo>
                  <a:close/>
                  <a:moveTo>
                    <a:pt x="1528162" y="695748"/>
                  </a:moveTo>
                  <a:cubicBezTo>
                    <a:pt x="1682772" y="660644"/>
                    <a:pt x="1777758" y="808544"/>
                    <a:pt x="1750333" y="947667"/>
                  </a:cubicBezTo>
                  <a:cubicBezTo>
                    <a:pt x="1727942" y="1061302"/>
                    <a:pt x="1623470" y="1177002"/>
                    <a:pt x="1498930" y="1161902"/>
                  </a:cubicBezTo>
                  <a:cubicBezTo>
                    <a:pt x="1310119" y="1139059"/>
                    <a:pt x="1390651" y="831387"/>
                    <a:pt x="1530291" y="782538"/>
                  </a:cubicBezTo>
                  <a:cubicBezTo>
                    <a:pt x="1568750" y="769117"/>
                    <a:pt x="1610113" y="769504"/>
                    <a:pt x="1634311" y="806995"/>
                  </a:cubicBezTo>
                  <a:cubicBezTo>
                    <a:pt x="1683611" y="883397"/>
                    <a:pt x="1593658" y="1065755"/>
                    <a:pt x="1498478" y="1057430"/>
                  </a:cubicBezTo>
                  <a:cubicBezTo>
                    <a:pt x="1428723" y="1051300"/>
                    <a:pt x="1475377" y="950636"/>
                    <a:pt x="1495381" y="916887"/>
                  </a:cubicBezTo>
                  <a:cubicBezTo>
                    <a:pt x="1502802" y="904368"/>
                    <a:pt x="1545907" y="835968"/>
                    <a:pt x="1562749" y="860231"/>
                  </a:cubicBezTo>
                  <a:cubicBezTo>
                    <a:pt x="1565975" y="866555"/>
                    <a:pt x="1565911" y="873395"/>
                    <a:pt x="1563910" y="880106"/>
                  </a:cubicBezTo>
                  <a:cubicBezTo>
                    <a:pt x="1560232" y="892495"/>
                    <a:pt x="1520483" y="937149"/>
                    <a:pt x="1510416" y="959411"/>
                  </a:cubicBezTo>
                  <a:cubicBezTo>
                    <a:pt x="1504092" y="973543"/>
                    <a:pt x="1492090" y="1003291"/>
                    <a:pt x="1496801" y="1017616"/>
                  </a:cubicBezTo>
                  <a:lnTo>
                    <a:pt x="1507383" y="1025231"/>
                  </a:lnTo>
                  <a:cubicBezTo>
                    <a:pt x="1571138" y="1011421"/>
                    <a:pt x="1635473" y="887591"/>
                    <a:pt x="1609532" y="831838"/>
                  </a:cubicBezTo>
                  <a:cubicBezTo>
                    <a:pt x="1589206" y="788152"/>
                    <a:pt x="1527645" y="816932"/>
                    <a:pt x="1500737" y="839904"/>
                  </a:cubicBezTo>
                  <a:cubicBezTo>
                    <a:pt x="1433240" y="897335"/>
                    <a:pt x="1370518" y="1090469"/>
                    <a:pt x="1486863" y="1123766"/>
                  </a:cubicBezTo>
                  <a:cubicBezTo>
                    <a:pt x="1650959" y="1170742"/>
                    <a:pt x="1788986" y="915919"/>
                    <a:pt x="1679158" y="775957"/>
                  </a:cubicBezTo>
                  <a:cubicBezTo>
                    <a:pt x="1589464" y="661676"/>
                    <a:pt x="1375874" y="765438"/>
                    <a:pt x="1340512" y="885526"/>
                  </a:cubicBezTo>
                  <a:cubicBezTo>
                    <a:pt x="1306248" y="1002000"/>
                    <a:pt x="1346707" y="1152868"/>
                    <a:pt x="1476990" y="1183971"/>
                  </a:cubicBezTo>
                  <a:cubicBezTo>
                    <a:pt x="1708196" y="1239143"/>
                    <a:pt x="1923399" y="1028586"/>
                    <a:pt x="1804538" y="797057"/>
                  </a:cubicBezTo>
                  <a:cubicBezTo>
                    <a:pt x="1756206" y="702910"/>
                    <a:pt x="1623212" y="607860"/>
                    <a:pt x="1528226" y="695812"/>
                  </a:cubicBezTo>
                  <a:close/>
                  <a:moveTo>
                    <a:pt x="2676771" y="837581"/>
                  </a:moveTo>
                  <a:cubicBezTo>
                    <a:pt x="2746397" y="832742"/>
                    <a:pt x="2759045" y="748532"/>
                    <a:pt x="2697226" y="718720"/>
                  </a:cubicBezTo>
                  <a:cubicBezTo>
                    <a:pt x="2687999" y="717558"/>
                    <a:pt x="2691225" y="718978"/>
                    <a:pt x="2690451" y="725431"/>
                  </a:cubicBezTo>
                  <a:cubicBezTo>
                    <a:pt x="2685869" y="762857"/>
                    <a:pt x="2684321" y="800542"/>
                    <a:pt x="2676771" y="837581"/>
                  </a:cubicBezTo>
                  <a:close/>
                  <a:moveTo>
                    <a:pt x="4344706" y="846744"/>
                  </a:moveTo>
                  <a:lnTo>
                    <a:pt x="4468278" y="846744"/>
                  </a:lnTo>
                  <a:cubicBezTo>
                    <a:pt x="4471569" y="846744"/>
                    <a:pt x="4507641" y="853778"/>
                    <a:pt x="4509899" y="855456"/>
                  </a:cubicBezTo>
                  <a:cubicBezTo>
                    <a:pt x="4518417" y="862038"/>
                    <a:pt x="4520288" y="878944"/>
                    <a:pt x="4508802" y="882622"/>
                  </a:cubicBezTo>
                  <a:cubicBezTo>
                    <a:pt x="4493316" y="887656"/>
                    <a:pt x="4400330" y="884236"/>
                    <a:pt x="4376583" y="883526"/>
                  </a:cubicBezTo>
                  <a:cubicBezTo>
                    <a:pt x="4367098" y="883268"/>
                    <a:pt x="4358580" y="879783"/>
                    <a:pt x="4349288" y="878622"/>
                  </a:cubicBezTo>
                  <a:lnTo>
                    <a:pt x="4339931" y="883074"/>
                  </a:lnTo>
                  <a:lnTo>
                    <a:pt x="4333865" y="1033813"/>
                  </a:lnTo>
                  <a:cubicBezTo>
                    <a:pt x="4339157" y="1040072"/>
                    <a:pt x="4430271" y="1040137"/>
                    <a:pt x="4449049" y="1044460"/>
                  </a:cubicBezTo>
                  <a:cubicBezTo>
                    <a:pt x="4463955" y="1047880"/>
                    <a:pt x="4473763" y="1060528"/>
                    <a:pt x="4459567" y="1071304"/>
                  </a:cubicBezTo>
                  <a:cubicBezTo>
                    <a:pt x="4442596" y="1084210"/>
                    <a:pt x="4359741" y="1063432"/>
                    <a:pt x="4333349" y="1070917"/>
                  </a:cubicBezTo>
                  <a:lnTo>
                    <a:pt x="4337673" y="1110086"/>
                  </a:lnTo>
                  <a:lnTo>
                    <a:pt x="4752333" y="1111828"/>
                  </a:lnTo>
                  <a:lnTo>
                    <a:pt x="4765949" y="1116603"/>
                  </a:lnTo>
                  <a:lnTo>
                    <a:pt x="4770595" y="1130799"/>
                  </a:lnTo>
                  <a:cubicBezTo>
                    <a:pt x="4755624" y="1162225"/>
                    <a:pt x="4718133" y="1144415"/>
                    <a:pt x="4692773" y="1143899"/>
                  </a:cubicBezTo>
                  <a:cubicBezTo>
                    <a:pt x="4602885" y="1142092"/>
                    <a:pt x="4511319" y="1144157"/>
                    <a:pt x="4422786" y="1143899"/>
                  </a:cubicBezTo>
                  <a:cubicBezTo>
                    <a:pt x="4392974" y="1143834"/>
                    <a:pt x="4363097" y="1144350"/>
                    <a:pt x="4333349" y="1144092"/>
                  </a:cubicBezTo>
                  <a:lnTo>
                    <a:pt x="4337673" y="1183261"/>
                  </a:lnTo>
                  <a:cubicBezTo>
                    <a:pt x="4478151" y="1194554"/>
                    <a:pt x="4620243" y="1189649"/>
                    <a:pt x="4761432" y="1189649"/>
                  </a:cubicBezTo>
                  <a:cubicBezTo>
                    <a:pt x="4833962" y="1189649"/>
                    <a:pt x="4908622" y="1183648"/>
                    <a:pt x="4981087" y="1185068"/>
                  </a:cubicBezTo>
                  <a:cubicBezTo>
                    <a:pt x="5033162" y="1186100"/>
                    <a:pt x="5130858" y="1212751"/>
                    <a:pt x="5174092" y="1199974"/>
                  </a:cubicBezTo>
                  <a:cubicBezTo>
                    <a:pt x="5192160" y="1194618"/>
                    <a:pt x="5235782" y="1167839"/>
                    <a:pt x="5254495" y="1156869"/>
                  </a:cubicBezTo>
                  <a:cubicBezTo>
                    <a:pt x="5327154" y="1114151"/>
                    <a:pt x="5387295" y="1055236"/>
                    <a:pt x="5463632" y="1018197"/>
                  </a:cubicBezTo>
                  <a:cubicBezTo>
                    <a:pt x="5465955" y="1008389"/>
                    <a:pt x="5405943" y="971285"/>
                    <a:pt x="5394586" y="963735"/>
                  </a:cubicBezTo>
                  <a:cubicBezTo>
                    <a:pt x="5319991" y="913854"/>
                    <a:pt x="5241331" y="867394"/>
                    <a:pt x="5161703" y="825966"/>
                  </a:cubicBezTo>
                  <a:cubicBezTo>
                    <a:pt x="4929980" y="838420"/>
                    <a:pt x="4699549" y="815900"/>
                    <a:pt x="4468472" y="809899"/>
                  </a:cubicBezTo>
                  <a:cubicBezTo>
                    <a:pt x="4427367" y="808802"/>
                    <a:pt x="4386134" y="811254"/>
                    <a:pt x="4345029" y="809899"/>
                  </a:cubicBezTo>
                  <a:cubicBezTo>
                    <a:pt x="4343029" y="810221"/>
                    <a:pt x="4334124" y="843776"/>
                    <a:pt x="4344706" y="846680"/>
                  </a:cubicBezTo>
                  <a:close/>
                  <a:moveTo>
                    <a:pt x="2388070" y="1048461"/>
                  </a:moveTo>
                  <a:cubicBezTo>
                    <a:pt x="2303860" y="1046396"/>
                    <a:pt x="2218682" y="1015616"/>
                    <a:pt x="2159574" y="954378"/>
                  </a:cubicBezTo>
                  <a:cubicBezTo>
                    <a:pt x="2144281" y="938569"/>
                    <a:pt x="2117824" y="890882"/>
                    <a:pt x="2107306" y="883139"/>
                  </a:cubicBezTo>
                  <a:cubicBezTo>
                    <a:pt x="2092658" y="872298"/>
                    <a:pt x="2016385" y="869652"/>
                    <a:pt x="2002576" y="878428"/>
                  </a:cubicBezTo>
                  <a:cubicBezTo>
                    <a:pt x="1991477" y="890430"/>
                    <a:pt x="1994252" y="904691"/>
                    <a:pt x="1998575" y="918694"/>
                  </a:cubicBezTo>
                  <a:cubicBezTo>
                    <a:pt x="2018321" y="982771"/>
                    <a:pt x="2165704" y="1036071"/>
                    <a:pt x="2172673" y="1060463"/>
                  </a:cubicBezTo>
                  <a:cubicBezTo>
                    <a:pt x="2185514" y="1105375"/>
                    <a:pt x="2117630" y="1061754"/>
                    <a:pt x="2105176" y="1054591"/>
                  </a:cubicBezTo>
                  <a:cubicBezTo>
                    <a:pt x="2069299" y="1034006"/>
                    <a:pt x="2028775" y="1006195"/>
                    <a:pt x="1997285" y="979480"/>
                  </a:cubicBezTo>
                  <a:cubicBezTo>
                    <a:pt x="1983605" y="967865"/>
                    <a:pt x="1984121" y="946764"/>
                    <a:pt x="1959084" y="973285"/>
                  </a:cubicBezTo>
                  <a:cubicBezTo>
                    <a:pt x="1933788" y="1000064"/>
                    <a:pt x="1926368" y="1036588"/>
                    <a:pt x="1954179" y="1063754"/>
                  </a:cubicBezTo>
                  <a:cubicBezTo>
                    <a:pt x="2016643" y="1124798"/>
                    <a:pt x="2157122" y="1179067"/>
                    <a:pt x="2242106" y="1196812"/>
                  </a:cubicBezTo>
                  <a:cubicBezTo>
                    <a:pt x="2265143" y="1201652"/>
                    <a:pt x="2375422" y="1221849"/>
                    <a:pt x="2388651" y="1215203"/>
                  </a:cubicBezTo>
                  <a:cubicBezTo>
                    <a:pt x="2420399" y="1199264"/>
                    <a:pt x="2403944" y="1078467"/>
                    <a:pt x="2388199" y="1048525"/>
                  </a:cubicBezTo>
                  <a:close/>
                  <a:moveTo>
                    <a:pt x="2429691" y="1212751"/>
                  </a:moveTo>
                  <a:cubicBezTo>
                    <a:pt x="2515385" y="1209911"/>
                    <a:pt x="2701356" y="1211976"/>
                    <a:pt x="2736460" y="1114603"/>
                  </a:cubicBezTo>
                  <a:cubicBezTo>
                    <a:pt x="2749043" y="1079757"/>
                    <a:pt x="2746913" y="1044202"/>
                    <a:pt x="2715036" y="1020972"/>
                  </a:cubicBezTo>
                  <a:cubicBezTo>
                    <a:pt x="2681288" y="1047880"/>
                    <a:pt x="2649991" y="1071885"/>
                    <a:pt x="2609338" y="1088146"/>
                  </a:cubicBezTo>
                  <a:cubicBezTo>
                    <a:pt x="2592755" y="1094792"/>
                    <a:pt x="2522741" y="1124475"/>
                    <a:pt x="2522870" y="1091501"/>
                  </a:cubicBezTo>
                  <a:cubicBezTo>
                    <a:pt x="2529258" y="1069368"/>
                    <a:pt x="2562555" y="1069820"/>
                    <a:pt x="2583075" y="1061818"/>
                  </a:cubicBezTo>
                  <a:cubicBezTo>
                    <a:pt x="2628761" y="1044008"/>
                    <a:pt x="2714649" y="998709"/>
                    <a:pt x="2708519" y="941021"/>
                  </a:cubicBezTo>
                  <a:cubicBezTo>
                    <a:pt x="2706841" y="925469"/>
                    <a:pt x="2689999" y="890817"/>
                    <a:pt x="2673415" y="888494"/>
                  </a:cubicBezTo>
                  <a:cubicBezTo>
                    <a:pt x="2656831" y="886171"/>
                    <a:pt x="2618308" y="940569"/>
                    <a:pt x="2603595" y="954314"/>
                  </a:cubicBezTo>
                  <a:cubicBezTo>
                    <a:pt x="2554295" y="1000516"/>
                    <a:pt x="2492606" y="1034135"/>
                    <a:pt x="2425238" y="1043621"/>
                  </a:cubicBezTo>
                  <a:cubicBezTo>
                    <a:pt x="2439886" y="1100406"/>
                    <a:pt x="2446016" y="1155320"/>
                    <a:pt x="2429691" y="1212686"/>
                  </a:cubicBezTo>
                  <a:close/>
                  <a:moveTo>
                    <a:pt x="3272047" y="988965"/>
                  </a:moveTo>
                  <a:cubicBezTo>
                    <a:pt x="3259658" y="1006324"/>
                    <a:pt x="3294116" y="1022198"/>
                    <a:pt x="3299085" y="1004388"/>
                  </a:cubicBezTo>
                  <a:cubicBezTo>
                    <a:pt x="3303666" y="987933"/>
                    <a:pt x="3278887" y="979415"/>
                    <a:pt x="3272047" y="988965"/>
                  </a:cubicBezTo>
                  <a:close/>
                  <a:moveTo>
                    <a:pt x="1162026" y="1839517"/>
                  </a:moveTo>
                  <a:cubicBezTo>
                    <a:pt x="1097046" y="1689230"/>
                    <a:pt x="1025871" y="1540491"/>
                    <a:pt x="949340" y="1395689"/>
                  </a:cubicBezTo>
                  <a:cubicBezTo>
                    <a:pt x="914946" y="1330580"/>
                    <a:pt x="834415" y="1163709"/>
                    <a:pt x="774467" y="1131316"/>
                  </a:cubicBezTo>
                  <a:cubicBezTo>
                    <a:pt x="641926" y="1059689"/>
                    <a:pt x="537325" y="1239917"/>
                    <a:pt x="484024" y="1333226"/>
                  </a:cubicBezTo>
                  <a:cubicBezTo>
                    <a:pt x="359484" y="1551010"/>
                    <a:pt x="300440" y="1797380"/>
                    <a:pt x="191968" y="2022520"/>
                  </a:cubicBezTo>
                  <a:cubicBezTo>
                    <a:pt x="325994" y="1969994"/>
                    <a:pt x="472538" y="1850422"/>
                    <a:pt x="525323" y="1713105"/>
                  </a:cubicBezTo>
                  <a:cubicBezTo>
                    <a:pt x="538615" y="1678518"/>
                    <a:pt x="537906" y="1640898"/>
                    <a:pt x="551263" y="1606375"/>
                  </a:cubicBezTo>
                  <a:cubicBezTo>
                    <a:pt x="557264" y="1590888"/>
                    <a:pt x="571525" y="1556559"/>
                    <a:pt x="592755" y="1573788"/>
                  </a:cubicBezTo>
                  <a:cubicBezTo>
                    <a:pt x="613920" y="1591017"/>
                    <a:pt x="569654" y="1684519"/>
                    <a:pt x="566944" y="1713557"/>
                  </a:cubicBezTo>
                  <a:cubicBezTo>
                    <a:pt x="561717" y="1769632"/>
                    <a:pt x="579978" y="1880041"/>
                    <a:pt x="651928" y="1885397"/>
                  </a:cubicBezTo>
                  <a:cubicBezTo>
                    <a:pt x="735686" y="1891656"/>
                    <a:pt x="785631" y="1774472"/>
                    <a:pt x="798408" y="1707040"/>
                  </a:cubicBezTo>
                  <a:cubicBezTo>
                    <a:pt x="811249" y="1639156"/>
                    <a:pt x="781888" y="1611473"/>
                    <a:pt x="786599" y="1553333"/>
                  </a:cubicBezTo>
                  <a:cubicBezTo>
                    <a:pt x="790406" y="1505646"/>
                    <a:pt x="824735" y="1504291"/>
                    <a:pt x="836028" y="1550171"/>
                  </a:cubicBezTo>
                  <a:cubicBezTo>
                    <a:pt x="853386" y="1620958"/>
                    <a:pt x="821767" y="1642769"/>
                    <a:pt x="878488" y="1708975"/>
                  </a:cubicBezTo>
                  <a:cubicBezTo>
                    <a:pt x="944565" y="1786023"/>
                    <a:pt x="1059555" y="1842033"/>
                    <a:pt x="1162026" y="1839452"/>
                  </a:cubicBezTo>
                  <a:close/>
                  <a:moveTo>
                    <a:pt x="3136666" y="1130412"/>
                  </a:moveTo>
                  <a:cubicBezTo>
                    <a:pt x="3117307" y="1127831"/>
                    <a:pt x="3088786" y="1130412"/>
                    <a:pt x="3068008" y="1130412"/>
                  </a:cubicBezTo>
                  <a:cubicBezTo>
                    <a:pt x="3051295" y="1130412"/>
                    <a:pt x="3072202" y="1146932"/>
                    <a:pt x="3076138" y="1149771"/>
                  </a:cubicBezTo>
                  <a:cubicBezTo>
                    <a:pt x="3099239" y="1166677"/>
                    <a:pt x="3149314" y="1181196"/>
                    <a:pt x="3164349" y="1194231"/>
                  </a:cubicBezTo>
                  <a:cubicBezTo>
                    <a:pt x="3170737" y="1199780"/>
                    <a:pt x="3172738" y="1205911"/>
                    <a:pt x="3170350" y="1214106"/>
                  </a:cubicBezTo>
                  <a:cubicBezTo>
                    <a:pt x="3162929" y="1240240"/>
                    <a:pt x="3110726" y="1207782"/>
                    <a:pt x="3089754" y="1204814"/>
                  </a:cubicBezTo>
                  <a:cubicBezTo>
                    <a:pt x="3083236" y="1203910"/>
                    <a:pt x="3020127" y="1199135"/>
                    <a:pt x="3033743" y="1217268"/>
                  </a:cubicBezTo>
                  <a:cubicBezTo>
                    <a:pt x="3052198" y="1227463"/>
                    <a:pt x="3139505" y="1259405"/>
                    <a:pt x="3145958" y="1272181"/>
                  </a:cubicBezTo>
                  <a:cubicBezTo>
                    <a:pt x="3152024" y="1284313"/>
                    <a:pt x="3145958" y="1297412"/>
                    <a:pt x="3132149" y="1297799"/>
                  </a:cubicBezTo>
                  <a:cubicBezTo>
                    <a:pt x="3124986" y="1297993"/>
                    <a:pt x="3010642" y="1252500"/>
                    <a:pt x="3010964" y="1279086"/>
                  </a:cubicBezTo>
                  <a:cubicBezTo>
                    <a:pt x="3030904" y="1308511"/>
                    <a:pt x="3116985" y="1321288"/>
                    <a:pt x="3134537" y="1338388"/>
                  </a:cubicBezTo>
                  <a:cubicBezTo>
                    <a:pt x="3143571" y="1347164"/>
                    <a:pt x="3141957" y="1365877"/>
                    <a:pt x="3127438" y="1368394"/>
                  </a:cubicBezTo>
                  <a:cubicBezTo>
                    <a:pt x="3099498" y="1373298"/>
                    <a:pt x="3032388" y="1323288"/>
                    <a:pt x="2995219" y="1345099"/>
                  </a:cubicBezTo>
                  <a:lnTo>
                    <a:pt x="2992638" y="1354391"/>
                  </a:lnTo>
                  <a:cubicBezTo>
                    <a:pt x="3080526" y="1414596"/>
                    <a:pt x="3181707" y="1429502"/>
                    <a:pt x="3282759" y="1455314"/>
                  </a:cubicBezTo>
                  <a:cubicBezTo>
                    <a:pt x="3314249" y="1402723"/>
                    <a:pt x="3351417" y="1322191"/>
                    <a:pt x="3325477" y="1261857"/>
                  </a:cubicBezTo>
                  <a:cubicBezTo>
                    <a:pt x="3301988" y="1207330"/>
                    <a:pt x="3194161" y="1138027"/>
                    <a:pt x="3136731" y="1130283"/>
                  </a:cubicBezTo>
                  <a:close/>
                  <a:moveTo>
                    <a:pt x="2383876" y="1249338"/>
                  </a:moveTo>
                  <a:cubicBezTo>
                    <a:pt x="2301472" y="1248822"/>
                    <a:pt x="2220747" y="1228560"/>
                    <a:pt x="2142474" y="1204749"/>
                  </a:cubicBezTo>
                  <a:cubicBezTo>
                    <a:pt x="2119308" y="1197715"/>
                    <a:pt x="2097756" y="1183584"/>
                    <a:pt x="2072783" y="1185261"/>
                  </a:cubicBezTo>
                  <a:cubicBezTo>
                    <a:pt x="2174480" y="1423178"/>
                    <a:pt x="2176545" y="1709556"/>
                    <a:pt x="2050456" y="1938633"/>
                  </a:cubicBezTo>
                  <a:lnTo>
                    <a:pt x="2051811" y="1944763"/>
                  </a:lnTo>
                  <a:cubicBezTo>
                    <a:pt x="2089431" y="1960766"/>
                    <a:pt x="2105693" y="1991675"/>
                    <a:pt x="2081881" y="2028263"/>
                  </a:cubicBezTo>
                  <a:cubicBezTo>
                    <a:pt x="2079559" y="2031877"/>
                    <a:pt x="2072460" y="2030651"/>
                    <a:pt x="2072589" y="2034006"/>
                  </a:cubicBezTo>
                  <a:cubicBezTo>
                    <a:pt x="2073299" y="2050138"/>
                    <a:pt x="2098336" y="2060463"/>
                    <a:pt x="2077494" y="2093501"/>
                  </a:cubicBezTo>
                  <a:cubicBezTo>
                    <a:pt x="2071750" y="2102600"/>
                    <a:pt x="2055618" y="2108859"/>
                    <a:pt x="2054909" y="2110085"/>
                  </a:cubicBezTo>
                  <a:cubicBezTo>
                    <a:pt x="2053554" y="2112408"/>
                    <a:pt x="2063684" y="2143253"/>
                    <a:pt x="2055618" y="2163128"/>
                  </a:cubicBezTo>
                  <a:cubicBezTo>
                    <a:pt x="2050714" y="2175066"/>
                    <a:pt x="2027226" y="2195521"/>
                    <a:pt x="2013288" y="2196425"/>
                  </a:cubicBezTo>
                  <a:cubicBezTo>
                    <a:pt x="2048907" y="2261534"/>
                    <a:pt x="1971602" y="2293927"/>
                    <a:pt x="1917269" y="2274117"/>
                  </a:cubicBezTo>
                  <a:lnTo>
                    <a:pt x="1912494" y="2303994"/>
                  </a:lnTo>
                  <a:cubicBezTo>
                    <a:pt x="1957599" y="2316770"/>
                    <a:pt x="2001543" y="2314899"/>
                    <a:pt x="2047810" y="2315544"/>
                  </a:cubicBezTo>
                  <a:cubicBezTo>
                    <a:pt x="2130472" y="2316641"/>
                    <a:pt x="2212875" y="2333483"/>
                    <a:pt x="2290373" y="2333806"/>
                  </a:cubicBezTo>
                  <a:cubicBezTo>
                    <a:pt x="2309280" y="2333870"/>
                    <a:pt x="2327671" y="2325804"/>
                    <a:pt x="2347352" y="2329095"/>
                  </a:cubicBezTo>
                  <a:cubicBezTo>
                    <a:pt x="2349869" y="2302574"/>
                    <a:pt x="2349030" y="2270891"/>
                    <a:pt x="2352515" y="2245015"/>
                  </a:cubicBezTo>
                  <a:cubicBezTo>
                    <a:pt x="2360129" y="2188359"/>
                    <a:pt x="2384521" y="2149383"/>
                    <a:pt x="2378842" y="2089436"/>
                  </a:cubicBezTo>
                  <a:cubicBezTo>
                    <a:pt x="2373293" y="2030909"/>
                    <a:pt x="2360516" y="1988126"/>
                    <a:pt x="2365743" y="1924243"/>
                  </a:cubicBezTo>
                  <a:cubicBezTo>
                    <a:pt x="2369615" y="1876685"/>
                    <a:pt x="2394136" y="1831064"/>
                    <a:pt x="2397878" y="1787055"/>
                  </a:cubicBezTo>
                  <a:cubicBezTo>
                    <a:pt x="2402782" y="1729431"/>
                    <a:pt x="2379810" y="1680325"/>
                    <a:pt x="2379423" y="1626766"/>
                  </a:cubicBezTo>
                  <a:cubicBezTo>
                    <a:pt x="2379036" y="1579531"/>
                    <a:pt x="2392716" y="1532232"/>
                    <a:pt x="2388522" y="1480415"/>
                  </a:cubicBezTo>
                  <a:cubicBezTo>
                    <a:pt x="2385682" y="1444925"/>
                    <a:pt x="2372131" y="1406917"/>
                    <a:pt x="2370131" y="1370717"/>
                  </a:cubicBezTo>
                  <a:cubicBezTo>
                    <a:pt x="2367743" y="1328386"/>
                    <a:pt x="2374712" y="1290120"/>
                    <a:pt x="2384004" y="1249338"/>
                  </a:cubicBezTo>
                  <a:close/>
                  <a:moveTo>
                    <a:pt x="1775242" y="2164354"/>
                  </a:moveTo>
                  <a:lnTo>
                    <a:pt x="1861904" y="1952055"/>
                  </a:lnTo>
                  <a:cubicBezTo>
                    <a:pt x="1738525" y="1882687"/>
                    <a:pt x="1619986" y="1814415"/>
                    <a:pt x="1535453" y="1697296"/>
                  </a:cubicBezTo>
                  <a:cubicBezTo>
                    <a:pt x="1526548" y="1684971"/>
                    <a:pt x="1479249" y="1623669"/>
                    <a:pt x="1503576" y="1615732"/>
                  </a:cubicBezTo>
                  <a:cubicBezTo>
                    <a:pt x="1529065" y="1607408"/>
                    <a:pt x="1549650" y="1676711"/>
                    <a:pt x="1571654" y="1688455"/>
                  </a:cubicBezTo>
                  <a:cubicBezTo>
                    <a:pt x="1658574" y="1585016"/>
                    <a:pt x="1772144" y="1512163"/>
                    <a:pt x="1882875" y="1436988"/>
                  </a:cubicBezTo>
                  <a:cubicBezTo>
                    <a:pt x="1895394" y="1412015"/>
                    <a:pt x="1841835" y="1288894"/>
                    <a:pt x="1827832" y="1258566"/>
                  </a:cubicBezTo>
                  <a:cubicBezTo>
                    <a:pt x="1801569" y="1201587"/>
                    <a:pt x="1806215" y="1187262"/>
                    <a:pt x="1739364" y="1202039"/>
                  </a:cubicBezTo>
                  <a:cubicBezTo>
                    <a:pt x="1611920" y="1230173"/>
                    <a:pt x="1419689" y="1358456"/>
                    <a:pt x="1340641" y="1462154"/>
                  </a:cubicBezTo>
                  <a:cubicBezTo>
                    <a:pt x="1175255" y="1679034"/>
                    <a:pt x="1267337" y="1842356"/>
                    <a:pt x="1459890" y="1987803"/>
                  </a:cubicBezTo>
                  <a:cubicBezTo>
                    <a:pt x="1554231" y="2059043"/>
                    <a:pt x="1664317" y="2123507"/>
                    <a:pt x="1775177" y="2164354"/>
                  </a:cubicBezTo>
                  <a:close/>
                  <a:moveTo>
                    <a:pt x="2383876" y="2329031"/>
                  </a:moveTo>
                  <a:lnTo>
                    <a:pt x="2720005" y="2333290"/>
                  </a:lnTo>
                  <a:cubicBezTo>
                    <a:pt x="2729491" y="2331999"/>
                    <a:pt x="2737040" y="2326837"/>
                    <a:pt x="2743364" y="2320061"/>
                  </a:cubicBezTo>
                  <a:cubicBezTo>
                    <a:pt x="2782920" y="2277343"/>
                    <a:pt x="2754140" y="2086081"/>
                    <a:pt x="2759238" y="2020261"/>
                  </a:cubicBezTo>
                  <a:cubicBezTo>
                    <a:pt x="2764013" y="1958056"/>
                    <a:pt x="2788341" y="1891269"/>
                    <a:pt x="2791374" y="1828224"/>
                  </a:cubicBezTo>
                  <a:cubicBezTo>
                    <a:pt x="2794148" y="1770278"/>
                    <a:pt x="2776145" y="1716009"/>
                    <a:pt x="2772660" y="1658966"/>
                  </a:cubicBezTo>
                  <a:cubicBezTo>
                    <a:pt x="2765046" y="1533135"/>
                    <a:pt x="2818863" y="1376202"/>
                    <a:pt x="2722586" y="1269794"/>
                  </a:cubicBezTo>
                  <a:cubicBezTo>
                    <a:pt x="2674448" y="1216622"/>
                    <a:pt x="2585915" y="1239853"/>
                    <a:pt x="2523386" y="1244692"/>
                  </a:cubicBezTo>
                  <a:cubicBezTo>
                    <a:pt x="2489122" y="1247338"/>
                    <a:pt x="2453824" y="1240111"/>
                    <a:pt x="2420399" y="1251532"/>
                  </a:cubicBezTo>
                  <a:cubicBezTo>
                    <a:pt x="2380520" y="1330902"/>
                    <a:pt x="2420076" y="1414532"/>
                    <a:pt x="2424980" y="1494160"/>
                  </a:cubicBezTo>
                  <a:cubicBezTo>
                    <a:pt x="2428142" y="1545654"/>
                    <a:pt x="2412074" y="1594437"/>
                    <a:pt x="2415688" y="1645221"/>
                  </a:cubicBezTo>
                  <a:cubicBezTo>
                    <a:pt x="2418076" y="1678131"/>
                    <a:pt x="2431304" y="1712847"/>
                    <a:pt x="2433562" y="1746273"/>
                  </a:cubicBezTo>
                  <a:cubicBezTo>
                    <a:pt x="2438273" y="1816222"/>
                    <a:pt x="2401943" y="1877137"/>
                    <a:pt x="2397620" y="1947022"/>
                  </a:cubicBezTo>
                  <a:cubicBezTo>
                    <a:pt x="2393684" y="2010582"/>
                    <a:pt x="2417624" y="2064657"/>
                    <a:pt x="2416204" y="2120862"/>
                  </a:cubicBezTo>
                  <a:cubicBezTo>
                    <a:pt x="2415301" y="2156159"/>
                    <a:pt x="2394781" y="2198877"/>
                    <a:pt x="2389102" y="2235851"/>
                  </a:cubicBezTo>
                  <a:cubicBezTo>
                    <a:pt x="2384392" y="2266567"/>
                    <a:pt x="2383101" y="2297993"/>
                    <a:pt x="2383876" y="2329031"/>
                  </a:cubicBezTo>
                  <a:close/>
                  <a:moveTo>
                    <a:pt x="3861903" y="1775311"/>
                  </a:moveTo>
                  <a:cubicBezTo>
                    <a:pt x="3867646" y="1767245"/>
                    <a:pt x="3792019" y="1639672"/>
                    <a:pt x="3781823" y="1619991"/>
                  </a:cubicBezTo>
                  <a:cubicBezTo>
                    <a:pt x="3734459" y="1528941"/>
                    <a:pt x="3692064" y="1427437"/>
                    <a:pt x="3632375" y="1343937"/>
                  </a:cubicBezTo>
                  <a:cubicBezTo>
                    <a:pt x="3573976" y="1262309"/>
                    <a:pt x="3514933" y="1211718"/>
                    <a:pt x="3420527" y="1285991"/>
                  </a:cubicBezTo>
                  <a:cubicBezTo>
                    <a:pt x="3360903" y="1332903"/>
                    <a:pt x="3353805" y="1393237"/>
                    <a:pt x="3322057" y="1457572"/>
                  </a:cubicBezTo>
                  <a:lnTo>
                    <a:pt x="3322057" y="1464219"/>
                  </a:lnTo>
                  <a:cubicBezTo>
                    <a:pt x="3369227" y="1466477"/>
                    <a:pt x="3349611" y="1510615"/>
                    <a:pt x="3341544" y="1540943"/>
                  </a:cubicBezTo>
                  <a:cubicBezTo>
                    <a:pt x="3323605" y="1608440"/>
                    <a:pt x="3291599" y="1671872"/>
                    <a:pt x="3267917" y="1737304"/>
                  </a:cubicBezTo>
                  <a:lnTo>
                    <a:pt x="3184740" y="1903465"/>
                  </a:lnTo>
                  <a:cubicBezTo>
                    <a:pt x="3258432" y="1890623"/>
                    <a:pt x="3310119" y="1814932"/>
                    <a:pt x="3342706" y="1752597"/>
                  </a:cubicBezTo>
                  <a:cubicBezTo>
                    <a:pt x="3352127" y="1734593"/>
                    <a:pt x="3388134" y="1640123"/>
                    <a:pt x="3396394" y="1636574"/>
                  </a:cubicBezTo>
                  <a:cubicBezTo>
                    <a:pt x="3400846" y="1634639"/>
                    <a:pt x="3405428" y="1633219"/>
                    <a:pt x="3410332" y="1634251"/>
                  </a:cubicBezTo>
                  <a:cubicBezTo>
                    <a:pt x="3430658" y="1639414"/>
                    <a:pt x="3421044" y="1704975"/>
                    <a:pt x="3423883" y="1726205"/>
                  </a:cubicBezTo>
                  <a:cubicBezTo>
                    <a:pt x="3437047" y="1823836"/>
                    <a:pt x="3510609" y="1791249"/>
                    <a:pt x="3550940" y="1732077"/>
                  </a:cubicBezTo>
                  <a:cubicBezTo>
                    <a:pt x="3558296" y="1721300"/>
                    <a:pt x="3575589" y="1691940"/>
                    <a:pt x="3577461" y="1680454"/>
                  </a:cubicBezTo>
                  <a:cubicBezTo>
                    <a:pt x="3580107" y="1663999"/>
                    <a:pt x="3559393" y="1624572"/>
                    <a:pt x="3556554" y="1602697"/>
                  </a:cubicBezTo>
                  <a:cubicBezTo>
                    <a:pt x="3553585" y="1579338"/>
                    <a:pt x="3549778" y="1524811"/>
                    <a:pt x="3581591" y="1519971"/>
                  </a:cubicBezTo>
                  <a:cubicBezTo>
                    <a:pt x="3615984" y="1514744"/>
                    <a:pt x="3628761" y="1579208"/>
                    <a:pt x="3628761" y="1603665"/>
                  </a:cubicBezTo>
                  <a:cubicBezTo>
                    <a:pt x="3628761" y="1623088"/>
                    <a:pt x="3615726" y="1657546"/>
                    <a:pt x="3620437" y="1675872"/>
                  </a:cubicBezTo>
                  <a:cubicBezTo>
                    <a:pt x="3622115" y="1682390"/>
                    <a:pt x="3641280" y="1706588"/>
                    <a:pt x="3647023" y="1713493"/>
                  </a:cubicBezTo>
                  <a:cubicBezTo>
                    <a:pt x="3700581" y="1777634"/>
                    <a:pt x="3782081" y="1804607"/>
                    <a:pt x="3861903" y="1775246"/>
                  </a:cubicBezTo>
                  <a:close/>
                  <a:moveTo>
                    <a:pt x="3070847" y="1442021"/>
                  </a:moveTo>
                  <a:lnTo>
                    <a:pt x="2900298" y="1836548"/>
                  </a:lnTo>
                  <a:cubicBezTo>
                    <a:pt x="2892232" y="1852035"/>
                    <a:pt x="2886360" y="1874104"/>
                    <a:pt x="2864033" y="1865006"/>
                  </a:cubicBezTo>
                  <a:cubicBezTo>
                    <a:pt x="2856418" y="1859521"/>
                    <a:pt x="2859645" y="1843001"/>
                    <a:pt x="2861968" y="1834806"/>
                  </a:cubicBezTo>
                  <a:cubicBezTo>
                    <a:pt x="2878874" y="1773569"/>
                    <a:pt x="2931207" y="1697748"/>
                    <a:pt x="2950308" y="1634897"/>
                  </a:cubicBezTo>
                  <a:cubicBezTo>
                    <a:pt x="2970376" y="1568884"/>
                    <a:pt x="2909138" y="1437375"/>
                    <a:pt x="2874357" y="1378912"/>
                  </a:cubicBezTo>
                  <a:cubicBezTo>
                    <a:pt x="2849127" y="1336581"/>
                    <a:pt x="2817443" y="1292185"/>
                    <a:pt x="2768337" y="1276828"/>
                  </a:cubicBezTo>
                  <a:cubicBezTo>
                    <a:pt x="2782920" y="1306317"/>
                    <a:pt x="2799698" y="1335807"/>
                    <a:pt x="2807248" y="1368265"/>
                  </a:cubicBezTo>
                  <a:cubicBezTo>
                    <a:pt x="2830091" y="1466025"/>
                    <a:pt x="2802150" y="1575724"/>
                    <a:pt x="2809313" y="1677292"/>
                  </a:cubicBezTo>
                  <a:cubicBezTo>
                    <a:pt x="2813571" y="1738013"/>
                    <a:pt x="2828026" y="1785506"/>
                    <a:pt x="2823380" y="1851132"/>
                  </a:cubicBezTo>
                  <a:cubicBezTo>
                    <a:pt x="2820734" y="1888946"/>
                    <a:pt x="2795181" y="1967348"/>
                    <a:pt x="2800537" y="1997096"/>
                  </a:cubicBezTo>
                  <a:cubicBezTo>
                    <a:pt x="2805893" y="2026843"/>
                    <a:pt x="2862032" y="2055236"/>
                    <a:pt x="2890102" y="2058591"/>
                  </a:cubicBezTo>
                  <a:cubicBezTo>
                    <a:pt x="3018837" y="2073885"/>
                    <a:pt x="3127503" y="1934503"/>
                    <a:pt x="3182546" y="1835064"/>
                  </a:cubicBezTo>
                  <a:cubicBezTo>
                    <a:pt x="3240299" y="1730722"/>
                    <a:pt x="3283662" y="1610698"/>
                    <a:pt x="3317475" y="1496483"/>
                  </a:cubicBezTo>
                  <a:lnTo>
                    <a:pt x="3070912" y="1442085"/>
                  </a:lnTo>
                  <a:close/>
                  <a:moveTo>
                    <a:pt x="5449887" y="1592437"/>
                  </a:moveTo>
                  <a:cubicBezTo>
                    <a:pt x="5417946" y="1551397"/>
                    <a:pt x="5367291" y="1529457"/>
                    <a:pt x="5326702" y="1498290"/>
                  </a:cubicBezTo>
                  <a:cubicBezTo>
                    <a:pt x="5279596" y="1462154"/>
                    <a:pt x="5238234" y="1417564"/>
                    <a:pt x="5186675" y="1386655"/>
                  </a:cubicBezTo>
                  <a:cubicBezTo>
                    <a:pt x="5145700" y="1391108"/>
                    <a:pt x="5103046" y="1374653"/>
                    <a:pt x="5063232" y="1373749"/>
                  </a:cubicBezTo>
                  <a:cubicBezTo>
                    <a:pt x="5040776" y="1373233"/>
                    <a:pt x="5008060" y="1381106"/>
                    <a:pt x="4985411" y="1381945"/>
                  </a:cubicBezTo>
                  <a:cubicBezTo>
                    <a:pt x="4822153" y="1388010"/>
                    <a:pt x="4658831" y="1379944"/>
                    <a:pt x="4496026" y="1372652"/>
                  </a:cubicBezTo>
                  <a:lnTo>
                    <a:pt x="4335350" y="1377105"/>
                  </a:lnTo>
                  <a:lnTo>
                    <a:pt x="4340770" y="1414273"/>
                  </a:lnTo>
                  <a:cubicBezTo>
                    <a:pt x="4429045" y="1412402"/>
                    <a:pt x="4517578" y="1415758"/>
                    <a:pt x="4605853" y="1414209"/>
                  </a:cubicBezTo>
                  <a:cubicBezTo>
                    <a:pt x="4626309" y="1413822"/>
                    <a:pt x="4746332" y="1391817"/>
                    <a:pt x="4724650" y="1436858"/>
                  </a:cubicBezTo>
                  <a:cubicBezTo>
                    <a:pt x="4723683" y="1438923"/>
                    <a:pt x="4716133" y="1446086"/>
                    <a:pt x="4715487" y="1446086"/>
                  </a:cubicBezTo>
                  <a:lnTo>
                    <a:pt x="4337931" y="1446086"/>
                  </a:lnTo>
                  <a:lnTo>
                    <a:pt x="4333607" y="1466090"/>
                  </a:lnTo>
                  <a:lnTo>
                    <a:pt x="4340899" y="1472865"/>
                  </a:lnTo>
                  <a:lnTo>
                    <a:pt x="4576106" y="1489320"/>
                  </a:lnTo>
                  <a:cubicBezTo>
                    <a:pt x="4583462" y="1496031"/>
                    <a:pt x="4583010" y="1510744"/>
                    <a:pt x="4572879" y="1514035"/>
                  </a:cubicBezTo>
                  <a:cubicBezTo>
                    <a:pt x="4556683" y="1519261"/>
                    <a:pt x="4452017" y="1515841"/>
                    <a:pt x="4426916" y="1514938"/>
                  </a:cubicBezTo>
                  <a:cubicBezTo>
                    <a:pt x="4397555" y="1513841"/>
                    <a:pt x="4362968" y="1508421"/>
                    <a:pt x="4333349" y="1505646"/>
                  </a:cubicBezTo>
                  <a:lnTo>
                    <a:pt x="4333349" y="1551397"/>
                  </a:lnTo>
                  <a:cubicBezTo>
                    <a:pt x="4333349" y="1551397"/>
                    <a:pt x="4413429" y="1551397"/>
                    <a:pt x="4413429" y="1551397"/>
                  </a:cubicBezTo>
                  <a:cubicBezTo>
                    <a:pt x="4427174" y="1561270"/>
                    <a:pt x="4446081" y="1550687"/>
                    <a:pt x="4459438" y="1560237"/>
                  </a:cubicBezTo>
                  <a:cubicBezTo>
                    <a:pt x="4472086" y="1569336"/>
                    <a:pt x="4458599" y="1583403"/>
                    <a:pt x="4454598" y="1583403"/>
                  </a:cubicBezTo>
                  <a:lnTo>
                    <a:pt x="4333349" y="1583403"/>
                  </a:lnTo>
                  <a:cubicBezTo>
                    <a:pt x="4334962" y="1650190"/>
                    <a:pt x="4325864" y="1715557"/>
                    <a:pt x="4333478" y="1782280"/>
                  </a:cubicBezTo>
                  <a:cubicBezTo>
                    <a:pt x="4335027" y="1793121"/>
                    <a:pt x="4343029" y="1798670"/>
                    <a:pt x="4353740" y="1798606"/>
                  </a:cubicBezTo>
                  <a:cubicBezTo>
                    <a:pt x="4626696" y="1803768"/>
                    <a:pt x="4900943" y="1796412"/>
                    <a:pt x="5172866" y="1811899"/>
                  </a:cubicBezTo>
                  <a:cubicBezTo>
                    <a:pt x="5252494" y="1776989"/>
                    <a:pt x="5314507" y="1715880"/>
                    <a:pt x="5384391" y="1666580"/>
                  </a:cubicBezTo>
                  <a:cubicBezTo>
                    <a:pt x="5400265" y="1655352"/>
                    <a:pt x="5420011" y="1646770"/>
                    <a:pt x="5434981" y="1635026"/>
                  </a:cubicBezTo>
                  <a:cubicBezTo>
                    <a:pt x="5438724" y="1632122"/>
                    <a:pt x="5443370" y="1635219"/>
                    <a:pt x="5440789" y="1624572"/>
                  </a:cubicBezTo>
                  <a:lnTo>
                    <a:pt x="5292050" y="1624572"/>
                  </a:lnTo>
                  <a:cubicBezTo>
                    <a:pt x="5278757" y="1624572"/>
                    <a:pt x="5278757" y="1592566"/>
                    <a:pt x="5292050" y="1592566"/>
                  </a:cubicBezTo>
                  <a:lnTo>
                    <a:pt x="5449952" y="1592566"/>
                  </a:lnTo>
                  <a:close/>
                  <a:moveTo>
                    <a:pt x="2978829" y="1555849"/>
                  </a:moveTo>
                  <a:cubicBezTo>
                    <a:pt x="2991993" y="1543976"/>
                    <a:pt x="3040389" y="1433890"/>
                    <a:pt x="3038002" y="1426018"/>
                  </a:cubicBezTo>
                  <a:lnTo>
                    <a:pt x="2914688" y="1377428"/>
                  </a:lnTo>
                  <a:cubicBezTo>
                    <a:pt x="2939079" y="1435632"/>
                    <a:pt x="2973151" y="1491127"/>
                    <a:pt x="2978764" y="1555849"/>
                  </a:cubicBezTo>
                  <a:close/>
                  <a:moveTo>
                    <a:pt x="1898814" y="1478092"/>
                  </a:moveTo>
                  <a:cubicBezTo>
                    <a:pt x="1860097" y="1485126"/>
                    <a:pt x="1847514" y="1495838"/>
                    <a:pt x="1844029" y="1535329"/>
                  </a:cubicBezTo>
                  <a:cubicBezTo>
                    <a:pt x="1836673" y="1617732"/>
                    <a:pt x="1838867" y="1719042"/>
                    <a:pt x="1834866" y="1805188"/>
                  </a:cubicBezTo>
                  <a:cubicBezTo>
                    <a:pt x="1833253" y="1840356"/>
                    <a:pt x="1824929" y="1900625"/>
                    <a:pt x="1864614" y="1912563"/>
                  </a:cubicBezTo>
                  <a:cubicBezTo>
                    <a:pt x="1916946" y="1775569"/>
                    <a:pt x="1914043" y="1622507"/>
                    <a:pt x="1898878" y="1478092"/>
                  </a:cubicBezTo>
                  <a:close/>
                  <a:moveTo>
                    <a:pt x="4008383" y="3276052"/>
                  </a:moveTo>
                  <a:cubicBezTo>
                    <a:pt x="4014191" y="3216041"/>
                    <a:pt x="4013674" y="3155577"/>
                    <a:pt x="4013158" y="3095114"/>
                  </a:cubicBezTo>
                  <a:cubicBezTo>
                    <a:pt x="4010061" y="2738207"/>
                    <a:pt x="4008318" y="2374136"/>
                    <a:pt x="4002833" y="2016583"/>
                  </a:cubicBezTo>
                  <a:lnTo>
                    <a:pt x="3884875" y="1804994"/>
                  </a:lnTo>
                  <a:cubicBezTo>
                    <a:pt x="3871905" y="1796799"/>
                    <a:pt x="3859451" y="1810995"/>
                    <a:pt x="3848094" y="1814222"/>
                  </a:cubicBezTo>
                  <a:cubicBezTo>
                    <a:pt x="3757625" y="1839775"/>
                    <a:pt x="3650507" y="1792153"/>
                    <a:pt x="3605595" y="1711363"/>
                  </a:cubicBezTo>
                  <a:cubicBezTo>
                    <a:pt x="3578752" y="1750854"/>
                    <a:pt x="3540809" y="1813447"/>
                    <a:pt x="3488605" y="1820739"/>
                  </a:cubicBezTo>
                  <a:cubicBezTo>
                    <a:pt x="3425496" y="1829515"/>
                    <a:pt x="3406138" y="1790991"/>
                    <a:pt x="3388328" y="1738852"/>
                  </a:cubicBezTo>
                  <a:cubicBezTo>
                    <a:pt x="3348449" y="1816287"/>
                    <a:pt x="3284372" y="1926759"/>
                    <a:pt x="3186740" y="1935729"/>
                  </a:cubicBezTo>
                  <a:cubicBezTo>
                    <a:pt x="3178222" y="1936503"/>
                    <a:pt x="3169318" y="1930050"/>
                    <a:pt x="3161897" y="1933083"/>
                  </a:cubicBezTo>
                  <a:cubicBezTo>
                    <a:pt x="3157057" y="1935019"/>
                    <a:pt x="3106596" y="1998773"/>
                    <a:pt x="3093238" y="2011098"/>
                  </a:cubicBezTo>
                  <a:cubicBezTo>
                    <a:pt x="3028581" y="2070658"/>
                    <a:pt x="2937208" y="2113828"/>
                    <a:pt x="2848933" y="2081370"/>
                  </a:cubicBezTo>
                  <a:lnTo>
                    <a:pt x="2795761" y="2049945"/>
                  </a:lnTo>
                  <a:cubicBezTo>
                    <a:pt x="2792083" y="2126734"/>
                    <a:pt x="2808667" y="2204168"/>
                    <a:pt x="2795245" y="2280441"/>
                  </a:cubicBezTo>
                  <a:cubicBezTo>
                    <a:pt x="2789309" y="2314254"/>
                    <a:pt x="2758980" y="2351422"/>
                    <a:pt x="2758658" y="2367748"/>
                  </a:cubicBezTo>
                  <a:cubicBezTo>
                    <a:pt x="2758141" y="2393301"/>
                    <a:pt x="2777113" y="2429115"/>
                    <a:pt x="2777694" y="2459314"/>
                  </a:cubicBezTo>
                  <a:cubicBezTo>
                    <a:pt x="2778210" y="2482609"/>
                    <a:pt x="2769305" y="2505129"/>
                    <a:pt x="2768079" y="2527779"/>
                  </a:cubicBezTo>
                  <a:cubicBezTo>
                    <a:pt x="2765304" y="2577982"/>
                    <a:pt x="2778855" y="2634187"/>
                    <a:pt x="2772789" y="2685809"/>
                  </a:cubicBezTo>
                  <a:cubicBezTo>
                    <a:pt x="2798020" y="2680905"/>
                    <a:pt x="2809119" y="2698909"/>
                    <a:pt x="2812862" y="2721236"/>
                  </a:cubicBezTo>
                  <a:cubicBezTo>
                    <a:pt x="2816604" y="2743433"/>
                    <a:pt x="2812410" y="2819384"/>
                    <a:pt x="2809506" y="2843775"/>
                  </a:cubicBezTo>
                  <a:cubicBezTo>
                    <a:pt x="2803763" y="2891527"/>
                    <a:pt x="2749172" y="2907981"/>
                    <a:pt x="2708777" y="2896302"/>
                  </a:cubicBezTo>
                  <a:lnTo>
                    <a:pt x="2704195" y="3271406"/>
                  </a:lnTo>
                  <a:lnTo>
                    <a:pt x="3038260" y="3271406"/>
                  </a:lnTo>
                  <a:lnTo>
                    <a:pt x="3029097" y="3189003"/>
                  </a:lnTo>
                  <a:cubicBezTo>
                    <a:pt x="3019289" y="3178743"/>
                    <a:pt x="2870679" y="3246434"/>
                    <a:pt x="2859709" y="3154803"/>
                  </a:cubicBezTo>
                  <a:cubicBezTo>
                    <a:pt x="2853063" y="3099373"/>
                    <a:pt x="2868614" y="2986964"/>
                    <a:pt x="2873583" y="2925985"/>
                  </a:cubicBezTo>
                  <a:cubicBezTo>
                    <a:pt x="2883133" y="2809317"/>
                    <a:pt x="2894555" y="2690197"/>
                    <a:pt x="2910816" y="2574304"/>
                  </a:cubicBezTo>
                  <a:cubicBezTo>
                    <a:pt x="2922754" y="2488997"/>
                    <a:pt x="2959212" y="2187455"/>
                    <a:pt x="3066588" y="2408143"/>
                  </a:cubicBezTo>
                  <a:cubicBezTo>
                    <a:pt x="3128213" y="2534813"/>
                    <a:pt x="3180352" y="2710459"/>
                    <a:pt x="3222554" y="2846937"/>
                  </a:cubicBezTo>
                  <a:cubicBezTo>
                    <a:pt x="3245010" y="2919597"/>
                    <a:pt x="3285856" y="3033231"/>
                    <a:pt x="3293341" y="3105632"/>
                  </a:cubicBezTo>
                  <a:cubicBezTo>
                    <a:pt x="3296181" y="3132928"/>
                    <a:pt x="3288244" y="3136800"/>
                    <a:pt x="3262432" y="3145382"/>
                  </a:cubicBezTo>
                  <a:cubicBezTo>
                    <a:pt x="3225264" y="3157707"/>
                    <a:pt x="3182030" y="3154093"/>
                    <a:pt x="3143829" y="3161772"/>
                  </a:cubicBezTo>
                  <a:lnTo>
                    <a:pt x="3152734" y="3271342"/>
                  </a:lnTo>
                  <a:lnTo>
                    <a:pt x="3512416" y="3271794"/>
                  </a:lnTo>
                  <a:lnTo>
                    <a:pt x="3532549" y="3161579"/>
                  </a:lnTo>
                  <a:cubicBezTo>
                    <a:pt x="3508480" y="3163450"/>
                    <a:pt x="3408977" y="3157642"/>
                    <a:pt x="3397749" y="3138542"/>
                  </a:cubicBezTo>
                  <a:cubicBezTo>
                    <a:pt x="3393361" y="3131057"/>
                    <a:pt x="3390844" y="3114731"/>
                    <a:pt x="3391619" y="3105697"/>
                  </a:cubicBezTo>
                  <a:cubicBezTo>
                    <a:pt x="3446145" y="2891785"/>
                    <a:pt x="3482152" y="2670903"/>
                    <a:pt x="3567007" y="2466348"/>
                  </a:cubicBezTo>
                  <a:cubicBezTo>
                    <a:pt x="3616759" y="2346454"/>
                    <a:pt x="3683739" y="2198748"/>
                    <a:pt x="3737040" y="2428728"/>
                  </a:cubicBezTo>
                  <a:cubicBezTo>
                    <a:pt x="3781888" y="2622378"/>
                    <a:pt x="3774144" y="2811898"/>
                    <a:pt x="3779435" y="3008517"/>
                  </a:cubicBezTo>
                  <a:cubicBezTo>
                    <a:pt x="3780468" y="3046072"/>
                    <a:pt x="3800343" y="3132799"/>
                    <a:pt x="3777113" y="3161321"/>
                  </a:cubicBezTo>
                  <a:cubicBezTo>
                    <a:pt x="3747945" y="3197005"/>
                    <a:pt x="3672512" y="3182357"/>
                    <a:pt x="3633214" y="3175259"/>
                  </a:cubicBezTo>
                  <a:cubicBezTo>
                    <a:pt x="3633794" y="3203006"/>
                    <a:pt x="3616952" y="3240755"/>
                    <a:pt x="3616694" y="3266502"/>
                  </a:cubicBezTo>
                  <a:cubicBezTo>
                    <a:pt x="3616694" y="3271922"/>
                    <a:pt x="3617210" y="3272503"/>
                    <a:pt x="3621728" y="3275923"/>
                  </a:cubicBezTo>
                  <a:lnTo>
                    <a:pt x="4008383" y="3275923"/>
                  </a:lnTo>
                  <a:close/>
                  <a:moveTo>
                    <a:pt x="4978635" y="1976769"/>
                  </a:moveTo>
                  <a:lnTo>
                    <a:pt x="4820411" y="2269406"/>
                  </a:lnTo>
                  <a:cubicBezTo>
                    <a:pt x="4817507" y="2373426"/>
                    <a:pt x="4906234" y="2322255"/>
                    <a:pt x="4953211" y="2283086"/>
                  </a:cubicBezTo>
                  <a:cubicBezTo>
                    <a:pt x="4990960" y="2251661"/>
                    <a:pt x="5047552" y="2168161"/>
                    <a:pt x="5102272" y="2207588"/>
                  </a:cubicBezTo>
                  <a:cubicBezTo>
                    <a:pt x="5151185" y="2242821"/>
                    <a:pt x="5166736" y="2347421"/>
                    <a:pt x="5255140" y="2333290"/>
                  </a:cubicBezTo>
                  <a:cubicBezTo>
                    <a:pt x="5305214" y="2325288"/>
                    <a:pt x="5335672" y="2258566"/>
                    <a:pt x="5367291" y="2230431"/>
                  </a:cubicBezTo>
                  <a:cubicBezTo>
                    <a:pt x="5417494" y="2185777"/>
                    <a:pt x="5423818" y="2276634"/>
                    <a:pt x="5435239" y="2304704"/>
                  </a:cubicBezTo>
                  <a:cubicBezTo>
                    <a:pt x="5452791" y="2347615"/>
                    <a:pt x="5483507" y="2373685"/>
                    <a:pt x="5530419" y="2378782"/>
                  </a:cubicBezTo>
                  <a:cubicBezTo>
                    <a:pt x="5547132" y="2380589"/>
                    <a:pt x="5598884" y="2383557"/>
                    <a:pt x="5589785" y="2356262"/>
                  </a:cubicBezTo>
                  <a:cubicBezTo>
                    <a:pt x="5585140" y="2342195"/>
                    <a:pt x="5560296" y="2301671"/>
                    <a:pt x="5551327" y="2284764"/>
                  </a:cubicBezTo>
                  <a:cubicBezTo>
                    <a:pt x="5505188" y="2197586"/>
                    <a:pt x="5429690" y="2050719"/>
                    <a:pt x="5367355" y="1979157"/>
                  </a:cubicBezTo>
                  <a:cubicBezTo>
                    <a:pt x="5351030" y="1960443"/>
                    <a:pt x="5329864" y="1935342"/>
                    <a:pt x="5303343" y="1942246"/>
                  </a:cubicBezTo>
                  <a:cubicBezTo>
                    <a:pt x="5256366" y="1954442"/>
                    <a:pt x="5199517" y="2085500"/>
                    <a:pt x="5166091" y="2125314"/>
                  </a:cubicBezTo>
                  <a:cubicBezTo>
                    <a:pt x="5149700" y="2144802"/>
                    <a:pt x="5133310" y="2161321"/>
                    <a:pt x="5105563" y="2154029"/>
                  </a:cubicBezTo>
                  <a:cubicBezTo>
                    <a:pt x="5070524" y="2144802"/>
                    <a:pt x="5023741" y="2029747"/>
                    <a:pt x="5001543" y="1997225"/>
                  </a:cubicBezTo>
                  <a:cubicBezTo>
                    <a:pt x="4998123" y="1992192"/>
                    <a:pt x="4986443" y="1971413"/>
                    <a:pt x="4978635" y="1976769"/>
                  </a:cubicBezTo>
                  <a:close/>
                  <a:moveTo>
                    <a:pt x="1974312" y="2013357"/>
                  </a:moveTo>
                  <a:cubicBezTo>
                    <a:pt x="1984443" y="2010259"/>
                    <a:pt x="2027871" y="2013357"/>
                    <a:pt x="2042971" y="2013357"/>
                  </a:cubicBezTo>
                  <a:cubicBezTo>
                    <a:pt x="2046584" y="2013357"/>
                    <a:pt x="2059232" y="2004000"/>
                    <a:pt x="2059232" y="1997418"/>
                  </a:cubicBezTo>
                  <a:cubicBezTo>
                    <a:pt x="2059361" y="1962896"/>
                    <a:pt x="1925529" y="1963734"/>
                    <a:pt x="1898685" y="1955733"/>
                  </a:cubicBezTo>
                  <a:lnTo>
                    <a:pt x="1807893" y="2174872"/>
                  </a:lnTo>
                  <a:cubicBezTo>
                    <a:pt x="1809635" y="2181647"/>
                    <a:pt x="1874938" y="2219074"/>
                    <a:pt x="1886553" y="2224688"/>
                  </a:cubicBezTo>
                  <a:cubicBezTo>
                    <a:pt x="1910429" y="2236110"/>
                    <a:pt x="1957277" y="2256759"/>
                    <a:pt x="1980959" y="2239594"/>
                  </a:cubicBezTo>
                  <a:cubicBezTo>
                    <a:pt x="2016966" y="2213525"/>
                    <a:pt x="1918689" y="2191779"/>
                    <a:pt x="1932950" y="2164418"/>
                  </a:cubicBezTo>
                  <a:cubicBezTo>
                    <a:pt x="1945855" y="2139510"/>
                    <a:pt x="1995349" y="2182615"/>
                    <a:pt x="2019870" y="2155062"/>
                  </a:cubicBezTo>
                  <a:cubicBezTo>
                    <a:pt x="2049359" y="2122023"/>
                    <a:pt x="1978442" y="2110860"/>
                    <a:pt x="1959406" y="2103826"/>
                  </a:cubicBezTo>
                  <a:lnTo>
                    <a:pt x="1957922" y="2080660"/>
                  </a:lnTo>
                  <a:cubicBezTo>
                    <a:pt x="1968698" y="2064205"/>
                    <a:pt x="2003092" y="2081822"/>
                    <a:pt x="2020128" y="2082402"/>
                  </a:cubicBezTo>
                  <a:cubicBezTo>
                    <a:pt x="2033614" y="2082919"/>
                    <a:pt x="2059426" y="2080725"/>
                    <a:pt x="2047101" y="2063302"/>
                  </a:cubicBezTo>
                  <a:cubicBezTo>
                    <a:pt x="2031162" y="2053171"/>
                    <a:pt x="1982507" y="2053752"/>
                    <a:pt x="1971925" y="2043298"/>
                  </a:cubicBezTo>
                  <a:cubicBezTo>
                    <a:pt x="1964504" y="2035942"/>
                    <a:pt x="1965472" y="2016132"/>
                    <a:pt x="1974312" y="2013421"/>
                  </a:cubicBezTo>
                  <a:close/>
                  <a:moveTo>
                    <a:pt x="2727039" y="2365619"/>
                  </a:moveTo>
                  <a:cubicBezTo>
                    <a:pt x="2700259" y="2375943"/>
                    <a:pt x="2676513" y="2366070"/>
                    <a:pt x="2651734" y="2365425"/>
                  </a:cubicBezTo>
                  <a:cubicBezTo>
                    <a:pt x="2522160" y="2362134"/>
                    <a:pt x="2386134" y="2372910"/>
                    <a:pt x="2257787" y="2365812"/>
                  </a:cubicBezTo>
                  <a:cubicBezTo>
                    <a:pt x="2208680" y="2363102"/>
                    <a:pt x="2156089" y="2349938"/>
                    <a:pt x="2106919" y="2347357"/>
                  </a:cubicBezTo>
                  <a:cubicBezTo>
                    <a:pt x="2054586" y="2344582"/>
                    <a:pt x="2003802" y="2352906"/>
                    <a:pt x="1951921" y="2346776"/>
                  </a:cubicBezTo>
                  <a:cubicBezTo>
                    <a:pt x="1933272" y="2344582"/>
                    <a:pt x="1914559" y="2340001"/>
                    <a:pt x="1896813" y="2333935"/>
                  </a:cubicBezTo>
                  <a:lnTo>
                    <a:pt x="1770596" y="2644640"/>
                  </a:lnTo>
                  <a:lnTo>
                    <a:pt x="2229910" y="2666967"/>
                  </a:lnTo>
                  <a:lnTo>
                    <a:pt x="2251140" y="2594372"/>
                  </a:lnTo>
                  <a:cubicBezTo>
                    <a:pt x="2229588" y="2592695"/>
                    <a:pt x="2148023" y="2568045"/>
                    <a:pt x="2145700" y="2546105"/>
                  </a:cubicBezTo>
                  <a:cubicBezTo>
                    <a:pt x="2142022" y="2511389"/>
                    <a:pt x="2202421" y="2549589"/>
                    <a:pt x="2220102" y="2554429"/>
                  </a:cubicBezTo>
                  <a:cubicBezTo>
                    <a:pt x="2252560" y="2563270"/>
                    <a:pt x="2292567" y="2565270"/>
                    <a:pt x="2326058" y="2561721"/>
                  </a:cubicBezTo>
                  <a:cubicBezTo>
                    <a:pt x="2351353" y="2559075"/>
                    <a:pt x="2398523" y="2536232"/>
                    <a:pt x="2413559" y="2536684"/>
                  </a:cubicBezTo>
                  <a:cubicBezTo>
                    <a:pt x="2419624" y="2536877"/>
                    <a:pt x="2426400" y="2541330"/>
                    <a:pt x="2429046" y="2547008"/>
                  </a:cubicBezTo>
                  <a:cubicBezTo>
                    <a:pt x="2436466" y="2569335"/>
                    <a:pt x="2386844" y="2582757"/>
                    <a:pt x="2370002" y="2587403"/>
                  </a:cubicBezTo>
                  <a:cubicBezTo>
                    <a:pt x="2348707" y="2593275"/>
                    <a:pt x="2327865" y="2594759"/>
                    <a:pt x="2306506" y="2599406"/>
                  </a:cubicBezTo>
                  <a:lnTo>
                    <a:pt x="2310506" y="2672129"/>
                  </a:lnTo>
                  <a:lnTo>
                    <a:pt x="2736137" y="2685874"/>
                  </a:lnTo>
                  <a:cubicBezTo>
                    <a:pt x="2734653" y="2659740"/>
                    <a:pt x="2742074" y="2636639"/>
                    <a:pt x="2740848" y="2610182"/>
                  </a:cubicBezTo>
                  <a:cubicBezTo>
                    <a:pt x="2739622" y="2584048"/>
                    <a:pt x="2729684" y="2560559"/>
                    <a:pt x="2731362" y="2532425"/>
                  </a:cubicBezTo>
                  <a:cubicBezTo>
                    <a:pt x="2732717" y="2509388"/>
                    <a:pt x="2744461" y="2482673"/>
                    <a:pt x="2744268" y="2459379"/>
                  </a:cubicBezTo>
                  <a:cubicBezTo>
                    <a:pt x="2744010" y="2429954"/>
                    <a:pt x="2728071" y="2395560"/>
                    <a:pt x="2726909" y="2365554"/>
                  </a:cubicBezTo>
                  <a:close/>
                  <a:moveTo>
                    <a:pt x="1810152" y="2343098"/>
                  </a:moveTo>
                  <a:lnTo>
                    <a:pt x="1332059" y="3531134"/>
                  </a:lnTo>
                  <a:lnTo>
                    <a:pt x="1333414" y="3541523"/>
                  </a:lnTo>
                  <a:lnTo>
                    <a:pt x="1357419" y="3554622"/>
                  </a:lnTo>
                  <a:lnTo>
                    <a:pt x="1846739" y="2361360"/>
                  </a:lnTo>
                  <a:cubicBezTo>
                    <a:pt x="1848482" y="2350454"/>
                    <a:pt x="1819121" y="2343421"/>
                    <a:pt x="1810216" y="2343098"/>
                  </a:cubicBezTo>
                  <a:close/>
                  <a:moveTo>
                    <a:pt x="3422657" y="3115892"/>
                  </a:moveTo>
                  <a:cubicBezTo>
                    <a:pt x="3472408" y="3128798"/>
                    <a:pt x="3524290" y="3124410"/>
                    <a:pt x="3575396" y="3130218"/>
                  </a:cubicBezTo>
                  <a:cubicBezTo>
                    <a:pt x="3611274" y="3134283"/>
                    <a:pt x="3718262" y="3161901"/>
                    <a:pt x="3744913" y="3143059"/>
                  </a:cubicBezTo>
                  <a:cubicBezTo>
                    <a:pt x="3756270" y="3135057"/>
                    <a:pt x="3752850" y="3097115"/>
                    <a:pt x="3752333" y="3081434"/>
                  </a:cubicBezTo>
                  <a:cubicBezTo>
                    <a:pt x="3745171" y="2874878"/>
                    <a:pt x="3749688" y="2639284"/>
                    <a:pt x="3704131" y="2438794"/>
                  </a:cubicBezTo>
                  <a:cubicBezTo>
                    <a:pt x="3697291" y="2408788"/>
                    <a:pt x="3690192" y="2371942"/>
                    <a:pt x="3671931" y="2347357"/>
                  </a:cubicBezTo>
                  <a:cubicBezTo>
                    <a:pt x="3657670" y="2344001"/>
                    <a:pt x="3629084" y="2409434"/>
                    <a:pt x="3623212" y="2422016"/>
                  </a:cubicBezTo>
                  <a:cubicBezTo>
                    <a:pt x="3520805" y="2640833"/>
                    <a:pt x="3484991" y="2884041"/>
                    <a:pt x="3422657" y="3115892"/>
                  </a:cubicBezTo>
                  <a:close/>
                  <a:moveTo>
                    <a:pt x="465246" y="2361682"/>
                  </a:moveTo>
                  <a:cubicBezTo>
                    <a:pt x="434079" y="2370329"/>
                    <a:pt x="415818" y="2450409"/>
                    <a:pt x="412204" y="2478285"/>
                  </a:cubicBezTo>
                  <a:cubicBezTo>
                    <a:pt x="396007" y="2603858"/>
                    <a:pt x="401299" y="2772665"/>
                    <a:pt x="397685" y="2902948"/>
                  </a:cubicBezTo>
                  <a:cubicBezTo>
                    <a:pt x="396072" y="2961476"/>
                    <a:pt x="387038" y="3055365"/>
                    <a:pt x="393233" y="3109117"/>
                  </a:cubicBezTo>
                  <a:cubicBezTo>
                    <a:pt x="396330" y="3136154"/>
                    <a:pt x="416463" y="3138929"/>
                    <a:pt x="441371" y="3139187"/>
                  </a:cubicBezTo>
                  <a:cubicBezTo>
                    <a:pt x="485250" y="3139574"/>
                    <a:pt x="590367" y="3122991"/>
                    <a:pt x="636828" y="3114666"/>
                  </a:cubicBezTo>
                  <a:cubicBezTo>
                    <a:pt x="648959" y="3112472"/>
                    <a:pt x="694775" y="3105310"/>
                    <a:pt x="695097" y="3091242"/>
                  </a:cubicBezTo>
                  <a:lnTo>
                    <a:pt x="536357" y="2485706"/>
                  </a:lnTo>
                  <a:cubicBezTo>
                    <a:pt x="528743" y="2461895"/>
                    <a:pt x="499963" y="2372588"/>
                    <a:pt x="480153" y="2363360"/>
                  </a:cubicBezTo>
                  <a:cubicBezTo>
                    <a:pt x="474668" y="2360779"/>
                    <a:pt x="471183" y="2360134"/>
                    <a:pt x="465246" y="2361747"/>
                  </a:cubicBezTo>
                  <a:close/>
                  <a:moveTo>
                    <a:pt x="2992574" y="2365619"/>
                  </a:moveTo>
                  <a:cubicBezTo>
                    <a:pt x="2967666" y="2427501"/>
                    <a:pt x="2957018" y="2494869"/>
                    <a:pt x="2947404" y="2560688"/>
                  </a:cubicBezTo>
                  <a:cubicBezTo>
                    <a:pt x="2930949" y="2673162"/>
                    <a:pt x="2919850" y="2794282"/>
                    <a:pt x="2910171" y="2907788"/>
                  </a:cubicBezTo>
                  <a:cubicBezTo>
                    <a:pt x="2904234" y="2977221"/>
                    <a:pt x="2891393" y="3069754"/>
                    <a:pt x="2891845" y="3136542"/>
                  </a:cubicBezTo>
                  <a:cubicBezTo>
                    <a:pt x="2892167" y="3189907"/>
                    <a:pt x="2956438" y="3166612"/>
                    <a:pt x="2988831" y="3160224"/>
                  </a:cubicBezTo>
                  <a:cubicBezTo>
                    <a:pt x="3029678" y="3152157"/>
                    <a:pt x="3069363" y="3137768"/>
                    <a:pt x="3110532" y="3130928"/>
                  </a:cubicBezTo>
                  <a:cubicBezTo>
                    <a:pt x="3133956" y="3126991"/>
                    <a:pt x="3258690" y="3121377"/>
                    <a:pt x="3261206" y="3104729"/>
                  </a:cubicBezTo>
                  <a:cubicBezTo>
                    <a:pt x="3210938" y="2924888"/>
                    <a:pt x="3157251" y="2744595"/>
                    <a:pt x="3093303" y="2569142"/>
                  </a:cubicBezTo>
                  <a:cubicBezTo>
                    <a:pt x="3076654" y="2523391"/>
                    <a:pt x="3058651" y="2471639"/>
                    <a:pt x="3037679" y="2428018"/>
                  </a:cubicBezTo>
                  <a:cubicBezTo>
                    <a:pt x="3033808" y="2419952"/>
                    <a:pt x="3004447" y="2356585"/>
                    <a:pt x="2992638" y="2365619"/>
                  </a:cubicBezTo>
                  <a:close/>
                  <a:moveTo>
                    <a:pt x="1152928" y="3138800"/>
                  </a:moveTo>
                  <a:cubicBezTo>
                    <a:pt x="1152089" y="3099954"/>
                    <a:pt x="1154025" y="3060850"/>
                    <a:pt x="1153121" y="3021939"/>
                  </a:cubicBezTo>
                  <a:cubicBezTo>
                    <a:pt x="1152863" y="3011098"/>
                    <a:pt x="1148346" y="3001096"/>
                    <a:pt x="1148153" y="2990320"/>
                  </a:cubicBezTo>
                  <a:cubicBezTo>
                    <a:pt x="1145442" y="2843840"/>
                    <a:pt x="1171899" y="2545976"/>
                    <a:pt x="1132150" y="2420726"/>
                  </a:cubicBezTo>
                  <a:cubicBezTo>
                    <a:pt x="1106467" y="2339743"/>
                    <a:pt x="1081237" y="2368135"/>
                    <a:pt x="1049876" y="2424985"/>
                  </a:cubicBezTo>
                  <a:cubicBezTo>
                    <a:pt x="947856" y="2609924"/>
                    <a:pt x="897072" y="2840355"/>
                    <a:pt x="812862" y="3034393"/>
                  </a:cubicBezTo>
                  <a:cubicBezTo>
                    <a:pt x="791116" y="3080144"/>
                    <a:pt x="868808" y="3088081"/>
                    <a:pt x="901202" y="3095372"/>
                  </a:cubicBezTo>
                  <a:cubicBezTo>
                    <a:pt x="983927" y="3113957"/>
                    <a:pt x="1069686" y="3122668"/>
                    <a:pt x="1152928" y="3138800"/>
                  </a:cubicBezTo>
                  <a:close/>
                  <a:moveTo>
                    <a:pt x="4649668" y="3087822"/>
                  </a:moveTo>
                  <a:cubicBezTo>
                    <a:pt x="4702324" y="3101115"/>
                    <a:pt x="4756463" y="3097824"/>
                    <a:pt x="4810151" y="3108084"/>
                  </a:cubicBezTo>
                  <a:cubicBezTo>
                    <a:pt x="4833058" y="3112472"/>
                    <a:pt x="4892812" y="3136025"/>
                    <a:pt x="4909912" y="3127378"/>
                  </a:cubicBezTo>
                  <a:cubicBezTo>
                    <a:pt x="4919979" y="3122281"/>
                    <a:pt x="4922882" y="3093307"/>
                    <a:pt x="4923786" y="3081757"/>
                  </a:cubicBezTo>
                  <a:cubicBezTo>
                    <a:pt x="4933336" y="2956829"/>
                    <a:pt x="4931077" y="2764018"/>
                    <a:pt x="4923592" y="2637865"/>
                  </a:cubicBezTo>
                  <a:cubicBezTo>
                    <a:pt x="4921850" y="2608633"/>
                    <a:pt x="4904879" y="2475640"/>
                    <a:pt x="4874679" y="2466928"/>
                  </a:cubicBezTo>
                  <a:cubicBezTo>
                    <a:pt x="4855385" y="2461314"/>
                    <a:pt x="4848545" y="2487319"/>
                    <a:pt x="4841899" y="2501258"/>
                  </a:cubicBezTo>
                  <a:cubicBezTo>
                    <a:pt x="4807312" y="2573659"/>
                    <a:pt x="4768659" y="2675743"/>
                    <a:pt x="4740525" y="2752145"/>
                  </a:cubicBezTo>
                  <a:cubicBezTo>
                    <a:pt x="4712842" y="2827321"/>
                    <a:pt x="4664381" y="2958314"/>
                    <a:pt x="4651088" y="3033683"/>
                  </a:cubicBezTo>
                  <a:cubicBezTo>
                    <a:pt x="4649668" y="3041749"/>
                    <a:pt x="4647797" y="3084725"/>
                    <a:pt x="4649733" y="3087822"/>
                  </a:cubicBezTo>
                  <a:close/>
                  <a:moveTo>
                    <a:pt x="5431174" y="3101696"/>
                  </a:moveTo>
                  <a:cubicBezTo>
                    <a:pt x="5436982" y="3093630"/>
                    <a:pt x="5402911" y="3024197"/>
                    <a:pt x="5398200" y="3009678"/>
                  </a:cubicBezTo>
                  <a:cubicBezTo>
                    <a:pt x="5359677" y="2890236"/>
                    <a:pt x="5300439" y="2570110"/>
                    <a:pt x="5224747" y="2487707"/>
                  </a:cubicBezTo>
                  <a:cubicBezTo>
                    <a:pt x="5220682" y="2483254"/>
                    <a:pt x="5220682" y="2477834"/>
                    <a:pt x="5211906" y="2480028"/>
                  </a:cubicBezTo>
                  <a:lnTo>
                    <a:pt x="5143247" y="3143382"/>
                  </a:lnTo>
                  <a:cubicBezTo>
                    <a:pt x="5150539" y="3150544"/>
                    <a:pt x="5287017" y="3114150"/>
                    <a:pt x="5310828" y="3111892"/>
                  </a:cubicBezTo>
                  <a:cubicBezTo>
                    <a:pt x="5351030" y="3108020"/>
                    <a:pt x="5394199" y="3119571"/>
                    <a:pt x="5431174" y="3101696"/>
                  </a:cubicBezTo>
                  <a:close/>
                  <a:moveTo>
                    <a:pt x="2159639" y="2887203"/>
                  </a:moveTo>
                  <a:lnTo>
                    <a:pt x="2159639" y="3266954"/>
                  </a:lnTo>
                  <a:lnTo>
                    <a:pt x="2328962" y="3266954"/>
                  </a:lnTo>
                  <a:lnTo>
                    <a:pt x="2333543" y="2887203"/>
                  </a:lnTo>
                  <a:cubicBezTo>
                    <a:pt x="2312378" y="2888236"/>
                    <a:pt x="2289470" y="2889720"/>
                    <a:pt x="2285147" y="2864683"/>
                  </a:cubicBezTo>
                  <a:lnTo>
                    <a:pt x="2273983" y="2658514"/>
                  </a:lnTo>
                  <a:lnTo>
                    <a:pt x="2216617" y="2882493"/>
                  </a:lnTo>
                  <a:cubicBezTo>
                    <a:pt x="2205777" y="2901658"/>
                    <a:pt x="2177255" y="2886687"/>
                    <a:pt x="2159639" y="2887268"/>
                  </a:cubicBezTo>
                  <a:close/>
                  <a:moveTo>
                    <a:pt x="2223715" y="2704200"/>
                  </a:moveTo>
                  <a:lnTo>
                    <a:pt x="1752463" y="2676711"/>
                  </a:lnTo>
                  <a:cubicBezTo>
                    <a:pt x="1749430" y="2704974"/>
                    <a:pt x="1724780" y="2740401"/>
                    <a:pt x="1721296" y="2766986"/>
                  </a:cubicBezTo>
                  <a:cubicBezTo>
                    <a:pt x="1720521" y="2772858"/>
                    <a:pt x="1724587" y="2811898"/>
                    <a:pt x="1726006" y="2819771"/>
                  </a:cubicBezTo>
                  <a:cubicBezTo>
                    <a:pt x="1735105" y="2869845"/>
                    <a:pt x="1761691" y="2855455"/>
                    <a:pt x="1795697" y="2854939"/>
                  </a:cubicBezTo>
                  <a:cubicBezTo>
                    <a:pt x="1838157" y="2854293"/>
                    <a:pt x="1881907" y="2845518"/>
                    <a:pt x="1919399" y="2845582"/>
                  </a:cubicBezTo>
                  <a:cubicBezTo>
                    <a:pt x="1963536" y="2845582"/>
                    <a:pt x="2004770" y="2855197"/>
                    <a:pt x="2056522" y="2855003"/>
                  </a:cubicBezTo>
                  <a:cubicBezTo>
                    <a:pt x="2099111" y="2854874"/>
                    <a:pt x="2141700" y="2856036"/>
                    <a:pt x="2184224" y="2854616"/>
                  </a:cubicBezTo>
                  <a:lnTo>
                    <a:pt x="2190806" y="2847453"/>
                  </a:lnTo>
                  <a:lnTo>
                    <a:pt x="2223715" y="2704264"/>
                  </a:lnTo>
                  <a:close/>
                  <a:moveTo>
                    <a:pt x="2320444" y="2849906"/>
                  </a:moveTo>
                  <a:cubicBezTo>
                    <a:pt x="2328510" y="2851712"/>
                    <a:pt x="2336705" y="2854358"/>
                    <a:pt x="2345029" y="2855068"/>
                  </a:cubicBezTo>
                  <a:cubicBezTo>
                    <a:pt x="2427884" y="2862295"/>
                    <a:pt x="2501640" y="2856100"/>
                    <a:pt x="2582688" y="2854874"/>
                  </a:cubicBezTo>
                  <a:cubicBezTo>
                    <a:pt x="2597917" y="2854681"/>
                    <a:pt x="2613404" y="2854552"/>
                    <a:pt x="2628632" y="2855132"/>
                  </a:cubicBezTo>
                  <a:cubicBezTo>
                    <a:pt x="2664575" y="2856423"/>
                    <a:pt x="2765949" y="2884816"/>
                    <a:pt x="2776403" y="2838097"/>
                  </a:cubicBezTo>
                  <a:cubicBezTo>
                    <a:pt x="2778274" y="2829708"/>
                    <a:pt x="2783114" y="2730657"/>
                    <a:pt x="2781307" y="2725301"/>
                  </a:cubicBezTo>
                  <a:lnTo>
                    <a:pt x="2777694" y="2719816"/>
                  </a:lnTo>
                  <a:lnTo>
                    <a:pt x="2310636" y="2708653"/>
                  </a:lnTo>
                  <a:lnTo>
                    <a:pt x="2320444" y="2849841"/>
                  </a:lnTo>
                  <a:close/>
                  <a:moveTo>
                    <a:pt x="1518999" y="3266889"/>
                  </a:moveTo>
                  <a:lnTo>
                    <a:pt x="1777565" y="3266889"/>
                  </a:lnTo>
                  <a:lnTo>
                    <a:pt x="1784082" y="3259469"/>
                  </a:lnTo>
                  <a:lnTo>
                    <a:pt x="1779888" y="2891720"/>
                  </a:lnTo>
                  <a:cubicBezTo>
                    <a:pt x="1749495" y="2896173"/>
                    <a:pt x="1722070" y="2884622"/>
                    <a:pt x="1704518" y="2859520"/>
                  </a:cubicBezTo>
                  <a:cubicBezTo>
                    <a:pt x="1699291" y="2852035"/>
                    <a:pt x="1699421" y="2833838"/>
                    <a:pt x="1690645" y="2836806"/>
                  </a:cubicBezTo>
                  <a:lnTo>
                    <a:pt x="1518999" y="3266889"/>
                  </a:lnTo>
                  <a:close/>
                  <a:moveTo>
                    <a:pt x="2123051" y="2887203"/>
                  </a:moveTo>
                  <a:lnTo>
                    <a:pt x="1816475" y="2887203"/>
                  </a:lnTo>
                  <a:lnTo>
                    <a:pt x="1816475" y="3061043"/>
                  </a:lnTo>
                  <a:lnTo>
                    <a:pt x="2123051" y="3065625"/>
                  </a:lnTo>
                  <a:lnTo>
                    <a:pt x="2123051" y="2887203"/>
                  </a:lnTo>
                  <a:close/>
                  <a:moveTo>
                    <a:pt x="2676255" y="2896818"/>
                  </a:moveTo>
                  <a:cubicBezTo>
                    <a:pt x="2624696" y="2886687"/>
                    <a:pt x="2571008" y="2889333"/>
                    <a:pt x="2519063" y="2896495"/>
                  </a:cubicBezTo>
                  <a:lnTo>
                    <a:pt x="2370131" y="2891720"/>
                  </a:lnTo>
                  <a:lnTo>
                    <a:pt x="2365549" y="3056462"/>
                  </a:lnTo>
                  <a:lnTo>
                    <a:pt x="2672189" y="3061043"/>
                  </a:lnTo>
                  <a:lnTo>
                    <a:pt x="2676255" y="2896818"/>
                  </a:lnTo>
                  <a:close/>
                  <a:moveTo>
                    <a:pt x="2672189" y="3097631"/>
                  </a:moveTo>
                  <a:lnTo>
                    <a:pt x="2365549" y="3093049"/>
                  </a:lnTo>
                  <a:cubicBezTo>
                    <a:pt x="2368324" y="3114925"/>
                    <a:pt x="2355806" y="3147641"/>
                    <a:pt x="2380520" y="3158223"/>
                  </a:cubicBezTo>
                  <a:cubicBezTo>
                    <a:pt x="2430981" y="3179905"/>
                    <a:pt x="2428916" y="3084273"/>
                    <a:pt x="2502415" y="3118796"/>
                  </a:cubicBezTo>
                  <a:cubicBezTo>
                    <a:pt x="2521515" y="3127766"/>
                    <a:pt x="2537195" y="3163708"/>
                    <a:pt x="2555328" y="3161966"/>
                  </a:cubicBezTo>
                  <a:cubicBezTo>
                    <a:pt x="2567459" y="3160804"/>
                    <a:pt x="2583204" y="3134993"/>
                    <a:pt x="2594690" y="3127637"/>
                  </a:cubicBezTo>
                  <a:cubicBezTo>
                    <a:pt x="2624825" y="3108278"/>
                    <a:pt x="2643797" y="3118667"/>
                    <a:pt x="2672254" y="3134283"/>
                  </a:cubicBezTo>
                  <a:lnTo>
                    <a:pt x="2672254" y="3097631"/>
                  </a:lnTo>
                  <a:close/>
                  <a:moveTo>
                    <a:pt x="2123051" y="3097631"/>
                  </a:moveTo>
                  <a:lnTo>
                    <a:pt x="1816475" y="3097631"/>
                  </a:lnTo>
                  <a:cubicBezTo>
                    <a:pt x="1817379" y="3110278"/>
                    <a:pt x="1811958" y="3125507"/>
                    <a:pt x="1823315" y="3134154"/>
                  </a:cubicBezTo>
                  <a:cubicBezTo>
                    <a:pt x="1837060" y="3120087"/>
                    <a:pt x="1863452" y="3116925"/>
                    <a:pt x="1881714" y="3121636"/>
                  </a:cubicBezTo>
                  <a:cubicBezTo>
                    <a:pt x="1905589" y="3127766"/>
                    <a:pt x="1921786" y="3179389"/>
                    <a:pt x="1947146" y="3162030"/>
                  </a:cubicBezTo>
                  <a:cubicBezTo>
                    <a:pt x="1960439" y="3152932"/>
                    <a:pt x="1965536" y="3131186"/>
                    <a:pt x="1988831" y="3121184"/>
                  </a:cubicBezTo>
                  <a:cubicBezTo>
                    <a:pt x="2066911" y="3087500"/>
                    <a:pt x="2057619" y="3202425"/>
                    <a:pt x="2123180" y="3153835"/>
                  </a:cubicBezTo>
                  <a:lnTo>
                    <a:pt x="2123180" y="3097631"/>
                  </a:lnTo>
                  <a:close/>
                  <a:moveTo>
                    <a:pt x="4731426" y="3280634"/>
                  </a:moveTo>
                  <a:cubicBezTo>
                    <a:pt x="4741557" y="3280053"/>
                    <a:pt x="4758786" y="3284699"/>
                    <a:pt x="4762722" y="3272955"/>
                  </a:cubicBezTo>
                  <a:lnTo>
                    <a:pt x="4785307" y="3145382"/>
                  </a:lnTo>
                  <a:lnTo>
                    <a:pt x="4749817" y="3134154"/>
                  </a:lnTo>
                  <a:lnTo>
                    <a:pt x="4731490" y="3280569"/>
                  </a:lnTo>
                  <a:close/>
                  <a:moveTo>
                    <a:pt x="973796" y="3261662"/>
                  </a:moveTo>
                  <a:lnTo>
                    <a:pt x="987670" y="3150544"/>
                  </a:lnTo>
                  <a:cubicBezTo>
                    <a:pt x="985670" y="3142865"/>
                    <a:pt x="964053" y="3140736"/>
                    <a:pt x="956180" y="3138800"/>
                  </a:cubicBezTo>
                  <a:lnTo>
                    <a:pt x="937854" y="3262308"/>
                  </a:lnTo>
                  <a:lnTo>
                    <a:pt x="973796" y="3261662"/>
                  </a:lnTo>
                  <a:close/>
                  <a:moveTo>
                    <a:pt x="1823315" y="3225720"/>
                  </a:moveTo>
                  <a:lnTo>
                    <a:pt x="2123051" y="3225720"/>
                  </a:lnTo>
                  <a:lnTo>
                    <a:pt x="2123051" y="3193714"/>
                  </a:lnTo>
                  <a:cubicBezTo>
                    <a:pt x="2096659" y="3207910"/>
                    <a:pt x="2077171" y="3205652"/>
                    <a:pt x="2054328" y="3186938"/>
                  </a:cubicBezTo>
                  <a:cubicBezTo>
                    <a:pt x="2041551" y="3176485"/>
                    <a:pt x="2028065" y="3147382"/>
                    <a:pt x="2011674" y="3148931"/>
                  </a:cubicBezTo>
                  <a:cubicBezTo>
                    <a:pt x="1982120" y="3151770"/>
                    <a:pt x="1965536" y="3227011"/>
                    <a:pt x="1908171" y="3191262"/>
                  </a:cubicBezTo>
                  <a:cubicBezTo>
                    <a:pt x="1896426" y="3183906"/>
                    <a:pt x="1881520" y="3158417"/>
                    <a:pt x="1874874" y="3155577"/>
                  </a:cubicBezTo>
                  <a:cubicBezTo>
                    <a:pt x="1836737" y="3139316"/>
                    <a:pt x="1798536" y="3195134"/>
                    <a:pt x="1823315" y="3225720"/>
                  </a:cubicBezTo>
                  <a:close/>
                  <a:moveTo>
                    <a:pt x="2667608" y="3225720"/>
                  </a:moveTo>
                  <a:cubicBezTo>
                    <a:pt x="2668898" y="3196166"/>
                    <a:pt x="2675416" y="3175969"/>
                    <a:pt x="2647023" y="3157062"/>
                  </a:cubicBezTo>
                  <a:cubicBezTo>
                    <a:pt x="2606176" y="3129895"/>
                    <a:pt x="2600950" y="3191133"/>
                    <a:pt x="2558877" y="3197327"/>
                  </a:cubicBezTo>
                  <a:cubicBezTo>
                    <a:pt x="2511061" y="3204361"/>
                    <a:pt x="2506544" y="3145447"/>
                    <a:pt x="2473118" y="3147382"/>
                  </a:cubicBezTo>
                  <a:cubicBezTo>
                    <a:pt x="2456599" y="3148350"/>
                    <a:pt x="2443500" y="3179582"/>
                    <a:pt x="2423754" y="3189971"/>
                  </a:cubicBezTo>
                  <a:cubicBezTo>
                    <a:pt x="2403492" y="3200618"/>
                    <a:pt x="2388328" y="3198876"/>
                    <a:pt x="2367743" y="3189842"/>
                  </a:cubicBezTo>
                  <a:cubicBezTo>
                    <a:pt x="2359355" y="3191262"/>
                    <a:pt x="2358967" y="3210040"/>
                    <a:pt x="2363033" y="3216880"/>
                  </a:cubicBezTo>
                  <a:lnTo>
                    <a:pt x="2667672" y="3225720"/>
                  </a:lnTo>
                  <a:close/>
                  <a:moveTo>
                    <a:pt x="5326315" y="3280569"/>
                  </a:moveTo>
                  <a:lnTo>
                    <a:pt x="5301149" y="3152287"/>
                  </a:lnTo>
                  <a:lnTo>
                    <a:pt x="5264884" y="3156546"/>
                  </a:lnTo>
                  <a:cubicBezTo>
                    <a:pt x="5256108" y="3162417"/>
                    <a:pt x="5268433" y="3262050"/>
                    <a:pt x="5270885" y="3277924"/>
                  </a:cubicBezTo>
                  <a:lnTo>
                    <a:pt x="5326315" y="3280569"/>
                  </a:lnTo>
                  <a:close/>
                  <a:moveTo>
                    <a:pt x="571267" y="3157642"/>
                  </a:moveTo>
                  <a:cubicBezTo>
                    <a:pt x="563265" y="3156610"/>
                    <a:pt x="538035" y="3154029"/>
                    <a:pt x="536357" y="3163773"/>
                  </a:cubicBezTo>
                  <a:lnTo>
                    <a:pt x="548940" y="3262308"/>
                  </a:lnTo>
                  <a:lnTo>
                    <a:pt x="585528" y="3262308"/>
                  </a:lnTo>
                  <a:cubicBezTo>
                    <a:pt x="585528" y="3262308"/>
                    <a:pt x="571267" y="3157642"/>
                    <a:pt x="571267" y="3157642"/>
                  </a:cubicBezTo>
                  <a:close/>
                  <a:moveTo>
                    <a:pt x="3106854" y="3166225"/>
                  </a:moveTo>
                  <a:lnTo>
                    <a:pt x="3061619" y="3175840"/>
                  </a:lnTo>
                  <a:lnTo>
                    <a:pt x="3070524" y="3271213"/>
                  </a:lnTo>
                  <a:lnTo>
                    <a:pt x="3120663" y="3271471"/>
                  </a:lnTo>
                  <a:lnTo>
                    <a:pt x="3106854" y="3166225"/>
                  </a:lnTo>
                  <a:close/>
                  <a:moveTo>
                    <a:pt x="3565200" y="3166935"/>
                  </a:moveTo>
                  <a:cubicBezTo>
                    <a:pt x="3563394" y="3197521"/>
                    <a:pt x="3525709" y="3304768"/>
                    <a:pt x="3585785" y="3269471"/>
                  </a:cubicBezTo>
                  <a:cubicBezTo>
                    <a:pt x="3578493" y="3232431"/>
                    <a:pt x="3634569" y="3152222"/>
                    <a:pt x="3565200" y="3166935"/>
                  </a:cubicBezTo>
                  <a:close/>
                  <a:moveTo>
                    <a:pt x="1326832" y="3642123"/>
                  </a:moveTo>
                  <a:lnTo>
                    <a:pt x="1285857" y="3628443"/>
                  </a:lnTo>
                  <a:lnTo>
                    <a:pt x="1258174" y="3733496"/>
                  </a:lnTo>
                  <a:cubicBezTo>
                    <a:pt x="1265853" y="3739884"/>
                    <a:pt x="1292181" y="3702909"/>
                    <a:pt x="1296633" y="3696521"/>
                  </a:cubicBezTo>
                  <a:cubicBezTo>
                    <a:pt x="1308377" y="3679679"/>
                    <a:pt x="1317347" y="3660256"/>
                    <a:pt x="1326832" y="3642123"/>
                  </a:cubicBezTo>
                  <a:close/>
                  <a:moveTo>
                    <a:pt x="1569331" y="3733560"/>
                  </a:moveTo>
                  <a:lnTo>
                    <a:pt x="1518999" y="3733560"/>
                  </a:lnTo>
                  <a:cubicBezTo>
                    <a:pt x="1513836" y="3771697"/>
                    <a:pt x="1569847" y="3768083"/>
                    <a:pt x="1569331" y="3733560"/>
                  </a:cubicBezTo>
                  <a:close/>
                  <a:moveTo>
                    <a:pt x="1656315" y="3733560"/>
                  </a:moveTo>
                  <a:cubicBezTo>
                    <a:pt x="1648314" y="3736593"/>
                    <a:pt x="1608951" y="3726204"/>
                    <a:pt x="1610565" y="3740336"/>
                  </a:cubicBezTo>
                  <a:cubicBezTo>
                    <a:pt x="1614178" y="3772277"/>
                    <a:pt x="1662446" y="3765502"/>
                    <a:pt x="1656315" y="3733560"/>
                  </a:cubicBezTo>
                  <a:close/>
                  <a:moveTo>
                    <a:pt x="1752398" y="3738142"/>
                  </a:moveTo>
                  <a:cubicBezTo>
                    <a:pt x="1734524" y="3738787"/>
                    <a:pt x="1712133" y="3724655"/>
                    <a:pt x="1697614" y="3740336"/>
                  </a:cubicBezTo>
                  <a:cubicBezTo>
                    <a:pt x="1709358" y="3769051"/>
                    <a:pt x="1742655" y="3764534"/>
                    <a:pt x="1752398" y="3738142"/>
                  </a:cubicBezTo>
                  <a:close/>
                  <a:moveTo>
                    <a:pt x="2393038" y="3733560"/>
                  </a:moveTo>
                  <a:cubicBezTo>
                    <a:pt x="2356644" y="3731818"/>
                    <a:pt x="2332704" y="3729624"/>
                    <a:pt x="2372260" y="3760920"/>
                  </a:cubicBezTo>
                  <a:cubicBezTo>
                    <a:pt x="2388457" y="3759630"/>
                    <a:pt x="2393813" y="3748918"/>
                    <a:pt x="2393038" y="3733560"/>
                  </a:cubicBezTo>
                  <a:close/>
                  <a:moveTo>
                    <a:pt x="2489122" y="3733560"/>
                  </a:moveTo>
                  <a:cubicBezTo>
                    <a:pt x="2476280" y="3734141"/>
                    <a:pt x="2463052" y="3732592"/>
                    <a:pt x="2450146" y="3733560"/>
                  </a:cubicBezTo>
                  <a:cubicBezTo>
                    <a:pt x="2445178" y="3733947"/>
                    <a:pt x="2434917" y="3731044"/>
                    <a:pt x="2438789" y="3740336"/>
                  </a:cubicBezTo>
                  <a:cubicBezTo>
                    <a:pt x="2450404" y="3768018"/>
                    <a:pt x="2485314" y="3765889"/>
                    <a:pt x="2489057" y="3733560"/>
                  </a:cubicBezTo>
                  <a:close/>
                  <a:moveTo>
                    <a:pt x="2589786" y="3733560"/>
                  </a:moveTo>
                  <a:cubicBezTo>
                    <a:pt x="2573912" y="3734335"/>
                    <a:pt x="2557586" y="3732398"/>
                    <a:pt x="2541712" y="3733560"/>
                  </a:cubicBezTo>
                  <a:cubicBezTo>
                    <a:pt x="2534872" y="3734076"/>
                    <a:pt x="2528484" y="3730011"/>
                    <a:pt x="2530355" y="3740336"/>
                  </a:cubicBezTo>
                  <a:cubicBezTo>
                    <a:pt x="2541196" y="3751370"/>
                    <a:pt x="2551779" y="3765825"/>
                    <a:pt x="2569072" y="3765695"/>
                  </a:cubicBezTo>
                  <a:cubicBezTo>
                    <a:pt x="2582172" y="3764340"/>
                    <a:pt x="2591141" y="3745563"/>
                    <a:pt x="2589786" y="3733560"/>
                  </a:cubicBezTo>
                  <a:close/>
                  <a:moveTo>
                    <a:pt x="2690451" y="3738142"/>
                  </a:moveTo>
                  <a:cubicBezTo>
                    <a:pt x="2680513" y="3734980"/>
                    <a:pt x="2626245" y="3727753"/>
                    <a:pt x="2626503" y="3740400"/>
                  </a:cubicBezTo>
                  <a:cubicBezTo>
                    <a:pt x="2644506" y="3770858"/>
                    <a:pt x="2676513" y="3774729"/>
                    <a:pt x="2690451" y="3738142"/>
                  </a:cubicBezTo>
                  <a:close/>
                  <a:moveTo>
                    <a:pt x="1848482" y="3738142"/>
                  </a:moveTo>
                  <a:cubicBezTo>
                    <a:pt x="1832607" y="3738916"/>
                    <a:pt x="1816282" y="3736980"/>
                    <a:pt x="1800408" y="3738142"/>
                  </a:cubicBezTo>
                  <a:cubicBezTo>
                    <a:pt x="1793632" y="3738658"/>
                    <a:pt x="1787115" y="3734593"/>
                    <a:pt x="1789115" y="3744917"/>
                  </a:cubicBezTo>
                  <a:cubicBezTo>
                    <a:pt x="1802602" y="3776536"/>
                    <a:pt x="1840286" y="3768793"/>
                    <a:pt x="1848482" y="3738206"/>
                  </a:cubicBezTo>
                  <a:close/>
                  <a:moveTo>
                    <a:pt x="1949146" y="3738142"/>
                  </a:moveTo>
                  <a:cubicBezTo>
                    <a:pt x="1932498" y="3739690"/>
                    <a:pt x="1912494" y="3735819"/>
                    <a:pt x="1896426" y="3738142"/>
                  </a:cubicBezTo>
                  <a:cubicBezTo>
                    <a:pt x="1890296" y="3738980"/>
                    <a:pt x="1888360" y="3735625"/>
                    <a:pt x="1889651" y="3744982"/>
                  </a:cubicBezTo>
                  <a:cubicBezTo>
                    <a:pt x="1894620" y="3781634"/>
                    <a:pt x="1940306" y="3766276"/>
                    <a:pt x="1949146" y="3738206"/>
                  </a:cubicBezTo>
                  <a:close/>
                  <a:moveTo>
                    <a:pt x="2040712" y="3738142"/>
                  </a:moveTo>
                  <a:cubicBezTo>
                    <a:pt x="2022773" y="3739045"/>
                    <a:pt x="1967601" y="3729301"/>
                    <a:pt x="1999414" y="3758855"/>
                  </a:cubicBezTo>
                  <a:cubicBezTo>
                    <a:pt x="2016643" y="3774858"/>
                    <a:pt x="2034066" y="3755371"/>
                    <a:pt x="2040712" y="3738142"/>
                  </a:cubicBezTo>
                  <a:close/>
                  <a:moveTo>
                    <a:pt x="2123051" y="3738142"/>
                  </a:moveTo>
                  <a:lnTo>
                    <a:pt x="2086463" y="3738142"/>
                  </a:lnTo>
                  <a:cubicBezTo>
                    <a:pt x="2083688" y="3775245"/>
                    <a:pt x="2124019" y="3775568"/>
                    <a:pt x="2123051" y="3738142"/>
                  </a:cubicBezTo>
                  <a:close/>
                  <a:moveTo>
                    <a:pt x="2782017" y="3738142"/>
                  </a:moveTo>
                  <a:cubicBezTo>
                    <a:pt x="2767627" y="3738787"/>
                    <a:pt x="2752850" y="3737045"/>
                    <a:pt x="2738460" y="3738142"/>
                  </a:cubicBezTo>
                  <a:cubicBezTo>
                    <a:pt x="2731685" y="3738658"/>
                    <a:pt x="2725232" y="3734593"/>
                    <a:pt x="2727103" y="3744917"/>
                  </a:cubicBezTo>
                  <a:cubicBezTo>
                    <a:pt x="2746010" y="3767373"/>
                    <a:pt x="2772079" y="3768535"/>
                    <a:pt x="2781952" y="3738142"/>
                  </a:cubicBezTo>
                  <a:close/>
                  <a:moveTo>
                    <a:pt x="2868937" y="3738142"/>
                  </a:moveTo>
                  <a:cubicBezTo>
                    <a:pt x="2856096" y="3738722"/>
                    <a:pt x="2842867" y="3737174"/>
                    <a:pt x="2829962" y="3738142"/>
                  </a:cubicBezTo>
                  <a:cubicBezTo>
                    <a:pt x="2823186" y="3738658"/>
                    <a:pt x="2816669" y="3734593"/>
                    <a:pt x="2818669" y="3744917"/>
                  </a:cubicBezTo>
                  <a:cubicBezTo>
                    <a:pt x="2825509" y="3770664"/>
                    <a:pt x="2869776" y="3767696"/>
                    <a:pt x="2868937" y="3738206"/>
                  </a:cubicBezTo>
                  <a:close/>
                  <a:moveTo>
                    <a:pt x="2960438" y="3738142"/>
                  </a:moveTo>
                  <a:lnTo>
                    <a:pt x="2905589" y="3740400"/>
                  </a:lnTo>
                  <a:cubicBezTo>
                    <a:pt x="2912687" y="3752338"/>
                    <a:pt x="2919979" y="3763630"/>
                    <a:pt x="2935337" y="3765244"/>
                  </a:cubicBezTo>
                  <a:cubicBezTo>
                    <a:pt x="2948952" y="3762856"/>
                    <a:pt x="2963084" y="3753693"/>
                    <a:pt x="2960503" y="373814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C0D661DE-81C0-327D-42CD-29F527FB6877}"/>
                </a:ext>
              </a:extLst>
            </p:cNvPr>
            <p:cNvSpPr/>
            <p:nvPr/>
          </p:nvSpPr>
          <p:spPr>
            <a:xfrm>
              <a:off x="5993850" y="5812613"/>
              <a:ext cx="362811" cy="43160"/>
            </a:xfrm>
            <a:custGeom>
              <a:avLst/>
              <a:gdLst>
                <a:gd name="csX0" fmla="*/ 356248 w 362811"/>
                <a:gd name="csY0" fmla="*/ 36373 h 43160"/>
                <a:gd name="csX1" fmla="*/ 254616 w 362811"/>
                <a:gd name="csY1" fmla="*/ 37276 h 43160"/>
                <a:gd name="csX2" fmla="*/ 20829 w 362811"/>
                <a:gd name="csY2" fmla="*/ 37663 h 43160"/>
                <a:gd name="csX3" fmla="*/ 115 w 362811"/>
                <a:gd name="csY3" fmla="*/ 16949 h 43160"/>
                <a:gd name="csX4" fmla="*/ 103167 w 362811"/>
                <a:gd name="csY4" fmla="*/ 5592 h 43160"/>
                <a:gd name="csX5" fmla="*/ 336825 w 362811"/>
                <a:gd name="csY5" fmla="*/ 5334 h 43160"/>
                <a:gd name="csX6" fmla="*/ 356184 w 362811"/>
                <a:gd name="csY6" fmla="*/ 36308 h 43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2811" h="43160">
                  <a:moveTo>
                    <a:pt x="356248" y="36373"/>
                  </a:moveTo>
                  <a:cubicBezTo>
                    <a:pt x="341536" y="50891"/>
                    <a:pt x="275781" y="37663"/>
                    <a:pt x="254616" y="37276"/>
                  </a:cubicBezTo>
                  <a:cubicBezTo>
                    <a:pt x="184409" y="35985"/>
                    <a:pt x="86390" y="46310"/>
                    <a:pt x="20829" y="37663"/>
                  </a:cubicBezTo>
                  <a:cubicBezTo>
                    <a:pt x="8568" y="36050"/>
                    <a:pt x="-1176" y="30952"/>
                    <a:pt x="115" y="16949"/>
                  </a:cubicBezTo>
                  <a:cubicBezTo>
                    <a:pt x="2825" y="-12411"/>
                    <a:pt x="84196" y="5205"/>
                    <a:pt x="103167" y="5592"/>
                  </a:cubicBezTo>
                  <a:cubicBezTo>
                    <a:pt x="175568" y="7012"/>
                    <a:pt x="267844" y="-2538"/>
                    <a:pt x="336825" y="5334"/>
                  </a:cubicBezTo>
                  <a:cubicBezTo>
                    <a:pt x="355022" y="7399"/>
                    <a:pt x="372832" y="19853"/>
                    <a:pt x="356184" y="3630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66313718-A316-7E6C-4BAD-1D0076E511B3}"/>
                </a:ext>
              </a:extLst>
            </p:cNvPr>
            <p:cNvSpPr/>
            <p:nvPr/>
          </p:nvSpPr>
          <p:spPr>
            <a:xfrm>
              <a:off x="6384715" y="5826488"/>
              <a:ext cx="26104" cy="26069"/>
            </a:xfrm>
            <a:custGeom>
              <a:avLst/>
              <a:gdLst>
                <a:gd name="csX0" fmla="*/ 26040 w 26104"/>
                <a:gd name="csY0" fmla="*/ 751 h 26069"/>
                <a:gd name="csX1" fmla="*/ 25589 w 26104"/>
                <a:gd name="csY1" fmla="*/ 23142 h 26069"/>
                <a:gd name="csX2" fmla="*/ 551 w 26104"/>
                <a:gd name="csY2" fmla="*/ 19077 h 26069"/>
                <a:gd name="csX3" fmla="*/ 26105 w 26104"/>
                <a:gd name="csY3" fmla="*/ 751 h 26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104" h="26069">
                  <a:moveTo>
                    <a:pt x="26040" y="751"/>
                  </a:moveTo>
                  <a:lnTo>
                    <a:pt x="25589" y="23142"/>
                  </a:lnTo>
                  <a:cubicBezTo>
                    <a:pt x="16038" y="27982"/>
                    <a:pt x="8101" y="26950"/>
                    <a:pt x="551" y="19077"/>
                  </a:cubicBezTo>
                  <a:cubicBezTo>
                    <a:pt x="-2740" y="-1378"/>
                    <a:pt x="9069" y="-991"/>
                    <a:pt x="26105" y="75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FEA6B039-A6F8-543A-4E0B-8C251FE8B383}"/>
                </a:ext>
              </a:extLst>
            </p:cNvPr>
            <p:cNvSpPr/>
            <p:nvPr/>
          </p:nvSpPr>
          <p:spPr>
            <a:xfrm>
              <a:off x="10148504" y="5455873"/>
              <a:ext cx="30486" cy="33262"/>
            </a:xfrm>
            <a:custGeom>
              <a:avLst/>
              <a:gdLst>
                <a:gd name="csX0" fmla="*/ 8266 w 30486"/>
                <a:gd name="csY0" fmla="*/ 1166 h 33262"/>
                <a:gd name="csX1" fmla="*/ 12396 w 30486"/>
                <a:gd name="csY1" fmla="*/ 33172 h 33262"/>
                <a:gd name="csX2" fmla="*/ 8266 w 30486"/>
                <a:gd name="csY2" fmla="*/ 1166 h 33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486" h="33262">
                  <a:moveTo>
                    <a:pt x="8266" y="1166"/>
                  </a:moveTo>
                  <a:cubicBezTo>
                    <a:pt x="34142" y="-7546"/>
                    <a:pt x="39820" y="35495"/>
                    <a:pt x="12396" y="33172"/>
                  </a:cubicBezTo>
                  <a:cubicBezTo>
                    <a:pt x="-3607" y="31817"/>
                    <a:pt x="-3156" y="5038"/>
                    <a:pt x="8266" y="116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C8B52559-B965-F083-6356-F7435FA8B58B}"/>
                </a:ext>
              </a:extLst>
            </p:cNvPr>
            <p:cNvSpPr/>
            <p:nvPr/>
          </p:nvSpPr>
          <p:spPr>
            <a:xfrm>
              <a:off x="10145477" y="5404319"/>
              <a:ext cx="32793" cy="30600"/>
            </a:xfrm>
            <a:custGeom>
              <a:avLst/>
              <a:gdLst>
                <a:gd name="csX0" fmla="*/ 4581 w 32793"/>
                <a:gd name="csY0" fmla="*/ 2646 h 30600"/>
                <a:gd name="csX1" fmla="*/ 27102 w 32793"/>
                <a:gd name="csY1" fmla="*/ 27489 h 30600"/>
                <a:gd name="csX2" fmla="*/ 4581 w 32793"/>
                <a:gd name="csY2" fmla="*/ 2646 h 30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93" h="30600">
                  <a:moveTo>
                    <a:pt x="4581" y="2646"/>
                  </a:moveTo>
                  <a:cubicBezTo>
                    <a:pt x="21488" y="-7937"/>
                    <a:pt x="43298" y="15874"/>
                    <a:pt x="27102" y="27489"/>
                  </a:cubicBezTo>
                  <a:cubicBezTo>
                    <a:pt x="9421" y="40072"/>
                    <a:pt x="-8712" y="10970"/>
                    <a:pt x="4581" y="264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0C57B17D-6BE4-BDFF-996A-2E5B67FB8195}"/>
                </a:ext>
              </a:extLst>
            </p:cNvPr>
            <p:cNvSpPr/>
            <p:nvPr/>
          </p:nvSpPr>
          <p:spPr>
            <a:xfrm>
              <a:off x="10149171" y="5512464"/>
              <a:ext cx="28716" cy="30820"/>
            </a:xfrm>
            <a:custGeom>
              <a:avLst/>
              <a:gdLst>
                <a:gd name="csX0" fmla="*/ 27279 w 28716"/>
                <a:gd name="csY0" fmla="*/ 26140 h 30820"/>
                <a:gd name="csX1" fmla="*/ 9341 w 28716"/>
                <a:gd name="csY1" fmla="*/ 1102 h 30820"/>
                <a:gd name="csX2" fmla="*/ 27279 w 28716"/>
                <a:gd name="csY2" fmla="*/ 26140 h 30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716" h="30820">
                  <a:moveTo>
                    <a:pt x="27279" y="26140"/>
                  </a:moveTo>
                  <a:cubicBezTo>
                    <a:pt x="15793" y="42014"/>
                    <a:pt x="-15503" y="13427"/>
                    <a:pt x="9341" y="1102"/>
                  </a:cubicBezTo>
                  <a:cubicBezTo>
                    <a:pt x="22504" y="-5415"/>
                    <a:pt x="32571" y="18783"/>
                    <a:pt x="27279" y="2614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BDA680F9-53B1-1F1C-FB0A-53CA1980D88C}"/>
                </a:ext>
              </a:extLst>
            </p:cNvPr>
            <p:cNvSpPr/>
            <p:nvPr/>
          </p:nvSpPr>
          <p:spPr>
            <a:xfrm>
              <a:off x="8570018" y="3895987"/>
              <a:ext cx="238794" cy="257930"/>
            </a:xfrm>
            <a:custGeom>
              <a:avLst/>
              <a:gdLst>
                <a:gd name="csX0" fmla="*/ 157830 w 238794"/>
                <a:gd name="csY0" fmla="*/ 67667 h 257930"/>
                <a:gd name="csX1" fmla="*/ 229199 w 238794"/>
                <a:gd name="csY1" fmla="*/ 103803 h 257930"/>
                <a:gd name="csX2" fmla="*/ 198871 w 238794"/>
                <a:gd name="csY2" fmla="*/ 146198 h 257930"/>
                <a:gd name="csX3" fmla="*/ 149377 w 238794"/>
                <a:gd name="csY3" fmla="*/ 197369 h 257930"/>
                <a:gd name="csX4" fmla="*/ 108918 w 238794"/>
                <a:gd name="csY4" fmla="*/ 257058 h 257930"/>
                <a:gd name="csX5" fmla="*/ 50584 w 238794"/>
                <a:gd name="csY5" fmla="*/ 172590 h 257930"/>
                <a:gd name="csX6" fmla="*/ 1284 w 238794"/>
                <a:gd name="csY6" fmla="*/ 122645 h 257930"/>
                <a:gd name="csX7" fmla="*/ 57101 w 238794"/>
                <a:gd name="csY7" fmla="*/ 95930 h 257930"/>
                <a:gd name="csX8" fmla="*/ 102207 w 238794"/>
                <a:gd name="csY8" fmla="*/ 35854 h 257930"/>
                <a:gd name="csX9" fmla="*/ 133310 w 238794"/>
                <a:gd name="csY9" fmla="*/ 2686 h 257930"/>
                <a:gd name="csX10" fmla="*/ 157830 w 238794"/>
                <a:gd name="csY10" fmla="*/ 67667 h 257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794" h="257930">
                  <a:moveTo>
                    <a:pt x="157830" y="67667"/>
                  </a:moveTo>
                  <a:cubicBezTo>
                    <a:pt x="180093" y="91607"/>
                    <a:pt x="212809" y="91478"/>
                    <a:pt x="229199" y="103803"/>
                  </a:cubicBezTo>
                  <a:cubicBezTo>
                    <a:pt x="259011" y="126194"/>
                    <a:pt x="210937" y="138390"/>
                    <a:pt x="198871" y="146198"/>
                  </a:cubicBezTo>
                  <a:cubicBezTo>
                    <a:pt x="176415" y="160781"/>
                    <a:pt x="161057" y="172009"/>
                    <a:pt x="149377" y="197369"/>
                  </a:cubicBezTo>
                  <a:cubicBezTo>
                    <a:pt x="139375" y="219051"/>
                    <a:pt x="140988" y="264802"/>
                    <a:pt x="108918" y="257058"/>
                  </a:cubicBezTo>
                  <a:cubicBezTo>
                    <a:pt x="93947" y="223310"/>
                    <a:pt x="80848" y="195691"/>
                    <a:pt x="50584" y="172590"/>
                  </a:cubicBezTo>
                  <a:cubicBezTo>
                    <a:pt x="32645" y="158846"/>
                    <a:pt x="-7685" y="149941"/>
                    <a:pt x="1284" y="122645"/>
                  </a:cubicBezTo>
                  <a:cubicBezTo>
                    <a:pt x="4317" y="113353"/>
                    <a:pt x="43615" y="104706"/>
                    <a:pt x="57101" y="95930"/>
                  </a:cubicBezTo>
                  <a:cubicBezTo>
                    <a:pt x="79622" y="81282"/>
                    <a:pt x="91172" y="59278"/>
                    <a:pt x="102207" y="35854"/>
                  </a:cubicBezTo>
                  <a:cubicBezTo>
                    <a:pt x="108079" y="23400"/>
                    <a:pt x="108401" y="-9574"/>
                    <a:pt x="133310" y="2686"/>
                  </a:cubicBezTo>
                  <a:cubicBezTo>
                    <a:pt x="147183" y="9526"/>
                    <a:pt x="137568" y="45856"/>
                    <a:pt x="157830" y="6766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9419EF2B-1392-DD54-357D-531B4FDB7EA8}"/>
                </a:ext>
              </a:extLst>
            </p:cNvPr>
            <p:cNvSpPr/>
            <p:nvPr/>
          </p:nvSpPr>
          <p:spPr>
            <a:xfrm>
              <a:off x="10966337" y="3960818"/>
              <a:ext cx="263086" cy="351742"/>
            </a:xfrm>
            <a:custGeom>
              <a:avLst/>
              <a:gdLst>
                <a:gd name="csX0" fmla="*/ 226826 w 263086"/>
                <a:gd name="csY0" fmla="*/ 68009 h 351742"/>
                <a:gd name="csX1" fmla="*/ 262768 w 263086"/>
                <a:gd name="csY1" fmla="*/ 102209 h 351742"/>
                <a:gd name="csX2" fmla="*/ 188754 w 263086"/>
                <a:gd name="csY2" fmla="*/ 346386 h 351742"/>
                <a:gd name="csX3" fmla="*/ 173525 w 263086"/>
                <a:gd name="csY3" fmla="*/ 351742 h 351742"/>
                <a:gd name="csX4" fmla="*/ 3299 w 263086"/>
                <a:gd name="csY4" fmla="*/ 286761 h 351742"/>
                <a:gd name="csX5" fmla="*/ 3363 w 263086"/>
                <a:gd name="csY5" fmla="*/ 255142 h 351742"/>
                <a:gd name="csX6" fmla="*/ 71828 w 263086"/>
                <a:gd name="csY6" fmla="*/ 37423 h 351742"/>
                <a:gd name="csX7" fmla="*/ 108997 w 263086"/>
                <a:gd name="csY7" fmla="*/ 36003 h 351742"/>
                <a:gd name="csX8" fmla="*/ 138164 w 263086"/>
                <a:gd name="csY8" fmla="*/ 577 h 351742"/>
                <a:gd name="csX9" fmla="*/ 222115 w 263086"/>
                <a:gd name="csY9" fmla="*/ 24517 h 351742"/>
                <a:gd name="csX10" fmla="*/ 226761 w 263086"/>
                <a:gd name="csY10" fmla="*/ 67880 h 351742"/>
                <a:gd name="csX11" fmla="*/ 144036 w 263086"/>
                <a:gd name="csY11" fmla="*/ 45553 h 351742"/>
                <a:gd name="csX12" fmla="*/ 194239 w 263086"/>
                <a:gd name="csY12" fmla="*/ 47876 h 351742"/>
                <a:gd name="csX13" fmla="*/ 144036 w 263086"/>
                <a:gd name="csY13" fmla="*/ 45553 h 351742"/>
                <a:gd name="csX14" fmla="*/ 226439 w 263086"/>
                <a:gd name="csY14" fmla="*/ 100532 h 351742"/>
                <a:gd name="csX15" fmla="*/ 98092 w 263086"/>
                <a:gd name="csY15" fmla="*/ 70332 h 351742"/>
                <a:gd name="csX16" fmla="*/ 40726 w 263086"/>
                <a:gd name="csY16" fmla="*/ 265402 h 351742"/>
                <a:gd name="csX17" fmla="*/ 148617 w 263086"/>
                <a:gd name="csY17" fmla="*/ 308959 h 351742"/>
                <a:gd name="csX18" fmla="*/ 162556 w 263086"/>
                <a:gd name="csY18" fmla="*/ 309088 h 351742"/>
                <a:gd name="csX19" fmla="*/ 226439 w 263086"/>
                <a:gd name="csY19" fmla="*/ 100596 h 351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63086" h="351742">
                  <a:moveTo>
                    <a:pt x="226826" y="68009"/>
                  </a:moveTo>
                  <a:cubicBezTo>
                    <a:pt x="232956" y="75172"/>
                    <a:pt x="266704" y="63041"/>
                    <a:pt x="262768" y="102209"/>
                  </a:cubicBezTo>
                  <a:lnTo>
                    <a:pt x="188754" y="346386"/>
                  </a:lnTo>
                  <a:cubicBezTo>
                    <a:pt x="185915" y="349354"/>
                    <a:pt x="177720" y="351677"/>
                    <a:pt x="173525" y="351742"/>
                  </a:cubicBezTo>
                  <a:cubicBezTo>
                    <a:pt x="163975" y="351935"/>
                    <a:pt x="9171" y="293730"/>
                    <a:pt x="3299" y="286761"/>
                  </a:cubicBezTo>
                  <a:cubicBezTo>
                    <a:pt x="-3090" y="279147"/>
                    <a:pt x="1427" y="263854"/>
                    <a:pt x="3363" y="255142"/>
                  </a:cubicBezTo>
                  <a:cubicBezTo>
                    <a:pt x="19108" y="184225"/>
                    <a:pt x="54276" y="108856"/>
                    <a:pt x="71828" y="37423"/>
                  </a:cubicBezTo>
                  <a:cubicBezTo>
                    <a:pt x="82475" y="26259"/>
                    <a:pt x="99640" y="38971"/>
                    <a:pt x="108997" y="36003"/>
                  </a:cubicBezTo>
                  <a:cubicBezTo>
                    <a:pt x="119773" y="32648"/>
                    <a:pt x="114417" y="5610"/>
                    <a:pt x="138164" y="577"/>
                  </a:cubicBezTo>
                  <a:cubicBezTo>
                    <a:pt x="154877" y="-2972"/>
                    <a:pt x="211920" y="10450"/>
                    <a:pt x="222115" y="24517"/>
                  </a:cubicBezTo>
                  <a:cubicBezTo>
                    <a:pt x="231408" y="37423"/>
                    <a:pt x="222954" y="63428"/>
                    <a:pt x="226761" y="67880"/>
                  </a:cubicBezTo>
                  <a:close/>
                  <a:moveTo>
                    <a:pt x="144036" y="45553"/>
                  </a:moveTo>
                  <a:cubicBezTo>
                    <a:pt x="159652" y="46521"/>
                    <a:pt x="181333" y="63492"/>
                    <a:pt x="194239" y="47876"/>
                  </a:cubicBezTo>
                  <a:cubicBezTo>
                    <a:pt x="193981" y="41746"/>
                    <a:pt x="141132" y="19097"/>
                    <a:pt x="144036" y="45553"/>
                  </a:cubicBezTo>
                  <a:close/>
                  <a:moveTo>
                    <a:pt x="226439" y="100532"/>
                  </a:moveTo>
                  <a:lnTo>
                    <a:pt x="98092" y="70332"/>
                  </a:lnTo>
                  <a:lnTo>
                    <a:pt x="40726" y="265402"/>
                  </a:lnTo>
                  <a:cubicBezTo>
                    <a:pt x="44081" y="270113"/>
                    <a:pt x="138422" y="306572"/>
                    <a:pt x="148617" y="308959"/>
                  </a:cubicBezTo>
                  <a:cubicBezTo>
                    <a:pt x="153457" y="310056"/>
                    <a:pt x="157651" y="313089"/>
                    <a:pt x="162556" y="309088"/>
                  </a:cubicBezTo>
                  <a:lnTo>
                    <a:pt x="226439" y="100596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A91B66F9-7580-54A0-B442-DE91BC005EEF}"/>
                </a:ext>
              </a:extLst>
            </p:cNvPr>
            <p:cNvSpPr/>
            <p:nvPr/>
          </p:nvSpPr>
          <p:spPr>
            <a:xfrm>
              <a:off x="10612138" y="4279587"/>
              <a:ext cx="345705" cy="37941"/>
            </a:xfrm>
            <a:custGeom>
              <a:avLst/>
              <a:gdLst>
                <a:gd name="csX0" fmla="*/ 10851 w 345705"/>
                <a:gd name="csY0" fmla="*/ 37941 h 37941"/>
                <a:gd name="csX1" fmla="*/ 5946 w 345705"/>
                <a:gd name="csY1" fmla="*/ 10129 h 37941"/>
                <a:gd name="csX2" fmla="*/ 194112 w 345705"/>
                <a:gd name="csY2" fmla="*/ 6129 h 37941"/>
                <a:gd name="csX3" fmla="*/ 317749 w 345705"/>
                <a:gd name="csY3" fmla="*/ 1095 h 37941"/>
                <a:gd name="csX4" fmla="*/ 342915 w 345705"/>
                <a:gd name="csY4" fmla="*/ 30133 h 37941"/>
                <a:gd name="csX5" fmla="*/ 331235 w 345705"/>
                <a:gd name="csY5" fmla="*/ 37941 h 37941"/>
                <a:gd name="csX6" fmla="*/ 10915 w 345705"/>
                <a:gd name="csY6" fmla="*/ 37941 h 37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5705" h="37941">
                  <a:moveTo>
                    <a:pt x="10851" y="37941"/>
                  </a:moveTo>
                  <a:cubicBezTo>
                    <a:pt x="913" y="35166"/>
                    <a:pt x="-5152" y="18453"/>
                    <a:pt x="5946" y="10129"/>
                  </a:cubicBezTo>
                  <a:cubicBezTo>
                    <a:pt x="17949" y="1095"/>
                    <a:pt x="165590" y="6516"/>
                    <a:pt x="194112" y="6129"/>
                  </a:cubicBezTo>
                  <a:cubicBezTo>
                    <a:pt x="233216" y="5548"/>
                    <a:pt x="276967" y="-2970"/>
                    <a:pt x="317749" y="1095"/>
                  </a:cubicBezTo>
                  <a:cubicBezTo>
                    <a:pt x="335365" y="2837"/>
                    <a:pt x="352594" y="10904"/>
                    <a:pt x="342915" y="30133"/>
                  </a:cubicBezTo>
                  <a:cubicBezTo>
                    <a:pt x="341237" y="32650"/>
                    <a:pt x="333236" y="37941"/>
                    <a:pt x="331235" y="37941"/>
                  </a:cubicBezTo>
                  <a:lnTo>
                    <a:pt x="10915" y="37941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C13092CD-E620-9CEB-0173-F1AAFF390866}"/>
                </a:ext>
              </a:extLst>
            </p:cNvPr>
            <p:cNvSpPr/>
            <p:nvPr/>
          </p:nvSpPr>
          <p:spPr>
            <a:xfrm>
              <a:off x="10806041" y="3973769"/>
              <a:ext cx="32102" cy="33263"/>
            </a:xfrm>
            <a:custGeom>
              <a:avLst/>
              <a:gdLst>
                <a:gd name="csX0" fmla="*/ 9889 w 32102"/>
                <a:gd name="csY0" fmla="*/ 1112 h 33263"/>
                <a:gd name="csX1" fmla="*/ 22213 w 32102"/>
                <a:gd name="csY1" fmla="*/ 32151 h 33263"/>
                <a:gd name="csX2" fmla="*/ 9889 w 32102"/>
                <a:gd name="csY2" fmla="*/ 1112 h 33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02" h="33263">
                  <a:moveTo>
                    <a:pt x="9889" y="1112"/>
                  </a:moveTo>
                  <a:cubicBezTo>
                    <a:pt x="32280" y="-6373"/>
                    <a:pt x="40153" y="26149"/>
                    <a:pt x="22213" y="32151"/>
                  </a:cubicBezTo>
                  <a:cubicBezTo>
                    <a:pt x="-178" y="39636"/>
                    <a:pt x="-8050" y="7114"/>
                    <a:pt x="9889" y="111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DC067782-DC75-8704-4C38-0D197A5A482F}"/>
                </a:ext>
              </a:extLst>
            </p:cNvPr>
            <p:cNvSpPr/>
            <p:nvPr/>
          </p:nvSpPr>
          <p:spPr>
            <a:xfrm>
              <a:off x="10561404" y="4117877"/>
              <a:ext cx="32108" cy="30924"/>
            </a:xfrm>
            <a:custGeom>
              <a:avLst/>
              <a:gdLst>
                <a:gd name="csX0" fmla="*/ 15834 w 32108"/>
                <a:gd name="csY0" fmla="*/ 0 h 30924"/>
                <a:gd name="csX1" fmla="*/ 8994 w 32108"/>
                <a:gd name="csY1" fmla="*/ 28134 h 30924"/>
                <a:gd name="csX2" fmla="*/ 15834 w 32108"/>
                <a:gd name="csY2" fmla="*/ 0 h 30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08" h="30924">
                  <a:moveTo>
                    <a:pt x="15834" y="0"/>
                  </a:moveTo>
                  <a:cubicBezTo>
                    <a:pt x="39839" y="0"/>
                    <a:pt x="37064" y="41944"/>
                    <a:pt x="8994" y="28134"/>
                  </a:cubicBezTo>
                  <a:cubicBezTo>
                    <a:pt x="-6815" y="20327"/>
                    <a:pt x="-40" y="0"/>
                    <a:pt x="15834" y="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476F7113-4357-630B-7D28-D83A4EAFC92B}"/>
                </a:ext>
              </a:extLst>
            </p:cNvPr>
            <p:cNvSpPr/>
            <p:nvPr/>
          </p:nvSpPr>
          <p:spPr>
            <a:xfrm>
              <a:off x="10857890" y="3973279"/>
              <a:ext cx="31253" cy="32176"/>
            </a:xfrm>
            <a:custGeom>
              <a:avLst/>
              <a:gdLst>
                <a:gd name="csX0" fmla="*/ 27149 w 31253"/>
                <a:gd name="csY0" fmla="*/ 27350 h 32176"/>
                <a:gd name="csX1" fmla="*/ 2757 w 31253"/>
                <a:gd name="csY1" fmla="*/ 5410 h 32176"/>
                <a:gd name="csX2" fmla="*/ 27149 w 31253"/>
                <a:gd name="csY2" fmla="*/ 27350 h 321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253" h="32176">
                  <a:moveTo>
                    <a:pt x="27149" y="27350"/>
                  </a:moveTo>
                  <a:cubicBezTo>
                    <a:pt x="11791" y="42192"/>
                    <a:pt x="-7180" y="19348"/>
                    <a:pt x="2757" y="5410"/>
                  </a:cubicBezTo>
                  <a:cubicBezTo>
                    <a:pt x="14372" y="-10851"/>
                    <a:pt x="41539" y="13412"/>
                    <a:pt x="27149" y="2735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89" name="Free-form: Shape 88">
              <a:extLst>
                <a:ext uri="{FF2B5EF4-FFF2-40B4-BE49-F238E27FC236}">
                  <a16:creationId xmlns:a16="http://schemas.microsoft.com/office/drawing/2014/main" id="{D9D54C14-4A8B-29FA-CD4D-F96214643E3E}"/>
                </a:ext>
              </a:extLst>
            </p:cNvPr>
            <p:cNvSpPr/>
            <p:nvPr/>
          </p:nvSpPr>
          <p:spPr>
            <a:xfrm>
              <a:off x="10688425" y="4041828"/>
              <a:ext cx="33186" cy="30752"/>
            </a:xfrm>
            <a:custGeom>
              <a:avLst/>
              <a:gdLst>
                <a:gd name="csX0" fmla="*/ 5997 w 33186"/>
                <a:gd name="csY0" fmla="*/ 1648 h 30752"/>
                <a:gd name="csX1" fmla="*/ 30905 w 33186"/>
                <a:gd name="csY1" fmla="*/ 24233 h 30752"/>
                <a:gd name="csX2" fmla="*/ 5997 w 33186"/>
                <a:gd name="csY2" fmla="*/ 1648 h 30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86" h="30752">
                  <a:moveTo>
                    <a:pt x="5997" y="1648"/>
                  </a:moveTo>
                  <a:cubicBezTo>
                    <a:pt x="15677" y="-5128"/>
                    <a:pt x="40843" y="10294"/>
                    <a:pt x="30905" y="24233"/>
                  </a:cubicBezTo>
                  <a:cubicBezTo>
                    <a:pt x="17096" y="43656"/>
                    <a:pt x="-12716" y="14747"/>
                    <a:pt x="5997" y="164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0" name="Free-form: Shape 89">
              <a:extLst>
                <a:ext uri="{FF2B5EF4-FFF2-40B4-BE49-F238E27FC236}">
                  <a16:creationId xmlns:a16="http://schemas.microsoft.com/office/drawing/2014/main" id="{374B4F18-724A-FC46-5E90-6D90DC96CFEE}"/>
                </a:ext>
              </a:extLst>
            </p:cNvPr>
            <p:cNvSpPr/>
            <p:nvPr/>
          </p:nvSpPr>
          <p:spPr>
            <a:xfrm>
              <a:off x="11280814" y="4148526"/>
              <a:ext cx="31000" cy="30146"/>
            </a:xfrm>
            <a:custGeom>
              <a:avLst/>
              <a:gdLst>
                <a:gd name="csX0" fmla="*/ 4625 w 31000"/>
                <a:gd name="csY0" fmla="*/ 26072 h 30146"/>
                <a:gd name="csX1" fmla="*/ 21725 w 31000"/>
                <a:gd name="csY1" fmla="*/ 1809 h 30146"/>
                <a:gd name="csX2" fmla="*/ 4625 w 31000"/>
                <a:gd name="csY2" fmla="*/ 26072 h 30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000" h="30146">
                  <a:moveTo>
                    <a:pt x="4625" y="26072"/>
                  </a:moveTo>
                  <a:cubicBezTo>
                    <a:pt x="-7442" y="13554"/>
                    <a:pt x="6174" y="-6063"/>
                    <a:pt x="21725" y="1809"/>
                  </a:cubicBezTo>
                  <a:cubicBezTo>
                    <a:pt x="45214" y="13747"/>
                    <a:pt x="18305" y="40268"/>
                    <a:pt x="4625" y="2607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1" name="Free-form: Shape 90">
              <a:extLst>
                <a:ext uri="{FF2B5EF4-FFF2-40B4-BE49-F238E27FC236}">
                  <a16:creationId xmlns:a16="http://schemas.microsoft.com/office/drawing/2014/main" id="{396E4FE8-3E89-2DF3-76EE-22C6C9747A2B}"/>
                </a:ext>
              </a:extLst>
            </p:cNvPr>
            <p:cNvSpPr/>
            <p:nvPr/>
          </p:nvSpPr>
          <p:spPr>
            <a:xfrm>
              <a:off x="10546787" y="4289423"/>
              <a:ext cx="29221" cy="29481"/>
            </a:xfrm>
            <a:custGeom>
              <a:avLst/>
              <a:gdLst>
                <a:gd name="csX0" fmla="*/ 8124 w 29221"/>
                <a:gd name="csY0" fmla="*/ 1068 h 29481"/>
                <a:gd name="csX1" fmla="*/ 23934 w 29221"/>
                <a:gd name="csY1" fmla="*/ 26105 h 29481"/>
                <a:gd name="csX2" fmla="*/ 8124 w 29221"/>
                <a:gd name="csY2" fmla="*/ 1068 h 29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221" h="29481">
                  <a:moveTo>
                    <a:pt x="8124" y="1068"/>
                  </a:moveTo>
                  <a:cubicBezTo>
                    <a:pt x="27870" y="-5256"/>
                    <a:pt x="35162" y="18233"/>
                    <a:pt x="23934" y="26105"/>
                  </a:cubicBezTo>
                  <a:cubicBezTo>
                    <a:pt x="4059" y="40043"/>
                    <a:pt x="-9428" y="6682"/>
                    <a:pt x="8124" y="106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2" name="Free-form: Shape 91">
              <a:extLst>
                <a:ext uri="{FF2B5EF4-FFF2-40B4-BE49-F238E27FC236}">
                  <a16:creationId xmlns:a16="http://schemas.microsoft.com/office/drawing/2014/main" id="{A82BE571-BC0A-9404-A3C5-97644E51B6AF}"/>
                </a:ext>
              </a:extLst>
            </p:cNvPr>
            <p:cNvSpPr/>
            <p:nvPr/>
          </p:nvSpPr>
          <p:spPr>
            <a:xfrm>
              <a:off x="10972397" y="3434261"/>
              <a:ext cx="278050" cy="273020"/>
            </a:xfrm>
            <a:custGeom>
              <a:avLst/>
              <a:gdLst>
                <a:gd name="csX0" fmla="*/ 152172 w 278050"/>
                <a:gd name="csY0" fmla="*/ 36394 h 273020"/>
                <a:gd name="csX1" fmla="*/ 191018 w 278050"/>
                <a:gd name="csY1" fmla="*/ 50655 h 273020"/>
                <a:gd name="csX2" fmla="*/ 229736 w 278050"/>
                <a:gd name="csY2" fmla="*/ 38846 h 273020"/>
                <a:gd name="csX3" fmla="*/ 220250 w 278050"/>
                <a:gd name="csY3" fmla="*/ 79822 h 273020"/>
                <a:gd name="csX4" fmla="*/ 231736 w 278050"/>
                <a:gd name="csY4" fmla="*/ 110021 h 273020"/>
                <a:gd name="csX5" fmla="*/ 278003 w 278050"/>
                <a:gd name="csY5" fmla="*/ 130477 h 273020"/>
                <a:gd name="csX6" fmla="*/ 234511 w 278050"/>
                <a:gd name="csY6" fmla="*/ 147061 h 273020"/>
                <a:gd name="csX7" fmla="*/ 216959 w 278050"/>
                <a:gd name="csY7" fmla="*/ 190101 h 273020"/>
                <a:gd name="csX8" fmla="*/ 210184 w 278050"/>
                <a:gd name="csY8" fmla="*/ 223140 h 273020"/>
                <a:gd name="csX9" fmla="*/ 190954 w 278050"/>
                <a:gd name="csY9" fmla="*/ 215074 h 273020"/>
                <a:gd name="csX10" fmla="*/ 156431 w 278050"/>
                <a:gd name="csY10" fmla="*/ 224560 h 273020"/>
                <a:gd name="csX11" fmla="*/ 140235 w 278050"/>
                <a:gd name="csY11" fmla="*/ 273021 h 273020"/>
                <a:gd name="csX12" fmla="*/ 122102 w 278050"/>
                <a:gd name="csY12" fmla="*/ 228754 h 273020"/>
                <a:gd name="csX13" fmla="*/ 87579 w 278050"/>
                <a:gd name="csY13" fmla="*/ 212557 h 273020"/>
                <a:gd name="csX14" fmla="*/ 37828 w 278050"/>
                <a:gd name="csY14" fmla="*/ 228431 h 273020"/>
                <a:gd name="csX15" fmla="*/ 54863 w 278050"/>
                <a:gd name="csY15" fmla="*/ 177518 h 273020"/>
                <a:gd name="csX16" fmla="*/ 8145 w 278050"/>
                <a:gd name="csY16" fmla="*/ 145964 h 273020"/>
                <a:gd name="csX17" fmla="*/ 11048 w 278050"/>
                <a:gd name="csY17" fmla="*/ 117829 h 273020"/>
                <a:gd name="csX18" fmla="*/ 34407 w 278050"/>
                <a:gd name="csY18" fmla="*/ 118023 h 273020"/>
                <a:gd name="csX19" fmla="*/ 54863 w 278050"/>
                <a:gd name="csY19" fmla="*/ 76337 h 273020"/>
                <a:gd name="csX20" fmla="*/ 37634 w 278050"/>
                <a:gd name="csY20" fmla="*/ 37169 h 273020"/>
                <a:gd name="csX21" fmla="*/ 73770 w 278050"/>
                <a:gd name="csY21" fmla="*/ 48655 h 273020"/>
                <a:gd name="csX22" fmla="*/ 119005 w 278050"/>
                <a:gd name="csY22" fmla="*/ 36136 h 273020"/>
                <a:gd name="csX23" fmla="*/ 135589 w 278050"/>
                <a:gd name="csY23" fmla="*/ 0 h 273020"/>
                <a:gd name="csX24" fmla="*/ 152108 w 278050"/>
                <a:gd name="csY24" fmla="*/ 36265 h 273020"/>
                <a:gd name="csX25" fmla="*/ 127716 w 278050"/>
                <a:gd name="csY25" fmla="*/ 69884 h 273020"/>
                <a:gd name="csX26" fmla="*/ 131007 w 278050"/>
                <a:gd name="csY26" fmla="*/ 192553 h 273020"/>
                <a:gd name="csX27" fmla="*/ 127716 w 278050"/>
                <a:gd name="csY27" fmla="*/ 69884 h 273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78050" h="273020">
                  <a:moveTo>
                    <a:pt x="152172" y="36394"/>
                  </a:moveTo>
                  <a:cubicBezTo>
                    <a:pt x="153463" y="38007"/>
                    <a:pt x="188954" y="50590"/>
                    <a:pt x="191018" y="50655"/>
                  </a:cubicBezTo>
                  <a:cubicBezTo>
                    <a:pt x="205731" y="51429"/>
                    <a:pt x="214507" y="28070"/>
                    <a:pt x="229736" y="38846"/>
                  </a:cubicBezTo>
                  <a:cubicBezTo>
                    <a:pt x="246126" y="50461"/>
                    <a:pt x="219476" y="66787"/>
                    <a:pt x="220250" y="79822"/>
                  </a:cubicBezTo>
                  <a:cubicBezTo>
                    <a:pt x="220444" y="82661"/>
                    <a:pt x="230252" y="108279"/>
                    <a:pt x="231736" y="110021"/>
                  </a:cubicBezTo>
                  <a:cubicBezTo>
                    <a:pt x="240125" y="119959"/>
                    <a:pt x="279616" y="107892"/>
                    <a:pt x="278003" y="130477"/>
                  </a:cubicBezTo>
                  <a:cubicBezTo>
                    <a:pt x="276067" y="157127"/>
                    <a:pt x="240448" y="141898"/>
                    <a:pt x="234511" y="147061"/>
                  </a:cubicBezTo>
                  <a:lnTo>
                    <a:pt x="216959" y="190101"/>
                  </a:lnTo>
                  <a:cubicBezTo>
                    <a:pt x="236640" y="204943"/>
                    <a:pt x="241351" y="231335"/>
                    <a:pt x="210184" y="223140"/>
                  </a:cubicBezTo>
                  <a:cubicBezTo>
                    <a:pt x="204053" y="221527"/>
                    <a:pt x="200375" y="214622"/>
                    <a:pt x="190954" y="215074"/>
                  </a:cubicBezTo>
                  <a:cubicBezTo>
                    <a:pt x="181533" y="215526"/>
                    <a:pt x="169143" y="227657"/>
                    <a:pt x="156431" y="224560"/>
                  </a:cubicBezTo>
                  <a:cubicBezTo>
                    <a:pt x="152172" y="228754"/>
                    <a:pt x="166498" y="273021"/>
                    <a:pt x="140235" y="273021"/>
                  </a:cubicBezTo>
                  <a:cubicBezTo>
                    <a:pt x="115391" y="273021"/>
                    <a:pt x="129007" y="239014"/>
                    <a:pt x="122102" y="228754"/>
                  </a:cubicBezTo>
                  <a:cubicBezTo>
                    <a:pt x="121070" y="227141"/>
                    <a:pt x="90806" y="213332"/>
                    <a:pt x="87579" y="212557"/>
                  </a:cubicBezTo>
                  <a:cubicBezTo>
                    <a:pt x="67704" y="207589"/>
                    <a:pt x="56864" y="240369"/>
                    <a:pt x="37828" y="228431"/>
                  </a:cubicBezTo>
                  <a:cubicBezTo>
                    <a:pt x="18792" y="216493"/>
                    <a:pt x="56670" y="190230"/>
                    <a:pt x="54863" y="177518"/>
                  </a:cubicBezTo>
                  <a:cubicBezTo>
                    <a:pt x="48991" y="135768"/>
                    <a:pt x="28987" y="152546"/>
                    <a:pt x="8145" y="145964"/>
                  </a:cubicBezTo>
                  <a:cubicBezTo>
                    <a:pt x="-4826" y="141834"/>
                    <a:pt x="-1147" y="121249"/>
                    <a:pt x="11048" y="117829"/>
                  </a:cubicBezTo>
                  <a:lnTo>
                    <a:pt x="34407" y="118023"/>
                  </a:lnTo>
                  <a:cubicBezTo>
                    <a:pt x="42990" y="117571"/>
                    <a:pt x="55444" y="79499"/>
                    <a:pt x="54863" y="76337"/>
                  </a:cubicBezTo>
                  <a:cubicBezTo>
                    <a:pt x="53573" y="69562"/>
                    <a:pt x="26987" y="54849"/>
                    <a:pt x="37634" y="37169"/>
                  </a:cubicBezTo>
                  <a:cubicBezTo>
                    <a:pt x="44990" y="24908"/>
                    <a:pt x="66995" y="46461"/>
                    <a:pt x="73770" y="48655"/>
                  </a:cubicBezTo>
                  <a:cubicBezTo>
                    <a:pt x="80546" y="50849"/>
                    <a:pt x="117585" y="38266"/>
                    <a:pt x="119005" y="36136"/>
                  </a:cubicBezTo>
                  <a:cubicBezTo>
                    <a:pt x="123199" y="29748"/>
                    <a:pt x="113132" y="1871"/>
                    <a:pt x="135589" y="0"/>
                  </a:cubicBezTo>
                  <a:cubicBezTo>
                    <a:pt x="157270" y="0"/>
                    <a:pt x="149075" y="32587"/>
                    <a:pt x="152108" y="36265"/>
                  </a:cubicBezTo>
                  <a:close/>
                  <a:moveTo>
                    <a:pt x="127716" y="69884"/>
                  </a:moveTo>
                  <a:cubicBezTo>
                    <a:pt x="57509" y="80016"/>
                    <a:pt x="60800" y="185262"/>
                    <a:pt x="131007" y="192553"/>
                  </a:cubicBezTo>
                  <a:cubicBezTo>
                    <a:pt x="227929" y="202555"/>
                    <a:pt x="218379" y="56785"/>
                    <a:pt x="127716" y="6988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3" name="Free-form: Shape 92">
              <a:extLst>
                <a:ext uri="{FF2B5EF4-FFF2-40B4-BE49-F238E27FC236}">
                  <a16:creationId xmlns:a16="http://schemas.microsoft.com/office/drawing/2014/main" id="{98BAE6FB-C642-D11B-9BEF-5641DF49EDE5}"/>
                </a:ext>
              </a:extLst>
            </p:cNvPr>
            <p:cNvSpPr/>
            <p:nvPr/>
          </p:nvSpPr>
          <p:spPr>
            <a:xfrm>
              <a:off x="10606325" y="3410705"/>
              <a:ext cx="36837" cy="32020"/>
            </a:xfrm>
            <a:custGeom>
              <a:avLst/>
              <a:gdLst>
                <a:gd name="csX0" fmla="*/ 8210 w 36837"/>
                <a:gd name="csY0" fmla="*/ 1488 h 32020"/>
                <a:gd name="csX1" fmla="*/ 20535 w 36837"/>
                <a:gd name="csY1" fmla="*/ 31945 h 32020"/>
                <a:gd name="csX2" fmla="*/ 8210 w 36837"/>
                <a:gd name="csY2" fmla="*/ 1488 h 32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837" h="32020">
                  <a:moveTo>
                    <a:pt x="8210" y="1488"/>
                  </a:moveTo>
                  <a:cubicBezTo>
                    <a:pt x="36409" y="-7804"/>
                    <a:pt x="49509" y="29364"/>
                    <a:pt x="20535" y="31945"/>
                  </a:cubicBezTo>
                  <a:cubicBezTo>
                    <a:pt x="1241" y="33623"/>
                    <a:pt x="-7728" y="6779"/>
                    <a:pt x="8210" y="148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4" name="Free-form: Shape 93">
              <a:extLst>
                <a:ext uri="{FF2B5EF4-FFF2-40B4-BE49-F238E27FC236}">
                  <a16:creationId xmlns:a16="http://schemas.microsoft.com/office/drawing/2014/main" id="{BF6EFF4E-A03E-F650-7F36-621C425FB870}"/>
                </a:ext>
              </a:extLst>
            </p:cNvPr>
            <p:cNvSpPr/>
            <p:nvPr/>
          </p:nvSpPr>
          <p:spPr>
            <a:xfrm>
              <a:off x="10865579" y="3677405"/>
              <a:ext cx="29139" cy="30651"/>
            </a:xfrm>
            <a:custGeom>
              <a:avLst/>
              <a:gdLst>
                <a:gd name="csX0" fmla="*/ 29075 w 29139"/>
                <a:gd name="csY0" fmla="*/ 26392 h 30651"/>
                <a:gd name="csX1" fmla="*/ 17395 w 29139"/>
                <a:gd name="csY1" fmla="*/ 30651 h 30651"/>
                <a:gd name="csX2" fmla="*/ 2683 w 29139"/>
                <a:gd name="csY2" fmla="*/ 0 h 30651"/>
                <a:gd name="csX3" fmla="*/ 27720 w 29139"/>
                <a:gd name="csY3" fmla="*/ 3872 h 30651"/>
                <a:gd name="csX4" fmla="*/ 29140 w 29139"/>
                <a:gd name="csY4" fmla="*/ 26392 h 30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39" h="30651">
                  <a:moveTo>
                    <a:pt x="29075" y="26392"/>
                  </a:moveTo>
                  <a:lnTo>
                    <a:pt x="17395" y="30651"/>
                  </a:lnTo>
                  <a:cubicBezTo>
                    <a:pt x="4038" y="30135"/>
                    <a:pt x="-4673" y="11099"/>
                    <a:pt x="2683" y="0"/>
                  </a:cubicBezTo>
                  <a:lnTo>
                    <a:pt x="27720" y="3872"/>
                  </a:lnTo>
                  <a:lnTo>
                    <a:pt x="29140" y="26392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5" name="Free-form: Shape 94">
              <a:extLst>
                <a:ext uri="{FF2B5EF4-FFF2-40B4-BE49-F238E27FC236}">
                  <a16:creationId xmlns:a16="http://schemas.microsoft.com/office/drawing/2014/main" id="{1BB5881A-1EEC-8BED-6A01-9481E9ACC8BB}"/>
                </a:ext>
              </a:extLst>
            </p:cNvPr>
            <p:cNvSpPr/>
            <p:nvPr/>
          </p:nvSpPr>
          <p:spPr>
            <a:xfrm>
              <a:off x="10576319" y="3607892"/>
              <a:ext cx="30835" cy="30145"/>
            </a:xfrm>
            <a:custGeom>
              <a:avLst/>
              <a:gdLst>
                <a:gd name="csX0" fmla="*/ 3823 w 30835"/>
                <a:gd name="csY0" fmla="*/ 27376 h 30145"/>
                <a:gd name="csX1" fmla="*/ 18277 w 30835"/>
                <a:gd name="csY1" fmla="*/ 1371 h 30145"/>
                <a:gd name="csX2" fmla="*/ 3823 w 30835"/>
                <a:gd name="csY2" fmla="*/ 27376 h 30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35" h="30145">
                  <a:moveTo>
                    <a:pt x="3823" y="27376"/>
                  </a:moveTo>
                  <a:cubicBezTo>
                    <a:pt x="-1145" y="24278"/>
                    <a:pt x="-5211" y="-6825"/>
                    <a:pt x="18277" y="1371"/>
                  </a:cubicBezTo>
                  <a:cubicBezTo>
                    <a:pt x="45638" y="10921"/>
                    <a:pt x="22472" y="38991"/>
                    <a:pt x="3823" y="2737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6" name="Free-form: Shape 95">
              <a:extLst>
                <a:ext uri="{FF2B5EF4-FFF2-40B4-BE49-F238E27FC236}">
                  <a16:creationId xmlns:a16="http://schemas.microsoft.com/office/drawing/2014/main" id="{873A3F83-B18A-5D7D-D4F8-A89F0EC8B3D6}"/>
                </a:ext>
              </a:extLst>
            </p:cNvPr>
            <p:cNvSpPr/>
            <p:nvPr/>
          </p:nvSpPr>
          <p:spPr>
            <a:xfrm>
              <a:off x="10671089" y="3408166"/>
              <a:ext cx="27928" cy="31868"/>
            </a:xfrm>
            <a:custGeom>
              <a:avLst/>
              <a:gdLst>
                <a:gd name="csX0" fmla="*/ 11331 w 27928"/>
                <a:gd name="csY0" fmla="*/ 26 h 31868"/>
                <a:gd name="csX1" fmla="*/ 20042 w 27928"/>
                <a:gd name="csY1" fmla="*/ 30548 h 31868"/>
                <a:gd name="csX2" fmla="*/ 11331 w 27928"/>
                <a:gd name="csY2" fmla="*/ 26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7928" h="31868">
                  <a:moveTo>
                    <a:pt x="11331" y="26"/>
                  </a:moveTo>
                  <a:cubicBezTo>
                    <a:pt x="25721" y="-942"/>
                    <a:pt x="35594" y="25515"/>
                    <a:pt x="20042" y="30548"/>
                  </a:cubicBezTo>
                  <a:cubicBezTo>
                    <a:pt x="-7060" y="39388"/>
                    <a:pt x="-3252" y="994"/>
                    <a:pt x="11331" y="2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7" name="Free-form: Shape 96">
              <a:extLst>
                <a:ext uri="{FF2B5EF4-FFF2-40B4-BE49-F238E27FC236}">
                  <a16:creationId xmlns:a16="http://schemas.microsoft.com/office/drawing/2014/main" id="{405A9AB3-5AA1-4BA2-2321-11C83719DC79}"/>
                </a:ext>
              </a:extLst>
            </p:cNvPr>
            <p:cNvSpPr/>
            <p:nvPr/>
          </p:nvSpPr>
          <p:spPr>
            <a:xfrm>
              <a:off x="10917439" y="3680918"/>
              <a:ext cx="29221" cy="29481"/>
            </a:xfrm>
            <a:custGeom>
              <a:avLst/>
              <a:gdLst>
                <a:gd name="csX0" fmla="*/ 8124 w 29221"/>
                <a:gd name="csY0" fmla="*/ 1068 h 29481"/>
                <a:gd name="csX1" fmla="*/ 23934 w 29221"/>
                <a:gd name="csY1" fmla="*/ 26105 h 29481"/>
                <a:gd name="csX2" fmla="*/ 8124 w 29221"/>
                <a:gd name="csY2" fmla="*/ 1068 h 29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221" h="29481">
                  <a:moveTo>
                    <a:pt x="8124" y="1068"/>
                  </a:moveTo>
                  <a:cubicBezTo>
                    <a:pt x="27870" y="-5256"/>
                    <a:pt x="35162" y="18233"/>
                    <a:pt x="23934" y="26105"/>
                  </a:cubicBezTo>
                  <a:cubicBezTo>
                    <a:pt x="4059" y="40043"/>
                    <a:pt x="-9428" y="6682"/>
                    <a:pt x="8124" y="106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8" name="Free-form: Shape 97">
              <a:extLst>
                <a:ext uri="{FF2B5EF4-FFF2-40B4-BE49-F238E27FC236}">
                  <a16:creationId xmlns:a16="http://schemas.microsoft.com/office/drawing/2014/main" id="{347B8EE4-1822-5AA9-DCA5-27A2B6ACFC32}"/>
                </a:ext>
              </a:extLst>
            </p:cNvPr>
            <p:cNvSpPr/>
            <p:nvPr/>
          </p:nvSpPr>
          <p:spPr>
            <a:xfrm>
              <a:off x="10909584" y="2836892"/>
              <a:ext cx="324496" cy="309444"/>
            </a:xfrm>
            <a:custGeom>
              <a:avLst/>
              <a:gdLst>
                <a:gd name="csX0" fmla="*/ 5267 w 324496"/>
                <a:gd name="csY0" fmla="*/ 230460 h 309444"/>
                <a:gd name="csX1" fmla="*/ 6622 w 324496"/>
                <a:gd name="csY1" fmla="*/ 199874 h 309444"/>
                <a:gd name="csX2" fmla="*/ 107029 w 324496"/>
                <a:gd name="csY2" fmla="*/ 131021 h 309444"/>
                <a:gd name="csX3" fmla="*/ 122967 w 324496"/>
                <a:gd name="csY3" fmla="*/ 5126 h 309444"/>
                <a:gd name="csX4" fmla="*/ 150585 w 324496"/>
                <a:gd name="csY4" fmla="*/ 351 h 309444"/>
                <a:gd name="csX5" fmla="*/ 318941 w 324496"/>
                <a:gd name="csY5" fmla="*/ 83787 h 309444"/>
                <a:gd name="csX6" fmla="*/ 319844 w 324496"/>
                <a:gd name="csY6" fmla="*/ 137862 h 309444"/>
                <a:gd name="csX7" fmla="*/ 303067 w 324496"/>
                <a:gd name="csY7" fmla="*/ 235493 h 309444"/>
                <a:gd name="csX8" fmla="*/ 199563 w 324496"/>
                <a:gd name="csY8" fmla="*/ 305958 h 309444"/>
                <a:gd name="csX9" fmla="*/ 177881 w 324496"/>
                <a:gd name="csY9" fmla="*/ 307443 h 309444"/>
                <a:gd name="csX10" fmla="*/ 5267 w 324496"/>
                <a:gd name="csY10" fmla="*/ 230460 h 309444"/>
                <a:gd name="csX11" fmla="*/ 264866 w 324496"/>
                <a:gd name="csY11" fmla="*/ 213425 h 309444"/>
                <a:gd name="csX12" fmla="*/ 129743 w 324496"/>
                <a:gd name="csY12" fmla="*/ 158833 h 309444"/>
                <a:gd name="csX13" fmla="*/ 49921 w 324496"/>
                <a:gd name="csY13" fmla="*/ 211101 h 309444"/>
                <a:gd name="csX14" fmla="*/ 189496 w 324496"/>
                <a:gd name="csY14" fmla="*/ 273242 h 309444"/>
                <a:gd name="csX15" fmla="*/ 257897 w 324496"/>
                <a:gd name="csY15" fmla="*/ 226976 h 309444"/>
                <a:gd name="csX16" fmla="*/ 264866 w 324496"/>
                <a:gd name="csY16" fmla="*/ 213360 h 309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24496" h="309444">
                  <a:moveTo>
                    <a:pt x="5267" y="230460"/>
                  </a:moveTo>
                  <a:cubicBezTo>
                    <a:pt x="-3122" y="221749"/>
                    <a:pt x="-605" y="208585"/>
                    <a:pt x="6622" y="199874"/>
                  </a:cubicBezTo>
                  <a:cubicBezTo>
                    <a:pt x="20883" y="182644"/>
                    <a:pt x="100059" y="145669"/>
                    <a:pt x="107029" y="131021"/>
                  </a:cubicBezTo>
                  <a:cubicBezTo>
                    <a:pt x="115159" y="109082"/>
                    <a:pt x="109029" y="15644"/>
                    <a:pt x="122967" y="5126"/>
                  </a:cubicBezTo>
                  <a:cubicBezTo>
                    <a:pt x="127420" y="1771"/>
                    <a:pt x="144326" y="-1004"/>
                    <a:pt x="150585" y="351"/>
                  </a:cubicBezTo>
                  <a:lnTo>
                    <a:pt x="318941" y="83787"/>
                  </a:lnTo>
                  <a:cubicBezTo>
                    <a:pt x="330749" y="104049"/>
                    <a:pt x="320102" y="120052"/>
                    <a:pt x="319844" y="137862"/>
                  </a:cubicBezTo>
                  <a:cubicBezTo>
                    <a:pt x="319328" y="171223"/>
                    <a:pt x="329136" y="211166"/>
                    <a:pt x="303067" y="235493"/>
                  </a:cubicBezTo>
                  <a:cubicBezTo>
                    <a:pt x="289903" y="247818"/>
                    <a:pt x="214340" y="300861"/>
                    <a:pt x="199563" y="305958"/>
                  </a:cubicBezTo>
                  <a:cubicBezTo>
                    <a:pt x="191948" y="308540"/>
                    <a:pt x="186076" y="311508"/>
                    <a:pt x="177881" y="307443"/>
                  </a:cubicBezTo>
                  <a:lnTo>
                    <a:pt x="5267" y="230460"/>
                  </a:lnTo>
                  <a:close/>
                  <a:moveTo>
                    <a:pt x="264866" y="213425"/>
                  </a:moveTo>
                  <a:lnTo>
                    <a:pt x="129743" y="158833"/>
                  </a:lnTo>
                  <a:lnTo>
                    <a:pt x="49921" y="211101"/>
                  </a:lnTo>
                  <a:lnTo>
                    <a:pt x="189496" y="273242"/>
                  </a:lnTo>
                  <a:cubicBezTo>
                    <a:pt x="198014" y="273113"/>
                    <a:pt x="249250" y="235493"/>
                    <a:pt x="257897" y="226976"/>
                  </a:cubicBezTo>
                  <a:cubicBezTo>
                    <a:pt x="262349" y="222588"/>
                    <a:pt x="266608" y="221103"/>
                    <a:pt x="264866" y="21336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9" name="Free-form: Shape 98">
              <a:extLst>
                <a:ext uri="{FF2B5EF4-FFF2-40B4-BE49-F238E27FC236}">
                  <a16:creationId xmlns:a16="http://schemas.microsoft.com/office/drawing/2014/main" id="{E669FE2C-3046-BE2D-CC97-9761427032A4}"/>
                </a:ext>
              </a:extLst>
            </p:cNvPr>
            <p:cNvSpPr/>
            <p:nvPr/>
          </p:nvSpPr>
          <p:spPr>
            <a:xfrm>
              <a:off x="10757472" y="2981138"/>
              <a:ext cx="36434" cy="32672"/>
            </a:xfrm>
            <a:custGeom>
              <a:avLst/>
              <a:gdLst>
                <a:gd name="csX0" fmla="*/ 31355 w 36434"/>
                <a:gd name="csY0" fmla="*/ 26718 h 32672"/>
                <a:gd name="csX1" fmla="*/ 16513 w 36434"/>
                <a:gd name="csY1" fmla="*/ 3 h 32672"/>
                <a:gd name="csX2" fmla="*/ 31355 w 36434"/>
                <a:gd name="csY2" fmla="*/ 26718 h 32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434" h="32672">
                  <a:moveTo>
                    <a:pt x="31355" y="26718"/>
                  </a:moveTo>
                  <a:cubicBezTo>
                    <a:pt x="7996" y="49496"/>
                    <a:pt x="-17558" y="-449"/>
                    <a:pt x="16513" y="3"/>
                  </a:cubicBezTo>
                  <a:cubicBezTo>
                    <a:pt x="32646" y="197"/>
                    <a:pt x="43228" y="15103"/>
                    <a:pt x="31355" y="267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0" name="Free-form: Shape 99">
              <a:extLst>
                <a:ext uri="{FF2B5EF4-FFF2-40B4-BE49-F238E27FC236}">
                  <a16:creationId xmlns:a16="http://schemas.microsoft.com/office/drawing/2014/main" id="{E9404123-C397-3E25-2E8A-4777FA2E3A8B}"/>
                </a:ext>
              </a:extLst>
            </p:cNvPr>
            <p:cNvSpPr/>
            <p:nvPr/>
          </p:nvSpPr>
          <p:spPr>
            <a:xfrm>
              <a:off x="10611342" y="3048269"/>
              <a:ext cx="32208" cy="33667"/>
            </a:xfrm>
            <a:custGeom>
              <a:avLst/>
              <a:gdLst>
                <a:gd name="csX0" fmla="*/ 27069 w 32208"/>
                <a:gd name="csY0" fmla="*/ 2628 h 33667"/>
                <a:gd name="csX1" fmla="*/ 6032 w 32208"/>
                <a:gd name="csY1" fmla="*/ 28246 h 33667"/>
                <a:gd name="csX2" fmla="*/ 27069 w 32208"/>
                <a:gd name="csY2" fmla="*/ 2628 h 33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208" h="33667">
                  <a:moveTo>
                    <a:pt x="27069" y="2628"/>
                  </a:moveTo>
                  <a:cubicBezTo>
                    <a:pt x="40942" y="11469"/>
                    <a:pt x="24294" y="47089"/>
                    <a:pt x="6032" y="28246"/>
                  </a:cubicBezTo>
                  <a:cubicBezTo>
                    <a:pt x="-11132" y="10565"/>
                    <a:pt x="12292" y="-6728"/>
                    <a:pt x="27069" y="262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1" name="Free-form: Shape 100">
              <a:extLst>
                <a:ext uri="{FF2B5EF4-FFF2-40B4-BE49-F238E27FC236}">
                  <a16:creationId xmlns:a16="http://schemas.microsoft.com/office/drawing/2014/main" id="{FF6535B1-DD42-50C0-5A9C-0FCB8728F136}"/>
                </a:ext>
              </a:extLst>
            </p:cNvPr>
            <p:cNvSpPr/>
            <p:nvPr/>
          </p:nvSpPr>
          <p:spPr>
            <a:xfrm>
              <a:off x="11344724" y="2988731"/>
              <a:ext cx="31375" cy="29358"/>
            </a:xfrm>
            <a:custGeom>
              <a:avLst/>
              <a:gdLst>
                <a:gd name="csX0" fmla="*/ 4212 w 31375"/>
                <a:gd name="csY0" fmla="*/ 2671 h 29358"/>
                <a:gd name="csX1" fmla="*/ 21828 w 31375"/>
                <a:gd name="csY1" fmla="*/ 27385 h 29358"/>
                <a:gd name="csX2" fmla="*/ 4212 w 31375"/>
                <a:gd name="csY2" fmla="*/ 2671 h 29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375" h="29358">
                  <a:moveTo>
                    <a:pt x="4212" y="2671"/>
                  </a:moveTo>
                  <a:cubicBezTo>
                    <a:pt x="20795" y="-7912"/>
                    <a:pt x="44994" y="15577"/>
                    <a:pt x="21828" y="27385"/>
                  </a:cubicBezTo>
                  <a:cubicBezTo>
                    <a:pt x="3115" y="36936"/>
                    <a:pt x="-5919" y="9059"/>
                    <a:pt x="4212" y="267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2" name="Free-form: Shape 101">
              <a:extLst>
                <a:ext uri="{FF2B5EF4-FFF2-40B4-BE49-F238E27FC236}">
                  <a16:creationId xmlns:a16="http://schemas.microsoft.com/office/drawing/2014/main" id="{9085582D-169A-9DA2-71A1-4D501261BF43}"/>
                </a:ext>
              </a:extLst>
            </p:cNvPr>
            <p:cNvSpPr/>
            <p:nvPr/>
          </p:nvSpPr>
          <p:spPr>
            <a:xfrm>
              <a:off x="11217589" y="3073246"/>
              <a:ext cx="30432" cy="29398"/>
            </a:xfrm>
            <a:custGeom>
              <a:avLst/>
              <a:gdLst>
                <a:gd name="csX0" fmla="*/ 2999 w 30432"/>
                <a:gd name="csY0" fmla="*/ 26886 h 29398"/>
                <a:gd name="csX1" fmla="*/ 20938 w 30432"/>
                <a:gd name="csY1" fmla="*/ 1978 h 29398"/>
                <a:gd name="csX2" fmla="*/ 2999 w 30432"/>
                <a:gd name="csY2" fmla="*/ 26886 h 29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432" h="29398">
                  <a:moveTo>
                    <a:pt x="2999" y="26886"/>
                  </a:moveTo>
                  <a:cubicBezTo>
                    <a:pt x="-4164" y="22562"/>
                    <a:pt x="1385" y="-7960"/>
                    <a:pt x="20938" y="1978"/>
                  </a:cubicBezTo>
                  <a:cubicBezTo>
                    <a:pt x="43974" y="13722"/>
                    <a:pt x="19970" y="37081"/>
                    <a:pt x="2999" y="2688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3" name="Free-form: Shape 102">
              <a:extLst>
                <a:ext uri="{FF2B5EF4-FFF2-40B4-BE49-F238E27FC236}">
                  <a16:creationId xmlns:a16="http://schemas.microsoft.com/office/drawing/2014/main" id="{D3982949-BE4F-4A05-BB84-8CAA883F4793}"/>
                </a:ext>
              </a:extLst>
            </p:cNvPr>
            <p:cNvSpPr/>
            <p:nvPr/>
          </p:nvSpPr>
          <p:spPr>
            <a:xfrm>
              <a:off x="9133059" y="5260430"/>
              <a:ext cx="40631" cy="109576"/>
            </a:xfrm>
            <a:custGeom>
              <a:avLst/>
              <a:gdLst>
                <a:gd name="csX0" fmla="*/ 26808 w 40631"/>
                <a:gd name="csY0" fmla="*/ 5218 h 109576"/>
                <a:gd name="csX1" fmla="*/ 25582 w 40631"/>
                <a:gd name="csY1" fmla="*/ 109560 h 109576"/>
                <a:gd name="csX2" fmla="*/ 11838 w 40631"/>
                <a:gd name="csY2" fmla="*/ 95622 h 109576"/>
                <a:gd name="csX3" fmla="*/ 29 w 40631"/>
                <a:gd name="csY3" fmla="*/ 20059 h 109576"/>
                <a:gd name="csX4" fmla="*/ 26808 w 40631"/>
                <a:gd name="csY4" fmla="*/ 5218 h 109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631" h="109576">
                  <a:moveTo>
                    <a:pt x="26808" y="5218"/>
                  </a:moveTo>
                  <a:cubicBezTo>
                    <a:pt x="32616" y="11477"/>
                    <a:pt x="55459" y="111045"/>
                    <a:pt x="25582" y="109560"/>
                  </a:cubicBezTo>
                  <a:cubicBezTo>
                    <a:pt x="17258" y="109560"/>
                    <a:pt x="14290" y="102140"/>
                    <a:pt x="11838" y="95622"/>
                  </a:cubicBezTo>
                  <a:cubicBezTo>
                    <a:pt x="7708" y="84459"/>
                    <a:pt x="-552" y="31352"/>
                    <a:pt x="29" y="20059"/>
                  </a:cubicBezTo>
                  <a:cubicBezTo>
                    <a:pt x="868" y="3798"/>
                    <a:pt x="15451" y="-6914"/>
                    <a:pt x="26808" y="52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4" name="Free-form: Shape 103">
              <a:extLst>
                <a:ext uri="{FF2B5EF4-FFF2-40B4-BE49-F238E27FC236}">
                  <a16:creationId xmlns:a16="http://schemas.microsoft.com/office/drawing/2014/main" id="{4544C390-3D30-9352-9AE5-D7C9330C82D6}"/>
                </a:ext>
              </a:extLst>
            </p:cNvPr>
            <p:cNvSpPr/>
            <p:nvPr/>
          </p:nvSpPr>
          <p:spPr>
            <a:xfrm>
              <a:off x="9061776" y="5049056"/>
              <a:ext cx="39261" cy="96512"/>
            </a:xfrm>
            <a:custGeom>
              <a:avLst/>
              <a:gdLst>
                <a:gd name="csX0" fmla="*/ 5880 w 39261"/>
                <a:gd name="csY0" fmla="*/ 807 h 96512"/>
                <a:gd name="csX1" fmla="*/ 37370 w 39261"/>
                <a:gd name="csY1" fmla="*/ 87340 h 96512"/>
                <a:gd name="csX2" fmla="*/ 14462 w 39261"/>
                <a:gd name="csY2" fmla="*/ 91986 h 96512"/>
                <a:gd name="csX3" fmla="*/ 5880 w 39261"/>
                <a:gd name="csY3" fmla="*/ 807 h 96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9261" h="96512">
                  <a:moveTo>
                    <a:pt x="5880" y="807"/>
                  </a:moveTo>
                  <a:cubicBezTo>
                    <a:pt x="34917" y="-9066"/>
                    <a:pt x="43564" y="74628"/>
                    <a:pt x="37370" y="87340"/>
                  </a:cubicBezTo>
                  <a:cubicBezTo>
                    <a:pt x="33046" y="96310"/>
                    <a:pt x="22270" y="100246"/>
                    <a:pt x="14462" y="91986"/>
                  </a:cubicBezTo>
                  <a:cubicBezTo>
                    <a:pt x="7751" y="84953"/>
                    <a:pt x="-8768" y="5647"/>
                    <a:pt x="5880" y="80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5" name="Free-form: Shape 104">
              <a:extLst>
                <a:ext uri="{FF2B5EF4-FFF2-40B4-BE49-F238E27FC236}">
                  <a16:creationId xmlns:a16="http://schemas.microsoft.com/office/drawing/2014/main" id="{DD41AC1D-5549-EC52-8DB6-348633328B1C}"/>
                </a:ext>
              </a:extLst>
            </p:cNvPr>
            <p:cNvSpPr/>
            <p:nvPr/>
          </p:nvSpPr>
          <p:spPr>
            <a:xfrm>
              <a:off x="9023148" y="5232617"/>
              <a:ext cx="41929" cy="95417"/>
            </a:xfrm>
            <a:custGeom>
              <a:avLst/>
              <a:gdLst>
                <a:gd name="csX0" fmla="*/ 15340 w 41929"/>
                <a:gd name="csY0" fmla="*/ 90267 h 95417"/>
                <a:gd name="csX1" fmla="*/ 112 w 41929"/>
                <a:gd name="csY1" fmla="*/ 11220 h 95417"/>
                <a:gd name="csX2" fmla="*/ 30311 w 41929"/>
                <a:gd name="csY2" fmla="*/ 13543 h 95417"/>
                <a:gd name="csX3" fmla="*/ 41926 w 41929"/>
                <a:gd name="csY3" fmla="*/ 75555 h 95417"/>
                <a:gd name="csX4" fmla="*/ 15340 w 41929"/>
                <a:gd name="csY4" fmla="*/ 90203 h 95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929" h="95417">
                  <a:moveTo>
                    <a:pt x="15340" y="90267"/>
                  </a:moveTo>
                  <a:cubicBezTo>
                    <a:pt x="9017" y="83492"/>
                    <a:pt x="-1179" y="22383"/>
                    <a:pt x="112" y="11220"/>
                  </a:cubicBezTo>
                  <a:cubicBezTo>
                    <a:pt x="1596" y="-1750"/>
                    <a:pt x="22955" y="-6461"/>
                    <a:pt x="30311" y="13543"/>
                  </a:cubicBezTo>
                  <a:cubicBezTo>
                    <a:pt x="33602" y="22512"/>
                    <a:pt x="42120" y="66844"/>
                    <a:pt x="41926" y="75555"/>
                  </a:cubicBezTo>
                  <a:cubicBezTo>
                    <a:pt x="41539" y="90655"/>
                    <a:pt x="27085" y="102721"/>
                    <a:pt x="15340" y="9020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6" name="Free-form: Shape 105">
              <a:extLst>
                <a:ext uri="{FF2B5EF4-FFF2-40B4-BE49-F238E27FC236}">
                  <a16:creationId xmlns:a16="http://schemas.microsoft.com/office/drawing/2014/main" id="{C0AE378C-BD58-F5F4-3F9A-731EFBAA6115}"/>
                </a:ext>
              </a:extLst>
            </p:cNvPr>
            <p:cNvSpPr/>
            <p:nvPr/>
          </p:nvSpPr>
          <p:spPr>
            <a:xfrm>
              <a:off x="8992873" y="5567383"/>
              <a:ext cx="34570" cy="82242"/>
            </a:xfrm>
            <a:custGeom>
              <a:avLst/>
              <a:gdLst>
                <a:gd name="csX0" fmla="*/ 29678 w 34570"/>
                <a:gd name="csY0" fmla="*/ 4904 h 82242"/>
                <a:gd name="csX1" fmla="*/ 24386 w 34570"/>
                <a:gd name="csY1" fmla="*/ 77305 h 82242"/>
                <a:gd name="csX2" fmla="*/ 15481 w 34570"/>
                <a:gd name="csY2" fmla="*/ 0 h 82242"/>
                <a:gd name="csX3" fmla="*/ 29678 w 34570"/>
                <a:gd name="csY3" fmla="*/ 4904 h 82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570" h="82242">
                  <a:moveTo>
                    <a:pt x="29678" y="4904"/>
                  </a:moveTo>
                  <a:cubicBezTo>
                    <a:pt x="38776" y="15939"/>
                    <a:pt x="34130" y="68981"/>
                    <a:pt x="24386" y="77305"/>
                  </a:cubicBezTo>
                  <a:cubicBezTo>
                    <a:pt x="-8588" y="105504"/>
                    <a:pt x="-4587" y="3872"/>
                    <a:pt x="15481" y="0"/>
                  </a:cubicBezTo>
                  <a:cubicBezTo>
                    <a:pt x="19869" y="129"/>
                    <a:pt x="27032" y="1742"/>
                    <a:pt x="29678" y="490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7" name="Free-form: Shape 106">
              <a:extLst>
                <a:ext uri="{FF2B5EF4-FFF2-40B4-BE49-F238E27FC236}">
                  <a16:creationId xmlns:a16="http://schemas.microsoft.com/office/drawing/2014/main" id="{AC7C16E3-428F-DA32-9DBC-D1DD7DC8ACCE}"/>
                </a:ext>
              </a:extLst>
            </p:cNvPr>
            <p:cNvSpPr/>
            <p:nvPr/>
          </p:nvSpPr>
          <p:spPr>
            <a:xfrm>
              <a:off x="9119868" y="5588766"/>
              <a:ext cx="36217" cy="68634"/>
            </a:xfrm>
            <a:custGeom>
              <a:avLst/>
              <a:gdLst>
                <a:gd name="csX0" fmla="*/ 26836 w 36217"/>
                <a:gd name="csY0" fmla="*/ 68635 h 68634"/>
                <a:gd name="csX1" fmla="*/ 7477 w 36217"/>
                <a:gd name="csY1" fmla="*/ 68635 h 68634"/>
                <a:gd name="csX2" fmla="*/ 31546 w 36217"/>
                <a:gd name="csY2" fmla="*/ 7913 h 68634"/>
                <a:gd name="csX3" fmla="*/ 26836 w 36217"/>
                <a:gd name="csY3" fmla="*/ 68635 h 68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217" h="68634">
                  <a:moveTo>
                    <a:pt x="26836" y="68635"/>
                  </a:moveTo>
                  <a:lnTo>
                    <a:pt x="7477" y="68635"/>
                  </a:lnTo>
                  <a:cubicBezTo>
                    <a:pt x="-11107" y="62311"/>
                    <a:pt x="7993" y="-26545"/>
                    <a:pt x="31546" y="7913"/>
                  </a:cubicBezTo>
                  <a:cubicBezTo>
                    <a:pt x="42645" y="24174"/>
                    <a:pt x="31030" y="50825"/>
                    <a:pt x="26836" y="6863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8" name="Free-form: Shape 107">
              <a:extLst>
                <a:ext uri="{FF2B5EF4-FFF2-40B4-BE49-F238E27FC236}">
                  <a16:creationId xmlns:a16="http://schemas.microsoft.com/office/drawing/2014/main" id="{03E6A07C-9691-E217-1E36-CAF504C42415}"/>
                </a:ext>
              </a:extLst>
            </p:cNvPr>
            <p:cNvSpPr/>
            <p:nvPr/>
          </p:nvSpPr>
          <p:spPr>
            <a:xfrm>
              <a:off x="9200956" y="5482137"/>
              <a:ext cx="32538" cy="57478"/>
            </a:xfrm>
            <a:custGeom>
              <a:avLst/>
              <a:gdLst>
                <a:gd name="csX0" fmla="*/ 27570 w 32538"/>
                <a:gd name="csY0" fmla="*/ 3036 h 57478"/>
                <a:gd name="csX1" fmla="*/ 32538 w 32538"/>
                <a:gd name="csY1" fmla="*/ 49368 h 57478"/>
                <a:gd name="csX2" fmla="*/ 25892 w 32538"/>
                <a:gd name="csY2" fmla="*/ 56530 h 57478"/>
                <a:gd name="csX3" fmla="*/ 27570 w 32538"/>
                <a:gd name="csY3" fmla="*/ 3036 h 57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538" h="57478">
                  <a:moveTo>
                    <a:pt x="27570" y="3036"/>
                  </a:moveTo>
                  <a:lnTo>
                    <a:pt x="32538" y="49368"/>
                  </a:lnTo>
                  <a:lnTo>
                    <a:pt x="25892" y="56530"/>
                  </a:lnTo>
                  <a:cubicBezTo>
                    <a:pt x="-6308" y="67242"/>
                    <a:pt x="-11470" y="-16774"/>
                    <a:pt x="27570" y="303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9" name="Free-form: Shape 108">
              <a:extLst>
                <a:ext uri="{FF2B5EF4-FFF2-40B4-BE49-F238E27FC236}">
                  <a16:creationId xmlns:a16="http://schemas.microsoft.com/office/drawing/2014/main" id="{DEEA2536-9D37-0F9B-75E3-8FC187CD6353}"/>
                </a:ext>
              </a:extLst>
            </p:cNvPr>
            <p:cNvSpPr/>
            <p:nvPr/>
          </p:nvSpPr>
          <p:spPr>
            <a:xfrm>
              <a:off x="9055070" y="5481486"/>
              <a:ext cx="31944" cy="58742"/>
            </a:xfrm>
            <a:custGeom>
              <a:avLst/>
              <a:gdLst>
                <a:gd name="csX0" fmla="*/ 26976 w 31944"/>
                <a:gd name="csY0" fmla="*/ 3817 h 58742"/>
                <a:gd name="csX1" fmla="*/ 31945 w 31944"/>
                <a:gd name="csY1" fmla="*/ 50019 h 58742"/>
                <a:gd name="csX2" fmla="*/ 28396 w 31944"/>
                <a:gd name="csY2" fmla="*/ 55569 h 58742"/>
                <a:gd name="csX3" fmla="*/ 26911 w 31944"/>
                <a:gd name="csY3" fmla="*/ 3817 h 58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1944" h="58742">
                  <a:moveTo>
                    <a:pt x="26976" y="3817"/>
                  </a:moveTo>
                  <a:lnTo>
                    <a:pt x="31945" y="50019"/>
                  </a:lnTo>
                  <a:lnTo>
                    <a:pt x="28396" y="55569"/>
                  </a:lnTo>
                  <a:cubicBezTo>
                    <a:pt x="-2062" y="77250"/>
                    <a:pt x="-15613" y="-20123"/>
                    <a:pt x="26911" y="381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0" name="Free-form: Shape 109">
              <a:extLst>
                <a:ext uri="{FF2B5EF4-FFF2-40B4-BE49-F238E27FC236}">
                  <a16:creationId xmlns:a16="http://schemas.microsoft.com/office/drawing/2014/main" id="{1DC692B3-4E48-E0B8-446D-906010638527}"/>
                </a:ext>
              </a:extLst>
            </p:cNvPr>
            <p:cNvSpPr/>
            <p:nvPr/>
          </p:nvSpPr>
          <p:spPr>
            <a:xfrm>
              <a:off x="9686025" y="5084951"/>
              <a:ext cx="33484" cy="83128"/>
            </a:xfrm>
            <a:custGeom>
              <a:avLst/>
              <a:gdLst>
                <a:gd name="csX0" fmla="*/ 28272 w 33484"/>
                <a:gd name="csY0" fmla="*/ 1564 h 83128"/>
                <a:gd name="csX1" fmla="*/ 24400 w 33484"/>
                <a:gd name="csY1" fmla="*/ 81515 h 83128"/>
                <a:gd name="csX2" fmla="*/ 8526 w 33484"/>
                <a:gd name="csY2" fmla="*/ 83129 h 83128"/>
                <a:gd name="csX3" fmla="*/ 2138 w 33484"/>
                <a:gd name="csY3" fmla="*/ 13502 h 83128"/>
                <a:gd name="csX4" fmla="*/ 28272 w 33484"/>
                <a:gd name="csY4" fmla="*/ 1564 h 83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84" h="83128">
                  <a:moveTo>
                    <a:pt x="28272" y="1564"/>
                  </a:moveTo>
                  <a:cubicBezTo>
                    <a:pt x="36854" y="7307"/>
                    <a:pt x="34337" y="74482"/>
                    <a:pt x="24400" y="81515"/>
                  </a:cubicBezTo>
                  <a:lnTo>
                    <a:pt x="8526" y="83129"/>
                  </a:lnTo>
                  <a:cubicBezTo>
                    <a:pt x="-2057" y="79644"/>
                    <a:pt x="-960" y="24085"/>
                    <a:pt x="2138" y="13502"/>
                  </a:cubicBezTo>
                  <a:cubicBezTo>
                    <a:pt x="4912" y="4016"/>
                    <a:pt x="20980" y="-3340"/>
                    <a:pt x="28272" y="156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1" name="Free-form: Shape 110">
              <a:extLst>
                <a:ext uri="{FF2B5EF4-FFF2-40B4-BE49-F238E27FC236}">
                  <a16:creationId xmlns:a16="http://schemas.microsoft.com/office/drawing/2014/main" id="{1DAD70F3-AC68-A89E-8CEB-219A2B5BDB9F}"/>
                </a:ext>
              </a:extLst>
            </p:cNvPr>
            <p:cNvSpPr/>
            <p:nvPr/>
          </p:nvSpPr>
          <p:spPr>
            <a:xfrm>
              <a:off x="9646038" y="5424010"/>
              <a:ext cx="35692" cy="81372"/>
            </a:xfrm>
            <a:custGeom>
              <a:avLst/>
              <a:gdLst>
                <a:gd name="csX0" fmla="*/ 9474 w 35692"/>
                <a:gd name="csY0" fmla="*/ 1022 h 81372"/>
                <a:gd name="csX1" fmla="*/ 27413 w 35692"/>
                <a:gd name="csY1" fmla="*/ 2958 h 81372"/>
                <a:gd name="csX2" fmla="*/ 2053 w 35692"/>
                <a:gd name="csY2" fmla="*/ 74069 h 81372"/>
                <a:gd name="csX3" fmla="*/ 9474 w 35692"/>
                <a:gd name="csY3" fmla="*/ 1022 h 81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692" h="81372">
                  <a:moveTo>
                    <a:pt x="9474" y="1022"/>
                  </a:moveTo>
                  <a:cubicBezTo>
                    <a:pt x="12894" y="-1301"/>
                    <a:pt x="23154" y="764"/>
                    <a:pt x="27413" y="2958"/>
                  </a:cubicBezTo>
                  <a:cubicBezTo>
                    <a:pt x="48578" y="13928"/>
                    <a:pt x="25154" y="107882"/>
                    <a:pt x="2053" y="74069"/>
                  </a:cubicBezTo>
                  <a:cubicBezTo>
                    <a:pt x="-3819" y="65486"/>
                    <a:pt x="4247" y="4636"/>
                    <a:pt x="9474" y="102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2" name="Free-form: Shape 111">
              <a:extLst>
                <a:ext uri="{FF2B5EF4-FFF2-40B4-BE49-F238E27FC236}">
                  <a16:creationId xmlns:a16="http://schemas.microsoft.com/office/drawing/2014/main" id="{65352844-20D8-A121-4542-007B761DAAE7}"/>
                </a:ext>
              </a:extLst>
            </p:cNvPr>
            <p:cNvSpPr/>
            <p:nvPr/>
          </p:nvSpPr>
          <p:spPr>
            <a:xfrm>
              <a:off x="9631336" y="5240440"/>
              <a:ext cx="32306" cy="78185"/>
            </a:xfrm>
            <a:custGeom>
              <a:avLst/>
              <a:gdLst>
                <a:gd name="csX0" fmla="*/ 27273 w 32306"/>
                <a:gd name="csY0" fmla="*/ 73281 h 78185"/>
                <a:gd name="csX1" fmla="*/ 13077 w 32306"/>
                <a:gd name="csY1" fmla="*/ 78185 h 78185"/>
                <a:gd name="csX2" fmla="*/ 28757 w 32306"/>
                <a:gd name="csY2" fmla="*/ 3203 h 78185"/>
                <a:gd name="csX3" fmla="*/ 32306 w 32306"/>
                <a:gd name="csY3" fmla="*/ 8817 h 78185"/>
                <a:gd name="csX4" fmla="*/ 27273 w 32306"/>
                <a:gd name="csY4" fmla="*/ 73281 h 78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306" h="78185">
                  <a:moveTo>
                    <a:pt x="27273" y="73281"/>
                  </a:moveTo>
                  <a:lnTo>
                    <a:pt x="13077" y="78185"/>
                  </a:lnTo>
                  <a:cubicBezTo>
                    <a:pt x="-9896" y="73603"/>
                    <a:pt x="-1313" y="-18092"/>
                    <a:pt x="28757" y="3203"/>
                  </a:cubicBezTo>
                  <a:lnTo>
                    <a:pt x="32306" y="8817"/>
                  </a:lnTo>
                  <a:lnTo>
                    <a:pt x="27273" y="73281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3" name="Free-form: Shape 112">
              <a:extLst>
                <a:ext uri="{FF2B5EF4-FFF2-40B4-BE49-F238E27FC236}">
                  <a16:creationId xmlns:a16="http://schemas.microsoft.com/office/drawing/2014/main" id="{3887EC45-5161-5CDB-5940-27F67A6E11C6}"/>
                </a:ext>
              </a:extLst>
            </p:cNvPr>
            <p:cNvSpPr/>
            <p:nvPr/>
          </p:nvSpPr>
          <p:spPr>
            <a:xfrm>
              <a:off x="9568250" y="5570980"/>
              <a:ext cx="34868" cy="75756"/>
            </a:xfrm>
            <a:custGeom>
              <a:avLst/>
              <a:gdLst>
                <a:gd name="csX0" fmla="*/ 16797 w 34868"/>
                <a:gd name="csY0" fmla="*/ 533 h 75756"/>
                <a:gd name="csX1" fmla="*/ 25250 w 34868"/>
                <a:gd name="csY1" fmla="*/ 68740 h 75756"/>
                <a:gd name="csX2" fmla="*/ 16797 w 34868"/>
                <a:gd name="csY2" fmla="*/ 533 h 7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868" h="75756">
                  <a:moveTo>
                    <a:pt x="16797" y="533"/>
                  </a:moveTo>
                  <a:cubicBezTo>
                    <a:pt x="44350" y="-6565"/>
                    <a:pt x="34607" y="59383"/>
                    <a:pt x="25250" y="68740"/>
                  </a:cubicBezTo>
                  <a:cubicBezTo>
                    <a:pt x="-7983" y="102037"/>
                    <a:pt x="-5853" y="6341"/>
                    <a:pt x="16797" y="53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4" name="Free-form: Shape 113">
              <a:extLst>
                <a:ext uri="{FF2B5EF4-FFF2-40B4-BE49-F238E27FC236}">
                  <a16:creationId xmlns:a16="http://schemas.microsoft.com/office/drawing/2014/main" id="{4314BFFD-3976-8D3C-65AD-BC8F80C59437}"/>
                </a:ext>
              </a:extLst>
            </p:cNvPr>
            <p:cNvSpPr/>
            <p:nvPr/>
          </p:nvSpPr>
          <p:spPr>
            <a:xfrm>
              <a:off x="9723251" y="5567444"/>
              <a:ext cx="33656" cy="66854"/>
            </a:xfrm>
            <a:custGeom>
              <a:avLst/>
              <a:gdLst>
                <a:gd name="csX0" fmla="*/ 26924 w 33656"/>
                <a:gd name="csY0" fmla="*/ 61950 h 66854"/>
                <a:gd name="csX1" fmla="*/ 12728 w 33656"/>
                <a:gd name="csY1" fmla="*/ 66855 h 66854"/>
                <a:gd name="csX2" fmla="*/ 17438 w 33656"/>
                <a:gd name="csY2" fmla="*/ 3 h 66854"/>
                <a:gd name="csX3" fmla="*/ 26924 w 33656"/>
                <a:gd name="csY3" fmla="*/ 61950 h 66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656" h="66854">
                  <a:moveTo>
                    <a:pt x="26924" y="61950"/>
                  </a:moveTo>
                  <a:lnTo>
                    <a:pt x="12728" y="66855"/>
                  </a:lnTo>
                  <a:cubicBezTo>
                    <a:pt x="-7276" y="62919"/>
                    <a:pt x="-2179" y="-513"/>
                    <a:pt x="17438" y="3"/>
                  </a:cubicBezTo>
                  <a:cubicBezTo>
                    <a:pt x="39636" y="584"/>
                    <a:pt x="35119" y="47625"/>
                    <a:pt x="26924" y="6195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5" name="Free-form: Shape 114">
              <a:extLst>
                <a:ext uri="{FF2B5EF4-FFF2-40B4-BE49-F238E27FC236}">
                  <a16:creationId xmlns:a16="http://schemas.microsoft.com/office/drawing/2014/main" id="{05643093-7C4C-A768-A7D2-72961AEAFCE0}"/>
                </a:ext>
              </a:extLst>
            </p:cNvPr>
            <p:cNvSpPr/>
            <p:nvPr/>
          </p:nvSpPr>
          <p:spPr>
            <a:xfrm>
              <a:off x="9722831" y="5293856"/>
              <a:ext cx="34166" cy="64730"/>
            </a:xfrm>
            <a:custGeom>
              <a:avLst/>
              <a:gdLst>
                <a:gd name="csX0" fmla="*/ 28054 w 34166"/>
                <a:gd name="csY0" fmla="*/ 3088 h 64730"/>
                <a:gd name="csX1" fmla="*/ 14180 w 34166"/>
                <a:gd name="csY1" fmla="*/ 64583 h 64730"/>
                <a:gd name="csX2" fmla="*/ 28054 w 34166"/>
                <a:gd name="csY2" fmla="*/ 3088 h 64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166" h="64730">
                  <a:moveTo>
                    <a:pt x="28054" y="3088"/>
                  </a:moveTo>
                  <a:cubicBezTo>
                    <a:pt x="33216" y="6572"/>
                    <a:pt x="43735" y="68132"/>
                    <a:pt x="14180" y="64583"/>
                  </a:cubicBezTo>
                  <a:cubicBezTo>
                    <a:pt x="-10792" y="61615"/>
                    <a:pt x="-661" y="-16271"/>
                    <a:pt x="28054" y="308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6" name="Free-form: Shape 115">
              <a:extLst>
                <a:ext uri="{FF2B5EF4-FFF2-40B4-BE49-F238E27FC236}">
                  <a16:creationId xmlns:a16="http://schemas.microsoft.com/office/drawing/2014/main" id="{74F8D16C-B1B0-A8EB-2AD5-9006657C21B7}"/>
                </a:ext>
              </a:extLst>
            </p:cNvPr>
            <p:cNvSpPr/>
            <p:nvPr/>
          </p:nvSpPr>
          <p:spPr>
            <a:xfrm>
              <a:off x="8430886" y="3223509"/>
              <a:ext cx="134901" cy="203219"/>
            </a:xfrm>
            <a:custGeom>
              <a:avLst/>
              <a:gdLst>
                <a:gd name="csX0" fmla="*/ 3550 w 134901"/>
                <a:gd name="csY0" fmla="*/ 116153 h 203219"/>
                <a:gd name="csX1" fmla="*/ 48462 w 134901"/>
                <a:gd name="csY1" fmla="*/ 144481 h 203219"/>
                <a:gd name="csX2" fmla="*/ 103118 w 134901"/>
                <a:gd name="csY2" fmla="*/ 169841 h 203219"/>
                <a:gd name="csX3" fmla="*/ 70208 w 134901"/>
                <a:gd name="csY3" fmla="*/ 90729 h 203219"/>
                <a:gd name="csX4" fmla="*/ 16908 w 134901"/>
                <a:gd name="csY4" fmla="*/ 20199 h 203219"/>
                <a:gd name="csX5" fmla="*/ 43558 w 134901"/>
                <a:gd name="csY5" fmla="*/ 3035 h 203219"/>
                <a:gd name="csX6" fmla="*/ 125445 w 134901"/>
                <a:gd name="csY6" fmla="*/ 122477 h 203219"/>
                <a:gd name="csX7" fmla="*/ 67111 w 134901"/>
                <a:gd name="csY7" fmla="*/ 194556 h 203219"/>
                <a:gd name="csX8" fmla="*/ 3615 w 134901"/>
                <a:gd name="csY8" fmla="*/ 116218 h 20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4901" h="203219">
                  <a:moveTo>
                    <a:pt x="3550" y="116153"/>
                  </a:moveTo>
                  <a:cubicBezTo>
                    <a:pt x="21812" y="98473"/>
                    <a:pt x="36976" y="134221"/>
                    <a:pt x="48462" y="144481"/>
                  </a:cubicBezTo>
                  <a:cubicBezTo>
                    <a:pt x="56012" y="151128"/>
                    <a:pt x="94987" y="176939"/>
                    <a:pt x="103118" y="169841"/>
                  </a:cubicBezTo>
                  <a:cubicBezTo>
                    <a:pt x="98085" y="141513"/>
                    <a:pt x="85050" y="114992"/>
                    <a:pt x="70208" y="90729"/>
                  </a:cubicBezTo>
                  <a:cubicBezTo>
                    <a:pt x="61304" y="76210"/>
                    <a:pt x="18521" y="27039"/>
                    <a:pt x="16908" y="20199"/>
                  </a:cubicBezTo>
                  <a:cubicBezTo>
                    <a:pt x="12520" y="1809"/>
                    <a:pt x="27297" y="-4322"/>
                    <a:pt x="43558" y="3035"/>
                  </a:cubicBezTo>
                  <a:cubicBezTo>
                    <a:pt x="63110" y="11875"/>
                    <a:pt x="116992" y="99763"/>
                    <a:pt x="125445" y="122477"/>
                  </a:cubicBezTo>
                  <a:cubicBezTo>
                    <a:pt x="146481" y="178940"/>
                    <a:pt x="134673" y="222432"/>
                    <a:pt x="67111" y="194556"/>
                  </a:cubicBezTo>
                  <a:cubicBezTo>
                    <a:pt x="49366" y="187264"/>
                    <a:pt x="-15937" y="135060"/>
                    <a:pt x="3615" y="1162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7" name="Free-form: Shape 116">
              <a:extLst>
                <a:ext uri="{FF2B5EF4-FFF2-40B4-BE49-F238E27FC236}">
                  <a16:creationId xmlns:a16="http://schemas.microsoft.com/office/drawing/2014/main" id="{938627A0-617B-C05C-1807-20518AEE45F4}"/>
                </a:ext>
              </a:extLst>
            </p:cNvPr>
            <p:cNvSpPr/>
            <p:nvPr/>
          </p:nvSpPr>
          <p:spPr>
            <a:xfrm>
              <a:off x="8353869" y="3337340"/>
              <a:ext cx="204292" cy="137976"/>
            </a:xfrm>
            <a:custGeom>
              <a:avLst/>
              <a:gdLst>
                <a:gd name="csX0" fmla="*/ 202397 w 204292"/>
                <a:gd name="csY0" fmla="*/ 102406 h 137976"/>
                <a:gd name="csX1" fmla="*/ 96183 w 204292"/>
                <a:gd name="csY1" fmla="*/ 124023 h 137976"/>
                <a:gd name="csX2" fmla="*/ 3778 w 204292"/>
                <a:gd name="csY2" fmla="*/ 5484 h 137976"/>
                <a:gd name="csX3" fmla="*/ 65661 w 204292"/>
                <a:gd name="csY3" fmla="*/ 63043 h 137976"/>
                <a:gd name="csX4" fmla="*/ 202397 w 204292"/>
                <a:gd name="csY4" fmla="*/ 102406 h 137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4292" h="137976">
                  <a:moveTo>
                    <a:pt x="202397" y="102406"/>
                  </a:moveTo>
                  <a:cubicBezTo>
                    <a:pt x="218723" y="155900"/>
                    <a:pt x="125028" y="136542"/>
                    <a:pt x="96183" y="124023"/>
                  </a:cubicBezTo>
                  <a:cubicBezTo>
                    <a:pt x="67468" y="111569"/>
                    <a:pt x="-19000" y="38523"/>
                    <a:pt x="3778" y="5484"/>
                  </a:cubicBezTo>
                  <a:cubicBezTo>
                    <a:pt x="21266" y="-19940"/>
                    <a:pt x="54046" y="50589"/>
                    <a:pt x="65661" y="63043"/>
                  </a:cubicBezTo>
                  <a:cubicBezTo>
                    <a:pt x="104314" y="104406"/>
                    <a:pt x="148903" y="110149"/>
                    <a:pt x="202397" y="10240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8" name="Free-form: Shape 117">
              <a:extLst>
                <a:ext uri="{FF2B5EF4-FFF2-40B4-BE49-F238E27FC236}">
                  <a16:creationId xmlns:a16="http://schemas.microsoft.com/office/drawing/2014/main" id="{A4871D76-9CAB-89B1-8044-08B0F4B8FA88}"/>
                </a:ext>
              </a:extLst>
            </p:cNvPr>
            <p:cNvSpPr/>
            <p:nvPr/>
          </p:nvSpPr>
          <p:spPr>
            <a:xfrm>
              <a:off x="8369932" y="3256630"/>
              <a:ext cx="31993" cy="32239"/>
            </a:xfrm>
            <a:custGeom>
              <a:avLst/>
              <a:gdLst>
                <a:gd name="csX0" fmla="*/ 11462 w 31993"/>
                <a:gd name="csY0" fmla="*/ 242 h 32239"/>
                <a:gd name="csX1" fmla="*/ 23981 w 31993"/>
                <a:gd name="csY1" fmla="*/ 31152 h 32239"/>
                <a:gd name="csX2" fmla="*/ 11462 w 31993"/>
                <a:gd name="csY2" fmla="*/ 242 h 32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93" h="32239">
                  <a:moveTo>
                    <a:pt x="11462" y="242"/>
                  </a:moveTo>
                  <a:cubicBezTo>
                    <a:pt x="28692" y="-2919"/>
                    <a:pt x="40694" y="25796"/>
                    <a:pt x="23981" y="31152"/>
                  </a:cubicBezTo>
                  <a:cubicBezTo>
                    <a:pt x="234" y="38766"/>
                    <a:pt x="-9380" y="4050"/>
                    <a:pt x="11462" y="24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9" name="Free-form: Shape 118">
              <a:extLst>
                <a:ext uri="{FF2B5EF4-FFF2-40B4-BE49-F238E27FC236}">
                  <a16:creationId xmlns:a16="http://schemas.microsoft.com/office/drawing/2014/main" id="{058D0A23-F11E-DA58-7FB6-F242E12C3282}"/>
                </a:ext>
              </a:extLst>
            </p:cNvPr>
            <p:cNvSpPr/>
            <p:nvPr/>
          </p:nvSpPr>
          <p:spPr>
            <a:xfrm>
              <a:off x="8530285" y="3253895"/>
              <a:ext cx="30164" cy="29617"/>
            </a:xfrm>
            <a:custGeom>
              <a:avLst/>
              <a:gdLst>
                <a:gd name="csX0" fmla="*/ 25917 w 30164"/>
                <a:gd name="csY0" fmla="*/ 2913 h 29617"/>
                <a:gd name="csX1" fmla="*/ 8365 w 30164"/>
                <a:gd name="csY1" fmla="*/ 27627 h 29617"/>
                <a:gd name="csX2" fmla="*/ 25917 w 30164"/>
                <a:gd name="csY2" fmla="*/ 2913 h 29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164" h="29617">
                  <a:moveTo>
                    <a:pt x="25917" y="2913"/>
                  </a:moveTo>
                  <a:cubicBezTo>
                    <a:pt x="36177" y="9236"/>
                    <a:pt x="26885" y="37242"/>
                    <a:pt x="8365" y="27627"/>
                  </a:cubicBezTo>
                  <a:cubicBezTo>
                    <a:pt x="-11122" y="17496"/>
                    <a:pt x="7075" y="-8703"/>
                    <a:pt x="25917" y="291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0" name="Free-form: Shape 119">
              <a:extLst>
                <a:ext uri="{FF2B5EF4-FFF2-40B4-BE49-F238E27FC236}">
                  <a16:creationId xmlns:a16="http://schemas.microsoft.com/office/drawing/2014/main" id="{53B91874-F7DF-F0B6-4FC0-A0D52BBBE44D}"/>
                </a:ext>
              </a:extLst>
            </p:cNvPr>
            <p:cNvSpPr/>
            <p:nvPr/>
          </p:nvSpPr>
          <p:spPr>
            <a:xfrm>
              <a:off x="7059285" y="5415181"/>
              <a:ext cx="42010" cy="89473"/>
            </a:xfrm>
            <a:custGeom>
              <a:avLst/>
              <a:gdLst>
                <a:gd name="csX0" fmla="*/ 1790 w 42010"/>
                <a:gd name="csY0" fmla="*/ 86705 h 89473"/>
                <a:gd name="csX1" fmla="*/ 35087 w 42010"/>
                <a:gd name="csY1" fmla="*/ 689 h 89473"/>
                <a:gd name="csX2" fmla="*/ 1790 w 42010"/>
                <a:gd name="csY2" fmla="*/ 86705 h 89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010" h="89473">
                  <a:moveTo>
                    <a:pt x="1790" y="86705"/>
                  </a:moveTo>
                  <a:cubicBezTo>
                    <a:pt x="-4663" y="82769"/>
                    <a:pt x="6307" y="-8797"/>
                    <a:pt x="35087" y="689"/>
                  </a:cubicBezTo>
                  <a:cubicBezTo>
                    <a:pt x="52574" y="6496"/>
                    <a:pt x="35280" y="107290"/>
                    <a:pt x="1790" y="8670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1" name="Free-form: Shape 120">
              <a:extLst>
                <a:ext uri="{FF2B5EF4-FFF2-40B4-BE49-F238E27FC236}">
                  <a16:creationId xmlns:a16="http://schemas.microsoft.com/office/drawing/2014/main" id="{0AA11EDA-CDBF-D81F-CE19-602DAA7A7182}"/>
                </a:ext>
              </a:extLst>
            </p:cNvPr>
            <p:cNvSpPr/>
            <p:nvPr/>
          </p:nvSpPr>
          <p:spPr>
            <a:xfrm>
              <a:off x="7140466" y="5226803"/>
              <a:ext cx="37662" cy="88400"/>
            </a:xfrm>
            <a:custGeom>
              <a:avLst/>
              <a:gdLst>
                <a:gd name="csX0" fmla="*/ 14369 w 37662"/>
                <a:gd name="csY0" fmla="*/ 1418 h 88400"/>
                <a:gd name="csX1" fmla="*/ 31469 w 37662"/>
                <a:gd name="csY1" fmla="*/ 68979 h 88400"/>
                <a:gd name="csX2" fmla="*/ 1205 w 37662"/>
                <a:gd name="csY2" fmla="*/ 77561 h 88400"/>
                <a:gd name="csX3" fmla="*/ 14433 w 37662"/>
                <a:gd name="csY3" fmla="*/ 1418 h 88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7662" h="88400">
                  <a:moveTo>
                    <a:pt x="14369" y="1418"/>
                  </a:moveTo>
                  <a:cubicBezTo>
                    <a:pt x="48182" y="-10068"/>
                    <a:pt x="36760" y="51492"/>
                    <a:pt x="31469" y="68979"/>
                  </a:cubicBezTo>
                  <a:cubicBezTo>
                    <a:pt x="26307" y="86079"/>
                    <a:pt x="10691" y="98146"/>
                    <a:pt x="1205" y="77561"/>
                  </a:cubicBezTo>
                  <a:cubicBezTo>
                    <a:pt x="-3183" y="68011"/>
                    <a:pt x="5141" y="4515"/>
                    <a:pt x="14433" y="14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2" name="Free-form: Shape 121">
              <a:extLst>
                <a:ext uri="{FF2B5EF4-FFF2-40B4-BE49-F238E27FC236}">
                  <a16:creationId xmlns:a16="http://schemas.microsoft.com/office/drawing/2014/main" id="{3CC2427A-1731-3686-27DB-81B739AF4F66}"/>
                </a:ext>
              </a:extLst>
            </p:cNvPr>
            <p:cNvSpPr/>
            <p:nvPr/>
          </p:nvSpPr>
          <p:spPr>
            <a:xfrm>
              <a:off x="7132999" y="5034622"/>
              <a:ext cx="36484" cy="87642"/>
            </a:xfrm>
            <a:custGeom>
              <a:avLst/>
              <a:gdLst>
                <a:gd name="csX0" fmla="*/ 1445 w 36484"/>
                <a:gd name="csY0" fmla="*/ 82803 h 87642"/>
                <a:gd name="csX1" fmla="*/ 11769 w 36484"/>
                <a:gd name="csY1" fmla="*/ 5304 h 87642"/>
                <a:gd name="csX2" fmla="*/ 20545 w 36484"/>
                <a:gd name="csY2" fmla="*/ 87642 h 87642"/>
                <a:gd name="csX3" fmla="*/ 1380 w 36484"/>
                <a:gd name="csY3" fmla="*/ 82803 h 87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484" h="87642">
                  <a:moveTo>
                    <a:pt x="1445" y="82803"/>
                  </a:moveTo>
                  <a:cubicBezTo>
                    <a:pt x="-3330" y="75317"/>
                    <a:pt x="4671" y="11305"/>
                    <a:pt x="11769" y="5304"/>
                  </a:cubicBezTo>
                  <a:cubicBezTo>
                    <a:pt x="47325" y="-24766"/>
                    <a:pt x="39194" y="82609"/>
                    <a:pt x="20545" y="87642"/>
                  </a:cubicBezTo>
                  <a:lnTo>
                    <a:pt x="1380" y="82803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3" name="Free-form: Shape 122">
              <a:extLst>
                <a:ext uri="{FF2B5EF4-FFF2-40B4-BE49-F238E27FC236}">
                  <a16:creationId xmlns:a16="http://schemas.microsoft.com/office/drawing/2014/main" id="{D3BFCCE7-A315-FE78-46E3-2490E5B310AD}"/>
                </a:ext>
              </a:extLst>
            </p:cNvPr>
            <p:cNvSpPr/>
            <p:nvPr/>
          </p:nvSpPr>
          <p:spPr>
            <a:xfrm>
              <a:off x="7014486" y="5282574"/>
              <a:ext cx="38694" cy="82901"/>
            </a:xfrm>
            <a:custGeom>
              <a:avLst/>
              <a:gdLst>
                <a:gd name="csX0" fmla="*/ 322 w 38694"/>
                <a:gd name="csY0" fmla="*/ 82641 h 82901"/>
                <a:gd name="csX1" fmla="*/ 29488 w 38694"/>
                <a:gd name="csY1" fmla="*/ 560 h 82901"/>
                <a:gd name="csX2" fmla="*/ 20261 w 38694"/>
                <a:gd name="csY2" fmla="*/ 81931 h 82901"/>
                <a:gd name="csX3" fmla="*/ 322 w 38694"/>
                <a:gd name="csY3" fmla="*/ 82576 h 82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694" h="82901">
                  <a:moveTo>
                    <a:pt x="322" y="82641"/>
                  </a:moveTo>
                  <a:cubicBezTo>
                    <a:pt x="-1485" y="66379"/>
                    <a:pt x="3806" y="-7119"/>
                    <a:pt x="29488" y="560"/>
                  </a:cubicBezTo>
                  <a:cubicBezTo>
                    <a:pt x="50783" y="6949"/>
                    <a:pt x="29747" y="78833"/>
                    <a:pt x="20261" y="81931"/>
                  </a:cubicBezTo>
                  <a:cubicBezTo>
                    <a:pt x="14260" y="83867"/>
                    <a:pt x="6710" y="82253"/>
                    <a:pt x="322" y="8257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4" name="Free-form: Shape 123">
              <a:extLst>
                <a:ext uri="{FF2B5EF4-FFF2-40B4-BE49-F238E27FC236}">
                  <a16:creationId xmlns:a16="http://schemas.microsoft.com/office/drawing/2014/main" id="{3AC48C0E-FC3B-5A94-75E1-8B0A825FF6D5}"/>
                </a:ext>
              </a:extLst>
            </p:cNvPr>
            <p:cNvSpPr/>
            <p:nvPr/>
          </p:nvSpPr>
          <p:spPr>
            <a:xfrm>
              <a:off x="7069755" y="5145171"/>
              <a:ext cx="36254" cy="80715"/>
            </a:xfrm>
            <a:custGeom>
              <a:avLst/>
              <a:gdLst>
                <a:gd name="csX0" fmla="*/ 16873 w 36254"/>
                <a:gd name="csY0" fmla="*/ 1098 h 80715"/>
                <a:gd name="csX1" fmla="*/ 32295 w 36254"/>
                <a:gd name="csY1" fmla="*/ 2324 h 80715"/>
                <a:gd name="csX2" fmla="*/ 25197 w 36254"/>
                <a:gd name="csY2" fmla="*/ 73693 h 80715"/>
                <a:gd name="csX3" fmla="*/ 16809 w 36254"/>
                <a:gd name="csY3" fmla="*/ 1098 h 80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254" h="80715">
                  <a:moveTo>
                    <a:pt x="16873" y="1098"/>
                  </a:moveTo>
                  <a:cubicBezTo>
                    <a:pt x="22164" y="-386"/>
                    <a:pt x="27456" y="-709"/>
                    <a:pt x="32295" y="2324"/>
                  </a:cubicBezTo>
                  <a:cubicBezTo>
                    <a:pt x="41652" y="9100"/>
                    <a:pt x="32424" y="66401"/>
                    <a:pt x="25197" y="73693"/>
                  </a:cubicBezTo>
                  <a:cubicBezTo>
                    <a:pt x="-8487" y="107699"/>
                    <a:pt x="-5389" y="7486"/>
                    <a:pt x="16809" y="109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5" name="Free-form: Shape 124">
              <a:extLst>
                <a:ext uri="{FF2B5EF4-FFF2-40B4-BE49-F238E27FC236}">
                  <a16:creationId xmlns:a16="http://schemas.microsoft.com/office/drawing/2014/main" id="{5D3423AA-49CD-C40A-6A4F-2EC45149A7B5}"/>
                </a:ext>
              </a:extLst>
            </p:cNvPr>
            <p:cNvSpPr/>
            <p:nvPr/>
          </p:nvSpPr>
          <p:spPr>
            <a:xfrm>
              <a:off x="6957778" y="5543248"/>
              <a:ext cx="35203" cy="78539"/>
            </a:xfrm>
            <a:custGeom>
              <a:avLst/>
              <a:gdLst>
                <a:gd name="csX0" fmla="*/ 14441 w 35203"/>
                <a:gd name="csY0" fmla="*/ 1098 h 78539"/>
                <a:gd name="csX1" fmla="*/ 29863 w 35203"/>
                <a:gd name="csY1" fmla="*/ 2324 h 78539"/>
                <a:gd name="csX2" fmla="*/ 18054 w 35203"/>
                <a:gd name="csY2" fmla="*/ 78468 h 78539"/>
                <a:gd name="csX3" fmla="*/ 14376 w 35203"/>
                <a:gd name="csY3" fmla="*/ 1098 h 78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203" h="78539">
                  <a:moveTo>
                    <a:pt x="14441" y="1098"/>
                  </a:moveTo>
                  <a:cubicBezTo>
                    <a:pt x="19732" y="-386"/>
                    <a:pt x="25023" y="-709"/>
                    <a:pt x="29863" y="2324"/>
                  </a:cubicBezTo>
                  <a:cubicBezTo>
                    <a:pt x="38123" y="8261"/>
                    <a:pt x="38639" y="76274"/>
                    <a:pt x="18054" y="78468"/>
                  </a:cubicBezTo>
                  <a:cubicBezTo>
                    <a:pt x="-7757" y="81178"/>
                    <a:pt x="-3047" y="6131"/>
                    <a:pt x="14376" y="109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6" name="Free-form: Shape 125">
              <a:extLst>
                <a:ext uri="{FF2B5EF4-FFF2-40B4-BE49-F238E27FC236}">
                  <a16:creationId xmlns:a16="http://schemas.microsoft.com/office/drawing/2014/main" id="{766AD130-9C0F-BA0B-C0EB-D174FB809307}"/>
                </a:ext>
              </a:extLst>
            </p:cNvPr>
            <p:cNvSpPr/>
            <p:nvPr/>
          </p:nvSpPr>
          <p:spPr>
            <a:xfrm>
              <a:off x="7115995" y="5557495"/>
              <a:ext cx="32481" cy="73512"/>
            </a:xfrm>
            <a:custGeom>
              <a:avLst/>
              <a:gdLst>
                <a:gd name="csX0" fmla="*/ 25805 w 32481"/>
                <a:gd name="csY0" fmla="*/ 72029 h 73512"/>
                <a:gd name="csX1" fmla="*/ 7221 w 32481"/>
                <a:gd name="csY1" fmla="*/ 73513 h 73512"/>
                <a:gd name="csX2" fmla="*/ 16061 w 32481"/>
                <a:gd name="csY2" fmla="*/ 144 h 73512"/>
                <a:gd name="csX3" fmla="*/ 25869 w 32481"/>
                <a:gd name="csY3" fmla="*/ 72093 h 73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481" h="73512">
                  <a:moveTo>
                    <a:pt x="25805" y="72029"/>
                  </a:moveTo>
                  <a:lnTo>
                    <a:pt x="7221" y="73513"/>
                  </a:lnTo>
                  <a:cubicBezTo>
                    <a:pt x="-7234" y="63898"/>
                    <a:pt x="2252" y="2402"/>
                    <a:pt x="16061" y="144"/>
                  </a:cubicBezTo>
                  <a:cubicBezTo>
                    <a:pt x="37678" y="-3405"/>
                    <a:pt x="34581" y="59768"/>
                    <a:pt x="25869" y="7209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7" name="Free-form: Shape 126">
              <a:extLst>
                <a:ext uri="{FF2B5EF4-FFF2-40B4-BE49-F238E27FC236}">
                  <a16:creationId xmlns:a16="http://schemas.microsoft.com/office/drawing/2014/main" id="{4A955091-E0D6-6E42-AFDA-170C61461729}"/>
                </a:ext>
              </a:extLst>
            </p:cNvPr>
            <p:cNvSpPr/>
            <p:nvPr/>
          </p:nvSpPr>
          <p:spPr>
            <a:xfrm>
              <a:off x="6530555" y="5005791"/>
              <a:ext cx="35972" cy="93707"/>
            </a:xfrm>
            <a:custGeom>
              <a:avLst/>
              <a:gdLst>
                <a:gd name="csX0" fmla="*/ 25519 w 35972"/>
                <a:gd name="csY0" fmla="*/ 3678 h 93707"/>
                <a:gd name="csX1" fmla="*/ 35973 w 35972"/>
                <a:gd name="csY1" fmla="*/ 86404 h 93707"/>
                <a:gd name="csX2" fmla="*/ 10548 w 35972"/>
                <a:gd name="csY2" fmla="*/ 89630 h 93707"/>
                <a:gd name="csX3" fmla="*/ 8419 w 35972"/>
                <a:gd name="csY3" fmla="*/ 0 h 93707"/>
                <a:gd name="csX4" fmla="*/ 25519 w 35972"/>
                <a:gd name="csY4" fmla="*/ 3678 h 93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972" h="93707">
                  <a:moveTo>
                    <a:pt x="25519" y="3678"/>
                  </a:moveTo>
                  <a:lnTo>
                    <a:pt x="35973" y="86404"/>
                  </a:lnTo>
                  <a:cubicBezTo>
                    <a:pt x="29842" y="93760"/>
                    <a:pt x="17517" y="96793"/>
                    <a:pt x="10548" y="89630"/>
                  </a:cubicBezTo>
                  <a:cubicBezTo>
                    <a:pt x="4031" y="82919"/>
                    <a:pt x="-8358" y="8582"/>
                    <a:pt x="8419" y="0"/>
                  </a:cubicBezTo>
                  <a:lnTo>
                    <a:pt x="25519" y="3678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8" name="Free-form: Shape 127">
              <a:extLst>
                <a:ext uri="{FF2B5EF4-FFF2-40B4-BE49-F238E27FC236}">
                  <a16:creationId xmlns:a16="http://schemas.microsoft.com/office/drawing/2014/main" id="{72EBEA64-5268-8BD2-1D92-ED1F2C6F2102}"/>
                </a:ext>
              </a:extLst>
            </p:cNvPr>
            <p:cNvSpPr/>
            <p:nvPr/>
          </p:nvSpPr>
          <p:spPr>
            <a:xfrm>
              <a:off x="6497319" y="5177472"/>
              <a:ext cx="37158" cy="92985"/>
            </a:xfrm>
            <a:custGeom>
              <a:avLst/>
              <a:gdLst>
                <a:gd name="csX0" fmla="*/ 9906 w 37158"/>
                <a:gd name="csY0" fmla="*/ 91273 h 92985"/>
                <a:gd name="csX1" fmla="*/ 227 w 37158"/>
                <a:gd name="csY1" fmla="*/ 20485 h 92985"/>
                <a:gd name="csX2" fmla="*/ 31523 w 37158"/>
                <a:gd name="csY2" fmla="*/ 12483 h 92985"/>
                <a:gd name="csX3" fmla="*/ 37137 w 37158"/>
                <a:gd name="csY3" fmla="*/ 75334 h 92985"/>
                <a:gd name="csX4" fmla="*/ 9906 w 37158"/>
                <a:gd name="csY4" fmla="*/ 91273 h 929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158" h="92985">
                  <a:moveTo>
                    <a:pt x="9906" y="91273"/>
                  </a:moveTo>
                  <a:cubicBezTo>
                    <a:pt x="4292" y="87465"/>
                    <a:pt x="-1193" y="30680"/>
                    <a:pt x="227" y="20485"/>
                  </a:cubicBezTo>
                  <a:cubicBezTo>
                    <a:pt x="3518" y="-3262"/>
                    <a:pt x="25780" y="-6940"/>
                    <a:pt x="31523" y="12483"/>
                  </a:cubicBezTo>
                  <a:cubicBezTo>
                    <a:pt x="32427" y="15516"/>
                    <a:pt x="37524" y="72172"/>
                    <a:pt x="37137" y="75334"/>
                  </a:cubicBezTo>
                  <a:cubicBezTo>
                    <a:pt x="35653" y="87465"/>
                    <a:pt x="18424" y="97015"/>
                    <a:pt x="9906" y="9127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9" name="Free-form: Shape 128">
              <a:extLst>
                <a:ext uri="{FF2B5EF4-FFF2-40B4-BE49-F238E27FC236}">
                  <a16:creationId xmlns:a16="http://schemas.microsoft.com/office/drawing/2014/main" id="{F05C63DF-7BEE-7A48-2B53-0577937662F3}"/>
                </a:ext>
              </a:extLst>
            </p:cNvPr>
            <p:cNvSpPr/>
            <p:nvPr/>
          </p:nvSpPr>
          <p:spPr>
            <a:xfrm>
              <a:off x="6640893" y="5424808"/>
              <a:ext cx="35853" cy="91137"/>
            </a:xfrm>
            <a:custGeom>
              <a:avLst/>
              <a:gdLst>
                <a:gd name="csX0" fmla="*/ 11005 w 35853"/>
                <a:gd name="csY0" fmla="*/ 354 h 91137"/>
                <a:gd name="csX1" fmla="*/ 34300 w 35853"/>
                <a:gd name="csY1" fmla="*/ 79014 h 91137"/>
                <a:gd name="csX2" fmla="*/ 4165 w 35853"/>
                <a:gd name="csY2" fmla="*/ 79014 h 91137"/>
                <a:gd name="csX3" fmla="*/ 939 w 35853"/>
                <a:gd name="csY3" fmla="*/ 9065 h 91137"/>
                <a:gd name="csX4" fmla="*/ 10941 w 35853"/>
                <a:gd name="csY4" fmla="*/ 354 h 91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853" h="91137">
                  <a:moveTo>
                    <a:pt x="11005" y="354"/>
                  </a:moveTo>
                  <a:cubicBezTo>
                    <a:pt x="35075" y="-5583"/>
                    <a:pt x="38559" y="64947"/>
                    <a:pt x="34300" y="79014"/>
                  </a:cubicBezTo>
                  <a:cubicBezTo>
                    <a:pt x="29396" y="95276"/>
                    <a:pt x="8876" y="95082"/>
                    <a:pt x="4165" y="79014"/>
                  </a:cubicBezTo>
                  <a:cubicBezTo>
                    <a:pt x="2036" y="71658"/>
                    <a:pt x="-1771" y="14679"/>
                    <a:pt x="939" y="9065"/>
                  </a:cubicBezTo>
                  <a:cubicBezTo>
                    <a:pt x="2552" y="5710"/>
                    <a:pt x="7392" y="1257"/>
                    <a:pt x="10941" y="35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0" name="Free-form: Shape 129">
              <a:extLst>
                <a:ext uri="{FF2B5EF4-FFF2-40B4-BE49-F238E27FC236}">
                  <a16:creationId xmlns:a16="http://schemas.microsoft.com/office/drawing/2014/main" id="{A93223AF-A5FC-49F1-FD94-37E09C168E47}"/>
                </a:ext>
              </a:extLst>
            </p:cNvPr>
            <p:cNvSpPr/>
            <p:nvPr/>
          </p:nvSpPr>
          <p:spPr>
            <a:xfrm>
              <a:off x="6520340" y="5375152"/>
              <a:ext cx="36801" cy="86761"/>
            </a:xfrm>
            <a:custGeom>
              <a:avLst/>
              <a:gdLst>
                <a:gd name="csX0" fmla="*/ 888 w 36801"/>
                <a:gd name="csY0" fmla="*/ 4452 h 86761"/>
                <a:gd name="csX1" fmla="*/ 15601 w 36801"/>
                <a:gd name="csY1" fmla="*/ 0 h 86761"/>
                <a:gd name="csX2" fmla="*/ 13858 w 36801"/>
                <a:gd name="csY2" fmla="*/ 83887 h 86761"/>
                <a:gd name="csX3" fmla="*/ 823 w 36801"/>
                <a:gd name="csY3" fmla="*/ 4452 h 86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801" h="86761">
                  <a:moveTo>
                    <a:pt x="888" y="4452"/>
                  </a:moveTo>
                  <a:lnTo>
                    <a:pt x="15601" y="0"/>
                  </a:lnTo>
                  <a:cubicBezTo>
                    <a:pt x="32313" y="3097"/>
                    <a:pt x="54318" y="104988"/>
                    <a:pt x="13858" y="83887"/>
                  </a:cubicBezTo>
                  <a:cubicBezTo>
                    <a:pt x="-1048" y="76144"/>
                    <a:pt x="-983" y="20907"/>
                    <a:pt x="823" y="445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1" name="Free-form: Shape 130">
              <a:extLst>
                <a:ext uri="{FF2B5EF4-FFF2-40B4-BE49-F238E27FC236}">
                  <a16:creationId xmlns:a16="http://schemas.microsoft.com/office/drawing/2014/main" id="{1D87266F-8427-09BB-D14D-C1DBE6E7360F}"/>
                </a:ext>
              </a:extLst>
            </p:cNvPr>
            <p:cNvSpPr/>
            <p:nvPr/>
          </p:nvSpPr>
          <p:spPr>
            <a:xfrm>
              <a:off x="6591614" y="5250727"/>
              <a:ext cx="37593" cy="86888"/>
            </a:xfrm>
            <a:custGeom>
              <a:avLst/>
              <a:gdLst>
                <a:gd name="csX0" fmla="*/ 9630 w 37593"/>
                <a:gd name="csY0" fmla="*/ 401 h 86888"/>
                <a:gd name="csX1" fmla="*/ 26472 w 37593"/>
                <a:gd name="csY1" fmla="*/ 86547 h 86888"/>
                <a:gd name="csX2" fmla="*/ 9630 w 37593"/>
                <a:gd name="csY2" fmla="*/ 401 h 86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593" h="86888">
                  <a:moveTo>
                    <a:pt x="9630" y="401"/>
                  </a:moveTo>
                  <a:cubicBezTo>
                    <a:pt x="32602" y="-6504"/>
                    <a:pt x="49831" y="77964"/>
                    <a:pt x="26472" y="86547"/>
                  </a:cubicBezTo>
                  <a:cubicBezTo>
                    <a:pt x="467" y="92999"/>
                    <a:pt x="-8761" y="5950"/>
                    <a:pt x="9630" y="40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2" name="Free-form: Shape 131">
              <a:extLst>
                <a:ext uri="{FF2B5EF4-FFF2-40B4-BE49-F238E27FC236}">
                  <a16:creationId xmlns:a16="http://schemas.microsoft.com/office/drawing/2014/main" id="{7A9802E3-5060-41DF-D2FC-64ADF2224EFE}"/>
                </a:ext>
              </a:extLst>
            </p:cNvPr>
            <p:cNvSpPr/>
            <p:nvPr/>
          </p:nvSpPr>
          <p:spPr>
            <a:xfrm>
              <a:off x="6492049" y="5545945"/>
              <a:ext cx="33444" cy="83166"/>
            </a:xfrm>
            <a:custGeom>
              <a:avLst/>
              <a:gdLst>
                <a:gd name="csX0" fmla="*/ 32534 w 33444"/>
                <a:gd name="csY0" fmla="*/ 79385 h 83166"/>
                <a:gd name="csX1" fmla="*/ 3109 w 33444"/>
                <a:gd name="csY1" fmla="*/ 71254 h 83166"/>
                <a:gd name="csX2" fmla="*/ 24339 w 33444"/>
                <a:gd name="csY2" fmla="*/ 4145 h 83166"/>
                <a:gd name="csX3" fmla="*/ 32534 w 33444"/>
                <a:gd name="csY3" fmla="*/ 79320 h 83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4" h="83166">
                  <a:moveTo>
                    <a:pt x="32534" y="79385"/>
                  </a:moveTo>
                  <a:cubicBezTo>
                    <a:pt x="21371" y="85128"/>
                    <a:pt x="7046" y="85709"/>
                    <a:pt x="3109" y="71254"/>
                  </a:cubicBezTo>
                  <a:cubicBezTo>
                    <a:pt x="-1150" y="55832"/>
                    <a:pt x="-5796" y="-18118"/>
                    <a:pt x="24339" y="4145"/>
                  </a:cubicBezTo>
                  <a:cubicBezTo>
                    <a:pt x="33825" y="27375"/>
                    <a:pt x="34535" y="54219"/>
                    <a:pt x="32534" y="7932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3" name="Free-form: Shape 132">
              <a:extLst>
                <a:ext uri="{FF2B5EF4-FFF2-40B4-BE49-F238E27FC236}">
                  <a16:creationId xmlns:a16="http://schemas.microsoft.com/office/drawing/2014/main" id="{530F17B1-5D93-1066-D523-51809D9FE94E}"/>
                </a:ext>
              </a:extLst>
            </p:cNvPr>
            <p:cNvSpPr/>
            <p:nvPr/>
          </p:nvSpPr>
          <p:spPr>
            <a:xfrm>
              <a:off x="6619634" y="5584402"/>
              <a:ext cx="34492" cy="66996"/>
            </a:xfrm>
            <a:custGeom>
              <a:avLst/>
              <a:gdLst>
                <a:gd name="csX0" fmla="*/ 32974 w 34492"/>
                <a:gd name="csY0" fmla="*/ 63706 h 66996"/>
                <a:gd name="csX1" fmla="*/ 15422 w 34492"/>
                <a:gd name="csY1" fmla="*/ 66997 h 66996"/>
                <a:gd name="csX2" fmla="*/ 32974 w 34492"/>
                <a:gd name="csY2" fmla="*/ 63706 h 66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492" h="66996">
                  <a:moveTo>
                    <a:pt x="32974" y="63706"/>
                  </a:moveTo>
                  <a:lnTo>
                    <a:pt x="15422" y="66997"/>
                  </a:lnTo>
                  <a:cubicBezTo>
                    <a:pt x="-31942" y="-5920"/>
                    <a:pt x="46138" y="-36055"/>
                    <a:pt x="32974" y="6370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4" name="Free-form: Shape 133">
              <a:extLst>
                <a:ext uri="{FF2B5EF4-FFF2-40B4-BE49-F238E27FC236}">
                  <a16:creationId xmlns:a16="http://schemas.microsoft.com/office/drawing/2014/main" id="{A4DB28D3-733E-E485-7E45-3CF056078942}"/>
                </a:ext>
              </a:extLst>
            </p:cNvPr>
            <p:cNvSpPr/>
            <p:nvPr/>
          </p:nvSpPr>
          <p:spPr>
            <a:xfrm>
              <a:off x="10835486" y="5341984"/>
              <a:ext cx="35093" cy="76014"/>
            </a:xfrm>
            <a:custGeom>
              <a:avLst/>
              <a:gdLst>
                <a:gd name="csX0" fmla="*/ 26645 w 35093"/>
                <a:gd name="csY0" fmla="*/ 72337 h 76014"/>
                <a:gd name="csX1" fmla="*/ 9545 w 35093"/>
                <a:gd name="csY1" fmla="*/ 76015 h 76014"/>
                <a:gd name="csX2" fmla="*/ 20967 w 35093"/>
                <a:gd name="csY2" fmla="*/ 0 h 76014"/>
                <a:gd name="csX3" fmla="*/ 26645 w 35093"/>
                <a:gd name="csY3" fmla="*/ 72272 h 76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093" h="76014">
                  <a:moveTo>
                    <a:pt x="26645" y="72337"/>
                  </a:moveTo>
                  <a:lnTo>
                    <a:pt x="9545" y="76015"/>
                  </a:lnTo>
                  <a:cubicBezTo>
                    <a:pt x="-8394" y="67368"/>
                    <a:pt x="963" y="-129"/>
                    <a:pt x="20967" y="0"/>
                  </a:cubicBezTo>
                  <a:cubicBezTo>
                    <a:pt x="44842" y="839"/>
                    <a:pt x="32518" y="66206"/>
                    <a:pt x="26645" y="7227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5" name="Free-form: Shape 134">
              <a:extLst>
                <a:ext uri="{FF2B5EF4-FFF2-40B4-BE49-F238E27FC236}">
                  <a16:creationId xmlns:a16="http://schemas.microsoft.com/office/drawing/2014/main" id="{28D8327D-C43E-8632-8C5C-794682CD2E8E}"/>
                </a:ext>
              </a:extLst>
            </p:cNvPr>
            <p:cNvSpPr/>
            <p:nvPr/>
          </p:nvSpPr>
          <p:spPr>
            <a:xfrm>
              <a:off x="10911552" y="5558083"/>
              <a:ext cx="36991" cy="76089"/>
            </a:xfrm>
            <a:custGeom>
              <a:avLst/>
              <a:gdLst>
                <a:gd name="csX0" fmla="*/ 32919 w 36991"/>
                <a:gd name="csY0" fmla="*/ 4847 h 76089"/>
                <a:gd name="csX1" fmla="*/ 14270 w 36991"/>
                <a:gd name="csY1" fmla="*/ 76087 h 76089"/>
                <a:gd name="csX2" fmla="*/ 32919 w 36991"/>
                <a:gd name="csY2" fmla="*/ 4847 h 76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91" h="76089">
                  <a:moveTo>
                    <a:pt x="32919" y="4847"/>
                  </a:moveTo>
                  <a:cubicBezTo>
                    <a:pt x="42985" y="15494"/>
                    <a:pt x="33499" y="75700"/>
                    <a:pt x="14270" y="76087"/>
                  </a:cubicBezTo>
                  <a:cubicBezTo>
                    <a:pt x="-15607" y="76668"/>
                    <a:pt x="6720" y="-22771"/>
                    <a:pt x="32919" y="484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6" name="Free-form: Shape 135">
              <a:extLst>
                <a:ext uri="{FF2B5EF4-FFF2-40B4-BE49-F238E27FC236}">
                  <a16:creationId xmlns:a16="http://schemas.microsoft.com/office/drawing/2014/main" id="{23A6912C-767C-22BB-5076-77D6CEC2DFC2}"/>
                </a:ext>
              </a:extLst>
            </p:cNvPr>
            <p:cNvSpPr/>
            <p:nvPr/>
          </p:nvSpPr>
          <p:spPr>
            <a:xfrm>
              <a:off x="10914684" y="5398058"/>
              <a:ext cx="35919" cy="69047"/>
            </a:xfrm>
            <a:custGeom>
              <a:avLst/>
              <a:gdLst>
                <a:gd name="csX0" fmla="*/ 25269 w 35919"/>
                <a:gd name="csY0" fmla="*/ 66724 h 69047"/>
                <a:gd name="csX1" fmla="*/ 9330 w 35919"/>
                <a:gd name="csY1" fmla="*/ 69047 h 69047"/>
                <a:gd name="csX2" fmla="*/ 20171 w 35919"/>
                <a:gd name="csY2" fmla="*/ 2 h 69047"/>
                <a:gd name="csX3" fmla="*/ 25204 w 35919"/>
                <a:gd name="csY3" fmla="*/ 66724 h 69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919" h="69047">
                  <a:moveTo>
                    <a:pt x="25269" y="66724"/>
                  </a:moveTo>
                  <a:lnTo>
                    <a:pt x="9330" y="69047"/>
                  </a:lnTo>
                  <a:cubicBezTo>
                    <a:pt x="-8544" y="62272"/>
                    <a:pt x="1587" y="-385"/>
                    <a:pt x="20171" y="2"/>
                  </a:cubicBezTo>
                  <a:cubicBezTo>
                    <a:pt x="46047" y="518"/>
                    <a:pt x="34303" y="52722"/>
                    <a:pt x="25204" y="6672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7" name="Free-form: Shape 136">
              <a:extLst>
                <a:ext uri="{FF2B5EF4-FFF2-40B4-BE49-F238E27FC236}">
                  <a16:creationId xmlns:a16="http://schemas.microsoft.com/office/drawing/2014/main" id="{786AA0A7-A884-7686-09E9-CFB530989336}"/>
                </a:ext>
              </a:extLst>
            </p:cNvPr>
            <p:cNvSpPr/>
            <p:nvPr/>
          </p:nvSpPr>
          <p:spPr>
            <a:xfrm>
              <a:off x="10893762" y="5135840"/>
              <a:ext cx="34904" cy="68813"/>
            </a:xfrm>
            <a:custGeom>
              <a:avLst/>
              <a:gdLst>
                <a:gd name="csX0" fmla="*/ 2183 w 34904"/>
                <a:gd name="csY0" fmla="*/ 63923 h 68813"/>
                <a:gd name="csX1" fmla="*/ 10636 w 34904"/>
                <a:gd name="csY1" fmla="*/ 2815 h 68813"/>
                <a:gd name="csX2" fmla="*/ 31543 w 34904"/>
                <a:gd name="csY2" fmla="*/ 51147 h 68813"/>
                <a:gd name="csX3" fmla="*/ 2183 w 34904"/>
                <a:gd name="csY3" fmla="*/ 63923 h 68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904" h="68813">
                  <a:moveTo>
                    <a:pt x="2183" y="63923"/>
                  </a:moveTo>
                  <a:cubicBezTo>
                    <a:pt x="-1882" y="57535"/>
                    <a:pt x="-914" y="8558"/>
                    <a:pt x="10636" y="2815"/>
                  </a:cubicBezTo>
                  <a:cubicBezTo>
                    <a:pt x="39416" y="-11640"/>
                    <a:pt x="36899" y="33401"/>
                    <a:pt x="31543" y="51147"/>
                  </a:cubicBezTo>
                  <a:cubicBezTo>
                    <a:pt x="27607" y="64052"/>
                    <a:pt x="9668" y="75732"/>
                    <a:pt x="2183" y="6392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8" name="Free-form: Shape 137">
              <a:extLst>
                <a:ext uri="{FF2B5EF4-FFF2-40B4-BE49-F238E27FC236}">
                  <a16:creationId xmlns:a16="http://schemas.microsoft.com/office/drawing/2014/main" id="{185459E2-AFCD-C730-3130-9944AC393269}"/>
                </a:ext>
              </a:extLst>
            </p:cNvPr>
            <p:cNvSpPr/>
            <p:nvPr/>
          </p:nvSpPr>
          <p:spPr>
            <a:xfrm>
              <a:off x="10790481" y="5515502"/>
              <a:ext cx="37910" cy="67484"/>
            </a:xfrm>
            <a:custGeom>
              <a:avLst/>
              <a:gdLst>
                <a:gd name="csX0" fmla="*/ 35514 w 37910"/>
                <a:gd name="csY0" fmla="*/ 5936 h 67484"/>
                <a:gd name="csX1" fmla="*/ 12865 w 37910"/>
                <a:gd name="csY1" fmla="*/ 67174 h 67484"/>
                <a:gd name="csX2" fmla="*/ 35514 w 37910"/>
                <a:gd name="csY2" fmla="*/ 5936 h 67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910" h="67484">
                  <a:moveTo>
                    <a:pt x="35514" y="5936"/>
                  </a:moveTo>
                  <a:cubicBezTo>
                    <a:pt x="41903" y="16067"/>
                    <a:pt x="35902" y="72142"/>
                    <a:pt x="12865" y="67174"/>
                  </a:cubicBezTo>
                  <a:cubicBezTo>
                    <a:pt x="-19593" y="60205"/>
                    <a:pt x="17446" y="-22521"/>
                    <a:pt x="35514" y="593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9" name="Free-form: Shape 138">
              <a:extLst>
                <a:ext uri="{FF2B5EF4-FFF2-40B4-BE49-F238E27FC236}">
                  <a16:creationId xmlns:a16="http://schemas.microsoft.com/office/drawing/2014/main" id="{29EFDF14-9D9E-4C84-A4EF-0357D2F75D83}"/>
                </a:ext>
              </a:extLst>
            </p:cNvPr>
            <p:cNvSpPr/>
            <p:nvPr/>
          </p:nvSpPr>
          <p:spPr>
            <a:xfrm>
              <a:off x="10914768" y="5227833"/>
              <a:ext cx="34768" cy="65275"/>
            </a:xfrm>
            <a:custGeom>
              <a:avLst/>
              <a:gdLst>
                <a:gd name="csX0" fmla="*/ 25185 w 34768"/>
                <a:gd name="csY0" fmla="*/ 58463 h 65275"/>
                <a:gd name="csX1" fmla="*/ 19378 w 34768"/>
                <a:gd name="csY1" fmla="*/ 0 h 65275"/>
                <a:gd name="csX2" fmla="*/ 25185 w 34768"/>
                <a:gd name="csY2" fmla="*/ 58463 h 65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768" h="65275">
                  <a:moveTo>
                    <a:pt x="25185" y="58463"/>
                  </a:moveTo>
                  <a:cubicBezTo>
                    <a:pt x="-4627" y="90340"/>
                    <a:pt x="-9725" y="0"/>
                    <a:pt x="19378" y="0"/>
                  </a:cubicBezTo>
                  <a:cubicBezTo>
                    <a:pt x="43317" y="0"/>
                    <a:pt x="34477" y="48525"/>
                    <a:pt x="25185" y="5846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0" name="Free-form: Shape 139">
              <a:extLst>
                <a:ext uri="{FF2B5EF4-FFF2-40B4-BE49-F238E27FC236}">
                  <a16:creationId xmlns:a16="http://schemas.microsoft.com/office/drawing/2014/main" id="{38F7A914-4C45-D5D6-DD3A-AA6D521BEA78}"/>
                </a:ext>
              </a:extLst>
            </p:cNvPr>
            <p:cNvSpPr/>
            <p:nvPr/>
          </p:nvSpPr>
          <p:spPr>
            <a:xfrm>
              <a:off x="11291767" y="5187092"/>
              <a:ext cx="33744" cy="95267"/>
            </a:xfrm>
            <a:custGeom>
              <a:avLst/>
              <a:gdLst>
                <a:gd name="csX0" fmla="*/ 33680 w 33744"/>
                <a:gd name="csY0" fmla="*/ 91138 h 95267"/>
                <a:gd name="csX1" fmla="*/ 13869 w 33744"/>
                <a:gd name="csY1" fmla="*/ 95268 h 95267"/>
                <a:gd name="csX2" fmla="*/ 5094 w 33744"/>
                <a:gd name="csY2" fmla="*/ 85395 h 95267"/>
                <a:gd name="csX3" fmla="*/ 3932 w 33744"/>
                <a:gd name="csY3" fmla="*/ 4154 h 95267"/>
                <a:gd name="csX4" fmla="*/ 33744 w 33744"/>
                <a:gd name="csY4" fmla="*/ 24738 h 95267"/>
                <a:gd name="csX5" fmla="*/ 33744 w 33744"/>
                <a:gd name="csY5" fmla="*/ 91074 h 95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744" h="95267">
                  <a:moveTo>
                    <a:pt x="33680" y="91138"/>
                  </a:moveTo>
                  <a:lnTo>
                    <a:pt x="13869" y="95268"/>
                  </a:lnTo>
                  <a:cubicBezTo>
                    <a:pt x="9482" y="94106"/>
                    <a:pt x="6901" y="89331"/>
                    <a:pt x="5094" y="85395"/>
                  </a:cubicBezTo>
                  <a:cubicBezTo>
                    <a:pt x="383" y="75135"/>
                    <a:pt x="-2972" y="11252"/>
                    <a:pt x="3932" y="4154"/>
                  </a:cubicBezTo>
                  <a:cubicBezTo>
                    <a:pt x="17354" y="-9655"/>
                    <a:pt x="33744" y="14543"/>
                    <a:pt x="33744" y="24738"/>
                  </a:cubicBezTo>
                  <a:lnTo>
                    <a:pt x="33744" y="91074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1" name="Free-form: Shape 140">
              <a:extLst>
                <a:ext uri="{FF2B5EF4-FFF2-40B4-BE49-F238E27FC236}">
                  <a16:creationId xmlns:a16="http://schemas.microsoft.com/office/drawing/2014/main" id="{D594BA69-F09B-3744-A753-C4A942685164}"/>
                </a:ext>
              </a:extLst>
            </p:cNvPr>
            <p:cNvSpPr/>
            <p:nvPr/>
          </p:nvSpPr>
          <p:spPr>
            <a:xfrm>
              <a:off x="11285904" y="5401883"/>
              <a:ext cx="35971" cy="79138"/>
            </a:xfrm>
            <a:custGeom>
              <a:avLst/>
              <a:gdLst>
                <a:gd name="csX0" fmla="*/ 10699 w 35971"/>
                <a:gd name="csY0" fmla="*/ 371 h 79138"/>
                <a:gd name="csX1" fmla="*/ 11860 w 35971"/>
                <a:gd name="csY1" fmla="*/ 75611 h 79138"/>
                <a:gd name="csX2" fmla="*/ 10699 w 35971"/>
                <a:gd name="csY2" fmla="*/ 371 h 7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71" h="79138">
                  <a:moveTo>
                    <a:pt x="10699" y="371"/>
                  </a:moveTo>
                  <a:cubicBezTo>
                    <a:pt x="40317" y="-7050"/>
                    <a:pt x="47803" y="99616"/>
                    <a:pt x="11860" y="75611"/>
                  </a:cubicBezTo>
                  <a:cubicBezTo>
                    <a:pt x="4633" y="70772"/>
                    <a:pt x="-10144" y="5662"/>
                    <a:pt x="10699" y="37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2" name="Free-form: Shape 141">
              <a:extLst>
                <a:ext uri="{FF2B5EF4-FFF2-40B4-BE49-F238E27FC236}">
                  <a16:creationId xmlns:a16="http://schemas.microsoft.com/office/drawing/2014/main" id="{1984ED5D-562B-33BA-D58D-8A819E70070F}"/>
                </a:ext>
              </a:extLst>
            </p:cNvPr>
            <p:cNvSpPr/>
            <p:nvPr/>
          </p:nvSpPr>
          <p:spPr>
            <a:xfrm>
              <a:off x="11250431" y="5545603"/>
              <a:ext cx="34261" cy="75080"/>
            </a:xfrm>
            <a:custGeom>
              <a:avLst/>
              <a:gdLst>
                <a:gd name="csX0" fmla="*/ 24039 w 34261"/>
                <a:gd name="csY0" fmla="*/ 75081 h 75080"/>
                <a:gd name="csX1" fmla="*/ 2486 w 34261"/>
                <a:gd name="csY1" fmla="*/ 75081 h 75080"/>
                <a:gd name="csX2" fmla="*/ 24039 w 34261"/>
                <a:gd name="csY2" fmla="*/ 75081 h 75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61" h="75080">
                  <a:moveTo>
                    <a:pt x="24039" y="75081"/>
                  </a:moveTo>
                  <a:lnTo>
                    <a:pt x="2486" y="75081"/>
                  </a:lnTo>
                  <a:cubicBezTo>
                    <a:pt x="-14291" y="-21906"/>
                    <a:pt x="60691" y="-28100"/>
                    <a:pt x="24039" y="7508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3" name="Free-form: Shape 142">
              <a:extLst>
                <a:ext uri="{FF2B5EF4-FFF2-40B4-BE49-F238E27FC236}">
                  <a16:creationId xmlns:a16="http://schemas.microsoft.com/office/drawing/2014/main" id="{5616C811-144D-1C68-79F5-48CCB7A38672}"/>
                </a:ext>
              </a:extLst>
            </p:cNvPr>
            <p:cNvSpPr/>
            <p:nvPr/>
          </p:nvSpPr>
          <p:spPr>
            <a:xfrm>
              <a:off x="11348266" y="5309661"/>
              <a:ext cx="36339" cy="71270"/>
            </a:xfrm>
            <a:custGeom>
              <a:avLst/>
              <a:gdLst>
                <a:gd name="csX0" fmla="*/ 31708 w 36339"/>
                <a:gd name="csY0" fmla="*/ 68782 h 71270"/>
                <a:gd name="csX1" fmla="*/ 23061 w 36339"/>
                <a:gd name="csY1" fmla="*/ 2769 h 71270"/>
                <a:gd name="csX2" fmla="*/ 31708 w 36339"/>
                <a:gd name="csY2" fmla="*/ 68782 h 71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339" h="71270">
                  <a:moveTo>
                    <a:pt x="31708" y="68782"/>
                  </a:moveTo>
                  <a:cubicBezTo>
                    <a:pt x="2154" y="88721"/>
                    <a:pt x="-17656" y="-18332"/>
                    <a:pt x="23061" y="2769"/>
                  </a:cubicBezTo>
                  <a:cubicBezTo>
                    <a:pt x="35386" y="9158"/>
                    <a:pt x="41000" y="62523"/>
                    <a:pt x="31708" y="6878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4" name="Free-form: Shape 143">
              <a:extLst>
                <a:ext uri="{FF2B5EF4-FFF2-40B4-BE49-F238E27FC236}">
                  <a16:creationId xmlns:a16="http://schemas.microsoft.com/office/drawing/2014/main" id="{6C33E711-7042-CD2F-848F-7ED75DE89630}"/>
                </a:ext>
              </a:extLst>
            </p:cNvPr>
            <p:cNvSpPr/>
            <p:nvPr/>
          </p:nvSpPr>
          <p:spPr>
            <a:xfrm>
              <a:off x="11393434" y="5552133"/>
              <a:ext cx="33333" cy="59710"/>
            </a:xfrm>
            <a:custGeom>
              <a:avLst/>
              <a:gdLst>
                <a:gd name="csX0" fmla="*/ 27515 w 33333"/>
                <a:gd name="csY0" fmla="*/ 1247 h 59710"/>
                <a:gd name="csX1" fmla="*/ 23643 w 33333"/>
                <a:gd name="csY1" fmla="*/ 57903 h 59710"/>
                <a:gd name="csX2" fmla="*/ 8027 w 33333"/>
                <a:gd name="csY2" fmla="*/ 59710 h 59710"/>
                <a:gd name="csX3" fmla="*/ 1316 w 33333"/>
                <a:gd name="csY3" fmla="*/ 8087 h 59710"/>
                <a:gd name="csX4" fmla="*/ 27515 w 33333"/>
                <a:gd name="csY4" fmla="*/ 1247 h 59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333" h="59710">
                  <a:moveTo>
                    <a:pt x="27515" y="1247"/>
                  </a:moveTo>
                  <a:cubicBezTo>
                    <a:pt x="34742" y="19122"/>
                    <a:pt x="37065" y="42416"/>
                    <a:pt x="23643" y="57903"/>
                  </a:cubicBezTo>
                  <a:lnTo>
                    <a:pt x="8027" y="59710"/>
                  </a:lnTo>
                  <a:cubicBezTo>
                    <a:pt x="-4685" y="55516"/>
                    <a:pt x="1575" y="19638"/>
                    <a:pt x="1316" y="8087"/>
                  </a:cubicBezTo>
                  <a:cubicBezTo>
                    <a:pt x="4543" y="-1721"/>
                    <a:pt x="18997" y="-624"/>
                    <a:pt x="27515" y="124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5" name="Free-form: Shape 144">
              <a:extLst>
                <a:ext uri="{FF2B5EF4-FFF2-40B4-BE49-F238E27FC236}">
                  <a16:creationId xmlns:a16="http://schemas.microsoft.com/office/drawing/2014/main" id="{55409C46-3BCF-EBC1-5B64-0EFF541B9ED7}"/>
                </a:ext>
              </a:extLst>
            </p:cNvPr>
            <p:cNvSpPr/>
            <p:nvPr/>
          </p:nvSpPr>
          <p:spPr>
            <a:xfrm>
              <a:off x="8258877" y="3635420"/>
              <a:ext cx="28053" cy="28597"/>
            </a:xfrm>
            <a:custGeom>
              <a:avLst/>
              <a:gdLst>
                <a:gd name="csX0" fmla="*/ 7591 w 28053"/>
                <a:gd name="csY0" fmla="*/ 493 h 28597"/>
                <a:gd name="csX1" fmla="*/ 20691 w 28053"/>
                <a:gd name="csY1" fmla="*/ 27466 h 28597"/>
                <a:gd name="csX2" fmla="*/ 7591 w 28053"/>
                <a:gd name="csY2" fmla="*/ 493 h 28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053" h="28597">
                  <a:moveTo>
                    <a:pt x="7591" y="493"/>
                  </a:moveTo>
                  <a:cubicBezTo>
                    <a:pt x="22885" y="-3895"/>
                    <a:pt x="37210" y="22304"/>
                    <a:pt x="20691" y="27466"/>
                  </a:cubicBezTo>
                  <a:cubicBezTo>
                    <a:pt x="-2991" y="34822"/>
                    <a:pt x="-4863" y="4042"/>
                    <a:pt x="7591" y="49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6" name="Free-form: Shape 145">
              <a:extLst>
                <a:ext uri="{FF2B5EF4-FFF2-40B4-BE49-F238E27FC236}">
                  <a16:creationId xmlns:a16="http://schemas.microsoft.com/office/drawing/2014/main" id="{C2236EB5-F4E2-CAE0-9408-F3429B158712}"/>
                </a:ext>
              </a:extLst>
            </p:cNvPr>
            <p:cNvSpPr/>
            <p:nvPr/>
          </p:nvSpPr>
          <p:spPr>
            <a:xfrm>
              <a:off x="11027831" y="4200286"/>
              <a:ext cx="90752" cy="48246"/>
            </a:xfrm>
            <a:custGeom>
              <a:avLst/>
              <a:gdLst>
                <a:gd name="csX0" fmla="*/ 85962 w 90752"/>
                <a:gd name="csY0" fmla="*/ 22257 h 48246"/>
                <a:gd name="csX1" fmla="*/ 79252 w 90752"/>
                <a:gd name="csY1" fmla="*/ 47810 h 48246"/>
                <a:gd name="csX2" fmla="*/ 591 w 90752"/>
                <a:gd name="csY2" fmla="*/ 5608 h 48246"/>
                <a:gd name="csX3" fmla="*/ 86027 w 90752"/>
                <a:gd name="csY3" fmla="*/ 22257 h 48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752" h="48246">
                  <a:moveTo>
                    <a:pt x="85962" y="22257"/>
                  </a:moveTo>
                  <a:cubicBezTo>
                    <a:pt x="94803" y="30774"/>
                    <a:pt x="90738" y="44519"/>
                    <a:pt x="79252" y="47810"/>
                  </a:cubicBezTo>
                  <a:cubicBezTo>
                    <a:pt x="65830" y="51682"/>
                    <a:pt x="-7281" y="29161"/>
                    <a:pt x="591" y="5608"/>
                  </a:cubicBezTo>
                  <a:cubicBezTo>
                    <a:pt x="6399" y="-11814"/>
                    <a:pt x="79897" y="16385"/>
                    <a:pt x="86027" y="2225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7" name="Free-form: Shape 146">
              <a:extLst>
                <a:ext uri="{FF2B5EF4-FFF2-40B4-BE49-F238E27FC236}">
                  <a16:creationId xmlns:a16="http://schemas.microsoft.com/office/drawing/2014/main" id="{7168180E-3F5C-3ED0-9FCC-D2044A160801}"/>
                </a:ext>
              </a:extLst>
            </p:cNvPr>
            <p:cNvSpPr/>
            <p:nvPr/>
          </p:nvSpPr>
          <p:spPr>
            <a:xfrm>
              <a:off x="11072913" y="4058744"/>
              <a:ext cx="93223" cy="46641"/>
            </a:xfrm>
            <a:custGeom>
              <a:avLst/>
              <a:gdLst>
                <a:gd name="csX0" fmla="*/ 16811 w 93223"/>
                <a:gd name="csY0" fmla="*/ 25 h 46641"/>
                <a:gd name="csX1" fmla="*/ 83146 w 93223"/>
                <a:gd name="csY1" fmla="*/ 46163 h 46641"/>
                <a:gd name="csX2" fmla="*/ 5389 w 93223"/>
                <a:gd name="csY2" fmla="*/ 27772 h 46641"/>
                <a:gd name="csX3" fmla="*/ 16746 w 93223"/>
                <a:gd name="csY3" fmla="*/ 25 h 46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223" h="46641">
                  <a:moveTo>
                    <a:pt x="16811" y="25"/>
                  </a:moveTo>
                  <a:cubicBezTo>
                    <a:pt x="31265" y="-943"/>
                    <a:pt x="123347" y="26804"/>
                    <a:pt x="83146" y="46163"/>
                  </a:cubicBezTo>
                  <a:cubicBezTo>
                    <a:pt x="75790" y="49712"/>
                    <a:pt x="11132" y="32547"/>
                    <a:pt x="5389" y="27772"/>
                  </a:cubicBezTo>
                  <a:cubicBezTo>
                    <a:pt x="-6097" y="18286"/>
                    <a:pt x="2227" y="928"/>
                    <a:pt x="16746" y="2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8" name="Free-form: Shape 147">
              <a:extLst>
                <a:ext uri="{FF2B5EF4-FFF2-40B4-BE49-F238E27FC236}">
                  <a16:creationId xmlns:a16="http://schemas.microsoft.com/office/drawing/2014/main" id="{EC5C7EC0-214B-84C3-2C48-9DC44BEFD84E}"/>
                </a:ext>
              </a:extLst>
            </p:cNvPr>
            <p:cNvSpPr/>
            <p:nvPr/>
          </p:nvSpPr>
          <p:spPr>
            <a:xfrm>
              <a:off x="11049922" y="4157532"/>
              <a:ext cx="87603" cy="47383"/>
            </a:xfrm>
            <a:custGeom>
              <a:avLst/>
              <a:gdLst>
                <a:gd name="csX0" fmla="*/ 8506 w 87603"/>
                <a:gd name="csY0" fmla="*/ 418 h 47383"/>
                <a:gd name="csX1" fmla="*/ 87360 w 87603"/>
                <a:gd name="csY1" fmla="*/ 37909 h 47383"/>
                <a:gd name="csX2" fmla="*/ 13410 w 87603"/>
                <a:gd name="csY2" fmla="*/ 30875 h 47383"/>
                <a:gd name="csX3" fmla="*/ 8506 w 87603"/>
                <a:gd name="csY3" fmla="*/ 418 h 47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603" h="47383">
                  <a:moveTo>
                    <a:pt x="8506" y="418"/>
                  </a:moveTo>
                  <a:cubicBezTo>
                    <a:pt x="19798" y="-3325"/>
                    <a:pt x="92329" y="18808"/>
                    <a:pt x="87360" y="37909"/>
                  </a:cubicBezTo>
                  <a:cubicBezTo>
                    <a:pt x="81810" y="59590"/>
                    <a:pt x="26251" y="38296"/>
                    <a:pt x="13410" y="30875"/>
                  </a:cubicBezTo>
                  <a:cubicBezTo>
                    <a:pt x="827" y="23648"/>
                    <a:pt x="-6788" y="5515"/>
                    <a:pt x="8506" y="4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9" name="Free-form: Shape 148">
              <a:extLst>
                <a:ext uri="{FF2B5EF4-FFF2-40B4-BE49-F238E27FC236}">
                  <a16:creationId xmlns:a16="http://schemas.microsoft.com/office/drawing/2014/main" id="{2642BA3F-04E8-61C3-AD6E-25A1D4F71A63}"/>
                </a:ext>
              </a:extLst>
            </p:cNvPr>
            <p:cNvSpPr/>
            <p:nvPr/>
          </p:nvSpPr>
          <p:spPr>
            <a:xfrm>
              <a:off x="11063390" y="4113257"/>
              <a:ext cx="87378" cy="45879"/>
            </a:xfrm>
            <a:custGeom>
              <a:avLst/>
              <a:gdLst>
                <a:gd name="csX0" fmla="*/ 82410 w 87378"/>
                <a:gd name="csY0" fmla="*/ 43015 h 45879"/>
                <a:gd name="csX1" fmla="*/ 3427 w 87378"/>
                <a:gd name="csY1" fmla="*/ 21333 h 45879"/>
                <a:gd name="csX2" fmla="*/ 87378 w 87378"/>
                <a:gd name="csY2" fmla="*/ 28754 h 45879"/>
                <a:gd name="csX3" fmla="*/ 82410 w 87378"/>
                <a:gd name="csY3" fmla="*/ 43015 h 45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378" h="45879">
                  <a:moveTo>
                    <a:pt x="82410" y="43015"/>
                  </a:moveTo>
                  <a:cubicBezTo>
                    <a:pt x="71440" y="53985"/>
                    <a:pt x="8137" y="30561"/>
                    <a:pt x="3427" y="21333"/>
                  </a:cubicBezTo>
                  <a:cubicBezTo>
                    <a:pt x="-20062" y="-24676"/>
                    <a:pt x="84797" y="16171"/>
                    <a:pt x="87378" y="28754"/>
                  </a:cubicBezTo>
                  <a:cubicBezTo>
                    <a:pt x="87378" y="33400"/>
                    <a:pt x="85636" y="39724"/>
                    <a:pt x="82410" y="4301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4C870F2-B696-76ED-BBCD-0FD4DD44AD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2228773"/>
      </p:ext>
    </p:extLst>
  </p:cSld>
  <p:clrMapOvr>
    <a:masterClrMapping/>
  </p:clrMapOvr>
  <p:hf sldNum="0"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8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8EDD5ED-2900-076B-2FDB-1532EDE13084}"/>
              </a:ext>
            </a:extLst>
          </p:cNvPr>
          <p:cNvGrpSpPr/>
          <p:nvPr userDrawn="1"/>
        </p:nvGrpSpPr>
        <p:grpSpPr>
          <a:xfrm>
            <a:off x="6938663" y="2083109"/>
            <a:ext cx="4862795" cy="4435837"/>
            <a:chOff x="6938663" y="2083109"/>
            <a:chExt cx="4862795" cy="4435837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AA890A24-D022-DE08-C139-959A085F8247}"/>
                </a:ext>
              </a:extLst>
            </p:cNvPr>
            <p:cNvSpPr/>
            <p:nvPr/>
          </p:nvSpPr>
          <p:spPr>
            <a:xfrm>
              <a:off x="6938663" y="2083109"/>
              <a:ext cx="4779986" cy="4435837"/>
            </a:xfrm>
            <a:custGeom>
              <a:avLst/>
              <a:gdLst>
                <a:gd name="csX0" fmla="*/ 1103867 w 4779986"/>
                <a:gd name="csY0" fmla="*/ 3811850 h 4435837"/>
                <a:gd name="csX1" fmla="*/ 1036870 w 4779986"/>
                <a:gd name="csY1" fmla="*/ 4156455 h 4435837"/>
                <a:gd name="csX2" fmla="*/ 1160977 w 4779986"/>
                <a:gd name="csY2" fmla="*/ 4375170 h 4435837"/>
                <a:gd name="csX3" fmla="*/ 1086740 w 4779986"/>
                <a:gd name="csY3" fmla="*/ 4434874 h 4435837"/>
                <a:gd name="csX4" fmla="*/ 826151 w 4779986"/>
                <a:gd name="csY4" fmla="*/ 4299582 h 4435837"/>
                <a:gd name="csX5" fmla="*/ 753967 w 4779986"/>
                <a:gd name="csY5" fmla="*/ 4396296 h 4435837"/>
                <a:gd name="csX6" fmla="*/ 722359 w 4779986"/>
                <a:gd name="csY6" fmla="*/ 4321248 h 4435837"/>
                <a:gd name="csX7" fmla="*/ 765746 w 4779986"/>
                <a:gd name="csY7" fmla="*/ 3901162 h 4435837"/>
                <a:gd name="csX8" fmla="*/ 770608 w 4779986"/>
                <a:gd name="csY8" fmla="*/ 3811850 h 4435837"/>
                <a:gd name="csX9" fmla="*/ 647689 w 4779986"/>
                <a:gd name="csY9" fmla="*/ 3806825 h 4435837"/>
                <a:gd name="csX10" fmla="*/ 29096 w 4779986"/>
                <a:gd name="csY10" fmla="*/ 3807257 h 4435837"/>
                <a:gd name="csX11" fmla="*/ 33905 w 4779986"/>
                <a:gd name="csY11" fmla="*/ 3768193 h 4435837"/>
                <a:gd name="csX12" fmla="*/ 202912 w 4779986"/>
                <a:gd name="csY12" fmla="*/ 3773488 h 4435837"/>
                <a:gd name="csX13" fmla="*/ 775957 w 4779986"/>
                <a:gd name="csY13" fmla="*/ 3770463 h 4435837"/>
                <a:gd name="csX14" fmla="*/ 818911 w 4779986"/>
                <a:gd name="csY14" fmla="*/ 3362966 h 4435837"/>
                <a:gd name="csX15" fmla="*/ 681782 w 4779986"/>
                <a:gd name="csY15" fmla="*/ 3358644 h 4435837"/>
                <a:gd name="csX16" fmla="*/ 515315 w 4779986"/>
                <a:gd name="csY16" fmla="*/ 3396032 h 4435837"/>
                <a:gd name="csX17" fmla="*/ 510668 w 4779986"/>
                <a:gd name="csY17" fmla="*/ 3380039 h 4435837"/>
                <a:gd name="csX18" fmla="*/ 717388 w 4779986"/>
                <a:gd name="csY18" fmla="*/ 2378047 h 4435837"/>
                <a:gd name="csX19" fmla="*/ 336745 w 4779986"/>
                <a:gd name="csY19" fmla="*/ 2302351 h 4435837"/>
                <a:gd name="csX20" fmla="*/ 343336 w 4779986"/>
                <a:gd name="csY20" fmla="*/ 1900203 h 4435837"/>
                <a:gd name="csX21" fmla="*/ 1171405 w 4779986"/>
                <a:gd name="csY21" fmla="*/ 1330399 h 4435837"/>
                <a:gd name="csX22" fmla="*/ 1168866 w 4779986"/>
                <a:gd name="csY22" fmla="*/ 1267724 h 4435837"/>
                <a:gd name="csX23" fmla="*/ 1119050 w 4779986"/>
                <a:gd name="csY23" fmla="*/ 1211316 h 4435837"/>
                <a:gd name="csX24" fmla="*/ 1084362 w 4779986"/>
                <a:gd name="csY24" fmla="*/ 1146966 h 4435837"/>
                <a:gd name="csX25" fmla="*/ 1066100 w 4779986"/>
                <a:gd name="csY25" fmla="*/ 1222771 h 4435837"/>
                <a:gd name="csX26" fmla="*/ 894716 w 4779986"/>
                <a:gd name="csY26" fmla="*/ 1067325 h 4435837"/>
                <a:gd name="csX27" fmla="*/ 1074691 w 4779986"/>
                <a:gd name="csY27" fmla="*/ 871735 h 4435837"/>
                <a:gd name="csX28" fmla="*/ 1432264 w 4779986"/>
                <a:gd name="csY28" fmla="*/ 628113 h 4435837"/>
                <a:gd name="csX29" fmla="*/ 1395955 w 4779986"/>
                <a:gd name="csY29" fmla="*/ 528859 h 4435837"/>
                <a:gd name="csX30" fmla="*/ 1109541 w 4779986"/>
                <a:gd name="csY30" fmla="*/ 578675 h 4435837"/>
                <a:gd name="csX31" fmla="*/ 1060211 w 4779986"/>
                <a:gd name="csY31" fmla="*/ 306794 h 4435837"/>
                <a:gd name="csX32" fmla="*/ 1060211 w 4779986"/>
                <a:gd name="csY32" fmla="*/ 299770 h 4435837"/>
                <a:gd name="csX33" fmla="*/ 1118239 w 4779986"/>
                <a:gd name="csY33" fmla="*/ 82406 h 4435837"/>
                <a:gd name="csX34" fmla="*/ 1325770 w 4779986"/>
                <a:gd name="csY34" fmla="*/ 137841 h 4435837"/>
                <a:gd name="csX35" fmla="*/ 1513201 w 4779986"/>
                <a:gd name="csY35" fmla="*/ 6061 h 4435837"/>
                <a:gd name="csX36" fmla="*/ 1609537 w 4779986"/>
                <a:gd name="csY36" fmla="*/ 131844 h 4435837"/>
                <a:gd name="csX37" fmla="*/ 1618020 w 4779986"/>
                <a:gd name="csY37" fmla="*/ 176365 h 4435837"/>
                <a:gd name="csX38" fmla="*/ 1819769 w 4779986"/>
                <a:gd name="csY38" fmla="*/ 119633 h 4435837"/>
                <a:gd name="csX39" fmla="*/ 1852350 w 4779986"/>
                <a:gd name="csY39" fmla="*/ 343049 h 4435837"/>
                <a:gd name="csX40" fmla="*/ 1833169 w 4779986"/>
                <a:gd name="csY40" fmla="*/ 603961 h 4435837"/>
                <a:gd name="csX41" fmla="*/ 1633527 w 4779986"/>
                <a:gd name="csY41" fmla="*/ 547229 h 4435837"/>
                <a:gd name="csX42" fmla="*/ 1514876 w 4779986"/>
                <a:gd name="csY42" fmla="*/ 644106 h 4435837"/>
                <a:gd name="csX43" fmla="*/ 1779841 w 4779986"/>
                <a:gd name="csY43" fmla="*/ 963371 h 4435837"/>
                <a:gd name="csX44" fmla="*/ 1934530 w 4779986"/>
                <a:gd name="csY44" fmla="*/ 1115682 h 4435837"/>
                <a:gd name="csX45" fmla="*/ 1915781 w 4779986"/>
                <a:gd name="csY45" fmla="*/ 1172738 h 4435837"/>
                <a:gd name="csX46" fmla="*/ 1948199 w 4779986"/>
                <a:gd name="csY46" fmla="*/ 1217530 h 4435837"/>
                <a:gd name="csX47" fmla="*/ 1707062 w 4779986"/>
                <a:gd name="csY47" fmla="*/ 1270047 h 4435837"/>
                <a:gd name="csX48" fmla="*/ 1719489 w 4779986"/>
                <a:gd name="csY48" fmla="*/ 1204832 h 4435837"/>
                <a:gd name="csX49" fmla="*/ 1572959 w 4779986"/>
                <a:gd name="csY49" fmla="*/ 1326293 h 4435837"/>
                <a:gd name="csX50" fmla="*/ 1567718 w 4779986"/>
                <a:gd name="csY50" fmla="*/ 1373353 h 4435837"/>
                <a:gd name="csX51" fmla="*/ 1907839 w 4779986"/>
                <a:gd name="csY51" fmla="*/ 1605467 h 4435837"/>
                <a:gd name="csX52" fmla="*/ 1975377 w 4779986"/>
                <a:gd name="csY52" fmla="*/ 1692348 h 4435837"/>
                <a:gd name="csX53" fmla="*/ 2016386 w 4779986"/>
                <a:gd name="csY53" fmla="*/ 1682731 h 4435837"/>
                <a:gd name="csX54" fmla="*/ 2026111 w 4779986"/>
                <a:gd name="csY54" fmla="*/ 1521072 h 4435837"/>
                <a:gd name="csX55" fmla="*/ 2035080 w 4779986"/>
                <a:gd name="csY55" fmla="*/ 1438730 h 4435837"/>
                <a:gd name="csX56" fmla="*/ 2019628 w 4779986"/>
                <a:gd name="csY56" fmla="*/ 1392318 h 4435837"/>
                <a:gd name="csX57" fmla="*/ 2412536 w 4779986"/>
                <a:gd name="csY57" fmla="*/ 1187813 h 4435837"/>
                <a:gd name="csX58" fmla="*/ 2368934 w 4779986"/>
                <a:gd name="csY58" fmla="*/ 1530689 h 4435837"/>
                <a:gd name="csX59" fmla="*/ 2317227 w 4779986"/>
                <a:gd name="csY59" fmla="*/ 1743407 h 4435837"/>
                <a:gd name="csX60" fmla="*/ 2348186 w 4779986"/>
                <a:gd name="csY60" fmla="*/ 1775987 h 4435837"/>
                <a:gd name="csX61" fmla="*/ 2228995 w 4779986"/>
                <a:gd name="csY61" fmla="*/ 2269500 h 4435837"/>
                <a:gd name="csX62" fmla="*/ 1884444 w 4779986"/>
                <a:gd name="csY62" fmla="*/ 2570287 h 4435837"/>
                <a:gd name="csX63" fmla="*/ 1857104 w 4779986"/>
                <a:gd name="csY63" fmla="*/ 2542191 h 4435837"/>
                <a:gd name="csX64" fmla="*/ 1899896 w 4779986"/>
                <a:gd name="csY64" fmla="*/ 3463624 h 4435837"/>
                <a:gd name="csX65" fmla="*/ 1873962 w 4779986"/>
                <a:gd name="csY65" fmla="*/ 3464651 h 4435837"/>
                <a:gd name="csX66" fmla="*/ 1683019 w 4779986"/>
                <a:gd name="csY66" fmla="*/ 3369720 h 4435837"/>
                <a:gd name="csX67" fmla="*/ 1572148 w 4779986"/>
                <a:gd name="csY67" fmla="*/ 3778081 h 4435837"/>
                <a:gd name="csX68" fmla="*/ 2581435 w 4779986"/>
                <a:gd name="csY68" fmla="*/ 3778081 h 4435837"/>
                <a:gd name="csX69" fmla="*/ 2504280 w 4779986"/>
                <a:gd name="csY69" fmla="*/ 2882636 h 4435837"/>
                <a:gd name="csX70" fmla="*/ 2510925 w 4779986"/>
                <a:gd name="csY70" fmla="*/ 2869939 h 4435837"/>
                <a:gd name="csX71" fmla="*/ 2595861 w 4779986"/>
                <a:gd name="csY71" fmla="*/ 2870372 h 4435837"/>
                <a:gd name="csX72" fmla="*/ 2648973 w 4779986"/>
                <a:gd name="csY72" fmla="*/ 2607244 h 4435837"/>
                <a:gd name="csX73" fmla="*/ 2719482 w 4779986"/>
                <a:gd name="csY73" fmla="*/ 2571530 h 4435837"/>
                <a:gd name="csX74" fmla="*/ 2726398 w 4779986"/>
                <a:gd name="csY74" fmla="*/ 2563803 h 4435837"/>
                <a:gd name="csX75" fmla="*/ 2446143 w 4779986"/>
                <a:gd name="csY75" fmla="*/ 2104708 h 4435837"/>
                <a:gd name="csX76" fmla="*/ 2560850 w 4779986"/>
                <a:gd name="csY76" fmla="*/ 2026688 h 4435837"/>
                <a:gd name="csX77" fmla="*/ 2680473 w 4779986"/>
                <a:gd name="csY77" fmla="*/ 2001456 h 4435837"/>
                <a:gd name="csX78" fmla="*/ 3892751 w 4779986"/>
                <a:gd name="csY78" fmla="*/ 2001185 h 4435837"/>
                <a:gd name="csX79" fmla="*/ 4149774 w 4779986"/>
                <a:gd name="csY79" fmla="*/ 2048408 h 4435837"/>
                <a:gd name="csX80" fmla="*/ 4368650 w 4779986"/>
                <a:gd name="csY80" fmla="*/ 2926455 h 4435837"/>
                <a:gd name="csX81" fmla="*/ 4213637 w 4779986"/>
                <a:gd name="csY81" fmla="*/ 3787806 h 4435837"/>
                <a:gd name="csX82" fmla="*/ 4766584 w 4779986"/>
                <a:gd name="csY82" fmla="*/ 3787806 h 4435837"/>
                <a:gd name="csX83" fmla="*/ 4752158 w 4779986"/>
                <a:gd name="csY83" fmla="*/ 3826492 h 4435837"/>
                <a:gd name="csX84" fmla="*/ 4141399 w 4779986"/>
                <a:gd name="csY84" fmla="*/ 3821791 h 4435837"/>
                <a:gd name="csX85" fmla="*/ 3810571 w 4779986"/>
                <a:gd name="csY85" fmla="*/ 3942117 h 4435837"/>
                <a:gd name="csX86" fmla="*/ 3742061 w 4779986"/>
                <a:gd name="csY86" fmla="*/ 3821359 h 4435837"/>
                <a:gd name="csX87" fmla="*/ 1560586 w 4779986"/>
                <a:gd name="csY87" fmla="*/ 3811634 h 4435837"/>
                <a:gd name="csX88" fmla="*/ 1523629 w 4779986"/>
                <a:gd name="csY88" fmla="*/ 4104208 h 4435837"/>
                <a:gd name="csX89" fmla="*/ 1596354 w 4779986"/>
                <a:gd name="csY89" fmla="*/ 4277754 h 4435837"/>
                <a:gd name="csX90" fmla="*/ 1589222 w 4779986"/>
                <a:gd name="csY90" fmla="*/ 4410830 h 4435837"/>
                <a:gd name="csX91" fmla="*/ 1291947 w 4779986"/>
                <a:gd name="csY91" fmla="*/ 4236798 h 4435837"/>
                <a:gd name="csX92" fmla="*/ 1282059 w 4779986"/>
                <a:gd name="csY92" fmla="*/ 4239770 h 4435837"/>
                <a:gd name="csX93" fmla="*/ 1233270 w 4779986"/>
                <a:gd name="csY93" fmla="*/ 4320438 h 4435837"/>
                <a:gd name="csX94" fmla="*/ 1173729 w 4779986"/>
                <a:gd name="csY94" fmla="*/ 4343022 h 4435837"/>
                <a:gd name="csX95" fmla="*/ 1238943 w 4779986"/>
                <a:gd name="csY95" fmla="*/ 3811904 h 4435837"/>
                <a:gd name="csX96" fmla="*/ 1103705 w 4779986"/>
                <a:gd name="csY96" fmla="*/ 3811904 h 4435837"/>
                <a:gd name="csX97" fmla="*/ 1591545 w 4779986"/>
                <a:gd name="csY97" fmla="*/ 842667 h 4435837"/>
                <a:gd name="csX98" fmla="*/ 1547835 w 4779986"/>
                <a:gd name="csY98" fmla="*/ 883406 h 4435837"/>
                <a:gd name="csX99" fmla="*/ 1342952 w 4779986"/>
                <a:gd name="csY99" fmla="*/ 804089 h 4435837"/>
                <a:gd name="csX100" fmla="*/ 1099059 w 4779986"/>
                <a:gd name="csY100" fmla="*/ 900588 h 4435837"/>
                <a:gd name="csX101" fmla="*/ 1307778 w 4779986"/>
                <a:gd name="csY101" fmla="*/ 1307490 h 4435837"/>
                <a:gd name="csX102" fmla="*/ 1740615 w 4779986"/>
                <a:gd name="csY102" fmla="*/ 949593 h 4435837"/>
                <a:gd name="csX103" fmla="*/ 1591545 w 4779986"/>
                <a:gd name="csY103" fmla="*/ 842721 h 4435837"/>
                <a:gd name="csX104" fmla="*/ 1060373 w 4779986"/>
                <a:gd name="csY104" fmla="*/ 1093692 h 4435837"/>
                <a:gd name="csX105" fmla="*/ 1060103 w 4779986"/>
                <a:gd name="csY105" fmla="*/ 908476 h 4435837"/>
                <a:gd name="csX106" fmla="*/ 934860 w 4779986"/>
                <a:gd name="csY106" fmla="*/ 936788 h 4435837"/>
                <a:gd name="csX107" fmla="*/ 1012124 w 4779986"/>
                <a:gd name="csY107" fmla="*/ 1103309 h 4435837"/>
                <a:gd name="csX108" fmla="*/ 975815 w 4779986"/>
                <a:gd name="csY108" fmla="*/ 1059923 h 4435837"/>
                <a:gd name="csX109" fmla="*/ 1060373 w 4779986"/>
                <a:gd name="csY109" fmla="*/ 1093692 h 4435837"/>
                <a:gd name="csX110" fmla="*/ 1784812 w 4779986"/>
                <a:gd name="csY110" fmla="*/ 1195053 h 4435837"/>
                <a:gd name="csX111" fmla="*/ 1782056 w 4779986"/>
                <a:gd name="csY111" fmla="*/ 1006487 h 4435837"/>
                <a:gd name="csX112" fmla="*/ 1770926 w 4779986"/>
                <a:gd name="csY112" fmla="*/ 1087100 h 4435837"/>
                <a:gd name="csX113" fmla="*/ 1741263 w 4779986"/>
                <a:gd name="csY113" fmla="*/ 1168524 h 4435837"/>
                <a:gd name="csX114" fmla="*/ 1748503 w 4779986"/>
                <a:gd name="csY114" fmla="*/ 1175764 h 4435837"/>
                <a:gd name="csX115" fmla="*/ 1817338 w 4779986"/>
                <a:gd name="csY115" fmla="*/ 1164526 h 4435837"/>
                <a:gd name="csX116" fmla="*/ 1784812 w 4779986"/>
                <a:gd name="csY116" fmla="*/ 1195053 h 4435837"/>
                <a:gd name="csX117" fmla="*/ 1041084 w 4779986"/>
                <a:gd name="csY117" fmla="*/ 1137132 h 4435837"/>
                <a:gd name="csX118" fmla="*/ 913789 w 4779986"/>
                <a:gd name="csY118" fmla="*/ 1098879 h 4435837"/>
                <a:gd name="csX119" fmla="*/ 1041084 w 4779986"/>
                <a:gd name="csY119" fmla="*/ 1137132 h 4435837"/>
                <a:gd name="csX120" fmla="*/ 2378821 w 4779986"/>
                <a:gd name="csY120" fmla="*/ 1465475 h 4435837"/>
                <a:gd name="csX121" fmla="*/ 2361748 w 4779986"/>
                <a:gd name="csY121" fmla="*/ 1190406 h 4435837"/>
                <a:gd name="csX122" fmla="*/ 2055288 w 4779986"/>
                <a:gd name="csY122" fmla="*/ 1378594 h 4435837"/>
                <a:gd name="csX123" fmla="*/ 2093433 w 4779986"/>
                <a:gd name="csY123" fmla="*/ 1376487 h 4435837"/>
                <a:gd name="csX124" fmla="*/ 2122826 w 4779986"/>
                <a:gd name="csY124" fmla="*/ 1417226 h 4435837"/>
                <a:gd name="csX125" fmla="*/ 2193227 w 4779986"/>
                <a:gd name="csY125" fmla="*/ 1339692 h 4435837"/>
                <a:gd name="csX126" fmla="*/ 2219378 w 4779986"/>
                <a:gd name="csY126" fmla="*/ 1383403 h 4435837"/>
                <a:gd name="csX127" fmla="*/ 2273948 w 4779986"/>
                <a:gd name="csY127" fmla="*/ 1330993 h 4435837"/>
                <a:gd name="csX128" fmla="*/ 2301558 w 4779986"/>
                <a:gd name="csY128" fmla="*/ 1426897 h 4435837"/>
                <a:gd name="csX129" fmla="*/ 2349591 w 4779986"/>
                <a:gd name="csY129" fmla="*/ 1380647 h 4435837"/>
                <a:gd name="csX130" fmla="*/ 2378821 w 4779986"/>
                <a:gd name="csY130" fmla="*/ 1465529 h 4435837"/>
                <a:gd name="csX131" fmla="*/ 1889360 w 4779986"/>
                <a:gd name="csY131" fmla="*/ 1200348 h 4435837"/>
                <a:gd name="csX132" fmla="*/ 1801669 w 4779986"/>
                <a:gd name="csY132" fmla="*/ 1234063 h 4435837"/>
                <a:gd name="csX133" fmla="*/ 1746072 w 4779986"/>
                <a:gd name="csY133" fmla="*/ 1250488 h 4435837"/>
                <a:gd name="csX134" fmla="*/ 1907569 w 4779986"/>
                <a:gd name="csY134" fmla="*/ 1315432 h 4435837"/>
                <a:gd name="csX135" fmla="*/ 1889360 w 4779986"/>
                <a:gd name="csY135" fmla="*/ 1200348 h 4435837"/>
                <a:gd name="csX136" fmla="*/ 1538487 w 4779986"/>
                <a:gd name="csY136" fmla="*/ 1344825 h 4435837"/>
                <a:gd name="csX137" fmla="*/ 1205336 w 4779986"/>
                <a:gd name="csY137" fmla="*/ 1296522 h 4435837"/>
                <a:gd name="csX138" fmla="*/ 1193720 w 4779986"/>
                <a:gd name="csY138" fmla="*/ 1359791 h 4435837"/>
                <a:gd name="csX139" fmla="*/ 1118456 w 4779986"/>
                <a:gd name="csY139" fmla="*/ 1371300 h 4435837"/>
                <a:gd name="csX140" fmla="*/ 1405681 w 4779986"/>
                <a:gd name="csY140" fmla="*/ 1571698 h 4435837"/>
                <a:gd name="csX141" fmla="*/ 1610942 w 4779986"/>
                <a:gd name="csY141" fmla="*/ 1427005 h 4435837"/>
                <a:gd name="csX142" fmla="*/ 1538487 w 4779986"/>
                <a:gd name="csY142" fmla="*/ 1344879 h 4435837"/>
                <a:gd name="csX143" fmla="*/ 2262818 w 4779986"/>
                <a:gd name="csY143" fmla="*/ 1383403 h 4435837"/>
                <a:gd name="csX144" fmla="*/ 2240071 w 4779986"/>
                <a:gd name="csY144" fmla="*/ 1435488 h 4435837"/>
                <a:gd name="csX145" fmla="*/ 2220783 w 4779986"/>
                <a:gd name="csY145" fmla="*/ 1512805 h 4435837"/>
                <a:gd name="csX146" fmla="*/ 2197387 w 4779986"/>
                <a:gd name="csY146" fmla="*/ 1581586 h 4435837"/>
                <a:gd name="csX147" fmla="*/ 2180962 w 4779986"/>
                <a:gd name="csY147" fmla="*/ 1511563 h 4435837"/>
                <a:gd name="csX148" fmla="*/ 2175883 w 4779986"/>
                <a:gd name="csY148" fmla="*/ 1383457 h 4435837"/>
                <a:gd name="csX149" fmla="*/ 2153245 w 4779986"/>
                <a:gd name="csY149" fmla="*/ 1435596 h 4435837"/>
                <a:gd name="csX150" fmla="*/ 2131470 w 4779986"/>
                <a:gd name="csY150" fmla="*/ 1587583 h 4435837"/>
                <a:gd name="csX151" fmla="*/ 2119422 w 4779986"/>
                <a:gd name="csY151" fmla="*/ 1600010 h 4435837"/>
                <a:gd name="csX152" fmla="*/ 2098458 w 4779986"/>
                <a:gd name="csY152" fmla="*/ 1592662 h 4435837"/>
                <a:gd name="csX153" fmla="*/ 2086787 w 4779986"/>
                <a:gd name="csY153" fmla="*/ 1441215 h 4435837"/>
                <a:gd name="csX154" fmla="*/ 2074576 w 4779986"/>
                <a:gd name="csY154" fmla="*/ 1417280 h 4435837"/>
                <a:gd name="csX155" fmla="*/ 2055450 w 4779986"/>
                <a:gd name="csY155" fmla="*/ 1697049 h 4435837"/>
                <a:gd name="csX156" fmla="*/ 2284646 w 4779986"/>
                <a:gd name="csY156" fmla="*/ 1736005 h 4435837"/>
                <a:gd name="csX157" fmla="*/ 2344944 w 4779986"/>
                <a:gd name="csY157" fmla="*/ 1436568 h 4435837"/>
                <a:gd name="csX158" fmla="*/ 2310365 w 4779986"/>
                <a:gd name="csY158" fmla="*/ 1481576 h 4435837"/>
                <a:gd name="csX159" fmla="*/ 2252985 w 4779986"/>
                <a:gd name="csY159" fmla="*/ 1569699 h 4435837"/>
                <a:gd name="csX160" fmla="*/ 2262818 w 4779986"/>
                <a:gd name="csY160" fmla="*/ 1383457 h 4435837"/>
                <a:gd name="csX161" fmla="*/ 876886 w 4779986"/>
                <a:gd name="csY161" fmla="*/ 1436515 h 4435837"/>
                <a:gd name="csX162" fmla="*/ 345065 w 4779986"/>
                <a:gd name="csY162" fmla="*/ 2007993 h 4435837"/>
                <a:gd name="csX163" fmla="*/ 613056 w 4779986"/>
                <a:gd name="csY163" fmla="*/ 2362865 h 4435837"/>
                <a:gd name="csX164" fmla="*/ 838200 w 4779986"/>
                <a:gd name="csY164" fmla="*/ 2291004 h 4435837"/>
                <a:gd name="csX165" fmla="*/ 809834 w 4779986"/>
                <a:gd name="csY165" fmla="*/ 2244592 h 4435837"/>
                <a:gd name="csX166" fmla="*/ 833338 w 4779986"/>
                <a:gd name="csY166" fmla="*/ 2102817 h 4435837"/>
                <a:gd name="csX167" fmla="*/ 656604 w 4779986"/>
                <a:gd name="csY167" fmla="*/ 2025931 h 4435837"/>
                <a:gd name="csX168" fmla="*/ 520772 w 4779986"/>
                <a:gd name="csY168" fmla="*/ 2092064 h 4435837"/>
                <a:gd name="csX169" fmla="*/ 492838 w 4779986"/>
                <a:gd name="csY169" fmla="*/ 2068939 h 4435837"/>
                <a:gd name="csX170" fmla="*/ 851492 w 4779986"/>
                <a:gd name="csY170" fmla="*/ 1889181 h 4435837"/>
                <a:gd name="csX171" fmla="*/ 923514 w 4779986"/>
                <a:gd name="csY171" fmla="*/ 1634103 h 4435837"/>
                <a:gd name="csX172" fmla="*/ 953933 w 4779986"/>
                <a:gd name="csY172" fmla="*/ 1650691 h 4435837"/>
                <a:gd name="csX173" fmla="*/ 900984 w 4779986"/>
                <a:gd name="csY173" fmla="*/ 1861355 h 4435837"/>
                <a:gd name="csX174" fmla="*/ 961227 w 4779986"/>
                <a:gd name="csY174" fmla="*/ 1808189 h 4435837"/>
                <a:gd name="csX175" fmla="*/ 1152008 w 4779986"/>
                <a:gd name="csY175" fmla="*/ 1711691 h 4435837"/>
                <a:gd name="csX176" fmla="*/ 1145957 w 4779986"/>
                <a:gd name="csY176" fmla="*/ 1700669 h 4435837"/>
                <a:gd name="csX177" fmla="*/ 1103759 w 4779986"/>
                <a:gd name="csY177" fmla="*/ 1566944 h 4435837"/>
                <a:gd name="csX178" fmla="*/ 876778 w 4779986"/>
                <a:gd name="csY178" fmla="*/ 1436568 h 4435837"/>
                <a:gd name="csX179" fmla="*/ 1934422 w 4779986"/>
                <a:gd name="csY179" fmla="*/ 2020636 h 4435837"/>
                <a:gd name="csX180" fmla="*/ 1971649 w 4779986"/>
                <a:gd name="csY180" fmla="*/ 1766153 h 4435837"/>
                <a:gd name="csX181" fmla="*/ 1820958 w 4779986"/>
                <a:gd name="csY181" fmla="*/ 1571698 h 4435837"/>
                <a:gd name="csX182" fmla="*/ 1664108 w 4779986"/>
                <a:gd name="csY182" fmla="*/ 1605467 h 4435837"/>
                <a:gd name="csX183" fmla="*/ 1567448 w 4779986"/>
                <a:gd name="csY183" fmla="*/ 1745406 h 4435837"/>
                <a:gd name="csX184" fmla="*/ 1552913 w 4779986"/>
                <a:gd name="csY184" fmla="*/ 2143610 h 4435837"/>
                <a:gd name="csX185" fmla="*/ 1526493 w 4779986"/>
                <a:gd name="csY185" fmla="*/ 2175109 h 4435837"/>
                <a:gd name="csX186" fmla="*/ 1227327 w 4779986"/>
                <a:gd name="csY186" fmla="*/ 2145825 h 4435837"/>
                <a:gd name="csX187" fmla="*/ 1209551 w 4779986"/>
                <a:gd name="csY187" fmla="*/ 2098440 h 4435837"/>
                <a:gd name="csX188" fmla="*/ 1144984 w 4779986"/>
                <a:gd name="csY188" fmla="*/ 2069696 h 4435837"/>
                <a:gd name="csX189" fmla="*/ 1076960 w 4779986"/>
                <a:gd name="csY189" fmla="*/ 2121943 h 4435837"/>
                <a:gd name="csX190" fmla="*/ 1065290 w 4779986"/>
                <a:gd name="csY190" fmla="*/ 2192021 h 4435837"/>
                <a:gd name="csX191" fmla="*/ 886611 w 4779986"/>
                <a:gd name="csY191" fmla="*/ 2302999 h 4435837"/>
                <a:gd name="csX192" fmla="*/ 961011 w 4779986"/>
                <a:gd name="csY192" fmla="*/ 2392419 h 4435837"/>
                <a:gd name="csX193" fmla="*/ 1110999 w 4779986"/>
                <a:gd name="csY193" fmla="*/ 2281171 h 4435837"/>
                <a:gd name="csX194" fmla="*/ 1252505 w 4779986"/>
                <a:gd name="csY194" fmla="*/ 2308942 h 4435837"/>
                <a:gd name="csX195" fmla="*/ 1303023 w 4779986"/>
                <a:gd name="csY195" fmla="*/ 2366863 h 4435837"/>
                <a:gd name="csX196" fmla="*/ 1559397 w 4779986"/>
                <a:gd name="csY196" fmla="*/ 2354544 h 4435837"/>
                <a:gd name="csX197" fmla="*/ 1593814 w 4779986"/>
                <a:gd name="csY197" fmla="*/ 2459687 h 4435837"/>
                <a:gd name="csX198" fmla="*/ 1813718 w 4779986"/>
                <a:gd name="csY198" fmla="*/ 2387502 h 4435837"/>
                <a:gd name="csX199" fmla="*/ 1804101 w 4779986"/>
                <a:gd name="csY199" fmla="*/ 2242701 h 4435837"/>
                <a:gd name="csX200" fmla="*/ 1731970 w 4779986"/>
                <a:gd name="csY200" fmla="*/ 2264691 h 4435837"/>
                <a:gd name="csX201" fmla="*/ 1645467 w 4779986"/>
                <a:gd name="csY201" fmla="*/ 2246105 h 4435837"/>
                <a:gd name="csX202" fmla="*/ 1704523 w 4779986"/>
                <a:gd name="csY202" fmla="*/ 2232435 h 4435837"/>
                <a:gd name="csX203" fmla="*/ 1718463 w 4779986"/>
                <a:gd name="csY203" fmla="*/ 1789981 h 4435837"/>
                <a:gd name="csX204" fmla="*/ 1657894 w 4779986"/>
                <a:gd name="csY204" fmla="*/ 1736437 h 4435837"/>
                <a:gd name="csX205" fmla="*/ 1901571 w 4779986"/>
                <a:gd name="csY205" fmla="*/ 1911117 h 4435837"/>
                <a:gd name="csX206" fmla="*/ 1934476 w 4779986"/>
                <a:gd name="csY206" fmla="*/ 2020582 h 4435837"/>
                <a:gd name="csX207" fmla="*/ 1519145 w 4779986"/>
                <a:gd name="csY207" fmla="*/ 2093037 h 4435837"/>
                <a:gd name="csX208" fmla="*/ 1526493 w 4779986"/>
                <a:gd name="csY208" fmla="*/ 1750215 h 4435837"/>
                <a:gd name="csX209" fmla="*/ 1264067 w 4779986"/>
                <a:gd name="csY209" fmla="*/ 1731736 h 4435837"/>
                <a:gd name="csX210" fmla="*/ 1248777 w 4779986"/>
                <a:gd name="csY210" fmla="*/ 2078557 h 4435837"/>
                <a:gd name="csX211" fmla="*/ 1519145 w 4779986"/>
                <a:gd name="csY211" fmla="*/ 2093037 h 4435837"/>
                <a:gd name="csX212" fmla="*/ 1200474 w 4779986"/>
                <a:gd name="csY212" fmla="*/ 1788900 h 4435837"/>
                <a:gd name="csX213" fmla="*/ 1140284 w 4779986"/>
                <a:gd name="csY213" fmla="*/ 1745406 h 4435837"/>
                <a:gd name="csX214" fmla="*/ 950043 w 4779986"/>
                <a:gd name="csY214" fmla="*/ 1884264 h 4435837"/>
                <a:gd name="csX215" fmla="*/ 1055672 w 4779986"/>
                <a:gd name="csY215" fmla="*/ 2093037 h 4435837"/>
                <a:gd name="csX216" fmla="*/ 1214792 w 4779986"/>
                <a:gd name="csY216" fmla="*/ 1979573 h 4435837"/>
                <a:gd name="csX217" fmla="*/ 1077501 w 4779986"/>
                <a:gd name="csY217" fmla="*/ 1991892 h 4435837"/>
                <a:gd name="csX218" fmla="*/ 1097546 w 4779986"/>
                <a:gd name="csY218" fmla="*/ 1944237 h 4435837"/>
                <a:gd name="csX219" fmla="*/ 1208092 w 4779986"/>
                <a:gd name="csY219" fmla="*/ 1928677 h 4435837"/>
                <a:gd name="csX220" fmla="*/ 1215170 w 4779986"/>
                <a:gd name="csY220" fmla="*/ 1921599 h 4435837"/>
                <a:gd name="csX221" fmla="*/ 1110351 w 4779986"/>
                <a:gd name="csY221" fmla="*/ 1903985 h 4435837"/>
                <a:gd name="csX222" fmla="*/ 1041570 w 4779986"/>
                <a:gd name="csY222" fmla="*/ 1920950 h 4435837"/>
                <a:gd name="csX223" fmla="*/ 1203067 w 4779986"/>
                <a:gd name="csY223" fmla="*/ 1865407 h 4435837"/>
                <a:gd name="csX224" fmla="*/ 1191072 w 4779986"/>
                <a:gd name="csY224" fmla="*/ 1824939 h 4435837"/>
                <a:gd name="csX225" fmla="*/ 1118131 w 4779986"/>
                <a:gd name="csY225" fmla="*/ 1834556 h 4435837"/>
                <a:gd name="csX226" fmla="*/ 1038599 w 4779986"/>
                <a:gd name="csY226" fmla="*/ 1875889 h 4435837"/>
                <a:gd name="csX227" fmla="*/ 1103867 w 4779986"/>
                <a:gd name="csY227" fmla="*/ 1801003 h 4435837"/>
                <a:gd name="csX228" fmla="*/ 1200474 w 4779986"/>
                <a:gd name="csY228" fmla="*/ 1788954 h 4435837"/>
                <a:gd name="csX229" fmla="*/ 2113154 w 4779986"/>
                <a:gd name="csY229" fmla="*/ 1962770 h 4435837"/>
                <a:gd name="csX230" fmla="*/ 2015089 w 4779986"/>
                <a:gd name="csY230" fmla="*/ 2031226 h 4435837"/>
                <a:gd name="csX231" fmla="*/ 1965813 w 4779986"/>
                <a:gd name="csY231" fmla="*/ 2049597 h 4435837"/>
                <a:gd name="csX232" fmla="*/ 1920158 w 4779986"/>
                <a:gd name="csY232" fmla="*/ 2226006 h 4435837"/>
                <a:gd name="csX233" fmla="*/ 1905515 w 4779986"/>
                <a:gd name="csY233" fmla="*/ 2141394 h 4435837"/>
                <a:gd name="csX234" fmla="*/ 1874232 w 4779986"/>
                <a:gd name="csY234" fmla="*/ 2184889 h 4435837"/>
                <a:gd name="csX235" fmla="*/ 1837707 w 4779986"/>
                <a:gd name="csY235" fmla="*/ 2217199 h 4435837"/>
                <a:gd name="csX236" fmla="*/ 1875691 w 4779986"/>
                <a:gd name="csY236" fmla="*/ 2506801 h 4435837"/>
                <a:gd name="csX237" fmla="*/ 2024004 w 4779986"/>
                <a:gd name="csY237" fmla="*/ 2542191 h 4435837"/>
                <a:gd name="csX238" fmla="*/ 2257145 w 4779986"/>
                <a:gd name="csY238" fmla="*/ 2060727 h 4435837"/>
                <a:gd name="csX239" fmla="*/ 2220729 w 4779986"/>
                <a:gd name="csY239" fmla="*/ 2062942 h 4435837"/>
                <a:gd name="csX240" fmla="*/ 2113208 w 4779986"/>
                <a:gd name="csY240" fmla="*/ 1962716 h 4435837"/>
                <a:gd name="csX241" fmla="*/ 1214900 w 4779986"/>
                <a:gd name="csY241" fmla="*/ 2030362 h 4435837"/>
                <a:gd name="csX242" fmla="*/ 1214900 w 4779986"/>
                <a:gd name="csY242" fmla="*/ 2064131 h 4435837"/>
                <a:gd name="csX243" fmla="*/ 1214900 w 4779986"/>
                <a:gd name="csY243" fmla="*/ 2030362 h 4435837"/>
                <a:gd name="csX244" fmla="*/ 3919226 w 4779986"/>
                <a:gd name="csY244" fmla="*/ 2039979 h 4435837"/>
                <a:gd name="csX245" fmla="*/ 2646758 w 4779986"/>
                <a:gd name="csY245" fmla="*/ 2039979 h 4435837"/>
                <a:gd name="csX246" fmla="*/ 2564578 w 4779986"/>
                <a:gd name="csY246" fmla="*/ 2064023 h 4435837"/>
                <a:gd name="csX247" fmla="*/ 2538157 w 4779986"/>
                <a:gd name="csY247" fmla="*/ 2078557 h 4435837"/>
                <a:gd name="csX248" fmla="*/ 3815542 w 4779986"/>
                <a:gd name="csY248" fmla="*/ 2073910 h 4435837"/>
                <a:gd name="csX249" fmla="*/ 3919226 w 4779986"/>
                <a:gd name="csY249" fmla="*/ 2039979 h 4435837"/>
                <a:gd name="csX250" fmla="*/ 4460070 w 4779986"/>
                <a:gd name="csY250" fmla="*/ 2682076 h 4435837"/>
                <a:gd name="csX251" fmla="*/ 4373081 w 4779986"/>
                <a:gd name="csY251" fmla="*/ 2240486 h 4435837"/>
                <a:gd name="csX252" fmla="*/ 3943432 w 4779986"/>
                <a:gd name="csY252" fmla="*/ 2073802 h 4435837"/>
                <a:gd name="csX253" fmla="*/ 4273989 w 4779986"/>
                <a:gd name="csY253" fmla="*/ 2595357 h 4435837"/>
                <a:gd name="csX254" fmla="*/ 4275880 w 4779986"/>
                <a:gd name="csY254" fmla="*/ 2623399 h 4435837"/>
                <a:gd name="csX255" fmla="*/ 4255835 w 4779986"/>
                <a:gd name="csY255" fmla="*/ 2628316 h 4435837"/>
                <a:gd name="csX256" fmla="*/ 3904206 w 4779986"/>
                <a:gd name="csY256" fmla="*/ 2083744 h 4435837"/>
                <a:gd name="csX257" fmla="*/ 3849095 w 4779986"/>
                <a:gd name="csY257" fmla="*/ 2102546 h 4435837"/>
                <a:gd name="csX258" fmla="*/ 4348930 w 4779986"/>
                <a:gd name="csY258" fmla="*/ 2877774 h 4435837"/>
                <a:gd name="csX259" fmla="*/ 4359033 w 4779986"/>
                <a:gd name="csY259" fmla="*/ 2876963 h 4435837"/>
                <a:gd name="csX260" fmla="*/ 4406093 w 4779986"/>
                <a:gd name="csY260" fmla="*/ 2809101 h 4435837"/>
                <a:gd name="csX261" fmla="*/ 4439862 w 4779986"/>
                <a:gd name="csY261" fmla="*/ 2724381 h 4435837"/>
                <a:gd name="csX262" fmla="*/ 4137292 w 4779986"/>
                <a:gd name="csY262" fmla="*/ 2258478 h 4435837"/>
                <a:gd name="csX263" fmla="*/ 4177221 w 4779986"/>
                <a:gd name="csY263" fmla="*/ 2252805 h 4435837"/>
                <a:gd name="csX264" fmla="*/ 4387615 w 4779986"/>
                <a:gd name="csY264" fmla="*/ 2578337 h 4435837"/>
                <a:gd name="csX265" fmla="*/ 4460070 w 4779986"/>
                <a:gd name="csY265" fmla="*/ 2682022 h 4435837"/>
                <a:gd name="csX266" fmla="*/ 1509473 w 4779986"/>
                <a:gd name="csY266" fmla="*/ 2146095 h 4435837"/>
                <a:gd name="csX267" fmla="*/ 1507258 w 4779986"/>
                <a:gd name="csY267" fmla="*/ 2131507 h 4435837"/>
                <a:gd name="csX268" fmla="*/ 1253639 w 4779986"/>
                <a:gd name="csY268" fmla="*/ 2119620 h 4435837"/>
                <a:gd name="csX269" fmla="*/ 1362294 w 4779986"/>
                <a:gd name="csY269" fmla="*/ 2160575 h 4435837"/>
                <a:gd name="csX270" fmla="*/ 1509473 w 4779986"/>
                <a:gd name="csY270" fmla="*/ 2146095 h 4435837"/>
                <a:gd name="csX271" fmla="*/ 3497843 w 4779986"/>
                <a:gd name="csY271" fmla="*/ 2301810 h 4435837"/>
                <a:gd name="csX272" fmla="*/ 3403885 w 4779986"/>
                <a:gd name="csY272" fmla="*/ 2391338 h 4435837"/>
                <a:gd name="csX273" fmla="*/ 3460346 w 4779986"/>
                <a:gd name="csY273" fmla="*/ 2501128 h 4435837"/>
                <a:gd name="csX274" fmla="*/ 3530748 w 4779986"/>
                <a:gd name="csY274" fmla="*/ 2566289 h 4435837"/>
                <a:gd name="csX275" fmla="*/ 3662744 w 4779986"/>
                <a:gd name="csY275" fmla="*/ 2452177 h 4435837"/>
                <a:gd name="csX276" fmla="*/ 3497843 w 4779986"/>
                <a:gd name="csY276" fmla="*/ 2301756 h 4435837"/>
                <a:gd name="csX277" fmla="*/ 2887247 w 4779986"/>
                <a:gd name="csY277" fmla="*/ 2593790 h 4435837"/>
                <a:gd name="csX278" fmla="*/ 2938846 w 4779986"/>
                <a:gd name="csY278" fmla="*/ 2636366 h 4435837"/>
                <a:gd name="csX279" fmla="*/ 2972831 w 4779986"/>
                <a:gd name="csY279" fmla="*/ 2694124 h 4435837"/>
                <a:gd name="csX280" fmla="*/ 3074408 w 4779986"/>
                <a:gd name="csY280" fmla="*/ 2704120 h 4435837"/>
                <a:gd name="csX281" fmla="*/ 3177606 w 4779986"/>
                <a:gd name="csY281" fmla="*/ 2465306 h 4435837"/>
                <a:gd name="csX282" fmla="*/ 2881087 w 4779986"/>
                <a:gd name="csY282" fmla="*/ 2568666 h 4435837"/>
                <a:gd name="csX283" fmla="*/ 2887301 w 4779986"/>
                <a:gd name="csY283" fmla="*/ 2593844 h 4435837"/>
                <a:gd name="csX284" fmla="*/ 3616008 w 4779986"/>
                <a:gd name="csY284" fmla="*/ 2632800 h 4435837"/>
                <a:gd name="csX285" fmla="*/ 3713965 w 4779986"/>
                <a:gd name="csY285" fmla="*/ 2682130 h 4435837"/>
                <a:gd name="csX286" fmla="*/ 3739143 w 4779986"/>
                <a:gd name="csY286" fmla="*/ 2710063 h 4435837"/>
                <a:gd name="csX287" fmla="*/ 3882701 w 4779986"/>
                <a:gd name="csY287" fmla="*/ 2647982 h 4435837"/>
                <a:gd name="csX288" fmla="*/ 3730714 w 4779986"/>
                <a:gd name="csY288" fmla="*/ 2457364 h 4435837"/>
                <a:gd name="csX289" fmla="*/ 3658314 w 4779986"/>
                <a:gd name="csY289" fmla="*/ 2544298 h 4435837"/>
                <a:gd name="csX290" fmla="*/ 3616008 w 4779986"/>
                <a:gd name="csY290" fmla="*/ 2632746 h 4435837"/>
                <a:gd name="csX291" fmla="*/ 3210348 w 4779986"/>
                <a:gd name="csY291" fmla="*/ 2705255 h 4435837"/>
                <a:gd name="csX292" fmla="*/ 3266270 w 4779986"/>
                <a:gd name="csY292" fmla="*/ 2714548 h 4435837"/>
                <a:gd name="csX293" fmla="*/ 3373466 w 4779986"/>
                <a:gd name="csY293" fmla="*/ 2732648 h 4435837"/>
                <a:gd name="csX294" fmla="*/ 3336617 w 4779986"/>
                <a:gd name="csY294" fmla="*/ 2474869 h 4435837"/>
                <a:gd name="csX295" fmla="*/ 3239740 w 4779986"/>
                <a:gd name="csY295" fmla="*/ 2509773 h 4435837"/>
                <a:gd name="csX296" fmla="*/ 3238336 w 4779986"/>
                <a:gd name="csY296" fmla="*/ 2558941 h 4435837"/>
                <a:gd name="csX297" fmla="*/ 3228502 w 4779986"/>
                <a:gd name="csY297" fmla="*/ 2607028 h 4435837"/>
                <a:gd name="csX298" fmla="*/ 3196894 w 4779986"/>
                <a:gd name="csY298" fmla="*/ 2682184 h 4435837"/>
                <a:gd name="csX299" fmla="*/ 3210402 w 4779986"/>
                <a:gd name="csY299" fmla="*/ 2705255 h 4435837"/>
                <a:gd name="csX300" fmla="*/ 1842678 w 4779986"/>
                <a:gd name="csY300" fmla="*/ 3053858 h 4435837"/>
                <a:gd name="csX301" fmla="*/ 1832791 w 4779986"/>
                <a:gd name="csY301" fmla="*/ 2776521 h 4435837"/>
                <a:gd name="csX302" fmla="*/ 1761903 w 4779986"/>
                <a:gd name="csY302" fmla="*/ 2719519 h 4435837"/>
                <a:gd name="csX303" fmla="*/ 1582198 w 4779986"/>
                <a:gd name="csY303" fmla="*/ 2790460 h 4435837"/>
                <a:gd name="csX304" fmla="*/ 1516875 w 4779986"/>
                <a:gd name="csY304" fmla="*/ 2645011 h 4435837"/>
                <a:gd name="csX305" fmla="*/ 1342033 w 4779986"/>
                <a:gd name="csY305" fmla="*/ 2777763 h 4435837"/>
                <a:gd name="csX306" fmla="*/ 1246399 w 4779986"/>
                <a:gd name="csY306" fmla="*/ 2648199 h 4435837"/>
                <a:gd name="csX307" fmla="*/ 1127911 w 4779986"/>
                <a:gd name="csY307" fmla="*/ 2626479 h 4435837"/>
                <a:gd name="csX308" fmla="*/ 931240 w 4779986"/>
                <a:gd name="csY308" fmla="*/ 2738862 h 4435837"/>
                <a:gd name="csX309" fmla="*/ 847331 w 4779986"/>
                <a:gd name="csY309" fmla="*/ 2636852 h 4435837"/>
                <a:gd name="csX310" fmla="*/ 788438 w 4779986"/>
                <a:gd name="csY310" fmla="*/ 2634745 h 4435837"/>
                <a:gd name="csX311" fmla="*/ 682647 w 4779986"/>
                <a:gd name="csY311" fmla="*/ 2736592 h 4435837"/>
                <a:gd name="csX312" fmla="*/ 620944 w 4779986"/>
                <a:gd name="csY312" fmla="*/ 3034569 h 4435837"/>
                <a:gd name="csX313" fmla="*/ 799244 w 4779986"/>
                <a:gd name="csY313" fmla="*/ 2931102 h 4435837"/>
                <a:gd name="csX314" fmla="*/ 891366 w 4779986"/>
                <a:gd name="csY314" fmla="*/ 3090383 h 4435837"/>
                <a:gd name="csX315" fmla="*/ 924811 w 4779986"/>
                <a:gd name="csY315" fmla="*/ 3080117 h 4435837"/>
                <a:gd name="csX316" fmla="*/ 1214143 w 4779986"/>
                <a:gd name="csY316" fmla="*/ 2945960 h 4435837"/>
                <a:gd name="csX317" fmla="*/ 1285355 w 4779986"/>
                <a:gd name="csY317" fmla="*/ 3112157 h 4435837"/>
                <a:gd name="csX318" fmla="*/ 1478838 w 4779986"/>
                <a:gd name="csY318" fmla="*/ 2953254 h 4435837"/>
                <a:gd name="csX319" fmla="*/ 1581928 w 4779986"/>
                <a:gd name="csY319" fmla="*/ 3092436 h 4435837"/>
                <a:gd name="csX320" fmla="*/ 1775248 w 4779986"/>
                <a:gd name="csY320" fmla="*/ 2954551 h 4435837"/>
                <a:gd name="csX321" fmla="*/ 1842570 w 4779986"/>
                <a:gd name="csY321" fmla="*/ 3053804 h 4435837"/>
                <a:gd name="csX322" fmla="*/ 2744499 w 4779986"/>
                <a:gd name="csY322" fmla="*/ 2601192 h 4435837"/>
                <a:gd name="csX323" fmla="*/ 2610936 w 4779986"/>
                <a:gd name="csY323" fmla="*/ 2804779 h 4435837"/>
                <a:gd name="csX324" fmla="*/ 2637032 w 4779986"/>
                <a:gd name="csY324" fmla="*/ 2865617 h 4435837"/>
                <a:gd name="csX325" fmla="*/ 2914748 w 4779986"/>
                <a:gd name="csY325" fmla="*/ 2872749 h 4435837"/>
                <a:gd name="csX326" fmla="*/ 2744499 w 4779986"/>
                <a:gd name="csY326" fmla="*/ 2601138 h 4435837"/>
                <a:gd name="csX327" fmla="*/ 3701160 w 4779986"/>
                <a:gd name="csY327" fmla="*/ 2888904 h 4435837"/>
                <a:gd name="csX328" fmla="*/ 3574026 w 4779986"/>
                <a:gd name="csY328" fmla="*/ 2672512 h 4435837"/>
                <a:gd name="csX329" fmla="*/ 3462616 w 4779986"/>
                <a:gd name="csY329" fmla="*/ 2836873 h 4435837"/>
                <a:gd name="csX330" fmla="*/ 3484876 w 4779986"/>
                <a:gd name="csY330" fmla="*/ 2882204 h 4435837"/>
                <a:gd name="csX331" fmla="*/ 3701160 w 4779986"/>
                <a:gd name="csY331" fmla="*/ 2888904 h 4435837"/>
                <a:gd name="csX332" fmla="*/ 4097148 w 4779986"/>
                <a:gd name="csY332" fmla="*/ 2898521 h 4435837"/>
                <a:gd name="csX333" fmla="*/ 4034203 w 4779986"/>
                <a:gd name="csY333" fmla="*/ 2719249 h 4435837"/>
                <a:gd name="csX334" fmla="*/ 3891076 w 4779986"/>
                <a:gd name="csY334" fmla="*/ 2893659 h 4435837"/>
                <a:gd name="csX335" fmla="*/ 4097148 w 4779986"/>
                <a:gd name="csY335" fmla="*/ 2898521 h 4435837"/>
                <a:gd name="csX336" fmla="*/ 3354231 w 4779986"/>
                <a:gd name="csY336" fmla="*/ 2884798 h 4435837"/>
                <a:gd name="csX337" fmla="*/ 3058577 w 4779986"/>
                <a:gd name="csY337" fmla="*/ 2857242 h 4435837"/>
                <a:gd name="csX338" fmla="*/ 3061873 w 4779986"/>
                <a:gd name="csY338" fmla="*/ 2880043 h 4435837"/>
                <a:gd name="csX339" fmla="*/ 3354177 w 4779986"/>
                <a:gd name="csY339" fmla="*/ 2884798 h 4435837"/>
                <a:gd name="csX340" fmla="*/ 2600886 w 4779986"/>
                <a:gd name="csY340" fmla="*/ 3584923 h 4435837"/>
                <a:gd name="csX341" fmla="*/ 2772324 w 4779986"/>
                <a:gd name="csY341" fmla="*/ 3584923 h 4435837"/>
                <a:gd name="csX342" fmla="*/ 2777133 w 4779986"/>
                <a:gd name="csY342" fmla="*/ 3618692 h 4435837"/>
                <a:gd name="csX343" fmla="*/ 2605695 w 4779986"/>
                <a:gd name="csY343" fmla="*/ 3618692 h 4435837"/>
                <a:gd name="csX344" fmla="*/ 2610503 w 4779986"/>
                <a:gd name="csY344" fmla="*/ 3676612 h 4435837"/>
                <a:gd name="csX345" fmla="*/ 3274536 w 4779986"/>
                <a:gd name="csY345" fmla="*/ 3676612 h 4435837"/>
                <a:gd name="csX346" fmla="*/ 3269944 w 4779986"/>
                <a:gd name="csY346" fmla="*/ 3715460 h 4435837"/>
                <a:gd name="csX347" fmla="*/ 2615366 w 4779986"/>
                <a:gd name="csY347" fmla="*/ 3710381 h 4435837"/>
                <a:gd name="csX348" fmla="*/ 2622984 w 4779986"/>
                <a:gd name="csY348" fmla="*/ 3778189 h 4435837"/>
                <a:gd name="csX349" fmla="*/ 3513620 w 4779986"/>
                <a:gd name="csY349" fmla="*/ 3782782 h 4435837"/>
                <a:gd name="csX350" fmla="*/ 3499140 w 4779986"/>
                <a:gd name="csY350" fmla="*/ 3522139 h 4435837"/>
                <a:gd name="csX351" fmla="*/ 3404965 w 4779986"/>
                <a:gd name="csY351" fmla="*/ 3522139 h 4435837"/>
                <a:gd name="csX352" fmla="*/ 3392647 w 4779986"/>
                <a:gd name="csY352" fmla="*/ 3500689 h 4435837"/>
                <a:gd name="csX353" fmla="*/ 3404965 w 4779986"/>
                <a:gd name="csY353" fmla="*/ 3483562 h 4435837"/>
                <a:gd name="csX354" fmla="*/ 3499140 w 4779986"/>
                <a:gd name="csY354" fmla="*/ 3483562 h 4435837"/>
                <a:gd name="csX355" fmla="*/ 3499140 w 4779986"/>
                <a:gd name="csY355" fmla="*/ 3411161 h 4435837"/>
                <a:gd name="csX356" fmla="*/ 3260002 w 4779986"/>
                <a:gd name="csY356" fmla="*/ 3406406 h 4435837"/>
                <a:gd name="csX357" fmla="*/ 3255031 w 4779986"/>
                <a:gd name="csY357" fmla="*/ 3367451 h 4435837"/>
                <a:gd name="csX358" fmla="*/ 3494331 w 4779986"/>
                <a:gd name="csY358" fmla="*/ 3372529 h 4435837"/>
                <a:gd name="csX359" fmla="*/ 3484660 w 4779986"/>
                <a:gd name="csY359" fmla="*/ 3126259 h 4435837"/>
                <a:gd name="csX360" fmla="*/ 2779726 w 4779986"/>
                <a:gd name="csY360" fmla="*/ 3114102 h 4435837"/>
                <a:gd name="csX361" fmla="*/ 2773189 w 4779986"/>
                <a:gd name="csY361" fmla="*/ 3082441 h 4435837"/>
                <a:gd name="csX362" fmla="*/ 2883627 w 4779986"/>
                <a:gd name="csY362" fmla="*/ 3077794 h 4435837"/>
                <a:gd name="csX363" fmla="*/ 3206782 w 4779986"/>
                <a:gd name="csY363" fmla="*/ 3087844 h 4435837"/>
                <a:gd name="csX364" fmla="*/ 3484660 w 4779986"/>
                <a:gd name="csY364" fmla="*/ 3087681 h 4435837"/>
                <a:gd name="csX365" fmla="*/ 3479581 w 4779986"/>
                <a:gd name="csY365" fmla="*/ 3020306 h 4435837"/>
                <a:gd name="csX366" fmla="*/ 3183657 w 4779986"/>
                <a:gd name="csY366" fmla="*/ 3009607 h 4435837"/>
                <a:gd name="csX367" fmla="*/ 3180361 w 4779986"/>
                <a:gd name="csY367" fmla="*/ 2978972 h 4435837"/>
                <a:gd name="csX368" fmla="*/ 3479851 w 4779986"/>
                <a:gd name="csY368" fmla="*/ 2986320 h 4435837"/>
                <a:gd name="csX369" fmla="*/ 3479851 w 4779986"/>
                <a:gd name="csY369" fmla="*/ 2923483 h 4435837"/>
                <a:gd name="csX370" fmla="*/ 2542965 w 4779986"/>
                <a:gd name="csY370" fmla="*/ 2904195 h 4435837"/>
                <a:gd name="csX371" fmla="*/ 2567819 w 4779986"/>
                <a:gd name="csY371" fmla="*/ 3178723 h 4435837"/>
                <a:gd name="csX372" fmla="*/ 2791883 w 4779986"/>
                <a:gd name="csY372" fmla="*/ 3184018 h 4435837"/>
                <a:gd name="csX373" fmla="*/ 2879034 w 4779986"/>
                <a:gd name="csY373" fmla="*/ 3193419 h 4435837"/>
                <a:gd name="csX374" fmla="*/ 2881249 w 4779986"/>
                <a:gd name="csY374" fmla="*/ 3220650 h 4435837"/>
                <a:gd name="csX375" fmla="*/ 2567117 w 4779986"/>
                <a:gd name="csY375" fmla="*/ 3218057 h 4435837"/>
                <a:gd name="csX376" fmla="*/ 2600940 w 4779986"/>
                <a:gd name="csY376" fmla="*/ 3584923 h 4435837"/>
                <a:gd name="csX377" fmla="*/ 3767131 w 4779986"/>
                <a:gd name="csY377" fmla="*/ 3411107 h 4435837"/>
                <a:gd name="csX378" fmla="*/ 3532909 w 4779986"/>
                <a:gd name="csY378" fmla="*/ 3411107 h 4435837"/>
                <a:gd name="csX379" fmla="*/ 3537718 w 4779986"/>
                <a:gd name="csY379" fmla="*/ 3483508 h 4435837"/>
                <a:gd name="csX380" fmla="*/ 3627030 w 4779986"/>
                <a:gd name="csY380" fmla="*/ 3483508 h 4435837"/>
                <a:gd name="csX381" fmla="*/ 3631839 w 4779986"/>
                <a:gd name="csY381" fmla="*/ 3522139 h 4435837"/>
                <a:gd name="csX382" fmla="*/ 3537664 w 4779986"/>
                <a:gd name="csY382" fmla="*/ 3522139 h 4435837"/>
                <a:gd name="csX383" fmla="*/ 3547335 w 4779986"/>
                <a:gd name="csY383" fmla="*/ 3782836 h 4435837"/>
                <a:gd name="csX384" fmla="*/ 3745356 w 4779986"/>
                <a:gd name="csY384" fmla="*/ 3782836 h 4435837"/>
                <a:gd name="csX385" fmla="*/ 4146640 w 4779986"/>
                <a:gd name="csY385" fmla="*/ 3787158 h 4435837"/>
                <a:gd name="csX386" fmla="*/ 4167279 w 4779986"/>
                <a:gd name="csY386" fmla="*/ 3786996 h 4435837"/>
                <a:gd name="csX387" fmla="*/ 4189648 w 4779986"/>
                <a:gd name="csY387" fmla="*/ 3695955 h 4435837"/>
                <a:gd name="csX388" fmla="*/ 4144154 w 4779986"/>
                <a:gd name="csY388" fmla="*/ 3691633 h 4435837"/>
                <a:gd name="csX389" fmla="*/ 4194781 w 4779986"/>
                <a:gd name="csY389" fmla="*/ 3660025 h 4435837"/>
                <a:gd name="csX390" fmla="*/ 4204128 w 4779986"/>
                <a:gd name="csY390" fmla="*/ 3613829 h 4435837"/>
                <a:gd name="csX391" fmla="*/ 4114816 w 4779986"/>
                <a:gd name="csY391" fmla="*/ 3613829 h 4435837"/>
                <a:gd name="csX392" fmla="*/ 4114816 w 4779986"/>
                <a:gd name="csY392" fmla="*/ 3580060 h 4435837"/>
                <a:gd name="csX393" fmla="*/ 4213800 w 4779986"/>
                <a:gd name="csY393" fmla="*/ 3580060 h 4435837"/>
                <a:gd name="csX394" fmla="*/ 4218608 w 4779986"/>
                <a:gd name="csY394" fmla="*/ 3536619 h 4435837"/>
                <a:gd name="csX395" fmla="*/ 3994058 w 4779986"/>
                <a:gd name="csY395" fmla="*/ 3536619 h 4435837"/>
                <a:gd name="csX396" fmla="*/ 3981739 w 4779986"/>
                <a:gd name="csY396" fmla="*/ 3515169 h 4435837"/>
                <a:gd name="csX397" fmla="*/ 3999029 w 4779986"/>
                <a:gd name="csY397" fmla="*/ 3498150 h 4435837"/>
                <a:gd name="csX398" fmla="*/ 4223741 w 4779986"/>
                <a:gd name="csY398" fmla="*/ 3500689 h 4435837"/>
                <a:gd name="csX399" fmla="*/ 4271774 w 4779986"/>
                <a:gd name="csY399" fmla="*/ 3246963 h 4435837"/>
                <a:gd name="csX400" fmla="*/ 3786203 w 4779986"/>
                <a:gd name="csY400" fmla="*/ 3237507 h 4435837"/>
                <a:gd name="csX401" fmla="*/ 3766753 w 4779986"/>
                <a:gd name="csY401" fmla="*/ 3207953 h 4435837"/>
                <a:gd name="csX402" fmla="*/ 4281175 w 4779986"/>
                <a:gd name="csY402" fmla="*/ 3208061 h 4435837"/>
                <a:gd name="csX403" fmla="*/ 4329695 w 4779986"/>
                <a:gd name="csY403" fmla="*/ 2942826 h 4435837"/>
                <a:gd name="csX404" fmla="*/ 3513566 w 4779986"/>
                <a:gd name="csY404" fmla="*/ 2923483 h 4435837"/>
                <a:gd name="csX405" fmla="*/ 3523778 w 4779986"/>
                <a:gd name="csY405" fmla="*/ 3091950 h 4435837"/>
                <a:gd name="csX406" fmla="*/ 4052519 w 4779986"/>
                <a:gd name="csY406" fmla="*/ 3101675 h 4435837"/>
                <a:gd name="csX407" fmla="*/ 4042631 w 4779986"/>
                <a:gd name="csY407" fmla="*/ 3136147 h 4435837"/>
                <a:gd name="csX408" fmla="*/ 3863953 w 4779986"/>
                <a:gd name="csY408" fmla="*/ 3130906 h 4435837"/>
                <a:gd name="csX409" fmla="*/ 3523292 w 4779986"/>
                <a:gd name="csY409" fmla="*/ 3126259 h 4435837"/>
                <a:gd name="csX410" fmla="*/ 3532963 w 4779986"/>
                <a:gd name="csY410" fmla="*/ 3372529 h 4435837"/>
                <a:gd name="csX411" fmla="*/ 3781557 w 4779986"/>
                <a:gd name="csY411" fmla="*/ 3377446 h 4435837"/>
                <a:gd name="csX412" fmla="*/ 3779288 w 4779986"/>
                <a:gd name="csY412" fmla="*/ 3414079 h 4435837"/>
                <a:gd name="csX413" fmla="*/ 3767185 w 4779986"/>
                <a:gd name="csY413" fmla="*/ 3411107 h 4435837"/>
                <a:gd name="csX414" fmla="*/ 1644765 w 4779986"/>
                <a:gd name="csY414" fmla="*/ 3362912 h 4435837"/>
                <a:gd name="csX415" fmla="*/ 1331227 w 4779986"/>
                <a:gd name="csY415" fmla="*/ 3392196 h 4435837"/>
                <a:gd name="csX416" fmla="*/ 1268066 w 4779986"/>
                <a:gd name="csY416" fmla="*/ 3864962 h 4435837"/>
                <a:gd name="csX417" fmla="*/ 1507096 w 4779986"/>
                <a:gd name="csY417" fmla="*/ 3870095 h 4435837"/>
                <a:gd name="csX418" fmla="*/ 1644711 w 4779986"/>
                <a:gd name="csY418" fmla="*/ 3362912 h 4435837"/>
                <a:gd name="csX419" fmla="*/ 1161788 w 4779986"/>
                <a:gd name="csY419" fmla="*/ 3444930 h 4435837"/>
                <a:gd name="csX420" fmla="*/ 852788 w 4779986"/>
                <a:gd name="csY420" fmla="*/ 3372475 h 4435837"/>
                <a:gd name="csX421" fmla="*/ 799623 w 4779986"/>
                <a:gd name="csY421" fmla="*/ 3913157 h 4435837"/>
                <a:gd name="csX422" fmla="*/ 1033790 w 4779986"/>
                <a:gd name="csY422" fmla="*/ 3932716 h 4435837"/>
                <a:gd name="csX423" fmla="*/ 1161842 w 4779986"/>
                <a:gd name="csY423" fmla="*/ 3444876 h 4435837"/>
                <a:gd name="csX424" fmla="*/ 1113539 w 4779986"/>
                <a:gd name="csY424" fmla="*/ 3773218 h 4435837"/>
                <a:gd name="csX425" fmla="*/ 1243914 w 4779986"/>
                <a:gd name="csY425" fmla="*/ 3773218 h 4435837"/>
                <a:gd name="csX426" fmla="*/ 1289732 w 4779986"/>
                <a:gd name="csY426" fmla="*/ 3406244 h 4435837"/>
                <a:gd name="csX427" fmla="*/ 1201554 w 4779986"/>
                <a:gd name="csY427" fmla="*/ 3436393 h 4435837"/>
                <a:gd name="csX428" fmla="*/ 1113539 w 4779986"/>
                <a:gd name="csY428" fmla="*/ 3773218 h 4435837"/>
                <a:gd name="csX429" fmla="*/ 3918092 w 4779986"/>
                <a:gd name="csY429" fmla="*/ 3629605 h 4435837"/>
                <a:gd name="csX430" fmla="*/ 3950456 w 4779986"/>
                <a:gd name="csY430" fmla="*/ 3956705 h 4435837"/>
                <a:gd name="csX431" fmla="*/ 3918092 w 4779986"/>
                <a:gd name="csY431" fmla="*/ 3629605 h 4435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4779986" h="4435837">
                  <a:moveTo>
                    <a:pt x="1103867" y="3811850"/>
                  </a:moveTo>
                  <a:cubicBezTo>
                    <a:pt x="1082363" y="3926880"/>
                    <a:pt x="1027090" y="4037102"/>
                    <a:pt x="1036870" y="4156455"/>
                  </a:cubicBezTo>
                  <a:cubicBezTo>
                    <a:pt x="1046541" y="4248469"/>
                    <a:pt x="1111972" y="4306335"/>
                    <a:pt x="1160977" y="4375170"/>
                  </a:cubicBezTo>
                  <a:cubicBezTo>
                    <a:pt x="1207606" y="4440601"/>
                    <a:pt x="1134286" y="4437197"/>
                    <a:pt x="1086740" y="4434874"/>
                  </a:cubicBezTo>
                  <a:cubicBezTo>
                    <a:pt x="981381" y="4429741"/>
                    <a:pt x="883262" y="4391811"/>
                    <a:pt x="826151" y="4299582"/>
                  </a:cubicBezTo>
                  <a:cubicBezTo>
                    <a:pt x="820100" y="4299582"/>
                    <a:pt x="771851" y="4385922"/>
                    <a:pt x="753967" y="4396296"/>
                  </a:cubicBezTo>
                  <a:cubicBezTo>
                    <a:pt x="709230" y="4422285"/>
                    <a:pt x="720630" y="4347129"/>
                    <a:pt x="722359" y="4321248"/>
                  </a:cubicBezTo>
                  <a:cubicBezTo>
                    <a:pt x="731760" y="4181255"/>
                    <a:pt x="754021" y="4041047"/>
                    <a:pt x="765746" y="3901162"/>
                  </a:cubicBezTo>
                  <a:cubicBezTo>
                    <a:pt x="768231" y="3871608"/>
                    <a:pt x="770338" y="3841513"/>
                    <a:pt x="770608" y="3811850"/>
                  </a:cubicBezTo>
                  <a:cubicBezTo>
                    <a:pt x="729491" y="3816226"/>
                    <a:pt x="687402" y="3807960"/>
                    <a:pt x="647689" y="3806825"/>
                  </a:cubicBezTo>
                  <a:cubicBezTo>
                    <a:pt x="446480" y="3801044"/>
                    <a:pt x="226901" y="3821684"/>
                    <a:pt x="29096" y="3807257"/>
                  </a:cubicBezTo>
                  <a:cubicBezTo>
                    <a:pt x="-14777" y="3804070"/>
                    <a:pt x="-5646" y="3771706"/>
                    <a:pt x="33905" y="3768193"/>
                  </a:cubicBezTo>
                  <a:cubicBezTo>
                    <a:pt x="89988" y="3763169"/>
                    <a:pt x="147530" y="3772840"/>
                    <a:pt x="202912" y="3773488"/>
                  </a:cubicBezTo>
                  <a:cubicBezTo>
                    <a:pt x="393747" y="3775758"/>
                    <a:pt x="585230" y="3773651"/>
                    <a:pt x="775957" y="3770463"/>
                  </a:cubicBezTo>
                  <a:lnTo>
                    <a:pt x="818911" y="3362966"/>
                  </a:lnTo>
                  <a:cubicBezTo>
                    <a:pt x="773796" y="3354537"/>
                    <a:pt x="727222" y="3352106"/>
                    <a:pt x="681782" y="3358644"/>
                  </a:cubicBezTo>
                  <a:cubicBezTo>
                    <a:pt x="624780" y="3366856"/>
                    <a:pt x="572317" y="3396411"/>
                    <a:pt x="515315" y="3396032"/>
                  </a:cubicBezTo>
                  <a:lnTo>
                    <a:pt x="510668" y="3380039"/>
                  </a:lnTo>
                  <a:lnTo>
                    <a:pt x="717388" y="2378047"/>
                  </a:lnTo>
                  <a:cubicBezTo>
                    <a:pt x="588904" y="2416787"/>
                    <a:pt x="424382" y="2421325"/>
                    <a:pt x="336745" y="2302351"/>
                  </a:cubicBezTo>
                  <a:cubicBezTo>
                    <a:pt x="257212" y="2194344"/>
                    <a:pt x="295520" y="2014909"/>
                    <a:pt x="343336" y="1900203"/>
                  </a:cubicBezTo>
                  <a:cubicBezTo>
                    <a:pt x="477602" y="1577966"/>
                    <a:pt x="824963" y="1349364"/>
                    <a:pt x="1171405" y="1330399"/>
                  </a:cubicBezTo>
                  <a:cubicBezTo>
                    <a:pt x="1168866" y="1312353"/>
                    <a:pt x="1176160" y="1283771"/>
                    <a:pt x="1168866" y="1267724"/>
                  </a:cubicBezTo>
                  <a:cubicBezTo>
                    <a:pt x="1165408" y="1260051"/>
                    <a:pt x="1128775" y="1224986"/>
                    <a:pt x="1119050" y="1211316"/>
                  </a:cubicBezTo>
                  <a:cubicBezTo>
                    <a:pt x="1105704" y="1192568"/>
                    <a:pt x="1091494" y="1169010"/>
                    <a:pt x="1084362" y="1146966"/>
                  </a:cubicBezTo>
                  <a:lnTo>
                    <a:pt x="1066100" y="1222771"/>
                  </a:lnTo>
                  <a:cubicBezTo>
                    <a:pt x="952312" y="1378810"/>
                    <a:pt x="751265" y="1194999"/>
                    <a:pt x="894716" y="1067325"/>
                  </a:cubicBezTo>
                  <a:cubicBezTo>
                    <a:pt x="830042" y="948080"/>
                    <a:pt x="951070" y="818462"/>
                    <a:pt x="1074691" y="871735"/>
                  </a:cubicBezTo>
                  <a:cubicBezTo>
                    <a:pt x="1123048" y="719694"/>
                    <a:pt x="1275414" y="627626"/>
                    <a:pt x="1432264" y="628113"/>
                  </a:cubicBezTo>
                  <a:cubicBezTo>
                    <a:pt x="1452093" y="591372"/>
                    <a:pt x="1444475" y="533776"/>
                    <a:pt x="1395955" y="528859"/>
                  </a:cubicBezTo>
                  <a:cubicBezTo>
                    <a:pt x="1300970" y="519188"/>
                    <a:pt x="1244130" y="631949"/>
                    <a:pt x="1109541" y="578675"/>
                  </a:cubicBezTo>
                  <a:cubicBezTo>
                    <a:pt x="1002236" y="536207"/>
                    <a:pt x="932051" y="367957"/>
                    <a:pt x="1060211" y="306794"/>
                  </a:cubicBezTo>
                  <a:lnTo>
                    <a:pt x="1060211" y="299770"/>
                  </a:lnTo>
                  <a:cubicBezTo>
                    <a:pt x="977707" y="228342"/>
                    <a:pt x="1027306" y="116499"/>
                    <a:pt x="1118239" y="82406"/>
                  </a:cubicBezTo>
                  <a:cubicBezTo>
                    <a:pt x="1194098" y="53986"/>
                    <a:pt x="1277629" y="70790"/>
                    <a:pt x="1325770" y="137841"/>
                  </a:cubicBezTo>
                  <a:cubicBezTo>
                    <a:pt x="1354838" y="59606"/>
                    <a:pt x="1419783" y="-23331"/>
                    <a:pt x="1513201" y="6061"/>
                  </a:cubicBezTo>
                  <a:cubicBezTo>
                    <a:pt x="1567934" y="23297"/>
                    <a:pt x="1598893" y="78516"/>
                    <a:pt x="1609537" y="131844"/>
                  </a:cubicBezTo>
                  <a:cubicBezTo>
                    <a:pt x="1612671" y="147513"/>
                    <a:pt x="1605485" y="165775"/>
                    <a:pt x="1618020" y="176365"/>
                  </a:cubicBezTo>
                  <a:cubicBezTo>
                    <a:pt x="1669943" y="122389"/>
                    <a:pt x="1746288" y="91862"/>
                    <a:pt x="1819769" y="119633"/>
                  </a:cubicBezTo>
                  <a:cubicBezTo>
                    <a:pt x="1916592" y="156266"/>
                    <a:pt x="1938312" y="282427"/>
                    <a:pt x="1852350" y="343049"/>
                  </a:cubicBezTo>
                  <a:cubicBezTo>
                    <a:pt x="1988128" y="402806"/>
                    <a:pt x="1984994" y="569868"/>
                    <a:pt x="1833169" y="603961"/>
                  </a:cubicBezTo>
                  <a:cubicBezTo>
                    <a:pt x="1735212" y="625951"/>
                    <a:pt x="1708305" y="573110"/>
                    <a:pt x="1633527" y="547229"/>
                  </a:cubicBezTo>
                  <a:cubicBezTo>
                    <a:pt x="1563612" y="523024"/>
                    <a:pt x="1503746" y="570408"/>
                    <a:pt x="1514876" y="644106"/>
                  </a:cubicBezTo>
                  <a:cubicBezTo>
                    <a:pt x="1657732" y="684953"/>
                    <a:pt x="1768927" y="813329"/>
                    <a:pt x="1779841" y="963371"/>
                  </a:cubicBezTo>
                  <a:cubicBezTo>
                    <a:pt x="1873692" y="955482"/>
                    <a:pt x="1943013" y="1020481"/>
                    <a:pt x="1934530" y="1115682"/>
                  </a:cubicBezTo>
                  <a:cubicBezTo>
                    <a:pt x="1933017" y="1132972"/>
                    <a:pt x="1915187" y="1169551"/>
                    <a:pt x="1915781" y="1172738"/>
                  </a:cubicBezTo>
                  <a:cubicBezTo>
                    <a:pt x="1916322" y="1175494"/>
                    <a:pt x="1941932" y="1202185"/>
                    <a:pt x="1948199" y="1217530"/>
                  </a:cubicBezTo>
                  <a:cubicBezTo>
                    <a:pt x="2025139" y="1405123"/>
                    <a:pt x="1710952" y="1464232"/>
                    <a:pt x="1707062" y="1270047"/>
                  </a:cubicBezTo>
                  <a:cubicBezTo>
                    <a:pt x="1706522" y="1243734"/>
                    <a:pt x="1718138" y="1228714"/>
                    <a:pt x="1719489" y="1204832"/>
                  </a:cubicBezTo>
                  <a:cubicBezTo>
                    <a:pt x="1678966" y="1254432"/>
                    <a:pt x="1632824" y="1300358"/>
                    <a:pt x="1572959" y="1326293"/>
                  </a:cubicBezTo>
                  <a:lnTo>
                    <a:pt x="1567718" y="1373353"/>
                  </a:lnTo>
                  <a:cubicBezTo>
                    <a:pt x="1694311" y="1417820"/>
                    <a:pt x="1819499" y="1504215"/>
                    <a:pt x="1907839" y="1605467"/>
                  </a:cubicBezTo>
                  <a:cubicBezTo>
                    <a:pt x="1918429" y="1617570"/>
                    <a:pt x="1969866" y="1692456"/>
                    <a:pt x="1975377" y="1692348"/>
                  </a:cubicBezTo>
                  <a:cubicBezTo>
                    <a:pt x="1977700" y="1692348"/>
                    <a:pt x="1995314" y="1666846"/>
                    <a:pt x="2016386" y="1682731"/>
                  </a:cubicBezTo>
                  <a:cubicBezTo>
                    <a:pt x="2025139" y="1629241"/>
                    <a:pt x="2023626" y="1575048"/>
                    <a:pt x="2026111" y="1521072"/>
                  </a:cubicBezTo>
                  <a:cubicBezTo>
                    <a:pt x="2027192" y="1497461"/>
                    <a:pt x="2035783" y="1461422"/>
                    <a:pt x="2035080" y="1438730"/>
                  </a:cubicBezTo>
                  <a:cubicBezTo>
                    <a:pt x="2034810" y="1429653"/>
                    <a:pt x="2022599" y="1406311"/>
                    <a:pt x="2019628" y="1392318"/>
                  </a:cubicBezTo>
                  <a:cubicBezTo>
                    <a:pt x="1969487" y="1155881"/>
                    <a:pt x="2259468" y="1009297"/>
                    <a:pt x="2412536" y="1187813"/>
                  </a:cubicBezTo>
                  <a:cubicBezTo>
                    <a:pt x="2505739" y="1296522"/>
                    <a:pt x="2477427" y="1445483"/>
                    <a:pt x="2368934" y="1530689"/>
                  </a:cubicBezTo>
                  <a:lnTo>
                    <a:pt x="2317227" y="1743407"/>
                  </a:lnTo>
                  <a:cubicBezTo>
                    <a:pt x="2318686" y="1752430"/>
                    <a:pt x="2348132" y="1752160"/>
                    <a:pt x="2348186" y="1775987"/>
                  </a:cubicBezTo>
                  <a:cubicBezTo>
                    <a:pt x="2323224" y="1945048"/>
                    <a:pt x="2287780" y="2109084"/>
                    <a:pt x="2228995" y="2269500"/>
                  </a:cubicBezTo>
                  <a:cubicBezTo>
                    <a:pt x="2181502" y="2399011"/>
                    <a:pt x="2064365" y="2689586"/>
                    <a:pt x="1884444" y="2570287"/>
                  </a:cubicBezTo>
                  <a:lnTo>
                    <a:pt x="1857104" y="2542191"/>
                  </a:lnTo>
                  <a:lnTo>
                    <a:pt x="1899896" y="3463624"/>
                  </a:lnTo>
                  <a:cubicBezTo>
                    <a:pt x="1890279" y="3468973"/>
                    <a:pt x="1883849" y="3468109"/>
                    <a:pt x="1873962" y="3464651"/>
                  </a:cubicBezTo>
                  <a:cubicBezTo>
                    <a:pt x="1817230" y="3444984"/>
                    <a:pt x="1754663" y="3371989"/>
                    <a:pt x="1683019" y="3369720"/>
                  </a:cubicBezTo>
                  <a:lnTo>
                    <a:pt x="1572148" y="3778081"/>
                  </a:lnTo>
                  <a:lnTo>
                    <a:pt x="2581435" y="3778081"/>
                  </a:lnTo>
                  <a:lnTo>
                    <a:pt x="2504280" y="2882636"/>
                  </a:lnTo>
                  <a:lnTo>
                    <a:pt x="2510925" y="2869939"/>
                  </a:lnTo>
                  <a:cubicBezTo>
                    <a:pt x="2526162" y="2857944"/>
                    <a:pt x="2575708" y="2869075"/>
                    <a:pt x="2595861" y="2870372"/>
                  </a:cubicBezTo>
                  <a:cubicBezTo>
                    <a:pt x="2549341" y="2779925"/>
                    <a:pt x="2569602" y="2671216"/>
                    <a:pt x="2648973" y="2607244"/>
                  </a:cubicBezTo>
                  <a:cubicBezTo>
                    <a:pt x="2673935" y="2587144"/>
                    <a:pt x="2691333" y="2582822"/>
                    <a:pt x="2719482" y="2571530"/>
                  </a:cubicBezTo>
                  <a:cubicBezTo>
                    <a:pt x="2724183" y="2569639"/>
                    <a:pt x="2728073" y="2574177"/>
                    <a:pt x="2726398" y="2563803"/>
                  </a:cubicBezTo>
                  <a:lnTo>
                    <a:pt x="2446143" y="2104708"/>
                  </a:lnTo>
                  <a:cubicBezTo>
                    <a:pt x="2444576" y="2075423"/>
                    <a:pt x="2535023" y="2035441"/>
                    <a:pt x="2560850" y="2026688"/>
                  </a:cubicBezTo>
                  <a:cubicBezTo>
                    <a:pt x="2599643" y="2013504"/>
                    <a:pt x="2640166" y="2007885"/>
                    <a:pt x="2680473" y="2001456"/>
                  </a:cubicBezTo>
                  <a:cubicBezTo>
                    <a:pt x="3080459" y="2016044"/>
                    <a:pt x="3494385" y="1981843"/>
                    <a:pt x="3892751" y="2001185"/>
                  </a:cubicBezTo>
                  <a:cubicBezTo>
                    <a:pt x="3974283" y="2005130"/>
                    <a:pt x="4071970" y="2023608"/>
                    <a:pt x="4149774" y="2048408"/>
                  </a:cubicBezTo>
                  <a:cubicBezTo>
                    <a:pt x="4535712" y="2171381"/>
                    <a:pt x="4624160" y="2631341"/>
                    <a:pt x="4368650" y="2926455"/>
                  </a:cubicBezTo>
                  <a:lnTo>
                    <a:pt x="4213637" y="3787806"/>
                  </a:lnTo>
                  <a:lnTo>
                    <a:pt x="4766584" y="3787806"/>
                  </a:lnTo>
                  <a:cubicBezTo>
                    <a:pt x="4783820" y="3787806"/>
                    <a:pt x="4789547" y="3822170"/>
                    <a:pt x="4752158" y="3826492"/>
                  </a:cubicBezTo>
                  <a:lnTo>
                    <a:pt x="4141399" y="3821791"/>
                  </a:lnTo>
                  <a:cubicBezTo>
                    <a:pt x="4120489" y="3977993"/>
                    <a:pt x="3928898" y="4045963"/>
                    <a:pt x="3810571" y="3942117"/>
                  </a:cubicBezTo>
                  <a:cubicBezTo>
                    <a:pt x="3773020" y="3909159"/>
                    <a:pt x="3757729" y="3867123"/>
                    <a:pt x="3742061" y="3821359"/>
                  </a:cubicBezTo>
                  <a:lnTo>
                    <a:pt x="1560586" y="3811634"/>
                  </a:lnTo>
                  <a:cubicBezTo>
                    <a:pt x="1528924" y="3905214"/>
                    <a:pt x="1516173" y="4005116"/>
                    <a:pt x="1523629" y="4104208"/>
                  </a:cubicBezTo>
                  <a:cubicBezTo>
                    <a:pt x="1528438" y="4168234"/>
                    <a:pt x="1558046" y="4227505"/>
                    <a:pt x="1596354" y="4277754"/>
                  </a:cubicBezTo>
                  <a:cubicBezTo>
                    <a:pt x="1636661" y="4330649"/>
                    <a:pt x="1735536" y="4402563"/>
                    <a:pt x="1589222" y="4410830"/>
                  </a:cubicBezTo>
                  <a:cubicBezTo>
                    <a:pt x="1461981" y="4418016"/>
                    <a:pt x="1341709" y="4355827"/>
                    <a:pt x="1291947" y="4236798"/>
                  </a:cubicBezTo>
                  <a:lnTo>
                    <a:pt x="1282059" y="4239770"/>
                  </a:lnTo>
                  <a:cubicBezTo>
                    <a:pt x="1268336" y="4266029"/>
                    <a:pt x="1251694" y="4297475"/>
                    <a:pt x="1233270" y="4320438"/>
                  </a:cubicBezTo>
                  <a:cubicBezTo>
                    <a:pt x="1218412" y="4338916"/>
                    <a:pt x="1196313" y="4369065"/>
                    <a:pt x="1173729" y="4343022"/>
                  </a:cubicBezTo>
                  <a:lnTo>
                    <a:pt x="1238943" y="3811904"/>
                  </a:lnTo>
                  <a:lnTo>
                    <a:pt x="1103705" y="3811904"/>
                  </a:lnTo>
                  <a:close/>
                  <a:moveTo>
                    <a:pt x="1591545" y="842667"/>
                  </a:moveTo>
                  <a:cubicBezTo>
                    <a:pt x="1585494" y="838237"/>
                    <a:pt x="1557560" y="876544"/>
                    <a:pt x="1547835" y="883406"/>
                  </a:cubicBezTo>
                  <a:cubicBezTo>
                    <a:pt x="1468410" y="939544"/>
                    <a:pt x="1374019" y="885459"/>
                    <a:pt x="1342952" y="804089"/>
                  </a:cubicBezTo>
                  <a:cubicBezTo>
                    <a:pt x="1290920" y="892375"/>
                    <a:pt x="1198961" y="931763"/>
                    <a:pt x="1099059" y="900588"/>
                  </a:cubicBezTo>
                  <a:cubicBezTo>
                    <a:pt x="1055348" y="1072242"/>
                    <a:pt x="1138501" y="1248489"/>
                    <a:pt x="1307778" y="1307490"/>
                  </a:cubicBezTo>
                  <a:cubicBezTo>
                    <a:pt x="1540487" y="1388536"/>
                    <a:pt x="1779571" y="1191217"/>
                    <a:pt x="1740615" y="949593"/>
                  </a:cubicBezTo>
                  <a:cubicBezTo>
                    <a:pt x="1677994" y="946027"/>
                    <a:pt x="1612941" y="901452"/>
                    <a:pt x="1591545" y="842721"/>
                  </a:cubicBezTo>
                  <a:close/>
                  <a:moveTo>
                    <a:pt x="1060373" y="1093692"/>
                  </a:moveTo>
                  <a:cubicBezTo>
                    <a:pt x="1050323" y="1030909"/>
                    <a:pt x="1044866" y="971043"/>
                    <a:pt x="1060103" y="908476"/>
                  </a:cubicBezTo>
                  <a:cubicBezTo>
                    <a:pt x="1020337" y="880921"/>
                    <a:pt x="962632" y="899831"/>
                    <a:pt x="934860" y="936788"/>
                  </a:cubicBezTo>
                  <a:cubicBezTo>
                    <a:pt x="884558" y="1003786"/>
                    <a:pt x="929512" y="1097474"/>
                    <a:pt x="1012124" y="1103309"/>
                  </a:cubicBezTo>
                  <a:cubicBezTo>
                    <a:pt x="1002398" y="1085966"/>
                    <a:pt x="961335" y="1088991"/>
                    <a:pt x="975815" y="1059923"/>
                  </a:cubicBezTo>
                  <a:cubicBezTo>
                    <a:pt x="990296" y="1030855"/>
                    <a:pt x="1046649" y="1080887"/>
                    <a:pt x="1060373" y="1093692"/>
                  </a:cubicBezTo>
                  <a:close/>
                  <a:moveTo>
                    <a:pt x="1784812" y="1195053"/>
                  </a:moveTo>
                  <a:cubicBezTo>
                    <a:pt x="1939987" y="1208128"/>
                    <a:pt x="1935826" y="977419"/>
                    <a:pt x="1782056" y="1006487"/>
                  </a:cubicBezTo>
                  <a:cubicBezTo>
                    <a:pt x="1780489" y="1034745"/>
                    <a:pt x="1777464" y="1059545"/>
                    <a:pt x="1770926" y="1087100"/>
                  </a:cubicBezTo>
                  <a:cubicBezTo>
                    <a:pt x="1764658" y="1113359"/>
                    <a:pt x="1744505" y="1147776"/>
                    <a:pt x="1741263" y="1168524"/>
                  </a:cubicBezTo>
                  <a:cubicBezTo>
                    <a:pt x="1740291" y="1174683"/>
                    <a:pt x="1742074" y="1178520"/>
                    <a:pt x="1748503" y="1175764"/>
                  </a:cubicBezTo>
                  <a:cubicBezTo>
                    <a:pt x="1760444" y="1170577"/>
                    <a:pt x="1811719" y="1119140"/>
                    <a:pt x="1817338" y="1164526"/>
                  </a:cubicBezTo>
                  <a:cubicBezTo>
                    <a:pt x="1820094" y="1186570"/>
                    <a:pt x="1792808" y="1181545"/>
                    <a:pt x="1784812" y="1195053"/>
                  </a:cubicBezTo>
                  <a:close/>
                  <a:moveTo>
                    <a:pt x="1041084" y="1137132"/>
                  </a:moveTo>
                  <a:cubicBezTo>
                    <a:pt x="993646" y="1145993"/>
                    <a:pt x="950853" y="1127245"/>
                    <a:pt x="913789" y="1098879"/>
                  </a:cubicBezTo>
                  <a:cubicBezTo>
                    <a:pt x="790221" y="1241141"/>
                    <a:pt x="1064263" y="1320782"/>
                    <a:pt x="1041084" y="1137132"/>
                  </a:cubicBezTo>
                  <a:close/>
                  <a:moveTo>
                    <a:pt x="2378821" y="1465475"/>
                  </a:moveTo>
                  <a:cubicBezTo>
                    <a:pt x="2459489" y="1393074"/>
                    <a:pt x="2444144" y="1255999"/>
                    <a:pt x="2361748" y="1190406"/>
                  </a:cubicBezTo>
                  <a:cubicBezTo>
                    <a:pt x="2219486" y="1077105"/>
                    <a:pt x="2016980" y="1203157"/>
                    <a:pt x="2055288" y="1378594"/>
                  </a:cubicBezTo>
                  <a:cubicBezTo>
                    <a:pt x="2069389" y="1371516"/>
                    <a:pt x="2078953" y="1367680"/>
                    <a:pt x="2093433" y="1376487"/>
                  </a:cubicBezTo>
                  <a:cubicBezTo>
                    <a:pt x="2111965" y="1387833"/>
                    <a:pt x="2107913" y="1406041"/>
                    <a:pt x="2122826" y="1417226"/>
                  </a:cubicBezTo>
                  <a:cubicBezTo>
                    <a:pt x="2122123" y="1386645"/>
                    <a:pt x="2158107" y="1318566"/>
                    <a:pt x="2193227" y="1339692"/>
                  </a:cubicBezTo>
                  <a:lnTo>
                    <a:pt x="2219378" y="1383403"/>
                  </a:lnTo>
                  <a:cubicBezTo>
                    <a:pt x="2224727" y="1356063"/>
                    <a:pt x="2245799" y="1333100"/>
                    <a:pt x="2273948" y="1330993"/>
                  </a:cubicBezTo>
                  <a:cubicBezTo>
                    <a:pt x="2300747" y="1337747"/>
                    <a:pt x="2302422" y="1404258"/>
                    <a:pt x="2301558" y="1426897"/>
                  </a:cubicBezTo>
                  <a:lnTo>
                    <a:pt x="2349591" y="1380647"/>
                  </a:lnTo>
                  <a:cubicBezTo>
                    <a:pt x="2400596" y="1375352"/>
                    <a:pt x="2387574" y="1432462"/>
                    <a:pt x="2378821" y="1465529"/>
                  </a:cubicBezTo>
                  <a:close/>
                  <a:moveTo>
                    <a:pt x="1889360" y="1200348"/>
                  </a:moveTo>
                  <a:cubicBezTo>
                    <a:pt x="1866830" y="1218718"/>
                    <a:pt x="1831116" y="1234279"/>
                    <a:pt x="1801669" y="1234063"/>
                  </a:cubicBezTo>
                  <a:cubicBezTo>
                    <a:pt x="1773357" y="1233847"/>
                    <a:pt x="1751043" y="1207048"/>
                    <a:pt x="1746072" y="1250488"/>
                  </a:cubicBezTo>
                  <a:cubicBezTo>
                    <a:pt x="1734455" y="1351417"/>
                    <a:pt x="1855537" y="1393668"/>
                    <a:pt x="1907569" y="1315432"/>
                  </a:cubicBezTo>
                  <a:cubicBezTo>
                    <a:pt x="1930640" y="1280799"/>
                    <a:pt x="1924696" y="1223473"/>
                    <a:pt x="1889360" y="1200348"/>
                  </a:cubicBezTo>
                  <a:close/>
                  <a:moveTo>
                    <a:pt x="1538487" y="1344825"/>
                  </a:moveTo>
                  <a:cubicBezTo>
                    <a:pt x="1422592" y="1378108"/>
                    <a:pt x="1305671" y="1364060"/>
                    <a:pt x="1205336" y="1296522"/>
                  </a:cubicBezTo>
                  <a:lnTo>
                    <a:pt x="1193720" y="1359791"/>
                  </a:lnTo>
                  <a:lnTo>
                    <a:pt x="1118456" y="1371300"/>
                  </a:lnTo>
                  <a:cubicBezTo>
                    <a:pt x="1161896" y="1503998"/>
                    <a:pt x="1260880" y="1585746"/>
                    <a:pt x="1405681" y="1571698"/>
                  </a:cubicBezTo>
                  <a:cubicBezTo>
                    <a:pt x="1485268" y="1563972"/>
                    <a:pt x="1578308" y="1498974"/>
                    <a:pt x="1610942" y="1427005"/>
                  </a:cubicBezTo>
                  <a:cubicBezTo>
                    <a:pt x="1567231" y="1410094"/>
                    <a:pt x="1513093" y="1407230"/>
                    <a:pt x="1538487" y="1344879"/>
                  </a:cubicBezTo>
                  <a:close/>
                  <a:moveTo>
                    <a:pt x="2262818" y="1383403"/>
                  </a:moveTo>
                  <a:cubicBezTo>
                    <a:pt x="2249581" y="1393830"/>
                    <a:pt x="2244934" y="1419225"/>
                    <a:pt x="2240071" y="1435488"/>
                  </a:cubicBezTo>
                  <a:cubicBezTo>
                    <a:pt x="2232831" y="1459802"/>
                    <a:pt x="2226186" y="1487897"/>
                    <a:pt x="2220783" y="1512805"/>
                  </a:cubicBezTo>
                  <a:cubicBezTo>
                    <a:pt x="2216676" y="1531824"/>
                    <a:pt x="2219594" y="1579587"/>
                    <a:pt x="2197387" y="1581586"/>
                  </a:cubicBezTo>
                  <a:cubicBezTo>
                    <a:pt x="2161943" y="1584774"/>
                    <a:pt x="2180476" y="1530149"/>
                    <a:pt x="2180962" y="1511563"/>
                  </a:cubicBezTo>
                  <a:cubicBezTo>
                    <a:pt x="2181394" y="1493408"/>
                    <a:pt x="2183177" y="1388914"/>
                    <a:pt x="2175883" y="1383457"/>
                  </a:cubicBezTo>
                  <a:cubicBezTo>
                    <a:pt x="2162214" y="1393452"/>
                    <a:pt x="2157243" y="1418630"/>
                    <a:pt x="2153245" y="1435596"/>
                  </a:cubicBezTo>
                  <a:cubicBezTo>
                    <a:pt x="2141844" y="1484007"/>
                    <a:pt x="2138548" y="1538146"/>
                    <a:pt x="2131470" y="1587583"/>
                  </a:cubicBezTo>
                  <a:lnTo>
                    <a:pt x="2119422" y="1600010"/>
                  </a:lnTo>
                  <a:lnTo>
                    <a:pt x="2098458" y="1592662"/>
                  </a:lnTo>
                  <a:cubicBezTo>
                    <a:pt x="2092514" y="1543657"/>
                    <a:pt x="2098674" y="1488492"/>
                    <a:pt x="2086787" y="1441215"/>
                  </a:cubicBezTo>
                  <a:cubicBezTo>
                    <a:pt x="2085274" y="1435272"/>
                    <a:pt x="2081817" y="1418036"/>
                    <a:pt x="2074576" y="1417280"/>
                  </a:cubicBezTo>
                  <a:lnTo>
                    <a:pt x="2055450" y="1697049"/>
                  </a:lnTo>
                  <a:lnTo>
                    <a:pt x="2284646" y="1736005"/>
                  </a:lnTo>
                  <a:lnTo>
                    <a:pt x="2344944" y="1436568"/>
                  </a:lnTo>
                  <a:cubicBezTo>
                    <a:pt x="2331383" y="1446672"/>
                    <a:pt x="2317983" y="1466771"/>
                    <a:pt x="2310365" y="1481576"/>
                  </a:cubicBezTo>
                  <a:cubicBezTo>
                    <a:pt x="2301342" y="1499028"/>
                    <a:pt x="2280162" y="1588988"/>
                    <a:pt x="2252985" y="1569699"/>
                  </a:cubicBezTo>
                  <a:cubicBezTo>
                    <a:pt x="2239531" y="1509509"/>
                    <a:pt x="2273354" y="1446942"/>
                    <a:pt x="2262818" y="1383457"/>
                  </a:cubicBezTo>
                  <a:close/>
                  <a:moveTo>
                    <a:pt x="876886" y="1436515"/>
                  </a:moveTo>
                  <a:cubicBezTo>
                    <a:pt x="637802" y="1529339"/>
                    <a:pt x="408335" y="1754321"/>
                    <a:pt x="345065" y="2007993"/>
                  </a:cubicBezTo>
                  <a:cubicBezTo>
                    <a:pt x="289090" y="2232489"/>
                    <a:pt x="363382" y="2384693"/>
                    <a:pt x="613056" y="2362865"/>
                  </a:cubicBezTo>
                  <a:cubicBezTo>
                    <a:pt x="691886" y="2355949"/>
                    <a:pt x="766016" y="2319640"/>
                    <a:pt x="838200" y="2291004"/>
                  </a:cubicBezTo>
                  <a:cubicBezTo>
                    <a:pt x="841010" y="2287276"/>
                    <a:pt x="813941" y="2253723"/>
                    <a:pt x="809834" y="2244592"/>
                  </a:cubicBezTo>
                  <a:cubicBezTo>
                    <a:pt x="786655" y="2193047"/>
                    <a:pt x="800001" y="2145230"/>
                    <a:pt x="833338" y="2102817"/>
                  </a:cubicBezTo>
                  <a:cubicBezTo>
                    <a:pt x="766664" y="2099521"/>
                    <a:pt x="695344" y="2085527"/>
                    <a:pt x="656604" y="2025931"/>
                  </a:cubicBezTo>
                  <a:cubicBezTo>
                    <a:pt x="645906" y="2023392"/>
                    <a:pt x="543951" y="2087256"/>
                    <a:pt x="520772" y="2092064"/>
                  </a:cubicBezTo>
                  <a:cubicBezTo>
                    <a:pt x="499862" y="2096387"/>
                    <a:pt x="483761" y="2092605"/>
                    <a:pt x="492838" y="2068939"/>
                  </a:cubicBezTo>
                  <a:lnTo>
                    <a:pt x="851492" y="1889181"/>
                  </a:lnTo>
                  <a:lnTo>
                    <a:pt x="923514" y="1634103"/>
                  </a:lnTo>
                  <a:cubicBezTo>
                    <a:pt x="938913" y="1625188"/>
                    <a:pt x="954149" y="1631780"/>
                    <a:pt x="953933" y="1650691"/>
                  </a:cubicBezTo>
                  <a:lnTo>
                    <a:pt x="900984" y="1861355"/>
                  </a:lnTo>
                  <a:cubicBezTo>
                    <a:pt x="932429" y="1860382"/>
                    <a:pt x="942587" y="1827532"/>
                    <a:pt x="961227" y="1808189"/>
                  </a:cubicBezTo>
                  <a:cubicBezTo>
                    <a:pt x="1012394" y="1755185"/>
                    <a:pt x="1073286" y="1705856"/>
                    <a:pt x="1152008" y="1711691"/>
                  </a:cubicBezTo>
                  <a:cubicBezTo>
                    <a:pt x="1154764" y="1700561"/>
                    <a:pt x="1149955" y="1703749"/>
                    <a:pt x="1145957" y="1700669"/>
                  </a:cubicBezTo>
                  <a:cubicBezTo>
                    <a:pt x="1095547" y="1661713"/>
                    <a:pt x="1080688" y="1632375"/>
                    <a:pt x="1103759" y="1566944"/>
                  </a:cubicBezTo>
                  <a:cubicBezTo>
                    <a:pt x="1011043" y="1585422"/>
                    <a:pt x="880992" y="1545710"/>
                    <a:pt x="876778" y="1436568"/>
                  </a:cubicBezTo>
                  <a:close/>
                  <a:moveTo>
                    <a:pt x="1934422" y="2020636"/>
                  </a:moveTo>
                  <a:lnTo>
                    <a:pt x="1971649" y="1766153"/>
                  </a:lnTo>
                  <a:cubicBezTo>
                    <a:pt x="1970568" y="1736545"/>
                    <a:pt x="1847541" y="1578884"/>
                    <a:pt x="1820958" y="1571698"/>
                  </a:cubicBezTo>
                  <a:cubicBezTo>
                    <a:pt x="1791349" y="1635130"/>
                    <a:pt x="1719705" y="1624540"/>
                    <a:pt x="1664108" y="1605467"/>
                  </a:cubicBezTo>
                  <a:cubicBezTo>
                    <a:pt x="1685072" y="1677976"/>
                    <a:pt x="1649682" y="1751295"/>
                    <a:pt x="1567448" y="1745406"/>
                  </a:cubicBezTo>
                  <a:lnTo>
                    <a:pt x="1552913" y="2143610"/>
                  </a:lnTo>
                  <a:cubicBezTo>
                    <a:pt x="1551293" y="2152254"/>
                    <a:pt x="1533679" y="2170192"/>
                    <a:pt x="1526493" y="2175109"/>
                  </a:cubicBezTo>
                  <a:cubicBezTo>
                    <a:pt x="1466951" y="2216280"/>
                    <a:pt x="1273253" y="2204934"/>
                    <a:pt x="1227327" y="2145825"/>
                  </a:cubicBezTo>
                  <a:cubicBezTo>
                    <a:pt x="1216737" y="2132155"/>
                    <a:pt x="1211334" y="2100277"/>
                    <a:pt x="1209551" y="2098440"/>
                  </a:cubicBezTo>
                  <a:cubicBezTo>
                    <a:pt x="1207011" y="2095793"/>
                    <a:pt x="1151684" y="2092227"/>
                    <a:pt x="1144984" y="2069696"/>
                  </a:cubicBezTo>
                  <a:lnTo>
                    <a:pt x="1076960" y="2121943"/>
                  </a:lnTo>
                  <a:cubicBezTo>
                    <a:pt x="1069828" y="2133019"/>
                    <a:pt x="1105921" y="2154199"/>
                    <a:pt x="1065290" y="2192021"/>
                  </a:cubicBezTo>
                  <a:cubicBezTo>
                    <a:pt x="1019634" y="2234488"/>
                    <a:pt x="939669" y="2268636"/>
                    <a:pt x="886611" y="2302999"/>
                  </a:cubicBezTo>
                  <a:cubicBezTo>
                    <a:pt x="919192" y="2312616"/>
                    <a:pt x="933726" y="2394148"/>
                    <a:pt x="961011" y="2392419"/>
                  </a:cubicBezTo>
                  <a:cubicBezTo>
                    <a:pt x="982948" y="2391014"/>
                    <a:pt x="1080472" y="2299703"/>
                    <a:pt x="1110999" y="2281171"/>
                  </a:cubicBezTo>
                  <a:cubicBezTo>
                    <a:pt x="1169838" y="2245403"/>
                    <a:pt x="1223653" y="2232165"/>
                    <a:pt x="1252505" y="2308942"/>
                  </a:cubicBezTo>
                  <a:cubicBezTo>
                    <a:pt x="1265526" y="2343522"/>
                    <a:pt x="1255368" y="2385449"/>
                    <a:pt x="1303023" y="2366863"/>
                  </a:cubicBezTo>
                  <a:cubicBezTo>
                    <a:pt x="1384447" y="2335147"/>
                    <a:pt x="1515741" y="2190346"/>
                    <a:pt x="1559397" y="2354544"/>
                  </a:cubicBezTo>
                  <a:cubicBezTo>
                    <a:pt x="1565341" y="2376967"/>
                    <a:pt x="1569717" y="2458552"/>
                    <a:pt x="1593814" y="2459687"/>
                  </a:cubicBezTo>
                  <a:cubicBezTo>
                    <a:pt x="1648223" y="2462226"/>
                    <a:pt x="1745045" y="2340928"/>
                    <a:pt x="1813718" y="2387502"/>
                  </a:cubicBezTo>
                  <a:lnTo>
                    <a:pt x="1804101" y="2242701"/>
                  </a:lnTo>
                  <a:cubicBezTo>
                    <a:pt x="1779138" y="2247023"/>
                    <a:pt x="1756932" y="2259667"/>
                    <a:pt x="1731970" y="2264691"/>
                  </a:cubicBezTo>
                  <a:cubicBezTo>
                    <a:pt x="1712357" y="2268636"/>
                    <a:pt x="1636715" y="2283224"/>
                    <a:pt x="1645467" y="2246105"/>
                  </a:cubicBezTo>
                  <a:cubicBezTo>
                    <a:pt x="1650222" y="2226060"/>
                    <a:pt x="1688097" y="2234921"/>
                    <a:pt x="1704523" y="2232435"/>
                  </a:cubicBezTo>
                  <a:cubicBezTo>
                    <a:pt x="1966624" y="2193263"/>
                    <a:pt x="1938042" y="1879833"/>
                    <a:pt x="1718463" y="1789981"/>
                  </a:cubicBezTo>
                  <a:cubicBezTo>
                    <a:pt x="1692852" y="1779499"/>
                    <a:pt x="1613590" y="1771773"/>
                    <a:pt x="1657894" y="1736437"/>
                  </a:cubicBezTo>
                  <a:cubicBezTo>
                    <a:pt x="1762119" y="1749350"/>
                    <a:pt x="1852836" y="1819590"/>
                    <a:pt x="1901571" y="1911117"/>
                  </a:cubicBezTo>
                  <a:lnTo>
                    <a:pt x="1934476" y="2020582"/>
                  </a:lnTo>
                  <a:close/>
                  <a:moveTo>
                    <a:pt x="1519145" y="2093037"/>
                  </a:moveTo>
                  <a:lnTo>
                    <a:pt x="1526493" y="1750215"/>
                  </a:lnTo>
                  <a:cubicBezTo>
                    <a:pt x="1451120" y="1702938"/>
                    <a:pt x="1345707" y="1698021"/>
                    <a:pt x="1264067" y="1731736"/>
                  </a:cubicBezTo>
                  <a:lnTo>
                    <a:pt x="1248777" y="2078557"/>
                  </a:lnTo>
                  <a:cubicBezTo>
                    <a:pt x="1335495" y="2044356"/>
                    <a:pt x="1435290" y="2056783"/>
                    <a:pt x="1519145" y="2093037"/>
                  </a:cubicBezTo>
                  <a:close/>
                  <a:moveTo>
                    <a:pt x="1200474" y="1788900"/>
                  </a:moveTo>
                  <a:cubicBezTo>
                    <a:pt x="1207552" y="1753132"/>
                    <a:pt x="1168434" y="1744001"/>
                    <a:pt x="1140284" y="1745406"/>
                  </a:cubicBezTo>
                  <a:cubicBezTo>
                    <a:pt x="1060697" y="1749404"/>
                    <a:pt x="991592" y="1822399"/>
                    <a:pt x="950043" y="1884264"/>
                  </a:cubicBezTo>
                  <a:lnTo>
                    <a:pt x="1055672" y="2093037"/>
                  </a:lnTo>
                  <a:lnTo>
                    <a:pt x="1214792" y="1979573"/>
                  </a:lnTo>
                  <a:cubicBezTo>
                    <a:pt x="1179726" y="1923868"/>
                    <a:pt x="1104408" y="1996053"/>
                    <a:pt x="1077501" y="1991892"/>
                  </a:cubicBezTo>
                  <a:cubicBezTo>
                    <a:pt x="1042327" y="1986435"/>
                    <a:pt x="1082363" y="1952612"/>
                    <a:pt x="1097546" y="1944237"/>
                  </a:cubicBezTo>
                  <a:cubicBezTo>
                    <a:pt x="1137853" y="1921977"/>
                    <a:pt x="1164111" y="1922841"/>
                    <a:pt x="1208092" y="1928677"/>
                  </a:cubicBezTo>
                  <a:cubicBezTo>
                    <a:pt x="1216034" y="1929703"/>
                    <a:pt x="1215602" y="1929487"/>
                    <a:pt x="1215170" y="1921599"/>
                  </a:cubicBezTo>
                  <a:cubicBezTo>
                    <a:pt x="1213171" y="1882697"/>
                    <a:pt x="1136502" y="1893773"/>
                    <a:pt x="1110351" y="1903985"/>
                  </a:cubicBezTo>
                  <a:cubicBezTo>
                    <a:pt x="1095168" y="1909874"/>
                    <a:pt x="1050053" y="1949640"/>
                    <a:pt x="1041570" y="1920950"/>
                  </a:cubicBezTo>
                  <a:cubicBezTo>
                    <a:pt x="1029684" y="1880752"/>
                    <a:pt x="1172540" y="1836285"/>
                    <a:pt x="1203067" y="1865407"/>
                  </a:cubicBezTo>
                  <a:cubicBezTo>
                    <a:pt x="1219006" y="1852224"/>
                    <a:pt x="1209119" y="1830504"/>
                    <a:pt x="1191072" y="1824939"/>
                  </a:cubicBezTo>
                  <a:cubicBezTo>
                    <a:pt x="1168164" y="1817861"/>
                    <a:pt x="1139365" y="1824884"/>
                    <a:pt x="1118131" y="1834556"/>
                  </a:cubicBezTo>
                  <a:cubicBezTo>
                    <a:pt x="1091548" y="1846713"/>
                    <a:pt x="1064263" y="1886155"/>
                    <a:pt x="1038599" y="1875889"/>
                  </a:cubicBezTo>
                  <a:cubicBezTo>
                    <a:pt x="1013691" y="1853683"/>
                    <a:pt x="1087280" y="1808135"/>
                    <a:pt x="1103867" y="1801003"/>
                  </a:cubicBezTo>
                  <a:cubicBezTo>
                    <a:pt x="1136664" y="1786901"/>
                    <a:pt x="1165246" y="1787712"/>
                    <a:pt x="1200474" y="1788954"/>
                  </a:cubicBezTo>
                  <a:close/>
                  <a:moveTo>
                    <a:pt x="2113154" y="1962770"/>
                  </a:moveTo>
                  <a:lnTo>
                    <a:pt x="2015089" y="2031226"/>
                  </a:lnTo>
                  <a:lnTo>
                    <a:pt x="1965813" y="2049597"/>
                  </a:lnTo>
                  <a:cubicBezTo>
                    <a:pt x="1951225" y="2073208"/>
                    <a:pt x="1932909" y="2218333"/>
                    <a:pt x="1920158" y="2226006"/>
                  </a:cubicBezTo>
                  <a:cubicBezTo>
                    <a:pt x="1878446" y="2251184"/>
                    <a:pt x="1904435" y="2156901"/>
                    <a:pt x="1905515" y="2141394"/>
                  </a:cubicBezTo>
                  <a:lnTo>
                    <a:pt x="1874232" y="2184889"/>
                  </a:lnTo>
                  <a:lnTo>
                    <a:pt x="1837707" y="2217199"/>
                  </a:lnTo>
                  <a:cubicBezTo>
                    <a:pt x="1857104" y="2304079"/>
                    <a:pt x="1828846" y="2430943"/>
                    <a:pt x="1875691" y="2506801"/>
                  </a:cubicBezTo>
                  <a:cubicBezTo>
                    <a:pt x="1911351" y="2564614"/>
                    <a:pt x="1965489" y="2579688"/>
                    <a:pt x="2024004" y="2542191"/>
                  </a:cubicBezTo>
                  <a:cubicBezTo>
                    <a:pt x="2130552" y="2474005"/>
                    <a:pt x="2228509" y="2183322"/>
                    <a:pt x="2257145" y="2060727"/>
                  </a:cubicBezTo>
                  <a:cubicBezTo>
                    <a:pt x="2262548" y="2037656"/>
                    <a:pt x="2233966" y="2060673"/>
                    <a:pt x="2220729" y="2062942"/>
                  </a:cubicBezTo>
                  <a:cubicBezTo>
                    <a:pt x="2149679" y="2075261"/>
                    <a:pt x="2109156" y="2032307"/>
                    <a:pt x="2113208" y="1962716"/>
                  </a:cubicBezTo>
                  <a:close/>
                  <a:moveTo>
                    <a:pt x="1214900" y="2030362"/>
                  </a:moveTo>
                  <a:cubicBezTo>
                    <a:pt x="1169460" y="2038034"/>
                    <a:pt x="1160329" y="2061807"/>
                    <a:pt x="1214900" y="2064131"/>
                  </a:cubicBezTo>
                  <a:lnTo>
                    <a:pt x="1214900" y="2030362"/>
                  </a:lnTo>
                  <a:close/>
                  <a:moveTo>
                    <a:pt x="3919226" y="2039979"/>
                  </a:moveTo>
                  <a:lnTo>
                    <a:pt x="2646758" y="2039979"/>
                  </a:lnTo>
                  <a:cubicBezTo>
                    <a:pt x="2634169" y="2039979"/>
                    <a:pt x="2579760" y="2058188"/>
                    <a:pt x="2564578" y="2064023"/>
                  </a:cubicBezTo>
                  <a:cubicBezTo>
                    <a:pt x="2557175" y="2066886"/>
                    <a:pt x="2540426" y="2070669"/>
                    <a:pt x="2538157" y="2078557"/>
                  </a:cubicBezTo>
                  <a:cubicBezTo>
                    <a:pt x="2964240" y="2081042"/>
                    <a:pt x="3389837" y="2076072"/>
                    <a:pt x="3815542" y="2073910"/>
                  </a:cubicBezTo>
                  <a:lnTo>
                    <a:pt x="3919226" y="2039979"/>
                  </a:lnTo>
                  <a:close/>
                  <a:moveTo>
                    <a:pt x="4460070" y="2682076"/>
                  </a:moveTo>
                  <a:cubicBezTo>
                    <a:pt x="4500539" y="2528954"/>
                    <a:pt x="4471146" y="2365296"/>
                    <a:pt x="4373081" y="2240486"/>
                  </a:cubicBezTo>
                  <a:cubicBezTo>
                    <a:pt x="4271504" y="2111245"/>
                    <a:pt x="4106549" y="2049218"/>
                    <a:pt x="3943432" y="2073802"/>
                  </a:cubicBezTo>
                  <a:lnTo>
                    <a:pt x="4273989" y="2595357"/>
                  </a:lnTo>
                  <a:lnTo>
                    <a:pt x="4275880" y="2623399"/>
                  </a:lnTo>
                  <a:lnTo>
                    <a:pt x="4255835" y="2628316"/>
                  </a:lnTo>
                  <a:lnTo>
                    <a:pt x="3904206" y="2083744"/>
                  </a:lnTo>
                  <a:lnTo>
                    <a:pt x="3849095" y="2102546"/>
                  </a:lnTo>
                  <a:lnTo>
                    <a:pt x="4348930" y="2877774"/>
                  </a:lnTo>
                  <a:cubicBezTo>
                    <a:pt x="4354062" y="2882636"/>
                    <a:pt x="4354765" y="2881934"/>
                    <a:pt x="4359033" y="2876963"/>
                  </a:cubicBezTo>
                  <a:cubicBezTo>
                    <a:pt x="4374486" y="2858863"/>
                    <a:pt x="4393937" y="2829849"/>
                    <a:pt x="4406093" y="2809101"/>
                  </a:cubicBezTo>
                  <a:cubicBezTo>
                    <a:pt x="4416413" y="2791487"/>
                    <a:pt x="4444293" y="2742049"/>
                    <a:pt x="4439862" y="2724381"/>
                  </a:cubicBezTo>
                  <a:lnTo>
                    <a:pt x="4137292" y="2258478"/>
                  </a:lnTo>
                  <a:cubicBezTo>
                    <a:pt x="4139400" y="2221089"/>
                    <a:pt x="4158959" y="2230166"/>
                    <a:pt x="4177221" y="2252805"/>
                  </a:cubicBezTo>
                  <a:cubicBezTo>
                    <a:pt x="4249676" y="2342765"/>
                    <a:pt x="4321698" y="2478489"/>
                    <a:pt x="4387615" y="2578337"/>
                  </a:cubicBezTo>
                  <a:cubicBezTo>
                    <a:pt x="4410740" y="2613349"/>
                    <a:pt x="4433163" y="2649820"/>
                    <a:pt x="4460070" y="2682022"/>
                  </a:cubicBezTo>
                  <a:close/>
                  <a:moveTo>
                    <a:pt x="1509473" y="2146095"/>
                  </a:moveTo>
                  <a:cubicBezTo>
                    <a:pt x="1511040" y="2143772"/>
                    <a:pt x="1509581" y="2135127"/>
                    <a:pt x="1507258" y="2131507"/>
                  </a:cubicBezTo>
                  <a:cubicBezTo>
                    <a:pt x="1485159" y="2096927"/>
                    <a:pt x="1289137" y="2081366"/>
                    <a:pt x="1253639" y="2119620"/>
                  </a:cubicBezTo>
                  <a:cubicBezTo>
                    <a:pt x="1253477" y="2138855"/>
                    <a:pt x="1345383" y="2159062"/>
                    <a:pt x="1362294" y="2160575"/>
                  </a:cubicBezTo>
                  <a:cubicBezTo>
                    <a:pt x="1384339" y="2162520"/>
                    <a:pt x="1499153" y="2161439"/>
                    <a:pt x="1509473" y="2146095"/>
                  </a:cubicBezTo>
                  <a:close/>
                  <a:moveTo>
                    <a:pt x="3497843" y="2301810"/>
                  </a:moveTo>
                  <a:cubicBezTo>
                    <a:pt x="3455754" y="2308888"/>
                    <a:pt x="3415987" y="2351626"/>
                    <a:pt x="3403885" y="2391338"/>
                  </a:cubicBezTo>
                  <a:cubicBezTo>
                    <a:pt x="3380598" y="2467575"/>
                    <a:pt x="3423606" y="2454932"/>
                    <a:pt x="3460346" y="2501128"/>
                  </a:cubicBezTo>
                  <a:cubicBezTo>
                    <a:pt x="3486875" y="2534465"/>
                    <a:pt x="3478771" y="2565640"/>
                    <a:pt x="3530748" y="2566289"/>
                  </a:cubicBezTo>
                  <a:cubicBezTo>
                    <a:pt x="3591586" y="2567099"/>
                    <a:pt x="3655504" y="2513285"/>
                    <a:pt x="3662744" y="2452177"/>
                  </a:cubicBezTo>
                  <a:cubicBezTo>
                    <a:pt x="3674685" y="2351734"/>
                    <a:pt x="3595530" y="2285385"/>
                    <a:pt x="3497843" y="2301756"/>
                  </a:cubicBezTo>
                  <a:close/>
                  <a:moveTo>
                    <a:pt x="2887247" y="2593790"/>
                  </a:moveTo>
                  <a:cubicBezTo>
                    <a:pt x="2892380" y="2600760"/>
                    <a:pt x="2925500" y="2620211"/>
                    <a:pt x="2938846" y="2636366"/>
                  </a:cubicBezTo>
                  <a:cubicBezTo>
                    <a:pt x="2948895" y="2648577"/>
                    <a:pt x="2969103" y="2690991"/>
                    <a:pt x="2972831" y="2694124"/>
                  </a:cubicBezTo>
                  <a:cubicBezTo>
                    <a:pt x="2990931" y="2709307"/>
                    <a:pt x="3051067" y="2707794"/>
                    <a:pt x="3074408" y="2704120"/>
                  </a:cubicBezTo>
                  <a:cubicBezTo>
                    <a:pt x="3181280" y="2687263"/>
                    <a:pt x="3232014" y="2556509"/>
                    <a:pt x="3177606" y="2465306"/>
                  </a:cubicBezTo>
                  <a:cubicBezTo>
                    <a:pt x="3089914" y="2318397"/>
                    <a:pt x="2863852" y="2392743"/>
                    <a:pt x="2881087" y="2568666"/>
                  </a:cubicBezTo>
                  <a:cubicBezTo>
                    <a:pt x="2881736" y="2575474"/>
                    <a:pt x="2883573" y="2588819"/>
                    <a:pt x="2887301" y="2593844"/>
                  </a:cubicBezTo>
                  <a:close/>
                  <a:moveTo>
                    <a:pt x="3616008" y="2632800"/>
                  </a:moveTo>
                  <a:cubicBezTo>
                    <a:pt x="3653775" y="2641337"/>
                    <a:pt x="3684680" y="2657114"/>
                    <a:pt x="3713965" y="2682130"/>
                  </a:cubicBezTo>
                  <a:cubicBezTo>
                    <a:pt x="3722556" y="2689478"/>
                    <a:pt x="3727148" y="2706552"/>
                    <a:pt x="3739143" y="2710063"/>
                  </a:cubicBezTo>
                  <a:cubicBezTo>
                    <a:pt x="3791552" y="2725408"/>
                    <a:pt x="3856497" y="2694557"/>
                    <a:pt x="3882701" y="2647982"/>
                  </a:cubicBezTo>
                  <a:cubicBezTo>
                    <a:pt x="3941216" y="2544082"/>
                    <a:pt x="3843638" y="2424945"/>
                    <a:pt x="3730714" y="2457364"/>
                  </a:cubicBezTo>
                  <a:cubicBezTo>
                    <a:pt x="3683113" y="2471033"/>
                    <a:pt x="3688516" y="2510205"/>
                    <a:pt x="3658314" y="2544298"/>
                  </a:cubicBezTo>
                  <a:cubicBezTo>
                    <a:pt x="3631785" y="2574231"/>
                    <a:pt x="3597584" y="2580877"/>
                    <a:pt x="3616008" y="2632746"/>
                  </a:cubicBezTo>
                  <a:close/>
                  <a:moveTo>
                    <a:pt x="3210348" y="2705255"/>
                  </a:moveTo>
                  <a:cubicBezTo>
                    <a:pt x="3213482" y="2707038"/>
                    <a:pt x="3252384" y="2710117"/>
                    <a:pt x="3266270" y="2714548"/>
                  </a:cubicBezTo>
                  <a:cubicBezTo>
                    <a:pt x="3312249" y="2729352"/>
                    <a:pt x="3314843" y="2752639"/>
                    <a:pt x="3373466" y="2732648"/>
                  </a:cubicBezTo>
                  <a:cubicBezTo>
                    <a:pt x="3509892" y="2686128"/>
                    <a:pt x="3476988" y="2482055"/>
                    <a:pt x="3336617" y="2474869"/>
                  </a:cubicBezTo>
                  <a:cubicBezTo>
                    <a:pt x="3310520" y="2473519"/>
                    <a:pt x="3256652" y="2489458"/>
                    <a:pt x="3239740" y="2509773"/>
                  </a:cubicBezTo>
                  <a:cubicBezTo>
                    <a:pt x="3232446" y="2518526"/>
                    <a:pt x="3239849" y="2544298"/>
                    <a:pt x="3238336" y="2558941"/>
                  </a:cubicBezTo>
                  <a:cubicBezTo>
                    <a:pt x="3236931" y="2572880"/>
                    <a:pt x="3232609" y="2593682"/>
                    <a:pt x="3228502" y="2607028"/>
                  </a:cubicBezTo>
                  <a:cubicBezTo>
                    <a:pt x="3221803" y="2628748"/>
                    <a:pt x="3192518" y="2666569"/>
                    <a:pt x="3196894" y="2682184"/>
                  </a:cubicBezTo>
                  <a:cubicBezTo>
                    <a:pt x="3197435" y="2684129"/>
                    <a:pt x="3209214" y="2704606"/>
                    <a:pt x="3210402" y="2705255"/>
                  </a:cubicBezTo>
                  <a:close/>
                  <a:moveTo>
                    <a:pt x="1842678" y="3053858"/>
                  </a:moveTo>
                  <a:lnTo>
                    <a:pt x="1832791" y="2776521"/>
                  </a:lnTo>
                  <a:cubicBezTo>
                    <a:pt x="1823389" y="2753936"/>
                    <a:pt x="1788864" y="2707632"/>
                    <a:pt x="1761903" y="2719519"/>
                  </a:cubicBezTo>
                  <a:cubicBezTo>
                    <a:pt x="1712033" y="2741563"/>
                    <a:pt x="1650654" y="2835900"/>
                    <a:pt x="1582198" y="2790460"/>
                  </a:cubicBezTo>
                  <a:cubicBezTo>
                    <a:pt x="1538866" y="2761716"/>
                    <a:pt x="1541513" y="2647658"/>
                    <a:pt x="1516875" y="2645011"/>
                  </a:cubicBezTo>
                  <a:cubicBezTo>
                    <a:pt x="1484565" y="2641499"/>
                    <a:pt x="1379746" y="2757016"/>
                    <a:pt x="1342033" y="2777763"/>
                  </a:cubicBezTo>
                  <a:cubicBezTo>
                    <a:pt x="1252613" y="2826877"/>
                    <a:pt x="1262771" y="2702715"/>
                    <a:pt x="1246399" y="2648199"/>
                  </a:cubicBezTo>
                  <a:cubicBezTo>
                    <a:pt x="1224463" y="2574988"/>
                    <a:pt x="1179888" y="2598221"/>
                    <a:pt x="1127911" y="2626479"/>
                  </a:cubicBezTo>
                  <a:cubicBezTo>
                    <a:pt x="1079230" y="2652899"/>
                    <a:pt x="981543" y="2735944"/>
                    <a:pt x="931240" y="2738862"/>
                  </a:cubicBezTo>
                  <a:cubicBezTo>
                    <a:pt x="871105" y="2742320"/>
                    <a:pt x="866674" y="2675430"/>
                    <a:pt x="847331" y="2636852"/>
                  </a:cubicBezTo>
                  <a:cubicBezTo>
                    <a:pt x="829231" y="2600706"/>
                    <a:pt x="815616" y="2616807"/>
                    <a:pt x="788438" y="2634745"/>
                  </a:cubicBezTo>
                  <a:cubicBezTo>
                    <a:pt x="766448" y="2649279"/>
                    <a:pt x="691022" y="2715196"/>
                    <a:pt x="682647" y="2736592"/>
                  </a:cubicBezTo>
                  <a:lnTo>
                    <a:pt x="620944" y="3034569"/>
                  </a:lnTo>
                  <a:cubicBezTo>
                    <a:pt x="662332" y="2990913"/>
                    <a:pt x="726952" y="2883014"/>
                    <a:pt x="799244" y="2931102"/>
                  </a:cubicBezTo>
                  <a:cubicBezTo>
                    <a:pt x="850735" y="2965357"/>
                    <a:pt x="854950" y="3044781"/>
                    <a:pt x="891366" y="3090383"/>
                  </a:cubicBezTo>
                  <a:cubicBezTo>
                    <a:pt x="901524" y="3095732"/>
                    <a:pt x="916004" y="3086060"/>
                    <a:pt x="924811" y="3080117"/>
                  </a:cubicBezTo>
                  <a:cubicBezTo>
                    <a:pt x="995429" y="3032787"/>
                    <a:pt x="1120131" y="2838926"/>
                    <a:pt x="1214143" y="2945960"/>
                  </a:cubicBezTo>
                  <a:cubicBezTo>
                    <a:pt x="1254666" y="2992102"/>
                    <a:pt x="1254450" y="3061153"/>
                    <a:pt x="1285355" y="3112157"/>
                  </a:cubicBezTo>
                  <a:cubicBezTo>
                    <a:pt x="1321231" y="3118155"/>
                    <a:pt x="1439936" y="2977243"/>
                    <a:pt x="1478838" y="2953254"/>
                  </a:cubicBezTo>
                  <a:cubicBezTo>
                    <a:pt x="1578362" y="2891875"/>
                    <a:pt x="1571986" y="3032463"/>
                    <a:pt x="1581928" y="3092436"/>
                  </a:cubicBezTo>
                  <a:cubicBezTo>
                    <a:pt x="1633311" y="3066556"/>
                    <a:pt x="1712519" y="2934667"/>
                    <a:pt x="1775248" y="2954551"/>
                  </a:cubicBezTo>
                  <a:cubicBezTo>
                    <a:pt x="1807504" y="2964816"/>
                    <a:pt x="1817014" y="3033219"/>
                    <a:pt x="1842570" y="3053804"/>
                  </a:cubicBezTo>
                  <a:close/>
                  <a:moveTo>
                    <a:pt x="2744499" y="2601192"/>
                  </a:moveTo>
                  <a:cubicBezTo>
                    <a:pt x="2648325" y="2616267"/>
                    <a:pt x="2598563" y="2714116"/>
                    <a:pt x="2610936" y="2804779"/>
                  </a:cubicBezTo>
                  <a:cubicBezTo>
                    <a:pt x="2612286" y="2814666"/>
                    <a:pt x="2631143" y="2860376"/>
                    <a:pt x="2637032" y="2865617"/>
                  </a:cubicBezTo>
                  <a:cubicBezTo>
                    <a:pt x="2647406" y="2874856"/>
                    <a:pt x="2880871" y="2873127"/>
                    <a:pt x="2914748" y="2872749"/>
                  </a:cubicBezTo>
                  <a:cubicBezTo>
                    <a:pt x="3007194" y="2742914"/>
                    <a:pt x="2903348" y="2576284"/>
                    <a:pt x="2744499" y="2601138"/>
                  </a:cubicBezTo>
                  <a:close/>
                  <a:moveTo>
                    <a:pt x="3701160" y="2888904"/>
                  </a:moveTo>
                  <a:cubicBezTo>
                    <a:pt x="3765078" y="2784733"/>
                    <a:pt x="3702510" y="2660193"/>
                    <a:pt x="3574026" y="2672512"/>
                  </a:cubicBezTo>
                  <a:cubicBezTo>
                    <a:pt x="3493575" y="2680185"/>
                    <a:pt x="3446785" y="2760744"/>
                    <a:pt x="3462616" y="2836873"/>
                  </a:cubicBezTo>
                  <a:cubicBezTo>
                    <a:pt x="3464453" y="2845842"/>
                    <a:pt x="3478393" y="2877233"/>
                    <a:pt x="3484876" y="2882204"/>
                  </a:cubicBezTo>
                  <a:cubicBezTo>
                    <a:pt x="3509676" y="2901115"/>
                    <a:pt x="3661718" y="2884041"/>
                    <a:pt x="3701160" y="2888904"/>
                  </a:cubicBezTo>
                  <a:close/>
                  <a:moveTo>
                    <a:pt x="4097148" y="2898521"/>
                  </a:moveTo>
                  <a:cubicBezTo>
                    <a:pt x="4132862" y="2831578"/>
                    <a:pt x="4110223" y="2743238"/>
                    <a:pt x="4034203" y="2719249"/>
                  </a:cubicBezTo>
                  <a:cubicBezTo>
                    <a:pt x="3926304" y="2685209"/>
                    <a:pt x="3839207" y="2794729"/>
                    <a:pt x="3891076" y="2893659"/>
                  </a:cubicBezTo>
                  <a:lnTo>
                    <a:pt x="4097148" y="2898521"/>
                  </a:lnTo>
                  <a:close/>
                  <a:moveTo>
                    <a:pt x="3354231" y="2884798"/>
                  </a:moveTo>
                  <a:cubicBezTo>
                    <a:pt x="3335861" y="2706822"/>
                    <a:pt x="3114985" y="2697907"/>
                    <a:pt x="3058577" y="2857242"/>
                  </a:cubicBezTo>
                  <a:cubicBezTo>
                    <a:pt x="3056091" y="2864212"/>
                    <a:pt x="3048203" y="2882204"/>
                    <a:pt x="3061873" y="2880043"/>
                  </a:cubicBezTo>
                  <a:lnTo>
                    <a:pt x="3354177" y="2884798"/>
                  </a:lnTo>
                  <a:close/>
                  <a:moveTo>
                    <a:pt x="2600886" y="3584923"/>
                  </a:moveTo>
                  <a:lnTo>
                    <a:pt x="2772324" y="3584923"/>
                  </a:lnTo>
                  <a:cubicBezTo>
                    <a:pt x="2783292" y="3584923"/>
                    <a:pt x="2789884" y="3618692"/>
                    <a:pt x="2777133" y="3618692"/>
                  </a:cubicBezTo>
                  <a:lnTo>
                    <a:pt x="2605695" y="3618692"/>
                  </a:lnTo>
                  <a:lnTo>
                    <a:pt x="2610503" y="3676612"/>
                  </a:lnTo>
                  <a:lnTo>
                    <a:pt x="3274536" y="3676612"/>
                  </a:lnTo>
                  <a:cubicBezTo>
                    <a:pt x="3291232" y="3676612"/>
                    <a:pt x="3304415" y="3710867"/>
                    <a:pt x="3269944" y="3715460"/>
                  </a:cubicBezTo>
                  <a:lnTo>
                    <a:pt x="2615366" y="3710381"/>
                  </a:lnTo>
                  <a:lnTo>
                    <a:pt x="2622984" y="3778189"/>
                  </a:lnTo>
                  <a:lnTo>
                    <a:pt x="3513620" y="3782782"/>
                  </a:lnTo>
                  <a:lnTo>
                    <a:pt x="3499140" y="3522139"/>
                  </a:lnTo>
                  <a:lnTo>
                    <a:pt x="3404965" y="3522139"/>
                  </a:lnTo>
                  <a:cubicBezTo>
                    <a:pt x="3401454" y="3522139"/>
                    <a:pt x="3390107" y="3506849"/>
                    <a:pt x="3392647" y="3500689"/>
                  </a:cubicBezTo>
                  <a:cubicBezTo>
                    <a:pt x="3392322" y="3495664"/>
                    <a:pt x="3402534" y="3483562"/>
                    <a:pt x="3404965" y="3483562"/>
                  </a:cubicBezTo>
                  <a:lnTo>
                    <a:pt x="3499140" y="3483562"/>
                  </a:lnTo>
                  <a:lnTo>
                    <a:pt x="3499140" y="3411161"/>
                  </a:lnTo>
                  <a:cubicBezTo>
                    <a:pt x="3421012" y="3397005"/>
                    <a:pt x="3338022" y="3415483"/>
                    <a:pt x="3260002" y="3406406"/>
                  </a:cubicBezTo>
                  <a:cubicBezTo>
                    <a:pt x="3224342" y="3402246"/>
                    <a:pt x="3224180" y="3371557"/>
                    <a:pt x="3255031" y="3367451"/>
                  </a:cubicBezTo>
                  <a:cubicBezTo>
                    <a:pt x="3289394" y="3362912"/>
                    <a:pt x="3485849" y="3381012"/>
                    <a:pt x="3494331" y="3372529"/>
                  </a:cubicBezTo>
                  <a:lnTo>
                    <a:pt x="3484660" y="3126259"/>
                  </a:lnTo>
                  <a:lnTo>
                    <a:pt x="2779726" y="3114102"/>
                  </a:lnTo>
                  <a:cubicBezTo>
                    <a:pt x="2767840" y="3107997"/>
                    <a:pt x="2759735" y="3090977"/>
                    <a:pt x="2773189" y="3082441"/>
                  </a:cubicBezTo>
                  <a:cubicBezTo>
                    <a:pt x="2785454" y="3074606"/>
                    <a:pt x="2863041" y="3077362"/>
                    <a:pt x="2883627" y="3077794"/>
                  </a:cubicBezTo>
                  <a:cubicBezTo>
                    <a:pt x="2990391" y="3080225"/>
                    <a:pt x="3100072" y="3086709"/>
                    <a:pt x="3206782" y="3087844"/>
                  </a:cubicBezTo>
                  <a:cubicBezTo>
                    <a:pt x="3299390" y="3088816"/>
                    <a:pt x="3392160" y="3086655"/>
                    <a:pt x="3484660" y="3087681"/>
                  </a:cubicBezTo>
                  <a:lnTo>
                    <a:pt x="3479581" y="3020306"/>
                  </a:lnTo>
                  <a:lnTo>
                    <a:pt x="3183657" y="3009607"/>
                  </a:lnTo>
                  <a:cubicBezTo>
                    <a:pt x="3170258" y="3002259"/>
                    <a:pt x="3169447" y="2988752"/>
                    <a:pt x="3180361" y="2978972"/>
                  </a:cubicBezTo>
                  <a:cubicBezTo>
                    <a:pt x="3279561" y="2974056"/>
                    <a:pt x="3380543" y="2982052"/>
                    <a:pt x="3479851" y="2986320"/>
                  </a:cubicBezTo>
                  <a:lnTo>
                    <a:pt x="3479851" y="2923483"/>
                  </a:lnTo>
                  <a:cubicBezTo>
                    <a:pt x="3479851" y="2923483"/>
                    <a:pt x="2542965" y="2904195"/>
                    <a:pt x="2542965" y="2904195"/>
                  </a:cubicBezTo>
                  <a:lnTo>
                    <a:pt x="2567819" y="3178723"/>
                  </a:lnTo>
                  <a:cubicBezTo>
                    <a:pt x="2642111" y="3188556"/>
                    <a:pt x="2717267" y="3180668"/>
                    <a:pt x="2791883" y="3184018"/>
                  </a:cubicBezTo>
                  <a:cubicBezTo>
                    <a:pt x="2805661" y="3184612"/>
                    <a:pt x="2874766" y="3190069"/>
                    <a:pt x="2879034" y="3193419"/>
                  </a:cubicBezTo>
                  <a:cubicBezTo>
                    <a:pt x="2886652" y="3199362"/>
                    <a:pt x="2889786" y="3214815"/>
                    <a:pt x="2881249" y="3220650"/>
                  </a:cubicBezTo>
                  <a:lnTo>
                    <a:pt x="2567117" y="3218057"/>
                  </a:lnTo>
                  <a:lnTo>
                    <a:pt x="2600940" y="3584923"/>
                  </a:lnTo>
                  <a:close/>
                  <a:moveTo>
                    <a:pt x="3767131" y="3411107"/>
                  </a:moveTo>
                  <a:cubicBezTo>
                    <a:pt x="3689219" y="3413322"/>
                    <a:pt x="3610821" y="3409486"/>
                    <a:pt x="3532909" y="3411107"/>
                  </a:cubicBezTo>
                  <a:lnTo>
                    <a:pt x="3537718" y="3483508"/>
                  </a:lnTo>
                  <a:lnTo>
                    <a:pt x="3627030" y="3483508"/>
                  </a:lnTo>
                  <a:cubicBezTo>
                    <a:pt x="3649344" y="3483508"/>
                    <a:pt x="3645941" y="3522139"/>
                    <a:pt x="3631839" y="3522139"/>
                  </a:cubicBezTo>
                  <a:lnTo>
                    <a:pt x="3537664" y="3522139"/>
                  </a:lnTo>
                  <a:lnTo>
                    <a:pt x="3547335" y="3782836"/>
                  </a:lnTo>
                  <a:lnTo>
                    <a:pt x="3745356" y="3782836"/>
                  </a:lnTo>
                  <a:cubicBezTo>
                    <a:pt x="3764483" y="3525165"/>
                    <a:pt x="4126378" y="3530568"/>
                    <a:pt x="4146640" y="3787158"/>
                  </a:cubicBezTo>
                  <a:lnTo>
                    <a:pt x="4167279" y="3786996"/>
                  </a:lnTo>
                  <a:cubicBezTo>
                    <a:pt x="4178950" y="3782998"/>
                    <a:pt x="4186892" y="3711840"/>
                    <a:pt x="4189648" y="3695955"/>
                  </a:cubicBezTo>
                  <a:lnTo>
                    <a:pt x="4144154" y="3691633"/>
                  </a:lnTo>
                  <a:cubicBezTo>
                    <a:pt x="4124649" y="3647706"/>
                    <a:pt x="4181327" y="3669696"/>
                    <a:pt x="4194781" y="3660025"/>
                  </a:cubicBezTo>
                  <a:lnTo>
                    <a:pt x="4204128" y="3613829"/>
                  </a:lnTo>
                  <a:lnTo>
                    <a:pt x="4114816" y="3613829"/>
                  </a:lnTo>
                  <a:cubicBezTo>
                    <a:pt x="4103037" y="3613829"/>
                    <a:pt x="4103037" y="3580060"/>
                    <a:pt x="4114816" y="3580060"/>
                  </a:cubicBezTo>
                  <a:lnTo>
                    <a:pt x="4213800" y="3580060"/>
                  </a:lnTo>
                  <a:lnTo>
                    <a:pt x="4218608" y="3536619"/>
                  </a:lnTo>
                  <a:lnTo>
                    <a:pt x="3994058" y="3536619"/>
                  </a:lnTo>
                  <a:cubicBezTo>
                    <a:pt x="3990492" y="3536619"/>
                    <a:pt x="3979200" y="3521329"/>
                    <a:pt x="3981739" y="3515169"/>
                  </a:cubicBezTo>
                  <a:lnTo>
                    <a:pt x="3999029" y="3498150"/>
                  </a:lnTo>
                  <a:lnTo>
                    <a:pt x="4223741" y="3500689"/>
                  </a:lnTo>
                  <a:lnTo>
                    <a:pt x="4271774" y="3246963"/>
                  </a:lnTo>
                  <a:lnTo>
                    <a:pt x="3786203" y="3237507"/>
                  </a:lnTo>
                  <a:cubicBezTo>
                    <a:pt x="3769400" y="3237507"/>
                    <a:pt x="3759729" y="3223460"/>
                    <a:pt x="3766753" y="3207953"/>
                  </a:cubicBezTo>
                  <a:lnTo>
                    <a:pt x="4281175" y="3208061"/>
                  </a:lnTo>
                  <a:lnTo>
                    <a:pt x="4329695" y="2942826"/>
                  </a:lnTo>
                  <a:lnTo>
                    <a:pt x="3513566" y="2923483"/>
                  </a:lnTo>
                  <a:lnTo>
                    <a:pt x="3523778" y="3091950"/>
                  </a:lnTo>
                  <a:lnTo>
                    <a:pt x="4052519" y="3101675"/>
                  </a:lnTo>
                  <a:cubicBezTo>
                    <a:pt x="4074617" y="3111185"/>
                    <a:pt x="4065540" y="3133175"/>
                    <a:pt x="4042631" y="3136147"/>
                  </a:cubicBezTo>
                  <a:cubicBezTo>
                    <a:pt x="3984981" y="3143657"/>
                    <a:pt x="3921171" y="3131608"/>
                    <a:pt x="3863953" y="3130906"/>
                  </a:cubicBezTo>
                  <a:cubicBezTo>
                    <a:pt x="3750165" y="3129447"/>
                    <a:pt x="3636377" y="3133877"/>
                    <a:pt x="3523292" y="3126259"/>
                  </a:cubicBezTo>
                  <a:lnTo>
                    <a:pt x="3532963" y="3372529"/>
                  </a:lnTo>
                  <a:lnTo>
                    <a:pt x="3781557" y="3377446"/>
                  </a:lnTo>
                  <a:cubicBezTo>
                    <a:pt x="3806951" y="3382255"/>
                    <a:pt x="3800629" y="3409324"/>
                    <a:pt x="3779288" y="3414079"/>
                  </a:cubicBezTo>
                  <a:cubicBezTo>
                    <a:pt x="3771885" y="3415700"/>
                    <a:pt x="3768589" y="3411053"/>
                    <a:pt x="3767185" y="3411107"/>
                  </a:cubicBezTo>
                  <a:close/>
                  <a:moveTo>
                    <a:pt x="1644765" y="3362912"/>
                  </a:moveTo>
                  <a:cubicBezTo>
                    <a:pt x="1539082" y="3346000"/>
                    <a:pt x="1433561" y="3366640"/>
                    <a:pt x="1331227" y="3392196"/>
                  </a:cubicBezTo>
                  <a:lnTo>
                    <a:pt x="1268066" y="3864962"/>
                  </a:lnTo>
                  <a:lnTo>
                    <a:pt x="1507096" y="3870095"/>
                  </a:lnTo>
                  <a:lnTo>
                    <a:pt x="1644711" y="3362912"/>
                  </a:lnTo>
                  <a:close/>
                  <a:moveTo>
                    <a:pt x="1161788" y="3444930"/>
                  </a:moveTo>
                  <a:cubicBezTo>
                    <a:pt x="1048054" y="3467677"/>
                    <a:pt x="950637" y="3421751"/>
                    <a:pt x="852788" y="3372475"/>
                  </a:cubicBezTo>
                  <a:lnTo>
                    <a:pt x="799623" y="3913157"/>
                  </a:lnTo>
                  <a:lnTo>
                    <a:pt x="1033790" y="3932716"/>
                  </a:lnTo>
                  <a:lnTo>
                    <a:pt x="1161842" y="3444876"/>
                  </a:lnTo>
                  <a:close/>
                  <a:moveTo>
                    <a:pt x="1113539" y="3773218"/>
                  </a:moveTo>
                  <a:lnTo>
                    <a:pt x="1243914" y="3773218"/>
                  </a:lnTo>
                  <a:lnTo>
                    <a:pt x="1289732" y="3406244"/>
                  </a:lnTo>
                  <a:lnTo>
                    <a:pt x="1201554" y="3436393"/>
                  </a:lnTo>
                  <a:lnTo>
                    <a:pt x="1113539" y="3773218"/>
                  </a:lnTo>
                  <a:close/>
                  <a:moveTo>
                    <a:pt x="3918092" y="3629605"/>
                  </a:moveTo>
                  <a:cubicBezTo>
                    <a:pt x="3718557" y="3656621"/>
                    <a:pt x="3747140" y="3965566"/>
                    <a:pt x="3950456" y="3956705"/>
                  </a:cubicBezTo>
                  <a:cubicBezTo>
                    <a:pt x="4171926" y="3947088"/>
                    <a:pt x="4151124" y="3598052"/>
                    <a:pt x="3918092" y="362960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E58ADF07-17B5-051F-DD8A-6454EBD9C924}"/>
                </a:ext>
              </a:extLst>
            </p:cNvPr>
            <p:cNvSpPr/>
            <p:nvPr/>
          </p:nvSpPr>
          <p:spPr>
            <a:xfrm>
              <a:off x="11055992" y="5970793"/>
              <a:ext cx="433477" cy="266507"/>
            </a:xfrm>
            <a:custGeom>
              <a:avLst/>
              <a:gdLst>
                <a:gd name="csX0" fmla="*/ 403849 w 433477"/>
                <a:gd name="csY0" fmla="*/ 56216 h 266507"/>
                <a:gd name="csX1" fmla="*/ 431243 w 433477"/>
                <a:gd name="csY1" fmla="*/ 145366 h 266507"/>
                <a:gd name="csX2" fmla="*/ 243 w 433477"/>
                <a:gd name="csY2" fmla="*/ 134884 h 266507"/>
                <a:gd name="csX3" fmla="*/ 403849 w 433477"/>
                <a:gd name="csY3" fmla="*/ 56216 h 266507"/>
                <a:gd name="csX4" fmla="*/ 196913 w 433477"/>
                <a:gd name="csY4" fmla="*/ 36603 h 266507"/>
                <a:gd name="csX5" fmla="*/ 39685 w 433477"/>
                <a:gd name="csY5" fmla="*/ 152336 h 266507"/>
                <a:gd name="csX6" fmla="*/ 252943 w 433477"/>
                <a:gd name="csY6" fmla="*/ 227816 h 266507"/>
                <a:gd name="csX7" fmla="*/ 396123 w 433477"/>
                <a:gd name="csY7" fmla="*/ 129157 h 266507"/>
                <a:gd name="csX8" fmla="*/ 196967 w 433477"/>
                <a:gd name="csY8" fmla="*/ 36603 h 26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33477" h="266507">
                  <a:moveTo>
                    <a:pt x="403849" y="56216"/>
                  </a:moveTo>
                  <a:cubicBezTo>
                    <a:pt x="426110" y="79557"/>
                    <a:pt x="438915" y="113596"/>
                    <a:pt x="431243" y="145366"/>
                  </a:cubicBezTo>
                  <a:cubicBezTo>
                    <a:pt x="390342" y="314157"/>
                    <a:pt x="-11266" y="302757"/>
                    <a:pt x="243" y="134884"/>
                  </a:cubicBezTo>
                  <a:cubicBezTo>
                    <a:pt x="10292" y="-11160"/>
                    <a:pt x="311565" y="-40552"/>
                    <a:pt x="403849" y="56216"/>
                  </a:cubicBezTo>
                  <a:close/>
                  <a:moveTo>
                    <a:pt x="196913" y="36603"/>
                  </a:moveTo>
                  <a:cubicBezTo>
                    <a:pt x="140019" y="42438"/>
                    <a:pt x="26771" y="78747"/>
                    <a:pt x="39685" y="152336"/>
                  </a:cubicBezTo>
                  <a:cubicBezTo>
                    <a:pt x="52598" y="225925"/>
                    <a:pt x="195616" y="236677"/>
                    <a:pt x="252943" y="227816"/>
                  </a:cubicBezTo>
                  <a:cubicBezTo>
                    <a:pt x="300813" y="220414"/>
                    <a:pt x="392989" y="186213"/>
                    <a:pt x="396123" y="129157"/>
                  </a:cubicBezTo>
                  <a:cubicBezTo>
                    <a:pt x="400553" y="47031"/>
                    <a:pt x="256238" y="30552"/>
                    <a:pt x="196967" y="3660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361F84A8-3D18-047A-4698-DFC2B08E31C9}"/>
                </a:ext>
              </a:extLst>
            </p:cNvPr>
            <p:cNvSpPr/>
            <p:nvPr/>
          </p:nvSpPr>
          <p:spPr>
            <a:xfrm>
              <a:off x="9110548" y="4656357"/>
              <a:ext cx="270031" cy="136157"/>
            </a:xfrm>
            <a:custGeom>
              <a:avLst/>
              <a:gdLst>
                <a:gd name="csX0" fmla="*/ 0 w 270031"/>
                <a:gd name="csY0" fmla="*/ 30862 h 136157"/>
                <a:gd name="csX1" fmla="*/ 1621 w 270031"/>
                <a:gd name="csY1" fmla="*/ 7359 h 136157"/>
                <a:gd name="csX2" fmla="*/ 13237 w 270031"/>
                <a:gd name="csY2" fmla="*/ 119 h 136157"/>
                <a:gd name="csX3" fmla="*/ 267396 w 270031"/>
                <a:gd name="csY3" fmla="*/ 108720 h 136157"/>
                <a:gd name="csX4" fmla="*/ 245568 w 270031"/>
                <a:gd name="csY4" fmla="*/ 135681 h 136157"/>
                <a:gd name="csX5" fmla="*/ 54 w 270031"/>
                <a:gd name="csY5" fmla="*/ 30862 h 13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0031" h="136157">
                  <a:moveTo>
                    <a:pt x="0" y="30862"/>
                  </a:moveTo>
                  <a:lnTo>
                    <a:pt x="1621" y="7359"/>
                  </a:lnTo>
                  <a:cubicBezTo>
                    <a:pt x="4593" y="3955"/>
                    <a:pt x="8807" y="1091"/>
                    <a:pt x="13237" y="119"/>
                  </a:cubicBezTo>
                  <a:cubicBezTo>
                    <a:pt x="31986" y="-3879"/>
                    <a:pt x="234600" y="94348"/>
                    <a:pt x="267396" y="108720"/>
                  </a:cubicBezTo>
                  <a:cubicBezTo>
                    <a:pt x="275933" y="125145"/>
                    <a:pt x="262425" y="138923"/>
                    <a:pt x="245568" y="135681"/>
                  </a:cubicBezTo>
                  <a:lnTo>
                    <a:pt x="54" y="30862"/>
                  </a:ln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37A92492-2DEA-F393-58F4-17B64982BCE8}"/>
                </a:ext>
              </a:extLst>
            </p:cNvPr>
            <p:cNvSpPr/>
            <p:nvPr/>
          </p:nvSpPr>
          <p:spPr>
            <a:xfrm>
              <a:off x="9109574" y="4880930"/>
              <a:ext cx="256276" cy="124812"/>
            </a:xfrm>
            <a:custGeom>
              <a:avLst/>
              <a:gdLst>
                <a:gd name="csX0" fmla="*/ 230819 w 256276"/>
                <a:gd name="csY0" fmla="*/ 961 h 124812"/>
                <a:gd name="csX1" fmla="*/ 255619 w 256276"/>
                <a:gd name="csY1" fmla="*/ 13172 h 124812"/>
                <a:gd name="csX2" fmla="*/ 251675 w 256276"/>
                <a:gd name="csY2" fmla="*/ 27003 h 124812"/>
                <a:gd name="csX3" fmla="*/ 30366 w 256276"/>
                <a:gd name="csY3" fmla="*/ 124744 h 124812"/>
                <a:gd name="csX4" fmla="*/ 22532 w 256276"/>
                <a:gd name="csY4" fmla="*/ 87679 h 124812"/>
                <a:gd name="csX5" fmla="*/ 230873 w 256276"/>
                <a:gd name="csY5" fmla="*/ 1015 h 124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6276" h="124812">
                  <a:moveTo>
                    <a:pt x="230819" y="961"/>
                  </a:moveTo>
                  <a:cubicBezTo>
                    <a:pt x="241895" y="-2335"/>
                    <a:pt x="250972" y="3122"/>
                    <a:pt x="255619" y="13172"/>
                  </a:cubicBezTo>
                  <a:cubicBezTo>
                    <a:pt x="257618" y="19061"/>
                    <a:pt x="254700" y="22519"/>
                    <a:pt x="251675" y="27003"/>
                  </a:cubicBezTo>
                  <a:cubicBezTo>
                    <a:pt x="235520" y="50722"/>
                    <a:pt x="64838" y="102105"/>
                    <a:pt x="30366" y="124744"/>
                  </a:cubicBezTo>
                  <a:cubicBezTo>
                    <a:pt x="-7239" y="126149"/>
                    <a:pt x="-9994" y="105563"/>
                    <a:pt x="22532" y="87679"/>
                  </a:cubicBezTo>
                  <a:cubicBezTo>
                    <a:pt x="84505" y="53640"/>
                    <a:pt x="166901" y="34081"/>
                    <a:pt x="230873" y="101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CD05F6AB-1A63-D25A-E374-00B4684ED74E}"/>
                </a:ext>
              </a:extLst>
            </p:cNvPr>
            <p:cNvSpPr/>
            <p:nvPr/>
          </p:nvSpPr>
          <p:spPr>
            <a:xfrm>
              <a:off x="9318946" y="4475519"/>
              <a:ext cx="185458" cy="212339"/>
            </a:xfrm>
            <a:custGeom>
              <a:avLst/>
              <a:gdLst>
                <a:gd name="csX0" fmla="*/ 11613 w 185458"/>
                <a:gd name="csY0" fmla="*/ 712 h 212339"/>
                <a:gd name="csX1" fmla="*/ 49273 w 185458"/>
                <a:gd name="csY1" fmla="*/ 24107 h 212339"/>
                <a:gd name="csX2" fmla="*/ 179324 w 185458"/>
                <a:gd name="csY2" fmla="*/ 178904 h 212339"/>
                <a:gd name="csX3" fmla="*/ 152741 w 185458"/>
                <a:gd name="csY3" fmla="*/ 205486 h 212339"/>
                <a:gd name="csX4" fmla="*/ 17935 w 185458"/>
                <a:gd name="csY4" fmla="*/ 45773 h 212339"/>
                <a:gd name="csX5" fmla="*/ 11667 w 185458"/>
                <a:gd name="csY5" fmla="*/ 712 h 212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458" h="212339">
                  <a:moveTo>
                    <a:pt x="11613" y="712"/>
                  </a:moveTo>
                  <a:cubicBezTo>
                    <a:pt x="27390" y="-3719"/>
                    <a:pt x="39169" y="13571"/>
                    <a:pt x="49273" y="24107"/>
                  </a:cubicBezTo>
                  <a:cubicBezTo>
                    <a:pt x="82555" y="58848"/>
                    <a:pt x="154253" y="140596"/>
                    <a:pt x="179324" y="178904"/>
                  </a:cubicBezTo>
                  <a:cubicBezTo>
                    <a:pt x="196235" y="204784"/>
                    <a:pt x="175163" y="222830"/>
                    <a:pt x="152741" y="205486"/>
                  </a:cubicBezTo>
                  <a:cubicBezTo>
                    <a:pt x="112056" y="150538"/>
                    <a:pt x="58025" y="100398"/>
                    <a:pt x="17935" y="45773"/>
                  </a:cubicBezTo>
                  <a:cubicBezTo>
                    <a:pt x="9020" y="33616"/>
                    <a:pt x="-13781" y="7844"/>
                    <a:pt x="11667" y="71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756DD5D9-2A2F-A545-67D2-028F6A388E9F}"/>
                </a:ext>
              </a:extLst>
            </p:cNvPr>
            <p:cNvSpPr/>
            <p:nvPr/>
          </p:nvSpPr>
          <p:spPr>
            <a:xfrm>
              <a:off x="11767641" y="5870866"/>
              <a:ext cx="33817" cy="35125"/>
            </a:xfrm>
            <a:custGeom>
              <a:avLst/>
              <a:gdLst>
                <a:gd name="csX0" fmla="*/ 31348 w 33817"/>
                <a:gd name="csY0" fmla="*/ 5399 h 35125"/>
                <a:gd name="csX1" fmla="*/ 7413 w 33817"/>
                <a:gd name="csY1" fmla="*/ 31712 h 35125"/>
                <a:gd name="csX2" fmla="*/ 31348 w 33817"/>
                <a:gd name="csY2" fmla="*/ 5399 h 35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17" h="35125">
                  <a:moveTo>
                    <a:pt x="31348" y="5399"/>
                  </a:moveTo>
                  <a:cubicBezTo>
                    <a:pt x="39885" y="19015"/>
                    <a:pt x="24919" y="44301"/>
                    <a:pt x="7413" y="31712"/>
                  </a:cubicBezTo>
                  <a:cubicBezTo>
                    <a:pt x="-15388" y="15233"/>
                    <a:pt x="20704" y="-11512"/>
                    <a:pt x="31348" y="539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7027B205-919F-2924-E5A0-084D5D5CD49E}"/>
                </a:ext>
              </a:extLst>
            </p:cNvPr>
            <p:cNvSpPr/>
            <p:nvPr/>
          </p:nvSpPr>
          <p:spPr>
            <a:xfrm>
              <a:off x="9265300" y="4404718"/>
              <a:ext cx="33945" cy="32982"/>
            </a:xfrm>
            <a:custGeom>
              <a:avLst/>
              <a:gdLst>
                <a:gd name="csX0" fmla="*/ 5070 w 33945"/>
                <a:gd name="csY0" fmla="*/ 4354 h 32982"/>
                <a:gd name="csX1" fmla="*/ 28248 w 33945"/>
                <a:gd name="csY1" fmla="*/ 30072 h 32982"/>
                <a:gd name="csX2" fmla="*/ 5070 w 33945"/>
                <a:gd name="csY2" fmla="*/ 4354 h 3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45" h="32982">
                  <a:moveTo>
                    <a:pt x="5070" y="4354"/>
                  </a:moveTo>
                  <a:cubicBezTo>
                    <a:pt x="19820" y="-10883"/>
                    <a:pt x="45376" y="17807"/>
                    <a:pt x="28248" y="30072"/>
                  </a:cubicBezTo>
                  <a:cubicBezTo>
                    <a:pt x="13552" y="40554"/>
                    <a:pt x="-10545" y="20563"/>
                    <a:pt x="5070" y="4354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784651C-6BD3-D330-5E44-B40BBCD33E14}"/>
                </a:ext>
              </a:extLst>
            </p:cNvPr>
            <p:cNvSpPr/>
            <p:nvPr/>
          </p:nvSpPr>
          <p:spPr>
            <a:xfrm>
              <a:off x="9824527" y="5335971"/>
              <a:ext cx="247491" cy="251230"/>
            </a:xfrm>
            <a:custGeom>
              <a:avLst/>
              <a:gdLst>
                <a:gd name="csX0" fmla="*/ 119818 w 247491"/>
                <a:gd name="csY0" fmla="*/ 99 h 251230"/>
                <a:gd name="csX1" fmla="*/ 146833 w 247491"/>
                <a:gd name="csY1" fmla="*/ 249611 h 251230"/>
                <a:gd name="csX2" fmla="*/ 119818 w 247491"/>
                <a:gd name="csY2" fmla="*/ 99 h 251230"/>
                <a:gd name="csX3" fmla="*/ 186545 w 247491"/>
                <a:gd name="csY3" fmla="*/ 190340 h 251230"/>
                <a:gd name="csX4" fmla="*/ 59574 w 247491"/>
                <a:gd name="csY4" fmla="*/ 63368 h 251230"/>
                <a:gd name="csX5" fmla="*/ 186545 w 247491"/>
                <a:gd name="csY5" fmla="*/ 190340 h 251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1" h="251230">
                  <a:moveTo>
                    <a:pt x="119818" y="99"/>
                  </a:moveTo>
                  <a:cubicBezTo>
                    <a:pt x="275803" y="-5520"/>
                    <a:pt x="293633" y="230052"/>
                    <a:pt x="146833" y="249611"/>
                  </a:cubicBezTo>
                  <a:cubicBezTo>
                    <a:pt x="-39302" y="274411"/>
                    <a:pt x="-48649" y="6204"/>
                    <a:pt x="119818" y="99"/>
                  </a:cubicBezTo>
                  <a:close/>
                  <a:moveTo>
                    <a:pt x="186545" y="190340"/>
                  </a:moveTo>
                  <a:cubicBezTo>
                    <a:pt x="273102" y="106160"/>
                    <a:pt x="137918" y="-20649"/>
                    <a:pt x="59574" y="63368"/>
                  </a:cubicBezTo>
                  <a:cubicBezTo>
                    <a:pt x="-20878" y="149655"/>
                    <a:pt x="104581" y="270034"/>
                    <a:pt x="186545" y="19034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BBFDDDD-0E56-8444-B3C4-955F244B8E83}"/>
                </a:ext>
              </a:extLst>
            </p:cNvPr>
            <p:cNvSpPr/>
            <p:nvPr/>
          </p:nvSpPr>
          <p:spPr>
            <a:xfrm>
              <a:off x="10353568" y="5772085"/>
              <a:ext cx="35910" cy="37139"/>
            </a:xfrm>
            <a:custGeom>
              <a:avLst/>
              <a:gdLst>
                <a:gd name="csX0" fmla="*/ 30474 w 35910"/>
                <a:gd name="csY0" fmla="*/ 2765 h 37139"/>
                <a:gd name="csX1" fmla="*/ 2811 w 35910"/>
                <a:gd name="csY1" fmla="*/ 30428 h 37139"/>
                <a:gd name="csX2" fmla="*/ 30474 w 35910"/>
                <a:gd name="csY2" fmla="*/ 2765 h 37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10" h="37139">
                  <a:moveTo>
                    <a:pt x="30474" y="2765"/>
                  </a:moveTo>
                  <a:cubicBezTo>
                    <a:pt x="48629" y="14111"/>
                    <a:pt x="16643" y="52473"/>
                    <a:pt x="2811" y="30428"/>
                  </a:cubicBezTo>
                  <a:cubicBezTo>
                    <a:pt x="-7779" y="13571"/>
                    <a:pt x="13779" y="-7663"/>
                    <a:pt x="30474" y="276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2ACD9DB4-01C6-D766-3874-1C2C86F94F87}"/>
                </a:ext>
              </a:extLst>
            </p:cNvPr>
            <p:cNvSpPr/>
            <p:nvPr/>
          </p:nvSpPr>
          <p:spPr>
            <a:xfrm>
              <a:off x="10032647" y="5057301"/>
              <a:ext cx="34075" cy="36167"/>
            </a:xfrm>
            <a:custGeom>
              <a:avLst/>
              <a:gdLst>
                <a:gd name="csX0" fmla="*/ 5008 w 34075"/>
                <a:gd name="csY0" fmla="*/ 3106 h 36167"/>
                <a:gd name="csX1" fmla="*/ 23648 w 34075"/>
                <a:gd name="csY1" fmla="*/ 34012 h 36167"/>
                <a:gd name="csX2" fmla="*/ 5008 w 34075"/>
                <a:gd name="csY2" fmla="*/ 3106 h 361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75" h="36167">
                  <a:moveTo>
                    <a:pt x="5008" y="3106"/>
                  </a:moveTo>
                  <a:cubicBezTo>
                    <a:pt x="25701" y="-9969"/>
                    <a:pt x="47529" y="21693"/>
                    <a:pt x="23648" y="34012"/>
                  </a:cubicBezTo>
                  <a:cubicBezTo>
                    <a:pt x="2198" y="45088"/>
                    <a:pt x="-6285" y="10238"/>
                    <a:pt x="5008" y="310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DCE3D375-8A78-A466-FC30-21F4D8245DE1}"/>
                </a:ext>
              </a:extLst>
            </p:cNvPr>
            <p:cNvSpPr/>
            <p:nvPr/>
          </p:nvSpPr>
          <p:spPr>
            <a:xfrm>
              <a:off x="9743758" y="5667187"/>
              <a:ext cx="34299" cy="35345"/>
            </a:xfrm>
            <a:custGeom>
              <a:avLst/>
              <a:gdLst>
                <a:gd name="csX0" fmla="*/ 31741 w 34299"/>
                <a:gd name="csY0" fmla="*/ 29103 h 35345"/>
                <a:gd name="csX1" fmla="*/ 8184 w 34299"/>
                <a:gd name="csY1" fmla="*/ 3115 h 35345"/>
                <a:gd name="csX2" fmla="*/ 31741 w 34299"/>
                <a:gd name="csY2" fmla="*/ 29103 h 35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9" h="35345">
                  <a:moveTo>
                    <a:pt x="31741" y="29103"/>
                  </a:moveTo>
                  <a:cubicBezTo>
                    <a:pt x="19368" y="48554"/>
                    <a:pt x="-15806" y="17649"/>
                    <a:pt x="8184" y="3115"/>
                  </a:cubicBezTo>
                  <a:cubicBezTo>
                    <a:pt x="27797" y="-8772"/>
                    <a:pt x="39846" y="16298"/>
                    <a:pt x="31741" y="2910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3BC21057-9539-1255-B054-EF8483F4745D}"/>
                </a:ext>
              </a:extLst>
            </p:cNvPr>
            <p:cNvSpPr/>
            <p:nvPr/>
          </p:nvSpPr>
          <p:spPr>
            <a:xfrm>
              <a:off x="9856793" y="5265161"/>
              <a:ext cx="34631" cy="32267"/>
            </a:xfrm>
            <a:custGeom>
              <a:avLst/>
              <a:gdLst>
                <a:gd name="csX0" fmla="*/ 29792 w 34631"/>
                <a:gd name="csY0" fmla="*/ 2776 h 32267"/>
                <a:gd name="csX1" fmla="*/ 6019 w 34631"/>
                <a:gd name="csY1" fmla="*/ 28981 h 32267"/>
                <a:gd name="csX2" fmla="*/ 29792 w 34631"/>
                <a:gd name="csY2" fmla="*/ 2776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31" h="32267">
                  <a:moveTo>
                    <a:pt x="29792" y="2776"/>
                  </a:moveTo>
                  <a:cubicBezTo>
                    <a:pt x="43840" y="11529"/>
                    <a:pt x="24659" y="42273"/>
                    <a:pt x="6019" y="28981"/>
                  </a:cubicBezTo>
                  <a:cubicBezTo>
                    <a:pt x="-11109" y="16770"/>
                    <a:pt x="11962" y="-8354"/>
                    <a:pt x="29792" y="277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C3BDAB3C-05B8-5E1C-60E7-02900FF39D8E}"/>
                </a:ext>
              </a:extLst>
            </p:cNvPr>
            <p:cNvSpPr/>
            <p:nvPr/>
          </p:nvSpPr>
          <p:spPr>
            <a:xfrm>
              <a:off x="10266942" y="5768225"/>
              <a:ext cx="32515" cy="29963"/>
            </a:xfrm>
            <a:custGeom>
              <a:avLst/>
              <a:gdLst>
                <a:gd name="csX0" fmla="*/ 2340 w 32515"/>
                <a:gd name="csY0" fmla="*/ 24833 h 29963"/>
                <a:gd name="csX1" fmla="*/ 28653 w 32515"/>
                <a:gd name="csY1" fmla="*/ 5706 h 29963"/>
                <a:gd name="csX2" fmla="*/ 2340 w 32515"/>
                <a:gd name="csY2" fmla="*/ 24833 h 29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15" h="29963">
                  <a:moveTo>
                    <a:pt x="2340" y="24833"/>
                  </a:moveTo>
                  <a:cubicBezTo>
                    <a:pt x="-7872" y="8516"/>
                    <a:pt x="18009" y="-9422"/>
                    <a:pt x="28653" y="5706"/>
                  </a:cubicBezTo>
                  <a:cubicBezTo>
                    <a:pt x="43889" y="27481"/>
                    <a:pt x="9634" y="36504"/>
                    <a:pt x="2340" y="2483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F551836A-BDB0-6D62-CC70-0FE7EF29422E}"/>
                </a:ext>
              </a:extLst>
            </p:cNvPr>
            <p:cNvSpPr/>
            <p:nvPr/>
          </p:nvSpPr>
          <p:spPr>
            <a:xfrm>
              <a:off x="10549097" y="5282833"/>
              <a:ext cx="126151" cy="40561"/>
            </a:xfrm>
            <a:custGeom>
              <a:avLst/>
              <a:gdLst>
                <a:gd name="csX0" fmla="*/ 5358 w 126151"/>
                <a:gd name="csY0" fmla="*/ 4501 h 40561"/>
                <a:gd name="csX1" fmla="*/ 120496 w 126151"/>
                <a:gd name="csY1" fmla="*/ 6176 h 40561"/>
                <a:gd name="csX2" fmla="*/ 108286 w 126151"/>
                <a:gd name="csY2" fmla="*/ 37459 h 40561"/>
                <a:gd name="csX3" fmla="*/ 5358 w 126151"/>
                <a:gd name="csY3" fmla="*/ 4501 h 40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151" h="40561">
                  <a:moveTo>
                    <a:pt x="5358" y="4501"/>
                  </a:moveTo>
                  <a:cubicBezTo>
                    <a:pt x="31941" y="9796"/>
                    <a:pt x="101964" y="-9277"/>
                    <a:pt x="120496" y="6176"/>
                  </a:cubicBezTo>
                  <a:cubicBezTo>
                    <a:pt x="132815" y="16496"/>
                    <a:pt x="123306" y="34596"/>
                    <a:pt x="108286" y="37459"/>
                  </a:cubicBezTo>
                  <a:cubicBezTo>
                    <a:pt x="86782" y="41566"/>
                    <a:pt x="-25602" y="48698"/>
                    <a:pt x="5358" y="450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BA9DF7BA-7777-0AF2-9AC5-01E408880E9A}"/>
                </a:ext>
              </a:extLst>
            </p:cNvPr>
            <p:cNvSpPr/>
            <p:nvPr/>
          </p:nvSpPr>
          <p:spPr>
            <a:xfrm>
              <a:off x="10780352" y="5466001"/>
              <a:ext cx="32722" cy="37607"/>
            </a:xfrm>
            <a:custGeom>
              <a:avLst/>
              <a:gdLst>
                <a:gd name="csX0" fmla="*/ 28045 w 32722"/>
                <a:gd name="csY0" fmla="*/ 5360 h 37607"/>
                <a:gd name="csX1" fmla="*/ 9891 w 32722"/>
                <a:gd name="csY1" fmla="*/ 35671 h 37607"/>
                <a:gd name="csX2" fmla="*/ 28045 w 32722"/>
                <a:gd name="csY2" fmla="*/ 5360 h 37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22" h="37607">
                  <a:moveTo>
                    <a:pt x="28045" y="5360"/>
                  </a:moveTo>
                  <a:cubicBezTo>
                    <a:pt x="39554" y="16869"/>
                    <a:pt x="28424" y="45235"/>
                    <a:pt x="9891" y="35671"/>
                  </a:cubicBezTo>
                  <a:cubicBezTo>
                    <a:pt x="-13180" y="23731"/>
                    <a:pt x="8811" y="-13820"/>
                    <a:pt x="28045" y="536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5FFD55AD-3B89-7689-779A-F7E86EC0F33E}"/>
                </a:ext>
              </a:extLst>
            </p:cNvPr>
            <p:cNvSpPr/>
            <p:nvPr/>
          </p:nvSpPr>
          <p:spPr>
            <a:xfrm>
              <a:off x="10620199" y="5570538"/>
              <a:ext cx="36314" cy="31858"/>
            </a:xfrm>
            <a:custGeom>
              <a:avLst/>
              <a:gdLst>
                <a:gd name="csX0" fmla="*/ 9033 w 36314"/>
                <a:gd name="csY0" fmla="*/ 1536 h 31858"/>
                <a:gd name="csX1" fmla="*/ 30375 w 36314"/>
                <a:gd name="csY1" fmla="*/ 27741 h 31858"/>
                <a:gd name="csX2" fmla="*/ 9033 w 36314"/>
                <a:gd name="csY2" fmla="*/ 1536 h 3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314" h="31858">
                  <a:moveTo>
                    <a:pt x="9033" y="1536"/>
                  </a:moveTo>
                  <a:cubicBezTo>
                    <a:pt x="33077" y="-6352"/>
                    <a:pt x="43991" y="18232"/>
                    <a:pt x="30375" y="27741"/>
                  </a:cubicBezTo>
                  <a:cubicBezTo>
                    <a:pt x="7358" y="43734"/>
                    <a:pt x="-12038" y="8452"/>
                    <a:pt x="9033" y="153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54C0B5A7-61D6-67EC-F670-F989AE2AF5B7}"/>
                </a:ext>
              </a:extLst>
            </p:cNvPr>
            <p:cNvSpPr/>
            <p:nvPr/>
          </p:nvSpPr>
          <p:spPr>
            <a:xfrm>
              <a:off x="10993765" y="5663182"/>
              <a:ext cx="32491" cy="33796"/>
            </a:xfrm>
            <a:custGeom>
              <a:avLst/>
              <a:gdLst>
                <a:gd name="csX0" fmla="*/ 12383 w 32491"/>
                <a:gd name="csY0" fmla="*/ 527 h 33796"/>
                <a:gd name="csX1" fmla="*/ 20109 w 32491"/>
                <a:gd name="csY1" fmla="*/ 33270 h 33796"/>
                <a:gd name="csX2" fmla="*/ 12383 w 32491"/>
                <a:gd name="csY2" fmla="*/ 527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491" h="33796">
                  <a:moveTo>
                    <a:pt x="12383" y="527"/>
                  </a:moveTo>
                  <a:cubicBezTo>
                    <a:pt x="32482" y="-4498"/>
                    <a:pt x="41667" y="27921"/>
                    <a:pt x="20109" y="33270"/>
                  </a:cubicBezTo>
                  <a:cubicBezTo>
                    <a:pt x="10" y="38295"/>
                    <a:pt x="-9175" y="5876"/>
                    <a:pt x="12383" y="52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86A948D4-630E-4309-DE55-6F8342E0F8AB}"/>
                </a:ext>
              </a:extLst>
            </p:cNvPr>
            <p:cNvSpPr/>
            <p:nvPr/>
          </p:nvSpPr>
          <p:spPr>
            <a:xfrm>
              <a:off x="10871913" y="5580198"/>
              <a:ext cx="29441" cy="33614"/>
            </a:xfrm>
            <a:custGeom>
              <a:avLst/>
              <a:gdLst>
                <a:gd name="csX0" fmla="*/ 8290 w 29441"/>
                <a:gd name="csY0" fmla="*/ 1385 h 33614"/>
                <a:gd name="csX1" fmla="*/ 17529 w 29441"/>
                <a:gd name="csY1" fmla="*/ 33587 h 33614"/>
                <a:gd name="csX2" fmla="*/ 8290 w 29441"/>
                <a:gd name="csY2" fmla="*/ 1385 h 33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1" h="33614">
                  <a:moveTo>
                    <a:pt x="8290" y="1385"/>
                  </a:moveTo>
                  <a:cubicBezTo>
                    <a:pt x="36872" y="-7908"/>
                    <a:pt x="32874" y="32561"/>
                    <a:pt x="17529" y="33587"/>
                  </a:cubicBezTo>
                  <a:cubicBezTo>
                    <a:pt x="2347" y="34614"/>
                    <a:pt x="-8081" y="6680"/>
                    <a:pt x="8290" y="138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E0ED50FD-4D9E-6733-A51D-D011C74CACED}"/>
                </a:ext>
              </a:extLst>
            </p:cNvPr>
            <p:cNvSpPr/>
            <p:nvPr/>
          </p:nvSpPr>
          <p:spPr>
            <a:xfrm>
              <a:off x="11220747" y="4745909"/>
              <a:ext cx="32491" cy="33796"/>
            </a:xfrm>
            <a:custGeom>
              <a:avLst/>
              <a:gdLst>
                <a:gd name="csX0" fmla="*/ 12383 w 32491"/>
                <a:gd name="csY0" fmla="*/ 527 h 33796"/>
                <a:gd name="csX1" fmla="*/ 20109 w 32491"/>
                <a:gd name="csY1" fmla="*/ 33270 h 33796"/>
                <a:gd name="csX2" fmla="*/ 12383 w 32491"/>
                <a:gd name="csY2" fmla="*/ 527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491" h="33796">
                  <a:moveTo>
                    <a:pt x="12383" y="527"/>
                  </a:moveTo>
                  <a:cubicBezTo>
                    <a:pt x="32482" y="-4498"/>
                    <a:pt x="41667" y="27920"/>
                    <a:pt x="20109" y="33270"/>
                  </a:cubicBezTo>
                  <a:cubicBezTo>
                    <a:pt x="10" y="38294"/>
                    <a:pt x="-9175" y="5876"/>
                    <a:pt x="12383" y="52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58D8666-C57D-EC49-7B4A-12CCC757921D}"/>
                </a:ext>
              </a:extLst>
            </p:cNvPr>
            <p:cNvSpPr/>
            <p:nvPr/>
          </p:nvSpPr>
          <p:spPr>
            <a:xfrm>
              <a:off x="11037540" y="4258005"/>
              <a:ext cx="32707" cy="30892"/>
            </a:xfrm>
            <a:custGeom>
              <a:avLst/>
              <a:gdLst>
                <a:gd name="csX0" fmla="*/ 27555 w 32707"/>
                <a:gd name="csY0" fmla="*/ 28742 h 30892"/>
                <a:gd name="csX1" fmla="*/ 12103 w 32707"/>
                <a:gd name="csY1" fmla="*/ 1078 h 30892"/>
                <a:gd name="csX2" fmla="*/ 27555 w 32707"/>
                <a:gd name="csY2" fmla="*/ 28742 h 30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07" h="30892">
                  <a:moveTo>
                    <a:pt x="27555" y="28742"/>
                  </a:moveTo>
                  <a:cubicBezTo>
                    <a:pt x="12697" y="39116"/>
                    <a:pt x="-16534" y="9021"/>
                    <a:pt x="12103" y="1078"/>
                  </a:cubicBezTo>
                  <a:cubicBezTo>
                    <a:pt x="37443" y="-5946"/>
                    <a:pt x="35174" y="23447"/>
                    <a:pt x="27555" y="2874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46EBF83C-3C73-60AD-5D88-45AEC5FAFB36}"/>
                </a:ext>
              </a:extLst>
            </p:cNvPr>
            <p:cNvSpPr/>
            <p:nvPr/>
          </p:nvSpPr>
          <p:spPr>
            <a:xfrm>
              <a:off x="8208461" y="3154329"/>
              <a:ext cx="382767" cy="134082"/>
            </a:xfrm>
            <a:custGeom>
              <a:avLst/>
              <a:gdLst>
                <a:gd name="csX0" fmla="*/ 378532 w 382767"/>
                <a:gd name="csY0" fmla="*/ 4372 h 134082"/>
                <a:gd name="csX1" fmla="*/ 305862 w 382767"/>
                <a:gd name="csY1" fmla="*/ 100655 h 134082"/>
                <a:gd name="csX2" fmla="*/ 39222 w 382767"/>
                <a:gd name="csY2" fmla="*/ 70884 h 134082"/>
                <a:gd name="csX3" fmla="*/ 3778 w 382767"/>
                <a:gd name="csY3" fmla="*/ 3832 h 134082"/>
                <a:gd name="csX4" fmla="*/ 23769 w 382767"/>
                <a:gd name="csY4" fmla="*/ 4156 h 134082"/>
                <a:gd name="csX5" fmla="*/ 101195 w 382767"/>
                <a:gd name="csY5" fmla="*/ 71640 h 134082"/>
                <a:gd name="csX6" fmla="*/ 307428 w 382767"/>
                <a:gd name="csY6" fmla="*/ 53864 h 134082"/>
                <a:gd name="csX7" fmla="*/ 378586 w 382767"/>
                <a:gd name="csY7" fmla="*/ 4318 h 134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767" h="134082">
                  <a:moveTo>
                    <a:pt x="378532" y="4372"/>
                  </a:moveTo>
                  <a:cubicBezTo>
                    <a:pt x="401441" y="27335"/>
                    <a:pt x="324826" y="88984"/>
                    <a:pt x="305862" y="100655"/>
                  </a:cubicBezTo>
                  <a:cubicBezTo>
                    <a:pt x="215577" y="156036"/>
                    <a:pt x="116377" y="140205"/>
                    <a:pt x="39222" y="70884"/>
                  </a:cubicBezTo>
                  <a:cubicBezTo>
                    <a:pt x="21986" y="55377"/>
                    <a:pt x="-11188" y="27497"/>
                    <a:pt x="3778" y="3832"/>
                  </a:cubicBezTo>
                  <a:cubicBezTo>
                    <a:pt x="7614" y="1347"/>
                    <a:pt x="18960" y="2535"/>
                    <a:pt x="23769" y="4156"/>
                  </a:cubicBezTo>
                  <a:cubicBezTo>
                    <a:pt x="36196" y="8479"/>
                    <a:pt x="77800" y="58187"/>
                    <a:pt x="101195" y="71640"/>
                  </a:cubicBezTo>
                  <a:cubicBezTo>
                    <a:pt x="171434" y="112109"/>
                    <a:pt x="244969" y="104221"/>
                    <a:pt x="307428" y="53864"/>
                  </a:cubicBezTo>
                  <a:cubicBezTo>
                    <a:pt x="324610" y="40033"/>
                    <a:pt x="358541" y="-15781"/>
                    <a:pt x="378586" y="431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B0277656-C386-7EC2-8C6E-2DEB14F478D5}"/>
                </a:ext>
              </a:extLst>
            </p:cNvPr>
            <p:cNvSpPr/>
            <p:nvPr/>
          </p:nvSpPr>
          <p:spPr>
            <a:xfrm>
              <a:off x="8318992" y="3016812"/>
              <a:ext cx="197364" cy="178695"/>
            </a:xfrm>
            <a:custGeom>
              <a:avLst/>
              <a:gdLst>
                <a:gd name="csX0" fmla="*/ 162967 w 197364"/>
                <a:gd name="csY0" fmla="*/ 140647 h 178695"/>
                <a:gd name="csX1" fmla="*/ 137951 w 197364"/>
                <a:gd name="csY1" fmla="*/ 95748 h 178695"/>
                <a:gd name="csX2" fmla="*/ 76843 w 197364"/>
                <a:gd name="csY2" fmla="*/ 21456 h 178695"/>
                <a:gd name="csX3" fmla="*/ 101643 w 197364"/>
                <a:gd name="csY3" fmla="*/ 1573 h 178695"/>
                <a:gd name="csX4" fmla="*/ 197006 w 197364"/>
                <a:gd name="csY4" fmla="*/ 133407 h 178695"/>
                <a:gd name="csX5" fmla="*/ 13627 w 197364"/>
                <a:gd name="csY5" fmla="*/ 123465 h 178695"/>
                <a:gd name="csX6" fmla="*/ 18490 w 197364"/>
                <a:gd name="csY6" fmla="*/ 89912 h 178695"/>
                <a:gd name="csX7" fmla="*/ 162967 w 197364"/>
                <a:gd name="csY7" fmla="*/ 140647 h 178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7364" h="178695">
                  <a:moveTo>
                    <a:pt x="162967" y="140647"/>
                  </a:moveTo>
                  <a:cubicBezTo>
                    <a:pt x="155781" y="124978"/>
                    <a:pt x="147677" y="110012"/>
                    <a:pt x="137951" y="95748"/>
                  </a:cubicBezTo>
                  <a:cubicBezTo>
                    <a:pt x="127091" y="79809"/>
                    <a:pt x="79598" y="30911"/>
                    <a:pt x="76843" y="21456"/>
                  </a:cubicBezTo>
                  <a:cubicBezTo>
                    <a:pt x="71386" y="2869"/>
                    <a:pt x="85542" y="-3236"/>
                    <a:pt x="101643" y="1573"/>
                  </a:cubicBezTo>
                  <a:cubicBezTo>
                    <a:pt x="124768" y="8489"/>
                    <a:pt x="194521" y="107040"/>
                    <a:pt x="197006" y="133407"/>
                  </a:cubicBezTo>
                  <a:cubicBezTo>
                    <a:pt x="205813" y="226501"/>
                    <a:pt x="49774" y="151777"/>
                    <a:pt x="13627" y="123465"/>
                  </a:cubicBezTo>
                  <a:cubicBezTo>
                    <a:pt x="-6634" y="107526"/>
                    <a:pt x="-3716" y="85698"/>
                    <a:pt x="18490" y="89912"/>
                  </a:cubicBezTo>
                  <a:cubicBezTo>
                    <a:pt x="56906" y="97152"/>
                    <a:pt x="112395" y="154965"/>
                    <a:pt x="162967" y="14064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7DB28131-48DD-5A4B-2A40-BC9287C77A22}"/>
                </a:ext>
              </a:extLst>
            </p:cNvPr>
            <p:cNvSpPr/>
            <p:nvPr/>
          </p:nvSpPr>
          <p:spPr>
            <a:xfrm>
              <a:off x="8302371" y="3017219"/>
              <a:ext cx="32110" cy="32620"/>
            </a:xfrm>
            <a:custGeom>
              <a:avLst/>
              <a:gdLst>
                <a:gd name="csX0" fmla="*/ 29221 w 32110"/>
                <a:gd name="csY0" fmla="*/ 5866 h 32620"/>
                <a:gd name="csX1" fmla="*/ 17064 w 32110"/>
                <a:gd name="csY1" fmla="*/ 32503 h 32620"/>
                <a:gd name="csX2" fmla="*/ 29221 w 32110"/>
                <a:gd name="csY2" fmla="*/ 5866 h 32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10" h="32620">
                  <a:moveTo>
                    <a:pt x="29221" y="5866"/>
                  </a:moveTo>
                  <a:cubicBezTo>
                    <a:pt x="35543" y="16240"/>
                    <a:pt x="31490" y="31422"/>
                    <a:pt x="17064" y="32503"/>
                  </a:cubicBezTo>
                  <a:cubicBezTo>
                    <a:pt x="-21351" y="35421"/>
                    <a:pt x="15119" y="-17205"/>
                    <a:pt x="29221" y="586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34A5664D-6B10-225E-3758-38284F48CF85}"/>
                </a:ext>
              </a:extLst>
            </p:cNvPr>
            <p:cNvSpPr/>
            <p:nvPr/>
          </p:nvSpPr>
          <p:spPr>
            <a:xfrm>
              <a:off x="8485992" y="3036121"/>
              <a:ext cx="30862" cy="31100"/>
            </a:xfrm>
            <a:custGeom>
              <a:avLst/>
              <a:gdLst>
                <a:gd name="csX0" fmla="*/ 8610 w 30862"/>
                <a:gd name="csY0" fmla="*/ 1120 h 31100"/>
                <a:gd name="csX1" fmla="*/ 25251 w 30862"/>
                <a:gd name="csY1" fmla="*/ 27541 h 31100"/>
                <a:gd name="csX2" fmla="*/ 8610 w 30862"/>
                <a:gd name="csY2" fmla="*/ 1120 h 3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2" h="31100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3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238939EC-0DC8-AAAF-DC6F-A88F195C94FF}"/>
                </a:ext>
              </a:extLst>
            </p:cNvPr>
            <p:cNvSpPr/>
            <p:nvPr/>
          </p:nvSpPr>
          <p:spPr>
            <a:xfrm>
              <a:off x="10830417" y="5869989"/>
              <a:ext cx="96329" cy="66777"/>
            </a:xfrm>
            <a:custGeom>
              <a:avLst/>
              <a:gdLst>
                <a:gd name="csX0" fmla="*/ 4077 w 96329"/>
                <a:gd name="csY0" fmla="*/ 6384 h 66777"/>
                <a:gd name="csX1" fmla="*/ 26770 w 96329"/>
                <a:gd name="csY1" fmla="*/ 6384 h 66777"/>
                <a:gd name="csX2" fmla="*/ 34550 w 96329"/>
                <a:gd name="csY2" fmla="*/ 25078 h 66777"/>
                <a:gd name="csX3" fmla="*/ 49084 w 96329"/>
                <a:gd name="csY3" fmla="*/ 30157 h 66777"/>
                <a:gd name="csX4" fmla="*/ 87284 w 96329"/>
                <a:gd name="csY4" fmla="*/ 1251 h 66777"/>
                <a:gd name="csX5" fmla="*/ 41682 w 96329"/>
                <a:gd name="csY5" fmla="*/ 66358 h 66777"/>
                <a:gd name="csX6" fmla="*/ 4077 w 96329"/>
                <a:gd name="csY6" fmla="*/ 6438 h 66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6329" h="66777">
                  <a:moveTo>
                    <a:pt x="4077" y="6384"/>
                  </a:moveTo>
                  <a:lnTo>
                    <a:pt x="26770" y="6384"/>
                  </a:lnTo>
                  <a:cubicBezTo>
                    <a:pt x="26770" y="6384"/>
                    <a:pt x="34550" y="25078"/>
                    <a:pt x="34550" y="25078"/>
                  </a:cubicBezTo>
                  <a:lnTo>
                    <a:pt x="49084" y="30157"/>
                  </a:lnTo>
                  <a:cubicBezTo>
                    <a:pt x="66860" y="28320"/>
                    <a:pt x="62268" y="-7016"/>
                    <a:pt x="87284" y="1251"/>
                  </a:cubicBezTo>
                  <a:cubicBezTo>
                    <a:pt x="110517" y="8977"/>
                    <a:pt x="86743" y="72517"/>
                    <a:pt x="41682" y="66358"/>
                  </a:cubicBezTo>
                  <a:cubicBezTo>
                    <a:pt x="15099" y="62738"/>
                    <a:pt x="-10079" y="32265"/>
                    <a:pt x="4077" y="643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77FDA2D3-9B0A-10A3-BBAD-4E7DCC3E61E1}"/>
                </a:ext>
              </a:extLst>
            </p:cNvPr>
            <p:cNvSpPr/>
            <p:nvPr/>
          </p:nvSpPr>
          <p:spPr>
            <a:xfrm>
              <a:off x="10935206" y="5837039"/>
              <a:ext cx="28964" cy="27589"/>
            </a:xfrm>
            <a:custGeom>
              <a:avLst/>
              <a:gdLst>
                <a:gd name="csX0" fmla="*/ 648 w 28964"/>
                <a:gd name="csY0" fmla="*/ 23395 h 27589"/>
                <a:gd name="csX1" fmla="*/ 0 w 28964"/>
                <a:gd name="csY1" fmla="*/ 0 h 27589"/>
                <a:gd name="csX2" fmla="*/ 28961 w 28964"/>
                <a:gd name="csY2" fmla="*/ 7402 h 27589"/>
                <a:gd name="csX3" fmla="*/ 702 w 28964"/>
                <a:gd name="csY3" fmla="*/ 23395 h 27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964" h="27589">
                  <a:moveTo>
                    <a:pt x="648" y="23395"/>
                  </a:moveTo>
                  <a:lnTo>
                    <a:pt x="0" y="0"/>
                  </a:lnTo>
                  <a:lnTo>
                    <a:pt x="28961" y="7402"/>
                  </a:lnTo>
                  <a:cubicBezTo>
                    <a:pt x="29231" y="25934"/>
                    <a:pt x="15723" y="32796"/>
                    <a:pt x="702" y="2339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50CC4DBB-2C8C-D1F8-C147-DCE13237EB91}"/>
                </a:ext>
              </a:extLst>
            </p:cNvPr>
            <p:cNvSpPr/>
            <p:nvPr/>
          </p:nvSpPr>
          <p:spPr>
            <a:xfrm>
              <a:off x="10797564" y="5836174"/>
              <a:ext cx="31951" cy="28723"/>
            </a:xfrm>
            <a:custGeom>
              <a:avLst/>
              <a:gdLst>
                <a:gd name="csX0" fmla="*/ 2836 w 31951"/>
                <a:gd name="csY0" fmla="*/ 24530 h 28723"/>
                <a:gd name="csX1" fmla="*/ 31365 w 31951"/>
                <a:gd name="csY1" fmla="*/ 8213 h 28723"/>
                <a:gd name="csX2" fmla="*/ 2836 w 31951"/>
                <a:gd name="csY2" fmla="*/ 24530 h 28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51" h="28723">
                  <a:moveTo>
                    <a:pt x="2836" y="24530"/>
                  </a:moveTo>
                  <a:cubicBezTo>
                    <a:pt x="-10293" y="6214"/>
                    <a:pt x="26124" y="-10536"/>
                    <a:pt x="31365" y="8213"/>
                  </a:cubicBezTo>
                  <a:cubicBezTo>
                    <a:pt x="36173" y="25557"/>
                    <a:pt x="10077" y="34580"/>
                    <a:pt x="2836" y="2453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AC691BBA-832A-A2EF-742F-6EB9A635EB67}"/>
                </a:ext>
              </a:extLst>
            </p:cNvPr>
            <p:cNvSpPr/>
            <p:nvPr/>
          </p:nvSpPr>
          <p:spPr>
            <a:xfrm>
              <a:off x="9676658" y="4817858"/>
              <a:ext cx="105290" cy="68254"/>
            </a:xfrm>
            <a:custGeom>
              <a:avLst/>
              <a:gdLst>
                <a:gd name="csX0" fmla="*/ 83496 w 105290"/>
                <a:gd name="csY0" fmla="*/ 1141 h 68254"/>
                <a:gd name="csX1" fmla="*/ 99867 w 105290"/>
                <a:gd name="csY1" fmla="*/ 2492 h 68254"/>
                <a:gd name="csX2" fmla="*/ 19794 w 105290"/>
                <a:gd name="csY2" fmla="*/ 58467 h 68254"/>
                <a:gd name="csX3" fmla="*/ 7800 w 105290"/>
                <a:gd name="csY3" fmla="*/ 7625 h 68254"/>
                <a:gd name="csX4" fmla="*/ 27359 w 105290"/>
                <a:gd name="csY4" fmla="*/ 7409 h 68254"/>
                <a:gd name="csX5" fmla="*/ 83550 w 105290"/>
                <a:gd name="csY5" fmla="*/ 1141 h 68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290" h="68254">
                  <a:moveTo>
                    <a:pt x="83496" y="1141"/>
                  </a:moveTo>
                  <a:cubicBezTo>
                    <a:pt x="89007" y="-534"/>
                    <a:pt x="94735" y="-588"/>
                    <a:pt x="99867" y="2492"/>
                  </a:cubicBezTo>
                  <a:cubicBezTo>
                    <a:pt x="122398" y="18701"/>
                    <a:pt x="70637" y="94992"/>
                    <a:pt x="19794" y="58467"/>
                  </a:cubicBezTo>
                  <a:cubicBezTo>
                    <a:pt x="7692" y="49769"/>
                    <a:pt x="-10571" y="16432"/>
                    <a:pt x="7800" y="7625"/>
                  </a:cubicBezTo>
                  <a:lnTo>
                    <a:pt x="27359" y="7409"/>
                  </a:lnTo>
                  <a:cubicBezTo>
                    <a:pt x="52267" y="70246"/>
                    <a:pt x="65720" y="6544"/>
                    <a:pt x="83550" y="114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C0D9E1D0-0D63-4597-5B43-85132E19A89C}"/>
                </a:ext>
              </a:extLst>
            </p:cNvPr>
            <p:cNvSpPr/>
            <p:nvPr/>
          </p:nvSpPr>
          <p:spPr>
            <a:xfrm>
              <a:off x="9783157" y="4791978"/>
              <a:ext cx="32069" cy="31014"/>
            </a:xfrm>
            <a:custGeom>
              <a:avLst/>
              <a:gdLst>
                <a:gd name="csX0" fmla="*/ 3148 w 32069"/>
                <a:gd name="csY0" fmla="*/ 2654 h 31014"/>
                <a:gd name="csX1" fmla="*/ 22059 w 32069"/>
                <a:gd name="csY1" fmla="*/ 28912 h 31014"/>
                <a:gd name="csX2" fmla="*/ 3148 w 32069"/>
                <a:gd name="csY2" fmla="*/ 2654 h 31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069" h="31014">
                  <a:moveTo>
                    <a:pt x="3148" y="2654"/>
                  </a:moveTo>
                  <a:cubicBezTo>
                    <a:pt x="20978" y="-8098"/>
                    <a:pt x="46373" y="16485"/>
                    <a:pt x="22059" y="28912"/>
                  </a:cubicBezTo>
                  <a:cubicBezTo>
                    <a:pt x="1419" y="39448"/>
                    <a:pt x="-4362" y="7192"/>
                    <a:pt x="3148" y="2654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DC17176F-2E5E-CDCC-D208-6C14E138BA4B}"/>
                </a:ext>
              </a:extLst>
            </p:cNvPr>
            <p:cNvSpPr/>
            <p:nvPr/>
          </p:nvSpPr>
          <p:spPr>
            <a:xfrm>
              <a:off x="9655390" y="4769990"/>
              <a:ext cx="27589" cy="28964"/>
            </a:xfrm>
            <a:custGeom>
              <a:avLst/>
              <a:gdLst>
                <a:gd name="csX0" fmla="*/ 23449 w 27589"/>
                <a:gd name="csY0" fmla="*/ 28316 h 28964"/>
                <a:gd name="csX1" fmla="*/ 0 w 27589"/>
                <a:gd name="csY1" fmla="*/ 28964 h 28964"/>
                <a:gd name="csX2" fmla="*/ 7402 w 27589"/>
                <a:gd name="csY2" fmla="*/ 4 h 28964"/>
                <a:gd name="csX3" fmla="*/ 23395 w 27589"/>
                <a:gd name="csY3" fmla="*/ 28262 h 28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589" h="28964">
                  <a:moveTo>
                    <a:pt x="23449" y="28316"/>
                  </a:moveTo>
                  <a:lnTo>
                    <a:pt x="0" y="28964"/>
                  </a:lnTo>
                  <a:lnTo>
                    <a:pt x="7402" y="4"/>
                  </a:lnTo>
                  <a:cubicBezTo>
                    <a:pt x="25935" y="-266"/>
                    <a:pt x="32796" y="13241"/>
                    <a:pt x="23395" y="2826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4EA29D52-1939-9E9F-917D-C57AC8BCA7DB}"/>
                </a:ext>
              </a:extLst>
            </p:cNvPr>
            <p:cNvSpPr/>
            <p:nvPr/>
          </p:nvSpPr>
          <p:spPr>
            <a:xfrm>
              <a:off x="9934369" y="4606312"/>
              <a:ext cx="98591" cy="91766"/>
            </a:xfrm>
            <a:custGeom>
              <a:avLst/>
              <a:gdLst>
                <a:gd name="csX0" fmla="*/ 76702 w 98591"/>
                <a:gd name="csY0" fmla="*/ 348 h 91766"/>
                <a:gd name="csX1" fmla="*/ 92317 w 98591"/>
                <a:gd name="csY1" fmla="*/ 64158 h 91766"/>
                <a:gd name="csX2" fmla="*/ 3329 w 98591"/>
                <a:gd name="csY2" fmla="*/ 52434 h 91766"/>
                <a:gd name="csX3" fmla="*/ 57197 w 98591"/>
                <a:gd name="csY3" fmla="*/ 53136 h 91766"/>
                <a:gd name="csX4" fmla="*/ 76702 w 98591"/>
                <a:gd name="csY4" fmla="*/ 348 h 91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591" h="91766">
                  <a:moveTo>
                    <a:pt x="76702" y="348"/>
                  </a:moveTo>
                  <a:cubicBezTo>
                    <a:pt x="104582" y="-4730"/>
                    <a:pt x="100962" y="47139"/>
                    <a:pt x="92317" y="64158"/>
                  </a:cubicBezTo>
                  <a:cubicBezTo>
                    <a:pt x="64924" y="117756"/>
                    <a:pt x="-17473" y="81880"/>
                    <a:pt x="3329" y="52434"/>
                  </a:cubicBezTo>
                  <a:cubicBezTo>
                    <a:pt x="15108" y="35738"/>
                    <a:pt x="37206" y="69129"/>
                    <a:pt x="57197" y="53136"/>
                  </a:cubicBezTo>
                  <a:cubicBezTo>
                    <a:pt x="71083" y="42060"/>
                    <a:pt x="55684" y="4185"/>
                    <a:pt x="76702" y="34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9DB173F4-B265-AD60-A03A-405D2992F735}"/>
                </a:ext>
              </a:extLst>
            </p:cNvPr>
            <p:cNvSpPr/>
            <p:nvPr/>
          </p:nvSpPr>
          <p:spPr>
            <a:xfrm>
              <a:off x="9886404" y="4605216"/>
              <a:ext cx="30862" cy="31101"/>
            </a:xfrm>
            <a:custGeom>
              <a:avLst/>
              <a:gdLst>
                <a:gd name="csX0" fmla="*/ 8610 w 30862"/>
                <a:gd name="csY0" fmla="*/ 1120 h 31101"/>
                <a:gd name="csX1" fmla="*/ 25251 w 30862"/>
                <a:gd name="csY1" fmla="*/ 27541 h 31101"/>
                <a:gd name="csX2" fmla="*/ 8610 w 30862"/>
                <a:gd name="csY2" fmla="*/ 1120 h 3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2" h="31101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7" y="42237"/>
                    <a:pt x="-9976" y="7063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F3A8BDD6-3B50-3002-5230-240FDFED675C}"/>
                </a:ext>
              </a:extLst>
            </p:cNvPr>
            <p:cNvSpPr/>
            <p:nvPr/>
          </p:nvSpPr>
          <p:spPr>
            <a:xfrm>
              <a:off x="9991541" y="4540204"/>
              <a:ext cx="31126" cy="31747"/>
            </a:xfrm>
            <a:custGeom>
              <a:avLst/>
              <a:gdLst>
                <a:gd name="csX0" fmla="*/ 2673 w 31126"/>
                <a:gd name="csY0" fmla="*/ 26311 h 31747"/>
                <a:gd name="csX1" fmla="*/ 16937 w 31126"/>
                <a:gd name="csY1" fmla="*/ 431 h 31747"/>
                <a:gd name="csX2" fmla="*/ 2673 w 31126"/>
                <a:gd name="csY2" fmla="*/ 26311 h 31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126" h="31747">
                  <a:moveTo>
                    <a:pt x="2673" y="26311"/>
                  </a:moveTo>
                  <a:cubicBezTo>
                    <a:pt x="-3486" y="16316"/>
                    <a:pt x="890" y="-3135"/>
                    <a:pt x="16937" y="431"/>
                  </a:cubicBezTo>
                  <a:cubicBezTo>
                    <a:pt x="50976" y="7941"/>
                    <a:pt x="14614" y="45600"/>
                    <a:pt x="2673" y="2631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81011E88-C7BE-B9C1-3B94-D548D6ACC562}"/>
                </a:ext>
              </a:extLst>
            </p:cNvPr>
            <p:cNvSpPr/>
            <p:nvPr/>
          </p:nvSpPr>
          <p:spPr>
            <a:xfrm>
              <a:off x="9133219" y="3345375"/>
              <a:ext cx="104818" cy="62192"/>
            </a:xfrm>
            <a:custGeom>
              <a:avLst/>
              <a:gdLst>
                <a:gd name="csX0" fmla="*/ 35898 w 104818"/>
                <a:gd name="csY0" fmla="*/ 23072 h 62192"/>
                <a:gd name="csX1" fmla="*/ 101437 w 104818"/>
                <a:gd name="csY1" fmla="*/ 5891 h 62192"/>
                <a:gd name="csX2" fmla="*/ 1535 w 104818"/>
                <a:gd name="csY2" fmla="*/ 13563 h 62192"/>
                <a:gd name="csX3" fmla="*/ 35898 w 104818"/>
                <a:gd name="csY3" fmla="*/ 23072 h 62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4818" h="62192">
                  <a:moveTo>
                    <a:pt x="35898" y="23072"/>
                  </a:moveTo>
                  <a:cubicBezTo>
                    <a:pt x="67830" y="49169"/>
                    <a:pt x="70424" y="-6482"/>
                    <a:pt x="101437" y="5891"/>
                  </a:cubicBezTo>
                  <a:cubicBezTo>
                    <a:pt x="128506" y="85315"/>
                    <a:pt x="-16349" y="74023"/>
                    <a:pt x="1535" y="13563"/>
                  </a:cubicBezTo>
                  <a:cubicBezTo>
                    <a:pt x="11368" y="-19720"/>
                    <a:pt x="29847" y="18102"/>
                    <a:pt x="35898" y="2307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AB1EC416-0BC0-1693-99DC-6185A7888553}"/>
                </a:ext>
              </a:extLst>
            </p:cNvPr>
            <p:cNvSpPr/>
            <p:nvPr/>
          </p:nvSpPr>
          <p:spPr>
            <a:xfrm>
              <a:off x="9095607" y="3311916"/>
              <a:ext cx="31790" cy="31833"/>
            </a:xfrm>
            <a:custGeom>
              <a:avLst/>
              <a:gdLst>
                <a:gd name="csX0" fmla="*/ 27530 w 31790"/>
                <a:gd name="csY0" fmla="*/ 27949 h 31833"/>
                <a:gd name="csX1" fmla="*/ 1919 w 31790"/>
                <a:gd name="csY1" fmla="*/ 9740 h 31833"/>
                <a:gd name="csX2" fmla="*/ 27530 w 31790"/>
                <a:gd name="csY2" fmla="*/ 27949 h 31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90" h="31833">
                  <a:moveTo>
                    <a:pt x="27530" y="27949"/>
                  </a:moveTo>
                  <a:cubicBezTo>
                    <a:pt x="17480" y="37998"/>
                    <a:pt x="-6996" y="27354"/>
                    <a:pt x="1919" y="9740"/>
                  </a:cubicBezTo>
                  <a:cubicBezTo>
                    <a:pt x="14400" y="-14843"/>
                    <a:pt x="42442" y="13090"/>
                    <a:pt x="27530" y="2794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C119F438-D190-0621-59BA-2C84290F301F}"/>
                </a:ext>
              </a:extLst>
            </p:cNvPr>
            <p:cNvSpPr/>
            <p:nvPr/>
          </p:nvSpPr>
          <p:spPr>
            <a:xfrm>
              <a:off x="9243158" y="3327727"/>
              <a:ext cx="32839" cy="29018"/>
            </a:xfrm>
            <a:custGeom>
              <a:avLst/>
              <a:gdLst>
                <a:gd name="csX0" fmla="*/ 30453 w 32839"/>
                <a:gd name="csY0" fmla="*/ 3925 h 29018"/>
                <a:gd name="csX1" fmla="*/ 3978 w 32839"/>
                <a:gd name="csY1" fmla="*/ 23106 h 29018"/>
                <a:gd name="csX2" fmla="*/ 30453 w 32839"/>
                <a:gd name="csY2" fmla="*/ 3925 h 29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39" h="29018">
                  <a:moveTo>
                    <a:pt x="30453" y="3925"/>
                  </a:moveTo>
                  <a:cubicBezTo>
                    <a:pt x="40719" y="18459"/>
                    <a:pt x="15217" y="39369"/>
                    <a:pt x="3978" y="23106"/>
                  </a:cubicBezTo>
                  <a:cubicBezTo>
                    <a:pt x="-11907" y="89"/>
                    <a:pt x="24510" y="-4504"/>
                    <a:pt x="30453" y="392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D8640BCA-7444-BFE3-F536-4599B39F29D1}"/>
                </a:ext>
              </a:extLst>
            </p:cNvPr>
            <p:cNvSpPr/>
            <p:nvPr/>
          </p:nvSpPr>
          <p:spPr>
            <a:xfrm>
              <a:off x="8219106" y="3871515"/>
              <a:ext cx="227767" cy="206687"/>
            </a:xfrm>
            <a:custGeom>
              <a:avLst/>
              <a:gdLst>
                <a:gd name="csX0" fmla="*/ 198395 w 227767"/>
                <a:gd name="csY0" fmla="*/ 31238 h 206687"/>
                <a:gd name="csX1" fmla="*/ 19338 w 227767"/>
                <a:gd name="csY1" fmla="*/ 164368 h 206687"/>
                <a:gd name="csX2" fmla="*/ 198395 w 227767"/>
                <a:gd name="csY2" fmla="*/ 31238 h 206687"/>
                <a:gd name="csX3" fmla="*/ 97358 w 227767"/>
                <a:gd name="csY3" fmla="*/ 40261 h 206687"/>
                <a:gd name="csX4" fmla="*/ 110541 w 227767"/>
                <a:gd name="csY4" fmla="*/ 169663 h 206687"/>
                <a:gd name="csX5" fmla="*/ 97358 w 227767"/>
                <a:gd name="csY5" fmla="*/ 40261 h 206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767" h="206687">
                  <a:moveTo>
                    <a:pt x="198395" y="31238"/>
                  </a:moveTo>
                  <a:cubicBezTo>
                    <a:pt x="302025" y="134706"/>
                    <a:pt x="104760" y="279345"/>
                    <a:pt x="19338" y="164368"/>
                  </a:cubicBezTo>
                  <a:cubicBezTo>
                    <a:pt x="-56466" y="62305"/>
                    <a:pt x="108974" y="-58075"/>
                    <a:pt x="198395" y="31238"/>
                  </a:cubicBezTo>
                  <a:close/>
                  <a:moveTo>
                    <a:pt x="97358" y="40261"/>
                  </a:moveTo>
                  <a:cubicBezTo>
                    <a:pt x="15070" y="57280"/>
                    <a:pt x="21932" y="173445"/>
                    <a:pt x="110541" y="169663"/>
                  </a:cubicBezTo>
                  <a:cubicBezTo>
                    <a:pt x="217143" y="165071"/>
                    <a:pt x="214928" y="15947"/>
                    <a:pt x="97358" y="4026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0BEB70DF-6C61-0151-C8C9-34D0448DDCA3}"/>
                </a:ext>
              </a:extLst>
            </p:cNvPr>
            <p:cNvSpPr/>
            <p:nvPr/>
          </p:nvSpPr>
          <p:spPr>
            <a:xfrm>
              <a:off x="10645004" y="4658605"/>
              <a:ext cx="81753" cy="63472"/>
            </a:xfrm>
            <a:custGeom>
              <a:avLst/>
              <a:gdLst>
                <a:gd name="csX0" fmla="*/ 6489 w 81753"/>
                <a:gd name="csY0" fmla="*/ 6516 h 63472"/>
                <a:gd name="csX1" fmla="*/ 42041 w 81753"/>
                <a:gd name="csY1" fmla="*/ 29047 h 63472"/>
                <a:gd name="csX2" fmla="*/ 81754 w 81753"/>
                <a:gd name="csY2" fmla="*/ 37259 h 63472"/>
                <a:gd name="csX3" fmla="*/ 6489 w 81753"/>
                <a:gd name="csY3" fmla="*/ 6516 h 634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1753" h="63472">
                  <a:moveTo>
                    <a:pt x="6489" y="6516"/>
                  </a:moveTo>
                  <a:cubicBezTo>
                    <a:pt x="25400" y="-16069"/>
                    <a:pt x="35557" y="27156"/>
                    <a:pt x="42041" y="29047"/>
                  </a:cubicBezTo>
                  <a:cubicBezTo>
                    <a:pt x="58358" y="26399"/>
                    <a:pt x="72676" y="18132"/>
                    <a:pt x="81754" y="37259"/>
                  </a:cubicBezTo>
                  <a:cubicBezTo>
                    <a:pt x="68300" y="95288"/>
                    <a:pt x="-25118" y="44229"/>
                    <a:pt x="6489" y="651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7B324B1D-9653-1A19-E48C-9373C40E2DBA}"/>
                </a:ext>
              </a:extLst>
            </p:cNvPr>
            <p:cNvSpPr/>
            <p:nvPr/>
          </p:nvSpPr>
          <p:spPr>
            <a:xfrm>
              <a:off x="10655753" y="4598913"/>
              <a:ext cx="34609" cy="32267"/>
            </a:xfrm>
            <a:custGeom>
              <a:avLst/>
              <a:gdLst>
                <a:gd name="csX0" fmla="*/ 4817 w 34609"/>
                <a:gd name="csY0" fmla="*/ 2776 h 32267"/>
                <a:gd name="csX1" fmla="*/ 28590 w 34609"/>
                <a:gd name="csY1" fmla="*/ 28981 h 32267"/>
                <a:gd name="csX2" fmla="*/ 4817 w 34609"/>
                <a:gd name="csY2" fmla="*/ 2776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09" h="32267">
                  <a:moveTo>
                    <a:pt x="4817" y="2776"/>
                  </a:moveTo>
                  <a:cubicBezTo>
                    <a:pt x="22647" y="-8354"/>
                    <a:pt x="45718" y="16770"/>
                    <a:pt x="28590" y="28981"/>
                  </a:cubicBezTo>
                  <a:cubicBezTo>
                    <a:pt x="9950" y="42272"/>
                    <a:pt x="-9177" y="11529"/>
                    <a:pt x="4817" y="277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8C8831FD-9650-E0FC-B474-E8D7BE95FE0F}"/>
                </a:ext>
              </a:extLst>
            </p:cNvPr>
            <p:cNvSpPr/>
            <p:nvPr/>
          </p:nvSpPr>
          <p:spPr>
            <a:xfrm>
              <a:off x="10738346" y="4639973"/>
              <a:ext cx="32713" cy="31838"/>
            </a:xfrm>
            <a:custGeom>
              <a:avLst/>
              <a:gdLst>
                <a:gd name="csX0" fmla="*/ 4890 w 32713"/>
                <a:gd name="csY0" fmla="*/ 27525 h 31838"/>
                <a:gd name="csX1" fmla="*/ 22936 w 32713"/>
                <a:gd name="csY1" fmla="*/ 1915 h 31838"/>
                <a:gd name="csX2" fmla="*/ 4890 w 32713"/>
                <a:gd name="csY2" fmla="*/ 27525 h 31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13" h="31838">
                  <a:moveTo>
                    <a:pt x="4890" y="27525"/>
                  </a:moveTo>
                  <a:cubicBezTo>
                    <a:pt x="-7861" y="14288"/>
                    <a:pt x="6511" y="-6406"/>
                    <a:pt x="22936" y="1915"/>
                  </a:cubicBezTo>
                  <a:cubicBezTo>
                    <a:pt x="47682" y="14504"/>
                    <a:pt x="19370" y="42546"/>
                    <a:pt x="4890" y="2752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93DA8097-3C36-29AB-185B-89824E0BBBDB}"/>
                </a:ext>
              </a:extLst>
            </p:cNvPr>
            <p:cNvSpPr/>
            <p:nvPr/>
          </p:nvSpPr>
          <p:spPr>
            <a:xfrm>
              <a:off x="10219776" y="4687403"/>
              <a:ext cx="87111" cy="57765"/>
            </a:xfrm>
            <a:custGeom>
              <a:avLst/>
              <a:gdLst>
                <a:gd name="csX0" fmla="*/ 8444 w 87111"/>
                <a:gd name="csY0" fmla="*/ 951 h 57765"/>
                <a:gd name="csX1" fmla="*/ 24923 w 87111"/>
                <a:gd name="csY1" fmla="*/ 2950 h 57765"/>
                <a:gd name="csX2" fmla="*/ 74577 w 87111"/>
                <a:gd name="csY2" fmla="*/ 15701 h 57765"/>
                <a:gd name="csX3" fmla="*/ 87112 w 87111"/>
                <a:gd name="csY3" fmla="*/ 35800 h 57765"/>
                <a:gd name="csX4" fmla="*/ 609 w 87111"/>
                <a:gd name="csY4" fmla="*/ 12784 h 57765"/>
                <a:gd name="csX5" fmla="*/ 8498 w 87111"/>
                <a:gd name="csY5" fmla="*/ 951 h 57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7111" h="57765">
                  <a:moveTo>
                    <a:pt x="8444" y="951"/>
                  </a:moveTo>
                  <a:cubicBezTo>
                    <a:pt x="13793" y="-832"/>
                    <a:pt x="20006" y="-76"/>
                    <a:pt x="24923" y="2950"/>
                  </a:cubicBezTo>
                  <a:cubicBezTo>
                    <a:pt x="41834" y="13378"/>
                    <a:pt x="30380" y="36017"/>
                    <a:pt x="74577" y="15701"/>
                  </a:cubicBezTo>
                  <a:lnTo>
                    <a:pt x="87112" y="35800"/>
                  </a:lnTo>
                  <a:cubicBezTo>
                    <a:pt x="66580" y="75891"/>
                    <a:pt x="-7441" y="56872"/>
                    <a:pt x="609" y="12784"/>
                  </a:cubicBezTo>
                  <a:cubicBezTo>
                    <a:pt x="1582" y="7489"/>
                    <a:pt x="2717" y="2896"/>
                    <a:pt x="8498" y="95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10E8EFC2-6184-B83F-A149-394400F65532}"/>
                </a:ext>
              </a:extLst>
            </p:cNvPr>
            <p:cNvSpPr/>
            <p:nvPr/>
          </p:nvSpPr>
          <p:spPr>
            <a:xfrm>
              <a:off x="10215043" y="4626294"/>
              <a:ext cx="31951" cy="28724"/>
            </a:xfrm>
            <a:custGeom>
              <a:avLst/>
              <a:gdLst>
                <a:gd name="csX0" fmla="*/ 29115 w 31951"/>
                <a:gd name="csY0" fmla="*/ 4194 h 28724"/>
                <a:gd name="csX1" fmla="*/ 587 w 31951"/>
                <a:gd name="csY1" fmla="*/ 20511 h 28724"/>
                <a:gd name="csX2" fmla="*/ 29115 w 31951"/>
                <a:gd name="csY2" fmla="*/ 4194 h 28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51" h="28724">
                  <a:moveTo>
                    <a:pt x="29115" y="4194"/>
                  </a:moveTo>
                  <a:cubicBezTo>
                    <a:pt x="42245" y="22510"/>
                    <a:pt x="5828" y="39260"/>
                    <a:pt x="587" y="20511"/>
                  </a:cubicBezTo>
                  <a:cubicBezTo>
                    <a:pt x="-4222" y="3167"/>
                    <a:pt x="21875" y="-5856"/>
                    <a:pt x="29115" y="4194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CD089B1C-ABA4-3ED4-C34D-B93E211313AA}"/>
                </a:ext>
              </a:extLst>
            </p:cNvPr>
            <p:cNvSpPr/>
            <p:nvPr/>
          </p:nvSpPr>
          <p:spPr>
            <a:xfrm>
              <a:off x="10317126" y="4667727"/>
              <a:ext cx="28354" cy="29643"/>
            </a:xfrm>
            <a:custGeom>
              <a:avLst/>
              <a:gdLst>
                <a:gd name="csX0" fmla="*/ 7645 w 28354"/>
                <a:gd name="csY0" fmla="*/ 1338 h 29643"/>
                <a:gd name="csX1" fmla="*/ 16182 w 28354"/>
                <a:gd name="csY1" fmla="*/ 29542 h 29643"/>
                <a:gd name="csX2" fmla="*/ 7645 w 28354"/>
                <a:gd name="csY2" fmla="*/ 1338 h 29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354" h="29643">
                  <a:moveTo>
                    <a:pt x="7645" y="1338"/>
                  </a:moveTo>
                  <a:cubicBezTo>
                    <a:pt x="34769" y="-7090"/>
                    <a:pt x="32661" y="26949"/>
                    <a:pt x="16182" y="29542"/>
                  </a:cubicBezTo>
                  <a:cubicBezTo>
                    <a:pt x="4349" y="31433"/>
                    <a:pt x="-8618" y="6363"/>
                    <a:pt x="7645" y="133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1A42D13B-7D3C-F25C-C4CA-0F2CE2225C19}"/>
                </a:ext>
              </a:extLst>
            </p:cNvPr>
            <p:cNvSpPr/>
            <p:nvPr/>
          </p:nvSpPr>
          <p:spPr>
            <a:xfrm>
              <a:off x="10444113" y="4504813"/>
              <a:ext cx="95581" cy="76054"/>
            </a:xfrm>
            <a:custGeom>
              <a:avLst/>
              <a:gdLst>
                <a:gd name="csX0" fmla="*/ 3901 w 95581"/>
                <a:gd name="csY0" fmla="*/ 34039 h 76054"/>
                <a:gd name="csX1" fmla="*/ 45343 w 95581"/>
                <a:gd name="csY1" fmla="*/ 39712 h 76054"/>
                <a:gd name="csX2" fmla="*/ 69008 w 95581"/>
                <a:gd name="csY2" fmla="*/ 0 h 76054"/>
                <a:gd name="csX3" fmla="*/ 85433 w 95581"/>
                <a:gd name="csY3" fmla="*/ 1999 h 76054"/>
                <a:gd name="csX4" fmla="*/ 27404 w 95581"/>
                <a:gd name="csY4" fmla="*/ 74832 h 76054"/>
                <a:gd name="csX5" fmla="*/ 3847 w 95581"/>
                <a:gd name="csY5" fmla="*/ 34039 h 76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81" h="76054">
                  <a:moveTo>
                    <a:pt x="3901" y="34039"/>
                  </a:moveTo>
                  <a:cubicBezTo>
                    <a:pt x="20921" y="27069"/>
                    <a:pt x="31187" y="46358"/>
                    <a:pt x="45343" y="39712"/>
                  </a:cubicBezTo>
                  <a:cubicBezTo>
                    <a:pt x="64794" y="30527"/>
                    <a:pt x="57499" y="3944"/>
                    <a:pt x="69008" y="0"/>
                  </a:cubicBezTo>
                  <a:lnTo>
                    <a:pt x="85433" y="1999"/>
                  </a:lnTo>
                  <a:cubicBezTo>
                    <a:pt x="115258" y="17182"/>
                    <a:pt x="74357" y="86016"/>
                    <a:pt x="27404" y="74832"/>
                  </a:cubicBezTo>
                  <a:cubicBezTo>
                    <a:pt x="8548" y="70347"/>
                    <a:pt x="-7661" y="52950"/>
                    <a:pt x="3847" y="3403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4EEB00BF-3BC2-F8E7-DFFD-26C1D4EE024A}"/>
                </a:ext>
              </a:extLst>
            </p:cNvPr>
            <p:cNvSpPr/>
            <p:nvPr/>
          </p:nvSpPr>
          <p:spPr>
            <a:xfrm>
              <a:off x="10393117" y="4488209"/>
              <a:ext cx="30010" cy="32515"/>
            </a:xfrm>
            <a:custGeom>
              <a:avLst/>
              <a:gdLst>
                <a:gd name="csX0" fmla="*/ 24856 w 30010"/>
                <a:gd name="csY0" fmla="*/ 2340 h 32515"/>
                <a:gd name="csX1" fmla="*/ 5730 w 30010"/>
                <a:gd name="csY1" fmla="*/ 28653 h 32515"/>
                <a:gd name="csX2" fmla="*/ 24856 w 30010"/>
                <a:gd name="csY2" fmla="*/ 2340 h 32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010" h="32515">
                  <a:moveTo>
                    <a:pt x="24856" y="2340"/>
                  </a:moveTo>
                  <a:cubicBezTo>
                    <a:pt x="36581" y="9634"/>
                    <a:pt x="27504" y="43889"/>
                    <a:pt x="5730" y="28653"/>
                  </a:cubicBezTo>
                  <a:cubicBezTo>
                    <a:pt x="-9453" y="18009"/>
                    <a:pt x="8539" y="-7872"/>
                    <a:pt x="24856" y="234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BCDAA839-D8A6-9357-3278-EC36ECC08978}"/>
                </a:ext>
              </a:extLst>
            </p:cNvPr>
            <p:cNvSpPr/>
            <p:nvPr/>
          </p:nvSpPr>
          <p:spPr>
            <a:xfrm>
              <a:off x="10483136" y="4441564"/>
              <a:ext cx="31747" cy="31125"/>
            </a:xfrm>
            <a:custGeom>
              <a:avLst/>
              <a:gdLst>
                <a:gd name="csX0" fmla="*/ 26311 w 31747"/>
                <a:gd name="csY0" fmla="*/ 28453 h 31125"/>
                <a:gd name="csX1" fmla="*/ 431 w 31747"/>
                <a:gd name="csY1" fmla="*/ 14189 h 31125"/>
                <a:gd name="csX2" fmla="*/ 26311 w 31747"/>
                <a:gd name="csY2" fmla="*/ 28453 h 31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47" h="31125">
                  <a:moveTo>
                    <a:pt x="26311" y="28453"/>
                  </a:moveTo>
                  <a:cubicBezTo>
                    <a:pt x="16316" y="34612"/>
                    <a:pt x="-3135" y="30236"/>
                    <a:pt x="431" y="14189"/>
                  </a:cubicBezTo>
                  <a:cubicBezTo>
                    <a:pt x="7941" y="-19850"/>
                    <a:pt x="45600" y="16512"/>
                    <a:pt x="26311" y="2845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BDB01853-D372-5672-18C5-91E240F94A64}"/>
                </a:ext>
              </a:extLst>
            </p:cNvPr>
            <p:cNvSpPr/>
            <p:nvPr/>
          </p:nvSpPr>
          <p:spPr>
            <a:xfrm>
              <a:off x="10495476" y="4846578"/>
              <a:ext cx="96853" cy="80133"/>
            </a:xfrm>
            <a:custGeom>
              <a:avLst/>
              <a:gdLst>
                <a:gd name="csX0" fmla="*/ 6515 w 96853"/>
                <a:gd name="csY0" fmla="*/ 66920 h 80133"/>
                <a:gd name="csX1" fmla="*/ 7595 w 96853"/>
                <a:gd name="csY1" fmla="*/ 29693 h 80133"/>
                <a:gd name="csX2" fmla="*/ 32611 w 96853"/>
                <a:gd name="csY2" fmla="*/ 43147 h 80133"/>
                <a:gd name="csX3" fmla="*/ 69838 w 96853"/>
                <a:gd name="csY3" fmla="*/ 5055 h 80133"/>
                <a:gd name="csX4" fmla="*/ 74539 w 96853"/>
                <a:gd name="csY4" fmla="*/ 72539 h 80133"/>
                <a:gd name="csX5" fmla="*/ 6515 w 96853"/>
                <a:gd name="csY5" fmla="*/ 66920 h 80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6853" h="80133">
                  <a:moveTo>
                    <a:pt x="6515" y="66920"/>
                  </a:moveTo>
                  <a:cubicBezTo>
                    <a:pt x="-671" y="58221"/>
                    <a:pt x="-3967" y="33151"/>
                    <a:pt x="7595" y="29693"/>
                  </a:cubicBezTo>
                  <a:cubicBezTo>
                    <a:pt x="19860" y="26613"/>
                    <a:pt x="23804" y="40229"/>
                    <a:pt x="32611" y="43147"/>
                  </a:cubicBezTo>
                  <a:cubicBezTo>
                    <a:pt x="73242" y="56546"/>
                    <a:pt x="54602" y="18293"/>
                    <a:pt x="69838" y="5055"/>
                  </a:cubicBezTo>
                  <a:cubicBezTo>
                    <a:pt x="97664" y="-19204"/>
                    <a:pt x="111226" y="50549"/>
                    <a:pt x="74539" y="72539"/>
                  </a:cubicBezTo>
                  <a:cubicBezTo>
                    <a:pt x="56709" y="83237"/>
                    <a:pt x="20346" y="83723"/>
                    <a:pt x="6515" y="669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E68E1E94-2CAA-8DD0-6F76-B3332FA4999F}"/>
                </a:ext>
              </a:extLst>
            </p:cNvPr>
            <p:cNvSpPr/>
            <p:nvPr/>
          </p:nvSpPr>
          <p:spPr>
            <a:xfrm>
              <a:off x="10548006" y="4812800"/>
              <a:ext cx="30863" cy="31100"/>
            </a:xfrm>
            <a:custGeom>
              <a:avLst/>
              <a:gdLst>
                <a:gd name="csX0" fmla="*/ 8610 w 30863"/>
                <a:gd name="csY0" fmla="*/ 1120 h 31100"/>
                <a:gd name="csX1" fmla="*/ 25251 w 30863"/>
                <a:gd name="csY1" fmla="*/ 27541 h 31100"/>
                <a:gd name="csX2" fmla="*/ 8610 w 30863"/>
                <a:gd name="csY2" fmla="*/ 1120 h 3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3" h="31100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4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A3F7E779-736B-7EBD-5026-692312DAA7C1}"/>
                </a:ext>
              </a:extLst>
            </p:cNvPr>
            <p:cNvSpPr/>
            <p:nvPr/>
          </p:nvSpPr>
          <p:spPr>
            <a:xfrm>
              <a:off x="10461071" y="4851432"/>
              <a:ext cx="30862" cy="31100"/>
            </a:xfrm>
            <a:custGeom>
              <a:avLst/>
              <a:gdLst>
                <a:gd name="csX0" fmla="*/ 8610 w 30862"/>
                <a:gd name="csY0" fmla="*/ 1120 h 31100"/>
                <a:gd name="csX1" fmla="*/ 25251 w 30862"/>
                <a:gd name="csY1" fmla="*/ 27541 h 31100"/>
                <a:gd name="csX2" fmla="*/ 8610 w 30862"/>
                <a:gd name="csY2" fmla="*/ 1120 h 3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2" h="31100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3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FB221B7F-09CB-63CD-445C-2AA22841B0D2}"/>
                </a:ext>
              </a:extLst>
            </p:cNvPr>
            <p:cNvSpPr/>
            <p:nvPr/>
          </p:nvSpPr>
          <p:spPr>
            <a:xfrm>
              <a:off x="10883457" y="4870962"/>
              <a:ext cx="93697" cy="83062"/>
            </a:xfrm>
            <a:custGeom>
              <a:avLst/>
              <a:gdLst>
                <a:gd name="csX0" fmla="*/ 69579 w 93697"/>
                <a:gd name="csY0" fmla="*/ 1203 h 83062"/>
                <a:gd name="csX1" fmla="*/ 85788 w 93697"/>
                <a:gd name="csY1" fmla="*/ 2554 h 83062"/>
                <a:gd name="csX2" fmla="*/ 798 w 93697"/>
                <a:gd name="csY2" fmla="*/ 58853 h 83062"/>
                <a:gd name="csX3" fmla="*/ 46832 w 93697"/>
                <a:gd name="csY3" fmla="*/ 46588 h 83062"/>
                <a:gd name="csX4" fmla="*/ 69579 w 93697"/>
                <a:gd name="csY4" fmla="*/ 1203 h 83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3697" h="83062">
                  <a:moveTo>
                    <a:pt x="69579" y="1203"/>
                  </a:moveTo>
                  <a:cubicBezTo>
                    <a:pt x="75036" y="-364"/>
                    <a:pt x="80871" y="-850"/>
                    <a:pt x="85788" y="2554"/>
                  </a:cubicBezTo>
                  <a:cubicBezTo>
                    <a:pt x="123771" y="58259"/>
                    <a:pt x="13279" y="117422"/>
                    <a:pt x="798" y="58853"/>
                  </a:cubicBezTo>
                  <a:cubicBezTo>
                    <a:pt x="-6442" y="24922"/>
                    <a:pt x="37701" y="51235"/>
                    <a:pt x="46832" y="46588"/>
                  </a:cubicBezTo>
                  <a:cubicBezTo>
                    <a:pt x="63420" y="38160"/>
                    <a:pt x="49047" y="7038"/>
                    <a:pt x="69579" y="120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33CEC839-1F5B-1D8C-99D5-AF26C04921C4}"/>
                </a:ext>
              </a:extLst>
            </p:cNvPr>
            <p:cNvSpPr/>
            <p:nvPr/>
          </p:nvSpPr>
          <p:spPr>
            <a:xfrm>
              <a:off x="10938215" y="4826800"/>
              <a:ext cx="32516" cy="29963"/>
            </a:xfrm>
            <a:custGeom>
              <a:avLst/>
              <a:gdLst>
                <a:gd name="csX0" fmla="*/ 2340 w 32516"/>
                <a:gd name="csY0" fmla="*/ 24833 h 29963"/>
                <a:gd name="csX1" fmla="*/ 28653 w 32516"/>
                <a:gd name="csY1" fmla="*/ 5706 h 29963"/>
                <a:gd name="csX2" fmla="*/ 2340 w 32516"/>
                <a:gd name="csY2" fmla="*/ 24833 h 29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16" h="29963">
                  <a:moveTo>
                    <a:pt x="2340" y="24833"/>
                  </a:moveTo>
                  <a:cubicBezTo>
                    <a:pt x="-7872" y="8516"/>
                    <a:pt x="18009" y="-9422"/>
                    <a:pt x="28653" y="5706"/>
                  </a:cubicBezTo>
                  <a:cubicBezTo>
                    <a:pt x="43889" y="27481"/>
                    <a:pt x="9634" y="36504"/>
                    <a:pt x="2340" y="2483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A8DE183E-A41F-2C9E-E7E8-DD5B10B07E45}"/>
                </a:ext>
              </a:extLst>
            </p:cNvPr>
            <p:cNvSpPr/>
            <p:nvPr/>
          </p:nvSpPr>
          <p:spPr>
            <a:xfrm>
              <a:off x="10849318" y="4883502"/>
              <a:ext cx="28723" cy="31879"/>
            </a:xfrm>
            <a:custGeom>
              <a:avLst/>
              <a:gdLst>
                <a:gd name="csX0" fmla="*/ 4194 w 28723"/>
                <a:gd name="csY0" fmla="*/ 2819 h 31879"/>
                <a:gd name="csX1" fmla="*/ 20511 w 28723"/>
                <a:gd name="csY1" fmla="*/ 31293 h 31879"/>
                <a:gd name="csX2" fmla="*/ 4194 w 28723"/>
                <a:gd name="csY2" fmla="*/ 2819 h 31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723" h="31879">
                  <a:moveTo>
                    <a:pt x="4194" y="2819"/>
                  </a:moveTo>
                  <a:cubicBezTo>
                    <a:pt x="22510" y="-10257"/>
                    <a:pt x="39260" y="26106"/>
                    <a:pt x="20511" y="31293"/>
                  </a:cubicBezTo>
                  <a:cubicBezTo>
                    <a:pt x="3167" y="36102"/>
                    <a:pt x="-5856" y="10005"/>
                    <a:pt x="4194" y="281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451DF891-4ECD-5AAD-BE48-0602751F79C0}"/>
                </a:ext>
              </a:extLst>
            </p:cNvPr>
            <p:cNvSpPr/>
            <p:nvPr/>
          </p:nvSpPr>
          <p:spPr>
            <a:xfrm>
              <a:off x="10067981" y="4891166"/>
              <a:ext cx="33727" cy="32520"/>
            </a:xfrm>
            <a:custGeom>
              <a:avLst/>
              <a:gdLst>
                <a:gd name="csX0" fmla="*/ 31430 w 33727"/>
                <a:gd name="csY0" fmla="*/ 28221 h 32520"/>
                <a:gd name="csX1" fmla="*/ 3496 w 33727"/>
                <a:gd name="csY1" fmla="*/ 5150 h 32520"/>
                <a:gd name="csX2" fmla="*/ 31430 w 33727"/>
                <a:gd name="csY2" fmla="*/ 28221 h 32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727" h="32520">
                  <a:moveTo>
                    <a:pt x="31430" y="28221"/>
                  </a:moveTo>
                  <a:cubicBezTo>
                    <a:pt x="23703" y="38973"/>
                    <a:pt x="-10984" y="28924"/>
                    <a:pt x="3496" y="5150"/>
                  </a:cubicBezTo>
                  <a:cubicBezTo>
                    <a:pt x="13114" y="-10627"/>
                    <a:pt x="42020" y="13525"/>
                    <a:pt x="31430" y="2822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5" name="Free-form: Shape 74">
              <a:extLst>
                <a:ext uri="{FF2B5EF4-FFF2-40B4-BE49-F238E27FC236}">
                  <a16:creationId xmlns:a16="http://schemas.microsoft.com/office/drawing/2014/main" id="{AEA3A0D6-142B-1BC5-FF90-E34567FAFCBF}"/>
                </a:ext>
              </a:extLst>
            </p:cNvPr>
            <p:cNvSpPr/>
            <p:nvPr/>
          </p:nvSpPr>
          <p:spPr>
            <a:xfrm>
              <a:off x="10170390" y="4894392"/>
              <a:ext cx="32516" cy="29963"/>
            </a:xfrm>
            <a:custGeom>
              <a:avLst/>
              <a:gdLst>
                <a:gd name="csX0" fmla="*/ 2340 w 32516"/>
                <a:gd name="csY0" fmla="*/ 24833 h 29963"/>
                <a:gd name="csX1" fmla="*/ 28653 w 32516"/>
                <a:gd name="csY1" fmla="*/ 5706 h 29963"/>
                <a:gd name="csX2" fmla="*/ 2340 w 32516"/>
                <a:gd name="csY2" fmla="*/ 24833 h 29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16" h="29963">
                  <a:moveTo>
                    <a:pt x="2340" y="24833"/>
                  </a:moveTo>
                  <a:cubicBezTo>
                    <a:pt x="-7872" y="8516"/>
                    <a:pt x="18009" y="-9422"/>
                    <a:pt x="28653" y="5706"/>
                  </a:cubicBezTo>
                  <a:cubicBezTo>
                    <a:pt x="43889" y="27480"/>
                    <a:pt x="9634" y="36504"/>
                    <a:pt x="2340" y="2483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6" name="Free-form: Shape 75">
              <a:extLst>
                <a:ext uri="{FF2B5EF4-FFF2-40B4-BE49-F238E27FC236}">
                  <a16:creationId xmlns:a16="http://schemas.microsoft.com/office/drawing/2014/main" id="{F92B3146-1F5D-9B78-5E81-B15632A2C28A}"/>
                </a:ext>
              </a:extLst>
            </p:cNvPr>
            <p:cNvSpPr/>
            <p:nvPr/>
          </p:nvSpPr>
          <p:spPr>
            <a:xfrm>
              <a:off x="11231451" y="6097233"/>
              <a:ext cx="101629" cy="63736"/>
            </a:xfrm>
            <a:custGeom>
              <a:avLst/>
              <a:gdLst>
                <a:gd name="csX0" fmla="*/ 64786 w 101629"/>
                <a:gd name="csY0" fmla="*/ 23411 h 63736"/>
                <a:gd name="csX1" fmla="*/ 96772 w 101629"/>
                <a:gd name="csY1" fmla="*/ 4825 h 63736"/>
                <a:gd name="csX2" fmla="*/ 82022 w 101629"/>
                <a:gd name="csY2" fmla="*/ 52858 h 63736"/>
                <a:gd name="csX3" fmla="*/ 15132 w 101629"/>
                <a:gd name="csY3" fmla="*/ 232 h 63736"/>
                <a:gd name="csX4" fmla="*/ 41769 w 101629"/>
                <a:gd name="csY4" fmla="*/ 27356 h 63736"/>
                <a:gd name="csX5" fmla="*/ 52738 w 101629"/>
                <a:gd name="csY5" fmla="*/ 28706 h 63736"/>
                <a:gd name="csX6" fmla="*/ 64786 w 101629"/>
                <a:gd name="csY6" fmla="*/ 23465 h 637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629" h="63736">
                  <a:moveTo>
                    <a:pt x="64786" y="23411"/>
                  </a:moveTo>
                  <a:cubicBezTo>
                    <a:pt x="69541" y="18603"/>
                    <a:pt x="74728" y="-11546"/>
                    <a:pt x="96772" y="4825"/>
                  </a:cubicBezTo>
                  <a:cubicBezTo>
                    <a:pt x="109578" y="14334"/>
                    <a:pt x="94395" y="44213"/>
                    <a:pt x="82022" y="52858"/>
                  </a:cubicBezTo>
                  <a:cubicBezTo>
                    <a:pt x="21184" y="95164"/>
                    <a:pt x="-25174" y="448"/>
                    <a:pt x="15132" y="232"/>
                  </a:cubicBezTo>
                  <a:lnTo>
                    <a:pt x="41769" y="27356"/>
                  </a:lnTo>
                  <a:lnTo>
                    <a:pt x="52738" y="28706"/>
                  </a:lnTo>
                  <a:cubicBezTo>
                    <a:pt x="56736" y="27356"/>
                    <a:pt x="61815" y="26437"/>
                    <a:pt x="64786" y="2346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7" name="Free-form: Shape 76">
              <a:extLst>
                <a:ext uri="{FF2B5EF4-FFF2-40B4-BE49-F238E27FC236}">
                  <a16:creationId xmlns:a16="http://schemas.microsoft.com/office/drawing/2014/main" id="{77D1FB04-DFAB-F54D-C120-7DE8C59C333F}"/>
                </a:ext>
              </a:extLst>
            </p:cNvPr>
            <p:cNvSpPr/>
            <p:nvPr/>
          </p:nvSpPr>
          <p:spPr>
            <a:xfrm>
              <a:off x="11209607" y="6058415"/>
              <a:ext cx="30863" cy="31101"/>
            </a:xfrm>
            <a:custGeom>
              <a:avLst/>
              <a:gdLst>
                <a:gd name="csX0" fmla="*/ 8610 w 30863"/>
                <a:gd name="csY0" fmla="*/ 1120 h 31101"/>
                <a:gd name="csX1" fmla="*/ 25251 w 30863"/>
                <a:gd name="csY1" fmla="*/ 27541 h 31101"/>
                <a:gd name="csX2" fmla="*/ 8610 w 30863"/>
                <a:gd name="csY2" fmla="*/ 1120 h 3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3" h="31101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4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8" name="Free-form: Shape 77">
              <a:extLst>
                <a:ext uri="{FF2B5EF4-FFF2-40B4-BE49-F238E27FC236}">
                  <a16:creationId xmlns:a16="http://schemas.microsoft.com/office/drawing/2014/main" id="{739C63FC-7FDF-E9F5-E9B3-E43DC673CAFA}"/>
                </a:ext>
              </a:extLst>
            </p:cNvPr>
            <p:cNvSpPr/>
            <p:nvPr/>
          </p:nvSpPr>
          <p:spPr>
            <a:xfrm>
              <a:off x="11325502" y="6058415"/>
              <a:ext cx="30863" cy="31101"/>
            </a:xfrm>
            <a:custGeom>
              <a:avLst/>
              <a:gdLst>
                <a:gd name="csX0" fmla="*/ 8610 w 30863"/>
                <a:gd name="csY0" fmla="*/ 1120 h 31101"/>
                <a:gd name="csX1" fmla="*/ 25251 w 30863"/>
                <a:gd name="csY1" fmla="*/ 27541 h 31101"/>
                <a:gd name="csX2" fmla="*/ 8610 w 30863"/>
                <a:gd name="csY2" fmla="*/ 1120 h 3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3" h="31101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4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79" name="Free-form: Shape 78">
              <a:extLst>
                <a:ext uri="{FF2B5EF4-FFF2-40B4-BE49-F238E27FC236}">
                  <a16:creationId xmlns:a16="http://schemas.microsoft.com/office/drawing/2014/main" id="{C7EC6FA1-08D5-42A3-0433-93D0F81B1442}"/>
                </a:ext>
              </a:extLst>
            </p:cNvPr>
            <p:cNvSpPr/>
            <p:nvPr/>
          </p:nvSpPr>
          <p:spPr>
            <a:xfrm>
              <a:off x="9900821" y="5394287"/>
              <a:ext cx="102612" cy="139724"/>
            </a:xfrm>
            <a:custGeom>
              <a:avLst/>
              <a:gdLst>
                <a:gd name="csX0" fmla="*/ 47467 w 102612"/>
                <a:gd name="csY0" fmla="*/ 81 h 139724"/>
                <a:gd name="csX1" fmla="*/ 102254 w 102612"/>
                <a:gd name="csY1" fmla="*/ 53626 h 139724"/>
                <a:gd name="csX2" fmla="*/ 79129 w 102612"/>
                <a:gd name="csY2" fmla="*/ 88475 h 139724"/>
                <a:gd name="csX3" fmla="*/ 83451 w 102612"/>
                <a:gd name="csY3" fmla="*/ 126729 h 139724"/>
                <a:gd name="csX4" fmla="*/ 17751 w 102612"/>
                <a:gd name="csY4" fmla="*/ 133861 h 139724"/>
                <a:gd name="csX5" fmla="*/ 15427 w 102612"/>
                <a:gd name="csY5" fmla="*/ 83396 h 139724"/>
                <a:gd name="csX6" fmla="*/ 947 w 102612"/>
                <a:gd name="csY6" fmla="*/ 34931 h 139724"/>
                <a:gd name="csX7" fmla="*/ 47467 w 102612"/>
                <a:gd name="csY7" fmla="*/ 81 h 139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2612" h="139724">
                  <a:moveTo>
                    <a:pt x="47467" y="81"/>
                  </a:moveTo>
                  <a:cubicBezTo>
                    <a:pt x="76914" y="-1593"/>
                    <a:pt x="106198" y="22774"/>
                    <a:pt x="102254" y="53626"/>
                  </a:cubicBezTo>
                  <a:cubicBezTo>
                    <a:pt x="99823" y="72374"/>
                    <a:pt x="80750" y="80370"/>
                    <a:pt x="79129" y="88475"/>
                  </a:cubicBezTo>
                  <a:cubicBezTo>
                    <a:pt x="76914" y="99497"/>
                    <a:pt x="94690" y="111492"/>
                    <a:pt x="83451" y="126729"/>
                  </a:cubicBezTo>
                  <a:cubicBezTo>
                    <a:pt x="73240" y="140560"/>
                    <a:pt x="29043" y="144018"/>
                    <a:pt x="17751" y="133861"/>
                  </a:cubicBezTo>
                  <a:cubicBezTo>
                    <a:pt x="3217" y="120785"/>
                    <a:pt x="17751" y="99065"/>
                    <a:pt x="15427" y="83396"/>
                  </a:cubicBezTo>
                  <a:cubicBezTo>
                    <a:pt x="13104" y="67998"/>
                    <a:pt x="-4186" y="62270"/>
                    <a:pt x="947" y="34931"/>
                  </a:cubicBezTo>
                  <a:cubicBezTo>
                    <a:pt x="4027" y="18668"/>
                    <a:pt x="32123" y="946"/>
                    <a:pt x="47467" y="8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80" name="Free-form: Shape 79">
              <a:extLst>
                <a:ext uri="{FF2B5EF4-FFF2-40B4-BE49-F238E27FC236}">
                  <a16:creationId xmlns:a16="http://schemas.microsoft.com/office/drawing/2014/main" id="{48F9FC99-2906-0EC9-4951-7D7466D29C80}"/>
                </a:ext>
              </a:extLst>
            </p:cNvPr>
            <p:cNvSpPr/>
            <p:nvPr/>
          </p:nvSpPr>
          <p:spPr>
            <a:xfrm>
              <a:off x="8290475" y="3973280"/>
              <a:ext cx="81086" cy="53023"/>
            </a:xfrm>
            <a:custGeom>
              <a:avLst/>
              <a:gdLst>
                <a:gd name="csX0" fmla="*/ 30581 w 81086"/>
                <a:gd name="csY0" fmla="*/ 11707 h 53023"/>
                <a:gd name="csX1" fmla="*/ 39280 w 81086"/>
                <a:gd name="csY1" fmla="*/ 19433 h 53023"/>
                <a:gd name="csX2" fmla="*/ 58083 w 81086"/>
                <a:gd name="csY2" fmla="*/ 47799 h 53023"/>
                <a:gd name="csX3" fmla="*/ 0 w 81086"/>
                <a:gd name="csY3" fmla="*/ 21919 h 53023"/>
                <a:gd name="csX4" fmla="*/ 30527 w 81086"/>
                <a:gd name="csY4" fmla="*/ 11707 h 5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086" h="53023">
                  <a:moveTo>
                    <a:pt x="30581" y="11707"/>
                  </a:moveTo>
                  <a:cubicBezTo>
                    <a:pt x="33121" y="13598"/>
                    <a:pt x="30149" y="22783"/>
                    <a:pt x="39280" y="19433"/>
                  </a:cubicBezTo>
                  <a:cubicBezTo>
                    <a:pt x="76237" y="-28816"/>
                    <a:pt x="101793" y="25215"/>
                    <a:pt x="58083" y="47799"/>
                  </a:cubicBezTo>
                  <a:cubicBezTo>
                    <a:pt x="31770" y="61415"/>
                    <a:pt x="9942" y="46881"/>
                    <a:pt x="0" y="21919"/>
                  </a:cubicBezTo>
                  <a:cubicBezTo>
                    <a:pt x="4377" y="3386"/>
                    <a:pt x="15561" y="415"/>
                    <a:pt x="30527" y="1170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81" name="Free-form: Shape 80">
              <a:extLst>
                <a:ext uri="{FF2B5EF4-FFF2-40B4-BE49-F238E27FC236}">
                  <a16:creationId xmlns:a16="http://schemas.microsoft.com/office/drawing/2014/main" id="{DDBBCB20-9213-C77B-E875-4D5533417879}"/>
                </a:ext>
              </a:extLst>
            </p:cNvPr>
            <p:cNvSpPr/>
            <p:nvPr/>
          </p:nvSpPr>
          <p:spPr>
            <a:xfrm>
              <a:off x="8281311" y="3941365"/>
              <a:ext cx="31881" cy="29998"/>
            </a:xfrm>
            <a:custGeom>
              <a:avLst/>
              <a:gdLst>
                <a:gd name="csX0" fmla="*/ 3167 w 31881"/>
                <a:gd name="csY0" fmla="*/ 26657 h 29998"/>
                <a:gd name="csX1" fmla="*/ 29426 w 31881"/>
                <a:gd name="csY1" fmla="*/ 7692 h 29998"/>
                <a:gd name="csX2" fmla="*/ 3167 w 31881"/>
                <a:gd name="csY2" fmla="*/ 26657 h 29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881" h="29998">
                  <a:moveTo>
                    <a:pt x="3167" y="26657"/>
                  </a:moveTo>
                  <a:cubicBezTo>
                    <a:pt x="-9368" y="5152"/>
                    <a:pt x="18620" y="-9814"/>
                    <a:pt x="29426" y="7692"/>
                  </a:cubicBezTo>
                  <a:cubicBezTo>
                    <a:pt x="40989" y="26386"/>
                    <a:pt x="8246" y="35355"/>
                    <a:pt x="3167" y="2665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82" name="Free-form: Shape 81">
              <a:extLst>
                <a:ext uri="{FF2B5EF4-FFF2-40B4-BE49-F238E27FC236}">
                  <a16:creationId xmlns:a16="http://schemas.microsoft.com/office/drawing/2014/main" id="{9D16A2FC-C6AD-DEB0-275B-954C89DBCC6B}"/>
                </a:ext>
              </a:extLst>
            </p:cNvPr>
            <p:cNvSpPr/>
            <p:nvPr/>
          </p:nvSpPr>
          <p:spPr>
            <a:xfrm>
              <a:off x="8348825" y="3931928"/>
              <a:ext cx="29799" cy="29772"/>
            </a:xfrm>
            <a:custGeom>
              <a:avLst/>
              <a:gdLst>
                <a:gd name="csX0" fmla="*/ 26369 w 29799"/>
                <a:gd name="csY0" fmla="*/ 3351 h 29772"/>
                <a:gd name="csX1" fmla="*/ 14807 w 29799"/>
                <a:gd name="csY1" fmla="*/ 29772 h 29772"/>
                <a:gd name="csX2" fmla="*/ 26369 w 29799"/>
                <a:gd name="csY2" fmla="*/ 3351 h 2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799" h="29772">
                  <a:moveTo>
                    <a:pt x="26369" y="3351"/>
                  </a:moveTo>
                  <a:cubicBezTo>
                    <a:pt x="32151" y="6701"/>
                    <a:pt x="32043" y="29772"/>
                    <a:pt x="14807" y="29772"/>
                  </a:cubicBezTo>
                  <a:cubicBezTo>
                    <a:pt x="-11344" y="29772"/>
                    <a:pt x="57" y="-11885"/>
                    <a:pt x="26369" y="335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D5E5C898-2BFC-C4AF-D486-831557BD79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59166354"/>
      </p:ext>
    </p:extLst>
  </p:cSld>
  <p:clrMapOvr>
    <a:masterClrMapping/>
  </p:clrMapOvr>
  <p:hf sldNum="0"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9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BC12F21-BAF8-5E32-EDAF-F6D85F582074}"/>
              </a:ext>
            </a:extLst>
          </p:cNvPr>
          <p:cNvGrpSpPr/>
          <p:nvPr userDrawn="1"/>
        </p:nvGrpSpPr>
        <p:grpSpPr>
          <a:xfrm>
            <a:off x="5930319" y="2823993"/>
            <a:ext cx="5871093" cy="3417026"/>
            <a:chOff x="5930319" y="2823993"/>
            <a:chExt cx="5871093" cy="341702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CADFE208-7CFC-CF4F-A6A7-06EFA0C72F33}"/>
                </a:ext>
              </a:extLst>
            </p:cNvPr>
            <p:cNvSpPr/>
            <p:nvPr/>
          </p:nvSpPr>
          <p:spPr>
            <a:xfrm>
              <a:off x="6002885" y="3760308"/>
              <a:ext cx="5798527" cy="2480711"/>
            </a:xfrm>
            <a:custGeom>
              <a:avLst/>
              <a:gdLst>
                <a:gd name="csX0" fmla="*/ 4336267 w 5798527"/>
                <a:gd name="csY0" fmla="*/ 748827 h 2480711"/>
                <a:gd name="csX1" fmla="*/ 4361578 w 5798527"/>
                <a:gd name="csY1" fmla="*/ 849942 h 2480711"/>
                <a:gd name="csX2" fmla="*/ 4463020 w 5798527"/>
                <a:gd name="csY2" fmla="*/ 928421 h 2480711"/>
                <a:gd name="csX3" fmla="*/ 4484547 w 5798527"/>
                <a:gd name="csY3" fmla="*/ 1074092 h 2480711"/>
                <a:gd name="csX4" fmla="*/ 4358773 w 5798527"/>
                <a:gd name="csY4" fmla="*/ 1046693 h 2480711"/>
                <a:gd name="csX5" fmla="*/ 4231303 w 5798527"/>
                <a:gd name="csY5" fmla="*/ 1274235 h 2480711"/>
                <a:gd name="csX6" fmla="*/ 4392500 w 5798527"/>
                <a:gd name="csY6" fmla="*/ 1839307 h 2480711"/>
                <a:gd name="csX7" fmla="*/ 4620564 w 5798527"/>
                <a:gd name="csY7" fmla="*/ 1743997 h 2480711"/>
                <a:gd name="csX8" fmla="*/ 4709676 w 5798527"/>
                <a:gd name="csY8" fmla="*/ 1547507 h 2480711"/>
                <a:gd name="csX9" fmla="*/ 4849606 w 5798527"/>
                <a:gd name="csY9" fmla="*/ 1647122 h 2480711"/>
                <a:gd name="csX10" fmla="*/ 5246239 w 5798527"/>
                <a:gd name="csY10" fmla="*/ 1534852 h 2480711"/>
                <a:gd name="csX11" fmla="*/ 5387279 w 5798527"/>
                <a:gd name="csY11" fmla="*/ 1234637 h 2480711"/>
                <a:gd name="csX12" fmla="*/ 5421397 w 5798527"/>
                <a:gd name="csY12" fmla="*/ 1223808 h 2480711"/>
                <a:gd name="csX13" fmla="*/ 5440902 w 5798527"/>
                <a:gd name="csY13" fmla="*/ 1192691 h 2480711"/>
                <a:gd name="csX14" fmla="*/ 5551085 w 5798527"/>
                <a:gd name="csY14" fmla="*/ 1172859 h 2480711"/>
                <a:gd name="csX15" fmla="*/ 5576658 w 5798527"/>
                <a:gd name="csY15" fmla="*/ 1191582 h 2480711"/>
                <a:gd name="csX16" fmla="*/ 5624149 w 5798527"/>
                <a:gd name="csY16" fmla="*/ 1189820 h 2480711"/>
                <a:gd name="csX17" fmla="*/ 5683318 w 5798527"/>
                <a:gd name="csY17" fmla="*/ 1231375 h 2480711"/>
                <a:gd name="csX18" fmla="*/ 5710913 w 5798527"/>
                <a:gd name="csY18" fmla="*/ 1226157 h 2480711"/>
                <a:gd name="csX19" fmla="*/ 5798459 w 5798527"/>
                <a:gd name="csY19" fmla="*/ 1308027 h 2480711"/>
                <a:gd name="csX20" fmla="*/ 5790174 w 5798527"/>
                <a:gd name="csY20" fmla="*/ 1389702 h 2480711"/>
                <a:gd name="csX21" fmla="*/ 5456233 w 5798527"/>
                <a:gd name="csY21" fmla="*/ 2107556 h 2480711"/>
                <a:gd name="csX22" fmla="*/ 5372144 w 5798527"/>
                <a:gd name="csY22" fmla="*/ 2116297 h 2480711"/>
                <a:gd name="csX23" fmla="*/ 5325892 w 5798527"/>
                <a:gd name="csY23" fmla="*/ 2111992 h 2480711"/>
                <a:gd name="csX24" fmla="*/ 5214861 w 5798527"/>
                <a:gd name="csY24" fmla="*/ 1997699 h 2480711"/>
                <a:gd name="csX25" fmla="*/ 5072843 w 5798527"/>
                <a:gd name="csY25" fmla="*/ 1993915 h 2480711"/>
                <a:gd name="csX26" fmla="*/ 5009042 w 5798527"/>
                <a:gd name="csY26" fmla="*/ 1958492 h 2480711"/>
                <a:gd name="csX27" fmla="*/ 4994299 w 5798527"/>
                <a:gd name="csY27" fmla="*/ 1999395 h 2480711"/>
                <a:gd name="csX28" fmla="*/ 4974010 w 5798527"/>
                <a:gd name="csY28" fmla="*/ 2125822 h 2480711"/>
                <a:gd name="csX29" fmla="*/ 4851629 w 5798527"/>
                <a:gd name="csY29" fmla="*/ 2130780 h 2480711"/>
                <a:gd name="csX30" fmla="*/ 4790176 w 5798527"/>
                <a:gd name="csY30" fmla="*/ 2087594 h 2480711"/>
                <a:gd name="csX31" fmla="*/ 4246176 w 5798527"/>
                <a:gd name="csY31" fmla="*/ 2393223 h 2480711"/>
                <a:gd name="csX32" fmla="*/ 4715938 w 5798527"/>
                <a:gd name="csY32" fmla="*/ 2396289 h 2480711"/>
                <a:gd name="csX33" fmla="*/ 4760429 w 5798527"/>
                <a:gd name="csY33" fmla="*/ 2390157 h 2480711"/>
                <a:gd name="csX34" fmla="*/ 5252632 w 5798527"/>
                <a:gd name="csY34" fmla="*/ 2393223 h 2480711"/>
                <a:gd name="csX35" fmla="*/ 5261243 w 5798527"/>
                <a:gd name="csY35" fmla="*/ 2424144 h 2480711"/>
                <a:gd name="csX36" fmla="*/ 5248718 w 5798527"/>
                <a:gd name="csY36" fmla="*/ 2434191 h 2480711"/>
                <a:gd name="csX37" fmla="*/ 4940349 w 5798527"/>
                <a:gd name="csY37" fmla="*/ 2435104 h 2480711"/>
                <a:gd name="csX38" fmla="*/ 481882 w 5798527"/>
                <a:gd name="csY38" fmla="*/ 2474963 h 2480711"/>
                <a:gd name="csX39" fmla="*/ 25885 w 5798527"/>
                <a:gd name="csY39" fmla="*/ 2474963 h 2480711"/>
                <a:gd name="csX40" fmla="*/ 25885 w 5798527"/>
                <a:gd name="csY40" fmla="*/ 2429494 h 2480711"/>
                <a:gd name="csX41" fmla="*/ 788033 w 5798527"/>
                <a:gd name="csY41" fmla="*/ 2424079 h 2480711"/>
                <a:gd name="csX42" fmla="*/ 744847 w 5798527"/>
                <a:gd name="csY42" fmla="*/ 2402682 h 2480711"/>
                <a:gd name="csX43" fmla="*/ 553642 w 5798527"/>
                <a:gd name="csY43" fmla="*/ 1933964 h 2480711"/>
                <a:gd name="csX44" fmla="*/ 786272 w 5798527"/>
                <a:gd name="csY44" fmla="*/ 811780 h 2480711"/>
                <a:gd name="csX45" fmla="*/ 707467 w 5798527"/>
                <a:gd name="csY45" fmla="*/ 551163 h 2480711"/>
                <a:gd name="csX46" fmla="*/ 367981 w 5798527"/>
                <a:gd name="csY46" fmla="*/ 244099 h 2480711"/>
                <a:gd name="csX47" fmla="*/ 369873 w 5798527"/>
                <a:gd name="csY47" fmla="*/ 120021 h 2480711"/>
                <a:gd name="csX48" fmla="*/ 1178730 w 5798527"/>
                <a:gd name="csY48" fmla="*/ 271172 h 2480711"/>
                <a:gd name="csX49" fmla="*/ 1222372 w 5798527"/>
                <a:gd name="csY49" fmla="*/ 120086 h 2480711"/>
                <a:gd name="csX50" fmla="*/ 1310310 w 5798527"/>
                <a:gd name="csY50" fmla="*/ 178928 h 2480711"/>
                <a:gd name="csX51" fmla="*/ 2010615 w 5798527"/>
                <a:gd name="csY51" fmla="*/ 704271 h 2480711"/>
                <a:gd name="csX52" fmla="*/ 2012964 w 5798527"/>
                <a:gd name="csY52" fmla="*/ 756590 h 2480711"/>
                <a:gd name="csX53" fmla="*/ 1569557 w 5798527"/>
                <a:gd name="csY53" fmla="*/ 1339145 h 2480711"/>
                <a:gd name="csX54" fmla="*/ 1814386 w 5798527"/>
                <a:gd name="csY54" fmla="*/ 1355845 h 2480711"/>
                <a:gd name="csX55" fmla="*/ 3028813 w 5798527"/>
                <a:gd name="csY55" fmla="*/ 1142590 h 2480711"/>
                <a:gd name="csX56" fmla="*/ 3190402 w 5798527"/>
                <a:gd name="csY56" fmla="*/ 1075201 h 2480711"/>
                <a:gd name="csX57" fmla="*/ 3239786 w 5798527"/>
                <a:gd name="csY57" fmla="*/ 863968 h 2480711"/>
                <a:gd name="csX58" fmla="*/ 3186031 w 5798527"/>
                <a:gd name="csY58" fmla="*/ 670349 h 2480711"/>
                <a:gd name="csX59" fmla="*/ 3452584 w 5798527"/>
                <a:gd name="csY59" fmla="*/ 203066 h 2480711"/>
                <a:gd name="csX60" fmla="*/ 3720377 w 5798527"/>
                <a:gd name="csY60" fmla="*/ 1422 h 2480711"/>
                <a:gd name="csX61" fmla="*/ 4149823 w 5798527"/>
                <a:gd name="csY61" fmla="*/ 156096 h 2480711"/>
                <a:gd name="csX62" fmla="*/ 4459758 w 5798527"/>
                <a:gd name="csY62" fmla="*/ 127718 h 2480711"/>
                <a:gd name="csX63" fmla="*/ 4335940 w 5798527"/>
                <a:gd name="csY63" fmla="*/ 749023 h 2480711"/>
                <a:gd name="csX64" fmla="*/ 1191777 w 5798527"/>
                <a:gd name="csY64" fmla="*/ 322838 h 2480711"/>
                <a:gd name="csX65" fmla="*/ 400273 w 5798527"/>
                <a:gd name="csY65" fmla="*/ 169795 h 2480711"/>
                <a:gd name="csX66" fmla="*/ 510064 w 5798527"/>
                <a:gd name="csY66" fmla="*/ 388857 h 2480711"/>
                <a:gd name="csX67" fmla="*/ 850268 w 5798527"/>
                <a:gd name="csY67" fmla="*/ 746218 h 2480711"/>
                <a:gd name="csX68" fmla="*/ 824435 w 5798527"/>
                <a:gd name="csY68" fmla="*/ 917788 h 2480711"/>
                <a:gd name="csX69" fmla="*/ 1187080 w 5798527"/>
                <a:gd name="csY69" fmla="*/ 999267 h 2480711"/>
                <a:gd name="csX70" fmla="*/ 1245857 w 5798527"/>
                <a:gd name="csY70" fmla="*/ 923659 h 2480711"/>
                <a:gd name="csX71" fmla="*/ 1319835 w 5798527"/>
                <a:gd name="csY71" fmla="*/ 565906 h 2480711"/>
                <a:gd name="csX72" fmla="*/ 1191842 w 5798527"/>
                <a:gd name="csY72" fmla="*/ 322904 h 2480711"/>
                <a:gd name="csX73" fmla="*/ 1226809 w 5798527"/>
                <a:gd name="csY73" fmla="*/ 180951 h 2480711"/>
                <a:gd name="csX74" fmla="*/ 1226809 w 5798527"/>
                <a:gd name="csY74" fmla="*/ 284936 h 2480711"/>
                <a:gd name="csX75" fmla="*/ 1385853 w 5798527"/>
                <a:gd name="csY75" fmla="*/ 598133 h 2480711"/>
                <a:gd name="csX76" fmla="*/ 1319443 w 5798527"/>
                <a:gd name="csY76" fmla="*/ 906176 h 2480711"/>
                <a:gd name="csX77" fmla="*/ 1645034 w 5798527"/>
                <a:gd name="csY77" fmla="*/ 1158572 h 2480711"/>
                <a:gd name="csX78" fmla="*/ 1969451 w 5798527"/>
                <a:gd name="csY78" fmla="*/ 729452 h 2480711"/>
                <a:gd name="csX79" fmla="*/ 1226809 w 5798527"/>
                <a:gd name="csY79" fmla="*/ 180885 h 2480711"/>
                <a:gd name="csX80" fmla="*/ 1327924 w 5798527"/>
                <a:gd name="csY80" fmla="*/ 788034 h 2480711"/>
                <a:gd name="csX81" fmla="*/ 1350430 w 5798527"/>
                <a:gd name="csY81" fmla="*/ 658802 h 2480711"/>
                <a:gd name="csX82" fmla="*/ 1323879 w 5798527"/>
                <a:gd name="csY82" fmla="*/ 769964 h 2480711"/>
                <a:gd name="csX83" fmla="*/ 1327924 w 5798527"/>
                <a:gd name="csY83" fmla="*/ 788034 h 2480711"/>
                <a:gd name="csX84" fmla="*/ 4290080 w 5798527"/>
                <a:gd name="csY84" fmla="*/ 749871 h 2480711"/>
                <a:gd name="csX85" fmla="*/ 4101875 w 5798527"/>
                <a:gd name="csY85" fmla="*/ 676350 h 2480711"/>
                <a:gd name="csX86" fmla="*/ 3914649 w 5798527"/>
                <a:gd name="csY86" fmla="*/ 664412 h 2480711"/>
                <a:gd name="csX87" fmla="*/ 3748754 w 5798527"/>
                <a:gd name="csY87" fmla="*/ 765462 h 2480711"/>
                <a:gd name="csX88" fmla="*/ 3710135 w 5798527"/>
                <a:gd name="csY88" fmla="*/ 722602 h 2480711"/>
                <a:gd name="csX89" fmla="*/ 3488464 w 5798527"/>
                <a:gd name="csY89" fmla="*/ 764027 h 2480711"/>
                <a:gd name="csX90" fmla="*/ 3698980 w 5798527"/>
                <a:gd name="csY90" fmla="*/ 923528 h 2480711"/>
                <a:gd name="csX91" fmla="*/ 3706612 w 5798527"/>
                <a:gd name="csY91" fmla="*/ 925486 h 2480711"/>
                <a:gd name="csX92" fmla="*/ 3729705 w 5798527"/>
                <a:gd name="csY92" fmla="*/ 1102209 h 2480711"/>
                <a:gd name="csX93" fmla="*/ 4124316 w 5798527"/>
                <a:gd name="csY93" fmla="*/ 1177099 h 2480711"/>
                <a:gd name="csX94" fmla="*/ 4203121 w 5798527"/>
                <a:gd name="csY94" fmla="*/ 1237051 h 2480711"/>
                <a:gd name="csX95" fmla="*/ 4296930 w 5798527"/>
                <a:gd name="csY95" fmla="*/ 1108602 h 2480711"/>
                <a:gd name="csX96" fmla="*/ 4140625 w 5798527"/>
                <a:gd name="csY96" fmla="*/ 997767 h 2480711"/>
                <a:gd name="csX97" fmla="*/ 4128230 w 5798527"/>
                <a:gd name="csY97" fmla="*/ 914265 h 2480711"/>
                <a:gd name="csX98" fmla="*/ 4193270 w 5798527"/>
                <a:gd name="csY98" fmla="*/ 995679 h 2480711"/>
                <a:gd name="csX99" fmla="*/ 4307889 w 5798527"/>
                <a:gd name="csY99" fmla="*/ 1063263 h 2480711"/>
                <a:gd name="csX100" fmla="*/ 4323154 w 5798527"/>
                <a:gd name="csY100" fmla="*/ 984524 h 2480711"/>
                <a:gd name="csX101" fmla="*/ 4465629 w 5798527"/>
                <a:gd name="csY101" fmla="*/ 1035342 h 2480711"/>
                <a:gd name="csX102" fmla="*/ 4412071 w 5798527"/>
                <a:gd name="csY102" fmla="*/ 945578 h 2480711"/>
                <a:gd name="csX103" fmla="*/ 4325633 w 5798527"/>
                <a:gd name="csY103" fmla="*/ 880212 h 2480711"/>
                <a:gd name="csX104" fmla="*/ 4290145 w 5798527"/>
                <a:gd name="csY104" fmla="*/ 749806 h 2480711"/>
                <a:gd name="csX105" fmla="*/ 1614635 w 5798527"/>
                <a:gd name="csY105" fmla="*/ 1193082 h 2480711"/>
                <a:gd name="csX106" fmla="*/ 1288521 w 5798527"/>
                <a:gd name="csY106" fmla="*/ 947992 h 2480711"/>
                <a:gd name="csX107" fmla="*/ 674719 w 5798527"/>
                <a:gd name="csY107" fmla="*/ 1796186 h 2480711"/>
                <a:gd name="csX108" fmla="*/ 999071 w 5798527"/>
                <a:gd name="csY108" fmla="*/ 2418273 h 2480711"/>
                <a:gd name="csX109" fmla="*/ 1152831 w 5798527"/>
                <a:gd name="csY109" fmla="*/ 2417556 h 2480711"/>
                <a:gd name="csX110" fmla="*/ 1176055 w 5798527"/>
                <a:gd name="csY110" fmla="*/ 1856203 h 2480711"/>
                <a:gd name="csX111" fmla="*/ 1020272 w 5798527"/>
                <a:gd name="csY111" fmla="*/ 2046495 h 2480711"/>
                <a:gd name="csX112" fmla="*/ 991569 w 5798527"/>
                <a:gd name="csY112" fmla="*/ 2017857 h 2480711"/>
                <a:gd name="csX113" fmla="*/ 1614569 w 5798527"/>
                <a:gd name="csY113" fmla="*/ 1193082 h 2480711"/>
                <a:gd name="csX114" fmla="*/ 1164900 w 5798527"/>
                <a:gd name="csY114" fmla="*/ 1041148 h 2480711"/>
                <a:gd name="csX115" fmla="*/ 799450 w 5798527"/>
                <a:gd name="csY115" fmla="*/ 962344 h 2480711"/>
                <a:gd name="csX116" fmla="*/ 636426 w 5798527"/>
                <a:gd name="csY116" fmla="*/ 1766243 h 2480711"/>
                <a:gd name="csX117" fmla="*/ 1164900 w 5798527"/>
                <a:gd name="csY117" fmla="*/ 1041148 h 2480711"/>
                <a:gd name="csX118" fmla="*/ 3925738 w 5798527"/>
                <a:gd name="csY118" fmla="*/ 2052888 h 2480711"/>
                <a:gd name="csX119" fmla="*/ 3695652 w 5798527"/>
                <a:gd name="csY119" fmla="*/ 2157787 h 2480711"/>
                <a:gd name="csX120" fmla="*/ 4345791 w 5798527"/>
                <a:gd name="csY120" fmla="*/ 2144023 h 2480711"/>
                <a:gd name="csX121" fmla="*/ 4202338 w 5798527"/>
                <a:gd name="csY121" fmla="*/ 1323880 h 2480711"/>
                <a:gd name="csX122" fmla="*/ 3730815 w 5798527"/>
                <a:gd name="csY122" fmla="*/ 1154463 h 2480711"/>
                <a:gd name="csX123" fmla="*/ 3650314 w 5798527"/>
                <a:gd name="csY123" fmla="*/ 1108537 h 2480711"/>
                <a:gd name="csX124" fmla="*/ 3742035 w 5798527"/>
                <a:gd name="csY124" fmla="*/ 1199475 h 2480711"/>
                <a:gd name="csX125" fmla="*/ 3810663 w 5798527"/>
                <a:gd name="csY125" fmla="*/ 1254534 h 2480711"/>
                <a:gd name="csX126" fmla="*/ 3691412 w 5798527"/>
                <a:gd name="csY126" fmla="*/ 1238812 h 2480711"/>
                <a:gd name="csX127" fmla="*/ 3582795 w 5798527"/>
                <a:gd name="csY127" fmla="*/ 1195626 h 2480711"/>
                <a:gd name="csX128" fmla="*/ 3646138 w 5798527"/>
                <a:gd name="csY128" fmla="*/ 1261580 h 2480711"/>
                <a:gd name="csX129" fmla="*/ 3773087 w 5798527"/>
                <a:gd name="csY129" fmla="*/ 1331773 h 2480711"/>
                <a:gd name="csX130" fmla="*/ 3720833 w 5798527"/>
                <a:gd name="csY130" fmla="*/ 1355519 h 2480711"/>
                <a:gd name="csX131" fmla="*/ 3537782 w 5798527"/>
                <a:gd name="csY131" fmla="*/ 1285586 h 2480711"/>
                <a:gd name="csX132" fmla="*/ 3678430 w 5798527"/>
                <a:gd name="csY132" fmla="*/ 1386702 h 2480711"/>
                <a:gd name="csX133" fmla="*/ 3749015 w 5798527"/>
                <a:gd name="csY133" fmla="*/ 1406077 h 2480711"/>
                <a:gd name="csX134" fmla="*/ 3741904 w 5798527"/>
                <a:gd name="csY134" fmla="*/ 1444957 h 2480711"/>
                <a:gd name="csX135" fmla="*/ 3627742 w 5798527"/>
                <a:gd name="csY135" fmla="*/ 1420559 h 2480711"/>
                <a:gd name="csX136" fmla="*/ 3518211 w 5798527"/>
                <a:gd name="csY136" fmla="*/ 1383831 h 2480711"/>
                <a:gd name="csX137" fmla="*/ 3534912 w 5798527"/>
                <a:gd name="csY137" fmla="*/ 1429105 h 2480711"/>
                <a:gd name="csX138" fmla="*/ 3727096 w 5798527"/>
                <a:gd name="csY138" fmla="*/ 1496102 h 2480711"/>
                <a:gd name="csX139" fmla="*/ 3835452 w 5798527"/>
                <a:gd name="csY139" fmla="*/ 1510910 h 2480711"/>
                <a:gd name="csX140" fmla="*/ 3941004 w 5798527"/>
                <a:gd name="csY140" fmla="*/ 1821367 h 2480711"/>
                <a:gd name="csX141" fmla="*/ 3970621 w 5798527"/>
                <a:gd name="csY141" fmla="*/ 2078134 h 2480711"/>
                <a:gd name="csX142" fmla="*/ 3925738 w 5798527"/>
                <a:gd name="csY142" fmla="*/ 2052954 h 2480711"/>
                <a:gd name="csX143" fmla="*/ 3116099 w 5798527"/>
                <a:gd name="csY143" fmla="*/ 1164770 h 2480711"/>
                <a:gd name="csX144" fmla="*/ 2801206 w 5798527"/>
                <a:gd name="csY144" fmla="*/ 1260340 h 2480711"/>
                <a:gd name="csX145" fmla="*/ 2857374 w 5798527"/>
                <a:gd name="csY145" fmla="*/ 1302482 h 2480711"/>
                <a:gd name="csX146" fmla="*/ 2857570 w 5798527"/>
                <a:gd name="csY146" fmla="*/ 1482337 h 2480711"/>
                <a:gd name="csX147" fmla="*/ 2961816 w 5798527"/>
                <a:gd name="csY147" fmla="*/ 1569166 h 2480711"/>
                <a:gd name="csX148" fmla="*/ 2902452 w 5798527"/>
                <a:gd name="csY148" fmla="*/ 1872968 h 2480711"/>
                <a:gd name="csX149" fmla="*/ 3080741 w 5798527"/>
                <a:gd name="csY149" fmla="*/ 2160919 h 2480711"/>
                <a:gd name="csX150" fmla="*/ 3054320 w 5798527"/>
                <a:gd name="csY150" fmla="*/ 2232808 h 2480711"/>
                <a:gd name="csX151" fmla="*/ 3512862 w 5798527"/>
                <a:gd name="csY151" fmla="*/ 2007876 h 2480711"/>
                <a:gd name="csX152" fmla="*/ 3443321 w 5798527"/>
                <a:gd name="csY152" fmla="*/ 1663496 h 2480711"/>
                <a:gd name="csX153" fmla="*/ 3470263 w 5798527"/>
                <a:gd name="csY153" fmla="*/ 1650841 h 2480711"/>
                <a:gd name="csX154" fmla="*/ 3515406 w 5798527"/>
                <a:gd name="csY154" fmla="*/ 1799970 h 2480711"/>
                <a:gd name="csX155" fmla="*/ 3720637 w 5798527"/>
                <a:gd name="csY155" fmla="*/ 1811060 h 2480711"/>
                <a:gd name="csX156" fmla="*/ 3802509 w 5798527"/>
                <a:gd name="csY156" fmla="*/ 1690700 h 2480711"/>
                <a:gd name="csX157" fmla="*/ 3852544 w 5798527"/>
                <a:gd name="csY157" fmla="*/ 1657104 h 2480711"/>
                <a:gd name="csX158" fmla="*/ 3816143 w 5798527"/>
                <a:gd name="csY158" fmla="*/ 1569492 h 2480711"/>
                <a:gd name="csX159" fmla="*/ 3695196 w 5798527"/>
                <a:gd name="csY159" fmla="*/ 1606220 h 2480711"/>
                <a:gd name="csX160" fmla="*/ 3648291 w 5798527"/>
                <a:gd name="csY160" fmla="*/ 1575494 h 2480711"/>
                <a:gd name="csX161" fmla="*/ 3439472 w 5798527"/>
                <a:gd name="csY161" fmla="*/ 1569622 h 2480711"/>
                <a:gd name="csX162" fmla="*/ 3144280 w 5798527"/>
                <a:gd name="csY162" fmla="*/ 1490818 h 2480711"/>
                <a:gd name="csX163" fmla="*/ 3116164 w 5798527"/>
                <a:gd name="csY163" fmla="*/ 1164835 h 2480711"/>
                <a:gd name="csX164" fmla="*/ 5492895 w 5798527"/>
                <a:gd name="csY164" fmla="*/ 1210892 h 2480711"/>
                <a:gd name="csX165" fmla="*/ 5466475 w 5798527"/>
                <a:gd name="csY165" fmla="*/ 1246119 h 2480711"/>
                <a:gd name="csX166" fmla="*/ 5511748 w 5798527"/>
                <a:gd name="csY166" fmla="*/ 1257600 h 2480711"/>
                <a:gd name="csX167" fmla="*/ 5533798 w 5798527"/>
                <a:gd name="csY167" fmla="*/ 1218067 h 2480711"/>
                <a:gd name="csX168" fmla="*/ 5492895 w 5798527"/>
                <a:gd name="csY168" fmla="*/ 1210826 h 2480711"/>
                <a:gd name="csX169" fmla="*/ 5562045 w 5798527"/>
                <a:gd name="csY169" fmla="*/ 1265885 h 2480711"/>
                <a:gd name="csX170" fmla="*/ 5641045 w 5798527"/>
                <a:gd name="csY170" fmla="*/ 1257600 h 2480711"/>
                <a:gd name="csX171" fmla="*/ 5562045 w 5798527"/>
                <a:gd name="csY171" fmla="*/ 1265885 h 2480711"/>
                <a:gd name="csX172" fmla="*/ 5753185 w 5798527"/>
                <a:gd name="csY172" fmla="*/ 1327728 h 2480711"/>
                <a:gd name="csX173" fmla="*/ 5680122 w 5798527"/>
                <a:gd name="csY173" fmla="*/ 1291262 h 2480711"/>
                <a:gd name="csX174" fmla="*/ 5723373 w 5798527"/>
                <a:gd name="csY174" fmla="*/ 1304113 h 2480711"/>
                <a:gd name="csX175" fmla="*/ 5753120 w 5798527"/>
                <a:gd name="csY175" fmla="*/ 1327728 h 2480711"/>
                <a:gd name="csX176" fmla="*/ 5430856 w 5798527"/>
                <a:gd name="csY176" fmla="*/ 1295959 h 2480711"/>
                <a:gd name="csX177" fmla="*/ 5410437 w 5798527"/>
                <a:gd name="csY177" fmla="*/ 1288457 h 2480711"/>
                <a:gd name="csX178" fmla="*/ 5348398 w 5798527"/>
                <a:gd name="csY178" fmla="*/ 1428909 h 2480711"/>
                <a:gd name="csX179" fmla="*/ 5474107 w 5798527"/>
                <a:gd name="csY179" fmla="*/ 1373328 h 2480711"/>
                <a:gd name="csX180" fmla="*/ 5438358 w 5798527"/>
                <a:gd name="csY180" fmla="*/ 1462636 h 2480711"/>
                <a:gd name="csX181" fmla="*/ 5547041 w 5798527"/>
                <a:gd name="csY181" fmla="*/ 1402097 h 2480711"/>
                <a:gd name="csX182" fmla="*/ 5567786 w 5798527"/>
                <a:gd name="csY182" fmla="*/ 1431453 h 2480711"/>
                <a:gd name="csX183" fmla="*/ 5528253 w 5798527"/>
                <a:gd name="csY183" fmla="*/ 1507649 h 2480711"/>
                <a:gd name="csX184" fmla="*/ 5606927 w 5798527"/>
                <a:gd name="csY184" fmla="*/ 1499103 h 2480711"/>
                <a:gd name="csX185" fmla="*/ 5674446 w 5798527"/>
                <a:gd name="csY185" fmla="*/ 1361455 h 2480711"/>
                <a:gd name="csX186" fmla="*/ 5640915 w 5798527"/>
                <a:gd name="csY186" fmla="*/ 1358585 h 2480711"/>
                <a:gd name="csX187" fmla="*/ 5625715 w 5798527"/>
                <a:gd name="csY187" fmla="*/ 1321988 h 2480711"/>
                <a:gd name="csX188" fmla="*/ 5571113 w 5798527"/>
                <a:gd name="csY188" fmla="*/ 1316117 h 2480711"/>
                <a:gd name="csX189" fmla="*/ 5516054 w 5798527"/>
                <a:gd name="csY189" fmla="*/ 1306331 h 2480711"/>
                <a:gd name="csX190" fmla="*/ 5481153 w 5798527"/>
                <a:gd name="csY190" fmla="*/ 1300917 h 2480711"/>
                <a:gd name="csX191" fmla="*/ 5441685 w 5798527"/>
                <a:gd name="csY191" fmla="*/ 1310115 h 2480711"/>
                <a:gd name="csX192" fmla="*/ 5430921 w 5798527"/>
                <a:gd name="csY192" fmla="*/ 1295959 h 2480711"/>
                <a:gd name="csX193" fmla="*/ 2205148 w 5798527"/>
                <a:gd name="csY193" fmla="*/ 2412663 h 2480711"/>
                <a:gd name="csX194" fmla="*/ 2455261 w 5798527"/>
                <a:gd name="csY194" fmla="*/ 2412663 h 2480711"/>
                <a:gd name="csX195" fmla="*/ 2652404 w 5798527"/>
                <a:gd name="csY195" fmla="*/ 2345536 h 2480711"/>
                <a:gd name="csX196" fmla="*/ 2649533 w 5798527"/>
                <a:gd name="csY196" fmla="*/ 2038732 h 2480711"/>
                <a:gd name="csX197" fmla="*/ 2557094 w 5798527"/>
                <a:gd name="csY197" fmla="*/ 2001874 h 2480711"/>
                <a:gd name="csX198" fmla="*/ 2546135 w 5798527"/>
                <a:gd name="csY198" fmla="*/ 1984326 h 2480711"/>
                <a:gd name="csX199" fmla="*/ 2610131 w 5798527"/>
                <a:gd name="csY199" fmla="*/ 1920982 h 2480711"/>
                <a:gd name="csX200" fmla="*/ 2617633 w 5798527"/>
                <a:gd name="csY200" fmla="*/ 1699637 h 2480711"/>
                <a:gd name="csX201" fmla="*/ 2511495 w 5798527"/>
                <a:gd name="csY201" fmla="*/ 1670738 h 2480711"/>
                <a:gd name="csX202" fmla="*/ 2553441 w 5798527"/>
                <a:gd name="csY202" fmla="*/ 1622594 h 2480711"/>
                <a:gd name="csX203" fmla="*/ 2459632 w 5798527"/>
                <a:gd name="csY203" fmla="*/ 1351670 h 2480711"/>
                <a:gd name="csX204" fmla="*/ 2252117 w 5798527"/>
                <a:gd name="csY204" fmla="*/ 1377634 h 2480711"/>
                <a:gd name="csX205" fmla="*/ 2120798 w 5798527"/>
                <a:gd name="csY205" fmla="*/ 1389702 h 2480711"/>
                <a:gd name="csX206" fmla="*/ 2236135 w 5798527"/>
                <a:gd name="csY206" fmla="*/ 1473922 h 2480711"/>
                <a:gd name="csX207" fmla="*/ 2199603 w 5798527"/>
                <a:gd name="csY207" fmla="*/ 1724166 h 2480711"/>
                <a:gd name="csX208" fmla="*/ 2216303 w 5798527"/>
                <a:gd name="csY208" fmla="*/ 2033318 h 2480711"/>
                <a:gd name="csX209" fmla="*/ 2176901 w 5798527"/>
                <a:gd name="csY209" fmla="*/ 2072655 h 2480711"/>
                <a:gd name="csX210" fmla="*/ 2205083 w 5798527"/>
                <a:gd name="csY210" fmla="*/ 2412794 h 2480711"/>
                <a:gd name="csX211" fmla="*/ 5376449 w 5798527"/>
                <a:gd name="csY211" fmla="*/ 2075329 h 2480711"/>
                <a:gd name="csX212" fmla="*/ 5412133 w 5798527"/>
                <a:gd name="csY212" fmla="*/ 2080418 h 2480711"/>
                <a:gd name="csX213" fmla="*/ 5420745 w 5798527"/>
                <a:gd name="csY213" fmla="*/ 2071937 h 2480711"/>
                <a:gd name="csX214" fmla="*/ 5737855 w 5798527"/>
                <a:gd name="csY214" fmla="*/ 1388137 h 2480711"/>
                <a:gd name="csX215" fmla="*/ 5718024 w 5798527"/>
                <a:gd name="csY215" fmla="*/ 1379852 h 2480711"/>
                <a:gd name="csX216" fmla="*/ 5376449 w 5798527"/>
                <a:gd name="csY216" fmla="*/ 2075329 h 2480711"/>
                <a:gd name="csX217" fmla="*/ 1479792 w 5798527"/>
                <a:gd name="csY217" fmla="*/ 2418338 h 2480711"/>
                <a:gd name="csX218" fmla="*/ 1791880 w 5798527"/>
                <a:gd name="csY218" fmla="*/ 2418338 h 2480711"/>
                <a:gd name="csX219" fmla="*/ 1912892 w 5798527"/>
                <a:gd name="csY219" fmla="*/ 2342535 h 2480711"/>
                <a:gd name="csX220" fmla="*/ 1892147 w 5798527"/>
                <a:gd name="csY220" fmla="*/ 2110035 h 2480711"/>
                <a:gd name="csX221" fmla="*/ 1795859 w 5798527"/>
                <a:gd name="csY221" fmla="*/ 2037949 h 2480711"/>
                <a:gd name="csX222" fmla="*/ 1861682 w 5798527"/>
                <a:gd name="csY222" fmla="*/ 1982107 h 2480711"/>
                <a:gd name="csX223" fmla="*/ 1861682 w 5798527"/>
                <a:gd name="csY223" fmla="*/ 1696375 h 2480711"/>
                <a:gd name="csX224" fmla="*/ 1772309 w 5798527"/>
                <a:gd name="csY224" fmla="*/ 1639490 h 2480711"/>
                <a:gd name="csX225" fmla="*/ 1844851 w 5798527"/>
                <a:gd name="csY225" fmla="*/ 1599957 h 2480711"/>
                <a:gd name="csX226" fmla="*/ 1852484 w 5798527"/>
                <a:gd name="csY226" fmla="*/ 1407577 h 2480711"/>
                <a:gd name="csX227" fmla="*/ 1539418 w 5798527"/>
                <a:gd name="csY227" fmla="*/ 1379656 h 2480711"/>
                <a:gd name="csX228" fmla="*/ 1491991 w 5798527"/>
                <a:gd name="csY228" fmla="*/ 1437390 h 2480711"/>
                <a:gd name="csX229" fmla="*/ 1455133 w 5798527"/>
                <a:gd name="csY229" fmla="*/ 1754566 h 2480711"/>
                <a:gd name="csX230" fmla="*/ 1451611 w 5798527"/>
                <a:gd name="csY230" fmla="*/ 1766112 h 2480711"/>
                <a:gd name="csX231" fmla="*/ 1423559 w 5798527"/>
                <a:gd name="csY231" fmla="*/ 2128757 h 2480711"/>
                <a:gd name="csX232" fmla="*/ 1479792 w 5798527"/>
                <a:gd name="csY232" fmla="*/ 2418208 h 2480711"/>
                <a:gd name="csX233" fmla="*/ 5382060 w 5798527"/>
                <a:gd name="csY233" fmla="*/ 1468246 h 2480711"/>
                <a:gd name="csX234" fmla="*/ 5321260 w 5798527"/>
                <a:gd name="csY234" fmla="*/ 1480576 h 2480711"/>
                <a:gd name="csX235" fmla="*/ 5292100 w 5798527"/>
                <a:gd name="csY235" fmla="*/ 1546920 h 2480711"/>
                <a:gd name="csX236" fmla="*/ 5257982 w 5798527"/>
                <a:gd name="csY236" fmla="*/ 1740996 h 2480711"/>
                <a:gd name="csX237" fmla="*/ 5202140 w 5798527"/>
                <a:gd name="csY237" fmla="*/ 1799904 h 2480711"/>
                <a:gd name="csX238" fmla="*/ 5255242 w 5798527"/>
                <a:gd name="csY238" fmla="*/ 1794033 h 2480711"/>
                <a:gd name="csX239" fmla="*/ 5337047 w 5798527"/>
                <a:gd name="csY239" fmla="*/ 1763307 h 2480711"/>
                <a:gd name="csX240" fmla="*/ 5297840 w 5798527"/>
                <a:gd name="csY240" fmla="*/ 1842177 h 2480711"/>
                <a:gd name="csX241" fmla="*/ 5407893 w 5798527"/>
                <a:gd name="csY241" fmla="*/ 1821954 h 2480711"/>
                <a:gd name="csX242" fmla="*/ 5382190 w 5798527"/>
                <a:gd name="csY242" fmla="*/ 1904347 h 2480711"/>
                <a:gd name="csX243" fmla="*/ 5398890 w 5798527"/>
                <a:gd name="csY243" fmla="*/ 1929267 h 2480711"/>
                <a:gd name="csX244" fmla="*/ 5578876 w 5798527"/>
                <a:gd name="csY244" fmla="*/ 1552661 h 2480711"/>
                <a:gd name="csX245" fmla="*/ 5491460 w 5798527"/>
                <a:gd name="csY245" fmla="*/ 1530416 h 2480711"/>
                <a:gd name="csX246" fmla="*/ 5474238 w 5798527"/>
                <a:gd name="csY246" fmla="*/ 1502430 h 2480711"/>
                <a:gd name="csX247" fmla="*/ 5382125 w 5798527"/>
                <a:gd name="csY247" fmla="*/ 1468246 h 2480711"/>
                <a:gd name="csX248" fmla="*/ 5380429 w 5798527"/>
                <a:gd name="csY248" fmla="*/ 1680262 h 2480711"/>
                <a:gd name="csX249" fmla="*/ 5386365 w 5798527"/>
                <a:gd name="csY249" fmla="*/ 1667085 h 2480711"/>
                <a:gd name="csX250" fmla="*/ 5329675 w 5798527"/>
                <a:gd name="csY250" fmla="*/ 1607785 h 2480711"/>
                <a:gd name="csX251" fmla="*/ 4870416 w 5798527"/>
                <a:gd name="csY251" fmla="*/ 1690308 h 2480711"/>
                <a:gd name="csX252" fmla="*/ 4961290 w 5798527"/>
                <a:gd name="csY252" fmla="*/ 1866510 h 2480711"/>
                <a:gd name="csX253" fmla="*/ 4995865 w 5798527"/>
                <a:gd name="csY253" fmla="*/ 1872707 h 2480711"/>
                <a:gd name="csX254" fmla="*/ 5042052 w 5798527"/>
                <a:gd name="csY254" fmla="*/ 1923526 h 2480711"/>
                <a:gd name="csX255" fmla="*/ 5171218 w 5798527"/>
                <a:gd name="csY255" fmla="*/ 1963059 h 2480711"/>
                <a:gd name="csX256" fmla="*/ 5168478 w 5798527"/>
                <a:gd name="csY256" fmla="*/ 1948903 h 2480711"/>
                <a:gd name="csX257" fmla="*/ 5084389 w 5798527"/>
                <a:gd name="csY257" fmla="*/ 1858682 h 2480711"/>
                <a:gd name="csX258" fmla="*/ 5047336 w 5798527"/>
                <a:gd name="csY258" fmla="*/ 1816735 h 2480711"/>
                <a:gd name="csX259" fmla="*/ 5095545 w 5798527"/>
                <a:gd name="csY259" fmla="*/ 1803036 h 2480711"/>
                <a:gd name="csX260" fmla="*/ 5207750 w 5798527"/>
                <a:gd name="csY260" fmla="*/ 1729711 h 2480711"/>
                <a:gd name="csX261" fmla="*/ 5145515 w 5798527"/>
                <a:gd name="csY261" fmla="*/ 1690504 h 2480711"/>
                <a:gd name="csX262" fmla="*/ 5187527 w 5798527"/>
                <a:gd name="csY262" fmla="*/ 1676935 h 2480711"/>
                <a:gd name="csX263" fmla="*/ 5380429 w 5798527"/>
                <a:gd name="csY263" fmla="*/ 1680327 h 2480711"/>
                <a:gd name="csX264" fmla="*/ 4797287 w 5798527"/>
                <a:gd name="csY264" fmla="*/ 1670542 h 2480711"/>
                <a:gd name="csX265" fmla="*/ 4673209 w 5798527"/>
                <a:gd name="csY265" fmla="*/ 1601457 h 2480711"/>
                <a:gd name="csX266" fmla="*/ 4667990 w 5798527"/>
                <a:gd name="csY266" fmla="*/ 1721230 h 2480711"/>
                <a:gd name="csX267" fmla="*/ 4797287 w 5798527"/>
                <a:gd name="csY267" fmla="*/ 1670542 h 2480711"/>
                <a:gd name="csX268" fmla="*/ 4353163 w 5798527"/>
                <a:gd name="csY268" fmla="*/ 2272145 h 2480711"/>
                <a:gd name="csX269" fmla="*/ 4935391 w 5798527"/>
                <a:gd name="csY269" fmla="*/ 1946032 h 2480711"/>
                <a:gd name="csX270" fmla="*/ 4899446 w 5798527"/>
                <a:gd name="csY270" fmla="*/ 1835458 h 2480711"/>
                <a:gd name="csX271" fmla="*/ 4834145 w 5798527"/>
                <a:gd name="csY271" fmla="*/ 1715033 h 2480711"/>
                <a:gd name="csX272" fmla="*/ 4822860 w 5798527"/>
                <a:gd name="csY272" fmla="*/ 1710205 h 2480711"/>
                <a:gd name="csX273" fmla="*/ 4400459 w 5798527"/>
                <a:gd name="csY273" fmla="*/ 1884124 h 2480711"/>
                <a:gd name="csX274" fmla="*/ 4353097 w 5798527"/>
                <a:gd name="csY274" fmla="*/ 2272015 h 2480711"/>
                <a:gd name="csX275" fmla="*/ 5252697 w 5798527"/>
                <a:gd name="csY275" fmla="*/ 1839307 h 2480711"/>
                <a:gd name="csX276" fmla="*/ 5149495 w 5798527"/>
                <a:gd name="csY276" fmla="*/ 1827629 h 2480711"/>
                <a:gd name="csX277" fmla="*/ 5141079 w 5798527"/>
                <a:gd name="csY277" fmla="*/ 1852223 h 2480711"/>
                <a:gd name="csX278" fmla="*/ 5336982 w 5798527"/>
                <a:gd name="csY278" fmla="*/ 2052954 h 2480711"/>
                <a:gd name="csX279" fmla="*/ 5370056 w 5798527"/>
                <a:gd name="csY279" fmla="*/ 1972583 h 2480711"/>
                <a:gd name="csX280" fmla="*/ 5337047 w 5798527"/>
                <a:gd name="csY280" fmla="*/ 1895475 h 2480711"/>
                <a:gd name="csX281" fmla="*/ 5252632 w 5798527"/>
                <a:gd name="csY281" fmla="*/ 1839241 h 2480711"/>
                <a:gd name="csX282" fmla="*/ 4949091 w 5798527"/>
                <a:gd name="csY282" fmla="*/ 1996720 h 2480711"/>
                <a:gd name="csX283" fmla="*/ 4849541 w 5798527"/>
                <a:gd name="csY283" fmla="*/ 2051714 h 2480711"/>
                <a:gd name="csX284" fmla="*/ 4842365 w 5798527"/>
                <a:gd name="csY284" fmla="*/ 2061238 h 2480711"/>
                <a:gd name="csX285" fmla="*/ 4877723 w 5798527"/>
                <a:gd name="csY285" fmla="*/ 2093400 h 2480711"/>
                <a:gd name="csX286" fmla="*/ 4949156 w 5798527"/>
                <a:gd name="csY286" fmla="*/ 1996655 h 2480711"/>
                <a:gd name="csX287" fmla="*/ 3532107 w 5798527"/>
                <a:gd name="csY287" fmla="*/ 2058564 h 2480711"/>
                <a:gd name="csX288" fmla="*/ 3397329 w 5798527"/>
                <a:gd name="csY288" fmla="*/ 2128953 h 2480711"/>
                <a:gd name="csX289" fmla="*/ 3070890 w 5798527"/>
                <a:gd name="csY289" fmla="*/ 2280430 h 2480711"/>
                <a:gd name="csX290" fmla="*/ 2699960 w 5798527"/>
                <a:gd name="csY290" fmla="*/ 2407053 h 2480711"/>
                <a:gd name="csX291" fmla="*/ 3841323 w 5798527"/>
                <a:gd name="csY291" fmla="*/ 2401443 h 2480711"/>
                <a:gd name="csX292" fmla="*/ 3773805 w 5798527"/>
                <a:gd name="csY292" fmla="*/ 2353755 h 2480711"/>
                <a:gd name="csX293" fmla="*/ 3650118 w 5798527"/>
                <a:gd name="csY293" fmla="*/ 2170965 h 2480711"/>
                <a:gd name="csX294" fmla="*/ 3573727 w 5798527"/>
                <a:gd name="csY294" fmla="*/ 2188318 h 2480711"/>
                <a:gd name="csX295" fmla="*/ 3532041 w 5798527"/>
                <a:gd name="csY295" fmla="*/ 2058564 h 2480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5798527" h="2480711">
                  <a:moveTo>
                    <a:pt x="4336267" y="748827"/>
                  </a:moveTo>
                  <a:cubicBezTo>
                    <a:pt x="4355381" y="774008"/>
                    <a:pt x="4350684" y="827762"/>
                    <a:pt x="4361578" y="849942"/>
                  </a:cubicBezTo>
                  <a:cubicBezTo>
                    <a:pt x="4365101" y="857118"/>
                    <a:pt x="4447037" y="911851"/>
                    <a:pt x="4463020" y="928421"/>
                  </a:cubicBezTo>
                  <a:cubicBezTo>
                    <a:pt x="4494594" y="961235"/>
                    <a:pt x="4542868" y="1044149"/>
                    <a:pt x="4484547" y="1074092"/>
                  </a:cubicBezTo>
                  <a:cubicBezTo>
                    <a:pt x="4430011" y="1102078"/>
                    <a:pt x="4364188" y="1041801"/>
                    <a:pt x="4358773" y="1046693"/>
                  </a:cubicBezTo>
                  <a:cubicBezTo>
                    <a:pt x="4346313" y="1136197"/>
                    <a:pt x="4298821" y="1215980"/>
                    <a:pt x="4231303" y="1274235"/>
                  </a:cubicBezTo>
                  <a:cubicBezTo>
                    <a:pt x="4313108" y="1452981"/>
                    <a:pt x="4358903" y="1646013"/>
                    <a:pt x="4392500" y="1839307"/>
                  </a:cubicBezTo>
                  <a:lnTo>
                    <a:pt x="4620564" y="1743997"/>
                  </a:lnTo>
                  <a:cubicBezTo>
                    <a:pt x="4614888" y="1672630"/>
                    <a:pt x="4599297" y="1533221"/>
                    <a:pt x="4709676" y="1547507"/>
                  </a:cubicBezTo>
                  <a:cubicBezTo>
                    <a:pt x="4771062" y="1555466"/>
                    <a:pt x="4803028" y="1617049"/>
                    <a:pt x="4849606" y="1647122"/>
                  </a:cubicBezTo>
                  <a:cubicBezTo>
                    <a:pt x="4978838" y="1601784"/>
                    <a:pt x="5105004" y="1530481"/>
                    <a:pt x="5246239" y="1534852"/>
                  </a:cubicBezTo>
                  <a:lnTo>
                    <a:pt x="5387279" y="1234637"/>
                  </a:lnTo>
                  <a:cubicBezTo>
                    <a:pt x="5395498" y="1223351"/>
                    <a:pt x="5412068" y="1229353"/>
                    <a:pt x="5421397" y="1223808"/>
                  </a:cubicBezTo>
                  <a:cubicBezTo>
                    <a:pt x="5426746" y="1220612"/>
                    <a:pt x="5433400" y="1201302"/>
                    <a:pt x="5440902" y="1192691"/>
                  </a:cubicBezTo>
                  <a:cubicBezTo>
                    <a:pt x="5471432" y="1157529"/>
                    <a:pt x="5510770" y="1155180"/>
                    <a:pt x="5551085" y="1172859"/>
                  </a:cubicBezTo>
                  <a:cubicBezTo>
                    <a:pt x="5560675" y="1177034"/>
                    <a:pt x="5570917" y="1190538"/>
                    <a:pt x="5576658" y="1191582"/>
                  </a:cubicBezTo>
                  <a:cubicBezTo>
                    <a:pt x="5586508" y="1193408"/>
                    <a:pt x="5602882" y="1185384"/>
                    <a:pt x="5624149" y="1189820"/>
                  </a:cubicBezTo>
                  <a:cubicBezTo>
                    <a:pt x="5654745" y="1196148"/>
                    <a:pt x="5679469" y="1230397"/>
                    <a:pt x="5683318" y="1231375"/>
                  </a:cubicBezTo>
                  <a:cubicBezTo>
                    <a:pt x="5688537" y="1232615"/>
                    <a:pt x="5701715" y="1225961"/>
                    <a:pt x="5710913" y="1226157"/>
                  </a:cubicBezTo>
                  <a:cubicBezTo>
                    <a:pt x="5759905" y="1227266"/>
                    <a:pt x="5796371" y="1257535"/>
                    <a:pt x="5798459" y="1308027"/>
                  </a:cubicBezTo>
                  <a:cubicBezTo>
                    <a:pt x="5799698" y="1337449"/>
                    <a:pt x="5783716" y="1357933"/>
                    <a:pt x="5790174" y="1389702"/>
                  </a:cubicBezTo>
                  <a:lnTo>
                    <a:pt x="5456233" y="2107556"/>
                  </a:lnTo>
                  <a:cubicBezTo>
                    <a:pt x="5436988" y="2148654"/>
                    <a:pt x="5405545" y="2123669"/>
                    <a:pt x="5372144" y="2116297"/>
                  </a:cubicBezTo>
                  <a:cubicBezTo>
                    <a:pt x="5356944" y="2112905"/>
                    <a:pt x="5339852" y="2118255"/>
                    <a:pt x="5325892" y="2111992"/>
                  </a:cubicBezTo>
                  <a:lnTo>
                    <a:pt x="5214861" y="1997699"/>
                  </a:lnTo>
                  <a:cubicBezTo>
                    <a:pt x="5160454" y="2004614"/>
                    <a:pt x="5126597" y="2014073"/>
                    <a:pt x="5072843" y="1993915"/>
                  </a:cubicBezTo>
                  <a:cubicBezTo>
                    <a:pt x="5057904" y="1988305"/>
                    <a:pt x="5014913" y="1958166"/>
                    <a:pt x="5009042" y="1958492"/>
                  </a:cubicBezTo>
                  <a:cubicBezTo>
                    <a:pt x="4979947" y="1960188"/>
                    <a:pt x="4994299" y="1984065"/>
                    <a:pt x="4994299" y="1999395"/>
                  </a:cubicBezTo>
                  <a:cubicBezTo>
                    <a:pt x="4994299" y="2041276"/>
                    <a:pt x="5000431" y="2090594"/>
                    <a:pt x="4974010" y="2125822"/>
                  </a:cubicBezTo>
                  <a:cubicBezTo>
                    <a:pt x="4940871" y="2169986"/>
                    <a:pt x="4891618" y="2154917"/>
                    <a:pt x="4851629" y="2130780"/>
                  </a:cubicBezTo>
                  <a:cubicBezTo>
                    <a:pt x="4834993" y="2120733"/>
                    <a:pt x="4804268" y="2085702"/>
                    <a:pt x="4790176" y="2087594"/>
                  </a:cubicBezTo>
                  <a:lnTo>
                    <a:pt x="4246176" y="2393223"/>
                  </a:lnTo>
                  <a:cubicBezTo>
                    <a:pt x="4402416" y="2397072"/>
                    <a:pt x="4559438" y="2397528"/>
                    <a:pt x="4715938" y="2396289"/>
                  </a:cubicBezTo>
                  <a:cubicBezTo>
                    <a:pt x="4731986" y="2396158"/>
                    <a:pt x="4745816" y="2390287"/>
                    <a:pt x="4760429" y="2390157"/>
                  </a:cubicBezTo>
                  <a:cubicBezTo>
                    <a:pt x="4924301" y="2388983"/>
                    <a:pt x="5089412" y="2389178"/>
                    <a:pt x="5252632" y="2393223"/>
                  </a:cubicBezTo>
                  <a:cubicBezTo>
                    <a:pt x="5263788" y="2400203"/>
                    <a:pt x="5267441" y="2412206"/>
                    <a:pt x="5261243" y="2424144"/>
                  </a:cubicBezTo>
                  <a:lnTo>
                    <a:pt x="5248718" y="2434191"/>
                  </a:lnTo>
                  <a:cubicBezTo>
                    <a:pt x="5146037" y="2437714"/>
                    <a:pt x="5043095" y="2433538"/>
                    <a:pt x="4940349" y="2435104"/>
                  </a:cubicBezTo>
                  <a:cubicBezTo>
                    <a:pt x="3453171" y="2457480"/>
                    <a:pt x="1967103" y="2453566"/>
                    <a:pt x="481882" y="2474963"/>
                  </a:cubicBezTo>
                  <a:cubicBezTo>
                    <a:pt x="340517" y="2460415"/>
                    <a:pt x="162815" y="2493359"/>
                    <a:pt x="25885" y="2474963"/>
                  </a:cubicBezTo>
                  <a:cubicBezTo>
                    <a:pt x="-9342" y="2470201"/>
                    <a:pt x="-7907" y="2432886"/>
                    <a:pt x="25885" y="2429494"/>
                  </a:cubicBezTo>
                  <a:lnTo>
                    <a:pt x="788033" y="2424079"/>
                  </a:lnTo>
                  <a:lnTo>
                    <a:pt x="744847" y="2402682"/>
                  </a:lnTo>
                  <a:cubicBezTo>
                    <a:pt x="560687" y="2288193"/>
                    <a:pt x="516001" y="2141739"/>
                    <a:pt x="553642" y="1933964"/>
                  </a:cubicBezTo>
                  <a:cubicBezTo>
                    <a:pt x="621682" y="1558663"/>
                    <a:pt x="722015" y="1187537"/>
                    <a:pt x="786272" y="811780"/>
                  </a:cubicBezTo>
                  <a:cubicBezTo>
                    <a:pt x="807669" y="686658"/>
                    <a:pt x="828610" y="623249"/>
                    <a:pt x="707467" y="551163"/>
                  </a:cubicBezTo>
                  <a:cubicBezTo>
                    <a:pt x="562122" y="464661"/>
                    <a:pt x="409862" y="439610"/>
                    <a:pt x="367981" y="244099"/>
                  </a:cubicBezTo>
                  <a:cubicBezTo>
                    <a:pt x="363610" y="223811"/>
                    <a:pt x="347301" y="127849"/>
                    <a:pt x="369873" y="120021"/>
                  </a:cubicBezTo>
                  <a:lnTo>
                    <a:pt x="1178730" y="271172"/>
                  </a:lnTo>
                  <a:cubicBezTo>
                    <a:pt x="1184340" y="244621"/>
                    <a:pt x="1176055" y="113628"/>
                    <a:pt x="1222372" y="120086"/>
                  </a:cubicBezTo>
                  <a:cubicBezTo>
                    <a:pt x="1236724" y="122108"/>
                    <a:pt x="1293675" y="167056"/>
                    <a:pt x="1310310" y="178928"/>
                  </a:cubicBezTo>
                  <a:cubicBezTo>
                    <a:pt x="1547572" y="348345"/>
                    <a:pt x="1774005" y="533811"/>
                    <a:pt x="2010615" y="704271"/>
                  </a:cubicBezTo>
                  <a:cubicBezTo>
                    <a:pt x="2022423" y="719080"/>
                    <a:pt x="2022879" y="740673"/>
                    <a:pt x="2012964" y="756590"/>
                  </a:cubicBezTo>
                  <a:lnTo>
                    <a:pt x="1569557" y="1339145"/>
                  </a:lnTo>
                  <a:cubicBezTo>
                    <a:pt x="1650971" y="1353758"/>
                    <a:pt x="1732059" y="1354279"/>
                    <a:pt x="1814386" y="1355845"/>
                  </a:cubicBezTo>
                  <a:cubicBezTo>
                    <a:pt x="2208931" y="1363282"/>
                    <a:pt x="2657427" y="1278215"/>
                    <a:pt x="3028813" y="1142590"/>
                  </a:cubicBezTo>
                  <a:cubicBezTo>
                    <a:pt x="3064301" y="1129608"/>
                    <a:pt x="3165352" y="1094902"/>
                    <a:pt x="3190402" y="1075201"/>
                  </a:cubicBezTo>
                  <a:cubicBezTo>
                    <a:pt x="3235806" y="1039517"/>
                    <a:pt x="3243439" y="917070"/>
                    <a:pt x="3239786" y="863968"/>
                  </a:cubicBezTo>
                  <a:cubicBezTo>
                    <a:pt x="3234893" y="793187"/>
                    <a:pt x="3203123" y="735910"/>
                    <a:pt x="3186031" y="670349"/>
                  </a:cubicBezTo>
                  <a:cubicBezTo>
                    <a:pt x="3128363" y="448417"/>
                    <a:pt x="3180095" y="201109"/>
                    <a:pt x="3452584" y="203066"/>
                  </a:cubicBezTo>
                  <a:cubicBezTo>
                    <a:pt x="3481288" y="99798"/>
                    <a:pt x="3616978" y="10816"/>
                    <a:pt x="3720377" y="1422"/>
                  </a:cubicBezTo>
                  <a:cubicBezTo>
                    <a:pt x="3890381" y="-14039"/>
                    <a:pt x="4002456" y="100450"/>
                    <a:pt x="4149823" y="156096"/>
                  </a:cubicBezTo>
                  <a:cubicBezTo>
                    <a:pt x="4251525" y="103712"/>
                    <a:pt x="4351728" y="67114"/>
                    <a:pt x="4459758" y="127718"/>
                  </a:cubicBezTo>
                  <a:cubicBezTo>
                    <a:pt x="4723506" y="275673"/>
                    <a:pt x="4652464" y="736889"/>
                    <a:pt x="4335940" y="749023"/>
                  </a:cubicBezTo>
                  <a:close/>
                  <a:moveTo>
                    <a:pt x="1191777" y="322838"/>
                  </a:moveTo>
                  <a:lnTo>
                    <a:pt x="400273" y="169795"/>
                  </a:lnTo>
                  <a:cubicBezTo>
                    <a:pt x="407188" y="262495"/>
                    <a:pt x="439414" y="329492"/>
                    <a:pt x="510064" y="388857"/>
                  </a:cubicBezTo>
                  <a:cubicBezTo>
                    <a:pt x="660302" y="515088"/>
                    <a:pt x="868599" y="485406"/>
                    <a:pt x="850268" y="746218"/>
                  </a:cubicBezTo>
                  <a:cubicBezTo>
                    <a:pt x="848181" y="776161"/>
                    <a:pt x="814845" y="904219"/>
                    <a:pt x="824435" y="917788"/>
                  </a:cubicBezTo>
                  <a:lnTo>
                    <a:pt x="1187080" y="999267"/>
                  </a:lnTo>
                  <a:cubicBezTo>
                    <a:pt x="1201236" y="1000050"/>
                    <a:pt x="1241095" y="938337"/>
                    <a:pt x="1245857" y="923659"/>
                  </a:cubicBezTo>
                  <a:lnTo>
                    <a:pt x="1319835" y="565906"/>
                  </a:lnTo>
                  <a:cubicBezTo>
                    <a:pt x="1281019" y="483057"/>
                    <a:pt x="1211609" y="414886"/>
                    <a:pt x="1191842" y="322904"/>
                  </a:cubicBezTo>
                  <a:close/>
                  <a:moveTo>
                    <a:pt x="1226809" y="180951"/>
                  </a:moveTo>
                  <a:lnTo>
                    <a:pt x="1226809" y="284936"/>
                  </a:lnTo>
                  <a:cubicBezTo>
                    <a:pt x="1226809" y="359957"/>
                    <a:pt x="1358845" y="511565"/>
                    <a:pt x="1385853" y="598133"/>
                  </a:cubicBezTo>
                  <a:cubicBezTo>
                    <a:pt x="1422516" y="715622"/>
                    <a:pt x="1371501" y="804604"/>
                    <a:pt x="1319443" y="906176"/>
                  </a:cubicBezTo>
                  <a:lnTo>
                    <a:pt x="1645034" y="1158572"/>
                  </a:lnTo>
                  <a:lnTo>
                    <a:pt x="1969451" y="729452"/>
                  </a:lnTo>
                  <a:lnTo>
                    <a:pt x="1226809" y="180885"/>
                  </a:lnTo>
                  <a:close/>
                  <a:moveTo>
                    <a:pt x="1327924" y="788034"/>
                  </a:moveTo>
                  <a:cubicBezTo>
                    <a:pt x="1341558" y="746087"/>
                    <a:pt x="1354931" y="703749"/>
                    <a:pt x="1350430" y="658802"/>
                  </a:cubicBezTo>
                  <a:lnTo>
                    <a:pt x="1323879" y="769964"/>
                  </a:lnTo>
                  <a:lnTo>
                    <a:pt x="1327924" y="788034"/>
                  </a:lnTo>
                  <a:close/>
                  <a:moveTo>
                    <a:pt x="4290080" y="749871"/>
                  </a:moveTo>
                  <a:cubicBezTo>
                    <a:pt x="4220082" y="741717"/>
                    <a:pt x="4156999" y="721363"/>
                    <a:pt x="4101875" y="676350"/>
                  </a:cubicBezTo>
                  <a:cubicBezTo>
                    <a:pt x="4040358" y="731148"/>
                    <a:pt x="3970751" y="721037"/>
                    <a:pt x="3914649" y="664412"/>
                  </a:cubicBezTo>
                  <a:cubicBezTo>
                    <a:pt x="3892273" y="727104"/>
                    <a:pt x="3815686" y="778836"/>
                    <a:pt x="3748754" y="765462"/>
                  </a:cubicBezTo>
                  <a:cubicBezTo>
                    <a:pt x="3730031" y="761744"/>
                    <a:pt x="3722856" y="735323"/>
                    <a:pt x="3710135" y="722602"/>
                  </a:cubicBezTo>
                  <a:cubicBezTo>
                    <a:pt x="3642224" y="655084"/>
                    <a:pt x="3525909" y="675176"/>
                    <a:pt x="3488464" y="764027"/>
                  </a:cubicBezTo>
                  <a:cubicBezTo>
                    <a:pt x="3432688" y="896586"/>
                    <a:pt x="3586839" y="1008922"/>
                    <a:pt x="3698980" y="923528"/>
                  </a:cubicBezTo>
                  <a:lnTo>
                    <a:pt x="3706612" y="925486"/>
                  </a:lnTo>
                  <a:cubicBezTo>
                    <a:pt x="3747384" y="979631"/>
                    <a:pt x="3745231" y="1039387"/>
                    <a:pt x="3729705" y="1102209"/>
                  </a:cubicBezTo>
                  <a:cubicBezTo>
                    <a:pt x="3856067" y="1176512"/>
                    <a:pt x="3999324" y="1106384"/>
                    <a:pt x="4124316" y="1177099"/>
                  </a:cubicBezTo>
                  <a:cubicBezTo>
                    <a:pt x="4153411" y="1193539"/>
                    <a:pt x="4175526" y="1218850"/>
                    <a:pt x="4203121" y="1237051"/>
                  </a:cubicBezTo>
                  <a:cubicBezTo>
                    <a:pt x="4250417" y="1209261"/>
                    <a:pt x="4273314" y="1155767"/>
                    <a:pt x="4296930" y="1108602"/>
                  </a:cubicBezTo>
                  <a:cubicBezTo>
                    <a:pt x="4229215" y="1094381"/>
                    <a:pt x="4174678" y="1058436"/>
                    <a:pt x="4140625" y="997767"/>
                  </a:cubicBezTo>
                  <a:cubicBezTo>
                    <a:pt x="4130122" y="979044"/>
                    <a:pt x="4101222" y="928356"/>
                    <a:pt x="4128230" y="914265"/>
                  </a:cubicBezTo>
                  <a:cubicBezTo>
                    <a:pt x="4155955" y="899848"/>
                    <a:pt x="4178527" y="975717"/>
                    <a:pt x="4193270" y="995679"/>
                  </a:cubicBezTo>
                  <a:cubicBezTo>
                    <a:pt x="4218777" y="1030254"/>
                    <a:pt x="4263529" y="1062741"/>
                    <a:pt x="4307889" y="1063263"/>
                  </a:cubicBezTo>
                  <a:cubicBezTo>
                    <a:pt x="4315196" y="1048846"/>
                    <a:pt x="4310303" y="987655"/>
                    <a:pt x="4323154" y="984524"/>
                  </a:cubicBezTo>
                  <a:cubicBezTo>
                    <a:pt x="4363405" y="974804"/>
                    <a:pt x="4415789" y="1052238"/>
                    <a:pt x="4465629" y="1035342"/>
                  </a:cubicBezTo>
                  <a:cubicBezTo>
                    <a:pt x="4467521" y="996918"/>
                    <a:pt x="4437904" y="969128"/>
                    <a:pt x="4412071" y="945578"/>
                  </a:cubicBezTo>
                  <a:cubicBezTo>
                    <a:pt x="4395370" y="930378"/>
                    <a:pt x="4332418" y="891171"/>
                    <a:pt x="4325633" y="880212"/>
                  </a:cubicBezTo>
                  <a:cubicBezTo>
                    <a:pt x="4313565" y="860641"/>
                    <a:pt x="4308346" y="763375"/>
                    <a:pt x="4290145" y="749806"/>
                  </a:cubicBezTo>
                  <a:close/>
                  <a:moveTo>
                    <a:pt x="1614635" y="1193082"/>
                  </a:moveTo>
                  <a:lnTo>
                    <a:pt x="1288521" y="947992"/>
                  </a:lnTo>
                  <a:cubicBezTo>
                    <a:pt x="1087465" y="1233267"/>
                    <a:pt x="867360" y="1505235"/>
                    <a:pt x="674719" y="1796186"/>
                  </a:cubicBezTo>
                  <a:cubicBezTo>
                    <a:pt x="471379" y="2119363"/>
                    <a:pt x="629837" y="2388722"/>
                    <a:pt x="999071" y="2418273"/>
                  </a:cubicBezTo>
                  <a:cubicBezTo>
                    <a:pt x="1019424" y="2419904"/>
                    <a:pt x="1144285" y="2424405"/>
                    <a:pt x="1152831" y="2417556"/>
                  </a:cubicBezTo>
                  <a:lnTo>
                    <a:pt x="1176055" y="1856203"/>
                  </a:lnTo>
                  <a:cubicBezTo>
                    <a:pt x="1140958" y="1878383"/>
                    <a:pt x="1046301" y="2039319"/>
                    <a:pt x="1020272" y="2046495"/>
                  </a:cubicBezTo>
                  <a:cubicBezTo>
                    <a:pt x="1001550" y="2051649"/>
                    <a:pt x="986350" y="2036123"/>
                    <a:pt x="991569" y="2017857"/>
                  </a:cubicBezTo>
                  <a:lnTo>
                    <a:pt x="1614569" y="1193082"/>
                  </a:lnTo>
                  <a:close/>
                  <a:moveTo>
                    <a:pt x="1164900" y="1041148"/>
                  </a:moveTo>
                  <a:lnTo>
                    <a:pt x="799450" y="962344"/>
                  </a:lnTo>
                  <a:lnTo>
                    <a:pt x="636426" y="1766243"/>
                  </a:lnTo>
                  <a:lnTo>
                    <a:pt x="1164900" y="1041148"/>
                  </a:lnTo>
                  <a:close/>
                  <a:moveTo>
                    <a:pt x="3925738" y="2052888"/>
                  </a:moveTo>
                  <a:lnTo>
                    <a:pt x="3695652" y="2157787"/>
                  </a:lnTo>
                  <a:cubicBezTo>
                    <a:pt x="3783133" y="2474245"/>
                    <a:pt x="4282317" y="2474376"/>
                    <a:pt x="4345791" y="2144023"/>
                  </a:cubicBezTo>
                  <a:cubicBezTo>
                    <a:pt x="4384215" y="1944010"/>
                    <a:pt x="4299865" y="1505691"/>
                    <a:pt x="4202338" y="1323880"/>
                  </a:cubicBezTo>
                  <a:cubicBezTo>
                    <a:pt x="4086675" y="1108472"/>
                    <a:pt x="3897818" y="1236725"/>
                    <a:pt x="3730815" y="1154463"/>
                  </a:cubicBezTo>
                  <a:cubicBezTo>
                    <a:pt x="3716919" y="1147613"/>
                    <a:pt x="3659316" y="1099012"/>
                    <a:pt x="3650314" y="1108537"/>
                  </a:cubicBezTo>
                  <a:cubicBezTo>
                    <a:pt x="3644638" y="1153419"/>
                    <a:pt x="3707721" y="1180296"/>
                    <a:pt x="3742035" y="1199475"/>
                  </a:cubicBezTo>
                  <a:cubicBezTo>
                    <a:pt x="3759975" y="1209456"/>
                    <a:pt x="3824362" y="1224330"/>
                    <a:pt x="3810663" y="1254534"/>
                  </a:cubicBezTo>
                  <a:cubicBezTo>
                    <a:pt x="3795267" y="1288587"/>
                    <a:pt x="3717832" y="1249968"/>
                    <a:pt x="3691412" y="1238812"/>
                  </a:cubicBezTo>
                  <a:cubicBezTo>
                    <a:pt x="3657033" y="1224265"/>
                    <a:pt x="3619327" y="1192625"/>
                    <a:pt x="3582795" y="1195626"/>
                  </a:cubicBezTo>
                  <a:cubicBezTo>
                    <a:pt x="3598386" y="1225178"/>
                    <a:pt x="3618609" y="1243509"/>
                    <a:pt x="3646138" y="1261580"/>
                  </a:cubicBezTo>
                  <a:cubicBezTo>
                    <a:pt x="3671776" y="1278345"/>
                    <a:pt x="3768194" y="1312203"/>
                    <a:pt x="3773087" y="1331773"/>
                  </a:cubicBezTo>
                  <a:cubicBezTo>
                    <a:pt x="3781633" y="1366218"/>
                    <a:pt x="3740600" y="1360542"/>
                    <a:pt x="3720833" y="1355519"/>
                  </a:cubicBezTo>
                  <a:cubicBezTo>
                    <a:pt x="3658337" y="1339601"/>
                    <a:pt x="3601191" y="1288652"/>
                    <a:pt x="3537782" y="1285586"/>
                  </a:cubicBezTo>
                  <a:cubicBezTo>
                    <a:pt x="3570857" y="1333991"/>
                    <a:pt x="3624285" y="1366544"/>
                    <a:pt x="3678430" y="1386702"/>
                  </a:cubicBezTo>
                  <a:cubicBezTo>
                    <a:pt x="3695913" y="1393225"/>
                    <a:pt x="3737990" y="1397139"/>
                    <a:pt x="3749015" y="1406077"/>
                  </a:cubicBezTo>
                  <a:cubicBezTo>
                    <a:pt x="3762845" y="1417362"/>
                    <a:pt x="3758213" y="1441108"/>
                    <a:pt x="3741904" y="1444957"/>
                  </a:cubicBezTo>
                  <a:cubicBezTo>
                    <a:pt x="3731141" y="1447501"/>
                    <a:pt x="3645421" y="1425713"/>
                    <a:pt x="3627742" y="1420559"/>
                  </a:cubicBezTo>
                  <a:cubicBezTo>
                    <a:pt x="3598451" y="1412013"/>
                    <a:pt x="3542544" y="1383831"/>
                    <a:pt x="3518211" y="1383831"/>
                  </a:cubicBezTo>
                  <a:cubicBezTo>
                    <a:pt x="3496749" y="1383831"/>
                    <a:pt x="3526692" y="1422125"/>
                    <a:pt x="3534912" y="1429105"/>
                  </a:cubicBezTo>
                  <a:cubicBezTo>
                    <a:pt x="3564985" y="1454677"/>
                    <a:pt x="3687563" y="1495123"/>
                    <a:pt x="3727096" y="1496102"/>
                  </a:cubicBezTo>
                  <a:cubicBezTo>
                    <a:pt x="3770739" y="1497146"/>
                    <a:pt x="3790179" y="1479532"/>
                    <a:pt x="3835452" y="1510910"/>
                  </a:cubicBezTo>
                  <a:cubicBezTo>
                    <a:pt x="3895665" y="1552661"/>
                    <a:pt x="3927435" y="1746868"/>
                    <a:pt x="3941004" y="1821367"/>
                  </a:cubicBezTo>
                  <a:cubicBezTo>
                    <a:pt x="3951833" y="1880862"/>
                    <a:pt x="3980602" y="2025359"/>
                    <a:pt x="3970621" y="2078134"/>
                  </a:cubicBezTo>
                  <a:cubicBezTo>
                    <a:pt x="3962662" y="2120016"/>
                    <a:pt x="3918041" y="2086158"/>
                    <a:pt x="3925738" y="2052954"/>
                  </a:cubicBezTo>
                  <a:close/>
                  <a:moveTo>
                    <a:pt x="3116099" y="1164770"/>
                  </a:moveTo>
                  <a:lnTo>
                    <a:pt x="2801206" y="1260340"/>
                  </a:lnTo>
                  <a:cubicBezTo>
                    <a:pt x="2815949" y="1277628"/>
                    <a:pt x="2841261" y="1285978"/>
                    <a:pt x="2857374" y="1302482"/>
                  </a:cubicBezTo>
                  <a:cubicBezTo>
                    <a:pt x="2907475" y="1354018"/>
                    <a:pt x="2908388" y="1430670"/>
                    <a:pt x="2857570" y="1482337"/>
                  </a:cubicBezTo>
                  <a:cubicBezTo>
                    <a:pt x="2899842" y="1505626"/>
                    <a:pt x="2938788" y="1523827"/>
                    <a:pt x="2961816" y="1569166"/>
                  </a:cubicBezTo>
                  <a:cubicBezTo>
                    <a:pt x="3010547" y="1665388"/>
                    <a:pt x="2967492" y="1794751"/>
                    <a:pt x="2902452" y="1872968"/>
                  </a:cubicBezTo>
                  <a:cubicBezTo>
                    <a:pt x="3045644" y="1896388"/>
                    <a:pt x="3116947" y="2023010"/>
                    <a:pt x="3080741" y="2160919"/>
                  </a:cubicBezTo>
                  <a:cubicBezTo>
                    <a:pt x="3074152" y="2186100"/>
                    <a:pt x="3062344" y="2208410"/>
                    <a:pt x="3054320" y="2232808"/>
                  </a:cubicBezTo>
                  <a:cubicBezTo>
                    <a:pt x="3213756" y="2173640"/>
                    <a:pt x="3368300" y="2097118"/>
                    <a:pt x="3512862" y="2007876"/>
                  </a:cubicBezTo>
                  <a:lnTo>
                    <a:pt x="3443321" y="1663496"/>
                  </a:lnTo>
                  <a:cubicBezTo>
                    <a:pt x="3448801" y="1651428"/>
                    <a:pt x="3456955" y="1644774"/>
                    <a:pt x="3470263" y="1650841"/>
                  </a:cubicBezTo>
                  <a:cubicBezTo>
                    <a:pt x="3495901" y="1662453"/>
                    <a:pt x="3506795" y="1770679"/>
                    <a:pt x="3515406" y="1799970"/>
                  </a:cubicBezTo>
                  <a:cubicBezTo>
                    <a:pt x="3579533" y="1758154"/>
                    <a:pt x="3662578" y="1760241"/>
                    <a:pt x="3720637" y="1811060"/>
                  </a:cubicBezTo>
                  <a:cubicBezTo>
                    <a:pt x="3743014" y="1768200"/>
                    <a:pt x="3761280" y="1719795"/>
                    <a:pt x="3802509" y="1690700"/>
                  </a:cubicBezTo>
                  <a:cubicBezTo>
                    <a:pt x="3815164" y="1681763"/>
                    <a:pt x="3852087" y="1672173"/>
                    <a:pt x="3852544" y="1657104"/>
                  </a:cubicBezTo>
                  <a:cubicBezTo>
                    <a:pt x="3845238" y="1626312"/>
                    <a:pt x="3836757" y="1594347"/>
                    <a:pt x="3816143" y="1569492"/>
                  </a:cubicBezTo>
                  <a:cubicBezTo>
                    <a:pt x="3777197" y="1594803"/>
                    <a:pt x="3744709" y="1619267"/>
                    <a:pt x="3695196" y="1606220"/>
                  </a:cubicBezTo>
                  <a:cubicBezTo>
                    <a:pt x="3678561" y="1601849"/>
                    <a:pt x="3655206" y="1574254"/>
                    <a:pt x="3648291" y="1575494"/>
                  </a:cubicBezTo>
                  <a:cubicBezTo>
                    <a:pt x="3585535" y="1640729"/>
                    <a:pt x="3495770" y="1645165"/>
                    <a:pt x="3439472" y="1569622"/>
                  </a:cubicBezTo>
                  <a:cubicBezTo>
                    <a:pt x="3341618" y="1697941"/>
                    <a:pt x="3121318" y="1679936"/>
                    <a:pt x="3144280" y="1490818"/>
                  </a:cubicBezTo>
                  <a:cubicBezTo>
                    <a:pt x="2978125" y="1483120"/>
                    <a:pt x="3045775" y="1248010"/>
                    <a:pt x="3116164" y="1164835"/>
                  </a:cubicBezTo>
                  <a:close/>
                  <a:moveTo>
                    <a:pt x="5492895" y="1210892"/>
                  </a:moveTo>
                  <a:cubicBezTo>
                    <a:pt x="5483305" y="1213762"/>
                    <a:pt x="5463539" y="1234703"/>
                    <a:pt x="5466475" y="1246119"/>
                  </a:cubicBezTo>
                  <a:lnTo>
                    <a:pt x="5511748" y="1257600"/>
                  </a:lnTo>
                  <a:lnTo>
                    <a:pt x="5533798" y="1218067"/>
                  </a:lnTo>
                  <a:cubicBezTo>
                    <a:pt x="5525448" y="1206651"/>
                    <a:pt x="5505420" y="1207108"/>
                    <a:pt x="5492895" y="1210826"/>
                  </a:cubicBezTo>
                  <a:close/>
                  <a:moveTo>
                    <a:pt x="5562045" y="1265885"/>
                  </a:moveTo>
                  <a:cubicBezTo>
                    <a:pt x="5581094" y="1268364"/>
                    <a:pt x="5645025" y="1294654"/>
                    <a:pt x="5641045" y="1257600"/>
                  </a:cubicBezTo>
                  <a:cubicBezTo>
                    <a:pt x="5637783" y="1227461"/>
                    <a:pt x="5562958" y="1227592"/>
                    <a:pt x="5562045" y="1265885"/>
                  </a:cubicBezTo>
                  <a:close/>
                  <a:moveTo>
                    <a:pt x="5753185" y="1327728"/>
                  </a:moveTo>
                  <a:cubicBezTo>
                    <a:pt x="5759122" y="1280433"/>
                    <a:pt x="5713196" y="1250620"/>
                    <a:pt x="5680122" y="1291262"/>
                  </a:cubicBezTo>
                  <a:cubicBezTo>
                    <a:pt x="5694212" y="1296415"/>
                    <a:pt x="5709804" y="1296742"/>
                    <a:pt x="5723373" y="1304113"/>
                  </a:cubicBezTo>
                  <a:cubicBezTo>
                    <a:pt x="5740530" y="1313377"/>
                    <a:pt x="5736616" y="1328250"/>
                    <a:pt x="5753120" y="1327728"/>
                  </a:cubicBezTo>
                  <a:close/>
                  <a:moveTo>
                    <a:pt x="5430856" y="1295959"/>
                  </a:moveTo>
                  <a:cubicBezTo>
                    <a:pt x="5424985" y="1291262"/>
                    <a:pt x="5418135" y="1287804"/>
                    <a:pt x="5410437" y="1288457"/>
                  </a:cubicBezTo>
                  <a:lnTo>
                    <a:pt x="5348398" y="1428909"/>
                  </a:lnTo>
                  <a:cubicBezTo>
                    <a:pt x="5384474" y="1432823"/>
                    <a:pt x="5446904" y="1364195"/>
                    <a:pt x="5474107" y="1373328"/>
                  </a:cubicBezTo>
                  <a:cubicBezTo>
                    <a:pt x="5516902" y="1387745"/>
                    <a:pt x="5431052" y="1455851"/>
                    <a:pt x="5438358" y="1462636"/>
                  </a:cubicBezTo>
                  <a:cubicBezTo>
                    <a:pt x="5468432" y="1466224"/>
                    <a:pt x="5530601" y="1400727"/>
                    <a:pt x="5547041" y="1402097"/>
                  </a:cubicBezTo>
                  <a:cubicBezTo>
                    <a:pt x="5562697" y="1403402"/>
                    <a:pt x="5570069" y="1416514"/>
                    <a:pt x="5567786" y="1431453"/>
                  </a:cubicBezTo>
                  <a:cubicBezTo>
                    <a:pt x="5564785" y="1451285"/>
                    <a:pt x="5516119" y="1475422"/>
                    <a:pt x="5528253" y="1507649"/>
                  </a:cubicBezTo>
                  <a:cubicBezTo>
                    <a:pt x="5531906" y="1511432"/>
                    <a:pt x="5597924" y="1504648"/>
                    <a:pt x="5606927" y="1499103"/>
                  </a:cubicBezTo>
                  <a:cubicBezTo>
                    <a:pt x="5618800" y="1491796"/>
                    <a:pt x="5664465" y="1382396"/>
                    <a:pt x="5674446" y="1361455"/>
                  </a:cubicBezTo>
                  <a:cubicBezTo>
                    <a:pt x="5672619" y="1359694"/>
                    <a:pt x="5654288" y="1372024"/>
                    <a:pt x="5640915" y="1358585"/>
                  </a:cubicBezTo>
                  <a:lnTo>
                    <a:pt x="5625715" y="1321988"/>
                  </a:lnTo>
                  <a:lnTo>
                    <a:pt x="5571113" y="1316117"/>
                  </a:lnTo>
                  <a:cubicBezTo>
                    <a:pt x="5538886" y="1388332"/>
                    <a:pt x="5524534" y="1312790"/>
                    <a:pt x="5516054" y="1306331"/>
                  </a:cubicBezTo>
                  <a:cubicBezTo>
                    <a:pt x="5514618" y="1305287"/>
                    <a:pt x="5483567" y="1300460"/>
                    <a:pt x="5481153" y="1300917"/>
                  </a:cubicBezTo>
                  <a:cubicBezTo>
                    <a:pt x="5469475" y="1303200"/>
                    <a:pt x="5467975" y="1327076"/>
                    <a:pt x="5441685" y="1310115"/>
                  </a:cubicBezTo>
                  <a:cubicBezTo>
                    <a:pt x="5436075" y="1306527"/>
                    <a:pt x="5434509" y="1298829"/>
                    <a:pt x="5430921" y="1295959"/>
                  </a:cubicBezTo>
                  <a:close/>
                  <a:moveTo>
                    <a:pt x="2205148" y="2412663"/>
                  </a:moveTo>
                  <a:cubicBezTo>
                    <a:pt x="2286236" y="2407705"/>
                    <a:pt x="2375152" y="2419578"/>
                    <a:pt x="2455261" y="2412663"/>
                  </a:cubicBezTo>
                  <a:cubicBezTo>
                    <a:pt x="2514756" y="2407509"/>
                    <a:pt x="2609674" y="2387156"/>
                    <a:pt x="2652404" y="2345536"/>
                  </a:cubicBezTo>
                  <a:cubicBezTo>
                    <a:pt x="2738515" y="2261708"/>
                    <a:pt x="2768132" y="2108534"/>
                    <a:pt x="2649533" y="2038732"/>
                  </a:cubicBezTo>
                  <a:cubicBezTo>
                    <a:pt x="2623830" y="2023597"/>
                    <a:pt x="2572555" y="2013421"/>
                    <a:pt x="2557094" y="2001874"/>
                  </a:cubicBezTo>
                  <a:cubicBezTo>
                    <a:pt x="2550767" y="1997177"/>
                    <a:pt x="2547896" y="1991828"/>
                    <a:pt x="2546135" y="1984326"/>
                  </a:cubicBezTo>
                  <a:cubicBezTo>
                    <a:pt x="2539024" y="1956274"/>
                    <a:pt x="2591408" y="1938139"/>
                    <a:pt x="2610131" y="1920982"/>
                  </a:cubicBezTo>
                  <a:cubicBezTo>
                    <a:pt x="2670017" y="1866249"/>
                    <a:pt x="2699178" y="1747129"/>
                    <a:pt x="2617633" y="1699637"/>
                  </a:cubicBezTo>
                  <a:cubicBezTo>
                    <a:pt x="2589843" y="1683459"/>
                    <a:pt x="2518605" y="1684894"/>
                    <a:pt x="2511495" y="1670738"/>
                  </a:cubicBezTo>
                  <a:cubicBezTo>
                    <a:pt x="2496360" y="1640599"/>
                    <a:pt x="2537002" y="1635119"/>
                    <a:pt x="2553441" y="1622594"/>
                  </a:cubicBezTo>
                  <a:cubicBezTo>
                    <a:pt x="2659253" y="1541897"/>
                    <a:pt x="2575556" y="1370197"/>
                    <a:pt x="2459632" y="1351670"/>
                  </a:cubicBezTo>
                  <a:cubicBezTo>
                    <a:pt x="2406726" y="1343190"/>
                    <a:pt x="2309590" y="1369675"/>
                    <a:pt x="2252117" y="1377634"/>
                  </a:cubicBezTo>
                  <a:cubicBezTo>
                    <a:pt x="2208801" y="1383636"/>
                    <a:pt x="2164571" y="1388789"/>
                    <a:pt x="2120798" y="1389702"/>
                  </a:cubicBezTo>
                  <a:cubicBezTo>
                    <a:pt x="2159483" y="1419841"/>
                    <a:pt x="2203908" y="1434389"/>
                    <a:pt x="2236135" y="1473922"/>
                  </a:cubicBezTo>
                  <a:cubicBezTo>
                    <a:pt x="2299348" y="1551487"/>
                    <a:pt x="2279255" y="1667541"/>
                    <a:pt x="2199603" y="1724166"/>
                  </a:cubicBezTo>
                  <a:cubicBezTo>
                    <a:pt x="2342795" y="1778898"/>
                    <a:pt x="2298630" y="1942901"/>
                    <a:pt x="2216303" y="2033318"/>
                  </a:cubicBezTo>
                  <a:cubicBezTo>
                    <a:pt x="2207040" y="2043560"/>
                    <a:pt x="2176901" y="2057063"/>
                    <a:pt x="2176901" y="2072655"/>
                  </a:cubicBezTo>
                  <a:cubicBezTo>
                    <a:pt x="2317484" y="2143566"/>
                    <a:pt x="2311678" y="2312396"/>
                    <a:pt x="2205083" y="2412794"/>
                  </a:cubicBezTo>
                  <a:close/>
                  <a:moveTo>
                    <a:pt x="5376449" y="2075329"/>
                  </a:moveTo>
                  <a:lnTo>
                    <a:pt x="5412133" y="2080418"/>
                  </a:lnTo>
                  <a:lnTo>
                    <a:pt x="5420745" y="2071937"/>
                  </a:lnTo>
                  <a:lnTo>
                    <a:pt x="5737855" y="1388137"/>
                  </a:lnTo>
                  <a:cubicBezTo>
                    <a:pt x="5747966" y="1374503"/>
                    <a:pt x="5720633" y="1363739"/>
                    <a:pt x="5718024" y="1379852"/>
                  </a:cubicBezTo>
                  <a:lnTo>
                    <a:pt x="5376449" y="2075329"/>
                  </a:lnTo>
                  <a:close/>
                  <a:moveTo>
                    <a:pt x="1479792" y="2418338"/>
                  </a:moveTo>
                  <a:lnTo>
                    <a:pt x="1791880" y="2418338"/>
                  </a:lnTo>
                  <a:cubicBezTo>
                    <a:pt x="1813538" y="2418338"/>
                    <a:pt x="1895931" y="2361649"/>
                    <a:pt x="1912892" y="2342535"/>
                  </a:cubicBezTo>
                  <a:cubicBezTo>
                    <a:pt x="1974540" y="2273254"/>
                    <a:pt x="1957644" y="2170312"/>
                    <a:pt x="1892147" y="2110035"/>
                  </a:cubicBezTo>
                  <a:cubicBezTo>
                    <a:pt x="1869837" y="2089486"/>
                    <a:pt x="1798012" y="2061499"/>
                    <a:pt x="1795859" y="2037949"/>
                  </a:cubicBezTo>
                  <a:cubicBezTo>
                    <a:pt x="1793576" y="2012507"/>
                    <a:pt x="1843286" y="1996133"/>
                    <a:pt x="1861682" y="1982107"/>
                  </a:cubicBezTo>
                  <a:cubicBezTo>
                    <a:pt x="1957383" y="1908978"/>
                    <a:pt x="1970560" y="1764155"/>
                    <a:pt x="1861682" y="1696375"/>
                  </a:cubicBezTo>
                  <a:cubicBezTo>
                    <a:pt x="1837610" y="1681371"/>
                    <a:pt x="1771657" y="1666824"/>
                    <a:pt x="1772309" y="1639490"/>
                  </a:cubicBezTo>
                  <a:cubicBezTo>
                    <a:pt x="1772896" y="1615679"/>
                    <a:pt x="1824237" y="1613591"/>
                    <a:pt x="1844851" y="1599957"/>
                  </a:cubicBezTo>
                  <a:cubicBezTo>
                    <a:pt x="1911000" y="1556184"/>
                    <a:pt x="1911979" y="1456895"/>
                    <a:pt x="1852484" y="1407577"/>
                  </a:cubicBezTo>
                  <a:cubicBezTo>
                    <a:pt x="1747520" y="1403859"/>
                    <a:pt x="1643469" y="1392573"/>
                    <a:pt x="1539418" y="1379656"/>
                  </a:cubicBezTo>
                  <a:lnTo>
                    <a:pt x="1491991" y="1437390"/>
                  </a:lnTo>
                  <a:cubicBezTo>
                    <a:pt x="1597934" y="1527806"/>
                    <a:pt x="1583843" y="1695332"/>
                    <a:pt x="1455133" y="1754566"/>
                  </a:cubicBezTo>
                  <a:lnTo>
                    <a:pt x="1451611" y="1766112"/>
                  </a:lnTo>
                  <a:cubicBezTo>
                    <a:pt x="1645230" y="1830174"/>
                    <a:pt x="1559641" y="2050279"/>
                    <a:pt x="1423559" y="2128757"/>
                  </a:cubicBezTo>
                  <a:cubicBezTo>
                    <a:pt x="1560098" y="2178010"/>
                    <a:pt x="1586844" y="2320746"/>
                    <a:pt x="1479792" y="2418208"/>
                  </a:cubicBezTo>
                  <a:close/>
                  <a:moveTo>
                    <a:pt x="5382060" y="1468246"/>
                  </a:moveTo>
                  <a:lnTo>
                    <a:pt x="5321260" y="1480576"/>
                  </a:lnTo>
                  <a:lnTo>
                    <a:pt x="5292100" y="1546920"/>
                  </a:lnTo>
                  <a:cubicBezTo>
                    <a:pt x="5487807" y="1589911"/>
                    <a:pt x="5475542" y="1777855"/>
                    <a:pt x="5257982" y="1740996"/>
                  </a:cubicBezTo>
                  <a:lnTo>
                    <a:pt x="5202140" y="1799904"/>
                  </a:lnTo>
                  <a:cubicBezTo>
                    <a:pt x="5220797" y="1801731"/>
                    <a:pt x="5237367" y="1798860"/>
                    <a:pt x="5255242" y="1794033"/>
                  </a:cubicBezTo>
                  <a:cubicBezTo>
                    <a:pt x="5280357" y="1787183"/>
                    <a:pt x="5317020" y="1753261"/>
                    <a:pt x="5337047" y="1763307"/>
                  </a:cubicBezTo>
                  <a:cubicBezTo>
                    <a:pt x="5374688" y="1782160"/>
                    <a:pt x="5311540" y="1825281"/>
                    <a:pt x="5297840" y="1842177"/>
                  </a:cubicBezTo>
                  <a:cubicBezTo>
                    <a:pt x="5329023" y="1873621"/>
                    <a:pt x="5380559" y="1799709"/>
                    <a:pt x="5407893" y="1821954"/>
                  </a:cubicBezTo>
                  <a:cubicBezTo>
                    <a:pt x="5437640" y="1846222"/>
                    <a:pt x="5384669" y="1878448"/>
                    <a:pt x="5382190" y="1904347"/>
                  </a:cubicBezTo>
                  <a:cubicBezTo>
                    <a:pt x="5381473" y="1911849"/>
                    <a:pt x="5388322" y="1939182"/>
                    <a:pt x="5398890" y="1929267"/>
                  </a:cubicBezTo>
                  <a:lnTo>
                    <a:pt x="5578876" y="1552661"/>
                  </a:lnTo>
                  <a:cubicBezTo>
                    <a:pt x="5546975" y="1557945"/>
                    <a:pt x="5513509" y="1557554"/>
                    <a:pt x="5491460" y="1530416"/>
                  </a:cubicBezTo>
                  <a:cubicBezTo>
                    <a:pt x="5484741" y="1522196"/>
                    <a:pt x="5481936" y="1504843"/>
                    <a:pt x="5474238" y="1502430"/>
                  </a:cubicBezTo>
                  <a:cubicBezTo>
                    <a:pt x="5457733" y="1497211"/>
                    <a:pt x="5381016" y="1539940"/>
                    <a:pt x="5382125" y="1468246"/>
                  </a:cubicBezTo>
                  <a:close/>
                  <a:moveTo>
                    <a:pt x="5380429" y="1680262"/>
                  </a:moveTo>
                  <a:cubicBezTo>
                    <a:pt x="5383756" y="1676479"/>
                    <a:pt x="5385648" y="1672108"/>
                    <a:pt x="5386365" y="1667085"/>
                  </a:cubicBezTo>
                  <a:cubicBezTo>
                    <a:pt x="5386887" y="1646144"/>
                    <a:pt x="5347354" y="1617049"/>
                    <a:pt x="5329675" y="1607785"/>
                  </a:cubicBezTo>
                  <a:cubicBezTo>
                    <a:pt x="5186353" y="1532699"/>
                    <a:pt x="5006041" y="1641838"/>
                    <a:pt x="4870416" y="1690308"/>
                  </a:cubicBezTo>
                  <a:cubicBezTo>
                    <a:pt x="4901925" y="1705965"/>
                    <a:pt x="4952939" y="1861095"/>
                    <a:pt x="4961290" y="1866510"/>
                  </a:cubicBezTo>
                  <a:cubicBezTo>
                    <a:pt x="4966574" y="1869968"/>
                    <a:pt x="4984383" y="1866053"/>
                    <a:pt x="4995865" y="1872707"/>
                  </a:cubicBezTo>
                  <a:cubicBezTo>
                    <a:pt x="5001279" y="1875839"/>
                    <a:pt x="5028874" y="1913154"/>
                    <a:pt x="5042052" y="1923526"/>
                  </a:cubicBezTo>
                  <a:cubicBezTo>
                    <a:pt x="5079954" y="1953404"/>
                    <a:pt x="5122552" y="1967886"/>
                    <a:pt x="5171218" y="1963059"/>
                  </a:cubicBezTo>
                  <a:cubicBezTo>
                    <a:pt x="5179829" y="1958557"/>
                    <a:pt x="5171805" y="1953273"/>
                    <a:pt x="5168478" y="1948903"/>
                  </a:cubicBezTo>
                  <a:cubicBezTo>
                    <a:pt x="5161824" y="1939965"/>
                    <a:pt x="5090065" y="1862596"/>
                    <a:pt x="5084389" y="1858682"/>
                  </a:cubicBezTo>
                  <a:cubicBezTo>
                    <a:pt x="5070494" y="1849092"/>
                    <a:pt x="5030048" y="1845178"/>
                    <a:pt x="5047336" y="1816735"/>
                  </a:cubicBezTo>
                  <a:cubicBezTo>
                    <a:pt x="5055099" y="1804014"/>
                    <a:pt x="5082432" y="1807211"/>
                    <a:pt x="5095545" y="1803036"/>
                  </a:cubicBezTo>
                  <a:cubicBezTo>
                    <a:pt x="5143297" y="1787771"/>
                    <a:pt x="5175328" y="1768657"/>
                    <a:pt x="5207750" y="1729711"/>
                  </a:cubicBezTo>
                  <a:cubicBezTo>
                    <a:pt x="5187918" y="1723839"/>
                    <a:pt x="5143232" y="1719012"/>
                    <a:pt x="5145515" y="1690504"/>
                  </a:cubicBezTo>
                  <a:cubicBezTo>
                    <a:pt x="5147994" y="1670933"/>
                    <a:pt x="5172262" y="1675435"/>
                    <a:pt x="5187527" y="1676935"/>
                  </a:cubicBezTo>
                  <a:cubicBezTo>
                    <a:pt x="5235084" y="1681763"/>
                    <a:pt x="5341614" y="1724818"/>
                    <a:pt x="5380429" y="1680327"/>
                  </a:cubicBezTo>
                  <a:close/>
                  <a:moveTo>
                    <a:pt x="4797287" y="1670542"/>
                  </a:moveTo>
                  <a:cubicBezTo>
                    <a:pt x="4804202" y="1661344"/>
                    <a:pt x="4702304" y="1562055"/>
                    <a:pt x="4673209" y="1601457"/>
                  </a:cubicBezTo>
                  <a:cubicBezTo>
                    <a:pt x="4654943" y="1626182"/>
                    <a:pt x="4662184" y="1691287"/>
                    <a:pt x="4667990" y="1721230"/>
                  </a:cubicBezTo>
                  <a:lnTo>
                    <a:pt x="4797287" y="1670542"/>
                  </a:lnTo>
                  <a:close/>
                  <a:moveTo>
                    <a:pt x="4353163" y="2272145"/>
                  </a:moveTo>
                  <a:lnTo>
                    <a:pt x="4935391" y="1946032"/>
                  </a:lnTo>
                  <a:cubicBezTo>
                    <a:pt x="4940414" y="1937943"/>
                    <a:pt x="4906296" y="1851310"/>
                    <a:pt x="4899446" y="1835458"/>
                  </a:cubicBezTo>
                  <a:cubicBezTo>
                    <a:pt x="4890966" y="1815822"/>
                    <a:pt x="4845888" y="1723970"/>
                    <a:pt x="4834145" y="1715033"/>
                  </a:cubicBezTo>
                  <a:cubicBezTo>
                    <a:pt x="4830623" y="1712358"/>
                    <a:pt x="4827557" y="1709879"/>
                    <a:pt x="4822860" y="1710205"/>
                  </a:cubicBezTo>
                  <a:lnTo>
                    <a:pt x="4400459" y="1884124"/>
                  </a:lnTo>
                  <a:cubicBezTo>
                    <a:pt x="4421008" y="2017661"/>
                    <a:pt x="4404046" y="2147611"/>
                    <a:pt x="4353097" y="2272015"/>
                  </a:cubicBezTo>
                  <a:close/>
                  <a:moveTo>
                    <a:pt x="5252697" y="1839307"/>
                  </a:moveTo>
                  <a:cubicBezTo>
                    <a:pt x="5213947" y="1853267"/>
                    <a:pt x="5186157" y="1835262"/>
                    <a:pt x="5149495" y="1827629"/>
                  </a:cubicBezTo>
                  <a:cubicBezTo>
                    <a:pt x="5143819" y="1828869"/>
                    <a:pt x="5139709" y="1846417"/>
                    <a:pt x="5141079" y="1852223"/>
                  </a:cubicBezTo>
                  <a:cubicBezTo>
                    <a:pt x="5145124" y="1868989"/>
                    <a:pt x="5312910" y="2026142"/>
                    <a:pt x="5336982" y="2052954"/>
                  </a:cubicBezTo>
                  <a:lnTo>
                    <a:pt x="5370056" y="1972583"/>
                  </a:lnTo>
                  <a:cubicBezTo>
                    <a:pt x="5349051" y="1950207"/>
                    <a:pt x="5332024" y="1928614"/>
                    <a:pt x="5337047" y="1895475"/>
                  </a:cubicBezTo>
                  <a:cubicBezTo>
                    <a:pt x="5297123" y="1900302"/>
                    <a:pt x="5249762" y="1887059"/>
                    <a:pt x="5252632" y="1839241"/>
                  </a:cubicBezTo>
                  <a:close/>
                  <a:moveTo>
                    <a:pt x="4949091" y="1996720"/>
                  </a:moveTo>
                  <a:cubicBezTo>
                    <a:pt x="4945307" y="1992480"/>
                    <a:pt x="4859587" y="2045582"/>
                    <a:pt x="4849541" y="2051714"/>
                  </a:cubicBezTo>
                  <a:cubicBezTo>
                    <a:pt x="4846410" y="2053606"/>
                    <a:pt x="4838320" y="2051584"/>
                    <a:pt x="4842365" y="2061238"/>
                  </a:cubicBezTo>
                  <a:cubicBezTo>
                    <a:pt x="4844909" y="2067371"/>
                    <a:pt x="4870221" y="2088964"/>
                    <a:pt x="4877723" y="2093400"/>
                  </a:cubicBezTo>
                  <a:cubicBezTo>
                    <a:pt x="4957441" y="2140761"/>
                    <a:pt x="4950787" y="2053084"/>
                    <a:pt x="4949156" y="1996655"/>
                  </a:cubicBezTo>
                  <a:close/>
                  <a:moveTo>
                    <a:pt x="3532107" y="2058564"/>
                  </a:moveTo>
                  <a:cubicBezTo>
                    <a:pt x="3524474" y="2053280"/>
                    <a:pt x="3415661" y="2119429"/>
                    <a:pt x="3397329" y="2128953"/>
                  </a:cubicBezTo>
                  <a:cubicBezTo>
                    <a:pt x="3290930" y="2184338"/>
                    <a:pt x="3181139" y="2232939"/>
                    <a:pt x="3070890" y="2280430"/>
                  </a:cubicBezTo>
                  <a:lnTo>
                    <a:pt x="2699960" y="2407053"/>
                  </a:lnTo>
                  <a:lnTo>
                    <a:pt x="3841323" y="2401443"/>
                  </a:lnTo>
                  <a:lnTo>
                    <a:pt x="3773805" y="2353755"/>
                  </a:lnTo>
                  <a:cubicBezTo>
                    <a:pt x="3718485" y="2303785"/>
                    <a:pt x="3669623" y="2244877"/>
                    <a:pt x="3650118" y="2170965"/>
                  </a:cubicBezTo>
                  <a:cubicBezTo>
                    <a:pt x="3646791" y="2168421"/>
                    <a:pt x="3600213" y="2208671"/>
                    <a:pt x="3573727" y="2188318"/>
                  </a:cubicBezTo>
                  <a:cubicBezTo>
                    <a:pt x="3558984" y="2176967"/>
                    <a:pt x="3541305" y="2081266"/>
                    <a:pt x="3532041" y="2058564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A87D997D-4877-7DC7-CA72-4C803E891C1C}"/>
                </a:ext>
              </a:extLst>
            </p:cNvPr>
            <p:cNvSpPr/>
            <p:nvPr/>
          </p:nvSpPr>
          <p:spPr>
            <a:xfrm>
              <a:off x="7908824" y="2823993"/>
              <a:ext cx="1173567" cy="898540"/>
            </a:xfrm>
            <a:custGeom>
              <a:avLst/>
              <a:gdLst>
                <a:gd name="csX0" fmla="*/ 151646 w 1173567"/>
                <a:gd name="csY0" fmla="*/ 177155 h 898540"/>
                <a:gd name="csX1" fmla="*/ 168803 w 1173567"/>
                <a:gd name="csY1" fmla="*/ 118377 h 898540"/>
                <a:gd name="csX2" fmla="*/ 566218 w 1173567"/>
                <a:gd name="csY2" fmla="*/ 70755 h 898540"/>
                <a:gd name="csX3" fmla="*/ 1027239 w 1173567"/>
                <a:gd name="csY3" fmla="*/ 184200 h 898540"/>
                <a:gd name="csX4" fmla="*/ 1038851 w 1173567"/>
                <a:gd name="csY4" fmla="*/ 228821 h 898540"/>
                <a:gd name="csX5" fmla="*/ 1136052 w 1173567"/>
                <a:gd name="csY5" fmla="*/ 305930 h 898540"/>
                <a:gd name="csX6" fmla="*/ 822203 w 1173567"/>
                <a:gd name="csY6" fmla="*/ 743009 h 898540"/>
                <a:gd name="csX7" fmla="*/ 473649 w 1173567"/>
                <a:gd name="csY7" fmla="*/ 872567 h 898540"/>
                <a:gd name="csX8" fmla="*/ 408087 w 1173567"/>
                <a:gd name="csY8" fmla="*/ 837470 h 898540"/>
                <a:gd name="csX9" fmla="*/ 296143 w 1173567"/>
                <a:gd name="csY9" fmla="*/ 858867 h 898540"/>
                <a:gd name="csX10" fmla="*/ 51313 w 1173567"/>
                <a:gd name="csY10" fmla="*/ 664726 h 898540"/>
                <a:gd name="csX11" fmla="*/ 67557 w 1173567"/>
                <a:gd name="csY11" fmla="*/ 592380 h 898540"/>
                <a:gd name="csX12" fmla="*/ 18761 w 1173567"/>
                <a:gd name="csY12" fmla="*/ 523426 h 898540"/>
                <a:gd name="csX13" fmla="*/ 96587 w 1173567"/>
                <a:gd name="csY13" fmla="*/ 203575 h 898540"/>
                <a:gd name="csX14" fmla="*/ 151580 w 1173567"/>
                <a:gd name="csY14" fmla="*/ 177089 h 898540"/>
                <a:gd name="csX15" fmla="*/ 529425 w 1173567"/>
                <a:gd name="csY15" fmla="*/ 94631 h 898540"/>
                <a:gd name="csX16" fmla="*/ 284074 w 1173567"/>
                <a:gd name="csY16" fmla="*/ 64949 h 898540"/>
                <a:gd name="csX17" fmla="*/ 203508 w 1173567"/>
                <a:gd name="csY17" fmla="*/ 159019 h 898540"/>
                <a:gd name="csX18" fmla="*/ 260589 w 1173567"/>
                <a:gd name="csY18" fmla="*/ 186092 h 898540"/>
                <a:gd name="csX19" fmla="*/ 207357 w 1173567"/>
                <a:gd name="csY19" fmla="*/ 318064 h 898540"/>
                <a:gd name="csX20" fmla="*/ 158561 w 1173567"/>
                <a:gd name="csY20" fmla="*/ 223472 h 898540"/>
                <a:gd name="csX21" fmla="*/ 88302 w 1173567"/>
                <a:gd name="csY21" fmla="*/ 549389 h 898540"/>
                <a:gd name="csX22" fmla="*/ 169390 w 1173567"/>
                <a:gd name="csY22" fmla="*/ 508226 h 898540"/>
                <a:gd name="csX23" fmla="*/ 109308 w 1173567"/>
                <a:gd name="csY23" fmla="*/ 615408 h 898540"/>
                <a:gd name="csX24" fmla="*/ 290989 w 1173567"/>
                <a:gd name="csY24" fmla="*/ 813790 h 898540"/>
                <a:gd name="csX25" fmla="*/ 363922 w 1173567"/>
                <a:gd name="csY25" fmla="*/ 796959 h 898540"/>
                <a:gd name="csX26" fmla="*/ 350549 w 1173567"/>
                <a:gd name="csY26" fmla="*/ 746988 h 898540"/>
                <a:gd name="csX27" fmla="*/ 402868 w 1173567"/>
                <a:gd name="csY27" fmla="*/ 774648 h 898540"/>
                <a:gd name="csX28" fmla="*/ 778104 w 1173567"/>
                <a:gd name="csY28" fmla="*/ 727613 h 898540"/>
                <a:gd name="csX29" fmla="*/ 829379 w 1173567"/>
                <a:gd name="csY29" fmla="*/ 634718 h 898540"/>
                <a:gd name="csX30" fmla="*/ 838903 w 1173567"/>
                <a:gd name="csY30" fmla="*/ 701323 h 898540"/>
                <a:gd name="csX31" fmla="*/ 1105978 w 1173567"/>
                <a:gd name="csY31" fmla="*/ 347224 h 898540"/>
                <a:gd name="csX32" fmla="*/ 1035719 w 1173567"/>
                <a:gd name="csY32" fmla="*/ 285315 h 898540"/>
                <a:gd name="csX33" fmla="*/ 864476 w 1173567"/>
                <a:gd name="csY33" fmla="*/ 375014 h 898540"/>
                <a:gd name="csX34" fmla="*/ 990707 w 1173567"/>
                <a:gd name="csY34" fmla="*/ 223472 h 898540"/>
                <a:gd name="csX35" fmla="*/ 597466 w 1173567"/>
                <a:gd name="csY35" fmla="*/ 103047 h 898540"/>
                <a:gd name="csX36" fmla="*/ 520814 w 1173567"/>
                <a:gd name="csY36" fmla="*/ 150995 h 898540"/>
                <a:gd name="csX37" fmla="*/ 529295 w 1173567"/>
                <a:gd name="csY37" fmla="*/ 94697 h 898540"/>
                <a:gd name="csX38" fmla="*/ 203639 w 1173567"/>
                <a:gd name="csY38" fmla="*/ 217862 h 898540"/>
                <a:gd name="csX39" fmla="*/ 241279 w 1173567"/>
                <a:gd name="csY39" fmla="*/ 284663 h 898540"/>
                <a:gd name="csX40" fmla="*/ 257458 w 1173567"/>
                <a:gd name="csY40" fmla="*/ 280162 h 898540"/>
                <a:gd name="csX41" fmla="*/ 203639 w 1173567"/>
                <a:gd name="csY41" fmla="*/ 217862 h 898540"/>
                <a:gd name="csX42" fmla="*/ 990837 w 1173567"/>
                <a:gd name="csY42" fmla="*/ 274095 h 898540"/>
                <a:gd name="csX43" fmla="*/ 905966 w 1173567"/>
                <a:gd name="csY43" fmla="*/ 350486 h 898540"/>
                <a:gd name="csX44" fmla="*/ 990837 w 1173567"/>
                <a:gd name="csY44" fmla="*/ 274095 h 898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173567" h="898540">
                  <a:moveTo>
                    <a:pt x="151646" y="177155"/>
                  </a:moveTo>
                  <a:cubicBezTo>
                    <a:pt x="156343" y="172980"/>
                    <a:pt x="163127" y="132077"/>
                    <a:pt x="168803" y="118377"/>
                  </a:cubicBezTo>
                  <a:cubicBezTo>
                    <a:pt x="229928" y="-28012"/>
                    <a:pt x="463276" y="-32317"/>
                    <a:pt x="566218" y="70755"/>
                  </a:cubicBezTo>
                  <a:cubicBezTo>
                    <a:pt x="712085" y="-45560"/>
                    <a:pt x="955480" y="10282"/>
                    <a:pt x="1027239" y="184200"/>
                  </a:cubicBezTo>
                  <a:cubicBezTo>
                    <a:pt x="1032588" y="197182"/>
                    <a:pt x="1032523" y="219427"/>
                    <a:pt x="1038851" y="228821"/>
                  </a:cubicBezTo>
                  <a:cubicBezTo>
                    <a:pt x="1048832" y="243760"/>
                    <a:pt x="1107870" y="260069"/>
                    <a:pt x="1136052" y="305930"/>
                  </a:cubicBezTo>
                  <a:cubicBezTo>
                    <a:pt x="1261826" y="510900"/>
                    <a:pt x="1049549" y="781694"/>
                    <a:pt x="822203" y="743009"/>
                  </a:cubicBezTo>
                  <a:cubicBezTo>
                    <a:pt x="758468" y="888745"/>
                    <a:pt x="618994" y="932388"/>
                    <a:pt x="473649" y="872567"/>
                  </a:cubicBezTo>
                  <a:cubicBezTo>
                    <a:pt x="458645" y="866369"/>
                    <a:pt x="415393" y="838253"/>
                    <a:pt x="408087" y="837470"/>
                  </a:cubicBezTo>
                  <a:cubicBezTo>
                    <a:pt x="395236" y="836100"/>
                    <a:pt x="323737" y="858672"/>
                    <a:pt x="296143" y="858867"/>
                  </a:cubicBezTo>
                  <a:cubicBezTo>
                    <a:pt x="186286" y="859520"/>
                    <a:pt x="51378" y="789391"/>
                    <a:pt x="51313" y="664726"/>
                  </a:cubicBezTo>
                  <a:cubicBezTo>
                    <a:pt x="51313" y="643655"/>
                    <a:pt x="68927" y="599556"/>
                    <a:pt x="67557" y="592380"/>
                  </a:cubicBezTo>
                  <a:cubicBezTo>
                    <a:pt x="66774" y="588205"/>
                    <a:pt x="27502" y="544497"/>
                    <a:pt x="18761" y="523426"/>
                  </a:cubicBezTo>
                  <a:cubicBezTo>
                    <a:pt x="-23512" y="421332"/>
                    <a:pt x="7018" y="272073"/>
                    <a:pt x="96587" y="203575"/>
                  </a:cubicBezTo>
                  <a:cubicBezTo>
                    <a:pt x="112700" y="191246"/>
                    <a:pt x="146492" y="181591"/>
                    <a:pt x="151580" y="177089"/>
                  </a:cubicBezTo>
                  <a:close/>
                  <a:moveTo>
                    <a:pt x="529425" y="94631"/>
                  </a:moveTo>
                  <a:cubicBezTo>
                    <a:pt x="454470" y="49619"/>
                    <a:pt x="367184" y="25416"/>
                    <a:pt x="284074" y="64949"/>
                  </a:cubicBezTo>
                  <a:cubicBezTo>
                    <a:pt x="256806" y="77931"/>
                    <a:pt x="203312" y="127902"/>
                    <a:pt x="203508" y="159019"/>
                  </a:cubicBezTo>
                  <a:cubicBezTo>
                    <a:pt x="203639" y="173893"/>
                    <a:pt x="242910" y="175980"/>
                    <a:pt x="260589" y="186092"/>
                  </a:cubicBezTo>
                  <a:cubicBezTo>
                    <a:pt x="360856" y="243108"/>
                    <a:pt x="295686" y="373123"/>
                    <a:pt x="207357" y="318064"/>
                  </a:cubicBezTo>
                  <a:cubicBezTo>
                    <a:pt x="177414" y="299406"/>
                    <a:pt x="159931" y="257721"/>
                    <a:pt x="158561" y="223472"/>
                  </a:cubicBezTo>
                  <a:cubicBezTo>
                    <a:pt x="43550" y="264179"/>
                    <a:pt x="8714" y="464648"/>
                    <a:pt x="88302" y="549389"/>
                  </a:cubicBezTo>
                  <a:cubicBezTo>
                    <a:pt x="109373" y="527862"/>
                    <a:pt x="138011" y="470063"/>
                    <a:pt x="169390" y="508226"/>
                  </a:cubicBezTo>
                  <a:cubicBezTo>
                    <a:pt x="158822" y="549324"/>
                    <a:pt x="123072" y="572352"/>
                    <a:pt x="109308" y="615408"/>
                  </a:cubicBezTo>
                  <a:cubicBezTo>
                    <a:pt x="69775" y="738834"/>
                    <a:pt x="180219" y="811115"/>
                    <a:pt x="290989" y="813790"/>
                  </a:cubicBezTo>
                  <a:cubicBezTo>
                    <a:pt x="303188" y="814116"/>
                    <a:pt x="368619" y="810202"/>
                    <a:pt x="363922" y="796959"/>
                  </a:cubicBezTo>
                  <a:cubicBezTo>
                    <a:pt x="358508" y="781628"/>
                    <a:pt x="333001" y="772039"/>
                    <a:pt x="350549" y="746988"/>
                  </a:cubicBezTo>
                  <a:cubicBezTo>
                    <a:pt x="385581" y="737986"/>
                    <a:pt x="385972" y="760362"/>
                    <a:pt x="402868" y="774648"/>
                  </a:cubicBezTo>
                  <a:cubicBezTo>
                    <a:pt x="523098" y="875959"/>
                    <a:pt x="708824" y="895334"/>
                    <a:pt x="778104" y="727613"/>
                  </a:cubicBezTo>
                  <a:cubicBezTo>
                    <a:pt x="788607" y="702171"/>
                    <a:pt x="795196" y="624998"/>
                    <a:pt x="829379" y="634718"/>
                  </a:cubicBezTo>
                  <a:cubicBezTo>
                    <a:pt x="857300" y="642676"/>
                    <a:pt x="836359" y="681492"/>
                    <a:pt x="838903" y="701323"/>
                  </a:cubicBezTo>
                  <a:cubicBezTo>
                    <a:pt x="1019019" y="718480"/>
                    <a:pt x="1184392" y="518924"/>
                    <a:pt x="1105978" y="347224"/>
                  </a:cubicBezTo>
                  <a:cubicBezTo>
                    <a:pt x="1094366" y="321782"/>
                    <a:pt x="1065728" y="284728"/>
                    <a:pt x="1035719" y="285315"/>
                  </a:cubicBezTo>
                  <a:cubicBezTo>
                    <a:pt x="1041395" y="364903"/>
                    <a:pt x="917121" y="453950"/>
                    <a:pt x="864476" y="375014"/>
                  </a:cubicBezTo>
                  <a:cubicBezTo>
                    <a:pt x="812353" y="296927"/>
                    <a:pt x="916990" y="222232"/>
                    <a:pt x="990707" y="223472"/>
                  </a:cubicBezTo>
                  <a:cubicBezTo>
                    <a:pt x="947129" y="62536"/>
                    <a:pt x="727155" y="6824"/>
                    <a:pt x="597466" y="103047"/>
                  </a:cubicBezTo>
                  <a:cubicBezTo>
                    <a:pt x="579070" y="116681"/>
                    <a:pt x="544234" y="170240"/>
                    <a:pt x="520814" y="150995"/>
                  </a:cubicBezTo>
                  <a:cubicBezTo>
                    <a:pt x="496351" y="130968"/>
                    <a:pt x="536014" y="104352"/>
                    <a:pt x="529295" y="94697"/>
                  </a:cubicBezTo>
                  <a:close/>
                  <a:moveTo>
                    <a:pt x="203639" y="217862"/>
                  </a:moveTo>
                  <a:cubicBezTo>
                    <a:pt x="204682" y="245261"/>
                    <a:pt x="218512" y="269985"/>
                    <a:pt x="241279" y="284663"/>
                  </a:cubicBezTo>
                  <a:lnTo>
                    <a:pt x="257458" y="280162"/>
                  </a:lnTo>
                  <a:cubicBezTo>
                    <a:pt x="287466" y="255307"/>
                    <a:pt x="232603" y="210490"/>
                    <a:pt x="203639" y="217862"/>
                  </a:cubicBezTo>
                  <a:close/>
                  <a:moveTo>
                    <a:pt x="990837" y="274095"/>
                  </a:moveTo>
                  <a:cubicBezTo>
                    <a:pt x="954697" y="263722"/>
                    <a:pt x="873870" y="309779"/>
                    <a:pt x="905966" y="350486"/>
                  </a:cubicBezTo>
                  <a:cubicBezTo>
                    <a:pt x="935387" y="387801"/>
                    <a:pt x="998796" y="306713"/>
                    <a:pt x="990837" y="274095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519144F-414C-5B2D-655F-010239AAE18A}"/>
                </a:ext>
              </a:extLst>
            </p:cNvPr>
            <p:cNvSpPr/>
            <p:nvPr/>
          </p:nvSpPr>
          <p:spPr>
            <a:xfrm>
              <a:off x="8870206" y="3586868"/>
              <a:ext cx="278069" cy="237535"/>
            </a:xfrm>
            <a:custGeom>
              <a:avLst/>
              <a:gdLst>
                <a:gd name="csX0" fmla="*/ 146163 w 278069"/>
                <a:gd name="csY0" fmla="*/ 1727 h 237535"/>
                <a:gd name="csX1" fmla="*/ 191893 w 278069"/>
                <a:gd name="csY1" fmla="*/ 216026 h 237535"/>
                <a:gd name="csX2" fmla="*/ 60508 w 278069"/>
                <a:gd name="csY2" fmla="*/ 39694 h 237535"/>
                <a:gd name="csX3" fmla="*/ 146163 w 278069"/>
                <a:gd name="csY3" fmla="*/ 1662 h 237535"/>
                <a:gd name="csX4" fmla="*/ 163385 w 278069"/>
                <a:gd name="csY4" fmla="*/ 46544 h 237535"/>
                <a:gd name="csX5" fmla="*/ 131028 w 278069"/>
                <a:gd name="csY5" fmla="*/ 188823 h 237535"/>
                <a:gd name="csX6" fmla="*/ 163385 w 278069"/>
                <a:gd name="csY6" fmla="*/ 46544 h 237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069" h="237535">
                  <a:moveTo>
                    <a:pt x="146163" y="1727"/>
                  </a:moveTo>
                  <a:cubicBezTo>
                    <a:pt x="303903" y="-18888"/>
                    <a:pt x="321451" y="150595"/>
                    <a:pt x="191893" y="216026"/>
                  </a:cubicBezTo>
                  <a:cubicBezTo>
                    <a:pt x="38850" y="293265"/>
                    <a:pt x="-75247" y="145637"/>
                    <a:pt x="60508" y="39694"/>
                  </a:cubicBezTo>
                  <a:cubicBezTo>
                    <a:pt x="84254" y="21167"/>
                    <a:pt x="116089" y="5641"/>
                    <a:pt x="146163" y="1662"/>
                  </a:cubicBezTo>
                  <a:close/>
                  <a:moveTo>
                    <a:pt x="163385" y="46544"/>
                  </a:moveTo>
                  <a:cubicBezTo>
                    <a:pt x="41394" y="55024"/>
                    <a:pt x="-5380" y="212047"/>
                    <a:pt x="131028" y="188823"/>
                  </a:cubicBezTo>
                  <a:cubicBezTo>
                    <a:pt x="232861" y="171470"/>
                    <a:pt x="279700" y="38454"/>
                    <a:pt x="163385" y="46544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AB134ADA-E8B7-238F-3031-02C277D8C387}"/>
                </a:ext>
              </a:extLst>
            </p:cNvPr>
            <p:cNvSpPr/>
            <p:nvPr/>
          </p:nvSpPr>
          <p:spPr>
            <a:xfrm>
              <a:off x="9169699" y="3771135"/>
              <a:ext cx="169616" cy="170485"/>
            </a:xfrm>
            <a:custGeom>
              <a:avLst/>
              <a:gdLst>
                <a:gd name="csX0" fmla="*/ 18631 w 169616"/>
                <a:gd name="csY0" fmla="*/ 151401 h 170485"/>
                <a:gd name="csX1" fmla="*/ 146427 w 169616"/>
                <a:gd name="csY1" fmla="*/ 15189 h 170485"/>
                <a:gd name="csX2" fmla="*/ 18631 w 169616"/>
                <a:gd name="csY2" fmla="*/ 151401 h 170485"/>
                <a:gd name="csX3" fmla="*/ 50466 w 169616"/>
                <a:gd name="csY3" fmla="*/ 119566 h 170485"/>
                <a:gd name="csX4" fmla="*/ 115506 w 169616"/>
                <a:gd name="csY4" fmla="*/ 51590 h 170485"/>
                <a:gd name="csX5" fmla="*/ 50466 w 169616"/>
                <a:gd name="csY5" fmla="*/ 119566 h 170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9616" h="170485">
                  <a:moveTo>
                    <a:pt x="18631" y="151401"/>
                  </a:moveTo>
                  <a:cubicBezTo>
                    <a:pt x="-47127" y="85708"/>
                    <a:pt x="76951" y="-44306"/>
                    <a:pt x="146427" y="15189"/>
                  </a:cubicBezTo>
                  <a:cubicBezTo>
                    <a:pt x="223797" y="81468"/>
                    <a:pt x="88563" y="221333"/>
                    <a:pt x="18631" y="151401"/>
                  </a:cubicBezTo>
                  <a:close/>
                  <a:moveTo>
                    <a:pt x="50466" y="119566"/>
                  </a:moveTo>
                  <a:cubicBezTo>
                    <a:pt x="83736" y="135875"/>
                    <a:pt x="143361" y="73770"/>
                    <a:pt x="115506" y="51590"/>
                  </a:cubicBezTo>
                  <a:cubicBezTo>
                    <a:pt x="90259" y="31432"/>
                    <a:pt x="35722" y="87405"/>
                    <a:pt x="50466" y="119566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C8D52031-DC0B-877C-7E14-A7A497199FC3}"/>
                </a:ext>
              </a:extLst>
            </p:cNvPr>
            <p:cNvSpPr/>
            <p:nvPr/>
          </p:nvSpPr>
          <p:spPr>
            <a:xfrm>
              <a:off x="5930319" y="6188454"/>
              <a:ext cx="40219" cy="40705"/>
            </a:xfrm>
            <a:custGeom>
              <a:avLst/>
              <a:gdLst>
                <a:gd name="csX0" fmla="*/ 9731 w 40219"/>
                <a:gd name="csY0" fmla="*/ 2131 h 40705"/>
                <a:gd name="csX1" fmla="*/ 24735 w 40219"/>
                <a:gd name="csY1" fmla="*/ 40163 h 40705"/>
                <a:gd name="csX2" fmla="*/ 9731 w 40219"/>
                <a:gd name="csY2" fmla="*/ 2131 h 40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219" h="40705">
                  <a:moveTo>
                    <a:pt x="9731" y="2131"/>
                  </a:moveTo>
                  <a:cubicBezTo>
                    <a:pt x="46524" y="-10134"/>
                    <a:pt x="48090" y="34292"/>
                    <a:pt x="24735" y="40163"/>
                  </a:cubicBezTo>
                  <a:cubicBezTo>
                    <a:pt x="3142" y="45578"/>
                    <a:pt x="-10101" y="8785"/>
                    <a:pt x="9731" y="2131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2B418F9B-3ADA-36C0-6DE6-837612E39A03}"/>
                </a:ext>
              </a:extLst>
            </p:cNvPr>
            <p:cNvSpPr/>
            <p:nvPr/>
          </p:nvSpPr>
          <p:spPr>
            <a:xfrm>
              <a:off x="6974035" y="4312546"/>
              <a:ext cx="212222" cy="211454"/>
            </a:xfrm>
            <a:custGeom>
              <a:avLst/>
              <a:gdLst>
                <a:gd name="csX0" fmla="*/ 32683 w 212222"/>
                <a:gd name="csY0" fmla="*/ 29847 h 211454"/>
                <a:gd name="csX1" fmla="*/ 182790 w 212222"/>
                <a:gd name="csY1" fmla="*/ 177083 h 211454"/>
                <a:gd name="csX2" fmla="*/ 32683 w 212222"/>
                <a:gd name="csY2" fmla="*/ 29847 h 211454"/>
                <a:gd name="csX3" fmla="*/ 102355 w 212222"/>
                <a:gd name="csY3" fmla="*/ 45895 h 211454"/>
                <a:gd name="csX4" fmla="*/ 117424 w 212222"/>
                <a:gd name="csY4" fmla="*/ 162536 h 211454"/>
                <a:gd name="csX5" fmla="*/ 102355 w 212222"/>
                <a:gd name="csY5" fmla="*/ 45895 h 211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2222" h="211454">
                  <a:moveTo>
                    <a:pt x="32683" y="29847"/>
                  </a:moveTo>
                  <a:cubicBezTo>
                    <a:pt x="130993" y="-61810"/>
                    <a:pt x="274642" y="77795"/>
                    <a:pt x="182790" y="177083"/>
                  </a:cubicBezTo>
                  <a:cubicBezTo>
                    <a:pt x="86176" y="281526"/>
                    <a:pt x="-67649" y="123329"/>
                    <a:pt x="32683" y="29847"/>
                  </a:cubicBezTo>
                  <a:close/>
                  <a:moveTo>
                    <a:pt x="102355" y="45895"/>
                  </a:moveTo>
                  <a:cubicBezTo>
                    <a:pt x="25703" y="53005"/>
                    <a:pt x="30726" y="175257"/>
                    <a:pt x="117424" y="162536"/>
                  </a:cubicBezTo>
                  <a:cubicBezTo>
                    <a:pt x="189053" y="152033"/>
                    <a:pt x="173983" y="39175"/>
                    <a:pt x="102355" y="45895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FDCEDED9-32C6-05A3-FA60-2335EAF06FF2}"/>
                </a:ext>
              </a:extLst>
            </p:cNvPr>
            <p:cNvSpPr/>
            <p:nvPr/>
          </p:nvSpPr>
          <p:spPr>
            <a:xfrm>
              <a:off x="10186574" y="4542274"/>
              <a:ext cx="57527" cy="62987"/>
            </a:xfrm>
            <a:custGeom>
              <a:avLst/>
              <a:gdLst>
                <a:gd name="csX0" fmla="*/ 21715 w 57527"/>
                <a:gd name="csY0" fmla="*/ 1371 h 62987"/>
                <a:gd name="csX1" fmla="*/ 31305 w 57527"/>
                <a:gd name="csY1" fmla="*/ 62562 h 62987"/>
                <a:gd name="csX2" fmla="*/ 21715 w 57527"/>
                <a:gd name="csY2" fmla="*/ 1371 h 62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527" h="62987">
                  <a:moveTo>
                    <a:pt x="21715" y="1371"/>
                  </a:moveTo>
                  <a:cubicBezTo>
                    <a:pt x="65880" y="-10371"/>
                    <a:pt x="69337" y="57017"/>
                    <a:pt x="31305" y="62562"/>
                  </a:cubicBezTo>
                  <a:cubicBezTo>
                    <a:pt x="-10055" y="68564"/>
                    <a:pt x="-7445" y="9134"/>
                    <a:pt x="21715" y="1371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CF934883-14EC-3EAE-2D65-72AD3E01E9F7}"/>
                </a:ext>
              </a:extLst>
            </p:cNvPr>
            <p:cNvSpPr/>
            <p:nvPr/>
          </p:nvSpPr>
          <p:spPr>
            <a:xfrm>
              <a:off x="7568466" y="4468695"/>
              <a:ext cx="183960" cy="186896"/>
            </a:xfrm>
            <a:custGeom>
              <a:avLst/>
              <a:gdLst>
                <a:gd name="csX0" fmla="*/ 70125 w 183960"/>
                <a:gd name="csY0" fmla="*/ 2342 h 186896"/>
                <a:gd name="csX1" fmla="*/ 75801 w 183960"/>
                <a:gd name="csY1" fmla="*/ 185198 h 186896"/>
                <a:gd name="csX2" fmla="*/ 70125 w 183960"/>
                <a:gd name="csY2" fmla="*/ 2342 h 186896"/>
                <a:gd name="csX3" fmla="*/ 81346 w 183960"/>
                <a:gd name="csY3" fmla="*/ 47094 h 186896"/>
                <a:gd name="csX4" fmla="*/ 101243 w 183960"/>
                <a:gd name="csY4" fmla="*/ 140707 h 186896"/>
                <a:gd name="csX5" fmla="*/ 81346 w 183960"/>
                <a:gd name="csY5" fmla="*/ 47094 h 186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60" h="186896">
                  <a:moveTo>
                    <a:pt x="70125" y="2342"/>
                  </a:moveTo>
                  <a:cubicBezTo>
                    <a:pt x="221472" y="-25774"/>
                    <a:pt x="220428" y="209009"/>
                    <a:pt x="75801" y="185198"/>
                  </a:cubicBezTo>
                  <a:cubicBezTo>
                    <a:pt x="-24532" y="168693"/>
                    <a:pt x="-24075" y="19891"/>
                    <a:pt x="70125" y="2342"/>
                  </a:cubicBezTo>
                  <a:close/>
                  <a:moveTo>
                    <a:pt x="81346" y="47094"/>
                  </a:moveTo>
                  <a:cubicBezTo>
                    <a:pt x="23155" y="59945"/>
                    <a:pt x="41226" y="151601"/>
                    <a:pt x="101243" y="140707"/>
                  </a:cubicBezTo>
                  <a:cubicBezTo>
                    <a:pt x="161259" y="129813"/>
                    <a:pt x="150757" y="31829"/>
                    <a:pt x="81346" y="47094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46ABAA01-90C1-C1C8-AF88-8A8F17806BDB}"/>
                </a:ext>
              </a:extLst>
            </p:cNvPr>
            <p:cNvSpPr/>
            <p:nvPr/>
          </p:nvSpPr>
          <p:spPr>
            <a:xfrm>
              <a:off x="8288664" y="3084719"/>
              <a:ext cx="336802" cy="478837"/>
            </a:xfrm>
            <a:custGeom>
              <a:avLst/>
              <a:gdLst>
                <a:gd name="csX0" fmla="*/ 284819 w 336802"/>
                <a:gd name="csY0" fmla="*/ 350637 h 478837"/>
                <a:gd name="csX1" fmla="*/ 329049 w 336802"/>
                <a:gd name="csY1" fmla="*/ 375165 h 478837"/>
                <a:gd name="csX2" fmla="*/ 298714 w 336802"/>
                <a:gd name="csY2" fmla="*/ 395323 h 478837"/>
                <a:gd name="csX3" fmla="*/ 273729 w 336802"/>
                <a:gd name="csY3" fmla="*/ 454622 h 478837"/>
                <a:gd name="csX4" fmla="*/ 142671 w 336802"/>
                <a:gd name="csY4" fmla="*/ 478759 h 478837"/>
                <a:gd name="csX5" fmla="*/ 77565 w 336802"/>
                <a:gd name="csY5" fmla="*/ 428593 h 478837"/>
                <a:gd name="csX6" fmla="*/ 105486 w 336802"/>
                <a:gd name="csY6" fmla="*/ 386320 h 478837"/>
                <a:gd name="csX7" fmla="*/ 98441 w 336802"/>
                <a:gd name="csY7" fmla="*/ 326173 h 478837"/>
                <a:gd name="csX8" fmla="*/ 60474 w 336802"/>
                <a:gd name="csY8" fmla="*/ 39071 h 478837"/>
                <a:gd name="csX9" fmla="*/ 319655 w 336802"/>
                <a:gd name="csY9" fmla="*/ 241954 h 478837"/>
                <a:gd name="csX10" fmla="*/ 286059 w 336802"/>
                <a:gd name="csY10" fmla="*/ 287032 h 478837"/>
                <a:gd name="csX11" fmla="*/ 284884 w 336802"/>
                <a:gd name="csY11" fmla="*/ 350571 h 478837"/>
                <a:gd name="csX12" fmla="*/ 239611 w 336802"/>
                <a:gd name="csY12" fmla="*/ 311038 h 478837"/>
                <a:gd name="csX13" fmla="*/ 289059 w 336802"/>
                <a:gd name="csY13" fmla="*/ 183242 h 478837"/>
                <a:gd name="csX14" fmla="*/ 49058 w 336802"/>
                <a:gd name="csY14" fmla="*/ 195637 h 478837"/>
                <a:gd name="csX15" fmla="*/ 138691 w 336802"/>
                <a:gd name="csY15" fmla="*/ 328130 h 478837"/>
                <a:gd name="csX16" fmla="*/ 166221 w 336802"/>
                <a:gd name="csY16" fmla="*/ 278029 h 478837"/>
                <a:gd name="csX17" fmla="*/ 192054 w 336802"/>
                <a:gd name="csY17" fmla="*/ 209988 h 478837"/>
                <a:gd name="csX18" fmla="*/ 230347 w 336802"/>
                <a:gd name="csY18" fmla="*/ 115266 h 478837"/>
                <a:gd name="csX19" fmla="*/ 229825 w 336802"/>
                <a:gd name="csY19" fmla="*/ 242150 h 478837"/>
                <a:gd name="csX20" fmla="*/ 208885 w 336802"/>
                <a:gd name="csY20" fmla="*/ 260611 h 478837"/>
                <a:gd name="csX21" fmla="*/ 211755 w 336802"/>
                <a:gd name="csY21" fmla="*/ 316779 h 478837"/>
                <a:gd name="csX22" fmla="*/ 239546 w 336802"/>
                <a:gd name="csY22" fmla="*/ 310908 h 478837"/>
                <a:gd name="csX23" fmla="*/ 149912 w 336802"/>
                <a:gd name="csY23" fmla="*/ 226950 h 478837"/>
                <a:gd name="csX24" fmla="*/ 121861 w 336802"/>
                <a:gd name="csY24" fmla="*/ 193288 h 478837"/>
                <a:gd name="csX25" fmla="*/ 149912 w 336802"/>
                <a:gd name="csY25" fmla="*/ 226950 h 478837"/>
                <a:gd name="csX26" fmla="*/ 245482 w 336802"/>
                <a:gd name="csY26" fmla="*/ 356247 h 478837"/>
                <a:gd name="csX27" fmla="*/ 150238 w 336802"/>
                <a:gd name="csY27" fmla="*/ 373339 h 478837"/>
                <a:gd name="csX28" fmla="*/ 155783 w 336802"/>
                <a:gd name="csY28" fmla="*/ 429050 h 478837"/>
                <a:gd name="csX29" fmla="*/ 251157 w 336802"/>
                <a:gd name="csY29" fmla="*/ 412349 h 478837"/>
                <a:gd name="csX30" fmla="*/ 245482 w 336802"/>
                <a:gd name="csY30" fmla="*/ 356182 h 478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336802" h="478837">
                  <a:moveTo>
                    <a:pt x="284819" y="350637"/>
                  </a:moveTo>
                  <a:cubicBezTo>
                    <a:pt x="302172" y="346266"/>
                    <a:pt x="333159" y="352920"/>
                    <a:pt x="329049" y="375165"/>
                  </a:cubicBezTo>
                  <a:cubicBezTo>
                    <a:pt x="326570" y="388538"/>
                    <a:pt x="303085" y="388865"/>
                    <a:pt x="298714" y="395323"/>
                  </a:cubicBezTo>
                  <a:cubicBezTo>
                    <a:pt x="287559" y="411828"/>
                    <a:pt x="311631" y="439814"/>
                    <a:pt x="273729" y="454622"/>
                  </a:cubicBezTo>
                  <a:cubicBezTo>
                    <a:pt x="260878" y="459645"/>
                    <a:pt x="152847" y="480260"/>
                    <a:pt x="142671" y="478759"/>
                  </a:cubicBezTo>
                  <a:cubicBezTo>
                    <a:pt x="112597" y="474389"/>
                    <a:pt x="121469" y="423831"/>
                    <a:pt x="77565" y="428593"/>
                  </a:cubicBezTo>
                  <a:cubicBezTo>
                    <a:pt x="70716" y="399694"/>
                    <a:pt x="84546" y="397280"/>
                    <a:pt x="105486" y="386320"/>
                  </a:cubicBezTo>
                  <a:lnTo>
                    <a:pt x="98441" y="326173"/>
                  </a:lnTo>
                  <a:cubicBezTo>
                    <a:pt x="-8872" y="268440"/>
                    <a:pt x="-38619" y="119963"/>
                    <a:pt x="60474" y="39071"/>
                  </a:cubicBezTo>
                  <a:cubicBezTo>
                    <a:pt x="199882" y="-74765"/>
                    <a:pt x="396176" y="80691"/>
                    <a:pt x="319655" y="241954"/>
                  </a:cubicBezTo>
                  <a:cubicBezTo>
                    <a:pt x="312414" y="257219"/>
                    <a:pt x="288603" y="278616"/>
                    <a:pt x="286059" y="287032"/>
                  </a:cubicBezTo>
                  <a:cubicBezTo>
                    <a:pt x="280775" y="304711"/>
                    <a:pt x="287429" y="331457"/>
                    <a:pt x="284884" y="350571"/>
                  </a:cubicBezTo>
                  <a:close/>
                  <a:moveTo>
                    <a:pt x="239611" y="311038"/>
                  </a:moveTo>
                  <a:cubicBezTo>
                    <a:pt x="230086" y="255588"/>
                    <a:pt x="282210" y="239149"/>
                    <a:pt x="289059" y="183242"/>
                  </a:cubicBezTo>
                  <a:cubicBezTo>
                    <a:pt x="310913" y="5083"/>
                    <a:pt x="17418" y="191"/>
                    <a:pt x="49058" y="195637"/>
                  </a:cubicBezTo>
                  <a:cubicBezTo>
                    <a:pt x="60474" y="266222"/>
                    <a:pt x="141301" y="263873"/>
                    <a:pt x="138691" y="328130"/>
                  </a:cubicBezTo>
                  <a:cubicBezTo>
                    <a:pt x="174897" y="333871"/>
                    <a:pt x="167591" y="304972"/>
                    <a:pt x="166221" y="278029"/>
                  </a:cubicBezTo>
                  <a:cubicBezTo>
                    <a:pt x="-2935" y="261329"/>
                    <a:pt x="108422" y="41941"/>
                    <a:pt x="192054" y="209988"/>
                  </a:cubicBezTo>
                  <a:cubicBezTo>
                    <a:pt x="217561" y="189700"/>
                    <a:pt x="184878" y="102154"/>
                    <a:pt x="230347" y="115266"/>
                  </a:cubicBezTo>
                  <a:cubicBezTo>
                    <a:pt x="268576" y="126291"/>
                    <a:pt x="247309" y="216708"/>
                    <a:pt x="229825" y="242150"/>
                  </a:cubicBezTo>
                  <a:cubicBezTo>
                    <a:pt x="222715" y="252522"/>
                    <a:pt x="211820" y="255980"/>
                    <a:pt x="208885" y="260611"/>
                  </a:cubicBezTo>
                  <a:cubicBezTo>
                    <a:pt x="199687" y="275028"/>
                    <a:pt x="215408" y="299427"/>
                    <a:pt x="211755" y="316779"/>
                  </a:cubicBezTo>
                  <a:lnTo>
                    <a:pt x="239546" y="310908"/>
                  </a:lnTo>
                  <a:close/>
                  <a:moveTo>
                    <a:pt x="149912" y="226950"/>
                  </a:moveTo>
                  <a:cubicBezTo>
                    <a:pt x="154609" y="222057"/>
                    <a:pt x="134973" y="188591"/>
                    <a:pt x="121861" y="193288"/>
                  </a:cubicBezTo>
                  <a:cubicBezTo>
                    <a:pt x="117164" y="198181"/>
                    <a:pt x="136799" y="231647"/>
                    <a:pt x="149912" y="226950"/>
                  </a:cubicBezTo>
                  <a:close/>
                  <a:moveTo>
                    <a:pt x="245482" y="356247"/>
                  </a:moveTo>
                  <a:lnTo>
                    <a:pt x="150238" y="373339"/>
                  </a:lnTo>
                  <a:lnTo>
                    <a:pt x="155783" y="429050"/>
                  </a:lnTo>
                  <a:lnTo>
                    <a:pt x="251157" y="412349"/>
                  </a:lnTo>
                  <a:lnTo>
                    <a:pt x="245482" y="356182"/>
                  </a:ln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D3F85AE9-60FB-41E3-A56D-50AE17AA2C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8162585"/>
      </p:ext>
    </p:extLst>
  </p:cSld>
  <p:clrMapOvr>
    <a:masterClrMapping/>
  </p:clrMapOvr>
  <p:hf sldNum="0"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0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C63EDA95-3DCA-C14B-D969-478BDB76278A}"/>
              </a:ext>
            </a:extLst>
          </p:cNvPr>
          <p:cNvGrpSpPr/>
          <p:nvPr userDrawn="1"/>
        </p:nvGrpSpPr>
        <p:grpSpPr>
          <a:xfrm>
            <a:off x="6068487" y="2347286"/>
            <a:ext cx="5733015" cy="4008030"/>
            <a:chOff x="6068487" y="2347286"/>
            <a:chExt cx="5733015" cy="4008030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8B7A8FB-0880-2278-6849-B9F6CC011AFC}"/>
                </a:ext>
              </a:extLst>
            </p:cNvPr>
            <p:cNvSpPr/>
            <p:nvPr/>
          </p:nvSpPr>
          <p:spPr>
            <a:xfrm>
              <a:off x="6068487" y="3247370"/>
              <a:ext cx="5733015" cy="3107946"/>
            </a:xfrm>
            <a:custGeom>
              <a:avLst/>
              <a:gdLst>
                <a:gd name="csX0" fmla="*/ 3873330 w 5733015"/>
                <a:gd name="csY0" fmla="*/ 175666 h 3107946"/>
                <a:gd name="csX1" fmla="*/ 3922570 w 5733015"/>
                <a:gd name="csY1" fmla="*/ 189616 h 3107946"/>
                <a:gd name="csX2" fmla="*/ 3968180 w 5733015"/>
                <a:gd name="csY2" fmla="*/ 505250 h 3107946"/>
                <a:gd name="csX3" fmla="*/ 3983277 w 5733015"/>
                <a:gd name="csY3" fmla="*/ 740239 h 3107946"/>
                <a:gd name="csX4" fmla="*/ 4027612 w 5733015"/>
                <a:gd name="csY4" fmla="*/ 830056 h 3107946"/>
                <a:gd name="csX5" fmla="*/ 4010031 w 5733015"/>
                <a:gd name="csY5" fmla="*/ 861523 h 3107946"/>
                <a:gd name="csX6" fmla="*/ 4037740 w 5733015"/>
                <a:gd name="csY6" fmla="*/ 908152 h 3107946"/>
                <a:gd name="csX7" fmla="*/ 3776060 w 5733015"/>
                <a:gd name="csY7" fmla="*/ 939811 h 3107946"/>
                <a:gd name="csX8" fmla="*/ 3700321 w 5733015"/>
                <a:gd name="csY8" fmla="*/ 975101 h 3107946"/>
                <a:gd name="csX9" fmla="*/ 3963147 w 5733015"/>
                <a:gd name="csY9" fmla="*/ 1222766 h 3107946"/>
                <a:gd name="csX10" fmla="*/ 4665695 w 5733015"/>
                <a:gd name="csY10" fmla="*/ 1470368 h 3107946"/>
                <a:gd name="csX11" fmla="*/ 5019420 w 5733015"/>
                <a:gd name="csY11" fmla="*/ 1472852 h 3107946"/>
                <a:gd name="csX12" fmla="*/ 5206380 w 5733015"/>
                <a:gd name="csY12" fmla="*/ 1657328 h 3107946"/>
                <a:gd name="csX13" fmla="*/ 5730695 w 5733015"/>
                <a:gd name="csY13" fmla="*/ 2017296 h 3107946"/>
                <a:gd name="csX14" fmla="*/ 5272119 w 5733015"/>
                <a:gd name="csY14" fmla="*/ 2293945 h 3107946"/>
                <a:gd name="csX15" fmla="*/ 5000948 w 5733015"/>
                <a:gd name="csY15" fmla="*/ 2500397 h 3107946"/>
                <a:gd name="csX16" fmla="*/ 4647031 w 5733015"/>
                <a:gd name="csY16" fmla="*/ 2451475 h 3107946"/>
                <a:gd name="csX17" fmla="*/ 4539314 w 5733015"/>
                <a:gd name="csY17" fmla="*/ 2400069 h 3107946"/>
                <a:gd name="csX18" fmla="*/ 3687708 w 5733015"/>
                <a:gd name="csY18" fmla="*/ 2794245 h 3107946"/>
                <a:gd name="csX19" fmla="*/ 3060964 w 5733015"/>
                <a:gd name="csY19" fmla="*/ 2840810 h 3107946"/>
                <a:gd name="csX20" fmla="*/ 2033993 w 5733015"/>
                <a:gd name="csY20" fmla="*/ 2880686 h 3107946"/>
                <a:gd name="csX21" fmla="*/ 1928824 w 5733015"/>
                <a:gd name="csY21" fmla="*/ 2900178 h 3107946"/>
                <a:gd name="csX22" fmla="*/ 1425977 w 5733015"/>
                <a:gd name="csY22" fmla="*/ 2586965 h 3107946"/>
                <a:gd name="csX23" fmla="*/ 1239145 w 5733015"/>
                <a:gd name="csY23" fmla="*/ 2801825 h 3107946"/>
                <a:gd name="csX24" fmla="*/ 1202199 w 5733015"/>
                <a:gd name="csY24" fmla="*/ 2818515 h 3107946"/>
                <a:gd name="csX25" fmla="*/ 677820 w 5733015"/>
                <a:gd name="csY25" fmla="*/ 2392234 h 3107946"/>
                <a:gd name="csX26" fmla="*/ 609725 w 5733015"/>
                <a:gd name="csY26" fmla="*/ 2404974 h 3107946"/>
                <a:gd name="csX27" fmla="*/ 349510 w 5733015"/>
                <a:gd name="csY27" fmla="*/ 2167564 h 3107946"/>
                <a:gd name="csX28" fmla="*/ 84136 w 5733015"/>
                <a:gd name="csY28" fmla="*/ 1692490 h 3107946"/>
                <a:gd name="csX29" fmla="*/ 880131 w 5733015"/>
                <a:gd name="csY29" fmla="*/ 1566236 h 3107946"/>
                <a:gd name="csX30" fmla="*/ 1498467 w 5733015"/>
                <a:gd name="csY30" fmla="*/ 1247418 h 3107946"/>
                <a:gd name="csX31" fmla="*/ 2071258 w 5733015"/>
                <a:gd name="csY31" fmla="*/ 1065109 h 3107946"/>
                <a:gd name="csX32" fmla="*/ 2153749 w 5733015"/>
                <a:gd name="csY32" fmla="*/ 1116515 h 3107946"/>
                <a:gd name="csX33" fmla="*/ 2148589 w 5733015"/>
                <a:gd name="csY33" fmla="*/ 942104 h 3107946"/>
                <a:gd name="csX34" fmla="*/ 2197192 w 5733015"/>
                <a:gd name="csY34" fmla="*/ 914522 h 3107946"/>
                <a:gd name="csX35" fmla="*/ 2675898 w 5733015"/>
                <a:gd name="csY35" fmla="*/ 1006314 h 3107946"/>
                <a:gd name="csX36" fmla="*/ 2707111 w 5733015"/>
                <a:gd name="csY36" fmla="*/ 1121547 h 3107946"/>
                <a:gd name="csX37" fmla="*/ 2871839 w 5733015"/>
                <a:gd name="csY37" fmla="*/ 1013384 h 3107946"/>
                <a:gd name="csX38" fmla="*/ 3183714 w 5733015"/>
                <a:gd name="csY38" fmla="*/ 850249 h 3107946"/>
                <a:gd name="csX39" fmla="*/ 3300986 w 5733015"/>
                <a:gd name="csY39" fmla="*/ 833559 h 3107946"/>
                <a:gd name="csX40" fmla="*/ 3264741 w 5733015"/>
                <a:gd name="csY40" fmla="*/ 766292 h 3107946"/>
                <a:gd name="csX41" fmla="*/ 3253020 w 5733015"/>
                <a:gd name="csY41" fmla="*/ 732531 h 3107946"/>
                <a:gd name="csX42" fmla="*/ 3210150 w 5733015"/>
                <a:gd name="csY42" fmla="*/ 719791 h 3107946"/>
                <a:gd name="csX43" fmla="*/ 3235311 w 5733015"/>
                <a:gd name="csY43" fmla="*/ 474737 h 3107946"/>
                <a:gd name="csX44" fmla="*/ 3240344 w 5733015"/>
                <a:gd name="csY44" fmla="*/ 363708 h 3107946"/>
                <a:gd name="csX45" fmla="*/ 3157342 w 5733015"/>
                <a:gd name="csY45" fmla="*/ 327972 h 3107946"/>
                <a:gd name="csX46" fmla="*/ 3067525 w 5733015"/>
                <a:gd name="csY46" fmla="*/ 149995 h 3107946"/>
                <a:gd name="csX47" fmla="*/ 2983378 w 5733015"/>
                <a:gd name="csY47" fmla="*/ 109736 h 3107946"/>
                <a:gd name="csX48" fmla="*/ 3091477 w 5733015"/>
                <a:gd name="csY48" fmla="*/ 50368 h 3107946"/>
                <a:gd name="csX49" fmla="*/ 3191549 w 5733015"/>
                <a:gd name="csY49" fmla="*/ 94894 h 3107946"/>
                <a:gd name="csX50" fmla="*/ 3232572 w 5733015"/>
                <a:gd name="csY50" fmla="*/ 55273 h 3107946"/>
                <a:gd name="csX51" fmla="*/ 3413225 w 5733015"/>
                <a:gd name="csY51" fmla="*/ 6479 h 3107946"/>
                <a:gd name="csX52" fmla="*/ 3481321 w 5733015"/>
                <a:gd name="csY52" fmla="*/ 34379 h 3107946"/>
                <a:gd name="csX53" fmla="*/ 3534446 w 5733015"/>
                <a:gd name="csY53" fmla="*/ 8453 h 3107946"/>
                <a:gd name="csX54" fmla="*/ 3667643 w 5733015"/>
                <a:gd name="csY54" fmla="*/ 40176 h 3107946"/>
                <a:gd name="csX55" fmla="*/ 3693632 w 5733015"/>
                <a:gd name="csY55" fmla="*/ 69733 h 3107946"/>
                <a:gd name="csX56" fmla="*/ 3747714 w 5733015"/>
                <a:gd name="csY56" fmla="*/ 71198 h 3107946"/>
                <a:gd name="csX57" fmla="*/ 3851863 w 5733015"/>
                <a:gd name="csY57" fmla="*/ 133815 h 3107946"/>
                <a:gd name="csX58" fmla="*/ 3873330 w 5733015"/>
                <a:gd name="csY58" fmla="*/ 175475 h 3107946"/>
                <a:gd name="csX59" fmla="*/ 3694397 w 5733015"/>
                <a:gd name="csY59" fmla="*/ 450404 h 3107946"/>
                <a:gd name="csX60" fmla="*/ 3555340 w 5733015"/>
                <a:gd name="csY60" fmla="*/ 445626 h 3107946"/>
                <a:gd name="csX61" fmla="*/ 3510750 w 5733015"/>
                <a:gd name="csY61" fmla="*/ 416133 h 3107946"/>
                <a:gd name="csX62" fmla="*/ 3477754 w 5733015"/>
                <a:gd name="csY62" fmla="*/ 431931 h 3107946"/>
                <a:gd name="csX63" fmla="*/ 3338824 w 5733015"/>
                <a:gd name="csY63" fmla="*/ 425752 h 3107946"/>
                <a:gd name="csX64" fmla="*/ 3734018 w 5733015"/>
                <a:gd name="csY64" fmla="*/ 915541 h 3107946"/>
                <a:gd name="csX65" fmla="*/ 3891548 w 5733015"/>
                <a:gd name="csY65" fmla="*/ 764700 h 3107946"/>
                <a:gd name="csX66" fmla="*/ 3885879 w 5733015"/>
                <a:gd name="csY66" fmla="*/ 756928 h 3107946"/>
                <a:gd name="csX67" fmla="*/ 3805872 w 5733015"/>
                <a:gd name="csY67" fmla="*/ 694884 h 3107946"/>
                <a:gd name="csX68" fmla="*/ 3868489 w 5733015"/>
                <a:gd name="csY68" fmla="*/ 708516 h 3107946"/>
                <a:gd name="csX69" fmla="*/ 4006272 w 5733015"/>
                <a:gd name="csY69" fmla="*/ 601118 h 3107946"/>
                <a:gd name="csX70" fmla="*/ 3905562 w 5733015"/>
                <a:gd name="csY70" fmla="*/ 530921 h 3107946"/>
                <a:gd name="csX71" fmla="*/ 3830269 w 5733015"/>
                <a:gd name="csY71" fmla="*/ 560286 h 3107946"/>
                <a:gd name="csX72" fmla="*/ 3816064 w 5733015"/>
                <a:gd name="csY72" fmla="*/ 548820 h 3107946"/>
                <a:gd name="csX73" fmla="*/ 3694397 w 5733015"/>
                <a:gd name="csY73" fmla="*/ 450531 h 3107946"/>
                <a:gd name="csX74" fmla="*/ 3245376 w 5733015"/>
                <a:gd name="csY74" fmla="*/ 515505 h 3107946"/>
                <a:gd name="csX75" fmla="*/ 3237732 w 5733015"/>
                <a:gd name="csY75" fmla="*/ 687368 h 3107946"/>
                <a:gd name="csX76" fmla="*/ 3245376 w 5733015"/>
                <a:gd name="csY76" fmla="*/ 515505 h 3107946"/>
                <a:gd name="csX77" fmla="*/ 3311114 w 5733015"/>
                <a:gd name="csY77" fmla="*/ 869168 h 3107946"/>
                <a:gd name="csX78" fmla="*/ 3091413 w 5733015"/>
                <a:gd name="csY78" fmla="*/ 934970 h 3107946"/>
                <a:gd name="csX79" fmla="*/ 2744758 w 5733015"/>
                <a:gd name="csY79" fmla="*/ 1300926 h 3107946"/>
                <a:gd name="csX80" fmla="*/ 2745140 w 5733015"/>
                <a:gd name="csY80" fmla="*/ 1339019 h 3107946"/>
                <a:gd name="csX81" fmla="*/ 2813426 w 5733015"/>
                <a:gd name="csY81" fmla="*/ 1273535 h 3107946"/>
                <a:gd name="csX82" fmla="*/ 3184861 w 5733015"/>
                <a:gd name="csY82" fmla="*/ 1265955 h 3107946"/>
                <a:gd name="csX83" fmla="*/ 3381821 w 5733015"/>
                <a:gd name="csY83" fmla="*/ 1038355 h 3107946"/>
                <a:gd name="csX84" fmla="*/ 3374368 w 5733015"/>
                <a:gd name="csY84" fmla="*/ 1030902 h 3107946"/>
                <a:gd name="csX85" fmla="*/ 3210277 w 5733015"/>
                <a:gd name="csY85" fmla="*/ 1048929 h 3107946"/>
                <a:gd name="csX86" fmla="*/ 3221616 w 5733015"/>
                <a:gd name="csY86" fmla="*/ 1019691 h 3107946"/>
                <a:gd name="csX87" fmla="*/ 3311114 w 5733015"/>
                <a:gd name="csY87" fmla="*/ 869168 h 3107946"/>
                <a:gd name="csX88" fmla="*/ 3432399 w 5733015"/>
                <a:gd name="csY88" fmla="*/ 939938 h 3107946"/>
                <a:gd name="csX89" fmla="*/ 3349016 w 5733015"/>
                <a:gd name="csY89" fmla="*/ 884392 h 3107946"/>
                <a:gd name="csX90" fmla="*/ 3255568 w 5733015"/>
                <a:gd name="csY90" fmla="*/ 1045999 h 3107946"/>
                <a:gd name="csX91" fmla="*/ 3378318 w 5733015"/>
                <a:gd name="csY91" fmla="*/ 984337 h 3107946"/>
                <a:gd name="csX92" fmla="*/ 3432399 w 5733015"/>
                <a:gd name="csY92" fmla="*/ 939938 h 3107946"/>
                <a:gd name="csX93" fmla="*/ 2623728 w 5733015"/>
                <a:gd name="csY93" fmla="*/ 1035934 h 3107946"/>
                <a:gd name="csX94" fmla="*/ 2196938 w 5733015"/>
                <a:gd name="csY94" fmla="*/ 954908 h 3107946"/>
                <a:gd name="csX95" fmla="*/ 2179038 w 5733015"/>
                <a:gd name="csY95" fmla="*/ 967711 h 3107946"/>
                <a:gd name="csX96" fmla="*/ 2603153 w 5733015"/>
                <a:gd name="csY96" fmla="*/ 1048547 h 3107946"/>
                <a:gd name="csX97" fmla="*/ 2623728 w 5733015"/>
                <a:gd name="csY97" fmla="*/ 1035934 h 3107946"/>
                <a:gd name="csX98" fmla="*/ 3634519 w 5733015"/>
                <a:gd name="csY98" fmla="*/ 980324 h 3107946"/>
                <a:gd name="csX99" fmla="*/ 3472848 w 5733015"/>
                <a:gd name="csY99" fmla="*/ 965100 h 3107946"/>
                <a:gd name="csX100" fmla="*/ 3498137 w 5733015"/>
                <a:gd name="csY100" fmla="*/ 1172252 h 3107946"/>
                <a:gd name="csX101" fmla="*/ 3525465 w 5733015"/>
                <a:gd name="csY101" fmla="*/ 1151613 h 3107946"/>
                <a:gd name="csX102" fmla="*/ 3601267 w 5733015"/>
                <a:gd name="csY102" fmla="*/ 1040457 h 3107946"/>
                <a:gd name="csX103" fmla="*/ 3634519 w 5733015"/>
                <a:gd name="csY103" fmla="*/ 980260 h 3107946"/>
                <a:gd name="csX104" fmla="*/ 3806382 w 5733015"/>
                <a:gd name="csY104" fmla="*/ 1076384 h 3107946"/>
                <a:gd name="csX105" fmla="*/ 3672930 w 5733015"/>
                <a:gd name="csY105" fmla="*/ 1000836 h 3107946"/>
                <a:gd name="csX106" fmla="*/ 3443992 w 5733015"/>
                <a:gd name="csY106" fmla="*/ 1112756 h 3107946"/>
                <a:gd name="csX107" fmla="*/ 3434947 w 5733015"/>
                <a:gd name="csY107" fmla="*/ 1030902 h 3107946"/>
                <a:gd name="csX108" fmla="*/ 3215055 w 5733015"/>
                <a:gd name="csY108" fmla="*/ 1293537 h 3107946"/>
                <a:gd name="csX109" fmla="*/ 3604198 w 5733015"/>
                <a:gd name="csY109" fmla="*/ 1596749 h 3107946"/>
                <a:gd name="csX110" fmla="*/ 3707710 w 5733015"/>
                <a:gd name="csY110" fmla="*/ 1192445 h 3107946"/>
                <a:gd name="csX111" fmla="*/ 3806382 w 5733015"/>
                <a:gd name="csY111" fmla="*/ 1076384 h 3107946"/>
                <a:gd name="csX112" fmla="*/ 2358481 w 5733015"/>
                <a:gd name="csY112" fmla="*/ 1556299 h 3107946"/>
                <a:gd name="csX113" fmla="*/ 2285226 w 5733015"/>
                <a:gd name="csY113" fmla="*/ 1556299 h 3107946"/>
                <a:gd name="csX114" fmla="*/ 2303826 w 5733015"/>
                <a:gd name="csY114" fmla="*/ 1636179 h 3107946"/>
                <a:gd name="csX115" fmla="*/ 2707620 w 5733015"/>
                <a:gd name="csY115" fmla="*/ 1702491 h 3107946"/>
                <a:gd name="csX116" fmla="*/ 2715010 w 5733015"/>
                <a:gd name="csY116" fmla="*/ 1695102 h 3107946"/>
                <a:gd name="csX117" fmla="*/ 2593980 w 5733015"/>
                <a:gd name="csY117" fmla="*/ 1089506 h 3107946"/>
                <a:gd name="csX118" fmla="*/ 2173942 w 5733015"/>
                <a:gd name="csY118" fmla="*/ 1013130 h 3107946"/>
                <a:gd name="csX119" fmla="*/ 2204391 w 5733015"/>
                <a:gd name="csY119" fmla="*/ 1152059 h 3107946"/>
                <a:gd name="csX120" fmla="*/ 2221844 w 5733015"/>
                <a:gd name="csY120" fmla="*/ 1146900 h 3107946"/>
                <a:gd name="csX121" fmla="*/ 2400395 w 5733015"/>
                <a:gd name="csY121" fmla="*/ 1219199 h 3107946"/>
                <a:gd name="csX122" fmla="*/ 2361029 w 5733015"/>
                <a:gd name="csY122" fmla="*/ 1253024 h 3107946"/>
                <a:gd name="csX123" fmla="*/ 2430207 w 5733015"/>
                <a:gd name="csY123" fmla="*/ 1287677 h 3107946"/>
                <a:gd name="csX124" fmla="*/ 2453203 w 5733015"/>
                <a:gd name="csY124" fmla="*/ 1284619 h 3107946"/>
                <a:gd name="csX125" fmla="*/ 2449381 w 5733015"/>
                <a:gd name="csY125" fmla="*/ 1450557 h 3107946"/>
                <a:gd name="csX126" fmla="*/ 2391286 w 5733015"/>
                <a:gd name="csY126" fmla="*/ 1440111 h 3107946"/>
                <a:gd name="csX127" fmla="*/ 2433392 w 5733015"/>
                <a:gd name="csY127" fmla="*/ 1461132 h 3107946"/>
                <a:gd name="csX128" fmla="*/ 2358417 w 5733015"/>
                <a:gd name="csY128" fmla="*/ 1556299 h 3107946"/>
                <a:gd name="csX129" fmla="*/ 2952292 w 5733015"/>
                <a:gd name="csY129" fmla="*/ 1015741 h 3107946"/>
                <a:gd name="csX130" fmla="*/ 2717303 w 5733015"/>
                <a:gd name="csY130" fmla="*/ 1162251 h 3107946"/>
                <a:gd name="csX131" fmla="*/ 2729979 w 5733015"/>
                <a:gd name="csY131" fmla="*/ 1253151 h 3107946"/>
                <a:gd name="csX132" fmla="*/ 2952292 w 5733015"/>
                <a:gd name="csY132" fmla="*/ 1015741 h 3107946"/>
                <a:gd name="csX133" fmla="*/ 2108267 w 5733015"/>
                <a:gd name="csY133" fmla="*/ 1460303 h 3107946"/>
                <a:gd name="csX134" fmla="*/ 2148589 w 5733015"/>
                <a:gd name="csY134" fmla="*/ 1169768 h 3107946"/>
                <a:gd name="csX135" fmla="*/ 1472987 w 5733015"/>
                <a:gd name="csY135" fmla="*/ 1428963 h 3107946"/>
                <a:gd name="csX136" fmla="*/ 1456362 w 5733015"/>
                <a:gd name="csY136" fmla="*/ 1513493 h 3107946"/>
                <a:gd name="csX137" fmla="*/ 1436105 w 5733015"/>
                <a:gd name="csY137" fmla="*/ 1513493 h 3107946"/>
                <a:gd name="csX138" fmla="*/ 1432538 w 5733015"/>
                <a:gd name="csY138" fmla="*/ 1428963 h 3107946"/>
                <a:gd name="csX139" fmla="*/ 1446106 w 5733015"/>
                <a:gd name="csY139" fmla="*/ 1364562 h 3107946"/>
                <a:gd name="csX140" fmla="*/ 1192198 w 5733015"/>
                <a:gd name="csY140" fmla="*/ 1375646 h 3107946"/>
                <a:gd name="csX141" fmla="*/ 1093717 w 5733015"/>
                <a:gd name="csY141" fmla="*/ 1398005 h 3107946"/>
                <a:gd name="csX142" fmla="*/ 1214939 w 5733015"/>
                <a:gd name="csY142" fmla="*/ 1327680 h 3107946"/>
                <a:gd name="csX143" fmla="*/ 1461266 w 5733015"/>
                <a:gd name="csY143" fmla="*/ 1329018 h 3107946"/>
                <a:gd name="csX144" fmla="*/ 1474389 w 5733015"/>
                <a:gd name="csY144" fmla="*/ 1283281 h 3107946"/>
                <a:gd name="csX145" fmla="*/ 921218 w 5733015"/>
                <a:gd name="csY145" fmla="*/ 1613820 h 3107946"/>
                <a:gd name="csX146" fmla="*/ 936060 w 5733015"/>
                <a:gd name="csY146" fmla="*/ 1720900 h 3107946"/>
                <a:gd name="csX147" fmla="*/ 878857 w 5733015"/>
                <a:gd name="csY147" fmla="*/ 1608087 h 3107946"/>
                <a:gd name="csX148" fmla="*/ 276893 w 5733015"/>
                <a:gd name="csY148" fmla="*/ 1612610 h 3107946"/>
                <a:gd name="csX149" fmla="*/ 57064 w 5733015"/>
                <a:gd name="csY149" fmla="*/ 1947163 h 3107946"/>
                <a:gd name="csX150" fmla="*/ 493664 w 5733015"/>
                <a:gd name="csY150" fmla="*/ 2142721 h 3107946"/>
                <a:gd name="csX151" fmla="*/ 591762 w 5733015"/>
                <a:gd name="csY151" fmla="*/ 2140046 h 3107946"/>
                <a:gd name="csX152" fmla="*/ 591825 w 5733015"/>
                <a:gd name="csY152" fmla="*/ 2169985 h 3107946"/>
                <a:gd name="csX153" fmla="*/ 394992 w 5733015"/>
                <a:gd name="csY153" fmla="*/ 2180368 h 3107946"/>
                <a:gd name="csX154" fmla="*/ 377538 w 5733015"/>
                <a:gd name="csY154" fmla="*/ 2288531 h 3107946"/>
                <a:gd name="csX155" fmla="*/ 618516 w 5733015"/>
                <a:gd name="csY155" fmla="*/ 2363378 h 3107946"/>
                <a:gd name="csX156" fmla="*/ 774007 w 5733015"/>
                <a:gd name="csY156" fmla="*/ 2296366 h 3107946"/>
                <a:gd name="csX157" fmla="*/ 553924 w 5733015"/>
                <a:gd name="csY157" fmla="*/ 1839318 h 3107946"/>
                <a:gd name="csX158" fmla="*/ 624886 w 5733015"/>
                <a:gd name="csY158" fmla="*/ 1794728 h 3107946"/>
                <a:gd name="csX159" fmla="*/ 965935 w 5733015"/>
                <a:gd name="csY159" fmla="*/ 1988249 h 3107946"/>
                <a:gd name="csX160" fmla="*/ 1021545 w 5733015"/>
                <a:gd name="csY160" fmla="*/ 1995702 h 3107946"/>
                <a:gd name="csX161" fmla="*/ 999887 w 5733015"/>
                <a:gd name="csY161" fmla="*/ 1904547 h 3107946"/>
                <a:gd name="csX162" fmla="*/ 1787984 w 5733015"/>
                <a:gd name="csY162" fmla="*/ 1486166 h 3107946"/>
                <a:gd name="csX163" fmla="*/ 2108140 w 5733015"/>
                <a:gd name="csY163" fmla="*/ 1460176 h 3107946"/>
                <a:gd name="csX164" fmla="*/ 2654049 w 5733015"/>
                <a:gd name="csY164" fmla="*/ 1066192 h 3107946"/>
                <a:gd name="csX165" fmla="*/ 2634238 w 5733015"/>
                <a:gd name="csY165" fmla="*/ 1088168 h 3107946"/>
                <a:gd name="csX166" fmla="*/ 2755077 w 5733015"/>
                <a:gd name="csY166" fmla="*/ 1689369 h 3107946"/>
                <a:gd name="csX167" fmla="*/ 2770301 w 5733015"/>
                <a:gd name="csY167" fmla="*/ 1692745 h 3107946"/>
                <a:gd name="csX168" fmla="*/ 2654049 w 5733015"/>
                <a:gd name="csY168" fmla="*/ 1066192 h 3107946"/>
                <a:gd name="csX169" fmla="*/ 3648788 w 5733015"/>
                <a:gd name="csY169" fmla="*/ 1974808 h 3107946"/>
                <a:gd name="csX170" fmla="*/ 3917602 w 5733015"/>
                <a:gd name="csY170" fmla="*/ 1760967 h 3107946"/>
                <a:gd name="csX171" fmla="*/ 3935502 w 5733015"/>
                <a:gd name="csY171" fmla="*/ 1703064 h 3107946"/>
                <a:gd name="csX172" fmla="*/ 3889510 w 5733015"/>
                <a:gd name="csY172" fmla="*/ 1142377 h 3107946"/>
                <a:gd name="csX173" fmla="*/ 3734783 w 5733015"/>
                <a:gd name="csY173" fmla="*/ 1224486 h 3107946"/>
                <a:gd name="csX174" fmla="*/ 3645794 w 5733015"/>
                <a:gd name="csY174" fmla="*/ 1633631 h 3107946"/>
                <a:gd name="csX175" fmla="*/ 3748415 w 5733015"/>
                <a:gd name="csY175" fmla="*/ 1728225 h 3107946"/>
                <a:gd name="csX176" fmla="*/ 3740707 w 5733015"/>
                <a:gd name="csY176" fmla="*/ 1756254 h 3107946"/>
                <a:gd name="csX177" fmla="*/ 3227731 w 5733015"/>
                <a:gd name="csY177" fmla="*/ 1349465 h 3107946"/>
                <a:gd name="csX178" fmla="*/ 3064786 w 5733015"/>
                <a:gd name="csY178" fmla="*/ 1579168 h 3107946"/>
                <a:gd name="csX179" fmla="*/ 3147214 w 5733015"/>
                <a:gd name="csY179" fmla="*/ 1652168 h 3107946"/>
                <a:gd name="csX180" fmla="*/ 3459217 w 5733015"/>
                <a:gd name="csY180" fmla="*/ 1890979 h 3107946"/>
                <a:gd name="csX181" fmla="*/ 3648915 w 5733015"/>
                <a:gd name="csY181" fmla="*/ 1974872 h 3107946"/>
                <a:gd name="csX182" fmla="*/ 2360965 w 5733015"/>
                <a:gd name="csY182" fmla="*/ 1207606 h 3107946"/>
                <a:gd name="csX183" fmla="*/ 2267708 w 5733015"/>
                <a:gd name="csY183" fmla="*/ 1182189 h 3107946"/>
                <a:gd name="csX184" fmla="*/ 2113172 w 5733015"/>
                <a:gd name="csY184" fmla="*/ 1316533 h 3107946"/>
                <a:gd name="csX185" fmla="*/ 2272613 w 5733015"/>
                <a:gd name="csY185" fmla="*/ 1515786 h 3107946"/>
                <a:gd name="csX186" fmla="*/ 2411543 w 5733015"/>
                <a:gd name="csY186" fmla="*/ 1500626 h 3107946"/>
                <a:gd name="csX187" fmla="*/ 2404472 w 5733015"/>
                <a:gd name="csY187" fmla="*/ 1490115 h 3107946"/>
                <a:gd name="csX188" fmla="*/ 2244330 w 5733015"/>
                <a:gd name="csY188" fmla="*/ 1448137 h 3107946"/>
                <a:gd name="csX189" fmla="*/ 2248025 w 5733015"/>
                <a:gd name="csY189" fmla="*/ 1415522 h 3107946"/>
                <a:gd name="csX190" fmla="*/ 2357844 w 5733015"/>
                <a:gd name="csY190" fmla="*/ 1409089 h 3107946"/>
                <a:gd name="csX191" fmla="*/ 2396382 w 5733015"/>
                <a:gd name="csY191" fmla="*/ 1394629 h 3107946"/>
                <a:gd name="csX192" fmla="*/ 2233247 w 5733015"/>
                <a:gd name="csY192" fmla="*/ 1368193 h 3107946"/>
                <a:gd name="csX193" fmla="*/ 2233247 w 5733015"/>
                <a:gd name="csY193" fmla="*/ 1324941 h 3107946"/>
                <a:gd name="csX194" fmla="*/ 2391350 w 5733015"/>
                <a:gd name="csY194" fmla="*/ 1308634 h 3107946"/>
                <a:gd name="csX195" fmla="*/ 2377527 w 5733015"/>
                <a:gd name="csY195" fmla="*/ 1299843 h 3107946"/>
                <a:gd name="csX196" fmla="*/ 2224074 w 5733015"/>
                <a:gd name="csY196" fmla="*/ 1276210 h 3107946"/>
                <a:gd name="csX197" fmla="*/ 2211652 w 5733015"/>
                <a:gd name="csY197" fmla="*/ 1248183 h 3107946"/>
                <a:gd name="csX198" fmla="*/ 2300514 w 5733015"/>
                <a:gd name="csY198" fmla="*/ 1225569 h 3107946"/>
                <a:gd name="csX199" fmla="*/ 2360965 w 5733015"/>
                <a:gd name="csY199" fmla="*/ 1207669 h 3107946"/>
                <a:gd name="csX200" fmla="*/ 4630214 w 5733015"/>
                <a:gd name="csY200" fmla="*/ 1480496 h 3107946"/>
                <a:gd name="csX201" fmla="*/ 3980537 w 5733015"/>
                <a:gd name="csY201" fmla="*/ 1263025 h 3107946"/>
                <a:gd name="csX202" fmla="*/ 3988372 w 5733015"/>
                <a:gd name="csY202" fmla="*/ 1354243 h 3107946"/>
                <a:gd name="csX203" fmla="*/ 4274131 w 5733015"/>
                <a:gd name="csY203" fmla="*/ 1318635 h 3107946"/>
                <a:gd name="csX204" fmla="*/ 4344838 w 5733015"/>
                <a:gd name="csY204" fmla="*/ 1359275 h 3107946"/>
                <a:gd name="csX205" fmla="*/ 4243618 w 5733015"/>
                <a:gd name="csY205" fmla="*/ 1353861 h 3107946"/>
                <a:gd name="csX206" fmla="*/ 4162719 w 5733015"/>
                <a:gd name="csY206" fmla="*/ 1359339 h 3107946"/>
                <a:gd name="csX207" fmla="*/ 3993914 w 5733015"/>
                <a:gd name="csY207" fmla="*/ 1395138 h 3107946"/>
                <a:gd name="csX208" fmla="*/ 3963084 w 5733015"/>
                <a:gd name="csY208" fmla="*/ 1743259 h 3107946"/>
                <a:gd name="csX209" fmla="*/ 4265213 w 5733015"/>
                <a:gd name="csY209" fmla="*/ 1736825 h 3107946"/>
                <a:gd name="csX210" fmla="*/ 4336939 w 5733015"/>
                <a:gd name="csY210" fmla="*/ 1781670 h 3107946"/>
                <a:gd name="csX211" fmla="*/ 4260117 w 5733015"/>
                <a:gd name="csY211" fmla="*/ 1777275 h 3107946"/>
                <a:gd name="csX212" fmla="*/ 3591330 w 5733015"/>
                <a:gd name="csY212" fmla="*/ 2167501 h 3107946"/>
                <a:gd name="csX213" fmla="*/ 3554512 w 5733015"/>
                <a:gd name="csY213" fmla="*/ 2151448 h 3107946"/>
                <a:gd name="csX214" fmla="*/ 3619358 w 5733015"/>
                <a:gd name="csY214" fmla="*/ 2011181 h 3107946"/>
                <a:gd name="csX215" fmla="*/ 3378573 w 5733015"/>
                <a:gd name="csY215" fmla="*/ 1881169 h 3107946"/>
                <a:gd name="csX216" fmla="*/ 2893051 w 5733015"/>
                <a:gd name="csY216" fmla="*/ 2272733 h 3107946"/>
                <a:gd name="csX217" fmla="*/ 2875279 w 5733015"/>
                <a:gd name="csY217" fmla="*/ 2366117 h 3107946"/>
                <a:gd name="csX218" fmla="*/ 2835976 w 5733015"/>
                <a:gd name="csY218" fmla="*/ 2361977 h 3107946"/>
                <a:gd name="csX219" fmla="*/ 2879165 w 5733015"/>
                <a:gd name="csY219" fmla="*/ 2193172 h 3107946"/>
                <a:gd name="csX220" fmla="*/ 2921971 w 5733015"/>
                <a:gd name="csY220" fmla="*/ 2107177 h 3107946"/>
                <a:gd name="csX221" fmla="*/ 2352302 w 5733015"/>
                <a:gd name="csY221" fmla="*/ 2171705 h 3107946"/>
                <a:gd name="csX222" fmla="*/ 2278346 w 5733015"/>
                <a:gd name="csY222" fmla="*/ 2217696 h 3107946"/>
                <a:gd name="csX223" fmla="*/ 2341282 w 5733015"/>
                <a:gd name="csY223" fmla="*/ 2130300 h 3107946"/>
                <a:gd name="csX224" fmla="*/ 2410205 w 5733015"/>
                <a:gd name="csY224" fmla="*/ 2093035 h 3107946"/>
                <a:gd name="csX225" fmla="*/ 2416575 w 5733015"/>
                <a:gd name="csY225" fmla="*/ 2084500 h 3107946"/>
                <a:gd name="csX226" fmla="*/ 2338224 w 5733015"/>
                <a:gd name="csY226" fmla="*/ 2001116 h 3107946"/>
                <a:gd name="csX227" fmla="*/ 1878183 w 5733015"/>
                <a:gd name="csY227" fmla="*/ 2172533 h 3107946"/>
                <a:gd name="csX228" fmla="*/ 1865825 w 5733015"/>
                <a:gd name="csY228" fmla="*/ 2286620 h 3107946"/>
                <a:gd name="csX229" fmla="*/ 1850155 w 5733015"/>
                <a:gd name="csY229" fmla="*/ 2291779 h 3107946"/>
                <a:gd name="csX230" fmla="*/ 1832956 w 5733015"/>
                <a:gd name="csY230" fmla="*/ 2182916 h 3107946"/>
                <a:gd name="csX231" fmla="*/ 1479294 w 5733015"/>
                <a:gd name="csY231" fmla="*/ 2572187 h 3107946"/>
                <a:gd name="csX232" fmla="*/ 1461521 w 5733015"/>
                <a:gd name="csY232" fmla="*/ 2579512 h 3107946"/>
                <a:gd name="csX233" fmla="*/ 2057753 w 5733015"/>
                <a:gd name="csY233" fmla="*/ 2827050 h 3107946"/>
                <a:gd name="csX234" fmla="*/ 2302552 w 5733015"/>
                <a:gd name="csY234" fmla="*/ 2601871 h 3107946"/>
                <a:gd name="csX235" fmla="*/ 2362621 w 5733015"/>
                <a:gd name="csY235" fmla="*/ 2521928 h 3107946"/>
                <a:gd name="csX236" fmla="*/ 2348544 w 5733015"/>
                <a:gd name="csY236" fmla="*/ 2602317 h 3107946"/>
                <a:gd name="csX237" fmla="*/ 2073041 w 5733015"/>
                <a:gd name="csY237" fmla="*/ 2862404 h 3107946"/>
                <a:gd name="csX238" fmla="*/ 2161648 w 5733015"/>
                <a:gd name="csY238" fmla="*/ 2960756 h 3107946"/>
                <a:gd name="csX239" fmla="*/ 3026184 w 5733015"/>
                <a:gd name="csY239" fmla="*/ 2814692 h 3107946"/>
                <a:gd name="csX240" fmla="*/ 2988920 w 5733015"/>
                <a:gd name="csY240" fmla="*/ 2755197 h 3107946"/>
                <a:gd name="csX241" fmla="*/ 3102752 w 5733015"/>
                <a:gd name="csY241" fmla="*/ 2702135 h 3107946"/>
                <a:gd name="csX242" fmla="*/ 3080966 w 5733015"/>
                <a:gd name="csY242" fmla="*/ 2804501 h 3107946"/>
                <a:gd name="csX243" fmla="*/ 3500940 w 5733015"/>
                <a:gd name="csY243" fmla="*/ 2860111 h 3107946"/>
                <a:gd name="csX244" fmla="*/ 3896007 w 5733015"/>
                <a:gd name="csY244" fmla="*/ 2335541 h 3107946"/>
                <a:gd name="csX245" fmla="*/ 3924736 w 5733015"/>
                <a:gd name="csY245" fmla="*/ 2212728 h 3107946"/>
                <a:gd name="csX246" fmla="*/ 3946394 w 5733015"/>
                <a:gd name="csY246" fmla="*/ 2289932 h 3107946"/>
                <a:gd name="csX247" fmla="*/ 3722935 w 5733015"/>
                <a:gd name="csY247" fmla="*/ 2759083 h 3107946"/>
                <a:gd name="csX248" fmla="*/ 3766187 w 5733015"/>
                <a:gd name="csY248" fmla="*/ 2842147 h 3107946"/>
                <a:gd name="csX249" fmla="*/ 3915054 w 5733015"/>
                <a:gd name="csY249" fmla="*/ 2951011 h 3107946"/>
                <a:gd name="csX250" fmla="*/ 4484086 w 5733015"/>
                <a:gd name="csY250" fmla="*/ 2368220 h 3107946"/>
                <a:gd name="csX251" fmla="*/ 4423507 w 5733015"/>
                <a:gd name="csY251" fmla="*/ 2331719 h 3107946"/>
                <a:gd name="csX252" fmla="*/ 4298018 w 5733015"/>
                <a:gd name="csY252" fmla="*/ 2388858 h 3107946"/>
                <a:gd name="csX253" fmla="*/ 4170682 w 5733015"/>
                <a:gd name="csY253" fmla="*/ 2388158 h 3107946"/>
                <a:gd name="csX254" fmla="*/ 4183677 w 5733015"/>
                <a:gd name="csY254" fmla="*/ 2375545 h 3107946"/>
                <a:gd name="csX255" fmla="*/ 4547022 w 5733015"/>
                <a:gd name="csY255" fmla="*/ 2183044 h 3107946"/>
                <a:gd name="csX256" fmla="*/ 4633207 w 5733015"/>
                <a:gd name="csY256" fmla="*/ 2121955 h 3107946"/>
                <a:gd name="csX257" fmla="*/ 4634545 w 5733015"/>
                <a:gd name="csY257" fmla="*/ 2138836 h 3107946"/>
                <a:gd name="csX258" fmla="*/ 4529313 w 5733015"/>
                <a:gd name="csY258" fmla="*/ 2251202 h 3107946"/>
                <a:gd name="csX259" fmla="*/ 4463447 w 5733015"/>
                <a:gd name="csY259" fmla="*/ 2301589 h 3107946"/>
                <a:gd name="csX260" fmla="*/ 4463638 w 5733015"/>
                <a:gd name="csY260" fmla="*/ 2311654 h 3107946"/>
                <a:gd name="csX261" fmla="*/ 4865076 w 5733015"/>
                <a:gd name="csY261" fmla="*/ 2466126 h 3107946"/>
                <a:gd name="csX262" fmla="*/ 5236829 w 5733015"/>
                <a:gd name="csY262" fmla="*/ 2289040 h 3107946"/>
                <a:gd name="csX263" fmla="*/ 5000183 w 5733015"/>
                <a:gd name="csY263" fmla="*/ 2148709 h 3107946"/>
                <a:gd name="csX264" fmla="*/ 5072483 w 5733015"/>
                <a:gd name="csY264" fmla="*/ 2091570 h 3107946"/>
                <a:gd name="csX265" fmla="*/ 5267914 w 5733015"/>
                <a:gd name="csY265" fmla="*/ 2252795 h 3107946"/>
                <a:gd name="csX266" fmla="*/ 5691583 w 5733015"/>
                <a:gd name="csY266" fmla="*/ 2008505 h 3107946"/>
                <a:gd name="csX267" fmla="*/ 5234918 w 5733015"/>
                <a:gd name="csY267" fmla="*/ 1693382 h 3107946"/>
                <a:gd name="csX268" fmla="*/ 5079935 w 5733015"/>
                <a:gd name="csY268" fmla="*/ 1775937 h 3107946"/>
                <a:gd name="csX269" fmla="*/ 4961199 w 5733015"/>
                <a:gd name="csY269" fmla="*/ 1788549 h 3107946"/>
                <a:gd name="csX270" fmla="*/ 5071655 w 5733015"/>
                <a:gd name="csY270" fmla="*/ 1696949 h 3107946"/>
                <a:gd name="csX271" fmla="*/ 5157586 w 5733015"/>
                <a:gd name="csY271" fmla="*/ 1667902 h 3107946"/>
                <a:gd name="csX272" fmla="*/ 5163765 w 5733015"/>
                <a:gd name="csY272" fmla="*/ 1657837 h 3107946"/>
                <a:gd name="csX273" fmla="*/ 4964893 w 5733015"/>
                <a:gd name="csY273" fmla="*/ 1502218 h 3107946"/>
                <a:gd name="csX274" fmla="*/ 4539377 w 5733015"/>
                <a:gd name="csY274" fmla="*/ 1548847 h 3107946"/>
                <a:gd name="csX275" fmla="*/ 4437075 w 5733015"/>
                <a:gd name="csY275" fmla="*/ 1598596 h 3107946"/>
                <a:gd name="csX276" fmla="*/ 4424463 w 5733015"/>
                <a:gd name="csY276" fmla="*/ 1560312 h 3107946"/>
                <a:gd name="csX277" fmla="*/ 4630277 w 5733015"/>
                <a:gd name="csY277" fmla="*/ 1480560 h 3107946"/>
                <a:gd name="csX278" fmla="*/ 2871457 w 5733015"/>
                <a:gd name="csY278" fmla="*/ 1389533 h 3107946"/>
                <a:gd name="csX279" fmla="*/ 2967071 w 5733015"/>
                <a:gd name="csY279" fmla="*/ 1351568 h 3107946"/>
                <a:gd name="csX280" fmla="*/ 2982868 w 5733015"/>
                <a:gd name="csY280" fmla="*/ 1382271 h 3107946"/>
                <a:gd name="csX281" fmla="*/ 2911906 w 5733015"/>
                <a:gd name="csY281" fmla="*/ 1437499 h 3107946"/>
                <a:gd name="csX282" fmla="*/ 3037459 w 5733015"/>
                <a:gd name="csY282" fmla="*/ 1413038 h 3107946"/>
                <a:gd name="csX283" fmla="*/ 2962038 w 5733015"/>
                <a:gd name="csY283" fmla="*/ 1483172 h 3107946"/>
                <a:gd name="csX284" fmla="*/ 2976052 w 5733015"/>
                <a:gd name="csY284" fmla="*/ 1504766 h 3107946"/>
                <a:gd name="csX285" fmla="*/ 3189702 w 5733015"/>
                <a:gd name="csY285" fmla="*/ 1321756 h 3107946"/>
                <a:gd name="csX286" fmla="*/ 2936049 w 5733015"/>
                <a:gd name="csY286" fmla="*/ 1249584 h 3107946"/>
                <a:gd name="csX287" fmla="*/ 2760237 w 5733015"/>
                <a:gd name="csY287" fmla="*/ 1382080 h 3107946"/>
                <a:gd name="csX288" fmla="*/ 2769091 w 5733015"/>
                <a:gd name="csY288" fmla="*/ 1385902 h 3107946"/>
                <a:gd name="csX289" fmla="*/ 2939743 w 5733015"/>
                <a:gd name="csY289" fmla="*/ 1288632 h 3107946"/>
                <a:gd name="csX290" fmla="*/ 2882923 w 5733015"/>
                <a:gd name="csY290" fmla="*/ 1373289 h 3107946"/>
                <a:gd name="csX291" fmla="*/ 2871457 w 5733015"/>
                <a:gd name="csY291" fmla="*/ 1389533 h 3107946"/>
                <a:gd name="csX292" fmla="*/ 2441864 w 5733015"/>
                <a:gd name="csY292" fmla="*/ 1409853 h 3107946"/>
                <a:gd name="csX293" fmla="*/ 2430334 w 5733015"/>
                <a:gd name="csY293" fmla="*/ 1330037 h 3107946"/>
                <a:gd name="csX294" fmla="*/ 2391350 w 5733015"/>
                <a:gd name="csY294" fmla="*/ 1349211 h 3107946"/>
                <a:gd name="csX295" fmla="*/ 2434156 w 5733015"/>
                <a:gd name="csY295" fmla="*/ 1374499 h 3107946"/>
                <a:gd name="csX296" fmla="*/ 2441864 w 5733015"/>
                <a:gd name="csY296" fmla="*/ 1409789 h 3107946"/>
                <a:gd name="csX297" fmla="*/ 2870310 w 5733015"/>
                <a:gd name="csY297" fmla="*/ 1426033 h 3107946"/>
                <a:gd name="csX298" fmla="*/ 2833746 w 5733015"/>
                <a:gd name="csY298" fmla="*/ 1404948 h 3107946"/>
                <a:gd name="csX299" fmla="*/ 2760173 w 5733015"/>
                <a:gd name="csY299" fmla="*/ 1424950 h 3107946"/>
                <a:gd name="csX300" fmla="*/ 2805655 w 5733015"/>
                <a:gd name="csY300" fmla="*/ 1667392 h 3107946"/>
                <a:gd name="csX301" fmla="*/ 2947005 w 5733015"/>
                <a:gd name="csY301" fmla="*/ 1533304 h 3107946"/>
                <a:gd name="csX302" fmla="*/ 2946814 w 5733015"/>
                <a:gd name="csY302" fmla="*/ 1526233 h 3107946"/>
                <a:gd name="csX303" fmla="*/ 2924646 w 5733015"/>
                <a:gd name="csY303" fmla="*/ 1485274 h 3107946"/>
                <a:gd name="csX304" fmla="*/ 2881394 w 5733015"/>
                <a:gd name="csY304" fmla="*/ 1462852 h 3107946"/>
                <a:gd name="csX305" fmla="*/ 2870310 w 5733015"/>
                <a:gd name="csY305" fmla="*/ 1425969 h 3107946"/>
                <a:gd name="csX306" fmla="*/ 2189103 w 5733015"/>
                <a:gd name="csY306" fmla="*/ 1753387 h 3107946"/>
                <a:gd name="csX307" fmla="*/ 2194262 w 5733015"/>
                <a:gd name="csY307" fmla="*/ 1609425 h 3107946"/>
                <a:gd name="csX308" fmla="*/ 2194262 w 5733015"/>
                <a:gd name="csY308" fmla="*/ 1543623 h 3107946"/>
                <a:gd name="csX309" fmla="*/ 2108076 w 5733015"/>
                <a:gd name="csY309" fmla="*/ 1503492 h 3107946"/>
                <a:gd name="csX310" fmla="*/ 1860793 w 5733015"/>
                <a:gd name="csY310" fmla="*/ 1501008 h 3107946"/>
                <a:gd name="csX311" fmla="*/ 1971822 w 5733015"/>
                <a:gd name="csY311" fmla="*/ 1736061 h 3107946"/>
                <a:gd name="csX312" fmla="*/ 2189103 w 5733015"/>
                <a:gd name="csY312" fmla="*/ 1753451 h 3107946"/>
                <a:gd name="csX313" fmla="*/ 1824866 w 5733015"/>
                <a:gd name="csY313" fmla="*/ 1521264 h 3107946"/>
                <a:gd name="csX314" fmla="*/ 1603254 w 5733015"/>
                <a:gd name="csY314" fmla="*/ 1705994 h 3107946"/>
                <a:gd name="csX315" fmla="*/ 1747980 w 5733015"/>
                <a:gd name="csY315" fmla="*/ 1853842 h 3107946"/>
                <a:gd name="csX316" fmla="*/ 1759510 w 5733015"/>
                <a:gd name="csY316" fmla="*/ 1851995 h 3107946"/>
                <a:gd name="csX317" fmla="*/ 1931309 w 5733015"/>
                <a:gd name="csY317" fmla="*/ 1745425 h 3107946"/>
                <a:gd name="csX318" fmla="*/ 1824930 w 5733015"/>
                <a:gd name="csY318" fmla="*/ 1521264 h 3107946"/>
                <a:gd name="csX319" fmla="*/ 3038160 w 5733015"/>
                <a:gd name="csY319" fmla="*/ 1541202 h 3107946"/>
                <a:gd name="csX320" fmla="*/ 2979747 w 5733015"/>
                <a:gd name="csY320" fmla="*/ 1550949 h 3107946"/>
                <a:gd name="csX321" fmla="*/ 2765269 w 5733015"/>
                <a:gd name="csY321" fmla="*/ 1778549 h 3107946"/>
                <a:gd name="csX322" fmla="*/ 3081539 w 5733015"/>
                <a:gd name="csY322" fmla="*/ 1935187 h 3107946"/>
                <a:gd name="csX323" fmla="*/ 3150972 w 5733015"/>
                <a:gd name="csY323" fmla="*/ 1899005 h 3107946"/>
                <a:gd name="csX324" fmla="*/ 3331244 w 5733015"/>
                <a:gd name="csY324" fmla="*/ 1849383 h 3107946"/>
                <a:gd name="csX325" fmla="*/ 3022617 w 5733015"/>
                <a:gd name="csY325" fmla="*/ 1594583 h 3107946"/>
                <a:gd name="csX326" fmla="*/ 3038096 w 5733015"/>
                <a:gd name="csY326" fmla="*/ 1541202 h 3107946"/>
                <a:gd name="csX327" fmla="*/ 2249745 w 5733015"/>
                <a:gd name="csY327" fmla="*/ 1566428 h 3107946"/>
                <a:gd name="csX328" fmla="*/ 2239744 w 5733015"/>
                <a:gd name="csY328" fmla="*/ 1574008 h 3107946"/>
                <a:gd name="csX329" fmla="*/ 2234648 w 5733015"/>
                <a:gd name="csY329" fmla="*/ 1604393 h 3107946"/>
                <a:gd name="csX330" fmla="*/ 2230062 w 5733015"/>
                <a:gd name="csY330" fmla="*/ 1768038 h 3107946"/>
                <a:gd name="csX331" fmla="*/ 2441991 w 5733015"/>
                <a:gd name="csY331" fmla="*/ 1842249 h 3107946"/>
                <a:gd name="csX332" fmla="*/ 2497411 w 5733015"/>
                <a:gd name="csY332" fmla="*/ 1707905 h 3107946"/>
                <a:gd name="csX333" fmla="*/ 2275225 w 5733015"/>
                <a:gd name="csY333" fmla="*/ 1669749 h 3107946"/>
                <a:gd name="csX334" fmla="*/ 2249745 w 5733015"/>
                <a:gd name="csY334" fmla="*/ 1566364 h 3107946"/>
                <a:gd name="csX335" fmla="*/ 1623128 w 5733015"/>
                <a:gd name="csY335" fmla="*/ 1622038 h 3107946"/>
                <a:gd name="csX336" fmla="*/ 1431264 w 5733015"/>
                <a:gd name="csY336" fmla="*/ 1718225 h 3107946"/>
                <a:gd name="csX337" fmla="*/ 1466490 w 5733015"/>
                <a:gd name="csY337" fmla="*/ 1798805 h 3107946"/>
                <a:gd name="csX338" fmla="*/ 1623064 w 5733015"/>
                <a:gd name="csY338" fmla="*/ 1622038 h 3107946"/>
                <a:gd name="csX339" fmla="*/ 2745076 w 5733015"/>
                <a:gd name="csY339" fmla="*/ 1809061 h 3107946"/>
                <a:gd name="csX340" fmla="*/ 2576908 w 5733015"/>
                <a:gd name="csY340" fmla="*/ 1721983 h 3107946"/>
                <a:gd name="csX341" fmla="*/ 2533210 w 5733015"/>
                <a:gd name="csY341" fmla="*/ 1726060 h 3107946"/>
                <a:gd name="csX342" fmla="*/ 2477218 w 5733015"/>
                <a:gd name="csY342" fmla="*/ 1864480 h 3107946"/>
                <a:gd name="csX343" fmla="*/ 2676089 w 5733015"/>
                <a:gd name="csY343" fmla="*/ 1950029 h 3107946"/>
                <a:gd name="csX344" fmla="*/ 2745076 w 5733015"/>
                <a:gd name="csY344" fmla="*/ 1809061 h 3107946"/>
                <a:gd name="csX345" fmla="*/ 1575098 w 5733015"/>
                <a:gd name="csY345" fmla="*/ 1738290 h 3107946"/>
                <a:gd name="csX346" fmla="*/ 1426231 w 5733015"/>
                <a:gd name="csY346" fmla="*/ 1917542 h 3107946"/>
                <a:gd name="csX347" fmla="*/ 1565034 w 5733015"/>
                <a:gd name="csY347" fmla="*/ 2046280 h 3107946"/>
                <a:gd name="csX348" fmla="*/ 1718933 w 5733015"/>
                <a:gd name="csY348" fmla="*/ 1886648 h 3107946"/>
                <a:gd name="csX349" fmla="*/ 1575098 w 5733015"/>
                <a:gd name="csY349" fmla="*/ 1738226 h 3107946"/>
                <a:gd name="csX350" fmla="*/ 1224430 w 5733015"/>
                <a:gd name="csY350" fmla="*/ 1829763 h 3107946"/>
                <a:gd name="csX351" fmla="*/ 1276791 w 5733015"/>
                <a:gd name="csY351" fmla="*/ 1949902 h 3107946"/>
                <a:gd name="csX352" fmla="*/ 1440182 w 5733015"/>
                <a:gd name="csY352" fmla="*/ 1832566 h 3107946"/>
                <a:gd name="csX353" fmla="*/ 1392598 w 5733015"/>
                <a:gd name="csY353" fmla="*/ 1743641 h 3107946"/>
                <a:gd name="csX354" fmla="*/ 1224430 w 5733015"/>
                <a:gd name="csY354" fmla="*/ 1829763 h 3107946"/>
                <a:gd name="csX355" fmla="*/ 2188657 w 5733015"/>
                <a:gd name="csY355" fmla="*/ 1794283 h 3107946"/>
                <a:gd name="csX356" fmla="*/ 1992079 w 5733015"/>
                <a:gd name="csY356" fmla="*/ 1773644 h 3107946"/>
                <a:gd name="csX357" fmla="*/ 2060747 w 5733015"/>
                <a:gd name="csY357" fmla="*/ 1909261 h 3107946"/>
                <a:gd name="csX358" fmla="*/ 2183370 w 5733015"/>
                <a:gd name="csY358" fmla="*/ 1894164 h 3107946"/>
                <a:gd name="csX359" fmla="*/ 2188657 w 5733015"/>
                <a:gd name="csY359" fmla="*/ 1794283 h 3107946"/>
                <a:gd name="csX360" fmla="*/ 2016985 w 5733015"/>
                <a:gd name="csY360" fmla="*/ 1929836 h 3107946"/>
                <a:gd name="csX361" fmla="*/ 1949272 w 5733015"/>
                <a:gd name="csY361" fmla="*/ 1784855 h 3107946"/>
                <a:gd name="csX362" fmla="*/ 1779894 w 5733015"/>
                <a:gd name="csY362" fmla="*/ 1887284 h 3107946"/>
                <a:gd name="csX363" fmla="*/ 1908759 w 5733015"/>
                <a:gd name="csY363" fmla="*/ 2011308 h 3107946"/>
                <a:gd name="csX364" fmla="*/ 1926085 w 5733015"/>
                <a:gd name="csY364" fmla="*/ 1993217 h 3107946"/>
                <a:gd name="csX365" fmla="*/ 2016985 w 5733015"/>
                <a:gd name="csY365" fmla="*/ 1929836 h 3107946"/>
                <a:gd name="csX366" fmla="*/ 2421225 w 5733015"/>
                <a:gd name="csY366" fmla="*/ 1880214 h 3107946"/>
                <a:gd name="csX367" fmla="*/ 2229616 w 5733015"/>
                <a:gd name="csY367" fmla="*/ 1808997 h 3107946"/>
                <a:gd name="csX368" fmla="*/ 2224902 w 5733015"/>
                <a:gd name="csY368" fmla="*/ 1904611 h 3107946"/>
                <a:gd name="csX369" fmla="*/ 2378674 w 5733015"/>
                <a:gd name="csY369" fmla="*/ 1985701 h 3107946"/>
                <a:gd name="csX370" fmla="*/ 2421225 w 5733015"/>
                <a:gd name="csY370" fmla="*/ 1880214 h 3107946"/>
                <a:gd name="csX371" fmla="*/ 3053384 w 5733015"/>
                <a:gd name="csY371" fmla="*/ 1960603 h 3107946"/>
                <a:gd name="csX372" fmla="*/ 2778073 w 5733015"/>
                <a:gd name="csY372" fmla="*/ 1829063 h 3107946"/>
                <a:gd name="csX373" fmla="*/ 2714946 w 5733015"/>
                <a:gd name="csY373" fmla="*/ 1968120 h 3107946"/>
                <a:gd name="csX374" fmla="*/ 2945030 w 5733015"/>
                <a:gd name="csY374" fmla="*/ 2075518 h 3107946"/>
                <a:gd name="csX375" fmla="*/ 3053448 w 5733015"/>
                <a:gd name="csY375" fmla="*/ 1960539 h 3107946"/>
                <a:gd name="csX376" fmla="*/ 1153086 w 5733015"/>
                <a:gd name="csY376" fmla="*/ 2339427 h 3107946"/>
                <a:gd name="csX377" fmla="*/ 1088112 w 5733015"/>
                <a:gd name="csY377" fmla="*/ 2280250 h 3107946"/>
                <a:gd name="csX378" fmla="*/ 1127096 w 5733015"/>
                <a:gd name="csY378" fmla="*/ 2211900 h 3107946"/>
                <a:gd name="csX379" fmla="*/ 1044477 w 5733015"/>
                <a:gd name="csY379" fmla="*/ 2041311 h 3107946"/>
                <a:gd name="csX380" fmla="*/ 881851 w 5733015"/>
                <a:gd name="csY380" fmla="*/ 1996721 h 3107946"/>
                <a:gd name="csX381" fmla="*/ 701708 w 5733015"/>
                <a:gd name="csY381" fmla="*/ 1848364 h 3107946"/>
                <a:gd name="csX382" fmla="*/ 597176 w 5733015"/>
                <a:gd name="csY382" fmla="*/ 1839255 h 3107946"/>
                <a:gd name="csX383" fmla="*/ 811909 w 5733015"/>
                <a:gd name="csY383" fmla="*/ 2283881 h 3107946"/>
                <a:gd name="csX384" fmla="*/ 1090596 w 5733015"/>
                <a:gd name="csY384" fmla="*/ 2338726 h 3107946"/>
                <a:gd name="csX385" fmla="*/ 1153150 w 5733015"/>
                <a:gd name="csY385" fmla="*/ 2339300 h 3107946"/>
                <a:gd name="csX386" fmla="*/ 1188376 w 5733015"/>
                <a:gd name="csY386" fmla="*/ 1854415 h 3107946"/>
                <a:gd name="csX387" fmla="*/ 1037216 w 5733015"/>
                <a:gd name="csY387" fmla="*/ 1933531 h 3107946"/>
                <a:gd name="csX388" fmla="*/ 1089768 w 5733015"/>
                <a:gd name="csY388" fmla="*/ 2045897 h 3107946"/>
                <a:gd name="csX389" fmla="*/ 1238953 w 5733015"/>
                <a:gd name="csY389" fmla="*/ 1970540 h 3107946"/>
                <a:gd name="csX390" fmla="*/ 1188376 w 5733015"/>
                <a:gd name="csY390" fmla="*/ 1854415 h 3107946"/>
                <a:gd name="csX391" fmla="*/ 2658508 w 5733015"/>
                <a:gd name="csY391" fmla="*/ 1986465 h 3107946"/>
                <a:gd name="csX392" fmla="*/ 2457025 w 5733015"/>
                <a:gd name="csY392" fmla="*/ 1899961 h 3107946"/>
                <a:gd name="csX393" fmla="*/ 2412499 w 5733015"/>
                <a:gd name="csY393" fmla="*/ 2018060 h 3107946"/>
                <a:gd name="csX394" fmla="*/ 2458490 w 5733015"/>
                <a:gd name="csY394" fmla="*/ 2070995 h 3107946"/>
                <a:gd name="csX395" fmla="*/ 2547925 w 5733015"/>
                <a:gd name="csY395" fmla="*/ 2043923 h 3107946"/>
                <a:gd name="csX396" fmla="*/ 2640608 w 5733015"/>
                <a:gd name="csY396" fmla="*/ 2030482 h 3107946"/>
                <a:gd name="csX397" fmla="*/ 2658508 w 5733015"/>
                <a:gd name="csY397" fmla="*/ 1986465 h 3107946"/>
                <a:gd name="csX398" fmla="*/ 1747598 w 5733015"/>
                <a:gd name="csY398" fmla="*/ 1915376 h 3107946"/>
                <a:gd name="csX399" fmla="*/ 1598221 w 5733015"/>
                <a:gd name="csY399" fmla="*/ 2073479 h 3107946"/>
                <a:gd name="csX400" fmla="*/ 1751484 w 5733015"/>
                <a:gd name="csY400" fmla="*/ 2212919 h 3107946"/>
                <a:gd name="csX401" fmla="*/ 1884553 w 5733015"/>
                <a:gd name="csY401" fmla="*/ 2048828 h 3107946"/>
                <a:gd name="csX402" fmla="*/ 1747662 w 5733015"/>
                <a:gd name="csY402" fmla="*/ 1915376 h 3107946"/>
                <a:gd name="csX403" fmla="*/ 1395783 w 5733015"/>
                <a:gd name="csY403" fmla="*/ 1950475 h 3107946"/>
                <a:gd name="csX404" fmla="*/ 1274753 w 5733015"/>
                <a:gd name="csY404" fmla="*/ 2103864 h 3107946"/>
                <a:gd name="csX405" fmla="*/ 1407631 w 5733015"/>
                <a:gd name="csY405" fmla="*/ 2212664 h 3107946"/>
                <a:gd name="csX406" fmla="*/ 1536878 w 5733015"/>
                <a:gd name="csY406" fmla="*/ 2074945 h 3107946"/>
                <a:gd name="csX407" fmla="*/ 1395847 w 5733015"/>
                <a:gd name="csY407" fmla="*/ 1950475 h 3107946"/>
                <a:gd name="csX408" fmla="*/ 1335013 w 5733015"/>
                <a:gd name="csY408" fmla="*/ 1965635 h 3107946"/>
                <a:gd name="csX409" fmla="*/ 1296666 w 5733015"/>
                <a:gd name="csY409" fmla="*/ 1985765 h 3107946"/>
                <a:gd name="csX410" fmla="*/ 1299660 w 5733015"/>
                <a:gd name="csY410" fmla="*/ 2005957 h 3107946"/>
                <a:gd name="csX411" fmla="*/ 1334949 w 5733015"/>
                <a:gd name="csY411" fmla="*/ 1965572 h 3107946"/>
                <a:gd name="csX412" fmla="*/ 1259146 w 5733015"/>
                <a:gd name="csY412" fmla="*/ 2006021 h 3107946"/>
                <a:gd name="csX413" fmla="*/ 1107604 w 5733015"/>
                <a:gd name="csY413" fmla="*/ 2076856 h 3107946"/>
                <a:gd name="csX414" fmla="*/ 1153150 w 5733015"/>
                <a:gd name="csY414" fmla="*/ 2177820 h 3107946"/>
                <a:gd name="csX415" fmla="*/ 1165826 w 5733015"/>
                <a:gd name="csY415" fmla="*/ 2172915 h 3107946"/>
                <a:gd name="csX416" fmla="*/ 1271695 w 5733015"/>
                <a:gd name="csY416" fmla="*/ 2041438 h 3107946"/>
                <a:gd name="csX417" fmla="*/ 1259083 w 5733015"/>
                <a:gd name="csY417" fmla="*/ 2006021 h 3107946"/>
                <a:gd name="csX418" fmla="*/ 2750108 w 5733015"/>
                <a:gd name="csY418" fmla="*/ 2026278 h 3107946"/>
                <a:gd name="csX419" fmla="*/ 2702079 w 5733015"/>
                <a:gd name="csY419" fmla="*/ 2006467 h 3107946"/>
                <a:gd name="csX420" fmla="*/ 2706983 w 5733015"/>
                <a:gd name="csY420" fmla="*/ 2031501 h 3107946"/>
                <a:gd name="csX421" fmla="*/ 2750172 w 5733015"/>
                <a:gd name="csY421" fmla="*/ 2026278 h 3107946"/>
                <a:gd name="csX422" fmla="*/ 1570066 w 5733015"/>
                <a:gd name="csY422" fmla="*/ 2102081 h 3107946"/>
                <a:gd name="csX423" fmla="*/ 1440882 w 5733015"/>
                <a:gd name="csY423" fmla="*/ 2241010 h 3107946"/>
                <a:gd name="csX424" fmla="*/ 1600387 w 5733015"/>
                <a:gd name="csY424" fmla="*/ 2375035 h 3107946"/>
                <a:gd name="csX425" fmla="*/ 1613382 w 5733015"/>
                <a:gd name="csY425" fmla="*/ 2367582 h 3107946"/>
                <a:gd name="csX426" fmla="*/ 1719315 w 5733015"/>
                <a:gd name="csY426" fmla="*/ 2245979 h 3107946"/>
                <a:gd name="csX427" fmla="*/ 1570066 w 5733015"/>
                <a:gd name="csY427" fmla="*/ 2102081 h 3107946"/>
                <a:gd name="csX428" fmla="*/ 5231605 w 5733015"/>
                <a:gd name="csY428" fmla="*/ 2248527 h 3107946"/>
                <a:gd name="csX429" fmla="*/ 5039614 w 5733015"/>
                <a:gd name="csY429" fmla="*/ 2137434 h 3107946"/>
                <a:gd name="csX430" fmla="*/ 5231605 w 5733015"/>
                <a:gd name="csY430" fmla="*/ 2248527 h 3107946"/>
                <a:gd name="csX431" fmla="*/ 1132893 w 5733015"/>
                <a:gd name="csY431" fmla="*/ 2273689 h 3107946"/>
                <a:gd name="csX432" fmla="*/ 1260866 w 5733015"/>
                <a:gd name="csY432" fmla="*/ 2369048 h 3107946"/>
                <a:gd name="csX433" fmla="*/ 1380431 w 5733015"/>
                <a:gd name="csY433" fmla="*/ 2245979 h 3107946"/>
                <a:gd name="csX434" fmla="*/ 1247298 w 5733015"/>
                <a:gd name="csY434" fmla="*/ 2137753 h 3107946"/>
                <a:gd name="csX435" fmla="*/ 1132893 w 5733015"/>
                <a:gd name="csY435" fmla="*/ 2273689 h 3107946"/>
                <a:gd name="csX436" fmla="*/ 1409032 w 5733015"/>
                <a:gd name="csY436" fmla="*/ 2274326 h 3107946"/>
                <a:gd name="csX437" fmla="*/ 1294691 w 5733015"/>
                <a:gd name="csY437" fmla="*/ 2397585 h 3107946"/>
                <a:gd name="csX438" fmla="*/ 1463878 w 5733015"/>
                <a:gd name="csY438" fmla="*/ 2531419 h 3107946"/>
                <a:gd name="csX439" fmla="*/ 1572168 w 5733015"/>
                <a:gd name="csY439" fmla="*/ 2408414 h 3107946"/>
                <a:gd name="csX440" fmla="*/ 1409032 w 5733015"/>
                <a:gd name="csY440" fmla="*/ 2274326 h 3107946"/>
                <a:gd name="csX441" fmla="*/ 808278 w 5733015"/>
                <a:gd name="csY441" fmla="*/ 2330827 h 3107946"/>
                <a:gd name="csX442" fmla="*/ 760503 w 5733015"/>
                <a:gd name="csY442" fmla="*/ 2343695 h 3107946"/>
                <a:gd name="csX443" fmla="*/ 715785 w 5733015"/>
                <a:gd name="csY443" fmla="*/ 2374972 h 3107946"/>
                <a:gd name="csX444" fmla="*/ 1211244 w 5733015"/>
                <a:gd name="csY444" fmla="*/ 2773797 h 3107946"/>
                <a:gd name="csX445" fmla="*/ 1410689 w 5733015"/>
                <a:gd name="csY445" fmla="*/ 2539126 h 3107946"/>
                <a:gd name="csX446" fmla="*/ 1194618 w 5733015"/>
                <a:gd name="csY446" fmla="*/ 2370767 h 3107946"/>
                <a:gd name="csX447" fmla="*/ 808214 w 5733015"/>
                <a:gd name="csY447" fmla="*/ 2330891 h 3107946"/>
                <a:gd name="csX448" fmla="*/ 3053320 w 5733015"/>
                <a:gd name="csY448" fmla="*/ 2773988 h 3107946"/>
                <a:gd name="csX449" fmla="*/ 3045867 w 5733015"/>
                <a:gd name="csY449" fmla="*/ 2682833 h 3107946"/>
                <a:gd name="csX450" fmla="*/ 3053320 w 5733015"/>
                <a:gd name="csY450" fmla="*/ 2773988 h 3107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</a:cxnLst>
              <a:rect l="l" t="t" r="r" b="b"/>
              <a:pathLst>
                <a:path w="5733015" h="3107946">
                  <a:moveTo>
                    <a:pt x="3873330" y="175666"/>
                  </a:moveTo>
                  <a:cubicBezTo>
                    <a:pt x="3879382" y="181335"/>
                    <a:pt x="3909576" y="184520"/>
                    <a:pt x="3922570" y="189616"/>
                  </a:cubicBezTo>
                  <a:cubicBezTo>
                    <a:pt x="4056277" y="242678"/>
                    <a:pt x="4048951" y="408999"/>
                    <a:pt x="3968180" y="505250"/>
                  </a:cubicBezTo>
                  <a:cubicBezTo>
                    <a:pt x="4068571" y="544170"/>
                    <a:pt x="4076661" y="686540"/>
                    <a:pt x="3983277" y="740239"/>
                  </a:cubicBezTo>
                  <a:cubicBezTo>
                    <a:pt x="4018120" y="760304"/>
                    <a:pt x="4036466" y="788269"/>
                    <a:pt x="4027612" y="830056"/>
                  </a:cubicBezTo>
                  <a:cubicBezTo>
                    <a:pt x="4025318" y="840949"/>
                    <a:pt x="4010031" y="858530"/>
                    <a:pt x="4010031" y="861523"/>
                  </a:cubicBezTo>
                  <a:cubicBezTo>
                    <a:pt x="4010031" y="865409"/>
                    <a:pt x="4034746" y="893819"/>
                    <a:pt x="4037740" y="908152"/>
                  </a:cubicBezTo>
                  <a:cubicBezTo>
                    <a:pt x="4070227" y="1064153"/>
                    <a:pt x="3800840" y="1091799"/>
                    <a:pt x="3776060" y="939811"/>
                  </a:cubicBezTo>
                  <a:lnTo>
                    <a:pt x="3700321" y="975101"/>
                  </a:lnTo>
                  <a:cubicBezTo>
                    <a:pt x="3805362" y="1036698"/>
                    <a:pt x="3946713" y="1083136"/>
                    <a:pt x="3963147" y="1222766"/>
                  </a:cubicBezTo>
                  <a:cubicBezTo>
                    <a:pt x="4218521" y="1146963"/>
                    <a:pt x="4597153" y="1147664"/>
                    <a:pt x="4665695" y="1470368"/>
                  </a:cubicBezTo>
                  <a:cubicBezTo>
                    <a:pt x="4780482" y="1445716"/>
                    <a:pt x="4905079" y="1444378"/>
                    <a:pt x="5019420" y="1472852"/>
                  </a:cubicBezTo>
                  <a:cubicBezTo>
                    <a:pt x="5109556" y="1495275"/>
                    <a:pt x="5223452" y="1545407"/>
                    <a:pt x="5206380" y="1657328"/>
                  </a:cubicBezTo>
                  <a:cubicBezTo>
                    <a:pt x="5424744" y="1615031"/>
                    <a:pt x="5764328" y="1751922"/>
                    <a:pt x="5730695" y="2017296"/>
                  </a:cubicBezTo>
                  <a:cubicBezTo>
                    <a:pt x="5704769" y="2221900"/>
                    <a:pt x="5454619" y="2322738"/>
                    <a:pt x="5272119" y="2293945"/>
                  </a:cubicBezTo>
                  <a:cubicBezTo>
                    <a:pt x="5247658" y="2428289"/>
                    <a:pt x="5124207" y="2484217"/>
                    <a:pt x="5000948" y="2500397"/>
                  </a:cubicBezTo>
                  <a:cubicBezTo>
                    <a:pt x="4873994" y="2517086"/>
                    <a:pt x="4764430" y="2499760"/>
                    <a:pt x="4647031" y="2451475"/>
                  </a:cubicBezTo>
                  <a:cubicBezTo>
                    <a:pt x="4610276" y="2436379"/>
                    <a:pt x="4575113" y="2416950"/>
                    <a:pt x="4539314" y="2400069"/>
                  </a:cubicBezTo>
                  <a:cubicBezTo>
                    <a:pt x="4667287" y="2898777"/>
                    <a:pt x="3968116" y="3277027"/>
                    <a:pt x="3687708" y="2794245"/>
                  </a:cubicBezTo>
                  <a:cubicBezTo>
                    <a:pt x="3521770" y="2950310"/>
                    <a:pt x="3249771" y="2961457"/>
                    <a:pt x="3060964" y="2840810"/>
                  </a:cubicBezTo>
                  <a:cubicBezTo>
                    <a:pt x="2834192" y="3157526"/>
                    <a:pt x="2268345" y="3219251"/>
                    <a:pt x="2033993" y="2880686"/>
                  </a:cubicBezTo>
                  <a:cubicBezTo>
                    <a:pt x="1998640" y="2884635"/>
                    <a:pt x="1964496" y="2897566"/>
                    <a:pt x="1928824" y="2900178"/>
                  </a:cubicBezTo>
                  <a:cubicBezTo>
                    <a:pt x="1716385" y="2915784"/>
                    <a:pt x="1520507" y="2766790"/>
                    <a:pt x="1425977" y="2586965"/>
                  </a:cubicBezTo>
                  <a:cubicBezTo>
                    <a:pt x="1357181" y="2649328"/>
                    <a:pt x="1304246" y="2736533"/>
                    <a:pt x="1239145" y="2801825"/>
                  </a:cubicBezTo>
                  <a:cubicBezTo>
                    <a:pt x="1227742" y="2813291"/>
                    <a:pt x="1220990" y="2824247"/>
                    <a:pt x="1202199" y="2818515"/>
                  </a:cubicBezTo>
                  <a:lnTo>
                    <a:pt x="677820" y="2392234"/>
                  </a:lnTo>
                  <a:cubicBezTo>
                    <a:pt x="665845" y="2386820"/>
                    <a:pt x="627115" y="2403254"/>
                    <a:pt x="609725" y="2404974"/>
                  </a:cubicBezTo>
                  <a:cubicBezTo>
                    <a:pt x="469903" y="2418797"/>
                    <a:pt x="254215" y="2339937"/>
                    <a:pt x="349510" y="2167564"/>
                  </a:cubicBezTo>
                  <a:cubicBezTo>
                    <a:pt x="110572" y="2141256"/>
                    <a:pt x="-132635" y="1919708"/>
                    <a:pt x="84136" y="1692490"/>
                  </a:cubicBezTo>
                  <a:cubicBezTo>
                    <a:pt x="263579" y="1504448"/>
                    <a:pt x="648327" y="1463743"/>
                    <a:pt x="880131" y="1566236"/>
                  </a:cubicBezTo>
                  <a:cubicBezTo>
                    <a:pt x="904911" y="1264235"/>
                    <a:pt x="1242457" y="1149511"/>
                    <a:pt x="1498467" y="1247418"/>
                  </a:cubicBezTo>
                  <a:cubicBezTo>
                    <a:pt x="1617777" y="1055681"/>
                    <a:pt x="1860347" y="959239"/>
                    <a:pt x="2071258" y="1065109"/>
                  </a:cubicBezTo>
                  <a:lnTo>
                    <a:pt x="2153749" y="1116515"/>
                  </a:lnTo>
                  <a:cubicBezTo>
                    <a:pt x="2155405" y="1058166"/>
                    <a:pt x="2108012" y="993446"/>
                    <a:pt x="2148589" y="942104"/>
                  </a:cubicBezTo>
                  <a:cubicBezTo>
                    <a:pt x="2154577" y="934460"/>
                    <a:pt x="2187319" y="915477"/>
                    <a:pt x="2197192" y="914522"/>
                  </a:cubicBezTo>
                  <a:lnTo>
                    <a:pt x="2675898" y="1006314"/>
                  </a:lnTo>
                  <a:cubicBezTo>
                    <a:pt x="2694116" y="1016378"/>
                    <a:pt x="2691313" y="1100080"/>
                    <a:pt x="2707111" y="1121547"/>
                  </a:cubicBezTo>
                  <a:cubicBezTo>
                    <a:pt x="2760683" y="1083582"/>
                    <a:pt x="2815910" y="1047782"/>
                    <a:pt x="2871839" y="1013384"/>
                  </a:cubicBezTo>
                  <a:cubicBezTo>
                    <a:pt x="2954012" y="962807"/>
                    <a:pt x="3093961" y="867511"/>
                    <a:pt x="3183714" y="850249"/>
                  </a:cubicBezTo>
                  <a:cubicBezTo>
                    <a:pt x="3222316" y="842796"/>
                    <a:pt x="3262639" y="842350"/>
                    <a:pt x="3300986" y="833559"/>
                  </a:cubicBezTo>
                  <a:cubicBezTo>
                    <a:pt x="3290221" y="810372"/>
                    <a:pt x="3276015" y="789352"/>
                    <a:pt x="3264741" y="766292"/>
                  </a:cubicBezTo>
                  <a:cubicBezTo>
                    <a:pt x="3260091" y="756864"/>
                    <a:pt x="3257606" y="737946"/>
                    <a:pt x="3253020" y="732531"/>
                  </a:cubicBezTo>
                  <a:cubicBezTo>
                    <a:pt x="3246841" y="725206"/>
                    <a:pt x="3221552" y="724505"/>
                    <a:pt x="3210150" y="719791"/>
                  </a:cubicBezTo>
                  <a:cubicBezTo>
                    <a:pt x="3087909" y="669086"/>
                    <a:pt x="3107274" y="499835"/>
                    <a:pt x="3235311" y="474737"/>
                  </a:cubicBezTo>
                  <a:cubicBezTo>
                    <a:pt x="3225119" y="437919"/>
                    <a:pt x="3229323" y="399444"/>
                    <a:pt x="3240344" y="363708"/>
                  </a:cubicBezTo>
                  <a:cubicBezTo>
                    <a:pt x="3209067" y="367849"/>
                    <a:pt x="3175561" y="353962"/>
                    <a:pt x="3157342" y="327972"/>
                  </a:cubicBezTo>
                  <a:cubicBezTo>
                    <a:pt x="3115683" y="268604"/>
                    <a:pt x="3173713" y="182928"/>
                    <a:pt x="3067525" y="149995"/>
                  </a:cubicBezTo>
                  <a:cubicBezTo>
                    <a:pt x="3041345" y="141841"/>
                    <a:pt x="2975989" y="147319"/>
                    <a:pt x="2983378" y="109736"/>
                  </a:cubicBezTo>
                  <a:cubicBezTo>
                    <a:pt x="2988283" y="84766"/>
                    <a:pt x="3066825" y="51769"/>
                    <a:pt x="3091477" y="50368"/>
                  </a:cubicBezTo>
                  <a:cubicBezTo>
                    <a:pt x="3141800" y="47438"/>
                    <a:pt x="3171548" y="96678"/>
                    <a:pt x="3191549" y="94894"/>
                  </a:cubicBezTo>
                  <a:cubicBezTo>
                    <a:pt x="3209258" y="93302"/>
                    <a:pt x="3220596" y="66038"/>
                    <a:pt x="3232572" y="55273"/>
                  </a:cubicBezTo>
                  <a:cubicBezTo>
                    <a:pt x="3287736" y="5651"/>
                    <a:pt x="3339524" y="-10402"/>
                    <a:pt x="3413225" y="6479"/>
                  </a:cubicBezTo>
                  <a:cubicBezTo>
                    <a:pt x="3431571" y="10683"/>
                    <a:pt x="3474441" y="33997"/>
                    <a:pt x="3481321" y="34379"/>
                  </a:cubicBezTo>
                  <a:cubicBezTo>
                    <a:pt x="3486098" y="34634"/>
                    <a:pt x="3521197" y="12339"/>
                    <a:pt x="3534446" y="8453"/>
                  </a:cubicBezTo>
                  <a:cubicBezTo>
                    <a:pt x="3585279" y="-6580"/>
                    <a:pt x="3628531" y="5778"/>
                    <a:pt x="3667643" y="40176"/>
                  </a:cubicBezTo>
                  <a:cubicBezTo>
                    <a:pt x="3676816" y="48266"/>
                    <a:pt x="3683759" y="66739"/>
                    <a:pt x="3693632" y="69733"/>
                  </a:cubicBezTo>
                  <a:cubicBezTo>
                    <a:pt x="3707774" y="74064"/>
                    <a:pt x="3730897" y="69096"/>
                    <a:pt x="3747714" y="71198"/>
                  </a:cubicBezTo>
                  <a:cubicBezTo>
                    <a:pt x="3787909" y="76294"/>
                    <a:pt x="3827912" y="101392"/>
                    <a:pt x="3851863" y="133815"/>
                  </a:cubicBezTo>
                  <a:cubicBezTo>
                    <a:pt x="3859826" y="144580"/>
                    <a:pt x="3868425" y="170888"/>
                    <a:pt x="3873330" y="175475"/>
                  </a:cubicBezTo>
                  <a:close/>
                  <a:moveTo>
                    <a:pt x="3694397" y="450404"/>
                  </a:moveTo>
                  <a:cubicBezTo>
                    <a:pt x="3646176" y="461297"/>
                    <a:pt x="3601713" y="467730"/>
                    <a:pt x="3555340" y="445626"/>
                  </a:cubicBezTo>
                  <a:cubicBezTo>
                    <a:pt x="3545148" y="440785"/>
                    <a:pt x="3516037" y="416452"/>
                    <a:pt x="3510750" y="416133"/>
                  </a:cubicBezTo>
                  <a:cubicBezTo>
                    <a:pt x="3504889" y="415751"/>
                    <a:pt x="3486990" y="429064"/>
                    <a:pt x="3477754" y="431931"/>
                  </a:cubicBezTo>
                  <a:cubicBezTo>
                    <a:pt x="3436221" y="444989"/>
                    <a:pt x="3378573" y="444989"/>
                    <a:pt x="3338824" y="425752"/>
                  </a:cubicBezTo>
                  <a:cubicBezTo>
                    <a:pt x="3140780" y="694375"/>
                    <a:pt x="3423927" y="1048993"/>
                    <a:pt x="3734018" y="915541"/>
                  </a:cubicBezTo>
                  <a:cubicBezTo>
                    <a:pt x="3783832" y="894074"/>
                    <a:pt x="3877216" y="818080"/>
                    <a:pt x="3891548" y="764700"/>
                  </a:cubicBezTo>
                  <a:cubicBezTo>
                    <a:pt x="3894097" y="755208"/>
                    <a:pt x="3891102" y="759349"/>
                    <a:pt x="3885879" y="756928"/>
                  </a:cubicBezTo>
                  <a:cubicBezTo>
                    <a:pt x="3862692" y="745972"/>
                    <a:pt x="3806254" y="727053"/>
                    <a:pt x="3805872" y="694884"/>
                  </a:cubicBezTo>
                  <a:cubicBezTo>
                    <a:pt x="3805235" y="645007"/>
                    <a:pt x="3857915" y="702974"/>
                    <a:pt x="3868489" y="708516"/>
                  </a:cubicBezTo>
                  <a:cubicBezTo>
                    <a:pt x="3945375" y="748838"/>
                    <a:pt x="4023981" y="684055"/>
                    <a:pt x="4006272" y="601118"/>
                  </a:cubicBezTo>
                  <a:cubicBezTo>
                    <a:pt x="3997545" y="560350"/>
                    <a:pt x="3947031" y="527035"/>
                    <a:pt x="3905562" y="530921"/>
                  </a:cubicBezTo>
                  <a:cubicBezTo>
                    <a:pt x="3879573" y="533341"/>
                    <a:pt x="3848169" y="565446"/>
                    <a:pt x="3830269" y="560286"/>
                  </a:cubicBezTo>
                  <a:cubicBezTo>
                    <a:pt x="3824472" y="558630"/>
                    <a:pt x="3820650" y="550477"/>
                    <a:pt x="3816064" y="548820"/>
                  </a:cubicBezTo>
                  <a:cubicBezTo>
                    <a:pt x="3757970" y="527736"/>
                    <a:pt x="3721342" y="511747"/>
                    <a:pt x="3694397" y="450531"/>
                  </a:cubicBezTo>
                  <a:close/>
                  <a:moveTo>
                    <a:pt x="3245376" y="515505"/>
                  </a:moveTo>
                  <a:cubicBezTo>
                    <a:pt x="3145367" y="525442"/>
                    <a:pt x="3142437" y="667048"/>
                    <a:pt x="3237732" y="687368"/>
                  </a:cubicBezTo>
                  <a:cubicBezTo>
                    <a:pt x="3233209" y="629656"/>
                    <a:pt x="3233082" y="572262"/>
                    <a:pt x="3245376" y="515505"/>
                  </a:cubicBezTo>
                  <a:close/>
                  <a:moveTo>
                    <a:pt x="3311114" y="869168"/>
                  </a:moveTo>
                  <a:cubicBezTo>
                    <a:pt x="3228495" y="887577"/>
                    <a:pt x="3159444" y="877831"/>
                    <a:pt x="3091413" y="934970"/>
                  </a:cubicBezTo>
                  <a:cubicBezTo>
                    <a:pt x="2967835" y="1038673"/>
                    <a:pt x="2862666" y="1188814"/>
                    <a:pt x="2744758" y="1300926"/>
                  </a:cubicBezTo>
                  <a:lnTo>
                    <a:pt x="2745140" y="1339019"/>
                  </a:lnTo>
                  <a:lnTo>
                    <a:pt x="2813426" y="1273535"/>
                  </a:lnTo>
                  <a:cubicBezTo>
                    <a:pt x="2943502" y="1170532"/>
                    <a:pt x="3045931" y="1192318"/>
                    <a:pt x="3184861" y="1265955"/>
                  </a:cubicBezTo>
                  <a:lnTo>
                    <a:pt x="3381821" y="1038355"/>
                  </a:lnTo>
                  <a:cubicBezTo>
                    <a:pt x="3383350" y="1031411"/>
                    <a:pt x="3381503" y="1028800"/>
                    <a:pt x="3374368" y="1030902"/>
                  </a:cubicBezTo>
                  <a:cubicBezTo>
                    <a:pt x="3345003" y="1039629"/>
                    <a:pt x="3196518" y="1146199"/>
                    <a:pt x="3210277" y="1048929"/>
                  </a:cubicBezTo>
                  <a:cubicBezTo>
                    <a:pt x="3211551" y="1039883"/>
                    <a:pt x="3217921" y="1028609"/>
                    <a:pt x="3221616" y="1019691"/>
                  </a:cubicBezTo>
                  <a:cubicBezTo>
                    <a:pt x="3243083" y="968157"/>
                    <a:pt x="3284042" y="918089"/>
                    <a:pt x="3311114" y="869168"/>
                  </a:cubicBezTo>
                  <a:close/>
                  <a:moveTo>
                    <a:pt x="3432399" y="939938"/>
                  </a:moveTo>
                  <a:lnTo>
                    <a:pt x="3349016" y="884392"/>
                  </a:lnTo>
                  <a:cubicBezTo>
                    <a:pt x="3331944" y="898852"/>
                    <a:pt x="3249580" y="1038801"/>
                    <a:pt x="3255568" y="1045999"/>
                  </a:cubicBezTo>
                  <a:cubicBezTo>
                    <a:pt x="3297610" y="1027972"/>
                    <a:pt x="3339206" y="1008161"/>
                    <a:pt x="3378318" y="984337"/>
                  </a:cubicBezTo>
                  <a:cubicBezTo>
                    <a:pt x="3387236" y="978923"/>
                    <a:pt x="3440489" y="950703"/>
                    <a:pt x="3432399" y="939938"/>
                  </a:cubicBezTo>
                  <a:close/>
                  <a:moveTo>
                    <a:pt x="2623728" y="1035934"/>
                  </a:moveTo>
                  <a:cubicBezTo>
                    <a:pt x="2481677" y="1008543"/>
                    <a:pt x="2339244" y="980897"/>
                    <a:pt x="2196938" y="954908"/>
                  </a:cubicBezTo>
                  <a:lnTo>
                    <a:pt x="2179038" y="967711"/>
                  </a:lnTo>
                  <a:lnTo>
                    <a:pt x="2603153" y="1048547"/>
                  </a:lnTo>
                  <a:lnTo>
                    <a:pt x="2623728" y="1035934"/>
                  </a:lnTo>
                  <a:close/>
                  <a:moveTo>
                    <a:pt x="3634519" y="980324"/>
                  </a:moveTo>
                  <a:cubicBezTo>
                    <a:pt x="3580502" y="993128"/>
                    <a:pt x="3526102" y="972871"/>
                    <a:pt x="3472848" y="965100"/>
                  </a:cubicBezTo>
                  <a:cubicBezTo>
                    <a:pt x="3471702" y="1034851"/>
                    <a:pt x="3480620" y="1104985"/>
                    <a:pt x="3498137" y="1172252"/>
                  </a:cubicBezTo>
                  <a:cubicBezTo>
                    <a:pt x="3504762" y="1177348"/>
                    <a:pt x="3521388" y="1156518"/>
                    <a:pt x="3525465" y="1151613"/>
                  </a:cubicBezTo>
                  <a:cubicBezTo>
                    <a:pt x="3550180" y="1121611"/>
                    <a:pt x="3580183" y="1074154"/>
                    <a:pt x="3601267" y="1040457"/>
                  </a:cubicBezTo>
                  <a:cubicBezTo>
                    <a:pt x="3605536" y="1033641"/>
                    <a:pt x="3637194" y="982745"/>
                    <a:pt x="3634519" y="980260"/>
                  </a:cubicBezTo>
                  <a:close/>
                  <a:moveTo>
                    <a:pt x="3806382" y="1076384"/>
                  </a:moveTo>
                  <a:lnTo>
                    <a:pt x="3672930" y="1000836"/>
                  </a:lnTo>
                  <a:cubicBezTo>
                    <a:pt x="3611714" y="1076447"/>
                    <a:pt x="3487945" y="1371123"/>
                    <a:pt x="3443992" y="1112756"/>
                  </a:cubicBezTo>
                  <a:cubicBezTo>
                    <a:pt x="3439406" y="1085684"/>
                    <a:pt x="3438196" y="1058038"/>
                    <a:pt x="3434947" y="1030902"/>
                  </a:cubicBezTo>
                  <a:lnTo>
                    <a:pt x="3215055" y="1293537"/>
                  </a:lnTo>
                  <a:lnTo>
                    <a:pt x="3604198" y="1596749"/>
                  </a:lnTo>
                  <a:cubicBezTo>
                    <a:pt x="3614071" y="1458138"/>
                    <a:pt x="3639679" y="1314940"/>
                    <a:pt x="3707710" y="1192445"/>
                  </a:cubicBezTo>
                  <a:cubicBezTo>
                    <a:pt x="3733955" y="1145180"/>
                    <a:pt x="3762237" y="1108234"/>
                    <a:pt x="3806382" y="1076384"/>
                  </a:cubicBezTo>
                  <a:close/>
                  <a:moveTo>
                    <a:pt x="2358481" y="1556299"/>
                  </a:moveTo>
                  <a:cubicBezTo>
                    <a:pt x="2335421" y="1558911"/>
                    <a:pt x="2308731" y="1554452"/>
                    <a:pt x="2285226" y="1556299"/>
                  </a:cubicBezTo>
                  <a:cubicBezTo>
                    <a:pt x="2291277" y="1574454"/>
                    <a:pt x="2288857" y="1628089"/>
                    <a:pt x="2303826" y="1636179"/>
                  </a:cubicBezTo>
                  <a:cubicBezTo>
                    <a:pt x="2438615" y="1654461"/>
                    <a:pt x="2572704" y="1685865"/>
                    <a:pt x="2707620" y="1702491"/>
                  </a:cubicBezTo>
                  <a:cubicBezTo>
                    <a:pt x="2716156" y="1703574"/>
                    <a:pt x="2715137" y="1703510"/>
                    <a:pt x="2715010" y="1695102"/>
                  </a:cubicBezTo>
                  <a:lnTo>
                    <a:pt x="2593980" y="1089506"/>
                  </a:lnTo>
                  <a:lnTo>
                    <a:pt x="2173942" y="1013130"/>
                  </a:lnTo>
                  <a:lnTo>
                    <a:pt x="2204391" y="1152059"/>
                  </a:lnTo>
                  <a:cubicBezTo>
                    <a:pt x="2209932" y="1149575"/>
                    <a:pt x="2215602" y="1147154"/>
                    <a:pt x="2221844" y="1146900"/>
                  </a:cubicBezTo>
                  <a:cubicBezTo>
                    <a:pt x="2265352" y="1145052"/>
                    <a:pt x="2423837" y="1141103"/>
                    <a:pt x="2400395" y="1219199"/>
                  </a:cubicBezTo>
                  <a:cubicBezTo>
                    <a:pt x="2395491" y="1235570"/>
                    <a:pt x="2369055" y="1240284"/>
                    <a:pt x="2361029" y="1253024"/>
                  </a:cubicBezTo>
                  <a:cubicBezTo>
                    <a:pt x="2383770" y="1247928"/>
                    <a:pt x="2422372" y="1285829"/>
                    <a:pt x="2430207" y="1287677"/>
                  </a:cubicBezTo>
                  <a:cubicBezTo>
                    <a:pt x="2437023" y="1289269"/>
                    <a:pt x="2445304" y="1283536"/>
                    <a:pt x="2453203" y="1284619"/>
                  </a:cubicBezTo>
                  <a:cubicBezTo>
                    <a:pt x="2567098" y="1300544"/>
                    <a:pt x="2543147" y="1450812"/>
                    <a:pt x="2449381" y="1450557"/>
                  </a:cubicBezTo>
                  <a:cubicBezTo>
                    <a:pt x="2429251" y="1450557"/>
                    <a:pt x="2412116" y="1436543"/>
                    <a:pt x="2391286" y="1440111"/>
                  </a:cubicBezTo>
                  <a:lnTo>
                    <a:pt x="2433392" y="1461132"/>
                  </a:lnTo>
                  <a:cubicBezTo>
                    <a:pt x="2505946" y="1515213"/>
                    <a:pt x="2408485" y="1550694"/>
                    <a:pt x="2358417" y="1556299"/>
                  </a:cubicBezTo>
                  <a:close/>
                  <a:moveTo>
                    <a:pt x="2952292" y="1015741"/>
                  </a:moveTo>
                  <a:lnTo>
                    <a:pt x="2717303" y="1162251"/>
                  </a:lnTo>
                  <a:cubicBezTo>
                    <a:pt x="2707429" y="1178431"/>
                    <a:pt x="2728132" y="1232512"/>
                    <a:pt x="2729979" y="1253151"/>
                  </a:cubicBezTo>
                  <a:lnTo>
                    <a:pt x="2952292" y="1015741"/>
                  </a:lnTo>
                  <a:close/>
                  <a:moveTo>
                    <a:pt x="2108267" y="1460303"/>
                  </a:moveTo>
                  <a:cubicBezTo>
                    <a:pt x="2064824" y="1359020"/>
                    <a:pt x="2052657" y="1244552"/>
                    <a:pt x="2148589" y="1169768"/>
                  </a:cubicBezTo>
                  <a:cubicBezTo>
                    <a:pt x="1890732" y="934906"/>
                    <a:pt x="1535795" y="1108488"/>
                    <a:pt x="1472987" y="1428963"/>
                  </a:cubicBezTo>
                  <a:cubicBezTo>
                    <a:pt x="1469229" y="1448264"/>
                    <a:pt x="1469739" y="1506804"/>
                    <a:pt x="1456362" y="1513493"/>
                  </a:cubicBezTo>
                  <a:lnTo>
                    <a:pt x="1436105" y="1513493"/>
                  </a:lnTo>
                  <a:cubicBezTo>
                    <a:pt x="1416995" y="1503874"/>
                    <a:pt x="1429608" y="1447882"/>
                    <a:pt x="1432538" y="1428963"/>
                  </a:cubicBezTo>
                  <a:cubicBezTo>
                    <a:pt x="1435914" y="1407241"/>
                    <a:pt x="1443749" y="1386412"/>
                    <a:pt x="1446106" y="1364562"/>
                  </a:cubicBezTo>
                  <a:cubicBezTo>
                    <a:pt x="1360557" y="1341185"/>
                    <a:pt x="1274880" y="1343541"/>
                    <a:pt x="1192198" y="1375646"/>
                  </a:cubicBezTo>
                  <a:cubicBezTo>
                    <a:pt x="1172960" y="1383099"/>
                    <a:pt x="1087666" y="1443996"/>
                    <a:pt x="1093717" y="1398005"/>
                  </a:cubicBezTo>
                  <a:cubicBezTo>
                    <a:pt x="1097221" y="1371187"/>
                    <a:pt x="1189204" y="1335579"/>
                    <a:pt x="1214939" y="1327680"/>
                  </a:cubicBezTo>
                  <a:cubicBezTo>
                    <a:pt x="1297749" y="1302200"/>
                    <a:pt x="1378329" y="1302519"/>
                    <a:pt x="1461266" y="1329018"/>
                  </a:cubicBezTo>
                  <a:lnTo>
                    <a:pt x="1474389" y="1283281"/>
                  </a:lnTo>
                  <a:cubicBezTo>
                    <a:pt x="1236087" y="1187540"/>
                    <a:pt x="896821" y="1321629"/>
                    <a:pt x="921218" y="1613820"/>
                  </a:cubicBezTo>
                  <a:cubicBezTo>
                    <a:pt x="922938" y="1634650"/>
                    <a:pt x="949501" y="1711409"/>
                    <a:pt x="936060" y="1720900"/>
                  </a:cubicBezTo>
                  <a:cubicBezTo>
                    <a:pt x="882807" y="1743068"/>
                    <a:pt x="893636" y="1621082"/>
                    <a:pt x="878857" y="1608087"/>
                  </a:cubicBezTo>
                  <a:cubicBezTo>
                    <a:pt x="692662" y="1528462"/>
                    <a:pt x="462705" y="1532985"/>
                    <a:pt x="276893" y="1612610"/>
                  </a:cubicBezTo>
                  <a:cubicBezTo>
                    <a:pt x="149811" y="1667074"/>
                    <a:pt x="-8738" y="1790906"/>
                    <a:pt x="57064" y="1947163"/>
                  </a:cubicBezTo>
                  <a:cubicBezTo>
                    <a:pt x="118152" y="2092335"/>
                    <a:pt x="352504" y="2143550"/>
                    <a:pt x="493664" y="2142721"/>
                  </a:cubicBezTo>
                  <a:cubicBezTo>
                    <a:pt x="517041" y="2142594"/>
                    <a:pt x="576346" y="2127115"/>
                    <a:pt x="591762" y="2140046"/>
                  </a:cubicBezTo>
                  <a:cubicBezTo>
                    <a:pt x="602654" y="2149219"/>
                    <a:pt x="602845" y="2161131"/>
                    <a:pt x="591825" y="2169985"/>
                  </a:cubicBezTo>
                  <a:cubicBezTo>
                    <a:pt x="563415" y="2192790"/>
                    <a:pt x="433021" y="2164507"/>
                    <a:pt x="394992" y="2180368"/>
                  </a:cubicBezTo>
                  <a:cubicBezTo>
                    <a:pt x="359257" y="2195338"/>
                    <a:pt x="357728" y="2258847"/>
                    <a:pt x="377538" y="2288531"/>
                  </a:cubicBezTo>
                  <a:cubicBezTo>
                    <a:pt x="423084" y="2356817"/>
                    <a:pt x="543541" y="2376628"/>
                    <a:pt x="618516" y="2363378"/>
                  </a:cubicBezTo>
                  <a:cubicBezTo>
                    <a:pt x="681260" y="2352294"/>
                    <a:pt x="715849" y="2314393"/>
                    <a:pt x="774007" y="2296366"/>
                  </a:cubicBezTo>
                  <a:lnTo>
                    <a:pt x="553924" y="1839318"/>
                  </a:lnTo>
                  <a:cubicBezTo>
                    <a:pt x="536279" y="1803774"/>
                    <a:pt x="599979" y="1795110"/>
                    <a:pt x="624886" y="1794728"/>
                  </a:cubicBezTo>
                  <a:cubicBezTo>
                    <a:pt x="804010" y="1792180"/>
                    <a:pt x="816623" y="1951685"/>
                    <a:pt x="965935" y="1988249"/>
                  </a:cubicBezTo>
                  <a:cubicBezTo>
                    <a:pt x="984090" y="1992708"/>
                    <a:pt x="1002690" y="1996785"/>
                    <a:pt x="1021545" y="1995702"/>
                  </a:cubicBezTo>
                  <a:cubicBezTo>
                    <a:pt x="1015494" y="1972069"/>
                    <a:pt x="975936" y="1923785"/>
                    <a:pt x="999887" y="1904547"/>
                  </a:cubicBezTo>
                  <a:lnTo>
                    <a:pt x="1787984" y="1486166"/>
                  </a:lnTo>
                  <a:cubicBezTo>
                    <a:pt x="1893216" y="1439028"/>
                    <a:pt x="1996537" y="1424122"/>
                    <a:pt x="2108140" y="1460176"/>
                  </a:cubicBezTo>
                  <a:close/>
                  <a:moveTo>
                    <a:pt x="2654049" y="1066192"/>
                  </a:moveTo>
                  <a:cubicBezTo>
                    <a:pt x="2637423" y="1063516"/>
                    <a:pt x="2631308" y="1072562"/>
                    <a:pt x="2634238" y="1088168"/>
                  </a:cubicBezTo>
                  <a:lnTo>
                    <a:pt x="2755077" y="1689369"/>
                  </a:lnTo>
                  <a:lnTo>
                    <a:pt x="2770301" y="1692745"/>
                  </a:lnTo>
                  <a:lnTo>
                    <a:pt x="2654049" y="1066192"/>
                  </a:lnTo>
                  <a:close/>
                  <a:moveTo>
                    <a:pt x="3648788" y="1974808"/>
                  </a:moveTo>
                  <a:cubicBezTo>
                    <a:pt x="3715099" y="1881233"/>
                    <a:pt x="3810586" y="1803710"/>
                    <a:pt x="3917602" y="1760967"/>
                  </a:cubicBezTo>
                  <a:cubicBezTo>
                    <a:pt x="3922252" y="1757018"/>
                    <a:pt x="3933336" y="1713001"/>
                    <a:pt x="3935502" y="1703064"/>
                  </a:cubicBezTo>
                  <a:cubicBezTo>
                    <a:pt x="3963529" y="1573562"/>
                    <a:pt x="3968689" y="1251622"/>
                    <a:pt x="3889510" y="1142377"/>
                  </a:cubicBezTo>
                  <a:cubicBezTo>
                    <a:pt x="3829696" y="1059885"/>
                    <a:pt x="3763002" y="1170468"/>
                    <a:pt x="3734783" y="1224486"/>
                  </a:cubicBezTo>
                  <a:cubicBezTo>
                    <a:pt x="3671783" y="1344943"/>
                    <a:pt x="3645603" y="1498906"/>
                    <a:pt x="3645794" y="1633631"/>
                  </a:cubicBezTo>
                  <a:cubicBezTo>
                    <a:pt x="3650699" y="1650384"/>
                    <a:pt x="3737458" y="1704784"/>
                    <a:pt x="3748415" y="1728225"/>
                  </a:cubicBezTo>
                  <a:cubicBezTo>
                    <a:pt x="3753957" y="1740074"/>
                    <a:pt x="3750835" y="1748801"/>
                    <a:pt x="3740707" y="1756254"/>
                  </a:cubicBezTo>
                  <a:lnTo>
                    <a:pt x="3227731" y="1349465"/>
                  </a:lnTo>
                  <a:lnTo>
                    <a:pt x="3064786" y="1579168"/>
                  </a:lnTo>
                  <a:cubicBezTo>
                    <a:pt x="3065423" y="1587767"/>
                    <a:pt x="3134793" y="1642231"/>
                    <a:pt x="3147214" y="1652168"/>
                  </a:cubicBezTo>
                  <a:cubicBezTo>
                    <a:pt x="3244038" y="1729946"/>
                    <a:pt x="3357488" y="1821801"/>
                    <a:pt x="3459217" y="1890979"/>
                  </a:cubicBezTo>
                  <a:cubicBezTo>
                    <a:pt x="3516292" y="1929772"/>
                    <a:pt x="3578208" y="1968757"/>
                    <a:pt x="3648915" y="1974872"/>
                  </a:cubicBezTo>
                  <a:close/>
                  <a:moveTo>
                    <a:pt x="2360965" y="1207606"/>
                  </a:moveTo>
                  <a:cubicBezTo>
                    <a:pt x="2370011" y="1195503"/>
                    <a:pt x="2275352" y="1182572"/>
                    <a:pt x="2267708" y="1182189"/>
                  </a:cubicBezTo>
                  <a:cubicBezTo>
                    <a:pt x="2182223" y="1177667"/>
                    <a:pt x="2114382" y="1226142"/>
                    <a:pt x="2113172" y="1316533"/>
                  </a:cubicBezTo>
                  <a:cubicBezTo>
                    <a:pt x="2111898" y="1416287"/>
                    <a:pt x="2168336" y="1505403"/>
                    <a:pt x="2272613" y="1515786"/>
                  </a:cubicBezTo>
                  <a:cubicBezTo>
                    <a:pt x="2295673" y="1518079"/>
                    <a:pt x="2397274" y="1515213"/>
                    <a:pt x="2411543" y="1500626"/>
                  </a:cubicBezTo>
                  <a:cubicBezTo>
                    <a:pt x="2419888" y="1492090"/>
                    <a:pt x="2408868" y="1492153"/>
                    <a:pt x="2404472" y="1490115"/>
                  </a:cubicBezTo>
                  <a:cubicBezTo>
                    <a:pt x="2373769" y="1476101"/>
                    <a:pt x="2256561" y="1463998"/>
                    <a:pt x="2244330" y="1448137"/>
                  </a:cubicBezTo>
                  <a:cubicBezTo>
                    <a:pt x="2237324" y="1438964"/>
                    <a:pt x="2235922" y="1419535"/>
                    <a:pt x="2248025" y="1415522"/>
                  </a:cubicBezTo>
                  <a:cubicBezTo>
                    <a:pt x="2283442" y="1412974"/>
                    <a:pt x="2322936" y="1413293"/>
                    <a:pt x="2357844" y="1409089"/>
                  </a:cubicBezTo>
                  <a:cubicBezTo>
                    <a:pt x="2368928" y="1407751"/>
                    <a:pt x="2391605" y="1405967"/>
                    <a:pt x="2396382" y="1394629"/>
                  </a:cubicBezTo>
                  <a:cubicBezTo>
                    <a:pt x="2347015" y="1373863"/>
                    <a:pt x="2281277" y="1381315"/>
                    <a:pt x="2233247" y="1368193"/>
                  </a:cubicBezTo>
                  <a:cubicBezTo>
                    <a:pt x="2201652" y="1359530"/>
                    <a:pt x="2202607" y="1331693"/>
                    <a:pt x="2233247" y="1324941"/>
                  </a:cubicBezTo>
                  <a:cubicBezTo>
                    <a:pt x="2279429" y="1314685"/>
                    <a:pt x="2343129" y="1334623"/>
                    <a:pt x="2391350" y="1308634"/>
                  </a:cubicBezTo>
                  <a:cubicBezTo>
                    <a:pt x="2392560" y="1301563"/>
                    <a:pt x="2382878" y="1301818"/>
                    <a:pt x="2377527" y="1299843"/>
                  </a:cubicBezTo>
                  <a:cubicBezTo>
                    <a:pt x="2325421" y="1280670"/>
                    <a:pt x="2272359" y="1289078"/>
                    <a:pt x="2224074" y="1276210"/>
                  </a:cubicBezTo>
                  <a:cubicBezTo>
                    <a:pt x="2211652" y="1272898"/>
                    <a:pt x="2207130" y="1259330"/>
                    <a:pt x="2211652" y="1248183"/>
                  </a:cubicBezTo>
                  <a:cubicBezTo>
                    <a:pt x="2220188" y="1230283"/>
                    <a:pt x="2278983" y="1229964"/>
                    <a:pt x="2300514" y="1225569"/>
                  </a:cubicBezTo>
                  <a:cubicBezTo>
                    <a:pt x="2322044" y="1221174"/>
                    <a:pt x="2341154" y="1214485"/>
                    <a:pt x="2360965" y="1207669"/>
                  </a:cubicBezTo>
                  <a:close/>
                  <a:moveTo>
                    <a:pt x="4630214" y="1480496"/>
                  </a:moveTo>
                  <a:cubicBezTo>
                    <a:pt x="4567788" y="1187986"/>
                    <a:pt x="4208392" y="1187986"/>
                    <a:pt x="3980537" y="1263025"/>
                  </a:cubicBezTo>
                  <a:lnTo>
                    <a:pt x="3988372" y="1354243"/>
                  </a:lnTo>
                  <a:cubicBezTo>
                    <a:pt x="4081693" y="1328445"/>
                    <a:pt x="4176415" y="1311882"/>
                    <a:pt x="4274131" y="1318635"/>
                  </a:cubicBezTo>
                  <a:cubicBezTo>
                    <a:pt x="4298719" y="1320355"/>
                    <a:pt x="4367515" y="1323667"/>
                    <a:pt x="4344838" y="1359275"/>
                  </a:cubicBezTo>
                  <a:cubicBezTo>
                    <a:pt x="4316619" y="1369276"/>
                    <a:pt x="4274131" y="1354052"/>
                    <a:pt x="4243618" y="1353861"/>
                  </a:cubicBezTo>
                  <a:cubicBezTo>
                    <a:pt x="4221833" y="1353670"/>
                    <a:pt x="4185269" y="1357110"/>
                    <a:pt x="4162719" y="1359339"/>
                  </a:cubicBezTo>
                  <a:cubicBezTo>
                    <a:pt x="4105071" y="1364944"/>
                    <a:pt x="4049270" y="1379659"/>
                    <a:pt x="3993914" y="1395138"/>
                  </a:cubicBezTo>
                  <a:cubicBezTo>
                    <a:pt x="3994870" y="1512346"/>
                    <a:pt x="3995252" y="1629809"/>
                    <a:pt x="3963084" y="1743259"/>
                  </a:cubicBezTo>
                  <a:cubicBezTo>
                    <a:pt x="4058888" y="1711855"/>
                    <a:pt x="4168134" y="1706759"/>
                    <a:pt x="4265213" y="1736825"/>
                  </a:cubicBezTo>
                  <a:cubicBezTo>
                    <a:pt x="4285278" y="1743068"/>
                    <a:pt x="4336302" y="1759056"/>
                    <a:pt x="4336939" y="1781670"/>
                  </a:cubicBezTo>
                  <a:cubicBezTo>
                    <a:pt x="4338086" y="1821036"/>
                    <a:pt x="4278399" y="1782562"/>
                    <a:pt x="4260117" y="1777275"/>
                  </a:cubicBezTo>
                  <a:cubicBezTo>
                    <a:pt x="3971046" y="1693254"/>
                    <a:pt x="3680256" y="1894992"/>
                    <a:pt x="3591330" y="2167501"/>
                  </a:cubicBezTo>
                  <a:cubicBezTo>
                    <a:pt x="3577253" y="2188267"/>
                    <a:pt x="3551072" y="2177565"/>
                    <a:pt x="3554512" y="2151448"/>
                  </a:cubicBezTo>
                  <a:cubicBezTo>
                    <a:pt x="3559990" y="2110425"/>
                    <a:pt x="3602414" y="2049974"/>
                    <a:pt x="3619358" y="2011181"/>
                  </a:cubicBezTo>
                  <a:cubicBezTo>
                    <a:pt x="3527630" y="1992899"/>
                    <a:pt x="3452719" y="1934231"/>
                    <a:pt x="3378573" y="1881169"/>
                  </a:cubicBezTo>
                  <a:cubicBezTo>
                    <a:pt x="3149253" y="1890533"/>
                    <a:pt x="2953311" y="2053159"/>
                    <a:pt x="2893051" y="2272733"/>
                  </a:cubicBezTo>
                  <a:cubicBezTo>
                    <a:pt x="2885471" y="2300379"/>
                    <a:pt x="2883432" y="2343504"/>
                    <a:pt x="2875279" y="2366117"/>
                  </a:cubicBezTo>
                  <a:cubicBezTo>
                    <a:pt x="2867507" y="2387648"/>
                    <a:pt x="2839161" y="2383316"/>
                    <a:pt x="2835976" y="2361977"/>
                  </a:cubicBezTo>
                  <a:cubicBezTo>
                    <a:pt x="2831390" y="2331337"/>
                    <a:pt x="2865596" y="2225595"/>
                    <a:pt x="2879165" y="2193172"/>
                  </a:cubicBezTo>
                  <a:cubicBezTo>
                    <a:pt x="2891522" y="2163679"/>
                    <a:pt x="2909550" y="2136542"/>
                    <a:pt x="2921971" y="2107177"/>
                  </a:cubicBezTo>
                  <a:cubicBezTo>
                    <a:pt x="2730170" y="2043477"/>
                    <a:pt x="2521043" y="2055580"/>
                    <a:pt x="2352302" y="2171705"/>
                  </a:cubicBezTo>
                  <a:cubicBezTo>
                    <a:pt x="2332937" y="2185018"/>
                    <a:pt x="2298666" y="2224576"/>
                    <a:pt x="2278346" y="2217696"/>
                  </a:cubicBezTo>
                  <a:cubicBezTo>
                    <a:pt x="2236368" y="2203619"/>
                    <a:pt x="2327969" y="2139154"/>
                    <a:pt x="2341282" y="2130300"/>
                  </a:cubicBezTo>
                  <a:cubicBezTo>
                    <a:pt x="2363577" y="2115458"/>
                    <a:pt x="2388038" y="2106094"/>
                    <a:pt x="2410205" y="2093035"/>
                  </a:cubicBezTo>
                  <a:cubicBezTo>
                    <a:pt x="2413199" y="2091252"/>
                    <a:pt x="2420142" y="2092972"/>
                    <a:pt x="2416575" y="2084500"/>
                  </a:cubicBezTo>
                  <a:cubicBezTo>
                    <a:pt x="2411224" y="2071760"/>
                    <a:pt x="2351984" y="2012136"/>
                    <a:pt x="2338224" y="2001116"/>
                  </a:cubicBezTo>
                  <a:cubicBezTo>
                    <a:pt x="2162476" y="1860276"/>
                    <a:pt x="1921690" y="1955953"/>
                    <a:pt x="1878183" y="2172533"/>
                  </a:cubicBezTo>
                  <a:cubicBezTo>
                    <a:pt x="1870412" y="2211326"/>
                    <a:pt x="1874234" y="2249865"/>
                    <a:pt x="1865825" y="2286620"/>
                  </a:cubicBezTo>
                  <a:lnTo>
                    <a:pt x="1850155" y="2291779"/>
                  </a:lnTo>
                  <a:cubicBezTo>
                    <a:pt x="1813464" y="2283690"/>
                    <a:pt x="1839517" y="2207695"/>
                    <a:pt x="1832956" y="2182916"/>
                  </a:cubicBezTo>
                  <a:lnTo>
                    <a:pt x="1479294" y="2572187"/>
                  </a:lnTo>
                  <a:lnTo>
                    <a:pt x="1461521" y="2579512"/>
                  </a:lnTo>
                  <a:cubicBezTo>
                    <a:pt x="1585481" y="2786410"/>
                    <a:pt x="1815757" y="2927059"/>
                    <a:pt x="2057753" y="2827050"/>
                  </a:cubicBezTo>
                  <a:cubicBezTo>
                    <a:pt x="2162285" y="2783862"/>
                    <a:pt x="2241655" y="2694427"/>
                    <a:pt x="2302552" y="2601871"/>
                  </a:cubicBezTo>
                  <a:cubicBezTo>
                    <a:pt x="2313827" y="2584736"/>
                    <a:pt x="2341091" y="2516449"/>
                    <a:pt x="2362621" y="2521928"/>
                  </a:cubicBezTo>
                  <a:cubicBezTo>
                    <a:pt x="2392178" y="2529508"/>
                    <a:pt x="2357908" y="2585309"/>
                    <a:pt x="2348544" y="2602317"/>
                  </a:cubicBezTo>
                  <a:cubicBezTo>
                    <a:pt x="2289239" y="2710607"/>
                    <a:pt x="2186937" y="2813355"/>
                    <a:pt x="2073041" y="2862404"/>
                  </a:cubicBezTo>
                  <a:cubicBezTo>
                    <a:pt x="2096292" y="2901070"/>
                    <a:pt x="2126103" y="2933366"/>
                    <a:pt x="2161648" y="2960756"/>
                  </a:cubicBezTo>
                  <a:cubicBezTo>
                    <a:pt x="2408549" y="3151283"/>
                    <a:pt x="2855659" y="3077773"/>
                    <a:pt x="3026184" y="2814692"/>
                  </a:cubicBezTo>
                  <a:cubicBezTo>
                    <a:pt x="3014527" y="2794181"/>
                    <a:pt x="2996691" y="2778893"/>
                    <a:pt x="2988920" y="2755197"/>
                  </a:cubicBezTo>
                  <a:cubicBezTo>
                    <a:pt x="2951337" y="2641556"/>
                    <a:pt x="3090585" y="2601489"/>
                    <a:pt x="3102752" y="2702135"/>
                  </a:cubicBezTo>
                  <a:cubicBezTo>
                    <a:pt x="3107083" y="2738252"/>
                    <a:pt x="3091477" y="2771440"/>
                    <a:pt x="3080966" y="2804501"/>
                  </a:cubicBezTo>
                  <a:cubicBezTo>
                    <a:pt x="3191613" y="2885527"/>
                    <a:pt x="3372393" y="2901962"/>
                    <a:pt x="3500940" y="2860111"/>
                  </a:cubicBezTo>
                  <a:cubicBezTo>
                    <a:pt x="3722553" y="2787938"/>
                    <a:pt x="3841608" y="2545878"/>
                    <a:pt x="3896007" y="2335541"/>
                  </a:cubicBezTo>
                  <a:cubicBezTo>
                    <a:pt x="3901613" y="2313883"/>
                    <a:pt x="3915117" y="2220690"/>
                    <a:pt x="3924736" y="2212728"/>
                  </a:cubicBezTo>
                  <a:cubicBezTo>
                    <a:pt x="3967033" y="2178075"/>
                    <a:pt x="3949133" y="2273179"/>
                    <a:pt x="3946394" y="2289932"/>
                  </a:cubicBezTo>
                  <a:cubicBezTo>
                    <a:pt x="3919704" y="2452367"/>
                    <a:pt x="3837085" y="2640091"/>
                    <a:pt x="3722935" y="2759083"/>
                  </a:cubicBezTo>
                  <a:cubicBezTo>
                    <a:pt x="3716565" y="2773097"/>
                    <a:pt x="3755039" y="2828324"/>
                    <a:pt x="3766187" y="2842147"/>
                  </a:cubicBezTo>
                  <a:cubicBezTo>
                    <a:pt x="3802942" y="2887820"/>
                    <a:pt x="3860272" y="2930181"/>
                    <a:pt x="3915054" y="2951011"/>
                  </a:cubicBezTo>
                  <a:cubicBezTo>
                    <a:pt x="4258970" y="3081850"/>
                    <a:pt x="4622761" y="2707422"/>
                    <a:pt x="4484086" y="2368220"/>
                  </a:cubicBezTo>
                  <a:lnTo>
                    <a:pt x="4423507" y="2331719"/>
                  </a:lnTo>
                  <a:cubicBezTo>
                    <a:pt x="4381019" y="2348791"/>
                    <a:pt x="4341908" y="2374590"/>
                    <a:pt x="4298018" y="2388858"/>
                  </a:cubicBezTo>
                  <a:cubicBezTo>
                    <a:pt x="4279099" y="2395037"/>
                    <a:pt x="4164312" y="2424275"/>
                    <a:pt x="4170682" y="2388158"/>
                  </a:cubicBezTo>
                  <a:lnTo>
                    <a:pt x="4183677" y="2375545"/>
                  </a:lnTo>
                  <a:cubicBezTo>
                    <a:pt x="4321014" y="2358919"/>
                    <a:pt x="4448287" y="2275854"/>
                    <a:pt x="4547022" y="2183044"/>
                  </a:cubicBezTo>
                  <a:cubicBezTo>
                    <a:pt x="4561800" y="2169157"/>
                    <a:pt x="4612760" y="2093672"/>
                    <a:pt x="4633207" y="2121955"/>
                  </a:cubicBezTo>
                  <a:cubicBezTo>
                    <a:pt x="4636647" y="2127370"/>
                    <a:pt x="4635756" y="2132975"/>
                    <a:pt x="4634545" y="2138836"/>
                  </a:cubicBezTo>
                  <a:cubicBezTo>
                    <a:pt x="4629577" y="2163042"/>
                    <a:pt x="4551417" y="2232092"/>
                    <a:pt x="4529313" y="2251202"/>
                  </a:cubicBezTo>
                  <a:cubicBezTo>
                    <a:pt x="4513388" y="2264898"/>
                    <a:pt x="4473575" y="2288849"/>
                    <a:pt x="4463447" y="2301589"/>
                  </a:cubicBezTo>
                  <a:cubicBezTo>
                    <a:pt x="4458733" y="2307450"/>
                    <a:pt x="4456377" y="2305666"/>
                    <a:pt x="4463638" y="2311654"/>
                  </a:cubicBezTo>
                  <a:cubicBezTo>
                    <a:pt x="4588299" y="2381342"/>
                    <a:pt x="4718438" y="2457017"/>
                    <a:pt x="4865076" y="2466126"/>
                  </a:cubicBezTo>
                  <a:cubicBezTo>
                    <a:pt x="5001330" y="2474599"/>
                    <a:pt x="5201029" y="2446634"/>
                    <a:pt x="5236829" y="2289040"/>
                  </a:cubicBezTo>
                  <a:cubicBezTo>
                    <a:pt x="5174339" y="2284964"/>
                    <a:pt x="5008018" y="2216741"/>
                    <a:pt x="5000183" y="2148709"/>
                  </a:cubicBezTo>
                  <a:cubicBezTo>
                    <a:pt x="4995406" y="2106922"/>
                    <a:pt x="5037384" y="2090933"/>
                    <a:pt x="5072483" y="2091570"/>
                  </a:cubicBezTo>
                  <a:cubicBezTo>
                    <a:pt x="5156248" y="2092972"/>
                    <a:pt x="5259888" y="2165016"/>
                    <a:pt x="5267914" y="2252795"/>
                  </a:cubicBezTo>
                  <a:cubicBezTo>
                    <a:pt x="5429839" y="2284645"/>
                    <a:pt x="5672728" y="2195401"/>
                    <a:pt x="5691583" y="2008505"/>
                  </a:cubicBezTo>
                  <a:cubicBezTo>
                    <a:pt x="5715279" y="1773644"/>
                    <a:pt x="5424935" y="1675482"/>
                    <a:pt x="5234918" y="1693382"/>
                  </a:cubicBezTo>
                  <a:cubicBezTo>
                    <a:pt x="5169052" y="1699624"/>
                    <a:pt x="5141470" y="1748928"/>
                    <a:pt x="5079935" y="1775937"/>
                  </a:cubicBezTo>
                  <a:cubicBezTo>
                    <a:pt x="5054901" y="1786957"/>
                    <a:pt x="4975722" y="1821546"/>
                    <a:pt x="4961199" y="1788549"/>
                  </a:cubicBezTo>
                  <a:cubicBezTo>
                    <a:pt x="4946548" y="1755234"/>
                    <a:pt x="5047066" y="1707587"/>
                    <a:pt x="5071655" y="1696949"/>
                  </a:cubicBezTo>
                  <a:cubicBezTo>
                    <a:pt x="5093058" y="1687649"/>
                    <a:pt x="5144973" y="1675737"/>
                    <a:pt x="5157586" y="1667902"/>
                  </a:cubicBezTo>
                  <a:cubicBezTo>
                    <a:pt x="5161472" y="1665481"/>
                    <a:pt x="5162618" y="1661978"/>
                    <a:pt x="5163765" y="1657837"/>
                  </a:cubicBezTo>
                  <a:cubicBezTo>
                    <a:pt x="5192366" y="1554516"/>
                    <a:pt x="5039741" y="1515022"/>
                    <a:pt x="4964893" y="1502218"/>
                  </a:cubicBezTo>
                  <a:cubicBezTo>
                    <a:pt x="4822142" y="1477757"/>
                    <a:pt x="4673784" y="1496167"/>
                    <a:pt x="4539377" y="1548847"/>
                  </a:cubicBezTo>
                  <a:cubicBezTo>
                    <a:pt x="4509566" y="1560567"/>
                    <a:pt x="4462428" y="1591462"/>
                    <a:pt x="4437075" y="1598596"/>
                  </a:cubicBezTo>
                  <a:cubicBezTo>
                    <a:pt x="4408410" y="1606622"/>
                    <a:pt x="4398218" y="1578849"/>
                    <a:pt x="4424463" y="1560312"/>
                  </a:cubicBezTo>
                  <a:cubicBezTo>
                    <a:pt x="4476251" y="1523621"/>
                    <a:pt x="4568871" y="1495657"/>
                    <a:pt x="4630277" y="1480560"/>
                  </a:cubicBezTo>
                  <a:close/>
                  <a:moveTo>
                    <a:pt x="2871457" y="1389533"/>
                  </a:moveTo>
                  <a:cubicBezTo>
                    <a:pt x="2907893" y="1402719"/>
                    <a:pt x="2944585" y="1355644"/>
                    <a:pt x="2967071" y="1351568"/>
                  </a:cubicBezTo>
                  <a:cubicBezTo>
                    <a:pt x="2985225" y="1348255"/>
                    <a:pt x="2992360" y="1366027"/>
                    <a:pt x="2982868" y="1382271"/>
                  </a:cubicBezTo>
                  <a:cubicBezTo>
                    <a:pt x="2969873" y="1404439"/>
                    <a:pt x="2905791" y="1417497"/>
                    <a:pt x="2911906" y="1437499"/>
                  </a:cubicBezTo>
                  <a:cubicBezTo>
                    <a:pt x="2937960" y="1473680"/>
                    <a:pt x="3028159" y="1363161"/>
                    <a:pt x="3037459" y="1413038"/>
                  </a:cubicBezTo>
                  <a:cubicBezTo>
                    <a:pt x="3038988" y="1445461"/>
                    <a:pt x="2963567" y="1466673"/>
                    <a:pt x="2962038" y="1483172"/>
                  </a:cubicBezTo>
                  <a:cubicBezTo>
                    <a:pt x="2961146" y="1492663"/>
                    <a:pt x="2967007" y="1502091"/>
                    <a:pt x="2976052" y="1504766"/>
                  </a:cubicBezTo>
                  <a:cubicBezTo>
                    <a:pt x="3066506" y="1531456"/>
                    <a:pt x="3151100" y="1384500"/>
                    <a:pt x="3189702" y="1321756"/>
                  </a:cubicBezTo>
                  <a:cubicBezTo>
                    <a:pt x="3118549" y="1269904"/>
                    <a:pt x="3025929" y="1226971"/>
                    <a:pt x="2936049" y="1249584"/>
                  </a:cubicBezTo>
                  <a:cubicBezTo>
                    <a:pt x="2866807" y="1267038"/>
                    <a:pt x="2806801" y="1331630"/>
                    <a:pt x="2760237" y="1382080"/>
                  </a:cubicBezTo>
                  <a:cubicBezTo>
                    <a:pt x="2759154" y="1395330"/>
                    <a:pt x="2762403" y="1387112"/>
                    <a:pt x="2769091" y="1385902"/>
                  </a:cubicBezTo>
                  <a:cubicBezTo>
                    <a:pt x="2836422" y="1373417"/>
                    <a:pt x="2880439" y="1317488"/>
                    <a:pt x="2939743" y="1288632"/>
                  </a:cubicBezTo>
                  <a:cubicBezTo>
                    <a:pt x="2991340" y="1312583"/>
                    <a:pt x="2904708" y="1356027"/>
                    <a:pt x="2882923" y="1373289"/>
                  </a:cubicBezTo>
                  <a:cubicBezTo>
                    <a:pt x="2876871" y="1378067"/>
                    <a:pt x="2869164" y="1379022"/>
                    <a:pt x="2871457" y="1389533"/>
                  </a:cubicBezTo>
                  <a:close/>
                  <a:moveTo>
                    <a:pt x="2441864" y="1409853"/>
                  </a:moveTo>
                  <a:cubicBezTo>
                    <a:pt x="2515820" y="1411255"/>
                    <a:pt x="2500022" y="1303474"/>
                    <a:pt x="2430334" y="1330037"/>
                  </a:cubicBezTo>
                  <a:cubicBezTo>
                    <a:pt x="2416511" y="1335324"/>
                    <a:pt x="2406702" y="1347555"/>
                    <a:pt x="2391350" y="1349211"/>
                  </a:cubicBezTo>
                  <a:lnTo>
                    <a:pt x="2434156" y="1374499"/>
                  </a:lnTo>
                  <a:lnTo>
                    <a:pt x="2441864" y="1409789"/>
                  </a:lnTo>
                  <a:close/>
                  <a:moveTo>
                    <a:pt x="2870310" y="1426033"/>
                  </a:moveTo>
                  <a:cubicBezTo>
                    <a:pt x="2869100" y="1424313"/>
                    <a:pt x="2835849" y="1405076"/>
                    <a:pt x="2833746" y="1404948"/>
                  </a:cubicBezTo>
                  <a:cubicBezTo>
                    <a:pt x="2817503" y="1404056"/>
                    <a:pt x="2782150" y="1430428"/>
                    <a:pt x="2760173" y="1424950"/>
                  </a:cubicBezTo>
                  <a:lnTo>
                    <a:pt x="2805655" y="1667392"/>
                  </a:lnTo>
                  <a:lnTo>
                    <a:pt x="2947005" y="1533304"/>
                  </a:lnTo>
                  <a:lnTo>
                    <a:pt x="2946814" y="1526233"/>
                  </a:lnTo>
                  <a:cubicBezTo>
                    <a:pt x="2925283" y="1524895"/>
                    <a:pt x="2930443" y="1493682"/>
                    <a:pt x="2924646" y="1485274"/>
                  </a:cubicBezTo>
                  <a:cubicBezTo>
                    <a:pt x="2920060" y="1478649"/>
                    <a:pt x="2894198" y="1481133"/>
                    <a:pt x="2881394" y="1462852"/>
                  </a:cubicBezTo>
                  <a:cubicBezTo>
                    <a:pt x="2872349" y="1449920"/>
                    <a:pt x="2874132" y="1431320"/>
                    <a:pt x="2870310" y="1425969"/>
                  </a:cubicBezTo>
                  <a:close/>
                  <a:moveTo>
                    <a:pt x="2189103" y="1753387"/>
                  </a:moveTo>
                  <a:cubicBezTo>
                    <a:pt x="2198658" y="1706249"/>
                    <a:pt x="2192670" y="1657391"/>
                    <a:pt x="2194262" y="1609425"/>
                  </a:cubicBezTo>
                  <a:cubicBezTo>
                    <a:pt x="2194836" y="1591589"/>
                    <a:pt x="2207894" y="1558975"/>
                    <a:pt x="2194262" y="1543623"/>
                  </a:cubicBezTo>
                  <a:cubicBezTo>
                    <a:pt x="2188402" y="1536998"/>
                    <a:pt x="2121198" y="1508015"/>
                    <a:pt x="2108076" y="1503492"/>
                  </a:cubicBezTo>
                  <a:cubicBezTo>
                    <a:pt x="2026222" y="1475018"/>
                    <a:pt x="1942902" y="1470368"/>
                    <a:pt x="1860793" y="1501008"/>
                  </a:cubicBezTo>
                  <a:lnTo>
                    <a:pt x="1971822" y="1736061"/>
                  </a:lnTo>
                  <a:cubicBezTo>
                    <a:pt x="2045141" y="1728863"/>
                    <a:pt x="2118459" y="1732175"/>
                    <a:pt x="2189103" y="1753451"/>
                  </a:cubicBezTo>
                  <a:close/>
                  <a:moveTo>
                    <a:pt x="1824866" y="1521264"/>
                  </a:moveTo>
                  <a:cubicBezTo>
                    <a:pt x="1797730" y="1501899"/>
                    <a:pt x="1622746" y="1673253"/>
                    <a:pt x="1603254" y="1705994"/>
                  </a:cubicBezTo>
                  <a:lnTo>
                    <a:pt x="1747980" y="1853842"/>
                  </a:lnTo>
                  <a:lnTo>
                    <a:pt x="1759510" y="1851995"/>
                  </a:lnTo>
                  <a:cubicBezTo>
                    <a:pt x="1809451" y="1804920"/>
                    <a:pt x="1868373" y="1771669"/>
                    <a:pt x="1931309" y="1745425"/>
                  </a:cubicBezTo>
                  <a:lnTo>
                    <a:pt x="1824930" y="1521264"/>
                  </a:lnTo>
                  <a:close/>
                  <a:moveTo>
                    <a:pt x="3038160" y="1541202"/>
                  </a:moveTo>
                  <a:lnTo>
                    <a:pt x="2979747" y="1550949"/>
                  </a:lnTo>
                  <a:lnTo>
                    <a:pt x="2765269" y="1778549"/>
                  </a:lnTo>
                  <a:lnTo>
                    <a:pt x="3081539" y="1935187"/>
                  </a:lnTo>
                  <a:cubicBezTo>
                    <a:pt x="3097464" y="1936206"/>
                    <a:pt x="3133773" y="1907095"/>
                    <a:pt x="3150972" y="1899005"/>
                  </a:cubicBezTo>
                  <a:cubicBezTo>
                    <a:pt x="3206264" y="1872952"/>
                    <a:pt x="3269837" y="1851103"/>
                    <a:pt x="3331244" y="1849383"/>
                  </a:cubicBezTo>
                  <a:lnTo>
                    <a:pt x="3022617" y="1594583"/>
                  </a:lnTo>
                  <a:cubicBezTo>
                    <a:pt x="3005545" y="1572033"/>
                    <a:pt x="3045931" y="1548209"/>
                    <a:pt x="3038096" y="1541202"/>
                  </a:cubicBezTo>
                  <a:close/>
                  <a:moveTo>
                    <a:pt x="2249745" y="1566428"/>
                  </a:moveTo>
                  <a:cubicBezTo>
                    <a:pt x="2236177" y="1565154"/>
                    <a:pt x="2241591" y="1566428"/>
                    <a:pt x="2239744" y="1574008"/>
                  </a:cubicBezTo>
                  <a:cubicBezTo>
                    <a:pt x="2237769" y="1582161"/>
                    <a:pt x="2235285" y="1596176"/>
                    <a:pt x="2234648" y="1604393"/>
                  </a:cubicBezTo>
                  <a:cubicBezTo>
                    <a:pt x="2230444" y="1658410"/>
                    <a:pt x="2238279" y="1714021"/>
                    <a:pt x="2230062" y="1768038"/>
                  </a:cubicBezTo>
                  <a:lnTo>
                    <a:pt x="2441991" y="1842249"/>
                  </a:lnTo>
                  <a:lnTo>
                    <a:pt x="2497411" y="1707905"/>
                  </a:lnTo>
                  <a:lnTo>
                    <a:pt x="2275225" y="1669749"/>
                  </a:lnTo>
                  <a:cubicBezTo>
                    <a:pt x="2257198" y="1657328"/>
                    <a:pt x="2254841" y="1589169"/>
                    <a:pt x="2249745" y="1566364"/>
                  </a:cubicBezTo>
                  <a:close/>
                  <a:moveTo>
                    <a:pt x="1623128" y="1622038"/>
                  </a:moveTo>
                  <a:lnTo>
                    <a:pt x="1431264" y="1718225"/>
                  </a:lnTo>
                  <a:cubicBezTo>
                    <a:pt x="1425403" y="1726697"/>
                    <a:pt x="1467127" y="1782753"/>
                    <a:pt x="1466490" y="1798805"/>
                  </a:cubicBezTo>
                  <a:lnTo>
                    <a:pt x="1623064" y="1622038"/>
                  </a:lnTo>
                  <a:close/>
                  <a:moveTo>
                    <a:pt x="2745076" y="1809061"/>
                  </a:moveTo>
                  <a:lnTo>
                    <a:pt x="2576908" y="1721983"/>
                  </a:lnTo>
                  <a:cubicBezTo>
                    <a:pt x="2563340" y="1716823"/>
                    <a:pt x="2542446" y="1712683"/>
                    <a:pt x="2533210" y="1726060"/>
                  </a:cubicBezTo>
                  <a:lnTo>
                    <a:pt x="2477218" y="1864480"/>
                  </a:lnTo>
                  <a:lnTo>
                    <a:pt x="2676089" y="1950029"/>
                  </a:lnTo>
                  <a:lnTo>
                    <a:pt x="2745076" y="1809061"/>
                  </a:lnTo>
                  <a:close/>
                  <a:moveTo>
                    <a:pt x="1575098" y="1738290"/>
                  </a:moveTo>
                  <a:lnTo>
                    <a:pt x="1426231" y="1917542"/>
                  </a:lnTo>
                  <a:lnTo>
                    <a:pt x="1565034" y="2046280"/>
                  </a:lnTo>
                  <a:lnTo>
                    <a:pt x="1718933" y="1886648"/>
                  </a:lnTo>
                  <a:lnTo>
                    <a:pt x="1575098" y="1738226"/>
                  </a:lnTo>
                  <a:close/>
                  <a:moveTo>
                    <a:pt x="1224430" y="1829763"/>
                  </a:moveTo>
                  <a:cubicBezTo>
                    <a:pt x="1217423" y="1840847"/>
                    <a:pt x="1266981" y="1933148"/>
                    <a:pt x="1276791" y="1949902"/>
                  </a:cubicBezTo>
                  <a:cubicBezTo>
                    <a:pt x="1335204" y="1913975"/>
                    <a:pt x="1411071" y="1901872"/>
                    <a:pt x="1440182" y="1832566"/>
                  </a:cubicBezTo>
                  <a:lnTo>
                    <a:pt x="1392598" y="1743641"/>
                  </a:lnTo>
                  <a:lnTo>
                    <a:pt x="1224430" y="1829763"/>
                  </a:lnTo>
                  <a:close/>
                  <a:moveTo>
                    <a:pt x="2188657" y="1794283"/>
                  </a:moveTo>
                  <a:cubicBezTo>
                    <a:pt x="2123619" y="1774854"/>
                    <a:pt x="2059855" y="1770395"/>
                    <a:pt x="1992079" y="1773644"/>
                  </a:cubicBezTo>
                  <a:lnTo>
                    <a:pt x="2060747" y="1909261"/>
                  </a:lnTo>
                  <a:cubicBezTo>
                    <a:pt x="2100878" y="1897476"/>
                    <a:pt x="2141646" y="1893336"/>
                    <a:pt x="2183370" y="1894164"/>
                  </a:cubicBezTo>
                  <a:lnTo>
                    <a:pt x="2188657" y="1794283"/>
                  </a:lnTo>
                  <a:close/>
                  <a:moveTo>
                    <a:pt x="2016985" y="1929836"/>
                  </a:moveTo>
                  <a:lnTo>
                    <a:pt x="1949272" y="1784855"/>
                  </a:lnTo>
                  <a:cubicBezTo>
                    <a:pt x="1884489" y="1802500"/>
                    <a:pt x="1828369" y="1841739"/>
                    <a:pt x="1779894" y="1887284"/>
                  </a:cubicBezTo>
                  <a:lnTo>
                    <a:pt x="1908759" y="2011308"/>
                  </a:lnTo>
                  <a:cubicBezTo>
                    <a:pt x="1917868" y="2012519"/>
                    <a:pt x="1918696" y="2000734"/>
                    <a:pt x="1926085" y="1993217"/>
                  </a:cubicBezTo>
                  <a:cubicBezTo>
                    <a:pt x="1950610" y="1968183"/>
                    <a:pt x="1983606" y="1941238"/>
                    <a:pt x="2016985" y="1929836"/>
                  </a:cubicBezTo>
                  <a:close/>
                  <a:moveTo>
                    <a:pt x="2421225" y="1880214"/>
                  </a:moveTo>
                  <a:lnTo>
                    <a:pt x="2229616" y="1808997"/>
                  </a:lnTo>
                  <a:lnTo>
                    <a:pt x="2224902" y="1904611"/>
                  </a:lnTo>
                  <a:cubicBezTo>
                    <a:pt x="2280576" y="1917415"/>
                    <a:pt x="2336950" y="1946271"/>
                    <a:pt x="2378674" y="1985701"/>
                  </a:cubicBezTo>
                  <a:lnTo>
                    <a:pt x="2421225" y="1880214"/>
                  </a:lnTo>
                  <a:close/>
                  <a:moveTo>
                    <a:pt x="3053384" y="1960603"/>
                  </a:moveTo>
                  <a:lnTo>
                    <a:pt x="2778073" y="1829063"/>
                  </a:lnTo>
                  <a:lnTo>
                    <a:pt x="2714946" y="1968120"/>
                  </a:lnTo>
                  <a:lnTo>
                    <a:pt x="2945030" y="2075518"/>
                  </a:lnTo>
                  <a:cubicBezTo>
                    <a:pt x="2976689" y="2033094"/>
                    <a:pt x="3013699" y="1995447"/>
                    <a:pt x="3053448" y="1960539"/>
                  </a:cubicBezTo>
                  <a:close/>
                  <a:moveTo>
                    <a:pt x="1153086" y="2339427"/>
                  </a:moveTo>
                  <a:cubicBezTo>
                    <a:pt x="1143595" y="2321145"/>
                    <a:pt x="1092762" y="2297258"/>
                    <a:pt x="1088112" y="2280250"/>
                  </a:cubicBezTo>
                  <a:cubicBezTo>
                    <a:pt x="1079895" y="2250311"/>
                    <a:pt x="1130154" y="2233367"/>
                    <a:pt x="1127096" y="2211900"/>
                  </a:cubicBezTo>
                  <a:lnTo>
                    <a:pt x="1044477" y="2041311"/>
                  </a:lnTo>
                  <a:cubicBezTo>
                    <a:pt x="987084" y="2026023"/>
                    <a:pt x="935869" y="2025768"/>
                    <a:pt x="881851" y="1996721"/>
                  </a:cubicBezTo>
                  <a:cubicBezTo>
                    <a:pt x="810380" y="1958374"/>
                    <a:pt x="777893" y="1875436"/>
                    <a:pt x="701708" y="1848364"/>
                  </a:cubicBezTo>
                  <a:cubicBezTo>
                    <a:pt x="684827" y="1842376"/>
                    <a:pt x="606731" y="1826324"/>
                    <a:pt x="597176" y="1839255"/>
                  </a:cubicBezTo>
                  <a:lnTo>
                    <a:pt x="811909" y="2283881"/>
                  </a:lnTo>
                  <a:lnTo>
                    <a:pt x="1090596" y="2338726"/>
                  </a:lnTo>
                  <a:lnTo>
                    <a:pt x="1153150" y="2339300"/>
                  </a:lnTo>
                  <a:close/>
                  <a:moveTo>
                    <a:pt x="1188376" y="1854415"/>
                  </a:moveTo>
                  <a:lnTo>
                    <a:pt x="1037216" y="1933531"/>
                  </a:lnTo>
                  <a:lnTo>
                    <a:pt x="1089768" y="2045897"/>
                  </a:lnTo>
                  <a:lnTo>
                    <a:pt x="1238953" y="1970540"/>
                  </a:lnTo>
                  <a:lnTo>
                    <a:pt x="1188376" y="1854415"/>
                  </a:lnTo>
                  <a:close/>
                  <a:moveTo>
                    <a:pt x="2658508" y="1986465"/>
                  </a:moveTo>
                  <a:lnTo>
                    <a:pt x="2457025" y="1899961"/>
                  </a:lnTo>
                  <a:lnTo>
                    <a:pt x="2412499" y="2018060"/>
                  </a:lnTo>
                  <a:lnTo>
                    <a:pt x="2458490" y="2070995"/>
                  </a:lnTo>
                  <a:cubicBezTo>
                    <a:pt x="2487601" y="2059720"/>
                    <a:pt x="2517412" y="2050739"/>
                    <a:pt x="2547925" y="2043923"/>
                  </a:cubicBezTo>
                  <a:cubicBezTo>
                    <a:pt x="2574169" y="2038062"/>
                    <a:pt x="2621052" y="2037234"/>
                    <a:pt x="2640608" y="2030482"/>
                  </a:cubicBezTo>
                  <a:cubicBezTo>
                    <a:pt x="2650354" y="2027106"/>
                    <a:pt x="2663668" y="1994810"/>
                    <a:pt x="2658508" y="1986465"/>
                  </a:cubicBezTo>
                  <a:close/>
                  <a:moveTo>
                    <a:pt x="1747598" y="1915376"/>
                  </a:moveTo>
                  <a:cubicBezTo>
                    <a:pt x="1692561" y="1962196"/>
                    <a:pt x="1644531" y="2017869"/>
                    <a:pt x="1598221" y="2073479"/>
                  </a:cubicBezTo>
                  <a:lnTo>
                    <a:pt x="1751484" y="2212919"/>
                  </a:lnTo>
                  <a:cubicBezTo>
                    <a:pt x="1794226" y="2157436"/>
                    <a:pt x="1856907" y="2113993"/>
                    <a:pt x="1884553" y="2048828"/>
                  </a:cubicBezTo>
                  <a:lnTo>
                    <a:pt x="1747662" y="1915376"/>
                  </a:lnTo>
                  <a:close/>
                  <a:moveTo>
                    <a:pt x="1395783" y="1950475"/>
                  </a:moveTo>
                  <a:lnTo>
                    <a:pt x="1274753" y="2103864"/>
                  </a:lnTo>
                  <a:cubicBezTo>
                    <a:pt x="1289022" y="2119726"/>
                    <a:pt x="1397630" y="2214384"/>
                    <a:pt x="1407631" y="2212664"/>
                  </a:cubicBezTo>
                  <a:lnTo>
                    <a:pt x="1536878" y="2074945"/>
                  </a:lnTo>
                  <a:lnTo>
                    <a:pt x="1395847" y="1950475"/>
                  </a:lnTo>
                  <a:close/>
                  <a:moveTo>
                    <a:pt x="1335013" y="1965635"/>
                  </a:moveTo>
                  <a:lnTo>
                    <a:pt x="1296666" y="1985765"/>
                  </a:lnTo>
                  <a:lnTo>
                    <a:pt x="1299660" y="2005957"/>
                  </a:lnTo>
                  <a:lnTo>
                    <a:pt x="1334949" y="1965572"/>
                  </a:lnTo>
                  <a:close/>
                  <a:moveTo>
                    <a:pt x="1259146" y="2006021"/>
                  </a:moveTo>
                  <a:lnTo>
                    <a:pt x="1107604" y="2076856"/>
                  </a:lnTo>
                  <a:lnTo>
                    <a:pt x="1153150" y="2177820"/>
                  </a:lnTo>
                  <a:lnTo>
                    <a:pt x="1165826" y="2172915"/>
                  </a:lnTo>
                  <a:lnTo>
                    <a:pt x="1271695" y="2041438"/>
                  </a:lnTo>
                  <a:lnTo>
                    <a:pt x="1259083" y="2006021"/>
                  </a:lnTo>
                  <a:close/>
                  <a:moveTo>
                    <a:pt x="2750108" y="2026278"/>
                  </a:moveTo>
                  <a:lnTo>
                    <a:pt x="2702079" y="2006467"/>
                  </a:lnTo>
                  <a:cubicBezTo>
                    <a:pt x="2688765" y="2018697"/>
                    <a:pt x="2684561" y="2031055"/>
                    <a:pt x="2706983" y="2031501"/>
                  </a:cubicBezTo>
                  <a:lnTo>
                    <a:pt x="2750172" y="2026278"/>
                  </a:lnTo>
                  <a:close/>
                  <a:moveTo>
                    <a:pt x="1570066" y="2102081"/>
                  </a:moveTo>
                  <a:lnTo>
                    <a:pt x="1440882" y="2241010"/>
                  </a:lnTo>
                  <a:lnTo>
                    <a:pt x="1600387" y="2375035"/>
                  </a:lnTo>
                  <a:lnTo>
                    <a:pt x="1613382" y="2367582"/>
                  </a:lnTo>
                  <a:lnTo>
                    <a:pt x="1719315" y="2245979"/>
                  </a:lnTo>
                  <a:lnTo>
                    <a:pt x="1570066" y="2102081"/>
                  </a:lnTo>
                  <a:close/>
                  <a:moveTo>
                    <a:pt x="5231605" y="2248527"/>
                  </a:moveTo>
                  <a:cubicBezTo>
                    <a:pt x="5210457" y="2170940"/>
                    <a:pt x="5117009" y="2119153"/>
                    <a:pt x="5039614" y="2137434"/>
                  </a:cubicBezTo>
                  <a:cubicBezTo>
                    <a:pt x="5034135" y="2184700"/>
                    <a:pt x="5221668" y="2257955"/>
                    <a:pt x="5231605" y="2248527"/>
                  </a:cubicBezTo>
                  <a:close/>
                  <a:moveTo>
                    <a:pt x="1132893" y="2273689"/>
                  </a:moveTo>
                  <a:lnTo>
                    <a:pt x="1260866" y="2369048"/>
                  </a:lnTo>
                  <a:lnTo>
                    <a:pt x="1380431" y="2245979"/>
                  </a:lnTo>
                  <a:lnTo>
                    <a:pt x="1247298" y="2137753"/>
                  </a:lnTo>
                  <a:lnTo>
                    <a:pt x="1132893" y="2273689"/>
                  </a:lnTo>
                  <a:close/>
                  <a:moveTo>
                    <a:pt x="1409032" y="2274326"/>
                  </a:moveTo>
                  <a:lnTo>
                    <a:pt x="1294691" y="2397585"/>
                  </a:lnTo>
                  <a:lnTo>
                    <a:pt x="1463878" y="2531419"/>
                  </a:lnTo>
                  <a:lnTo>
                    <a:pt x="1572168" y="2408414"/>
                  </a:lnTo>
                  <a:lnTo>
                    <a:pt x="1409032" y="2274326"/>
                  </a:lnTo>
                  <a:close/>
                  <a:moveTo>
                    <a:pt x="808278" y="2330827"/>
                  </a:moveTo>
                  <a:cubicBezTo>
                    <a:pt x="792735" y="2332293"/>
                    <a:pt x="775154" y="2338026"/>
                    <a:pt x="760503" y="2343695"/>
                  </a:cubicBezTo>
                  <a:cubicBezTo>
                    <a:pt x="753560" y="2346370"/>
                    <a:pt x="709352" y="2366372"/>
                    <a:pt x="715785" y="2374972"/>
                  </a:cubicBezTo>
                  <a:lnTo>
                    <a:pt x="1211244" y="2773797"/>
                  </a:lnTo>
                  <a:lnTo>
                    <a:pt x="1410689" y="2539126"/>
                  </a:lnTo>
                  <a:lnTo>
                    <a:pt x="1194618" y="2370767"/>
                  </a:lnTo>
                  <a:cubicBezTo>
                    <a:pt x="1070021" y="2406694"/>
                    <a:pt x="927588" y="2319553"/>
                    <a:pt x="808214" y="2330891"/>
                  </a:cubicBezTo>
                  <a:close/>
                  <a:moveTo>
                    <a:pt x="3053320" y="2773988"/>
                  </a:moveTo>
                  <a:cubicBezTo>
                    <a:pt x="3057907" y="2756152"/>
                    <a:pt x="3076380" y="2682643"/>
                    <a:pt x="3045867" y="2682833"/>
                  </a:cubicBezTo>
                  <a:cubicBezTo>
                    <a:pt x="3010132" y="2683025"/>
                    <a:pt x="3017903" y="2768638"/>
                    <a:pt x="3053320" y="2773988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612070F9-0E11-2768-3ABB-E33568D5CDF6}"/>
                </a:ext>
              </a:extLst>
            </p:cNvPr>
            <p:cNvSpPr/>
            <p:nvPr/>
          </p:nvSpPr>
          <p:spPr>
            <a:xfrm>
              <a:off x="6698618" y="2347286"/>
              <a:ext cx="1991836" cy="1182965"/>
            </a:xfrm>
            <a:custGeom>
              <a:avLst/>
              <a:gdLst>
                <a:gd name="csX0" fmla="*/ 517923 w 1991836"/>
                <a:gd name="csY0" fmla="*/ 281220 h 1182965"/>
                <a:gd name="csX1" fmla="*/ 626722 w 1991836"/>
                <a:gd name="csY1" fmla="*/ 76743 h 1182965"/>
                <a:gd name="csX2" fmla="*/ 1114282 w 1991836"/>
                <a:gd name="csY2" fmla="*/ 263511 h 1182965"/>
                <a:gd name="csX3" fmla="*/ 1147024 w 1991836"/>
                <a:gd name="csY3" fmla="*/ 228094 h 1182965"/>
                <a:gd name="csX4" fmla="*/ 1588146 w 1991836"/>
                <a:gd name="csY4" fmla="*/ 105535 h 1182965"/>
                <a:gd name="csX5" fmla="*/ 1771220 w 1991836"/>
                <a:gd name="csY5" fmla="*/ 586852 h 1182965"/>
                <a:gd name="csX6" fmla="*/ 1977799 w 1991836"/>
                <a:gd name="csY6" fmla="*/ 701258 h 1182965"/>
                <a:gd name="csX7" fmla="*/ 1979774 w 1991836"/>
                <a:gd name="csY7" fmla="*/ 848468 h 1182965"/>
                <a:gd name="csX8" fmla="*/ 1498393 w 1991836"/>
                <a:gd name="csY8" fmla="*/ 970963 h 1182965"/>
                <a:gd name="csX9" fmla="*/ 1068673 w 1991836"/>
                <a:gd name="csY9" fmla="*/ 1061927 h 1182965"/>
                <a:gd name="csX10" fmla="*/ 780749 w 1991836"/>
                <a:gd name="csY10" fmla="*/ 1155311 h 1182965"/>
                <a:gd name="csX11" fmla="*/ 656980 w 1991836"/>
                <a:gd name="csY11" fmla="*/ 1067087 h 1182965"/>
                <a:gd name="csX12" fmla="*/ 229107 w 1991836"/>
                <a:gd name="csY12" fmla="*/ 865540 h 1182965"/>
                <a:gd name="csX13" fmla="*/ 58837 w 1991836"/>
                <a:gd name="csY13" fmla="*/ 443910 h 1182965"/>
                <a:gd name="csX14" fmla="*/ 517796 w 1991836"/>
                <a:gd name="csY14" fmla="*/ 369699 h 1182965"/>
                <a:gd name="csX15" fmla="*/ 517796 w 1991836"/>
                <a:gd name="csY15" fmla="*/ 281284 h 1182965"/>
                <a:gd name="csX16" fmla="*/ 1686945 w 1991836"/>
                <a:gd name="csY16" fmla="*/ 613670 h 1182965"/>
                <a:gd name="csX17" fmla="*/ 1730707 w 1991836"/>
                <a:gd name="csY17" fmla="*/ 574176 h 1182965"/>
                <a:gd name="csX18" fmla="*/ 1671848 w 1991836"/>
                <a:gd name="csY18" fmla="*/ 193696 h 1182965"/>
                <a:gd name="csX19" fmla="*/ 1180084 w 1991836"/>
                <a:gd name="csY19" fmla="*/ 251090 h 1182965"/>
                <a:gd name="csX20" fmla="*/ 1097274 w 1991836"/>
                <a:gd name="csY20" fmla="*/ 353710 h 1182965"/>
                <a:gd name="csX21" fmla="*/ 1078164 w 1991836"/>
                <a:gd name="csY21" fmla="*/ 271856 h 1182965"/>
                <a:gd name="csX22" fmla="*/ 849099 w 1991836"/>
                <a:gd name="csY22" fmla="*/ 41071 h 1182965"/>
                <a:gd name="csX23" fmla="*/ 558882 w 1991836"/>
                <a:gd name="csY23" fmla="*/ 386771 h 1182965"/>
                <a:gd name="csX24" fmla="*/ 574998 w 1991836"/>
                <a:gd name="csY24" fmla="*/ 496398 h 1182965"/>
                <a:gd name="csX25" fmla="*/ 561621 w 1991836"/>
                <a:gd name="csY25" fmla="*/ 499775 h 1182965"/>
                <a:gd name="csX26" fmla="*/ 502699 w 1991836"/>
                <a:gd name="csY26" fmla="*/ 407537 h 1182965"/>
                <a:gd name="csX27" fmla="*/ 110944 w 1991836"/>
                <a:gd name="csY27" fmla="*/ 440406 h 1182965"/>
                <a:gd name="csX28" fmla="*/ 229744 w 1991836"/>
                <a:gd name="csY28" fmla="*/ 824517 h 1182965"/>
                <a:gd name="csX29" fmla="*/ 239681 w 1991836"/>
                <a:gd name="csY29" fmla="*/ 771264 h 1182965"/>
                <a:gd name="csX30" fmla="*/ 277583 w 1991836"/>
                <a:gd name="csY30" fmla="*/ 717947 h 1182965"/>
                <a:gd name="csX31" fmla="*/ 273761 w 1991836"/>
                <a:gd name="csY31" fmla="*/ 785087 h 1182965"/>
                <a:gd name="csX32" fmla="*/ 465434 w 1991836"/>
                <a:gd name="csY32" fmla="*/ 1071482 h 1182965"/>
                <a:gd name="csX33" fmla="*/ 694818 w 1991836"/>
                <a:gd name="csY33" fmla="*/ 993832 h 1182965"/>
                <a:gd name="csX34" fmla="*/ 777373 w 1991836"/>
                <a:gd name="csY34" fmla="*/ 947076 h 1182965"/>
                <a:gd name="csX35" fmla="*/ 694881 w 1991836"/>
                <a:gd name="csY35" fmla="*/ 1044346 h 1182965"/>
                <a:gd name="csX36" fmla="*/ 1010260 w 1991836"/>
                <a:gd name="csY36" fmla="*/ 1071737 h 1182965"/>
                <a:gd name="csX37" fmla="*/ 1039690 w 1991836"/>
                <a:gd name="csY37" fmla="*/ 1025363 h 1182965"/>
                <a:gd name="csX38" fmla="*/ 1071094 w 1991836"/>
                <a:gd name="csY38" fmla="*/ 950707 h 1182965"/>
                <a:gd name="csX39" fmla="*/ 1088739 w 1991836"/>
                <a:gd name="csY39" fmla="*/ 1008865 h 1182965"/>
                <a:gd name="csX40" fmla="*/ 1193334 w 1991836"/>
                <a:gd name="csY40" fmla="*/ 1127092 h 1182965"/>
                <a:gd name="csX41" fmla="*/ 1468199 w 1991836"/>
                <a:gd name="csY41" fmla="*/ 923380 h 1182965"/>
                <a:gd name="csX42" fmla="*/ 1471321 w 1991836"/>
                <a:gd name="csY42" fmla="*/ 834454 h 1182965"/>
                <a:gd name="csX43" fmla="*/ 1513235 w 1991836"/>
                <a:gd name="csY43" fmla="*/ 908283 h 1182965"/>
                <a:gd name="csX44" fmla="*/ 1867280 w 1991836"/>
                <a:gd name="csY44" fmla="*/ 968606 h 1182965"/>
                <a:gd name="csX45" fmla="*/ 1735739 w 1991836"/>
                <a:gd name="csY45" fmla="*/ 634946 h 1182965"/>
                <a:gd name="csX46" fmla="*/ 1681085 w 1991836"/>
                <a:gd name="csY46" fmla="*/ 634118 h 1182965"/>
                <a:gd name="csX47" fmla="*/ 1687009 w 1991836"/>
                <a:gd name="csY47" fmla="*/ 613925 h 1182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991836" h="1182965">
                  <a:moveTo>
                    <a:pt x="517923" y="281220"/>
                  </a:moveTo>
                  <a:cubicBezTo>
                    <a:pt x="525567" y="213061"/>
                    <a:pt x="575189" y="121651"/>
                    <a:pt x="626722" y="76743"/>
                  </a:cubicBezTo>
                  <a:cubicBezTo>
                    <a:pt x="807885" y="-81169"/>
                    <a:pt x="1099440" y="16101"/>
                    <a:pt x="1114282" y="263511"/>
                  </a:cubicBezTo>
                  <a:cubicBezTo>
                    <a:pt x="1121034" y="271729"/>
                    <a:pt x="1142756" y="232935"/>
                    <a:pt x="1147024" y="228094"/>
                  </a:cubicBezTo>
                  <a:cubicBezTo>
                    <a:pt x="1263531" y="97764"/>
                    <a:pt x="1418386" y="49097"/>
                    <a:pt x="1588146" y="105535"/>
                  </a:cubicBezTo>
                  <a:cubicBezTo>
                    <a:pt x="1795999" y="174586"/>
                    <a:pt x="1887919" y="396198"/>
                    <a:pt x="1771220" y="586852"/>
                  </a:cubicBezTo>
                  <a:cubicBezTo>
                    <a:pt x="1852884" y="582648"/>
                    <a:pt x="1947223" y="621314"/>
                    <a:pt x="1977799" y="701258"/>
                  </a:cubicBezTo>
                  <a:cubicBezTo>
                    <a:pt x="1997992" y="754192"/>
                    <a:pt x="1994361" y="795024"/>
                    <a:pt x="1979774" y="848468"/>
                  </a:cubicBezTo>
                  <a:cubicBezTo>
                    <a:pt x="1918367" y="1073138"/>
                    <a:pt x="1651974" y="1168688"/>
                    <a:pt x="1498393" y="970963"/>
                  </a:cubicBezTo>
                  <a:cubicBezTo>
                    <a:pt x="1461256" y="1192385"/>
                    <a:pt x="1184734" y="1268570"/>
                    <a:pt x="1068673" y="1061927"/>
                  </a:cubicBezTo>
                  <a:cubicBezTo>
                    <a:pt x="1000323" y="1163210"/>
                    <a:pt x="897639" y="1202131"/>
                    <a:pt x="780749" y="1155311"/>
                  </a:cubicBezTo>
                  <a:cubicBezTo>
                    <a:pt x="729279" y="1134672"/>
                    <a:pt x="697493" y="1100593"/>
                    <a:pt x="656980" y="1067087"/>
                  </a:cubicBezTo>
                  <a:cubicBezTo>
                    <a:pt x="473779" y="1177734"/>
                    <a:pt x="256817" y="1076514"/>
                    <a:pt x="229107" y="865540"/>
                  </a:cubicBezTo>
                  <a:cubicBezTo>
                    <a:pt x="24566" y="817829"/>
                    <a:pt x="-70092" y="624945"/>
                    <a:pt x="58837" y="443910"/>
                  </a:cubicBezTo>
                  <a:cubicBezTo>
                    <a:pt x="164452" y="295616"/>
                    <a:pt x="369757" y="265613"/>
                    <a:pt x="517796" y="369699"/>
                  </a:cubicBezTo>
                  <a:cubicBezTo>
                    <a:pt x="520089" y="341416"/>
                    <a:pt x="514674" y="308993"/>
                    <a:pt x="517796" y="281284"/>
                  </a:cubicBezTo>
                  <a:close/>
                  <a:moveTo>
                    <a:pt x="1686945" y="613670"/>
                  </a:moveTo>
                  <a:cubicBezTo>
                    <a:pt x="1696245" y="602523"/>
                    <a:pt x="1718604" y="589592"/>
                    <a:pt x="1730707" y="574176"/>
                  </a:cubicBezTo>
                  <a:cubicBezTo>
                    <a:pt x="1821798" y="458561"/>
                    <a:pt x="1788228" y="278481"/>
                    <a:pt x="1671848" y="193696"/>
                  </a:cubicBezTo>
                  <a:cubicBezTo>
                    <a:pt x="1516994" y="80820"/>
                    <a:pt x="1302962" y="104198"/>
                    <a:pt x="1180084" y="251090"/>
                  </a:cubicBezTo>
                  <a:cubicBezTo>
                    <a:pt x="1163968" y="270327"/>
                    <a:pt x="1117340" y="357469"/>
                    <a:pt x="1097274" y="353710"/>
                  </a:cubicBezTo>
                  <a:cubicBezTo>
                    <a:pt x="1070202" y="348614"/>
                    <a:pt x="1080712" y="292813"/>
                    <a:pt x="1078164" y="271856"/>
                  </a:cubicBezTo>
                  <a:cubicBezTo>
                    <a:pt x="1062430" y="142864"/>
                    <a:pt x="983570" y="49225"/>
                    <a:pt x="849099" y="41071"/>
                  </a:cubicBezTo>
                  <a:cubicBezTo>
                    <a:pt x="649209" y="28904"/>
                    <a:pt x="539581" y="201977"/>
                    <a:pt x="558882" y="386771"/>
                  </a:cubicBezTo>
                  <a:cubicBezTo>
                    <a:pt x="561621" y="413270"/>
                    <a:pt x="597102" y="481556"/>
                    <a:pt x="574998" y="496398"/>
                  </a:cubicBezTo>
                  <a:lnTo>
                    <a:pt x="561621" y="499775"/>
                  </a:lnTo>
                  <a:cubicBezTo>
                    <a:pt x="524675" y="478499"/>
                    <a:pt x="539071" y="439960"/>
                    <a:pt x="502699" y="407537"/>
                  </a:cubicBezTo>
                  <a:cubicBezTo>
                    <a:pt x="396065" y="312369"/>
                    <a:pt x="204455" y="337403"/>
                    <a:pt x="110944" y="440406"/>
                  </a:cubicBezTo>
                  <a:cubicBezTo>
                    <a:pt x="-22572" y="587489"/>
                    <a:pt x="40428" y="779927"/>
                    <a:pt x="229744" y="824517"/>
                  </a:cubicBezTo>
                  <a:cubicBezTo>
                    <a:pt x="229235" y="806235"/>
                    <a:pt x="233821" y="788272"/>
                    <a:pt x="239681" y="771264"/>
                  </a:cubicBezTo>
                  <a:cubicBezTo>
                    <a:pt x="244841" y="756294"/>
                    <a:pt x="260893" y="716673"/>
                    <a:pt x="277583" y="717947"/>
                  </a:cubicBezTo>
                  <a:cubicBezTo>
                    <a:pt x="315994" y="720877"/>
                    <a:pt x="280322" y="763556"/>
                    <a:pt x="273761" y="785087"/>
                  </a:cubicBezTo>
                  <a:cubicBezTo>
                    <a:pt x="236751" y="906244"/>
                    <a:pt x="339181" y="1058360"/>
                    <a:pt x="465434" y="1071482"/>
                  </a:cubicBezTo>
                  <a:cubicBezTo>
                    <a:pt x="546397" y="1079890"/>
                    <a:pt x="633092" y="1044473"/>
                    <a:pt x="694818" y="993832"/>
                  </a:cubicBezTo>
                  <a:cubicBezTo>
                    <a:pt x="707685" y="983321"/>
                    <a:pt x="763805" y="910002"/>
                    <a:pt x="777373" y="947076"/>
                  </a:cubicBezTo>
                  <a:cubicBezTo>
                    <a:pt x="786992" y="973384"/>
                    <a:pt x="713100" y="1026765"/>
                    <a:pt x="694881" y="1044346"/>
                  </a:cubicBezTo>
                  <a:cubicBezTo>
                    <a:pt x="773997" y="1138048"/>
                    <a:pt x="922800" y="1178371"/>
                    <a:pt x="1010260" y="1071737"/>
                  </a:cubicBezTo>
                  <a:cubicBezTo>
                    <a:pt x="1017458" y="1062946"/>
                    <a:pt x="1036568" y="1034982"/>
                    <a:pt x="1039690" y="1025363"/>
                  </a:cubicBezTo>
                  <a:cubicBezTo>
                    <a:pt x="1046060" y="1005489"/>
                    <a:pt x="1038352" y="947649"/>
                    <a:pt x="1071094" y="950707"/>
                  </a:cubicBezTo>
                  <a:cubicBezTo>
                    <a:pt x="1100714" y="953446"/>
                    <a:pt x="1087592" y="993195"/>
                    <a:pt x="1088739" y="1008865"/>
                  </a:cubicBezTo>
                  <a:cubicBezTo>
                    <a:pt x="1092242" y="1056831"/>
                    <a:pt x="1151610" y="1108619"/>
                    <a:pt x="1193334" y="1127092"/>
                  </a:cubicBezTo>
                  <a:cubicBezTo>
                    <a:pt x="1336149" y="1190410"/>
                    <a:pt x="1461001" y="1061354"/>
                    <a:pt x="1468199" y="923380"/>
                  </a:cubicBezTo>
                  <a:cubicBezTo>
                    <a:pt x="1469028" y="906945"/>
                    <a:pt x="1456288" y="837958"/>
                    <a:pt x="1471321" y="834454"/>
                  </a:cubicBezTo>
                  <a:cubicBezTo>
                    <a:pt x="1514509" y="829040"/>
                    <a:pt x="1504445" y="878726"/>
                    <a:pt x="1513235" y="908283"/>
                  </a:cubicBezTo>
                  <a:cubicBezTo>
                    <a:pt x="1558399" y="1060271"/>
                    <a:pt x="1761793" y="1072947"/>
                    <a:pt x="1867280" y="968606"/>
                  </a:cubicBezTo>
                  <a:cubicBezTo>
                    <a:pt x="2008630" y="828849"/>
                    <a:pt x="1971875" y="580737"/>
                    <a:pt x="1735739" y="634946"/>
                  </a:cubicBezTo>
                  <a:cubicBezTo>
                    <a:pt x="1716820" y="639278"/>
                    <a:pt x="1697392" y="663420"/>
                    <a:pt x="1681085" y="634118"/>
                  </a:cubicBezTo>
                  <a:cubicBezTo>
                    <a:pt x="1679429" y="627175"/>
                    <a:pt x="1682550" y="619212"/>
                    <a:pt x="1687009" y="61392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521AC166-D036-6718-3828-39EF49017A9E}"/>
                </a:ext>
              </a:extLst>
            </p:cNvPr>
            <p:cNvSpPr/>
            <p:nvPr/>
          </p:nvSpPr>
          <p:spPr>
            <a:xfrm>
              <a:off x="7817853" y="3625724"/>
              <a:ext cx="268950" cy="218545"/>
            </a:xfrm>
            <a:custGeom>
              <a:avLst/>
              <a:gdLst>
                <a:gd name="csX0" fmla="*/ 125186 w 268950"/>
                <a:gd name="csY0" fmla="*/ 1980 h 218545"/>
                <a:gd name="csX1" fmla="*/ 151940 w 268950"/>
                <a:gd name="csY1" fmla="*/ 215693 h 218545"/>
                <a:gd name="csX2" fmla="*/ 125186 w 268950"/>
                <a:gd name="csY2" fmla="*/ 1980 h 218545"/>
                <a:gd name="csX3" fmla="*/ 52377 w 268950"/>
                <a:gd name="csY3" fmla="*/ 155561 h 218545"/>
                <a:gd name="csX4" fmla="*/ 223475 w 268950"/>
                <a:gd name="csY4" fmla="*/ 72878 h 218545"/>
                <a:gd name="csX5" fmla="*/ 40847 w 268950"/>
                <a:gd name="csY5" fmla="*/ 134285 h 218545"/>
                <a:gd name="csX6" fmla="*/ 52377 w 268950"/>
                <a:gd name="csY6" fmla="*/ 155497 h 218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8950" h="218545">
                  <a:moveTo>
                    <a:pt x="125186" y="1980"/>
                  </a:moveTo>
                  <a:cubicBezTo>
                    <a:pt x="306858" y="-22608"/>
                    <a:pt x="316987" y="189449"/>
                    <a:pt x="151940" y="215693"/>
                  </a:cubicBezTo>
                  <a:cubicBezTo>
                    <a:pt x="-38651" y="245951"/>
                    <a:pt x="-52601" y="26058"/>
                    <a:pt x="125186" y="1980"/>
                  </a:cubicBezTo>
                  <a:close/>
                  <a:moveTo>
                    <a:pt x="52377" y="155561"/>
                  </a:moveTo>
                  <a:cubicBezTo>
                    <a:pt x="108879" y="214292"/>
                    <a:pt x="267237" y="150592"/>
                    <a:pt x="223475" y="72878"/>
                  </a:cubicBezTo>
                  <a:cubicBezTo>
                    <a:pt x="188058" y="10006"/>
                    <a:pt x="25113" y="42748"/>
                    <a:pt x="40847" y="134285"/>
                  </a:cubicBezTo>
                  <a:cubicBezTo>
                    <a:pt x="42057" y="141164"/>
                    <a:pt x="47535" y="150465"/>
                    <a:pt x="52377" y="155497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4015BF5C-94EF-DC23-03A8-4553E35EDFD6}"/>
                </a:ext>
              </a:extLst>
            </p:cNvPr>
            <p:cNvSpPr/>
            <p:nvPr/>
          </p:nvSpPr>
          <p:spPr>
            <a:xfrm>
              <a:off x="8138705" y="3884381"/>
              <a:ext cx="138456" cy="150519"/>
            </a:xfrm>
            <a:custGeom>
              <a:avLst/>
              <a:gdLst>
                <a:gd name="csX0" fmla="*/ 67223 w 138456"/>
                <a:gd name="csY0" fmla="*/ 735 h 150519"/>
                <a:gd name="csX1" fmla="*/ 88563 w 138456"/>
                <a:gd name="csY1" fmla="*/ 143677 h 150519"/>
                <a:gd name="csX2" fmla="*/ 67223 w 138456"/>
                <a:gd name="csY2" fmla="*/ 735 h 150519"/>
                <a:gd name="csX3" fmla="*/ 92449 w 138456"/>
                <a:gd name="csY3" fmla="*/ 46408 h 150519"/>
                <a:gd name="csX4" fmla="*/ 44355 w 138456"/>
                <a:gd name="csY4" fmla="*/ 104566 h 150519"/>
                <a:gd name="csX5" fmla="*/ 92449 w 138456"/>
                <a:gd name="csY5" fmla="*/ 46408 h 150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8456" h="150519">
                  <a:moveTo>
                    <a:pt x="67223" y="735"/>
                  </a:moveTo>
                  <a:cubicBezTo>
                    <a:pt x="148887" y="-10540"/>
                    <a:pt x="166086" y="111191"/>
                    <a:pt x="88563" y="143677"/>
                  </a:cubicBezTo>
                  <a:cubicBezTo>
                    <a:pt x="-13421" y="186484"/>
                    <a:pt x="-36162" y="15004"/>
                    <a:pt x="67223" y="735"/>
                  </a:cubicBezTo>
                  <a:close/>
                  <a:moveTo>
                    <a:pt x="92449" y="46408"/>
                  </a:moveTo>
                  <a:cubicBezTo>
                    <a:pt x="61044" y="21182"/>
                    <a:pt x="21423" y="81506"/>
                    <a:pt x="44355" y="104566"/>
                  </a:cubicBezTo>
                  <a:cubicBezTo>
                    <a:pt x="80154" y="126670"/>
                    <a:pt x="112004" y="77621"/>
                    <a:pt x="92449" y="46408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063F3531-1D5F-5C61-C043-4BE4745BDA47}"/>
                </a:ext>
              </a:extLst>
            </p:cNvPr>
            <p:cNvSpPr/>
            <p:nvPr/>
          </p:nvSpPr>
          <p:spPr>
            <a:xfrm>
              <a:off x="9464985" y="5733733"/>
              <a:ext cx="354379" cy="303202"/>
            </a:xfrm>
            <a:custGeom>
              <a:avLst/>
              <a:gdLst>
                <a:gd name="csX0" fmla="*/ 1185 w 354379"/>
                <a:gd name="csY0" fmla="*/ 273101 h 303202"/>
                <a:gd name="csX1" fmla="*/ 323634 w 354379"/>
                <a:gd name="csY1" fmla="*/ 6899 h 303202"/>
                <a:gd name="csX2" fmla="*/ 353254 w 354379"/>
                <a:gd name="csY2" fmla="*/ 31169 h 303202"/>
                <a:gd name="csX3" fmla="*/ 297772 w 354379"/>
                <a:gd name="csY3" fmla="*/ 117419 h 303202"/>
                <a:gd name="csX4" fmla="*/ 118584 w 354379"/>
                <a:gd name="csY4" fmla="*/ 276796 h 303202"/>
                <a:gd name="csX5" fmla="*/ 1185 w 354379"/>
                <a:gd name="csY5" fmla="*/ 273101 h 303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4379" h="303202">
                  <a:moveTo>
                    <a:pt x="1185" y="273101"/>
                  </a:moveTo>
                  <a:cubicBezTo>
                    <a:pt x="155402" y="252717"/>
                    <a:pt x="247258" y="129330"/>
                    <a:pt x="323634" y="6899"/>
                  </a:cubicBezTo>
                  <a:cubicBezTo>
                    <a:pt x="341852" y="-10873"/>
                    <a:pt x="358987" y="8746"/>
                    <a:pt x="353254" y="31169"/>
                  </a:cubicBezTo>
                  <a:cubicBezTo>
                    <a:pt x="350006" y="43973"/>
                    <a:pt x="308537" y="102704"/>
                    <a:pt x="297772" y="117419"/>
                  </a:cubicBezTo>
                  <a:cubicBezTo>
                    <a:pt x="252354" y="179654"/>
                    <a:pt x="189800" y="244436"/>
                    <a:pt x="118584" y="276796"/>
                  </a:cubicBezTo>
                  <a:cubicBezTo>
                    <a:pt x="91575" y="289090"/>
                    <a:pt x="-12193" y="331514"/>
                    <a:pt x="1185" y="273101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83084394-332F-C8F0-77ED-60279081A838}"/>
                </a:ext>
              </a:extLst>
            </p:cNvPr>
            <p:cNvSpPr/>
            <p:nvPr/>
          </p:nvSpPr>
          <p:spPr>
            <a:xfrm>
              <a:off x="7711328" y="5884370"/>
              <a:ext cx="367170" cy="110160"/>
            </a:xfrm>
            <a:custGeom>
              <a:avLst/>
              <a:gdLst>
                <a:gd name="csX0" fmla="*/ 8825 w 367170"/>
                <a:gd name="csY0" fmla="*/ 1180 h 110160"/>
                <a:gd name="csX1" fmla="*/ 30610 w 367170"/>
                <a:gd name="csY1" fmla="*/ 3346 h 110160"/>
                <a:gd name="csX2" fmla="*/ 115331 w 367170"/>
                <a:gd name="csY2" fmla="*/ 50038 h 110160"/>
                <a:gd name="csX3" fmla="*/ 245534 w 367170"/>
                <a:gd name="csY3" fmla="*/ 71314 h 110160"/>
                <a:gd name="csX4" fmla="*/ 351531 w 367170"/>
                <a:gd name="csY4" fmla="*/ 50930 h 110160"/>
                <a:gd name="csX5" fmla="*/ 367074 w 367170"/>
                <a:gd name="csY5" fmla="*/ 71823 h 110160"/>
                <a:gd name="csX6" fmla="*/ 289614 w 367170"/>
                <a:gd name="csY6" fmla="*/ 105330 h 110160"/>
                <a:gd name="csX7" fmla="*/ 86475 w 367170"/>
                <a:gd name="csY7" fmla="*/ 78767 h 110160"/>
                <a:gd name="csX8" fmla="*/ 34 w 367170"/>
                <a:gd name="csY8" fmla="*/ 13347 h 110160"/>
                <a:gd name="csX9" fmla="*/ 8697 w 367170"/>
                <a:gd name="csY9" fmla="*/ 1180 h 110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67170" h="110160">
                  <a:moveTo>
                    <a:pt x="8825" y="1180"/>
                  </a:moveTo>
                  <a:cubicBezTo>
                    <a:pt x="16533" y="-1368"/>
                    <a:pt x="23349" y="607"/>
                    <a:pt x="30610" y="3346"/>
                  </a:cubicBezTo>
                  <a:cubicBezTo>
                    <a:pt x="53733" y="11946"/>
                    <a:pt x="85838" y="39273"/>
                    <a:pt x="115331" y="50038"/>
                  </a:cubicBezTo>
                  <a:cubicBezTo>
                    <a:pt x="151831" y="63288"/>
                    <a:pt x="206677" y="73097"/>
                    <a:pt x="245534" y="71314"/>
                  </a:cubicBezTo>
                  <a:cubicBezTo>
                    <a:pt x="270759" y="70104"/>
                    <a:pt x="337963" y="48828"/>
                    <a:pt x="351531" y="50930"/>
                  </a:cubicBezTo>
                  <a:cubicBezTo>
                    <a:pt x="361850" y="52522"/>
                    <a:pt x="368029" y="61504"/>
                    <a:pt x="367074" y="71823"/>
                  </a:cubicBezTo>
                  <a:cubicBezTo>
                    <a:pt x="362232" y="94883"/>
                    <a:pt x="310190" y="102017"/>
                    <a:pt x="289614" y="105330"/>
                  </a:cubicBezTo>
                  <a:cubicBezTo>
                    <a:pt x="218207" y="116796"/>
                    <a:pt x="152787" y="107814"/>
                    <a:pt x="86475" y="78767"/>
                  </a:cubicBezTo>
                  <a:cubicBezTo>
                    <a:pt x="66537" y="70040"/>
                    <a:pt x="-1749" y="34814"/>
                    <a:pt x="34" y="13347"/>
                  </a:cubicBezTo>
                  <a:cubicBezTo>
                    <a:pt x="225" y="7423"/>
                    <a:pt x="2901" y="3155"/>
                    <a:pt x="8697" y="118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E551A8EE-D597-21B7-3090-1C3B02CED526}"/>
                </a:ext>
              </a:extLst>
            </p:cNvPr>
            <p:cNvSpPr/>
            <p:nvPr/>
          </p:nvSpPr>
          <p:spPr>
            <a:xfrm>
              <a:off x="8221661" y="5854918"/>
              <a:ext cx="36056" cy="39686"/>
            </a:xfrm>
            <a:custGeom>
              <a:avLst/>
              <a:gdLst>
                <a:gd name="csX0" fmla="*/ 29622 w 36056"/>
                <a:gd name="csY0" fmla="*/ 33880 h 39686"/>
                <a:gd name="csX1" fmla="*/ 1658 w 36056"/>
                <a:gd name="csY1" fmla="*/ 13496 h 39686"/>
                <a:gd name="csX2" fmla="*/ 29622 w 36056"/>
                <a:gd name="csY2" fmla="*/ 33880 h 39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056" h="39686">
                  <a:moveTo>
                    <a:pt x="29622" y="33880"/>
                  </a:moveTo>
                  <a:cubicBezTo>
                    <a:pt x="17838" y="45856"/>
                    <a:pt x="-6560" y="39422"/>
                    <a:pt x="1658" y="13496"/>
                  </a:cubicBezTo>
                  <a:cubicBezTo>
                    <a:pt x="11468" y="-17526"/>
                    <a:pt x="51471" y="11649"/>
                    <a:pt x="29622" y="3388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005B1F8-D901-4D5B-EF52-348CBCB85D1C}"/>
                </a:ext>
              </a:extLst>
            </p:cNvPr>
            <p:cNvSpPr/>
            <p:nvPr/>
          </p:nvSpPr>
          <p:spPr>
            <a:xfrm>
              <a:off x="10455959" y="4602608"/>
              <a:ext cx="36094" cy="37427"/>
            </a:xfrm>
            <a:custGeom>
              <a:avLst/>
              <a:gdLst>
                <a:gd name="csX0" fmla="*/ 6541 w 36094"/>
                <a:gd name="csY0" fmla="*/ 5375 h 37427"/>
                <a:gd name="csX1" fmla="*/ 33168 w 36094"/>
                <a:gd name="csY1" fmla="*/ 29390 h 37427"/>
                <a:gd name="csX2" fmla="*/ 6541 w 36094"/>
                <a:gd name="csY2" fmla="*/ 5375 h 37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094" h="37427">
                  <a:moveTo>
                    <a:pt x="6541" y="5375"/>
                  </a:moveTo>
                  <a:cubicBezTo>
                    <a:pt x="21893" y="-10359"/>
                    <a:pt x="44124" y="11745"/>
                    <a:pt x="33168" y="29390"/>
                  </a:cubicBezTo>
                  <a:cubicBezTo>
                    <a:pt x="20364" y="50092"/>
                    <a:pt x="-14352" y="26714"/>
                    <a:pt x="6541" y="537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A48360E8-2757-31A8-C8AE-9D2325043D77}"/>
                </a:ext>
              </a:extLst>
            </p:cNvPr>
            <p:cNvSpPr/>
            <p:nvPr/>
          </p:nvSpPr>
          <p:spPr>
            <a:xfrm>
              <a:off x="9830070" y="5647531"/>
              <a:ext cx="33986" cy="35361"/>
            </a:xfrm>
            <a:custGeom>
              <a:avLst/>
              <a:gdLst>
                <a:gd name="csX0" fmla="*/ 12948 w 33986"/>
                <a:gd name="csY0" fmla="*/ 545 h 35361"/>
                <a:gd name="csX1" fmla="*/ 21038 w 33986"/>
                <a:gd name="csY1" fmla="*/ 34816 h 35361"/>
                <a:gd name="csX2" fmla="*/ 12948 w 33986"/>
                <a:gd name="csY2" fmla="*/ 545 h 3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86" h="35361">
                  <a:moveTo>
                    <a:pt x="12948" y="545"/>
                  </a:moveTo>
                  <a:cubicBezTo>
                    <a:pt x="33969" y="-4678"/>
                    <a:pt x="43588" y="29210"/>
                    <a:pt x="21038" y="34816"/>
                  </a:cubicBezTo>
                  <a:cubicBezTo>
                    <a:pt x="17" y="40039"/>
                    <a:pt x="-9601" y="6151"/>
                    <a:pt x="12948" y="54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A976AC02-0C46-7212-8150-01996C4CB677}"/>
                </a:ext>
              </a:extLst>
            </p:cNvPr>
            <p:cNvSpPr/>
            <p:nvPr/>
          </p:nvSpPr>
          <p:spPr>
            <a:xfrm>
              <a:off x="8138156" y="5904797"/>
              <a:ext cx="32770" cy="35839"/>
            </a:xfrm>
            <a:custGeom>
              <a:avLst/>
              <a:gdLst>
                <a:gd name="csX0" fmla="*/ 11461 w 32770"/>
                <a:gd name="csY0" fmla="*/ 691 h 35839"/>
                <a:gd name="csX1" fmla="*/ 19934 w 32770"/>
                <a:gd name="csY1" fmla="*/ 35217 h 35839"/>
                <a:gd name="csX2" fmla="*/ 11461 w 32770"/>
                <a:gd name="csY2" fmla="*/ 691 h 358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70" h="35839">
                  <a:moveTo>
                    <a:pt x="11461" y="691"/>
                  </a:moveTo>
                  <a:cubicBezTo>
                    <a:pt x="31591" y="-5296"/>
                    <a:pt x="43120" y="29420"/>
                    <a:pt x="19934" y="35217"/>
                  </a:cubicBezTo>
                  <a:cubicBezTo>
                    <a:pt x="-2935" y="40886"/>
                    <a:pt x="-6629" y="6106"/>
                    <a:pt x="11461" y="691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BF86C337-F075-A162-7627-50B1E19B7310}"/>
                </a:ext>
              </a:extLst>
            </p:cNvPr>
            <p:cNvSpPr/>
            <p:nvPr/>
          </p:nvSpPr>
          <p:spPr>
            <a:xfrm>
              <a:off x="7102726" y="4691840"/>
              <a:ext cx="33939" cy="36876"/>
            </a:xfrm>
            <a:custGeom>
              <a:avLst/>
              <a:gdLst>
                <a:gd name="csX0" fmla="*/ 10939 w 33939"/>
                <a:gd name="csY0" fmla="*/ 1310 h 36876"/>
                <a:gd name="csX1" fmla="*/ 24762 w 33939"/>
                <a:gd name="csY1" fmla="*/ 35644 h 36876"/>
                <a:gd name="csX2" fmla="*/ 10939 w 33939"/>
                <a:gd name="csY2" fmla="*/ 1310 h 36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39" h="36876">
                  <a:moveTo>
                    <a:pt x="10939" y="1310"/>
                  </a:moveTo>
                  <a:cubicBezTo>
                    <a:pt x="37247" y="-7481"/>
                    <a:pt x="39731" y="30675"/>
                    <a:pt x="24762" y="35644"/>
                  </a:cubicBezTo>
                  <a:cubicBezTo>
                    <a:pt x="237" y="43925"/>
                    <a:pt x="-9191" y="7998"/>
                    <a:pt x="10939" y="131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A0D23913-605C-E692-FB03-3DACBEC1ED4C}"/>
                </a:ext>
              </a:extLst>
            </p:cNvPr>
            <p:cNvSpPr/>
            <p:nvPr/>
          </p:nvSpPr>
          <p:spPr>
            <a:xfrm>
              <a:off x="9464923" y="3797874"/>
              <a:ext cx="327543" cy="188372"/>
            </a:xfrm>
            <a:custGeom>
              <a:avLst/>
              <a:gdLst>
                <a:gd name="csX0" fmla="*/ 302356 w 327543"/>
                <a:gd name="csY0" fmla="*/ 991 h 188372"/>
                <a:gd name="csX1" fmla="*/ 318982 w 327543"/>
                <a:gd name="csY1" fmla="*/ 2711 h 188372"/>
                <a:gd name="csX2" fmla="*/ 304840 w 327543"/>
                <a:gd name="csY2" fmla="*/ 69469 h 188372"/>
                <a:gd name="csX3" fmla="*/ 83801 w 327543"/>
                <a:gd name="csY3" fmla="*/ 187441 h 188372"/>
                <a:gd name="csX4" fmla="*/ 991 w 327543"/>
                <a:gd name="csY4" fmla="*/ 134761 h 188372"/>
                <a:gd name="csX5" fmla="*/ 71188 w 327543"/>
                <a:gd name="csY5" fmla="*/ 144380 h 188372"/>
                <a:gd name="csX6" fmla="*/ 250822 w 327543"/>
                <a:gd name="csY6" fmla="*/ 76094 h 188372"/>
                <a:gd name="csX7" fmla="*/ 302292 w 327543"/>
                <a:gd name="csY7" fmla="*/ 928 h 188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27543" h="188372">
                  <a:moveTo>
                    <a:pt x="302356" y="991"/>
                  </a:moveTo>
                  <a:cubicBezTo>
                    <a:pt x="308152" y="-665"/>
                    <a:pt x="313694" y="-346"/>
                    <a:pt x="318982" y="2711"/>
                  </a:cubicBezTo>
                  <a:cubicBezTo>
                    <a:pt x="341213" y="13668"/>
                    <a:pt x="314204" y="54308"/>
                    <a:pt x="304840" y="69469"/>
                  </a:cubicBezTo>
                  <a:cubicBezTo>
                    <a:pt x="257511" y="145781"/>
                    <a:pt x="175465" y="195913"/>
                    <a:pt x="83801" y="187441"/>
                  </a:cubicBezTo>
                  <a:cubicBezTo>
                    <a:pt x="61187" y="185339"/>
                    <a:pt x="-9137" y="165656"/>
                    <a:pt x="991" y="134761"/>
                  </a:cubicBezTo>
                  <a:cubicBezTo>
                    <a:pt x="8508" y="111957"/>
                    <a:pt x="55582" y="140431"/>
                    <a:pt x="71188" y="144380"/>
                  </a:cubicBezTo>
                  <a:cubicBezTo>
                    <a:pt x="139984" y="161834"/>
                    <a:pt x="206869" y="128200"/>
                    <a:pt x="250822" y="76094"/>
                  </a:cubicBezTo>
                  <a:cubicBezTo>
                    <a:pt x="263053" y="61570"/>
                    <a:pt x="292928" y="3603"/>
                    <a:pt x="302292" y="928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EA0FE0B0-6E6B-9B0E-CBEE-CBE5B5A46603}"/>
                </a:ext>
              </a:extLst>
            </p:cNvPr>
            <p:cNvSpPr/>
            <p:nvPr/>
          </p:nvSpPr>
          <p:spPr>
            <a:xfrm>
              <a:off x="9414233" y="3763270"/>
              <a:ext cx="223856" cy="151521"/>
            </a:xfrm>
            <a:custGeom>
              <a:avLst/>
              <a:gdLst>
                <a:gd name="csX0" fmla="*/ 51299 w 223856"/>
                <a:gd name="csY0" fmla="*/ 110698 h 151521"/>
                <a:gd name="csX1" fmla="*/ 214818 w 223856"/>
                <a:gd name="csY1" fmla="*/ 76173 h 151521"/>
                <a:gd name="csX2" fmla="*/ 218257 w 223856"/>
                <a:gd name="csY2" fmla="*/ 103309 h 151521"/>
                <a:gd name="csX3" fmla="*/ 92832 w 223856"/>
                <a:gd name="csY3" fmla="*/ 144587 h 151521"/>
                <a:gd name="csX4" fmla="*/ 1040 w 223856"/>
                <a:gd name="csY4" fmla="*/ 108469 h 151521"/>
                <a:gd name="csX5" fmla="*/ 87226 w 223856"/>
                <a:gd name="csY5" fmla="*/ 32793 h 151521"/>
                <a:gd name="csX6" fmla="*/ 162647 w 223856"/>
                <a:gd name="csY6" fmla="*/ 1835 h 151521"/>
                <a:gd name="csX7" fmla="*/ 170418 w 223856"/>
                <a:gd name="csY7" fmla="*/ 14256 h 151521"/>
                <a:gd name="csX8" fmla="*/ 51427 w 223856"/>
                <a:gd name="csY8" fmla="*/ 110635 h 151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3856" h="151521">
                  <a:moveTo>
                    <a:pt x="51299" y="110698"/>
                  </a:moveTo>
                  <a:cubicBezTo>
                    <a:pt x="95253" y="116622"/>
                    <a:pt x="177553" y="63942"/>
                    <a:pt x="214818" y="76173"/>
                  </a:cubicBezTo>
                  <a:cubicBezTo>
                    <a:pt x="226220" y="79931"/>
                    <a:pt x="226220" y="95601"/>
                    <a:pt x="218257" y="103309"/>
                  </a:cubicBezTo>
                  <a:cubicBezTo>
                    <a:pt x="213480" y="107895"/>
                    <a:pt x="107292" y="141402"/>
                    <a:pt x="92832" y="144587"/>
                  </a:cubicBezTo>
                  <a:cubicBezTo>
                    <a:pt x="58052" y="152231"/>
                    <a:pt x="-9152" y="165225"/>
                    <a:pt x="1040" y="108469"/>
                  </a:cubicBezTo>
                  <a:cubicBezTo>
                    <a:pt x="5690" y="82543"/>
                    <a:pt x="64231" y="46744"/>
                    <a:pt x="87226" y="32793"/>
                  </a:cubicBezTo>
                  <a:cubicBezTo>
                    <a:pt x="102578" y="23493"/>
                    <a:pt x="147041" y="-7847"/>
                    <a:pt x="162647" y="1835"/>
                  </a:cubicBezTo>
                  <a:cubicBezTo>
                    <a:pt x="165896" y="5147"/>
                    <a:pt x="169463" y="9861"/>
                    <a:pt x="170418" y="14256"/>
                  </a:cubicBezTo>
                  <a:cubicBezTo>
                    <a:pt x="176343" y="42603"/>
                    <a:pt x="62957" y="81078"/>
                    <a:pt x="51427" y="11063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DD16932C-A320-C6C8-6BF2-5A8E84163A4C}"/>
                </a:ext>
              </a:extLst>
            </p:cNvPr>
            <p:cNvSpPr/>
            <p:nvPr/>
          </p:nvSpPr>
          <p:spPr>
            <a:xfrm>
              <a:off x="9450501" y="3759626"/>
              <a:ext cx="35480" cy="34137"/>
            </a:xfrm>
            <a:custGeom>
              <a:avLst/>
              <a:gdLst>
                <a:gd name="csX0" fmla="*/ 17516 w 35480"/>
                <a:gd name="csY0" fmla="*/ 0 h 34137"/>
                <a:gd name="csX1" fmla="*/ 9936 w 35480"/>
                <a:gd name="csY1" fmla="*/ 31022 h 34137"/>
                <a:gd name="csX2" fmla="*/ 17516 w 35480"/>
                <a:gd name="csY2" fmla="*/ 0 h 34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480" h="34137">
                  <a:moveTo>
                    <a:pt x="17516" y="0"/>
                  </a:moveTo>
                  <a:cubicBezTo>
                    <a:pt x="44015" y="0"/>
                    <a:pt x="40957" y="46374"/>
                    <a:pt x="9936" y="31022"/>
                  </a:cubicBezTo>
                  <a:cubicBezTo>
                    <a:pt x="-7518" y="22423"/>
                    <a:pt x="-65" y="-64"/>
                    <a:pt x="17516" y="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C9528A6C-03FF-F460-2550-86F0255D238A}"/>
                </a:ext>
              </a:extLst>
            </p:cNvPr>
            <p:cNvSpPr/>
            <p:nvPr/>
          </p:nvSpPr>
          <p:spPr>
            <a:xfrm>
              <a:off x="9668399" y="3772968"/>
              <a:ext cx="33986" cy="35361"/>
            </a:xfrm>
            <a:custGeom>
              <a:avLst/>
              <a:gdLst>
                <a:gd name="csX0" fmla="*/ 12948 w 33986"/>
                <a:gd name="csY0" fmla="*/ 545 h 35361"/>
                <a:gd name="csX1" fmla="*/ 21038 w 33986"/>
                <a:gd name="csY1" fmla="*/ 34816 h 35361"/>
                <a:gd name="csX2" fmla="*/ 12948 w 33986"/>
                <a:gd name="csY2" fmla="*/ 545 h 3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86" h="35361">
                  <a:moveTo>
                    <a:pt x="12948" y="545"/>
                  </a:moveTo>
                  <a:cubicBezTo>
                    <a:pt x="33969" y="-4678"/>
                    <a:pt x="43588" y="29210"/>
                    <a:pt x="21038" y="34816"/>
                  </a:cubicBezTo>
                  <a:cubicBezTo>
                    <a:pt x="17" y="40039"/>
                    <a:pt x="-9601" y="6151"/>
                    <a:pt x="12948" y="54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03EAA7EA-2C19-86A1-F9C3-625967DC74D0}"/>
                </a:ext>
              </a:extLst>
            </p:cNvPr>
            <p:cNvSpPr/>
            <p:nvPr/>
          </p:nvSpPr>
          <p:spPr>
            <a:xfrm>
              <a:off x="7414183" y="2733277"/>
              <a:ext cx="554173" cy="484566"/>
            </a:xfrm>
            <a:custGeom>
              <a:avLst/>
              <a:gdLst>
                <a:gd name="csX0" fmla="*/ 525798 w 554173"/>
                <a:gd name="csY0" fmla="*/ 119262 h 484566"/>
                <a:gd name="csX1" fmla="*/ 509873 w 554173"/>
                <a:gd name="csY1" fmla="*/ 87221 h 484566"/>
                <a:gd name="csX2" fmla="*/ 327946 w 554173"/>
                <a:gd name="csY2" fmla="*/ 160412 h 484566"/>
                <a:gd name="csX3" fmla="*/ 435599 w 554173"/>
                <a:gd name="csY3" fmla="*/ 176592 h 484566"/>
                <a:gd name="csX4" fmla="*/ 443434 w 554173"/>
                <a:gd name="csY4" fmla="*/ 205257 h 484566"/>
                <a:gd name="csX5" fmla="*/ 315652 w 554173"/>
                <a:gd name="csY5" fmla="*/ 196530 h 484566"/>
                <a:gd name="csX6" fmla="*/ 287497 w 554173"/>
                <a:gd name="csY6" fmla="*/ 256471 h 484566"/>
                <a:gd name="csX7" fmla="*/ 418336 w 554173"/>
                <a:gd name="csY7" fmla="*/ 280040 h 484566"/>
                <a:gd name="csX8" fmla="*/ 397188 w 554173"/>
                <a:gd name="csY8" fmla="*/ 305457 h 484566"/>
                <a:gd name="csX9" fmla="*/ 275903 w 554173"/>
                <a:gd name="csY9" fmla="*/ 292653 h 484566"/>
                <a:gd name="csX10" fmla="*/ 176213 w 554173"/>
                <a:gd name="csY10" fmla="*/ 405593 h 484566"/>
                <a:gd name="csX11" fmla="*/ 425789 w 554173"/>
                <a:gd name="csY11" fmla="*/ 442858 h 484566"/>
                <a:gd name="csX12" fmla="*/ 516689 w 554173"/>
                <a:gd name="csY12" fmla="*/ 419862 h 484566"/>
                <a:gd name="csX13" fmla="*/ 521976 w 554173"/>
                <a:gd name="csY13" fmla="*/ 453113 h 484566"/>
                <a:gd name="csX14" fmla="*/ 345400 w 554173"/>
                <a:gd name="csY14" fmla="*/ 484135 h 484566"/>
                <a:gd name="csX15" fmla="*/ 152898 w 554173"/>
                <a:gd name="csY15" fmla="*/ 444195 h 484566"/>
                <a:gd name="csX16" fmla="*/ 21931 w 554173"/>
                <a:gd name="csY16" fmla="*/ 443813 h 484566"/>
                <a:gd name="csX17" fmla="*/ 10911 w 554173"/>
                <a:gd name="csY17" fmla="*/ 411708 h 484566"/>
                <a:gd name="csX18" fmla="*/ 96779 w 554173"/>
                <a:gd name="csY18" fmla="*/ 401962 h 484566"/>
                <a:gd name="csX19" fmla="*/ 226854 w 554173"/>
                <a:gd name="csY19" fmla="*/ 286984 h 484566"/>
                <a:gd name="csX20" fmla="*/ 176850 w 554173"/>
                <a:gd name="csY20" fmla="*/ 268447 h 484566"/>
                <a:gd name="csX21" fmla="*/ 178761 w 554173"/>
                <a:gd name="csY21" fmla="*/ 251566 h 484566"/>
                <a:gd name="csX22" fmla="*/ 251442 w 554173"/>
                <a:gd name="csY22" fmla="*/ 245834 h 484566"/>
                <a:gd name="csX23" fmla="*/ 272336 w 554173"/>
                <a:gd name="csY23" fmla="*/ 190988 h 484566"/>
                <a:gd name="csX24" fmla="*/ 183665 w 554173"/>
                <a:gd name="csY24" fmla="*/ 160603 h 484566"/>
                <a:gd name="csX25" fmla="*/ 286860 w 554173"/>
                <a:gd name="csY25" fmla="*/ 154997 h 484566"/>
                <a:gd name="csX26" fmla="*/ 470889 w 554173"/>
                <a:gd name="csY26" fmla="*/ 10144 h 484566"/>
                <a:gd name="csX27" fmla="*/ 553253 w 554173"/>
                <a:gd name="csY27" fmla="*/ 94673 h 484566"/>
                <a:gd name="csX28" fmla="*/ 525734 w 554173"/>
                <a:gd name="csY28" fmla="*/ 119453 h 484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54173" h="484566">
                  <a:moveTo>
                    <a:pt x="525798" y="119262"/>
                  </a:moveTo>
                  <a:cubicBezTo>
                    <a:pt x="524269" y="118306"/>
                    <a:pt x="515988" y="95247"/>
                    <a:pt x="509873" y="87221"/>
                  </a:cubicBezTo>
                  <a:cubicBezTo>
                    <a:pt x="429293" y="-17757"/>
                    <a:pt x="351324" y="65945"/>
                    <a:pt x="327946" y="160412"/>
                  </a:cubicBezTo>
                  <a:cubicBezTo>
                    <a:pt x="333806" y="166973"/>
                    <a:pt x="419292" y="167674"/>
                    <a:pt x="435599" y="176592"/>
                  </a:cubicBezTo>
                  <a:cubicBezTo>
                    <a:pt x="447129" y="182898"/>
                    <a:pt x="445600" y="193154"/>
                    <a:pt x="443434" y="205257"/>
                  </a:cubicBezTo>
                  <a:cubicBezTo>
                    <a:pt x="435535" y="217933"/>
                    <a:pt x="335335" y="198568"/>
                    <a:pt x="315652" y="196530"/>
                  </a:cubicBezTo>
                  <a:lnTo>
                    <a:pt x="287497" y="256471"/>
                  </a:lnTo>
                  <a:cubicBezTo>
                    <a:pt x="310046" y="261249"/>
                    <a:pt x="412285" y="261440"/>
                    <a:pt x="418336" y="280040"/>
                  </a:cubicBezTo>
                  <a:cubicBezTo>
                    <a:pt x="423305" y="295456"/>
                    <a:pt x="411903" y="305011"/>
                    <a:pt x="397188" y="305457"/>
                  </a:cubicBezTo>
                  <a:cubicBezTo>
                    <a:pt x="360369" y="306667"/>
                    <a:pt x="313996" y="291697"/>
                    <a:pt x="275903" y="292653"/>
                  </a:cubicBezTo>
                  <a:cubicBezTo>
                    <a:pt x="244563" y="330809"/>
                    <a:pt x="221376" y="378712"/>
                    <a:pt x="176213" y="405593"/>
                  </a:cubicBezTo>
                  <a:cubicBezTo>
                    <a:pt x="258194" y="427633"/>
                    <a:pt x="339539" y="450693"/>
                    <a:pt x="425789" y="442858"/>
                  </a:cubicBezTo>
                  <a:cubicBezTo>
                    <a:pt x="452479" y="440437"/>
                    <a:pt x="501528" y="419416"/>
                    <a:pt x="516689" y="419862"/>
                  </a:cubicBezTo>
                  <a:cubicBezTo>
                    <a:pt x="536309" y="420435"/>
                    <a:pt x="534780" y="442858"/>
                    <a:pt x="521976" y="453113"/>
                  </a:cubicBezTo>
                  <a:cubicBezTo>
                    <a:pt x="491400" y="477638"/>
                    <a:pt x="384575" y="486747"/>
                    <a:pt x="345400" y="484135"/>
                  </a:cubicBezTo>
                  <a:cubicBezTo>
                    <a:pt x="279852" y="479740"/>
                    <a:pt x="217618" y="450119"/>
                    <a:pt x="152898" y="444195"/>
                  </a:cubicBezTo>
                  <a:cubicBezTo>
                    <a:pt x="111111" y="440373"/>
                    <a:pt x="61425" y="448909"/>
                    <a:pt x="21931" y="443813"/>
                  </a:cubicBezTo>
                  <a:cubicBezTo>
                    <a:pt x="-746" y="440883"/>
                    <a:pt x="-8199" y="422219"/>
                    <a:pt x="10911" y="411708"/>
                  </a:cubicBezTo>
                  <a:cubicBezTo>
                    <a:pt x="37283" y="397248"/>
                    <a:pt x="68623" y="406676"/>
                    <a:pt x="96779" y="401962"/>
                  </a:cubicBezTo>
                  <a:cubicBezTo>
                    <a:pt x="146592" y="393617"/>
                    <a:pt x="207999" y="333166"/>
                    <a:pt x="226854" y="286984"/>
                  </a:cubicBezTo>
                  <a:cubicBezTo>
                    <a:pt x="213987" y="282270"/>
                    <a:pt x="181309" y="282461"/>
                    <a:pt x="176850" y="268447"/>
                  </a:cubicBezTo>
                  <a:lnTo>
                    <a:pt x="178761" y="251566"/>
                  </a:lnTo>
                  <a:cubicBezTo>
                    <a:pt x="190227" y="228889"/>
                    <a:pt x="232205" y="253032"/>
                    <a:pt x="251442" y="245834"/>
                  </a:cubicBezTo>
                  <a:lnTo>
                    <a:pt x="272336" y="190988"/>
                  </a:lnTo>
                  <a:cubicBezTo>
                    <a:pt x="253608" y="191370"/>
                    <a:pt x="166721" y="193472"/>
                    <a:pt x="183665" y="160603"/>
                  </a:cubicBezTo>
                  <a:cubicBezTo>
                    <a:pt x="194303" y="139900"/>
                    <a:pt x="265520" y="154297"/>
                    <a:pt x="286860" y="154997"/>
                  </a:cubicBezTo>
                  <a:cubicBezTo>
                    <a:pt x="317117" y="73461"/>
                    <a:pt x="363873" y="-33618"/>
                    <a:pt x="470889" y="10144"/>
                  </a:cubicBezTo>
                  <a:cubicBezTo>
                    <a:pt x="499745" y="21928"/>
                    <a:pt x="546437" y="63333"/>
                    <a:pt x="553253" y="94673"/>
                  </a:cubicBezTo>
                  <a:cubicBezTo>
                    <a:pt x="558158" y="117351"/>
                    <a:pt x="542679" y="129963"/>
                    <a:pt x="525734" y="119453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1E2BBC6F-FD8B-10A8-A4A1-8CC993C7B2B4}"/>
                </a:ext>
              </a:extLst>
            </p:cNvPr>
            <p:cNvSpPr/>
            <p:nvPr/>
          </p:nvSpPr>
          <p:spPr>
            <a:xfrm>
              <a:off x="8377970" y="3149394"/>
              <a:ext cx="223053" cy="188690"/>
            </a:xfrm>
            <a:custGeom>
              <a:avLst/>
              <a:gdLst>
                <a:gd name="csX0" fmla="*/ 196336 w 223053"/>
                <a:gd name="csY0" fmla="*/ 2789 h 188690"/>
                <a:gd name="csX1" fmla="*/ 192068 w 223053"/>
                <a:gd name="csY1" fmla="*/ 84516 h 188690"/>
                <a:gd name="csX2" fmla="*/ 115628 w 223053"/>
                <a:gd name="csY2" fmla="*/ 159682 h 188690"/>
                <a:gd name="csX3" fmla="*/ 3325 w 223053"/>
                <a:gd name="csY3" fmla="*/ 179047 h 188690"/>
                <a:gd name="csX4" fmla="*/ 68044 w 223053"/>
                <a:gd name="csY4" fmla="*/ 142419 h 188690"/>
                <a:gd name="csX5" fmla="*/ 159709 w 223053"/>
                <a:gd name="csY5" fmla="*/ 62221 h 188690"/>
                <a:gd name="csX6" fmla="*/ 196336 w 223053"/>
                <a:gd name="csY6" fmla="*/ 2789 h 188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3053" h="188690">
                  <a:moveTo>
                    <a:pt x="196336" y="2789"/>
                  </a:moveTo>
                  <a:cubicBezTo>
                    <a:pt x="253029" y="-16194"/>
                    <a:pt x="203662" y="67317"/>
                    <a:pt x="192068" y="84516"/>
                  </a:cubicBezTo>
                  <a:cubicBezTo>
                    <a:pt x="172895" y="112863"/>
                    <a:pt x="145058" y="142165"/>
                    <a:pt x="115628" y="159682"/>
                  </a:cubicBezTo>
                  <a:cubicBezTo>
                    <a:pt x="95053" y="171913"/>
                    <a:pt x="18995" y="204909"/>
                    <a:pt x="3325" y="179047"/>
                  </a:cubicBezTo>
                  <a:cubicBezTo>
                    <a:pt x="-14957" y="148789"/>
                    <a:pt x="47151" y="150000"/>
                    <a:pt x="68044" y="142419"/>
                  </a:cubicBezTo>
                  <a:cubicBezTo>
                    <a:pt x="104863" y="129042"/>
                    <a:pt x="137414" y="93562"/>
                    <a:pt x="159709" y="62221"/>
                  </a:cubicBezTo>
                  <a:cubicBezTo>
                    <a:pt x="167544" y="51201"/>
                    <a:pt x="188947" y="5210"/>
                    <a:pt x="196336" y="2789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3B371C81-2372-352F-14D3-CBEA238BE346}"/>
                </a:ext>
              </a:extLst>
            </p:cNvPr>
            <p:cNvSpPr/>
            <p:nvPr/>
          </p:nvSpPr>
          <p:spPr>
            <a:xfrm>
              <a:off x="7435933" y="2437416"/>
              <a:ext cx="251573" cy="87752"/>
            </a:xfrm>
            <a:custGeom>
              <a:avLst/>
              <a:gdLst>
                <a:gd name="csX0" fmla="*/ 57257 w 251573"/>
                <a:gd name="csY0" fmla="*/ 2793 h 87752"/>
                <a:gd name="csX1" fmla="*/ 222813 w 251573"/>
                <a:gd name="csY1" fmla="*/ 36936 h 87752"/>
                <a:gd name="csX2" fmla="*/ 237910 w 251573"/>
                <a:gd name="csY2" fmla="*/ 87705 h 87752"/>
                <a:gd name="csX3" fmla="*/ 173191 w 251573"/>
                <a:gd name="csY3" fmla="*/ 51141 h 87752"/>
                <a:gd name="csX4" fmla="*/ 111402 w 251573"/>
                <a:gd name="csY4" fmla="*/ 36872 h 87752"/>
                <a:gd name="csX5" fmla="*/ 17954 w 251573"/>
                <a:gd name="csY5" fmla="*/ 55027 h 87752"/>
                <a:gd name="csX6" fmla="*/ 57193 w 251573"/>
                <a:gd name="csY6" fmla="*/ 2793 h 87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1573" h="87752">
                  <a:moveTo>
                    <a:pt x="57257" y="2793"/>
                  </a:moveTo>
                  <a:cubicBezTo>
                    <a:pt x="110510" y="-5425"/>
                    <a:pt x="178988" y="4067"/>
                    <a:pt x="222813" y="36936"/>
                  </a:cubicBezTo>
                  <a:cubicBezTo>
                    <a:pt x="235808" y="46682"/>
                    <a:pt x="270716" y="84966"/>
                    <a:pt x="237910" y="87705"/>
                  </a:cubicBezTo>
                  <a:cubicBezTo>
                    <a:pt x="221093" y="89106"/>
                    <a:pt x="194721" y="59422"/>
                    <a:pt x="173191" y="51141"/>
                  </a:cubicBezTo>
                  <a:cubicBezTo>
                    <a:pt x="158285" y="45408"/>
                    <a:pt x="126881" y="37573"/>
                    <a:pt x="111402" y="36872"/>
                  </a:cubicBezTo>
                  <a:cubicBezTo>
                    <a:pt x="84075" y="35662"/>
                    <a:pt x="28910" y="57893"/>
                    <a:pt x="17954" y="55027"/>
                  </a:cubicBezTo>
                  <a:cubicBezTo>
                    <a:pt x="-29694" y="42605"/>
                    <a:pt x="29484" y="7061"/>
                    <a:pt x="57193" y="2793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5B527FE8-1908-7A5D-10C8-C3FD4F237DA7}"/>
                </a:ext>
              </a:extLst>
            </p:cNvPr>
            <p:cNvSpPr/>
            <p:nvPr/>
          </p:nvSpPr>
          <p:spPr>
            <a:xfrm>
              <a:off x="8582488" y="3088273"/>
              <a:ext cx="36725" cy="36756"/>
            </a:xfrm>
            <a:custGeom>
              <a:avLst/>
              <a:gdLst>
                <a:gd name="csX0" fmla="*/ 33350 w 36725"/>
                <a:gd name="csY0" fmla="*/ 32251 h 36756"/>
                <a:gd name="csX1" fmla="*/ 98 w 36725"/>
                <a:gd name="csY1" fmla="*/ 19511 h 36756"/>
                <a:gd name="csX2" fmla="*/ 33350 w 36725"/>
                <a:gd name="csY2" fmla="*/ 32251 h 36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25" h="36756">
                  <a:moveTo>
                    <a:pt x="33350" y="32251"/>
                  </a:moveTo>
                  <a:cubicBezTo>
                    <a:pt x="28445" y="40086"/>
                    <a:pt x="1436" y="38812"/>
                    <a:pt x="98" y="19511"/>
                  </a:cubicBezTo>
                  <a:cubicBezTo>
                    <a:pt x="-2577" y="-17817"/>
                    <a:pt x="50358" y="5179"/>
                    <a:pt x="33350" y="32251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D723231C-539D-C843-CDDF-D0EE0920591E}"/>
                </a:ext>
              </a:extLst>
            </p:cNvPr>
            <p:cNvSpPr/>
            <p:nvPr/>
          </p:nvSpPr>
          <p:spPr>
            <a:xfrm>
              <a:off x="7379261" y="2476109"/>
              <a:ext cx="35564" cy="34466"/>
            </a:xfrm>
            <a:custGeom>
              <a:avLst/>
              <a:gdLst>
                <a:gd name="csX0" fmla="*/ 5320 w 35564"/>
                <a:gd name="csY0" fmla="*/ 4549 h 34466"/>
                <a:gd name="csX1" fmla="*/ 29590 w 35564"/>
                <a:gd name="csY1" fmla="*/ 31430 h 34466"/>
                <a:gd name="csX2" fmla="*/ 5320 w 35564"/>
                <a:gd name="csY2" fmla="*/ 4549 h 34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564" h="34466">
                  <a:moveTo>
                    <a:pt x="5320" y="4549"/>
                  </a:moveTo>
                  <a:cubicBezTo>
                    <a:pt x="20736" y="-11376"/>
                    <a:pt x="47553" y="18627"/>
                    <a:pt x="29590" y="31430"/>
                  </a:cubicBezTo>
                  <a:cubicBezTo>
                    <a:pt x="14174" y="42387"/>
                    <a:pt x="-11051" y="21429"/>
                    <a:pt x="5320" y="4549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FB210C10-CB8B-3277-5D19-9E68416C80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1692456"/>
      </p:ext>
    </p:extLst>
  </p:cSld>
  <p:clrMapOvr>
    <a:masterClrMapping/>
  </p:clrMapOvr>
  <p:hf sldNum="0"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758E68E-157C-031A-A7DE-46F5F0F7BF2F}"/>
              </a:ext>
            </a:extLst>
          </p:cNvPr>
          <p:cNvGrpSpPr/>
          <p:nvPr userDrawn="1"/>
        </p:nvGrpSpPr>
        <p:grpSpPr>
          <a:xfrm>
            <a:off x="6908258" y="2164462"/>
            <a:ext cx="4893240" cy="4303676"/>
            <a:chOff x="6908258" y="2164462"/>
            <a:chExt cx="4893240" cy="430367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498C439A-395F-C799-AAC4-5DB28AF73897}"/>
                </a:ext>
              </a:extLst>
            </p:cNvPr>
            <p:cNvSpPr/>
            <p:nvPr/>
          </p:nvSpPr>
          <p:spPr>
            <a:xfrm>
              <a:off x="6908258" y="2164462"/>
              <a:ext cx="4893240" cy="4303676"/>
            </a:xfrm>
            <a:custGeom>
              <a:avLst/>
              <a:gdLst>
                <a:gd name="csX0" fmla="*/ 1449576 w 4893240"/>
                <a:gd name="csY0" fmla="*/ 4258276 h 4303676"/>
                <a:gd name="csX1" fmla="*/ 1252813 w 4893240"/>
                <a:gd name="csY1" fmla="*/ 4199122 h 4303676"/>
                <a:gd name="csX2" fmla="*/ 1105527 w 4893240"/>
                <a:gd name="csY2" fmla="*/ 4130725 h 4303676"/>
                <a:gd name="csX3" fmla="*/ 1157341 w 4893240"/>
                <a:gd name="csY3" fmla="*/ 3942934 h 4303676"/>
                <a:gd name="csX4" fmla="*/ 1111507 w 4893240"/>
                <a:gd name="csY4" fmla="*/ 3831423 h 4303676"/>
                <a:gd name="csX5" fmla="*/ 1220572 w 4893240"/>
                <a:gd name="csY5" fmla="*/ 3487972 h 4303676"/>
                <a:gd name="csX6" fmla="*/ 1244821 w 4893240"/>
                <a:gd name="csY6" fmla="*/ 3385649 h 4303676"/>
                <a:gd name="csX7" fmla="*/ 696996 w 4893240"/>
                <a:gd name="csY7" fmla="*/ 3557075 h 4303676"/>
                <a:gd name="csX8" fmla="*/ 385297 w 4893240"/>
                <a:gd name="csY8" fmla="*/ 3606660 h 4303676"/>
                <a:gd name="csX9" fmla="*/ 350446 w 4893240"/>
                <a:gd name="csY9" fmla="*/ 3563436 h 4303676"/>
                <a:gd name="csX10" fmla="*/ 271774 w 4893240"/>
                <a:gd name="csY10" fmla="*/ 3864588 h 4303676"/>
                <a:gd name="csX11" fmla="*/ 204573 w 4893240"/>
                <a:gd name="csY11" fmla="*/ 3900363 h 4303676"/>
                <a:gd name="csX12" fmla="*/ 254 w 4893240"/>
                <a:gd name="csY12" fmla="*/ 3279955 h 4303676"/>
                <a:gd name="csX13" fmla="*/ 5093 w 4893240"/>
                <a:gd name="csY13" fmla="*/ 3263916 h 4303676"/>
                <a:gd name="csX14" fmla="*/ 230997 w 4893240"/>
                <a:gd name="csY14" fmla="*/ 3196117 h 4303676"/>
                <a:gd name="csX15" fmla="*/ 289553 w 4893240"/>
                <a:gd name="csY15" fmla="*/ 3111954 h 4303676"/>
                <a:gd name="csX16" fmla="*/ 847436 w 4893240"/>
                <a:gd name="csY16" fmla="*/ 2920900 h 4303676"/>
                <a:gd name="csX17" fmla="*/ 1002606 w 4893240"/>
                <a:gd name="csY17" fmla="*/ 2875502 h 4303676"/>
                <a:gd name="csX18" fmla="*/ 1023049 w 4893240"/>
                <a:gd name="csY18" fmla="*/ 2740068 h 4303676"/>
                <a:gd name="csX19" fmla="*/ 699171 w 4893240"/>
                <a:gd name="csY19" fmla="*/ 2506389 h 4303676"/>
                <a:gd name="csX20" fmla="*/ 934807 w 4893240"/>
                <a:gd name="csY20" fmla="*/ 1834874 h 4303676"/>
                <a:gd name="csX21" fmla="*/ 1102536 w 4893240"/>
                <a:gd name="csY21" fmla="*/ 1252906 h 4303676"/>
                <a:gd name="csX22" fmla="*/ 1325614 w 4893240"/>
                <a:gd name="csY22" fmla="*/ 1047444 h 4303676"/>
                <a:gd name="csX23" fmla="*/ 1317948 w 4893240"/>
                <a:gd name="csY23" fmla="*/ 961432 h 4303676"/>
                <a:gd name="csX24" fmla="*/ 1219648 w 4893240"/>
                <a:gd name="csY24" fmla="*/ 940989 h 4303676"/>
                <a:gd name="csX25" fmla="*/ 1255532 w 4893240"/>
                <a:gd name="csY25" fmla="*/ 544093 h 4303676"/>
                <a:gd name="csX26" fmla="*/ 1455339 w 4893240"/>
                <a:gd name="csY26" fmla="*/ 194281 h 4303676"/>
                <a:gd name="csX27" fmla="*/ 1894153 w 4893240"/>
                <a:gd name="csY27" fmla="*/ 121100 h 4303676"/>
                <a:gd name="csX28" fmla="*/ 2267018 w 4893240"/>
                <a:gd name="csY28" fmla="*/ 278500 h 4303676"/>
                <a:gd name="csX29" fmla="*/ 2085424 w 4893240"/>
                <a:gd name="csY29" fmla="*/ 460637 h 4303676"/>
                <a:gd name="csX30" fmla="*/ 2085424 w 4893240"/>
                <a:gd name="csY30" fmla="*/ 468574 h 4303676"/>
                <a:gd name="csX31" fmla="*/ 2129355 w 4893240"/>
                <a:gd name="csY31" fmla="*/ 605259 h 4303676"/>
                <a:gd name="csX32" fmla="*/ 2274249 w 4893240"/>
                <a:gd name="csY32" fmla="*/ 792126 h 4303676"/>
                <a:gd name="csX33" fmla="*/ 2133596 w 4893240"/>
                <a:gd name="csY33" fmla="*/ 797074 h 4303676"/>
                <a:gd name="csX34" fmla="*/ 1978099 w 4893240"/>
                <a:gd name="csY34" fmla="*/ 1010799 h 4303676"/>
                <a:gd name="csX35" fmla="*/ 1987070 w 4893240"/>
                <a:gd name="csY35" fmla="*/ 1261931 h 4303676"/>
                <a:gd name="csX36" fmla="*/ 1963257 w 4893240"/>
                <a:gd name="csY36" fmla="*/ 1276339 h 4303676"/>
                <a:gd name="csX37" fmla="*/ 1999195 w 4893240"/>
                <a:gd name="csY37" fmla="*/ 1656434 h 4303676"/>
                <a:gd name="csX38" fmla="*/ 2350746 w 4893240"/>
                <a:gd name="csY38" fmla="*/ 1733149 h 4303676"/>
                <a:gd name="csX39" fmla="*/ 2365970 w 4893240"/>
                <a:gd name="csY39" fmla="*/ 1831503 h 4303676"/>
                <a:gd name="csX40" fmla="*/ 2321170 w 4893240"/>
                <a:gd name="csY40" fmla="*/ 1927193 h 4303676"/>
                <a:gd name="csX41" fmla="*/ 2297736 w 4893240"/>
                <a:gd name="csY41" fmla="*/ 1989935 h 4303676"/>
                <a:gd name="csX42" fmla="*/ 2257884 w 4893240"/>
                <a:gd name="csY42" fmla="*/ 2020165 h 4303676"/>
                <a:gd name="csX43" fmla="*/ 2246249 w 4893240"/>
                <a:gd name="csY43" fmla="*/ 2046208 h 4303676"/>
                <a:gd name="csX44" fmla="*/ 2198621 w 4893240"/>
                <a:gd name="csY44" fmla="*/ 2084701 h 4303676"/>
                <a:gd name="csX45" fmla="*/ 2440999 w 4893240"/>
                <a:gd name="csY45" fmla="*/ 2205890 h 4303676"/>
                <a:gd name="csX46" fmla="*/ 2377061 w 4893240"/>
                <a:gd name="csY46" fmla="*/ 1972755 h 4303676"/>
                <a:gd name="csX47" fmla="*/ 2538049 w 4893240"/>
                <a:gd name="csY47" fmla="*/ 1906859 h 4303676"/>
                <a:gd name="csX48" fmla="*/ 2456169 w 4893240"/>
                <a:gd name="csY48" fmla="*/ 1545086 h 4303676"/>
                <a:gd name="csX49" fmla="*/ 2691587 w 4893240"/>
                <a:gd name="csY49" fmla="*/ 1504363 h 4303676"/>
                <a:gd name="csX50" fmla="*/ 2891775 w 4893240"/>
                <a:gd name="csY50" fmla="*/ 1423897 h 4303676"/>
                <a:gd name="csX51" fmla="*/ 2936684 w 4893240"/>
                <a:gd name="csY51" fmla="*/ 1769577 h 4303676"/>
                <a:gd name="csX52" fmla="*/ 3049120 w 4893240"/>
                <a:gd name="csY52" fmla="*/ 1756800 h 4303676"/>
                <a:gd name="csX53" fmla="*/ 3190589 w 4893240"/>
                <a:gd name="csY53" fmla="*/ 2216003 h 4303676"/>
                <a:gd name="csX54" fmla="*/ 3300687 w 4893240"/>
                <a:gd name="csY54" fmla="*/ 2216873 h 4303676"/>
                <a:gd name="csX55" fmla="*/ 3286659 w 4893240"/>
                <a:gd name="csY55" fmla="*/ 2063443 h 4303676"/>
                <a:gd name="csX56" fmla="*/ 3297642 w 4893240"/>
                <a:gd name="csY56" fmla="*/ 2003908 h 4303676"/>
                <a:gd name="csX57" fmla="*/ 3556276 w 4893240"/>
                <a:gd name="csY57" fmla="*/ 2038922 h 4303676"/>
                <a:gd name="csX58" fmla="*/ 3424105 w 4893240"/>
                <a:gd name="csY58" fmla="*/ 1812855 h 4303676"/>
                <a:gd name="csX59" fmla="*/ 3167427 w 4893240"/>
                <a:gd name="csY59" fmla="*/ 1595432 h 4303676"/>
                <a:gd name="csX60" fmla="*/ 3328795 w 4893240"/>
                <a:gd name="csY60" fmla="*/ 1482616 h 4303676"/>
                <a:gd name="csX61" fmla="*/ 3560626 w 4893240"/>
                <a:gd name="csY61" fmla="*/ 1671005 h 4303676"/>
                <a:gd name="csX62" fmla="*/ 3583189 w 4893240"/>
                <a:gd name="csY62" fmla="*/ 1715697 h 4303676"/>
                <a:gd name="csX63" fmla="*/ 3535453 w 4893240"/>
                <a:gd name="csY63" fmla="*/ 1223546 h 4303676"/>
                <a:gd name="csX64" fmla="*/ 3743307 w 4893240"/>
                <a:gd name="csY64" fmla="*/ 1041300 h 4303676"/>
                <a:gd name="csX65" fmla="*/ 3807843 w 4893240"/>
                <a:gd name="csY65" fmla="*/ 1334296 h 4303676"/>
                <a:gd name="csX66" fmla="*/ 3717971 w 4893240"/>
                <a:gd name="csY66" fmla="*/ 1688838 h 4303676"/>
                <a:gd name="csX67" fmla="*/ 4016676 w 4893240"/>
                <a:gd name="csY67" fmla="*/ 1478538 h 4303676"/>
                <a:gd name="csX68" fmla="*/ 4122097 w 4893240"/>
                <a:gd name="csY68" fmla="*/ 1702376 h 4303676"/>
                <a:gd name="csX69" fmla="*/ 3764728 w 4893240"/>
                <a:gd name="csY69" fmla="*/ 1889135 h 4303676"/>
                <a:gd name="csX70" fmla="*/ 3626358 w 4893240"/>
                <a:gd name="csY70" fmla="*/ 2047078 h 4303676"/>
                <a:gd name="csX71" fmla="*/ 3889071 w 4893240"/>
                <a:gd name="csY71" fmla="*/ 2094107 h 4303676"/>
                <a:gd name="csX72" fmla="*/ 3894725 w 4893240"/>
                <a:gd name="csY72" fmla="*/ 2115800 h 4303676"/>
                <a:gd name="csX73" fmla="*/ 3852643 w 4893240"/>
                <a:gd name="csY73" fmla="*/ 2232912 h 4303676"/>
                <a:gd name="csX74" fmla="*/ 4041250 w 4893240"/>
                <a:gd name="csY74" fmla="*/ 2232912 h 4303676"/>
                <a:gd name="csX75" fmla="*/ 3869606 w 4893240"/>
                <a:gd name="csY75" fmla="*/ 2019349 h 4303676"/>
                <a:gd name="csX76" fmla="*/ 3898803 w 4893240"/>
                <a:gd name="csY76" fmla="*/ 1840039 h 4303676"/>
                <a:gd name="csX77" fmla="*/ 4148956 w 4893240"/>
                <a:gd name="csY77" fmla="*/ 2004017 h 4303676"/>
                <a:gd name="csX78" fmla="*/ 4165158 w 4893240"/>
                <a:gd name="csY78" fmla="*/ 2012009 h 4303676"/>
                <a:gd name="csX79" fmla="*/ 4157383 w 4893240"/>
                <a:gd name="csY79" fmla="*/ 1931271 h 4303676"/>
                <a:gd name="csX80" fmla="*/ 4108505 w 4893240"/>
                <a:gd name="csY80" fmla="*/ 1893647 h 4303676"/>
                <a:gd name="csX81" fmla="*/ 4189733 w 4893240"/>
                <a:gd name="csY81" fmla="*/ 1731627 h 4303676"/>
                <a:gd name="csX82" fmla="*/ 4258293 w 4893240"/>
                <a:gd name="csY82" fmla="*/ 1763487 h 4303676"/>
                <a:gd name="csX83" fmla="*/ 4345718 w 4893240"/>
                <a:gd name="csY83" fmla="*/ 1710423 h 4303676"/>
                <a:gd name="csX84" fmla="*/ 4520788 w 4893240"/>
                <a:gd name="csY84" fmla="*/ 1605381 h 4303676"/>
                <a:gd name="csX85" fmla="*/ 4559934 w 4893240"/>
                <a:gd name="csY85" fmla="*/ 1719774 h 4303676"/>
                <a:gd name="csX86" fmla="*/ 4595763 w 4893240"/>
                <a:gd name="csY86" fmla="*/ 1740489 h 4303676"/>
                <a:gd name="csX87" fmla="*/ 4634854 w 4893240"/>
                <a:gd name="csY87" fmla="*/ 2010269 h 4303676"/>
                <a:gd name="csX88" fmla="*/ 4596252 w 4893240"/>
                <a:gd name="csY88" fmla="*/ 2065835 h 4303676"/>
                <a:gd name="csX89" fmla="*/ 4892075 w 4893240"/>
                <a:gd name="csY89" fmla="*/ 2429076 h 4303676"/>
                <a:gd name="csX90" fmla="*/ 4860161 w 4893240"/>
                <a:gd name="csY90" fmla="*/ 2483282 h 4303676"/>
                <a:gd name="csX91" fmla="*/ 4657037 w 4893240"/>
                <a:gd name="csY91" fmla="*/ 2368291 h 4303676"/>
                <a:gd name="csX92" fmla="*/ 4604244 w 4893240"/>
                <a:gd name="csY92" fmla="*/ 2383678 h 4303676"/>
                <a:gd name="csX93" fmla="*/ 4596198 w 4893240"/>
                <a:gd name="csY93" fmla="*/ 2421410 h 4303676"/>
                <a:gd name="csX94" fmla="*/ 4857496 w 4893240"/>
                <a:gd name="csY94" fmla="*/ 2663788 h 4303676"/>
                <a:gd name="csX95" fmla="*/ 4752509 w 4893240"/>
                <a:gd name="csY95" fmla="*/ 2690755 h 4303676"/>
                <a:gd name="csX96" fmla="*/ 4704229 w 4893240"/>
                <a:gd name="csY96" fmla="*/ 2833855 h 4303676"/>
                <a:gd name="csX97" fmla="*/ 4494527 w 4893240"/>
                <a:gd name="csY97" fmla="*/ 2756053 h 4303676"/>
                <a:gd name="csX98" fmla="*/ 4216265 w 4893240"/>
                <a:gd name="csY98" fmla="*/ 3514885 h 4303676"/>
                <a:gd name="csX99" fmla="*/ 4183970 w 4893240"/>
                <a:gd name="csY99" fmla="*/ 3525704 h 4303676"/>
                <a:gd name="csX100" fmla="*/ 3984869 w 4893240"/>
                <a:gd name="csY100" fmla="*/ 3520104 h 4303676"/>
                <a:gd name="csX101" fmla="*/ 2858773 w 4893240"/>
                <a:gd name="csY101" fmla="*/ 3487809 h 4303676"/>
                <a:gd name="csX102" fmla="*/ 2710290 w 4893240"/>
                <a:gd name="csY102" fmla="*/ 3490799 h 4303676"/>
                <a:gd name="csX103" fmla="*/ 2821584 w 4893240"/>
                <a:gd name="csY103" fmla="*/ 3880518 h 4303676"/>
                <a:gd name="csX104" fmla="*/ 3068910 w 4893240"/>
                <a:gd name="csY104" fmla="*/ 3881007 h 4303676"/>
                <a:gd name="csX105" fmla="*/ 3591127 w 4893240"/>
                <a:gd name="csY105" fmla="*/ 3897590 h 4303676"/>
                <a:gd name="csX106" fmla="*/ 4065390 w 4893240"/>
                <a:gd name="csY106" fmla="*/ 3902864 h 4303676"/>
                <a:gd name="csX107" fmla="*/ 4127100 w 4893240"/>
                <a:gd name="csY107" fmla="*/ 3985940 h 4303676"/>
                <a:gd name="csX108" fmla="*/ 4027984 w 4893240"/>
                <a:gd name="csY108" fmla="*/ 4026445 h 4303676"/>
                <a:gd name="csX109" fmla="*/ 2869538 w 4893240"/>
                <a:gd name="csY109" fmla="*/ 4004915 h 4303676"/>
                <a:gd name="csX110" fmla="*/ 2720838 w 4893240"/>
                <a:gd name="csY110" fmla="*/ 3991975 h 4303676"/>
                <a:gd name="csX111" fmla="*/ 2257721 w 4893240"/>
                <a:gd name="csY111" fmla="*/ 2300275 h 4303676"/>
                <a:gd name="csX112" fmla="*/ 2004577 w 4893240"/>
                <a:gd name="csY112" fmla="*/ 2119769 h 4303676"/>
                <a:gd name="csX113" fmla="*/ 2010177 w 4893240"/>
                <a:gd name="csY113" fmla="*/ 2435165 h 4303676"/>
                <a:gd name="csX114" fmla="*/ 1918293 w 4893240"/>
                <a:gd name="csY114" fmla="*/ 2556083 h 4303676"/>
                <a:gd name="csX115" fmla="*/ 1918565 w 4893240"/>
                <a:gd name="csY115" fmla="*/ 2661396 h 4303676"/>
                <a:gd name="csX116" fmla="*/ 1907528 w 4893240"/>
                <a:gd name="csY116" fmla="*/ 3167465 h 4303676"/>
                <a:gd name="csX117" fmla="*/ 1727294 w 4893240"/>
                <a:gd name="csY117" fmla="*/ 3703709 h 4303676"/>
                <a:gd name="csX118" fmla="*/ 1616217 w 4893240"/>
                <a:gd name="csY118" fmla="*/ 4018235 h 4303676"/>
                <a:gd name="csX119" fmla="*/ 1584303 w 4893240"/>
                <a:gd name="csY119" fmla="*/ 4032208 h 4303676"/>
                <a:gd name="csX120" fmla="*/ 1763123 w 4893240"/>
                <a:gd name="csY120" fmla="*/ 4216955 h 4303676"/>
                <a:gd name="csX121" fmla="*/ 1780956 w 4893240"/>
                <a:gd name="csY121" fmla="*/ 4258384 h 4303676"/>
                <a:gd name="csX122" fmla="*/ 2888187 w 4893240"/>
                <a:gd name="csY122" fmla="*/ 4258384 h 4303676"/>
                <a:gd name="csX123" fmla="*/ 2994859 w 4893240"/>
                <a:gd name="csY123" fmla="*/ 4041288 h 4303676"/>
                <a:gd name="csX124" fmla="*/ 3028242 w 4893240"/>
                <a:gd name="csY124" fmla="*/ 4258384 h 4303676"/>
                <a:gd name="csX125" fmla="*/ 3798763 w 4893240"/>
                <a:gd name="csY125" fmla="*/ 4258384 h 4303676"/>
                <a:gd name="csX126" fmla="*/ 3860744 w 4893240"/>
                <a:gd name="csY126" fmla="*/ 4053412 h 4303676"/>
                <a:gd name="csX127" fmla="*/ 3922725 w 4893240"/>
                <a:gd name="csY127" fmla="*/ 4258384 h 4303676"/>
                <a:gd name="csX128" fmla="*/ 4313369 w 4893240"/>
                <a:gd name="csY128" fmla="*/ 4258384 h 4303676"/>
                <a:gd name="csX129" fmla="*/ 4292056 w 4893240"/>
                <a:gd name="csY129" fmla="*/ 4301717 h 4303676"/>
                <a:gd name="csX130" fmla="*/ 502626 w 4893240"/>
                <a:gd name="csY130" fmla="*/ 4297476 h 4303676"/>
                <a:gd name="csX131" fmla="*/ 503985 w 4893240"/>
                <a:gd name="csY131" fmla="*/ 4258384 h 4303676"/>
                <a:gd name="csX132" fmla="*/ 1449576 w 4893240"/>
                <a:gd name="csY132" fmla="*/ 4258384 h 4303676"/>
                <a:gd name="csX133" fmla="*/ 1934495 w 4893240"/>
                <a:gd name="csY133" fmla="*/ 568342 h 4303676"/>
                <a:gd name="csX134" fmla="*/ 1966682 w 4893240"/>
                <a:gd name="csY134" fmla="*/ 479448 h 4303676"/>
                <a:gd name="csX135" fmla="*/ 1872786 w 4893240"/>
                <a:gd name="csY135" fmla="*/ 449600 h 4303676"/>
                <a:gd name="csX136" fmla="*/ 1789003 w 4893240"/>
                <a:gd name="csY136" fmla="*/ 568342 h 4303676"/>
                <a:gd name="csX137" fmla="*/ 1934495 w 4893240"/>
                <a:gd name="csY137" fmla="*/ 568342 h 4303676"/>
                <a:gd name="csX138" fmla="*/ 2019148 w 4893240"/>
                <a:gd name="csY138" fmla="*/ 488582 h 4303676"/>
                <a:gd name="csX139" fmla="*/ 2028663 w 4893240"/>
                <a:gd name="csY139" fmla="*/ 692630 h 4303676"/>
                <a:gd name="csX140" fmla="*/ 2085424 w 4893240"/>
                <a:gd name="csY140" fmla="*/ 565569 h 4303676"/>
                <a:gd name="csX141" fmla="*/ 2019203 w 4893240"/>
                <a:gd name="csY141" fmla="*/ 488582 h 4303676"/>
                <a:gd name="csX142" fmla="*/ 1934441 w 4893240"/>
                <a:gd name="csY142" fmla="*/ 606074 h 4303676"/>
                <a:gd name="csX143" fmla="*/ 1678688 w 4893240"/>
                <a:gd name="csY143" fmla="*/ 611294 h 4303676"/>
                <a:gd name="csX144" fmla="*/ 1541677 w 4893240"/>
                <a:gd name="csY144" fmla="*/ 582315 h 4303676"/>
                <a:gd name="csX145" fmla="*/ 1625950 w 4893240"/>
                <a:gd name="csY145" fmla="*/ 768910 h 4303676"/>
                <a:gd name="csX146" fmla="*/ 1695053 w 4893240"/>
                <a:gd name="csY146" fmla="*/ 713562 h 4303676"/>
                <a:gd name="csX147" fmla="*/ 1785904 w 4893240"/>
                <a:gd name="csY147" fmla="*/ 778914 h 4303676"/>
                <a:gd name="csX148" fmla="*/ 1832118 w 4893240"/>
                <a:gd name="csY148" fmla="*/ 1004710 h 4303676"/>
                <a:gd name="csX149" fmla="*/ 2047638 w 4893240"/>
                <a:gd name="csY149" fmla="*/ 880857 h 4303676"/>
                <a:gd name="csX150" fmla="*/ 1918293 w 4893240"/>
                <a:gd name="csY150" fmla="*/ 818876 h 4303676"/>
                <a:gd name="csX151" fmla="*/ 1869524 w 4893240"/>
                <a:gd name="csY151" fmla="*/ 726883 h 4303676"/>
                <a:gd name="csX152" fmla="*/ 1939769 w 4893240"/>
                <a:gd name="csY152" fmla="*/ 781252 h 4303676"/>
                <a:gd name="csX153" fmla="*/ 2061393 w 4893240"/>
                <a:gd name="csY153" fmla="*/ 843396 h 4303676"/>
                <a:gd name="csX154" fmla="*/ 2068515 w 4893240"/>
                <a:gd name="csY154" fmla="*/ 842418 h 4303676"/>
                <a:gd name="csX155" fmla="*/ 2108477 w 4893240"/>
                <a:gd name="csY155" fmla="*/ 755318 h 4303676"/>
                <a:gd name="csX156" fmla="*/ 2252664 w 4893240"/>
                <a:gd name="csY156" fmla="*/ 759341 h 4303676"/>
                <a:gd name="csX157" fmla="*/ 2125821 w 4893240"/>
                <a:gd name="csY157" fmla="*/ 649026 h 4303676"/>
                <a:gd name="csX158" fmla="*/ 2090752 w 4893240"/>
                <a:gd name="csY158" fmla="*/ 705679 h 4303676"/>
                <a:gd name="csX159" fmla="*/ 1934495 w 4893240"/>
                <a:gd name="csY159" fmla="*/ 606074 h 4303676"/>
                <a:gd name="csX160" fmla="*/ 1950697 w 4893240"/>
                <a:gd name="csY160" fmla="*/ 1128563 h 4303676"/>
                <a:gd name="csX161" fmla="*/ 1940258 w 4893240"/>
                <a:gd name="csY161" fmla="*/ 1044671 h 4303676"/>
                <a:gd name="csX162" fmla="*/ 1819504 w 4893240"/>
                <a:gd name="csY162" fmla="*/ 1048531 h 4303676"/>
                <a:gd name="csX163" fmla="*/ 1702936 w 4893240"/>
                <a:gd name="csY163" fmla="*/ 1185053 h 4303676"/>
                <a:gd name="csX164" fmla="*/ 1749748 w 4893240"/>
                <a:gd name="csY164" fmla="*/ 1247088 h 4303676"/>
                <a:gd name="csX165" fmla="*/ 1947218 w 4893240"/>
                <a:gd name="csY165" fmla="*/ 1231103 h 4303676"/>
                <a:gd name="csX166" fmla="*/ 1950697 w 4893240"/>
                <a:gd name="csY166" fmla="*/ 1166187 h 4303676"/>
                <a:gd name="csX167" fmla="*/ 1842666 w 4893240"/>
                <a:gd name="csY167" fmla="*/ 1152812 h 4303676"/>
                <a:gd name="csX168" fmla="*/ 1950752 w 4893240"/>
                <a:gd name="csY168" fmla="*/ 1128509 h 4303676"/>
                <a:gd name="csX169" fmla="*/ 1664171 w 4893240"/>
                <a:gd name="csY169" fmla="*/ 1714827 h 4303676"/>
                <a:gd name="csX170" fmla="*/ 1666998 w 4893240"/>
                <a:gd name="csY170" fmla="*/ 1204843 h 4303676"/>
                <a:gd name="csX171" fmla="*/ 1336542 w 4893240"/>
                <a:gd name="csY171" fmla="*/ 1087732 h 4303676"/>
                <a:gd name="csX172" fmla="*/ 1296961 w 4893240"/>
                <a:gd name="csY172" fmla="*/ 1102574 h 4303676"/>
                <a:gd name="csX173" fmla="*/ 1010652 w 4893240"/>
                <a:gd name="csY173" fmla="*/ 1532744 h 4303676"/>
                <a:gd name="csX174" fmla="*/ 1603114 w 4893240"/>
                <a:gd name="csY174" fmla="*/ 2092693 h 4303676"/>
                <a:gd name="csX175" fmla="*/ 1896056 w 4893240"/>
                <a:gd name="csY175" fmla="*/ 2038161 h 4303676"/>
                <a:gd name="csX176" fmla="*/ 1912911 w 4893240"/>
                <a:gd name="csY176" fmla="*/ 1715697 h 4303676"/>
                <a:gd name="csX177" fmla="*/ 1457568 w 4893240"/>
                <a:gd name="csY177" fmla="*/ 1780287 h 4303676"/>
                <a:gd name="csX178" fmla="*/ 1252759 w 4893240"/>
                <a:gd name="csY178" fmla="*/ 1785833 h 4303676"/>
                <a:gd name="csX179" fmla="*/ 1228130 w 4893240"/>
                <a:gd name="csY179" fmla="*/ 1755604 h 4303676"/>
                <a:gd name="csX180" fmla="*/ 1312184 w 4893240"/>
                <a:gd name="csY180" fmla="*/ 1742718 h 4303676"/>
                <a:gd name="csX181" fmla="*/ 1341653 w 4893240"/>
                <a:gd name="csY181" fmla="*/ 1648279 h 4303676"/>
                <a:gd name="csX182" fmla="*/ 1475401 w 4893240"/>
                <a:gd name="csY182" fmla="*/ 1340277 h 4303676"/>
                <a:gd name="csX183" fmla="*/ 1517265 w 4893240"/>
                <a:gd name="csY183" fmla="*/ 1349465 h 4303676"/>
                <a:gd name="csX184" fmla="*/ 1352526 w 4893240"/>
                <a:gd name="csY184" fmla="*/ 1742610 h 4303676"/>
                <a:gd name="csX185" fmla="*/ 1664062 w 4893240"/>
                <a:gd name="csY185" fmla="*/ 1714827 h 4303676"/>
                <a:gd name="csX186" fmla="*/ 1923730 w 4893240"/>
                <a:gd name="csY186" fmla="*/ 1279329 h 4303676"/>
                <a:gd name="csX187" fmla="*/ 1767473 w 4893240"/>
                <a:gd name="csY187" fmla="*/ 1284820 h 4303676"/>
                <a:gd name="csX188" fmla="*/ 1713593 w 4893240"/>
                <a:gd name="csY188" fmla="*/ 1704877 h 4303676"/>
                <a:gd name="csX189" fmla="*/ 1960701 w 4893240"/>
                <a:gd name="csY189" fmla="*/ 1661110 h 4303676"/>
                <a:gd name="csX190" fmla="*/ 1923730 w 4893240"/>
                <a:gd name="csY190" fmla="*/ 1279329 h 4303676"/>
                <a:gd name="csX191" fmla="*/ 2898898 w 4893240"/>
                <a:gd name="csY191" fmla="*/ 1742664 h 4303676"/>
                <a:gd name="csX192" fmla="*/ 2910043 w 4893240"/>
                <a:gd name="csY192" fmla="*/ 1508061 h 4303676"/>
                <a:gd name="csX193" fmla="*/ 2732799 w 4893240"/>
                <a:gd name="csY193" fmla="*/ 1529101 h 4303676"/>
                <a:gd name="csX194" fmla="*/ 2825771 w 4893240"/>
                <a:gd name="csY194" fmla="*/ 1624628 h 4303676"/>
                <a:gd name="csX195" fmla="*/ 2898898 w 4893240"/>
                <a:gd name="csY195" fmla="*/ 1742664 h 4303676"/>
                <a:gd name="csX196" fmla="*/ 2672667 w 4893240"/>
                <a:gd name="csY196" fmla="*/ 1538018 h 4303676"/>
                <a:gd name="csX197" fmla="*/ 2508200 w 4893240"/>
                <a:gd name="csY197" fmla="*/ 1543237 h 4303676"/>
                <a:gd name="csX198" fmla="*/ 2575944 w 4893240"/>
                <a:gd name="csY198" fmla="*/ 1893375 h 4303676"/>
                <a:gd name="csX199" fmla="*/ 2624170 w 4893240"/>
                <a:gd name="csY199" fmla="*/ 1877119 h 4303676"/>
                <a:gd name="csX200" fmla="*/ 2672667 w 4893240"/>
                <a:gd name="csY200" fmla="*/ 1538018 h 4303676"/>
                <a:gd name="csX201" fmla="*/ 2661902 w 4893240"/>
                <a:gd name="csY201" fmla="*/ 1861135 h 4303676"/>
                <a:gd name="csX202" fmla="*/ 2871876 w 4893240"/>
                <a:gd name="csY202" fmla="*/ 1788443 h 4303676"/>
                <a:gd name="csX203" fmla="*/ 2712411 w 4893240"/>
                <a:gd name="csY203" fmla="*/ 1570803 h 4303676"/>
                <a:gd name="csX204" fmla="*/ 2694034 w 4893240"/>
                <a:gd name="csY204" fmla="*/ 1599781 h 4303676"/>
                <a:gd name="csX205" fmla="*/ 2661847 w 4893240"/>
                <a:gd name="csY205" fmla="*/ 1861135 h 4303676"/>
                <a:gd name="csX206" fmla="*/ 4509968 w 4893240"/>
                <a:gd name="csY206" fmla="*/ 1699549 h 4303676"/>
                <a:gd name="csX207" fmla="*/ 4391334 w 4893240"/>
                <a:gd name="csY207" fmla="*/ 1691448 h 4303676"/>
                <a:gd name="csX208" fmla="*/ 4399164 w 4893240"/>
                <a:gd name="csY208" fmla="*/ 1699277 h 4303676"/>
                <a:gd name="csX209" fmla="*/ 4509968 w 4893240"/>
                <a:gd name="csY209" fmla="*/ 1699495 h 4303676"/>
                <a:gd name="csX210" fmla="*/ 2311655 w 4893240"/>
                <a:gd name="csY210" fmla="*/ 1742610 h 4303676"/>
                <a:gd name="csX211" fmla="*/ 2211887 w 4893240"/>
                <a:gd name="csY211" fmla="*/ 1678128 h 4303676"/>
                <a:gd name="csX212" fmla="*/ 1956352 w 4893240"/>
                <a:gd name="csY212" fmla="*/ 1705258 h 4303676"/>
                <a:gd name="csX213" fmla="*/ 1945315 w 4893240"/>
                <a:gd name="csY213" fmla="*/ 1936654 h 4303676"/>
                <a:gd name="csX214" fmla="*/ 2096244 w 4893240"/>
                <a:gd name="csY214" fmla="*/ 1923115 h 4303676"/>
                <a:gd name="csX215" fmla="*/ 2182474 w 4893240"/>
                <a:gd name="csY215" fmla="*/ 2038922 h 4303676"/>
                <a:gd name="csX216" fmla="*/ 2213464 w 4893240"/>
                <a:gd name="csY216" fmla="*/ 1967481 h 4303676"/>
                <a:gd name="csX217" fmla="*/ 2163390 w 4893240"/>
                <a:gd name="csY217" fmla="*/ 1882774 h 4303676"/>
                <a:gd name="csX218" fmla="*/ 2204004 w 4893240"/>
                <a:gd name="csY218" fmla="*/ 1885329 h 4303676"/>
                <a:gd name="csX219" fmla="*/ 2257829 w 4893240"/>
                <a:gd name="csY219" fmla="*/ 1974277 h 4303676"/>
                <a:gd name="csX220" fmla="*/ 2160726 w 4893240"/>
                <a:gd name="csY220" fmla="*/ 1836995 h 4303676"/>
                <a:gd name="csX221" fmla="*/ 2156159 w 4893240"/>
                <a:gd name="csY221" fmla="*/ 1807961 h 4303676"/>
                <a:gd name="csX222" fmla="*/ 2306327 w 4893240"/>
                <a:gd name="csY222" fmla="*/ 1882665 h 4303676"/>
                <a:gd name="csX223" fmla="*/ 2314156 w 4893240"/>
                <a:gd name="csY223" fmla="*/ 1802090 h 4303676"/>
                <a:gd name="csX224" fmla="*/ 2163336 w 4893240"/>
                <a:gd name="csY224" fmla="*/ 1753483 h 4303676"/>
                <a:gd name="csX225" fmla="*/ 2222979 w 4893240"/>
                <a:gd name="csY225" fmla="*/ 1720862 h 4303676"/>
                <a:gd name="csX226" fmla="*/ 2311655 w 4893240"/>
                <a:gd name="csY226" fmla="*/ 1742555 h 4303676"/>
                <a:gd name="csX227" fmla="*/ 4411832 w 4893240"/>
                <a:gd name="csY227" fmla="*/ 1738749 h 4303676"/>
                <a:gd name="csX228" fmla="*/ 4216972 w 4893240"/>
                <a:gd name="csY228" fmla="*/ 2027505 h 4303676"/>
                <a:gd name="csX229" fmla="*/ 4539491 w 4893240"/>
                <a:gd name="csY229" fmla="*/ 2054961 h 4303676"/>
                <a:gd name="csX230" fmla="*/ 4411777 w 4893240"/>
                <a:gd name="csY230" fmla="*/ 1738749 h 4303676"/>
                <a:gd name="csX231" fmla="*/ 4218712 w 4893240"/>
                <a:gd name="csY231" fmla="*/ 1791651 h 4303676"/>
                <a:gd name="csX232" fmla="*/ 4170486 w 4893240"/>
                <a:gd name="csY232" fmla="*/ 1888102 h 4303676"/>
                <a:gd name="csX233" fmla="*/ 4218712 w 4893240"/>
                <a:gd name="csY233" fmla="*/ 1791651 h 4303676"/>
                <a:gd name="csX234" fmla="*/ 3017260 w 4893240"/>
                <a:gd name="csY234" fmla="*/ 1791324 h 4303676"/>
                <a:gd name="csX235" fmla="*/ 2424797 w 4893240"/>
                <a:gd name="csY235" fmla="*/ 1990533 h 4303676"/>
                <a:gd name="csX236" fmla="*/ 2486615 w 4893240"/>
                <a:gd name="csY236" fmla="*/ 2200616 h 4303676"/>
                <a:gd name="csX237" fmla="*/ 3146767 w 4893240"/>
                <a:gd name="csY237" fmla="*/ 2216601 h 4303676"/>
                <a:gd name="csX238" fmla="*/ 3017260 w 4893240"/>
                <a:gd name="csY238" fmla="*/ 1791324 h 4303676"/>
                <a:gd name="csX239" fmla="*/ 3899183 w 4893240"/>
                <a:gd name="csY239" fmla="*/ 1883480 h 4303676"/>
                <a:gd name="csX240" fmla="*/ 3891626 w 4893240"/>
                <a:gd name="csY240" fmla="*/ 1954160 h 4303676"/>
                <a:gd name="csX241" fmla="*/ 4151511 w 4893240"/>
                <a:gd name="csY241" fmla="*/ 2238403 h 4303676"/>
                <a:gd name="csX242" fmla="*/ 4442387 w 4893240"/>
                <a:gd name="csY242" fmla="*/ 2243894 h 4303676"/>
                <a:gd name="csX243" fmla="*/ 4640835 w 4893240"/>
                <a:gd name="csY243" fmla="*/ 2244819 h 4303676"/>
                <a:gd name="csX244" fmla="*/ 4674272 w 4893240"/>
                <a:gd name="csY244" fmla="*/ 2330124 h 4303676"/>
                <a:gd name="csX245" fmla="*/ 4831562 w 4893240"/>
                <a:gd name="csY245" fmla="*/ 2447507 h 4303676"/>
                <a:gd name="csX246" fmla="*/ 4847003 w 4893240"/>
                <a:gd name="csY246" fmla="*/ 2383515 h 4303676"/>
                <a:gd name="csX247" fmla="*/ 4560912 w 4893240"/>
                <a:gd name="csY247" fmla="*/ 2093128 h 4303676"/>
                <a:gd name="csX248" fmla="*/ 4154882 w 4893240"/>
                <a:gd name="csY248" fmla="*/ 2062790 h 4303676"/>
                <a:gd name="csX249" fmla="*/ 4041359 w 4893240"/>
                <a:gd name="csY249" fmla="*/ 1960848 h 4303676"/>
                <a:gd name="csX250" fmla="*/ 3899238 w 4893240"/>
                <a:gd name="csY250" fmla="*/ 1883589 h 4303676"/>
                <a:gd name="csX251" fmla="*/ 959219 w 4893240"/>
                <a:gd name="csY251" fmla="*/ 1893484 h 4303676"/>
                <a:gd name="csX252" fmla="*/ 947203 w 4893240"/>
                <a:gd name="csY252" fmla="*/ 1900444 h 4303676"/>
                <a:gd name="csX253" fmla="*/ 879351 w 4893240"/>
                <a:gd name="csY253" fmla="*/ 2035497 h 4303676"/>
                <a:gd name="csX254" fmla="*/ 962046 w 4893240"/>
                <a:gd name="csY254" fmla="*/ 2087311 h 4303676"/>
                <a:gd name="csX255" fmla="*/ 969821 w 4893240"/>
                <a:gd name="csY255" fmla="*/ 2073718 h 4303676"/>
                <a:gd name="csX256" fmla="*/ 990916 w 4893240"/>
                <a:gd name="csY256" fmla="*/ 1966067 h 4303676"/>
                <a:gd name="csX257" fmla="*/ 959219 w 4893240"/>
                <a:gd name="csY257" fmla="*/ 1893539 h 4303676"/>
                <a:gd name="csX258" fmla="*/ 2046333 w 4893240"/>
                <a:gd name="csY258" fmla="*/ 1964545 h 4303676"/>
                <a:gd name="csX259" fmla="*/ 2070745 w 4893240"/>
                <a:gd name="csY259" fmla="*/ 2059365 h 4303676"/>
                <a:gd name="csX260" fmla="*/ 2046333 w 4893240"/>
                <a:gd name="csY260" fmla="*/ 1964545 h 4303676"/>
                <a:gd name="csX261" fmla="*/ 1956025 w 4893240"/>
                <a:gd name="csY261" fmla="*/ 1979714 h 4303676"/>
                <a:gd name="csX262" fmla="*/ 1945152 w 4893240"/>
                <a:gd name="csY262" fmla="*/ 1992817 h 4303676"/>
                <a:gd name="csX263" fmla="*/ 1933517 w 4893240"/>
                <a:gd name="csY263" fmla="*/ 2075784 h 4303676"/>
                <a:gd name="csX264" fmla="*/ 1551899 w 4893240"/>
                <a:gd name="csY264" fmla="*/ 2138581 h 4303676"/>
                <a:gd name="csX265" fmla="*/ 1395696 w 4893240"/>
                <a:gd name="csY265" fmla="*/ 2480618 h 4303676"/>
                <a:gd name="csX266" fmla="*/ 1697336 w 4893240"/>
                <a:gd name="csY266" fmla="*/ 2435002 h 4303676"/>
                <a:gd name="csX267" fmla="*/ 1953905 w 4893240"/>
                <a:gd name="csY267" fmla="*/ 2508183 h 4303676"/>
                <a:gd name="csX268" fmla="*/ 1967117 w 4893240"/>
                <a:gd name="csY268" fmla="*/ 2440602 h 4303676"/>
                <a:gd name="csX269" fmla="*/ 1961245 w 4893240"/>
                <a:gd name="csY269" fmla="*/ 2203552 h 4303676"/>
                <a:gd name="csX270" fmla="*/ 1956025 w 4893240"/>
                <a:gd name="csY270" fmla="*/ 1979823 h 4303676"/>
                <a:gd name="csX271" fmla="*/ 1503456 w 4893240"/>
                <a:gd name="csY271" fmla="*/ 2141299 h 4303676"/>
                <a:gd name="csX272" fmla="*/ 1106505 w 4893240"/>
                <a:gd name="csY272" fmla="*/ 2066759 h 4303676"/>
                <a:gd name="csX273" fmla="*/ 1018536 w 4893240"/>
                <a:gd name="csY273" fmla="*/ 2006627 h 4303676"/>
                <a:gd name="csX274" fmla="*/ 1013045 w 4893240"/>
                <a:gd name="csY274" fmla="*/ 2111723 h 4303676"/>
                <a:gd name="csX275" fmla="*/ 1420434 w 4893240"/>
                <a:gd name="csY275" fmla="*/ 2318543 h 4303676"/>
                <a:gd name="csX276" fmla="*/ 1503401 w 4893240"/>
                <a:gd name="csY276" fmla="*/ 2141299 h 4303676"/>
                <a:gd name="csX277" fmla="*/ 2290125 w 4893240"/>
                <a:gd name="csY277" fmla="*/ 2205836 h 4303676"/>
                <a:gd name="csX278" fmla="*/ 2125766 w 4893240"/>
                <a:gd name="csY278" fmla="*/ 2071435 h 4303676"/>
                <a:gd name="csX279" fmla="*/ 2047638 w 4893240"/>
                <a:gd name="csY279" fmla="*/ 2103567 h 4303676"/>
                <a:gd name="csX280" fmla="*/ 2164477 w 4893240"/>
                <a:gd name="csY280" fmla="*/ 2210240 h 4303676"/>
                <a:gd name="csX281" fmla="*/ 2244400 w 4893240"/>
                <a:gd name="csY281" fmla="*/ 2254279 h 4303676"/>
                <a:gd name="csX282" fmla="*/ 2253480 w 4893240"/>
                <a:gd name="csY282" fmla="*/ 2225898 h 4303676"/>
                <a:gd name="csX283" fmla="*/ 2290070 w 4893240"/>
                <a:gd name="csY283" fmla="*/ 2205836 h 4303676"/>
                <a:gd name="csX284" fmla="*/ 1104766 w 4893240"/>
                <a:gd name="csY284" fmla="*/ 2442886 h 4303676"/>
                <a:gd name="csX285" fmla="*/ 969984 w 4893240"/>
                <a:gd name="csY285" fmla="*/ 2472571 h 4303676"/>
                <a:gd name="csX286" fmla="*/ 967538 w 4893240"/>
                <a:gd name="csY286" fmla="*/ 2367367 h 4303676"/>
                <a:gd name="csX287" fmla="*/ 916267 w 4893240"/>
                <a:gd name="csY287" fmla="*/ 2316205 h 4303676"/>
                <a:gd name="csX288" fmla="*/ 855374 w 4893240"/>
                <a:gd name="csY288" fmla="*/ 2199312 h 4303676"/>
                <a:gd name="csX289" fmla="*/ 835420 w 4893240"/>
                <a:gd name="csY289" fmla="*/ 2114332 h 4303676"/>
                <a:gd name="csX290" fmla="*/ 749897 w 4893240"/>
                <a:gd name="csY290" fmla="*/ 2520253 h 4303676"/>
                <a:gd name="csX291" fmla="*/ 1096447 w 4893240"/>
                <a:gd name="csY291" fmla="*/ 2712394 h 4303676"/>
                <a:gd name="csX292" fmla="*/ 1317676 w 4893240"/>
                <a:gd name="csY292" fmla="*/ 2539989 h 4303676"/>
                <a:gd name="csX293" fmla="*/ 1390259 w 4893240"/>
                <a:gd name="csY293" fmla="*/ 2389060 h 4303676"/>
                <a:gd name="csX294" fmla="*/ 1104766 w 4893240"/>
                <a:gd name="csY294" fmla="*/ 2442886 h 4303676"/>
                <a:gd name="csX295" fmla="*/ 2754221 w 4893240"/>
                <a:gd name="csY295" fmla="*/ 3961256 h 4303676"/>
                <a:gd name="csX296" fmla="*/ 2836916 w 4893240"/>
                <a:gd name="csY296" fmla="*/ 3962072 h 4303676"/>
                <a:gd name="csX297" fmla="*/ 4001017 w 4893240"/>
                <a:gd name="csY297" fmla="*/ 3983330 h 4303676"/>
                <a:gd name="csX298" fmla="*/ 4087356 w 4893240"/>
                <a:gd name="csY298" fmla="*/ 3983928 h 4303676"/>
                <a:gd name="csX299" fmla="*/ 4084691 w 4893240"/>
                <a:gd name="csY299" fmla="*/ 3948208 h 4303676"/>
                <a:gd name="csX300" fmla="*/ 3634242 w 4893240"/>
                <a:gd name="csY300" fmla="*/ 3940705 h 4303676"/>
                <a:gd name="csX301" fmla="*/ 3085112 w 4893240"/>
                <a:gd name="csY301" fmla="*/ 3924122 h 4303676"/>
                <a:gd name="csX302" fmla="*/ 2782765 w 4893240"/>
                <a:gd name="csY302" fmla="*/ 3908573 h 4303676"/>
                <a:gd name="csX303" fmla="*/ 2355748 w 4893240"/>
                <a:gd name="csY303" fmla="*/ 2317728 h 4303676"/>
                <a:gd name="csX304" fmla="*/ 2365480 w 4893240"/>
                <a:gd name="csY304" fmla="*/ 2300166 h 4303676"/>
                <a:gd name="csX305" fmla="*/ 2589373 w 4893240"/>
                <a:gd name="csY305" fmla="*/ 2297285 h 4303676"/>
                <a:gd name="csX306" fmla="*/ 4512469 w 4893240"/>
                <a:gd name="csY306" fmla="*/ 2335452 h 4303676"/>
                <a:gd name="csX307" fmla="*/ 4631266 w 4893240"/>
                <a:gd name="csY307" fmla="*/ 2329906 h 4303676"/>
                <a:gd name="csX308" fmla="*/ 4637029 w 4893240"/>
                <a:gd name="csY308" fmla="*/ 2291794 h 4303676"/>
                <a:gd name="csX309" fmla="*/ 2290125 w 4893240"/>
                <a:gd name="csY309" fmla="*/ 2243677 h 4303676"/>
                <a:gd name="csX310" fmla="*/ 2754221 w 4893240"/>
                <a:gd name="csY310" fmla="*/ 3961256 h 4303676"/>
                <a:gd name="csX311" fmla="*/ 2481396 w 4893240"/>
                <a:gd name="csY311" fmla="*/ 2340563 h 4303676"/>
                <a:gd name="csX312" fmla="*/ 2403267 w 4893240"/>
                <a:gd name="csY312" fmla="*/ 2340563 h 4303676"/>
                <a:gd name="csX313" fmla="*/ 2415011 w 4893240"/>
                <a:gd name="csY313" fmla="*/ 2393464 h 4303676"/>
                <a:gd name="csX314" fmla="*/ 2502872 w 4893240"/>
                <a:gd name="csY314" fmla="*/ 2410645 h 4303676"/>
                <a:gd name="csX315" fmla="*/ 2481396 w 4893240"/>
                <a:gd name="csY315" fmla="*/ 2340563 h 4303676"/>
                <a:gd name="csX316" fmla="*/ 2882750 w 4893240"/>
                <a:gd name="csY316" fmla="*/ 2491383 h 4303676"/>
                <a:gd name="csX317" fmla="*/ 2860241 w 4893240"/>
                <a:gd name="csY317" fmla="*/ 2355025 h 4303676"/>
                <a:gd name="csX318" fmla="*/ 2852466 w 4893240"/>
                <a:gd name="csY318" fmla="*/ 2346652 h 4303676"/>
                <a:gd name="csX319" fmla="*/ 2532557 w 4893240"/>
                <a:gd name="csY319" fmla="*/ 2340563 h 4303676"/>
                <a:gd name="csX320" fmla="*/ 2560775 w 4893240"/>
                <a:gd name="csY320" fmla="*/ 2422769 h 4303676"/>
                <a:gd name="csX321" fmla="*/ 2882750 w 4893240"/>
                <a:gd name="csY321" fmla="*/ 2491383 h 4303676"/>
                <a:gd name="csX322" fmla="*/ 3189393 w 4893240"/>
                <a:gd name="csY322" fmla="*/ 2351926 h 4303676"/>
                <a:gd name="csX323" fmla="*/ 2904334 w 4893240"/>
                <a:gd name="csY323" fmla="*/ 2345945 h 4303676"/>
                <a:gd name="csX324" fmla="*/ 2930703 w 4893240"/>
                <a:gd name="csY324" fmla="*/ 2498940 h 4303676"/>
                <a:gd name="csX325" fmla="*/ 3176670 w 4893240"/>
                <a:gd name="csY325" fmla="*/ 2550700 h 4303676"/>
                <a:gd name="csX326" fmla="*/ 3243816 w 4893240"/>
                <a:gd name="csY326" fmla="*/ 2539826 h 4303676"/>
                <a:gd name="csX327" fmla="*/ 3189393 w 4893240"/>
                <a:gd name="csY327" fmla="*/ 2351926 h 4303676"/>
                <a:gd name="csX328" fmla="*/ 3313898 w 4893240"/>
                <a:gd name="csY328" fmla="*/ 2356710 h 4303676"/>
                <a:gd name="csX329" fmla="*/ 3233051 w 4893240"/>
                <a:gd name="csY329" fmla="*/ 2351382 h 4303676"/>
                <a:gd name="csX330" fmla="*/ 3291118 w 4893240"/>
                <a:gd name="csY330" fmla="*/ 2548906 h 4303676"/>
                <a:gd name="csX331" fmla="*/ 3281603 w 4893240"/>
                <a:gd name="csY331" fmla="*/ 2569566 h 4303676"/>
                <a:gd name="csX332" fmla="*/ 3523927 w 4893240"/>
                <a:gd name="csY332" fmla="*/ 2620673 h 4303676"/>
                <a:gd name="csX333" fmla="*/ 3523927 w 4893240"/>
                <a:gd name="csY333" fmla="*/ 2599197 h 4303676"/>
                <a:gd name="csX334" fmla="*/ 3376640 w 4893240"/>
                <a:gd name="csY334" fmla="*/ 2582126 h 4303676"/>
                <a:gd name="csX335" fmla="*/ 3324609 w 4893240"/>
                <a:gd name="csY335" fmla="*/ 2531780 h 4303676"/>
                <a:gd name="csX336" fmla="*/ 3313789 w 4893240"/>
                <a:gd name="csY336" fmla="*/ 2356765 h 4303676"/>
                <a:gd name="csX337" fmla="*/ 3884993 w 4893240"/>
                <a:gd name="csY337" fmla="*/ 2362147 h 4303676"/>
                <a:gd name="csX338" fmla="*/ 3798763 w 4893240"/>
                <a:gd name="csY338" fmla="*/ 2362147 h 4303676"/>
                <a:gd name="csX339" fmla="*/ 3702095 w 4893240"/>
                <a:gd name="csY339" fmla="*/ 2612953 h 4303676"/>
                <a:gd name="csX340" fmla="*/ 3567042 w 4893240"/>
                <a:gd name="csY340" fmla="*/ 2609963 h 4303676"/>
                <a:gd name="csX341" fmla="*/ 3567640 w 4893240"/>
                <a:gd name="csY341" fmla="*/ 2628176 h 4303676"/>
                <a:gd name="csX342" fmla="*/ 3576176 w 4893240"/>
                <a:gd name="csY342" fmla="*/ 2635842 h 4303676"/>
                <a:gd name="csX343" fmla="*/ 3763260 w 4893240"/>
                <a:gd name="csY343" fmla="*/ 2674716 h 4303676"/>
                <a:gd name="csX344" fmla="*/ 3884939 w 4893240"/>
                <a:gd name="csY344" fmla="*/ 2362147 h 4303676"/>
                <a:gd name="csX345" fmla="*/ 4100459 w 4893240"/>
                <a:gd name="csY345" fmla="*/ 2367530 h 4303676"/>
                <a:gd name="csX346" fmla="*/ 4046579 w 4893240"/>
                <a:gd name="csY346" fmla="*/ 2367530 h 4303676"/>
                <a:gd name="csX347" fmla="*/ 4027821 w 4893240"/>
                <a:gd name="csY347" fmla="*/ 2523842 h 4303676"/>
                <a:gd name="csX348" fmla="*/ 3997755 w 4893240"/>
                <a:gd name="csY348" fmla="*/ 2719734 h 4303676"/>
                <a:gd name="csX349" fmla="*/ 4148901 w 4893240"/>
                <a:gd name="csY349" fmla="*/ 2755346 h 4303676"/>
                <a:gd name="csX350" fmla="*/ 4116769 w 4893240"/>
                <a:gd name="csY350" fmla="*/ 2666343 h 4303676"/>
                <a:gd name="csX351" fmla="*/ 4100459 w 4893240"/>
                <a:gd name="csY351" fmla="*/ 2367530 h 4303676"/>
                <a:gd name="csX352" fmla="*/ 4175978 w 4893240"/>
                <a:gd name="csY352" fmla="*/ 2367476 h 4303676"/>
                <a:gd name="csX353" fmla="*/ 4140800 w 4893240"/>
                <a:gd name="csY353" fmla="*/ 2372749 h 4303676"/>
                <a:gd name="csX354" fmla="*/ 4111387 w 4893240"/>
                <a:gd name="csY354" fmla="*/ 2467243 h 4303676"/>
                <a:gd name="csX355" fmla="*/ 4157166 w 4893240"/>
                <a:gd name="csY355" fmla="*/ 2647640 h 4303676"/>
                <a:gd name="csX356" fmla="*/ 4176032 w 4893240"/>
                <a:gd name="csY356" fmla="*/ 2367530 h 4303676"/>
                <a:gd name="csX357" fmla="*/ 3901141 w 4893240"/>
                <a:gd name="csY357" fmla="*/ 2426684 h 4303676"/>
                <a:gd name="csX358" fmla="*/ 4011075 w 4893240"/>
                <a:gd name="csY358" fmla="*/ 2464035 h 4303676"/>
                <a:gd name="csX359" fmla="*/ 3930500 w 4893240"/>
                <a:gd name="csY359" fmla="*/ 2375033 h 4303676"/>
                <a:gd name="csX360" fmla="*/ 3901141 w 4893240"/>
                <a:gd name="csY360" fmla="*/ 2426684 h 4303676"/>
                <a:gd name="csX361" fmla="*/ 4515405 w 4893240"/>
                <a:gd name="csY361" fmla="*/ 2372913 h 4303676"/>
                <a:gd name="csX362" fmla="*/ 4219038 w 4893240"/>
                <a:gd name="csY362" fmla="*/ 2372913 h 4303676"/>
                <a:gd name="csX363" fmla="*/ 4202836 w 4893240"/>
                <a:gd name="csY363" fmla="*/ 2682709 h 4303676"/>
                <a:gd name="csX364" fmla="*/ 4256607 w 4893240"/>
                <a:gd name="csY364" fmla="*/ 2704348 h 4303676"/>
                <a:gd name="csX365" fmla="*/ 4594512 w 4893240"/>
                <a:gd name="csY365" fmla="*/ 2738165 h 4303676"/>
                <a:gd name="csX366" fmla="*/ 4719507 w 4893240"/>
                <a:gd name="csY366" fmla="*/ 2731695 h 4303676"/>
                <a:gd name="csX367" fmla="*/ 4410255 w 4893240"/>
                <a:gd name="csY367" fmla="*/ 2529170 h 4303676"/>
                <a:gd name="csX368" fmla="*/ 4305812 w 4893240"/>
                <a:gd name="csY368" fmla="*/ 2514599 h 4303676"/>
                <a:gd name="csX369" fmla="*/ 4372631 w 4893240"/>
                <a:gd name="csY369" fmla="*/ 2486055 h 4303676"/>
                <a:gd name="csX370" fmla="*/ 4531553 w 4893240"/>
                <a:gd name="csY370" fmla="*/ 2496820 h 4303676"/>
                <a:gd name="csX371" fmla="*/ 4515351 w 4893240"/>
                <a:gd name="csY371" fmla="*/ 2372913 h 4303676"/>
                <a:gd name="csX372" fmla="*/ 1067033 w 4893240"/>
                <a:gd name="csY372" fmla="*/ 2426847 h 4303676"/>
                <a:gd name="csX373" fmla="*/ 1007662 w 4893240"/>
                <a:gd name="csY373" fmla="*/ 2397107 h 4303676"/>
                <a:gd name="csX374" fmla="*/ 1023810 w 4893240"/>
                <a:gd name="csY374" fmla="*/ 2462350 h 4303676"/>
                <a:gd name="csX375" fmla="*/ 1067033 w 4893240"/>
                <a:gd name="csY375" fmla="*/ 2426847 h 4303676"/>
                <a:gd name="csX376" fmla="*/ 2520596 w 4893240"/>
                <a:gd name="csY376" fmla="*/ 2460284 h 4303676"/>
                <a:gd name="csX377" fmla="*/ 2432790 w 4893240"/>
                <a:gd name="csY377" fmla="*/ 2437666 h 4303676"/>
                <a:gd name="csX378" fmla="*/ 2430615 w 4893240"/>
                <a:gd name="csY378" fmla="*/ 2450606 h 4303676"/>
                <a:gd name="csX379" fmla="*/ 2623571 w 4893240"/>
                <a:gd name="csY379" fmla="*/ 3167084 h 4303676"/>
                <a:gd name="csX380" fmla="*/ 2755417 w 4893240"/>
                <a:gd name="csY380" fmla="*/ 3158657 h 4303676"/>
                <a:gd name="csX381" fmla="*/ 2761941 w 4893240"/>
                <a:gd name="csY381" fmla="*/ 3148436 h 4303676"/>
                <a:gd name="csX382" fmla="*/ 2681040 w 4893240"/>
                <a:gd name="csY382" fmla="*/ 3024474 h 4303676"/>
                <a:gd name="csX383" fmla="*/ 2679083 w 4893240"/>
                <a:gd name="csY383" fmla="*/ 2996256 h 4303676"/>
                <a:gd name="csX384" fmla="*/ 2945057 w 4893240"/>
                <a:gd name="csY384" fmla="*/ 2819937 h 4303676"/>
                <a:gd name="csX385" fmla="*/ 2920482 w 4893240"/>
                <a:gd name="csY385" fmla="*/ 2669171 h 4303676"/>
                <a:gd name="csX386" fmla="*/ 2647005 w 4893240"/>
                <a:gd name="csY386" fmla="*/ 2743222 h 4303676"/>
                <a:gd name="csX387" fmla="*/ 2613350 w 4893240"/>
                <a:gd name="csY387" fmla="*/ 2741917 h 4303676"/>
                <a:gd name="csX388" fmla="*/ 2520596 w 4893240"/>
                <a:gd name="csY388" fmla="*/ 2460284 h 4303676"/>
                <a:gd name="csX389" fmla="*/ 1880561 w 4893240"/>
                <a:gd name="csY389" fmla="*/ 2550700 h 4303676"/>
                <a:gd name="csX390" fmla="*/ 1600396 w 4893240"/>
                <a:gd name="csY390" fmla="*/ 2459088 h 4303676"/>
                <a:gd name="csX391" fmla="*/ 1539502 w 4893240"/>
                <a:gd name="csY391" fmla="*/ 3004194 h 4303676"/>
                <a:gd name="csX392" fmla="*/ 1389824 w 4893240"/>
                <a:gd name="csY392" fmla="*/ 3317850 h 4303676"/>
                <a:gd name="csX393" fmla="*/ 1294297 w 4893240"/>
                <a:gd name="csY393" fmla="*/ 3373198 h 4303676"/>
                <a:gd name="csX394" fmla="*/ 1224650 w 4893240"/>
                <a:gd name="csY394" fmla="*/ 3621394 h 4303676"/>
                <a:gd name="csX395" fmla="*/ 1154296 w 4893240"/>
                <a:gd name="csY395" fmla="*/ 3882802 h 4303676"/>
                <a:gd name="csX396" fmla="*/ 1262980 w 4893240"/>
                <a:gd name="csY396" fmla="*/ 3914172 h 4303676"/>
                <a:gd name="csX397" fmla="*/ 1529009 w 4893240"/>
                <a:gd name="csY397" fmla="*/ 3992953 h 4303676"/>
                <a:gd name="csX398" fmla="*/ 1605887 w 4893240"/>
                <a:gd name="csY398" fmla="*/ 3948697 h 4303676"/>
                <a:gd name="csX399" fmla="*/ 1702610 w 4893240"/>
                <a:gd name="csY399" fmla="*/ 3646784 h 4303676"/>
                <a:gd name="csX400" fmla="*/ 1826735 w 4893240"/>
                <a:gd name="csY400" fmla="*/ 3334542 h 4303676"/>
                <a:gd name="csX401" fmla="*/ 1875341 w 4893240"/>
                <a:gd name="csY401" fmla="*/ 2752899 h 4303676"/>
                <a:gd name="csX402" fmla="*/ 1880452 w 4893240"/>
                <a:gd name="csY402" fmla="*/ 2550700 h 4303676"/>
                <a:gd name="csX403" fmla="*/ 4569937 w 4893240"/>
                <a:gd name="csY403" fmla="*/ 2512315 h 4303676"/>
                <a:gd name="csX404" fmla="*/ 4638877 w 4893240"/>
                <a:gd name="csY404" fmla="*/ 2543034 h 4303676"/>
                <a:gd name="csX405" fmla="*/ 4770397 w 4893240"/>
                <a:gd name="csY405" fmla="*/ 2653947 h 4303676"/>
                <a:gd name="csX406" fmla="*/ 4794700 w 4893240"/>
                <a:gd name="csY406" fmla="*/ 2570436 h 4303676"/>
                <a:gd name="csX407" fmla="*/ 4580213 w 4893240"/>
                <a:gd name="csY407" fmla="*/ 2459088 h 4303676"/>
                <a:gd name="csX408" fmla="*/ 4569937 w 4893240"/>
                <a:gd name="csY408" fmla="*/ 2512315 h 4303676"/>
                <a:gd name="csX409" fmla="*/ 318042 w 4893240"/>
                <a:gd name="csY409" fmla="*/ 3396468 h 4303676"/>
                <a:gd name="csX410" fmla="*/ 558735 w 4893240"/>
                <a:gd name="csY410" fmla="*/ 3580454 h 4303676"/>
                <a:gd name="csX411" fmla="*/ 995755 w 4893240"/>
                <a:gd name="csY411" fmla="*/ 3403319 h 4303676"/>
                <a:gd name="csX412" fmla="*/ 1483556 w 4893240"/>
                <a:gd name="csY412" fmla="*/ 3061445 h 4303676"/>
                <a:gd name="csX413" fmla="*/ 1562609 w 4893240"/>
                <a:gd name="csY413" fmla="*/ 2469853 h 4303676"/>
                <a:gd name="csX414" fmla="*/ 1440061 w 4893240"/>
                <a:gd name="csY414" fmla="*/ 2522374 h 4303676"/>
                <a:gd name="csX415" fmla="*/ 1392597 w 4893240"/>
                <a:gd name="csY415" fmla="*/ 2528789 h 4303676"/>
                <a:gd name="csX416" fmla="*/ 1317513 w 4893240"/>
                <a:gd name="csY416" fmla="*/ 2970811 h 4303676"/>
                <a:gd name="csX417" fmla="*/ 1213885 w 4893240"/>
                <a:gd name="csY417" fmla="*/ 3098851 h 4303676"/>
                <a:gd name="csX418" fmla="*/ 948236 w 4893240"/>
                <a:gd name="csY418" fmla="*/ 3194215 h 4303676"/>
                <a:gd name="csX419" fmla="*/ 318042 w 4893240"/>
                <a:gd name="csY419" fmla="*/ 3396523 h 4303676"/>
                <a:gd name="csX420" fmla="*/ 2892373 w 4893240"/>
                <a:gd name="csY420" fmla="*/ 2535694 h 4303676"/>
                <a:gd name="csX421" fmla="*/ 2570290 w 4893240"/>
                <a:gd name="csY421" fmla="*/ 2469907 h 4303676"/>
                <a:gd name="csX422" fmla="*/ 2634935 w 4893240"/>
                <a:gd name="csY422" fmla="*/ 2701520 h 4303676"/>
                <a:gd name="csX423" fmla="*/ 2909608 w 4893240"/>
                <a:gd name="csY423" fmla="*/ 2631384 h 4303676"/>
                <a:gd name="csX424" fmla="*/ 2892319 w 4893240"/>
                <a:gd name="csY424" fmla="*/ 2535694 h 4303676"/>
                <a:gd name="csX425" fmla="*/ 3087559 w 4893240"/>
                <a:gd name="csY425" fmla="*/ 2582941 h 4303676"/>
                <a:gd name="csX426" fmla="*/ 3068964 w 4893240"/>
                <a:gd name="csY426" fmla="*/ 2571958 h 4303676"/>
                <a:gd name="csX427" fmla="*/ 2942121 w 4893240"/>
                <a:gd name="csY427" fmla="*/ 2545317 h 4303676"/>
                <a:gd name="csX428" fmla="*/ 2952941 w 4893240"/>
                <a:gd name="csY428" fmla="*/ 2615345 h 4303676"/>
                <a:gd name="csX429" fmla="*/ 3087559 w 4893240"/>
                <a:gd name="csY429" fmla="*/ 2582941 h 4303676"/>
                <a:gd name="csX430" fmla="*/ 1178545 w 4893240"/>
                <a:gd name="csY430" fmla="*/ 2861529 h 4303676"/>
                <a:gd name="csX431" fmla="*/ 885059 w 4893240"/>
                <a:gd name="csY431" fmla="*/ 2953250 h 4303676"/>
                <a:gd name="csX432" fmla="*/ 389320 w 4893240"/>
                <a:gd name="csY432" fmla="*/ 3114836 h 4303676"/>
                <a:gd name="csX433" fmla="*/ 269925 w 4893240"/>
                <a:gd name="csY433" fmla="*/ 3205578 h 4303676"/>
                <a:gd name="csX434" fmla="*/ 304559 w 4893240"/>
                <a:gd name="csY434" fmla="*/ 3353408 h 4303676"/>
                <a:gd name="csX435" fmla="*/ 323642 w 4893240"/>
                <a:gd name="csY435" fmla="*/ 3356561 h 4303676"/>
                <a:gd name="csX436" fmla="*/ 421561 w 4893240"/>
                <a:gd name="csY436" fmla="*/ 3319481 h 4303676"/>
                <a:gd name="csX437" fmla="*/ 951227 w 4893240"/>
                <a:gd name="csY437" fmla="*/ 3148762 h 4303676"/>
                <a:gd name="csX438" fmla="*/ 1219594 w 4893240"/>
                <a:gd name="csY438" fmla="*/ 3050734 h 4303676"/>
                <a:gd name="csX439" fmla="*/ 1280976 w 4893240"/>
                <a:gd name="csY439" fmla="*/ 2945095 h 4303676"/>
                <a:gd name="csX440" fmla="*/ 1341707 w 4893240"/>
                <a:gd name="csY440" fmla="*/ 2588432 h 4303676"/>
                <a:gd name="csX441" fmla="*/ 1269178 w 4893240"/>
                <a:gd name="csY441" fmla="*/ 2690918 h 4303676"/>
                <a:gd name="csX442" fmla="*/ 1067033 w 4893240"/>
                <a:gd name="csY442" fmla="*/ 2750018 h 4303676"/>
                <a:gd name="csX443" fmla="*/ 1045503 w 4893240"/>
                <a:gd name="csY443" fmla="*/ 2868543 h 4303676"/>
                <a:gd name="csX444" fmla="*/ 1179415 w 4893240"/>
                <a:gd name="csY444" fmla="*/ 2831572 h 4303676"/>
                <a:gd name="csX445" fmla="*/ 1178599 w 4893240"/>
                <a:gd name="csY445" fmla="*/ 2861584 h 4303676"/>
                <a:gd name="csX446" fmla="*/ 3518327 w 4893240"/>
                <a:gd name="csY446" fmla="*/ 2664006 h 4303676"/>
                <a:gd name="csX447" fmla="*/ 3192546 w 4893240"/>
                <a:gd name="csY447" fmla="*/ 2598763 h 4303676"/>
                <a:gd name="csX448" fmla="*/ 2958160 w 4893240"/>
                <a:gd name="csY448" fmla="*/ 2658514 h 4303676"/>
                <a:gd name="csX449" fmla="*/ 2985182 w 4893240"/>
                <a:gd name="csY449" fmla="*/ 2793078 h 4303676"/>
                <a:gd name="csX450" fmla="*/ 3209020 w 4893240"/>
                <a:gd name="csY450" fmla="*/ 2658623 h 4303676"/>
                <a:gd name="csX451" fmla="*/ 3290465 w 4893240"/>
                <a:gd name="csY451" fmla="*/ 2732946 h 4303676"/>
                <a:gd name="csX452" fmla="*/ 3396757 w 4893240"/>
                <a:gd name="csY452" fmla="*/ 2739796 h 4303676"/>
                <a:gd name="csX453" fmla="*/ 3431445 w 4893240"/>
                <a:gd name="csY453" fmla="*/ 2780519 h 4303676"/>
                <a:gd name="csX454" fmla="*/ 3479725 w 4893240"/>
                <a:gd name="csY454" fmla="*/ 2861692 h 4303676"/>
                <a:gd name="csX455" fmla="*/ 3443188 w 4893240"/>
                <a:gd name="csY455" fmla="*/ 2951945 h 4303676"/>
                <a:gd name="csX456" fmla="*/ 3478202 w 4893240"/>
                <a:gd name="csY456" fmla="*/ 3003107 h 4303676"/>
                <a:gd name="csX457" fmla="*/ 3518327 w 4893240"/>
                <a:gd name="csY457" fmla="*/ 2664006 h 4303676"/>
                <a:gd name="csX458" fmla="*/ 3728681 w 4893240"/>
                <a:gd name="csY458" fmla="*/ 2706903 h 4303676"/>
                <a:gd name="csX459" fmla="*/ 3561713 w 4893240"/>
                <a:gd name="csY459" fmla="*/ 2674553 h 4303676"/>
                <a:gd name="csX460" fmla="*/ 3518598 w 4893240"/>
                <a:gd name="csY460" fmla="*/ 3051604 h 4303676"/>
                <a:gd name="csX461" fmla="*/ 3627337 w 4893240"/>
                <a:gd name="csY461" fmla="*/ 2834508 h 4303676"/>
                <a:gd name="csX462" fmla="*/ 3664145 w 4893240"/>
                <a:gd name="csY462" fmla="*/ 2779703 h 4303676"/>
                <a:gd name="csX463" fmla="*/ 3728681 w 4893240"/>
                <a:gd name="csY463" fmla="*/ 2706903 h 4303676"/>
                <a:gd name="csX464" fmla="*/ 3394691 w 4893240"/>
                <a:gd name="csY464" fmla="*/ 3073134 h 4303676"/>
                <a:gd name="csX465" fmla="*/ 3447864 w 4893240"/>
                <a:gd name="csY465" fmla="*/ 3042851 h 4303676"/>
                <a:gd name="csX466" fmla="*/ 3214239 w 4893240"/>
                <a:gd name="csY466" fmla="*/ 2701792 h 4303676"/>
                <a:gd name="csX467" fmla="*/ 2995729 w 4893240"/>
                <a:gd name="csY467" fmla="*/ 2838966 h 4303676"/>
                <a:gd name="csX468" fmla="*/ 2998611 w 4893240"/>
                <a:gd name="csY468" fmla="*/ 2852286 h 4303676"/>
                <a:gd name="csX469" fmla="*/ 3170146 w 4893240"/>
                <a:gd name="csY469" fmla="*/ 2743711 h 4303676"/>
                <a:gd name="csX470" fmla="*/ 3237455 w 4893240"/>
                <a:gd name="csY470" fmla="*/ 2758989 h 4303676"/>
                <a:gd name="csX471" fmla="*/ 3418831 w 4893240"/>
                <a:gd name="csY471" fmla="*/ 3030346 h 4303676"/>
                <a:gd name="csX472" fmla="*/ 3394691 w 4893240"/>
                <a:gd name="csY472" fmla="*/ 3073134 h 4303676"/>
                <a:gd name="csX473" fmla="*/ 4450705 w 4893240"/>
                <a:gd name="csY473" fmla="*/ 2750018 h 4303676"/>
                <a:gd name="csX474" fmla="*/ 4192125 w 4893240"/>
                <a:gd name="csY474" fmla="*/ 2728488 h 4303676"/>
                <a:gd name="csX475" fmla="*/ 4201205 w 4893240"/>
                <a:gd name="csY475" fmla="*/ 2765132 h 4303676"/>
                <a:gd name="csX476" fmla="*/ 4429121 w 4893240"/>
                <a:gd name="csY476" fmla="*/ 2814663 h 4303676"/>
                <a:gd name="csX477" fmla="*/ 4450705 w 4893240"/>
                <a:gd name="csY477" fmla="*/ 2750018 h 4303676"/>
                <a:gd name="csX478" fmla="*/ 4132754 w 4893240"/>
                <a:gd name="csY478" fmla="*/ 2981522 h 4303676"/>
                <a:gd name="csX479" fmla="*/ 4146672 w 4893240"/>
                <a:gd name="csY479" fmla="*/ 2798243 h 4303676"/>
                <a:gd name="csX480" fmla="*/ 4003518 w 4893240"/>
                <a:gd name="csY480" fmla="*/ 2766165 h 4303676"/>
                <a:gd name="csX481" fmla="*/ 4024994 w 4893240"/>
                <a:gd name="csY481" fmla="*/ 2992396 h 4303676"/>
                <a:gd name="csX482" fmla="*/ 4132700 w 4893240"/>
                <a:gd name="csY482" fmla="*/ 2981522 h 4303676"/>
                <a:gd name="csX483" fmla="*/ 3367071 w 4893240"/>
                <a:gd name="csY483" fmla="*/ 3040241 h 4303676"/>
                <a:gd name="csX484" fmla="*/ 3198091 w 4893240"/>
                <a:gd name="csY484" fmla="*/ 2777637 h 4303676"/>
                <a:gd name="csX485" fmla="*/ 3007473 w 4893240"/>
                <a:gd name="csY485" fmla="*/ 2899261 h 4303676"/>
                <a:gd name="csX486" fmla="*/ 3044444 w 4893240"/>
                <a:gd name="csY486" fmla="*/ 3116195 h 4303676"/>
                <a:gd name="csX487" fmla="*/ 3079349 w 4893240"/>
                <a:gd name="csY487" fmla="*/ 3116195 h 4303676"/>
                <a:gd name="csX488" fmla="*/ 3288181 w 4893240"/>
                <a:gd name="csY488" fmla="*/ 3087977 h 4303676"/>
                <a:gd name="csX489" fmla="*/ 3367017 w 4893240"/>
                <a:gd name="csY489" fmla="*/ 3040186 h 4303676"/>
                <a:gd name="csX490" fmla="*/ 3421549 w 4893240"/>
                <a:gd name="csY490" fmla="*/ 2916931 h 4303676"/>
                <a:gd name="csX491" fmla="*/ 3413068 w 4893240"/>
                <a:gd name="csY491" fmla="*/ 2825863 h 4303676"/>
                <a:gd name="csX492" fmla="*/ 3319281 w 4893240"/>
                <a:gd name="csY492" fmla="*/ 2776931 h 4303676"/>
                <a:gd name="csX493" fmla="*/ 3421604 w 4893240"/>
                <a:gd name="csY493" fmla="*/ 2916931 h 4303676"/>
                <a:gd name="csX494" fmla="*/ 4413028 w 4893240"/>
                <a:gd name="csY494" fmla="*/ 2852395 h 4303676"/>
                <a:gd name="csX495" fmla="*/ 4194626 w 4893240"/>
                <a:gd name="csY495" fmla="*/ 2804713 h 4303676"/>
                <a:gd name="csX496" fmla="*/ 4186688 w 4893240"/>
                <a:gd name="csY496" fmla="*/ 2817272 h 4303676"/>
                <a:gd name="csX497" fmla="*/ 4175978 w 4893240"/>
                <a:gd name="csY497" fmla="*/ 2976194 h 4303676"/>
                <a:gd name="csX498" fmla="*/ 4379754 w 4893240"/>
                <a:gd name="csY498" fmla="*/ 2948357 h 4303676"/>
                <a:gd name="csX499" fmla="*/ 4413028 w 4893240"/>
                <a:gd name="csY499" fmla="*/ 2852341 h 4303676"/>
                <a:gd name="csX500" fmla="*/ 2958214 w 4893240"/>
                <a:gd name="csY500" fmla="*/ 2868489 h 4303676"/>
                <a:gd name="csX501" fmla="*/ 2721164 w 4893240"/>
                <a:gd name="csY501" fmla="*/ 3008598 h 4303676"/>
                <a:gd name="csX502" fmla="*/ 2812722 w 4893240"/>
                <a:gd name="csY502" fmla="*/ 3145880 h 4303676"/>
                <a:gd name="csX503" fmla="*/ 2834252 w 4893240"/>
                <a:gd name="csY503" fmla="*/ 3145880 h 4303676"/>
                <a:gd name="csX504" fmla="*/ 2765910 w 4893240"/>
                <a:gd name="csY504" fmla="*/ 3042144 h 4303676"/>
                <a:gd name="csX505" fmla="*/ 2751883 w 4893240"/>
                <a:gd name="csY505" fmla="*/ 3010012 h 4303676"/>
                <a:gd name="csX506" fmla="*/ 2958160 w 4893240"/>
                <a:gd name="csY506" fmla="*/ 2868434 h 4303676"/>
                <a:gd name="csX507" fmla="*/ 3868247 w 4893240"/>
                <a:gd name="csY507" fmla="*/ 3013328 h 4303676"/>
                <a:gd name="csX508" fmla="*/ 3712642 w 4893240"/>
                <a:gd name="csY508" fmla="*/ 3035402 h 4303676"/>
                <a:gd name="csX509" fmla="*/ 3868247 w 4893240"/>
                <a:gd name="csY509" fmla="*/ 3013328 h 4303676"/>
                <a:gd name="csX510" fmla="*/ 2968980 w 4893240"/>
                <a:gd name="csY510" fmla="*/ 2922368 h 4303676"/>
                <a:gd name="csX511" fmla="*/ 2807666 w 4893240"/>
                <a:gd name="csY511" fmla="*/ 3022788 h 4303676"/>
                <a:gd name="csX512" fmla="*/ 2880956 w 4893240"/>
                <a:gd name="csY512" fmla="*/ 3136910 h 4303676"/>
                <a:gd name="csX513" fmla="*/ 3001329 w 4893240"/>
                <a:gd name="csY513" fmla="*/ 3127069 h 4303676"/>
                <a:gd name="csX514" fmla="*/ 2968925 w 4893240"/>
                <a:gd name="csY514" fmla="*/ 2922368 h 4303676"/>
                <a:gd name="csX515" fmla="*/ 4138191 w 4893240"/>
                <a:gd name="csY515" fmla="*/ 3482535 h 4303676"/>
                <a:gd name="csX516" fmla="*/ 4173803 w 4893240"/>
                <a:gd name="csY516" fmla="*/ 3487700 h 4303676"/>
                <a:gd name="csX517" fmla="*/ 4183970 w 4893240"/>
                <a:gd name="csY517" fmla="*/ 3482589 h 4303676"/>
                <a:gd name="csX518" fmla="*/ 4359093 w 4893240"/>
                <a:gd name="csY518" fmla="*/ 2992342 h 4303676"/>
                <a:gd name="csX519" fmla="*/ 4171139 w 4893240"/>
                <a:gd name="csY519" fmla="*/ 3019852 h 4303676"/>
                <a:gd name="csX520" fmla="*/ 4138191 w 4893240"/>
                <a:gd name="csY520" fmla="*/ 3482535 h 4303676"/>
                <a:gd name="csX521" fmla="*/ 4127426 w 4893240"/>
                <a:gd name="csY521" fmla="*/ 3024691 h 4303676"/>
                <a:gd name="csX522" fmla="*/ 4016730 w 4893240"/>
                <a:gd name="csY522" fmla="*/ 3040622 h 4303676"/>
                <a:gd name="csX523" fmla="*/ 3984652 w 4893240"/>
                <a:gd name="csY523" fmla="*/ 3170129 h 4303676"/>
                <a:gd name="csX524" fmla="*/ 3905327 w 4893240"/>
                <a:gd name="csY524" fmla="*/ 3419412 h 4303676"/>
                <a:gd name="csX525" fmla="*/ 3711392 w 4893240"/>
                <a:gd name="csY525" fmla="*/ 3443335 h 4303676"/>
                <a:gd name="csX526" fmla="*/ 3486303 w 4893240"/>
                <a:gd name="csY526" fmla="*/ 3342534 h 4303676"/>
                <a:gd name="csX527" fmla="*/ 3470101 w 4893240"/>
                <a:gd name="csY527" fmla="*/ 3466387 h 4303676"/>
                <a:gd name="csX528" fmla="*/ 4094532 w 4893240"/>
                <a:gd name="csY528" fmla="*/ 3481991 h 4303676"/>
                <a:gd name="csX529" fmla="*/ 4127426 w 4893240"/>
                <a:gd name="csY529" fmla="*/ 3024691 h 4303676"/>
                <a:gd name="csX530" fmla="*/ 3863409 w 4893240"/>
                <a:gd name="csY530" fmla="*/ 3057041 h 4303676"/>
                <a:gd name="csX531" fmla="*/ 3702095 w 4893240"/>
                <a:gd name="csY531" fmla="*/ 3078843 h 4303676"/>
                <a:gd name="csX532" fmla="*/ 3863409 w 4893240"/>
                <a:gd name="csY532" fmla="*/ 3057041 h 4303676"/>
                <a:gd name="csX533" fmla="*/ 3470101 w 4893240"/>
                <a:gd name="csY533" fmla="*/ 3110921 h 4303676"/>
                <a:gd name="csX534" fmla="*/ 3435414 w 4893240"/>
                <a:gd name="csY534" fmla="*/ 3111247 h 4303676"/>
                <a:gd name="csX535" fmla="*/ 3089951 w 4893240"/>
                <a:gd name="csY535" fmla="*/ 3337206 h 4303676"/>
                <a:gd name="csX536" fmla="*/ 3109361 w 4893240"/>
                <a:gd name="csY536" fmla="*/ 3455405 h 4303676"/>
                <a:gd name="csX537" fmla="*/ 3426986 w 4893240"/>
                <a:gd name="csY537" fmla="*/ 3466496 h 4303676"/>
                <a:gd name="csX538" fmla="*/ 3470101 w 4893240"/>
                <a:gd name="csY538" fmla="*/ 3110975 h 4303676"/>
                <a:gd name="csX539" fmla="*/ 3324609 w 4893240"/>
                <a:gd name="csY539" fmla="*/ 3127123 h 4303676"/>
                <a:gd name="csX540" fmla="*/ 3287366 w 4893240"/>
                <a:gd name="csY540" fmla="*/ 3140987 h 4303676"/>
                <a:gd name="csX541" fmla="*/ 3086961 w 4893240"/>
                <a:gd name="csY541" fmla="*/ 3274790 h 4303676"/>
                <a:gd name="csX542" fmla="*/ 3076794 w 4893240"/>
                <a:gd name="csY542" fmla="*/ 3288654 h 4303676"/>
                <a:gd name="csX543" fmla="*/ 3324609 w 4893240"/>
                <a:gd name="csY543" fmla="*/ 3127123 h 4303676"/>
                <a:gd name="csX544" fmla="*/ 3206030 w 4893240"/>
                <a:gd name="csY544" fmla="*/ 3143271 h 4303676"/>
                <a:gd name="csX545" fmla="*/ 3055209 w 4893240"/>
                <a:gd name="csY545" fmla="*/ 3159418 h 4303676"/>
                <a:gd name="csX546" fmla="*/ 3065974 w 4893240"/>
                <a:gd name="csY546" fmla="*/ 3234774 h 4303676"/>
                <a:gd name="csX547" fmla="*/ 3206030 w 4893240"/>
                <a:gd name="csY547" fmla="*/ 3143271 h 4303676"/>
                <a:gd name="csX548" fmla="*/ 2909771 w 4893240"/>
                <a:gd name="csY548" fmla="*/ 3181003 h 4303676"/>
                <a:gd name="csX549" fmla="*/ 2979745 w 4893240"/>
                <a:gd name="csY549" fmla="*/ 3291699 h 4303676"/>
                <a:gd name="csX550" fmla="*/ 3012094 w 4893240"/>
                <a:gd name="csY550" fmla="*/ 3164747 h 4303676"/>
                <a:gd name="csX551" fmla="*/ 2909771 w 4893240"/>
                <a:gd name="csY551" fmla="*/ 3181003 h 4303676"/>
                <a:gd name="csX552" fmla="*/ 3039007 w 4893240"/>
                <a:gd name="csY552" fmla="*/ 3304802 h 4303676"/>
                <a:gd name="csX553" fmla="*/ 2963760 w 4893240"/>
                <a:gd name="csY553" fmla="*/ 3339924 h 4303676"/>
                <a:gd name="csX554" fmla="*/ 2863884 w 4893240"/>
                <a:gd name="csY554" fmla="*/ 3191768 h 4303676"/>
                <a:gd name="csX555" fmla="*/ 2839744 w 4893240"/>
                <a:gd name="csY555" fmla="*/ 3186331 h 4303676"/>
                <a:gd name="csX556" fmla="*/ 2960933 w 4893240"/>
                <a:gd name="csY556" fmla="*/ 3374775 h 4303676"/>
                <a:gd name="csX557" fmla="*/ 3039007 w 4893240"/>
                <a:gd name="csY557" fmla="*/ 3304856 h 4303676"/>
                <a:gd name="csX558" fmla="*/ 2795487 w 4893240"/>
                <a:gd name="csY558" fmla="*/ 3198238 h 4303676"/>
                <a:gd name="csX559" fmla="*/ 2640263 w 4893240"/>
                <a:gd name="csY559" fmla="*/ 3213244 h 4303676"/>
                <a:gd name="csX560" fmla="*/ 2699254 w 4893240"/>
                <a:gd name="csY560" fmla="*/ 3442519 h 4303676"/>
                <a:gd name="csX561" fmla="*/ 3065920 w 4893240"/>
                <a:gd name="csY561" fmla="*/ 3455622 h 4303676"/>
                <a:gd name="csX562" fmla="*/ 3049718 w 4893240"/>
                <a:gd name="csY562" fmla="*/ 3364064 h 4303676"/>
                <a:gd name="csX563" fmla="*/ 2936412 w 4893240"/>
                <a:gd name="csY563" fmla="*/ 3420880 h 4303676"/>
                <a:gd name="csX564" fmla="*/ 2795487 w 4893240"/>
                <a:gd name="csY564" fmla="*/ 3198238 h 4303676"/>
                <a:gd name="csX565" fmla="*/ 231812 w 4893240"/>
                <a:gd name="csY565" fmla="*/ 3240157 h 4303676"/>
                <a:gd name="csX566" fmla="*/ 48479 w 4893240"/>
                <a:gd name="csY566" fmla="*/ 3291644 h 4303676"/>
                <a:gd name="csX567" fmla="*/ 226539 w 4893240"/>
                <a:gd name="csY567" fmla="*/ 3848875 h 4303676"/>
                <a:gd name="csX568" fmla="*/ 289607 w 4893240"/>
                <a:gd name="csY568" fmla="*/ 3726164 h 4303676"/>
                <a:gd name="csX569" fmla="*/ 313910 w 4893240"/>
                <a:gd name="csY569" fmla="*/ 3540384 h 4303676"/>
                <a:gd name="csX570" fmla="*/ 322120 w 4893240"/>
                <a:gd name="csY570" fmla="*/ 3516679 h 4303676"/>
                <a:gd name="csX571" fmla="*/ 257366 w 4893240"/>
                <a:gd name="csY571" fmla="*/ 3346666 h 4303676"/>
                <a:gd name="csX572" fmla="*/ 231812 w 4893240"/>
                <a:gd name="csY572" fmla="*/ 3240157 h 4303676"/>
                <a:gd name="csX573" fmla="*/ 1539774 w 4893240"/>
                <a:gd name="csY573" fmla="*/ 4038841 h 4303676"/>
                <a:gd name="csX574" fmla="*/ 1493832 w 4893240"/>
                <a:gd name="csY574" fmla="*/ 4028185 h 4303676"/>
                <a:gd name="csX575" fmla="*/ 1199749 w 4893240"/>
                <a:gd name="csY575" fmla="*/ 3950817 h 4303676"/>
                <a:gd name="csX576" fmla="*/ 1143205 w 4893240"/>
                <a:gd name="csY576" fmla="*/ 4110337 h 4303676"/>
                <a:gd name="csX577" fmla="*/ 1729740 w 4893240"/>
                <a:gd name="csY577" fmla="*/ 4247511 h 4303676"/>
                <a:gd name="csX578" fmla="*/ 1581530 w 4893240"/>
                <a:gd name="csY578" fmla="*/ 4107510 h 4303676"/>
                <a:gd name="csX579" fmla="*/ 1539774 w 4893240"/>
                <a:gd name="csY579" fmla="*/ 4038841 h 4303676"/>
                <a:gd name="csX580" fmla="*/ 2900800 w 4893240"/>
                <a:gd name="csY580" fmla="*/ 4098484 h 4303676"/>
                <a:gd name="csX581" fmla="*/ 3021990 w 4893240"/>
                <a:gd name="csY581" fmla="*/ 4200808 h 4303676"/>
                <a:gd name="csX582" fmla="*/ 2900800 w 4893240"/>
                <a:gd name="csY582" fmla="*/ 4098484 h 4303676"/>
                <a:gd name="csX583" fmla="*/ 3910112 w 4893240"/>
                <a:gd name="csY583" fmla="*/ 4213367 h 4303676"/>
                <a:gd name="csX584" fmla="*/ 3809474 w 4893240"/>
                <a:gd name="csY584" fmla="*/ 4115448 h 4303676"/>
                <a:gd name="csX585" fmla="*/ 3910112 w 4893240"/>
                <a:gd name="csY585" fmla="*/ 4213367 h 4303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</a:cxnLst>
              <a:rect l="l" t="t" r="r" b="b"/>
              <a:pathLst>
                <a:path w="4893240" h="4303676">
                  <a:moveTo>
                    <a:pt x="1449576" y="4258276"/>
                  </a:moveTo>
                  <a:lnTo>
                    <a:pt x="1252813" y="4199122"/>
                  </a:lnTo>
                  <a:cubicBezTo>
                    <a:pt x="1229598" y="4186345"/>
                    <a:pt x="1112214" y="4150135"/>
                    <a:pt x="1105527" y="4130725"/>
                  </a:cubicBezTo>
                  <a:cubicBezTo>
                    <a:pt x="1096121" y="4103432"/>
                    <a:pt x="1150110" y="3978546"/>
                    <a:pt x="1157341" y="3942934"/>
                  </a:cubicBezTo>
                  <a:cubicBezTo>
                    <a:pt x="1111290" y="3913955"/>
                    <a:pt x="1104331" y="3884324"/>
                    <a:pt x="1111507" y="3831423"/>
                  </a:cubicBezTo>
                  <a:cubicBezTo>
                    <a:pt x="1123849" y="3740680"/>
                    <a:pt x="1193061" y="3586435"/>
                    <a:pt x="1220572" y="3487972"/>
                  </a:cubicBezTo>
                  <a:cubicBezTo>
                    <a:pt x="1224432" y="3474053"/>
                    <a:pt x="1248735" y="3389998"/>
                    <a:pt x="1244821" y="3385649"/>
                  </a:cubicBezTo>
                  <a:cubicBezTo>
                    <a:pt x="1054257" y="3429036"/>
                    <a:pt x="875490" y="3476609"/>
                    <a:pt x="696996" y="3557075"/>
                  </a:cubicBezTo>
                  <a:cubicBezTo>
                    <a:pt x="602828" y="3599538"/>
                    <a:pt x="483705" y="3698326"/>
                    <a:pt x="385297" y="3606660"/>
                  </a:cubicBezTo>
                  <a:lnTo>
                    <a:pt x="350446" y="3563436"/>
                  </a:lnTo>
                  <a:cubicBezTo>
                    <a:pt x="352947" y="3664346"/>
                    <a:pt x="330873" y="3780859"/>
                    <a:pt x="271774" y="3864588"/>
                  </a:cubicBezTo>
                  <a:cubicBezTo>
                    <a:pt x="258290" y="3883671"/>
                    <a:pt x="229475" y="3926243"/>
                    <a:pt x="204573" y="3900363"/>
                  </a:cubicBezTo>
                  <a:lnTo>
                    <a:pt x="254" y="3279955"/>
                  </a:lnTo>
                  <a:cubicBezTo>
                    <a:pt x="-725" y="3273648"/>
                    <a:pt x="1178" y="3268809"/>
                    <a:pt x="5093" y="3263916"/>
                  </a:cubicBezTo>
                  <a:cubicBezTo>
                    <a:pt x="19935" y="3245268"/>
                    <a:pt x="197016" y="3210145"/>
                    <a:pt x="230997" y="3196117"/>
                  </a:cubicBezTo>
                  <a:cubicBezTo>
                    <a:pt x="233117" y="3158168"/>
                    <a:pt x="257366" y="3129733"/>
                    <a:pt x="289553" y="3111954"/>
                  </a:cubicBezTo>
                  <a:cubicBezTo>
                    <a:pt x="471472" y="3040567"/>
                    <a:pt x="660786" y="2980870"/>
                    <a:pt x="847436" y="2920900"/>
                  </a:cubicBezTo>
                  <a:cubicBezTo>
                    <a:pt x="898706" y="2904427"/>
                    <a:pt x="951716" y="2892791"/>
                    <a:pt x="1002606" y="2875502"/>
                  </a:cubicBezTo>
                  <a:lnTo>
                    <a:pt x="1023049" y="2740068"/>
                  </a:lnTo>
                  <a:cubicBezTo>
                    <a:pt x="919964" y="2691190"/>
                    <a:pt x="735816" y="2624914"/>
                    <a:pt x="699171" y="2506389"/>
                  </a:cubicBezTo>
                  <a:cubicBezTo>
                    <a:pt x="640887" y="2317673"/>
                    <a:pt x="858527" y="2005539"/>
                    <a:pt x="934807" y="1834874"/>
                  </a:cubicBezTo>
                  <a:cubicBezTo>
                    <a:pt x="906427" y="1630990"/>
                    <a:pt x="994668" y="1421505"/>
                    <a:pt x="1102536" y="1252906"/>
                  </a:cubicBezTo>
                  <a:cubicBezTo>
                    <a:pt x="1155873" y="1169503"/>
                    <a:pt x="1230902" y="1083654"/>
                    <a:pt x="1325614" y="1047444"/>
                  </a:cubicBezTo>
                  <a:cubicBezTo>
                    <a:pt x="1320884" y="1019063"/>
                    <a:pt x="1311804" y="989976"/>
                    <a:pt x="1317948" y="961432"/>
                  </a:cubicBezTo>
                  <a:cubicBezTo>
                    <a:pt x="1283314" y="952842"/>
                    <a:pt x="1254662" y="958278"/>
                    <a:pt x="1219648" y="940989"/>
                  </a:cubicBezTo>
                  <a:cubicBezTo>
                    <a:pt x="1068773" y="866503"/>
                    <a:pt x="1113628" y="609391"/>
                    <a:pt x="1255532" y="544093"/>
                  </a:cubicBezTo>
                  <a:cubicBezTo>
                    <a:pt x="1097100" y="407627"/>
                    <a:pt x="1286305" y="187757"/>
                    <a:pt x="1455339" y="194281"/>
                  </a:cubicBezTo>
                  <a:cubicBezTo>
                    <a:pt x="1496986" y="-21891"/>
                    <a:pt x="1783838" y="-73813"/>
                    <a:pt x="1894153" y="121100"/>
                  </a:cubicBezTo>
                  <a:cubicBezTo>
                    <a:pt x="2025890" y="-73922"/>
                    <a:pt x="2321768" y="40797"/>
                    <a:pt x="2267018" y="278500"/>
                  </a:cubicBezTo>
                  <a:cubicBezTo>
                    <a:pt x="2247336" y="364022"/>
                    <a:pt x="2169153" y="437475"/>
                    <a:pt x="2085424" y="460637"/>
                  </a:cubicBezTo>
                  <a:lnTo>
                    <a:pt x="2085424" y="468574"/>
                  </a:lnTo>
                  <a:cubicBezTo>
                    <a:pt x="2121091" y="503643"/>
                    <a:pt x="2129246" y="556816"/>
                    <a:pt x="2129355" y="605259"/>
                  </a:cubicBezTo>
                  <a:cubicBezTo>
                    <a:pt x="2179592" y="623473"/>
                    <a:pt x="2357978" y="728025"/>
                    <a:pt x="2274249" y="792126"/>
                  </a:cubicBezTo>
                  <a:cubicBezTo>
                    <a:pt x="2240703" y="817788"/>
                    <a:pt x="2173013" y="803000"/>
                    <a:pt x="2133596" y="797074"/>
                  </a:cubicBezTo>
                  <a:cubicBezTo>
                    <a:pt x="2098691" y="878138"/>
                    <a:pt x="2062752" y="970294"/>
                    <a:pt x="1978099" y="1010799"/>
                  </a:cubicBezTo>
                  <a:cubicBezTo>
                    <a:pt x="1991202" y="1047063"/>
                    <a:pt x="2004795" y="1244043"/>
                    <a:pt x="1987070" y="1261931"/>
                  </a:cubicBezTo>
                  <a:cubicBezTo>
                    <a:pt x="1981905" y="1267150"/>
                    <a:pt x="1964779" y="1267150"/>
                    <a:pt x="1963257" y="1276339"/>
                  </a:cubicBezTo>
                  <a:lnTo>
                    <a:pt x="1999195" y="1656434"/>
                  </a:lnTo>
                  <a:cubicBezTo>
                    <a:pt x="2107825" y="1633164"/>
                    <a:pt x="2308447" y="1593311"/>
                    <a:pt x="2350746" y="1733149"/>
                  </a:cubicBezTo>
                  <a:cubicBezTo>
                    <a:pt x="2356945" y="1753592"/>
                    <a:pt x="2365317" y="1809919"/>
                    <a:pt x="2365970" y="1831503"/>
                  </a:cubicBezTo>
                  <a:cubicBezTo>
                    <a:pt x="2367710" y="1890222"/>
                    <a:pt x="2335795" y="1894028"/>
                    <a:pt x="2321170" y="1927193"/>
                  </a:cubicBezTo>
                  <a:cubicBezTo>
                    <a:pt x="2311220" y="1949811"/>
                    <a:pt x="2317092" y="1964708"/>
                    <a:pt x="2297736" y="1989935"/>
                  </a:cubicBezTo>
                  <a:cubicBezTo>
                    <a:pt x="2283383" y="2008638"/>
                    <a:pt x="2267290" y="2010487"/>
                    <a:pt x="2257884" y="2020165"/>
                  </a:cubicBezTo>
                  <a:cubicBezTo>
                    <a:pt x="2250707" y="2027613"/>
                    <a:pt x="2251522" y="2038922"/>
                    <a:pt x="2246249" y="2046208"/>
                  </a:cubicBezTo>
                  <a:cubicBezTo>
                    <a:pt x="2232221" y="2065509"/>
                    <a:pt x="2217379" y="2071598"/>
                    <a:pt x="2198621" y="2084701"/>
                  </a:cubicBezTo>
                  <a:cubicBezTo>
                    <a:pt x="2218194" y="2120530"/>
                    <a:pt x="2419197" y="2227040"/>
                    <a:pt x="2440999" y="2205890"/>
                  </a:cubicBezTo>
                  <a:lnTo>
                    <a:pt x="2377061" y="1972755"/>
                  </a:lnTo>
                  <a:cubicBezTo>
                    <a:pt x="2382987" y="1951279"/>
                    <a:pt x="2512930" y="1919582"/>
                    <a:pt x="2538049" y="1906859"/>
                  </a:cubicBezTo>
                  <a:cubicBezTo>
                    <a:pt x="2496021" y="1804319"/>
                    <a:pt x="2401201" y="1656380"/>
                    <a:pt x="2456169" y="1545086"/>
                  </a:cubicBezTo>
                  <a:cubicBezTo>
                    <a:pt x="2503035" y="1450103"/>
                    <a:pt x="2612317" y="1451951"/>
                    <a:pt x="2691587" y="1504363"/>
                  </a:cubicBezTo>
                  <a:cubicBezTo>
                    <a:pt x="2738889" y="1440860"/>
                    <a:pt x="2809188" y="1386545"/>
                    <a:pt x="2891775" y="1423897"/>
                  </a:cubicBezTo>
                  <a:cubicBezTo>
                    <a:pt x="3004754" y="1474950"/>
                    <a:pt x="2948863" y="1675627"/>
                    <a:pt x="2936684" y="1769577"/>
                  </a:cubicBezTo>
                  <a:cubicBezTo>
                    <a:pt x="2941251" y="1774579"/>
                    <a:pt x="3036996" y="1717328"/>
                    <a:pt x="3049120" y="1756800"/>
                  </a:cubicBezTo>
                  <a:lnTo>
                    <a:pt x="3190589" y="2216003"/>
                  </a:lnTo>
                  <a:cubicBezTo>
                    <a:pt x="3211249" y="2215187"/>
                    <a:pt x="3289867" y="2231933"/>
                    <a:pt x="3300687" y="2216873"/>
                  </a:cubicBezTo>
                  <a:cubicBezTo>
                    <a:pt x="3298783" y="2166636"/>
                    <a:pt x="3288616" y="2113245"/>
                    <a:pt x="3286659" y="2063443"/>
                  </a:cubicBezTo>
                  <a:cubicBezTo>
                    <a:pt x="3286061" y="2047458"/>
                    <a:pt x="3282201" y="2011574"/>
                    <a:pt x="3297642" y="2003908"/>
                  </a:cubicBezTo>
                  <a:cubicBezTo>
                    <a:pt x="3324772" y="1990479"/>
                    <a:pt x="3513162" y="2039955"/>
                    <a:pt x="3556276" y="2038922"/>
                  </a:cubicBezTo>
                  <a:cubicBezTo>
                    <a:pt x="3544098" y="1946712"/>
                    <a:pt x="3493425" y="1871954"/>
                    <a:pt x="3424105" y="1812855"/>
                  </a:cubicBezTo>
                  <a:cubicBezTo>
                    <a:pt x="3345052" y="1745437"/>
                    <a:pt x="3218698" y="1688403"/>
                    <a:pt x="3167427" y="1595432"/>
                  </a:cubicBezTo>
                  <a:cubicBezTo>
                    <a:pt x="3099248" y="1471742"/>
                    <a:pt x="3239793" y="1459400"/>
                    <a:pt x="3328795" y="1482616"/>
                  </a:cubicBezTo>
                  <a:cubicBezTo>
                    <a:pt x="3422528" y="1507082"/>
                    <a:pt x="3513053" y="1588364"/>
                    <a:pt x="3560626" y="1671005"/>
                  </a:cubicBezTo>
                  <a:lnTo>
                    <a:pt x="3583189" y="1715697"/>
                  </a:lnTo>
                  <a:cubicBezTo>
                    <a:pt x="3572750" y="1555416"/>
                    <a:pt x="3520665" y="1384479"/>
                    <a:pt x="3535453" y="1223546"/>
                  </a:cubicBezTo>
                  <a:cubicBezTo>
                    <a:pt x="3545457" y="1114753"/>
                    <a:pt x="3618747" y="996228"/>
                    <a:pt x="3743307" y="1041300"/>
                  </a:cubicBezTo>
                  <a:cubicBezTo>
                    <a:pt x="3857047" y="1082404"/>
                    <a:pt x="3827416" y="1242956"/>
                    <a:pt x="3807843" y="1334296"/>
                  </a:cubicBezTo>
                  <a:cubicBezTo>
                    <a:pt x="3782344" y="1453311"/>
                    <a:pt x="3734825" y="1567649"/>
                    <a:pt x="3717971" y="1688838"/>
                  </a:cubicBezTo>
                  <a:cubicBezTo>
                    <a:pt x="3790010" y="1588636"/>
                    <a:pt x="3883471" y="1484736"/>
                    <a:pt x="4016676" y="1478538"/>
                  </a:cubicBezTo>
                  <a:cubicBezTo>
                    <a:pt x="4172280" y="1471253"/>
                    <a:pt x="4252910" y="1589071"/>
                    <a:pt x="4122097" y="1702376"/>
                  </a:cubicBezTo>
                  <a:cubicBezTo>
                    <a:pt x="4020862" y="1790074"/>
                    <a:pt x="3873630" y="1809158"/>
                    <a:pt x="3764728" y="1889135"/>
                  </a:cubicBezTo>
                  <a:cubicBezTo>
                    <a:pt x="3705031" y="1932956"/>
                    <a:pt x="3664526" y="1984335"/>
                    <a:pt x="3626358" y="2047078"/>
                  </a:cubicBezTo>
                  <a:lnTo>
                    <a:pt x="3889071" y="2094107"/>
                  </a:lnTo>
                  <a:cubicBezTo>
                    <a:pt x="3893529" y="2100522"/>
                    <a:pt x="3895976" y="2107862"/>
                    <a:pt x="3894725" y="2115800"/>
                  </a:cubicBezTo>
                  <a:cubicBezTo>
                    <a:pt x="3889560" y="2148857"/>
                    <a:pt x="3855362" y="2196049"/>
                    <a:pt x="3852643" y="2232912"/>
                  </a:cubicBezTo>
                  <a:lnTo>
                    <a:pt x="4041250" y="2232912"/>
                  </a:lnTo>
                  <a:cubicBezTo>
                    <a:pt x="3973289" y="2172072"/>
                    <a:pt x="3906251" y="2104763"/>
                    <a:pt x="3869606" y="2019349"/>
                  </a:cubicBezTo>
                  <a:cubicBezTo>
                    <a:pt x="3847804" y="1968568"/>
                    <a:pt x="3819369" y="1852164"/>
                    <a:pt x="3898803" y="1840039"/>
                  </a:cubicBezTo>
                  <a:cubicBezTo>
                    <a:pt x="3984489" y="1826936"/>
                    <a:pt x="4086105" y="1955193"/>
                    <a:pt x="4148956" y="2004017"/>
                  </a:cubicBezTo>
                  <a:cubicBezTo>
                    <a:pt x="4154393" y="2008203"/>
                    <a:pt x="4155806" y="2014456"/>
                    <a:pt x="4165158" y="2012009"/>
                  </a:cubicBezTo>
                  <a:cubicBezTo>
                    <a:pt x="4153523" y="1994231"/>
                    <a:pt x="4162820" y="1942525"/>
                    <a:pt x="4157383" y="1931271"/>
                  </a:cubicBezTo>
                  <a:cubicBezTo>
                    <a:pt x="4154230" y="1924692"/>
                    <a:pt x="4119542" y="1905119"/>
                    <a:pt x="4108505" y="1893647"/>
                  </a:cubicBezTo>
                  <a:cubicBezTo>
                    <a:pt x="4025211" y="1807255"/>
                    <a:pt x="4062346" y="1691067"/>
                    <a:pt x="4189733" y="1731627"/>
                  </a:cubicBezTo>
                  <a:cubicBezTo>
                    <a:pt x="4207729" y="1737336"/>
                    <a:pt x="4246984" y="1766532"/>
                    <a:pt x="4258293" y="1763487"/>
                  </a:cubicBezTo>
                  <a:lnTo>
                    <a:pt x="4345718" y="1710423"/>
                  </a:lnTo>
                  <a:cubicBezTo>
                    <a:pt x="4343054" y="1617886"/>
                    <a:pt x="4442496" y="1518064"/>
                    <a:pt x="4520788" y="1605381"/>
                  </a:cubicBezTo>
                  <a:cubicBezTo>
                    <a:pt x="4553953" y="1642407"/>
                    <a:pt x="4548788" y="1706291"/>
                    <a:pt x="4559934" y="1719774"/>
                  </a:cubicBezTo>
                  <a:cubicBezTo>
                    <a:pt x="4562760" y="1723200"/>
                    <a:pt x="4586900" y="1733095"/>
                    <a:pt x="4595763" y="1740489"/>
                  </a:cubicBezTo>
                  <a:cubicBezTo>
                    <a:pt x="4681177" y="1812039"/>
                    <a:pt x="4690583" y="1915939"/>
                    <a:pt x="4634854" y="2010269"/>
                  </a:cubicBezTo>
                  <a:cubicBezTo>
                    <a:pt x="4622621" y="2031039"/>
                    <a:pt x="4605006" y="2044794"/>
                    <a:pt x="4596252" y="2065835"/>
                  </a:cubicBezTo>
                  <a:cubicBezTo>
                    <a:pt x="4719127" y="2105959"/>
                    <a:pt x="4909909" y="2292446"/>
                    <a:pt x="4892075" y="2429076"/>
                  </a:cubicBezTo>
                  <a:cubicBezTo>
                    <a:pt x="4889955" y="2445387"/>
                    <a:pt x="4875547" y="2476812"/>
                    <a:pt x="4860161" y="2483282"/>
                  </a:cubicBezTo>
                  <a:cubicBezTo>
                    <a:pt x="4794102" y="2511065"/>
                    <a:pt x="4707872" y="2399662"/>
                    <a:pt x="4657037" y="2368291"/>
                  </a:cubicBezTo>
                  <a:lnTo>
                    <a:pt x="4604244" y="2383678"/>
                  </a:lnTo>
                  <a:lnTo>
                    <a:pt x="4596198" y="2421410"/>
                  </a:lnTo>
                  <a:cubicBezTo>
                    <a:pt x="4700587" y="2414396"/>
                    <a:pt x="4896534" y="2549015"/>
                    <a:pt x="4857496" y="2663788"/>
                  </a:cubicBezTo>
                  <a:cubicBezTo>
                    <a:pt x="4840642" y="2713264"/>
                    <a:pt x="4792797" y="2714787"/>
                    <a:pt x="4752509" y="2690755"/>
                  </a:cubicBezTo>
                  <a:cubicBezTo>
                    <a:pt x="4772843" y="2737785"/>
                    <a:pt x="4768222" y="2825265"/>
                    <a:pt x="4704229" y="2833855"/>
                  </a:cubicBezTo>
                  <a:cubicBezTo>
                    <a:pt x="4649371" y="2841249"/>
                    <a:pt x="4560858" y="2744200"/>
                    <a:pt x="4494527" y="2756053"/>
                  </a:cubicBezTo>
                  <a:lnTo>
                    <a:pt x="4216265" y="3514885"/>
                  </a:lnTo>
                  <a:cubicBezTo>
                    <a:pt x="4209306" y="3522170"/>
                    <a:pt x="4193919" y="3524671"/>
                    <a:pt x="4183970" y="3525704"/>
                  </a:cubicBezTo>
                  <a:cubicBezTo>
                    <a:pt x="4118455" y="3532446"/>
                    <a:pt x="4049678" y="3521518"/>
                    <a:pt x="3984869" y="3520104"/>
                  </a:cubicBezTo>
                  <a:cubicBezTo>
                    <a:pt x="3609123" y="3511894"/>
                    <a:pt x="3233812" y="3496508"/>
                    <a:pt x="2858773" y="3487809"/>
                  </a:cubicBezTo>
                  <a:cubicBezTo>
                    <a:pt x="2809514" y="3486667"/>
                    <a:pt x="2759277" y="3486830"/>
                    <a:pt x="2710290" y="3490799"/>
                  </a:cubicBezTo>
                  <a:lnTo>
                    <a:pt x="2821584" y="3880518"/>
                  </a:lnTo>
                  <a:cubicBezTo>
                    <a:pt x="2903954" y="3883345"/>
                    <a:pt x="2986541" y="3879431"/>
                    <a:pt x="3068910" y="3881007"/>
                  </a:cubicBezTo>
                  <a:cubicBezTo>
                    <a:pt x="3242457" y="3884433"/>
                    <a:pt x="3417581" y="3893675"/>
                    <a:pt x="3591127" y="3897590"/>
                  </a:cubicBezTo>
                  <a:cubicBezTo>
                    <a:pt x="3742111" y="3901015"/>
                    <a:pt x="3917778" y="3889598"/>
                    <a:pt x="4065390" y="3902864"/>
                  </a:cubicBezTo>
                  <a:cubicBezTo>
                    <a:pt x="4123566" y="3908083"/>
                    <a:pt x="4136560" y="3925808"/>
                    <a:pt x="4127100" y="3985940"/>
                  </a:cubicBezTo>
                  <a:cubicBezTo>
                    <a:pt x="4117367" y="4048030"/>
                    <a:pt x="4067456" y="4027098"/>
                    <a:pt x="4027984" y="4026445"/>
                  </a:cubicBezTo>
                  <a:cubicBezTo>
                    <a:pt x="3641636" y="4020138"/>
                    <a:pt x="3255071" y="4020030"/>
                    <a:pt x="2869538" y="4004915"/>
                  </a:cubicBezTo>
                  <a:cubicBezTo>
                    <a:pt x="2837351" y="4003664"/>
                    <a:pt x="2739867" y="4013886"/>
                    <a:pt x="2720838" y="3991975"/>
                  </a:cubicBezTo>
                  <a:lnTo>
                    <a:pt x="2257721" y="2300275"/>
                  </a:lnTo>
                  <a:cubicBezTo>
                    <a:pt x="2154528" y="2272438"/>
                    <a:pt x="2073898" y="2197137"/>
                    <a:pt x="2004577" y="2119769"/>
                  </a:cubicBezTo>
                  <a:cubicBezTo>
                    <a:pt x="2001913" y="2224648"/>
                    <a:pt x="2016321" y="2330178"/>
                    <a:pt x="2010177" y="2435165"/>
                  </a:cubicBezTo>
                  <a:cubicBezTo>
                    <a:pt x="2006263" y="2501713"/>
                    <a:pt x="2002946" y="2564510"/>
                    <a:pt x="1918293" y="2556083"/>
                  </a:cubicBezTo>
                  <a:cubicBezTo>
                    <a:pt x="1917097" y="2590988"/>
                    <a:pt x="1919924" y="2626436"/>
                    <a:pt x="1918565" y="2661396"/>
                  </a:cubicBezTo>
                  <a:cubicBezTo>
                    <a:pt x="1911932" y="2827439"/>
                    <a:pt x="1921827" y="3004248"/>
                    <a:pt x="1907528" y="3167465"/>
                  </a:cubicBezTo>
                  <a:cubicBezTo>
                    <a:pt x="1891978" y="3344546"/>
                    <a:pt x="1785850" y="3533425"/>
                    <a:pt x="1727294" y="3703709"/>
                  </a:cubicBezTo>
                  <a:cubicBezTo>
                    <a:pt x="1707340" y="3761776"/>
                    <a:pt x="1650035" y="3988930"/>
                    <a:pt x="1616217" y="4018235"/>
                  </a:cubicBezTo>
                  <a:cubicBezTo>
                    <a:pt x="1608116" y="4025249"/>
                    <a:pt x="1594850" y="4030033"/>
                    <a:pt x="1584303" y="4032208"/>
                  </a:cubicBezTo>
                  <a:cubicBezTo>
                    <a:pt x="1617577" y="4116263"/>
                    <a:pt x="1719791" y="4135999"/>
                    <a:pt x="1763123" y="4216955"/>
                  </a:cubicBezTo>
                  <a:cubicBezTo>
                    <a:pt x="1769974" y="4229678"/>
                    <a:pt x="1767201" y="4248435"/>
                    <a:pt x="1780956" y="4258384"/>
                  </a:cubicBezTo>
                  <a:lnTo>
                    <a:pt x="2888187" y="4258384"/>
                  </a:lnTo>
                  <a:cubicBezTo>
                    <a:pt x="2774609" y="4175471"/>
                    <a:pt x="2859208" y="3998989"/>
                    <a:pt x="2994859" y="4041288"/>
                  </a:cubicBezTo>
                  <a:cubicBezTo>
                    <a:pt x="3092289" y="4071735"/>
                    <a:pt x="3104033" y="4196784"/>
                    <a:pt x="3028242" y="4258384"/>
                  </a:cubicBezTo>
                  <a:lnTo>
                    <a:pt x="3798763" y="4258384"/>
                  </a:lnTo>
                  <a:cubicBezTo>
                    <a:pt x="3713730" y="4191510"/>
                    <a:pt x="3746297" y="4053412"/>
                    <a:pt x="3860744" y="4053412"/>
                  </a:cubicBezTo>
                  <a:cubicBezTo>
                    <a:pt x="3974594" y="4053412"/>
                    <a:pt x="4011184" y="4193685"/>
                    <a:pt x="3922725" y="4258384"/>
                  </a:cubicBezTo>
                  <a:lnTo>
                    <a:pt x="4313369" y="4258384"/>
                  </a:lnTo>
                  <a:cubicBezTo>
                    <a:pt x="4338270" y="4258384"/>
                    <a:pt x="4333105" y="4314765"/>
                    <a:pt x="4292056" y="4301717"/>
                  </a:cubicBezTo>
                  <a:lnTo>
                    <a:pt x="502626" y="4297476"/>
                  </a:lnTo>
                  <a:cubicBezTo>
                    <a:pt x="479030" y="4286494"/>
                    <a:pt x="496047" y="4258384"/>
                    <a:pt x="503985" y="4258384"/>
                  </a:cubicBezTo>
                  <a:lnTo>
                    <a:pt x="1449576" y="4258384"/>
                  </a:lnTo>
                  <a:close/>
                  <a:moveTo>
                    <a:pt x="1934495" y="568342"/>
                  </a:moveTo>
                  <a:cubicBezTo>
                    <a:pt x="1936181" y="535992"/>
                    <a:pt x="1946565" y="504676"/>
                    <a:pt x="1966682" y="479448"/>
                  </a:cubicBezTo>
                  <a:lnTo>
                    <a:pt x="1872786" y="449600"/>
                  </a:lnTo>
                  <a:cubicBezTo>
                    <a:pt x="1857563" y="497281"/>
                    <a:pt x="1827986" y="537297"/>
                    <a:pt x="1789003" y="568342"/>
                  </a:cubicBezTo>
                  <a:lnTo>
                    <a:pt x="1934495" y="568342"/>
                  </a:lnTo>
                  <a:close/>
                  <a:moveTo>
                    <a:pt x="2019148" y="488582"/>
                  </a:moveTo>
                  <a:cubicBezTo>
                    <a:pt x="1958472" y="506959"/>
                    <a:pt x="1965051" y="691815"/>
                    <a:pt x="2028663" y="692630"/>
                  </a:cubicBezTo>
                  <a:cubicBezTo>
                    <a:pt x="2077976" y="693283"/>
                    <a:pt x="2089339" y="601888"/>
                    <a:pt x="2085424" y="565569"/>
                  </a:cubicBezTo>
                  <a:cubicBezTo>
                    <a:pt x="2081945" y="533328"/>
                    <a:pt x="2060360" y="476077"/>
                    <a:pt x="2019203" y="488582"/>
                  </a:cubicBezTo>
                  <a:close/>
                  <a:moveTo>
                    <a:pt x="1934441" y="606074"/>
                  </a:moveTo>
                  <a:lnTo>
                    <a:pt x="1678688" y="611294"/>
                  </a:lnTo>
                  <a:cubicBezTo>
                    <a:pt x="1636280" y="575791"/>
                    <a:pt x="1595938" y="555674"/>
                    <a:pt x="1541677" y="582315"/>
                  </a:cubicBezTo>
                  <a:cubicBezTo>
                    <a:pt x="1434189" y="635108"/>
                    <a:pt x="1498073" y="810448"/>
                    <a:pt x="1625950" y="768910"/>
                  </a:cubicBezTo>
                  <a:cubicBezTo>
                    <a:pt x="1657538" y="758635"/>
                    <a:pt x="1670804" y="729058"/>
                    <a:pt x="1695053" y="713562"/>
                  </a:cubicBezTo>
                  <a:cubicBezTo>
                    <a:pt x="1720824" y="709974"/>
                    <a:pt x="1770028" y="758526"/>
                    <a:pt x="1785904" y="778914"/>
                  </a:cubicBezTo>
                  <a:cubicBezTo>
                    <a:pt x="1836739" y="844157"/>
                    <a:pt x="1845710" y="924352"/>
                    <a:pt x="1832118" y="1004710"/>
                  </a:cubicBezTo>
                  <a:cubicBezTo>
                    <a:pt x="1926503" y="1011343"/>
                    <a:pt x="2008546" y="967576"/>
                    <a:pt x="2047638" y="880857"/>
                  </a:cubicBezTo>
                  <a:cubicBezTo>
                    <a:pt x="2002565" y="870092"/>
                    <a:pt x="1952981" y="850464"/>
                    <a:pt x="1918293" y="818876"/>
                  </a:cubicBezTo>
                  <a:cubicBezTo>
                    <a:pt x="1903722" y="805664"/>
                    <a:pt x="1845873" y="743574"/>
                    <a:pt x="1869524" y="726883"/>
                  </a:cubicBezTo>
                  <a:cubicBezTo>
                    <a:pt x="1896328" y="708017"/>
                    <a:pt x="1923948" y="764833"/>
                    <a:pt x="1939769" y="781252"/>
                  </a:cubicBezTo>
                  <a:cubicBezTo>
                    <a:pt x="1973641" y="816266"/>
                    <a:pt x="2013657" y="834697"/>
                    <a:pt x="2061393" y="843396"/>
                  </a:cubicBezTo>
                  <a:lnTo>
                    <a:pt x="2068515" y="842418"/>
                  </a:lnTo>
                  <a:cubicBezTo>
                    <a:pt x="2081727" y="821812"/>
                    <a:pt x="2087110" y="765104"/>
                    <a:pt x="2108477" y="755318"/>
                  </a:cubicBezTo>
                  <a:cubicBezTo>
                    <a:pt x="2128376" y="746184"/>
                    <a:pt x="2221293" y="786798"/>
                    <a:pt x="2252664" y="759341"/>
                  </a:cubicBezTo>
                  <a:cubicBezTo>
                    <a:pt x="2259025" y="718673"/>
                    <a:pt x="2156974" y="667185"/>
                    <a:pt x="2125821" y="649026"/>
                  </a:cubicBezTo>
                  <a:lnTo>
                    <a:pt x="2090752" y="705679"/>
                  </a:lnTo>
                  <a:cubicBezTo>
                    <a:pt x="2012678" y="784406"/>
                    <a:pt x="1934984" y="688987"/>
                    <a:pt x="1934495" y="606074"/>
                  </a:cubicBezTo>
                  <a:close/>
                  <a:moveTo>
                    <a:pt x="1950697" y="1128563"/>
                  </a:moveTo>
                  <a:lnTo>
                    <a:pt x="1940258" y="1044671"/>
                  </a:lnTo>
                  <a:lnTo>
                    <a:pt x="1819504" y="1048531"/>
                  </a:lnTo>
                  <a:cubicBezTo>
                    <a:pt x="1787916" y="1101976"/>
                    <a:pt x="1754044" y="1148353"/>
                    <a:pt x="1702936" y="1185053"/>
                  </a:cubicBezTo>
                  <a:lnTo>
                    <a:pt x="1749748" y="1247088"/>
                  </a:lnTo>
                  <a:lnTo>
                    <a:pt x="1947218" y="1231103"/>
                  </a:lnTo>
                  <a:lnTo>
                    <a:pt x="1950697" y="1166187"/>
                  </a:lnTo>
                  <a:cubicBezTo>
                    <a:pt x="1945423" y="1160967"/>
                    <a:pt x="1842829" y="1189185"/>
                    <a:pt x="1842666" y="1152812"/>
                  </a:cubicBezTo>
                  <a:cubicBezTo>
                    <a:pt x="1842502" y="1123072"/>
                    <a:pt x="1930309" y="1128672"/>
                    <a:pt x="1950752" y="1128509"/>
                  </a:cubicBezTo>
                  <a:close/>
                  <a:moveTo>
                    <a:pt x="1664171" y="1714827"/>
                  </a:moveTo>
                  <a:cubicBezTo>
                    <a:pt x="1714408" y="1555036"/>
                    <a:pt x="1811294" y="1343376"/>
                    <a:pt x="1666998" y="1204843"/>
                  </a:cubicBezTo>
                  <a:cubicBezTo>
                    <a:pt x="1540155" y="1265030"/>
                    <a:pt x="1395152" y="1214684"/>
                    <a:pt x="1336542" y="1087732"/>
                  </a:cubicBezTo>
                  <a:cubicBezTo>
                    <a:pt x="1329256" y="1083056"/>
                    <a:pt x="1305443" y="1097464"/>
                    <a:pt x="1296961" y="1102574"/>
                  </a:cubicBezTo>
                  <a:cubicBezTo>
                    <a:pt x="1177947" y="1174614"/>
                    <a:pt x="1053169" y="1402149"/>
                    <a:pt x="1010652" y="1532744"/>
                  </a:cubicBezTo>
                  <a:cubicBezTo>
                    <a:pt x="854613" y="2011792"/>
                    <a:pt x="1194203" y="2135699"/>
                    <a:pt x="1603114" y="2092693"/>
                  </a:cubicBezTo>
                  <a:cubicBezTo>
                    <a:pt x="1701740" y="2082309"/>
                    <a:pt x="1798191" y="2052786"/>
                    <a:pt x="1896056" y="2038161"/>
                  </a:cubicBezTo>
                  <a:lnTo>
                    <a:pt x="1912911" y="1715697"/>
                  </a:lnTo>
                  <a:cubicBezTo>
                    <a:pt x="1762362" y="1741631"/>
                    <a:pt x="1610509" y="1769740"/>
                    <a:pt x="1457568" y="1780287"/>
                  </a:cubicBezTo>
                  <a:cubicBezTo>
                    <a:pt x="1398903" y="1784311"/>
                    <a:pt x="1308814" y="1792357"/>
                    <a:pt x="1252759" y="1785833"/>
                  </a:cubicBezTo>
                  <a:cubicBezTo>
                    <a:pt x="1235361" y="1783821"/>
                    <a:pt x="1212254" y="1774633"/>
                    <a:pt x="1228130" y="1755604"/>
                  </a:cubicBezTo>
                  <a:cubicBezTo>
                    <a:pt x="1243570" y="1737118"/>
                    <a:pt x="1299571" y="1757779"/>
                    <a:pt x="1312184" y="1742718"/>
                  </a:cubicBezTo>
                  <a:cubicBezTo>
                    <a:pt x="1316860" y="1737173"/>
                    <a:pt x="1335618" y="1664644"/>
                    <a:pt x="1341653" y="1648279"/>
                  </a:cubicBezTo>
                  <a:cubicBezTo>
                    <a:pt x="1372589" y="1564170"/>
                    <a:pt x="1427665" y="1411283"/>
                    <a:pt x="1475401" y="1340277"/>
                  </a:cubicBezTo>
                  <a:cubicBezTo>
                    <a:pt x="1494322" y="1312168"/>
                    <a:pt x="1516667" y="1316191"/>
                    <a:pt x="1517265" y="1349465"/>
                  </a:cubicBezTo>
                  <a:cubicBezTo>
                    <a:pt x="1455448" y="1477342"/>
                    <a:pt x="1396511" y="1607230"/>
                    <a:pt x="1352526" y="1742610"/>
                  </a:cubicBezTo>
                  <a:lnTo>
                    <a:pt x="1664062" y="1714827"/>
                  </a:lnTo>
                  <a:close/>
                  <a:moveTo>
                    <a:pt x="1923730" y="1279329"/>
                  </a:moveTo>
                  <a:lnTo>
                    <a:pt x="1767473" y="1284820"/>
                  </a:lnTo>
                  <a:cubicBezTo>
                    <a:pt x="1814774" y="1425963"/>
                    <a:pt x="1753772" y="1570313"/>
                    <a:pt x="1713593" y="1704877"/>
                  </a:cubicBezTo>
                  <a:lnTo>
                    <a:pt x="1960701" y="1661110"/>
                  </a:lnTo>
                  <a:lnTo>
                    <a:pt x="1923730" y="1279329"/>
                  </a:lnTo>
                  <a:close/>
                  <a:moveTo>
                    <a:pt x="2898898" y="1742664"/>
                  </a:moveTo>
                  <a:cubicBezTo>
                    <a:pt x="2905096" y="1665133"/>
                    <a:pt x="2934727" y="1585102"/>
                    <a:pt x="2910043" y="1508061"/>
                  </a:cubicBezTo>
                  <a:cubicBezTo>
                    <a:pt x="2880249" y="1415143"/>
                    <a:pt x="2760908" y="1456029"/>
                    <a:pt x="2732799" y="1529101"/>
                  </a:cubicBezTo>
                  <a:cubicBezTo>
                    <a:pt x="2766508" y="1559657"/>
                    <a:pt x="2798314" y="1587929"/>
                    <a:pt x="2825771" y="1624628"/>
                  </a:cubicBezTo>
                  <a:cubicBezTo>
                    <a:pt x="2853934" y="1662252"/>
                    <a:pt x="2871223" y="1705204"/>
                    <a:pt x="2898898" y="1742664"/>
                  </a:cubicBezTo>
                  <a:close/>
                  <a:moveTo>
                    <a:pt x="2672667" y="1538018"/>
                  </a:moveTo>
                  <a:cubicBezTo>
                    <a:pt x="2618298" y="1513878"/>
                    <a:pt x="2553163" y="1488107"/>
                    <a:pt x="2508200" y="1543237"/>
                  </a:cubicBezTo>
                  <a:cubicBezTo>
                    <a:pt x="2433170" y="1635230"/>
                    <a:pt x="2543757" y="1800676"/>
                    <a:pt x="2575944" y="1893375"/>
                  </a:cubicBezTo>
                  <a:lnTo>
                    <a:pt x="2624170" y="1877119"/>
                  </a:lnTo>
                  <a:cubicBezTo>
                    <a:pt x="2609272" y="1765173"/>
                    <a:pt x="2629770" y="1642679"/>
                    <a:pt x="2672667" y="1538018"/>
                  </a:cubicBezTo>
                  <a:close/>
                  <a:moveTo>
                    <a:pt x="2661902" y="1861135"/>
                  </a:moveTo>
                  <a:lnTo>
                    <a:pt x="2871876" y="1788443"/>
                  </a:lnTo>
                  <a:cubicBezTo>
                    <a:pt x="2848932" y="1733856"/>
                    <a:pt x="2767541" y="1590702"/>
                    <a:pt x="2712411" y="1570803"/>
                  </a:cubicBezTo>
                  <a:cubicBezTo>
                    <a:pt x="2703114" y="1567432"/>
                    <a:pt x="2696807" y="1592496"/>
                    <a:pt x="2694034" y="1599781"/>
                  </a:cubicBezTo>
                  <a:cubicBezTo>
                    <a:pt x="2663098" y="1681988"/>
                    <a:pt x="2660869" y="1774470"/>
                    <a:pt x="2661847" y="1861135"/>
                  </a:cubicBezTo>
                  <a:close/>
                  <a:moveTo>
                    <a:pt x="4509968" y="1699549"/>
                  </a:moveTo>
                  <a:cubicBezTo>
                    <a:pt x="4514318" y="1593094"/>
                    <a:pt x="4397043" y="1587657"/>
                    <a:pt x="4391334" y="1691448"/>
                  </a:cubicBezTo>
                  <a:cubicBezTo>
                    <a:pt x="4390845" y="1700201"/>
                    <a:pt x="4390301" y="1700473"/>
                    <a:pt x="4399164" y="1699277"/>
                  </a:cubicBezTo>
                  <a:cubicBezTo>
                    <a:pt x="4437331" y="1694167"/>
                    <a:pt x="4471801" y="1689708"/>
                    <a:pt x="4509968" y="1699495"/>
                  </a:cubicBezTo>
                  <a:close/>
                  <a:moveTo>
                    <a:pt x="2311655" y="1742610"/>
                  </a:moveTo>
                  <a:cubicBezTo>
                    <a:pt x="2295779" y="1696124"/>
                    <a:pt x="2257938" y="1682314"/>
                    <a:pt x="2211887" y="1678128"/>
                  </a:cubicBezTo>
                  <a:cubicBezTo>
                    <a:pt x="2123592" y="1670081"/>
                    <a:pt x="2042201" y="1691666"/>
                    <a:pt x="1956352" y="1705258"/>
                  </a:cubicBezTo>
                  <a:lnTo>
                    <a:pt x="1945315" y="1936654"/>
                  </a:lnTo>
                  <a:cubicBezTo>
                    <a:pt x="1995280" y="1928661"/>
                    <a:pt x="2045463" y="1907185"/>
                    <a:pt x="2096244" y="1923115"/>
                  </a:cubicBezTo>
                  <a:cubicBezTo>
                    <a:pt x="2147297" y="1939154"/>
                    <a:pt x="2171165" y="1991023"/>
                    <a:pt x="2182474" y="2038922"/>
                  </a:cubicBezTo>
                  <a:cubicBezTo>
                    <a:pt x="2217651" y="2040716"/>
                    <a:pt x="2218901" y="1993796"/>
                    <a:pt x="2213464" y="1967481"/>
                  </a:cubicBezTo>
                  <a:cubicBezTo>
                    <a:pt x="2206450" y="1933772"/>
                    <a:pt x="2150015" y="1909578"/>
                    <a:pt x="2163390" y="1882774"/>
                  </a:cubicBezTo>
                  <a:cubicBezTo>
                    <a:pt x="2177472" y="1863581"/>
                    <a:pt x="2189378" y="1874238"/>
                    <a:pt x="2204004" y="1885329"/>
                  </a:cubicBezTo>
                  <a:cubicBezTo>
                    <a:pt x="2232167" y="1906750"/>
                    <a:pt x="2251468" y="1939644"/>
                    <a:pt x="2257829" y="1974277"/>
                  </a:cubicBezTo>
                  <a:cubicBezTo>
                    <a:pt x="2321985" y="1900607"/>
                    <a:pt x="2231623" y="1843084"/>
                    <a:pt x="2160726" y="1836995"/>
                  </a:cubicBezTo>
                  <a:lnTo>
                    <a:pt x="2156159" y="1807961"/>
                  </a:lnTo>
                  <a:cubicBezTo>
                    <a:pt x="2212594" y="1788932"/>
                    <a:pt x="2287841" y="1826393"/>
                    <a:pt x="2306327" y="1882665"/>
                  </a:cubicBezTo>
                  <a:cubicBezTo>
                    <a:pt x="2329760" y="1868964"/>
                    <a:pt x="2326824" y="1821771"/>
                    <a:pt x="2314156" y="1802090"/>
                  </a:cubicBezTo>
                  <a:cubicBezTo>
                    <a:pt x="2282513" y="1753048"/>
                    <a:pt x="2175079" y="1772784"/>
                    <a:pt x="2163336" y="1753483"/>
                  </a:cubicBezTo>
                  <a:cubicBezTo>
                    <a:pt x="2141479" y="1717654"/>
                    <a:pt x="2204874" y="1719720"/>
                    <a:pt x="2222979" y="1720862"/>
                  </a:cubicBezTo>
                  <a:cubicBezTo>
                    <a:pt x="2253969" y="1722819"/>
                    <a:pt x="2282241" y="1734726"/>
                    <a:pt x="2311655" y="1742555"/>
                  </a:cubicBezTo>
                  <a:close/>
                  <a:moveTo>
                    <a:pt x="4411832" y="1738749"/>
                  </a:moveTo>
                  <a:cubicBezTo>
                    <a:pt x="4284336" y="1754136"/>
                    <a:pt x="4148630" y="1899084"/>
                    <a:pt x="4216972" y="2027505"/>
                  </a:cubicBezTo>
                  <a:cubicBezTo>
                    <a:pt x="4279008" y="2144018"/>
                    <a:pt x="4449510" y="2127435"/>
                    <a:pt x="4539491" y="2054961"/>
                  </a:cubicBezTo>
                  <a:cubicBezTo>
                    <a:pt x="4701076" y="1924855"/>
                    <a:pt x="4628710" y="1712543"/>
                    <a:pt x="4411777" y="1738749"/>
                  </a:cubicBezTo>
                  <a:close/>
                  <a:moveTo>
                    <a:pt x="4218712" y="1791651"/>
                  </a:moveTo>
                  <a:cubicBezTo>
                    <a:pt x="4090237" y="1715969"/>
                    <a:pt x="4067402" y="1823783"/>
                    <a:pt x="4170486" y="1888102"/>
                  </a:cubicBezTo>
                  <a:lnTo>
                    <a:pt x="4218712" y="1791651"/>
                  </a:lnTo>
                  <a:close/>
                  <a:moveTo>
                    <a:pt x="3017260" y="1791324"/>
                  </a:moveTo>
                  <a:lnTo>
                    <a:pt x="2424797" y="1990533"/>
                  </a:lnTo>
                  <a:lnTo>
                    <a:pt x="2486615" y="2200616"/>
                  </a:lnTo>
                  <a:lnTo>
                    <a:pt x="3146767" y="2216601"/>
                  </a:lnTo>
                  <a:lnTo>
                    <a:pt x="3017260" y="1791324"/>
                  </a:lnTo>
                  <a:close/>
                  <a:moveTo>
                    <a:pt x="3899183" y="1883480"/>
                  </a:moveTo>
                  <a:cubicBezTo>
                    <a:pt x="3884993" y="1888210"/>
                    <a:pt x="3889451" y="1940079"/>
                    <a:pt x="3891626" y="1954160"/>
                  </a:cubicBezTo>
                  <a:cubicBezTo>
                    <a:pt x="3906415" y="2048165"/>
                    <a:pt x="4052559" y="2226279"/>
                    <a:pt x="4151511" y="2238403"/>
                  </a:cubicBezTo>
                  <a:cubicBezTo>
                    <a:pt x="4230619" y="2248081"/>
                    <a:pt x="4356918" y="2241828"/>
                    <a:pt x="4442387" y="2243894"/>
                  </a:cubicBezTo>
                  <a:cubicBezTo>
                    <a:pt x="4495506" y="2245145"/>
                    <a:pt x="4595274" y="2234652"/>
                    <a:pt x="4640835" y="2244819"/>
                  </a:cubicBezTo>
                  <a:cubicBezTo>
                    <a:pt x="4677317" y="2252974"/>
                    <a:pt x="4681503" y="2300166"/>
                    <a:pt x="4674272" y="2330124"/>
                  </a:cubicBezTo>
                  <a:cubicBezTo>
                    <a:pt x="4712167" y="2347359"/>
                    <a:pt x="4796114" y="2444354"/>
                    <a:pt x="4831562" y="2447507"/>
                  </a:cubicBezTo>
                  <a:cubicBezTo>
                    <a:pt x="4856463" y="2449736"/>
                    <a:pt x="4849831" y="2398738"/>
                    <a:pt x="4847003" y="2383515"/>
                  </a:cubicBezTo>
                  <a:cubicBezTo>
                    <a:pt x="4825582" y="2267110"/>
                    <a:pt x="4671227" y="2129229"/>
                    <a:pt x="4560912" y="2093128"/>
                  </a:cubicBezTo>
                  <a:cubicBezTo>
                    <a:pt x="4416453" y="2194799"/>
                    <a:pt x="4287217" y="2160872"/>
                    <a:pt x="4154882" y="2062790"/>
                  </a:cubicBezTo>
                  <a:cubicBezTo>
                    <a:pt x="4113996" y="2032506"/>
                    <a:pt x="4079472" y="1992926"/>
                    <a:pt x="4041359" y="1960848"/>
                  </a:cubicBezTo>
                  <a:cubicBezTo>
                    <a:pt x="4011347" y="1935621"/>
                    <a:pt x="3939145" y="1870269"/>
                    <a:pt x="3899238" y="1883589"/>
                  </a:cubicBezTo>
                  <a:close/>
                  <a:moveTo>
                    <a:pt x="959219" y="1893484"/>
                  </a:moveTo>
                  <a:cubicBezTo>
                    <a:pt x="946605" y="1890766"/>
                    <a:pt x="950574" y="1895224"/>
                    <a:pt x="947203" y="1900444"/>
                  </a:cubicBezTo>
                  <a:cubicBezTo>
                    <a:pt x="938722" y="1913438"/>
                    <a:pt x="877937" y="2028048"/>
                    <a:pt x="879351" y="2035497"/>
                  </a:cubicBezTo>
                  <a:cubicBezTo>
                    <a:pt x="898217" y="2063062"/>
                    <a:pt x="935840" y="2068445"/>
                    <a:pt x="962046" y="2087311"/>
                  </a:cubicBezTo>
                  <a:cubicBezTo>
                    <a:pt x="968190" y="2083614"/>
                    <a:pt x="968244" y="2079590"/>
                    <a:pt x="969821" y="2073718"/>
                  </a:cubicBezTo>
                  <a:cubicBezTo>
                    <a:pt x="973464" y="2060561"/>
                    <a:pt x="991188" y="1974658"/>
                    <a:pt x="990916" y="1966067"/>
                  </a:cubicBezTo>
                  <a:cubicBezTo>
                    <a:pt x="990318" y="1943993"/>
                    <a:pt x="956446" y="1919038"/>
                    <a:pt x="959219" y="1893539"/>
                  </a:cubicBezTo>
                  <a:close/>
                  <a:moveTo>
                    <a:pt x="2046333" y="1964545"/>
                  </a:moveTo>
                  <a:cubicBezTo>
                    <a:pt x="1987288" y="1975691"/>
                    <a:pt x="1998270" y="2075676"/>
                    <a:pt x="2070745" y="2059365"/>
                  </a:cubicBezTo>
                  <a:cubicBezTo>
                    <a:pt x="2121199" y="2048002"/>
                    <a:pt x="2111141" y="1952312"/>
                    <a:pt x="2046333" y="1964545"/>
                  </a:cubicBezTo>
                  <a:close/>
                  <a:moveTo>
                    <a:pt x="1956025" y="1979714"/>
                  </a:moveTo>
                  <a:cubicBezTo>
                    <a:pt x="1939715" y="1977050"/>
                    <a:pt x="1947435" y="1983792"/>
                    <a:pt x="1945152" y="1992817"/>
                  </a:cubicBezTo>
                  <a:cubicBezTo>
                    <a:pt x="1937866" y="2021687"/>
                    <a:pt x="1943901" y="2048709"/>
                    <a:pt x="1933517" y="2075784"/>
                  </a:cubicBezTo>
                  <a:cubicBezTo>
                    <a:pt x="1805640" y="2092965"/>
                    <a:pt x="1681406" y="2132655"/>
                    <a:pt x="1551899" y="2138581"/>
                  </a:cubicBezTo>
                  <a:lnTo>
                    <a:pt x="1395696" y="2480618"/>
                  </a:lnTo>
                  <a:cubicBezTo>
                    <a:pt x="1525149" y="2481434"/>
                    <a:pt x="1556574" y="2374163"/>
                    <a:pt x="1697336" y="2435002"/>
                  </a:cubicBezTo>
                  <a:cubicBezTo>
                    <a:pt x="1778673" y="2470125"/>
                    <a:pt x="1855823" y="2534172"/>
                    <a:pt x="1953905" y="2508183"/>
                  </a:cubicBezTo>
                  <a:cubicBezTo>
                    <a:pt x="1962332" y="2501496"/>
                    <a:pt x="1966301" y="2454956"/>
                    <a:pt x="1967117" y="2440602"/>
                  </a:cubicBezTo>
                  <a:cubicBezTo>
                    <a:pt x="1971684" y="2361658"/>
                    <a:pt x="1963420" y="2281681"/>
                    <a:pt x="1961245" y="2203552"/>
                  </a:cubicBezTo>
                  <a:cubicBezTo>
                    <a:pt x="1959179" y="2128849"/>
                    <a:pt x="1962495" y="2054363"/>
                    <a:pt x="1956025" y="1979823"/>
                  </a:cubicBezTo>
                  <a:close/>
                  <a:moveTo>
                    <a:pt x="1503456" y="2141299"/>
                  </a:moveTo>
                  <a:cubicBezTo>
                    <a:pt x="1367152" y="2147715"/>
                    <a:pt x="1226988" y="2134286"/>
                    <a:pt x="1106505" y="2066759"/>
                  </a:cubicBezTo>
                  <a:lnTo>
                    <a:pt x="1018536" y="2006627"/>
                  </a:lnTo>
                  <a:cubicBezTo>
                    <a:pt x="1023864" y="2032506"/>
                    <a:pt x="996136" y="2092693"/>
                    <a:pt x="1013045" y="2111723"/>
                  </a:cubicBezTo>
                  <a:lnTo>
                    <a:pt x="1420434" y="2318543"/>
                  </a:lnTo>
                  <a:lnTo>
                    <a:pt x="1503401" y="2141299"/>
                  </a:lnTo>
                  <a:close/>
                  <a:moveTo>
                    <a:pt x="2290125" y="2205836"/>
                  </a:moveTo>
                  <a:cubicBezTo>
                    <a:pt x="2232058" y="2165113"/>
                    <a:pt x="2173883" y="2124282"/>
                    <a:pt x="2125766" y="2071435"/>
                  </a:cubicBezTo>
                  <a:cubicBezTo>
                    <a:pt x="2104889" y="2093618"/>
                    <a:pt x="2078954" y="2107156"/>
                    <a:pt x="2047638" y="2103567"/>
                  </a:cubicBezTo>
                  <a:cubicBezTo>
                    <a:pt x="2033665" y="2113191"/>
                    <a:pt x="2154745" y="2203933"/>
                    <a:pt x="2164477" y="2210240"/>
                  </a:cubicBezTo>
                  <a:cubicBezTo>
                    <a:pt x="2181549" y="2221222"/>
                    <a:pt x="2227491" y="2249222"/>
                    <a:pt x="2244400" y="2254279"/>
                  </a:cubicBezTo>
                  <a:cubicBezTo>
                    <a:pt x="2257992" y="2258302"/>
                    <a:pt x="2250381" y="2235793"/>
                    <a:pt x="2253480" y="2225898"/>
                  </a:cubicBezTo>
                  <a:cubicBezTo>
                    <a:pt x="2258101" y="2211273"/>
                    <a:pt x="2275499" y="2203607"/>
                    <a:pt x="2290070" y="2205836"/>
                  </a:cubicBezTo>
                  <a:close/>
                  <a:moveTo>
                    <a:pt x="1104766" y="2442886"/>
                  </a:moveTo>
                  <a:cubicBezTo>
                    <a:pt x="1094055" y="2508999"/>
                    <a:pt x="1009728" y="2528898"/>
                    <a:pt x="969984" y="2472571"/>
                  </a:cubicBezTo>
                  <a:cubicBezTo>
                    <a:pt x="934427" y="2422171"/>
                    <a:pt x="970854" y="2374870"/>
                    <a:pt x="967538" y="2367367"/>
                  </a:cubicBezTo>
                  <a:cubicBezTo>
                    <a:pt x="966070" y="2364050"/>
                    <a:pt x="925130" y="2327460"/>
                    <a:pt x="916267" y="2316205"/>
                  </a:cubicBezTo>
                  <a:cubicBezTo>
                    <a:pt x="889681" y="2282388"/>
                    <a:pt x="869075" y="2240088"/>
                    <a:pt x="855374" y="2199312"/>
                  </a:cubicBezTo>
                  <a:lnTo>
                    <a:pt x="835420" y="2114332"/>
                  </a:lnTo>
                  <a:cubicBezTo>
                    <a:pt x="793556" y="2220624"/>
                    <a:pt x="687862" y="2409286"/>
                    <a:pt x="749897" y="2520253"/>
                  </a:cubicBezTo>
                  <a:cubicBezTo>
                    <a:pt x="790076" y="2592075"/>
                    <a:pt x="1014676" y="2708045"/>
                    <a:pt x="1096447" y="2712394"/>
                  </a:cubicBezTo>
                  <a:cubicBezTo>
                    <a:pt x="1221388" y="2719082"/>
                    <a:pt x="1264611" y="2635244"/>
                    <a:pt x="1317676" y="2539989"/>
                  </a:cubicBezTo>
                  <a:cubicBezTo>
                    <a:pt x="1344534" y="2491764"/>
                    <a:pt x="1367859" y="2439515"/>
                    <a:pt x="1390259" y="2389060"/>
                  </a:cubicBezTo>
                  <a:cubicBezTo>
                    <a:pt x="1310716" y="2452835"/>
                    <a:pt x="1202467" y="2469364"/>
                    <a:pt x="1104766" y="2442886"/>
                  </a:cubicBezTo>
                  <a:close/>
                  <a:moveTo>
                    <a:pt x="2754221" y="3961256"/>
                  </a:moveTo>
                  <a:cubicBezTo>
                    <a:pt x="2781623" y="3963757"/>
                    <a:pt x="2809460" y="3960604"/>
                    <a:pt x="2836916" y="3962072"/>
                  </a:cubicBezTo>
                  <a:cubicBezTo>
                    <a:pt x="3223482" y="3982623"/>
                    <a:pt x="3613473" y="3972185"/>
                    <a:pt x="4001017" y="3983330"/>
                  </a:cubicBezTo>
                  <a:cubicBezTo>
                    <a:pt x="4018307" y="3983819"/>
                    <a:pt x="4077460" y="3998173"/>
                    <a:pt x="4087356" y="3983928"/>
                  </a:cubicBezTo>
                  <a:lnTo>
                    <a:pt x="4084691" y="3948208"/>
                  </a:lnTo>
                  <a:cubicBezTo>
                    <a:pt x="3935067" y="3942173"/>
                    <a:pt x="3784247" y="3944021"/>
                    <a:pt x="3634242" y="3940705"/>
                  </a:cubicBezTo>
                  <a:cubicBezTo>
                    <a:pt x="3451670" y="3936627"/>
                    <a:pt x="3267630" y="3928907"/>
                    <a:pt x="3085112" y="3924122"/>
                  </a:cubicBezTo>
                  <a:cubicBezTo>
                    <a:pt x="2984910" y="3921458"/>
                    <a:pt x="2879814" y="3934126"/>
                    <a:pt x="2782765" y="3908573"/>
                  </a:cubicBezTo>
                  <a:lnTo>
                    <a:pt x="2355748" y="2317728"/>
                  </a:lnTo>
                  <a:lnTo>
                    <a:pt x="2365480" y="2300166"/>
                  </a:lnTo>
                  <a:cubicBezTo>
                    <a:pt x="2439858" y="2296306"/>
                    <a:pt x="2514887" y="2296252"/>
                    <a:pt x="2589373" y="2297285"/>
                  </a:cubicBezTo>
                  <a:cubicBezTo>
                    <a:pt x="3229517" y="2306256"/>
                    <a:pt x="3872597" y="2319087"/>
                    <a:pt x="4512469" y="2335452"/>
                  </a:cubicBezTo>
                  <a:cubicBezTo>
                    <a:pt x="4531879" y="2335942"/>
                    <a:pt x="4623709" y="2338823"/>
                    <a:pt x="4631266" y="2329906"/>
                  </a:cubicBezTo>
                  <a:cubicBezTo>
                    <a:pt x="4636431" y="2323817"/>
                    <a:pt x="4642194" y="2298970"/>
                    <a:pt x="4637029" y="2291794"/>
                  </a:cubicBezTo>
                  <a:lnTo>
                    <a:pt x="2290125" y="2243677"/>
                  </a:lnTo>
                  <a:lnTo>
                    <a:pt x="2754221" y="3961256"/>
                  </a:lnTo>
                  <a:close/>
                  <a:moveTo>
                    <a:pt x="2481396" y="2340563"/>
                  </a:moveTo>
                  <a:lnTo>
                    <a:pt x="2403267" y="2340563"/>
                  </a:lnTo>
                  <a:lnTo>
                    <a:pt x="2415011" y="2393464"/>
                  </a:lnTo>
                  <a:lnTo>
                    <a:pt x="2502872" y="2410645"/>
                  </a:lnTo>
                  <a:cubicBezTo>
                    <a:pt x="2504177" y="2398303"/>
                    <a:pt x="2488953" y="2342955"/>
                    <a:pt x="2481396" y="2340563"/>
                  </a:cubicBezTo>
                  <a:close/>
                  <a:moveTo>
                    <a:pt x="2882750" y="2491383"/>
                  </a:moveTo>
                  <a:cubicBezTo>
                    <a:pt x="2886827" y="2485783"/>
                    <a:pt x="2864808" y="2367367"/>
                    <a:pt x="2860241" y="2355025"/>
                  </a:cubicBezTo>
                  <a:cubicBezTo>
                    <a:pt x="2858664" y="2350784"/>
                    <a:pt x="2857359" y="2347631"/>
                    <a:pt x="2852466" y="2346652"/>
                  </a:cubicBezTo>
                  <a:lnTo>
                    <a:pt x="2532557" y="2340563"/>
                  </a:lnTo>
                  <a:cubicBezTo>
                    <a:pt x="2529350" y="2343771"/>
                    <a:pt x="2547944" y="2419126"/>
                    <a:pt x="2560775" y="2422769"/>
                  </a:cubicBezTo>
                  <a:lnTo>
                    <a:pt x="2882750" y="2491383"/>
                  </a:lnTo>
                  <a:close/>
                  <a:moveTo>
                    <a:pt x="3189393" y="2351926"/>
                  </a:moveTo>
                  <a:lnTo>
                    <a:pt x="2904334" y="2345945"/>
                  </a:lnTo>
                  <a:lnTo>
                    <a:pt x="2930703" y="2498940"/>
                  </a:lnTo>
                  <a:lnTo>
                    <a:pt x="3176670" y="2550700"/>
                  </a:lnTo>
                  <a:lnTo>
                    <a:pt x="3243816" y="2539826"/>
                  </a:lnTo>
                  <a:lnTo>
                    <a:pt x="3189393" y="2351926"/>
                  </a:lnTo>
                  <a:close/>
                  <a:moveTo>
                    <a:pt x="3313898" y="2356710"/>
                  </a:moveTo>
                  <a:lnTo>
                    <a:pt x="3233051" y="2351382"/>
                  </a:lnTo>
                  <a:lnTo>
                    <a:pt x="3291118" y="2548906"/>
                  </a:lnTo>
                  <a:lnTo>
                    <a:pt x="3281603" y="2569566"/>
                  </a:lnTo>
                  <a:lnTo>
                    <a:pt x="3523927" y="2620673"/>
                  </a:lnTo>
                  <a:lnTo>
                    <a:pt x="3523927" y="2599197"/>
                  </a:lnTo>
                  <a:cubicBezTo>
                    <a:pt x="3476082" y="2594957"/>
                    <a:pt x="3423615" y="2591368"/>
                    <a:pt x="3376640" y="2582126"/>
                  </a:cubicBezTo>
                  <a:cubicBezTo>
                    <a:pt x="3334776" y="2573916"/>
                    <a:pt x="3330807" y="2578211"/>
                    <a:pt x="3324609" y="2531780"/>
                  </a:cubicBezTo>
                  <a:lnTo>
                    <a:pt x="3313789" y="2356765"/>
                  </a:lnTo>
                  <a:close/>
                  <a:moveTo>
                    <a:pt x="3884993" y="2362147"/>
                  </a:moveTo>
                  <a:lnTo>
                    <a:pt x="3798763" y="2362147"/>
                  </a:lnTo>
                  <a:lnTo>
                    <a:pt x="3702095" y="2612953"/>
                  </a:lnTo>
                  <a:cubicBezTo>
                    <a:pt x="3679695" y="2635897"/>
                    <a:pt x="3599391" y="2604363"/>
                    <a:pt x="3567042" y="2609963"/>
                  </a:cubicBezTo>
                  <a:lnTo>
                    <a:pt x="3567640" y="2628176"/>
                  </a:lnTo>
                  <a:cubicBezTo>
                    <a:pt x="3568836" y="2632906"/>
                    <a:pt x="3571989" y="2634266"/>
                    <a:pt x="3576176" y="2635842"/>
                  </a:cubicBezTo>
                  <a:cubicBezTo>
                    <a:pt x="3627609" y="2654871"/>
                    <a:pt x="3709109" y="2654328"/>
                    <a:pt x="3763260" y="2674716"/>
                  </a:cubicBezTo>
                  <a:cubicBezTo>
                    <a:pt x="3830406" y="2582724"/>
                    <a:pt x="3846010" y="2466754"/>
                    <a:pt x="3884939" y="2362147"/>
                  </a:cubicBezTo>
                  <a:close/>
                  <a:moveTo>
                    <a:pt x="4100459" y="2367530"/>
                  </a:moveTo>
                  <a:lnTo>
                    <a:pt x="4046579" y="2367530"/>
                  </a:lnTo>
                  <a:cubicBezTo>
                    <a:pt x="4104210" y="2417169"/>
                    <a:pt x="4046905" y="2471593"/>
                    <a:pt x="4027821" y="2523842"/>
                  </a:cubicBezTo>
                  <a:cubicBezTo>
                    <a:pt x="4006182" y="2583158"/>
                    <a:pt x="3998244" y="2656829"/>
                    <a:pt x="3997755" y="2719734"/>
                  </a:cubicBezTo>
                  <a:lnTo>
                    <a:pt x="4148901" y="2755346"/>
                  </a:lnTo>
                  <a:cubicBezTo>
                    <a:pt x="4165158" y="2695594"/>
                    <a:pt x="4143519" y="2702010"/>
                    <a:pt x="4116769" y="2666343"/>
                  </a:cubicBezTo>
                  <a:cubicBezTo>
                    <a:pt x="4050167" y="2577667"/>
                    <a:pt x="4057507" y="2465123"/>
                    <a:pt x="4100459" y="2367530"/>
                  </a:cubicBezTo>
                  <a:close/>
                  <a:moveTo>
                    <a:pt x="4175978" y="2367476"/>
                  </a:moveTo>
                  <a:cubicBezTo>
                    <a:pt x="4164669" y="2368074"/>
                    <a:pt x="4149500" y="2363942"/>
                    <a:pt x="4140800" y="2372749"/>
                  </a:cubicBezTo>
                  <a:cubicBezTo>
                    <a:pt x="4132808" y="2380850"/>
                    <a:pt x="4112855" y="2452400"/>
                    <a:pt x="4111387" y="2467243"/>
                  </a:cubicBezTo>
                  <a:cubicBezTo>
                    <a:pt x="4105189" y="2529170"/>
                    <a:pt x="4113616" y="2600557"/>
                    <a:pt x="4157166" y="2647640"/>
                  </a:cubicBezTo>
                  <a:lnTo>
                    <a:pt x="4176032" y="2367530"/>
                  </a:lnTo>
                  <a:close/>
                  <a:moveTo>
                    <a:pt x="3901141" y="2426684"/>
                  </a:moveTo>
                  <a:lnTo>
                    <a:pt x="4011075" y="2464035"/>
                  </a:lnTo>
                  <a:cubicBezTo>
                    <a:pt x="4070120" y="2394715"/>
                    <a:pt x="3985848" y="2380905"/>
                    <a:pt x="3930500" y="2375033"/>
                  </a:cubicBezTo>
                  <a:lnTo>
                    <a:pt x="3901141" y="2426684"/>
                  </a:lnTo>
                  <a:close/>
                  <a:moveTo>
                    <a:pt x="4515405" y="2372913"/>
                  </a:moveTo>
                  <a:lnTo>
                    <a:pt x="4219038" y="2372913"/>
                  </a:lnTo>
                  <a:cubicBezTo>
                    <a:pt x="4223986" y="2412928"/>
                    <a:pt x="4189298" y="2667594"/>
                    <a:pt x="4202836" y="2682709"/>
                  </a:cubicBezTo>
                  <a:cubicBezTo>
                    <a:pt x="4208327" y="2688798"/>
                    <a:pt x="4246332" y="2701901"/>
                    <a:pt x="4256607" y="2704348"/>
                  </a:cubicBezTo>
                  <a:cubicBezTo>
                    <a:pt x="4371598" y="2731858"/>
                    <a:pt x="4472997" y="2682980"/>
                    <a:pt x="4594512" y="2738165"/>
                  </a:cubicBezTo>
                  <a:cubicBezTo>
                    <a:pt x="4641270" y="2759424"/>
                    <a:pt x="4731577" y="2846143"/>
                    <a:pt x="4719507" y="2731695"/>
                  </a:cubicBezTo>
                  <a:cubicBezTo>
                    <a:pt x="4703251" y="2577287"/>
                    <a:pt x="4536718" y="2537978"/>
                    <a:pt x="4410255" y="2529170"/>
                  </a:cubicBezTo>
                  <a:cubicBezTo>
                    <a:pt x="4387528" y="2527593"/>
                    <a:pt x="4311683" y="2538413"/>
                    <a:pt x="4305812" y="2514599"/>
                  </a:cubicBezTo>
                  <a:cubicBezTo>
                    <a:pt x="4299559" y="2489154"/>
                    <a:pt x="4355885" y="2486544"/>
                    <a:pt x="4372631" y="2486055"/>
                  </a:cubicBezTo>
                  <a:cubicBezTo>
                    <a:pt x="4423195" y="2484587"/>
                    <a:pt x="4480446" y="2496603"/>
                    <a:pt x="4531553" y="2496820"/>
                  </a:cubicBezTo>
                  <a:lnTo>
                    <a:pt x="4515351" y="2372913"/>
                  </a:lnTo>
                  <a:close/>
                  <a:moveTo>
                    <a:pt x="1067033" y="2426847"/>
                  </a:moveTo>
                  <a:lnTo>
                    <a:pt x="1007662" y="2397107"/>
                  </a:lnTo>
                  <a:cubicBezTo>
                    <a:pt x="990590" y="2390963"/>
                    <a:pt x="989557" y="2451911"/>
                    <a:pt x="1023810" y="2462350"/>
                  </a:cubicBezTo>
                  <a:cubicBezTo>
                    <a:pt x="1045068" y="2468820"/>
                    <a:pt x="1065565" y="2447344"/>
                    <a:pt x="1067033" y="2426847"/>
                  </a:cubicBezTo>
                  <a:close/>
                  <a:moveTo>
                    <a:pt x="2520596" y="2460284"/>
                  </a:moveTo>
                  <a:lnTo>
                    <a:pt x="2432790" y="2437666"/>
                  </a:lnTo>
                  <a:lnTo>
                    <a:pt x="2430615" y="2450606"/>
                  </a:lnTo>
                  <a:lnTo>
                    <a:pt x="2623571" y="3167084"/>
                  </a:lnTo>
                  <a:cubicBezTo>
                    <a:pt x="2632379" y="3180024"/>
                    <a:pt x="2734485" y="3155178"/>
                    <a:pt x="2755417" y="3158657"/>
                  </a:cubicBezTo>
                  <a:cubicBezTo>
                    <a:pt x="2760365" y="3156374"/>
                    <a:pt x="2763735" y="3155341"/>
                    <a:pt x="2761941" y="3148436"/>
                  </a:cubicBezTo>
                  <a:cubicBezTo>
                    <a:pt x="2754275" y="3119076"/>
                    <a:pt x="2692675" y="3058890"/>
                    <a:pt x="2681040" y="3024474"/>
                  </a:cubicBezTo>
                  <a:cubicBezTo>
                    <a:pt x="2677614" y="3014361"/>
                    <a:pt x="2675875" y="3006967"/>
                    <a:pt x="2679083" y="2996256"/>
                  </a:cubicBezTo>
                  <a:cubicBezTo>
                    <a:pt x="2687075" y="2969561"/>
                    <a:pt x="2912490" y="2852015"/>
                    <a:pt x="2945057" y="2819937"/>
                  </a:cubicBezTo>
                  <a:lnTo>
                    <a:pt x="2920482" y="2669171"/>
                  </a:lnTo>
                  <a:lnTo>
                    <a:pt x="2647005" y="2743222"/>
                  </a:lnTo>
                  <a:cubicBezTo>
                    <a:pt x="2635913" y="2745288"/>
                    <a:pt x="2624061" y="2747027"/>
                    <a:pt x="2613350" y="2741917"/>
                  </a:cubicBezTo>
                  <a:cubicBezTo>
                    <a:pt x="2593342" y="2732402"/>
                    <a:pt x="2537070" y="2495461"/>
                    <a:pt x="2520596" y="2460284"/>
                  </a:cubicBezTo>
                  <a:close/>
                  <a:moveTo>
                    <a:pt x="1880561" y="2550700"/>
                  </a:moveTo>
                  <a:cubicBezTo>
                    <a:pt x="1774976" y="2552984"/>
                    <a:pt x="1701740" y="2455336"/>
                    <a:pt x="1600396" y="2459088"/>
                  </a:cubicBezTo>
                  <a:cubicBezTo>
                    <a:pt x="1593437" y="2641769"/>
                    <a:pt x="1578213" y="2825319"/>
                    <a:pt x="1539502" y="3004194"/>
                  </a:cubicBezTo>
                  <a:cubicBezTo>
                    <a:pt x="1513786" y="3123154"/>
                    <a:pt x="1490624" y="3238689"/>
                    <a:pt x="1389824" y="3317850"/>
                  </a:cubicBezTo>
                  <a:cubicBezTo>
                    <a:pt x="1360410" y="3340957"/>
                    <a:pt x="1325559" y="3353408"/>
                    <a:pt x="1294297" y="3373198"/>
                  </a:cubicBezTo>
                  <a:cubicBezTo>
                    <a:pt x="1273310" y="3456546"/>
                    <a:pt x="1249768" y="3539242"/>
                    <a:pt x="1224650" y="3621394"/>
                  </a:cubicBezTo>
                  <a:cubicBezTo>
                    <a:pt x="1207089" y="3678862"/>
                    <a:pt x="1139725" y="3833162"/>
                    <a:pt x="1154296" y="3882802"/>
                  </a:cubicBezTo>
                  <a:cubicBezTo>
                    <a:pt x="1164572" y="3917870"/>
                    <a:pt x="1236285" y="3909660"/>
                    <a:pt x="1262980" y="3914172"/>
                  </a:cubicBezTo>
                  <a:cubicBezTo>
                    <a:pt x="1355408" y="3929831"/>
                    <a:pt x="1448434" y="3983004"/>
                    <a:pt x="1529009" y="3992953"/>
                  </a:cubicBezTo>
                  <a:cubicBezTo>
                    <a:pt x="1584303" y="3999804"/>
                    <a:pt x="1587021" y="3995726"/>
                    <a:pt x="1605887" y="3948697"/>
                  </a:cubicBezTo>
                  <a:cubicBezTo>
                    <a:pt x="1643783" y="3854312"/>
                    <a:pt x="1668031" y="3744377"/>
                    <a:pt x="1702610" y="3646784"/>
                  </a:cubicBezTo>
                  <a:cubicBezTo>
                    <a:pt x="1739962" y="3541417"/>
                    <a:pt x="1790688" y="3438768"/>
                    <a:pt x="1826735" y="3334542"/>
                  </a:cubicBezTo>
                  <a:cubicBezTo>
                    <a:pt x="1885617" y="3164366"/>
                    <a:pt x="1870285" y="2934873"/>
                    <a:pt x="1875341" y="2752899"/>
                  </a:cubicBezTo>
                  <a:cubicBezTo>
                    <a:pt x="1877244" y="2685481"/>
                    <a:pt x="1875124" y="2618009"/>
                    <a:pt x="1880452" y="2550700"/>
                  </a:cubicBezTo>
                  <a:close/>
                  <a:moveTo>
                    <a:pt x="4569937" y="2512315"/>
                  </a:moveTo>
                  <a:cubicBezTo>
                    <a:pt x="4593588" y="2519601"/>
                    <a:pt x="4618054" y="2529659"/>
                    <a:pt x="4638877" y="2543034"/>
                  </a:cubicBezTo>
                  <a:cubicBezTo>
                    <a:pt x="4689441" y="2575547"/>
                    <a:pt x="4712657" y="2626382"/>
                    <a:pt x="4770397" y="2653947"/>
                  </a:cubicBezTo>
                  <a:cubicBezTo>
                    <a:pt x="4846894" y="2690429"/>
                    <a:pt x="4821395" y="2607244"/>
                    <a:pt x="4794700" y="2570436"/>
                  </a:cubicBezTo>
                  <a:cubicBezTo>
                    <a:pt x="4745877" y="2503290"/>
                    <a:pt x="4661386" y="2465884"/>
                    <a:pt x="4580213" y="2459088"/>
                  </a:cubicBezTo>
                  <a:lnTo>
                    <a:pt x="4569937" y="2512315"/>
                  </a:lnTo>
                  <a:close/>
                  <a:moveTo>
                    <a:pt x="318042" y="3396468"/>
                  </a:moveTo>
                  <a:cubicBezTo>
                    <a:pt x="376544" y="3516624"/>
                    <a:pt x="391821" y="3647981"/>
                    <a:pt x="558735" y="3580454"/>
                  </a:cubicBezTo>
                  <a:cubicBezTo>
                    <a:pt x="713524" y="3517875"/>
                    <a:pt x="826286" y="3449805"/>
                    <a:pt x="995755" y="3403319"/>
                  </a:cubicBezTo>
                  <a:cubicBezTo>
                    <a:pt x="1253357" y="3332639"/>
                    <a:pt x="1406896" y="3361291"/>
                    <a:pt x="1483556" y="3061445"/>
                  </a:cubicBezTo>
                  <a:cubicBezTo>
                    <a:pt x="1532924" y="2868325"/>
                    <a:pt x="1546081" y="2667975"/>
                    <a:pt x="1562609" y="2469853"/>
                  </a:cubicBezTo>
                  <a:cubicBezTo>
                    <a:pt x="1522050" y="2491492"/>
                    <a:pt x="1486547" y="2513838"/>
                    <a:pt x="1440061" y="2522374"/>
                  </a:cubicBezTo>
                  <a:cubicBezTo>
                    <a:pt x="1427175" y="2524711"/>
                    <a:pt x="1398360" y="2520308"/>
                    <a:pt x="1392597" y="2528789"/>
                  </a:cubicBezTo>
                  <a:cubicBezTo>
                    <a:pt x="1365086" y="2673629"/>
                    <a:pt x="1361660" y="2830212"/>
                    <a:pt x="1317513" y="2970811"/>
                  </a:cubicBezTo>
                  <a:cubicBezTo>
                    <a:pt x="1295547" y="3040839"/>
                    <a:pt x="1284021" y="3068948"/>
                    <a:pt x="1213885" y="3098851"/>
                  </a:cubicBezTo>
                  <a:cubicBezTo>
                    <a:pt x="1134886" y="3132506"/>
                    <a:pt x="1031258" y="3165236"/>
                    <a:pt x="948236" y="3194215"/>
                  </a:cubicBezTo>
                  <a:cubicBezTo>
                    <a:pt x="740056" y="3266906"/>
                    <a:pt x="527744" y="3328670"/>
                    <a:pt x="318042" y="3396523"/>
                  </a:cubicBezTo>
                  <a:close/>
                  <a:moveTo>
                    <a:pt x="2892373" y="2535694"/>
                  </a:moveTo>
                  <a:lnTo>
                    <a:pt x="2570290" y="2469907"/>
                  </a:lnTo>
                  <a:lnTo>
                    <a:pt x="2634935" y="2701520"/>
                  </a:lnTo>
                  <a:lnTo>
                    <a:pt x="2909608" y="2631384"/>
                  </a:lnTo>
                  <a:lnTo>
                    <a:pt x="2892319" y="2535694"/>
                  </a:lnTo>
                  <a:close/>
                  <a:moveTo>
                    <a:pt x="3087559" y="2582941"/>
                  </a:moveTo>
                  <a:cubicBezTo>
                    <a:pt x="3085656" y="2572611"/>
                    <a:pt x="3076305" y="2574024"/>
                    <a:pt x="3068964" y="2571958"/>
                  </a:cubicBezTo>
                  <a:cubicBezTo>
                    <a:pt x="3028786" y="2560541"/>
                    <a:pt x="2982789" y="2556572"/>
                    <a:pt x="2942121" y="2545317"/>
                  </a:cubicBezTo>
                  <a:lnTo>
                    <a:pt x="2952941" y="2615345"/>
                  </a:lnTo>
                  <a:lnTo>
                    <a:pt x="3087559" y="2582941"/>
                  </a:lnTo>
                  <a:close/>
                  <a:moveTo>
                    <a:pt x="1178545" y="2861529"/>
                  </a:moveTo>
                  <a:cubicBezTo>
                    <a:pt x="1154731" y="2889149"/>
                    <a:pt x="935133" y="2937646"/>
                    <a:pt x="885059" y="2953250"/>
                  </a:cubicBezTo>
                  <a:cubicBezTo>
                    <a:pt x="726790" y="3002509"/>
                    <a:pt x="542479" y="3056661"/>
                    <a:pt x="389320" y="3114836"/>
                  </a:cubicBezTo>
                  <a:cubicBezTo>
                    <a:pt x="347130" y="3130874"/>
                    <a:pt x="272318" y="3150991"/>
                    <a:pt x="269925" y="3205578"/>
                  </a:cubicBezTo>
                  <a:cubicBezTo>
                    <a:pt x="269219" y="3221617"/>
                    <a:pt x="296512" y="3343350"/>
                    <a:pt x="304559" y="3353408"/>
                  </a:cubicBezTo>
                  <a:cubicBezTo>
                    <a:pt x="310974" y="3361400"/>
                    <a:pt x="315324" y="3358138"/>
                    <a:pt x="323642" y="3356561"/>
                  </a:cubicBezTo>
                  <a:cubicBezTo>
                    <a:pt x="349576" y="3351722"/>
                    <a:pt x="393452" y="3328615"/>
                    <a:pt x="421561" y="3319481"/>
                  </a:cubicBezTo>
                  <a:cubicBezTo>
                    <a:pt x="597935" y="3262013"/>
                    <a:pt x="775233" y="3207318"/>
                    <a:pt x="951227" y="3148762"/>
                  </a:cubicBezTo>
                  <a:cubicBezTo>
                    <a:pt x="1027289" y="3105810"/>
                    <a:pt x="1147717" y="3091239"/>
                    <a:pt x="1219594" y="3050734"/>
                  </a:cubicBezTo>
                  <a:cubicBezTo>
                    <a:pt x="1259936" y="3028008"/>
                    <a:pt x="1268580" y="2987068"/>
                    <a:pt x="1280976" y="2945095"/>
                  </a:cubicBezTo>
                  <a:cubicBezTo>
                    <a:pt x="1315392" y="2828962"/>
                    <a:pt x="1317839" y="2706631"/>
                    <a:pt x="1341707" y="2588432"/>
                  </a:cubicBezTo>
                  <a:cubicBezTo>
                    <a:pt x="1314414" y="2619803"/>
                    <a:pt x="1298646" y="2660907"/>
                    <a:pt x="1269178" y="2690918"/>
                  </a:cubicBezTo>
                  <a:cubicBezTo>
                    <a:pt x="1218017" y="2743058"/>
                    <a:pt x="1138529" y="2765676"/>
                    <a:pt x="1067033" y="2750018"/>
                  </a:cubicBezTo>
                  <a:lnTo>
                    <a:pt x="1045503" y="2868543"/>
                  </a:lnTo>
                  <a:cubicBezTo>
                    <a:pt x="1070350" y="2862671"/>
                    <a:pt x="1160766" y="2819882"/>
                    <a:pt x="1179415" y="2831572"/>
                  </a:cubicBezTo>
                  <a:cubicBezTo>
                    <a:pt x="1184525" y="2841793"/>
                    <a:pt x="1186537" y="2852395"/>
                    <a:pt x="1178599" y="2861584"/>
                  </a:cubicBezTo>
                  <a:close/>
                  <a:moveTo>
                    <a:pt x="3518327" y="2664006"/>
                  </a:moveTo>
                  <a:lnTo>
                    <a:pt x="3192546" y="2598763"/>
                  </a:lnTo>
                  <a:lnTo>
                    <a:pt x="2958160" y="2658514"/>
                  </a:lnTo>
                  <a:lnTo>
                    <a:pt x="2985182" y="2793078"/>
                  </a:lnTo>
                  <a:lnTo>
                    <a:pt x="3209020" y="2658623"/>
                  </a:lnTo>
                  <a:cubicBezTo>
                    <a:pt x="3248546" y="2640681"/>
                    <a:pt x="3269859" y="2725932"/>
                    <a:pt x="3290465" y="2732946"/>
                  </a:cubicBezTo>
                  <a:cubicBezTo>
                    <a:pt x="3318900" y="2739253"/>
                    <a:pt x="3373324" y="2725008"/>
                    <a:pt x="3396757" y="2739796"/>
                  </a:cubicBezTo>
                  <a:cubicBezTo>
                    <a:pt x="3401596" y="2742841"/>
                    <a:pt x="3425844" y="2773179"/>
                    <a:pt x="3431445" y="2780519"/>
                  </a:cubicBezTo>
                  <a:cubicBezTo>
                    <a:pt x="3442047" y="2794546"/>
                    <a:pt x="3476897" y="2847556"/>
                    <a:pt x="3479725" y="2861692"/>
                  </a:cubicBezTo>
                  <a:cubicBezTo>
                    <a:pt x="3486575" y="2896108"/>
                    <a:pt x="3454497" y="2921444"/>
                    <a:pt x="3443188" y="2951945"/>
                  </a:cubicBezTo>
                  <a:lnTo>
                    <a:pt x="3478202" y="3003107"/>
                  </a:lnTo>
                  <a:lnTo>
                    <a:pt x="3518327" y="2664006"/>
                  </a:lnTo>
                  <a:close/>
                  <a:moveTo>
                    <a:pt x="3728681" y="2706903"/>
                  </a:moveTo>
                  <a:lnTo>
                    <a:pt x="3561713" y="2674553"/>
                  </a:lnTo>
                  <a:lnTo>
                    <a:pt x="3518598" y="3051604"/>
                  </a:lnTo>
                  <a:lnTo>
                    <a:pt x="3627337" y="2834508"/>
                  </a:lnTo>
                  <a:cubicBezTo>
                    <a:pt x="3640386" y="2817272"/>
                    <a:pt x="3650607" y="2796286"/>
                    <a:pt x="3664145" y="2779703"/>
                  </a:cubicBezTo>
                  <a:cubicBezTo>
                    <a:pt x="3670941" y="2771385"/>
                    <a:pt x="3736021" y="2713318"/>
                    <a:pt x="3728681" y="2706903"/>
                  </a:cubicBezTo>
                  <a:close/>
                  <a:moveTo>
                    <a:pt x="3394691" y="3073134"/>
                  </a:moveTo>
                  <a:cubicBezTo>
                    <a:pt x="3407359" y="3076397"/>
                    <a:pt x="3446124" y="3051876"/>
                    <a:pt x="3447864" y="3042851"/>
                  </a:cubicBezTo>
                  <a:lnTo>
                    <a:pt x="3214239" y="2701792"/>
                  </a:lnTo>
                  <a:lnTo>
                    <a:pt x="2995729" y="2838966"/>
                  </a:lnTo>
                  <a:lnTo>
                    <a:pt x="2998611" y="2852286"/>
                  </a:lnTo>
                  <a:cubicBezTo>
                    <a:pt x="3055753" y="2819447"/>
                    <a:pt x="3112460" y="2774212"/>
                    <a:pt x="3170146" y="2743711"/>
                  </a:cubicBezTo>
                  <a:cubicBezTo>
                    <a:pt x="3207606" y="2723921"/>
                    <a:pt x="3209835" y="2725334"/>
                    <a:pt x="3237455" y="2758989"/>
                  </a:cubicBezTo>
                  <a:cubicBezTo>
                    <a:pt x="3302970" y="2838803"/>
                    <a:pt x="3353479" y="2948248"/>
                    <a:pt x="3418831" y="3030346"/>
                  </a:cubicBezTo>
                  <a:cubicBezTo>
                    <a:pt x="3430629" y="3054975"/>
                    <a:pt x="3405674" y="3058998"/>
                    <a:pt x="3394691" y="3073134"/>
                  </a:cubicBezTo>
                  <a:close/>
                  <a:moveTo>
                    <a:pt x="4450705" y="2750018"/>
                  </a:moveTo>
                  <a:cubicBezTo>
                    <a:pt x="4361268" y="2756053"/>
                    <a:pt x="4277213" y="2762360"/>
                    <a:pt x="4192125" y="2728488"/>
                  </a:cubicBezTo>
                  <a:cubicBezTo>
                    <a:pt x="4192832" y="2741427"/>
                    <a:pt x="4186906" y="2759587"/>
                    <a:pt x="4201205" y="2765132"/>
                  </a:cubicBezTo>
                  <a:lnTo>
                    <a:pt x="4429121" y="2814663"/>
                  </a:lnTo>
                  <a:lnTo>
                    <a:pt x="4450705" y="2750018"/>
                  </a:lnTo>
                  <a:close/>
                  <a:moveTo>
                    <a:pt x="4132754" y="2981522"/>
                  </a:moveTo>
                  <a:lnTo>
                    <a:pt x="4146672" y="2798243"/>
                  </a:lnTo>
                  <a:lnTo>
                    <a:pt x="4003518" y="2766165"/>
                  </a:lnTo>
                  <a:cubicBezTo>
                    <a:pt x="4008955" y="2841956"/>
                    <a:pt x="4033802" y="2914811"/>
                    <a:pt x="4024994" y="2992396"/>
                  </a:cubicBezTo>
                  <a:lnTo>
                    <a:pt x="4132700" y="2981522"/>
                  </a:lnTo>
                  <a:close/>
                  <a:moveTo>
                    <a:pt x="3367071" y="3040241"/>
                  </a:moveTo>
                  <a:lnTo>
                    <a:pt x="3198091" y="2777637"/>
                  </a:lnTo>
                  <a:lnTo>
                    <a:pt x="3007473" y="2899261"/>
                  </a:lnTo>
                  <a:lnTo>
                    <a:pt x="3044444" y="3116195"/>
                  </a:lnTo>
                  <a:cubicBezTo>
                    <a:pt x="3055970" y="3116195"/>
                    <a:pt x="3067768" y="3117065"/>
                    <a:pt x="3079349" y="3116195"/>
                  </a:cubicBezTo>
                  <a:cubicBezTo>
                    <a:pt x="3126922" y="3112552"/>
                    <a:pt x="3247024" y="3100808"/>
                    <a:pt x="3288181" y="3087977"/>
                  </a:cubicBezTo>
                  <a:cubicBezTo>
                    <a:pt x="3314496" y="3079822"/>
                    <a:pt x="3339778" y="3049320"/>
                    <a:pt x="3367017" y="3040186"/>
                  </a:cubicBezTo>
                  <a:close/>
                  <a:moveTo>
                    <a:pt x="3421549" y="2916931"/>
                  </a:moveTo>
                  <a:cubicBezTo>
                    <a:pt x="3444439" y="2872457"/>
                    <a:pt x="3438621" y="2864737"/>
                    <a:pt x="3413068" y="2825863"/>
                  </a:cubicBezTo>
                  <a:cubicBezTo>
                    <a:pt x="3387188" y="2786554"/>
                    <a:pt x="3370334" y="2768830"/>
                    <a:pt x="3319281" y="2776931"/>
                  </a:cubicBezTo>
                  <a:lnTo>
                    <a:pt x="3421604" y="2916931"/>
                  </a:lnTo>
                  <a:close/>
                  <a:moveTo>
                    <a:pt x="4413028" y="2852395"/>
                  </a:moveTo>
                  <a:lnTo>
                    <a:pt x="4194626" y="2804713"/>
                  </a:lnTo>
                  <a:lnTo>
                    <a:pt x="4186688" y="2817272"/>
                  </a:lnTo>
                  <a:lnTo>
                    <a:pt x="4175978" y="2976194"/>
                  </a:lnTo>
                  <a:lnTo>
                    <a:pt x="4379754" y="2948357"/>
                  </a:lnTo>
                  <a:lnTo>
                    <a:pt x="4413028" y="2852341"/>
                  </a:lnTo>
                  <a:close/>
                  <a:moveTo>
                    <a:pt x="2958214" y="2868489"/>
                  </a:moveTo>
                  <a:lnTo>
                    <a:pt x="2721164" y="3008598"/>
                  </a:lnTo>
                  <a:cubicBezTo>
                    <a:pt x="2740900" y="3029367"/>
                    <a:pt x="2794508" y="3136910"/>
                    <a:pt x="2812722" y="3145880"/>
                  </a:cubicBezTo>
                  <a:cubicBezTo>
                    <a:pt x="2817670" y="3148327"/>
                    <a:pt x="2831099" y="3151861"/>
                    <a:pt x="2834252" y="3145880"/>
                  </a:cubicBezTo>
                  <a:cubicBezTo>
                    <a:pt x="2810928" y="3111628"/>
                    <a:pt x="2788636" y="3076777"/>
                    <a:pt x="2765910" y="3042144"/>
                  </a:cubicBezTo>
                  <a:cubicBezTo>
                    <a:pt x="2759277" y="3032031"/>
                    <a:pt x="2742368" y="3029965"/>
                    <a:pt x="2751883" y="3010012"/>
                  </a:cubicBezTo>
                  <a:lnTo>
                    <a:pt x="2958160" y="2868434"/>
                  </a:lnTo>
                  <a:close/>
                  <a:moveTo>
                    <a:pt x="3868247" y="3013328"/>
                  </a:moveTo>
                  <a:cubicBezTo>
                    <a:pt x="3881622" y="2794383"/>
                    <a:pt x="3727812" y="2895673"/>
                    <a:pt x="3712642" y="3035402"/>
                  </a:cubicBezTo>
                  <a:lnTo>
                    <a:pt x="3868247" y="3013328"/>
                  </a:lnTo>
                  <a:close/>
                  <a:moveTo>
                    <a:pt x="2968980" y="2922368"/>
                  </a:moveTo>
                  <a:lnTo>
                    <a:pt x="2807666" y="3022788"/>
                  </a:lnTo>
                  <a:cubicBezTo>
                    <a:pt x="2804349" y="3034043"/>
                    <a:pt x="2868940" y="3121414"/>
                    <a:pt x="2880956" y="3136910"/>
                  </a:cubicBezTo>
                  <a:lnTo>
                    <a:pt x="3001329" y="3127069"/>
                  </a:lnTo>
                  <a:lnTo>
                    <a:pt x="2968925" y="2922368"/>
                  </a:lnTo>
                  <a:close/>
                  <a:moveTo>
                    <a:pt x="4138191" y="3482535"/>
                  </a:moveTo>
                  <a:lnTo>
                    <a:pt x="4173803" y="3487700"/>
                  </a:lnTo>
                  <a:lnTo>
                    <a:pt x="4183970" y="3482589"/>
                  </a:lnTo>
                  <a:lnTo>
                    <a:pt x="4359093" y="2992342"/>
                  </a:lnTo>
                  <a:lnTo>
                    <a:pt x="4171139" y="3019852"/>
                  </a:lnTo>
                  <a:lnTo>
                    <a:pt x="4138191" y="3482535"/>
                  </a:lnTo>
                  <a:close/>
                  <a:moveTo>
                    <a:pt x="4127426" y="3024691"/>
                  </a:moveTo>
                  <a:lnTo>
                    <a:pt x="4016730" y="3040622"/>
                  </a:lnTo>
                  <a:cubicBezTo>
                    <a:pt x="4008357" y="3084334"/>
                    <a:pt x="3997266" y="3127503"/>
                    <a:pt x="3984652" y="3170129"/>
                  </a:cubicBezTo>
                  <a:cubicBezTo>
                    <a:pt x="3963666" y="3240809"/>
                    <a:pt x="3934415" y="3356072"/>
                    <a:pt x="3905327" y="3419412"/>
                  </a:cubicBezTo>
                  <a:cubicBezTo>
                    <a:pt x="3874010" y="3487700"/>
                    <a:pt x="3770111" y="3458341"/>
                    <a:pt x="3711392" y="3443335"/>
                  </a:cubicBezTo>
                  <a:cubicBezTo>
                    <a:pt x="3633372" y="3423381"/>
                    <a:pt x="3553612" y="3386356"/>
                    <a:pt x="3486303" y="3342534"/>
                  </a:cubicBezTo>
                  <a:lnTo>
                    <a:pt x="3470101" y="3466387"/>
                  </a:lnTo>
                  <a:lnTo>
                    <a:pt x="4094532" y="3481991"/>
                  </a:lnTo>
                  <a:lnTo>
                    <a:pt x="4127426" y="3024691"/>
                  </a:lnTo>
                  <a:close/>
                  <a:moveTo>
                    <a:pt x="3863409" y="3057041"/>
                  </a:moveTo>
                  <a:lnTo>
                    <a:pt x="3702095" y="3078843"/>
                  </a:lnTo>
                  <a:cubicBezTo>
                    <a:pt x="3700029" y="3295614"/>
                    <a:pt x="3837855" y="3193671"/>
                    <a:pt x="3863409" y="3057041"/>
                  </a:cubicBezTo>
                  <a:close/>
                  <a:moveTo>
                    <a:pt x="3470101" y="3110921"/>
                  </a:moveTo>
                  <a:lnTo>
                    <a:pt x="3435414" y="3111247"/>
                  </a:lnTo>
                  <a:lnTo>
                    <a:pt x="3089951" y="3337206"/>
                  </a:lnTo>
                  <a:lnTo>
                    <a:pt x="3109361" y="3455405"/>
                  </a:lnTo>
                  <a:lnTo>
                    <a:pt x="3426986" y="3466496"/>
                  </a:lnTo>
                  <a:lnTo>
                    <a:pt x="3470101" y="3110975"/>
                  </a:lnTo>
                  <a:close/>
                  <a:moveTo>
                    <a:pt x="3324609" y="3127123"/>
                  </a:moveTo>
                  <a:cubicBezTo>
                    <a:pt x="3309875" y="3125655"/>
                    <a:pt x="3299164" y="3134463"/>
                    <a:pt x="3287366" y="3140987"/>
                  </a:cubicBezTo>
                  <a:cubicBezTo>
                    <a:pt x="3226581" y="3174696"/>
                    <a:pt x="3143940" y="3232926"/>
                    <a:pt x="3086961" y="3274790"/>
                  </a:cubicBezTo>
                  <a:cubicBezTo>
                    <a:pt x="3080871" y="3279248"/>
                    <a:pt x="3073586" y="3274736"/>
                    <a:pt x="3076794" y="3288654"/>
                  </a:cubicBezTo>
                  <a:lnTo>
                    <a:pt x="3324609" y="3127123"/>
                  </a:lnTo>
                  <a:close/>
                  <a:moveTo>
                    <a:pt x="3206030" y="3143271"/>
                  </a:moveTo>
                  <a:lnTo>
                    <a:pt x="3055209" y="3159418"/>
                  </a:lnTo>
                  <a:lnTo>
                    <a:pt x="3065974" y="3234774"/>
                  </a:lnTo>
                  <a:lnTo>
                    <a:pt x="3206030" y="3143271"/>
                  </a:lnTo>
                  <a:close/>
                  <a:moveTo>
                    <a:pt x="2909771" y="3181003"/>
                  </a:moveTo>
                  <a:lnTo>
                    <a:pt x="2979745" y="3291699"/>
                  </a:lnTo>
                  <a:cubicBezTo>
                    <a:pt x="3053524" y="3266906"/>
                    <a:pt x="3020304" y="3223139"/>
                    <a:pt x="3012094" y="3164747"/>
                  </a:cubicBezTo>
                  <a:lnTo>
                    <a:pt x="2909771" y="3181003"/>
                  </a:lnTo>
                  <a:close/>
                  <a:moveTo>
                    <a:pt x="3039007" y="3304802"/>
                  </a:moveTo>
                  <a:cubicBezTo>
                    <a:pt x="3018238" y="3314371"/>
                    <a:pt x="2987574" y="3350961"/>
                    <a:pt x="2963760" y="3339924"/>
                  </a:cubicBezTo>
                  <a:cubicBezTo>
                    <a:pt x="2941305" y="3329540"/>
                    <a:pt x="2885795" y="3215799"/>
                    <a:pt x="2863884" y="3191768"/>
                  </a:cubicBezTo>
                  <a:lnTo>
                    <a:pt x="2839744" y="3186331"/>
                  </a:lnTo>
                  <a:lnTo>
                    <a:pt x="2960933" y="3374775"/>
                  </a:lnTo>
                  <a:cubicBezTo>
                    <a:pt x="2970502" y="3360911"/>
                    <a:pt x="3053687" y="3323668"/>
                    <a:pt x="3039007" y="3304856"/>
                  </a:cubicBezTo>
                  <a:close/>
                  <a:moveTo>
                    <a:pt x="2795487" y="3198238"/>
                  </a:moveTo>
                  <a:lnTo>
                    <a:pt x="2640263" y="3213244"/>
                  </a:lnTo>
                  <a:lnTo>
                    <a:pt x="2699254" y="3442519"/>
                  </a:lnTo>
                  <a:lnTo>
                    <a:pt x="3065920" y="3455622"/>
                  </a:lnTo>
                  <a:lnTo>
                    <a:pt x="3049718" y="3364064"/>
                  </a:lnTo>
                  <a:cubicBezTo>
                    <a:pt x="3025469" y="3374938"/>
                    <a:pt x="2960661" y="3437789"/>
                    <a:pt x="2936412" y="3420880"/>
                  </a:cubicBezTo>
                  <a:lnTo>
                    <a:pt x="2795487" y="3198238"/>
                  </a:lnTo>
                  <a:close/>
                  <a:moveTo>
                    <a:pt x="231812" y="3240157"/>
                  </a:moveTo>
                  <a:lnTo>
                    <a:pt x="48479" y="3291644"/>
                  </a:lnTo>
                  <a:lnTo>
                    <a:pt x="226539" y="3848875"/>
                  </a:lnTo>
                  <a:cubicBezTo>
                    <a:pt x="255246" y="3819625"/>
                    <a:pt x="277809" y="3765962"/>
                    <a:pt x="289607" y="3726164"/>
                  </a:cubicBezTo>
                  <a:cubicBezTo>
                    <a:pt x="308364" y="3662932"/>
                    <a:pt x="306027" y="3604648"/>
                    <a:pt x="313910" y="3540384"/>
                  </a:cubicBezTo>
                  <a:cubicBezTo>
                    <a:pt x="314889" y="3532392"/>
                    <a:pt x="321848" y="3523910"/>
                    <a:pt x="322120" y="3516679"/>
                  </a:cubicBezTo>
                  <a:cubicBezTo>
                    <a:pt x="322500" y="3507599"/>
                    <a:pt x="265739" y="3374666"/>
                    <a:pt x="257366" y="3346666"/>
                  </a:cubicBezTo>
                  <a:cubicBezTo>
                    <a:pt x="246927" y="3311707"/>
                    <a:pt x="240077" y="3275605"/>
                    <a:pt x="231812" y="3240157"/>
                  </a:cubicBezTo>
                  <a:close/>
                  <a:moveTo>
                    <a:pt x="1539774" y="4038841"/>
                  </a:moveTo>
                  <a:cubicBezTo>
                    <a:pt x="1535044" y="4034274"/>
                    <a:pt x="1504543" y="4031610"/>
                    <a:pt x="1493832" y="4028185"/>
                  </a:cubicBezTo>
                  <a:cubicBezTo>
                    <a:pt x="1396076" y="3996488"/>
                    <a:pt x="1304736" y="3954678"/>
                    <a:pt x="1199749" y="3950817"/>
                  </a:cubicBezTo>
                  <a:lnTo>
                    <a:pt x="1143205" y="4110337"/>
                  </a:lnTo>
                  <a:cubicBezTo>
                    <a:pt x="1326484" y="4193902"/>
                    <a:pt x="1527813" y="4242019"/>
                    <a:pt x="1729740" y="4247511"/>
                  </a:cubicBezTo>
                  <a:cubicBezTo>
                    <a:pt x="1711092" y="4179223"/>
                    <a:pt x="1626765" y="4156986"/>
                    <a:pt x="1581530" y="4107510"/>
                  </a:cubicBezTo>
                  <a:cubicBezTo>
                    <a:pt x="1565654" y="4090112"/>
                    <a:pt x="1546407" y="4045311"/>
                    <a:pt x="1539774" y="4038841"/>
                  </a:cubicBezTo>
                  <a:close/>
                  <a:moveTo>
                    <a:pt x="2900800" y="4098484"/>
                  </a:moveTo>
                  <a:cubicBezTo>
                    <a:pt x="2817344" y="4181724"/>
                    <a:pt x="2962401" y="4296987"/>
                    <a:pt x="3021990" y="4200808"/>
                  </a:cubicBezTo>
                  <a:cubicBezTo>
                    <a:pt x="3074565" y="4115937"/>
                    <a:pt x="2964630" y="4034872"/>
                    <a:pt x="2900800" y="4098484"/>
                  </a:cubicBezTo>
                  <a:close/>
                  <a:moveTo>
                    <a:pt x="3910112" y="4213367"/>
                  </a:moveTo>
                  <a:cubicBezTo>
                    <a:pt x="3976605" y="4146873"/>
                    <a:pt x="3870966" y="4049661"/>
                    <a:pt x="3809474" y="4115448"/>
                  </a:cubicBezTo>
                  <a:cubicBezTo>
                    <a:pt x="3749886" y="4179168"/>
                    <a:pt x="3847152" y="4276381"/>
                    <a:pt x="3910112" y="4213367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A8ED7348-F4C7-467E-FE2C-0DD3FB4AAE92}"/>
                </a:ext>
              </a:extLst>
            </p:cNvPr>
            <p:cNvSpPr/>
            <p:nvPr/>
          </p:nvSpPr>
          <p:spPr>
            <a:xfrm>
              <a:off x="11266626" y="4012426"/>
              <a:ext cx="189192" cy="169150"/>
            </a:xfrm>
            <a:custGeom>
              <a:avLst/>
              <a:gdLst>
                <a:gd name="csX0" fmla="*/ 86955 w 189192"/>
                <a:gd name="csY0" fmla="*/ 72379 h 169150"/>
                <a:gd name="csX1" fmla="*/ 184384 w 189192"/>
                <a:gd name="csY1" fmla="*/ 26220 h 169150"/>
                <a:gd name="csX2" fmla="*/ 119413 w 189192"/>
                <a:gd name="csY2" fmla="*/ 107610 h 169150"/>
                <a:gd name="csX3" fmla="*/ 86846 w 189192"/>
                <a:gd name="csY3" fmla="*/ 112776 h 169150"/>
                <a:gd name="csX4" fmla="*/ 70807 w 189192"/>
                <a:gd name="csY4" fmla="*/ 139797 h 169150"/>
                <a:gd name="csX5" fmla="*/ 562 w 189192"/>
                <a:gd name="csY5" fmla="*/ 150508 h 169150"/>
                <a:gd name="csX6" fmla="*/ 49277 w 189192"/>
                <a:gd name="csY6" fmla="*/ 96737 h 169150"/>
                <a:gd name="csX7" fmla="*/ 58900 w 189192"/>
                <a:gd name="csY7" fmla="*/ 3874 h 169150"/>
                <a:gd name="csX8" fmla="*/ 86955 w 189192"/>
                <a:gd name="csY8" fmla="*/ 72433 h 16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9192" h="169150">
                  <a:moveTo>
                    <a:pt x="86955" y="72379"/>
                  </a:moveTo>
                  <a:cubicBezTo>
                    <a:pt x="127079" y="88853"/>
                    <a:pt x="160244" y="-4608"/>
                    <a:pt x="184384" y="26220"/>
                  </a:cubicBezTo>
                  <a:cubicBezTo>
                    <a:pt x="207002" y="55090"/>
                    <a:pt x="143825" y="98803"/>
                    <a:pt x="119413" y="107610"/>
                  </a:cubicBezTo>
                  <a:cubicBezTo>
                    <a:pt x="109029" y="111362"/>
                    <a:pt x="95001" y="107937"/>
                    <a:pt x="86846" y="112776"/>
                  </a:cubicBezTo>
                  <a:cubicBezTo>
                    <a:pt x="81137" y="116146"/>
                    <a:pt x="77277" y="132403"/>
                    <a:pt x="70807" y="139797"/>
                  </a:cubicBezTo>
                  <a:cubicBezTo>
                    <a:pt x="53517" y="159479"/>
                    <a:pt x="13447" y="188729"/>
                    <a:pt x="562" y="150508"/>
                  </a:cubicBezTo>
                  <a:cubicBezTo>
                    <a:pt x="562" y="131261"/>
                    <a:pt x="49386" y="123323"/>
                    <a:pt x="49277" y="96737"/>
                  </a:cubicBezTo>
                  <a:cubicBezTo>
                    <a:pt x="-37170" y="94018"/>
                    <a:pt x="5836" y="24806"/>
                    <a:pt x="58900" y="3874"/>
                  </a:cubicBezTo>
                  <a:cubicBezTo>
                    <a:pt x="107398" y="-15318"/>
                    <a:pt x="121153" y="41443"/>
                    <a:pt x="86955" y="72433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A4830A2-3014-F499-D219-C6259B9DFF87}"/>
                </a:ext>
              </a:extLst>
            </p:cNvPr>
            <p:cNvSpPr/>
            <p:nvPr/>
          </p:nvSpPr>
          <p:spPr>
            <a:xfrm>
              <a:off x="11325758" y="3971123"/>
              <a:ext cx="37609" cy="33311"/>
            </a:xfrm>
            <a:custGeom>
              <a:avLst/>
              <a:gdLst>
                <a:gd name="csX0" fmla="*/ 9609 w 37609"/>
                <a:gd name="csY0" fmla="*/ 1029 h 33311"/>
                <a:gd name="csX1" fmla="*/ 27768 w 37609"/>
                <a:gd name="csY1" fmla="*/ 30225 h 33311"/>
                <a:gd name="csX2" fmla="*/ 9609 w 37609"/>
                <a:gd name="csY2" fmla="*/ 1029 h 33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609" h="33311">
                  <a:moveTo>
                    <a:pt x="9609" y="1029"/>
                  </a:moveTo>
                  <a:cubicBezTo>
                    <a:pt x="29617" y="-5333"/>
                    <a:pt x="50386" y="19460"/>
                    <a:pt x="27768" y="30225"/>
                  </a:cubicBezTo>
                  <a:cubicBezTo>
                    <a:pt x="-1645" y="44198"/>
                    <a:pt x="-7680" y="6520"/>
                    <a:pt x="9609" y="1029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99B7F637-F085-8142-B38B-F9D9E85FFA81}"/>
                </a:ext>
              </a:extLst>
            </p:cNvPr>
            <p:cNvSpPr/>
            <p:nvPr/>
          </p:nvSpPr>
          <p:spPr>
            <a:xfrm>
              <a:off x="11229887" y="4030563"/>
              <a:ext cx="34613" cy="35806"/>
            </a:xfrm>
            <a:custGeom>
              <a:avLst/>
              <a:gdLst>
                <a:gd name="csX0" fmla="*/ 31647 w 34613"/>
                <a:gd name="csY0" fmla="*/ 32277 h 35806"/>
                <a:gd name="csX1" fmla="*/ 2341 w 34613"/>
                <a:gd name="csY1" fmla="*/ 11182 h 35806"/>
                <a:gd name="csX2" fmla="*/ 31647 w 34613"/>
                <a:gd name="csY2" fmla="*/ 32277 h 35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13" h="35806">
                  <a:moveTo>
                    <a:pt x="31647" y="32277"/>
                  </a:moveTo>
                  <a:cubicBezTo>
                    <a:pt x="26590" y="40704"/>
                    <a:pt x="-9402" y="34180"/>
                    <a:pt x="2341" y="11182"/>
                  </a:cubicBezTo>
                  <a:cubicBezTo>
                    <a:pt x="16206" y="-15948"/>
                    <a:pt x="43662" y="12324"/>
                    <a:pt x="31647" y="32277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1AB83EE-9C66-A9A7-38CA-F37FAD141874}"/>
                </a:ext>
              </a:extLst>
            </p:cNvPr>
            <p:cNvSpPr/>
            <p:nvPr/>
          </p:nvSpPr>
          <p:spPr>
            <a:xfrm>
              <a:off x="8707138" y="3303020"/>
              <a:ext cx="34413" cy="34708"/>
            </a:xfrm>
            <a:custGeom>
              <a:avLst/>
              <a:gdLst>
                <a:gd name="csX0" fmla="*/ 9587 w 34413"/>
                <a:gd name="csY0" fmla="*/ 1260 h 34708"/>
                <a:gd name="csX1" fmla="*/ 28181 w 34413"/>
                <a:gd name="csY1" fmla="*/ 30728 h 34708"/>
                <a:gd name="csX2" fmla="*/ 9587 w 34413"/>
                <a:gd name="csY2" fmla="*/ 1260 h 34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413" h="34708">
                  <a:moveTo>
                    <a:pt x="9587" y="1260"/>
                  </a:moveTo>
                  <a:cubicBezTo>
                    <a:pt x="32857" y="-6189"/>
                    <a:pt x="41393" y="21431"/>
                    <a:pt x="28181" y="30728"/>
                  </a:cubicBezTo>
                  <a:cubicBezTo>
                    <a:pt x="4803" y="47148"/>
                    <a:pt x="-11127" y="7893"/>
                    <a:pt x="9587" y="1260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2BA1E8B3-AF2B-FA1E-232B-03F1B5107D0D}"/>
                </a:ext>
              </a:extLst>
            </p:cNvPr>
            <p:cNvSpPr/>
            <p:nvPr/>
          </p:nvSpPr>
          <p:spPr>
            <a:xfrm>
              <a:off x="8924573" y="2715424"/>
              <a:ext cx="46110" cy="65915"/>
            </a:xfrm>
            <a:custGeom>
              <a:avLst/>
              <a:gdLst>
                <a:gd name="csX0" fmla="*/ 13163 w 46110"/>
                <a:gd name="csY0" fmla="*/ 1831 h 65915"/>
                <a:gd name="csX1" fmla="*/ 27625 w 46110"/>
                <a:gd name="csY1" fmla="*/ 65334 h 65915"/>
                <a:gd name="csX2" fmla="*/ 13163 w 46110"/>
                <a:gd name="csY2" fmla="*/ 1831 h 65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110" h="65915">
                  <a:moveTo>
                    <a:pt x="13163" y="1831"/>
                  </a:moveTo>
                  <a:cubicBezTo>
                    <a:pt x="51384" y="-11272"/>
                    <a:pt x="56549" y="49730"/>
                    <a:pt x="27625" y="65334"/>
                  </a:cubicBezTo>
                  <a:cubicBezTo>
                    <a:pt x="766" y="72239"/>
                    <a:pt x="-11086" y="15695"/>
                    <a:pt x="13163" y="1831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A83AC7C4-7114-1C5D-17A0-1F719FA2EC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78265393"/>
      </p:ext>
    </p:extLst>
  </p:cSld>
  <p:clrMapOvr>
    <a:masterClrMapping/>
  </p:clrMapOvr>
  <p:hf sldNum="0" hdr="0" ftr="0" dt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15AFDD0-8ABE-A83B-565A-AA80FB2D3515}"/>
              </a:ext>
            </a:extLst>
          </p:cNvPr>
          <p:cNvGrpSpPr/>
          <p:nvPr userDrawn="1"/>
        </p:nvGrpSpPr>
        <p:grpSpPr>
          <a:xfrm>
            <a:off x="5689544" y="2706749"/>
            <a:ext cx="6067171" cy="3468358"/>
            <a:chOff x="5689544" y="2706749"/>
            <a:chExt cx="6067171" cy="3468358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84DD7F34-6D8F-306F-2E21-1126F3D98B47}"/>
                </a:ext>
              </a:extLst>
            </p:cNvPr>
            <p:cNvSpPr/>
            <p:nvPr/>
          </p:nvSpPr>
          <p:spPr>
            <a:xfrm>
              <a:off x="5689544" y="2706749"/>
              <a:ext cx="6067171" cy="3468358"/>
            </a:xfrm>
            <a:custGeom>
              <a:avLst/>
              <a:gdLst>
                <a:gd name="csX0" fmla="*/ 1841892 w 6067171"/>
                <a:gd name="csY0" fmla="*/ 2371090 h 3468358"/>
                <a:gd name="csX1" fmla="*/ 1754121 w 6067171"/>
                <a:gd name="csY1" fmla="*/ 2371292 h 3468358"/>
                <a:gd name="csX2" fmla="*/ 1595366 w 6067171"/>
                <a:gd name="csY2" fmla="*/ 2360237 h 3468358"/>
                <a:gd name="csX3" fmla="*/ 1220891 w 6067171"/>
                <a:gd name="csY3" fmla="*/ 2371090 h 3468358"/>
                <a:gd name="csX4" fmla="*/ 958253 w 6067171"/>
                <a:gd name="csY4" fmla="*/ 2503690 h 3468358"/>
                <a:gd name="csX5" fmla="*/ 818103 w 6067171"/>
                <a:gd name="csY5" fmla="*/ 2406144 h 3468358"/>
                <a:gd name="csX6" fmla="*/ 1104065 w 6067171"/>
                <a:gd name="csY6" fmla="*/ 2344530 h 3468358"/>
                <a:gd name="csX7" fmla="*/ 1071101 w 6067171"/>
                <a:gd name="csY7" fmla="*/ 2327137 h 3468358"/>
                <a:gd name="csX8" fmla="*/ 417000 w 6067171"/>
                <a:gd name="csY8" fmla="*/ 2243546 h 3468358"/>
                <a:gd name="csX9" fmla="*/ 23785 w 6067171"/>
                <a:gd name="csY9" fmla="*/ 2244018 h 3468358"/>
                <a:gd name="csX10" fmla="*/ 14549 w 6067171"/>
                <a:gd name="csY10" fmla="*/ 2207750 h 3468358"/>
                <a:gd name="csX11" fmla="*/ 66254 w 6067171"/>
                <a:gd name="csY11" fmla="*/ 2201076 h 3468358"/>
                <a:gd name="csX12" fmla="*/ 427179 w 6067171"/>
                <a:gd name="csY12" fmla="*/ 2206806 h 3468358"/>
                <a:gd name="csX13" fmla="*/ 1186645 w 6067171"/>
                <a:gd name="csY13" fmla="*/ 2333609 h 3468358"/>
                <a:gd name="csX14" fmla="*/ 1801849 w 6067171"/>
                <a:gd name="csY14" fmla="*/ 2334148 h 3468358"/>
                <a:gd name="csX15" fmla="*/ 1865621 w 6067171"/>
                <a:gd name="csY15" fmla="*/ 2333811 h 3468358"/>
                <a:gd name="csX16" fmla="*/ 1973481 w 6067171"/>
                <a:gd name="csY16" fmla="*/ 2202896 h 3468358"/>
                <a:gd name="csX17" fmla="*/ 1979615 w 6067171"/>
                <a:gd name="csY17" fmla="*/ 850607 h 3468358"/>
                <a:gd name="csX18" fmla="*/ 1984941 w 6067171"/>
                <a:gd name="csY18" fmla="*/ 70648 h 3468358"/>
                <a:gd name="csX19" fmla="*/ 2004221 w 6067171"/>
                <a:gd name="csY19" fmla="*/ 20965 h 3468358"/>
                <a:gd name="csX20" fmla="*/ 5161000 w 6067171"/>
                <a:gd name="csY20" fmla="*/ 0 h 3468358"/>
                <a:gd name="csX21" fmla="*/ 5176302 w 6067171"/>
                <a:gd name="csY21" fmla="*/ 21842 h 3468358"/>
                <a:gd name="csX22" fmla="*/ 5170909 w 6067171"/>
                <a:gd name="csY22" fmla="*/ 2202829 h 3468358"/>
                <a:gd name="csX23" fmla="*/ 6053200 w 6067171"/>
                <a:gd name="csY23" fmla="*/ 3268144 h 3468358"/>
                <a:gd name="csX24" fmla="*/ 6024685 w 6067171"/>
                <a:gd name="csY24" fmla="*/ 3456494 h 3468358"/>
                <a:gd name="csX25" fmla="*/ 4073574 w 6067171"/>
                <a:gd name="csY25" fmla="*/ 3458584 h 3468358"/>
                <a:gd name="csX26" fmla="*/ 4026317 w 6067171"/>
                <a:gd name="csY26" fmla="*/ 3464381 h 3468358"/>
                <a:gd name="csX27" fmla="*/ 1203498 w 6067171"/>
                <a:gd name="csY27" fmla="*/ 3468359 h 3468358"/>
                <a:gd name="csX28" fmla="*/ 1184690 w 6067171"/>
                <a:gd name="csY28" fmla="*/ 3250078 h 3468358"/>
                <a:gd name="csX29" fmla="*/ 1841960 w 6067171"/>
                <a:gd name="csY29" fmla="*/ 2371090 h 3468358"/>
                <a:gd name="csX30" fmla="*/ 2017096 w 6067171"/>
                <a:gd name="csY30" fmla="*/ 2195953 h 3468358"/>
                <a:gd name="csX31" fmla="*/ 5127361 w 6067171"/>
                <a:gd name="csY31" fmla="*/ 2195953 h 3468358"/>
                <a:gd name="csX32" fmla="*/ 5138012 w 6067171"/>
                <a:gd name="csY32" fmla="*/ 41593 h 3468358"/>
                <a:gd name="csX33" fmla="*/ 4498136 w 6067171"/>
                <a:gd name="csY33" fmla="*/ 41391 h 3468358"/>
                <a:gd name="csX34" fmla="*/ 2736520 w 6067171"/>
                <a:gd name="csY34" fmla="*/ 57772 h 3468358"/>
                <a:gd name="csX35" fmla="*/ 2027680 w 6067171"/>
                <a:gd name="csY35" fmla="*/ 62828 h 3468358"/>
                <a:gd name="csX36" fmla="*/ 2017096 w 6067171"/>
                <a:gd name="csY36" fmla="*/ 2195953 h 3468358"/>
                <a:gd name="csX37" fmla="*/ 5987137 w 6067171"/>
                <a:gd name="csY37" fmla="*/ 3257223 h 3468358"/>
                <a:gd name="csX38" fmla="*/ 5144888 w 6067171"/>
                <a:gd name="csY38" fmla="*/ 2239434 h 3468358"/>
                <a:gd name="csX39" fmla="*/ 2008737 w 6067171"/>
                <a:gd name="csY39" fmla="*/ 2238086 h 3468358"/>
                <a:gd name="csX40" fmla="*/ 1993233 w 6067171"/>
                <a:gd name="csY40" fmla="*/ 2243816 h 3468358"/>
                <a:gd name="csX41" fmla="*/ 1236800 w 6067171"/>
                <a:gd name="csY41" fmla="*/ 3257223 h 3468358"/>
                <a:gd name="csX42" fmla="*/ 5987069 w 6067171"/>
                <a:gd name="csY42" fmla="*/ 3257223 h 3468358"/>
                <a:gd name="csX43" fmla="*/ 860033 w 6067171"/>
                <a:gd name="csY43" fmla="*/ 2424211 h 3468358"/>
                <a:gd name="csX44" fmla="*/ 943759 w 6067171"/>
                <a:gd name="csY44" fmla="*/ 2459804 h 3468358"/>
                <a:gd name="csX45" fmla="*/ 1113638 w 6067171"/>
                <a:gd name="csY45" fmla="*/ 2446861 h 3468358"/>
                <a:gd name="csX46" fmla="*/ 1178758 w 6067171"/>
                <a:gd name="csY46" fmla="*/ 2395291 h 3468358"/>
                <a:gd name="csX47" fmla="*/ 1161164 w 6067171"/>
                <a:gd name="csY47" fmla="*/ 2377764 h 3468358"/>
                <a:gd name="csX48" fmla="*/ 860101 w 6067171"/>
                <a:gd name="csY48" fmla="*/ 2424278 h 3468358"/>
                <a:gd name="csX49" fmla="*/ 6024348 w 6067171"/>
                <a:gd name="csY49" fmla="*/ 3299693 h 3468358"/>
                <a:gd name="csX50" fmla="*/ 1205049 w 6067171"/>
                <a:gd name="csY50" fmla="*/ 3299693 h 3468358"/>
                <a:gd name="csX51" fmla="*/ 1200397 w 6067171"/>
                <a:gd name="csY51" fmla="*/ 3391913 h 3468358"/>
                <a:gd name="csX52" fmla="*/ 1223385 w 6067171"/>
                <a:gd name="csY52" fmla="*/ 3427305 h 3468358"/>
                <a:gd name="csX53" fmla="*/ 5995496 w 6067171"/>
                <a:gd name="csY53" fmla="*/ 3416721 h 3468358"/>
                <a:gd name="csX54" fmla="*/ 6024348 w 6067171"/>
                <a:gd name="csY54" fmla="*/ 3299693 h 3468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6067171" h="3468358">
                  <a:moveTo>
                    <a:pt x="1841892" y="2371090"/>
                  </a:moveTo>
                  <a:cubicBezTo>
                    <a:pt x="1812837" y="2369809"/>
                    <a:pt x="1783243" y="2372640"/>
                    <a:pt x="1754121" y="2371292"/>
                  </a:cubicBezTo>
                  <a:cubicBezTo>
                    <a:pt x="1702955" y="2368933"/>
                    <a:pt x="1646397" y="2361450"/>
                    <a:pt x="1595366" y="2360237"/>
                  </a:cubicBezTo>
                  <a:cubicBezTo>
                    <a:pt x="1469844" y="2357136"/>
                    <a:pt x="1346008" y="2366573"/>
                    <a:pt x="1220891" y="2371090"/>
                  </a:cubicBezTo>
                  <a:cubicBezTo>
                    <a:pt x="1232486" y="2496005"/>
                    <a:pt x="1048113" y="2511105"/>
                    <a:pt x="958253" y="2503690"/>
                  </a:cubicBezTo>
                  <a:cubicBezTo>
                    <a:pt x="917131" y="2500319"/>
                    <a:pt x="776644" y="2472141"/>
                    <a:pt x="818103" y="2406144"/>
                  </a:cubicBezTo>
                  <a:cubicBezTo>
                    <a:pt x="847697" y="2359023"/>
                    <a:pt x="1048046" y="2348035"/>
                    <a:pt x="1104065" y="2344530"/>
                  </a:cubicBezTo>
                  <a:cubicBezTo>
                    <a:pt x="1100156" y="2335294"/>
                    <a:pt x="1080269" y="2330305"/>
                    <a:pt x="1071101" y="2327137"/>
                  </a:cubicBezTo>
                  <a:cubicBezTo>
                    <a:pt x="870550" y="2258242"/>
                    <a:pt x="626180" y="2261410"/>
                    <a:pt x="417000" y="2243546"/>
                  </a:cubicBezTo>
                  <a:cubicBezTo>
                    <a:pt x="295321" y="2231816"/>
                    <a:pt x="141554" y="2259860"/>
                    <a:pt x="23785" y="2244018"/>
                  </a:cubicBezTo>
                  <a:cubicBezTo>
                    <a:pt x="-3585" y="2240310"/>
                    <a:pt x="-8236" y="2214559"/>
                    <a:pt x="14549" y="2207750"/>
                  </a:cubicBezTo>
                  <a:cubicBezTo>
                    <a:pt x="24189" y="2204851"/>
                    <a:pt x="54322" y="2201953"/>
                    <a:pt x="66254" y="2201076"/>
                  </a:cubicBezTo>
                  <a:cubicBezTo>
                    <a:pt x="184495" y="2192650"/>
                    <a:pt x="309343" y="2203099"/>
                    <a:pt x="427179" y="2206806"/>
                  </a:cubicBezTo>
                  <a:cubicBezTo>
                    <a:pt x="681728" y="2214896"/>
                    <a:pt x="954208" y="2221570"/>
                    <a:pt x="1186645" y="2333609"/>
                  </a:cubicBezTo>
                  <a:cubicBezTo>
                    <a:pt x="1393601" y="2304891"/>
                    <a:pt x="1596040" y="2327205"/>
                    <a:pt x="1801849" y="2334148"/>
                  </a:cubicBezTo>
                  <a:cubicBezTo>
                    <a:pt x="1818972" y="2334755"/>
                    <a:pt x="1850521" y="2336642"/>
                    <a:pt x="1865621" y="2333811"/>
                  </a:cubicBezTo>
                  <a:cubicBezTo>
                    <a:pt x="1889081" y="2329362"/>
                    <a:pt x="1949415" y="2223390"/>
                    <a:pt x="1973481" y="2202896"/>
                  </a:cubicBezTo>
                  <a:cubicBezTo>
                    <a:pt x="1987502" y="1752718"/>
                    <a:pt x="1976447" y="1301258"/>
                    <a:pt x="1979615" y="850607"/>
                  </a:cubicBezTo>
                  <a:cubicBezTo>
                    <a:pt x="2006378" y="598621"/>
                    <a:pt x="1962964" y="320478"/>
                    <a:pt x="1984941" y="70648"/>
                  </a:cubicBezTo>
                  <a:cubicBezTo>
                    <a:pt x="1986289" y="55480"/>
                    <a:pt x="1990806" y="29594"/>
                    <a:pt x="2004221" y="20965"/>
                  </a:cubicBezTo>
                  <a:lnTo>
                    <a:pt x="5161000" y="0"/>
                  </a:lnTo>
                  <a:lnTo>
                    <a:pt x="5176302" y="21842"/>
                  </a:lnTo>
                  <a:cubicBezTo>
                    <a:pt x="5184931" y="747871"/>
                    <a:pt x="5169157" y="1476058"/>
                    <a:pt x="5170909" y="2202829"/>
                  </a:cubicBezTo>
                  <a:lnTo>
                    <a:pt x="6053200" y="3268144"/>
                  </a:lnTo>
                  <a:cubicBezTo>
                    <a:pt x="6081783" y="3302255"/>
                    <a:pt x="6063649" y="3443753"/>
                    <a:pt x="6024685" y="3456494"/>
                  </a:cubicBezTo>
                  <a:cubicBezTo>
                    <a:pt x="5374764" y="3462157"/>
                    <a:pt x="4723899" y="3457101"/>
                    <a:pt x="4073574" y="3458584"/>
                  </a:cubicBezTo>
                  <a:cubicBezTo>
                    <a:pt x="4057259" y="3458584"/>
                    <a:pt x="4042631" y="3464381"/>
                    <a:pt x="4026317" y="3464381"/>
                  </a:cubicBezTo>
                  <a:cubicBezTo>
                    <a:pt x="3085243" y="3466404"/>
                    <a:pt x="2143899" y="3461145"/>
                    <a:pt x="1203498" y="3468359"/>
                  </a:cubicBezTo>
                  <a:cubicBezTo>
                    <a:pt x="1146737" y="3451438"/>
                    <a:pt x="1154220" y="3292008"/>
                    <a:pt x="1184690" y="3250078"/>
                  </a:cubicBezTo>
                  <a:lnTo>
                    <a:pt x="1841960" y="2371090"/>
                  </a:lnTo>
                  <a:close/>
                  <a:moveTo>
                    <a:pt x="2017096" y="2195953"/>
                  </a:moveTo>
                  <a:lnTo>
                    <a:pt x="5127361" y="2195953"/>
                  </a:lnTo>
                  <a:lnTo>
                    <a:pt x="5138012" y="41593"/>
                  </a:lnTo>
                  <a:cubicBezTo>
                    <a:pt x="4924855" y="42807"/>
                    <a:pt x="4711428" y="40178"/>
                    <a:pt x="4498136" y="41391"/>
                  </a:cubicBezTo>
                  <a:cubicBezTo>
                    <a:pt x="3911919" y="44694"/>
                    <a:pt x="3322601" y="53997"/>
                    <a:pt x="2736520" y="57772"/>
                  </a:cubicBezTo>
                  <a:cubicBezTo>
                    <a:pt x="2500375" y="59323"/>
                    <a:pt x="2263151" y="51907"/>
                    <a:pt x="2027680" y="62828"/>
                  </a:cubicBezTo>
                  <a:lnTo>
                    <a:pt x="2017096" y="2195953"/>
                  </a:lnTo>
                  <a:close/>
                  <a:moveTo>
                    <a:pt x="5987137" y="3257223"/>
                  </a:moveTo>
                  <a:lnTo>
                    <a:pt x="5144888" y="2239434"/>
                  </a:lnTo>
                  <a:lnTo>
                    <a:pt x="2008737" y="2238086"/>
                  </a:lnTo>
                  <a:lnTo>
                    <a:pt x="1993233" y="2243816"/>
                  </a:lnTo>
                  <a:lnTo>
                    <a:pt x="1236800" y="3257223"/>
                  </a:lnTo>
                  <a:lnTo>
                    <a:pt x="5987069" y="3257223"/>
                  </a:lnTo>
                  <a:close/>
                  <a:moveTo>
                    <a:pt x="860033" y="2424211"/>
                  </a:moveTo>
                  <a:cubicBezTo>
                    <a:pt x="846011" y="2442210"/>
                    <a:pt x="936479" y="2458995"/>
                    <a:pt x="943759" y="2459804"/>
                  </a:cubicBezTo>
                  <a:cubicBezTo>
                    <a:pt x="995667" y="2465669"/>
                    <a:pt x="1064023" y="2463377"/>
                    <a:pt x="1113638" y="2446861"/>
                  </a:cubicBezTo>
                  <a:cubicBezTo>
                    <a:pt x="1133120" y="2440390"/>
                    <a:pt x="1181118" y="2419559"/>
                    <a:pt x="1178758" y="2395291"/>
                  </a:cubicBezTo>
                  <a:lnTo>
                    <a:pt x="1161164" y="2377764"/>
                  </a:lnTo>
                  <a:cubicBezTo>
                    <a:pt x="1060854" y="2392662"/>
                    <a:pt x="956635" y="2390437"/>
                    <a:pt x="860101" y="2424278"/>
                  </a:cubicBezTo>
                  <a:close/>
                  <a:moveTo>
                    <a:pt x="6024348" y="3299693"/>
                  </a:moveTo>
                  <a:lnTo>
                    <a:pt x="1205049" y="3299693"/>
                  </a:lnTo>
                  <a:cubicBezTo>
                    <a:pt x="1202487" y="3330366"/>
                    <a:pt x="1196420" y="3360701"/>
                    <a:pt x="1200397" y="3391913"/>
                  </a:cubicBezTo>
                  <a:cubicBezTo>
                    <a:pt x="1202352" y="3407216"/>
                    <a:pt x="1204240" y="3429664"/>
                    <a:pt x="1223385" y="3427305"/>
                  </a:cubicBezTo>
                  <a:cubicBezTo>
                    <a:pt x="2813976" y="3422249"/>
                    <a:pt x="4404567" y="3417395"/>
                    <a:pt x="5995496" y="3416721"/>
                  </a:cubicBezTo>
                  <a:cubicBezTo>
                    <a:pt x="6036010" y="3411867"/>
                    <a:pt x="6028528" y="3329287"/>
                    <a:pt x="6024348" y="3299693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F0016921-FA70-6E84-4372-DA7D827089D9}"/>
                </a:ext>
              </a:extLst>
            </p:cNvPr>
            <p:cNvSpPr/>
            <p:nvPr/>
          </p:nvSpPr>
          <p:spPr>
            <a:xfrm>
              <a:off x="7820432" y="2897013"/>
              <a:ext cx="2910987" cy="1910435"/>
            </a:xfrm>
            <a:custGeom>
              <a:avLst/>
              <a:gdLst>
                <a:gd name="csX0" fmla="*/ 2777720 w 2910987"/>
                <a:gd name="csY0" fmla="*/ 1456 h 1910435"/>
                <a:gd name="csX1" fmla="*/ 2906478 w 2910987"/>
                <a:gd name="csY1" fmla="*/ 34151 h 1910435"/>
                <a:gd name="csX2" fmla="*/ 2900680 w 2910987"/>
                <a:gd name="csY2" fmla="*/ 357865 h 1910435"/>
                <a:gd name="csX3" fmla="*/ 2890501 w 2910987"/>
                <a:gd name="csY3" fmla="*/ 1281614 h 1910435"/>
                <a:gd name="csX4" fmla="*/ 2879917 w 2910987"/>
                <a:gd name="csY4" fmla="*/ 1870662 h 1910435"/>
                <a:gd name="csX5" fmla="*/ 2824168 w 2910987"/>
                <a:gd name="csY5" fmla="*/ 1910435 h 1910435"/>
                <a:gd name="csX6" fmla="*/ 18606 w 2910987"/>
                <a:gd name="csY6" fmla="*/ 1902481 h 1910435"/>
                <a:gd name="csX7" fmla="*/ 0 w 2910987"/>
                <a:gd name="csY7" fmla="*/ 1888931 h 1910435"/>
                <a:gd name="csX8" fmla="*/ 3977 w 2910987"/>
                <a:gd name="csY8" fmla="*/ 40758 h 1910435"/>
                <a:gd name="csX9" fmla="*/ 37346 w 2910987"/>
                <a:gd name="csY9" fmla="*/ 21006 h 1910435"/>
                <a:gd name="csX10" fmla="*/ 478222 w 2910987"/>
                <a:gd name="csY10" fmla="*/ 21343 h 1910435"/>
                <a:gd name="csX11" fmla="*/ 2777720 w 2910987"/>
                <a:gd name="csY11" fmla="*/ 1456 h 1910435"/>
                <a:gd name="csX12" fmla="*/ 2439176 w 2910987"/>
                <a:gd name="csY12" fmla="*/ 1867696 h 1910435"/>
                <a:gd name="csX13" fmla="*/ 2837245 w 2910987"/>
                <a:gd name="csY13" fmla="*/ 1867696 h 1910435"/>
                <a:gd name="csX14" fmla="*/ 2864008 w 2910987"/>
                <a:gd name="csY14" fmla="*/ 51139 h 1910435"/>
                <a:gd name="csX15" fmla="*/ 2839942 w 2910987"/>
                <a:gd name="csY15" fmla="*/ 42308 h 1910435"/>
                <a:gd name="csX16" fmla="*/ 2649030 w 2910987"/>
                <a:gd name="csY16" fmla="*/ 47836 h 1910435"/>
                <a:gd name="csX17" fmla="*/ 1839410 w 2910987"/>
                <a:gd name="csY17" fmla="*/ 52959 h 1910435"/>
                <a:gd name="csX18" fmla="*/ 1873655 w 2910987"/>
                <a:gd name="csY18" fmla="*/ 84980 h 1910435"/>
                <a:gd name="csX19" fmla="*/ 1844870 w 2910987"/>
                <a:gd name="csY19" fmla="*/ 204097 h 1910435"/>
                <a:gd name="csX20" fmla="*/ 1810085 w 2910987"/>
                <a:gd name="csY20" fmla="*/ 365617 h 1910435"/>
                <a:gd name="csX21" fmla="*/ 1791614 w 2910987"/>
                <a:gd name="csY21" fmla="*/ 463567 h 1910435"/>
                <a:gd name="csX22" fmla="*/ 1828893 w 2910987"/>
                <a:gd name="csY22" fmla="*/ 578100 h 1910435"/>
                <a:gd name="csX23" fmla="*/ 1949696 w 2910987"/>
                <a:gd name="csY23" fmla="*/ 645647 h 1910435"/>
                <a:gd name="csX24" fmla="*/ 1802535 w 2910987"/>
                <a:gd name="csY24" fmla="*/ 769214 h 1910435"/>
                <a:gd name="csX25" fmla="*/ 1706877 w 2910987"/>
                <a:gd name="csY25" fmla="*/ 899252 h 1910435"/>
                <a:gd name="csX26" fmla="*/ 1669463 w 2910987"/>
                <a:gd name="csY26" fmla="*/ 984326 h 1910435"/>
                <a:gd name="csX27" fmla="*/ 2245568 w 2910987"/>
                <a:gd name="csY27" fmla="*/ 1453583 h 1910435"/>
                <a:gd name="csX28" fmla="*/ 2358956 w 2910987"/>
                <a:gd name="csY28" fmla="*/ 1238066 h 1910435"/>
                <a:gd name="csX29" fmla="*/ 2464388 w 2910987"/>
                <a:gd name="csY29" fmla="*/ 950822 h 1910435"/>
                <a:gd name="csX30" fmla="*/ 2523981 w 2910987"/>
                <a:gd name="csY30" fmla="*/ 729036 h 1910435"/>
                <a:gd name="csX31" fmla="*/ 2564159 w 2910987"/>
                <a:gd name="csY31" fmla="*/ 736856 h 1910435"/>
                <a:gd name="csX32" fmla="*/ 2583843 w 2910987"/>
                <a:gd name="csY32" fmla="*/ 714745 h 1910435"/>
                <a:gd name="csX33" fmla="*/ 2659682 w 2910987"/>
                <a:gd name="csY33" fmla="*/ 748047 h 1910435"/>
                <a:gd name="csX34" fmla="*/ 2741925 w 2910987"/>
                <a:gd name="csY34" fmla="*/ 785191 h 1910435"/>
                <a:gd name="csX35" fmla="*/ 2794978 w 2910987"/>
                <a:gd name="csY35" fmla="*/ 793145 h 1910435"/>
                <a:gd name="csX36" fmla="*/ 2715499 w 2910987"/>
                <a:gd name="csY36" fmla="*/ 1159463 h 1910435"/>
                <a:gd name="csX37" fmla="*/ 2750486 w 2910987"/>
                <a:gd name="csY37" fmla="*/ 1193978 h 1910435"/>
                <a:gd name="csX38" fmla="*/ 2503960 w 2910987"/>
                <a:gd name="csY38" fmla="*/ 1759904 h 1910435"/>
                <a:gd name="csX39" fmla="*/ 2439379 w 2910987"/>
                <a:gd name="csY39" fmla="*/ 1867763 h 1910435"/>
                <a:gd name="csX40" fmla="*/ 45436 w 2910987"/>
                <a:gd name="csY40" fmla="*/ 63610 h 1910435"/>
                <a:gd name="csX41" fmla="*/ 45436 w 2910987"/>
                <a:gd name="csY41" fmla="*/ 1862438 h 1910435"/>
                <a:gd name="csX42" fmla="*/ 459414 w 2910987"/>
                <a:gd name="csY42" fmla="*/ 1862438 h 1910435"/>
                <a:gd name="csX43" fmla="*/ 152824 w 2910987"/>
                <a:gd name="csY43" fmla="*/ 1195259 h 1910435"/>
                <a:gd name="csX44" fmla="*/ 154037 w 2910987"/>
                <a:gd name="csY44" fmla="*/ 1167148 h 1910435"/>
                <a:gd name="csX45" fmla="*/ 183361 w 2910987"/>
                <a:gd name="csY45" fmla="*/ 1156565 h 1910435"/>
                <a:gd name="csX46" fmla="*/ 183361 w 2910987"/>
                <a:gd name="csY46" fmla="*/ 1149014 h 1910435"/>
                <a:gd name="csX47" fmla="*/ 99635 w 2910987"/>
                <a:gd name="csY47" fmla="*/ 799617 h 1910435"/>
                <a:gd name="csX48" fmla="*/ 154307 w 2910987"/>
                <a:gd name="csY48" fmla="*/ 779798 h 1910435"/>
                <a:gd name="csX49" fmla="*/ 241808 w 2910987"/>
                <a:gd name="csY49" fmla="*/ 748047 h 1910435"/>
                <a:gd name="csX50" fmla="*/ 335039 w 2910987"/>
                <a:gd name="csY50" fmla="*/ 732474 h 1910435"/>
                <a:gd name="csX51" fmla="*/ 365981 w 2910987"/>
                <a:gd name="csY51" fmla="*/ 721688 h 1910435"/>
                <a:gd name="csX52" fmla="*/ 433595 w 2910987"/>
                <a:gd name="csY52" fmla="*/ 925138 h 1910435"/>
                <a:gd name="csX53" fmla="*/ 649247 w 2910987"/>
                <a:gd name="csY53" fmla="*/ 1441651 h 1910435"/>
                <a:gd name="csX54" fmla="*/ 661044 w 2910987"/>
                <a:gd name="csY54" fmla="*/ 1448459 h 1910435"/>
                <a:gd name="csX55" fmla="*/ 1238969 w 2910987"/>
                <a:gd name="csY55" fmla="*/ 975495 h 1910435"/>
                <a:gd name="csX56" fmla="*/ 1237284 w 2910987"/>
                <a:gd name="csY56" fmla="*/ 875119 h 1910435"/>
                <a:gd name="csX57" fmla="*/ 1178703 w 2910987"/>
                <a:gd name="csY57" fmla="*/ 774539 h 1910435"/>
                <a:gd name="csX58" fmla="*/ 1137042 w 2910987"/>
                <a:gd name="csY58" fmla="*/ 772585 h 1910435"/>
                <a:gd name="csX59" fmla="*/ 1164748 w 2910987"/>
                <a:gd name="csY59" fmla="*/ 529833 h 1910435"/>
                <a:gd name="csX60" fmla="*/ 1197443 w 2910987"/>
                <a:gd name="csY60" fmla="*/ 453388 h 1910435"/>
                <a:gd name="csX61" fmla="*/ 1149244 w 2910987"/>
                <a:gd name="csY61" fmla="*/ 353011 h 1910435"/>
                <a:gd name="csX62" fmla="*/ 1164950 w 2910987"/>
                <a:gd name="csY62" fmla="*/ 300227 h 1910435"/>
                <a:gd name="csX63" fmla="*/ 1128615 w 2910987"/>
                <a:gd name="csY63" fmla="*/ 246163 h 1910435"/>
                <a:gd name="csX64" fmla="*/ 1170478 w 2910987"/>
                <a:gd name="csY64" fmla="*/ 145921 h 1910435"/>
                <a:gd name="csX65" fmla="*/ 1154636 w 2910987"/>
                <a:gd name="csY65" fmla="*/ 58285 h 1910435"/>
                <a:gd name="csX66" fmla="*/ 45368 w 2910987"/>
                <a:gd name="csY66" fmla="*/ 63543 h 1910435"/>
                <a:gd name="csX67" fmla="*/ 1289326 w 2910987"/>
                <a:gd name="csY67" fmla="*/ 464915 h 1910435"/>
                <a:gd name="csX68" fmla="*/ 1251845 w 2910987"/>
                <a:gd name="csY68" fmla="*/ 460533 h 1910435"/>
                <a:gd name="csX69" fmla="*/ 1193398 w 2910987"/>
                <a:gd name="csY69" fmla="*/ 587808 h 1910435"/>
                <a:gd name="csX70" fmla="*/ 1609534 w 2910987"/>
                <a:gd name="csY70" fmla="*/ 908285 h 1910435"/>
                <a:gd name="csX71" fmla="*/ 1759122 w 2910987"/>
                <a:gd name="csY71" fmla="*/ 494105 h 1910435"/>
                <a:gd name="csX72" fmla="*/ 1629758 w 2910987"/>
                <a:gd name="csY72" fmla="*/ 461679 h 1910435"/>
                <a:gd name="csX73" fmla="*/ 1454553 w 2910987"/>
                <a:gd name="csY73" fmla="*/ 450893 h 1910435"/>
                <a:gd name="csX74" fmla="*/ 1411477 w 2910987"/>
                <a:gd name="csY74" fmla="*/ 482105 h 1910435"/>
                <a:gd name="csX75" fmla="*/ 1289326 w 2910987"/>
                <a:gd name="csY75" fmla="*/ 464915 h 1910435"/>
                <a:gd name="csX76" fmla="*/ 1154771 w 2910987"/>
                <a:gd name="csY76" fmla="*/ 573044 h 1910435"/>
                <a:gd name="csX77" fmla="*/ 1141761 w 2910987"/>
                <a:gd name="csY77" fmla="*/ 732474 h 1910435"/>
                <a:gd name="csX78" fmla="*/ 1149244 w 2910987"/>
                <a:gd name="csY78" fmla="*/ 671399 h 1910435"/>
                <a:gd name="csX79" fmla="*/ 1154771 w 2910987"/>
                <a:gd name="csY79" fmla="*/ 573112 h 1910435"/>
                <a:gd name="csX80" fmla="*/ 1895969 w 2910987"/>
                <a:gd name="csY80" fmla="*/ 633176 h 1910435"/>
                <a:gd name="csX81" fmla="*/ 1834017 w 2910987"/>
                <a:gd name="csY81" fmla="*/ 615447 h 1910435"/>
                <a:gd name="csX82" fmla="*/ 1824040 w 2910987"/>
                <a:gd name="csY82" fmla="*/ 731598 h 1910435"/>
                <a:gd name="csX83" fmla="*/ 1895901 w 2910987"/>
                <a:gd name="csY83" fmla="*/ 633176 h 1910435"/>
                <a:gd name="csX84" fmla="*/ 130375 w 2910987"/>
                <a:gd name="csY84" fmla="*/ 843637 h 1910435"/>
                <a:gd name="csX85" fmla="*/ 225831 w 2910987"/>
                <a:gd name="csY85" fmla="*/ 1138498 h 1910435"/>
                <a:gd name="csX86" fmla="*/ 425371 w 2910987"/>
                <a:gd name="csY86" fmla="*/ 1071962 h 1910435"/>
                <a:gd name="csX87" fmla="*/ 391126 w 2910987"/>
                <a:gd name="csY87" fmla="*/ 925138 h 1910435"/>
                <a:gd name="csX88" fmla="*/ 366588 w 2910987"/>
                <a:gd name="csY88" fmla="*/ 764091 h 1910435"/>
                <a:gd name="csX89" fmla="*/ 353105 w 2910987"/>
                <a:gd name="csY89" fmla="*/ 872961 h 1910435"/>
                <a:gd name="csX90" fmla="*/ 374542 w 2910987"/>
                <a:gd name="csY90" fmla="*/ 978799 h 1910435"/>
                <a:gd name="csX91" fmla="*/ 337263 w 2910987"/>
                <a:gd name="csY91" fmla="*/ 994978 h 1910435"/>
                <a:gd name="csX92" fmla="*/ 300456 w 2910987"/>
                <a:gd name="csY92" fmla="*/ 771708 h 1910435"/>
                <a:gd name="csX93" fmla="*/ 292232 w 2910987"/>
                <a:gd name="csY93" fmla="*/ 748181 h 1910435"/>
                <a:gd name="csX94" fmla="*/ 268975 w 2910987"/>
                <a:gd name="csY94" fmla="*/ 850918 h 1910435"/>
                <a:gd name="csX95" fmla="*/ 262975 w 2910987"/>
                <a:gd name="csY95" fmla="*/ 973743 h 1910435"/>
                <a:gd name="csX96" fmla="*/ 201967 w 2910987"/>
                <a:gd name="csY96" fmla="*/ 780000 h 1910435"/>
                <a:gd name="csX97" fmla="*/ 207360 w 2910987"/>
                <a:gd name="csY97" fmla="*/ 896690 h 1910435"/>
                <a:gd name="csX98" fmla="*/ 208439 w 2910987"/>
                <a:gd name="csY98" fmla="*/ 1007314 h 1910435"/>
                <a:gd name="csX99" fmla="*/ 141566 w 2910987"/>
                <a:gd name="csY99" fmla="*/ 856041 h 1910435"/>
                <a:gd name="csX100" fmla="*/ 130443 w 2910987"/>
                <a:gd name="csY100" fmla="*/ 843637 h 1910435"/>
                <a:gd name="csX101" fmla="*/ 2644783 w 2910987"/>
                <a:gd name="csY101" fmla="*/ 974821 h 1910435"/>
                <a:gd name="csX102" fmla="*/ 2608920 w 2910987"/>
                <a:gd name="csY102" fmla="*/ 962687 h 1910435"/>
                <a:gd name="csX103" fmla="*/ 2629683 w 2910987"/>
                <a:gd name="csY103" fmla="*/ 872220 h 1910435"/>
                <a:gd name="csX104" fmla="*/ 2630492 w 2910987"/>
                <a:gd name="csY104" fmla="*/ 798201 h 1910435"/>
                <a:gd name="csX105" fmla="*/ 2603730 w 2910987"/>
                <a:gd name="csY105" fmla="*/ 753372 h 1910435"/>
                <a:gd name="csX106" fmla="*/ 2564428 w 2910987"/>
                <a:gd name="csY106" fmla="*/ 997876 h 1910435"/>
                <a:gd name="csX107" fmla="*/ 2531800 w 2910987"/>
                <a:gd name="csY107" fmla="*/ 997741 h 1910435"/>
                <a:gd name="csX108" fmla="*/ 2537463 w 2910987"/>
                <a:gd name="csY108" fmla="*/ 769281 h 1910435"/>
                <a:gd name="csX109" fmla="*/ 2513464 w 2910987"/>
                <a:gd name="csY109" fmla="*/ 899185 h 1910435"/>
                <a:gd name="csX110" fmla="*/ 2471062 w 2910987"/>
                <a:gd name="csY110" fmla="*/ 1076883 h 1910435"/>
                <a:gd name="csX111" fmla="*/ 2677681 w 2910987"/>
                <a:gd name="csY111" fmla="*/ 1145576 h 1910435"/>
                <a:gd name="csX112" fmla="*/ 2768283 w 2910987"/>
                <a:gd name="csY112" fmla="*/ 843502 h 1910435"/>
                <a:gd name="csX113" fmla="*/ 2709229 w 2910987"/>
                <a:gd name="csY113" fmla="*/ 999292 h 1910435"/>
                <a:gd name="csX114" fmla="*/ 2690152 w 2910987"/>
                <a:gd name="csY114" fmla="*/ 1012572 h 1910435"/>
                <a:gd name="csX115" fmla="*/ 2675051 w 2910987"/>
                <a:gd name="csY115" fmla="*/ 1008527 h 1910435"/>
                <a:gd name="csX116" fmla="*/ 2690219 w 2910987"/>
                <a:gd name="csY116" fmla="*/ 916644 h 1910435"/>
                <a:gd name="csX117" fmla="*/ 2704848 w 2910987"/>
                <a:gd name="csY117" fmla="*/ 803527 h 1910435"/>
                <a:gd name="csX118" fmla="*/ 2694062 w 2910987"/>
                <a:gd name="csY118" fmla="*/ 785123 h 1910435"/>
                <a:gd name="csX119" fmla="*/ 2644851 w 2910987"/>
                <a:gd name="csY119" fmla="*/ 974686 h 1910435"/>
                <a:gd name="csX120" fmla="*/ 1627061 w 2910987"/>
                <a:gd name="csY120" fmla="*/ 949744 h 1910435"/>
                <a:gd name="csX121" fmla="*/ 1276855 w 2910987"/>
                <a:gd name="csY121" fmla="*/ 901949 h 1910435"/>
                <a:gd name="csX122" fmla="*/ 1279484 w 2910987"/>
                <a:gd name="csY122" fmla="*/ 970911 h 1910435"/>
                <a:gd name="csX123" fmla="*/ 1454621 w 2910987"/>
                <a:gd name="csY123" fmla="*/ 1103242 h 1910435"/>
                <a:gd name="csX124" fmla="*/ 1611287 w 2910987"/>
                <a:gd name="csY124" fmla="*/ 984259 h 1910435"/>
                <a:gd name="csX125" fmla="*/ 1627129 w 2910987"/>
                <a:gd name="csY125" fmla="*/ 949744 h 1910435"/>
                <a:gd name="csX126" fmla="*/ 1414510 w 2910987"/>
                <a:gd name="csY126" fmla="*/ 1119960 h 1910435"/>
                <a:gd name="csX127" fmla="*/ 1276855 w 2910987"/>
                <a:gd name="csY127" fmla="*/ 1018707 h 1910435"/>
                <a:gd name="csX128" fmla="*/ 1282180 w 2910987"/>
                <a:gd name="csY128" fmla="*/ 1127443 h 1910435"/>
                <a:gd name="csX129" fmla="*/ 1332605 w 2910987"/>
                <a:gd name="csY129" fmla="*/ 1289299 h 1910435"/>
                <a:gd name="csX130" fmla="*/ 1414578 w 2910987"/>
                <a:gd name="csY130" fmla="*/ 1119960 h 1910435"/>
                <a:gd name="csX131" fmla="*/ 1621735 w 2910987"/>
                <a:gd name="csY131" fmla="*/ 1024032 h 1910435"/>
                <a:gd name="csX132" fmla="*/ 1489540 w 2910987"/>
                <a:gd name="csY132" fmla="*/ 1128319 h 1910435"/>
                <a:gd name="csX133" fmla="*/ 1571379 w 2910987"/>
                <a:gd name="csY133" fmla="*/ 1294557 h 1910435"/>
                <a:gd name="csX134" fmla="*/ 1600231 w 2910987"/>
                <a:gd name="csY134" fmla="*/ 1254515 h 1910435"/>
                <a:gd name="csX135" fmla="*/ 1621735 w 2910987"/>
                <a:gd name="csY135" fmla="*/ 1024032 h 1910435"/>
                <a:gd name="csX136" fmla="*/ 1467834 w 2910987"/>
                <a:gd name="csY136" fmla="*/ 1188518 h 1910435"/>
                <a:gd name="csX137" fmla="*/ 1467834 w 2910987"/>
                <a:gd name="csY137" fmla="*/ 1634247 h 1910435"/>
                <a:gd name="csX138" fmla="*/ 1493652 w 2910987"/>
                <a:gd name="csY138" fmla="*/ 1588407 h 1910435"/>
                <a:gd name="csX139" fmla="*/ 1574277 w 2910987"/>
                <a:gd name="csY139" fmla="*/ 1355902 h 1910435"/>
                <a:gd name="csX140" fmla="*/ 1555267 w 2910987"/>
                <a:gd name="csY140" fmla="*/ 1348015 h 1910435"/>
                <a:gd name="csX141" fmla="*/ 1467834 w 2910987"/>
                <a:gd name="csY141" fmla="*/ 1188518 h 1910435"/>
                <a:gd name="csX142" fmla="*/ 1425431 w 2910987"/>
                <a:gd name="csY142" fmla="*/ 1613013 h 1910435"/>
                <a:gd name="csX143" fmla="*/ 1425431 w 2910987"/>
                <a:gd name="csY143" fmla="*/ 1199102 h 1910435"/>
                <a:gd name="csX144" fmla="*/ 1351345 w 2910987"/>
                <a:gd name="csY144" fmla="*/ 1338443 h 1910435"/>
                <a:gd name="csX145" fmla="*/ 1324515 w 2910987"/>
                <a:gd name="csY145" fmla="*/ 1345049 h 1910435"/>
                <a:gd name="csX146" fmla="*/ 1378984 w 2910987"/>
                <a:gd name="csY146" fmla="*/ 1513445 h 1910435"/>
                <a:gd name="csX147" fmla="*/ 1425431 w 2910987"/>
                <a:gd name="csY147" fmla="*/ 1612945 h 1910435"/>
                <a:gd name="csX148" fmla="*/ 979567 w 2910987"/>
                <a:gd name="csY148" fmla="*/ 1862438 h 1910435"/>
                <a:gd name="csX149" fmla="*/ 916941 w 2910987"/>
                <a:gd name="csY149" fmla="*/ 1699570 h 1910435"/>
                <a:gd name="csX150" fmla="*/ 905346 w 2910987"/>
                <a:gd name="csY150" fmla="*/ 1687368 h 1910435"/>
                <a:gd name="csX151" fmla="*/ 846900 w 2910987"/>
                <a:gd name="csY151" fmla="*/ 1862438 h 1910435"/>
                <a:gd name="csX152" fmla="*/ 979567 w 2910987"/>
                <a:gd name="csY152" fmla="*/ 1862438 h 1910435"/>
                <a:gd name="csX153" fmla="*/ 2046365 w 2910987"/>
                <a:gd name="csY153" fmla="*/ 1867696 h 1910435"/>
                <a:gd name="csX154" fmla="*/ 1972144 w 2910987"/>
                <a:gd name="csY154" fmla="*/ 1729771 h 1910435"/>
                <a:gd name="csX155" fmla="*/ 1919024 w 2910987"/>
                <a:gd name="csY155" fmla="*/ 1867696 h 1910435"/>
                <a:gd name="csX156" fmla="*/ 2046432 w 2910987"/>
                <a:gd name="csY156" fmla="*/ 1867696 h 1910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2910987" h="1910435">
                  <a:moveTo>
                    <a:pt x="2777720" y="1456"/>
                  </a:moveTo>
                  <a:cubicBezTo>
                    <a:pt x="2811359" y="1052"/>
                    <a:pt x="2900545" y="-9734"/>
                    <a:pt x="2906478" y="34151"/>
                  </a:cubicBezTo>
                  <a:cubicBezTo>
                    <a:pt x="2918882" y="126708"/>
                    <a:pt x="2901894" y="262207"/>
                    <a:pt x="2900680" y="357865"/>
                  </a:cubicBezTo>
                  <a:cubicBezTo>
                    <a:pt x="2896703" y="666208"/>
                    <a:pt x="2892726" y="973203"/>
                    <a:pt x="2890501" y="1281614"/>
                  </a:cubicBezTo>
                  <a:cubicBezTo>
                    <a:pt x="2869738" y="1471043"/>
                    <a:pt x="2897040" y="1682515"/>
                    <a:pt x="2879917" y="1870662"/>
                  </a:cubicBezTo>
                  <a:cubicBezTo>
                    <a:pt x="2876345" y="1910098"/>
                    <a:pt x="2860098" y="1907200"/>
                    <a:pt x="2824168" y="1910435"/>
                  </a:cubicBezTo>
                  <a:lnTo>
                    <a:pt x="18606" y="1902481"/>
                  </a:lnTo>
                  <a:lnTo>
                    <a:pt x="0" y="1888931"/>
                  </a:lnTo>
                  <a:lnTo>
                    <a:pt x="3977" y="40758"/>
                  </a:lnTo>
                  <a:cubicBezTo>
                    <a:pt x="10179" y="27275"/>
                    <a:pt x="23257" y="22691"/>
                    <a:pt x="37346" y="21006"/>
                  </a:cubicBezTo>
                  <a:cubicBezTo>
                    <a:pt x="164621" y="6242"/>
                    <a:pt x="344139" y="22691"/>
                    <a:pt x="478222" y="21343"/>
                  </a:cubicBezTo>
                  <a:cubicBezTo>
                    <a:pt x="1244160" y="13590"/>
                    <a:pt x="2011378" y="10961"/>
                    <a:pt x="2777720" y="1456"/>
                  </a:cubicBezTo>
                  <a:close/>
                  <a:moveTo>
                    <a:pt x="2439176" y="1867696"/>
                  </a:moveTo>
                  <a:lnTo>
                    <a:pt x="2837245" y="1867696"/>
                  </a:lnTo>
                  <a:lnTo>
                    <a:pt x="2864008" y="51139"/>
                  </a:lnTo>
                  <a:cubicBezTo>
                    <a:pt x="2862525" y="44802"/>
                    <a:pt x="2845942" y="42847"/>
                    <a:pt x="2839942" y="42308"/>
                  </a:cubicBezTo>
                  <a:cubicBezTo>
                    <a:pt x="2776574" y="36645"/>
                    <a:pt x="2711589" y="47027"/>
                    <a:pt x="2649030" y="47836"/>
                  </a:cubicBezTo>
                  <a:cubicBezTo>
                    <a:pt x="2379247" y="51341"/>
                    <a:pt x="2108789" y="40892"/>
                    <a:pt x="1839410" y="52959"/>
                  </a:cubicBezTo>
                  <a:cubicBezTo>
                    <a:pt x="1848578" y="64621"/>
                    <a:pt x="1865026" y="71160"/>
                    <a:pt x="1873655" y="84980"/>
                  </a:cubicBezTo>
                  <a:cubicBezTo>
                    <a:pt x="1896440" y="121517"/>
                    <a:pt x="1877026" y="178481"/>
                    <a:pt x="1844870" y="204097"/>
                  </a:cubicBezTo>
                  <a:cubicBezTo>
                    <a:pt x="1899676" y="257016"/>
                    <a:pt x="1879722" y="339124"/>
                    <a:pt x="1810085" y="365617"/>
                  </a:cubicBezTo>
                  <a:cubicBezTo>
                    <a:pt x="1830444" y="398582"/>
                    <a:pt x="1790670" y="446512"/>
                    <a:pt x="1791614" y="463567"/>
                  </a:cubicBezTo>
                  <a:cubicBezTo>
                    <a:pt x="1792895" y="488240"/>
                    <a:pt x="1836039" y="544057"/>
                    <a:pt x="1828893" y="578100"/>
                  </a:cubicBezTo>
                  <a:cubicBezTo>
                    <a:pt x="1878778" y="561854"/>
                    <a:pt x="1933382" y="596706"/>
                    <a:pt x="1949696" y="645647"/>
                  </a:cubicBezTo>
                  <a:cubicBezTo>
                    <a:pt x="1979223" y="734092"/>
                    <a:pt x="1885385" y="808987"/>
                    <a:pt x="1802535" y="769214"/>
                  </a:cubicBezTo>
                  <a:cubicBezTo>
                    <a:pt x="1785817" y="821998"/>
                    <a:pt x="1746314" y="862378"/>
                    <a:pt x="1706877" y="899252"/>
                  </a:cubicBezTo>
                  <a:cubicBezTo>
                    <a:pt x="1677822" y="926419"/>
                    <a:pt x="1647487" y="928374"/>
                    <a:pt x="1669463" y="984326"/>
                  </a:cubicBezTo>
                  <a:cubicBezTo>
                    <a:pt x="1941270" y="1024976"/>
                    <a:pt x="2139462" y="1207124"/>
                    <a:pt x="2245568" y="1453583"/>
                  </a:cubicBezTo>
                  <a:cubicBezTo>
                    <a:pt x="2286622" y="1384081"/>
                    <a:pt x="2324980" y="1311410"/>
                    <a:pt x="2358956" y="1238066"/>
                  </a:cubicBezTo>
                  <a:cubicBezTo>
                    <a:pt x="2397718" y="1154273"/>
                    <a:pt x="2450030" y="1041290"/>
                    <a:pt x="2464388" y="950822"/>
                  </a:cubicBezTo>
                  <a:cubicBezTo>
                    <a:pt x="2473017" y="896219"/>
                    <a:pt x="2460142" y="749395"/>
                    <a:pt x="2523981" y="729036"/>
                  </a:cubicBezTo>
                  <a:cubicBezTo>
                    <a:pt x="2547979" y="721351"/>
                    <a:pt x="2559709" y="737193"/>
                    <a:pt x="2564159" y="736856"/>
                  </a:cubicBezTo>
                  <a:cubicBezTo>
                    <a:pt x="2568136" y="736519"/>
                    <a:pt x="2574000" y="719464"/>
                    <a:pt x="2583843" y="714745"/>
                  </a:cubicBezTo>
                  <a:cubicBezTo>
                    <a:pt x="2616268" y="699308"/>
                    <a:pt x="2643570" y="721756"/>
                    <a:pt x="2659682" y="748047"/>
                  </a:cubicBezTo>
                  <a:cubicBezTo>
                    <a:pt x="2697770" y="713666"/>
                    <a:pt x="2735992" y="739418"/>
                    <a:pt x="2741925" y="785191"/>
                  </a:cubicBezTo>
                  <a:cubicBezTo>
                    <a:pt x="2744014" y="787415"/>
                    <a:pt x="2770238" y="756406"/>
                    <a:pt x="2794978" y="793145"/>
                  </a:cubicBezTo>
                  <a:cubicBezTo>
                    <a:pt x="2852211" y="878017"/>
                    <a:pt x="2755542" y="1076074"/>
                    <a:pt x="2715499" y="1159463"/>
                  </a:cubicBezTo>
                  <a:cubicBezTo>
                    <a:pt x="2714690" y="1162834"/>
                    <a:pt x="2764238" y="1169980"/>
                    <a:pt x="2750486" y="1193978"/>
                  </a:cubicBezTo>
                  <a:cubicBezTo>
                    <a:pt x="2671951" y="1384216"/>
                    <a:pt x="2600561" y="1577891"/>
                    <a:pt x="2503960" y="1759904"/>
                  </a:cubicBezTo>
                  <a:lnTo>
                    <a:pt x="2439379" y="1867763"/>
                  </a:lnTo>
                  <a:close/>
                  <a:moveTo>
                    <a:pt x="45436" y="63610"/>
                  </a:moveTo>
                  <a:lnTo>
                    <a:pt x="45436" y="1862438"/>
                  </a:lnTo>
                  <a:lnTo>
                    <a:pt x="459414" y="1862438"/>
                  </a:lnTo>
                  <a:cubicBezTo>
                    <a:pt x="331331" y="1652853"/>
                    <a:pt x="246459" y="1421562"/>
                    <a:pt x="152824" y="1195259"/>
                  </a:cubicBezTo>
                  <a:lnTo>
                    <a:pt x="154037" y="1167148"/>
                  </a:lnTo>
                  <a:lnTo>
                    <a:pt x="183361" y="1156565"/>
                  </a:lnTo>
                  <a:lnTo>
                    <a:pt x="183361" y="1149014"/>
                  </a:lnTo>
                  <a:cubicBezTo>
                    <a:pt x="140757" y="1056120"/>
                    <a:pt x="60267" y="901342"/>
                    <a:pt x="99635" y="799617"/>
                  </a:cubicBezTo>
                  <a:cubicBezTo>
                    <a:pt x="109545" y="774135"/>
                    <a:pt x="131184" y="759304"/>
                    <a:pt x="154307" y="779798"/>
                  </a:cubicBezTo>
                  <a:cubicBezTo>
                    <a:pt x="170553" y="738339"/>
                    <a:pt x="205473" y="701330"/>
                    <a:pt x="241808" y="748047"/>
                  </a:cubicBezTo>
                  <a:cubicBezTo>
                    <a:pt x="256841" y="706116"/>
                    <a:pt x="311579" y="684477"/>
                    <a:pt x="335039" y="732474"/>
                  </a:cubicBezTo>
                  <a:cubicBezTo>
                    <a:pt x="346297" y="729238"/>
                    <a:pt x="353173" y="721351"/>
                    <a:pt x="365981" y="721688"/>
                  </a:cubicBezTo>
                  <a:cubicBezTo>
                    <a:pt x="439595" y="723778"/>
                    <a:pt x="428202" y="877343"/>
                    <a:pt x="433595" y="925138"/>
                  </a:cubicBezTo>
                  <a:cubicBezTo>
                    <a:pt x="447617" y="1048772"/>
                    <a:pt x="579678" y="1333522"/>
                    <a:pt x="649247" y="1441651"/>
                  </a:cubicBezTo>
                  <a:cubicBezTo>
                    <a:pt x="652550" y="1446842"/>
                    <a:pt x="648708" y="1451156"/>
                    <a:pt x="661044" y="1448459"/>
                  </a:cubicBezTo>
                  <a:cubicBezTo>
                    <a:pt x="756163" y="1193574"/>
                    <a:pt x="970736" y="1020999"/>
                    <a:pt x="1238969" y="975495"/>
                  </a:cubicBezTo>
                  <a:cubicBezTo>
                    <a:pt x="1238025" y="943609"/>
                    <a:pt x="1243890" y="906196"/>
                    <a:pt x="1237284" y="875119"/>
                  </a:cubicBezTo>
                  <a:cubicBezTo>
                    <a:pt x="1230340" y="842221"/>
                    <a:pt x="1188545" y="809526"/>
                    <a:pt x="1178703" y="774539"/>
                  </a:cubicBezTo>
                  <a:cubicBezTo>
                    <a:pt x="1166973" y="762136"/>
                    <a:pt x="1149985" y="773663"/>
                    <a:pt x="1137042" y="772585"/>
                  </a:cubicBezTo>
                  <a:cubicBezTo>
                    <a:pt x="961433" y="757619"/>
                    <a:pt x="989948" y="506913"/>
                    <a:pt x="1164748" y="529833"/>
                  </a:cubicBezTo>
                  <a:lnTo>
                    <a:pt x="1197443" y="453388"/>
                  </a:lnTo>
                  <a:cubicBezTo>
                    <a:pt x="1170478" y="425479"/>
                    <a:pt x="1147625" y="394537"/>
                    <a:pt x="1149244" y="353011"/>
                  </a:cubicBezTo>
                  <a:cubicBezTo>
                    <a:pt x="1149783" y="338787"/>
                    <a:pt x="1165625" y="302856"/>
                    <a:pt x="1164950" y="300227"/>
                  </a:cubicBezTo>
                  <a:cubicBezTo>
                    <a:pt x="1163737" y="295171"/>
                    <a:pt x="1133132" y="279329"/>
                    <a:pt x="1128615" y="246163"/>
                  </a:cubicBezTo>
                  <a:cubicBezTo>
                    <a:pt x="1121941" y="196884"/>
                    <a:pt x="1143850" y="180975"/>
                    <a:pt x="1170478" y="145921"/>
                  </a:cubicBezTo>
                  <a:cubicBezTo>
                    <a:pt x="1158816" y="116933"/>
                    <a:pt x="1141761" y="90171"/>
                    <a:pt x="1154636" y="58285"/>
                  </a:cubicBezTo>
                  <a:lnTo>
                    <a:pt x="45368" y="63543"/>
                  </a:lnTo>
                  <a:close/>
                  <a:moveTo>
                    <a:pt x="1289326" y="464915"/>
                  </a:moveTo>
                  <a:cubicBezTo>
                    <a:pt x="1275574" y="454534"/>
                    <a:pt x="1281034" y="443748"/>
                    <a:pt x="1251845" y="460533"/>
                  </a:cubicBezTo>
                  <a:cubicBezTo>
                    <a:pt x="1222184" y="477521"/>
                    <a:pt x="1197443" y="553967"/>
                    <a:pt x="1193398" y="587808"/>
                  </a:cubicBezTo>
                  <a:cubicBezTo>
                    <a:pt x="1165153" y="822672"/>
                    <a:pt x="1389231" y="1000101"/>
                    <a:pt x="1609534" y="908285"/>
                  </a:cubicBezTo>
                  <a:cubicBezTo>
                    <a:pt x="1769031" y="841817"/>
                    <a:pt x="1835500" y="647737"/>
                    <a:pt x="1759122" y="494105"/>
                  </a:cubicBezTo>
                  <a:cubicBezTo>
                    <a:pt x="1707282" y="506576"/>
                    <a:pt x="1666565" y="505700"/>
                    <a:pt x="1629758" y="461679"/>
                  </a:cubicBezTo>
                  <a:cubicBezTo>
                    <a:pt x="1582097" y="522013"/>
                    <a:pt x="1494327" y="517834"/>
                    <a:pt x="1454553" y="450893"/>
                  </a:cubicBezTo>
                  <a:cubicBezTo>
                    <a:pt x="1437161" y="458781"/>
                    <a:pt x="1430015" y="473072"/>
                    <a:pt x="1411477" y="482105"/>
                  </a:cubicBezTo>
                  <a:cubicBezTo>
                    <a:pt x="1365165" y="504688"/>
                    <a:pt x="1328021" y="494172"/>
                    <a:pt x="1289326" y="464915"/>
                  </a:cubicBezTo>
                  <a:close/>
                  <a:moveTo>
                    <a:pt x="1154771" y="573044"/>
                  </a:moveTo>
                  <a:cubicBezTo>
                    <a:pt x="1037339" y="550866"/>
                    <a:pt x="1026823" y="732474"/>
                    <a:pt x="1141761" y="732474"/>
                  </a:cubicBezTo>
                  <a:cubicBezTo>
                    <a:pt x="1172501" y="732474"/>
                    <a:pt x="1150592" y="694252"/>
                    <a:pt x="1149244" y="671399"/>
                  </a:cubicBezTo>
                  <a:cubicBezTo>
                    <a:pt x="1147491" y="640659"/>
                    <a:pt x="1146884" y="602099"/>
                    <a:pt x="1154771" y="573112"/>
                  </a:cubicBezTo>
                  <a:close/>
                  <a:moveTo>
                    <a:pt x="1895969" y="633176"/>
                  </a:moveTo>
                  <a:cubicBezTo>
                    <a:pt x="1881610" y="618817"/>
                    <a:pt x="1853769" y="613559"/>
                    <a:pt x="1834017" y="615447"/>
                  </a:cubicBezTo>
                  <a:lnTo>
                    <a:pt x="1824040" y="731598"/>
                  </a:lnTo>
                  <a:cubicBezTo>
                    <a:pt x="1887070" y="762203"/>
                    <a:pt x="1944910" y="682117"/>
                    <a:pt x="1895901" y="633176"/>
                  </a:cubicBezTo>
                  <a:close/>
                  <a:moveTo>
                    <a:pt x="130375" y="843637"/>
                  </a:moveTo>
                  <a:cubicBezTo>
                    <a:pt x="131858" y="949407"/>
                    <a:pt x="179114" y="1046413"/>
                    <a:pt x="225831" y="1138498"/>
                  </a:cubicBezTo>
                  <a:lnTo>
                    <a:pt x="425371" y="1071962"/>
                  </a:lnTo>
                  <a:cubicBezTo>
                    <a:pt x="418495" y="1023358"/>
                    <a:pt x="396721" y="975967"/>
                    <a:pt x="391126" y="925138"/>
                  </a:cubicBezTo>
                  <a:cubicBezTo>
                    <a:pt x="385530" y="874310"/>
                    <a:pt x="397597" y="808650"/>
                    <a:pt x="366588" y="764091"/>
                  </a:cubicBezTo>
                  <a:cubicBezTo>
                    <a:pt x="349060" y="764023"/>
                    <a:pt x="351892" y="856917"/>
                    <a:pt x="353105" y="872961"/>
                  </a:cubicBezTo>
                  <a:cubicBezTo>
                    <a:pt x="355262" y="900735"/>
                    <a:pt x="376295" y="960125"/>
                    <a:pt x="374542" y="978799"/>
                  </a:cubicBezTo>
                  <a:cubicBezTo>
                    <a:pt x="372924" y="996056"/>
                    <a:pt x="350678" y="1003134"/>
                    <a:pt x="337263" y="994978"/>
                  </a:cubicBezTo>
                  <a:cubicBezTo>
                    <a:pt x="309018" y="977720"/>
                    <a:pt x="303085" y="808313"/>
                    <a:pt x="300456" y="771708"/>
                  </a:cubicBezTo>
                  <a:cubicBezTo>
                    <a:pt x="299782" y="762203"/>
                    <a:pt x="301872" y="754518"/>
                    <a:pt x="292232" y="748181"/>
                  </a:cubicBezTo>
                  <a:cubicBezTo>
                    <a:pt x="264188" y="772652"/>
                    <a:pt x="265604" y="816470"/>
                    <a:pt x="268975" y="850918"/>
                  </a:cubicBezTo>
                  <a:cubicBezTo>
                    <a:pt x="270997" y="871478"/>
                    <a:pt x="319197" y="1001584"/>
                    <a:pt x="262975" y="973743"/>
                  </a:cubicBezTo>
                  <a:cubicBezTo>
                    <a:pt x="232909" y="958845"/>
                    <a:pt x="221786" y="811279"/>
                    <a:pt x="201967" y="780000"/>
                  </a:cubicBezTo>
                  <a:cubicBezTo>
                    <a:pt x="185114" y="817414"/>
                    <a:pt x="197653" y="859007"/>
                    <a:pt x="207360" y="896690"/>
                  </a:cubicBezTo>
                  <a:cubicBezTo>
                    <a:pt x="215382" y="928037"/>
                    <a:pt x="262233" y="1007786"/>
                    <a:pt x="208439" y="1007314"/>
                  </a:cubicBezTo>
                  <a:cubicBezTo>
                    <a:pt x="181609" y="1000640"/>
                    <a:pt x="151071" y="884354"/>
                    <a:pt x="141566" y="856041"/>
                  </a:cubicBezTo>
                  <a:cubicBezTo>
                    <a:pt x="138802" y="847817"/>
                    <a:pt x="146217" y="840873"/>
                    <a:pt x="130443" y="843637"/>
                  </a:cubicBezTo>
                  <a:close/>
                  <a:moveTo>
                    <a:pt x="2644783" y="974821"/>
                  </a:moveTo>
                  <a:cubicBezTo>
                    <a:pt x="2632177" y="986955"/>
                    <a:pt x="2611347" y="981225"/>
                    <a:pt x="2608920" y="962687"/>
                  </a:cubicBezTo>
                  <a:cubicBezTo>
                    <a:pt x="2606156" y="942194"/>
                    <a:pt x="2626987" y="896623"/>
                    <a:pt x="2629683" y="872220"/>
                  </a:cubicBezTo>
                  <a:cubicBezTo>
                    <a:pt x="2631908" y="852468"/>
                    <a:pt x="2632380" y="817886"/>
                    <a:pt x="2630492" y="798201"/>
                  </a:cubicBezTo>
                  <a:cubicBezTo>
                    <a:pt x="2628942" y="782292"/>
                    <a:pt x="2623414" y="754383"/>
                    <a:pt x="2603730" y="753372"/>
                  </a:cubicBezTo>
                  <a:cubicBezTo>
                    <a:pt x="2598741" y="795909"/>
                    <a:pt x="2595572" y="973743"/>
                    <a:pt x="2564428" y="997876"/>
                  </a:cubicBezTo>
                  <a:cubicBezTo>
                    <a:pt x="2556608" y="1003943"/>
                    <a:pt x="2537935" y="1006572"/>
                    <a:pt x="2531800" y="997741"/>
                  </a:cubicBezTo>
                  <a:cubicBezTo>
                    <a:pt x="2518183" y="978192"/>
                    <a:pt x="2578315" y="807909"/>
                    <a:pt x="2537463" y="769281"/>
                  </a:cubicBezTo>
                  <a:cubicBezTo>
                    <a:pt x="2504162" y="803325"/>
                    <a:pt x="2518116" y="857726"/>
                    <a:pt x="2513464" y="899185"/>
                  </a:cubicBezTo>
                  <a:cubicBezTo>
                    <a:pt x="2506723" y="959856"/>
                    <a:pt x="2494050" y="1020324"/>
                    <a:pt x="2471062" y="1076883"/>
                  </a:cubicBezTo>
                  <a:lnTo>
                    <a:pt x="2677681" y="1145576"/>
                  </a:lnTo>
                  <a:cubicBezTo>
                    <a:pt x="2717858" y="1048907"/>
                    <a:pt x="2775091" y="952238"/>
                    <a:pt x="2768283" y="843502"/>
                  </a:cubicBezTo>
                  <a:lnTo>
                    <a:pt x="2709229" y="999292"/>
                  </a:lnTo>
                  <a:lnTo>
                    <a:pt x="2690152" y="1012572"/>
                  </a:lnTo>
                  <a:lnTo>
                    <a:pt x="2675051" y="1008527"/>
                  </a:lnTo>
                  <a:cubicBezTo>
                    <a:pt x="2652603" y="989719"/>
                    <a:pt x="2683950" y="939497"/>
                    <a:pt x="2690219" y="916644"/>
                  </a:cubicBezTo>
                  <a:cubicBezTo>
                    <a:pt x="2700533" y="879163"/>
                    <a:pt x="2709297" y="843098"/>
                    <a:pt x="2704848" y="803527"/>
                  </a:cubicBezTo>
                  <a:cubicBezTo>
                    <a:pt x="2703971" y="795572"/>
                    <a:pt x="2703769" y="787146"/>
                    <a:pt x="2694062" y="785123"/>
                  </a:cubicBezTo>
                  <a:cubicBezTo>
                    <a:pt x="2683478" y="822200"/>
                    <a:pt x="2669254" y="951227"/>
                    <a:pt x="2644851" y="974686"/>
                  </a:cubicBezTo>
                  <a:close/>
                  <a:moveTo>
                    <a:pt x="1627061" y="949744"/>
                  </a:moveTo>
                  <a:cubicBezTo>
                    <a:pt x="1508146" y="996595"/>
                    <a:pt x="1378243" y="979001"/>
                    <a:pt x="1276855" y="901949"/>
                  </a:cubicBezTo>
                  <a:lnTo>
                    <a:pt x="1279484" y="970911"/>
                  </a:lnTo>
                  <a:lnTo>
                    <a:pt x="1454621" y="1103242"/>
                  </a:lnTo>
                  <a:cubicBezTo>
                    <a:pt x="1501068" y="1061513"/>
                    <a:pt x="1567873" y="1028144"/>
                    <a:pt x="1611287" y="984259"/>
                  </a:cubicBezTo>
                  <a:cubicBezTo>
                    <a:pt x="1622140" y="973338"/>
                    <a:pt x="1630364" y="967810"/>
                    <a:pt x="1627129" y="949744"/>
                  </a:cubicBezTo>
                  <a:close/>
                  <a:moveTo>
                    <a:pt x="1414510" y="1119960"/>
                  </a:moveTo>
                  <a:lnTo>
                    <a:pt x="1276855" y="1018707"/>
                  </a:lnTo>
                  <a:cubicBezTo>
                    <a:pt x="1278675" y="1053694"/>
                    <a:pt x="1278742" y="1092860"/>
                    <a:pt x="1282180" y="1127443"/>
                  </a:cubicBezTo>
                  <a:cubicBezTo>
                    <a:pt x="1286023" y="1166676"/>
                    <a:pt x="1294719" y="1271839"/>
                    <a:pt x="1332605" y="1289299"/>
                  </a:cubicBezTo>
                  <a:lnTo>
                    <a:pt x="1414578" y="1119960"/>
                  </a:lnTo>
                  <a:close/>
                  <a:moveTo>
                    <a:pt x="1621735" y="1024032"/>
                  </a:moveTo>
                  <a:lnTo>
                    <a:pt x="1489540" y="1128319"/>
                  </a:lnTo>
                  <a:lnTo>
                    <a:pt x="1571379" y="1294557"/>
                  </a:lnTo>
                  <a:cubicBezTo>
                    <a:pt x="1581423" y="1282895"/>
                    <a:pt x="1595243" y="1269278"/>
                    <a:pt x="1600231" y="1254515"/>
                  </a:cubicBezTo>
                  <a:cubicBezTo>
                    <a:pt x="1621533" y="1191214"/>
                    <a:pt x="1618837" y="1091040"/>
                    <a:pt x="1621735" y="1024032"/>
                  </a:cubicBezTo>
                  <a:close/>
                  <a:moveTo>
                    <a:pt x="1467834" y="1188518"/>
                  </a:moveTo>
                  <a:lnTo>
                    <a:pt x="1467834" y="1634247"/>
                  </a:lnTo>
                  <a:lnTo>
                    <a:pt x="1493652" y="1588407"/>
                  </a:lnTo>
                  <a:lnTo>
                    <a:pt x="1574277" y="1355902"/>
                  </a:lnTo>
                  <a:lnTo>
                    <a:pt x="1555267" y="1348015"/>
                  </a:lnTo>
                  <a:lnTo>
                    <a:pt x="1467834" y="1188518"/>
                  </a:lnTo>
                  <a:close/>
                  <a:moveTo>
                    <a:pt x="1425431" y="1613013"/>
                  </a:moveTo>
                  <a:lnTo>
                    <a:pt x="1425431" y="1199102"/>
                  </a:lnTo>
                  <a:lnTo>
                    <a:pt x="1351345" y="1338443"/>
                  </a:lnTo>
                  <a:lnTo>
                    <a:pt x="1324515" y="1345049"/>
                  </a:lnTo>
                  <a:lnTo>
                    <a:pt x="1378984" y="1513445"/>
                  </a:lnTo>
                  <a:lnTo>
                    <a:pt x="1425431" y="1612945"/>
                  </a:lnTo>
                  <a:close/>
                  <a:moveTo>
                    <a:pt x="979567" y="1862438"/>
                  </a:moveTo>
                  <a:cubicBezTo>
                    <a:pt x="962647" y="1813497"/>
                    <a:pt x="941412" y="1744466"/>
                    <a:pt x="916941" y="1699570"/>
                  </a:cubicBezTo>
                  <a:cubicBezTo>
                    <a:pt x="914244" y="1694649"/>
                    <a:pt x="911818" y="1687908"/>
                    <a:pt x="905346" y="1687368"/>
                  </a:cubicBezTo>
                  <a:lnTo>
                    <a:pt x="846900" y="1862438"/>
                  </a:lnTo>
                  <a:lnTo>
                    <a:pt x="979567" y="1862438"/>
                  </a:lnTo>
                  <a:close/>
                  <a:moveTo>
                    <a:pt x="2046365" y="1867696"/>
                  </a:moveTo>
                  <a:cubicBezTo>
                    <a:pt x="2020816" y="1823069"/>
                    <a:pt x="2003963" y="1769476"/>
                    <a:pt x="1972144" y="1729771"/>
                  </a:cubicBezTo>
                  <a:lnTo>
                    <a:pt x="1919024" y="1867696"/>
                  </a:lnTo>
                  <a:lnTo>
                    <a:pt x="2046432" y="1867696"/>
                  </a:ln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D00041A7-E533-10F8-B023-6E7E3F53F4B8}"/>
                </a:ext>
              </a:extLst>
            </p:cNvPr>
            <p:cNvSpPr/>
            <p:nvPr/>
          </p:nvSpPr>
          <p:spPr>
            <a:xfrm>
              <a:off x="9282833" y="2779517"/>
              <a:ext cx="101288" cy="102444"/>
            </a:xfrm>
            <a:custGeom>
              <a:avLst/>
              <a:gdLst>
                <a:gd name="csX0" fmla="*/ 35768 w 101288"/>
                <a:gd name="csY0" fmla="*/ 1790 h 102444"/>
                <a:gd name="csX1" fmla="*/ 69406 w 101288"/>
                <a:gd name="csY1" fmla="*/ 99133 h 102444"/>
                <a:gd name="csX2" fmla="*/ 35768 w 101288"/>
                <a:gd name="csY2" fmla="*/ 1790 h 102444"/>
                <a:gd name="csX3" fmla="*/ 58486 w 101288"/>
                <a:gd name="csY3" fmla="*/ 43181 h 102444"/>
                <a:gd name="csX4" fmla="*/ 42644 w 101288"/>
                <a:gd name="csY4" fmla="*/ 59023 h 102444"/>
                <a:gd name="csX5" fmla="*/ 58486 w 101288"/>
                <a:gd name="csY5" fmla="*/ 43181 h 102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88" h="102444">
                  <a:moveTo>
                    <a:pt x="35768" y="1790"/>
                  </a:moveTo>
                  <a:cubicBezTo>
                    <a:pt x="107090" y="-14255"/>
                    <a:pt x="123067" y="82415"/>
                    <a:pt x="69406" y="99133"/>
                  </a:cubicBezTo>
                  <a:cubicBezTo>
                    <a:pt x="-5488" y="122457"/>
                    <a:pt x="-24499" y="15407"/>
                    <a:pt x="35768" y="1790"/>
                  </a:cubicBezTo>
                  <a:close/>
                  <a:moveTo>
                    <a:pt x="58486" y="43181"/>
                  </a:moveTo>
                  <a:cubicBezTo>
                    <a:pt x="50059" y="34754"/>
                    <a:pt x="34217" y="50596"/>
                    <a:pt x="42644" y="59023"/>
                  </a:cubicBezTo>
                  <a:cubicBezTo>
                    <a:pt x="51070" y="67449"/>
                    <a:pt x="66912" y="51607"/>
                    <a:pt x="58486" y="43181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A5A99C6B-D7D5-A2AD-0F7F-1C44945731A7}"/>
                </a:ext>
              </a:extLst>
            </p:cNvPr>
            <p:cNvSpPr/>
            <p:nvPr/>
          </p:nvSpPr>
          <p:spPr>
            <a:xfrm>
              <a:off x="7168047" y="5039829"/>
              <a:ext cx="4201424" cy="835510"/>
            </a:xfrm>
            <a:custGeom>
              <a:avLst/>
              <a:gdLst>
                <a:gd name="csX0" fmla="*/ 590096 w 4201424"/>
                <a:gd name="csY0" fmla="*/ 1944 h 835510"/>
                <a:gd name="csX1" fmla="*/ 2229292 w 4201424"/>
                <a:gd name="csY1" fmla="*/ 595 h 835510"/>
                <a:gd name="csX2" fmla="*/ 2276548 w 4201424"/>
                <a:gd name="csY2" fmla="*/ 6393 h 835510"/>
                <a:gd name="csX3" fmla="*/ 3576053 w 4201424"/>
                <a:gd name="csY3" fmla="*/ 7269 h 835510"/>
                <a:gd name="csX4" fmla="*/ 4199616 w 4201424"/>
                <a:gd name="csY4" fmla="*/ 800778 h 835510"/>
                <a:gd name="csX5" fmla="*/ 4182493 w 4201424"/>
                <a:gd name="csY5" fmla="*/ 828889 h 835510"/>
                <a:gd name="csX6" fmla="*/ 201735 w 4201424"/>
                <a:gd name="csY6" fmla="*/ 834147 h 835510"/>
                <a:gd name="csX7" fmla="*/ 8127 w 4201424"/>
                <a:gd name="csY7" fmla="*/ 825654 h 835510"/>
                <a:gd name="csX8" fmla="*/ 27811 w 4201424"/>
                <a:gd name="csY8" fmla="*/ 761140 h 835510"/>
                <a:gd name="csX9" fmla="*/ 568187 w 4201424"/>
                <a:gd name="csY9" fmla="*/ 22572 h 835510"/>
                <a:gd name="csX10" fmla="*/ 590029 w 4201424"/>
                <a:gd name="csY10" fmla="*/ 2011 h 835510"/>
                <a:gd name="csX11" fmla="*/ 846398 w 4201424"/>
                <a:gd name="csY11" fmla="*/ 43267 h 835510"/>
                <a:gd name="csX12" fmla="*/ 602231 w 4201424"/>
                <a:gd name="csY12" fmla="*/ 43267 h 835510"/>
                <a:gd name="csX13" fmla="*/ 517291 w 4201424"/>
                <a:gd name="csY13" fmla="*/ 165283 h 835510"/>
                <a:gd name="csX14" fmla="*/ 777368 w 4201424"/>
                <a:gd name="csY14" fmla="*/ 165283 h 835510"/>
                <a:gd name="csX15" fmla="*/ 846398 w 4201424"/>
                <a:gd name="csY15" fmla="*/ 43267 h 835510"/>
                <a:gd name="csX16" fmla="*/ 1154269 w 4201424"/>
                <a:gd name="csY16" fmla="*/ 43267 h 835510"/>
                <a:gd name="csX17" fmla="*/ 894193 w 4201424"/>
                <a:gd name="csY17" fmla="*/ 43267 h 835510"/>
                <a:gd name="csX18" fmla="*/ 825163 w 4201424"/>
                <a:gd name="csY18" fmla="*/ 165283 h 835510"/>
                <a:gd name="csX19" fmla="*/ 1095823 w 4201424"/>
                <a:gd name="csY19" fmla="*/ 165283 h 835510"/>
                <a:gd name="csX20" fmla="*/ 1154202 w 4201424"/>
                <a:gd name="csY20" fmla="*/ 43267 h 835510"/>
                <a:gd name="csX21" fmla="*/ 1462073 w 4201424"/>
                <a:gd name="csY21" fmla="*/ 43267 h 835510"/>
                <a:gd name="csX22" fmla="*/ 1204626 w 4201424"/>
                <a:gd name="csY22" fmla="*/ 43267 h 835510"/>
                <a:gd name="csX23" fmla="*/ 1143618 w 4201424"/>
                <a:gd name="csY23" fmla="*/ 165283 h 835510"/>
                <a:gd name="csX24" fmla="*/ 1411649 w 4201424"/>
                <a:gd name="csY24" fmla="*/ 165283 h 835510"/>
                <a:gd name="csX25" fmla="*/ 1462073 w 4201424"/>
                <a:gd name="csY25" fmla="*/ 43267 h 835510"/>
                <a:gd name="csX26" fmla="*/ 1764619 w 4201424"/>
                <a:gd name="csY26" fmla="*/ 43267 h 835510"/>
                <a:gd name="csX27" fmla="*/ 1512498 w 4201424"/>
                <a:gd name="csY27" fmla="*/ 43267 h 835510"/>
                <a:gd name="csX28" fmla="*/ 1462073 w 4201424"/>
                <a:gd name="csY28" fmla="*/ 165283 h 835510"/>
                <a:gd name="csX29" fmla="*/ 1727543 w 4201424"/>
                <a:gd name="csY29" fmla="*/ 168047 h 835510"/>
                <a:gd name="csX30" fmla="*/ 1764619 w 4201424"/>
                <a:gd name="csY30" fmla="*/ 43267 h 835510"/>
                <a:gd name="csX31" fmla="*/ 2008786 w 4201424"/>
                <a:gd name="csY31" fmla="*/ 43267 h 835510"/>
                <a:gd name="csX32" fmla="*/ 1812415 w 4201424"/>
                <a:gd name="csY32" fmla="*/ 43267 h 835510"/>
                <a:gd name="csX33" fmla="*/ 1777360 w 4201424"/>
                <a:gd name="csY33" fmla="*/ 159621 h 835510"/>
                <a:gd name="csX34" fmla="*/ 1783225 w 4201424"/>
                <a:gd name="csY34" fmla="*/ 170609 h 835510"/>
                <a:gd name="csX35" fmla="*/ 2003461 w 4201424"/>
                <a:gd name="csY35" fmla="*/ 170609 h 835510"/>
                <a:gd name="csX36" fmla="*/ 2008786 w 4201424"/>
                <a:gd name="csY36" fmla="*/ 43267 h 835510"/>
                <a:gd name="csX37" fmla="*/ 2343151 w 4201424"/>
                <a:gd name="csY37" fmla="*/ 170609 h 835510"/>
                <a:gd name="csX38" fmla="*/ 2332567 w 4201424"/>
                <a:gd name="csY38" fmla="*/ 56480 h 835510"/>
                <a:gd name="csX39" fmla="*/ 2324613 w 4201424"/>
                <a:gd name="csY39" fmla="*/ 43267 h 835510"/>
                <a:gd name="csX40" fmla="*/ 2051256 w 4201424"/>
                <a:gd name="csY40" fmla="*/ 43267 h 835510"/>
                <a:gd name="csX41" fmla="*/ 2045931 w 4201424"/>
                <a:gd name="csY41" fmla="*/ 170609 h 835510"/>
                <a:gd name="csX42" fmla="*/ 2343151 w 4201424"/>
                <a:gd name="csY42" fmla="*/ 170609 h 835510"/>
                <a:gd name="csX43" fmla="*/ 2635113 w 4201424"/>
                <a:gd name="csY43" fmla="*/ 170609 h 835510"/>
                <a:gd name="csX44" fmla="*/ 2595340 w 4201424"/>
                <a:gd name="csY44" fmla="*/ 43267 h 835510"/>
                <a:gd name="csX45" fmla="*/ 2375105 w 4201424"/>
                <a:gd name="csY45" fmla="*/ 43267 h 835510"/>
                <a:gd name="csX46" fmla="*/ 2385688 w 4201424"/>
                <a:gd name="csY46" fmla="*/ 170609 h 835510"/>
                <a:gd name="csX47" fmla="*/ 2635113 w 4201424"/>
                <a:gd name="csY47" fmla="*/ 170609 h 835510"/>
                <a:gd name="csX48" fmla="*/ 2677516 w 4201424"/>
                <a:gd name="csY48" fmla="*/ 170609 h 835510"/>
                <a:gd name="csX49" fmla="*/ 2974736 w 4201424"/>
                <a:gd name="csY49" fmla="*/ 170609 h 835510"/>
                <a:gd name="csX50" fmla="*/ 2926334 w 4201424"/>
                <a:gd name="csY50" fmla="*/ 49200 h 835510"/>
                <a:gd name="csX51" fmla="*/ 2645630 w 4201424"/>
                <a:gd name="csY51" fmla="*/ 43267 h 835510"/>
                <a:gd name="csX52" fmla="*/ 2677448 w 4201424"/>
                <a:gd name="csY52" fmla="*/ 170609 h 835510"/>
                <a:gd name="csX53" fmla="*/ 3654116 w 4201424"/>
                <a:gd name="csY53" fmla="*/ 170609 h 835510"/>
                <a:gd name="csX54" fmla="*/ 3556032 w 4201424"/>
                <a:gd name="csY54" fmla="*/ 44953 h 835510"/>
                <a:gd name="csX55" fmla="*/ 3550639 w 4201424"/>
                <a:gd name="csY55" fmla="*/ 48593 h 835510"/>
                <a:gd name="csX56" fmla="*/ 3282608 w 4201424"/>
                <a:gd name="csY56" fmla="*/ 48593 h 835510"/>
                <a:gd name="csX57" fmla="*/ 3351638 w 4201424"/>
                <a:gd name="csY57" fmla="*/ 170609 h 835510"/>
                <a:gd name="csX58" fmla="*/ 3654184 w 4201424"/>
                <a:gd name="csY58" fmla="*/ 170609 h 835510"/>
                <a:gd name="csX59" fmla="*/ 3234812 w 4201424"/>
                <a:gd name="csY59" fmla="*/ 48593 h 835510"/>
                <a:gd name="csX60" fmla="*/ 2969410 w 4201424"/>
                <a:gd name="csY60" fmla="*/ 48593 h 835510"/>
                <a:gd name="csX61" fmla="*/ 3017206 w 4201424"/>
                <a:gd name="csY61" fmla="*/ 170609 h 835510"/>
                <a:gd name="csX62" fmla="*/ 3303842 w 4201424"/>
                <a:gd name="csY62" fmla="*/ 170609 h 835510"/>
                <a:gd name="csX63" fmla="*/ 3234812 w 4201424"/>
                <a:gd name="csY63" fmla="*/ 48593 h 835510"/>
                <a:gd name="csX64" fmla="*/ 745549 w 4201424"/>
                <a:gd name="csY64" fmla="*/ 207753 h 835510"/>
                <a:gd name="csX65" fmla="*/ 488102 w 4201424"/>
                <a:gd name="csY65" fmla="*/ 207753 h 835510"/>
                <a:gd name="csX66" fmla="*/ 384624 w 4201424"/>
                <a:gd name="csY66" fmla="*/ 351004 h 835510"/>
                <a:gd name="csX67" fmla="*/ 657981 w 4201424"/>
                <a:gd name="csY67" fmla="*/ 351004 h 835510"/>
                <a:gd name="csX68" fmla="*/ 745549 w 4201424"/>
                <a:gd name="csY68" fmla="*/ 207753 h 835510"/>
                <a:gd name="csX69" fmla="*/ 1069330 w 4201424"/>
                <a:gd name="csY69" fmla="*/ 207753 h 835510"/>
                <a:gd name="csX70" fmla="*/ 793344 w 4201424"/>
                <a:gd name="csY70" fmla="*/ 207753 h 835510"/>
                <a:gd name="csX71" fmla="*/ 713730 w 4201424"/>
                <a:gd name="csY71" fmla="*/ 351004 h 835510"/>
                <a:gd name="csX72" fmla="*/ 1000367 w 4201424"/>
                <a:gd name="csY72" fmla="*/ 351004 h 835510"/>
                <a:gd name="csX73" fmla="*/ 1069397 w 4201424"/>
                <a:gd name="csY73" fmla="*/ 207753 h 835510"/>
                <a:gd name="csX74" fmla="*/ 1393111 w 4201424"/>
                <a:gd name="csY74" fmla="*/ 207753 h 835510"/>
                <a:gd name="csX75" fmla="*/ 1119754 w 4201424"/>
                <a:gd name="csY75" fmla="*/ 207753 h 835510"/>
                <a:gd name="csX76" fmla="*/ 1048095 w 4201424"/>
                <a:gd name="csY76" fmla="*/ 351004 h 835510"/>
                <a:gd name="csX77" fmla="*/ 1339990 w 4201424"/>
                <a:gd name="csY77" fmla="*/ 351004 h 835510"/>
                <a:gd name="csX78" fmla="*/ 1393043 w 4201424"/>
                <a:gd name="csY78" fmla="*/ 207753 h 835510"/>
                <a:gd name="csX79" fmla="*/ 1716892 w 4201424"/>
                <a:gd name="csY79" fmla="*/ 207753 h 835510"/>
                <a:gd name="csX80" fmla="*/ 1440906 w 4201424"/>
                <a:gd name="csY80" fmla="*/ 207753 h 835510"/>
                <a:gd name="csX81" fmla="*/ 1382527 w 4201424"/>
                <a:gd name="csY81" fmla="*/ 350937 h 835510"/>
                <a:gd name="csX82" fmla="*/ 1674557 w 4201424"/>
                <a:gd name="csY82" fmla="*/ 353701 h 835510"/>
                <a:gd name="csX83" fmla="*/ 1716959 w 4201424"/>
                <a:gd name="csY83" fmla="*/ 207686 h 835510"/>
                <a:gd name="csX84" fmla="*/ 1722150 w 4201424"/>
                <a:gd name="csY84" fmla="*/ 356330 h 835510"/>
                <a:gd name="csX85" fmla="*/ 1992810 w 4201424"/>
                <a:gd name="csY85" fmla="*/ 356330 h 835510"/>
                <a:gd name="csX86" fmla="*/ 2003393 w 4201424"/>
                <a:gd name="csY86" fmla="*/ 213079 h 835510"/>
                <a:gd name="csX87" fmla="*/ 1764215 w 4201424"/>
                <a:gd name="csY87" fmla="*/ 210045 h 835510"/>
                <a:gd name="csX88" fmla="*/ 1722082 w 4201424"/>
                <a:gd name="csY88" fmla="*/ 356262 h 835510"/>
                <a:gd name="csX89" fmla="*/ 2359060 w 4201424"/>
                <a:gd name="csY89" fmla="*/ 356330 h 835510"/>
                <a:gd name="csX90" fmla="*/ 2348477 w 4201424"/>
                <a:gd name="csY90" fmla="*/ 226291 h 835510"/>
                <a:gd name="csX91" fmla="*/ 2340522 w 4201424"/>
                <a:gd name="csY91" fmla="*/ 213011 h 835510"/>
                <a:gd name="csX92" fmla="*/ 2040673 w 4201424"/>
                <a:gd name="csY92" fmla="*/ 213011 h 835510"/>
                <a:gd name="csX93" fmla="*/ 2035347 w 4201424"/>
                <a:gd name="csY93" fmla="*/ 356262 h 835510"/>
                <a:gd name="csX94" fmla="*/ 2359128 w 4201424"/>
                <a:gd name="csY94" fmla="*/ 356262 h 835510"/>
                <a:gd name="csX95" fmla="*/ 2688167 w 4201424"/>
                <a:gd name="csY95" fmla="*/ 356330 h 835510"/>
                <a:gd name="csX96" fmla="*/ 2643068 w 4201424"/>
                <a:gd name="csY96" fmla="*/ 213079 h 835510"/>
                <a:gd name="csX97" fmla="*/ 2385621 w 4201424"/>
                <a:gd name="csY97" fmla="*/ 213079 h 835510"/>
                <a:gd name="csX98" fmla="*/ 2401530 w 4201424"/>
                <a:gd name="csY98" fmla="*/ 356330 h 835510"/>
                <a:gd name="csX99" fmla="*/ 2688167 w 4201424"/>
                <a:gd name="csY99" fmla="*/ 356330 h 835510"/>
                <a:gd name="csX100" fmla="*/ 3049092 w 4201424"/>
                <a:gd name="csY100" fmla="*/ 356330 h 835510"/>
                <a:gd name="csX101" fmla="*/ 2988084 w 4201424"/>
                <a:gd name="csY101" fmla="*/ 213079 h 835510"/>
                <a:gd name="csX102" fmla="*/ 2693492 w 4201424"/>
                <a:gd name="csY102" fmla="*/ 213079 h 835510"/>
                <a:gd name="csX103" fmla="*/ 2733266 w 4201424"/>
                <a:gd name="csY103" fmla="*/ 356330 h 835510"/>
                <a:gd name="csX104" fmla="*/ 3049092 w 4201424"/>
                <a:gd name="csY104" fmla="*/ 356330 h 835510"/>
                <a:gd name="csX105" fmla="*/ 3335661 w 4201424"/>
                <a:gd name="csY105" fmla="*/ 213079 h 835510"/>
                <a:gd name="csX106" fmla="*/ 3038440 w 4201424"/>
                <a:gd name="csY106" fmla="*/ 213079 h 835510"/>
                <a:gd name="csX107" fmla="*/ 3092236 w 4201424"/>
                <a:gd name="csY107" fmla="*/ 355656 h 835510"/>
                <a:gd name="csX108" fmla="*/ 3420533 w 4201424"/>
                <a:gd name="csY108" fmla="*/ 361655 h 835510"/>
                <a:gd name="csX109" fmla="*/ 3335661 w 4201424"/>
                <a:gd name="csY109" fmla="*/ 213079 h 835510"/>
                <a:gd name="csX110" fmla="*/ 3802760 w 4201424"/>
                <a:gd name="csY110" fmla="*/ 361655 h 835510"/>
                <a:gd name="csX111" fmla="*/ 3688631 w 4201424"/>
                <a:gd name="csY111" fmla="*/ 213079 h 835510"/>
                <a:gd name="csX112" fmla="*/ 3383456 w 4201424"/>
                <a:gd name="csY112" fmla="*/ 213079 h 835510"/>
                <a:gd name="csX113" fmla="*/ 3476350 w 4201424"/>
                <a:gd name="csY113" fmla="*/ 361655 h 835510"/>
                <a:gd name="csX114" fmla="*/ 3802760 w 4201424"/>
                <a:gd name="csY114" fmla="*/ 361655 h 835510"/>
                <a:gd name="csX115" fmla="*/ 634117 w 4201424"/>
                <a:gd name="csY115" fmla="*/ 393474 h 835510"/>
                <a:gd name="csX116" fmla="*/ 350176 w 4201424"/>
                <a:gd name="csY116" fmla="*/ 393474 h 835510"/>
                <a:gd name="csX117" fmla="*/ 236047 w 4201424"/>
                <a:gd name="csY117" fmla="*/ 552634 h 835510"/>
                <a:gd name="csX118" fmla="*/ 535897 w 4201424"/>
                <a:gd name="csY118" fmla="*/ 552634 h 835510"/>
                <a:gd name="csX119" fmla="*/ 634117 w 4201424"/>
                <a:gd name="csY119" fmla="*/ 393474 h 835510"/>
                <a:gd name="csX120" fmla="*/ 973807 w 4201424"/>
                <a:gd name="csY120" fmla="*/ 393474 h 835510"/>
                <a:gd name="csX121" fmla="*/ 681912 w 4201424"/>
                <a:gd name="csY121" fmla="*/ 393474 h 835510"/>
                <a:gd name="csX122" fmla="*/ 591714 w 4201424"/>
                <a:gd name="csY122" fmla="*/ 552634 h 835510"/>
                <a:gd name="csX123" fmla="*/ 885227 w 4201424"/>
                <a:gd name="csY123" fmla="*/ 556948 h 835510"/>
                <a:gd name="csX124" fmla="*/ 973807 w 4201424"/>
                <a:gd name="csY124" fmla="*/ 393474 h 835510"/>
                <a:gd name="csX125" fmla="*/ 1318823 w 4201424"/>
                <a:gd name="csY125" fmla="*/ 393474 h 835510"/>
                <a:gd name="csX126" fmla="*/ 1021602 w 4201424"/>
                <a:gd name="csY126" fmla="*/ 393474 h 835510"/>
                <a:gd name="csX127" fmla="*/ 941988 w 4201424"/>
                <a:gd name="csY127" fmla="*/ 557959 h 835510"/>
                <a:gd name="csX128" fmla="*/ 1252489 w 4201424"/>
                <a:gd name="csY128" fmla="*/ 557959 h 835510"/>
                <a:gd name="csX129" fmla="*/ 1318823 w 4201424"/>
                <a:gd name="csY129" fmla="*/ 393474 h 835510"/>
                <a:gd name="csX130" fmla="*/ 1663771 w 4201424"/>
                <a:gd name="csY130" fmla="*/ 393474 h 835510"/>
                <a:gd name="csX131" fmla="*/ 1369179 w 4201424"/>
                <a:gd name="csY131" fmla="*/ 393474 h 835510"/>
                <a:gd name="csX132" fmla="*/ 1302846 w 4201424"/>
                <a:gd name="csY132" fmla="*/ 557959 h 835510"/>
                <a:gd name="csX133" fmla="*/ 1621301 w 4201424"/>
                <a:gd name="csY133" fmla="*/ 557959 h 835510"/>
                <a:gd name="csX134" fmla="*/ 1663771 w 4201424"/>
                <a:gd name="csY134" fmla="*/ 393474 h 835510"/>
                <a:gd name="csX135" fmla="*/ 1663771 w 4201424"/>
                <a:gd name="csY135" fmla="*/ 558027 h 835510"/>
                <a:gd name="csX136" fmla="*/ 1982226 w 4201424"/>
                <a:gd name="csY136" fmla="*/ 558027 h 835510"/>
                <a:gd name="csX137" fmla="*/ 1992877 w 4201424"/>
                <a:gd name="csY137" fmla="*/ 398799 h 835510"/>
                <a:gd name="csX138" fmla="*/ 1711296 w 4201424"/>
                <a:gd name="csY138" fmla="*/ 395968 h 835510"/>
                <a:gd name="csX139" fmla="*/ 1663771 w 4201424"/>
                <a:gd name="csY139" fmla="*/ 558027 h 835510"/>
                <a:gd name="csX140" fmla="*/ 2364386 w 4201424"/>
                <a:gd name="csY140" fmla="*/ 398799 h 835510"/>
                <a:gd name="csX141" fmla="*/ 2035347 w 4201424"/>
                <a:gd name="csY141" fmla="*/ 398799 h 835510"/>
                <a:gd name="csX142" fmla="*/ 2024965 w 4201424"/>
                <a:gd name="csY142" fmla="*/ 550544 h 835510"/>
                <a:gd name="csX143" fmla="*/ 2032651 w 4201424"/>
                <a:gd name="csY143" fmla="*/ 563285 h 835510"/>
                <a:gd name="csX144" fmla="*/ 2374970 w 4201424"/>
                <a:gd name="csY144" fmla="*/ 563285 h 835510"/>
                <a:gd name="csX145" fmla="*/ 2364386 w 4201424"/>
                <a:gd name="csY145" fmla="*/ 398799 h 835510"/>
                <a:gd name="csX146" fmla="*/ 2698751 w 4201424"/>
                <a:gd name="csY146" fmla="*/ 398799 h 835510"/>
                <a:gd name="csX147" fmla="*/ 2406855 w 4201424"/>
                <a:gd name="csY147" fmla="*/ 398799 h 835510"/>
                <a:gd name="csX148" fmla="*/ 2417439 w 4201424"/>
                <a:gd name="csY148" fmla="*/ 563285 h 835510"/>
                <a:gd name="csX149" fmla="*/ 2741220 w 4201424"/>
                <a:gd name="csY149" fmla="*/ 563285 h 835510"/>
                <a:gd name="csX150" fmla="*/ 2698751 w 4201424"/>
                <a:gd name="csY150" fmla="*/ 398799 h 835510"/>
                <a:gd name="csX151" fmla="*/ 3133964 w 4201424"/>
                <a:gd name="csY151" fmla="*/ 563285 h 835510"/>
                <a:gd name="csX152" fmla="*/ 3062305 w 4201424"/>
                <a:gd name="csY152" fmla="*/ 398799 h 835510"/>
                <a:gd name="csX153" fmla="*/ 2741220 w 4201424"/>
                <a:gd name="csY153" fmla="*/ 398799 h 835510"/>
                <a:gd name="csX154" fmla="*/ 2783690 w 4201424"/>
                <a:gd name="csY154" fmla="*/ 563285 h 835510"/>
                <a:gd name="csX155" fmla="*/ 3133964 w 4201424"/>
                <a:gd name="csY155" fmla="*/ 563285 h 835510"/>
                <a:gd name="csX156" fmla="*/ 3195039 w 4201424"/>
                <a:gd name="csY156" fmla="*/ 568611 h 835510"/>
                <a:gd name="csX157" fmla="*/ 3548010 w 4201424"/>
                <a:gd name="csY157" fmla="*/ 568611 h 835510"/>
                <a:gd name="csX158" fmla="*/ 3451408 w 4201424"/>
                <a:gd name="csY158" fmla="*/ 405204 h 835510"/>
                <a:gd name="csX159" fmla="*/ 3112796 w 4201424"/>
                <a:gd name="csY159" fmla="*/ 398867 h 835510"/>
                <a:gd name="csX160" fmla="*/ 3176164 w 4201424"/>
                <a:gd name="csY160" fmla="*/ 559645 h 835510"/>
                <a:gd name="csX161" fmla="*/ 3195039 w 4201424"/>
                <a:gd name="csY161" fmla="*/ 568611 h 835510"/>
                <a:gd name="csX162" fmla="*/ 3967314 w 4201424"/>
                <a:gd name="csY162" fmla="*/ 568611 h 835510"/>
                <a:gd name="csX163" fmla="*/ 3834646 w 4201424"/>
                <a:gd name="csY163" fmla="*/ 401428 h 835510"/>
                <a:gd name="csX164" fmla="*/ 3826691 w 4201424"/>
                <a:gd name="csY164" fmla="*/ 404125 h 835510"/>
                <a:gd name="csX165" fmla="*/ 3500282 w 4201424"/>
                <a:gd name="csY165" fmla="*/ 404125 h 835510"/>
                <a:gd name="csX166" fmla="*/ 3603760 w 4201424"/>
                <a:gd name="csY166" fmla="*/ 568611 h 835510"/>
                <a:gd name="csX167" fmla="*/ 3967314 w 4201424"/>
                <a:gd name="csY167" fmla="*/ 568611 h 835510"/>
                <a:gd name="csX168" fmla="*/ 512033 w 4201424"/>
                <a:gd name="csY168" fmla="*/ 595171 h 835510"/>
                <a:gd name="csX169" fmla="*/ 201532 w 4201424"/>
                <a:gd name="csY169" fmla="*/ 595171 h 835510"/>
                <a:gd name="csX170" fmla="*/ 60911 w 4201424"/>
                <a:gd name="csY170" fmla="*/ 791475 h 835510"/>
                <a:gd name="csX171" fmla="*/ 392646 w 4201424"/>
                <a:gd name="csY171" fmla="*/ 791475 h 835510"/>
                <a:gd name="csX172" fmla="*/ 512033 w 4201424"/>
                <a:gd name="csY172" fmla="*/ 595171 h 835510"/>
                <a:gd name="csX173" fmla="*/ 867632 w 4201424"/>
                <a:gd name="csY173" fmla="*/ 595171 h 835510"/>
                <a:gd name="csX174" fmla="*/ 559761 w 4201424"/>
                <a:gd name="csY174" fmla="*/ 595171 h 835510"/>
                <a:gd name="csX175" fmla="*/ 448329 w 4201424"/>
                <a:gd name="csY175" fmla="*/ 791475 h 835510"/>
                <a:gd name="csX176" fmla="*/ 769413 w 4201424"/>
                <a:gd name="csY176" fmla="*/ 791475 h 835510"/>
                <a:gd name="csX177" fmla="*/ 867632 w 4201424"/>
                <a:gd name="csY177" fmla="*/ 595171 h 835510"/>
                <a:gd name="csX178" fmla="*/ 825163 w 4201424"/>
                <a:gd name="csY178" fmla="*/ 791475 h 835510"/>
                <a:gd name="csX179" fmla="*/ 1156898 w 4201424"/>
                <a:gd name="csY179" fmla="*/ 791475 h 835510"/>
                <a:gd name="csX180" fmla="*/ 1233816 w 4201424"/>
                <a:gd name="csY180" fmla="*/ 600497 h 835510"/>
                <a:gd name="csX181" fmla="*/ 920686 w 4201424"/>
                <a:gd name="csY181" fmla="*/ 597665 h 835510"/>
                <a:gd name="csX182" fmla="*/ 825163 w 4201424"/>
                <a:gd name="csY182" fmla="*/ 791475 h 835510"/>
                <a:gd name="csX183" fmla="*/ 1605392 w 4201424"/>
                <a:gd name="csY183" fmla="*/ 600429 h 835510"/>
                <a:gd name="csX184" fmla="*/ 1281611 w 4201424"/>
                <a:gd name="csY184" fmla="*/ 600429 h 835510"/>
                <a:gd name="csX185" fmla="*/ 1207323 w 4201424"/>
                <a:gd name="csY185" fmla="*/ 786150 h 835510"/>
                <a:gd name="csX186" fmla="*/ 1552338 w 4201424"/>
                <a:gd name="csY186" fmla="*/ 786150 h 835510"/>
                <a:gd name="csX187" fmla="*/ 1605392 w 4201424"/>
                <a:gd name="csY187" fmla="*/ 600429 h 835510"/>
                <a:gd name="csX188" fmla="*/ 1982226 w 4201424"/>
                <a:gd name="csY188" fmla="*/ 600429 h 835510"/>
                <a:gd name="csX189" fmla="*/ 1647862 w 4201424"/>
                <a:gd name="csY189" fmla="*/ 600429 h 835510"/>
                <a:gd name="csX190" fmla="*/ 1594808 w 4201424"/>
                <a:gd name="csY190" fmla="*/ 786150 h 835510"/>
                <a:gd name="csX191" fmla="*/ 1971642 w 4201424"/>
                <a:gd name="csY191" fmla="*/ 786150 h 835510"/>
                <a:gd name="csX192" fmla="*/ 1982226 w 4201424"/>
                <a:gd name="csY192" fmla="*/ 600429 h 835510"/>
                <a:gd name="csX193" fmla="*/ 2014112 w 4201424"/>
                <a:gd name="csY193" fmla="*/ 786150 h 835510"/>
                <a:gd name="csX194" fmla="*/ 2396272 w 4201424"/>
                <a:gd name="csY194" fmla="*/ 786150 h 835510"/>
                <a:gd name="csX195" fmla="*/ 2380093 w 4201424"/>
                <a:gd name="csY195" fmla="*/ 606024 h 835510"/>
                <a:gd name="csX196" fmla="*/ 2024696 w 4201424"/>
                <a:gd name="csY196" fmla="*/ 600429 h 835510"/>
                <a:gd name="csX197" fmla="*/ 2014112 w 4201424"/>
                <a:gd name="csY197" fmla="*/ 786150 h 835510"/>
                <a:gd name="csX198" fmla="*/ 2757129 w 4201424"/>
                <a:gd name="csY198" fmla="*/ 605755 h 835510"/>
                <a:gd name="csX199" fmla="*/ 2422765 w 4201424"/>
                <a:gd name="csY199" fmla="*/ 605755 h 835510"/>
                <a:gd name="csX200" fmla="*/ 2438674 w 4201424"/>
                <a:gd name="csY200" fmla="*/ 786150 h 835510"/>
                <a:gd name="csX201" fmla="*/ 2804925 w 4201424"/>
                <a:gd name="csY201" fmla="*/ 786150 h 835510"/>
                <a:gd name="csX202" fmla="*/ 2757129 w 4201424"/>
                <a:gd name="csY202" fmla="*/ 605755 h 835510"/>
                <a:gd name="csX203" fmla="*/ 3224228 w 4201424"/>
                <a:gd name="csY203" fmla="*/ 786150 h 835510"/>
                <a:gd name="csX204" fmla="*/ 3147244 w 4201424"/>
                <a:gd name="csY204" fmla="*/ 605755 h 835510"/>
                <a:gd name="csX205" fmla="*/ 2799599 w 4201424"/>
                <a:gd name="csY205" fmla="*/ 605755 h 835510"/>
                <a:gd name="csX206" fmla="*/ 2847394 w 4201424"/>
                <a:gd name="csY206" fmla="*/ 786150 h 835510"/>
                <a:gd name="csX207" fmla="*/ 3224228 w 4201424"/>
                <a:gd name="csY207" fmla="*/ 786150 h 835510"/>
                <a:gd name="csX208" fmla="*/ 3266699 w 4201424"/>
                <a:gd name="csY208" fmla="*/ 786150 h 835510"/>
                <a:gd name="csX209" fmla="*/ 3686002 w 4201424"/>
                <a:gd name="csY209" fmla="*/ 786150 h 835510"/>
                <a:gd name="csX210" fmla="*/ 3578817 w 4201424"/>
                <a:gd name="csY210" fmla="*/ 612159 h 835510"/>
                <a:gd name="csX211" fmla="*/ 3197736 w 4201424"/>
                <a:gd name="csY211" fmla="*/ 605755 h 835510"/>
                <a:gd name="csX212" fmla="*/ 3266699 w 4201424"/>
                <a:gd name="csY212" fmla="*/ 786150 h 835510"/>
                <a:gd name="csX213" fmla="*/ 4004458 w 4201424"/>
                <a:gd name="csY213" fmla="*/ 611080 h 835510"/>
                <a:gd name="csX214" fmla="*/ 3627623 w 4201424"/>
                <a:gd name="csY214" fmla="*/ 611080 h 835510"/>
                <a:gd name="csX215" fmla="*/ 3736427 w 4201424"/>
                <a:gd name="csY215" fmla="*/ 786217 h 835510"/>
                <a:gd name="csX216" fmla="*/ 4137125 w 4201424"/>
                <a:gd name="csY216" fmla="*/ 786217 h 835510"/>
                <a:gd name="csX217" fmla="*/ 4004458 w 4201424"/>
                <a:gd name="csY217" fmla="*/ 611080 h 835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</a:cxnLst>
              <a:rect l="l" t="t" r="r" b="b"/>
              <a:pathLst>
                <a:path w="4201424" h="835510">
                  <a:moveTo>
                    <a:pt x="590096" y="1944"/>
                  </a:moveTo>
                  <a:cubicBezTo>
                    <a:pt x="1136135" y="1472"/>
                    <a:pt x="1682983" y="-1157"/>
                    <a:pt x="2229292" y="595"/>
                  </a:cubicBezTo>
                  <a:cubicBezTo>
                    <a:pt x="2245606" y="595"/>
                    <a:pt x="2260234" y="6325"/>
                    <a:pt x="2276548" y="6393"/>
                  </a:cubicBezTo>
                  <a:cubicBezTo>
                    <a:pt x="2709739" y="7876"/>
                    <a:pt x="3142929" y="3831"/>
                    <a:pt x="3576053" y="7269"/>
                  </a:cubicBezTo>
                  <a:lnTo>
                    <a:pt x="4199616" y="800778"/>
                  </a:lnTo>
                  <a:cubicBezTo>
                    <a:pt x="4203863" y="816755"/>
                    <a:pt x="4201571" y="829631"/>
                    <a:pt x="4182493" y="828889"/>
                  </a:cubicBezTo>
                  <a:cubicBezTo>
                    <a:pt x="2855956" y="836709"/>
                    <a:pt x="1527463" y="815070"/>
                    <a:pt x="201735" y="834147"/>
                  </a:cubicBezTo>
                  <a:cubicBezTo>
                    <a:pt x="165804" y="834687"/>
                    <a:pt x="30036" y="839877"/>
                    <a:pt x="8127" y="825654"/>
                  </a:cubicBezTo>
                  <a:cubicBezTo>
                    <a:pt x="-14456" y="810890"/>
                    <a:pt x="15947" y="779139"/>
                    <a:pt x="27811" y="761140"/>
                  </a:cubicBezTo>
                  <a:cubicBezTo>
                    <a:pt x="193241" y="509760"/>
                    <a:pt x="400331" y="273750"/>
                    <a:pt x="568187" y="22572"/>
                  </a:cubicBezTo>
                  <a:lnTo>
                    <a:pt x="590029" y="2011"/>
                  </a:lnTo>
                  <a:close/>
                  <a:moveTo>
                    <a:pt x="846398" y="43267"/>
                  </a:moveTo>
                  <a:lnTo>
                    <a:pt x="602231" y="43267"/>
                  </a:lnTo>
                  <a:lnTo>
                    <a:pt x="517291" y="165283"/>
                  </a:lnTo>
                  <a:lnTo>
                    <a:pt x="777368" y="165283"/>
                  </a:lnTo>
                  <a:lnTo>
                    <a:pt x="846398" y="43267"/>
                  </a:lnTo>
                  <a:close/>
                  <a:moveTo>
                    <a:pt x="1154269" y="43267"/>
                  </a:moveTo>
                  <a:lnTo>
                    <a:pt x="894193" y="43267"/>
                  </a:lnTo>
                  <a:lnTo>
                    <a:pt x="825163" y="165283"/>
                  </a:lnTo>
                  <a:lnTo>
                    <a:pt x="1095823" y="165283"/>
                  </a:lnTo>
                  <a:lnTo>
                    <a:pt x="1154202" y="43267"/>
                  </a:lnTo>
                  <a:close/>
                  <a:moveTo>
                    <a:pt x="1462073" y="43267"/>
                  </a:moveTo>
                  <a:lnTo>
                    <a:pt x="1204626" y="43267"/>
                  </a:lnTo>
                  <a:lnTo>
                    <a:pt x="1143618" y="165283"/>
                  </a:lnTo>
                  <a:lnTo>
                    <a:pt x="1411649" y="165283"/>
                  </a:lnTo>
                  <a:lnTo>
                    <a:pt x="1462073" y="43267"/>
                  </a:lnTo>
                  <a:close/>
                  <a:moveTo>
                    <a:pt x="1764619" y="43267"/>
                  </a:moveTo>
                  <a:lnTo>
                    <a:pt x="1512498" y="43267"/>
                  </a:lnTo>
                  <a:lnTo>
                    <a:pt x="1462073" y="165283"/>
                  </a:lnTo>
                  <a:lnTo>
                    <a:pt x="1727543" y="168047"/>
                  </a:lnTo>
                  <a:lnTo>
                    <a:pt x="1764619" y="43267"/>
                  </a:lnTo>
                  <a:close/>
                  <a:moveTo>
                    <a:pt x="2008786" y="43267"/>
                  </a:moveTo>
                  <a:lnTo>
                    <a:pt x="1812415" y="43267"/>
                  </a:lnTo>
                  <a:lnTo>
                    <a:pt x="1777360" y="159621"/>
                  </a:lnTo>
                  <a:lnTo>
                    <a:pt x="1783225" y="170609"/>
                  </a:lnTo>
                  <a:lnTo>
                    <a:pt x="2003461" y="170609"/>
                  </a:lnTo>
                  <a:lnTo>
                    <a:pt x="2008786" y="43267"/>
                  </a:lnTo>
                  <a:close/>
                  <a:moveTo>
                    <a:pt x="2343151" y="170609"/>
                  </a:moveTo>
                  <a:cubicBezTo>
                    <a:pt x="2332837" y="135420"/>
                    <a:pt x="2338634" y="91400"/>
                    <a:pt x="2332567" y="56480"/>
                  </a:cubicBezTo>
                  <a:cubicBezTo>
                    <a:pt x="2331556" y="50548"/>
                    <a:pt x="2329803" y="46570"/>
                    <a:pt x="2324613" y="43267"/>
                  </a:cubicBezTo>
                  <a:lnTo>
                    <a:pt x="2051256" y="43267"/>
                  </a:lnTo>
                  <a:lnTo>
                    <a:pt x="2045931" y="170609"/>
                  </a:lnTo>
                  <a:lnTo>
                    <a:pt x="2343151" y="170609"/>
                  </a:lnTo>
                  <a:close/>
                  <a:moveTo>
                    <a:pt x="2635113" y="170609"/>
                  </a:moveTo>
                  <a:lnTo>
                    <a:pt x="2595340" y="43267"/>
                  </a:lnTo>
                  <a:lnTo>
                    <a:pt x="2375105" y="43267"/>
                  </a:lnTo>
                  <a:lnTo>
                    <a:pt x="2385688" y="170609"/>
                  </a:lnTo>
                  <a:lnTo>
                    <a:pt x="2635113" y="170609"/>
                  </a:lnTo>
                  <a:close/>
                  <a:moveTo>
                    <a:pt x="2677516" y="170609"/>
                  </a:moveTo>
                  <a:lnTo>
                    <a:pt x="2974736" y="170609"/>
                  </a:lnTo>
                  <a:lnTo>
                    <a:pt x="2926334" y="49200"/>
                  </a:lnTo>
                  <a:cubicBezTo>
                    <a:pt x="2832496" y="48795"/>
                    <a:pt x="2738928" y="49065"/>
                    <a:pt x="2645630" y="43267"/>
                  </a:cubicBezTo>
                  <a:lnTo>
                    <a:pt x="2677448" y="170609"/>
                  </a:lnTo>
                  <a:close/>
                  <a:moveTo>
                    <a:pt x="3654116" y="170609"/>
                  </a:moveTo>
                  <a:lnTo>
                    <a:pt x="3556032" y="44953"/>
                  </a:lnTo>
                  <a:cubicBezTo>
                    <a:pt x="3553739" y="44750"/>
                    <a:pt x="3551920" y="48593"/>
                    <a:pt x="3550639" y="48593"/>
                  </a:cubicBezTo>
                  <a:lnTo>
                    <a:pt x="3282608" y="48593"/>
                  </a:lnTo>
                  <a:lnTo>
                    <a:pt x="3351638" y="170609"/>
                  </a:lnTo>
                  <a:lnTo>
                    <a:pt x="3654184" y="170609"/>
                  </a:lnTo>
                  <a:close/>
                  <a:moveTo>
                    <a:pt x="3234812" y="48593"/>
                  </a:moveTo>
                  <a:lnTo>
                    <a:pt x="2969410" y="48593"/>
                  </a:lnTo>
                  <a:lnTo>
                    <a:pt x="3017206" y="170609"/>
                  </a:lnTo>
                  <a:lnTo>
                    <a:pt x="3303842" y="170609"/>
                  </a:lnTo>
                  <a:lnTo>
                    <a:pt x="3234812" y="48593"/>
                  </a:lnTo>
                  <a:close/>
                  <a:moveTo>
                    <a:pt x="745549" y="207753"/>
                  </a:moveTo>
                  <a:lnTo>
                    <a:pt x="488102" y="207753"/>
                  </a:lnTo>
                  <a:lnTo>
                    <a:pt x="384624" y="351004"/>
                  </a:lnTo>
                  <a:lnTo>
                    <a:pt x="657981" y="351004"/>
                  </a:lnTo>
                  <a:lnTo>
                    <a:pt x="745549" y="207753"/>
                  </a:lnTo>
                  <a:close/>
                  <a:moveTo>
                    <a:pt x="1069330" y="207753"/>
                  </a:moveTo>
                  <a:lnTo>
                    <a:pt x="793344" y="207753"/>
                  </a:lnTo>
                  <a:lnTo>
                    <a:pt x="713730" y="351004"/>
                  </a:lnTo>
                  <a:lnTo>
                    <a:pt x="1000367" y="351004"/>
                  </a:lnTo>
                  <a:lnTo>
                    <a:pt x="1069397" y="207753"/>
                  </a:lnTo>
                  <a:close/>
                  <a:moveTo>
                    <a:pt x="1393111" y="207753"/>
                  </a:moveTo>
                  <a:lnTo>
                    <a:pt x="1119754" y="207753"/>
                  </a:lnTo>
                  <a:lnTo>
                    <a:pt x="1048095" y="351004"/>
                  </a:lnTo>
                  <a:lnTo>
                    <a:pt x="1339990" y="351004"/>
                  </a:lnTo>
                  <a:lnTo>
                    <a:pt x="1393043" y="207753"/>
                  </a:lnTo>
                  <a:close/>
                  <a:moveTo>
                    <a:pt x="1716892" y="207753"/>
                  </a:moveTo>
                  <a:lnTo>
                    <a:pt x="1440906" y="207753"/>
                  </a:lnTo>
                  <a:lnTo>
                    <a:pt x="1382527" y="350937"/>
                  </a:lnTo>
                  <a:cubicBezTo>
                    <a:pt x="1480207" y="345746"/>
                    <a:pt x="1577753" y="359700"/>
                    <a:pt x="1674557" y="353701"/>
                  </a:cubicBezTo>
                  <a:lnTo>
                    <a:pt x="1716959" y="207686"/>
                  </a:lnTo>
                  <a:close/>
                  <a:moveTo>
                    <a:pt x="1722150" y="356330"/>
                  </a:moveTo>
                  <a:lnTo>
                    <a:pt x="1992810" y="356330"/>
                  </a:lnTo>
                  <a:lnTo>
                    <a:pt x="2003393" y="213079"/>
                  </a:lnTo>
                  <a:lnTo>
                    <a:pt x="1764215" y="210045"/>
                  </a:lnTo>
                  <a:lnTo>
                    <a:pt x="1722082" y="356262"/>
                  </a:lnTo>
                  <a:close/>
                  <a:moveTo>
                    <a:pt x="2359060" y="356330"/>
                  </a:moveTo>
                  <a:lnTo>
                    <a:pt x="2348477" y="226291"/>
                  </a:lnTo>
                  <a:lnTo>
                    <a:pt x="2340522" y="213011"/>
                  </a:lnTo>
                  <a:lnTo>
                    <a:pt x="2040673" y="213011"/>
                  </a:lnTo>
                  <a:lnTo>
                    <a:pt x="2035347" y="356262"/>
                  </a:lnTo>
                  <a:lnTo>
                    <a:pt x="2359128" y="356262"/>
                  </a:lnTo>
                  <a:close/>
                  <a:moveTo>
                    <a:pt x="2688167" y="356330"/>
                  </a:moveTo>
                  <a:cubicBezTo>
                    <a:pt x="2670100" y="309883"/>
                    <a:pt x="2666325" y="256694"/>
                    <a:pt x="2643068" y="213079"/>
                  </a:cubicBezTo>
                  <a:lnTo>
                    <a:pt x="2385621" y="213079"/>
                  </a:lnTo>
                  <a:lnTo>
                    <a:pt x="2401530" y="356330"/>
                  </a:lnTo>
                  <a:lnTo>
                    <a:pt x="2688167" y="356330"/>
                  </a:lnTo>
                  <a:close/>
                  <a:moveTo>
                    <a:pt x="3049092" y="356330"/>
                  </a:moveTo>
                  <a:lnTo>
                    <a:pt x="2988084" y="213079"/>
                  </a:lnTo>
                  <a:lnTo>
                    <a:pt x="2693492" y="213079"/>
                  </a:lnTo>
                  <a:cubicBezTo>
                    <a:pt x="2702728" y="261278"/>
                    <a:pt x="2714997" y="311972"/>
                    <a:pt x="2733266" y="356330"/>
                  </a:cubicBezTo>
                  <a:lnTo>
                    <a:pt x="3049092" y="356330"/>
                  </a:lnTo>
                  <a:close/>
                  <a:moveTo>
                    <a:pt x="3335661" y="213079"/>
                  </a:moveTo>
                  <a:lnTo>
                    <a:pt x="3038440" y="213079"/>
                  </a:lnTo>
                  <a:lnTo>
                    <a:pt x="3092236" y="355656"/>
                  </a:lnTo>
                  <a:cubicBezTo>
                    <a:pt x="3201578" y="359431"/>
                    <a:pt x="3310786" y="364015"/>
                    <a:pt x="3420533" y="361655"/>
                  </a:cubicBezTo>
                  <a:lnTo>
                    <a:pt x="3335661" y="213079"/>
                  </a:lnTo>
                  <a:close/>
                  <a:moveTo>
                    <a:pt x="3802760" y="361655"/>
                  </a:moveTo>
                  <a:lnTo>
                    <a:pt x="3688631" y="213079"/>
                  </a:lnTo>
                  <a:lnTo>
                    <a:pt x="3383456" y="213079"/>
                  </a:lnTo>
                  <a:lnTo>
                    <a:pt x="3476350" y="361655"/>
                  </a:lnTo>
                  <a:lnTo>
                    <a:pt x="3802760" y="361655"/>
                  </a:lnTo>
                  <a:close/>
                  <a:moveTo>
                    <a:pt x="634117" y="393474"/>
                  </a:moveTo>
                  <a:lnTo>
                    <a:pt x="350176" y="393474"/>
                  </a:lnTo>
                  <a:lnTo>
                    <a:pt x="236047" y="552634"/>
                  </a:lnTo>
                  <a:lnTo>
                    <a:pt x="535897" y="552634"/>
                  </a:lnTo>
                  <a:lnTo>
                    <a:pt x="634117" y="393474"/>
                  </a:lnTo>
                  <a:close/>
                  <a:moveTo>
                    <a:pt x="973807" y="393474"/>
                  </a:moveTo>
                  <a:lnTo>
                    <a:pt x="681912" y="393474"/>
                  </a:lnTo>
                  <a:lnTo>
                    <a:pt x="591714" y="552634"/>
                  </a:lnTo>
                  <a:cubicBezTo>
                    <a:pt x="690001" y="548522"/>
                    <a:pt x="787412" y="558903"/>
                    <a:pt x="885227" y="556948"/>
                  </a:cubicBezTo>
                  <a:cubicBezTo>
                    <a:pt x="898305" y="545421"/>
                    <a:pt x="980818" y="399676"/>
                    <a:pt x="973807" y="393474"/>
                  </a:cubicBezTo>
                  <a:close/>
                  <a:moveTo>
                    <a:pt x="1318823" y="393474"/>
                  </a:moveTo>
                  <a:lnTo>
                    <a:pt x="1021602" y="393474"/>
                  </a:lnTo>
                  <a:lnTo>
                    <a:pt x="941988" y="557959"/>
                  </a:lnTo>
                  <a:lnTo>
                    <a:pt x="1252489" y="557959"/>
                  </a:lnTo>
                  <a:lnTo>
                    <a:pt x="1318823" y="393474"/>
                  </a:lnTo>
                  <a:close/>
                  <a:moveTo>
                    <a:pt x="1663771" y="393474"/>
                  </a:moveTo>
                  <a:lnTo>
                    <a:pt x="1369179" y="393474"/>
                  </a:lnTo>
                  <a:cubicBezTo>
                    <a:pt x="1342686" y="445988"/>
                    <a:pt x="1319429" y="502142"/>
                    <a:pt x="1302846" y="557959"/>
                  </a:cubicBezTo>
                  <a:lnTo>
                    <a:pt x="1621301" y="557959"/>
                  </a:lnTo>
                  <a:lnTo>
                    <a:pt x="1663771" y="393474"/>
                  </a:lnTo>
                  <a:close/>
                  <a:moveTo>
                    <a:pt x="1663771" y="558027"/>
                  </a:moveTo>
                  <a:lnTo>
                    <a:pt x="1982226" y="558027"/>
                  </a:lnTo>
                  <a:lnTo>
                    <a:pt x="1992877" y="398799"/>
                  </a:lnTo>
                  <a:cubicBezTo>
                    <a:pt x="1898905" y="403114"/>
                    <a:pt x="1804595" y="392530"/>
                    <a:pt x="1711296" y="395968"/>
                  </a:cubicBezTo>
                  <a:lnTo>
                    <a:pt x="1663771" y="558027"/>
                  </a:lnTo>
                  <a:close/>
                  <a:moveTo>
                    <a:pt x="2364386" y="398799"/>
                  </a:moveTo>
                  <a:lnTo>
                    <a:pt x="2035347" y="398799"/>
                  </a:lnTo>
                  <a:lnTo>
                    <a:pt x="2024965" y="550544"/>
                  </a:lnTo>
                  <a:cubicBezTo>
                    <a:pt x="2023752" y="554994"/>
                    <a:pt x="2030426" y="563285"/>
                    <a:pt x="2032651" y="563285"/>
                  </a:cubicBezTo>
                  <a:lnTo>
                    <a:pt x="2374970" y="563285"/>
                  </a:lnTo>
                  <a:lnTo>
                    <a:pt x="2364386" y="398799"/>
                  </a:lnTo>
                  <a:close/>
                  <a:moveTo>
                    <a:pt x="2698751" y="398799"/>
                  </a:moveTo>
                  <a:lnTo>
                    <a:pt x="2406855" y="398799"/>
                  </a:lnTo>
                  <a:lnTo>
                    <a:pt x="2417439" y="563285"/>
                  </a:lnTo>
                  <a:lnTo>
                    <a:pt x="2741220" y="563285"/>
                  </a:lnTo>
                  <a:lnTo>
                    <a:pt x="2698751" y="398799"/>
                  </a:lnTo>
                  <a:close/>
                  <a:moveTo>
                    <a:pt x="3133964" y="563285"/>
                  </a:moveTo>
                  <a:lnTo>
                    <a:pt x="3062305" y="398799"/>
                  </a:lnTo>
                  <a:lnTo>
                    <a:pt x="2741220" y="398799"/>
                  </a:lnTo>
                  <a:lnTo>
                    <a:pt x="2783690" y="563285"/>
                  </a:lnTo>
                  <a:lnTo>
                    <a:pt x="3133964" y="563285"/>
                  </a:lnTo>
                  <a:close/>
                  <a:moveTo>
                    <a:pt x="3195039" y="568611"/>
                  </a:moveTo>
                  <a:lnTo>
                    <a:pt x="3548010" y="568611"/>
                  </a:lnTo>
                  <a:lnTo>
                    <a:pt x="3451408" y="405204"/>
                  </a:lnTo>
                  <a:cubicBezTo>
                    <a:pt x="3339369" y="392395"/>
                    <a:pt x="3225509" y="401496"/>
                    <a:pt x="3112796" y="398867"/>
                  </a:cubicBezTo>
                  <a:lnTo>
                    <a:pt x="3176164" y="559645"/>
                  </a:lnTo>
                  <a:cubicBezTo>
                    <a:pt x="3178658" y="562611"/>
                    <a:pt x="3191534" y="568071"/>
                    <a:pt x="3195039" y="568611"/>
                  </a:cubicBezTo>
                  <a:close/>
                  <a:moveTo>
                    <a:pt x="3967314" y="568611"/>
                  </a:moveTo>
                  <a:lnTo>
                    <a:pt x="3834646" y="401428"/>
                  </a:lnTo>
                  <a:cubicBezTo>
                    <a:pt x="3830264" y="399878"/>
                    <a:pt x="3827770" y="404125"/>
                    <a:pt x="3826691" y="404125"/>
                  </a:cubicBezTo>
                  <a:lnTo>
                    <a:pt x="3500282" y="404125"/>
                  </a:lnTo>
                  <a:lnTo>
                    <a:pt x="3603760" y="568611"/>
                  </a:lnTo>
                  <a:lnTo>
                    <a:pt x="3967314" y="568611"/>
                  </a:lnTo>
                  <a:close/>
                  <a:moveTo>
                    <a:pt x="512033" y="595171"/>
                  </a:moveTo>
                  <a:lnTo>
                    <a:pt x="201532" y="595171"/>
                  </a:lnTo>
                  <a:lnTo>
                    <a:pt x="60911" y="791475"/>
                  </a:lnTo>
                  <a:lnTo>
                    <a:pt x="392646" y="791475"/>
                  </a:lnTo>
                  <a:lnTo>
                    <a:pt x="512033" y="595171"/>
                  </a:lnTo>
                  <a:close/>
                  <a:moveTo>
                    <a:pt x="867632" y="595171"/>
                  </a:moveTo>
                  <a:lnTo>
                    <a:pt x="559761" y="595171"/>
                  </a:lnTo>
                  <a:cubicBezTo>
                    <a:pt x="527133" y="662988"/>
                    <a:pt x="477114" y="722041"/>
                    <a:pt x="448329" y="791475"/>
                  </a:cubicBezTo>
                  <a:lnTo>
                    <a:pt x="769413" y="791475"/>
                  </a:lnTo>
                  <a:lnTo>
                    <a:pt x="867632" y="595171"/>
                  </a:lnTo>
                  <a:close/>
                  <a:moveTo>
                    <a:pt x="825163" y="791475"/>
                  </a:moveTo>
                  <a:lnTo>
                    <a:pt x="1156898" y="791475"/>
                  </a:lnTo>
                  <a:lnTo>
                    <a:pt x="1233816" y="600497"/>
                  </a:lnTo>
                  <a:lnTo>
                    <a:pt x="920686" y="597665"/>
                  </a:lnTo>
                  <a:lnTo>
                    <a:pt x="825163" y="791475"/>
                  </a:lnTo>
                  <a:close/>
                  <a:moveTo>
                    <a:pt x="1605392" y="600429"/>
                  </a:moveTo>
                  <a:lnTo>
                    <a:pt x="1281611" y="600429"/>
                  </a:lnTo>
                  <a:lnTo>
                    <a:pt x="1207323" y="786150"/>
                  </a:lnTo>
                  <a:lnTo>
                    <a:pt x="1552338" y="786150"/>
                  </a:lnTo>
                  <a:lnTo>
                    <a:pt x="1605392" y="600429"/>
                  </a:lnTo>
                  <a:close/>
                  <a:moveTo>
                    <a:pt x="1982226" y="600429"/>
                  </a:moveTo>
                  <a:lnTo>
                    <a:pt x="1647862" y="600429"/>
                  </a:lnTo>
                  <a:lnTo>
                    <a:pt x="1594808" y="786150"/>
                  </a:lnTo>
                  <a:lnTo>
                    <a:pt x="1971642" y="786150"/>
                  </a:lnTo>
                  <a:lnTo>
                    <a:pt x="1982226" y="600429"/>
                  </a:lnTo>
                  <a:close/>
                  <a:moveTo>
                    <a:pt x="2014112" y="786150"/>
                  </a:moveTo>
                  <a:lnTo>
                    <a:pt x="2396272" y="786150"/>
                  </a:lnTo>
                  <a:lnTo>
                    <a:pt x="2380093" y="606024"/>
                  </a:lnTo>
                  <a:cubicBezTo>
                    <a:pt x="2261178" y="608923"/>
                    <a:pt x="2143274" y="600699"/>
                    <a:pt x="2024696" y="600429"/>
                  </a:cubicBezTo>
                  <a:lnTo>
                    <a:pt x="2014112" y="786150"/>
                  </a:lnTo>
                  <a:close/>
                  <a:moveTo>
                    <a:pt x="2757129" y="605755"/>
                  </a:moveTo>
                  <a:lnTo>
                    <a:pt x="2422765" y="605755"/>
                  </a:lnTo>
                  <a:lnTo>
                    <a:pt x="2438674" y="786150"/>
                  </a:lnTo>
                  <a:lnTo>
                    <a:pt x="2804925" y="786150"/>
                  </a:lnTo>
                  <a:lnTo>
                    <a:pt x="2757129" y="605755"/>
                  </a:lnTo>
                  <a:close/>
                  <a:moveTo>
                    <a:pt x="3224228" y="786150"/>
                  </a:moveTo>
                  <a:lnTo>
                    <a:pt x="3147244" y="605755"/>
                  </a:lnTo>
                  <a:lnTo>
                    <a:pt x="2799599" y="605755"/>
                  </a:lnTo>
                  <a:lnTo>
                    <a:pt x="2847394" y="786150"/>
                  </a:lnTo>
                  <a:lnTo>
                    <a:pt x="3224228" y="786150"/>
                  </a:lnTo>
                  <a:close/>
                  <a:moveTo>
                    <a:pt x="3266699" y="786150"/>
                  </a:moveTo>
                  <a:lnTo>
                    <a:pt x="3686002" y="786150"/>
                  </a:lnTo>
                  <a:lnTo>
                    <a:pt x="3578817" y="612159"/>
                  </a:lnTo>
                  <a:cubicBezTo>
                    <a:pt x="3451340" y="613642"/>
                    <a:pt x="3325077" y="604272"/>
                    <a:pt x="3197736" y="605755"/>
                  </a:cubicBezTo>
                  <a:lnTo>
                    <a:pt x="3266699" y="786150"/>
                  </a:lnTo>
                  <a:close/>
                  <a:moveTo>
                    <a:pt x="4004458" y="611080"/>
                  </a:moveTo>
                  <a:lnTo>
                    <a:pt x="3627623" y="611080"/>
                  </a:lnTo>
                  <a:lnTo>
                    <a:pt x="3736427" y="786217"/>
                  </a:lnTo>
                  <a:lnTo>
                    <a:pt x="4137125" y="786217"/>
                  </a:lnTo>
                  <a:cubicBezTo>
                    <a:pt x="4094116" y="727299"/>
                    <a:pt x="4042815" y="672425"/>
                    <a:pt x="4004458" y="611080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272F5C69-8FEE-DAE9-07BA-F867F351E19C}"/>
                </a:ext>
              </a:extLst>
            </p:cNvPr>
            <p:cNvSpPr/>
            <p:nvPr/>
          </p:nvSpPr>
          <p:spPr>
            <a:xfrm>
              <a:off x="8145680" y="3439095"/>
              <a:ext cx="531958" cy="352296"/>
            </a:xfrm>
            <a:custGeom>
              <a:avLst/>
              <a:gdLst>
                <a:gd name="csX0" fmla="*/ 525292 w 531958"/>
                <a:gd name="csY0" fmla="*/ 319015 h 352296"/>
                <a:gd name="csX1" fmla="*/ 516730 w 531958"/>
                <a:gd name="csY1" fmla="*/ 352181 h 352296"/>
                <a:gd name="csX2" fmla="*/ 12352 w 531958"/>
                <a:gd name="csY2" fmla="*/ 38647 h 352296"/>
                <a:gd name="csX3" fmla="*/ 31699 w 531958"/>
                <a:gd name="csY3" fmla="*/ 3054 h 352296"/>
                <a:gd name="csX4" fmla="*/ 525292 w 531958"/>
                <a:gd name="csY4" fmla="*/ 319015 h 352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1958" h="352296">
                  <a:moveTo>
                    <a:pt x="525292" y="319015"/>
                  </a:moveTo>
                  <a:cubicBezTo>
                    <a:pt x="536010" y="331621"/>
                    <a:pt x="534257" y="348609"/>
                    <a:pt x="516730" y="352181"/>
                  </a:cubicBezTo>
                  <a:cubicBezTo>
                    <a:pt x="484440" y="358855"/>
                    <a:pt x="73899" y="72219"/>
                    <a:pt x="12352" y="38647"/>
                  </a:cubicBezTo>
                  <a:cubicBezTo>
                    <a:pt x="-10973" y="18424"/>
                    <a:pt x="555" y="-9283"/>
                    <a:pt x="31699" y="3054"/>
                  </a:cubicBezTo>
                  <a:lnTo>
                    <a:pt x="525292" y="319015"/>
                  </a:ln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017B6B76-293B-9636-9079-B65FA69738F0}"/>
                </a:ext>
              </a:extLst>
            </p:cNvPr>
            <p:cNvSpPr/>
            <p:nvPr/>
          </p:nvSpPr>
          <p:spPr>
            <a:xfrm>
              <a:off x="8409076" y="3172383"/>
              <a:ext cx="295485" cy="256466"/>
            </a:xfrm>
            <a:custGeom>
              <a:avLst/>
              <a:gdLst>
                <a:gd name="csX0" fmla="*/ 12336 w 295485"/>
                <a:gd name="csY0" fmla="*/ 993 h 256466"/>
                <a:gd name="csX1" fmla="*/ 37211 w 295485"/>
                <a:gd name="csY1" fmla="*/ 6520 h 256466"/>
                <a:gd name="csX2" fmla="*/ 226303 w 295485"/>
                <a:gd name="csY2" fmla="*/ 172961 h 256466"/>
                <a:gd name="csX3" fmla="*/ 293108 w 295485"/>
                <a:gd name="csY3" fmla="*/ 250148 h 256466"/>
                <a:gd name="csX4" fmla="*/ 248144 w 295485"/>
                <a:gd name="csY4" fmla="*/ 241317 h 256466"/>
                <a:gd name="csX5" fmla="*/ 19280 w 295485"/>
                <a:gd name="csY5" fmla="*/ 45619 h 256466"/>
                <a:gd name="csX6" fmla="*/ 0 w 295485"/>
                <a:gd name="csY6" fmla="*/ 19059 h 256466"/>
                <a:gd name="csX7" fmla="*/ 12336 w 295485"/>
                <a:gd name="csY7" fmla="*/ 993 h 256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95485" h="256466">
                  <a:moveTo>
                    <a:pt x="12336" y="993"/>
                  </a:moveTo>
                  <a:cubicBezTo>
                    <a:pt x="21707" y="-2041"/>
                    <a:pt x="29324" y="2476"/>
                    <a:pt x="37211" y="6520"/>
                  </a:cubicBezTo>
                  <a:cubicBezTo>
                    <a:pt x="88849" y="33013"/>
                    <a:pt x="179249" y="129952"/>
                    <a:pt x="226303" y="172961"/>
                  </a:cubicBezTo>
                  <a:cubicBezTo>
                    <a:pt x="241538" y="186848"/>
                    <a:pt x="308883" y="228374"/>
                    <a:pt x="293108" y="250148"/>
                  </a:cubicBezTo>
                  <a:cubicBezTo>
                    <a:pt x="281783" y="265788"/>
                    <a:pt x="258728" y="248328"/>
                    <a:pt x="248144" y="241317"/>
                  </a:cubicBezTo>
                  <a:cubicBezTo>
                    <a:pt x="191518" y="203903"/>
                    <a:pt x="70378" y="95370"/>
                    <a:pt x="19280" y="45619"/>
                  </a:cubicBezTo>
                  <a:cubicBezTo>
                    <a:pt x="12943" y="39485"/>
                    <a:pt x="67" y="27755"/>
                    <a:pt x="0" y="19059"/>
                  </a:cubicBezTo>
                  <a:cubicBezTo>
                    <a:pt x="1348" y="12183"/>
                    <a:pt x="5393" y="3217"/>
                    <a:pt x="12336" y="993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7ACCF32C-A4A9-CE8C-415B-4C6615710233}"/>
                </a:ext>
              </a:extLst>
            </p:cNvPr>
            <p:cNvSpPr/>
            <p:nvPr/>
          </p:nvSpPr>
          <p:spPr>
            <a:xfrm>
              <a:off x="8029535" y="3371730"/>
              <a:ext cx="36724" cy="39331"/>
            </a:xfrm>
            <a:custGeom>
              <a:avLst/>
              <a:gdLst>
                <a:gd name="csX0" fmla="*/ 32031 w 36724"/>
                <a:gd name="csY0" fmla="*/ 3410 h 39331"/>
                <a:gd name="csX1" fmla="*/ 11538 w 36724"/>
                <a:gd name="csY1" fmla="*/ 37521 h 39331"/>
                <a:gd name="csX2" fmla="*/ 32031 w 36724"/>
                <a:gd name="csY2" fmla="*/ 3410 h 39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24" h="39331">
                  <a:moveTo>
                    <a:pt x="32031" y="3410"/>
                  </a:moveTo>
                  <a:cubicBezTo>
                    <a:pt x="43424" y="10556"/>
                    <a:pt x="33110" y="47902"/>
                    <a:pt x="11538" y="37521"/>
                  </a:cubicBezTo>
                  <a:cubicBezTo>
                    <a:pt x="-14686" y="24848"/>
                    <a:pt x="8841" y="-11151"/>
                    <a:pt x="32031" y="3410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F36839FF-E619-CE4F-EEFB-12F281A561B4}"/>
                </a:ext>
              </a:extLst>
            </p:cNvPr>
            <p:cNvSpPr/>
            <p:nvPr/>
          </p:nvSpPr>
          <p:spPr>
            <a:xfrm>
              <a:off x="8079271" y="3405453"/>
              <a:ext cx="36885" cy="37110"/>
            </a:xfrm>
            <a:custGeom>
              <a:avLst/>
              <a:gdLst>
                <a:gd name="csX0" fmla="*/ 5620 w 36885"/>
                <a:gd name="csY0" fmla="*/ 31302 h 37110"/>
                <a:gd name="csX1" fmla="*/ 31034 w 36885"/>
                <a:gd name="csY1" fmla="*/ 3191 h 37110"/>
                <a:gd name="csX2" fmla="*/ 5620 w 36885"/>
                <a:gd name="csY2" fmla="*/ 31302 h 37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885" h="37110">
                  <a:moveTo>
                    <a:pt x="5620" y="31302"/>
                  </a:moveTo>
                  <a:cubicBezTo>
                    <a:pt x="-11571" y="14045"/>
                    <a:pt x="14653" y="-8403"/>
                    <a:pt x="31034" y="3191"/>
                  </a:cubicBezTo>
                  <a:cubicBezTo>
                    <a:pt x="47752" y="15056"/>
                    <a:pt x="25304" y="51054"/>
                    <a:pt x="5620" y="31302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5E92E82-C45A-F6CA-69D5-03AF2B755C23}"/>
                </a:ext>
              </a:extLst>
            </p:cNvPr>
            <p:cNvSpPr/>
            <p:nvPr/>
          </p:nvSpPr>
          <p:spPr>
            <a:xfrm>
              <a:off x="8273231" y="3052589"/>
              <a:ext cx="37345" cy="36217"/>
            </a:xfrm>
            <a:custGeom>
              <a:avLst/>
              <a:gdLst>
                <a:gd name="csX0" fmla="*/ 31760 w 37345"/>
                <a:gd name="csY0" fmla="*/ 4770 h 36217"/>
                <a:gd name="csX1" fmla="*/ 6278 w 37345"/>
                <a:gd name="csY1" fmla="*/ 33016 h 36217"/>
                <a:gd name="csX2" fmla="*/ 31760 w 37345"/>
                <a:gd name="csY2" fmla="*/ 4770 h 36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345" h="36217">
                  <a:moveTo>
                    <a:pt x="31760" y="4770"/>
                  </a:moveTo>
                  <a:cubicBezTo>
                    <a:pt x="48950" y="22567"/>
                    <a:pt x="22457" y="44543"/>
                    <a:pt x="6278" y="33016"/>
                  </a:cubicBezTo>
                  <a:cubicBezTo>
                    <a:pt x="-12597" y="19601"/>
                    <a:pt x="15581" y="-11948"/>
                    <a:pt x="31760" y="4770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C3302C0-C044-14BA-127E-EAA507DBEF4C}"/>
                </a:ext>
              </a:extLst>
            </p:cNvPr>
            <p:cNvSpPr/>
            <p:nvPr/>
          </p:nvSpPr>
          <p:spPr>
            <a:xfrm>
              <a:off x="8319085" y="3102328"/>
              <a:ext cx="37151" cy="38634"/>
            </a:xfrm>
            <a:custGeom>
              <a:avLst/>
              <a:gdLst>
                <a:gd name="csX0" fmla="*/ 34443 w 37151"/>
                <a:gd name="csY0" fmla="*/ 32691 h 38634"/>
                <a:gd name="csX1" fmla="*/ 8152 w 37151"/>
                <a:gd name="csY1" fmla="*/ 3771 h 38634"/>
                <a:gd name="csX2" fmla="*/ 34443 w 37151"/>
                <a:gd name="csY2" fmla="*/ 32691 h 38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51" h="38634">
                  <a:moveTo>
                    <a:pt x="34443" y="32691"/>
                  </a:moveTo>
                  <a:cubicBezTo>
                    <a:pt x="22781" y="51297"/>
                    <a:pt x="-16925" y="21905"/>
                    <a:pt x="8152" y="3771"/>
                  </a:cubicBezTo>
                  <a:cubicBezTo>
                    <a:pt x="27365" y="-10116"/>
                    <a:pt x="43813" y="17725"/>
                    <a:pt x="34443" y="32691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B699F659-CF57-ECDF-2C22-50D8F028DEFA}"/>
                </a:ext>
              </a:extLst>
            </p:cNvPr>
            <p:cNvSpPr/>
            <p:nvPr/>
          </p:nvSpPr>
          <p:spPr>
            <a:xfrm>
              <a:off x="9793725" y="3368542"/>
              <a:ext cx="556637" cy="420007"/>
            </a:xfrm>
            <a:custGeom>
              <a:avLst/>
              <a:gdLst>
                <a:gd name="csX0" fmla="*/ 528037 w 556637"/>
                <a:gd name="csY0" fmla="*/ 1677 h 420007"/>
                <a:gd name="csX1" fmla="*/ 553451 w 556637"/>
                <a:gd name="csY1" fmla="*/ 27159 h 420007"/>
                <a:gd name="csX2" fmla="*/ 33703 w 556637"/>
                <a:gd name="csY2" fmla="*/ 414981 h 420007"/>
                <a:gd name="csX3" fmla="*/ 1143 w 556637"/>
                <a:gd name="csY3" fmla="*/ 409184 h 420007"/>
                <a:gd name="csX4" fmla="*/ 47118 w 556637"/>
                <a:gd name="csY4" fmla="*/ 354108 h 420007"/>
                <a:gd name="csX5" fmla="*/ 528037 w 556637"/>
                <a:gd name="csY5" fmla="*/ 1677 h 42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56637" h="420007">
                  <a:moveTo>
                    <a:pt x="528037" y="1677"/>
                  </a:moveTo>
                  <a:cubicBezTo>
                    <a:pt x="548598" y="-4255"/>
                    <a:pt x="563428" y="5857"/>
                    <a:pt x="553451" y="27159"/>
                  </a:cubicBezTo>
                  <a:lnTo>
                    <a:pt x="33703" y="414981"/>
                  </a:lnTo>
                  <a:cubicBezTo>
                    <a:pt x="23928" y="423475"/>
                    <a:pt x="7008" y="420981"/>
                    <a:pt x="1143" y="409184"/>
                  </a:cubicBezTo>
                  <a:cubicBezTo>
                    <a:pt x="-7486" y="391926"/>
                    <a:pt x="35186" y="363883"/>
                    <a:pt x="47118" y="354108"/>
                  </a:cubicBezTo>
                  <a:cubicBezTo>
                    <a:pt x="198863" y="229665"/>
                    <a:pt x="372652" y="122345"/>
                    <a:pt x="528037" y="1677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16309FFC-6907-B110-13D4-776833739959}"/>
                </a:ext>
              </a:extLst>
            </p:cNvPr>
            <p:cNvSpPr/>
            <p:nvPr/>
          </p:nvSpPr>
          <p:spPr>
            <a:xfrm>
              <a:off x="9781279" y="3094419"/>
              <a:ext cx="248674" cy="243437"/>
            </a:xfrm>
            <a:custGeom>
              <a:avLst/>
              <a:gdLst>
                <a:gd name="csX0" fmla="*/ 243398 w 248674"/>
                <a:gd name="csY0" fmla="*/ 5545 h 243437"/>
                <a:gd name="csX1" fmla="*/ 231533 w 248674"/>
                <a:gd name="csY1" fmla="*/ 46667 h 243437"/>
                <a:gd name="csX2" fmla="*/ 56464 w 248674"/>
                <a:gd name="csY2" fmla="*/ 221804 h 243437"/>
                <a:gd name="csX3" fmla="*/ 2871 w 248674"/>
                <a:gd name="csY3" fmla="*/ 237983 h 243437"/>
                <a:gd name="csX4" fmla="*/ 5635 w 248674"/>
                <a:gd name="csY4" fmla="*/ 213445 h 243437"/>
                <a:gd name="csX5" fmla="*/ 119899 w 248674"/>
                <a:gd name="csY5" fmla="*/ 99518 h 243437"/>
                <a:gd name="csX6" fmla="*/ 223714 w 248674"/>
                <a:gd name="csY6" fmla="*/ 1298 h 243437"/>
                <a:gd name="csX7" fmla="*/ 243398 w 248674"/>
                <a:gd name="csY7" fmla="*/ 5545 h 243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8674" h="243437">
                  <a:moveTo>
                    <a:pt x="243398" y="5545"/>
                  </a:moveTo>
                  <a:cubicBezTo>
                    <a:pt x="257082" y="19163"/>
                    <a:pt x="240904" y="35139"/>
                    <a:pt x="231533" y="46667"/>
                  </a:cubicBezTo>
                  <a:cubicBezTo>
                    <a:pt x="194726" y="91968"/>
                    <a:pt x="101765" y="184457"/>
                    <a:pt x="56464" y="221804"/>
                  </a:cubicBezTo>
                  <a:cubicBezTo>
                    <a:pt x="41431" y="234208"/>
                    <a:pt x="23297" y="252746"/>
                    <a:pt x="2871" y="237983"/>
                  </a:cubicBezTo>
                  <a:cubicBezTo>
                    <a:pt x="-2657" y="228478"/>
                    <a:pt x="646" y="221871"/>
                    <a:pt x="5635" y="213445"/>
                  </a:cubicBezTo>
                  <a:cubicBezTo>
                    <a:pt x="17027" y="194232"/>
                    <a:pt x="97720" y="120618"/>
                    <a:pt x="119899" y="99518"/>
                  </a:cubicBezTo>
                  <a:cubicBezTo>
                    <a:pt x="154279" y="66756"/>
                    <a:pt x="192299" y="37364"/>
                    <a:pt x="223714" y="1298"/>
                  </a:cubicBezTo>
                  <a:cubicBezTo>
                    <a:pt x="229780" y="-1870"/>
                    <a:pt x="239016" y="1231"/>
                    <a:pt x="243398" y="5545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7CA6E649-2748-4141-7191-910DE305D007}"/>
                </a:ext>
              </a:extLst>
            </p:cNvPr>
            <p:cNvSpPr/>
            <p:nvPr/>
          </p:nvSpPr>
          <p:spPr>
            <a:xfrm>
              <a:off x="10386507" y="3320592"/>
              <a:ext cx="36990" cy="37875"/>
            </a:xfrm>
            <a:custGeom>
              <a:avLst/>
              <a:gdLst>
                <a:gd name="csX0" fmla="*/ 9072 w 36990"/>
                <a:gd name="csY0" fmla="*/ 1225 h 37875"/>
                <a:gd name="csX1" fmla="*/ 23296 w 36990"/>
                <a:gd name="csY1" fmla="*/ 37358 h 37875"/>
                <a:gd name="csX2" fmla="*/ 9072 w 36990"/>
                <a:gd name="csY2" fmla="*/ 1225 h 37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90" h="37875">
                  <a:moveTo>
                    <a:pt x="9072" y="1225"/>
                  </a:moveTo>
                  <a:cubicBezTo>
                    <a:pt x="35497" y="-7269"/>
                    <a:pt x="48845" y="30954"/>
                    <a:pt x="23296" y="37358"/>
                  </a:cubicBezTo>
                  <a:cubicBezTo>
                    <a:pt x="2600" y="42549"/>
                    <a:pt x="-9265" y="7090"/>
                    <a:pt x="9072" y="1225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4BEEFCEF-2525-1B8A-5014-AE7F08650833}"/>
                </a:ext>
              </a:extLst>
            </p:cNvPr>
            <p:cNvSpPr/>
            <p:nvPr/>
          </p:nvSpPr>
          <p:spPr>
            <a:xfrm>
              <a:off x="9278031" y="3428261"/>
              <a:ext cx="186459" cy="196201"/>
            </a:xfrm>
            <a:custGeom>
              <a:avLst/>
              <a:gdLst>
                <a:gd name="csX0" fmla="*/ 72388 w 186459"/>
                <a:gd name="csY0" fmla="*/ 876 h 196201"/>
                <a:gd name="csX1" fmla="*/ 174046 w 186459"/>
                <a:gd name="csY1" fmla="*/ 124713 h 196201"/>
                <a:gd name="csX2" fmla="*/ 89848 w 186459"/>
                <a:gd name="csY2" fmla="*/ 182350 h 196201"/>
                <a:gd name="csX3" fmla="*/ 2077 w 186459"/>
                <a:gd name="csY3" fmla="*/ 94714 h 196201"/>
                <a:gd name="csX4" fmla="*/ 86141 w 186459"/>
                <a:gd name="csY4" fmla="*/ 133004 h 196201"/>
                <a:gd name="csX5" fmla="*/ 142902 w 186459"/>
                <a:gd name="csY5" fmla="*/ 153161 h 196201"/>
                <a:gd name="csX6" fmla="*/ 94972 w 186459"/>
                <a:gd name="csY6" fmla="*/ 81771 h 196201"/>
                <a:gd name="csX7" fmla="*/ 42660 w 186459"/>
                <a:gd name="csY7" fmla="*/ 0 h 196201"/>
                <a:gd name="csX8" fmla="*/ 72321 w 186459"/>
                <a:gd name="csY8" fmla="*/ 944 h 196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6459" h="196201">
                  <a:moveTo>
                    <a:pt x="72388" y="876"/>
                  </a:moveTo>
                  <a:cubicBezTo>
                    <a:pt x="104814" y="43751"/>
                    <a:pt x="148968" y="75839"/>
                    <a:pt x="174046" y="124713"/>
                  </a:cubicBezTo>
                  <a:cubicBezTo>
                    <a:pt x="213954" y="202506"/>
                    <a:pt x="150047" y="208236"/>
                    <a:pt x="89848" y="182350"/>
                  </a:cubicBezTo>
                  <a:cubicBezTo>
                    <a:pt x="68883" y="173317"/>
                    <a:pt x="-14102" y="121005"/>
                    <a:pt x="2077" y="94714"/>
                  </a:cubicBezTo>
                  <a:cubicBezTo>
                    <a:pt x="18728" y="67614"/>
                    <a:pt x="68344" y="122488"/>
                    <a:pt x="86141" y="133004"/>
                  </a:cubicBezTo>
                  <a:cubicBezTo>
                    <a:pt x="102522" y="142644"/>
                    <a:pt x="123689" y="154239"/>
                    <a:pt x="142902" y="153161"/>
                  </a:cubicBezTo>
                  <a:cubicBezTo>
                    <a:pt x="146744" y="150262"/>
                    <a:pt x="100162" y="88175"/>
                    <a:pt x="94972" y="81771"/>
                  </a:cubicBezTo>
                  <a:cubicBezTo>
                    <a:pt x="74478" y="56424"/>
                    <a:pt x="35244" y="37953"/>
                    <a:pt x="42660" y="0"/>
                  </a:cubicBezTo>
                  <a:lnTo>
                    <a:pt x="72321" y="944"/>
                  </a:ln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FA7ECD17-203A-1C9D-F2E0-30A742A40899}"/>
                </a:ext>
              </a:extLst>
            </p:cNvPr>
            <p:cNvSpPr/>
            <p:nvPr/>
          </p:nvSpPr>
          <p:spPr>
            <a:xfrm>
              <a:off x="9176736" y="3538456"/>
              <a:ext cx="304140" cy="149207"/>
            </a:xfrm>
            <a:custGeom>
              <a:avLst/>
              <a:gdLst>
                <a:gd name="csX0" fmla="*/ 8793 w 304140"/>
                <a:gd name="csY0" fmla="*/ 1171 h 149207"/>
                <a:gd name="csX1" fmla="*/ 74250 w 304140"/>
                <a:gd name="csY1" fmla="*/ 56381 h 149207"/>
                <a:gd name="csX2" fmla="*/ 225591 w 304140"/>
                <a:gd name="csY2" fmla="*/ 106604 h 149207"/>
                <a:gd name="csX3" fmla="*/ 300283 w 304140"/>
                <a:gd name="csY3" fmla="*/ 95750 h 149207"/>
                <a:gd name="csX4" fmla="*/ 214400 w 304140"/>
                <a:gd name="csY4" fmla="*/ 148466 h 149207"/>
                <a:gd name="csX5" fmla="*/ 26725 w 304140"/>
                <a:gd name="csY5" fmla="*/ 66763 h 149207"/>
                <a:gd name="csX6" fmla="*/ 8793 w 304140"/>
                <a:gd name="csY6" fmla="*/ 1238 h 149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4140" h="149207">
                  <a:moveTo>
                    <a:pt x="8793" y="1171"/>
                  </a:moveTo>
                  <a:cubicBezTo>
                    <a:pt x="35893" y="-7930"/>
                    <a:pt x="55510" y="38450"/>
                    <a:pt x="74250" y="56381"/>
                  </a:cubicBezTo>
                  <a:cubicBezTo>
                    <a:pt x="118540" y="98716"/>
                    <a:pt x="164111" y="112738"/>
                    <a:pt x="225591" y="106604"/>
                  </a:cubicBezTo>
                  <a:cubicBezTo>
                    <a:pt x="251410" y="104042"/>
                    <a:pt x="278577" y="84627"/>
                    <a:pt x="300283" y="95750"/>
                  </a:cubicBezTo>
                  <a:cubicBezTo>
                    <a:pt x="323608" y="128984"/>
                    <a:pt x="234354" y="146714"/>
                    <a:pt x="214400" y="148466"/>
                  </a:cubicBezTo>
                  <a:cubicBezTo>
                    <a:pt x="144629" y="154669"/>
                    <a:pt x="70273" y="121434"/>
                    <a:pt x="26725" y="66763"/>
                  </a:cubicBezTo>
                  <a:cubicBezTo>
                    <a:pt x="17557" y="55303"/>
                    <a:pt x="-15610" y="9395"/>
                    <a:pt x="8793" y="1238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96C3873A-57BA-D6B9-B81A-3F4E7E9B59DC}"/>
                </a:ext>
              </a:extLst>
            </p:cNvPr>
            <p:cNvSpPr/>
            <p:nvPr/>
          </p:nvSpPr>
          <p:spPr>
            <a:xfrm>
              <a:off x="9419846" y="3440837"/>
              <a:ext cx="39714" cy="36436"/>
            </a:xfrm>
            <a:custGeom>
              <a:avLst/>
              <a:gdLst>
                <a:gd name="csX0" fmla="*/ 7221 w 39714"/>
                <a:gd name="csY0" fmla="*/ 33669 h 36436"/>
                <a:gd name="csX1" fmla="*/ 36006 w 39714"/>
                <a:gd name="csY1" fmla="*/ 7513 h 36436"/>
                <a:gd name="csX2" fmla="*/ 7221 w 39714"/>
                <a:gd name="csY2" fmla="*/ 33669 h 36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714" h="36436">
                  <a:moveTo>
                    <a:pt x="7221" y="33669"/>
                  </a:moveTo>
                  <a:cubicBezTo>
                    <a:pt x="-15092" y="19512"/>
                    <a:pt x="19962" y="-15205"/>
                    <a:pt x="36006" y="7513"/>
                  </a:cubicBezTo>
                  <a:cubicBezTo>
                    <a:pt x="49691" y="26928"/>
                    <a:pt x="22187" y="43106"/>
                    <a:pt x="7221" y="33669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6A50CF89-369B-81FE-F9C7-8D81B2F3194D}"/>
                </a:ext>
              </a:extLst>
            </p:cNvPr>
            <p:cNvSpPr/>
            <p:nvPr/>
          </p:nvSpPr>
          <p:spPr>
            <a:xfrm>
              <a:off x="9177584" y="3436909"/>
              <a:ext cx="38012" cy="35471"/>
            </a:xfrm>
            <a:custGeom>
              <a:avLst/>
              <a:gdLst>
                <a:gd name="csX0" fmla="*/ 5316 w 38012"/>
                <a:gd name="csY0" fmla="*/ 32407 h 35471"/>
                <a:gd name="csX1" fmla="*/ 31404 w 38012"/>
                <a:gd name="csY1" fmla="*/ 3622 h 35471"/>
                <a:gd name="csX2" fmla="*/ 5316 w 38012"/>
                <a:gd name="csY2" fmla="*/ 32407 h 35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12" h="35471">
                  <a:moveTo>
                    <a:pt x="5316" y="32407"/>
                  </a:moveTo>
                  <a:cubicBezTo>
                    <a:pt x="-10122" y="22767"/>
                    <a:pt x="10978" y="-11007"/>
                    <a:pt x="31404" y="3622"/>
                  </a:cubicBezTo>
                  <a:cubicBezTo>
                    <a:pt x="50212" y="17037"/>
                    <a:pt x="24865" y="44676"/>
                    <a:pt x="5316" y="32407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7D66A8D7-4F76-74CE-417D-6085024F53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8014671"/>
      </p:ext>
    </p:extLst>
  </p:cSld>
  <p:clrMapOvr>
    <a:masterClrMapping/>
  </p:clrMapOvr>
  <p:hf sldNum="0" hdr="0" ftr="0" dt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FFFB673-2934-DDAB-5358-31CB41FE5CDF}"/>
              </a:ext>
            </a:extLst>
          </p:cNvPr>
          <p:cNvGrpSpPr/>
          <p:nvPr userDrawn="1"/>
        </p:nvGrpSpPr>
        <p:grpSpPr>
          <a:xfrm>
            <a:off x="5998960" y="2555241"/>
            <a:ext cx="5895118" cy="4340049"/>
            <a:chOff x="5906194" y="2555241"/>
            <a:chExt cx="5895118" cy="434004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7F93ACF-A779-0266-B2EE-55695B0788D6}"/>
                </a:ext>
              </a:extLst>
            </p:cNvPr>
            <p:cNvSpPr/>
            <p:nvPr/>
          </p:nvSpPr>
          <p:spPr>
            <a:xfrm>
              <a:off x="6820843" y="2555241"/>
              <a:ext cx="4980469" cy="4340049"/>
            </a:xfrm>
            <a:custGeom>
              <a:avLst/>
              <a:gdLst>
                <a:gd name="csX0" fmla="*/ 3906099 w 4980469"/>
                <a:gd name="csY0" fmla="*/ 0 h 4340049"/>
                <a:gd name="csX1" fmla="*/ 3922933 w 4980469"/>
                <a:gd name="csY1" fmla="*/ 30721 h 4340049"/>
                <a:gd name="csX2" fmla="*/ 3917955 w 4980469"/>
                <a:gd name="csY2" fmla="*/ 2039737 h 4340049"/>
                <a:gd name="csX3" fmla="*/ 4101039 w 4980469"/>
                <a:gd name="csY3" fmla="*/ 2039737 h 4340049"/>
                <a:gd name="csX4" fmla="*/ 4122722 w 4980469"/>
                <a:gd name="csY4" fmla="*/ 2070393 h 4340049"/>
                <a:gd name="csX5" fmla="*/ 4122328 w 4980469"/>
                <a:gd name="csY5" fmla="*/ 2265530 h 4340049"/>
                <a:gd name="csX6" fmla="*/ 4101039 w 4980469"/>
                <a:gd name="csY6" fmla="*/ 2287016 h 4340049"/>
                <a:gd name="csX7" fmla="*/ 2495986 w 4980469"/>
                <a:gd name="csY7" fmla="*/ 2287016 h 4340049"/>
                <a:gd name="csX8" fmla="*/ 2529525 w 4980469"/>
                <a:gd name="csY8" fmla="*/ 2510254 h 4340049"/>
                <a:gd name="csX9" fmla="*/ 2567124 w 4980469"/>
                <a:gd name="csY9" fmla="*/ 2510254 h 4340049"/>
                <a:gd name="csX10" fmla="*/ 2759969 w 4980469"/>
                <a:gd name="csY10" fmla="*/ 2458113 h 4340049"/>
                <a:gd name="csX11" fmla="*/ 3013340 w 4980469"/>
                <a:gd name="csY11" fmla="*/ 2547264 h 4340049"/>
                <a:gd name="csX12" fmla="*/ 3037249 w 4980469"/>
                <a:gd name="csY12" fmla="*/ 2627965 h 4340049"/>
                <a:gd name="csX13" fmla="*/ 3089587 w 4980469"/>
                <a:gd name="csY13" fmla="*/ 2694518 h 4340049"/>
                <a:gd name="csX14" fmla="*/ 3119260 w 4980469"/>
                <a:gd name="csY14" fmla="*/ 2762315 h 4340049"/>
                <a:gd name="csX15" fmla="*/ 3109566 w 4980469"/>
                <a:gd name="csY15" fmla="*/ 2971732 h 4340049"/>
                <a:gd name="csX16" fmla="*/ 3014519 w 4980469"/>
                <a:gd name="csY16" fmla="*/ 3097696 h 4340049"/>
                <a:gd name="csX17" fmla="*/ 3084346 w 4980469"/>
                <a:gd name="csY17" fmla="*/ 3179904 h 4340049"/>
                <a:gd name="csX18" fmla="*/ 3102622 w 4980469"/>
                <a:gd name="csY18" fmla="*/ 3223465 h 4340049"/>
                <a:gd name="csX19" fmla="*/ 3172909 w 4980469"/>
                <a:gd name="csY19" fmla="*/ 3267287 h 4340049"/>
                <a:gd name="csX20" fmla="*/ 3354618 w 4980469"/>
                <a:gd name="csY20" fmla="*/ 3546859 h 4340049"/>
                <a:gd name="csX21" fmla="*/ 3362871 w 4980469"/>
                <a:gd name="csY21" fmla="*/ 3600376 h 4340049"/>
                <a:gd name="csX22" fmla="*/ 3409182 w 4980469"/>
                <a:gd name="csY22" fmla="*/ 3708654 h 4340049"/>
                <a:gd name="csX23" fmla="*/ 3419925 w 4980469"/>
                <a:gd name="csY23" fmla="*/ 3655269 h 4340049"/>
                <a:gd name="csX24" fmla="*/ 3541436 w 4980469"/>
                <a:gd name="csY24" fmla="*/ 3339342 h 4340049"/>
                <a:gd name="csX25" fmla="*/ 3596984 w 4980469"/>
                <a:gd name="csY25" fmla="*/ 3252679 h 4340049"/>
                <a:gd name="csX26" fmla="*/ 3581459 w 4980469"/>
                <a:gd name="csY26" fmla="*/ 3196280 h 4340049"/>
                <a:gd name="csX27" fmla="*/ 3601962 w 4980469"/>
                <a:gd name="csY27" fmla="*/ 3062258 h 4340049"/>
                <a:gd name="csX28" fmla="*/ 3677750 w 4980469"/>
                <a:gd name="csY28" fmla="*/ 3057149 h 4340049"/>
                <a:gd name="csX29" fmla="*/ 3761072 w 4980469"/>
                <a:gd name="csY29" fmla="*/ 3057149 h 4340049"/>
                <a:gd name="csX30" fmla="*/ 3853630 w 4980469"/>
                <a:gd name="csY30" fmla="*/ 3057149 h 4340049"/>
                <a:gd name="csX31" fmla="*/ 3969965 w 4980469"/>
                <a:gd name="csY31" fmla="*/ 2966557 h 4340049"/>
                <a:gd name="csX32" fmla="*/ 3970227 w 4980469"/>
                <a:gd name="csY32" fmla="*/ 2866990 h 4340049"/>
                <a:gd name="csX33" fmla="*/ 3827231 w 4980469"/>
                <a:gd name="csY33" fmla="*/ 2754913 h 4340049"/>
                <a:gd name="csX34" fmla="*/ 4061999 w 4980469"/>
                <a:gd name="csY34" fmla="*/ 2718623 h 4340049"/>
                <a:gd name="csX35" fmla="*/ 4538347 w 4980469"/>
                <a:gd name="csY35" fmla="*/ 2638839 h 4340049"/>
                <a:gd name="csX36" fmla="*/ 4517189 w 4980469"/>
                <a:gd name="csY36" fmla="*/ 3083220 h 4340049"/>
                <a:gd name="csX37" fmla="*/ 4581580 w 4980469"/>
                <a:gd name="csY37" fmla="*/ 3166148 h 4340049"/>
                <a:gd name="csX38" fmla="*/ 4585968 w 4980469"/>
                <a:gd name="csY38" fmla="*/ 3199817 h 4340049"/>
                <a:gd name="csX39" fmla="*/ 4657499 w 4980469"/>
                <a:gd name="csY39" fmla="*/ 3251893 h 4340049"/>
                <a:gd name="csX40" fmla="*/ 4788246 w 4980469"/>
                <a:gd name="csY40" fmla="*/ 3543060 h 4340049"/>
                <a:gd name="csX41" fmla="*/ 4940282 w 4980469"/>
                <a:gd name="csY41" fmla="*/ 3848703 h 4340049"/>
                <a:gd name="csX42" fmla="*/ 4978340 w 4980469"/>
                <a:gd name="csY42" fmla="*/ 4271860 h 4340049"/>
                <a:gd name="csX43" fmla="*/ 4976112 w 4980469"/>
                <a:gd name="csY43" fmla="*/ 4336120 h 4340049"/>
                <a:gd name="csX44" fmla="*/ 3721245 w 4980469"/>
                <a:gd name="csY44" fmla="*/ 4340050 h 4340049"/>
                <a:gd name="csX45" fmla="*/ 3710044 w 4980469"/>
                <a:gd name="csY45" fmla="*/ 4320399 h 4340049"/>
                <a:gd name="csX46" fmla="*/ 3741814 w 4980469"/>
                <a:gd name="csY46" fmla="*/ 3946173 h 4340049"/>
                <a:gd name="csX47" fmla="*/ 3430341 w 4980469"/>
                <a:gd name="csY47" fmla="*/ 3808221 h 4340049"/>
                <a:gd name="csX48" fmla="*/ 3474097 w 4980469"/>
                <a:gd name="csY48" fmla="*/ 4301402 h 4340049"/>
                <a:gd name="csX49" fmla="*/ 3457983 w 4980469"/>
                <a:gd name="csY49" fmla="*/ 4325836 h 4340049"/>
                <a:gd name="csX50" fmla="*/ 2215366 w 4980469"/>
                <a:gd name="csY50" fmla="*/ 4324460 h 4340049"/>
                <a:gd name="csX51" fmla="*/ 2202461 w 4980469"/>
                <a:gd name="csY51" fmla="*/ 4301402 h 4340049"/>
                <a:gd name="csX52" fmla="*/ 2229580 w 4980469"/>
                <a:gd name="csY52" fmla="*/ 4010760 h 4340049"/>
                <a:gd name="csX53" fmla="*/ 2096213 w 4980469"/>
                <a:gd name="csY53" fmla="*/ 3587406 h 4340049"/>
                <a:gd name="csX54" fmla="*/ 2097327 w 4980469"/>
                <a:gd name="csY54" fmla="*/ 3440742 h 4340049"/>
                <a:gd name="csX55" fmla="*/ 2158442 w 4980469"/>
                <a:gd name="csY55" fmla="*/ 3415720 h 4340049"/>
                <a:gd name="csX56" fmla="*/ 2027434 w 4980469"/>
                <a:gd name="csY56" fmla="*/ 2477043 h 4340049"/>
                <a:gd name="csX57" fmla="*/ 2010861 w 4980469"/>
                <a:gd name="csY57" fmla="*/ 2488965 h 4340049"/>
                <a:gd name="csX58" fmla="*/ 1768036 w 4980469"/>
                <a:gd name="csY58" fmla="*/ 3544697 h 4340049"/>
                <a:gd name="csX59" fmla="*/ 1801771 w 4980469"/>
                <a:gd name="csY59" fmla="*/ 3582231 h 4340049"/>
                <a:gd name="csX60" fmla="*/ 1901403 w 4980469"/>
                <a:gd name="csY60" fmla="*/ 3891543 h 4340049"/>
                <a:gd name="csX61" fmla="*/ 1938020 w 4980469"/>
                <a:gd name="csY61" fmla="*/ 4310966 h 4340049"/>
                <a:gd name="csX62" fmla="*/ 1932256 w 4980469"/>
                <a:gd name="csY62" fmla="*/ 4326360 h 4340049"/>
                <a:gd name="csX63" fmla="*/ 682433 w 4980469"/>
                <a:gd name="csY63" fmla="*/ 4335399 h 4340049"/>
                <a:gd name="csX64" fmla="*/ 666319 w 4980469"/>
                <a:gd name="csY64" fmla="*/ 4310966 h 4340049"/>
                <a:gd name="csX65" fmla="*/ 702936 w 4980469"/>
                <a:gd name="csY65" fmla="*/ 3891543 h 4340049"/>
                <a:gd name="csX66" fmla="*/ 760907 w 4980469"/>
                <a:gd name="csY66" fmla="*/ 3635683 h 4340049"/>
                <a:gd name="csX67" fmla="*/ 812197 w 4980469"/>
                <a:gd name="csY67" fmla="*/ 3511028 h 4340049"/>
                <a:gd name="csX68" fmla="*/ 921655 w 4980469"/>
                <a:gd name="csY68" fmla="*/ 3335215 h 4340049"/>
                <a:gd name="csX69" fmla="*/ 867024 w 4980469"/>
                <a:gd name="csY69" fmla="*/ 3313860 h 4340049"/>
                <a:gd name="csX70" fmla="*/ 869382 w 4980469"/>
                <a:gd name="csY70" fmla="*/ 3235386 h 4340049"/>
                <a:gd name="csX71" fmla="*/ 1187930 w 4980469"/>
                <a:gd name="csY71" fmla="*/ 2545889 h 4340049"/>
                <a:gd name="csX72" fmla="*/ 1494818 w 4980469"/>
                <a:gd name="csY72" fmla="*/ 2543465 h 4340049"/>
                <a:gd name="csX73" fmla="*/ 1525670 w 4980469"/>
                <a:gd name="csY73" fmla="*/ 2329594 h 4340049"/>
                <a:gd name="csX74" fmla="*/ 1387718 w 4980469"/>
                <a:gd name="csY74" fmla="*/ 2289243 h 4340049"/>
                <a:gd name="csX75" fmla="*/ 26275 w 4980469"/>
                <a:gd name="csY75" fmla="*/ 2285771 h 4340049"/>
                <a:gd name="csX76" fmla="*/ 3611 w 4980469"/>
                <a:gd name="csY76" fmla="*/ 2260879 h 4340049"/>
                <a:gd name="csX77" fmla="*/ 3611 w 4980469"/>
                <a:gd name="csY77" fmla="*/ 2060698 h 4340049"/>
                <a:gd name="csX78" fmla="*/ 15729 w 4980469"/>
                <a:gd name="csY78" fmla="*/ 2039540 h 4340049"/>
                <a:gd name="csX79" fmla="*/ 196456 w 4980469"/>
                <a:gd name="csY79" fmla="*/ 2039540 h 4340049"/>
                <a:gd name="csX80" fmla="*/ 203596 w 4980469"/>
                <a:gd name="csY80" fmla="*/ 2032401 h 4340049"/>
                <a:gd name="csX81" fmla="*/ 203596 w 4980469"/>
                <a:gd name="csY81" fmla="*/ 21420 h 4340049"/>
                <a:gd name="csX82" fmla="*/ 213094 w 4980469"/>
                <a:gd name="csY82" fmla="*/ 0 h 4340049"/>
                <a:gd name="csX83" fmla="*/ 3905968 w 4980469"/>
                <a:gd name="csY83" fmla="*/ 0 h 4340049"/>
                <a:gd name="csX84" fmla="*/ 3884744 w 4980469"/>
                <a:gd name="csY84" fmla="*/ 38058 h 4340049"/>
                <a:gd name="csX85" fmla="*/ 248925 w 4980469"/>
                <a:gd name="csY85" fmla="*/ 38058 h 4340049"/>
                <a:gd name="csX86" fmla="*/ 241785 w 4980469"/>
                <a:gd name="csY86" fmla="*/ 45198 h 4340049"/>
                <a:gd name="csX87" fmla="*/ 241785 w 4980469"/>
                <a:gd name="csY87" fmla="*/ 2039737 h 4340049"/>
                <a:gd name="csX88" fmla="*/ 1140636 w 4980469"/>
                <a:gd name="csY88" fmla="*/ 2039737 h 4340049"/>
                <a:gd name="csX89" fmla="*/ 966983 w 4980469"/>
                <a:gd name="csY89" fmla="*/ 1863858 h 4340049"/>
                <a:gd name="csX90" fmla="*/ 897221 w 4980469"/>
                <a:gd name="csY90" fmla="*/ 1656079 h 4340049"/>
                <a:gd name="csX91" fmla="*/ 1166837 w 4980469"/>
                <a:gd name="csY91" fmla="*/ 1350370 h 4340049"/>
                <a:gd name="csX92" fmla="*/ 1476083 w 4980469"/>
                <a:gd name="csY92" fmla="*/ 1012958 h 4340049"/>
                <a:gd name="csX93" fmla="*/ 1489905 w 4980469"/>
                <a:gd name="csY93" fmla="*/ 988721 h 4340049"/>
                <a:gd name="csX94" fmla="*/ 1820833 w 4980469"/>
                <a:gd name="csY94" fmla="*/ 848870 h 4340049"/>
                <a:gd name="csX95" fmla="*/ 1882538 w 4980469"/>
                <a:gd name="csY95" fmla="*/ 827253 h 4340049"/>
                <a:gd name="csX96" fmla="*/ 1816182 w 4980469"/>
                <a:gd name="csY96" fmla="*/ 724936 h 4340049"/>
                <a:gd name="csX97" fmla="*/ 1797186 w 4980469"/>
                <a:gd name="csY97" fmla="*/ 520890 h 4340049"/>
                <a:gd name="csX98" fmla="*/ 2398385 w 4980469"/>
                <a:gd name="csY98" fmla="*/ 527899 h 4340049"/>
                <a:gd name="csX99" fmla="*/ 2488912 w 4980469"/>
                <a:gd name="csY99" fmla="*/ 679934 h 4340049"/>
                <a:gd name="csX100" fmla="*/ 2424848 w 4980469"/>
                <a:gd name="csY100" fmla="*/ 734761 h 4340049"/>
                <a:gd name="csX101" fmla="*/ 2372445 w 4980469"/>
                <a:gd name="csY101" fmla="*/ 739412 h 4340049"/>
                <a:gd name="csX102" fmla="*/ 2327313 w 4980469"/>
                <a:gd name="csY102" fmla="*/ 803606 h 4340049"/>
                <a:gd name="csX103" fmla="*/ 2263118 w 4980469"/>
                <a:gd name="csY103" fmla="*/ 858237 h 4340049"/>
                <a:gd name="csX104" fmla="*/ 2610422 w 4980469"/>
                <a:gd name="csY104" fmla="*/ 1086257 h 4340049"/>
                <a:gd name="csX105" fmla="*/ 2705404 w 4980469"/>
                <a:gd name="csY105" fmla="*/ 1540529 h 4340049"/>
                <a:gd name="csX106" fmla="*/ 2739924 w 4980469"/>
                <a:gd name="csY106" fmla="*/ 1449085 h 4340049"/>
                <a:gd name="csX107" fmla="*/ 2790690 w 4980469"/>
                <a:gd name="csY107" fmla="*/ 1261678 h 4340049"/>
                <a:gd name="csX108" fmla="*/ 2776803 w 4980469"/>
                <a:gd name="csY108" fmla="*/ 1171937 h 4340049"/>
                <a:gd name="csX109" fmla="*/ 2867003 w 4980469"/>
                <a:gd name="csY109" fmla="*/ 1031758 h 4340049"/>
                <a:gd name="csX110" fmla="*/ 2876566 w 4980469"/>
                <a:gd name="csY110" fmla="*/ 1007980 h 4340049"/>
                <a:gd name="csX111" fmla="*/ 2793311 w 4980469"/>
                <a:gd name="csY111" fmla="*/ 1007980 h 4340049"/>
                <a:gd name="csX112" fmla="*/ 2781192 w 4980469"/>
                <a:gd name="csY112" fmla="*/ 986822 h 4340049"/>
                <a:gd name="csX113" fmla="*/ 2786367 w 4980469"/>
                <a:gd name="csY113" fmla="*/ 820375 h 4340049"/>
                <a:gd name="csX114" fmla="*/ 2817023 w 4980469"/>
                <a:gd name="csY114" fmla="*/ 689367 h 4340049"/>
                <a:gd name="csX115" fmla="*/ 3082447 w 4980469"/>
                <a:gd name="csY115" fmla="*/ 685633 h 4340049"/>
                <a:gd name="csX116" fmla="*/ 3095482 w 4980469"/>
                <a:gd name="csY116" fmla="*/ 705874 h 4340049"/>
                <a:gd name="csX117" fmla="*/ 3090504 w 4980469"/>
                <a:gd name="csY117" fmla="*/ 886797 h 4340049"/>
                <a:gd name="csX118" fmla="*/ 3103408 w 4980469"/>
                <a:gd name="csY118" fmla="*/ 931012 h 4340049"/>
                <a:gd name="csX119" fmla="*/ 3097775 w 4980469"/>
                <a:gd name="csY119" fmla="*/ 1222047 h 4340049"/>
                <a:gd name="csX120" fmla="*/ 3035939 w 4980469"/>
                <a:gd name="csY120" fmla="*/ 1592867 h 4340049"/>
                <a:gd name="csX121" fmla="*/ 2822002 w 4980469"/>
                <a:gd name="csY121" fmla="*/ 1997094 h 4340049"/>
                <a:gd name="csX122" fmla="*/ 2762458 w 4980469"/>
                <a:gd name="csY122" fmla="*/ 2039803 h 4340049"/>
                <a:gd name="csX123" fmla="*/ 3880028 w 4980469"/>
                <a:gd name="csY123" fmla="*/ 2039803 h 4340049"/>
                <a:gd name="csX124" fmla="*/ 3884810 w 4980469"/>
                <a:gd name="csY124" fmla="*/ 38123 h 4340049"/>
                <a:gd name="csX125" fmla="*/ 2196500 w 4980469"/>
                <a:gd name="csY125" fmla="*/ 399445 h 4340049"/>
                <a:gd name="csX126" fmla="*/ 2056911 w 4980469"/>
                <a:gd name="csY126" fmla="*/ 431935 h 4340049"/>
                <a:gd name="csX127" fmla="*/ 2020490 w 4980469"/>
                <a:gd name="csY127" fmla="*/ 394663 h 4340049"/>
                <a:gd name="csX128" fmla="*/ 1832296 w 4980469"/>
                <a:gd name="csY128" fmla="*/ 546502 h 4340049"/>
                <a:gd name="csX129" fmla="*/ 1923085 w 4980469"/>
                <a:gd name="csY129" fmla="*/ 803410 h 4340049"/>
                <a:gd name="csX130" fmla="*/ 1963239 w 4980469"/>
                <a:gd name="csY130" fmla="*/ 820441 h 4340049"/>
                <a:gd name="csX131" fmla="*/ 2006996 w 4980469"/>
                <a:gd name="csY131" fmla="*/ 645086 h 4340049"/>
                <a:gd name="csX132" fmla="*/ 2063199 w 4980469"/>
                <a:gd name="csY132" fmla="*/ 605980 h 4340049"/>
                <a:gd name="csX133" fmla="*/ 2157656 w 4980469"/>
                <a:gd name="csY133" fmla="*/ 674432 h 4340049"/>
                <a:gd name="csX134" fmla="*/ 2102174 w 4980469"/>
                <a:gd name="csY134" fmla="*/ 557507 h 4340049"/>
                <a:gd name="csX135" fmla="*/ 2126607 w 4980469"/>
                <a:gd name="csY135" fmla="*/ 537790 h 4340049"/>
                <a:gd name="csX136" fmla="*/ 2175342 w 4980469"/>
                <a:gd name="csY136" fmla="*/ 608338 h 4340049"/>
                <a:gd name="csX137" fmla="*/ 2201086 w 4980469"/>
                <a:gd name="csY137" fmla="*/ 634933 h 4340049"/>
                <a:gd name="csX138" fmla="*/ 2239275 w 4980469"/>
                <a:gd name="csY138" fmla="*/ 827384 h 4340049"/>
                <a:gd name="csX139" fmla="*/ 2362947 w 4980469"/>
                <a:gd name="csY139" fmla="*/ 550367 h 4340049"/>
                <a:gd name="csX140" fmla="*/ 2205933 w 4980469"/>
                <a:gd name="csY140" fmla="*/ 402589 h 4340049"/>
                <a:gd name="csX141" fmla="*/ 2196500 w 4980469"/>
                <a:gd name="csY141" fmla="*/ 399510 h 4340049"/>
                <a:gd name="csX142" fmla="*/ 1792142 w 4980469"/>
                <a:gd name="csY142" fmla="*/ 561044 h 4340049"/>
                <a:gd name="csX143" fmla="*/ 1801640 w 4980469"/>
                <a:gd name="csY143" fmla="*/ 689367 h 4340049"/>
                <a:gd name="csX144" fmla="*/ 1792142 w 4980469"/>
                <a:gd name="csY144" fmla="*/ 561044 h 4340049"/>
                <a:gd name="csX145" fmla="*/ 2391441 w 4980469"/>
                <a:gd name="csY145" fmla="*/ 698865 h 4340049"/>
                <a:gd name="csX146" fmla="*/ 2431792 w 4980469"/>
                <a:gd name="csY146" fmla="*/ 580040 h 4340049"/>
                <a:gd name="csX147" fmla="*/ 2405656 w 4980469"/>
                <a:gd name="csY147" fmla="*/ 577551 h 4340049"/>
                <a:gd name="csX148" fmla="*/ 2391441 w 4980469"/>
                <a:gd name="csY148" fmla="*/ 698865 h 4340049"/>
                <a:gd name="csX149" fmla="*/ 2042500 w 4980469"/>
                <a:gd name="csY149" fmla="*/ 694542 h 4340049"/>
                <a:gd name="csX150" fmla="*/ 2118419 w 4980469"/>
                <a:gd name="csY150" fmla="*/ 760177 h 4340049"/>
                <a:gd name="csX151" fmla="*/ 2195649 w 4980469"/>
                <a:gd name="csY151" fmla="*/ 738430 h 4340049"/>
                <a:gd name="csX152" fmla="*/ 2128834 w 4980469"/>
                <a:gd name="csY152" fmla="*/ 726377 h 4340049"/>
                <a:gd name="csX153" fmla="*/ 2042434 w 4980469"/>
                <a:gd name="csY153" fmla="*/ 694542 h 4340049"/>
                <a:gd name="csX154" fmla="*/ 2824163 w 4980469"/>
                <a:gd name="csY154" fmla="*/ 734565 h 4340049"/>
                <a:gd name="csX155" fmla="*/ 2824163 w 4980469"/>
                <a:gd name="csY155" fmla="*/ 841533 h 4340049"/>
                <a:gd name="csX156" fmla="*/ 2897725 w 4980469"/>
                <a:gd name="csY156" fmla="*/ 798628 h 4340049"/>
                <a:gd name="csX157" fmla="*/ 2966897 w 4980469"/>
                <a:gd name="csY157" fmla="*/ 748779 h 4340049"/>
                <a:gd name="csX158" fmla="*/ 2943119 w 4980469"/>
                <a:gd name="csY158" fmla="*/ 836817 h 4340049"/>
                <a:gd name="csX159" fmla="*/ 3013012 w 4980469"/>
                <a:gd name="csY159" fmla="*/ 784413 h 4340049"/>
                <a:gd name="csX160" fmla="*/ 3033712 w 4980469"/>
                <a:gd name="csY160" fmla="*/ 815725 h 4340049"/>
                <a:gd name="csX161" fmla="*/ 2902703 w 4980469"/>
                <a:gd name="csY161" fmla="*/ 841599 h 4340049"/>
                <a:gd name="csX162" fmla="*/ 2819447 w 4980469"/>
                <a:gd name="csY162" fmla="*/ 884373 h 4340049"/>
                <a:gd name="csX163" fmla="*/ 2819447 w 4980469"/>
                <a:gd name="csY163" fmla="*/ 969987 h 4340049"/>
                <a:gd name="csX164" fmla="*/ 2921699 w 4980469"/>
                <a:gd name="csY164" fmla="*/ 969987 h 4340049"/>
                <a:gd name="csX165" fmla="*/ 2938272 w 4980469"/>
                <a:gd name="csY165" fmla="*/ 915225 h 4340049"/>
                <a:gd name="csX166" fmla="*/ 3009671 w 4980469"/>
                <a:gd name="csY166" fmla="*/ 898653 h 4340049"/>
                <a:gd name="csX167" fmla="*/ 3052511 w 4980469"/>
                <a:gd name="csY167" fmla="*/ 851097 h 4340049"/>
                <a:gd name="csX168" fmla="*/ 3057293 w 4980469"/>
                <a:gd name="csY168" fmla="*/ 722708 h 4340049"/>
                <a:gd name="csX169" fmla="*/ 2969517 w 4980469"/>
                <a:gd name="csY169" fmla="*/ 727687 h 4340049"/>
                <a:gd name="csX170" fmla="*/ 2840670 w 4980469"/>
                <a:gd name="csY170" fmla="*/ 727228 h 4340049"/>
                <a:gd name="csX171" fmla="*/ 2824294 w 4980469"/>
                <a:gd name="csY171" fmla="*/ 734630 h 4340049"/>
                <a:gd name="csX172" fmla="*/ 1892036 w 4980469"/>
                <a:gd name="csY172" fmla="*/ 1103026 h 4340049"/>
                <a:gd name="csX173" fmla="*/ 1930094 w 4980469"/>
                <a:gd name="csY173" fmla="*/ 865311 h 4340049"/>
                <a:gd name="csX174" fmla="*/ 1811924 w 4980469"/>
                <a:gd name="csY174" fmla="*/ 1015775 h 4340049"/>
                <a:gd name="csX175" fmla="*/ 1799872 w 4980469"/>
                <a:gd name="csY175" fmla="*/ 1070274 h 4340049"/>
                <a:gd name="csX176" fmla="*/ 1892036 w 4980469"/>
                <a:gd name="csY176" fmla="*/ 1103026 h 4340049"/>
                <a:gd name="csX177" fmla="*/ 1853978 w 4980469"/>
                <a:gd name="csY177" fmla="*/ 879657 h 4340049"/>
                <a:gd name="csX178" fmla="*/ 1526194 w 4980469"/>
                <a:gd name="csY178" fmla="*/ 1015512 h 4340049"/>
                <a:gd name="csX179" fmla="*/ 1627726 w 4980469"/>
                <a:gd name="csY179" fmla="*/ 1540857 h 4340049"/>
                <a:gd name="csX180" fmla="*/ 1761158 w 4980469"/>
                <a:gd name="csY180" fmla="*/ 1550093 h 4340049"/>
                <a:gd name="csX181" fmla="*/ 1821815 w 4980469"/>
                <a:gd name="csY181" fmla="*/ 1579832 h 4340049"/>
                <a:gd name="csX182" fmla="*/ 1800461 w 4980469"/>
                <a:gd name="csY182" fmla="*/ 1717587 h 4340049"/>
                <a:gd name="csX183" fmla="*/ 1630477 w 4980469"/>
                <a:gd name="csY183" fmla="*/ 1711692 h 4340049"/>
                <a:gd name="csX184" fmla="*/ 1592485 w 4980469"/>
                <a:gd name="csY184" fmla="*/ 1996963 h 4340049"/>
                <a:gd name="csX185" fmla="*/ 1841860 w 4980469"/>
                <a:gd name="csY185" fmla="*/ 2030566 h 4340049"/>
                <a:gd name="csX186" fmla="*/ 1835047 w 4980469"/>
                <a:gd name="csY186" fmla="*/ 2092206 h 4340049"/>
                <a:gd name="csX187" fmla="*/ 1835047 w 4980469"/>
                <a:gd name="csY187" fmla="*/ 2101508 h 4340049"/>
                <a:gd name="csX188" fmla="*/ 1896687 w 4980469"/>
                <a:gd name="csY188" fmla="*/ 2166095 h 4340049"/>
                <a:gd name="csX189" fmla="*/ 1894460 w 4980469"/>
                <a:gd name="csY189" fmla="*/ 2196816 h 4340049"/>
                <a:gd name="csX190" fmla="*/ 2001428 w 4980469"/>
                <a:gd name="csY190" fmla="*/ 2163409 h 4340049"/>
                <a:gd name="csX191" fmla="*/ 1996778 w 4980469"/>
                <a:gd name="csY191" fmla="*/ 2151422 h 4340049"/>
                <a:gd name="csX192" fmla="*/ 1939723 w 4980469"/>
                <a:gd name="csY192" fmla="*/ 2099084 h 4340049"/>
                <a:gd name="csX193" fmla="*/ 1907233 w 4980469"/>
                <a:gd name="csY193" fmla="*/ 1605640 h 4340049"/>
                <a:gd name="csX194" fmla="*/ 1958981 w 4980469"/>
                <a:gd name="csY194" fmla="*/ 1533782 h 4340049"/>
                <a:gd name="csX195" fmla="*/ 1706921 w 4980469"/>
                <a:gd name="csY195" fmla="*/ 1138398 h 4340049"/>
                <a:gd name="csX196" fmla="*/ 1700239 w 4980469"/>
                <a:gd name="csY196" fmla="*/ 1041059 h 4340049"/>
                <a:gd name="csX197" fmla="*/ 1758866 w 4980469"/>
                <a:gd name="csY197" fmla="*/ 1055601 h 4340049"/>
                <a:gd name="csX198" fmla="*/ 1854044 w 4980469"/>
                <a:gd name="csY198" fmla="*/ 879722 h 4340049"/>
                <a:gd name="csX199" fmla="*/ 1970510 w 4980469"/>
                <a:gd name="csY199" fmla="*/ 879722 h 4340049"/>
                <a:gd name="csX200" fmla="*/ 2180648 w 4980469"/>
                <a:gd name="csY200" fmla="*/ 1032609 h 4340049"/>
                <a:gd name="csX201" fmla="*/ 2208291 w 4980469"/>
                <a:gd name="csY201" fmla="*/ 908216 h 4340049"/>
                <a:gd name="csX202" fmla="*/ 2025075 w 4980469"/>
                <a:gd name="csY202" fmla="*/ 958131 h 4340049"/>
                <a:gd name="csX203" fmla="*/ 1970510 w 4980469"/>
                <a:gd name="csY203" fmla="*/ 879657 h 4340049"/>
                <a:gd name="csX204" fmla="*/ 3051856 w 4980469"/>
                <a:gd name="csY204" fmla="*/ 1249821 h 4340049"/>
                <a:gd name="csX205" fmla="*/ 3050088 w 4980469"/>
                <a:gd name="csY205" fmla="*/ 898522 h 4340049"/>
                <a:gd name="csX206" fmla="*/ 3041769 w 4980469"/>
                <a:gd name="csY206" fmla="*/ 1111345 h 4340049"/>
                <a:gd name="csX207" fmla="*/ 3007051 w 4980469"/>
                <a:gd name="csY207" fmla="*/ 1098506 h 4340049"/>
                <a:gd name="csX208" fmla="*/ 2999584 w 4980469"/>
                <a:gd name="csY208" fmla="*/ 996647 h 4340049"/>
                <a:gd name="csX209" fmla="*/ 2978819 w 4980469"/>
                <a:gd name="csY209" fmla="*/ 927147 h 4340049"/>
                <a:gd name="csX210" fmla="*/ 2962574 w 4980469"/>
                <a:gd name="csY210" fmla="*/ 1115341 h 4340049"/>
                <a:gd name="csX211" fmla="*/ 2916983 w 4980469"/>
                <a:gd name="csY211" fmla="*/ 1050623 h 4340049"/>
                <a:gd name="csX212" fmla="*/ 2907550 w 4980469"/>
                <a:gd name="csY212" fmla="*/ 1036539 h 4340049"/>
                <a:gd name="csX213" fmla="*/ 2878925 w 4980469"/>
                <a:gd name="csY213" fmla="*/ 1136826 h 4340049"/>
                <a:gd name="csX214" fmla="*/ 2831434 w 4980469"/>
                <a:gd name="csY214" fmla="*/ 1060252 h 4340049"/>
                <a:gd name="csX215" fmla="*/ 2825015 w 4980469"/>
                <a:gd name="csY215" fmla="*/ 1228205 h 4340049"/>
                <a:gd name="csX216" fmla="*/ 2832024 w 4980469"/>
                <a:gd name="csY216" fmla="*/ 1235476 h 4340049"/>
                <a:gd name="csX217" fmla="*/ 3051856 w 4980469"/>
                <a:gd name="csY217" fmla="*/ 1249756 h 4340049"/>
                <a:gd name="csX218" fmla="*/ 2319125 w 4980469"/>
                <a:gd name="csY218" fmla="*/ 1130538 h 4340049"/>
                <a:gd name="csX219" fmla="*/ 2258337 w 4980469"/>
                <a:gd name="csY219" fmla="*/ 922365 h 4340049"/>
                <a:gd name="csX220" fmla="*/ 2253555 w 4980469"/>
                <a:gd name="csY220" fmla="*/ 1150582 h 4340049"/>
                <a:gd name="csX221" fmla="*/ 2319125 w 4980469"/>
                <a:gd name="csY221" fmla="*/ 1130538 h 4340049"/>
                <a:gd name="csX222" fmla="*/ 2467295 w 4980469"/>
                <a:gd name="csY222" fmla="*/ 1606885 h 4340049"/>
                <a:gd name="csX223" fmla="*/ 2571382 w 4980469"/>
                <a:gd name="csY223" fmla="*/ 1105319 h 4340049"/>
                <a:gd name="csX224" fmla="*/ 2324823 w 4980469"/>
                <a:gd name="csY224" fmla="*/ 946144 h 4340049"/>
                <a:gd name="csX225" fmla="*/ 2362881 w 4980469"/>
                <a:gd name="csY225" fmla="*/ 1117306 h 4340049"/>
                <a:gd name="csX226" fmla="*/ 2418822 w 4980469"/>
                <a:gd name="csY226" fmla="*/ 1156609 h 4340049"/>
                <a:gd name="csX227" fmla="*/ 2069487 w 4980469"/>
                <a:gd name="csY227" fmla="*/ 1558543 h 4340049"/>
                <a:gd name="csX228" fmla="*/ 1945815 w 4980469"/>
                <a:gd name="csY228" fmla="*/ 1617955 h 4340049"/>
                <a:gd name="csX229" fmla="*/ 1890726 w 4980469"/>
                <a:gd name="csY229" fmla="*/ 1726889 h 4340049"/>
                <a:gd name="csX230" fmla="*/ 2276285 w 4980469"/>
                <a:gd name="csY230" fmla="*/ 2237953 h 4340049"/>
                <a:gd name="csX231" fmla="*/ 2491270 w 4980469"/>
                <a:gd name="csY231" fmla="*/ 2248827 h 4340049"/>
                <a:gd name="csX232" fmla="*/ 2448430 w 4980469"/>
                <a:gd name="csY232" fmla="*/ 1782960 h 4340049"/>
                <a:gd name="csX233" fmla="*/ 2274975 w 4980469"/>
                <a:gd name="csY233" fmla="*/ 1739990 h 4340049"/>
                <a:gd name="csX234" fmla="*/ 2292661 w 4980469"/>
                <a:gd name="csY234" fmla="*/ 1596208 h 4340049"/>
                <a:gd name="csX235" fmla="*/ 2467295 w 4980469"/>
                <a:gd name="csY235" fmla="*/ 1606819 h 4340049"/>
                <a:gd name="csX236" fmla="*/ 1494949 w 4980469"/>
                <a:gd name="csY236" fmla="*/ 1046103 h 4340049"/>
                <a:gd name="csX237" fmla="*/ 1314157 w 4980469"/>
                <a:gd name="csY237" fmla="*/ 1240847 h 4340049"/>
                <a:gd name="csX238" fmla="*/ 981264 w 4980469"/>
                <a:gd name="csY238" fmla="*/ 1602169 h 4340049"/>
                <a:gd name="csX239" fmla="*/ 930432 w 4980469"/>
                <a:gd name="csY239" fmla="*/ 1762523 h 4340049"/>
                <a:gd name="csX240" fmla="*/ 1185703 w 4980469"/>
                <a:gd name="csY240" fmla="*/ 2030305 h 4340049"/>
                <a:gd name="csX241" fmla="*/ 1347498 w 4980469"/>
                <a:gd name="csY241" fmla="*/ 2182209 h 4340049"/>
                <a:gd name="csX242" fmla="*/ 1501761 w 4980469"/>
                <a:gd name="csY242" fmla="*/ 2009409 h 4340049"/>
                <a:gd name="csX243" fmla="*/ 1178432 w 4980469"/>
                <a:gd name="csY243" fmla="*/ 1680970 h 4340049"/>
                <a:gd name="csX244" fmla="*/ 1183476 w 4980469"/>
                <a:gd name="csY244" fmla="*/ 1652083 h 4340049"/>
                <a:gd name="csX245" fmla="*/ 1259592 w 4980469"/>
                <a:gd name="csY245" fmla="*/ 1709530 h 4340049"/>
                <a:gd name="csX246" fmla="*/ 1269024 w 4980469"/>
                <a:gd name="csY246" fmla="*/ 1709530 h 4340049"/>
                <a:gd name="csX247" fmla="*/ 1571261 w 4980469"/>
                <a:gd name="csY247" fmla="*/ 1407163 h 4340049"/>
                <a:gd name="csX248" fmla="*/ 1543422 w 4980469"/>
                <a:gd name="csY248" fmla="*/ 1221065 h 4340049"/>
                <a:gd name="csX249" fmla="*/ 1494949 w 4980469"/>
                <a:gd name="csY249" fmla="*/ 1046169 h 4340049"/>
                <a:gd name="csX250" fmla="*/ 1895835 w 4980469"/>
                <a:gd name="csY250" fmla="*/ 1146849 h 4340049"/>
                <a:gd name="csX251" fmla="*/ 1741900 w 4980469"/>
                <a:gd name="csY251" fmla="*/ 1089074 h 4340049"/>
                <a:gd name="csX252" fmla="*/ 1735677 w 4980469"/>
                <a:gd name="csY252" fmla="*/ 1095297 h 4340049"/>
                <a:gd name="csX253" fmla="*/ 1988851 w 4980469"/>
                <a:gd name="csY253" fmla="*/ 1511642 h 4340049"/>
                <a:gd name="csX254" fmla="*/ 2019573 w 4980469"/>
                <a:gd name="csY254" fmla="*/ 1481117 h 4340049"/>
                <a:gd name="csX255" fmla="*/ 1895770 w 4980469"/>
                <a:gd name="csY255" fmla="*/ 1146914 h 4340049"/>
                <a:gd name="csX256" fmla="*/ 2377161 w 4980469"/>
                <a:gd name="csY256" fmla="*/ 1155430 h 4340049"/>
                <a:gd name="csX257" fmla="*/ 2245039 w 4980469"/>
                <a:gd name="csY257" fmla="*/ 1194470 h 4340049"/>
                <a:gd name="csX258" fmla="*/ 2115734 w 4980469"/>
                <a:gd name="csY258" fmla="*/ 1452688 h 4340049"/>
                <a:gd name="csX259" fmla="*/ 2015708 w 4980469"/>
                <a:gd name="csY259" fmla="*/ 1540464 h 4340049"/>
                <a:gd name="csX260" fmla="*/ 2377161 w 4980469"/>
                <a:gd name="csY260" fmla="*/ 1155430 h 4340049"/>
                <a:gd name="csX261" fmla="*/ 2815254 w 4980469"/>
                <a:gd name="csY261" fmla="*/ 1308055 h 4340049"/>
                <a:gd name="csX262" fmla="*/ 2787415 w 4980469"/>
                <a:gd name="csY262" fmla="*/ 1425242 h 4340049"/>
                <a:gd name="csX263" fmla="*/ 2693351 w 4980469"/>
                <a:gd name="csY263" fmla="*/ 1692565 h 4340049"/>
                <a:gd name="csX264" fmla="*/ 2632563 w 4980469"/>
                <a:gd name="csY264" fmla="*/ 1772807 h 4340049"/>
                <a:gd name="csX265" fmla="*/ 2653786 w 4980469"/>
                <a:gd name="csY265" fmla="*/ 1686342 h 4340049"/>
                <a:gd name="csX266" fmla="*/ 2680578 w 4980469"/>
                <a:gd name="csY266" fmla="*/ 1617693 h 4340049"/>
                <a:gd name="csX267" fmla="*/ 2591033 w 4980469"/>
                <a:gd name="csY267" fmla="*/ 1164862 h 4340049"/>
                <a:gd name="csX268" fmla="*/ 2582976 w 4980469"/>
                <a:gd name="csY268" fmla="*/ 1178094 h 4340049"/>
                <a:gd name="csX269" fmla="*/ 2496576 w 4980469"/>
                <a:gd name="csY269" fmla="*/ 1676516 h 4340049"/>
                <a:gd name="csX270" fmla="*/ 2523629 w 4980469"/>
                <a:gd name="csY270" fmla="*/ 1885999 h 4340049"/>
                <a:gd name="csX271" fmla="*/ 2896283 w 4980469"/>
                <a:gd name="csY271" fmla="*/ 1843093 h 4340049"/>
                <a:gd name="csX272" fmla="*/ 3038166 w 4980469"/>
                <a:gd name="csY272" fmla="*/ 1288338 h 4340049"/>
                <a:gd name="csX273" fmla="*/ 2838443 w 4980469"/>
                <a:gd name="csY273" fmla="*/ 1274123 h 4340049"/>
                <a:gd name="csX274" fmla="*/ 2815189 w 4980469"/>
                <a:gd name="csY274" fmla="*/ 1307924 h 4340049"/>
                <a:gd name="csX275" fmla="*/ 1578139 w 4980469"/>
                <a:gd name="csY275" fmla="*/ 1454915 h 4340049"/>
                <a:gd name="csX276" fmla="*/ 1292933 w 4980469"/>
                <a:gd name="csY276" fmla="*/ 1742544 h 4340049"/>
                <a:gd name="csX277" fmla="*/ 1542832 w 4980469"/>
                <a:gd name="csY277" fmla="*/ 1996701 h 4340049"/>
                <a:gd name="csX278" fmla="*/ 1559798 w 4980469"/>
                <a:gd name="csY278" fmla="*/ 1971416 h 4340049"/>
                <a:gd name="csX279" fmla="*/ 1592616 w 4980469"/>
                <a:gd name="csY279" fmla="*/ 1594898 h 4340049"/>
                <a:gd name="csX280" fmla="*/ 1578074 w 4980469"/>
                <a:gd name="csY280" fmla="*/ 1454850 h 4340049"/>
                <a:gd name="csX281" fmla="*/ 1787426 w 4980469"/>
                <a:gd name="csY281" fmla="*/ 1592802 h 4340049"/>
                <a:gd name="csX282" fmla="*/ 1630477 w 4980469"/>
                <a:gd name="csY282" fmla="*/ 1578522 h 4340049"/>
                <a:gd name="csX283" fmla="*/ 1630477 w 4980469"/>
                <a:gd name="csY283" fmla="*/ 1673634 h 4340049"/>
                <a:gd name="csX284" fmla="*/ 1779565 w 4980469"/>
                <a:gd name="csY284" fmla="*/ 1682346 h 4340049"/>
                <a:gd name="csX285" fmla="*/ 1787426 w 4980469"/>
                <a:gd name="csY285" fmla="*/ 1675992 h 4340049"/>
                <a:gd name="csX286" fmla="*/ 1787426 w 4980469"/>
                <a:gd name="csY286" fmla="*/ 1592802 h 4340049"/>
                <a:gd name="csX287" fmla="*/ 2462710 w 4980469"/>
                <a:gd name="csY287" fmla="*/ 1640358 h 4340049"/>
                <a:gd name="csX288" fmla="*/ 2311002 w 4980469"/>
                <a:gd name="csY288" fmla="*/ 1631318 h 4340049"/>
                <a:gd name="csX289" fmla="*/ 2361768 w 4980469"/>
                <a:gd name="csY289" fmla="*/ 1734160 h 4340049"/>
                <a:gd name="csX290" fmla="*/ 2445482 w 4980469"/>
                <a:gd name="csY290" fmla="*/ 1744575 h 4340049"/>
                <a:gd name="csX291" fmla="*/ 2453212 w 4980469"/>
                <a:gd name="csY291" fmla="*/ 1733046 h 4340049"/>
                <a:gd name="csX292" fmla="*/ 2462710 w 4980469"/>
                <a:gd name="csY292" fmla="*/ 1640358 h 4340049"/>
                <a:gd name="csX293" fmla="*/ 2496052 w 4980469"/>
                <a:gd name="csY293" fmla="*/ 2039737 h 4340049"/>
                <a:gd name="csX294" fmla="*/ 2610160 w 4980469"/>
                <a:gd name="csY294" fmla="*/ 2039737 h 4340049"/>
                <a:gd name="csX295" fmla="*/ 2569875 w 4980469"/>
                <a:gd name="csY295" fmla="*/ 2011046 h 4340049"/>
                <a:gd name="csX296" fmla="*/ 2488912 w 4980469"/>
                <a:gd name="csY296" fmla="*/ 1901785 h 4340049"/>
                <a:gd name="csX297" fmla="*/ 2496052 w 4980469"/>
                <a:gd name="csY297" fmla="*/ 2039737 h 4340049"/>
                <a:gd name="csX298" fmla="*/ 1811204 w 4980469"/>
                <a:gd name="csY298" fmla="*/ 2049301 h 4340049"/>
                <a:gd name="csX299" fmla="*/ 1708886 w 4980469"/>
                <a:gd name="csY299" fmla="*/ 2025523 h 4340049"/>
                <a:gd name="csX300" fmla="*/ 1500189 w 4980469"/>
                <a:gd name="csY300" fmla="*/ 2068755 h 4340049"/>
                <a:gd name="csX301" fmla="*/ 1383722 w 4980469"/>
                <a:gd name="csY301" fmla="*/ 2199829 h 4340049"/>
                <a:gd name="csX302" fmla="*/ 1472415 w 4980469"/>
                <a:gd name="csY302" fmla="*/ 2295269 h 4340049"/>
                <a:gd name="csX303" fmla="*/ 1551872 w 4980469"/>
                <a:gd name="csY303" fmla="*/ 2286819 h 4340049"/>
                <a:gd name="csX304" fmla="*/ 1703056 w 4980469"/>
                <a:gd name="csY304" fmla="*/ 2297693 h 4340049"/>
                <a:gd name="csX305" fmla="*/ 1768429 w 4980469"/>
                <a:gd name="csY305" fmla="*/ 2325008 h 4340049"/>
                <a:gd name="csX306" fmla="*/ 1636962 w 4980469"/>
                <a:gd name="csY306" fmla="*/ 2249613 h 4340049"/>
                <a:gd name="csX307" fmla="*/ 1562287 w 4980469"/>
                <a:gd name="csY307" fmla="*/ 2243455 h 4340049"/>
                <a:gd name="csX308" fmla="*/ 1567200 w 4980469"/>
                <a:gd name="csY308" fmla="*/ 2216533 h 4340049"/>
                <a:gd name="csX309" fmla="*/ 1656089 w 4980469"/>
                <a:gd name="csY309" fmla="*/ 2216206 h 4340049"/>
                <a:gd name="csX310" fmla="*/ 1820767 w 4980469"/>
                <a:gd name="csY310" fmla="*/ 2248827 h 4340049"/>
                <a:gd name="csX311" fmla="*/ 1689431 w 4980469"/>
                <a:gd name="csY311" fmla="*/ 2192362 h 4340049"/>
                <a:gd name="csX312" fmla="*/ 1597070 w 4980469"/>
                <a:gd name="csY312" fmla="*/ 2165898 h 4340049"/>
                <a:gd name="csX313" fmla="*/ 1604013 w 4980469"/>
                <a:gd name="csY313" fmla="*/ 2153322 h 4340049"/>
                <a:gd name="csX314" fmla="*/ 1704497 w 4980469"/>
                <a:gd name="csY314" fmla="*/ 2148802 h 4340049"/>
                <a:gd name="csX315" fmla="*/ 1854109 w 4980469"/>
                <a:gd name="csY315" fmla="*/ 2167994 h 4340049"/>
                <a:gd name="csX316" fmla="*/ 1847100 w 4980469"/>
                <a:gd name="csY316" fmla="*/ 2153649 h 4340049"/>
                <a:gd name="csX317" fmla="*/ 1717926 w 4980469"/>
                <a:gd name="csY317" fmla="*/ 2106879 h 4340049"/>
                <a:gd name="csX318" fmla="*/ 1599232 w 4980469"/>
                <a:gd name="csY318" fmla="*/ 2106682 h 4340049"/>
                <a:gd name="csX319" fmla="*/ 1629364 w 4980469"/>
                <a:gd name="csY319" fmla="*/ 2069411 h 4340049"/>
                <a:gd name="csX320" fmla="*/ 1780351 w 4980469"/>
                <a:gd name="csY320" fmla="*/ 2058275 h 4340049"/>
                <a:gd name="csX321" fmla="*/ 1811204 w 4980469"/>
                <a:gd name="csY321" fmla="*/ 2049301 h 4340049"/>
                <a:gd name="csX322" fmla="*/ 1972934 w 4980469"/>
                <a:gd name="csY322" fmla="*/ 2481891 h 4340049"/>
                <a:gd name="csX323" fmla="*/ 1894460 w 4980469"/>
                <a:gd name="csY323" fmla="*/ 2481891 h 4340049"/>
                <a:gd name="csX324" fmla="*/ 1886992 w 4980469"/>
                <a:gd name="csY324" fmla="*/ 2474947 h 4340049"/>
                <a:gd name="csX325" fmla="*/ 1883324 w 4980469"/>
                <a:gd name="csY325" fmla="*/ 2461519 h 4340049"/>
                <a:gd name="csX326" fmla="*/ 1888499 w 4980469"/>
                <a:gd name="csY326" fmla="*/ 2449728 h 4340049"/>
                <a:gd name="csX327" fmla="*/ 2156281 w 4980469"/>
                <a:gd name="csY327" fmla="*/ 2434007 h 4340049"/>
                <a:gd name="csX328" fmla="*/ 2179928 w 4980469"/>
                <a:gd name="csY328" fmla="*/ 2462829 h 4340049"/>
                <a:gd name="csX329" fmla="*/ 2074990 w 4980469"/>
                <a:gd name="csY329" fmla="*/ 2477043 h 4340049"/>
                <a:gd name="csX330" fmla="*/ 2067981 w 4980469"/>
                <a:gd name="csY330" fmla="*/ 2484183 h 4340049"/>
                <a:gd name="csX331" fmla="*/ 2187002 w 4980469"/>
                <a:gd name="csY331" fmla="*/ 3347137 h 4340049"/>
                <a:gd name="csX332" fmla="*/ 2209601 w 4980469"/>
                <a:gd name="csY332" fmla="*/ 3317332 h 4340049"/>
                <a:gd name="csX333" fmla="*/ 2178028 w 4980469"/>
                <a:gd name="csY333" fmla="*/ 3134968 h 4340049"/>
                <a:gd name="csX334" fmla="*/ 2196762 w 4980469"/>
                <a:gd name="csY334" fmla="*/ 3087150 h 4340049"/>
                <a:gd name="csX335" fmla="*/ 2240323 w 4980469"/>
                <a:gd name="csY335" fmla="*/ 3022170 h 4340049"/>
                <a:gd name="csX336" fmla="*/ 2296984 w 4980469"/>
                <a:gd name="csY336" fmla="*/ 3061079 h 4340049"/>
                <a:gd name="csX337" fmla="*/ 2334322 w 4980469"/>
                <a:gd name="csY337" fmla="*/ 3011951 h 4340049"/>
                <a:gd name="csX338" fmla="*/ 2412730 w 4980469"/>
                <a:gd name="csY338" fmla="*/ 3038022 h 4340049"/>
                <a:gd name="csX339" fmla="*/ 2462644 w 4980469"/>
                <a:gd name="csY339" fmla="*/ 2969111 h 4340049"/>
                <a:gd name="csX340" fmla="*/ 2495921 w 4980469"/>
                <a:gd name="csY340" fmla="*/ 2748035 h 4340049"/>
                <a:gd name="csX341" fmla="*/ 2453736 w 4980469"/>
                <a:gd name="csY341" fmla="*/ 2683251 h 4340049"/>
                <a:gd name="csX342" fmla="*/ 2465265 w 4980469"/>
                <a:gd name="csY342" fmla="*/ 2539142 h 4340049"/>
                <a:gd name="csX343" fmla="*/ 2491205 w 4980469"/>
                <a:gd name="csY343" fmla="*/ 2512678 h 4340049"/>
                <a:gd name="csX344" fmla="*/ 2453474 w 4980469"/>
                <a:gd name="csY344" fmla="*/ 2293697 h 4340049"/>
                <a:gd name="csX345" fmla="*/ 2139315 w 4980469"/>
                <a:gd name="csY345" fmla="*/ 2236905 h 4340049"/>
                <a:gd name="csX346" fmla="*/ 2037325 w 4980469"/>
                <a:gd name="csY346" fmla="*/ 2187122 h 4340049"/>
                <a:gd name="csX347" fmla="*/ 1863083 w 4980469"/>
                <a:gd name="csY347" fmla="*/ 2236708 h 4340049"/>
                <a:gd name="csX348" fmla="*/ 1851751 w 4980469"/>
                <a:gd name="csY348" fmla="*/ 2277714 h 4340049"/>
                <a:gd name="csX349" fmla="*/ 1796793 w 4980469"/>
                <a:gd name="csY349" fmla="*/ 2287016 h 4340049"/>
                <a:gd name="csX350" fmla="*/ 1788539 w 4980469"/>
                <a:gd name="csY350" fmla="*/ 2371713 h 4340049"/>
                <a:gd name="csX351" fmla="*/ 1723886 w 4980469"/>
                <a:gd name="csY351" fmla="*/ 2347935 h 4340049"/>
                <a:gd name="csX352" fmla="*/ 1568707 w 4980469"/>
                <a:gd name="csY352" fmla="*/ 2320488 h 4340049"/>
                <a:gd name="csX353" fmla="*/ 1535823 w 4980469"/>
                <a:gd name="csY353" fmla="*/ 2559448 h 4340049"/>
                <a:gd name="csX354" fmla="*/ 1577943 w 4980469"/>
                <a:gd name="csY354" fmla="*/ 2724388 h 4340049"/>
                <a:gd name="csX355" fmla="*/ 1594777 w 4980469"/>
                <a:gd name="csY355" fmla="*/ 2781245 h 4340049"/>
                <a:gd name="csX356" fmla="*/ 1682684 w 4980469"/>
                <a:gd name="csY356" fmla="*/ 2836007 h 4340049"/>
                <a:gd name="csX357" fmla="*/ 1601786 w 4980469"/>
                <a:gd name="csY357" fmla="*/ 2919263 h 4340049"/>
                <a:gd name="csX358" fmla="*/ 1492394 w 4980469"/>
                <a:gd name="csY358" fmla="*/ 2962103 h 4340049"/>
                <a:gd name="csX359" fmla="*/ 1533465 w 4980469"/>
                <a:gd name="csY359" fmla="*/ 2989942 h 4340049"/>
                <a:gd name="csX360" fmla="*/ 1578270 w 4980469"/>
                <a:gd name="csY360" fmla="*/ 3012017 h 4340049"/>
                <a:gd name="csX361" fmla="*/ 1430558 w 4980469"/>
                <a:gd name="csY361" fmla="*/ 3137916 h 4340049"/>
                <a:gd name="csX362" fmla="*/ 1440187 w 4980469"/>
                <a:gd name="csY362" fmla="*/ 3173485 h 4340049"/>
                <a:gd name="csX363" fmla="*/ 1737380 w 4980469"/>
                <a:gd name="csY363" fmla="*/ 3480241 h 4340049"/>
                <a:gd name="csX364" fmla="*/ 1972737 w 4980469"/>
                <a:gd name="csY364" fmla="*/ 2481760 h 4340049"/>
                <a:gd name="csX365" fmla="*/ 4008416 w 4980469"/>
                <a:gd name="csY365" fmla="*/ 2943106 h 4340049"/>
                <a:gd name="csX366" fmla="*/ 4080144 w 4980469"/>
                <a:gd name="csY366" fmla="*/ 3082958 h 4340049"/>
                <a:gd name="csX367" fmla="*/ 4176369 w 4980469"/>
                <a:gd name="csY367" fmla="*/ 3075359 h 4340049"/>
                <a:gd name="csX368" fmla="*/ 4476838 w 4980469"/>
                <a:gd name="csY368" fmla="*/ 3064813 h 4340049"/>
                <a:gd name="csX369" fmla="*/ 4507822 w 4980469"/>
                <a:gd name="csY369" fmla="*/ 2664910 h 4340049"/>
                <a:gd name="csX370" fmla="*/ 4134316 w 4980469"/>
                <a:gd name="csY370" fmla="*/ 2695762 h 4340049"/>
                <a:gd name="csX371" fmla="*/ 4080013 w 4980469"/>
                <a:gd name="csY371" fmla="*/ 2755568 h 4340049"/>
                <a:gd name="csX372" fmla="*/ 3856250 w 4980469"/>
                <a:gd name="csY372" fmla="*/ 2783865 h 4340049"/>
                <a:gd name="csX373" fmla="*/ 3972913 w 4980469"/>
                <a:gd name="csY373" fmla="*/ 2828801 h 4340049"/>
                <a:gd name="csX374" fmla="*/ 4008678 w 4980469"/>
                <a:gd name="csY374" fmla="*/ 2904786 h 4340049"/>
                <a:gd name="csX375" fmla="*/ 4103201 w 4980469"/>
                <a:gd name="csY375" fmla="*/ 2888083 h 4340049"/>
                <a:gd name="csX376" fmla="*/ 4169033 w 4980469"/>
                <a:gd name="csY376" fmla="*/ 2870135 h 4340049"/>
                <a:gd name="csX377" fmla="*/ 4008416 w 4980469"/>
                <a:gd name="csY377" fmla="*/ 2943041 h 4340049"/>
                <a:gd name="csX378" fmla="*/ 1539361 w 4980469"/>
                <a:gd name="csY378" fmla="*/ 2734737 h 4340049"/>
                <a:gd name="csX379" fmla="*/ 1364136 w 4980469"/>
                <a:gd name="csY379" fmla="*/ 2757729 h 4340049"/>
                <a:gd name="csX380" fmla="*/ 1416475 w 4980469"/>
                <a:gd name="csY380" fmla="*/ 3104771 h 4340049"/>
                <a:gd name="csX381" fmla="*/ 1530649 w 4980469"/>
                <a:gd name="csY381" fmla="*/ 3031079 h 4340049"/>
                <a:gd name="csX382" fmla="*/ 1406845 w 4980469"/>
                <a:gd name="csY382" fmla="*/ 2912385 h 4340049"/>
                <a:gd name="csX383" fmla="*/ 1495211 w 4980469"/>
                <a:gd name="csY383" fmla="*/ 2923783 h 4340049"/>
                <a:gd name="csX384" fmla="*/ 1561174 w 4980469"/>
                <a:gd name="csY384" fmla="*/ 2933805 h 4340049"/>
                <a:gd name="csX385" fmla="*/ 1581283 w 4980469"/>
                <a:gd name="csY385" fmla="*/ 2882056 h 4340049"/>
                <a:gd name="csX386" fmla="*/ 1673252 w 4980469"/>
                <a:gd name="csY386" fmla="*/ 2885987 h 4340049"/>
                <a:gd name="csX387" fmla="*/ 1658579 w 4980469"/>
                <a:gd name="csY387" fmla="*/ 2865025 h 4340049"/>
                <a:gd name="csX388" fmla="*/ 1566348 w 4980469"/>
                <a:gd name="csY388" fmla="*/ 2809805 h 4340049"/>
                <a:gd name="csX389" fmla="*/ 1539295 w 4980469"/>
                <a:gd name="csY389" fmla="*/ 2734672 h 4340049"/>
                <a:gd name="csX390" fmla="*/ 2538826 w 4980469"/>
                <a:gd name="csY390" fmla="*/ 2781442 h 4340049"/>
                <a:gd name="csX391" fmla="*/ 2543608 w 4980469"/>
                <a:gd name="csY391" fmla="*/ 2942975 h 4340049"/>
                <a:gd name="csX392" fmla="*/ 2538826 w 4980469"/>
                <a:gd name="csY392" fmla="*/ 2781442 h 4340049"/>
                <a:gd name="csX393" fmla="*/ 3133278 w 4980469"/>
                <a:gd name="csY393" fmla="*/ 2800438 h 4340049"/>
                <a:gd name="csX394" fmla="*/ 3129021 w 4980469"/>
                <a:gd name="csY394" fmla="*/ 2930530 h 4340049"/>
                <a:gd name="csX395" fmla="*/ 3208674 w 4980469"/>
                <a:gd name="csY395" fmla="*/ 2906751 h 4340049"/>
                <a:gd name="csX396" fmla="*/ 3133278 w 4980469"/>
                <a:gd name="csY396" fmla="*/ 2800438 h 4340049"/>
                <a:gd name="csX397" fmla="*/ 1235748 w 4980469"/>
                <a:gd name="csY397" fmla="*/ 2862274 h 4340049"/>
                <a:gd name="csX398" fmla="*/ 1159959 w 4980469"/>
                <a:gd name="csY398" fmla="*/ 2940355 h 4340049"/>
                <a:gd name="csX399" fmla="*/ 1244853 w 4980469"/>
                <a:gd name="csY399" fmla="*/ 2982802 h 4340049"/>
                <a:gd name="csX400" fmla="*/ 1235813 w 4980469"/>
                <a:gd name="csY400" fmla="*/ 2862274 h 4340049"/>
                <a:gd name="csX401" fmla="*/ 2572102 w 4980469"/>
                <a:gd name="csY401" fmla="*/ 3209316 h 4340049"/>
                <a:gd name="csX402" fmla="*/ 2662433 w 4980469"/>
                <a:gd name="csY402" fmla="*/ 3107129 h 4340049"/>
                <a:gd name="csX403" fmla="*/ 2557954 w 4980469"/>
                <a:gd name="csY403" fmla="*/ 2983260 h 4340049"/>
                <a:gd name="csX404" fmla="*/ 2500834 w 4980469"/>
                <a:gd name="csY404" fmla="*/ 2985946 h 4340049"/>
                <a:gd name="csX405" fmla="*/ 2532014 w 4980469"/>
                <a:gd name="csY405" fmla="*/ 3018960 h 4340049"/>
                <a:gd name="csX406" fmla="*/ 2564242 w 4980469"/>
                <a:gd name="csY406" fmla="*/ 3191236 h 4340049"/>
                <a:gd name="csX407" fmla="*/ 2572168 w 4980469"/>
                <a:gd name="csY407" fmla="*/ 3209381 h 4340049"/>
                <a:gd name="csX408" fmla="*/ 3646898 w 4980469"/>
                <a:gd name="csY408" fmla="*/ 3076211 h 4340049"/>
                <a:gd name="csX409" fmla="*/ 3618796 w 4980469"/>
                <a:gd name="csY409" fmla="*/ 3121802 h 4340049"/>
                <a:gd name="csX410" fmla="*/ 3630456 w 4980469"/>
                <a:gd name="csY410" fmla="*/ 3228181 h 4340049"/>
                <a:gd name="csX411" fmla="*/ 3834830 w 4980469"/>
                <a:gd name="csY411" fmla="*/ 3308620 h 4340049"/>
                <a:gd name="csX412" fmla="*/ 3969900 w 4980469"/>
                <a:gd name="csY412" fmla="*/ 3012672 h 4340049"/>
                <a:gd name="csX413" fmla="*/ 3955816 w 4980469"/>
                <a:gd name="csY413" fmla="*/ 3006776 h 4340049"/>
                <a:gd name="csX414" fmla="*/ 3841053 w 4980469"/>
                <a:gd name="csY414" fmla="*/ 3172961 h 4340049"/>
                <a:gd name="csX415" fmla="*/ 3805026 w 4980469"/>
                <a:gd name="csY415" fmla="*/ 3168245 h 4340049"/>
                <a:gd name="csX416" fmla="*/ 3803650 w 4980469"/>
                <a:gd name="csY416" fmla="*/ 3078111 h 4340049"/>
                <a:gd name="csX417" fmla="*/ 3744303 w 4980469"/>
                <a:gd name="csY417" fmla="*/ 3156388 h 4340049"/>
                <a:gd name="csX418" fmla="*/ 3727861 w 4980469"/>
                <a:gd name="csY418" fmla="*/ 3073656 h 4340049"/>
                <a:gd name="csX419" fmla="*/ 3672183 w 4980469"/>
                <a:gd name="csY419" fmla="*/ 3141715 h 4340049"/>
                <a:gd name="csX420" fmla="*/ 3652269 w 4980469"/>
                <a:gd name="csY420" fmla="*/ 3130121 h 4340049"/>
                <a:gd name="csX421" fmla="*/ 3646767 w 4980469"/>
                <a:gd name="csY421" fmla="*/ 3076211 h 4340049"/>
                <a:gd name="csX422" fmla="*/ 2372380 w 4980469"/>
                <a:gd name="csY422" fmla="*/ 3033437 h 4340049"/>
                <a:gd name="csX423" fmla="*/ 2362947 w 4980469"/>
                <a:gd name="csY423" fmla="*/ 3033437 h 4340049"/>
                <a:gd name="csX424" fmla="*/ 2358165 w 4980469"/>
                <a:gd name="csY424" fmla="*/ 3047651 h 4340049"/>
                <a:gd name="csX425" fmla="*/ 2372380 w 4980469"/>
                <a:gd name="csY425" fmla="*/ 3047651 h 4340049"/>
                <a:gd name="csX426" fmla="*/ 2372380 w 4980469"/>
                <a:gd name="csY426" fmla="*/ 3033437 h 4340049"/>
                <a:gd name="csX427" fmla="*/ 4093965 w 4980469"/>
                <a:gd name="csY427" fmla="*/ 3133331 h 4340049"/>
                <a:gd name="csX428" fmla="*/ 3998918 w 4980469"/>
                <a:gd name="csY428" fmla="*/ 3047717 h 4340049"/>
                <a:gd name="csX429" fmla="*/ 3880028 w 4980469"/>
                <a:gd name="csY429" fmla="*/ 3318708 h 4340049"/>
                <a:gd name="csX430" fmla="*/ 4002193 w 4980469"/>
                <a:gd name="csY430" fmla="*/ 3229294 h 4340049"/>
                <a:gd name="csX431" fmla="*/ 4059510 w 4980469"/>
                <a:gd name="csY431" fmla="*/ 3198704 h 4340049"/>
                <a:gd name="csX432" fmla="*/ 4093965 w 4980469"/>
                <a:gd name="csY432" fmla="*/ 3133331 h 4340049"/>
                <a:gd name="csX433" fmla="*/ 2258206 w 4980469"/>
                <a:gd name="csY433" fmla="*/ 3061997 h 4340049"/>
                <a:gd name="csX434" fmla="*/ 2241502 w 4980469"/>
                <a:gd name="csY434" fmla="*/ 3066647 h 4340049"/>
                <a:gd name="csX435" fmla="*/ 2239275 w 4980469"/>
                <a:gd name="csY435" fmla="*/ 3080993 h 4340049"/>
                <a:gd name="csX436" fmla="*/ 2257878 w 4980469"/>
                <a:gd name="csY436" fmla="*/ 3075818 h 4340049"/>
                <a:gd name="csX437" fmla="*/ 2258206 w 4980469"/>
                <a:gd name="csY437" fmla="*/ 3061997 h 4340049"/>
                <a:gd name="csX438" fmla="*/ 2448496 w 4980469"/>
                <a:gd name="csY438" fmla="*/ 3071495 h 4340049"/>
                <a:gd name="csX439" fmla="*/ 2391376 w 4980469"/>
                <a:gd name="csY439" fmla="*/ 3116562 h 4340049"/>
                <a:gd name="csX440" fmla="*/ 2334846 w 4980469"/>
                <a:gd name="csY440" fmla="*/ 3107588 h 4340049"/>
                <a:gd name="csX441" fmla="*/ 2348602 w 4980469"/>
                <a:gd name="csY441" fmla="*/ 3095207 h 4340049"/>
                <a:gd name="csX442" fmla="*/ 2303928 w 4980469"/>
                <a:gd name="csY442" fmla="*/ 3104116 h 4340049"/>
                <a:gd name="csX443" fmla="*/ 2286896 w 4980469"/>
                <a:gd name="csY443" fmla="*/ 3145122 h 4340049"/>
                <a:gd name="csX444" fmla="*/ 2238882 w 4980469"/>
                <a:gd name="csY444" fmla="*/ 3130318 h 4340049"/>
                <a:gd name="csX445" fmla="*/ 2253555 w 4980469"/>
                <a:gd name="csY445" fmla="*/ 3118920 h 4340049"/>
                <a:gd name="csX446" fmla="*/ 2215497 w 4980469"/>
                <a:gd name="csY446" fmla="*/ 3123636 h 4340049"/>
                <a:gd name="csX447" fmla="*/ 2244122 w 4980469"/>
                <a:gd name="csY447" fmla="*/ 3290017 h 4340049"/>
                <a:gd name="csX448" fmla="*/ 2379651 w 4980469"/>
                <a:gd name="csY448" fmla="*/ 3332857 h 4340049"/>
                <a:gd name="csX449" fmla="*/ 2344671 w 4980469"/>
                <a:gd name="csY449" fmla="*/ 3397837 h 4340049"/>
                <a:gd name="csX450" fmla="*/ 2353318 w 4980469"/>
                <a:gd name="csY450" fmla="*/ 3416178 h 4340049"/>
                <a:gd name="csX451" fmla="*/ 2358296 w 4980469"/>
                <a:gd name="csY451" fmla="*/ 3503954 h 4340049"/>
                <a:gd name="csX452" fmla="*/ 2446138 w 4980469"/>
                <a:gd name="csY452" fmla="*/ 3375500 h 4340049"/>
                <a:gd name="csX453" fmla="*/ 2539219 w 4980469"/>
                <a:gd name="csY453" fmla="*/ 3291392 h 4340049"/>
                <a:gd name="csX454" fmla="*/ 2510397 w 4980469"/>
                <a:gd name="csY454" fmla="*/ 3080796 h 4340049"/>
                <a:gd name="csX455" fmla="*/ 2485375 w 4980469"/>
                <a:gd name="csY455" fmla="*/ 3100906 h 4340049"/>
                <a:gd name="csX456" fmla="*/ 2448627 w 4980469"/>
                <a:gd name="csY456" fmla="*/ 3071364 h 4340049"/>
                <a:gd name="csX457" fmla="*/ 4540967 w 4980469"/>
                <a:gd name="csY457" fmla="*/ 3176039 h 4340049"/>
                <a:gd name="csX458" fmla="*/ 4440025 w 4980469"/>
                <a:gd name="csY458" fmla="*/ 3093963 h 4340049"/>
                <a:gd name="csX459" fmla="*/ 4156260 w 4980469"/>
                <a:gd name="csY459" fmla="*/ 3131234 h 4340049"/>
                <a:gd name="csX460" fmla="*/ 4128748 w 4980469"/>
                <a:gd name="csY460" fmla="*/ 3170341 h 4340049"/>
                <a:gd name="csX461" fmla="*/ 4217506 w 4980469"/>
                <a:gd name="csY461" fmla="*/ 3144925 h 4340049"/>
                <a:gd name="csX462" fmla="*/ 4541033 w 4980469"/>
                <a:gd name="csY462" fmla="*/ 3175974 h 4340049"/>
                <a:gd name="csX463" fmla="*/ 3057228 w 4980469"/>
                <a:gd name="csY463" fmla="*/ 3204534 h 4340049"/>
                <a:gd name="csX464" fmla="*/ 2798092 w 4980469"/>
                <a:gd name="csY464" fmla="*/ 3109553 h 4340049"/>
                <a:gd name="csX465" fmla="*/ 2595946 w 4980469"/>
                <a:gd name="csY465" fmla="*/ 3252090 h 4340049"/>
                <a:gd name="csX466" fmla="*/ 3057228 w 4980469"/>
                <a:gd name="csY466" fmla="*/ 3204468 h 4340049"/>
                <a:gd name="csX467" fmla="*/ 4745471 w 4980469"/>
                <a:gd name="csY467" fmla="*/ 3513583 h 4340049"/>
                <a:gd name="csX468" fmla="*/ 4510180 w 4980469"/>
                <a:gd name="csY468" fmla="*/ 3204468 h 4340049"/>
                <a:gd name="csX469" fmla="*/ 3814196 w 4980469"/>
                <a:gd name="csY469" fmla="*/ 3455022 h 4340049"/>
                <a:gd name="csX470" fmla="*/ 3680305 w 4980469"/>
                <a:gd name="csY470" fmla="*/ 3739507 h 4340049"/>
                <a:gd name="csX471" fmla="*/ 3652662 w 4980469"/>
                <a:gd name="csY471" fmla="*/ 3712192 h 4340049"/>
                <a:gd name="csX472" fmla="*/ 3822908 w 4980469"/>
                <a:gd name="csY472" fmla="*/ 3342486 h 4340049"/>
                <a:gd name="csX473" fmla="*/ 3623382 w 4980469"/>
                <a:gd name="csY473" fmla="*/ 3271152 h 4340049"/>
                <a:gd name="csX474" fmla="*/ 3528466 w 4980469"/>
                <a:gd name="csY474" fmla="*/ 3881651 h 4340049"/>
                <a:gd name="csX475" fmla="*/ 4042479 w 4980469"/>
                <a:gd name="csY475" fmla="*/ 3545287 h 4340049"/>
                <a:gd name="csX476" fmla="*/ 4118398 w 4980469"/>
                <a:gd name="csY476" fmla="*/ 3392989 h 4340049"/>
                <a:gd name="csX477" fmla="*/ 4136805 w 4980469"/>
                <a:gd name="csY477" fmla="*/ 3442183 h 4340049"/>
                <a:gd name="csX478" fmla="*/ 4745537 w 4980469"/>
                <a:gd name="csY478" fmla="*/ 3513517 h 4340049"/>
                <a:gd name="csX479" fmla="*/ 3314005 w 4980469"/>
                <a:gd name="csY479" fmla="*/ 3551641 h 4340049"/>
                <a:gd name="csX480" fmla="*/ 2989824 w 4980469"/>
                <a:gd name="csY480" fmla="*/ 3226805 h 4340049"/>
                <a:gd name="csX481" fmla="*/ 2396223 w 4980469"/>
                <a:gd name="csY481" fmla="*/ 3520788 h 4340049"/>
                <a:gd name="csX482" fmla="*/ 2497624 w 4980469"/>
                <a:gd name="csY482" fmla="*/ 3470022 h 4340049"/>
                <a:gd name="csX483" fmla="*/ 3314005 w 4980469"/>
                <a:gd name="csY483" fmla="*/ 3551706 h 4340049"/>
                <a:gd name="csX484" fmla="*/ 1635259 w 4980469"/>
                <a:gd name="csY484" fmla="*/ 3361416 h 4340049"/>
                <a:gd name="csX485" fmla="*/ 1461673 w 4980469"/>
                <a:gd name="csY485" fmla="*/ 3223530 h 4340049"/>
                <a:gd name="csX486" fmla="*/ 1456825 w 4980469"/>
                <a:gd name="csY486" fmla="*/ 3228312 h 4340049"/>
                <a:gd name="csX487" fmla="*/ 1472415 w 4980469"/>
                <a:gd name="csY487" fmla="*/ 3312812 h 4340049"/>
                <a:gd name="csX488" fmla="*/ 1401343 w 4980469"/>
                <a:gd name="csY488" fmla="*/ 3327092 h 4340049"/>
                <a:gd name="csX489" fmla="*/ 1314091 w 4980469"/>
                <a:gd name="csY489" fmla="*/ 3295388 h 4340049"/>
                <a:gd name="csX490" fmla="*/ 1253238 w 4980469"/>
                <a:gd name="csY490" fmla="*/ 3333774 h 4340049"/>
                <a:gd name="csX491" fmla="*/ 1100088 w 4980469"/>
                <a:gd name="csY491" fmla="*/ 3313664 h 4340049"/>
                <a:gd name="csX492" fmla="*/ 1027575 w 4980469"/>
                <a:gd name="csY492" fmla="*/ 3331612 h 4340049"/>
                <a:gd name="csX493" fmla="*/ 964691 w 4980469"/>
                <a:gd name="csY493" fmla="*/ 3344910 h 4340049"/>
                <a:gd name="csX494" fmla="*/ 1635193 w 4980469"/>
                <a:gd name="csY494" fmla="*/ 3361416 h 4340049"/>
                <a:gd name="csX495" fmla="*/ 2343820 w 4980469"/>
                <a:gd name="csY495" fmla="*/ 3309275 h 4340049"/>
                <a:gd name="csX496" fmla="*/ 2201217 w 4980469"/>
                <a:gd name="csY496" fmla="*/ 3413820 h 4340049"/>
                <a:gd name="csX497" fmla="*/ 2308316 w 4980469"/>
                <a:gd name="csY497" fmla="*/ 3390238 h 4340049"/>
                <a:gd name="csX498" fmla="*/ 2343754 w 4980469"/>
                <a:gd name="csY498" fmla="*/ 3309341 h 4340049"/>
                <a:gd name="csX499" fmla="*/ 1663033 w 4980469"/>
                <a:gd name="csY499" fmla="*/ 3400326 h 4340049"/>
                <a:gd name="csX500" fmla="*/ 928860 w 4980469"/>
                <a:gd name="csY500" fmla="*/ 3389649 h 4340049"/>
                <a:gd name="csX501" fmla="*/ 898073 w 4980469"/>
                <a:gd name="csY501" fmla="*/ 3428034 h 4340049"/>
                <a:gd name="csX502" fmla="*/ 962071 w 4980469"/>
                <a:gd name="csY502" fmla="*/ 3433013 h 4340049"/>
                <a:gd name="csX503" fmla="*/ 1403898 w 4980469"/>
                <a:gd name="csY503" fmla="*/ 3414475 h 4340049"/>
                <a:gd name="csX504" fmla="*/ 1523574 w 4980469"/>
                <a:gd name="csY504" fmla="*/ 3437467 h 4340049"/>
                <a:gd name="csX505" fmla="*/ 1678033 w 4980469"/>
                <a:gd name="csY505" fmla="*/ 3437467 h 4340049"/>
                <a:gd name="csX506" fmla="*/ 1663033 w 4980469"/>
                <a:gd name="csY506" fmla="*/ 3400261 h 4340049"/>
                <a:gd name="csX507" fmla="*/ 2320042 w 4980469"/>
                <a:gd name="csY507" fmla="*/ 3432816 h 4340049"/>
                <a:gd name="csX508" fmla="*/ 2129882 w 4980469"/>
                <a:gd name="csY508" fmla="*/ 3461376 h 4340049"/>
                <a:gd name="csX509" fmla="*/ 2229777 w 4980469"/>
                <a:gd name="csY509" fmla="*/ 3932024 h 4340049"/>
                <a:gd name="csX510" fmla="*/ 2238816 w 4980469"/>
                <a:gd name="csY510" fmla="*/ 3914993 h 4340049"/>
                <a:gd name="csX511" fmla="*/ 2329540 w 4980469"/>
                <a:gd name="csY511" fmla="*/ 3582428 h 4340049"/>
                <a:gd name="csX512" fmla="*/ 2320107 w 4980469"/>
                <a:gd name="csY512" fmla="*/ 3432816 h 4340049"/>
                <a:gd name="csX513" fmla="*/ 978971 w 4980469"/>
                <a:gd name="csY513" fmla="*/ 3470874 h 4340049"/>
                <a:gd name="csX514" fmla="*/ 895715 w 4980469"/>
                <a:gd name="csY514" fmla="*/ 3470874 h 4340049"/>
                <a:gd name="csX515" fmla="*/ 882483 w 4980469"/>
                <a:gd name="csY515" fmla="*/ 3466616 h 4340049"/>
                <a:gd name="csX516" fmla="*/ 841084 w 4980469"/>
                <a:gd name="csY516" fmla="*/ 3546924 h 4340049"/>
                <a:gd name="csX517" fmla="*/ 978971 w 4980469"/>
                <a:gd name="csY517" fmla="*/ 3470874 h 4340049"/>
                <a:gd name="csX518" fmla="*/ 1697030 w 4980469"/>
                <a:gd name="csY518" fmla="*/ 3475591 h 4340049"/>
                <a:gd name="csX519" fmla="*/ 1644757 w 4980469"/>
                <a:gd name="csY519" fmla="*/ 3478014 h 4340049"/>
                <a:gd name="csX520" fmla="*/ 1706528 w 4980469"/>
                <a:gd name="csY520" fmla="*/ 3508866 h 4340049"/>
                <a:gd name="csX521" fmla="*/ 1696964 w 4980469"/>
                <a:gd name="csY521" fmla="*/ 3475591 h 4340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</a:cxnLst>
              <a:rect l="l" t="t" r="r" b="b"/>
              <a:pathLst>
                <a:path w="4980469" h="4340049">
                  <a:moveTo>
                    <a:pt x="3906099" y="0"/>
                  </a:moveTo>
                  <a:cubicBezTo>
                    <a:pt x="3919920" y="2489"/>
                    <a:pt x="3923326" y="18603"/>
                    <a:pt x="3922933" y="30721"/>
                  </a:cubicBezTo>
                  <a:lnTo>
                    <a:pt x="3917955" y="2039737"/>
                  </a:lnTo>
                  <a:lnTo>
                    <a:pt x="4101039" y="2039737"/>
                  </a:lnTo>
                  <a:cubicBezTo>
                    <a:pt x="4114599" y="2039737"/>
                    <a:pt x="4121542" y="2058733"/>
                    <a:pt x="4122722" y="2070393"/>
                  </a:cubicBezTo>
                  <a:cubicBezTo>
                    <a:pt x="4128944" y="2131509"/>
                    <a:pt x="4117678" y="2203170"/>
                    <a:pt x="4122328" y="2265530"/>
                  </a:cubicBezTo>
                  <a:cubicBezTo>
                    <a:pt x="4123573" y="2272867"/>
                    <a:pt x="4105101" y="2287016"/>
                    <a:pt x="4101039" y="2287016"/>
                  </a:cubicBezTo>
                  <a:lnTo>
                    <a:pt x="2495986" y="2287016"/>
                  </a:lnTo>
                  <a:lnTo>
                    <a:pt x="2529525" y="2510254"/>
                  </a:lnTo>
                  <a:lnTo>
                    <a:pt x="2567124" y="2510254"/>
                  </a:lnTo>
                  <a:cubicBezTo>
                    <a:pt x="2576950" y="2410229"/>
                    <a:pt x="2699705" y="2380818"/>
                    <a:pt x="2759969" y="2458113"/>
                  </a:cubicBezTo>
                  <a:cubicBezTo>
                    <a:pt x="2850430" y="2359267"/>
                    <a:pt x="2974364" y="2442916"/>
                    <a:pt x="3013340" y="2547264"/>
                  </a:cubicBezTo>
                  <a:cubicBezTo>
                    <a:pt x="3022576" y="2571894"/>
                    <a:pt x="3024934" y="2605497"/>
                    <a:pt x="3037249" y="2627965"/>
                  </a:cubicBezTo>
                  <a:cubicBezTo>
                    <a:pt x="3048450" y="2648468"/>
                    <a:pt x="3075307" y="2671133"/>
                    <a:pt x="3089587" y="2694518"/>
                  </a:cubicBezTo>
                  <a:cubicBezTo>
                    <a:pt x="3101574" y="2714103"/>
                    <a:pt x="3114348" y="2740174"/>
                    <a:pt x="3119260" y="2762315"/>
                  </a:cubicBezTo>
                  <a:cubicBezTo>
                    <a:pt x="3309485" y="2733689"/>
                    <a:pt x="3298284" y="3015161"/>
                    <a:pt x="3109566" y="2971732"/>
                  </a:cubicBezTo>
                  <a:cubicBezTo>
                    <a:pt x="3096203" y="3021580"/>
                    <a:pt x="3055066" y="3066909"/>
                    <a:pt x="3014519" y="3097696"/>
                  </a:cubicBezTo>
                  <a:cubicBezTo>
                    <a:pt x="3047074" y="3118658"/>
                    <a:pt x="3066267" y="3146694"/>
                    <a:pt x="3084346" y="3179904"/>
                  </a:cubicBezTo>
                  <a:cubicBezTo>
                    <a:pt x="3091224" y="3192547"/>
                    <a:pt x="3094434" y="3213311"/>
                    <a:pt x="3102622" y="3223465"/>
                  </a:cubicBezTo>
                  <a:cubicBezTo>
                    <a:pt x="3111727" y="3234731"/>
                    <a:pt x="3156205" y="3255234"/>
                    <a:pt x="3172909" y="3267287"/>
                  </a:cubicBezTo>
                  <a:cubicBezTo>
                    <a:pt x="3271296" y="3338424"/>
                    <a:pt x="3324355" y="3430589"/>
                    <a:pt x="3354618" y="3546859"/>
                  </a:cubicBezTo>
                  <a:cubicBezTo>
                    <a:pt x="3358809" y="3563039"/>
                    <a:pt x="3358023" y="3585768"/>
                    <a:pt x="3362871" y="3600376"/>
                  </a:cubicBezTo>
                  <a:cubicBezTo>
                    <a:pt x="3373221" y="3631163"/>
                    <a:pt x="3414292" y="3667649"/>
                    <a:pt x="3409182" y="3708654"/>
                  </a:cubicBezTo>
                  <a:cubicBezTo>
                    <a:pt x="3424052" y="3698632"/>
                    <a:pt x="3417043" y="3672038"/>
                    <a:pt x="3419925" y="3655269"/>
                  </a:cubicBezTo>
                  <a:cubicBezTo>
                    <a:pt x="3438070" y="3549807"/>
                    <a:pt x="3488770" y="3432096"/>
                    <a:pt x="3541436" y="3339342"/>
                  </a:cubicBezTo>
                  <a:cubicBezTo>
                    <a:pt x="3551261" y="3321983"/>
                    <a:pt x="3594429" y="3264143"/>
                    <a:pt x="3596984" y="3252679"/>
                  </a:cubicBezTo>
                  <a:cubicBezTo>
                    <a:pt x="3598752" y="3244884"/>
                    <a:pt x="3583817" y="3209643"/>
                    <a:pt x="3581459" y="3196280"/>
                  </a:cubicBezTo>
                  <a:cubicBezTo>
                    <a:pt x="3573926" y="3153047"/>
                    <a:pt x="3575432" y="3099137"/>
                    <a:pt x="3601962" y="3062258"/>
                  </a:cubicBezTo>
                  <a:cubicBezTo>
                    <a:pt x="3624626" y="3030817"/>
                    <a:pt x="3652138" y="3024332"/>
                    <a:pt x="3677750" y="3057149"/>
                  </a:cubicBezTo>
                  <a:cubicBezTo>
                    <a:pt x="3699236" y="3027345"/>
                    <a:pt x="3745940" y="3017454"/>
                    <a:pt x="3761072" y="3057149"/>
                  </a:cubicBezTo>
                  <a:cubicBezTo>
                    <a:pt x="3796444" y="3037760"/>
                    <a:pt x="3819633" y="3028851"/>
                    <a:pt x="3853630" y="3057149"/>
                  </a:cubicBezTo>
                  <a:cubicBezTo>
                    <a:pt x="3880749" y="3011624"/>
                    <a:pt x="3910946" y="2967343"/>
                    <a:pt x="3969965" y="2966557"/>
                  </a:cubicBezTo>
                  <a:cubicBezTo>
                    <a:pt x="3971734" y="2933543"/>
                    <a:pt x="3957061" y="2899087"/>
                    <a:pt x="3970227" y="2866990"/>
                  </a:cubicBezTo>
                  <a:cubicBezTo>
                    <a:pt x="3932300" y="2863060"/>
                    <a:pt x="3768277" y="2814259"/>
                    <a:pt x="3827231" y="2754913"/>
                  </a:cubicBezTo>
                  <a:cubicBezTo>
                    <a:pt x="3865224" y="2716724"/>
                    <a:pt x="4008220" y="2725305"/>
                    <a:pt x="4061999" y="2718623"/>
                  </a:cubicBezTo>
                  <a:cubicBezTo>
                    <a:pt x="4169884" y="2573204"/>
                    <a:pt x="4391552" y="2515560"/>
                    <a:pt x="4538347" y="2638839"/>
                  </a:cubicBezTo>
                  <a:cubicBezTo>
                    <a:pt x="4679247" y="2757205"/>
                    <a:pt x="4651342" y="2972256"/>
                    <a:pt x="4517189" y="3083220"/>
                  </a:cubicBezTo>
                  <a:cubicBezTo>
                    <a:pt x="4547059" y="3107195"/>
                    <a:pt x="4570182" y="3127894"/>
                    <a:pt x="4581580" y="3166148"/>
                  </a:cubicBezTo>
                  <a:cubicBezTo>
                    <a:pt x="4584789" y="3176826"/>
                    <a:pt x="4581317" y="3192022"/>
                    <a:pt x="4585968" y="3199817"/>
                  </a:cubicBezTo>
                  <a:cubicBezTo>
                    <a:pt x="4588261" y="3203617"/>
                    <a:pt x="4645512" y="3240561"/>
                    <a:pt x="4657499" y="3251893"/>
                  </a:cubicBezTo>
                  <a:cubicBezTo>
                    <a:pt x="4738004" y="3327747"/>
                    <a:pt x="4779403" y="3434061"/>
                    <a:pt x="4788246" y="3543060"/>
                  </a:cubicBezTo>
                  <a:cubicBezTo>
                    <a:pt x="4903992" y="3616490"/>
                    <a:pt x="4924757" y="3721297"/>
                    <a:pt x="4940282" y="3848703"/>
                  </a:cubicBezTo>
                  <a:cubicBezTo>
                    <a:pt x="4956723" y="3983772"/>
                    <a:pt x="4969366" y="4135808"/>
                    <a:pt x="4978340" y="4271860"/>
                  </a:cubicBezTo>
                  <a:cubicBezTo>
                    <a:pt x="4979256" y="4285616"/>
                    <a:pt x="4983711" y="4328652"/>
                    <a:pt x="4976112" y="4336120"/>
                  </a:cubicBezTo>
                  <a:lnTo>
                    <a:pt x="3721245" y="4340050"/>
                  </a:lnTo>
                  <a:lnTo>
                    <a:pt x="3710044" y="4320399"/>
                  </a:lnTo>
                  <a:lnTo>
                    <a:pt x="3741814" y="3946173"/>
                  </a:lnTo>
                  <a:cubicBezTo>
                    <a:pt x="3612639" y="3989471"/>
                    <a:pt x="3479076" y="3937526"/>
                    <a:pt x="3430341" y="3808221"/>
                  </a:cubicBezTo>
                  <a:lnTo>
                    <a:pt x="3474097" y="4301402"/>
                  </a:lnTo>
                  <a:lnTo>
                    <a:pt x="3457983" y="4325836"/>
                  </a:lnTo>
                  <a:lnTo>
                    <a:pt x="2215366" y="4324460"/>
                  </a:lnTo>
                  <a:lnTo>
                    <a:pt x="2202461" y="4301402"/>
                  </a:lnTo>
                  <a:lnTo>
                    <a:pt x="2229580" y="4010760"/>
                  </a:lnTo>
                  <a:cubicBezTo>
                    <a:pt x="2155953" y="3883027"/>
                    <a:pt x="2104663" y="3736166"/>
                    <a:pt x="2096213" y="3587406"/>
                  </a:cubicBezTo>
                  <a:cubicBezTo>
                    <a:pt x="2094772" y="3562056"/>
                    <a:pt x="2091955" y="3458625"/>
                    <a:pt x="2097327" y="3440742"/>
                  </a:cubicBezTo>
                  <a:cubicBezTo>
                    <a:pt x="2104270" y="3417488"/>
                    <a:pt x="2157722" y="3423973"/>
                    <a:pt x="2158442" y="3415720"/>
                  </a:cubicBezTo>
                  <a:lnTo>
                    <a:pt x="2027434" y="2477043"/>
                  </a:lnTo>
                  <a:lnTo>
                    <a:pt x="2010861" y="2488965"/>
                  </a:lnTo>
                  <a:lnTo>
                    <a:pt x="1768036" y="3544697"/>
                  </a:lnTo>
                  <a:cubicBezTo>
                    <a:pt x="1768167" y="3564480"/>
                    <a:pt x="1790046" y="3569523"/>
                    <a:pt x="1801771" y="3582231"/>
                  </a:cubicBezTo>
                  <a:cubicBezTo>
                    <a:pt x="1884503" y="3672038"/>
                    <a:pt x="1888761" y="3774880"/>
                    <a:pt x="1901403" y="3891543"/>
                  </a:cubicBezTo>
                  <a:cubicBezTo>
                    <a:pt x="1916469" y="4030870"/>
                    <a:pt x="1920989" y="4171770"/>
                    <a:pt x="1938020" y="4310966"/>
                  </a:cubicBezTo>
                  <a:lnTo>
                    <a:pt x="1932256" y="4326360"/>
                  </a:lnTo>
                  <a:lnTo>
                    <a:pt x="682433" y="4335399"/>
                  </a:lnTo>
                  <a:lnTo>
                    <a:pt x="666319" y="4310966"/>
                  </a:lnTo>
                  <a:cubicBezTo>
                    <a:pt x="683415" y="4171770"/>
                    <a:pt x="687870" y="4030935"/>
                    <a:pt x="702936" y="3891543"/>
                  </a:cubicBezTo>
                  <a:cubicBezTo>
                    <a:pt x="712434" y="3803701"/>
                    <a:pt x="719508" y="3714419"/>
                    <a:pt x="760907" y="3635683"/>
                  </a:cubicBezTo>
                  <a:cubicBezTo>
                    <a:pt x="787174" y="3585768"/>
                    <a:pt x="792611" y="3562449"/>
                    <a:pt x="812197" y="3511028"/>
                  </a:cubicBezTo>
                  <a:cubicBezTo>
                    <a:pt x="836630" y="3446900"/>
                    <a:pt x="875474" y="3385850"/>
                    <a:pt x="921655" y="3335215"/>
                  </a:cubicBezTo>
                  <a:cubicBezTo>
                    <a:pt x="904558" y="3323883"/>
                    <a:pt x="879863" y="3332922"/>
                    <a:pt x="867024" y="3313860"/>
                  </a:cubicBezTo>
                  <a:cubicBezTo>
                    <a:pt x="862111" y="3303576"/>
                    <a:pt x="867941" y="3251238"/>
                    <a:pt x="869382" y="3235386"/>
                  </a:cubicBezTo>
                  <a:cubicBezTo>
                    <a:pt x="890540" y="3011951"/>
                    <a:pt x="977595" y="2663403"/>
                    <a:pt x="1187930" y="2545889"/>
                  </a:cubicBezTo>
                  <a:cubicBezTo>
                    <a:pt x="1285007" y="2491651"/>
                    <a:pt x="1396627" y="2493223"/>
                    <a:pt x="1494818" y="2543465"/>
                  </a:cubicBezTo>
                  <a:lnTo>
                    <a:pt x="1525670" y="2329594"/>
                  </a:lnTo>
                  <a:cubicBezTo>
                    <a:pt x="1477656" y="2342825"/>
                    <a:pt x="1419095" y="2328676"/>
                    <a:pt x="1387718" y="2289243"/>
                  </a:cubicBezTo>
                  <a:lnTo>
                    <a:pt x="26275" y="2285771"/>
                  </a:lnTo>
                  <a:cubicBezTo>
                    <a:pt x="11865" y="2281120"/>
                    <a:pt x="5642" y="2276011"/>
                    <a:pt x="3611" y="2260879"/>
                  </a:cubicBezTo>
                  <a:cubicBezTo>
                    <a:pt x="-1171" y="2225114"/>
                    <a:pt x="-1236" y="2096464"/>
                    <a:pt x="3611" y="2060698"/>
                  </a:cubicBezTo>
                  <a:cubicBezTo>
                    <a:pt x="4463" y="2054410"/>
                    <a:pt x="9703" y="2039540"/>
                    <a:pt x="15729" y="2039540"/>
                  </a:cubicBezTo>
                  <a:lnTo>
                    <a:pt x="196456" y="2039540"/>
                  </a:lnTo>
                  <a:lnTo>
                    <a:pt x="203596" y="2032401"/>
                  </a:lnTo>
                  <a:lnTo>
                    <a:pt x="203596" y="21420"/>
                  </a:lnTo>
                  <a:cubicBezTo>
                    <a:pt x="203596" y="19062"/>
                    <a:pt x="214994" y="7205"/>
                    <a:pt x="213094" y="0"/>
                  </a:cubicBezTo>
                  <a:lnTo>
                    <a:pt x="3905968" y="0"/>
                  </a:lnTo>
                  <a:close/>
                  <a:moveTo>
                    <a:pt x="3884744" y="38058"/>
                  </a:moveTo>
                  <a:lnTo>
                    <a:pt x="248925" y="38058"/>
                  </a:lnTo>
                  <a:lnTo>
                    <a:pt x="241785" y="45198"/>
                  </a:lnTo>
                  <a:lnTo>
                    <a:pt x="241785" y="2039737"/>
                  </a:lnTo>
                  <a:lnTo>
                    <a:pt x="1140636" y="2039737"/>
                  </a:lnTo>
                  <a:cubicBezTo>
                    <a:pt x="1086660" y="1977573"/>
                    <a:pt x="1022597" y="1924450"/>
                    <a:pt x="966983" y="1863858"/>
                  </a:cubicBezTo>
                  <a:cubicBezTo>
                    <a:pt x="904754" y="1796127"/>
                    <a:pt x="853137" y="1754663"/>
                    <a:pt x="897221" y="1656079"/>
                  </a:cubicBezTo>
                  <a:cubicBezTo>
                    <a:pt x="938096" y="1564766"/>
                    <a:pt x="1094390" y="1429172"/>
                    <a:pt x="1166837" y="1350370"/>
                  </a:cubicBezTo>
                  <a:cubicBezTo>
                    <a:pt x="1270072" y="1238096"/>
                    <a:pt x="1372783" y="1125232"/>
                    <a:pt x="1476083" y="1012958"/>
                  </a:cubicBezTo>
                  <a:cubicBezTo>
                    <a:pt x="1482634" y="1005818"/>
                    <a:pt x="1483223" y="995534"/>
                    <a:pt x="1489905" y="988721"/>
                  </a:cubicBezTo>
                  <a:cubicBezTo>
                    <a:pt x="1508312" y="970053"/>
                    <a:pt x="1773277" y="868652"/>
                    <a:pt x="1820833" y="848870"/>
                  </a:cubicBezTo>
                  <a:cubicBezTo>
                    <a:pt x="1840484" y="840682"/>
                    <a:pt x="1861577" y="831184"/>
                    <a:pt x="1882538" y="827253"/>
                  </a:cubicBezTo>
                  <a:lnTo>
                    <a:pt x="1816182" y="724936"/>
                  </a:lnTo>
                  <a:cubicBezTo>
                    <a:pt x="1660544" y="748452"/>
                    <a:pt x="1639648" y="524362"/>
                    <a:pt x="1797186" y="520890"/>
                  </a:cubicBezTo>
                  <a:cubicBezTo>
                    <a:pt x="1881228" y="209155"/>
                    <a:pt x="2323710" y="213609"/>
                    <a:pt x="2398385" y="527899"/>
                  </a:cubicBezTo>
                  <a:cubicBezTo>
                    <a:pt x="2474697" y="538707"/>
                    <a:pt x="2521402" y="606504"/>
                    <a:pt x="2488912" y="679934"/>
                  </a:cubicBezTo>
                  <a:cubicBezTo>
                    <a:pt x="2478693" y="703057"/>
                    <a:pt x="2449413" y="728538"/>
                    <a:pt x="2424848" y="734761"/>
                  </a:cubicBezTo>
                  <a:cubicBezTo>
                    <a:pt x="2408669" y="738823"/>
                    <a:pt x="2382402" y="733451"/>
                    <a:pt x="2372445" y="739412"/>
                  </a:cubicBezTo>
                  <a:cubicBezTo>
                    <a:pt x="2369104" y="741443"/>
                    <a:pt x="2337073" y="792602"/>
                    <a:pt x="2327313" y="803606"/>
                  </a:cubicBezTo>
                  <a:cubicBezTo>
                    <a:pt x="2308382" y="824895"/>
                    <a:pt x="2285979" y="841468"/>
                    <a:pt x="2263118" y="858237"/>
                  </a:cubicBezTo>
                  <a:lnTo>
                    <a:pt x="2610422" y="1086257"/>
                  </a:lnTo>
                  <a:lnTo>
                    <a:pt x="2705404" y="1540529"/>
                  </a:lnTo>
                  <a:lnTo>
                    <a:pt x="2739924" y="1449085"/>
                  </a:lnTo>
                  <a:cubicBezTo>
                    <a:pt x="2749947" y="1392883"/>
                    <a:pt x="2787153" y="1316701"/>
                    <a:pt x="2790690" y="1261678"/>
                  </a:cubicBezTo>
                  <a:cubicBezTo>
                    <a:pt x="2792394" y="1235017"/>
                    <a:pt x="2778900" y="1199580"/>
                    <a:pt x="2776803" y="1171937"/>
                  </a:cubicBezTo>
                  <a:cubicBezTo>
                    <a:pt x="2772022" y="1110952"/>
                    <a:pt x="2774445" y="982367"/>
                    <a:pt x="2867003" y="1031758"/>
                  </a:cubicBezTo>
                  <a:lnTo>
                    <a:pt x="2876566" y="1007980"/>
                  </a:lnTo>
                  <a:lnTo>
                    <a:pt x="2793311" y="1007980"/>
                  </a:lnTo>
                  <a:cubicBezTo>
                    <a:pt x="2787284" y="1007980"/>
                    <a:pt x="2782044" y="993110"/>
                    <a:pt x="2781192" y="986822"/>
                  </a:cubicBezTo>
                  <a:cubicBezTo>
                    <a:pt x="2774052" y="933698"/>
                    <a:pt x="2784402" y="873368"/>
                    <a:pt x="2786367" y="820375"/>
                  </a:cubicBezTo>
                  <a:cubicBezTo>
                    <a:pt x="2787808" y="782121"/>
                    <a:pt x="2768615" y="693101"/>
                    <a:pt x="2817023" y="689367"/>
                  </a:cubicBezTo>
                  <a:lnTo>
                    <a:pt x="3082447" y="685633"/>
                  </a:lnTo>
                  <a:cubicBezTo>
                    <a:pt x="3092796" y="689170"/>
                    <a:pt x="3094238" y="696114"/>
                    <a:pt x="3095482" y="705874"/>
                  </a:cubicBezTo>
                  <a:cubicBezTo>
                    <a:pt x="3102950" y="762208"/>
                    <a:pt x="3084019" y="828498"/>
                    <a:pt x="3090504" y="886797"/>
                  </a:cubicBezTo>
                  <a:cubicBezTo>
                    <a:pt x="3092272" y="903042"/>
                    <a:pt x="3100854" y="916077"/>
                    <a:pt x="3103408" y="931012"/>
                  </a:cubicBezTo>
                  <a:cubicBezTo>
                    <a:pt x="3121029" y="1034902"/>
                    <a:pt x="3117950" y="1119075"/>
                    <a:pt x="3097775" y="1222047"/>
                  </a:cubicBezTo>
                  <a:cubicBezTo>
                    <a:pt x="3073669" y="1344737"/>
                    <a:pt x="3066529" y="1470833"/>
                    <a:pt x="3035939" y="1592867"/>
                  </a:cubicBezTo>
                  <a:cubicBezTo>
                    <a:pt x="3002335" y="1726692"/>
                    <a:pt x="2929953" y="1907288"/>
                    <a:pt x="2822002" y="1997094"/>
                  </a:cubicBezTo>
                  <a:cubicBezTo>
                    <a:pt x="2802743" y="2013142"/>
                    <a:pt x="2780210" y="2022903"/>
                    <a:pt x="2762458" y="2039803"/>
                  </a:cubicBezTo>
                  <a:lnTo>
                    <a:pt x="3880028" y="2039803"/>
                  </a:lnTo>
                  <a:lnTo>
                    <a:pt x="3884810" y="38123"/>
                  </a:lnTo>
                  <a:close/>
                  <a:moveTo>
                    <a:pt x="2196500" y="399445"/>
                  </a:moveTo>
                  <a:cubicBezTo>
                    <a:pt x="2172853" y="446477"/>
                    <a:pt x="2101126" y="460888"/>
                    <a:pt x="2056911" y="431935"/>
                  </a:cubicBezTo>
                  <a:cubicBezTo>
                    <a:pt x="2040600" y="421258"/>
                    <a:pt x="2035687" y="405013"/>
                    <a:pt x="2020490" y="394663"/>
                  </a:cubicBezTo>
                  <a:cubicBezTo>
                    <a:pt x="1990358" y="471434"/>
                    <a:pt x="1908412" y="522724"/>
                    <a:pt x="1832296" y="546502"/>
                  </a:cubicBezTo>
                  <a:cubicBezTo>
                    <a:pt x="1814282" y="641156"/>
                    <a:pt x="1848869" y="741508"/>
                    <a:pt x="1923085" y="803410"/>
                  </a:cubicBezTo>
                  <a:cubicBezTo>
                    <a:pt x="1928195" y="807668"/>
                    <a:pt x="1965925" y="839699"/>
                    <a:pt x="1963239" y="820441"/>
                  </a:cubicBezTo>
                  <a:cubicBezTo>
                    <a:pt x="1955051" y="762339"/>
                    <a:pt x="1971493" y="693297"/>
                    <a:pt x="2006996" y="645086"/>
                  </a:cubicBezTo>
                  <a:cubicBezTo>
                    <a:pt x="2016494" y="632182"/>
                    <a:pt x="2046692" y="597006"/>
                    <a:pt x="2063199" y="605980"/>
                  </a:cubicBezTo>
                  <a:cubicBezTo>
                    <a:pt x="2083636" y="616985"/>
                    <a:pt x="2112917" y="699389"/>
                    <a:pt x="2157656" y="674432"/>
                  </a:cubicBezTo>
                  <a:cubicBezTo>
                    <a:pt x="2176587" y="644562"/>
                    <a:pt x="2108463" y="581874"/>
                    <a:pt x="2102174" y="557507"/>
                  </a:cubicBezTo>
                  <a:cubicBezTo>
                    <a:pt x="2097785" y="540410"/>
                    <a:pt x="2111607" y="529667"/>
                    <a:pt x="2126607" y="537790"/>
                  </a:cubicBezTo>
                  <a:cubicBezTo>
                    <a:pt x="2151826" y="551415"/>
                    <a:pt x="2160342" y="587049"/>
                    <a:pt x="2175342" y="608338"/>
                  </a:cubicBezTo>
                  <a:cubicBezTo>
                    <a:pt x="2182286" y="618229"/>
                    <a:pt x="2193946" y="625304"/>
                    <a:pt x="2201086" y="634933"/>
                  </a:cubicBezTo>
                  <a:cubicBezTo>
                    <a:pt x="2240847" y="688319"/>
                    <a:pt x="2250083" y="762732"/>
                    <a:pt x="2239275" y="827384"/>
                  </a:cubicBezTo>
                  <a:cubicBezTo>
                    <a:pt x="2330588" y="768496"/>
                    <a:pt x="2385022" y="659300"/>
                    <a:pt x="2362947" y="550367"/>
                  </a:cubicBezTo>
                  <a:cubicBezTo>
                    <a:pt x="2288337" y="526916"/>
                    <a:pt x="2230235" y="478640"/>
                    <a:pt x="2205933" y="402589"/>
                  </a:cubicBezTo>
                  <a:lnTo>
                    <a:pt x="2196500" y="399510"/>
                  </a:lnTo>
                  <a:close/>
                  <a:moveTo>
                    <a:pt x="1792142" y="561044"/>
                  </a:moveTo>
                  <a:cubicBezTo>
                    <a:pt x="1698405" y="562485"/>
                    <a:pt x="1708951" y="693690"/>
                    <a:pt x="1801640" y="689367"/>
                  </a:cubicBezTo>
                  <a:cubicBezTo>
                    <a:pt x="1794566" y="647379"/>
                    <a:pt x="1779565" y="603753"/>
                    <a:pt x="1792142" y="561044"/>
                  </a:cubicBezTo>
                  <a:close/>
                  <a:moveTo>
                    <a:pt x="2391441" y="698865"/>
                  </a:moveTo>
                  <a:cubicBezTo>
                    <a:pt x="2457994" y="703057"/>
                    <a:pt x="2485047" y="618491"/>
                    <a:pt x="2431792" y="580040"/>
                  </a:cubicBezTo>
                  <a:cubicBezTo>
                    <a:pt x="2424128" y="574472"/>
                    <a:pt x="2407883" y="561765"/>
                    <a:pt x="2405656" y="577551"/>
                  </a:cubicBezTo>
                  <a:cubicBezTo>
                    <a:pt x="2400219" y="615544"/>
                    <a:pt x="2407228" y="659300"/>
                    <a:pt x="2391441" y="698865"/>
                  </a:cubicBezTo>
                  <a:close/>
                  <a:moveTo>
                    <a:pt x="2042500" y="694542"/>
                  </a:moveTo>
                  <a:cubicBezTo>
                    <a:pt x="2009813" y="729390"/>
                    <a:pt x="2092152" y="757622"/>
                    <a:pt x="2118419" y="760177"/>
                  </a:cubicBezTo>
                  <a:cubicBezTo>
                    <a:pt x="2135385" y="761880"/>
                    <a:pt x="2190212" y="757360"/>
                    <a:pt x="2195649" y="738430"/>
                  </a:cubicBezTo>
                  <a:cubicBezTo>
                    <a:pt x="2206260" y="701813"/>
                    <a:pt x="2148289" y="727425"/>
                    <a:pt x="2128834" y="726377"/>
                  </a:cubicBezTo>
                  <a:cubicBezTo>
                    <a:pt x="2093200" y="724412"/>
                    <a:pt x="2074400" y="697882"/>
                    <a:pt x="2042434" y="694542"/>
                  </a:cubicBezTo>
                  <a:close/>
                  <a:moveTo>
                    <a:pt x="2824163" y="734565"/>
                  </a:moveTo>
                  <a:lnTo>
                    <a:pt x="2824163" y="841533"/>
                  </a:lnTo>
                  <a:cubicBezTo>
                    <a:pt x="2848465" y="837668"/>
                    <a:pt x="2878728" y="815004"/>
                    <a:pt x="2897725" y="798628"/>
                  </a:cubicBezTo>
                  <a:cubicBezTo>
                    <a:pt x="2916197" y="782645"/>
                    <a:pt x="2944167" y="734892"/>
                    <a:pt x="2966897" y="748779"/>
                  </a:cubicBezTo>
                  <a:cubicBezTo>
                    <a:pt x="2992706" y="764500"/>
                    <a:pt x="2939451" y="813497"/>
                    <a:pt x="2943119" y="836817"/>
                  </a:cubicBezTo>
                  <a:cubicBezTo>
                    <a:pt x="2967028" y="842909"/>
                    <a:pt x="3008689" y="785462"/>
                    <a:pt x="3013012" y="784413"/>
                  </a:cubicBezTo>
                  <a:cubicBezTo>
                    <a:pt x="3036856" y="778649"/>
                    <a:pt x="3045240" y="795942"/>
                    <a:pt x="3033712" y="815725"/>
                  </a:cubicBezTo>
                  <a:cubicBezTo>
                    <a:pt x="3012161" y="852800"/>
                    <a:pt x="2922223" y="911361"/>
                    <a:pt x="2902703" y="841599"/>
                  </a:cubicBezTo>
                  <a:cubicBezTo>
                    <a:pt x="2878139" y="861512"/>
                    <a:pt x="2851675" y="880181"/>
                    <a:pt x="2819447" y="884373"/>
                  </a:cubicBezTo>
                  <a:lnTo>
                    <a:pt x="2819447" y="969987"/>
                  </a:lnTo>
                  <a:lnTo>
                    <a:pt x="2921699" y="969987"/>
                  </a:lnTo>
                  <a:cubicBezTo>
                    <a:pt x="2932114" y="954725"/>
                    <a:pt x="2929953" y="934549"/>
                    <a:pt x="2938272" y="915225"/>
                  </a:cubicBezTo>
                  <a:cubicBezTo>
                    <a:pt x="2953731" y="879264"/>
                    <a:pt x="2979081" y="874351"/>
                    <a:pt x="3009671" y="898653"/>
                  </a:cubicBezTo>
                  <a:cubicBezTo>
                    <a:pt x="3008034" y="871141"/>
                    <a:pt x="3020611" y="840747"/>
                    <a:pt x="3052511" y="851097"/>
                  </a:cubicBezTo>
                  <a:lnTo>
                    <a:pt x="3057293" y="722708"/>
                  </a:lnTo>
                  <a:cubicBezTo>
                    <a:pt x="3027947" y="718320"/>
                    <a:pt x="2997029" y="726901"/>
                    <a:pt x="2969517" y="727687"/>
                  </a:cubicBezTo>
                  <a:cubicBezTo>
                    <a:pt x="2929298" y="728800"/>
                    <a:pt x="2878859" y="722774"/>
                    <a:pt x="2840670" y="727228"/>
                  </a:cubicBezTo>
                  <a:cubicBezTo>
                    <a:pt x="2833727" y="728014"/>
                    <a:pt x="2828421" y="727818"/>
                    <a:pt x="2824294" y="734630"/>
                  </a:cubicBezTo>
                  <a:close/>
                  <a:moveTo>
                    <a:pt x="1892036" y="1103026"/>
                  </a:moveTo>
                  <a:cubicBezTo>
                    <a:pt x="1891905" y="1022325"/>
                    <a:pt x="1899569" y="940379"/>
                    <a:pt x="1930094" y="865311"/>
                  </a:cubicBezTo>
                  <a:cubicBezTo>
                    <a:pt x="1878542" y="899046"/>
                    <a:pt x="1835571" y="959375"/>
                    <a:pt x="1811924" y="1015775"/>
                  </a:cubicBezTo>
                  <a:cubicBezTo>
                    <a:pt x="1807798" y="1025666"/>
                    <a:pt x="1790701" y="1063331"/>
                    <a:pt x="1799872" y="1070274"/>
                  </a:cubicBezTo>
                  <a:lnTo>
                    <a:pt x="1892036" y="1103026"/>
                  </a:lnTo>
                  <a:close/>
                  <a:moveTo>
                    <a:pt x="1853978" y="879657"/>
                  </a:moveTo>
                  <a:lnTo>
                    <a:pt x="1526194" y="1015512"/>
                  </a:lnTo>
                  <a:cubicBezTo>
                    <a:pt x="1585410" y="1184514"/>
                    <a:pt x="1610040" y="1363013"/>
                    <a:pt x="1627726" y="1540857"/>
                  </a:cubicBezTo>
                  <a:cubicBezTo>
                    <a:pt x="1669976" y="1552451"/>
                    <a:pt x="1717270" y="1546556"/>
                    <a:pt x="1761158" y="1550093"/>
                  </a:cubicBezTo>
                  <a:cubicBezTo>
                    <a:pt x="1785067" y="1551992"/>
                    <a:pt x="1810876" y="1555464"/>
                    <a:pt x="1821815" y="1579832"/>
                  </a:cubicBezTo>
                  <a:cubicBezTo>
                    <a:pt x="1835244" y="1609833"/>
                    <a:pt x="1835440" y="1703569"/>
                    <a:pt x="1800461" y="1717587"/>
                  </a:cubicBezTo>
                  <a:cubicBezTo>
                    <a:pt x="1768429" y="1730426"/>
                    <a:pt x="1636766" y="1705403"/>
                    <a:pt x="1630477" y="1711692"/>
                  </a:cubicBezTo>
                  <a:cubicBezTo>
                    <a:pt x="1627529" y="1808114"/>
                    <a:pt x="1619407" y="1904143"/>
                    <a:pt x="1592485" y="1996963"/>
                  </a:cubicBezTo>
                  <a:cubicBezTo>
                    <a:pt x="1651177" y="1981504"/>
                    <a:pt x="1802623" y="1977705"/>
                    <a:pt x="1841860" y="2030566"/>
                  </a:cubicBezTo>
                  <a:cubicBezTo>
                    <a:pt x="1856664" y="2050480"/>
                    <a:pt x="1867014" y="2084542"/>
                    <a:pt x="1835047" y="2092206"/>
                  </a:cubicBezTo>
                  <a:lnTo>
                    <a:pt x="1835047" y="2101508"/>
                  </a:lnTo>
                  <a:cubicBezTo>
                    <a:pt x="1857384" y="2107665"/>
                    <a:pt x="1895180" y="2143234"/>
                    <a:pt x="1896687" y="2166095"/>
                  </a:cubicBezTo>
                  <a:cubicBezTo>
                    <a:pt x="1897538" y="2178868"/>
                    <a:pt x="1880835" y="2197799"/>
                    <a:pt x="1894460" y="2196816"/>
                  </a:cubicBezTo>
                  <a:cubicBezTo>
                    <a:pt x="1932387" y="2194131"/>
                    <a:pt x="1965532" y="2172711"/>
                    <a:pt x="2001428" y="2163409"/>
                  </a:cubicBezTo>
                  <a:cubicBezTo>
                    <a:pt x="2002935" y="2156728"/>
                    <a:pt x="2000446" y="2155614"/>
                    <a:pt x="1996778" y="2151422"/>
                  </a:cubicBezTo>
                  <a:cubicBezTo>
                    <a:pt x="1982563" y="2135308"/>
                    <a:pt x="1956623" y="2118473"/>
                    <a:pt x="1939723" y="2099084"/>
                  </a:cubicBezTo>
                  <a:cubicBezTo>
                    <a:pt x="1812579" y="1953337"/>
                    <a:pt x="1801444" y="1767436"/>
                    <a:pt x="1907233" y="1605640"/>
                  </a:cubicBezTo>
                  <a:cubicBezTo>
                    <a:pt x="1916338" y="1591753"/>
                    <a:pt x="1960423" y="1542887"/>
                    <a:pt x="1958981" y="1533782"/>
                  </a:cubicBezTo>
                  <a:cubicBezTo>
                    <a:pt x="1848083" y="1435002"/>
                    <a:pt x="1744979" y="1283883"/>
                    <a:pt x="1706921" y="1138398"/>
                  </a:cubicBezTo>
                  <a:cubicBezTo>
                    <a:pt x="1703056" y="1123529"/>
                    <a:pt x="1681767" y="1045382"/>
                    <a:pt x="1700239" y="1041059"/>
                  </a:cubicBezTo>
                  <a:lnTo>
                    <a:pt x="1758866" y="1055601"/>
                  </a:lnTo>
                  <a:cubicBezTo>
                    <a:pt x="1773539" y="990162"/>
                    <a:pt x="1810745" y="930160"/>
                    <a:pt x="1854044" y="879722"/>
                  </a:cubicBezTo>
                  <a:close/>
                  <a:moveTo>
                    <a:pt x="1970510" y="879722"/>
                  </a:moveTo>
                  <a:cubicBezTo>
                    <a:pt x="1885617" y="1020229"/>
                    <a:pt x="2072042" y="1089532"/>
                    <a:pt x="2180648" y="1032609"/>
                  </a:cubicBezTo>
                  <a:cubicBezTo>
                    <a:pt x="2240912" y="1001036"/>
                    <a:pt x="2230104" y="964485"/>
                    <a:pt x="2208291" y="908216"/>
                  </a:cubicBezTo>
                  <a:cubicBezTo>
                    <a:pt x="2166565" y="973786"/>
                    <a:pt x="2095427" y="1012696"/>
                    <a:pt x="2025075" y="958131"/>
                  </a:cubicBezTo>
                  <a:cubicBezTo>
                    <a:pt x="1997760" y="936907"/>
                    <a:pt x="1987738" y="908020"/>
                    <a:pt x="1970510" y="879657"/>
                  </a:cubicBezTo>
                  <a:close/>
                  <a:moveTo>
                    <a:pt x="3051856" y="1249821"/>
                  </a:moveTo>
                  <a:cubicBezTo>
                    <a:pt x="3081857" y="1139447"/>
                    <a:pt x="3092272" y="1006538"/>
                    <a:pt x="3050088" y="898522"/>
                  </a:cubicBezTo>
                  <a:lnTo>
                    <a:pt x="3041769" y="1111345"/>
                  </a:lnTo>
                  <a:cubicBezTo>
                    <a:pt x="3026833" y="1122481"/>
                    <a:pt x="3012292" y="1115603"/>
                    <a:pt x="3007051" y="1098506"/>
                  </a:cubicBezTo>
                  <a:cubicBezTo>
                    <a:pt x="3000173" y="1076038"/>
                    <a:pt x="3004038" y="1025142"/>
                    <a:pt x="2999584" y="996647"/>
                  </a:cubicBezTo>
                  <a:cubicBezTo>
                    <a:pt x="2995850" y="972804"/>
                    <a:pt x="2989365" y="948829"/>
                    <a:pt x="2978819" y="927147"/>
                  </a:cubicBezTo>
                  <a:cubicBezTo>
                    <a:pt x="2949670" y="959768"/>
                    <a:pt x="2980915" y="1091759"/>
                    <a:pt x="2962574" y="1115341"/>
                  </a:cubicBezTo>
                  <a:cubicBezTo>
                    <a:pt x="2917310" y="1141543"/>
                    <a:pt x="2923075" y="1079183"/>
                    <a:pt x="2916983" y="1050623"/>
                  </a:cubicBezTo>
                  <a:cubicBezTo>
                    <a:pt x="2915869" y="1045579"/>
                    <a:pt x="2916066" y="1032347"/>
                    <a:pt x="2907550" y="1036539"/>
                  </a:cubicBezTo>
                  <a:cubicBezTo>
                    <a:pt x="2886851" y="1046627"/>
                    <a:pt x="2919603" y="1136826"/>
                    <a:pt x="2878925" y="1136826"/>
                  </a:cubicBezTo>
                  <a:cubicBezTo>
                    <a:pt x="2847810" y="1136826"/>
                    <a:pt x="2857505" y="1054357"/>
                    <a:pt x="2831434" y="1060252"/>
                  </a:cubicBezTo>
                  <a:cubicBezTo>
                    <a:pt x="2802285" y="1066868"/>
                    <a:pt x="2818661" y="1202331"/>
                    <a:pt x="2825015" y="1228205"/>
                  </a:cubicBezTo>
                  <a:lnTo>
                    <a:pt x="2832024" y="1235476"/>
                  </a:lnTo>
                  <a:lnTo>
                    <a:pt x="3051856" y="1249756"/>
                  </a:lnTo>
                  <a:close/>
                  <a:moveTo>
                    <a:pt x="2319125" y="1130538"/>
                  </a:moveTo>
                  <a:cubicBezTo>
                    <a:pt x="2341069" y="1100799"/>
                    <a:pt x="2297639" y="946471"/>
                    <a:pt x="2258337" y="922365"/>
                  </a:cubicBezTo>
                  <a:cubicBezTo>
                    <a:pt x="2267442" y="998481"/>
                    <a:pt x="2271437" y="1075187"/>
                    <a:pt x="2253555" y="1150582"/>
                  </a:cubicBezTo>
                  <a:lnTo>
                    <a:pt x="2319125" y="1130538"/>
                  </a:lnTo>
                  <a:close/>
                  <a:moveTo>
                    <a:pt x="2467295" y="1606885"/>
                  </a:moveTo>
                  <a:cubicBezTo>
                    <a:pt x="2491598" y="1438211"/>
                    <a:pt x="2509087" y="1264887"/>
                    <a:pt x="2571382" y="1105319"/>
                  </a:cubicBezTo>
                  <a:lnTo>
                    <a:pt x="2324823" y="946144"/>
                  </a:lnTo>
                  <a:cubicBezTo>
                    <a:pt x="2347881" y="1000185"/>
                    <a:pt x="2365305" y="1057763"/>
                    <a:pt x="2362881" y="1117306"/>
                  </a:cubicBezTo>
                  <a:cubicBezTo>
                    <a:pt x="2416006" y="1099948"/>
                    <a:pt x="2441552" y="1090122"/>
                    <a:pt x="2418822" y="1156609"/>
                  </a:cubicBezTo>
                  <a:cubicBezTo>
                    <a:pt x="2366353" y="1309758"/>
                    <a:pt x="2208029" y="1478038"/>
                    <a:pt x="2069487" y="1558543"/>
                  </a:cubicBezTo>
                  <a:cubicBezTo>
                    <a:pt x="2043417" y="1573674"/>
                    <a:pt x="1959767" y="1605444"/>
                    <a:pt x="1945815" y="1617955"/>
                  </a:cubicBezTo>
                  <a:cubicBezTo>
                    <a:pt x="1930356" y="1631842"/>
                    <a:pt x="1897473" y="1704683"/>
                    <a:pt x="1890726" y="1726889"/>
                  </a:cubicBezTo>
                  <a:cubicBezTo>
                    <a:pt x="1809763" y="1993294"/>
                    <a:pt x="2035163" y="2191773"/>
                    <a:pt x="2276285" y="2237953"/>
                  </a:cubicBezTo>
                  <a:cubicBezTo>
                    <a:pt x="2348405" y="2251774"/>
                    <a:pt x="2418102" y="2249482"/>
                    <a:pt x="2491270" y="2248827"/>
                  </a:cubicBezTo>
                  <a:cubicBezTo>
                    <a:pt x="2460679" y="2095481"/>
                    <a:pt x="2442404" y="1939843"/>
                    <a:pt x="2448430" y="1782960"/>
                  </a:cubicBezTo>
                  <a:cubicBezTo>
                    <a:pt x="2406900" y="1776213"/>
                    <a:pt x="2301111" y="1775034"/>
                    <a:pt x="2274975" y="1739990"/>
                  </a:cubicBezTo>
                  <a:cubicBezTo>
                    <a:pt x="2251393" y="1708286"/>
                    <a:pt x="2261546" y="1622475"/>
                    <a:pt x="2292661" y="1596208"/>
                  </a:cubicBezTo>
                  <a:cubicBezTo>
                    <a:pt x="2350436" y="1588282"/>
                    <a:pt x="2409586" y="1602562"/>
                    <a:pt x="2467295" y="1606819"/>
                  </a:cubicBezTo>
                  <a:close/>
                  <a:moveTo>
                    <a:pt x="1494949" y="1046103"/>
                  </a:moveTo>
                  <a:cubicBezTo>
                    <a:pt x="1437829" y="1113965"/>
                    <a:pt x="1374159" y="1175736"/>
                    <a:pt x="1314157" y="1240847"/>
                  </a:cubicBezTo>
                  <a:cubicBezTo>
                    <a:pt x="1208760" y="1355414"/>
                    <a:pt x="1076245" y="1483606"/>
                    <a:pt x="981264" y="1602169"/>
                  </a:cubicBezTo>
                  <a:cubicBezTo>
                    <a:pt x="947332" y="1644484"/>
                    <a:pt x="897942" y="1707761"/>
                    <a:pt x="930432" y="1762523"/>
                  </a:cubicBezTo>
                  <a:cubicBezTo>
                    <a:pt x="964953" y="1820691"/>
                    <a:pt x="1128255" y="1974036"/>
                    <a:pt x="1185703" y="2030305"/>
                  </a:cubicBezTo>
                  <a:cubicBezTo>
                    <a:pt x="1238434" y="2081922"/>
                    <a:pt x="1298305" y="2126792"/>
                    <a:pt x="1347498" y="2182209"/>
                  </a:cubicBezTo>
                  <a:lnTo>
                    <a:pt x="1501761" y="2009409"/>
                  </a:lnTo>
                  <a:lnTo>
                    <a:pt x="1178432" y="1680970"/>
                  </a:lnTo>
                  <a:cubicBezTo>
                    <a:pt x="1170047" y="1671341"/>
                    <a:pt x="1173060" y="1658830"/>
                    <a:pt x="1183476" y="1652083"/>
                  </a:cubicBezTo>
                  <a:cubicBezTo>
                    <a:pt x="1208891" y="1639244"/>
                    <a:pt x="1239547" y="1699246"/>
                    <a:pt x="1259592" y="1709530"/>
                  </a:cubicBezTo>
                  <a:cubicBezTo>
                    <a:pt x="1263260" y="1711430"/>
                    <a:pt x="1265421" y="1712674"/>
                    <a:pt x="1269024" y="1709530"/>
                  </a:cubicBezTo>
                  <a:lnTo>
                    <a:pt x="1571261" y="1407163"/>
                  </a:lnTo>
                  <a:cubicBezTo>
                    <a:pt x="1576502" y="1395306"/>
                    <a:pt x="1548531" y="1246153"/>
                    <a:pt x="1543422" y="1221065"/>
                  </a:cubicBezTo>
                  <a:cubicBezTo>
                    <a:pt x="1539623" y="1202331"/>
                    <a:pt x="1504774" y="1046103"/>
                    <a:pt x="1494949" y="1046169"/>
                  </a:cubicBezTo>
                  <a:close/>
                  <a:moveTo>
                    <a:pt x="1895835" y="1146849"/>
                  </a:moveTo>
                  <a:lnTo>
                    <a:pt x="1741900" y="1089074"/>
                  </a:lnTo>
                  <a:cubicBezTo>
                    <a:pt x="1734433" y="1087895"/>
                    <a:pt x="1734171" y="1087960"/>
                    <a:pt x="1735677" y="1095297"/>
                  </a:cubicBezTo>
                  <a:cubicBezTo>
                    <a:pt x="1767119" y="1248184"/>
                    <a:pt x="1874677" y="1408080"/>
                    <a:pt x="1988851" y="1511642"/>
                  </a:cubicBezTo>
                  <a:lnTo>
                    <a:pt x="2019573" y="1481117"/>
                  </a:lnTo>
                  <a:cubicBezTo>
                    <a:pt x="1943130" y="1386725"/>
                    <a:pt x="1912801" y="1265149"/>
                    <a:pt x="1895770" y="1146914"/>
                  </a:cubicBezTo>
                  <a:close/>
                  <a:moveTo>
                    <a:pt x="2377161" y="1155430"/>
                  </a:moveTo>
                  <a:lnTo>
                    <a:pt x="2245039" y="1194470"/>
                  </a:lnTo>
                  <a:cubicBezTo>
                    <a:pt x="2221392" y="1285128"/>
                    <a:pt x="2180255" y="1383319"/>
                    <a:pt x="2115734" y="1452688"/>
                  </a:cubicBezTo>
                  <a:cubicBezTo>
                    <a:pt x="2085470" y="1485244"/>
                    <a:pt x="2045447" y="1507450"/>
                    <a:pt x="2015708" y="1540464"/>
                  </a:cubicBezTo>
                  <a:cubicBezTo>
                    <a:pt x="2178159" y="1462841"/>
                    <a:pt x="2304190" y="1318666"/>
                    <a:pt x="2377161" y="1155430"/>
                  </a:cubicBezTo>
                  <a:close/>
                  <a:moveTo>
                    <a:pt x="2815254" y="1308055"/>
                  </a:moveTo>
                  <a:cubicBezTo>
                    <a:pt x="2810800" y="1312116"/>
                    <a:pt x="2793048" y="1406442"/>
                    <a:pt x="2787415" y="1425242"/>
                  </a:cubicBezTo>
                  <a:cubicBezTo>
                    <a:pt x="2762392" y="1509284"/>
                    <a:pt x="2728658" y="1612911"/>
                    <a:pt x="2693351" y="1692565"/>
                  </a:cubicBezTo>
                  <a:cubicBezTo>
                    <a:pt x="2684770" y="1711954"/>
                    <a:pt x="2657324" y="1778965"/>
                    <a:pt x="2632563" y="1772807"/>
                  </a:cubicBezTo>
                  <a:cubicBezTo>
                    <a:pt x="2602693" y="1756824"/>
                    <a:pt x="2642847" y="1711299"/>
                    <a:pt x="2653786" y="1686342"/>
                  </a:cubicBezTo>
                  <a:cubicBezTo>
                    <a:pt x="2663677" y="1663874"/>
                    <a:pt x="2670228" y="1640030"/>
                    <a:pt x="2680578" y="1617693"/>
                  </a:cubicBezTo>
                  <a:lnTo>
                    <a:pt x="2591033" y="1164862"/>
                  </a:lnTo>
                  <a:cubicBezTo>
                    <a:pt x="2584220" y="1163749"/>
                    <a:pt x="2584614" y="1173116"/>
                    <a:pt x="2582976" y="1178094"/>
                  </a:cubicBezTo>
                  <a:cubicBezTo>
                    <a:pt x="2538237" y="1316832"/>
                    <a:pt x="2512887" y="1529131"/>
                    <a:pt x="2496576" y="1676516"/>
                  </a:cubicBezTo>
                  <a:cubicBezTo>
                    <a:pt x="2486488" y="1767501"/>
                    <a:pt x="2482361" y="1801826"/>
                    <a:pt x="2523629" y="1885999"/>
                  </a:cubicBezTo>
                  <a:cubicBezTo>
                    <a:pt x="2633349" y="2109827"/>
                    <a:pt x="2798682" y="2010784"/>
                    <a:pt x="2896283" y="1843093"/>
                  </a:cubicBezTo>
                  <a:cubicBezTo>
                    <a:pt x="2990479" y="1681232"/>
                    <a:pt x="3032074" y="1474239"/>
                    <a:pt x="3038166" y="1288338"/>
                  </a:cubicBezTo>
                  <a:lnTo>
                    <a:pt x="2838443" y="1274123"/>
                  </a:lnTo>
                  <a:cubicBezTo>
                    <a:pt x="2852919" y="1310216"/>
                    <a:pt x="2820560" y="1303011"/>
                    <a:pt x="2815189" y="1307924"/>
                  </a:cubicBezTo>
                  <a:close/>
                  <a:moveTo>
                    <a:pt x="1578139" y="1454915"/>
                  </a:moveTo>
                  <a:lnTo>
                    <a:pt x="1292933" y="1742544"/>
                  </a:lnTo>
                  <a:lnTo>
                    <a:pt x="1542832" y="1996701"/>
                  </a:lnTo>
                  <a:cubicBezTo>
                    <a:pt x="1553903" y="1999190"/>
                    <a:pt x="1557636" y="1978425"/>
                    <a:pt x="1559798" y="1971416"/>
                  </a:cubicBezTo>
                  <a:cubicBezTo>
                    <a:pt x="1596415" y="1855539"/>
                    <a:pt x="1587310" y="1715688"/>
                    <a:pt x="1592616" y="1594898"/>
                  </a:cubicBezTo>
                  <a:lnTo>
                    <a:pt x="1578074" y="1454850"/>
                  </a:lnTo>
                  <a:close/>
                  <a:moveTo>
                    <a:pt x="1787426" y="1592802"/>
                  </a:moveTo>
                  <a:lnTo>
                    <a:pt x="1630477" y="1578522"/>
                  </a:lnTo>
                  <a:lnTo>
                    <a:pt x="1630477" y="1673634"/>
                  </a:lnTo>
                  <a:lnTo>
                    <a:pt x="1779565" y="1682346"/>
                  </a:lnTo>
                  <a:lnTo>
                    <a:pt x="1787426" y="1675992"/>
                  </a:lnTo>
                  <a:lnTo>
                    <a:pt x="1787426" y="1592802"/>
                  </a:lnTo>
                  <a:close/>
                  <a:moveTo>
                    <a:pt x="2462710" y="1640358"/>
                  </a:moveTo>
                  <a:lnTo>
                    <a:pt x="2311002" y="1631318"/>
                  </a:lnTo>
                  <a:cubicBezTo>
                    <a:pt x="2294823" y="1699377"/>
                    <a:pt x="2288600" y="1720535"/>
                    <a:pt x="2361768" y="1734160"/>
                  </a:cubicBezTo>
                  <a:cubicBezTo>
                    <a:pt x="2372707" y="1736190"/>
                    <a:pt x="2441421" y="1745754"/>
                    <a:pt x="2445482" y="1744575"/>
                  </a:cubicBezTo>
                  <a:cubicBezTo>
                    <a:pt x="2451181" y="1743003"/>
                    <a:pt x="2452295" y="1738156"/>
                    <a:pt x="2453212" y="1733046"/>
                  </a:cubicBezTo>
                  <a:cubicBezTo>
                    <a:pt x="2458190" y="1704421"/>
                    <a:pt x="2454981" y="1669507"/>
                    <a:pt x="2462710" y="1640358"/>
                  </a:cubicBezTo>
                  <a:close/>
                  <a:moveTo>
                    <a:pt x="2496052" y="2039737"/>
                  </a:moveTo>
                  <a:lnTo>
                    <a:pt x="2610160" y="2039737"/>
                  </a:lnTo>
                  <a:lnTo>
                    <a:pt x="2569875" y="2011046"/>
                  </a:lnTo>
                  <a:cubicBezTo>
                    <a:pt x="2535289" y="1980914"/>
                    <a:pt x="2509873" y="1942332"/>
                    <a:pt x="2488912" y="1901785"/>
                  </a:cubicBezTo>
                  <a:lnTo>
                    <a:pt x="2496052" y="2039737"/>
                  </a:lnTo>
                  <a:close/>
                  <a:moveTo>
                    <a:pt x="1811204" y="2049301"/>
                  </a:moveTo>
                  <a:cubicBezTo>
                    <a:pt x="1779172" y="2038100"/>
                    <a:pt x="1742948" y="2027881"/>
                    <a:pt x="1708886" y="2025523"/>
                  </a:cubicBezTo>
                  <a:cubicBezTo>
                    <a:pt x="1656351" y="2021854"/>
                    <a:pt x="1539885" y="2033449"/>
                    <a:pt x="1500189" y="2068755"/>
                  </a:cubicBezTo>
                  <a:lnTo>
                    <a:pt x="1383722" y="2199829"/>
                  </a:lnTo>
                  <a:cubicBezTo>
                    <a:pt x="1373045" y="2250661"/>
                    <a:pt x="1424859" y="2289112"/>
                    <a:pt x="1472415" y="2295269"/>
                  </a:cubicBezTo>
                  <a:cubicBezTo>
                    <a:pt x="1504512" y="2299396"/>
                    <a:pt x="1522985" y="2288522"/>
                    <a:pt x="1551872" y="2286819"/>
                  </a:cubicBezTo>
                  <a:cubicBezTo>
                    <a:pt x="1595956" y="2284265"/>
                    <a:pt x="1660544" y="2286557"/>
                    <a:pt x="1703056" y="2297693"/>
                  </a:cubicBezTo>
                  <a:cubicBezTo>
                    <a:pt x="1712685" y="2300182"/>
                    <a:pt x="1765940" y="2327497"/>
                    <a:pt x="1768429" y="2325008"/>
                  </a:cubicBezTo>
                  <a:cubicBezTo>
                    <a:pt x="1756835" y="2264417"/>
                    <a:pt x="1687924" y="2257473"/>
                    <a:pt x="1636962" y="2249613"/>
                  </a:cubicBezTo>
                  <a:cubicBezTo>
                    <a:pt x="1617311" y="2246600"/>
                    <a:pt x="1576633" y="2247779"/>
                    <a:pt x="1562287" y="2243455"/>
                  </a:cubicBezTo>
                  <a:cubicBezTo>
                    <a:pt x="1548073" y="2239198"/>
                    <a:pt x="1557374" y="2222232"/>
                    <a:pt x="1567200" y="2216533"/>
                  </a:cubicBezTo>
                  <a:cubicBezTo>
                    <a:pt x="1584231" y="2206708"/>
                    <a:pt x="1634538" y="2213585"/>
                    <a:pt x="1656089" y="2216206"/>
                  </a:cubicBezTo>
                  <a:cubicBezTo>
                    <a:pt x="1711703" y="2222952"/>
                    <a:pt x="1765154" y="2242145"/>
                    <a:pt x="1820767" y="2248827"/>
                  </a:cubicBezTo>
                  <a:cubicBezTo>
                    <a:pt x="1793452" y="2210048"/>
                    <a:pt x="1734105" y="2199502"/>
                    <a:pt x="1689431" y="2192362"/>
                  </a:cubicBezTo>
                  <a:cubicBezTo>
                    <a:pt x="1665456" y="2188563"/>
                    <a:pt x="1594384" y="2195834"/>
                    <a:pt x="1597070" y="2165898"/>
                  </a:cubicBezTo>
                  <a:cubicBezTo>
                    <a:pt x="1597725" y="2160920"/>
                    <a:pt x="1600018" y="2156400"/>
                    <a:pt x="1604013" y="2153322"/>
                  </a:cubicBezTo>
                  <a:cubicBezTo>
                    <a:pt x="1612988" y="2146378"/>
                    <a:pt x="1687335" y="2147754"/>
                    <a:pt x="1704497" y="2148802"/>
                  </a:cubicBezTo>
                  <a:cubicBezTo>
                    <a:pt x="1725786" y="2150112"/>
                    <a:pt x="1847755" y="2173628"/>
                    <a:pt x="1854109" y="2167994"/>
                  </a:cubicBezTo>
                  <a:cubicBezTo>
                    <a:pt x="1855878" y="2160265"/>
                    <a:pt x="1851423" y="2158300"/>
                    <a:pt x="1847100" y="2153649"/>
                  </a:cubicBezTo>
                  <a:cubicBezTo>
                    <a:pt x="1822339" y="2126661"/>
                    <a:pt x="1753822" y="2109827"/>
                    <a:pt x="1717926" y="2106879"/>
                  </a:cubicBezTo>
                  <a:cubicBezTo>
                    <a:pt x="1691855" y="2104717"/>
                    <a:pt x="1612005" y="2116639"/>
                    <a:pt x="1599232" y="2106682"/>
                  </a:cubicBezTo>
                  <a:cubicBezTo>
                    <a:pt x="1572506" y="2085852"/>
                    <a:pt x="1612726" y="2073210"/>
                    <a:pt x="1629364" y="2069411"/>
                  </a:cubicBezTo>
                  <a:cubicBezTo>
                    <a:pt x="1676854" y="2058602"/>
                    <a:pt x="1731616" y="2062729"/>
                    <a:pt x="1780351" y="2058275"/>
                  </a:cubicBezTo>
                  <a:cubicBezTo>
                    <a:pt x="1793911" y="2057030"/>
                    <a:pt x="1811466" y="2070262"/>
                    <a:pt x="1811204" y="2049301"/>
                  </a:cubicBezTo>
                  <a:close/>
                  <a:moveTo>
                    <a:pt x="1972934" y="2481891"/>
                  </a:moveTo>
                  <a:lnTo>
                    <a:pt x="1894460" y="2481891"/>
                  </a:lnTo>
                  <a:cubicBezTo>
                    <a:pt x="1893084" y="2481891"/>
                    <a:pt x="1889481" y="2476454"/>
                    <a:pt x="1886992" y="2474947"/>
                  </a:cubicBezTo>
                  <a:lnTo>
                    <a:pt x="1883324" y="2461519"/>
                  </a:lnTo>
                  <a:cubicBezTo>
                    <a:pt x="1884634" y="2457654"/>
                    <a:pt x="1885617" y="2452545"/>
                    <a:pt x="1888499" y="2449728"/>
                  </a:cubicBezTo>
                  <a:cubicBezTo>
                    <a:pt x="1902320" y="2436103"/>
                    <a:pt x="2119729" y="2440492"/>
                    <a:pt x="2156281" y="2434007"/>
                  </a:cubicBezTo>
                  <a:cubicBezTo>
                    <a:pt x="2173901" y="2431846"/>
                    <a:pt x="2188640" y="2445470"/>
                    <a:pt x="2179928" y="2462829"/>
                  </a:cubicBezTo>
                  <a:cubicBezTo>
                    <a:pt x="2172329" y="2477961"/>
                    <a:pt x="2095362" y="2474227"/>
                    <a:pt x="2074990" y="2477043"/>
                  </a:cubicBezTo>
                  <a:cubicBezTo>
                    <a:pt x="2067981" y="2478026"/>
                    <a:pt x="2067260" y="2474358"/>
                    <a:pt x="2067981" y="2484183"/>
                  </a:cubicBezTo>
                  <a:lnTo>
                    <a:pt x="2187002" y="3347137"/>
                  </a:lnTo>
                  <a:lnTo>
                    <a:pt x="2209601" y="3317332"/>
                  </a:lnTo>
                  <a:cubicBezTo>
                    <a:pt x="2201151" y="3258837"/>
                    <a:pt x="2182679" y="3193136"/>
                    <a:pt x="2178028" y="3134968"/>
                  </a:cubicBezTo>
                  <a:cubicBezTo>
                    <a:pt x="2174294" y="3088133"/>
                    <a:pt x="2185496" y="3105753"/>
                    <a:pt x="2196762" y="3087150"/>
                  </a:cubicBezTo>
                  <a:cubicBezTo>
                    <a:pt x="2209601" y="3065927"/>
                    <a:pt x="2198531" y="3032323"/>
                    <a:pt x="2240323" y="3022170"/>
                  </a:cubicBezTo>
                  <a:cubicBezTo>
                    <a:pt x="2284735" y="3011427"/>
                    <a:pt x="2287027" y="3054856"/>
                    <a:pt x="2296984" y="3061079"/>
                  </a:cubicBezTo>
                  <a:cubicBezTo>
                    <a:pt x="2319321" y="3074966"/>
                    <a:pt x="2321417" y="3028720"/>
                    <a:pt x="2334322" y="3011951"/>
                  </a:cubicBezTo>
                  <a:cubicBezTo>
                    <a:pt x="2366550" y="2970225"/>
                    <a:pt x="2403625" y="2994003"/>
                    <a:pt x="2412730" y="3038022"/>
                  </a:cubicBezTo>
                  <a:cubicBezTo>
                    <a:pt x="2427010" y="3009462"/>
                    <a:pt x="2431399" y="2985160"/>
                    <a:pt x="2462644" y="2969111"/>
                  </a:cubicBezTo>
                  <a:cubicBezTo>
                    <a:pt x="2365895" y="2916708"/>
                    <a:pt x="2386660" y="2767620"/>
                    <a:pt x="2495921" y="2748035"/>
                  </a:cubicBezTo>
                  <a:lnTo>
                    <a:pt x="2453736" y="2683251"/>
                  </a:lnTo>
                  <a:cubicBezTo>
                    <a:pt x="2434478" y="2635040"/>
                    <a:pt x="2429958" y="2581064"/>
                    <a:pt x="2465265" y="2539142"/>
                  </a:cubicBezTo>
                  <a:cubicBezTo>
                    <a:pt x="2473650" y="2529185"/>
                    <a:pt x="2489960" y="2525451"/>
                    <a:pt x="2491205" y="2512678"/>
                  </a:cubicBezTo>
                  <a:lnTo>
                    <a:pt x="2453474" y="2293697"/>
                  </a:lnTo>
                  <a:cubicBezTo>
                    <a:pt x="2344147" y="2291470"/>
                    <a:pt x="2240519" y="2279548"/>
                    <a:pt x="2139315" y="2236905"/>
                  </a:cubicBezTo>
                  <a:cubicBezTo>
                    <a:pt x="2120122" y="2228782"/>
                    <a:pt x="2048133" y="2186336"/>
                    <a:pt x="2037325" y="2187122"/>
                  </a:cubicBezTo>
                  <a:cubicBezTo>
                    <a:pt x="1981253" y="2213127"/>
                    <a:pt x="1926033" y="2234481"/>
                    <a:pt x="1863083" y="2236708"/>
                  </a:cubicBezTo>
                  <a:cubicBezTo>
                    <a:pt x="1853782" y="2243128"/>
                    <a:pt x="1864655" y="2264744"/>
                    <a:pt x="1851751" y="2277714"/>
                  </a:cubicBezTo>
                  <a:cubicBezTo>
                    <a:pt x="1838257" y="2291274"/>
                    <a:pt x="1814151" y="2286230"/>
                    <a:pt x="1796793" y="2287016"/>
                  </a:cubicBezTo>
                  <a:cubicBezTo>
                    <a:pt x="1811662" y="2308567"/>
                    <a:pt x="1823846" y="2364442"/>
                    <a:pt x="1788539" y="2371713"/>
                  </a:cubicBezTo>
                  <a:cubicBezTo>
                    <a:pt x="1766595" y="2376233"/>
                    <a:pt x="1744062" y="2355861"/>
                    <a:pt x="1723886" y="2347935"/>
                  </a:cubicBezTo>
                  <a:cubicBezTo>
                    <a:pt x="1672138" y="2327628"/>
                    <a:pt x="1625630" y="2314397"/>
                    <a:pt x="1568707" y="2320488"/>
                  </a:cubicBezTo>
                  <a:lnTo>
                    <a:pt x="1535823" y="2559448"/>
                  </a:lnTo>
                  <a:cubicBezTo>
                    <a:pt x="1601524" y="2616830"/>
                    <a:pt x="1790897" y="2715872"/>
                    <a:pt x="1577943" y="2724388"/>
                  </a:cubicBezTo>
                  <a:cubicBezTo>
                    <a:pt x="1573947" y="2728318"/>
                    <a:pt x="1589078" y="2774695"/>
                    <a:pt x="1594777" y="2781245"/>
                  </a:cubicBezTo>
                  <a:cubicBezTo>
                    <a:pt x="1604472" y="2792446"/>
                    <a:pt x="1662509" y="2818517"/>
                    <a:pt x="1682684" y="2836007"/>
                  </a:cubicBezTo>
                  <a:cubicBezTo>
                    <a:pt x="1767971" y="2910092"/>
                    <a:pt x="1672531" y="2939569"/>
                    <a:pt x="1601786" y="2919263"/>
                  </a:cubicBezTo>
                  <a:cubicBezTo>
                    <a:pt x="1604865" y="2997868"/>
                    <a:pt x="1544208" y="2963085"/>
                    <a:pt x="1492394" y="2962103"/>
                  </a:cubicBezTo>
                  <a:cubicBezTo>
                    <a:pt x="1499927" y="2975858"/>
                    <a:pt x="1519316" y="2983653"/>
                    <a:pt x="1533465" y="2989942"/>
                  </a:cubicBezTo>
                  <a:cubicBezTo>
                    <a:pt x="1548073" y="2996492"/>
                    <a:pt x="1575781" y="2996296"/>
                    <a:pt x="1578270" y="3012017"/>
                  </a:cubicBezTo>
                  <a:cubicBezTo>
                    <a:pt x="1585672" y="3058525"/>
                    <a:pt x="1477721" y="3140733"/>
                    <a:pt x="1430558" y="3137916"/>
                  </a:cubicBezTo>
                  <a:lnTo>
                    <a:pt x="1440187" y="3173485"/>
                  </a:lnTo>
                  <a:cubicBezTo>
                    <a:pt x="1583314" y="3219403"/>
                    <a:pt x="1697554" y="3334822"/>
                    <a:pt x="1737380" y="3480241"/>
                  </a:cubicBezTo>
                  <a:lnTo>
                    <a:pt x="1972737" y="2481760"/>
                  </a:lnTo>
                  <a:close/>
                  <a:moveTo>
                    <a:pt x="4008416" y="2943106"/>
                  </a:moveTo>
                  <a:cubicBezTo>
                    <a:pt x="4015491" y="2994527"/>
                    <a:pt x="4037959" y="3050599"/>
                    <a:pt x="4080144" y="3082958"/>
                  </a:cubicBezTo>
                  <a:cubicBezTo>
                    <a:pt x="4131761" y="3122588"/>
                    <a:pt x="4129665" y="3096190"/>
                    <a:pt x="4176369" y="3075359"/>
                  </a:cubicBezTo>
                  <a:cubicBezTo>
                    <a:pt x="4267748" y="3034747"/>
                    <a:pt x="4382905" y="3030817"/>
                    <a:pt x="4476838" y="3064813"/>
                  </a:cubicBezTo>
                  <a:cubicBezTo>
                    <a:pt x="4608698" y="2972452"/>
                    <a:pt x="4641254" y="2772009"/>
                    <a:pt x="4507822" y="2664910"/>
                  </a:cubicBezTo>
                  <a:cubicBezTo>
                    <a:pt x="4398888" y="2577462"/>
                    <a:pt x="4231655" y="2602484"/>
                    <a:pt x="4134316" y="2695762"/>
                  </a:cubicBezTo>
                  <a:cubicBezTo>
                    <a:pt x="4113878" y="2715348"/>
                    <a:pt x="4102612" y="2740633"/>
                    <a:pt x="4080013" y="2755568"/>
                  </a:cubicBezTo>
                  <a:cubicBezTo>
                    <a:pt x="4049291" y="2757598"/>
                    <a:pt x="3867451" y="2759694"/>
                    <a:pt x="3856250" y="2783865"/>
                  </a:cubicBezTo>
                  <a:cubicBezTo>
                    <a:pt x="3889788" y="2810526"/>
                    <a:pt x="3934593" y="2813801"/>
                    <a:pt x="3972913" y="2828801"/>
                  </a:cubicBezTo>
                  <a:cubicBezTo>
                    <a:pt x="4019880" y="2847208"/>
                    <a:pt x="4007565" y="2857492"/>
                    <a:pt x="4008678" y="2904786"/>
                  </a:cubicBezTo>
                  <a:cubicBezTo>
                    <a:pt x="4039597" y="2911140"/>
                    <a:pt x="4075689" y="2903607"/>
                    <a:pt x="4103201" y="2888083"/>
                  </a:cubicBezTo>
                  <a:cubicBezTo>
                    <a:pt x="4117285" y="2880157"/>
                    <a:pt x="4165365" y="2824478"/>
                    <a:pt x="4169033" y="2870135"/>
                  </a:cubicBezTo>
                  <a:cubicBezTo>
                    <a:pt x="4172243" y="2909961"/>
                    <a:pt x="4044706" y="2964526"/>
                    <a:pt x="4008416" y="2943041"/>
                  </a:cubicBezTo>
                  <a:close/>
                  <a:moveTo>
                    <a:pt x="1539361" y="2734737"/>
                  </a:moveTo>
                  <a:lnTo>
                    <a:pt x="1364136" y="2757729"/>
                  </a:lnTo>
                  <a:lnTo>
                    <a:pt x="1416475" y="3104771"/>
                  </a:lnTo>
                  <a:cubicBezTo>
                    <a:pt x="1462262" y="3101430"/>
                    <a:pt x="1506084" y="3069071"/>
                    <a:pt x="1530649" y="3031079"/>
                  </a:cubicBezTo>
                  <a:cubicBezTo>
                    <a:pt x="1494818" y="3025118"/>
                    <a:pt x="1403701" y="2946513"/>
                    <a:pt x="1406845" y="2912385"/>
                  </a:cubicBezTo>
                  <a:cubicBezTo>
                    <a:pt x="1410252" y="2875244"/>
                    <a:pt x="1474446" y="2917953"/>
                    <a:pt x="1495211" y="2923783"/>
                  </a:cubicBezTo>
                  <a:cubicBezTo>
                    <a:pt x="1516107" y="2929678"/>
                    <a:pt x="1539361" y="2933936"/>
                    <a:pt x="1561174" y="2933805"/>
                  </a:cubicBezTo>
                  <a:cubicBezTo>
                    <a:pt x="1566807" y="2932822"/>
                    <a:pt x="1565038" y="2887559"/>
                    <a:pt x="1581283" y="2882056"/>
                  </a:cubicBezTo>
                  <a:lnTo>
                    <a:pt x="1673252" y="2885987"/>
                  </a:lnTo>
                  <a:cubicBezTo>
                    <a:pt x="1674627" y="2875899"/>
                    <a:pt x="1665129" y="2870528"/>
                    <a:pt x="1658579" y="2865025"/>
                  </a:cubicBezTo>
                  <a:cubicBezTo>
                    <a:pt x="1638534" y="2848191"/>
                    <a:pt x="1574995" y="2820089"/>
                    <a:pt x="1566348" y="2809805"/>
                  </a:cubicBezTo>
                  <a:cubicBezTo>
                    <a:pt x="1556850" y="2798473"/>
                    <a:pt x="1547942" y="2740043"/>
                    <a:pt x="1539295" y="2734672"/>
                  </a:cubicBezTo>
                  <a:close/>
                  <a:moveTo>
                    <a:pt x="2538826" y="2781442"/>
                  </a:moveTo>
                  <a:cubicBezTo>
                    <a:pt x="2402512" y="2773188"/>
                    <a:pt x="2409979" y="2966491"/>
                    <a:pt x="2543608" y="2942975"/>
                  </a:cubicBezTo>
                  <a:cubicBezTo>
                    <a:pt x="2526773" y="2888672"/>
                    <a:pt x="2527952" y="2836531"/>
                    <a:pt x="2538826" y="2781442"/>
                  </a:cubicBezTo>
                  <a:close/>
                  <a:moveTo>
                    <a:pt x="3133278" y="2800438"/>
                  </a:moveTo>
                  <a:cubicBezTo>
                    <a:pt x="3138977" y="2845701"/>
                    <a:pt x="3135244" y="2885594"/>
                    <a:pt x="3129021" y="2930530"/>
                  </a:cubicBezTo>
                  <a:cubicBezTo>
                    <a:pt x="3149196" y="2952080"/>
                    <a:pt x="3195638" y="2928171"/>
                    <a:pt x="3208674" y="2906751"/>
                  </a:cubicBezTo>
                  <a:cubicBezTo>
                    <a:pt x="3241623" y="2852841"/>
                    <a:pt x="3194656" y="2787272"/>
                    <a:pt x="3133278" y="2800438"/>
                  </a:cubicBezTo>
                  <a:close/>
                  <a:moveTo>
                    <a:pt x="1235748" y="2862274"/>
                  </a:moveTo>
                  <a:cubicBezTo>
                    <a:pt x="1189895" y="2863519"/>
                    <a:pt x="1152754" y="2890834"/>
                    <a:pt x="1159959" y="2940355"/>
                  </a:cubicBezTo>
                  <a:cubicBezTo>
                    <a:pt x="1165134" y="2976120"/>
                    <a:pt x="1214655" y="3007366"/>
                    <a:pt x="1244853" y="2982802"/>
                  </a:cubicBezTo>
                  <a:lnTo>
                    <a:pt x="1235813" y="2862274"/>
                  </a:lnTo>
                  <a:close/>
                  <a:moveTo>
                    <a:pt x="2572102" y="3209316"/>
                  </a:moveTo>
                  <a:cubicBezTo>
                    <a:pt x="2587692" y="3165297"/>
                    <a:pt x="2624113" y="3132152"/>
                    <a:pt x="2662433" y="3107129"/>
                  </a:cubicBezTo>
                  <a:cubicBezTo>
                    <a:pt x="2617955" y="3072936"/>
                    <a:pt x="2584090" y="3032978"/>
                    <a:pt x="2557954" y="2983260"/>
                  </a:cubicBezTo>
                  <a:lnTo>
                    <a:pt x="2500834" y="2985946"/>
                  </a:lnTo>
                  <a:cubicBezTo>
                    <a:pt x="2506532" y="3009135"/>
                    <a:pt x="2520878" y="3009462"/>
                    <a:pt x="2532014" y="3018960"/>
                  </a:cubicBezTo>
                  <a:cubicBezTo>
                    <a:pt x="2547473" y="3032127"/>
                    <a:pt x="2557691" y="3160646"/>
                    <a:pt x="2564242" y="3191236"/>
                  </a:cubicBezTo>
                  <a:cubicBezTo>
                    <a:pt x="2565421" y="3196739"/>
                    <a:pt x="2564831" y="3210167"/>
                    <a:pt x="2572168" y="3209381"/>
                  </a:cubicBezTo>
                  <a:close/>
                  <a:moveTo>
                    <a:pt x="3646898" y="3076211"/>
                  </a:moveTo>
                  <a:cubicBezTo>
                    <a:pt x="3636548" y="3065206"/>
                    <a:pt x="3619779" y="3114662"/>
                    <a:pt x="3618796" y="3121802"/>
                  </a:cubicBezTo>
                  <a:cubicBezTo>
                    <a:pt x="3615914" y="3142763"/>
                    <a:pt x="3618207" y="3211936"/>
                    <a:pt x="3630456" y="3228181"/>
                  </a:cubicBezTo>
                  <a:lnTo>
                    <a:pt x="3834830" y="3308620"/>
                  </a:lnTo>
                  <a:cubicBezTo>
                    <a:pt x="3852451" y="3273051"/>
                    <a:pt x="3975402" y="3031340"/>
                    <a:pt x="3969900" y="3012672"/>
                  </a:cubicBezTo>
                  <a:cubicBezTo>
                    <a:pt x="3967476" y="3004549"/>
                    <a:pt x="3962563" y="3005597"/>
                    <a:pt x="3955816" y="3006776"/>
                  </a:cubicBezTo>
                  <a:cubicBezTo>
                    <a:pt x="3897911" y="3016930"/>
                    <a:pt x="3870923" y="3131824"/>
                    <a:pt x="3841053" y="3172961"/>
                  </a:cubicBezTo>
                  <a:cubicBezTo>
                    <a:pt x="3827624" y="3191433"/>
                    <a:pt x="3807056" y="3190188"/>
                    <a:pt x="3805026" y="3168245"/>
                  </a:cubicBezTo>
                  <a:cubicBezTo>
                    <a:pt x="3803912" y="3156781"/>
                    <a:pt x="3854416" y="3062128"/>
                    <a:pt x="3803650" y="3078111"/>
                  </a:cubicBezTo>
                  <a:cubicBezTo>
                    <a:pt x="3768670" y="3089115"/>
                    <a:pt x="3774173" y="3156454"/>
                    <a:pt x="3744303" y="3156388"/>
                  </a:cubicBezTo>
                  <a:cubicBezTo>
                    <a:pt x="3701070" y="3156257"/>
                    <a:pt x="3750198" y="3089639"/>
                    <a:pt x="3727861" y="3073656"/>
                  </a:cubicBezTo>
                  <a:cubicBezTo>
                    <a:pt x="3699236" y="3053088"/>
                    <a:pt x="3697336" y="3142960"/>
                    <a:pt x="3672183" y="3141715"/>
                  </a:cubicBezTo>
                  <a:lnTo>
                    <a:pt x="3652269" y="3130121"/>
                  </a:lnTo>
                  <a:lnTo>
                    <a:pt x="3646767" y="3076211"/>
                  </a:lnTo>
                  <a:close/>
                  <a:moveTo>
                    <a:pt x="2372380" y="3033437"/>
                  </a:moveTo>
                  <a:lnTo>
                    <a:pt x="2362947" y="3033437"/>
                  </a:lnTo>
                  <a:cubicBezTo>
                    <a:pt x="2362947" y="3033437"/>
                    <a:pt x="2358165" y="3047651"/>
                    <a:pt x="2358165" y="3047651"/>
                  </a:cubicBezTo>
                  <a:lnTo>
                    <a:pt x="2372380" y="3047651"/>
                  </a:lnTo>
                  <a:cubicBezTo>
                    <a:pt x="2372380" y="3047651"/>
                    <a:pt x="2372380" y="3033437"/>
                    <a:pt x="2372380" y="3033437"/>
                  </a:cubicBezTo>
                  <a:close/>
                  <a:moveTo>
                    <a:pt x="4093965" y="3133331"/>
                  </a:moveTo>
                  <a:cubicBezTo>
                    <a:pt x="4051649" y="3119706"/>
                    <a:pt x="4025382" y="3080141"/>
                    <a:pt x="3998918" y="3047717"/>
                  </a:cubicBezTo>
                  <a:lnTo>
                    <a:pt x="3880028" y="3318708"/>
                  </a:lnTo>
                  <a:cubicBezTo>
                    <a:pt x="3919723" y="3287266"/>
                    <a:pt x="3959223" y="3256348"/>
                    <a:pt x="4002193" y="3229294"/>
                  </a:cubicBezTo>
                  <a:cubicBezTo>
                    <a:pt x="4014639" y="3221434"/>
                    <a:pt x="4052173" y="3206368"/>
                    <a:pt x="4059510" y="3198704"/>
                  </a:cubicBezTo>
                  <a:cubicBezTo>
                    <a:pt x="4068615" y="3189140"/>
                    <a:pt x="4075493" y="3144859"/>
                    <a:pt x="4093965" y="3133331"/>
                  </a:cubicBezTo>
                  <a:close/>
                  <a:moveTo>
                    <a:pt x="2258206" y="3061997"/>
                  </a:moveTo>
                  <a:cubicBezTo>
                    <a:pt x="2251262" y="3061669"/>
                    <a:pt x="2245563" y="3060556"/>
                    <a:pt x="2241502" y="3066647"/>
                  </a:cubicBezTo>
                  <a:lnTo>
                    <a:pt x="2239275" y="3080993"/>
                  </a:lnTo>
                  <a:lnTo>
                    <a:pt x="2257878" y="3075818"/>
                  </a:lnTo>
                  <a:lnTo>
                    <a:pt x="2258206" y="3061997"/>
                  </a:lnTo>
                  <a:close/>
                  <a:moveTo>
                    <a:pt x="2448496" y="3071495"/>
                  </a:moveTo>
                  <a:cubicBezTo>
                    <a:pt x="2400612" y="3068023"/>
                    <a:pt x="2410962" y="3091867"/>
                    <a:pt x="2391376" y="3116562"/>
                  </a:cubicBezTo>
                  <a:cubicBezTo>
                    <a:pt x="2371790" y="3141322"/>
                    <a:pt x="2330260" y="3148135"/>
                    <a:pt x="2334846" y="3107588"/>
                  </a:cubicBezTo>
                  <a:lnTo>
                    <a:pt x="2348602" y="3095207"/>
                  </a:lnTo>
                  <a:lnTo>
                    <a:pt x="2303928" y="3104116"/>
                  </a:lnTo>
                  <a:cubicBezTo>
                    <a:pt x="2298556" y="3118461"/>
                    <a:pt x="2297836" y="3132676"/>
                    <a:pt x="2286896" y="3145122"/>
                  </a:cubicBezTo>
                  <a:cubicBezTo>
                    <a:pt x="2260236" y="3175515"/>
                    <a:pt x="2219427" y="3155209"/>
                    <a:pt x="2238882" y="3130318"/>
                  </a:cubicBezTo>
                  <a:cubicBezTo>
                    <a:pt x="2243205" y="3124815"/>
                    <a:pt x="2254210" y="3126518"/>
                    <a:pt x="2253555" y="3118920"/>
                  </a:cubicBezTo>
                  <a:lnTo>
                    <a:pt x="2215497" y="3123636"/>
                  </a:lnTo>
                  <a:lnTo>
                    <a:pt x="2244122" y="3290017"/>
                  </a:lnTo>
                  <a:cubicBezTo>
                    <a:pt x="2292726" y="3265977"/>
                    <a:pt x="2400284" y="3243378"/>
                    <a:pt x="2379651" y="3332857"/>
                  </a:cubicBezTo>
                  <a:cubicBezTo>
                    <a:pt x="2375262" y="3351787"/>
                    <a:pt x="2346112" y="3388208"/>
                    <a:pt x="2344671" y="3397837"/>
                  </a:cubicBezTo>
                  <a:cubicBezTo>
                    <a:pt x="2343885" y="3403339"/>
                    <a:pt x="2352270" y="3409038"/>
                    <a:pt x="2353318" y="3416178"/>
                  </a:cubicBezTo>
                  <a:cubicBezTo>
                    <a:pt x="2357379" y="3443755"/>
                    <a:pt x="2357838" y="3475984"/>
                    <a:pt x="2358296" y="3503954"/>
                  </a:cubicBezTo>
                  <a:cubicBezTo>
                    <a:pt x="2387839" y="3461310"/>
                    <a:pt x="2411944" y="3415064"/>
                    <a:pt x="2446138" y="3375500"/>
                  </a:cubicBezTo>
                  <a:cubicBezTo>
                    <a:pt x="2473322" y="3344058"/>
                    <a:pt x="2506336" y="3316415"/>
                    <a:pt x="2539219" y="3291392"/>
                  </a:cubicBezTo>
                  <a:lnTo>
                    <a:pt x="2510397" y="3080796"/>
                  </a:lnTo>
                  <a:cubicBezTo>
                    <a:pt x="2497755" y="3080272"/>
                    <a:pt x="2496576" y="3093570"/>
                    <a:pt x="2485375" y="3100906"/>
                  </a:cubicBezTo>
                  <a:cubicBezTo>
                    <a:pt x="2455112" y="3120557"/>
                    <a:pt x="2423276" y="3103395"/>
                    <a:pt x="2448627" y="3071364"/>
                  </a:cubicBezTo>
                  <a:close/>
                  <a:moveTo>
                    <a:pt x="4540967" y="3176039"/>
                  </a:moveTo>
                  <a:cubicBezTo>
                    <a:pt x="4534155" y="3131038"/>
                    <a:pt x="4479655" y="3105753"/>
                    <a:pt x="4440025" y="3093963"/>
                  </a:cubicBezTo>
                  <a:cubicBezTo>
                    <a:pt x="4351201" y="3067695"/>
                    <a:pt x="4233882" y="3079486"/>
                    <a:pt x="4156260" y="3131234"/>
                  </a:cubicBezTo>
                  <a:cubicBezTo>
                    <a:pt x="4149840" y="3135558"/>
                    <a:pt x="4094489" y="3178070"/>
                    <a:pt x="4128748" y="3170341"/>
                  </a:cubicBezTo>
                  <a:cubicBezTo>
                    <a:pt x="4157439" y="3163856"/>
                    <a:pt x="4187178" y="3150951"/>
                    <a:pt x="4217506" y="3144925"/>
                  </a:cubicBezTo>
                  <a:cubicBezTo>
                    <a:pt x="4326047" y="3123571"/>
                    <a:pt x="4439697" y="3129793"/>
                    <a:pt x="4541033" y="3175974"/>
                  </a:cubicBezTo>
                  <a:close/>
                  <a:moveTo>
                    <a:pt x="3057228" y="3204534"/>
                  </a:moveTo>
                  <a:cubicBezTo>
                    <a:pt x="3020480" y="3107260"/>
                    <a:pt x="2886785" y="3098679"/>
                    <a:pt x="2798092" y="3109553"/>
                  </a:cubicBezTo>
                  <a:cubicBezTo>
                    <a:pt x="2706714" y="3120754"/>
                    <a:pt x="2620117" y="3154620"/>
                    <a:pt x="2595946" y="3252090"/>
                  </a:cubicBezTo>
                  <a:cubicBezTo>
                    <a:pt x="2736977" y="3172961"/>
                    <a:pt x="2902768" y="3152851"/>
                    <a:pt x="3057228" y="3204468"/>
                  </a:cubicBezTo>
                  <a:close/>
                  <a:moveTo>
                    <a:pt x="4745471" y="3513583"/>
                  </a:moveTo>
                  <a:cubicBezTo>
                    <a:pt x="4728965" y="3374190"/>
                    <a:pt x="4640730" y="3256086"/>
                    <a:pt x="4510180" y="3204468"/>
                  </a:cubicBezTo>
                  <a:cubicBezTo>
                    <a:pt x="4259102" y="3105164"/>
                    <a:pt x="3961450" y="3245016"/>
                    <a:pt x="3814196" y="3455022"/>
                  </a:cubicBezTo>
                  <a:lnTo>
                    <a:pt x="3680305" y="3739507"/>
                  </a:lnTo>
                  <a:cubicBezTo>
                    <a:pt x="3658492" y="3749005"/>
                    <a:pt x="3641920" y="3733546"/>
                    <a:pt x="3652662" y="3712192"/>
                  </a:cubicBezTo>
                  <a:lnTo>
                    <a:pt x="3822908" y="3342486"/>
                  </a:lnTo>
                  <a:lnTo>
                    <a:pt x="3623382" y="3271152"/>
                  </a:lnTo>
                  <a:cubicBezTo>
                    <a:pt x="3538750" y="3414802"/>
                    <a:pt x="3353569" y="3747761"/>
                    <a:pt x="3528466" y="3881651"/>
                  </a:cubicBezTo>
                  <a:cubicBezTo>
                    <a:pt x="3745154" y="4047508"/>
                    <a:pt x="3956209" y="3701973"/>
                    <a:pt x="4042479" y="3545287"/>
                  </a:cubicBezTo>
                  <a:cubicBezTo>
                    <a:pt x="4064488" y="3505395"/>
                    <a:pt x="4094489" y="3423645"/>
                    <a:pt x="4118398" y="3392989"/>
                  </a:cubicBezTo>
                  <a:cubicBezTo>
                    <a:pt x="4149120" y="3353556"/>
                    <a:pt x="4161173" y="3418209"/>
                    <a:pt x="4136805" y="3442183"/>
                  </a:cubicBezTo>
                  <a:cubicBezTo>
                    <a:pt x="4341506" y="3387029"/>
                    <a:pt x="4558063" y="3419715"/>
                    <a:pt x="4745537" y="3513517"/>
                  </a:cubicBezTo>
                  <a:close/>
                  <a:moveTo>
                    <a:pt x="3314005" y="3551641"/>
                  </a:moveTo>
                  <a:cubicBezTo>
                    <a:pt x="3283873" y="3387815"/>
                    <a:pt x="3149654" y="3263619"/>
                    <a:pt x="2989824" y="3226805"/>
                  </a:cubicBezTo>
                  <a:cubicBezTo>
                    <a:pt x="2749750" y="3171454"/>
                    <a:pt x="2502537" y="3304035"/>
                    <a:pt x="2396223" y="3520788"/>
                  </a:cubicBezTo>
                  <a:lnTo>
                    <a:pt x="2497624" y="3470022"/>
                  </a:lnTo>
                  <a:cubicBezTo>
                    <a:pt x="2759314" y="3356635"/>
                    <a:pt x="3084543" y="3377203"/>
                    <a:pt x="3314005" y="3551706"/>
                  </a:cubicBezTo>
                  <a:close/>
                  <a:moveTo>
                    <a:pt x="1635259" y="3361416"/>
                  </a:moveTo>
                  <a:cubicBezTo>
                    <a:pt x="1607420" y="3313664"/>
                    <a:pt x="1515321" y="3233552"/>
                    <a:pt x="1461673" y="3223530"/>
                  </a:cubicBezTo>
                  <a:cubicBezTo>
                    <a:pt x="1451716" y="3221696"/>
                    <a:pt x="1454991" y="3222613"/>
                    <a:pt x="1456825" y="3228312"/>
                  </a:cubicBezTo>
                  <a:cubicBezTo>
                    <a:pt x="1463572" y="3249535"/>
                    <a:pt x="1490560" y="3294471"/>
                    <a:pt x="1472415" y="3312812"/>
                  </a:cubicBezTo>
                  <a:cubicBezTo>
                    <a:pt x="1464162" y="3321131"/>
                    <a:pt x="1414968" y="3328075"/>
                    <a:pt x="1401343" y="3327092"/>
                  </a:cubicBezTo>
                  <a:cubicBezTo>
                    <a:pt x="1370163" y="3324931"/>
                    <a:pt x="1335184" y="3294995"/>
                    <a:pt x="1314091" y="3295388"/>
                  </a:cubicBezTo>
                  <a:cubicBezTo>
                    <a:pt x="1298174" y="3295716"/>
                    <a:pt x="1270203" y="3326044"/>
                    <a:pt x="1253238" y="3333774"/>
                  </a:cubicBezTo>
                  <a:cubicBezTo>
                    <a:pt x="1186620" y="3364037"/>
                    <a:pt x="1160090" y="3311568"/>
                    <a:pt x="1100088" y="3313664"/>
                  </a:cubicBezTo>
                  <a:cubicBezTo>
                    <a:pt x="1074476" y="3314581"/>
                    <a:pt x="1052139" y="3326372"/>
                    <a:pt x="1027575" y="3331612"/>
                  </a:cubicBezTo>
                  <a:cubicBezTo>
                    <a:pt x="1006679" y="3336066"/>
                    <a:pt x="979691" y="3330433"/>
                    <a:pt x="964691" y="3344910"/>
                  </a:cubicBezTo>
                  <a:lnTo>
                    <a:pt x="1635193" y="3361416"/>
                  </a:lnTo>
                  <a:close/>
                  <a:moveTo>
                    <a:pt x="2343820" y="3309275"/>
                  </a:moveTo>
                  <a:cubicBezTo>
                    <a:pt x="2273468" y="3298336"/>
                    <a:pt x="2219230" y="3349626"/>
                    <a:pt x="2201217" y="3413820"/>
                  </a:cubicBezTo>
                  <a:cubicBezTo>
                    <a:pt x="2226698" y="3401702"/>
                    <a:pt x="2288730" y="3406221"/>
                    <a:pt x="2308316" y="3390238"/>
                  </a:cubicBezTo>
                  <a:cubicBezTo>
                    <a:pt x="2316832" y="3383295"/>
                    <a:pt x="2349650" y="3316153"/>
                    <a:pt x="2343754" y="3309341"/>
                  </a:cubicBezTo>
                  <a:close/>
                  <a:moveTo>
                    <a:pt x="1663033" y="3400326"/>
                  </a:moveTo>
                  <a:lnTo>
                    <a:pt x="928860" y="3389649"/>
                  </a:lnTo>
                  <a:lnTo>
                    <a:pt x="898073" y="3428034"/>
                  </a:lnTo>
                  <a:cubicBezTo>
                    <a:pt x="920082" y="3424301"/>
                    <a:pt x="941502" y="3432030"/>
                    <a:pt x="962071" y="3433013"/>
                  </a:cubicBezTo>
                  <a:cubicBezTo>
                    <a:pt x="1116858" y="3440414"/>
                    <a:pt x="1248325" y="3394234"/>
                    <a:pt x="1403898" y="3414475"/>
                  </a:cubicBezTo>
                  <a:cubicBezTo>
                    <a:pt x="1443069" y="3419584"/>
                    <a:pt x="1486237" y="3434192"/>
                    <a:pt x="1523574" y="3437467"/>
                  </a:cubicBezTo>
                  <a:cubicBezTo>
                    <a:pt x="1573030" y="3441856"/>
                    <a:pt x="1627988" y="3434388"/>
                    <a:pt x="1678033" y="3437467"/>
                  </a:cubicBezTo>
                  <a:lnTo>
                    <a:pt x="1663033" y="3400261"/>
                  </a:lnTo>
                  <a:close/>
                  <a:moveTo>
                    <a:pt x="2320042" y="3432816"/>
                  </a:moveTo>
                  <a:lnTo>
                    <a:pt x="2129882" y="3461376"/>
                  </a:lnTo>
                  <a:cubicBezTo>
                    <a:pt x="2128703" y="3623761"/>
                    <a:pt x="2158115" y="3786212"/>
                    <a:pt x="2229777" y="3932024"/>
                  </a:cubicBezTo>
                  <a:cubicBezTo>
                    <a:pt x="2236655" y="3932876"/>
                    <a:pt x="2238358" y="3919578"/>
                    <a:pt x="2238816" y="3914993"/>
                  </a:cubicBezTo>
                  <a:cubicBezTo>
                    <a:pt x="2250804" y="3800557"/>
                    <a:pt x="2247856" y="3672693"/>
                    <a:pt x="2329540" y="3582428"/>
                  </a:cubicBezTo>
                  <a:lnTo>
                    <a:pt x="2320107" y="3432816"/>
                  </a:lnTo>
                  <a:close/>
                  <a:moveTo>
                    <a:pt x="978971" y="3470874"/>
                  </a:moveTo>
                  <a:lnTo>
                    <a:pt x="895715" y="3470874"/>
                  </a:lnTo>
                  <a:cubicBezTo>
                    <a:pt x="893750" y="3470874"/>
                    <a:pt x="887723" y="3464127"/>
                    <a:pt x="882483" y="3466616"/>
                  </a:cubicBezTo>
                  <a:cubicBezTo>
                    <a:pt x="868465" y="3469891"/>
                    <a:pt x="845800" y="3530941"/>
                    <a:pt x="841084" y="3546924"/>
                  </a:cubicBezTo>
                  <a:lnTo>
                    <a:pt x="978971" y="3470874"/>
                  </a:lnTo>
                  <a:close/>
                  <a:moveTo>
                    <a:pt x="1697030" y="3475591"/>
                  </a:moveTo>
                  <a:cubicBezTo>
                    <a:pt x="1680850" y="3485154"/>
                    <a:pt x="1662116" y="3469105"/>
                    <a:pt x="1644757" y="3478014"/>
                  </a:cubicBezTo>
                  <a:lnTo>
                    <a:pt x="1706528" y="3508866"/>
                  </a:lnTo>
                  <a:lnTo>
                    <a:pt x="1696964" y="3475591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5E3968F-2F55-9D2C-5D83-7E0507F64782}"/>
                </a:ext>
              </a:extLst>
            </p:cNvPr>
            <p:cNvSpPr/>
            <p:nvPr/>
          </p:nvSpPr>
          <p:spPr>
            <a:xfrm>
              <a:off x="5906194" y="5098165"/>
              <a:ext cx="1518054" cy="1776884"/>
            </a:xfrm>
            <a:custGeom>
              <a:avLst/>
              <a:gdLst>
                <a:gd name="csX0" fmla="*/ 1194950 w 1518054"/>
                <a:gd name="csY0" fmla="*/ 228626 h 1776884"/>
                <a:gd name="csX1" fmla="*/ 1349344 w 1518054"/>
                <a:gd name="csY1" fmla="*/ 243037 h 1776884"/>
                <a:gd name="csX2" fmla="*/ 1233401 w 1518054"/>
                <a:gd name="csY2" fmla="*/ 372473 h 1776884"/>
                <a:gd name="csX3" fmla="*/ 1099510 w 1518054"/>
                <a:gd name="csY3" fmla="*/ 611826 h 1776884"/>
                <a:gd name="csX4" fmla="*/ 1033023 w 1518054"/>
                <a:gd name="csY4" fmla="*/ 654666 h 1776884"/>
                <a:gd name="csX5" fmla="*/ 1028307 w 1518054"/>
                <a:gd name="csY5" fmla="*/ 663771 h 1776884"/>
                <a:gd name="csX6" fmla="*/ 1194622 w 1518054"/>
                <a:gd name="csY6" fmla="*/ 946946 h 1776884"/>
                <a:gd name="csX7" fmla="*/ 1507406 w 1518054"/>
                <a:gd name="csY7" fmla="*/ 1012188 h 1776884"/>
                <a:gd name="csX8" fmla="*/ 1505833 w 1518054"/>
                <a:gd name="csY8" fmla="*/ 1101405 h 1776884"/>
                <a:gd name="csX9" fmla="*/ 1518017 w 1518054"/>
                <a:gd name="csY9" fmla="*/ 1177324 h 1776884"/>
                <a:gd name="csX10" fmla="*/ 1463649 w 1518054"/>
                <a:gd name="csY10" fmla="*/ 1303944 h 1776884"/>
                <a:gd name="csX11" fmla="*/ 1391987 w 1518054"/>
                <a:gd name="csY11" fmla="*/ 1427223 h 1776884"/>
                <a:gd name="csX12" fmla="*/ 1318229 w 1518054"/>
                <a:gd name="csY12" fmla="*/ 1450936 h 1776884"/>
                <a:gd name="csX13" fmla="*/ 1345282 w 1518054"/>
                <a:gd name="csY13" fmla="*/ 1753827 h 1776884"/>
                <a:gd name="csX14" fmla="*/ 1339518 w 1518054"/>
                <a:gd name="csY14" fmla="*/ 1769221 h 1776884"/>
                <a:gd name="csX15" fmla="*/ 86551 w 1518054"/>
                <a:gd name="csY15" fmla="*/ 1776884 h 1776884"/>
                <a:gd name="csX16" fmla="*/ 73646 w 1518054"/>
                <a:gd name="csY16" fmla="*/ 1753827 h 1776884"/>
                <a:gd name="csX17" fmla="*/ 115045 w 1518054"/>
                <a:gd name="csY17" fmla="*/ 1286913 h 1776884"/>
                <a:gd name="csX18" fmla="*/ 314637 w 1518054"/>
                <a:gd name="csY18" fmla="*/ 949173 h 1776884"/>
                <a:gd name="csX19" fmla="*/ 409553 w 1518054"/>
                <a:gd name="csY19" fmla="*/ 906202 h 1776884"/>
                <a:gd name="csX20" fmla="*/ 476563 w 1518054"/>
                <a:gd name="csY20" fmla="*/ 806767 h 1776884"/>
                <a:gd name="csX21" fmla="*/ 704715 w 1518054"/>
                <a:gd name="csY21" fmla="*/ 625975 h 1776884"/>
                <a:gd name="csX22" fmla="*/ 543247 w 1518054"/>
                <a:gd name="csY22" fmla="*/ 284436 h 1776884"/>
                <a:gd name="csX23" fmla="*/ 502569 w 1518054"/>
                <a:gd name="csY23" fmla="*/ 252797 h 1776884"/>
                <a:gd name="csX24" fmla="*/ 167579 w 1518054"/>
                <a:gd name="csY24" fmla="*/ 597742 h 1776884"/>
                <a:gd name="csX25" fmla="*/ 3229 w 1518054"/>
                <a:gd name="csY25" fmla="*/ 580842 h 1776884"/>
                <a:gd name="csX26" fmla="*/ 113538 w 1518054"/>
                <a:gd name="csY26" fmla="*/ 519858 h 1776884"/>
                <a:gd name="csX27" fmla="*/ 464838 w 1518054"/>
                <a:gd name="csY27" fmla="*/ 119430 h 1776884"/>
                <a:gd name="csX28" fmla="*/ 507154 w 1518054"/>
                <a:gd name="csY28" fmla="*/ 124278 h 1776884"/>
                <a:gd name="csX29" fmla="*/ 596699 w 1518054"/>
                <a:gd name="csY29" fmla="*/ 101679 h 1776884"/>
                <a:gd name="csX30" fmla="*/ 621656 w 1518054"/>
                <a:gd name="csY30" fmla="*/ 113732 h 1776884"/>
                <a:gd name="csX31" fmla="*/ 650216 w 1518054"/>
                <a:gd name="csY31" fmla="*/ 86416 h 1776884"/>
                <a:gd name="csX32" fmla="*/ 1195081 w 1518054"/>
                <a:gd name="csY32" fmla="*/ 228560 h 1776884"/>
                <a:gd name="csX33" fmla="*/ 1312792 w 1518054"/>
                <a:gd name="csY33" fmla="*/ 253387 h 1776884"/>
                <a:gd name="csX34" fmla="*/ 1180277 w 1518054"/>
                <a:gd name="csY34" fmla="*/ 269632 h 1776884"/>
                <a:gd name="csX35" fmla="*/ 1089946 w 1518054"/>
                <a:gd name="csY35" fmla="*/ 129190 h 1776884"/>
                <a:gd name="csX36" fmla="*/ 974200 w 1518054"/>
                <a:gd name="csY36" fmla="*/ 282208 h 1776884"/>
                <a:gd name="csX37" fmla="*/ 897101 w 1518054"/>
                <a:gd name="csY37" fmla="*/ 305266 h 1776884"/>
                <a:gd name="csX38" fmla="*/ 816793 w 1518054"/>
                <a:gd name="csY38" fmla="*/ 286532 h 1776884"/>
                <a:gd name="csX39" fmla="*/ 853345 w 1518054"/>
                <a:gd name="csY39" fmla="*/ 432410 h 1776884"/>
                <a:gd name="csX40" fmla="*/ 916229 w 1518054"/>
                <a:gd name="csY40" fmla="*/ 392387 h 1776884"/>
                <a:gd name="csX41" fmla="*/ 930640 w 1518054"/>
                <a:gd name="csY41" fmla="*/ 400182 h 1776884"/>
                <a:gd name="csX42" fmla="*/ 858781 w 1518054"/>
                <a:gd name="csY42" fmla="*/ 471188 h 1776884"/>
                <a:gd name="csX43" fmla="*/ 799696 w 1518054"/>
                <a:gd name="csY43" fmla="*/ 473939 h 1776884"/>
                <a:gd name="csX44" fmla="*/ 749913 w 1518054"/>
                <a:gd name="csY44" fmla="*/ 543046 h 1776884"/>
                <a:gd name="csX45" fmla="*/ 699868 w 1518054"/>
                <a:gd name="csY45" fmla="*/ 573768 h 1776884"/>
                <a:gd name="csX46" fmla="*/ 754957 w 1518054"/>
                <a:gd name="csY46" fmla="*/ 604686 h 1776884"/>
                <a:gd name="csX47" fmla="*/ 806902 w 1518054"/>
                <a:gd name="csY47" fmla="*/ 595319 h 1776884"/>
                <a:gd name="csX48" fmla="*/ 924613 w 1518054"/>
                <a:gd name="csY48" fmla="*/ 605799 h 1776884"/>
                <a:gd name="csX49" fmla="*/ 1023263 w 1518054"/>
                <a:gd name="csY49" fmla="*/ 616673 h 1776884"/>
                <a:gd name="csX50" fmla="*/ 1180211 w 1518054"/>
                <a:gd name="csY50" fmla="*/ 431231 h 1776884"/>
                <a:gd name="csX51" fmla="*/ 1131345 w 1518054"/>
                <a:gd name="csY51" fmla="*/ 427628 h 1776884"/>
                <a:gd name="csX52" fmla="*/ 1051430 w 1518054"/>
                <a:gd name="csY52" fmla="*/ 340376 h 1776884"/>
                <a:gd name="csX53" fmla="*/ 1103964 w 1518054"/>
                <a:gd name="csY53" fmla="*/ 374176 h 1776884"/>
                <a:gd name="csX54" fmla="*/ 1191675 w 1518054"/>
                <a:gd name="csY54" fmla="*/ 391273 h 1776884"/>
                <a:gd name="csX55" fmla="*/ 1195408 w 1518054"/>
                <a:gd name="csY55" fmla="*/ 360814 h 1776884"/>
                <a:gd name="csX56" fmla="*/ 1312727 w 1518054"/>
                <a:gd name="csY56" fmla="*/ 253452 h 1776884"/>
                <a:gd name="csX57" fmla="*/ 600039 w 1518054"/>
                <a:gd name="csY57" fmla="*/ 143470 h 1776884"/>
                <a:gd name="csX58" fmla="*/ 529491 w 1518054"/>
                <a:gd name="csY58" fmla="*/ 225809 h 1776884"/>
                <a:gd name="csX59" fmla="*/ 572200 w 1518054"/>
                <a:gd name="csY59" fmla="*/ 194040 h 1776884"/>
                <a:gd name="csX60" fmla="*/ 600039 w 1518054"/>
                <a:gd name="csY60" fmla="*/ 143470 h 1776884"/>
                <a:gd name="csX61" fmla="*/ 1203989 w 1518054"/>
                <a:gd name="csY61" fmla="*/ 989720 h 1776884"/>
                <a:gd name="csX62" fmla="*/ 873323 w 1518054"/>
                <a:gd name="csY62" fmla="*/ 1137432 h 1776884"/>
                <a:gd name="csX63" fmla="*/ 852624 w 1518054"/>
                <a:gd name="csY63" fmla="*/ 1116733 h 1776884"/>
                <a:gd name="csX64" fmla="*/ 977999 w 1518054"/>
                <a:gd name="csY64" fmla="*/ 1046709 h 1776884"/>
                <a:gd name="csX65" fmla="*/ 799500 w 1518054"/>
                <a:gd name="csY65" fmla="*/ 635276 h 1776884"/>
                <a:gd name="csX66" fmla="*/ 521434 w 1518054"/>
                <a:gd name="csY66" fmla="*/ 813776 h 1776884"/>
                <a:gd name="csX67" fmla="*/ 471651 w 1518054"/>
                <a:gd name="csY67" fmla="*/ 878101 h 1776884"/>
                <a:gd name="csX68" fmla="*/ 481607 w 1518054"/>
                <a:gd name="csY68" fmla="*/ 883341 h 1776884"/>
                <a:gd name="csX69" fmla="*/ 691942 w 1518054"/>
                <a:gd name="csY69" fmla="*/ 851113 h 1776884"/>
                <a:gd name="csX70" fmla="*/ 775984 w 1518054"/>
                <a:gd name="csY70" fmla="*/ 730651 h 1776884"/>
                <a:gd name="csX71" fmla="*/ 808671 w 1518054"/>
                <a:gd name="csY71" fmla="*/ 748599 h 1776884"/>
                <a:gd name="csX72" fmla="*/ 757970 w 1518054"/>
                <a:gd name="csY72" fmla="*/ 821964 h 1776884"/>
                <a:gd name="csX73" fmla="*/ 684802 w 1518054"/>
                <a:gd name="csY73" fmla="*/ 1192652 h 1776884"/>
                <a:gd name="csX74" fmla="*/ 1189840 w 1518054"/>
                <a:gd name="csY74" fmla="*/ 1234706 h 1776884"/>
                <a:gd name="csX75" fmla="*/ 1256720 w 1518054"/>
                <a:gd name="csY75" fmla="*/ 1192063 h 1776884"/>
                <a:gd name="csX76" fmla="*/ 1260323 w 1518054"/>
                <a:gd name="csY76" fmla="*/ 1178831 h 1776884"/>
                <a:gd name="csX77" fmla="*/ 1203924 w 1518054"/>
                <a:gd name="csY77" fmla="*/ 989785 h 1776884"/>
                <a:gd name="csX78" fmla="*/ 1056867 w 1518054"/>
                <a:gd name="csY78" fmla="*/ 927491 h 1776884"/>
                <a:gd name="csX79" fmla="*/ 1138223 w 1518054"/>
                <a:gd name="csY79" fmla="*/ 896180 h 1776884"/>
                <a:gd name="csX80" fmla="*/ 1058897 w 1518054"/>
                <a:gd name="csY80" fmla="*/ 756721 h 1776884"/>
                <a:gd name="csX81" fmla="*/ 1066234 w 1518054"/>
                <a:gd name="csY81" fmla="*/ 854454 h 1776884"/>
                <a:gd name="csX82" fmla="*/ 1056867 w 1518054"/>
                <a:gd name="csY82" fmla="*/ 927491 h 1776884"/>
                <a:gd name="csX83" fmla="*/ 1479828 w 1518054"/>
                <a:gd name="csY83" fmla="*/ 1046774 h 1776884"/>
                <a:gd name="csX84" fmla="*/ 1238052 w 1518054"/>
                <a:gd name="csY84" fmla="*/ 969217 h 1776884"/>
                <a:gd name="csX85" fmla="*/ 1311220 w 1518054"/>
                <a:gd name="csY85" fmla="*/ 1217806 h 1776884"/>
                <a:gd name="csX86" fmla="*/ 1342007 w 1518054"/>
                <a:gd name="csY86" fmla="*/ 1417659 h 1776884"/>
                <a:gd name="csX87" fmla="*/ 1369257 w 1518054"/>
                <a:gd name="csY87" fmla="*/ 1390279 h 1776884"/>
                <a:gd name="csX88" fmla="*/ 1364606 w 1518054"/>
                <a:gd name="csY88" fmla="*/ 1264314 h 1776884"/>
                <a:gd name="csX89" fmla="*/ 1339452 w 1518054"/>
                <a:gd name="csY89" fmla="*/ 1199072 h 1776884"/>
                <a:gd name="csX90" fmla="*/ 1353732 w 1518054"/>
                <a:gd name="csY90" fmla="*/ 1189639 h 1776884"/>
                <a:gd name="csX91" fmla="*/ 1418123 w 1518054"/>
                <a:gd name="csY91" fmla="*/ 1313114 h 1776884"/>
                <a:gd name="csX92" fmla="*/ 1432272 w 1518054"/>
                <a:gd name="csY92" fmla="*/ 1267917 h 1776884"/>
                <a:gd name="csX93" fmla="*/ 1394214 w 1518054"/>
                <a:gd name="csY93" fmla="*/ 1144375 h 1776884"/>
                <a:gd name="csX94" fmla="*/ 1358383 w 1518054"/>
                <a:gd name="csY94" fmla="*/ 1099178 h 1776884"/>
                <a:gd name="csX95" fmla="*/ 1429979 w 1518054"/>
                <a:gd name="csY95" fmla="*/ 1127672 h 1776884"/>
                <a:gd name="csX96" fmla="*/ 1470396 w 1518054"/>
                <a:gd name="csY96" fmla="*/ 1218068 h 1776884"/>
                <a:gd name="csX97" fmla="*/ 1479828 w 1518054"/>
                <a:gd name="csY97" fmla="*/ 1177652 h 1776884"/>
                <a:gd name="csX98" fmla="*/ 1405415 w 1518054"/>
                <a:gd name="csY98" fmla="*/ 1042844 h 1776884"/>
                <a:gd name="csX99" fmla="*/ 1335457 w 1518054"/>
                <a:gd name="csY99" fmla="*/ 1000659 h 1776884"/>
                <a:gd name="csX100" fmla="*/ 1479763 w 1518054"/>
                <a:gd name="csY100" fmla="*/ 1046905 h 17768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1518054" h="1776884">
                  <a:moveTo>
                    <a:pt x="1194950" y="228626"/>
                  </a:moveTo>
                  <a:cubicBezTo>
                    <a:pt x="1206872" y="237207"/>
                    <a:pt x="1328906" y="176747"/>
                    <a:pt x="1349344" y="243037"/>
                  </a:cubicBezTo>
                  <a:cubicBezTo>
                    <a:pt x="1370632" y="312144"/>
                    <a:pt x="1286590" y="355442"/>
                    <a:pt x="1233401" y="372473"/>
                  </a:cubicBezTo>
                  <a:cubicBezTo>
                    <a:pt x="1224820" y="464179"/>
                    <a:pt x="1169469" y="553593"/>
                    <a:pt x="1099510" y="611826"/>
                  </a:cubicBezTo>
                  <a:cubicBezTo>
                    <a:pt x="1079662" y="628399"/>
                    <a:pt x="1048023" y="641237"/>
                    <a:pt x="1033023" y="654666"/>
                  </a:cubicBezTo>
                  <a:cubicBezTo>
                    <a:pt x="1030010" y="657351"/>
                    <a:pt x="1026538" y="658792"/>
                    <a:pt x="1028307" y="663771"/>
                  </a:cubicBezTo>
                  <a:cubicBezTo>
                    <a:pt x="1108026" y="741066"/>
                    <a:pt x="1162591" y="841091"/>
                    <a:pt x="1194622" y="946946"/>
                  </a:cubicBezTo>
                  <a:cubicBezTo>
                    <a:pt x="1288818" y="868406"/>
                    <a:pt x="1463321" y="888123"/>
                    <a:pt x="1507406" y="1012188"/>
                  </a:cubicBezTo>
                  <a:cubicBezTo>
                    <a:pt x="1525878" y="1064198"/>
                    <a:pt x="1507668" y="1064591"/>
                    <a:pt x="1505833" y="1101405"/>
                  </a:cubicBezTo>
                  <a:cubicBezTo>
                    <a:pt x="1504916" y="1119811"/>
                    <a:pt x="1518869" y="1151777"/>
                    <a:pt x="1518017" y="1177324"/>
                  </a:cubicBezTo>
                  <a:cubicBezTo>
                    <a:pt x="1515790" y="1244597"/>
                    <a:pt x="1492405" y="1256388"/>
                    <a:pt x="1463649" y="1303944"/>
                  </a:cubicBezTo>
                  <a:cubicBezTo>
                    <a:pt x="1439609" y="1343836"/>
                    <a:pt x="1422184" y="1388051"/>
                    <a:pt x="1391987" y="1427223"/>
                  </a:cubicBezTo>
                  <a:cubicBezTo>
                    <a:pt x="1371812" y="1453425"/>
                    <a:pt x="1350523" y="1462792"/>
                    <a:pt x="1318229" y="1450936"/>
                  </a:cubicBezTo>
                  <a:lnTo>
                    <a:pt x="1345282" y="1753827"/>
                  </a:lnTo>
                  <a:lnTo>
                    <a:pt x="1339518" y="1769221"/>
                  </a:lnTo>
                  <a:lnTo>
                    <a:pt x="86551" y="1776884"/>
                  </a:lnTo>
                  <a:lnTo>
                    <a:pt x="73646" y="1753827"/>
                  </a:lnTo>
                  <a:cubicBezTo>
                    <a:pt x="93429" y="1599041"/>
                    <a:pt x="96049" y="1441634"/>
                    <a:pt x="115045" y="1286913"/>
                  </a:cubicBezTo>
                  <a:cubicBezTo>
                    <a:pt x="135613" y="1119680"/>
                    <a:pt x="160964" y="1033870"/>
                    <a:pt x="314637" y="949173"/>
                  </a:cubicBezTo>
                  <a:cubicBezTo>
                    <a:pt x="336712" y="936989"/>
                    <a:pt x="396779" y="916290"/>
                    <a:pt x="409553" y="906202"/>
                  </a:cubicBezTo>
                  <a:cubicBezTo>
                    <a:pt x="420099" y="897948"/>
                    <a:pt x="461104" y="826156"/>
                    <a:pt x="476563" y="806767"/>
                  </a:cubicBezTo>
                  <a:cubicBezTo>
                    <a:pt x="537286" y="730520"/>
                    <a:pt x="616022" y="666587"/>
                    <a:pt x="704715" y="625975"/>
                  </a:cubicBezTo>
                  <a:cubicBezTo>
                    <a:pt x="587397" y="550776"/>
                    <a:pt x="527133" y="424353"/>
                    <a:pt x="543247" y="284436"/>
                  </a:cubicBezTo>
                  <a:lnTo>
                    <a:pt x="502569" y="252797"/>
                  </a:lnTo>
                  <a:cubicBezTo>
                    <a:pt x="470865" y="422650"/>
                    <a:pt x="339594" y="566104"/>
                    <a:pt x="167579" y="597742"/>
                  </a:cubicBezTo>
                  <a:cubicBezTo>
                    <a:pt x="133386" y="604031"/>
                    <a:pt x="23535" y="613857"/>
                    <a:pt x="3229" y="580842"/>
                  </a:cubicBezTo>
                  <a:cubicBezTo>
                    <a:pt x="-20353" y="542522"/>
                    <a:pt x="92249" y="530077"/>
                    <a:pt x="113538" y="519858"/>
                  </a:cubicBezTo>
                  <a:cubicBezTo>
                    <a:pt x="276710" y="441449"/>
                    <a:pt x="177995" y="116221"/>
                    <a:pt x="464838" y="119430"/>
                  </a:cubicBezTo>
                  <a:cubicBezTo>
                    <a:pt x="479118" y="119561"/>
                    <a:pt x="491957" y="126898"/>
                    <a:pt x="507154" y="124278"/>
                  </a:cubicBezTo>
                  <a:cubicBezTo>
                    <a:pt x="538203" y="118972"/>
                    <a:pt x="542002" y="91395"/>
                    <a:pt x="596699" y="101679"/>
                  </a:cubicBezTo>
                  <a:cubicBezTo>
                    <a:pt x="605935" y="103447"/>
                    <a:pt x="620280" y="113797"/>
                    <a:pt x="621656" y="113732"/>
                  </a:cubicBezTo>
                  <a:cubicBezTo>
                    <a:pt x="625127" y="113666"/>
                    <a:pt x="644058" y="91395"/>
                    <a:pt x="650216" y="86416"/>
                  </a:cubicBezTo>
                  <a:cubicBezTo>
                    <a:pt x="846074" y="-71449"/>
                    <a:pt x="1107633" y="-6600"/>
                    <a:pt x="1195081" y="228560"/>
                  </a:cubicBezTo>
                  <a:close/>
                  <a:moveTo>
                    <a:pt x="1312792" y="253387"/>
                  </a:moveTo>
                  <a:cubicBezTo>
                    <a:pt x="1284298" y="232229"/>
                    <a:pt x="1198684" y="278671"/>
                    <a:pt x="1180277" y="269632"/>
                  </a:cubicBezTo>
                  <a:cubicBezTo>
                    <a:pt x="1147525" y="224368"/>
                    <a:pt x="1133703" y="166855"/>
                    <a:pt x="1089946" y="129190"/>
                  </a:cubicBezTo>
                  <a:cubicBezTo>
                    <a:pt x="1076059" y="190568"/>
                    <a:pt x="1030272" y="253125"/>
                    <a:pt x="974200" y="282208"/>
                  </a:cubicBezTo>
                  <a:cubicBezTo>
                    <a:pt x="958348" y="290397"/>
                    <a:pt x="913609" y="305462"/>
                    <a:pt x="897101" y="305266"/>
                  </a:cubicBezTo>
                  <a:cubicBezTo>
                    <a:pt x="872996" y="305004"/>
                    <a:pt x="857406" y="281357"/>
                    <a:pt x="816793" y="286532"/>
                  </a:cubicBezTo>
                  <a:cubicBezTo>
                    <a:pt x="711135" y="299960"/>
                    <a:pt x="730982" y="455009"/>
                    <a:pt x="853345" y="432410"/>
                  </a:cubicBezTo>
                  <a:cubicBezTo>
                    <a:pt x="880922" y="427300"/>
                    <a:pt x="892713" y="403260"/>
                    <a:pt x="916229" y="392387"/>
                  </a:cubicBezTo>
                  <a:lnTo>
                    <a:pt x="930640" y="400182"/>
                  </a:lnTo>
                  <a:cubicBezTo>
                    <a:pt x="947736" y="428348"/>
                    <a:pt x="884001" y="467782"/>
                    <a:pt x="858781" y="471188"/>
                  </a:cubicBezTo>
                  <a:cubicBezTo>
                    <a:pt x="843322" y="473284"/>
                    <a:pt x="809915" y="467716"/>
                    <a:pt x="799696" y="473939"/>
                  </a:cubicBezTo>
                  <a:cubicBezTo>
                    <a:pt x="792098" y="478590"/>
                    <a:pt x="769695" y="536168"/>
                    <a:pt x="749913" y="543046"/>
                  </a:cubicBezTo>
                  <a:lnTo>
                    <a:pt x="699868" y="573768"/>
                  </a:lnTo>
                  <a:cubicBezTo>
                    <a:pt x="703143" y="580449"/>
                    <a:pt x="746114" y="603834"/>
                    <a:pt x="754957" y="604686"/>
                  </a:cubicBezTo>
                  <a:cubicBezTo>
                    <a:pt x="770285" y="606193"/>
                    <a:pt x="790526" y="596301"/>
                    <a:pt x="806902" y="595319"/>
                  </a:cubicBezTo>
                  <a:cubicBezTo>
                    <a:pt x="845419" y="593092"/>
                    <a:pt x="888389" y="592568"/>
                    <a:pt x="924613" y="605799"/>
                  </a:cubicBezTo>
                  <a:cubicBezTo>
                    <a:pt x="975641" y="624468"/>
                    <a:pt x="962540" y="648246"/>
                    <a:pt x="1023263" y="616673"/>
                  </a:cubicBezTo>
                  <a:cubicBezTo>
                    <a:pt x="1094139" y="579860"/>
                    <a:pt x="1154796" y="506757"/>
                    <a:pt x="1180211" y="431231"/>
                  </a:cubicBezTo>
                  <a:cubicBezTo>
                    <a:pt x="1180211" y="427235"/>
                    <a:pt x="1139599" y="429069"/>
                    <a:pt x="1131345" y="427628"/>
                  </a:cubicBezTo>
                  <a:cubicBezTo>
                    <a:pt x="1101934" y="422650"/>
                    <a:pt x="1027128" y="373390"/>
                    <a:pt x="1051430" y="340376"/>
                  </a:cubicBezTo>
                  <a:cubicBezTo>
                    <a:pt x="1072784" y="321838"/>
                    <a:pt x="1087916" y="361075"/>
                    <a:pt x="1103964" y="374176"/>
                  </a:cubicBezTo>
                  <a:cubicBezTo>
                    <a:pt x="1126629" y="392649"/>
                    <a:pt x="1163835" y="400444"/>
                    <a:pt x="1191675" y="391273"/>
                  </a:cubicBezTo>
                  <a:cubicBezTo>
                    <a:pt x="1197308" y="387212"/>
                    <a:pt x="1193574" y="369067"/>
                    <a:pt x="1195408" y="360814"/>
                  </a:cubicBezTo>
                  <a:cubicBezTo>
                    <a:pt x="1204382" y="321511"/>
                    <a:pt x="1325959" y="319677"/>
                    <a:pt x="1312727" y="253452"/>
                  </a:cubicBezTo>
                  <a:close/>
                  <a:moveTo>
                    <a:pt x="600039" y="143470"/>
                  </a:moveTo>
                  <a:cubicBezTo>
                    <a:pt x="546457" y="121395"/>
                    <a:pt x="497983" y="176681"/>
                    <a:pt x="529491" y="225809"/>
                  </a:cubicBezTo>
                  <a:cubicBezTo>
                    <a:pt x="556217" y="267535"/>
                    <a:pt x="560475" y="217556"/>
                    <a:pt x="572200" y="194040"/>
                  </a:cubicBezTo>
                  <a:cubicBezTo>
                    <a:pt x="580846" y="176747"/>
                    <a:pt x="590214" y="160043"/>
                    <a:pt x="600039" y="143470"/>
                  </a:cubicBezTo>
                  <a:close/>
                  <a:moveTo>
                    <a:pt x="1203989" y="989720"/>
                  </a:moveTo>
                  <a:lnTo>
                    <a:pt x="873323" y="1137432"/>
                  </a:lnTo>
                  <a:cubicBezTo>
                    <a:pt x="862253" y="1138153"/>
                    <a:pt x="849545" y="1128720"/>
                    <a:pt x="852624" y="1116733"/>
                  </a:cubicBezTo>
                  <a:cubicBezTo>
                    <a:pt x="858519" y="1093806"/>
                    <a:pt x="959462" y="1067212"/>
                    <a:pt x="977999" y="1046709"/>
                  </a:cubicBezTo>
                  <a:cubicBezTo>
                    <a:pt x="1058897" y="879738"/>
                    <a:pt x="1054770" y="599184"/>
                    <a:pt x="799500" y="635276"/>
                  </a:cubicBezTo>
                  <a:cubicBezTo>
                    <a:pt x="698165" y="649622"/>
                    <a:pt x="587200" y="738708"/>
                    <a:pt x="521434" y="813776"/>
                  </a:cubicBezTo>
                  <a:cubicBezTo>
                    <a:pt x="512525" y="823994"/>
                    <a:pt x="474926" y="869520"/>
                    <a:pt x="471651" y="878101"/>
                  </a:cubicBezTo>
                  <a:cubicBezTo>
                    <a:pt x="467655" y="888451"/>
                    <a:pt x="476498" y="884193"/>
                    <a:pt x="481607" y="883341"/>
                  </a:cubicBezTo>
                  <a:cubicBezTo>
                    <a:pt x="550780" y="871550"/>
                    <a:pt x="619625" y="847969"/>
                    <a:pt x="691942" y="851113"/>
                  </a:cubicBezTo>
                  <a:lnTo>
                    <a:pt x="775984" y="730651"/>
                  </a:lnTo>
                  <a:cubicBezTo>
                    <a:pt x="790002" y="722987"/>
                    <a:pt x="811422" y="730847"/>
                    <a:pt x="808671" y="748599"/>
                  </a:cubicBezTo>
                  <a:cubicBezTo>
                    <a:pt x="807360" y="757049"/>
                    <a:pt x="766879" y="807356"/>
                    <a:pt x="757970" y="821964"/>
                  </a:cubicBezTo>
                  <a:cubicBezTo>
                    <a:pt x="694038" y="927294"/>
                    <a:pt x="632726" y="1070290"/>
                    <a:pt x="684802" y="1192652"/>
                  </a:cubicBezTo>
                  <a:cubicBezTo>
                    <a:pt x="767599" y="1387396"/>
                    <a:pt x="1047827" y="1314293"/>
                    <a:pt x="1189840" y="1234706"/>
                  </a:cubicBezTo>
                  <a:cubicBezTo>
                    <a:pt x="1202483" y="1227631"/>
                    <a:pt x="1250432" y="1200382"/>
                    <a:pt x="1256720" y="1192063"/>
                  </a:cubicBezTo>
                  <a:cubicBezTo>
                    <a:pt x="1259996" y="1187740"/>
                    <a:pt x="1262026" y="1184464"/>
                    <a:pt x="1260323" y="1178831"/>
                  </a:cubicBezTo>
                  <a:lnTo>
                    <a:pt x="1203924" y="989785"/>
                  </a:lnTo>
                  <a:close/>
                  <a:moveTo>
                    <a:pt x="1056867" y="927491"/>
                  </a:moveTo>
                  <a:cubicBezTo>
                    <a:pt x="1125646" y="953496"/>
                    <a:pt x="1192788" y="1023455"/>
                    <a:pt x="1138223" y="896180"/>
                  </a:cubicBezTo>
                  <a:cubicBezTo>
                    <a:pt x="1117262" y="847183"/>
                    <a:pt x="1089291" y="800216"/>
                    <a:pt x="1058897" y="756721"/>
                  </a:cubicBezTo>
                  <a:cubicBezTo>
                    <a:pt x="1056670" y="789866"/>
                    <a:pt x="1067020" y="820850"/>
                    <a:pt x="1066234" y="854454"/>
                  </a:cubicBezTo>
                  <a:cubicBezTo>
                    <a:pt x="1065972" y="866375"/>
                    <a:pt x="1054705" y="924543"/>
                    <a:pt x="1056867" y="927491"/>
                  </a:cubicBezTo>
                  <a:close/>
                  <a:moveTo>
                    <a:pt x="1479828" y="1046774"/>
                  </a:moveTo>
                  <a:cubicBezTo>
                    <a:pt x="1460897" y="944064"/>
                    <a:pt x="1312727" y="905088"/>
                    <a:pt x="1238052" y="969217"/>
                  </a:cubicBezTo>
                  <a:cubicBezTo>
                    <a:pt x="1255345" y="1052801"/>
                    <a:pt x="1292879" y="1134943"/>
                    <a:pt x="1311220" y="1217806"/>
                  </a:cubicBezTo>
                  <a:cubicBezTo>
                    <a:pt x="1325762" y="1283507"/>
                    <a:pt x="1326941" y="1352024"/>
                    <a:pt x="1342007" y="1417659"/>
                  </a:cubicBezTo>
                  <a:cubicBezTo>
                    <a:pt x="1350457" y="1423620"/>
                    <a:pt x="1366571" y="1396305"/>
                    <a:pt x="1369257" y="1390279"/>
                  </a:cubicBezTo>
                  <a:cubicBezTo>
                    <a:pt x="1387533" y="1349600"/>
                    <a:pt x="1380131" y="1304337"/>
                    <a:pt x="1364606" y="1264314"/>
                  </a:cubicBezTo>
                  <a:cubicBezTo>
                    <a:pt x="1357335" y="1245645"/>
                    <a:pt x="1331461" y="1215251"/>
                    <a:pt x="1339452" y="1199072"/>
                  </a:cubicBezTo>
                  <a:lnTo>
                    <a:pt x="1353732" y="1189639"/>
                  </a:lnTo>
                  <a:cubicBezTo>
                    <a:pt x="1384716" y="1188853"/>
                    <a:pt x="1415438" y="1286716"/>
                    <a:pt x="1418123" y="1313114"/>
                  </a:cubicBezTo>
                  <a:lnTo>
                    <a:pt x="1432272" y="1267917"/>
                  </a:lnTo>
                  <a:cubicBezTo>
                    <a:pt x="1436333" y="1220754"/>
                    <a:pt x="1426704" y="1179682"/>
                    <a:pt x="1394214" y="1144375"/>
                  </a:cubicBezTo>
                  <a:cubicBezTo>
                    <a:pt x="1384323" y="1133633"/>
                    <a:pt x="1348754" y="1117584"/>
                    <a:pt x="1358383" y="1099178"/>
                  </a:cubicBezTo>
                  <a:cubicBezTo>
                    <a:pt x="1373973" y="1069242"/>
                    <a:pt x="1417403" y="1112737"/>
                    <a:pt x="1429979" y="1127672"/>
                  </a:cubicBezTo>
                  <a:cubicBezTo>
                    <a:pt x="1451465" y="1153088"/>
                    <a:pt x="1466662" y="1184595"/>
                    <a:pt x="1470396" y="1218068"/>
                  </a:cubicBezTo>
                  <a:lnTo>
                    <a:pt x="1479828" y="1177652"/>
                  </a:lnTo>
                  <a:cubicBezTo>
                    <a:pt x="1473540" y="1118305"/>
                    <a:pt x="1464304" y="1069373"/>
                    <a:pt x="1405415" y="1042844"/>
                  </a:cubicBezTo>
                  <a:cubicBezTo>
                    <a:pt x="1381899" y="1032298"/>
                    <a:pt x="1323666" y="1031250"/>
                    <a:pt x="1335457" y="1000659"/>
                  </a:cubicBezTo>
                  <a:cubicBezTo>
                    <a:pt x="1349475" y="964370"/>
                    <a:pt x="1462142" y="1024699"/>
                    <a:pt x="1479763" y="1046905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031EFA8-62F0-B44C-9A33-26CC393E2B32}"/>
                </a:ext>
              </a:extLst>
            </p:cNvPr>
            <p:cNvSpPr/>
            <p:nvPr/>
          </p:nvSpPr>
          <p:spPr>
            <a:xfrm>
              <a:off x="10085802" y="2754697"/>
              <a:ext cx="560726" cy="662617"/>
            </a:xfrm>
            <a:custGeom>
              <a:avLst/>
              <a:gdLst>
                <a:gd name="csX0" fmla="*/ 39547 w 560726"/>
                <a:gd name="csY0" fmla="*/ 599302 h 662617"/>
                <a:gd name="csX1" fmla="*/ 99353 w 560726"/>
                <a:gd name="csY1" fmla="*/ 623015 h 662617"/>
                <a:gd name="csX2" fmla="*/ 106100 w 560726"/>
                <a:gd name="csY2" fmla="*/ 620918 h 662617"/>
                <a:gd name="csX3" fmla="*/ 199771 w 560726"/>
                <a:gd name="csY3" fmla="*/ 617578 h 662617"/>
                <a:gd name="csX4" fmla="*/ 235602 w 560726"/>
                <a:gd name="csY4" fmla="*/ 600285 h 662617"/>
                <a:gd name="csX5" fmla="*/ 285254 w 560726"/>
                <a:gd name="csY5" fmla="*/ 617512 h 662617"/>
                <a:gd name="csX6" fmla="*/ 308181 w 560726"/>
                <a:gd name="csY6" fmla="*/ 651574 h 662617"/>
                <a:gd name="csX7" fmla="*/ 237502 w 560726"/>
                <a:gd name="csY7" fmla="*/ 641683 h 662617"/>
                <a:gd name="csX8" fmla="*/ 225121 w 560726"/>
                <a:gd name="csY8" fmla="*/ 658780 h 662617"/>
                <a:gd name="csX9" fmla="*/ 146385 w 560726"/>
                <a:gd name="csY9" fmla="*/ 633168 h 662617"/>
                <a:gd name="csX10" fmla="*/ 37320 w 560726"/>
                <a:gd name="csY10" fmla="*/ 637032 h 662617"/>
                <a:gd name="csX11" fmla="*/ 10988 w 560726"/>
                <a:gd name="csY11" fmla="*/ 649413 h 662617"/>
                <a:gd name="csX12" fmla="*/ 3782 w 560726"/>
                <a:gd name="csY12" fmla="*/ 642011 h 662617"/>
                <a:gd name="csX13" fmla="*/ 1228 w 560726"/>
                <a:gd name="csY13" fmla="*/ 192521 h 662617"/>
                <a:gd name="csX14" fmla="*/ 6402 w 560726"/>
                <a:gd name="csY14" fmla="*/ 159637 h 662617"/>
                <a:gd name="csX15" fmla="*/ 6009 w 560726"/>
                <a:gd name="csY15" fmla="*/ 21358 h 662617"/>
                <a:gd name="csX16" fmla="*/ 27364 w 560726"/>
                <a:gd name="csY16" fmla="*/ 4 h 662617"/>
                <a:gd name="csX17" fmla="*/ 45050 w 560726"/>
                <a:gd name="csY17" fmla="*/ 75530 h 662617"/>
                <a:gd name="csX18" fmla="*/ 79963 w 560726"/>
                <a:gd name="csY18" fmla="*/ 90530 h 662617"/>
                <a:gd name="csX19" fmla="*/ 189028 w 560726"/>
                <a:gd name="csY19" fmla="*/ 81360 h 662617"/>
                <a:gd name="csX20" fmla="*/ 201081 w 560726"/>
                <a:gd name="csY20" fmla="*/ 64329 h 662617"/>
                <a:gd name="csX21" fmla="*/ 324819 w 560726"/>
                <a:gd name="csY21" fmla="*/ 95312 h 662617"/>
                <a:gd name="csX22" fmla="*/ 433753 w 560726"/>
                <a:gd name="csY22" fmla="*/ 78871 h 662617"/>
                <a:gd name="csX23" fmla="*/ 455828 w 560726"/>
                <a:gd name="csY23" fmla="*/ 71862 h 662617"/>
                <a:gd name="csX24" fmla="*/ 554674 w 560726"/>
                <a:gd name="csY24" fmla="*/ 119287 h 662617"/>
                <a:gd name="csX25" fmla="*/ 474496 w 560726"/>
                <a:gd name="csY25" fmla="*/ 109134 h 662617"/>
                <a:gd name="csX26" fmla="*/ 436897 w 560726"/>
                <a:gd name="csY26" fmla="*/ 119483 h 662617"/>
                <a:gd name="csX27" fmla="*/ 367724 w 560726"/>
                <a:gd name="csY27" fmla="*/ 95378 h 662617"/>
                <a:gd name="csX28" fmla="*/ 232065 w 560726"/>
                <a:gd name="csY28" fmla="*/ 104941 h 662617"/>
                <a:gd name="csX29" fmla="*/ 122672 w 560726"/>
                <a:gd name="csY29" fmla="*/ 90661 h 662617"/>
                <a:gd name="csX30" fmla="*/ 44264 w 560726"/>
                <a:gd name="csY30" fmla="*/ 114374 h 662617"/>
                <a:gd name="csX31" fmla="*/ 44264 w 560726"/>
                <a:gd name="csY31" fmla="*/ 202346 h 662617"/>
                <a:gd name="csX32" fmla="*/ 113109 w 560726"/>
                <a:gd name="csY32" fmla="*/ 233330 h 662617"/>
                <a:gd name="csX33" fmla="*/ 215426 w 560726"/>
                <a:gd name="csY33" fmla="*/ 237981 h 662617"/>
                <a:gd name="csX34" fmla="*/ 322395 w 560726"/>
                <a:gd name="csY34" fmla="*/ 228548 h 662617"/>
                <a:gd name="csX35" fmla="*/ 332745 w 560726"/>
                <a:gd name="csY35" fmla="*/ 199595 h 662617"/>
                <a:gd name="csX36" fmla="*/ 432442 w 560726"/>
                <a:gd name="csY36" fmla="*/ 214072 h 662617"/>
                <a:gd name="csX37" fmla="*/ 469911 w 560726"/>
                <a:gd name="csY37" fmla="*/ 209093 h 662617"/>
                <a:gd name="csX38" fmla="*/ 550743 w 560726"/>
                <a:gd name="csY38" fmla="*/ 237981 h 662617"/>
                <a:gd name="csX39" fmla="*/ 474431 w 560726"/>
                <a:gd name="csY39" fmla="*/ 248068 h 662617"/>
                <a:gd name="csX40" fmla="*/ 446723 w 560726"/>
                <a:gd name="csY40" fmla="*/ 256780 h 662617"/>
                <a:gd name="csX41" fmla="*/ 362942 w 560726"/>
                <a:gd name="csY41" fmla="*/ 233199 h 662617"/>
                <a:gd name="csX42" fmla="*/ 253550 w 560726"/>
                <a:gd name="csY42" fmla="*/ 242762 h 662617"/>
                <a:gd name="csX43" fmla="*/ 155818 w 560726"/>
                <a:gd name="csY43" fmla="*/ 247675 h 662617"/>
                <a:gd name="csX44" fmla="*/ 149005 w 560726"/>
                <a:gd name="csY44" fmla="*/ 247479 h 662617"/>
                <a:gd name="csX45" fmla="*/ 44395 w 560726"/>
                <a:gd name="csY45" fmla="*/ 242762 h 662617"/>
                <a:gd name="csX46" fmla="*/ 39351 w 560726"/>
                <a:gd name="csY46" fmla="*/ 344163 h 662617"/>
                <a:gd name="csX47" fmla="*/ 115467 w 560726"/>
                <a:gd name="csY47" fmla="*/ 370954 h 662617"/>
                <a:gd name="csX48" fmla="*/ 208352 w 560726"/>
                <a:gd name="csY48" fmla="*/ 371216 h 662617"/>
                <a:gd name="csX49" fmla="*/ 313290 w 560726"/>
                <a:gd name="csY49" fmla="*/ 361718 h 662617"/>
                <a:gd name="csX50" fmla="*/ 330911 w 560726"/>
                <a:gd name="csY50" fmla="*/ 339119 h 662617"/>
                <a:gd name="csX51" fmla="*/ 422420 w 560726"/>
                <a:gd name="csY51" fmla="*/ 352286 h 662617"/>
                <a:gd name="csX52" fmla="*/ 459758 w 560726"/>
                <a:gd name="csY52" fmla="*/ 334730 h 662617"/>
                <a:gd name="csX53" fmla="*/ 542621 w 560726"/>
                <a:gd name="csY53" fmla="*/ 398597 h 662617"/>
                <a:gd name="csX54" fmla="*/ 468928 w 560726"/>
                <a:gd name="csY54" fmla="*/ 376719 h 662617"/>
                <a:gd name="csX55" fmla="*/ 440630 w 560726"/>
                <a:gd name="csY55" fmla="*/ 389295 h 662617"/>
                <a:gd name="csX56" fmla="*/ 361043 w 560726"/>
                <a:gd name="csY56" fmla="*/ 375671 h 662617"/>
                <a:gd name="csX57" fmla="*/ 348859 w 560726"/>
                <a:gd name="csY57" fmla="*/ 397418 h 662617"/>
                <a:gd name="csX58" fmla="*/ 249030 w 560726"/>
                <a:gd name="csY58" fmla="*/ 375998 h 662617"/>
                <a:gd name="csX59" fmla="*/ 151756 w 560726"/>
                <a:gd name="csY59" fmla="*/ 385234 h 662617"/>
                <a:gd name="csX60" fmla="*/ 39744 w 560726"/>
                <a:gd name="csY60" fmla="*/ 390278 h 662617"/>
                <a:gd name="csX61" fmla="*/ 39744 w 560726"/>
                <a:gd name="csY61" fmla="*/ 468752 h 662617"/>
                <a:gd name="csX62" fmla="*/ 120511 w 560726"/>
                <a:gd name="csY62" fmla="*/ 509168 h 662617"/>
                <a:gd name="csX63" fmla="*/ 208745 w 560726"/>
                <a:gd name="csY63" fmla="*/ 494888 h 662617"/>
                <a:gd name="csX64" fmla="*/ 230100 w 560726"/>
                <a:gd name="csY64" fmla="*/ 468883 h 662617"/>
                <a:gd name="csX65" fmla="*/ 348794 w 560726"/>
                <a:gd name="csY65" fmla="*/ 478185 h 662617"/>
                <a:gd name="csX66" fmla="*/ 389144 w 560726"/>
                <a:gd name="csY66" fmla="*/ 456634 h 662617"/>
                <a:gd name="csX67" fmla="*/ 483994 w 560726"/>
                <a:gd name="csY67" fmla="*/ 490565 h 662617"/>
                <a:gd name="csX68" fmla="*/ 491986 w 560726"/>
                <a:gd name="csY68" fmla="*/ 506745 h 662617"/>
                <a:gd name="csX69" fmla="*/ 385017 w 560726"/>
                <a:gd name="csY69" fmla="*/ 495478 h 662617"/>
                <a:gd name="csX70" fmla="*/ 369820 w 560726"/>
                <a:gd name="csY70" fmla="*/ 513426 h 662617"/>
                <a:gd name="csX71" fmla="*/ 256695 w 560726"/>
                <a:gd name="csY71" fmla="*/ 499277 h 662617"/>
                <a:gd name="csX72" fmla="*/ 158700 w 560726"/>
                <a:gd name="csY72" fmla="*/ 513885 h 662617"/>
                <a:gd name="csX73" fmla="*/ 86055 w 560726"/>
                <a:gd name="csY73" fmla="*/ 536549 h 662617"/>
                <a:gd name="csX74" fmla="*/ 39744 w 560726"/>
                <a:gd name="csY74" fmla="*/ 523448 h 662617"/>
                <a:gd name="csX75" fmla="*/ 39744 w 560726"/>
                <a:gd name="csY75" fmla="*/ 599499 h 662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60726" h="662617">
                  <a:moveTo>
                    <a:pt x="39547" y="599302"/>
                  </a:moveTo>
                  <a:lnTo>
                    <a:pt x="99353" y="623015"/>
                  </a:lnTo>
                  <a:lnTo>
                    <a:pt x="106100" y="620918"/>
                  </a:lnTo>
                  <a:cubicBezTo>
                    <a:pt x="134005" y="561506"/>
                    <a:pt x="172914" y="615220"/>
                    <a:pt x="199771" y="617578"/>
                  </a:cubicBezTo>
                  <a:cubicBezTo>
                    <a:pt x="209335" y="618429"/>
                    <a:pt x="215820" y="599040"/>
                    <a:pt x="235602" y="600285"/>
                  </a:cubicBezTo>
                  <a:cubicBezTo>
                    <a:pt x="247720" y="601071"/>
                    <a:pt x="273136" y="612010"/>
                    <a:pt x="285254" y="617512"/>
                  </a:cubicBezTo>
                  <a:cubicBezTo>
                    <a:pt x="302809" y="625438"/>
                    <a:pt x="320037" y="627534"/>
                    <a:pt x="308181" y="651574"/>
                  </a:cubicBezTo>
                  <a:cubicBezTo>
                    <a:pt x="295932" y="676466"/>
                    <a:pt x="252961" y="639260"/>
                    <a:pt x="237502" y="641683"/>
                  </a:cubicBezTo>
                  <a:cubicBezTo>
                    <a:pt x="232916" y="642404"/>
                    <a:pt x="232392" y="655177"/>
                    <a:pt x="225121" y="658780"/>
                  </a:cubicBezTo>
                  <a:cubicBezTo>
                    <a:pt x="198199" y="672274"/>
                    <a:pt x="169050" y="643779"/>
                    <a:pt x="146385" y="633168"/>
                  </a:cubicBezTo>
                  <a:cubicBezTo>
                    <a:pt x="116384" y="697165"/>
                    <a:pt x="65291" y="636902"/>
                    <a:pt x="37320" y="637032"/>
                  </a:cubicBezTo>
                  <a:cubicBezTo>
                    <a:pt x="35683" y="637032"/>
                    <a:pt x="29394" y="658518"/>
                    <a:pt x="10988" y="649413"/>
                  </a:cubicBezTo>
                  <a:lnTo>
                    <a:pt x="3782" y="642011"/>
                  </a:lnTo>
                  <a:cubicBezTo>
                    <a:pt x="2079" y="492465"/>
                    <a:pt x="-2048" y="342132"/>
                    <a:pt x="1228" y="192521"/>
                  </a:cubicBezTo>
                  <a:cubicBezTo>
                    <a:pt x="1489" y="181254"/>
                    <a:pt x="6075" y="170904"/>
                    <a:pt x="6402" y="159637"/>
                  </a:cubicBezTo>
                  <a:cubicBezTo>
                    <a:pt x="7581" y="117322"/>
                    <a:pt x="769" y="60923"/>
                    <a:pt x="6009" y="21358"/>
                  </a:cubicBezTo>
                  <a:cubicBezTo>
                    <a:pt x="7844" y="7668"/>
                    <a:pt x="12363" y="-193"/>
                    <a:pt x="27364" y="4"/>
                  </a:cubicBezTo>
                  <a:cubicBezTo>
                    <a:pt x="55662" y="2558"/>
                    <a:pt x="39940" y="56272"/>
                    <a:pt x="45050" y="75530"/>
                  </a:cubicBezTo>
                  <a:lnTo>
                    <a:pt x="79963" y="90530"/>
                  </a:lnTo>
                  <a:cubicBezTo>
                    <a:pt x="77998" y="-4189"/>
                    <a:pt x="163940" y="83128"/>
                    <a:pt x="189028" y="81360"/>
                  </a:cubicBezTo>
                  <a:cubicBezTo>
                    <a:pt x="193090" y="81098"/>
                    <a:pt x="193548" y="68128"/>
                    <a:pt x="201081" y="64329"/>
                  </a:cubicBezTo>
                  <a:cubicBezTo>
                    <a:pt x="228069" y="50704"/>
                    <a:pt x="292329" y="98194"/>
                    <a:pt x="324819" y="95312"/>
                  </a:cubicBezTo>
                  <a:cubicBezTo>
                    <a:pt x="310670" y="-193"/>
                    <a:pt x="398053" y="75792"/>
                    <a:pt x="433753" y="78871"/>
                  </a:cubicBezTo>
                  <a:cubicBezTo>
                    <a:pt x="442072" y="79591"/>
                    <a:pt x="447967" y="72320"/>
                    <a:pt x="455828" y="71862"/>
                  </a:cubicBezTo>
                  <a:cubicBezTo>
                    <a:pt x="482881" y="70224"/>
                    <a:pt x="586640" y="74547"/>
                    <a:pt x="554674" y="119287"/>
                  </a:cubicBezTo>
                  <a:cubicBezTo>
                    <a:pt x="528210" y="125117"/>
                    <a:pt x="498602" y="108610"/>
                    <a:pt x="474496" y="109134"/>
                  </a:cubicBezTo>
                  <a:cubicBezTo>
                    <a:pt x="458644" y="109461"/>
                    <a:pt x="452159" y="119811"/>
                    <a:pt x="436897" y="119483"/>
                  </a:cubicBezTo>
                  <a:cubicBezTo>
                    <a:pt x="422027" y="119156"/>
                    <a:pt x="371065" y="92889"/>
                    <a:pt x="367724" y="95378"/>
                  </a:cubicBezTo>
                  <a:cubicBezTo>
                    <a:pt x="357702" y="164681"/>
                    <a:pt x="271629" y="123872"/>
                    <a:pt x="232065" y="104941"/>
                  </a:cubicBezTo>
                  <a:cubicBezTo>
                    <a:pt x="213920" y="161996"/>
                    <a:pt x="154311" y="103500"/>
                    <a:pt x="122672" y="90661"/>
                  </a:cubicBezTo>
                  <a:cubicBezTo>
                    <a:pt x="119004" y="145358"/>
                    <a:pt x="80750" y="127737"/>
                    <a:pt x="44264" y="114374"/>
                  </a:cubicBezTo>
                  <a:lnTo>
                    <a:pt x="44264" y="202346"/>
                  </a:lnTo>
                  <a:lnTo>
                    <a:pt x="113109" y="233330"/>
                  </a:lnTo>
                  <a:cubicBezTo>
                    <a:pt x="130336" y="163699"/>
                    <a:pt x="178155" y="222849"/>
                    <a:pt x="215426" y="237981"/>
                  </a:cubicBezTo>
                  <a:cubicBezTo>
                    <a:pt x="211824" y="159768"/>
                    <a:pt x="285778" y="213351"/>
                    <a:pt x="322395" y="228548"/>
                  </a:cubicBezTo>
                  <a:lnTo>
                    <a:pt x="332745" y="199595"/>
                  </a:lnTo>
                  <a:cubicBezTo>
                    <a:pt x="368052" y="181254"/>
                    <a:pt x="402179" y="211320"/>
                    <a:pt x="432442" y="214072"/>
                  </a:cubicBezTo>
                  <a:cubicBezTo>
                    <a:pt x="446460" y="215316"/>
                    <a:pt x="457072" y="209290"/>
                    <a:pt x="469911" y="209093"/>
                  </a:cubicBezTo>
                  <a:cubicBezTo>
                    <a:pt x="485567" y="208831"/>
                    <a:pt x="544324" y="224945"/>
                    <a:pt x="550743" y="237981"/>
                  </a:cubicBezTo>
                  <a:cubicBezTo>
                    <a:pt x="577207" y="292153"/>
                    <a:pt x="487073" y="247479"/>
                    <a:pt x="474431" y="248068"/>
                  </a:cubicBezTo>
                  <a:cubicBezTo>
                    <a:pt x="464998" y="248527"/>
                    <a:pt x="458841" y="256977"/>
                    <a:pt x="446723" y="256780"/>
                  </a:cubicBezTo>
                  <a:cubicBezTo>
                    <a:pt x="432770" y="256518"/>
                    <a:pt x="365825" y="229989"/>
                    <a:pt x="362942" y="233199"/>
                  </a:cubicBezTo>
                  <a:cubicBezTo>
                    <a:pt x="355475" y="302175"/>
                    <a:pt x="291870" y="253112"/>
                    <a:pt x="253550" y="242762"/>
                  </a:cubicBezTo>
                  <a:cubicBezTo>
                    <a:pt x="254271" y="317110"/>
                    <a:pt x="188701" y="271257"/>
                    <a:pt x="155818" y="247675"/>
                  </a:cubicBezTo>
                  <a:lnTo>
                    <a:pt x="149005" y="247479"/>
                  </a:lnTo>
                  <a:cubicBezTo>
                    <a:pt x="140883" y="298048"/>
                    <a:pt x="72234" y="254619"/>
                    <a:pt x="44395" y="242762"/>
                  </a:cubicBezTo>
                  <a:lnTo>
                    <a:pt x="39351" y="344163"/>
                  </a:lnTo>
                  <a:cubicBezTo>
                    <a:pt x="40530" y="348879"/>
                    <a:pt x="109244" y="376326"/>
                    <a:pt x="115467" y="370954"/>
                  </a:cubicBezTo>
                  <a:cubicBezTo>
                    <a:pt x="124507" y="309642"/>
                    <a:pt x="177107" y="354775"/>
                    <a:pt x="208352" y="371216"/>
                  </a:cubicBezTo>
                  <a:cubicBezTo>
                    <a:pt x="234423" y="300210"/>
                    <a:pt x="286302" y="362242"/>
                    <a:pt x="313290" y="361718"/>
                  </a:cubicBezTo>
                  <a:cubicBezTo>
                    <a:pt x="327112" y="361456"/>
                    <a:pt x="325081" y="344818"/>
                    <a:pt x="330911" y="339119"/>
                  </a:cubicBezTo>
                  <a:cubicBezTo>
                    <a:pt x="354099" y="316324"/>
                    <a:pt x="400214" y="354709"/>
                    <a:pt x="422420" y="352286"/>
                  </a:cubicBezTo>
                  <a:cubicBezTo>
                    <a:pt x="433425" y="351106"/>
                    <a:pt x="440369" y="334337"/>
                    <a:pt x="459758" y="334730"/>
                  </a:cubicBezTo>
                  <a:cubicBezTo>
                    <a:pt x="480195" y="335123"/>
                    <a:pt x="570788" y="370496"/>
                    <a:pt x="542621" y="398597"/>
                  </a:cubicBezTo>
                  <a:cubicBezTo>
                    <a:pt x="526441" y="414777"/>
                    <a:pt x="488187" y="379404"/>
                    <a:pt x="468928" y="376719"/>
                  </a:cubicBezTo>
                  <a:cubicBezTo>
                    <a:pt x="456876" y="375015"/>
                    <a:pt x="451046" y="386806"/>
                    <a:pt x="440630" y="389295"/>
                  </a:cubicBezTo>
                  <a:cubicBezTo>
                    <a:pt x="405324" y="397745"/>
                    <a:pt x="379515" y="372657"/>
                    <a:pt x="361043" y="375671"/>
                  </a:cubicBezTo>
                  <a:cubicBezTo>
                    <a:pt x="357702" y="376195"/>
                    <a:pt x="357964" y="390278"/>
                    <a:pt x="348859" y="397418"/>
                  </a:cubicBezTo>
                  <a:cubicBezTo>
                    <a:pt x="320037" y="420017"/>
                    <a:pt x="277590" y="384055"/>
                    <a:pt x="249030" y="375998"/>
                  </a:cubicBezTo>
                  <a:cubicBezTo>
                    <a:pt x="238222" y="442354"/>
                    <a:pt x="188701" y="405802"/>
                    <a:pt x="151756" y="385234"/>
                  </a:cubicBezTo>
                  <a:cubicBezTo>
                    <a:pt x="127847" y="436851"/>
                    <a:pt x="78261" y="392505"/>
                    <a:pt x="39744" y="390278"/>
                  </a:cubicBezTo>
                  <a:lnTo>
                    <a:pt x="39744" y="468752"/>
                  </a:lnTo>
                  <a:lnTo>
                    <a:pt x="120511" y="509168"/>
                  </a:lnTo>
                  <a:cubicBezTo>
                    <a:pt x="131057" y="448642"/>
                    <a:pt x="171801" y="478578"/>
                    <a:pt x="208745" y="494888"/>
                  </a:cubicBezTo>
                  <a:cubicBezTo>
                    <a:pt x="221781" y="494626"/>
                    <a:pt x="221781" y="476023"/>
                    <a:pt x="230100" y="468883"/>
                  </a:cubicBezTo>
                  <a:cubicBezTo>
                    <a:pt x="262262" y="441240"/>
                    <a:pt x="318924" y="492137"/>
                    <a:pt x="348794" y="478185"/>
                  </a:cubicBezTo>
                  <a:cubicBezTo>
                    <a:pt x="362353" y="471831"/>
                    <a:pt x="362025" y="455782"/>
                    <a:pt x="389144" y="456634"/>
                  </a:cubicBezTo>
                  <a:cubicBezTo>
                    <a:pt x="399756" y="456961"/>
                    <a:pt x="475544" y="484539"/>
                    <a:pt x="483994" y="490565"/>
                  </a:cubicBezTo>
                  <a:cubicBezTo>
                    <a:pt x="490741" y="495412"/>
                    <a:pt x="491986" y="498491"/>
                    <a:pt x="491986" y="506745"/>
                  </a:cubicBezTo>
                  <a:cubicBezTo>
                    <a:pt x="492182" y="552729"/>
                    <a:pt x="401066" y="491417"/>
                    <a:pt x="385017" y="495478"/>
                  </a:cubicBezTo>
                  <a:cubicBezTo>
                    <a:pt x="379450" y="496853"/>
                    <a:pt x="376502" y="508906"/>
                    <a:pt x="369820" y="513426"/>
                  </a:cubicBezTo>
                  <a:cubicBezTo>
                    <a:pt x="337658" y="535042"/>
                    <a:pt x="289905" y="505827"/>
                    <a:pt x="256695" y="499277"/>
                  </a:cubicBezTo>
                  <a:cubicBezTo>
                    <a:pt x="239925" y="553646"/>
                    <a:pt x="196562" y="536156"/>
                    <a:pt x="158700" y="513885"/>
                  </a:cubicBezTo>
                  <a:cubicBezTo>
                    <a:pt x="147498" y="558427"/>
                    <a:pt x="119004" y="547750"/>
                    <a:pt x="86055" y="536549"/>
                  </a:cubicBezTo>
                  <a:cubicBezTo>
                    <a:pt x="69417" y="530850"/>
                    <a:pt x="57430" y="515981"/>
                    <a:pt x="39744" y="523448"/>
                  </a:cubicBezTo>
                  <a:lnTo>
                    <a:pt x="39744" y="599499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E33407E8-1F4C-1889-02A5-65B926C72CAD}"/>
                </a:ext>
              </a:extLst>
            </p:cNvPr>
            <p:cNvSpPr/>
            <p:nvPr/>
          </p:nvSpPr>
          <p:spPr>
            <a:xfrm>
              <a:off x="7157210" y="3405676"/>
              <a:ext cx="565046" cy="732442"/>
            </a:xfrm>
            <a:custGeom>
              <a:avLst/>
              <a:gdLst>
                <a:gd name="csX0" fmla="*/ 333488 w 565046"/>
                <a:gd name="csY0" fmla="*/ 300147 h 732442"/>
                <a:gd name="csX1" fmla="*/ 379407 w 565046"/>
                <a:gd name="csY1" fmla="*/ 394473 h 732442"/>
                <a:gd name="csX2" fmla="*/ 502228 w 565046"/>
                <a:gd name="csY2" fmla="*/ 380521 h 732442"/>
                <a:gd name="csX3" fmla="*/ 537404 w 565046"/>
                <a:gd name="csY3" fmla="*/ 417137 h 732442"/>
                <a:gd name="csX4" fmla="*/ 565046 w 565046"/>
                <a:gd name="csY4" fmla="*/ 669591 h 732442"/>
                <a:gd name="csX5" fmla="*/ 552077 w 565046"/>
                <a:gd name="csY5" fmla="*/ 692190 h 732442"/>
                <a:gd name="csX6" fmla="*/ 311283 w 565046"/>
                <a:gd name="csY6" fmla="*/ 732344 h 732442"/>
                <a:gd name="csX7" fmla="*/ 266019 w 565046"/>
                <a:gd name="csY7" fmla="*/ 707452 h 732442"/>
                <a:gd name="csX8" fmla="*/ 243027 w 565046"/>
                <a:gd name="csY8" fmla="*/ 547360 h 732442"/>
                <a:gd name="csX9" fmla="*/ 140775 w 565046"/>
                <a:gd name="csY9" fmla="*/ 593016 h 732442"/>
                <a:gd name="csX10" fmla="*/ 99572 w 565046"/>
                <a:gd name="csY10" fmla="*/ 541072 h 732442"/>
                <a:gd name="csX11" fmla="*/ 4264 w 565046"/>
                <a:gd name="csY11" fmla="*/ 360673 h 732442"/>
                <a:gd name="csX12" fmla="*/ 1185 w 565046"/>
                <a:gd name="csY12" fmla="*/ 336633 h 732442"/>
                <a:gd name="csX13" fmla="*/ 235887 w 565046"/>
                <a:gd name="csY13" fmla="*/ 185973 h 732442"/>
                <a:gd name="csX14" fmla="*/ 268770 w 565046"/>
                <a:gd name="csY14" fmla="*/ 4854 h 732442"/>
                <a:gd name="csX15" fmla="*/ 302505 w 565046"/>
                <a:gd name="csY15" fmla="*/ 596 h 732442"/>
                <a:gd name="csX16" fmla="*/ 516049 w 565046"/>
                <a:gd name="csY16" fmla="*/ 24898 h 732442"/>
                <a:gd name="csX17" fmla="*/ 555679 w 565046"/>
                <a:gd name="csY17" fmla="*/ 51034 h 732442"/>
                <a:gd name="csX18" fmla="*/ 537535 w 565046"/>
                <a:gd name="csY18" fmla="*/ 282985 h 732442"/>
                <a:gd name="csX19" fmla="*/ 511529 w 565046"/>
                <a:gd name="csY19" fmla="*/ 314099 h 732442"/>
                <a:gd name="csX20" fmla="*/ 333488 w 565046"/>
                <a:gd name="csY20" fmla="*/ 300016 h 732442"/>
                <a:gd name="csX21" fmla="*/ 509368 w 565046"/>
                <a:gd name="csY21" fmla="*/ 119486 h 732442"/>
                <a:gd name="csX22" fmla="*/ 512053 w 565046"/>
                <a:gd name="csY22" fmla="*/ 66886 h 732442"/>
                <a:gd name="csX23" fmla="*/ 302308 w 565046"/>
                <a:gd name="csY23" fmla="*/ 39833 h 732442"/>
                <a:gd name="csX24" fmla="*/ 285867 w 565046"/>
                <a:gd name="csY24" fmla="*/ 109923 h 732442"/>
                <a:gd name="csX25" fmla="*/ 332178 w 565046"/>
                <a:gd name="csY25" fmla="*/ 94398 h 732442"/>
                <a:gd name="csX26" fmla="*/ 347768 w 565046"/>
                <a:gd name="csY26" fmla="*/ 143264 h 732442"/>
                <a:gd name="csX27" fmla="*/ 433383 w 565046"/>
                <a:gd name="csY27" fmla="*/ 107564 h 732442"/>
                <a:gd name="csX28" fmla="*/ 449824 w 565046"/>
                <a:gd name="csY28" fmla="*/ 128395 h 732442"/>
                <a:gd name="csX29" fmla="*/ 509368 w 565046"/>
                <a:gd name="csY29" fmla="*/ 119486 h 732442"/>
                <a:gd name="csX30" fmla="*/ 499935 w 565046"/>
                <a:gd name="csY30" fmla="*/ 271653 h 732442"/>
                <a:gd name="csX31" fmla="*/ 509368 w 565046"/>
                <a:gd name="csY31" fmla="*/ 133766 h 732442"/>
                <a:gd name="csX32" fmla="*/ 431942 w 565046"/>
                <a:gd name="csY32" fmla="*/ 166060 h 732442"/>
                <a:gd name="csX33" fmla="*/ 408098 w 565046"/>
                <a:gd name="csY33" fmla="*/ 148636 h 732442"/>
                <a:gd name="csX34" fmla="*/ 309710 w 565046"/>
                <a:gd name="csY34" fmla="*/ 143264 h 732442"/>
                <a:gd name="csX35" fmla="*/ 310496 w 565046"/>
                <a:gd name="csY35" fmla="*/ 261368 h 732442"/>
                <a:gd name="csX36" fmla="*/ 500000 w 565046"/>
                <a:gd name="csY36" fmla="*/ 271653 h 732442"/>
                <a:gd name="csX37" fmla="*/ 252525 w 565046"/>
                <a:gd name="csY37" fmla="*/ 224096 h 732442"/>
                <a:gd name="csX38" fmla="*/ 44549 w 565046"/>
                <a:gd name="csY38" fmla="*/ 354778 h 732442"/>
                <a:gd name="csX39" fmla="*/ 150797 w 565046"/>
                <a:gd name="csY39" fmla="*/ 547098 h 732442"/>
                <a:gd name="csX40" fmla="*/ 238049 w 565046"/>
                <a:gd name="csY40" fmla="*/ 504193 h 732442"/>
                <a:gd name="csX41" fmla="*/ 333488 w 565046"/>
                <a:gd name="csY41" fmla="*/ 404757 h 732442"/>
                <a:gd name="csX42" fmla="*/ 252525 w 565046"/>
                <a:gd name="csY42" fmla="*/ 224096 h 732442"/>
                <a:gd name="csX43" fmla="*/ 272176 w 565046"/>
                <a:gd name="csY43" fmla="*/ 452772 h 732442"/>
                <a:gd name="csX44" fmla="*/ 304863 w 565046"/>
                <a:gd name="csY44" fmla="*/ 692714 h 732442"/>
                <a:gd name="csX45" fmla="*/ 521814 w 565046"/>
                <a:gd name="csY45" fmla="*/ 657080 h 732442"/>
                <a:gd name="csX46" fmla="*/ 495415 w 565046"/>
                <a:gd name="csY46" fmla="*/ 421133 h 732442"/>
                <a:gd name="csX47" fmla="*/ 272242 w 565046"/>
                <a:gd name="csY47" fmla="*/ 452772 h 73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565046" h="732442">
                  <a:moveTo>
                    <a:pt x="333488" y="300147"/>
                  </a:moveTo>
                  <a:lnTo>
                    <a:pt x="379407" y="394473"/>
                  </a:lnTo>
                  <a:cubicBezTo>
                    <a:pt x="399713" y="401351"/>
                    <a:pt x="473995" y="380390"/>
                    <a:pt x="502228" y="380521"/>
                  </a:cubicBezTo>
                  <a:cubicBezTo>
                    <a:pt x="532229" y="380717"/>
                    <a:pt x="532622" y="389822"/>
                    <a:pt x="537404" y="417137"/>
                  </a:cubicBezTo>
                  <a:cubicBezTo>
                    <a:pt x="551553" y="498166"/>
                    <a:pt x="550046" y="587907"/>
                    <a:pt x="565046" y="669591"/>
                  </a:cubicBezTo>
                  <a:lnTo>
                    <a:pt x="552077" y="692190"/>
                  </a:lnTo>
                  <a:lnTo>
                    <a:pt x="311283" y="732344"/>
                  </a:lnTo>
                  <a:cubicBezTo>
                    <a:pt x="288094" y="733065"/>
                    <a:pt x="273225" y="730313"/>
                    <a:pt x="266019" y="707452"/>
                  </a:cubicBezTo>
                  <a:cubicBezTo>
                    <a:pt x="258748" y="684329"/>
                    <a:pt x="249053" y="552731"/>
                    <a:pt x="243027" y="547360"/>
                  </a:cubicBezTo>
                  <a:cubicBezTo>
                    <a:pt x="216891" y="550570"/>
                    <a:pt x="162915" y="593934"/>
                    <a:pt x="140775" y="593016"/>
                  </a:cubicBezTo>
                  <a:cubicBezTo>
                    <a:pt x="124530" y="592361"/>
                    <a:pt x="107760" y="555286"/>
                    <a:pt x="99572" y="541072"/>
                  </a:cubicBezTo>
                  <a:cubicBezTo>
                    <a:pt x="76187" y="500197"/>
                    <a:pt x="16644" y="399713"/>
                    <a:pt x="4264" y="360673"/>
                  </a:cubicBezTo>
                  <a:cubicBezTo>
                    <a:pt x="1709" y="352550"/>
                    <a:pt x="-1894" y="345738"/>
                    <a:pt x="1185" y="336633"/>
                  </a:cubicBezTo>
                  <a:lnTo>
                    <a:pt x="235887" y="185973"/>
                  </a:lnTo>
                  <a:cubicBezTo>
                    <a:pt x="245713" y="158330"/>
                    <a:pt x="253311" y="17103"/>
                    <a:pt x="268770" y="4854"/>
                  </a:cubicBezTo>
                  <a:cubicBezTo>
                    <a:pt x="277220" y="-1828"/>
                    <a:pt x="292155" y="203"/>
                    <a:pt x="302505" y="596"/>
                  </a:cubicBezTo>
                  <a:cubicBezTo>
                    <a:pt x="361393" y="3151"/>
                    <a:pt x="457554" y="14614"/>
                    <a:pt x="516049" y="24898"/>
                  </a:cubicBezTo>
                  <a:cubicBezTo>
                    <a:pt x="534128" y="28108"/>
                    <a:pt x="550832" y="30204"/>
                    <a:pt x="555679" y="51034"/>
                  </a:cubicBezTo>
                  <a:lnTo>
                    <a:pt x="537535" y="282985"/>
                  </a:lnTo>
                  <a:cubicBezTo>
                    <a:pt x="535176" y="299623"/>
                    <a:pt x="529936" y="312265"/>
                    <a:pt x="511529" y="314099"/>
                  </a:cubicBezTo>
                  <a:lnTo>
                    <a:pt x="333488" y="300016"/>
                  </a:lnTo>
                  <a:close/>
                  <a:moveTo>
                    <a:pt x="509368" y="119486"/>
                  </a:moveTo>
                  <a:lnTo>
                    <a:pt x="512053" y="66886"/>
                  </a:lnTo>
                  <a:lnTo>
                    <a:pt x="302308" y="39833"/>
                  </a:lnTo>
                  <a:lnTo>
                    <a:pt x="285867" y="109923"/>
                  </a:lnTo>
                  <a:cubicBezTo>
                    <a:pt x="293662" y="116408"/>
                    <a:pt x="307942" y="83131"/>
                    <a:pt x="332178" y="94398"/>
                  </a:cubicBezTo>
                  <a:cubicBezTo>
                    <a:pt x="350651" y="102979"/>
                    <a:pt x="348161" y="126561"/>
                    <a:pt x="347768" y="143264"/>
                  </a:cubicBezTo>
                  <a:cubicBezTo>
                    <a:pt x="371940" y="129836"/>
                    <a:pt x="402268" y="92040"/>
                    <a:pt x="433383" y="107564"/>
                  </a:cubicBezTo>
                  <a:cubicBezTo>
                    <a:pt x="440457" y="111102"/>
                    <a:pt x="444911" y="128002"/>
                    <a:pt x="449824" y="128395"/>
                  </a:cubicBezTo>
                  <a:cubicBezTo>
                    <a:pt x="460894" y="129377"/>
                    <a:pt x="487555" y="91909"/>
                    <a:pt x="509368" y="119486"/>
                  </a:cubicBezTo>
                  <a:close/>
                  <a:moveTo>
                    <a:pt x="499935" y="271653"/>
                  </a:moveTo>
                  <a:lnTo>
                    <a:pt x="509368" y="133766"/>
                  </a:lnTo>
                  <a:cubicBezTo>
                    <a:pt x="489520" y="150732"/>
                    <a:pt x="459977" y="174575"/>
                    <a:pt x="431942" y="166060"/>
                  </a:cubicBezTo>
                  <a:cubicBezTo>
                    <a:pt x="422902" y="163308"/>
                    <a:pt x="417007" y="147260"/>
                    <a:pt x="408098" y="148636"/>
                  </a:cubicBezTo>
                  <a:cubicBezTo>
                    <a:pt x="372857" y="178243"/>
                    <a:pt x="300081" y="228551"/>
                    <a:pt x="309710" y="143264"/>
                  </a:cubicBezTo>
                  <a:cubicBezTo>
                    <a:pt x="244403" y="175165"/>
                    <a:pt x="294710" y="214598"/>
                    <a:pt x="310496" y="261368"/>
                  </a:cubicBezTo>
                  <a:lnTo>
                    <a:pt x="500000" y="271653"/>
                  </a:lnTo>
                  <a:close/>
                  <a:moveTo>
                    <a:pt x="252525" y="224096"/>
                  </a:moveTo>
                  <a:lnTo>
                    <a:pt x="44549" y="354778"/>
                  </a:lnTo>
                  <a:lnTo>
                    <a:pt x="150797" y="547098"/>
                  </a:lnTo>
                  <a:lnTo>
                    <a:pt x="238049" y="504193"/>
                  </a:lnTo>
                  <a:cubicBezTo>
                    <a:pt x="210078" y="401220"/>
                    <a:pt x="248595" y="414779"/>
                    <a:pt x="333488" y="404757"/>
                  </a:cubicBezTo>
                  <a:lnTo>
                    <a:pt x="252525" y="224096"/>
                  </a:lnTo>
                  <a:close/>
                  <a:moveTo>
                    <a:pt x="272176" y="452772"/>
                  </a:moveTo>
                  <a:lnTo>
                    <a:pt x="304863" y="692714"/>
                  </a:lnTo>
                  <a:lnTo>
                    <a:pt x="521814" y="657080"/>
                  </a:lnTo>
                  <a:lnTo>
                    <a:pt x="495415" y="421133"/>
                  </a:lnTo>
                  <a:lnTo>
                    <a:pt x="272242" y="452772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1FEDE546-7FCC-7733-2233-44BA24765BB8}"/>
                </a:ext>
              </a:extLst>
            </p:cNvPr>
            <p:cNvSpPr/>
            <p:nvPr/>
          </p:nvSpPr>
          <p:spPr>
            <a:xfrm>
              <a:off x="10062436" y="3881593"/>
              <a:ext cx="542310" cy="551207"/>
            </a:xfrm>
            <a:custGeom>
              <a:avLst/>
              <a:gdLst>
                <a:gd name="csX0" fmla="*/ 242657 w 542310"/>
                <a:gd name="csY0" fmla="*/ 1550 h 551207"/>
                <a:gd name="csX1" fmla="*/ 320869 w 542310"/>
                <a:gd name="csY1" fmla="*/ 545759 h 551207"/>
                <a:gd name="csX2" fmla="*/ 242657 w 542310"/>
                <a:gd name="csY2" fmla="*/ 1550 h 551207"/>
                <a:gd name="csX3" fmla="*/ 319690 w 542310"/>
                <a:gd name="csY3" fmla="*/ 43014 h 551207"/>
                <a:gd name="csX4" fmla="*/ 200799 w 542310"/>
                <a:gd name="csY4" fmla="*/ 47731 h 551207"/>
                <a:gd name="csX5" fmla="*/ 262701 w 542310"/>
                <a:gd name="csY5" fmla="*/ 223609 h 551207"/>
                <a:gd name="csX6" fmla="*/ 319690 w 542310"/>
                <a:gd name="csY6" fmla="*/ 43014 h 551207"/>
                <a:gd name="csX7" fmla="*/ 500416 w 542310"/>
                <a:gd name="csY7" fmla="*/ 333002 h 551207"/>
                <a:gd name="csX8" fmla="*/ 360433 w 542310"/>
                <a:gd name="csY8" fmla="*/ 57360 h 551207"/>
                <a:gd name="csX9" fmla="*/ 296108 w 542310"/>
                <a:gd name="csY9" fmla="*/ 266122 h 551207"/>
                <a:gd name="csX10" fmla="*/ 500416 w 542310"/>
                <a:gd name="csY10" fmla="*/ 333002 h 551207"/>
                <a:gd name="csX11" fmla="*/ 219861 w 542310"/>
                <a:gd name="csY11" fmla="*/ 214111 h 551207"/>
                <a:gd name="csX12" fmla="*/ 160449 w 542310"/>
                <a:gd name="csY12" fmla="*/ 66858 h 551207"/>
                <a:gd name="csX13" fmla="*/ 96385 w 542310"/>
                <a:gd name="csY13" fmla="*/ 120899 h 551207"/>
                <a:gd name="csX14" fmla="*/ 219861 w 542310"/>
                <a:gd name="csY14" fmla="*/ 214046 h 551207"/>
                <a:gd name="csX15" fmla="*/ 247962 w 542310"/>
                <a:gd name="csY15" fmla="*/ 286101 h 551207"/>
                <a:gd name="csX16" fmla="*/ 67760 w 542310"/>
                <a:gd name="csY16" fmla="*/ 152341 h 551207"/>
                <a:gd name="csX17" fmla="*/ 186519 w 542310"/>
                <a:gd name="csY17" fmla="*/ 494666 h 551207"/>
                <a:gd name="csX18" fmla="*/ 247962 w 542310"/>
                <a:gd name="csY18" fmla="*/ 286166 h 551207"/>
                <a:gd name="csX19" fmla="*/ 224643 w 542310"/>
                <a:gd name="csY19" fmla="*/ 508946 h 551207"/>
                <a:gd name="csX20" fmla="*/ 312615 w 542310"/>
                <a:gd name="csY20" fmla="*/ 508946 h 551207"/>
                <a:gd name="csX21" fmla="*/ 369014 w 542310"/>
                <a:gd name="csY21" fmla="*/ 489229 h 551207"/>
                <a:gd name="csX22" fmla="*/ 486202 w 542310"/>
                <a:gd name="csY22" fmla="*/ 371125 h 551207"/>
                <a:gd name="csX23" fmla="*/ 284383 w 542310"/>
                <a:gd name="csY23" fmla="*/ 304245 h 551207"/>
                <a:gd name="csX24" fmla="*/ 224643 w 542310"/>
                <a:gd name="csY24" fmla="*/ 508946 h 551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542310" h="551207">
                  <a:moveTo>
                    <a:pt x="242657" y="1550"/>
                  </a:moveTo>
                  <a:cubicBezTo>
                    <a:pt x="593432" y="-31857"/>
                    <a:pt x="657561" y="485168"/>
                    <a:pt x="320869" y="545759"/>
                  </a:cubicBezTo>
                  <a:cubicBezTo>
                    <a:pt x="-52572" y="612967"/>
                    <a:pt x="-127443" y="36857"/>
                    <a:pt x="242657" y="1550"/>
                  </a:cubicBezTo>
                  <a:close/>
                  <a:moveTo>
                    <a:pt x="319690" y="43014"/>
                  </a:moveTo>
                  <a:cubicBezTo>
                    <a:pt x="277832" y="35678"/>
                    <a:pt x="242002" y="40198"/>
                    <a:pt x="200799" y="47731"/>
                  </a:cubicBezTo>
                  <a:lnTo>
                    <a:pt x="262701" y="223609"/>
                  </a:lnTo>
                  <a:lnTo>
                    <a:pt x="319690" y="43014"/>
                  </a:lnTo>
                  <a:close/>
                  <a:moveTo>
                    <a:pt x="500416" y="333002"/>
                  </a:moveTo>
                  <a:cubicBezTo>
                    <a:pt x="526225" y="219155"/>
                    <a:pt x="468647" y="101641"/>
                    <a:pt x="360433" y="57360"/>
                  </a:cubicBezTo>
                  <a:lnTo>
                    <a:pt x="296108" y="266122"/>
                  </a:lnTo>
                  <a:lnTo>
                    <a:pt x="500416" y="333002"/>
                  </a:lnTo>
                  <a:close/>
                  <a:moveTo>
                    <a:pt x="219861" y="214111"/>
                  </a:moveTo>
                  <a:lnTo>
                    <a:pt x="160449" y="66858"/>
                  </a:lnTo>
                  <a:cubicBezTo>
                    <a:pt x="148461" y="72557"/>
                    <a:pt x="93896" y="109108"/>
                    <a:pt x="96385" y="120899"/>
                  </a:cubicBezTo>
                  <a:lnTo>
                    <a:pt x="219861" y="214046"/>
                  </a:lnTo>
                  <a:close/>
                  <a:moveTo>
                    <a:pt x="247962" y="286101"/>
                  </a:moveTo>
                  <a:lnTo>
                    <a:pt x="67760" y="152341"/>
                  </a:lnTo>
                  <a:cubicBezTo>
                    <a:pt x="-5408" y="277257"/>
                    <a:pt x="49026" y="445341"/>
                    <a:pt x="186519" y="494666"/>
                  </a:cubicBezTo>
                  <a:lnTo>
                    <a:pt x="247962" y="286166"/>
                  </a:lnTo>
                  <a:close/>
                  <a:moveTo>
                    <a:pt x="224643" y="508946"/>
                  </a:moveTo>
                  <a:lnTo>
                    <a:pt x="312615" y="508946"/>
                  </a:lnTo>
                  <a:cubicBezTo>
                    <a:pt x="318641" y="508946"/>
                    <a:pt x="360106" y="493225"/>
                    <a:pt x="369014" y="489229"/>
                  </a:cubicBezTo>
                  <a:cubicBezTo>
                    <a:pt x="420894" y="466106"/>
                    <a:pt x="463406" y="422677"/>
                    <a:pt x="486202" y="371125"/>
                  </a:cubicBezTo>
                  <a:lnTo>
                    <a:pt x="284383" y="304245"/>
                  </a:lnTo>
                  <a:lnTo>
                    <a:pt x="224643" y="508946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B7356856-B704-1047-3EA8-D0629ADB3177}"/>
                </a:ext>
              </a:extLst>
            </p:cNvPr>
            <p:cNvSpPr/>
            <p:nvPr/>
          </p:nvSpPr>
          <p:spPr>
            <a:xfrm>
              <a:off x="7735619" y="2802019"/>
              <a:ext cx="611221" cy="540255"/>
            </a:xfrm>
            <a:custGeom>
              <a:avLst/>
              <a:gdLst>
                <a:gd name="csX0" fmla="*/ 344815 w 611221"/>
                <a:gd name="csY0" fmla="*/ 347542 h 540255"/>
                <a:gd name="csX1" fmla="*/ 364073 w 611221"/>
                <a:gd name="csY1" fmla="*/ 463943 h 540255"/>
                <a:gd name="csX2" fmla="*/ 354313 w 611221"/>
                <a:gd name="csY2" fmla="*/ 497285 h 540255"/>
                <a:gd name="csX3" fmla="*/ 37862 w 611221"/>
                <a:gd name="csY3" fmla="*/ 540256 h 540255"/>
                <a:gd name="csX4" fmla="*/ 18996 w 611221"/>
                <a:gd name="csY4" fmla="*/ 528203 h 540255"/>
                <a:gd name="csX5" fmla="*/ 0 w 611221"/>
                <a:gd name="csY5" fmla="*/ 223870 h 540255"/>
                <a:gd name="csX6" fmla="*/ 38779 w 611221"/>
                <a:gd name="csY6" fmla="*/ 210311 h 540255"/>
                <a:gd name="csX7" fmla="*/ 230772 w 611221"/>
                <a:gd name="csY7" fmla="*/ 188301 h 540255"/>
                <a:gd name="csX8" fmla="*/ 296407 w 611221"/>
                <a:gd name="csY8" fmla="*/ 25720 h 540255"/>
                <a:gd name="csX9" fmla="*/ 331714 w 611221"/>
                <a:gd name="csY9" fmla="*/ 1418 h 540255"/>
                <a:gd name="csX10" fmla="*/ 606832 w 611221"/>
                <a:gd name="csY10" fmla="*/ 92731 h 540255"/>
                <a:gd name="csX11" fmla="*/ 611221 w 611221"/>
                <a:gd name="csY11" fmla="*/ 102949 h 540255"/>
                <a:gd name="csX12" fmla="*/ 511327 w 611221"/>
                <a:gd name="csY12" fmla="*/ 388024 h 540255"/>
                <a:gd name="csX13" fmla="*/ 344881 w 611221"/>
                <a:gd name="csY13" fmla="*/ 347608 h 540255"/>
                <a:gd name="csX14" fmla="*/ 240139 w 611221"/>
                <a:gd name="csY14" fmla="*/ 276208 h 540255"/>
                <a:gd name="csX15" fmla="*/ 484470 w 611221"/>
                <a:gd name="csY15" fmla="*/ 347280 h 540255"/>
                <a:gd name="csX16" fmla="*/ 567857 w 611221"/>
                <a:gd name="csY16" fmla="*/ 122142 h 540255"/>
                <a:gd name="csX17" fmla="*/ 330928 w 611221"/>
                <a:gd name="csY17" fmla="*/ 43668 h 540255"/>
                <a:gd name="csX18" fmla="*/ 240074 w 611221"/>
                <a:gd name="csY18" fmla="*/ 276208 h 540255"/>
                <a:gd name="csX19" fmla="*/ 216361 w 611221"/>
                <a:gd name="csY19" fmla="*/ 228717 h 540255"/>
                <a:gd name="csX20" fmla="*/ 37665 w 611221"/>
                <a:gd name="csY20" fmla="*/ 252233 h 540255"/>
                <a:gd name="csX21" fmla="*/ 45198 w 611221"/>
                <a:gd name="csY21" fmla="*/ 390316 h 540255"/>
                <a:gd name="csX22" fmla="*/ 156949 w 611221"/>
                <a:gd name="csY22" fmla="*/ 309484 h 540255"/>
                <a:gd name="csX23" fmla="*/ 159307 w 611221"/>
                <a:gd name="csY23" fmla="*/ 357040 h 540255"/>
                <a:gd name="csX24" fmla="*/ 223698 w 611221"/>
                <a:gd name="csY24" fmla="*/ 333524 h 540255"/>
                <a:gd name="csX25" fmla="*/ 235030 w 611221"/>
                <a:gd name="csY25" fmla="*/ 368634 h 540255"/>
                <a:gd name="csX26" fmla="*/ 155114 w 611221"/>
                <a:gd name="csY26" fmla="*/ 402042 h 540255"/>
                <a:gd name="csX27" fmla="*/ 118825 w 611221"/>
                <a:gd name="csY27" fmla="*/ 361757 h 540255"/>
                <a:gd name="csX28" fmla="*/ 52338 w 611221"/>
                <a:gd name="csY28" fmla="*/ 437872 h 540255"/>
                <a:gd name="csX29" fmla="*/ 54631 w 611221"/>
                <a:gd name="csY29" fmla="*/ 499643 h 540255"/>
                <a:gd name="csX30" fmla="*/ 325753 w 611221"/>
                <a:gd name="csY30" fmla="*/ 461585 h 540255"/>
                <a:gd name="csX31" fmla="*/ 300796 w 611221"/>
                <a:gd name="csY31" fmla="*/ 334441 h 540255"/>
                <a:gd name="csX32" fmla="*/ 216296 w 611221"/>
                <a:gd name="csY32" fmla="*/ 228717 h 540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611221" h="540255">
                  <a:moveTo>
                    <a:pt x="344815" y="347542"/>
                  </a:moveTo>
                  <a:cubicBezTo>
                    <a:pt x="340885" y="351931"/>
                    <a:pt x="363615" y="446650"/>
                    <a:pt x="364073" y="463943"/>
                  </a:cubicBezTo>
                  <a:cubicBezTo>
                    <a:pt x="364401" y="475079"/>
                    <a:pt x="366104" y="491520"/>
                    <a:pt x="354313" y="497285"/>
                  </a:cubicBezTo>
                  <a:lnTo>
                    <a:pt x="37862" y="540256"/>
                  </a:lnTo>
                  <a:lnTo>
                    <a:pt x="18996" y="528203"/>
                  </a:lnTo>
                  <a:lnTo>
                    <a:pt x="0" y="223870"/>
                  </a:lnTo>
                  <a:cubicBezTo>
                    <a:pt x="5109" y="213651"/>
                    <a:pt x="27512" y="212407"/>
                    <a:pt x="38779" y="210311"/>
                  </a:cubicBezTo>
                  <a:cubicBezTo>
                    <a:pt x="100287" y="198978"/>
                    <a:pt x="168674" y="199502"/>
                    <a:pt x="230772" y="188301"/>
                  </a:cubicBezTo>
                  <a:cubicBezTo>
                    <a:pt x="241777" y="181816"/>
                    <a:pt x="283831" y="49432"/>
                    <a:pt x="296407" y="25720"/>
                  </a:cubicBezTo>
                  <a:cubicBezTo>
                    <a:pt x="304988" y="9540"/>
                    <a:pt x="308984" y="-4609"/>
                    <a:pt x="331714" y="1418"/>
                  </a:cubicBezTo>
                  <a:cubicBezTo>
                    <a:pt x="368790" y="21331"/>
                    <a:pt x="591963" y="73669"/>
                    <a:pt x="606832" y="92731"/>
                  </a:cubicBezTo>
                  <a:cubicBezTo>
                    <a:pt x="609256" y="95809"/>
                    <a:pt x="610894" y="99019"/>
                    <a:pt x="611221" y="102949"/>
                  </a:cubicBezTo>
                  <a:lnTo>
                    <a:pt x="511327" y="388024"/>
                  </a:lnTo>
                  <a:cubicBezTo>
                    <a:pt x="490628" y="400601"/>
                    <a:pt x="375275" y="349835"/>
                    <a:pt x="344881" y="347608"/>
                  </a:cubicBezTo>
                  <a:close/>
                  <a:moveTo>
                    <a:pt x="240139" y="276208"/>
                  </a:moveTo>
                  <a:lnTo>
                    <a:pt x="484470" y="347280"/>
                  </a:lnTo>
                  <a:lnTo>
                    <a:pt x="567857" y="122142"/>
                  </a:lnTo>
                  <a:lnTo>
                    <a:pt x="330928" y="43668"/>
                  </a:lnTo>
                  <a:lnTo>
                    <a:pt x="240074" y="276208"/>
                  </a:lnTo>
                  <a:close/>
                  <a:moveTo>
                    <a:pt x="216361" y="228717"/>
                  </a:moveTo>
                  <a:lnTo>
                    <a:pt x="37665" y="252233"/>
                  </a:lnTo>
                  <a:lnTo>
                    <a:pt x="45198" y="390316"/>
                  </a:lnTo>
                  <a:cubicBezTo>
                    <a:pt x="62229" y="377150"/>
                    <a:pt x="133039" y="260749"/>
                    <a:pt x="156949" y="309484"/>
                  </a:cubicBezTo>
                  <a:lnTo>
                    <a:pt x="159307" y="357040"/>
                  </a:lnTo>
                  <a:cubicBezTo>
                    <a:pt x="165399" y="363460"/>
                    <a:pt x="209745" y="332804"/>
                    <a:pt x="223698" y="333524"/>
                  </a:cubicBezTo>
                  <a:cubicBezTo>
                    <a:pt x="239877" y="334376"/>
                    <a:pt x="251733" y="355861"/>
                    <a:pt x="235030" y="368634"/>
                  </a:cubicBezTo>
                  <a:cubicBezTo>
                    <a:pt x="227890" y="374071"/>
                    <a:pt x="164154" y="401583"/>
                    <a:pt x="155114" y="402042"/>
                  </a:cubicBezTo>
                  <a:cubicBezTo>
                    <a:pt x="129306" y="403483"/>
                    <a:pt x="122493" y="382718"/>
                    <a:pt x="118825" y="361757"/>
                  </a:cubicBezTo>
                  <a:lnTo>
                    <a:pt x="52338" y="437872"/>
                  </a:lnTo>
                  <a:lnTo>
                    <a:pt x="54631" y="499643"/>
                  </a:lnTo>
                  <a:lnTo>
                    <a:pt x="325753" y="461585"/>
                  </a:lnTo>
                  <a:lnTo>
                    <a:pt x="300796" y="334441"/>
                  </a:lnTo>
                  <a:cubicBezTo>
                    <a:pt x="232737" y="305750"/>
                    <a:pt x="167757" y="325074"/>
                    <a:pt x="216296" y="228717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5829D11D-3CAB-DCB5-D22F-B3BA72EE3AD5}"/>
                </a:ext>
              </a:extLst>
            </p:cNvPr>
            <p:cNvSpPr/>
            <p:nvPr/>
          </p:nvSpPr>
          <p:spPr>
            <a:xfrm>
              <a:off x="7141327" y="2712541"/>
              <a:ext cx="447545" cy="569946"/>
            </a:xfrm>
            <a:custGeom>
              <a:avLst/>
              <a:gdLst>
                <a:gd name="csX0" fmla="*/ 437344 w 447545"/>
                <a:gd name="csY0" fmla="*/ 479794 h 569946"/>
                <a:gd name="csX1" fmla="*/ 441274 w 447545"/>
                <a:gd name="csY1" fmla="*/ 513463 h 569946"/>
                <a:gd name="csX2" fmla="*/ 83031 w 447545"/>
                <a:gd name="csY2" fmla="*/ 517786 h 569946"/>
                <a:gd name="csX3" fmla="*/ 42942 w 447545"/>
                <a:gd name="csY3" fmla="*/ 522241 h 569946"/>
                <a:gd name="csX4" fmla="*/ 6915 w 447545"/>
                <a:gd name="csY4" fmla="*/ 515494 h 569946"/>
                <a:gd name="csX5" fmla="*/ 45039 w 447545"/>
                <a:gd name="csY5" fmla="*/ 479794 h 569946"/>
                <a:gd name="csX6" fmla="*/ 44842 w 447545"/>
                <a:gd name="csY6" fmla="*/ 49300 h 569946"/>
                <a:gd name="csX7" fmla="*/ 87944 w 447545"/>
                <a:gd name="csY7" fmla="*/ 30369 h 569946"/>
                <a:gd name="csX8" fmla="*/ 82900 w 447545"/>
                <a:gd name="csY8" fmla="*/ 187186 h 569946"/>
                <a:gd name="csX9" fmla="*/ 83097 w 447545"/>
                <a:gd name="csY9" fmla="*/ 479794 h 569946"/>
                <a:gd name="csX10" fmla="*/ 125936 w 447545"/>
                <a:gd name="csY10" fmla="*/ 479794 h 569946"/>
                <a:gd name="csX11" fmla="*/ 136548 w 447545"/>
                <a:gd name="csY11" fmla="*/ 57815 h 569946"/>
                <a:gd name="csX12" fmla="*/ 168907 w 447545"/>
                <a:gd name="csY12" fmla="*/ 73012 h 569946"/>
                <a:gd name="csX13" fmla="*/ 163929 w 447545"/>
                <a:gd name="csY13" fmla="*/ 479794 h 569946"/>
                <a:gd name="csX14" fmla="*/ 211551 w 447545"/>
                <a:gd name="csY14" fmla="*/ 479794 h 569946"/>
                <a:gd name="csX15" fmla="*/ 217250 w 447545"/>
                <a:gd name="csY15" fmla="*/ 349964 h 569946"/>
                <a:gd name="csX16" fmla="*/ 233167 w 447545"/>
                <a:gd name="csY16" fmla="*/ 336864 h 569946"/>
                <a:gd name="csX17" fmla="*/ 254325 w 447545"/>
                <a:gd name="csY17" fmla="*/ 348982 h 569946"/>
                <a:gd name="csX18" fmla="*/ 254325 w 447545"/>
                <a:gd name="csY18" fmla="*/ 463090 h 569946"/>
                <a:gd name="csX19" fmla="*/ 249609 w 447545"/>
                <a:gd name="csY19" fmla="*/ 479728 h 569946"/>
                <a:gd name="csX20" fmla="*/ 297165 w 447545"/>
                <a:gd name="csY20" fmla="*/ 479728 h 569946"/>
                <a:gd name="csX21" fmla="*/ 296968 w 447545"/>
                <a:gd name="csY21" fmla="*/ 282233 h 569946"/>
                <a:gd name="csX22" fmla="*/ 302143 w 447545"/>
                <a:gd name="csY22" fmla="*/ 249350 h 569946"/>
                <a:gd name="csX23" fmla="*/ 323105 w 447545"/>
                <a:gd name="csY23" fmla="*/ 165766 h 569946"/>
                <a:gd name="csX24" fmla="*/ 335681 w 447545"/>
                <a:gd name="csY24" fmla="*/ 172710 h 569946"/>
                <a:gd name="csX25" fmla="*/ 335223 w 447545"/>
                <a:gd name="csY25" fmla="*/ 479794 h 569946"/>
                <a:gd name="csX26" fmla="*/ 437475 w 447545"/>
                <a:gd name="csY26" fmla="*/ 479794 h 569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47545" h="569946">
                  <a:moveTo>
                    <a:pt x="437344" y="479794"/>
                  </a:moveTo>
                  <a:cubicBezTo>
                    <a:pt x="446711" y="482741"/>
                    <a:pt x="452738" y="506913"/>
                    <a:pt x="441274" y="513463"/>
                  </a:cubicBezTo>
                  <a:lnTo>
                    <a:pt x="83031" y="517786"/>
                  </a:lnTo>
                  <a:cubicBezTo>
                    <a:pt x="89320" y="578771"/>
                    <a:pt x="40060" y="593706"/>
                    <a:pt x="42942" y="522241"/>
                  </a:cubicBezTo>
                  <a:lnTo>
                    <a:pt x="6915" y="515494"/>
                  </a:lnTo>
                  <a:cubicBezTo>
                    <a:pt x="-15160" y="489095"/>
                    <a:pt x="20540" y="475471"/>
                    <a:pt x="45039" y="479794"/>
                  </a:cubicBezTo>
                  <a:lnTo>
                    <a:pt x="44842" y="49300"/>
                  </a:lnTo>
                  <a:cubicBezTo>
                    <a:pt x="39733" y="3905"/>
                    <a:pt x="81393" y="-25048"/>
                    <a:pt x="87944" y="30369"/>
                  </a:cubicBezTo>
                  <a:cubicBezTo>
                    <a:pt x="93970" y="81790"/>
                    <a:pt x="83555" y="136420"/>
                    <a:pt x="82900" y="187186"/>
                  </a:cubicBezTo>
                  <a:cubicBezTo>
                    <a:pt x="81655" y="284657"/>
                    <a:pt x="84276" y="382389"/>
                    <a:pt x="83097" y="479794"/>
                  </a:cubicBezTo>
                  <a:lnTo>
                    <a:pt x="125936" y="479794"/>
                  </a:lnTo>
                  <a:lnTo>
                    <a:pt x="136548" y="57815"/>
                  </a:lnTo>
                  <a:cubicBezTo>
                    <a:pt x="152466" y="46614"/>
                    <a:pt x="168056" y="53099"/>
                    <a:pt x="168907" y="73012"/>
                  </a:cubicBezTo>
                  <a:lnTo>
                    <a:pt x="163929" y="479794"/>
                  </a:lnTo>
                  <a:lnTo>
                    <a:pt x="211551" y="479794"/>
                  </a:lnTo>
                  <a:cubicBezTo>
                    <a:pt x="211551" y="479794"/>
                    <a:pt x="217250" y="349964"/>
                    <a:pt x="217250" y="349964"/>
                  </a:cubicBezTo>
                  <a:lnTo>
                    <a:pt x="233167" y="336864"/>
                  </a:lnTo>
                  <a:cubicBezTo>
                    <a:pt x="239259" y="334374"/>
                    <a:pt x="254325" y="345510"/>
                    <a:pt x="254325" y="348982"/>
                  </a:cubicBezTo>
                  <a:lnTo>
                    <a:pt x="254325" y="463090"/>
                  </a:lnTo>
                  <a:cubicBezTo>
                    <a:pt x="254325" y="465514"/>
                    <a:pt x="246792" y="473047"/>
                    <a:pt x="249609" y="479728"/>
                  </a:cubicBezTo>
                  <a:lnTo>
                    <a:pt x="297165" y="479728"/>
                  </a:lnTo>
                  <a:cubicBezTo>
                    <a:pt x="299064" y="414159"/>
                    <a:pt x="294676" y="347868"/>
                    <a:pt x="296968" y="282233"/>
                  </a:cubicBezTo>
                  <a:cubicBezTo>
                    <a:pt x="297361" y="271032"/>
                    <a:pt x="301423" y="260617"/>
                    <a:pt x="302143" y="249350"/>
                  </a:cubicBezTo>
                  <a:cubicBezTo>
                    <a:pt x="303519" y="226947"/>
                    <a:pt x="290745" y="162884"/>
                    <a:pt x="323105" y="165766"/>
                  </a:cubicBezTo>
                  <a:cubicBezTo>
                    <a:pt x="328083" y="166421"/>
                    <a:pt x="332603" y="168714"/>
                    <a:pt x="335681" y="172710"/>
                  </a:cubicBezTo>
                  <a:cubicBezTo>
                    <a:pt x="354416" y="196750"/>
                    <a:pt x="327100" y="433089"/>
                    <a:pt x="335223" y="479794"/>
                  </a:cubicBezTo>
                  <a:lnTo>
                    <a:pt x="437475" y="479794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B25ECCA9-A7FF-9FFB-204E-4281084935FC}"/>
                </a:ext>
              </a:extLst>
            </p:cNvPr>
            <p:cNvSpPr/>
            <p:nvPr/>
          </p:nvSpPr>
          <p:spPr>
            <a:xfrm>
              <a:off x="7181632" y="4191117"/>
              <a:ext cx="342294" cy="327164"/>
            </a:xfrm>
            <a:custGeom>
              <a:avLst/>
              <a:gdLst>
                <a:gd name="csX0" fmla="*/ 279393 w 342294"/>
                <a:gd name="csY0" fmla="*/ 321849 h 327164"/>
                <a:gd name="csX1" fmla="*/ 255680 w 342294"/>
                <a:gd name="csY1" fmla="*/ 326827 h 327164"/>
                <a:gd name="csX2" fmla="*/ 49080 w 342294"/>
                <a:gd name="csY2" fmla="*/ 280974 h 327164"/>
                <a:gd name="csX3" fmla="*/ 2047 w 342294"/>
                <a:gd name="csY3" fmla="*/ 261257 h 327164"/>
                <a:gd name="csX4" fmla="*/ 803 w 342294"/>
                <a:gd name="csY4" fmla="*/ 245995 h 327164"/>
                <a:gd name="csX5" fmla="*/ 48818 w 342294"/>
                <a:gd name="csY5" fmla="*/ 60553 h 327164"/>
                <a:gd name="csX6" fmla="*/ 105741 w 342294"/>
                <a:gd name="csY6" fmla="*/ 1009 h 327164"/>
                <a:gd name="csX7" fmla="*/ 318696 w 342294"/>
                <a:gd name="csY7" fmla="*/ 49548 h 327164"/>
                <a:gd name="csX8" fmla="*/ 341163 w 342294"/>
                <a:gd name="csY8" fmla="*/ 86427 h 327164"/>
                <a:gd name="csX9" fmla="*/ 279393 w 342294"/>
                <a:gd name="csY9" fmla="*/ 321914 h 327164"/>
                <a:gd name="csX10" fmla="*/ 299437 w 342294"/>
                <a:gd name="csY10" fmla="*/ 85510 h 327164"/>
                <a:gd name="csX11" fmla="*/ 95129 w 342294"/>
                <a:gd name="csY11" fmla="*/ 37691 h 327164"/>
                <a:gd name="csX12" fmla="*/ 66569 w 342294"/>
                <a:gd name="csY12" fmla="*/ 156582 h 327164"/>
                <a:gd name="csX13" fmla="*/ 145240 w 342294"/>
                <a:gd name="csY13" fmla="*/ 104309 h 327164"/>
                <a:gd name="csX14" fmla="*/ 156900 w 342294"/>
                <a:gd name="csY14" fmla="*/ 151800 h 327164"/>
                <a:gd name="csX15" fmla="*/ 241924 w 342294"/>
                <a:gd name="csY15" fmla="*/ 153307 h 327164"/>
                <a:gd name="csX16" fmla="*/ 226793 w 342294"/>
                <a:gd name="csY16" fmla="*/ 167062 h 327164"/>
                <a:gd name="csX17" fmla="*/ 134890 w 342294"/>
                <a:gd name="csY17" fmla="*/ 204072 h 327164"/>
                <a:gd name="csX18" fmla="*/ 102269 w 342294"/>
                <a:gd name="csY18" fmla="*/ 175709 h 327164"/>
                <a:gd name="csX19" fmla="*/ 53337 w 342294"/>
                <a:gd name="csY19" fmla="*/ 200535 h 327164"/>
                <a:gd name="csX20" fmla="*/ 42791 w 342294"/>
                <a:gd name="csY20" fmla="*/ 242196 h 327164"/>
                <a:gd name="csX21" fmla="*/ 252012 w 342294"/>
                <a:gd name="csY21" fmla="*/ 285036 h 327164"/>
                <a:gd name="csX22" fmla="*/ 299503 w 342294"/>
                <a:gd name="csY22" fmla="*/ 85510 h 327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2294" h="327164">
                  <a:moveTo>
                    <a:pt x="279393" y="321849"/>
                  </a:moveTo>
                  <a:cubicBezTo>
                    <a:pt x="273825" y="327417"/>
                    <a:pt x="263279" y="327613"/>
                    <a:pt x="255680" y="326827"/>
                  </a:cubicBezTo>
                  <a:cubicBezTo>
                    <a:pt x="205176" y="321718"/>
                    <a:pt x="100107" y="295647"/>
                    <a:pt x="49080" y="280974"/>
                  </a:cubicBezTo>
                  <a:cubicBezTo>
                    <a:pt x="38337" y="277896"/>
                    <a:pt x="6043" y="268922"/>
                    <a:pt x="2047" y="261257"/>
                  </a:cubicBezTo>
                  <a:cubicBezTo>
                    <a:pt x="-1162" y="256279"/>
                    <a:pt x="213" y="251301"/>
                    <a:pt x="803" y="245995"/>
                  </a:cubicBezTo>
                  <a:cubicBezTo>
                    <a:pt x="5519" y="202173"/>
                    <a:pt x="35389" y="107257"/>
                    <a:pt x="48818" y="60553"/>
                  </a:cubicBezTo>
                  <a:cubicBezTo>
                    <a:pt x="60870" y="18761"/>
                    <a:pt x="54516" y="-5345"/>
                    <a:pt x="105741" y="1009"/>
                  </a:cubicBezTo>
                  <a:cubicBezTo>
                    <a:pt x="155524" y="7232"/>
                    <a:pt x="270877" y="33630"/>
                    <a:pt x="318696" y="49548"/>
                  </a:cubicBezTo>
                  <a:cubicBezTo>
                    <a:pt x="342343" y="57408"/>
                    <a:pt x="344242" y="61339"/>
                    <a:pt x="341163" y="86427"/>
                  </a:cubicBezTo>
                  <a:cubicBezTo>
                    <a:pt x="323543" y="122782"/>
                    <a:pt x="298389" y="302787"/>
                    <a:pt x="279393" y="321914"/>
                  </a:cubicBezTo>
                  <a:close/>
                  <a:moveTo>
                    <a:pt x="299437" y="85510"/>
                  </a:moveTo>
                  <a:lnTo>
                    <a:pt x="95129" y="37691"/>
                  </a:lnTo>
                  <a:lnTo>
                    <a:pt x="66569" y="156582"/>
                  </a:lnTo>
                  <a:cubicBezTo>
                    <a:pt x="69451" y="160315"/>
                    <a:pt x="131550" y="105816"/>
                    <a:pt x="145240" y="104309"/>
                  </a:cubicBezTo>
                  <a:cubicBezTo>
                    <a:pt x="176551" y="100838"/>
                    <a:pt x="173472" y="134310"/>
                    <a:pt x="156900" y="151800"/>
                  </a:cubicBezTo>
                  <a:cubicBezTo>
                    <a:pt x="165022" y="158350"/>
                    <a:pt x="244217" y="96318"/>
                    <a:pt x="241924" y="153307"/>
                  </a:cubicBezTo>
                  <a:cubicBezTo>
                    <a:pt x="239239" y="160643"/>
                    <a:pt x="232950" y="163460"/>
                    <a:pt x="226793" y="167062"/>
                  </a:cubicBezTo>
                  <a:cubicBezTo>
                    <a:pt x="217491" y="172565"/>
                    <a:pt x="142947" y="203417"/>
                    <a:pt x="134890" y="204072"/>
                  </a:cubicBezTo>
                  <a:cubicBezTo>
                    <a:pt x="105872" y="206299"/>
                    <a:pt x="106134" y="174595"/>
                    <a:pt x="102269" y="175709"/>
                  </a:cubicBezTo>
                  <a:cubicBezTo>
                    <a:pt x="95195" y="185338"/>
                    <a:pt x="56875" y="196277"/>
                    <a:pt x="53337" y="200535"/>
                  </a:cubicBezTo>
                  <a:cubicBezTo>
                    <a:pt x="49211" y="205448"/>
                    <a:pt x="46328" y="233484"/>
                    <a:pt x="42791" y="242196"/>
                  </a:cubicBezTo>
                  <a:lnTo>
                    <a:pt x="252012" y="285036"/>
                  </a:lnTo>
                  <a:lnTo>
                    <a:pt x="299503" y="85510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1C2845FD-7481-A18B-DFBC-669AE4AB9AB4}"/>
                </a:ext>
              </a:extLst>
            </p:cNvPr>
            <p:cNvSpPr/>
            <p:nvPr/>
          </p:nvSpPr>
          <p:spPr>
            <a:xfrm>
              <a:off x="10468805" y="3378884"/>
              <a:ext cx="37186" cy="37282"/>
            </a:xfrm>
            <a:custGeom>
              <a:avLst/>
              <a:gdLst>
                <a:gd name="csX0" fmla="*/ 4896 w 37186"/>
                <a:gd name="csY0" fmla="*/ 30991 h 37282"/>
                <a:gd name="csX1" fmla="*/ 19569 w 37186"/>
                <a:gd name="csY1" fmla="*/ 138 h 37282"/>
                <a:gd name="csX2" fmla="*/ 4896 w 37186"/>
                <a:gd name="csY2" fmla="*/ 30991 h 37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86" h="37282">
                  <a:moveTo>
                    <a:pt x="4896" y="30991"/>
                  </a:moveTo>
                  <a:cubicBezTo>
                    <a:pt x="-5912" y="20314"/>
                    <a:pt x="2145" y="-1958"/>
                    <a:pt x="19569" y="138"/>
                  </a:cubicBezTo>
                  <a:cubicBezTo>
                    <a:pt x="55727" y="4593"/>
                    <a:pt x="28805" y="54572"/>
                    <a:pt x="4896" y="30991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058D804E-B498-299C-D311-04B3708DC951}"/>
                </a:ext>
              </a:extLst>
            </p:cNvPr>
            <p:cNvSpPr/>
            <p:nvPr/>
          </p:nvSpPr>
          <p:spPr>
            <a:xfrm>
              <a:off x="10424919" y="3378350"/>
              <a:ext cx="32087" cy="35688"/>
            </a:xfrm>
            <a:custGeom>
              <a:avLst/>
              <a:gdLst>
                <a:gd name="csX0" fmla="*/ 27428 w 32087"/>
                <a:gd name="csY0" fmla="*/ 5454 h 35688"/>
                <a:gd name="csX1" fmla="*/ 16816 w 32087"/>
                <a:gd name="csY1" fmla="*/ 35652 h 35688"/>
                <a:gd name="csX2" fmla="*/ 27428 w 32087"/>
                <a:gd name="csY2" fmla="*/ 5454 h 35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087" h="35688">
                  <a:moveTo>
                    <a:pt x="27428" y="5454"/>
                  </a:moveTo>
                  <a:cubicBezTo>
                    <a:pt x="36795" y="14952"/>
                    <a:pt x="31424" y="36700"/>
                    <a:pt x="16816" y="35652"/>
                  </a:cubicBezTo>
                  <a:cubicBezTo>
                    <a:pt x="-16263" y="33293"/>
                    <a:pt x="6074" y="-16162"/>
                    <a:pt x="27428" y="5454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0CF4D918-04F7-51C8-3F63-5FA4BA6C8BE2}"/>
                </a:ext>
              </a:extLst>
            </p:cNvPr>
            <p:cNvSpPr/>
            <p:nvPr/>
          </p:nvSpPr>
          <p:spPr>
            <a:xfrm>
              <a:off x="8774139" y="4219208"/>
              <a:ext cx="62986" cy="66822"/>
            </a:xfrm>
            <a:custGeom>
              <a:avLst/>
              <a:gdLst>
                <a:gd name="csX0" fmla="*/ 23109 w 62986"/>
                <a:gd name="csY0" fmla="*/ 954 h 66822"/>
                <a:gd name="csX1" fmla="*/ 39878 w 62986"/>
                <a:gd name="csY1" fmla="*/ 65869 h 66822"/>
                <a:gd name="csX2" fmla="*/ 23109 w 62986"/>
                <a:gd name="csY2" fmla="*/ 954 h 66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986" h="66822">
                  <a:moveTo>
                    <a:pt x="23109" y="954"/>
                  </a:moveTo>
                  <a:cubicBezTo>
                    <a:pt x="69944" y="-8741"/>
                    <a:pt x="75512" y="58467"/>
                    <a:pt x="39878" y="65869"/>
                  </a:cubicBezTo>
                  <a:cubicBezTo>
                    <a:pt x="-6958" y="75563"/>
                    <a:pt x="-12525" y="8356"/>
                    <a:pt x="23109" y="954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C3071D8B-6797-E950-FD22-47BD6A497DAA}"/>
                </a:ext>
              </a:extLst>
            </p:cNvPr>
            <p:cNvSpPr/>
            <p:nvPr/>
          </p:nvSpPr>
          <p:spPr>
            <a:xfrm>
              <a:off x="11062085" y="5326337"/>
              <a:ext cx="226616" cy="231247"/>
            </a:xfrm>
            <a:custGeom>
              <a:avLst/>
              <a:gdLst>
                <a:gd name="csX0" fmla="*/ 84543 w 226616"/>
                <a:gd name="csY0" fmla="*/ 1961 h 231247"/>
                <a:gd name="csX1" fmla="*/ 221381 w 226616"/>
                <a:gd name="csY1" fmla="*/ 81548 h 231247"/>
                <a:gd name="csX2" fmla="*/ 44389 w 226616"/>
                <a:gd name="csY2" fmla="*/ 210919 h 231247"/>
                <a:gd name="csX3" fmla="*/ 4496 w 226616"/>
                <a:gd name="csY3" fmla="*/ 131135 h 231247"/>
                <a:gd name="csX4" fmla="*/ 45633 w 226616"/>
                <a:gd name="csY4" fmla="*/ 157402 h 231247"/>
                <a:gd name="csX5" fmla="*/ 158759 w 226616"/>
                <a:gd name="csY5" fmla="*/ 176005 h 231247"/>
                <a:gd name="csX6" fmla="*/ 93975 w 226616"/>
                <a:gd name="csY6" fmla="*/ 39953 h 231247"/>
                <a:gd name="csX7" fmla="*/ 45109 w 226616"/>
                <a:gd name="csY7" fmla="*/ 43621 h 231247"/>
                <a:gd name="csX8" fmla="*/ 84477 w 226616"/>
                <a:gd name="csY8" fmla="*/ 1895 h 231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616" h="231247">
                  <a:moveTo>
                    <a:pt x="84543" y="1961"/>
                  </a:moveTo>
                  <a:cubicBezTo>
                    <a:pt x="144545" y="-8258"/>
                    <a:pt x="203630" y="21939"/>
                    <a:pt x="221381" y="81548"/>
                  </a:cubicBezTo>
                  <a:cubicBezTo>
                    <a:pt x="252889" y="187076"/>
                    <a:pt x="135636" y="271576"/>
                    <a:pt x="44389" y="210919"/>
                  </a:cubicBezTo>
                  <a:cubicBezTo>
                    <a:pt x="26047" y="198735"/>
                    <a:pt x="-13255" y="153472"/>
                    <a:pt x="4496" y="131135"/>
                  </a:cubicBezTo>
                  <a:cubicBezTo>
                    <a:pt x="32598" y="109387"/>
                    <a:pt x="33908" y="141681"/>
                    <a:pt x="45633" y="157402"/>
                  </a:cubicBezTo>
                  <a:cubicBezTo>
                    <a:pt x="72817" y="193888"/>
                    <a:pt x="121618" y="204827"/>
                    <a:pt x="158759" y="176005"/>
                  </a:cubicBezTo>
                  <a:cubicBezTo>
                    <a:pt x="220595" y="128056"/>
                    <a:pt x="174873" y="25870"/>
                    <a:pt x="93975" y="39953"/>
                  </a:cubicBezTo>
                  <a:cubicBezTo>
                    <a:pt x="79630" y="42442"/>
                    <a:pt x="56638" y="62159"/>
                    <a:pt x="45109" y="43621"/>
                  </a:cubicBezTo>
                  <a:cubicBezTo>
                    <a:pt x="31943" y="22398"/>
                    <a:pt x="68036" y="4712"/>
                    <a:pt x="84477" y="1895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438DE9F9-72BA-F1D7-C3E8-2367BB84B69E}"/>
                </a:ext>
              </a:extLst>
            </p:cNvPr>
            <p:cNvSpPr/>
            <p:nvPr/>
          </p:nvSpPr>
          <p:spPr>
            <a:xfrm>
              <a:off x="10972111" y="5299533"/>
              <a:ext cx="31940" cy="32099"/>
            </a:xfrm>
            <a:custGeom>
              <a:avLst/>
              <a:gdLst>
                <a:gd name="csX0" fmla="*/ 27066 w 31940"/>
                <a:gd name="csY0" fmla="*/ 5117 h 32099"/>
                <a:gd name="csX1" fmla="*/ 9314 w 31940"/>
                <a:gd name="csY1" fmla="*/ 30205 h 32099"/>
                <a:gd name="csX2" fmla="*/ 27066 w 31940"/>
                <a:gd name="csY2" fmla="*/ 5117 h 32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40" h="32099">
                  <a:moveTo>
                    <a:pt x="27066" y="5117"/>
                  </a:moveTo>
                  <a:cubicBezTo>
                    <a:pt x="39774" y="17825"/>
                    <a:pt x="25429" y="38459"/>
                    <a:pt x="9314" y="30205"/>
                  </a:cubicBezTo>
                  <a:cubicBezTo>
                    <a:pt x="-13088" y="18742"/>
                    <a:pt x="9773" y="-12110"/>
                    <a:pt x="27066" y="5117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BE813DD9-248D-FCA4-CF7F-4B02A1403F89}"/>
                </a:ext>
              </a:extLst>
            </p:cNvPr>
            <p:cNvSpPr/>
            <p:nvPr/>
          </p:nvSpPr>
          <p:spPr>
            <a:xfrm>
              <a:off x="8995375" y="3082368"/>
              <a:ext cx="36604" cy="33391"/>
            </a:xfrm>
            <a:custGeom>
              <a:avLst/>
              <a:gdLst>
                <a:gd name="csX0" fmla="*/ 3561 w 36604"/>
                <a:gd name="csY0" fmla="*/ 28479 h 33391"/>
                <a:gd name="csX1" fmla="*/ 35396 w 36604"/>
                <a:gd name="csY1" fmla="*/ 21077 h 33391"/>
                <a:gd name="csX2" fmla="*/ 3561 w 36604"/>
                <a:gd name="csY2" fmla="*/ 28479 h 33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604" h="33391">
                  <a:moveTo>
                    <a:pt x="3561" y="28479"/>
                  </a:moveTo>
                  <a:cubicBezTo>
                    <a:pt x="-15042" y="-801"/>
                    <a:pt x="45811" y="-14098"/>
                    <a:pt x="35396" y="21077"/>
                  </a:cubicBezTo>
                  <a:cubicBezTo>
                    <a:pt x="31204" y="35292"/>
                    <a:pt x="8605" y="36405"/>
                    <a:pt x="3561" y="28479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FA2AE56-20E5-69AB-8FA0-56108A2A1944}"/>
                </a:ext>
              </a:extLst>
            </p:cNvPr>
            <p:cNvSpPr/>
            <p:nvPr/>
          </p:nvSpPr>
          <p:spPr>
            <a:xfrm>
              <a:off x="8831797" y="3078715"/>
              <a:ext cx="35664" cy="33559"/>
            </a:xfrm>
            <a:custGeom>
              <a:avLst/>
              <a:gdLst>
                <a:gd name="csX0" fmla="*/ 32594 w 35664"/>
                <a:gd name="csY0" fmla="*/ 4948 h 33559"/>
                <a:gd name="csX1" fmla="*/ 2134 w 35664"/>
                <a:gd name="csY1" fmla="*/ 23289 h 33559"/>
                <a:gd name="csX2" fmla="*/ 32594 w 35664"/>
                <a:gd name="csY2" fmla="*/ 4948 h 33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664" h="33559">
                  <a:moveTo>
                    <a:pt x="32594" y="4948"/>
                  </a:moveTo>
                  <a:cubicBezTo>
                    <a:pt x="45498" y="25320"/>
                    <a:pt x="14318" y="46805"/>
                    <a:pt x="2134" y="23289"/>
                  </a:cubicBezTo>
                  <a:cubicBezTo>
                    <a:pt x="-8805" y="2131"/>
                    <a:pt x="25519" y="-6188"/>
                    <a:pt x="32594" y="4948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D09226EF-73B6-1CAB-11C2-E8A49A217176}"/>
                </a:ext>
              </a:extLst>
            </p:cNvPr>
            <p:cNvSpPr/>
            <p:nvPr/>
          </p:nvSpPr>
          <p:spPr>
            <a:xfrm>
              <a:off x="8284041" y="5345534"/>
              <a:ext cx="30416" cy="30616"/>
            </a:xfrm>
            <a:custGeom>
              <a:avLst/>
              <a:gdLst>
                <a:gd name="csX0" fmla="*/ 8496 w 30416"/>
                <a:gd name="csY0" fmla="*/ 1105 h 30616"/>
                <a:gd name="csX1" fmla="*/ 24872 w 30416"/>
                <a:gd name="csY1" fmla="*/ 27110 h 30616"/>
                <a:gd name="csX2" fmla="*/ 8496 w 30416"/>
                <a:gd name="csY2" fmla="*/ 1105 h 306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416" h="30616">
                  <a:moveTo>
                    <a:pt x="8496" y="1105"/>
                  </a:moveTo>
                  <a:cubicBezTo>
                    <a:pt x="29065" y="-5445"/>
                    <a:pt x="36598" y="18922"/>
                    <a:pt x="24872" y="27110"/>
                  </a:cubicBezTo>
                  <a:cubicBezTo>
                    <a:pt x="4239" y="41587"/>
                    <a:pt x="-9845" y="6935"/>
                    <a:pt x="8496" y="1105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1FC7D23A-272A-0C1B-B8D5-124BCF7A9301}"/>
                </a:ext>
              </a:extLst>
            </p:cNvPr>
            <p:cNvSpPr/>
            <p:nvPr/>
          </p:nvSpPr>
          <p:spPr>
            <a:xfrm>
              <a:off x="6997033" y="5308947"/>
              <a:ext cx="33118" cy="33295"/>
            </a:xfrm>
            <a:custGeom>
              <a:avLst/>
              <a:gdLst>
                <a:gd name="csX0" fmla="*/ 5068 w 33118"/>
                <a:gd name="csY0" fmla="*/ 5201 h 33295"/>
                <a:gd name="csX1" fmla="*/ 27864 w 33118"/>
                <a:gd name="csY1" fmla="*/ 30355 h 33295"/>
                <a:gd name="csX2" fmla="*/ 5068 w 33118"/>
                <a:gd name="csY2" fmla="*/ 5201 h 332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18" h="33295">
                  <a:moveTo>
                    <a:pt x="5068" y="5201"/>
                  </a:moveTo>
                  <a:cubicBezTo>
                    <a:pt x="22754" y="-12485"/>
                    <a:pt x="42864" y="19743"/>
                    <a:pt x="27864" y="30355"/>
                  </a:cubicBezTo>
                  <a:cubicBezTo>
                    <a:pt x="12863" y="40967"/>
                    <a:pt x="-10326" y="20595"/>
                    <a:pt x="5068" y="5201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8E401FE8-DED5-2CE0-6F6C-DB7DC196297C}"/>
                </a:ext>
              </a:extLst>
            </p:cNvPr>
            <p:cNvSpPr/>
            <p:nvPr/>
          </p:nvSpPr>
          <p:spPr>
            <a:xfrm>
              <a:off x="7276345" y="3711282"/>
              <a:ext cx="138622" cy="178280"/>
            </a:xfrm>
            <a:custGeom>
              <a:avLst/>
              <a:gdLst>
                <a:gd name="csX0" fmla="*/ 76401 w 138622"/>
                <a:gd name="csY0" fmla="*/ 46813 h 178280"/>
                <a:gd name="csX1" fmla="*/ 138565 w 138622"/>
                <a:gd name="csY1" fmla="*/ 39804 h 178280"/>
                <a:gd name="csX2" fmla="*/ 86685 w 138622"/>
                <a:gd name="csY2" fmla="*/ 88015 h 178280"/>
                <a:gd name="csX3" fmla="*/ 73977 w 138622"/>
                <a:gd name="csY3" fmla="*/ 178280 h 178280"/>
                <a:gd name="csX4" fmla="*/ 47776 w 138622"/>
                <a:gd name="csY4" fmla="*/ 113431 h 178280"/>
                <a:gd name="csX5" fmla="*/ 88 w 138622"/>
                <a:gd name="csY5" fmla="*/ 115789 h 178280"/>
                <a:gd name="csX6" fmla="*/ 43190 w 138622"/>
                <a:gd name="csY6" fmla="*/ 72032 h 178280"/>
                <a:gd name="csX7" fmla="*/ 55833 w 138622"/>
                <a:gd name="csY7" fmla="*/ 43 h 178280"/>
                <a:gd name="csX8" fmla="*/ 76401 w 138622"/>
                <a:gd name="csY8" fmla="*/ 46813 h 178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8622" h="178280">
                  <a:moveTo>
                    <a:pt x="76401" y="46813"/>
                  </a:moveTo>
                  <a:cubicBezTo>
                    <a:pt x="78890" y="49760"/>
                    <a:pt x="135748" y="6528"/>
                    <a:pt x="138565" y="39804"/>
                  </a:cubicBezTo>
                  <a:cubicBezTo>
                    <a:pt x="140530" y="63451"/>
                    <a:pt x="91795" y="73407"/>
                    <a:pt x="86685" y="88015"/>
                  </a:cubicBezTo>
                  <a:cubicBezTo>
                    <a:pt x="79742" y="108059"/>
                    <a:pt x="107909" y="178476"/>
                    <a:pt x="73977" y="178280"/>
                  </a:cubicBezTo>
                  <a:cubicBezTo>
                    <a:pt x="47317" y="178083"/>
                    <a:pt x="54850" y="130527"/>
                    <a:pt x="47776" y="113431"/>
                  </a:cubicBezTo>
                  <a:cubicBezTo>
                    <a:pt x="36378" y="124959"/>
                    <a:pt x="1988" y="138650"/>
                    <a:pt x="88" y="115789"/>
                  </a:cubicBezTo>
                  <a:cubicBezTo>
                    <a:pt x="-2204" y="87491"/>
                    <a:pt x="40832" y="81464"/>
                    <a:pt x="43190" y="72032"/>
                  </a:cubicBezTo>
                  <a:cubicBezTo>
                    <a:pt x="48103" y="52577"/>
                    <a:pt x="22294" y="2925"/>
                    <a:pt x="55833" y="43"/>
                  </a:cubicBezTo>
                  <a:cubicBezTo>
                    <a:pt x="72667" y="-1398"/>
                    <a:pt x="79676" y="34039"/>
                    <a:pt x="76401" y="46813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C756E39F-FAAC-FB20-4D13-AF75AB4AD0C3}"/>
                </a:ext>
              </a:extLst>
            </p:cNvPr>
            <p:cNvSpPr/>
            <p:nvPr/>
          </p:nvSpPr>
          <p:spPr>
            <a:xfrm>
              <a:off x="7473708" y="3886257"/>
              <a:ext cx="164394" cy="176083"/>
            </a:xfrm>
            <a:custGeom>
              <a:avLst/>
              <a:gdLst>
                <a:gd name="csX0" fmla="*/ 77516 w 164394"/>
                <a:gd name="csY0" fmla="*/ 1406 h 176083"/>
                <a:gd name="csX1" fmla="*/ 95661 w 164394"/>
                <a:gd name="csY1" fmla="*/ 171651 h 176083"/>
                <a:gd name="csX2" fmla="*/ 77516 w 164394"/>
                <a:gd name="csY2" fmla="*/ 1406 h 176083"/>
                <a:gd name="csX3" fmla="*/ 87211 w 164394"/>
                <a:gd name="csY3" fmla="*/ 39136 h 176083"/>
                <a:gd name="csX4" fmla="*/ 86032 w 164394"/>
                <a:gd name="csY4" fmla="*/ 133659 h 176083"/>
                <a:gd name="csX5" fmla="*/ 87211 w 164394"/>
                <a:gd name="csY5" fmla="*/ 39136 h 176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4394" h="176083">
                  <a:moveTo>
                    <a:pt x="77516" y="1406"/>
                  </a:moveTo>
                  <a:cubicBezTo>
                    <a:pt x="186581" y="-16542"/>
                    <a:pt x="193328" y="142764"/>
                    <a:pt x="95661" y="171651"/>
                  </a:cubicBezTo>
                  <a:cubicBezTo>
                    <a:pt x="-24081" y="207024"/>
                    <a:pt x="-32858" y="19616"/>
                    <a:pt x="77516" y="1406"/>
                  </a:cubicBezTo>
                  <a:close/>
                  <a:moveTo>
                    <a:pt x="87211" y="39136"/>
                  </a:moveTo>
                  <a:cubicBezTo>
                    <a:pt x="27864" y="46931"/>
                    <a:pt x="15877" y="157109"/>
                    <a:pt x="86032" y="133659"/>
                  </a:cubicBezTo>
                  <a:cubicBezTo>
                    <a:pt x="137846" y="116300"/>
                    <a:pt x="139877" y="32258"/>
                    <a:pt x="87211" y="39136"/>
                  </a:cubicBez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9B714E18-293A-6676-78A9-E83AF805C717}"/>
                </a:ext>
              </a:extLst>
            </p:cNvPr>
            <p:cNvSpPr/>
            <p:nvPr/>
          </p:nvSpPr>
          <p:spPr>
            <a:xfrm>
              <a:off x="8048410" y="2902898"/>
              <a:ext cx="190905" cy="195339"/>
            </a:xfrm>
            <a:custGeom>
              <a:avLst/>
              <a:gdLst>
                <a:gd name="csX0" fmla="*/ 97528 w 190905"/>
                <a:gd name="csY0" fmla="*/ 366 h 195339"/>
                <a:gd name="csX1" fmla="*/ 113118 w 190905"/>
                <a:gd name="csY1" fmla="*/ 192228 h 195339"/>
                <a:gd name="csX2" fmla="*/ 97528 w 190905"/>
                <a:gd name="csY2" fmla="*/ 366 h 195339"/>
                <a:gd name="csX3" fmla="*/ 93794 w 190905"/>
                <a:gd name="csY3" fmla="*/ 42289 h 195339"/>
                <a:gd name="csX4" fmla="*/ 99821 w 190905"/>
                <a:gd name="csY4" fmla="*/ 155284 h 195339"/>
                <a:gd name="csX5" fmla="*/ 143774 w 190905"/>
                <a:gd name="csY5" fmla="*/ 113623 h 195339"/>
                <a:gd name="csX6" fmla="*/ 93794 w 190905"/>
                <a:gd name="csY6" fmla="*/ 42355 h 195339"/>
                <a:gd name="csX7" fmla="*/ 141220 w 190905"/>
                <a:gd name="csY7" fmla="*/ 51787 h 195339"/>
                <a:gd name="csX8" fmla="*/ 117573 w 190905"/>
                <a:gd name="csY8" fmla="*/ 84998 h 195339"/>
                <a:gd name="csX9" fmla="*/ 150849 w 190905"/>
                <a:gd name="csY9" fmla="*/ 75434 h 195339"/>
                <a:gd name="csX10" fmla="*/ 141220 w 190905"/>
                <a:gd name="csY10" fmla="*/ 51787 h 195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0905" h="195339">
                  <a:moveTo>
                    <a:pt x="97528" y="366"/>
                  </a:moveTo>
                  <a:cubicBezTo>
                    <a:pt x="216746" y="-9132"/>
                    <a:pt x="221659" y="168974"/>
                    <a:pt x="113118" y="192228"/>
                  </a:cubicBezTo>
                  <a:cubicBezTo>
                    <a:pt x="-32498" y="223343"/>
                    <a:pt x="-37345" y="11109"/>
                    <a:pt x="97528" y="366"/>
                  </a:cubicBezTo>
                  <a:close/>
                  <a:moveTo>
                    <a:pt x="93794" y="42289"/>
                  </a:moveTo>
                  <a:cubicBezTo>
                    <a:pt x="20364" y="51460"/>
                    <a:pt x="16827" y="169695"/>
                    <a:pt x="99821" y="155284"/>
                  </a:cubicBezTo>
                  <a:cubicBezTo>
                    <a:pt x="130084" y="150044"/>
                    <a:pt x="153862" y="110348"/>
                    <a:pt x="143774" y="113623"/>
                  </a:cubicBezTo>
                  <a:cubicBezTo>
                    <a:pt x="61042" y="161376"/>
                    <a:pt x="56588" y="103863"/>
                    <a:pt x="93794" y="42355"/>
                  </a:cubicBezTo>
                  <a:close/>
                  <a:moveTo>
                    <a:pt x="141220" y="51787"/>
                  </a:moveTo>
                  <a:cubicBezTo>
                    <a:pt x="127726" y="46743"/>
                    <a:pt x="114559" y="82116"/>
                    <a:pt x="117573" y="84998"/>
                  </a:cubicBezTo>
                  <a:lnTo>
                    <a:pt x="150849" y="75434"/>
                  </a:lnTo>
                  <a:lnTo>
                    <a:pt x="141220" y="51787"/>
                  </a:lnTo>
                  <a:close/>
                </a:path>
              </a:pathLst>
            </a:custGeom>
            <a:solidFill>
              <a:srgbClr val="004C66"/>
            </a:solidFill>
            <a:ln w="6541" cap="flat">
              <a:noFill/>
              <a:prstDash val="solid"/>
              <a:miter/>
            </a:ln>
          </p:spPr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104D3DF0-584F-23AC-7CE4-82846256E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57373524"/>
      </p:ext>
    </p:extLst>
  </p:cSld>
  <p:clrMapOvr>
    <a:masterClrMapping/>
  </p:clrMapOvr>
  <p:hf sldNum="0" hdr="0" ftr="0" dt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E95A0BC-3814-A2C6-A13E-CAA4FE60DBBA}"/>
              </a:ext>
            </a:extLst>
          </p:cNvPr>
          <p:cNvGrpSpPr/>
          <p:nvPr userDrawn="1"/>
        </p:nvGrpSpPr>
        <p:grpSpPr>
          <a:xfrm>
            <a:off x="5934515" y="2636778"/>
            <a:ext cx="5869202" cy="3922964"/>
            <a:chOff x="5934515" y="2636778"/>
            <a:chExt cx="5869202" cy="3922964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555791B3-D273-BF92-D255-99150A434392}"/>
                </a:ext>
              </a:extLst>
            </p:cNvPr>
            <p:cNvSpPr/>
            <p:nvPr/>
          </p:nvSpPr>
          <p:spPr>
            <a:xfrm>
              <a:off x="5934515" y="2636778"/>
              <a:ext cx="5789627" cy="3922964"/>
            </a:xfrm>
            <a:custGeom>
              <a:avLst/>
              <a:gdLst>
                <a:gd name="csX0" fmla="*/ 1104138 w 5789627"/>
                <a:gd name="csY0" fmla="*/ 3481088 h 3922964"/>
                <a:gd name="csX1" fmla="*/ 971959 w 5789627"/>
                <a:gd name="csY1" fmla="*/ 3388751 h 3922964"/>
                <a:gd name="csX2" fmla="*/ 976490 w 5789627"/>
                <a:gd name="csY2" fmla="*/ 2028291 h 3922964"/>
                <a:gd name="csX3" fmla="*/ 1612387 w 5789627"/>
                <a:gd name="csY3" fmla="*/ 1424188 h 3922964"/>
                <a:gd name="csX4" fmla="*/ 1692538 w 5789627"/>
                <a:gd name="csY4" fmla="*/ 1387394 h 3922964"/>
                <a:gd name="csX5" fmla="*/ 1578639 w 5789627"/>
                <a:gd name="csY5" fmla="*/ 1241856 h 3922964"/>
                <a:gd name="csX6" fmla="*/ 1537861 w 5789627"/>
                <a:gd name="csY6" fmla="*/ 1280057 h 3922964"/>
                <a:gd name="csX7" fmla="*/ 1287642 w 5789627"/>
                <a:gd name="csY7" fmla="*/ 1127957 h 3922964"/>
                <a:gd name="csX8" fmla="*/ 984536 w 5789627"/>
                <a:gd name="csY8" fmla="*/ 997731 h 3922964"/>
                <a:gd name="csX9" fmla="*/ 1066172 w 5789627"/>
                <a:gd name="csY9" fmla="*/ 909690 h 3922964"/>
                <a:gd name="csX10" fmla="*/ 1254129 w 5789627"/>
                <a:gd name="csY10" fmla="*/ 733998 h 3922964"/>
                <a:gd name="csX11" fmla="*/ 1278346 w 5789627"/>
                <a:gd name="csY11" fmla="*/ 489248 h 3922964"/>
                <a:gd name="csX12" fmla="*/ 1458334 w 5789627"/>
                <a:gd name="csY12" fmla="*/ 368943 h 3922964"/>
                <a:gd name="csX13" fmla="*/ 2051031 w 5789627"/>
                <a:gd name="csY13" fmla="*/ 64822 h 3922964"/>
                <a:gd name="csX14" fmla="*/ 2356871 w 5789627"/>
                <a:gd name="csY14" fmla="*/ 43261 h 3922964"/>
                <a:gd name="csX15" fmla="*/ 2648649 w 5789627"/>
                <a:gd name="csY15" fmla="*/ 488467 h 3922964"/>
                <a:gd name="csX16" fmla="*/ 2846058 w 5789627"/>
                <a:gd name="csY16" fmla="*/ 747200 h 3922964"/>
                <a:gd name="csX17" fmla="*/ 2830981 w 5789627"/>
                <a:gd name="csY17" fmla="*/ 808915 h 3922964"/>
                <a:gd name="csX18" fmla="*/ 2916757 w 5789627"/>
                <a:gd name="csY18" fmla="*/ 875161 h 3922964"/>
                <a:gd name="csX19" fmla="*/ 3057920 w 5789627"/>
                <a:gd name="csY19" fmla="*/ 930157 h 3922964"/>
                <a:gd name="csX20" fmla="*/ 3134321 w 5789627"/>
                <a:gd name="csY20" fmla="*/ 939141 h 3922964"/>
                <a:gd name="csX21" fmla="*/ 2856917 w 5789627"/>
                <a:gd name="csY21" fmla="*/ 1128035 h 3922964"/>
                <a:gd name="csX22" fmla="*/ 2606933 w 5789627"/>
                <a:gd name="csY22" fmla="*/ 1229357 h 3922964"/>
                <a:gd name="csX23" fmla="*/ 2524673 w 5789627"/>
                <a:gd name="csY23" fmla="*/ 1330444 h 3922964"/>
                <a:gd name="csX24" fmla="*/ 2426632 w 5789627"/>
                <a:gd name="csY24" fmla="*/ 1374660 h 3922964"/>
                <a:gd name="csX25" fmla="*/ 3187521 w 5789627"/>
                <a:gd name="csY25" fmla="*/ 2166954 h 3922964"/>
                <a:gd name="csX26" fmla="*/ 3249158 w 5789627"/>
                <a:gd name="csY26" fmla="*/ 2538649 h 3922964"/>
                <a:gd name="csX27" fmla="*/ 3288140 w 5789627"/>
                <a:gd name="csY27" fmla="*/ 2467012 h 3922964"/>
                <a:gd name="csX28" fmla="*/ 3489533 w 5789627"/>
                <a:gd name="csY28" fmla="*/ 1732216 h 3922964"/>
                <a:gd name="csX29" fmla="*/ 3483283 w 5789627"/>
                <a:gd name="csY29" fmla="*/ 1536134 h 3922964"/>
                <a:gd name="csX30" fmla="*/ 3628587 w 5789627"/>
                <a:gd name="csY30" fmla="*/ 1501293 h 3922964"/>
                <a:gd name="csX31" fmla="*/ 3758422 w 5789627"/>
                <a:gd name="csY31" fmla="*/ 1425360 h 3922964"/>
                <a:gd name="csX32" fmla="*/ 3805763 w 5789627"/>
                <a:gd name="csY32" fmla="*/ 1488637 h 3922964"/>
                <a:gd name="csX33" fmla="*/ 3970362 w 5789627"/>
                <a:gd name="csY33" fmla="*/ 1507620 h 3922964"/>
                <a:gd name="csX34" fmla="*/ 4043404 w 5789627"/>
                <a:gd name="csY34" fmla="*/ 1438250 h 3922964"/>
                <a:gd name="csX35" fmla="*/ 4140976 w 5789627"/>
                <a:gd name="csY35" fmla="*/ 1574101 h 3922964"/>
                <a:gd name="csX36" fmla="*/ 4008250 w 5789627"/>
                <a:gd name="csY36" fmla="*/ 2095786 h 3922964"/>
                <a:gd name="csX37" fmla="*/ 4235814 w 5789627"/>
                <a:gd name="csY37" fmla="*/ 2117191 h 3922964"/>
                <a:gd name="csX38" fmla="*/ 4005281 w 5789627"/>
                <a:gd name="csY38" fmla="*/ 2323740 h 3922964"/>
                <a:gd name="csX39" fmla="*/ 3676240 w 5789627"/>
                <a:gd name="csY39" fmla="*/ 2905656 h 3922964"/>
                <a:gd name="csX40" fmla="*/ 3299623 w 5789627"/>
                <a:gd name="csY40" fmla="*/ 3392578 h 3922964"/>
                <a:gd name="csX41" fmla="*/ 3619134 w 5789627"/>
                <a:gd name="csY41" fmla="*/ 3392578 h 3922964"/>
                <a:gd name="csX42" fmla="*/ 3636086 w 5789627"/>
                <a:gd name="csY42" fmla="*/ 3365236 h 3922964"/>
                <a:gd name="csX43" fmla="*/ 4013484 w 5789627"/>
                <a:gd name="csY43" fmla="*/ 2439514 h 3922964"/>
                <a:gd name="csX44" fmla="*/ 4028874 w 5789627"/>
                <a:gd name="csY44" fmla="*/ 2407407 h 3922964"/>
                <a:gd name="csX45" fmla="*/ 4391272 w 5789627"/>
                <a:gd name="csY45" fmla="*/ 2399673 h 3922964"/>
                <a:gd name="csX46" fmla="*/ 5213798 w 5789627"/>
                <a:gd name="csY46" fmla="*/ 2393345 h 3922964"/>
                <a:gd name="csX47" fmla="*/ 5644083 w 5789627"/>
                <a:gd name="csY47" fmla="*/ 2386471 h 3922964"/>
                <a:gd name="csX48" fmla="*/ 5685330 w 5789627"/>
                <a:gd name="csY48" fmla="*/ 2414985 h 3922964"/>
                <a:gd name="csX49" fmla="*/ 5597914 w 5789627"/>
                <a:gd name="csY49" fmla="*/ 2638252 h 3922964"/>
                <a:gd name="csX50" fmla="*/ 5261061 w 5789627"/>
                <a:gd name="csY50" fmla="*/ 3481088 h 3922964"/>
                <a:gd name="csX51" fmla="*/ 5327384 w 5789627"/>
                <a:gd name="csY51" fmla="*/ 3481088 h 3922964"/>
                <a:gd name="csX52" fmla="*/ 5745014 w 5789627"/>
                <a:gd name="csY52" fmla="*/ 3474839 h 3922964"/>
                <a:gd name="csX53" fmla="*/ 5788058 w 5789627"/>
                <a:gd name="csY53" fmla="*/ 3495541 h 3922964"/>
                <a:gd name="csX54" fmla="*/ 5769153 w 5789627"/>
                <a:gd name="csY54" fmla="*/ 3530538 h 3922964"/>
                <a:gd name="csX55" fmla="*/ 1730505 w 5789627"/>
                <a:gd name="csY55" fmla="*/ 3531710 h 3922964"/>
                <a:gd name="csX56" fmla="*/ 1673946 w 5789627"/>
                <a:gd name="csY56" fmla="*/ 3876844 h 3922964"/>
                <a:gd name="csX57" fmla="*/ 1535751 w 5789627"/>
                <a:gd name="csY57" fmla="*/ 3915826 h 3922964"/>
                <a:gd name="csX58" fmla="*/ 1170462 w 5789627"/>
                <a:gd name="csY58" fmla="*/ 3848096 h 3922964"/>
                <a:gd name="csX59" fmla="*/ 1142105 w 5789627"/>
                <a:gd name="csY59" fmla="*/ 3617095 h 3922964"/>
                <a:gd name="csX60" fmla="*/ 1131636 w 5789627"/>
                <a:gd name="csY60" fmla="*/ 3532648 h 3922964"/>
                <a:gd name="csX61" fmla="*/ 494333 w 5789627"/>
                <a:gd name="csY61" fmla="*/ 3531476 h 3922964"/>
                <a:gd name="csX62" fmla="*/ 51471 w 5789627"/>
                <a:gd name="csY62" fmla="*/ 3538350 h 3922964"/>
                <a:gd name="csX63" fmla="*/ 4755 w 5789627"/>
                <a:gd name="csY63" fmla="*/ 3497962 h 3922964"/>
                <a:gd name="csX64" fmla="*/ 26394 w 5789627"/>
                <a:gd name="csY64" fmla="*/ 3481167 h 3922964"/>
                <a:gd name="csX65" fmla="*/ 1103982 w 5789627"/>
                <a:gd name="csY65" fmla="*/ 3481167 h 3922964"/>
                <a:gd name="csX66" fmla="*/ 2093138 w 5789627"/>
                <a:gd name="csY66" fmla="*/ 92632 h 3922964"/>
                <a:gd name="csX67" fmla="*/ 2072436 w 5789627"/>
                <a:gd name="csY67" fmla="*/ 258481 h 3922964"/>
                <a:gd name="csX68" fmla="*/ 2029235 w 5789627"/>
                <a:gd name="csY68" fmla="*/ 237936 h 3922964"/>
                <a:gd name="csX69" fmla="*/ 1950569 w 5789627"/>
                <a:gd name="csY69" fmla="*/ 63572 h 3922964"/>
                <a:gd name="csX70" fmla="*/ 1504503 w 5789627"/>
                <a:gd name="csY70" fmla="*/ 391129 h 3922964"/>
                <a:gd name="csX71" fmla="*/ 1585045 w 5789627"/>
                <a:gd name="csY71" fmla="*/ 558697 h 3922964"/>
                <a:gd name="csX72" fmla="*/ 1729255 w 5789627"/>
                <a:gd name="csY72" fmla="*/ 434095 h 3922964"/>
                <a:gd name="csX73" fmla="*/ 1794172 w 5789627"/>
                <a:gd name="csY73" fmla="*/ 371677 h 3922964"/>
                <a:gd name="csX74" fmla="*/ 1816202 w 5789627"/>
                <a:gd name="csY74" fmla="*/ 552603 h 3922964"/>
                <a:gd name="csX75" fmla="*/ 1935960 w 5789627"/>
                <a:gd name="csY75" fmla="*/ 425814 h 3922964"/>
                <a:gd name="csX76" fmla="*/ 1998144 w 5789627"/>
                <a:gd name="csY76" fmla="*/ 336836 h 3922964"/>
                <a:gd name="csX77" fmla="*/ 2074701 w 5789627"/>
                <a:gd name="csY77" fmla="*/ 526980 h 3922964"/>
                <a:gd name="csX78" fmla="*/ 2146415 w 5789627"/>
                <a:gd name="csY78" fmla="*/ 414799 h 3922964"/>
                <a:gd name="csX79" fmla="*/ 2171101 w 5789627"/>
                <a:gd name="csY79" fmla="*/ 332852 h 3922964"/>
                <a:gd name="csX80" fmla="*/ 2201490 w 5789627"/>
                <a:gd name="csY80" fmla="*/ 407300 h 3922964"/>
                <a:gd name="csX81" fmla="*/ 2325467 w 5789627"/>
                <a:gd name="csY81" fmla="*/ 397144 h 3922964"/>
                <a:gd name="csX82" fmla="*/ 2341169 w 5789627"/>
                <a:gd name="csY82" fmla="*/ 324961 h 3922964"/>
                <a:gd name="csX83" fmla="*/ 2374604 w 5789627"/>
                <a:gd name="csY83" fmla="*/ 373240 h 3922964"/>
                <a:gd name="csX84" fmla="*/ 2567248 w 5789627"/>
                <a:gd name="csY84" fmla="*/ 493857 h 3922964"/>
                <a:gd name="csX85" fmla="*/ 2600918 w 5789627"/>
                <a:gd name="csY85" fmla="*/ 457297 h 3922964"/>
                <a:gd name="csX86" fmla="*/ 2562170 w 5789627"/>
                <a:gd name="csY86" fmla="*/ 350116 h 3922964"/>
                <a:gd name="csX87" fmla="*/ 2177195 w 5789627"/>
                <a:gd name="csY87" fmla="*/ 66072 h 3922964"/>
                <a:gd name="csX88" fmla="*/ 2092981 w 5789627"/>
                <a:gd name="csY88" fmla="*/ 92632 h 3922964"/>
                <a:gd name="csX89" fmla="*/ 2390775 w 5789627"/>
                <a:gd name="csY89" fmla="*/ 474093 h 3922964"/>
                <a:gd name="csX90" fmla="*/ 2372651 w 5789627"/>
                <a:gd name="csY90" fmla="*/ 463703 h 3922964"/>
                <a:gd name="csX91" fmla="*/ 2324842 w 5789627"/>
                <a:gd name="csY91" fmla="*/ 555103 h 3922964"/>
                <a:gd name="csX92" fmla="*/ 2173523 w 5789627"/>
                <a:gd name="csY92" fmla="*/ 482842 h 3922964"/>
                <a:gd name="csX93" fmla="*/ 2084935 w 5789627"/>
                <a:gd name="csY93" fmla="*/ 571430 h 3922964"/>
                <a:gd name="csX94" fmla="*/ 2278204 w 5789627"/>
                <a:gd name="csY94" fmla="*/ 773448 h 3922964"/>
                <a:gd name="csX95" fmla="*/ 2249378 w 5789627"/>
                <a:gd name="csY95" fmla="*/ 846569 h 3922964"/>
                <a:gd name="csX96" fmla="*/ 2003690 w 5789627"/>
                <a:gd name="csY96" fmla="*/ 804540 h 3922964"/>
                <a:gd name="csX97" fmla="*/ 2005721 w 5789627"/>
                <a:gd name="csY97" fmla="*/ 773839 h 3922964"/>
                <a:gd name="csX98" fmla="*/ 2025720 w 5789627"/>
                <a:gd name="csY98" fmla="*/ 762902 h 3922964"/>
                <a:gd name="csX99" fmla="*/ 2151962 w 5789627"/>
                <a:gd name="csY99" fmla="*/ 798525 h 3922964"/>
                <a:gd name="csX100" fmla="*/ 2230316 w 5789627"/>
                <a:gd name="csY100" fmla="*/ 796103 h 3922964"/>
                <a:gd name="csX101" fmla="*/ 2097825 w 5789627"/>
                <a:gd name="csY101" fmla="*/ 643925 h 3922964"/>
                <a:gd name="csX102" fmla="*/ 2059155 w 5789627"/>
                <a:gd name="csY102" fmla="*/ 588070 h 3922964"/>
                <a:gd name="csX103" fmla="*/ 2072201 w 5789627"/>
                <a:gd name="csY103" fmla="*/ 577914 h 3922964"/>
                <a:gd name="csX104" fmla="*/ 1970958 w 5789627"/>
                <a:gd name="csY104" fmla="*/ 482920 h 3922964"/>
                <a:gd name="csX105" fmla="*/ 1957990 w 5789627"/>
                <a:gd name="csY105" fmla="*/ 486904 h 3922964"/>
                <a:gd name="csX106" fmla="*/ 1733864 w 5789627"/>
                <a:gd name="csY106" fmla="*/ 514637 h 3922964"/>
                <a:gd name="csX107" fmla="*/ 1591763 w 5789627"/>
                <a:gd name="csY107" fmla="*/ 603459 h 3922964"/>
                <a:gd name="csX108" fmla="*/ 1590670 w 5789627"/>
                <a:gd name="csY108" fmla="*/ 675095 h 3922964"/>
                <a:gd name="csX109" fmla="*/ 1594732 w 5789627"/>
                <a:gd name="csY109" fmla="*/ 862427 h 3922964"/>
                <a:gd name="csX110" fmla="*/ 1728864 w 5789627"/>
                <a:gd name="csY110" fmla="*/ 1051243 h 3922964"/>
                <a:gd name="csX111" fmla="*/ 1777611 w 5789627"/>
                <a:gd name="csY111" fmla="*/ 1020308 h 3922964"/>
                <a:gd name="csX112" fmla="*/ 1856121 w 5789627"/>
                <a:gd name="csY112" fmla="*/ 1098662 h 3922964"/>
                <a:gd name="csX113" fmla="*/ 1781283 w 5789627"/>
                <a:gd name="csY113" fmla="*/ 1102802 h 3922964"/>
                <a:gd name="csX114" fmla="*/ 2270001 w 5789627"/>
                <a:gd name="csY114" fmla="*/ 1164517 h 3922964"/>
                <a:gd name="csX115" fmla="*/ 2604043 w 5789627"/>
                <a:gd name="csY115" fmla="*/ 536120 h 3922964"/>
                <a:gd name="csX116" fmla="*/ 2390853 w 5789627"/>
                <a:gd name="csY116" fmla="*/ 474327 h 3922964"/>
                <a:gd name="csX117" fmla="*/ 2647946 w 5789627"/>
                <a:gd name="csY117" fmla="*/ 830632 h 3922964"/>
                <a:gd name="csX118" fmla="*/ 2670913 w 5789627"/>
                <a:gd name="csY118" fmla="*/ 539323 h 3922964"/>
                <a:gd name="csX119" fmla="*/ 2662789 w 5789627"/>
                <a:gd name="csY119" fmla="*/ 556353 h 3922964"/>
                <a:gd name="csX120" fmla="*/ 2666773 w 5789627"/>
                <a:gd name="csY120" fmla="*/ 732514 h 3922964"/>
                <a:gd name="csX121" fmla="*/ 2647946 w 5789627"/>
                <a:gd name="csY121" fmla="*/ 830632 h 3922964"/>
                <a:gd name="csX122" fmla="*/ 1399979 w 5789627"/>
                <a:gd name="csY122" fmla="*/ 920783 h 3922964"/>
                <a:gd name="csX123" fmla="*/ 1357013 w 5789627"/>
                <a:gd name="csY123" fmla="*/ 903596 h 3922964"/>
                <a:gd name="csX124" fmla="*/ 1271862 w 5789627"/>
                <a:gd name="csY124" fmla="*/ 805400 h 3922964"/>
                <a:gd name="csX125" fmla="*/ 1028206 w 5789627"/>
                <a:gd name="csY125" fmla="*/ 976170 h 3922964"/>
                <a:gd name="csX126" fmla="*/ 1270299 w 5789627"/>
                <a:gd name="csY126" fmla="*/ 1082101 h 3922964"/>
                <a:gd name="csX127" fmla="*/ 1360919 w 5789627"/>
                <a:gd name="csY127" fmla="*/ 1051478 h 3922964"/>
                <a:gd name="csX128" fmla="*/ 1331624 w 5789627"/>
                <a:gd name="csY128" fmla="*/ 1149753 h 3922964"/>
                <a:gd name="csX129" fmla="*/ 1347404 w 5789627"/>
                <a:gd name="csY129" fmla="*/ 1273651 h 3922964"/>
                <a:gd name="csX130" fmla="*/ 1559031 w 5789627"/>
                <a:gd name="csY130" fmla="*/ 1174673 h 3922964"/>
                <a:gd name="csX131" fmla="*/ 1606528 w 5789627"/>
                <a:gd name="csY131" fmla="*/ 1120926 h 3922964"/>
                <a:gd name="csX132" fmla="*/ 1627620 w 5789627"/>
                <a:gd name="csY132" fmla="*/ 1246543 h 3922964"/>
                <a:gd name="csX133" fmla="*/ 1832529 w 5789627"/>
                <a:gd name="csY133" fmla="*/ 1333803 h 3922964"/>
                <a:gd name="csX134" fmla="*/ 1830732 w 5789627"/>
                <a:gd name="csY134" fmla="*/ 1179516 h 3922964"/>
                <a:gd name="csX135" fmla="*/ 1719802 w 5789627"/>
                <a:gd name="csY135" fmla="*/ 1110224 h 3922964"/>
                <a:gd name="csX136" fmla="*/ 1635354 w 5789627"/>
                <a:gd name="csY136" fmla="*/ 1106084 h 3922964"/>
                <a:gd name="csX137" fmla="*/ 1448960 w 5789627"/>
                <a:gd name="csY137" fmla="*/ 995153 h 3922964"/>
                <a:gd name="csX138" fmla="*/ 1400057 w 5789627"/>
                <a:gd name="csY138" fmla="*/ 920783 h 3922964"/>
                <a:gd name="csX139" fmla="*/ 2375854 w 5789627"/>
                <a:gd name="csY139" fmla="*/ 1169126 h 3922964"/>
                <a:gd name="csX140" fmla="*/ 2375854 w 5789627"/>
                <a:gd name="csY140" fmla="*/ 1320914 h 3922964"/>
                <a:gd name="csX141" fmla="*/ 2458036 w 5789627"/>
                <a:gd name="csY141" fmla="*/ 1314508 h 3922964"/>
                <a:gd name="csX142" fmla="*/ 2576935 w 5789627"/>
                <a:gd name="csY142" fmla="*/ 1173970 h 3922964"/>
                <a:gd name="csX143" fmla="*/ 2607870 w 5789627"/>
                <a:gd name="csY143" fmla="*/ 1090928 h 3922964"/>
                <a:gd name="csX144" fmla="*/ 2636697 w 5789627"/>
                <a:gd name="csY144" fmla="*/ 1160924 h 3922964"/>
                <a:gd name="csX145" fmla="*/ 2777313 w 5789627"/>
                <a:gd name="csY145" fmla="*/ 1222482 h 3922964"/>
                <a:gd name="csX146" fmla="*/ 2806452 w 5789627"/>
                <a:gd name="csY146" fmla="*/ 1086632 h 3922964"/>
                <a:gd name="csX147" fmla="*/ 2826919 w 5789627"/>
                <a:gd name="csY147" fmla="*/ 1021479 h 3922964"/>
                <a:gd name="csX148" fmla="*/ 2866057 w 5789627"/>
                <a:gd name="csY148" fmla="*/ 1071242 h 3922964"/>
                <a:gd name="csX149" fmla="*/ 3073231 w 5789627"/>
                <a:gd name="csY149" fmla="*/ 1012339 h 3922964"/>
                <a:gd name="csX150" fmla="*/ 3068700 w 5789627"/>
                <a:gd name="csY150" fmla="*/ 982654 h 3922964"/>
                <a:gd name="csX151" fmla="*/ 2975269 w 5789627"/>
                <a:gd name="csY151" fmla="*/ 962108 h 3922964"/>
                <a:gd name="csX152" fmla="*/ 2785203 w 5789627"/>
                <a:gd name="csY152" fmla="*/ 837898 h 3922964"/>
                <a:gd name="csX153" fmla="*/ 2629041 w 5789627"/>
                <a:gd name="csY153" fmla="*/ 884066 h 3922964"/>
                <a:gd name="csX154" fmla="*/ 2375932 w 5789627"/>
                <a:gd name="csY154" fmla="*/ 1169126 h 3922964"/>
                <a:gd name="csX155" fmla="*/ 1540673 w 5789627"/>
                <a:gd name="csY155" fmla="*/ 843366 h 3922964"/>
                <a:gd name="csX156" fmla="*/ 1495832 w 5789627"/>
                <a:gd name="csY156" fmla="*/ 883910 h 3922964"/>
                <a:gd name="csX157" fmla="*/ 1452397 w 5789627"/>
                <a:gd name="csY157" fmla="*/ 906956 h 3922964"/>
                <a:gd name="csX158" fmla="*/ 1553875 w 5789627"/>
                <a:gd name="csY158" fmla="*/ 1016870 h 3922964"/>
                <a:gd name="csX159" fmla="*/ 1654572 w 5789627"/>
                <a:gd name="csY159" fmla="*/ 1052103 h 3922964"/>
                <a:gd name="csX160" fmla="*/ 1540673 w 5789627"/>
                <a:gd name="csY160" fmla="*/ 843444 h 3922964"/>
                <a:gd name="csX161" fmla="*/ 2331560 w 5789627"/>
                <a:gd name="csY161" fmla="*/ 1191234 h 3922964"/>
                <a:gd name="csX162" fmla="*/ 1885417 w 5789627"/>
                <a:gd name="csY162" fmla="*/ 1204202 h 3922964"/>
                <a:gd name="csX163" fmla="*/ 1882604 w 5789627"/>
                <a:gd name="csY163" fmla="*/ 1289041 h 3922964"/>
                <a:gd name="csX164" fmla="*/ 1888229 w 5789627"/>
                <a:gd name="csY164" fmla="*/ 1390987 h 3922964"/>
                <a:gd name="csX165" fmla="*/ 2120792 w 5789627"/>
                <a:gd name="csY165" fmla="*/ 1551055 h 3922964"/>
                <a:gd name="csX166" fmla="*/ 2315702 w 5789627"/>
                <a:gd name="csY166" fmla="*/ 1399971 h 3922964"/>
                <a:gd name="csX167" fmla="*/ 2331560 w 5789627"/>
                <a:gd name="csY167" fmla="*/ 1377863 h 3922964"/>
                <a:gd name="csX168" fmla="*/ 2331560 w 5789627"/>
                <a:gd name="csY168" fmla="*/ 1191234 h 3922964"/>
                <a:gd name="csX169" fmla="*/ 1939319 w 5789627"/>
                <a:gd name="csY169" fmla="*/ 1773150 h 3922964"/>
                <a:gd name="csX170" fmla="*/ 2031110 w 5789627"/>
                <a:gd name="csY170" fmla="*/ 1697374 h 3922964"/>
                <a:gd name="csX171" fmla="*/ 2096887 w 5789627"/>
                <a:gd name="csY171" fmla="*/ 1593553 h 3922964"/>
                <a:gd name="csX172" fmla="*/ 1841122 w 5789627"/>
                <a:gd name="csY172" fmla="*/ 1420517 h 3922964"/>
                <a:gd name="csX173" fmla="*/ 1736754 w 5789627"/>
                <a:gd name="csY173" fmla="*/ 1602380 h 3922964"/>
                <a:gd name="csX174" fmla="*/ 1939241 w 5789627"/>
                <a:gd name="csY174" fmla="*/ 1773229 h 3922964"/>
                <a:gd name="csX175" fmla="*/ 1768471 w 5789627"/>
                <a:gd name="csY175" fmla="*/ 1425282 h 3922964"/>
                <a:gd name="csX176" fmla="*/ 1205460 w 5789627"/>
                <a:gd name="csY176" fmla="*/ 1776431 h 3922964"/>
                <a:gd name="csX177" fmla="*/ 1284439 w 5789627"/>
                <a:gd name="csY177" fmla="*/ 1836506 h 3922964"/>
                <a:gd name="csX178" fmla="*/ 911104 w 5789627"/>
                <a:gd name="csY178" fmla="*/ 2348973 h 3922964"/>
                <a:gd name="csX179" fmla="*/ 882668 w 5789627"/>
                <a:gd name="csY179" fmla="*/ 2430999 h 3922964"/>
                <a:gd name="csX180" fmla="*/ 1306547 w 5789627"/>
                <a:gd name="csY180" fmla="*/ 2557632 h 3922964"/>
                <a:gd name="csX181" fmla="*/ 1344435 w 5789627"/>
                <a:gd name="csY181" fmla="*/ 2415141 h 3922964"/>
                <a:gd name="csX182" fmla="*/ 1457319 w 5789627"/>
                <a:gd name="csY182" fmla="*/ 2104145 h 3922964"/>
                <a:gd name="csX183" fmla="*/ 1514503 w 5789627"/>
                <a:gd name="csY183" fmla="*/ 2087584 h 3922964"/>
                <a:gd name="csX184" fmla="*/ 1350997 w 5789627"/>
                <a:gd name="csY184" fmla="*/ 2608097 h 3922964"/>
                <a:gd name="csX185" fmla="*/ 1625824 w 5789627"/>
                <a:gd name="csY185" fmla="*/ 2917687 h 3922964"/>
                <a:gd name="csX186" fmla="*/ 1603950 w 5789627"/>
                <a:gd name="csY186" fmla="*/ 2952997 h 3922964"/>
                <a:gd name="csX187" fmla="*/ 1692538 w 5789627"/>
                <a:gd name="csY187" fmla="*/ 2978308 h 3922964"/>
                <a:gd name="csX188" fmla="*/ 1754331 w 5789627"/>
                <a:gd name="csY188" fmla="*/ 3011353 h 3922964"/>
                <a:gd name="csX189" fmla="*/ 2054937 w 5789627"/>
                <a:gd name="csY189" fmla="*/ 3004869 h 3922964"/>
                <a:gd name="csX190" fmla="*/ 2071186 w 5789627"/>
                <a:gd name="csY190" fmla="*/ 2999244 h 3922964"/>
                <a:gd name="csX191" fmla="*/ 2077982 w 5789627"/>
                <a:gd name="csY191" fmla="*/ 2830193 h 3922964"/>
                <a:gd name="csX192" fmla="*/ 1888776 w 5789627"/>
                <a:gd name="csY192" fmla="*/ 2646142 h 3922964"/>
                <a:gd name="csX193" fmla="*/ 1745894 w 5789627"/>
                <a:gd name="csY193" fmla="*/ 2601301 h 3922964"/>
                <a:gd name="csX194" fmla="*/ 1834326 w 5789627"/>
                <a:gd name="csY194" fmla="*/ 2601301 h 3922964"/>
                <a:gd name="csX195" fmla="*/ 2147275 w 5789627"/>
                <a:gd name="csY195" fmla="*/ 2163204 h 3922964"/>
                <a:gd name="csX196" fmla="*/ 1766283 w 5789627"/>
                <a:gd name="csY196" fmla="*/ 1949545 h 3922964"/>
                <a:gd name="csX197" fmla="*/ 1762065 w 5789627"/>
                <a:gd name="csY197" fmla="*/ 1909157 h 3922964"/>
                <a:gd name="csX198" fmla="*/ 1994238 w 5789627"/>
                <a:gd name="csY198" fmla="*/ 1943061 h 3922964"/>
                <a:gd name="csX199" fmla="*/ 2091185 w 5789627"/>
                <a:gd name="csY199" fmla="*/ 2001026 h 3922964"/>
                <a:gd name="csX200" fmla="*/ 2097512 w 5789627"/>
                <a:gd name="csY200" fmla="*/ 1691124 h 3922964"/>
                <a:gd name="csX201" fmla="*/ 1733786 w 5789627"/>
                <a:gd name="csY201" fmla="*/ 1842912 h 3922964"/>
                <a:gd name="csX202" fmla="*/ 1698710 w 5789627"/>
                <a:gd name="csY202" fmla="*/ 1567539 h 3922964"/>
                <a:gd name="csX203" fmla="*/ 1768471 w 5789627"/>
                <a:gd name="csY203" fmla="*/ 1425438 h 3922964"/>
                <a:gd name="csX204" fmla="*/ 2679585 w 5789627"/>
                <a:gd name="csY204" fmla="*/ 1545587 h 3922964"/>
                <a:gd name="csX205" fmla="*/ 2445537 w 5789627"/>
                <a:gd name="csY205" fmla="*/ 1437937 h 3922964"/>
                <a:gd name="csX206" fmla="*/ 2521704 w 5789627"/>
                <a:gd name="csY206" fmla="*/ 1770338 h 3922964"/>
                <a:gd name="csX207" fmla="*/ 2240003 w 5789627"/>
                <a:gd name="csY207" fmla="*/ 1792055 h 3922964"/>
                <a:gd name="csX208" fmla="*/ 2148212 w 5789627"/>
                <a:gd name="csY208" fmla="*/ 1684719 h 3922964"/>
                <a:gd name="csX209" fmla="*/ 2141885 w 5789627"/>
                <a:gd name="csY209" fmla="*/ 1849161 h 3922964"/>
                <a:gd name="csX210" fmla="*/ 2224145 w 5789627"/>
                <a:gd name="csY210" fmla="*/ 2304679 h 3922964"/>
                <a:gd name="csX211" fmla="*/ 2130479 w 5789627"/>
                <a:gd name="csY211" fmla="*/ 2530524 h 3922964"/>
                <a:gd name="csX212" fmla="*/ 2122901 w 5789627"/>
                <a:gd name="csY212" fmla="*/ 2994166 h 3922964"/>
                <a:gd name="csX213" fmla="*/ 2196100 w 5789627"/>
                <a:gd name="csY213" fmla="*/ 2975574 h 3922964"/>
                <a:gd name="csX214" fmla="*/ 2520767 w 5789627"/>
                <a:gd name="csY214" fmla="*/ 2700748 h 3922964"/>
                <a:gd name="csX215" fmla="*/ 2645837 w 5789627"/>
                <a:gd name="csY215" fmla="*/ 2841676 h 3922964"/>
                <a:gd name="csX216" fmla="*/ 2749268 w 5789627"/>
                <a:gd name="csY216" fmla="*/ 2836052 h 3922964"/>
                <a:gd name="csX217" fmla="*/ 2755517 w 5789627"/>
                <a:gd name="csY217" fmla="*/ 2519743 h 3922964"/>
                <a:gd name="csX218" fmla="*/ 2473816 w 5789627"/>
                <a:gd name="csY218" fmla="*/ 2602004 h 3922964"/>
                <a:gd name="csX219" fmla="*/ 2466864 w 5789627"/>
                <a:gd name="csY219" fmla="*/ 2586145 h 3922964"/>
                <a:gd name="csX220" fmla="*/ 2481628 w 5789627"/>
                <a:gd name="csY220" fmla="*/ 2565209 h 3922964"/>
                <a:gd name="csX221" fmla="*/ 2603808 w 5789627"/>
                <a:gd name="csY221" fmla="*/ 2544976 h 3922964"/>
                <a:gd name="csX222" fmla="*/ 2579201 w 5789627"/>
                <a:gd name="csY222" fmla="*/ 2465216 h 3922964"/>
                <a:gd name="csX223" fmla="*/ 2831528 w 5789627"/>
                <a:gd name="csY223" fmla="*/ 2228668 h 3922964"/>
                <a:gd name="csX224" fmla="*/ 2629275 w 5789627"/>
                <a:gd name="csY224" fmla="*/ 1991340 h 3922964"/>
                <a:gd name="csX225" fmla="*/ 2519517 w 5789627"/>
                <a:gd name="csY225" fmla="*/ 1950873 h 3922964"/>
                <a:gd name="csX226" fmla="*/ 2516704 w 5789627"/>
                <a:gd name="csY226" fmla="*/ 1914079 h 3922964"/>
                <a:gd name="csX227" fmla="*/ 2594356 w 5789627"/>
                <a:gd name="csY227" fmla="*/ 1925016 h 3922964"/>
                <a:gd name="csX228" fmla="*/ 2864260 w 5789627"/>
                <a:gd name="csY228" fmla="*/ 2378581 h 3922964"/>
                <a:gd name="csX229" fmla="*/ 2806217 w 5789627"/>
                <a:gd name="csY229" fmla="*/ 2488105 h 3922964"/>
                <a:gd name="csX230" fmla="*/ 2913632 w 5789627"/>
                <a:gd name="csY230" fmla="*/ 2462638 h 3922964"/>
                <a:gd name="csX231" fmla="*/ 3122525 w 5789627"/>
                <a:gd name="csY231" fmla="*/ 2146564 h 3922964"/>
                <a:gd name="csX232" fmla="*/ 3040187 w 5789627"/>
                <a:gd name="csY232" fmla="*/ 1937827 h 3922964"/>
                <a:gd name="csX233" fmla="*/ 2679663 w 5789627"/>
                <a:gd name="csY233" fmla="*/ 1545821 h 3922964"/>
                <a:gd name="csX234" fmla="*/ 2938943 w 5789627"/>
                <a:gd name="csY234" fmla="*/ 3392500 h 3922964"/>
                <a:gd name="csX235" fmla="*/ 3201504 w 5789627"/>
                <a:gd name="csY235" fmla="*/ 3392500 h 3922964"/>
                <a:gd name="csX236" fmla="*/ 3391414 w 5789627"/>
                <a:gd name="csY236" fmla="*/ 3240791 h 3922964"/>
                <a:gd name="csX237" fmla="*/ 3846776 w 5789627"/>
                <a:gd name="csY237" fmla="*/ 2437249 h 3922964"/>
                <a:gd name="csX238" fmla="*/ 4125118 w 5789627"/>
                <a:gd name="csY238" fmla="*/ 2177812 h 3922964"/>
                <a:gd name="csX239" fmla="*/ 4179098 w 5789627"/>
                <a:gd name="csY239" fmla="*/ 2108442 h 3922964"/>
                <a:gd name="csX240" fmla="*/ 4037701 w 5789627"/>
                <a:gd name="csY240" fmla="*/ 2140939 h 3922964"/>
                <a:gd name="csX241" fmla="*/ 3972080 w 5789627"/>
                <a:gd name="csY241" fmla="*/ 2173359 h 3922964"/>
                <a:gd name="csX242" fmla="*/ 3891460 w 5789627"/>
                <a:gd name="csY242" fmla="*/ 2279524 h 3922964"/>
                <a:gd name="csX243" fmla="*/ 3878414 w 5789627"/>
                <a:gd name="csY243" fmla="*/ 2241089 h 3922964"/>
                <a:gd name="csX244" fmla="*/ 3965206 w 5789627"/>
                <a:gd name="csY244" fmla="*/ 2068444 h 3922964"/>
                <a:gd name="csX245" fmla="*/ 4076293 w 5789627"/>
                <a:gd name="csY245" fmla="*/ 1524963 h 3922964"/>
                <a:gd name="csX246" fmla="*/ 4011453 w 5789627"/>
                <a:gd name="csY246" fmla="*/ 1570663 h 3922964"/>
                <a:gd name="csX247" fmla="*/ 3948254 w 5789627"/>
                <a:gd name="csY247" fmla="*/ 1842755 h 3922964"/>
                <a:gd name="csX248" fmla="*/ 3894195 w 5789627"/>
                <a:gd name="csY248" fmla="*/ 1833693 h 3922964"/>
                <a:gd name="csX249" fmla="*/ 3907319 w 5789627"/>
                <a:gd name="csY249" fmla="*/ 1478872 h 3922964"/>
                <a:gd name="csX250" fmla="*/ 3856853 w 5789627"/>
                <a:gd name="csY250" fmla="*/ 1485747 h 3922964"/>
                <a:gd name="csX251" fmla="*/ 3810762 w 5789627"/>
                <a:gd name="csY251" fmla="*/ 1819163 h 3922964"/>
                <a:gd name="csX252" fmla="*/ 3761781 w 5789627"/>
                <a:gd name="csY252" fmla="*/ 1820491 h 3922964"/>
                <a:gd name="csX253" fmla="*/ 3768187 w 5789627"/>
                <a:gd name="csY253" fmla="*/ 1611676 h 3922964"/>
                <a:gd name="csX254" fmla="*/ 3730455 w 5789627"/>
                <a:gd name="csY254" fmla="*/ 1472310 h 3922964"/>
                <a:gd name="csX255" fmla="*/ 3692723 w 5789627"/>
                <a:gd name="csY255" fmla="*/ 1464186 h 3922964"/>
                <a:gd name="csX256" fmla="*/ 3673193 w 5789627"/>
                <a:gd name="csY256" fmla="*/ 1675500 h 3922964"/>
                <a:gd name="csX257" fmla="*/ 3659522 w 5789627"/>
                <a:gd name="csY257" fmla="*/ 1870566 h 3922964"/>
                <a:gd name="csX258" fmla="*/ 3631477 w 5789627"/>
                <a:gd name="csY258" fmla="*/ 1919000 h 3922964"/>
                <a:gd name="csX259" fmla="*/ 3609916 w 5789627"/>
                <a:gd name="csY259" fmla="*/ 1814632 h 3922964"/>
                <a:gd name="csX260" fmla="*/ 3581011 w 5789627"/>
                <a:gd name="csY260" fmla="*/ 1526682 h 3922964"/>
                <a:gd name="csX261" fmla="*/ 3539764 w 5789627"/>
                <a:gd name="csY261" fmla="*/ 1612223 h 3922964"/>
                <a:gd name="csX262" fmla="*/ 3218456 w 5789627"/>
                <a:gd name="csY262" fmla="*/ 2720043 h 3922964"/>
                <a:gd name="csX263" fmla="*/ 3077997 w 5789627"/>
                <a:gd name="csY263" fmla="*/ 2934248 h 3922964"/>
                <a:gd name="csX264" fmla="*/ 3047608 w 5789627"/>
                <a:gd name="csY264" fmla="*/ 2904016 h 3922964"/>
                <a:gd name="csX265" fmla="*/ 3209160 w 5789627"/>
                <a:gd name="csY265" fmla="*/ 2623331 h 3922964"/>
                <a:gd name="csX266" fmla="*/ 3185724 w 5789627"/>
                <a:gd name="csY266" fmla="*/ 2431155 h 3922964"/>
                <a:gd name="csX267" fmla="*/ 2806764 w 5789627"/>
                <a:gd name="csY267" fmla="*/ 2545601 h 3922964"/>
                <a:gd name="csX268" fmla="*/ 2806139 w 5789627"/>
                <a:gd name="csY268" fmla="*/ 2842301 h 3922964"/>
                <a:gd name="csX269" fmla="*/ 2936209 w 5789627"/>
                <a:gd name="csY269" fmla="*/ 2962918 h 3922964"/>
                <a:gd name="csX270" fmla="*/ 2913710 w 5789627"/>
                <a:gd name="csY270" fmla="*/ 2987760 h 3922964"/>
                <a:gd name="csX271" fmla="*/ 3012063 w 5789627"/>
                <a:gd name="csY271" fmla="*/ 3101972 h 3922964"/>
                <a:gd name="csX272" fmla="*/ 2958083 w 5789627"/>
                <a:gd name="csY272" fmla="*/ 3139548 h 3922964"/>
                <a:gd name="csX273" fmla="*/ 2945349 w 5789627"/>
                <a:gd name="csY273" fmla="*/ 3304147 h 3922964"/>
                <a:gd name="csX274" fmla="*/ 2939021 w 5789627"/>
                <a:gd name="csY274" fmla="*/ 3392657 h 3922964"/>
                <a:gd name="csX275" fmla="*/ 2477019 w 5789627"/>
                <a:gd name="csY275" fmla="*/ 1646674 h 3922964"/>
                <a:gd name="csX276" fmla="*/ 2268205 w 5789627"/>
                <a:gd name="csY276" fmla="*/ 1501215 h 3922964"/>
                <a:gd name="csX277" fmla="*/ 2156180 w 5789627"/>
                <a:gd name="csY277" fmla="*/ 1592849 h 3922964"/>
                <a:gd name="csX278" fmla="*/ 2312499 w 5789627"/>
                <a:gd name="csY278" fmla="*/ 1782837 h 3922964"/>
                <a:gd name="csX279" fmla="*/ 2477019 w 5789627"/>
                <a:gd name="csY279" fmla="*/ 1646752 h 3922964"/>
                <a:gd name="csX280" fmla="*/ 3647570 w 5789627"/>
                <a:gd name="csY280" fmla="*/ 3481088 h 3922964"/>
                <a:gd name="csX281" fmla="*/ 5194502 w 5789627"/>
                <a:gd name="csY281" fmla="*/ 3481088 h 3922964"/>
                <a:gd name="csX282" fmla="*/ 5627756 w 5789627"/>
                <a:gd name="csY282" fmla="*/ 2446701 h 3922964"/>
                <a:gd name="csX283" fmla="*/ 5618460 w 5789627"/>
                <a:gd name="csY283" fmla="*/ 2437327 h 3922964"/>
                <a:gd name="csX284" fmla="*/ 5523153 w 5789627"/>
                <a:gd name="csY284" fmla="*/ 2437014 h 3922964"/>
                <a:gd name="csX285" fmla="*/ 4625242 w 5789627"/>
                <a:gd name="csY285" fmla="*/ 2450217 h 3922964"/>
                <a:gd name="csX286" fmla="*/ 4064809 w 5789627"/>
                <a:gd name="csY286" fmla="*/ 2452873 h 3922964"/>
                <a:gd name="csX287" fmla="*/ 3647492 w 5789627"/>
                <a:gd name="csY287" fmla="*/ 3481010 h 3922964"/>
                <a:gd name="csX288" fmla="*/ 1293970 w 5789627"/>
                <a:gd name="csY288" fmla="*/ 2608254 h 3922964"/>
                <a:gd name="csX289" fmla="*/ 878293 w 5789627"/>
                <a:gd name="csY289" fmla="*/ 2482636 h 3922964"/>
                <a:gd name="csX290" fmla="*/ 841499 w 5789627"/>
                <a:gd name="csY290" fmla="*/ 2563803 h 3922964"/>
                <a:gd name="csX291" fmla="*/ 987271 w 5789627"/>
                <a:gd name="csY291" fmla="*/ 3335395 h 3922964"/>
                <a:gd name="csX292" fmla="*/ 1113747 w 5789627"/>
                <a:gd name="csY292" fmla="*/ 3424061 h 3922964"/>
                <a:gd name="csX293" fmla="*/ 1122887 w 5789627"/>
                <a:gd name="csY293" fmla="*/ 3414999 h 3922964"/>
                <a:gd name="csX294" fmla="*/ 1086639 w 5789627"/>
                <a:gd name="csY294" fmla="*/ 3068224 h 3922964"/>
                <a:gd name="csX295" fmla="*/ 1274205 w 5789627"/>
                <a:gd name="csY295" fmla="*/ 2946123 h 3922964"/>
                <a:gd name="csX296" fmla="*/ 1293970 w 5789627"/>
                <a:gd name="csY296" fmla="*/ 2608254 h 3922964"/>
                <a:gd name="csX297" fmla="*/ 2472489 w 5789627"/>
                <a:gd name="csY297" fmla="*/ 3039945 h 3922964"/>
                <a:gd name="csX298" fmla="*/ 2696146 w 5789627"/>
                <a:gd name="csY298" fmla="*/ 2975808 h 3922964"/>
                <a:gd name="csX299" fmla="*/ 2795046 w 5789627"/>
                <a:gd name="csY299" fmla="*/ 2967137 h 3922964"/>
                <a:gd name="csX300" fmla="*/ 2894649 w 5789627"/>
                <a:gd name="csY300" fmla="*/ 2921358 h 3922964"/>
                <a:gd name="csX301" fmla="*/ 2526313 w 5789627"/>
                <a:gd name="csY301" fmla="*/ 2919874 h 3922964"/>
                <a:gd name="csX302" fmla="*/ 2235160 w 5789627"/>
                <a:gd name="csY302" fmla="*/ 3020961 h 3922964"/>
                <a:gd name="csX303" fmla="*/ 1787454 w 5789627"/>
                <a:gd name="csY303" fmla="*/ 3063615 h 3922964"/>
                <a:gd name="csX304" fmla="*/ 1800266 w 5789627"/>
                <a:gd name="csY304" fmla="*/ 3098144 h 3922964"/>
                <a:gd name="csX305" fmla="*/ 1743160 w 5789627"/>
                <a:gd name="csY305" fmla="*/ 3481010 h 3922964"/>
                <a:gd name="csX306" fmla="*/ 2220786 w 5789627"/>
                <a:gd name="csY306" fmla="*/ 3474604 h 3922964"/>
                <a:gd name="csX307" fmla="*/ 2594902 w 5789627"/>
                <a:gd name="csY307" fmla="*/ 3405859 h 3922964"/>
                <a:gd name="csX308" fmla="*/ 2783172 w 5789627"/>
                <a:gd name="csY308" fmla="*/ 3391641 h 3922964"/>
                <a:gd name="csX309" fmla="*/ 2907148 w 5789627"/>
                <a:gd name="csY309" fmla="*/ 3345003 h 3922964"/>
                <a:gd name="csX310" fmla="*/ 2657477 w 5789627"/>
                <a:gd name="csY310" fmla="*/ 3291335 h 3922964"/>
                <a:gd name="csX311" fmla="*/ 2492800 w 5789627"/>
                <a:gd name="csY311" fmla="*/ 3317114 h 3922964"/>
                <a:gd name="csX312" fmla="*/ 2472332 w 5789627"/>
                <a:gd name="csY312" fmla="*/ 3273836 h 3922964"/>
                <a:gd name="csX313" fmla="*/ 2790125 w 5789627"/>
                <a:gd name="csY313" fmla="*/ 3240791 h 3922964"/>
                <a:gd name="csX314" fmla="*/ 2891524 w 5789627"/>
                <a:gd name="csY314" fmla="*/ 3260243 h 3922964"/>
                <a:gd name="csX315" fmla="*/ 2984878 w 5789627"/>
                <a:gd name="csY315" fmla="*/ 3208762 h 3922964"/>
                <a:gd name="csX316" fmla="*/ 2549749 w 5789627"/>
                <a:gd name="csY316" fmla="*/ 3190560 h 3922964"/>
                <a:gd name="csX317" fmla="*/ 2530297 w 5789627"/>
                <a:gd name="csY317" fmla="*/ 3184232 h 3922964"/>
                <a:gd name="csX318" fmla="*/ 2584434 w 5789627"/>
                <a:gd name="csY318" fmla="*/ 3129705 h 3922964"/>
                <a:gd name="csX319" fmla="*/ 2870666 w 5789627"/>
                <a:gd name="csY319" fmla="*/ 3105956 h 3922964"/>
                <a:gd name="csX320" fmla="*/ 2926131 w 5789627"/>
                <a:gd name="csY320" fmla="*/ 3041585 h 3922964"/>
                <a:gd name="csX321" fmla="*/ 2666695 w 5789627"/>
                <a:gd name="csY321" fmla="*/ 3034867 h 3922964"/>
                <a:gd name="csX322" fmla="*/ 2486941 w 5789627"/>
                <a:gd name="csY322" fmla="*/ 3082676 h 3922964"/>
                <a:gd name="csX323" fmla="*/ 2465380 w 5789627"/>
                <a:gd name="csY323" fmla="*/ 3065412 h 3922964"/>
                <a:gd name="csX324" fmla="*/ 2472489 w 5789627"/>
                <a:gd name="csY324" fmla="*/ 3039867 h 3922964"/>
                <a:gd name="csX325" fmla="*/ 1728630 w 5789627"/>
                <a:gd name="csY325" fmla="*/ 3093379 h 3922964"/>
                <a:gd name="csX326" fmla="*/ 1586295 w 5789627"/>
                <a:gd name="csY326" fmla="*/ 3002213 h 3922964"/>
                <a:gd name="csX327" fmla="*/ 1249598 w 5789627"/>
                <a:gd name="csY327" fmla="*/ 3009790 h 3922964"/>
                <a:gd name="csX328" fmla="*/ 1143120 w 5789627"/>
                <a:gd name="csY328" fmla="*/ 3067677 h 3922964"/>
                <a:gd name="csX329" fmla="*/ 1286314 w 5789627"/>
                <a:gd name="csY329" fmla="*/ 3143923 h 3922964"/>
                <a:gd name="csX330" fmla="*/ 1668868 w 5789627"/>
                <a:gd name="csY330" fmla="*/ 3125252 h 3922964"/>
                <a:gd name="csX331" fmla="*/ 1728630 w 5789627"/>
                <a:gd name="csY331" fmla="*/ 3093301 h 3922964"/>
                <a:gd name="csX332" fmla="*/ 1736754 w 5789627"/>
                <a:gd name="csY332" fmla="*/ 3152125 h 3922964"/>
                <a:gd name="csX333" fmla="*/ 1142105 w 5789627"/>
                <a:gd name="csY333" fmla="*/ 3152125 h 3922964"/>
                <a:gd name="csX334" fmla="*/ 1161088 w 5789627"/>
                <a:gd name="csY334" fmla="*/ 3310240 h 3922964"/>
                <a:gd name="csX335" fmla="*/ 1525127 w 5789627"/>
                <a:gd name="csY335" fmla="*/ 3278289 h 3922964"/>
                <a:gd name="csX336" fmla="*/ 1711443 w 5789627"/>
                <a:gd name="csY336" fmla="*/ 3329145 h 3922964"/>
                <a:gd name="csX337" fmla="*/ 1736754 w 5789627"/>
                <a:gd name="csY337" fmla="*/ 3152047 h 3922964"/>
                <a:gd name="csX338" fmla="*/ 1654572 w 5789627"/>
                <a:gd name="csY338" fmla="*/ 3354612 h 3922964"/>
                <a:gd name="csX339" fmla="*/ 1179993 w 5789627"/>
                <a:gd name="csY339" fmla="*/ 3363987 h 3922964"/>
                <a:gd name="csX340" fmla="*/ 1579811 w 5789627"/>
                <a:gd name="csY340" fmla="*/ 3377814 h 3922964"/>
                <a:gd name="csX341" fmla="*/ 1654572 w 5789627"/>
                <a:gd name="csY341" fmla="*/ 3354612 h 3922964"/>
                <a:gd name="csX342" fmla="*/ 1634573 w 5789627"/>
                <a:gd name="csY342" fmla="*/ 3834191 h 3922964"/>
                <a:gd name="csX343" fmla="*/ 1698866 w 5789627"/>
                <a:gd name="csY343" fmla="*/ 3392500 h 3922964"/>
                <a:gd name="csX344" fmla="*/ 1480911 w 5789627"/>
                <a:gd name="csY344" fmla="*/ 3443356 h 3922964"/>
                <a:gd name="csX345" fmla="*/ 1173821 w 5789627"/>
                <a:gd name="csY345" fmla="*/ 3417811 h 3922964"/>
                <a:gd name="csX346" fmla="*/ 1219053 w 5789627"/>
                <a:gd name="csY346" fmla="*/ 3827941 h 3922964"/>
                <a:gd name="csX347" fmla="*/ 1634573 w 5789627"/>
                <a:gd name="csY347" fmla="*/ 3834191 h 3922964"/>
                <a:gd name="csX348" fmla="*/ 3597026 w 5789627"/>
                <a:gd name="csY348" fmla="*/ 3443122 h 3922964"/>
                <a:gd name="csX349" fmla="*/ 2821997 w 5789627"/>
                <a:gd name="csY349" fmla="*/ 3443122 h 3922964"/>
                <a:gd name="csX350" fmla="*/ 2730285 w 5789627"/>
                <a:gd name="csY350" fmla="*/ 3481088 h 3922964"/>
                <a:gd name="csX351" fmla="*/ 3590776 w 5789627"/>
                <a:gd name="csY351" fmla="*/ 3481088 h 3922964"/>
                <a:gd name="csX352" fmla="*/ 3597104 w 5789627"/>
                <a:gd name="csY352" fmla="*/ 3443122 h 3922964"/>
                <a:gd name="csX353" fmla="*/ 2496081 w 5789627"/>
                <a:gd name="csY353" fmla="*/ 3481088 h 3922964"/>
                <a:gd name="csX354" fmla="*/ 2660601 w 5789627"/>
                <a:gd name="csY354" fmla="*/ 3481088 h 3922964"/>
                <a:gd name="csX355" fmla="*/ 2673257 w 5789627"/>
                <a:gd name="csY355" fmla="*/ 3455856 h 3922964"/>
                <a:gd name="csX356" fmla="*/ 2557952 w 5789627"/>
                <a:gd name="csY356" fmla="*/ 3463824 h 3922964"/>
                <a:gd name="csX357" fmla="*/ 2496081 w 5789627"/>
                <a:gd name="csY357" fmla="*/ 3481088 h 3922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</a:cxnLst>
              <a:rect l="l" t="t" r="r" b="b"/>
              <a:pathLst>
                <a:path w="5789627" h="3922964">
                  <a:moveTo>
                    <a:pt x="1104138" y="3481088"/>
                  </a:moveTo>
                  <a:cubicBezTo>
                    <a:pt x="1061797" y="3447966"/>
                    <a:pt x="1014144" y="3422264"/>
                    <a:pt x="971959" y="3388751"/>
                  </a:cubicBezTo>
                  <a:cubicBezTo>
                    <a:pt x="586984" y="3082442"/>
                    <a:pt x="793767" y="2399439"/>
                    <a:pt x="976490" y="2028291"/>
                  </a:cubicBezTo>
                  <a:cubicBezTo>
                    <a:pt x="1113044" y="1750964"/>
                    <a:pt x="1331233" y="1551055"/>
                    <a:pt x="1612387" y="1424188"/>
                  </a:cubicBezTo>
                  <a:cubicBezTo>
                    <a:pt x="1620902" y="1420360"/>
                    <a:pt x="1698397" y="1395128"/>
                    <a:pt x="1692538" y="1387394"/>
                  </a:cubicBezTo>
                  <a:cubicBezTo>
                    <a:pt x="1631839" y="1369973"/>
                    <a:pt x="1584654" y="1304118"/>
                    <a:pt x="1578639" y="1241856"/>
                  </a:cubicBezTo>
                  <a:cubicBezTo>
                    <a:pt x="1558094" y="1241856"/>
                    <a:pt x="1552078" y="1267167"/>
                    <a:pt x="1537861" y="1280057"/>
                  </a:cubicBezTo>
                  <a:cubicBezTo>
                    <a:pt x="1387714" y="1416220"/>
                    <a:pt x="1231239" y="1317711"/>
                    <a:pt x="1287642" y="1127957"/>
                  </a:cubicBezTo>
                  <a:cubicBezTo>
                    <a:pt x="1176165" y="1175064"/>
                    <a:pt x="1002738" y="1133113"/>
                    <a:pt x="984536" y="997731"/>
                  </a:cubicBezTo>
                  <a:cubicBezTo>
                    <a:pt x="971803" y="902737"/>
                    <a:pt x="1001488" y="935626"/>
                    <a:pt x="1066172" y="909690"/>
                  </a:cubicBezTo>
                  <a:cubicBezTo>
                    <a:pt x="1108747" y="892660"/>
                    <a:pt x="1253582" y="777120"/>
                    <a:pt x="1254129" y="733998"/>
                  </a:cubicBezTo>
                  <a:cubicBezTo>
                    <a:pt x="1238114" y="652909"/>
                    <a:pt x="1246551" y="566040"/>
                    <a:pt x="1278346" y="489248"/>
                  </a:cubicBezTo>
                  <a:cubicBezTo>
                    <a:pt x="1306000" y="422455"/>
                    <a:pt x="1378339" y="339570"/>
                    <a:pt x="1458334" y="368943"/>
                  </a:cubicBezTo>
                  <a:cubicBezTo>
                    <a:pt x="1550828" y="141848"/>
                    <a:pt x="1796516" y="-125479"/>
                    <a:pt x="2051031" y="64822"/>
                  </a:cubicBezTo>
                  <a:cubicBezTo>
                    <a:pt x="2138135" y="-799"/>
                    <a:pt x="2259768" y="2169"/>
                    <a:pt x="2356871" y="43261"/>
                  </a:cubicBezTo>
                  <a:cubicBezTo>
                    <a:pt x="2523813" y="113959"/>
                    <a:pt x="2607636" y="324258"/>
                    <a:pt x="2648649" y="488467"/>
                  </a:cubicBezTo>
                  <a:cubicBezTo>
                    <a:pt x="2790125" y="483389"/>
                    <a:pt x="2883947" y="611662"/>
                    <a:pt x="2846058" y="747200"/>
                  </a:cubicBezTo>
                  <a:cubicBezTo>
                    <a:pt x="2840356" y="767511"/>
                    <a:pt x="2817545" y="789307"/>
                    <a:pt x="2830981" y="808915"/>
                  </a:cubicBezTo>
                  <a:cubicBezTo>
                    <a:pt x="2838246" y="819539"/>
                    <a:pt x="2901914" y="865864"/>
                    <a:pt x="2916757" y="875161"/>
                  </a:cubicBezTo>
                  <a:cubicBezTo>
                    <a:pt x="2959645" y="901956"/>
                    <a:pt x="3007689" y="921955"/>
                    <a:pt x="3057920" y="930157"/>
                  </a:cubicBezTo>
                  <a:cubicBezTo>
                    <a:pt x="3083465" y="934376"/>
                    <a:pt x="3110026" y="927267"/>
                    <a:pt x="3134321" y="939141"/>
                  </a:cubicBezTo>
                  <a:cubicBezTo>
                    <a:pt x="3135727" y="1084522"/>
                    <a:pt x="3000502" y="1232950"/>
                    <a:pt x="2856917" y="1128035"/>
                  </a:cubicBezTo>
                  <a:cubicBezTo>
                    <a:pt x="2846293" y="1282244"/>
                    <a:pt x="2717238" y="1373488"/>
                    <a:pt x="2606933" y="1229357"/>
                  </a:cubicBezTo>
                  <a:cubicBezTo>
                    <a:pt x="2584747" y="1267948"/>
                    <a:pt x="2558186" y="1301071"/>
                    <a:pt x="2524673" y="1330444"/>
                  </a:cubicBezTo>
                  <a:lnTo>
                    <a:pt x="2426632" y="1374660"/>
                  </a:lnTo>
                  <a:cubicBezTo>
                    <a:pt x="2798640" y="1487856"/>
                    <a:pt x="3083231" y="1794243"/>
                    <a:pt x="3187521" y="2166954"/>
                  </a:cubicBezTo>
                  <a:cubicBezTo>
                    <a:pt x="3221972" y="2290149"/>
                    <a:pt x="3228143" y="2413266"/>
                    <a:pt x="3249158" y="2538649"/>
                  </a:cubicBezTo>
                  <a:cubicBezTo>
                    <a:pt x="3265485" y="2519978"/>
                    <a:pt x="3277750" y="2489902"/>
                    <a:pt x="3288140" y="2467012"/>
                  </a:cubicBezTo>
                  <a:cubicBezTo>
                    <a:pt x="3389071" y="2244605"/>
                    <a:pt x="3481408" y="1977512"/>
                    <a:pt x="3489533" y="1732216"/>
                  </a:cubicBezTo>
                  <a:cubicBezTo>
                    <a:pt x="3491642" y="1668313"/>
                    <a:pt x="3478284" y="1593162"/>
                    <a:pt x="3483283" y="1536134"/>
                  </a:cubicBezTo>
                  <a:cubicBezTo>
                    <a:pt x="3491642" y="1441609"/>
                    <a:pt x="3574527" y="1434969"/>
                    <a:pt x="3628587" y="1501293"/>
                  </a:cubicBezTo>
                  <a:cubicBezTo>
                    <a:pt x="3633352" y="1431532"/>
                    <a:pt x="3692723" y="1376457"/>
                    <a:pt x="3758422" y="1425360"/>
                  </a:cubicBezTo>
                  <a:lnTo>
                    <a:pt x="3805763" y="1488637"/>
                  </a:lnTo>
                  <a:cubicBezTo>
                    <a:pt x="3822246" y="1345678"/>
                    <a:pt x="3956066" y="1392315"/>
                    <a:pt x="3970362" y="1507620"/>
                  </a:cubicBezTo>
                  <a:cubicBezTo>
                    <a:pt x="3995282" y="1483950"/>
                    <a:pt x="4000281" y="1441140"/>
                    <a:pt x="4043404" y="1438250"/>
                  </a:cubicBezTo>
                  <a:cubicBezTo>
                    <a:pt x="4103400" y="1434266"/>
                    <a:pt x="4136679" y="1525822"/>
                    <a:pt x="4140976" y="1574101"/>
                  </a:cubicBezTo>
                  <a:cubicBezTo>
                    <a:pt x="4157147" y="1754948"/>
                    <a:pt x="4077074" y="1933687"/>
                    <a:pt x="4008250" y="2095786"/>
                  </a:cubicBezTo>
                  <a:cubicBezTo>
                    <a:pt x="4058012" y="2070241"/>
                    <a:pt x="4244016" y="2014307"/>
                    <a:pt x="4235814" y="2117191"/>
                  </a:cubicBezTo>
                  <a:cubicBezTo>
                    <a:pt x="4229876" y="2192030"/>
                    <a:pt x="4061606" y="2277025"/>
                    <a:pt x="4005281" y="2323740"/>
                  </a:cubicBezTo>
                  <a:cubicBezTo>
                    <a:pt x="3865837" y="2439358"/>
                    <a:pt x="3764125" y="2738245"/>
                    <a:pt x="3676240" y="2905656"/>
                  </a:cubicBezTo>
                  <a:cubicBezTo>
                    <a:pt x="3578355" y="3092207"/>
                    <a:pt x="3468362" y="3262196"/>
                    <a:pt x="3299623" y="3392578"/>
                  </a:cubicBezTo>
                  <a:lnTo>
                    <a:pt x="3619134" y="3392578"/>
                  </a:lnTo>
                  <a:cubicBezTo>
                    <a:pt x="3627805" y="3385235"/>
                    <a:pt x="3631086" y="3374845"/>
                    <a:pt x="3636086" y="3365236"/>
                  </a:cubicBezTo>
                  <a:cubicBezTo>
                    <a:pt x="3781936" y="3082286"/>
                    <a:pt x="3872243" y="2729730"/>
                    <a:pt x="4013484" y="2439514"/>
                  </a:cubicBezTo>
                  <a:cubicBezTo>
                    <a:pt x="4017077" y="2432171"/>
                    <a:pt x="4025436" y="2410297"/>
                    <a:pt x="4028874" y="2407407"/>
                  </a:cubicBezTo>
                  <a:cubicBezTo>
                    <a:pt x="4047544" y="2392017"/>
                    <a:pt x="4340807" y="2400532"/>
                    <a:pt x="4391272" y="2399673"/>
                  </a:cubicBezTo>
                  <a:cubicBezTo>
                    <a:pt x="4664927" y="2395220"/>
                    <a:pt x="4939441" y="2395611"/>
                    <a:pt x="5213798" y="2393345"/>
                  </a:cubicBezTo>
                  <a:cubicBezTo>
                    <a:pt x="5353945" y="2392174"/>
                    <a:pt x="5503623" y="2373893"/>
                    <a:pt x="5644083" y="2386471"/>
                  </a:cubicBezTo>
                  <a:cubicBezTo>
                    <a:pt x="5664785" y="2388346"/>
                    <a:pt x="5685174" y="2389596"/>
                    <a:pt x="5685330" y="2414985"/>
                  </a:cubicBezTo>
                  <a:cubicBezTo>
                    <a:pt x="5685565" y="2445686"/>
                    <a:pt x="5614085" y="2595910"/>
                    <a:pt x="5597914" y="2638252"/>
                  </a:cubicBezTo>
                  <a:cubicBezTo>
                    <a:pt x="5489640" y="2921124"/>
                    <a:pt x="5386912" y="3205481"/>
                    <a:pt x="5261061" y="3481088"/>
                  </a:cubicBezTo>
                  <a:cubicBezTo>
                    <a:pt x="5283090" y="3480620"/>
                    <a:pt x="5305355" y="3482026"/>
                    <a:pt x="5327384" y="3481088"/>
                  </a:cubicBezTo>
                  <a:cubicBezTo>
                    <a:pt x="5452064" y="3475464"/>
                    <a:pt x="5622756" y="3461949"/>
                    <a:pt x="5745014" y="3474839"/>
                  </a:cubicBezTo>
                  <a:cubicBezTo>
                    <a:pt x="5760794" y="3476479"/>
                    <a:pt x="5780559" y="3479526"/>
                    <a:pt x="5788058" y="3495541"/>
                  </a:cubicBezTo>
                  <a:cubicBezTo>
                    <a:pt x="5794308" y="3507571"/>
                    <a:pt x="5780637" y="3527023"/>
                    <a:pt x="5769153" y="3530538"/>
                  </a:cubicBezTo>
                  <a:lnTo>
                    <a:pt x="1730505" y="3531710"/>
                  </a:lnTo>
                  <a:cubicBezTo>
                    <a:pt x="1719724" y="3581785"/>
                    <a:pt x="1697382" y="3854190"/>
                    <a:pt x="1673946" y="3876844"/>
                  </a:cubicBezTo>
                  <a:cubicBezTo>
                    <a:pt x="1663790" y="3886688"/>
                    <a:pt x="1557391" y="3912389"/>
                    <a:pt x="1535751" y="3915826"/>
                  </a:cubicBezTo>
                  <a:cubicBezTo>
                    <a:pt x="1420602" y="3934184"/>
                    <a:pt x="1265612" y="3919029"/>
                    <a:pt x="1170462" y="3848096"/>
                  </a:cubicBezTo>
                  <a:cubicBezTo>
                    <a:pt x="1163509" y="3770992"/>
                    <a:pt x="1149448" y="3694122"/>
                    <a:pt x="1142105" y="3617095"/>
                  </a:cubicBezTo>
                  <a:cubicBezTo>
                    <a:pt x="1140230" y="3597487"/>
                    <a:pt x="1149917" y="3538663"/>
                    <a:pt x="1131636" y="3532648"/>
                  </a:cubicBezTo>
                  <a:cubicBezTo>
                    <a:pt x="695336" y="3533663"/>
                    <a:pt x="930634" y="3528351"/>
                    <a:pt x="494333" y="3531476"/>
                  </a:cubicBezTo>
                  <a:cubicBezTo>
                    <a:pt x="349733" y="3532491"/>
                    <a:pt x="196462" y="3550693"/>
                    <a:pt x="51471" y="3538350"/>
                  </a:cubicBezTo>
                  <a:cubicBezTo>
                    <a:pt x="30457" y="3536554"/>
                    <a:pt x="-14697" y="3527492"/>
                    <a:pt x="4755" y="3497962"/>
                  </a:cubicBezTo>
                  <a:cubicBezTo>
                    <a:pt x="7880" y="3493275"/>
                    <a:pt x="22645" y="3481167"/>
                    <a:pt x="26394" y="3481167"/>
                  </a:cubicBezTo>
                  <a:lnTo>
                    <a:pt x="1103982" y="3481167"/>
                  </a:lnTo>
                  <a:close/>
                  <a:moveTo>
                    <a:pt x="2093138" y="92632"/>
                  </a:moveTo>
                  <a:cubicBezTo>
                    <a:pt x="2057046" y="125130"/>
                    <a:pt x="2109230" y="220359"/>
                    <a:pt x="2072436" y="258481"/>
                  </a:cubicBezTo>
                  <a:cubicBezTo>
                    <a:pt x="2053140" y="278480"/>
                    <a:pt x="2034079" y="259731"/>
                    <a:pt x="2029235" y="237936"/>
                  </a:cubicBezTo>
                  <a:cubicBezTo>
                    <a:pt x="2011033" y="155753"/>
                    <a:pt x="2068764" y="98023"/>
                    <a:pt x="1950569" y="63572"/>
                  </a:cubicBezTo>
                  <a:cubicBezTo>
                    <a:pt x="1733786" y="295"/>
                    <a:pt x="1580202" y="220515"/>
                    <a:pt x="1504503" y="391129"/>
                  </a:cubicBezTo>
                  <a:cubicBezTo>
                    <a:pt x="1551844" y="435736"/>
                    <a:pt x="1582155" y="492216"/>
                    <a:pt x="1585045" y="558697"/>
                  </a:cubicBezTo>
                  <a:cubicBezTo>
                    <a:pt x="1653634" y="551509"/>
                    <a:pt x="1695819" y="487764"/>
                    <a:pt x="1729255" y="434095"/>
                  </a:cubicBezTo>
                  <a:cubicBezTo>
                    <a:pt x="1742379" y="413003"/>
                    <a:pt x="1757612" y="345663"/>
                    <a:pt x="1794172" y="371677"/>
                  </a:cubicBezTo>
                  <a:cubicBezTo>
                    <a:pt x="1813937" y="385661"/>
                    <a:pt x="1752769" y="543697"/>
                    <a:pt x="1816202" y="552603"/>
                  </a:cubicBezTo>
                  <a:cubicBezTo>
                    <a:pt x="1871902" y="560337"/>
                    <a:pt x="1917836" y="466984"/>
                    <a:pt x="1935960" y="425814"/>
                  </a:cubicBezTo>
                  <a:cubicBezTo>
                    <a:pt x="1947444" y="399722"/>
                    <a:pt x="1957834" y="310587"/>
                    <a:pt x="1998144" y="336836"/>
                  </a:cubicBezTo>
                  <a:cubicBezTo>
                    <a:pt x="2023689" y="353475"/>
                    <a:pt x="1982520" y="538854"/>
                    <a:pt x="2074701" y="526980"/>
                  </a:cubicBezTo>
                  <a:cubicBezTo>
                    <a:pt x="2114699" y="521824"/>
                    <a:pt x="2140556" y="449953"/>
                    <a:pt x="2146415" y="414799"/>
                  </a:cubicBezTo>
                  <a:cubicBezTo>
                    <a:pt x="2150556" y="389567"/>
                    <a:pt x="2138213" y="335117"/>
                    <a:pt x="2171101" y="332852"/>
                  </a:cubicBezTo>
                  <a:cubicBezTo>
                    <a:pt x="2207740" y="330352"/>
                    <a:pt x="2196022" y="381677"/>
                    <a:pt x="2201490" y="407300"/>
                  </a:cubicBezTo>
                  <a:cubicBezTo>
                    <a:pt x="2230629" y="544166"/>
                    <a:pt x="2336403" y="571664"/>
                    <a:pt x="2325467" y="397144"/>
                  </a:cubicBezTo>
                  <a:cubicBezTo>
                    <a:pt x="2324061" y="374880"/>
                    <a:pt x="2297343" y="321602"/>
                    <a:pt x="2341169" y="324961"/>
                  </a:cubicBezTo>
                  <a:cubicBezTo>
                    <a:pt x="2362886" y="326602"/>
                    <a:pt x="2364839" y="357069"/>
                    <a:pt x="2374604" y="373240"/>
                  </a:cubicBezTo>
                  <a:cubicBezTo>
                    <a:pt x="2413976" y="438079"/>
                    <a:pt x="2483269" y="509559"/>
                    <a:pt x="2567248" y="493857"/>
                  </a:cubicBezTo>
                  <a:cubicBezTo>
                    <a:pt x="2587950" y="489951"/>
                    <a:pt x="2604511" y="481358"/>
                    <a:pt x="2600918" y="457297"/>
                  </a:cubicBezTo>
                  <a:cubicBezTo>
                    <a:pt x="2597324" y="433236"/>
                    <a:pt x="2573107" y="374880"/>
                    <a:pt x="2562170" y="350116"/>
                  </a:cubicBezTo>
                  <a:cubicBezTo>
                    <a:pt x="2493112" y="193017"/>
                    <a:pt x="2365620" y="46698"/>
                    <a:pt x="2177195" y="66072"/>
                  </a:cubicBezTo>
                  <a:cubicBezTo>
                    <a:pt x="2157509" y="68103"/>
                    <a:pt x="2106887" y="80055"/>
                    <a:pt x="2092981" y="92632"/>
                  </a:cubicBezTo>
                  <a:close/>
                  <a:moveTo>
                    <a:pt x="2390775" y="474093"/>
                  </a:moveTo>
                  <a:cubicBezTo>
                    <a:pt x="2385931" y="470108"/>
                    <a:pt x="2381088" y="449016"/>
                    <a:pt x="2372651" y="463703"/>
                  </a:cubicBezTo>
                  <a:cubicBezTo>
                    <a:pt x="2355230" y="494091"/>
                    <a:pt x="2366714" y="525574"/>
                    <a:pt x="2324842" y="555103"/>
                  </a:cubicBezTo>
                  <a:cubicBezTo>
                    <a:pt x="2257736" y="602366"/>
                    <a:pt x="2210474" y="531355"/>
                    <a:pt x="2173523" y="482842"/>
                  </a:cubicBezTo>
                  <a:cubicBezTo>
                    <a:pt x="2161649" y="520105"/>
                    <a:pt x="2126417" y="567837"/>
                    <a:pt x="2084935" y="571430"/>
                  </a:cubicBezTo>
                  <a:lnTo>
                    <a:pt x="2278204" y="773448"/>
                  </a:lnTo>
                  <a:cubicBezTo>
                    <a:pt x="2286875" y="804931"/>
                    <a:pt x="2280704" y="833054"/>
                    <a:pt x="2249378" y="846569"/>
                  </a:cubicBezTo>
                  <a:cubicBezTo>
                    <a:pt x="2179695" y="876567"/>
                    <a:pt x="2070873" y="829304"/>
                    <a:pt x="2003690" y="804540"/>
                  </a:cubicBezTo>
                  <a:lnTo>
                    <a:pt x="2005721" y="773839"/>
                  </a:lnTo>
                  <a:cubicBezTo>
                    <a:pt x="2008612" y="768918"/>
                    <a:pt x="2019783" y="763449"/>
                    <a:pt x="2025720" y="762902"/>
                  </a:cubicBezTo>
                  <a:cubicBezTo>
                    <a:pt x="2045016" y="761106"/>
                    <a:pt x="2121026" y="794853"/>
                    <a:pt x="2151962" y="798525"/>
                  </a:cubicBezTo>
                  <a:cubicBezTo>
                    <a:pt x="2176882" y="801494"/>
                    <a:pt x="2205631" y="800478"/>
                    <a:pt x="2230316" y="796103"/>
                  </a:cubicBezTo>
                  <a:cubicBezTo>
                    <a:pt x="2186101" y="745403"/>
                    <a:pt x="2142041" y="694625"/>
                    <a:pt x="2097825" y="643925"/>
                  </a:cubicBezTo>
                  <a:cubicBezTo>
                    <a:pt x="2082123" y="625958"/>
                    <a:pt x="2054546" y="621505"/>
                    <a:pt x="2059155" y="588070"/>
                  </a:cubicBezTo>
                  <a:lnTo>
                    <a:pt x="2072201" y="577914"/>
                  </a:lnTo>
                  <a:cubicBezTo>
                    <a:pt x="2017752" y="578227"/>
                    <a:pt x="1977442" y="534792"/>
                    <a:pt x="1970958" y="482920"/>
                  </a:cubicBezTo>
                  <a:lnTo>
                    <a:pt x="1957990" y="486904"/>
                  </a:lnTo>
                  <a:cubicBezTo>
                    <a:pt x="1915727" y="592601"/>
                    <a:pt x="1774095" y="665487"/>
                    <a:pt x="1733864" y="514637"/>
                  </a:cubicBezTo>
                  <a:cubicBezTo>
                    <a:pt x="1695350" y="555181"/>
                    <a:pt x="1650353" y="598616"/>
                    <a:pt x="1591763" y="603459"/>
                  </a:cubicBezTo>
                  <a:cubicBezTo>
                    <a:pt x="1590123" y="627208"/>
                    <a:pt x="1593326" y="651347"/>
                    <a:pt x="1590670" y="675095"/>
                  </a:cubicBezTo>
                  <a:cubicBezTo>
                    <a:pt x="1580123" y="767902"/>
                    <a:pt x="1554969" y="763449"/>
                    <a:pt x="1594732" y="862427"/>
                  </a:cubicBezTo>
                  <a:cubicBezTo>
                    <a:pt x="1610590" y="901956"/>
                    <a:pt x="1690507" y="1040306"/>
                    <a:pt x="1728864" y="1051243"/>
                  </a:cubicBezTo>
                  <a:cubicBezTo>
                    <a:pt x="1767455" y="1062258"/>
                    <a:pt x="1764252" y="1036322"/>
                    <a:pt x="1777611" y="1020308"/>
                  </a:cubicBezTo>
                  <a:cubicBezTo>
                    <a:pt x="1846200" y="938047"/>
                    <a:pt x="1971349" y="1041947"/>
                    <a:pt x="1856121" y="1098662"/>
                  </a:cubicBezTo>
                  <a:lnTo>
                    <a:pt x="1781283" y="1102802"/>
                  </a:lnTo>
                  <a:cubicBezTo>
                    <a:pt x="1932601" y="1194984"/>
                    <a:pt x="2100012" y="1224279"/>
                    <a:pt x="2270001" y="1164517"/>
                  </a:cubicBezTo>
                  <a:cubicBezTo>
                    <a:pt x="2522563" y="1075773"/>
                    <a:pt x="2677632" y="796572"/>
                    <a:pt x="2604043" y="536120"/>
                  </a:cubicBezTo>
                  <a:cubicBezTo>
                    <a:pt x="2517329" y="560025"/>
                    <a:pt x="2455693" y="528308"/>
                    <a:pt x="2390853" y="474327"/>
                  </a:cubicBezTo>
                  <a:close/>
                  <a:moveTo>
                    <a:pt x="2647946" y="830632"/>
                  </a:moveTo>
                  <a:cubicBezTo>
                    <a:pt x="2836215" y="833992"/>
                    <a:pt x="2857230" y="568149"/>
                    <a:pt x="2670913" y="539323"/>
                  </a:cubicBezTo>
                  <a:cubicBezTo>
                    <a:pt x="2665367" y="540026"/>
                    <a:pt x="2662945" y="552056"/>
                    <a:pt x="2662789" y="556353"/>
                  </a:cubicBezTo>
                  <a:cubicBezTo>
                    <a:pt x="2660601" y="611506"/>
                    <a:pt x="2671538" y="674783"/>
                    <a:pt x="2666773" y="732514"/>
                  </a:cubicBezTo>
                  <a:cubicBezTo>
                    <a:pt x="2664039" y="765324"/>
                    <a:pt x="2652086" y="798134"/>
                    <a:pt x="2647946" y="830632"/>
                  </a:cubicBezTo>
                  <a:close/>
                  <a:moveTo>
                    <a:pt x="1399979" y="920783"/>
                  </a:moveTo>
                  <a:cubicBezTo>
                    <a:pt x="1393417" y="914533"/>
                    <a:pt x="1369043" y="910549"/>
                    <a:pt x="1357013" y="903596"/>
                  </a:cubicBezTo>
                  <a:cubicBezTo>
                    <a:pt x="1311781" y="877504"/>
                    <a:pt x="1297720" y="849225"/>
                    <a:pt x="1271862" y="805400"/>
                  </a:cubicBezTo>
                  <a:cubicBezTo>
                    <a:pt x="1208741" y="882895"/>
                    <a:pt x="1127730" y="952109"/>
                    <a:pt x="1028206" y="976170"/>
                  </a:cubicBezTo>
                  <a:cubicBezTo>
                    <a:pt x="1050392" y="1095694"/>
                    <a:pt x="1168040" y="1120614"/>
                    <a:pt x="1270299" y="1082101"/>
                  </a:cubicBezTo>
                  <a:cubicBezTo>
                    <a:pt x="1298970" y="1071320"/>
                    <a:pt x="1335920" y="1032416"/>
                    <a:pt x="1360919" y="1051478"/>
                  </a:cubicBezTo>
                  <a:cubicBezTo>
                    <a:pt x="1382870" y="1068195"/>
                    <a:pt x="1339592" y="1124207"/>
                    <a:pt x="1331624" y="1149753"/>
                  </a:cubicBezTo>
                  <a:cubicBezTo>
                    <a:pt x="1318031" y="1193265"/>
                    <a:pt x="1312797" y="1237403"/>
                    <a:pt x="1347404" y="1273651"/>
                  </a:cubicBezTo>
                  <a:cubicBezTo>
                    <a:pt x="1413259" y="1342631"/>
                    <a:pt x="1533408" y="1241153"/>
                    <a:pt x="1559031" y="1174673"/>
                  </a:cubicBezTo>
                  <a:cubicBezTo>
                    <a:pt x="1566687" y="1154909"/>
                    <a:pt x="1567312" y="1092100"/>
                    <a:pt x="1606528" y="1120926"/>
                  </a:cubicBezTo>
                  <a:cubicBezTo>
                    <a:pt x="1611684" y="1124676"/>
                    <a:pt x="1620512" y="1222561"/>
                    <a:pt x="1627620" y="1246543"/>
                  </a:cubicBezTo>
                  <a:cubicBezTo>
                    <a:pt x="1656603" y="1344584"/>
                    <a:pt x="1739254" y="1386222"/>
                    <a:pt x="1832529" y="1333803"/>
                  </a:cubicBezTo>
                  <a:lnTo>
                    <a:pt x="1830732" y="1179516"/>
                  </a:lnTo>
                  <a:cubicBezTo>
                    <a:pt x="1795500" y="1178423"/>
                    <a:pt x="1740894" y="1116552"/>
                    <a:pt x="1719802" y="1110224"/>
                  </a:cubicBezTo>
                  <a:cubicBezTo>
                    <a:pt x="1699491" y="1104131"/>
                    <a:pt x="1662228" y="1110224"/>
                    <a:pt x="1635354" y="1106084"/>
                  </a:cubicBezTo>
                  <a:cubicBezTo>
                    <a:pt x="1573015" y="1096319"/>
                    <a:pt x="1491067" y="1041634"/>
                    <a:pt x="1448960" y="995153"/>
                  </a:cubicBezTo>
                  <a:cubicBezTo>
                    <a:pt x="1432320" y="976795"/>
                    <a:pt x="1409900" y="930079"/>
                    <a:pt x="1400057" y="920783"/>
                  </a:cubicBezTo>
                  <a:close/>
                  <a:moveTo>
                    <a:pt x="2375854" y="1169126"/>
                  </a:moveTo>
                  <a:lnTo>
                    <a:pt x="2375854" y="1320914"/>
                  </a:lnTo>
                  <a:cubicBezTo>
                    <a:pt x="2375854" y="1342787"/>
                    <a:pt x="2446162" y="1319195"/>
                    <a:pt x="2458036" y="1314508"/>
                  </a:cubicBezTo>
                  <a:cubicBezTo>
                    <a:pt x="2519829" y="1290056"/>
                    <a:pt x="2553733" y="1233654"/>
                    <a:pt x="2576935" y="1173970"/>
                  </a:cubicBezTo>
                  <a:cubicBezTo>
                    <a:pt x="2584434" y="1154596"/>
                    <a:pt x="2590840" y="1096475"/>
                    <a:pt x="2607870" y="1090928"/>
                  </a:cubicBezTo>
                  <a:cubicBezTo>
                    <a:pt x="2660055" y="1073820"/>
                    <a:pt x="2634275" y="1135144"/>
                    <a:pt x="2636697" y="1160924"/>
                  </a:cubicBezTo>
                  <a:cubicBezTo>
                    <a:pt x="2642946" y="1228107"/>
                    <a:pt x="2726691" y="1294040"/>
                    <a:pt x="2777313" y="1222482"/>
                  </a:cubicBezTo>
                  <a:cubicBezTo>
                    <a:pt x="2806139" y="1181782"/>
                    <a:pt x="2806920" y="1134207"/>
                    <a:pt x="2806452" y="1086632"/>
                  </a:cubicBezTo>
                  <a:cubicBezTo>
                    <a:pt x="2806217" y="1065227"/>
                    <a:pt x="2784890" y="1018042"/>
                    <a:pt x="2826919" y="1021479"/>
                  </a:cubicBezTo>
                  <a:cubicBezTo>
                    <a:pt x="2847933" y="1023198"/>
                    <a:pt x="2851761" y="1054446"/>
                    <a:pt x="2866057" y="1071242"/>
                  </a:cubicBezTo>
                  <a:cubicBezTo>
                    <a:pt x="2940740" y="1159127"/>
                    <a:pt x="3040030" y="1106708"/>
                    <a:pt x="3073231" y="1012339"/>
                  </a:cubicBezTo>
                  <a:cubicBezTo>
                    <a:pt x="3078075" y="998512"/>
                    <a:pt x="3086824" y="986326"/>
                    <a:pt x="3068700" y="982654"/>
                  </a:cubicBezTo>
                  <a:cubicBezTo>
                    <a:pt x="3036593" y="976170"/>
                    <a:pt x="3007064" y="973670"/>
                    <a:pt x="2975269" y="962108"/>
                  </a:cubicBezTo>
                  <a:cubicBezTo>
                    <a:pt x="2903320" y="935938"/>
                    <a:pt x="2843324" y="885707"/>
                    <a:pt x="2785203" y="837898"/>
                  </a:cubicBezTo>
                  <a:cubicBezTo>
                    <a:pt x="2739190" y="873755"/>
                    <a:pt x="2687240" y="887660"/>
                    <a:pt x="2629041" y="884066"/>
                  </a:cubicBezTo>
                  <a:cubicBezTo>
                    <a:pt x="2575529" y="1002340"/>
                    <a:pt x="2487800" y="1102959"/>
                    <a:pt x="2375932" y="1169126"/>
                  </a:cubicBezTo>
                  <a:close/>
                  <a:moveTo>
                    <a:pt x="1540673" y="843366"/>
                  </a:moveTo>
                  <a:cubicBezTo>
                    <a:pt x="1533486" y="836804"/>
                    <a:pt x="1505909" y="875786"/>
                    <a:pt x="1495832" y="883910"/>
                  </a:cubicBezTo>
                  <a:cubicBezTo>
                    <a:pt x="1483411" y="893988"/>
                    <a:pt x="1468334" y="903675"/>
                    <a:pt x="1452397" y="906956"/>
                  </a:cubicBezTo>
                  <a:cubicBezTo>
                    <a:pt x="1436226" y="929845"/>
                    <a:pt x="1534033" y="1004918"/>
                    <a:pt x="1553875" y="1016870"/>
                  </a:cubicBezTo>
                  <a:cubicBezTo>
                    <a:pt x="1583483" y="1034682"/>
                    <a:pt x="1619262" y="1054134"/>
                    <a:pt x="1654572" y="1052103"/>
                  </a:cubicBezTo>
                  <a:cubicBezTo>
                    <a:pt x="1608872" y="987888"/>
                    <a:pt x="1557312" y="922267"/>
                    <a:pt x="1540673" y="843444"/>
                  </a:cubicBezTo>
                  <a:close/>
                  <a:moveTo>
                    <a:pt x="2331560" y="1191234"/>
                  </a:moveTo>
                  <a:cubicBezTo>
                    <a:pt x="2193053" y="1253730"/>
                    <a:pt x="2026736" y="1262949"/>
                    <a:pt x="1885417" y="1204202"/>
                  </a:cubicBezTo>
                  <a:cubicBezTo>
                    <a:pt x="1863621" y="1226935"/>
                    <a:pt x="1881667" y="1262714"/>
                    <a:pt x="1882604" y="1289041"/>
                  </a:cubicBezTo>
                  <a:cubicBezTo>
                    <a:pt x="1883620" y="1316148"/>
                    <a:pt x="1876042" y="1370676"/>
                    <a:pt x="1888229" y="1390987"/>
                  </a:cubicBezTo>
                  <a:lnTo>
                    <a:pt x="2120792" y="1551055"/>
                  </a:lnTo>
                  <a:lnTo>
                    <a:pt x="2315702" y="1399971"/>
                  </a:lnTo>
                  <a:lnTo>
                    <a:pt x="2331560" y="1377863"/>
                  </a:lnTo>
                  <a:lnTo>
                    <a:pt x="2331560" y="1191234"/>
                  </a:lnTo>
                  <a:close/>
                  <a:moveTo>
                    <a:pt x="1939319" y="1773150"/>
                  </a:moveTo>
                  <a:cubicBezTo>
                    <a:pt x="1947366" y="1782290"/>
                    <a:pt x="2023376" y="1706280"/>
                    <a:pt x="2031110" y="1697374"/>
                  </a:cubicBezTo>
                  <a:cubicBezTo>
                    <a:pt x="2042985" y="1683625"/>
                    <a:pt x="2099856" y="1606130"/>
                    <a:pt x="2096887" y="1593553"/>
                  </a:cubicBezTo>
                  <a:lnTo>
                    <a:pt x="1841122" y="1420517"/>
                  </a:lnTo>
                  <a:cubicBezTo>
                    <a:pt x="1789876" y="1469576"/>
                    <a:pt x="1761753" y="1537228"/>
                    <a:pt x="1736754" y="1602380"/>
                  </a:cubicBezTo>
                  <a:cubicBezTo>
                    <a:pt x="1866590" y="1538244"/>
                    <a:pt x="1973458" y="1637534"/>
                    <a:pt x="1939241" y="1773229"/>
                  </a:cubicBezTo>
                  <a:close/>
                  <a:moveTo>
                    <a:pt x="1768471" y="1425282"/>
                  </a:moveTo>
                  <a:cubicBezTo>
                    <a:pt x="1551141" y="1483872"/>
                    <a:pt x="1359200" y="1615036"/>
                    <a:pt x="1205460" y="1776431"/>
                  </a:cubicBezTo>
                  <a:lnTo>
                    <a:pt x="1284439" y="1836506"/>
                  </a:lnTo>
                  <a:cubicBezTo>
                    <a:pt x="1537548" y="2101879"/>
                    <a:pt x="1240692" y="2515369"/>
                    <a:pt x="911104" y="2348973"/>
                  </a:cubicBezTo>
                  <a:lnTo>
                    <a:pt x="882668" y="2430999"/>
                  </a:lnTo>
                  <a:lnTo>
                    <a:pt x="1306547" y="2557632"/>
                  </a:lnTo>
                  <a:cubicBezTo>
                    <a:pt x="1316156" y="2509432"/>
                    <a:pt x="1329827" y="2462013"/>
                    <a:pt x="1344435" y="2415141"/>
                  </a:cubicBezTo>
                  <a:cubicBezTo>
                    <a:pt x="1372637" y="2324912"/>
                    <a:pt x="1414587" y="2185234"/>
                    <a:pt x="1457319" y="2104145"/>
                  </a:cubicBezTo>
                  <a:cubicBezTo>
                    <a:pt x="1472318" y="2075709"/>
                    <a:pt x="1487864" y="2050867"/>
                    <a:pt x="1514503" y="2087584"/>
                  </a:cubicBezTo>
                  <a:cubicBezTo>
                    <a:pt x="1461381" y="2260619"/>
                    <a:pt x="1376699" y="2426078"/>
                    <a:pt x="1350997" y="2608097"/>
                  </a:cubicBezTo>
                  <a:cubicBezTo>
                    <a:pt x="1550672" y="2510291"/>
                    <a:pt x="1748941" y="2729261"/>
                    <a:pt x="1625824" y="2917687"/>
                  </a:cubicBezTo>
                  <a:cubicBezTo>
                    <a:pt x="1620199" y="2926280"/>
                    <a:pt x="1590592" y="2945185"/>
                    <a:pt x="1603950" y="2952997"/>
                  </a:cubicBezTo>
                  <a:cubicBezTo>
                    <a:pt x="1617699" y="2961044"/>
                    <a:pt x="1669571" y="2969480"/>
                    <a:pt x="1692538" y="2978308"/>
                  </a:cubicBezTo>
                  <a:cubicBezTo>
                    <a:pt x="1712615" y="2985964"/>
                    <a:pt x="1738473" y="3006587"/>
                    <a:pt x="1754331" y="3011353"/>
                  </a:cubicBezTo>
                  <a:cubicBezTo>
                    <a:pt x="1807062" y="3027211"/>
                    <a:pt x="1999003" y="3018931"/>
                    <a:pt x="2054937" y="3004869"/>
                  </a:cubicBezTo>
                  <a:cubicBezTo>
                    <a:pt x="2060562" y="3003463"/>
                    <a:pt x="2066421" y="3002760"/>
                    <a:pt x="2071186" y="2999244"/>
                  </a:cubicBezTo>
                  <a:lnTo>
                    <a:pt x="2077982" y="2830193"/>
                  </a:lnTo>
                  <a:cubicBezTo>
                    <a:pt x="1984629" y="2817771"/>
                    <a:pt x="1888151" y="2748713"/>
                    <a:pt x="1888776" y="2646142"/>
                  </a:cubicBezTo>
                  <a:cubicBezTo>
                    <a:pt x="1865418" y="2665203"/>
                    <a:pt x="1684648" y="2648798"/>
                    <a:pt x="1745894" y="2601301"/>
                  </a:cubicBezTo>
                  <a:cubicBezTo>
                    <a:pt x="1767455" y="2584583"/>
                    <a:pt x="1811124" y="2602082"/>
                    <a:pt x="1834326" y="2601301"/>
                  </a:cubicBezTo>
                  <a:cubicBezTo>
                    <a:pt x="2066421" y="2593254"/>
                    <a:pt x="2245472" y="2394205"/>
                    <a:pt x="2147275" y="2163204"/>
                  </a:cubicBezTo>
                  <a:cubicBezTo>
                    <a:pt x="2086263" y="2019697"/>
                    <a:pt x="1916352" y="1944780"/>
                    <a:pt x="1766283" y="1949545"/>
                  </a:cubicBezTo>
                  <a:cubicBezTo>
                    <a:pt x="1751988" y="1944858"/>
                    <a:pt x="1751597" y="1919704"/>
                    <a:pt x="1762065" y="1909157"/>
                  </a:cubicBezTo>
                  <a:cubicBezTo>
                    <a:pt x="1792766" y="1878144"/>
                    <a:pt x="1953615" y="1921969"/>
                    <a:pt x="1994238" y="1943061"/>
                  </a:cubicBezTo>
                  <a:lnTo>
                    <a:pt x="2091185" y="2001026"/>
                  </a:lnTo>
                  <a:lnTo>
                    <a:pt x="2097512" y="1691124"/>
                  </a:lnTo>
                  <a:cubicBezTo>
                    <a:pt x="2023455" y="1783775"/>
                    <a:pt x="1857059" y="1933140"/>
                    <a:pt x="1733786" y="1842912"/>
                  </a:cubicBezTo>
                  <a:cubicBezTo>
                    <a:pt x="1650431" y="1781900"/>
                    <a:pt x="1670899" y="1653080"/>
                    <a:pt x="1698710" y="1567539"/>
                  </a:cubicBezTo>
                  <a:cubicBezTo>
                    <a:pt x="1715271" y="1516604"/>
                    <a:pt x="1745504" y="1473091"/>
                    <a:pt x="1768471" y="1425438"/>
                  </a:cubicBezTo>
                  <a:close/>
                  <a:moveTo>
                    <a:pt x="2679585" y="1545587"/>
                  </a:moveTo>
                  <a:cubicBezTo>
                    <a:pt x="2603027" y="1506917"/>
                    <a:pt x="2529672" y="1459733"/>
                    <a:pt x="2445537" y="1437937"/>
                  </a:cubicBezTo>
                  <a:cubicBezTo>
                    <a:pt x="2492487" y="1533869"/>
                    <a:pt x="2558342" y="1662298"/>
                    <a:pt x="2521704" y="1770338"/>
                  </a:cubicBezTo>
                  <a:cubicBezTo>
                    <a:pt x="2476082" y="1905173"/>
                    <a:pt x="2325545" y="1861348"/>
                    <a:pt x="2240003" y="1792055"/>
                  </a:cubicBezTo>
                  <a:lnTo>
                    <a:pt x="2148212" y="1684719"/>
                  </a:lnTo>
                  <a:lnTo>
                    <a:pt x="2141885" y="1849161"/>
                  </a:lnTo>
                  <a:cubicBezTo>
                    <a:pt x="2478582" y="1766901"/>
                    <a:pt x="2569748" y="2265697"/>
                    <a:pt x="2224145" y="2304679"/>
                  </a:cubicBezTo>
                  <a:cubicBezTo>
                    <a:pt x="2227270" y="2389205"/>
                    <a:pt x="2183835" y="2468028"/>
                    <a:pt x="2130479" y="2530524"/>
                  </a:cubicBezTo>
                  <a:lnTo>
                    <a:pt x="2122901" y="2994166"/>
                  </a:lnTo>
                  <a:lnTo>
                    <a:pt x="2196100" y="2975574"/>
                  </a:lnTo>
                  <a:cubicBezTo>
                    <a:pt x="2172507" y="2797460"/>
                    <a:pt x="2338747" y="2616847"/>
                    <a:pt x="2520767" y="2700748"/>
                  </a:cubicBezTo>
                  <a:cubicBezTo>
                    <a:pt x="2583028" y="2729496"/>
                    <a:pt x="2611776" y="2786289"/>
                    <a:pt x="2645837" y="2841676"/>
                  </a:cubicBezTo>
                  <a:lnTo>
                    <a:pt x="2749268" y="2836052"/>
                  </a:lnTo>
                  <a:lnTo>
                    <a:pt x="2755517" y="2519743"/>
                  </a:lnTo>
                  <a:cubicBezTo>
                    <a:pt x="2711301" y="2555210"/>
                    <a:pt x="2516704" y="2638017"/>
                    <a:pt x="2473816" y="2602004"/>
                  </a:cubicBezTo>
                  <a:lnTo>
                    <a:pt x="2466864" y="2586145"/>
                  </a:lnTo>
                  <a:lnTo>
                    <a:pt x="2481628" y="2565209"/>
                  </a:lnTo>
                  <a:lnTo>
                    <a:pt x="2603808" y="2544976"/>
                  </a:lnTo>
                  <a:cubicBezTo>
                    <a:pt x="2600371" y="2516150"/>
                    <a:pt x="2582794" y="2495526"/>
                    <a:pt x="2579201" y="2465216"/>
                  </a:cubicBezTo>
                  <a:cubicBezTo>
                    <a:pt x="2560686" y="2311632"/>
                    <a:pt x="2675288" y="2188358"/>
                    <a:pt x="2831528" y="2228668"/>
                  </a:cubicBezTo>
                  <a:cubicBezTo>
                    <a:pt x="2815435" y="2125550"/>
                    <a:pt x="2720441" y="2035477"/>
                    <a:pt x="2629275" y="1991340"/>
                  </a:cubicBezTo>
                  <a:cubicBezTo>
                    <a:pt x="2602090" y="1978137"/>
                    <a:pt x="2535844" y="1962279"/>
                    <a:pt x="2519517" y="1950873"/>
                  </a:cubicBezTo>
                  <a:cubicBezTo>
                    <a:pt x="2508814" y="1943296"/>
                    <a:pt x="2507721" y="1922985"/>
                    <a:pt x="2516704" y="1914079"/>
                  </a:cubicBezTo>
                  <a:cubicBezTo>
                    <a:pt x="2533032" y="1897986"/>
                    <a:pt x="2574513" y="1918219"/>
                    <a:pt x="2594356" y="1925016"/>
                  </a:cubicBezTo>
                  <a:cubicBezTo>
                    <a:pt x="2777938" y="1988215"/>
                    <a:pt x="2944490" y="2174453"/>
                    <a:pt x="2864260" y="2378581"/>
                  </a:cubicBezTo>
                  <a:cubicBezTo>
                    <a:pt x="2848089" y="2419672"/>
                    <a:pt x="2814342" y="2447795"/>
                    <a:pt x="2806217" y="2488105"/>
                  </a:cubicBezTo>
                  <a:lnTo>
                    <a:pt x="2913632" y="2462638"/>
                  </a:lnTo>
                  <a:cubicBezTo>
                    <a:pt x="2879884" y="2319444"/>
                    <a:pt x="2964020" y="2152111"/>
                    <a:pt x="3122525" y="2146564"/>
                  </a:cubicBezTo>
                  <a:cubicBezTo>
                    <a:pt x="3110026" y="2071491"/>
                    <a:pt x="3067529" y="2007276"/>
                    <a:pt x="3040187" y="1937827"/>
                  </a:cubicBezTo>
                  <a:cubicBezTo>
                    <a:pt x="2765439" y="2058835"/>
                    <a:pt x="2512876" y="1814710"/>
                    <a:pt x="2679663" y="1545821"/>
                  </a:cubicBezTo>
                  <a:close/>
                  <a:moveTo>
                    <a:pt x="2938943" y="3392500"/>
                  </a:moveTo>
                  <a:lnTo>
                    <a:pt x="3201504" y="3392500"/>
                  </a:lnTo>
                  <a:cubicBezTo>
                    <a:pt x="3234862" y="3392500"/>
                    <a:pt x="3364072" y="3270477"/>
                    <a:pt x="3391414" y="3240791"/>
                  </a:cubicBezTo>
                  <a:cubicBezTo>
                    <a:pt x="3607963" y="3005260"/>
                    <a:pt x="3692567" y="2707153"/>
                    <a:pt x="3846776" y="2437249"/>
                  </a:cubicBezTo>
                  <a:cubicBezTo>
                    <a:pt x="3935129" y="2282493"/>
                    <a:pt x="4005281" y="2280149"/>
                    <a:pt x="4125118" y="2177812"/>
                  </a:cubicBezTo>
                  <a:cubicBezTo>
                    <a:pt x="4136132" y="2168360"/>
                    <a:pt x="4190348" y="2119613"/>
                    <a:pt x="4179098" y="2108442"/>
                  </a:cubicBezTo>
                  <a:cubicBezTo>
                    <a:pt x="4128554" y="2103208"/>
                    <a:pt x="4082933" y="2121097"/>
                    <a:pt x="4037701" y="2140939"/>
                  </a:cubicBezTo>
                  <a:cubicBezTo>
                    <a:pt x="4026764" y="2145705"/>
                    <a:pt x="3976611" y="2168750"/>
                    <a:pt x="3972080" y="2173359"/>
                  </a:cubicBezTo>
                  <a:cubicBezTo>
                    <a:pt x="3951066" y="2194374"/>
                    <a:pt x="3935520" y="2286711"/>
                    <a:pt x="3891460" y="2279524"/>
                  </a:cubicBezTo>
                  <a:cubicBezTo>
                    <a:pt x="3869899" y="2276009"/>
                    <a:pt x="3873883" y="2257807"/>
                    <a:pt x="3878414" y="2241089"/>
                  </a:cubicBezTo>
                  <a:cubicBezTo>
                    <a:pt x="3888101" y="2205232"/>
                    <a:pt x="3945519" y="2112816"/>
                    <a:pt x="3965206" y="2068444"/>
                  </a:cubicBezTo>
                  <a:cubicBezTo>
                    <a:pt x="4024186" y="1935484"/>
                    <a:pt x="4132930" y="1663548"/>
                    <a:pt x="4076293" y="1524963"/>
                  </a:cubicBezTo>
                  <a:cubicBezTo>
                    <a:pt x="4045045" y="1448562"/>
                    <a:pt x="4021609" y="1534572"/>
                    <a:pt x="4011453" y="1570663"/>
                  </a:cubicBezTo>
                  <a:cubicBezTo>
                    <a:pt x="3988485" y="1652221"/>
                    <a:pt x="3980986" y="1768229"/>
                    <a:pt x="3948254" y="1842755"/>
                  </a:cubicBezTo>
                  <a:cubicBezTo>
                    <a:pt x="3930989" y="1881972"/>
                    <a:pt x="3893804" y="1875488"/>
                    <a:pt x="3894195" y="1833693"/>
                  </a:cubicBezTo>
                  <a:cubicBezTo>
                    <a:pt x="3895132" y="1732137"/>
                    <a:pt x="3964737" y="1581288"/>
                    <a:pt x="3907319" y="1478872"/>
                  </a:cubicBezTo>
                  <a:cubicBezTo>
                    <a:pt x="3881461" y="1432782"/>
                    <a:pt x="3870524" y="1444109"/>
                    <a:pt x="3856853" y="1485747"/>
                  </a:cubicBezTo>
                  <a:cubicBezTo>
                    <a:pt x="3822715" y="1589568"/>
                    <a:pt x="3837167" y="1719091"/>
                    <a:pt x="3810762" y="1819163"/>
                  </a:cubicBezTo>
                  <a:cubicBezTo>
                    <a:pt x="3801701" y="1853302"/>
                    <a:pt x="3767406" y="1849864"/>
                    <a:pt x="3761781" y="1820491"/>
                  </a:cubicBezTo>
                  <a:cubicBezTo>
                    <a:pt x="3751235" y="1764792"/>
                    <a:pt x="3771546" y="1675344"/>
                    <a:pt x="3768187" y="1611676"/>
                  </a:cubicBezTo>
                  <a:cubicBezTo>
                    <a:pt x="3766312" y="1576600"/>
                    <a:pt x="3758422" y="1494262"/>
                    <a:pt x="3730455" y="1472310"/>
                  </a:cubicBezTo>
                  <a:cubicBezTo>
                    <a:pt x="3721315" y="1465123"/>
                    <a:pt x="3702957" y="1457624"/>
                    <a:pt x="3692723" y="1464186"/>
                  </a:cubicBezTo>
                  <a:cubicBezTo>
                    <a:pt x="3668818" y="1479497"/>
                    <a:pt x="3675302" y="1642846"/>
                    <a:pt x="3673193" y="1675500"/>
                  </a:cubicBezTo>
                  <a:cubicBezTo>
                    <a:pt x="3669287" y="1737762"/>
                    <a:pt x="3666787" y="1809711"/>
                    <a:pt x="3659522" y="1870566"/>
                  </a:cubicBezTo>
                  <a:cubicBezTo>
                    <a:pt x="3657491" y="1887596"/>
                    <a:pt x="3652413" y="1917126"/>
                    <a:pt x="3631477" y="1919000"/>
                  </a:cubicBezTo>
                  <a:cubicBezTo>
                    <a:pt x="3583746" y="1923297"/>
                    <a:pt x="3609291" y="1840568"/>
                    <a:pt x="3609916" y="1814632"/>
                  </a:cubicBezTo>
                  <a:cubicBezTo>
                    <a:pt x="3611400" y="1752058"/>
                    <a:pt x="3616165" y="1573866"/>
                    <a:pt x="3581011" y="1526682"/>
                  </a:cubicBezTo>
                  <a:cubicBezTo>
                    <a:pt x="3530390" y="1458717"/>
                    <a:pt x="3538827" y="1582928"/>
                    <a:pt x="3539764" y="1612223"/>
                  </a:cubicBezTo>
                  <a:cubicBezTo>
                    <a:pt x="3552185" y="1997355"/>
                    <a:pt x="3406648" y="2387643"/>
                    <a:pt x="3218456" y="2720043"/>
                  </a:cubicBezTo>
                  <a:cubicBezTo>
                    <a:pt x="3200567" y="2751604"/>
                    <a:pt x="3097761" y="2925264"/>
                    <a:pt x="3077997" y="2934248"/>
                  </a:cubicBezTo>
                  <a:cubicBezTo>
                    <a:pt x="3057764" y="2943388"/>
                    <a:pt x="3042140" y="2923155"/>
                    <a:pt x="3047608" y="2904016"/>
                  </a:cubicBezTo>
                  <a:lnTo>
                    <a:pt x="3209160" y="2623331"/>
                  </a:lnTo>
                  <a:lnTo>
                    <a:pt x="3185724" y="2431155"/>
                  </a:lnTo>
                  <a:lnTo>
                    <a:pt x="2806764" y="2545601"/>
                  </a:lnTo>
                  <a:lnTo>
                    <a:pt x="2806139" y="2842301"/>
                  </a:lnTo>
                  <a:cubicBezTo>
                    <a:pt x="2865120" y="2837067"/>
                    <a:pt x="3000970" y="2889251"/>
                    <a:pt x="2936209" y="2962918"/>
                  </a:cubicBezTo>
                  <a:cubicBezTo>
                    <a:pt x="2926131" y="2974402"/>
                    <a:pt x="2909648" y="2971043"/>
                    <a:pt x="2913710" y="2987760"/>
                  </a:cubicBezTo>
                  <a:cubicBezTo>
                    <a:pt x="2964957" y="2988776"/>
                    <a:pt x="3057217" y="3044397"/>
                    <a:pt x="3012063" y="3101972"/>
                  </a:cubicBezTo>
                  <a:lnTo>
                    <a:pt x="2958083" y="3139548"/>
                  </a:lnTo>
                  <a:cubicBezTo>
                    <a:pt x="3080340" y="3172436"/>
                    <a:pt x="3077450" y="3293757"/>
                    <a:pt x="2945349" y="3304147"/>
                  </a:cubicBezTo>
                  <a:cubicBezTo>
                    <a:pt x="2959567" y="3338519"/>
                    <a:pt x="2966598" y="3362034"/>
                    <a:pt x="2939021" y="3392657"/>
                  </a:cubicBezTo>
                  <a:close/>
                  <a:moveTo>
                    <a:pt x="2477019" y="1646674"/>
                  </a:moveTo>
                  <a:cubicBezTo>
                    <a:pt x="2367730" y="1692843"/>
                    <a:pt x="2255080" y="1622613"/>
                    <a:pt x="2268205" y="1501215"/>
                  </a:cubicBezTo>
                  <a:lnTo>
                    <a:pt x="2156180" y="1592849"/>
                  </a:lnTo>
                  <a:cubicBezTo>
                    <a:pt x="2189069" y="1670188"/>
                    <a:pt x="2236566" y="1742215"/>
                    <a:pt x="2312499" y="1782837"/>
                  </a:cubicBezTo>
                  <a:cubicBezTo>
                    <a:pt x="2443818" y="1853067"/>
                    <a:pt x="2504986" y="1781744"/>
                    <a:pt x="2477019" y="1646752"/>
                  </a:cubicBezTo>
                  <a:close/>
                  <a:moveTo>
                    <a:pt x="3647570" y="3481088"/>
                  </a:moveTo>
                  <a:lnTo>
                    <a:pt x="5194502" y="3481088"/>
                  </a:lnTo>
                  <a:cubicBezTo>
                    <a:pt x="5370272" y="3150406"/>
                    <a:pt x="5469953" y="2785664"/>
                    <a:pt x="5627756" y="2446701"/>
                  </a:cubicBezTo>
                  <a:cubicBezTo>
                    <a:pt x="5629474" y="2433890"/>
                    <a:pt x="5627287" y="2438499"/>
                    <a:pt x="5618460" y="2437327"/>
                  </a:cubicBezTo>
                  <a:cubicBezTo>
                    <a:pt x="5593227" y="2433968"/>
                    <a:pt x="5550105" y="2436155"/>
                    <a:pt x="5523153" y="2437014"/>
                  </a:cubicBezTo>
                  <a:cubicBezTo>
                    <a:pt x="5225594" y="2447170"/>
                    <a:pt x="4923035" y="2447482"/>
                    <a:pt x="4625242" y="2450217"/>
                  </a:cubicBezTo>
                  <a:cubicBezTo>
                    <a:pt x="4438457" y="2451935"/>
                    <a:pt x="4251438" y="2445920"/>
                    <a:pt x="4064809" y="2452873"/>
                  </a:cubicBezTo>
                  <a:lnTo>
                    <a:pt x="3647492" y="3481010"/>
                  </a:lnTo>
                  <a:close/>
                  <a:moveTo>
                    <a:pt x="1293970" y="2608254"/>
                  </a:moveTo>
                  <a:lnTo>
                    <a:pt x="878293" y="2482636"/>
                  </a:lnTo>
                  <a:cubicBezTo>
                    <a:pt x="859232" y="2481465"/>
                    <a:pt x="845405" y="2547789"/>
                    <a:pt x="841499" y="2563803"/>
                  </a:cubicBezTo>
                  <a:cubicBezTo>
                    <a:pt x="781268" y="2812381"/>
                    <a:pt x="778612" y="3155719"/>
                    <a:pt x="987271" y="3335395"/>
                  </a:cubicBezTo>
                  <a:cubicBezTo>
                    <a:pt x="1006332" y="3351800"/>
                    <a:pt x="1095467" y="3418358"/>
                    <a:pt x="1113747" y="3424061"/>
                  </a:cubicBezTo>
                  <a:cubicBezTo>
                    <a:pt x="1123278" y="3427029"/>
                    <a:pt x="1124059" y="3423592"/>
                    <a:pt x="1122887" y="3414999"/>
                  </a:cubicBezTo>
                  <a:cubicBezTo>
                    <a:pt x="1106950" y="3300163"/>
                    <a:pt x="1090311" y="3183764"/>
                    <a:pt x="1086639" y="3068224"/>
                  </a:cubicBezTo>
                  <a:cubicBezTo>
                    <a:pt x="1110466" y="2979871"/>
                    <a:pt x="1207413" y="2978699"/>
                    <a:pt x="1274205" y="2946123"/>
                  </a:cubicBezTo>
                  <a:cubicBezTo>
                    <a:pt x="1247957" y="2836755"/>
                    <a:pt x="1262878" y="2715669"/>
                    <a:pt x="1293970" y="2608254"/>
                  </a:cubicBezTo>
                  <a:close/>
                  <a:moveTo>
                    <a:pt x="2472489" y="3039945"/>
                  </a:moveTo>
                  <a:cubicBezTo>
                    <a:pt x="2492253" y="3019477"/>
                    <a:pt x="2659351" y="2982370"/>
                    <a:pt x="2696146" y="2975808"/>
                  </a:cubicBezTo>
                  <a:cubicBezTo>
                    <a:pt x="2726222" y="2970496"/>
                    <a:pt x="2764736" y="2972449"/>
                    <a:pt x="2795046" y="2967137"/>
                  </a:cubicBezTo>
                  <a:cubicBezTo>
                    <a:pt x="2813014" y="2963934"/>
                    <a:pt x="2899727" y="2943467"/>
                    <a:pt x="2894649" y="2921358"/>
                  </a:cubicBezTo>
                  <a:cubicBezTo>
                    <a:pt x="2784578" y="2860347"/>
                    <a:pt x="2642243" y="2888939"/>
                    <a:pt x="2526313" y="2919874"/>
                  </a:cubicBezTo>
                  <a:cubicBezTo>
                    <a:pt x="2426632" y="2946513"/>
                    <a:pt x="2333903" y="2992213"/>
                    <a:pt x="2235160" y="3020961"/>
                  </a:cubicBezTo>
                  <a:cubicBezTo>
                    <a:pt x="2090950" y="3062990"/>
                    <a:pt x="1937132" y="3080411"/>
                    <a:pt x="1787454" y="3063615"/>
                  </a:cubicBezTo>
                  <a:lnTo>
                    <a:pt x="1800266" y="3098144"/>
                  </a:lnTo>
                  <a:lnTo>
                    <a:pt x="1743160" y="3481010"/>
                  </a:lnTo>
                  <a:cubicBezTo>
                    <a:pt x="1901119" y="3474839"/>
                    <a:pt x="2063686" y="3492025"/>
                    <a:pt x="2220786" y="3474604"/>
                  </a:cubicBezTo>
                  <a:cubicBezTo>
                    <a:pt x="2344997" y="3460855"/>
                    <a:pt x="2470770" y="3421327"/>
                    <a:pt x="2594902" y="3405859"/>
                  </a:cubicBezTo>
                  <a:cubicBezTo>
                    <a:pt x="2656852" y="3398125"/>
                    <a:pt x="2721379" y="3400000"/>
                    <a:pt x="2783172" y="3391641"/>
                  </a:cubicBezTo>
                  <a:cubicBezTo>
                    <a:pt x="2825200" y="3385938"/>
                    <a:pt x="2879494" y="3379376"/>
                    <a:pt x="2907148" y="3345003"/>
                  </a:cubicBezTo>
                  <a:cubicBezTo>
                    <a:pt x="2848011" y="3286023"/>
                    <a:pt x="2736925" y="3286413"/>
                    <a:pt x="2657477" y="3291335"/>
                  </a:cubicBezTo>
                  <a:cubicBezTo>
                    <a:pt x="2611152" y="3294147"/>
                    <a:pt x="2529907" y="3319146"/>
                    <a:pt x="2492800" y="3317114"/>
                  </a:cubicBezTo>
                  <a:cubicBezTo>
                    <a:pt x="2466942" y="3315708"/>
                    <a:pt x="2455068" y="3290866"/>
                    <a:pt x="2472332" y="3273836"/>
                  </a:cubicBezTo>
                  <a:cubicBezTo>
                    <a:pt x="2503033" y="3243526"/>
                    <a:pt x="2740596" y="3236338"/>
                    <a:pt x="2790125" y="3240791"/>
                  </a:cubicBezTo>
                  <a:cubicBezTo>
                    <a:pt x="2823638" y="3243760"/>
                    <a:pt x="2858089" y="3260087"/>
                    <a:pt x="2891524" y="3260243"/>
                  </a:cubicBezTo>
                  <a:cubicBezTo>
                    <a:pt x="2914648" y="3260243"/>
                    <a:pt x="3028234" y="3250322"/>
                    <a:pt x="2984878" y="3208762"/>
                  </a:cubicBezTo>
                  <a:cubicBezTo>
                    <a:pt x="2909570" y="3136657"/>
                    <a:pt x="2647712" y="3166265"/>
                    <a:pt x="2549749" y="3190560"/>
                  </a:cubicBezTo>
                  <a:lnTo>
                    <a:pt x="2530297" y="3184232"/>
                  </a:lnTo>
                  <a:cubicBezTo>
                    <a:pt x="2502096" y="3144704"/>
                    <a:pt x="2554280" y="3136345"/>
                    <a:pt x="2584434" y="3129705"/>
                  </a:cubicBezTo>
                  <a:cubicBezTo>
                    <a:pt x="2683100" y="3107909"/>
                    <a:pt x="2778172" y="3119861"/>
                    <a:pt x="2870666" y="3105956"/>
                  </a:cubicBezTo>
                  <a:cubicBezTo>
                    <a:pt x="2917070" y="3098925"/>
                    <a:pt x="3026906" y="3076895"/>
                    <a:pt x="2926131" y="3041585"/>
                  </a:cubicBezTo>
                  <a:cubicBezTo>
                    <a:pt x="2854105" y="3016352"/>
                    <a:pt x="2741534" y="3021743"/>
                    <a:pt x="2666695" y="3034867"/>
                  </a:cubicBezTo>
                  <a:cubicBezTo>
                    <a:pt x="2630447" y="3041195"/>
                    <a:pt x="2507174" y="3085410"/>
                    <a:pt x="2486941" y="3082676"/>
                  </a:cubicBezTo>
                  <a:cubicBezTo>
                    <a:pt x="2476707" y="3081270"/>
                    <a:pt x="2469051" y="3074942"/>
                    <a:pt x="2465380" y="3065412"/>
                  </a:cubicBezTo>
                  <a:cubicBezTo>
                    <a:pt x="2463583" y="3057834"/>
                    <a:pt x="2467176" y="3045413"/>
                    <a:pt x="2472489" y="3039867"/>
                  </a:cubicBezTo>
                  <a:close/>
                  <a:moveTo>
                    <a:pt x="1728630" y="3093379"/>
                  </a:moveTo>
                  <a:cubicBezTo>
                    <a:pt x="1770502" y="3045023"/>
                    <a:pt x="1614653" y="3007447"/>
                    <a:pt x="1586295" y="3002213"/>
                  </a:cubicBezTo>
                  <a:cubicBezTo>
                    <a:pt x="1480130" y="2982683"/>
                    <a:pt x="1354357" y="2982839"/>
                    <a:pt x="1249598" y="3009790"/>
                  </a:cubicBezTo>
                  <a:cubicBezTo>
                    <a:pt x="1211866" y="3019477"/>
                    <a:pt x="1165541" y="3033851"/>
                    <a:pt x="1143120" y="3067677"/>
                  </a:cubicBezTo>
                  <a:cubicBezTo>
                    <a:pt x="1135464" y="3107206"/>
                    <a:pt x="1258894" y="3138376"/>
                    <a:pt x="1286314" y="3143923"/>
                  </a:cubicBezTo>
                  <a:cubicBezTo>
                    <a:pt x="1399119" y="3166812"/>
                    <a:pt x="1560359" y="3166030"/>
                    <a:pt x="1668868" y="3125252"/>
                  </a:cubicBezTo>
                  <a:cubicBezTo>
                    <a:pt x="1681445" y="3120565"/>
                    <a:pt x="1721364" y="3101660"/>
                    <a:pt x="1728630" y="3093301"/>
                  </a:cubicBezTo>
                  <a:close/>
                  <a:moveTo>
                    <a:pt x="1736754" y="3152125"/>
                  </a:moveTo>
                  <a:cubicBezTo>
                    <a:pt x="1554734" y="3235401"/>
                    <a:pt x="1325530" y="3227120"/>
                    <a:pt x="1142105" y="3152125"/>
                  </a:cubicBezTo>
                  <a:lnTo>
                    <a:pt x="1161088" y="3310240"/>
                  </a:lnTo>
                  <a:cubicBezTo>
                    <a:pt x="1277955" y="3280789"/>
                    <a:pt x="1404510" y="3270868"/>
                    <a:pt x="1525127" y="3278289"/>
                  </a:cubicBezTo>
                  <a:cubicBezTo>
                    <a:pt x="1586764" y="3282117"/>
                    <a:pt x="1660821" y="3293054"/>
                    <a:pt x="1711443" y="3329145"/>
                  </a:cubicBezTo>
                  <a:lnTo>
                    <a:pt x="1736754" y="3152047"/>
                  </a:lnTo>
                  <a:close/>
                  <a:moveTo>
                    <a:pt x="1654572" y="3354612"/>
                  </a:moveTo>
                  <a:cubicBezTo>
                    <a:pt x="1500519" y="3316255"/>
                    <a:pt x="1332014" y="3318286"/>
                    <a:pt x="1179993" y="3363987"/>
                  </a:cubicBezTo>
                  <a:cubicBezTo>
                    <a:pt x="1308344" y="3404609"/>
                    <a:pt x="1448023" y="3396484"/>
                    <a:pt x="1579811" y="3377814"/>
                  </a:cubicBezTo>
                  <a:lnTo>
                    <a:pt x="1654572" y="3354612"/>
                  </a:lnTo>
                  <a:close/>
                  <a:moveTo>
                    <a:pt x="1634573" y="3834191"/>
                  </a:moveTo>
                  <a:lnTo>
                    <a:pt x="1698866" y="3392500"/>
                  </a:lnTo>
                  <a:cubicBezTo>
                    <a:pt x="1637932" y="3426873"/>
                    <a:pt x="1550750" y="3439294"/>
                    <a:pt x="1480911" y="3443356"/>
                  </a:cubicBezTo>
                  <a:cubicBezTo>
                    <a:pt x="1381620" y="3449137"/>
                    <a:pt x="1269284" y="3445856"/>
                    <a:pt x="1173821" y="3417811"/>
                  </a:cubicBezTo>
                  <a:lnTo>
                    <a:pt x="1219053" y="3827941"/>
                  </a:lnTo>
                  <a:cubicBezTo>
                    <a:pt x="1349123" y="3881063"/>
                    <a:pt x="1503331" y="3885203"/>
                    <a:pt x="1634573" y="3834191"/>
                  </a:cubicBezTo>
                  <a:close/>
                  <a:moveTo>
                    <a:pt x="3597026" y="3443122"/>
                  </a:moveTo>
                  <a:lnTo>
                    <a:pt x="2821997" y="3443122"/>
                  </a:lnTo>
                  <a:cubicBezTo>
                    <a:pt x="2801061" y="3443122"/>
                    <a:pt x="2743643" y="3460777"/>
                    <a:pt x="2730285" y="3481088"/>
                  </a:cubicBezTo>
                  <a:lnTo>
                    <a:pt x="3590776" y="3481088"/>
                  </a:lnTo>
                  <a:lnTo>
                    <a:pt x="3597104" y="3443122"/>
                  </a:lnTo>
                  <a:close/>
                  <a:moveTo>
                    <a:pt x="2496081" y="3481088"/>
                  </a:moveTo>
                  <a:lnTo>
                    <a:pt x="2660601" y="3481088"/>
                  </a:lnTo>
                  <a:cubicBezTo>
                    <a:pt x="2662008" y="3481088"/>
                    <a:pt x="2666539" y="3460621"/>
                    <a:pt x="2673257" y="3455856"/>
                  </a:cubicBezTo>
                  <a:cubicBezTo>
                    <a:pt x="2634275" y="3452340"/>
                    <a:pt x="2596543" y="3461012"/>
                    <a:pt x="2557952" y="3463824"/>
                  </a:cubicBezTo>
                  <a:lnTo>
                    <a:pt x="2496081" y="3481088"/>
                  </a:ln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2BB410D0-942F-549C-B525-06F53398076E}"/>
                </a:ext>
              </a:extLst>
            </p:cNvPr>
            <p:cNvSpPr/>
            <p:nvPr/>
          </p:nvSpPr>
          <p:spPr>
            <a:xfrm>
              <a:off x="11752373" y="6117240"/>
              <a:ext cx="51344" cy="47931"/>
            </a:xfrm>
            <a:custGeom>
              <a:avLst/>
              <a:gdLst>
                <a:gd name="csX0" fmla="*/ 7152 w 51344"/>
                <a:gd name="csY0" fmla="*/ 43983 h 47931"/>
                <a:gd name="csX1" fmla="*/ 28400 w 51344"/>
                <a:gd name="csY1" fmla="*/ 2 h 47931"/>
                <a:gd name="csX2" fmla="*/ 7152 w 51344"/>
                <a:gd name="csY2" fmla="*/ 43983 h 47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344" h="47931">
                  <a:moveTo>
                    <a:pt x="7152" y="43983"/>
                  </a:moveTo>
                  <a:cubicBezTo>
                    <a:pt x="-6598" y="35156"/>
                    <a:pt x="-1051" y="236"/>
                    <a:pt x="28400" y="2"/>
                  </a:cubicBezTo>
                  <a:cubicBezTo>
                    <a:pt x="76522" y="-389"/>
                    <a:pt x="38868" y="64295"/>
                    <a:pt x="7152" y="43983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58A647D6-2752-4D58-B384-C539C09991C1}"/>
                </a:ext>
              </a:extLst>
            </p:cNvPr>
            <p:cNvSpPr/>
            <p:nvPr/>
          </p:nvSpPr>
          <p:spPr>
            <a:xfrm>
              <a:off x="10441073" y="5238653"/>
              <a:ext cx="324520" cy="601540"/>
            </a:xfrm>
            <a:custGeom>
              <a:avLst/>
              <a:gdLst>
                <a:gd name="csX0" fmla="*/ 277658 w 324520"/>
                <a:gd name="csY0" fmla="*/ 554312 h 601540"/>
                <a:gd name="csX1" fmla="*/ 19393 w 324520"/>
                <a:gd name="csY1" fmla="*/ 516581 h 601540"/>
                <a:gd name="csX2" fmla="*/ 114622 w 324520"/>
                <a:gd name="csY2" fmla="*/ 283705 h 601540"/>
                <a:gd name="csX3" fmla="*/ 198210 w 324520"/>
                <a:gd name="csY3" fmla="*/ 122387 h 601540"/>
                <a:gd name="csX4" fmla="*/ 161962 w 324520"/>
                <a:gd name="csY4" fmla="*/ 57782 h 601540"/>
                <a:gd name="csX5" fmla="*/ 113684 w 324520"/>
                <a:gd name="csY5" fmla="*/ 14347 h 601540"/>
                <a:gd name="csX6" fmla="*/ 233989 w 324520"/>
                <a:gd name="csY6" fmla="*/ 68015 h 601540"/>
                <a:gd name="csX7" fmla="*/ 251878 w 324520"/>
                <a:gd name="csY7" fmla="*/ 126059 h 601540"/>
                <a:gd name="csX8" fmla="*/ 279142 w 324520"/>
                <a:gd name="csY8" fmla="*/ 149416 h 601540"/>
                <a:gd name="csX9" fmla="*/ 269143 w 324520"/>
                <a:gd name="csY9" fmla="*/ 313078 h 601540"/>
                <a:gd name="csX10" fmla="*/ 277814 w 324520"/>
                <a:gd name="csY10" fmla="*/ 554234 h 601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4520" h="601540">
                  <a:moveTo>
                    <a:pt x="277658" y="554312"/>
                  </a:moveTo>
                  <a:cubicBezTo>
                    <a:pt x="202507" y="630636"/>
                    <a:pt x="68921" y="611887"/>
                    <a:pt x="19393" y="516581"/>
                  </a:cubicBezTo>
                  <a:cubicBezTo>
                    <a:pt x="-28026" y="425336"/>
                    <a:pt x="14472" y="312687"/>
                    <a:pt x="114622" y="283705"/>
                  </a:cubicBezTo>
                  <a:cubicBezTo>
                    <a:pt x="118137" y="221365"/>
                    <a:pt x="134854" y="148245"/>
                    <a:pt x="198210" y="122387"/>
                  </a:cubicBezTo>
                  <a:cubicBezTo>
                    <a:pt x="197976" y="94967"/>
                    <a:pt x="185086" y="72156"/>
                    <a:pt x="161962" y="57782"/>
                  </a:cubicBezTo>
                  <a:cubicBezTo>
                    <a:pt x="145010" y="47235"/>
                    <a:pt x="99075" y="44033"/>
                    <a:pt x="113684" y="14347"/>
                  </a:cubicBezTo>
                  <a:cubicBezTo>
                    <a:pt x="147900" y="-26901"/>
                    <a:pt x="216334" y="30127"/>
                    <a:pt x="233989" y="68015"/>
                  </a:cubicBezTo>
                  <a:cubicBezTo>
                    <a:pt x="241801" y="84733"/>
                    <a:pt x="244691" y="115122"/>
                    <a:pt x="251878" y="126059"/>
                  </a:cubicBezTo>
                  <a:cubicBezTo>
                    <a:pt x="256644" y="133402"/>
                    <a:pt x="270393" y="136995"/>
                    <a:pt x="279142" y="149416"/>
                  </a:cubicBezTo>
                  <a:cubicBezTo>
                    <a:pt x="313359" y="197851"/>
                    <a:pt x="290157" y="264097"/>
                    <a:pt x="269143" y="313078"/>
                  </a:cubicBezTo>
                  <a:cubicBezTo>
                    <a:pt x="337420" y="377527"/>
                    <a:pt x="345153" y="485957"/>
                    <a:pt x="277814" y="554234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85FC78F6-DB30-C720-E4B3-BA57969619CD}"/>
                </a:ext>
              </a:extLst>
            </p:cNvPr>
            <p:cNvSpPr/>
            <p:nvPr/>
          </p:nvSpPr>
          <p:spPr>
            <a:xfrm>
              <a:off x="11162726" y="5304090"/>
              <a:ext cx="227993" cy="486470"/>
            </a:xfrm>
            <a:custGeom>
              <a:avLst/>
              <a:gdLst>
                <a:gd name="csX0" fmla="*/ 206745 w 227993"/>
                <a:gd name="csY0" fmla="*/ 0 h 486470"/>
                <a:gd name="csX1" fmla="*/ 227993 w 227993"/>
                <a:gd name="csY1" fmla="*/ 14687 h 486470"/>
                <a:gd name="csX2" fmla="*/ 225806 w 227993"/>
                <a:gd name="csY2" fmla="*/ 48512 h 486470"/>
                <a:gd name="csX3" fmla="*/ 48239 w 227993"/>
                <a:gd name="csY3" fmla="*/ 471845 h 486470"/>
                <a:gd name="csX4" fmla="*/ 4258 w 227993"/>
                <a:gd name="csY4" fmla="*/ 440519 h 486470"/>
                <a:gd name="csX5" fmla="*/ 179793 w 227993"/>
                <a:gd name="csY5" fmla="*/ 21483 h 486470"/>
                <a:gd name="csX6" fmla="*/ 206745 w 227993"/>
                <a:gd name="csY6" fmla="*/ 78 h 48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7993" h="486470">
                  <a:moveTo>
                    <a:pt x="206745" y="0"/>
                  </a:moveTo>
                  <a:lnTo>
                    <a:pt x="227993" y="14687"/>
                  </a:lnTo>
                  <a:lnTo>
                    <a:pt x="225806" y="48512"/>
                  </a:lnTo>
                  <a:lnTo>
                    <a:pt x="48239" y="471845"/>
                  </a:lnTo>
                  <a:cubicBezTo>
                    <a:pt x="19569" y="502937"/>
                    <a:pt x="-11522" y="480672"/>
                    <a:pt x="4258" y="440519"/>
                  </a:cubicBezTo>
                  <a:lnTo>
                    <a:pt x="179793" y="21483"/>
                  </a:lnTo>
                  <a:lnTo>
                    <a:pt x="206745" y="78"/>
                  </a:ln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60F95B4-5352-3490-829B-7FEF0D5665FC}"/>
                </a:ext>
              </a:extLst>
            </p:cNvPr>
            <p:cNvSpPr/>
            <p:nvPr/>
          </p:nvSpPr>
          <p:spPr>
            <a:xfrm>
              <a:off x="11425821" y="5130215"/>
              <a:ext cx="48698" cy="44404"/>
            </a:xfrm>
            <a:custGeom>
              <a:avLst/>
              <a:gdLst>
                <a:gd name="csX0" fmla="*/ 4740 w 48698"/>
                <a:gd name="csY0" fmla="*/ 37869 h 44404"/>
                <a:gd name="csX1" fmla="*/ 47081 w 48698"/>
                <a:gd name="csY1" fmla="*/ 28026 h 44404"/>
                <a:gd name="csX2" fmla="*/ 4740 w 48698"/>
                <a:gd name="csY2" fmla="*/ 37869 h 4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98" h="44404">
                  <a:moveTo>
                    <a:pt x="4740" y="37869"/>
                  </a:moveTo>
                  <a:cubicBezTo>
                    <a:pt x="-20024" y="-1035"/>
                    <a:pt x="60986" y="-18768"/>
                    <a:pt x="47081" y="28026"/>
                  </a:cubicBezTo>
                  <a:cubicBezTo>
                    <a:pt x="41456" y="46931"/>
                    <a:pt x="11380" y="48415"/>
                    <a:pt x="4740" y="37869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FFBC9A82-D0DA-B8E5-B631-DDAE1ED36DF8}"/>
                </a:ext>
              </a:extLst>
            </p:cNvPr>
            <p:cNvSpPr/>
            <p:nvPr/>
          </p:nvSpPr>
          <p:spPr>
            <a:xfrm>
              <a:off x="11381925" y="5222697"/>
              <a:ext cx="47249" cy="46586"/>
            </a:xfrm>
            <a:custGeom>
              <a:avLst/>
              <a:gdLst>
                <a:gd name="csX0" fmla="*/ 40433 w 47249"/>
                <a:gd name="csY0" fmla="*/ 4132 h 46586"/>
                <a:gd name="csX1" fmla="*/ 20591 w 47249"/>
                <a:gd name="csY1" fmla="*/ 46474 h 46586"/>
                <a:gd name="csX2" fmla="*/ 40433 w 47249"/>
                <a:gd name="csY2" fmla="*/ 4132 h 46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249" h="46586">
                  <a:moveTo>
                    <a:pt x="40433" y="4132"/>
                  </a:moveTo>
                  <a:cubicBezTo>
                    <a:pt x="52307" y="11710"/>
                    <a:pt x="50433" y="48895"/>
                    <a:pt x="20591" y="46474"/>
                  </a:cubicBezTo>
                  <a:cubicBezTo>
                    <a:pt x="-21516" y="43036"/>
                    <a:pt x="9029" y="-15866"/>
                    <a:pt x="40433" y="4132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4168A5C1-2897-CAF9-A00A-CDB00D4153BF}"/>
                </a:ext>
              </a:extLst>
            </p:cNvPr>
            <p:cNvSpPr/>
            <p:nvPr/>
          </p:nvSpPr>
          <p:spPr>
            <a:xfrm>
              <a:off x="7432841" y="4765019"/>
              <a:ext cx="369474" cy="379207"/>
            </a:xfrm>
            <a:custGeom>
              <a:avLst/>
              <a:gdLst>
                <a:gd name="csX0" fmla="*/ 174058 w 369474"/>
                <a:gd name="csY0" fmla="*/ 590 h 379207"/>
                <a:gd name="csX1" fmla="*/ 191010 w 369474"/>
                <a:gd name="csY1" fmla="*/ 379160 h 379207"/>
                <a:gd name="csX2" fmla="*/ 174058 w 369474"/>
                <a:gd name="csY2" fmla="*/ 590 h 379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474" h="379207">
                  <a:moveTo>
                    <a:pt x="174058" y="590"/>
                  </a:moveTo>
                  <a:cubicBezTo>
                    <a:pt x="423104" y="-17221"/>
                    <a:pt x="439900" y="374160"/>
                    <a:pt x="191010" y="379160"/>
                  </a:cubicBezTo>
                  <a:cubicBezTo>
                    <a:pt x="-51709" y="384003"/>
                    <a:pt x="-69364" y="18011"/>
                    <a:pt x="174058" y="590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CE0BF7EE-3D7A-FC53-0C1C-DB0C922969CA}"/>
                </a:ext>
              </a:extLst>
            </p:cNvPr>
            <p:cNvSpPr/>
            <p:nvPr/>
          </p:nvSpPr>
          <p:spPr>
            <a:xfrm>
              <a:off x="7313769" y="4335634"/>
              <a:ext cx="279434" cy="281566"/>
            </a:xfrm>
            <a:custGeom>
              <a:avLst/>
              <a:gdLst>
                <a:gd name="csX0" fmla="*/ 134624 w 279434"/>
                <a:gd name="csY0" fmla="*/ 80 h 281566"/>
                <a:gd name="csX1" fmla="*/ 265866 w 279434"/>
                <a:gd name="csY1" fmla="*/ 80622 h 281566"/>
                <a:gd name="csX2" fmla="*/ 38771 w 279434"/>
                <a:gd name="csY2" fmla="*/ 238112 h 281566"/>
                <a:gd name="csX3" fmla="*/ 134624 w 279434"/>
                <a:gd name="csY3" fmla="*/ 80 h 281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9434" h="281566">
                  <a:moveTo>
                    <a:pt x="134624" y="80"/>
                  </a:moveTo>
                  <a:cubicBezTo>
                    <a:pt x="187824" y="-1873"/>
                    <a:pt x="244461" y="31953"/>
                    <a:pt x="265866" y="80622"/>
                  </a:cubicBezTo>
                  <a:cubicBezTo>
                    <a:pt x="330940" y="228503"/>
                    <a:pt x="146577" y="349511"/>
                    <a:pt x="38771" y="238112"/>
                  </a:cubicBezTo>
                  <a:cubicBezTo>
                    <a:pt x="-44505" y="152024"/>
                    <a:pt x="15101" y="4533"/>
                    <a:pt x="134624" y="80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34109B90-ED39-9BE1-B82B-BC3FD5A1469B}"/>
                </a:ext>
              </a:extLst>
            </p:cNvPr>
            <p:cNvSpPr/>
            <p:nvPr/>
          </p:nvSpPr>
          <p:spPr>
            <a:xfrm>
              <a:off x="7735640" y="3430003"/>
              <a:ext cx="361251" cy="239949"/>
            </a:xfrm>
            <a:custGeom>
              <a:avLst/>
              <a:gdLst>
                <a:gd name="csX0" fmla="*/ 307402 w 361251"/>
                <a:gd name="csY0" fmla="*/ 137011 h 239949"/>
                <a:gd name="csX1" fmla="*/ 158584 w 361251"/>
                <a:gd name="csY1" fmla="*/ 115137 h 239949"/>
                <a:gd name="csX2" fmla="*/ 87651 w 361251"/>
                <a:gd name="csY2" fmla="*/ 88108 h 239949"/>
                <a:gd name="csX3" fmla="*/ 269670 w 361251"/>
                <a:gd name="csY3" fmla="*/ 181227 h 239949"/>
                <a:gd name="csX4" fmla="*/ 356696 w 361251"/>
                <a:gd name="csY4" fmla="*/ 227396 h 239949"/>
                <a:gd name="csX5" fmla="*/ 174676 w 361251"/>
                <a:gd name="csY5" fmla="*/ 206694 h 239949"/>
                <a:gd name="csX6" fmla="*/ 0 w 361251"/>
                <a:gd name="csY6" fmla="*/ 16784 h 239949"/>
                <a:gd name="csX7" fmla="*/ 16249 w 361251"/>
                <a:gd name="csY7" fmla="*/ 614 h 239949"/>
                <a:gd name="csX8" fmla="*/ 155537 w 361251"/>
                <a:gd name="csY8" fmla="*/ 61313 h 239949"/>
                <a:gd name="csX9" fmla="*/ 312558 w 361251"/>
                <a:gd name="csY9" fmla="*/ 113497 h 239949"/>
                <a:gd name="csX10" fmla="*/ 307402 w 361251"/>
                <a:gd name="csY10" fmla="*/ 137089 h 239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61251" h="239949">
                  <a:moveTo>
                    <a:pt x="307402" y="137011"/>
                  </a:moveTo>
                  <a:cubicBezTo>
                    <a:pt x="290685" y="153494"/>
                    <a:pt x="184910" y="123262"/>
                    <a:pt x="158584" y="115137"/>
                  </a:cubicBezTo>
                  <a:cubicBezTo>
                    <a:pt x="134523" y="107716"/>
                    <a:pt x="112337" y="93420"/>
                    <a:pt x="87651" y="88108"/>
                  </a:cubicBezTo>
                  <a:cubicBezTo>
                    <a:pt x="132726" y="142558"/>
                    <a:pt x="202956" y="166072"/>
                    <a:pt x="269670" y="181227"/>
                  </a:cubicBezTo>
                  <a:cubicBezTo>
                    <a:pt x="291388" y="186149"/>
                    <a:pt x="382476" y="184508"/>
                    <a:pt x="356696" y="227396"/>
                  </a:cubicBezTo>
                  <a:cubicBezTo>
                    <a:pt x="336697" y="260597"/>
                    <a:pt x="205768" y="218803"/>
                    <a:pt x="174676" y="206694"/>
                  </a:cubicBezTo>
                  <a:cubicBezTo>
                    <a:pt x="91401" y="174196"/>
                    <a:pt x="10624" y="111075"/>
                    <a:pt x="0" y="16784"/>
                  </a:cubicBezTo>
                  <a:cubicBezTo>
                    <a:pt x="1875" y="9754"/>
                    <a:pt x="9296" y="2723"/>
                    <a:pt x="16249" y="614"/>
                  </a:cubicBezTo>
                  <a:cubicBezTo>
                    <a:pt x="40076" y="-6417"/>
                    <a:pt x="123977" y="49048"/>
                    <a:pt x="155537" y="61313"/>
                  </a:cubicBezTo>
                  <a:cubicBezTo>
                    <a:pt x="185379" y="72875"/>
                    <a:pt x="304356" y="96857"/>
                    <a:pt x="312558" y="113497"/>
                  </a:cubicBezTo>
                  <a:lnTo>
                    <a:pt x="307402" y="137089"/>
                  </a:ln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C87D14E0-F3D7-C464-19D5-26733FC45934}"/>
                </a:ext>
              </a:extLst>
            </p:cNvPr>
            <p:cNvSpPr/>
            <p:nvPr/>
          </p:nvSpPr>
          <p:spPr>
            <a:xfrm>
              <a:off x="7835494" y="3234622"/>
              <a:ext cx="60599" cy="62643"/>
            </a:xfrm>
            <a:custGeom>
              <a:avLst/>
              <a:gdLst>
                <a:gd name="csX0" fmla="*/ 29826 w 60599"/>
                <a:gd name="csY0" fmla="*/ 147 h 62643"/>
                <a:gd name="csX1" fmla="*/ 28888 w 60599"/>
                <a:gd name="csY1" fmla="*/ 62643 h 62643"/>
                <a:gd name="csX2" fmla="*/ 29826 w 60599"/>
                <a:gd name="csY2" fmla="*/ 147 h 62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599" h="62643">
                  <a:moveTo>
                    <a:pt x="29826" y="147"/>
                  </a:moveTo>
                  <a:cubicBezTo>
                    <a:pt x="68729" y="-3524"/>
                    <a:pt x="73260" y="62643"/>
                    <a:pt x="28888" y="62643"/>
                  </a:cubicBezTo>
                  <a:cubicBezTo>
                    <a:pt x="-12828" y="62643"/>
                    <a:pt x="-6578" y="3585"/>
                    <a:pt x="29826" y="147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ECA7001A-63FF-DC9B-492B-A732B37E1B2A}"/>
                </a:ext>
              </a:extLst>
            </p:cNvPr>
            <p:cNvSpPr/>
            <p:nvPr/>
          </p:nvSpPr>
          <p:spPr>
            <a:xfrm>
              <a:off x="8170621" y="3239390"/>
              <a:ext cx="51776" cy="57628"/>
            </a:xfrm>
            <a:custGeom>
              <a:avLst/>
              <a:gdLst>
                <a:gd name="csX0" fmla="*/ 17725 w 51776"/>
                <a:gd name="csY0" fmla="*/ 1238 h 57628"/>
                <a:gd name="csX1" fmla="*/ 34052 w 51776"/>
                <a:gd name="csY1" fmla="*/ 56391 h 57628"/>
                <a:gd name="csX2" fmla="*/ 17725 w 51776"/>
                <a:gd name="csY2" fmla="*/ 1238 h 57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776" h="57628">
                  <a:moveTo>
                    <a:pt x="17725" y="1238"/>
                  </a:moveTo>
                  <a:cubicBezTo>
                    <a:pt x="54910" y="-9074"/>
                    <a:pt x="63581" y="48188"/>
                    <a:pt x="34052" y="56391"/>
                  </a:cubicBezTo>
                  <a:cubicBezTo>
                    <a:pt x="-3133" y="66702"/>
                    <a:pt x="-11805" y="9440"/>
                    <a:pt x="17725" y="1238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</p:grpSp>
      <p:sp>
        <p:nvSpPr>
          <p:cNvPr id="2" name="Slide Number Placeholder 5">
            <a:extLst>
              <a:ext uri="{FF2B5EF4-FFF2-40B4-BE49-F238E27FC236}">
                <a16:creationId xmlns:a16="http://schemas.microsoft.com/office/drawing/2014/main" id="{55BC24F3-143C-91E2-7086-0107D16103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3634145"/>
      </p:ext>
    </p:extLst>
  </p:cSld>
  <p:clrMapOvr>
    <a:masterClrMapping/>
  </p:clrMapOvr>
  <p:hf sldNum="0" hdr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5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A55654-C442-7A8D-E5B0-87587FA546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709895" y="5932800"/>
            <a:ext cx="1192566" cy="42904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A1D31BA-A28E-596A-823E-F23BB0436E1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87350" y="5932800"/>
            <a:ext cx="1191600" cy="42828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F27681F1-E56E-EFFA-135C-30B186530D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2" name="Graphic 7">
            <a:extLst>
              <a:ext uri="{FF2B5EF4-FFF2-40B4-BE49-F238E27FC236}">
                <a16:creationId xmlns:a16="http://schemas.microsoft.com/office/drawing/2014/main" id="{7AAD6666-CFF7-FB1F-ACB2-AEB81D92C0BE}"/>
              </a:ext>
            </a:extLst>
          </p:cNvPr>
          <p:cNvSpPr/>
          <p:nvPr userDrawn="1"/>
        </p:nvSpPr>
        <p:spPr>
          <a:xfrm>
            <a:off x="374960" y="370207"/>
            <a:ext cx="917937" cy="465914"/>
          </a:xfrm>
          <a:custGeom>
            <a:avLst/>
            <a:gdLst>
              <a:gd name="csX0" fmla="*/ 843702 w 917937"/>
              <a:gd name="csY0" fmla="*/ 0 h 465914"/>
              <a:gd name="csX1" fmla="*/ 917938 w 917937"/>
              <a:gd name="csY1" fmla="*/ 74235 h 465914"/>
              <a:gd name="csX2" fmla="*/ 917938 w 917937"/>
              <a:gd name="csY2" fmla="*/ 391679 h 465914"/>
              <a:gd name="csX3" fmla="*/ 843702 w 917937"/>
              <a:gd name="csY3" fmla="*/ 465915 h 465914"/>
              <a:gd name="csX4" fmla="*/ 526258 w 917937"/>
              <a:gd name="csY4" fmla="*/ 465915 h 465914"/>
              <a:gd name="csX5" fmla="*/ 452023 w 917937"/>
              <a:gd name="csY5" fmla="*/ 391679 h 465914"/>
              <a:gd name="csX6" fmla="*/ 452023 w 917937"/>
              <a:gd name="csY6" fmla="*/ 376532 h 465914"/>
              <a:gd name="csX7" fmla="*/ 473045 w 917937"/>
              <a:gd name="csY7" fmla="*/ 369739 h 465914"/>
              <a:gd name="csX8" fmla="*/ 473045 w 917937"/>
              <a:gd name="csY8" fmla="*/ 391679 h 465914"/>
              <a:gd name="csX9" fmla="*/ 526258 w 917937"/>
              <a:gd name="csY9" fmla="*/ 444892 h 465914"/>
              <a:gd name="csX10" fmla="*/ 843702 w 917937"/>
              <a:gd name="csY10" fmla="*/ 444892 h 465914"/>
              <a:gd name="csX11" fmla="*/ 896916 w 917937"/>
              <a:gd name="csY11" fmla="*/ 391679 h 465914"/>
              <a:gd name="csX12" fmla="*/ 896916 w 917937"/>
              <a:gd name="csY12" fmla="*/ 74235 h 465914"/>
              <a:gd name="csX13" fmla="*/ 843702 w 917937"/>
              <a:gd name="csY13" fmla="*/ 21022 h 465914"/>
              <a:gd name="csX14" fmla="*/ 526258 w 917937"/>
              <a:gd name="csY14" fmla="*/ 21022 h 465914"/>
              <a:gd name="csX15" fmla="*/ 473045 w 917937"/>
              <a:gd name="csY15" fmla="*/ 74235 h 465914"/>
              <a:gd name="csX16" fmla="*/ 473045 w 917937"/>
              <a:gd name="csY16" fmla="*/ 139475 h 465914"/>
              <a:gd name="csX17" fmla="*/ 452023 w 917937"/>
              <a:gd name="csY17" fmla="*/ 134028 h 465914"/>
              <a:gd name="csX18" fmla="*/ 452023 w 917937"/>
              <a:gd name="csY18" fmla="*/ 74235 h 465914"/>
              <a:gd name="csX19" fmla="*/ 526258 w 917937"/>
              <a:gd name="csY19" fmla="*/ 0 h 465914"/>
              <a:gd name="csX20" fmla="*/ 843702 w 917937"/>
              <a:gd name="csY20" fmla="*/ 0 h 465914"/>
              <a:gd name="csX21" fmla="*/ 116127 w 917937"/>
              <a:gd name="csY21" fmla="*/ 345198 h 465914"/>
              <a:gd name="csX22" fmla="*/ 207682 w 917937"/>
              <a:gd name="csY22" fmla="*/ 283264 h 465914"/>
              <a:gd name="csX23" fmla="*/ 200613 w 917937"/>
              <a:gd name="csY23" fmla="*/ 271483 h 465914"/>
              <a:gd name="csX24" fmla="*/ 185803 w 917937"/>
              <a:gd name="csY24" fmla="*/ 281244 h 465914"/>
              <a:gd name="csX25" fmla="*/ 137333 w 917937"/>
              <a:gd name="csY25" fmla="*/ 304806 h 465914"/>
              <a:gd name="csX26" fmla="*/ 56549 w 917937"/>
              <a:gd name="csY26" fmla="*/ 196758 h 465914"/>
              <a:gd name="csX27" fmla="*/ 102663 w 917937"/>
              <a:gd name="csY27" fmla="*/ 131121 h 465914"/>
              <a:gd name="csX28" fmla="*/ 139689 w 917937"/>
              <a:gd name="csY28" fmla="*/ 162424 h 465914"/>
              <a:gd name="csX29" fmla="*/ 176715 w 917937"/>
              <a:gd name="csY29" fmla="*/ 194401 h 465914"/>
              <a:gd name="csX30" fmla="*/ 205662 w 917937"/>
              <a:gd name="csY30" fmla="*/ 167473 h 465914"/>
              <a:gd name="csX31" fmla="*/ 117810 w 917937"/>
              <a:gd name="csY31" fmla="*/ 109578 h 465914"/>
              <a:gd name="csX32" fmla="*/ 0 w 917937"/>
              <a:gd name="csY32" fmla="*/ 227052 h 465914"/>
              <a:gd name="csX33" fmla="*/ 116127 w 917937"/>
              <a:gd name="csY33" fmla="*/ 345198 h 465914"/>
              <a:gd name="csX34" fmla="*/ 232927 w 917937"/>
              <a:gd name="csY34" fmla="*/ 341832 h 465914"/>
              <a:gd name="csX35" fmla="*/ 294525 w 917937"/>
              <a:gd name="csY35" fmla="*/ 341832 h 465914"/>
              <a:gd name="csX36" fmla="*/ 303949 w 917937"/>
              <a:gd name="csY36" fmla="*/ 333080 h 465914"/>
              <a:gd name="csX37" fmla="*/ 297891 w 917937"/>
              <a:gd name="csY37" fmla="*/ 323319 h 465914"/>
              <a:gd name="csX38" fmla="*/ 291495 w 917937"/>
              <a:gd name="csY38" fmla="*/ 312548 h 465914"/>
              <a:gd name="csX39" fmla="*/ 291495 w 917937"/>
              <a:gd name="csY39" fmla="*/ 183294 h 465914"/>
              <a:gd name="csX40" fmla="*/ 278705 w 917937"/>
              <a:gd name="csY40" fmla="*/ 170166 h 465914"/>
              <a:gd name="csX41" fmla="*/ 232590 w 917937"/>
              <a:gd name="csY41" fmla="*/ 170166 h 465914"/>
              <a:gd name="csX42" fmla="*/ 223166 w 917937"/>
              <a:gd name="csY42" fmla="*/ 179254 h 465914"/>
              <a:gd name="csX43" fmla="*/ 229224 w 917937"/>
              <a:gd name="csY43" fmla="*/ 189352 h 465914"/>
              <a:gd name="csX44" fmla="*/ 235620 w 917937"/>
              <a:gd name="csY44" fmla="*/ 200460 h 465914"/>
              <a:gd name="csX45" fmla="*/ 235620 w 917937"/>
              <a:gd name="csY45" fmla="*/ 312548 h 465914"/>
              <a:gd name="csX46" fmla="*/ 229224 w 917937"/>
              <a:gd name="csY46" fmla="*/ 323319 h 465914"/>
              <a:gd name="csX47" fmla="*/ 223166 w 917937"/>
              <a:gd name="csY47" fmla="*/ 333080 h 465914"/>
              <a:gd name="csX48" fmla="*/ 232927 w 917937"/>
              <a:gd name="csY48" fmla="*/ 341832 h 465914"/>
              <a:gd name="csX49" fmla="*/ 262211 w 917937"/>
              <a:gd name="csY49" fmla="*/ 151653 h 465914"/>
              <a:gd name="csX50" fmla="*/ 293178 w 917937"/>
              <a:gd name="csY50" fmla="*/ 123716 h 465914"/>
              <a:gd name="csX51" fmla="*/ 262211 w 917937"/>
              <a:gd name="csY51" fmla="*/ 96114 h 465914"/>
              <a:gd name="csX52" fmla="*/ 231244 w 917937"/>
              <a:gd name="csY52" fmla="*/ 123716 h 465914"/>
              <a:gd name="csX53" fmla="*/ 262211 w 917937"/>
              <a:gd name="csY53" fmla="*/ 151653 h 465914"/>
              <a:gd name="csX54" fmla="*/ 326502 w 917937"/>
              <a:gd name="csY54" fmla="*/ 402420 h 465914"/>
              <a:gd name="csX55" fmla="*/ 388099 w 917937"/>
              <a:gd name="csY55" fmla="*/ 402420 h 465914"/>
              <a:gd name="csX56" fmla="*/ 397524 w 917937"/>
              <a:gd name="csY56" fmla="*/ 393668 h 465914"/>
              <a:gd name="csX57" fmla="*/ 391465 w 917937"/>
              <a:gd name="csY57" fmla="*/ 383907 h 465914"/>
              <a:gd name="csX58" fmla="*/ 385070 w 917937"/>
              <a:gd name="csY58" fmla="*/ 373136 h 465914"/>
              <a:gd name="csX59" fmla="*/ 385070 w 917937"/>
              <a:gd name="csY59" fmla="*/ 327695 h 465914"/>
              <a:gd name="csX60" fmla="*/ 429501 w 917937"/>
              <a:gd name="csY60" fmla="*/ 345198 h 465914"/>
              <a:gd name="csX61" fmla="*/ 505236 w 917937"/>
              <a:gd name="csY61" fmla="*/ 254316 h 465914"/>
              <a:gd name="csX62" fmla="*/ 435897 w 917937"/>
              <a:gd name="csY62" fmla="*/ 166800 h 465914"/>
              <a:gd name="csX63" fmla="*/ 385070 w 917937"/>
              <a:gd name="csY63" fmla="*/ 190362 h 465914"/>
              <a:gd name="csX64" fmla="*/ 385070 w 917937"/>
              <a:gd name="csY64" fmla="*/ 183294 h 465914"/>
              <a:gd name="csX65" fmla="*/ 372279 w 917937"/>
              <a:gd name="csY65" fmla="*/ 170166 h 465914"/>
              <a:gd name="csX66" fmla="*/ 326165 w 917937"/>
              <a:gd name="csY66" fmla="*/ 170166 h 465914"/>
              <a:gd name="csX67" fmla="*/ 316740 w 917937"/>
              <a:gd name="csY67" fmla="*/ 179254 h 465914"/>
              <a:gd name="csX68" fmla="*/ 322799 w 917937"/>
              <a:gd name="csY68" fmla="*/ 189352 h 465914"/>
              <a:gd name="csX69" fmla="*/ 329194 w 917937"/>
              <a:gd name="csY69" fmla="*/ 200460 h 465914"/>
              <a:gd name="csX70" fmla="*/ 329194 w 917937"/>
              <a:gd name="csY70" fmla="*/ 373136 h 465914"/>
              <a:gd name="csX71" fmla="*/ 322799 w 917937"/>
              <a:gd name="csY71" fmla="*/ 383907 h 465914"/>
              <a:gd name="csX72" fmla="*/ 316740 w 917937"/>
              <a:gd name="csY72" fmla="*/ 393668 h 465914"/>
              <a:gd name="csX73" fmla="*/ 326502 w 917937"/>
              <a:gd name="csY73" fmla="*/ 402420 h 465914"/>
              <a:gd name="csX74" fmla="*/ 407959 w 917937"/>
              <a:gd name="csY74" fmla="*/ 194401 h 465914"/>
              <a:gd name="csX75" fmla="*/ 450034 w 917937"/>
              <a:gd name="csY75" fmla="*/ 280234 h 465914"/>
              <a:gd name="csX76" fmla="*/ 421759 w 917937"/>
              <a:gd name="csY76" fmla="*/ 328705 h 465914"/>
              <a:gd name="csX77" fmla="*/ 385070 w 917937"/>
              <a:gd name="csY77" fmla="*/ 281917 h 465914"/>
              <a:gd name="csX78" fmla="*/ 385070 w 917937"/>
              <a:gd name="csY78" fmla="*/ 209885 h 465914"/>
              <a:gd name="csX79" fmla="*/ 407959 w 917937"/>
              <a:gd name="csY79" fmla="*/ 194401 h 465914"/>
              <a:gd name="csX80" fmla="*/ 528125 w 917937"/>
              <a:gd name="csY80" fmla="*/ 341832 h 465914"/>
              <a:gd name="csX81" fmla="*/ 589723 w 917937"/>
              <a:gd name="csY81" fmla="*/ 341832 h 465914"/>
              <a:gd name="csX82" fmla="*/ 599147 w 917937"/>
              <a:gd name="csY82" fmla="*/ 333080 h 465914"/>
              <a:gd name="csX83" fmla="*/ 593089 w 917937"/>
              <a:gd name="csY83" fmla="*/ 323319 h 465914"/>
              <a:gd name="csX84" fmla="*/ 586693 w 917937"/>
              <a:gd name="csY84" fmla="*/ 312548 h 465914"/>
              <a:gd name="csX85" fmla="*/ 586693 w 917937"/>
              <a:gd name="csY85" fmla="*/ 214934 h 465914"/>
              <a:gd name="csX86" fmla="*/ 617324 w 917937"/>
              <a:gd name="csY86" fmla="*/ 195748 h 465914"/>
              <a:gd name="csX87" fmla="*/ 641559 w 917937"/>
              <a:gd name="csY87" fmla="*/ 219646 h 465914"/>
              <a:gd name="csX88" fmla="*/ 641559 w 917937"/>
              <a:gd name="csY88" fmla="*/ 312548 h 465914"/>
              <a:gd name="csX89" fmla="*/ 635164 w 917937"/>
              <a:gd name="csY89" fmla="*/ 323319 h 465914"/>
              <a:gd name="csX90" fmla="*/ 629105 w 917937"/>
              <a:gd name="csY90" fmla="*/ 333080 h 465914"/>
              <a:gd name="csX91" fmla="*/ 638530 w 917937"/>
              <a:gd name="csY91" fmla="*/ 341832 h 465914"/>
              <a:gd name="csX92" fmla="*/ 700127 w 917937"/>
              <a:gd name="csY92" fmla="*/ 341832 h 465914"/>
              <a:gd name="csX93" fmla="*/ 709889 w 917937"/>
              <a:gd name="csY93" fmla="*/ 333080 h 465914"/>
              <a:gd name="csX94" fmla="*/ 703830 w 917937"/>
              <a:gd name="csY94" fmla="*/ 323319 h 465914"/>
              <a:gd name="csX95" fmla="*/ 697434 w 917937"/>
              <a:gd name="csY95" fmla="*/ 312548 h 465914"/>
              <a:gd name="csX96" fmla="*/ 697434 w 917937"/>
              <a:gd name="csY96" fmla="*/ 217963 h 465914"/>
              <a:gd name="csX97" fmla="*/ 644588 w 917937"/>
              <a:gd name="csY97" fmla="*/ 166800 h 465914"/>
              <a:gd name="csX98" fmla="*/ 586693 w 917937"/>
              <a:gd name="csY98" fmla="*/ 194738 h 465914"/>
              <a:gd name="csX99" fmla="*/ 586693 w 917937"/>
              <a:gd name="csY99" fmla="*/ 119340 h 465914"/>
              <a:gd name="csX100" fmla="*/ 573902 w 917937"/>
              <a:gd name="csY100" fmla="*/ 106212 h 465914"/>
              <a:gd name="csX101" fmla="*/ 527788 w 917937"/>
              <a:gd name="csY101" fmla="*/ 106212 h 465914"/>
              <a:gd name="csX102" fmla="*/ 518363 w 917937"/>
              <a:gd name="csY102" fmla="*/ 115301 h 465914"/>
              <a:gd name="csX103" fmla="*/ 524422 w 917937"/>
              <a:gd name="csY103" fmla="*/ 125399 h 465914"/>
              <a:gd name="csX104" fmla="*/ 530818 w 917937"/>
              <a:gd name="csY104" fmla="*/ 136506 h 465914"/>
              <a:gd name="csX105" fmla="*/ 530818 w 917937"/>
              <a:gd name="csY105" fmla="*/ 312548 h 465914"/>
              <a:gd name="csX106" fmla="*/ 524422 w 917937"/>
              <a:gd name="csY106" fmla="*/ 323319 h 465914"/>
              <a:gd name="csX107" fmla="*/ 518363 w 917937"/>
              <a:gd name="csY107" fmla="*/ 333080 h 465914"/>
              <a:gd name="csX108" fmla="*/ 528125 w 917937"/>
              <a:gd name="csY108" fmla="*/ 341832 h 465914"/>
              <a:gd name="csX109" fmla="*/ 730758 w 917937"/>
              <a:gd name="csY109" fmla="*/ 341832 h 465914"/>
              <a:gd name="csX110" fmla="*/ 795048 w 917937"/>
              <a:gd name="csY110" fmla="*/ 341832 h 465914"/>
              <a:gd name="csX111" fmla="*/ 805146 w 917937"/>
              <a:gd name="csY111" fmla="*/ 333080 h 465914"/>
              <a:gd name="csX112" fmla="*/ 797405 w 917937"/>
              <a:gd name="csY112" fmla="*/ 322982 h 465914"/>
              <a:gd name="csX113" fmla="*/ 789326 w 917937"/>
              <a:gd name="csY113" fmla="*/ 312548 h 465914"/>
              <a:gd name="csX114" fmla="*/ 789326 w 917937"/>
              <a:gd name="csY114" fmla="*/ 219983 h 465914"/>
              <a:gd name="csX115" fmla="*/ 804810 w 917937"/>
              <a:gd name="csY115" fmla="*/ 203826 h 465914"/>
              <a:gd name="csX116" fmla="*/ 814908 w 917937"/>
              <a:gd name="csY116" fmla="*/ 211568 h 465914"/>
              <a:gd name="csX117" fmla="*/ 837123 w 917937"/>
              <a:gd name="csY117" fmla="*/ 224695 h 465914"/>
              <a:gd name="csX118" fmla="*/ 864388 w 917937"/>
              <a:gd name="csY118" fmla="*/ 196084 h 465914"/>
              <a:gd name="csX119" fmla="*/ 832748 w 917937"/>
              <a:gd name="csY119" fmla="*/ 166800 h 465914"/>
              <a:gd name="csX120" fmla="*/ 789326 w 917937"/>
              <a:gd name="csY120" fmla="*/ 196758 h 465914"/>
              <a:gd name="csX121" fmla="*/ 789326 w 917937"/>
              <a:gd name="csY121" fmla="*/ 183294 h 465914"/>
              <a:gd name="csX122" fmla="*/ 776535 w 917937"/>
              <a:gd name="csY122" fmla="*/ 170166 h 465914"/>
              <a:gd name="csX123" fmla="*/ 730421 w 917937"/>
              <a:gd name="csY123" fmla="*/ 170166 h 465914"/>
              <a:gd name="csX124" fmla="*/ 720996 w 917937"/>
              <a:gd name="csY124" fmla="*/ 179254 h 465914"/>
              <a:gd name="csX125" fmla="*/ 727055 w 917937"/>
              <a:gd name="csY125" fmla="*/ 189352 h 465914"/>
              <a:gd name="csX126" fmla="*/ 733451 w 917937"/>
              <a:gd name="csY126" fmla="*/ 200460 h 465914"/>
              <a:gd name="csX127" fmla="*/ 733451 w 917937"/>
              <a:gd name="csY127" fmla="*/ 312548 h 465914"/>
              <a:gd name="csX128" fmla="*/ 727055 w 917937"/>
              <a:gd name="csY128" fmla="*/ 323319 h 465914"/>
              <a:gd name="csX129" fmla="*/ 720996 w 917937"/>
              <a:gd name="csY129" fmla="*/ 333080 h 465914"/>
              <a:gd name="csX130" fmla="*/ 730758 w 917937"/>
              <a:gd name="csY130" fmla="*/ 341832 h 46591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  <a:cxn ang="0">
                <a:pos x="csX62" y="csY62"/>
              </a:cxn>
              <a:cxn ang="0">
                <a:pos x="csX63" y="csY63"/>
              </a:cxn>
              <a:cxn ang="0">
                <a:pos x="csX64" y="csY64"/>
              </a:cxn>
              <a:cxn ang="0">
                <a:pos x="csX65" y="csY65"/>
              </a:cxn>
              <a:cxn ang="0">
                <a:pos x="csX66" y="csY66"/>
              </a:cxn>
              <a:cxn ang="0">
                <a:pos x="csX67" y="csY67"/>
              </a:cxn>
              <a:cxn ang="0">
                <a:pos x="csX68" y="csY68"/>
              </a:cxn>
              <a:cxn ang="0">
                <a:pos x="csX69" y="csY69"/>
              </a:cxn>
              <a:cxn ang="0">
                <a:pos x="csX70" y="csY70"/>
              </a:cxn>
              <a:cxn ang="0">
                <a:pos x="csX71" y="csY71"/>
              </a:cxn>
              <a:cxn ang="0">
                <a:pos x="csX72" y="csY72"/>
              </a:cxn>
              <a:cxn ang="0">
                <a:pos x="csX73" y="csY73"/>
              </a:cxn>
              <a:cxn ang="0">
                <a:pos x="csX74" y="csY74"/>
              </a:cxn>
              <a:cxn ang="0">
                <a:pos x="csX75" y="csY75"/>
              </a:cxn>
              <a:cxn ang="0">
                <a:pos x="csX76" y="csY76"/>
              </a:cxn>
              <a:cxn ang="0">
                <a:pos x="csX77" y="csY77"/>
              </a:cxn>
              <a:cxn ang="0">
                <a:pos x="csX78" y="csY78"/>
              </a:cxn>
              <a:cxn ang="0">
                <a:pos x="csX79" y="csY79"/>
              </a:cxn>
              <a:cxn ang="0">
                <a:pos x="csX80" y="csY80"/>
              </a:cxn>
              <a:cxn ang="0">
                <a:pos x="csX81" y="csY81"/>
              </a:cxn>
              <a:cxn ang="0">
                <a:pos x="csX82" y="csY82"/>
              </a:cxn>
              <a:cxn ang="0">
                <a:pos x="csX83" y="csY83"/>
              </a:cxn>
              <a:cxn ang="0">
                <a:pos x="csX84" y="csY84"/>
              </a:cxn>
              <a:cxn ang="0">
                <a:pos x="csX85" y="csY85"/>
              </a:cxn>
              <a:cxn ang="0">
                <a:pos x="csX86" y="csY86"/>
              </a:cxn>
              <a:cxn ang="0">
                <a:pos x="csX87" y="csY87"/>
              </a:cxn>
              <a:cxn ang="0">
                <a:pos x="csX88" y="csY88"/>
              </a:cxn>
              <a:cxn ang="0">
                <a:pos x="csX89" y="csY89"/>
              </a:cxn>
              <a:cxn ang="0">
                <a:pos x="csX90" y="csY90"/>
              </a:cxn>
              <a:cxn ang="0">
                <a:pos x="csX91" y="csY91"/>
              </a:cxn>
              <a:cxn ang="0">
                <a:pos x="csX92" y="csY92"/>
              </a:cxn>
              <a:cxn ang="0">
                <a:pos x="csX93" y="csY93"/>
              </a:cxn>
              <a:cxn ang="0">
                <a:pos x="csX94" y="csY94"/>
              </a:cxn>
              <a:cxn ang="0">
                <a:pos x="csX95" y="csY95"/>
              </a:cxn>
              <a:cxn ang="0">
                <a:pos x="csX96" y="csY96"/>
              </a:cxn>
              <a:cxn ang="0">
                <a:pos x="csX97" y="csY97"/>
              </a:cxn>
              <a:cxn ang="0">
                <a:pos x="csX98" y="csY98"/>
              </a:cxn>
              <a:cxn ang="0">
                <a:pos x="csX99" y="csY99"/>
              </a:cxn>
              <a:cxn ang="0">
                <a:pos x="csX100" y="csY100"/>
              </a:cxn>
              <a:cxn ang="0">
                <a:pos x="csX101" y="csY101"/>
              </a:cxn>
              <a:cxn ang="0">
                <a:pos x="csX102" y="csY102"/>
              </a:cxn>
              <a:cxn ang="0">
                <a:pos x="csX103" y="csY103"/>
              </a:cxn>
              <a:cxn ang="0">
                <a:pos x="csX104" y="csY104"/>
              </a:cxn>
              <a:cxn ang="0">
                <a:pos x="csX105" y="csY105"/>
              </a:cxn>
              <a:cxn ang="0">
                <a:pos x="csX106" y="csY106"/>
              </a:cxn>
              <a:cxn ang="0">
                <a:pos x="csX107" y="csY107"/>
              </a:cxn>
              <a:cxn ang="0">
                <a:pos x="csX108" y="csY108"/>
              </a:cxn>
              <a:cxn ang="0">
                <a:pos x="csX109" y="csY109"/>
              </a:cxn>
              <a:cxn ang="0">
                <a:pos x="csX110" y="csY110"/>
              </a:cxn>
              <a:cxn ang="0">
                <a:pos x="csX111" y="csY111"/>
              </a:cxn>
              <a:cxn ang="0">
                <a:pos x="csX112" y="csY112"/>
              </a:cxn>
              <a:cxn ang="0">
                <a:pos x="csX113" y="csY113"/>
              </a:cxn>
              <a:cxn ang="0">
                <a:pos x="csX114" y="csY114"/>
              </a:cxn>
              <a:cxn ang="0">
                <a:pos x="csX115" y="csY115"/>
              </a:cxn>
              <a:cxn ang="0">
                <a:pos x="csX116" y="csY116"/>
              </a:cxn>
              <a:cxn ang="0">
                <a:pos x="csX117" y="csY117"/>
              </a:cxn>
              <a:cxn ang="0">
                <a:pos x="csX118" y="csY118"/>
              </a:cxn>
              <a:cxn ang="0">
                <a:pos x="csX119" y="csY119"/>
              </a:cxn>
              <a:cxn ang="0">
                <a:pos x="csX120" y="csY120"/>
              </a:cxn>
              <a:cxn ang="0">
                <a:pos x="csX121" y="csY121"/>
              </a:cxn>
              <a:cxn ang="0">
                <a:pos x="csX122" y="csY122"/>
              </a:cxn>
              <a:cxn ang="0">
                <a:pos x="csX123" y="csY123"/>
              </a:cxn>
              <a:cxn ang="0">
                <a:pos x="csX124" y="csY124"/>
              </a:cxn>
              <a:cxn ang="0">
                <a:pos x="csX125" y="csY125"/>
              </a:cxn>
              <a:cxn ang="0">
                <a:pos x="csX126" y="csY126"/>
              </a:cxn>
              <a:cxn ang="0">
                <a:pos x="csX127" y="csY127"/>
              </a:cxn>
              <a:cxn ang="0">
                <a:pos x="csX128" y="csY128"/>
              </a:cxn>
              <a:cxn ang="0">
                <a:pos x="csX129" y="csY129"/>
              </a:cxn>
              <a:cxn ang="0">
                <a:pos x="csX130" y="csY130"/>
              </a:cxn>
            </a:cxnLst>
            <a:rect l="l" t="t" r="r" b="b"/>
            <a:pathLst>
              <a:path w="917937" h="465914">
                <a:moveTo>
                  <a:pt x="843702" y="0"/>
                </a:moveTo>
                <a:cubicBezTo>
                  <a:pt x="884645" y="0"/>
                  <a:pt x="917938" y="33293"/>
                  <a:pt x="917938" y="74235"/>
                </a:cubicBezTo>
                <a:lnTo>
                  <a:pt x="917938" y="391679"/>
                </a:lnTo>
                <a:cubicBezTo>
                  <a:pt x="917938" y="432622"/>
                  <a:pt x="884645" y="465915"/>
                  <a:pt x="843702" y="465915"/>
                </a:cubicBezTo>
                <a:lnTo>
                  <a:pt x="526258" y="465915"/>
                </a:lnTo>
                <a:cubicBezTo>
                  <a:pt x="485316" y="465915"/>
                  <a:pt x="452023" y="432622"/>
                  <a:pt x="452023" y="391679"/>
                </a:cubicBezTo>
                <a:lnTo>
                  <a:pt x="452023" y="376532"/>
                </a:lnTo>
                <a:cubicBezTo>
                  <a:pt x="459458" y="374849"/>
                  <a:pt x="466466" y="372585"/>
                  <a:pt x="473045" y="369739"/>
                </a:cubicBezTo>
                <a:lnTo>
                  <a:pt x="473045" y="391679"/>
                </a:lnTo>
                <a:cubicBezTo>
                  <a:pt x="473045" y="421024"/>
                  <a:pt x="496913" y="444892"/>
                  <a:pt x="526258" y="444892"/>
                </a:cubicBezTo>
                <a:lnTo>
                  <a:pt x="843702" y="444892"/>
                </a:lnTo>
                <a:cubicBezTo>
                  <a:pt x="873048" y="444892"/>
                  <a:pt x="896916" y="421024"/>
                  <a:pt x="896916" y="391679"/>
                </a:cubicBezTo>
                <a:lnTo>
                  <a:pt x="896916" y="74235"/>
                </a:lnTo>
                <a:cubicBezTo>
                  <a:pt x="896916" y="44890"/>
                  <a:pt x="873048" y="21022"/>
                  <a:pt x="843702" y="21022"/>
                </a:cubicBezTo>
                <a:lnTo>
                  <a:pt x="526258" y="21022"/>
                </a:lnTo>
                <a:cubicBezTo>
                  <a:pt x="496913" y="21022"/>
                  <a:pt x="473045" y="44890"/>
                  <a:pt x="473045" y="74235"/>
                </a:cubicBezTo>
                <a:lnTo>
                  <a:pt x="473045" y="139475"/>
                </a:lnTo>
                <a:cubicBezTo>
                  <a:pt x="466374" y="136935"/>
                  <a:pt x="459336" y="135099"/>
                  <a:pt x="452023" y="134028"/>
                </a:cubicBezTo>
                <a:lnTo>
                  <a:pt x="452023" y="74235"/>
                </a:lnTo>
                <a:cubicBezTo>
                  <a:pt x="452023" y="33293"/>
                  <a:pt x="485316" y="0"/>
                  <a:pt x="526258" y="0"/>
                </a:cubicBezTo>
                <a:lnTo>
                  <a:pt x="843702" y="0"/>
                </a:lnTo>
                <a:moveTo>
                  <a:pt x="116127" y="345198"/>
                </a:moveTo>
                <a:cubicBezTo>
                  <a:pt x="171329" y="345198"/>
                  <a:pt x="207682" y="312884"/>
                  <a:pt x="207682" y="283264"/>
                </a:cubicBezTo>
                <a:cubicBezTo>
                  <a:pt x="207682" y="275858"/>
                  <a:pt x="205662" y="271483"/>
                  <a:pt x="200613" y="271483"/>
                </a:cubicBezTo>
                <a:cubicBezTo>
                  <a:pt x="195901" y="271483"/>
                  <a:pt x="191525" y="275185"/>
                  <a:pt x="185803" y="281244"/>
                </a:cubicBezTo>
                <a:cubicBezTo>
                  <a:pt x="176715" y="291342"/>
                  <a:pt x="162914" y="304806"/>
                  <a:pt x="137333" y="304806"/>
                </a:cubicBezTo>
                <a:cubicBezTo>
                  <a:pt x="79438" y="304806"/>
                  <a:pt x="56549" y="240515"/>
                  <a:pt x="56549" y="196758"/>
                </a:cubicBezTo>
                <a:cubicBezTo>
                  <a:pt x="56549" y="159395"/>
                  <a:pt x="72369" y="131121"/>
                  <a:pt x="102663" y="131121"/>
                </a:cubicBezTo>
                <a:cubicBezTo>
                  <a:pt x="125552" y="131121"/>
                  <a:pt x="132957" y="146941"/>
                  <a:pt x="139689" y="162424"/>
                </a:cubicBezTo>
                <a:cubicBezTo>
                  <a:pt x="146421" y="178918"/>
                  <a:pt x="153489" y="194401"/>
                  <a:pt x="176715" y="194401"/>
                </a:cubicBezTo>
                <a:cubicBezTo>
                  <a:pt x="196238" y="194401"/>
                  <a:pt x="205662" y="183630"/>
                  <a:pt x="205662" y="167473"/>
                </a:cubicBezTo>
                <a:cubicBezTo>
                  <a:pt x="205662" y="137180"/>
                  <a:pt x="171666" y="109578"/>
                  <a:pt x="117810" y="109578"/>
                </a:cubicBezTo>
                <a:cubicBezTo>
                  <a:pt x="46787" y="109578"/>
                  <a:pt x="0" y="156366"/>
                  <a:pt x="0" y="227052"/>
                </a:cubicBezTo>
                <a:cubicBezTo>
                  <a:pt x="0" y="297737"/>
                  <a:pt x="47124" y="345198"/>
                  <a:pt x="116127" y="345198"/>
                </a:cubicBezTo>
                <a:close/>
                <a:moveTo>
                  <a:pt x="232927" y="341832"/>
                </a:moveTo>
                <a:lnTo>
                  <a:pt x="294525" y="341832"/>
                </a:lnTo>
                <a:cubicBezTo>
                  <a:pt x="300247" y="341832"/>
                  <a:pt x="303949" y="338129"/>
                  <a:pt x="303949" y="333080"/>
                </a:cubicBezTo>
                <a:cubicBezTo>
                  <a:pt x="303949" y="328031"/>
                  <a:pt x="300920" y="325675"/>
                  <a:pt x="297891" y="323319"/>
                </a:cubicBezTo>
                <a:cubicBezTo>
                  <a:pt x="294525" y="320626"/>
                  <a:pt x="291495" y="317933"/>
                  <a:pt x="291495" y="312548"/>
                </a:cubicBezTo>
                <a:lnTo>
                  <a:pt x="291495" y="183294"/>
                </a:lnTo>
                <a:cubicBezTo>
                  <a:pt x="291495" y="175215"/>
                  <a:pt x="286446" y="170166"/>
                  <a:pt x="278705" y="170166"/>
                </a:cubicBezTo>
                <a:lnTo>
                  <a:pt x="232590" y="170166"/>
                </a:lnTo>
                <a:cubicBezTo>
                  <a:pt x="227205" y="170166"/>
                  <a:pt x="223166" y="174205"/>
                  <a:pt x="223166" y="179254"/>
                </a:cubicBezTo>
                <a:cubicBezTo>
                  <a:pt x="223166" y="184640"/>
                  <a:pt x="226195" y="186996"/>
                  <a:pt x="229224" y="189352"/>
                </a:cubicBezTo>
                <a:cubicBezTo>
                  <a:pt x="232590" y="191709"/>
                  <a:pt x="235620" y="194401"/>
                  <a:pt x="235620" y="200460"/>
                </a:cubicBezTo>
                <a:lnTo>
                  <a:pt x="235620" y="312548"/>
                </a:lnTo>
                <a:cubicBezTo>
                  <a:pt x="235620" y="317933"/>
                  <a:pt x="232927" y="320626"/>
                  <a:pt x="229224" y="323319"/>
                </a:cubicBezTo>
                <a:cubicBezTo>
                  <a:pt x="226195" y="325675"/>
                  <a:pt x="223166" y="328031"/>
                  <a:pt x="223166" y="333080"/>
                </a:cubicBezTo>
                <a:cubicBezTo>
                  <a:pt x="223166" y="338129"/>
                  <a:pt x="227205" y="341832"/>
                  <a:pt x="232927" y="341832"/>
                </a:cubicBezTo>
                <a:close/>
                <a:moveTo>
                  <a:pt x="262211" y="151653"/>
                </a:moveTo>
                <a:cubicBezTo>
                  <a:pt x="280724" y="151653"/>
                  <a:pt x="293178" y="140209"/>
                  <a:pt x="293178" y="123716"/>
                </a:cubicBezTo>
                <a:cubicBezTo>
                  <a:pt x="293178" y="107222"/>
                  <a:pt x="280724" y="96114"/>
                  <a:pt x="262211" y="96114"/>
                </a:cubicBezTo>
                <a:cubicBezTo>
                  <a:pt x="243698" y="96114"/>
                  <a:pt x="231244" y="107222"/>
                  <a:pt x="231244" y="123716"/>
                </a:cubicBezTo>
                <a:cubicBezTo>
                  <a:pt x="231244" y="140209"/>
                  <a:pt x="243698" y="151653"/>
                  <a:pt x="262211" y="151653"/>
                </a:cubicBezTo>
                <a:close/>
                <a:moveTo>
                  <a:pt x="326502" y="402420"/>
                </a:moveTo>
                <a:lnTo>
                  <a:pt x="388099" y="402420"/>
                </a:lnTo>
                <a:cubicBezTo>
                  <a:pt x="393822" y="402420"/>
                  <a:pt x="397524" y="398717"/>
                  <a:pt x="397524" y="393668"/>
                </a:cubicBezTo>
                <a:cubicBezTo>
                  <a:pt x="397524" y="388619"/>
                  <a:pt x="394495" y="386263"/>
                  <a:pt x="391465" y="383907"/>
                </a:cubicBezTo>
                <a:cubicBezTo>
                  <a:pt x="388099" y="381214"/>
                  <a:pt x="385070" y="378521"/>
                  <a:pt x="385070" y="373136"/>
                </a:cubicBezTo>
                <a:lnTo>
                  <a:pt x="385070" y="327695"/>
                </a:lnTo>
                <a:cubicBezTo>
                  <a:pt x="395505" y="338802"/>
                  <a:pt x="409978" y="345198"/>
                  <a:pt x="429501" y="345198"/>
                </a:cubicBezTo>
                <a:cubicBezTo>
                  <a:pt x="475279" y="345198"/>
                  <a:pt x="505236" y="309182"/>
                  <a:pt x="505236" y="254316"/>
                </a:cubicBezTo>
                <a:cubicBezTo>
                  <a:pt x="505236" y="199450"/>
                  <a:pt x="477971" y="166800"/>
                  <a:pt x="435897" y="166800"/>
                </a:cubicBezTo>
                <a:cubicBezTo>
                  <a:pt x="415364" y="166800"/>
                  <a:pt x="397861" y="174879"/>
                  <a:pt x="385070" y="190362"/>
                </a:cubicBezTo>
                <a:lnTo>
                  <a:pt x="385070" y="183294"/>
                </a:lnTo>
                <a:cubicBezTo>
                  <a:pt x="385070" y="175215"/>
                  <a:pt x="380021" y="170166"/>
                  <a:pt x="372279" y="170166"/>
                </a:cubicBezTo>
                <a:lnTo>
                  <a:pt x="326165" y="170166"/>
                </a:lnTo>
                <a:cubicBezTo>
                  <a:pt x="320779" y="170166"/>
                  <a:pt x="316740" y="174205"/>
                  <a:pt x="316740" y="179254"/>
                </a:cubicBezTo>
                <a:cubicBezTo>
                  <a:pt x="316740" y="184640"/>
                  <a:pt x="319770" y="186996"/>
                  <a:pt x="322799" y="189352"/>
                </a:cubicBezTo>
                <a:cubicBezTo>
                  <a:pt x="326165" y="191709"/>
                  <a:pt x="329194" y="194401"/>
                  <a:pt x="329194" y="200460"/>
                </a:cubicBezTo>
                <a:lnTo>
                  <a:pt x="329194" y="373136"/>
                </a:lnTo>
                <a:cubicBezTo>
                  <a:pt x="329194" y="378521"/>
                  <a:pt x="326502" y="381214"/>
                  <a:pt x="322799" y="383907"/>
                </a:cubicBezTo>
                <a:cubicBezTo>
                  <a:pt x="319770" y="386263"/>
                  <a:pt x="316740" y="388619"/>
                  <a:pt x="316740" y="393668"/>
                </a:cubicBezTo>
                <a:cubicBezTo>
                  <a:pt x="316740" y="398717"/>
                  <a:pt x="320779" y="402420"/>
                  <a:pt x="326502" y="402420"/>
                </a:cubicBezTo>
                <a:close/>
                <a:moveTo>
                  <a:pt x="407959" y="194401"/>
                </a:moveTo>
                <a:cubicBezTo>
                  <a:pt x="436906" y="194401"/>
                  <a:pt x="450034" y="247921"/>
                  <a:pt x="450034" y="280234"/>
                </a:cubicBezTo>
                <a:cubicBezTo>
                  <a:pt x="450034" y="306826"/>
                  <a:pt x="440272" y="328705"/>
                  <a:pt x="421759" y="328705"/>
                </a:cubicBezTo>
                <a:cubicBezTo>
                  <a:pt x="403246" y="328705"/>
                  <a:pt x="391465" y="306826"/>
                  <a:pt x="385070" y="281917"/>
                </a:cubicBezTo>
                <a:lnTo>
                  <a:pt x="385070" y="209885"/>
                </a:lnTo>
                <a:cubicBezTo>
                  <a:pt x="390119" y="199787"/>
                  <a:pt x="398197" y="194401"/>
                  <a:pt x="407959" y="194401"/>
                </a:cubicBezTo>
                <a:close/>
                <a:moveTo>
                  <a:pt x="528125" y="341832"/>
                </a:moveTo>
                <a:lnTo>
                  <a:pt x="589723" y="341832"/>
                </a:lnTo>
                <a:cubicBezTo>
                  <a:pt x="595445" y="341832"/>
                  <a:pt x="599147" y="338129"/>
                  <a:pt x="599147" y="333080"/>
                </a:cubicBezTo>
                <a:cubicBezTo>
                  <a:pt x="599147" y="328031"/>
                  <a:pt x="596118" y="325675"/>
                  <a:pt x="593089" y="323319"/>
                </a:cubicBezTo>
                <a:cubicBezTo>
                  <a:pt x="589723" y="320626"/>
                  <a:pt x="586693" y="317933"/>
                  <a:pt x="586693" y="312548"/>
                </a:cubicBezTo>
                <a:lnTo>
                  <a:pt x="586693" y="214934"/>
                </a:lnTo>
                <a:cubicBezTo>
                  <a:pt x="594098" y="203153"/>
                  <a:pt x="604870" y="195748"/>
                  <a:pt x="617324" y="195748"/>
                </a:cubicBezTo>
                <a:cubicBezTo>
                  <a:pt x="631461" y="195748"/>
                  <a:pt x="641559" y="205509"/>
                  <a:pt x="641559" y="219646"/>
                </a:cubicBezTo>
                <a:lnTo>
                  <a:pt x="641559" y="312548"/>
                </a:lnTo>
                <a:cubicBezTo>
                  <a:pt x="641559" y="317933"/>
                  <a:pt x="638530" y="320626"/>
                  <a:pt x="635164" y="323319"/>
                </a:cubicBezTo>
                <a:cubicBezTo>
                  <a:pt x="632134" y="325675"/>
                  <a:pt x="629105" y="328031"/>
                  <a:pt x="629105" y="333080"/>
                </a:cubicBezTo>
                <a:cubicBezTo>
                  <a:pt x="629105" y="338129"/>
                  <a:pt x="632807" y="341832"/>
                  <a:pt x="638530" y="341832"/>
                </a:cubicBezTo>
                <a:lnTo>
                  <a:pt x="700127" y="341832"/>
                </a:lnTo>
                <a:cubicBezTo>
                  <a:pt x="705849" y="341832"/>
                  <a:pt x="709889" y="338129"/>
                  <a:pt x="709889" y="333080"/>
                </a:cubicBezTo>
                <a:cubicBezTo>
                  <a:pt x="709889" y="328031"/>
                  <a:pt x="706859" y="325675"/>
                  <a:pt x="703830" y="323319"/>
                </a:cubicBezTo>
                <a:cubicBezTo>
                  <a:pt x="700127" y="320626"/>
                  <a:pt x="697434" y="317933"/>
                  <a:pt x="697434" y="312548"/>
                </a:cubicBezTo>
                <a:lnTo>
                  <a:pt x="697434" y="217963"/>
                </a:lnTo>
                <a:cubicBezTo>
                  <a:pt x="697434" y="185313"/>
                  <a:pt x="675219" y="166800"/>
                  <a:pt x="644588" y="166800"/>
                </a:cubicBezTo>
                <a:cubicBezTo>
                  <a:pt x="621700" y="166800"/>
                  <a:pt x="601167" y="177235"/>
                  <a:pt x="586693" y="194738"/>
                </a:cubicBezTo>
                <a:lnTo>
                  <a:pt x="586693" y="119340"/>
                </a:lnTo>
                <a:cubicBezTo>
                  <a:pt x="586693" y="111261"/>
                  <a:pt x="581644" y="106212"/>
                  <a:pt x="573902" y="106212"/>
                </a:cubicBezTo>
                <a:lnTo>
                  <a:pt x="527788" y="106212"/>
                </a:lnTo>
                <a:cubicBezTo>
                  <a:pt x="522403" y="106212"/>
                  <a:pt x="518363" y="110252"/>
                  <a:pt x="518363" y="115301"/>
                </a:cubicBezTo>
                <a:cubicBezTo>
                  <a:pt x="518363" y="120686"/>
                  <a:pt x="521393" y="123042"/>
                  <a:pt x="524422" y="125399"/>
                </a:cubicBezTo>
                <a:cubicBezTo>
                  <a:pt x="527788" y="127755"/>
                  <a:pt x="530818" y="130448"/>
                  <a:pt x="530818" y="136506"/>
                </a:cubicBezTo>
                <a:lnTo>
                  <a:pt x="530818" y="312548"/>
                </a:lnTo>
                <a:cubicBezTo>
                  <a:pt x="530818" y="317933"/>
                  <a:pt x="528125" y="320626"/>
                  <a:pt x="524422" y="323319"/>
                </a:cubicBezTo>
                <a:cubicBezTo>
                  <a:pt x="521393" y="325675"/>
                  <a:pt x="518363" y="328031"/>
                  <a:pt x="518363" y="333080"/>
                </a:cubicBezTo>
                <a:cubicBezTo>
                  <a:pt x="518363" y="338129"/>
                  <a:pt x="522403" y="341832"/>
                  <a:pt x="528125" y="341832"/>
                </a:cubicBezTo>
                <a:close/>
                <a:moveTo>
                  <a:pt x="730758" y="341832"/>
                </a:moveTo>
                <a:lnTo>
                  <a:pt x="795048" y="341832"/>
                </a:lnTo>
                <a:cubicBezTo>
                  <a:pt x="801107" y="341832"/>
                  <a:pt x="805146" y="338129"/>
                  <a:pt x="805146" y="333080"/>
                </a:cubicBezTo>
                <a:cubicBezTo>
                  <a:pt x="805146" y="327358"/>
                  <a:pt x="800771" y="325002"/>
                  <a:pt x="797405" y="322982"/>
                </a:cubicBezTo>
                <a:cubicBezTo>
                  <a:pt x="793029" y="320290"/>
                  <a:pt x="789326" y="317933"/>
                  <a:pt x="789326" y="312548"/>
                </a:cubicBezTo>
                <a:lnTo>
                  <a:pt x="789326" y="219983"/>
                </a:lnTo>
                <a:cubicBezTo>
                  <a:pt x="793365" y="208875"/>
                  <a:pt x="799424" y="203826"/>
                  <a:pt x="804810" y="203826"/>
                </a:cubicBezTo>
                <a:cubicBezTo>
                  <a:pt x="808849" y="203826"/>
                  <a:pt x="811878" y="207192"/>
                  <a:pt x="814908" y="211568"/>
                </a:cubicBezTo>
                <a:cubicBezTo>
                  <a:pt x="819284" y="218637"/>
                  <a:pt x="825679" y="224695"/>
                  <a:pt x="837123" y="224695"/>
                </a:cubicBezTo>
                <a:cubicBezTo>
                  <a:pt x="853953" y="224695"/>
                  <a:pt x="864388" y="212578"/>
                  <a:pt x="864388" y="196084"/>
                </a:cubicBezTo>
                <a:cubicBezTo>
                  <a:pt x="864388" y="176562"/>
                  <a:pt x="849578" y="166800"/>
                  <a:pt x="832748" y="166800"/>
                </a:cubicBezTo>
                <a:cubicBezTo>
                  <a:pt x="814908" y="166800"/>
                  <a:pt x="799424" y="178245"/>
                  <a:pt x="789326" y="196758"/>
                </a:cubicBezTo>
                <a:lnTo>
                  <a:pt x="789326" y="183294"/>
                </a:lnTo>
                <a:cubicBezTo>
                  <a:pt x="789326" y="175215"/>
                  <a:pt x="784277" y="170166"/>
                  <a:pt x="776535" y="170166"/>
                </a:cubicBezTo>
                <a:lnTo>
                  <a:pt x="730421" y="170166"/>
                </a:lnTo>
                <a:cubicBezTo>
                  <a:pt x="725036" y="170166"/>
                  <a:pt x="720996" y="174205"/>
                  <a:pt x="720996" y="179254"/>
                </a:cubicBezTo>
                <a:cubicBezTo>
                  <a:pt x="720996" y="184640"/>
                  <a:pt x="724026" y="186996"/>
                  <a:pt x="727055" y="189352"/>
                </a:cubicBezTo>
                <a:cubicBezTo>
                  <a:pt x="730421" y="191709"/>
                  <a:pt x="733451" y="194401"/>
                  <a:pt x="733451" y="200460"/>
                </a:cubicBezTo>
                <a:lnTo>
                  <a:pt x="733451" y="312548"/>
                </a:lnTo>
                <a:cubicBezTo>
                  <a:pt x="733451" y="317933"/>
                  <a:pt x="730758" y="320626"/>
                  <a:pt x="727055" y="323319"/>
                </a:cubicBezTo>
                <a:cubicBezTo>
                  <a:pt x="724026" y="325675"/>
                  <a:pt x="720996" y="328031"/>
                  <a:pt x="720996" y="333080"/>
                </a:cubicBezTo>
                <a:cubicBezTo>
                  <a:pt x="720996" y="338129"/>
                  <a:pt x="725036" y="341832"/>
                  <a:pt x="730758" y="341832"/>
                </a:cubicBezTo>
                <a:close/>
              </a:path>
            </a:pathLst>
          </a:custGeom>
          <a:solidFill>
            <a:srgbClr val="004C66"/>
          </a:solidFill>
          <a:ln w="3048" cap="flat">
            <a:noFill/>
            <a:prstDash val="solid"/>
            <a:miter/>
          </a:ln>
        </p:spPr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702AFAE-74D8-9B57-E8E7-0E243566B87A}"/>
              </a:ext>
            </a:extLst>
          </p:cNvPr>
          <p:cNvGrpSpPr/>
          <p:nvPr userDrawn="1"/>
        </p:nvGrpSpPr>
        <p:grpSpPr>
          <a:xfrm>
            <a:off x="6426191" y="1463562"/>
            <a:ext cx="5389877" cy="5071525"/>
            <a:chOff x="6426191" y="1463562"/>
            <a:chExt cx="5389877" cy="5071525"/>
          </a:xfrm>
        </p:grpSpPr>
        <p:grpSp>
          <p:nvGrpSpPr>
            <p:cNvPr id="3" name="Graphic 7">
              <a:extLst>
                <a:ext uri="{FF2B5EF4-FFF2-40B4-BE49-F238E27FC236}">
                  <a16:creationId xmlns:a16="http://schemas.microsoft.com/office/drawing/2014/main" id="{7F7EDDB7-B058-926E-CED5-498534085C5D}"/>
                </a:ext>
              </a:extLst>
            </p:cNvPr>
            <p:cNvGrpSpPr/>
            <p:nvPr/>
          </p:nvGrpSpPr>
          <p:grpSpPr>
            <a:xfrm>
              <a:off x="6426191" y="1463562"/>
              <a:ext cx="5389877" cy="5071525"/>
              <a:chOff x="6426191" y="1463562"/>
              <a:chExt cx="5389877" cy="5071525"/>
            </a:xfrm>
            <a:solidFill>
              <a:srgbClr val="004C66"/>
            </a:solidFill>
          </p:grpSpPr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D83E9AA3-872E-4BEF-05ED-8FBBE9986250}"/>
                  </a:ext>
                </a:extLst>
              </p:cNvPr>
              <p:cNvSpPr/>
              <p:nvPr/>
            </p:nvSpPr>
            <p:spPr>
              <a:xfrm>
                <a:off x="7376261" y="1993589"/>
                <a:ext cx="3684183" cy="3305728"/>
              </a:xfrm>
              <a:custGeom>
                <a:avLst/>
                <a:gdLst>
                  <a:gd name="csX0" fmla="*/ 107314 w 3684183"/>
                  <a:gd name="csY0" fmla="*/ 674478 h 3305728"/>
                  <a:gd name="csX1" fmla="*/ 49008 w 3684183"/>
                  <a:gd name="csY1" fmla="*/ 646411 h 3305728"/>
                  <a:gd name="csX2" fmla="*/ 11658 w 3684183"/>
                  <a:gd name="csY2" fmla="*/ 621927 h 3305728"/>
                  <a:gd name="csX3" fmla="*/ 22298 w 3684183"/>
                  <a:gd name="csY3" fmla="*/ 574424 h 3305728"/>
                  <a:gd name="csX4" fmla="*/ 66543 w 3684183"/>
                  <a:gd name="csY4" fmla="*/ 569484 h 3305728"/>
                  <a:gd name="csX5" fmla="*/ 83210 w 3684183"/>
                  <a:gd name="csY5" fmla="*/ 567801 h 3305728"/>
                  <a:gd name="csX6" fmla="*/ 62255 w 3684183"/>
                  <a:gd name="csY6" fmla="*/ 549777 h 3305728"/>
                  <a:gd name="csX7" fmla="*/ 20995 w 3684183"/>
                  <a:gd name="csY7" fmla="*/ 512156 h 3305728"/>
                  <a:gd name="csX8" fmla="*/ 36088 w 3684183"/>
                  <a:gd name="csY8" fmla="*/ 472199 h 3305728"/>
                  <a:gd name="csX9" fmla="*/ 80224 w 3684183"/>
                  <a:gd name="csY9" fmla="*/ 474968 h 3305728"/>
                  <a:gd name="csX10" fmla="*/ 149442 w 3684183"/>
                  <a:gd name="csY10" fmla="*/ 497769 h 3305728"/>
                  <a:gd name="csX11" fmla="*/ 174686 w 3684183"/>
                  <a:gd name="csY11" fmla="*/ 506727 h 3305728"/>
                  <a:gd name="csX12" fmla="*/ 177780 w 3684183"/>
                  <a:gd name="csY12" fmla="*/ 501949 h 3305728"/>
                  <a:gd name="csX13" fmla="*/ 160680 w 3684183"/>
                  <a:gd name="csY13" fmla="*/ 480885 h 3305728"/>
                  <a:gd name="csX14" fmla="*/ 113177 w 3684183"/>
                  <a:gd name="csY14" fmla="*/ 415034 h 3305728"/>
                  <a:gd name="csX15" fmla="*/ 114317 w 3684183"/>
                  <a:gd name="csY15" fmla="*/ 373123 h 3305728"/>
                  <a:gd name="csX16" fmla="*/ 158399 w 3684183"/>
                  <a:gd name="csY16" fmla="*/ 368346 h 3305728"/>
                  <a:gd name="csX17" fmla="*/ 196836 w 3684183"/>
                  <a:gd name="csY17" fmla="*/ 391255 h 3305728"/>
                  <a:gd name="csX18" fmla="*/ 294881 w 3684183"/>
                  <a:gd name="csY18" fmla="*/ 475294 h 3305728"/>
                  <a:gd name="csX19" fmla="*/ 324576 w 3684183"/>
                  <a:gd name="csY19" fmla="*/ 501624 h 3305728"/>
                  <a:gd name="csX20" fmla="*/ 324685 w 3684183"/>
                  <a:gd name="csY20" fmla="*/ 467965 h 3305728"/>
                  <a:gd name="csX21" fmla="*/ 331145 w 3684183"/>
                  <a:gd name="csY21" fmla="*/ 401244 h 3305728"/>
                  <a:gd name="csX22" fmla="*/ 341949 w 3684183"/>
                  <a:gd name="csY22" fmla="*/ 378823 h 3305728"/>
                  <a:gd name="csX23" fmla="*/ 383045 w 3684183"/>
                  <a:gd name="csY23" fmla="*/ 375457 h 3305728"/>
                  <a:gd name="csX24" fmla="*/ 403349 w 3684183"/>
                  <a:gd name="csY24" fmla="*/ 405262 h 3305728"/>
                  <a:gd name="csX25" fmla="*/ 438582 w 3684183"/>
                  <a:gd name="csY25" fmla="*/ 505804 h 3305728"/>
                  <a:gd name="csX26" fmla="*/ 447702 w 3684183"/>
                  <a:gd name="csY26" fmla="*/ 535337 h 3305728"/>
                  <a:gd name="csX27" fmla="*/ 487550 w 3684183"/>
                  <a:gd name="csY27" fmla="*/ 589897 h 3305728"/>
                  <a:gd name="csX28" fmla="*/ 757581 w 3684183"/>
                  <a:gd name="csY28" fmla="*/ 782078 h 3305728"/>
                  <a:gd name="csX29" fmla="*/ 1248999 w 3684183"/>
                  <a:gd name="csY29" fmla="*/ 1040002 h 3305728"/>
                  <a:gd name="csX30" fmla="*/ 1547151 w 3684183"/>
                  <a:gd name="csY30" fmla="*/ 1156233 h 3305728"/>
                  <a:gd name="csX31" fmla="*/ 1571201 w 3684183"/>
                  <a:gd name="csY31" fmla="*/ 1163671 h 3305728"/>
                  <a:gd name="csX32" fmla="*/ 1536402 w 3684183"/>
                  <a:gd name="csY32" fmla="*/ 1097385 h 3305728"/>
                  <a:gd name="csX33" fmla="*/ 1510452 w 3684183"/>
                  <a:gd name="csY33" fmla="*/ 1035224 h 3305728"/>
                  <a:gd name="csX34" fmla="*/ 1387815 w 3684183"/>
                  <a:gd name="csY34" fmla="*/ 964052 h 3305728"/>
                  <a:gd name="csX35" fmla="*/ 1431354 w 3684183"/>
                  <a:gd name="csY35" fmla="*/ 842283 h 3305728"/>
                  <a:gd name="csX36" fmla="*/ 1382060 w 3684183"/>
                  <a:gd name="csY36" fmla="*/ 697116 h 3305728"/>
                  <a:gd name="csX37" fmla="*/ 1340041 w 3684183"/>
                  <a:gd name="csY37" fmla="*/ 562807 h 3305728"/>
                  <a:gd name="csX38" fmla="*/ 1443189 w 3684183"/>
                  <a:gd name="csY38" fmla="*/ 467856 h 3305728"/>
                  <a:gd name="csX39" fmla="*/ 1449161 w 3684183"/>
                  <a:gd name="csY39" fmla="*/ 446032 h 3305728"/>
                  <a:gd name="csX40" fmla="*/ 1514741 w 3684183"/>
                  <a:gd name="csY40" fmla="*/ 365740 h 3305728"/>
                  <a:gd name="csX41" fmla="*/ 1591994 w 3684183"/>
                  <a:gd name="csY41" fmla="*/ 364057 h 3305728"/>
                  <a:gd name="csX42" fmla="*/ 1787106 w 3684183"/>
                  <a:gd name="csY42" fmla="*/ 328769 h 3305728"/>
                  <a:gd name="csX43" fmla="*/ 1811753 w 3684183"/>
                  <a:gd name="csY43" fmla="*/ 313406 h 3305728"/>
                  <a:gd name="csX44" fmla="*/ 1967995 w 3684183"/>
                  <a:gd name="csY44" fmla="*/ 345327 h 3305728"/>
                  <a:gd name="csX45" fmla="*/ 1985965 w 3684183"/>
                  <a:gd name="csY45" fmla="*/ 382298 h 3305728"/>
                  <a:gd name="csX46" fmla="*/ 2084444 w 3684183"/>
                  <a:gd name="csY46" fmla="*/ 411993 h 3305728"/>
                  <a:gd name="csX47" fmla="*/ 2108711 w 3684183"/>
                  <a:gd name="csY47" fmla="*/ 514544 h 3305728"/>
                  <a:gd name="csX48" fmla="*/ 2159905 w 3684183"/>
                  <a:gd name="csY48" fmla="*/ 601786 h 3305728"/>
                  <a:gd name="csX49" fmla="*/ 2117451 w 3684183"/>
                  <a:gd name="csY49" fmla="*/ 717963 h 3305728"/>
                  <a:gd name="csX50" fmla="*/ 2094650 w 3684183"/>
                  <a:gd name="csY50" fmla="*/ 770188 h 3305728"/>
                  <a:gd name="csX51" fmla="*/ 2159416 w 3684183"/>
                  <a:gd name="csY51" fmla="*/ 819699 h 3305728"/>
                  <a:gd name="csX52" fmla="*/ 2166636 w 3684183"/>
                  <a:gd name="csY52" fmla="*/ 907538 h 3305728"/>
                  <a:gd name="csX53" fmla="*/ 2063868 w 3684183"/>
                  <a:gd name="csY53" fmla="*/ 995485 h 3305728"/>
                  <a:gd name="csX54" fmla="*/ 2053011 w 3684183"/>
                  <a:gd name="csY54" fmla="*/ 1037722 h 3305728"/>
                  <a:gd name="csX55" fmla="*/ 2030535 w 3684183"/>
                  <a:gd name="csY55" fmla="*/ 1101185 h 3305728"/>
                  <a:gd name="csX56" fmla="*/ 2035747 w 3684183"/>
                  <a:gd name="csY56" fmla="*/ 1137395 h 3305728"/>
                  <a:gd name="csX57" fmla="*/ 2065986 w 3684183"/>
                  <a:gd name="csY57" fmla="*/ 1126809 h 3305728"/>
                  <a:gd name="csX58" fmla="*/ 2797902 w 3684183"/>
                  <a:gd name="csY58" fmla="*/ 680721 h 3305728"/>
                  <a:gd name="csX59" fmla="*/ 3124501 w 3684183"/>
                  <a:gd name="csY59" fmla="*/ 356674 h 3305728"/>
                  <a:gd name="csX60" fmla="*/ 3137585 w 3684183"/>
                  <a:gd name="csY60" fmla="*/ 342179 h 3305728"/>
                  <a:gd name="csX61" fmla="*/ 3177324 w 3684183"/>
                  <a:gd name="csY61" fmla="*/ 277358 h 3305728"/>
                  <a:gd name="csX62" fmla="*/ 3213208 w 3684183"/>
                  <a:gd name="csY62" fmla="*/ 121496 h 3305728"/>
                  <a:gd name="csX63" fmla="*/ 3230201 w 3684183"/>
                  <a:gd name="csY63" fmla="*/ 59282 h 3305728"/>
                  <a:gd name="csX64" fmla="*/ 3236661 w 3684183"/>
                  <a:gd name="csY64" fmla="*/ 43755 h 3305728"/>
                  <a:gd name="csX65" fmla="*/ 3268691 w 3684183"/>
                  <a:gd name="csY65" fmla="*/ 20357 h 3305728"/>
                  <a:gd name="csX66" fmla="*/ 3296704 w 3684183"/>
                  <a:gd name="csY66" fmla="*/ 44841 h 3305728"/>
                  <a:gd name="csX67" fmla="*/ 3313371 w 3684183"/>
                  <a:gd name="csY67" fmla="*/ 121279 h 3305728"/>
                  <a:gd name="csX68" fmla="*/ 3316302 w 3684183"/>
                  <a:gd name="csY68" fmla="*/ 144189 h 3305728"/>
                  <a:gd name="csX69" fmla="*/ 3336823 w 3684183"/>
                  <a:gd name="csY69" fmla="*/ 115253 h 3305728"/>
                  <a:gd name="csX70" fmla="*/ 3408864 w 3684183"/>
                  <a:gd name="csY70" fmla="*/ 25731 h 3305728"/>
                  <a:gd name="csX71" fmla="*/ 3440785 w 3684183"/>
                  <a:gd name="csY71" fmla="*/ 3636 h 3305728"/>
                  <a:gd name="csX72" fmla="*/ 3483456 w 3684183"/>
                  <a:gd name="csY72" fmla="*/ 22040 h 3305728"/>
                  <a:gd name="csX73" fmla="*/ 3485465 w 3684183"/>
                  <a:gd name="csY73" fmla="*/ 63082 h 3305728"/>
                  <a:gd name="csX74" fmla="*/ 3470373 w 3684183"/>
                  <a:gd name="csY74" fmla="*/ 133928 h 3305728"/>
                  <a:gd name="csX75" fmla="*/ 3492685 w 3684183"/>
                  <a:gd name="csY75" fmla="*/ 117370 h 3305728"/>
                  <a:gd name="csX76" fmla="*/ 3552294 w 3684183"/>
                  <a:gd name="csY76" fmla="*/ 81214 h 3305728"/>
                  <a:gd name="csX77" fmla="*/ 3598873 w 3684183"/>
                  <a:gd name="csY77" fmla="*/ 90226 h 3305728"/>
                  <a:gd name="csX78" fmla="*/ 3607722 w 3684183"/>
                  <a:gd name="csY78" fmla="*/ 134417 h 3305728"/>
                  <a:gd name="csX79" fmla="*/ 3595453 w 3684183"/>
                  <a:gd name="csY79" fmla="*/ 162647 h 3305728"/>
                  <a:gd name="csX80" fmla="*/ 3578732 w 3684183"/>
                  <a:gd name="csY80" fmla="*/ 188597 h 3305728"/>
                  <a:gd name="csX81" fmla="*/ 3567875 w 3684183"/>
                  <a:gd name="csY81" fmla="*/ 209932 h 3305728"/>
                  <a:gd name="csX82" fmla="*/ 3598113 w 3684183"/>
                  <a:gd name="csY82" fmla="*/ 199291 h 3305728"/>
                  <a:gd name="csX83" fmla="*/ 3641544 w 3684183"/>
                  <a:gd name="csY83" fmla="*/ 188162 h 3305728"/>
                  <a:gd name="csX84" fmla="*/ 3680034 w 3684183"/>
                  <a:gd name="csY84" fmla="*/ 205697 h 3305728"/>
                  <a:gd name="csX85" fmla="*/ 3675040 w 3684183"/>
                  <a:gd name="csY85" fmla="*/ 242234 h 3305728"/>
                  <a:gd name="csX86" fmla="*/ 3628460 w 3684183"/>
                  <a:gd name="csY86" fmla="*/ 290550 h 3305728"/>
                  <a:gd name="csX87" fmla="*/ 3560003 w 3684183"/>
                  <a:gd name="csY87" fmla="*/ 344567 h 3305728"/>
                  <a:gd name="csX88" fmla="*/ 3580578 w 3684183"/>
                  <a:gd name="csY88" fmla="*/ 345707 h 3305728"/>
                  <a:gd name="csX89" fmla="*/ 3605659 w 3684183"/>
                  <a:gd name="csY89" fmla="*/ 345653 h 3305728"/>
                  <a:gd name="csX90" fmla="*/ 3632532 w 3684183"/>
                  <a:gd name="csY90" fmla="*/ 413025 h 3305728"/>
                  <a:gd name="csX91" fmla="*/ 3586550 w 3684183"/>
                  <a:gd name="csY91" fmla="*/ 448801 h 3305728"/>
                  <a:gd name="csX92" fmla="*/ 3482533 w 3684183"/>
                  <a:gd name="csY92" fmla="*/ 490495 h 3305728"/>
                  <a:gd name="csX93" fmla="*/ 3364293 w 3684183"/>
                  <a:gd name="csY93" fmla="*/ 524099 h 3305728"/>
                  <a:gd name="csX94" fmla="*/ 3274066 w 3684183"/>
                  <a:gd name="csY94" fmla="*/ 648257 h 3305728"/>
                  <a:gd name="csX95" fmla="*/ 2881778 w 3684183"/>
                  <a:gd name="csY95" fmla="*/ 1060740 h 3305728"/>
                  <a:gd name="csX96" fmla="*/ 2375864 w 3684183"/>
                  <a:gd name="csY96" fmla="*/ 1392931 h 3305728"/>
                  <a:gd name="csX97" fmla="*/ 2345517 w 3684183"/>
                  <a:gd name="csY97" fmla="*/ 1439619 h 3305728"/>
                  <a:gd name="csX98" fmla="*/ 2352954 w 3684183"/>
                  <a:gd name="csY98" fmla="*/ 1798791 h 3305728"/>
                  <a:gd name="csX99" fmla="*/ 2405777 w 3684183"/>
                  <a:gd name="csY99" fmla="*/ 2405681 h 3305728"/>
                  <a:gd name="csX100" fmla="*/ 2453008 w 3684183"/>
                  <a:gd name="csY100" fmla="*/ 2656548 h 3305728"/>
                  <a:gd name="csX101" fmla="*/ 2456645 w 3684183"/>
                  <a:gd name="csY101" fmla="*/ 2672998 h 3305728"/>
                  <a:gd name="csX102" fmla="*/ 2426081 w 3684183"/>
                  <a:gd name="csY102" fmla="*/ 2715017 h 3305728"/>
                  <a:gd name="csX103" fmla="*/ 2379121 w 3684183"/>
                  <a:gd name="csY103" fmla="*/ 2723051 h 3305728"/>
                  <a:gd name="csX104" fmla="*/ 2368481 w 3684183"/>
                  <a:gd name="csY104" fmla="*/ 2729240 h 3305728"/>
                  <a:gd name="csX105" fmla="*/ 2419295 w 3684183"/>
                  <a:gd name="csY105" fmla="*/ 2986024 h 3305728"/>
                  <a:gd name="csX106" fmla="*/ 2470814 w 3684183"/>
                  <a:gd name="csY106" fmla="*/ 3247478 h 3305728"/>
                  <a:gd name="csX107" fmla="*/ 2218210 w 3684183"/>
                  <a:gd name="csY107" fmla="*/ 3256435 h 3305728"/>
                  <a:gd name="csX108" fmla="*/ 2139221 w 3684183"/>
                  <a:gd name="csY108" fmla="*/ 2750521 h 3305728"/>
                  <a:gd name="csX109" fmla="*/ 2421412 w 3684183"/>
                  <a:gd name="csY109" fmla="*/ 2677775 h 3305728"/>
                  <a:gd name="csX110" fmla="*/ 2414409 w 3684183"/>
                  <a:gd name="csY110" fmla="*/ 2644659 h 3305728"/>
                  <a:gd name="csX111" fmla="*/ 2359414 w 3684183"/>
                  <a:gd name="csY111" fmla="*/ 2318277 h 3305728"/>
                  <a:gd name="csX112" fmla="*/ 2316690 w 3684183"/>
                  <a:gd name="csY112" fmla="*/ 1794991 h 3305728"/>
                  <a:gd name="csX113" fmla="*/ 2311315 w 3684183"/>
                  <a:gd name="csY113" fmla="*/ 1460900 h 3305728"/>
                  <a:gd name="csX114" fmla="*/ 2313649 w 3684183"/>
                  <a:gd name="csY114" fmla="*/ 1421704 h 3305728"/>
                  <a:gd name="csX115" fmla="*/ 2341499 w 3684183"/>
                  <a:gd name="csY115" fmla="*/ 1377187 h 3305728"/>
                  <a:gd name="csX116" fmla="*/ 2529609 w 3684183"/>
                  <a:gd name="csY116" fmla="*/ 1270619 h 3305728"/>
                  <a:gd name="csX117" fmla="*/ 3204739 w 3684183"/>
                  <a:gd name="csY117" fmla="*/ 680124 h 3305728"/>
                  <a:gd name="csX118" fmla="*/ 3213154 w 3684183"/>
                  <a:gd name="csY118" fmla="*/ 668941 h 3305728"/>
                  <a:gd name="csX119" fmla="*/ 3215706 w 3684183"/>
                  <a:gd name="csY119" fmla="*/ 659223 h 3305728"/>
                  <a:gd name="csX120" fmla="*/ 3041929 w 3684183"/>
                  <a:gd name="csY120" fmla="*/ 503144 h 3305728"/>
                  <a:gd name="csX121" fmla="*/ 3025642 w 3684183"/>
                  <a:gd name="csY121" fmla="*/ 516607 h 3305728"/>
                  <a:gd name="csX122" fmla="*/ 2162836 w 3684183"/>
                  <a:gd name="csY122" fmla="*/ 1115354 h 3305728"/>
                  <a:gd name="csX123" fmla="*/ 2140035 w 3684183"/>
                  <a:gd name="csY123" fmla="*/ 1126212 h 3305728"/>
                  <a:gd name="csX124" fmla="*/ 2045736 w 3684183"/>
                  <a:gd name="csY124" fmla="*/ 1174094 h 3305728"/>
                  <a:gd name="csX125" fmla="*/ 2058548 w 3684183"/>
                  <a:gd name="csY125" fmla="*/ 1230663 h 3305728"/>
                  <a:gd name="csX126" fmla="*/ 2067071 w 3684183"/>
                  <a:gd name="csY126" fmla="*/ 1439836 h 3305728"/>
                  <a:gd name="csX127" fmla="*/ 2046442 w 3684183"/>
                  <a:gd name="csY127" fmla="*/ 1500313 h 3305728"/>
                  <a:gd name="csX128" fmla="*/ 1969949 w 3684183"/>
                  <a:gd name="csY128" fmla="*/ 1523929 h 3305728"/>
                  <a:gd name="csX129" fmla="*/ 1906161 w 3684183"/>
                  <a:gd name="csY129" fmla="*/ 1474635 h 3305728"/>
                  <a:gd name="csX130" fmla="*/ 1857952 w 3684183"/>
                  <a:gd name="csY130" fmla="*/ 1412692 h 3305728"/>
                  <a:gd name="csX131" fmla="*/ 1843620 w 3684183"/>
                  <a:gd name="csY131" fmla="*/ 1393908 h 3305728"/>
                  <a:gd name="csX132" fmla="*/ 1837214 w 3684183"/>
                  <a:gd name="csY132" fmla="*/ 1395862 h 3305728"/>
                  <a:gd name="csX133" fmla="*/ 1852035 w 3684183"/>
                  <a:gd name="csY133" fmla="*/ 2816319 h 3305728"/>
                  <a:gd name="csX134" fmla="*/ 2095247 w 3684183"/>
                  <a:gd name="csY134" fmla="*/ 2759913 h 3305728"/>
                  <a:gd name="csX135" fmla="*/ 2112728 w 3684183"/>
                  <a:gd name="csY135" fmla="*/ 2924407 h 3305728"/>
                  <a:gd name="csX136" fmla="*/ 2139546 w 3684183"/>
                  <a:gd name="csY136" fmla="*/ 3090747 h 3305728"/>
                  <a:gd name="csX137" fmla="*/ 2169242 w 3684183"/>
                  <a:gd name="csY137" fmla="*/ 3256978 h 3305728"/>
                  <a:gd name="csX138" fmla="*/ 1894488 w 3684183"/>
                  <a:gd name="csY138" fmla="*/ 3265555 h 3305728"/>
                  <a:gd name="csX139" fmla="*/ 1876682 w 3684183"/>
                  <a:gd name="csY139" fmla="*/ 3156490 h 3305728"/>
                  <a:gd name="csX140" fmla="*/ 1841557 w 3684183"/>
                  <a:gd name="csY140" fmla="*/ 2954646 h 3305728"/>
                  <a:gd name="csX141" fmla="*/ 1809527 w 3684183"/>
                  <a:gd name="csY141" fmla="*/ 2924299 h 3305728"/>
                  <a:gd name="csX142" fmla="*/ 1792209 w 3684183"/>
                  <a:gd name="csY142" fmla="*/ 2970009 h 3305728"/>
                  <a:gd name="csX143" fmla="*/ 1752524 w 3684183"/>
                  <a:gd name="csY143" fmla="*/ 3124949 h 3305728"/>
                  <a:gd name="csX144" fmla="*/ 1707194 w 3684183"/>
                  <a:gd name="csY144" fmla="*/ 3257630 h 3305728"/>
                  <a:gd name="csX145" fmla="*/ 1680592 w 3684183"/>
                  <a:gd name="csY145" fmla="*/ 3277282 h 3305728"/>
                  <a:gd name="csX146" fmla="*/ 1422614 w 3684183"/>
                  <a:gd name="csY146" fmla="*/ 3290420 h 3305728"/>
                  <a:gd name="csX147" fmla="*/ 1414199 w 3684183"/>
                  <a:gd name="csY147" fmla="*/ 3286837 h 3305728"/>
                  <a:gd name="csX148" fmla="*/ 1521853 w 3684183"/>
                  <a:gd name="csY148" fmla="*/ 2745255 h 3305728"/>
                  <a:gd name="csX149" fmla="*/ 1815608 w 3684183"/>
                  <a:gd name="csY149" fmla="*/ 2812193 h 3305728"/>
                  <a:gd name="csX150" fmla="*/ 1800950 w 3684183"/>
                  <a:gd name="csY150" fmla="*/ 1378002 h 3305728"/>
                  <a:gd name="csX151" fmla="*/ 1793566 w 3684183"/>
                  <a:gd name="csY151" fmla="*/ 1376319 h 3305728"/>
                  <a:gd name="csX152" fmla="*/ 1781677 w 3684183"/>
                  <a:gd name="csY152" fmla="*/ 1399826 h 3305728"/>
                  <a:gd name="csX153" fmla="*/ 1729832 w 3684183"/>
                  <a:gd name="csY153" fmla="*/ 1486253 h 3305728"/>
                  <a:gd name="csX154" fmla="*/ 1691776 w 3684183"/>
                  <a:gd name="csY154" fmla="*/ 1523060 h 3305728"/>
                  <a:gd name="csX155" fmla="*/ 1601657 w 3684183"/>
                  <a:gd name="csY155" fmla="*/ 1505905 h 3305728"/>
                  <a:gd name="csX156" fmla="*/ 1572341 w 3684183"/>
                  <a:gd name="csY156" fmla="*/ 1410303 h 3305728"/>
                  <a:gd name="csX157" fmla="*/ 1577770 w 3684183"/>
                  <a:gd name="csY157" fmla="*/ 1222845 h 3305728"/>
                  <a:gd name="csX158" fmla="*/ 1578964 w 3684183"/>
                  <a:gd name="csY158" fmla="*/ 1203410 h 3305728"/>
                  <a:gd name="csX159" fmla="*/ 1551440 w 3684183"/>
                  <a:gd name="csY159" fmla="*/ 1192172 h 3305728"/>
                  <a:gd name="csX160" fmla="*/ 1067242 w 3684183"/>
                  <a:gd name="csY160" fmla="*/ 997385 h 3305728"/>
                  <a:gd name="csX161" fmla="*/ 656713 w 3684183"/>
                  <a:gd name="csY161" fmla="*/ 754825 h 3305728"/>
                  <a:gd name="csX162" fmla="*/ 589992 w 3684183"/>
                  <a:gd name="csY162" fmla="*/ 707105 h 3305728"/>
                  <a:gd name="csX163" fmla="*/ 479027 w 3684183"/>
                  <a:gd name="csY163" fmla="*/ 911936 h 3305728"/>
                  <a:gd name="csX164" fmla="*/ 497268 w 3684183"/>
                  <a:gd name="csY164" fmla="*/ 922576 h 3305728"/>
                  <a:gd name="csX165" fmla="*/ 1102801 w 3684183"/>
                  <a:gd name="csY165" fmla="*/ 1327405 h 3305728"/>
                  <a:gd name="csX166" fmla="*/ 1298185 w 3684183"/>
                  <a:gd name="csY166" fmla="*/ 1426427 h 3305728"/>
                  <a:gd name="csX167" fmla="*/ 1344981 w 3684183"/>
                  <a:gd name="csY167" fmla="*/ 1443690 h 3305728"/>
                  <a:gd name="csX168" fmla="*/ 1359693 w 3684183"/>
                  <a:gd name="csY168" fmla="*/ 1467143 h 3305728"/>
                  <a:gd name="csX169" fmla="*/ 1357522 w 3684183"/>
                  <a:gd name="csY169" fmla="*/ 1554222 h 3305728"/>
                  <a:gd name="csX170" fmla="*/ 1343461 w 3684183"/>
                  <a:gd name="csY170" fmla="*/ 1769964 h 3305728"/>
                  <a:gd name="csX171" fmla="*/ 1277284 w 3684183"/>
                  <a:gd name="csY171" fmla="*/ 2208180 h 3305728"/>
                  <a:gd name="csX172" fmla="*/ 1175873 w 3684183"/>
                  <a:gd name="csY172" fmla="*/ 2642813 h 3305728"/>
                  <a:gd name="csX173" fmla="*/ 1172996 w 3684183"/>
                  <a:gd name="csY173" fmla="*/ 2663931 h 3305728"/>
                  <a:gd name="csX174" fmla="*/ 1479291 w 3684183"/>
                  <a:gd name="csY174" fmla="*/ 2734941 h 3305728"/>
                  <a:gd name="csX175" fmla="*/ 1363711 w 3684183"/>
                  <a:gd name="csY175" fmla="*/ 3294057 h 3305728"/>
                  <a:gd name="csX176" fmla="*/ 1130162 w 3684183"/>
                  <a:gd name="csY176" fmla="*/ 3305729 h 3305728"/>
                  <a:gd name="csX177" fmla="*/ 1152312 w 3684183"/>
                  <a:gd name="csY177" fmla="*/ 3163819 h 3305728"/>
                  <a:gd name="csX178" fmla="*/ 1240747 w 3684183"/>
                  <a:gd name="csY178" fmla="*/ 2795418 h 3305728"/>
                  <a:gd name="csX179" fmla="*/ 1258934 w 3684183"/>
                  <a:gd name="csY179" fmla="*/ 2722454 h 3305728"/>
                  <a:gd name="csX180" fmla="*/ 1238522 w 3684183"/>
                  <a:gd name="csY180" fmla="*/ 2715125 h 3305728"/>
                  <a:gd name="csX181" fmla="*/ 1153832 w 3684183"/>
                  <a:gd name="csY181" fmla="*/ 2695147 h 3305728"/>
                  <a:gd name="csX182" fmla="*/ 1133908 w 3684183"/>
                  <a:gd name="csY182" fmla="*/ 2660837 h 3305728"/>
                  <a:gd name="csX183" fmla="*/ 1277935 w 3684183"/>
                  <a:gd name="csY183" fmla="*/ 2017302 h 3305728"/>
                  <a:gd name="csX184" fmla="*/ 1308228 w 3684183"/>
                  <a:gd name="csY184" fmla="*/ 1763721 h 3305728"/>
                  <a:gd name="csX185" fmla="*/ 1326252 w 3684183"/>
                  <a:gd name="csY185" fmla="*/ 1506068 h 3305728"/>
                  <a:gd name="csX186" fmla="*/ 1326360 w 3684183"/>
                  <a:gd name="csY186" fmla="*/ 1474906 h 3305728"/>
                  <a:gd name="csX187" fmla="*/ 1164309 w 3684183"/>
                  <a:gd name="csY187" fmla="*/ 1395862 h 3305728"/>
                  <a:gd name="csX188" fmla="*/ 547919 w 3684183"/>
                  <a:gd name="csY188" fmla="*/ 1007863 h 3305728"/>
                  <a:gd name="csX189" fmla="*/ 377182 w 3684183"/>
                  <a:gd name="csY189" fmla="*/ 857647 h 3305728"/>
                  <a:gd name="csX190" fmla="*/ 367410 w 3684183"/>
                  <a:gd name="csY190" fmla="*/ 847604 h 3305728"/>
                  <a:gd name="csX191" fmla="*/ 283317 w 3684183"/>
                  <a:gd name="csY191" fmla="*/ 799884 h 3305728"/>
                  <a:gd name="csX192" fmla="*/ 116923 w 3684183"/>
                  <a:gd name="csY192" fmla="*/ 759711 h 3305728"/>
                  <a:gd name="csX193" fmla="*/ 70452 w 3684183"/>
                  <a:gd name="csY193" fmla="*/ 740547 h 3305728"/>
                  <a:gd name="csX194" fmla="*/ 71484 w 3684183"/>
                  <a:gd name="csY194" fmla="*/ 691687 h 3305728"/>
                  <a:gd name="csX195" fmla="*/ 107423 w 3684183"/>
                  <a:gd name="csY195" fmla="*/ 674587 h 3305728"/>
                  <a:gd name="csX196" fmla="*/ 1552689 w 3684183"/>
                  <a:gd name="csY196" fmla="*/ 792067 h 3305728"/>
                  <a:gd name="csX197" fmla="*/ 1522016 w 3684183"/>
                  <a:gd name="csY197" fmla="*/ 892283 h 3305728"/>
                  <a:gd name="csX198" fmla="*/ 1519247 w 3684183"/>
                  <a:gd name="csY198" fmla="*/ 907864 h 3305728"/>
                  <a:gd name="csX199" fmla="*/ 1589768 w 3684183"/>
                  <a:gd name="csY199" fmla="*/ 1119697 h 3305728"/>
                  <a:gd name="csX200" fmla="*/ 1657791 w 3684183"/>
                  <a:gd name="csY200" fmla="*/ 1189078 h 3305728"/>
                  <a:gd name="csX201" fmla="*/ 2006106 w 3684183"/>
                  <a:gd name="csY201" fmla="*/ 1063183 h 3305728"/>
                  <a:gd name="csX202" fmla="*/ 2033250 w 3684183"/>
                  <a:gd name="csY202" fmla="*/ 830449 h 3305728"/>
                  <a:gd name="csX203" fmla="*/ 2017777 w 3684183"/>
                  <a:gd name="csY203" fmla="*/ 802110 h 3305728"/>
                  <a:gd name="csX204" fmla="*/ 1984879 w 3684183"/>
                  <a:gd name="csY204" fmla="*/ 753685 h 3305728"/>
                  <a:gd name="csX205" fmla="*/ 1972881 w 3684183"/>
                  <a:gd name="csY205" fmla="*/ 716606 h 3305728"/>
                  <a:gd name="csX206" fmla="*/ 1853067 w 3684183"/>
                  <a:gd name="csY206" fmla="*/ 678332 h 3305728"/>
                  <a:gd name="csX207" fmla="*/ 1723046 w 3684183"/>
                  <a:gd name="csY207" fmla="*/ 681807 h 3305728"/>
                  <a:gd name="csX208" fmla="*/ 1640310 w 3684183"/>
                  <a:gd name="csY208" fmla="*/ 713674 h 3305728"/>
                  <a:gd name="csX209" fmla="*/ 1552743 w 3684183"/>
                  <a:gd name="csY209" fmla="*/ 792012 h 3305728"/>
                  <a:gd name="csX210" fmla="*/ 3572163 w 3684183"/>
                  <a:gd name="csY210" fmla="*/ 115416 h 3305728"/>
                  <a:gd name="csX211" fmla="*/ 3515866 w 3684183"/>
                  <a:gd name="csY211" fmla="*/ 145872 h 3305728"/>
                  <a:gd name="csX212" fmla="*/ 3429113 w 3684183"/>
                  <a:gd name="csY212" fmla="*/ 233765 h 3305728"/>
                  <a:gd name="csX213" fmla="*/ 3406529 w 3684183"/>
                  <a:gd name="csY213" fmla="*/ 254503 h 3305728"/>
                  <a:gd name="csX214" fmla="*/ 3383348 w 3684183"/>
                  <a:gd name="csY214" fmla="*/ 256023 h 3305728"/>
                  <a:gd name="csX215" fmla="*/ 3375151 w 3684183"/>
                  <a:gd name="csY215" fmla="*/ 231973 h 3305728"/>
                  <a:gd name="csX216" fmla="*/ 3386660 w 3684183"/>
                  <a:gd name="csY216" fmla="*/ 206457 h 3305728"/>
                  <a:gd name="csX217" fmla="*/ 3441274 w 3684183"/>
                  <a:gd name="csY217" fmla="*/ 86480 h 3305728"/>
                  <a:gd name="csX218" fmla="*/ 3447137 w 3684183"/>
                  <a:gd name="csY218" fmla="*/ 38652 h 3305728"/>
                  <a:gd name="csX219" fmla="*/ 3409678 w 3684183"/>
                  <a:gd name="csY219" fmla="*/ 77523 h 3305728"/>
                  <a:gd name="csX220" fmla="*/ 3329603 w 3684183"/>
                  <a:gd name="csY220" fmla="*/ 196088 h 3305728"/>
                  <a:gd name="csX221" fmla="*/ 3309190 w 3684183"/>
                  <a:gd name="csY221" fmla="*/ 226110 h 3305728"/>
                  <a:gd name="csX222" fmla="*/ 3285086 w 3684183"/>
                  <a:gd name="csY222" fmla="*/ 233927 h 3305728"/>
                  <a:gd name="csX223" fmla="*/ 3270971 w 3684183"/>
                  <a:gd name="csY223" fmla="*/ 212592 h 3305728"/>
                  <a:gd name="csX224" fmla="*/ 3273034 w 3684183"/>
                  <a:gd name="csY224" fmla="*/ 184851 h 3305728"/>
                  <a:gd name="csX225" fmla="*/ 3265379 w 3684183"/>
                  <a:gd name="csY225" fmla="*/ 77848 h 3305728"/>
                  <a:gd name="csX226" fmla="*/ 3189593 w 3684183"/>
                  <a:gd name="csY226" fmla="*/ 338161 h 3305728"/>
                  <a:gd name="csX227" fmla="*/ 3358810 w 3684183"/>
                  <a:gd name="csY227" fmla="*/ 488594 h 3305728"/>
                  <a:gd name="csX228" fmla="*/ 3504520 w 3684183"/>
                  <a:gd name="csY228" fmla="*/ 443969 h 3305728"/>
                  <a:gd name="csX229" fmla="*/ 3578786 w 3684183"/>
                  <a:gd name="csY229" fmla="*/ 411179 h 3305728"/>
                  <a:gd name="csX230" fmla="*/ 3605062 w 3684183"/>
                  <a:gd name="csY230" fmla="*/ 389084 h 3305728"/>
                  <a:gd name="csX231" fmla="*/ 3602239 w 3684183"/>
                  <a:gd name="csY231" fmla="*/ 382569 h 3305728"/>
                  <a:gd name="csX232" fmla="*/ 3570480 w 3684183"/>
                  <a:gd name="csY232" fmla="*/ 385392 h 3305728"/>
                  <a:gd name="csX233" fmla="*/ 3475801 w 3684183"/>
                  <a:gd name="csY233" fmla="*/ 411342 h 3305728"/>
                  <a:gd name="csX234" fmla="*/ 3454249 w 3684183"/>
                  <a:gd name="csY234" fmla="*/ 416282 h 3305728"/>
                  <a:gd name="csX235" fmla="*/ 3434814 w 3684183"/>
                  <a:gd name="csY235" fmla="*/ 404067 h 3305728"/>
                  <a:gd name="csX236" fmla="*/ 3439048 w 3684183"/>
                  <a:gd name="csY236" fmla="*/ 384144 h 3305728"/>
                  <a:gd name="csX237" fmla="*/ 3458700 w 3684183"/>
                  <a:gd name="csY237" fmla="*/ 368671 h 3305728"/>
                  <a:gd name="csX238" fmla="*/ 3610545 w 3684183"/>
                  <a:gd name="csY238" fmla="*/ 257597 h 3305728"/>
                  <a:gd name="csX239" fmla="*/ 3638504 w 3684183"/>
                  <a:gd name="csY239" fmla="*/ 224047 h 3305728"/>
                  <a:gd name="csX240" fmla="*/ 3585084 w 3684183"/>
                  <a:gd name="csY240" fmla="*/ 245491 h 3305728"/>
                  <a:gd name="csX241" fmla="*/ 3482696 w 3684183"/>
                  <a:gd name="csY241" fmla="*/ 309280 h 3305728"/>
                  <a:gd name="csX242" fmla="*/ 3458863 w 3684183"/>
                  <a:gd name="csY242" fmla="*/ 323666 h 3305728"/>
                  <a:gd name="csX243" fmla="*/ 3436497 w 3684183"/>
                  <a:gd name="csY243" fmla="*/ 318997 h 3305728"/>
                  <a:gd name="csX244" fmla="*/ 3434379 w 3684183"/>
                  <a:gd name="csY244" fmla="*/ 296251 h 3305728"/>
                  <a:gd name="csX245" fmla="*/ 3450231 w 3684183"/>
                  <a:gd name="csY245" fmla="*/ 277032 h 3305728"/>
                  <a:gd name="csX246" fmla="*/ 3549362 w 3684183"/>
                  <a:gd name="csY246" fmla="*/ 166067 h 3305728"/>
                  <a:gd name="csX247" fmla="*/ 3572109 w 3684183"/>
                  <a:gd name="csY247" fmla="*/ 115470 h 3305728"/>
                  <a:gd name="csX248" fmla="*/ 66815 w 3684183"/>
                  <a:gd name="csY248" fmla="*/ 608246 h 3305728"/>
                  <a:gd name="csX249" fmla="*/ 65566 w 3684183"/>
                  <a:gd name="csY249" fmla="*/ 615032 h 3305728"/>
                  <a:gd name="csX250" fmla="*/ 153079 w 3684183"/>
                  <a:gd name="csY250" fmla="*/ 650808 h 3305728"/>
                  <a:gd name="csX251" fmla="*/ 221211 w 3684183"/>
                  <a:gd name="csY251" fmla="*/ 676704 h 3305728"/>
                  <a:gd name="csX252" fmla="*/ 237443 w 3684183"/>
                  <a:gd name="csY252" fmla="*/ 702436 h 3305728"/>
                  <a:gd name="csX253" fmla="*/ 210842 w 3684183"/>
                  <a:gd name="csY253" fmla="*/ 717040 h 3305728"/>
                  <a:gd name="csX254" fmla="*/ 191407 w 3684183"/>
                  <a:gd name="csY254" fmla="*/ 714217 h 3305728"/>
                  <a:gd name="csX255" fmla="*/ 118063 w 3684183"/>
                  <a:gd name="csY255" fmla="*/ 718017 h 3305728"/>
                  <a:gd name="csX256" fmla="*/ 334891 w 3684183"/>
                  <a:gd name="csY256" fmla="*/ 777029 h 3305728"/>
                  <a:gd name="csX257" fmla="*/ 412198 w 3684183"/>
                  <a:gd name="csY257" fmla="*/ 634087 h 3305728"/>
                  <a:gd name="csX258" fmla="*/ 419038 w 3684183"/>
                  <a:gd name="csY258" fmla="*/ 552329 h 3305728"/>
                  <a:gd name="csX259" fmla="*/ 380711 w 3684183"/>
                  <a:gd name="csY259" fmla="*/ 444132 h 3305728"/>
                  <a:gd name="csX260" fmla="*/ 369310 w 3684183"/>
                  <a:gd name="csY260" fmla="*/ 420897 h 3305728"/>
                  <a:gd name="csX261" fmla="*/ 366704 w 3684183"/>
                  <a:gd name="csY261" fmla="*/ 514001 h 3305728"/>
                  <a:gd name="csX262" fmla="*/ 369744 w 3684183"/>
                  <a:gd name="csY262" fmla="*/ 541797 h 3305728"/>
                  <a:gd name="csX263" fmla="*/ 341406 w 3684183"/>
                  <a:gd name="csY263" fmla="*/ 558626 h 3305728"/>
                  <a:gd name="csX264" fmla="*/ 300201 w 3684183"/>
                  <a:gd name="csY264" fmla="*/ 530288 h 3305728"/>
                  <a:gd name="csX265" fmla="*/ 182612 w 3684183"/>
                  <a:gd name="csY265" fmla="*/ 426163 h 3305728"/>
                  <a:gd name="csX266" fmla="*/ 152591 w 3684183"/>
                  <a:gd name="csY266" fmla="*/ 412699 h 3305728"/>
                  <a:gd name="csX267" fmla="*/ 187064 w 3684183"/>
                  <a:gd name="csY267" fmla="*/ 455044 h 3305728"/>
                  <a:gd name="csX268" fmla="*/ 261005 w 3684183"/>
                  <a:gd name="csY268" fmla="*/ 531862 h 3305728"/>
                  <a:gd name="csX269" fmla="*/ 281688 w 3684183"/>
                  <a:gd name="csY269" fmla="*/ 558084 h 3305728"/>
                  <a:gd name="csX270" fmla="*/ 279680 w 3684183"/>
                  <a:gd name="csY270" fmla="*/ 580885 h 3305728"/>
                  <a:gd name="csX271" fmla="*/ 257910 w 3684183"/>
                  <a:gd name="csY271" fmla="*/ 588322 h 3305728"/>
                  <a:gd name="csX272" fmla="*/ 219311 w 3684183"/>
                  <a:gd name="csY272" fmla="*/ 572036 h 3305728"/>
                  <a:gd name="csX273" fmla="*/ 114914 w 3684183"/>
                  <a:gd name="csY273" fmla="*/ 523990 h 3305728"/>
                  <a:gd name="csX274" fmla="*/ 89019 w 3684183"/>
                  <a:gd name="csY274" fmla="*/ 516390 h 3305728"/>
                  <a:gd name="csX275" fmla="*/ 108074 w 3684183"/>
                  <a:gd name="csY275" fmla="*/ 536857 h 3305728"/>
                  <a:gd name="csX276" fmla="*/ 203567 w 3684183"/>
                  <a:gd name="csY276" fmla="*/ 595760 h 3305728"/>
                  <a:gd name="csX277" fmla="*/ 222188 w 3684183"/>
                  <a:gd name="csY277" fmla="*/ 608192 h 3305728"/>
                  <a:gd name="csX278" fmla="*/ 228432 w 3684183"/>
                  <a:gd name="csY278" fmla="*/ 635607 h 3305728"/>
                  <a:gd name="csX279" fmla="*/ 204165 w 3684183"/>
                  <a:gd name="csY279" fmla="*/ 644294 h 3305728"/>
                  <a:gd name="csX280" fmla="*/ 169800 w 3684183"/>
                  <a:gd name="csY280" fmla="*/ 632079 h 3305728"/>
                  <a:gd name="csX281" fmla="*/ 66869 w 3684183"/>
                  <a:gd name="csY281" fmla="*/ 608192 h 3305728"/>
                  <a:gd name="csX282" fmla="*/ 1822665 w 3684183"/>
                  <a:gd name="csY282" fmla="*/ 1259436 h 3305728"/>
                  <a:gd name="csX283" fmla="*/ 1960503 w 3684183"/>
                  <a:gd name="csY283" fmla="*/ 1476155 h 3305728"/>
                  <a:gd name="csX284" fmla="*/ 1979341 w 3684183"/>
                  <a:gd name="csY284" fmla="*/ 1488261 h 3305728"/>
                  <a:gd name="csX285" fmla="*/ 2019460 w 3684183"/>
                  <a:gd name="csY285" fmla="*/ 1473278 h 3305728"/>
                  <a:gd name="csX286" fmla="*/ 2032652 w 3684183"/>
                  <a:gd name="csY286" fmla="*/ 1416166 h 3305728"/>
                  <a:gd name="csX287" fmla="*/ 2007083 w 3684183"/>
                  <a:gd name="csY287" fmla="*/ 1180392 h 3305728"/>
                  <a:gd name="csX288" fmla="*/ 1998342 w 3684183"/>
                  <a:gd name="csY288" fmla="*/ 1160414 h 3305728"/>
                  <a:gd name="csX289" fmla="*/ 1822719 w 3684183"/>
                  <a:gd name="csY289" fmla="*/ 1259381 h 3305728"/>
                  <a:gd name="csX290" fmla="*/ 1614197 w 3684183"/>
                  <a:gd name="csY290" fmla="*/ 1214756 h 3305728"/>
                  <a:gd name="csX291" fmla="*/ 1609529 w 3684183"/>
                  <a:gd name="csY291" fmla="*/ 1231477 h 3305728"/>
                  <a:gd name="csX292" fmla="*/ 1615446 w 3684183"/>
                  <a:gd name="csY292" fmla="*/ 1446622 h 3305728"/>
                  <a:gd name="csX293" fmla="*/ 1626901 w 3684183"/>
                  <a:gd name="csY293" fmla="*/ 1478109 h 3305728"/>
                  <a:gd name="csX294" fmla="*/ 1676846 w 3684183"/>
                  <a:gd name="csY294" fmla="*/ 1489293 h 3305728"/>
                  <a:gd name="csX295" fmla="*/ 1704045 w 3684183"/>
                  <a:gd name="csY295" fmla="*/ 1461171 h 3305728"/>
                  <a:gd name="csX296" fmla="*/ 1779234 w 3684183"/>
                  <a:gd name="csY296" fmla="*/ 1287611 h 3305728"/>
                  <a:gd name="csX297" fmla="*/ 1780809 w 3684183"/>
                  <a:gd name="csY297" fmla="*/ 1259924 h 3305728"/>
                  <a:gd name="csX298" fmla="*/ 1614143 w 3684183"/>
                  <a:gd name="csY298" fmla="*/ 1214756 h 3305728"/>
                  <a:gd name="csX299" fmla="*/ 3067444 w 3684183"/>
                  <a:gd name="csY299" fmla="*/ 475945 h 3305728"/>
                  <a:gd name="csX300" fmla="*/ 3238344 w 3684183"/>
                  <a:gd name="csY300" fmla="*/ 634739 h 3305728"/>
                  <a:gd name="csX301" fmla="*/ 3323197 w 3684183"/>
                  <a:gd name="csY301" fmla="*/ 510201 h 3305728"/>
                  <a:gd name="csX302" fmla="*/ 3166194 w 3684183"/>
                  <a:gd name="csY302" fmla="*/ 364708 h 3305728"/>
                  <a:gd name="csX303" fmla="*/ 3067444 w 3684183"/>
                  <a:gd name="csY303" fmla="*/ 475891 h 3305728"/>
                  <a:gd name="csX304" fmla="*/ 461817 w 3684183"/>
                  <a:gd name="csY304" fmla="*/ 614978 h 3305728"/>
                  <a:gd name="csX305" fmla="*/ 367844 w 3684183"/>
                  <a:gd name="csY305" fmla="*/ 798961 h 3305728"/>
                  <a:gd name="csX306" fmla="*/ 410515 w 3684183"/>
                  <a:gd name="csY306" fmla="*/ 838809 h 3305728"/>
                  <a:gd name="csX307" fmla="*/ 453023 w 3684183"/>
                  <a:gd name="csY307" fmla="*/ 878222 h 3305728"/>
                  <a:gd name="csX308" fmla="*/ 561165 w 3684183"/>
                  <a:gd name="csY308" fmla="*/ 688647 h 3305728"/>
                  <a:gd name="csX309" fmla="*/ 461763 w 3684183"/>
                  <a:gd name="csY309" fmla="*/ 614978 h 3305728"/>
                  <a:gd name="csX310" fmla="*/ 2073206 w 3684183"/>
                  <a:gd name="csY310" fmla="*/ 964052 h 3305728"/>
                  <a:gd name="csX311" fmla="*/ 2128689 w 3684183"/>
                  <a:gd name="csY311" fmla="*/ 910687 h 3305728"/>
                  <a:gd name="csX312" fmla="*/ 2117180 w 3684183"/>
                  <a:gd name="csY312" fmla="*/ 822957 h 3305728"/>
                  <a:gd name="csX313" fmla="*/ 2073152 w 3684183"/>
                  <a:gd name="csY313" fmla="*/ 818939 h 3305728"/>
                  <a:gd name="csX314" fmla="*/ 2073152 w 3684183"/>
                  <a:gd name="csY314" fmla="*/ 964052 h 3305728"/>
                  <a:gd name="csX315" fmla="*/ 1475382 w 3684183"/>
                  <a:gd name="csY315" fmla="*/ 869808 h 3305728"/>
                  <a:gd name="csX316" fmla="*/ 1417131 w 3684183"/>
                  <a:gd name="csY316" fmla="*/ 937777 h 3305728"/>
                  <a:gd name="csX317" fmla="*/ 1497152 w 3684183"/>
                  <a:gd name="csY317" fmla="*/ 997711 h 3305728"/>
                  <a:gd name="csX318" fmla="*/ 1475436 w 3684183"/>
                  <a:gd name="csY318" fmla="*/ 869808 h 33057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</a:cxnLst>
                <a:rect l="l" t="t" r="r" b="b"/>
                <a:pathLst>
                  <a:path w="3684183" h="3305728">
                    <a:moveTo>
                      <a:pt x="107314" y="674478"/>
                    </a:moveTo>
                    <a:cubicBezTo>
                      <a:pt x="85327" y="664000"/>
                      <a:pt x="66761" y="655966"/>
                      <a:pt x="49008" y="646411"/>
                    </a:cubicBezTo>
                    <a:cubicBezTo>
                      <a:pt x="35925" y="639353"/>
                      <a:pt x="22407" y="631970"/>
                      <a:pt x="11658" y="621927"/>
                    </a:cubicBezTo>
                    <a:cubicBezTo>
                      <a:pt x="-7397" y="604283"/>
                      <a:pt x="-2566" y="582188"/>
                      <a:pt x="22298" y="574424"/>
                    </a:cubicBezTo>
                    <a:cubicBezTo>
                      <a:pt x="36196" y="570081"/>
                      <a:pt x="51723" y="570950"/>
                      <a:pt x="66543" y="569484"/>
                    </a:cubicBezTo>
                    <a:cubicBezTo>
                      <a:pt x="70126" y="569104"/>
                      <a:pt x="73764" y="568778"/>
                      <a:pt x="83210" y="567801"/>
                    </a:cubicBezTo>
                    <a:cubicBezTo>
                      <a:pt x="73818" y="559767"/>
                      <a:pt x="67955" y="554826"/>
                      <a:pt x="62255" y="549777"/>
                    </a:cubicBezTo>
                    <a:cubicBezTo>
                      <a:pt x="48303" y="537400"/>
                      <a:pt x="32668" y="526379"/>
                      <a:pt x="20995" y="512156"/>
                    </a:cubicBezTo>
                    <a:cubicBezTo>
                      <a:pt x="7098" y="495218"/>
                      <a:pt x="14481" y="475837"/>
                      <a:pt x="36088" y="472199"/>
                    </a:cubicBezTo>
                    <a:cubicBezTo>
                      <a:pt x="50311" y="469811"/>
                      <a:pt x="66109" y="471331"/>
                      <a:pt x="80224" y="474968"/>
                    </a:cubicBezTo>
                    <a:cubicBezTo>
                      <a:pt x="103731" y="480940"/>
                      <a:pt x="126424" y="489952"/>
                      <a:pt x="149442" y="497769"/>
                    </a:cubicBezTo>
                    <a:cubicBezTo>
                      <a:pt x="157911" y="500646"/>
                      <a:pt x="166271" y="503741"/>
                      <a:pt x="174686" y="506727"/>
                    </a:cubicBezTo>
                    <a:cubicBezTo>
                      <a:pt x="175717" y="505152"/>
                      <a:pt x="176749" y="503578"/>
                      <a:pt x="177780" y="501949"/>
                    </a:cubicBezTo>
                    <a:cubicBezTo>
                      <a:pt x="172080" y="494946"/>
                      <a:pt x="166054" y="488160"/>
                      <a:pt x="160680" y="480885"/>
                    </a:cubicBezTo>
                    <a:cubicBezTo>
                      <a:pt x="144610" y="459116"/>
                      <a:pt x="127944" y="437672"/>
                      <a:pt x="113177" y="415034"/>
                    </a:cubicBezTo>
                    <a:cubicBezTo>
                      <a:pt x="104600" y="401896"/>
                      <a:pt x="103080" y="386641"/>
                      <a:pt x="114317" y="373123"/>
                    </a:cubicBezTo>
                    <a:cubicBezTo>
                      <a:pt x="123275" y="362320"/>
                      <a:pt x="139887" y="359877"/>
                      <a:pt x="158399" y="368346"/>
                    </a:cubicBezTo>
                    <a:cubicBezTo>
                      <a:pt x="171917" y="374534"/>
                      <a:pt x="185435" y="381863"/>
                      <a:pt x="196836" y="391255"/>
                    </a:cubicBezTo>
                    <a:cubicBezTo>
                      <a:pt x="230060" y="418562"/>
                      <a:pt x="262308" y="447172"/>
                      <a:pt x="294881" y="475294"/>
                    </a:cubicBezTo>
                    <a:cubicBezTo>
                      <a:pt x="303024" y="482351"/>
                      <a:pt x="311004" y="489572"/>
                      <a:pt x="324576" y="501624"/>
                    </a:cubicBezTo>
                    <a:cubicBezTo>
                      <a:pt x="324576" y="485554"/>
                      <a:pt x="324033" y="476705"/>
                      <a:pt x="324685" y="467965"/>
                    </a:cubicBezTo>
                    <a:cubicBezTo>
                      <a:pt x="326422" y="445652"/>
                      <a:pt x="327942" y="423340"/>
                      <a:pt x="331145" y="401244"/>
                    </a:cubicBezTo>
                    <a:cubicBezTo>
                      <a:pt x="332285" y="393373"/>
                      <a:pt x="336900" y="385284"/>
                      <a:pt x="341949" y="378823"/>
                    </a:cubicBezTo>
                    <a:cubicBezTo>
                      <a:pt x="353838" y="363568"/>
                      <a:pt x="369364" y="361940"/>
                      <a:pt x="383045" y="375457"/>
                    </a:cubicBezTo>
                    <a:cubicBezTo>
                      <a:pt x="391460" y="383818"/>
                      <a:pt x="399169" y="394295"/>
                      <a:pt x="403349" y="405262"/>
                    </a:cubicBezTo>
                    <a:cubicBezTo>
                      <a:pt x="416107" y="438378"/>
                      <a:pt x="427073" y="472199"/>
                      <a:pt x="438582" y="505804"/>
                    </a:cubicBezTo>
                    <a:cubicBezTo>
                      <a:pt x="441894" y="515521"/>
                      <a:pt x="444988" y="525402"/>
                      <a:pt x="447702" y="535337"/>
                    </a:cubicBezTo>
                    <a:cubicBezTo>
                      <a:pt x="454000" y="558681"/>
                      <a:pt x="466540" y="575402"/>
                      <a:pt x="487550" y="589897"/>
                    </a:cubicBezTo>
                    <a:cubicBezTo>
                      <a:pt x="578375" y="652708"/>
                      <a:pt x="666593" y="719375"/>
                      <a:pt x="757581" y="782078"/>
                    </a:cubicBezTo>
                    <a:cubicBezTo>
                      <a:pt x="910891" y="887777"/>
                      <a:pt x="1077068" y="969698"/>
                      <a:pt x="1248999" y="1040002"/>
                    </a:cubicBezTo>
                    <a:cubicBezTo>
                      <a:pt x="1347696" y="1080392"/>
                      <a:pt x="1447695" y="1117634"/>
                      <a:pt x="1547151" y="1156233"/>
                    </a:cubicBezTo>
                    <a:cubicBezTo>
                      <a:pt x="1552852" y="1158459"/>
                      <a:pt x="1558823" y="1159871"/>
                      <a:pt x="1571201" y="1163671"/>
                    </a:cubicBezTo>
                    <a:cubicBezTo>
                      <a:pt x="1557520" y="1137775"/>
                      <a:pt x="1546066" y="1118014"/>
                      <a:pt x="1536402" y="1097385"/>
                    </a:cubicBezTo>
                    <a:cubicBezTo>
                      <a:pt x="1526902" y="1077189"/>
                      <a:pt x="1519138" y="1056180"/>
                      <a:pt x="1510452" y="1035224"/>
                    </a:cubicBezTo>
                    <a:cubicBezTo>
                      <a:pt x="1453232" y="1038210"/>
                      <a:pt x="1409693" y="1017906"/>
                      <a:pt x="1387815" y="964052"/>
                    </a:cubicBezTo>
                    <a:cubicBezTo>
                      <a:pt x="1367294" y="913401"/>
                      <a:pt x="1383146" y="872739"/>
                      <a:pt x="1431354" y="842283"/>
                    </a:cubicBezTo>
                    <a:cubicBezTo>
                      <a:pt x="1384775" y="802436"/>
                      <a:pt x="1358553" y="757756"/>
                      <a:pt x="1382060" y="697116"/>
                    </a:cubicBezTo>
                    <a:cubicBezTo>
                      <a:pt x="1345036" y="659277"/>
                      <a:pt x="1322072" y="616606"/>
                      <a:pt x="1340041" y="562807"/>
                    </a:cubicBezTo>
                    <a:cubicBezTo>
                      <a:pt x="1356653" y="513024"/>
                      <a:pt x="1391832" y="481591"/>
                      <a:pt x="1443189" y="467856"/>
                    </a:cubicBezTo>
                    <a:cubicBezTo>
                      <a:pt x="1445252" y="460310"/>
                      <a:pt x="1447043" y="453090"/>
                      <a:pt x="1449161" y="446032"/>
                    </a:cubicBezTo>
                    <a:cubicBezTo>
                      <a:pt x="1459801" y="410093"/>
                      <a:pt x="1481625" y="383438"/>
                      <a:pt x="1514741" y="365740"/>
                    </a:cubicBezTo>
                    <a:cubicBezTo>
                      <a:pt x="1540474" y="352005"/>
                      <a:pt x="1566641" y="352548"/>
                      <a:pt x="1591994" y="364057"/>
                    </a:cubicBezTo>
                    <a:cubicBezTo>
                      <a:pt x="1654425" y="271984"/>
                      <a:pt x="1709528" y="261940"/>
                      <a:pt x="1787106" y="328769"/>
                    </a:cubicBezTo>
                    <a:cubicBezTo>
                      <a:pt x="1794869" y="323938"/>
                      <a:pt x="1803230" y="318455"/>
                      <a:pt x="1811753" y="313406"/>
                    </a:cubicBezTo>
                    <a:cubicBezTo>
                      <a:pt x="1867670" y="280453"/>
                      <a:pt x="1936073" y="294188"/>
                      <a:pt x="1967995" y="345327"/>
                    </a:cubicBezTo>
                    <a:cubicBezTo>
                      <a:pt x="1974835" y="356294"/>
                      <a:pt x="1979450" y="368671"/>
                      <a:pt x="1985965" y="382298"/>
                    </a:cubicBezTo>
                    <a:cubicBezTo>
                      <a:pt x="2023695" y="373992"/>
                      <a:pt x="2057462" y="382352"/>
                      <a:pt x="2084444" y="411993"/>
                    </a:cubicBezTo>
                    <a:cubicBezTo>
                      <a:pt x="2111208" y="441418"/>
                      <a:pt x="2118157" y="475728"/>
                      <a:pt x="2108711" y="514544"/>
                    </a:cubicBezTo>
                    <a:cubicBezTo>
                      <a:pt x="2138461" y="536531"/>
                      <a:pt x="2155942" y="565738"/>
                      <a:pt x="2159905" y="601786"/>
                    </a:cubicBezTo>
                    <a:cubicBezTo>
                      <a:pt x="2164899" y="647225"/>
                      <a:pt x="2153499" y="688322"/>
                      <a:pt x="2117451" y="717963"/>
                    </a:cubicBezTo>
                    <a:cubicBezTo>
                      <a:pt x="2099862" y="732404"/>
                      <a:pt x="2095736" y="748799"/>
                      <a:pt x="2094650" y="770188"/>
                    </a:cubicBezTo>
                    <a:cubicBezTo>
                      <a:pt x="2122989" y="778386"/>
                      <a:pt x="2146767" y="792175"/>
                      <a:pt x="2159416" y="819699"/>
                    </a:cubicBezTo>
                    <a:cubicBezTo>
                      <a:pt x="2172445" y="848092"/>
                      <a:pt x="2174020" y="877625"/>
                      <a:pt x="2166636" y="907538"/>
                    </a:cubicBezTo>
                    <a:cubicBezTo>
                      <a:pt x="2155779" y="951675"/>
                      <a:pt x="2121523" y="1001566"/>
                      <a:pt x="2063868" y="995485"/>
                    </a:cubicBezTo>
                    <a:cubicBezTo>
                      <a:pt x="2060394" y="1009275"/>
                      <a:pt x="2057517" y="1023770"/>
                      <a:pt x="2053011" y="1037722"/>
                    </a:cubicBezTo>
                    <a:cubicBezTo>
                      <a:pt x="2046116" y="1059057"/>
                      <a:pt x="2038244" y="1080121"/>
                      <a:pt x="2030535" y="1101185"/>
                    </a:cubicBezTo>
                    <a:cubicBezTo>
                      <a:pt x="2025215" y="1115734"/>
                      <a:pt x="2025052" y="1115680"/>
                      <a:pt x="2035747" y="1137395"/>
                    </a:cubicBezTo>
                    <a:cubicBezTo>
                      <a:pt x="2045573" y="1134029"/>
                      <a:pt x="2056159" y="1131315"/>
                      <a:pt x="2065986" y="1126809"/>
                    </a:cubicBezTo>
                    <a:cubicBezTo>
                      <a:pt x="2327493" y="1006886"/>
                      <a:pt x="2574288" y="862750"/>
                      <a:pt x="2797902" y="680721"/>
                    </a:cubicBezTo>
                    <a:cubicBezTo>
                      <a:pt x="2917445" y="583436"/>
                      <a:pt x="3024176" y="473285"/>
                      <a:pt x="3124501" y="356674"/>
                    </a:cubicBezTo>
                    <a:cubicBezTo>
                      <a:pt x="3128790" y="351733"/>
                      <a:pt x="3132156" y="345002"/>
                      <a:pt x="3137585" y="342179"/>
                    </a:cubicBezTo>
                    <a:cubicBezTo>
                      <a:pt x="3163806" y="328281"/>
                      <a:pt x="3171026" y="302602"/>
                      <a:pt x="3177324" y="277358"/>
                    </a:cubicBezTo>
                    <a:cubicBezTo>
                      <a:pt x="3190244" y="225621"/>
                      <a:pt x="3201048" y="173396"/>
                      <a:pt x="3213208" y="121496"/>
                    </a:cubicBezTo>
                    <a:cubicBezTo>
                      <a:pt x="3218094" y="100595"/>
                      <a:pt x="3224283" y="79965"/>
                      <a:pt x="3230201" y="59282"/>
                    </a:cubicBezTo>
                    <a:cubicBezTo>
                      <a:pt x="3231721" y="53907"/>
                      <a:pt x="3234001" y="48695"/>
                      <a:pt x="3236661" y="43755"/>
                    </a:cubicBezTo>
                    <a:cubicBezTo>
                      <a:pt x="3243555" y="30889"/>
                      <a:pt x="3252622" y="19488"/>
                      <a:pt x="3268691" y="20357"/>
                    </a:cubicBezTo>
                    <a:cubicBezTo>
                      <a:pt x="3283403" y="21171"/>
                      <a:pt x="3293121" y="32029"/>
                      <a:pt x="3296704" y="44841"/>
                    </a:cubicBezTo>
                    <a:cubicBezTo>
                      <a:pt x="3303653" y="69922"/>
                      <a:pt x="3308050" y="95709"/>
                      <a:pt x="3313371" y="121279"/>
                    </a:cubicBezTo>
                    <a:cubicBezTo>
                      <a:pt x="3314456" y="126436"/>
                      <a:pt x="3314728" y="131757"/>
                      <a:pt x="3316302" y="144189"/>
                    </a:cubicBezTo>
                    <a:cubicBezTo>
                      <a:pt x="3325531" y="131105"/>
                      <a:pt x="3330797" y="122853"/>
                      <a:pt x="3336823" y="115253"/>
                    </a:cubicBezTo>
                    <a:cubicBezTo>
                      <a:pt x="3360547" y="85177"/>
                      <a:pt x="3383837" y="54721"/>
                      <a:pt x="3408864" y="25731"/>
                    </a:cubicBezTo>
                    <a:cubicBezTo>
                      <a:pt x="3417061" y="16177"/>
                      <a:pt x="3429167" y="8956"/>
                      <a:pt x="3440785" y="3636"/>
                    </a:cubicBezTo>
                    <a:cubicBezTo>
                      <a:pt x="3459786" y="-5050"/>
                      <a:pt x="3477484" y="2116"/>
                      <a:pt x="3483456" y="22040"/>
                    </a:cubicBezTo>
                    <a:cubicBezTo>
                      <a:pt x="3487310" y="34852"/>
                      <a:pt x="3487908" y="49890"/>
                      <a:pt x="3485465" y="63082"/>
                    </a:cubicBezTo>
                    <a:cubicBezTo>
                      <a:pt x="3481230" y="85829"/>
                      <a:pt x="3473521" y="107924"/>
                      <a:pt x="3470373" y="133928"/>
                    </a:cubicBezTo>
                    <a:cubicBezTo>
                      <a:pt x="3477810" y="128391"/>
                      <a:pt x="3484922" y="122310"/>
                      <a:pt x="3492685" y="117370"/>
                    </a:cubicBezTo>
                    <a:cubicBezTo>
                      <a:pt x="3512283" y="104830"/>
                      <a:pt x="3531338" y="90986"/>
                      <a:pt x="3552294" y="81214"/>
                    </a:cubicBezTo>
                    <a:cubicBezTo>
                      <a:pt x="3568037" y="73831"/>
                      <a:pt x="3585681" y="75948"/>
                      <a:pt x="3598873" y="90226"/>
                    </a:cubicBezTo>
                    <a:cubicBezTo>
                      <a:pt x="3610654" y="103038"/>
                      <a:pt x="3614020" y="117967"/>
                      <a:pt x="3607722" y="134417"/>
                    </a:cubicBezTo>
                    <a:cubicBezTo>
                      <a:pt x="3604031" y="143972"/>
                      <a:pt x="3600285" y="153635"/>
                      <a:pt x="3595453" y="162647"/>
                    </a:cubicBezTo>
                    <a:cubicBezTo>
                      <a:pt x="3590567" y="171659"/>
                      <a:pt x="3584107" y="179802"/>
                      <a:pt x="3578732" y="188597"/>
                    </a:cubicBezTo>
                    <a:cubicBezTo>
                      <a:pt x="3575529" y="193808"/>
                      <a:pt x="3573140" y="199509"/>
                      <a:pt x="3567875" y="209932"/>
                    </a:cubicBezTo>
                    <a:cubicBezTo>
                      <a:pt x="3581175" y="205209"/>
                      <a:pt x="3589481" y="201789"/>
                      <a:pt x="3598113" y="199291"/>
                    </a:cubicBezTo>
                    <a:cubicBezTo>
                      <a:pt x="3612500" y="195111"/>
                      <a:pt x="3626832" y="190225"/>
                      <a:pt x="3641544" y="188162"/>
                    </a:cubicBezTo>
                    <a:cubicBezTo>
                      <a:pt x="3657179" y="185936"/>
                      <a:pt x="3671294" y="191040"/>
                      <a:pt x="3680034" y="205697"/>
                    </a:cubicBezTo>
                    <a:cubicBezTo>
                      <a:pt x="3688015" y="219107"/>
                      <a:pt x="3683455" y="232136"/>
                      <a:pt x="3675040" y="242234"/>
                    </a:cubicBezTo>
                    <a:cubicBezTo>
                      <a:pt x="3660708" y="259389"/>
                      <a:pt x="3645181" y="275784"/>
                      <a:pt x="3628460" y="290550"/>
                    </a:cubicBezTo>
                    <a:cubicBezTo>
                      <a:pt x="3608319" y="308303"/>
                      <a:pt x="3586333" y="323938"/>
                      <a:pt x="3560003" y="344567"/>
                    </a:cubicBezTo>
                    <a:cubicBezTo>
                      <a:pt x="3571132" y="345219"/>
                      <a:pt x="3575855" y="345707"/>
                      <a:pt x="3580578" y="345707"/>
                    </a:cubicBezTo>
                    <a:cubicBezTo>
                      <a:pt x="3588939" y="345707"/>
                      <a:pt x="3597516" y="344296"/>
                      <a:pt x="3605659" y="345653"/>
                    </a:cubicBezTo>
                    <a:cubicBezTo>
                      <a:pt x="3644041" y="351950"/>
                      <a:pt x="3657396" y="383329"/>
                      <a:pt x="3632532" y="413025"/>
                    </a:cubicBezTo>
                    <a:cubicBezTo>
                      <a:pt x="3620263" y="427629"/>
                      <a:pt x="3603759" y="440603"/>
                      <a:pt x="3586550" y="448801"/>
                    </a:cubicBezTo>
                    <a:cubicBezTo>
                      <a:pt x="3552891" y="464870"/>
                      <a:pt x="3517929" y="478605"/>
                      <a:pt x="3482533" y="490495"/>
                    </a:cubicBezTo>
                    <a:cubicBezTo>
                      <a:pt x="3445454" y="502927"/>
                      <a:pt x="3407235" y="512047"/>
                      <a:pt x="3364293" y="524099"/>
                    </a:cubicBezTo>
                    <a:cubicBezTo>
                      <a:pt x="3336769" y="562155"/>
                      <a:pt x="3306910" y="606400"/>
                      <a:pt x="3274066" y="648257"/>
                    </a:cubicBezTo>
                    <a:cubicBezTo>
                      <a:pt x="3156477" y="798201"/>
                      <a:pt x="3028411" y="938320"/>
                      <a:pt x="2881778" y="1060740"/>
                    </a:cubicBezTo>
                    <a:cubicBezTo>
                      <a:pt x="2725916" y="1190924"/>
                      <a:pt x="2558599" y="1303789"/>
                      <a:pt x="2375864" y="1392931"/>
                    </a:cubicBezTo>
                    <a:cubicBezTo>
                      <a:pt x="2354420" y="1403409"/>
                      <a:pt x="2346657" y="1415895"/>
                      <a:pt x="2345517" y="1439619"/>
                    </a:cubicBezTo>
                    <a:cubicBezTo>
                      <a:pt x="2339816" y="1559596"/>
                      <a:pt x="2346494" y="1679139"/>
                      <a:pt x="2352954" y="1798791"/>
                    </a:cubicBezTo>
                    <a:cubicBezTo>
                      <a:pt x="2363920" y="2001667"/>
                      <a:pt x="2377655" y="2204434"/>
                      <a:pt x="2405777" y="2405681"/>
                    </a:cubicBezTo>
                    <a:cubicBezTo>
                      <a:pt x="2417557" y="2489883"/>
                      <a:pt x="2436993" y="2572944"/>
                      <a:pt x="2453008" y="2656548"/>
                    </a:cubicBezTo>
                    <a:cubicBezTo>
                      <a:pt x="2454039" y="2662086"/>
                      <a:pt x="2455505" y="2667514"/>
                      <a:pt x="2456645" y="2672998"/>
                    </a:cubicBezTo>
                    <a:cubicBezTo>
                      <a:pt x="2461911" y="2699056"/>
                      <a:pt x="2452845" y="2711162"/>
                      <a:pt x="2426081" y="2715017"/>
                    </a:cubicBezTo>
                    <a:cubicBezTo>
                      <a:pt x="2410391" y="2717242"/>
                      <a:pt x="2394756" y="2720120"/>
                      <a:pt x="2379121" y="2723051"/>
                    </a:cubicBezTo>
                    <a:cubicBezTo>
                      <a:pt x="2376624" y="2723540"/>
                      <a:pt x="2374398" y="2725711"/>
                      <a:pt x="2368481" y="2729240"/>
                    </a:cubicBezTo>
                    <a:cubicBezTo>
                      <a:pt x="2385364" y="2814147"/>
                      <a:pt x="2403063" y="2899923"/>
                      <a:pt x="2419295" y="2986024"/>
                    </a:cubicBezTo>
                    <a:cubicBezTo>
                      <a:pt x="2435581" y="3072126"/>
                      <a:pt x="2462237" y="3156219"/>
                      <a:pt x="2470814" y="3247478"/>
                    </a:cubicBezTo>
                    <a:cubicBezTo>
                      <a:pt x="2386884" y="3250463"/>
                      <a:pt x="2304040" y="3253395"/>
                      <a:pt x="2218210" y="3256435"/>
                    </a:cubicBezTo>
                    <a:cubicBezTo>
                      <a:pt x="2186397" y="3088141"/>
                      <a:pt x="2153933" y="2922344"/>
                      <a:pt x="2139221" y="2750521"/>
                    </a:cubicBezTo>
                    <a:cubicBezTo>
                      <a:pt x="2232868" y="2723648"/>
                      <a:pt x="2325593" y="2699436"/>
                      <a:pt x="2421412" y="2677775"/>
                    </a:cubicBezTo>
                    <a:cubicBezTo>
                      <a:pt x="2418969" y="2666103"/>
                      <a:pt x="2417069" y="2655300"/>
                      <a:pt x="2414409" y="2644659"/>
                    </a:cubicBezTo>
                    <a:cubicBezTo>
                      <a:pt x="2387427" y="2537331"/>
                      <a:pt x="2369295" y="2428320"/>
                      <a:pt x="2359414" y="2318277"/>
                    </a:cubicBezTo>
                    <a:cubicBezTo>
                      <a:pt x="2343725" y="2143957"/>
                      <a:pt x="2330099" y="1969474"/>
                      <a:pt x="2316690" y="1794991"/>
                    </a:cubicBezTo>
                    <a:cubicBezTo>
                      <a:pt x="2308166" y="1683808"/>
                      <a:pt x="2308003" y="1572354"/>
                      <a:pt x="2311315" y="1460900"/>
                    </a:cubicBezTo>
                    <a:cubicBezTo>
                      <a:pt x="2311695" y="1447816"/>
                      <a:pt x="2313812" y="1434787"/>
                      <a:pt x="2313649" y="1421704"/>
                    </a:cubicBezTo>
                    <a:cubicBezTo>
                      <a:pt x="2313378" y="1400531"/>
                      <a:pt x="2323096" y="1387339"/>
                      <a:pt x="2341499" y="1377187"/>
                    </a:cubicBezTo>
                    <a:cubicBezTo>
                      <a:pt x="2404582" y="1342388"/>
                      <a:pt x="2467883" y="1307698"/>
                      <a:pt x="2529609" y="1270619"/>
                    </a:cubicBezTo>
                    <a:cubicBezTo>
                      <a:pt x="2789921" y="1114214"/>
                      <a:pt x="3014730" y="916984"/>
                      <a:pt x="3204739" y="680124"/>
                    </a:cubicBezTo>
                    <a:cubicBezTo>
                      <a:pt x="3207671" y="676487"/>
                      <a:pt x="3210548" y="672795"/>
                      <a:pt x="3213154" y="668941"/>
                    </a:cubicBezTo>
                    <a:cubicBezTo>
                      <a:pt x="3214131" y="667475"/>
                      <a:pt x="3214131" y="665412"/>
                      <a:pt x="3215706" y="659223"/>
                    </a:cubicBezTo>
                    <a:cubicBezTo>
                      <a:pt x="3159191" y="608463"/>
                      <a:pt x="3101048" y="556238"/>
                      <a:pt x="3041929" y="503144"/>
                    </a:cubicBezTo>
                    <a:cubicBezTo>
                      <a:pt x="3035305" y="508573"/>
                      <a:pt x="3030039" y="512156"/>
                      <a:pt x="3025642" y="516607"/>
                    </a:cubicBezTo>
                    <a:cubicBezTo>
                      <a:pt x="2776349" y="771437"/>
                      <a:pt x="2485201" y="965898"/>
                      <a:pt x="2162836" y="1115354"/>
                    </a:cubicBezTo>
                    <a:cubicBezTo>
                      <a:pt x="2155181" y="1118883"/>
                      <a:pt x="2147527" y="1122412"/>
                      <a:pt x="2140035" y="1126212"/>
                    </a:cubicBezTo>
                    <a:cubicBezTo>
                      <a:pt x="2109254" y="1141793"/>
                      <a:pt x="2078472" y="1157428"/>
                      <a:pt x="2045736" y="1174094"/>
                    </a:cubicBezTo>
                    <a:cubicBezTo>
                      <a:pt x="2050025" y="1192878"/>
                      <a:pt x="2054639" y="1211662"/>
                      <a:pt x="2058548" y="1230663"/>
                    </a:cubicBezTo>
                    <a:cubicBezTo>
                      <a:pt x="2072717" y="1299935"/>
                      <a:pt x="2079395" y="1369696"/>
                      <a:pt x="2067071" y="1439836"/>
                    </a:cubicBezTo>
                    <a:cubicBezTo>
                      <a:pt x="2063434" y="1460629"/>
                      <a:pt x="2056539" y="1481910"/>
                      <a:pt x="2046442" y="1500313"/>
                    </a:cubicBezTo>
                    <a:cubicBezTo>
                      <a:pt x="2029612" y="1530986"/>
                      <a:pt x="2000622" y="1540541"/>
                      <a:pt x="1969949" y="1523929"/>
                    </a:cubicBezTo>
                    <a:cubicBezTo>
                      <a:pt x="1946551" y="1511280"/>
                      <a:pt x="1925053" y="1493527"/>
                      <a:pt x="1906161" y="1474635"/>
                    </a:cubicBezTo>
                    <a:cubicBezTo>
                      <a:pt x="1887811" y="1456285"/>
                      <a:pt x="1873859" y="1433539"/>
                      <a:pt x="1857952" y="1412692"/>
                    </a:cubicBezTo>
                    <a:cubicBezTo>
                      <a:pt x="1853175" y="1406449"/>
                      <a:pt x="1848398" y="1400151"/>
                      <a:pt x="1843620" y="1393908"/>
                    </a:cubicBezTo>
                    <a:cubicBezTo>
                      <a:pt x="1841503" y="1394560"/>
                      <a:pt x="1839332" y="1395211"/>
                      <a:pt x="1837214" y="1395862"/>
                    </a:cubicBezTo>
                    <a:cubicBezTo>
                      <a:pt x="1842155" y="1867846"/>
                      <a:pt x="1847095" y="2339884"/>
                      <a:pt x="1852035" y="2816319"/>
                    </a:cubicBezTo>
                    <a:cubicBezTo>
                      <a:pt x="1934336" y="2797210"/>
                      <a:pt x="2013163" y="2778968"/>
                      <a:pt x="2095247" y="2759913"/>
                    </a:cubicBezTo>
                    <a:cubicBezTo>
                      <a:pt x="2101056" y="2815830"/>
                      <a:pt x="2105508" y="2870336"/>
                      <a:pt x="2112728" y="2924407"/>
                    </a:cubicBezTo>
                    <a:cubicBezTo>
                      <a:pt x="2120165" y="2980053"/>
                      <a:pt x="2130046" y="3035373"/>
                      <a:pt x="2139546" y="3090747"/>
                    </a:cubicBezTo>
                    <a:cubicBezTo>
                      <a:pt x="2148830" y="3144981"/>
                      <a:pt x="2158873" y="3199106"/>
                      <a:pt x="2169242" y="3256978"/>
                    </a:cubicBezTo>
                    <a:cubicBezTo>
                      <a:pt x="2076843" y="3259855"/>
                      <a:pt x="1986833" y="3262678"/>
                      <a:pt x="1894488" y="3265555"/>
                    </a:cubicBezTo>
                    <a:cubicBezTo>
                      <a:pt x="1888354" y="3228042"/>
                      <a:pt x="1882762" y="3192212"/>
                      <a:pt x="1876682" y="3156490"/>
                    </a:cubicBezTo>
                    <a:cubicBezTo>
                      <a:pt x="1865173" y="3089172"/>
                      <a:pt x="1853446" y="3021909"/>
                      <a:pt x="1841557" y="2954646"/>
                    </a:cubicBezTo>
                    <a:cubicBezTo>
                      <a:pt x="1837106" y="2929673"/>
                      <a:pt x="1836074" y="2929022"/>
                      <a:pt x="1809527" y="2924299"/>
                    </a:cubicBezTo>
                    <a:cubicBezTo>
                      <a:pt x="1803827" y="2939065"/>
                      <a:pt x="1796444" y="2954103"/>
                      <a:pt x="1792209" y="2970009"/>
                    </a:cubicBezTo>
                    <a:cubicBezTo>
                      <a:pt x="1778528" y="3021529"/>
                      <a:pt x="1767508" y="3073809"/>
                      <a:pt x="1752524" y="3124949"/>
                    </a:cubicBezTo>
                    <a:cubicBezTo>
                      <a:pt x="1739387" y="3169737"/>
                      <a:pt x="1722123" y="3213330"/>
                      <a:pt x="1707194" y="3257630"/>
                    </a:cubicBezTo>
                    <a:cubicBezTo>
                      <a:pt x="1702742" y="3270876"/>
                      <a:pt x="1694924" y="3276631"/>
                      <a:pt x="1680592" y="3277282"/>
                    </a:cubicBezTo>
                    <a:cubicBezTo>
                      <a:pt x="1594599" y="3281245"/>
                      <a:pt x="1508607" y="3286022"/>
                      <a:pt x="1422614" y="3290420"/>
                    </a:cubicBezTo>
                    <a:cubicBezTo>
                      <a:pt x="1420985" y="3290528"/>
                      <a:pt x="1419302" y="3289062"/>
                      <a:pt x="1414199" y="3286837"/>
                    </a:cubicBezTo>
                    <a:cubicBezTo>
                      <a:pt x="1450301" y="3108390"/>
                      <a:pt x="1478259" y="2927447"/>
                      <a:pt x="1521853" y="2745255"/>
                    </a:cubicBezTo>
                    <a:cubicBezTo>
                      <a:pt x="1619952" y="2767622"/>
                      <a:pt x="1715880" y="2789500"/>
                      <a:pt x="1815608" y="2812193"/>
                    </a:cubicBezTo>
                    <a:cubicBezTo>
                      <a:pt x="1810667" y="2331415"/>
                      <a:pt x="1805836" y="1854708"/>
                      <a:pt x="1800950" y="1378002"/>
                    </a:cubicBezTo>
                    <a:cubicBezTo>
                      <a:pt x="1798507" y="1377459"/>
                      <a:pt x="1796009" y="1376861"/>
                      <a:pt x="1793566" y="1376319"/>
                    </a:cubicBezTo>
                    <a:cubicBezTo>
                      <a:pt x="1789658" y="1384190"/>
                      <a:pt x="1786129" y="1392279"/>
                      <a:pt x="1781677" y="1399826"/>
                    </a:cubicBezTo>
                    <a:cubicBezTo>
                      <a:pt x="1764739" y="1428816"/>
                      <a:pt x="1748778" y="1458566"/>
                      <a:pt x="1729832" y="1486253"/>
                    </a:cubicBezTo>
                    <a:cubicBezTo>
                      <a:pt x="1720060" y="1500585"/>
                      <a:pt x="1706108" y="1513071"/>
                      <a:pt x="1691776" y="1523060"/>
                    </a:cubicBezTo>
                    <a:cubicBezTo>
                      <a:pt x="1658388" y="1546296"/>
                      <a:pt x="1625055" y="1539238"/>
                      <a:pt x="1601657" y="1505905"/>
                    </a:cubicBezTo>
                    <a:cubicBezTo>
                      <a:pt x="1581570" y="1477295"/>
                      <a:pt x="1576141" y="1443962"/>
                      <a:pt x="1572341" y="1410303"/>
                    </a:cubicBezTo>
                    <a:cubicBezTo>
                      <a:pt x="1565229" y="1347600"/>
                      <a:pt x="1567238" y="1285114"/>
                      <a:pt x="1577770" y="1222845"/>
                    </a:cubicBezTo>
                    <a:cubicBezTo>
                      <a:pt x="1578693" y="1217416"/>
                      <a:pt x="1578476" y="1211770"/>
                      <a:pt x="1578964" y="1203410"/>
                    </a:cubicBezTo>
                    <a:cubicBezTo>
                      <a:pt x="1569844" y="1199664"/>
                      <a:pt x="1560832" y="1195375"/>
                      <a:pt x="1551440" y="1192172"/>
                    </a:cubicBezTo>
                    <a:cubicBezTo>
                      <a:pt x="1386621" y="1135767"/>
                      <a:pt x="1225113" y="1071163"/>
                      <a:pt x="1067242" y="997385"/>
                    </a:cubicBezTo>
                    <a:cubicBezTo>
                      <a:pt x="922563" y="929742"/>
                      <a:pt x="787059" y="846681"/>
                      <a:pt x="656713" y="754825"/>
                    </a:cubicBezTo>
                    <a:cubicBezTo>
                      <a:pt x="635323" y="739733"/>
                      <a:pt x="614151" y="724423"/>
                      <a:pt x="589992" y="707105"/>
                    </a:cubicBezTo>
                    <a:cubicBezTo>
                      <a:pt x="551339" y="773174"/>
                      <a:pt x="516323" y="838809"/>
                      <a:pt x="479027" y="911936"/>
                    </a:cubicBezTo>
                    <a:cubicBezTo>
                      <a:pt x="484401" y="914976"/>
                      <a:pt x="491676" y="917799"/>
                      <a:pt x="497268" y="922576"/>
                    </a:cubicBezTo>
                    <a:cubicBezTo>
                      <a:pt x="682988" y="1081695"/>
                      <a:pt x="883204" y="1218991"/>
                      <a:pt x="1102801" y="1327405"/>
                    </a:cubicBezTo>
                    <a:cubicBezTo>
                      <a:pt x="1168273" y="1359706"/>
                      <a:pt x="1232821" y="1393854"/>
                      <a:pt x="1298185" y="1426427"/>
                    </a:cubicBezTo>
                    <a:cubicBezTo>
                      <a:pt x="1313005" y="1433810"/>
                      <a:pt x="1329020" y="1439239"/>
                      <a:pt x="1344981" y="1443690"/>
                    </a:cubicBezTo>
                    <a:cubicBezTo>
                      <a:pt x="1358173" y="1447382"/>
                      <a:pt x="1359911" y="1456340"/>
                      <a:pt x="1359693" y="1467143"/>
                    </a:cubicBezTo>
                    <a:cubicBezTo>
                      <a:pt x="1359150" y="1496187"/>
                      <a:pt x="1359205" y="1525232"/>
                      <a:pt x="1357522" y="1554222"/>
                    </a:cubicBezTo>
                    <a:cubicBezTo>
                      <a:pt x="1353287" y="1626154"/>
                      <a:pt x="1348510" y="1698086"/>
                      <a:pt x="1343461" y="1769964"/>
                    </a:cubicBezTo>
                    <a:cubicBezTo>
                      <a:pt x="1333146" y="1917791"/>
                      <a:pt x="1309748" y="2063773"/>
                      <a:pt x="1277284" y="2208180"/>
                    </a:cubicBezTo>
                    <a:cubicBezTo>
                      <a:pt x="1244656" y="2353347"/>
                      <a:pt x="1209694" y="2497972"/>
                      <a:pt x="1175873" y="2642813"/>
                    </a:cubicBezTo>
                    <a:cubicBezTo>
                      <a:pt x="1174461" y="2648948"/>
                      <a:pt x="1174136" y="2655300"/>
                      <a:pt x="1172996" y="2663931"/>
                    </a:cubicBezTo>
                    <a:cubicBezTo>
                      <a:pt x="1275058" y="2687601"/>
                      <a:pt x="1375871" y="2710945"/>
                      <a:pt x="1479291" y="2734941"/>
                    </a:cubicBezTo>
                    <a:cubicBezTo>
                      <a:pt x="1428531" y="2919358"/>
                      <a:pt x="1403993" y="3106925"/>
                      <a:pt x="1363711" y="3294057"/>
                    </a:cubicBezTo>
                    <a:cubicBezTo>
                      <a:pt x="1287001" y="3297911"/>
                      <a:pt x="1210835" y="3301712"/>
                      <a:pt x="1130162" y="3305729"/>
                    </a:cubicBezTo>
                    <a:cubicBezTo>
                      <a:pt x="1137762" y="3255675"/>
                      <a:pt x="1141997" y="3209041"/>
                      <a:pt x="1152312" y="3163819"/>
                    </a:cubicBezTo>
                    <a:cubicBezTo>
                      <a:pt x="1180379" y="3040693"/>
                      <a:pt x="1211052" y="2918164"/>
                      <a:pt x="1240747" y="2795418"/>
                    </a:cubicBezTo>
                    <a:cubicBezTo>
                      <a:pt x="1246448" y="2771802"/>
                      <a:pt x="1252474" y="2748296"/>
                      <a:pt x="1258934" y="2722454"/>
                    </a:cubicBezTo>
                    <a:cubicBezTo>
                      <a:pt x="1251877" y="2719849"/>
                      <a:pt x="1245362" y="2716754"/>
                      <a:pt x="1238522" y="2715125"/>
                    </a:cubicBezTo>
                    <a:cubicBezTo>
                      <a:pt x="1210346" y="2708285"/>
                      <a:pt x="1181845" y="2702585"/>
                      <a:pt x="1153832" y="2695147"/>
                    </a:cubicBezTo>
                    <a:cubicBezTo>
                      <a:pt x="1131302" y="2689175"/>
                      <a:pt x="1128262" y="2682389"/>
                      <a:pt x="1133908" y="2660837"/>
                    </a:cubicBezTo>
                    <a:cubicBezTo>
                      <a:pt x="1189988" y="2448135"/>
                      <a:pt x="1240910" y="2234184"/>
                      <a:pt x="1277935" y="2017302"/>
                    </a:cubicBezTo>
                    <a:cubicBezTo>
                      <a:pt x="1292267" y="1933481"/>
                      <a:pt x="1300302" y="1848465"/>
                      <a:pt x="1308228" y="1763721"/>
                    </a:cubicBezTo>
                    <a:cubicBezTo>
                      <a:pt x="1316208" y="1677999"/>
                      <a:pt x="1320551" y="1591952"/>
                      <a:pt x="1326252" y="1506068"/>
                    </a:cubicBezTo>
                    <a:cubicBezTo>
                      <a:pt x="1326903" y="1495916"/>
                      <a:pt x="1326360" y="1485710"/>
                      <a:pt x="1326360" y="1474906"/>
                    </a:cubicBezTo>
                    <a:cubicBezTo>
                      <a:pt x="1271855" y="1448305"/>
                      <a:pt x="1218326" y="1421541"/>
                      <a:pt x="1164309" y="1395862"/>
                    </a:cubicBezTo>
                    <a:cubicBezTo>
                      <a:pt x="943410" y="1291031"/>
                      <a:pt x="736082" y="1164485"/>
                      <a:pt x="547919" y="1007863"/>
                    </a:cubicBezTo>
                    <a:cubicBezTo>
                      <a:pt x="489667" y="959384"/>
                      <a:pt x="433967" y="907864"/>
                      <a:pt x="377182" y="857647"/>
                    </a:cubicBezTo>
                    <a:cubicBezTo>
                      <a:pt x="373653" y="854553"/>
                      <a:pt x="369690" y="851512"/>
                      <a:pt x="367410" y="847604"/>
                    </a:cubicBezTo>
                    <a:cubicBezTo>
                      <a:pt x="348463" y="815465"/>
                      <a:pt x="317247" y="806887"/>
                      <a:pt x="283317" y="799884"/>
                    </a:cubicBezTo>
                    <a:cubicBezTo>
                      <a:pt x="227454" y="788321"/>
                      <a:pt x="172189" y="774043"/>
                      <a:pt x="116923" y="759711"/>
                    </a:cubicBezTo>
                    <a:cubicBezTo>
                      <a:pt x="100799" y="755531"/>
                      <a:pt x="84621" y="749233"/>
                      <a:pt x="70452" y="740547"/>
                    </a:cubicBezTo>
                    <a:cubicBezTo>
                      <a:pt x="47977" y="726812"/>
                      <a:pt x="48900" y="705748"/>
                      <a:pt x="71484" y="691687"/>
                    </a:cubicBezTo>
                    <a:cubicBezTo>
                      <a:pt x="81364" y="685553"/>
                      <a:pt x="92548" y="681535"/>
                      <a:pt x="107423" y="674587"/>
                    </a:cubicBezTo>
                    <a:close/>
                    <a:moveTo>
                      <a:pt x="1552689" y="792067"/>
                    </a:moveTo>
                    <a:cubicBezTo>
                      <a:pt x="1549323" y="829526"/>
                      <a:pt x="1545686" y="863945"/>
                      <a:pt x="1522016" y="892283"/>
                    </a:cubicBezTo>
                    <a:cubicBezTo>
                      <a:pt x="1519030" y="895866"/>
                      <a:pt x="1518378" y="902924"/>
                      <a:pt x="1519247" y="907864"/>
                    </a:cubicBezTo>
                    <a:cubicBezTo>
                      <a:pt x="1532005" y="982022"/>
                      <a:pt x="1551386" y="1054063"/>
                      <a:pt x="1589768" y="1119697"/>
                    </a:cubicBezTo>
                    <a:cubicBezTo>
                      <a:pt x="1606597" y="1148470"/>
                      <a:pt x="1628204" y="1172954"/>
                      <a:pt x="1657791" y="1189078"/>
                    </a:cubicBezTo>
                    <a:cubicBezTo>
                      <a:pt x="1760559" y="1245158"/>
                      <a:pt x="1943348" y="1242009"/>
                      <a:pt x="2006106" y="1063183"/>
                    </a:cubicBezTo>
                    <a:cubicBezTo>
                      <a:pt x="2032707" y="987342"/>
                      <a:pt x="2036290" y="909330"/>
                      <a:pt x="2033250" y="830449"/>
                    </a:cubicBezTo>
                    <a:cubicBezTo>
                      <a:pt x="2032870" y="820785"/>
                      <a:pt x="2023749" y="811122"/>
                      <a:pt x="2017777" y="802110"/>
                    </a:cubicBezTo>
                    <a:cubicBezTo>
                      <a:pt x="2007028" y="785823"/>
                      <a:pt x="1994379" y="770677"/>
                      <a:pt x="1984879" y="753685"/>
                    </a:cubicBezTo>
                    <a:cubicBezTo>
                      <a:pt x="1978744" y="742719"/>
                      <a:pt x="1976844" y="729418"/>
                      <a:pt x="1972881" y="716606"/>
                    </a:cubicBezTo>
                    <a:cubicBezTo>
                      <a:pt x="1925976" y="723772"/>
                      <a:pt x="1886780" y="709874"/>
                      <a:pt x="1853067" y="678332"/>
                    </a:cubicBezTo>
                    <a:cubicBezTo>
                      <a:pt x="1807790" y="706400"/>
                      <a:pt x="1762839" y="710254"/>
                      <a:pt x="1723046" y="681807"/>
                    </a:cubicBezTo>
                    <a:cubicBezTo>
                      <a:pt x="1693784" y="693099"/>
                      <a:pt x="1668757" y="702708"/>
                      <a:pt x="1640310" y="713674"/>
                    </a:cubicBezTo>
                    <a:cubicBezTo>
                      <a:pt x="1627878" y="754336"/>
                      <a:pt x="1598942" y="783652"/>
                      <a:pt x="1552743" y="792012"/>
                    </a:cubicBezTo>
                    <a:close/>
                    <a:moveTo>
                      <a:pt x="3572163" y="115416"/>
                    </a:moveTo>
                    <a:cubicBezTo>
                      <a:pt x="3546756" y="118945"/>
                      <a:pt x="3530416" y="131919"/>
                      <a:pt x="3515866" y="145872"/>
                    </a:cubicBezTo>
                    <a:cubicBezTo>
                      <a:pt x="3486116" y="174319"/>
                      <a:pt x="3457995" y="204449"/>
                      <a:pt x="3429113" y="233765"/>
                    </a:cubicBezTo>
                    <a:cubicBezTo>
                      <a:pt x="3421893" y="241094"/>
                      <a:pt x="3415216" y="249725"/>
                      <a:pt x="3406529" y="254503"/>
                    </a:cubicBezTo>
                    <a:cubicBezTo>
                      <a:pt x="3400232" y="257977"/>
                      <a:pt x="3389808" y="258792"/>
                      <a:pt x="3383348" y="256023"/>
                    </a:cubicBezTo>
                    <a:cubicBezTo>
                      <a:pt x="3374174" y="252060"/>
                      <a:pt x="3371242" y="242071"/>
                      <a:pt x="3375151" y="231973"/>
                    </a:cubicBezTo>
                    <a:cubicBezTo>
                      <a:pt x="3378517" y="223287"/>
                      <a:pt x="3382751" y="214927"/>
                      <a:pt x="3386660" y="206457"/>
                    </a:cubicBezTo>
                    <a:cubicBezTo>
                      <a:pt x="3404955" y="166501"/>
                      <a:pt x="3423902" y="126871"/>
                      <a:pt x="3441274" y="86480"/>
                    </a:cubicBezTo>
                    <a:cubicBezTo>
                      <a:pt x="3446811" y="73614"/>
                      <a:pt x="3452132" y="59390"/>
                      <a:pt x="3447137" y="38652"/>
                    </a:cubicBezTo>
                    <a:cubicBezTo>
                      <a:pt x="3432371" y="53744"/>
                      <a:pt x="3419070" y="64276"/>
                      <a:pt x="3409678" y="77523"/>
                    </a:cubicBezTo>
                    <a:cubicBezTo>
                      <a:pt x="3382154" y="116447"/>
                      <a:pt x="3356150" y="156458"/>
                      <a:pt x="3329603" y="196088"/>
                    </a:cubicBezTo>
                    <a:cubicBezTo>
                      <a:pt x="3322817" y="206186"/>
                      <a:pt x="3317714" y="217912"/>
                      <a:pt x="3309190" y="226110"/>
                    </a:cubicBezTo>
                    <a:cubicBezTo>
                      <a:pt x="3303436" y="231647"/>
                      <a:pt x="3291601" y="236262"/>
                      <a:pt x="3285086" y="233927"/>
                    </a:cubicBezTo>
                    <a:cubicBezTo>
                      <a:pt x="3278463" y="231539"/>
                      <a:pt x="3272763" y="220681"/>
                      <a:pt x="3270971" y="212592"/>
                    </a:cubicBezTo>
                    <a:cubicBezTo>
                      <a:pt x="3269071" y="203906"/>
                      <a:pt x="3272274" y="194134"/>
                      <a:pt x="3273034" y="184851"/>
                    </a:cubicBezTo>
                    <a:cubicBezTo>
                      <a:pt x="3276128" y="149020"/>
                      <a:pt x="3279386" y="113190"/>
                      <a:pt x="3265379" y="77848"/>
                    </a:cubicBezTo>
                    <a:cubicBezTo>
                      <a:pt x="3237421" y="163787"/>
                      <a:pt x="3228898" y="254937"/>
                      <a:pt x="3189593" y="338161"/>
                    </a:cubicBezTo>
                    <a:cubicBezTo>
                      <a:pt x="3246813" y="389029"/>
                      <a:pt x="3302621" y="438649"/>
                      <a:pt x="3358810" y="488594"/>
                    </a:cubicBezTo>
                    <a:cubicBezTo>
                      <a:pt x="3408212" y="473611"/>
                      <a:pt x="3456746" y="460039"/>
                      <a:pt x="3504520" y="443969"/>
                    </a:cubicBezTo>
                    <a:cubicBezTo>
                      <a:pt x="3530090" y="435392"/>
                      <a:pt x="3554628" y="423340"/>
                      <a:pt x="3578786" y="411179"/>
                    </a:cubicBezTo>
                    <a:cubicBezTo>
                      <a:pt x="3588721" y="406130"/>
                      <a:pt x="3596376" y="396576"/>
                      <a:pt x="3605062" y="389084"/>
                    </a:cubicBezTo>
                    <a:cubicBezTo>
                      <a:pt x="3604139" y="386912"/>
                      <a:pt x="3603162" y="384741"/>
                      <a:pt x="3602239" y="382569"/>
                    </a:cubicBezTo>
                    <a:cubicBezTo>
                      <a:pt x="3591653" y="383438"/>
                      <a:pt x="3580632" y="382841"/>
                      <a:pt x="3570480" y="385392"/>
                    </a:cubicBezTo>
                    <a:cubicBezTo>
                      <a:pt x="3538776" y="393427"/>
                      <a:pt x="3507343" y="402656"/>
                      <a:pt x="3475801" y="411342"/>
                    </a:cubicBezTo>
                    <a:cubicBezTo>
                      <a:pt x="3468635" y="413351"/>
                      <a:pt x="3460926" y="417422"/>
                      <a:pt x="3454249" y="416282"/>
                    </a:cubicBezTo>
                    <a:cubicBezTo>
                      <a:pt x="3447029" y="415034"/>
                      <a:pt x="3438180" y="410093"/>
                      <a:pt x="3434814" y="404067"/>
                    </a:cubicBezTo>
                    <a:cubicBezTo>
                      <a:pt x="3432208" y="399453"/>
                      <a:pt x="3435194" y="389355"/>
                      <a:pt x="3439048" y="384144"/>
                    </a:cubicBezTo>
                    <a:cubicBezTo>
                      <a:pt x="3443825" y="377683"/>
                      <a:pt x="3451914" y="373612"/>
                      <a:pt x="3458700" y="368671"/>
                    </a:cubicBezTo>
                    <a:cubicBezTo>
                      <a:pt x="3509352" y="331701"/>
                      <a:pt x="3560220" y="295002"/>
                      <a:pt x="3610545" y="257597"/>
                    </a:cubicBezTo>
                    <a:cubicBezTo>
                      <a:pt x="3620371" y="250268"/>
                      <a:pt x="3631338" y="242831"/>
                      <a:pt x="3638504" y="224047"/>
                    </a:cubicBezTo>
                    <a:cubicBezTo>
                      <a:pt x="3617168" y="232462"/>
                      <a:pt x="3599905" y="236913"/>
                      <a:pt x="3585084" y="245491"/>
                    </a:cubicBezTo>
                    <a:cubicBezTo>
                      <a:pt x="3550339" y="265686"/>
                      <a:pt x="3516735" y="287836"/>
                      <a:pt x="3482696" y="309280"/>
                    </a:cubicBezTo>
                    <a:cubicBezTo>
                      <a:pt x="3474770" y="314274"/>
                      <a:pt x="3467495" y="321440"/>
                      <a:pt x="3458863" y="323666"/>
                    </a:cubicBezTo>
                    <a:cubicBezTo>
                      <a:pt x="3451969" y="325458"/>
                      <a:pt x="3440731" y="323666"/>
                      <a:pt x="3436497" y="318997"/>
                    </a:cubicBezTo>
                    <a:cubicBezTo>
                      <a:pt x="3432262" y="314274"/>
                      <a:pt x="3431936" y="303091"/>
                      <a:pt x="3434379" y="296251"/>
                    </a:cubicBezTo>
                    <a:cubicBezTo>
                      <a:pt x="3436985" y="288867"/>
                      <a:pt x="3444640" y="283276"/>
                      <a:pt x="3450231" y="277032"/>
                    </a:cubicBezTo>
                    <a:cubicBezTo>
                      <a:pt x="3483348" y="240116"/>
                      <a:pt x="3516952" y="203580"/>
                      <a:pt x="3549362" y="166067"/>
                    </a:cubicBezTo>
                    <a:cubicBezTo>
                      <a:pt x="3560709" y="152929"/>
                      <a:pt x="3570860" y="138108"/>
                      <a:pt x="3572109" y="115470"/>
                    </a:cubicBezTo>
                    <a:close/>
                    <a:moveTo>
                      <a:pt x="66815" y="608246"/>
                    </a:moveTo>
                    <a:cubicBezTo>
                      <a:pt x="66381" y="610526"/>
                      <a:pt x="66001" y="612752"/>
                      <a:pt x="65566" y="615032"/>
                    </a:cubicBezTo>
                    <a:cubicBezTo>
                      <a:pt x="94719" y="626976"/>
                      <a:pt x="123763" y="639190"/>
                      <a:pt x="153079" y="650808"/>
                    </a:cubicBezTo>
                    <a:cubicBezTo>
                      <a:pt x="175663" y="659766"/>
                      <a:pt x="198681" y="667692"/>
                      <a:pt x="221211" y="676704"/>
                    </a:cubicBezTo>
                    <a:cubicBezTo>
                      <a:pt x="232395" y="681155"/>
                      <a:pt x="241081" y="689027"/>
                      <a:pt x="237443" y="702436"/>
                    </a:cubicBezTo>
                    <a:cubicBezTo>
                      <a:pt x="233915" y="715466"/>
                      <a:pt x="223274" y="718669"/>
                      <a:pt x="210842" y="717040"/>
                    </a:cubicBezTo>
                    <a:cubicBezTo>
                      <a:pt x="204327" y="716172"/>
                      <a:pt x="197921" y="714814"/>
                      <a:pt x="191407" y="714217"/>
                    </a:cubicBezTo>
                    <a:cubicBezTo>
                      <a:pt x="166923" y="711991"/>
                      <a:pt x="142493" y="711177"/>
                      <a:pt x="118063" y="718017"/>
                    </a:cubicBezTo>
                    <a:cubicBezTo>
                      <a:pt x="189290" y="743424"/>
                      <a:pt x="262145" y="760362"/>
                      <a:pt x="334891" y="777029"/>
                    </a:cubicBezTo>
                    <a:cubicBezTo>
                      <a:pt x="361275" y="727572"/>
                      <a:pt x="384456" y="679418"/>
                      <a:pt x="412198" y="634087"/>
                    </a:cubicBezTo>
                    <a:cubicBezTo>
                      <a:pt x="429190" y="606292"/>
                      <a:pt x="434836" y="583653"/>
                      <a:pt x="419038" y="552329"/>
                    </a:cubicBezTo>
                    <a:cubicBezTo>
                      <a:pt x="401937" y="518453"/>
                      <a:pt x="393414" y="480288"/>
                      <a:pt x="380711" y="444132"/>
                    </a:cubicBezTo>
                    <a:cubicBezTo>
                      <a:pt x="377888" y="436043"/>
                      <a:pt x="373164" y="428606"/>
                      <a:pt x="369310" y="420897"/>
                    </a:cubicBezTo>
                    <a:cubicBezTo>
                      <a:pt x="360244" y="453198"/>
                      <a:pt x="362850" y="483600"/>
                      <a:pt x="366704" y="514001"/>
                    </a:cubicBezTo>
                    <a:cubicBezTo>
                      <a:pt x="367898" y="523285"/>
                      <a:pt x="370124" y="532622"/>
                      <a:pt x="369744" y="541797"/>
                    </a:cubicBezTo>
                    <a:cubicBezTo>
                      <a:pt x="368876" y="560092"/>
                      <a:pt x="357204" y="567313"/>
                      <a:pt x="341406" y="558626"/>
                    </a:cubicBezTo>
                    <a:cubicBezTo>
                      <a:pt x="326856" y="550592"/>
                      <a:pt x="312741" y="541146"/>
                      <a:pt x="300201" y="530288"/>
                    </a:cubicBezTo>
                    <a:cubicBezTo>
                      <a:pt x="260625" y="496032"/>
                      <a:pt x="221971" y="460636"/>
                      <a:pt x="182612" y="426163"/>
                    </a:cubicBezTo>
                    <a:cubicBezTo>
                      <a:pt x="175663" y="420082"/>
                      <a:pt x="168280" y="412862"/>
                      <a:pt x="152591" y="412699"/>
                    </a:cubicBezTo>
                    <a:cubicBezTo>
                      <a:pt x="165946" y="429203"/>
                      <a:pt x="175663" y="442884"/>
                      <a:pt x="187064" y="455044"/>
                    </a:cubicBezTo>
                    <a:cubicBezTo>
                      <a:pt x="211331" y="481048"/>
                      <a:pt x="236521" y="506075"/>
                      <a:pt x="261005" y="531862"/>
                    </a:cubicBezTo>
                    <a:cubicBezTo>
                      <a:pt x="268714" y="539951"/>
                      <a:pt x="277128" y="548257"/>
                      <a:pt x="281688" y="558084"/>
                    </a:cubicBezTo>
                    <a:cubicBezTo>
                      <a:pt x="284620" y="564327"/>
                      <a:pt x="283751" y="575727"/>
                      <a:pt x="279680" y="580885"/>
                    </a:cubicBezTo>
                    <a:cubicBezTo>
                      <a:pt x="275554" y="586096"/>
                      <a:pt x="264479" y="589951"/>
                      <a:pt x="257910" y="588322"/>
                    </a:cubicBezTo>
                    <a:cubicBezTo>
                      <a:pt x="244501" y="585065"/>
                      <a:pt x="232015" y="577899"/>
                      <a:pt x="219311" y="572036"/>
                    </a:cubicBezTo>
                    <a:cubicBezTo>
                      <a:pt x="184512" y="556075"/>
                      <a:pt x="149876" y="539680"/>
                      <a:pt x="114914" y="523990"/>
                    </a:cubicBezTo>
                    <a:cubicBezTo>
                      <a:pt x="106771" y="520353"/>
                      <a:pt x="97651" y="518833"/>
                      <a:pt x="89019" y="516390"/>
                    </a:cubicBezTo>
                    <a:cubicBezTo>
                      <a:pt x="93796" y="526325"/>
                      <a:pt x="100582" y="532134"/>
                      <a:pt x="108074" y="536857"/>
                    </a:cubicBezTo>
                    <a:cubicBezTo>
                      <a:pt x="139779" y="556672"/>
                      <a:pt x="171754" y="576107"/>
                      <a:pt x="203567" y="595760"/>
                    </a:cubicBezTo>
                    <a:cubicBezTo>
                      <a:pt x="209919" y="599669"/>
                      <a:pt x="216434" y="603523"/>
                      <a:pt x="222188" y="608192"/>
                    </a:cubicBezTo>
                    <a:cubicBezTo>
                      <a:pt x="231200" y="615466"/>
                      <a:pt x="234458" y="625238"/>
                      <a:pt x="228432" y="635607"/>
                    </a:cubicBezTo>
                    <a:cubicBezTo>
                      <a:pt x="223220" y="644619"/>
                      <a:pt x="214262" y="647605"/>
                      <a:pt x="204165" y="644294"/>
                    </a:cubicBezTo>
                    <a:cubicBezTo>
                      <a:pt x="192601" y="640493"/>
                      <a:pt x="181309" y="636042"/>
                      <a:pt x="169800" y="632079"/>
                    </a:cubicBezTo>
                    <a:cubicBezTo>
                      <a:pt x="136304" y="620515"/>
                      <a:pt x="102537" y="609875"/>
                      <a:pt x="66869" y="608192"/>
                    </a:cubicBezTo>
                    <a:close/>
                    <a:moveTo>
                      <a:pt x="1822665" y="1259436"/>
                    </a:moveTo>
                    <a:cubicBezTo>
                      <a:pt x="1853609" y="1344940"/>
                      <a:pt x="1895249" y="1418012"/>
                      <a:pt x="1960503" y="1476155"/>
                    </a:cubicBezTo>
                    <a:cubicBezTo>
                      <a:pt x="1966041" y="1481095"/>
                      <a:pt x="1972609" y="1485058"/>
                      <a:pt x="1979341" y="1488261"/>
                    </a:cubicBezTo>
                    <a:cubicBezTo>
                      <a:pt x="1999320" y="1497762"/>
                      <a:pt x="2011643" y="1494233"/>
                      <a:pt x="2019460" y="1473278"/>
                    </a:cubicBezTo>
                    <a:cubicBezTo>
                      <a:pt x="2026192" y="1455091"/>
                      <a:pt x="2031078" y="1435493"/>
                      <a:pt x="2032652" y="1416166"/>
                    </a:cubicBezTo>
                    <a:cubicBezTo>
                      <a:pt x="2039058" y="1336091"/>
                      <a:pt x="2031730" y="1257210"/>
                      <a:pt x="2007083" y="1180392"/>
                    </a:cubicBezTo>
                    <a:cubicBezTo>
                      <a:pt x="2005237" y="1174691"/>
                      <a:pt x="2002305" y="1169317"/>
                      <a:pt x="1998342" y="1160414"/>
                    </a:cubicBezTo>
                    <a:cubicBezTo>
                      <a:pt x="1953554" y="1218502"/>
                      <a:pt x="1894814" y="1246841"/>
                      <a:pt x="1822719" y="1259381"/>
                    </a:cubicBezTo>
                    <a:close/>
                    <a:moveTo>
                      <a:pt x="1614197" y="1214756"/>
                    </a:moveTo>
                    <a:cubicBezTo>
                      <a:pt x="1611483" y="1224420"/>
                      <a:pt x="1609909" y="1227894"/>
                      <a:pt x="1609529" y="1231477"/>
                    </a:cubicBezTo>
                    <a:cubicBezTo>
                      <a:pt x="1601820" y="1303464"/>
                      <a:pt x="1601114" y="1375287"/>
                      <a:pt x="1615446" y="1446622"/>
                    </a:cubicBezTo>
                    <a:cubicBezTo>
                      <a:pt x="1617618" y="1457480"/>
                      <a:pt x="1621581" y="1468392"/>
                      <a:pt x="1626901" y="1478109"/>
                    </a:cubicBezTo>
                    <a:cubicBezTo>
                      <a:pt x="1640093" y="1502376"/>
                      <a:pt x="1655565" y="1505905"/>
                      <a:pt x="1676846" y="1489293"/>
                    </a:cubicBezTo>
                    <a:cubicBezTo>
                      <a:pt x="1687053" y="1481312"/>
                      <a:pt x="1696336" y="1471595"/>
                      <a:pt x="1704045" y="1461171"/>
                    </a:cubicBezTo>
                    <a:cubicBezTo>
                      <a:pt x="1742481" y="1409217"/>
                      <a:pt x="1767997" y="1351400"/>
                      <a:pt x="1779234" y="1287611"/>
                    </a:cubicBezTo>
                    <a:cubicBezTo>
                      <a:pt x="1780646" y="1279631"/>
                      <a:pt x="1780212" y="1271325"/>
                      <a:pt x="1780809" y="1259924"/>
                    </a:cubicBezTo>
                    <a:cubicBezTo>
                      <a:pt x="1720603" y="1261173"/>
                      <a:pt x="1668812" y="1236363"/>
                      <a:pt x="1614143" y="1214756"/>
                    </a:cubicBezTo>
                    <a:close/>
                    <a:moveTo>
                      <a:pt x="3067444" y="475945"/>
                    </a:moveTo>
                    <a:cubicBezTo>
                      <a:pt x="3125424" y="529799"/>
                      <a:pt x="3181178" y="581645"/>
                      <a:pt x="3238344" y="634739"/>
                    </a:cubicBezTo>
                    <a:cubicBezTo>
                      <a:pt x="3269885" y="593154"/>
                      <a:pt x="3300830" y="555858"/>
                      <a:pt x="3323197" y="510201"/>
                    </a:cubicBezTo>
                    <a:cubicBezTo>
                      <a:pt x="3270591" y="461505"/>
                      <a:pt x="3218854" y="413514"/>
                      <a:pt x="3166194" y="364708"/>
                    </a:cubicBezTo>
                    <a:cubicBezTo>
                      <a:pt x="3132699" y="402439"/>
                      <a:pt x="3101103" y="437998"/>
                      <a:pt x="3067444" y="475891"/>
                    </a:cubicBezTo>
                    <a:close/>
                    <a:moveTo>
                      <a:pt x="461817" y="614978"/>
                    </a:moveTo>
                    <a:cubicBezTo>
                      <a:pt x="429950" y="677409"/>
                      <a:pt x="399549" y="736910"/>
                      <a:pt x="367844" y="798961"/>
                    </a:cubicBezTo>
                    <a:cubicBezTo>
                      <a:pt x="383262" y="813348"/>
                      <a:pt x="396888" y="826106"/>
                      <a:pt x="410515" y="838809"/>
                    </a:cubicBezTo>
                    <a:cubicBezTo>
                      <a:pt x="424467" y="851784"/>
                      <a:pt x="438473" y="864759"/>
                      <a:pt x="453023" y="878222"/>
                    </a:cubicBezTo>
                    <a:cubicBezTo>
                      <a:pt x="490047" y="813348"/>
                      <a:pt x="525118" y="751839"/>
                      <a:pt x="561165" y="688647"/>
                    </a:cubicBezTo>
                    <a:cubicBezTo>
                      <a:pt x="528158" y="664163"/>
                      <a:pt x="496833" y="640982"/>
                      <a:pt x="461763" y="614978"/>
                    </a:cubicBezTo>
                    <a:close/>
                    <a:moveTo>
                      <a:pt x="2073206" y="964052"/>
                    </a:moveTo>
                    <a:cubicBezTo>
                      <a:pt x="2105128" y="959112"/>
                      <a:pt x="2120328" y="937668"/>
                      <a:pt x="2128689" y="910687"/>
                    </a:cubicBezTo>
                    <a:cubicBezTo>
                      <a:pt x="2138189" y="880122"/>
                      <a:pt x="2139058" y="849504"/>
                      <a:pt x="2117180" y="822957"/>
                    </a:cubicBezTo>
                    <a:cubicBezTo>
                      <a:pt x="2105834" y="809168"/>
                      <a:pt x="2096007" y="808896"/>
                      <a:pt x="2073152" y="818939"/>
                    </a:cubicBezTo>
                    <a:lnTo>
                      <a:pt x="2073152" y="964052"/>
                    </a:lnTo>
                    <a:close/>
                    <a:moveTo>
                      <a:pt x="1475382" y="869808"/>
                    </a:moveTo>
                    <a:cubicBezTo>
                      <a:pt x="1430214" y="877951"/>
                      <a:pt x="1410616" y="901512"/>
                      <a:pt x="1417131" y="937777"/>
                    </a:cubicBezTo>
                    <a:cubicBezTo>
                      <a:pt x="1424514" y="978927"/>
                      <a:pt x="1457033" y="1003683"/>
                      <a:pt x="1497152" y="997711"/>
                    </a:cubicBezTo>
                    <a:cubicBezTo>
                      <a:pt x="1490040" y="955746"/>
                      <a:pt x="1482874" y="913781"/>
                      <a:pt x="1475436" y="86980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EF83CCC5-7732-9D60-8FDB-7EE4571F4998}"/>
                  </a:ext>
                </a:extLst>
              </p:cNvPr>
              <p:cNvSpPr/>
              <p:nvPr/>
            </p:nvSpPr>
            <p:spPr>
              <a:xfrm>
                <a:off x="7989494" y="6039975"/>
                <a:ext cx="859543" cy="487948"/>
              </a:xfrm>
              <a:custGeom>
                <a:avLst/>
                <a:gdLst>
                  <a:gd name="csX0" fmla="*/ 342772 w 859543"/>
                  <a:gd name="csY0" fmla="*/ 54 h 487948"/>
                  <a:gd name="csX1" fmla="*/ 561500 w 859543"/>
                  <a:gd name="csY1" fmla="*/ 11726 h 487948"/>
                  <a:gd name="csX2" fmla="*/ 495268 w 859543"/>
                  <a:gd name="csY2" fmla="*/ 286806 h 487948"/>
                  <a:gd name="csX3" fmla="*/ 388808 w 859543"/>
                  <a:gd name="csY3" fmla="*/ 282897 h 487948"/>
                  <a:gd name="csX4" fmla="*/ 345160 w 859543"/>
                  <a:gd name="csY4" fmla="*/ 293157 h 487948"/>
                  <a:gd name="csX5" fmla="*/ 181915 w 859543"/>
                  <a:gd name="csY5" fmla="*/ 370573 h 487948"/>
                  <a:gd name="csX6" fmla="*/ 110037 w 859543"/>
                  <a:gd name="csY6" fmla="*/ 393808 h 487948"/>
                  <a:gd name="csX7" fmla="*/ 51460 w 859543"/>
                  <a:gd name="csY7" fmla="*/ 443699 h 487948"/>
                  <a:gd name="csX8" fmla="*/ 666765 w 859543"/>
                  <a:gd name="csY8" fmla="*/ 448802 h 487948"/>
                  <a:gd name="csX9" fmla="*/ 693041 w 859543"/>
                  <a:gd name="csY9" fmla="*/ 314330 h 487948"/>
                  <a:gd name="csX10" fmla="*/ 545430 w 859543"/>
                  <a:gd name="csY10" fmla="*/ 288271 h 487948"/>
                  <a:gd name="csX11" fmla="*/ 612694 w 859543"/>
                  <a:gd name="csY11" fmla="*/ 11889 h 487948"/>
                  <a:gd name="csX12" fmla="*/ 859543 w 859543"/>
                  <a:gd name="csY12" fmla="*/ 16938 h 487948"/>
                  <a:gd name="csX13" fmla="*/ 849500 w 859543"/>
                  <a:gd name="csY13" fmla="*/ 85341 h 487948"/>
                  <a:gd name="csX14" fmla="*/ 817415 w 859543"/>
                  <a:gd name="csY14" fmla="*/ 210368 h 487948"/>
                  <a:gd name="csX15" fmla="*/ 796243 w 859543"/>
                  <a:gd name="csY15" fmla="*/ 262213 h 487948"/>
                  <a:gd name="csX16" fmla="*/ 742280 w 859543"/>
                  <a:gd name="csY16" fmla="*/ 308032 h 487948"/>
                  <a:gd name="csX17" fmla="*/ 722791 w 859543"/>
                  <a:gd name="csY17" fmla="*/ 331159 h 487948"/>
                  <a:gd name="csX18" fmla="*/ 706287 w 859543"/>
                  <a:gd name="csY18" fmla="*/ 427956 h 487948"/>
                  <a:gd name="csX19" fmla="*/ 700098 w 859543"/>
                  <a:gd name="csY19" fmla="*/ 455263 h 487948"/>
                  <a:gd name="csX20" fmla="*/ 655473 w 859543"/>
                  <a:gd name="csY20" fmla="*/ 487944 h 487948"/>
                  <a:gd name="csX21" fmla="*/ 17856 w 859543"/>
                  <a:gd name="csY21" fmla="*/ 484198 h 487948"/>
                  <a:gd name="csX22" fmla="*/ 6021 w 859543"/>
                  <a:gd name="csY22" fmla="*/ 483113 h 487948"/>
                  <a:gd name="csX23" fmla="*/ 10201 w 859543"/>
                  <a:gd name="csY23" fmla="*/ 439356 h 487948"/>
                  <a:gd name="csX24" fmla="*/ 102057 w 859543"/>
                  <a:gd name="csY24" fmla="*/ 359769 h 487948"/>
                  <a:gd name="csX25" fmla="*/ 190384 w 859543"/>
                  <a:gd name="csY25" fmla="*/ 332571 h 487948"/>
                  <a:gd name="csX26" fmla="*/ 306018 w 859543"/>
                  <a:gd name="csY26" fmla="*/ 283603 h 487948"/>
                  <a:gd name="csX27" fmla="*/ 329743 w 859543"/>
                  <a:gd name="csY27" fmla="*/ 265688 h 487948"/>
                  <a:gd name="csX28" fmla="*/ 306181 w 859543"/>
                  <a:gd name="csY28" fmla="*/ 145167 h 487948"/>
                  <a:gd name="csX29" fmla="*/ 342772 w 859543"/>
                  <a:gd name="csY29" fmla="*/ 0 h 4879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859543" h="487948">
                    <a:moveTo>
                      <a:pt x="342772" y="54"/>
                    </a:moveTo>
                    <a:cubicBezTo>
                      <a:pt x="415681" y="3963"/>
                      <a:pt x="487342" y="7763"/>
                      <a:pt x="561500" y="11726"/>
                    </a:cubicBezTo>
                    <a:cubicBezTo>
                      <a:pt x="539242" y="104234"/>
                      <a:pt x="517472" y="194624"/>
                      <a:pt x="495268" y="286806"/>
                    </a:cubicBezTo>
                    <a:cubicBezTo>
                      <a:pt x="459166" y="287566"/>
                      <a:pt x="423716" y="291257"/>
                      <a:pt x="388808" y="282897"/>
                    </a:cubicBezTo>
                    <a:cubicBezTo>
                      <a:pt x="371925" y="278880"/>
                      <a:pt x="358733" y="281485"/>
                      <a:pt x="345160" y="293157"/>
                    </a:cubicBezTo>
                    <a:cubicBezTo>
                      <a:pt x="297929" y="333765"/>
                      <a:pt x="242067" y="356512"/>
                      <a:pt x="181915" y="370573"/>
                    </a:cubicBezTo>
                    <a:cubicBezTo>
                      <a:pt x="157431" y="376327"/>
                      <a:pt x="133164" y="384036"/>
                      <a:pt x="110037" y="393808"/>
                    </a:cubicBezTo>
                    <a:cubicBezTo>
                      <a:pt x="85933" y="404014"/>
                      <a:pt x="64869" y="419541"/>
                      <a:pt x="51460" y="443699"/>
                    </a:cubicBezTo>
                    <a:cubicBezTo>
                      <a:pt x="72904" y="450811"/>
                      <a:pt x="599502" y="455263"/>
                      <a:pt x="666765" y="448802"/>
                    </a:cubicBezTo>
                    <a:cubicBezTo>
                      <a:pt x="675180" y="405643"/>
                      <a:pt x="683866" y="361344"/>
                      <a:pt x="693041" y="314330"/>
                    </a:cubicBezTo>
                    <a:cubicBezTo>
                      <a:pt x="642878" y="305481"/>
                      <a:pt x="595539" y="297120"/>
                      <a:pt x="545430" y="288271"/>
                    </a:cubicBezTo>
                    <a:cubicBezTo>
                      <a:pt x="564486" y="195547"/>
                      <a:pt x="586907" y="105157"/>
                      <a:pt x="612694" y="11889"/>
                    </a:cubicBezTo>
                    <a:cubicBezTo>
                      <a:pt x="693746" y="13518"/>
                      <a:pt x="774636" y="15201"/>
                      <a:pt x="859543" y="16938"/>
                    </a:cubicBezTo>
                    <a:cubicBezTo>
                      <a:pt x="856014" y="41693"/>
                      <a:pt x="854440" y="63898"/>
                      <a:pt x="849500" y="85341"/>
                    </a:cubicBezTo>
                    <a:cubicBezTo>
                      <a:pt x="839891" y="127252"/>
                      <a:pt x="829142" y="169000"/>
                      <a:pt x="817415" y="210368"/>
                    </a:cubicBezTo>
                    <a:cubicBezTo>
                      <a:pt x="812367" y="228228"/>
                      <a:pt x="804820" y="245655"/>
                      <a:pt x="796243" y="262213"/>
                    </a:cubicBezTo>
                    <a:cubicBezTo>
                      <a:pt x="784734" y="284471"/>
                      <a:pt x="767687" y="302224"/>
                      <a:pt x="742280" y="308032"/>
                    </a:cubicBezTo>
                    <a:cubicBezTo>
                      <a:pt x="728708" y="311127"/>
                      <a:pt x="724636" y="318619"/>
                      <a:pt x="722791" y="331159"/>
                    </a:cubicBezTo>
                    <a:cubicBezTo>
                      <a:pt x="717959" y="363515"/>
                      <a:pt x="711987" y="395708"/>
                      <a:pt x="706287" y="427956"/>
                    </a:cubicBezTo>
                    <a:cubicBezTo>
                      <a:pt x="704658" y="437130"/>
                      <a:pt x="703084" y="446468"/>
                      <a:pt x="700098" y="455263"/>
                    </a:cubicBezTo>
                    <a:cubicBezTo>
                      <a:pt x="690652" y="483004"/>
                      <a:pt x="684246" y="488107"/>
                      <a:pt x="655473" y="487944"/>
                    </a:cubicBezTo>
                    <a:cubicBezTo>
                      <a:pt x="442934" y="486858"/>
                      <a:pt x="230395" y="485501"/>
                      <a:pt x="17856" y="484198"/>
                    </a:cubicBezTo>
                    <a:cubicBezTo>
                      <a:pt x="14164" y="484198"/>
                      <a:pt x="10418" y="483493"/>
                      <a:pt x="6021" y="483113"/>
                    </a:cubicBezTo>
                    <a:cubicBezTo>
                      <a:pt x="-5543" y="467315"/>
                      <a:pt x="1623" y="452440"/>
                      <a:pt x="10201" y="439356"/>
                    </a:cubicBezTo>
                    <a:cubicBezTo>
                      <a:pt x="33273" y="404394"/>
                      <a:pt x="61938" y="374699"/>
                      <a:pt x="102057" y="359769"/>
                    </a:cubicBezTo>
                    <a:cubicBezTo>
                      <a:pt x="130884" y="349020"/>
                      <a:pt x="160580" y="340225"/>
                      <a:pt x="190384" y="332571"/>
                    </a:cubicBezTo>
                    <a:cubicBezTo>
                      <a:pt x="231535" y="321985"/>
                      <a:pt x="270840" y="307870"/>
                      <a:pt x="306018" y="283603"/>
                    </a:cubicBezTo>
                    <a:cubicBezTo>
                      <a:pt x="313565" y="278391"/>
                      <a:pt x="320731" y="272528"/>
                      <a:pt x="329743" y="265688"/>
                    </a:cubicBezTo>
                    <a:cubicBezTo>
                      <a:pt x="296735" y="229423"/>
                      <a:pt x="303413" y="187024"/>
                      <a:pt x="306181" y="145167"/>
                    </a:cubicBezTo>
                    <a:cubicBezTo>
                      <a:pt x="309493" y="95059"/>
                      <a:pt x="327028" y="48751"/>
                      <a:pt x="342772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D83C696B-B7FB-5F23-C753-6C74100F2712}"/>
                  </a:ext>
                </a:extLst>
              </p:cNvPr>
              <p:cNvSpPr/>
              <p:nvPr/>
            </p:nvSpPr>
            <p:spPr>
              <a:xfrm>
                <a:off x="9462604" y="6023905"/>
                <a:ext cx="851692" cy="511181"/>
              </a:xfrm>
              <a:custGeom>
                <a:avLst/>
                <a:gdLst>
                  <a:gd name="csX0" fmla="*/ 108848 w 851692"/>
                  <a:gd name="csY0" fmla="*/ 287783 h 511181"/>
                  <a:gd name="csX1" fmla="*/ 35125 w 851692"/>
                  <a:gd name="csY1" fmla="*/ 209119 h 511181"/>
                  <a:gd name="csX2" fmla="*/ 2280 w 851692"/>
                  <a:gd name="csY2" fmla="*/ 49837 h 511181"/>
                  <a:gd name="csX3" fmla="*/ 0 w 851692"/>
                  <a:gd name="csY3" fmla="*/ 32682 h 511181"/>
                  <a:gd name="csX4" fmla="*/ 247827 w 851692"/>
                  <a:gd name="csY4" fmla="*/ 22801 h 511181"/>
                  <a:gd name="csX5" fmla="*/ 296958 w 851692"/>
                  <a:gd name="csY5" fmla="*/ 254993 h 511181"/>
                  <a:gd name="csX6" fmla="*/ 220737 w 851692"/>
                  <a:gd name="csY6" fmla="*/ 279097 h 511181"/>
                  <a:gd name="csX7" fmla="*/ 144461 w 851692"/>
                  <a:gd name="csY7" fmla="*/ 293375 h 511181"/>
                  <a:gd name="csX8" fmla="*/ 174591 w 851692"/>
                  <a:gd name="csY8" fmla="*/ 471441 h 511181"/>
                  <a:gd name="csX9" fmla="*/ 818289 w 851692"/>
                  <a:gd name="csY9" fmla="*/ 474481 h 511181"/>
                  <a:gd name="csX10" fmla="*/ 794619 w 851692"/>
                  <a:gd name="csY10" fmla="*/ 438542 h 511181"/>
                  <a:gd name="csX11" fmla="*/ 692829 w 851692"/>
                  <a:gd name="csY11" fmla="*/ 365741 h 511181"/>
                  <a:gd name="csX12" fmla="*/ 611016 w 851692"/>
                  <a:gd name="csY12" fmla="*/ 336100 h 511181"/>
                  <a:gd name="csX13" fmla="*/ 488704 w 851692"/>
                  <a:gd name="csY13" fmla="*/ 274428 h 511181"/>
                  <a:gd name="csX14" fmla="*/ 441908 w 851692"/>
                  <a:gd name="csY14" fmla="*/ 262485 h 511181"/>
                  <a:gd name="csX15" fmla="*/ 347446 w 851692"/>
                  <a:gd name="csY15" fmla="*/ 261182 h 511181"/>
                  <a:gd name="csX16" fmla="*/ 296035 w 851692"/>
                  <a:gd name="csY16" fmla="*/ 21227 h 511181"/>
                  <a:gd name="csX17" fmla="*/ 532026 w 851692"/>
                  <a:gd name="csY17" fmla="*/ 0 h 511181"/>
                  <a:gd name="csX18" fmla="*/ 539301 w 851692"/>
                  <a:gd name="csY18" fmla="*/ 39251 h 511181"/>
                  <a:gd name="csX19" fmla="*/ 554828 w 851692"/>
                  <a:gd name="csY19" fmla="*/ 156079 h 511181"/>
                  <a:gd name="csX20" fmla="*/ 513297 w 851692"/>
                  <a:gd name="csY20" fmla="*/ 246307 h 511181"/>
                  <a:gd name="csX21" fmla="*/ 566337 w 851692"/>
                  <a:gd name="csY21" fmla="*/ 281377 h 511181"/>
                  <a:gd name="csX22" fmla="*/ 639952 w 851692"/>
                  <a:gd name="csY22" fmla="*/ 308738 h 511181"/>
                  <a:gd name="csX23" fmla="*/ 805966 w 851692"/>
                  <a:gd name="csY23" fmla="*/ 404340 h 511181"/>
                  <a:gd name="csX24" fmla="*/ 849722 w 851692"/>
                  <a:gd name="csY24" fmla="*/ 478227 h 511181"/>
                  <a:gd name="csX25" fmla="*/ 822035 w 851692"/>
                  <a:gd name="csY25" fmla="*/ 511180 h 511181"/>
                  <a:gd name="csX26" fmla="*/ 246252 w 851692"/>
                  <a:gd name="csY26" fmla="*/ 508791 h 511181"/>
                  <a:gd name="csX27" fmla="*/ 173234 w 851692"/>
                  <a:gd name="csY27" fmla="*/ 508683 h 511181"/>
                  <a:gd name="csX28" fmla="*/ 138490 w 851692"/>
                  <a:gd name="csY28" fmla="*/ 478390 h 511181"/>
                  <a:gd name="csX29" fmla="*/ 114386 w 851692"/>
                  <a:gd name="csY29" fmla="*/ 308956 h 511181"/>
                  <a:gd name="csX30" fmla="*/ 108903 w 851692"/>
                  <a:gd name="csY30" fmla="*/ 287729 h 5111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851692" h="511181">
                    <a:moveTo>
                      <a:pt x="108848" y="287783"/>
                    </a:moveTo>
                    <a:cubicBezTo>
                      <a:pt x="59229" y="285774"/>
                      <a:pt x="42074" y="254233"/>
                      <a:pt x="35125" y="209119"/>
                    </a:cubicBezTo>
                    <a:cubicBezTo>
                      <a:pt x="26927" y="155591"/>
                      <a:pt x="13409" y="102931"/>
                      <a:pt x="2280" y="49837"/>
                    </a:cubicBezTo>
                    <a:cubicBezTo>
                      <a:pt x="1357" y="45385"/>
                      <a:pt x="1031" y="40825"/>
                      <a:pt x="0" y="32682"/>
                    </a:cubicBezTo>
                    <a:cubicBezTo>
                      <a:pt x="82953" y="29370"/>
                      <a:pt x="164657" y="26113"/>
                      <a:pt x="247827" y="22801"/>
                    </a:cubicBezTo>
                    <a:cubicBezTo>
                      <a:pt x="264493" y="101519"/>
                      <a:pt x="280671" y="177958"/>
                      <a:pt x="296958" y="254993"/>
                    </a:cubicBezTo>
                    <a:cubicBezTo>
                      <a:pt x="270248" y="263571"/>
                      <a:pt x="245872" y="272745"/>
                      <a:pt x="220737" y="279097"/>
                    </a:cubicBezTo>
                    <a:cubicBezTo>
                      <a:pt x="196578" y="285232"/>
                      <a:pt x="171714" y="288380"/>
                      <a:pt x="144461" y="293375"/>
                    </a:cubicBezTo>
                    <a:cubicBezTo>
                      <a:pt x="154342" y="351843"/>
                      <a:pt x="164114" y="409606"/>
                      <a:pt x="174591" y="471441"/>
                    </a:cubicBezTo>
                    <a:cubicBezTo>
                      <a:pt x="386696" y="473612"/>
                      <a:pt x="599344" y="473449"/>
                      <a:pt x="818289" y="474481"/>
                    </a:cubicBezTo>
                    <a:cubicBezTo>
                      <a:pt x="808463" y="459389"/>
                      <a:pt x="802708" y="447934"/>
                      <a:pt x="794619" y="438542"/>
                    </a:cubicBezTo>
                    <a:cubicBezTo>
                      <a:pt x="766715" y="406023"/>
                      <a:pt x="732459" y="381756"/>
                      <a:pt x="692829" y="365741"/>
                    </a:cubicBezTo>
                    <a:cubicBezTo>
                      <a:pt x="665956" y="354883"/>
                      <a:pt x="638595" y="345112"/>
                      <a:pt x="611016" y="336100"/>
                    </a:cubicBezTo>
                    <a:cubicBezTo>
                      <a:pt x="567043" y="321713"/>
                      <a:pt x="525783" y="302061"/>
                      <a:pt x="488704" y="274428"/>
                    </a:cubicBezTo>
                    <a:cubicBezTo>
                      <a:pt x="474046" y="263516"/>
                      <a:pt x="459823" y="260639"/>
                      <a:pt x="441908" y="262485"/>
                    </a:cubicBezTo>
                    <a:cubicBezTo>
                      <a:pt x="411452" y="265579"/>
                      <a:pt x="380616" y="267208"/>
                      <a:pt x="347446" y="261182"/>
                    </a:cubicBezTo>
                    <a:cubicBezTo>
                      <a:pt x="330345" y="181432"/>
                      <a:pt x="313407" y="102280"/>
                      <a:pt x="296035" y="21227"/>
                    </a:cubicBezTo>
                    <a:cubicBezTo>
                      <a:pt x="376436" y="14007"/>
                      <a:pt x="453254" y="7112"/>
                      <a:pt x="532026" y="0"/>
                    </a:cubicBezTo>
                    <a:cubicBezTo>
                      <a:pt x="534632" y="13844"/>
                      <a:pt x="537510" y="26438"/>
                      <a:pt x="539301" y="39251"/>
                    </a:cubicBezTo>
                    <a:cubicBezTo>
                      <a:pt x="544730" y="78175"/>
                      <a:pt x="549833" y="117100"/>
                      <a:pt x="554828" y="156079"/>
                    </a:cubicBezTo>
                    <a:cubicBezTo>
                      <a:pt x="559605" y="193647"/>
                      <a:pt x="555750" y="227849"/>
                      <a:pt x="513297" y="246307"/>
                    </a:cubicBezTo>
                    <a:cubicBezTo>
                      <a:pt x="529529" y="264656"/>
                      <a:pt x="547933" y="273505"/>
                      <a:pt x="566337" y="281377"/>
                    </a:cubicBezTo>
                    <a:cubicBezTo>
                      <a:pt x="590386" y="291692"/>
                      <a:pt x="615088" y="300595"/>
                      <a:pt x="639952" y="308738"/>
                    </a:cubicBezTo>
                    <a:cubicBezTo>
                      <a:pt x="702058" y="329042"/>
                      <a:pt x="760309" y="355861"/>
                      <a:pt x="805966" y="404340"/>
                    </a:cubicBezTo>
                    <a:cubicBezTo>
                      <a:pt x="825944" y="425567"/>
                      <a:pt x="843805" y="448531"/>
                      <a:pt x="849722" y="478227"/>
                    </a:cubicBezTo>
                    <a:cubicBezTo>
                      <a:pt x="855151" y="505534"/>
                      <a:pt x="850428" y="511288"/>
                      <a:pt x="822035" y="511180"/>
                    </a:cubicBezTo>
                    <a:cubicBezTo>
                      <a:pt x="630126" y="510474"/>
                      <a:pt x="438216" y="509551"/>
                      <a:pt x="246252" y="508791"/>
                    </a:cubicBezTo>
                    <a:cubicBezTo>
                      <a:pt x="221931" y="508683"/>
                      <a:pt x="197556" y="508954"/>
                      <a:pt x="173234" y="508683"/>
                    </a:cubicBezTo>
                    <a:cubicBezTo>
                      <a:pt x="148316" y="508411"/>
                      <a:pt x="141910" y="502548"/>
                      <a:pt x="138490" y="478390"/>
                    </a:cubicBezTo>
                    <a:cubicBezTo>
                      <a:pt x="130509" y="421930"/>
                      <a:pt x="122529" y="365415"/>
                      <a:pt x="114386" y="308956"/>
                    </a:cubicBezTo>
                    <a:cubicBezTo>
                      <a:pt x="113463" y="302604"/>
                      <a:pt x="111183" y="296469"/>
                      <a:pt x="108903" y="28772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6C4DB8B4-5FFC-1968-80B9-3C4EBAB26703}"/>
                  </a:ext>
                </a:extLst>
              </p:cNvPr>
              <p:cNvSpPr/>
              <p:nvPr/>
            </p:nvSpPr>
            <p:spPr>
              <a:xfrm>
                <a:off x="10043139" y="4614817"/>
                <a:ext cx="987581" cy="920060"/>
              </a:xfrm>
              <a:custGeom>
                <a:avLst/>
                <a:gdLst>
                  <a:gd name="csX0" fmla="*/ 695623 w 987581"/>
                  <a:gd name="csY0" fmla="*/ 353993 h 920060"/>
                  <a:gd name="csX1" fmla="*/ 776622 w 987581"/>
                  <a:gd name="csY1" fmla="*/ 493189 h 920060"/>
                  <a:gd name="csX2" fmla="*/ 957348 w 987581"/>
                  <a:gd name="csY2" fmla="*/ 576359 h 920060"/>
                  <a:gd name="csX3" fmla="*/ 979497 w 987581"/>
                  <a:gd name="csY3" fmla="*/ 615229 h 920060"/>
                  <a:gd name="csX4" fmla="*/ 878521 w 987581"/>
                  <a:gd name="csY4" fmla="*/ 767074 h 920060"/>
                  <a:gd name="csX5" fmla="*/ 789216 w 987581"/>
                  <a:gd name="csY5" fmla="*/ 886182 h 920060"/>
                  <a:gd name="csX6" fmla="*/ 779879 w 987581"/>
                  <a:gd name="csY6" fmla="*/ 899917 h 920060"/>
                  <a:gd name="csX7" fmla="*/ 741551 w 987581"/>
                  <a:gd name="csY7" fmla="*/ 916638 h 920060"/>
                  <a:gd name="csX8" fmla="*/ 521195 w 987581"/>
                  <a:gd name="csY8" fmla="*/ 779723 h 920060"/>
                  <a:gd name="csX9" fmla="*/ 420598 w 987581"/>
                  <a:gd name="csY9" fmla="*/ 612297 h 920060"/>
                  <a:gd name="csX10" fmla="*/ 414843 w 987581"/>
                  <a:gd name="csY10" fmla="*/ 603123 h 920060"/>
                  <a:gd name="csX11" fmla="*/ 392097 w 987581"/>
                  <a:gd name="csY11" fmla="*/ 609746 h 920060"/>
                  <a:gd name="csX12" fmla="*/ 270762 w 987581"/>
                  <a:gd name="csY12" fmla="*/ 629235 h 920060"/>
                  <a:gd name="csX13" fmla="*/ 204150 w 987581"/>
                  <a:gd name="csY13" fmla="*/ 595577 h 920060"/>
                  <a:gd name="csX14" fmla="*/ 12132 w 987581"/>
                  <a:gd name="csY14" fmla="*/ 349976 h 920060"/>
                  <a:gd name="csX15" fmla="*/ 5292 w 987581"/>
                  <a:gd name="csY15" fmla="*/ 341072 h 920060"/>
                  <a:gd name="csX16" fmla="*/ 5129 w 987581"/>
                  <a:gd name="csY16" fmla="*/ 309531 h 920060"/>
                  <a:gd name="csX17" fmla="*/ 30210 w 987581"/>
                  <a:gd name="csY17" fmla="*/ 302799 h 920060"/>
                  <a:gd name="csX18" fmla="*/ 288786 w 987581"/>
                  <a:gd name="csY18" fmla="*/ 186730 h 920060"/>
                  <a:gd name="csX19" fmla="*/ 324670 w 987581"/>
                  <a:gd name="csY19" fmla="*/ 129728 h 920060"/>
                  <a:gd name="csX20" fmla="*/ 502954 w 987581"/>
                  <a:gd name="csY20" fmla="*/ 1824 h 920060"/>
                  <a:gd name="csX21" fmla="*/ 540847 w 987581"/>
                  <a:gd name="csY21" fmla="*/ 17514 h 920060"/>
                  <a:gd name="csX22" fmla="*/ 745514 w 987581"/>
                  <a:gd name="csY22" fmla="*/ 263711 h 920060"/>
                  <a:gd name="csX23" fmla="*/ 767175 w 987581"/>
                  <a:gd name="csY23" fmla="*/ 289553 h 920060"/>
                  <a:gd name="csX24" fmla="*/ 780530 w 987581"/>
                  <a:gd name="csY24" fmla="*/ 323754 h 920060"/>
                  <a:gd name="csX25" fmla="*/ 746166 w 987581"/>
                  <a:gd name="csY25" fmla="*/ 343570 h 920060"/>
                  <a:gd name="csX26" fmla="*/ 723908 w 987581"/>
                  <a:gd name="csY26" fmla="*/ 346664 h 920060"/>
                  <a:gd name="csX27" fmla="*/ 695569 w 987581"/>
                  <a:gd name="csY27" fmla="*/ 353884 h 920060"/>
                  <a:gd name="csX28" fmla="*/ 53337 w 987581"/>
                  <a:gd name="csY28" fmla="*/ 343298 h 920060"/>
                  <a:gd name="csX29" fmla="*/ 243401 w 987581"/>
                  <a:gd name="csY29" fmla="*/ 584719 h 920060"/>
                  <a:gd name="csX30" fmla="*/ 264899 w 987581"/>
                  <a:gd name="csY30" fmla="*/ 594056 h 920060"/>
                  <a:gd name="csX31" fmla="*/ 443562 w 987581"/>
                  <a:gd name="csY31" fmla="*/ 539714 h 920060"/>
                  <a:gd name="csX32" fmla="*/ 524778 w 987581"/>
                  <a:gd name="csY32" fmla="*/ 454807 h 920060"/>
                  <a:gd name="csX33" fmla="*/ 569240 w 987581"/>
                  <a:gd name="csY33" fmla="*/ 396989 h 920060"/>
                  <a:gd name="csX34" fmla="*/ 710118 w 987581"/>
                  <a:gd name="csY34" fmla="*/ 311485 h 920060"/>
                  <a:gd name="csX35" fmla="*/ 732268 w 987581"/>
                  <a:gd name="csY35" fmla="*/ 304862 h 920060"/>
                  <a:gd name="csX36" fmla="*/ 510228 w 987581"/>
                  <a:gd name="csY36" fmla="*/ 38143 h 920060"/>
                  <a:gd name="csX37" fmla="*/ 352303 w 987581"/>
                  <a:gd name="csY37" fmla="*/ 154320 h 920060"/>
                  <a:gd name="csX38" fmla="*/ 316636 w 987581"/>
                  <a:gd name="csY38" fmla="*/ 211432 h 920060"/>
                  <a:gd name="csX39" fmla="*/ 122012 w 987581"/>
                  <a:gd name="csY39" fmla="*/ 337815 h 920060"/>
                  <a:gd name="csX40" fmla="*/ 53337 w 987581"/>
                  <a:gd name="csY40" fmla="*/ 343298 h 920060"/>
                  <a:gd name="csX41" fmla="*/ 663213 w 987581"/>
                  <a:gd name="csY41" fmla="*/ 367782 h 920060"/>
                  <a:gd name="csX42" fmla="*/ 629880 w 987581"/>
                  <a:gd name="csY42" fmla="*/ 391561 h 920060"/>
                  <a:gd name="csX43" fmla="*/ 572443 w 987581"/>
                  <a:gd name="csY43" fmla="*/ 456544 h 920060"/>
                  <a:gd name="csX44" fmla="*/ 450837 w 987581"/>
                  <a:gd name="csY44" fmla="*/ 583524 h 920060"/>
                  <a:gd name="csX45" fmla="*/ 448611 w 987581"/>
                  <a:gd name="csY45" fmla="*/ 588410 h 920060"/>
                  <a:gd name="csX46" fmla="*/ 749912 w 987581"/>
                  <a:gd name="csY46" fmla="*/ 877334 h 920060"/>
                  <a:gd name="csX47" fmla="*/ 773473 w 987581"/>
                  <a:gd name="csY47" fmla="*/ 846443 h 920060"/>
                  <a:gd name="csX48" fmla="*/ 925046 w 987581"/>
                  <a:gd name="csY48" fmla="*/ 641233 h 920060"/>
                  <a:gd name="csX49" fmla="*/ 940898 w 987581"/>
                  <a:gd name="csY49" fmla="*/ 614035 h 920060"/>
                  <a:gd name="csX50" fmla="*/ 920594 w 987581"/>
                  <a:gd name="csY50" fmla="*/ 610560 h 920060"/>
                  <a:gd name="csX51" fmla="*/ 746166 w 987581"/>
                  <a:gd name="csY51" fmla="*/ 512895 h 920060"/>
                  <a:gd name="csX52" fmla="*/ 676622 w 987581"/>
                  <a:gd name="csY52" fmla="*/ 398292 h 920060"/>
                  <a:gd name="csX53" fmla="*/ 663105 w 987581"/>
                  <a:gd name="csY53" fmla="*/ 367782 h 9200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</a:cxnLst>
                <a:rect l="l" t="t" r="r" b="b"/>
                <a:pathLst>
                  <a:path w="987581" h="920060">
                    <a:moveTo>
                      <a:pt x="695623" y="353993"/>
                    </a:moveTo>
                    <a:cubicBezTo>
                      <a:pt x="714027" y="407684"/>
                      <a:pt x="740791" y="452852"/>
                      <a:pt x="776622" y="493189"/>
                    </a:cubicBezTo>
                    <a:cubicBezTo>
                      <a:pt x="824884" y="547531"/>
                      <a:pt x="885470" y="573752"/>
                      <a:pt x="957348" y="576359"/>
                    </a:cubicBezTo>
                    <a:cubicBezTo>
                      <a:pt x="987532" y="577444"/>
                      <a:pt x="995512" y="589985"/>
                      <a:pt x="979497" y="615229"/>
                    </a:cubicBezTo>
                    <a:cubicBezTo>
                      <a:pt x="946979" y="666586"/>
                      <a:pt x="913428" y="717291"/>
                      <a:pt x="878521" y="767074"/>
                    </a:cubicBezTo>
                    <a:cubicBezTo>
                      <a:pt x="850074" y="807681"/>
                      <a:pt x="819075" y="846497"/>
                      <a:pt x="789216" y="886182"/>
                    </a:cubicBezTo>
                    <a:cubicBezTo>
                      <a:pt x="785905" y="890634"/>
                      <a:pt x="782159" y="894977"/>
                      <a:pt x="779879" y="899917"/>
                    </a:cubicBezTo>
                    <a:cubicBezTo>
                      <a:pt x="769455" y="922230"/>
                      <a:pt x="767501" y="922936"/>
                      <a:pt x="741551" y="916638"/>
                    </a:cubicBezTo>
                    <a:cubicBezTo>
                      <a:pt x="653007" y="895194"/>
                      <a:pt x="579826" y="849266"/>
                      <a:pt x="521195" y="779723"/>
                    </a:cubicBezTo>
                    <a:cubicBezTo>
                      <a:pt x="478687" y="729289"/>
                      <a:pt x="441608" y="675652"/>
                      <a:pt x="420598" y="612297"/>
                    </a:cubicBezTo>
                    <a:cubicBezTo>
                      <a:pt x="419784" y="609800"/>
                      <a:pt x="417721" y="607628"/>
                      <a:pt x="414843" y="603123"/>
                    </a:cubicBezTo>
                    <a:cubicBezTo>
                      <a:pt x="407515" y="605240"/>
                      <a:pt x="399643" y="607140"/>
                      <a:pt x="392097" y="609746"/>
                    </a:cubicBezTo>
                    <a:cubicBezTo>
                      <a:pt x="352792" y="623372"/>
                      <a:pt x="312456" y="629072"/>
                      <a:pt x="270762" y="629235"/>
                    </a:cubicBezTo>
                    <a:cubicBezTo>
                      <a:pt x="241772" y="629344"/>
                      <a:pt x="221631" y="618378"/>
                      <a:pt x="204150" y="595577"/>
                    </a:cubicBezTo>
                    <a:cubicBezTo>
                      <a:pt x="140850" y="513167"/>
                      <a:pt x="76247" y="431788"/>
                      <a:pt x="12132" y="349976"/>
                    </a:cubicBezTo>
                    <a:cubicBezTo>
                      <a:pt x="9798" y="347044"/>
                      <a:pt x="7518" y="344058"/>
                      <a:pt x="5292" y="341072"/>
                    </a:cubicBezTo>
                    <a:cubicBezTo>
                      <a:pt x="-2634" y="330595"/>
                      <a:pt x="-789" y="319737"/>
                      <a:pt x="5129" y="309531"/>
                    </a:cubicBezTo>
                    <a:cubicBezTo>
                      <a:pt x="10938" y="299596"/>
                      <a:pt x="20710" y="301333"/>
                      <a:pt x="30210" y="302799"/>
                    </a:cubicBezTo>
                    <a:cubicBezTo>
                      <a:pt x="141339" y="319683"/>
                      <a:pt x="225214" y="275438"/>
                      <a:pt x="288786" y="186730"/>
                    </a:cubicBezTo>
                    <a:cubicBezTo>
                      <a:pt x="301869" y="168490"/>
                      <a:pt x="313161" y="149000"/>
                      <a:pt x="324670" y="129728"/>
                    </a:cubicBezTo>
                    <a:cubicBezTo>
                      <a:pt x="365550" y="61107"/>
                      <a:pt x="430044" y="25819"/>
                      <a:pt x="502954" y="1824"/>
                    </a:cubicBezTo>
                    <a:cubicBezTo>
                      <a:pt x="520978" y="-4093"/>
                      <a:pt x="530695" y="5244"/>
                      <a:pt x="540847" y="17514"/>
                    </a:cubicBezTo>
                    <a:cubicBezTo>
                      <a:pt x="608871" y="99760"/>
                      <a:pt x="677274" y="181682"/>
                      <a:pt x="745514" y="263711"/>
                    </a:cubicBezTo>
                    <a:cubicBezTo>
                      <a:pt x="752680" y="272343"/>
                      <a:pt x="760227" y="280704"/>
                      <a:pt x="767175" y="289553"/>
                    </a:cubicBezTo>
                    <a:cubicBezTo>
                      <a:pt x="774993" y="299542"/>
                      <a:pt x="786665" y="308011"/>
                      <a:pt x="780530" y="323754"/>
                    </a:cubicBezTo>
                    <a:cubicBezTo>
                      <a:pt x="774287" y="339824"/>
                      <a:pt x="760064" y="341289"/>
                      <a:pt x="746166" y="343570"/>
                    </a:cubicBezTo>
                    <a:cubicBezTo>
                      <a:pt x="738783" y="344764"/>
                      <a:pt x="731236" y="345144"/>
                      <a:pt x="723908" y="346664"/>
                    </a:cubicBezTo>
                    <a:cubicBezTo>
                      <a:pt x="715059" y="348510"/>
                      <a:pt x="706318" y="351116"/>
                      <a:pt x="695569" y="353884"/>
                    </a:cubicBezTo>
                    <a:close/>
                    <a:moveTo>
                      <a:pt x="53337" y="343298"/>
                    </a:moveTo>
                    <a:cubicBezTo>
                      <a:pt x="118429" y="426305"/>
                      <a:pt x="180535" y="505784"/>
                      <a:pt x="243401" y="584719"/>
                    </a:cubicBezTo>
                    <a:cubicBezTo>
                      <a:pt x="247744" y="590202"/>
                      <a:pt x="257516" y="593785"/>
                      <a:pt x="264899" y="594056"/>
                    </a:cubicBezTo>
                    <a:cubicBezTo>
                      <a:pt x="330642" y="596662"/>
                      <a:pt x="390739" y="579941"/>
                      <a:pt x="443562" y="539714"/>
                    </a:cubicBezTo>
                    <a:cubicBezTo>
                      <a:pt x="475104" y="515664"/>
                      <a:pt x="501217" y="486511"/>
                      <a:pt x="524778" y="454807"/>
                    </a:cubicBezTo>
                    <a:cubicBezTo>
                      <a:pt x="539273" y="435263"/>
                      <a:pt x="553659" y="415610"/>
                      <a:pt x="569240" y="396989"/>
                    </a:cubicBezTo>
                    <a:cubicBezTo>
                      <a:pt x="606373" y="352636"/>
                      <a:pt x="651976" y="321637"/>
                      <a:pt x="710118" y="311485"/>
                    </a:cubicBezTo>
                    <a:cubicBezTo>
                      <a:pt x="716416" y="310399"/>
                      <a:pt x="722496" y="307848"/>
                      <a:pt x="732268" y="304862"/>
                    </a:cubicBezTo>
                    <a:cubicBezTo>
                      <a:pt x="657404" y="214960"/>
                      <a:pt x="584006" y="126796"/>
                      <a:pt x="510228" y="38143"/>
                    </a:cubicBezTo>
                    <a:cubicBezTo>
                      <a:pt x="444051" y="60944"/>
                      <a:pt x="387048" y="92160"/>
                      <a:pt x="352303" y="154320"/>
                    </a:cubicBezTo>
                    <a:cubicBezTo>
                      <a:pt x="341391" y="173864"/>
                      <a:pt x="329719" y="193191"/>
                      <a:pt x="316636" y="211432"/>
                    </a:cubicBezTo>
                    <a:cubicBezTo>
                      <a:pt x="268265" y="278749"/>
                      <a:pt x="205073" y="324026"/>
                      <a:pt x="122012" y="337815"/>
                    </a:cubicBezTo>
                    <a:cubicBezTo>
                      <a:pt x="101111" y="341289"/>
                      <a:pt x="79667" y="341289"/>
                      <a:pt x="53337" y="343298"/>
                    </a:cubicBezTo>
                    <a:close/>
                    <a:moveTo>
                      <a:pt x="663213" y="367782"/>
                    </a:moveTo>
                    <a:cubicBezTo>
                      <a:pt x="650510" y="376631"/>
                      <a:pt x="638566" y="382549"/>
                      <a:pt x="629880" y="391561"/>
                    </a:cubicBezTo>
                    <a:cubicBezTo>
                      <a:pt x="609793" y="412353"/>
                      <a:pt x="589598" y="433417"/>
                      <a:pt x="572443" y="456544"/>
                    </a:cubicBezTo>
                    <a:cubicBezTo>
                      <a:pt x="537210" y="504155"/>
                      <a:pt x="499914" y="549377"/>
                      <a:pt x="450837" y="583524"/>
                    </a:cubicBezTo>
                    <a:cubicBezTo>
                      <a:pt x="449588" y="584393"/>
                      <a:pt x="449317" y="586782"/>
                      <a:pt x="448611" y="588410"/>
                    </a:cubicBezTo>
                    <a:cubicBezTo>
                      <a:pt x="483790" y="720331"/>
                      <a:pt x="632703" y="863273"/>
                      <a:pt x="749912" y="877334"/>
                    </a:cubicBezTo>
                    <a:cubicBezTo>
                      <a:pt x="757675" y="867127"/>
                      <a:pt x="765709" y="856867"/>
                      <a:pt x="773473" y="846443"/>
                    </a:cubicBezTo>
                    <a:cubicBezTo>
                      <a:pt x="824070" y="778094"/>
                      <a:pt x="874721" y="709799"/>
                      <a:pt x="925046" y="641233"/>
                    </a:cubicBezTo>
                    <a:cubicBezTo>
                      <a:pt x="930801" y="633415"/>
                      <a:pt x="934927" y="624404"/>
                      <a:pt x="940898" y="614035"/>
                    </a:cubicBezTo>
                    <a:cubicBezTo>
                      <a:pt x="931398" y="612406"/>
                      <a:pt x="926023" y="611374"/>
                      <a:pt x="920594" y="610560"/>
                    </a:cubicBezTo>
                    <a:cubicBezTo>
                      <a:pt x="849911" y="600354"/>
                      <a:pt x="791985" y="567401"/>
                      <a:pt x="746166" y="512895"/>
                    </a:cubicBezTo>
                    <a:cubicBezTo>
                      <a:pt x="717067" y="478314"/>
                      <a:pt x="693995" y="440040"/>
                      <a:pt x="676622" y="398292"/>
                    </a:cubicBezTo>
                    <a:cubicBezTo>
                      <a:pt x="672768" y="388955"/>
                      <a:pt x="668479" y="379834"/>
                      <a:pt x="663105" y="36778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D52452A9-240B-7474-03B8-CFBA7D67BD11}"/>
                  </a:ext>
                </a:extLst>
              </p:cNvPr>
              <p:cNvSpPr/>
              <p:nvPr/>
            </p:nvSpPr>
            <p:spPr>
              <a:xfrm>
                <a:off x="7587779" y="5092468"/>
                <a:ext cx="731751" cy="804562"/>
              </a:xfrm>
              <a:custGeom>
                <a:avLst/>
                <a:gdLst>
                  <a:gd name="csX0" fmla="*/ 213491 w 731751"/>
                  <a:gd name="csY0" fmla="*/ 299249 h 804562"/>
                  <a:gd name="csX1" fmla="*/ 214088 w 731751"/>
                  <a:gd name="csY1" fmla="*/ 233017 h 804562"/>
                  <a:gd name="csX2" fmla="*/ 237487 w 731751"/>
                  <a:gd name="csY2" fmla="*/ 138175 h 804562"/>
                  <a:gd name="csX3" fmla="*/ 290907 w 731751"/>
                  <a:gd name="csY3" fmla="*/ 30032 h 804562"/>
                  <a:gd name="csX4" fmla="*/ 301873 w 731751"/>
                  <a:gd name="csY4" fmla="*/ 13800 h 804562"/>
                  <a:gd name="csX5" fmla="*/ 341069 w 731751"/>
                  <a:gd name="csY5" fmla="*/ 5060 h 804562"/>
                  <a:gd name="csX6" fmla="*/ 460612 w 731751"/>
                  <a:gd name="csY6" fmla="*/ 60977 h 804562"/>
                  <a:gd name="csX7" fmla="*/ 694541 w 731751"/>
                  <a:gd name="csY7" fmla="*/ 170476 h 804562"/>
                  <a:gd name="csX8" fmla="*/ 718536 w 731751"/>
                  <a:gd name="csY8" fmla="*/ 184646 h 804562"/>
                  <a:gd name="csX9" fmla="*/ 719676 w 731751"/>
                  <a:gd name="csY9" fmla="*/ 220096 h 804562"/>
                  <a:gd name="csX10" fmla="*/ 671631 w 731751"/>
                  <a:gd name="csY10" fmla="*/ 267273 h 804562"/>
                  <a:gd name="csX11" fmla="*/ 591773 w 731751"/>
                  <a:gd name="csY11" fmla="*/ 474112 h 804562"/>
                  <a:gd name="csX12" fmla="*/ 591230 w 731751"/>
                  <a:gd name="csY12" fmla="*/ 622753 h 804562"/>
                  <a:gd name="csX13" fmla="*/ 562892 w 731751"/>
                  <a:gd name="csY13" fmla="*/ 724598 h 804562"/>
                  <a:gd name="csX14" fmla="*/ 450135 w 731751"/>
                  <a:gd name="csY14" fmla="*/ 803588 h 804562"/>
                  <a:gd name="csX15" fmla="*/ 376682 w 731751"/>
                  <a:gd name="csY15" fmla="*/ 790450 h 804562"/>
                  <a:gd name="csX16" fmla="*/ 52418 w 731751"/>
                  <a:gd name="csY16" fmla="*/ 616782 h 804562"/>
                  <a:gd name="csX17" fmla="*/ 30811 w 731751"/>
                  <a:gd name="csY17" fmla="*/ 592732 h 804562"/>
                  <a:gd name="csX18" fmla="*/ 1549 w 731751"/>
                  <a:gd name="csY18" fmla="*/ 420692 h 804562"/>
                  <a:gd name="csX19" fmla="*/ 45414 w 731751"/>
                  <a:gd name="csY19" fmla="*/ 267924 h 804562"/>
                  <a:gd name="csX20" fmla="*/ 52309 w 731751"/>
                  <a:gd name="csY20" fmla="*/ 255709 h 804562"/>
                  <a:gd name="csX21" fmla="*/ 98074 w 731751"/>
                  <a:gd name="csY21" fmla="*/ 242734 h 804562"/>
                  <a:gd name="csX22" fmla="*/ 178530 w 731751"/>
                  <a:gd name="csY22" fmla="*/ 282745 h 804562"/>
                  <a:gd name="csX23" fmla="*/ 213546 w 731751"/>
                  <a:gd name="csY23" fmla="*/ 299140 h 804562"/>
                  <a:gd name="csX24" fmla="*/ 682869 w 731751"/>
                  <a:gd name="csY24" fmla="*/ 205112 h 804562"/>
                  <a:gd name="csX25" fmla="*/ 326846 w 731751"/>
                  <a:gd name="csY25" fmla="*/ 39533 h 804562"/>
                  <a:gd name="csX26" fmla="*/ 276629 w 731751"/>
                  <a:gd name="csY26" fmla="*/ 137903 h 804562"/>
                  <a:gd name="csX27" fmla="*/ 247150 w 731751"/>
                  <a:gd name="csY27" fmla="*/ 279270 h 804562"/>
                  <a:gd name="csX28" fmla="*/ 279777 w 731751"/>
                  <a:gd name="csY28" fmla="*/ 330844 h 804562"/>
                  <a:gd name="csX29" fmla="*/ 390580 w 731751"/>
                  <a:gd name="csY29" fmla="*/ 385350 h 804562"/>
                  <a:gd name="csX30" fmla="*/ 417290 w 731751"/>
                  <a:gd name="csY30" fmla="*/ 400768 h 804562"/>
                  <a:gd name="csX31" fmla="*/ 424402 w 731751"/>
                  <a:gd name="csY31" fmla="*/ 442896 h 804562"/>
                  <a:gd name="csX32" fmla="*/ 358007 w 731751"/>
                  <a:gd name="csY32" fmla="*/ 574708 h 804562"/>
                  <a:gd name="csX33" fmla="*/ 353935 w 731751"/>
                  <a:gd name="csY33" fmla="*/ 699408 h 804562"/>
                  <a:gd name="csX34" fmla="*/ 497040 w 731751"/>
                  <a:gd name="csY34" fmla="*/ 746748 h 804562"/>
                  <a:gd name="csX35" fmla="*/ 540905 w 731751"/>
                  <a:gd name="csY35" fmla="*/ 683176 h 804562"/>
                  <a:gd name="csX36" fmla="*/ 555291 w 731751"/>
                  <a:gd name="csY36" fmla="*/ 589420 h 804562"/>
                  <a:gd name="csX37" fmla="*/ 556160 w 731751"/>
                  <a:gd name="csY37" fmla="*/ 446425 h 804562"/>
                  <a:gd name="csX38" fmla="*/ 624835 w 731751"/>
                  <a:gd name="csY38" fmla="*/ 269118 h 804562"/>
                  <a:gd name="csX39" fmla="*/ 682923 w 731751"/>
                  <a:gd name="csY39" fmla="*/ 205112 h 804562"/>
                  <a:gd name="csX40" fmla="*/ 83525 w 731751"/>
                  <a:gd name="csY40" fmla="*/ 276230 h 804562"/>
                  <a:gd name="csX41" fmla="*/ 43134 w 731751"/>
                  <a:gd name="csY41" fmla="*/ 392950 h 804562"/>
                  <a:gd name="csX42" fmla="*/ 46663 w 731751"/>
                  <a:gd name="csY42" fmla="*/ 543221 h 804562"/>
                  <a:gd name="csX43" fmla="*/ 78259 w 731751"/>
                  <a:gd name="csY43" fmla="*/ 590072 h 804562"/>
                  <a:gd name="csX44" fmla="*/ 296064 w 731751"/>
                  <a:gd name="csY44" fmla="*/ 705977 h 804562"/>
                  <a:gd name="csX45" fmla="*/ 313545 w 731751"/>
                  <a:gd name="csY45" fmla="*/ 711732 h 804562"/>
                  <a:gd name="csX46" fmla="*/ 383631 w 731751"/>
                  <a:gd name="csY46" fmla="*/ 425795 h 804562"/>
                  <a:gd name="csX47" fmla="*/ 83525 w 731751"/>
                  <a:gd name="csY47" fmla="*/ 276230 h 8045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31751" h="804562">
                    <a:moveTo>
                      <a:pt x="213491" y="299249"/>
                    </a:moveTo>
                    <a:cubicBezTo>
                      <a:pt x="213491" y="273679"/>
                      <a:pt x="210777" y="252832"/>
                      <a:pt x="214088" y="233017"/>
                    </a:cubicBezTo>
                    <a:cubicBezTo>
                      <a:pt x="219517" y="200932"/>
                      <a:pt x="225706" y="168251"/>
                      <a:pt x="237487" y="138175"/>
                    </a:cubicBezTo>
                    <a:cubicBezTo>
                      <a:pt x="252090" y="100879"/>
                      <a:pt x="272666" y="65917"/>
                      <a:pt x="290907" y="30032"/>
                    </a:cubicBezTo>
                    <a:cubicBezTo>
                      <a:pt x="293838" y="24223"/>
                      <a:pt x="297693" y="18740"/>
                      <a:pt x="301873" y="13800"/>
                    </a:cubicBezTo>
                    <a:cubicBezTo>
                      <a:pt x="314956" y="-1564"/>
                      <a:pt x="322285" y="-3518"/>
                      <a:pt x="341069" y="5060"/>
                    </a:cubicBezTo>
                    <a:cubicBezTo>
                      <a:pt x="381080" y="23355"/>
                      <a:pt x="420764" y="42356"/>
                      <a:pt x="460612" y="60977"/>
                    </a:cubicBezTo>
                    <a:cubicBezTo>
                      <a:pt x="538625" y="97458"/>
                      <a:pt x="616637" y="133832"/>
                      <a:pt x="694541" y="170476"/>
                    </a:cubicBezTo>
                    <a:cubicBezTo>
                      <a:pt x="702901" y="174439"/>
                      <a:pt x="711370" y="178837"/>
                      <a:pt x="718536" y="184646"/>
                    </a:cubicBezTo>
                    <a:cubicBezTo>
                      <a:pt x="736072" y="198924"/>
                      <a:pt x="735854" y="204352"/>
                      <a:pt x="719676" y="220096"/>
                    </a:cubicBezTo>
                    <a:cubicBezTo>
                      <a:pt x="703607" y="235786"/>
                      <a:pt x="687158" y="251095"/>
                      <a:pt x="671631" y="267273"/>
                    </a:cubicBezTo>
                    <a:cubicBezTo>
                      <a:pt x="616311" y="325036"/>
                      <a:pt x="592262" y="395122"/>
                      <a:pt x="591773" y="474112"/>
                    </a:cubicBezTo>
                    <a:cubicBezTo>
                      <a:pt x="591502" y="523677"/>
                      <a:pt x="592479" y="573242"/>
                      <a:pt x="591230" y="622753"/>
                    </a:cubicBezTo>
                    <a:cubicBezTo>
                      <a:pt x="590361" y="658746"/>
                      <a:pt x="580861" y="693220"/>
                      <a:pt x="562892" y="724598"/>
                    </a:cubicBezTo>
                    <a:cubicBezTo>
                      <a:pt x="537810" y="768355"/>
                      <a:pt x="501817" y="797345"/>
                      <a:pt x="450135" y="803588"/>
                    </a:cubicBezTo>
                    <a:cubicBezTo>
                      <a:pt x="424239" y="806737"/>
                      <a:pt x="399049" y="802231"/>
                      <a:pt x="376682" y="790450"/>
                    </a:cubicBezTo>
                    <a:cubicBezTo>
                      <a:pt x="268160" y="733393"/>
                      <a:pt x="160126" y="675304"/>
                      <a:pt x="52418" y="616782"/>
                    </a:cubicBezTo>
                    <a:cubicBezTo>
                      <a:pt x="43460" y="611896"/>
                      <a:pt x="35860" y="602015"/>
                      <a:pt x="30811" y="592732"/>
                    </a:cubicBezTo>
                    <a:cubicBezTo>
                      <a:pt x="1495" y="538878"/>
                      <a:pt x="-3065" y="480029"/>
                      <a:pt x="1549" y="420692"/>
                    </a:cubicBezTo>
                    <a:cubicBezTo>
                      <a:pt x="5730" y="367218"/>
                      <a:pt x="19465" y="315589"/>
                      <a:pt x="45414" y="267924"/>
                    </a:cubicBezTo>
                    <a:cubicBezTo>
                      <a:pt x="47640" y="263798"/>
                      <a:pt x="49649" y="259510"/>
                      <a:pt x="52309" y="255709"/>
                    </a:cubicBezTo>
                    <a:cubicBezTo>
                      <a:pt x="64795" y="237740"/>
                      <a:pt x="78313" y="233397"/>
                      <a:pt x="98074" y="242734"/>
                    </a:cubicBezTo>
                    <a:cubicBezTo>
                      <a:pt x="125164" y="255492"/>
                      <a:pt x="151657" y="269444"/>
                      <a:pt x="178530" y="282745"/>
                    </a:cubicBezTo>
                    <a:cubicBezTo>
                      <a:pt x="188464" y="287685"/>
                      <a:pt x="198562" y="292137"/>
                      <a:pt x="213546" y="299140"/>
                    </a:cubicBezTo>
                    <a:close/>
                    <a:moveTo>
                      <a:pt x="682869" y="205112"/>
                    </a:moveTo>
                    <a:cubicBezTo>
                      <a:pt x="563054" y="149738"/>
                      <a:pt x="446334" y="94038"/>
                      <a:pt x="326846" y="39533"/>
                    </a:cubicBezTo>
                    <a:cubicBezTo>
                      <a:pt x="308822" y="74712"/>
                      <a:pt x="292318" y="106145"/>
                      <a:pt x="276629" y="137903"/>
                    </a:cubicBezTo>
                    <a:cubicBezTo>
                      <a:pt x="254696" y="182420"/>
                      <a:pt x="245467" y="229379"/>
                      <a:pt x="247150" y="279270"/>
                    </a:cubicBezTo>
                    <a:cubicBezTo>
                      <a:pt x="248019" y="304352"/>
                      <a:pt x="254859" y="320367"/>
                      <a:pt x="279777" y="330844"/>
                    </a:cubicBezTo>
                    <a:cubicBezTo>
                      <a:pt x="317671" y="346751"/>
                      <a:pt x="353827" y="366784"/>
                      <a:pt x="390580" y="385350"/>
                    </a:cubicBezTo>
                    <a:cubicBezTo>
                      <a:pt x="399755" y="389964"/>
                      <a:pt x="408767" y="395068"/>
                      <a:pt x="417290" y="400768"/>
                    </a:cubicBezTo>
                    <a:cubicBezTo>
                      <a:pt x="439548" y="415643"/>
                      <a:pt x="441285" y="423243"/>
                      <a:pt x="424402" y="442896"/>
                    </a:cubicBezTo>
                    <a:cubicBezTo>
                      <a:pt x="391286" y="481441"/>
                      <a:pt x="371688" y="526717"/>
                      <a:pt x="358007" y="574708"/>
                    </a:cubicBezTo>
                    <a:cubicBezTo>
                      <a:pt x="346281" y="615696"/>
                      <a:pt x="342046" y="657824"/>
                      <a:pt x="353935" y="699408"/>
                    </a:cubicBezTo>
                    <a:cubicBezTo>
                      <a:pt x="372611" y="764772"/>
                      <a:pt x="442426" y="787410"/>
                      <a:pt x="497040" y="746748"/>
                    </a:cubicBezTo>
                    <a:cubicBezTo>
                      <a:pt x="518809" y="730516"/>
                      <a:pt x="534825" y="709180"/>
                      <a:pt x="540905" y="683176"/>
                    </a:cubicBezTo>
                    <a:cubicBezTo>
                      <a:pt x="548125" y="652449"/>
                      <a:pt x="553717" y="620853"/>
                      <a:pt x="555291" y="589420"/>
                    </a:cubicBezTo>
                    <a:cubicBezTo>
                      <a:pt x="557626" y="541864"/>
                      <a:pt x="554640" y="494090"/>
                      <a:pt x="556160" y="446425"/>
                    </a:cubicBezTo>
                    <a:cubicBezTo>
                      <a:pt x="558277" y="379596"/>
                      <a:pt x="582273" y="320421"/>
                      <a:pt x="624835" y="269118"/>
                    </a:cubicBezTo>
                    <a:cubicBezTo>
                      <a:pt x="642098" y="248326"/>
                      <a:pt x="661154" y="229000"/>
                      <a:pt x="682923" y="205112"/>
                    </a:cubicBezTo>
                    <a:close/>
                    <a:moveTo>
                      <a:pt x="83525" y="276230"/>
                    </a:moveTo>
                    <a:cubicBezTo>
                      <a:pt x="59801" y="314558"/>
                      <a:pt x="50355" y="353320"/>
                      <a:pt x="43134" y="392950"/>
                    </a:cubicBezTo>
                    <a:cubicBezTo>
                      <a:pt x="33960" y="443276"/>
                      <a:pt x="34937" y="493493"/>
                      <a:pt x="46663" y="543221"/>
                    </a:cubicBezTo>
                    <a:cubicBezTo>
                      <a:pt x="51169" y="562276"/>
                      <a:pt x="58064" y="579594"/>
                      <a:pt x="78259" y="590072"/>
                    </a:cubicBezTo>
                    <a:cubicBezTo>
                      <a:pt x="151277" y="627911"/>
                      <a:pt x="223480" y="667379"/>
                      <a:pt x="296064" y="705977"/>
                    </a:cubicBezTo>
                    <a:cubicBezTo>
                      <a:pt x="301059" y="708638"/>
                      <a:pt x="307030" y="709615"/>
                      <a:pt x="313545" y="711732"/>
                    </a:cubicBezTo>
                    <a:cubicBezTo>
                      <a:pt x="298507" y="608910"/>
                      <a:pt x="311428" y="556359"/>
                      <a:pt x="383631" y="425795"/>
                    </a:cubicBezTo>
                    <a:cubicBezTo>
                      <a:pt x="284283" y="376284"/>
                      <a:pt x="185044" y="326827"/>
                      <a:pt x="83525" y="27623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331A4E48-1B6D-E742-2FDC-81F8F95A587A}"/>
                  </a:ext>
                </a:extLst>
              </p:cNvPr>
              <p:cNvSpPr/>
              <p:nvPr/>
            </p:nvSpPr>
            <p:spPr>
              <a:xfrm>
                <a:off x="9604026" y="5285852"/>
                <a:ext cx="326653" cy="375460"/>
              </a:xfrm>
              <a:custGeom>
                <a:avLst/>
                <a:gdLst>
                  <a:gd name="csX0" fmla="*/ 326654 w 326653"/>
                  <a:gd name="csY0" fmla="*/ 375461 h 375460"/>
                  <a:gd name="csX1" fmla="*/ 71498 w 326653"/>
                  <a:gd name="csY1" fmla="*/ 356949 h 375460"/>
                  <a:gd name="csX2" fmla="*/ 0 w 326653"/>
                  <a:gd name="csY2" fmla="*/ 16832 h 375460"/>
                  <a:gd name="csX3" fmla="*/ 256296 w 326653"/>
                  <a:gd name="csY3" fmla="*/ 2 h 375460"/>
                  <a:gd name="csX4" fmla="*/ 326654 w 326653"/>
                  <a:gd name="csY4" fmla="*/ 375461 h 3754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6653" h="375460">
                    <a:moveTo>
                      <a:pt x="326654" y="375461"/>
                    </a:moveTo>
                    <a:cubicBezTo>
                      <a:pt x="240823" y="369218"/>
                      <a:pt x="157328" y="363137"/>
                      <a:pt x="71498" y="356949"/>
                    </a:cubicBezTo>
                    <a:cubicBezTo>
                      <a:pt x="47448" y="242454"/>
                      <a:pt x="23670" y="129426"/>
                      <a:pt x="0" y="16832"/>
                    </a:cubicBezTo>
                    <a:cubicBezTo>
                      <a:pt x="21987" y="8525"/>
                      <a:pt x="158305" y="-161"/>
                      <a:pt x="256296" y="2"/>
                    </a:cubicBezTo>
                    <a:cubicBezTo>
                      <a:pt x="279531" y="122585"/>
                      <a:pt x="309661" y="244680"/>
                      <a:pt x="326654" y="37546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3AD9456F-24FD-8FE8-42E4-D0B76FFD8A00}"/>
                  </a:ext>
                </a:extLst>
              </p:cNvPr>
              <p:cNvSpPr/>
              <p:nvPr/>
            </p:nvSpPr>
            <p:spPr>
              <a:xfrm>
                <a:off x="9279001" y="5297201"/>
                <a:ext cx="346903" cy="340659"/>
              </a:xfrm>
              <a:custGeom>
                <a:avLst/>
                <a:gdLst>
                  <a:gd name="csX0" fmla="*/ 346903 w 346903"/>
                  <a:gd name="csY0" fmla="*/ 340660 h 340659"/>
                  <a:gd name="csX1" fmla="*/ 82138 w 346903"/>
                  <a:gd name="csY1" fmla="*/ 340660 h 340659"/>
                  <a:gd name="csX2" fmla="*/ 0 w 346903"/>
                  <a:gd name="csY2" fmla="*/ 8360 h 340659"/>
                  <a:gd name="csX3" fmla="*/ 275242 w 346903"/>
                  <a:gd name="csY3" fmla="*/ 0 h 340659"/>
                  <a:gd name="csX4" fmla="*/ 346849 w 346903"/>
                  <a:gd name="csY4" fmla="*/ 340660 h 340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46903" h="340659">
                    <a:moveTo>
                      <a:pt x="346903" y="340660"/>
                    </a:moveTo>
                    <a:lnTo>
                      <a:pt x="82138" y="340660"/>
                    </a:lnTo>
                    <a:cubicBezTo>
                      <a:pt x="54506" y="228880"/>
                      <a:pt x="27741" y="120520"/>
                      <a:pt x="0" y="8360"/>
                    </a:cubicBezTo>
                    <a:cubicBezTo>
                      <a:pt x="93811" y="5483"/>
                      <a:pt x="184092" y="2769"/>
                      <a:pt x="275242" y="0"/>
                    </a:cubicBezTo>
                    <a:cubicBezTo>
                      <a:pt x="299509" y="115472"/>
                      <a:pt x="323125" y="227794"/>
                      <a:pt x="346849" y="34066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2" name="Free-form: Shape 31">
                <a:extLst>
                  <a:ext uri="{FF2B5EF4-FFF2-40B4-BE49-F238E27FC236}">
                    <a16:creationId xmlns:a16="http://schemas.microsoft.com/office/drawing/2014/main" id="{B0C6720D-65AE-39E0-ECCF-BA687402BAC9}"/>
                  </a:ext>
                </a:extLst>
              </p:cNvPr>
              <p:cNvSpPr/>
              <p:nvPr/>
            </p:nvSpPr>
            <p:spPr>
              <a:xfrm>
                <a:off x="9362225" y="5687752"/>
                <a:ext cx="339628" cy="319800"/>
              </a:xfrm>
              <a:custGeom>
                <a:avLst/>
                <a:gdLst>
                  <a:gd name="csX0" fmla="*/ 274971 w 339628"/>
                  <a:gd name="csY0" fmla="*/ 0 h 319800"/>
                  <a:gd name="csX1" fmla="*/ 339628 w 339628"/>
                  <a:gd name="csY1" fmla="*/ 311073 h 319800"/>
                  <a:gd name="csX2" fmla="*/ 96796 w 339628"/>
                  <a:gd name="csY2" fmla="*/ 319759 h 319800"/>
                  <a:gd name="csX3" fmla="*/ 0 w 339628"/>
                  <a:gd name="csY3" fmla="*/ 0 h 319800"/>
                  <a:gd name="csX4" fmla="*/ 274971 w 339628"/>
                  <a:gd name="csY4" fmla="*/ 0 h 319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39628" h="319800">
                    <a:moveTo>
                      <a:pt x="274971" y="0"/>
                    </a:moveTo>
                    <a:cubicBezTo>
                      <a:pt x="296795" y="105048"/>
                      <a:pt x="317859" y="206296"/>
                      <a:pt x="339628" y="311073"/>
                    </a:cubicBezTo>
                    <a:cubicBezTo>
                      <a:pt x="255807" y="316393"/>
                      <a:pt x="175134" y="320247"/>
                      <a:pt x="96796" y="319759"/>
                    </a:cubicBezTo>
                    <a:cubicBezTo>
                      <a:pt x="64332" y="212539"/>
                      <a:pt x="32519" y="107437"/>
                      <a:pt x="0" y="0"/>
                    </a:cubicBezTo>
                    <a:lnTo>
                      <a:pt x="274971" y="0"/>
                    </a:ln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3" name="Free-form: Shape 32">
                <a:extLst>
                  <a:ext uri="{FF2B5EF4-FFF2-40B4-BE49-F238E27FC236}">
                    <a16:creationId xmlns:a16="http://schemas.microsoft.com/office/drawing/2014/main" id="{77D959B4-4A3E-42CD-68EC-58A72E42FD41}"/>
                  </a:ext>
                </a:extLst>
              </p:cNvPr>
              <p:cNvSpPr/>
              <p:nvPr/>
            </p:nvSpPr>
            <p:spPr>
              <a:xfrm>
                <a:off x="10145559" y="3288098"/>
                <a:ext cx="578861" cy="734490"/>
              </a:xfrm>
              <a:custGeom>
                <a:avLst/>
                <a:gdLst>
                  <a:gd name="csX0" fmla="*/ 178006 w 578861"/>
                  <a:gd name="csY0" fmla="*/ 436530 h 734490"/>
                  <a:gd name="csX1" fmla="*/ 122523 w 578861"/>
                  <a:gd name="csY1" fmla="*/ 389354 h 734490"/>
                  <a:gd name="csX2" fmla="*/ 57323 w 578861"/>
                  <a:gd name="csY2" fmla="*/ 331862 h 734490"/>
                  <a:gd name="csX3" fmla="*/ 2763 w 578861"/>
                  <a:gd name="csY3" fmla="*/ 238703 h 734490"/>
                  <a:gd name="csX4" fmla="*/ 24532 w 578861"/>
                  <a:gd name="csY4" fmla="*/ 172526 h 734490"/>
                  <a:gd name="csX5" fmla="*/ 227408 w 578861"/>
                  <a:gd name="csY5" fmla="*/ 17478 h 734490"/>
                  <a:gd name="csX6" fmla="*/ 245486 w 578861"/>
                  <a:gd name="csY6" fmla="*/ 4177 h 734490"/>
                  <a:gd name="csX7" fmla="*/ 270948 w 578861"/>
                  <a:gd name="csY7" fmla="*/ 10801 h 734490"/>
                  <a:gd name="csX8" fmla="*/ 277299 w 578861"/>
                  <a:gd name="csY8" fmla="*/ 26273 h 734490"/>
                  <a:gd name="csX9" fmla="*/ 353629 w 578861"/>
                  <a:gd name="csY9" fmla="*/ 148585 h 734490"/>
                  <a:gd name="csX10" fmla="*/ 425561 w 578861"/>
                  <a:gd name="csY10" fmla="*/ 215414 h 734490"/>
                  <a:gd name="csX11" fmla="*/ 500642 w 578861"/>
                  <a:gd name="csY11" fmla="*/ 287074 h 734490"/>
                  <a:gd name="csX12" fmla="*/ 578220 w 578861"/>
                  <a:gd name="csY12" fmla="*/ 457377 h 734490"/>
                  <a:gd name="csX13" fmla="*/ 557753 w 578861"/>
                  <a:gd name="csY13" fmla="*/ 508191 h 734490"/>
                  <a:gd name="csX14" fmla="*/ 317038 w 578861"/>
                  <a:gd name="csY14" fmla="*/ 705855 h 734490"/>
                  <a:gd name="csX15" fmla="*/ 160525 w 578861"/>
                  <a:gd name="csY15" fmla="*/ 705149 h 734490"/>
                  <a:gd name="csX16" fmla="*/ 119863 w 578861"/>
                  <a:gd name="csY16" fmla="*/ 662696 h 734490"/>
                  <a:gd name="csX17" fmla="*/ 50808 w 578861"/>
                  <a:gd name="csY17" fmla="*/ 577897 h 734490"/>
                  <a:gd name="csX18" fmla="*/ 56834 w 578861"/>
                  <a:gd name="csY18" fmla="*/ 534412 h 734490"/>
                  <a:gd name="csX19" fmla="*/ 162642 w 578861"/>
                  <a:gd name="csY19" fmla="*/ 451080 h 734490"/>
                  <a:gd name="csX20" fmla="*/ 178060 w 578861"/>
                  <a:gd name="csY20" fmla="*/ 436639 h 734490"/>
                  <a:gd name="csX21" fmla="*/ 245541 w 578861"/>
                  <a:gd name="csY21" fmla="*/ 46251 h 734490"/>
                  <a:gd name="csX22" fmla="*/ 44619 w 578861"/>
                  <a:gd name="csY22" fmla="*/ 203416 h 734490"/>
                  <a:gd name="csX23" fmla="*/ 35390 w 578861"/>
                  <a:gd name="csY23" fmla="*/ 232732 h 734490"/>
                  <a:gd name="csX24" fmla="*/ 46465 w 578861"/>
                  <a:gd name="csY24" fmla="*/ 261504 h 734490"/>
                  <a:gd name="csX25" fmla="*/ 101133 w 578861"/>
                  <a:gd name="csY25" fmla="*/ 324805 h 734490"/>
                  <a:gd name="csX26" fmla="*/ 206670 w 578861"/>
                  <a:gd name="csY26" fmla="*/ 413186 h 734490"/>
                  <a:gd name="csX27" fmla="*/ 346571 w 578861"/>
                  <a:gd name="csY27" fmla="*/ 633434 h 734490"/>
                  <a:gd name="csX28" fmla="*/ 541195 w 578861"/>
                  <a:gd name="csY28" fmla="*/ 473935 h 734490"/>
                  <a:gd name="csX29" fmla="*/ 431641 w 578861"/>
                  <a:gd name="csY29" fmla="*/ 269159 h 734490"/>
                  <a:gd name="csX30" fmla="*/ 404117 w 578861"/>
                  <a:gd name="csY30" fmla="*/ 245164 h 734490"/>
                  <a:gd name="csX31" fmla="*/ 360143 w 578861"/>
                  <a:gd name="csY31" fmla="*/ 205859 h 734490"/>
                  <a:gd name="csX32" fmla="*/ 278493 w 578861"/>
                  <a:gd name="csY32" fmla="*/ 109823 h 734490"/>
                  <a:gd name="csX33" fmla="*/ 245541 w 578861"/>
                  <a:gd name="csY33" fmla="*/ 46251 h 734490"/>
                  <a:gd name="csX34" fmla="*/ 82947 w 578861"/>
                  <a:gd name="csY34" fmla="*/ 555965 h 734490"/>
                  <a:gd name="csX35" fmla="*/ 144835 w 578861"/>
                  <a:gd name="csY35" fmla="*/ 635878 h 734490"/>
                  <a:gd name="csX36" fmla="*/ 159168 w 578861"/>
                  <a:gd name="csY36" fmla="*/ 653087 h 734490"/>
                  <a:gd name="csX37" fmla="*/ 204878 w 578861"/>
                  <a:gd name="csY37" fmla="*/ 689189 h 734490"/>
                  <a:gd name="csX38" fmla="*/ 303521 w 578861"/>
                  <a:gd name="csY38" fmla="*/ 621545 h 734490"/>
                  <a:gd name="csX39" fmla="*/ 292880 w 578861"/>
                  <a:gd name="csY39" fmla="*/ 581155 h 734490"/>
                  <a:gd name="csX40" fmla="*/ 204281 w 578861"/>
                  <a:gd name="csY40" fmla="*/ 464055 h 734490"/>
                  <a:gd name="csX41" fmla="*/ 82892 w 578861"/>
                  <a:gd name="csY41" fmla="*/ 556019 h 7344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</a:cxnLst>
                <a:rect l="l" t="t" r="r" b="b"/>
                <a:pathLst>
                  <a:path w="578861" h="734490">
                    <a:moveTo>
                      <a:pt x="178006" y="436530"/>
                    </a:moveTo>
                    <a:cubicBezTo>
                      <a:pt x="157810" y="419375"/>
                      <a:pt x="140058" y="404500"/>
                      <a:pt x="122523" y="389354"/>
                    </a:cubicBezTo>
                    <a:cubicBezTo>
                      <a:pt x="100591" y="370407"/>
                      <a:pt x="78224" y="351895"/>
                      <a:pt x="57323" y="331862"/>
                    </a:cubicBezTo>
                    <a:cubicBezTo>
                      <a:pt x="30504" y="306130"/>
                      <a:pt x="11557" y="275239"/>
                      <a:pt x="2763" y="238703"/>
                    </a:cubicBezTo>
                    <a:cubicBezTo>
                      <a:pt x="-3643" y="212102"/>
                      <a:pt x="103" y="190658"/>
                      <a:pt x="24532" y="172526"/>
                    </a:cubicBezTo>
                    <a:cubicBezTo>
                      <a:pt x="92936" y="121875"/>
                      <a:pt x="159873" y="69269"/>
                      <a:pt x="227408" y="17478"/>
                    </a:cubicBezTo>
                    <a:cubicBezTo>
                      <a:pt x="233326" y="12918"/>
                      <a:pt x="239406" y="8575"/>
                      <a:pt x="245486" y="4177"/>
                    </a:cubicBezTo>
                    <a:cubicBezTo>
                      <a:pt x="256561" y="-3857"/>
                      <a:pt x="264813" y="431"/>
                      <a:pt x="270948" y="10801"/>
                    </a:cubicBezTo>
                    <a:cubicBezTo>
                      <a:pt x="273770" y="15578"/>
                      <a:pt x="275888" y="20898"/>
                      <a:pt x="277299" y="26273"/>
                    </a:cubicBezTo>
                    <a:cubicBezTo>
                      <a:pt x="290057" y="75024"/>
                      <a:pt x="318938" y="113786"/>
                      <a:pt x="353629" y="148585"/>
                    </a:cubicBezTo>
                    <a:cubicBezTo>
                      <a:pt x="376701" y="171712"/>
                      <a:pt x="401674" y="192993"/>
                      <a:pt x="425561" y="215414"/>
                    </a:cubicBezTo>
                    <a:cubicBezTo>
                      <a:pt x="450805" y="239083"/>
                      <a:pt x="476429" y="262373"/>
                      <a:pt x="500642" y="287074"/>
                    </a:cubicBezTo>
                    <a:cubicBezTo>
                      <a:pt x="546895" y="334305"/>
                      <a:pt x="570131" y="392448"/>
                      <a:pt x="578220" y="457377"/>
                    </a:cubicBezTo>
                    <a:cubicBezTo>
                      <a:pt x="580880" y="478604"/>
                      <a:pt x="575505" y="493968"/>
                      <a:pt x="557753" y="508191"/>
                    </a:cubicBezTo>
                    <a:cubicBezTo>
                      <a:pt x="476755" y="573120"/>
                      <a:pt x="396028" y="638538"/>
                      <a:pt x="317038" y="705855"/>
                    </a:cubicBezTo>
                    <a:cubicBezTo>
                      <a:pt x="269265" y="746572"/>
                      <a:pt x="202815" y="741631"/>
                      <a:pt x="160525" y="705149"/>
                    </a:cubicBezTo>
                    <a:cubicBezTo>
                      <a:pt x="145759" y="692392"/>
                      <a:pt x="132512" y="677625"/>
                      <a:pt x="119863" y="662696"/>
                    </a:cubicBezTo>
                    <a:cubicBezTo>
                      <a:pt x="96356" y="634846"/>
                      <a:pt x="73772" y="606236"/>
                      <a:pt x="50808" y="577897"/>
                    </a:cubicBezTo>
                    <a:cubicBezTo>
                      <a:pt x="35064" y="558462"/>
                      <a:pt x="36096" y="550753"/>
                      <a:pt x="56834" y="534412"/>
                    </a:cubicBezTo>
                    <a:cubicBezTo>
                      <a:pt x="92122" y="506617"/>
                      <a:pt x="127409" y="478930"/>
                      <a:pt x="162642" y="451080"/>
                    </a:cubicBezTo>
                    <a:cubicBezTo>
                      <a:pt x="166985" y="447659"/>
                      <a:pt x="170731" y="443534"/>
                      <a:pt x="178060" y="436639"/>
                    </a:cubicBezTo>
                    <a:close/>
                    <a:moveTo>
                      <a:pt x="245541" y="46251"/>
                    </a:moveTo>
                    <a:cubicBezTo>
                      <a:pt x="177300" y="99725"/>
                      <a:pt x="111123" y="151842"/>
                      <a:pt x="44619" y="203416"/>
                    </a:cubicBezTo>
                    <a:cubicBezTo>
                      <a:pt x="34033" y="211613"/>
                      <a:pt x="31210" y="220788"/>
                      <a:pt x="35390" y="232732"/>
                    </a:cubicBezTo>
                    <a:cubicBezTo>
                      <a:pt x="38810" y="242449"/>
                      <a:pt x="42013" y="252276"/>
                      <a:pt x="46465" y="261504"/>
                    </a:cubicBezTo>
                    <a:cubicBezTo>
                      <a:pt x="59060" y="287346"/>
                      <a:pt x="79581" y="306672"/>
                      <a:pt x="101133" y="324805"/>
                    </a:cubicBezTo>
                    <a:cubicBezTo>
                      <a:pt x="136204" y="354392"/>
                      <a:pt x="172903" y="382133"/>
                      <a:pt x="206670" y="413186"/>
                    </a:cubicBezTo>
                    <a:cubicBezTo>
                      <a:pt x="271599" y="472904"/>
                      <a:pt x="334139" y="534847"/>
                      <a:pt x="346571" y="633434"/>
                    </a:cubicBezTo>
                    <a:cubicBezTo>
                      <a:pt x="414323" y="577952"/>
                      <a:pt x="479144" y="524803"/>
                      <a:pt x="541195" y="473935"/>
                    </a:cubicBezTo>
                    <a:cubicBezTo>
                      <a:pt x="535766" y="386205"/>
                      <a:pt x="494019" y="321982"/>
                      <a:pt x="431641" y="269159"/>
                    </a:cubicBezTo>
                    <a:cubicBezTo>
                      <a:pt x="422358" y="261287"/>
                      <a:pt x="413237" y="253198"/>
                      <a:pt x="404117" y="245164"/>
                    </a:cubicBezTo>
                    <a:cubicBezTo>
                      <a:pt x="389351" y="232189"/>
                      <a:pt x="373281" y="220354"/>
                      <a:pt x="360143" y="205859"/>
                    </a:cubicBezTo>
                    <a:cubicBezTo>
                      <a:pt x="331913" y="174697"/>
                      <a:pt x="303738" y="143319"/>
                      <a:pt x="278493" y="109823"/>
                    </a:cubicBezTo>
                    <a:cubicBezTo>
                      <a:pt x="264759" y="91582"/>
                      <a:pt x="256995" y="68889"/>
                      <a:pt x="245541" y="46251"/>
                    </a:cubicBezTo>
                    <a:close/>
                    <a:moveTo>
                      <a:pt x="82947" y="555965"/>
                    </a:moveTo>
                    <a:cubicBezTo>
                      <a:pt x="104825" y="584249"/>
                      <a:pt x="124803" y="610091"/>
                      <a:pt x="144835" y="635878"/>
                    </a:cubicBezTo>
                    <a:cubicBezTo>
                      <a:pt x="149450" y="641795"/>
                      <a:pt x="153576" y="648255"/>
                      <a:pt x="159168" y="653087"/>
                    </a:cubicBezTo>
                    <a:cubicBezTo>
                      <a:pt x="173934" y="665790"/>
                      <a:pt x="187669" y="681643"/>
                      <a:pt x="204878" y="689189"/>
                    </a:cubicBezTo>
                    <a:cubicBezTo>
                      <a:pt x="264216" y="715030"/>
                      <a:pt x="309167" y="674531"/>
                      <a:pt x="303521" y="621545"/>
                    </a:cubicBezTo>
                    <a:cubicBezTo>
                      <a:pt x="302055" y="607810"/>
                      <a:pt x="298472" y="593750"/>
                      <a:pt x="292880" y="581155"/>
                    </a:cubicBezTo>
                    <a:cubicBezTo>
                      <a:pt x="272848" y="535987"/>
                      <a:pt x="240709" y="499831"/>
                      <a:pt x="204281" y="464055"/>
                    </a:cubicBezTo>
                    <a:cubicBezTo>
                      <a:pt x="163619" y="494836"/>
                      <a:pt x="124369" y="524586"/>
                      <a:pt x="82892" y="55601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4" name="Free-form: Shape 33">
                <a:extLst>
                  <a:ext uri="{FF2B5EF4-FFF2-40B4-BE49-F238E27FC236}">
                    <a16:creationId xmlns:a16="http://schemas.microsoft.com/office/drawing/2014/main" id="{7D7A7E7E-C3E2-F7FF-2BE2-7FECD74F4EA5}"/>
                  </a:ext>
                </a:extLst>
              </p:cNvPr>
              <p:cNvSpPr/>
              <p:nvPr/>
            </p:nvSpPr>
            <p:spPr>
              <a:xfrm>
                <a:off x="8614511" y="5683409"/>
                <a:ext cx="341257" cy="323396"/>
              </a:xfrm>
              <a:custGeom>
                <a:avLst/>
                <a:gdLst>
                  <a:gd name="csX0" fmla="*/ 341257 w 341257"/>
                  <a:gd name="csY0" fmla="*/ 0 h 323396"/>
                  <a:gd name="csX1" fmla="*/ 302006 w 341257"/>
                  <a:gd name="csY1" fmla="*/ 144678 h 323396"/>
                  <a:gd name="csX2" fmla="*/ 265959 w 341257"/>
                  <a:gd name="csY2" fmla="*/ 235992 h 323396"/>
                  <a:gd name="csX3" fmla="*/ 236535 w 341257"/>
                  <a:gd name="csY3" fmla="*/ 323396 h 323396"/>
                  <a:gd name="csX4" fmla="*/ 0 w 341257"/>
                  <a:gd name="csY4" fmla="*/ 323396 h 323396"/>
                  <a:gd name="csX5" fmla="*/ 88816 w 341257"/>
                  <a:gd name="csY5" fmla="*/ 0 h 323396"/>
                  <a:gd name="csX6" fmla="*/ 341257 w 341257"/>
                  <a:gd name="csY6" fmla="*/ 0 h 3233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341257" h="323396">
                    <a:moveTo>
                      <a:pt x="341257" y="0"/>
                    </a:moveTo>
                    <a:cubicBezTo>
                      <a:pt x="332734" y="52768"/>
                      <a:pt x="319107" y="99239"/>
                      <a:pt x="302006" y="144678"/>
                    </a:cubicBezTo>
                    <a:cubicBezTo>
                      <a:pt x="290497" y="175297"/>
                      <a:pt x="277251" y="205319"/>
                      <a:pt x="265959" y="235992"/>
                    </a:cubicBezTo>
                    <a:cubicBezTo>
                      <a:pt x="255318" y="264873"/>
                      <a:pt x="246252" y="294298"/>
                      <a:pt x="236535" y="323396"/>
                    </a:cubicBezTo>
                    <a:lnTo>
                      <a:pt x="0" y="323396"/>
                    </a:lnTo>
                    <a:cubicBezTo>
                      <a:pt x="30293" y="213136"/>
                      <a:pt x="59392" y="107220"/>
                      <a:pt x="88816" y="0"/>
                    </a:cubicBezTo>
                    <a:lnTo>
                      <a:pt x="341257" y="0"/>
                    </a:ln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5" name="Free-form: Shape 34">
                <a:extLst>
                  <a:ext uri="{FF2B5EF4-FFF2-40B4-BE49-F238E27FC236}">
                    <a16:creationId xmlns:a16="http://schemas.microsoft.com/office/drawing/2014/main" id="{DCECF702-44B2-46EF-E3F7-F8B6EA3DAED1}"/>
                  </a:ext>
                </a:extLst>
              </p:cNvPr>
              <p:cNvSpPr/>
              <p:nvPr/>
            </p:nvSpPr>
            <p:spPr>
              <a:xfrm>
                <a:off x="6426191" y="4745446"/>
                <a:ext cx="806541" cy="805932"/>
              </a:xfrm>
              <a:custGeom>
                <a:avLst/>
                <a:gdLst>
                  <a:gd name="csX0" fmla="*/ 239257 w 806541"/>
                  <a:gd name="csY0" fmla="*/ 805445 h 805932"/>
                  <a:gd name="csX1" fmla="*/ 193926 w 806541"/>
                  <a:gd name="csY1" fmla="*/ 782426 h 805932"/>
                  <a:gd name="csX2" fmla="*/ 11843 w 806541"/>
                  <a:gd name="csY2" fmla="*/ 506261 h 805932"/>
                  <a:gd name="csX3" fmla="*/ 3917 w 806541"/>
                  <a:gd name="csY3" fmla="*/ 491386 h 805932"/>
                  <a:gd name="csX4" fmla="*/ 14666 w 806541"/>
                  <a:gd name="csY4" fmla="*/ 459899 h 805932"/>
                  <a:gd name="csX5" fmla="*/ 348160 w 806541"/>
                  <a:gd name="csY5" fmla="*/ 166362 h 805932"/>
                  <a:gd name="csX6" fmla="*/ 427584 w 806541"/>
                  <a:gd name="csY6" fmla="*/ 37318 h 805932"/>
                  <a:gd name="csX7" fmla="*/ 439527 w 806541"/>
                  <a:gd name="csY7" fmla="*/ 18317 h 805932"/>
                  <a:gd name="csX8" fmla="*/ 484804 w 806541"/>
                  <a:gd name="csY8" fmla="*/ 11531 h 805932"/>
                  <a:gd name="csX9" fmla="*/ 640014 w 806541"/>
                  <a:gd name="csY9" fmla="*/ 149532 h 805932"/>
                  <a:gd name="csX10" fmla="*/ 790664 w 806541"/>
                  <a:gd name="csY10" fmla="*/ 288239 h 805932"/>
                  <a:gd name="csX11" fmla="*/ 796799 w 806541"/>
                  <a:gd name="csY11" fmla="*/ 332701 h 805932"/>
                  <a:gd name="csX12" fmla="*/ 723130 w 806541"/>
                  <a:gd name="csY12" fmla="*/ 455339 h 805932"/>
                  <a:gd name="csX13" fmla="*/ 539038 w 806541"/>
                  <a:gd name="csY13" fmla="*/ 683784 h 805932"/>
                  <a:gd name="csX14" fmla="*/ 239257 w 806541"/>
                  <a:gd name="csY14" fmla="*/ 805282 h 805932"/>
                  <a:gd name="csX15" fmla="*/ 765475 w 806541"/>
                  <a:gd name="csY15" fmla="*/ 316252 h 805932"/>
                  <a:gd name="csX16" fmla="*/ 468843 w 806541"/>
                  <a:gd name="csY16" fmla="*/ 40141 h 805932"/>
                  <a:gd name="csX17" fmla="*/ 450602 w 806541"/>
                  <a:gd name="csY17" fmla="*/ 69837 h 805932"/>
                  <a:gd name="csX18" fmla="*/ 370581 w 806541"/>
                  <a:gd name="csY18" fmla="*/ 198500 h 805932"/>
                  <a:gd name="csX19" fmla="*/ 50062 w 806541"/>
                  <a:gd name="csY19" fmla="*/ 483949 h 805932"/>
                  <a:gd name="csX20" fmla="*/ 42787 w 806541"/>
                  <a:gd name="csY20" fmla="*/ 491766 h 805932"/>
                  <a:gd name="csX21" fmla="*/ 190072 w 806541"/>
                  <a:gd name="csY21" fmla="*/ 723578 h 805932"/>
                  <a:gd name="csX22" fmla="*/ 212167 w 806541"/>
                  <a:gd name="csY22" fmla="*/ 752568 h 805932"/>
                  <a:gd name="csX23" fmla="*/ 245826 w 806541"/>
                  <a:gd name="csY23" fmla="*/ 767280 h 805932"/>
                  <a:gd name="csX24" fmla="*/ 309669 w 806541"/>
                  <a:gd name="csY24" fmla="*/ 758431 h 805932"/>
                  <a:gd name="csX25" fmla="*/ 564662 w 806541"/>
                  <a:gd name="csY25" fmla="*/ 609464 h 805932"/>
                  <a:gd name="csX26" fmla="*/ 765420 w 806541"/>
                  <a:gd name="csY26" fmla="*/ 316306 h 8059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806541" h="805932">
                    <a:moveTo>
                      <a:pt x="239257" y="805445"/>
                    </a:moveTo>
                    <a:cubicBezTo>
                      <a:pt x="219659" y="808268"/>
                      <a:pt x="207444" y="798605"/>
                      <a:pt x="193926" y="782426"/>
                    </a:cubicBezTo>
                    <a:cubicBezTo>
                      <a:pt x="122646" y="697194"/>
                      <a:pt x="68574" y="600940"/>
                      <a:pt x="11843" y="506261"/>
                    </a:cubicBezTo>
                    <a:cubicBezTo>
                      <a:pt x="8966" y="501430"/>
                      <a:pt x="6251" y="496489"/>
                      <a:pt x="3917" y="491386"/>
                    </a:cubicBezTo>
                    <a:cubicBezTo>
                      <a:pt x="-3466" y="475480"/>
                      <a:pt x="-698" y="465925"/>
                      <a:pt x="14666" y="459899"/>
                    </a:cubicBezTo>
                    <a:cubicBezTo>
                      <a:pt x="161462" y="402462"/>
                      <a:pt x="263307" y="293885"/>
                      <a:pt x="348160" y="166362"/>
                    </a:cubicBezTo>
                    <a:cubicBezTo>
                      <a:pt x="376118" y="124342"/>
                      <a:pt x="401199" y="80369"/>
                      <a:pt x="427584" y="37318"/>
                    </a:cubicBezTo>
                    <a:cubicBezTo>
                      <a:pt x="431492" y="30966"/>
                      <a:pt x="435293" y="24452"/>
                      <a:pt x="439527" y="18317"/>
                    </a:cubicBezTo>
                    <a:cubicBezTo>
                      <a:pt x="454728" y="-3724"/>
                      <a:pt x="465151" y="-5733"/>
                      <a:pt x="484804" y="11531"/>
                    </a:cubicBezTo>
                    <a:cubicBezTo>
                      <a:pt x="536812" y="57188"/>
                      <a:pt x="588712" y="103061"/>
                      <a:pt x="640014" y="149532"/>
                    </a:cubicBezTo>
                    <a:cubicBezTo>
                      <a:pt x="690611" y="195352"/>
                      <a:pt x="740448" y="242040"/>
                      <a:pt x="790664" y="288239"/>
                    </a:cubicBezTo>
                    <a:cubicBezTo>
                      <a:pt x="810643" y="306589"/>
                      <a:pt x="810697" y="310117"/>
                      <a:pt x="796799" y="332701"/>
                    </a:cubicBezTo>
                    <a:cubicBezTo>
                      <a:pt x="771826" y="373309"/>
                      <a:pt x="747777" y="414514"/>
                      <a:pt x="723130" y="455339"/>
                    </a:cubicBezTo>
                    <a:cubicBezTo>
                      <a:pt x="672153" y="539811"/>
                      <a:pt x="614879" y="619398"/>
                      <a:pt x="539038" y="683784"/>
                    </a:cubicBezTo>
                    <a:cubicBezTo>
                      <a:pt x="452882" y="756965"/>
                      <a:pt x="353751" y="798767"/>
                      <a:pt x="239257" y="805282"/>
                    </a:cubicBezTo>
                    <a:close/>
                    <a:moveTo>
                      <a:pt x="765475" y="316252"/>
                    </a:moveTo>
                    <a:cubicBezTo>
                      <a:pt x="665693" y="223364"/>
                      <a:pt x="568082" y="132486"/>
                      <a:pt x="468843" y="40141"/>
                    </a:cubicBezTo>
                    <a:cubicBezTo>
                      <a:pt x="461297" y="52410"/>
                      <a:pt x="455976" y="61151"/>
                      <a:pt x="450602" y="69837"/>
                    </a:cubicBezTo>
                    <a:cubicBezTo>
                      <a:pt x="424001" y="112779"/>
                      <a:pt x="398539" y="156427"/>
                      <a:pt x="370581" y="198500"/>
                    </a:cubicBezTo>
                    <a:cubicBezTo>
                      <a:pt x="288822" y="321572"/>
                      <a:pt x="186543" y="422006"/>
                      <a:pt x="50062" y="483949"/>
                    </a:cubicBezTo>
                    <a:cubicBezTo>
                      <a:pt x="47890" y="484926"/>
                      <a:pt x="46533" y="487640"/>
                      <a:pt x="42787" y="491766"/>
                    </a:cubicBezTo>
                    <a:cubicBezTo>
                      <a:pt x="91810" y="569019"/>
                      <a:pt x="140724" y="646380"/>
                      <a:pt x="190072" y="723578"/>
                    </a:cubicBezTo>
                    <a:cubicBezTo>
                      <a:pt x="196586" y="733784"/>
                      <a:pt x="205273" y="742579"/>
                      <a:pt x="212167" y="752568"/>
                    </a:cubicBezTo>
                    <a:cubicBezTo>
                      <a:pt x="220528" y="764728"/>
                      <a:pt x="231385" y="769397"/>
                      <a:pt x="245826" y="767280"/>
                    </a:cubicBezTo>
                    <a:cubicBezTo>
                      <a:pt x="267053" y="764186"/>
                      <a:pt x="288605" y="762611"/>
                      <a:pt x="309669" y="758431"/>
                    </a:cubicBezTo>
                    <a:cubicBezTo>
                      <a:pt x="411786" y="738236"/>
                      <a:pt x="493761" y="683459"/>
                      <a:pt x="564662" y="609464"/>
                    </a:cubicBezTo>
                    <a:cubicBezTo>
                      <a:pt x="647126" y="523417"/>
                      <a:pt x="700491" y="417717"/>
                      <a:pt x="765420" y="31630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6" name="Free-form: Shape 35">
                <a:extLst>
                  <a:ext uri="{FF2B5EF4-FFF2-40B4-BE49-F238E27FC236}">
                    <a16:creationId xmlns:a16="http://schemas.microsoft.com/office/drawing/2014/main" id="{7623A4E4-22B0-4521-C4FE-AD98088C269C}"/>
                  </a:ext>
                </a:extLst>
              </p:cNvPr>
              <p:cNvSpPr/>
              <p:nvPr/>
            </p:nvSpPr>
            <p:spPr>
              <a:xfrm>
                <a:off x="7778126" y="1544474"/>
                <a:ext cx="701584" cy="788253"/>
              </a:xfrm>
              <a:custGeom>
                <a:avLst/>
                <a:gdLst>
                  <a:gd name="csX0" fmla="*/ 355987 w 701584"/>
                  <a:gd name="csY0" fmla="*/ 788253 h 788253"/>
                  <a:gd name="csX1" fmla="*/ 299744 w 701584"/>
                  <a:gd name="csY1" fmla="*/ 767950 h 788253"/>
                  <a:gd name="csX2" fmla="*/ 22873 w 701584"/>
                  <a:gd name="csY2" fmla="*/ 571371 h 788253"/>
                  <a:gd name="csX3" fmla="*/ 13698 w 701584"/>
                  <a:gd name="csY3" fmla="*/ 564911 h 788253"/>
                  <a:gd name="csX4" fmla="*/ 1429 w 701584"/>
                  <a:gd name="csY4" fmla="*/ 539395 h 788253"/>
                  <a:gd name="csX5" fmla="*/ 23199 w 701584"/>
                  <a:gd name="csY5" fmla="*/ 525226 h 788253"/>
                  <a:gd name="csX6" fmla="*/ 180961 w 701584"/>
                  <a:gd name="csY6" fmla="*/ 351829 h 788253"/>
                  <a:gd name="csX7" fmla="*/ 193067 w 701584"/>
                  <a:gd name="csY7" fmla="*/ 229246 h 788253"/>
                  <a:gd name="csX8" fmla="*/ 227757 w 701584"/>
                  <a:gd name="csY8" fmla="*/ 86033 h 788253"/>
                  <a:gd name="csX9" fmla="*/ 305933 w 701584"/>
                  <a:gd name="csY9" fmla="*/ 7749 h 788253"/>
                  <a:gd name="csX10" fmla="*/ 365813 w 701584"/>
                  <a:gd name="csY10" fmla="*/ 11060 h 788253"/>
                  <a:gd name="csX11" fmla="*/ 671565 w 701584"/>
                  <a:gd name="csY11" fmla="*/ 210082 h 788253"/>
                  <a:gd name="csX12" fmla="*/ 692412 w 701584"/>
                  <a:gd name="csY12" fmla="*/ 224251 h 788253"/>
                  <a:gd name="csX13" fmla="*/ 690349 w 701584"/>
                  <a:gd name="csY13" fmla="*/ 255956 h 788253"/>
                  <a:gd name="csX14" fmla="*/ 669665 w 701584"/>
                  <a:gd name="csY14" fmla="*/ 264370 h 788253"/>
                  <a:gd name="csX15" fmla="*/ 614291 w 701584"/>
                  <a:gd name="csY15" fmla="*/ 290917 h 788253"/>
                  <a:gd name="csX16" fmla="*/ 552891 w 701584"/>
                  <a:gd name="csY16" fmla="*/ 403186 h 788253"/>
                  <a:gd name="csX17" fmla="*/ 561251 w 701584"/>
                  <a:gd name="csY17" fmla="*/ 523435 h 788253"/>
                  <a:gd name="csX18" fmla="*/ 427484 w 701584"/>
                  <a:gd name="csY18" fmla="*/ 765507 h 788253"/>
                  <a:gd name="csX19" fmla="*/ 356041 w 701584"/>
                  <a:gd name="csY19" fmla="*/ 788253 h 788253"/>
                  <a:gd name="csX20" fmla="*/ 61038 w 701584"/>
                  <a:gd name="csY20" fmla="*/ 551990 h 788253"/>
                  <a:gd name="csX21" fmla="*/ 84544 w 701584"/>
                  <a:gd name="csY21" fmla="*/ 570177 h 788253"/>
                  <a:gd name="csX22" fmla="*/ 315596 w 701584"/>
                  <a:gd name="csY22" fmla="*/ 734291 h 788253"/>
                  <a:gd name="csX23" fmla="*/ 381068 w 701584"/>
                  <a:gd name="csY23" fmla="*/ 746017 h 788253"/>
                  <a:gd name="csX24" fmla="*/ 431827 w 701584"/>
                  <a:gd name="csY24" fmla="*/ 723053 h 788253"/>
                  <a:gd name="csX25" fmla="*/ 523086 w 701584"/>
                  <a:gd name="csY25" fmla="*/ 558233 h 788253"/>
                  <a:gd name="csX26" fmla="*/ 515432 w 701584"/>
                  <a:gd name="csY26" fmla="*/ 440808 h 788253"/>
                  <a:gd name="csX27" fmla="*/ 617005 w 701584"/>
                  <a:gd name="csY27" fmla="*/ 246401 h 788253"/>
                  <a:gd name="csX28" fmla="*/ 641435 w 701584"/>
                  <a:gd name="csY28" fmla="*/ 232340 h 788253"/>
                  <a:gd name="csX29" fmla="*/ 628731 w 701584"/>
                  <a:gd name="csY29" fmla="*/ 225988 h 788253"/>
                  <a:gd name="csX30" fmla="*/ 348712 w 701584"/>
                  <a:gd name="csY30" fmla="*/ 44122 h 788253"/>
                  <a:gd name="csX31" fmla="*/ 315270 w 701584"/>
                  <a:gd name="csY31" fmla="*/ 44339 h 788253"/>
                  <a:gd name="csX32" fmla="*/ 244532 w 701584"/>
                  <a:gd name="csY32" fmla="*/ 141841 h 788253"/>
                  <a:gd name="csX33" fmla="*/ 231395 w 701584"/>
                  <a:gd name="csY33" fmla="*/ 238746 h 788253"/>
                  <a:gd name="csX34" fmla="*/ 220537 w 701584"/>
                  <a:gd name="csY34" fmla="*/ 350255 h 788253"/>
                  <a:gd name="csX35" fmla="*/ 78030 w 701584"/>
                  <a:gd name="csY35" fmla="*/ 542653 h 788253"/>
                  <a:gd name="csX36" fmla="*/ 60983 w 701584"/>
                  <a:gd name="csY36" fmla="*/ 551990 h 7882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</a:cxnLst>
                <a:rect l="l" t="t" r="r" b="b"/>
                <a:pathLst>
                  <a:path w="701584" h="788253">
                    <a:moveTo>
                      <a:pt x="355987" y="788253"/>
                    </a:moveTo>
                    <a:cubicBezTo>
                      <a:pt x="334760" y="784779"/>
                      <a:pt x="316627" y="780056"/>
                      <a:pt x="299744" y="767950"/>
                    </a:cubicBezTo>
                    <a:cubicBezTo>
                      <a:pt x="207725" y="702098"/>
                      <a:pt x="115217" y="636843"/>
                      <a:pt x="22873" y="571371"/>
                    </a:cubicBezTo>
                    <a:cubicBezTo>
                      <a:pt x="19833" y="569200"/>
                      <a:pt x="16684" y="567191"/>
                      <a:pt x="13698" y="564911"/>
                    </a:cubicBezTo>
                    <a:cubicBezTo>
                      <a:pt x="5283" y="558342"/>
                      <a:pt x="-3511" y="549656"/>
                      <a:pt x="1429" y="539395"/>
                    </a:cubicBezTo>
                    <a:cubicBezTo>
                      <a:pt x="4632" y="532664"/>
                      <a:pt x="15001" y="527343"/>
                      <a:pt x="23199" y="525226"/>
                    </a:cubicBezTo>
                    <a:cubicBezTo>
                      <a:pt x="114023" y="501991"/>
                      <a:pt x="164946" y="441839"/>
                      <a:pt x="180961" y="351829"/>
                    </a:cubicBezTo>
                    <a:cubicBezTo>
                      <a:pt x="188127" y="311493"/>
                      <a:pt x="190353" y="270233"/>
                      <a:pt x="193067" y="229246"/>
                    </a:cubicBezTo>
                    <a:cubicBezTo>
                      <a:pt x="196379" y="179355"/>
                      <a:pt x="203165" y="130549"/>
                      <a:pt x="227757" y="86033"/>
                    </a:cubicBezTo>
                    <a:cubicBezTo>
                      <a:pt x="246270" y="52483"/>
                      <a:pt x="271894" y="25773"/>
                      <a:pt x="305933" y="7749"/>
                    </a:cubicBezTo>
                    <a:cubicBezTo>
                      <a:pt x="326399" y="-3054"/>
                      <a:pt x="344532" y="-3109"/>
                      <a:pt x="365813" y="11060"/>
                    </a:cubicBezTo>
                    <a:cubicBezTo>
                      <a:pt x="467006" y="78432"/>
                      <a:pt x="569503" y="143904"/>
                      <a:pt x="671565" y="210082"/>
                    </a:cubicBezTo>
                    <a:cubicBezTo>
                      <a:pt x="678623" y="214642"/>
                      <a:pt x="686006" y="218877"/>
                      <a:pt x="692412" y="224251"/>
                    </a:cubicBezTo>
                    <a:cubicBezTo>
                      <a:pt x="705278" y="235109"/>
                      <a:pt x="704627" y="246944"/>
                      <a:pt x="690349" y="255956"/>
                    </a:cubicBezTo>
                    <a:cubicBezTo>
                      <a:pt x="684160" y="259864"/>
                      <a:pt x="676451" y="261276"/>
                      <a:pt x="669665" y="264370"/>
                    </a:cubicBezTo>
                    <a:cubicBezTo>
                      <a:pt x="651044" y="272948"/>
                      <a:pt x="631717" y="280385"/>
                      <a:pt x="614291" y="290917"/>
                    </a:cubicBezTo>
                    <a:cubicBezTo>
                      <a:pt x="572489" y="316216"/>
                      <a:pt x="551099" y="354163"/>
                      <a:pt x="552891" y="403186"/>
                    </a:cubicBezTo>
                    <a:cubicBezTo>
                      <a:pt x="554356" y="443305"/>
                      <a:pt x="557885" y="483424"/>
                      <a:pt x="561251" y="523435"/>
                    </a:cubicBezTo>
                    <a:cubicBezTo>
                      <a:pt x="570046" y="627614"/>
                      <a:pt x="518852" y="722184"/>
                      <a:pt x="427484" y="765507"/>
                    </a:cubicBezTo>
                    <a:cubicBezTo>
                      <a:pt x="405117" y="776093"/>
                      <a:pt x="379928" y="780816"/>
                      <a:pt x="356041" y="788253"/>
                    </a:cubicBezTo>
                    <a:close/>
                    <a:moveTo>
                      <a:pt x="61038" y="551990"/>
                    </a:moveTo>
                    <a:cubicBezTo>
                      <a:pt x="70375" y="559265"/>
                      <a:pt x="77270" y="565020"/>
                      <a:pt x="84544" y="570177"/>
                    </a:cubicBezTo>
                    <a:cubicBezTo>
                      <a:pt x="161634" y="624737"/>
                      <a:pt x="239429" y="678428"/>
                      <a:pt x="315596" y="734291"/>
                    </a:cubicBezTo>
                    <a:cubicBezTo>
                      <a:pt x="336986" y="749980"/>
                      <a:pt x="357995" y="753183"/>
                      <a:pt x="381068" y="746017"/>
                    </a:cubicBezTo>
                    <a:cubicBezTo>
                      <a:pt x="398711" y="740534"/>
                      <a:pt x="416572" y="733259"/>
                      <a:pt x="431827" y="723053"/>
                    </a:cubicBezTo>
                    <a:cubicBezTo>
                      <a:pt x="490187" y="684020"/>
                      <a:pt x="522109" y="628537"/>
                      <a:pt x="523086" y="558233"/>
                    </a:cubicBezTo>
                    <a:cubicBezTo>
                      <a:pt x="523629" y="519146"/>
                      <a:pt x="518526" y="479950"/>
                      <a:pt x="515432" y="440808"/>
                    </a:cubicBezTo>
                    <a:cubicBezTo>
                      <a:pt x="507668" y="343523"/>
                      <a:pt x="540133" y="286466"/>
                      <a:pt x="617005" y="246401"/>
                    </a:cubicBezTo>
                    <a:cubicBezTo>
                      <a:pt x="623465" y="243035"/>
                      <a:pt x="629709" y="239126"/>
                      <a:pt x="641435" y="232340"/>
                    </a:cubicBezTo>
                    <a:cubicBezTo>
                      <a:pt x="635246" y="229246"/>
                      <a:pt x="631772" y="227943"/>
                      <a:pt x="628731" y="225988"/>
                    </a:cubicBezTo>
                    <a:cubicBezTo>
                      <a:pt x="535301" y="165511"/>
                      <a:pt x="441816" y="105142"/>
                      <a:pt x="348712" y="44122"/>
                    </a:cubicBezTo>
                    <a:cubicBezTo>
                      <a:pt x="336443" y="36087"/>
                      <a:pt x="326562" y="37173"/>
                      <a:pt x="315270" y="44339"/>
                    </a:cubicBezTo>
                    <a:cubicBezTo>
                      <a:pt x="278626" y="67412"/>
                      <a:pt x="254413" y="100528"/>
                      <a:pt x="244532" y="141841"/>
                    </a:cubicBezTo>
                    <a:cubicBezTo>
                      <a:pt x="236986" y="173383"/>
                      <a:pt x="234923" y="206336"/>
                      <a:pt x="231395" y="238746"/>
                    </a:cubicBezTo>
                    <a:cubicBezTo>
                      <a:pt x="227377" y="275879"/>
                      <a:pt x="226617" y="313501"/>
                      <a:pt x="220537" y="350255"/>
                    </a:cubicBezTo>
                    <a:cubicBezTo>
                      <a:pt x="205933" y="438147"/>
                      <a:pt x="159462" y="503619"/>
                      <a:pt x="78030" y="542653"/>
                    </a:cubicBezTo>
                    <a:cubicBezTo>
                      <a:pt x="73198" y="544987"/>
                      <a:pt x="68584" y="547810"/>
                      <a:pt x="60983" y="55199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7" name="Free-form: Shape 36">
                <a:extLst>
                  <a:ext uri="{FF2B5EF4-FFF2-40B4-BE49-F238E27FC236}">
                    <a16:creationId xmlns:a16="http://schemas.microsoft.com/office/drawing/2014/main" id="{01EE84E8-596D-703D-CB5C-9B1139B3D9CF}"/>
                  </a:ext>
                </a:extLst>
              </p:cNvPr>
              <p:cNvSpPr/>
              <p:nvPr/>
            </p:nvSpPr>
            <p:spPr>
              <a:xfrm>
                <a:off x="8716627" y="5317722"/>
                <a:ext cx="339356" cy="316121"/>
              </a:xfrm>
              <a:custGeom>
                <a:avLst/>
                <a:gdLst>
                  <a:gd name="csX0" fmla="*/ 251247 w 339356"/>
                  <a:gd name="csY0" fmla="*/ 316121 h 316121"/>
                  <a:gd name="csX1" fmla="*/ 0 w 339356"/>
                  <a:gd name="csY1" fmla="*/ 316121 h 316121"/>
                  <a:gd name="csX2" fmla="*/ 65038 w 339356"/>
                  <a:gd name="csY2" fmla="*/ 14821 h 316121"/>
                  <a:gd name="csX3" fmla="*/ 339357 w 339356"/>
                  <a:gd name="csY3" fmla="*/ 0 h 316121"/>
                  <a:gd name="csX4" fmla="*/ 251247 w 339356"/>
                  <a:gd name="csY4" fmla="*/ 316121 h 3161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39356" h="316121">
                    <a:moveTo>
                      <a:pt x="251247" y="316121"/>
                    </a:moveTo>
                    <a:lnTo>
                      <a:pt x="0" y="316121"/>
                    </a:lnTo>
                    <a:cubicBezTo>
                      <a:pt x="21933" y="214385"/>
                      <a:pt x="43322" y="115309"/>
                      <a:pt x="65038" y="14821"/>
                    </a:cubicBezTo>
                    <a:cubicBezTo>
                      <a:pt x="155482" y="9935"/>
                      <a:pt x="244624" y="5103"/>
                      <a:pt x="339357" y="0"/>
                    </a:cubicBezTo>
                    <a:cubicBezTo>
                      <a:pt x="292832" y="103799"/>
                      <a:pt x="262213" y="207219"/>
                      <a:pt x="251247" y="31612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8" name="Free-form: Shape 37">
                <a:extLst>
                  <a:ext uri="{FF2B5EF4-FFF2-40B4-BE49-F238E27FC236}">
                    <a16:creationId xmlns:a16="http://schemas.microsoft.com/office/drawing/2014/main" id="{431C12F6-AEBA-F0FB-867B-733E7E8AB824}"/>
                  </a:ext>
                </a:extLst>
              </p:cNvPr>
              <p:cNvSpPr/>
              <p:nvPr/>
            </p:nvSpPr>
            <p:spPr>
              <a:xfrm>
                <a:off x="11069193" y="3520417"/>
                <a:ext cx="746876" cy="727422"/>
              </a:xfrm>
              <a:custGeom>
                <a:avLst/>
                <a:gdLst>
                  <a:gd name="csX0" fmla="*/ 560822 w 746876"/>
                  <a:gd name="csY0" fmla="*/ 467 h 727422"/>
                  <a:gd name="csX1" fmla="*/ 613482 w 746876"/>
                  <a:gd name="csY1" fmla="*/ 31682 h 727422"/>
                  <a:gd name="csX2" fmla="*/ 739539 w 746876"/>
                  <a:gd name="csY2" fmla="*/ 294873 h 727422"/>
                  <a:gd name="csX3" fmla="*/ 718638 w 746876"/>
                  <a:gd name="csY3" fmla="*/ 345578 h 727422"/>
                  <a:gd name="csX4" fmla="*/ 694534 w 746876"/>
                  <a:gd name="csY4" fmla="*/ 352907 h 727422"/>
                  <a:gd name="csX5" fmla="*/ 481072 w 746876"/>
                  <a:gd name="csY5" fmla="*/ 510235 h 727422"/>
                  <a:gd name="csX6" fmla="*/ 446165 w 746876"/>
                  <a:gd name="csY6" fmla="*/ 564523 h 727422"/>
                  <a:gd name="csX7" fmla="*/ 404308 w 746876"/>
                  <a:gd name="csY7" fmla="*/ 620766 h 727422"/>
                  <a:gd name="csX8" fmla="*/ 227328 w 746876"/>
                  <a:gd name="csY8" fmla="*/ 721037 h 727422"/>
                  <a:gd name="csX9" fmla="*/ 188621 w 746876"/>
                  <a:gd name="csY9" fmla="*/ 727334 h 727422"/>
                  <a:gd name="csX10" fmla="*/ 137807 w 746876"/>
                  <a:gd name="csY10" fmla="*/ 697041 h 727422"/>
                  <a:gd name="csX11" fmla="*/ 35636 w 746876"/>
                  <a:gd name="csY11" fmla="*/ 472287 h 727422"/>
                  <a:gd name="csX12" fmla="*/ 4257 w 746876"/>
                  <a:gd name="csY12" fmla="*/ 403341 h 727422"/>
                  <a:gd name="csX13" fmla="*/ 23801 w 746876"/>
                  <a:gd name="csY13" fmla="*/ 360290 h 727422"/>
                  <a:gd name="csX14" fmla="*/ 233680 w 746876"/>
                  <a:gd name="csY14" fmla="*/ 213060 h 727422"/>
                  <a:gd name="csX15" fmla="*/ 323853 w 746876"/>
                  <a:gd name="csY15" fmla="*/ 109315 h 727422"/>
                  <a:gd name="csX16" fmla="*/ 530095 w 746876"/>
                  <a:gd name="csY16" fmla="*/ 3561 h 727422"/>
                  <a:gd name="csX17" fmla="*/ 560768 w 746876"/>
                  <a:gd name="csY17" fmla="*/ 358 h 727422"/>
                  <a:gd name="csX18" fmla="*/ 575589 w 746876"/>
                  <a:gd name="csY18" fmla="*/ 38686 h 727422"/>
                  <a:gd name="csX19" fmla="*/ 378684 w 746876"/>
                  <a:gd name="csY19" fmla="*/ 109803 h 727422"/>
                  <a:gd name="csX20" fmla="*/ 301921 w 746876"/>
                  <a:gd name="csY20" fmla="*/ 187490 h 727422"/>
                  <a:gd name="csX21" fmla="*/ 223474 w 746876"/>
                  <a:gd name="csY21" fmla="*/ 279183 h 727422"/>
                  <a:gd name="csX22" fmla="*/ 65278 w 746876"/>
                  <a:gd name="csY22" fmla="*/ 382277 h 727422"/>
                  <a:gd name="csX23" fmla="*/ 39110 w 746876"/>
                  <a:gd name="csY23" fmla="*/ 391940 h 727422"/>
                  <a:gd name="csX24" fmla="*/ 176949 w 746876"/>
                  <a:gd name="csY24" fmla="*/ 693024 h 727422"/>
                  <a:gd name="csX25" fmla="*/ 226786 w 746876"/>
                  <a:gd name="csY25" fmla="*/ 682872 h 727422"/>
                  <a:gd name="csX26" fmla="*/ 397902 w 746876"/>
                  <a:gd name="csY26" fmla="*/ 570278 h 727422"/>
                  <a:gd name="csX27" fmla="*/ 427653 w 746876"/>
                  <a:gd name="csY27" fmla="*/ 526033 h 727422"/>
                  <a:gd name="csX28" fmla="*/ 467880 w 746876"/>
                  <a:gd name="csY28" fmla="*/ 465175 h 727422"/>
                  <a:gd name="csX29" fmla="*/ 676456 w 746876"/>
                  <a:gd name="csY29" fmla="*/ 322831 h 727422"/>
                  <a:gd name="csX30" fmla="*/ 708215 w 746876"/>
                  <a:gd name="csY30" fmla="*/ 313819 h 727422"/>
                  <a:gd name="csX31" fmla="*/ 575534 w 746876"/>
                  <a:gd name="csY31" fmla="*/ 38686 h 7274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746876" h="727422">
                    <a:moveTo>
                      <a:pt x="560822" y="467"/>
                    </a:moveTo>
                    <a:cubicBezTo>
                      <a:pt x="586283" y="-2302"/>
                      <a:pt x="602135" y="7144"/>
                      <a:pt x="613482" y="31682"/>
                    </a:cubicBezTo>
                    <a:cubicBezTo>
                      <a:pt x="654361" y="119955"/>
                      <a:pt x="697466" y="207142"/>
                      <a:pt x="739539" y="294873"/>
                    </a:cubicBezTo>
                    <a:cubicBezTo>
                      <a:pt x="753274" y="323483"/>
                      <a:pt x="748497" y="334612"/>
                      <a:pt x="718638" y="345578"/>
                    </a:cubicBezTo>
                    <a:cubicBezTo>
                      <a:pt x="710767" y="348455"/>
                      <a:pt x="702678" y="350953"/>
                      <a:pt x="694534" y="352907"/>
                    </a:cubicBezTo>
                    <a:cubicBezTo>
                      <a:pt x="601213" y="375328"/>
                      <a:pt x="531941" y="430268"/>
                      <a:pt x="481072" y="510235"/>
                    </a:cubicBezTo>
                    <a:cubicBezTo>
                      <a:pt x="469509" y="528367"/>
                      <a:pt x="458434" y="546879"/>
                      <a:pt x="446165" y="564523"/>
                    </a:cubicBezTo>
                    <a:cubicBezTo>
                      <a:pt x="432864" y="583687"/>
                      <a:pt x="419075" y="602634"/>
                      <a:pt x="404308" y="620766"/>
                    </a:cubicBezTo>
                    <a:cubicBezTo>
                      <a:pt x="358435" y="677063"/>
                      <a:pt x="297252" y="706922"/>
                      <a:pt x="227328" y="721037"/>
                    </a:cubicBezTo>
                    <a:cubicBezTo>
                      <a:pt x="214516" y="723643"/>
                      <a:pt x="201596" y="726791"/>
                      <a:pt x="188621" y="727334"/>
                    </a:cubicBezTo>
                    <a:cubicBezTo>
                      <a:pt x="165657" y="728311"/>
                      <a:pt x="148393" y="721362"/>
                      <a:pt x="137807" y="697041"/>
                    </a:cubicBezTo>
                    <a:cubicBezTo>
                      <a:pt x="104962" y="621580"/>
                      <a:pt x="69892" y="547097"/>
                      <a:pt x="35636" y="472287"/>
                    </a:cubicBezTo>
                    <a:cubicBezTo>
                      <a:pt x="25158" y="449323"/>
                      <a:pt x="13595" y="426794"/>
                      <a:pt x="4257" y="403341"/>
                    </a:cubicBezTo>
                    <a:cubicBezTo>
                      <a:pt x="-5080" y="379888"/>
                      <a:pt x="729" y="366262"/>
                      <a:pt x="23801" y="360290"/>
                    </a:cubicBezTo>
                    <a:cubicBezTo>
                      <a:pt x="112454" y="337489"/>
                      <a:pt x="177329" y="281843"/>
                      <a:pt x="233680" y="213060"/>
                    </a:cubicBezTo>
                    <a:cubicBezTo>
                      <a:pt x="262724" y="177610"/>
                      <a:pt x="292094" y="142268"/>
                      <a:pt x="323853" y="109315"/>
                    </a:cubicBezTo>
                    <a:cubicBezTo>
                      <a:pt x="380205" y="50846"/>
                      <a:pt x="450508" y="17567"/>
                      <a:pt x="530095" y="3561"/>
                    </a:cubicBezTo>
                    <a:cubicBezTo>
                      <a:pt x="540192" y="1769"/>
                      <a:pt x="550561" y="1389"/>
                      <a:pt x="560768" y="358"/>
                    </a:cubicBezTo>
                    <a:close/>
                    <a:moveTo>
                      <a:pt x="575589" y="38686"/>
                    </a:moveTo>
                    <a:cubicBezTo>
                      <a:pt x="509031" y="37220"/>
                      <a:pt x="434167" y="63115"/>
                      <a:pt x="378684" y="109803"/>
                    </a:cubicBezTo>
                    <a:cubicBezTo>
                      <a:pt x="350943" y="133147"/>
                      <a:pt x="326350" y="160509"/>
                      <a:pt x="301921" y="187490"/>
                    </a:cubicBezTo>
                    <a:cubicBezTo>
                      <a:pt x="274885" y="217295"/>
                      <a:pt x="250510" y="249433"/>
                      <a:pt x="223474" y="279183"/>
                    </a:cubicBezTo>
                    <a:cubicBezTo>
                      <a:pt x="179880" y="327229"/>
                      <a:pt x="126732" y="361322"/>
                      <a:pt x="65278" y="382277"/>
                    </a:cubicBezTo>
                    <a:cubicBezTo>
                      <a:pt x="57460" y="384937"/>
                      <a:pt x="49751" y="387977"/>
                      <a:pt x="39110" y="391940"/>
                    </a:cubicBezTo>
                    <a:cubicBezTo>
                      <a:pt x="85473" y="493188"/>
                      <a:pt x="131129" y="592916"/>
                      <a:pt x="176949" y="693024"/>
                    </a:cubicBezTo>
                    <a:cubicBezTo>
                      <a:pt x="195787" y="689169"/>
                      <a:pt x="211205" y="685641"/>
                      <a:pt x="226786" y="682872"/>
                    </a:cubicBezTo>
                    <a:cubicBezTo>
                      <a:pt x="299912" y="669734"/>
                      <a:pt x="355829" y="630484"/>
                      <a:pt x="397902" y="570278"/>
                    </a:cubicBezTo>
                    <a:cubicBezTo>
                      <a:pt x="408109" y="555729"/>
                      <a:pt x="417826" y="540853"/>
                      <a:pt x="427653" y="526033"/>
                    </a:cubicBezTo>
                    <a:cubicBezTo>
                      <a:pt x="441116" y="505783"/>
                      <a:pt x="453874" y="485045"/>
                      <a:pt x="467880" y="465175"/>
                    </a:cubicBezTo>
                    <a:cubicBezTo>
                      <a:pt x="519617" y="391777"/>
                      <a:pt x="589323" y="344492"/>
                      <a:pt x="676456" y="322831"/>
                    </a:cubicBezTo>
                    <a:cubicBezTo>
                      <a:pt x="686174" y="320388"/>
                      <a:pt x="695729" y="317402"/>
                      <a:pt x="708215" y="313819"/>
                    </a:cubicBezTo>
                    <a:cubicBezTo>
                      <a:pt x="663319" y="220715"/>
                      <a:pt x="619562" y="129944"/>
                      <a:pt x="575534" y="3868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9" name="Free-form: Shape 38">
                <a:extLst>
                  <a:ext uri="{FF2B5EF4-FFF2-40B4-BE49-F238E27FC236}">
                    <a16:creationId xmlns:a16="http://schemas.microsoft.com/office/drawing/2014/main" id="{E1D2AA6A-5117-91CA-59C2-E29444CDAB56}"/>
                  </a:ext>
                </a:extLst>
              </p:cNvPr>
              <p:cNvSpPr/>
              <p:nvPr/>
            </p:nvSpPr>
            <p:spPr>
              <a:xfrm>
                <a:off x="8345838" y="5679825"/>
                <a:ext cx="307869" cy="324807"/>
              </a:xfrm>
              <a:custGeom>
                <a:avLst/>
                <a:gdLst>
                  <a:gd name="csX0" fmla="*/ 219651 w 307869"/>
                  <a:gd name="csY0" fmla="*/ 324808 h 324807"/>
                  <a:gd name="csX1" fmla="*/ 0 w 307869"/>
                  <a:gd name="csY1" fmla="*/ 313787 h 324807"/>
                  <a:gd name="csX2" fmla="*/ 6949 w 307869"/>
                  <a:gd name="csY2" fmla="*/ 255264 h 324807"/>
                  <a:gd name="csX3" fmla="*/ 55103 w 307869"/>
                  <a:gd name="csY3" fmla="*/ 72258 h 324807"/>
                  <a:gd name="csX4" fmla="*/ 84961 w 307869"/>
                  <a:gd name="csY4" fmla="*/ 0 h 324807"/>
                  <a:gd name="csX5" fmla="*/ 307870 w 307869"/>
                  <a:gd name="csY5" fmla="*/ 0 h 324807"/>
                  <a:gd name="csX6" fmla="*/ 219705 w 307869"/>
                  <a:gd name="csY6" fmla="*/ 324808 h 32480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307869" h="324807">
                    <a:moveTo>
                      <a:pt x="219651" y="324808"/>
                    </a:moveTo>
                    <a:cubicBezTo>
                      <a:pt x="145710" y="321116"/>
                      <a:pt x="74212" y="317533"/>
                      <a:pt x="0" y="313787"/>
                    </a:cubicBezTo>
                    <a:cubicBezTo>
                      <a:pt x="2660" y="291909"/>
                      <a:pt x="5755" y="273614"/>
                      <a:pt x="6949" y="255264"/>
                    </a:cubicBezTo>
                    <a:cubicBezTo>
                      <a:pt x="11075" y="191041"/>
                      <a:pt x="25733" y="129966"/>
                      <a:pt x="55103" y="72258"/>
                    </a:cubicBezTo>
                    <a:cubicBezTo>
                      <a:pt x="66883" y="49131"/>
                      <a:pt x="75081" y="24213"/>
                      <a:pt x="84961" y="0"/>
                    </a:cubicBezTo>
                    <a:lnTo>
                      <a:pt x="307870" y="0"/>
                    </a:lnTo>
                    <a:cubicBezTo>
                      <a:pt x="280834" y="110912"/>
                      <a:pt x="248587" y="216502"/>
                      <a:pt x="219705" y="32480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0" name="Free-form: Shape 39">
                <a:extLst>
                  <a:ext uri="{FF2B5EF4-FFF2-40B4-BE49-F238E27FC236}">
                    <a16:creationId xmlns:a16="http://schemas.microsoft.com/office/drawing/2014/main" id="{F6416172-4F40-8D8C-64B0-0FBD3C6EDC5B}"/>
                  </a:ext>
                </a:extLst>
              </p:cNvPr>
              <p:cNvSpPr/>
              <p:nvPr/>
            </p:nvSpPr>
            <p:spPr>
              <a:xfrm>
                <a:off x="7225108" y="3452052"/>
                <a:ext cx="781700" cy="702514"/>
              </a:xfrm>
              <a:custGeom>
                <a:avLst/>
                <a:gdLst>
                  <a:gd name="csX0" fmla="*/ 0 w 781700"/>
                  <a:gd name="csY0" fmla="*/ 379687 h 702514"/>
                  <a:gd name="csX1" fmla="*/ 42616 w 781700"/>
                  <a:gd name="csY1" fmla="*/ 356018 h 702514"/>
                  <a:gd name="csX2" fmla="*/ 165417 w 781700"/>
                  <a:gd name="csY2" fmla="*/ 288591 h 702514"/>
                  <a:gd name="csX3" fmla="*/ 268619 w 781700"/>
                  <a:gd name="csY3" fmla="*/ 176377 h 702514"/>
                  <a:gd name="csX4" fmla="*/ 495762 w 781700"/>
                  <a:gd name="csY4" fmla="*/ 2492 h 702514"/>
                  <a:gd name="csX5" fmla="*/ 558519 w 781700"/>
                  <a:gd name="csY5" fmla="*/ 25401 h 702514"/>
                  <a:gd name="csX6" fmla="*/ 723230 w 781700"/>
                  <a:gd name="csY6" fmla="*/ 245649 h 702514"/>
                  <a:gd name="csX7" fmla="*/ 767095 w 781700"/>
                  <a:gd name="csY7" fmla="*/ 303955 h 702514"/>
                  <a:gd name="csX8" fmla="*/ 778930 w 781700"/>
                  <a:gd name="csY8" fmla="*/ 322847 h 702514"/>
                  <a:gd name="csX9" fmla="*/ 763729 w 781700"/>
                  <a:gd name="csY9" fmla="*/ 351512 h 702514"/>
                  <a:gd name="csX10" fmla="*/ 735988 w 781700"/>
                  <a:gd name="csY10" fmla="*/ 355746 h 702514"/>
                  <a:gd name="csX11" fmla="*/ 610799 w 781700"/>
                  <a:gd name="csY11" fmla="*/ 428981 h 702514"/>
                  <a:gd name="csX12" fmla="*/ 546956 w 781700"/>
                  <a:gd name="csY12" fmla="*/ 521272 h 702514"/>
                  <a:gd name="csX13" fmla="*/ 443373 w 781700"/>
                  <a:gd name="csY13" fmla="*/ 642118 h 702514"/>
                  <a:gd name="csX14" fmla="*/ 251301 w 781700"/>
                  <a:gd name="csY14" fmla="*/ 702486 h 702514"/>
                  <a:gd name="csX15" fmla="*/ 205319 w 781700"/>
                  <a:gd name="csY15" fmla="*/ 677459 h 702514"/>
                  <a:gd name="csX16" fmla="*/ 53637 w 781700"/>
                  <a:gd name="csY16" fmla="*/ 465029 h 702514"/>
                  <a:gd name="csX17" fmla="*/ 0 w 781700"/>
                  <a:gd name="csY17" fmla="*/ 379687 h 702514"/>
                  <a:gd name="csX18" fmla="*/ 730831 w 781700"/>
                  <a:gd name="csY18" fmla="*/ 319482 h 702514"/>
                  <a:gd name="csX19" fmla="*/ 723936 w 781700"/>
                  <a:gd name="csY19" fmla="*/ 307538 h 702514"/>
                  <a:gd name="csX20" fmla="*/ 528823 w 781700"/>
                  <a:gd name="csY20" fmla="*/ 46574 h 702514"/>
                  <a:gd name="csX21" fmla="*/ 494893 w 781700"/>
                  <a:gd name="csY21" fmla="*/ 37291 h 702514"/>
                  <a:gd name="csX22" fmla="*/ 301138 w 781700"/>
                  <a:gd name="csY22" fmla="*/ 193587 h 702514"/>
                  <a:gd name="csX23" fmla="*/ 188978 w 781700"/>
                  <a:gd name="csY23" fmla="*/ 316713 h 702514"/>
                  <a:gd name="csX24" fmla="*/ 74429 w 781700"/>
                  <a:gd name="csY24" fmla="*/ 381913 h 702514"/>
                  <a:gd name="csX25" fmla="*/ 47828 w 781700"/>
                  <a:gd name="csY25" fmla="*/ 395268 h 702514"/>
                  <a:gd name="csX26" fmla="*/ 85124 w 781700"/>
                  <a:gd name="csY26" fmla="*/ 446137 h 702514"/>
                  <a:gd name="csX27" fmla="*/ 225948 w 781700"/>
                  <a:gd name="csY27" fmla="*/ 649284 h 702514"/>
                  <a:gd name="csX28" fmla="*/ 256241 w 781700"/>
                  <a:gd name="csY28" fmla="*/ 665190 h 702514"/>
                  <a:gd name="csX29" fmla="*/ 453145 w 781700"/>
                  <a:gd name="csY29" fmla="*/ 584138 h 702514"/>
                  <a:gd name="csX30" fmla="*/ 501951 w 781700"/>
                  <a:gd name="csY30" fmla="*/ 522629 h 702514"/>
                  <a:gd name="csX31" fmla="*/ 557596 w 781700"/>
                  <a:gd name="csY31" fmla="*/ 438210 h 702514"/>
                  <a:gd name="csX32" fmla="*/ 720842 w 781700"/>
                  <a:gd name="csY32" fmla="*/ 323608 h 702514"/>
                  <a:gd name="csX33" fmla="*/ 730831 w 781700"/>
                  <a:gd name="csY33" fmla="*/ 319482 h 7025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</a:cxnLst>
                <a:rect l="l" t="t" r="r" b="b"/>
                <a:pathLst>
                  <a:path w="781700" h="702514">
                    <a:moveTo>
                      <a:pt x="0" y="379687"/>
                    </a:moveTo>
                    <a:cubicBezTo>
                      <a:pt x="17101" y="370187"/>
                      <a:pt x="29804" y="362967"/>
                      <a:pt x="42616" y="356018"/>
                    </a:cubicBezTo>
                    <a:cubicBezTo>
                      <a:pt x="83604" y="333651"/>
                      <a:pt x="125732" y="313076"/>
                      <a:pt x="165417" y="288591"/>
                    </a:cubicBezTo>
                    <a:cubicBezTo>
                      <a:pt x="209879" y="261176"/>
                      <a:pt x="242615" y="222685"/>
                      <a:pt x="268619" y="176377"/>
                    </a:cubicBezTo>
                    <a:cubicBezTo>
                      <a:pt x="318890" y="86584"/>
                      <a:pt x="394622" y="27627"/>
                      <a:pt x="495762" y="2492"/>
                    </a:cubicBezTo>
                    <a:cubicBezTo>
                      <a:pt x="523123" y="-4294"/>
                      <a:pt x="541853" y="2600"/>
                      <a:pt x="558519" y="25401"/>
                    </a:cubicBezTo>
                    <a:cubicBezTo>
                      <a:pt x="612699" y="99342"/>
                      <a:pt x="668236" y="172360"/>
                      <a:pt x="723230" y="245649"/>
                    </a:cubicBezTo>
                    <a:cubicBezTo>
                      <a:pt x="737834" y="265085"/>
                      <a:pt x="752600" y="284411"/>
                      <a:pt x="767095" y="303955"/>
                    </a:cubicBezTo>
                    <a:cubicBezTo>
                      <a:pt x="771493" y="309927"/>
                      <a:pt x="776161" y="316061"/>
                      <a:pt x="778930" y="322847"/>
                    </a:cubicBezTo>
                    <a:cubicBezTo>
                      <a:pt x="785445" y="338917"/>
                      <a:pt x="780504" y="347874"/>
                      <a:pt x="763729" y="351512"/>
                    </a:cubicBezTo>
                    <a:cubicBezTo>
                      <a:pt x="754609" y="353466"/>
                      <a:pt x="745217" y="354280"/>
                      <a:pt x="735988" y="355746"/>
                    </a:cubicBezTo>
                    <a:cubicBezTo>
                      <a:pt x="684631" y="363672"/>
                      <a:pt x="642178" y="387722"/>
                      <a:pt x="610799" y="428981"/>
                    </a:cubicBezTo>
                    <a:cubicBezTo>
                      <a:pt x="588215" y="458731"/>
                      <a:pt x="567585" y="490056"/>
                      <a:pt x="546956" y="521272"/>
                    </a:cubicBezTo>
                    <a:cubicBezTo>
                      <a:pt x="517423" y="565897"/>
                      <a:pt x="486587" y="609165"/>
                      <a:pt x="443373" y="642118"/>
                    </a:cubicBezTo>
                    <a:cubicBezTo>
                      <a:pt x="386533" y="685440"/>
                      <a:pt x="320953" y="700586"/>
                      <a:pt x="251301" y="702486"/>
                    </a:cubicBezTo>
                    <a:cubicBezTo>
                      <a:pt x="231811" y="703029"/>
                      <a:pt x="217805" y="695755"/>
                      <a:pt x="205319" y="677459"/>
                    </a:cubicBezTo>
                    <a:cubicBezTo>
                      <a:pt x="156188" y="605690"/>
                      <a:pt x="103854" y="536092"/>
                      <a:pt x="53637" y="465029"/>
                    </a:cubicBezTo>
                    <a:cubicBezTo>
                      <a:pt x="35396" y="439188"/>
                      <a:pt x="19870" y="411501"/>
                      <a:pt x="0" y="379687"/>
                    </a:cubicBezTo>
                    <a:close/>
                    <a:moveTo>
                      <a:pt x="730831" y="319482"/>
                    </a:moveTo>
                    <a:cubicBezTo>
                      <a:pt x="727573" y="313836"/>
                      <a:pt x="726107" y="310416"/>
                      <a:pt x="723936" y="307538"/>
                    </a:cubicBezTo>
                    <a:cubicBezTo>
                      <a:pt x="658790" y="220622"/>
                      <a:pt x="593264" y="133978"/>
                      <a:pt x="528823" y="46574"/>
                    </a:cubicBezTo>
                    <a:cubicBezTo>
                      <a:pt x="518671" y="32784"/>
                      <a:pt x="508194" y="33273"/>
                      <a:pt x="494893" y="37291"/>
                    </a:cubicBezTo>
                    <a:cubicBezTo>
                      <a:pt x="409117" y="63132"/>
                      <a:pt x="343917" y="115792"/>
                      <a:pt x="301138" y="193587"/>
                    </a:cubicBezTo>
                    <a:cubicBezTo>
                      <a:pt x="273234" y="244292"/>
                      <a:pt x="237023" y="285931"/>
                      <a:pt x="188978" y="316713"/>
                    </a:cubicBezTo>
                    <a:cubicBezTo>
                      <a:pt x="152008" y="340383"/>
                      <a:pt x="112757" y="360415"/>
                      <a:pt x="74429" y="381913"/>
                    </a:cubicBezTo>
                    <a:cubicBezTo>
                      <a:pt x="66503" y="386365"/>
                      <a:pt x="58197" y="390057"/>
                      <a:pt x="47828" y="395268"/>
                    </a:cubicBezTo>
                    <a:cubicBezTo>
                      <a:pt x="61129" y="413401"/>
                      <a:pt x="73561" y="429470"/>
                      <a:pt x="85124" y="446137"/>
                    </a:cubicBezTo>
                    <a:cubicBezTo>
                      <a:pt x="132247" y="513726"/>
                      <a:pt x="179206" y="581423"/>
                      <a:pt x="225948" y="649284"/>
                    </a:cubicBezTo>
                    <a:cubicBezTo>
                      <a:pt x="233549" y="660304"/>
                      <a:pt x="242398" y="665679"/>
                      <a:pt x="256241" y="665190"/>
                    </a:cubicBezTo>
                    <a:cubicBezTo>
                      <a:pt x="331974" y="662422"/>
                      <a:pt x="400431" y="641846"/>
                      <a:pt x="453145" y="584138"/>
                    </a:cubicBezTo>
                    <a:cubicBezTo>
                      <a:pt x="470789" y="564865"/>
                      <a:pt x="486858" y="543964"/>
                      <a:pt x="501951" y="522629"/>
                    </a:cubicBezTo>
                    <a:cubicBezTo>
                      <a:pt x="521386" y="495105"/>
                      <a:pt x="538704" y="466115"/>
                      <a:pt x="557596" y="438210"/>
                    </a:cubicBezTo>
                    <a:cubicBezTo>
                      <a:pt x="597444" y="379416"/>
                      <a:pt x="649127" y="337180"/>
                      <a:pt x="720842" y="323608"/>
                    </a:cubicBezTo>
                    <a:cubicBezTo>
                      <a:pt x="723447" y="323119"/>
                      <a:pt x="725836" y="321599"/>
                      <a:pt x="730831" y="31948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1" name="Free-form: Shape 40">
                <a:extLst>
                  <a:ext uri="{FF2B5EF4-FFF2-40B4-BE49-F238E27FC236}">
                    <a16:creationId xmlns:a16="http://schemas.microsoft.com/office/drawing/2014/main" id="{9FED1604-0B89-91A8-40C8-9D3539F97B07}"/>
                  </a:ext>
                </a:extLst>
              </p:cNvPr>
              <p:cNvSpPr/>
              <p:nvPr/>
            </p:nvSpPr>
            <p:spPr>
              <a:xfrm>
                <a:off x="9994882" y="1463562"/>
                <a:ext cx="581678" cy="843202"/>
              </a:xfrm>
              <a:custGeom>
                <a:avLst/>
                <a:gdLst>
                  <a:gd name="csX0" fmla="*/ 581503 w 581678"/>
                  <a:gd name="csY0" fmla="*/ 279920 h 843202"/>
                  <a:gd name="csX1" fmla="*/ 465109 w 581678"/>
                  <a:gd name="csY1" fmla="*/ 684586 h 843202"/>
                  <a:gd name="csX2" fmla="*/ 320539 w 581678"/>
                  <a:gd name="csY2" fmla="*/ 836050 h 843202"/>
                  <a:gd name="csX3" fmla="*/ 285740 w 581678"/>
                  <a:gd name="csY3" fmla="*/ 836430 h 843202"/>
                  <a:gd name="csX4" fmla="*/ 248933 w 581678"/>
                  <a:gd name="csY4" fmla="*/ 810752 h 843202"/>
                  <a:gd name="csX5" fmla="*/ 28956 w 581678"/>
                  <a:gd name="csY5" fmla="*/ 660047 h 843202"/>
                  <a:gd name="csX6" fmla="*/ 26459 w 581678"/>
                  <a:gd name="csY6" fmla="*/ 595118 h 843202"/>
                  <a:gd name="csX7" fmla="*/ 196979 w 581678"/>
                  <a:gd name="csY7" fmla="*/ 368681 h 843202"/>
                  <a:gd name="csX8" fmla="*/ 274502 w 581678"/>
                  <a:gd name="csY8" fmla="*/ 96805 h 843202"/>
                  <a:gd name="csX9" fmla="*/ 285958 w 581678"/>
                  <a:gd name="csY9" fmla="*/ 33342 h 843202"/>
                  <a:gd name="csX10" fmla="*/ 290789 w 581678"/>
                  <a:gd name="csY10" fmla="*/ 14395 h 843202"/>
                  <a:gd name="csX11" fmla="*/ 320431 w 581678"/>
                  <a:gd name="csY11" fmla="*/ 7120 h 843202"/>
                  <a:gd name="csX12" fmla="*/ 367987 w 581678"/>
                  <a:gd name="csY12" fmla="*/ 46479 h 843202"/>
                  <a:gd name="csX13" fmla="*/ 546813 w 581678"/>
                  <a:gd name="csY13" fmla="*/ 191430 h 843202"/>
                  <a:gd name="csX14" fmla="*/ 581558 w 581678"/>
                  <a:gd name="csY14" fmla="*/ 260376 h 843202"/>
                  <a:gd name="csX15" fmla="*/ 581558 w 581678"/>
                  <a:gd name="csY15" fmla="*/ 280028 h 843202"/>
                  <a:gd name="csX16" fmla="*/ 304850 w 581678"/>
                  <a:gd name="csY16" fmla="*/ 805106 h 843202"/>
                  <a:gd name="csX17" fmla="*/ 318748 w 581678"/>
                  <a:gd name="csY17" fmla="*/ 795768 h 843202"/>
                  <a:gd name="csX18" fmla="*/ 451266 w 581678"/>
                  <a:gd name="csY18" fmla="*/ 637463 h 843202"/>
                  <a:gd name="csX19" fmla="*/ 544370 w 581678"/>
                  <a:gd name="csY19" fmla="*/ 251907 h 843202"/>
                  <a:gd name="csX20" fmla="*/ 528518 w 581678"/>
                  <a:gd name="csY20" fmla="*/ 224437 h 843202"/>
                  <a:gd name="csX21" fmla="*/ 336880 w 581678"/>
                  <a:gd name="csY21" fmla="*/ 68683 h 843202"/>
                  <a:gd name="csX22" fmla="*/ 320322 w 581678"/>
                  <a:gd name="csY22" fmla="*/ 58857 h 843202"/>
                  <a:gd name="csX23" fmla="*/ 314187 w 581678"/>
                  <a:gd name="csY23" fmla="*/ 85839 h 843202"/>
                  <a:gd name="csX24" fmla="*/ 273471 w 581678"/>
                  <a:gd name="csY24" fmla="*/ 263416 h 843202"/>
                  <a:gd name="csX25" fmla="*/ 51106 w 581678"/>
                  <a:gd name="csY25" fmla="*/ 618842 h 843202"/>
                  <a:gd name="csX26" fmla="*/ 46763 w 581678"/>
                  <a:gd name="csY26" fmla="*/ 626931 h 843202"/>
                  <a:gd name="csX27" fmla="*/ 304850 w 581678"/>
                  <a:gd name="csY27" fmla="*/ 805051 h 8432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81678" h="843202">
                    <a:moveTo>
                      <a:pt x="581503" y="279920"/>
                    </a:moveTo>
                    <a:cubicBezTo>
                      <a:pt x="574175" y="423838"/>
                      <a:pt x="546705" y="562057"/>
                      <a:pt x="465109" y="684586"/>
                    </a:cubicBezTo>
                    <a:cubicBezTo>
                      <a:pt x="425859" y="743488"/>
                      <a:pt x="378411" y="794520"/>
                      <a:pt x="320539" y="836050"/>
                    </a:cubicBezTo>
                    <a:cubicBezTo>
                      <a:pt x="307076" y="845714"/>
                      <a:pt x="297684" y="845333"/>
                      <a:pt x="285740" y="836430"/>
                    </a:cubicBezTo>
                    <a:cubicBezTo>
                      <a:pt x="273743" y="827527"/>
                      <a:pt x="261256" y="819221"/>
                      <a:pt x="248933" y="810752"/>
                    </a:cubicBezTo>
                    <a:cubicBezTo>
                      <a:pt x="175698" y="760372"/>
                      <a:pt x="103168" y="708961"/>
                      <a:pt x="28956" y="660047"/>
                    </a:cubicBezTo>
                    <a:cubicBezTo>
                      <a:pt x="-13878" y="631817"/>
                      <a:pt x="-4431" y="619222"/>
                      <a:pt x="26459" y="595118"/>
                    </a:cubicBezTo>
                    <a:cubicBezTo>
                      <a:pt x="103223" y="535184"/>
                      <a:pt x="157348" y="457008"/>
                      <a:pt x="196979" y="368681"/>
                    </a:cubicBezTo>
                    <a:cubicBezTo>
                      <a:pt x="235903" y="281874"/>
                      <a:pt x="255936" y="189529"/>
                      <a:pt x="274502" y="96805"/>
                    </a:cubicBezTo>
                    <a:cubicBezTo>
                      <a:pt x="278737" y="75741"/>
                      <a:pt x="282049" y="54460"/>
                      <a:pt x="285958" y="33342"/>
                    </a:cubicBezTo>
                    <a:cubicBezTo>
                      <a:pt x="287152" y="26936"/>
                      <a:pt x="288346" y="20367"/>
                      <a:pt x="290789" y="14395"/>
                    </a:cubicBezTo>
                    <a:cubicBezTo>
                      <a:pt x="297521" y="-2163"/>
                      <a:pt x="306533" y="-4226"/>
                      <a:pt x="320431" y="7120"/>
                    </a:cubicBezTo>
                    <a:cubicBezTo>
                      <a:pt x="336337" y="20204"/>
                      <a:pt x="352081" y="33450"/>
                      <a:pt x="367987" y="46479"/>
                    </a:cubicBezTo>
                    <a:cubicBezTo>
                      <a:pt x="427379" y="95068"/>
                      <a:pt x="485847" y="144904"/>
                      <a:pt x="546813" y="191430"/>
                    </a:cubicBezTo>
                    <a:cubicBezTo>
                      <a:pt x="571243" y="210050"/>
                      <a:pt x="580418" y="232146"/>
                      <a:pt x="581558" y="260376"/>
                    </a:cubicBezTo>
                    <a:cubicBezTo>
                      <a:pt x="581829" y="266890"/>
                      <a:pt x="581558" y="273459"/>
                      <a:pt x="581558" y="280028"/>
                    </a:cubicBezTo>
                    <a:close/>
                    <a:moveTo>
                      <a:pt x="304850" y="805106"/>
                    </a:moveTo>
                    <a:cubicBezTo>
                      <a:pt x="311039" y="800980"/>
                      <a:pt x="315110" y="798645"/>
                      <a:pt x="318748" y="795768"/>
                    </a:cubicBezTo>
                    <a:cubicBezTo>
                      <a:pt x="374068" y="752337"/>
                      <a:pt x="416304" y="697723"/>
                      <a:pt x="451266" y="637463"/>
                    </a:cubicBezTo>
                    <a:cubicBezTo>
                      <a:pt x="520483" y="518300"/>
                      <a:pt x="541710" y="387356"/>
                      <a:pt x="544370" y="251907"/>
                    </a:cubicBezTo>
                    <a:cubicBezTo>
                      <a:pt x="544642" y="238498"/>
                      <a:pt x="537476" y="231712"/>
                      <a:pt x="528518" y="224437"/>
                    </a:cubicBezTo>
                    <a:cubicBezTo>
                      <a:pt x="464566" y="172591"/>
                      <a:pt x="400832" y="120529"/>
                      <a:pt x="336880" y="68683"/>
                    </a:cubicBezTo>
                    <a:cubicBezTo>
                      <a:pt x="332374" y="64992"/>
                      <a:pt x="326782" y="62657"/>
                      <a:pt x="320322" y="58857"/>
                    </a:cubicBezTo>
                    <a:cubicBezTo>
                      <a:pt x="317933" y="69552"/>
                      <a:pt x="316088" y="77695"/>
                      <a:pt x="314187" y="85839"/>
                    </a:cubicBezTo>
                    <a:cubicBezTo>
                      <a:pt x="300724" y="145067"/>
                      <a:pt x="289323" y="204839"/>
                      <a:pt x="273471" y="263416"/>
                    </a:cubicBezTo>
                    <a:cubicBezTo>
                      <a:pt x="235361" y="404077"/>
                      <a:pt x="166306" y="526063"/>
                      <a:pt x="51106" y="618842"/>
                    </a:cubicBezTo>
                    <a:cubicBezTo>
                      <a:pt x="49314" y="620254"/>
                      <a:pt x="48717" y="623131"/>
                      <a:pt x="46763" y="626931"/>
                    </a:cubicBezTo>
                    <a:cubicBezTo>
                      <a:pt x="132810" y="686323"/>
                      <a:pt x="218097" y="745171"/>
                      <a:pt x="304850" y="80505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2" name="Free-form: Shape 41">
                <a:extLst>
                  <a:ext uri="{FF2B5EF4-FFF2-40B4-BE49-F238E27FC236}">
                    <a16:creationId xmlns:a16="http://schemas.microsoft.com/office/drawing/2014/main" id="{7797F611-9437-7F2F-D433-F676CD45ABF8}"/>
                  </a:ext>
                </a:extLst>
              </p:cNvPr>
              <p:cNvSpPr/>
              <p:nvPr/>
            </p:nvSpPr>
            <p:spPr>
              <a:xfrm>
                <a:off x="10815097" y="2667226"/>
                <a:ext cx="567991" cy="532764"/>
              </a:xfrm>
              <a:custGeom>
                <a:avLst/>
                <a:gdLst>
                  <a:gd name="csX0" fmla="*/ 559762 w 567991"/>
                  <a:gd name="csY0" fmla="*/ 232435 h 532764"/>
                  <a:gd name="csX1" fmla="*/ 567743 w 567991"/>
                  <a:gd name="csY1" fmla="*/ 409035 h 532764"/>
                  <a:gd name="csX2" fmla="*/ 539947 w 567991"/>
                  <a:gd name="csY2" fmla="*/ 482271 h 532764"/>
                  <a:gd name="csX3" fmla="*/ 400480 w 567991"/>
                  <a:gd name="csY3" fmla="*/ 530099 h 532764"/>
                  <a:gd name="csX4" fmla="*/ 291686 w 567991"/>
                  <a:gd name="csY4" fmla="*/ 486885 h 532764"/>
                  <a:gd name="csX5" fmla="*/ 234141 w 567991"/>
                  <a:gd name="csY5" fmla="*/ 451923 h 532764"/>
                  <a:gd name="csX6" fmla="*/ 66172 w 567991"/>
                  <a:gd name="csY6" fmla="*/ 465658 h 532764"/>
                  <a:gd name="csX7" fmla="*/ 43968 w 567991"/>
                  <a:gd name="csY7" fmla="*/ 493563 h 532764"/>
                  <a:gd name="csX8" fmla="*/ 25727 w 567991"/>
                  <a:gd name="csY8" fmla="*/ 508058 h 532764"/>
                  <a:gd name="csX9" fmla="*/ 8247 w 567991"/>
                  <a:gd name="csY9" fmla="*/ 489762 h 532764"/>
                  <a:gd name="csX10" fmla="*/ 5369 w 567991"/>
                  <a:gd name="csY10" fmla="*/ 467558 h 532764"/>
                  <a:gd name="csX11" fmla="*/ 4012 w 567991"/>
                  <a:gd name="csY11" fmla="*/ 153391 h 532764"/>
                  <a:gd name="csX12" fmla="*/ 57052 w 567991"/>
                  <a:gd name="csY12" fmla="*/ 89277 h 532764"/>
                  <a:gd name="csX13" fmla="*/ 220731 w 567991"/>
                  <a:gd name="csY13" fmla="*/ 88191 h 532764"/>
                  <a:gd name="csX14" fmla="*/ 296138 w 567991"/>
                  <a:gd name="csY14" fmla="*/ 110123 h 532764"/>
                  <a:gd name="csX15" fmla="*/ 462858 w 567991"/>
                  <a:gd name="csY15" fmla="*/ 67724 h 532764"/>
                  <a:gd name="csX16" fmla="*/ 504171 w 567991"/>
                  <a:gd name="csY16" fmla="*/ 18267 h 532764"/>
                  <a:gd name="csX17" fmla="*/ 530067 w 567991"/>
                  <a:gd name="csY17" fmla="*/ 298 h 532764"/>
                  <a:gd name="csX18" fmla="*/ 550533 w 567991"/>
                  <a:gd name="csY18" fmla="*/ 33468 h 532764"/>
                  <a:gd name="csX19" fmla="*/ 555691 w 567991"/>
                  <a:gd name="csY19" fmla="*/ 139982 h 532764"/>
                  <a:gd name="csX20" fmla="*/ 555854 w 567991"/>
                  <a:gd name="csY20" fmla="*/ 232490 h 532764"/>
                  <a:gd name="csX21" fmla="*/ 559708 w 567991"/>
                  <a:gd name="csY21" fmla="*/ 232490 h 532764"/>
                  <a:gd name="csX22" fmla="*/ 513997 w 567991"/>
                  <a:gd name="csY22" fmla="*/ 71524 h 532764"/>
                  <a:gd name="csX23" fmla="*/ 478004 w 567991"/>
                  <a:gd name="csY23" fmla="*/ 102143 h 532764"/>
                  <a:gd name="csX24" fmla="*/ 294238 w 567991"/>
                  <a:gd name="csY24" fmla="*/ 148017 h 532764"/>
                  <a:gd name="csX25" fmla="*/ 221491 w 567991"/>
                  <a:gd name="csY25" fmla="*/ 126844 h 532764"/>
                  <a:gd name="csX26" fmla="*/ 66227 w 567991"/>
                  <a:gd name="csY26" fmla="*/ 125379 h 532764"/>
                  <a:gd name="csX27" fmla="*/ 37888 w 567991"/>
                  <a:gd name="csY27" fmla="*/ 162458 h 532764"/>
                  <a:gd name="csX28" fmla="*/ 40928 w 567991"/>
                  <a:gd name="csY28" fmla="*/ 415116 h 532764"/>
                  <a:gd name="csX29" fmla="*/ 43534 w 567991"/>
                  <a:gd name="csY29" fmla="*/ 432922 h 532764"/>
                  <a:gd name="csX30" fmla="*/ 67964 w 567991"/>
                  <a:gd name="csY30" fmla="*/ 421848 h 532764"/>
                  <a:gd name="csX31" fmla="*/ 280883 w 567991"/>
                  <a:gd name="csY31" fmla="*/ 436071 h 532764"/>
                  <a:gd name="csX32" fmla="*/ 336148 w 567991"/>
                  <a:gd name="csY32" fmla="*/ 469404 h 532764"/>
                  <a:gd name="csX33" fmla="*/ 430013 w 567991"/>
                  <a:gd name="csY33" fmla="*/ 495245 h 532764"/>
                  <a:gd name="csX34" fmla="*/ 512206 w 567991"/>
                  <a:gd name="csY34" fmla="*/ 458438 h 532764"/>
                  <a:gd name="csX35" fmla="*/ 528384 w 567991"/>
                  <a:gd name="csY35" fmla="*/ 396169 h 532764"/>
                  <a:gd name="csX36" fmla="*/ 515517 w 567991"/>
                  <a:gd name="csY36" fmla="*/ 87539 h 532764"/>
                  <a:gd name="csX37" fmla="*/ 513943 w 567991"/>
                  <a:gd name="csY37" fmla="*/ 71524 h 5327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567991" h="532764">
                    <a:moveTo>
                      <a:pt x="559762" y="232435"/>
                    </a:moveTo>
                    <a:cubicBezTo>
                      <a:pt x="562260" y="291338"/>
                      <a:pt x="563888" y="350241"/>
                      <a:pt x="567743" y="409035"/>
                    </a:cubicBezTo>
                    <a:cubicBezTo>
                      <a:pt x="569697" y="438568"/>
                      <a:pt x="560088" y="461641"/>
                      <a:pt x="539947" y="482271"/>
                    </a:cubicBezTo>
                    <a:cubicBezTo>
                      <a:pt x="501348" y="521793"/>
                      <a:pt x="456180" y="540033"/>
                      <a:pt x="400480" y="530099"/>
                    </a:cubicBezTo>
                    <a:cubicBezTo>
                      <a:pt x="361121" y="523041"/>
                      <a:pt x="325399" y="507786"/>
                      <a:pt x="291686" y="486885"/>
                    </a:cubicBezTo>
                    <a:cubicBezTo>
                      <a:pt x="272631" y="475050"/>
                      <a:pt x="253956" y="462347"/>
                      <a:pt x="234141" y="451923"/>
                    </a:cubicBezTo>
                    <a:cubicBezTo>
                      <a:pt x="175563" y="421142"/>
                      <a:pt x="119700" y="435637"/>
                      <a:pt x="66172" y="465658"/>
                    </a:cubicBezTo>
                    <a:cubicBezTo>
                      <a:pt x="56617" y="471033"/>
                      <a:pt x="51894" y="484605"/>
                      <a:pt x="43968" y="493563"/>
                    </a:cubicBezTo>
                    <a:cubicBezTo>
                      <a:pt x="38811" y="499426"/>
                      <a:pt x="32351" y="507189"/>
                      <a:pt x="25727" y="508058"/>
                    </a:cubicBezTo>
                    <a:cubicBezTo>
                      <a:pt x="14978" y="509469"/>
                      <a:pt x="10255" y="499426"/>
                      <a:pt x="8247" y="489762"/>
                    </a:cubicBezTo>
                    <a:cubicBezTo>
                      <a:pt x="6726" y="482488"/>
                      <a:pt x="5586" y="474996"/>
                      <a:pt x="5369" y="467558"/>
                    </a:cubicBezTo>
                    <a:cubicBezTo>
                      <a:pt x="2112" y="362836"/>
                      <a:pt x="-4131" y="258168"/>
                      <a:pt x="4012" y="153391"/>
                    </a:cubicBezTo>
                    <a:cubicBezTo>
                      <a:pt x="7106" y="113272"/>
                      <a:pt x="17150" y="99863"/>
                      <a:pt x="57052" y="89277"/>
                    </a:cubicBezTo>
                    <a:cubicBezTo>
                      <a:pt x="111449" y="74782"/>
                      <a:pt x="166117" y="73750"/>
                      <a:pt x="220731" y="88191"/>
                    </a:cubicBezTo>
                    <a:cubicBezTo>
                      <a:pt x="246030" y="94923"/>
                      <a:pt x="271220" y="102089"/>
                      <a:pt x="296138" y="110123"/>
                    </a:cubicBezTo>
                    <a:cubicBezTo>
                      <a:pt x="360796" y="131079"/>
                      <a:pt x="416115" y="115227"/>
                      <a:pt x="462858" y="67724"/>
                    </a:cubicBezTo>
                    <a:cubicBezTo>
                      <a:pt x="477895" y="52469"/>
                      <a:pt x="490436" y="34825"/>
                      <a:pt x="504171" y="18267"/>
                    </a:cubicBezTo>
                    <a:cubicBezTo>
                      <a:pt x="511120" y="9853"/>
                      <a:pt x="515952" y="-2036"/>
                      <a:pt x="530067" y="298"/>
                    </a:cubicBezTo>
                    <a:cubicBezTo>
                      <a:pt x="541196" y="2144"/>
                      <a:pt x="549610" y="15879"/>
                      <a:pt x="550533" y="33468"/>
                    </a:cubicBezTo>
                    <a:cubicBezTo>
                      <a:pt x="552488" y="68973"/>
                      <a:pt x="554714" y="104477"/>
                      <a:pt x="555691" y="139982"/>
                    </a:cubicBezTo>
                    <a:cubicBezTo>
                      <a:pt x="556560" y="170818"/>
                      <a:pt x="555854" y="201654"/>
                      <a:pt x="555854" y="232490"/>
                    </a:cubicBezTo>
                    <a:lnTo>
                      <a:pt x="559708" y="232490"/>
                    </a:lnTo>
                    <a:close/>
                    <a:moveTo>
                      <a:pt x="513997" y="71524"/>
                    </a:moveTo>
                    <a:cubicBezTo>
                      <a:pt x="500697" y="82816"/>
                      <a:pt x="489187" y="92263"/>
                      <a:pt x="478004" y="102143"/>
                    </a:cubicBezTo>
                    <a:cubicBezTo>
                      <a:pt x="424638" y="149157"/>
                      <a:pt x="365084" y="170655"/>
                      <a:pt x="294238" y="148017"/>
                    </a:cubicBezTo>
                    <a:cubicBezTo>
                      <a:pt x="270188" y="140362"/>
                      <a:pt x="245704" y="134065"/>
                      <a:pt x="221491" y="126844"/>
                    </a:cubicBezTo>
                    <a:cubicBezTo>
                      <a:pt x="169863" y="111481"/>
                      <a:pt x="118018" y="112784"/>
                      <a:pt x="66227" y="125379"/>
                    </a:cubicBezTo>
                    <a:cubicBezTo>
                      <a:pt x="41905" y="131296"/>
                      <a:pt x="37671" y="136942"/>
                      <a:pt x="37888" y="162458"/>
                    </a:cubicBezTo>
                    <a:cubicBezTo>
                      <a:pt x="38594" y="246659"/>
                      <a:pt x="39788" y="330914"/>
                      <a:pt x="40928" y="415116"/>
                    </a:cubicBezTo>
                    <a:cubicBezTo>
                      <a:pt x="40982" y="420382"/>
                      <a:pt x="42448" y="425648"/>
                      <a:pt x="43534" y="432922"/>
                    </a:cubicBezTo>
                    <a:cubicBezTo>
                      <a:pt x="53143" y="428579"/>
                      <a:pt x="60526" y="425159"/>
                      <a:pt x="67964" y="421848"/>
                    </a:cubicBezTo>
                    <a:cubicBezTo>
                      <a:pt x="141416" y="389003"/>
                      <a:pt x="212588" y="387537"/>
                      <a:pt x="280883" y="436071"/>
                    </a:cubicBezTo>
                    <a:cubicBezTo>
                      <a:pt x="298364" y="448503"/>
                      <a:pt x="317202" y="459198"/>
                      <a:pt x="336148" y="469404"/>
                    </a:cubicBezTo>
                    <a:cubicBezTo>
                      <a:pt x="365356" y="485094"/>
                      <a:pt x="396626" y="494648"/>
                      <a:pt x="430013" y="495245"/>
                    </a:cubicBezTo>
                    <a:cubicBezTo>
                      <a:pt x="462966" y="495843"/>
                      <a:pt x="488427" y="480262"/>
                      <a:pt x="512206" y="458438"/>
                    </a:cubicBezTo>
                    <a:cubicBezTo>
                      <a:pt x="532021" y="440251"/>
                      <a:pt x="529252" y="418373"/>
                      <a:pt x="528384" y="396169"/>
                    </a:cubicBezTo>
                    <a:cubicBezTo>
                      <a:pt x="524258" y="293293"/>
                      <a:pt x="519860" y="190416"/>
                      <a:pt x="515517" y="87539"/>
                    </a:cubicBezTo>
                    <a:cubicBezTo>
                      <a:pt x="515300" y="82219"/>
                      <a:pt x="514486" y="76899"/>
                      <a:pt x="513943" y="7152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3" name="Free-form: Shape 42">
                <a:extLst>
                  <a:ext uri="{FF2B5EF4-FFF2-40B4-BE49-F238E27FC236}">
                    <a16:creationId xmlns:a16="http://schemas.microsoft.com/office/drawing/2014/main" id="{C34980DB-100C-FE65-0448-43102A90BD6E}"/>
                  </a:ext>
                </a:extLst>
              </p:cNvPr>
              <p:cNvSpPr/>
              <p:nvPr/>
            </p:nvSpPr>
            <p:spPr>
              <a:xfrm>
                <a:off x="9686979" y="5691823"/>
                <a:ext cx="297554" cy="305969"/>
              </a:xfrm>
              <a:custGeom>
                <a:avLst/>
                <a:gdLst>
                  <a:gd name="csX0" fmla="*/ 0 w 297554"/>
                  <a:gd name="csY0" fmla="*/ 0 h 305969"/>
                  <a:gd name="csX1" fmla="*/ 257273 w 297554"/>
                  <a:gd name="csY1" fmla="*/ 14767 h 305969"/>
                  <a:gd name="csX2" fmla="*/ 297555 w 297554"/>
                  <a:gd name="csY2" fmla="*/ 287512 h 305969"/>
                  <a:gd name="csX3" fmla="*/ 62920 w 297554"/>
                  <a:gd name="csY3" fmla="*/ 305969 h 305969"/>
                  <a:gd name="csX4" fmla="*/ 0 w 297554"/>
                  <a:gd name="csY4" fmla="*/ 0 h 3059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7554" h="305969">
                    <a:moveTo>
                      <a:pt x="0" y="0"/>
                    </a:moveTo>
                    <a:cubicBezTo>
                      <a:pt x="86427" y="4940"/>
                      <a:pt x="170031" y="9718"/>
                      <a:pt x="257273" y="14767"/>
                    </a:cubicBezTo>
                    <a:cubicBezTo>
                      <a:pt x="270411" y="103637"/>
                      <a:pt x="283657" y="193593"/>
                      <a:pt x="297555" y="287512"/>
                    </a:cubicBezTo>
                    <a:cubicBezTo>
                      <a:pt x="218782" y="293700"/>
                      <a:pt x="141910" y="299726"/>
                      <a:pt x="62920" y="305969"/>
                    </a:cubicBezTo>
                    <a:cubicBezTo>
                      <a:pt x="41693" y="202713"/>
                      <a:pt x="21118" y="102660"/>
                      <a:pt x="0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4" name="Free-form: Shape 43">
                <a:extLst>
                  <a:ext uri="{FF2B5EF4-FFF2-40B4-BE49-F238E27FC236}">
                    <a16:creationId xmlns:a16="http://schemas.microsoft.com/office/drawing/2014/main" id="{AA78327B-EBCC-836A-DF25-C4574585A637}"/>
                  </a:ext>
                </a:extLst>
              </p:cNvPr>
              <p:cNvSpPr/>
              <p:nvPr/>
            </p:nvSpPr>
            <p:spPr>
              <a:xfrm>
                <a:off x="8443991" y="5336234"/>
                <a:ext cx="286588" cy="298274"/>
              </a:xfrm>
              <a:custGeom>
                <a:avLst/>
                <a:gdLst>
                  <a:gd name="csX0" fmla="*/ 56134 w 286588"/>
                  <a:gd name="csY0" fmla="*/ 10098 h 298274"/>
                  <a:gd name="csX1" fmla="*/ 286589 w 286588"/>
                  <a:gd name="csY1" fmla="*/ 0 h 298274"/>
                  <a:gd name="csX2" fmla="*/ 222148 w 286588"/>
                  <a:gd name="csY2" fmla="*/ 297120 h 298274"/>
                  <a:gd name="csX3" fmla="*/ 0 w 286588"/>
                  <a:gd name="csY3" fmla="*/ 294569 h 298274"/>
                  <a:gd name="csX4" fmla="*/ 56189 w 286588"/>
                  <a:gd name="csY4" fmla="*/ 10152 h 29827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86588" h="298274">
                    <a:moveTo>
                      <a:pt x="56134" y="10098"/>
                    </a:moveTo>
                    <a:cubicBezTo>
                      <a:pt x="130238" y="6840"/>
                      <a:pt x="206350" y="3529"/>
                      <a:pt x="286589" y="0"/>
                    </a:cubicBezTo>
                    <a:cubicBezTo>
                      <a:pt x="268239" y="101248"/>
                      <a:pt x="246469" y="198044"/>
                      <a:pt x="222148" y="297120"/>
                    </a:cubicBezTo>
                    <a:cubicBezTo>
                      <a:pt x="148153" y="301084"/>
                      <a:pt x="75027" y="293483"/>
                      <a:pt x="0" y="294569"/>
                    </a:cubicBezTo>
                    <a:cubicBezTo>
                      <a:pt x="3366" y="195981"/>
                      <a:pt x="11835" y="101085"/>
                      <a:pt x="56189" y="1015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5" name="Free-form: Shape 44">
                <a:extLst>
                  <a:ext uri="{FF2B5EF4-FFF2-40B4-BE49-F238E27FC236}">
                    <a16:creationId xmlns:a16="http://schemas.microsoft.com/office/drawing/2014/main" id="{57172D39-6E88-41D5-9C82-837D357D50B3}"/>
                  </a:ext>
                </a:extLst>
              </p:cNvPr>
              <p:cNvSpPr/>
              <p:nvPr/>
            </p:nvSpPr>
            <p:spPr>
              <a:xfrm>
                <a:off x="6857527" y="2460048"/>
                <a:ext cx="483201" cy="580065"/>
              </a:xfrm>
              <a:custGeom>
                <a:avLst/>
                <a:gdLst>
                  <a:gd name="csX0" fmla="*/ 321273 w 483201"/>
                  <a:gd name="csY0" fmla="*/ 335760 h 580065"/>
                  <a:gd name="csX1" fmla="*/ 409491 w 483201"/>
                  <a:gd name="csY1" fmla="*/ 435488 h 580065"/>
                  <a:gd name="csX2" fmla="*/ 471652 w 483201"/>
                  <a:gd name="csY2" fmla="*/ 504108 h 580065"/>
                  <a:gd name="csX3" fmla="*/ 464268 w 483201"/>
                  <a:gd name="csY3" fmla="*/ 545367 h 580065"/>
                  <a:gd name="csX4" fmla="*/ 313075 w 483201"/>
                  <a:gd name="csY4" fmla="*/ 578972 h 580065"/>
                  <a:gd name="csX5" fmla="*/ 217745 w 483201"/>
                  <a:gd name="csY5" fmla="*/ 524629 h 580065"/>
                  <a:gd name="csX6" fmla="*/ 35607 w 483201"/>
                  <a:gd name="csY6" fmla="*/ 322459 h 580065"/>
                  <a:gd name="csX7" fmla="*/ 28224 w 483201"/>
                  <a:gd name="csY7" fmla="*/ 314044 h 580065"/>
                  <a:gd name="csX8" fmla="*/ 3631 w 483201"/>
                  <a:gd name="csY8" fmla="*/ 228649 h 580065"/>
                  <a:gd name="csX9" fmla="*/ 80504 w 483201"/>
                  <a:gd name="csY9" fmla="*/ 91136 h 580065"/>
                  <a:gd name="csX10" fmla="*/ 177788 w 483201"/>
                  <a:gd name="csY10" fmla="*/ 16272 h 580065"/>
                  <a:gd name="csX11" fmla="*/ 184357 w 483201"/>
                  <a:gd name="csY11" fmla="*/ 11224 h 580065"/>
                  <a:gd name="csX12" fmla="*/ 220459 w 483201"/>
                  <a:gd name="csY12" fmla="*/ 13015 h 580065"/>
                  <a:gd name="csX13" fmla="*/ 313401 w 483201"/>
                  <a:gd name="csY13" fmla="*/ 106608 h 580065"/>
                  <a:gd name="csX14" fmla="*/ 423498 w 483201"/>
                  <a:gd name="csY14" fmla="*/ 218768 h 580065"/>
                  <a:gd name="csX15" fmla="*/ 433270 w 483201"/>
                  <a:gd name="csY15" fmla="*/ 228812 h 580065"/>
                  <a:gd name="csX16" fmla="*/ 424529 w 483201"/>
                  <a:gd name="csY16" fmla="*/ 263610 h 580065"/>
                  <a:gd name="csX17" fmla="*/ 321327 w 483201"/>
                  <a:gd name="csY17" fmla="*/ 335760 h 580065"/>
                  <a:gd name="csX18" fmla="*/ 393965 w 483201"/>
                  <a:gd name="csY18" fmla="*/ 239235 h 580065"/>
                  <a:gd name="csX19" fmla="*/ 190818 w 483201"/>
                  <a:gd name="csY19" fmla="*/ 44177 h 580065"/>
                  <a:gd name="csX20" fmla="*/ 95379 w 483201"/>
                  <a:gd name="csY20" fmla="*/ 128975 h 580065"/>
                  <a:gd name="csX21" fmla="*/ 35716 w 483201"/>
                  <a:gd name="csY21" fmla="*/ 241244 h 580065"/>
                  <a:gd name="csX22" fmla="*/ 45651 w 483201"/>
                  <a:gd name="csY22" fmla="*/ 279517 h 580065"/>
                  <a:gd name="csX23" fmla="*/ 196084 w 483201"/>
                  <a:gd name="csY23" fmla="*/ 446128 h 580065"/>
                  <a:gd name="csX24" fmla="*/ 211719 w 483201"/>
                  <a:gd name="csY24" fmla="*/ 459592 h 580065"/>
                  <a:gd name="csX25" fmla="*/ 393965 w 483201"/>
                  <a:gd name="csY25" fmla="*/ 239181 h 580065"/>
                  <a:gd name="csX26" fmla="*/ 297983 w 483201"/>
                  <a:gd name="csY26" fmla="*/ 366216 h 580065"/>
                  <a:gd name="csX27" fmla="*/ 253087 w 483201"/>
                  <a:gd name="csY27" fmla="*/ 475932 h 580065"/>
                  <a:gd name="csX28" fmla="*/ 310958 w 483201"/>
                  <a:gd name="csY28" fmla="*/ 540644 h 580065"/>
                  <a:gd name="csX29" fmla="*/ 420403 w 483201"/>
                  <a:gd name="csY29" fmla="*/ 525064 h 580065"/>
                  <a:gd name="csX30" fmla="*/ 437396 w 483201"/>
                  <a:gd name="csY30" fmla="*/ 515454 h 580065"/>
                  <a:gd name="csX31" fmla="*/ 297983 w 483201"/>
                  <a:gd name="csY31" fmla="*/ 366270 h 5800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483201" h="580065">
                    <a:moveTo>
                      <a:pt x="321273" y="335760"/>
                    </a:moveTo>
                    <a:cubicBezTo>
                      <a:pt x="352706" y="371319"/>
                      <a:pt x="380936" y="403566"/>
                      <a:pt x="409491" y="435488"/>
                    </a:cubicBezTo>
                    <a:cubicBezTo>
                      <a:pt x="430067" y="458506"/>
                      <a:pt x="451565" y="480655"/>
                      <a:pt x="471652" y="504108"/>
                    </a:cubicBezTo>
                    <a:cubicBezTo>
                      <a:pt x="488698" y="524032"/>
                      <a:pt x="487395" y="533478"/>
                      <a:pt x="464268" y="545367"/>
                    </a:cubicBezTo>
                    <a:cubicBezTo>
                      <a:pt x="416983" y="569743"/>
                      <a:pt x="366929" y="584292"/>
                      <a:pt x="313075" y="578972"/>
                    </a:cubicBezTo>
                    <a:cubicBezTo>
                      <a:pt x="273662" y="575063"/>
                      <a:pt x="243315" y="552371"/>
                      <a:pt x="217745" y="524629"/>
                    </a:cubicBezTo>
                    <a:cubicBezTo>
                      <a:pt x="156236" y="457963"/>
                      <a:pt x="96193" y="389940"/>
                      <a:pt x="35607" y="322459"/>
                    </a:cubicBezTo>
                    <a:cubicBezTo>
                      <a:pt x="33110" y="319690"/>
                      <a:pt x="31210" y="316107"/>
                      <a:pt x="28224" y="314044"/>
                    </a:cubicBezTo>
                    <a:cubicBezTo>
                      <a:pt x="-3535" y="292329"/>
                      <a:pt x="-2992" y="261167"/>
                      <a:pt x="3631" y="228649"/>
                    </a:cubicBezTo>
                    <a:cubicBezTo>
                      <a:pt x="14598" y="174740"/>
                      <a:pt x="41470" y="129138"/>
                      <a:pt x="80504" y="91136"/>
                    </a:cubicBezTo>
                    <a:cubicBezTo>
                      <a:pt x="109928" y="62526"/>
                      <a:pt x="140004" y="34242"/>
                      <a:pt x="177788" y="16272"/>
                    </a:cubicBezTo>
                    <a:cubicBezTo>
                      <a:pt x="180231" y="15132"/>
                      <a:pt x="182240" y="13015"/>
                      <a:pt x="184357" y="11224"/>
                    </a:cubicBezTo>
                    <a:cubicBezTo>
                      <a:pt x="202707" y="-3869"/>
                      <a:pt x="203087" y="-4194"/>
                      <a:pt x="220459" y="13015"/>
                    </a:cubicBezTo>
                    <a:cubicBezTo>
                      <a:pt x="251675" y="44014"/>
                      <a:pt x="282511" y="75284"/>
                      <a:pt x="313401" y="106608"/>
                    </a:cubicBezTo>
                    <a:cubicBezTo>
                      <a:pt x="350154" y="143904"/>
                      <a:pt x="386799" y="181363"/>
                      <a:pt x="423498" y="218768"/>
                    </a:cubicBezTo>
                    <a:cubicBezTo>
                      <a:pt x="426755" y="222080"/>
                      <a:pt x="430284" y="225229"/>
                      <a:pt x="433270" y="228812"/>
                    </a:cubicBezTo>
                    <a:cubicBezTo>
                      <a:pt x="448199" y="246564"/>
                      <a:pt x="445647" y="254924"/>
                      <a:pt x="424529" y="263610"/>
                    </a:cubicBezTo>
                    <a:cubicBezTo>
                      <a:pt x="385985" y="279517"/>
                      <a:pt x="355149" y="306335"/>
                      <a:pt x="321327" y="335760"/>
                    </a:cubicBezTo>
                    <a:close/>
                    <a:moveTo>
                      <a:pt x="393965" y="239235"/>
                    </a:moveTo>
                    <a:cubicBezTo>
                      <a:pt x="325453" y="173437"/>
                      <a:pt x="259601" y="110191"/>
                      <a:pt x="190818" y="44177"/>
                    </a:cubicBezTo>
                    <a:cubicBezTo>
                      <a:pt x="160633" y="70778"/>
                      <a:pt x="126540" y="98411"/>
                      <a:pt x="95379" y="128975"/>
                    </a:cubicBezTo>
                    <a:cubicBezTo>
                      <a:pt x="64054" y="159648"/>
                      <a:pt x="43913" y="197596"/>
                      <a:pt x="35716" y="241244"/>
                    </a:cubicBezTo>
                    <a:cubicBezTo>
                      <a:pt x="33001" y="255576"/>
                      <a:pt x="34467" y="267411"/>
                      <a:pt x="45651" y="279517"/>
                    </a:cubicBezTo>
                    <a:cubicBezTo>
                      <a:pt x="96464" y="334457"/>
                      <a:pt x="145975" y="390591"/>
                      <a:pt x="196084" y="446128"/>
                    </a:cubicBezTo>
                    <a:cubicBezTo>
                      <a:pt x="200155" y="450688"/>
                      <a:pt x="205367" y="454217"/>
                      <a:pt x="211719" y="459592"/>
                    </a:cubicBezTo>
                    <a:cubicBezTo>
                      <a:pt x="230665" y="351775"/>
                      <a:pt x="308461" y="295152"/>
                      <a:pt x="393965" y="239181"/>
                    </a:cubicBezTo>
                    <a:close/>
                    <a:moveTo>
                      <a:pt x="297983" y="366216"/>
                    </a:moveTo>
                    <a:cubicBezTo>
                      <a:pt x="269644" y="400580"/>
                      <a:pt x="250915" y="434022"/>
                      <a:pt x="253087" y="475932"/>
                    </a:cubicBezTo>
                    <a:cubicBezTo>
                      <a:pt x="254932" y="511980"/>
                      <a:pt x="275128" y="534618"/>
                      <a:pt x="310958" y="540644"/>
                    </a:cubicBezTo>
                    <a:cubicBezTo>
                      <a:pt x="349014" y="547050"/>
                      <a:pt x="385007" y="537713"/>
                      <a:pt x="420403" y="525064"/>
                    </a:cubicBezTo>
                    <a:cubicBezTo>
                      <a:pt x="425941" y="523055"/>
                      <a:pt x="430827" y="519255"/>
                      <a:pt x="437396" y="515454"/>
                    </a:cubicBezTo>
                    <a:cubicBezTo>
                      <a:pt x="390653" y="465400"/>
                      <a:pt x="345594" y="417192"/>
                      <a:pt x="297983" y="36627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6" name="Free-form: Shape 45">
                <a:extLst>
                  <a:ext uri="{FF2B5EF4-FFF2-40B4-BE49-F238E27FC236}">
                    <a16:creationId xmlns:a16="http://schemas.microsoft.com/office/drawing/2014/main" id="{F9002A86-BA71-113C-0390-309F375644D9}"/>
                  </a:ext>
                </a:extLst>
              </p:cNvPr>
              <p:cNvSpPr/>
              <p:nvPr/>
            </p:nvSpPr>
            <p:spPr>
              <a:xfrm>
                <a:off x="9290728" y="4199859"/>
                <a:ext cx="377113" cy="465954"/>
              </a:xfrm>
              <a:custGeom>
                <a:avLst/>
                <a:gdLst>
                  <a:gd name="csX0" fmla="*/ 0 w 377113"/>
                  <a:gd name="csY0" fmla="*/ 176067 h 465954"/>
                  <a:gd name="csX1" fmla="*/ 4994 w 377113"/>
                  <a:gd name="csY1" fmla="*/ 110161 h 465954"/>
                  <a:gd name="csX2" fmla="*/ 44625 w 377113"/>
                  <a:gd name="csY2" fmla="*/ 65916 h 465954"/>
                  <a:gd name="csX3" fmla="*/ 329368 w 377113"/>
                  <a:gd name="csY3" fmla="*/ 1476 h 465954"/>
                  <a:gd name="csX4" fmla="*/ 370898 w 377113"/>
                  <a:gd name="csY4" fmla="*/ 37523 h 465954"/>
                  <a:gd name="csX5" fmla="*/ 374644 w 377113"/>
                  <a:gd name="csY5" fmla="*/ 135568 h 465954"/>
                  <a:gd name="csX6" fmla="*/ 354938 w 377113"/>
                  <a:gd name="csY6" fmla="*/ 323895 h 465954"/>
                  <a:gd name="csX7" fmla="*/ 252495 w 377113"/>
                  <a:gd name="csY7" fmla="*/ 445555 h 465954"/>
                  <a:gd name="csX8" fmla="*/ 54342 w 377113"/>
                  <a:gd name="csY8" fmla="*/ 398216 h 465954"/>
                  <a:gd name="csX9" fmla="*/ 13626 w 377113"/>
                  <a:gd name="csY9" fmla="*/ 294579 h 465954"/>
                  <a:gd name="csX10" fmla="*/ 54 w 377113"/>
                  <a:gd name="csY10" fmla="*/ 176067 h 465954"/>
                  <a:gd name="csX11" fmla="*/ 333005 w 377113"/>
                  <a:gd name="csY11" fmla="*/ 38500 h 465954"/>
                  <a:gd name="csX12" fmla="*/ 42942 w 377113"/>
                  <a:gd name="csY12" fmla="*/ 105384 h 465954"/>
                  <a:gd name="csX13" fmla="*/ 49402 w 377113"/>
                  <a:gd name="csY13" fmla="*/ 281441 h 465954"/>
                  <a:gd name="csX14" fmla="*/ 78664 w 377113"/>
                  <a:gd name="csY14" fmla="*/ 368520 h 465954"/>
                  <a:gd name="csX15" fmla="*/ 233603 w 377113"/>
                  <a:gd name="csY15" fmla="*/ 413036 h 465954"/>
                  <a:gd name="csX16" fmla="*/ 287457 w 377113"/>
                  <a:gd name="csY16" fmla="*/ 369280 h 465954"/>
                  <a:gd name="csX17" fmla="*/ 332625 w 377113"/>
                  <a:gd name="csY17" fmla="*/ 265100 h 465954"/>
                  <a:gd name="csX18" fmla="*/ 333005 w 377113"/>
                  <a:gd name="csY18" fmla="*/ 38446 h 4659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377113" h="465954">
                    <a:moveTo>
                      <a:pt x="0" y="176067"/>
                    </a:moveTo>
                    <a:cubicBezTo>
                      <a:pt x="1954" y="149303"/>
                      <a:pt x="2931" y="129651"/>
                      <a:pt x="4994" y="110161"/>
                    </a:cubicBezTo>
                    <a:cubicBezTo>
                      <a:pt x="7546" y="86220"/>
                      <a:pt x="19978" y="71399"/>
                      <a:pt x="44625" y="65916"/>
                    </a:cubicBezTo>
                    <a:cubicBezTo>
                      <a:pt x="139630" y="44852"/>
                      <a:pt x="234417" y="22811"/>
                      <a:pt x="329368" y="1476"/>
                    </a:cubicBezTo>
                    <a:cubicBezTo>
                      <a:pt x="356838" y="-4713"/>
                      <a:pt x="370790" y="8805"/>
                      <a:pt x="370898" y="37523"/>
                    </a:cubicBezTo>
                    <a:cubicBezTo>
                      <a:pt x="371007" y="70205"/>
                      <a:pt x="371713" y="102995"/>
                      <a:pt x="374644" y="135568"/>
                    </a:cubicBezTo>
                    <a:cubicBezTo>
                      <a:pt x="380399" y="199791"/>
                      <a:pt x="376979" y="262766"/>
                      <a:pt x="354938" y="323895"/>
                    </a:cubicBezTo>
                    <a:cubicBezTo>
                      <a:pt x="335828" y="377043"/>
                      <a:pt x="302766" y="418519"/>
                      <a:pt x="252495" y="445555"/>
                    </a:cubicBezTo>
                    <a:cubicBezTo>
                      <a:pt x="173180" y="488225"/>
                      <a:pt x="99619" y="459887"/>
                      <a:pt x="54342" y="398216"/>
                    </a:cubicBezTo>
                    <a:cubicBezTo>
                      <a:pt x="31650" y="367325"/>
                      <a:pt x="19489" y="331712"/>
                      <a:pt x="13626" y="294579"/>
                    </a:cubicBezTo>
                    <a:cubicBezTo>
                      <a:pt x="7057" y="253048"/>
                      <a:pt x="3909" y="211029"/>
                      <a:pt x="54" y="176067"/>
                    </a:cubicBezTo>
                    <a:close/>
                    <a:moveTo>
                      <a:pt x="333005" y="38500"/>
                    </a:moveTo>
                    <a:cubicBezTo>
                      <a:pt x="235449" y="60976"/>
                      <a:pt x="139521" y="83125"/>
                      <a:pt x="42942" y="105384"/>
                    </a:cubicBezTo>
                    <a:cubicBezTo>
                      <a:pt x="36970" y="166512"/>
                      <a:pt x="40662" y="224058"/>
                      <a:pt x="49402" y="281441"/>
                    </a:cubicBezTo>
                    <a:cubicBezTo>
                      <a:pt x="54071" y="312223"/>
                      <a:pt x="62160" y="341864"/>
                      <a:pt x="78664" y="368520"/>
                    </a:cubicBezTo>
                    <a:cubicBezTo>
                      <a:pt x="114168" y="425957"/>
                      <a:pt x="175623" y="444632"/>
                      <a:pt x="233603" y="413036"/>
                    </a:cubicBezTo>
                    <a:cubicBezTo>
                      <a:pt x="253635" y="402124"/>
                      <a:pt x="272093" y="386272"/>
                      <a:pt x="287457" y="369280"/>
                    </a:cubicBezTo>
                    <a:cubicBezTo>
                      <a:pt x="313841" y="340127"/>
                      <a:pt x="325513" y="303373"/>
                      <a:pt x="332625" y="265100"/>
                    </a:cubicBezTo>
                    <a:cubicBezTo>
                      <a:pt x="346468" y="190671"/>
                      <a:pt x="334959" y="116350"/>
                      <a:pt x="333005" y="3844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7" name="Free-form: Shape 46">
                <a:extLst>
                  <a:ext uri="{FF2B5EF4-FFF2-40B4-BE49-F238E27FC236}">
                    <a16:creationId xmlns:a16="http://schemas.microsoft.com/office/drawing/2014/main" id="{53BAE772-1A2D-86DD-0A6F-CF2E40292D9E}"/>
                  </a:ext>
                </a:extLst>
              </p:cNvPr>
              <p:cNvSpPr/>
              <p:nvPr/>
            </p:nvSpPr>
            <p:spPr>
              <a:xfrm>
                <a:off x="8713316" y="4217239"/>
                <a:ext cx="409322" cy="451830"/>
              </a:xfrm>
              <a:custGeom>
                <a:avLst/>
                <a:gdLst>
                  <a:gd name="csX0" fmla="*/ 0 w 409322"/>
                  <a:gd name="csY0" fmla="*/ 167482 h 451830"/>
                  <a:gd name="csX1" fmla="*/ 18241 w 409322"/>
                  <a:gd name="csY1" fmla="*/ 36756 h 451830"/>
                  <a:gd name="csX2" fmla="*/ 20630 w 409322"/>
                  <a:gd name="csY2" fmla="*/ 28667 h 451830"/>
                  <a:gd name="csX3" fmla="*/ 66178 w 409322"/>
                  <a:gd name="csY3" fmla="*/ 2771 h 451830"/>
                  <a:gd name="csX4" fmla="*/ 360855 w 409322"/>
                  <a:gd name="csY4" fmla="*/ 73075 h 451830"/>
                  <a:gd name="csX5" fmla="*/ 397771 w 409322"/>
                  <a:gd name="csY5" fmla="*/ 85506 h 451830"/>
                  <a:gd name="csX6" fmla="*/ 408574 w 409322"/>
                  <a:gd name="csY6" fmla="*/ 108470 h 451830"/>
                  <a:gd name="csX7" fmla="*/ 375676 w 409322"/>
                  <a:gd name="csY7" fmla="*/ 256081 h 451830"/>
                  <a:gd name="csX8" fmla="*/ 326002 w 409322"/>
                  <a:gd name="csY8" fmla="*/ 368295 h 451830"/>
                  <a:gd name="csX9" fmla="*/ 273234 w 409322"/>
                  <a:gd name="csY9" fmla="*/ 421715 h 451830"/>
                  <a:gd name="csX10" fmla="*/ 62649 w 409322"/>
                  <a:gd name="csY10" fmla="*/ 391910 h 451830"/>
                  <a:gd name="csX11" fmla="*/ 109 w 409322"/>
                  <a:gd name="csY11" fmla="*/ 167482 h 451830"/>
                  <a:gd name="csX12" fmla="*/ 59500 w 409322"/>
                  <a:gd name="csY12" fmla="*/ 39850 h 451830"/>
                  <a:gd name="csX13" fmla="*/ 42291 w 409322"/>
                  <a:gd name="csY13" fmla="*/ 256298 h 451830"/>
                  <a:gd name="csX14" fmla="*/ 77415 w 409322"/>
                  <a:gd name="csY14" fmla="*/ 350162 h 451830"/>
                  <a:gd name="csX15" fmla="*/ 286263 w 409322"/>
                  <a:gd name="csY15" fmla="*/ 359880 h 451830"/>
                  <a:gd name="csX16" fmla="*/ 325785 w 409322"/>
                  <a:gd name="csY16" fmla="*/ 289251 h 451830"/>
                  <a:gd name="csX17" fmla="*/ 370030 w 409322"/>
                  <a:gd name="csY17" fmla="*/ 113085 h 451830"/>
                  <a:gd name="csX18" fmla="*/ 59500 w 409322"/>
                  <a:gd name="csY18" fmla="*/ 39850 h 4518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409322" h="451830">
                    <a:moveTo>
                      <a:pt x="0" y="167482"/>
                    </a:moveTo>
                    <a:cubicBezTo>
                      <a:pt x="3746" y="140392"/>
                      <a:pt x="10966" y="88547"/>
                      <a:pt x="18241" y="36756"/>
                    </a:cubicBezTo>
                    <a:cubicBezTo>
                      <a:pt x="18621" y="33987"/>
                      <a:pt x="19707" y="31327"/>
                      <a:pt x="20630" y="28667"/>
                    </a:cubicBezTo>
                    <a:cubicBezTo>
                      <a:pt x="30184" y="436"/>
                      <a:pt x="37622" y="-3961"/>
                      <a:pt x="66178" y="2771"/>
                    </a:cubicBezTo>
                    <a:cubicBezTo>
                      <a:pt x="164439" y="26061"/>
                      <a:pt x="262647" y="49405"/>
                      <a:pt x="360855" y="73075"/>
                    </a:cubicBezTo>
                    <a:cubicBezTo>
                      <a:pt x="373450" y="76115"/>
                      <a:pt x="385773" y="80620"/>
                      <a:pt x="397771" y="85506"/>
                    </a:cubicBezTo>
                    <a:cubicBezTo>
                      <a:pt x="407706" y="89578"/>
                      <a:pt x="410963" y="97613"/>
                      <a:pt x="408574" y="108470"/>
                    </a:cubicBezTo>
                    <a:cubicBezTo>
                      <a:pt x="397554" y="157656"/>
                      <a:pt x="387619" y="207113"/>
                      <a:pt x="375676" y="256081"/>
                    </a:cubicBezTo>
                    <a:cubicBezTo>
                      <a:pt x="365904" y="296254"/>
                      <a:pt x="351300" y="335179"/>
                      <a:pt x="326002" y="368295"/>
                    </a:cubicBezTo>
                    <a:cubicBezTo>
                      <a:pt x="310855" y="388056"/>
                      <a:pt x="293320" y="407328"/>
                      <a:pt x="273234" y="421715"/>
                    </a:cubicBezTo>
                    <a:cubicBezTo>
                      <a:pt x="203853" y="471497"/>
                      <a:pt x="116611" y="458197"/>
                      <a:pt x="62649" y="391910"/>
                    </a:cubicBezTo>
                    <a:cubicBezTo>
                      <a:pt x="20304" y="339848"/>
                      <a:pt x="-489" y="273779"/>
                      <a:pt x="109" y="167482"/>
                    </a:cubicBezTo>
                    <a:close/>
                    <a:moveTo>
                      <a:pt x="59500" y="39850"/>
                    </a:moveTo>
                    <a:cubicBezTo>
                      <a:pt x="40228" y="97124"/>
                      <a:pt x="33496" y="211673"/>
                      <a:pt x="42291" y="256298"/>
                    </a:cubicBezTo>
                    <a:cubicBezTo>
                      <a:pt x="48914" y="289794"/>
                      <a:pt x="58849" y="321552"/>
                      <a:pt x="77415" y="350162"/>
                    </a:cubicBezTo>
                    <a:cubicBezTo>
                      <a:pt x="129966" y="431215"/>
                      <a:pt x="226817" y="436318"/>
                      <a:pt x="286263" y="359880"/>
                    </a:cubicBezTo>
                    <a:cubicBezTo>
                      <a:pt x="302658" y="338816"/>
                      <a:pt x="314818" y="313844"/>
                      <a:pt x="325785" y="289251"/>
                    </a:cubicBezTo>
                    <a:cubicBezTo>
                      <a:pt x="350269" y="234148"/>
                      <a:pt x="356295" y="174214"/>
                      <a:pt x="370030" y="113085"/>
                    </a:cubicBezTo>
                    <a:cubicBezTo>
                      <a:pt x="265525" y="88438"/>
                      <a:pt x="162377" y="64117"/>
                      <a:pt x="59500" y="3985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8" name="Free-form: Shape 47">
                <a:extLst>
                  <a:ext uri="{FF2B5EF4-FFF2-40B4-BE49-F238E27FC236}">
                    <a16:creationId xmlns:a16="http://schemas.microsoft.com/office/drawing/2014/main" id="{58D8727C-92F6-997B-ED7E-0C395417EA70}"/>
                  </a:ext>
                </a:extLst>
              </p:cNvPr>
              <p:cNvSpPr/>
              <p:nvPr/>
            </p:nvSpPr>
            <p:spPr>
              <a:xfrm>
                <a:off x="8983844" y="2866424"/>
                <a:ext cx="378823" cy="198382"/>
              </a:xfrm>
              <a:custGeom>
                <a:avLst/>
                <a:gdLst>
                  <a:gd name="csX0" fmla="*/ 177026 w 378823"/>
                  <a:gd name="csY0" fmla="*/ 198383 h 198382"/>
                  <a:gd name="csX1" fmla="*/ 136146 w 378823"/>
                  <a:gd name="csY1" fmla="*/ 189914 h 198382"/>
                  <a:gd name="csX2" fmla="*/ 3954 w 378823"/>
                  <a:gd name="csY2" fmla="*/ 91543 h 198382"/>
                  <a:gd name="csX3" fmla="*/ 1457 w 378823"/>
                  <a:gd name="csY3" fmla="*/ 69014 h 198382"/>
                  <a:gd name="csX4" fmla="*/ 25887 w 378823"/>
                  <a:gd name="csY4" fmla="*/ 65159 h 198382"/>
                  <a:gd name="csX5" fmla="*/ 324581 w 378823"/>
                  <a:gd name="csY5" fmla="*/ 19882 h 198382"/>
                  <a:gd name="csX6" fmla="*/ 344505 w 378823"/>
                  <a:gd name="csY6" fmla="*/ 4410 h 198382"/>
                  <a:gd name="csX7" fmla="*/ 378653 w 378823"/>
                  <a:gd name="csY7" fmla="*/ 21457 h 198382"/>
                  <a:gd name="csX8" fmla="*/ 375395 w 378823"/>
                  <a:gd name="csY8" fmla="*/ 46212 h 198382"/>
                  <a:gd name="csX9" fmla="*/ 177026 w 378823"/>
                  <a:gd name="csY9" fmla="*/ 198328 h 198382"/>
                  <a:gd name="csX10" fmla="*/ 309815 w 378823"/>
                  <a:gd name="csY10" fmla="*/ 79437 h 198382"/>
                  <a:gd name="csX11" fmla="*/ 97656 w 378823"/>
                  <a:gd name="csY11" fmla="*/ 123573 h 198382"/>
                  <a:gd name="csX12" fmla="*/ 309815 w 378823"/>
                  <a:gd name="csY12" fmla="*/ 79437 h 1983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378823" h="198382">
                    <a:moveTo>
                      <a:pt x="177026" y="198383"/>
                    </a:moveTo>
                    <a:cubicBezTo>
                      <a:pt x="163345" y="195668"/>
                      <a:pt x="149067" y="194582"/>
                      <a:pt x="136146" y="189914"/>
                    </a:cubicBezTo>
                    <a:cubicBezTo>
                      <a:pt x="82401" y="170424"/>
                      <a:pt x="35604" y="140728"/>
                      <a:pt x="3954" y="91543"/>
                    </a:cubicBezTo>
                    <a:cubicBezTo>
                      <a:pt x="154" y="85680"/>
                      <a:pt x="-1366" y="74877"/>
                      <a:pt x="1457" y="69014"/>
                    </a:cubicBezTo>
                    <a:cubicBezTo>
                      <a:pt x="6288" y="59079"/>
                      <a:pt x="16277" y="61142"/>
                      <a:pt x="25887" y="65159"/>
                    </a:cubicBezTo>
                    <a:cubicBezTo>
                      <a:pt x="134518" y="110273"/>
                      <a:pt x="232291" y="82911"/>
                      <a:pt x="324581" y="19882"/>
                    </a:cubicBezTo>
                    <a:cubicBezTo>
                      <a:pt x="331530" y="15159"/>
                      <a:pt x="337394" y="8753"/>
                      <a:pt x="344505" y="4410"/>
                    </a:cubicBezTo>
                    <a:cubicBezTo>
                      <a:pt x="360955" y="-5633"/>
                      <a:pt x="376753" y="2076"/>
                      <a:pt x="378653" y="21457"/>
                    </a:cubicBezTo>
                    <a:cubicBezTo>
                      <a:pt x="379413" y="29546"/>
                      <a:pt x="377512" y="38232"/>
                      <a:pt x="375395" y="46212"/>
                    </a:cubicBezTo>
                    <a:cubicBezTo>
                      <a:pt x="355200" y="122108"/>
                      <a:pt x="256069" y="197243"/>
                      <a:pt x="177026" y="198328"/>
                    </a:cubicBezTo>
                    <a:close/>
                    <a:moveTo>
                      <a:pt x="309815" y="79437"/>
                    </a:moveTo>
                    <a:cubicBezTo>
                      <a:pt x="243529" y="112987"/>
                      <a:pt x="174420" y="129654"/>
                      <a:pt x="97656" y="123573"/>
                    </a:cubicBezTo>
                    <a:cubicBezTo>
                      <a:pt x="162042" y="184648"/>
                      <a:pt x="255092" y="155441"/>
                      <a:pt x="309815" y="7943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49" name="Free-form: Shape 48">
                <a:extLst>
                  <a:ext uri="{FF2B5EF4-FFF2-40B4-BE49-F238E27FC236}">
                    <a16:creationId xmlns:a16="http://schemas.microsoft.com/office/drawing/2014/main" id="{FF9D2214-6BC1-81F4-A592-0E048FB9CD9B}"/>
                  </a:ext>
                </a:extLst>
              </p:cNvPr>
              <p:cNvSpPr/>
              <p:nvPr/>
            </p:nvSpPr>
            <p:spPr>
              <a:xfrm>
                <a:off x="9093202" y="2752899"/>
                <a:ext cx="115949" cy="179109"/>
              </a:xfrm>
              <a:custGeom>
                <a:avLst/>
                <a:gdLst>
                  <a:gd name="csX0" fmla="*/ 60990 w 115949"/>
                  <a:gd name="csY0" fmla="*/ 39652 h 179109"/>
                  <a:gd name="csX1" fmla="*/ 47527 w 115949"/>
                  <a:gd name="csY1" fmla="*/ 67990 h 179109"/>
                  <a:gd name="csX2" fmla="*/ 36343 w 115949"/>
                  <a:gd name="csY2" fmla="*/ 139814 h 179109"/>
                  <a:gd name="csX3" fmla="*/ 35583 w 115949"/>
                  <a:gd name="csY3" fmla="*/ 153766 h 179109"/>
                  <a:gd name="csX4" fmla="*/ 15334 w 115949"/>
                  <a:gd name="csY4" fmla="*/ 179065 h 179109"/>
                  <a:gd name="csX5" fmla="*/ 296 w 115949"/>
                  <a:gd name="csY5" fmla="*/ 150943 h 179109"/>
                  <a:gd name="csX6" fmla="*/ 12565 w 115949"/>
                  <a:gd name="csY6" fmla="*/ 53984 h 179109"/>
                  <a:gd name="csX7" fmla="*/ 31186 w 115949"/>
                  <a:gd name="csY7" fmla="*/ 17231 h 179109"/>
                  <a:gd name="csX8" fmla="*/ 109361 w 115949"/>
                  <a:gd name="csY8" fmla="*/ 32377 h 179109"/>
                  <a:gd name="csX9" fmla="*/ 113922 w 115949"/>
                  <a:gd name="csY9" fmla="*/ 54147 h 179109"/>
                  <a:gd name="csX10" fmla="*/ 115876 w 115949"/>
                  <a:gd name="csY10" fmla="*/ 138131 h 179109"/>
                  <a:gd name="csX11" fmla="*/ 113542 w 115949"/>
                  <a:gd name="csY11" fmla="*/ 154418 h 179109"/>
                  <a:gd name="csX12" fmla="*/ 95355 w 115949"/>
                  <a:gd name="csY12" fmla="*/ 167881 h 179109"/>
                  <a:gd name="csX13" fmla="*/ 79068 w 115949"/>
                  <a:gd name="csY13" fmla="*/ 156101 h 179109"/>
                  <a:gd name="csX14" fmla="*/ 75865 w 115949"/>
                  <a:gd name="csY14" fmla="*/ 134385 h 179109"/>
                  <a:gd name="csX15" fmla="*/ 74997 w 115949"/>
                  <a:gd name="csY15" fmla="*/ 69945 h 179109"/>
                  <a:gd name="csX16" fmla="*/ 70545 w 115949"/>
                  <a:gd name="csY16" fmla="*/ 40901 h 179109"/>
                  <a:gd name="csX17" fmla="*/ 61045 w 115949"/>
                  <a:gd name="csY17" fmla="*/ 39543 h 1791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115949" h="179109">
                    <a:moveTo>
                      <a:pt x="60990" y="39652"/>
                    </a:moveTo>
                    <a:cubicBezTo>
                      <a:pt x="50567" y="46655"/>
                      <a:pt x="49590" y="58056"/>
                      <a:pt x="47527" y="67990"/>
                    </a:cubicBezTo>
                    <a:cubicBezTo>
                      <a:pt x="42587" y="91660"/>
                      <a:pt x="39818" y="115819"/>
                      <a:pt x="36343" y="139814"/>
                    </a:cubicBezTo>
                    <a:cubicBezTo>
                      <a:pt x="35692" y="144429"/>
                      <a:pt x="36126" y="149152"/>
                      <a:pt x="35583" y="153766"/>
                    </a:cubicBezTo>
                    <a:cubicBezTo>
                      <a:pt x="33683" y="170921"/>
                      <a:pt x="26463" y="179825"/>
                      <a:pt x="15334" y="179065"/>
                    </a:cubicBezTo>
                    <a:cubicBezTo>
                      <a:pt x="4585" y="178359"/>
                      <a:pt x="-1441" y="169510"/>
                      <a:pt x="296" y="150943"/>
                    </a:cubicBezTo>
                    <a:cubicBezTo>
                      <a:pt x="3282" y="118533"/>
                      <a:pt x="6648" y="85960"/>
                      <a:pt x="12565" y="53984"/>
                    </a:cubicBezTo>
                    <a:cubicBezTo>
                      <a:pt x="15008" y="40955"/>
                      <a:pt x="22391" y="27383"/>
                      <a:pt x="31186" y="17231"/>
                    </a:cubicBezTo>
                    <a:cubicBezTo>
                      <a:pt x="55779" y="-11379"/>
                      <a:pt x="96441" y="-3019"/>
                      <a:pt x="109361" y="32377"/>
                    </a:cubicBezTo>
                    <a:cubicBezTo>
                      <a:pt x="111913" y="39272"/>
                      <a:pt x="113596" y="46818"/>
                      <a:pt x="113922" y="54147"/>
                    </a:cubicBezTo>
                    <a:cubicBezTo>
                      <a:pt x="115007" y="82160"/>
                      <a:pt x="115496" y="110173"/>
                      <a:pt x="115876" y="138131"/>
                    </a:cubicBezTo>
                    <a:cubicBezTo>
                      <a:pt x="115930" y="143669"/>
                      <a:pt x="116473" y="150618"/>
                      <a:pt x="113542" y="154418"/>
                    </a:cubicBezTo>
                    <a:cubicBezTo>
                      <a:pt x="108981" y="160335"/>
                      <a:pt x="101978" y="167067"/>
                      <a:pt x="95355" y="167881"/>
                    </a:cubicBezTo>
                    <a:cubicBezTo>
                      <a:pt x="90306" y="168533"/>
                      <a:pt x="82163" y="161692"/>
                      <a:pt x="79068" y="156101"/>
                    </a:cubicBezTo>
                    <a:cubicBezTo>
                      <a:pt x="75757" y="150075"/>
                      <a:pt x="76028" y="141714"/>
                      <a:pt x="75865" y="134385"/>
                    </a:cubicBezTo>
                    <a:cubicBezTo>
                      <a:pt x="75377" y="112887"/>
                      <a:pt x="75865" y="91389"/>
                      <a:pt x="74997" y="69945"/>
                    </a:cubicBezTo>
                    <a:cubicBezTo>
                      <a:pt x="74617" y="60227"/>
                      <a:pt x="72065" y="50564"/>
                      <a:pt x="70545" y="40901"/>
                    </a:cubicBezTo>
                    <a:cubicBezTo>
                      <a:pt x="66474" y="34766"/>
                      <a:pt x="64193" y="39978"/>
                      <a:pt x="61045" y="39543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</p:grpSp>
        <p:grpSp>
          <p:nvGrpSpPr>
            <p:cNvPr id="13" name="Graphic 7">
              <a:extLst>
                <a:ext uri="{FF2B5EF4-FFF2-40B4-BE49-F238E27FC236}">
                  <a16:creationId xmlns:a16="http://schemas.microsoft.com/office/drawing/2014/main" id="{4E5BCD67-73D2-AE0D-5740-E1B309308940}"/>
                </a:ext>
              </a:extLst>
            </p:cNvPr>
            <p:cNvGrpSpPr/>
            <p:nvPr/>
          </p:nvGrpSpPr>
          <p:grpSpPr>
            <a:xfrm>
              <a:off x="9026451" y="2776101"/>
              <a:ext cx="258358" cy="70574"/>
              <a:chOff x="9026451" y="2776101"/>
              <a:chExt cx="258358" cy="70574"/>
            </a:xfrm>
            <a:solidFill>
              <a:srgbClr val="004C66"/>
            </a:solidFill>
          </p:grpSpPr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EA4DB514-537A-E406-D3E7-4F647D68916E}"/>
                  </a:ext>
                </a:extLst>
              </p:cNvPr>
              <p:cNvSpPr/>
              <p:nvPr/>
            </p:nvSpPr>
            <p:spPr>
              <a:xfrm>
                <a:off x="9026451" y="2795536"/>
                <a:ext cx="51139" cy="51139"/>
              </a:xfrm>
              <a:prstGeom prst="ellipse">
                <a:avLst/>
              </a:pr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B76958BC-2BFA-0501-4E89-88112BD1CB97}"/>
                  </a:ext>
                </a:extLst>
              </p:cNvPr>
              <p:cNvSpPr/>
              <p:nvPr/>
            </p:nvSpPr>
            <p:spPr>
              <a:xfrm>
                <a:off x="9233670" y="2776101"/>
                <a:ext cx="51139" cy="51139"/>
              </a:xfrm>
              <a:prstGeom prst="ellipse">
                <a:avLst/>
              </a:pr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</p:grp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4F52434F-C2CA-B47D-212E-08E8E511AC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85115796"/>
      </p:ext>
    </p:extLst>
  </p:cSld>
  <p:clrMapOvr>
    <a:masterClrMapping/>
  </p:clrMapOvr>
  <p:hf sldNum="0" hdr="0" ftr="0" dt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Ligh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7ADF5ED-F48F-A2A5-2A12-0C9B95A305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5290"/>
            <a:ext cx="11414125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37B078D8-FE84-F54B-1827-BA34E208D2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351290"/>
            <a:ext cx="11414859" cy="4721205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625822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7ADF5ED-F48F-A2A5-2A12-0C9B95A305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5290"/>
            <a:ext cx="11414125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Content Placeholder 2">
            <a:extLst>
              <a:ext uri="{FF2B5EF4-FFF2-40B4-BE49-F238E27FC236}">
                <a16:creationId xmlns:a16="http://schemas.microsoft.com/office/drawing/2014/main" id="{14716FF4-07B0-5358-676E-732581FBC0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351290"/>
            <a:ext cx="11414859" cy="4721205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2901198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Left + Content (Ligh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2223FBFD-32D5-1470-FFAE-77023907F8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3139"/>
            <a:ext cx="3472927" cy="5776036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DC784894-8FB5-2913-FC4F-54A0AD88069C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4229101" y="323139"/>
            <a:ext cx="7572374" cy="577603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6099037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Left + Content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C79E360-07E2-CCEF-B8E4-39B76F810B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3139"/>
            <a:ext cx="3472927" cy="5776036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B009FE4B-21C0-B261-96F8-116189332812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4229101" y="323139"/>
            <a:ext cx="7572374" cy="5776037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5702443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&amp; Image (Ligh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67A15053-90F2-9DBF-D581-EAF95DE53FE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0"/>
            <a:ext cx="6096000" cy="6858000"/>
          </a:xfrm>
        </p:spPr>
        <p:txBody>
          <a:bodyPr tIns="72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39CD87-C727-607B-B4D9-26425F0C44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9D722B80-C0C3-167B-E6BF-3FDCC83207FC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264318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&amp; Image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47126BEE-DACC-1C69-22C6-7899E6722B3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0"/>
            <a:ext cx="6096000" cy="6858000"/>
          </a:xfrm>
        </p:spPr>
        <p:txBody>
          <a:bodyPr tIns="720000"/>
          <a:lstStyle>
            <a:lvl1pPr algn="ctr">
              <a:buNone/>
              <a:defRPr sz="14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BF71F5D-1FA6-3072-C106-C8464DD7A1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5297654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61A2E5DD-A3C3-87DF-6736-9F1C3355EED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297654" cy="4684157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49266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&amp; Content (Light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67A15053-90F2-9DBF-D581-EAF95DE53FE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57" y="0"/>
            <a:ext cx="6096000" cy="6858000"/>
          </a:xfrm>
        </p:spPr>
        <p:txBody>
          <a:bodyPr tIns="72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39CD87-C727-607B-B4D9-26425F0C44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03821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9D722B80-C0C3-167B-E6BF-3FDCC83207FC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500963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0595661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&amp; Content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4" name="Picture Placeholder 9">
            <a:extLst>
              <a:ext uri="{FF2B5EF4-FFF2-40B4-BE49-F238E27FC236}">
                <a16:creationId xmlns:a16="http://schemas.microsoft.com/office/drawing/2014/main" id="{67A15053-90F2-9DBF-D581-EAF95DE53FE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57" y="0"/>
            <a:ext cx="6096000" cy="6858000"/>
          </a:xfrm>
        </p:spPr>
        <p:txBody>
          <a:bodyPr tIns="720000"/>
          <a:lstStyle>
            <a:lvl1pPr algn="ctr">
              <a:defRPr sz="14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7539CD87-C727-607B-B4D9-26425F0C44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03821" y="324000"/>
            <a:ext cx="5297654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9D722B80-C0C3-167B-E6BF-3FDCC83207FC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500963" y="1350000"/>
            <a:ext cx="5297654" cy="4684157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7538750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Celebrate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aphic 3">
            <a:extLst>
              <a:ext uri="{FF2B5EF4-FFF2-40B4-BE49-F238E27FC236}">
                <a16:creationId xmlns:a16="http://schemas.microsoft.com/office/drawing/2014/main" id="{152B521C-B232-2954-40A5-B2D966B780A2}"/>
              </a:ext>
            </a:extLst>
          </p:cNvPr>
          <p:cNvGrpSpPr/>
          <p:nvPr userDrawn="1"/>
        </p:nvGrpSpPr>
        <p:grpSpPr>
          <a:xfrm>
            <a:off x="2671939" y="632900"/>
            <a:ext cx="6848101" cy="5591923"/>
            <a:chOff x="2671939" y="632900"/>
            <a:chExt cx="6848101" cy="5591923"/>
          </a:xfrm>
          <a:solidFill>
            <a:schemeClr val="accent2">
              <a:alpha val="75000"/>
            </a:schemeClr>
          </a:solidFill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69D55CE8-0EDA-9F42-D624-B2EAC86630DC}"/>
                </a:ext>
              </a:extLst>
            </p:cNvPr>
            <p:cNvSpPr/>
            <p:nvPr/>
          </p:nvSpPr>
          <p:spPr>
            <a:xfrm>
              <a:off x="4891898" y="3070564"/>
              <a:ext cx="2564435" cy="3154259"/>
            </a:xfrm>
            <a:custGeom>
              <a:avLst/>
              <a:gdLst>
                <a:gd name="csX0" fmla="*/ 114595 w 2564435"/>
                <a:gd name="csY0" fmla="*/ 2682059 h 3154259"/>
                <a:gd name="csX1" fmla="*/ 114460 w 2564435"/>
                <a:gd name="csY1" fmla="*/ 2572992 h 3154259"/>
                <a:gd name="csX2" fmla="*/ 103374 w 2564435"/>
                <a:gd name="csY2" fmla="*/ 2206969 h 3154259"/>
                <a:gd name="csX3" fmla="*/ 119818 w 2564435"/>
                <a:gd name="csY3" fmla="*/ 2082038 h 3154259"/>
                <a:gd name="csX4" fmla="*/ 190357 w 2564435"/>
                <a:gd name="csY4" fmla="*/ 1988305 h 3154259"/>
                <a:gd name="csX5" fmla="*/ 321040 w 2564435"/>
                <a:gd name="csY5" fmla="*/ 1911866 h 3154259"/>
                <a:gd name="csX6" fmla="*/ 655753 w 2564435"/>
                <a:gd name="csY6" fmla="*/ 1810288 h 3154259"/>
                <a:gd name="csX7" fmla="*/ 705243 w 2564435"/>
                <a:gd name="csY7" fmla="*/ 1799671 h 3154259"/>
                <a:gd name="csX8" fmla="*/ 752614 w 2564435"/>
                <a:gd name="csY8" fmla="*/ 638463 h 3154259"/>
                <a:gd name="csX9" fmla="*/ 1400229 w 2564435"/>
                <a:gd name="csY9" fmla="*/ -221 h 3154259"/>
                <a:gd name="csX10" fmla="*/ 1977673 w 2564435"/>
                <a:gd name="csY10" fmla="*/ 653749 h 3154259"/>
                <a:gd name="csX11" fmla="*/ 1887636 w 2564435"/>
                <a:gd name="csY11" fmla="*/ 1773842 h 3154259"/>
                <a:gd name="csX12" fmla="*/ 1973731 w 2564435"/>
                <a:gd name="csY12" fmla="*/ 1788561 h 3154259"/>
                <a:gd name="csX13" fmla="*/ 2304936 w 2564435"/>
                <a:gd name="csY13" fmla="*/ 1876332 h 3154259"/>
                <a:gd name="csX14" fmla="*/ 2429460 w 2564435"/>
                <a:gd name="csY14" fmla="*/ 1941525 h 3154259"/>
                <a:gd name="csX15" fmla="*/ 2501144 w 2564435"/>
                <a:gd name="csY15" fmla="*/ 2011880 h 3154259"/>
                <a:gd name="csX16" fmla="*/ 2525285 w 2564435"/>
                <a:gd name="csY16" fmla="*/ 2104677 h 3154259"/>
                <a:gd name="csX17" fmla="*/ 2512476 w 2564435"/>
                <a:gd name="csY17" fmla="*/ 2477930 h 3154259"/>
                <a:gd name="csX18" fmla="*/ 2506564 w 2564435"/>
                <a:gd name="csY18" fmla="*/ 2648237 h 3154259"/>
                <a:gd name="csX19" fmla="*/ 2523807 w 2564435"/>
                <a:gd name="csY19" fmla="*/ 2697418 h 3154259"/>
                <a:gd name="csX20" fmla="*/ 2548564 w 2564435"/>
                <a:gd name="csY20" fmla="*/ 2728506 h 3154259"/>
                <a:gd name="csX21" fmla="*/ 2542037 w 2564435"/>
                <a:gd name="csY21" fmla="*/ 2801127 h 3154259"/>
                <a:gd name="csX22" fmla="*/ 2393247 w 2564435"/>
                <a:gd name="csY22" fmla="*/ 2915724 h 3154259"/>
                <a:gd name="csX23" fmla="*/ 1941461 w 2564435"/>
                <a:gd name="csY23" fmla="*/ 3094098 h 3154259"/>
                <a:gd name="csX24" fmla="*/ 1165061 w 2564435"/>
                <a:gd name="csY24" fmla="*/ 3145990 h 3154259"/>
                <a:gd name="csX25" fmla="*/ 360713 w 2564435"/>
                <a:gd name="csY25" fmla="*/ 2978725 h 3154259"/>
                <a:gd name="csX26" fmla="*/ 43083 w 2564435"/>
                <a:gd name="csY26" fmla="*/ 2839347 h 3154259"/>
                <a:gd name="csX27" fmla="*/ 30088 w 2564435"/>
                <a:gd name="csY27" fmla="*/ 2747832 h 3154259"/>
                <a:gd name="csX28" fmla="*/ 114460 w 2564435"/>
                <a:gd name="csY28" fmla="*/ 2681997 h 3154259"/>
                <a:gd name="csX29" fmla="*/ 1159481 w 2564435"/>
                <a:gd name="csY29" fmla="*/ 2017756 h 3154259"/>
                <a:gd name="csX30" fmla="*/ 1176922 w 2564435"/>
                <a:gd name="csY30" fmla="*/ 2044028 h 3154259"/>
                <a:gd name="csX31" fmla="*/ 1253521 w 2564435"/>
                <a:gd name="csY31" fmla="*/ 2130727 h 3154259"/>
                <a:gd name="csX32" fmla="*/ 1319602 w 2564435"/>
                <a:gd name="csY32" fmla="*/ 2260966 h 3154259"/>
                <a:gd name="csX33" fmla="*/ 1301114 w 2564435"/>
                <a:gd name="csY33" fmla="*/ 2351287 h 3154259"/>
                <a:gd name="csX34" fmla="*/ 1220487 w 2564435"/>
                <a:gd name="csY34" fmla="*/ 2374295 h 3154259"/>
                <a:gd name="csX35" fmla="*/ 830482 w 2564435"/>
                <a:gd name="csY35" fmla="*/ 2176028 h 3154259"/>
                <a:gd name="csX36" fmla="*/ 804087 w 2564435"/>
                <a:gd name="csY36" fmla="*/ 2129889 h 3154259"/>
                <a:gd name="csX37" fmla="*/ 806981 w 2564435"/>
                <a:gd name="csY37" fmla="*/ 2028446 h 3154259"/>
                <a:gd name="csX38" fmla="*/ 804641 w 2564435"/>
                <a:gd name="csY38" fmla="*/ 2002261 h 3154259"/>
                <a:gd name="csX39" fmla="*/ 794554 w 2564435"/>
                <a:gd name="csY39" fmla="*/ 1999354 h 3154259"/>
                <a:gd name="csX40" fmla="*/ 744350 w 2564435"/>
                <a:gd name="csY40" fmla="*/ 1993060 h 3154259"/>
                <a:gd name="csX41" fmla="*/ 700587 w 2564435"/>
                <a:gd name="csY41" fmla="*/ 1943361 h 3154259"/>
                <a:gd name="csX42" fmla="*/ 700587 w 2564435"/>
                <a:gd name="csY42" fmla="*/ 1860825 h 3154259"/>
                <a:gd name="csX43" fmla="*/ 567786 w 2564435"/>
                <a:gd name="csY43" fmla="*/ 1890693 h 3154259"/>
                <a:gd name="csX44" fmla="*/ 299780 w 2564435"/>
                <a:gd name="csY44" fmla="*/ 1986975 h 3154259"/>
                <a:gd name="csX45" fmla="*/ 216198 w 2564435"/>
                <a:gd name="csY45" fmla="*/ 2043534 h 3154259"/>
                <a:gd name="csX46" fmla="*/ 217960 w 2564435"/>
                <a:gd name="csY46" fmla="*/ 2197830 h 3154259"/>
                <a:gd name="csX47" fmla="*/ 306555 w 2564435"/>
                <a:gd name="csY47" fmla="*/ 2253194 h 3154259"/>
                <a:gd name="csX48" fmla="*/ 514404 w 2564435"/>
                <a:gd name="csY48" fmla="*/ 2325175 h 3154259"/>
                <a:gd name="csX49" fmla="*/ 1076033 w 2564435"/>
                <a:gd name="csY49" fmla="*/ 2398781 h 3154259"/>
                <a:gd name="csX50" fmla="*/ 1914980 w 2564435"/>
                <a:gd name="csY50" fmla="*/ 2346902 h 3154259"/>
                <a:gd name="csX51" fmla="*/ 2279439 w 2564435"/>
                <a:gd name="csY51" fmla="*/ 2244769 h 3154259"/>
                <a:gd name="csX52" fmla="*/ 2410615 w 2564435"/>
                <a:gd name="csY52" fmla="*/ 2169513 h 3154259"/>
                <a:gd name="csX53" fmla="*/ 2407042 w 2564435"/>
                <a:gd name="csY53" fmla="*/ 1997654 h 3154259"/>
                <a:gd name="csX54" fmla="*/ 2273403 w 2564435"/>
                <a:gd name="csY54" fmla="*/ 1926942 h 3154259"/>
                <a:gd name="csX55" fmla="*/ 1962770 w 2564435"/>
                <a:gd name="csY55" fmla="*/ 1846254 h 3154259"/>
                <a:gd name="csX56" fmla="*/ 1884187 w 2564435"/>
                <a:gd name="csY56" fmla="*/ 1834861 h 3154259"/>
                <a:gd name="csX57" fmla="*/ 1866943 w 2564435"/>
                <a:gd name="csY57" fmla="*/ 2002618 h 3154259"/>
                <a:gd name="csX58" fmla="*/ 1978535 w 2564435"/>
                <a:gd name="csY58" fmla="*/ 2089181 h 3154259"/>
                <a:gd name="csX59" fmla="*/ 2063399 w 2564435"/>
                <a:gd name="csY59" fmla="*/ 2196277 h 3154259"/>
                <a:gd name="csX60" fmla="*/ 2019920 w 2564435"/>
                <a:gd name="csY60" fmla="*/ 2266139 h 3154259"/>
                <a:gd name="csX61" fmla="*/ 2005386 w 2564435"/>
                <a:gd name="csY61" fmla="*/ 2265708 h 3154259"/>
                <a:gd name="csX62" fmla="*/ 1481287 w 2564435"/>
                <a:gd name="csY62" fmla="*/ 2253330 h 3154259"/>
                <a:gd name="csX63" fmla="*/ 1419652 w 2564435"/>
                <a:gd name="csY63" fmla="*/ 2194085 h 3154259"/>
                <a:gd name="csX64" fmla="*/ 1410538 w 2564435"/>
                <a:gd name="csY64" fmla="*/ 2009479 h 3154259"/>
                <a:gd name="csX65" fmla="*/ 1401854 w 2564435"/>
                <a:gd name="csY65" fmla="*/ 1980102 h 3154259"/>
                <a:gd name="csX66" fmla="*/ 1373550 w 2564435"/>
                <a:gd name="csY66" fmla="*/ 1901470 h 3154259"/>
                <a:gd name="csX67" fmla="*/ 1370089 w 2564435"/>
                <a:gd name="csY67" fmla="*/ 1805472 h 3154259"/>
                <a:gd name="csX68" fmla="*/ 1234184 w 2564435"/>
                <a:gd name="csY68" fmla="*/ 1805472 h 3154259"/>
                <a:gd name="csX69" fmla="*/ 1204462 w 2564435"/>
                <a:gd name="csY69" fmla="*/ 1968216 h 3154259"/>
                <a:gd name="csX70" fmla="*/ 1159481 w 2564435"/>
                <a:gd name="csY70" fmla="*/ 2017619 h 3154259"/>
                <a:gd name="csX71" fmla="*/ 66029 w 2564435"/>
                <a:gd name="csY71" fmla="*/ 2783994 h 3154259"/>
                <a:gd name="csX72" fmla="*/ 108523 w 2564435"/>
                <a:gd name="csY72" fmla="*/ 2806855 h 3154259"/>
                <a:gd name="csX73" fmla="*/ 456096 w 2564435"/>
                <a:gd name="csY73" fmla="*/ 2949485 h 3154259"/>
                <a:gd name="csX74" fmla="*/ 1467726 w 2564435"/>
                <a:gd name="csY74" fmla="*/ 3093889 h 3154259"/>
                <a:gd name="csX75" fmla="*/ 2045170 w 2564435"/>
                <a:gd name="csY75" fmla="*/ 3006045 h 3154259"/>
                <a:gd name="csX76" fmla="*/ 2422069 w 2564435"/>
                <a:gd name="csY76" fmla="*/ 2826389 h 3154259"/>
                <a:gd name="csX77" fmla="*/ 2504223 w 2564435"/>
                <a:gd name="csY77" fmla="*/ 2758720 h 3154259"/>
                <a:gd name="csX78" fmla="*/ 2470722 w 2564435"/>
                <a:gd name="csY78" fmla="*/ 2718739 h 3154259"/>
                <a:gd name="csX79" fmla="*/ 1992453 w 2564435"/>
                <a:gd name="csY79" fmla="*/ 2921735 h 3154259"/>
                <a:gd name="csX80" fmla="*/ 1562406 w 2564435"/>
                <a:gd name="csY80" fmla="*/ 2975536 h 3154259"/>
                <a:gd name="csX81" fmla="*/ 941544 w 2564435"/>
                <a:gd name="csY81" fmla="*/ 2950766 h 3154259"/>
                <a:gd name="csX82" fmla="*/ 154490 w 2564435"/>
                <a:gd name="csY82" fmla="*/ 2743225 h 3154259"/>
                <a:gd name="csX83" fmla="*/ 128156 w 2564435"/>
                <a:gd name="csY83" fmla="*/ 2742806 h 3154259"/>
                <a:gd name="csX84" fmla="*/ 66029 w 2564435"/>
                <a:gd name="csY84" fmla="*/ 2783847 h 3154259"/>
                <a:gd name="csX85" fmla="*/ 1479377 w 2564435"/>
                <a:gd name="csY85" fmla="*/ 2191819 h 3154259"/>
                <a:gd name="csX86" fmla="*/ 1996518 w 2564435"/>
                <a:gd name="csY86" fmla="*/ 2199246 h 3154259"/>
                <a:gd name="csX87" fmla="*/ 1989497 w 2564435"/>
                <a:gd name="csY87" fmla="*/ 2187003 h 3154259"/>
                <a:gd name="csX88" fmla="*/ 1647688 w 2564435"/>
                <a:gd name="csY88" fmla="*/ 1999711 h 3154259"/>
                <a:gd name="csX89" fmla="*/ 1546727 w 2564435"/>
                <a:gd name="csY89" fmla="*/ 1993404 h 3154259"/>
                <a:gd name="csX90" fmla="*/ 1470201 w 2564435"/>
                <a:gd name="csY90" fmla="*/ 1993195 h 3154259"/>
                <a:gd name="csX91" fmla="*/ 1479451 w 2564435"/>
                <a:gd name="csY91" fmla="*/ 2191819 h 3154259"/>
                <a:gd name="csX92" fmla="*/ 864871 w 2564435"/>
                <a:gd name="csY92" fmla="*/ 2006226 h 3154259"/>
                <a:gd name="csX93" fmla="*/ 864379 w 2564435"/>
                <a:gd name="csY93" fmla="*/ 2096966 h 3154259"/>
                <a:gd name="csX94" fmla="*/ 891415 w 2564435"/>
                <a:gd name="csY94" fmla="*/ 2141430 h 3154259"/>
                <a:gd name="csX95" fmla="*/ 1229737 w 2564435"/>
                <a:gd name="csY95" fmla="*/ 2313141 h 3154259"/>
                <a:gd name="csX96" fmla="*/ 1260234 w 2564435"/>
                <a:gd name="csY96" fmla="*/ 2325322 h 3154259"/>
                <a:gd name="csX97" fmla="*/ 1264606 w 2564435"/>
                <a:gd name="csY97" fmla="*/ 2268615 h 3154259"/>
                <a:gd name="csX98" fmla="*/ 1217593 w 2564435"/>
                <a:gd name="csY98" fmla="*/ 2177026 h 3154259"/>
                <a:gd name="csX99" fmla="*/ 1088461 w 2564435"/>
                <a:gd name="csY99" fmla="*/ 2020588 h 3154259"/>
                <a:gd name="csX100" fmla="*/ 864871 w 2564435"/>
                <a:gd name="csY100" fmla="*/ 2006153 h 3154259"/>
                <a:gd name="csX101" fmla="*/ 1368882 w 2564435"/>
                <a:gd name="csY101" fmla="*/ 1741769 h 3154259"/>
                <a:gd name="csX102" fmla="*/ 1349680 w 2564435"/>
                <a:gd name="csY102" fmla="*/ 1041081 h 3154259"/>
                <a:gd name="csX103" fmla="*/ 1341489 w 2564435"/>
                <a:gd name="csY103" fmla="*/ 1040797 h 3154259"/>
                <a:gd name="csX104" fmla="*/ 1241241 w 2564435"/>
                <a:gd name="csY104" fmla="*/ 1741769 h 3154259"/>
                <a:gd name="csX105" fmla="*/ 1368956 w 2564435"/>
                <a:gd name="csY105" fmla="*/ 1741769 h 3154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2564435" h="3154259">
                  <a:moveTo>
                    <a:pt x="114595" y="2682059"/>
                  </a:moveTo>
                  <a:cubicBezTo>
                    <a:pt x="114595" y="2645391"/>
                    <a:pt x="115519" y="2609167"/>
                    <a:pt x="114460" y="2572992"/>
                  </a:cubicBezTo>
                  <a:cubicBezTo>
                    <a:pt x="110851" y="2450955"/>
                    <a:pt x="104791" y="2328993"/>
                    <a:pt x="103374" y="2206969"/>
                  </a:cubicBezTo>
                  <a:cubicBezTo>
                    <a:pt x="102882" y="2165337"/>
                    <a:pt x="110432" y="2122869"/>
                    <a:pt x="119818" y="2082038"/>
                  </a:cubicBezTo>
                  <a:cubicBezTo>
                    <a:pt x="129067" y="2041823"/>
                    <a:pt x="157101" y="2010820"/>
                    <a:pt x="190357" y="1988305"/>
                  </a:cubicBezTo>
                  <a:cubicBezTo>
                    <a:pt x="232075" y="1960075"/>
                    <a:pt x="275492" y="1933162"/>
                    <a:pt x="321040" y="1911866"/>
                  </a:cubicBezTo>
                  <a:cubicBezTo>
                    <a:pt x="427495" y="1862032"/>
                    <a:pt x="541169" y="1834146"/>
                    <a:pt x="655753" y="1810288"/>
                  </a:cubicBezTo>
                  <a:cubicBezTo>
                    <a:pt x="671002" y="1807110"/>
                    <a:pt x="686177" y="1803772"/>
                    <a:pt x="705243" y="1799671"/>
                  </a:cubicBezTo>
                  <a:cubicBezTo>
                    <a:pt x="721058" y="1411859"/>
                    <a:pt x="736873" y="1024662"/>
                    <a:pt x="752614" y="638463"/>
                  </a:cubicBezTo>
                  <a:cubicBezTo>
                    <a:pt x="1115288" y="571003"/>
                    <a:pt x="1312125" y="339124"/>
                    <a:pt x="1400229" y="-221"/>
                  </a:cubicBezTo>
                  <a:cubicBezTo>
                    <a:pt x="1504787" y="290706"/>
                    <a:pt x="1685675" y="518201"/>
                    <a:pt x="1977673" y="653749"/>
                  </a:cubicBezTo>
                  <a:lnTo>
                    <a:pt x="1887636" y="1773842"/>
                  </a:lnTo>
                  <a:cubicBezTo>
                    <a:pt x="1917566" y="1779003"/>
                    <a:pt x="1945649" y="1783745"/>
                    <a:pt x="1973731" y="1788561"/>
                  </a:cubicBezTo>
                  <a:cubicBezTo>
                    <a:pt x="2086678" y="1808096"/>
                    <a:pt x="2198763" y="1832089"/>
                    <a:pt x="2304936" y="1876332"/>
                  </a:cubicBezTo>
                  <a:cubicBezTo>
                    <a:pt x="2348167" y="1894314"/>
                    <a:pt x="2390661" y="1915746"/>
                    <a:pt x="2429460" y="1941525"/>
                  </a:cubicBezTo>
                  <a:cubicBezTo>
                    <a:pt x="2456927" y="1959717"/>
                    <a:pt x="2480206" y="1985904"/>
                    <a:pt x="2501144" y="2011880"/>
                  </a:cubicBezTo>
                  <a:cubicBezTo>
                    <a:pt x="2522084" y="2037992"/>
                    <a:pt x="2526394" y="2071199"/>
                    <a:pt x="2525285" y="2104677"/>
                  </a:cubicBezTo>
                  <a:cubicBezTo>
                    <a:pt x="2520851" y="2229127"/>
                    <a:pt x="2516664" y="2353479"/>
                    <a:pt x="2512476" y="2477930"/>
                  </a:cubicBezTo>
                  <a:cubicBezTo>
                    <a:pt x="2510505" y="2534699"/>
                    <a:pt x="2509397" y="2591529"/>
                    <a:pt x="2506564" y="2648237"/>
                  </a:cubicBezTo>
                  <a:cubicBezTo>
                    <a:pt x="2505578" y="2667771"/>
                    <a:pt x="2510259" y="2683401"/>
                    <a:pt x="2523807" y="2697418"/>
                  </a:cubicBezTo>
                  <a:cubicBezTo>
                    <a:pt x="2532921" y="2706902"/>
                    <a:pt x="2540928" y="2717667"/>
                    <a:pt x="2548564" y="2728506"/>
                  </a:cubicBezTo>
                  <a:cubicBezTo>
                    <a:pt x="2569750" y="2758511"/>
                    <a:pt x="2569872" y="2777910"/>
                    <a:pt x="2542037" y="2801127"/>
                  </a:cubicBezTo>
                  <a:cubicBezTo>
                    <a:pt x="2493877" y="2841108"/>
                    <a:pt x="2445718" y="2882099"/>
                    <a:pt x="2393247" y="2915724"/>
                  </a:cubicBezTo>
                  <a:cubicBezTo>
                    <a:pt x="2254558" y="3004493"/>
                    <a:pt x="2100842" y="3057357"/>
                    <a:pt x="1941461" y="3094098"/>
                  </a:cubicBezTo>
                  <a:cubicBezTo>
                    <a:pt x="1685526" y="3153134"/>
                    <a:pt x="1426279" y="3164305"/>
                    <a:pt x="1165061" y="3145990"/>
                  </a:cubicBezTo>
                  <a:cubicBezTo>
                    <a:pt x="889370" y="3126652"/>
                    <a:pt x="621229" y="3071521"/>
                    <a:pt x="360713" y="2978725"/>
                  </a:cubicBezTo>
                  <a:cubicBezTo>
                    <a:pt x="251560" y="2939804"/>
                    <a:pt x="145942" y="2892643"/>
                    <a:pt x="43083" y="2839347"/>
                  </a:cubicBezTo>
                  <a:cubicBezTo>
                    <a:pt x="-10792" y="2811461"/>
                    <a:pt x="-14671" y="2789808"/>
                    <a:pt x="30088" y="2747832"/>
                  </a:cubicBezTo>
                  <a:cubicBezTo>
                    <a:pt x="55437" y="2724047"/>
                    <a:pt x="84948" y="2704722"/>
                    <a:pt x="114460" y="2681997"/>
                  </a:cubicBezTo>
                  <a:close/>
                  <a:moveTo>
                    <a:pt x="1159481" y="2017756"/>
                  </a:moveTo>
                  <a:cubicBezTo>
                    <a:pt x="1167746" y="2030355"/>
                    <a:pt x="1171551" y="2037856"/>
                    <a:pt x="1176922" y="2044028"/>
                  </a:cubicBezTo>
                  <a:cubicBezTo>
                    <a:pt x="1202197" y="2073182"/>
                    <a:pt x="1227052" y="2102705"/>
                    <a:pt x="1253521" y="2130727"/>
                  </a:cubicBezTo>
                  <a:cubicBezTo>
                    <a:pt x="1288538" y="2167825"/>
                    <a:pt x="1311977" y="2210220"/>
                    <a:pt x="1319602" y="2260966"/>
                  </a:cubicBezTo>
                  <a:cubicBezTo>
                    <a:pt x="1324405" y="2293249"/>
                    <a:pt x="1318407" y="2323758"/>
                    <a:pt x="1301114" y="2351287"/>
                  </a:cubicBezTo>
                  <a:cubicBezTo>
                    <a:pt x="1281838" y="2381944"/>
                    <a:pt x="1252326" y="2390443"/>
                    <a:pt x="1220487" y="2374295"/>
                  </a:cubicBezTo>
                  <a:cubicBezTo>
                    <a:pt x="1090432" y="2308325"/>
                    <a:pt x="960673" y="2241715"/>
                    <a:pt x="830482" y="2176028"/>
                  </a:cubicBezTo>
                  <a:cubicBezTo>
                    <a:pt x="810430" y="2165904"/>
                    <a:pt x="802596" y="2152170"/>
                    <a:pt x="804087" y="2129889"/>
                  </a:cubicBezTo>
                  <a:cubicBezTo>
                    <a:pt x="806206" y="2096116"/>
                    <a:pt x="806415" y="2062281"/>
                    <a:pt x="806981" y="2028446"/>
                  </a:cubicBezTo>
                  <a:cubicBezTo>
                    <a:pt x="807117" y="2019307"/>
                    <a:pt x="805356" y="2010180"/>
                    <a:pt x="804641" y="2002261"/>
                  </a:cubicBezTo>
                  <a:cubicBezTo>
                    <a:pt x="799210" y="2000696"/>
                    <a:pt x="796956" y="1999711"/>
                    <a:pt x="794554" y="1999354"/>
                  </a:cubicBezTo>
                  <a:cubicBezTo>
                    <a:pt x="777815" y="1997162"/>
                    <a:pt x="761088" y="1994895"/>
                    <a:pt x="744350" y="1993060"/>
                  </a:cubicBezTo>
                  <a:cubicBezTo>
                    <a:pt x="705034" y="1988736"/>
                    <a:pt x="700932" y="1984351"/>
                    <a:pt x="700587" y="1943361"/>
                  </a:cubicBezTo>
                  <a:cubicBezTo>
                    <a:pt x="700366" y="1917040"/>
                    <a:pt x="700587" y="1890644"/>
                    <a:pt x="700587" y="1860825"/>
                  </a:cubicBezTo>
                  <a:cubicBezTo>
                    <a:pt x="654411" y="1871171"/>
                    <a:pt x="610846" y="1879867"/>
                    <a:pt x="567786" y="1890693"/>
                  </a:cubicBezTo>
                  <a:cubicBezTo>
                    <a:pt x="475297" y="1913911"/>
                    <a:pt x="384152" y="1941452"/>
                    <a:pt x="299780" y="1986975"/>
                  </a:cubicBezTo>
                  <a:cubicBezTo>
                    <a:pt x="270269" y="2002889"/>
                    <a:pt x="241473" y="2021647"/>
                    <a:pt x="216198" y="2043534"/>
                  </a:cubicBezTo>
                  <a:cubicBezTo>
                    <a:pt x="155833" y="2095906"/>
                    <a:pt x="156325" y="2147860"/>
                    <a:pt x="217960" y="2197830"/>
                  </a:cubicBezTo>
                  <a:cubicBezTo>
                    <a:pt x="244859" y="2219630"/>
                    <a:pt x="275566" y="2237465"/>
                    <a:pt x="306555" y="2253194"/>
                  </a:cubicBezTo>
                  <a:cubicBezTo>
                    <a:pt x="372364" y="2286746"/>
                    <a:pt x="443027" y="2307549"/>
                    <a:pt x="514404" y="2325175"/>
                  </a:cubicBezTo>
                  <a:cubicBezTo>
                    <a:pt x="698888" y="2370624"/>
                    <a:pt x="886685" y="2390516"/>
                    <a:pt x="1076033" y="2398781"/>
                  </a:cubicBezTo>
                  <a:cubicBezTo>
                    <a:pt x="1357513" y="2411098"/>
                    <a:pt x="1637379" y="2396441"/>
                    <a:pt x="1914980" y="2346902"/>
                  </a:cubicBezTo>
                  <a:cubicBezTo>
                    <a:pt x="2039627" y="2324682"/>
                    <a:pt x="2163167" y="2296365"/>
                    <a:pt x="2279439" y="2244769"/>
                  </a:cubicBezTo>
                  <a:cubicBezTo>
                    <a:pt x="2325381" y="2224385"/>
                    <a:pt x="2370831" y="2199813"/>
                    <a:pt x="2410615" y="2169513"/>
                  </a:cubicBezTo>
                  <a:cubicBezTo>
                    <a:pt x="2486118" y="2112190"/>
                    <a:pt x="2484763" y="2052292"/>
                    <a:pt x="2407042" y="1997654"/>
                  </a:cubicBezTo>
                  <a:cubicBezTo>
                    <a:pt x="2366027" y="1968832"/>
                    <a:pt x="2319839" y="1945984"/>
                    <a:pt x="2273403" y="1926942"/>
                  </a:cubicBezTo>
                  <a:cubicBezTo>
                    <a:pt x="2173759" y="1886173"/>
                    <a:pt x="2068695" y="1864002"/>
                    <a:pt x="1962770" y="1846254"/>
                  </a:cubicBezTo>
                  <a:cubicBezTo>
                    <a:pt x="1937150" y="1841942"/>
                    <a:pt x="1911407" y="1838741"/>
                    <a:pt x="1884187" y="1834861"/>
                  </a:cubicBezTo>
                  <a:cubicBezTo>
                    <a:pt x="1878152" y="1893600"/>
                    <a:pt x="1872609" y="1948176"/>
                    <a:pt x="1866943" y="2002618"/>
                  </a:cubicBezTo>
                  <a:cubicBezTo>
                    <a:pt x="1902786" y="2030146"/>
                    <a:pt x="1941954" y="2058168"/>
                    <a:pt x="1978535" y="2089181"/>
                  </a:cubicBezTo>
                  <a:cubicBezTo>
                    <a:pt x="2013639" y="2118902"/>
                    <a:pt x="2043569" y="2154018"/>
                    <a:pt x="2063399" y="2196277"/>
                  </a:cubicBezTo>
                  <a:cubicBezTo>
                    <a:pt x="2084830" y="2241863"/>
                    <a:pt x="2069065" y="2266694"/>
                    <a:pt x="2019920" y="2266139"/>
                  </a:cubicBezTo>
                  <a:cubicBezTo>
                    <a:pt x="2015117" y="2266139"/>
                    <a:pt x="2010313" y="2265782"/>
                    <a:pt x="2005386" y="2265708"/>
                  </a:cubicBezTo>
                  <a:cubicBezTo>
                    <a:pt x="1830731" y="2261607"/>
                    <a:pt x="1656015" y="2257443"/>
                    <a:pt x="1481287" y="2253330"/>
                  </a:cubicBezTo>
                  <a:cubicBezTo>
                    <a:pt x="1432708" y="2252184"/>
                    <a:pt x="1422116" y="2242367"/>
                    <a:pt x="1419652" y="2194085"/>
                  </a:cubicBezTo>
                  <a:cubicBezTo>
                    <a:pt x="1416536" y="2132562"/>
                    <a:pt x="1414073" y="2070989"/>
                    <a:pt x="1410538" y="2009479"/>
                  </a:cubicBezTo>
                  <a:cubicBezTo>
                    <a:pt x="1409971" y="1999354"/>
                    <a:pt x="1408284" y="1986199"/>
                    <a:pt x="1401854" y="1980102"/>
                  </a:cubicBezTo>
                  <a:cubicBezTo>
                    <a:pt x="1378625" y="1958166"/>
                    <a:pt x="1373328" y="1931684"/>
                    <a:pt x="1373550" y="1901470"/>
                  </a:cubicBezTo>
                  <a:cubicBezTo>
                    <a:pt x="1373759" y="1869250"/>
                    <a:pt x="1371357" y="1836979"/>
                    <a:pt x="1370089" y="1805472"/>
                  </a:cubicBezTo>
                  <a:lnTo>
                    <a:pt x="1234184" y="1805472"/>
                  </a:lnTo>
                  <a:cubicBezTo>
                    <a:pt x="1223726" y="1861761"/>
                    <a:pt x="1212789" y="1914761"/>
                    <a:pt x="1204462" y="1968216"/>
                  </a:cubicBezTo>
                  <a:cubicBezTo>
                    <a:pt x="1200509" y="1993479"/>
                    <a:pt x="1191887" y="2012163"/>
                    <a:pt x="1159481" y="2017619"/>
                  </a:cubicBezTo>
                  <a:close/>
                  <a:moveTo>
                    <a:pt x="66029" y="2783994"/>
                  </a:moveTo>
                  <a:cubicBezTo>
                    <a:pt x="85305" y="2794402"/>
                    <a:pt x="96810" y="2800918"/>
                    <a:pt x="108523" y="2806855"/>
                  </a:cubicBezTo>
                  <a:cubicBezTo>
                    <a:pt x="220497" y="2863907"/>
                    <a:pt x="336571" y="2910908"/>
                    <a:pt x="456096" y="2949485"/>
                  </a:cubicBezTo>
                  <a:cubicBezTo>
                    <a:pt x="785021" y="3055743"/>
                    <a:pt x="1122419" y="3103447"/>
                    <a:pt x="1467726" y="3093889"/>
                  </a:cubicBezTo>
                  <a:cubicBezTo>
                    <a:pt x="1663713" y="3088445"/>
                    <a:pt x="1856843" y="3062604"/>
                    <a:pt x="2045170" y="3006045"/>
                  </a:cubicBezTo>
                  <a:cubicBezTo>
                    <a:pt x="2179918" y="2965633"/>
                    <a:pt x="2308137" y="2910908"/>
                    <a:pt x="2422069" y="2826389"/>
                  </a:cubicBezTo>
                  <a:cubicBezTo>
                    <a:pt x="2449905" y="2805660"/>
                    <a:pt x="2475895" y="2782221"/>
                    <a:pt x="2504223" y="2758720"/>
                  </a:cubicBezTo>
                  <a:cubicBezTo>
                    <a:pt x="2491291" y="2743299"/>
                    <a:pt x="2480821" y="2730834"/>
                    <a:pt x="2470722" y="2718739"/>
                  </a:cubicBezTo>
                  <a:cubicBezTo>
                    <a:pt x="2293480" y="2837302"/>
                    <a:pt x="2199255" y="2876864"/>
                    <a:pt x="1992453" y="2921735"/>
                  </a:cubicBezTo>
                  <a:cubicBezTo>
                    <a:pt x="1850685" y="2952528"/>
                    <a:pt x="1707056" y="2969094"/>
                    <a:pt x="1562406" y="2975536"/>
                  </a:cubicBezTo>
                  <a:cubicBezTo>
                    <a:pt x="1354841" y="2984810"/>
                    <a:pt x="1147829" y="2977383"/>
                    <a:pt x="941544" y="2950766"/>
                  </a:cubicBezTo>
                  <a:cubicBezTo>
                    <a:pt x="670152" y="2915724"/>
                    <a:pt x="405399" y="2856271"/>
                    <a:pt x="154490" y="2743225"/>
                  </a:cubicBezTo>
                  <a:cubicBezTo>
                    <a:pt x="146927" y="2739825"/>
                    <a:pt x="134930" y="2739038"/>
                    <a:pt x="128156" y="2742806"/>
                  </a:cubicBezTo>
                  <a:cubicBezTo>
                    <a:pt x="108523" y="2753633"/>
                    <a:pt x="90454" y="2767366"/>
                    <a:pt x="66029" y="2783847"/>
                  </a:cubicBezTo>
                  <a:close/>
                  <a:moveTo>
                    <a:pt x="1479377" y="2191819"/>
                  </a:moveTo>
                  <a:cubicBezTo>
                    <a:pt x="1559007" y="2200933"/>
                    <a:pt x="1970652" y="2206685"/>
                    <a:pt x="1996518" y="2199246"/>
                  </a:cubicBezTo>
                  <a:cubicBezTo>
                    <a:pt x="1994178" y="2194996"/>
                    <a:pt x="1992330" y="2190538"/>
                    <a:pt x="1989497" y="2187003"/>
                  </a:cubicBezTo>
                  <a:cubicBezTo>
                    <a:pt x="1900692" y="2078564"/>
                    <a:pt x="1788534" y="2012520"/>
                    <a:pt x="1647688" y="1999711"/>
                  </a:cubicBezTo>
                  <a:cubicBezTo>
                    <a:pt x="1614088" y="1996755"/>
                    <a:pt x="1580425" y="1994661"/>
                    <a:pt x="1546727" y="1993404"/>
                  </a:cubicBezTo>
                  <a:cubicBezTo>
                    <a:pt x="1521945" y="1992419"/>
                    <a:pt x="1497027" y="1993195"/>
                    <a:pt x="1470201" y="1993195"/>
                  </a:cubicBezTo>
                  <a:cubicBezTo>
                    <a:pt x="1473305" y="2060655"/>
                    <a:pt x="1476335" y="2125356"/>
                    <a:pt x="1479451" y="2191819"/>
                  </a:cubicBezTo>
                  <a:close/>
                  <a:moveTo>
                    <a:pt x="864871" y="2006226"/>
                  </a:moveTo>
                  <a:cubicBezTo>
                    <a:pt x="864871" y="2039569"/>
                    <a:pt x="866349" y="2068365"/>
                    <a:pt x="864379" y="2096966"/>
                  </a:cubicBezTo>
                  <a:cubicBezTo>
                    <a:pt x="862826" y="2119691"/>
                    <a:pt x="871510" y="2131503"/>
                    <a:pt x="891415" y="2141430"/>
                  </a:cubicBezTo>
                  <a:cubicBezTo>
                    <a:pt x="1004521" y="2197977"/>
                    <a:pt x="1116987" y="2255867"/>
                    <a:pt x="1229737" y="2313141"/>
                  </a:cubicBezTo>
                  <a:cubicBezTo>
                    <a:pt x="1237780" y="2317243"/>
                    <a:pt x="1246537" y="2319940"/>
                    <a:pt x="1260234" y="2325322"/>
                  </a:cubicBezTo>
                  <a:cubicBezTo>
                    <a:pt x="1262143" y="2303657"/>
                    <a:pt x="1266516" y="2285735"/>
                    <a:pt x="1264606" y="2268615"/>
                  </a:cubicBezTo>
                  <a:cubicBezTo>
                    <a:pt x="1260517" y="2232724"/>
                    <a:pt x="1243778" y="2201660"/>
                    <a:pt x="1217593" y="2177026"/>
                  </a:cubicBezTo>
                  <a:cubicBezTo>
                    <a:pt x="1168103" y="2130443"/>
                    <a:pt x="1126373" y="2077628"/>
                    <a:pt x="1088461" y="2020588"/>
                  </a:cubicBezTo>
                  <a:cubicBezTo>
                    <a:pt x="1016518" y="2015908"/>
                    <a:pt x="944648" y="2011326"/>
                    <a:pt x="864871" y="2006153"/>
                  </a:cubicBezTo>
                  <a:close/>
                  <a:moveTo>
                    <a:pt x="1368882" y="1741769"/>
                  </a:moveTo>
                  <a:cubicBezTo>
                    <a:pt x="1362465" y="1506194"/>
                    <a:pt x="1356035" y="1273675"/>
                    <a:pt x="1349680" y="1041081"/>
                  </a:cubicBezTo>
                  <a:cubicBezTo>
                    <a:pt x="1346933" y="1041007"/>
                    <a:pt x="1344174" y="1040859"/>
                    <a:pt x="1341489" y="1040797"/>
                  </a:cubicBezTo>
                  <a:cubicBezTo>
                    <a:pt x="1308097" y="1274020"/>
                    <a:pt x="1274781" y="1507266"/>
                    <a:pt x="1241241" y="1741769"/>
                  </a:cubicBezTo>
                  <a:lnTo>
                    <a:pt x="1368956" y="1741769"/>
                  </a:ln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0CA7760C-D0FE-DA31-D0BB-60A6CCD93D6A}"/>
                </a:ext>
              </a:extLst>
            </p:cNvPr>
            <p:cNvSpPr/>
            <p:nvPr/>
          </p:nvSpPr>
          <p:spPr>
            <a:xfrm>
              <a:off x="4566311" y="632900"/>
              <a:ext cx="3394464" cy="3049241"/>
            </a:xfrm>
            <a:custGeom>
              <a:avLst/>
              <a:gdLst>
                <a:gd name="csX0" fmla="*/ 2000952 w 3394464"/>
                <a:gd name="csY0" fmla="*/ 767791 h 3049241"/>
                <a:gd name="csX1" fmla="*/ 1928024 w 3394464"/>
                <a:gd name="csY1" fmla="*/ 895345 h 3049241"/>
                <a:gd name="csX2" fmla="*/ 1961206 w 3394464"/>
                <a:gd name="csY2" fmla="*/ 915668 h 3049241"/>
                <a:gd name="csX3" fmla="*/ 2027348 w 3394464"/>
                <a:gd name="csY3" fmla="*/ 959394 h 3049241"/>
                <a:gd name="csX4" fmla="*/ 2046834 w 3394464"/>
                <a:gd name="csY4" fmla="*/ 1002503 h 3049241"/>
                <a:gd name="csX5" fmla="*/ 2007308 w 3394464"/>
                <a:gd name="csY5" fmla="*/ 1245295 h 3049241"/>
                <a:gd name="csX6" fmla="*/ 1935648 w 3394464"/>
                <a:gd name="csY6" fmla="*/ 1476978 h 3049241"/>
                <a:gd name="csX7" fmla="*/ 1923713 w 3394464"/>
                <a:gd name="csY7" fmla="*/ 1514914 h 3049241"/>
                <a:gd name="csX8" fmla="*/ 1939602 w 3394464"/>
                <a:gd name="csY8" fmla="*/ 1547332 h 3049241"/>
                <a:gd name="csX9" fmla="*/ 1970308 w 3394464"/>
                <a:gd name="csY9" fmla="*/ 1534892 h 3049241"/>
                <a:gd name="csX10" fmla="*/ 1992552 w 3394464"/>
                <a:gd name="csY10" fmla="*/ 1489443 h 3049241"/>
                <a:gd name="csX11" fmla="*/ 2083058 w 3394464"/>
                <a:gd name="csY11" fmla="*/ 1173019 h 3049241"/>
                <a:gd name="csX12" fmla="*/ 2099008 w 3394464"/>
                <a:gd name="csY12" fmla="*/ 1050921 h 3049241"/>
                <a:gd name="csX13" fmla="*/ 2104452 w 3394464"/>
                <a:gd name="csY13" fmla="*/ 1020350 h 3049241"/>
                <a:gd name="csX14" fmla="*/ 2176272 w 3394464"/>
                <a:gd name="csY14" fmla="*/ 1067697 h 3049241"/>
                <a:gd name="csX15" fmla="*/ 2439487 w 3394464"/>
                <a:gd name="csY15" fmla="*/ 1160567 h 3049241"/>
                <a:gd name="csX16" fmla="*/ 2547384 w 3394464"/>
                <a:gd name="csY16" fmla="*/ 1155123 h 3049241"/>
                <a:gd name="csX17" fmla="*/ 2675356 w 3394464"/>
                <a:gd name="csY17" fmla="*/ 1079164 h 3049241"/>
                <a:gd name="csX18" fmla="*/ 2793353 w 3394464"/>
                <a:gd name="csY18" fmla="*/ 885012 h 3049241"/>
                <a:gd name="csX19" fmla="*/ 2796186 w 3394464"/>
                <a:gd name="csY19" fmla="*/ 744352 h 3049241"/>
                <a:gd name="csX20" fmla="*/ 2754061 w 3394464"/>
                <a:gd name="csY20" fmla="*/ 617240 h 3049241"/>
                <a:gd name="csX21" fmla="*/ 2748519 w 3394464"/>
                <a:gd name="csY21" fmla="*/ 578023 h 3049241"/>
                <a:gd name="csX22" fmla="*/ 2814661 w 3394464"/>
                <a:gd name="csY22" fmla="*/ 534421 h 3049241"/>
                <a:gd name="csX23" fmla="*/ 2854445 w 3394464"/>
                <a:gd name="csY23" fmla="*/ 558834 h 3049241"/>
                <a:gd name="csX24" fmla="*/ 2906792 w 3394464"/>
                <a:gd name="csY24" fmla="*/ 603150 h 3049241"/>
                <a:gd name="csX25" fmla="*/ 2916400 w 3394464"/>
                <a:gd name="csY25" fmla="*/ 581201 h 3049241"/>
                <a:gd name="csX26" fmla="*/ 2985621 w 3394464"/>
                <a:gd name="csY26" fmla="*/ 434321 h 3049241"/>
                <a:gd name="csX27" fmla="*/ 3055827 w 3394464"/>
                <a:gd name="csY27" fmla="*/ 373598 h 3049241"/>
                <a:gd name="csX28" fmla="*/ 3124310 w 3394464"/>
                <a:gd name="csY28" fmla="*/ 413013 h 3049241"/>
                <a:gd name="csX29" fmla="*/ 3124680 w 3394464"/>
                <a:gd name="csY29" fmla="*/ 471211 h 3049241"/>
                <a:gd name="csX30" fmla="*/ 3156581 w 3394464"/>
                <a:gd name="csY30" fmla="*/ 448547 h 3049241"/>
                <a:gd name="csX31" fmla="*/ 3220260 w 3394464"/>
                <a:gd name="csY31" fmla="*/ 415292 h 3049241"/>
                <a:gd name="csX32" fmla="*/ 3273962 w 3394464"/>
                <a:gd name="csY32" fmla="*/ 467096 h 3049241"/>
                <a:gd name="csX33" fmla="*/ 3252284 w 3394464"/>
                <a:gd name="csY33" fmla="*/ 516648 h 3049241"/>
                <a:gd name="csX34" fmla="*/ 3229866 w 3394464"/>
                <a:gd name="csY34" fmla="*/ 557417 h 3049241"/>
                <a:gd name="csX35" fmla="*/ 3261890 w 3394464"/>
                <a:gd name="csY35" fmla="*/ 544817 h 3049241"/>
                <a:gd name="csX36" fmla="*/ 3313745 w 3394464"/>
                <a:gd name="csY36" fmla="*/ 529667 h 3049241"/>
                <a:gd name="csX37" fmla="*/ 3369542 w 3394464"/>
                <a:gd name="csY37" fmla="*/ 602867 h 3049241"/>
                <a:gd name="csX38" fmla="*/ 3339981 w 3394464"/>
                <a:gd name="csY38" fmla="*/ 648169 h 3049241"/>
                <a:gd name="csX39" fmla="*/ 3317686 w 3394464"/>
                <a:gd name="csY39" fmla="*/ 675561 h 3049241"/>
                <a:gd name="csX40" fmla="*/ 3335423 w 3394464"/>
                <a:gd name="csY40" fmla="*/ 677039 h 3049241"/>
                <a:gd name="csX41" fmla="*/ 3387524 w 3394464"/>
                <a:gd name="csY41" fmla="*/ 765451 h 3049241"/>
                <a:gd name="csX42" fmla="*/ 3331974 w 3394464"/>
                <a:gd name="csY42" fmla="*/ 835534 h 3049241"/>
                <a:gd name="csX43" fmla="*/ 3182076 w 3394464"/>
                <a:gd name="csY43" fmla="*/ 936681 h 3049241"/>
                <a:gd name="csX44" fmla="*/ 3155596 w 3394464"/>
                <a:gd name="csY44" fmla="*/ 972068 h 3049241"/>
                <a:gd name="csX45" fmla="*/ 3095611 w 3394464"/>
                <a:gd name="csY45" fmla="*/ 1192283 h 3049241"/>
                <a:gd name="csX46" fmla="*/ 3014072 w 3394464"/>
                <a:gd name="csY46" fmla="*/ 1393025 h 3049241"/>
                <a:gd name="csX47" fmla="*/ 2919479 w 3394464"/>
                <a:gd name="csY47" fmla="*/ 1520432 h 3049241"/>
                <a:gd name="csX48" fmla="*/ 2574850 w 3394464"/>
                <a:gd name="csY48" fmla="*/ 1655783 h 3049241"/>
                <a:gd name="csX49" fmla="*/ 2356840 w 3394464"/>
                <a:gd name="csY49" fmla="*/ 1628242 h 3049241"/>
                <a:gd name="csX50" fmla="*/ 2351789 w 3394464"/>
                <a:gd name="csY50" fmla="*/ 1670921 h 3049241"/>
                <a:gd name="csX51" fmla="*/ 2376916 w 3394464"/>
                <a:gd name="csY51" fmla="*/ 2241726 h 3049241"/>
                <a:gd name="csX52" fmla="*/ 2463134 w 3394464"/>
                <a:gd name="csY52" fmla="*/ 2730489 h 3049241"/>
                <a:gd name="csX53" fmla="*/ 2473850 w 3394464"/>
                <a:gd name="csY53" fmla="*/ 2928693 h 3049241"/>
                <a:gd name="csX54" fmla="*/ 2408201 w 3394464"/>
                <a:gd name="csY54" fmla="*/ 3039878 h 3049241"/>
                <a:gd name="csX55" fmla="*/ 2353637 w 3394464"/>
                <a:gd name="csY55" fmla="*/ 3044350 h 3049241"/>
                <a:gd name="csX56" fmla="*/ 2050011 w 3394464"/>
                <a:gd name="csY56" fmla="*/ 2847426 h 3049241"/>
                <a:gd name="csX57" fmla="*/ 1895052 w 3394464"/>
                <a:gd name="csY57" fmla="*/ 2656439 h 3049241"/>
                <a:gd name="csX58" fmla="*/ 1757655 w 3394464"/>
                <a:gd name="csY58" fmla="*/ 2278887 h 3049241"/>
                <a:gd name="csX59" fmla="*/ 1744957 w 3394464"/>
                <a:gd name="csY59" fmla="*/ 2185524 h 3049241"/>
                <a:gd name="csX60" fmla="*/ 1741213 w 3394464"/>
                <a:gd name="csY60" fmla="*/ 2164154 h 3049241"/>
                <a:gd name="csX61" fmla="*/ 1714805 w 3394464"/>
                <a:gd name="csY61" fmla="*/ 2144816 h 3049241"/>
                <a:gd name="csX62" fmla="*/ 1692006 w 3394464"/>
                <a:gd name="csY62" fmla="*/ 2163661 h 3049241"/>
                <a:gd name="csX63" fmla="*/ 1686501 w 3394464"/>
                <a:gd name="csY63" fmla="*/ 2210010 h 3049241"/>
                <a:gd name="csX64" fmla="*/ 1648576 w 3394464"/>
                <a:gd name="csY64" fmla="*/ 2489396 h 3049241"/>
                <a:gd name="csX65" fmla="*/ 1193772 w 3394464"/>
                <a:gd name="csY65" fmla="*/ 2988073 h 3049241"/>
                <a:gd name="csX66" fmla="*/ 1042261 w 3394464"/>
                <a:gd name="csY66" fmla="*/ 3020134 h 3049241"/>
                <a:gd name="csX67" fmla="*/ 995604 w 3394464"/>
                <a:gd name="csY67" fmla="*/ 2995575 h 3049241"/>
                <a:gd name="csX68" fmla="*/ 979851 w 3394464"/>
                <a:gd name="csY68" fmla="*/ 2858043 h 3049241"/>
                <a:gd name="csX69" fmla="*/ 1024056 w 3394464"/>
                <a:gd name="csY69" fmla="*/ 2675062 h 3049241"/>
                <a:gd name="csX70" fmla="*/ 1102836 w 3394464"/>
                <a:gd name="csY70" fmla="*/ 2314482 h 3049241"/>
                <a:gd name="csX71" fmla="*/ 1124662 w 3394464"/>
                <a:gd name="csY71" fmla="*/ 2047204 h 3049241"/>
                <a:gd name="csX72" fmla="*/ 1104043 w 3394464"/>
                <a:gd name="csY72" fmla="*/ 1628526 h 3049241"/>
                <a:gd name="csX73" fmla="*/ 1098180 w 3394464"/>
                <a:gd name="csY73" fmla="*/ 1598521 h 3049241"/>
                <a:gd name="csX74" fmla="*/ 980565 w 3394464"/>
                <a:gd name="csY74" fmla="*/ 1618401 h 3049241"/>
                <a:gd name="csX75" fmla="*/ 642884 w 3394464"/>
                <a:gd name="csY75" fmla="*/ 1582941 h 3049241"/>
                <a:gd name="csX76" fmla="*/ 275480 w 3394464"/>
                <a:gd name="csY76" fmla="*/ 1151933 h 3049241"/>
                <a:gd name="csX77" fmla="*/ 245254 w 3394464"/>
                <a:gd name="csY77" fmla="*/ 966267 h 3049241"/>
                <a:gd name="csX78" fmla="*/ 205865 w 3394464"/>
                <a:gd name="csY78" fmla="*/ 880331 h 3049241"/>
                <a:gd name="csX79" fmla="*/ 43909 w 3394464"/>
                <a:gd name="csY79" fmla="*/ 690071 h 3049241"/>
                <a:gd name="csX80" fmla="*/ 4162 w 3394464"/>
                <a:gd name="csY80" fmla="*/ 621625 h 3049241"/>
                <a:gd name="csX81" fmla="*/ 55339 w 3394464"/>
                <a:gd name="csY81" fmla="*/ 541565 h 3049241"/>
                <a:gd name="csX82" fmla="*/ 130103 w 3394464"/>
                <a:gd name="csY82" fmla="*/ 547083 h 3049241"/>
                <a:gd name="csX83" fmla="*/ 107452 w 3394464"/>
                <a:gd name="csY83" fmla="*/ 508999 h 3049241"/>
                <a:gd name="csX84" fmla="*/ 66498 w 3394464"/>
                <a:gd name="csY84" fmla="*/ 420600 h 3049241"/>
                <a:gd name="csX85" fmla="*/ 78852 w 3394464"/>
                <a:gd name="csY85" fmla="*/ 367440 h 3049241"/>
                <a:gd name="csX86" fmla="*/ 133281 w 3394464"/>
                <a:gd name="csY86" fmla="*/ 364533 h 3049241"/>
                <a:gd name="csX87" fmla="*/ 188781 w 3394464"/>
                <a:gd name="csY87" fmla="*/ 396176 h 3049241"/>
                <a:gd name="csX88" fmla="*/ 181723 w 3394464"/>
                <a:gd name="csY88" fmla="*/ 363831 h 3049241"/>
                <a:gd name="csX89" fmla="*/ 195913 w 3394464"/>
                <a:gd name="csY89" fmla="*/ 304586 h 3049241"/>
                <a:gd name="csX90" fmla="*/ 258741 w 3394464"/>
                <a:gd name="csY90" fmla="*/ 314563 h 3049241"/>
                <a:gd name="csX91" fmla="*/ 319243 w 3394464"/>
                <a:gd name="csY91" fmla="*/ 376493 h 3049241"/>
                <a:gd name="csX92" fmla="*/ 338309 w 3394464"/>
                <a:gd name="csY92" fmla="*/ 398294 h 3049241"/>
                <a:gd name="csX93" fmla="*/ 335131 w 3394464"/>
                <a:gd name="csY93" fmla="*/ 369066 h 3049241"/>
                <a:gd name="csX94" fmla="*/ 333444 w 3394464"/>
                <a:gd name="csY94" fmla="*/ 307838 h 3049241"/>
                <a:gd name="csX95" fmla="*/ 398465 w 3394464"/>
                <a:gd name="csY95" fmla="*/ 279312 h 3049241"/>
                <a:gd name="csX96" fmla="*/ 439838 w 3394464"/>
                <a:gd name="csY96" fmla="*/ 323973 h 3049241"/>
                <a:gd name="csX97" fmla="*/ 504921 w 3394464"/>
                <a:gd name="csY97" fmla="*/ 476581 h 3049241"/>
                <a:gd name="csX98" fmla="*/ 515230 w 3394464"/>
                <a:gd name="csY98" fmla="*/ 515379 h 3049241"/>
                <a:gd name="csX99" fmla="*/ 537117 w 3394464"/>
                <a:gd name="csY99" fmla="*/ 483453 h 3049241"/>
                <a:gd name="csX100" fmla="*/ 575177 w 3394464"/>
                <a:gd name="csY100" fmla="*/ 440344 h 3049241"/>
                <a:gd name="csX101" fmla="*/ 635259 w 3394464"/>
                <a:gd name="csY101" fmla="*/ 463697 h 3049241"/>
                <a:gd name="csX102" fmla="*/ 632081 w 3394464"/>
                <a:gd name="csY102" fmla="*/ 535407 h 3049241"/>
                <a:gd name="csX103" fmla="*/ 592827 w 3394464"/>
                <a:gd name="csY103" fmla="*/ 686043 h 3049241"/>
                <a:gd name="csX104" fmla="*/ 577431 w 3394464"/>
                <a:gd name="csY104" fmla="*/ 802192 h 3049241"/>
                <a:gd name="csX105" fmla="*/ 624802 w 3394464"/>
                <a:gd name="csY105" fmla="*/ 997909 h 3049241"/>
                <a:gd name="csX106" fmla="*/ 866547 w 3394464"/>
                <a:gd name="csY106" fmla="*/ 1179264 h 3049241"/>
                <a:gd name="csX107" fmla="*/ 1138986 w 3394464"/>
                <a:gd name="csY107" fmla="*/ 1145848 h 3049241"/>
                <a:gd name="csX108" fmla="*/ 1253780 w 3394464"/>
                <a:gd name="csY108" fmla="*/ 1092614 h 3049241"/>
                <a:gd name="csX109" fmla="*/ 1284216 w 3394464"/>
                <a:gd name="csY109" fmla="*/ 1078388 h 3049241"/>
                <a:gd name="csX110" fmla="*/ 1352131 w 3394464"/>
                <a:gd name="csY110" fmla="*/ 1592991 h 3049241"/>
                <a:gd name="csX111" fmla="*/ 1367170 w 3394464"/>
                <a:gd name="csY111" fmla="*/ 1645154 h 3049241"/>
                <a:gd name="csX112" fmla="*/ 1401337 w 3394464"/>
                <a:gd name="csY112" fmla="*/ 1669356 h 3049241"/>
                <a:gd name="csX113" fmla="*/ 1419062 w 3394464"/>
                <a:gd name="csY113" fmla="*/ 1634130 h 3049241"/>
                <a:gd name="csX114" fmla="*/ 1406634 w 3394464"/>
                <a:gd name="csY114" fmla="*/ 1570131 h 3049241"/>
                <a:gd name="csX115" fmla="*/ 1341465 w 3394464"/>
                <a:gd name="csY115" fmla="*/ 1177281 h 3049241"/>
                <a:gd name="csX116" fmla="*/ 1342672 w 3394464"/>
                <a:gd name="csY116" fmla="*/ 1068830 h 3049241"/>
                <a:gd name="csX117" fmla="*/ 1370139 w 3394464"/>
                <a:gd name="csY117" fmla="*/ 1026719 h 3049241"/>
                <a:gd name="csX118" fmla="*/ 1473355 w 3394464"/>
                <a:gd name="csY118" fmla="*/ 966981 h 3049241"/>
                <a:gd name="csX119" fmla="*/ 1490291 w 3394464"/>
                <a:gd name="csY119" fmla="*/ 953876 h 3049241"/>
                <a:gd name="csX120" fmla="*/ 1366111 w 3394464"/>
                <a:gd name="csY120" fmla="*/ 766658 h 3049241"/>
                <a:gd name="csX121" fmla="*/ 1261269 w 3394464"/>
                <a:gd name="csY121" fmla="*/ 755819 h 3049241"/>
                <a:gd name="csX122" fmla="*/ 1224417 w 3394464"/>
                <a:gd name="csY122" fmla="*/ 695453 h 3049241"/>
                <a:gd name="csX123" fmla="*/ 1346059 w 3394464"/>
                <a:gd name="csY123" fmla="*/ 562233 h 3049241"/>
                <a:gd name="csX124" fmla="*/ 1590551 w 3394464"/>
                <a:gd name="csY124" fmla="*/ 271097 h 3049241"/>
                <a:gd name="csX125" fmla="*/ 1573246 w 3394464"/>
                <a:gd name="csY125" fmla="*/ 248877 h 3049241"/>
                <a:gd name="csX126" fmla="*/ 1568516 w 3394464"/>
                <a:gd name="csY126" fmla="*/ 78705 h 3049241"/>
                <a:gd name="csX127" fmla="*/ 1724412 w 3394464"/>
                <a:gd name="csY127" fmla="*/ 1269 h 3049241"/>
                <a:gd name="csX128" fmla="*/ 1832641 w 3394464"/>
                <a:gd name="csY128" fmla="*/ 206691 h 3049241"/>
                <a:gd name="csX129" fmla="*/ 1782092 w 3394464"/>
                <a:gd name="csY129" fmla="*/ 279521 h 3049241"/>
                <a:gd name="csX130" fmla="*/ 2032361 w 3394464"/>
                <a:gd name="csY130" fmla="*/ 576952 h 3049241"/>
                <a:gd name="csX131" fmla="*/ 2150530 w 3394464"/>
                <a:gd name="csY131" fmla="*/ 650928 h 3049241"/>
                <a:gd name="csX132" fmla="*/ 2120058 w 3394464"/>
                <a:gd name="csY132" fmla="*/ 756176 h 3049241"/>
                <a:gd name="csX133" fmla="*/ 2000670 w 3394464"/>
                <a:gd name="csY133" fmla="*/ 767582 h 3049241"/>
                <a:gd name="csX134" fmla="*/ 1920954 w 3394464"/>
                <a:gd name="csY134" fmla="*/ 423211 h 3049241"/>
                <a:gd name="csX135" fmla="*/ 1690873 w 3394464"/>
                <a:gd name="csY135" fmla="*/ 485646 h 3049241"/>
                <a:gd name="csX136" fmla="*/ 1467419 w 3394464"/>
                <a:gd name="csY136" fmla="*/ 415501 h 3049241"/>
                <a:gd name="csX137" fmla="*/ 1423718 w 3394464"/>
                <a:gd name="csY137" fmla="*/ 483096 h 3049241"/>
                <a:gd name="csX138" fmla="*/ 1404023 w 3394464"/>
                <a:gd name="csY138" fmla="*/ 647602 h 3049241"/>
                <a:gd name="csX139" fmla="*/ 1511611 w 3394464"/>
                <a:gd name="csY139" fmla="*/ 893929 h 3049241"/>
                <a:gd name="csX140" fmla="*/ 1738736 w 3394464"/>
                <a:gd name="csY140" fmla="*/ 951548 h 3049241"/>
                <a:gd name="csX141" fmla="*/ 1872523 w 3394464"/>
                <a:gd name="csY141" fmla="*/ 862779 h 3049241"/>
                <a:gd name="csX142" fmla="*/ 1964519 w 3394464"/>
                <a:gd name="csY142" fmla="*/ 502914 h 3049241"/>
                <a:gd name="csX143" fmla="*/ 1921028 w 3394464"/>
                <a:gd name="csY143" fmla="*/ 423150 h 3049241"/>
                <a:gd name="csX144" fmla="*/ 145142 w 3394464"/>
                <a:gd name="csY144" fmla="*/ 440553 h 3049241"/>
                <a:gd name="csX145" fmla="*/ 138367 w 3394464"/>
                <a:gd name="csY145" fmla="*/ 445862 h 3049241"/>
                <a:gd name="csX146" fmla="*/ 165478 w 3394464"/>
                <a:gd name="csY146" fmla="*/ 491595 h 3049241"/>
                <a:gd name="csX147" fmla="*/ 244343 w 3394464"/>
                <a:gd name="csY147" fmla="*/ 599676 h 3049241"/>
                <a:gd name="csX148" fmla="*/ 263545 w 3394464"/>
                <a:gd name="csY148" fmla="*/ 629902 h 3049241"/>
                <a:gd name="csX149" fmla="*/ 258889 w 3394464"/>
                <a:gd name="csY149" fmla="*/ 659340 h 3049241"/>
                <a:gd name="csX150" fmla="*/ 227186 w 3394464"/>
                <a:gd name="csY150" fmla="*/ 668553 h 3049241"/>
                <a:gd name="csX151" fmla="*/ 195420 w 3394464"/>
                <a:gd name="csY151" fmla="*/ 652270 h 3049241"/>
                <a:gd name="csX152" fmla="*/ 98202 w 3394464"/>
                <a:gd name="csY152" fmla="*/ 605194 h 3049241"/>
                <a:gd name="csX153" fmla="*/ 57741 w 3394464"/>
                <a:gd name="csY153" fmla="*/ 599258 h 3049241"/>
                <a:gd name="csX154" fmla="*/ 71585 w 3394464"/>
                <a:gd name="csY154" fmla="*/ 628277 h 3049241"/>
                <a:gd name="csX155" fmla="*/ 273140 w 3394464"/>
                <a:gd name="csY155" fmla="*/ 875872 h 3049241"/>
                <a:gd name="csX156" fmla="*/ 360406 w 3394464"/>
                <a:gd name="csY156" fmla="*/ 832344 h 3049241"/>
                <a:gd name="csX157" fmla="*/ 487837 w 3394464"/>
                <a:gd name="csY157" fmla="*/ 772398 h 3049241"/>
                <a:gd name="csX158" fmla="*/ 525613 w 3394464"/>
                <a:gd name="csY158" fmla="*/ 727662 h 3049241"/>
                <a:gd name="csX159" fmla="*/ 548843 w 3394464"/>
                <a:gd name="csY159" fmla="*/ 643993 h 3049241"/>
                <a:gd name="csX160" fmla="*/ 570373 w 3394464"/>
                <a:gd name="csY160" fmla="*/ 555508 h 3049241"/>
                <a:gd name="csX161" fmla="*/ 550395 w 3394464"/>
                <a:gd name="csY161" fmla="*/ 577740 h 3049241"/>
                <a:gd name="csX162" fmla="*/ 531895 w 3394464"/>
                <a:gd name="csY162" fmla="*/ 612991 h 3049241"/>
                <a:gd name="csX163" fmla="*/ 494624 w 3394464"/>
                <a:gd name="csY163" fmla="*/ 636061 h 3049241"/>
                <a:gd name="csX164" fmla="*/ 465322 w 3394464"/>
                <a:gd name="csY164" fmla="*/ 599541 h 3049241"/>
                <a:gd name="csX165" fmla="*/ 462710 w 3394464"/>
                <a:gd name="csY165" fmla="*/ 574340 h 3049241"/>
                <a:gd name="csX166" fmla="*/ 415684 w 3394464"/>
                <a:gd name="csY166" fmla="*/ 400560 h 3049241"/>
                <a:gd name="csX167" fmla="*/ 402838 w 3394464"/>
                <a:gd name="csY167" fmla="*/ 379966 h 3049241"/>
                <a:gd name="csX168" fmla="*/ 429172 w 3394464"/>
                <a:gd name="csY168" fmla="*/ 534138 h 3049241"/>
                <a:gd name="csX169" fmla="*/ 429097 w 3394464"/>
                <a:gd name="csY169" fmla="*/ 566199 h 3049241"/>
                <a:gd name="csX170" fmla="*/ 376788 w 3394464"/>
                <a:gd name="csY170" fmla="*/ 580425 h 3049241"/>
                <a:gd name="csX171" fmla="*/ 355676 w 3394464"/>
                <a:gd name="csY171" fmla="*/ 546874 h 3049241"/>
                <a:gd name="csX172" fmla="*/ 283105 w 3394464"/>
                <a:gd name="csY172" fmla="*/ 426044 h 3049241"/>
                <a:gd name="csX173" fmla="*/ 266230 w 3394464"/>
                <a:gd name="csY173" fmla="*/ 407495 h 3049241"/>
                <a:gd name="csX174" fmla="*/ 308231 w 3394464"/>
                <a:gd name="csY174" fmla="*/ 516377 h 3049241"/>
                <a:gd name="csX175" fmla="*/ 327655 w 3394464"/>
                <a:gd name="csY175" fmla="*/ 566975 h 3049241"/>
                <a:gd name="csX176" fmla="*/ 313811 w 3394464"/>
                <a:gd name="csY176" fmla="*/ 603926 h 3049241"/>
                <a:gd name="csX177" fmla="*/ 275690 w 3394464"/>
                <a:gd name="csY177" fmla="*/ 593309 h 3049241"/>
                <a:gd name="csX178" fmla="*/ 259591 w 3394464"/>
                <a:gd name="csY178" fmla="*/ 569241 h 3049241"/>
                <a:gd name="csX179" fmla="*/ 145290 w 3394464"/>
                <a:gd name="csY179" fmla="*/ 440344 h 3049241"/>
                <a:gd name="csX180" fmla="*/ 1558490 w 3394464"/>
                <a:gd name="csY180" fmla="*/ 995507 h 3049241"/>
                <a:gd name="csX181" fmla="*/ 1572335 w 3394464"/>
                <a:gd name="csY181" fmla="*/ 1353106 h 3049241"/>
                <a:gd name="csX182" fmla="*/ 1797624 w 3394464"/>
                <a:gd name="csY182" fmla="*/ 1347379 h 3049241"/>
                <a:gd name="csX183" fmla="*/ 1825300 w 3394464"/>
                <a:gd name="csY183" fmla="*/ 979224 h 3049241"/>
                <a:gd name="csX184" fmla="*/ 1558490 w 3394464"/>
                <a:gd name="csY184" fmla="*/ 995433 h 3049241"/>
                <a:gd name="csX185" fmla="*/ 3336038 w 3394464"/>
                <a:gd name="csY185" fmla="*/ 744364 h 3049241"/>
                <a:gd name="csX186" fmla="*/ 3329018 w 3394464"/>
                <a:gd name="csY186" fmla="*/ 737072 h 3049241"/>
                <a:gd name="csX187" fmla="*/ 3304877 w 3394464"/>
                <a:gd name="csY187" fmla="*/ 741531 h 3049241"/>
                <a:gd name="csX188" fmla="*/ 3217919 w 3394464"/>
                <a:gd name="csY188" fmla="*/ 776856 h 3049241"/>
                <a:gd name="csX189" fmla="*/ 3171607 w 3394464"/>
                <a:gd name="csY189" fmla="*/ 797241 h 3049241"/>
                <a:gd name="csX190" fmla="*/ 3131207 w 3394464"/>
                <a:gd name="csY190" fmla="*/ 784567 h 3049241"/>
                <a:gd name="csX191" fmla="*/ 3140691 w 3394464"/>
                <a:gd name="csY191" fmla="*/ 745990 h 3049241"/>
                <a:gd name="csX192" fmla="*/ 3163109 w 3394464"/>
                <a:gd name="csY192" fmla="*/ 727724 h 3049241"/>
                <a:gd name="csX193" fmla="*/ 3278272 w 3394464"/>
                <a:gd name="csY193" fmla="*/ 628560 h 3049241"/>
                <a:gd name="csX194" fmla="*/ 3305123 w 3394464"/>
                <a:gd name="csY194" fmla="*/ 598408 h 3049241"/>
                <a:gd name="csX195" fmla="*/ 3298964 w 3394464"/>
                <a:gd name="csY195" fmla="*/ 590968 h 3049241"/>
                <a:gd name="csX196" fmla="*/ 3228388 w 3394464"/>
                <a:gd name="csY196" fmla="*/ 631812 h 3049241"/>
                <a:gd name="csX197" fmla="*/ 3146480 w 3394464"/>
                <a:gd name="csY197" fmla="*/ 697436 h 3049241"/>
                <a:gd name="csX198" fmla="*/ 3080338 w 3394464"/>
                <a:gd name="csY198" fmla="*/ 716121 h 3049241"/>
                <a:gd name="csX199" fmla="*/ 3093025 w 3394464"/>
                <a:gd name="csY199" fmla="*/ 649511 h 3049241"/>
                <a:gd name="csX200" fmla="*/ 3177642 w 3394464"/>
                <a:gd name="csY200" fmla="*/ 527548 h 3049241"/>
                <a:gd name="csX201" fmla="*/ 3189959 w 3394464"/>
                <a:gd name="csY201" fmla="*/ 503777 h 3049241"/>
                <a:gd name="csX202" fmla="*/ 3167420 w 3394464"/>
                <a:gd name="csY202" fmla="*/ 516291 h 3049241"/>
                <a:gd name="csX203" fmla="*/ 3074056 w 3394464"/>
                <a:gd name="csY203" fmla="*/ 626786 h 3049241"/>
                <a:gd name="csX204" fmla="*/ 3043880 w 3394464"/>
                <a:gd name="csY204" fmla="*/ 662813 h 3049241"/>
                <a:gd name="csX205" fmla="*/ 3004466 w 3394464"/>
                <a:gd name="csY205" fmla="*/ 668972 h 3049241"/>
                <a:gd name="csX206" fmla="*/ 2994119 w 3394464"/>
                <a:gd name="csY206" fmla="*/ 630678 h 3049241"/>
                <a:gd name="csX207" fmla="*/ 3006068 w 3394464"/>
                <a:gd name="csY207" fmla="*/ 604283 h 3049241"/>
                <a:gd name="csX208" fmla="*/ 3052380 w 3394464"/>
                <a:gd name="csY208" fmla="*/ 494206 h 3049241"/>
                <a:gd name="csX209" fmla="*/ 3066913 w 3394464"/>
                <a:gd name="csY209" fmla="*/ 443103 h 3049241"/>
                <a:gd name="csX210" fmla="*/ 3059893 w 3394464"/>
                <a:gd name="csY210" fmla="*/ 439075 h 3049241"/>
                <a:gd name="csX211" fmla="*/ 3028361 w 3394464"/>
                <a:gd name="csY211" fmla="*/ 476088 h 3049241"/>
                <a:gd name="csX212" fmla="*/ 2966776 w 3394464"/>
                <a:gd name="csY212" fmla="*/ 622192 h 3049241"/>
                <a:gd name="csX213" fmla="*/ 2956800 w 3394464"/>
                <a:gd name="csY213" fmla="*/ 660769 h 3049241"/>
                <a:gd name="csX214" fmla="*/ 2892874 w 3394464"/>
                <a:gd name="csY214" fmla="*/ 676978 h 3049241"/>
                <a:gd name="csX215" fmla="*/ 2865900 w 3394464"/>
                <a:gd name="csY215" fmla="*/ 647737 h 3049241"/>
                <a:gd name="csX216" fmla="*/ 2819219 w 3394464"/>
                <a:gd name="csY216" fmla="*/ 604628 h 3049241"/>
                <a:gd name="csX217" fmla="*/ 2812813 w 3394464"/>
                <a:gd name="csY217" fmla="*/ 608877 h 3049241"/>
                <a:gd name="csX218" fmla="*/ 2819465 w 3394464"/>
                <a:gd name="csY218" fmla="*/ 639460 h 3049241"/>
                <a:gd name="csX219" fmla="*/ 2853830 w 3394464"/>
                <a:gd name="csY219" fmla="*/ 749944 h 3049241"/>
                <a:gd name="csX220" fmla="*/ 2926622 w 3394464"/>
                <a:gd name="csY220" fmla="*/ 823784 h 3049241"/>
                <a:gd name="csX221" fmla="*/ 3137735 w 3394464"/>
                <a:gd name="csY221" fmla="*/ 898523 h 3049241"/>
                <a:gd name="csX222" fmla="*/ 3204740 w 3394464"/>
                <a:gd name="csY222" fmla="*/ 853295 h 3049241"/>
                <a:gd name="csX223" fmla="*/ 3296501 w 3394464"/>
                <a:gd name="csY223" fmla="*/ 788877 h 3049241"/>
                <a:gd name="csX224" fmla="*/ 3336162 w 3394464"/>
                <a:gd name="csY224" fmla="*/ 744426 h 3049241"/>
                <a:gd name="csX225" fmla="*/ 1585821 w 3394464"/>
                <a:gd name="csY225" fmla="*/ 1467062 h 3049241"/>
                <a:gd name="csX226" fmla="*/ 1782646 w 3394464"/>
                <a:gd name="csY226" fmla="*/ 1468910 h 3049241"/>
                <a:gd name="csX227" fmla="*/ 1788374 w 3394464"/>
                <a:gd name="csY227" fmla="*/ 1404776 h 3049241"/>
                <a:gd name="csX228" fmla="*/ 1578690 w 3394464"/>
                <a:gd name="csY228" fmla="*/ 1411562 h 3049241"/>
                <a:gd name="csX229" fmla="*/ 1585821 w 3394464"/>
                <a:gd name="csY229" fmla="*/ 1466989 h 3049241"/>
                <a:gd name="csX230" fmla="*/ 1773125 w 3394464"/>
                <a:gd name="csY230" fmla="*/ 1532330 h 3049241"/>
                <a:gd name="csX231" fmla="*/ 1596475 w 3394464"/>
                <a:gd name="csY231" fmla="*/ 1532330 h 3049241"/>
                <a:gd name="csX232" fmla="*/ 1608053 w 3394464"/>
                <a:gd name="csY232" fmla="*/ 1595615 h 3049241"/>
                <a:gd name="csX233" fmla="*/ 1761609 w 3394464"/>
                <a:gd name="csY233" fmla="*/ 1608498 h 3049241"/>
                <a:gd name="csX234" fmla="*/ 1773187 w 3394464"/>
                <a:gd name="csY234" fmla="*/ 1532330 h 3049241"/>
                <a:gd name="csX235" fmla="*/ 1752864 w 3394464"/>
                <a:gd name="csY235" fmla="*/ 1664774 h 3049241"/>
                <a:gd name="csX236" fmla="*/ 1643638 w 3394464"/>
                <a:gd name="csY236" fmla="*/ 1657963 h 3049241"/>
                <a:gd name="csX237" fmla="*/ 1622600 w 3394464"/>
                <a:gd name="csY237" fmla="*/ 1659170 h 3049241"/>
                <a:gd name="csX238" fmla="*/ 1730053 w 3394464"/>
                <a:gd name="csY238" fmla="*/ 1758482 h 3049241"/>
                <a:gd name="csX239" fmla="*/ 1736975 w 3394464"/>
                <a:gd name="csY239" fmla="*/ 1755723 h 3049241"/>
                <a:gd name="csX240" fmla="*/ 1752926 w 3394464"/>
                <a:gd name="csY240" fmla="*/ 1664824 h 3049241"/>
                <a:gd name="csX241" fmla="*/ 2017544 w 3394464"/>
                <a:gd name="csY241" fmla="*/ 705073 h 3049241"/>
                <a:gd name="csX242" fmla="*/ 2083550 w 3394464"/>
                <a:gd name="csY242" fmla="*/ 710739 h 3049241"/>
                <a:gd name="csX243" fmla="*/ 2088637 w 3394464"/>
                <a:gd name="csY243" fmla="*/ 654389 h 3049241"/>
                <a:gd name="csX244" fmla="*/ 2027779 w 3394464"/>
                <a:gd name="csY244" fmla="*/ 647454 h 3049241"/>
                <a:gd name="csX245" fmla="*/ 2017470 w 3394464"/>
                <a:gd name="csY245" fmla="*/ 705073 h 3049241"/>
                <a:gd name="csX246" fmla="*/ 1727023 w 3394464"/>
                <a:gd name="csY246" fmla="*/ 1817665 h 3049241"/>
                <a:gd name="csX247" fmla="*/ 1655573 w 3394464"/>
                <a:gd name="csY247" fmla="*/ 1817665 h 3049241"/>
                <a:gd name="csX248" fmla="*/ 1694051 w 3394464"/>
                <a:gd name="csY248" fmla="*/ 1947757 h 3049241"/>
                <a:gd name="csX249" fmla="*/ 1727023 w 3394464"/>
                <a:gd name="csY249" fmla="*/ 1817665 h 3049241"/>
                <a:gd name="csX250" fmla="*/ 1342808 w 3394464"/>
                <a:gd name="csY250" fmla="*/ 630186 h 3049241"/>
                <a:gd name="csX251" fmla="*/ 1285903 w 3394464"/>
                <a:gd name="csY251" fmla="*/ 664587 h 3049241"/>
                <a:gd name="csX252" fmla="*/ 1295227 w 3394464"/>
                <a:gd name="csY252" fmla="*/ 707130 h 3049241"/>
                <a:gd name="csX253" fmla="*/ 1350013 w 3394464"/>
                <a:gd name="csY253" fmla="*/ 701107 h 3049241"/>
                <a:gd name="csX254" fmla="*/ 1342808 w 3394464"/>
                <a:gd name="csY254" fmla="*/ 630186 h 3049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3394464" h="3049241">
                  <a:moveTo>
                    <a:pt x="2000952" y="767791"/>
                  </a:moveTo>
                  <a:cubicBezTo>
                    <a:pt x="1976380" y="810752"/>
                    <a:pt x="1953224" y="851177"/>
                    <a:pt x="1928024" y="895345"/>
                  </a:cubicBezTo>
                  <a:cubicBezTo>
                    <a:pt x="1939528" y="902354"/>
                    <a:pt x="1950540" y="908722"/>
                    <a:pt x="1961206" y="915668"/>
                  </a:cubicBezTo>
                  <a:cubicBezTo>
                    <a:pt x="1983364" y="930104"/>
                    <a:pt x="2005042" y="945316"/>
                    <a:pt x="2027348" y="959394"/>
                  </a:cubicBezTo>
                  <a:cubicBezTo>
                    <a:pt x="2043730" y="969740"/>
                    <a:pt x="2047683" y="983966"/>
                    <a:pt x="2046834" y="1002503"/>
                  </a:cubicBezTo>
                  <a:cubicBezTo>
                    <a:pt x="2043101" y="1085039"/>
                    <a:pt x="2028764" y="1166023"/>
                    <a:pt x="2007308" y="1245295"/>
                  </a:cubicBezTo>
                  <a:cubicBezTo>
                    <a:pt x="1986197" y="1323311"/>
                    <a:pt x="1959789" y="1399824"/>
                    <a:pt x="1935648" y="1476978"/>
                  </a:cubicBezTo>
                  <a:cubicBezTo>
                    <a:pt x="1931694" y="1489652"/>
                    <a:pt x="1926533" y="1502031"/>
                    <a:pt x="1923713" y="1514914"/>
                  </a:cubicBezTo>
                  <a:cubicBezTo>
                    <a:pt x="1920461" y="1529288"/>
                    <a:pt x="1924698" y="1541752"/>
                    <a:pt x="1939602" y="1547332"/>
                  </a:cubicBezTo>
                  <a:cubicBezTo>
                    <a:pt x="1953015" y="1552358"/>
                    <a:pt x="1963817" y="1546063"/>
                    <a:pt x="1970308" y="1534892"/>
                  </a:cubicBezTo>
                  <a:cubicBezTo>
                    <a:pt x="1978807" y="1520297"/>
                    <a:pt x="1986246" y="1505110"/>
                    <a:pt x="1992552" y="1489443"/>
                  </a:cubicBezTo>
                  <a:cubicBezTo>
                    <a:pt x="2033778" y="1387150"/>
                    <a:pt x="2063154" y="1281396"/>
                    <a:pt x="2083058" y="1173019"/>
                  </a:cubicBezTo>
                  <a:cubicBezTo>
                    <a:pt x="2090472" y="1132743"/>
                    <a:pt x="2093650" y="1091629"/>
                    <a:pt x="2099008" y="1050921"/>
                  </a:cubicBezTo>
                  <a:cubicBezTo>
                    <a:pt x="2100215" y="1041720"/>
                    <a:pt x="2102260" y="1032667"/>
                    <a:pt x="2104452" y="1020350"/>
                  </a:cubicBezTo>
                  <a:cubicBezTo>
                    <a:pt x="2130355" y="1037471"/>
                    <a:pt x="2153240" y="1052769"/>
                    <a:pt x="2176272" y="1067697"/>
                  </a:cubicBezTo>
                  <a:cubicBezTo>
                    <a:pt x="2256703" y="1119662"/>
                    <a:pt x="2343784" y="1153632"/>
                    <a:pt x="2439487" y="1160567"/>
                  </a:cubicBezTo>
                  <a:cubicBezTo>
                    <a:pt x="2475205" y="1163190"/>
                    <a:pt x="2511911" y="1160567"/>
                    <a:pt x="2547384" y="1155123"/>
                  </a:cubicBezTo>
                  <a:cubicBezTo>
                    <a:pt x="2599238" y="1147117"/>
                    <a:pt x="2640992" y="1118665"/>
                    <a:pt x="2675356" y="1079164"/>
                  </a:cubicBezTo>
                  <a:cubicBezTo>
                    <a:pt x="2725980" y="1021200"/>
                    <a:pt x="2760343" y="954159"/>
                    <a:pt x="2793353" y="885012"/>
                  </a:cubicBezTo>
                  <a:cubicBezTo>
                    <a:pt x="2816756" y="835817"/>
                    <a:pt x="2816509" y="792782"/>
                    <a:pt x="2796186" y="744352"/>
                  </a:cubicBezTo>
                  <a:cubicBezTo>
                    <a:pt x="2778819" y="703373"/>
                    <a:pt x="2767241" y="659919"/>
                    <a:pt x="2754061" y="617240"/>
                  </a:cubicBezTo>
                  <a:cubicBezTo>
                    <a:pt x="2750244" y="604517"/>
                    <a:pt x="2748396" y="591301"/>
                    <a:pt x="2748519" y="578023"/>
                  </a:cubicBezTo>
                  <a:cubicBezTo>
                    <a:pt x="2748643" y="538092"/>
                    <a:pt x="2777464" y="518988"/>
                    <a:pt x="2814661" y="534421"/>
                  </a:cubicBezTo>
                  <a:cubicBezTo>
                    <a:pt x="2828826" y="540358"/>
                    <a:pt x="2842128" y="549423"/>
                    <a:pt x="2854445" y="558834"/>
                  </a:cubicBezTo>
                  <a:cubicBezTo>
                    <a:pt x="2871689" y="571926"/>
                    <a:pt x="2887578" y="586793"/>
                    <a:pt x="2906792" y="603150"/>
                  </a:cubicBezTo>
                  <a:cubicBezTo>
                    <a:pt x="2910488" y="595008"/>
                    <a:pt x="2914182" y="588357"/>
                    <a:pt x="2916400" y="581201"/>
                  </a:cubicBezTo>
                  <a:cubicBezTo>
                    <a:pt x="2932904" y="529100"/>
                    <a:pt x="2953844" y="479130"/>
                    <a:pt x="2985621" y="434321"/>
                  </a:cubicBezTo>
                  <a:cubicBezTo>
                    <a:pt x="3003973" y="408345"/>
                    <a:pt x="3025528" y="385694"/>
                    <a:pt x="3055827" y="373598"/>
                  </a:cubicBezTo>
                  <a:cubicBezTo>
                    <a:pt x="3090069" y="359804"/>
                    <a:pt x="3119630" y="376210"/>
                    <a:pt x="3124310" y="413013"/>
                  </a:cubicBezTo>
                  <a:cubicBezTo>
                    <a:pt x="3126526" y="430429"/>
                    <a:pt x="3124680" y="448412"/>
                    <a:pt x="3124680" y="471211"/>
                  </a:cubicBezTo>
                  <a:cubicBezTo>
                    <a:pt x="3137859" y="461788"/>
                    <a:pt x="3146603" y="454213"/>
                    <a:pt x="3156581" y="448547"/>
                  </a:cubicBezTo>
                  <a:cubicBezTo>
                    <a:pt x="3177396" y="436723"/>
                    <a:pt x="3197842" y="422928"/>
                    <a:pt x="3220260" y="415292"/>
                  </a:cubicBezTo>
                  <a:cubicBezTo>
                    <a:pt x="3255486" y="403319"/>
                    <a:pt x="3283691" y="431217"/>
                    <a:pt x="3273962" y="467096"/>
                  </a:cubicBezTo>
                  <a:cubicBezTo>
                    <a:pt x="3269405" y="484303"/>
                    <a:pt x="3260167" y="500439"/>
                    <a:pt x="3252284" y="516648"/>
                  </a:cubicBezTo>
                  <a:cubicBezTo>
                    <a:pt x="3246740" y="528263"/>
                    <a:pt x="3239967" y="539225"/>
                    <a:pt x="3229866" y="557417"/>
                  </a:cubicBezTo>
                  <a:cubicBezTo>
                    <a:pt x="3245262" y="551333"/>
                    <a:pt x="3253392" y="547514"/>
                    <a:pt x="3261890" y="544817"/>
                  </a:cubicBezTo>
                  <a:cubicBezTo>
                    <a:pt x="3279134" y="539299"/>
                    <a:pt x="3296131" y="531933"/>
                    <a:pt x="3313745" y="529667"/>
                  </a:cubicBezTo>
                  <a:cubicBezTo>
                    <a:pt x="3360304" y="523656"/>
                    <a:pt x="3388139" y="560041"/>
                    <a:pt x="3369542" y="602867"/>
                  </a:cubicBezTo>
                  <a:cubicBezTo>
                    <a:pt x="3362520" y="619150"/>
                    <a:pt x="3350450" y="633376"/>
                    <a:pt x="3339981" y="648169"/>
                  </a:cubicBezTo>
                  <a:cubicBezTo>
                    <a:pt x="3334069" y="656667"/>
                    <a:pt x="3326924" y="664304"/>
                    <a:pt x="3317686" y="675561"/>
                  </a:cubicBezTo>
                  <a:cubicBezTo>
                    <a:pt x="3326554" y="676264"/>
                    <a:pt x="3330989" y="676485"/>
                    <a:pt x="3335423" y="677039"/>
                  </a:cubicBezTo>
                  <a:cubicBezTo>
                    <a:pt x="3384568" y="683481"/>
                    <a:pt x="3405260" y="718597"/>
                    <a:pt x="3387524" y="765451"/>
                  </a:cubicBezTo>
                  <a:cubicBezTo>
                    <a:pt x="3376438" y="794765"/>
                    <a:pt x="3356608" y="817835"/>
                    <a:pt x="3331974" y="835534"/>
                  </a:cubicBezTo>
                  <a:cubicBezTo>
                    <a:pt x="3282953" y="870637"/>
                    <a:pt x="3233192" y="904682"/>
                    <a:pt x="3182076" y="936681"/>
                  </a:cubicBezTo>
                  <a:cubicBezTo>
                    <a:pt x="3167173" y="946030"/>
                    <a:pt x="3159783" y="956364"/>
                    <a:pt x="3155596" y="972068"/>
                  </a:cubicBezTo>
                  <a:cubicBezTo>
                    <a:pt x="3135887" y="1045551"/>
                    <a:pt x="3116427" y="1119096"/>
                    <a:pt x="3095611" y="1192283"/>
                  </a:cubicBezTo>
                  <a:cubicBezTo>
                    <a:pt x="3075781" y="1262145"/>
                    <a:pt x="3052256" y="1331157"/>
                    <a:pt x="3014072" y="1393025"/>
                  </a:cubicBezTo>
                  <a:cubicBezTo>
                    <a:pt x="2986359" y="1437908"/>
                    <a:pt x="2955567" y="1482212"/>
                    <a:pt x="2919479" y="1520432"/>
                  </a:cubicBezTo>
                  <a:cubicBezTo>
                    <a:pt x="2826485" y="1618758"/>
                    <a:pt x="2710952" y="1666955"/>
                    <a:pt x="2574850" y="1655783"/>
                  </a:cubicBezTo>
                  <a:cubicBezTo>
                    <a:pt x="2503041" y="1649896"/>
                    <a:pt x="2431850" y="1637924"/>
                    <a:pt x="2356840" y="1628242"/>
                  </a:cubicBezTo>
                  <a:cubicBezTo>
                    <a:pt x="2355238" y="1640486"/>
                    <a:pt x="2353144" y="1655709"/>
                    <a:pt x="2351789" y="1670921"/>
                  </a:cubicBezTo>
                  <a:cubicBezTo>
                    <a:pt x="2335285" y="1862253"/>
                    <a:pt x="2345138" y="2052661"/>
                    <a:pt x="2376916" y="2241726"/>
                  </a:cubicBezTo>
                  <a:cubicBezTo>
                    <a:pt x="2404383" y="2404877"/>
                    <a:pt x="2435175" y="2567473"/>
                    <a:pt x="2463134" y="2730489"/>
                  </a:cubicBezTo>
                  <a:cubicBezTo>
                    <a:pt x="2474343" y="2795965"/>
                    <a:pt x="2484812" y="2861874"/>
                    <a:pt x="2473850" y="2928693"/>
                  </a:cubicBezTo>
                  <a:cubicBezTo>
                    <a:pt x="2466460" y="2974266"/>
                    <a:pt x="2451187" y="3015035"/>
                    <a:pt x="2408201" y="3039878"/>
                  </a:cubicBezTo>
                  <a:cubicBezTo>
                    <a:pt x="2390341" y="3050286"/>
                    <a:pt x="2374083" y="3051851"/>
                    <a:pt x="2353637" y="3044350"/>
                  </a:cubicBezTo>
                  <a:cubicBezTo>
                    <a:pt x="2237488" y="3001524"/>
                    <a:pt x="2132917" y="2940357"/>
                    <a:pt x="2050011" y="2847426"/>
                  </a:cubicBezTo>
                  <a:cubicBezTo>
                    <a:pt x="1995447" y="2786334"/>
                    <a:pt x="1943124" y="2722778"/>
                    <a:pt x="1895052" y="2656439"/>
                  </a:cubicBezTo>
                  <a:cubicBezTo>
                    <a:pt x="1813858" y="2544256"/>
                    <a:pt x="1777080" y="2414361"/>
                    <a:pt x="1757655" y="2278887"/>
                  </a:cubicBezTo>
                  <a:cubicBezTo>
                    <a:pt x="1753209" y="2247811"/>
                    <a:pt x="1749255" y="2216674"/>
                    <a:pt x="1744957" y="2185524"/>
                  </a:cubicBezTo>
                  <a:cubicBezTo>
                    <a:pt x="1743959" y="2178380"/>
                    <a:pt x="1743467" y="2170941"/>
                    <a:pt x="1741213" y="2164154"/>
                  </a:cubicBezTo>
                  <a:cubicBezTo>
                    <a:pt x="1737111" y="2151542"/>
                    <a:pt x="1728144" y="2141491"/>
                    <a:pt x="1714805" y="2144816"/>
                  </a:cubicBezTo>
                  <a:cubicBezTo>
                    <a:pt x="1705912" y="2147009"/>
                    <a:pt x="1694753" y="2155508"/>
                    <a:pt x="1692006" y="2163661"/>
                  </a:cubicBezTo>
                  <a:cubicBezTo>
                    <a:pt x="1687128" y="2178097"/>
                    <a:pt x="1686710" y="2194442"/>
                    <a:pt x="1686501" y="2210010"/>
                  </a:cubicBezTo>
                  <a:cubicBezTo>
                    <a:pt x="1685158" y="2304728"/>
                    <a:pt x="1675625" y="2398719"/>
                    <a:pt x="1648576" y="2489396"/>
                  </a:cubicBezTo>
                  <a:cubicBezTo>
                    <a:pt x="1577348" y="2728567"/>
                    <a:pt x="1430640" y="2901152"/>
                    <a:pt x="1193772" y="2988073"/>
                  </a:cubicBezTo>
                  <a:cubicBezTo>
                    <a:pt x="1145835" y="3005687"/>
                    <a:pt x="1092884" y="3009665"/>
                    <a:pt x="1042261" y="3020134"/>
                  </a:cubicBezTo>
                  <a:cubicBezTo>
                    <a:pt x="1019820" y="3024741"/>
                    <a:pt x="1006333" y="3014469"/>
                    <a:pt x="995604" y="2995575"/>
                  </a:cubicBezTo>
                  <a:cubicBezTo>
                    <a:pt x="970540" y="2951751"/>
                    <a:pt x="970749" y="2904552"/>
                    <a:pt x="979851" y="2858043"/>
                  </a:cubicBezTo>
                  <a:cubicBezTo>
                    <a:pt x="991934" y="2796532"/>
                    <a:pt x="1007392" y="2735588"/>
                    <a:pt x="1024056" y="2675062"/>
                  </a:cubicBezTo>
                  <a:cubicBezTo>
                    <a:pt x="1056807" y="2556215"/>
                    <a:pt x="1090137" y="2437504"/>
                    <a:pt x="1102836" y="2314482"/>
                  </a:cubicBezTo>
                  <a:cubicBezTo>
                    <a:pt x="1112025" y="2225591"/>
                    <a:pt x="1113638" y="2135837"/>
                    <a:pt x="1124662" y="2047204"/>
                  </a:cubicBezTo>
                  <a:cubicBezTo>
                    <a:pt x="1142238" y="1906064"/>
                    <a:pt x="1119291" y="1767683"/>
                    <a:pt x="1104043" y="1628526"/>
                  </a:cubicBezTo>
                  <a:cubicBezTo>
                    <a:pt x="1102984" y="1619115"/>
                    <a:pt x="1100447" y="1609841"/>
                    <a:pt x="1098180" y="1598521"/>
                  </a:cubicBezTo>
                  <a:cubicBezTo>
                    <a:pt x="1058076" y="1605308"/>
                    <a:pt x="1019389" y="1612169"/>
                    <a:pt x="980565" y="1618401"/>
                  </a:cubicBezTo>
                  <a:cubicBezTo>
                    <a:pt x="864848" y="1636950"/>
                    <a:pt x="751815" y="1625200"/>
                    <a:pt x="642884" y="1582941"/>
                  </a:cubicBezTo>
                  <a:cubicBezTo>
                    <a:pt x="443644" y="1505639"/>
                    <a:pt x="327372" y="1355077"/>
                    <a:pt x="275480" y="1151933"/>
                  </a:cubicBezTo>
                  <a:cubicBezTo>
                    <a:pt x="260010" y="1091419"/>
                    <a:pt x="252250" y="1028554"/>
                    <a:pt x="245254" y="966267"/>
                  </a:cubicBezTo>
                  <a:cubicBezTo>
                    <a:pt x="241375" y="931865"/>
                    <a:pt x="228319" y="905667"/>
                    <a:pt x="205865" y="880331"/>
                  </a:cubicBezTo>
                  <a:cubicBezTo>
                    <a:pt x="150574" y="818044"/>
                    <a:pt x="96576" y="754599"/>
                    <a:pt x="43909" y="690071"/>
                  </a:cubicBezTo>
                  <a:cubicBezTo>
                    <a:pt x="27232" y="669427"/>
                    <a:pt x="13831" y="646346"/>
                    <a:pt x="4162" y="621625"/>
                  </a:cubicBezTo>
                  <a:cubicBezTo>
                    <a:pt x="-11517" y="581410"/>
                    <a:pt x="12353" y="544534"/>
                    <a:pt x="55339" y="541565"/>
                  </a:cubicBezTo>
                  <a:cubicBezTo>
                    <a:pt x="78852" y="539939"/>
                    <a:pt x="102784" y="544817"/>
                    <a:pt x="130103" y="547083"/>
                  </a:cubicBezTo>
                  <a:cubicBezTo>
                    <a:pt x="121777" y="533214"/>
                    <a:pt x="113660" y="521599"/>
                    <a:pt x="107452" y="508999"/>
                  </a:cubicBezTo>
                  <a:cubicBezTo>
                    <a:pt x="93041" y="479845"/>
                    <a:pt x="77866" y="450961"/>
                    <a:pt x="66498" y="420600"/>
                  </a:cubicBezTo>
                  <a:cubicBezTo>
                    <a:pt x="59650" y="402334"/>
                    <a:pt x="61411" y="381740"/>
                    <a:pt x="78852" y="367440"/>
                  </a:cubicBezTo>
                  <a:cubicBezTo>
                    <a:pt x="96010" y="353423"/>
                    <a:pt x="115138" y="355542"/>
                    <a:pt x="133281" y="364533"/>
                  </a:cubicBezTo>
                  <a:cubicBezTo>
                    <a:pt x="150438" y="373032"/>
                    <a:pt x="166610" y="383440"/>
                    <a:pt x="188781" y="396176"/>
                  </a:cubicBezTo>
                  <a:cubicBezTo>
                    <a:pt x="185813" y="382651"/>
                    <a:pt x="183558" y="373315"/>
                    <a:pt x="181723" y="363831"/>
                  </a:cubicBezTo>
                  <a:cubicBezTo>
                    <a:pt x="177548" y="341956"/>
                    <a:pt x="174161" y="319244"/>
                    <a:pt x="195913" y="304586"/>
                  </a:cubicBezTo>
                  <a:cubicBezTo>
                    <a:pt x="218921" y="289079"/>
                    <a:pt x="241018" y="298982"/>
                    <a:pt x="258741" y="314563"/>
                  </a:cubicBezTo>
                  <a:cubicBezTo>
                    <a:pt x="280346" y="333531"/>
                    <a:pt x="299265" y="355616"/>
                    <a:pt x="319243" y="376493"/>
                  </a:cubicBezTo>
                  <a:cubicBezTo>
                    <a:pt x="324120" y="381518"/>
                    <a:pt x="328493" y="387049"/>
                    <a:pt x="338309" y="398294"/>
                  </a:cubicBezTo>
                  <a:cubicBezTo>
                    <a:pt x="336683" y="383723"/>
                    <a:pt x="335488" y="376431"/>
                    <a:pt x="335131" y="369066"/>
                  </a:cubicBezTo>
                  <a:cubicBezTo>
                    <a:pt x="334146" y="348607"/>
                    <a:pt x="330611" y="327730"/>
                    <a:pt x="333444" y="307838"/>
                  </a:cubicBezTo>
                  <a:cubicBezTo>
                    <a:pt x="338235" y="273930"/>
                    <a:pt x="370715" y="259556"/>
                    <a:pt x="398465" y="279312"/>
                  </a:cubicBezTo>
                  <a:cubicBezTo>
                    <a:pt x="414699" y="290853"/>
                    <a:pt x="428531" y="307272"/>
                    <a:pt x="439838" y="323973"/>
                  </a:cubicBezTo>
                  <a:cubicBezTo>
                    <a:pt x="471185" y="370482"/>
                    <a:pt x="489956" y="422792"/>
                    <a:pt x="504921" y="476581"/>
                  </a:cubicBezTo>
                  <a:cubicBezTo>
                    <a:pt x="507816" y="486989"/>
                    <a:pt x="510500" y="497470"/>
                    <a:pt x="515230" y="515379"/>
                  </a:cubicBezTo>
                  <a:cubicBezTo>
                    <a:pt x="524628" y="501498"/>
                    <a:pt x="530208" y="491940"/>
                    <a:pt x="537117" y="483453"/>
                  </a:cubicBezTo>
                  <a:cubicBezTo>
                    <a:pt x="549262" y="468587"/>
                    <a:pt x="560347" y="451947"/>
                    <a:pt x="575177" y="440344"/>
                  </a:cubicBezTo>
                  <a:cubicBezTo>
                    <a:pt x="600168" y="420945"/>
                    <a:pt x="630874" y="432412"/>
                    <a:pt x="635259" y="463697"/>
                  </a:cubicBezTo>
                  <a:cubicBezTo>
                    <a:pt x="638572" y="487062"/>
                    <a:pt x="637094" y="512263"/>
                    <a:pt x="632081" y="535407"/>
                  </a:cubicBezTo>
                  <a:cubicBezTo>
                    <a:pt x="621070" y="586091"/>
                    <a:pt x="607792" y="636406"/>
                    <a:pt x="592827" y="686043"/>
                  </a:cubicBezTo>
                  <a:cubicBezTo>
                    <a:pt x="581249" y="724189"/>
                    <a:pt x="573970" y="761275"/>
                    <a:pt x="577431" y="802192"/>
                  </a:cubicBezTo>
                  <a:cubicBezTo>
                    <a:pt x="583146" y="870354"/>
                    <a:pt x="594872" y="935622"/>
                    <a:pt x="624802" y="997909"/>
                  </a:cubicBezTo>
                  <a:cubicBezTo>
                    <a:pt x="674292" y="1101039"/>
                    <a:pt x="756544" y="1158658"/>
                    <a:pt x="866547" y="1179264"/>
                  </a:cubicBezTo>
                  <a:cubicBezTo>
                    <a:pt x="960649" y="1196877"/>
                    <a:pt x="1051449" y="1182306"/>
                    <a:pt x="1138986" y="1145848"/>
                  </a:cubicBezTo>
                  <a:cubicBezTo>
                    <a:pt x="1177895" y="1129639"/>
                    <a:pt x="1215524" y="1110461"/>
                    <a:pt x="1253780" y="1092614"/>
                  </a:cubicBezTo>
                  <a:cubicBezTo>
                    <a:pt x="1263388" y="1088155"/>
                    <a:pt x="1272921" y="1083697"/>
                    <a:pt x="1284216" y="1078388"/>
                  </a:cubicBezTo>
                  <a:cubicBezTo>
                    <a:pt x="1275951" y="1255999"/>
                    <a:pt x="1314996" y="1424372"/>
                    <a:pt x="1352131" y="1592991"/>
                  </a:cubicBezTo>
                  <a:cubicBezTo>
                    <a:pt x="1356011" y="1610691"/>
                    <a:pt x="1361037" y="1628107"/>
                    <a:pt x="1367170" y="1645154"/>
                  </a:cubicBezTo>
                  <a:cubicBezTo>
                    <a:pt x="1374647" y="1665686"/>
                    <a:pt x="1387567" y="1674185"/>
                    <a:pt x="1401337" y="1669356"/>
                  </a:cubicBezTo>
                  <a:cubicBezTo>
                    <a:pt x="1418138" y="1663481"/>
                    <a:pt x="1421673" y="1649748"/>
                    <a:pt x="1419062" y="1634130"/>
                  </a:cubicBezTo>
                  <a:cubicBezTo>
                    <a:pt x="1415490" y="1612686"/>
                    <a:pt x="1411339" y="1591353"/>
                    <a:pt x="1406634" y="1570131"/>
                  </a:cubicBezTo>
                  <a:cubicBezTo>
                    <a:pt x="1377542" y="1440372"/>
                    <a:pt x="1351429" y="1310070"/>
                    <a:pt x="1341465" y="1177281"/>
                  </a:cubicBezTo>
                  <a:cubicBezTo>
                    <a:pt x="1338793" y="1141315"/>
                    <a:pt x="1342463" y="1105005"/>
                    <a:pt x="1342672" y="1068830"/>
                  </a:cubicBezTo>
                  <a:cubicBezTo>
                    <a:pt x="1342746" y="1048445"/>
                    <a:pt x="1351849" y="1036277"/>
                    <a:pt x="1370139" y="1026719"/>
                  </a:cubicBezTo>
                  <a:cubicBezTo>
                    <a:pt x="1405292" y="1008317"/>
                    <a:pt x="1439114" y="987144"/>
                    <a:pt x="1473355" y="966981"/>
                  </a:cubicBezTo>
                  <a:cubicBezTo>
                    <a:pt x="1478220" y="964074"/>
                    <a:pt x="1482457" y="959960"/>
                    <a:pt x="1490291" y="953876"/>
                  </a:cubicBezTo>
                  <a:cubicBezTo>
                    <a:pt x="1429790" y="903339"/>
                    <a:pt x="1391459" y="840128"/>
                    <a:pt x="1366111" y="766658"/>
                  </a:cubicBezTo>
                  <a:cubicBezTo>
                    <a:pt x="1328828" y="776142"/>
                    <a:pt x="1293392" y="779258"/>
                    <a:pt x="1261269" y="755819"/>
                  </a:cubicBezTo>
                  <a:cubicBezTo>
                    <a:pt x="1240651" y="740755"/>
                    <a:pt x="1229073" y="720087"/>
                    <a:pt x="1224417" y="695453"/>
                  </a:cubicBezTo>
                  <a:cubicBezTo>
                    <a:pt x="1212913" y="635002"/>
                    <a:pt x="1255406" y="587852"/>
                    <a:pt x="1346059" y="562233"/>
                  </a:cubicBezTo>
                  <a:cubicBezTo>
                    <a:pt x="1350998" y="403467"/>
                    <a:pt x="1439890" y="311866"/>
                    <a:pt x="1590551" y="271097"/>
                  </a:cubicBezTo>
                  <a:cubicBezTo>
                    <a:pt x="1583493" y="262105"/>
                    <a:pt x="1578123" y="255663"/>
                    <a:pt x="1573246" y="248877"/>
                  </a:cubicBezTo>
                  <a:cubicBezTo>
                    <a:pt x="1536184" y="197207"/>
                    <a:pt x="1533573" y="133565"/>
                    <a:pt x="1568516" y="78705"/>
                  </a:cubicBezTo>
                  <a:cubicBezTo>
                    <a:pt x="1604592" y="21937"/>
                    <a:pt x="1656767" y="-7365"/>
                    <a:pt x="1724412" y="1269"/>
                  </a:cubicBezTo>
                  <a:cubicBezTo>
                    <a:pt x="1822123" y="13795"/>
                    <a:pt x="1875775" y="115656"/>
                    <a:pt x="1832641" y="206691"/>
                  </a:cubicBezTo>
                  <a:cubicBezTo>
                    <a:pt x="1820571" y="232163"/>
                    <a:pt x="1800236" y="253828"/>
                    <a:pt x="1782092" y="279521"/>
                  </a:cubicBezTo>
                  <a:cubicBezTo>
                    <a:pt x="1931473" y="319589"/>
                    <a:pt x="2027003" y="409268"/>
                    <a:pt x="2032361" y="576952"/>
                  </a:cubicBezTo>
                  <a:cubicBezTo>
                    <a:pt x="2088982" y="574981"/>
                    <a:pt x="2132794" y="593456"/>
                    <a:pt x="2150530" y="650928"/>
                  </a:cubicBezTo>
                  <a:cubicBezTo>
                    <a:pt x="2163216" y="692263"/>
                    <a:pt x="2150530" y="728007"/>
                    <a:pt x="2120058" y="756176"/>
                  </a:cubicBezTo>
                  <a:cubicBezTo>
                    <a:pt x="2084819" y="788668"/>
                    <a:pt x="2044296" y="789383"/>
                    <a:pt x="2000670" y="767582"/>
                  </a:cubicBezTo>
                  <a:close/>
                  <a:moveTo>
                    <a:pt x="1920954" y="423211"/>
                  </a:moveTo>
                  <a:cubicBezTo>
                    <a:pt x="1847323" y="461788"/>
                    <a:pt x="1772695" y="486274"/>
                    <a:pt x="1690873" y="485646"/>
                  </a:cubicBezTo>
                  <a:cubicBezTo>
                    <a:pt x="1608829" y="485005"/>
                    <a:pt x="1534989" y="459460"/>
                    <a:pt x="1467419" y="415501"/>
                  </a:cubicBezTo>
                  <a:cubicBezTo>
                    <a:pt x="1443412" y="433828"/>
                    <a:pt x="1432192" y="457625"/>
                    <a:pt x="1423718" y="483096"/>
                  </a:cubicBezTo>
                  <a:cubicBezTo>
                    <a:pt x="1405932" y="536540"/>
                    <a:pt x="1399859" y="591818"/>
                    <a:pt x="1404023" y="647602"/>
                  </a:cubicBezTo>
                  <a:cubicBezTo>
                    <a:pt x="1411007" y="742024"/>
                    <a:pt x="1440875" y="827676"/>
                    <a:pt x="1511611" y="893929"/>
                  </a:cubicBezTo>
                  <a:cubicBezTo>
                    <a:pt x="1576214" y="954442"/>
                    <a:pt x="1652321" y="975960"/>
                    <a:pt x="1738736" y="951548"/>
                  </a:cubicBezTo>
                  <a:cubicBezTo>
                    <a:pt x="1792537" y="936398"/>
                    <a:pt x="1836878" y="905322"/>
                    <a:pt x="1872523" y="862779"/>
                  </a:cubicBezTo>
                  <a:cubicBezTo>
                    <a:pt x="1960492" y="757814"/>
                    <a:pt x="1986333" y="635987"/>
                    <a:pt x="1964519" y="502914"/>
                  </a:cubicBezTo>
                  <a:cubicBezTo>
                    <a:pt x="1959716" y="473748"/>
                    <a:pt x="1949899" y="444310"/>
                    <a:pt x="1921028" y="423150"/>
                  </a:cubicBezTo>
                  <a:close/>
                  <a:moveTo>
                    <a:pt x="145142" y="440553"/>
                  </a:moveTo>
                  <a:lnTo>
                    <a:pt x="138367" y="445862"/>
                  </a:lnTo>
                  <a:cubicBezTo>
                    <a:pt x="147334" y="461160"/>
                    <a:pt x="155242" y="477221"/>
                    <a:pt x="165478" y="491595"/>
                  </a:cubicBezTo>
                  <a:cubicBezTo>
                    <a:pt x="191244" y="527980"/>
                    <a:pt x="218145" y="563649"/>
                    <a:pt x="244343" y="599676"/>
                  </a:cubicBezTo>
                  <a:cubicBezTo>
                    <a:pt x="251400" y="609382"/>
                    <a:pt x="260367" y="618928"/>
                    <a:pt x="263545" y="629902"/>
                  </a:cubicBezTo>
                  <a:cubicBezTo>
                    <a:pt x="266082" y="638968"/>
                    <a:pt x="264740" y="653687"/>
                    <a:pt x="258889" y="659340"/>
                  </a:cubicBezTo>
                  <a:cubicBezTo>
                    <a:pt x="251684" y="666287"/>
                    <a:pt x="237495" y="669969"/>
                    <a:pt x="227186" y="668553"/>
                  </a:cubicBezTo>
                  <a:cubicBezTo>
                    <a:pt x="216026" y="666989"/>
                    <a:pt x="206148" y="657591"/>
                    <a:pt x="195420" y="652270"/>
                  </a:cubicBezTo>
                  <a:cubicBezTo>
                    <a:pt x="163149" y="636270"/>
                    <a:pt x="131101" y="619704"/>
                    <a:pt x="98202" y="605194"/>
                  </a:cubicBezTo>
                  <a:cubicBezTo>
                    <a:pt x="87609" y="600526"/>
                    <a:pt x="74541" y="601524"/>
                    <a:pt x="57741" y="599258"/>
                  </a:cubicBezTo>
                  <a:cubicBezTo>
                    <a:pt x="64380" y="613484"/>
                    <a:pt x="66572" y="622044"/>
                    <a:pt x="71585" y="628277"/>
                  </a:cubicBezTo>
                  <a:cubicBezTo>
                    <a:pt x="138158" y="710603"/>
                    <a:pt x="205163" y="792499"/>
                    <a:pt x="273140" y="875872"/>
                  </a:cubicBezTo>
                  <a:cubicBezTo>
                    <a:pt x="302442" y="861215"/>
                    <a:pt x="331252" y="846361"/>
                    <a:pt x="360406" y="832344"/>
                  </a:cubicBezTo>
                  <a:cubicBezTo>
                    <a:pt x="402703" y="812021"/>
                    <a:pt x="445270" y="792068"/>
                    <a:pt x="487837" y="772398"/>
                  </a:cubicBezTo>
                  <a:cubicBezTo>
                    <a:pt x="507606" y="763258"/>
                    <a:pt x="520465" y="749599"/>
                    <a:pt x="525613" y="727662"/>
                  </a:cubicBezTo>
                  <a:cubicBezTo>
                    <a:pt x="532314" y="699555"/>
                    <a:pt x="541502" y="672014"/>
                    <a:pt x="548843" y="643993"/>
                  </a:cubicBezTo>
                  <a:cubicBezTo>
                    <a:pt x="556541" y="614617"/>
                    <a:pt x="563242" y="585032"/>
                    <a:pt x="570373" y="555508"/>
                  </a:cubicBezTo>
                  <a:cubicBezTo>
                    <a:pt x="560138" y="561666"/>
                    <a:pt x="554915" y="569525"/>
                    <a:pt x="550395" y="577740"/>
                  </a:cubicBezTo>
                  <a:cubicBezTo>
                    <a:pt x="543966" y="589343"/>
                    <a:pt x="538460" y="601450"/>
                    <a:pt x="531895" y="612991"/>
                  </a:cubicBezTo>
                  <a:cubicBezTo>
                    <a:pt x="523704" y="627279"/>
                    <a:pt x="512902" y="638820"/>
                    <a:pt x="494624" y="636061"/>
                  </a:cubicBezTo>
                  <a:cubicBezTo>
                    <a:pt x="474215" y="633019"/>
                    <a:pt x="468426" y="616945"/>
                    <a:pt x="465322" y="599541"/>
                  </a:cubicBezTo>
                  <a:cubicBezTo>
                    <a:pt x="463831" y="591252"/>
                    <a:pt x="463487" y="582765"/>
                    <a:pt x="462710" y="574340"/>
                  </a:cubicBezTo>
                  <a:cubicBezTo>
                    <a:pt x="457057" y="513679"/>
                    <a:pt x="441033" y="455851"/>
                    <a:pt x="415684" y="400560"/>
                  </a:cubicBezTo>
                  <a:cubicBezTo>
                    <a:pt x="412297" y="393269"/>
                    <a:pt x="407149" y="386827"/>
                    <a:pt x="402838" y="379966"/>
                  </a:cubicBezTo>
                  <a:cubicBezTo>
                    <a:pt x="409477" y="432634"/>
                    <a:pt x="419786" y="483306"/>
                    <a:pt x="429172" y="534138"/>
                  </a:cubicBezTo>
                  <a:cubicBezTo>
                    <a:pt x="431080" y="544534"/>
                    <a:pt x="431574" y="556075"/>
                    <a:pt x="429097" y="566199"/>
                  </a:cubicBezTo>
                  <a:cubicBezTo>
                    <a:pt x="422533" y="593099"/>
                    <a:pt x="395497" y="600526"/>
                    <a:pt x="376788" y="580425"/>
                  </a:cubicBezTo>
                  <a:cubicBezTo>
                    <a:pt x="367956" y="570941"/>
                    <a:pt x="362524" y="558267"/>
                    <a:pt x="355676" y="546874"/>
                  </a:cubicBezTo>
                  <a:cubicBezTo>
                    <a:pt x="331535" y="506597"/>
                    <a:pt x="307603" y="466111"/>
                    <a:pt x="283105" y="426044"/>
                  </a:cubicBezTo>
                  <a:cubicBezTo>
                    <a:pt x="278793" y="419036"/>
                    <a:pt x="271945" y="413653"/>
                    <a:pt x="266230" y="407495"/>
                  </a:cubicBezTo>
                  <a:cubicBezTo>
                    <a:pt x="277734" y="445936"/>
                    <a:pt x="293266" y="481040"/>
                    <a:pt x="308231" y="516377"/>
                  </a:cubicBezTo>
                  <a:cubicBezTo>
                    <a:pt x="315264" y="533030"/>
                    <a:pt x="321742" y="549904"/>
                    <a:pt x="327655" y="566975"/>
                  </a:cubicBezTo>
                  <a:cubicBezTo>
                    <a:pt x="333087" y="582691"/>
                    <a:pt x="328357" y="596289"/>
                    <a:pt x="313811" y="603926"/>
                  </a:cubicBezTo>
                  <a:cubicBezTo>
                    <a:pt x="298846" y="611784"/>
                    <a:pt x="285642" y="606044"/>
                    <a:pt x="275690" y="593309"/>
                  </a:cubicBezTo>
                  <a:cubicBezTo>
                    <a:pt x="269753" y="585734"/>
                    <a:pt x="265023" y="577235"/>
                    <a:pt x="259591" y="569241"/>
                  </a:cubicBezTo>
                  <a:cubicBezTo>
                    <a:pt x="227038" y="521181"/>
                    <a:pt x="189840" y="477431"/>
                    <a:pt x="145290" y="440344"/>
                  </a:cubicBezTo>
                  <a:close/>
                  <a:moveTo>
                    <a:pt x="1558490" y="995507"/>
                  </a:moveTo>
                  <a:cubicBezTo>
                    <a:pt x="1550238" y="1118455"/>
                    <a:pt x="1563368" y="1234050"/>
                    <a:pt x="1572335" y="1353106"/>
                  </a:cubicBezTo>
                  <a:cubicBezTo>
                    <a:pt x="1649426" y="1351554"/>
                    <a:pt x="1723205" y="1354510"/>
                    <a:pt x="1797624" y="1347379"/>
                  </a:cubicBezTo>
                  <a:cubicBezTo>
                    <a:pt x="1814351" y="1224209"/>
                    <a:pt x="1826002" y="1104857"/>
                    <a:pt x="1825300" y="979224"/>
                  </a:cubicBezTo>
                  <a:cubicBezTo>
                    <a:pt x="1738884" y="1023602"/>
                    <a:pt x="1653171" y="1034650"/>
                    <a:pt x="1558490" y="995433"/>
                  </a:cubicBezTo>
                  <a:close/>
                  <a:moveTo>
                    <a:pt x="3336038" y="744364"/>
                  </a:moveTo>
                  <a:cubicBezTo>
                    <a:pt x="3333699" y="741950"/>
                    <a:pt x="3331358" y="739548"/>
                    <a:pt x="3329018" y="737072"/>
                  </a:cubicBezTo>
                  <a:cubicBezTo>
                    <a:pt x="3321012" y="738489"/>
                    <a:pt x="3312391" y="738624"/>
                    <a:pt x="3304877" y="741531"/>
                  </a:cubicBezTo>
                  <a:cubicBezTo>
                    <a:pt x="3275686" y="752900"/>
                    <a:pt x="3246740" y="764675"/>
                    <a:pt x="3217919" y="776856"/>
                  </a:cubicBezTo>
                  <a:cubicBezTo>
                    <a:pt x="3202399" y="783359"/>
                    <a:pt x="3187373" y="791427"/>
                    <a:pt x="3171607" y="797241"/>
                  </a:cubicBezTo>
                  <a:cubicBezTo>
                    <a:pt x="3153255" y="803966"/>
                    <a:pt x="3139213" y="798941"/>
                    <a:pt x="3131207" y="784567"/>
                  </a:cubicBezTo>
                  <a:cubicBezTo>
                    <a:pt x="3122586" y="768924"/>
                    <a:pt x="3129361" y="756607"/>
                    <a:pt x="3140691" y="745990"/>
                  </a:cubicBezTo>
                  <a:cubicBezTo>
                    <a:pt x="3147589" y="739400"/>
                    <a:pt x="3155718" y="733956"/>
                    <a:pt x="3163109" y="727724"/>
                  </a:cubicBezTo>
                  <a:cubicBezTo>
                    <a:pt x="3201538" y="694813"/>
                    <a:pt x="3240213" y="662038"/>
                    <a:pt x="3278272" y="628560"/>
                  </a:cubicBezTo>
                  <a:cubicBezTo>
                    <a:pt x="3288248" y="619704"/>
                    <a:pt x="3296131" y="608532"/>
                    <a:pt x="3305123" y="598408"/>
                  </a:cubicBezTo>
                  <a:lnTo>
                    <a:pt x="3298964" y="590968"/>
                  </a:lnTo>
                  <a:cubicBezTo>
                    <a:pt x="3275316" y="604419"/>
                    <a:pt x="3250436" y="616095"/>
                    <a:pt x="3228388" y="631812"/>
                  </a:cubicBezTo>
                  <a:cubicBezTo>
                    <a:pt x="3199937" y="651987"/>
                    <a:pt x="3173455" y="675204"/>
                    <a:pt x="3146480" y="697436"/>
                  </a:cubicBezTo>
                  <a:cubicBezTo>
                    <a:pt x="3112855" y="725174"/>
                    <a:pt x="3095981" y="730138"/>
                    <a:pt x="3080338" y="716121"/>
                  </a:cubicBezTo>
                  <a:cubicBezTo>
                    <a:pt x="3063710" y="701255"/>
                    <a:pt x="3067036" y="686031"/>
                    <a:pt x="3093025" y="649511"/>
                  </a:cubicBezTo>
                  <a:cubicBezTo>
                    <a:pt x="3121601" y="609124"/>
                    <a:pt x="3149806" y="568465"/>
                    <a:pt x="3177642" y="527548"/>
                  </a:cubicBezTo>
                  <a:cubicBezTo>
                    <a:pt x="3182693" y="520257"/>
                    <a:pt x="3185895" y="511696"/>
                    <a:pt x="3189959" y="503777"/>
                  </a:cubicBezTo>
                  <a:cubicBezTo>
                    <a:pt x="3179737" y="506105"/>
                    <a:pt x="3172592" y="510280"/>
                    <a:pt x="3167420" y="516291"/>
                  </a:cubicBezTo>
                  <a:cubicBezTo>
                    <a:pt x="3136011" y="552897"/>
                    <a:pt x="3105095" y="589909"/>
                    <a:pt x="3074056" y="626786"/>
                  </a:cubicBezTo>
                  <a:cubicBezTo>
                    <a:pt x="3063957" y="638746"/>
                    <a:pt x="3054719" y="651568"/>
                    <a:pt x="3043880" y="662813"/>
                  </a:cubicBezTo>
                  <a:cubicBezTo>
                    <a:pt x="3032794" y="674502"/>
                    <a:pt x="3018261" y="677828"/>
                    <a:pt x="3004466" y="668972"/>
                  </a:cubicBezTo>
                  <a:cubicBezTo>
                    <a:pt x="2990671" y="660128"/>
                    <a:pt x="2987715" y="646038"/>
                    <a:pt x="2994119" y="630678"/>
                  </a:cubicBezTo>
                  <a:cubicBezTo>
                    <a:pt x="2997938" y="621761"/>
                    <a:pt x="3002249" y="613188"/>
                    <a:pt x="3006068" y="604283"/>
                  </a:cubicBezTo>
                  <a:cubicBezTo>
                    <a:pt x="3021709" y="567615"/>
                    <a:pt x="3037722" y="531231"/>
                    <a:pt x="3052380" y="494206"/>
                  </a:cubicBezTo>
                  <a:cubicBezTo>
                    <a:pt x="3058906" y="477788"/>
                    <a:pt x="3062109" y="460162"/>
                    <a:pt x="3066913" y="443103"/>
                  </a:cubicBezTo>
                  <a:cubicBezTo>
                    <a:pt x="3064573" y="441748"/>
                    <a:pt x="3062232" y="440418"/>
                    <a:pt x="3059893" y="439075"/>
                  </a:cubicBezTo>
                  <a:cubicBezTo>
                    <a:pt x="3049300" y="451319"/>
                    <a:pt x="3037352" y="462712"/>
                    <a:pt x="3028361" y="476088"/>
                  </a:cubicBezTo>
                  <a:cubicBezTo>
                    <a:pt x="2998554" y="520675"/>
                    <a:pt x="2979832" y="570313"/>
                    <a:pt x="2966776" y="622192"/>
                  </a:cubicBezTo>
                  <a:cubicBezTo>
                    <a:pt x="2963450" y="635075"/>
                    <a:pt x="2961234" y="648304"/>
                    <a:pt x="2956800" y="660769"/>
                  </a:cubicBezTo>
                  <a:cubicBezTo>
                    <a:pt x="2944606" y="695096"/>
                    <a:pt x="2919356" y="701464"/>
                    <a:pt x="2892874" y="676978"/>
                  </a:cubicBezTo>
                  <a:cubicBezTo>
                    <a:pt x="2883266" y="667987"/>
                    <a:pt x="2875385" y="656938"/>
                    <a:pt x="2865900" y="647737"/>
                  </a:cubicBezTo>
                  <a:cubicBezTo>
                    <a:pt x="2850751" y="633019"/>
                    <a:pt x="2834861" y="619002"/>
                    <a:pt x="2819219" y="604628"/>
                  </a:cubicBezTo>
                  <a:cubicBezTo>
                    <a:pt x="2817124" y="606044"/>
                    <a:pt x="2814908" y="607461"/>
                    <a:pt x="2812813" y="608877"/>
                  </a:cubicBezTo>
                  <a:cubicBezTo>
                    <a:pt x="2815031" y="619076"/>
                    <a:pt x="2816386" y="629545"/>
                    <a:pt x="2819465" y="639460"/>
                  </a:cubicBezTo>
                  <a:cubicBezTo>
                    <a:pt x="2831042" y="676337"/>
                    <a:pt x="2847302" y="712291"/>
                    <a:pt x="2853830" y="749944"/>
                  </a:cubicBezTo>
                  <a:cubicBezTo>
                    <a:pt x="2861466" y="794334"/>
                    <a:pt x="2884991" y="811824"/>
                    <a:pt x="2926622" y="823784"/>
                  </a:cubicBezTo>
                  <a:cubicBezTo>
                    <a:pt x="2998061" y="844168"/>
                    <a:pt x="3067036" y="873052"/>
                    <a:pt x="3137735" y="898523"/>
                  </a:cubicBezTo>
                  <a:cubicBezTo>
                    <a:pt x="3158920" y="884235"/>
                    <a:pt x="3181953" y="868938"/>
                    <a:pt x="3204740" y="853295"/>
                  </a:cubicBezTo>
                  <a:cubicBezTo>
                    <a:pt x="3235533" y="832135"/>
                    <a:pt x="3267187" y="811960"/>
                    <a:pt x="3296501" y="788877"/>
                  </a:cubicBezTo>
                  <a:cubicBezTo>
                    <a:pt x="3311897" y="776782"/>
                    <a:pt x="3323106" y="759440"/>
                    <a:pt x="3336162" y="744426"/>
                  </a:cubicBezTo>
                  <a:close/>
                  <a:moveTo>
                    <a:pt x="1585821" y="1467062"/>
                  </a:moveTo>
                  <a:cubicBezTo>
                    <a:pt x="1638624" y="1477052"/>
                    <a:pt x="1753850" y="1478394"/>
                    <a:pt x="1782646" y="1468910"/>
                  </a:cubicBezTo>
                  <a:cubicBezTo>
                    <a:pt x="1784421" y="1449301"/>
                    <a:pt x="1786256" y="1428560"/>
                    <a:pt x="1788374" y="1404776"/>
                  </a:cubicBezTo>
                  <a:cubicBezTo>
                    <a:pt x="1715655" y="1407116"/>
                    <a:pt x="1647948" y="1409308"/>
                    <a:pt x="1578690" y="1411562"/>
                  </a:cubicBezTo>
                  <a:cubicBezTo>
                    <a:pt x="1581301" y="1431959"/>
                    <a:pt x="1583493" y="1448587"/>
                    <a:pt x="1585821" y="1466989"/>
                  </a:cubicBezTo>
                  <a:close/>
                  <a:moveTo>
                    <a:pt x="1773125" y="1532330"/>
                  </a:moveTo>
                  <a:lnTo>
                    <a:pt x="1596475" y="1532330"/>
                  </a:lnTo>
                  <a:cubicBezTo>
                    <a:pt x="1600503" y="1554414"/>
                    <a:pt x="1604100" y="1574011"/>
                    <a:pt x="1608053" y="1595615"/>
                  </a:cubicBezTo>
                  <a:cubicBezTo>
                    <a:pt x="1660228" y="1599999"/>
                    <a:pt x="1709865" y="1604101"/>
                    <a:pt x="1761609" y="1608498"/>
                  </a:cubicBezTo>
                  <a:lnTo>
                    <a:pt x="1773187" y="1532330"/>
                  </a:lnTo>
                  <a:close/>
                  <a:moveTo>
                    <a:pt x="1752864" y="1664774"/>
                  </a:moveTo>
                  <a:cubicBezTo>
                    <a:pt x="1712686" y="1662213"/>
                    <a:pt x="1678162" y="1659873"/>
                    <a:pt x="1643638" y="1657963"/>
                  </a:cubicBezTo>
                  <a:cubicBezTo>
                    <a:pt x="1636727" y="1657618"/>
                    <a:pt x="1629731" y="1658739"/>
                    <a:pt x="1622600" y="1659170"/>
                  </a:cubicBezTo>
                  <a:cubicBezTo>
                    <a:pt x="1640459" y="1772856"/>
                    <a:pt x="1624090" y="1758051"/>
                    <a:pt x="1730053" y="1758482"/>
                  </a:cubicBezTo>
                  <a:cubicBezTo>
                    <a:pt x="1731186" y="1758482"/>
                    <a:pt x="1732246" y="1757632"/>
                    <a:pt x="1736975" y="1755723"/>
                  </a:cubicBezTo>
                  <a:cubicBezTo>
                    <a:pt x="1741779" y="1728539"/>
                    <a:pt x="1746853" y="1699311"/>
                    <a:pt x="1752926" y="1664824"/>
                  </a:cubicBezTo>
                  <a:close/>
                  <a:moveTo>
                    <a:pt x="2017544" y="705073"/>
                  </a:moveTo>
                  <a:cubicBezTo>
                    <a:pt x="2048533" y="726529"/>
                    <a:pt x="2067316" y="727736"/>
                    <a:pt x="2083550" y="710739"/>
                  </a:cubicBezTo>
                  <a:cubicBezTo>
                    <a:pt x="2098232" y="695453"/>
                    <a:pt x="2100425" y="671447"/>
                    <a:pt x="2088637" y="654389"/>
                  </a:cubicBezTo>
                  <a:cubicBezTo>
                    <a:pt x="2075852" y="635913"/>
                    <a:pt x="2059336" y="633868"/>
                    <a:pt x="2027779" y="647454"/>
                  </a:cubicBezTo>
                  <a:cubicBezTo>
                    <a:pt x="2024527" y="665720"/>
                    <a:pt x="2021140" y="684479"/>
                    <a:pt x="2017470" y="705073"/>
                  </a:cubicBezTo>
                  <a:close/>
                  <a:moveTo>
                    <a:pt x="1727023" y="1817665"/>
                  </a:moveTo>
                  <a:lnTo>
                    <a:pt x="1655573" y="1817665"/>
                  </a:lnTo>
                  <a:cubicBezTo>
                    <a:pt x="1668986" y="1863029"/>
                    <a:pt x="1681549" y="1905362"/>
                    <a:pt x="1694051" y="1947757"/>
                  </a:cubicBezTo>
                  <a:cubicBezTo>
                    <a:pt x="1713462" y="1906988"/>
                    <a:pt x="1718623" y="1864371"/>
                    <a:pt x="1727023" y="1817665"/>
                  </a:cubicBezTo>
                  <a:close/>
                  <a:moveTo>
                    <a:pt x="1342808" y="630186"/>
                  </a:moveTo>
                  <a:cubicBezTo>
                    <a:pt x="1311178" y="630469"/>
                    <a:pt x="1294586" y="640803"/>
                    <a:pt x="1285903" y="664587"/>
                  </a:cubicBezTo>
                  <a:cubicBezTo>
                    <a:pt x="1279979" y="680870"/>
                    <a:pt x="1281605" y="695515"/>
                    <a:pt x="1295227" y="707130"/>
                  </a:cubicBezTo>
                  <a:cubicBezTo>
                    <a:pt x="1309564" y="719373"/>
                    <a:pt x="1326783" y="717316"/>
                    <a:pt x="1350013" y="701107"/>
                  </a:cubicBezTo>
                  <a:lnTo>
                    <a:pt x="1342808" y="630186"/>
                  </a:ln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02ADC4C-D83A-72E2-F726-74F1FA8FC252}"/>
                </a:ext>
              </a:extLst>
            </p:cNvPr>
            <p:cNvSpPr/>
            <p:nvPr/>
          </p:nvSpPr>
          <p:spPr>
            <a:xfrm>
              <a:off x="2671939" y="2148890"/>
              <a:ext cx="6693747" cy="3988867"/>
            </a:xfrm>
            <a:custGeom>
              <a:avLst/>
              <a:gdLst>
                <a:gd name="csX0" fmla="*/ 6598827 w 6693747"/>
                <a:gd name="csY0" fmla="*/ 3512994 h 3988867"/>
                <a:gd name="csX1" fmla="*/ 6670881 w 6693747"/>
                <a:gd name="csY1" fmla="*/ 3642532 h 3988867"/>
                <a:gd name="csX2" fmla="*/ 6690218 w 6693747"/>
                <a:gd name="csY2" fmla="*/ 3689176 h 3988867"/>
                <a:gd name="csX3" fmla="*/ 6670757 w 6693747"/>
                <a:gd name="csY3" fmla="*/ 3733271 h 3988867"/>
                <a:gd name="csX4" fmla="*/ 6644399 w 6693747"/>
                <a:gd name="csY4" fmla="*/ 3745452 h 3988867"/>
                <a:gd name="csX5" fmla="*/ 6129180 w 6693747"/>
                <a:gd name="csY5" fmla="*/ 3975003 h 3988867"/>
                <a:gd name="csX6" fmla="*/ 6106024 w 6693747"/>
                <a:gd name="csY6" fmla="*/ 3985190 h 3988867"/>
                <a:gd name="csX7" fmla="*/ 6060451 w 6693747"/>
                <a:gd name="csY7" fmla="*/ 3954126 h 3988867"/>
                <a:gd name="csX8" fmla="*/ 6100727 w 6693747"/>
                <a:gd name="csY8" fmla="*/ 3821755 h 3988867"/>
                <a:gd name="csX9" fmla="*/ 6190272 w 6693747"/>
                <a:gd name="csY9" fmla="*/ 3722308 h 3988867"/>
                <a:gd name="csX10" fmla="*/ 6237322 w 6693747"/>
                <a:gd name="csY10" fmla="*/ 3655981 h 3988867"/>
                <a:gd name="csX11" fmla="*/ 6148147 w 6693747"/>
                <a:gd name="csY11" fmla="*/ 3599003 h 3988867"/>
                <a:gd name="csX12" fmla="*/ 5877421 w 6693747"/>
                <a:gd name="csY12" fmla="*/ 3133446 h 3988867"/>
                <a:gd name="csX13" fmla="*/ 5822611 w 6693747"/>
                <a:gd name="csY13" fmla="*/ 2890802 h 3988867"/>
                <a:gd name="csX14" fmla="*/ 5815466 w 6693747"/>
                <a:gd name="csY14" fmla="*/ 2864394 h 3988867"/>
                <a:gd name="csX15" fmla="*/ 5801056 w 6693747"/>
                <a:gd name="csY15" fmla="*/ 2902836 h 3988867"/>
                <a:gd name="csX16" fmla="*/ 5641797 w 6693747"/>
                <a:gd name="csY16" fmla="*/ 3508683 h 3988867"/>
                <a:gd name="csX17" fmla="*/ 5629603 w 6693747"/>
                <a:gd name="csY17" fmla="*/ 3569060 h 3988867"/>
                <a:gd name="csX18" fmla="*/ 5589573 w 6693747"/>
                <a:gd name="csY18" fmla="*/ 3623416 h 3988867"/>
                <a:gd name="csX19" fmla="*/ 5560628 w 6693747"/>
                <a:gd name="csY19" fmla="*/ 3639773 h 3988867"/>
                <a:gd name="csX20" fmla="*/ 5507418 w 6693747"/>
                <a:gd name="csY20" fmla="*/ 3882281 h 3988867"/>
                <a:gd name="csX21" fmla="*/ 5456057 w 6693747"/>
                <a:gd name="csY21" fmla="*/ 3915832 h 3988867"/>
                <a:gd name="csX22" fmla="*/ 4931231 w 6693747"/>
                <a:gd name="csY22" fmla="*/ 3794707 h 3988867"/>
                <a:gd name="csX23" fmla="*/ 4857206 w 6693747"/>
                <a:gd name="csY23" fmla="*/ 3777796 h 3988867"/>
                <a:gd name="csX24" fmla="*/ 4825674 w 6693747"/>
                <a:gd name="csY24" fmla="*/ 3752103 h 3988867"/>
                <a:gd name="csX25" fmla="*/ 4842795 w 6693747"/>
                <a:gd name="csY25" fmla="*/ 3719537 h 3988867"/>
                <a:gd name="csX26" fmla="*/ 4851294 w 6693747"/>
                <a:gd name="csY26" fmla="*/ 3712960 h 3988867"/>
                <a:gd name="csX27" fmla="*/ 4978651 w 6693747"/>
                <a:gd name="csY27" fmla="*/ 3637641 h 3988867"/>
                <a:gd name="csX28" fmla="*/ 5107363 w 6693747"/>
                <a:gd name="csY28" fmla="*/ 3601257 h 3988867"/>
                <a:gd name="csX29" fmla="*/ 5199371 w 6693747"/>
                <a:gd name="csY29" fmla="*/ 3547752 h 3988867"/>
                <a:gd name="csX30" fmla="*/ 5195553 w 6693747"/>
                <a:gd name="csY30" fmla="*/ 3540386 h 3988867"/>
                <a:gd name="csX31" fmla="*/ 5165007 w 6693747"/>
                <a:gd name="csY31" fmla="*/ 3472286 h 3988867"/>
                <a:gd name="csX32" fmla="*/ 5207870 w 6693747"/>
                <a:gd name="csY32" fmla="*/ 3189230 h 3988867"/>
                <a:gd name="csX33" fmla="*/ 5366759 w 6693747"/>
                <a:gd name="csY33" fmla="*/ 2523657 h 3988867"/>
                <a:gd name="csX34" fmla="*/ 5460245 w 6693747"/>
                <a:gd name="csY34" fmla="*/ 2288428 h 3988867"/>
                <a:gd name="csX35" fmla="*/ 5462462 w 6693747"/>
                <a:gd name="csY35" fmla="*/ 2278525 h 3988867"/>
                <a:gd name="csX36" fmla="*/ 5420708 w 6693747"/>
                <a:gd name="csY36" fmla="*/ 2185089 h 3988867"/>
                <a:gd name="csX37" fmla="*/ 5655222 w 6693747"/>
                <a:gd name="csY37" fmla="*/ 1351599 h 3988867"/>
                <a:gd name="csX38" fmla="*/ 5659534 w 6693747"/>
                <a:gd name="csY38" fmla="*/ 1329798 h 3988867"/>
                <a:gd name="csX39" fmla="*/ 5486850 w 6693747"/>
                <a:gd name="csY39" fmla="*/ 1289251 h 3988867"/>
                <a:gd name="csX40" fmla="*/ 5133598 w 6693747"/>
                <a:gd name="csY40" fmla="*/ 1173299 h 3988867"/>
                <a:gd name="csX41" fmla="*/ 4986658 w 6693747"/>
                <a:gd name="csY41" fmla="*/ 1096145 h 3988867"/>
                <a:gd name="csX42" fmla="*/ 4885043 w 6693747"/>
                <a:gd name="csY42" fmla="*/ 1034006 h 3988867"/>
                <a:gd name="csX43" fmla="*/ 4822595 w 6693747"/>
                <a:gd name="csY43" fmla="*/ 966546 h 3988867"/>
                <a:gd name="csX44" fmla="*/ 4806460 w 6693747"/>
                <a:gd name="csY44" fmla="*/ 954512 h 3988867"/>
                <a:gd name="csX45" fmla="*/ 4746845 w 6693747"/>
                <a:gd name="csY45" fmla="*/ 940224 h 3988867"/>
                <a:gd name="csX46" fmla="*/ 4663214 w 6693747"/>
                <a:gd name="csY46" fmla="*/ 917487 h 3988867"/>
                <a:gd name="csX47" fmla="*/ 4627494 w 6693747"/>
                <a:gd name="csY47" fmla="*/ 900293 h 3988867"/>
                <a:gd name="csX48" fmla="*/ 4602984 w 6693747"/>
                <a:gd name="csY48" fmla="*/ 813002 h 3988867"/>
                <a:gd name="csX49" fmla="*/ 4559504 w 6693747"/>
                <a:gd name="csY49" fmla="*/ 775214 h 3988867"/>
                <a:gd name="csX50" fmla="*/ 4566526 w 6693747"/>
                <a:gd name="csY50" fmla="*/ 688576 h 3988867"/>
                <a:gd name="csX51" fmla="*/ 4544478 w 6693747"/>
                <a:gd name="csY51" fmla="*/ 621695 h 3988867"/>
                <a:gd name="csX52" fmla="*/ 4613946 w 6693747"/>
                <a:gd name="csY52" fmla="*/ 597542 h 3988867"/>
                <a:gd name="csX53" fmla="*/ 4552361 w 6693747"/>
                <a:gd name="csY53" fmla="*/ 500360 h 3988867"/>
                <a:gd name="csX54" fmla="*/ 4526987 w 6693747"/>
                <a:gd name="csY54" fmla="*/ 469851 h 3988867"/>
                <a:gd name="csX55" fmla="*/ 4552976 w 6693747"/>
                <a:gd name="csY55" fmla="*/ 396381 h 3988867"/>
                <a:gd name="csX56" fmla="*/ 4578227 w 6693747"/>
                <a:gd name="csY56" fmla="*/ 389089 h 3988867"/>
                <a:gd name="csX57" fmla="*/ 4565416 w 6693747"/>
                <a:gd name="csY57" fmla="*/ 353764 h 3988867"/>
                <a:gd name="csX58" fmla="*/ 4618133 w 6693747"/>
                <a:gd name="csY58" fmla="*/ 294519 h 3988867"/>
                <a:gd name="csX59" fmla="*/ 4669496 w 6693747"/>
                <a:gd name="csY59" fmla="*/ 309029 h 3988867"/>
                <a:gd name="csX60" fmla="*/ 4667278 w 6693747"/>
                <a:gd name="csY60" fmla="*/ 284813 h 3988867"/>
                <a:gd name="csX61" fmla="*/ 4689203 w 6693747"/>
                <a:gd name="csY61" fmla="*/ 227700 h 3988867"/>
                <a:gd name="csX62" fmla="*/ 4746107 w 6693747"/>
                <a:gd name="csY62" fmla="*/ 236198 h 3988867"/>
                <a:gd name="csX63" fmla="*/ 4789955 w 6693747"/>
                <a:gd name="csY63" fmla="*/ 273852 h 3988867"/>
                <a:gd name="csX64" fmla="*/ 4813727 w 6693747"/>
                <a:gd name="csY64" fmla="*/ 303794 h 3988867"/>
                <a:gd name="csX65" fmla="*/ 4825427 w 6693747"/>
                <a:gd name="csY65" fmla="*/ 248934 h 3988867"/>
                <a:gd name="csX66" fmla="*/ 4904256 w 6693747"/>
                <a:gd name="csY66" fmla="*/ 229621 h 3988867"/>
                <a:gd name="csX67" fmla="*/ 4961407 w 6693747"/>
                <a:gd name="csY67" fmla="*/ 308598 h 3988867"/>
                <a:gd name="csX68" fmla="*/ 5006241 w 6693747"/>
                <a:gd name="csY68" fmla="*/ 391429 h 3988867"/>
                <a:gd name="csX69" fmla="*/ 5032600 w 6693747"/>
                <a:gd name="csY69" fmla="*/ 412516 h 3988867"/>
                <a:gd name="csX70" fmla="*/ 5073000 w 6693747"/>
                <a:gd name="csY70" fmla="*/ 434883 h 3988867"/>
                <a:gd name="csX71" fmla="*/ 5431300 w 6693747"/>
                <a:gd name="csY71" fmla="*/ 634997 h 3988867"/>
                <a:gd name="csX72" fmla="*/ 5811772 w 6693747"/>
                <a:gd name="csY72" fmla="*/ 761985 h 3988867"/>
                <a:gd name="csX73" fmla="*/ 5890722 w 6693747"/>
                <a:gd name="csY73" fmla="*/ 779180 h 3988867"/>
                <a:gd name="csX74" fmla="*/ 5819655 w 6693747"/>
                <a:gd name="csY74" fmla="*/ 638027 h 3988867"/>
                <a:gd name="csX75" fmla="*/ 5782827 w 6693747"/>
                <a:gd name="csY75" fmla="*/ 626499 h 3988867"/>
                <a:gd name="csX76" fmla="*/ 5751541 w 6693747"/>
                <a:gd name="csY76" fmla="*/ 534614 h 3988867"/>
                <a:gd name="csX77" fmla="*/ 5789601 w 6693747"/>
                <a:gd name="csY77" fmla="*/ 497318 h 3988867"/>
                <a:gd name="csX78" fmla="*/ 5846135 w 6693747"/>
                <a:gd name="csY78" fmla="*/ 427949 h 3988867"/>
                <a:gd name="csX79" fmla="*/ 5907843 w 6693747"/>
                <a:gd name="csY79" fmla="*/ 308179 h 3988867"/>
                <a:gd name="csX80" fmla="*/ 5900207 w 6693747"/>
                <a:gd name="csY80" fmla="*/ 295936 h 3988867"/>
                <a:gd name="csX81" fmla="*/ 5919422 w 6693747"/>
                <a:gd name="csY81" fmla="*/ 138525 h 3988867"/>
                <a:gd name="csX82" fmla="*/ 5922008 w 6693747"/>
                <a:gd name="csY82" fmla="*/ 136111 h 3988867"/>
                <a:gd name="csX83" fmla="*/ 6006749 w 6693747"/>
                <a:gd name="csY83" fmla="*/ 50249 h 3988867"/>
                <a:gd name="csX84" fmla="*/ 6226483 w 6693747"/>
                <a:gd name="csY84" fmla="*/ 50668 h 3988867"/>
                <a:gd name="csX85" fmla="*/ 6247793 w 6693747"/>
                <a:gd name="csY85" fmla="*/ 77346 h 3988867"/>
                <a:gd name="csX86" fmla="*/ 6367144 w 6693747"/>
                <a:gd name="csY86" fmla="*/ 88395 h 3988867"/>
                <a:gd name="csX87" fmla="*/ 6433409 w 6693747"/>
                <a:gd name="csY87" fmla="*/ 183235 h 3988867"/>
                <a:gd name="csX88" fmla="*/ 6463217 w 6693747"/>
                <a:gd name="csY88" fmla="*/ 185292 h 3988867"/>
                <a:gd name="csX89" fmla="*/ 6584292 w 6693747"/>
                <a:gd name="csY89" fmla="*/ 369333 h 3988867"/>
                <a:gd name="csX90" fmla="*/ 6582074 w 6693747"/>
                <a:gd name="csY90" fmla="*/ 379457 h 3988867"/>
                <a:gd name="csX91" fmla="*/ 6651912 w 6693747"/>
                <a:gd name="csY91" fmla="*/ 517986 h 3988867"/>
                <a:gd name="csX92" fmla="*/ 6556085 w 6693747"/>
                <a:gd name="csY92" fmla="*/ 644900 h 3988867"/>
                <a:gd name="csX93" fmla="*/ 6435133 w 6693747"/>
                <a:gd name="csY93" fmla="*/ 849534 h 3988867"/>
                <a:gd name="csX94" fmla="*/ 6422077 w 6693747"/>
                <a:gd name="csY94" fmla="*/ 943747 h 3988867"/>
                <a:gd name="csX95" fmla="*/ 6417396 w 6693747"/>
                <a:gd name="csY95" fmla="*/ 992239 h 3988867"/>
                <a:gd name="csX96" fmla="*/ 6435503 w 6693747"/>
                <a:gd name="csY96" fmla="*/ 1266944 h 3988867"/>
                <a:gd name="csX97" fmla="*/ 6466787 w 6693747"/>
                <a:gd name="csY97" fmla="*/ 1966154 h 3988867"/>
                <a:gd name="csX98" fmla="*/ 6491421 w 6693747"/>
                <a:gd name="csY98" fmla="*/ 2491375 h 3988867"/>
                <a:gd name="csX99" fmla="*/ 6492038 w 6693747"/>
                <a:gd name="csY99" fmla="*/ 2516711 h 3988867"/>
                <a:gd name="csX100" fmla="*/ 6462354 w 6693747"/>
                <a:gd name="csY100" fmla="*/ 2547294 h 3988867"/>
                <a:gd name="csX101" fmla="*/ 6416288 w 6693747"/>
                <a:gd name="csY101" fmla="*/ 2544387 h 3988867"/>
                <a:gd name="csX102" fmla="*/ 6372562 w 6693747"/>
                <a:gd name="csY102" fmla="*/ 2533770 h 3988867"/>
                <a:gd name="csX103" fmla="*/ 6343988 w 6693747"/>
                <a:gd name="csY103" fmla="*/ 2661029 h 3988867"/>
                <a:gd name="csX104" fmla="*/ 6436242 w 6693747"/>
                <a:gd name="csY104" fmla="*/ 3123187 h 3988867"/>
                <a:gd name="csX105" fmla="*/ 6578872 w 6693747"/>
                <a:gd name="csY105" fmla="*/ 3371361 h 3988867"/>
                <a:gd name="csX106" fmla="*/ 6615577 w 6693747"/>
                <a:gd name="csY106" fmla="*/ 3437959 h 3988867"/>
                <a:gd name="csX107" fmla="*/ 6598580 w 6693747"/>
                <a:gd name="csY107" fmla="*/ 3512920 h 3988867"/>
                <a:gd name="csX108" fmla="*/ 6363941 w 6693747"/>
                <a:gd name="csY108" fmla="*/ 993926 h 3988867"/>
                <a:gd name="csX109" fmla="*/ 6114152 w 6693747"/>
                <a:gd name="csY109" fmla="*/ 1060832 h 3988867"/>
                <a:gd name="csX110" fmla="*/ 6127702 w 6693747"/>
                <a:gd name="csY110" fmla="*/ 1084468 h 3988867"/>
                <a:gd name="csX111" fmla="*/ 6083976 w 6693747"/>
                <a:gd name="csY111" fmla="*/ 1276502 h 3988867"/>
                <a:gd name="csX112" fmla="*/ 5865843 w 6693747"/>
                <a:gd name="csY112" fmla="*/ 1340994 h 3988867"/>
                <a:gd name="csX113" fmla="*/ 5723952 w 6693747"/>
                <a:gd name="csY113" fmla="*/ 1340699 h 3988867"/>
                <a:gd name="csX114" fmla="*/ 5479090 w 6693747"/>
                <a:gd name="csY114" fmla="*/ 2218775 h 3988867"/>
                <a:gd name="csX115" fmla="*/ 6432424 w 6693747"/>
                <a:gd name="csY115" fmla="*/ 2488184 h 3988867"/>
                <a:gd name="csX116" fmla="*/ 6363941 w 6693747"/>
                <a:gd name="csY116" fmla="*/ 993926 h 3988867"/>
                <a:gd name="csX117" fmla="*/ 4886521 w 6693747"/>
                <a:gd name="csY117" fmla="*/ 962223 h 3988867"/>
                <a:gd name="csX118" fmla="*/ 4919038 w 6693747"/>
                <a:gd name="csY118" fmla="*/ 986437 h 3988867"/>
                <a:gd name="csX119" fmla="*/ 5020653 w 6693747"/>
                <a:gd name="csY119" fmla="*/ 1048367 h 3988867"/>
                <a:gd name="csX120" fmla="*/ 5161681 w 6693747"/>
                <a:gd name="csY120" fmla="*/ 1121284 h 3988867"/>
                <a:gd name="csX121" fmla="*/ 5399768 w 6693747"/>
                <a:gd name="csY121" fmla="*/ 1205655 h 3988867"/>
                <a:gd name="csX122" fmla="*/ 5886782 w 6693747"/>
                <a:gd name="csY122" fmla="*/ 1281675 h 3988867"/>
                <a:gd name="csX123" fmla="*/ 6058479 w 6693747"/>
                <a:gd name="csY123" fmla="*/ 1222849 h 3988867"/>
                <a:gd name="csX124" fmla="*/ 6082252 w 6693747"/>
                <a:gd name="csY124" fmla="*/ 1124043 h 3988867"/>
                <a:gd name="csX125" fmla="*/ 6047887 w 6693747"/>
                <a:gd name="csY125" fmla="*/ 1083126 h 3988867"/>
                <a:gd name="csX126" fmla="*/ 5948613 w 6693747"/>
                <a:gd name="csY126" fmla="*/ 1042357 h 3988867"/>
                <a:gd name="csX127" fmla="*/ 5792065 w 6693747"/>
                <a:gd name="csY127" fmla="*/ 1015801 h 3988867"/>
                <a:gd name="csX128" fmla="*/ 5379938 w 6693747"/>
                <a:gd name="csY128" fmla="*/ 907855 h 3988867"/>
                <a:gd name="csX129" fmla="*/ 5010799 w 6693747"/>
                <a:gd name="csY129" fmla="*/ 722903 h 3988867"/>
                <a:gd name="csX130" fmla="*/ 4986781 w 6693747"/>
                <a:gd name="csY130" fmla="*/ 706695 h 3988867"/>
                <a:gd name="csX131" fmla="*/ 4886521 w 6693747"/>
                <a:gd name="csY131" fmla="*/ 962087 h 3988867"/>
                <a:gd name="csX132" fmla="*/ 5981498 w 6693747"/>
                <a:gd name="csY132" fmla="*/ 860287 h 3988867"/>
                <a:gd name="csX133" fmla="*/ 5795389 w 6693747"/>
                <a:gd name="csY133" fmla="*/ 817966 h 3988867"/>
                <a:gd name="csX134" fmla="*/ 5374519 w 6693747"/>
                <a:gd name="csY134" fmla="*/ 675680 h 3988867"/>
                <a:gd name="csX135" fmla="*/ 5060560 w 6693747"/>
                <a:gd name="csY135" fmla="*/ 499154 h 3988867"/>
                <a:gd name="csX136" fmla="*/ 5034571 w 6693747"/>
                <a:gd name="csY136" fmla="*/ 482242 h 3988867"/>
                <a:gd name="csX137" fmla="*/ 4985795 w 6693747"/>
                <a:gd name="csY137" fmla="*/ 639234 h 3988867"/>
                <a:gd name="csX138" fmla="*/ 5041344 w 6693747"/>
                <a:gd name="csY138" fmla="*/ 678944 h 3988867"/>
                <a:gd name="csX139" fmla="*/ 5301232 w 6693747"/>
                <a:gd name="csY139" fmla="*/ 819321 h 3988867"/>
                <a:gd name="csX140" fmla="*/ 5650665 w 6693747"/>
                <a:gd name="csY140" fmla="*/ 924003 h 3988867"/>
                <a:gd name="csX141" fmla="*/ 5838130 w 6693747"/>
                <a:gd name="csY141" fmla="*/ 962924 h 3988867"/>
                <a:gd name="csX142" fmla="*/ 5867936 w 6693747"/>
                <a:gd name="csY142" fmla="*/ 958195 h 3988867"/>
                <a:gd name="csX143" fmla="*/ 5981498 w 6693747"/>
                <a:gd name="csY143" fmla="*/ 860287 h 3988867"/>
                <a:gd name="csX144" fmla="*/ 5904764 w 6693747"/>
                <a:gd name="csY144" fmla="*/ 698762 h 3988867"/>
                <a:gd name="csX145" fmla="*/ 5998374 w 6693747"/>
                <a:gd name="csY145" fmla="*/ 774290 h 3988867"/>
                <a:gd name="csX146" fmla="*/ 6115754 w 6693747"/>
                <a:gd name="csY146" fmla="*/ 807275 h 3988867"/>
                <a:gd name="csX147" fmla="*/ 6231903 w 6693747"/>
                <a:gd name="csY147" fmla="*/ 780954 h 3988867"/>
                <a:gd name="csX148" fmla="*/ 6204805 w 6693747"/>
                <a:gd name="csY148" fmla="*/ 749595 h 3988867"/>
                <a:gd name="csX149" fmla="*/ 6167116 w 6693747"/>
                <a:gd name="csY149" fmla="*/ 680373 h 3988867"/>
                <a:gd name="csX150" fmla="*/ 6222789 w 6693747"/>
                <a:gd name="csY150" fmla="*/ 617926 h 3988867"/>
                <a:gd name="csX151" fmla="*/ 6281910 w 6693747"/>
                <a:gd name="csY151" fmla="*/ 599598 h 3988867"/>
                <a:gd name="csX152" fmla="*/ 6292010 w 6693747"/>
                <a:gd name="csY152" fmla="*/ 564064 h 3988867"/>
                <a:gd name="csX153" fmla="*/ 6259863 w 6693747"/>
                <a:gd name="csY153" fmla="*/ 547719 h 3988867"/>
                <a:gd name="csX154" fmla="*/ 6229562 w 6693747"/>
                <a:gd name="csY154" fmla="*/ 557770 h 3988867"/>
                <a:gd name="csX155" fmla="*/ 6178078 w 6693747"/>
                <a:gd name="csY155" fmla="*/ 558829 h 3988867"/>
                <a:gd name="csX156" fmla="*/ 6076217 w 6693747"/>
                <a:gd name="csY156" fmla="*/ 474458 h 3988867"/>
                <a:gd name="csX157" fmla="*/ 6026579 w 6693747"/>
                <a:gd name="csY157" fmla="*/ 394607 h 3988867"/>
                <a:gd name="csX158" fmla="*/ 5969305 w 6693747"/>
                <a:gd name="csY158" fmla="*/ 341804 h 3988867"/>
                <a:gd name="csX159" fmla="*/ 5958344 w 6693747"/>
                <a:gd name="csY159" fmla="*/ 351140 h 3988867"/>
                <a:gd name="csX160" fmla="*/ 5896759 w 6693747"/>
                <a:gd name="csY160" fmla="*/ 456611 h 3988867"/>
                <a:gd name="csX161" fmla="*/ 5824704 w 6693747"/>
                <a:gd name="csY161" fmla="*/ 541487 h 3988867"/>
                <a:gd name="csX162" fmla="*/ 5798223 w 6693747"/>
                <a:gd name="csY162" fmla="*/ 573905 h 3988867"/>
                <a:gd name="csX163" fmla="*/ 5822364 w 6693747"/>
                <a:gd name="csY163" fmla="*/ 580618 h 3988867"/>
                <a:gd name="csX164" fmla="*/ 5872863 w 6693747"/>
                <a:gd name="csY164" fmla="*/ 629184 h 3988867"/>
                <a:gd name="csX165" fmla="*/ 5879022 w 6693747"/>
                <a:gd name="csY165" fmla="*/ 649285 h 3988867"/>
                <a:gd name="csX166" fmla="*/ 5964009 w 6693747"/>
                <a:gd name="csY166" fmla="*/ 594425 h 3988867"/>
                <a:gd name="csX167" fmla="*/ 5988520 w 6693747"/>
                <a:gd name="csY167" fmla="*/ 567944 h 3988867"/>
                <a:gd name="csX168" fmla="*/ 6020914 w 6693747"/>
                <a:gd name="csY168" fmla="*/ 568313 h 3988867"/>
                <a:gd name="csX169" fmla="*/ 6027072 w 6693747"/>
                <a:gd name="csY169" fmla="*/ 597332 h 3988867"/>
                <a:gd name="csX170" fmla="*/ 6010321 w 6693747"/>
                <a:gd name="csY170" fmla="*/ 624664 h 3988867"/>
                <a:gd name="csX171" fmla="*/ 5904641 w 6693747"/>
                <a:gd name="csY171" fmla="*/ 699119 h 3988867"/>
                <a:gd name="csX172" fmla="*/ 5501383 w 6693747"/>
                <a:gd name="csY172" fmla="*/ 3621654 h 3988867"/>
                <a:gd name="csX173" fmla="*/ 5284358 w 6693747"/>
                <a:gd name="csY173" fmla="*/ 3567287 h 3988867"/>
                <a:gd name="csX174" fmla="*/ 5258986 w 6693747"/>
                <a:gd name="csY174" fmla="*/ 3574160 h 3988867"/>
                <a:gd name="csX175" fmla="*/ 5052430 w 6693747"/>
                <a:gd name="csY175" fmla="*/ 3677783 h 3988867"/>
                <a:gd name="csX176" fmla="*/ 4947736 w 6693747"/>
                <a:gd name="csY176" fmla="*/ 3704954 h 3988867"/>
                <a:gd name="csX177" fmla="*/ 4913124 w 6693747"/>
                <a:gd name="csY177" fmla="*/ 3730019 h 3988867"/>
                <a:gd name="csX178" fmla="*/ 5458150 w 6693747"/>
                <a:gd name="csY178" fmla="*/ 3856157 h 3988867"/>
                <a:gd name="csX179" fmla="*/ 5501383 w 6693747"/>
                <a:gd name="csY179" fmla="*/ 3621642 h 3988867"/>
                <a:gd name="csX180" fmla="*/ 6543277 w 6693747"/>
                <a:gd name="csY180" fmla="*/ 3530903 h 3988867"/>
                <a:gd name="csX181" fmla="*/ 6325389 w 6693747"/>
                <a:gd name="csY181" fmla="*/ 3617688 h 3988867"/>
                <a:gd name="csX182" fmla="*/ 6309131 w 6693747"/>
                <a:gd name="csY182" fmla="*/ 3634809 h 3988867"/>
                <a:gd name="csX183" fmla="*/ 6200125 w 6693747"/>
                <a:gd name="csY183" fmla="*/ 3793575 h 3988867"/>
                <a:gd name="csX184" fmla="*/ 6132751 w 6693747"/>
                <a:gd name="csY184" fmla="*/ 3873635 h 3988867"/>
                <a:gd name="csX185" fmla="*/ 6123637 w 6693747"/>
                <a:gd name="csY185" fmla="*/ 3913554 h 3988867"/>
                <a:gd name="csX186" fmla="*/ 6635408 w 6693747"/>
                <a:gd name="csY186" fmla="*/ 3685136 h 3988867"/>
                <a:gd name="csX187" fmla="*/ 6543400 w 6693747"/>
                <a:gd name="csY187" fmla="*/ 3530903 h 3988867"/>
                <a:gd name="csX188" fmla="*/ 4776529 w 6693747"/>
                <a:gd name="csY188" fmla="*/ 768353 h 3988867"/>
                <a:gd name="csX189" fmla="*/ 4758054 w 6693747"/>
                <a:gd name="csY189" fmla="*/ 783922 h 3988867"/>
                <a:gd name="csX190" fmla="*/ 4726892 w 6693747"/>
                <a:gd name="csY190" fmla="*/ 777554 h 3988867"/>
                <a:gd name="csX191" fmla="*/ 4615671 w 6693747"/>
                <a:gd name="csY191" fmla="*/ 735220 h 3988867"/>
                <a:gd name="csX192" fmla="*/ 4597687 w 6693747"/>
                <a:gd name="csY192" fmla="*/ 740098 h 3988867"/>
                <a:gd name="csX193" fmla="*/ 4604092 w 6693747"/>
                <a:gd name="csY193" fmla="*/ 755322 h 3988867"/>
                <a:gd name="csX194" fmla="*/ 4622814 w 6693747"/>
                <a:gd name="csY194" fmla="*/ 765865 h 3988867"/>
                <a:gd name="csX195" fmla="*/ 4713343 w 6693747"/>
                <a:gd name="csY195" fmla="*/ 801757 h 3988867"/>
                <a:gd name="csX196" fmla="*/ 4764089 w 6693747"/>
                <a:gd name="csY196" fmla="*/ 828731 h 3988867"/>
                <a:gd name="csX197" fmla="*/ 4771356 w 6693747"/>
                <a:gd name="csY197" fmla="*/ 845987 h 3988867"/>
                <a:gd name="csX198" fmla="*/ 4756329 w 6693747"/>
                <a:gd name="csY198" fmla="*/ 858526 h 3988867"/>
                <a:gd name="csX199" fmla="*/ 4731696 w 6693747"/>
                <a:gd name="csY199" fmla="*/ 855545 h 3988867"/>
                <a:gd name="csX200" fmla="*/ 4664199 w 6693747"/>
                <a:gd name="csY200" fmla="*/ 843167 h 3988867"/>
                <a:gd name="csX201" fmla="*/ 4643137 w 6693747"/>
                <a:gd name="csY201" fmla="*/ 850877 h 3988867"/>
                <a:gd name="csX202" fmla="*/ 4655084 w 6693747"/>
                <a:gd name="csY202" fmla="*/ 871274 h 3988867"/>
                <a:gd name="csX203" fmla="*/ 4668263 w 6693747"/>
                <a:gd name="csY203" fmla="*/ 876570 h 3988867"/>
                <a:gd name="csX204" fmla="*/ 4782565 w 6693747"/>
                <a:gd name="csY204" fmla="*/ 909629 h 3988867"/>
                <a:gd name="csX205" fmla="*/ 4834542 w 6693747"/>
                <a:gd name="csY205" fmla="*/ 913447 h 3988867"/>
                <a:gd name="csX206" fmla="*/ 4871616 w 6693747"/>
                <a:gd name="csY206" fmla="*/ 798924 h 3988867"/>
                <a:gd name="csX207" fmla="*/ 4925318 w 6693747"/>
                <a:gd name="csY207" fmla="*/ 690350 h 3988867"/>
                <a:gd name="csX208" fmla="*/ 4829861 w 6693747"/>
                <a:gd name="csY208" fmla="*/ 554223 h 3988867"/>
                <a:gd name="csX209" fmla="*/ 4796976 w 6693747"/>
                <a:gd name="csY209" fmla="*/ 546648 h 3988867"/>
                <a:gd name="csX210" fmla="*/ 4812249 w 6693747"/>
                <a:gd name="csY210" fmla="*/ 577305 h 3988867"/>
                <a:gd name="csX211" fmla="*/ 4840455 w 6693747"/>
                <a:gd name="csY211" fmla="*/ 619417 h 3988867"/>
                <a:gd name="csX212" fmla="*/ 4854495 w 6693747"/>
                <a:gd name="csY212" fmla="*/ 648361 h 3988867"/>
                <a:gd name="csX213" fmla="*/ 4851294 w 6693747"/>
                <a:gd name="csY213" fmla="*/ 674202 h 3988867"/>
                <a:gd name="csX214" fmla="*/ 4825674 w 6693747"/>
                <a:gd name="csY214" fmla="*/ 675619 h 3988867"/>
                <a:gd name="csX215" fmla="*/ 4795868 w 6693747"/>
                <a:gd name="csY215" fmla="*/ 655518 h 3988867"/>
                <a:gd name="csX216" fmla="*/ 4704722 w 6693747"/>
                <a:gd name="csY216" fmla="*/ 584522 h 3988867"/>
                <a:gd name="csX217" fmla="*/ 4677624 w 6693747"/>
                <a:gd name="csY217" fmla="*/ 571134 h 3988867"/>
                <a:gd name="csX218" fmla="*/ 4687478 w 6693747"/>
                <a:gd name="csY218" fmla="*/ 607026 h 3988867"/>
                <a:gd name="csX219" fmla="*/ 4786630 w 6693747"/>
                <a:gd name="csY219" fmla="*/ 691335 h 3988867"/>
                <a:gd name="csX220" fmla="*/ 4800548 w 6693747"/>
                <a:gd name="csY220" fmla="*/ 727707 h 3988867"/>
                <a:gd name="csX221" fmla="*/ 4760025 w 6693747"/>
                <a:gd name="csY221" fmla="*/ 721130 h 3988867"/>
                <a:gd name="csX222" fmla="*/ 4646216 w 6693747"/>
                <a:gd name="csY222" fmla="*/ 658067 h 3988867"/>
                <a:gd name="csX223" fmla="*/ 4603477 w 6693747"/>
                <a:gd name="csY223" fmla="*/ 657500 h 3988867"/>
                <a:gd name="csX224" fmla="*/ 4623799 w 6693747"/>
                <a:gd name="csY224" fmla="*/ 675976 h 3988867"/>
                <a:gd name="csX225" fmla="*/ 4745860 w 6693747"/>
                <a:gd name="csY225" fmla="*/ 745973 h 3988867"/>
                <a:gd name="csX226" fmla="*/ 4776529 w 6693747"/>
                <a:gd name="csY226" fmla="*/ 768205 h 3988867"/>
                <a:gd name="csX227" fmla="*/ 4732805 w 6693747"/>
                <a:gd name="csY227" fmla="*/ 486910 h 3988867"/>
                <a:gd name="csX228" fmla="*/ 4649172 w 6693747"/>
                <a:gd name="csY228" fmla="*/ 470553 h 3988867"/>
                <a:gd name="csX229" fmla="*/ 4570590 w 6693747"/>
                <a:gd name="csY229" fmla="*/ 450390 h 3988867"/>
                <a:gd name="csX230" fmla="*/ 4735761 w 6693747"/>
                <a:gd name="csY230" fmla="*/ 553385 h 3988867"/>
                <a:gd name="csX231" fmla="*/ 4758301 w 6693747"/>
                <a:gd name="csY231" fmla="*/ 553804 h 3988867"/>
                <a:gd name="csX232" fmla="*/ 4754237 w 6693747"/>
                <a:gd name="csY232" fmla="*/ 527963 h 3988867"/>
                <a:gd name="csX233" fmla="*/ 4803258 w 6693747"/>
                <a:gd name="csY233" fmla="*/ 479619 h 3988867"/>
                <a:gd name="csX234" fmla="*/ 4843658 w 6693747"/>
                <a:gd name="csY234" fmla="*/ 501494 h 3988867"/>
                <a:gd name="csX235" fmla="*/ 4894280 w 6693747"/>
                <a:gd name="csY235" fmla="*/ 557979 h 3988867"/>
                <a:gd name="csX236" fmla="*/ 4936650 w 6693747"/>
                <a:gd name="csY236" fmla="*/ 611915 h 3988867"/>
                <a:gd name="csX237" fmla="*/ 4980129 w 6693747"/>
                <a:gd name="csY237" fmla="*/ 466095 h 3988867"/>
                <a:gd name="csX238" fmla="*/ 4972863 w 6693747"/>
                <a:gd name="csY238" fmla="*/ 439700 h 3988867"/>
                <a:gd name="csX239" fmla="*/ 4907952 w 6693747"/>
                <a:gd name="csY239" fmla="*/ 318513 h 3988867"/>
                <a:gd name="csX240" fmla="*/ 4894404 w 6693747"/>
                <a:gd name="csY240" fmla="*/ 292967 h 3988867"/>
                <a:gd name="csX241" fmla="*/ 4867922 w 6693747"/>
                <a:gd name="csY241" fmla="*/ 275268 h 3988867"/>
                <a:gd name="csX242" fmla="*/ 4864843 w 6693747"/>
                <a:gd name="csY242" fmla="*/ 304139 h 3988867"/>
                <a:gd name="csX243" fmla="*/ 4880116 w 6693747"/>
                <a:gd name="csY243" fmla="*/ 352421 h 3988867"/>
                <a:gd name="csX244" fmla="*/ 4865213 w 6693747"/>
                <a:gd name="csY244" fmla="*/ 406715 h 3988867"/>
                <a:gd name="csX245" fmla="*/ 4817914 w 6693747"/>
                <a:gd name="csY245" fmla="*/ 385825 h 3988867"/>
                <a:gd name="csX246" fmla="*/ 4754113 w 6693747"/>
                <a:gd name="csY246" fmla="*/ 307194 h 3988867"/>
                <a:gd name="csX247" fmla="*/ 4723074 w 6693747"/>
                <a:gd name="csY247" fmla="*/ 300247 h 3988867"/>
                <a:gd name="csX248" fmla="*/ 4732065 w 6693747"/>
                <a:gd name="csY248" fmla="*/ 321703 h 3988867"/>
                <a:gd name="csX249" fmla="*/ 4775051 w 6693747"/>
                <a:gd name="csY249" fmla="*/ 384408 h 3988867"/>
                <a:gd name="csX250" fmla="*/ 4789709 w 6693747"/>
                <a:gd name="csY250" fmla="*/ 416482 h 3988867"/>
                <a:gd name="csX251" fmla="*/ 4775175 w 6693747"/>
                <a:gd name="csY251" fmla="*/ 445993 h 3988867"/>
                <a:gd name="csX252" fmla="*/ 4745490 w 6693747"/>
                <a:gd name="csY252" fmla="*/ 444934 h 3988867"/>
                <a:gd name="csX253" fmla="*/ 4727138 w 6693747"/>
                <a:gd name="csY253" fmla="*/ 428011 h 3988867"/>
                <a:gd name="csX254" fmla="*/ 4650774 w 6693747"/>
                <a:gd name="csY254" fmla="*/ 356240 h 3988867"/>
                <a:gd name="csX255" fmla="*/ 4628233 w 6693747"/>
                <a:gd name="csY255" fmla="*/ 344502 h 3988867"/>
                <a:gd name="csX256" fmla="*/ 4646955 w 6693747"/>
                <a:gd name="csY256" fmla="*/ 388374 h 3988867"/>
                <a:gd name="csX257" fmla="*/ 4707185 w 6693747"/>
                <a:gd name="csY257" fmla="*/ 450822 h 3988867"/>
                <a:gd name="csX258" fmla="*/ 4732805 w 6693747"/>
                <a:gd name="csY258" fmla="*/ 486837 h 3988867"/>
                <a:gd name="csX259" fmla="*/ 5928166 w 6693747"/>
                <a:gd name="csY259" fmla="*/ 974601 h 3988867"/>
                <a:gd name="csX260" fmla="*/ 6033846 w 6693747"/>
                <a:gd name="csY260" fmla="*/ 1005751 h 3988867"/>
                <a:gd name="csX261" fmla="*/ 6051706 w 6693747"/>
                <a:gd name="csY261" fmla="*/ 1005480 h 3988867"/>
                <a:gd name="csX262" fmla="*/ 6210842 w 6693747"/>
                <a:gd name="csY262" fmla="*/ 975389 h 3988867"/>
                <a:gd name="csX263" fmla="*/ 6346205 w 6693747"/>
                <a:gd name="csY263" fmla="*/ 927833 h 3988867"/>
                <a:gd name="csX264" fmla="*/ 6382540 w 6693747"/>
                <a:gd name="csY264" fmla="*/ 887409 h 3988867"/>
                <a:gd name="csX265" fmla="*/ 6336228 w 6693747"/>
                <a:gd name="csY265" fmla="*/ 846554 h 3988867"/>
                <a:gd name="csX266" fmla="*/ 6315166 w 6693747"/>
                <a:gd name="csY266" fmla="*/ 842021 h 3988867"/>
                <a:gd name="csX267" fmla="*/ 6243481 w 6693747"/>
                <a:gd name="csY267" fmla="*/ 842600 h 3988867"/>
                <a:gd name="csX268" fmla="*/ 6072276 w 6693747"/>
                <a:gd name="csY268" fmla="*/ 884428 h 3988867"/>
                <a:gd name="csX269" fmla="*/ 5928166 w 6693747"/>
                <a:gd name="csY269" fmla="*/ 974675 h 3988867"/>
                <a:gd name="csX270" fmla="*/ 929470 w 6693747"/>
                <a:gd name="csY270" fmla="*/ 3013824 h 3988867"/>
                <a:gd name="csX271" fmla="*/ 924926 w 6693747"/>
                <a:gd name="csY271" fmla="*/ 3006815 h 3988867"/>
                <a:gd name="csX272" fmla="*/ 923743 w 6693747"/>
                <a:gd name="csY272" fmla="*/ 3006680 h 3988867"/>
                <a:gd name="csX273" fmla="*/ 869179 w 6693747"/>
                <a:gd name="csY273" fmla="*/ 3006680 h 3988867"/>
                <a:gd name="csX274" fmla="*/ 731783 w 6693747"/>
                <a:gd name="csY274" fmla="*/ 3007173 h 3988867"/>
                <a:gd name="csX275" fmla="*/ 684412 w 6693747"/>
                <a:gd name="csY275" fmla="*/ 2962856 h 3988867"/>
                <a:gd name="csX276" fmla="*/ 687590 w 6693747"/>
                <a:gd name="csY276" fmla="*/ 2499578 h 3988867"/>
                <a:gd name="csX277" fmla="*/ 740405 w 6693747"/>
                <a:gd name="csY277" fmla="*/ 2211065 h 3988867"/>
                <a:gd name="csX278" fmla="*/ 875744 w 6693747"/>
                <a:gd name="csY278" fmla="*/ 1666310 h 3988867"/>
                <a:gd name="csX279" fmla="*/ 920639 w 6693747"/>
                <a:gd name="csY279" fmla="*/ 1431733 h 3988867"/>
                <a:gd name="csX280" fmla="*/ 918237 w 6693747"/>
                <a:gd name="csY280" fmla="*/ 1417569 h 3988867"/>
                <a:gd name="csX281" fmla="*/ 465762 w 6693747"/>
                <a:gd name="csY281" fmla="*/ 2238101 h 3988867"/>
                <a:gd name="csX282" fmla="*/ 465762 w 6693747"/>
                <a:gd name="csY282" fmla="*/ 2243274 h 3988867"/>
                <a:gd name="csX283" fmla="*/ 513637 w 6693747"/>
                <a:gd name="csY283" fmla="*/ 2414788 h 3988867"/>
                <a:gd name="csX284" fmla="*/ 510521 w 6693747"/>
                <a:gd name="csY284" fmla="*/ 2465103 h 3988867"/>
                <a:gd name="csX285" fmla="*/ 435622 w 6693747"/>
                <a:gd name="csY285" fmla="*/ 2495402 h 3988867"/>
                <a:gd name="csX286" fmla="*/ 404337 w 6693747"/>
                <a:gd name="csY286" fmla="*/ 2469992 h 3988867"/>
                <a:gd name="csX287" fmla="*/ 396084 w 6693747"/>
                <a:gd name="csY287" fmla="*/ 2470633 h 3988867"/>
                <a:gd name="csX288" fmla="*/ 394816 w 6693747"/>
                <a:gd name="csY288" fmla="*/ 2473183 h 3988867"/>
                <a:gd name="csX289" fmla="*/ 382375 w 6693747"/>
                <a:gd name="csY289" fmla="*/ 2528116 h 3988867"/>
                <a:gd name="csX290" fmla="*/ 360709 w 6693747"/>
                <a:gd name="csY290" fmla="*/ 2585304 h 3988867"/>
                <a:gd name="csX291" fmla="*/ 293077 w 6693747"/>
                <a:gd name="csY291" fmla="*/ 2588691 h 3988867"/>
                <a:gd name="csX292" fmla="*/ 273247 w 6693747"/>
                <a:gd name="csY292" fmla="*/ 2553305 h 3988867"/>
                <a:gd name="csX293" fmla="*/ 265426 w 6693747"/>
                <a:gd name="csY293" fmla="*/ 2550718 h 3988867"/>
                <a:gd name="csX294" fmla="*/ 263209 w 6693747"/>
                <a:gd name="csY294" fmla="*/ 2552676 h 3988867"/>
                <a:gd name="csX295" fmla="*/ 242455 w 6693747"/>
                <a:gd name="csY295" fmla="*/ 2582261 h 3988867"/>
                <a:gd name="csX296" fmla="*/ 196500 w 6693747"/>
                <a:gd name="csY296" fmla="*/ 2604703 h 3988867"/>
                <a:gd name="csX297" fmla="*/ 161828 w 6693747"/>
                <a:gd name="csY297" fmla="*/ 2566976 h 3988867"/>
                <a:gd name="csX298" fmla="*/ 155546 w 6693747"/>
                <a:gd name="csY298" fmla="*/ 2527193 h 3988867"/>
                <a:gd name="csX299" fmla="*/ 149005 w 6693747"/>
                <a:gd name="csY299" fmla="*/ 2522155 h 3988867"/>
                <a:gd name="csX300" fmla="*/ 146234 w 6693747"/>
                <a:gd name="csY300" fmla="*/ 2523288 h 3988867"/>
                <a:gd name="csX301" fmla="*/ 135075 w 6693747"/>
                <a:gd name="csY301" fmla="*/ 2532132 h 3988867"/>
                <a:gd name="csX302" fmla="*/ 122857 w 6693747"/>
                <a:gd name="csY302" fmla="*/ 2543254 h 3988867"/>
                <a:gd name="csX303" fmla="*/ 49854 w 6693747"/>
                <a:gd name="csY303" fmla="*/ 2502201 h 3988867"/>
                <a:gd name="csX304" fmla="*/ 55298 w 6693747"/>
                <a:gd name="csY304" fmla="*/ 2479969 h 3988867"/>
                <a:gd name="csX305" fmla="*/ 66100 w 6693747"/>
                <a:gd name="csY305" fmla="*/ 2449251 h 3988867"/>
                <a:gd name="csX306" fmla="*/ 75769 w 6693747"/>
                <a:gd name="csY306" fmla="*/ 2425183 h 3988867"/>
                <a:gd name="csX307" fmla="*/ 72530 w 6693747"/>
                <a:gd name="csY307" fmla="*/ 2417510 h 3988867"/>
                <a:gd name="csX308" fmla="*/ 69697 w 6693747"/>
                <a:gd name="csY308" fmla="*/ 2417116 h 3988867"/>
                <a:gd name="csX309" fmla="*/ 49300 w 6693747"/>
                <a:gd name="csY309" fmla="*/ 2419111 h 3988867"/>
                <a:gd name="csX310" fmla="*/ 5525 w 6693747"/>
                <a:gd name="csY310" fmla="*/ 2399281 h 3988867"/>
                <a:gd name="csX311" fmla="*/ 10255 w 6693747"/>
                <a:gd name="csY311" fmla="*/ 2352205 h 3988867"/>
                <a:gd name="csX312" fmla="*/ 46750 w 6693747"/>
                <a:gd name="csY312" fmla="*/ 2312212 h 3988867"/>
                <a:gd name="csX313" fmla="*/ 145384 w 6693747"/>
                <a:gd name="csY313" fmla="*/ 2227065 h 3988867"/>
                <a:gd name="csX314" fmla="*/ 184984 w 6693747"/>
                <a:gd name="csY314" fmla="*/ 2172488 h 3988867"/>
                <a:gd name="csX315" fmla="*/ 658362 w 6693747"/>
                <a:gd name="csY315" fmla="*/ 1195888 h 3988867"/>
                <a:gd name="csX316" fmla="*/ 781840 w 6693747"/>
                <a:gd name="csY316" fmla="*/ 1008522 h 3988867"/>
                <a:gd name="csX317" fmla="*/ 920652 w 6693747"/>
                <a:gd name="csY317" fmla="*/ 878134 h 3988867"/>
                <a:gd name="csX318" fmla="*/ 965055 w 6693747"/>
                <a:gd name="csY318" fmla="*/ 859720 h 3988867"/>
                <a:gd name="csX319" fmla="*/ 968651 w 6693747"/>
                <a:gd name="csY319" fmla="*/ 853069 h 3988867"/>
                <a:gd name="csX320" fmla="*/ 942884 w 6693747"/>
                <a:gd name="csY320" fmla="*/ 724111 h 3988867"/>
                <a:gd name="csX321" fmla="*/ 1087399 w 6693747"/>
                <a:gd name="csY321" fmla="*/ 257568 h 3988867"/>
                <a:gd name="csX322" fmla="*/ 1297576 w 6693747"/>
                <a:gd name="csY322" fmla="*/ 129952 h 3988867"/>
                <a:gd name="csX323" fmla="*/ 1610833 w 6693747"/>
                <a:gd name="csY323" fmla="*/ 210345 h 3988867"/>
                <a:gd name="csX324" fmla="*/ 1737698 w 6693747"/>
                <a:gd name="csY324" fmla="*/ 397071 h 3988867"/>
                <a:gd name="csX325" fmla="*/ 1694355 w 6693747"/>
                <a:gd name="csY325" fmla="*/ 464543 h 3988867"/>
                <a:gd name="csX326" fmla="*/ 1672960 w 6693747"/>
                <a:gd name="csY326" fmla="*/ 466735 h 3988867"/>
                <a:gd name="csX327" fmla="*/ 1666186 w 6693747"/>
                <a:gd name="csY327" fmla="*/ 470763 h 3988867"/>
                <a:gd name="csX328" fmla="*/ 1671273 w 6693747"/>
                <a:gd name="csY328" fmla="*/ 514020 h 3988867"/>
                <a:gd name="csX329" fmla="*/ 1675152 w 6693747"/>
                <a:gd name="csY329" fmla="*/ 518824 h 3988867"/>
                <a:gd name="csX330" fmla="*/ 1697249 w 6693747"/>
                <a:gd name="csY330" fmla="*/ 526411 h 3988867"/>
                <a:gd name="csX331" fmla="*/ 1736787 w 6693747"/>
                <a:gd name="csY331" fmla="*/ 568523 h 3988867"/>
                <a:gd name="csX332" fmla="*/ 1709738 w 6693747"/>
                <a:gd name="csY332" fmla="*/ 627903 h 3988867"/>
                <a:gd name="csX333" fmla="*/ 1697101 w 6693747"/>
                <a:gd name="csY333" fmla="*/ 634714 h 3988867"/>
                <a:gd name="csX334" fmla="*/ 1643092 w 6693747"/>
                <a:gd name="csY334" fmla="*/ 689130 h 3988867"/>
                <a:gd name="csX335" fmla="*/ 1537757 w 6693747"/>
                <a:gd name="csY335" fmla="*/ 811734 h 3988867"/>
                <a:gd name="csX336" fmla="*/ 1535761 w 6693747"/>
                <a:gd name="csY336" fmla="*/ 819777 h 3988867"/>
                <a:gd name="csX337" fmla="*/ 1538471 w 6693747"/>
                <a:gd name="csY337" fmla="*/ 822141 h 3988867"/>
                <a:gd name="csX338" fmla="*/ 1559854 w 6693747"/>
                <a:gd name="csY338" fmla="*/ 830492 h 3988867"/>
                <a:gd name="csX339" fmla="*/ 1883704 w 6693747"/>
                <a:gd name="csY339" fmla="*/ 829581 h 3988867"/>
                <a:gd name="csX340" fmla="*/ 2156931 w 6693747"/>
                <a:gd name="csY340" fmla="*/ 725737 h 3988867"/>
                <a:gd name="csX341" fmla="*/ 2700553 w 6693747"/>
                <a:gd name="csY341" fmla="*/ 357225 h 3988867"/>
                <a:gd name="csX342" fmla="*/ 2869210 w 6693747"/>
                <a:gd name="csY342" fmla="*/ 215949 h 3988867"/>
                <a:gd name="csX343" fmla="*/ 2881070 w 6693747"/>
                <a:gd name="csY343" fmla="*/ 206822 h 3988867"/>
                <a:gd name="csX344" fmla="*/ 2960638 w 6693747"/>
                <a:gd name="csY344" fmla="*/ 199383 h 3988867"/>
                <a:gd name="csX345" fmla="*/ 2983166 w 6693747"/>
                <a:gd name="csY345" fmla="*/ 271363 h 3988867"/>
                <a:gd name="csX346" fmla="*/ 2960429 w 6693747"/>
                <a:gd name="csY346" fmla="*/ 316111 h 3988867"/>
                <a:gd name="csX347" fmla="*/ 2929365 w 6693747"/>
                <a:gd name="csY347" fmla="*/ 356597 h 3988867"/>
                <a:gd name="csX348" fmla="*/ 2930178 w 6693747"/>
                <a:gd name="csY348" fmla="*/ 364714 h 3988867"/>
                <a:gd name="csX349" fmla="*/ 2931065 w 6693747"/>
                <a:gd name="csY349" fmla="*/ 365305 h 3988867"/>
                <a:gd name="csX350" fmla="*/ 2964875 w 6693747"/>
                <a:gd name="csY350" fmla="*/ 435376 h 3988867"/>
                <a:gd name="csX351" fmla="*/ 2972007 w 6693747"/>
                <a:gd name="csY351" fmla="*/ 454344 h 3988867"/>
                <a:gd name="csX352" fmla="*/ 2981959 w 6693747"/>
                <a:gd name="csY352" fmla="*/ 537656 h 3988867"/>
                <a:gd name="csX353" fmla="*/ 2982600 w 6693747"/>
                <a:gd name="csY353" fmla="*/ 544036 h 3988867"/>
                <a:gd name="csX354" fmla="*/ 2955699 w 6693747"/>
                <a:gd name="csY354" fmla="*/ 661109 h 3988867"/>
                <a:gd name="csX355" fmla="*/ 2752506 w 6693747"/>
                <a:gd name="csY355" fmla="*/ 759288 h 3988867"/>
                <a:gd name="csX356" fmla="*/ 2725618 w 6693747"/>
                <a:gd name="csY356" fmla="*/ 775214 h 3988867"/>
                <a:gd name="csX357" fmla="*/ 2105323 w 6693747"/>
                <a:gd name="csY357" fmla="*/ 1139895 h 3988867"/>
                <a:gd name="csX358" fmla="*/ 1849105 w 6693747"/>
                <a:gd name="csY358" fmla="*/ 1199854 h 3988867"/>
                <a:gd name="csX359" fmla="*/ 1826799 w 6693747"/>
                <a:gd name="csY359" fmla="*/ 1203820 h 3988867"/>
                <a:gd name="csX360" fmla="*/ 1822070 w 6693747"/>
                <a:gd name="csY360" fmla="*/ 1210249 h 3988867"/>
                <a:gd name="csX361" fmla="*/ 1839585 w 6693747"/>
                <a:gd name="csY361" fmla="*/ 1353163 h 3988867"/>
                <a:gd name="csX362" fmla="*/ 1974985 w 6693747"/>
                <a:gd name="csY362" fmla="*/ 1972091 h 3988867"/>
                <a:gd name="csX363" fmla="*/ 2036902 w 6693747"/>
                <a:gd name="csY363" fmla="*/ 2686944 h 3988867"/>
                <a:gd name="csX364" fmla="*/ 1991367 w 6693747"/>
                <a:gd name="csY364" fmla="*/ 2947226 h 3988867"/>
                <a:gd name="csX365" fmla="*/ 1982473 w 6693747"/>
                <a:gd name="csY365" fmla="*/ 2989769 h 3988867"/>
                <a:gd name="csX366" fmla="*/ 1938280 w 6693747"/>
                <a:gd name="csY366" fmla="*/ 3024306 h 3988867"/>
                <a:gd name="csX367" fmla="*/ 1771940 w 6693747"/>
                <a:gd name="csY367" fmla="*/ 3021965 h 3988867"/>
                <a:gd name="csX368" fmla="*/ 1713199 w 6693747"/>
                <a:gd name="csY368" fmla="*/ 3021965 h 3988867"/>
                <a:gd name="csX369" fmla="*/ 1707558 w 6693747"/>
                <a:gd name="csY369" fmla="*/ 3026214 h 3988867"/>
                <a:gd name="csX370" fmla="*/ 1678121 w 6693747"/>
                <a:gd name="csY370" fmla="*/ 3192617 h 3988867"/>
                <a:gd name="csX371" fmla="*/ 1726761 w 6693747"/>
                <a:gd name="csY371" fmla="*/ 3604300 h 3988867"/>
                <a:gd name="csX372" fmla="*/ 1772087 w 6693747"/>
                <a:gd name="csY372" fmla="*/ 3710694 h 3988867"/>
                <a:gd name="csX373" fmla="*/ 1854057 w 6693747"/>
                <a:gd name="csY373" fmla="*/ 3810707 h 3988867"/>
                <a:gd name="csX374" fmla="*/ 1873752 w 6693747"/>
                <a:gd name="csY374" fmla="*/ 3831646 h 3988867"/>
                <a:gd name="csX375" fmla="*/ 1853490 w 6693747"/>
                <a:gd name="csY375" fmla="*/ 3885668 h 3988867"/>
                <a:gd name="csX376" fmla="*/ 1810627 w 6693747"/>
                <a:gd name="csY376" fmla="*/ 3888501 h 3988867"/>
                <a:gd name="csX377" fmla="*/ 1542141 w 6693747"/>
                <a:gd name="csY377" fmla="*/ 3807456 h 3988867"/>
                <a:gd name="csX378" fmla="*/ 1441253 w 6693747"/>
                <a:gd name="csY378" fmla="*/ 3741978 h 3988867"/>
                <a:gd name="csX379" fmla="*/ 1433173 w 6693747"/>
                <a:gd name="csY379" fmla="*/ 3743617 h 3988867"/>
                <a:gd name="csX380" fmla="*/ 1433136 w 6693747"/>
                <a:gd name="csY380" fmla="*/ 3743678 h 3988867"/>
                <a:gd name="csX381" fmla="*/ 1395853 w 6693747"/>
                <a:gd name="csY381" fmla="*/ 3802085 h 3988867"/>
                <a:gd name="csX382" fmla="*/ 1362954 w 6693747"/>
                <a:gd name="csY382" fmla="*/ 3849506 h 3988867"/>
                <a:gd name="csX383" fmla="*/ 1331472 w 6693747"/>
                <a:gd name="csY383" fmla="*/ 3860973 h 3988867"/>
                <a:gd name="csX384" fmla="*/ 1303303 w 6693747"/>
                <a:gd name="csY384" fmla="*/ 3831880 h 3988867"/>
                <a:gd name="csX385" fmla="*/ 1302663 w 6693747"/>
                <a:gd name="csY385" fmla="*/ 3802997 h 3988867"/>
                <a:gd name="csX386" fmla="*/ 1320596 w 6693747"/>
                <a:gd name="csY386" fmla="*/ 3052623 h 3988867"/>
                <a:gd name="csX387" fmla="*/ 1320596 w 6693747"/>
                <a:gd name="csY387" fmla="*/ 3020906 h 3988867"/>
                <a:gd name="csX388" fmla="*/ 1314807 w 6693747"/>
                <a:gd name="csY388" fmla="*/ 3015031 h 3988867"/>
                <a:gd name="csX389" fmla="*/ 1274075 w 6693747"/>
                <a:gd name="csY389" fmla="*/ 3015031 h 3988867"/>
                <a:gd name="csX390" fmla="*/ 1268422 w 6693747"/>
                <a:gd name="csY390" fmla="*/ 3019625 h 3988867"/>
                <a:gd name="csX391" fmla="*/ 1243566 w 6693747"/>
                <a:gd name="csY391" fmla="*/ 3135159 h 3988867"/>
                <a:gd name="csX392" fmla="*/ 1103152 w 6693747"/>
                <a:gd name="csY392" fmla="*/ 3812691 h 3988867"/>
                <a:gd name="csX393" fmla="*/ 1096440 w 6693747"/>
                <a:gd name="csY393" fmla="*/ 3836906 h 3988867"/>
                <a:gd name="csX394" fmla="*/ 1069958 w 6693747"/>
                <a:gd name="csY394" fmla="*/ 3857500 h 3988867"/>
                <a:gd name="csX395" fmla="*/ 1040311 w 6693747"/>
                <a:gd name="csY395" fmla="*/ 3836906 h 3988867"/>
                <a:gd name="csX396" fmla="*/ 1019409 w 6693747"/>
                <a:gd name="csY396" fmla="*/ 3756279 h 3988867"/>
                <a:gd name="csX397" fmla="*/ 1010098 w 6693747"/>
                <a:gd name="csY397" fmla="*/ 3718404 h 3988867"/>
                <a:gd name="csX398" fmla="*/ 1003052 w 6693747"/>
                <a:gd name="csY398" fmla="*/ 3714180 h 3988867"/>
                <a:gd name="csX399" fmla="*/ 1001267 w 6693747"/>
                <a:gd name="csY399" fmla="*/ 3714955 h 3988867"/>
                <a:gd name="csX400" fmla="*/ 984047 w 6693747"/>
                <a:gd name="csY400" fmla="*/ 3726829 h 3988867"/>
                <a:gd name="csX401" fmla="*/ 738570 w 6693747"/>
                <a:gd name="csY401" fmla="*/ 3845540 h 3988867"/>
                <a:gd name="csX402" fmla="*/ 646710 w 6693747"/>
                <a:gd name="csY402" fmla="*/ 3842633 h 3988867"/>
                <a:gd name="csX403" fmla="*/ 638593 w 6693747"/>
                <a:gd name="csY403" fmla="*/ 3791518 h 3988867"/>
                <a:gd name="csX404" fmla="*/ 687873 w 6693747"/>
                <a:gd name="csY404" fmla="*/ 3721027 h 3988867"/>
                <a:gd name="csX405" fmla="*/ 887740 w 6693747"/>
                <a:gd name="csY405" fmla="*/ 3200414 h 3988867"/>
                <a:gd name="csX406" fmla="*/ 929126 w 6693747"/>
                <a:gd name="csY406" fmla="*/ 3013972 h 3988867"/>
                <a:gd name="csX407" fmla="*/ 1966239 w 6693747"/>
                <a:gd name="csY407" fmla="*/ 2783989 h 3988867"/>
                <a:gd name="csX408" fmla="*/ 1983250 w 6693747"/>
                <a:gd name="csY408" fmla="*/ 2592953 h 3988867"/>
                <a:gd name="csX409" fmla="*/ 1976758 w 6693747"/>
                <a:gd name="csY409" fmla="*/ 2587139 h 3988867"/>
                <a:gd name="csX410" fmla="*/ 1950991 w 6693747"/>
                <a:gd name="csY410" fmla="*/ 2589122 h 3988867"/>
                <a:gd name="csX411" fmla="*/ 1846851 w 6693747"/>
                <a:gd name="csY411" fmla="*/ 2585452 h 3988867"/>
                <a:gd name="csX412" fmla="*/ 1647119 w 6693747"/>
                <a:gd name="csY412" fmla="*/ 2245750 h 3988867"/>
                <a:gd name="csX413" fmla="*/ 1884898 w 6693747"/>
                <a:gd name="csY413" fmla="*/ 2021433 h 3988867"/>
                <a:gd name="csX414" fmla="*/ 1919361 w 6693747"/>
                <a:gd name="csY414" fmla="*/ 2011456 h 3988867"/>
                <a:gd name="csX415" fmla="*/ 1923450 w 6693747"/>
                <a:gd name="csY415" fmla="*/ 2004374 h 3988867"/>
                <a:gd name="csX416" fmla="*/ 1841062 w 6693747"/>
                <a:gd name="csY416" fmla="*/ 1684712 h 3988867"/>
                <a:gd name="csX417" fmla="*/ 1835347 w 6693747"/>
                <a:gd name="csY417" fmla="*/ 1680326 h 3988867"/>
                <a:gd name="csX418" fmla="*/ 1735296 w 6693747"/>
                <a:gd name="csY418" fmla="*/ 1679760 h 3988867"/>
                <a:gd name="csX419" fmla="*/ 1598048 w 6693747"/>
                <a:gd name="csY419" fmla="*/ 1564535 h 3988867"/>
                <a:gd name="csX420" fmla="*/ 1741159 w 6693747"/>
                <a:gd name="csY420" fmla="*/ 1334047 h 3988867"/>
                <a:gd name="csX421" fmla="*/ 1770671 w 6693747"/>
                <a:gd name="csY421" fmla="*/ 1328529 h 3988867"/>
                <a:gd name="csX422" fmla="*/ 1775474 w 6693747"/>
                <a:gd name="csY422" fmla="*/ 1322100 h 3988867"/>
                <a:gd name="csX423" fmla="*/ 1750976 w 6693747"/>
                <a:gd name="csY423" fmla="*/ 1106688 h 3988867"/>
                <a:gd name="csX424" fmla="*/ 1745396 w 6693747"/>
                <a:gd name="csY424" fmla="*/ 1101528 h 3988867"/>
                <a:gd name="csX425" fmla="*/ 1597272 w 6693747"/>
                <a:gd name="csY425" fmla="*/ 1007093 h 3988867"/>
                <a:gd name="csX426" fmla="*/ 1589155 w 6693747"/>
                <a:gd name="csY426" fmla="*/ 1005566 h 3988867"/>
                <a:gd name="csX427" fmla="*/ 1587529 w 6693747"/>
                <a:gd name="csY427" fmla="*/ 1007241 h 3988867"/>
                <a:gd name="csX428" fmla="*/ 1287414 w 6693747"/>
                <a:gd name="csY428" fmla="*/ 1114977 h 3988867"/>
                <a:gd name="csX429" fmla="*/ 1280357 w 6693747"/>
                <a:gd name="csY429" fmla="*/ 1118303 h 3988867"/>
                <a:gd name="csX430" fmla="*/ 996893 w 6693747"/>
                <a:gd name="csY430" fmla="*/ 1322593 h 3988867"/>
                <a:gd name="csX431" fmla="*/ 991672 w 6693747"/>
                <a:gd name="csY431" fmla="*/ 1327679 h 3988867"/>
                <a:gd name="csX432" fmla="*/ 962012 w 6693747"/>
                <a:gd name="csY432" fmla="*/ 1570262 h 3988867"/>
                <a:gd name="csX433" fmla="*/ 967148 w 6693747"/>
                <a:gd name="csY433" fmla="*/ 1576753 h 3988867"/>
                <a:gd name="csX434" fmla="*/ 967308 w 6693747"/>
                <a:gd name="csY434" fmla="*/ 1576765 h 3988867"/>
                <a:gd name="csX435" fmla="*/ 1017574 w 6693747"/>
                <a:gd name="csY435" fmla="*/ 1581015 h 3988867"/>
                <a:gd name="csX436" fmla="*/ 1118536 w 6693747"/>
                <a:gd name="csY436" fmla="*/ 1616697 h 3988867"/>
                <a:gd name="csX437" fmla="*/ 1234882 w 6693747"/>
                <a:gd name="csY437" fmla="*/ 1909311 h 3988867"/>
                <a:gd name="csX438" fmla="*/ 1029792 w 6693747"/>
                <a:gd name="csY438" fmla="*/ 2133554 h 3988867"/>
                <a:gd name="csX439" fmla="*/ 893530 w 6693747"/>
                <a:gd name="csY439" fmla="*/ 2140070 h 3988867"/>
                <a:gd name="csX440" fmla="*/ 825688 w 6693747"/>
                <a:gd name="csY440" fmla="*/ 2125979 h 3988867"/>
                <a:gd name="csX441" fmla="*/ 818914 w 6693747"/>
                <a:gd name="csY441" fmla="*/ 2129946 h 3988867"/>
                <a:gd name="csX442" fmla="*/ 762009 w 6693747"/>
                <a:gd name="csY442" fmla="*/ 2438781 h 3988867"/>
                <a:gd name="csX443" fmla="*/ 765531 w 6693747"/>
                <a:gd name="csY443" fmla="*/ 2438781 h 3988867"/>
                <a:gd name="csX444" fmla="*/ 797938 w 6693747"/>
                <a:gd name="csY444" fmla="*/ 2422708 h 3988867"/>
                <a:gd name="csX445" fmla="*/ 1061558 w 6693747"/>
                <a:gd name="csY445" fmla="*/ 2383922 h 3988867"/>
                <a:gd name="csX446" fmla="*/ 1309720 w 6693747"/>
                <a:gd name="csY446" fmla="*/ 2650424 h 3988867"/>
                <a:gd name="csX447" fmla="*/ 1241805 w 6693747"/>
                <a:gd name="csY447" fmla="*/ 2915300 h 3988867"/>
                <a:gd name="csX448" fmla="*/ 1223661 w 6693747"/>
                <a:gd name="csY448" fmla="*/ 2943112 h 3988867"/>
                <a:gd name="csX449" fmla="*/ 1228465 w 6693747"/>
                <a:gd name="csY449" fmla="*/ 2952177 h 3988867"/>
                <a:gd name="csX450" fmla="*/ 1566493 w 6693747"/>
                <a:gd name="csY450" fmla="*/ 2958114 h 3988867"/>
                <a:gd name="csX451" fmla="*/ 1572146 w 6693747"/>
                <a:gd name="csY451" fmla="*/ 2954012 h 3988867"/>
                <a:gd name="csX452" fmla="*/ 1721181 w 6693747"/>
                <a:gd name="csY452" fmla="*/ 2758653 h 3988867"/>
                <a:gd name="csX453" fmla="*/ 1957199 w 6693747"/>
                <a:gd name="csY453" fmla="*/ 2787808 h 3988867"/>
                <a:gd name="csX454" fmla="*/ 1966239 w 6693747"/>
                <a:gd name="csY454" fmla="*/ 2783989 h 3988867"/>
                <a:gd name="csX455" fmla="*/ 444157 w 6693747"/>
                <a:gd name="csY455" fmla="*/ 2415145 h 3988867"/>
                <a:gd name="csX456" fmla="*/ 454048 w 6693747"/>
                <a:gd name="csY456" fmla="*/ 2410539 h 3988867"/>
                <a:gd name="csX457" fmla="*/ 450304 w 6693747"/>
                <a:gd name="csY457" fmla="*/ 2383428 h 3988867"/>
                <a:gd name="csX458" fmla="*/ 415570 w 6693747"/>
                <a:gd name="csY458" fmla="*/ 2257352 h 3988867"/>
                <a:gd name="csX459" fmla="*/ 422209 w 6693747"/>
                <a:gd name="csY459" fmla="*/ 2193723 h 3988867"/>
                <a:gd name="csX460" fmla="*/ 665641 w 6693747"/>
                <a:gd name="csY460" fmla="*/ 1739079 h 3988867"/>
                <a:gd name="csX461" fmla="*/ 920578 w 6693747"/>
                <a:gd name="csY461" fmla="*/ 1288536 h 3988867"/>
                <a:gd name="csX462" fmla="*/ 930678 w 6693747"/>
                <a:gd name="csY462" fmla="*/ 1251523 h 3988867"/>
                <a:gd name="csX463" fmla="*/ 922130 w 6693747"/>
                <a:gd name="csY463" fmla="*/ 1037824 h 3988867"/>
                <a:gd name="csX464" fmla="*/ 911045 w 6693747"/>
                <a:gd name="csY464" fmla="*/ 962937 h 3988867"/>
                <a:gd name="csX465" fmla="*/ 904234 w 6693747"/>
                <a:gd name="csY465" fmla="*/ 958121 h 3988867"/>
                <a:gd name="csX466" fmla="*/ 902152 w 6693747"/>
                <a:gd name="csY466" fmla="*/ 958897 h 3988867"/>
                <a:gd name="csX467" fmla="*/ 893185 w 6693747"/>
                <a:gd name="csY467" fmla="*/ 965548 h 3988867"/>
                <a:gd name="csX468" fmla="*/ 798012 w 6693747"/>
                <a:gd name="csY468" fmla="*/ 1083619 h 3988867"/>
                <a:gd name="csX469" fmla="*/ 615080 w 6693747"/>
                <a:gd name="csY469" fmla="*/ 1391876 h 3988867"/>
                <a:gd name="csX470" fmla="*/ 234757 w 6693747"/>
                <a:gd name="csY470" fmla="*/ 2200953 h 3988867"/>
                <a:gd name="csX471" fmla="*/ 199887 w 6693747"/>
                <a:gd name="csY471" fmla="*/ 2250344 h 3988867"/>
                <a:gd name="csX472" fmla="*/ 148698 w 6693747"/>
                <a:gd name="csY472" fmla="*/ 2295868 h 3988867"/>
                <a:gd name="csX473" fmla="*/ 95464 w 6693747"/>
                <a:gd name="csY473" fmla="*/ 2356959 h 3988867"/>
                <a:gd name="csX474" fmla="*/ 181387 w 6693747"/>
                <a:gd name="csY474" fmla="*/ 2316671 h 3988867"/>
                <a:gd name="csX475" fmla="*/ 96523 w 6693747"/>
                <a:gd name="csY475" fmla="*/ 2507645 h 3988867"/>
                <a:gd name="csX476" fmla="*/ 234621 w 6693747"/>
                <a:gd name="csY476" fmla="*/ 2352919 h 3988867"/>
                <a:gd name="csX477" fmla="*/ 243021 w 6693747"/>
                <a:gd name="csY477" fmla="*/ 2399207 h 3988867"/>
                <a:gd name="csX478" fmla="*/ 235187 w 6693747"/>
                <a:gd name="csY478" fmla="*/ 2423348 h 3988867"/>
                <a:gd name="csX479" fmla="*/ 204124 w 6693747"/>
                <a:gd name="csY479" fmla="*/ 2550471 h 3988867"/>
                <a:gd name="csX480" fmla="*/ 234695 w 6693747"/>
                <a:gd name="csY480" fmla="*/ 2469709 h 3988867"/>
                <a:gd name="csX481" fmla="*/ 260031 w 6693747"/>
                <a:gd name="csY481" fmla="*/ 2390425 h 3988867"/>
                <a:gd name="csX482" fmla="*/ 295824 w 6693747"/>
                <a:gd name="csY482" fmla="*/ 2362059 h 3988867"/>
                <a:gd name="csX483" fmla="*/ 320458 w 6693747"/>
                <a:gd name="csY483" fmla="*/ 2400906 h 3988867"/>
                <a:gd name="csX484" fmla="*/ 317502 w 6693747"/>
                <a:gd name="csY484" fmla="*/ 2444299 h 3988867"/>
                <a:gd name="csX485" fmla="*/ 317083 w 6693747"/>
                <a:gd name="csY485" fmla="*/ 2536036 h 3988867"/>
                <a:gd name="csX486" fmla="*/ 331198 w 6693747"/>
                <a:gd name="csY486" fmla="*/ 2485130 h 3988867"/>
                <a:gd name="csX487" fmla="*/ 338835 w 6693747"/>
                <a:gd name="csY487" fmla="*/ 2354472 h 3988867"/>
                <a:gd name="csX488" fmla="*/ 338120 w 6693747"/>
                <a:gd name="csY488" fmla="*/ 2314626 h 3988867"/>
                <a:gd name="csX489" fmla="*/ 363888 w 6693747"/>
                <a:gd name="csY489" fmla="*/ 2284536 h 3988867"/>
                <a:gd name="csX490" fmla="*/ 394102 w 6693747"/>
                <a:gd name="csY490" fmla="*/ 2305708 h 3988867"/>
                <a:gd name="csX491" fmla="*/ 403351 w 6693747"/>
                <a:gd name="csY491" fmla="*/ 2336920 h 3988867"/>
                <a:gd name="csX492" fmla="*/ 443948 w 6693747"/>
                <a:gd name="csY492" fmla="*/ 2415281 h 3988867"/>
                <a:gd name="csX493" fmla="*/ 2812958 w 6693747"/>
                <a:gd name="csY493" fmla="*/ 585803 h 3988867"/>
                <a:gd name="csX494" fmla="*/ 2820372 w 6693747"/>
                <a:gd name="csY494" fmla="*/ 581345 h 3988867"/>
                <a:gd name="csX495" fmla="*/ 2816271 w 6693747"/>
                <a:gd name="csY495" fmla="*/ 551956 h 3988867"/>
                <a:gd name="csX496" fmla="*/ 2733390 w 6693747"/>
                <a:gd name="csY496" fmla="*/ 453852 h 3988867"/>
                <a:gd name="csX497" fmla="*/ 2673665 w 6693747"/>
                <a:gd name="csY497" fmla="*/ 457386 h 3988867"/>
                <a:gd name="csX498" fmla="*/ 2308442 w 6693747"/>
                <a:gd name="csY498" fmla="*/ 711079 h 3988867"/>
                <a:gd name="csX499" fmla="*/ 1885908 w 6693747"/>
                <a:gd name="csY499" fmla="*/ 886276 h 3988867"/>
                <a:gd name="csX500" fmla="*/ 1799776 w 6693747"/>
                <a:gd name="csY500" fmla="*/ 904185 h 3988867"/>
                <a:gd name="csX501" fmla="*/ 1795181 w 6693747"/>
                <a:gd name="csY501" fmla="*/ 910417 h 3988867"/>
                <a:gd name="csX502" fmla="*/ 1815160 w 6693747"/>
                <a:gd name="csY502" fmla="*/ 1146127 h 3988867"/>
                <a:gd name="csX503" fmla="*/ 1821540 w 6693747"/>
                <a:gd name="csY503" fmla="*/ 1151473 h 3988867"/>
                <a:gd name="csX504" fmla="*/ 1821947 w 6693747"/>
                <a:gd name="csY504" fmla="*/ 1151424 h 3988867"/>
                <a:gd name="csX505" fmla="*/ 2661028 w 6693747"/>
                <a:gd name="csY505" fmla="*/ 754263 h 3988867"/>
                <a:gd name="csX506" fmla="*/ 2661853 w 6693747"/>
                <a:gd name="csY506" fmla="*/ 745924 h 3988867"/>
                <a:gd name="csX507" fmla="*/ 2661521 w 6693747"/>
                <a:gd name="csY507" fmla="*/ 745555 h 3988867"/>
                <a:gd name="csX508" fmla="*/ 2644437 w 6693747"/>
                <a:gd name="csY508" fmla="*/ 725096 h 3988867"/>
                <a:gd name="csX509" fmla="*/ 2644856 w 6693747"/>
                <a:gd name="csY509" fmla="*/ 698898 h 3988867"/>
                <a:gd name="csX510" fmla="*/ 2672606 w 6693747"/>
                <a:gd name="csY510" fmla="*/ 688712 h 3988867"/>
                <a:gd name="csX511" fmla="*/ 2685662 w 6693747"/>
                <a:gd name="csY511" fmla="*/ 694230 h 3988867"/>
                <a:gd name="csX512" fmla="*/ 2817835 w 6693747"/>
                <a:gd name="csY512" fmla="*/ 677750 h 3988867"/>
                <a:gd name="csX513" fmla="*/ 2820299 w 6693747"/>
                <a:gd name="csY513" fmla="*/ 671443 h 3988867"/>
                <a:gd name="csX514" fmla="*/ 2794815 w 6693747"/>
                <a:gd name="csY514" fmla="*/ 640577 h 3988867"/>
                <a:gd name="csX515" fmla="*/ 2748996 w 6693747"/>
                <a:gd name="csY515" fmla="*/ 618209 h 3988867"/>
                <a:gd name="csX516" fmla="*/ 2744340 w 6693747"/>
                <a:gd name="csY516" fmla="*/ 617926 h 3988867"/>
                <a:gd name="csX517" fmla="*/ 2705862 w 6693747"/>
                <a:gd name="csY517" fmla="*/ 631105 h 3988867"/>
                <a:gd name="csX518" fmla="*/ 2620222 w 6693747"/>
                <a:gd name="csY518" fmla="*/ 636192 h 3988867"/>
                <a:gd name="csX519" fmla="*/ 2591486 w 6693747"/>
                <a:gd name="csY519" fmla="*/ 605831 h 3988867"/>
                <a:gd name="csX520" fmla="*/ 2630950 w 6693747"/>
                <a:gd name="csY520" fmla="*/ 584375 h 3988867"/>
                <a:gd name="csX521" fmla="*/ 2641259 w 6693747"/>
                <a:gd name="csY521" fmla="*/ 584375 h 3988867"/>
                <a:gd name="csX522" fmla="*/ 2700417 w 6693747"/>
                <a:gd name="csY522" fmla="*/ 578081 h 3988867"/>
                <a:gd name="csX523" fmla="*/ 2705603 w 6693747"/>
                <a:gd name="csY523" fmla="*/ 571614 h 3988867"/>
                <a:gd name="csX524" fmla="*/ 2705369 w 6693747"/>
                <a:gd name="csY524" fmla="*/ 570506 h 3988867"/>
                <a:gd name="csX525" fmla="*/ 2701267 w 6693747"/>
                <a:gd name="csY525" fmla="*/ 558965 h 3988867"/>
                <a:gd name="csX526" fmla="*/ 2707623 w 6693747"/>
                <a:gd name="csY526" fmla="*/ 523147 h 3988867"/>
                <a:gd name="csX527" fmla="*/ 2747013 w 6693747"/>
                <a:gd name="csY527" fmla="*/ 527679 h 3988867"/>
                <a:gd name="csX528" fmla="*/ 2779702 w 6693747"/>
                <a:gd name="csY528" fmla="*/ 561514 h 3988867"/>
                <a:gd name="csX529" fmla="*/ 2812822 w 6693747"/>
                <a:gd name="csY529" fmla="*/ 585803 h 3988867"/>
                <a:gd name="csX530" fmla="*/ 1542573 w 6693747"/>
                <a:gd name="csY530" fmla="*/ 405446 h 3988867"/>
                <a:gd name="csX531" fmla="*/ 1547364 w 6693747"/>
                <a:gd name="csY531" fmla="*/ 398635 h 3988867"/>
                <a:gd name="csX532" fmla="*/ 1547019 w 6693747"/>
                <a:gd name="csY532" fmla="*/ 397440 h 3988867"/>
                <a:gd name="csX533" fmla="*/ 1527398 w 6693747"/>
                <a:gd name="csY533" fmla="*/ 349872 h 3988867"/>
                <a:gd name="csX534" fmla="*/ 1517298 w 6693747"/>
                <a:gd name="csY534" fmla="*/ 327085 h 3988867"/>
                <a:gd name="csX535" fmla="*/ 1526339 w 6693747"/>
                <a:gd name="csY535" fmla="*/ 299261 h 3988867"/>
                <a:gd name="csX536" fmla="*/ 1555284 w 6693747"/>
                <a:gd name="csY536" fmla="*/ 301183 h 3988867"/>
                <a:gd name="csX537" fmla="*/ 1576888 w 6693747"/>
                <a:gd name="csY537" fmla="*/ 329266 h 3988867"/>
                <a:gd name="csX538" fmla="*/ 1602445 w 6693747"/>
                <a:gd name="csY538" fmla="*/ 399484 h 3988867"/>
                <a:gd name="csX539" fmla="*/ 1607951 w 6693747"/>
                <a:gd name="csY539" fmla="*/ 403389 h 3988867"/>
                <a:gd name="csX540" fmla="*/ 1665706 w 6693747"/>
                <a:gd name="csY540" fmla="*/ 403389 h 3988867"/>
                <a:gd name="csX541" fmla="*/ 1671568 w 6693747"/>
                <a:gd name="csY541" fmla="*/ 397526 h 3988867"/>
                <a:gd name="csX542" fmla="*/ 1671285 w 6693747"/>
                <a:gd name="csY542" fmla="*/ 395740 h 3988867"/>
                <a:gd name="csX543" fmla="*/ 1524997 w 6693747"/>
                <a:gd name="csY543" fmla="*/ 220199 h 3988867"/>
                <a:gd name="csX544" fmla="*/ 1326681 w 6693747"/>
                <a:gd name="csY544" fmla="*/ 184307 h 3988867"/>
                <a:gd name="csX545" fmla="*/ 1129979 w 6693747"/>
                <a:gd name="csY545" fmla="*/ 297993 h 3988867"/>
                <a:gd name="csX546" fmla="*/ 1019212 w 6693747"/>
                <a:gd name="csY546" fmla="*/ 806499 h 3988867"/>
                <a:gd name="csX547" fmla="*/ 1031147 w 6693747"/>
                <a:gd name="csY547" fmla="*/ 830147 h 3988867"/>
                <a:gd name="csX548" fmla="*/ 1033475 w 6693747"/>
                <a:gd name="csY548" fmla="*/ 783848 h 3988867"/>
                <a:gd name="csX549" fmla="*/ 1055005 w 6693747"/>
                <a:gd name="csY549" fmla="*/ 751085 h 3988867"/>
                <a:gd name="csX550" fmla="*/ 1084726 w 6693747"/>
                <a:gd name="csY550" fmla="*/ 775719 h 3988867"/>
                <a:gd name="csX551" fmla="*/ 1093200 w 6693747"/>
                <a:gd name="csY551" fmla="*/ 829359 h 3988867"/>
                <a:gd name="csX552" fmla="*/ 1109865 w 6693747"/>
                <a:gd name="csY552" fmla="*/ 847564 h 3988867"/>
                <a:gd name="csX553" fmla="*/ 1113043 w 6693747"/>
                <a:gd name="csY553" fmla="*/ 841405 h 3988867"/>
                <a:gd name="csX554" fmla="*/ 1108880 w 6693747"/>
                <a:gd name="csY554" fmla="*/ 812793 h 3988867"/>
                <a:gd name="csX555" fmla="*/ 1091649 w 6693747"/>
                <a:gd name="csY555" fmla="*/ 610918 h 3988867"/>
                <a:gd name="csX556" fmla="*/ 1099839 w 6693747"/>
                <a:gd name="csY556" fmla="*/ 561441 h 3988867"/>
                <a:gd name="csX557" fmla="*/ 1123697 w 6693747"/>
                <a:gd name="csY557" fmla="*/ 543618 h 3988867"/>
                <a:gd name="csX558" fmla="*/ 1148134 w 6693747"/>
                <a:gd name="csY558" fmla="*/ 565332 h 3988867"/>
                <a:gd name="csX559" fmla="*/ 1149476 w 6693747"/>
                <a:gd name="csY559" fmla="*/ 605055 h 3988867"/>
                <a:gd name="csX560" fmla="*/ 1167964 w 6693747"/>
                <a:gd name="csY560" fmla="*/ 832057 h 3988867"/>
                <a:gd name="csX561" fmla="*/ 1215200 w 6693747"/>
                <a:gd name="csY561" fmla="*/ 863058 h 3988867"/>
                <a:gd name="csX562" fmla="*/ 1219683 w 6693747"/>
                <a:gd name="csY562" fmla="*/ 856186 h 3988867"/>
                <a:gd name="csX563" fmla="*/ 1219573 w 6693747"/>
                <a:gd name="csY563" fmla="*/ 855755 h 3988867"/>
                <a:gd name="csX564" fmla="*/ 1182720 w 6693747"/>
                <a:gd name="csY564" fmla="*/ 633926 h 3988867"/>
                <a:gd name="csX565" fmla="*/ 1187671 w 6693747"/>
                <a:gd name="csY565" fmla="*/ 489325 h 3988867"/>
                <a:gd name="csX566" fmla="*/ 1219573 w 6693747"/>
                <a:gd name="csY566" fmla="*/ 448050 h 3988867"/>
                <a:gd name="csX567" fmla="*/ 1243726 w 6693747"/>
                <a:gd name="csY567" fmla="*/ 493697 h 3988867"/>
                <a:gd name="csX568" fmla="*/ 1241251 w 6693747"/>
                <a:gd name="csY568" fmla="*/ 551673 h 3988867"/>
                <a:gd name="csX569" fmla="*/ 1272240 w 6693747"/>
                <a:gd name="csY569" fmla="*/ 842317 h 3988867"/>
                <a:gd name="csX570" fmla="*/ 1312282 w 6693747"/>
                <a:gd name="csY570" fmla="*/ 873811 h 3988867"/>
                <a:gd name="csX571" fmla="*/ 1336769 w 6693747"/>
                <a:gd name="csY571" fmla="*/ 873811 h 3988867"/>
                <a:gd name="csX572" fmla="*/ 1337335 w 6693747"/>
                <a:gd name="csY572" fmla="*/ 864253 h 3988867"/>
                <a:gd name="csX573" fmla="*/ 1327026 w 6693747"/>
                <a:gd name="csY573" fmla="*/ 841183 h 3988867"/>
                <a:gd name="csX574" fmla="*/ 1278460 w 6693747"/>
                <a:gd name="csY574" fmla="*/ 458594 h 3988867"/>
                <a:gd name="csX575" fmla="*/ 1330979 w 6693747"/>
                <a:gd name="csY575" fmla="*/ 410964 h 3988867"/>
                <a:gd name="csX576" fmla="*/ 1354000 w 6693747"/>
                <a:gd name="csY576" fmla="*/ 411173 h 3988867"/>
                <a:gd name="csX577" fmla="*/ 1359789 w 6693747"/>
                <a:gd name="csY577" fmla="*/ 404584 h 3988867"/>
                <a:gd name="csX578" fmla="*/ 1355552 w 6693747"/>
                <a:gd name="csY578" fmla="*/ 378188 h 3988867"/>
                <a:gd name="csX579" fmla="*/ 1335722 w 6693747"/>
                <a:gd name="csY579" fmla="*/ 316185 h 3988867"/>
                <a:gd name="csX580" fmla="*/ 1347509 w 6693747"/>
                <a:gd name="csY580" fmla="*/ 281857 h 3988867"/>
                <a:gd name="csX581" fmla="*/ 1383438 w 6693747"/>
                <a:gd name="csY581" fmla="*/ 296638 h 3988867"/>
                <a:gd name="csX582" fmla="*/ 1402861 w 6693747"/>
                <a:gd name="csY582" fmla="*/ 347113 h 3988867"/>
                <a:gd name="csX583" fmla="*/ 1417752 w 6693747"/>
                <a:gd name="csY583" fmla="*/ 405163 h 3988867"/>
                <a:gd name="csX584" fmla="*/ 1423825 w 6693747"/>
                <a:gd name="csY584" fmla="*/ 409535 h 3988867"/>
                <a:gd name="csX585" fmla="*/ 1437940 w 6693747"/>
                <a:gd name="csY585" fmla="*/ 408624 h 3988867"/>
                <a:gd name="csX586" fmla="*/ 1443384 w 6693747"/>
                <a:gd name="csY586" fmla="*/ 402884 h 3988867"/>
                <a:gd name="csX587" fmla="*/ 1421497 w 6693747"/>
                <a:gd name="csY587" fmla="*/ 331113 h 3988867"/>
                <a:gd name="csX588" fmla="*/ 1409069 w 6693747"/>
                <a:gd name="csY588" fmla="*/ 301466 h 3988867"/>
                <a:gd name="csX589" fmla="*/ 1419662 w 6693747"/>
                <a:gd name="csY589" fmla="*/ 274344 h 3988867"/>
                <a:gd name="csX590" fmla="*/ 1448606 w 6693747"/>
                <a:gd name="csY590" fmla="*/ 277325 h 3988867"/>
                <a:gd name="csX591" fmla="*/ 1469287 w 6693747"/>
                <a:gd name="csY591" fmla="*/ 306208 h 3988867"/>
                <a:gd name="csX592" fmla="*/ 1503467 w 6693747"/>
                <a:gd name="csY592" fmla="*/ 403598 h 3988867"/>
                <a:gd name="csX593" fmla="*/ 1508258 w 6693747"/>
                <a:gd name="csY593" fmla="*/ 407490 h 3988867"/>
                <a:gd name="csX594" fmla="*/ 1522238 w 6693747"/>
                <a:gd name="csY594" fmla="*/ 408267 h 3988867"/>
                <a:gd name="csX595" fmla="*/ 1542573 w 6693747"/>
                <a:gd name="csY595" fmla="*/ 405434 h 3988867"/>
                <a:gd name="csX596" fmla="*/ 1380764 w 6693747"/>
                <a:gd name="csY596" fmla="*/ 3019773 h 3988867"/>
                <a:gd name="csX597" fmla="*/ 1372709 w 6693747"/>
                <a:gd name="csY597" fmla="*/ 3333622 h 3988867"/>
                <a:gd name="csX598" fmla="*/ 1378005 w 6693747"/>
                <a:gd name="csY598" fmla="*/ 3339571 h 3988867"/>
                <a:gd name="csX599" fmla="*/ 1614307 w 6693747"/>
                <a:gd name="csY599" fmla="*/ 3360953 h 3988867"/>
                <a:gd name="csX600" fmla="*/ 1620576 w 6693747"/>
                <a:gd name="csY600" fmla="*/ 3355768 h 3988867"/>
                <a:gd name="csX601" fmla="*/ 1620588 w 6693747"/>
                <a:gd name="csY601" fmla="*/ 3354794 h 3988867"/>
                <a:gd name="csX602" fmla="*/ 1652145 w 6693747"/>
                <a:gd name="csY602" fmla="*/ 3026917 h 3988867"/>
                <a:gd name="csX603" fmla="*/ 1648141 w 6693747"/>
                <a:gd name="csY603" fmla="*/ 3019712 h 3988867"/>
                <a:gd name="csX604" fmla="*/ 1646713 w 6693747"/>
                <a:gd name="csY604" fmla="*/ 3019490 h 3988867"/>
                <a:gd name="csX605" fmla="*/ 1386689 w 6693747"/>
                <a:gd name="csY605" fmla="*/ 3013972 h 3988867"/>
                <a:gd name="csX606" fmla="*/ 1380764 w 6693747"/>
                <a:gd name="csY606" fmla="*/ 3019699 h 3988867"/>
                <a:gd name="csX607" fmla="*/ 1600536 w 6693747"/>
                <a:gd name="csY607" fmla="*/ 470984 h 3988867"/>
                <a:gd name="csX608" fmla="*/ 1337754 w 6693747"/>
                <a:gd name="csY608" fmla="*/ 470984 h 3988867"/>
                <a:gd name="csX609" fmla="*/ 1331965 w 6693747"/>
                <a:gd name="csY609" fmla="*/ 476072 h 3988867"/>
                <a:gd name="csX610" fmla="*/ 1370726 w 6693747"/>
                <a:gd name="csY610" fmla="*/ 794687 h 3988867"/>
                <a:gd name="csX611" fmla="*/ 1376651 w 6693747"/>
                <a:gd name="csY611" fmla="*/ 798148 h 3988867"/>
                <a:gd name="csX612" fmla="*/ 1564373 w 6693747"/>
                <a:gd name="csY612" fmla="*/ 705992 h 3988867"/>
                <a:gd name="csX613" fmla="*/ 1561344 w 6693747"/>
                <a:gd name="csY613" fmla="*/ 698380 h 3988867"/>
                <a:gd name="csX614" fmla="*/ 1560851 w 6693747"/>
                <a:gd name="csY614" fmla="*/ 698196 h 3988867"/>
                <a:gd name="csX615" fmla="*/ 1533667 w 6693747"/>
                <a:gd name="csY615" fmla="*/ 687086 h 3988867"/>
                <a:gd name="csX616" fmla="*/ 1476554 w 6693747"/>
                <a:gd name="csY616" fmla="*/ 644124 h 3988867"/>
                <a:gd name="csX617" fmla="*/ 1475568 w 6693747"/>
                <a:gd name="csY617" fmla="*/ 605190 h 3988867"/>
                <a:gd name="csX618" fmla="*/ 1514318 w 6693747"/>
                <a:gd name="csY618" fmla="*/ 607383 h 3988867"/>
                <a:gd name="csX619" fmla="*/ 1527460 w 6693747"/>
                <a:gd name="csY619" fmla="*/ 619847 h 3988867"/>
                <a:gd name="csX620" fmla="*/ 1586618 w 6693747"/>
                <a:gd name="csY620" fmla="*/ 647671 h 3988867"/>
                <a:gd name="csX621" fmla="*/ 1591914 w 6693747"/>
                <a:gd name="csY621" fmla="*/ 645257 h 3988867"/>
                <a:gd name="csX622" fmla="*/ 1624037 w 6693747"/>
                <a:gd name="csY622" fmla="*/ 605190 h 3988867"/>
                <a:gd name="csX623" fmla="*/ 1662084 w 6693747"/>
                <a:gd name="csY623" fmla="*/ 588772 h 3988867"/>
                <a:gd name="csX624" fmla="*/ 1661591 w 6693747"/>
                <a:gd name="csY624" fmla="*/ 577588 h 3988867"/>
                <a:gd name="csX625" fmla="*/ 1613087 w 6693747"/>
                <a:gd name="csY625" fmla="*/ 514808 h 3988867"/>
                <a:gd name="csX626" fmla="*/ 1606239 w 6693747"/>
                <a:gd name="csY626" fmla="*/ 475788 h 3988867"/>
                <a:gd name="csX627" fmla="*/ 1600524 w 6693747"/>
                <a:gd name="csY627" fmla="*/ 471046 h 3988867"/>
                <a:gd name="csX628" fmla="*/ 990476 w 6693747"/>
                <a:gd name="csY628" fmla="*/ 3015031 h 3988867"/>
                <a:gd name="csX629" fmla="*/ 919457 w 6693747"/>
                <a:gd name="csY629" fmla="*/ 3321526 h 3988867"/>
                <a:gd name="csX630" fmla="*/ 923879 w 6693747"/>
                <a:gd name="csY630" fmla="*/ 3328535 h 3988867"/>
                <a:gd name="csX631" fmla="*/ 924753 w 6693747"/>
                <a:gd name="csY631" fmla="*/ 3328670 h 3988867"/>
                <a:gd name="csX632" fmla="*/ 1132245 w 6693747"/>
                <a:gd name="csY632" fmla="*/ 3342330 h 3988867"/>
                <a:gd name="csX633" fmla="*/ 1138108 w 6693747"/>
                <a:gd name="csY633" fmla="*/ 3338364 h 3988867"/>
                <a:gd name="csX634" fmla="*/ 1201923 w 6693747"/>
                <a:gd name="csY634" fmla="*/ 3016373 h 3988867"/>
                <a:gd name="csX635" fmla="*/ 1196293 w 6693747"/>
                <a:gd name="csY635" fmla="*/ 3010498 h 3988867"/>
                <a:gd name="csX636" fmla="*/ 1196133 w 6693747"/>
                <a:gd name="csY636" fmla="*/ 3010498 h 3988867"/>
                <a:gd name="csX637" fmla="*/ 996130 w 6693747"/>
                <a:gd name="csY637" fmla="*/ 3010498 h 3988867"/>
                <a:gd name="csX638" fmla="*/ 990476 w 6693747"/>
                <a:gd name="csY638" fmla="*/ 3015031 h 3988867"/>
                <a:gd name="csX639" fmla="*/ 1217319 w 6693747"/>
                <a:gd name="csY639" fmla="*/ 928166 h 3988867"/>
                <a:gd name="csX640" fmla="*/ 1211209 w 6693747"/>
                <a:gd name="csY640" fmla="*/ 933893 h 3988867"/>
                <a:gd name="csX641" fmla="*/ 1211320 w 6693747"/>
                <a:gd name="csY641" fmla="*/ 935248 h 3988867"/>
                <a:gd name="csX642" fmla="*/ 1417752 w 6693747"/>
                <a:gd name="csY642" fmla="*/ 1069257 h 3988867"/>
                <a:gd name="csX643" fmla="*/ 1549569 w 6693747"/>
                <a:gd name="csY643" fmla="*/ 888961 h 3988867"/>
                <a:gd name="csX644" fmla="*/ 1545751 w 6693747"/>
                <a:gd name="csY644" fmla="*/ 884502 h 3988867"/>
                <a:gd name="csX645" fmla="*/ 1464421 w 6693747"/>
                <a:gd name="csY645" fmla="*/ 854277 h 3988867"/>
                <a:gd name="csX646" fmla="*/ 1407443 w 6693747"/>
                <a:gd name="csY646" fmla="*/ 852799 h 3988867"/>
                <a:gd name="csX647" fmla="*/ 1404314 w 6693747"/>
                <a:gd name="csY647" fmla="*/ 860459 h 3988867"/>
                <a:gd name="csX648" fmla="*/ 1404980 w 6693747"/>
                <a:gd name="csY648" fmla="*/ 861642 h 3988867"/>
                <a:gd name="csX649" fmla="*/ 1420647 w 6693747"/>
                <a:gd name="csY649" fmla="*/ 883443 h 3988867"/>
                <a:gd name="csX650" fmla="*/ 1399400 w 6693747"/>
                <a:gd name="csY650" fmla="*/ 932501 h 3988867"/>
                <a:gd name="csX651" fmla="*/ 1359653 w 6693747"/>
                <a:gd name="csY651" fmla="*/ 933142 h 3988867"/>
                <a:gd name="csX652" fmla="*/ 1217244 w 6693747"/>
                <a:gd name="csY652" fmla="*/ 928252 h 3988867"/>
                <a:gd name="csX653" fmla="*/ 2903401 w 6693747"/>
                <a:gd name="csY653" fmla="*/ 268185 h 3988867"/>
                <a:gd name="csX654" fmla="*/ 2750757 w 6693747"/>
                <a:gd name="csY654" fmla="*/ 391220 h 3988867"/>
                <a:gd name="csX655" fmla="*/ 2750104 w 6693747"/>
                <a:gd name="csY655" fmla="*/ 399472 h 3988867"/>
                <a:gd name="csX656" fmla="*/ 2750757 w 6693747"/>
                <a:gd name="csY656" fmla="*/ 400125 h 3988867"/>
                <a:gd name="csX657" fmla="*/ 2761276 w 6693747"/>
                <a:gd name="csY657" fmla="*/ 408685 h 3988867"/>
                <a:gd name="csX658" fmla="*/ 2772004 w 6693747"/>
                <a:gd name="csY658" fmla="*/ 414844 h 3988867"/>
                <a:gd name="csX659" fmla="*/ 2778076 w 6693747"/>
                <a:gd name="csY659" fmla="*/ 414425 h 3988867"/>
                <a:gd name="csX660" fmla="*/ 2911727 w 6693747"/>
                <a:gd name="csY660" fmla="*/ 276179 h 3988867"/>
                <a:gd name="csX661" fmla="*/ 2903401 w 6693747"/>
                <a:gd name="csY661" fmla="*/ 268260 h 3988867"/>
                <a:gd name="csX662" fmla="*/ 2888928 w 6693747"/>
                <a:gd name="csY662" fmla="*/ 439700 h 3988867"/>
                <a:gd name="csX663" fmla="*/ 2878681 w 6693747"/>
                <a:gd name="csY663" fmla="*/ 419807 h 3988867"/>
                <a:gd name="csX664" fmla="*/ 2826014 w 6693747"/>
                <a:gd name="csY664" fmla="*/ 454492 h 3988867"/>
                <a:gd name="csX665" fmla="*/ 2825460 w 6693747"/>
                <a:gd name="csY665" fmla="*/ 462707 h 3988867"/>
                <a:gd name="csX666" fmla="*/ 2836323 w 6693747"/>
                <a:gd name="csY666" fmla="*/ 475160 h 3988867"/>
                <a:gd name="csX667" fmla="*/ 2844304 w 6693747"/>
                <a:gd name="csY667" fmla="*/ 475727 h 3988867"/>
                <a:gd name="csX668" fmla="*/ 2888928 w 6693747"/>
                <a:gd name="csY668" fmla="*/ 439625 h 3988867"/>
                <a:gd name="csX669" fmla="*/ 2930708 w 6693747"/>
                <a:gd name="csY669" fmla="*/ 604550 h 3988867"/>
                <a:gd name="csX670" fmla="*/ 2924352 w 6693747"/>
                <a:gd name="csY670" fmla="*/ 595361 h 3988867"/>
                <a:gd name="csX671" fmla="*/ 2878250 w 6693747"/>
                <a:gd name="csY671" fmla="*/ 611066 h 3988867"/>
                <a:gd name="csX672" fmla="*/ 2873804 w 6693747"/>
                <a:gd name="csY672" fmla="*/ 637880 h 3988867"/>
                <a:gd name="csX673" fmla="*/ 2881637 w 6693747"/>
                <a:gd name="csY673" fmla="*/ 639308 h 3988867"/>
                <a:gd name="csX674" fmla="*/ 2930708 w 6693747"/>
                <a:gd name="csY674" fmla="*/ 604476 h 3988867"/>
                <a:gd name="csX675" fmla="*/ 2885098 w 6693747"/>
                <a:gd name="csY675" fmla="*/ 546081 h 3988867"/>
                <a:gd name="csX676" fmla="*/ 2927111 w 6693747"/>
                <a:gd name="csY676" fmla="*/ 511187 h 3988867"/>
                <a:gd name="csX677" fmla="*/ 2920399 w 6693747"/>
                <a:gd name="csY677" fmla="*/ 502417 h 3988867"/>
                <a:gd name="csX678" fmla="*/ 2873311 w 6693747"/>
                <a:gd name="csY678" fmla="*/ 530586 h 3988867"/>
                <a:gd name="csX679" fmla="*/ 2876489 w 6693747"/>
                <a:gd name="csY679" fmla="*/ 543470 h 3988867"/>
                <a:gd name="csX680" fmla="*/ 2884113 w 6693747"/>
                <a:gd name="csY680" fmla="*/ 546623 h 3988867"/>
                <a:gd name="csX681" fmla="*/ 2885024 w 6693747"/>
                <a:gd name="csY681" fmla="*/ 546155 h 3988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</a:cxnLst>
              <a:rect l="l" t="t" r="r" b="b"/>
              <a:pathLst>
                <a:path w="6693747" h="3988867">
                  <a:moveTo>
                    <a:pt x="6598827" y="3512994"/>
                  </a:moveTo>
                  <a:cubicBezTo>
                    <a:pt x="6622844" y="3556029"/>
                    <a:pt x="6647478" y="3599003"/>
                    <a:pt x="6670881" y="3642532"/>
                  </a:cubicBezTo>
                  <a:cubicBezTo>
                    <a:pt x="6678887" y="3657374"/>
                    <a:pt x="6685414" y="3673004"/>
                    <a:pt x="6690218" y="3689176"/>
                  </a:cubicBezTo>
                  <a:cubicBezTo>
                    <a:pt x="6696992" y="3712110"/>
                    <a:pt x="6692189" y="3721594"/>
                    <a:pt x="6670757" y="3733271"/>
                  </a:cubicBezTo>
                  <a:cubicBezTo>
                    <a:pt x="6662258" y="3737877"/>
                    <a:pt x="6653267" y="3741560"/>
                    <a:pt x="6644399" y="3745452"/>
                  </a:cubicBezTo>
                  <a:lnTo>
                    <a:pt x="6129180" y="3975003"/>
                  </a:lnTo>
                  <a:cubicBezTo>
                    <a:pt x="6121421" y="3978477"/>
                    <a:pt x="6113906" y="3982504"/>
                    <a:pt x="6106024" y="3985190"/>
                  </a:cubicBezTo>
                  <a:cubicBezTo>
                    <a:pt x="6077078" y="3994821"/>
                    <a:pt x="6061929" y="3984278"/>
                    <a:pt x="6060451" y="3954126"/>
                  </a:cubicBezTo>
                  <a:cubicBezTo>
                    <a:pt x="6058111" y="3905129"/>
                    <a:pt x="6070182" y="3859840"/>
                    <a:pt x="6100727" y="3821755"/>
                  </a:cubicBezTo>
                  <a:cubicBezTo>
                    <a:pt x="6128687" y="3787009"/>
                    <a:pt x="6159849" y="3754936"/>
                    <a:pt x="6190272" y="3722308"/>
                  </a:cubicBezTo>
                  <a:cubicBezTo>
                    <a:pt x="6208254" y="3702971"/>
                    <a:pt x="6226976" y="3684495"/>
                    <a:pt x="6237322" y="3655981"/>
                  </a:cubicBezTo>
                  <a:cubicBezTo>
                    <a:pt x="6195814" y="3652582"/>
                    <a:pt x="6170442" y="3628576"/>
                    <a:pt x="6148147" y="3599003"/>
                  </a:cubicBezTo>
                  <a:cubicBezTo>
                    <a:pt x="6039512" y="3454599"/>
                    <a:pt x="5949598" y="3299159"/>
                    <a:pt x="5877421" y="3133446"/>
                  </a:cubicBezTo>
                  <a:cubicBezTo>
                    <a:pt x="5843795" y="3056157"/>
                    <a:pt x="5827660" y="2974681"/>
                    <a:pt x="5822611" y="2890802"/>
                  </a:cubicBezTo>
                  <a:cubicBezTo>
                    <a:pt x="5822117" y="2882673"/>
                    <a:pt x="5821748" y="2874445"/>
                    <a:pt x="5815466" y="2864394"/>
                  </a:cubicBezTo>
                  <a:cubicBezTo>
                    <a:pt x="5810662" y="2877216"/>
                    <a:pt x="5805243" y="2889817"/>
                    <a:pt x="5801056" y="2902836"/>
                  </a:cubicBezTo>
                  <a:cubicBezTo>
                    <a:pt x="5735775" y="3101594"/>
                    <a:pt x="5685646" y="3304320"/>
                    <a:pt x="5641797" y="3508683"/>
                  </a:cubicBezTo>
                  <a:cubicBezTo>
                    <a:pt x="5637486" y="3528772"/>
                    <a:pt x="5632313" y="3548738"/>
                    <a:pt x="5629603" y="3569060"/>
                  </a:cubicBezTo>
                  <a:cubicBezTo>
                    <a:pt x="5626154" y="3595050"/>
                    <a:pt x="5616178" y="3614350"/>
                    <a:pt x="5589573" y="3623416"/>
                  </a:cubicBezTo>
                  <a:cubicBezTo>
                    <a:pt x="5578487" y="3627172"/>
                    <a:pt x="5568880" y="3635030"/>
                    <a:pt x="5560628" y="3639773"/>
                  </a:cubicBezTo>
                  <a:cubicBezTo>
                    <a:pt x="5542523" y="3721951"/>
                    <a:pt x="5524786" y="3802085"/>
                    <a:pt x="5507418" y="3882281"/>
                  </a:cubicBezTo>
                  <a:cubicBezTo>
                    <a:pt x="5499658" y="3918739"/>
                    <a:pt x="5492762" y="3924319"/>
                    <a:pt x="5456057" y="3915832"/>
                  </a:cubicBezTo>
                  <a:cubicBezTo>
                    <a:pt x="5281032" y="3875692"/>
                    <a:pt x="5106132" y="3835132"/>
                    <a:pt x="4931231" y="3794707"/>
                  </a:cubicBezTo>
                  <a:cubicBezTo>
                    <a:pt x="4906597" y="3789054"/>
                    <a:pt x="4882087" y="3782969"/>
                    <a:pt x="4857206" y="3777796"/>
                  </a:cubicBezTo>
                  <a:cubicBezTo>
                    <a:pt x="4841933" y="3774619"/>
                    <a:pt x="4829493" y="3768177"/>
                    <a:pt x="4825674" y="3752103"/>
                  </a:cubicBezTo>
                  <a:cubicBezTo>
                    <a:pt x="4821857" y="3736818"/>
                    <a:pt x="4830601" y="3726977"/>
                    <a:pt x="4842795" y="3719537"/>
                  </a:cubicBezTo>
                  <a:cubicBezTo>
                    <a:pt x="4845874" y="3717690"/>
                    <a:pt x="4849570" y="3715793"/>
                    <a:pt x="4851294" y="3712960"/>
                  </a:cubicBezTo>
                  <a:cubicBezTo>
                    <a:pt x="4880977" y="3665958"/>
                    <a:pt x="4929260" y="3650957"/>
                    <a:pt x="4978651" y="3637641"/>
                  </a:cubicBezTo>
                  <a:cubicBezTo>
                    <a:pt x="5021638" y="3626039"/>
                    <a:pt x="5064994" y="3614990"/>
                    <a:pt x="5107363" y="3601257"/>
                  </a:cubicBezTo>
                  <a:cubicBezTo>
                    <a:pt x="5141605" y="3590148"/>
                    <a:pt x="5174122" y="3574578"/>
                    <a:pt x="5199371" y="3547752"/>
                  </a:cubicBezTo>
                  <a:cubicBezTo>
                    <a:pt x="5197648" y="3544341"/>
                    <a:pt x="5197031" y="3540953"/>
                    <a:pt x="5195553" y="3540386"/>
                  </a:cubicBezTo>
                  <a:cubicBezTo>
                    <a:pt x="5161558" y="3528279"/>
                    <a:pt x="5160450" y="3501958"/>
                    <a:pt x="5165007" y="3472286"/>
                  </a:cubicBezTo>
                  <a:cubicBezTo>
                    <a:pt x="5179295" y="3377938"/>
                    <a:pt x="5190256" y="3282937"/>
                    <a:pt x="5207870" y="3189230"/>
                  </a:cubicBezTo>
                  <a:cubicBezTo>
                    <a:pt x="5250118" y="2964839"/>
                    <a:pt x="5296922" y="2741446"/>
                    <a:pt x="5366759" y="2523657"/>
                  </a:cubicBezTo>
                  <a:cubicBezTo>
                    <a:pt x="5392625" y="2443166"/>
                    <a:pt x="5418613" y="2362613"/>
                    <a:pt x="5460245" y="2288428"/>
                  </a:cubicBezTo>
                  <a:cubicBezTo>
                    <a:pt x="5461846" y="2285595"/>
                    <a:pt x="5461723" y="2281777"/>
                    <a:pt x="5462462" y="2278525"/>
                  </a:cubicBezTo>
                  <a:cubicBezTo>
                    <a:pt x="5404080" y="2252537"/>
                    <a:pt x="5402724" y="2248940"/>
                    <a:pt x="5420708" y="2185089"/>
                  </a:cubicBezTo>
                  <a:cubicBezTo>
                    <a:pt x="5498920" y="1907329"/>
                    <a:pt x="5577133" y="1629507"/>
                    <a:pt x="5655222" y="1351599"/>
                  </a:cubicBezTo>
                  <a:cubicBezTo>
                    <a:pt x="5657070" y="1344739"/>
                    <a:pt x="5658056" y="1337594"/>
                    <a:pt x="5659534" y="1329798"/>
                  </a:cubicBezTo>
                  <a:cubicBezTo>
                    <a:pt x="5601152" y="1316065"/>
                    <a:pt x="5544001" y="1302614"/>
                    <a:pt x="5486850" y="1289251"/>
                  </a:cubicBezTo>
                  <a:cubicBezTo>
                    <a:pt x="5365773" y="1260798"/>
                    <a:pt x="5247654" y="1222985"/>
                    <a:pt x="5133598" y="1173299"/>
                  </a:cubicBezTo>
                  <a:cubicBezTo>
                    <a:pt x="5082976" y="1151226"/>
                    <a:pt x="5034939" y="1123045"/>
                    <a:pt x="4986658" y="1096145"/>
                  </a:cubicBezTo>
                  <a:cubicBezTo>
                    <a:pt x="4951923" y="1076783"/>
                    <a:pt x="4918051" y="1056053"/>
                    <a:pt x="4885043" y="1034006"/>
                  </a:cubicBezTo>
                  <a:cubicBezTo>
                    <a:pt x="4859176" y="1016799"/>
                    <a:pt x="4831709" y="1000306"/>
                    <a:pt x="4822595" y="966546"/>
                  </a:cubicBezTo>
                  <a:cubicBezTo>
                    <a:pt x="4821240" y="961373"/>
                    <a:pt x="4812742" y="956285"/>
                    <a:pt x="4806460" y="954512"/>
                  </a:cubicBezTo>
                  <a:cubicBezTo>
                    <a:pt x="4786875" y="948920"/>
                    <a:pt x="4766677" y="945237"/>
                    <a:pt x="4746845" y="940224"/>
                  </a:cubicBezTo>
                  <a:cubicBezTo>
                    <a:pt x="4718887" y="933068"/>
                    <a:pt x="4690804" y="926060"/>
                    <a:pt x="4663214" y="917487"/>
                  </a:cubicBezTo>
                  <a:cubicBezTo>
                    <a:pt x="4650774" y="913595"/>
                    <a:pt x="4638948" y="906944"/>
                    <a:pt x="4627494" y="900293"/>
                  </a:cubicBezTo>
                  <a:cubicBezTo>
                    <a:pt x="4584508" y="875228"/>
                    <a:pt x="4579088" y="855902"/>
                    <a:pt x="4602984" y="813002"/>
                  </a:cubicBezTo>
                  <a:cubicBezTo>
                    <a:pt x="4588449" y="800488"/>
                    <a:pt x="4572684" y="789009"/>
                    <a:pt x="4559504" y="775214"/>
                  </a:cubicBezTo>
                  <a:cubicBezTo>
                    <a:pt x="4528465" y="743005"/>
                    <a:pt x="4530313" y="720637"/>
                    <a:pt x="4566526" y="688576"/>
                  </a:cubicBezTo>
                  <a:cubicBezTo>
                    <a:pt x="4554701" y="668327"/>
                    <a:pt x="4531668" y="649433"/>
                    <a:pt x="4544478" y="621695"/>
                  </a:cubicBezTo>
                  <a:cubicBezTo>
                    <a:pt x="4557780" y="592504"/>
                    <a:pt x="4585616" y="597406"/>
                    <a:pt x="4613946" y="597542"/>
                  </a:cubicBezTo>
                  <a:cubicBezTo>
                    <a:pt x="4593376" y="563423"/>
                    <a:pt x="4585001" y="524920"/>
                    <a:pt x="4552361" y="500360"/>
                  </a:cubicBezTo>
                  <a:cubicBezTo>
                    <a:pt x="4542014" y="492650"/>
                    <a:pt x="4534009" y="481023"/>
                    <a:pt x="4526987" y="469851"/>
                  </a:cubicBezTo>
                  <a:cubicBezTo>
                    <a:pt x="4505679" y="436152"/>
                    <a:pt x="4515534" y="409042"/>
                    <a:pt x="4552976" y="396381"/>
                  </a:cubicBezTo>
                  <a:cubicBezTo>
                    <a:pt x="4560613" y="393757"/>
                    <a:pt x="4568619" y="391848"/>
                    <a:pt x="4578227" y="389089"/>
                  </a:cubicBezTo>
                  <a:cubicBezTo>
                    <a:pt x="4573299" y="375922"/>
                    <a:pt x="4568372" y="365096"/>
                    <a:pt x="4565416" y="353764"/>
                  </a:cubicBezTo>
                  <a:cubicBezTo>
                    <a:pt x="4555564" y="315051"/>
                    <a:pt x="4578843" y="288435"/>
                    <a:pt x="4618133" y="294519"/>
                  </a:cubicBezTo>
                  <a:cubicBezTo>
                    <a:pt x="4634514" y="297069"/>
                    <a:pt x="4650404" y="303511"/>
                    <a:pt x="4669496" y="309029"/>
                  </a:cubicBezTo>
                  <a:cubicBezTo>
                    <a:pt x="4668756" y="300111"/>
                    <a:pt x="4668263" y="292475"/>
                    <a:pt x="4667278" y="284813"/>
                  </a:cubicBezTo>
                  <a:cubicBezTo>
                    <a:pt x="4664199" y="261670"/>
                    <a:pt x="4668018" y="240793"/>
                    <a:pt x="4689203" y="227700"/>
                  </a:cubicBezTo>
                  <a:cubicBezTo>
                    <a:pt x="4709771" y="214952"/>
                    <a:pt x="4729109" y="223660"/>
                    <a:pt x="4746107" y="236198"/>
                  </a:cubicBezTo>
                  <a:cubicBezTo>
                    <a:pt x="4761626" y="247579"/>
                    <a:pt x="4776036" y="260537"/>
                    <a:pt x="4789955" y="273852"/>
                  </a:cubicBezTo>
                  <a:cubicBezTo>
                    <a:pt x="4797591" y="281131"/>
                    <a:pt x="4803258" y="290479"/>
                    <a:pt x="4813727" y="303794"/>
                  </a:cubicBezTo>
                  <a:cubicBezTo>
                    <a:pt x="4818901" y="279234"/>
                    <a:pt x="4820870" y="263665"/>
                    <a:pt x="4825427" y="248934"/>
                  </a:cubicBezTo>
                  <a:cubicBezTo>
                    <a:pt x="4839346" y="205394"/>
                    <a:pt x="4873834" y="196057"/>
                    <a:pt x="4904256" y="229621"/>
                  </a:cubicBezTo>
                  <a:cubicBezTo>
                    <a:pt x="4926058" y="253541"/>
                    <a:pt x="4944163" y="281069"/>
                    <a:pt x="4961407" y="308598"/>
                  </a:cubicBezTo>
                  <a:cubicBezTo>
                    <a:pt x="4978035" y="335153"/>
                    <a:pt x="4991583" y="363679"/>
                    <a:pt x="5006241" y="391429"/>
                  </a:cubicBezTo>
                  <a:cubicBezTo>
                    <a:pt x="5012030" y="402391"/>
                    <a:pt x="5018805" y="409326"/>
                    <a:pt x="5032600" y="412516"/>
                  </a:cubicBezTo>
                  <a:cubicBezTo>
                    <a:pt x="5047133" y="415841"/>
                    <a:pt x="5061175" y="425116"/>
                    <a:pt x="5073000" y="434883"/>
                  </a:cubicBezTo>
                  <a:cubicBezTo>
                    <a:pt x="5180280" y="523713"/>
                    <a:pt x="5301232" y="586789"/>
                    <a:pt x="5431300" y="634997"/>
                  </a:cubicBezTo>
                  <a:cubicBezTo>
                    <a:pt x="5556809" y="681494"/>
                    <a:pt x="5682690" y="726512"/>
                    <a:pt x="5811772" y="761985"/>
                  </a:cubicBezTo>
                  <a:cubicBezTo>
                    <a:pt x="5837144" y="768981"/>
                    <a:pt x="5862764" y="775140"/>
                    <a:pt x="5890722" y="779180"/>
                  </a:cubicBezTo>
                  <a:cubicBezTo>
                    <a:pt x="5859315" y="735923"/>
                    <a:pt x="5829016" y="693330"/>
                    <a:pt x="5819655" y="638027"/>
                  </a:cubicBezTo>
                  <a:cubicBezTo>
                    <a:pt x="5807583" y="634283"/>
                    <a:pt x="5794897" y="631302"/>
                    <a:pt x="5782827" y="626499"/>
                  </a:cubicBezTo>
                  <a:cubicBezTo>
                    <a:pt x="5743289" y="610782"/>
                    <a:pt x="5728879" y="570641"/>
                    <a:pt x="5751541" y="534614"/>
                  </a:cubicBezTo>
                  <a:cubicBezTo>
                    <a:pt x="5760902" y="519834"/>
                    <a:pt x="5774328" y="504807"/>
                    <a:pt x="5789601" y="497318"/>
                  </a:cubicBezTo>
                  <a:cubicBezTo>
                    <a:pt x="5820146" y="482242"/>
                    <a:pt x="5834188" y="458951"/>
                    <a:pt x="5846135" y="427949"/>
                  </a:cubicBezTo>
                  <a:cubicBezTo>
                    <a:pt x="5861531" y="387820"/>
                    <a:pt x="5885304" y="350931"/>
                    <a:pt x="5907843" y="308179"/>
                  </a:cubicBezTo>
                  <a:cubicBezTo>
                    <a:pt x="5907475" y="307538"/>
                    <a:pt x="5903902" y="301737"/>
                    <a:pt x="5900207" y="295936"/>
                  </a:cubicBezTo>
                  <a:cubicBezTo>
                    <a:pt x="5864980" y="241864"/>
                    <a:pt x="5872247" y="182681"/>
                    <a:pt x="5919422" y="138525"/>
                  </a:cubicBezTo>
                  <a:cubicBezTo>
                    <a:pt x="5920160" y="137663"/>
                    <a:pt x="5921023" y="136739"/>
                    <a:pt x="5922008" y="136111"/>
                  </a:cubicBezTo>
                  <a:cubicBezTo>
                    <a:pt x="5956864" y="113879"/>
                    <a:pt x="5981745" y="83234"/>
                    <a:pt x="6006749" y="50249"/>
                  </a:cubicBezTo>
                  <a:cubicBezTo>
                    <a:pt x="6058849" y="-18344"/>
                    <a:pt x="6166500" y="-15868"/>
                    <a:pt x="6226483" y="50668"/>
                  </a:cubicBezTo>
                  <a:cubicBezTo>
                    <a:pt x="6233628" y="58674"/>
                    <a:pt x="6239910" y="67443"/>
                    <a:pt x="6247793" y="77346"/>
                  </a:cubicBezTo>
                  <a:cubicBezTo>
                    <a:pt x="6288315" y="69501"/>
                    <a:pt x="6328838" y="68651"/>
                    <a:pt x="6367144" y="88395"/>
                  </a:cubicBezTo>
                  <a:cubicBezTo>
                    <a:pt x="6405326" y="108077"/>
                    <a:pt x="6425526" y="140914"/>
                    <a:pt x="6433409" y="183235"/>
                  </a:cubicBezTo>
                  <a:cubicBezTo>
                    <a:pt x="6444494" y="184024"/>
                    <a:pt x="6453856" y="184873"/>
                    <a:pt x="6463217" y="185292"/>
                  </a:cubicBezTo>
                  <a:cubicBezTo>
                    <a:pt x="6573083" y="190749"/>
                    <a:pt x="6625060" y="287301"/>
                    <a:pt x="6584292" y="369333"/>
                  </a:cubicBezTo>
                  <a:cubicBezTo>
                    <a:pt x="6583184" y="371389"/>
                    <a:pt x="6583184" y="374013"/>
                    <a:pt x="6582074" y="379457"/>
                  </a:cubicBezTo>
                  <a:cubicBezTo>
                    <a:pt x="6631465" y="410964"/>
                    <a:pt x="6659425" y="456401"/>
                    <a:pt x="6651912" y="517986"/>
                  </a:cubicBezTo>
                  <a:cubicBezTo>
                    <a:pt x="6644522" y="578290"/>
                    <a:pt x="6607941" y="618209"/>
                    <a:pt x="6556085" y="644900"/>
                  </a:cubicBezTo>
                  <a:cubicBezTo>
                    <a:pt x="6593406" y="729210"/>
                    <a:pt x="6556579" y="811881"/>
                    <a:pt x="6435133" y="849534"/>
                  </a:cubicBezTo>
                  <a:cubicBezTo>
                    <a:pt x="6450037" y="883369"/>
                    <a:pt x="6442277" y="913385"/>
                    <a:pt x="6422077" y="943747"/>
                  </a:cubicBezTo>
                  <a:cubicBezTo>
                    <a:pt x="6414072" y="955707"/>
                    <a:pt x="6416411" y="975956"/>
                    <a:pt x="6417396" y="992239"/>
                  </a:cubicBezTo>
                  <a:cubicBezTo>
                    <a:pt x="6422940" y="1083828"/>
                    <a:pt x="6431068" y="1175294"/>
                    <a:pt x="6435503" y="1266944"/>
                  </a:cubicBezTo>
                  <a:cubicBezTo>
                    <a:pt x="6446711" y="1499969"/>
                    <a:pt x="6456195" y="1733055"/>
                    <a:pt x="6466787" y="1966154"/>
                  </a:cubicBezTo>
                  <a:cubicBezTo>
                    <a:pt x="6474670" y="2141277"/>
                    <a:pt x="6483170" y="2316326"/>
                    <a:pt x="6491421" y="2491375"/>
                  </a:cubicBezTo>
                  <a:cubicBezTo>
                    <a:pt x="6491791" y="2499800"/>
                    <a:pt x="6492899" y="2508372"/>
                    <a:pt x="6492038" y="2516711"/>
                  </a:cubicBezTo>
                  <a:cubicBezTo>
                    <a:pt x="6490313" y="2534411"/>
                    <a:pt x="6480952" y="2546653"/>
                    <a:pt x="6462354" y="2547294"/>
                  </a:cubicBezTo>
                  <a:cubicBezTo>
                    <a:pt x="6447081" y="2547860"/>
                    <a:pt x="6431438" y="2546653"/>
                    <a:pt x="6416288" y="2544387"/>
                  </a:cubicBezTo>
                  <a:cubicBezTo>
                    <a:pt x="6402247" y="2542256"/>
                    <a:pt x="6388575" y="2537736"/>
                    <a:pt x="6372562" y="2533770"/>
                  </a:cubicBezTo>
                  <a:cubicBezTo>
                    <a:pt x="6355320" y="2575820"/>
                    <a:pt x="6347807" y="2618276"/>
                    <a:pt x="6343988" y="2661029"/>
                  </a:cubicBezTo>
                  <a:cubicBezTo>
                    <a:pt x="6329453" y="2823982"/>
                    <a:pt x="6356551" y="2979213"/>
                    <a:pt x="6436242" y="3123187"/>
                  </a:cubicBezTo>
                  <a:cubicBezTo>
                    <a:pt x="6482430" y="3206634"/>
                    <a:pt x="6531328" y="3288603"/>
                    <a:pt x="6578872" y="3371361"/>
                  </a:cubicBezTo>
                  <a:cubicBezTo>
                    <a:pt x="6591435" y="3393371"/>
                    <a:pt x="6604369" y="3415234"/>
                    <a:pt x="6615577" y="3437959"/>
                  </a:cubicBezTo>
                  <a:cubicBezTo>
                    <a:pt x="6636762" y="3480995"/>
                    <a:pt x="6635777" y="3483482"/>
                    <a:pt x="6598580" y="3512920"/>
                  </a:cubicBezTo>
                  <a:close/>
                  <a:moveTo>
                    <a:pt x="6363941" y="993926"/>
                  </a:moveTo>
                  <a:cubicBezTo>
                    <a:pt x="6277476" y="1017082"/>
                    <a:pt x="6196430" y="1038809"/>
                    <a:pt x="6114152" y="1060832"/>
                  </a:cubicBezTo>
                  <a:cubicBezTo>
                    <a:pt x="6118341" y="1068050"/>
                    <a:pt x="6123022" y="1076327"/>
                    <a:pt x="6127702" y="1084468"/>
                  </a:cubicBezTo>
                  <a:cubicBezTo>
                    <a:pt x="6170195" y="1157865"/>
                    <a:pt x="6154799" y="1230277"/>
                    <a:pt x="6083976" y="1276502"/>
                  </a:cubicBezTo>
                  <a:cubicBezTo>
                    <a:pt x="6018081" y="1319612"/>
                    <a:pt x="5945904" y="1343679"/>
                    <a:pt x="5865843" y="1340994"/>
                  </a:cubicBezTo>
                  <a:cubicBezTo>
                    <a:pt x="5819038" y="1339430"/>
                    <a:pt x="5772233" y="1340699"/>
                    <a:pt x="5723952" y="1340699"/>
                  </a:cubicBezTo>
                  <a:cubicBezTo>
                    <a:pt x="5704983" y="1379423"/>
                    <a:pt x="5478720" y="2187281"/>
                    <a:pt x="5479090" y="2218775"/>
                  </a:cubicBezTo>
                  <a:cubicBezTo>
                    <a:pt x="5794651" y="2307963"/>
                    <a:pt x="6110705" y="2397224"/>
                    <a:pt x="6432424" y="2488184"/>
                  </a:cubicBezTo>
                  <a:cubicBezTo>
                    <a:pt x="6409513" y="1986601"/>
                    <a:pt x="6386727" y="1490128"/>
                    <a:pt x="6363941" y="993926"/>
                  </a:cubicBezTo>
                  <a:close/>
                  <a:moveTo>
                    <a:pt x="4886521" y="962223"/>
                  </a:moveTo>
                  <a:cubicBezTo>
                    <a:pt x="4897851" y="970795"/>
                    <a:pt x="4907952" y="979491"/>
                    <a:pt x="4919038" y="986437"/>
                  </a:cubicBezTo>
                  <a:cubicBezTo>
                    <a:pt x="4952663" y="1007524"/>
                    <a:pt x="4986041" y="1029177"/>
                    <a:pt x="5020653" y="1048367"/>
                  </a:cubicBezTo>
                  <a:cubicBezTo>
                    <a:pt x="5066963" y="1073987"/>
                    <a:pt x="5113152" y="1100468"/>
                    <a:pt x="5161681" y="1121284"/>
                  </a:cubicBezTo>
                  <a:cubicBezTo>
                    <a:pt x="5239032" y="1154466"/>
                    <a:pt x="5318600" y="1182290"/>
                    <a:pt x="5399768" y="1205655"/>
                  </a:cubicBezTo>
                  <a:cubicBezTo>
                    <a:pt x="5559027" y="1251523"/>
                    <a:pt x="5719763" y="1286134"/>
                    <a:pt x="5886782" y="1281675"/>
                  </a:cubicBezTo>
                  <a:cubicBezTo>
                    <a:pt x="5950338" y="1279976"/>
                    <a:pt x="6006995" y="1258593"/>
                    <a:pt x="6058479" y="1222849"/>
                  </a:cubicBezTo>
                  <a:cubicBezTo>
                    <a:pt x="6093091" y="1198856"/>
                    <a:pt x="6102082" y="1161055"/>
                    <a:pt x="6082252" y="1124043"/>
                  </a:cubicBezTo>
                  <a:cubicBezTo>
                    <a:pt x="6073999" y="1108610"/>
                    <a:pt x="6061314" y="1094593"/>
                    <a:pt x="6047887" y="1083126"/>
                  </a:cubicBezTo>
                  <a:cubicBezTo>
                    <a:pt x="6019682" y="1058911"/>
                    <a:pt x="5984209" y="1049070"/>
                    <a:pt x="5948613" y="1042357"/>
                  </a:cubicBezTo>
                  <a:cubicBezTo>
                    <a:pt x="5896636" y="1032442"/>
                    <a:pt x="5844165" y="1025150"/>
                    <a:pt x="5792065" y="1015801"/>
                  </a:cubicBezTo>
                  <a:cubicBezTo>
                    <a:pt x="5651898" y="990613"/>
                    <a:pt x="5516411" y="947504"/>
                    <a:pt x="5379938" y="907855"/>
                  </a:cubicBezTo>
                  <a:cubicBezTo>
                    <a:pt x="5245314" y="868712"/>
                    <a:pt x="5121158" y="810108"/>
                    <a:pt x="5010799" y="722903"/>
                  </a:cubicBezTo>
                  <a:cubicBezTo>
                    <a:pt x="5003409" y="717115"/>
                    <a:pt x="4995156" y="712360"/>
                    <a:pt x="4986781" y="706695"/>
                  </a:cubicBezTo>
                  <a:cubicBezTo>
                    <a:pt x="4934802" y="784131"/>
                    <a:pt x="4903887" y="868084"/>
                    <a:pt x="4886521" y="962087"/>
                  </a:cubicBezTo>
                  <a:close/>
                  <a:moveTo>
                    <a:pt x="5981498" y="860287"/>
                  </a:moveTo>
                  <a:cubicBezTo>
                    <a:pt x="5919175" y="846209"/>
                    <a:pt x="5856851" y="833966"/>
                    <a:pt x="5795389" y="817966"/>
                  </a:cubicBezTo>
                  <a:cubicBezTo>
                    <a:pt x="5651898" y="780461"/>
                    <a:pt x="5512962" y="728717"/>
                    <a:pt x="5374519" y="675680"/>
                  </a:cubicBezTo>
                  <a:cubicBezTo>
                    <a:pt x="5261079" y="632226"/>
                    <a:pt x="5156016" y="574607"/>
                    <a:pt x="5060560" y="499154"/>
                  </a:cubicBezTo>
                  <a:cubicBezTo>
                    <a:pt x="5053415" y="493561"/>
                    <a:pt x="5045287" y="489177"/>
                    <a:pt x="5034571" y="482242"/>
                  </a:cubicBezTo>
                  <a:cubicBezTo>
                    <a:pt x="5018312" y="534577"/>
                    <a:pt x="5002054" y="586912"/>
                    <a:pt x="4985795" y="639234"/>
                  </a:cubicBezTo>
                  <a:cubicBezTo>
                    <a:pt x="5006241" y="653818"/>
                    <a:pt x="5023854" y="666270"/>
                    <a:pt x="5041344" y="678944"/>
                  </a:cubicBezTo>
                  <a:cubicBezTo>
                    <a:pt x="5121775" y="737413"/>
                    <a:pt x="5206022" y="789156"/>
                    <a:pt x="5301232" y="819321"/>
                  </a:cubicBezTo>
                  <a:cubicBezTo>
                    <a:pt x="5417135" y="856038"/>
                    <a:pt x="5533653" y="891498"/>
                    <a:pt x="5650665" y="924003"/>
                  </a:cubicBezTo>
                  <a:cubicBezTo>
                    <a:pt x="5712126" y="941000"/>
                    <a:pt x="5775436" y="950891"/>
                    <a:pt x="5838130" y="962924"/>
                  </a:cubicBezTo>
                  <a:cubicBezTo>
                    <a:pt x="5847613" y="964772"/>
                    <a:pt x="5861163" y="963787"/>
                    <a:pt x="5867936" y="958195"/>
                  </a:cubicBezTo>
                  <a:cubicBezTo>
                    <a:pt x="5906858" y="926331"/>
                    <a:pt x="5944302" y="892718"/>
                    <a:pt x="5981498" y="860287"/>
                  </a:cubicBezTo>
                  <a:close/>
                  <a:moveTo>
                    <a:pt x="5904764" y="698762"/>
                  </a:moveTo>
                  <a:cubicBezTo>
                    <a:pt x="5927920" y="739039"/>
                    <a:pt x="5960560" y="760914"/>
                    <a:pt x="5998374" y="774290"/>
                  </a:cubicBezTo>
                  <a:cubicBezTo>
                    <a:pt x="6036925" y="787814"/>
                    <a:pt x="6076217" y="805797"/>
                    <a:pt x="6115754" y="807275"/>
                  </a:cubicBezTo>
                  <a:cubicBezTo>
                    <a:pt x="6152951" y="808691"/>
                    <a:pt x="6190642" y="791066"/>
                    <a:pt x="6231903" y="780954"/>
                  </a:cubicBezTo>
                  <a:cubicBezTo>
                    <a:pt x="6220325" y="767774"/>
                    <a:pt x="6210964" y="759645"/>
                    <a:pt x="6204805" y="749595"/>
                  </a:cubicBezTo>
                  <a:cubicBezTo>
                    <a:pt x="6191134" y="727079"/>
                    <a:pt x="6175614" y="704859"/>
                    <a:pt x="6167116" y="680373"/>
                  </a:cubicBezTo>
                  <a:cubicBezTo>
                    <a:pt x="6151473" y="634431"/>
                    <a:pt x="6174999" y="609514"/>
                    <a:pt x="6222789" y="617926"/>
                  </a:cubicBezTo>
                  <a:cubicBezTo>
                    <a:pt x="6245822" y="622040"/>
                    <a:pt x="6267130" y="617076"/>
                    <a:pt x="6281910" y="599598"/>
                  </a:cubicBezTo>
                  <a:cubicBezTo>
                    <a:pt x="6289301" y="590829"/>
                    <a:pt x="6293858" y="575309"/>
                    <a:pt x="6292010" y="564064"/>
                  </a:cubicBezTo>
                  <a:cubicBezTo>
                    <a:pt x="6289546" y="548853"/>
                    <a:pt x="6273288" y="546229"/>
                    <a:pt x="6259863" y="547719"/>
                  </a:cubicBezTo>
                  <a:cubicBezTo>
                    <a:pt x="6249393" y="548853"/>
                    <a:pt x="6238432" y="552313"/>
                    <a:pt x="6229562" y="557770"/>
                  </a:cubicBezTo>
                  <a:cubicBezTo>
                    <a:pt x="6211950" y="568523"/>
                    <a:pt x="6195567" y="566761"/>
                    <a:pt x="6178078" y="558829"/>
                  </a:cubicBezTo>
                  <a:cubicBezTo>
                    <a:pt x="6136447" y="539923"/>
                    <a:pt x="6102082" y="512037"/>
                    <a:pt x="6076217" y="474458"/>
                  </a:cubicBezTo>
                  <a:cubicBezTo>
                    <a:pt x="6058479" y="448617"/>
                    <a:pt x="6042592" y="421495"/>
                    <a:pt x="6026579" y="394607"/>
                  </a:cubicBezTo>
                  <a:cubicBezTo>
                    <a:pt x="6012784" y="371389"/>
                    <a:pt x="5996033" y="351781"/>
                    <a:pt x="5969305" y="341804"/>
                  </a:cubicBezTo>
                  <a:cubicBezTo>
                    <a:pt x="5965734" y="344920"/>
                    <a:pt x="5961792" y="347741"/>
                    <a:pt x="5958344" y="351140"/>
                  </a:cubicBezTo>
                  <a:cubicBezTo>
                    <a:pt x="5928536" y="380726"/>
                    <a:pt x="5912400" y="418674"/>
                    <a:pt x="5896759" y="456611"/>
                  </a:cubicBezTo>
                  <a:cubicBezTo>
                    <a:pt x="5881855" y="492786"/>
                    <a:pt x="5864734" y="526263"/>
                    <a:pt x="5824704" y="541487"/>
                  </a:cubicBezTo>
                  <a:cubicBezTo>
                    <a:pt x="5812018" y="546291"/>
                    <a:pt x="5798468" y="554161"/>
                    <a:pt x="5798223" y="573905"/>
                  </a:cubicBezTo>
                  <a:cubicBezTo>
                    <a:pt x="5806845" y="576368"/>
                    <a:pt x="5814604" y="580618"/>
                    <a:pt x="5822364" y="580618"/>
                  </a:cubicBezTo>
                  <a:cubicBezTo>
                    <a:pt x="5855249" y="580618"/>
                    <a:pt x="5870031" y="597985"/>
                    <a:pt x="5872863" y="629184"/>
                  </a:cubicBezTo>
                  <a:cubicBezTo>
                    <a:pt x="5873357" y="635773"/>
                    <a:pt x="5876682" y="642067"/>
                    <a:pt x="5879022" y="649285"/>
                  </a:cubicBezTo>
                  <a:cubicBezTo>
                    <a:pt x="5916958" y="642486"/>
                    <a:pt x="5941223" y="619638"/>
                    <a:pt x="5964009" y="594425"/>
                  </a:cubicBezTo>
                  <a:cubicBezTo>
                    <a:pt x="5972139" y="585508"/>
                    <a:pt x="5979405" y="575667"/>
                    <a:pt x="5988520" y="567944"/>
                  </a:cubicBezTo>
                  <a:cubicBezTo>
                    <a:pt x="5998742" y="559186"/>
                    <a:pt x="6012537" y="557905"/>
                    <a:pt x="6020914" y="568313"/>
                  </a:cubicBezTo>
                  <a:cubicBezTo>
                    <a:pt x="6026702" y="575309"/>
                    <a:pt x="6029043" y="588267"/>
                    <a:pt x="6027072" y="597332"/>
                  </a:cubicBezTo>
                  <a:cubicBezTo>
                    <a:pt x="6025101" y="607247"/>
                    <a:pt x="6017218" y="616448"/>
                    <a:pt x="6010321" y="624664"/>
                  </a:cubicBezTo>
                  <a:cubicBezTo>
                    <a:pt x="5982731" y="657427"/>
                    <a:pt x="5949968" y="683551"/>
                    <a:pt x="5904641" y="699119"/>
                  </a:cubicBezTo>
                  <a:close/>
                  <a:moveTo>
                    <a:pt x="5501383" y="3621654"/>
                  </a:moveTo>
                  <a:cubicBezTo>
                    <a:pt x="5426496" y="3602686"/>
                    <a:pt x="5355674" y="3584333"/>
                    <a:pt x="5284358" y="3567287"/>
                  </a:cubicBezTo>
                  <a:cubicBezTo>
                    <a:pt x="5276722" y="3565439"/>
                    <a:pt x="5264281" y="3568642"/>
                    <a:pt x="5258986" y="3574160"/>
                  </a:cubicBezTo>
                  <a:cubicBezTo>
                    <a:pt x="5202328" y="3633466"/>
                    <a:pt x="5129904" y="3660440"/>
                    <a:pt x="5052430" y="3677783"/>
                  </a:cubicBezTo>
                  <a:cubicBezTo>
                    <a:pt x="5017204" y="3685739"/>
                    <a:pt x="4982346" y="3694805"/>
                    <a:pt x="4947736" y="3704954"/>
                  </a:cubicBezTo>
                  <a:cubicBezTo>
                    <a:pt x="4934926" y="3708637"/>
                    <a:pt x="4920269" y="3712320"/>
                    <a:pt x="4913124" y="3730019"/>
                  </a:cubicBezTo>
                  <a:cubicBezTo>
                    <a:pt x="5095539" y="3772205"/>
                    <a:pt x="5275613" y="3813897"/>
                    <a:pt x="5458150" y="3856157"/>
                  </a:cubicBezTo>
                  <a:cubicBezTo>
                    <a:pt x="5479705" y="3779423"/>
                    <a:pt x="5488943" y="3703180"/>
                    <a:pt x="5501383" y="3621642"/>
                  </a:cubicBezTo>
                  <a:close/>
                  <a:moveTo>
                    <a:pt x="6543277" y="3530903"/>
                  </a:moveTo>
                  <a:cubicBezTo>
                    <a:pt x="6468389" y="3560562"/>
                    <a:pt x="6396705" y="3588670"/>
                    <a:pt x="6325389" y="3617688"/>
                  </a:cubicBezTo>
                  <a:cubicBezTo>
                    <a:pt x="6318615" y="3620435"/>
                    <a:pt x="6310732" y="3628034"/>
                    <a:pt x="6309131" y="3634809"/>
                  </a:cubicBezTo>
                  <a:cubicBezTo>
                    <a:pt x="6292257" y="3701431"/>
                    <a:pt x="6248531" y="3748494"/>
                    <a:pt x="6200125" y="3793575"/>
                  </a:cubicBezTo>
                  <a:cubicBezTo>
                    <a:pt x="6174752" y="3817149"/>
                    <a:pt x="6153814" y="3845823"/>
                    <a:pt x="6132751" y="3873635"/>
                  </a:cubicBezTo>
                  <a:cubicBezTo>
                    <a:pt x="6125115" y="3883685"/>
                    <a:pt x="6115507" y="3896421"/>
                    <a:pt x="6123637" y="3913554"/>
                  </a:cubicBezTo>
                  <a:cubicBezTo>
                    <a:pt x="6294227" y="3837448"/>
                    <a:pt x="6464818" y="3761304"/>
                    <a:pt x="6635408" y="3685136"/>
                  </a:cubicBezTo>
                  <a:cubicBezTo>
                    <a:pt x="6603999" y="3632407"/>
                    <a:pt x="6575054" y="3583927"/>
                    <a:pt x="6543400" y="3530903"/>
                  </a:cubicBezTo>
                  <a:close/>
                  <a:moveTo>
                    <a:pt x="4776529" y="768353"/>
                  </a:moveTo>
                  <a:cubicBezTo>
                    <a:pt x="4768155" y="775780"/>
                    <a:pt x="4763228" y="783848"/>
                    <a:pt x="4758054" y="783922"/>
                  </a:cubicBezTo>
                  <a:cubicBezTo>
                    <a:pt x="4747708" y="784131"/>
                    <a:pt x="4736869" y="781237"/>
                    <a:pt x="4726892" y="777554"/>
                  </a:cubicBezTo>
                  <a:cubicBezTo>
                    <a:pt x="4689696" y="763747"/>
                    <a:pt x="4652867" y="748671"/>
                    <a:pt x="4615671" y="735220"/>
                  </a:cubicBezTo>
                  <a:cubicBezTo>
                    <a:pt x="4610867" y="733521"/>
                    <a:pt x="4603845" y="738337"/>
                    <a:pt x="4597687" y="740098"/>
                  </a:cubicBezTo>
                  <a:cubicBezTo>
                    <a:pt x="4599781" y="745271"/>
                    <a:pt x="4600398" y="751848"/>
                    <a:pt x="4604092" y="755322"/>
                  </a:cubicBezTo>
                  <a:cubicBezTo>
                    <a:pt x="4609142" y="760138"/>
                    <a:pt x="4616162" y="763180"/>
                    <a:pt x="4622814" y="765865"/>
                  </a:cubicBezTo>
                  <a:cubicBezTo>
                    <a:pt x="4652990" y="777973"/>
                    <a:pt x="4683537" y="788947"/>
                    <a:pt x="4713343" y="801757"/>
                  </a:cubicBezTo>
                  <a:cubicBezTo>
                    <a:pt x="4730957" y="809270"/>
                    <a:pt x="4747955" y="818607"/>
                    <a:pt x="4764089" y="828731"/>
                  </a:cubicBezTo>
                  <a:cubicBezTo>
                    <a:pt x="4768770" y="831564"/>
                    <a:pt x="4772835" y="841183"/>
                    <a:pt x="4771356" y="845987"/>
                  </a:cubicBezTo>
                  <a:cubicBezTo>
                    <a:pt x="4769878" y="851370"/>
                    <a:pt x="4762241" y="857467"/>
                    <a:pt x="4756329" y="858526"/>
                  </a:cubicBezTo>
                  <a:cubicBezTo>
                    <a:pt x="4748570" y="859942"/>
                    <a:pt x="4739825" y="857048"/>
                    <a:pt x="4731696" y="855545"/>
                  </a:cubicBezTo>
                  <a:cubicBezTo>
                    <a:pt x="4709156" y="851370"/>
                    <a:pt x="4686862" y="846061"/>
                    <a:pt x="4664199" y="843167"/>
                  </a:cubicBezTo>
                  <a:cubicBezTo>
                    <a:pt x="4657670" y="842304"/>
                    <a:pt x="4650280" y="848118"/>
                    <a:pt x="4643137" y="850877"/>
                  </a:cubicBezTo>
                  <a:cubicBezTo>
                    <a:pt x="4647078" y="857750"/>
                    <a:pt x="4650157" y="865312"/>
                    <a:pt x="4655084" y="871274"/>
                  </a:cubicBezTo>
                  <a:cubicBezTo>
                    <a:pt x="4657794" y="874452"/>
                    <a:pt x="4663706" y="875228"/>
                    <a:pt x="4668263" y="876570"/>
                  </a:cubicBezTo>
                  <a:cubicBezTo>
                    <a:pt x="4706323" y="887828"/>
                    <a:pt x="4744136" y="900083"/>
                    <a:pt x="4782565" y="909629"/>
                  </a:cubicBezTo>
                  <a:cubicBezTo>
                    <a:pt x="4799316" y="913817"/>
                    <a:pt x="4817544" y="912388"/>
                    <a:pt x="4834542" y="913447"/>
                  </a:cubicBezTo>
                  <a:cubicBezTo>
                    <a:pt x="4847599" y="872050"/>
                    <a:pt x="4857083" y="834458"/>
                    <a:pt x="4871616" y="798924"/>
                  </a:cubicBezTo>
                  <a:cubicBezTo>
                    <a:pt x="4886521" y="762404"/>
                    <a:pt x="4906597" y="727929"/>
                    <a:pt x="4925318" y="690350"/>
                  </a:cubicBezTo>
                  <a:cubicBezTo>
                    <a:pt x="4893541" y="644900"/>
                    <a:pt x="4861763" y="599451"/>
                    <a:pt x="4829861" y="554223"/>
                  </a:cubicBezTo>
                  <a:cubicBezTo>
                    <a:pt x="4822841" y="544394"/>
                    <a:pt x="4815452" y="534343"/>
                    <a:pt x="4796976" y="546648"/>
                  </a:cubicBezTo>
                  <a:cubicBezTo>
                    <a:pt x="4802148" y="557117"/>
                    <a:pt x="4806337" y="567673"/>
                    <a:pt x="4812249" y="577305"/>
                  </a:cubicBezTo>
                  <a:cubicBezTo>
                    <a:pt x="4821117" y="591679"/>
                    <a:pt x="4831586" y="605055"/>
                    <a:pt x="4840455" y="619417"/>
                  </a:cubicBezTo>
                  <a:cubicBezTo>
                    <a:pt x="4846121" y="628555"/>
                    <a:pt x="4852033" y="638175"/>
                    <a:pt x="4854495" y="648361"/>
                  </a:cubicBezTo>
                  <a:cubicBezTo>
                    <a:pt x="4856343" y="656638"/>
                    <a:pt x="4856220" y="669460"/>
                    <a:pt x="4851294" y="674202"/>
                  </a:cubicBezTo>
                  <a:cubicBezTo>
                    <a:pt x="4846491" y="678883"/>
                    <a:pt x="4833187" y="678661"/>
                    <a:pt x="4825674" y="675619"/>
                  </a:cubicBezTo>
                  <a:cubicBezTo>
                    <a:pt x="4814712" y="671308"/>
                    <a:pt x="4805474" y="662883"/>
                    <a:pt x="4795868" y="655518"/>
                  </a:cubicBezTo>
                  <a:cubicBezTo>
                    <a:pt x="4765444" y="631943"/>
                    <a:pt x="4735391" y="607740"/>
                    <a:pt x="4704722" y="584522"/>
                  </a:cubicBezTo>
                  <a:cubicBezTo>
                    <a:pt x="4696839" y="578573"/>
                    <a:pt x="4686616" y="575531"/>
                    <a:pt x="4677624" y="571134"/>
                  </a:cubicBezTo>
                  <a:cubicBezTo>
                    <a:pt x="4664322" y="591395"/>
                    <a:pt x="4677870" y="598749"/>
                    <a:pt x="4687478" y="607026"/>
                  </a:cubicBezTo>
                  <a:cubicBezTo>
                    <a:pt x="4720488" y="635268"/>
                    <a:pt x="4753620" y="663240"/>
                    <a:pt x="4786630" y="691335"/>
                  </a:cubicBezTo>
                  <a:cubicBezTo>
                    <a:pt x="4797838" y="700893"/>
                    <a:pt x="4808430" y="710796"/>
                    <a:pt x="4800548" y="727707"/>
                  </a:cubicBezTo>
                  <a:cubicBezTo>
                    <a:pt x="4784906" y="736132"/>
                    <a:pt x="4772712" y="728360"/>
                    <a:pt x="4760025" y="721130"/>
                  </a:cubicBezTo>
                  <a:cubicBezTo>
                    <a:pt x="4722211" y="699698"/>
                    <a:pt x="4684522" y="678242"/>
                    <a:pt x="4646216" y="658067"/>
                  </a:cubicBezTo>
                  <a:cubicBezTo>
                    <a:pt x="4634761" y="651970"/>
                    <a:pt x="4621706" y="641217"/>
                    <a:pt x="4603477" y="657500"/>
                  </a:cubicBezTo>
                  <a:cubicBezTo>
                    <a:pt x="4610990" y="664521"/>
                    <a:pt x="4616532" y="671726"/>
                    <a:pt x="4623799" y="675976"/>
                  </a:cubicBezTo>
                  <a:cubicBezTo>
                    <a:pt x="4664322" y="699698"/>
                    <a:pt x="4705337" y="722411"/>
                    <a:pt x="4745860" y="745973"/>
                  </a:cubicBezTo>
                  <a:cubicBezTo>
                    <a:pt x="4755838" y="751774"/>
                    <a:pt x="4764582" y="759497"/>
                    <a:pt x="4776529" y="768205"/>
                  </a:cubicBezTo>
                  <a:close/>
                  <a:moveTo>
                    <a:pt x="4732805" y="486910"/>
                  </a:moveTo>
                  <a:cubicBezTo>
                    <a:pt x="4695608" y="495618"/>
                    <a:pt x="4674053" y="475862"/>
                    <a:pt x="4649172" y="470553"/>
                  </a:cubicBezTo>
                  <a:cubicBezTo>
                    <a:pt x="4625153" y="465454"/>
                    <a:pt x="4607294" y="438640"/>
                    <a:pt x="4570590" y="450390"/>
                  </a:cubicBezTo>
                  <a:cubicBezTo>
                    <a:pt x="4624662" y="494411"/>
                    <a:pt x="4684892" y="516643"/>
                    <a:pt x="4735761" y="553385"/>
                  </a:cubicBezTo>
                  <a:cubicBezTo>
                    <a:pt x="4740072" y="556551"/>
                    <a:pt x="4748693" y="553804"/>
                    <a:pt x="4758301" y="553804"/>
                  </a:cubicBezTo>
                  <a:cubicBezTo>
                    <a:pt x="4756699" y="543679"/>
                    <a:pt x="4755468" y="535821"/>
                    <a:pt x="4754237" y="527963"/>
                  </a:cubicBezTo>
                  <a:cubicBezTo>
                    <a:pt x="4749433" y="497170"/>
                    <a:pt x="4772957" y="472475"/>
                    <a:pt x="4803258" y="479619"/>
                  </a:cubicBezTo>
                  <a:cubicBezTo>
                    <a:pt x="4817668" y="483092"/>
                    <a:pt x="4832696" y="491308"/>
                    <a:pt x="4843658" y="501494"/>
                  </a:cubicBezTo>
                  <a:cubicBezTo>
                    <a:pt x="4862133" y="518541"/>
                    <a:pt x="4877898" y="538592"/>
                    <a:pt x="4894280" y="557979"/>
                  </a:cubicBezTo>
                  <a:cubicBezTo>
                    <a:pt x="4907952" y="574324"/>
                    <a:pt x="4920761" y="591531"/>
                    <a:pt x="4936650" y="611915"/>
                  </a:cubicBezTo>
                  <a:cubicBezTo>
                    <a:pt x="4952416" y="560184"/>
                    <a:pt x="4967196" y="513380"/>
                    <a:pt x="4980129" y="466095"/>
                  </a:cubicBezTo>
                  <a:cubicBezTo>
                    <a:pt x="4982224" y="458458"/>
                    <a:pt x="4977050" y="447755"/>
                    <a:pt x="4972863" y="439700"/>
                  </a:cubicBezTo>
                  <a:cubicBezTo>
                    <a:pt x="4951676" y="399066"/>
                    <a:pt x="4929630" y="358863"/>
                    <a:pt x="4907952" y="318513"/>
                  </a:cubicBezTo>
                  <a:cubicBezTo>
                    <a:pt x="4903395" y="310014"/>
                    <a:pt x="4899576" y="301109"/>
                    <a:pt x="4894404" y="292967"/>
                  </a:cubicBezTo>
                  <a:cubicBezTo>
                    <a:pt x="4888245" y="283200"/>
                    <a:pt x="4883072" y="268124"/>
                    <a:pt x="4867922" y="275268"/>
                  </a:cubicBezTo>
                  <a:cubicBezTo>
                    <a:pt x="4854989" y="281352"/>
                    <a:pt x="4861640" y="294027"/>
                    <a:pt x="4864843" y="304139"/>
                  </a:cubicBezTo>
                  <a:cubicBezTo>
                    <a:pt x="4869770" y="320274"/>
                    <a:pt x="4875435" y="336212"/>
                    <a:pt x="4880116" y="352421"/>
                  </a:cubicBezTo>
                  <a:cubicBezTo>
                    <a:pt x="4887629" y="379248"/>
                    <a:pt x="4882332" y="397588"/>
                    <a:pt x="4865213" y="406715"/>
                  </a:cubicBezTo>
                  <a:cubicBezTo>
                    <a:pt x="4848583" y="415497"/>
                    <a:pt x="4838977" y="411518"/>
                    <a:pt x="4817914" y="385825"/>
                  </a:cubicBezTo>
                  <a:cubicBezTo>
                    <a:pt x="4796483" y="359787"/>
                    <a:pt x="4775545" y="333231"/>
                    <a:pt x="4754113" y="307194"/>
                  </a:cubicBezTo>
                  <a:cubicBezTo>
                    <a:pt x="4746600" y="298128"/>
                    <a:pt x="4739332" y="286304"/>
                    <a:pt x="4723074" y="300247"/>
                  </a:cubicBezTo>
                  <a:cubicBezTo>
                    <a:pt x="4725784" y="307045"/>
                    <a:pt x="4727755" y="315126"/>
                    <a:pt x="4732065" y="321703"/>
                  </a:cubicBezTo>
                  <a:cubicBezTo>
                    <a:pt x="4745984" y="342864"/>
                    <a:pt x="4761257" y="363112"/>
                    <a:pt x="4775051" y="384408"/>
                  </a:cubicBezTo>
                  <a:cubicBezTo>
                    <a:pt x="4781457" y="394324"/>
                    <a:pt x="4789463" y="405655"/>
                    <a:pt x="4789709" y="416482"/>
                  </a:cubicBezTo>
                  <a:cubicBezTo>
                    <a:pt x="4789955" y="426533"/>
                    <a:pt x="4783304" y="440192"/>
                    <a:pt x="4775175" y="445993"/>
                  </a:cubicBezTo>
                  <a:cubicBezTo>
                    <a:pt x="4768646" y="450674"/>
                    <a:pt x="4754728" y="448198"/>
                    <a:pt x="4745490" y="444934"/>
                  </a:cubicBezTo>
                  <a:cubicBezTo>
                    <a:pt x="4738347" y="442471"/>
                    <a:pt x="4733297" y="433762"/>
                    <a:pt x="4727138" y="428011"/>
                  </a:cubicBezTo>
                  <a:cubicBezTo>
                    <a:pt x="4701766" y="404017"/>
                    <a:pt x="4676639" y="379814"/>
                    <a:pt x="4650774" y="356240"/>
                  </a:cubicBezTo>
                  <a:cubicBezTo>
                    <a:pt x="4645353" y="351362"/>
                    <a:pt x="4637470" y="349170"/>
                    <a:pt x="4628233" y="344502"/>
                  </a:cubicBezTo>
                  <a:cubicBezTo>
                    <a:pt x="4625032" y="366426"/>
                    <a:pt x="4636362" y="377338"/>
                    <a:pt x="4646955" y="388374"/>
                  </a:cubicBezTo>
                  <a:cubicBezTo>
                    <a:pt x="4667155" y="409190"/>
                    <a:pt x="4687725" y="429513"/>
                    <a:pt x="4707185" y="450822"/>
                  </a:cubicBezTo>
                  <a:cubicBezTo>
                    <a:pt x="4715684" y="459936"/>
                    <a:pt x="4721720" y="471120"/>
                    <a:pt x="4732805" y="486837"/>
                  </a:cubicBezTo>
                  <a:close/>
                  <a:moveTo>
                    <a:pt x="5928166" y="974601"/>
                  </a:moveTo>
                  <a:cubicBezTo>
                    <a:pt x="5967458" y="986290"/>
                    <a:pt x="6000590" y="996340"/>
                    <a:pt x="6033846" y="1005751"/>
                  </a:cubicBezTo>
                  <a:cubicBezTo>
                    <a:pt x="6039389" y="1007315"/>
                    <a:pt x="6045917" y="1006539"/>
                    <a:pt x="6051706" y="1005480"/>
                  </a:cubicBezTo>
                  <a:cubicBezTo>
                    <a:pt x="6104791" y="995922"/>
                    <a:pt x="6158617" y="988852"/>
                    <a:pt x="6210842" y="975389"/>
                  </a:cubicBezTo>
                  <a:cubicBezTo>
                    <a:pt x="6257031" y="963503"/>
                    <a:pt x="6301740" y="945582"/>
                    <a:pt x="6346205" y="927833"/>
                  </a:cubicBezTo>
                  <a:cubicBezTo>
                    <a:pt x="6363448" y="920887"/>
                    <a:pt x="6385126" y="908348"/>
                    <a:pt x="6382540" y="887409"/>
                  </a:cubicBezTo>
                  <a:cubicBezTo>
                    <a:pt x="6379707" y="864684"/>
                    <a:pt x="6356305" y="854917"/>
                    <a:pt x="6336228" y="846554"/>
                  </a:cubicBezTo>
                  <a:cubicBezTo>
                    <a:pt x="6329576" y="843758"/>
                    <a:pt x="6322433" y="842218"/>
                    <a:pt x="6315166" y="842021"/>
                  </a:cubicBezTo>
                  <a:cubicBezTo>
                    <a:pt x="6291147" y="841467"/>
                    <a:pt x="6266513" y="837932"/>
                    <a:pt x="6243481" y="842600"/>
                  </a:cubicBezTo>
                  <a:cubicBezTo>
                    <a:pt x="6185961" y="854277"/>
                    <a:pt x="6128441" y="867382"/>
                    <a:pt x="6072276" y="884428"/>
                  </a:cubicBezTo>
                  <a:cubicBezTo>
                    <a:pt x="6018819" y="900711"/>
                    <a:pt x="5974478" y="934053"/>
                    <a:pt x="5928166" y="974675"/>
                  </a:cubicBezTo>
                  <a:close/>
                  <a:moveTo>
                    <a:pt x="929470" y="3013824"/>
                  </a:moveTo>
                  <a:cubicBezTo>
                    <a:pt x="930148" y="3010634"/>
                    <a:pt x="928116" y="3007493"/>
                    <a:pt x="924926" y="3006815"/>
                  </a:cubicBezTo>
                  <a:cubicBezTo>
                    <a:pt x="924531" y="3006729"/>
                    <a:pt x="924137" y="3006680"/>
                    <a:pt x="923743" y="3006680"/>
                  </a:cubicBezTo>
                  <a:lnTo>
                    <a:pt x="869179" y="3006680"/>
                  </a:lnTo>
                  <a:cubicBezTo>
                    <a:pt x="823360" y="3006890"/>
                    <a:pt x="777541" y="3007801"/>
                    <a:pt x="731783" y="3007173"/>
                  </a:cubicBezTo>
                  <a:cubicBezTo>
                    <a:pt x="695571" y="3006680"/>
                    <a:pt x="687811" y="2998107"/>
                    <a:pt x="684412" y="2962856"/>
                  </a:cubicBezTo>
                  <a:cubicBezTo>
                    <a:pt x="669595" y="2808340"/>
                    <a:pt x="669656" y="2653454"/>
                    <a:pt x="687590" y="2499578"/>
                  </a:cubicBezTo>
                  <a:cubicBezTo>
                    <a:pt x="698885" y="2402680"/>
                    <a:pt x="718087" y="2306202"/>
                    <a:pt x="740405" y="2211065"/>
                  </a:cubicBezTo>
                  <a:cubicBezTo>
                    <a:pt x="783182" y="2028934"/>
                    <a:pt x="832117" y="1848293"/>
                    <a:pt x="875744" y="1666310"/>
                  </a:cubicBezTo>
                  <a:cubicBezTo>
                    <a:pt x="894306" y="1588947"/>
                    <a:pt x="906032" y="1509946"/>
                    <a:pt x="920639" y="1431733"/>
                  </a:cubicBezTo>
                  <a:cubicBezTo>
                    <a:pt x="921415" y="1427496"/>
                    <a:pt x="920713" y="1423025"/>
                    <a:pt x="918237" y="1417569"/>
                  </a:cubicBezTo>
                  <a:cubicBezTo>
                    <a:pt x="757341" y="1685709"/>
                    <a:pt x="608798" y="1960415"/>
                    <a:pt x="465762" y="2238101"/>
                  </a:cubicBezTo>
                  <a:cubicBezTo>
                    <a:pt x="464911" y="2239714"/>
                    <a:pt x="464911" y="2241661"/>
                    <a:pt x="465762" y="2243274"/>
                  </a:cubicBezTo>
                  <a:cubicBezTo>
                    <a:pt x="491959" y="2298270"/>
                    <a:pt x="509400" y="2354829"/>
                    <a:pt x="513637" y="2414788"/>
                  </a:cubicBezTo>
                  <a:cubicBezTo>
                    <a:pt x="514758" y="2431490"/>
                    <a:pt x="514339" y="2448968"/>
                    <a:pt x="510521" y="2465103"/>
                  </a:cubicBezTo>
                  <a:cubicBezTo>
                    <a:pt x="501419" y="2503113"/>
                    <a:pt x="468446" y="2516218"/>
                    <a:pt x="435622" y="2495402"/>
                  </a:cubicBezTo>
                  <a:cubicBezTo>
                    <a:pt x="424955" y="2488603"/>
                    <a:pt x="415570" y="2479760"/>
                    <a:pt x="404337" y="2469992"/>
                  </a:cubicBezTo>
                  <a:cubicBezTo>
                    <a:pt x="401885" y="2467887"/>
                    <a:pt x="398190" y="2468169"/>
                    <a:pt x="396084" y="2470633"/>
                  </a:cubicBezTo>
                  <a:cubicBezTo>
                    <a:pt x="395456" y="2471360"/>
                    <a:pt x="395025" y="2472234"/>
                    <a:pt x="394816" y="2473183"/>
                  </a:cubicBezTo>
                  <a:cubicBezTo>
                    <a:pt x="390788" y="2492569"/>
                    <a:pt x="387475" y="2510626"/>
                    <a:pt x="382375" y="2528116"/>
                  </a:cubicBezTo>
                  <a:cubicBezTo>
                    <a:pt x="376673" y="2547651"/>
                    <a:pt x="370884" y="2567888"/>
                    <a:pt x="360709" y="2585304"/>
                  </a:cubicBezTo>
                  <a:cubicBezTo>
                    <a:pt x="343343" y="2615037"/>
                    <a:pt x="313696" y="2616096"/>
                    <a:pt x="293077" y="2588691"/>
                  </a:cubicBezTo>
                  <a:cubicBezTo>
                    <a:pt x="285379" y="2578505"/>
                    <a:pt x="280021" y="2566619"/>
                    <a:pt x="273247" y="2553305"/>
                  </a:cubicBezTo>
                  <a:cubicBezTo>
                    <a:pt x="271793" y="2550435"/>
                    <a:pt x="268295" y="2549277"/>
                    <a:pt x="265426" y="2550718"/>
                  </a:cubicBezTo>
                  <a:cubicBezTo>
                    <a:pt x="264527" y="2551174"/>
                    <a:pt x="263763" y="2551851"/>
                    <a:pt x="263209" y="2552676"/>
                  </a:cubicBezTo>
                  <a:cubicBezTo>
                    <a:pt x="256225" y="2562936"/>
                    <a:pt x="249660" y="2572839"/>
                    <a:pt x="242455" y="2582261"/>
                  </a:cubicBezTo>
                  <a:cubicBezTo>
                    <a:pt x="231024" y="2597190"/>
                    <a:pt x="216959" y="2608657"/>
                    <a:pt x="196500" y="2604703"/>
                  </a:cubicBezTo>
                  <a:cubicBezTo>
                    <a:pt x="176091" y="2600799"/>
                    <a:pt x="166274" y="2585452"/>
                    <a:pt x="161828" y="2566976"/>
                  </a:cubicBezTo>
                  <a:cubicBezTo>
                    <a:pt x="158872" y="2554573"/>
                    <a:pt x="157455" y="2541849"/>
                    <a:pt x="155546" y="2527193"/>
                  </a:cubicBezTo>
                  <a:cubicBezTo>
                    <a:pt x="155127" y="2523990"/>
                    <a:pt x="152208" y="2521736"/>
                    <a:pt x="149005" y="2522155"/>
                  </a:cubicBezTo>
                  <a:cubicBezTo>
                    <a:pt x="147996" y="2522291"/>
                    <a:pt x="147047" y="2522672"/>
                    <a:pt x="146234" y="2523288"/>
                  </a:cubicBezTo>
                  <a:cubicBezTo>
                    <a:pt x="142268" y="2526331"/>
                    <a:pt x="138598" y="2529175"/>
                    <a:pt x="135075" y="2532132"/>
                  </a:cubicBezTo>
                  <a:cubicBezTo>
                    <a:pt x="130912" y="2535679"/>
                    <a:pt x="126885" y="2539510"/>
                    <a:pt x="122857" y="2543254"/>
                  </a:cubicBezTo>
                  <a:cubicBezTo>
                    <a:pt x="67160" y="2595429"/>
                    <a:pt x="33682" y="2576880"/>
                    <a:pt x="49854" y="2502201"/>
                  </a:cubicBezTo>
                  <a:cubicBezTo>
                    <a:pt x="51480" y="2494762"/>
                    <a:pt x="53525" y="2487261"/>
                    <a:pt x="55298" y="2479969"/>
                  </a:cubicBezTo>
                  <a:cubicBezTo>
                    <a:pt x="57836" y="2469500"/>
                    <a:pt x="62208" y="2459375"/>
                    <a:pt x="66100" y="2449251"/>
                  </a:cubicBezTo>
                  <a:cubicBezTo>
                    <a:pt x="68995" y="2441675"/>
                    <a:pt x="72099" y="2434175"/>
                    <a:pt x="75769" y="2425183"/>
                  </a:cubicBezTo>
                  <a:cubicBezTo>
                    <a:pt x="76988" y="2422166"/>
                    <a:pt x="75535" y="2418741"/>
                    <a:pt x="72530" y="2417510"/>
                  </a:cubicBezTo>
                  <a:cubicBezTo>
                    <a:pt x="71630" y="2417153"/>
                    <a:pt x="70658" y="2417017"/>
                    <a:pt x="69697" y="2417116"/>
                  </a:cubicBezTo>
                  <a:cubicBezTo>
                    <a:pt x="62146" y="2417978"/>
                    <a:pt x="55717" y="2418741"/>
                    <a:pt x="49300" y="2419111"/>
                  </a:cubicBezTo>
                  <a:cubicBezTo>
                    <a:pt x="31366" y="2420097"/>
                    <a:pt x="15896" y="2415145"/>
                    <a:pt x="5525" y="2399281"/>
                  </a:cubicBezTo>
                  <a:cubicBezTo>
                    <a:pt x="-5560" y="2382369"/>
                    <a:pt x="-412" y="2366222"/>
                    <a:pt x="10255" y="2352205"/>
                  </a:cubicBezTo>
                  <a:cubicBezTo>
                    <a:pt x="21180" y="2337795"/>
                    <a:pt x="33399" y="2324406"/>
                    <a:pt x="46750" y="2312212"/>
                  </a:cubicBezTo>
                  <a:cubicBezTo>
                    <a:pt x="79008" y="2283107"/>
                    <a:pt x="111882" y="2254729"/>
                    <a:pt x="145384" y="2227065"/>
                  </a:cubicBezTo>
                  <a:cubicBezTo>
                    <a:pt x="163589" y="2212063"/>
                    <a:pt x="176374" y="2194708"/>
                    <a:pt x="184984" y="2172488"/>
                  </a:cubicBezTo>
                  <a:cubicBezTo>
                    <a:pt x="316517" y="1834203"/>
                    <a:pt x="475726" y="1509170"/>
                    <a:pt x="658362" y="1195888"/>
                  </a:cubicBezTo>
                  <a:cubicBezTo>
                    <a:pt x="695990" y="1131322"/>
                    <a:pt x="738570" y="1069454"/>
                    <a:pt x="781840" y="1008522"/>
                  </a:cubicBezTo>
                  <a:cubicBezTo>
                    <a:pt x="819049" y="956138"/>
                    <a:pt x="864449" y="910688"/>
                    <a:pt x="920652" y="878134"/>
                  </a:cubicBezTo>
                  <a:cubicBezTo>
                    <a:pt x="934409" y="870128"/>
                    <a:pt x="950151" y="865386"/>
                    <a:pt x="965055" y="859720"/>
                  </a:cubicBezTo>
                  <a:cubicBezTo>
                    <a:pt x="967727" y="858686"/>
                    <a:pt x="969242" y="855865"/>
                    <a:pt x="968651" y="853069"/>
                  </a:cubicBezTo>
                  <a:cubicBezTo>
                    <a:pt x="959537" y="810108"/>
                    <a:pt x="947405" y="767503"/>
                    <a:pt x="942884" y="724111"/>
                  </a:cubicBezTo>
                  <a:cubicBezTo>
                    <a:pt x="924593" y="548421"/>
                    <a:pt x="969143" y="390936"/>
                    <a:pt x="1087399" y="257568"/>
                  </a:cubicBezTo>
                  <a:cubicBezTo>
                    <a:pt x="1144020" y="193717"/>
                    <a:pt x="1214055" y="149277"/>
                    <a:pt x="1297576" y="129952"/>
                  </a:cubicBezTo>
                  <a:cubicBezTo>
                    <a:pt x="1415265" y="102769"/>
                    <a:pt x="1519688" y="132846"/>
                    <a:pt x="1610833" y="210345"/>
                  </a:cubicBezTo>
                  <a:cubicBezTo>
                    <a:pt x="1670066" y="260685"/>
                    <a:pt x="1710589" y="324683"/>
                    <a:pt x="1737698" y="397071"/>
                  </a:cubicBezTo>
                  <a:cubicBezTo>
                    <a:pt x="1754006" y="440549"/>
                    <a:pt x="1740174" y="461279"/>
                    <a:pt x="1694355" y="464543"/>
                  </a:cubicBezTo>
                  <a:cubicBezTo>
                    <a:pt x="1687224" y="465035"/>
                    <a:pt x="1680092" y="465898"/>
                    <a:pt x="1672960" y="466735"/>
                  </a:cubicBezTo>
                  <a:cubicBezTo>
                    <a:pt x="1671901" y="466871"/>
                    <a:pt x="1670915" y="467942"/>
                    <a:pt x="1666186" y="470763"/>
                  </a:cubicBezTo>
                  <a:cubicBezTo>
                    <a:pt x="1667738" y="484078"/>
                    <a:pt x="1669499" y="498944"/>
                    <a:pt x="1671273" y="514020"/>
                  </a:cubicBezTo>
                  <a:cubicBezTo>
                    <a:pt x="1671568" y="516225"/>
                    <a:pt x="1673059" y="518072"/>
                    <a:pt x="1675152" y="518824"/>
                  </a:cubicBezTo>
                  <a:cubicBezTo>
                    <a:pt x="1683344" y="521731"/>
                    <a:pt x="1690192" y="524292"/>
                    <a:pt x="1697249" y="526411"/>
                  </a:cubicBezTo>
                  <a:cubicBezTo>
                    <a:pt x="1718570" y="532840"/>
                    <a:pt x="1733954" y="545305"/>
                    <a:pt x="1736787" y="568523"/>
                  </a:cubicBezTo>
                  <a:cubicBezTo>
                    <a:pt x="1739755" y="593366"/>
                    <a:pt x="1730222" y="613393"/>
                    <a:pt x="1709738" y="627903"/>
                  </a:cubicBezTo>
                  <a:cubicBezTo>
                    <a:pt x="1705859" y="630674"/>
                    <a:pt x="1701560" y="634061"/>
                    <a:pt x="1697101" y="634714"/>
                  </a:cubicBezTo>
                  <a:cubicBezTo>
                    <a:pt x="1665262" y="639382"/>
                    <a:pt x="1653265" y="661109"/>
                    <a:pt x="1643092" y="689130"/>
                  </a:cubicBezTo>
                  <a:cubicBezTo>
                    <a:pt x="1624320" y="741108"/>
                    <a:pt x="1588872" y="780387"/>
                    <a:pt x="1537757" y="811734"/>
                  </a:cubicBezTo>
                  <a:cubicBezTo>
                    <a:pt x="1534985" y="813409"/>
                    <a:pt x="1534086" y="817005"/>
                    <a:pt x="1535761" y="819777"/>
                  </a:cubicBezTo>
                  <a:cubicBezTo>
                    <a:pt x="1536402" y="820836"/>
                    <a:pt x="1537350" y="821661"/>
                    <a:pt x="1538471" y="822141"/>
                  </a:cubicBezTo>
                  <a:cubicBezTo>
                    <a:pt x="1546798" y="825676"/>
                    <a:pt x="1553227" y="828448"/>
                    <a:pt x="1559854" y="830492"/>
                  </a:cubicBezTo>
                  <a:cubicBezTo>
                    <a:pt x="1667873" y="863970"/>
                    <a:pt x="1775326" y="861507"/>
                    <a:pt x="1883704" y="829581"/>
                  </a:cubicBezTo>
                  <a:cubicBezTo>
                    <a:pt x="1977534" y="801892"/>
                    <a:pt x="2069025" y="769265"/>
                    <a:pt x="2156931" y="725737"/>
                  </a:cubicBezTo>
                  <a:cubicBezTo>
                    <a:pt x="2354889" y="627570"/>
                    <a:pt x="2534003" y="501913"/>
                    <a:pt x="2700553" y="357225"/>
                  </a:cubicBezTo>
                  <a:cubicBezTo>
                    <a:pt x="2755905" y="309164"/>
                    <a:pt x="2812871" y="262877"/>
                    <a:pt x="2869210" y="215949"/>
                  </a:cubicBezTo>
                  <a:cubicBezTo>
                    <a:pt x="2873028" y="212759"/>
                    <a:pt x="2876981" y="209643"/>
                    <a:pt x="2881070" y="206822"/>
                  </a:cubicBezTo>
                  <a:cubicBezTo>
                    <a:pt x="2914252" y="183888"/>
                    <a:pt x="2938825" y="180710"/>
                    <a:pt x="2960638" y="199383"/>
                  </a:cubicBezTo>
                  <a:cubicBezTo>
                    <a:pt x="2982809" y="218351"/>
                    <a:pt x="2990359" y="243909"/>
                    <a:pt x="2983166" y="271363"/>
                  </a:cubicBezTo>
                  <a:cubicBezTo>
                    <a:pt x="2979003" y="287228"/>
                    <a:pt x="2969469" y="302094"/>
                    <a:pt x="2960429" y="316111"/>
                  </a:cubicBezTo>
                  <a:cubicBezTo>
                    <a:pt x="2951819" y="329413"/>
                    <a:pt x="2941362" y="341607"/>
                    <a:pt x="2929365" y="356597"/>
                  </a:cubicBezTo>
                  <a:cubicBezTo>
                    <a:pt x="2927345" y="359060"/>
                    <a:pt x="2927715" y="362694"/>
                    <a:pt x="2930178" y="364714"/>
                  </a:cubicBezTo>
                  <a:cubicBezTo>
                    <a:pt x="2930449" y="364935"/>
                    <a:pt x="2930758" y="365132"/>
                    <a:pt x="2931065" y="365305"/>
                  </a:cubicBezTo>
                  <a:cubicBezTo>
                    <a:pt x="2959579" y="380097"/>
                    <a:pt x="2970381" y="403450"/>
                    <a:pt x="2964875" y="435376"/>
                  </a:cubicBezTo>
                  <a:cubicBezTo>
                    <a:pt x="2963890" y="441178"/>
                    <a:pt x="2967696" y="449602"/>
                    <a:pt x="2972007" y="454344"/>
                  </a:cubicBezTo>
                  <a:cubicBezTo>
                    <a:pt x="2996222" y="480887"/>
                    <a:pt x="3001592" y="509056"/>
                    <a:pt x="2981959" y="537656"/>
                  </a:cubicBezTo>
                  <a:cubicBezTo>
                    <a:pt x="2982316" y="541696"/>
                    <a:pt x="2982106" y="543051"/>
                    <a:pt x="2982600" y="544036"/>
                  </a:cubicBezTo>
                  <a:cubicBezTo>
                    <a:pt x="3009844" y="599167"/>
                    <a:pt x="3006248" y="628051"/>
                    <a:pt x="2955699" y="661109"/>
                  </a:cubicBezTo>
                  <a:cubicBezTo>
                    <a:pt x="2892648" y="702371"/>
                    <a:pt x="2831088" y="748806"/>
                    <a:pt x="2752506" y="759288"/>
                  </a:cubicBezTo>
                  <a:cubicBezTo>
                    <a:pt x="2742985" y="760557"/>
                    <a:pt x="2733451" y="768415"/>
                    <a:pt x="2725618" y="775214"/>
                  </a:cubicBezTo>
                  <a:cubicBezTo>
                    <a:pt x="2541701" y="935889"/>
                    <a:pt x="2333150" y="1054033"/>
                    <a:pt x="2105323" y="1139895"/>
                  </a:cubicBezTo>
                  <a:cubicBezTo>
                    <a:pt x="2022221" y="1171254"/>
                    <a:pt x="1936581" y="1188670"/>
                    <a:pt x="1849105" y="1199854"/>
                  </a:cubicBezTo>
                  <a:cubicBezTo>
                    <a:pt x="1842331" y="1200691"/>
                    <a:pt x="1835630" y="1202108"/>
                    <a:pt x="1826799" y="1203820"/>
                  </a:cubicBezTo>
                  <a:cubicBezTo>
                    <a:pt x="1823782" y="1204386"/>
                    <a:pt x="1821712" y="1207195"/>
                    <a:pt x="1822070" y="1210249"/>
                  </a:cubicBezTo>
                  <a:cubicBezTo>
                    <a:pt x="1827785" y="1259025"/>
                    <a:pt x="1831738" y="1306445"/>
                    <a:pt x="1839585" y="1353163"/>
                  </a:cubicBezTo>
                  <a:cubicBezTo>
                    <a:pt x="1874527" y="1561690"/>
                    <a:pt x="1919915" y="1767876"/>
                    <a:pt x="1974985" y="1972091"/>
                  </a:cubicBezTo>
                  <a:cubicBezTo>
                    <a:pt x="2038245" y="2206323"/>
                    <a:pt x="2060058" y="2445358"/>
                    <a:pt x="2036902" y="2686944"/>
                  </a:cubicBezTo>
                  <a:cubicBezTo>
                    <a:pt x="2028502" y="2774357"/>
                    <a:pt x="2007045" y="2860502"/>
                    <a:pt x="1991367" y="2947226"/>
                  </a:cubicBezTo>
                  <a:cubicBezTo>
                    <a:pt x="1988829" y="2961452"/>
                    <a:pt x="1985158" y="2975530"/>
                    <a:pt x="1982473" y="2989769"/>
                  </a:cubicBezTo>
                  <a:cubicBezTo>
                    <a:pt x="1976968" y="3018837"/>
                    <a:pt x="1970403" y="3024589"/>
                    <a:pt x="1938280" y="3024306"/>
                  </a:cubicBezTo>
                  <a:cubicBezTo>
                    <a:pt x="1882854" y="3023813"/>
                    <a:pt x="1827366" y="3022680"/>
                    <a:pt x="1771940" y="3021965"/>
                  </a:cubicBezTo>
                  <a:cubicBezTo>
                    <a:pt x="1752947" y="3021744"/>
                    <a:pt x="1733892" y="3021965"/>
                    <a:pt x="1713199" y="3021965"/>
                  </a:cubicBezTo>
                  <a:cubicBezTo>
                    <a:pt x="1710589" y="3021978"/>
                    <a:pt x="1708285" y="3023702"/>
                    <a:pt x="1707558" y="3026214"/>
                  </a:cubicBezTo>
                  <a:cubicBezTo>
                    <a:pt x="1692088" y="3081272"/>
                    <a:pt x="1680942" y="3136501"/>
                    <a:pt x="1678121" y="3192617"/>
                  </a:cubicBezTo>
                  <a:cubicBezTo>
                    <a:pt x="1671051" y="3332415"/>
                    <a:pt x="1683971" y="3470451"/>
                    <a:pt x="1726761" y="3604300"/>
                  </a:cubicBezTo>
                  <a:cubicBezTo>
                    <a:pt x="1738474" y="3640905"/>
                    <a:pt x="1755348" y="3676009"/>
                    <a:pt x="1772087" y="3710694"/>
                  </a:cubicBezTo>
                  <a:cubicBezTo>
                    <a:pt x="1791216" y="3750404"/>
                    <a:pt x="1822562" y="3780691"/>
                    <a:pt x="1854057" y="3810707"/>
                  </a:cubicBezTo>
                  <a:cubicBezTo>
                    <a:pt x="1860966" y="3817297"/>
                    <a:pt x="1868664" y="3823739"/>
                    <a:pt x="1873752" y="3831646"/>
                  </a:cubicBezTo>
                  <a:cubicBezTo>
                    <a:pt x="1888224" y="3854174"/>
                    <a:pt x="1879257" y="3879165"/>
                    <a:pt x="1853490" y="3885668"/>
                  </a:cubicBezTo>
                  <a:cubicBezTo>
                    <a:pt x="1839793" y="3889142"/>
                    <a:pt x="1824607" y="3890411"/>
                    <a:pt x="1810627" y="3888501"/>
                  </a:cubicBezTo>
                  <a:cubicBezTo>
                    <a:pt x="1716870" y="3876037"/>
                    <a:pt x="1626008" y="3852252"/>
                    <a:pt x="1542141" y="3807456"/>
                  </a:cubicBezTo>
                  <a:cubicBezTo>
                    <a:pt x="1507901" y="3789190"/>
                    <a:pt x="1476554" y="3765406"/>
                    <a:pt x="1441253" y="3741978"/>
                  </a:cubicBezTo>
                  <a:cubicBezTo>
                    <a:pt x="1438568" y="3740205"/>
                    <a:pt x="1434959" y="3740932"/>
                    <a:pt x="1433173" y="3743617"/>
                  </a:cubicBezTo>
                  <a:cubicBezTo>
                    <a:pt x="1433161" y="3743641"/>
                    <a:pt x="1433148" y="3743654"/>
                    <a:pt x="1433136" y="3743678"/>
                  </a:cubicBezTo>
                  <a:cubicBezTo>
                    <a:pt x="1421620" y="3761797"/>
                    <a:pt x="1408921" y="3782033"/>
                    <a:pt x="1395853" y="3802085"/>
                  </a:cubicBezTo>
                  <a:cubicBezTo>
                    <a:pt x="1385334" y="3818221"/>
                    <a:pt x="1376010" y="3835625"/>
                    <a:pt x="1362954" y="3849506"/>
                  </a:cubicBezTo>
                  <a:cubicBezTo>
                    <a:pt x="1355897" y="3856933"/>
                    <a:pt x="1341917" y="3861675"/>
                    <a:pt x="1331472" y="3860973"/>
                  </a:cubicBezTo>
                  <a:cubicBezTo>
                    <a:pt x="1316002" y="3859914"/>
                    <a:pt x="1306050" y="3847449"/>
                    <a:pt x="1303303" y="3831880"/>
                  </a:cubicBezTo>
                  <a:cubicBezTo>
                    <a:pt x="1301678" y="3822458"/>
                    <a:pt x="1302454" y="3812629"/>
                    <a:pt x="1302663" y="3802997"/>
                  </a:cubicBezTo>
                  <a:cubicBezTo>
                    <a:pt x="1308587" y="3552840"/>
                    <a:pt x="1314598" y="3302768"/>
                    <a:pt x="1320596" y="3052623"/>
                  </a:cubicBezTo>
                  <a:cubicBezTo>
                    <a:pt x="1320806" y="3042498"/>
                    <a:pt x="1320670" y="3032373"/>
                    <a:pt x="1320596" y="3020906"/>
                  </a:cubicBezTo>
                  <a:cubicBezTo>
                    <a:pt x="1320584" y="3017704"/>
                    <a:pt x="1318010" y="3015080"/>
                    <a:pt x="1314807" y="3015031"/>
                  </a:cubicBezTo>
                  <a:lnTo>
                    <a:pt x="1274075" y="3015031"/>
                  </a:lnTo>
                  <a:cubicBezTo>
                    <a:pt x="1271341" y="3015018"/>
                    <a:pt x="1268976" y="3016940"/>
                    <a:pt x="1268422" y="3019625"/>
                  </a:cubicBezTo>
                  <a:cubicBezTo>
                    <a:pt x="1260095" y="3058350"/>
                    <a:pt x="1251548" y="3096730"/>
                    <a:pt x="1243566" y="3135159"/>
                  </a:cubicBezTo>
                  <a:cubicBezTo>
                    <a:pt x="1196687" y="3360953"/>
                    <a:pt x="1150018" y="3586822"/>
                    <a:pt x="1103152" y="3812691"/>
                  </a:cubicBezTo>
                  <a:cubicBezTo>
                    <a:pt x="1101452" y="3820980"/>
                    <a:pt x="1101243" y="3830883"/>
                    <a:pt x="1096440" y="3836906"/>
                  </a:cubicBezTo>
                  <a:cubicBezTo>
                    <a:pt x="1089591" y="3845528"/>
                    <a:pt x="1079984" y="3854950"/>
                    <a:pt x="1069958" y="3857500"/>
                  </a:cubicBezTo>
                  <a:cubicBezTo>
                    <a:pt x="1055559" y="3861108"/>
                    <a:pt x="1044413" y="3851058"/>
                    <a:pt x="1040311" y="3836906"/>
                  </a:cubicBezTo>
                  <a:cubicBezTo>
                    <a:pt x="1032687" y="3810215"/>
                    <a:pt x="1026270" y="3783179"/>
                    <a:pt x="1019409" y="3756279"/>
                  </a:cubicBezTo>
                  <a:cubicBezTo>
                    <a:pt x="1016379" y="3744454"/>
                    <a:pt x="1013559" y="3732569"/>
                    <a:pt x="1010098" y="3718404"/>
                  </a:cubicBezTo>
                  <a:cubicBezTo>
                    <a:pt x="1009322" y="3715288"/>
                    <a:pt x="1006156" y="3713391"/>
                    <a:pt x="1003052" y="3714180"/>
                  </a:cubicBezTo>
                  <a:cubicBezTo>
                    <a:pt x="1002411" y="3714327"/>
                    <a:pt x="1001809" y="3714598"/>
                    <a:pt x="1001267" y="3714955"/>
                  </a:cubicBezTo>
                  <a:cubicBezTo>
                    <a:pt x="994911" y="3719119"/>
                    <a:pt x="989270" y="3722727"/>
                    <a:pt x="984047" y="3726829"/>
                  </a:cubicBezTo>
                  <a:cubicBezTo>
                    <a:pt x="910761" y="3784164"/>
                    <a:pt x="829223" y="3824514"/>
                    <a:pt x="738570" y="3845540"/>
                  </a:cubicBezTo>
                  <a:cubicBezTo>
                    <a:pt x="708147" y="3852609"/>
                    <a:pt x="676936" y="3858349"/>
                    <a:pt x="646710" y="3842633"/>
                  </a:cubicBezTo>
                  <a:cubicBezTo>
                    <a:pt x="618406" y="3827914"/>
                    <a:pt x="617482" y="3815166"/>
                    <a:pt x="638593" y="3791518"/>
                  </a:cubicBezTo>
                  <a:cubicBezTo>
                    <a:pt x="657734" y="3770086"/>
                    <a:pt x="674103" y="3746228"/>
                    <a:pt x="687873" y="3721027"/>
                  </a:cubicBezTo>
                  <a:cubicBezTo>
                    <a:pt x="777750" y="3556596"/>
                    <a:pt x="845530" y="3383395"/>
                    <a:pt x="887740" y="3200414"/>
                  </a:cubicBezTo>
                  <a:cubicBezTo>
                    <a:pt x="901659" y="3140307"/>
                    <a:pt x="914567" y="3079941"/>
                    <a:pt x="929126" y="3013972"/>
                  </a:cubicBezTo>
                  <a:close/>
                  <a:moveTo>
                    <a:pt x="1966239" y="2783989"/>
                  </a:moveTo>
                  <a:cubicBezTo>
                    <a:pt x="1977460" y="2718586"/>
                    <a:pt x="1983459" y="2656865"/>
                    <a:pt x="1983250" y="2592953"/>
                  </a:cubicBezTo>
                  <a:cubicBezTo>
                    <a:pt x="1983250" y="2589467"/>
                    <a:pt x="1980219" y="2586795"/>
                    <a:pt x="1976758" y="2587139"/>
                  </a:cubicBezTo>
                  <a:cubicBezTo>
                    <a:pt x="1966733" y="2588124"/>
                    <a:pt x="1958825" y="2589258"/>
                    <a:pt x="1950991" y="2589122"/>
                  </a:cubicBezTo>
                  <a:cubicBezTo>
                    <a:pt x="1916245" y="2588482"/>
                    <a:pt x="1880674" y="2591672"/>
                    <a:pt x="1846851" y="2585452"/>
                  </a:cubicBezTo>
                  <a:cubicBezTo>
                    <a:pt x="1686238" y="2555780"/>
                    <a:pt x="1595154" y="2400981"/>
                    <a:pt x="1647119" y="2245750"/>
                  </a:cubicBezTo>
                  <a:cubicBezTo>
                    <a:pt x="1686090" y="2129231"/>
                    <a:pt x="1769895" y="2058162"/>
                    <a:pt x="1884898" y="2021433"/>
                  </a:cubicBezTo>
                  <a:cubicBezTo>
                    <a:pt x="1895700" y="2017984"/>
                    <a:pt x="1906724" y="2014991"/>
                    <a:pt x="1919361" y="2011456"/>
                  </a:cubicBezTo>
                  <a:cubicBezTo>
                    <a:pt x="1922404" y="2010582"/>
                    <a:pt x="1924214" y="2007453"/>
                    <a:pt x="1923450" y="2004374"/>
                  </a:cubicBezTo>
                  <a:cubicBezTo>
                    <a:pt x="1895282" y="1895159"/>
                    <a:pt x="1867679" y="1788211"/>
                    <a:pt x="1841062" y="1684712"/>
                  </a:cubicBezTo>
                  <a:cubicBezTo>
                    <a:pt x="1840397" y="1682113"/>
                    <a:pt x="1838032" y="1680302"/>
                    <a:pt x="1835347" y="1680326"/>
                  </a:cubicBezTo>
                  <a:cubicBezTo>
                    <a:pt x="1799690" y="1680536"/>
                    <a:pt x="1767284" y="1682728"/>
                    <a:pt x="1735296" y="1679760"/>
                  </a:cubicBezTo>
                  <a:cubicBezTo>
                    <a:pt x="1665336" y="1673330"/>
                    <a:pt x="1611117" y="1626329"/>
                    <a:pt x="1598048" y="1564535"/>
                  </a:cubicBezTo>
                  <a:cubicBezTo>
                    <a:pt x="1577651" y="1468179"/>
                    <a:pt x="1646060" y="1357831"/>
                    <a:pt x="1741159" y="1334047"/>
                  </a:cubicBezTo>
                  <a:cubicBezTo>
                    <a:pt x="1750052" y="1331867"/>
                    <a:pt x="1759166" y="1330512"/>
                    <a:pt x="1770671" y="1328529"/>
                  </a:cubicBezTo>
                  <a:cubicBezTo>
                    <a:pt x="1773713" y="1327987"/>
                    <a:pt x="1775820" y="1325179"/>
                    <a:pt x="1775474" y="1322100"/>
                  </a:cubicBezTo>
                  <a:cubicBezTo>
                    <a:pt x="1767148" y="1249035"/>
                    <a:pt x="1759019" y="1177622"/>
                    <a:pt x="1750976" y="1106688"/>
                  </a:cubicBezTo>
                  <a:cubicBezTo>
                    <a:pt x="1750594" y="1103855"/>
                    <a:pt x="1748254" y="1101688"/>
                    <a:pt x="1745396" y="1101528"/>
                  </a:cubicBezTo>
                  <a:cubicBezTo>
                    <a:pt x="1664425" y="1097980"/>
                    <a:pt x="1653893" y="1091612"/>
                    <a:pt x="1597272" y="1007093"/>
                  </a:cubicBezTo>
                  <a:cubicBezTo>
                    <a:pt x="1595449" y="1004432"/>
                    <a:pt x="1591828" y="1003743"/>
                    <a:pt x="1589155" y="1005566"/>
                  </a:cubicBezTo>
                  <a:cubicBezTo>
                    <a:pt x="1588503" y="1006009"/>
                    <a:pt x="1587948" y="1006576"/>
                    <a:pt x="1587529" y="1007241"/>
                  </a:cubicBezTo>
                  <a:cubicBezTo>
                    <a:pt x="1516153" y="1119929"/>
                    <a:pt x="1415979" y="1155611"/>
                    <a:pt x="1287414" y="1114977"/>
                  </a:cubicBezTo>
                  <a:cubicBezTo>
                    <a:pt x="1284557" y="1114078"/>
                    <a:pt x="1281490" y="1115532"/>
                    <a:pt x="1280357" y="1118303"/>
                  </a:cubicBezTo>
                  <a:cubicBezTo>
                    <a:pt x="1227616" y="1246276"/>
                    <a:pt x="1130041" y="1310620"/>
                    <a:pt x="996893" y="1322593"/>
                  </a:cubicBezTo>
                  <a:cubicBezTo>
                    <a:pt x="994159" y="1322814"/>
                    <a:pt x="991967" y="1324957"/>
                    <a:pt x="991672" y="1327679"/>
                  </a:cubicBezTo>
                  <a:cubicBezTo>
                    <a:pt x="981719" y="1409292"/>
                    <a:pt x="971902" y="1489143"/>
                    <a:pt x="962012" y="1570262"/>
                  </a:cubicBezTo>
                  <a:cubicBezTo>
                    <a:pt x="961642" y="1573477"/>
                    <a:pt x="963934" y="1576372"/>
                    <a:pt x="967148" y="1576753"/>
                  </a:cubicBezTo>
                  <a:cubicBezTo>
                    <a:pt x="967198" y="1576753"/>
                    <a:pt x="967260" y="1576765"/>
                    <a:pt x="967308" y="1576765"/>
                  </a:cubicBezTo>
                  <a:cubicBezTo>
                    <a:pt x="985377" y="1578330"/>
                    <a:pt x="1001476" y="1579882"/>
                    <a:pt x="1017574" y="1581015"/>
                  </a:cubicBezTo>
                  <a:cubicBezTo>
                    <a:pt x="1054574" y="1583564"/>
                    <a:pt x="1089099" y="1594391"/>
                    <a:pt x="1118536" y="1616697"/>
                  </a:cubicBezTo>
                  <a:cubicBezTo>
                    <a:pt x="1216038" y="1690451"/>
                    <a:pt x="1256917" y="1789196"/>
                    <a:pt x="1234882" y="1909311"/>
                  </a:cubicBezTo>
                  <a:cubicBezTo>
                    <a:pt x="1213636" y="2025190"/>
                    <a:pt x="1144722" y="2102060"/>
                    <a:pt x="1029792" y="2133554"/>
                  </a:cubicBezTo>
                  <a:cubicBezTo>
                    <a:pt x="985415" y="2145785"/>
                    <a:pt x="938868" y="2148014"/>
                    <a:pt x="893530" y="2140070"/>
                  </a:cubicBezTo>
                  <a:cubicBezTo>
                    <a:pt x="870731" y="2136104"/>
                    <a:pt x="848142" y="2130795"/>
                    <a:pt x="825688" y="2125979"/>
                  </a:cubicBezTo>
                  <a:cubicBezTo>
                    <a:pt x="822744" y="2125364"/>
                    <a:pt x="819813" y="2127075"/>
                    <a:pt x="818914" y="2129946"/>
                  </a:cubicBezTo>
                  <a:cubicBezTo>
                    <a:pt x="796250" y="2203133"/>
                    <a:pt x="757415" y="2413298"/>
                    <a:pt x="762009" y="2438781"/>
                  </a:cubicBezTo>
                  <a:cubicBezTo>
                    <a:pt x="763204" y="2438781"/>
                    <a:pt x="764547" y="2439200"/>
                    <a:pt x="765531" y="2438781"/>
                  </a:cubicBezTo>
                  <a:cubicBezTo>
                    <a:pt x="776334" y="2433473"/>
                    <a:pt x="787000" y="2427733"/>
                    <a:pt x="797938" y="2422708"/>
                  </a:cubicBezTo>
                  <a:cubicBezTo>
                    <a:pt x="882026" y="2383848"/>
                    <a:pt x="969008" y="2366296"/>
                    <a:pt x="1061558" y="2383922"/>
                  </a:cubicBezTo>
                  <a:cubicBezTo>
                    <a:pt x="1197044" y="2409762"/>
                    <a:pt x="1294262" y="2513373"/>
                    <a:pt x="1309720" y="2650424"/>
                  </a:cubicBezTo>
                  <a:cubicBezTo>
                    <a:pt x="1320670" y="2747260"/>
                    <a:pt x="1292637" y="2834317"/>
                    <a:pt x="1241805" y="2915300"/>
                  </a:cubicBezTo>
                  <a:cubicBezTo>
                    <a:pt x="1236508" y="2923787"/>
                    <a:pt x="1230929" y="2932150"/>
                    <a:pt x="1223661" y="2943112"/>
                  </a:cubicBezTo>
                  <a:cubicBezTo>
                    <a:pt x="1221124" y="2946930"/>
                    <a:pt x="1223871" y="2952104"/>
                    <a:pt x="1228465" y="2952177"/>
                  </a:cubicBezTo>
                  <a:cubicBezTo>
                    <a:pt x="1345797" y="2954222"/>
                    <a:pt x="1456354" y="2956217"/>
                    <a:pt x="1566493" y="2958114"/>
                  </a:cubicBezTo>
                  <a:cubicBezTo>
                    <a:pt x="1569079" y="2958139"/>
                    <a:pt x="1571370" y="2956476"/>
                    <a:pt x="1572146" y="2954012"/>
                  </a:cubicBezTo>
                  <a:cubicBezTo>
                    <a:pt x="1598480" y="2867510"/>
                    <a:pt x="1640271" y="2797291"/>
                    <a:pt x="1721181" y="2758653"/>
                  </a:cubicBezTo>
                  <a:cubicBezTo>
                    <a:pt x="1804629" y="2718807"/>
                    <a:pt x="1882152" y="2737702"/>
                    <a:pt x="1957199" y="2787808"/>
                  </a:cubicBezTo>
                  <a:cubicBezTo>
                    <a:pt x="1960734" y="2790148"/>
                    <a:pt x="1965464" y="2788177"/>
                    <a:pt x="1966239" y="2783989"/>
                  </a:cubicBezTo>
                  <a:close/>
                  <a:moveTo>
                    <a:pt x="444157" y="2415145"/>
                  </a:moveTo>
                  <a:cubicBezTo>
                    <a:pt x="447902" y="2419037"/>
                    <a:pt x="454466" y="2415921"/>
                    <a:pt x="454048" y="2410539"/>
                  </a:cubicBezTo>
                  <a:cubicBezTo>
                    <a:pt x="453333" y="2401338"/>
                    <a:pt x="452570" y="2392187"/>
                    <a:pt x="450304" y="2383428"/>
                  </a:cubicBezTo>
                  <a:cubicBezTo>
                    <a:pt x="439502" y="2341231"/>
                    <a:pt x="428207" y="2299119"/>
                    <a:pt x="415570" y="2257352"/>
                  </a:cubicBezTo>
                  <a:cubicBezTo>
                    <a:pt x="409226" y="2236105"/>
                    <a:pt x="411616" y="2213209"/>
                    <a:pt x="422209" y="2193723"/>
                  </a:cubicBezTo>
                  <a:cubicBezTo>
                    <a:pt x="503612" y="2042310"/>
                    <a:pt x="582748" y="1889629"/>
                    <a:pt x="665641" y="1739079"/>
                  </a:cubicBezTo>
                  <a:cubicBezTo>
                    <a:pt x="748879" y="1587949"/>
                    <a:pt x="835862" y="1438877"/>
                    <a:pt x="920578" y="1288536"/>
                  </a:cubicBezTo>
                  <a:cubicBezTo>
                    <a:pt x="926711" y="1277635"/>
                    <a:pt x="931023" y="1263828"/>
                    <a:pt x="930678" y="1251523"/>
                  </a:cubicBezTo>
                  <a:cubicBezTo>
                    <a:pt x="928830" y="1180245"/>
                    <a:pt x="926219" y="1109016"/>
                    <a:pt x="922130" y="1037824"/>
                  </a:cubicBezTo>
                  <a:cubicBezTo>
                    <a:pt x="920713" y="1013683"/>
                    <a:pt x="915478" y="989763"/>
                    <a:pt x="911045" y="962937"/>
                  </a:cubicBezTo>
                  <a:cubicBezTo>
                    <a:pt x="910490" y="959722"/>
                    <a:pt x="907448" y="957567"/>
                    <a:pt x="904234" y="958121"/>
                  </a:cubicBezTo>
                  <a:cubicBezTo>
                    <a:pt x="903495" y="958244"/>
                    <a:pt x="902792" y="958503"/>
                    <a:pt x="902152" y="958897"/>
                  </a:cubicBezTo>
                  <a:cubicBezTo>
                    <a:pt x="897840" y="961594"/>
                    <a:pt x="895081" y="963220"/>
                    <a:pt x="893185" y="965548"/>
                  </a:cubicBezTo>
                  <a:cubicBezTo>
                    <a:pt x="860988" y="1004630"/>
                    <a:pt x="824764" y="1041076"/>
                    <a:pt x="798012" y="1083619"/>
                  </a:cubicBezTo>
                  <a:cubicBezTo>
                    <a:pt x="734395" y="1184704"/>
                    <a:pt x="671923" y="1286849"/>
                    <a:pt x="615080" y="1391876"/>
                  </a:cubicBezTo>
                  <a:cubicBezTo>
                    <a:pt x="473250" y="1654350"/>
                    <a:pt x="340658" y="1921419"/>
                    <a:pt x="234757" y="2200953"/>
                  </a:cubicBezTo>
                  <a:cubicBezTo>
                    <a:pt x="227354" y="2220488"/>
                    <a:pt x="216897" y="2237042"/>
                    <a:pt x="199887" y="2250344"/>
                  </a:cubicBezTo>
                  <a:cubicBezTo>
                    <a:pt x="181387" y="2264792"/>
                    <a:pt x="166274" y="2283403"/>
                    <a:pt x="148698" y="2295868"/>
                  </a:cubicBezTo>
                  <a:cubicBezTo>
                    <a:pt x="-28150" y="2421082"/>
                    <a:pt x="90808" y="2356097"/>
                    <a:pt x="95464" y="2356959"/>
                  </a:cubicBezTo>
                  <a:cubicBezTo>
                    <a:pt x="107042" y="2359152"/>
                    <a:pt x="174957" y="2309736"/>
                    <a:pt x="181387" y="2316671"/>
                  </a:cubicBezTo>
                  <a:cubicBezTo>
                    <a:pt x="189861" y="2325810"/>
                    <a:pt x="93493" y="2493296"/>
                    <a:pt x="96523" y="2507645"/>
                  </a:cubicBezTo>
                  <a:cubicBezTo>
                    <a:pt x="109949" y="2498236"/>
                    <a:pt x="219015" y="2341305"/>
                    <a:pt x="234621" y="2352919"/>
                  </a:cubicBezTo>
                  <a:cubicBezTo>
                    <a:pt x="251347" y="2365372"/>
                    <a:pt x="247616" y="2382505"/>
                    <a:pt x="243021" y="2399207"/>
                  </a:cubicBezTo>
                  <a:cubicBezTo>
                    <a:pt x="240767" y="2407348"/>
                    <a:pt x="237441" y="2415206"/>
                    <a:pt x="235187" y="2423348"/>
                  </a:cubicBezTo>
                  <a:cubicBezTo>
                    <a:pt x="228475" y="2447490"/>
                    <a:pt x="210677" y="2526269"/>
                    <a:pt x="204124" y="2550471"/>
                  </a:cubicBezTo>
                  <a:cubicBezTo>
                    <a:pt x="214433" y="2543118"/>
                    <a:pt x="229324" y="2487766"/>
                    <a:pt x="234695" y="2469709"/>
                  </a:cubicBezTo>
                  <a:cubicBezTo>
                    <a:pt x="242664" y="2443166"/>
                    <a:pt x="251347" y="2416759"/>
                    <a:pt x="260031" y="2390425"/>
                  </a:cubicBezTo>
                  <a:cubicBezTo>
                    <a:pt x="267236" y="2368414"/>
                    <a:pt x="279455" y="2359140"/>
                    <a:pt x="295824" y="2362059"/>
                  </a:cubicBezTo>
                  <a:cubicBezTo>
                    <a:pt x="311922" y="2364892"/>
                    <a:pt x="320827" y="2378120"/>
                    <a:pt x="320458" y="2400906"/>
                  </a:cubicBezTo>
                  <a:cubicBezTo>
                    <a:pt x="320261" y="2415355"/>
                    <a:pt x="317502" y="2429852"/>
                    <a:pt x="317502" y="2444299"/>
                  </a:cubicBezTo>
                  <a:cubicBezTo>
                    <a:pt x="317502" y="2457675"/>
                    <a:pt x="312981" y="2521810"/>
                    <a:pt x="317083" y="2536036"/>
                  </a:cubicBezTo>
                  <a:cubicBezTo>
                    <a:pt x="318771" y="2541837"/>
                    <a:pt x="326690" y="2536036"/>
                    <a:pt x="331198" y="2485130"/>
                  </a:cubicBezTo>
                  <a:cubicBezTo>
                    <a:pt x="335226" y="2439557"/>
                    <a:pt x="339820" y="2397371"/>
                    <a:pt x="338835" y="2354472"/>
                  </a:cubicBezTo>
                  <a:cubicBezTo>
                    <a:pt x="338539" y="2341169"/>
                    <a:pt x="337837" y="2327867"/>
                    <a:pt x="338120" y="2314626"/>
                  </a:cubicBezTo>
                  <a:cubicBezTo>
                    <a:pt x="338477" y="2297776"/>
                    <a:pt x="347790" y="2286876"/>
                    <a:pt x="363888" y="2284536"/>
                  </a:cubicBezTo>
                  <a:cubicBezTo>
                    <a:pt x="379136" y="2282282"/>
                    <a:pt x="388669" y="2292751"/>
                    <a:pt x="394102" y="2305708"/>
                  </a:cubicBezTo>
                  <a:cubicBezTo>
                    <a:pt x="398277" y="2315611"/>
                    <a:pt x="400112" y="2326586"/>
                    <a:pt x="403351" y="2336920"/>
                  </a:cubicBezTo>
                  <a:cubicBezTo>
                    <a:pt x="412035" y="2364806"/>
                    <a:pt x="421777" y="2392272"/>
                    <a:pt x="443948" y="2415281"/>
                  </a:cubicBezTo>
                  <a:close/>
                  <a:moveTo>
                    <a:pt x="2812958" y="585803"/>
                  </a:moveTo>
                  <a:lnTo>
                    <a:pt x="2820372" y="581345"/>
                  </a:lnTo>
                  <a:cubicBezTo>
                    <a:pt x="2819165" y="571429"/>
                    <a:pt x="2821148" y="559531"/>
                    <a:pt x="2816271" y="551956"/>
                  </a:cubicBezTo>
                  <a:cubicBezTo>
                    <a:pt x="2793189" y="515584"/>
                    <a:pt x="2774122" y="476219"/>
                    <a:pt x="2733390" y="453852"/>
                  </a:cubicBezTo>
                  <a:cubicBezTo>
                    <a:pt x="2701625" y="436435"/>
                    <a:pt x="2702610" y="434465"/>
                    <a:pt x="2673665" y="457386"/>
                  </a:cubicBezTo>
                  <a:cubicBezTo>
                    <a:pt x="2557319" y="549764"/>
                    <a:pt x="2438423" y="638323"/>
                    <a:pt x="2308442" y="711079"/>
                  </a:cubicBezTo>
                  <a:cubicBezTo>
                    <a:pt x="2174372" y="786114"/>
                    <a:pt x="2037555" y="854067"/>
                    <a:pt x="1885908" y="886276"/>
                  </a:cubicBezTo>
                  <a:cubicBezTo>
                    <a:pt x="1857235" y="892360"/>
                    <a:pt x="1828437" y="898236"/>
                    <a:pt x="1799776" y="904185"/>
                  </a:cubicBezTo>
                  <a:cubicBezTo>
                    <a:pt x="1796869" y="904776"/>
                    <a:pt x="1794886" y="907474"/>
                    <a:pt x="1795181" y="910417"/>
                  </a:cubicBezTo>
                  <a:cubicBezTo>
                    <a:pt x="1801820" y="989049"/>
                    <a:pt x="1808312" y="1065574"/>
                    <a:pt x="1815160" y="1146127"/>
                  </a:cubicBezTo>
                  <a:cubicBezTo>
                    <a:pt x="1815443" y="1149367"/>
                    <a:pt x="1818300" y="1151756"/>
                    <a:pt x="1821540" y="1151473"/>
                  </a:cubicBezTo>
                  <a:cubicBezTo>
                    <a:pt x="1821675" y="1151460"/>
                    <a:pt x="1821810" y="1151448"/>
                    <a:pt x="1821947" y="1151424"/>
                  </a:cubicBezTo>
                  <a:cubicBezTo>
                    <a:pt x="2142188" y="1097980"/>
                    <a:pt x="2413358" y="953305"/>
                    <a:pt x="2661028" y="754263"/>
                  </a:cubicBezTo>
                  <a:cubicBezTo>
                    <a:pt x="2663553" y="752194"/>
                    <a:pt x="2663923" y="748449"/>
                    <a:pt x="2661853" y="745924"/>
                  </a:cubicBezTo>
                  <a:cubicBezTo>
                    <a:pt x="2661743" y="745801"/>
                    <a:pt x="2661631" y="745678"/>
                    <a:pt x="2661521" y="745555"/>
                  </a:cubicBezTo>
                  <a:cubicBezTo>
                    <a:pt x="2653823" y="737548"/>
                    <a:pt x="2647184" y="732104"/>
                    <a:pt x="2644437" y="725096"/>
                  </a:cubicBezTo>
                  <a:cubicBezTo>
                    <a:pt x="2641333" y="717312"/>
                    <a:pt x="2640335" y="703997"/>
                    <a:pt x="2644856" y="698898"/>
                  </a:cubicBezTo>
                  <a:cubicBezTo>
                    <a:pt x="2650719" y="692320"/>
                    <a:pt x="2662789" y="690633"/>
                    <a:pt x="2672606" y="688712"/>
                  </a:cubicBezTo>
                  <a:cubicBezTo>
                    <a:pt x="2676485" y="687936"/>
                    <a:pt x="2681216" y="692542"/>
                    <a:pt x="2685662" y="694230"/>
                  </a:cubicBezTo>
                  <a:cubicBezTo>
                    <a:pt x="2733390" y="712139"/>
                    <a:pt x="2777016" y="704280"/>
                    <a:pt x="2817835" y="677750"/>
                  </a:cubicBezTo>
                  <a:cubicBezTo>
                    <a:pt x="2819892" y="676370"/>
                    <a:pt x="2820865" y="673857"/>
                    <a:pt x="2820299" y="671443"/>
                  </a:cubicBezTo>
                  <a:cubicBezTo>
                    <a:pt x="2814866" y="648226"/>
                    <a:pt x="2813598" y="648448"/>
                    <a:pt x="2794815" y="640577"/>
                  </a:cubicBezTo>
                  <a:cubicBezTo>
                    <a:pt x="2779135" y="634000"/>
                    <a:pt x="2764109" y="625784"/>
                    <a:pt x="2748996" y="618209"/>
                  </a:cubicBezTo>
                  <a:cubicBezTo>
                    <a:pt x="2747543" y="617483"/>
                    <a:pt x="2745867" y="617384"/>
                    <a:pt x="2744340" y="617926"/>
                  </a:cubicBezTo>
                  <a:cubicBezTo>
                    <a:pt x="2731481" y="622816"/>
                    <a:pt x="2718991" y="629467"/>
                    <a:pt x="2705862" y="631105"/>
                  </a:cubicBezTo>
                  <a:cubicBezTo>
                    <a:pt x="2677471" y="634714"/>
                    <a:pt x="2648600" y="637756"/>
                    <a:pt x="2620222" y="636192"/>
                  </a:cubicBezTo>
                  <a:cubicBezTo>
                    <a:pt x="2599751" y="635059"/>
                    <a:pt x="2588444" y="619687"/>
                    <a:pt x="2591486" y="605831"/>
                  </a:cubicBezTo>
                  <a:cubicBezTo>
                    <a:pt x="2595797" y="586087"/>
                    <a:pt x="2612314" y="582896"/>
                    <a:pt x="2630950" y="584375"/>
                  </a:cubicBezTo>
                  <a:cubicBezTo>
                    <a:pt x="2634410" y="584658"/>
                    <a:pt x="2637798" y="584744"/>
                    <a:pt x="2641259" y="584375"/>
                  </a:cubicBezTo>
                  <a:cubicBezTo>
                    <a:pt x="2660462" y="582527"/>
                    <a:pt x="2679589" y="580335"/>
                    <a:pt x="2700417" y="578081"/>
                  </a:cubicBezTo>
                  <a:cubicBezTo>
                    <a:pt x="2703633" y="577723"/>
                    <a:pt x="2705960" y="574829"/>
                    <a:pt x="2705603" y="571614"/>
                  </a:cubicBezTo>
                  <a:cubicBezTo>
                    <a:pt x="2705553" y="571232"/>
                    <a:pt x="2705480" y="570863"/>
                    <a:pt x="2705369" y="570506"/>
                  </a:cubicBezTo>
                  <a:cubicBezTo>
                    <a:pt x="2703743" y="565332"/>
                    <a:pt x="2702745" y="562093"/>
                    <a:pt x="2701267" y="558965"/>
                  </a:cubicBezTo>
                  <a:cubicBezTo>
                    <a:pt x="2694838" y="545379"/>
                    <a:pt x="2695269" y="532422"/>
                    <a:pt x="2707623" y="523147"/>
                  </a:cubicBezTo>
                  <a:cubicBezTo>
                    <a:pt x="2721319" y="512887"/>
                    <a:pt x="2735435" y="516853"/>
                    <a:pt x="2747013" y="527679"/>
                  </a:cubicBezTo>
                  <a:cubicBezTo>
                    <a:pt x="2758455" y="538371"/>
                    <a:pt x="2768062" y="551033"/>
                    <a:pt x="2779702" y="561514"/>
                  </a:cubicBezTo>
                  <a:cubicBezTo>
                    <a:pt x="2789875" y="570567"/>
                    <a:pt x="2801737" y="577797"/>
                    <a:pt x="2812822" y="585803"/>
                  </a:cubicBezTo>
                  <a:close/>
                  <a:moveTo>
                    <a:pt x="1542573" y="405446"/>
                  </a:moveTo>
                  <a:cubicBezTo>
                    <a:pt x="1545775" y="404892"/>
                    <a:pt x="1547918" y="401837"/>
                    <a:pt x="1547364" y="398635"/>
                  </a:cubicBezTo>
                  <a:cubicBezTo>
                    <a:pt x="1547290" y="398228"/>
                    <a:pt x="1547179" y="397822"/>
                    <a:pt x="1547019" y="397440"/>
                  </a:cubicBezTo>
                  <a:cubicBezTo>
                    <a:pt x="1539542" y="379174"/>
                    <a:pt x="1533606" y="364455"/>
                    <a:pt x="1527398" y="349872"/>
                  </a:cubicBezTo>
                  <a:cubicBezTo>
                    <a:pt x="1524073" y="342149"/>
                    <a:pt x="1517298" y="334660"/>
                    <a:pt x="1517298" y="327085"/>
                  </a:cubicBezTo>
                  <a:cubicBezTo>
                    <a:pt x="1517298" y="317380"/>
                    <a:pt x="1519836" y="303646"/>
                    <a:pt x="1526339" y="299261"/>
                  </a:cubicBezTo>
                  <a:cubicBezTo>
                    <a:pt x="1532904" y="294803"/>
                    <a:pt x="1547869" y="296293"/>
                    <a:pt x="1555284" y="301183"/>
                  </a:cubicBezTo>
                  <a:cubicBezTo>
                    <a:pt x="1564670" y="307329"/>
                    <a:pt x="1572293" y="318587"/>
                    <a:pt x="1576888" y="329266"/>
                  </a:cubicBezTo>
                  <a:cubicBezTo>
                    <a:pt x="1586557" y="352064"/>
                    <a:pt x="1594107" y="375848"/>
                    <a:pt x="1602445" y="399484"/>
                  </a:cubicBezTo>
                  <a:cubicBezTo>
                    <a:pt x="1603295" y="401825"/>
                    <a:pt x="1605476" y="403389"/>
                    <a:pt x="1607951" y="403389"/>
                  </a:cubicBezTo>
                  <a:lnTo>
                    <a:pt x="1665706" y="403389"/>
                  </a:lnTo>
                  <a:cubicBezTo>
                    <a:pt x="1668945" y="403389"/>
                    <a:pt x="1671568" y="400765"/>
                    <a:pt x="1671568" y="397526"/>
                  </a:cubicBezTo>
                  <a:cubicBezTo>
                    <a:pt x="1671568" y="396922"/>
                    <a:pt x="1671470" y="396319"/>
                    <a:pt x="1671285" y="395740"/>
                  </a:cubicBezTo>
                  <a:cubicBezTo>
                    <a:pt x="1647698" y="327073"/>
                    <a:pt x="1590301" y="257999"/>
                    <a:pt x="1524997" y="220199"/>
                  </a:cubicBezTo>
                  <a:cubicBezTo>
                    <a:pt x="1463362" y="184516"/>
                    <a:pt x="1397565" y="171276"/>
                    <a:pt x="1326681" y="184307"/>
                  </a:cubicBezTo>
                  <a:cubicBezTo>
                    <a:pt x="1247471" y="198890"/>
                    <a:pt x="1181587" y="237886"/>
                    <a:pt x="1129979" y="297993"/>
                  </a:cubicBezTo>
                  <a:cubicBezTo>
                    <a:pt x="1002202" y="446917"/>
                    <a:pt x="969932" y="618209"/>
                    <a:pt x="1019212" y="806499"/>
                  </a:cubicBezTo>
                  <a:cubicBezTo>
                    <a:pt x="1021405" y="814850"/>
                    <a:pt x="1027045" y="822277"/>
                    <a:pt x="1031147" y="830147"/>
                  </a:cubicBezTo>
                  <a:cubicBezTo>
                    <a:pt x="1036234" y="813433"/>
                    <a:pt x="1034042" y="798641"/>
                    <a:pt x="1033475" y="783848"/>
                  </a:cubicBezTo>
                  <a:cubicBezTo>
                    <a:pt x="1032835" y="768279"/>
                    <a:pt x="1037220" y="753979"/>
                    <a:pt x="1055005" y="751085"/>
                  </a:cubicBezTo>
                  <a:cubicBezTo>
                    <a:pt x="1073013" y="748104"/>
                    <a:pt x="1081561" y="760076"/>
                    <a:pt x="1084726" y="775719"/>
                  </a:cubicBezTo>
                  <a:cubicBezTo>
                    <a:pt x="1088335" y="793406"/>
                    <a:pt x="1090306" y="811450"/>
                    <a:pt x="1093200" y="829359"/>
                  </a:cubicBezTo>
                  <a:cubicBezTo>
                    <a:pt x="1094752" y="838917"/>
                    <a:pt x="1095811" y="849251"/>
                    <a:pt x="1109865" y="847564"/>
                  </a:cubicBezTo>
                  <a:cubicBezTo>
                    <a:pt x="1110998" y="845494"/>
                    <a:pt x="1113252" y="843314"/>
                    <a:pt x="1113043" y="841405"/>
                  </a:cubicBezTo>
                  <a:cubicBezTo>
                    <a:pt x="1111984" y="831835"/>
                    <a:pt x="1109717" y="822437"/>
                    <a:pt x="1108880" y="812793"/>
                  </a:cubicBezTo>
                  <a:cubicBezTo>
                    <a:pt x="1102807" y="745555"/>
                    <a:pt x="1096243" y="678304"/>
                    <a:pt x="1091649" y="610918"/>
                  </a:cubicBezTo>
                  <a:cubicBezTo>
                    <a:pt x="1090515" y="594573"/>
                    <a:pt x="1094050" y="576886"/>
                    <a:pt x="1099839" y="561441"/>
                  </a:cubicBezTo>
                  <a:cubicBezTo>
                    <a:pt x="1102882" y="553385"/>
                    <a:pt x="1114743" y="544935"/>
                    <a:pt x="1123697" y="543618"/>
                  </a:cubicBezTo>
                  <a:cubicBezTo>
                    <a:pt x="1136839" y="541622"/>
                    <a:pt x="1146225" y="552092"/>
                    <a:pt x="1148134" y="565332"/>
                  </a:cubicBezTo>
                  <a:cubicBezTo>
                    <a:pt x="1149969" y="578364"/>
                    <a:pt x="1149896" y="591814"/>
                    <a:pt x="1149476" y="605055"/>
                  </a:cubicBezTo>
                  <a:cubicBezTo>
                    <a:pt x="1147210" y="681420"/>
                    <a:pt x="1151731" y="757243"/>
                    <a:pt x="1167964" y="832057"/>
                  </a:cubicBezTo>
                  <a:cubicBezTo>
                    <a:pt x="1175231" y="865805"/>
                    <a:pt x="1181316" y="870485"/>
                    <a:pt x="1215200" y="863058"/>
                  </a:cubicBezTo>
                  <a:cubicBezTo>
                    <a:pt x="1218328" y="862393"/>
                    <a:pt x="1220336" y="859327"/>
                    <a:pt x="1219683" y="856186"/>
                  </a:cubicBezTo>
                  <a:cubicBezTo>
                    <a:pt x="1219646" y="856038"/>
                    <a:pt x="1219609" y="855902"/>
                    <a:pt x="1219573" y="855755"/>
                  </a:cubicBezTo>
                  <a:cubicBezTo>
                    <a:pt x="1198473" y="783281"/>
                    <a:pt x="1184346" y="709466"/>
                    <a:pt x="1182720" y="633926"/>
                  </a:cubicBezTo>
                  <a:cubicBezTo>
                    <a:pt x="1181735" y="585729"/>
                    <a:pt x="1183779" y="537299"/>
                    <a:pt x="1187671" y="489325"/>
                  </a:cubicBezTo>
                  <a:cubicBezTo>
                    <a:pt x="1189999" y="460084"/>
                    <a:pt x="1203264" y="446917"/>
                    <a:pt x="1219573" y="448050"/>
                  </a:cubicBezTo>
                  <a:cubicBezTo>
                    <a:pt x="1236594" y="449258"/>
                    <a:pt x="1244292" y="463323"/>
                    <a:pt x="1243726" y="493697"/>
                  </a:cubicBezTo>
                  <a:cubicBezTo>
                    <a:pt x="1243369" y="513035"/>
                    <a:pt x="1241891" y="532348"/>
                    <a:pt x="1241251" y="551673"/>
                  </a:cubicBezTo>
                  <a:cubicBezTo>
                    <a:pt x="1237728" y="650061"/>
                    <a:pt x="1244502" y="747328"/>
                    <a:pt x="1272240" y="842317"/>
                  </a:cubicBezTo>
                  <a:cubicBezTo>
                    <a:pt x="1280714" y="871409"/>
                    <a:pt x="1282832" y="872395"/>
                    <a:pt x="1312282" y="873811"/>
                  </a:cubicBezTo>
                  <a:cubicBezTo>
                    <a:pt x="1320461" y="874242"/>
                    <a:pt x="1328726" y="873811"/>
                    <a:pt x="1336769" y="873811"/>
                  </a:cubicBezTo>
                  <a:cubicBezTo>
                    <a:pt x="1337126" y="868934"/>
                    <a:pt x="1338111" y="866248"/>
                    <a:pt x="1337335" y="864253"/>
                  </a:cubicBezTo>
                  <a:cubicBezTo>
                    <a:pt x="1334256" y="856407"/>
                    <a:pt x="1330807" y="848709"/>
                    <a:pt x="1327026" y="841183"/>
                  </a:cubicBezTo>
                  <a:cubicBezTo>
                    <a:pt x="1264973" y="719295"/>
                    <a:pt x="1262005" y="590102"/>
                    <a:pt x="1278460" y="458594"/>
                  </a:cubicBezTo>
                  <a:cubicBezTo>
                    <a:pt x="1281773" y="431903"/>
                    <a:pt x="1304104" y="411654"/>
                    <a:pt x="1330979" y="410964"/>
                  </a:cubicBezTo>
                  <a:cubicBezTo>
                    <a:pt x="1338259" y="410755"/>
                    <a:pt x="1345735" y="411038"/>
                    <a:pt x="1354000" y="411173"/>
                  </a:cubicBezTo>
                  <a:cubicBezTo>
                    <a:pt x="1357535" y="411173"/>
                    <a:pt x="1360282" y="408057"/>
                    <a:pt x="1359789" y="404584"/>
                  </a:cubicBezTo>
                  <a:cubicBezTo>
                    <a:pt x="1358372" y="393757"/>
                    <a:pt x="1357818" y="385689"/>
                    <a:pt x="1355552" y="378188"/>
                  </a:cubicBezTo>
                  <a:cubicBezTo>
                    <a:pt x="1349480" y="357373"/>
                    <a:pt x="1342003" y="336926"/>
                    <a:pt x="1335722" y="316185"/>
                  </a:cubicBezTo>
                  <a:cubicBezTo>
                    <a:pt x="1331485" y="302168"/>
                    <a:pt x="1333665" y="289494"/>
                    <a:pt x="1347509" y="281857"/>
                  </a:cubicBezTo>
                  <a:cubicBezTo>
                    <a:pt x="1359789" y="275120"/>
                    <a:pt x="1374828" y="280219"/>
                    <a:pt x="1383438" y="296638"/>
                  </a:cubicBezTo>
                  <a:cubicBezTo>
                    <a:pt x="1391702" y="312502"/>
                    <a:pt x="1397565" y="329918"/>
                    <a:pt x="1402861" y="347113"/>
                  </a:cubicBezTo>
                  <a:cubicBezTo>
                    <a:pt x="1408651" y="366081"/>
                    <a:pt x="1412888" y="385468"/>
                    <a:pt x="1417752" y="405163"/>
                  </a:cubicBezTo>
                  <a:cubicBezTo>
                    <a:pt x="1418442" y="407897"/>
                    <a:pt x="1421004" y="409745"/>
                    <a:pt x="1423825" y="409535"/>
                  </a:cubicBezTo>
                  <a:lnTo>
                    <a:pt x="1437940" y="408624"/>
                  </a:lnTo>
                  <a:cubicBezTo>
                    <a:pt x="1440983" y="408439"/>
                    <a:pt x="1443360" y="405926"/>
                    <a:pt x="1443384" y="402884"/>
                  </a:cubicBezTo>
                  <a:cubicBezTo>
                    <a:pt x="1443310" y="375565"/>
                    <a:pt x="1431449" y="353554"/>
                    <a:pt x="1421497" y="331113"/>
                  </a:cubicBezTo>
                  <a:cubicBezTo>
                    <a:pt x="1417112" y="321210"/>
                    <a:pt x="1409710" y="311504"/>
                    <a:pt x="1409069" y="301466"/>
                  </a:cubicBezTo>
                  <a:cubicBezTo>
                    <a:pt x="1408502" y="292253"/>
                    <a:pt x="1412813" y="278458"/>
                    <a:pt x="1419662" y="274344"/>
                  </a:cubicBezTo>
                  <a:cubicBezTo>
                    <a:pt x="1426584" y="270169"/>
                    <a:pt x="1441401" y="272225"/>
                    <a:pt x="1448606" y="277325"/>
                  </a:cubicBezTo>
                  <a:cubicBezTo>
                    <a:pt x="1457782" y="283828"/>
                    <a:pt x="1465050" y="295369"/>
                    <a:pt x="1469287" y="306208"/>
                  </a:cubicBezTo>
                  <a:cubicBezTo>
                    <a:pt x="1481370" y="337407"/>
                    <a:pt x="1491605" y="369333"/>
                    <a:pt x="1503467" y="403598"/>
                  </a:cubicBezTo>
                  <a:cubicBezTo>
                    <a:pt x="1504169" y="405717"/>
                    <a:pt x="1506041" y="407244"/>
                    <a:pt x="1508258" y="407490"/>
                  </a:cubicBezTo>
                  <a:cubicBezTo>
                    <a:pt x="1512076" y="407909"/>
                    <a:pt x="1517163" y="408476"/>
                    <a:pt x="1522238" y="408267"/>
                  </a:cubicBezTo>
                  <a:cubicBezTo>
                    <a:pt x="1527817" y="408057"/>
                    <a:pt x="1533470" y="406912"/>
                    <a:pt x="1542573" y="405434"/>
                  </a:cubicBezTo>
                  <a:close/>
                  <a:moveTo>
                    <a:pt x="1380764" y="3019773"/>
                  </a:moveTo>
                  <a:cubicBezTo>
                    <a:pt x="1378005" y="3126512"/>
                    <a:pt x="1375395" y="3228373"/>
                    <a:pt x="1372709" y="3333622"/>
                  </a:cubicBezTo>
                  <a:cubicBezTo>
                    <a:pt x="1372648" y="3336689"/>
                    <a:pt x="1374951" y="3339275"/>
                    <a:pt x="1378005" y="3339571"/>
                  </a:cubicBezTo>
                  <a:cubicBezTo>
                    <a:pt x="1457709" y="3346801"/>
                    <a:pt x="1533754" y="3353661"/>
                    <a:pt x="1614307" y="3360953"/>
                  </a:cubicBezTo>
                  <a:cubicBezTo>
                    <a:pt x="1617472" y="3361248"/>
                    <a:pt x="1620280" y="3358933"/>
                    <a:pt x="1620576" y="3355768"/>
                  </a:cubicBezTo>
                  <a:cubicBezTo>
                    <a:pt x="1620613" y="3355448"/>
                    <a:pt x="1620613" y="3355115"/>
                    <a:pt x="1620588" y="3354794"/>
                  </a:cubicBezTo>
                  <a:cubicBezTo>
                    <a:pt x="1613322" y="3244077"/>
                    <a:pt x="1621155" y="3136415"/>
                    <a:pt x="1652145" y="3026917"/>
                  </a:cubicBezTo>
                  <a:cubicBezTo>
                    <a:pt x="1653032" y="3023825"/>
                    <a:pt x="1651245" y="3020598"/>
                    <a:pt x="1648141" y="3019712"/>
                  </a:cubicBezTo>
                  <a:cubicBezTo>
                    <a:pt x="1647686" y="3019576"/>
                    <a:pt x="1647193" y="3019502"/>
                    <a:pt x="1646713" y="3019490"/>
                  </a:cubicBezTo>
                  <a:cubicBezTo>
                    <a:pt x="1558388" y="3017642"/>
                    <a:pt x="1475014" y="3015881"/>
                    <a:pt x="1386689" y="3013972"/>
                  </a:cubicBezTo>
                  <a:cubicBezTo>
                    <a:pt x="1383487" y="3013947"/>
                    <a:pt x="1380851" y="3016496"/>
                    <a:pt x="1380764" y="3019699"/>
                  </a:cubicBezTo>
                  <a:close/>
                  <a:moveTo>
                    <a:pt x="1600536" y="470984"/>
                  </a:moveTo>
                  <a:lnTo>
                    <a:pt x="1337754" y="470984"/>
                  </a:lnTo>
                  <a:cubicBezTo>
                    <a:pt x="1334822" y="470984"/>
                    <a:pt x="1332347" y="473165"/>
                    <a:pt x="1331965" y="476072"/>
                  </a:cubicBezTo>
                  <a:cubicBezTo>
                    <a:pt x="1317209" y="588833"/>
                    <a:pt x="1325535" y="694378"/>
                    <a:pt x="1370726" y="794687"/>
                  </a:cubicBezTo>
                  <a:cubicBezTo>
                    <a:pt x="1371785" y="796941"/>
                    <a:pt x="1374175" y="798357"/>
                    <a:pt x="1376651" y="798148"/>
                  </a:cubicBezTo>
                  <a:cubicBezTo>
                    <a:pt x="1478106" y="789366"/>
                    <a:pt x="1540935" y="758303"/>
                    <a:pt x="1564373" y="705992"/>
                  </a:cubicBezTo>
                  <a:cubicBezTo>
                    <a:pt x="1565642" y="703061"/>
                    <a:pt x="1564288" y="699649"/>
                    <a:pt x="1561344" y="698380"/>
                  </a:cubicBezTo>
                  <a:cubicBezTo>
                    <a:pt x="1561184" y="698319"/>
                    <a:pt x="1561023" y="698245"/>
                    <a:pt x="1560851" y="698196"/>
                  </a:cubicBezTo>
                  <a:cubicBezTo>
                    <a:pt x="1551453" y="695018"/>
                    <a:pt x="1541711" y="692320"/>
                    <a:pt x="1533667" y="687086"/>
                  </a:cubicBezTo>
                  <a:cubicBezTo>
                    <a:pt x="1513764" y="673993"/>
                    <a:pt x="1493921" y="660259"/>
                    <a:pt x="1476554" y="644124"/>
                  </a:cubicBezTo>
                  <a:cubicBezTo>
                    <a:pt x="1465468" y="633778"/>
                    <a:pt x="1462993" y="618283"/>
                    <a:pt x="1475568" y="605190"/>
                  </a:cubicBezTo>
                  <a:cubicBezTo>
                    <a:pt x="1485582" y="594721"/>
                    <a:pt x="1499352" y="595571"/>
                    <a:pt x="1514318" y="607383"/>
                  </a:cubicBezTo>
                  <a:cubicBezTo>
                    <a:pt x="1519047" y="611066"/>
                    <a:pt x="1522940" y="615881"/>
                    <a:pt x="1527460" y="619847"/>
                  </a:cubicBezTo>
                  <a:cubicBezTo>
                    <a:pt x="1545110" y="635416"/>
                    <a:pt x="1565150" y="645319"/>
                    <a:pt x="1586618" y="647671"/>
                  </a:cubicBezTo>
                  <a:cubicBezTo>
                    <a:pt x="1588688" y="647869"/>
                    <a:pt x="1590707" y="646957"/>
                    <a:pt x="1591914" y="645257"/>
                  </a:cubicBezTo>
                  <a:cubicBezTo>
                    <a:pt x="1602852" y="630391"/>
                    <a:pt x="1611117" y="614613"/>
                    <a:pt x="1624037" y="605190"/>
                  </a:cubicBezTo>
                  <a:cubicBezTo>
                    <a:pt x="1634198" y="597751"/>
                    <a:pt x="1646910" y="593785"/>
                    <a:pt x="1662084" y="588772"/>
                  </a:cubicBezTo>
                  <a:cubicBezTo>
                    <a:pt x="1667664" y="586924"/>
                    <a:pt x="1667319" y="578857"/>
                    <a:pt x="1661591" y="577588"/>
                  </a:cubicBezTo>
                  <a:cubicBezTo>
                    <a:pt x="1621487" y="568449"/>
                    <a:pt x="1619307" y="560874"/>
                    <a:pt x="1613087" y="514808"/>
                  </a:cubicBezTo>
                  <a:cubicBezTo>
                    <a:pt x="1611252" y="501358"/>
                    <a:pt x="1608505" y="487957"/>
                    <a:pt x="1606239" y="475788"/>
                  </a:cubicBezTo>
                  <a:cubicBezTo>
                    <a:pt x="1605734" y="473029"/>
                    <a:pt x="1603332" y="471034"/>
                    <a:pt x="1600524" y="471046"/>
                  </a:cubicBezTo>
                  <a:close/>
                  <a:moveTo>
                    <a:pt x="990476" y="3015031"/>
                  </a:moveTo>
                  <a:cubicBezTo>
                    <a:pt x="966828" y="3117249"/>
                    <a:pt x="943525" y="3217682"/>
                    <a:pt x="919457" y="3321526"/>
                  </a:cubicBezTo>
                  <a:cubicBezTo>
                    <a:pt x="918743" y="3324679"/>
                    <a:pt x="920726" y="3327820"/>
                    <a:pt x="923879" y="3328535"/>
                  </a:cubicBezTo>
                  <a:cubicBezTo>
                    <a:pt x="924162" y="3328609"/>
                    <a:pt x="924458" y="3328646"/>
                    <a:pt x="924753" y="3328670"/>
                  </a:cubicBezTo>
                  <a:cubicBezTo>
                    <a:pt x="995280" y="3333277"/>
                    <a:pt x="1064181" y="3337810"/>
                    <a:pt x="1132245" y="3342330"/>
                  </a:cubicBezTo>
                  <a:cubicBezTo>
                    <a:pt x="1134881" y="3342502"/>
                    <a:pt x="1137282" y="3340864"/>
                    <a:pt x="1138108" y="3338364"/>
                  </a:cubicBezTo>
                  <a:cubicBezTo>
                    <a:pt x="1157027" y="3282162"/>
                    <a:pt x="1200802" y="3061749"/>
                    <a:pt x="1201923" y="3016373"/>
                  </a:cubicBezTo>
                  <a:cubicBezTo>
                    <a:pt x="1201996" y="3013195"/>
                    <a:pt x="1199471" y="3010572"/>
                    <a:pt x="1196293" y="3010498"/>
                  </a:cubicBezTo>
                  <a:cubicBezTo>
                    <a:pt x="1196244" y="3010498"/>
                    <a:pt x="1196183" y="3010498"/>
                    <a:pt x="1196133" y="3010498"/>
                  </a:cubicBezTo>
                  <a:lnTo>
                    <a:pt x="996130" y="3010498"/>
                  </a:lnTo>
                  <a:cubicBezTo>
                    <a:pt x="993420" y="3010511"/>
                    <a:pt x="991080" y="3012383"/>
                    <a:pt x="990476" y="3015031"/>
                  </a:cubicBezTo>
                  <a:close/>
                  <a:moveTo>
                    <a:pt x="1217319" y="928166"/>
                  </a:moveTo>
                  <a:cubicBezTo>
                    <a:pt x="1214055" y="928067"/>
                    <a:pt x="1211308" y="930630"/>
                    <a:pt x="1211209" y="933893"/>
                  </a:cubicBezTo>
                  <a:cubicBezTo>
                    <a:pt x="1211197" y="934349"/>
                    <a:pt x="1211234" y="934805"/>
                    <a:pt x="1211320" y="935248"/>
                  </a:cubicBezTo>
                  <a:cubicBezTo>
                    <a:pt x="1233491" y="1032589"/>
                    <a:pt x="1323011" y="1089777"/>
                    <a:pt x="1417752" y="1069257"/>
                  </a:cubicBezTo>
                  <a:cubicBezTo>
                    <a:pt x="1502407" y="1050843"/>
                    <a:pt x="1564325" y="965770"/>
                    <a:pt x="1549569" y="888961"/>
                  </a:cubicBezTo>
                  <a:cubicBezTo>
                    <a:pt x="1549137" y="886916"/>
                    <a:pt x="1547697" y="885241"/>
                    <a:pt x="1545751" y="884502"/>
                  </a:cubicBezTo>
                  <a:cubicBezTo>
                    <a:pt x="1518567" y="874735"/>
                    <a:pt x="1490755" y="866101"/>
                    <a:pt x="1464421" y="854277"/>
                  </a:cubicBezTo>
                  <a:cubicBezTo>
                    <a:pt x="1445071" y="845568"/>
                    <a:pt x="1427569" y="843930"/>
                    <a:pt x="1407443" y="852799"/>
                  </a:cubicBezTo>
                  <a:cubicBezTo>
                    <a:pt x="1404462" y="854042"/>
                    <a:pt x="1403058" y="857479"/>
                    <a:pt x="1404314" y="860459"/>
                  </a:cubicBezTo>
                  <a:cubicBezTo>
                    <a:pt x="1404487" y="860878"/>
                    <a:pt x="1404709" y="861272"/>
                    <a:pt x="1404980" y="861642"/>
                  </a:cubicBezTo>
                  <a:cubicBezTo>
                    <a:pt x="1410621" y="869352"/>
                    <a:pt x="1415782" y="876299"/>
                    <a:pt x="1420647" y="883443"/>
                  </a:cubicBezTo>
                  <a:cubicBezTo>
                    <a:pt x="1437164" y="907584"/>
                    <a:pt x="1428136" y="929102"/>
                    <a:pt x="1399400" y="932501"/>
                  </a:cubicBezTo>
                  <a:cubicBezTo>
                    <a:pt x="1386332" y="934053"/>
                    <a:pt x="1372919" y="933487"/>
                    <a:pt x="1359653" y="933142"/>
                  </a:cubicBezTo>
                  <a:cubicBezTo>
                    <a:pt x="1312836" y="931713"/>
                    <a:pt x="1266106" y="929952"/>
                    <a:pt x="1217244" y="928252"/>
                  </a:cubicBezTo>
                  <a:close/>
                  <a:moveTo>
                    <a:pt x="2903401" y="268185"/>
                  </a:moveTo>
                  <a:cubicBezTo>
                    <a:pt x="2849600" y="304422"/>
                    <a:pt x="2802156" y="348529"/>
                    <a:pt x="2750757" y="391220"/>
                  </a:cubicBezTo>
                  <a:cubicBezTo>
                    <a:pt x="2748294" y="393314"/>
                    <a:pt x="2747998" y="397009"/>
                    <a:pt x="2750104" y="399472"/>
                  </a:cubicBezTo>
                  <a:cubicBezTo>
                    <a:pt x="2750302" y="399706"/>
                    <a:pt x="2750523" y="399928"/>
                    <a:pt x="2750757" y="400125"/>
                  </a:cubicBezTo>
                  <a:cubicBezTo>
                    <a:pt x="2754859" y="403660"/>
                    <a:pt x="2757962" y="406431"/>
                    <a:pt x="2761276" y="408685"/>
                  </a:cubicBezTo>
                  <a:cubicBezTo>
                    <a:pt x="2764811" y="411099"/>
                    <a:pt x="2768691" y="413082"/>
                    <a:pt x="2772004" y="414844"/>
                  </a:cubicBezTo>
                  <a:cubicBezTo>
                    <a:pt x="2773987" y="415829"/>
                    <a:pt x="2776315" y="415706"/>
                    <a:pt x="2778076" y="414425"/>
                  </a:cubicBezTo>
                  <a:cubicBezTo>
                    <a:pt x="2832086" y="375700"/>
                    <a:pt x="2878053" y="331828"/>
                    <a:pt x="2911727" y="276179"/>
                  </a:cubicBezTo>
                  <a:cubicBezTo>
                    <a:pt x="2914979" y="270883"/>
                    <a:pt x="2908550" y="264860"/>
                    <a:pt x="2903401" y="268260"/>
                  </a:cubicBezTo>
                  <a:close/>
                  <a:moveTo>
                    <a:pt x="2888928" y="439700"/>
                  </a:moveTo>
                  <a:cubicBezTo>
                    <a:pt x="2883275" y="428737"/>
                    <a:pt x="2884334" y="430856"/>
                    <a:pt x="2878681" y="419807"/>
                  </a:cubicBezTo>
                  <a:cubicBezTo>
                    <a:pt x="2858776" y="425473"/>
                    <a:pt x="2842826" y="439761"/>
                    <a:pt x="2826014" y="454492"/>
                  </a:cubicBezTo>
                  <a:cubicBezTo>
                    <a:pt x="2823612" y="456611"/>
                    <a:pt x="2823365" y="460281"/>
                    <a:pt x="2825460" y="462707"/>
                  </a:cubicBezTo>
                  <a:lnTo>
                    <a:pt x="2836323" y="475160"/>
                  </a:lnTo>
                  <a:cubicBezTo>
                    <a:pt x="2838404" y="477439"/>
                    <a:pt x="2841915" y="477685"/>
                    <a:pt x="2844304" y="475727"/>
                  </a:cubicBezTo>
                  <a:cubicBezTo>
                    <a:pt x="2859700" y="463274"/>
                    <a:pt x="2874382" y="451376"/>
                    <a:pt x="2888928" y="439625"/>
                  </a:cubicBezTo>
                  <a:close/>
                  <a:moveTo>
                    <a:pt x="2930708" y="604550"/>
                  </a:moveTo>
                  <a:cubicBezTo>
                    <a:pt x="2934304" y="600165"/>
                    <a:pt x="2929784" y="593723"/>
                    <a:pt x="2924352" y="595361"/>
                  </a:cubicBezTo>
                  <a:cubicBezTo>
                    <a:pt x="2906985" y="600731"/>
                    <a:pt x="2892229" y="604969"/>
                    <a:pt x="2878250" y="611066"/>
                  </a:cubicBezTo>
                  <a:cubicBezTo>
                    <a:pt x="2862226" y="618136"/>
                    <a:pt x="2861450" y="621473"/>
                    <a:pt x="2873804" y="637880"/>
                  </a:cubicBezTo>
                  <a:cubicBezTo>
                    <a:pt x="2875639" y="640343"/>
                    <a:pt x="2879051" y="640959"/>
                    <a:pt x="2881637" y="639308"/>
                  </a:cubicBezTo>
                  <a:cubicBezTo>
                    <a:pt x="2897600" y="629258"/>
                    <a:pt x="2916236" y="622249"/>
                    <a:pt x="2930708" y="604476"/>
                  </a:cubicBezTo>
                  <a:close/>
                  <a:moveTo>
                    <a:pt x="2885098" y="546081"/>
                  </a:moveTo>
                  <a:cubicBezTo>
                    <a:pt x="2901972" y="535328"/>
                    <a:pt x="2917430" y="526694"/>
                    <a:pt x="2927111" y="511187"/>
                  </a:cubicBezTo>
                  <a:cubicBezTo>
                    <a:pt x="2930006" y="506593"/>
                    <a:pt x="2925621" y="500792"/>
                    <a:pt x="2920399" y="502417"/>
                  </a:cubicBezTo>
                  <a:cubicBezTo>
                    <a:pt x="2900211" y="508847"/>
                    <a:pt x="2876908" y="521878"/>
                    <a:pt x="2873311" y="530586"/>
                  </a:cubicBezTo>
                  <a:cubicBezTo>
                    <a:pt x="2872104" y="533493"/>
                    <a:pt x="2874161" y="537730"/>
                    <a:pt x="2876489" y="543470"/>
                  </a:cubicBezTo>
                  <a:cubicBezTo>
                    <a:pt x="2877720" y="546451"/>
                    <a:pt x="2881145" y="547867"/>
                    <a:pt x="2884113" y="546623"/>
                  </a:cubicBezTo>
                  <a:cubicBezTo>
                    <a:pt x="2884433" y="546500"/>
                    <a:pt x="2884741" y="546340"/>
                    <a:pt x="2885024" y="54615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1D3E18B-6E8E-AEBC-3DFF-2506545BBA40}"/>
                </a:ext>
              </a:extLst>
            </p:cNvPr>
            <p:cNvSpPr/>
            <p:nvPr/>
          </p:nvSpPr>
          <p:spPr>
            <a:xfrm>
              <a:off x="3018665" y="794363"/>
              <a:ext cx="6501375" cy="4223023"/>
            </a:xfrm>
            <a:custGeom>
              <a:avLst/>
              <a:gdLst>
                <a:gd name="csX0" fmla="*/ 4220045 w 6501375"/>
                <a:gd name="csY0" fmla="*/ 3203522 h 4223023"/>
                <a:gd name="csX1" fmla="*/ 4241723 w 6501375"/>
                <a:gd name="csY1" fmla="*/ 3167434 h 4223023"/>
                <a:gd name="csX2" fmla="*/ 4434360 w 6501375"/>
                <a:gd name="csY2" fmla="*/ 2982753 h 4223023"/>
                <a:gd name="csX3" fmla="*/ 4473652 w 6501375"/>
                <a:gd name="csY3" fmla="*/ 2979846 h 4223023"/>
                <a:gd name="csX4" fmla="*/ 4542997 w 6501375"/>
                <a:gd name="csY4" fmla="*/ 3031528 h 4223023"/>
                <a:gd name="csX5" fmla="*/ 4546815 w 6501375"/>
                <a:gd name="csY5" fmla="*/ 3098557 h 4223023"/>
                <a:gd name="csX6" fmla="*/ 4499888 w 6501375"/>
                <a:gd name="csY6" fmla="*/ 3148601 h 4223023"/>
                <a:gd name="csX7" fmla="*/ 4363908 w 6501375"/>
                <a:gd name="csY7" fmla="*/ 3283016 h 4223023"/>
                <a:gd name="csX8" fmla="*/ 4325232 w 6501375"/>
                <a:gd name="csY8" fmla="*/ 3291022 h 4223023"/>
                <a:gd name="csX9" fmla="*/ 4240738 w 6501375"/>
                <a:gd name="csY9" fmla="*/ 3235965 h 4223023"/>
                <a:gd name="csX10" fmla="*/ 4220045 w 6501375"/>
                <a:gd name="csY10" fmla="*/ 3203609 h 4223023"/>
                <a:gd name="csX11" fmla="*/ 1473865 w 6501375"/>
                <a:gd name="csY11" fmla="*/ 1223778 h 4223023"/>
                <a:gd name="csX12" fmla="*/ 1454515 w 6501375"/>
                <a:gd name="csY12" fmla="*/ 1251602 h 4223023"/>
                <a:gd name="csX13" fmla="*/ 1389285 w 6501375"/>
                <a:gd name="csY13" fmla="*/ 1308790 h 4223023"/>
                <a:gd name="csX14" fmla="*/ 1324189 w 6501375"/>
                <a:gd name="csY14" fmla="*/ 1301141 h 4223023"/>
                <a:gd name="csX15" fmla="*/ 1282952 w 6501375"/>
                <a:gd name="csY15" fmla="*/ 1233755 h 4223023"/>
                <a:gd name="csX16" fmla="*/ 1207129 w 6501375"/>
                <a:gd name="csY16" fmla="*/ 1081641 h 4223023"/>
                <a:gd name="csX17" fmla="*/ 1220899 w 6501375"/>
                <a:gd name="csY17" fmla="*/ 1019846 h 4223023"/>
                <a:gd name="csX18" fmla="*/ 1291143 w 6501375"/>
                <a:gd name="csY18" fmla="*/ 975751 h 4223023"/>
                <a:gd name="csX19" fmla="*/ 1360340 w 6501375"/>
                <a:gd name="csY19" fmla="*/ 998612 h 4223023"/>
                <a:gd name="csX20" fmla="*/ 1466869 w 6501375"/>
                <a:gd name="csY20" fmla="*/ 1204034 h 4223023"/>
                <a:gd name="csX21" fmla="*/ 1473791 w 6501375"/>
                <a:gd name="csY21" fmla="*/ 1223778 h 4223023"/>
                <a:gd name="csX22" fmla="*/ 2137085 w 6501375"/>
                <a:gd name="csY22" fmla="*/ 2933214 h 4223023"/>
                <a:gd name="csX23" fmla="*/ 2175490 w 6501375"/>
                <a:gd name="csY23" fmla="*/ 2947995 h 4223023"/>
                <a:gd name="csX24" fmla="*/ 2201959 w 6501375"/>
                <a:gd name="csY24" fmla="*/ 2997977 h 4223023"/>
                <a:gd name="csX25" fmla="*/ 2158258 w 6501375"/>
                <a:gd name="csY25" fmla="*/ 3093101 h 4223023"/>
                <a:gd name="csX26" fmla="*/ 2119213 w 6501375"/>
                <a:gd name="csY26" fmla="*/ 3110025 h 4223023"/>
                <a:gd name="csX27" fmla="*/ 1989035 w 6501375"/>
                <a:gd name="csY27" fmla="*/ 3034928 h 4223023"/>
                <a:gd name="csX28" fmla="*/ 2043254 w 6501375"/>
                <a:gd name="csY28" fmla="*/ 2773525 h 4223023"/>
                <a:gd name="csX29" fmla="*/ 2156706 w 6501375"/>
                <a:gd name="csY29" fmla="*/ 2770470 h 4223023"/>
                <a:gd name="csX30" fmla="*/ 2185158 w 6501375"/>
                <a:gd name="csY30" fmla="*/ 2839285 h 4223023"/>
                <a:gd name="csX31" fmla="*/ 2137011 w 6501375"/>
                <a:gd name="csY31" fmla="*/ 2933288 h 4223023"/>
                <a:gd name="csX32" fmla="*/ 2144426 w 6501375"/>
                <a:gd name="csY32" fmla="*/ 3001733 h 4223023"/>
                <a:gd name="csX33" fmla="*/ 2070007 w 6501375"/>
                <a:gd name="csY33" fmla="*/ 2943684 h 4223023"/>
                <a:gd name="csX34" fmla="*/ 2020517 w 6501375"/>
                <a:gd name="csY34" fmla="*/ 2871137 h 4223023"/>
                <a:gd name="csX35" fmla="*/ 2121615 w 6501375"/>
                <a:gd name="csY35" fmla="*/ 3047676 h 4223023"/>
                <a:gd name="csX36" fmla="*/ 2144426 w 6501375"/>
                <a:gd name="csY36" fmla="*/ 3001795 h 4223023"/>
                <a:gd name="csX37" fmla="*/ 2133131 w 6501375"/>
                <a:gd name="csY37" fmla="*/ 2822361 h 4223023"/>
                <a:gd name="csX38" fmla="*/ 2084836 w 6501375"/>
                <a:gd name="csY38" fmla="*/ 2846146 h 4223023"/>
                <a:gd name="csX39" fmla="*/ 2100085 w 6501375"/>
                <a:gd name="csY39" fmla="*/ 2890819 h 4223023"/>
                <a:gd name="csX40" fmla="*/ 2133058 w 6501375"/>
                <a:gd name="csY40" fmla="*/ 2822361 h 4223023"/>
                <a:gd name="csX41" fmla="*/ 5205034 w 6501375"/>
                <a:gd name="csY41" fmla="*/ 1090349 h 4223023"/>
                <a:gd name="csX42" fmla="*/ 5194687 w 6501375"/>
                <a:gd name="csY42" fmla="*/ 1124122 h 4223023"/>
                <a:gd name="csX43" fmla="*/ 5084451 w 6501375"/>
                <a:gd name="csY43" fmla="*/ 1310908 h 4223023"/>
                <a:gd name="csX44" fmla="*/ 5069424 w 6501375"/>
                <a:gd name="csY44" fmla="*/ 1330936 h 4223023"/>
                <a:gd name="csX45" fmla="*/ 5040848 w 6501375"/>
                <a:gd name="csY45" fmla="*/ 1340568 h 4223023"/>
                <a:gd name="csX46" fmla="*/ 4976431 w 6501375"/>
                <a:gd name="csY46" fmla="*/ 1317781 h 4223023"/>
                <a:gd name="csX47" fmla="*/ 4952660 w 6501375"/>
                <a:gd name="csY47" fmla="*/ 1237081 h 4223023"/>
                <a:gd name="csX48" fmla="*/ 5063758 w 6501375"/>
                <a:gd name="csY48" fmla="*/ 1046599 h 4223023"/>
                <a:gd name="csX49" fmla="*/ 5079400 w 6501375"/>
                <a:gd name="csY49" fmla="*/ 1022753 h 4223023"/>
                <a:gd name="csX50" fmla="*/ 5111301 w 6501375"/>
                <a:gd name="csY50" fmla="*/ 1014045 h 4223023"/>
                <a:gd name="csX51" fmla="*/ 5183480 w 6501375"/>
                <a:gd name="csY51" fmla="*/ 1045971 h 4223023"/>
                <a:gd name="csX52" fmla="*/ 5205034 w 6501375"/>
                <a:gd name="csY52" fmla="*/ 1090422 h 4223023"/>
                <a:gd name="csX53" fmla="*/ 4693017 w 6501375"/>
                <a:gd name="csY53" fmla="*/ 3892411 h 4223023"/>
                <a:gd name="csX54" fmla="*/ 4747212 w 6501375"/>
                <a:gd name="csY54" fmla="*/ 3892473 h 4223023"/>
                <a:gd name="csX55" fmla="*/ 4782192 w 6501375"/>
                <a:gd name="csY55" fmla="*/ 3953269 h 4223023"/>
                <a:gd name="csX56" fmla="*/ 4784163 w 6501375"/>
                <a:gd name="csY56" fmla="*/ 4061079 h 4223023"/>
                <a:gd name="csX57" fmla="*/ 4789336 w 6501375"/>
                <a:gd name="csY57" fmla="*/ 4184877 h 4223023"/>
                <a:gd name="csX58" fmla="*/ 4763101 w 6501375"/>
                <a:gd name="csY58" fmla="*/ 4206974 h 4223023"/>
                <a:gd name="csX59" fmla="*/ 4609384 w 6501375"/>
                <a:gd name="csY59" fmla="*/ 4222543 h 4223023"/>
                <a:gd name="csX60" fmla="*/ 4585860 w 6501375"/>
                <a:gd name="csY60" fmla="*/ 4204129 h 4223023"/>
                <a:gd name="csX61" fmla="*/ 4597191 w 6501375"/>
                <a:gd name="csY61" fmla="*/ 4173423 h 4223023"/>
                <a:gd name="csX62" fmla="*/ 4624659 w 6501375"/>
                <a:gd name="csY62" fmla="*/ 4074739 h 4223023"/>
                <a:gd name="csX63" fmla="*/ 4611232 w 6501375"/>
                <a:gd name="csY63" fmla="*/ 4041187 h 4223023"/>
                <a:gd name="csX64" fmla="*/ 4591525 w 6501375"/>
                <a:gd name="csY64" fmla="*/ 3917673 h 4223023"/>
                <a:gd name="csX65" fmla="*/ 4620840 w 6501375"/>
                <a:gd name="csY65" fmla="*/ 3892115 h 4223023"/>
                <a:gd name="csX66" fmla="*/ 4693017 w 6501375"/>
                <a:gd name="csY66" fmla="*/ 3891684 h 4223023"/>
                <a:gd name="csX67" fmla="*/ 4693017 w 6501375"/>
                <a:gd name="csY67" fmla="*/ 3892473 h 4223023"/>
                <a:gd name="csX68" fmla="*/ 4680453 w 6501375"/>
                <a:gd name="csY68" fmla="*/ 4165848 h 4223023"/>
                <a:gd name="csX69" fmla="*/ 4745364 w 6501375"/>
                <a:gd name="csY69" fmla="*/ 4145180 h 4223023"/>
                <a:gd name="csX70" fmla="*/ 4732677 w 6501375"/>
                <a:gd name="csY70" fmla="*/ 4082092 h 4223023"/>
                <a:gd name="csX71" fmla="*/ 4726889 w 6501375"/>
                <a:gd name="csY71" fmla="*/ 4072904 h 4223023"/>
                <a:gd name="csX72" fmla="*/ 4710138 w 6501375"/>
                <a:gd name="csY72" fmla="*/ 3979110 h 4223023"/>
                <a:gd name="csX73" fmla="*/ 4716419 w 6501375"/>
                <a:gd name="csY73" fmla="*/ 3949180 h 4223023"/>
                <a:gd name="csX74" fmla="*/ 4659145 w 6501375"/>
                <a:gd name="csY74" fmla="*/ 3949180 h 4223023"/>
                <a:gd name="csX75" fmla="*/ 4668013 w 6501375"/>
                <a:gd name="csY75" fmla="*/ 4030583 h 4223023"/>
                <a:gd name="csX76" fmla="*/ 4680453 w 6501375"/>
                <a:gd name="csY76" fmla="*/ 4165910 h 4223023"/>
                <a:gd name="csX77" fmla="*/ 2403390 w 6501375"/>
                <a:gd name="csY77" fmla="*/ 95839 h 4223023"/>
                <a:gd name="csX78" fmla="*/ 2441437 w 6501375"/>
                <a:gd name="csY78" fmla="*/ 114524 h 4223023"/>
                <a:gd name="csX79" fmla="*/ 2553903 w 6501375"/>
                <a:gd name="csY79" fmla="*/ 283205 h 4223023"/>
                <a:gd name="csX80" fmla="*/ 2542400 w 6501375"/>
                <a:gd name="csY80" fmla="*/ 327866 h 4223023"/>
                <a:gd name="csX81" fmla="*/ 2495656 w 6501375"/>
                <a:gd name="csY81" fmla="*/ 366665 h 4223023"/>
                <a:gd name="csX82" fmla="*/ 2420400 w 6501375"/>
                <a:gd name="csY82" fmla="*/ 356109 h 4223023"/>
                <a:gd name="csX83" fmla="*/ 2319437 w 6501375"/>
                <a:gd name="csY83" fmla="*/ 210288 h 4223023"/>
                <a:gd name="csX84" fmla="*/ 2331792 w 6501375"/>
                <a:gd name="csY84" fmla="*/ 130019 h 4223023"/>
                <a:gd name="csX85" fmla="*/ 2403390 w 6501375"/>
                <a:gd name="csY85" fmla="*/ 95901 h 4223023"/>
                <a:gd name="csX86" fmla="*/ 1770593 w 6501375"/>
                <a:gd name="csY86" fmla="*/ 4012378 h 4223023"/>
                <a:gd name="csX87" fmla="*/ 1776382 w 6501375"/>
                <a:gd name="csY87" fmla="*/ 3988815 h 4223023"/>
                <a:gd name="csX88" fmla="*/ 1845284 w 6501375"/>
                <a:gd name="csY88" fmla="*/ 3876054 h 4223023"/>
                <a:gd name="csX89" fmla="*/ 1938831 w 6501375"/>
                <a:gd name="csY89" fmla="*/ 3802509 h 4223023"/>
                <a:gd name="csX90" fmla="*/ 1998285 w 6501375"/>
                <a:gd name="csY90" fmla="*/ 3800379 h 4223023"/>
                <a:gd name="csX91" fmla="*/ 2083777 w 6501375"/>
                <a:gd name="csY91" fmla="*/ 3846888 h 4223023"/>
                <a:gd name="csX92" fmla="*/ 2091401 w 6501375"/>
                <a:gd name="csY92" fmla="*/ 3902806 h 4223023"/>
                <a:gd name="csX93" fmla="*/ 2086105 w 6501375"/>
                <a:gd name="csY93" fmla="*/ 3907770 h 4223023"/>
                <a:gd name="csX94" fmla="*/ 1942650 w 6501375"/>
                <a:gd name="csY94" fmla="*/ 4076230 h 4223023"/>
                <a:gd name="csX95" fmla="*/ 1900920 w 6501375"/>
                <a:gd name="csY95" fmla="*/ 4090394 h 4223023"/>
                <a:gd name="csX96" fmla="*/ 1793257 w 6501375"/>
                <a:gd name="csY96" fmla="*/ 4049329 h 4223023"/>
                <a:gd name="csX97" fmla="*/ 1770668 w 6501375"/>
                <a:gd name="csY97" fmla="*/ 4012452 h 4223023"/>
                <a:gd name="csX98" fmla="*/ 2019039 w 6501375"/>
                <a:gd name="csY98" fmla="*/ 3877040 h 4223023"/>
                <a:gd name="csX99" fmla="*/ 1927610 w 6501375"/>
                <a:gd name="csY99" fmla="*/ 3880648 h 4223023"/>
                <a:gd name="csX100" fmla="*/ 1882703 w 6501375"/>
                <a:gd name="csY100" fmla="*/ 3916761 h 4223023"/>
                <a:gd name="csX101" fmla="*/ 1828766 w 6501375"/>
                <a:gd name="csY101" fmla="*/ 4003177 h 4223023"/>
                <a:gd name="csX102" fmla="*/ 1898382 w 6501375"/>
                <a:gd name="csY102" fmla="*/ 4031211 h 4223023"/>
                <a:gd name="csX103" fmla="*/ 2019039 w 6501375"/>
                <a:gd name="csY103" fmla="*/ 3877125 h 4223023"/>
                <a:gd name="csX104" fmla="*/ 699793 w 6501375"/>
                <a:gd name="csY104" fmla="*/ 901849 h 4223023"/>
                <a:gd name="csX105" fmla="*/ 737495 w 6501375"/>
                <a:gd name="csY105" fmla="*/ 898031 h 4223023"/>
                <a:gd name="csX106" fmla="*/ 768780 w 6501375"/>
                <a:gd name="csY106" fmla="*/ 925708 h 4223023"/>
                <a:gd name="csX107" fmla="*/ 769408 w 6501375"/>
                <a:gd name="csY107" fmla="*/ 947225 h 4223023"/>
                <a:gd name="csX108" fmla="*/ 736226 w 6501375"/>
                <a:gd name="csY108" fmla="*/ 1175927 h 4223023"/>
                <a:gd name="csX109" fmla="*/ 672338 w 6501375"/>
                <a:gd name="csY109" fmla="*/ 1224911 h 4223023"/>
                <a:gd name="csX110" fmla="*/ 611616 w 6501375"/>
                <a:gd name="csY110" fmla="*/ 1217681 h 4223023"/>
                <a:gd name="csX111" fmla="*/ 566289 w 6501375"/>
                <a:gd name="csY111" fmla="*/ 1152365 h 4223023"/>
                <a:gd name="csX112" fmla="*/ 590430 w 6501375"/>
                <a:gd name="csY112" fmla="*/ 1013614 h 4223023"/>
                <a:gd name="csX113" fmla="*/ 608093 w 6501375"/>
                <a:gd name="csY113" fmla="*/ 940143 h 4223023"/>
                <a:gd name="csX114" fmla="*/ 665625 w 6501375"/>
                <a:gd name="csY114" fmla="*/ 901714 h 4223023"/>
                <a:gd name="csX115" fmla="*/ 699793 w 6501375"/>
                <a:gd name="csY115" fmla="*/ 901849 h 4223023"/>
                <a:gd name="csX116" fmla="*/ 716174 w 6501375"/>
                <a:gd name="csY116" fmla="*/ 954578 h 4223023"/>
                <a:gd name="csX117" fmla="*/ 659910 w 6501375"/>
                <a:gd name="csY117" fmla="*/ 958976 h 4223023"/>
                <a:gd name="csX118" fmla="*/ 623551 w 6501375"/>
                <a:gd name="csY118" fmla="*/ 1160986 h 4223023"/>
                <a:gd name="csX119" fmla="*/ 680812 w 6501375"/>
                <a:gd name="csY119" fmla="*/ 1164805 h 4223023"/>
                <a:gd name="csX120" fmla="*/ 716174 w 6501375"/>
                <a:gd name="csY120" fmla="*/ 954517 h 4223023"/>
                <a:gd name="csX121" fmla="*/ 37423 w 6501375"/>
                <a:gd name="csY121" fmla="*/ 1728331 h 4223023"/>
                <a:gd name="csX122" fmla="*/ 87898 w 6501375"/>
                <a:gd name="csY122" fmla="*/ 1712811 h 4223023"/>
                <a:gd name="csX123" fmla="*/ 183995 w 6501375"/>
                <a:gd name="csY123" fmla="*/ 1637653 h 4223023"/>
                <a:gd name="csX124" fmla="*/ 203406 w 6501375"/>
                <a:gd name="csY124" fmla="*/ 1616271 h 4223023"/>
                <a:gd name="csX125" fmla="*/ 239618 w 6501375"/>
                <a:gd name="csY125" fmla="*/ 1615212 h 4223023"/>
                <a:gd name="csX126" fmla="*/ 318767 w 6501375"/>
                <a:gd name="csY126" fmla="*/ 1678348 h 4223023"/>
                <a:gd name="csX127" fmla="*/ 325197 w 6501375"/>
                <a:gd name="csY127" fmla="*/ 1721741 h 4223023"/>
                <a:gd name="csX128" fmla="*/ 176087 w 6501375"/>
                <a:gd name="csY128" fmla="*/ 1839171 h 4223023"/>
                <a:gd name="csX129" fmla="*/ 103651 w 6501375"/>
                <a:gd name="csY129" fmla="*/ 1860110 h 4223023"/>
                <a:gd name="csX130" fmla="*/ 40884 w 6501375"/>
                <a:gd name="csY130" fmla="*/ 1833160 h 4223023"/>
                <a:gd name="csX131" fmla="*/ 4672 w 6501375"/>
                <a:gd name="csY131" fmla="*/ 1766760 h 4223023"/>
                <a:gd name="csX132" fmla="*/ 37497 w 6501375"/>
                <a:gd name="csY132" fmla="*/ 1728257 h 4223023"/>
                <a:gd name="csX133" fmla="*/ 70395 w 6501375"/>
                <a:gd name="csY133" fmla="*/ 1777512 h 4223023"/>
                <a:gd name="csX134" fmla="*/ 108517 w 6501375"/>
                <a:gd name="csY134" fmla="*/ 1806679 h 4223023"/>
                <a:gd name="csX135" fmla="*/ 264326 w 6501375"/>
                <a:gd name="csY135" fmla="*/ 1703906 h 4223023"/>
                <a:gd name="csX136" fmla="*/ 227770 w 6501375"/>
                <a:gd name="csY136" fmla="*/ 1676366 h 4223023"/>
                <a:gd name="csX137" fmla="*/ 70470 w 6501375"/>
                <a:gd name="csY137" fmla="*/ 1777512 h 4223023"/>
                <a:gd name="csX138" fmla="*/ 6410620 w 6501375"/>
                <a:gd name="csY138" fmla="*/ 3107549 h 4223023"/>
                <a:gd name="csX139" fmla="*/ 6442890 w 6501375"/>
                <a:gd name="csY139" fmla="*/ 3122625 h 4223023"/>
                <a:gd name="csX140" fmla="*/ 6488216 w 6501375"/>
                <a:gd name="csY140" fmla="*/ 3168702 h 4223023"/>
                <a:gd name="csX141" fmla="*/ 6487601 w 6501375"/>
                <a:gd name="csY141" fmla="*/ 3227812 h 4223023"/>
                <a:gd name="csX142" fmla="*/ 6333269 w 6501375"/>
                <a:gd name="csY142" fmla="*/ 3394657 h 4223023"/>
                <a:gd name="csX143" fmla="*/ 6273532 w 6501375"/>
                <a:gd name="csY143" fmla="*/ 3396271 h 4223023"/>
                <a:gd name="csX144" fmla="*/ 6220198 w 6501375"/>
                <a:gd name="csY144" fmla="*/ 3347656 h 4223023"/>
                <a:gd name="csX145" fmla="*/ 6215764 w 6501375"/>
                <a:gd name="csY145" fmla="*/ 3299940 h 4223023"/>
                <a:gd name="csX146" fmla="*/ 6231407 w 6501375"/>
                <a:gd name="csY146" fmla="*/ 3280109 h 4223023"/>
                <a:gd name="csX147" fmla="*/ 6369480 w 6501375"/>
                <a:gd name="csY147" fmla="*/ 3132466 h 4223023"/>
                <a:gd name="csX148" fmla="*/ 6410620 w 6501375"/>
                <a:gd name="csY148" fmla="*/ 3107475 h 4223023"/>
                <a:gd name="csX149" fmla="*/ 6406677 w 6501375"/>
                <a:gd name="csY149" fmla="*/ 3168850 h 4223023"/>
                <a:gd name="csX150" fmla="*/ 6269836 w 6501375"/>
                <a:gd name="csY150" fmla="*/ 3322024 h 4223023"/>
                <a:gd name="csX151" fmla="*/ 6304078 w 6501375"/>
                <a:gd name="csY151" fmla="*/ 3351462 h 4223023"/>
                <a:gd name="csX152" fmla="*/ 6439071 w 6501375"/>
                <a:gd name="csY152" fmla="*/ 3198288 h 4223023"/>
                <a:gd name="csX153" fmla="*/ 6406677 w 6501375"/>
                <a:gd name="csY153" fmla="*/ 3168850 h 4223023"/>
                <a:gd name="csX154" fmla="*/ 5986669 w 6501375"/>
                <a:gd name="csY154" fmla="*/ 1133815 h 4223023"/>
                <a:gd name="csX155" fmla="*/ 5969795 w 6501375"/>
                <a:gd name="csY155" fmla="*/ 1173451 h 4223023"/>
                <a:gd name="csX156" fmla="*/ 5873107 w 6501375"/>
                <a:gd name="csY156" fmla="*/ 1243806 h 4223023"/>
                <a:gd name="csX157" fmla="*/ 5787873 w 6501375"/>
                <a:gd name="csY157" fmla="*/ 1280264 h 4223023"/>
                <a:gd name="csX158" fmla="*/ 5740823 w 6501375"/>
                <a:gd name="csY158" fmla="*/ 1283232 h 4223023"/>
                <a:gd name="csX159" fmla="*/ 5673079 w 6501375"/>
                <a:gd name="csY159" fmla="*/ 1235455 h 4223023"/>
                <a:gd name="csX160" fmla="*/ 5665565 w 6501375"/>
                <a:gd name="csY160" fmla="*/ 1182159 h 4223023"/>
                <a:gd name="csX161" fmla="*/ 5765948 w 6501375"/>
                <a:gd name="csY161" fmla="*/ 1112150 h 4223023"/>
                <a:gd name="csX162" fmla="*/ 5866455 w 6501375"/>
                <a:gd name="csY162" fmla="*/ 1060123 h 4223023"/>
                <a:gd name="csX163" fmla="*/ 5929148 w 6501375"/>
                <a:gd name="csY163" fmla="*/ 1060270 h 4223023"/>
                <a:gd name="csX164" fmla="*/ 5967454 w 6501375"/>
                <a:gd name="csY164" fmla="*/ 1098490 h 4223023"/>
                <a:gd name="csX165" fmla="*/ 5986669 w 6501375"/>
                <a:gd name="csY165" fmla="*/ 1133741 h 4223023"/>
                <a:gd name="csX166" fmla="*/ 5755356 w 6501375"/>
                <a:gd name="csY166" fmla="*/ 1229013 h 4223023"/>
                <a:gd name="csX167" fmla="*/ 5858449 w 6501375"/>
                <a:gd name="csY167" fmla="*/ 1191434 h 4223023"/>
                <a:gd name="csX168" fmla="*/ 5926439 w 6501375"/>
                <a:gd name="csY168" fmla="*/ 1133458 h 4223023"/>
                <a:gd name="csX169" fmla="*/ 5899834 w 6501375"/>
                <a:gd name="csY169" fmla="*/ 1108393 h 4223023"/>
                <a:gd name="csX170" fmla="*/ 5769028 w 6501375"/>
                <a:gd name="csY170" fmla="*/ 1168352 h 4223023"/>
                <a:gd name="csX171" fmla="*/ 5720376 w 6501375"/>
                <a:gd name="csY171" fmla="*/ 1203098 h 4223023"/>
                <a:gd name="csX172" fmla="*/ 5755356 w 6501375"/>
                <a:gd name="csY172" fmla="*/ 1228951 h 4223023"/>
                <a:gd name="csX173" fmla="*/ 3996861 w 6501375"/>
                <a:gd name="csY173" fmla="*/ -147 h 4223023"/>
                <a:gd name="csX174" fmla="*/ 4102295 w 6501375"/>
                <a:gd name="csY174" fmla="*/ 58038 h 4223023"/>
                <a:gd name="csX175" fmla="*/ 4097985 w 6501375"/>
                <a:gd name="csY175" fmla="*/ 93856 h 4223023"/>
                <a:gd name="csX176" fmla="*/ 4067684 w 6501375"/>
                <a:gd name="csY176" fmla="*/ 196419 h 4223023"/>
                <a:gd name="csX177" fmla="*/ 4043913 w 6501375"/>
                <a:gd name="csY177" fmla="*/ 285102 h 4223023"/>
                <a:gd name="csX178" fmla="*/ 3986146 w 6501375"/>
                <a:gd name="csY178" fmla="*/ 296643 h 4223023"/>
                <a:gd name="csX179" fmla="*/ 3915570 w 6501375"/>
                <a:gd name="csY179" fmla="*/ 270038 h 4223023"/>
                <a:gd name="csX180" fmla="*/ 3901036 w 6501375"/>
                <a:gd name="csY180" fmla="*/ 213688 h 4223023"/>
                <a:gd name="csX181" fmla="*/ 3919511 w 6501375"/>
                <a:gd name="csY181" fmla="*/ 152891 h 4223023"/>
                <a:gd name="csX182" fmla="*/ 3928256 w 6501375"/>
                <a:gd name="csY182" fmla="*/ 88609 h 4223023"/>
                <a:gd name="csX183" fmla="*/ 3967793 w 6501375"/>
                <a:gd name="csY183" fmla="*/ 17195 h 4223023"/>
                <a:gd name="csX184" fmla="*/ 3996861 w 6501375"/>
                <a:gd name="csY184" fmla="*/ -221 h 4223023"/>
                <a:gd name="csX185" fmla="*/ 3957571 w 6501375"/>
                <a:gd name="csY185" fmla="*/ 226645 h 4223023"/>
                <a:gd name="csX186" fmla="*/ 4003759 w 6501375"/>
                <a:gd name="csY186" fmla="*/ 243557 h 4223023"/>
                <a:gd name="csX187" fmla="*/ 4012504 w 6501375"/>
                <a:gd name="csY187" fmla="*/ 184743 h 4223023"/>
                <a:gd name="csX188" fmla="*/ 4032457 w 6501375"/>
                <a:gd name="csY188" fmla="*/ 84236 h 4223023"/>
                <a:gd name="csX189" fmla="*/ 4033935 w 6501375"/>
                <a:gd name="csY189" fmla="*/ 72622 h 4223023"/>
                <a:gd name="csX190" fmla="*/ 4004129 w 6501375"/>
                <a:gd name="csY190" fmla="*/ 61155 h 4223023"/>
                <a:gd name="csX191" fmla="*/ 3957571 w 6501375"/>
                <a:gd name="csY191" fmla="*/ 226645 h 4223023"/>
                <a:gd name="csX192" fmla="*/ 3213946 w 6501375"/>
                <a:gd name="csY192" fmla="*/ 681991 h 4223023"/>
                <a:gd name="csX193" fmla="*/ 3096047 w 6501375"/>
                <a:gd name="csY193" fmla="*/ 653539 h 4223023"/>
                <a:gd name="csX194" fmla="*/ 3058986 w 6501375"/>
                <a:gd name="csY194" fmla="*/ 616170 h 4223023"/>
                <a:gd name="csX195" fmla="*/ 3068088 w 6501375"/>
                <a:gd name="csY195" fmla="*/ 581621 h 4223023"/>
                <a:gd name="csX196" fmla="*/ 3100346 w 6501375"/>
                <a:gd name="csY196" fmla="*/ 587927 h 4223023"/>
                <a:gd name="csX197" fmla="*/ 3298674 w 6501375"/>
                <a:gd name="csY197" fmla="*/ 591610 h 4223023"/>
                <a:gd name="csX198" fmla="*/ 3355788 w 6501375"/>
                <a:gd name="csY198" fmla="*/ 522511 h 4223023"/>
                <a:gd name="csX199" fmla="*/ 3367218 w 6501375"/>
                <a:gd name="csY199" fmla="*/ 500008 h 4223023"/>
                <a:gd name="csX200" fmla="*/ 3405277 w 6501375"/>
                <a:gd name="csY200" fmla="*/ 481890 h 4223023"/>
                <a:gd name="csX201" fmla="*/ 3418260 w 6501375"/>
                <a:gd name="csY201" fmla="*/ 522450 h 4223023"/>
                <a:gd name="csX202" fmla="*/ 3250170 w 6501375"/>
                <a:gd name="csY202" fmla="*/ 676905 h 4223023"/>
                <a:gd name="csX203" fmla="*/ 3213810 w 6501375"/>
                <a:gd name="csY203" fmla="*/ 681930 h 422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</a:cxnLst>
              <a:rect l="l" t="t" r="r" b="b"/>
              <a:pathLst>
                <a:path w="6501375" h="4223023">
                  <a:moveTo>
                    <a:pt x="4220045" y="3203522"/>
                  </a:moveTo>
                  <a:cubicBezTo>
                    <a:pt x="4228298" y="3189456"/>
                    <a:pt x="4232855" y="3176142"/>
                    <a:pt x="4241723" y="3167434"/>
                  </a:cubicBezTo>
                  <a:cubicBezTo>
                    <a:pt x="4305525" y="3105356"/>
                    <a:pt x="4370313" y="3044412"/>
                    <a:pt x="4434360" y="2982753"/>
                  </a:cubicBezTo>
                  <a:cubicBezTo>
                    <a:pt x="4447294" y="2970436"/>
                    <a:pt x="4460719" y="2970929"/>
                    <a:pt x="4473652" y="2979846"/>
                  </a:cubicBezTo>
                  <a:cubicBezTo>
                    <a:pt x="4497300" y="2996203"/>
                    <a:pt x="4521442" y="3012486"/>
                    <a:pt x="4542997" y="3031528"/>
                  </a:cubicBezTo>
                  <a:cubicBezTo>
                    <a:pt x="4565537" y="3051408"/>
                    <a:pt x="4566275" y="3074983"/>
                    <a:pt x="4546815" y="3098557"/>
                  </a:cubicBezTo>
                  <a:cubicBezTo>
                    <a:pt x="4532403" y="3116183"/>
                    <a:pt x="4516145" y="3132466"/>
                    <a:pt x="4499888" y="3148601"/>
                  </a:cubicBezTo>
                  <a:cubicBezTo>
                    <a:pt x="4454807" y="3193558"/>
                    <a:pt x="4408988" y="3237936"/>
                    <a:pt x="4363908" y="3283016"/>
                  </a:cubicBezTo>
                  <a:cubicBezTo>
                    <a:pt x="4352207" y="3294779"/>
                    <a:pt x="4339520" y="3299644"/>
                    <a:pt x="4325232" y="3291022"/>
                  </a:cubicBezTo>
                  <a:cubicBezTo>
                    <a:pt x="4296411" y="3273532"/>
                    <a:pt x="4267711" y="3255845"/>
                    <a:pt x="4240738" y="3235965"/>
                  </a:cubicBezTo>
                  <a:cubicBezTo>
                    <a:pt x="4231377" y="3229019"/>
                    <a:pt x="4227190" y="3215138"/>
                    <a:pt x="4220045" y="3203609"/>
                  </a:cubicBezTo>
                  <a:close/>
                  <a:moveTo>
                    <a:pt x="1473865" y="1223778"/>
                  </a:moveTo>
                  <a:cubicBezTo>
                    <a:pt x="1467854" y="1232560"/>
                    <a:pt x="1462780" y="1243732"/>
                    <a:pt x="1454515" y="1251602"/>
                  </a:cubicBezTo>
                  <a:cubicBezTo>
                    <a:pt x="1433552" y="1271494"/>
                    <a:pt x="1411517" y="1290241"/>
                    <a:pt x="1389285" y="1308790"/>
                  </a:cubicBezTo>
                  <a:cubicBezTo>
                    <a:pt x="1365907" y="1328251"/>
                    <a:pt x="1342197" y="1326194"/>
                    <a:pt x="1324189" y="1301141"/>
                  </a:cubicBezTo>
                  <a:cubicBezTo>
                    <a:pt x="1308843" y="1279697"/>
                    <a:pt x="1295060" y="1257182"/>
                    <a:pt x="1282952" y="1233755"/>
                  </a:cubicBezTo>
                  <a:cubicBezTo>
                    <a:pt x="1256840" y="1183502"/>
                    <a:pt x="1231984" y="1132534"/>
                    <a:pt x="1207129" y="1081641"/>
                  </a:cubicBezTo>
                  <a:cubicBezTo>
                    <a:pt x="1192237" y="1051070"/>
                    <a:pt x="1193999" y="1039886"/>
                    <a:pt x="1220899" y="1019846"/>
                  </a:cubicBezTo>
                  <a:cubicBezTo>
                    <a:pt x="1243119" y="1003317"/>
                    <a:pt x="1266608" y="988573"/>
                    <a:pt x="1291143" y="975751"/>
                  </a:cubicBezTo>
                  <a:cubicBezTo>
                    <a:pt x="1320654" y="960318"/>
                    <a:pt x="1344451" y="968534"/>
                    <a:pt x="1360340" y="998612"/>
                  </a:cubicBezTo>
                  <a:cubicBezTo>
                    <a:pt x="1396416" y="1066774"/>
                    <a:pt x="1431495" y="1135453"/>
                    <a:pt x="1466869" y="1204034"/>
                  </a:cubicBezTo>
                  <a:cubicBezTo>
                    <a:pt x="1469554" y="1209269"/>
                    <a:pt x="1470897" y="1215280"/>
                    <a:pt x="1473791" y="1223778"/>
                  </a:cubicBezTo>
                  <a:close/>
                  <a:moveTo>
                    <a:pt x="2137085" y="2933214"/>
                  </a:moveTo>
                  <a:cubicBezTo>
                    <a:pt x="2151200" y="2938658"/>
                    <a:pt x="2163271" y="2943474"/>
                    <a:pt x="2175490" y="2947995"/>
                  </a:cubicBezTo>
                  <a:cubicBezTo>
                    <a:pt x="2201823" y="2957774"/>
                    <a:pt x="2211565" y="2972284"/>
                    <a:pt x="2201959" y="2997977"/>
                  </a:cubicBezTo>
                  <a:cubicBezTo>
                    <a:pt x="2189752" y="3030617"/>
                    <a:pt x="2174073" y="3062025"/>
                    <a:pt x="2158258" y="3093101"/>
                  </a:cubicBezTo>
                  <a:cubicBezTo>
                    <a:pt x="2150708" y="3107894"/>
                    <a:pt x="2137922" y="3116183"/>
                    <a:pt x="2119213" y="3110025"/>
                  </a:cubicBezTo>
                  <a:cubicBezTo>
                    <a:pt x="2070647" y="3093889"/>
                    <a:pt x="2025394" y="3072162"/>
                    <a:pt x="1989035" y="3034928"/>
                  </a:cubicBezTo>
                  <a:cubicBezTo>
                    <a:pt x="1913840" y="2957910"/>
                    <a:pt x="1943277" y="2813296"/>
                    <a:pt x="2043254" y="2773525"/>
                  </a:cubicBezTo>
                  <a:cubicBezTo>
                    <a:pt x="2079823" y="2758941"/>
                    <a:pt x="2119151" y="2759077"/>
                    <a:pt x="2156706" y="2770470"/>
                  </a:cubicBezTo>
                  <a:cubicBezTo>
                    <a:pt x="2194901" y="2782085"/>
                    <a:pt x="2202808" y="2803393"/>
                    <a:pt x="2185158" y="2839285"/>
                  </a:cubicBezTo>
                  <a:cubicBezTo>
                    <a:pt x="2170267" y="2869498"/>
                    <a:pt x="2154452" y="2899232"/>
                    <a:pt x="2137011" y="2933288"/>
                  </a:cubicBezTo>
                  <a:close/>
                  <a:moveTo>
                    <a:pt x="2144426" y="3001733"/>
                  </a:moveTo>
                  <a:cubicBezTo>
                    <a:pt x="2116540" y="2980499"/>
                    <a:pt x="2090133" y="2965053"/>
                    <a:pt x="2070007" y="2943684"/>
                  </a:cubicBezTo>
                  <a:cubicBezTo>
                    <a:pt x="2050177" y="2922659"/>
                    <a:pt x="2036763" y="2895561"/>
                    <a:pt x="2020517" y="2871137"/>
                  </a:cubicBezTo>
                  <a:cubicBezTo>
                    <a:pt x="1982396" y="2944534"/>
                    <a:pt x="2018325" y="3017795"/>
                    <a:pt x="2121615" y="3047676"/>
                  </a:cubicBezTo>
                  <a:lnTo>
                    <a:pt x="2144426" y="3001795"/>
                  </a:lnTo>
                  <a:close/>
                  <a:moveTo>
                    <a:pt x="2133131" y="2822361"/>
                  </a:moveTo>
                  <a:cubicBezTo>
                    <a:pt x="2107500" y="2823716"/>
                    <a:pt x="2091758" y="2829505"/>
                    <a:pt x="2084836" y="2846146"/>
                  </a:cubicBezTo>
                  <a:cubicBezTo>
                    <a:pt x="2078481" y="2861431"/>
                    <a:pt x="2085538" y="2875583"/>
                    <a:pt x="2100085" y="2890819"/>
                  </a:cubicBezTo>
                  <a:cubicBezTo>
                    <a:pt x="2111096" y="2867946"/>
                    <a:pt x="2120629" y="2848129"/>
                    <a:pt x="2133058" y="2822361"/>
                  </a:cubicBezTo>
                  <a:close/>
                  <a:moveTo>
                    <a:pt x="5205034" y="1090349"/>
                  </a:moveTo>
                  <a:cubicBezTo>
                    <a:pt x="5203063" y="1096926"/>
                    <a:pt x="5201585" y="1112076"/>
                    <a:pt x="5194687" y="1124122"/>
                  </a:cubicBezTo>
                  <a:cubicBezTo>
                    <a:pt x="5158722" y="1186815"/>
                    <a:pt x="5121525" y="1248770"/>
                    <a:pt x="5084451" y="1310908"/>
                  </a:cubicBezTo>
                  <a:cubicBezTo>
                    <a:pt x="5080263" y="1318139"/>
                    <a:pt x="5076074" y="1326687"/>
                    <a:pt x="5069424" y="1330936"/>
                  </a:cubicBezTo>
                  <a:cubicBezTo>
                    <a:pt x="5061171" y="1336392"/>
                    <a:pt x="5049348" y="1342551"/>
                    <a:pt x="5040848" y="1340568"/>
                  </a:cubicBezTo>
                  <a:cubicBezTo>
                    <a:pt x="5018678" y="1335271"/>
                    <a:pt x="4997124" y="1327635"/>
                    <a:pt x="4976431" y="1317781"/>
                  </a:cubicBezTo>
                  <a:cubicBezTo>
                    <a:pt x="4943299" y="1301917"/>
                    <a:pt x="4934306" y="1268366"/>
                    <a:pt x="4952660" y="1237081"/>
                  </a:cubicBezTo>
                  <a:cubicBezTo>
                    <a:pt x="4989732" y="1173661"/>
                    <a:pt x="5026683" y="1110093"/>
                    <a:pt x="5063758" y="1046599"/>
                  </a:cubicBezTo>
                  <a:cubicBezTo>
                    <a:pt x="5068561" y="1038322"/>
                    <a:pt x="5072134" y="1027495"/>
                    <a:pt x="5079400" y="1022753"/>
                  </a:cubicBezTo>
                  <a:cubicBezTo>
                    <a:pt x="5088391" y="1016878"/>
                    <a:pt x="5102310" y="1011064"/>
                    <a:pt x="5111301" y="1014045"/>
                  </a:cubicBezTo>
                  <a:cubicBezTo>
                    <a:pt x="5136181" y="1022174"/>
                    <a:pt x="5159954" y="1034146"/>
                    <a:pt x="5183480" y="1045971"/>
                  </a:cubicBezTo>
                  <a:cubicBezTo>
                    <a:pt x="5202940" y="1055738"/>
                    <a:pt x="5206512" y="1063165"/>
                    <a:pt x="5205034" y="1090422"/>
                  </a:cubicBezTo>
                  <a:close/>
                  <a:moveTo>
                    <a:pt x="4693017" y="3892411"/>
                  </a:moveTo>
                  <a:cubicBezTo>
                    <a:pt x="4711123" y="3892411"/>
                    <a:pt x="4729230" y="3891918"/>
                    <a:pt x="4747212" y="3892473"/>
                  </a:cubicBezTo>
                  <a:cubicBezTo>
                    <a:pt x="4790075" y="3893889"/>
                    <a:pt x="4804240" y="3917254"/>
                    <a:pt x="4782192" y="3953269"/>
                  </a:cubicBezTo>
                  <a:cubicBezTo>
                    <a:pt x="4759529" y="3990368"/>
                    <a:pt x="4758421" y="4025484"/>
                    <a:pt x="4784163" y="4061079"/>
                  </a:cubicBezTo>
                  <a:cubicBezTo>
                    <a:pt x="4813107" y="4101073"/>
                    <a:pt x="4807689" y="4143332"/>
                    <a:pt x="4789336" y="4184877"/>
                  </a:cubicBezTo>
                  <a:cubicBezTo>
                    <a:pt x="4785024" y="4194436"/>
                    <a:pt x="4773324" y="4203501"/>
                    <a:pt x="4763101" y="4206974"/>
                  </a:cubicBezTo>
                  <a:cubicBezTo>
                    <a:pt x="4713340" y="4223737"/>
                    <a:pt x="4661116" y="4223245"/>
                    <a:pt x="4609384" y="4222543"/>
                  </a:cubicBezTo>
                  <a:cubicBezTo>
                    <a:pt x="4601256" y="4222395"/>
                    <a:pt x="4590294" y="4212419"/>
                    <a:pt x="4585860" y="4204129"/>
                  </a:cubicBezTo>
                  <a:cubicBezTo>
                    <a:pt x="4579701" y="4192391"/>
                    <a:pt x="4586230" y="4181897"/>
                    <a:pt x="4597191" y="4173423"/>
                  </a:cubicBezTo>
                  <a:cubicBezTo>
                    <a:pt x="4640055" y="4140155"/>
                    <a:pt x="4643626" y="4125916"/>
                    <a:pt x="4624659" y="4074739"/>
                  </a:cubicBezTo>
                  <a:cubicBezTo>
                    <a:pt x="4620346" y="4063407"/>
                    <a:pt x="4616529" y="4051953"/>
                    <a:pt x="4611232" y="4041187"/>
                  </a:cubicBezTo>
                  <a:cubicBezTo>
                    <a:pt x="4591895" y="4002056"/>
                    <a:pt x="4595836" y="3959157"/>
                    <a:pt x="4591525" y="3917673"/>
                  </a:cubicBezTo>
                  <a:cubicBezTo>
                    <a:pt x="4589677" y="3899764"/>
                    <a:pt x="4605937" y="3893039"/>
                    <a:pt x="4620840" y="3892115"/>
                  </a:cubicBezTo>
                  <a:cubicBezTo>
                    <a:pt x="4644857" y="3890638"/>
                    <a:pt x="4668999" y="3891684"/>
                    <a:pt x="4693017" y="3891684"/>
                  </a:cubicBezTo>
                  <a:lnTo>
                    <a:pt x="4693017" y="3892473"/>
                  </a:lnTo>
                  <a:close/>
                  <a:moveTo>
                    <a:pt x="4680453" y="4165848"/>
                  </a:moveTo>
                  <a:cubicBezTo>
                    <a:pt x="4706197" y="4161870"/>
                    <a:pt x="4731199" y="4168459"/>
                    <a:pt x="4745364" y="4145180"/>
                  </a:cubicBezTo>
                  <a:cubicBezTo>
                    <a:pt x="4759775" y="4121396"/>
                    <a:pt x="4745364" y="4101430"/>
                    <a:pt x="4732677" y="4082092"/>
                  </a:cubicBezTo>
                  <a:cubicBezTo>
                    <a:pt x="4730708" y="4079062"/>
                    <a:pt x="4728860" y="4075946"/>
                    <a:pt x="4726889" y="4072904"/>
                  </a:cubicBezTo>
                  <a:cubicBezTo>
                    <a:pt x="4708290" y="4043959"/>
                    <a:pt x="4704719" y="4012304"/>
                    <a:pt x="4710138" y="3979110"/>
                  </a:cubicBezTo>
                  <a:cubicBezTo>
                    <a:pt x="4711616" y="3969909"/>
                    <a:pt x="4713957" y="3960782"/>
                    <a:pt x="4716419" y="3949180"/>
                  </a:cubicBezTo>
                  <a:lnTo>
                    <a:pt x="4659145" y="3949180"/>
                  </a:lnTo>
                  <a:cubicBezTo>
                    <a:pt x="4651139" y="3978765"/>
                    <a:pt x="4651385" y="3989087"/>
                    <a:pt x="4668013" y="4030583"/>
                  </a:cubicBezTo>
                  <a:cubicBezTo>
                    <a:pt x="4685134" y="4073471"/>
                    <a:pt x="4699792" y="4116148"/>
                    <a:pt x="4680453" y="4165910"/>
                  </a:cubicBezTo>
                  <a:close/>
                  <a:moveTo>
                    <a:pt x="2403390" y="95839"/>
                  </a:moveTo>
                  <a:cubicBezTo>
                    <a:pt x="2421595" y="93499"/>
                    <a:pt x="2432902" y="101850"/>
                    <a:pt x="2441437" y="114524"/>
                  </a:cubicBezTo>
                  <a:cubicBezTo>
                    <a:pt x="2479139" y="170579"/>
                    <a:pt x="2517125" y="226498"/>
                    <a:pt x="2553903" y="283205"/>
                  </a:cubicBezTo>
                  <a:cubicBezTo>
                    <a:pt x="2567108" y="303442"/>
                    <a:pt x="2562230" y="313923"/>
                    <a:pt x="2542400" y="327866"/>
                  </a:cubicBezTo>
                  <a:cubicBezTo>
                    <a:pt x="2525883" y="339469"/>
                    <a:pt x="2511053" y="353560"/>
                    <a:pt x="2495656" y="366665"/>
                  </a:cubicBezTo>
                  <a:cubicBezTo>
                    <a:pt x="2461489" y="395671"/>
                    <a:pt x="2445256" y="392838"/>
                    <a:pt x="2420400" y="356109"/>
                  </a:cubicBezTo>
                  <a:cubicBezTo>
                    <a:pt x="2387354" y="307124"/>
                    <a:pt x="2353260" y="258780"/>
                    <a:pt x="2319437" y="210288"/>
                  </a:cubicBezTo>
                  <a:cubicBezTo>
                    <a:pt x="2291984" y="170874"/>
                    <a:pt x="2293252" y="159542"/>
                    <a:pt x="2331792" y="130019"/>
                  </a:cubicBezTo>
                  <a:cubicBezTo>
                    <a:pt x="2353544" y="113391"/>
                    <a:pt x="2374014" y="92784"/>
                    <a:pt x="2403390" y="95901"/>
                  </a:cubicBezTo>
                  <a:close/>
                  <a:moveTo>
                    <a:pt x="1770593" y="4012378"/>
                  </a:moveTo>
                  <a:cubicBezTo>
                    <a:pt x="1771788" y="4007427"/>
                    <a:pt x="1773562" y="3997943"/>
                    <a:pt x="1776382" y="3988815"/>
                  </a:cubicBezTo>
                  <a:cubicBezTo>
                    <a:pt x="1789869" y="3945423"/>
                    <a:pt x="1811190" y="3906132"/>
                    <a:pt x="1845284" y="3876054"/>
                  </a:cubicBezTo>
                  <a:cubicBezTo>
                    <a:pt x="1874943" y="3849794"/>
                    <a:pt x="1907275" y="3826503"/>
                    <a:pt x="1938831" y="3802509"/>
                  </a:cubicBezTo>
                  <a:cubicBezTo>
                    <a:pt x="1957750" y="3788147"/>
                    <a:pt x="1976250" y="3785882"/>
                    <a:pt x="1998285" y="3800379"/>
                  </a:cubicBezTo>
                  <a:cubicBezTo>
                    <a:pt x="2025247" y="3818152"/>
                    <a:pt x="2055189" y="3831528"/>
                    <a:pt x="2083777" y="3846888"/>
                  </a:cubicBezTo>
                  <a:cubicBezTo>
                    <a:pt x="2113363" y="3862813"/>
                    <a:pt x="2115543" y="3879244"/>
                    <a:pt x="2091401" y="3902806"/>
                  </a:cubicBezTo>
                  <a:cubicBezTo>
                    <a:pt x="2089701" y="3904506"/>
                    <a:pt x="2088150" y="3906415"/>
                    <a:pt x="2086105" y="3907770"/>
                  </a:cubicBezTo>
                  <a:cubicBezTo>
                    <a:pt x="2021860" y="3949882"/>
                    <a:pt x="1976460" y="4007858"/>
                    <a:pt x="1942650" y="4076230"/>
                  </a:cubicBezTo>
                  <a:cubicBezTo>
                    <a:pt x="1932623" y="4096552"/>
                    <a:pt x="1922314" y="4098523"/>
                    <a:pt x="1900920" y="4090394"/>
                  </a:cubicBezTo>
                  <a:cubicBezTo>
                    <a:pt x="1865003" y="4076772"/>
                    <a:pt x="1829124" y="4063087"/>
                    <a:pt x="1793257" y="4049329"/>
                  </a:cubicBezTo>
                  <a:cubicBezTo>
                    <a:pt x="1775471" y="4042530"/>
                    <a:pt x="1770803" y="4035743"/>
                    <a:pt x="1770668" y="4012452"/>
                  </a:cubicBezTo>
                  <a:close/>
                  <a:moveTo>
                    <a:pt x="2019039" y="3877040"/>
                  </a:moveTo>
                  <a:cubicBezTo>
                    <a:pt x="1962418" y="3842293"/>
                    <a:pt x="1976964" y="3846740"/>
                    <a:pt x="1927610" y="3880648"/>
                  </a:cubicBezTo>
                  <a:cubicBezTo>
                    <a:pt x="1911783" y="3891573"/>
                    <a:pt x="1896768" y="3903644"/>
                    <a:pt x="1882703" y="3916761"/>
                  </a:cubicBezTo>
                  <a:cubicBezTo>
                    <a:pt x="1857859" y="3939905"/>
                    <a:pt x="1839075" y="3967212"/>
                    <a:pt x="1828766" y="4003177"/>
                  </a:cubicBezTo>
                  <a:cubicBezTo>
                    <a:pt x="1854189" y="4013376"/>
                    <a:pt x="1878194" y="4023069"/>
                    <a:pt x="1898382" y="4031211"/>
                  </a:cubicBezTo>
                  <a:cubicBezTo>
                    <a:pt x="1940038" y="3978051"/>
                    <a:pt x="1979009" y="3928216"/>
                    <a:pt x="2019039" y="3877125"/>
                  </a:cubicBezTo>
                  <a:close/>
                  <a:moveTo>
                    <a:pt x="699793" y="901849"/>
                  </a:moveTo>
                  <a:cubicBezTo>
                    <a:pt x="711309" y="900581"/>
                    <a:pt x="724365" y="898093"/>
                    <a:pt x="737495" y="898031"/>
                  </a:cubicBezTo>
                  <a:cubicBezTo>
                    <a:pt x="756771" y="897958"/>
                    <a:pt x="765664" y="906234"/>
                    <a:pt x="768780" y="925708"/>
                  </a:cubicBezTo>
                  <a:cubicBezTo>
                    <a:pt x="769901" y="932716"/>
                    <a:pt x="770394" y="940217"/>
                    <a:pt x="769408" y="947225"/>
                  </a:cubicBezTo>
                  <a:cubicBezTo>
                    <a:pt x="758681" y="1023529"/>
                    <a:pt x="748654" y="1099907"/>
                    <a:pt x="736226" y="1175927"/>
                  </a:cubicBezTo>
                  <a:cubicBezTo>
                    <a:pt x="729095" y="1219467"/>
                    <a:pt x="715041" y="1228730"/>
                    <a:pt x="672338" y="1224911"/>
                  </a:cubicBezTo>
                  <a:cubicBezTo>
                    <a:pt x="652003" y="1223064"/>
                    <a:pt x="631446" y="1221857"/>
                    <a:pt x="611616" y="1217681"/>
                  </a:cubicBezTo>
                  <a:cubicBezTo>
                    <a:pt x="574972" y="1209971"/>
                    <a:pt x="561067" y="1191003"/>
                    <a:pt x="566289" y="1152365"/>
                  </a:cubicBezTo>
                  <a:cubicBezTo>
                    <a:pt x="572570" y="1105856"/>
                    <a:pt x="581611" y="1059766"/>
                    <a:pt x="590430" y="1013614"/>
                  </a:cubicBezTo>
                  <a:cubicBezTo>
                    <a:pt x="595172" y="988918"/>
                    <a:pt x="600604" y="964136"/>
                    <a:pt x="608093" y="940143"/>
                  </a:cubicBezTo>
                  <a:cubicBezTo>
                    <a:pt x="616629" y="912898"/>
                    <a:pt x="636114" y="899300"/>
                    <a:pt x="665625" y="901714"/>
                  </a:cubicBezTo>
                  <a:cubicBezTo>
                    <a:pt x="676354" y="902564"/>
                    <a:pt x="687229" y="901849"/>
                    <a:pt x="699793" y="901849"/>
                  </a:cubicBezTo>
                  <a:close/>
                  <a:moveTo>
                    <a:pt x="716174" y="954578"/>
                  </a:moveTo>
                  <a:cubicBezTo>
                    <a:pt x="695568" y="956217"/>
                    <a:pt x="678756" y="957485"/>
                    <a:pt x="659910" y="958976"/>
                  </a:cubicBezTo>
                  <a:lnTo>
                    <a:pt x="623551" y="1160986"/>
                  </a:lnTo>
                  <a:cubicBezTo>
                    <a:pt x="644797" y="1162415"/>
                    <a:pt x="660969" y="1163536"/>
                    <a:pt x="680812" y="1164805"/>
                  </a:cubicBezTo>
                  <a:cubicBezTo>
                    <a:pt x="692599" y="1094820"/>
                    <a:pt x="703894" y="1027421"/>
                    <a:pt x="716174" y="954517"/>
                  </a:cubicBezTo>
                  <a:close/>
                  <a:moveTo>
                    <a:pt x="37423" y="1728331"/>
                  </a:moveTo>
                  <a:cubicBezTo>
                    <a:pt x="54297" y="1723306"/>
                    <a:pt x="72021" y="1720116"/>
                    <a:pt x="87898" y="1712811"/>
                  </a:cubicBezTo>
                  <a:cubicBezTo>
                    <a:pt x="125674" y="1695482"/>
                    <a:pt x="157168" y="1669357"/>
                    <a:pt x="183995" y="1637653"/>
                  </a:cubicBezTo>
                  <a:cubicBezTo>
                    <a:pt x="190202" y="1630288"/>
                    <a:pt x="196139" y="1622503"/>
                    <a:pt x="203406" y="1616271"/>
                  </a:cubicBezTo>
                  <a:cubicBezTo>
                    <a:pt x="214775" y="1606430"/>
                    <a:pt x="227412" y="1605580"/>
                    <a:pt x="239618" y="1615212"/>
                  </a:cubicBezTo>
                  <a:cubicBezTo>
                    <a:pt x="266100" y="1636089"/>
                    <a:pt x="292926" y="1656622"/>
                    <a:pt x="318767" y="1678348"/>
                  </a:cubicBezTo>
                  <a:cubicBezTo>
                    <a:pt x="336344" y="1693141"/>
                    <a:pt x="338044" y="1706678"/>
                    <a:pt x="325197" y="1721741"/>
                  </a:cubicBezTo>
                  <a:cubicBezTo>
                    <a:pt x="283257" y="1770800"/>
                    <a:pt x="236453" y="1814119"/>
                    <a:pt x="176087" y="1839171"/>
                  </a:cubicBezTo>
                  <a:cubicBezTo>
                    <a:pt x="152784" y="1848791"/>
                    <a:pt x="128495" y="1855812"/>
                    <a:pt x="103651" y="1860110"/>
                  </a:cubicBezTo>
                  <a:cubicBezTo>
                    <a:pt x="78377" y="1864520"/>
                    <a:pt x="55221" y="1855664"/>
                    <a:pt x="40884" y="1833160"/>
                  </a:cubicBezTo>
                  <a:cubicBezTo>
                    <a:pt x="27397" y="1811914"/>
                    <a:pt x="14550" y="1789842"/>
                    <a:pt x="4672" y="1766760"/>
                  </a:cubicBezTo>
                  <a:cubicBezTo>
                    <a:pt x="-8606" y="1735610"/>
                    <a:pt x="3046" y="1721101"/>
                    <a:pt x="37497" y="1728257"/>
                  </a:cubicBezTo>
                  <a:close/>
                  <a:moveTo>
                    <a:pt x="70395" y="1777512"/>
                  </a:moveTo>
                  <a:cubicBezTo>
                    <a:pt x="78438" y="1799252"/>
                    <a:pt x="86210" y="1812616"/>
                    <a:pt x="108517" y="1806679"/>
                  </a:cubicBezTo>
                  <a:cubicBezTo>
                    <a:pt x="171074" y="1790051"/>
                    <a:pt x="219862" y="1753445"/>
                    <a:pt x="264326" y="1703906"/>
                  </a:cubicBezTo>
                  <a:cubicBezTo>
                    <a:pt x="250211" y="1693289"/>
                    <a:pt x="239273" y="1685012"/>
                    <a:pt x="227770" y="1676366"/>
                  </a:cubicBezTo>
                  <a:cubicBezTo>
                    <a:pt x="181950" y="1723232"/>
                    <a:pt x="132732" y="1758618"/>
                    <a:pt x="70470" y="1777512"/>
                  </a:cubicBezTo>
                  <a:close/>
                  <a:moveTo>
                    <a:pt x="6410620" y="3107549"/>
                  </a:moveTo>
                  <a:cubicBezTo>
                    <a:pt x="6424045" y="3113572"/>
                    <a:pt x="6435254" y="3116047"/>
                    <a:pt x="6442890" y="3122625"/>
                  </a:cubicBezTo>
                  <a:cubicBezTo>
                    <a:pt x="6459148" y="3136789"/>
                    <a:pt x="6474914" y="3151865"/>
                    <a:pt x="6488216" y="3168702"/>
                  </a:cubicBezTo>
                  <a:cubicBezTo>
                    <a:pt x="6504598" y="3189383"/>
                    <a:pt x="6505337" y="3207846"/>
                    <a:pt x="6487601" y="3227812"/>
                  </a:cubicBezTo>
                  <a:cubicBezTo>
                    <a:pt x="6437223" y="3284445"/>
                    <a:pt x="6385986" y="3340352"/>
                    <a:pt x="6333269" y="3394657"/>
                  </a:cubicBezTo>
                  <a:cubicBezTo>
                    <a:pt x="6310851" y="3417591"/>
                    <a:pt x="6298289" y="3416372"/>
                    <a:pt x="6273532" y="3396271"/>
                  </a:cubicBezTo>
                  <a:cubicBezTo>
                    <a:pt x="6254933" y="3381022"/>
                    <a:pt x="6237196" y="3364789"/>
                    <a:pt x="6220198" y="3347656"/>
                  </a:cubicBezTo>
                  <a:cubicBezTo>
                    <a:pt x="6202832" y="3330166"/>
                    <a:pt x="6202463" y="3320682"/>
                    <a:pt x="6215764" y="3299940"/>
                  </a:cubicBezTo>
                  <a:cubicBezTo>
                    <a:pt x="6220322" y="3292858"/>
                    <a:pt x="6225742" y="3286268"/>
                    <a:pt x="6231407" y="3280109"/>
                  </a:cubicBezTo>
                  <a:cubicBezTo>
                    <a:pt x="6277103" y="3230645"/>
                    <a:pt x="6322553" y="3180810"/>
                    <a:pt x="6369480" y="3132466"/>
                  </a:cubicBezTo>
                  <a:cubicBezTo>
                    <a:pt x="6380319" y="3121282"/>
                    <a:pt x="6396947" y="3115616"/>
                    <a:pt x="6410620" y="3107475"/>
                  </a:cubicBezTo>
                  <a:close/>
                  <a:moveTo>
                    <a:pt x="6406677" y="3168850"/>
                  </a:moveTo>
                  <a:cubicBezTo>
                    <a:pt x="6360612" y="3220384"/>
                    <a:pt x="6316148" y="3270219"/>
                    <a:pt x="6269836" y="3322024"/>
                  </a:cubicBezTo>
                  <a:cubicBezTo>
                    <a:pt x="6282030" y="3332493"/>
                    <a:pt x="6291761" y="3340844"/>
                    <a:pt x="6304078" y="3351462"/>
                  </a:cubicBezTo>
                  <a:cubicBezTo>
                    <a:pt x="6349896" y="3299447"/>
                    <a:pt x="6393867" y="3249539"/>
                    <a:pt x="6439071" y="3198288"/>
                  </a:cubicBezTo>
                  <a:lnTo>
                    <a:pt x="6406677" y="3168850"/>
                  </a:lnTo>
                  <a:close/>
                  <a:moveTo>
                    <a:pt x="5986669" y="1133815"/>
                  </a:moveTo>
                  <a:cubicBezTo>
                    <a:pt x="5980017" y="1149803"/>
                    <a:pt x="5976691" y="1162834"/>
                    <a:pt x="5969795" y="1173451"/>
                  </a:cubicBezTo>
                  <a:cubicBezTo>
                    <a:pt x="5946639" y="1208986"/>
                    <a:pt x="5914983" y="1233977"/>
                    <a:pt x="5873107" y="1243806"/>
                  </a:cubicBezTo>
                  <a:cubicBezTo>
                    <a:pt x="5842561" y="1250950"/>
                    <a:pt x="5812877" y="1259374"/>
                    <a:pt x="5787873" y="1280264"/>
                  </a:cubicBezTo>
                  <a:cubicBezTo>
                    <a:pt x="5773708" y="1292150"/>
                    <a:pt x="5756464" y="1293357"/>
                    <a:pt x="5740823" y="1283232"/>
                  </a:cubicBezTo>
                  <a:cubicBezTo>
                    <a:pt x="5717667" y="1268157"/>
                    <a:pt x="5694634" y="1252661"/>
                    <a:pt x="5673079" y="1235455"/>
                  </a:cubicBezTo>
                  <a:cubicBezTo>
                    <a:pt x="5652140" y="1218827"/>
                    <a:pt x="5650415" y="1204170"/>
                    <a:pt x="5665565" y="1182159"/>
                  </a:cubicBezTo>
                  <a:cubicBezTo>
                    <a:pt x="5690199" y="1146477"/>
                    <a:pt x="5720991" y="1118370"/>
                    <a:pt x="5765948" y="1112150"/>
                  </a:cubicBezTo>
                  <a:cubicBezTo>
                    <a:pt x="5805855" y="1106632"/>
                    <a:pt x="5838126" y="1088218"/>
                    <a:pt x="5866455" y="1060123"/>
                  </a:cubicBezTo>
                  <a:cubicBezTo>
                    <a:pt x="5893307" y="1033518"/>
                    <a:pt x="5902545" y="1034355"/>
                    <a:pt x="5929148" y="1060270"/>
                  </a:cubicBezTo>
                  <a:cubicBezTo>
                    <a:pt x="5942082" y="1072858"/>
                    <a:pt x="5956123" y="1084535"/>
                    <a:pt x="5967454" y="1098490"/>
                  </a:cubicBezTo>
                  <a:cubicBezTo>
                    <a:pt x="5975830" y="1108812"/>
                    <a:pt x="5980510" y="1122139"/>
                    <a:pt x="5986669" y="1133741"/>
                  </a:cubicBezTo>
                  <a:close/>
                  <a:moveTo>
                    <a:pt x="5755356" y="1229013"/>
                  </a:moveTo>
                  <a:cubicBezTo>
                    <a:pt x="5793785" y="1214935"/>
                    <a:pt x="5825932" y="1202322"/>
                    <a:pt x="5858449" y="1191434"/>
                  </a:cubicBezTo>
                  <a:cubicBezTo>
                    <a:pt x="5888380" y="1181445"/>
                    <a:pt x="5910919" y="1164029"/>
                    <a:pt x="5926439" y="1133458"/>
                  </a:cubicBezTo>
                  <a:cubicBezTo>
                    <a:pt x="5917818" y="1125242"/>
                    <a:pt x="5909441" y="1117458"/>
                    <a:pt x="5899834" y="1108393"/>
                  </a:cubicBezTo>
                  <a:cubicBezTo>
                    <a:pt x="5861405" y="1143582"/>
                    <a:pt x="5817804" y="1161627"/>
                    <a:pt x="5769028" y="1168352"/>
                  </a:cubicBezTo>
                  <a:cubicBezTo>
                    <a:pt x="5748213" y="1171259"/>
                    <a:pt x="5731462" y="1181802"/>
                    <a:pt x="5720376" y="1203098"/>
                  </a:cubicBezTo>
                  <a:cubicBezTo>
                    <a:pt x="5731953" y="1211745"/>
                    <a:pt x="5743655" y="1220367"/>
                    <a:pt x="5755356" y="1228951"/>
                  </a:cubicBezTo>
                  <a:close/>
                  <a:moveTo>
                    <a:pt x="3996861" y="-147"/>
                  </a:moveTo>
                  <a:cubicBezTo>
                    <a:pt x="4037754" y="13229"/>
                    <a:pt x="4074089" y="28588"/>
                    <a:pt x="4102295" y="58038"/>
                  </a:cubicBezTo>
                  <a:cubicBezTo>
                    <a:pt x="4113381" y="69641"/>
                    <a:pt x="4107837" y="84520"/>
                    <a:pt x="4097985" y="93856"/>
                  </a:cubicBezTo>
                  <a:cubicBezTo>
                    <a:pt x="4067561" y="122518"/>
                    <a:pt x="4063743" y="157128"/>
                    <a:pt x="4067684" y="196419"/>
                  </a:cubicBezTo>
                  <a:cubicBezTo>
                    <a:pt x="4070763" y="227840"/>
                    <a:pt x="4064358" y="258990"/>
                    <a:pt x="4043913" y="285102"/>
                  </a:cubicBezTo>
                  <a:cubicBezTo>
                    <a:pt x="4025314" y="308824"/>
                    <a:pt x="4013120" y="309736"/>
                    <a:pt x="3986146" y="296643"/>
                  </a:cubicBezTo>
                  <a:cubicBezTo>
                    <a:pt x="3963606" y="285742"/>
                    <a:pt x="3939464" y="277896"/>
                    <a:pt x="3915570" y="270038"/>
                  </a:cubicBezTo>
                  <a:cubicBezTo>
                    <a:pt x="3880836" y="258633"/>
                    <a:pt x="3875663" y="241586"/>
                    <a:pt x="3901036" y="213688"/>
                  </a:cubicBezTo>
                  <a:cubicBezTo>
                    <a:pt x="3917171" y="195988"/>
                    <a:pt x="3916309" y="173904"/>
                    <a:pt x="3919511" y="152891"/>
                  </a:cubicBezTo>
                  <a:cubicBezTo>
                    <a:pt x="3922837" y="131509"/>
                    <a:pt x="3923576" y="109634"/>
                    <a:pt x="3928256" y="88609"/>
                  </a:cubicBezTo>
                  <a:cubicBezTo>
                    <a:pt x="3934168" y="61142"/>
                    <a:pt x="3946362" y="36089"/>
                    <a:pt x="3967793" y="17195"/>
                  </a:cubicBezTo>
                  <a:cubicBezTo>
                    <a:pt x="3976416" y="9682"/>
                    <a:pt x="3987500" y="5235"/>
                    <a:pt x="3996861" y="-221"/>
                  </a:cubicBezTo>
                  <a:close/>
                  <a:moveTo>
                    <a:pt x="3957571" y="226645"/>
                  </a:moveTo>
                  <a:cubicBezTo>
                    <a:pt x="3975553" y="233223"/>
                    <a:pt x="3989595" y="238396"/>
                    <a:pt x="4003759" y="243557"/>
                  </a:cubicBezTo>
                  <a:cubicBezTo>
                    <a:pt x="4017431" y="223234"/>
                    <a:pt x="4015337" y="203280"/>
                    <a:pt x="4012504" y="184743"/>
                  </a:cubicBezTo>
                  <a:cubicBezTo>
                    <a:pt x="4006839" y="148285"/>
                    <a:pt x="4012381" y="115091"/>
                    <a:pt x="4032457" y="84236"/>
                  </a:cubicBezTo>
                  <a:cubicBezTo>
                    <a:pt x="4034059" y="81748"/>
                    <a:pt x="4033444" y="77708"/>
                    <a:pt x="4033935" y="72622"/>
                  </a:cubicBezTo>
                  <a:cubicBezTo>
                    <a:pt x="4023836" y="68730"/>
                    <a:pt x="4014229" y="65047"/>
                    <a:pt x="4004129" y="61155"/>
                  </a:cubicBezTo>
                  <a:cubicBezTo>
                    <a:pt x="3964592" y="109634"/>
                    <a:pt x="3982820" y="171145"/>
                    <a:pt x="3957571" y="226645"/>
                  </a:cubicBezTo>
                  <a:close/>
                  <a:moveTo>
                    <a:pt x="3213946" y="681991"/>
                  </a:moveTo>
                  <a:cubicBezTo>
                    <a:pt x="3170811" y="679380"/>
                    <a:pt x="3131200" y="673431"/>
                    <a:pt x="3096047" y="653539"/>
                  </a:cubicBezTo>
                  <a:cubicBezTo>
                    <a:pt x="3081292" y="645115"/>
                    <a:pt x="3068790" y="630470"/>
                    <a:pt x="3058986" y="616170"/>
                  </a:cubicBezTo>
                  <a:cubicBezTo>
                    <a:pt x="3050721" y="604136"/>
                    <a:pt x="3055094" y="590181"/>
                    <a:pt x="3068088" y="581621"/>
                  </a:cubicBezTo>
                  <a:cubicBezTo>
                    <a:pt x="3080442" y="573491"/>
                    <a:pt x="3090542" y="579157"/>
                    <a:pt x="3100346" y="587927"/>
                  </a:cubicBezTo>
                  <a:cubicBezTo>
                    <a:pt x="3154504" y="636554"/>
                    <a:pt x="3242471" y="639744"/>
                    <a:pt x="3298674" y="591610"/>
                  </a:cubicBezTo>
                  <a:cubicBezTo>
                    <a:pt x="3321054" y="572494"/>
                    <a:pt x="3337424" y="546160"/>
                    <a:pt x="3355788" y="522511"/>
                  </a:cubicBezTo>
                  <a:cubicBezTo>
                    <a:pt x="3360862" y="516008"/>
                    <a:pt x="3362981" y="507238"/>
                    <a:pt x="3367218" y="500008"/>
                  </a:cubicBezTo>
                  <a:cubicBezTo>
                    <a:pt x="3378020" y="481816"/>
                    <a:pt x="3391372" y="475732"/>
                    <a:pt x="3405277" y="481890"/>
                  </a:cubicBezTo>
                  <a:cubicBezTo>
                    <a:pt x="3418900" y="487901"/>
                    <a:pt x="3425539" y="502989"/>
                    <a:pt x="3418260" y="522450"/>
                  </a:cubicBezTo>
                  <a:cubicBezTo>
                    <a:pt x="3388539" y="602289"/>
                    <a:pt x="3334677" y="656729"/>
                    <a:pt x="3250170" y="676905"/>
                  </a:cubicBezTo>
                  <a:cubicBezTo>
                    <a:pt x="3237385" y="679947"/>
                    <a:pt x="3223972" y="680575"/>
                    <a:pt x="3213810" y="68193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23E56E7C-31F2-2B09-4E71-E81FC992DC55}"/>
                </a:ext>
              </a:extLst>
            </p:cNvPr>
            <p:cNvSpPr/>
            <p:nvPr/>
          </p:nvSpPr>
          <p:spPr>
            <a:xfrm>
              <a:off x="3777933" y="1178758"/>
              <a:ext cx="4926692" cy="3767583"/>
            </a:xfrm>
            <a:custGeom>
              <a:avLst/>
              <a:gdLst>
                <a:gd name="csX0" fmla="*/ 2449874 w 4926692"/>
                <a:gd name="csY0" fmla="*/ 148032 h 3767583"/>
                <a:gd name="csX1" fmla="*/ 2488784 w 4926692"/>
                <a:gd name="csY1" fmla="*/ 124679 h 3767583"/>
                <a:gd name="csX2" fmla="*/ 2514477 w 4926692"/>
                <a:gd name="csY2" fmla="*/ 112571 h 3767583"/>
                <a:gd name="csX3" fmla="*/ 2539407 w 4926692"/>
                <a:gd name="csY3" fmla="*/ 122055 h 3767583"/>
                <a:gd name="csX4" fmla="*/ 2542363 w 4926692"/>
                <a:gd name="csY4" fmla="*/ 148537 h 3767583"/>
                <a:gd name="csX5" fmla="*/ 2527189 w 4926692"/>
                <a:gd name="csY5" fmla="*/ 168133 h 3767583"/>
                <a:gd name="csX6" fmla="*/ 2436893 w 4926692"/>
                <a:gd name="csY6" fmla="*/ 211735 h 3767583"/>
                <a:gd name="csX7" fmla="*/ 2378436 w 4926692"/>
                <a:gd name="csY7" fmla="*/ 193260 h 3767583"/>
                <a:gd name="csX8" fmla="*/ 2382168 w 4926692"/>
                <a:gd name="csY8" fmla="*/ 135506 h 3767583"/>
                <a:gd name="csX9" fmla="*/ 2459199 w 4926692"/>
                <a:gd name="csY9" fmla="*/ 13124 h 3767583"/>
                <a:gd name="csX10" fmla="*/ 2490126 w 4926692"/>
                <a:gd name="csY10" fmla="*/ 1657 h 3767583"/>
                <a:gd name="csX11" fmla="*/ 2505017 w 4926692"/>
                <a:gd name="csY11" fmla="*/ 30959 h 3767583"/>
                <a:gd name="csX12" fmla="*/ 2490126 w 4926692"/>
                <a:gd name="csY12" fmla="*/ 67553 h 3767583"/>
                <a:gd name="csX13" fmla="*/ 2444862 w 4926692"/>
                <a:gd name="csY13" fmla="*/ 141307 h 3767583"/>
                <a:gd name="csX14" fmla="*/ 2449874 w 4926692"/>
                <a:gd name="csY14" fmla="*/ 148106 h 3767583"/>
                <a:gd name="csX15" fmla="*/ 4510554 w 4926692"/>
                <a:gd name="csY15" fmla="*/ 3027593 h 3767583"/>
                <a:gd name="csX16" fmla="*/ 4526442 w 4926692"/>
                <a:gd name="csY16" fmla="*/ 2946399 h 3767583"/>
                <a:gd name="csX17" fmla="*/ 4571523 w 4926692"/>
                <a:gd name="csY17" fmla="*/ 2805197 h 3767583"/>
                <a:gd name="csX18" fmla="*/ 4627442 w 4926692"/>
                <a:gd name="csY18" fmla="*/ 2777164 h 3767583"/>
                <a:gd name="csX19" fmla="*/ 4812812 w 4926692"/>
                <a:gd name="csY19" fmla="*/ 2836827 h 3767583"/>
                <a:gd name="csX20" fmla="*/ 4895336 w 4926692"/>
                <a:gd name="csY20" fmla="*/ 2863235 h 3767583"/>
                <a:gd name="csX21" fmla="*/ 4920339 w 4926692"/>
                <a:gd name="csY21" fmla="*/ 2918021 h 3767583"/>
                <a:gd name="csX22" fmla="*/ 4867747 w 4926692"/>
                <a:gd name="csY22" fmla="*/ 3064260 h 3767583"/>
                <a:gd name="csX23" fmla="*/ 4827838 w 4926692"/>
                <a:gd name="csY23" fmla="*/ 3141056 h 3767583"/>
                <a:gd name="csX24" fmla="*/ 4718710 w 4926692"/>
                <a:gd name="csY24" fmla="*/ 3200239 h 3767583"/>
                <a:gd name="csX25" fmla="*/ 4618696 w 4926692"/>
                <a:gd name="csY25" fmla="*/ 3188206 h 3767583"/>
                <a:gd name="csX26" fmla="*/ 4513879 w 4926692"/>
                <a:gd name="csY26" fmla="*/ 3053643 h 3767583"/>
                <a:gd name="csX27" fmla="*/ 4513755 w 4926692"/>
                <a:gd name="csY27" fmla="*/ 3028307 h 3767583"/>
                <a:gd name="csX28" fmla="*/ 4510431 w 4926692"/>
                <a:gd name="csY28" fmla="*/ 3027728 h 3767583"/>
                <a:gd name="csX29" fmla="*/ 4857276 w 4926692"/>
                <a:gd name="csY29" fmla="*/ 2912712 h 3767583"/>
                <a:gd name="csX30" fmla="*/ 4616233 w 4926692"/>
                <a:gd name="csY30" fmla="*/ 2835485 h 3767583"/>
                <a:gd name="csX31" fmla="*/ 4578174 w 4926692"/>
                <a:gd name="csY31" fmla="*/ 2973447 h 3767583"/>
                <a:gd name="csX32" fmla="*/ 4572384 w 4926692"/>
                <a:gd name="csY32" fmla="*/ 3045144 h 3767583"/>
                <a:gd name="csX33" fmla="*/ 4658726 w 4926692"/>
                <a:gd name="csY33" fmla="*/ 3136253 h 3767583"/>
                <a:gd name="csX34" fmla="*/ 4701836 w 4926692"/>
                <a:gd name="csY34" fmla="*/ 3141056 h 3767583"/>
                <a:gd name="csX35" fmla="*/ 4788301 w 4926692"/>
                <a:gd name="csY35" fmla="*/ 3095693 h 3767583"/>
                <a:gd name="csX36" fmla="*/ 4857153 w 4926692"/>
                <a:gd name="csY36" fmla="*/ 2912712 h 3767583"/>
                <a:gd name="csX37" fmla="*/ 4868485 w 4926692"/>
                <a:gd name="csY37" fmla="*/ 1477994 h 3767583"/>
                <a:gd name="csX38" fmla="*/ 4841633 w 4926692"/>
                <a:gd name="csY38" fmla="*/ 1501138 h 3767583"/>
                <a:gd name="csX39" fmla="*/ 4817986 w 4926692"/>
                <a:gd name="csY39" fmla="*/ 1474164 h 3767583"/>
                <a:gd name="csX40" fmla="*/ 4844591 w 4926692"/>
                <a:gd name="csY40" fmla="*/ 1451451 h 3767583"/>
                <a:gd name="csX41" fmla="*/ 4868485 w 4926692"/>
                <a:gd name="csY41" fmla="*/ 1477994 h 3767583"/>
                <a:gd name="csX42" fmla="*/ 410935 w 4926692"/>
                <a:gd name="csY42" fmla="*/ 3205265 h 3767583"/>
                <a:gd name="csX43" fmla="*/ 245740 w 4926692"/>
                <a:gd name="csY43" fmla="*/ 3372665 h 3767583"/>
                <a:gd name="csX44" fmla="*/ 79547 w 4926692"/>
                <a:gd name="csY44" fmla="*/ 3206324 h 3767583"/>
                <a:gd name="csX45" fmla="*/ 242907 w 4926692"/>
                <a:gd name="csY45" fmla="*/ 3041326 h 3767583"/>
                <a:gd name="csX46" fmla="*/ 410935 w 4926692"/>
                <a:gd name="csY46" fmla="*/ 3205191 h 3767583"/>
                <a:gd name="csX47" fmla="*/ 577843 w 4926692"/>
                <a:gd name="csY47" fmla="*/ 2831457 h 3767583"/>
                <a:gd name="csX48" fmla="*/ 418289 w 4926692"/>
                <a:gd name="csY48" fmla="*/ 2990580 h 3767583"/>
                <a:gd name="csX49" fmla="*/ 260348 w 4926692"/>
                <a:gd name="csY49" fmla="*/ 2829831 h 3767583"/>
                <a:gd name="csX50" fmla="*/ 418141 w 4926692"/>
                <a:gd name="csY50" fmla="*/ 2672543 h 3767583"/>
                <a:gd name="csX51" fmla="*/ 577769 w 4926692"/>
                <a:gd name="csY51" fmla="*/ 2831457 h 3767583"/>
                <a:gd name="csX52" fmla="*/ 543527 w 4926692"/>
                <a:gd name="csY52" fmla="*/ 3635349 h 3767583"/>
                <a:gd name="csX53" fmla="*/ 412992 w 4926692"/>
                <a:gd name="csY53" fmla="*/ 3767362 h 3767583"/>
                <a:gd name="csX54" fmla="*/ 283085 w 4926692"/>
                <a:gd name="csY54" fmla="*/ 3637751 h 3767583"/>
                <a:gd name="csX55" fmla="*/ 406920 w 4926692"/>
                <a:gd name="csY55" fmla="*/ 3506168 h 3767583"/>
                <a:gd name="csX56" fmla="*/ 543527 w 4926692"/>
                <a:gd name="csY56" fmla="*/ 3635349 h 3767583"/>
                <a:gd name="csX57" fmla="*/ 347047 w 4926692"/>
                <a:gd name="csY57" fmla="*/ 2398257 h 3767583"/>
                <a:gd name="csX58" fmla="*/ 238251 w 4926692"/>
                <a:gd name="csY58" fmla="*/ 2505562 h 3767583"/>
                <a:gd name="csX59" fmla="*/ 129948 w 4926692"/>
                <a:gd name="csY59" fmla="*/ 2396988 h 3767583"/>
                <a:gd name="csX60" fmla="*/ 241429 w 4926692"/>
                <a:gd name="csY60" fmla="*/ 2287490 h 3767583"/>
                <a:gd name="csX61" fmla="*/ 347047 w 4926692"/>
                <a:gd name="csY61" fmla="*/ 2398183 h 3767583"/>
                <a:gd name="csX62" fmla="*/ 24256 w 4926692"/>
                <a:gd name="csY62" fmla="*/ 1426595 h 3767583"/>
                <a:gd name="csX63" fmla="*/ 49038 w 4926692"/>
                <a:gd name="csY63" fmla="*/ 1452584 h 3767583"/>
                <a:gd name="csX64" fmla="*/ 23702 w 4926692"/>
                <a:gd name="csY64" fmla="*/ 1477637 h 3767583"/>
                <a:gd name="csX65" fmla="*/ -661 w 4926692"/>
                <a:gd name="csY65" fmla="*/ 1452301 h 3767583"/>
                <a:gd name="csX66" fmla="*/ 24268 w 4926692"/>
                <a:gd name="csY66" fmla="*/ 1426595 h 3767583"/>
                <a:gd name="csX67" fmla="*/ 2387539 w 4926692"/>
                <a:gd name="csY67" fmla="*/ 37758 h 3767583"/>
                <a:gd name="csX68" fmla="*/ 2360564 w 4926692"/>
                <a:gd name="csY68" fmla="*/ 64794 h 3767583"/>
                <a:gd name="csX69" fmla="*/ 2333602 w 4926692"/>
                <a:gd name="csY69" fmla="*/ 37758 h 3767583"/>
                <a:gd name="csX70" fmla="*/ 2360564 w 4926692"/>
                <a:gd name="csY70" fmla="*/ 10710 h 3767583"/>
                <a:gd name="csX71" fmla="*/ 2387539 w 4926692"/>
                <a:gd name="csY71" fmla="*/ 37758 h 3767583"/>
                <a:gd name="csX72" fmla="*/ 2611054 w 4926692"/>
                <a:gd name="csY72" fmla="*/ 37758 h 3767583"/>
                <a:gd name="csX73" fmla="*/ 2584093 w 4926692"/>
                <a:gd name="csY73" fmla="*/ 64794 h 3767583"/>
                <a:gd name="csX74" fmla="*/ 2557119 w 4926692"/>
                <a:gd name="csY74" fmla="*/ 37758 h 3767583"/>
                <a:gd name="csX75" fmla="*/ 2584093 w 4926692"/>
                <a:gd name="csY75" fmla="*/ 10710 h 3767583"/>
                <a:gd name="csX76" fmla="*/ 2611054 w 4926692"/>
                <a:gd name="csY76" fmla="*/ 37758 h 3767583"/>
                <a:gd name="csX77" fmla="*/ 447517 w 4926692"/>
                <a:gd name="csY77" fmla="*/ 1494770 h 3767583"/>
                <a:gd name="csX78" fmla="*/ 420543 w 4926692"/>
                <a:gd name="csY78" fmla="*/ 1521806 h 3767583"/>
                <a:gd name="csX79" fmla="*/ 393568 w 4926692"/>
                <a:gd name="csY79" fmla="*/ 1494770 h 3767583"/>
                <a:gd name="csX80" fmla="*/ 420543 w 4926692"/>
                <a:gd name="csY80" fmla="*/ 1467734 h 3767583"/>
                <a:gd name="csX81" fmla="*/ 447517 w 4926692"/>
                <a:gd name="csY81" fmla="*/ 1494770 h 37675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926692" h="3767583">
                  <a:moveTo>
                    <a:pt x="2449874" y="148032"/>
                  </a:moveTo>
                  <a:cubicBezTo>
                    <a:pt x="2462795" y="140247"/>
                    <a:pt x="2475654" y="132180"/>
                    <a:pt x="2488784" y="124679"/>
                  </a:cubicBezTo>
                  <a:cubicBezTo>
                    <a:pt x="2497037" y="119937"/>
                    <a:pt x="2505658" y="113212"/>
                    <a:pt x="2514477" y="112571"/>
                  </a:cubicBezTo>
                  <a:cubicBezTo>
                    <a:pt x="2522816" y="112005"/>
                    <a:pt x="2534530" y="115823"/>
                    <a:pt x="2539407" y="122055"/>
                  </a:cubicBezTo>
                  <a:cubicBezTo>
                    <a:pt x="2544136" y="128140"/>
                    <a:pt x="2544481" y="140174"/>
                    <a:pt x="2542363" y="148537"/>
                  </a:cubicBezTo>
                  <a:cubicBezTo>
                    <a:pt x="2540466" y="155964"/>
                    <a:pt x="2533544" y="162972"/>
                    <a:pt x="2527189" y="168133"/>
                  </a:cubicBezTo>
                  <a:cubicBezTo>
                    <a:pt x="2500571" y="189651"/>
                    <a:pt x="2470493" y="204949"/>
                    <a:pt x="2436893" y="211735"/>
                  </a:cubicBezTo>
                  <a:cubicBezTo>
                    <a:pt x="2414648" y="216194"/>
                    <a:pt x="2392835" y="213866"/>
                    <a:pt x="2378436" y="193260"/>
                  </a:cubicBezTo>
                  <a:cubicBezTo>
                    <a:pt x="2364740" y="173589"/>
                    <a:pt x="2371021" y="153698"/>
                    <a:pt x="2382168" y="135506"/>
                  </a:cubicBezTo>
                  <a:cubicBezTo>
                    <a:pt x="2407455" y="94453"/>
                    <a:pt x="2433432" y="53819"/>
                    <a:pt x="2459199" y="13124"/>
                  </a:cubicBezTo>
                  <a:cubicBezTo>
                    <a:pt x="2466540" y="1509"/>
                    <a:pt x="2476984" y="-3159"/>
                    <a:pt x="2490126" y="1657"/>
                  </a:cubicBezTo>
                  <a:cubicBezTo>
                    <a:pt x="2503749" y="6682"/>
                    <a:pt x="2508060" y="18433"/>
                    <a:pt x="2505017" y="30959"/>
                  </a:cubicBezTo>
                  <a:cubicBezTo>
                    <a:pt x="2501988" y="43633"/>
                    <a:pt x="2496618" y="56234"/>
                    <a:pt x="2490126" y="67553"/>
                  </a:cubicBezTo>
                  <a:cubicBezTo>
                    <a:pt x="2475789" y="92544"/>
                    <a:pt x="2460048" y="116747"/>
                    <a:pt x="2444862" y="141307"/>
                  </a:cubicBezTo>
                  <a:cubicBezTo>
                    <a:pt x="2446561" y="143573"/>
                    <a:pt x="2448187" y="145839"/>
                    <a:pt x="2449874" y="148106"/>
                  </a:cubicBezTo>
                  <a:close/>
                  <a:moveTo>
                    <a:pt x="4510554" y="3027593"/>
                  </a:moveTo>
                  <a:cubicBezTo>
                    <a:pt x="4515603" y="3000495"/>
                    <a:pt x="4518806" y="2972807"/>
                    <a:pt x="4526442" y="2946399"/>
                  </a:cubicBezTo>
                  <a:cubicBezTo>
                    <a:pt x="4540114" y="2898905"/>
                    <a:pt x="4556250" y="2852187"/>
                    <a:pt x="4571523" y="2805197"/>
                  </a:cubicBezTo>
                  <a:cubicBezTo>
                    <a:pt x="4582608" y="2770722"/>
                    <a:pt x="4591846" y="2765832"/>
                    <a:pt x="4627442" y="2777164"/>
                  </a:cubicBezTo>
                  <a:cubicBezTo>
                    <a:pt x="4689272" y="2796773"/>
                    <a:pt x="4751104" y="2816948"/>
                    <a:pt x="4812812" y="2836827"/>
                  </a:cubicBezTo>
                  <a:cubicBezTo>
                    <a:pt x="4840278" y="2845696"/>
                    <a:pt x="4868115" y="2853615"/>
                    <a:pt x="4895336" y="2863235"/>
                  </a:cubicBezTo>
                  <a:cubicBezTo>
                    <a:pt x="4927114" y="2874419"/>
                    <a:pt x="4931794" y="2886600"/>
                    <a:pt x="4920339" y="2918021"/>
                  </a:cubicBezTo>
                  <a:cubicBezTo>
                    <a:pt x="4902603" y="2966722"/>
                    <a:pt x="4886837" y="3016126"/>
                    <a:pt x="4867747" y="3064260"/>
                  </a:cubicBezTo>
                  <a:cubicBezTo>
                    <a:pt x="4857153" y="3090951"/>
                    <a:pt x="4842866" y="3116497"/>
                    <a:pt x="4827838" y="3141056"/>
                  </a:cubicBezTo>
                  <a:cubicBezTo>
                    <a:pt x="4803204" y="3181271"/>
                    <a:pt x="4765269" y="3201373"/>
                    <a:pt x="4718710" y="3200239"/>
                  </a:cubicBezTo>
                  <a:cubicBezTo>
                    <a:pt x="4685331" y="3199378"/>
                    <a:pt x="4651337" y="3195560"/>
                    <a:pt x="4618696" y="3188206"/>
                  </a:cubicBezTo>
                  <a:cubicBezTo>
                    <a:pt x="4566719" y="3176456"/>
                    <a:pt x="4517698" y="3110979"/>
                    <a:pt x="4513879" y="3053643"/>
                  </a:cubicBezTo>
                  <a:cubicBezTo>
                    <a:pt x="4513264" y="3045218"/>
                    <a:pt x="4513755" y="3036719"/>
                    <a:pt x="4513755" y="3028307"/>
                  </a:cubicBezTo>
                  <a:cubicBezTo>
                    <a:pt x="4512647" y="3028085"/>
                    <a:pt x="4511539" y="3027876"/>
                    <a:pt x="4510431" y="3027728"/>
                  </a:cubicBezTo>
                  <a:close/>
                  <a:moveTo>
                    <a:pt x="4857276" y="2912712"/>
                  </a:moveTo>
                  <a:cubicBezTo>
                    <a:pt x="4775861" y="2886600"/>
                    <a:pt x="4698265" y="2861745"/>
                    <a:pt x="4616233" y="2835485"/>
                  </a:cubicBezTo>
                  <a:cubicBezTo>
                    <a:pt x="4602808" y="2883410"/>
                    <a:pt x="4588644" y="2927998"/>
                    <a:pt x="4578174" y="2973447"/>
                  </a:cubicBezTo>
                  <a:cubicBezTo>
                    <a:pt x="4572754" y="2996591"/>
                    <a:pt x="4571523" y="3021298"/>
                    <a:pt x="4572384" y="3045144"/>
                  </a:cubicBezTo>
                  <a:cubicBezTo>
                    <a:pt x="4574355" y="3093636"/>
                    <a:pt x="4610568" y="3130377"/>
                    <a:pt x="4658726" y="3136253"/>
                  </a:cubicBezTo>
                  <a:cubicBezTo>
                    <a:pt x="4673138" y="3138027"/>
                    <a:pt x="4687549" y="3139578"/>
                    <a:pt x="4701836" y="3141056"/>
                  </a:cubicBezTo>
                  <a:cubicBezTo>
                    <a:pt x="4740635" y="3145171"/>
                    <a:pt x="4769211" y="3130871"/>
                    <a:pt x="4788301" y="3095693"/>
                  </a:cubicBezTo>
                  <a:cubicBezTo>
                    <a:pt x="4818847" y="3039072"/>
                    <a:pt x="4839417" y="2978965"/>
                    <a:pt x="4857153" y="2912712"/>
                  </a:cubicBezTo>
                  <a:close/>
                  <a:moveTo>
                    <a:pt x="4868485" y="1477994"/>
                  </a:moveTo>
                  <a:cubicBezTo>
                    <a:pt x="4867747" y="1491653"/>
                    <a:pt x="4855306" y="1502406"/>
                    <a:pt x="4841633" y="1501138"/>
                  </a:cubicBezTo>
                  <a:cubicBezTo>
                    <a:pt x="4828085" y="1499869"/>
                    <a:pt x="4817369" y="1487614"/>
                    <a:pt x="4817986" y="1474164"/>
                  </a:cubicBezTo>
                  <a:cubicBezTo>
                    <a:pt x="4818600" y="1460147"/>
                    <a:pt x="4830303" y="1450170"/>
                    <a:pt x="4844591" y="1451451"/>
                  </a:cubicBezTo>
                  <a:cubicBezTo>
                    <a:pt x="4858631" y="1452658"/>
                    <a:pt x="4869101" y="1464396"/>
                    <a:pt x="4868485" y="1477994"/>
                  </a:cubicBezTo>
                  <a:close/>
                  <a:moveTo>
                    <a:pt x="410935" y="3205265"/>
                  </a:moveTo>
                  <a:cubicBezTo>
                    <a:pt x="411859" y="3295302"/>
                    <a:pt x="336035" y="3372160"/>
                    <a:pt x="245740" y="3372665"/>
                  </a:cubicBezTo>
                  <a:cubicBezTo>
                    <a:pt x="155863" y="3373232"/>
                    <a:pt x="79264" y="3296571"/>
                    <a:pt x="79547" y="3206324"/>
                  </a:cubicBezTo>
                  <a:cubicBezTo>
                    <a:pt x="79831" y="3117063"/>
                    <a:pt x="154102" y="3042028"/>
                    <a:pt x="242907" y="3041326"/>
                  </a:cubicBezTo>
                  <a:cubicBezTo>
                    <a:pt x="334545" y="3040550"/>
                    <a:pt x="409950" y="3114169"/>
                    <a:pt x="410935" y="3205191"/>
                  </a:cubicBezTo>
                  <a:close/>
                  <a:moveTo>
                    <a:pt x="577843" y="2831457"/>
                  </a:moveTo>
                  <a:cubicBezTo>
                    <a:pt x="577843" y="2917737"/>
                    <a:pt x="504273" y="2991073"/>
                    <a:pt x="418289" y="2990580"/>
                  </a:cubicBezTo>
                  <a:cubicBezTo>
                    <a:pt x="332156" y="2990087"/>
                    <a:pt x="259215" y="2915902"/>
                    <a:pt x="260348" y="2829831"/>
                  </a:cubicBezTo>
                  <a:cubicBezTo>
                    <a:pt x="261481" y="2744955"/>
                    <a:pt x="334410" y="2672273"/>
                    <a:pt x="418141" y="2672543"/>
                  </a:cubicBezTo>
                  <a:cubicBezTo>
                    <a:pt x="505407" y="2672827"/>
                    <a:pt x="577769" y="2744881"/>
                    <a:pt x="577769" y="2831457"/>
                  </a:cubicBezTo>
                  <a:close/>
                  <a:moveTo>
                    <a:pt x="543527" y="3635349"/>
                  </a:moveTo>
                  <a:cubicBezTo>
                    <a:pt x="544094" y="3707834"/>
                    <a:pt x="484935" y="3767645"/>
                    <a:pt x="412992" y="3767362"/>
                  </a:cubicBezTo>
                  <a:cubicBezTo>
                    <a:pt x="343093" y="3767005"/>
                    <a:pt x="283861" y="3707908"/>
                    <a:pt x="283085" y="3637751"/>
                  </a:cubicBezTo>
                  <a:cubicBezTo>
                    <a:pt x="282309" y="3569158"/>
                    <a:pt x="340272" y="3507646"/>
                    <a:pt x="406920" y="3506168"/>
                  </a:cubicBezTo>
                  <a:cubicBezTo>
                    <a:pt x="482953" y="3504543"/>
                    <a:pt x="542887" y="3561226"/>
                    <a:pt x="543527" y="3635349"/>
                  </a:cubicBezTo>
                  <a:close/>
                  <a:moveTo>
                    <a:pt x="347047" y="2398257"/>
                  </a:moveTo>
                  <a:cubicBezTo>
                    <a:pt x="346407" y="2457920"/>
                    <a:pt x="297767" y="2505858"/>
                    <a:pt x="238251" y="2505562"/>
                  </a:cubicBezTo>
                  <a:cubicBezTo>
                    <a:pt x="179376" y="2505279"/>
                    <a:pt x="129886" y="2455666"/>
                    <a:pt x="129948" y="2396988"/>
                  </a:cubicBezTo>
                  <a:cubicBezTo>
                    <a:pt x="129948" y="2336955"/>
                    <a:pt x="181778" y="2286135"/>
                    <a:pt x="241429" y="2287490"/>
                  </a:cubicBezTo>
                  <a:cubicBezTo>
                    <a:pt x="300661" y="2288820"/>
                    <a:pt x="347687" y="2338162"/>
                    <a:pt x="347047" y="2398183"/>
                  </a:cubicBezTo>
                  <a:close/>
                  <a:moveTo>
                    <a:pt x="24256" y="1426595"/>
                  </a:moveTo>
                  <a:cubicBezTo>
                    <a:pt x="37115" y="1426743"/>
                    <a:pt x="49112" y="1439343"/>
                    <a:pt x="49038" y="1452584"/>
                  </a:cubicBezTo>
                  <a:cubicBezTo>
                    <a:pt x="48976" y="1465887"/>
                    <a:pt x="37189" y="1477563"/>
                    <a:pt x="23702" y="1477637"/>
                  </a:cubicBezTo>
                  <a:cubicBezTo>
                    <a:pt x="9784" y="1477711"/>
                    <a:pt x="-1080" y="1466465"/>
                    <a:pt x="-661" y="1452301"/>
                  </a:cubicBezTo>
                  <a:cubicBezTo>
                    <a:pt x="-304" y="1438715"/>
                    <a:pt x="11557" y="1426460"/>
                    <a:pt x="24268" y="1426595"/>
                  </a:cubicBezTo>
                  <a:close/>
                  <a:moveTo>
                    <a:pt x="2387539" y="37758"/>
                  </a:moveTo>
                  <a:cubicBezTo>
                    <a:pt x="2387539" y="52686"/>
                    <a:pt x="2375468" y="64794"/>
                    <a:pt x="2360564" y="64794"/>
                  </a:cubicBezTo>
                  <a:cubicBezTo>
                    <a:pt x="2345649" y="64769"/>
                    <a:pt x="2333578" y="52674"/>
                    <a:pt x="2333602" y="37758"/>
                  </a:cubicBezTo>
                  <a:cubicBezTo>
                    <a:pt x="2333602" y="22817"/>
                    <a:pt x="2345673" y="10710"/>
                    <a:pt x="2360564" y="10710"/>
                  </a:cubicBezTo>
                  <a:cubicBezTo>
                    <a:pt x="2375468" y="10710"/>
                    <a:pt x="2387539" y="22817"/>
                    <a:pt x="2387539" y="37758"/>
                  </a:cubicBezTo>
                  <a:close/>
                  <a:moveTo>
                    <a:pt x="2611054" y="37758"/>
                  </a:moveTo>
                  <a:cubicBezTo>
                    <a:pt x="2611054" y="52686"/>
                    <a:pt x="2598984" y="64794"/>
                    <a:pt x="2584093" y="64794"/>
                  </a:cubicBezTo>
                  <a:cubicBezTo>
                    <a:pt x="2569177" y="64769"/>
                    <a:pt x="2557106" y="52674"/>
                    <a:pt x="2557119" y="37758"/>
                  </a:cubicBezTo>
                  <a:cubicBezTo>
                    <a:pt x="2557119" y="22817"/>
                    <a:pt x="2569201" y="10710"/>
                    <a:pt x="2584093" y="10710"/>
                  </a:cubicBezTo>
                  <a:cubicBezTo>
                    <a:pt x="2598984" y="10710"/>
                    <a:pt x="2611054" y="22817"/>
                    <a:pt x="2611054" y="37758"/>
                  </a:cubicBezTo>
                  <a:close/>
                  <a:moveTo>
                    <a:pt x="447517" y="1494770"/>
                  </a:moveTo>
                  <a:cubicBezTo>
                    <a:pt x="447529" y="1509686"/>
                    <a:pt x="435458" y="1521781"/>
                    <a:pt x="420543" y="1521806"/>
                  </a:cubicBezTo>
                  <a:cubicBezTo>
                    <a:pt x="405627" y="1521781"/>
                    <a:pt x="393556" y="1509686"/>
                    <a:pt x="393568" y="1494770"/>
                  </a:cubicBezTo>
                  <a:cubicBezTo>
                    <a:pt x="393568" y="1479842"/>
                    <a:pt x="405651" y="1467734"/>
                    <a:pt x="420543" y="1467734"/>
                  </a:cubicBezTo>
                  <a:cubicBezTo>
                    <a:pt x="435434" y="1467734"/>
                    <a:pt x="447517" y="1479842"/>
                    <a:pt x="447517" y="149477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</p:grp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D3518066-6012-38F8-F185-DB4566A8BD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76587963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Celebrate 2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1BD102CE-4BDA-4DB6-1B17-BE80E15923B2}"/>
              </a:ext>
            </a:extLst>
          </p:cNvPr>
          <p:cNvGrpSpPr/>
          <p:nvPr userDrawn="1"/>
        </p:nvGrpSpPr>
        <p:grpSpPr>
          <a:xfrm>
            <a:off x="3150079" y="1267273"/>
            <a:ext cx="5894596" cy="5588591"/>
            <a:chOff x="3150079" y="1267273"/>
            <a:chExt cx="5894596" cy="5588591"/>
          </a:xfrm>
        </p:grpSpPr>
        <p:grpSp>
          <p:nvGrpSpPr>
            <p:cNvPr id="5" name="Graphic 7">
              <a:extLst>
                <a:ext uri="{FF2B5EF4-FFF2-40B4-BE49-F238E27FC236}">
                  <a16:creationId xmlns:a16="http://schemas.microsoft.com/office/drawing/2014/main" id="{4F49A87B-2371-967E-CDA5-FE694151AFF0}"/>
                </a:ext>
              </a:extLst>
            </p:cNvPr>
            <p:cNvGrpSpPr/>
            <p:nvPr/>
          </p:nvGrpSpPr>
          <p:grpSpPr>
            <a:xfrm>
              <a:off x="3150079" y="1267273"/>
              <a:ext cx="5894596" cy="5588591"/>
              <a:chOff x="3150079" y="1267273"/>
              <a:chExt cx="5894596" cy="5588591"/>
            </a:xfrm>
            <a:solidFill>
              <a:srgbClr val="125D73">
                <a:alpha val="75000"/>
              </a:srgbClr>
            </a:solidFill>
          </p:grpSpPr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54E1F75D-03BF-AC3B-A4DE-9ED12939F080}"/>
                  </a:ext>
                </a:extLst>
              </p:cNvPr>
              <p:cNvSpPr/>
              <p:nvPr/>
            </p:nvSpPr>
            <p:spPr>
              <a:xfrm>
                <a:off x="3150079" y="1267273"/>
                <a:ext cx="5161948" cy="5588591"/>
              </a:xfrm>
              <a:custGeom>
                <a:avLst/>
                <a:gdLst>
                  <a:gd name="csX0" fmla="*/ 3498062 w 5161948"/>
                  <a:gd name="csY0" fmla="*/ 2515319 h 5588591"/>
                  <a:gd name="csX1" fmla="*/ 3512606 w 5161948"/>
                  <a:gd name="csY1" fmla="*/ 2543340 h 5588591"/>
                  <a:gd name="csX2" fmla="*/ 3709552 w 5161948"/>
                  <a:gd name="csY2" fmla="*/ 3135378 h 5588591"/>
                  <a:gd name="csX3" fmla="*/ 3726164 w 5161948"/>
                  <a:gd name="csY3" fmla="*/ 3470625 h 5588591"/>
                  <a:gd name="csX4" fmla="*/ 3712954 w 5161948"/>
                  <a:gd name="csY4" fmla="*/ 3582842 h 5588591"/>
                  <a:gd name="csX5" fmla="*/ 3721294 w 5161948"/>
                  <a:gd name="csY5" fmla="*/ 3633946 h 5588591"/>
                  <a:gd name="csX6" fmla="*/ 4159284 w 5161948"/>
                  <a:gd name="csY6" fmla="*/ 4501521 h 5588591"/>
                  <a:gd name="csX7" fmla="*/ 4692412 w 5161948"/>
                  <a:gd name="csY7" fmla="*/ 5558436 h 5588591"/>
                  <a:gd name="csX8" fmla="*/ 4706356 w 5161948"/>
                  <a:gd name="csY8" fmla="*/ 5588591 h 5588591"/>
                  <a:gd name="csX9" fmla="*/ 4657119 w 5161948"/>
                  <a:gd name="csY9" fmla="*/ 5588591 h 5588591"/>
                  <a:gd name="csX10" fmla="*/ 3695408 w 5161948"/>
                  <a:gd name="csY10" fmla="*/ 3682182 h 5588591"/>
                  <a:gd name="csX11" fmla="*/ 3687803 w 5161948"/>
                  <a:gd name="csY11" fmla="*/ 3703198 h 5588591"/>
                  <a:gd name="csX12" fmla="*/ 3534756 w 5161948"/>
                  <a:gd name="csY12" fmla="*/ 4119172 h 5588591"/>
                  <a:gd name="csX13" fmla="*/ 3477914 w 5161948"/>
                  <a:gd name="csY13" fmla="*/ 4173678 h 5588591"/>
                  <a:gd name="csX14" fmla="*/ 3451028 w 5161948"/>
                  <a:gd name="csY14" fmla="*/ 4184486 h 5588591"/>
                  <a:gd name="csX15" fmla="*/ 3463437 w 5161948"/>
                  <a:gd name="csY15" fmla="*/ 4238660 h 5588591"/>
                  <a:gd name="csX16" fmla="*/ 3499530 w 5161948"/>
                  <a:gd name="csY16" fmla="*/ 4342737 h 5588591"/>
                  <a:gd name="csX17" fmla="*/ 3524081 w 5161948"/>
                  <a:gd name="csY17" fmla="*/ 4461091 h 5588591"/>
                  <a:gd name="csX18" fmla="*/ 3489989 w 5161948"/>
                  <a:gd name="csY18" fmla="*/ 4541951 h 5588591"/>
                  <a:gd name="csX19" fmla="*/ 3383711 w 5161948"/>
                  <a:gd name="csY19" fmla="*/ 4562433 h 5588591"/>
                  <a:gd name="csX20" fmla="*/ 3292644 w 5161948"/>
                  <a:gd name="csY20" fmla="*/ 4507726 h 5588591"/>
                  <a:gd name="csX21" fmla="*/ 3217988 w 5161948"/>
                  <a:gd name="csY21" fmla="*/ 4401981 h 5588591"/>
                  <a:gd name="csX22" fmla="*/ 3126254 w 5161948"/>
                  <a:gd name="csY22" fmla="*/ 4132648 h 5588591"/>
                  <a:gd name="csX23" fmla="*/ 3101569 w 5161948"/>
                  <a:gd name="csY23" fmla="*/ 4077074 h 5588591"/>
                  <a:gd name="csX24" fmla="*/ 3074549 w 5161948"/>
                  <a:gd name="csY24" fmla="*/ 3926029 h 5588591"/>
                  <a:gd name="csX25" fmla="*/ 3146736 w 5161948"/>
                  <a:gd name="csY25" fmla="*/ 3694058 h 5588591"/>
                  <a:gd name="csX26" fmla="*/ 3135061 w 5161948"/>
                  <a:gd name="csY26" fmla="*/ 3213035 h 5588591"/>
                  <a:gd name="csX27" fmla="*/ 3033118 w 5161948"/>
                  <a:gd name="csY27" fmla="*/ 2958780 h 5588591"/>
                  <a:gd name="csX28" fmla="*/ 3020576 w 5161948"/>
                  <a:gd name="csY28" fmla="*/ 2935763 h 5588591"/>
                  <a:gd name="csX29" fmla="*/ 3014638 w 5161948"/>
                  <a:gd name="csY29" fmla="*/ 2967854 h 5588591"/>
                  <a:gd name="csX30" fmla="*/ 2919768 w 5161948"/>
                  <a:gd name="csY30" fmla="*/ 3736422 h 5588591"/>
                  <a:gd name="csX31" fmla="*/ 2843712 w 5161948"/>
                  <a:gd name="csY31" fmla="*/ 4356347 h 5588591"/>
                  <a:gd name="csX32" fmla="*/ 2820228 w 5161948"/>
                  <a:gd name="csY32" fmla="*/ 4547088 h 5588591"/>
                  <a:gd name="csX33" fmla="*/ 2819360 w 5161948"/>
                  <a:gd name="csY33" fmla="*/ 4552692 h 5588591"/>
                  <a:gd name="csX34" fmla="*/ 2759916 w 5161948"/>
                  <a:gd name="csY34" fmla="*/ 4616806 h 5588591"/>
                  <a:gd name="csX35" fmla="*/ 2743771 w 5161948"/>
                  <a:gd name="csY35" fmla="*/ 4700535 h 5588591"/>
                  <a:gd name="csX36" fmla="*/ 2679790 w 5161948"/>
                  <a:gd name="csY36" fmla="*/ 4963996 h 5588591"/>
                  <a:gd name="csX37" fmla="*/ 2674920 w 5161948"/>
                  <a:gd name="csY37" fmla="*/ 4994419 h 5588591"/>
                  <a:gd name="csX38" fmla="*/ 2673986 w 5161948"/>
                  <a:gd name="csY38" fmla="*/ 5016969 h 5588591"/>
                  <a:gd name="csX39" fmla="*/ 2554765 w 5161948"/>
                  <a:gd name="csY39" fmla="*/ 5115175 h 5588591"/>
                  <a:gd name="csX40" fmla="*/ 2473571 w 5161948"/>
                  <a:gd name="csY40" fmla="*/ 5092758 h 5588591"/>
                  <a:gd name="csX41" fmla="*/ 2334068 w 5161948"/>
                  <a:gd name="csY41" fmla="*/ 5007628 h 5588591"/>
                  <a:gd name="csX42" fmla="*/ 1908087 w 5161948"/>
                  <a:gd name="csY42" fmla="*/ 4486243 h 5588591"/>
                  <a:gd name="csX43" fmla="*/ 1892475 w 5161948"/>
                  <a:gd name="csY43" fmla="*/ 4456087 h 5588591"/>
                  <a:gd name="csX44" fmla="*/ 1872727 w 5161948"/>
                  <a:gd name="csY44" fmla="*/ 4490847 h 5588591"/>
                  <a:gd name="csX45" fmla="*/ 1301838 w 5161948"/>
                  <a:gd name="csY45" fmla="*/ 5556901 h 5588591"/>
                  <a:gd name="csX46" fmla="*/ 1235523 w 5161948"/>
                  <a:gd name="csY46" fmla="*/ 5587391 h 5588591"/>
                  <a:gd name="csX47" fmla="*/ 1249266 w 5161948"/>
                  <a:gd name="csY47" fmla="*/ 5559770 h 5588591"/>
                  <a:gd name="csX48" fmla="*/ 1852579 w 5161948"/>
                  <a:gd name="csY48" fmla="*/ 4434138 h 5588591"/>
                  <a:gd name="csX49" fmla="*/ 1860185 w 5161948"/>
                  <a:gd name="csY49" fmla="*/ 4365487 h 5588591"/>
                  <a:gd name="csX50" fmla="*/ 1839836 w 5161948"/>
                  <a:gd name="csY50" fmla="*/ 4263345 h 5588591"/>
                  <a:gd name="csX51" fmla="*/ 1840837 w 5161948"/>
                  <a:gd name="csY51" fmla="*/ 4232389 h 5588591"/>
                  <a:gd name="csX52" fmla="*/ 1961126 w 5161948"/>
                  <a:gd name="csY52" fmla="*/ 4135317 h 5588591"/>
                  <a:gd name="csX53" fmla="*/ 2006960 w 5161948"/>
                  <a:gd name="csY53" fmla="*/ 4142389 h 5588591"/>
                  <a:gd name="csX54" fmla="*/ 2019769 w 5161948"/>
                  <a:gd name="csY54" fmla="*/ 4120706 h 5588591"/>
                  <a:gd name="csX55" fmla="*/ 2338405 w 5161948"/>
                  <a:gd name="csY55" fmla="*/ 3525333 h 5588591"/>
                  <a:gd name="csX56" fmla="*/ 2353283 w 5161948"/>
                  <a:gd name="csY56" fmla="*/ 3480299 h 5588591"/>
                  <a:gd name="csX57" fmla="*/ 2443015 w 5161948"/>
                  <a:gd name="csY57" fmla="*/ 2827950 h 5588591"/>
                  <a:gd name="csX58" fmla="*/ 2473571 w 5161948"/>
                  <a:gd name="csY58" fmla="*/ 2603918 h 5588591"/>
                  <a:gd name="csX59" fmla="*/ 2475973 w 5161948"/>
                  <a:gd name="csY59" fmla="*/ 2582436 h 5588591"/>
                  <a:gd name="csX60" fmla="*/ 2455091 w 5161948"/>
                  <a:gd name="csY60" fmla="*/ 2575764 h 5588591"/>
                  <a:gd name="csX61" fmla="*/ 2149532 w 5161948"/>
                  <a:gd name="csY61" fmla="*/ 2469018 h 5588591"/>
                  <a:gd name="csX62" fmla="*/ 2112705 w 5161948"/>
                  <a:gd name="csY62" fmla="*/ 2458210 h 5588591"/>
                  <a:gd name="csX63" fmla="*/ 2044854 w 5161948"/>
                  <a:gd name="csY63" fmla="*/ 2435260 h 5588591"/>
                  <a:gd name="csX64" fmla="*/ 2004224 w 5161948"/>
                  <a:gd name="csY64" fmla="*/ 2405171 h 5588591"/>
                  <a:gd name="csX65" fmla="*/ 2001956 w 5161948"/>
                  <a:gd name="csY65" fmla="*/ 2428855 h 5588591"/>
                  <a:gd name="csX66" fmla="*/ 2008561 w 5161948"/>
                  <a:gd name="csY66" fmla="*/ 3118499 h 5588591"/>
                  <a:gd name="csX67" fmla="*/ 2006559 w 5161948"/>
                  <a:gd name="csY67" fmla="*/ 3559358 h 5588591"/>
                  <a:gd name="csX68" fmla="*/ 2007560 w 5161948"/>
                  <a:gd name="csY68" fmla="*/ 3652560 h 5588591"/>
                  <a:gd name="csX69" fmla="*/ 1986678 w 5161948"/>
                  <a:gd name="csY69" fmla="*/ 3684584 h 5588591"/>
                  <a:gd name="csX70" fmla="*/ 1941845 w 5161948"/>
                  <a:gd name="csY70" fmla="*/ 3697727 h 5588591"/>
                  <a:gd name="csX71" fmla="*/ 1974936 w 5161948"/>
                  <a:gd name="csY71" fmla="*/ 3716340 h 5588591"/>
                  <a:gd name="csX72" fmla="*/ 2046656 w 5161948"/>
                  <a:gd name="csY72" fmla="*/ 3749632 h 5588591"/>
                  <a:gd name="csX73" fmla="*/ 2112038 w 5161948"/>
                  <a:gd name="csY73" fmla="*/ 3802471 h 5588591"/>
                  <a:gd name="csX74" fmla="*/ 2090421 w 5161948"/>
                  <a:gd name="csY74" fmla="*/ 3851440 h 5588591"/>
                  <a:gd name="csX75" fmla="*/ 1813617 w 5161948"/>
                  <a:gd name="csY75" fmla="*/ 3855510 h 5588591"/>
                  <a:gd name="csX76" fmla="*/ 1774054 w 5161948"/>
                  <a:gd name="csY76" fmla="*/ 3854576 h 5588591"/>
                  <a:gd name="csX77" fmla="*/ 1738361 w 5161948"/>
                  <a:gd name="csY77" fmla="*/ 3821752 h 5588591"/>
                  <a:gd name="csX78" fmla="*/ 1736026 w 5161948"/>
                  <a:gd name="csY78" fmla="*/ 3737023 h 5588591"/>
                  <a:gd name="csX79" fmla="*/ 1719747 w 5161948"/>
                  <a:gd name="csY79" fmla="*/ 3697526 h 5588591"/>
                  <a:gd name="csX80" fmla="*/ 1707805 w 5161948"/>
                  <a:gd name="csY80" fmla="*/ 3667504 h 5588591"/>
                  <a:gd name="csX81" fmla="*/ 1698065 w 5161948"/>
                  <a:gd name="csY81" fmla="*/ 3359744 h 5588591"/>
                  <a:gd name="csX82" fmla="*/ 1692060 w 5161948"/>
                  <a:gd name="csY82" fmla="*/ 3176141 h 5588591"/>
                  <a:gd name="csX83" fmla="*/ 1687257 w 5161948"/>
                  <a:gd name="csY83" fmla="*/ 3156527 h 5588591"/>
                  <a:gd name="csX84" fmla="*/ 1684788 w 5161948"/>
                  <a:gd name="csY84" fmla="*/ 3176542 h 5588591"/>
                  <a:gd name="csX85" fmla="*/ 1676782 w 5161948"/>
                  <a:gd name="csY85" fmla="*/ 3450544 h 5588591"/>
                  <a:gd name="csX86" fmla="*/ 1662305 w 5161948"/>
                  <a:gd name="csY86" fmla="*/ 3656163 h 5588591"/>
                  <a:gd name="csX87" fmla="*/ 1631215 w 5161948"/>
                  <a:gd name="csY87" fmla="*/ 3699395 h 5588591"/>
                  <a:gd name="csX88" fmla="*/ 1636219 w 5161948"/>
                  <a:gd name="csY88" fmla="*/ 3796333 h 5588591"/>
                  <a:gd name="csX89" fmla="*/ 1639021 w 5161948"/>
                  <a:gd name="csY89" fmla="*/ 3813012 h 5588591"/>
                  <a:gd name="csX90" fmla="*/ 1598725 w 5161948"/>
                  <a:gd name="csY90" fmla="*/ 3856177 h 5588591"/>
                  <a:gd name="csX91" fmla="*/ 1451749 w 5161948"/>
                  <a:gd name="csY91" fmla="*/ 3858379 h 5588591"/>
                  <a:gd name="csX92" fmla="*/ 1251001 w 5161948"/>
                  <a:gd name="csY92" fmla="*/ 3860781 h 5588591"/>
                  <a:gd name="csX93" fmla="*/ 1245330 w 5161948"/>
                  <a:gd name="csY93" fmla="*/ 3860914 h 5588591"/>
                  <a:gd name="csX94" fmla="*/ 1212172 w 5161948"/>
                  <a:gd name="csY94" fmla="*/ 3845436 h 5588591"/>
                  <a:gd name="csX95" fmla="*/ 1226583 w 5161948"/>
                  <a:gd name="csY95" fmla="*/ 3814747 h 5588591"/>
                  <a:gd name="csX96" fmla="*/ 1274885 w 5161948"/>
                  <a:gd name="csY96" fmla="*/ 3780921 h 5588591"/>
                  <a:gd name="csX97" fmla="*/ 1338732 w 5161948"/>
                  <a:gd name="csY97" fmla="*/ 3750899 h 5588591"/>
                  <a:gd name="csX98" fmla="*/ 1401579 w 5161948"/>
                  <a:gd name="csY98" fmla="*/ 3696392 h 5588591"/>
                  <a:gd name="csX99" fmla="*/ 1386501 w 5161948"/>
                  <a:gd name="csY99" fmla="*/ 3691989 h 5588591"/>
                  <a:gd name="csX100" fmla="*/ 1357079 w 5161948"/>
                  <a:gd name="csY100" fmla="*/ 3649224 h 5588591"/>
                  <a:gd name="csX101" fmla="*/ 1359147 w 5161948"/>
                  <a:gd name="csY101" fmla="*/ 3581441 h 5588591"/>
                  <a:gd name="csX102" fmla="*/ 1364218 w 5161948"/>
                  <a:gd name="csY102" fmla="*/ 3078336 h 5588591"/>
                  <a:gd name="csX103" fmla="*/ 1367754 w 5161948"/>
                  <a:gd name="csY103" fmla="*/ 2773043 h 5588591"/>
                  <a:gd name="csX104" fmla="*/ 1350007 w 5161948"/>
                  <a:gd name="csY104" fmla="*/ 2728677 h 5588591"/>
                  <a:gd name="csX105" fmla="*/ 1205634 w 5161948"/>
                  <a:gd name="csY105" fmla="*/ 2450405 h 5588591"/>
                  <a:gd name="csX106" fmla="*/ 1186420 w 5161948"/>
                  <a:gd name="csY106" fmla="*/ 2242584 h 5588591"/>
                  <a:gd name="csX107" fmla="*/ 1218377 w 5161948"/>
                  <a:gd name="csY107" fmla="*/ 2048107 h 5588591"/>
                  <a:gd name="csX108" fmla="*/ 1446679 w 5161948"/>
                  <a:gd name="csY108" fmla="*/ 1778908 h 5588591"/>
                  <a:gd name="csX109" fmla="*/ 1501586 w 5161948"/>
                  <a:gd name="csY109" fmla="*/ 1750487 h 5588591"/>
                  <a:gd name="csX110" fmla="*/ 1457487 w 5161948"/>
                  <a:gd name="csY110" fmla="*/ 1671362 h 5588591"/>
                  <a:gd name="csX111" fmla="*/ 1380163 w 5161948"/>
                  <a:gd name="csY111" fmla="*/ 1653482 h 5588591"/>
                  <a:gd name="csX112" fmla="*/ 1356546 w 5161948"/>
                  <a:gd name="csY112" fmla="*/ 1616455 h 5588591"/>
                  <a:gd name="csX113" fmla="*/ 1416924 w 5161948"/>
                  <a:gd name="csY113" fmla="*/ 1512444 h 5588591"/>
                  <a:gd name="csX114" fmla="*/ 1414055 w 5161948"/>
                  <a:gd name="csY114" fmla="*/ 1466010 h 5588591"/>
                  <a:gd name="csX115" fmla="*/ 1559896 w 5161948"/>
                  <a:gd name="csY115" fmla="*/ 1316700 h 5588591"/>
                  <a:gd name="csX116" fmla="*/ 1612335 w 5161948"/>
                  <a:gd name="csY116" fmla="*/ 1320636 h 5588591"/>
                  <a:gd name="csX117" fmla="*/ 1734091 w 5161948"/>
                  <a:gd name="csY117" fmla="*/ 1292081 h 5588591"/>
                  <a:gd name="csX118" fmla="*/ 1844640 w 5161948"/>
                  <a:gd name="csY118" fmla="*/ 1352526 h 5588591"/>
                  <a:gd name="csX119" fmla="*/ 1948316 w 5161948"/>
                  <a:gd name="csY119" fmla="*/ 1463675 h 5588591"/>
                  <a:gd name="csX120" fmla="*/ 1938843 w 5161948"/>
                  <a:gd name="csY120" fmla="*/ 1503905 h 5588591"/>
                  <a:gd name="csX121" fmla="*/ 1922631 w 5161948"/>
                  <a:gd name="csY121" fmla="*/ 1508642 h 5588591"/>
                  <a:gd name="csX122" fmla="*/ 1838368 w 5161948"/>
                  <a:gd name="csY122" fmla="*/ 1665558 h 5588591"/>
                  <a:gd name="csX123" fmla="*/ 1813483 w 5161948"/>
                  <a:gd name="csY123" fmla="*/ 1711992 h 5588591"/>
                  <a:gd name="csX124" fmla="*/ 1781793 w 5161948"/>
                  <a:gd name="csY124" fmla="*/ 1754490 h 5588591"/>
                  <a:gd name="csX125" fmla="*/ 1799473 w 5161948"/>
                  <a:gd name="csY125" fmla="*/ 1762029 h 5588591"/>
                  <a:gd name="csX126" fmla="*/ 1910488 w 5161948"/>
                  <a:gd name="csY126" fmla="*/ 1810865 h 5588591"/>
                  <a:gd name="csX127" fmla="*/ 1972801 w 5161948"/>
                  <a:gd name="csY127" fmla="*/ 1821873 h 5588591"/>
                  <a:gd name="csX128" fmla="*/ 2003691 w 5161948"/>
                  <a:gd name="csY128" fmla="*/ 1818804 h 5588591"/>
                  <a:gd name="csX129" fmla="*/ 2044988 w 5161948"/>
                  <a:gd name="csY129" fmla="*/ 1860368 h 5588591"/>
                  <a:gd name="csX130" fmla="*/ 2043520 w 5161948"/>
                  <a:gd name="csY130" fmla="*/ 1882385 h 5588591"/>
                  <a:gd name="csX131" fmla="*/ 2125781 w 5161948"/>
                  <a:gd name="csY131" fmla="*/ 1966180 h 5588591"/>
                  <a:gd name="csX132" fmla="*/ 2204239 w 5161948"/>
                  <a:gd name="csY132" fmla="*/ 2054178 h 5588591"/>
                  <a:gd name="csX133" fmla="*/ 2453290 w 5161948"/>
                  <a:gd name="csY133" fmla="*/ 1409702 h 5588591"/>
                  <a:gd name="csX134" fmla="*/ 1933972 w 5161948"/>
                  <a:gd name="csY134" fmla="*/ 1212156 h 5588591"/>
                  <a:gd name="csX135" fmla="*/ 1439473 w 5161948"/>
                  <a:gd name="csY135" fmla="*/ 965173 h 5588591"/>
                  <a:gd name="csX136" fmla="*/ 1439473 w 5161948"/>
                  <a:gd name="csY136" fmla="*/ 1049102 h 5588591"/>
                  <a:gd name="csX137" fmla="*/ 1491712 w 5161948"/>
                  <a:gd name="csY137" fmla="*/ 1080992 h 5588591"/>
                  <a:gd name="csX138" fmla="*/ 1506857 w 5161948"/>
                  <a:gd name="csY138" fmla="*/ 1086796 h 5588591"/>
                  <a:gd name="csX139" fmla="*/ 1531074 w 5161948"/>
                  <a:gd name="csY139" fmla="*/ 1099539 h 5588591"/>
                  <a:gd name="csX140" fmla="*/ 1567635 w 5161948"/>
                  <a:gd name="csY140" fmla="*/ 1174194 h 5588591"/>
                  <a:gd name="csX141" fmla="*/ 1506857 w 5161948"/>
                  <a:gd name="csY141" fmla="*/ 1251785 h 5588591"/>
                  <a:gd name="csX142" fmla="*/ 1477635 w 5161948"/>
                  <a:gd name="csY142" fmla="*/ 1270065 h 5588591"/>
                  <a:gd name="csX143" fmla="*/ 1415256 w 5161948"/>
                  <a:gd name="csY143" fmla="*/ 1298486 h 5588591"/>
                  <a:gd name="csX144" fmla="*/ 1316049 w 5161948"/>
                  <a:gd name="csY144" fmla="*/ 1489361 h 5588591"/>
                  <a:gd name="csX145" fmla="*/ 1144655 w 5161948"/>
                  <a:gd name="csY145" fmla="*/ 1830013 h 5588591"/>
                  <a:gd name="csX146" fmla="*/ 1067599 w 5161948"/>
                  <a:gd name="csY146" fmla="*/ 2032162 h 5588591"/>
                  <a:gd name="csX147" fmla="*/ 1016160 w 5161948"/>
                  <a:gd name="csY147" fmla="*/ 2252058 h 5588591"/>
                  <a:gd name="csX148" fmla="*/ 1014626 w 5161948"/>
                  <a:gd name="csY148" fmla="*/ 2376283 h 5588591"/>
                  <a:gd name="csX149" fmla="*/ 1081475 w 5161948"/>
                  <a:gd name="csY149" fmla="*/ 2765971 h 5588591"/>
                  <a:gd name="csX150" fmla="*/ 1110430 w 5161948"/>
                  <a:gd name="csY150" fmla="*/ 3032768 h 5588591"/>
                  <a:gd name="csX151" fmla="*/ 1106627 w 5161948"/>
                  <a:gd name="csY151" fmla="*/ 3083206 h 5588591"/>
                  <a:gd name="csX152" fmla="*/ 1065464 w 5161948"/>
                  <a:gd name="csY152" fmla="*/ 3099818 h 5588591"/>
                  <a:gd name="csX153" fmla="*/ 1041046 w 5161948"/>
                  <a:gd name="csY153" fmla="*/ 3080670 h 5588591"/>
                  <a:gd name="csX154" fmla="*/ 985138 w 5161948"/>
                  <a:gd name="csY154" fmla="*/ 3048447 h 5588591"/>
                  <a:gd name="csX155" fmla="*/ 960252 w 5161948"/>
                  <a:gd name="csY155" fmla="*/ 3043510 h 5588591"/>
                  <a:gd name="csX156" fmla="*/ 948043 w 5161948"/>
                  <a:gd name="csY156" fmla="*/ 3336726 h 5588591"/>
                  <a:gd name="csX157" fmla="*/ 966390 w 5161948"/>
                  <a:gd name="csY157" fmla="*/ 3507519 h 5588591"/>
                  <a:gd name="csX158" fmla="*/ 1052387 w 5161948"/>
                  <a:gd name="csY158" fmla="*/ 3628943 h 5588591"/>
                  <a:gd name="csX159" fmla="*/ 1087413 w 5161948"/>
                  <a:gd name="csY159" fmla="*/ 3657297 h 5588591"/>
                  <a:gd name="csX160" fmla="*/ 1095286 w 5161948"/>
                  <a:gd name="csY160" fmla="*/ 3693524 h 5588591"/>
                  <a:gd name="csX161" fmla="*/ 1064930 w 5161948"/>
                  <a:gd name="csY161" fmla="*/ 3710603 h 5588591"/>
                  <a:gd name="csX162" fmla="*/ 1017161 w 5161948"/>
                  <a:gd name="csY162" fmla="*/ 3706200 h 5588591"/>
                  <a:gd name="csX163" fmla="*/ 893403 w 5161948"/>
                  <a:gd name="csY163" fmla="*/ 3668705 h 5588591"/>
                  <a:gd name="csX164" fmla="*/ 833225 w 5161948"/>
                  <a:gd name="csY164" fmla="*/ 3622938 h 5588591"/>
                  <a:gd name="csX165" fmla="*/ 816013 w 5161948"/>
                  <a:gd name="csY165" fmla="*/ 3603924 h 5588591"/>
                  <a:gd name="csX166" fmla="*/ 774048 w 5161948"/>
                  <a:gd name="csY166" fmla="*/ 3695125 h 5588591"/>
                  <a:gd name="csX167" fmla="*/ 764174 w 5161948"/>
                  <a:gd name="csY167" fmla="*/ 3715340 h 5588591"/>
                  <a:gd name="csX168" fmla="*/ 724145 w 5161948"/>
                  <a:gd name="csY168" fmla="*/ 3709469 h 5588591"/>
                  <a:gd name="csX169" fmla="*/ 717606 w 5161948"/>
                  <a:gd name="csY169" fmla="*/ 3670640 h 5588591"/>
                  <a:gd name="csX170" fmla="*/ 714137 w 5161948"/>
                  <a:gd name="csY170" fmla="*/ 3283487 h 5588591"/>
                  <a:gd name="csX171" fmla="*/ 721476 w 5161948"/>
                  <a:gd name="csY171" fmla="*/ 3170737 h 5588591"/>
                  <a:gd name="csX172" fmla="*/ 721476 w 5161948"/>
                  <a:gd name="csY172" fmla="*/ 3158328 h 5588591"/>
                  <a:gd name="csX173" fmla="*/ 637080 w 5161948"/>
                  <a:gd name="csY173" fmla="*/ 3149255 h 5588591"/>
                  <a:gd name="csX174" fmla="*/ 631610 w 5161948"/>
                  <a:gd name="csY174" fmla="*/ 3160863 h 5588591"/>
                  <a:gd name="csX175" fmla="*/ 551951 w 5161948"/>
                  <a:gd name="csY175" fmla="*/ 3425726 h 5588591"/>
                  <a:gd name="csX176" fmla="*/ 542410 w 5161948"/>
                  <a:gd name="csY176" fmla="*/ 3515258 h 5588591"/>
                  <a:gd name="csX177" fmla="*/ 593448 w 5161948"/>
                  <a:gd name="csY177" fmla="*/ 3649358 h 5588591"/>
                  <a:gd name="csX178" fmla="*/ 640883 w 5161948"/>
                  <a:gd name="csY178" fmla="*/ 3697794 h 5588591"/>
                  <a:gd name="csX179" fmla="*/ 648155 w 5161948"/>
                  <a:gd name="csY179" fmla="*/ 3725881 h 5588591"/>
                  <a:gd name="csX180" fmla="*/ 622536 w 5161948"/>
                  <a:gd name="csY180" fmla="*/ 3739424 h 5588591"/>
                  <a:gd name="csX181" fmla="*/ 454212 w 5161948"/>
                  <a:gd name="csY181" fmla="*/ 3679513 h 5588591"/>
                  <a:gd name="csX182" fmla="*/ 407377 w 5161948"/>
                  <a:gd name="csY182" fmla="*/ 3623739 h 5588591"/>
                  <a:gd name="csX183" fmla="*/ 392499 w 5161948"/>
                  <a:gd name="csY183" fmla="*/ 3599054 h 5588591"/>
                  <a:gd name="csX184" fmla="*/ 370550 w 5161948"/>
                  <a:gd name="csY184" fmla="*/ 3676244 h 5588591"/>
                  <a:gd name="csX185" fmla="*/ 362878 w 5161948"/>
                  <a:gd name="csY185" fmla="*/ 3697193 h 5588591"/>
                  <a:gd name="csX186" fmla="*/ 342262 w 5161948"/>
                  <a:gd name="csY186" fmla="*/ 3708134 h 5588591"/>
                  <a:gd name="csX187" fmla="*/ 322848 w 5161948"/>
                  <a:gd name="csY187" fmla="*/ 3690988 h 5588591"/>
                  <a:gd name="csX188" fmla="*/ 321647 w 5161948"/>
                  <a:gd name="csY188" fmla="*/ 3671574 h 5588591"/>
                  <a:gd name="csX189" fmla="*/ 329052 w 5161948"/>
                  <a:gd name="csY189" fmla="*/ 3499380 h 5588591"/>
                  <a:gd name="csX190" fmla="*/ 397103 w 5161948"/>
                  <a:gd name="csY190" fmla="*/ 3077001 h 5588591"/>
                  <a:gd name="csX191" fmla="*/ 399371 w 5161948"/>
                  <a:gd name="csY191" fmla="*/ 3063991 h 5588591"/>
                  <a:gd name="csX192" fmla="*/ 304301 w 5161948"/>
                  <a:gd name="csY192" fmla="*/ 3108424 h 5588591"/>
                  <a:gd name="csX193" fmla="*/ 264338 w 5161948"/>
                  <a:gd name="csY193" fmla="*/ 3122301 h 5588591"/>
                  <a:gd name="csX194" fmla="*/ 211165 w 5161948"/>
                  <a:gd name="csY194" fmla="*/ 3111493 h 5588591"/>
                  <a:gd name="csX195" fmla="*/ 201825 w 5161948"/>
                  <a:gd name="csY195" fmla="*/ 3087275 h 5588591"/>
                  <a:gd name="csX196" fmla="*/ 210698 w 5161948"/>
                  <a:gd name="csY196" fmla="*/ 3057787 h 5588591"/>
                  <a:gd name="csX197" fmla="*/ 375887 w 5161948"/>
                  <a:gd name="csY197" fmla="*/ 2689314 h 5588591"/>
                  <a:gd name="csX198" fmla="*/ 530735 w 5161948"/>
                  <a:gd name="csY198" fmla="*/ 2337855 h 5588591"/>
                  <a:gd name="csX199" fmla="*/ 538007 w 5161948"/>
                  <a:gd name="csY199" fmla="*/ 2222970 h 5588591"/>
                  <a:gd name="csX200" fmla="*/ 463419 w 5161948"/>
                  <a:gd name="csY200" fmla="*/ 1921480 h 5588591"/>
                  <a:gd name="csX201" fmla="*/ 455679 w 5161948"/>
                  <a:gd name="csY201" fmla="*/ 1897529 h 5588591"/>
                  <a:gd name="csX202" fmla="*/ 243723 w 5161948"/>
                  <a:gd name="csY202" fmla="*/ 1530591 h 5588591"/>
                  <a:gd name="csX203" fmla="*/ 160528 w 5161948"/>
                  <a:gd name="csY203" fmla="*/ 1386151 h 5588591"/>
                  <a:gd name="csX204" fmla="*/ 136510 w 5161948"/>
                  <a:gd name="csY204" fmla="*/ 1370072 h 5588591"/>
                  <a:gd name="csX205" fmla="*/ 84472 w 5161948"/>
                  <a:gd name="csY205" fmla="*/ 1349724 h 5588591"/>
                  <a:gd name="csX206" fmla="*/ 56384 w 5161948"/>
                  <a:gd name="csY206" fmla="*/ 1319435 h 5588591"/>
                  <a:gd name="csX207" fmla="*/ 16221 w 5161948"/>
                  <a:gd name="csY207" fmla="*/ 1254120 h 5588591"/>
                  <a:gd name="csX208" fmla="*/ 27296 w 5161948"/>
                  <a:gd name="csY208" fmla="*/ 1156515 h 5588591"/>
                  <a:gd name="csX209" fmla="*/ 35035 w 5161948"/>
                  <a:gd name="csY209" fmla="*/ 1145507 h 5588591"/>
                  <a:gd name="csX210" fmla="*/ 66725 w 5161948"/>
                  <a:gd name="csY210" fmla="*/ 1108346 h 5588591"/>
                  <a:gd name="csX211" fmla="*/ 101418 w 5161948"/>
                  <a:gd name="csY211" fmla="*/ 1069517 h 5588591"/>
                  <a:gd name="csX212" fmla="*/ 87274 w 5161948"/>
                  <a:gd name="csY212" fmla="*/ 1038561 h 5588591"/>
                  <a:gd name="csX213" fmla="*/ 71862 w 5161948"/>
                  <a:gd name="csY213" fmla="*/ 967575 h 5588591"/>
                  <a:gd name="csX214" fmla="*/ 134642 w 5161948"/>
                  <a:gd name="csY214" fmla="*/ 937686 h 5588591"/>
                  <a:gd name="csX215" fmla="*/ 162062 w 5161948"/>
                  <a:gd name="csY215" fmla="*/ 965774 h 5588591"/>
                  <a:gd name="csX216" fmla="*/ 196354 w 5161948"/>
                  <a:gd name="csY216" fmla="*/ 1020948 h 5588591"/>
                  <a:gd name="csX217" fmla="*/ 514056 w 5161948"/>
                  <a:gd name="csY217" fmla="*/ 1578160 h 5588591"/>
                  <a:gd name="csX218" fmla="*/ 532803 w 5161948"/>
                  <a:gd name="csY218" fmla="*/ 1608982 h 5588591"/>
                  <a:gd name="csX219" fmla="*/ 602388 w 5161948"/>
                  <a:gd name="csY219" fmla="*/ 1549939 h 5588591"/>
                  <a:gd name="csX220" fmla="*/ 596050 w 5161948"/>
                  <a:gd name="csY220" fmla="*/ 1455602 h 5588591"/>
                  <a:gd name="csX221" fmla="*/ 622336 w 5161948"/>
                  <a:gd name="csY221" fmla="*/ 1348723 h 5588591"/>
                  <a:gd name="csX222" fmla="*/ 636413 w 5161948"/>
                  <a:gd name="csY222" fmla="*/ 1335447 h 5588591"/>
                  <a:gd name="csX223" fmla="*/ 690119 w 5161948"/>
                  <a:gd name="csY223" fmla="*/ 1269398 h 5588591"/>
                  <a:gd name="csX224" fmla="*/ 672573 w 5161948"/>
                  <a:gd name="csY224" fmla="*/ 1242245 h 5588591"/>
                  <a:gd name="csX225" fmla="*/ 694056 w 5161948"/>
                  <a:gd name="csY225" fmla="*/ 1157982 h 5588591"/>
                  <a:gd name="csX226" fmla="*/ 710735 w 5161948"/>
                  <a:gd name="csY226" fmla="*/ 1140436 h 5588591"/>
                  <a:gd name="csX227" fmla="*/ 848703 w 5161948"/>
                  <a:gd name="csY227" fmla="*/ 1075655 h 5588591"/>
                  <a:gd name="csX228" fmla="*/ 903411 w 5161948"/>
                  <a:gd name="csY228" fmla="*/ 1108479 h 5588591"/>
                  <a:gd name="csX229" fmla="*/ 918688 w 5161948"/>
                  <a:gd name="csY229" fmla="*/ 1158383 h 5588591"/>
                  <a:gd name="csX230" fmla="*/ 945308 w 5161948"/>
                  <a:gd name="csY230" fmla="*/ 1200347 h 5588591"/>
                  <a:gd name="csX231" fmla="*/ 937369 w 5161948"/>
                  <a:gd name="csY231" fmla="*/ 1249383 h 5588591"/>
                  <a:gd name="csX232" fmla="*/ 922758 w 5161948"/>
                  <a:gd name="csY232" fmla="*/ 1271867 h 5588591"/>
                  <a:gd name="csX233" fmla="*/ 949711 w 5161948"/>
                  <a:gd name="csY233" fmla="*/ 1279739 h 5588591"/>
                  <a:gd name="csX234" fmla="*/ 998948 w 5161948"/>
                  <a:gd name="csY234" fmla="*/ 1306359 h 5588591"/>
                  <a:gd name="csX235" fmla="*/ 1017828 w 5161948"/>
                  <a:gd name="csY235" fmla="*/ 1400895 h 5588591"/>
                  <a:gd name="csX236" fmla="*/ 1030304 w 5161948"/>
                  <a:gd name="csY236" fmla="*/ 1421577 h 5588591"/>
                  <a:gd name="csX237" fmla="*/ 1031305 w 5161948"/>
                  <a:gd name="csY237" fmla="*/ 1494565 h 5588591"/>
                  <a:gd name="csX238" fmla="*/ 1014026 w 5161948"/>
                  <a:gd name="csY238" fmla="*/ 1555877 h 5588591"/>
                  <a:gd name="csX239" fmla="*/ 1055256 w 5161948"/>
                  <a:gd name="csY239" fmla="*/ 1578093 h 5588591"/>
                  <a:gd name="csX240" fmla="*/ 1069000 w 5161948"/>
                  <a:gd name="csY240" fmla="*/ 1554943 h 5588591"/>
                  <a:gd name="csX241" fmla="*/ 1313047 w 5161948"/>
                  <a:gd name="csY241" fmla="*/ 1070584 h 5588591"/>
                  <a:gd name="csX242" fmla="*/ 1341334 w 5161948"/>
                  <a:gd name="csY242" fmla="*/ 1005937 h 5588591"/>
                  <a:gd name="csX243" fmla="*/ 1394574 w 5161948"/>
                  <a:gd name="csY243" fmla="*/ 940155 h 5588591"/>
                  <a:gd name="csX244" fmla="*/ 1365419 w 5161948"/>
                  <a:gd name="csY244" fmla="*/ 922075 h 5588591"/>
                  <a:gd name="csX245" fmla="*/ 1091550 w 5161948"/>
                  <a:gd name="csY245" fmla="*/ 747079 h 5588591"/>
                  <a:gd name="csX246" fmla="*/ 1071601 w 5161948"/>
                  <a:gd name="csY246" fmla="*/ 737071 h 5588591"/>
                  <a:gd name="csX247" fmla="*/ 1060060 w 5161948"/>
                  <a:gd name="csY247" fmla="*/ 700377 h 5588591"/>
                  <a:gd name="csX248" fmla="*/ 1084745 w 5161948"/>
                  <a:gd name="csY248" fmla="*/ 664884 h 5588591"/>
                  <a:gd name="csX249" fmla="*/ 1075538 w 5161948"/>
                  <a:gd name="csY249" fmla="*/ 662149 h 5588591"/>
                  <a:gd name="csX250" fmla="*/ 907080 w 5161948"/>
                  <a:gd name="csY250" fmla="*/ 599236 h 5588591"/>
                  <a:gd name="csX251" fmla="*/ 858110 w 5161948"/>
                  <a:gd name="csY251" fmla="*/ 578621 h 5588591"/>
                  <a:gd name="csX252" fmla="*/ 761772 w 5161948"/>
                  <a:gd name="csY252" fmla="*/ 543061 h 5588591"/>
                  <a:gd name="csX253" fmla="*/ 773915 w 5161948"/>
                  <a:gd name="csY253" fmla="*/ 435982 h 5588591"/>
                  <a:gd name="csX254" fmla="*/ 779519 w 5161948"/>
                  <a:gd name="csY254" fmla="*/ 431245 h 5588591"/>
                  <a:gd name="csX255" fmla="*/ 773848 w 5161948"/>
                  <a:gd name="csY255" fmla="*/ 361860 h 5588591"/>
                  <a:gd name="csX256" fmla="*/ 831557 w 5161948"/>
                  <a:gd name="csY256" fmla="*/ 326968 h 5588591"/>
                  <a:gd name="csX257" fmla="*/ 843633 w 5161948"/>
                  <a:gd name="csY257" fmla="*/ 262654 h 5588591"/>
                  <a:gd name="csX258" fmla="*/ 903944 w 5161948"/>
                  <a:gd name="csY258" fmla="*/ 239570 h 5588591"/>
                  <a:gd name="csX259" fmla="*/ 886465 w 5161948"/>
                  <a:gd name="csY259" fmla="*/ 211216 h 5588591"/>
                  <a:gd name="csX260" fmla="*/ 844233 w 5161948"/>
                  <a:gd name="csY260" fmla="*/ 110341 h 5588591"/>
                  <a:gd name="csX261" fmla="*/ 852306 w 5161948"/>
                  <a:gd name="csY261" fmla="*/ 58303 h 5588591"/>
                  <a:gd name="csX262" fmla="*/ 907213 w 5161948"/>
                  <a:gd name="csY262" fmla="*/ 41490 h 5588591"/>
                  <a:gd name="csX263" fmla="*/ 953581 w 5161948"/>
                  <a:gd name="csY263" fmla="*/ 78051 h 5588591"/>
                  <a:gd name="csX264" fmla="*/ 1073536 w 5161948"/>
                  <a:gd name="csY264" fmla="*/ 201942 h 5588591"/>
                  <a:gd name="csX265" fmla="*/ 1249600 w 5161948"/>
                  <a:gd name="csY265" fmla="*/ 381608 h 5588591"/>
                  <a:gd name="csX266" fmla="*/ 1286160 w 5161948"/>
                  <a:gd name="csY266" fmla="*/ 407561 h 5588591"/>
                  <a:gd name="csX267" fmla="*/ 1400845 w 5161948"/>
                  <a:gd name="csY267" fmla="*/ 474544 h 5588591"/>
                  <a:gd name="csX268" fmla="*/ 2032779 w 5161948"/>
                  <a:gd name="csY268" fmla="*/ 801919 h 5588591"/>
                  <a:gd name="csX269" fmla="*/ 2588056 w 5161948"/>
                  <a:gd name="csY269" fmla="*/ 983453 h 5588591"/>
                  <a:gd name="csX270" fmla="*/ 2675254 w 5161948"/>
                  <a:gd name="csY270" fmla="*/ 997264 h 5588591"/>
                  <a:gd name="csX271" fmla="*/ 2665713 w 5161948"/>
                  <a:gd name="csY271" fmla="*/ 871237 h 5588591"/>
                  <a:gd name="csX272" fmla="*/ 2650702 w 5161948"/>
                  <a:gd name="csY272" fmla="*/ 867501 h 5588591"/>
                  <a:gd name="csX273" fmla="*/ 2598197 w 5161948"/>
                  <a:gd name="csY273" fmla="*/ 776767 h 5588591"/>
                  <a:gd name="csX274" fmla="*/ 2674720 w 5161948"/>
                  <a:gd name="csY274" fmla="*/ 702045 h 5588591"/>
                  <a:gd name="csX275" fmla="*/ 2867329 w 5161948"/>
                  <a:gd name="csY275" fmla="*/ 344181 h 5588591"/>
                  <a:gd name="csX276" fmla="*/ 2863726 w 5161948"/>
                  <a:gd name="csY276" fmla="*/ 313491 h 5588591"/>
                  <a:gd name="csX277" fmla="*/ 3013304 w 5161948"/>
                  <a:gd name="csY277" fmla="*/ 180193 h 5588591"/>
                  <a:gd name="csX278" fmla="*/ 3096699 w 5161948"/>
                  <a:gd name="csY278" fmla="*/ 327435 h 5588591"/>
                  <a:gd name="csX279" fmla="*/ 3091095 w 5161948"/>
                  <a:gd name="csY279" fmla="*/ 344047 h 5588591"/>
                  <a:gd name="csX280" fmla="*/ 3112577 w 5161948"/>
                  <a:gd name="csY280" fmla="*/ 353187 h 5588591"/>
                  <a:gd name="csX281" fmla="*/ 3247944 w 5161948"/>
                  <a:gd name="csY281" fmla="*/ 460533 h 5588591"/>
                  <a:gd name="csX282" fmla="*/ 3288707 w 5161948"/>
                  <a:gd name="csY282" fmla="*/ 587294 h 5588591"/>
                  <a:gd name="csX283" fmla="*/ 3281235 w 5161948"/>
                  <a:gd name="csY283" fmla="*/ 696708 h 5588591"/>
                  <a:gd name="csX284" fmla="*/ 3338744 w 5161948"/>
                  <a:gd name="csY284" fmla="*/ 800651 h 5588591"/>
                  <a:gd name="csX285" fmla="*/ 3240872 w 5161948"/>
                  <a:gd name="csY285" fmla="*/ 879510 h 5588591"/>
                  <a:gd name="csX286" fmla="*/ 3217121 w 5161948"/>
                  <a:gd name="csY286" fmla="*/ 961971 h 5588591"/>
                  <a:gd name="csX287" fmla="*/ 3269226 w 5161948"/>
                  <a:gd name="csY287" fmla="*/ 954966 h 5588591"/>
                  <a:gd name="csX288" fmla="*/ 3797684 w 5161948"/>
                  <a:gd name="csY288" fmla="*/ 791445 h 5588591"/>
                  <a:gd name="csX289" fmla="*/ 4441160 w 5161948"/>
                  <a:gd name="csY289" fmla="*/ 468339 h 5588591"/>
                  <a:gd name="csX290" fmla="*/ 4617023 w 5161948"/>
                  <a:gd name="csY290" fmla="*/ 366064 h 5588591"/>
                  <a:gd name="csX291" fmla="*/ 4643442 w 5161948"/>
                  <a:gd name="csY291" fmla="*/ 345181 h 5588591"/>
                  <a:gd name="csX292" fmla="*/ 4815436 w 5161948"/>
                  <a:gd name="csY292" fmla="*/ 169385 h 5588591"/>
                  <a:gd name="csX293" fmla="*/ 4939261 w 5161948"/>
                  <a:gd name="csY293" fmla="*/ 41423 h 5588591"/>
                  <a:gd name="csX294" fmla="*/ 4980825 w 5161948"/>
                  <a:gd name="csY294" fmla="*/ 7732 h 5588591"/>
                  <a:gd name="csX295" fmla="*/ 5042137 w 5161948"/>
                  <a:gd name="csY295" fmla="*/ 29148 h 5588591"/>
                  <a:gd name="csX296" fmla="*/ 5046807 w 5161948"/>
                  <a:gd name="csY296" fmla="*/ 76049 h 5588591"/>
                  <a:gd name="csX297" fmla="*/ 5001574 w 5161948"/>
                  <a:gd name="csY297" fmla="*/ 181594 h 5588591"/>
                  <a:gd name="csX298" fmla="*/ 4989699 w 5161948"/>
                  <a:gd name="csY298" fmla="*/ 201075 h 5588591"/>
                  <a:gd name="csX299" fmla="*/ 5056615 w 5161948"/>
                  <a:gd name="csY299" fmla="*/ 289941 h 5588591"/>
                  <a:gd name="csX300" fmla="*/ 5116992 w 5161948"/>
                  <a:gd name="csY300" fmla="*/ 324366 h 5588591"/>
                  <a:gd name="csX301" fmla="*/ 5111322 w 5161948"/>
                  <a:gd name="csY301" fmla="*/ 395752 h 5588591"/>
                  <a:gd name="csX302" fmla="*/ 5128868 w 5161948"/>
                  <a:gd name="csY302" fmla="*/ 405026 h 5588591"/>
                  <a:gd name="csX303" fmla="*/ 5145814 w 5161948"/>
                  <a:gd name="csY303" fmla="*/ 492157 h 5588591"/>
                  <a:gd name="csX304" fmla="*/ 5080165 w 5161948"/>
                  <a:gd name="csY304" fmla="*/ 534521 h 5588591"/>
                  <a:gd name="csX305" fmla="*/ 5063887 w 5161948"/>
                  <a:gd name="csY305" fmla="*/ 539258 h 5588591"/>
                  <a:gd name="csX306" fmla="*/ 5003108 w 5161948"/>
                  <a:gd name="csY306" fmla="*/ 547931 h 5588591"/>
                  <a:gd name="csX307" fmla="*/ 4956341 w 5161948"/>
                  <a:gd name="csY307" fmla="*/ 587961 h 5588591"/>
                  <a:gd name="csX308" fmla="*/ 4803094 w 5161948"/>
                  <a:gd name="csY308" fmla="*/ 623921 h 5588591"/>
                  <a:gd name="csX309" fmla="*/ 4826911 w 5161948"/>
                  <a:gd name="csY309" fmla="*/ 657479 h 5588591"/>
                  <a:gd name="csX310" fmla="*/ 4815103 w 5161948"/>
                  <a:gd name="csY310" fmla="*/ 703046 h 5588591"/>
                  <a:gd name="csX311" fmla="*/ 4802760 w 5161948"/>
                  <a:gd name="csY311" fmla="*/ 709651 h 5588591"/>
                  <a:gd name="csX312" fmla="*/ 3783206 w 5161948"/>
                  <a:gd name="csY312" fmla="*/ 1249250 h 5588591"/>
                  <a:gd name="csX313" fmla="*/ 3478314 w 5161948"/>
                  <a:gd name="csY313" fmla="*/ 1361399 h 5588591"/>
                  <a:gd name="csX314" fmla="*/ 3459634 w 5161948"/>
                  <a:gd name="csY314" fmla="*/ 1369405 h 5588591"/>
                  <a:gd name="csX315" fmla="*/ 3520078 w 5161948"/>
                  <a:gd name="csY315" fmla="*/ 1584498 h 5588591"/>
                  <a:gd name="csX316" fmla="*/ 3853792 w 5161948"/>
                  <a:gd name="csY316" fmla="*/ 2299026 h 5588591"/>
                  <a:gd name="csX317" fmla="*/ 3880478 w 5161948"/>
                  <a:gd name="csY317" fmla="*/ 2342325 h 5588591"/>
                  <a:gd name="csX318" fmla="*/ 3868269 w 5161948"/>
                  <a:gd name="csY318" fmla="*/ 2387692 h 5588591"/>
                  <a:gd name="csX319" fmla="*/ 3832977 w 5161948"/>
                  <a:gd name="csY319" fmla="*/ 2405571 h 5588591"/>
                  <a:gd name="csX320" fmla="*/ 3519745 w 5161948"/>
                  <a:gd name="csY320" fmla="*/ 2509048 h 5588591"/>
                  <a:gd name="csX321" fmla="*/ 3497929 w 5161948"/>
                  <a:gd name="csY321" fmla="*/ 2515252 h 5588591"/>
                  <a:gd name="csX322" fmla="*/ 4782145 w 5161948"/>
                  <a:gd name="csY322" fmla="*/ 673758 h 5588591"/>
                  <a:gd name="csX323" fmla="*/ 4601211 w 5161948"/>
                  <a:gd name="csY323" fmla="*/ 427442 h 5588591"/>
                  <a:gd name="csX324" fmla="*/ 4559781 w 5161948"/>
                  <a:gd name="csY324" fmla="*/ 451327 h 5588591"/>
                  <a:gd name="csX325" fmla="*/ 3954533 w 5161948"/>
                  <a:gd name="csY325" fmla="*/ 774699 h 5588591"/>
                  <a:gd name="csX326" fmla="*/ 3288174 w 5161948"/>
                  <a:gd name="csY326" fmla="*/ 995329 h 5588591"/>
                  <a:gd name="csX327" fmla="*/ 3218122 w 5161948"/>
                  <a:gd name="csY327" fmla="*/ 1009272 h 5588591"/>
                  <a:gd name="csX328" fmla="*/ 3228396 w 5161948"/>
                  <a:gd name="csY328" fmla="*/ 1038027 h 5588591"/>
                  <a:gd name="csX329" fmla="*/ 3250746 w 5161948"/>
                  <a:gd name="csY329" fmla="*/ 1165054 h 5588591"/>
                  <a:gd name="csX330" fmla="*/ 3238270 w 5161948"/>
                  <a:gd name="csY330" fmla="*/ 1219561 h 5588591"/>
                  <a:gd name="csX331" fmla="*/ 3173956 w 5161948"/>
                  <a:gd name="csY331" fmla="*/ 1234506 h 5588591"/>
                  <a:gd name="csX332" fmla="*/ 3140798 w 5161948"/>
                  <a:gd name="csY332" fmla="*/ 1199947 h 5588591"/>
                  <a:gd name="csX333" fmla="*/ 3114779 w 5161948"/>
                  <a:gd name="csY333" fmla="*/ 1167256 h 5588591"/>
                  <a:gd name="csX334" fmla="*/ 3072147 w 5161948"/>
                  <a:gd name="csY334" fmla="*/ 1202682 h 5588591"/>
                  <a:gd name="csX335" fmla="*/ 3049931 w 5161948"/>
                  <a:gd name="csY335" fmla="*/ 1238909 h 5588591"/>
                  <a:gd name="csX336" fmla="*/ 3032651 w 5161948"/>
                  <a:gd name="csY336" fmla="*/ 1441258 h 5588591"/>
                  <a:gd name="csX337" fmla="*/ 3036921 w 5161948"/>
                  <a:gd name="csY337" fmla="*/ 1732140 h 5588591"/>
                  <a:gd name="csX338" fmla="*/ 3103771 w 5161948"/>
                  <a:gd name="csY338" fmla="*/ 2126632 h 5588591"/>
                  <a:gd name="csX339" fmla="*/ 3286773 w 5161948"/>
                  <a:gd name="csY339" fmla="*/ 2467684 h 5588591"/>
                  <a:gd name="csX340" fmla="*/ 3332140 w 5161948"/>
                  <a:gd name="csY340" fmla="*/ 2489967 h 5588591"/>
                  <a:gd name="csX341" fmla="*/ 3505401 w 5161948"/>
                  <a:gd name="csY341" fmla="*/ 2464615 h 5588591"/>
                  <a:gd name="csX342" fmla="*/ 3810960 w 5161948"/>
                  <a:gd name="csY342" fmla="*/ 2365342 h 5588591"/>
                  <a:gd name="csX343" fmla="*/ 3833710 w 5161948"/>
                  <a:gd name="csY343" fmla="*/ 2353133 h 5588591"/>
                  <a:gd name="csX344" fmla="*/ 3814630 w 5161948"/>
                  <a:gd name="csY344" fmla="*/ 2322443 h 5588591"/>
                  <a:gd name="csX345" fmla="*/ 3644704 w 5161948"/>
                  <a:gd name="csY345" fmla="*/ 2022755 h 5588591"/>
                  <a:gd name="csX346" fmla="*/ 3435549 w 5161948"/>
                  <a:gd name="csY346" fmla="*/ 1444928 h 5588591"/>
                  <a:gd name="csX347" fmla="*/ 3412666 w 5161948"/>
                  <a:gd name="csY347" fmla="*/ 1360799 h 5588591"/>
                  <a:gd name="csX348" fmla="*/ 3427944 w 5161948"/>
                  <a:gd name="csY348" fmla="*/ 1332111 h 5588591"/>
                  <a:gd name="csX349" fmla="*/ 3472977 w 5161948"/>
                  <a:gd name="csY349" fmla="*/ 1315432 h 5588591"/>
                  <a:gd name="csX350" fmla="*/ 3847921 w 5161948"/>
                  <a:gd name="csY350" fmla="*/ 1173194 h 5588591"/>
                  <a:gd name="csX351" fmla="*/ 4734310 w 5161948"/>
                  <a:gd name="csY351" fmla="*/ 706515 h 5588591"/>
                  <a:gd name="csX352" fmla="*/ 4782345 w 5161948"/>
                  <a:gd name="csY352" fmla="*/ 673758 h 5588591"/>
                  <a:gd name="csX353" fmla="*/ 2664112 w 5161948"/>
                  <a:gd name="csY353" fmla="*/ 1041830 h 5588591"/>
                  <a:gd name="csX354" fmla="*/ 2650035 w 5161948"/>
                  <a:gd name="csY354" fmla="*/ 1038694 h 5588591"/>
                  <a:gd name="csX355" fmla="*/ 2489650 w 5161948"/>
                  <a:gd name="csY355" fmla="*/ 1005670 h 5588591"/>
                  <a:gd name="csX356" fmla="*/ 1846508 w 5161948"/>
                  <a:gd name="csY356" fmla="*/ 768561 h 5588591"/>
                  <a:gd name="csX357" fmla="*/ 1321320 w 5161948"/>
                  <a:gd name="csY357" fmla="*/ 480748 h 5588591"/>
                  <a:gd name="csX358" fmla="*/ 1290830 w 5161948"/>
                  <a:gd name="csY358" fmla="*/ 463536 h 5588591"/>
                  <a:gd name="csX359" fmla="*/ 1111498 w 5161948"/>
                  <a:gd name="csY359" fmla="*/ 707583 h 5588591"/>
                  <a:gd name="csX360" fmla="*/ 1119837 w 5161948"/>
                  <a:gd name="csY360" fmla="*/ 716456 h 5588591"/>
                  <a:gd name="csX361" fmla="*/ 1157131 w 5161948"/>
                  <a:gd name="csY361" fmla="*/ 741941 h 5588591"/>
                  <a:gd name="csX362" fmla="*/ 1833898 w 5161948"/>
                  <a:gd name="csY362" fmla="*/ 1117085 h 5588591"/>
                  <a:gd name="csX363" fmla="*/ 2442348 w 5161948"/>
                  <a:gd name="csY363" fmla="*/ 1360132 h 5588591"/>
                  <a:gd name="csX364" fmla="*/ 2487648 w 5161948"/>
                  <a:gd name="csY364" fmla="*/ 1445328 h 5588591"/>
                  <a:gd name="csX365" fmla="*/ 2271489 w 5161948"/>
                  <a:gd name="csY365" fmla="*/ 2024023 h 5588591"/>
                  <a:gd name="csX366" fmla="*/ 2084017 w 5161948"/>
                  <a:gd name="csY366" fmla="*/ 2352599 h 5588591"/>
                  <a:gd name="csX367" fmla="*/ 2072341 w 5161948"/>
                  <a:gd name="csY367" fmla="*/ 2370145 h 5588591"/>
                  <a:gd name="csX368" fmla="*/ 2076545 w 5161948"/>
                  <a:gd name="csY368" fmla="*/ 2376283 h 5588591"/>
                  <a:gd name="csX369" fmla="*/ 2385306 w 5161948"/>
                  <a:gd name="csY369" fmla="*/ 2513651 h 5588591"/>
                  <a:gd name="csX370" fmla="*/ 2583052 w 5161948"/>
                  <a:gd name="csY370" fmla="*/ 2543740 h 5588591"/>
                  <a:gd name="csX371" fmla="*/ 2620613 w 5161948"/>
                  <a:gd name="csY371" fmla="*/ 2524793 h 5588591"/>
                  <a:gd name="csX372" fmla="*/ 2677522 w 5161948"/>
                  <a:gd name="csY372" fmla="*/ 2430790 h 5588591"/>
                  <a:gd name="csX373" fmla="*/ 2830635 w 5161948"/>
                  <a:gd name="csY373" fmla="*/ 1939093 h 5588591"/>
                  <a:gd name="csX374" fmla="*/ 2848982 w 5161948"/>
                  <a:gd name="csY374" fmla="*/ 1827811 h 5588591"/>
                  <a:gd name="csX375" fmla="*/ 2853185 w 5161948"/>
                  <a:gd name="csY375" fmla="*/ 1249183 h 5588591"/>
                  <a:gd name="csX376" fmla="*/ 2834705 w 5161948"/>
                  <a:gd name="csY376" fmla="*/ 1220895 h 5588591"/>
                  <a:gd name="csX377" fmla="*/ 2785135 w 5161948"/>
                  <a:gd name="csY377" fmla="*/ 1183868 h 5588591"/>
                  <a:gd name="csX378" fmla="*/ 2769790 w 5161948"/>
                  <a:gd name="csY378" fmla="*/ 1170925 h 5588591"/>
                  <a:gd name="csX379" fmla="*/ 2740769 w 5161948"/>
                  <a:gd name="csY379" fmla="*/ 1195677 h 5588591"/>
                  <a:gd name="csX380" fmla="*/ 2696469 w 5161948"/>
                  <a:gd name="csY380" fmla="*/ 1230703 h 5588591"/>
                  <a:gd name="csX381" fmla="*/ 2636492 w 5161948"/>
                  <a:gd name="csY381" fmla="*/ 1208753 h 5588591"/>
                  <a:gd name="csX382" fmla="*/ 2633356 w 5161948"/>
                  <a:gd name="csY382" fmla="*/ 1147508 h 5588591"/>
                  <a:gd name="csX383" fmla="*/ 2664046 w 5161948"/>
                  <a:gd name="csY383" fmla="*/ 1042030 h 5588591"/>
                  <a:gd name="csX384" fmla="*/ 1781860 w 5161948"/>
                  <a:gd name="csY384" fmla="*/ 1803526 h 5588591"/>
                  <a:gd name="csX385" fmla="*/ 1769451 w 5161948"/>
                  <a:gd name="csY385" fmla="*/ 1840820 h 5588591"/>
                  <a:gd name="csX386" fmla="*/ 1680518 w 5161948"/>
                  <a:gd name="csY386" fmla="*/ 1913341 h 5588591"/>
                  <a:gd name="csX387" fmla="*/ 1554225 w 5161948"/>
                  <a:gd name="csY387" fmla="*/ 1862903 h 5588591"/>
                  <a:gd name="csX388" fmla="*/ 1513395 w 5161948"/>
                  <a:gd name="csY388" fmla="*/ 1791584 h 5588591"/>
                  <a:gd name="csX389" fmla="*/ 1461823 w 5161948"/>
                  <a:gd name="csY389" fmla="*/ 1818804 h 5588591"/>
                  <a:gd name="csX390" fmla="*/ 1267880 w 5161948"/>
                  <a:gd name="csY390" fmla="*/ 2043370 h 5588591"/>
                  <a:gd name="csX391" fmla="*/ 1232654 w 5161948"/>
                  <a:gd name="csY391" fmla="*/ 2225705 h 5588591"/>
                  <a:gd name="csX392" fmla="*/ 1254270 w 5161948"/>
                  <a:gd name="csY392" fmla="*/ 2461413 h 5588591"/>
                  <a:gd name="csX393" fmla="*/ 1347939 w 5161948"/>
                  <a:gd name="csY393" fmla="*/ 2661094 h 5588591"/>
                  <a:gd name="csX394" fmla="*/ 1365952 w 5161948"/>
                  <a:gd name="csY394" fmla="*/ 2678440 h 5588591"/>
                  <a:gd name="csX395" fmla="*/ 1367287 w 5161948"/>
                  <a:gd name="csY395" fmla="*/ 2663495 h 5588591"/>
                  <a:gd name="csX396" fmla="*/ 1348406 w 5161948"/>
                  <a:gd name="csY396" fmla="*/ 2294022 h 5588591"/>
                  <a:gd name="csX397" fmla="*/ 1322654 w 5161948"/>
                  <a:gd name="csY397" fmla="*/ 2041302 h 5588591"/>
                  <a:gd name="csX398" fmla="*/ 1335997 w 5161948"/>
                  <a:gd name="csY398" fmla="*/ 2019219 h 5588591"/>
                  <a:gd name="csX399" fmla="*/ 1359214 w 5161948"/>
                  <a:gd name="csY399" fmla="*/ 2030160 h 5588591"/>
                  <a:gd name="csX400" fmla="*/ 1368421 w 5161948"/>
                  <a:gd name="csY400" fmla="*/ 2065320 h 5588591"/>
                  <a:gd name="csX401" fmla="*/ 1382965 w 5161948"/>
                  <a:gd name="csY401" fmla="*/ 2197284 h 5588591"/>
                  <a:gd name="csX402" fmla="*/ 1408184 w 5161948"/>
                  <a:gd name="csY402" fmla="*/ 2492703 h 5588591"/>
                  <a:gd name="csX403" fmla="*/ 1412387 w 5161948"/>
                  <a:gd name="csY403" fmla="*/ 2567291 h 5588591"/>
                  <a:gd name="csX404" fmla="*/ 1442876 w 5161948"/>
                  <a:gd name="csY404" fmla="*/ 2567291 h 5588591"/>
                  <a:gd name="csX405" fmla="*/ 1741830 w 5161948"/>
                  <a:gd name="csY405" fmla="*/ 2552213 h 5588591"/>
                  <a:gd name="csX406" fmla="*/ 1927835 w 5161948"/>
                  <a:gd name="csY406" fmla="*/ 2540138 h 5588591"/>
                  <a:gd name="csX407" fmla="*/ 1956856 w 5161948"/>
                  <a:gd name="csY407" fmla="*/ 2534066 h 5588591"/>
                  <a:gd name="csX408" fmla="*/ 1968598 w 5161948"/>
                  <a:gd name="csY408" fmla="*/ 2162592 h 5588591"/>
                  <a:gd name="csX409" fmla="*/ 1934840 w 5161948"/>
                  <a:gd name="csY409" fmla="*/ 2162592 h 5588591"/>
                  <a:gd name="csX410" fmla="*/ 1892542 w 5161948"/>
                  <a:gd name="csY410" fmla="*/ 2163993 h 5588591"/>
                  <a:gd name="csX411" fmla="*/ 1856982 w 5161948"/>
                  <a:gd name="csY411" fmla="*/ 2124363 h 5588591"/>
                  <a:gd name="csX412" fmla="*/ 1858116 w 5161948"/>
                  <a:gd name="csY412" fmla="*/ 2113155 h 5588591"/>
                  <a:gd name="csX413" fmla="*/ 1850311 w 5161948"/>
                  <a:gd name="csY413" fmla="*/ 2087870 h 5588591"/>
                  <a:gd name="csX414" fmla="*/ 1842838 w 5161948"/>
                  <a:gd name="csY414" fmla="*/ 2043771 h 5588591"/>
                  <a:gd name="csX415" fmla="*/ 1844373 w 5161948"/>
                  <a:gd name="csY415" fmla="*/ 2028359 h 5588591"/>
                  <a:gd name="csX416" fmla="*/ 1842838 w 5161948"/>
                  <a:gd name="csY416" fmla="*/ 1987662 h 5588591"/>
                  <a:gd name="csX417" fmla="*/ 1840437 w 5161948"/>
                  <a:gd name="csY417" fmla="*/ 1971917 h 5588591"/>
                  <a:gd name="csX418" fmla="*/ 1848042 w 5161948"/>
                  <a:gd name="csY418" fmla="*/ 1919612 h 5588591"/>
                  <a:gd name="csX419" fmla="*/ 1862519 w 5161948"/>
                  <a:gd name="csY419" fmla="*/ 1876313 h 5588591"/>
                  <a:gd name="csX420" fmla="*/ 1865455 w 5161948"/>
                  <a:gd name="csY420" fmla="*/ 1836951 h 5588591"/>
                  <a:gd name="csX421" fmla="*/ 1781993 w 5161948"/>
                  <a:gd name="csY421" fmla="*/ 1803726 h 5588591"/>
                  <a:gd name="csX422" fmla="*/ 473226 w 5161948"/>
                  <a:gd name="csY422" fmla="*/ 1841087 h 5588591"/>
                  <a:gd name="csX423" fmla="*/ 583107 w 5161948"/>
                  <a:gd name="csY423" fmla="*/ 1802259 h 5588591"/>
                  <a:gd name="csX424" fmla="*/ 586576 w 5161948"/>
                  <a:gd name="csY424" fmla="*/ 1769434 h 5588591"/>
                  <a:gd name="csX425" fmla="*/ 470824 w 5161948"/>
                  <a:gd name="csY425" fmla="*/ 1592437 h 5588591"/>
                  <a:gd name="csX426" fmla="*/ 242188 w 5161948"/>
                  <a:gd name="csY426" fmla="*/ 1193342 h 5588591"/>
                  <a:gd name="csX427" fmla="*/ 222841 w 5161948"/>
                  <a:gd name="csY427" fmla="*/ 1160384 h 5588591"/>
                  <a:gd name="csX428" fmla="*/ 129505 w 5161948"/>
                  <a:gd name="csY428" fmla="*/ 1224165 h 5588591"/>
                  <a:gd name="csX429" fmla="*/ 132574 w 5161948"/>
                  <a:gd name="csY429" fmla="*/ 1229769 h 5588591"/>
                  <a:gd name="csX430" fmla="*/ 150053 w 5161948"/>
                  <a:gd name="csY430" fmla="*/ 1224231 h 5588591"/>
                  <a:gd name="csX431" fmla="*/ 186280 w 5161948"/>
                  <a:gd name="csY431" fmla="*/ 1246047 h 5588591"/>
                  <a:gd name="csX432" fmla="*/ 216169 w 5161948"/>
                  <a:gd name="csY432" fmla="*/ 1280073 h 5588591"/>
                  <a:gd name="csX433" fmla="*/ 237385 w 5161948"/>
                  <a:gd name="csY433" fmla="*/ 1287145 h 5588591"/>
                  <a:gd name="csX434" fmla="*/ 249861 w 5161948"/>
                  <a:gd name="csY434" fmla="*/ 1306892 h 5588591"/>
                  <a:gd name="csX435" fmla="*/ 232915 w 5161948"/>
                  <a:gd name="csY435" fmla="*/ 1325773 h 5588591"/>
                  <a:gd name="csX436" fmla="*/ 197622 w 5161948"/>
                  <a:gd name="csY436" fmla="*/ 1320636 h 5588591"/>
                  <a:gd name="csX437" fmla="*/ 142114 w 5161948"/>
                  <a:gd name="csY437" fmla="*/ 1280473 h 5588591"/>
                  <a:gd name="csX438" fmla="*/ 87874 w 5161948"/>
                  <a:gd name="csY438" fmla="*/ 1295818 h 5588591"/>
                  <a:gd name="csX439" fmla="*/ 112292 w 5161948"/>
                  <a:gd name="csY439" fmla="*/ 1317834 h 5588591"/>
                  <a:gd name="csX440" fmla="*/ 161195 w 5161948"/>
                  <a:gd name="csY440" fmla="*/ 1326907 h 5588591"/>
                  <a:gd name="csX441" fmla="*/ 192018 w 5161948"/>
                  <a:gd name="csY441" fmla="*/ 1345254 h 5588591"/>
                  <a:gd name="csX442" fmla="*/ 211099 w 5161948"/>
                  <a:gd name="csY442" fmla="*/ 1391288 h 5588591"/>
                  <a:gd name="csX443" fmla="*/ 437066 w 5161948"/>
                  <a:gd name="csY443" fmla="*/ 1778841 h 5588591"/>
                  <a:gd name="csX444" fmla="*/ 473226 w 5161948"/>
                  <a:gd name="csY444" fmla="*/ 1841087 h 5588591"/>
                  <a:gd name="csX445" fmla="*/ 1376027 w 5161948"/>
                  <a:gd name="csY445" fmla="*/ 1287345 h 5588591"/>
                  <a:gd name="csX446" fmla="*/ 1350941 w 5161948"/>
                  <a:gd name="csY446" fmla="*/ 1263527 h 5588591"/>
                  <a:gd name="csX447" fmla="*/ 1350941 w 5161948"/>
                  <a:gd name="csY447" fmla="*/ 1235506 h 5588591"/>
                  <a:gd name="csX448" fmla="*/ 1376760 w 5161948"/>
                  <a:gd name="csY448" fmla="*/ 1233438 h 5588591"/>
                  <a:gd name="csX449" fmla="*/ 1403113 w 5161948"/>
                  <a:gd name="csY449" fmla="*/ 1249717 h 5588591"/>
                  <a:gd name="csX450" fmla="*/ 1440341 w 5161948"/>
                  <a:gd name="csY450" fmla="*/ 1249183 h 5588591"/>
                  <a:gd name="csX451" fmla="*/ 1447479 w 5161948"/>
                  <a:gd name="csY451" fmla="*/ 1232704 h 5588591"/>
                  <a:gd name="csX452" fmla="*/ 1434336 w 5161948"/>
                  <a:gd name="csY452" fmla="*/ 1220962 h 5588591"/>
                  <a:gd name="csX453" fmla="*/ 1400578 w 5161948"/>
                  <a:gd name="csY453" fmla="*/ 1218827 h 5588591"/>
                  <a:gd name="csX454" fmla="*/ 1361883 w 5161948"/>
                  <a:gd name="csY454" fmla="*/ 1211755 h 5588591"/>
                  <a:gd name="csX455" fmla="*/ 1345804 w 5161948"/>
                  <a:gd name="csY455" fmla="*/ 1185803 h 5588591"/>
                  <a:gd name="csX456" fmla="*/ 1372024 w 5161948"/>
                  <a:gd name="csY456" fmla="*/ 1169391 h 5588591"/>
                  <a:gd name="csX457" fmla="*/ 1385901 w 5161948"/>
                  <a:gd name="csY457" fmla="*/ 1171926 h 5588591"/>
                  <a:gd name="csX458" fmla="*/ 1429600 w 5161948"/>
                  <a:gd name="csY458" fmla="*/ 1175195 h 5588591"/>
                  <a:gd name="csX459" fmla="*/ 1330393 w 5161948"/>
                  <a:gd name="csY459" fmla="*/ 1141637 h 5588591"/>
                  <a:gd name="csX460" fmla="*/ 1224715 w 5161948"/>
                  <a:gd name="csY460" fmla="*/ 1352526 h 5588591"/>
                  <a:gd name="csX461" fmla="*/ 976598 w 5161948"/>
                  <a:gd name="csY461" fmla="*/ 1792118 h 5588591"/>
                  <a:gd name="csX462" fmla="*/ 970994 w 5161948"/>
                  <a:gd name="csY462" fmla="*/ 1829145 h 5588591"/>
                  <a:gd name="csX463" fmla="*/ 1044515 w 5161948"/>
                  <a:gd name="csY463" fmla="*/ 1923748 h 5588591"/>
                  <a:gd name="csX464" fmla="*/ 1052588 w 5161948"/>
                  <a:gd name="csY464" fmla="*/ 1912007 h 5588591"/>
                  <a:gd name="csX465" fmla="*/ 1266612 w 5161948"/>
                  <a:gd name="csY465" fmla="*/ 1489027 h 5588591"/>
                  <a:gd name="csX466" fmla="*/ 1328725 w 5161948"/>
                  <a:gd name="csY466" fmla="*/ 1371940 h 5588591"/>
                  <a:gd name="csX467" fmla="*/ 1376027 w 5161948"/>
                  <a:gd name="csY467" fmla="*/ 1287411 h 5588591"/>
                  <a:gd name="csX468" fmla="*/ 2896951 w 5161948"/>
                  <a:gd name="csY468" fmla="*/ 788709 h 5588591"/>
                  <a:gd name="csX469" fmla="*/ 2963800 w 5161948"/>
                  <a:gd name="csY469" fmla="*/ 777768 h 5588591"/>
                  <a:gd name="csX470" fmla="*/ 2995224 w 5161948"/>
                  <a:gd name="csY470" fmla="*/ 749547 h 5588591"/>
                  <a:gd name="csX471" fmla="*/ 3047462 w 5161948"/>
                  <a:gd name="csY471" fmla="*/ 753817 h 5588591"/>
                  <a:gd name="csX472" fmla="*/ 3113111 w 5161948"/>
                  <a:gd name="csY472" fmla="*/ 793179 h 5588591"/>
                  <a:gd name="csX473" fmla="*/ 3188633 w 5161948"/>
                  <a:gd name="csY473" fmla="*/ 699777 h 5588591"/>
                  <a:gd name="csX474" fmla="*/ 3093496 w 5161948"/>
                  <a:gd name="csY474" fmla="*/ 584825 h 5588591"/>
                  <a:gd name="csX475" fmla="*/ 2850250 w 5161948"/>
                  <a:gd name="csY475" fmla="*/ 576219 h 5588591"/>
                  <a:gd name="csX476" fmla="*/ 2754045 w 5161948"/>
                  <a:gd name="csY476" fmla="*/ 668621 h 5588591"/>
                  <a:gd name="csX477" fmla="*/ 2748441 w 5161948"/>
                  <a:gd name="csY477" fmla="*/ 755885 h 5588591"/>
                  <a:gd name="csX478" fmla="*/ 2800880 w 5161948"/>
                  <a:gd name="csY478" fmla="*/ 788709 h 5588591"/>
                  <a:gd name="csX479" fmla="*/ 2866262 w 5161948"/>
                  <a:gd name="csY479" fmla="*/ 753550 h 5588591"/>
                  <a:gd name="csX480" fmla="*/ 2939916 w 5161948"/>
                  <a:gd name="csY480" fmla="*/ 668087 h 5588591"/>
                  <a:gd name="csX481" fmla="*/ 2980279 w 5161948"/>
                  <a:gd name="csY481" fmla="*/ 655811 h 5588591"/>
                  <a:gd name="csX482" fmla="*/ 2971006 w 5161948"/>
                  <a:gd name="csY482" fmla="*/ 697575 h 5588591"/>
                  <a:gd name="csX483" fmla="*/ 2916699 w 5161948"/>
                  <a:gd name="csY483" fmla="*/ 758821 h 5588591"/>
                  <a:gd name="csX484" fmla="*/ 2896951 w 5161948"/>
                  <a:gd name="csY484" fmla="*/ 788843 h 5588591"/>
                  <a:gd name="csX485" fmla="*/ 2049391 w 5161948"/>
                  <a:gd name="csY485" fmla="*/ 4161336 h 5588591"/>
                  <a:gd name="csX486" fmla="*/ 2242867 w 5161948"/>
                  <a:gd name="csY486" fmla="*/ 4292166 h 5588591"/>
                  <a:gd name="csX487" fmla="*/ 2330532 w 5161948"/>
                  <a:gd name="csY487" fmla="*/ 3650692 h 5588591"/>
                  <a:gd name="csX488" fmla="*/ 2324061 w 5161948"/>
                  <a:gd name="csY488" fmla="*/ 3648490 h 5588591"/>
                  <a:gd name="csX489" fmla="*/ 2049391 w 5161948"/>
                  <a:gd name="csY489" fmla="*/ 4161403 h 5588591"/>
                  <a:gd name="csX490" fmla="*/ 2655039 w 5161948"/>
                  <a:gd name="csY490" fmla="*/ 4880268 h 5588591"/>
                  <a:gd name="csX491" fmla="*/ 2661977 w 5161948"/>
                  <a:gd name="csY491" fmla="*/ 4864456 h 5588591"/>
                  <a:gd name="csX492" fmla="*/ 2717285 w 5161948"/>
                  <a:gd name="csY492" fmla="*/ 4587518 h 5588591"/>
                  <a:gd name="csX493" fmla="*/ 2707544 w 5161948"/>
                  <a:gd name="csY493" fmla="*/ 4560165 h 5588591"/>
                  <a:gd name="csX494" fmla="*/ 2432141 w 5161948"/>
                  <a:gd name="csY494" fmla="*/ 4393241 h 5588591"/>
                  <a:gd name="csX495" fmla="*/ 2327797 w 5161948"/>
                  <a:gd name="csY495" fmla="*/ 4374827 h 5588591"/>
                  <a:gd name="csX496" fmla="*/ 2654972 w 5161948"/>
                  <a:gd name="csY496" fmla="*/ 4880268 h 5588591"/>
                  <a:gd name="csX497" fmla="*/ 3405260 w 5161948"/>
                  <a:gd name="csY497" fmla="*/ 4196496 h 5588591"/>
                  <a:gd name="csX498" fmla="*/ 3176558 w 5161948"/>
                  <a:gd name="csY498" fmla="*/ 4151529 h 5588591"/>
                  <a:gd name="csX499" fmla="*/ 3301584 w 5161948"/>
                  <a:gd name="csY499" fmla="*/ 4448081 h 5588591"/>
                  <a:gd name="csX500" fmla="*/ 3364096 w 5161948"/>
                  <a:gd name="csY500" fmla="*/ 4503923 h 5588591"/>
                  <a:gd name="csX501" fmla="*/ 3416935 w 5161948"/>
                  <a:gd name="csY501" fmla="*/ 4520335 h 5588591"/>
                  <a:gd name="csX502" fmla="*/ 3477047 w 5161948"/>
                  <a:gd name="csY502" fmla="*/ 4465495 h 5588591"/>
                  <a:gd name="csX503" fmla="*/ 3468374 w 5161948"/>
                  <a:gd name="csY503" fmla="*/ 4398845 h 5588591"/>
                  <a:gd name="csX504" fmla="*/ 3405260 w 5161948"/>
                  <a:gd name="csY504" fmla="*/ 4196429 h 5588591"/>
                  <a:gd name="csX505" fmla="*/ 499712 w 5161948"/>
                  <a:gd name="csY505" fmla="*/ 3448609 h 5588591"/>
                  <a:gd name="csX506" fmla="*/ 605524 w 5161948"/>
                  <a:gd name="csY506" fmla="*/ 3112027 h 5588591"/>
                  <a:gd name="csX507" fmla="*/ 521395 w 5161948"/>
                  <a:gd name="csY507" fmla="*/ 3042909 h 5588591"/>
                  <a:gd name="csX508" fmla="*/ 452477 w 5161948"/>
                  <a:gd name="csY508" fmla="*/ 3029900 h 5588591"/>
                  <a:gd name="csX509" fmla="*/ 381291 w 5161948"/>
                  <a:gd name="csY509" fmla="*/ 3440537 h 5588591"/>
                  <a:gd name="csX510" fmla="*/ 499645 w 5161948"/>
                  <a:gd name="csY510" fmla="*/ 3448743 h 5588591"/>
                  <a:gd name="csX511" fmla="*/ 4953005 w 5161948"/>
                  <a:gd name="csY511" fmla="*/ 531853 h 5588591"/>
                  <a:gd name="csX512" fmla="*/ 4942196 w 5161948"/>
                  <a:gd name="csY512" fmla="*/ 467071 h 5588591"/>
                  <a:gd name="csX513" fmla="*/ 4841856 w 5161948"/>
                  <a:gd name="csY513" fmla="*/ 407427 h 5588591"/>
                  <a:gd name="csX514" fmla="*/ 4821040 w 5161948"/>
                  <a:gd name="csY514" fmla="*/ 385011 h 5588591"/>
                  <a:gd name="csX515" fmla="*/ 4823042 w 5161948"/>
                  <a:gd name="csY515" fmla="*/ 362194 h 5588591"/>
                  <a:gd name="csX516" fmla="*/ 4845325 w 5161948"/>
                  <a:gd name="csY516" fmla="*/ 356590 h 5588591"/>
                  <a:gd name="csX517" fmla="*/ 4869210 w 5161948"/>
                  <a:gd name="csY517" fmla="*/ 370934 h 5588591"/>
                  <a:gd name="csX518" fmla="*/ 4937994 w 5161948"/>
                  <a:gd name="csY518" fmla="*/ 415033 h 5588591"/>
                  <a:gd name="csX519" fmla="*/ 4971952 w 5161948"/>
                  <a:gd name="csY519" fmla="*/ 416234 h 5588591"/>
                  <a:gd name="csX520" fmla="*/ 4959143 w 5161948"/>
                  <a:gd name="csY520" fmla="*/ 393484 h 5588591"/>
                  <a:gd name="csX521" fmla="*/ 4862471 w 5161948"/>
                  <a:gd name="csY521" fmla="*/ 302683 h 5588591"/>
                  <a:gd name="csX522" fmla="*/ 4820840 w 5161948"/>
                  <a:gd name="csY522" fmla="*/ 291875 h 5588591"/>
                  <a:gd name="csX523" fmla="*/ 4789017 w 5161948"/>
                  <a:gd name="csY523" fmla="*/ 303017 h 5588591"/>
                  <a:gd name="csX524" fmla="*/ 4646311 w 5161948"/>
                  <a:gd name="csY524" fmla="*/ 411564 h 5588591"/>
                  <a:gd name="csX525" fmla="*/ 4738446 w 5161948"/>
                  <a:gd name="csY525" fmla="*/ 535255 h 5588591"/>
                  <a:gd name="csX526" fmla="*/ 4808298 w 5161948"/>
                  <a:gd name="csY526" fmla="*/ 580155 h 5588591"/>
                  <a:gd name="csX527" fmla="*/ 4953005 w 5161948"/>
                  <a:gd name="csY527" fmla="*/ 531786 h 5588591"/>
                  <a:gd name="csX528" fmla="*/ 939170 w 5161948"/>
                  <a:gd name="csY528" fmla="*/ 566879 h 5588591"/>
                  <a:gd name="csX529" fmla="*/ 1014026 w 5161948"/>
                  <a:gd name="csY529" fmla="*/ 613580 h 5588591"/>
                  <a:gd name="csX530" fmla="*/ 1140919 w 5161948"/>
                  <a:gd name="csY530" fmla="*/ 582557 h 5588591"/>
                  <a:gd name="csX531" fmla="*/ 1247331 w 5161948"/>
                  <a:gd name="csY531" fmla="*/ 448591 h 5588591"/>
                  <a:gd name="csX532" fmla="*/ 1100823 w 5161948"/>
                  <a:gd name="csY532" fmla="*/ 337709 h 5588591"/>
                  <a:gd name="csX533" fmla="*/ 1071535 w 5161948"/>
                  <a:gd name="csY533" fmla="*/ 327769 h 5588591"/>
                  <a:gd name="csX534" fmla="*/ 1032306 w 5161948"/>
                  <a:gd name="csY534" fmla="*/ 336708 h 5588591"/>
                  <a:gd name="csX535" fmla="*/ 931231 w 5161948"/>
                  <a:gd name="csY535" fmla="*/ 431112 h 5588591"/>
                  <a:gd name="csX536" fmla="*/ 928229 w 5161948"/>
                  <a:gd name="csY536" fmla="*/ 460200 h 5588591"/>
                  <a:gd name="csX537" fmla="*/ 961186 w 5161948"/>
                  <a:gd name="csY537" fmla="*/ 447724 h 5588591"/>
                  <a:gd name="csX538" fmla="*/ 1020163 w 5161948"/>
                  <a:gd name="csY538" fmla="*/ 409095 h 5588591"/>
                  <a:gd name="csX539" fmla="*/ 1040979 w 5161948"/>
                  <a:gd name="csY539" fmla="*/ 394551 h 5588591"/>
                  <a:gd name="csX540" fmla="*/ 1069467 w 5161948"/>
                  <a:gd name="csY540" fmla="*/ 397153 h 5588591"/>
                  <a:gd name="csX541" fmla="*/ 1067332 w 5161948"/>
                  <a:gd name="csY541" fmla="*/ 427576 h 5588591"/>
                  <a:gd name="csX542" fmla="*/ 1044181 w 5161948"/>
                  <a:gd name="csY542" fmla="*/ 448124 h 5588591"/>
                  <a:gd name="csX543" fmla="*/ 949445 w 5161948"/>
                  <a:gd name="csY543" fmla="*/ 507501 h 5588591"/>
                  <a:gd name="csX544" fmla="*/ 939170 w 5161948"/>
                  <a:gd name="csY544" fmla="*/ 566879 h 5588591"/>
                  <a:gd name="csX545" fmla="*/ 945175 w 5161948"/>
                  <a:gd name="csY545" fmla="*/ 1566818 h 5588591"/>
                  <a:gd name="csX546" fmla="*/ 872988 w 5161948"/>
                  <a:gd name="csY546" fmla="*/ 1517448 h 5588591"/>
                  <a:gd name="csX547" fmla="*/ 788192 w 5161948"/>
                  <a:gd name="csY547" fmla="*/ 1507774 h 5588591"/>
                  <a:gd name="csX548" fmla="*/ 705664 w 5161948"/>
                  <a:gd name="csY548" fmla="*/ 1531792 h 5588591"/>
                  <a:gd name="csX549" fmla="*/ 643151 w 5161948"/>
                  <a:gd name="csY549" fmla="*/ 1587967 h 5588591"/>
                  <a:gd name="csX550" fmla="*/ 643085 w 5161948"/>
                  <a:gd name="csY550" fmla="*/ 1635202 h 5588591"/>
                  <a:gd name="csX551" fmla="*/ 745093 w 5161948"/>
                  <a:gd name="csY551" fmla="*/ 1794786 h 5588591"/>
                  <a:gd name="csX552" fmla="*/ 790594 w 5161948"/>
                  <a:gd name="csY552" fmla="*/ 1809731 h 5588591"/>
                  <a:gd name="csX553" fmla="*/ 909749 w 5161948"/>
                  <a:gd name="csY553" fmla="*/ 1765899 h 5588591"/>
                  <a:gd name="csX554" fmla="*/ 944708 w 5161948"/>
                  <a:gd name="csY554" fmla="*/ 1680769 h 5588591"/>
                  <a:gd name="csX555" fmla="*/ 945241 w 5161948"/>
                  <a:gd name="csY555" fmla="*/ 1566818 h 5588591"/>
                  <a:gd name="csX556" fmla="*/ 3232799 w 5161948"/>
                  <a:gd name="csY556" fmla="*/ 688835 h 5588591"/>
                  <a:gd name="csX557" fmla="*/ 3241206 w 5161948"/>
                  <a:gd name="csY557" fmla="*/ 686567 h 5588591"/>
                  <a:gd name="csX558" fmla="*/ 3245475 w 5161948"/>
                  <a:gd name="csY558" fmla="*/ 582890 h 5588591"/>
                  <a:gd name="csX559" fmla="*/ 3225327 w 5161948"/>
                  <a:gd name="csY559" fmla="*/ 507435 h 5588591"/>
                  <a:gd name="csX560" fmla="*/ 3061139 w 5161948"/>
                  <a:gd name="csY560" fmla="*/ 384344 h 5588591"/>
                  <a:gd name="csX561" fmla="*/ 2968604 w 5161948"/>
                  <a:gd name="csY561" fmla="*/ 380674 h 5588591"/>
                  <a:gd name="csX562" fmla="*/ 2883007 w 5161948"/>
                  <a:gd name="csY562" fmla="*/ 421838 h 5588591"/>
                  <a:gd name="csX563" fmla="*/ 2835772 w 5161948"/>
                  <a:gd name="csY563" fmla="*/ 533320 h 5588591"/>
                  <a:gd name="csX564" fmla="*/ 3069345 w 5161948"/>
                  <a:gd name="csY564" fmla="*/ 524047 h 5588591"/>
                  <a:gd name="csX565" fmla="*/ 3232866 w 5161948"/>
                  <a:gd name="csY565" fmla="*/ 688835 h 5588591"/>
                  <a:gd name="csX566" fmla="*/ 1617072 w 5161948"/>
                  <a:gd name="csY566" fmla="*/ 1418375 h 5588591"/>
                  <a:gd name="csX567" fmla="*/ 1474032 w 5161948"/>
                  <a:gd name="csY567" fmla="*/ 1561614 h 5588591"/>
                  <a:gd name="csX568" fmla="*/ 1509659 w 5161948"/>
                  <a:gd name="csY568" fmla="*/ 1674030 h 5588591"/>
                  <a:gd name="csX569" fmla="*/ 1613936 w 5161948"/>
                  <a:gd name="csY569" fmla="*/ 1760094 h 5588591"/>
                  <a:gd name="csX570" fmla="*/ 1791867 w 5161948"/>
                  <a:gd name="csY570" fmla="*/ 1654082 h 5588591"/>
                  <a:gd name="csX571" fmla="*/ 1814951 w 5161948"/>
                  <a:gd name="csY571" fmla="*/ 1549672 h 5588591"/>
                  <a:gd name="csX572" fmla="*/ 1817887 w 5161948"/>
                  <a:gd name="csY572" fmla="*/ 1512711 h 5588591"/>
                  <a:gd name="csX573" fmla="*/ 1617005 w 5161948"/>
                  <a:gd name="csY573" fmla="*/ 1418442 h 5588591"/>
                  <a:gd name="csX574" fmla="*/ 910949 w 5161948"/>
                  <a:gd name="csY574" fmla="*/ 3045044 h 5588591"/>
                  <a:gd name="csX575" fmla="*/ 837829 w 5161948"/>
                  <a:gd name="csY575" fmla="*/ 3076000 h 5588591"/>
                  <a:gd name="csX576" fmla="*/ 783455 w 5161948"/>
                  <a:gd name="csY576" fmla="*/ 3116430 h 5588591"/>
                  <a:gd name="csX577" fmla="*/ 763707 w 5161948"/>
                  <a:gd name="csY577" fmla="*/ 3153791 h 5588591"/>
                  <a:gd name="csX578" fmla="*/ 757636 w 5161948"/>
                  <a:gd name="csY578" fmla="*/ 3413517 h 5588591"/>
                  <a:gd name="csX579" fmla="*/ 759104 w 5161948"/>
                  <a:gd name="csY579" fmla="*/ 3434999 h 5588591"/>
                  <a:gd name="csX580" fmla="*/ 904478 w 5161948"/>
                  <a:gd name="csY580" fmla="*/ 3413517 h 5588591"/>
                  <a:gd name="csX581" fmla="*/ 910949 w 5161948"/>
                  <a:gd name="csY581" fmla="*/ 3045044 h 5588591"/>
                  <a:gd name="csX582" fmla="*/ 325984 w 5161948"/>
                  <a:gd name="csY582" fmla="*/ 2899070 h 5588591"/>
                  <a:gd name="csX583" fmla="*/ 251462 w 5161948"/>
                  <a:gd name="csY583" fmla="*/ 3078269 h 5588591"/>
                  <a:gd name="csX584" fmla="*/ 355138 w 5161948"/>
                  <a:gd name="csY584" fmla="*/ 3034837 h 5588591"/>
                  <a:gd name="csX585" fmla="*/ 397170 w 5161948"/>
                  <a:gd name="csY585" fmla="*/ 3006349 h 5588591"/>
                  <a:gd name="csX586" fmla="*/ 547214 w 5161948"/>
                  <a:gd name="csY586" fmla="*/ 3005882 h 5588591"/>
                  <a:gd name="csX587" fmla="*/ 610661 w 5161948"/>
                  <a:gd name="csY587" fmla="*/ 3057253 h 5588591"/>
                  <a:gd name="csX588" fmla="*/ 631076 w 5161948"/>
                  <a:gd name="csY588" fmla="*/ 3073198 h 5588591"/>
                  <a:gd name="csX589" fmla="*/ 626272 w 5161948"/>
                  <a:gd name="csY589" fmla="*/ 2877320 h 5588591"/>
                  <a:gd name="csX590" fmla="*/ 576435 w 5161948"/>
                  <a:gd name="csY590" fmla="*/ 2877520 h 5588591"/>
                  <a:gd name="csX591" fmla="*/ 325984 w 5161948"/>
                  <a:gd name="csY591" fmla="*/ 2899070 h 5588591"/>
                  <a:gd name="csX592" fmla="*/ 434530 w 5161948"/>
                  <a:gd name="csY592" fmla="*/ 2675971 h 5588591"/>
                  <a:gd name="csX593" fmla="*/ 355739 w 5161948"/>
                  <a:gd name="csY593" fmla="*/ 2850434 h 5588591"/>
                  <a:gd name="csX594" fmla="*/ 626472 w 5161948"/>
                  <a:gd name="csY594" fmla="*/ 2827083 h 5588591"/>
                  <a:gd name="csX595" fmla="*/ 626072 w 5161948"/>
                  <a:gd name="csY595" fmla="*/ 2683644 h 5588591"/>
                  <a:gd name="csX596" fmla="*/ 434464 w 5161948"/>
                  <a:gd name="csY596" fmla="*/ 2675971 h 5588591"/>
                  <a:gd name="csX597" fmla="*/ 674975 w 5161948"/>
                  <a:gd name="csY597" fmla="*/ 3109425 h 5588591"/>
                  <a:gd name="csX598" fmla="*/ 731217 w 5161948"/>
                  <a:gd name="csY598" fmla="*/ 3097216 h 5588591"/>
                  <a:gd name="csX599" fmla="*/ 797932 w 5161948"/>
                  <a:gd name="csY599" fmla="*/ 3050048 h 5588591"/>
                  <a:gd name="csX600" fmla="*/ 838296 w 5161948"/>
                  <a:gd name="csY600" fmla="*/ 2972791 h 5588591"/>
                  <a:gd name="csX601" fmla="*/ 836094 w 5161948"/>
                  <a:gd name="csY601" fmla="*/ 2878921 h 5588591"/>
                  <a:gd name="csX602" fmla="*/ 674975 w 5161948"/>
                  <a:gd name="csY602" fmla="*/ 2875652 h 5588591"/>
                  <a:gd name="csX603" fmla="*/ 674975 w 5161948"/>
                  <a:gd name="csY603" fmla="*/ 3109425 h 5588591"/>
                  <a:gd name="csX604" fmla="*/ 864648 w 5161948"/>
                  <a:gd name="csY604" fmla="*/ 2479426 h 5588591"/>
                  <a:gd name="csX605" fmla="*/ 872721 w 5161948"/>
                  <a:gd name="csY605" fmla="*/ 2647817 h 5588591"/>
                  <a:gd name="csX606" fmla="*/ 1019763 w 5161948"/>
                  <a:gd name="csY606" fmla="*/ 2654022 h 5588591"/>
                  <a:gd name="csX607" fmla="*/ 985338 w 5161948"/>
                  <a:gd name="csY607" fmla="*/ 2458277 h 5588591"/>
                  <a:gd name="csX608" fmla="*/ 864648 w 5161948"/>
                  <a:gd name="csY608" fmla="*/ 2479426 h 5588591"/>
                  <a:gd name="csX609" fmla="*/ 2772859 w 5161948"/>
                  <a:gd name="csY609" fmla="*/ 2326113 h 5588591"/>
                  <a:gd name="csX610" fmla="*/ 3119115 w 5161948"/>
                  <a:gd name="csY610" fmla="*/ 2292688 h 5588591"/>
                  <a:gd name="csX611" fmla="*/ 3091962 w 5161948"/>
                  <a:gd name="csY611" fmla="*/ 2231709 h 5588591"/>
                  <a:gd name="csX612" fmla="*/ 2803415 w 5161948"/>
                  <a:gd name="csY612" fmla="*/ 2242051 h 5588591"/>
                  <a:gd name="csX613" fmla="*/ 2772793 w 5161948"/>
                  <a:gd name="csY613" fmla="*/ 2326113 h 5588591"/>
                  <a:gd name="csX614" fmla="*/ 883929 w 5161948"/>
                  <a:gd name="csY614" fmla="*/ 2999477 h 5588591"/>
                  <a:gd name="csX615" fmla="*/ 977732 w 5161948"/>
                  <a:gd name="csY615" fmla="*/ 3000745 h 5588591"/>
                  <a:gd name="csX616" fmla="*/ 1064796 w 5161948"/>
                  <a:gd name="csY616" fmla="*/ 3033903 h 5588591"/>
                  <a:gd name="csX617" fmla="*/ 1049719 w 5161948"/>
                  <a:gd name="csY617" fmla="*/ 2875052 h 5588591"/>
                  <a:gd name="csX618" fmla="*/ 883996 w 5161948"/>
                  <a:gd name="csY618" fmla="*/ 2882724 h 5588591"/>
                  <a:gd name="csX619" fmla="*/ 883996 w 5161948"/>
                  <a:gd name="csY619" fmla="*/ 2999544 h 5588591"/>
                  <a:gd name="csX620" fmla="*/ 1321987 w 5161948"/>
                  <a:gd name="csY620" fmla="*/ 3809343 h 5588591"/>
                  <a:gd name="csX621" fmla="*/ 1323721 w 5161948"/>
                  <a:gd name="csY621" fmla="*/ 3812812 h 5588591"/>
                  <a:gd name="csX622" fmla="*/ 1593254 w 5161948"/>
                  <a:gd name="csY622" fmla="*/ 3812812 h 5588591"/>
                  <a:gd name="csX623" fmla="*/ 1588784 w 5161948"/>
                  <a:gd name="csY623" fmla="*/ 3696659 h 5588591"/>
                  <a:gd name="csX624" fmla="*/ 1560029 w 5161948"/>
                  <a:gd name="csY624" fmla="*/ 3694458 h 5588591"/>
                  <a:gd name="csX625" fmla="*/ 1478302 w 5161948"/>
                  <a:gd name="csY625" fmla="*/ 3696593 h 5588591"/>
                  <a:gd name="csX626" fmla="*/ 1448280 w 5161948"/>
                  <a:gd name="csY626" fmla="*/ 3712004 h 5588591"/>
                  <a:gd name="csX627" fmla="*/ 1338399 w 5161948"/>
                  <a:gd name="csY627" fmla="*/ 3800869 h 5588591"/>
                  <a:gd name="csX628" fmla="*/ 1321987 w 5161948"/>
                  <a:gd name="csY628" fmla="*/ 3809276 h 5588591"/>
                  <a:gd name="csX629" fmla="*/ 879593 w 5161948"/>
                  <a:gd name="csY629" fmla="*/ 2834355 h 5588591"/>
                  <a:gd name="csX630" fmla="*/ 1046183 w 5161948"/>
                  <a:gd name="csY630" fmla="*/ 2834355 h 5588591"/>
                  <a:gd name="csX631" fmla="*/ 1026902 w 5161948"/>
                  <a:gd name="csY631" fmla="*/ 2700323 h 5588591"/>
                  <a:gd name="csX632" fmla="*/ 874589 w 5161948"/>
                  <a:gd name="csY632" fmla="*/ 2693584 h 5588591"/>
                  <a:gd name="csX633" fmla="*/ 879660 w 5161948"/>
                  <a:gd name="csY633" fmla="*/ 2834288 h 5588591"/>
                  <a:gd name="csX634" fmla="*/ 832825 w 5161948"/>
                  <a:gd name="csY634" fmla="*/ 2830085 h 5588591"/>
                  <a:gd name="csX635" fmla="*/ 827087 w 5161948"/>
                  <a:gd name="csY635" fmla="*/ 2691249 h 5588591"/>
                  <a:gd name="csX636" fmla="*/ 677777 w 5161948"/>
                  <a:gd name="csY636" fmla="*/ 2686512 h 5588591"/>
                  <a:gd name="csX637" fmla="*/ 677777 w 5161948"/>
                  <a:gd name="csY637" fmla="*/ 2830019 h 5588591"/>
                  <a:gd name="csX638" fmla="*/ 832825 w 5161948"/>
                  <a:gd name="csY638" fmla="*/ 2830019 h 5588591"/>
                  <a:gd name="csX639" fmla="*/ 678444 w 5161948"/>
                  <a:gd name="csY639" fmla="*/ 2640612 h 5588591"/>
                  <a:gd name="csX640" fmla="*/ 826420 w 5161948"/>
                  <a:gd name="csY640" fmla="*/ 2645349 h 5588591"/>
                  <a:gd name="csX641" fmla="*/ 819615 w 5161948"/>
                  <a:gd name="csY641" fmla="*/ 2487499 h 5588591"/>
                  <a:gd name="csX642" fmla="*/ 678444 w 5161948"/>
                  <a:gd name="csY642" fmla="*/ 2512584 h 5588591"/>
                  <a:gd name="csX643" fmla="*/ 678444 w 5161948"/>
                  <a:gd name="csY643" fmla="*/ 2640612 h 5588591"/>
                  <a:gd name="csX644" fmla="*/ 2045922 w 5161948"/>
                  <a:gd name="csY644" fmla="*/ 3808075 h 5588591"/>
                  <a:gd name="csX645" fmla="*/ 2047857 w 5161948"/>
                  <a:gd name="csY645" fmla="*/ 3800803 h 5588591"/>
                  <a:gd name="csX646" fmla="*/ 1969666 w 5161948"/>
                  <a:gd name="csY646" fmla="*/ 3763842 h 5588591"/>
                  <a:gd name="csX647" fmla="*/ 1894143 w 5161948"/>
                  <a:gd name="csY647" fmla="*/ 3711470 h 5588591"/>
                  <a:gd name="csX648" fmla="*/ 1878732 w 5161948"/>
                  <a:gd name="csY648" fmla="*/ 3701663 h 5588591"/>
                  <a:gd name="csX649" fmla="*/ 1776323 w 5161948"/>
                  <a:gd name="csY649" fmla="*/ 3709869 h 5588591"/>
                  <a:gd name="csX650" fmla="*/ 1781927 w 5161948"/>
                  <a:gd name="csY650" fmla="*/ 3808676 h 5588591"/>
                  <a:gd name="csX651" fmla="*/ 2045922 w 5161948"/>
                  <a:gd name="csY651" fmla="*/ 3808075 h 5588591"/>
                  <a:gd name="csX652" fmla="*/ 2118776 w 5161948"/>
                  <a:gd name="csY652" fmla="*/ 2213696 h 5588591"/>
                  <a:gd name="csX653" fmla="*/ 2169146 w 5161948"/>
                  <a:gd name="csY653" fmla="*/ 2121895 h 5588591"/>
                  <a:gd name="csX654" fmla="*/ 2168012 w 5161948"/>
                  <a:gd name="csY654" fmla="*/ 2095742 h 5588591"/>
                  <a:gd name="csX655" fmla="*/ 2087086 w 5161948"/>
                  <a:gd name="csY655" fmla="*/ 1993000 h 5588591"/>
                  <a:gd name="csX656" fmla="*/ 2052193 w 5161948"/>
                  <a:gd name="csY656" fmla="*/ 1973052 h 5588591"/>
                  <a:gd name="csX657" fmla="*/ 2029376 w 5161948"/>
                  <a:gd name="csY657" fmla="*/ 2072325 h 5588591"/>
                  <a:gd name="csX658" fmla="*/ 2118842 w 5161948"/>
                  <a:gd name="csY658" fmla="*/ 2213696 h 5588591"/>
                  <a:gd name="csX659" fmla="*/ 3075283 w 5161948"/>
                  <a:gd name="csY659" fmla="*/ 2189812 h 5588591"/>
                  <a:gd name="csX660" fmla="*/ 3062674 w 5161948"/>
                  <a:gd name="csY660" fmla="*/ 2149315 h 5588591"/>
                  <a:gd name="csX661" fmla="*/ 3049731 w 5161948"/>
                  <a:gd name="csY661" fmla="*/ 2110954 h 5588591"/>
                  <a:gd name="csX662" fmla="*/ 2838708 w 5161948"/>
                  <a:gd name="csY662" fmla="*/ 2127966 h 5588591"/>
                  <a:gd name="csX663" fmla="*/ 2821695 w 5161948"/>
                  <a:gd name="csY663" fmla="*/ 2189812 h 5588591"/>
                  <a:gd name="csX664" fmla="*/ 3075216 w 5161948"/>
                  <a:gd name="csY664" fmla="*/ 2189812 h 5588591"/>
                  <a:gd name="csX665" fmla="*/ 676843 w 5161948"/>
                  <a:gd name="csY665" fmla="*/ 2466483 h 5588591"/>
                  <a:gd name="csX666" fmla="*/ 820282 w 5161948"/>
                  <a:gd name="csY666" fmla="*/ 2438129 h 5588591"/>
                  <a:gd name="csX667" fmla="*/ 813744 w 5161948"/>
                  <a:gd name="csY667" fmla="*/ 2333451 h 5588591"/>
                  <a:gd name="csX668" fmla="*/ 676843 w 5161948"/>
                  <a:gd name="csY668" fmla="*/ 2333451 h 5588591"/>
                  <a:gd name="csX669" fmla="*/ 676843 w 5161948"/>
                  <a:gd name="csY669" fmla="*/ 2466483 h 5588591"/>
                  <a:gd name="csX670" fmla="*/ 899608 w 5161948"/>
                  <a:gd name="csY670" fmla="*/ 1839620 h 5588591"/>
                  <a:gd name="csX671" fmla="*/ 877858 w 5161948"/>
                  <a:gd name="csY671" fmla="*/ 1847892 h 5588591"/>
                  <a:gd name="csX672" fmla="*/ 780987 w 5161948"/>
                  <a:gd name="csY672" fmla="*/ 1853496 h 5588591"/>
                  <a:gd name="csX673" fmla="*/ 692121 w 5161948"/>
                  <a:gd name="csY673" fmla="*/ 1818537 h 5588591"/>
                  <a:gd name="csX674" fmla="*/ 673240 w 5161948"/>
                  <a:gd name="csY674" fmla="*/ 1810798 h 5588591"/>
                  <a:gd name="csX675" fmla="*/ 679445 w 5161948"/>
                  <a:gd name="csY675" fmla="*/ 1841888 h 5588591"/>
                  <a:gd name="csX676" fmla="*/ 792729 w 5161948"/>
                  <a:gd name="csY676" fmla="*/ 1945498 h 5588591"/>
                  <a:gd name="csX677" fmla="*/ 846435 w 5161948"/>
                  <a:gd name="csY677" fmla="*/ 1933489 h 5588591"/>
                  <a:gd name="csX678" fmla="*/ 899541 w 5161948"/>
                  <a:gd name="csY678" fmla="*/ 1839620 h 5588591"/>
                  <a:gd name="csX679" fmla="*/ 630809 w 5161948"/>
                  <a:gd name="csY679" fmla="*/ 2521257 h 5588591"/>
                  <a:gd name="csX680" fmla="*/ 503982 w 5161948"/>
                  <a:gd name="csY680" fmla="*/ 2543140 h 5588591"/>
                  <a:gd name="csX681" fmla="*/ 490505 w 5161948"/>
                  <a:gd name="csY681" fmla="*/ 2551680 h 5588591"/>
                  <a:gd name="csX682" fmla="*/ 455813 w 5161948"/>
                  <a:gd name="csY682" fmla="*/ 2630805 h 5588591"/>
                  <a:gd name="csX683" fmla="*/ 630809 w 5161948"/>
                  <a:gd name="csY683" fmla="*/ 2638143 h 5588591"/>
                  <a:gd name="csX684" fmla="*/ 630809 w 5161948"/>
                  <a:gd name="csY684" fmla="*/ 2521257 h 5588591"/>
                  <a:gd name="csX685" fmla="*/ 1910889 w 5161948"/>
                  <a:gd name="csY685" fmla="*/ 2039768 h 5588591"/>
                  <a:gd name="csX686" fmla="*/ 1894743 w 5161948"/>
                  <a:gd name="csY686" fmla="*/ 2046706 h 5588591"/>
                  <a:gd name="csX687" fmla="*/ 1883335 w 5161948"/>
                  <a:gd name="csY687" fmla="*/ 2063652 h 5588591"/>
                  <a:gd name="csX688" fmla="*/ 1901148 w 5161948"/>
                  <a:gd name="csY688" fmla="*/ 2073059 h 5588591"/>
                  <a:gd name="csX689" fmla="*/ 1971200 w 5161948"/>
                  <a:gd name="csY689" fmla="*/ 2066521 h 5588591"/>
                  <a:gd name="csX690" fmla="*/ 1986878 w 5161948"/>
                  <a:gd name="csY690" fmla="*/ 2056180 h 5588591"/>
                  <a:gd name="csX691" fmla="*/ 2000555 w 5161948"/>
                  <a:gd name="csY691" fmla="*/ 1951769 h 5588591"/>
                  <a:gd name="csX692" fmla="*/ 1980807 w 5161948"/>
                  <a:gd name="csY692" fmla="*/ 1934557 h 5588591"/>
                  <a:gd name="csX693" fmla="*/ 1888072 w 5161948"/>
                  <a:gd name="csY693" fmla="*/ 1930954 h 5588591"/>
                  <a:gd name="csX694" fmla="*/ 1871460 w 5161948"/>
                  <a:gd name="csY694" fmla="*/ 1946632 h 5588591"/>
                  <a:gd name="csX695" fmla="*/ 1885537 w 5161948"/>
                  <a:gd name="csY695" fmla="*/ 1960843 h 5588591"/>
                  <a:gd name="csX696" fmla="*/ 1917027 w 5161948"/>
                  <a:gd name="csY696" fmla="*/ 1981391 h 5588591"/>
                  <a:gd name="csX697" fmla="*/ 1887538 w 5161948"/>
                  <a:gd name="csY697" fmla="*/ 1994334 h 5588591"/>
                  <a:gd name="csX698" fmla="*/ 1876196 w 5161948"/>
                  <a:gd name="csY698" fmla="*/ 2008011 h 5588591"/>
                  <a:gd name="csX699" fmla="*/ 1889073 w 5161948"/>
                  <a:gd name="csY699" fmla="*/ 2019486 h 5588591"/>
                  <a:gd name="csX700" fmla="*/ 1911022 w 5161948"/>
                  <a:gd name="csY700" fmla="*/ 2039834 h 5588591"/>
                  <a:gd name="csX701" fmla="*/ 580505 w 5161948"/>
                  <a:gd name="csY701" fmla="*/ 2334052 h 5588591"/>
                  <a:gd name="csX702" fmla="*/ 515057 w 5161948"/>
                  <a:gd name="csY702" fmla="*/ 2494971 h 5588591"/>
                  <a:gd name="csX703" fmla="*/ 632944 w 5161948"/>
                  <a:gd name="csY703" fmla="*/ 2474089 h 5588591"/>
                  <a:gd name="csX704" fmla="*/ 637414 w 5161948"/>
                  <a:gd name="csY704" fmla="*/ 2334119 h 5588591"/>
                  <a:gd name="csX705" fmla="*/ 580572 w 5161948"/>
                  <a:gd name="csY705" fmla="*/ 2334119 h 5588591"/>
                  <a:gd name="csX706" fmla="*/ 4999973 w 5161948"/>
                  <a:gd name="csY706" fmla="*/ 52231 h 5588591"/>
                  <a:gd name="csX707" fmla="*/ 4816904 w 5161948"/>
                  <a:gd name="csY707" fmla="*/ 241104 h 5588591"/>
                  <a:gd name="csX708" fmla="*/ 4885088 w 5161948"/>
                  <a:gd name="csY708" fmla="*/ 254648 h 5588591"/>
                  <a:gd name="csX709" fmla="*/ 4991033 w 5161948"/>
                  <a:gd name="csY709" fmla="*/ 106738 h 5588591"/>
                  <a:gd name="csX710" fmla="*/ 5000039 w 5161948"/>
                  <a:gd name="csY710" fmla="*/ 52298 h 5588591"/>
                  <a:gd name="csX711" fmla="*/ 892936 w 5161948"/>
                  <a:gd name="csY711" fmla="*/ 84188 h 5588591"/>
                  <a:gd name="csX712" fmla="*/ 1008421 w 5161948"/>
                  <a:gd name="csY712" fmla="*/ 290207 h 5588591"/>
                  <a:gd name="csX713" fmla="*/ 1079741 w 5161948"/>
                  <a:gd name="csY713" fmla="*/ 275396 h 5588591"/>
                  <a:gd name="csX714" fmla="*/ 893003 w 5161948"/>
                  <a:gd name="csY714" fmla="*/ 84122 h 5588591"/>
                  <a:gd name="csX715" fmla="*/ 2869397 w 5161948"/>
                  <a:gd name="csY715" fmla="*/ 2000138 h 5588591"/>
                  <a:gd name="csX716" fmla="*/ 2855987 w 5161948"/>
                  <a:gd name="csY716" fmla="*/ 2074660 h 5588591"/>
                  <a:gd name="csX717" fmla="*/ 3038322 w 5161948"/>
                  <a:gd name="csY717" fmla="*/ 2065520 h 5588591"/>
                  <a:gd name="csX718" fmla="*/ 3022711 w 5161948"/>
                  <a:gd name="csY718" fmla="*/ 1994201 h 5588591"/>
                  <a:gd name="csX719" fmla="*/ 2869397 w 5161948"/>
                  <a:gd name="csY719" fmla="*/ 2000205 h 5588591"/>
                  <a:gd name="csX720" fmla="*/ 2852385 w 5161948"/>
                  <a:gd name="csY720" fmla="*/ 849154 h 5588591"/>
                  <a:gd name="csX721" fmla="*/ 2847581 w 5161948"/>
                  <a:gd name="csY721" fmla="*/ 856026 h 5588591"/>
                  <a:gd name="csX722" fmla="*/ 2887010 w 5161948"/>
                  <a:gd name="csY722" fmla="*/ 907864 h 5588591"/>
                  <a:gd name="csX723" fmla="*/ 2934979 w 5161948"/>
                  <a:gd name="csY723" fmla="*/ 929614 h 5588591"/>
                  <a:gd name="csX724" fmla="*/ 3049264 w 5161948"/>
                  <a:gd name="csY724" fmla="*/ 849354 h 5588591"/>
                  <a:gd name="csX725" fmla="*/ 3047863 w 5161948"/>
                  <a:gd name="csY725" fmla="*/ 836745 h 5588591"/>
                  <a:gd name="csX726" fmla="*/ 3032918 w 5161948"/>
                  <a:gd name="csY726" fmla="*/ 835010 h 5588591"/>
                  <a:gd name="csX727" fmla="*/ 3005632 w 5161948"/>
                  <a:gd name="csY727" fmla="*/ 849754 h 5588591"/>
                  <a:gd name="csX728" fmla="*/ 2878271 w 5161948"/>
                  <a:gd name="csY728" fmla="*/ 855359 h 5588591"/>
                  <a:gd name="csX729" fmla="*/ 2852251 w 5161948"/>
                  <a:gd name="csY729" fmla="*/ 849154 h 5588591"/>
                  <a:gd name="csX730" fmla="*/ 858777 w 5161948"/>
                  <a:gd name="csY730" fmla="*/ 2331984 h 5588591"/>
                  <a:gd name="csX731" fmla="*/ 864648 w 5161948"/>
                  <a:gd name="csY731" fmla="*/ 2433659 h 5588591"/>
                  <a:gd name="csX732" fmla="*/ 977665 w 5161948"/>
                  <a:gd name="csY732" fmla="*/ 2410909 h 5588591"/>
                  <a:gd name="csX733" fmla="*/ 965523 w 5161948"/>
                  <a:gd name="csY733" fmla="*/ 2331984 h 5588591"/>
                  <a:gd name="csX734" fmla="*/ 858777 w 5161948"/>
                  <a:gd name="csY734" fmla="*/ 2331984 h 5588591"/>
                  <a:gd name="csX735" fmla="*/ 2830902 w 5161948"/>
                  <a:gd name="csY735" fmla="*/ 413699 h 5588591"/>
                  <a:gd name="csX736" fmla="*/ 2714750 w 5161948"/>
                  <a:gd name="csY736" fmla="*/ 643268 h 5588591"/>
                  <a:gd name="csX737" fmla="*/ 2759049 w 5161948"/>
                  <a:gd name="csY737" fmla="*/ 589295 h 5588591"/>
                  <a:gd name="csX738" fmla="*/ 2784868 w 5161948"/>
                  <a:gd name="csY738" fmla="*/ 543795 h 5588591"/>
                  <a:gd name="csX739" fmla="*/ 2830902 w 5161948"/>
                  <a:gd name="csY739" fmla="*/ 413632 h 5588591"/>
                  <a:gd name="csX740" fmla="*/ 3015038 w 5161948"/>
                  <a:gd name="csY740" fmla="*/ 1951769 h 5588591"/>
                  <a:gd name="csX741" fmla="*/ 3003964 w 5161948"/>
                  <a:gd name="csY741" fmla="*/ 1881784 h 5588591"/>
                  <a:gd name="csX742" fmla="*/ 2889479 w 5161948"/>
                  <a:gd name="csY742" fmla="*/ 1881784 h 5588591"/>
                  <a:gd name="csX743" fmla="*/ 2878070 w 5161948"/>
                  <a:gd name="csY743" fmla="*/ 1951769 h 5588591"/>
                  <a:gd name="csX744" fmla="*/ 3015105 w 5161948"/>
                  <a:gd name="csY744" fmla="*/ 1951769 h 5588591"/>
                  <a:gd name="csX745" fmla="*/ 2018502 w 5161948"/>
                  <a:gd name="csY745" fmla="*/ 2137773 h 5588591"/>
                  <a:gd name="csX746" fmla="*/ 2012630 w 5161948"/>
                  <a:gd name="csY746" fmla="*/ 2162058 h 5588591"/>
                  <a:gd name="csX747" fmla="*/ 2014966 w 5161948"/>
                  <a:gd name="csY747" fmla="*/ 2226172 h 5588591"/>
                  <a:gd name="csX748" fmla="*/ 2013565 w 5161948"/>
                  <a:gd name="csY748" fmla="*/ 2302228 h 5588591"/>
                  <a:gd name="csX749" fmla="*/ 2023839 w 5161948"/>
                  <a:gd name="csY749" fmla="*/ 2347128 h 5588591"/>
                  <a:gd name="csX750" fmla="*/ 2030844 w 5161948"/>
                  <a:gd name="csY750" fmla="*/ 2348329 h 5588591"/>
                  <a:gd name="csX751" fmla="*/ 2082482 w 5161948"/>
                  <a:gd name="csY751" fmla="*/ 2271939 h 5588591"/>
                  <a:gd name="csX752" fmla="*/ 2083817 w 5161948"/>
                  <a:gd name="csY752" fmla="*/ 2256061 h 5588591"/>
                  <a:gd name="csX753" fmla="*/ 2018568 w 5161948"/>
                  <a:gd name="csY753" fmla="*/ 2137707 h 5588591"/>
                  <a:gd name="csX754" fmla="*/ 2998560 w 5161948"/>
                  <a:gd name="csY754" fmla="*/ 1835483 h 5588591"/>
                  <a:gd name="csX755" fmla="*/ 2990153 w 5161948"/>
                  <a:gd name="csY755" fmla="*/ 1747418 h 5588591"/>
                  <a:gd name="csX756" fmla="*/ 2903689 w 5161948"/>
                  <a:gd name="csY756" fmla="*/ 1747418 h 5588591"/>
                  <a:gd name="csX757" fmla="*/ 2895683 w 5161948"/>
                  <a:gd name="csY757" fmla="*/ 1835483 h 5588591"/>
                  <a:gd name="csX758" fmla="*/ 2998493 w 5161948"/>
                  <a:gd name="csY758" fmla="*/ 1835483 h 5588591"/>
                  <a:gd name="csX759" fmla="*/ 1564232 w 5161948"/>
                  <a:gd name="csY759" fmla="*/ 1794319 h 5588591"/>
                  <a:gd name="csX760" fmla="*/ 1569503 w 5161948"/>
                  <a:gd name="csY760" fmla="*/ 1813600 h 5588591"/>
                  <a:gd name="csX761" fmla="*/ 1679051 w 5161948"/>
                  <a:gd name="csY761" fmla="*/ 1868307 h 5588591"/>
                  <a:gd name="csX762" fmla="*/ 1716211 w 5161948"/>
                  <a:gd name="csY762" fmla="*/ 1845024 h 5588591"/>
                  <a:gd name="csX763" fmla="*/ 1735359 w 5161948"/>
                  <a:gd name="csY763" fmla="*/ 1785379 h 5588591"/>
                  <a:gd name="csX764" fmla="*/ 1564299 w 5161948"/>
                  <a:gd name="csY764" fmla="*/ 1794319 h 5588591"/>
                  <a:gd name="csX765" fmla="*/ 2995357 w 5161948"/>
                  <a:gd name="csY765" fmla="*/ 1312697 h 5588591"/>
                  <a:gd name="csX766" fmla="*/ 2907092 w 5161948"/>
                  <a:gd name="csY766" fmla="*/ 1312697 h 5588591"/>
                  <a:gd name="csX767" fmla="*/ 2907092 w 5161948"/>
                  <a:gd name="csY767" fmla="*/ 1375677 h 5588591"/>
                  <a:gd name="csX768" fmla="*/ 2989219 w 5161948"/>
                  <a:gd name="csY768" fmla="*/ 1381414 h 5588591"/>
                  <a:gd name="csX769" fmla="*/ 2995357 w 5161948"/>
                  <a:gd name="csY769" fmla="*/ 1312763 h 5588591"/>
                  <a:gd name="csX770" fmla="*/ 2962066 w 5161948"/>
                  <a:gd name="csY770" fmla="*/ 228829 h 5588591"/>
                  <a:gd name="csX771" fmla="*/ 3021977 w 5161948"/>
                  <a:gd name="csY771" fmla="*/ 326234 h 5588591"/>
                  <a:gd name="csX772" fmla="*/ 3044727 w 5161948"/>
                  <a:gd name="csY772" fmla="*/ 331505 h 5588591"/>
                  <a:gd name="csX773" fmla="*/ 3060806 w 5161948"/>
                  <a:gd name="csY773" fmla="*/ 303017 h 5588591"/>
                  <a:gd name="csX774" fmla="*/ 3036454 w 5161948"/>
                  <a:gd name="csY774" fmla="*/ 237568 h 5588591"/>
                  <a:gd name="csX775" fmla="*/ 2962133 w 5161948"/>
                  <a:gd name="csY775" fmla="*/ 228829 h 5588591"/>
                  <a:gd name="csX776" fmla="*/ 2984282 w 5161948"/>
                  <a:gd name="csY776" fmla="*/ 1424112 h 5588591"/>
                  <a:gd name="csX777" fmla="*/ 2910494 w 5161948"/>
                  <a:gd name="csY777" fmla="*/ 1424112 h 5588591"/>
                  <a:gd name="csX778" fmla="*/ 2910494 w 5161948"/>
                  <a:gd name="csY778" fmla="*/ 1488827 h 5588591"/>
                  <a:gd name="csX779" fmla="*/ 2984282 w 5161948"/>
                  <a:gd name="csY779" fmla="*/ 1488827 h 5588591"/>
                  <a:gd name="csX780" fmla="*/ 2984282 w 5161948"/>
                  <a:gd name="csY780" fmla="*/ 1424112 h 5588591"/>
                  <a:gd name="csX781" fmla="*/ 3185298 w 5161948"/>
                  <a:gd name="csY781" fmla="*/ 1053972 h 5588591"/>
                  <a:gd name="csX782" fmla="*/ 3141398 w 5161948"/>
                  <a:gd name="csY782" fmla="*/ 1126693 h 5588591"/>
                  <a:gd name="csX783" fmla="*/ 3199308 w 5161948"/>
                  <a:gd name="csY783" fmla="*/ 1195610 h 5588591"/>
                  <a:gd name="csX784" fmla="*/ 3185231 w 5161948"/>
                  <a:gd name="csY784" fmla="*/ 1054039 h 5588591"/>
                  <a:gd name="csX785" fmla="*/ 4995103 w 5161948"/>
                  <a:gd name="csY785" fmla="*/ 489622 h 5588591"/>
                  <a:gd name="csX786" fmla="*/ 5116325 w 5161948"/>
                  <a:gd name="csY786" fmla="*/ 450793 h 5588591"/>
                  <a:gd name="csX787" fmla="*/ 4995103 w 5161948"/>
                  <a:gd name="csY787" fmla="*/ 489622 h 5588591"/>
                  <a:gd name="csX788" fmla="*/ 2984816 w 5161948"/>
                  <a:gd name="csY788" fmla="*/ 1642074 h 5588591"/>
                  <a:gd name="csX789" fmla="*/ 2944520 w 5161948"/>
                  <a:gd name="csY789" fmla="*/ 1642074 h 5588591"/>
                  <a:gd name="csX790" fmla="*/ 2908359 w 5161948"/>
                  <a:gd name="csY790" fmla="*/ 1643141 h 5588591"/>
                  <a:gd name="csX791" fmla="*/ 2908359 w 5161948"/>
                  <a:gd name="csY791" fmla="*/ 1701518 h 5588591"/>
                  <a:gd name="csX792" fmla="*/ 2984816 w 5161948"/>
                  <a:gd name="csY792" fmla="*/ 1701518 h 5588591"/>
                  <a:gd name="csX793" fmla="*/ 2984816 w 5161948"/>
                  <a:gd name="csY793" fmla="*/ 1642007 h 5588591"/>
                  <a:gd name="csX794" fmla="*/ 897339 w 5161948"/>
                  <a:gd name="csY794" fmla="*/ 525181 h 5588591"/>
                  <a:gd name="csX795" fmla="*/ 788526 w 5161948"/>
                  <a:gd name="csY795" fmla="*/ 477613 h 5588591"/>
                  <a:gd name="csX796" fmla="*/ 781854 w 5161948"/>
                  <a:gd name="csY796" fmla="*/ 501897 h 5588591"/>
                  <a:gd name="csX797" fmla="*/ 897339 w 5161948"/>
                  <a:gd name="csY797" fmla="*/ 525114 h 5588591"/>
                  <a:gd name="csX798" fmla="*/ 2982948 w 5161948"/>
                  <a:gd name="csY798" fmla="*/ 1534794 h 5588591"/>
                  <a:gd name="csX799" fmla="*/ 2911295 w 5161948"/>
                  <a:gd name="csY799" fmla="*/ 1534794 h 5588591"/>
                  <a:gd name="csX800" fmla="*/ 2911295 w 5161948"/>
                  <a:gd name="csY800" fmla="*/ 1596773 h 5588591"/>
                  <a:gd name="csX801" fmla="*/ 2982948 w 5161948"/>
                  <a:gd name="csY801" fmla="*/ 1600910 h 5588591"/>
                  <a:gd name="csX802" fmla="*/ 2982948 w 5161948"/>
                  <a:gd name="csY802" fmla="*/ 1534794 h 5588591"/>
                  <a:gd name="csX803" fmla="*/ 2982147 w 5161948"/>
                  <a:gd name="csY803" fmla="*/ 333773 h 5588591"/>
                  <a:gd name="csX804" fmla="*/ 2922437 w 5161948"/>
                  <a:gd name="csY804" fmla="*/ 254448 h 5588591"/>
                  <a:gd name="csX805" fmla="*/ 2915165 w 5161948"/>
                  <a:gd name="csY805" fmla="*/ 341779 h 5588591"/>
                  <a:gd name="csX806" fmla="*/ 2982147 w 5161948"/>
                  <a:gd name="csY806" fmla="*/ 333773 h 5588591"/>
                  <a:gd name="csX807" fmla="*/ 2707411 w 5161948"/>
                  <a:gd name="csY807" fmla="*/ 1071185 h 5588591"/>
                  <a:gd name="csX808" fmla="*/ 2678590 w 5161948"/>
                  <a:gd name="csY808" fmla="*/ 1188672 h 5588591"/>
                  <a:gd name="csX809" fmla="*/ 2744772 w 5161948"/>
                  <a:gd name="csY809" fmla="*/ 1134498 h 5588591"/>
                  <a:gd name="csX810" fmla="*/ 2707344 w 5161948"/>
                  <a:gd name="csY810" fmla="*/ 1071118 h 5588591"/>
                  <a:gd name="csX811" fmla="*/ 3248011 w 5161948"/>
                  <a:gd name="csY811" fmla="*/ 832875 h 5588591"/>
                  <a:gd name="csX812" fmla="*/ 3296580 w 5161948"/>
                  <a:gd name="csY812" fmla="*/ 774566 h 5588591"/>
                  <a:gd name="csX813" fmla="*/ 3272896 w 5161948"/>
                  <a:gd name="csY813" fmla="*/ 745010 h 5588591"/>
                  <a:gd name="csX814" fmla="*/ 3248144 w 5161948"/>
                  <a:gd name="csY814" fmla="*/ 760422 h 5588591"/>
                  <a:gd name="csX815" fmla="*/ 3248011 w 5161948"/>
                  <a:gd name="csY815" fmla="*/ 832809 h 5588591"/>
                  <a:gd name="csX816" fmla="*/ 4958208 w 5161948"/>
                  <a:gd name="csY816" fmla="*/ 334040 h 5588591"/>
                  <a:gd name="csX817" fmla="*/ 5005176 w 5161948"/>
                  <a:gd name="csY817" fmla="*/ 246975 h 5588591"/>
                  <a:gd name="csX818" fmla="*/ 4928787 w 5161948"/>
                  <a:gd name="csY818" fmla="*/ 301883 h 5588591"/>
                  <a:gd name="csX819" fmla="*/ 4958208 w 5161948"/>
                  <a:gd name="csY819" fmla="*/ 334040 h 5588591"/>
                  <a:gd name="csX820" fmla="*/ 965323 w 5161948"/>
                  <a:gd name="csY820" fmla="*/ 337442 h 5588591"/>
                  <a:gd name="csX821" fmla="*/ 881861 w 5161948"/>
                  <a:gd name="csY821" fmla="*/ 282735 h 5588591"/>
                  <a:gd name="csX822" fmla="*/ 930164 w 5161948"/>
                  <a:gd name="csY822" fmla="*/ 370333 h 5588591"/>
                  <a:gd name="csX823" fmla="*/ 965323 w 5161948"/>
                  <a:gd name="csY823" fmla="*/ 337376 h 5588591"/>
                  <a:gd name="csX824" fmla="*/ 894204 w 5161948"/>
                  <a:gd name="csY824" fmla="*/ 398354 h 5588591"/>
                  <a:gd name="csX825" fmla="*/ 837228 w 5161948"/>
                  <a:gd name="csY825" fmla="*/ 376071 h 5588591"/>
                  <a:gd name="csX826" fmla="*/ 818014 w 5161948"/>
                  <a:gd name="csY826" fmla="*/ 382009 h 5588591"/>
                  <a:gd name="csX827" fmla="*/ 820549 w 5161948"/>
                  <a:gd name="csY827" fmla="*/ 404692 h 5588591"/>
                  <a:gd name="csX828" fmla="*/ 873722 w 5161948"/>
                  <a:gd name="csY828" fmla="*/ 438651 h 5588591"/>
                  <a:gd name="csX829" fmla="*/ 894204 w 5161948"/>
                  <a:gd name="csY829" fmla="*/ 398287 h 5588591"/>
                  <a:gd name="csX830" fmla="*/ 5020521 w 5161948"/>
                  <a:gd name="csY830" fmla="*/ 406493 h 5588591"/>
                  <a:gd name="csX831" fmla="*/ 5067156 w 5161948"/>
                  <a:gd name="csY831" fmla="*/ 374737 h 5588591"/>
                  <a:gd name="csX832" fmla="*/ 5075896 w 5161948"/>
                  <a:gd name="csY832" fmla="*/ 347450 h 5588591"/>
                  <a:gd name="csX833" fmla="*/ 5048342 w 5161948"/>
                  <a:gd name="csY833" fmla="*/ 340912 h 5588591"/>
                  <a:gd name="csX834" fmla="*/ 5000106 w 5161948"/>
                  <a:gd name="csY834" fmla="*/ 367264 h 5588591"/>
                  <a:gd name="csX835" fmla="*/ 5020455 w 5161948"/>
                  <a:gd name="csY835" fmla="*/ 406493 h 5588591"/>
                  <a:gd name="csX836" fmla="*/ 2901221 w 5161948"/>
                  <a:gd name="csY836" fmla="*/ 1267063 h 5588591"/>
                  <a:gd name="csX837" fmla="*/ 3001161 w 5161948"/>
                  <a:gd name="csY837" fmla="*/ 1267063 h 5588591"/>
                  <a:gd name="csX838" fmla="*/ 3002896 w 5161948"/>
                  <a:gd name="csY838" fmla="*/ 1237975 h 5588591"/>
                  <a:gd name="csX839" fmla="*/ 2901221 w 5161948"/>
                  <a:gd name="csY839" fmla="*/ 1237975 h 5588591"/>
                  <a:gd name="csX840" fmla="*/ 2901221 w 5161948"/>
                  <a:gd name="csY840" fmla="*/ 1267063 h 5588591"/>
                  <a:gd name="csX841" fmla="*/ 1862386 w 5161948"/>
                  <a:gd name="csY841" fmla="*/ 1549005 h 5588591"/>
                  <a:gd name="csX842" fmla="*/ 1850711 w 5161948"/>
                  <a:gd name="csY842" fmla="*/ 1618523 h 5588591"/>
                  <a:gd name="csX843" fmla="*/ 1890474 w 5161948"/>
                  <a:gd name="csY843" fmla="*/ 1545936 h 5588591"/>
                  <a:gd name="csX844" fmla="*/ 1862386 w 5161948"/>
                  <a:gd name="csY844" fmla="*/ 1549005 h 5588591"/>
                  <a:gd name="csX845" fmla="*/ 1448747 w 5161948"/>
                  <a:gd name="csY845" fmla="*/ 1627930 h 5588591"/>
                  <a:gd name="csX846" fmla="*/ 1428732 w 5161948"/>
                  <a:gd name="csY846" fmla="*/ 1559546 h 5588591"/>
                  <a:gd name="csX847" fmla="*/ 1397909 w 5161948"/>
                  <a:gd name="csY847" fmla="*/ 1608382 h 5588591"/>
                  <a:gd name="csX848" fmla="*/ 1448747 w 5161948"/>
                  <a:gd name="csY848" fmla="*/ 1627930 h 5588591"/>
                  <a:gd name="csX849" fmla="*/ 2684594 w 5161948"/>
                  <a:gd name="csY849" fmla="*/ 750081 h 5588591"/>
                  <a:gd name="csX850" fmla="*/ 2639761 w 5161948"/>
                  <a:gd name="csY850" fmla="*/ 799918 h 5588591"/>
                  <a:gd name="csX851" fmla="*/ 2672252 w 5161948"/>
                  <a:gd name="csY851" fmla="*/ 820866 h 5588591"/>
                  <a:gd name="csX852" fmla="*/ 2684661 w 5161948"/>
                  <a:gd name="csY852" fmla="*/ 750081 h 5588591"/>
                  <a:gd name="csX853" fmla="*/ 121766 w 5161948"/>
                  <a:gd name="csY853" fmla="*/ 990792 h 5588591"/>
                  <a:gd name="csX854" fmla="*/ 197155 w 5161948"/>
                  <a:gd name="csY854" fmla="*/ 1125358 h 5588591"/>
                  <a:gd name="csX855" fmla="*/ 121766 w 5161948"/>
                  <a:gd name="csY855" fmla="*/ 990792 h 5588591"/>
                  <a:gd name="csX856" fmla="*/ 1349674 w 5161948"/>
                  <a:gd name="csY856" fmla="*/ 1100673 h 5588591"/>
                  <a:gd name="csX857" fmla="*/ 1353810 w 5161948"/>
                  <a:gd name="csY857" fmla="*/ 1106411 h 5588591"/>
                  <a:gd name="csX858" fmla="*/ 1368354 w 5161948"/>
                  <a:gd name="csY858" fmla="*/ 1099206 h 5588591"/>
                  <a:gd name="csX859" fmla="*/ 1396775 w 5161948"/>
                  <a:gd name="csY859" fmla="*/ 1009739 h 5588591"/>
                  <a:gd name="csX860" fmla="*/ 1390971 w 5161948"/>
                  <a:gd name="csY860" fmla="*/ 1007471 h 5588591"/>
                  <a:gd name="csX861" fmla="*/ 1349674 w 5161948"/>
                  <a:gd name="csY861" fmla="*/ 1100673 h 5588591"/>
                  <a:gd name="csX862" fmla="*/ 604256 w 5161948"/>
                  <a:gd name="csY862" fmla="*/ 1598375 h 5588591"/>
                  <a:gd name="csX863" fmla="*/ 577036 w 5161948"/>
                  <a:gd name="csY863" fmla="*/ 1616188 h 5588591"/>
                  <a:gd name="csX864" fmla="*/ 598919 w 5161948"/>
                  <a:gd name="csY864" fmla="*/ 1656484 h 5588591"/>
                  <a:gd name="csX865" fmla="*/ 604323 w 5161948"/>
                  <a:gd name="csY865" fmla="*/ 1598441 h 5588591"/>
                  <a:gd name="csX866" fmla="*/ 996079 w 5161948"/>
                  <a:gd name="csY866" fmla="*/ 1604112 h 5588591"/>
                  <a:gd name="csX867" fmla="*/ 996079 w 5161948"/>
                  <a:gd name="csY867" fmla="*/ 1658219 h 5588591"/>
                  <a:gd name="csX868" fmla="*/ 1024300 w 5161948"/>
                  <a:gd name="csY868" fmla="*/ 1617789 h 5588591"/>
                  <a:gd name="csX869" fmla="*/ 996079 w 5161948"/>
                  <a:gd name="csY869" fmla="*/ 1604112 h 5588591"/>
                  <a:gd name="csX870" fmla="*/ 154390 w 5161948"/>
                  <a:gd name="csY870" fmla="*/ 1154113 h 5588591"/>
                  <a:gd name="csX871" fmla="*/ 125769 w 5161948"/>
                  <a:gd name="csY871" fmla="*/ 1109480 h 5588591"/>
                  <a:gd name="csX872" fmla="*/ 115428 w 5161948"/>
                  <a:gd name="csY872" fmla="*/ 1121289 h 5588591"/>
                  <a:gd name="csX873" fmla="*/ 136577 w 5161948"/>
                  <a:gd name="csY873" fmla="*/ 1166455 h 5588591"/>
                  <a:gd name="csX874" fmla="*/ 154390 w 5161948"/>
                  <a:gd name="csY874" fmla="*/ 1154046 h 5588591"/>
                  <a:gd name="csX875" fmla="*/ 615865 w 5161948"/>
                  <a:gd name="csY875" fmla="*/ 1739679 h 5588591"/>
                  <a:gd name="csX876" fmla="*/ 588778 w 5161948"/>
                  <a:gd name="csY876" fmla="*/ 1701651 h 5588591"/>
                  <a:gd name="csX877" fmla="*/ 615865 w 5161948"/>
                  <a:gd name="csY877" fmla="*/ 1739679 h 5588591"/>
                  <a:gd name="csX878" fmla="*/ 1446545 w 5161948"/>
                  <a:gd name="csY878" fmla="*/ 1093802 h 5588591"/>
                  <a:gd name="csX879" fmla="*/ 1424729 w 5161948"/>
                  <a:gd name="csY879" fmla="*/ 1118820 h 5588591"/>
                  <a:gd name="csX880" fmla="*/ 1446545 w 5161948"/>
                  <a:gd name="csY880" fmla="*/ 1093802 h 5588591"/>
                  <a:gd name="csX881" fmla="*/ 80402 w 5161948"/>
                  <a:gd name="csY881" fmla="*/ 1154180 h 5588591"/>
                  <a:gd name="csX882" fmla="*/ 103352 w 5161948"/>
                  <a:gd name="csY882" fmla="*/ 1195944 h 5588591"/>
                  <a:gd name="csX883" fmla="*/ 80402 w 5161948"/>
                  <a:gd name="csY883" fmla="*/ 1154180 h 5588591"/>
                  <a:gd name="csX884" fmla="*/ 57051 w 5161948"/>
                  <a:gd name="csY884" fmla="*/ 1241311 h 5588591"/>
                  <a:gd name="csX885" fmla="*/ 64724 w 5161948"/>
                  <a:gd name="csY885" fmla="*/ 1237775 h 5588591"/>
                  <a:gd name="csX886" fmla="*/ 43041 w 5161948"/>
                  <a:gd name="csY886" fmla="*/ 1212423 h 5588591"/>
                  <a:gd name="csX887" fmla="*/ 56985 w 5161948"/>
                  <a:gd name="csY887" fmla="*/ 1241311 h 5588591"/>
                  <a:gd name="csX888" fmla="*/ 1498450 w 5161948"/>
                  <a:gd name="csY888" fmla="*/ 1133498 h 5588591"/>
                  <a:gd name="csX889" fmla="*/ 1475700 w 5161948"/>
                  <a:gd name="csY889" fmla="*/ 1157649 h 5588591"/>
                  <a:gd name="csX890" fmla="*/ 1498450 w 5161948"/>
                  <a:gd name="csY890" fmla="*/ 1133498 h 5588591"/>
                  <a:gd name="csX891" fmla="*/ 1515596 w 5161948"/>
                  <a:gd name="csY891" fmla="*/ 1200614 h 5588591"/>
                  <a:gd name="csX892" fmla="*/ 1512861 w 5161948"/>
                  <a:gd name="csY892" fmla="*/ 1195544 h 5588591"/>
                  <a:gd name="csX893" fmla="*/ 1493714 w 5161948"/>
                  <a:gd name="csY893" fmla="*/ 1204684 h 5588591"/>
                  <a:gd name="csX894" fmla="*/ 1496983 w 5161948"/>
                  <a:gd name="csY894" fmla="*/ 1210821 h 5588591"/>
                  <a:gd name="csX895" fmla="*/ 1515596 w 5161948"/>
                  <a:gd name="csY895" fmla="*/ 1200681 h 55885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  <a:cxn ang="0">
                    <a:pos x="csX708" y="csY708"/>
                  </a:cxn>
                  <a:cxn ang="0">
                    <a:pos x="csX709" y="csY709"/>
                  </a:cxn>
                  <a:cxn ang="0">
                    <a:pos x="csX710" y="csY710"/>
                  </a:cxn>
                  <a:cxn ang="0">
                    <a:pos x="csX711" y="csY711"/>
                  </a:cxn>
                  <a:cxn ang="0">
                    <a:pos x="csX712" y="csY712"/>
                  </a:cxn>
                  <a:cxn ang="0">
                    <a:pos x="csX713" y="csY713"/>
                  </a:cxn>
                  <a:cxn ang="0">
                    <a:pos x="csX714" y="csY714"/>
                  </a:cxn>
                  <a:cxn ang="0">
                    <a:pos x="csX715" y="csY715"/>
                  </a:cxn>
                  <a:cxn ang="0">
                    <a:pos x="csX716" y="csY716"/>
                  </a:cxn>
                  <a:cxn ang="0">
                    <a:pos x="csX717" y="csY717"/>
                  </a:cxn>
                  <a:cxn ang="0">
                    <a:pos x="csX718" y="csY718"/>
                  </a:cxn>
                  <a:cxn ang="0">
                    <a:pos x="csX719" y="csY719"/>
                  </a:cxn>
                  <a:cxn ang="0">
                    <a:pos x="csX720" y="csY720"/>
                  </a:cxn>
                  <a:cxn ang="0">
                    <a:pos x="csX721" y="csY721"/>
                  </a:cxn>
                  <a:cxn ang="0">
                    <a:pos x="csX722" y="csY722"/>
                  </a:cxn>
                  <a:cxn ang="0">
                    <a:pos x="csX723" y="csY723"/>
                  </a:cxn>
                  <a:cxn ang="0">
                    <a:pos x="csX724" y="csY724"/>
                  </a:cxn>
                  <a:cxn ang="0">
                    <a:pos x="csX725" y="csY725"/>
                  </a:cxn>
                  <a:cxn ang="0">
                    <a:pos x="csX726" y="csY726"/>
                  </a:cxn>
                  <a:cxn ang="0">
                    <a:pos x="csX727" y="csY727"/>
                  </a:cxn>
                  <a:cxn ang="0">
                    <a:pos x="csX728" y="csY728"/>
                  </a:cxn>
                  <a:cxn ang="0">
                    <a:pos x="csX729" y="csY729"/>
                  </a:cxn>
                  <a:cxn ang="0">
                    <a:pos x="csX730" y="csY730"/>
                  </a:cxn>
                  <a:cxn ang="0">
                    <a:pos x="csX731" y="csY731"/>
                  </a:cxn>
                  <a:cxn ang="0">
                    <a:pos x="csX732" y="csY732"/>
                  </a:cxn>
                  <a:cxn ang="0">
                    <a:pos x="csX733" y="csY733"/>
                  </a:cxn>
                  <a:cxn ang="0">
                    <a:pos x="csX734" y="csY734"/>
                  </a:cxn>
                  <a:cxn ang="0">
                    <a:pos x="csX735" y="csY735"/>
                  </a:cxn>
                  <a:cxn ang="0">
                    <a:pos x="csX736" y="csY736"/>
                  </a:cxn>
                  <a:cxn ang="0">
                    <a:pos x="csX737" y="csY737"/>
                  </a:cxn>
                  <a:cxn ang="0">
                    <a:pos x="csX738" y="csY738"/>
                  </a:cxn>
                  <a:cxn ang="0">
                    <a:pos x="csX739" y="csY739"/>
                  </a:cxn>
                  <a:cxn ang="0">
                    <a:pos x="csX740" y="csY740"/>
                  </a:cxn>
                  <a:cxn ang="0">
                    <a:pos x="csX741" y="csY741"/>
                  </a:cxn>
                  <a:cxn ang="0">
                    <a:pos x="csX742" y="csY742"/>
                  </a:cxn>
                  <a:cxn ang="0">
                    <a:pos x="csX743" y="csY743"/>
                  </a:cxn>
                  <a:cxn ang="0">
                    <a:pos x="csX744" y="csY744"/>
                  </a:cxn>
                  <a:cxn ang="0">
                    <a:pos x="csX745" y="csY745"/>
                  </a:cxn>
                  <a:cxn ang="0">
                    <a:pos x="csX746" y="csY746"/>
                  </a:cxn>
                  <a:cxn ang="0">
                    <a:pos x="csX747" y="csY747"/>
                  </a:cxn>
                  <a:cxn ang="0">
                    <a:pos x="csX748" y="csY748"/>
                  </a:cxn>
                  <a:cxn ang="0">
                    <a:pos x="csX749" y="csY749"/>
                  </a:cxn>
                  <a:cxn ang="0">
                    <a:pos x="csX750" y="csY750"/>
                  </a:cxn>
                  <a:cxn ang="0">
                    <a:pos x="csX751" y="csY751"/>
                  </a:cxn>
                  <a:cxn ang="0">
                    <a:pos x="csX752" y="csY752"/>
                  </a:cxn>
                  <a:cxn ang="0">
                    <a:pos x="csX753" y="csY753"/>
                  </a:cxn>
                  <a:cxn ang="0">
                    <a:pos x="csX754" y="csY754"/>
                  </a:cxn>
                  <a:cxn ang="0">
                    <a:pos x="csX755" y="csY755"/>
                  </a:cxn>
                  <a:cxn ang="0">
                    <a:pos x="csX756" y="csY756"/>
                  </a:cxn>
                  <a:cxn ang="0">
                    <a:pos x="csX757" y="csY757"/>
                  </a:cxn>
                  <a:cxn ang="0">
                    <a:pos x="csX758" y="csY758"/>
                  </a:cxn>
                  <a:cxn ang="0">
                    <a:pos x="csX759" y="csY759"/>
                  </a:cxn>
                  <a:cxn ang="0">
                    <a:pos x="csX760" y="csY760"/>
                  </a:cxn>
                  <a:cxn ang="0">
                    <a:pos x="csX761" y="csY761"/>
                  </a:cxn>
                  <a:cxn ang="0">
                    <a:pos x="csX762" y="csY762"/>
                  </a:cxn>
                  <a:cxn ang="0">
                    <a:pos x="csX763" y="csY763"/>
                  </a:cxn>
                  <a:cxn ang="0">
                    <a:pos x="csX764" y="csY764"/>
                  </a:cxn>
                  <a:cxn ang="0">
                    <a:pos x="csX765" y="csY765"/>
                  </a:cxn>
                  <a:cxn ang="0">
                    <a:pos x="csX766" y="csY766"/>
                  </a:cxn>
                  <a:cxn ang="0">
                    <a:pos x="csX767" y="csY767"/>
                  </a:cxn>
                  <a:cxn ang="0">
                    <a:pos x="csX768" y="csY768"/>
                  </a:cxn>
                  <a:cxn ang="0">
                    <a:pos x="csX769" y="csY769"/>
                  </a:cxn>
                  <a:cxn ang="0">
                    <a:pos x="csX770" y="csY770"/>
                  </a:cxn>
                  <a:cxn ang="0">
                    <a:pos x="csX771" y="csY771"/>
                  </a:cxn>
                  <a:cxn ang="0">
                    <a:pos x="csX772" y="csY772"/>
                  </a:cxn>
                  <a:cxn ang="0">
                    <a:pos x="csX773" y="csY773"/>
                  </a:cxn>
                  <a:cxn ang="0">
                    <a:pos x="csX774" y="csY774"/>
                  </a:cxn>
                  <a:cxn ang="0">
                    <a:pos x="csX775" y="csY775"/>
                  </a:cxn>
                  <a:cxn ang="0">
                    <a:pos x="csX776" y="csY776"/>
                  </a:cxn>
                  <a:cxn ang="0">
                    <a:pos x="csX777" y="csY777"/>
                  </a:cxn>
                  <a:cxn ang="0">
                    <a:pos x="csX778" y="csY778"/>
                  </a:cxn>
                  <a:cxn ang="0">
                    <a:pos x="csX779" y="csY779"/>
                  </a:cxn>
                  <a:cxn ang="0">
                    <a:pos x="csX780" y="csY780"/>
                  </a:cxn>
                  <a:cxn ang="0">
                    <a:pos x="csX781" y="csY781"/>
                  </a:cxn>
                  <a:cxn ang="0">
                    <a:pos x="csX782" y="csY782"/>
                  </a:cxn>
                  <a:cxn ang="0">
                    <a:pos x="csX783" y="csY783"/>
                  </a:cxn>
                  <a:cxn ang="0">
                    <a:pos x="csX784" y="csY784"/>
                  </a:cxn>
                  <a:cxn ang="0">
                    <a:pos x="csX785" y="csY785"/>
                  </a:cxn>
                  <a:cxn ang="0">
                    <a:pos x="csX786" y="csY786"/>
                  </a:cxn>
                  <a:cxn ang="0">
                    <a:pos x="csX787" y="csY787"/>
                  </a:cxn>
                  <a:cxn ang="0">
                    <a:pos x="csX788" y="csY788"/>
                  </a:cxn>
                  <a:cxn ang="0">
                    <a:pos x="csX789" y="csY789"/>
                  </a:cxn>
                  <a:cxn ang="0">
                    <a:pos x="csX790" y="csY790"/>
                  </a:cxn>
                  <a:cxn ang="0">
                    <a:pos x="csX791" y="csY791"/>
                  </a:cxn>
                  <a:cxn ang="0">
                    <a:pos x="csX792" y="csY792"/>
                  </a:cxn>
                  <a:cxn ang="0">
                    <a:pos x="csX793" y="csY793"/>
                  </a:cxn>
                  <a:cxn ang="0">
                    <a:pos x="csX794" y="csY794"/>
                  </a:cxn>
                  <a:cxn ang="0">
                    <a:pos x="csX795" y="csY795"/>
                  </a:cxn>
                  <a:cxn ang="0">
                    <a:pos x="csX796" y="csY796"/>
                  </a:cxn>
                  <a:cxn ang="0">
                    <a:pos x="csX797" y="csY797"/>
                  </a:cxn>
                  <a:cxn ang="0">
                    <a:pos x="csX798" y="csY798"/>
                  </a:cxn>
                  <a:cxn ang="0">
                    <a:pos x="csX799" y="csY799"/>
                  </a:cxn>
                  <a:cxn ang="0">
                    <a:pos x="csX800" y="csY800"/>
                  </a:cxn>
                  <a:cxn ang="0">
                    <a:pos x="csX801" y="csY801"/>
                  </a:cxn>
                  <a:cxn ang="0">
                    <a:pos x="csX802" y="csY802"/>
                  </a:cxn>
                  <a:cxn ang="0">
                    <a:pos x="csX803" y="csY803"/>
                  </a:cxn>
                  <a:cxn ang="0">
                    <a:pos x="csX804" y="csY804"/>
                  </a:cxn>
                  <a:cxn ang="0">
                    <a:pos x="csX805" y="csY805"/>
                  </a:cxn>
                  <a:cxn ang="0">
                    <a:pos x="csX806" y="csY806"/>
                  </a:cxn>
                  <a:cxn ang="0">
                    <a:pos x="csX807" y="csY807"/>
                  </a:cxn>
                  <a:cxn ang="0">
                    <a:pos x="csX808" y="csY808"/>
                  </a:cxn>
                  <a:cxn ang="0">
                    <a:pos x="csX809" y="csY809"/>
                  </a:cxn>
                  <a:cxn ang="0">
                    <a:pos x="csX810" y="csY810"/>
                  </a:cxn>
                  <a:cxn ang="0">
                    <a:pos x="csX811" y="csY811"/>
                  </a:cxn>
                  <a:cxn ang="0">
                    <a:pos x="csX812" y="csY812"/>
                  </a:cxn>
                  <a:cxn ang="0">
                    <a:pos x="csX813" y="csY813"/>
                  </a:cxn>
                  <a:cxn ang="0">
                    <a:pos x="csX814" y="csY814"/>
                  </a:cxn>
                  <a:cxn ang="0">
                    <a:pos x="csX815" y="csY815"/>
                  </a:cxn>
                  <a:cxn ang="0">
                    <a:pos x="csX816" y="csY816"/>
                  </a:cxn>
                  <a:cxn ang="0">
                    <a:pos x="csX817" y="csY817"/>
                  </a:cxn>
                  <a:cxn ang="0">
                    <a:pos x="csX818" y="csY818"/>
                  </a:cxn>
                  <a:cxn ang="0">
                    <a:pos x="csX819" y="csY819"/>
                  </a:cxn>
                  <a:cxn ang="0">
                    <a:pos x="csX820" y="csY820"/>
                  </a:cxn>
                  <a:cxn ang="0">
                    <a:pos x="csX821" y="csY821"/>
                  </a:cxn>
                  <a:cxn ang="0">
                    <a:pos x="csX822" y="csY822"/>
                  </a:cxn>
                  <a:cxn ang="0">
                    <a:pos x="csX823" y="csY823"/>
                  </a:cxn>
                  <a:cxn ang="0">
                    <a:pos x="csX824" y="csY824"/>
                  </a:cxn>
                  <a:cxn ang="0">
                    <a:pos x="csX825" y="csY825"/>
                  </a:cxn>
                  <a:cxn ang="0">
                    <a:pos x="csX826" y="csY826"/>
                  </a:cxn>
                  <a:cxn ang="0">
                    <a:pos x="csX827" y="csY827"/>
                  </a:cxn>
                  <a:cxn ang="0">
                    <a:pos x="csX828" y="csY828"/>
                  </a:cxn>
                  <a:cxn ang="0">
                    <a:pos x="csX829" y="csY829"/>
                  </a:cxn>
                  <a:cxn ang="0">
                    <a:pos x="csX830" y="csY830"/>
                  </a:cxn>
                  <a:cxn ang="0">
                    <a:pos x="csX831" y="csY831"/>
                  </a:cxn>
                  <a:cxn ang="0">
                    <a:pos x="csX832" y="csY832"/>
                  </a:cxn>
                  <a:cxn ang="0">
                    <a:pos x="csX833" y="csY833"/>
                  </a:cxn>
                  <a:cxn ang="0">
                    <a:pos x="csX834" y="csY834"/>
                  </a:cxn>
                  <a:cxn ang="0">
                    <a:pos x="csX835" y="csY835"/>
                  </a:cxn>
                  <a:cxn ang="0">
                    <a:pos x="csX836" y="csY836"/>
                  </a:cxn>
                  <a:cxn ang="0">
                    <a:pos x="csX837" y="csY837"/>
                  </a:cxn>
                  <a:cxn ang="0">
                    <a:pos x="csX838" y="csY838"/>
                  </a:cxn>
                  <a:cxn ang="0">
                    <a:pos x="csX839" y="csY839"/>
                  </a:cxn>
                  <a:cxn ang="0">
                    <a:pos x="csX840" y="csY840"/>
                  </a:cxn>
                  <a:cxn ang="0">
                    <a:pos x="csX841" y="csY841"/>
                  </a:cxn>
                  <a:cxn ang="0">
                    <a:pos x="csX842" y="csY842"/>
                  </a:cxn>
                  <a:cxn ang="0">
                    <a:pos x="csX843" y="csY843"/>
                  </a:cxn>
                  <a:cxn ang="0">
                    <a:pos x="csX844" y="csY844"/>
                  </a:cxn>
                  <a:cxn ang="0">
                    <a:pos x="csX845" y="csY845"/>
                  </a:cxn>
                  <a:cxn ang="0">
                    <a:pos x="csX846" y="csY846"/>
                  </a:cxn>
                  <a:cxn ang="0">
                    <a:pos x="csX847" y="csY847"/>
                  </a:cxn>
                  <a:cxn ang="0">
                    <a:pos x="csX848" y="csY848"/>
                  </a:cxn>
                  <a:cxn ang="0">
                    <a:pos x="csX849" y="csY849"/>
                  </a:cxn>
                  <a:cxn ang="0">
                    <a:pos x="csX850" y="csY850"/>
                  </a:cxn>
                  <a:cxn ang="0">
                    <a:pos x="csX851" y="csY851"/>
                  </a:cxn>
                  <a:cxn ang="0">
                    <a:pos x="csX852" y="csY852"/>
                  </a:cxn>
                  <a:cxn ang="0">
                    <a:pos x="csX853" y="csY853"/>
                  </a:cxn>
                  <a:cxn ang="0">
                    <a:pos x="csX854" y="csY854"/>
                  </a:cxn>
                  <a:cxn ang="0">
                    <a:pos x="csX855" y="csY855"/>
                  </a:cxn>
                  <a:cxn ang="0">
                    <a:pos x="csX856" y="csY856"/>
                  </a:cxn>
                  <a:cxn ang="0">
                    <a:pos x="csX857" y="csY857"/>
                  </a:cxn>
                  <a:cxn ang="0">
                    <a:pos x="csX858" y="csY858"/>
                  </a:cxn>
                  <a:cxn ang="0">
                    <a:pos x="csX859" y="csY859"/>
                  </a:cxn>
                  <a:cxn ang="0">
                    <a:pos x="csX860" y="csY860"/>
                  </a:cxn>
                  <a:cxn ang="0">
                    <a:pos x="csX861" y="csY861"/>
                  </a:cxn>
                  <a:cxn ang="0">
                    <a:pos x="csX862" y="csY862"/>
                  </a:cxn>
                  <a:cxn ang="0">
                    <a:pos x="csX863" y="csY863"/>
                  </a:cxn>
                  <a:cxn ang="0">
                    <a:pos x="csX864" y="csY864"/>
                  </a:cxn>
                  <a:cxn ang="0">
                    <a:pos x="csX865" y="csY865"/>
                  </a:cxn>
                  <a:cxn ang="0">
                    <a:pos x="csX866" y="csY866"/>
                  </a:cxn>
                  <a:cxn ang="0">
                    <a:pos x="csX867" y="csY867"/>
                  </a:cxn>
                  <a:cxn ang="0">
                    <a:pos x="csX868" y="csY868"/>
                  </a:cxn>
                  <a:cxn ang="0">
                    <a:pos x="csX869" y="csY869"/>
                  </a:cxn>
                  <a:cxn ang="0">
                    <a:pos x="csX870" y="csY870"/>
                  </a:cxn>
                  <a:cxn ang="0">
                    <a:pos x="csX871" y="csY871"/>
                  </a:cxn>
                  <a:cxn ang="0">
                    <a:pos x="csX872" y="csY872"/>
                  </a:cxn>
                  <a:cxn ang="0">
                    <a:pos x="csX873" y="csY873"/>
                  </a:cxn>
                  <a:cxn ang="0">
                    <a:pos x="csX874" y="csY874"/>
                  </a:cxn>
                  <a:cxn ang="0">
                    <a:pos x="csX875" y="csY875"/>
                  </a:cxn>
                  <a:cxn ang="0">
                    <a:pos x="csX876" y="csY876"/>
                  </a:cxn>
                  <a:cxn ang="0">
                    <a:pos x="csX877" y="csY877"/>
                  </a:cxn>
                  <a:cxn ang="0">
                    <a:pos x="csX878" y="csY878"/>
                  </a:cxn>
                  <a:cxn ang="0">
                    <a:pos x="csX879" y="csY879"/>
                  </a:cxn>
                  <a:cxn ang="0">
                    <a:pos x="csX880" y="csY880"/>
                  </a:cxn>
                  <a:cxn ang="0">
                    <a:pos x="csX881" y="csY881"/>
                  </a:cxn>
                  <a:cxn ang="0">
                    <a:pos x="csX882" y="csY882"/>
                  </a:cxn>
                  <a:cxn ang="0">
                    <a:pos x="csX883" y="csY883"/>
                  </a:cxn>
                  <a:cxn ang="0">
                    <a:pos x="csX884" y="csY884"/>
                  </a:cxn>
                  <a:cxn ang="0">
                    <a:pos x="csX885" y="csY885"/>
                  </a:cxn>
                  <a:cxn ang="0">
                    <a:pos x="csX886" y="csY886"/>
                  </a:cxn>
                  <a:cxn ang="0">
                    <a:pos x="csX887" y="csY887"/>
                  </a:cxn>
                  <a:cxn ang="0">
                    <a:pos x="csX888" y="csY888"/>
                  </a:cxn>
                  <a:cxn ang="0">
                    <a:pos x="csX889" y="csY889"/>
                  </a:cxn>
                  <a:cxn ang="0">
                    <a:pos x="csX890" y="csY890"/>
                  </a:cxn>
                  <a:cxn ang="0">
                    <a:pos x="csX891" y="csY891"/>
                  </a:cxn>
                  <a:cxn ang="0">
                    <a:pos x="csX892" y="csY892"/>
                  </a:cxn>
                  <a:cxn ang="0">
                    <a:pos x="csX893" y="csY893"/>
                  </a:cxn>
                  <a:cxn ang="0">
                    <a:pos x="csX894" y="csY894"/>
                  </a:cxn>
                  <a:cxn ang="0">
                    <a:pos x="csX895" y="csY895"/>
                  </a:cxn>
                </a:cxnLst>
                <a:rect l="l" t="t" r="r" b="b"/>
                <a:pathLst>
                  <a:path w="5161948" h="5588591">
                    <a:moveTo>
                      <a:pt x="3498062" y="2515319"/>
                    </a:moveTo>
                    <a:cubicBezTo>
                      <a:pt x="3504000" y="2526861"/>
                      <a:pt x="3508070" y="2535201"/>
                      <a:pt x="3512606" y="2543340"/>
                    </a:cubicBezTo>
                    <a:cubicBezTo>
                      <a:pt x="3615816" y="2728210"/>
                      <a:pt x="3678195" y="2926623"/>
                      <a:pt x="3709552" y="3135378"/>
                    </a:cubicBezTo>
                    <a:cubicBezTo>
                      <a:pt x="3726231" y="3246593"/>
                      <a:pt x="3734837" y="3358209"/>
                      <a:pt x="3726164" y="3470625"/>
                    </a:cubicBezTo>
                    <a:cubicBezTo>
                      <a:pt x="3723295" y="3508186"/>
                      <a:pt x="3719225" y="3545748"/>
                      <a:pt x="3712954" y="3582842"/>
                    </a:cubicBezTo>
                    <a:cubicBezTo>
                      <a:pt x="3709752" y="3601856"/>
                      <a:pt x="3712888" y="3617334"/>
                      <a:pt x="3721294" y="3633946"/>
                    </a:cubicBezTo>
                    <a:cubicBezTo>
                      <a:pt x="3867535" y="3923027"/>
                      <a:pt x="4013376" y="4212307"/>
                      <a:pt x="4159284" y="4501521"/>
                    </a:cubicBezTo>
                    <a:cubicBezTo>
                      <a:pt x="4337016" y="4853848"/>
                      <a:pt x="4514747" y="5206109"/>
                      <a:pt x="4692412" y="5558436"/>
                    </a:cubicBezTo>
                    <a:cubicBezTo>
                      <a:pt x="4696949" y="5567443"/>
                      <a:pt x="4700885" y="5576783"/>
                      <a:pt x="4706356" y="5588591"/>
                    </a:cubicBezTo>
                    <a:lnTo>
                      <a:pt x="4657119" y="5588591"/>
                    </a:lnTo>
                    <a:cubicBezTo>
                      <a:pt x="4337550" y="4955123"/>
                      <a:pt x="4017580" y="4320788"/>
                      <a:pt x="3695408" y="3682182"/>
                    </a:cubicBezTo>
                    <a:cubicBezTo>
                      <a:pt x="3691539" y="3692790"/>
                      <a:pt x="3689203" y="3697860"/>
                      <a:pt x="3687803" y="3703198"/>
                    </a:cubicBezTo>
                    <a:cubicBezTo>
                      <a:pt x="3649841" y="3846637"/>
                      <a:pt x="3592065" y="3982804"/>
                      <a:pt x="3534756" y="4119172"/>
                    </a:cubicBezTo>
                    <a:cubicBezTo>
                      <a:pt x="3523347" y="4146325"/>
                      <a:pt x="3505868" y="4164806"/>
                      <a:pt x="3477914" y="4173678"/>
                    </a:cubicBezTo>
                    <a:cubicBezTo>
                      <a:pt x="3469908" y="4176214"/>
                      <a:pt x="3462303" y="4179883"/>
                      <a:pt x="3451028" y="4184486"/>
                    </a:cubicBezTo>
                    <a:cubicBezTo>
                      <a:pt x="3455097" y="4202700"/>
                      <a:pt x="3457766" y="4221114"/>
                      <a:pt x="3463437" y="4238660"/>
                    </a:cubicBezTo>
                    <a:cubicBezTo>
                      <a:pt x="3474645" y="4273619"/>
                      <a:pt x="3487655" y="4307978"/>
                      <a:pt x="3499530" y="4342737"/>
                    </a:cubicBezTo>
                    <a:cubicBezTo>
                      <a:pt x="3512606" y="4381099"/>
                      <a:pt x="3525082" y="4419727"/>
                      <a:pt x="3524081" y="4461091"/>
                    </a:cubicBezTo>
                    <a:cubicBezTo>
                      <a:pt x="3523347" y="4492581"/>
                      <a:pt x="3514074" y="4520669"/>
                      <a:pt x="3489989" y="4541951"/>
                    </a:cubicBezTo>
                    <a:cubicBezTo>
                      <a:pt x="3458833" y="4569505"/>
                      <a:pt x="3422139" y="4572440"/>
                      <a:pt x="3383711" y="4562433"/>
                    </a:cubicBezTo>
                    <a:cubicBezTo>
                      <a:pt x="3348151" y="4553159"/>
                      <a:pt x="3318663" y="4533078"/>
                      <a:pt x="3292644" y="4507726"/>
                    </a:cubicBezTo>
                    <a:cubicBezTo>
                      <a:pt x="3261220" y="4477103"/>
                      <a:pt x="3237670" y="4440810"/>
                      <a:pt x="3217988" y="4401981"/>
                    </a:cubicBezTo>
                    <a:cubicBezTo>
                      <a:pt x="3174756" y="4316518"/>
                      <a:pt x="3144401" y="4226585"/>
                      <a:pt x="3126254" y="4132648"/>
                    </a:cubicBezTo>
                    <a:cubicBezTo>
                      <a:pt x="3122251" y="4111766"/>
                      <a:pt x="3115379" y="4093619"/>
                      <a:pt x="3101569" y="4077074"/>
                    </a:cubicBezTo>
                    <a:cubicBezTo>
                      <a:pt x="3064141" y="4032174"/>
                      <a:pt x="3056736" y="3981536"/>
                      <a:pt x="3074549" y="3926029"/>
                    </a:cubicBezTo>
                    <a:cubicBezTo>
                      <a:pt x="3099301" y="3848905"/>
                      <a:pt x="3123118" y="3771515"/>
                      <a:pt x="3146736" y="3694058"/>
                    </a:cubicBezTo>
                    <a:cubicBezTo>
                      <a:pt x="3195905" y="3532538"/>
                      <a:pt x="3187766" y="3371352"/>
                      <a:pt x="3135061" y="3213035"/>
                    </a:cubicBezTo>
                    <a:cubicBezTo>
                      <a:pt x="3106306" y="3126571"/>
                      <a:pt x="3067544" y="3043376"/>
                      <a:pt x="3033118" y="2958780"/>
                    </a:cubicBezTo>
                    <a:cubicBezTo>
                      <a:pt x="3030717" y="2952909"/>
                      <a:pt x="3027047" y="2947572"/>
                      <a:pt x="3020576" y="2935763"/>
                    </a:cubicBezTo>
                    <a:cubicBezTo>
                      <a:pt x="3017774" y="2950641"/>
                      <a:pt x="3015705" y="2959181"/>
                      <a:pt x="3014638" y="2967854"/>
                    </a:cubicBezTo>
                    <a:cubicBezTo>
                      <a:pt x="2982948" y="3224043"/>
                      <a:pt x="2951258" y="3480232"/>
                      <a:pt x="2919768" y="3736422"/>
                    </a:cubicBezTo>
                    <a:cubicBezTo>
                      <a:pt x="2894349" y="3943042"/>
                      <a:pt x="2869064" y="4149728"/>
                      <a:pt x="2843712" y="4356347"/>
                    </a:cubicBezTo>
                    <a:cubicBezTo>
                      <a:pt x="2835906" y="4419928"/>
                      <a:pt x="2828100" y="4483508"/>
                      <a:pt x="2820228" y="4547088"/>
                    </a:cubicBezTo>
                    <a:cubicBezTo>
                      <a:pt x="2820028" y="4548956"/>
                      <a:pt x="2819694" y="4550824"/>
                      <a:pt x="2819360" y="4552692"/>
                    </a:cubicBezTo>
                    <a:cubicBezTo>
                      <a:pt x="2814357" y="4586784"/>
                      <a:pt x="2803148" y="4615539"/>
                      <a:pt x="2759916" y="4616806"/>
                    </a:cubicBezTo>
                    <a:cubicBezTo>
                      <a:pt x="2754379" y="4645427"/>
                      <a:pt x="2748908" y="4672981"/>
                      <a:pt x="2743771" y="4700535"/>
                    </a:cubicBezTo>
                    <a:cubicBezTo>
                      <a:pt x="2727226" y="4789534"/>
                      <a:pt x="2706744" y="4877532"/>
                      <a:pt x="2679790" y="4963996"/>
                    </a:cubicBezTo>
                    <a:cubicBezTo>
                      <a:pt x="2676788" y="4973737"/>
                      <a:pt x="2676054" y="4984211"/>
                      <a:pt x="2674920" y="4994419"/>
                    </a:cubicBezTo>
                    <a:cubicBezTo>
                      <a:pt x="2674120" y="5001891"/>
                      <a:pt x="2674787" y="5009497"/>
                      <a:pt x="2673986" y="5016969"/>
                    </a:cubicBezTo>
                    <a:cubicBezTo>
                      <a:pt x="2666848" y="5085286"/>
                      <a:pt x="2623082" y="5122914"/>
                      <a:pt x="2554765" y="5115175"/>
                    </a:cubicBezTo>
                    <a:cubicBezTo>
                      <a:pt x="2527144" y="5112039"/>
                      <a:pt x="2499591" y="5103099"/>
                      <a:pt x="2473571" y="5092758"/>
                    </a:cubicBezTo>
                    <a:cubicBezTo>
                      <a:pt x="2422467" y="5072410"/>
                      <a:pt x="2376900" y="5041721"/>
                      <a:pt x="2334068" y="5007628"/>
                    </a:cubicBezTo>
                    <a:cubicBezTo>
                      <a:pt x="2154269" y="4864790"/>
                      <a:pt x="2013231" y="4690127"/>
                      <a:pt x="1908087" y="4486243"/>
                    </a:cubicBezTo>
                    <a:cubicBezTo>
                      <a:pt x="1903483" y="4477236"/>
                      <a:pt x="1898813" y="4468297"/>
                      <a:pt x="1892475" y="4456087"/>
                    </a:cubicBezTo>
                    <a:cubicBezTo>
                      <a:pt x="1884536" y="4469965"/>
                      <a:pt x="1878331" y="4480305"/>
                      <a:pt x="1872727" y="4490847"/>
                    </a:cubicBezTo>
                    <a:cubicBezTo>
                      <a:pt x="1682386" y="4846176"/>
                      <a:pt x="1492112" y="5201572"/>
                      <a:pt x="1301838" y="5556901"/>
                    </a:cubicBezTo>
                    <a:cubicBezTo>
                      <a:pt x="1288629" y="5581539"/>
                      <a:pt x="1266526" y="5591707"/>
                      <a:pt x="1235523" y="5587391"/>
                    </a:cubicBezTo>
                    <a:cubicBezTo>
                      <a:pt x="1240393" y="5577584"/>
                      <a:pt x="1244596" y="5568510"/>
                      <a:pt x="1249266" y="5559770"/>
                    </a:cubicBezTo>
                    <a:cubicBezTo>
                      <a:pt x="1450215" y="5184493"/>
                      <a:pt x="1651030" y="4809082"/>
                      <a:pt x="1852579" y="4434138"/>
                    </a:cubicBezTo>
                    <a:cubicBezTo>
                      <a:pt x="1864988" y="4411054"/>
                      <a:pt x="1868657" y="4391440"/>
                      <a:pt x="1860185" y="4365487"/>
                    </a:cubicBezTo>
                    <a:cubicBezTo>
                      <a:pt x="1849443" y="4332730"/>
                      <a:pt x="1845574" y="4297637"/>
                      <a:pt x="1839836" y="4263345"/>
                    </a:cubicBezTo>
                    <a:cubicBezTo>
                      <a:pt x="1838168" y="4253337"/>
                      <a:pt x="1839569" y="4242596"/>
                      <a:pt x="1840837" y="4232389"/>
                    </a:cubicBezTo>
                    <a:cubicBezTo>
                      <a:pt x="1849243" y="4163538"/>
                      <a:pt x="1891875" y="4129045"/>
                      <a:pt x="1961126" y="4135317"/>
                    </a:cubicBezTo>
                    <a:cubicBezTo>
                      <a:pt x="1976003" y="4136651"/>
                      <a:pt x="1990681" y="4139854"/>
                      <a:pt x="2006960" y="4142389"/>
                    </a:cubicBezTo>
                    <a:cubicBezTo>
                      <a:pt x="2011363" y="4134983"/>
                      <a:pt x="2015900" y="4128045"/>
                      <a:pt x="2019769" y="4120706"/>
                    </a:cubicBezTo>
                    <a:cubicBezTo>
                      <a:pt x="2126114" y="3922293"/>
                      <a:pt x="2232593" y="3724013"/>
                      <a:pt x="2338405" y="3525333"/>
                    </a:cubicBezTo>
                    <a:cubicBezTo>
                      <a:pt x="2345744" y="3511522"/>
                      <a:pt x="2351148" y="3495777"/>
                      <a:pt x="2353283" y="3480299"/>
                    </a:cubicBezTo>
                    <a:cubicBezTo>
                      <a:pt x="2383638" y="3262939"/>
                      <a:pt x="2413260" y="3045444"/>
                      <a:pt x="2443015" y="2827950"/>
                    </a:cubicBezTo>
                    <a:cubicBezTo>
                      <a:pt x="2453223" y="2753295"/>
                      <a:pt x="2463431" y="2678640"/>
                      <a:pt x="2473571" y="2603918"/>
                    </a:cubicBezTo>
                    <a:cubicBezTo>
                      <a:pt x="2474439" y="2597447"/>
                      <a:pt x="2475039" y="2590975"/>
                      <a:pt x="2475973" y="2582436"/>
                    </a:cubicBezTo>
                    <a:cubicBezTo>
                      <a:pt x="2468701" y="2580100"/>
                      <a:pt x="2462096" y="2577032"/>
                      <a:pt x="2455091" y="2575764"/>
                    </a:cubicBezTo>
                    <a:cubicBezTo>
                      <a:pt x="2347678" y="2556016"/>
                      <a:pt x="2245670" y="2521257"/>
                      <a:pt x="2149532" y="2469018"/>
                    </a:cubicBezTo>
                    <a:cubicBezTo>
                      <a:pt x="2138457" y="2463014"/>
                      <a:pt x="2124914" y="2457877"/>
                      <a:pt x="2112705" y="2458210"/>
                    </a:cubicBezTo>
                    <a:cubicBezTo>
                      <a:pt x="2086619" y="2458944"/>
                      <a:pt x="2064802" y="2451205"/>
                      <a:pt x="2044854" y="2435260"/>
                    </a:cubicBezTo>
                    <a:cubicBezTo>
                      <a:pt x="2032579" y="2425453"/>
                      <a:pt x="2019569" y="2416513"/>
                      <a:pt x="2004224" y="2405171"/>
                    </a:cubicBezTo>
                    <a:cubicBezTo>
                      <a:pt x="2003290" y="2414845"/>
                      <a:pt x="2002089" y="2421850"/>
                      <a:pt x="2001956" y="2428855"/>
                    </a:cubicBezTo>
                    <a:cubicBezTo>
                      <a:pt x="1997820" y="2658825"/>
                      <a:pt x="2002690" y="2888595"/>
                      <a:pt x="2008561" y="3118499"/>
                    </a:cubicBezTo>
                    <a:cubicBezTo>
                      <a:pt x="2012297" y="3265340"/>
                      <a:pt x="2007360" y="3412449"/>
                      <a:pt x="2006559" y="3559358"/>
                    </a:cubicBezTo>
                    <a:cubicBezTo>
                      <a:pt x="2006359" y="3590447"/>
                      <a:pt x="2006893" y="3621470"/>
                      <a:pt x="2007560" y="3652560"/>
                    </a:cubicBezTo>
                    <a:cubicBezTo>
                      <a:pt x="2007960" y="3670773"/>
                      <a:pt x="2004224" y="3678046"/>
                      <a:pt x="1986678" y="3684584"/>
                    </a:cubicBezTo>
                    <a:cubicBezTo>
                      <a:pt x="1973935" y="3689321"/>
                      <a:pt x="1960525" y="3692390"/>
                      <a:pt x="1941845" y="3697727"/>
                    </a:cubicBezTo>
                    <a:cubicBezTo>
                      <a:pt x="1955855" y="3705666"/>
                      <a:pt x="1965129" y="3711604"/>
                      <a:pt x="1974936" y="3716340"/>
                    </a:cubicBezTo>
                    <a:cubicBezTo>
                      <a:pt x="1998687" y="3727749"/>
                      <a:pt x="2022905" y="3738223"/>
                      <a:pt x="2046656" y="3749632"/>
                    </a:cubicBezTo>
                    <a:cubicBezTo>
                      <a:pt x="2072542" y="3762041"/>
                      <a:pt x="2094825" y="3779387"/>
                      <a:pt x="2112038" y="3802471"/>
                    </a:cubicBezTo>
                    <a:cubicBezTo>
                      <a:pt x="2130718" y="3827489"/>
                      <a:pt x="2121511" y="3850573"/>
                      <a:pt x="2090421" y="3851440"/>
                    </a:cubicBezTo>
                    <a:cubicBezTo>
                      <a:pt x="1998153" y="3854042"/>
                      <a:pt x="1905885" y="3854376"/>
                      <a:pt x="1813617" y="3855510"/>
                    </a:cubicBezTo>
                    <a:cubicBezTo>
                      <a:pt x="1800474" y="3855643"/>
                      <a:pt x="1787264" y="3854910"/>
                      <a:pt x="1774054" y="3854576"/>
                    </a:cubicBezTo>
                    <a:cubicBezTo>
                      <a:pt x="1747301" y="3853776"/>
                      <a:pt x="1740029" y="3847971"/>
                      <a:pt x="1738361" y="3821752"/>
                    </a:cubicBezTo>
                    <a:cubicBezTo>
                      <a:pt x="1736560" y="3793531"/>
                      <a:pt x="1736426" y="3765243"/>
                      <a:pt x="1736026" y="3737023"/>
                    </a:cubicBezTo>
                    <a:cubicBezTo>
                      <a:pt x="1735826" y="3721544"/>
                      <a:pt x="1734692" y="3707467"/>
                      <a:pt x="1719747" y="3697526"/>
                    </a:cubicBezTo>
                    <a:cubicBezTo>
                      <a:pt x="1709740" y="3690922"/>
                      <a:pt x="1708139" y="3679713"/>
                      <a:pt x="1707805" y="3667504"/>
                    </a:cubicBezTo>
                    <a:cubicBezTo>
                      <a:pt x="1705003" y="3564895"/>
                      <a:pt x="1701401" y="3462286"/>
                      <a:pt x="1698065" y="3359744"/>
                    </a:cubicBezTo>
                    <a:cubicBezTo>
                      <a:pt x="1696063" y="3298565"/>
                      <a:pt x="1694128" y="3237320"/>
                      <a:pt x="1692060" y="3176141"/>
                    </a:cubicBezTo>
                    <a:cubicBezTo>
                      <a:pt x="1691860" y="3169736"/>
                      <a:pt x="1691193" y="3163265"/>
                      <a:pt x="1687257" y="3156527"/>
                    </a:cubicBezTo>
                    <a:cubicBezTo>
                      <a:pt x="1686389" y="3163198"/>
                      <a:pt x="1684988" y="3169803"/>
                      <a:pt x="1684788" y="3176542"/>
                    </a:cubicBezTo>
                    <a:cubicBezTo>
                      <a:pt x="1682120" y="3267876"/>
                      <a:pt x="1680852" y="3359277"/>
                      <a:pt x="1676782" y="3450544"/>
                    </a:cubicBezTo>
                    <a:cubicBezTo>
                      <a:pt x="1673713" y="3519195"/>
                      <a:pt x="1667175" y="3587645"/>
                      <a:pt x="1662305" y="3656163"/>
                    </a:cubicBezTo>
                    <a:cubicBezTo>
                      <a:pt x="1660904" y="3676044"/>
                      <a:pt x="1656367" y="3693790"/>
                      <a:pt x="1631215" y="3699395"/>
                    </a:cubicBezTo>
                    <a:cubicBezTo>
                      <a:pt x="1632883" y="3732753"/>
                      <a:pt x="1634418" y="3764510"/>
                      <a:pt x="1636219" y="3796333"/>
                    </a:cubicBezTo>
                    <a:cubicBezTo>
                      <a:pt x="1636553" y="3801937"/>
                      <a:pt x="1638487" y="3807408"/>
                      <a:pt x="1639021" y="3813012"/>
                    </a:cubicBezTo>
                    <a:cubicBezTo>
                      <a:pt x="1642223" y="3847438"/>
                      <a:pt x="1632616" y="3856377"/>
                      <a:pt x="1598725" y="3856177"/>
                    </a:cubicBezTo>
                    <a:cubicBezTo>
                      <a:pt x="1549755" y="3855910"/>
                      <a:pt x="1500719" y="3857712"/>
                      <a:pt x="1451749" y="3858379"/>
                    </a:cubicBezTo>
                    <a:cubicBezTo>
                      <a:pt x="1384833" y="3859313"/>
                      <a:pt x="1317917" y="3859980"/>
                      <a:pt x="1251001" y="3860781"/>
                    </a:cubicBezTo>
                    <a:cubicBezTo>
                      <a:pt x="1249133" y="3860781"/>
                      <a:pt x="1247265" y="3860847"/>
                      <a:pt x="1245330" y="3860914"/>
                    </a:cubicBezTo>
                    <a:cubicBezTo>
                      <a:pt x="1231787" y="3861047"/>
                      <a:pt x="1218043" y="3860781"/>
                      <a:pt x="1212172" y="3845436"/>
                    </a:cubicBezTo>
                    <a:cubicBezTo>
                      <a:pt x="1206568" y="3830759"/>
                      <a:pt x="1217176" y="3822152"/>
                      <a:pt x="1226583" y="3814747"/>
                    </a:cubicBezTo>
                    <a:cubicBezTo>
                      <a:pt x="1242061" y="3802604"/>
                      <a:pt x="1257806" y="3790462"/>
                      <a:pt x="1274885" y="3780921"/>
                    </a:cubicBezTo>
                    <a:cubicBezTo>
                      <a:pt x="1295367" y="3769446"/>
                      <a:pt x="1317250" y="3760440"/>
                      <a:pt x="1338732" y="3750899"/>
                    </a:cubicBezTo>
                    <a:cubicBezTo>
                      <a:pt x="1364418" y="3739491"/>
                      <a:pt x="1384900" y="3722278"/>
                      <a:pt x="1401579" y="3696392"/>
                    </a:cubicBezTo>
                    <a:cubicBezTo>
                      <a:pt x="1395841" y="3694725"/>
                      <a:pt x="1391038" y="3693724"/>
                      <a:pt x="1386501" y="3691989"/>
                    </a:cubicBezTo>
                    <a:cubicBezTo>
                      <a:pt x="1365552" y="3684116"/>
                      <a:pt x="1356746" y="3671707"/>
                      <a:pt x="1357079" y="3649224"/>
                    </a:cubicBezTo>
                    <a:cubicBezTo>
                      <a:pt x="1357413" y="3626607"/>
                      <a:pt x="1358947" y="3604057"/>
                      <a:pt x="1359147" y="3581441"/>
                    </a:cubicBezTo>
                    <a:cubicBezTo>
                      <a:pt x="1360949" y="3413717"/>
                      <a:pt x="1362550" y="3245993"/>
                      <a:pt x="1364218" y="3078336"/>
                    </a:cubicBezTo>
                    <a:cubicBezTo>
                      <a:pt x="1365285" y="2976594"/>
                      <a:pt x="1366153" y="2874785"/>
                      <a:pt x="1367754" y="2773043"/>
                    </a:cubicBezTo>
                    <a:cubicBezTo>
                      <a:pt x="1368021" y="2755163"/>
                      <a:pt x="1363884" y="2742020"/>
                      <a:pt x="1350007" y="2728677"/>
                    </a:cubicBezTo>
                    <a:cubicBezTo>
                      <a:pt x="1270882" y="2652354"/>
                      <a:pt x="1222913" y="2559419"/>
                      <a:pt x="1205634" y="2450405"/>
                    </a:cubicBezTo>
                    <a:cubicBezTo>
                      <a:pt x="1194692" y="2381487"/>
                      <a:pt x="1184552" y="2312770"/>
                      <a:pt x="1186420" y="2242584"/>
                    </a:cubicBezTo>
                    <a:cubicBezTo>
                      <a:pt x="1188154" y="2176135"/>
                      <a:pt x="1197828" y="2111087"/>
                      <a:pt x="1218377" y="2048107"/>
                    </a:cubicBezTo>
                    <a:cubicBezTo>
                      <a:pt x="1257672" y="1927551"/>
                      <a:pt x="1337398" y="1840487"/>
                      <a:pt x="1446679" y="1778908"/>
                    </a:cubicBezTo>
                    <a:cubicBezTo>
                      <a:pt x="1464625" y="1768834"/>
                      <a:pt x="1483239" y="1759961"/>
                      <a:pt x="1501586" y="1750487"/>
                    </a:cubicBezTo>
                    <a:cubicBezTo>
                      <a:pt x="1486708" y="1723801"/>
                      <a:pt x="1472765" y="1698782"/>
                      <a:pt x="1457487" y="1671362"/>
                    </a:cubicBezTo>
                    <a:cubicBezTo>
                      <a:pt x="1431001" y="1675298"/>
                      <a:pt x="1402246" y="1674431"/>
                      <a:pt x="1380163" y="1653482"/>
                    </a:cubicBezTo>
                    <a:cubicBezTo>
                      <a:pt x="1369755" y="1643608"/>
                      <a:pt x="1360282" y="1629998"/>
                      <a:pt x="1356546" y="1616455"/>
                    </a:cubicBezTo>
                    <a:cubicBezTo>
                      <a:pt x="1345404" y="1575691"/>
                      <a:pt x="1367487" y="1538997"/>
                      <a:pt x="1416924" y="1512444"/>
                    </a:cubicBezTo>
                    <a:cubicBezTo>
                      <a:pt x="1415989" y="1497567"/>
                      <a:pt x="1414922" y="1481822"/>
                      <a:pt x="1414055" y="1466010"/>
                    </a:cubicBezTo>
                    <a:cubicBezTo>
                      <a:pt x="1409251" y="1378212"/>
                      <a:pt x="1472298" y="1313564"/>
                      <a:pt x="1559896" y="1316700"/>
                    </a:cubicBezTo>
                    <a:cubicBezTo>
                      <a:pt x="1576842" y="1317300"/>
                      <a:pt x="1593654" y="1319235"/>
                      <a:pt x="1612335" y="1320636"/>
                    </a:cubicBezTo>
                    <a:cubicBezTo>
                      <a:pt x="1644158" y="1278205"/>
                      <a:pt x="1688124" y="1279272"/>
                      <a:pt x="1734091" y="1292081"/>
                    </a:cubicBezTo>
                    <a:cubicBezTo>
                      <a:pt x="1775455" y="1303623"/>
                      <a:pt x="1811615" y="1324439"/>
                      <a:pt x="1844640" y="1352526"/>
                    </a:cubicBezTo>
                    <a:cubicBezTo>
                      <a:pt x="1883669" y="1385684"/>
                      <a:pt x="1917761" y="1422845"/>
                      <a:pt x="1948316" y="1463675"/>
                    </a:cubicBezTo>
                    <a:cubicBezTo>
                      <a:pt x="1961526" y="1481288"/>
                      <a:pt x="1958791" y="1495298"/>
                      <a:pt x="1938843" y="1503905"/>
                    </a:cubicBezTo>
                    <a:cubicBezTo>
                      <a:pt x="1933772" y="1506106"/>
                      <a:pt x="1928168" y="1507040"/>
                      <a:pt x="1922631" y="1508642"/>
                    </a:cubicBezTo>
                    <a:cubicBezTo>
                      <a:pt x="1968932" y="1583897"/>
                      <a:pt x="1926500" y="1669094"/>
                      <a:pt x="1838368" y="1665558"/>
                    </a:cubicBezTo>
                    <a:cubicBezTo>
                      <a:pt x="1830296" y="1680769"/>
                      <a:pt x="1822890" y="1697048"/>
                      <a:pt x="1813483" y="1711992"/>
                    </a:cubicBezTo>
                    <a:cubicBezTo>
                      <a:pt x="1804543" y="1726202"/>
                      <a:pt x="1793402" y="1739079"/>
                      <a:pt x="1781793" y="1754490"/>
                    </a:cubicBezTo>
                    <a:cubicBezTo>
                      <a:pt x="1788265" y="1757292"/>
                      <a:pt x="1793869" y="1759627"/>
                      <a:pt x="1799473" y="1762029"/>
                    </a:cubicBezTo>
                    <a:cubicBezTo>
                      <a:pt x="1836567" y="1778107"/>
                      <a:pt x="1874462" y="1792652"/>
                      <a:pt x="1910488" y="1810865"/>
                    </a:cubicBezTo>
                    <a:cubicBezTo>
                      <a:pt x="1930970" y="1821206"/>
                      <a:pt x="1950785" y="1824875"/>
                      <a:pt x="1972801" y="1821873"/>
                    </a:cubicBezTo>
                    <a:cubicBezTo>
                      <a:pt x="1983075" y="1820472"/>
                      <a:pt x="1993416" y="1818804"/>
                      <a:pt x="2003691" y="1818804"/>
                    </a:cubicBezTo>
                    <a:cubicBezTo>
                      <a:pt x="2032645" y="1818871"/>
                      <a:pt x="2045055" y="1831547"/>
                      <a:pt x="2044988" y="1860368"/>
                    </a:cubicBezTo>
                    <a:cubicBezTo>
                      <a:pt x="2044988" y="1868774"/>
                      <a:pt x="2043920" y="1877248"/>
                      <a:pt x="2043520" y="1882385"/>
                    </a:cubicBezTo>
                    <a:cubicBezTo>
                      <a:pt x="2072208" y="1911473"/>
                      <a:pt x="2099628" y="1938226"/>
                      <a:pt x="2125781" y="1966180"/>
                    </a:cubicBezTo>
                    <a:cubicBezTo>
                      <a:pt x="2152000" y="1994201"/>
                      <a:pt x="2176885" y="2023422"/>
                      <a:pt x="2204239" y="2054178"/>
                    </a:cubicBezTo>
                    <a:cubicBezTo>
                      <a:pt x="2311718" y="1850361"/>
                      <a:pt x="2388642" y="1633400"/>
                      <a:pt x="2453290" y="1409702"/>
                    </a:cubicBezTo>
                    <a:cubicBezTo>
                      <a:pt x="2274224" y="1354461"/>
                      <a:pt x="2103231" y="1285477"/>
                      <a:pt x="1933972" y="1212156"/>
                    </a:cubicBezTo>
                    <a:cubicBezTo>
                      <a:pt x="1764714" y="1138902"/>
                      <a:pt x="1600259" y="1055840"/>
                      <a:pt x="1439473" y="965173"/>
                    </a:cubicBezTo>
                    <a:lnTo>
                      <a:pt x="1439473" y="1049102"/>
                    </a:lnTo>
                    <a:cubicBezTo>
                      <a:pt x="1458821" y="1052237"/>
                      <a:pt x="1480037" y="1058709"/>
                      <a:pt x="1491712" y="1080992"/>
                    </a:cubicBezTo>
                    <a:cubicBezTo>
                      <a:pt x="1493580" y="1084595"/>
                      <a:pt x="1501853" y="1084528"/>
                      <a:pt x="1506857" y="1086796"/>
                    </a:cubicBezTo>
                    <a:cubicBezTo>
                      <a:pt x="1515263" y="1090666"/>
                      <a:pt x="1527138" y="1092868"/>
                      <a:pt x="1531074" y="1099539"/>
                    </a:cubicBezTo>
                    <a:cubicBezTo>
                      <a:pt x="1545085" y="1123490"/>
                      <a:pt x="1560630" y="1147842"/>
                      <a:pt x="1567635" y="1174194"/>
                    </a:cubicBezTo>
                    <a:cubicBezTo>
                      <a:pt x="1575641" y="1204217"/>
                      <a:pt x="1541816" y="1244646"/>
                      <a:pt x="1506857" y="1251785"/>
                    </a:cubicBezTo>
                    <a:cubicBezTo>
                      <a:pt x="1493847" y="1254454"/>
                      <a:pt x="1485374" y="1259391"/>
                      <a:pt x="1477635" y="1270065"/>
                    </a:cubicBezTo>
                    <a:cubicBezTo>
                      <a:pt x="1462757" y="1290547"/>
                      <a:pt x="1440341" y="1297552"/>
                      <a:pt x="1415256" y="1298486"/>
                    </a:cubicBezTo>
                    <a:cubicBezTo>
                      <a:pt x="1381964" y="1362467"/>
                      <a:pt x="1348273" y="1425580"/>
                      <a:pt x="1316049" y="1489361"/>
                    </a:cubicBezTo>
                    <a:cubicBezTo>
                      <a:pt x="1258740" y="1602845"/>
                      <a:pt x="1204567" y="1717930"/>
                      <a:pt x="1144655" y="1830013"/>
                    </a:cubicBezTo>
                    <a:cubicBezTo>
                      <a:pt x="1110097" y="1894660"/>
                      <a:pt x="1084611" y="1961576"/>
                      <a:pt x="1067599" y="2032162"/>
                    </a:cubicBezTo>
                    <a:cubicBezTo>
                      <a:pt x="1049986" y="2105349"/>
                      <a:pt x="1036442" y="2179671"/>
                      <a:pt x="1016160" y="2252058"/>
                    </a:cubicBezTo>
                    <a:cubicBezTo>
                      <a:pt x="1004218" y="2294556"/>
                      <a:pt x="1007087" y="2334452"/>
                      <a:pt x="1014626" y="2376283"/>
                    </a:cubicBezTo>
                    <a:cubicBezTo>
                      <a:pt x="1037910" y="2505979"/>
                      <a:pt x="1061861" y="2635675"/>
                      <a:pt x="1081475" y="2765971"/>
                    </a:cubicBezTo>
                    <a:cubicBezTo>
                      <a:pt x="1094819" y="2854370"/>
                      <a:pt x="1101757" y="2943703"/>
                      <a:pt x="1110430" y="3032768"/>
                    </a:cubicBezTo>
                    <a:cubicBezTo>
                      <a:pt x="1112031" y="3049381"/>
                      <a:pt x="1110097" y="3066860"/>
                      <a:pt x="1106627" y="3083206"/>
                    </a:cubicBezTo>
                    <a:cubicBezTo>
                      <a:pt x="1102157" y="3104421"/>
                      <a:pt x="1084144" y="3111160"/>
                      <a:pt x="1065464" y="3099818"/>
                    </a:cubicBezTo>
                    <a:cubicBezTo>
                      <a:pt x="1056724" y="3094481"/>
                      <a:pt x="1049785" y="3086141"/>
                      <a:pt x="1041046" y="3080670"/>
                    </a:cubicBezTo>
                    <a:cubicBezTo>
                      <a:pt x="1022832" y="3069262"/>
                      <a:pt x="1004352" y="3058121"/>
                      <a:pt x="985138" y="3048447"/>
                    </a:cubicBezTo>
                    <a:cubicBezTo>
                      <a:pt x="977532" y="3044577"/>
                      <a:pt x="967791" y="3044911"/>
                      <a:pt x="960252" y="3043510"/>
                    </a:cubicBezTo>
                    <a:cubicBezTo>
                      <a:pt x="956049" y="3143250"/>
                      <a:pt x="951313" y="3239922"/>
                      <a:pt x="948043" y="3336726"/>
                    </a:cubicBezTo>
                    <a:cubicBezTo>
                      <a:pt x="946109" y="3394369"/>
                      <a:pt x="951179" y="3451478"/>
                      <a:pt x="966390" y="3507519"/>
                    </a:cubicBezTo>
                    <a:cubicBezTo>
                      <a:pt x="980267" y="3558624"/>
                      <a:pt x="1006620" y="3600321"/>
                      <a:pt x="1052387" y="3628943"/>
                    </a:cubicBezTo>
                    <a:cubicBezTo>
                      <a:pt x="1065063" y="3636815"/>
                      <a:pt x="1076739" y="3646756"/>
                      <a:pt x="1087413" y="3657297"/>
                    </a:cubicBezTo>
                    <a:cubicBezTo>
                      <a:pt x="1097287" y="3667037"/>
                      <a:pt x="1101824" y="3679914"/>
                      <a:pt x="1095286" y="3693524"/>
                    </a:cubicBezTo>
                    <a:cubicBezTo>
                      <a:pt x="1089415" y="3705866"/>
                      <a:pt x="1077806" y="3710936"/>
                      <a:pt x="1064930" y="3710603"/>
                    </a:cubicBezTo>
                    <a:cubicBezTo>
                      <a:pt x="1048985" y="3710203"/>
                      <a:pt x="1032973" y="3708468"/>
                      <a:pt x="1017161" y="3706200"/>
                    </a:cubicBezTo>
                    <a:cubicBezTo>
                      <a:pt x="973996" y="3699995"/>
                      <a:pt x="931831" y="3688987"/>
                      <a:pt x="893403" y="3668705"/>
                    </a:cubicBezTo>
                    <a:cubicBezTo>
                      <a:pt x="871387" y="3657097"/>
                      <a:pt x="852906" y="3638750"/>
                      <a:pt x="833225" y="3622938"/>
                    </a:cubicBezTo>
                    <a:cubicBezTo>
                      <a:pt x="827554" y="3618335"/>
                      <a:pt x="823285" y="3612063"/>
                      <a:pt x="816013" y="3603924"/>
                    </a:cubicBezTo>
                    <a:cubicBezTo>
                      <a:pt x="801268" y="3635881"/>
                      <a:pt x="787658" y="3665503"/>
                      <a:pt x="774048" y="3695125"/>
                    </a:cubicBezTo>
                    <a:cubicBezTo>
                      <a:pt x="770912" y="3701930"/>
                      <a:pt x="768577" y="3709469"/>
                      <a:pt x="764174" y="3715340"/>
                    </a:cubicBezTo>
                    <a:cubicBezTo>
                      <a:pt x="752232" y="3731285"/>
                      <a:pt x="730549" y="3728483"/>
                      <a:pt x="724145" y="3709469"/>
                    </a:cubicBezTo>
                    <a:cubicBezTo>
                      <a:pt x="720008" y="3697193"/>
                      <a:pt x="717740" y="3683650"/>
                      <a:pt x="717606" y="3670640"/>
                    </a:cubicBezTo>
                    <a:cubicBezTo>
                      <a:pt x="716005" y="3541611"/>
                      <a:pt x="714271" y="3412516"/>
                      <a:pt x="714137" y="3283487"/>
                    </a:cubicBezTo>
                    <a:cubicBezTo>
                      <a:pt x="714137" y="3245926"/>
                      <a:pt x="718941" y="3208298"/>
                      <a:pt x="721476" y="3170737"/>
                    </a:cubicBezTo>
                    <a:cubicBezTo>
                      <a:pt x="721810" y="3165400"/>
                      <a:pt x="721476" y="3159929"/>
                      <a:pt x="721476" y="3158328"/>
                    </a:cubicBezTo>
                    <a:cubicBezTo>
                      <a:pt x="692521" y="3155192"/>
                      <a:pt x="666102" y="3152390"/>
                      <a:pt x="637080" y="3149255"/>
                    </a:cubicBezTo>
                    <a:cubicBezTo>
                      <a:pt x="636213" y="3151056"/>
                      <a:pt x="633144" y="3155726"/>
                      <a:pt x="631610" y="3160863"/>
                    </a:cubicBezTo>
                    <a:cubicBezTo>
                      <a:pt x="604723" y="3249062"/>
                      <a:pt x="576636" y="3336927"/>
                      <a:pt x="551951" y="3425726"/>
                    </a:cubicBezTo>
                    <a:cubicBezTo>
                      <a:pt x="544011" y="3454280"/>
                      <a:pt x="542944" y="3485303"/>
                      <a:pt x="542410" y="3515258"/>
                    </a:cubicBezTo>
                    <a:cubicBezTo>
                      <a:pt x="541543" y="3566229"/>
                      <a:pt x="559556" y="3611263"/>
                      <a:pt x="593448" y="3649358"/>
                    </a:cubicBezTo>
                    <a:cubicBezTo>
                      <a:pt x="608459" y="3666237"/>
                      <a:pt x="625071" y="3681648"/>
                      <a:pt x="640883" y="3697794"/>
                    </a:cubicBezTo>
                    <a:cubicBezTo>
                      <a:pt x="648689" y="3705733"/>
                      <a:pt x="653092" y="3714940"/>
                      <a:pt x="648155" y="3725881"/>
                    </a:cubicBezTo>
                    <a:cubicBezTo>
                      <a:pt x="643285" y="3736622"/>
                      <a:pt x="633678" y="3741092"/>
                      <a:pt x="622536" y="3739424"/>
                    </a:cubicBezTo>
                    <a:cubicBezTo>
                      <a:pt x="562558" y="3730284"/>
                      <a:pt x="503048" y="3718142"/>
                      <a:pt x="454212" y="3679513"/>
                    </a:cubicBezTo>
                    <a:cubicBezTo>
                      <a:pt x="435531" y="3664769"/>
                      <a:pt x="422522" y="3642820"/>
                      <a:pt x="407377" y="3623739"/>
                    </a:cubicBezTo>
                    <a:cubicBezTo>
                      <a:pt x="402440" y="3617467"/>
                      <a:pt x="399038" y="3609995"/>
                      <a:pt x="392499" y="3599054"/>
                    </a:cubicBezTo>
                    <a:cubicBezTo>
                      <a:pt x="384293" y="3627942"/>
                      <a:pt x="377555" y="3652093"/>
                      <a:pt x="370550" y="3676244"/>
                    </a:cubicBezTo>
                    <a:cubicBezTo>
                      <a:pt x="368482" y="3683449"/>
                      <a:pt x="367481" y="3691989"/>
                      <a:pt x="362878" y="3697193"/>
                    </a:cubicBezTo>
                    <a:cubicBezTo>
                      <a:pt x="357807" y="3702864"/>
                      <a:pt x="348267" y="3709469"/>
                      <a:pt x="342262" y="3708134"/>
                    </a:cubicBezTo>
                    <a:cubicBezTo>
                      <a:pt x="334723" y="3706467"/>
                      <a:pt x="327385" y="3698194"/>
                      <a:pt x="322848" y="3690988"/>
                    </a:cubicBezTo>
                    <a:cubicBezTo>
                      <a:pt x="319846" y="3686185"/>
                      <a:pt x="321380" y="3678179"/>
                      <a:pt x="321647" y="3671574"/>
                    </a:cubicBezTo>
                    <a:cubicBezTo>
                      <a:pt x="323915" y="3614131"/>
                      <a:pt x="325116" y="3556689"/>
                      <a:pt x="329052" y="3499380"/>
                    </a:cubicBezTo>
                    <a:cubicBezTo>
                      <a:pt x="338860" y="3356541"/>
                      <a:pt x="357073" y="3214970"/>
                      <a:pt x="397103" y="3077001"/>
                    </a:cubicBezTo>
                    <a:cubicBezTo>
                      <a:pt x="398370" y="3072731"/>
                      <a:pt x="398637" y="3068195"/>
                      <a:pt x="399371" y="3063991"/>
                    </a:cubicBezTo>
                    <a:cubicBezTo>
                      <a:pt x="366947" y="3079203"/>
                      <a:pt x="335858" y="3094281"/>
                      <a:pt x="304301" y="3108424"/>
                    </a:cubicBezTo>
                    <a:cubicBezTo>
                      <a:pt x="291491" y="3114162"/>
                      <a:pt x="277614" y="3117498"/>
                      <a:pt x="264338" y="3122301"/>
                    </a:cubicBezTo>
                    <a:cubicBezTo>
                      <a:pt x="244390" y="3129507"/>
                      <a:pt x="226710" y="3121901"/>
                      <a:pt x="211165" y="3111493"/>
                    </a:cubicBezTo>
                    <a:cubicBezTo>
                      <a:pt x="205094" y="3107424"/>
                      <a:pt x="201625" y="3095481"/>
                      <a:pt x="201825" y="3087275"/>
                    </a:cubicBezTo>
                    <a:cubicBezTo>
                      <a:pt x="202025" y="3077401"/>
                      <a:pt x="207029" y="3067461"/>
                      <a:pt x="210698" y="3057787"/>
                    </a:cubicBezTo>
                    <a:cubicBezTo>
                      <a:pt x="258267" y="2931627"/>
                      <a:pt x="320313" y="2811938"/>
                      <a:pt x="375887" y="2689314"/>
                    </a:cubicBezTo>
                    <a:cubicBezTo>
                      <a:pt x="428726" y="2572695"/>
                      <a:pt x="476695" y="2453874"/>
                      <a:pt x="530735" y="2337855"/>
                    </a:cubicBezTo>
                    <a:cubicBezTo>
                      <a:pt x="549215" y="2298225"/>
                      <a:pt x="549482" y="2264067"/>
                      <a:pt x="538007" y="2222970"/>
                    </a:cubicBezTo>
                    <a:cubicBezTo>
                      <a:pt x="510253" y="2123296"/>
                      <a:pt x="487970" y="2022088"/>
                      <a:pt x="463419" y="1921480"/>
                    </a:cubicBezTo>
                    <a:cubicBezTo>
                      <a:pt x="461417" y="1913341"/>
                      <a:pt x="459749" y="1904668"/>
                      <a:pt x="455679" y="1897529"/>
                    </a:cubicBezTo>
                    <a:cubicBezTo>
                      <a:pt x="385227" y="1775105"/>
                      <a:pt x="314442" y="1652882"/>
                      <a:pt x="243723" y="1530591"/>
                    </a:cubicBezTo>
                    <a:cubicBezTo>
                      <a:pt x="215902" y="1482489"/>
                      <a:pt x="187748" y="1434587"/>
                      <a:pt x="160528" y="1386151"/>
                    </a:cubicBezTo>
                    <a:cubicBezTo>
                      <a:pt x="154724" y="1375810"/>
                      <a:pt x="147385" y="1372875"/>
                      <a:pt x="136510" y="1370072"/>
                    </a:cubicBezTo>
                    <a:cubicBezTo>
                      <a:pt x="118497" y="1365469"/>
                      <a:pt x="100350" y="1359131"/>
                      <a:pt x="84472" y="1349724"/>
                    </a:cubicBezTo>
                    <a:cubicBezTo>
                      <a:pt x="72930" y="1342852"/>
                      <a:pt x="60187" y="1331444"/>
                      <a:pt x="56384" y="1319435"/>
                    </a:cubicBezTo>
                    <a:cubicBezTo>
                      <a:pt x="48312" y="1293616"/>
                      <a:pt x="32166" y="1274735"/>
                      <a:pt x="16221" y="1254120"/>
                    </a:cubicBezTo>
                    <a:cubicBezTo>
                      <a:pt x="-9531" y="1220829"/>
                      <a:pt x="-3727" y="1185536"/>
                      <a:pt x="27296" y="1156515"/>
                    </a:cubicBezTo>
                    <a:cubicBezTo>
                      <a:pt x="30498" y="1153512"/>
                      <a:pt x="33501" y="1149643"/>
                      <a:pt x="35035" y="1145507"/>
                    </a:cubicBezTo>
                    <a:cubicBezTo>
                      <a:pt x="41106" y="1129161"/>
                      <a:pt x="49913" y="1117352"/>
                      <a:pt x="66725" y="1108346"/>
                    </a:cubicBezTo>
                    <a:cubicBezTo>
                      <a:pt x="80402" y="1101007"/>
                      <a:pt x="88942" y="1084061"/>
                      <a:pt x="101418" y="1069517"/>
                    </a:cubicBezTo>
                    <a:cubicBezTo>
                      <a:pt x="97281" y="1060444"/>
                      <a:pt x="92144" y="1049569"/>
                      <a:pt x="87274" y="1038561"/>
                    </a:cubicBezTo>
                    <a:cubicBezTo>
                      <a:pt x="77266" y="1015944"/>
                      <a:pt x="69594" y="992727"/>
                      <a:pt x="71862" y="967575"/>
                    </a:cubicBezTo>
                    <a:cubicBezTo>
                      <a:pt x="74998" y="931949"/>
                      <a:pt x="105087" y="917204"/>
                      <a:pt x="134642" y="937686"/>
                    </a:cubicBezTo>
                    <a:cubicBezTo>
                      <a:pt x="145250" y="945025"/>
                      <a:pt x="154523" y="955232"/>
                      <a:pt x="162062" y="965774"/>
                    </a:cubicBezTo>
                    <a:cubicBezTo>
                      <a:pt x="174538" y="983387"/>
                      <a:pt x="185613" y="1002134"/>
                      <a:pt x="196354" y="1020948"/>
                    </a:cubicBezTo>
                    <a:cubicBezTo>
                      <a:pt x="302366" y="1206618"/>
                      <a:pt x="408111" y="1392422"/>
                      <a:pt x="514056" y="1578160"/>
                    </a:cubicBezTo>
                    <a:cubicBezTo>
                      <a:pt x="519126" y="1587033"/>
                      <a:pt x="524597" y="1595573"/>
                      <a:pt x="532803" y="1608982"/>
                    </a:cubicBezTo>
                    <a:cubicBezTo>
                      <a:pt x="542477" y="1572022"/>
                      <a:pt x="562892" y="1551807"/>
                      <a:pt x="602388" y="1549939"/>
                    </a:cubicBezTo>
                    <a:cubicBezTo>
                      <a:pt x="575368" y="1516914"/>
                      <a:pt x="564026" y="1485825"/>
                      <a:pt x="596050" y="1455602"/>
                    </a:cubicBezTo>
                    <a:cubicBezTo>
                      <a:pt x="570965" y="1405899"/>
                      <a:pt x="577903" y="1379546"/>
                      <a:pt x="622336" y="1348723"/>
                    </a:cubicBezTo>
                    <a:cubicBezTo>
                      <a:pt x="627607" y="1345054"/>
                      <a:pt x="632343" y="1340384"/>
                      <a:pt x="636413" y="1335447"/>
                    </a:cubicBezTo>
                    <a:cubicBezTo>
                      <a:pt x="654226" y="1313898"/>
                      <a:pt x="671639" y="1292148"/>
                      <a:pt x="690119" y="1269398"/>
                    </a:cubicBezTo>
                    <a:cubicBezTo>
                      <a:pt x="685583" y="1262460"/>
                      <a:pt x="677910" y="1252919"/>
                      <a:pt x="672573" y="1242245"/>
                    </a:cubicBezTo>
                    <a:cubicBezTo>
                      <a:pt x="656161" y="1209420"/>
                      <a:pt x="664434" y="1179331"/>
                      <a:pt x="694056" y="1157982"/>
                    </a:cubicBezTo>
                    <a:cubicBezTo>
                      <a:pt x="700527" y="1153312"/>
                      <a:pt x="707532" y="1147441"/>
                      <a:pt x="710735" y="1140436"/>
                    </a:cubicBezTo>
                    <a:cubicBezTo>
                      <a:pt x="738222" y="1080659"/>
                      <a:pt x="784656" y="1058642"/>
                      <a:pt x="848703" y="1075655"/>
                    </a:cubicBezTo>
                    <a:cubicBezTo>
                      <a:pt x="870186" y="1081326"/>
                      <a:pt x="888800" y="1091133"/>
                      <a:pt x="903411" y="1108479"/>
                    </a:cubicBezTo>
                    <a:cubicBezTo>
                      <a:pt x="916020" y="1123423"/>
                      <a:pt x="910282" y="1144172"/>
                      <a:pt x="918688" y="1158383"/>
                    </a:cubicBezTo>
                    <a:cubicBezTo>
                      <a:pt x="926961" y="1172393"/>
                      <a:pt x="941439" y="1182734"/>
                      <a:pt x="945308" y="1200347"/>
                    </a:cubicBezTo>
                    <a:cubicBezTo>
                      <a:pt x="949178" y="1217960"/>
                      <a:pt x="945708" y="1234039"/>
                      <a:pt x="937369" y="1249383"/>
                    </a:cubicBezTo>
                    <a:cubicBezTo>
                      <a:pt x="933433" y="1256722"/>
                      <a:pt x="928296" y="1263394"/>
                      <a:pt x="922758" y="1271867"/>
                    </a:cubicBezTo>
                    <a:cubicBezTo>
                      <a:pt x="932565" y="1274669"/>
                      <a:pt x="941705" y="1275936"/>
                      <a:pt x="949711" y="1279739"/>
                    </a:cubicBezTo>
                    <a:cubicBezTo>
                      <a:pt x="966591" y="1287745"/>
                      <a:pt x="984470" y="1294950"/>
                      <a:pt x="998948" y="1306359"/>
                    </a:cubicBezTo>
                    <a:cubicBezTo>
                      <a:pt x="1029904" y="1330910"/>
                      <a:pt x="1034641" y="1358998"/>
                      <a:pt x="1017828" y="1400895"/>
                    </a:cubicBezTo>
                    <a:cubicBezTo>
                      <a:pt x="1021698" y="1407300"/>
                      <a:pt x="1026435" y="1414239"/>
                      <a:pt x="1030304" y="1421577"/>
                    </a:cubicBezTo>
                    <a:cubicBezTo>
                      <a:pt x="1043114" y="1445728"/>
                      <a:pt x="1045515" y="1471681"/>
                      <a:pt x="1031305" y="1494565"/>
                    </a:cubicBezTo>
                    <a:cubicBezTo>
                      <a:pt x="1019229" y="1514046"/>
                      <a:pt x="1016294" y="1534127"/>
                      <a:pt x="1014026" y="1555877"/>
                    </a:cubicBezTo>
                    <a:cubicBezTo>
                      <a:pt x="1027169" y="1562948"/>
                      <a:pt x="1040245" y="1570020"/>
                      <a:pt x="1055256" y="1578093"/>
                    </a:cubicBezTo>
                    <a:cubicBezTo>
                      <a:pt x="1059726" y="1570621"/>
                      <a:pt x="1064863" y="1563082"/>
                      <a:pt x="1069000" y="1554943"/>
                    </a:cubicBezTo>
                    <a:cubicBezTo>
                      <a:pt x="1150460" y="1393557"/>
                      <a:pt x="1231987" y="1232171"/>
                      <a:pt x="1313047" y="1070584"/>
                    </a:cubicBezTo>
                    <a:cubicBezTo>
                      <a:pt x="1323588" y="1049569"/>
                      <a:pt x="1331527" y="1027286"/>
                      <a:pt x="1341334" y="1005937"/>
                    </a:cubicBezTo>
                    <a:cubicBezTo>
                      <a:pt x="1353010" y="980451"/>
                      <a:pt x="1363751" y="954165"/>
                      <a:pt x="1394574" y="940155"/>
                    </a:cubicBezTo>
                    <a:cubicBezTo>
                      <a:pt x="1382631" y="932749"/>
                      <a:pt x="1373958" y="927545"/>
                      <a:pt x="1365419" y="922075"/>
                    </a:cubicBezTo>
                    <a:cubicBezTo>
                      <a:pt x="1274151" y="863765"/>
                      <a:pt x="1182951" y="805322"/>
                      <a:pt x="1091550" y="747079"/>
                    </a:cubicBezTo>
                    <a:cubicBezTo>
                      <a:pt x="1085345" y="743076"/>
                      <a:pt x="1078340" y="740274"/>
                      <a:pt x="1071601" y="737071"/>
                    </a:cubicBezTo>
                    <a:cubicBezTo>
                      <a:pt x="1054789" y="728998"/>
                      <a:pt x="1050386" y="716723"/>
                      <a:pt x="1060060" y="700377"/>
                    </a:cubicBezTo>
                    <a:cubicBezTo>
                      <a:pt x="1067065" y="688435"/>
                      <a:pt x="1075871" y="677560"/>
                      <a:pt x="1084745" y="664884"/>
                    </a:cubicBezTo>
                    <a:cubicBezTo>
                      <a:pt x="1080275" y="663483"/>
                      <a:pt x="1077806" y="661882"/>
                      <a:pt x="1075538" y="662149"/>
                    </a:cubicBezTo>
                    <a:cubicBezTo>
                      <a:pt x="1008355" y="670622"/>
                      <a:pt x="953314" y="644870"/>
                      <a:pt x="907080" y="599236"/>
                    </a:cubicBezTo>
                    <a:cubicBezTo>
                      <a:pt x="892336" y="584692"/>
                      <a:pt x="878459" y="578687"/>
                      <a:pt x="858110" y="578621"/>
                    </a:cubicBezTo>
                    <a:cubicBezTo>
                      <a:pt x="822284" y="578487"/>
                      <a:pt x="789726" y="565611"/>
                      <a:pt x="761772" y="543061"/>
                    </a:cubicBezTo>
                    <a:cubicBezTo>
                      <a:pt x="714671" y="505166"/>
                      <a:pt x="719808" y="462068"/>
                      <a:pt x="773915" y="435982"/>
                    </a:cubicBezTo>
                    <a:cubicBezTo>
                      <a:pt x="775516" y="435181"/>
                      <a:pt x="776717" y="433647"/>
                      <a:pt x="779519" y="431245"/>
                    </a:cubicBezTo>
                    <a:cubicBezTo>
                      <a:pt x="769445" y="409362"/>
                      <a:pt x="762373" y="386212"/>
                      <a:pt x="773848" y="361860"/>
                    </a:cubicBezTo>
                    <a:cubicBezTo>
                      <a:pt x="785790" y="336508"/>
                      <a:pt x="809208" y="329970"/>
                      <a:pt x="831557" y="326968"/>
                    </a:cubicBezTo>
                    <a:cubicBezTo>
                      <a:pt x="835560" y="303817"/>
                      <a:pt x="835961" y="281735"/>
                      <a:pt x="843633" y="262654"/>
                    </a:cubicBezTo>
                    <a:cubicBezTo>
                      <a:pt x="852973" y="239503"/>
                      <a:pt x="876391" y="237035"/>
                      <a:pt x="903944" y="239570"/>
                    </a:cubicBezTo>
                    <a:cubicBezTo>
                      <a:pt x="896806" y="227961"/>
                      <a:pt x="891802" y="219488"/>
                      <a:pt x="886465" y="211216"/>
                    </a:cubicBezTo>
                    <a:cubicBezTo>
                      <a:pt x="866383" y="180059"/>
                      <a:pt x="850104" y="147435"/>
                      <a:pt x="844233" y="110341"/>
                    </a:cubicBezTo>
                    <a:cubicBezTo>
                      <a:pt x="841298" y="92061"/>
                      <a:pt x="843366" y="74515"/>
                      <a:pt x="852306" y="58303"/>
                    </a:cubicBezTo>
                    <a:cubicBezTo>
                      <a:pt x="864382" y="36286"/>
                      <a:pt x="885664" y="28681"/>
                      <a:pt x="907213" y="41490"/>
                    </a:cubicBezTo>
                    <a:cubicBezTo>
                      <a:pt x="924026" y="51431"/>
                      <a:pt x="939771" y="64174"/>
                      <a:pt x="953581" y="78051"/>
                    </a:cubicBezTo>
                    <a:cubicBezTo>
                      <a:pt x="994211" y="118747"/>
                      <a:pt x="1033440" y="160778"/>
                      <a:pt x="1073536" y="201942"/>
                    </a:cubicBezTo>
                    <a:cubicBezTo>
                      <a:pt x="1131979" y="262053"/>
                      <a:pt x="1190423" y="322231"/>
                      <a:pt x="1249600" y="381608"/>
                    </a:cubicBezTo>
                    <a:cubicBezTo>
                      <a:pt x="1260007" y="392083"/>
                      <a:pt x="1273351" y="399889"/>
                      <a:pt x="1286160" y="407561"/>
                    </a:cubicBezTo>
                    <a:cubicBezTo>
                      <a:pt x="1324188" y="430244"/>
                      <a:pt x="1362884" y="451860"/>
                      <a:pt x="1400845" y="474544"/>
                    </a:cubicBezTo>
                    <a:cubicBezTo>
                      <a:pt x="1604796" y="596567"/>
                      <a:pt x="1813550" y="709317"/>
                      <a:pt x="2032779" y="801919"/>
                    </a:cubicBezTo>
                    <a:cubicBezTo>
                      <a:pt x="2212779" y="877909"/>
                      <a:pt x="2397582" y="939487"/>
                      <a:pt x="2588056" y="983453"/>
                    </a:cubicBezTo>
                    <a:cubicBezTo>
                      <a:pt x="2616077" y="989925"/>
                      <a:pt x="2645031" y="992593"/>
                      <a:pt x="2675254" y="997264"/>
                    </a:cubicBezTo>
                    <a:cubicBezTo>
                      <a:pt x="2671918" y="952964"/>
                      <a:pt x="2668916" y="913135"/>
                      <a:pt x="2665713" y="871237"/>
                    </a:cubicBezTo>
                    <a:cubicBezTo>
                      <a:pt x="2661177" y="870103"/>
                      <a:pt x="2655906" y="868835"/>
                      <a:pt x="2650702" y="867501"/>
                    </a:cubicBezTo>
                    <a:cubicBezTo>
                      <a:pt x="2606670" y="855826"/>
                      <a:pt x="2586388" y="820733"/>
                      <a:pt x="2598197" y="776767"/>
                    </a:cubicBezTo>
                    <a:cubicBezTo>
                      <a:pt x="2607871" y="740674"/>
                      <a:pt x="2628152" y="720659"/>
                      <a:pt x="2674720" y="702045"/>
                    </a:cubicBezTo>
                    <a:cubicBezTo>
                      <a:pt x="2634957" y="528851"/>
                      <a:pt x="2713615" y="418102"/>
                      <a:pt x="2867329" y="344181"/>
                    </a:cubicBezTo>
                    <a:cubicBezTo>
                      <a:pt x="2866328" y="335708"/>
                      <a:pt x="2864727" y="324633"/>
                      <a:pt x="2863726" y="313491"/>
                    </a:cubicBezTo>
                    <a:cubicBezTo>
                      <a:pt x="2856655" y="231698"/>
                      <a:pt x="2932911" y="163781"/>
                      <a:pt x="3013304" y="180193"/>
                    </a:cubicBezTo>
                    <a:cubicBezTo>
                      <a:pt x="3080287" y="193936"/>
                      <a:pt x="3119182" y="262654"/>
                      <a:pt x="3096699" y="327435"/>
                    </a:cubicBezTo>
                    <a:cubicBezTo>
                      <a:pt x="3094897" y="332639"/>
                      <a:pt x="3093163" y="337843"/>
                      <a:pt x="3091095" y="344047"/>
                    </a:cubicBezTo>
                    <a:cubicBezTo>
                      <a:pt x="3098900" y="347383"/>
                      <a:pt x="3105639" y="350452"/>
                      <a:pt x="3112577" y="353187"/>
                    </a:cubicBezTo>
                    <a:cubicBezTo>
                      <a:pt x="3168752" y="375070"/>
                      <a:pt x="3212785" y="412098"/>
                      <a:pt x="3247944" y="460533"/>
                    </a:cubicBezTo>
                    <a:cubicBezTo>
                      <a:pt x="3275431" y="498361"/>
                      <a:pt x="3290108" y="540593"/>
                      <a:pt x="3288707" y="587294"/>
                    </a:cubicBezTo>
                    <a:cubicBezTo>
                      <a:pt x="3287640" y="622920"/>
                      <a:pt x="3283971" y="658480"/>
                      <a:pt x="3281235" y="696708"/>
                    </a:cubicBezTo>
                    <a:cubicBezTo>
                      <a:pt x="3322799" y="716923"/>
                      <a:pt x="3351153" y="748880"/>
                      <a:pt x="3338744" y="800651"/>
                    </a:cubicBezTo>
                    <a:cubicBezTo>
                      <a:pt x="3326802" y="850622"/>
                      <a:pt x="3291509" y="875507"/>
                      <a:pt x="3240872" y="879510"/>
                    </a:cubicBezTo>
                    <a:cubicBezTo>
                      <a:pt x="3233266" y="905996"/>
                      <a:pt x="3225794" y="931815"/>
                      <a:pt x="3217121" y="961971"/>
                    </a:cubicBezTo>
                    <a:cubicBezTo>
                      <a:pt x="3235335" y="959569"/>
                      <a:pt x="3252547" y="958435"/>
                      <a:pt x="3269226" y="954966"/>
                    </a:cubicBezTo>
                    <a:cubicBezTo>
                      <a:pt x="3450494" y="917071"/>
                      <a:pt x="3625957" y="860162"/>
                      <a:pt x="3797684" y="791445"/>
                    </a:cubicBezTo>
                    <a:cubicBezTo>
                      <a:pt x="4021316" y="701979"/>
                      <a:pt x="4234006" y="590696"/>
                      <a:pt x="4441160" y="468339"/>
                    </a:cubicBezTo>
                    <a:cubicBezTo>
                      <a:pt x="4499536" y="433847"/>
                      <a:pt x="4558579" y="400422"/>
                      <a:pt x="4617023" y="366064"/>
                    </a:cubicBezTo>
                    <a:cubicBezTo>
                      <a:pt x="4626630" y="360393"/>
                      <a:pt x="4635637" y="353121"/>
                      <a:pt x="4643442" y="345181"/>
                    </a:cubicBezTo>
                    <a:cubicBezTo>
                      <a:pt x="4701018" y="286805"/>
                      <a:pt x="4758261" y="228162"/>
                      <a:pt x="4815436" y="169385"/>
                    </a:cubicBezTo>
                    <a:cubicBezTo>
                      <a:pt x="4856800" y="126820"/>
                      <a:pt x="4897564" y="83588"/>
                      <a:pt x="4939261" y="41423"/>
                    </a:cubicBezTo>
                    <a:cubicBezTo>
                      <a:pt x="4951737" y="28814"/>
                      <a:pt x="4965747" y="17005"/>
                      <a:pt x="4980825" y="7732"/>
                    </a:cubicBezTo>
                    <a:cubicBezTo>
                      <a:pt x="5006311" y="-8013"/>
                      <a:pt x="5032463" y="860"/>
                      <a:pt x="5042137" y="29148"/>
                    </a:cubicBezTo>
                    <a:cubicBezTo>
                      <a:pt x="5047074" y="43692"/>
                      <a:pt x="5048609" y="60704"/>
                      <a:pt x="5046807" y="76049"/>
                    </a:cubicBezTo>
                    <a:cubicBezTo>
                      <a:pt x="5042204" y="115345"/>
                      <a:pt x="5023057" y="149103"/>
                      <a:pt x="5001574" y="181594"/>
                    </a:cubicBezTo>
                    <a:cubicBezTo>
                      <a:pt x="4997504" y="187732"/>
                      <a:pt x="4993968" y="194136"/>
                      <a:pt x="4989699" y="201075"/>
                    </a:cubicBezTo>
                    <a:cubicBezTo>
                      <a:pt x="5044606" y="204678"/>
                      <a:pt x="5060151" y="220356"/>
                      <a:pt x="5056615" y="289941"/>
                    </a:cubicBezTo>
                    <a:cubicBezTo>
                      <a:pt x="5079965" y="294878"/>
                      <a:pt x="5104650" y="299614"/>
                      <a:pt x="5116992" y="324366"/>
                    </a:cubicBezTo>
                    <a:cubicBezTo>
                      <a:pt x="5129068" y="348517"/>
                      <a:pt x="5124465" y="371934"/>
                      <a:pt x="5111322" y="395752"/>
                    </a:cubicBezTo>
                    <a:cubicBezTo>
                      <a:pt x="5117660" y="399088"/>
                      <a:pt x="5123264" y="402023"/>
                      <a:pt x="5128868" y="405026"/>
                    </a:cubicBezTo>
                    <a:cubicBezTo>
                      <a:pt x="5165562" y="424974"/>
                      <a:pt x="5172500" y="459933"/>
                      <a:pt x="5145814" y="492157"/>
                    </a:cubicBezTo>
                    <a:cubicBezTo>
                      <a:pt x="5128468" y="513106"/>
                      <a:pt x="5105517" y="525782"/>
                      <a:pt x="5080165" y="534521"/>
                    </a:cubicBezTo>
                    <a:cubicBezTo>
                      <a:pt x="5074828" y="536389"/>
                      <a:pt x="5069424" y="538524"/>
                      <a:pt x="5063887" y="539258"/>
                    </a:cubicBezTo>
                    <a:cubicBezTo>
                      <a:pt x="5043472" y="541994"/>
                      <a:pt x="5020922" y="539792"/>
                      <a:pt x="5003108" y="547931"/>
                    </a:cubicBezTo>
                    <a:cubicBezTo>
                      <a:pt x="4985162" y="556137"/>
                      <a:pt x="4972886" y="575819"/>
                      <a:pt x="4956341" y="587961"/>
                    </a:cubicBezTo>
                    <a:cubicBezTo>
                      <a:pt x="4912908" y="619851"/>
                      <a:pt x="4864406" y="634862"/>
                      <a:pt x="4803094" y="623921"/>
                    </a:cubicBezTo>
                    <a:cubicBezTo>
                      <a:pt x="4813435" y="638532"/>
                      <a:pt x="4820307" y="647939"/>
                      <a:pt x="4826911" y="657479"/>
                    </a:cubicBezTo>
                    <a:cubicBezTo>
                      <a:pt x="4842990" y="681030"/>
                      <a:pt x="4840255" y="691437"/>
                      <a:pt x="4815103" y="703046"/>
                    </a:cubicBezTo>
                    <a:cubicBezTo>
                      <a:pt x="4810899" y="704981"/>
                      <a:pt x="4806563" y="706982"/>
                      <a:pt x="4802760" y="709651"/>
                    </a:cubicBezTo>
                    <a:cubicBezTo>
                      <a:pt x="4484525" y="930347"/>
                      <a:pt x="4142472" y="1106211"/>
                      <a:pt x="3783206" y="1249250"/>
                    </a:cubicBezTo>
                    <a:cubicBezTo>
                      <a:pt x="3682598" y="1289279"/>
                      <a:pt x="3579989" y="1324105"/>
                      <a:pt x="3478314" y="1361399"/>
                    </a:cubicBezTo>
                    <a:cubicBezTo>
                      <a:pt x="3473111" y="1363267"/>
                      <a:pt x="3468174" y="1365736"/>
                      <a:pt x="3459634" y="1369405"/>
                    </a:cubicBezTo>
                    <a:cubicBezTo>
                      <a:pt x="3479782" y="1441659"/>
                      <a:pt x="3497929" y="1513712"/>
                      <a:pt x="3520078" y="1584498"/>
                    </a:cubicBezTo>
                    <a:cubicBezTo>
                      <a:pt x="3599203" y="1837618"/>
                      <a:pt x="3708418" y="2076795"/>
                      <a:pt x="3853792" y="2299026"/>
                    </a:cubicBezTo>
                    <a:cubicBezTo>
                      <a:pt x="3863065" y="2313236"/>
                      <a:pt x="3872472" y="2327380"/>
                      <a:pt x="3880478" y="2342325"/>
                    </a:cubicBezTo>
                    <a:cubicBezTo>
                      <a:pt x="3891286" y="2362606"/>
                      <a:pt x="3887617" y="2375816"/>
                      <a:pt x="3868269" y="2387692"/>
                    </a:cubicBezTo>
                    <a:cubicBezTo>
                      <a:pt x="3857061" y="2394563"/>
                      <a:pt x="3844985" y="2400101"/>
                      <a:pt x="3832977" y="2405571"/>
                    </a:cubicBezTo>
                    <a:cubicBezTo>
                      <a:pt x="3732235" y="2451205"/>
                      <a:pt x="3628425" y="2487499"/>
                      <a:pt x="3519745" y="2509048"/>
                    </a:cubicBezTo>
                    <a:cubicBezTo>
                      <a:pt x="3513407" y="2510316"/>
                      <a:pt x="3507202" y="2512584"/>
                      <a:pt x="3497929" y="2515252"/>
                    </a:cubicBezTo>
                    <a:close/>
                    <a:moveTo>
                      <a:pt x="4782145" y="673758"/>
                    </a:moveTo>
                    <a:cubicBezTo>
                      <a:pt x="4720766" y="590229"/>
                      <a:pt x="4661322" y="509303"/>
                      <a:pt x="4601211" y="427442"/>
                    </a:cubicBezTo>
                    <a:cubicBezTo>
                      <a:pt x="4585800" y="436315"/>
                      <a:pt x="4572657" y="443587"/>
                      <a:pt x="4559781" y="451327"/>
                    </a:cubicBezTo>
                    <a:cubicBezTo>
                      <a:pt x="4363569" y="569481"/>
                      <a:pt x="4164021" y="681430"/>
                      <a:pt x="3954533" y="774699"/>
                    </a:cubicBezTo>
                    <a:cubicBezTo>
                      <a:pt x="3739774" y="870303"/>
                      <a:pt x="3519478" y="949562"/>
                      <a:pt x="3288174" y="995329"/>
                    </a:cubicBezTo>
                    <a:cubicBezTo>
                      <a:pt x="3265290" y="999865"/>
                      <a:pt x="3242473" y="1004402"/>
                      <a:pt x="3218122" y="1009272"/>
                    </a:cubicBezTo>
                    <a:cubicBezTo>
                      <a:pt x="3222192" y="1020614"/>
                      <a:pt x="3225260" y="1029354"/>
                      <a:pt x="3228396" y="1038027"/>
                    </a:cubicBezTo>
                    <a:cubicBezTo>
                      <a:pt x="3243140" y="1079124"/>
                      <a:pt x="3254082" y="1121088"/>
                      <a:pt x="3250746" y="1165054"/>
                    </a:cubicBezTo>
                    <a:cubicBezTo>
                      <a:pt x="3249345" y="1183535"/>
                      <a:pt x="3245542" y="1202682"/>
                      <a:pt x="3238270" y="1219561"/>
                    </a:cubicBezTo>
                    <a:cubicBezTo>
                      <a:pt x="3225394" y="1249317"/>
                      <a:pt x="3199041" y="1254921"/>
                      <a:pt x="3173956" y="1234506"/>
                    </a:cubicBezTo>
                    <a:cubicBezTo>
                      <a:pt x="3161680" y="1224498"/>
                      <a:pt x="3151339" y="1211956"/>
                      <a:pt x="3140798" y="1199947"/>
                    </a:cubicBezTo>
                    <a:cubicBezTo>
                      <a:pt x="3131591" y="1189472"/>
                      <a:pt x="3123385" y="1178131"/>
                      <a:pt x="3114779" y="1167256"/>
                    </a:cubicBezTo>
                    <a:cubicBezTo>
                      <a:pt x="3099634" y="1180065"/>
                      <a:pt x="3086958" y="1192942"/>
                      <a:pt x="3072147" y="1202682"/>
                    </a:cubicBezTo>
                    <a:cubicBezTo>
                      <a:pt x="3058337" y="1211755"/>
                      <a:pt x="3051265" y="1222430"/>
                      <a:pt x="3049931" y="1238909"/>
                    </a:cubicBezTo>
                    <a:cubicBezTo>
                      <a:pt x="3044393" y="1306359"/>
                      <a:pt x="3031184" y="1373075"/>
                      <a:pt x="3032651" y="1441258"/>
                    </a:cubicBezTo>
                    <a:cubicBezTo>
                      <a:pt x="3034653" y="1538197"/>
                      <a:pt x="3032651" y="1635269"/>
                      <a:pt x="3036921" y="1732140"/>
                    </a:cubicBezTo>
                    <a:cubicBezTo>
                      <a:pt x="3042926" y="1866106"/>
                      <a:pt x="3064342" y="1998003"/>
                      <a:pt x="3103771" y="2126632"/>
                    </a:cubicBezTo>
                    <a:cubicBezTo>
                      <a:pt x="3142333" y="2252391"/>
                      <a:pt x="3200309" y="2367543"/>
                      <a:pt x="3286773" y="2467684"/>
                    </a:cubicBezTo>
                    <a:cubicBezTo>
                      <a:pt x="3299182" y="2482028"/>
                      <a:pt x="3311458" y="2493036"/>
                      <a:pt x="3332140" y="2489967"/>
                    </a:cubicBezTo>
                    <a:cubicBezTo>
                      <a:pt x="3389849" y="2481428"/>
                      <a:pt x="3448025" y="2475090"/>
                      <a:pt x="3505401" y="2464615"/>
                    </a:cubicBezTo>
                    <a:cubicBezTo>
                      <a:pt x="3611546" y="2445201"/>
                      <a:pt x="3712754" y="2409574"/>
                      <a:pt x="3810960" y="2365342"/>
                    </a:cubicBezTo>
                    <a:cubicBezTo>
                      <a:pt x="3818366" y="2362006"/>
                      <a:pt x="3825371" y="2357669"/>
                      <a:pt x="3833710" y="2353133"/>
                    </a:cubicBezTo>
                    <a:cubicBezTo>
                      <a:pt x="3826505" y="2341524"/>
                      <a:pt x="3820701" y="2331917"/>
                      <a:pt x="3814630" y="2322443"/>
                    </a:cubicBezTo>
                    <a:cubicBezTo>
                      <a:pt x="3752517" y="2225638"/>
                      <a:pt x="3694207" y="2126632"/>
                      <a:pt x="3644704" y="2022755"/>
                    </a:cubicBezTo>
                    <a:cubicBezTo>
                      <a:pt x="3556105" y="1837018"/>
                      <a:pt x="3481183" y="1646277"/>
                      <a:pt x="3435549" y="1444928"/>
                    </a:cubicBezTo>
                    <a:cubicBezTo>
                      <a:pt x="3429145" y="1416574"/>
                      <a:pt x="3420405" y="1388753"/>
                      <a:pt x="3412666" y="1360799"/>
                    </a:cubicBezTo>
                    <a:cubicBezTo>
                      <a:pt x="3408863" y="1347256"/>
                      <a:pt x="3412599" y="1338783"/>
                      <a:pt x="3427944" y="1332111"/>
                    </a:cubicBezTo>
                    <a:cubicBezTo>
                      <a:pt x="3442621" y="1325773"/>
                      <a:pt x="3457966" y="1321103"/>
                      <a:pt x="3472977" y="1315432"/>
                    </a:cubicBezTo>
                    <a:cubicBezTo>
                      <a:pt x="3598069" y="1268197"/>
                      <a:pt x="3724029" y="1223297"/>
                      <a:pt x="3847921" y="1173194"/>
                    </a:cubicBezTo>
                    <a:cubicBezTo>
                      <a:pt x="4158884" y="1047367"/>
                      <a:pt x="4451500" y="886048"/>
                      <a:pt x="4734310" y="706515"/>
                    </a:cubicBezTo>
                    <a:cubicBezTo>
                      <a:pt x="4749988" y="696508"/>
                      <a:pt x="4765132" y="685566"/>
                      <a:pt x="4782345" y="673758"/>
                    </a:cubicBezTo>
                    <a:close/>
                    <a:moveTo>
                      <a:pt x="2664112" y="1041830"/>
                    </a:moveTo>
                    <a:cubicBezTo>
                      <a:pt x="2660710" y="1041029"/>
                      <a:pt x="2655373" y="1039762"/>
                      <a:pt x="2650035" y="1038694"/>
                    </a:cubicBezTo>
                    <a:cubicBezTo>
                      <a:pt x="2596529" y="1027753"/>
                      <a:pt x="2542556" y="1018946"/>
                      <a:pt x="2489650" y="1005670"/>
                    </a:cubicBezTo>
                    <a:cubicBezTo>
                      <a:pt x="2266885" y="949695"/>
                      <a:pt x="2053728" y="867167"/>
                      <a:pt x="1846508" y="768561"/>
                    </a:cubicBezTo>
                    <a:cubicBezTo>
                      <a:pt x="1665908" y="682631"/>
                      <a:pt x="1492646" y="583424"/>
                      <a:pt x="1321320" y="480748"/>
                    </a:cubicBezTo>
                    <a:cubicBezTo>
                      <a:pt x="1311846" y="475077"/>
                      <a:pt x="1302172" y="469874"/>
                      <a:pt x="1290830" y="463536"/>
                    </a:cubicBezTo>
                    <a:cubicBezTo>
                      <a:pt x="1229985" y="546330"/>
                      <a:pt x="1170608" y="627123"/>
                      <a:pt x="1111498" y="707583"/>
                    </a:cubicBezTo>
                    <a:cubicBezTo>
                      <a:pt x="1116034" y="712453"/>
                      <a:pt x="1117636" y="714855"/>
                      <a:pt x="1119837" y="716456"/>
                    </a:cubicBezTo>
                    <a:cubicBezTo>
                      <a:pt x="1132180" y="725129"/>
                      <a:pt x="1144389" y="733935"/>
                      <a:pt x="1157131" y="741941"/>
                    </a:cubicBezTo>
                    <a:cubicBezTo>
                      <a:pt x="1375693" y="879577"/>
                      <a:pt x="1599125" y="1008605"/>
                      <a:pt x="1833898" y="1117085"/>
                    </a:cubicBezTo>
                    <a:cubicBezTo>
                      <a:pt x="2032445" y="1208820"/>
                      <a:pt x="2235329" y="1289546"/>
                      <a:pt x="2442348" y="1360132"/>
                    </a:cubicBezTo>
                    <a:cubicBezTo>
                      <a:pt x="2493386" y="1377545"/>
                      <a:pt x="2507463" y="1371006"/>
                      <a:pt x="2487648" y="1445328"/>
                    </a:cubicBezTo>
                    <a:cubicBezTo>
                      <a:pt x="2434276" y="1645209"/>
                      <a:pt x="2363290" y="1838485"/>
                      <a:pt x="2271489" y="2024023"/>
                    </a:cubicBezTo>
                    <a:cubicBezTo>
                      <a:pt x="2215514" y="2137240"/>
                      <a:pt x="2156671" y="2248856"/>
                      <a:pt x="2084017" y="2352599"/>
                    </a:cubicBezTo>
                    <a:cubicBezTo>
                      <a:pt x="2079814" y="2358537"/>
                      <a:pt x="2075944" y="2364675"/>
                      <a:pt x="2072341" y="2370145"/>
                    </a:cubicBezTo>
                    <a:cubicBezTo>
                      <a:pt x="2074476" y="2373348"/>
                      <a:pt x="2075144" y="2375483"/>
                      <a:pt x="2076545" y="2376283"/>
                    </a:cubicBezTo>
                    <a:cubicBezTo>
                      <a:pt x="2174684" y="2432725"/>
                      <a:pt x="2274291" y="2485430"/>
                      <a:pt x="2385306" y="2513651"/>
                    </a:cubicBezTo>
                    <a:cubicBezTo>
                      <a:pt x="2450421" y="2530197"/>
                      <a:pt x="2515602" y="2543006"/>
                      <a:pt x="2583052" y="2543740"/>
                    </a:cubicBezTo>
                    <a:cubicBezTo>
                      <a:pt x="2599998" y="2543940"/>
                      <a:pt x="2611874" y="2539337"/>
                      <a:pt x="2620613" y="2524793"/>
                    </a:cubicBezTo>
                    <a:cubicBezTo>
                      <a:pt x="2639494" y="2493370"/>
                      <a:pt x="2662645" y="2463948"/>
                      <a:pt x="2677522" y="2430790"/>
                    </a:cubicBezTo>
                    <a:cubicBezTo>
                      <a:pt x="2748308" y="2273207"/>
                      <a:pt x="2807818" y="2111821"/>
                      <a:pt x="2830635" y="1939093"/>
                    </a:cubicBezTo>
                    <a:cubicBezTo>
                      <a:pt x="2835572" y="1901866"/>
                      <a:pt x="2844913" y="1865105"/>
                      <a:pt x="2848982" y="1827811"/>
                    </a:cubicBezTo>
                    <a:cubicBezTo>
                      <a:pt x="2869864" y="1635135"/>
                      <a:pt x="2864394" y="1442192"/>
                      <a:pt x="2853185" y="1249183"/>
                    </a:cubicBezTo>
                    <a:cubicBezTo>
                      <a:pt x="2852385" y="1235239"/>
                      <a:pt x="2846580" y="1227967"/>
                      <a:pt x="2834705" y="1220895"/>
                    </a:cubicBezTo>
                    <a:cubicBezTo>
                      <a:pt x="2817092" y="1210354"/>
                      <a:pt x="2801481" y="1196478"/>
                      <a:pt x="2785135" y="1183868"/>
                    </a:cubicBezTo>
                    <a:cubicBezTo>
                      <a:pt x="2780198" y="1180065"/>
                      <a:pt x="2775528" y="1175796"/>
                      <a:pt x="2769790" y="1170925"/>
                    </a:cubicBezTo>
                    <a:cubicBezTo>
                      <a:pt x="2759249" y="1179932"/>
                      <a:pt x="2750176" y="1188005"/>
                      <a:pt x="2740769" y="1195677"/>
                    </a:cubicBezTo>
                    <a:cubicBezTo>
                      <a:pt x="2726158" y="1207552"/>
                      <a:pt x="2712014" y="1220162"/>
                      <a:pt x="2696469" y="1230703"/>
                    </a:cubicBezTo>
                    <a:cubicBezTo>
                      <a:pt x="2668516" y="1249517"/>
                      <a:pt x="2644498" y="1241511"/>
                      <a:pt x="2636492" y="1208753"/>
                    </a:cubicBezTo>
                    <a:cubicBezTo>
                      <a:pt x="2631688" y="1189139"/>
                      <a:pt x="2629420" y="1167056"/>
                      <a:pt x="2633356" y="1147508"/>
                    </a:cubicBezTo>
                    <a:cubicBezTo>
                      <a:pt x="2640361" y="1112816"/>
                      <a:pt x="2652837" y="1079257"/>
                      <a:pt x="2664046" y="1042030"/>
                    </a:cubicBezTo>
                    <a:close/>
                    <a:moveTo>
                      <a:pt x="1781860" y="1803526"/>
                    </a:moveTo>
                    <a:cubicBezTo>
                      <a:pt x="1777056" y="1818070"/>
                      <a:pt x="1773921" y="1829746"/>
                      <a:pt x="1769451" y="1840820"/>
                    </a:cubicBezTo>
                    <a:cubicBezTo>
                      <a:pt x="1753039" y="1881050"/>
                      <a:pt x="1725818" y="1911006"/>
                      <a:pt x="1680518" y="1913341"/>
                    </a:cubicBezTo>
                    <a:cubicBezTo>
                      <a:pt x="1631882" y="1915876"/>
                      <a:pt x="1586049" y="1902466"/>
                      <a:pt x="1554225" y="1862903"/>
                    </a:cubicBezTo>
                    <a:cubicBezTo>
                      <a:pt x="1537679" y="1842288"/>
                      <a:pt x="1527405" y="1816669"/>
                      <a:pt x="1513395" y="1791584"/>
                    </a:cubicBezTo>
                    <a:cubicBezTo>
                      <a:pt x="1498184" y="1799523"/>
                      <a:pt x="1479236" y="1807930"/>
                      <a:pt x="1461823" y="1818804"/>
                    </a:cubicBezTo>
                    <a:cubicBezTo>
                      <a:pt x="1374025" y="1873511"/>
                      <a:pt x="1304907" y="1945164"/>
                      <a:pt x="1267880" y="2043370"/>
                    </a:cubicBezTo>
                    <a:cubicBezTo>
                      <a:pt x="1245797" y="2101813"/>
                      <a:pt x="1235790" y="2163259"/>
                      <a:pt x="1232654" y="2225705"/>
                    </a:cubicBezTo>
                    <a:cubicBezTo>
                      <a:pt x="1228584" y="2305364"/>
                      <a:pt x="1240393" y="2383355"/>
                      <a:pt x="1254270" y="2461413"/>
                    </a:cubicBezTo>
                    <a:cubicBezTo>
                      <a:pt x="1267680" y="2536802"/>
                      <a:pt x="1300371" y="2602250"/>
                      <a:pt x="1347939" y="2661094"/>
                    </a:cubicBezTo>
                    <a:cubicBezTo>
                      <a:pt x="1352276" y="2666431"/>
                      <a:pt x="1357813" y="2670701"/>
                      <a:pt x="1365952" y="2678440"/>
                    </a:cubicBezTo>
                    <a:cubicBezTo>
                      <a:pt x="1366686" y="2670367"/>
                      <a:pt x="1367353" y="2666898"/>
                      <a:pt x="1367287" y="2663495"/>
                    </a:cubicBezTo>
                    <a:cubicBezTo>
                      <a:pt x="1365686" y="2540071"/>
                      <a:pt x="1361616" y="2416846"/>
                      <a:pt x="1348406" y="2294022"/>
                    </a:cubicBezTo>
                    <a:cubicBezTo>
                      <a:pt x="1339333" y="2209827"/>
                      <a:pt x="1331193" y="2125564"/>
                      <a:pt x="1322654" y="2041302"/>
                    </a:cubicBezTo>
                    <a:cubicBezTo>
                      <a:pt x="1321586" y="2030628"/>
                      <a:pt x="1325456" y="2022555"/>
                      <a:pt x="1335997" y="2019219"/>
                    </a:cubicBezTo>
                    <a:cubicBezTo>
                      <a:pt x="1346672" y="2015883"/>
                      <a:pt x="1355411" y="2020954"/>
                      <a:pt x="1359214" y="2030160"/>
                    </a:cubicBezTo>
                    <a:cubicBezTo>
                      <a:pt x="1363818" y="2041302"/>
                      <a:pt x="1366953" y="2053378"/>
                      <a:pt x="1368421" y="2065320"/>
                    </a:cubicBezTo>
                    <a:cubicBezTo>
                      <a:pt x="1373825" y="2109219"/>
                      <a:pt x="1378962" y="2153185"/>
                      <a:pt x="1382965" y="2197284"/>
                    </a:cubicBezTo>
                    <a:cubicBezTo>
                      <a:pt x="1391838" y="2295757"/>
                      <a:pt x="1400044" y="2394230"/>
                      <a:pt x="1408184" y="2492703"/>
                    </a:cubicBezTo>
                    <a:cubicBezTo>
                      <a:pt x="1410185" y="2516787"/>
                      <a:pt x="1410919" y="2541005"/>
                      <a:pt x="1412387" y="2567291"/>
                    </a:cubicBezTo>
                    <a:cubicBezTo>
                      <a:pt x="1424262" y="2567291"/>
                      <a:pt x="1433603" y="2567691"/>
                      <a:pt x="1442876" y="2567291"/>
                    </a:cubicBezTo>
                    <a:cubicBezTo>
                      <a:pt x="1542550" y="2562421"/>
                      <a:pt x="1642223" y="2557684"/>
                      <a:pt x="1741830" y="2552213"/>
                    </a:cubicBezTo>
                    <a:cubicBezTo>
                      <a:pt x="1803876" y="2548811"/>
                      <a:pt x="1865855" y="2544474"/>
                      <a:pt x="1927835" y="2540138"/>
                    </a:cubicBezTo>
                    <a:cubicBezTo>
                      <a:pt x="1936774" y="2539537"/>
                      <a:pt x="1945514" y="2536535"/>
                      <a:pt x="1956856" y="2534066"/>
                    </a:cubicBezTo>
                    <a:cubicBezTo>
                      <a:pt x="1949784" y="2409107"/>
                      <a:pt x="1971600" y="2287017"/>
                      <a:pt x="1968598" y="2162592"/>
                    </a:cubicBezTo>
                    <a:cubicBezTo>
                      <a:pt x="1955255" y="2162592"/>
                      <a:pt x="1945047" y="2162392"/>
                      <a:pt x="1934840" y="2162592"/>
                    </a:cubicBezTo>
                    <a:cubicBezTo>
                      <a:pt x="1920696" y="2162925"/>
                      <a:pt x="1906552" y="2164660"/>
                      <a:pt x="1892542" y="2163993"/>
                    </a:cubicBezTo>
                    <a:cubicBezTo>
                      <a:pt x="1865322" y="2162725"/>
                      <a:pt x="1856115" y="2151850"/>
                      <a:pt x="1856982" y="2124363"/>
                    </a:cubicBezTo>
                    <a:cubicBezTo>
                      <a:pt x="1857116" y="2120627"/>
                      <a:pt x="1857249" y="2116758"/>
                      <a:pt x="1858116" y="2113155"/>
                    </a:cubicBezTo>
                    <a:cubicBezTo>
                      <a:pt x="1860451" y="2103081"/>
                      <a:pt x="1857716" y="2095475"/>
                      <a:pt x="1850311" y="2087870"/>
                    </a:cubicBezTo>
                    <a:cubicBezTo>
                      <a:pt x="1838102" y="2075327"/>
                      <a:pt x="1834899" y="2060516"/>
                      <a:pt x="1842838" y="2043771"/>
                    </a:cubicBezTo>
                    <a:cubicBezTo>
                      <a:pt x="1844973" y="2039301"/>
                      <a:pt x="1846374" y="2032229"/>
                      <a:pt x="1844373" y="2028359"/>
                    </a:cubicBezTo>
                    <a:cubicBezTo>
                      <a:pt x="1837234" y="2014682"/>
                      <a:pt x="1837101" y="2001806"/>
                      <a:pt x="1842838" y="1987662"/>
                    </a:cubicBezTo>
                    <a:cubicBezTo>
                      <a:pt x="1844573" y="1983393"/>
                      <a:pt x="1842838" y="1976521"/>
                      <a:pt x="1840437" y="1971917"/>
                    </a:cubicBezTo>
                    <a:cubicBezTo>
                      <a:pt x="1830296" y="1952436"/>
                      <a:pt x="1834566" y="1934023"/>
                      <a:pt x="1848042" y="1919612"/>
                    </a:cubicBezTo>
                    <a:cubicBezTo>
                      <a:pt x="1860251" y="1906536"/>
                      <a:pt x="1863053" y="1892859"/>
                      <a:pt x="1862519" y="1876313"/>
                    </a:cubicBezTo>
                    <a:cubicBezTo>
                      <a:pt x="1862119" y="1864305"/>
                      <a:pt x="1864187" y="1852162"/>
                      <a:pt x="1865455" y="1836951"/>
                    </a:cubicBezTo>
                    <a:cubicBezTo>
                      <a:pt x="1838835" y="1826343"/>
                      <a:pt x="1811348" y="1815402"/>
                      <a:pt x="1781993" y="1803726"/>
                    </a:cubicBezTo>
                    <a:close/>
                    <a:moveTo>
                      <a:pt x="473226" y="1841087"/>
                    </a:moveTo>
                    <a:cubicBezTo>
                      <a:pt x="515057" y="1836751"/>
                      <a:pt x="552551" y="1828878"/>
                      <a:pt x="583107" y="1802259"/>
                    </a:cubicBezTo>
                    <a:cubicBezTo>
                      <a:pt x="598051" y="1789249"/>
                      <a:pt x="597384" y="1785646"/>
                      <a:pt x="586576" y="1769434"/>
                    </a:cubicBezTo>
                    <a:cubicBezTo>
                      <a:pt x="547547" y="1710724"/>
                      <a:pt x="506517" y="1653148"/>
                      <a:pt x="470824" y="1592437"/>
                    </a:cubicBezTo>
                    <a:cubicBezTo>
                      <a:pt x="393100" y="1460273"/>
                      <a:pt x="318244" y="1326440"/>
                      <a:pt x="242188" y="1193342"/>
                    </a:cubicBezTo>
                    <a:cubicBezTo>
                      <a:pt x="236184" y="1182867"/>
                      <a:pt x="229979" y="1172526"/>
                      <a:pt x="222841" y="1160384"/>
                    </a:cubicBezTo>
                    <a:cubicBezTo>
                      <a:pt x="190617" y="1182400"/>
                      <a:pt x="160061" y="1203282"/>
                      <a:pt x="129505" y="1224165"/>
                    </a:cubicBezTo>
                    <a:cubicBezTo>
                      <a:pt x="130506" y="1226033"/>
                      <a:pt x="131573" y="1227901"/>
                      <a:pt x="132574" y="1229769"/>
                    </a:cubicBezTo>
                    <a:cubicBezTo>
                      <a:pt x="138378" y="1227901"/>
                      <a:pt x="144182" y="1225899"/>
                      <a:pt x="150053" y="1224231"/>
                    </a:cubicBezTo>
                    <a:cubicBezTo>
                      <a:pt x="171870" y="1218227"/>
                      <a:pt x="182477" y="1223497"/>
                      <a:pt x="186280" y="1246047"/>
                    </a:cubicBezTo>
                    <a:cubicBezTo>
                      <a:pt x="189416" y="1264661"/>
                      <a:pt x="200958" y="1273601"/>
                      <a:pt x="216169" y="1280073"/>
                    </a:cubicBezTo>
                    <a:cubicBezTo>
                      <a:pt x="223041" y="1283008"/>
                      <a:pt x="231847" y="1282808"/>
                      <a:pt x="237385" y="1287145"/>
                    </a:cubicBezTo>
                    <a:cubicBezTo>
                      <a:pt x="243256" y="1291815"/>
                      <a:pt x="249060" y="1299754"/>
                      <a:pt x="249861" y="1306892"/>
                    </a:cubicBezTo>
                    <a:cubicBezTo>
                      <a:pt x="251061" y="1317100"/>
                      <a:pt x="243456" y="1325506"/>
                      <a:pt x="232915" y="1325773"/>
                    </a:cubicBezTo>
                    <a:cubicBezTo>
                      <a:pt x="221039" y="1326040"/>
                      <a:pt x="207296" y="1326173"/>
                      <a:pt x="197622" y="1320636"/>
                    </a:cubicBezTo>
                    <a:cubicBezTo>
                      <a:pt x="178474" y="1309761"/>
                      <a:pt x="161662" y="1294950"/>
                      <a:pt x="142114" y="1280473"/>
                    </a:cubicBezTo>
                    <a:cubicBezTo>
                      <a:pt x="127637" y="1284543"/>
                      <a:pt x="109824" y="1289613"/>
                      <a:pt x="87874" y="1295818"/>
                    </a:cubicBezTo>
                    <a:cubicBezTo>
                      <a:pt x="96614" y="1304090"/>
                      <a:pt x="103152" y="1314565"/>
                      <a:pt x="112292" y="1317834"/>
                    </a:cubicBezTo>
                    <a:cubicBezTo>
                      <a:pt x="127704" y="1323371"/>
                      <a:pt x="144649" y="1325773"/>
                      <a:pt x="161195" y="1326907"/>
                    </a:cubicBezTo>
                    <a:cubicBezTo>
                      <a:pt x="179675" y="1328175"/>
                      <a:pt x="187281" y="1332044"/>
                      <a:pt x="192018" y="1345254"/>
                    </a:cubicBezTo>
                    <a:cubicBezTo>
                      <a:pt x="197555" y="1360932"/>
                      <a:pt x="202893" y="1377011"/>
                      <a:pt x="211099" y="1391288"/>
                    </a:cubicBezTo>
                    <a:cubicBezTo>
                      <a:pt x="286087" y="1520650"/>
                      <a:pt x="361677" y="1649679"/>
                      <a:pt x="437066" y="1778841"/>
                    </a:cubicBezTo>
                    <a:cubicBezTo>
                      <a:pt x="448874" y="1799056"/>
                      <a:pt x="460616" y="1819338"/>
                      <a:pt x="473226" y="1841087"/>
                    </a:cubicBezTo>
                    <a:close/>
                    <a:moveTo>
                      <a:pt x="1376027" y="1287345"/>
                    </a:moveTo>
                    <a:cubicBezTo>
                      <a:pt x="1365752" y="1277738"/>
                      <a:pt x="1357546" y="1271266"/>
                      <a:pt x="1350941" y="1263527"/>
                    </a:cubicBezTo>
                    <a:cubicBezTo>
                      <a:pt x="1343536" y="1254787"/>
                      <a:pt x="1342402" y="1244513"/>
                      <a:pt x="1350941" y="1235506"/>
                    </a:cubicBezTo>
                    <a:cubicBezTo>
                      <a:pt x="1358614" y="1227434"/>
                      <a:pt x="1367821" y="1228234"/>
                      <a:pt x="1376760" y="1233438"/>
                    </a:cubicBezTo>
                    <a:cubicBezTo>
                      <a:pt x="1385700" y="1238642"/>
                      <a:pt x="1393906" y="1245180"/>
                      <a:pt x="1403113" y="1249717"/>
                    </a:cubicBezTo>
                    <a:cubicBezTo>
                      <a:pt x="1415322" y="1255721"/>
                      <a:pt x="1428732" y="1258657"/>
                      <a:pt x="1440341" y="1249183"/>
                    </a:cubicBezTo>
                    <a:cubicBezTo>
                      <a:pt x="1444677" y="1245647"/>
                      <a:pt x="1448480" y="1237641"/>
                      <a:pt x="1447479" y="1232704"/>
                    </a:cubicBezTo>
                    <a:cubicBezTo>
                      <a:pt x="1446545" y="1227967"/>
                      <a:pt x="1439540" y="1221963"/>
                      <a:pt x="1434336" y="1220962"/>
                    </a:cubicBezTo>
                    <a:cubicBezTo>
                      <a:pt x="1423395" y="1218761"/>
                      <a:pt x="1411786" y="1220162"/>
                      <a:pt x="1400578" y="1218827"/>
                    </a:cubicBezTo>
                    <a:cubicBezTo>
                      <a:pt x="1387568" y="1217293"/>
                      <a:pt x="1374359" y="1215625"/>
                      <a:pt x="1361883" y="1211755"/>
                    </a:cubicBezTo>
                    <a:cubicBezTo>
                      <a:pt x="1350274" y="1208153"/>
                      <a:pt x="1342468" y="1199213"/>
                      <a:pt x="1345804" y="1185803"/>
                    </a:cubicBezTo>
                    <a:cubicBezTo>
                      <a:pt x="1349073" y="1172593"/>
                      <a:pt x="1359815" y="1169057"/>
                      <a:pt x="1372024" y="1169391"/>
                    </a:cubicBezTo>
                    <a:cubicBezTo>
                      <a:pt x="1376627" y="1169524"/>
                      <a:pt x="1381230" y="1171526"/>
                      <a:pt x="1385901" y="1171926"/>
                    </a:cubicBezTo>
                    <a:cubicBezTo>
                      <a:pt x="1400445" y="1173194"/>
                      <a:pt x="1414989" y="1174128"/>
                      <a:pt x="1429600" y="1175195"/>
                    </a:cubicBezTo>
                    <a:cubicBezTo>
                      <a:pt x="1399911" y="1150644"/>
                      <a:pt x="1363951" y="1150844"/>
                      <a:pt x="1330393" y="1141637"/>
                    </a:cubicBezTo>
                    <a:cubicBezTo>
                      <a:pt x="1294633" y="1213023"/>
                      <a:pt x="1259474" y="1282675"/>
                      <a:pt x="1224715" y="1352526"/>
                    </a:cubicBezTo>
                    <a:cubicBezTo>
                      <a:pt x="1149593" y="1503371"/>
                      <a:pt x="1072335" y="1652948"/>
                      <a:pt x="976598" y="1792118"/>
                    </a:cubicBezTo>
                    <a:cubicBezTo>
                      <a:pt x="968125" y="1804394"/>
                      <a:pt x="966857" y="1815869"/>
                      <a:pt x="970994" y="1829145"/>
                    </a:cubicBezTo>
                    <a:cubicBezTo>
                      <a:pt x="983603" y="1869508"/>
                      <a:pt x="1011357" y="1897396"/>
                      <a:pt x="1044515" y="1923748"/>
                    </a:cubicBezTo>
                    <a:cubicBezTo>
                      <a:pt x="1048585" y="1917878"/>
                      <a:pt x="1050986" y="1915142"/>
                      <a:pt x="1052588" y="1912007"/>
                    </a:cubicBezTo>
                    <a:cubicBezTo>
                      <a:pt x="1123974" y="1771036"/>
                      <a:pt x="1195093" y="1629931"/>
                      <a:pt x="1266612" y="1489027"/>
                    </a:cubicBezTo>
                    <a:cubicBezTo>
                      <a:pt x="1286627" y="1449665"/>
                      <a:pt x="1307709" y="1410769"/>
                      <a:pt x="1328725" y="1371940"/>
                    </a:cubicBezTo>
                    <a:cubicBezTo>
                      <a:pt x="1343869" y="1343920"/>
                      <a:pt x="1359815" y="1316299"/>
                      <a:pt x="1376027" y="1287411"/>
                    </a:cubicBezTo>
                    <a:close/>
                    <a:moveTo>
                      <a:pt x="2896951" y="788709"/>
                    </a:moveTo>
                    <a:cubicBezTo>
                      <a:pt x="2925906" y="798116"/>
                      <a:pt x="2945787" y="790711"/>
                      <a:pt x="2963800" y="777768"/>
                    </a:cubicBezTo>
                    <a:cubicBezTo>
                      <a:pt x="2975142" y="769629"/>
                      <a:pt x="2984950" y="759154"/>
                      <a:pt x="2995224" y="749547"/>
                    </a:cubicBezTo>
                    <a:cubicBezTo>
                      <a:pt x="3017107" y="728932"/>
                      <a:pt x="3030250" y="729599"/>
                      <a:pt x="3047462" y="753817"/>
                    </a:cubicBezTo>
                    <a:cubicBezTo>
                      <a:pt x="3063741" y="776634"/>
                      <a:pt x="3085424" y="789977"/>
                      <a:pt x="3113111" y="793179"/>
                    </a:cubicBezTo>
                    <a:cubicBezTo>
                      <a:pt x="3160212" y="798583"/>
                      <a:pt x="3203978" y="744610"/>
                      <a:pt x="3188633" y="699777"/>
                    </a:cubicBezTo>
                    <a:cubicBezTo>
                      <a:pt x="3171487" y="649673"/>
                      <a:pt x="3139130" y="610978"/>
                      <a:pt x="3093496" y="584825"/>
                    </a:cubicBezTo>
                    <a:cubicBezTo>
                      <a:pt x="3014305" y="539458"/>
                      <a:pt x="2932444" y="537190"/>
                      <a:pt x="2850250" y="576219"/>
                    </a:cubicBezTo>
                    <a:cubicBezTo>
                      <a:pt x="2808419" y="596100"/>
                      <a:pt x="2776796" y="627857"/>
                      <a:pt x="2754045" y="668621"/>
                    </a:cubicBezTo>
                    <a:cubicBezTo>
                      <a:pt x="2738167" y="697108"/>
                      <a:pt x="2738567" y="726263"/>
                      <a:pt x="2748441" y="755885"/>
                    </a:cubicBezTo>
                    <a:cubicBezTo>
                      <a:pt x="2756514" y="780103"/>
                      <a:pt x="2775728" y="792579"/>
                      <a:pt x="2800880" y="788709"/>
                    </a:cubicBezTo>
                    <a:cubicBezTo>
                      <a:pt x="2826365" y="784773"/>
                      <a:pt x="2849049" y="774365"/>
                      <a:pt x="2866262" y="753550"/>
                    </a:cubicBezTo>
                    <a:cubicBezTo>
                      <a:pt x="2890213" y="724595"/>
                      <a:pt x="2914964" y="696241"/>
                      <a:pt x="2939916" y="668087"/>
                    </a:cubicBezTo>
                    <a:cubicBezTo>
                      <a:pt x="2956662" y="649206"/>
                      <a:pt x="2969805" y="645737"/>
                      <a:pt x="2980279" y="655811"/>
                    </a:cubicBezTo>
                    <a:cubicBezTo>
                      <a:pt x="2990354" y="665552"/>
                      <a:pt x="2987818" y="678161"/>
                      <a:pt x="2971006" y="697575"/>
                    </a:cubicBezTo>
                    <a:cubicBezTo>
                      <a:pt x="2953126" y="718191"/>
                      <a:pt x="2934379" y="738072"/>
                      <a:pt x="2916699" y="758821"/>
                    </a:cubicBezTo>
                    <a:cubicBezTo>
                      <a:pt x="2909760" y="766960"/>
                      <a:pt x="2904757" y="776767"/>
                      <a:pt x="2896951" y="788843"/>
                    </a:cubicBezTo>
                    <a:close/>
                    <a:moveTo>
                      <a:pt x="2049391" y="4161336"/>
                    </a:moveTo>
                    <a:cubicBezTo>
                      <a:pt x="2121244" y="4194694"/>
                      <a:pt x="2180154" y="4242330"/>
                      <a:pt x="2242867" y="4292166"/>
                    </a:cubicBezTo>
                    <a:cubicBezTo>
                      <a:pt x="2272623" y="4074539"/>
                      <a:pt x="2301578" y="3862582"/>
                      <a:pt x="2330532" y="3650692"/>
                    </a:cubicBezTo>
                    <a:cubicBezTo>
                      <a:pt x="2328397" y="3649958"/>
                      <a:pt x="2326196" y="3649224"/>
                      <a:pt x="2324061" y="3648490"/>
                    </a:cubicBezTo>
                    <a:cubicBezTo>
                      <a:pt x="2232860" y="3818750"/>
                      <a:pt x="2141726" y="3988942"/>
                      <a:pt x="2049391" y="4161403"/>
                    </a:cubicBezTo>
                    <a:close/>
                    <a:moveTo>
                      <a:pt x="2655039" y="4880268"/>
                    </a:moveTo>
                    <a:cubicBezTo>
                      <a:pt x="2658441" y="4872729"/>
                      <a:pt x="2661110" y="4868726"/>
                      <a:pt x="2661977" y="4864456"/>
                    </a:cubicBezTo>
                    <a:cubicBezTo>
                      <a:pt x="2680458" y="4772121"/>
                      <a:pt x="2698604" y="4679786"/>
                      <a:pt x="2717285" y="4587518"/>
                    </a:cubicBezTo>
                    <a:cubicBezTo>
                      <a:pt x="2719687" y="4575709"/>
                      <a:pt x="2715750" y="4567837"/>
                      <a:pt x="2707544" y="4560165"/>
                    </a:cubicBezTo>
                    <a:cubicBezTo>
                      <a:pt x="2627352" y="4485376"/>
                      <a:pt x="2538086" y="4425398"/>
                      <a:pt x="2432141" y="4393241"/>
                    </a:cubicBezTo>
                    <a:cubicBezTo>
                      <a:pt x="2400117" y="4383500"/>
                      <a:pt x="2367293" y="4376495"/>
                      <a:pt x="2327797" y="4374827"/>
                    </a:cubicBezTo>
                    <a:cubicBezTo>
                      <a:pt x="2466766" y="4526406"/>
                      <a:pt x="2584120" y="4686458"/>
                      <a:pt x="2654972" y="4880268"/>
                    </a:cubicBezTo>
                    <a:close/>
                    <a:moveTo>
                      <a:pt x="3405260" y="4196496"/>
                    </a:moveTo>
                    <a:cubicBezTo>
                      <a:pt x="3325601" y="4210706"/>
                      <a:pt x="3252747" y="4184953"/>
                      <a:pt x="3176558" y="4151529"/>
                    </a:cubicBezTo>
                    <a:cubicBezTo>
                      <a:pt x="3204979" y="4260409"/>
                      <a:pt x="3236068" y="4361751"/>
                      <a:pt x="3301584" y="4448081"/>
                    </a:cubicBezTo>
                    <a:cubicBezTo>
                      <a:pt x="3318196" y="4470031"/>
                      <a:pt x="3341080" y="4488378"/>
                      <a:pt x="3364096" y="4503923"/>
                    </a:cubicBezTo>
                    <a:cubicBezTo>
                      <a:pt x="3378841" y="4513864"/>
                      <a:pt x="3398856" y="4518801"/>
                      <a:pt x="3416935" y="4520335"/>
                    </a:cubicBezTo>
                    <a:cubicBezTo>
                      <a:pt x="3453362" y="4523404"/>
                      <a:pt x="3476579" y="4502188"/>
                      <a:pt x="3477047" y="4465495"/>
                    </a:cubicBezTo>
                    <a:cubicBezTo>
                      <a:pt x="3477314" y="4443278"/>
                      <a:pt x="3474578" y="4420194"/>
                      <a:pt x="3468374" y="4398845"/>
                    </a:cubicBezTo>
                    <a:cubicBezTo>
                      <a:pt x="3448959" y="4332263"/>
                      <a:pt x="3427210" y="4266280"/>
                      <a:pt x="3405260" y="4196429"/>
                    </a:cubicBezTo>
                    <a:close/>
                    <a:moveTo>
                      <a:pt x="499712" y="3448609"/>
                    </a:moveTo>
                    <a:cubicBezTo>
                      <a:pt x="525264" y="3331189"/>
                      <a:pt x="563960" y="3223309"/>
                      <a:pt x="605524" y="3112027"/>
                    </a:cubicBezTo>
                    <a:cubicBezTo>
                      <a:pt x="577903" y="3089144"/>
                      <a:pt x="550483" y="3064926"/>
                      <a:pt x="521395" y="3042909"/>
                    </a:cubicBezTo>
                    <a:cubicBezTo>
                      <a:pt x="501246" y="3027631"/>
                      <a:pt x="477629" y="3022027"/>
                      <a:pt x="452477" y="3029900"/>
                    </a:cubicBezTo>
                    <a:cubicBezTo>
                      <a:pt x="416584" y="3164332"/>
                      <a:pt x="390965" y="3299499"/>
                      <a:pt x="381291" y="3440537"/>
                    </a:cubicBezTo>
                    <a:cubicBezTo>
                      <a:pt x="422121" y="3443339"/>
                      <a:pt x="460216" y="3446008"/>
                      <a:pt x="499645" y="3448743"/>
                    </a:cubicBezTo>
                    <a:close/>
                    <a:moveTo>
                      <a:pt x="4953005" y="531853"/>
                    </a:moveTo>
                    <a:cubicBezTo>
                      <a:pt x="4948935" y="507368"/>
                      <a:pt x="4945799" y="488621"/>
                      <a:pt x="4942196" y="467071"/>
                    </a:cubicBezTo>
                    <a:cubicBezTo>
                      <a:pt x="4907304" y="454796"/>
                      <a:pt x="4873479" y="432846"/>
                      <a:pt x="4841856" y="407427"/>
                    </a:cubicBezTo>
                    <a:cubicBezTo>
                      <a:pt x="4833917" y="401023"/>
                      <a:pt x="4825377" y="393751"/>
                      <a:pt x="4821040" y="385011"/>
                    </a:cubicBezTo>
                    <a:cubicBezTo>
                      <a:pt x="4817971" y="378873"/>
                      <a:pt x="4818839" y="367131"/>
                      <a:pt x="4823042" y="362194"/>
                    </a:cubicBezTo>
                    <a:cubicBezTo>
                      <a:pt x="4827245" y="357257"/>
                      <a:pt x="4838386" y="354922"/>
                      <a:pt x="4845325" y="356590"/>
                    </a:cubicBezTo>
                    <a:cubicBezTo>
                      <a:pt x="4853931" y="358658"/>
                      <a:pt x="4861337" y="365863"/>
                      <a:pt x="4869210" y="370934"/>
                    </a:cubicBezTo>
                    <a:cubicBezTo>
                      <a:pt x="4892093" y="385745"/>
                      <a:pt x="4914510" y="401223"/>
                      <a:pt x="4937994" y="415033"/>
                    </a:cubicBezTo>
                    <a:cubicBezTo>
                      <a:pt x="4947000" y="420370"/>
                      <a:pt x="4957808" y="427109"/>
                      <a:pt x="4971952" y="416234"/>
                    </a:cubicBezTo>
                    <a:cubicBezTo>
                      <a:pt x="4967882" y="408695"/>
                      <a:pt x="4965214" y="399288"/>
                      <a:pt x="4959143" y="393484"/>
                    </a:cubicBezTo>
                    <a:cubicBezTo>
                      <a:pt x="4927386" y="362728"/>
                      <a:pt x="4894628" y="333039"/>
                      <a:pt x="4862471" y="302683"/>
                    </a:cubicBezTo>
                    <a:cubicBezTo>
                      <a:pt x="4850396" y="291275"/>
                      <a:pt x="4836519" y="287672"/>
                      <a:pt x="4820840" y="291875"/>
                    </a:cubicBezTo>
                    <a:cubicBezTo>
                      <a:pt x="4810032" y="294811"/>
                      <a:pt x="4798691" y="297613"/>
                      <a:pt x="4789017" y="303017"/>
                    </a:cubicBezTo>
                    <a:cubicBezTo>
                      <a:pt x="4737045" y="332239"/>
                      <a:pt x="4693546" y="372468"/>
                      <a:pt x="4646311" y="411564"/>
                    </a:cubicBezTo>
                    <a:cubicBezTo>
                      <a:pt x="4677801" y="454129"/>
                      <a:pt x="4706889" y="495693"/>
                      <a:pt x="4738446" y="535255"/>
                    </a:cubicBezTo>
                    <a:cubicBezTo>
                      <a:pt x="4756126" y="557405"/>
                      <a:pt x="4779209" y="573484"/>
                      <a:pt x="4808298" y="580155"/>
                    </a:cubicBezTo>
                    <a:cubicBezTo>
                      <a:pt x="4868609" y="594032"/>
                      <a:pt x="4913909" y="567546"/>
                      <a:pt x="4953005" y="531786"/>
                    </a:cubicBezTo>
                    <a:close/>
                    <a:moveTo>
                      <a:pt x="939170" y="566879"/>
                    </a:moveTo>
                    <a:cubicBezTo>
                      <a:pt x="958118" y="587294"/>
                      <a:pt x="983603" y="604973"/>
                      <a:pt x="1014026" y="613580"/>
                    </a:cubicBezTo>
                    <a:cubicBezTo>
                      <a:pt x="1061661" y="627056"/>
                      <a:pt x="1107161" y="621185"/>
                      <a:pt x="1140919" y="582557"/>
                    </a:cubicBezTo>
                    <a:cubicBezTo>
                      <a:pt x="1177880" y="540259"/>
                      <a:pt x="1211038" y="494692"/>
                      <a:pt x="1247331" y="448591"/>
                    </a:cubicBezTo>
                    <a:cubicBezTo>
                      <a:pt x="1197962" y="407894"/>
                      <a:pt x="1153929" y="366864"/>
                      <a:pt x="1100823" y="337709"/>
                    </a:cubicBezTo>
                    <a:cubicBezTo>
                      <a:pt x="1091950" y="332839"/>
                      <a:pt x="1081342" y="330904"/>
                      <a:pt x="1071535" y="327769"/>
                    </a:cubicBezTo>
                    <a:cubicBezTo>
                      <a:pt x="1056724" y="323032"/>
                      <a:pt x="1043514" y="326234"/>
                      <a:pt x="1032306" y="336708"/>
                    </a:cubicBezTo>
                    <a:cubicBezTo>
                      <a:pt x="998481" y="368065"/>
                      <a:pt x="964589" y="399288"/>
                      <a:pt x="931231" y="431112"/>
                    </a:cubicBezTo>
                    <a:cubicBezTo>
                      <a:pt x="923892" y="438117"/>
                      <a:pt x="917488" y="447190"/>
                      <a:pt x="928229" y="460200"/>
                    </a:cubicBezTo>
                    <a:cubicBezTo>
                      <a:pt x="938970" y="456264"/>
                      <a:pt x="951112" y="453662"/>
                      <a:pt x="961186" y="447724"/>
                    </a:cubicBezTo>
                    <a:cubicBezTo>
                      <a:pt x="981401" y="435848"/>
                      <a:pt x="1000616" y="422172"/>
                      <a:pt x="1020163" y="409095"/>
                    </a:cubicBezTo>
                    <a:cubicBezTo>
                      <a:pt x="1027169" y="404358"/>
                      <a:pt x="1033640" y="398688"/>
                      <a:pt x="1040979" y="394551"/>
                    </a:cubicBezTo>
                    <a:cubicBezTo>
                      <a:pt x="1050719" y="389081"/>
                      <a:pt x="1061261" y="388080"/>
                      <a:pt x="1069467" y="397153"/>
                    </a:cubicBezTo>
                    <a:cubicBezTo>
                      <a:pt x="1078807" y="407494"/>
                      <a:pt x="1075604" y="418436"/>
                      <a:pt x="1067332" y="427576"/>
                    </a:cubicBezTo>
                    <a:cubicBezTo>
                      <a:pt x="1060393" y="435181"/>
                      <a:pt x="1052788" y="442587"/>
                      <a:pt x="1044181" y="448124"/>
                    </a:cubicBezTo>
                    <a:cubicBezTo>
                      <a:pt x="1012091" y="468873"/>
                      <a:pt x="979467" y="488821"/>
                      <a:pt x="949445" y="507501"/>
                    </a:cubicBezTo>
                    <a:cubicBezTo>
                      <a:pt x="946309" y="525715"/>
                      <a:pt x="943240" y="543461"/>
                      <a:pt x="939170" y="566879"/>
                    </a:cubicBezTo>
                    <a:close/>
                    <a:moveTo>
                      <a:pt x="945175" y="1566818"/>
                    </a:moveTo>
                    <a:cubicBezTo>
                      <a:pt x="912751" y="1565884"/>
                      <a:pt x="891602" y="1545202"/>
                      <a:pt x="872988" y="1517448"/>
                    </a:cubicBezTo>
                    <a:cubicBezTo>
                      <a:pt x="841698" y="1541332"/>
                      <a:pt x="814278" y="1529724"/>
                      <a:pt x="788192" y="1507774"/>
                    </a:cubicBezTo>
                    <a:cubicBezTo>
                      <a:pt x="763574" y="1532726"/>
                      <a:pt x="735286" y="1541332"/>
                      <a:pt x="705664" y="1531792"/>
                    </a:cubicBezTo>
                    <a:cubicBezTo>
                      <a:pt x="684449" y="1550806"/>
                      <a:pt x="665234" y="1568152"/>
                      <a:pt x="643151" y="1587967"/>
                    </a:cubicBezTo>
                    <a:cubicBezTo>
                      <a:pt x="643151" y="1601377"/>
                      <a:pt x="643618" y="1618256"/>
                      <a:pt x="643085" y="1635202"/>
                    </a:cubicBezTo>
                    <a:cubicBezTo>
                      <a:pt x="640750" y="1711058"/>
                      <a:pt x="675375" y="1765832"/>
                      <a:pt x="745093" y="1794786"/>
                    </a:cubicBezTo>
                    <a:cubicBezTo>
                      <a:pt x="759838" y="1800924"/>
                      <a:pt x="775049" y="1806395"/>
                      <a:pt x="790594" y="1809731"/>
                    </a:cubicBezTo>
                    <a:cubicBezTo>
                      <a:pt x="839230" y="1820205"/>
                      <a:pt x="879926" y="1807796"/>
                      <a:pt x="909749" y="1765899"/>
                    </a:cubicBezTo>
                    <a:cubicBezTo>
                      <a:pt x="928095" y="1740146"/>
                      <a:pt x="942773" y="1712392"/>
                      <a:pt x="944708" y="1680769"/>
                    </a:cubicBezTo>
                    <a:cubicBezTo>
                      <a:pt x="946909" y="1644409"/>
                      <a:pt x="945241" y="1607848"/>
                      <a:pt x="945241" y="1566818"/>
                    </a:cubicBezTo>
                    <a:close/>
                    <a:moveTo>
                      <a:pt x="3232799" y="688835"/>
                    </a:moveTo>
                    <a:cubicBezTo>
                      <a:pt x="3235602" y="688102"/>
                      <a:pt x="3238404" y="687301"/>
                      <a:pt x="3241206" y="686567"/>
                    </a:cubicBezTo>
                    <a:cubicBezTo>
                      <a:pt x="3242673" y="652008"/>
                      <a:pt x="3244742" y="617449"/>
                      <a:pt x="3245475" y="582890"/>
                    </a:cubicBezTo>
                    <a:cubicBezTo>
                      <a:pt x="3246009" y="556004"/>
                      <a:pt x="3238804" y="530585"/>
                      <a:pt x="3225327" y="507435"/>
                    </a:cubicBezTo>
                    <a:cubicBezTo>
                      <a:pt x="3188033" y="443321"/>
                      <a:pt x="3134327" y="399288"/>
                      <a:pt x="3061139" y="384344"/>
                    </a:cubicBezTo>
                    <a:cubicBezTo>
                      <a:pt x="3031317" y="378273"/>
                      <a:pt x="2999427" y="382676"/>
                      <a:pt x="2968604" y="380674"/>
                    </a:cubicBezTo>
                    <a:cubicBezTo>
                      <a:pt x="2931844" y="378273"/>
                      <a:pt x="2906158" y="397153"/>
                      <a:pt x="2883007" y="421838"/>
                    </a:cubicBezTo>
                    <a:cubicBezTo>
                      <a:pt x="2856521" y="450126"/>
                      <a:pt x="2834772" y="501163"/>
                      <a:pt x="2835772" y="533320"/>
                    </a:cubicBezTo>
                    <a:cubicBezTo>
                      <a:pt x="2912496" y="499162"/>
                      <a:pt x="2990620" y="494358"/>
                      <a:pt x="3069345" y="524047"/>
                    </a:cubicBezTo>
                    <a:cubicBezTo>
                      <a:pt x="3148204" y="553802"/>
                      <a:pt x="3202710" y="609177"/>
                      <a:pt x="3232866" y="688835"/>
                    </a:cubicBezTo>
                    <a:close/>
                    <a:moveTo>
                      <a:pt x="1617072" y="1418375"/>
                    </a:moveTo>
                    <a:cubicBezTo>
                      <a:pt x="1589584" y="1488227"/>
                      <a:pt x="1543417" y="1535195"/>
                      <a:pt x="1474032" y="1561614"/>
                    </a:cubicBezTo>
                    <a:cubicBezTo>
                      <a:pt x="1486241" y="1600910"/>
                      <a:pt x="1495181" y="1638604"/>
                      <a:pt x="1509659" y="1674030"/>
                    </a:cubicBezTo>
                    <a:cubicBezTo>
                      <a:pt x="1528539" y="1720265"/>
                      <a:pt x="1563699" y="1751888"/>
                      <a:pt x="1613936" y="1760094"/>
                    </a:cubicBezTo>
                    <a:cubicBezTo>
                      <a:pt x="1708072" y="1775572"/>
                      <a:pt x="1771586" y="1716662"/>
                      <a:pt x="1791867" y="1654082"/>
                    </a:cubicBezTo>
                    <a:cubicBezTo>
                      <a:pt x="1802809" y="1620324"/>
                      <a:pt x="1808013" y="1584631"/>
                      <a:pt x="1814951" y="1549672"/>
                    </a:cubicBezTo>
                    <a:cubicBezTo>
                      <a:pt x="1817286" y="1538063"/>
                      <a:pt x="1816953" y="1525988"/>
                      <a:pt x="1817887" y="1512711"/>
                    </a:cubicBezTo>
                    <a:cubicBezTo>
                      <a:pt x="1738628" y="1506840"/>
                      <a:pt x="1667976" y="1488160"/>
                      <a:pt x="1617005" y="1418442"/>
                    </a:cubicBezTo>
                    <a:close/>
                    <a:moveTo>
                      <a:pt x="910949" y="3045044"/>
                    </a:moveTo>
                    <a:cubicBezTo>
                      <a:pt x="881061" y="3049714"/>
                      <a:pt x="858577" y="3061123"/>
                      <a:pt x="837829" y="3076000"/>
                    </a:cubicBezTo>
                    <a:cubicBezTo>
                      <a:pt x="819482" y="3089144"/>
                      <a:pt x="802469" y="3104355"/>
                      <a:pt x="783455" y="3116430"/>
                    </a:cubicBezTo>
                    <a:cubicBezTo>
                      <a:pt x="768844" y="3125704"/>
                      <a:pt x="764041" y="3137446"/>
                      <a:pt x="763707" y="3153791"/>
                    </a:cubicBezTo>
                    <a:cubicBezTo>
                      <a:pt x="761973" y="3240389"/>
                      <a:pt x="759638" y="3326919"/>
                      <a:pt x="757636" y="3413517"/>
                    </a:cubicBezTo>
                    <a:cubicBezTo>
                      <a:pt x="757503" y="3419855"/>
                      <a:pt x="758503" y="3426259"/>
                      <a:pt x="759104" y="3434999"/>
                    </a:cubicBezTo>
                    <a:cubicBezTo>
                      <a:pt x="809208" y="3433465"/>
                      <a:pt x="856776" y="3427060"/>
                      <a:pt x="904478" y="3413517"/>
                    </a:cubicBezTo>
                    <a:cubicBezTo>
                      <a:pt x="896739" y="3289625"/>
                      <a:pt x="918021" y="3168869"/>
                      <a:pt x="910949" y="3045044"/>
                    </a:cubicBezTo>
                    <a:close/>
                    <a:moveTo>
                      <a:pt x="325984" y="2899070"/>
                    </a:moveTo>
                    <a:cubicBezTo>
                      <a:pt x="302033" y="2956645"/>
                      <a:pt x="277815" y="3014955"/>
                      <a:pt x="251462" y="3078269"/>
                    </a:cubicBezTo>
                    <a:cubicBezTo>
                      <a:pt x="292292" y="3067261"/>
                      <a:pt x="325050" y="3054251"/>
                      <a:pt x="355138" y="3034837"/>
                    </a:cubicBezTo>
                    <a:cubicBezTo>
                      <a:pt x="369349" y="3025697"/>
                      <a:pt x="383159" y="3015889"/>
                      <a:pt x="397170" y="3006349"/>
                    </a:cubicBezTo>
                    <a:cubicBezTo>
                      <a:pt x="447073" y="2972324"/>
                      <a:pt x="497711" y="2972190"/>
                      <a:pt x="547214" y="3005882"/>
                    </a:cubicBezTo>
                    <a:cubicBezTo>
                      <a:pt x="569630" y="3021160"/>
                      <a:pt x="589578" y="3040040"/>
                      <a:pt x="610661" y="3057253"/>
                    </a:cubicBezTo>
                    <a:cubicBezTo>
                      <a:pt x="616065" y="3061657"/>
                      <a:pt x="621602" y="3065793"/>
                      <a:pt x="631076" y="3073198"/>
                    </a:cubicBezTo>
                    <a:cubicBezTo>
                      <a:pt x="629408" y="3004948"/>
                      <a:pt x="627873" y="2941835"/>
                      <a:pt x="626272" y="2877320"/>
                    </a:cubicBezTo>
                    <a:cubicBezTo>
                      <a:pt x="608059" y="2877320"/>
                      <a:pt x="592114" y="2876186"/>
                      <a:pt x="576435" y="2877520"/>
                    </a:cubicBezTo>
                    <a:cubicBezTo>
                      <a:pt x="494108" y="2884259"/>
                      <a:pt x="411914" y="2891597"/>
                      <a:pt x="325984" y="2899070"/>
                    </a:cubicBezTo>
                    <a:close/>
                    <a:moveTo>
                      <a:pt x="434530" y="2675971"/>
                    </a:moveTo>
                    <a:cubicBezTo>
                      <a:pt x="401706" y="2734481"/>
                      <a:pt x="357941" y="2832087"/>
                      <a:pt x="355739" y="2850434"/>
                    </a:cubicBezTo>
                    <a:cubicBezTo>
                      <a:pt x="445939" y="2842628"/>
                      <a:pt x="536206" y="2834822"/>
                      <a:pt x="626472" y="2827083"/>
                    </a:cubicBezTo>
                    <a:cubicBezTo>
                      <a:pt x="631876" y="2791190"/>
                      <a:pt x="631876" y="2704993"/>
                      <a:pt x="626072" y="2683644"/>
                    </a:cubicBezTo>
                    <a:cubicBezTo>
                      <a:pt x="562025" y="2681109"/>
                      <a:pt x="497444" y="2678506"/>
                      <a:pt x="434464" y="2675971"/>
                    </a:cubicBezTo>
                    <a:close/>
                    <a:moveTo>
                      <a:pt x="674975" y="3109425"/>
                    </a:moveTo>
                    <a:cubicBezTo>
                      <a:pt x="696591" y="3116230"/>
                      <a:pt x="714738" y="3108024"/>
                      <a:pt x="731217" y="3097216"/>
                    </a:cubicBezTo>
                    <a:cubicBezTo>
                      <a:pt x="753967" y="3082272"/>
                      <a:pt x="774048" y="3062524"/>
                      <a:pt x="797932" y="3050048"/>
                    </a:cubicBezTo>
                    <a:cubicBezTo>
                      <a:pt x="830957" y="3032835"/>
                      <a:pt x="841298" y="3008084"/>
                      <a:pt x="838296" y="2972791"/>
                    </a:cubicBezTo>
                    <a:cubicBezTo>
                      <a:pt x="835694" y="2942302"/>
                      <a:pt x="836694" y="2911479"/>
                      <a:pt x="836094" y="2878921"/>
                    </a:cubicBezTo>
                    <a:cubicBezTo>
                      <a:pt x="780453" y="2874985"/>
                      <a:pt x="728348" y="2874385"/>
                      <a:pt x="674975" y="2875652"/>
                    </a:cubicBezTo>
                    <a:lnTo>
                      <a:pt x="674975" y="3109425"/>
                    </a:lnTo>
                    <a:close/>
                    <a:moveTo>
                      <a:pt x="864648" y="2479426"/>
                    </a:moveTo>
                    <a:cubicBezTo>
                      <a:pt x="867384" y="2537069"/>
                      <a:pt x="870053" y="2591909"/>
                      <a:pt x="872721" y="2647817"/>
                    </a:cubicBezTo>
                    <a:cubicBezTo>
                      <a:pt x="922758" y="2649952"/>
                      <a:pt x="969393" y="2651887"/>
                      <a:pt x="1019763" y="2654022"/>
                    </a:cubicBezTo>
                    <a:cubicBezTo>
                      <a:pt x="1007954" y="2586906"/>
                      <a:pt x="996880" y="2523659"/>
                      <a:pt x="985338" y="2458277"/>
                    </a:cubicBezTo>
                    <a:cubicBezTo>
                      <a:pt x="944041" y="2465549"/>
                      <a:pt x="906346" y="2472154"/>
                      <a:pt x="864648" y="2479426"/>
                    </a:cubicBezTo>
                    <a:close/>
                    <a:moveTo>
                      <a:pt x="2772859" y="2326113"/>
                    </a:moveTo>
                    <a:cubicBezTo>
                      <a:pt x="2890546" y="2315038"/>
                      <a:pt x="3003230" y="2305164"/>
                      <a:pt x="3119115" y="2292688"/>
                    </a:cubicBezTo>
                    <a:cubicBezTo>
                      <a:pt x="3108908" y="2269738"/>
                      <a:pt x="3100568" y="2250991"/>
                      <a:pt x="3091962" y="2231709"/>
                    </a:cubicBezTo>
                    <a:cubicBezTo>
                      <a:pt x="2995023" y="2228507"/>
                      <a:pt x="2899553" y="2234512"/>
                      <a:pt x="2803415" y="2242051"/>
                    </a:cubicBezTo>
                    <a:cubicBezTo>
                      <a:pt x="2793274" y="2270005"/>
                      <a:pt x="2783734" y="2296024"/>
                      <a:pt x="2772793" y="2326113"/>
                    </a:cubicBezTo>
                    <a:close/>
                    <a:moveTo>
                      <a:pt x="883929" y="2999477"/>
                    </a:moveTo>
                    <a:cubicBezTo>
                      <a:pt x="916420" y="2999477"/>
                      <a:pt x="948043" y="2995074"/>
                      <a:pt x="977732" y="3000745"/>
                    </a:cubicBezTo>
                    <a:cubicBezTo>
                      <a:pt x="1007154" y="3006282"/>
                      <a:pt x="1034641" y="3021960"/>
                      <a:pt x="1064796" y="3033903"/>
                    </a:cubicBezTo>
                    <a:cubicBezTo>
                      <a:pt x="1062595" y="2981064"/>
                      <a:pt x="1057524" y="2928358"/>
                      <a:pt x="1049719" y="2875052"/>
                    </a:cubicBezTo>
                    <a:cubicBezTo>
                      <a:pt x="992676" y="2877721"/>
                      <a:pt x="938703" y="2880189"/>
                      <a:pt x="883996" y="2882724"/>
                    </a:cubicBezTo>
                    <a:lnTo>
                      <a:pt x="883996" y="2999544"/>
                    </a:lnTo>
                    <a:close/>
                    <a:moveTo>
                      <a:pt x="1321987" y="3809343"/>
                    </a:moveTo>
                    <a:lnTo>
                      <a:pt x="1323721" y="3812812"/>
                    </a:lnTo>
                    <a:lnTo>
                      <a:pt x="1593254" y="3812812"/>
                    </a:lnTo>
                    <a:cubicBezTo>
                      <a:pt x="1591719" y="3773183"/>
                      <a:pt x="1590252" y="3735955"/>
                      <a:pt x="1588784" y="3696659"/>
                    </a:cubicBezTo>
                    <a:cubicBezTo>
                      <a:pt x="1578243" y="3695792"/>
                      <a:pt x="1569103" y="3694324"/>
                      <a:pt x="1560029" y="3694458"/>
                    </a:cubicBezTo>
                    <a:cubicBezTo>
                      <a:pt x="1532809" y="3694858"/>
                      <a:pt x="1505589" y="3696392"/>
                      <a:pt x="1478302" y="3696593"/>
                    </a:cubicBezTo>
                    <a:cubicBezTo>
                      <a:pt x="1465226" y="3696659"/>
                      <a:pt x="1456486" y="3699929"/>
                      <a:pt x="1448280" y="3712004"/>
                    </a:cubicBezTo>
                    <a:cubicBezTo>
                      <a:pt x="1420860" y="3752434"/>
                      <a:pt x="1385167" y="3783724"/>
                      <a:pt x="1338399" y="3800869"/>
                    </a:cubicBezTo>
                    <a:cubicBezTo>
                      <a:pt x="1332661" y="3803004"/>
                      <a:pt x="1327457" y="3806474"/>
                      <a:pt x="1321987" y="3809276"/>
                    </a:cubicBezTo>
                    <a:close/>
                    <a:moveTo>
                      <a:pt x="879593" y="2834355"/>
                    </a:moveTo>
                    <a:lnTo>
                      <a:pt x="1046183" y="2834355"/>
                    </a:lnTo>
                    <a:cubicBezTo>
                      <a:pt x="1039444" y="2787520"/>
                      <a:pt x="1033173" y="2744155"/>
                      <a:pt x="1026902" y="2700323"/>
                    </a:cubicBezTo>
                    <a:cubicBezTo>
                      <a:pt x="974997" y="2698054"/>
                      <a:pt x="926428" y="2695919"/>
                      <a:pt x="874589" y="2693584"/>
                    </a:cubicBezTo>
                    <a:cubicBezTo>
                      <a:pt x="876324" y="2742621"/>
                      <a:pt x="877992" y="2788188"/>
                      <a:pt x="879660" y="2834288"/>
                    </a:cubicBezTo>
                    <a:close/>
                    <a:moveTo>
                      <a:pt x="832825" y="2830085"/>
                    </a:moveTo>
                    <a:cubicBezTo>
                      <a:pt x="830823" y="2783784"/>
                      <a:pt x="832825" y="2738217"/>
                      <a:pt x="827087" y="2691249"/>
                    </a:cubicBezTo>
                    <a:cubicBezTo>
                      <a:pt x="775716" y="2689648"/>
                      <a:pt x="728081" y="2688114"/>
                      <a:pt x="677777" y="2686512"/>
                    </a:cubicBezTo>
                    <a:lnTo>
                      <a:pt x="677777" y="2830019"/>
                    </a:lnTo>
                    <a:lnTo>
                      <a:pt x="832825" y="2830019"/>
                    </a:lnTo>
                    <a:close/>
                    <a:moveTo>
                      <a:pt x="678444" y="2640612"/>
                    </a:moveTo>
                    <a:cubicBezTo>
                      <a:pt x="727480" y="2642146"/>
                      <a:pt x="775449" y="2643681"/>
                      <a:pt x="826420" y="2645349"/>
                    </a:cubicBezTo>
                    <a:cubicBezTo>
                      <a:pt x="824085" y="2590775"/>
                      <a:pt x="821884" y="2540538"/>
                      <a:pt x="819615" y="2487499"/>
                    </a:cubicBezTo>
                    <a:cubicBezTo>
                      <a:pt x="770312" y="2496239"/>
                      <a:pt x="724545" y="2504378"/>
                      <a:pt x="678444" y="2512584"/>
                    </a:cubicBezTo>
                    <a:lnTo>
                      <a:pt x="678444" y="2640612"/>
                    </a:lnTo>
                    <a:close/>
                    <a:moveTo>
                      <a:pt x="2045922" y="3808075"/>
                    </a:moveTo>
                    <a:cubicBezTo>
                      <a:pt x="2046589" y="3805673"/>
                      <a:pt x="2047190" y="3803272"/>
                      <a:pt x="2047857" y="3800803"/>
                    </a:cubicBezTo>
                    <a:cubicBezTo>
                      <a:pt x="2021837" y="3788394"/>
                      <a:pt x="1996218" y="3774917"/>
                      <a:pt x="1969666" y="3763842"/>
                    </a:cubicBezTo>
                    <a:cubicBezTo>
                      <a:pt x="1940510" y="3751700"/>
                      <a:pt x="1914691" y="3735755"/>
                      <a:pt x="1894143" y="3711470"/>
                    </a:cubicBezTo>
                    <a:cubicBezTo>
                      <a:pt x="1890340" y="3706934"/>
                      <a:pt x="1883735" y="3701396"/>
                      <a:pt x="1878732" y="3701663"/>
                    </a:cubicBezTo>
                    <a:cubicBezTo>
                      <a:pt x="1845173" y="3703531"/>
                      <a:pt x="1811682" y="3706867"/>
                      <a:pt x="1776323" y="3709869"/>
                    </a:cubicBezTo>
                    <a:cubicBezTo>
                      <a:pt x="1778257" y="3743961"/>
                      <a:pt x="1780059" y="3776118"/>
                      <a:pt x="1781927" y="3808676"/>
                    </a:cubicBezTo>
                    <a:cubicBezTo>
                      <a:pt x="1872127" y="3816881"/>
                      <a:pt x="1959058" y="3812745"/>
                      <a:pt x="2045922" y="3808075"/>
                    </a:cubicBezTo>
                    <a:close/>
                    <a:moveTo>
                      <a:pt x="2118776" y="2213696"/>
                    </a:moveTo>
                    <a:cubicBezTo>
                      <a:pt x="2136055" y="2182673"/>
                      <a:pt x="2153601" y="2152785"/>
                      <a:pt x="2169146" y="2121895"/>
                    </a:cubicBezTo>
                    <a:cubicBezTo>
                      <a:pt x="2172616" y="2114957"/>
                      <a:pt x="2171415" y="2103281"/>
                      <a:pt x="2168012" y="2095742"/>
                    </a:cubicBezTo>
                    <a:cubicBezTo>
                      <a:pt x="2149465" y="2055046"/>
                      <a:pt x="2123379" y="2019753"/>
                      <a:pt x="2087086" y="1993000"/>
                    </a:cubicBezTo>
                    <a:cubicBezTo>
                      <a:pt x="2077745" y="1986128"/>
                      <a:pt x="2066871" y="1981324"/>
                      <a:pt x="2052193" y="1973052"/>
                    </a:cubicBezTo>
                    <a:cubicBezTo>
                      <a:pt x="2057931" y="2014682"/>
                      <a:pt x="2043520" y="2046039"/>
                      <a:pt x="2029376" y="2072325"/>
                    </a:cubicBezTo>
                    <a:cubicBezTo>
                      <a:pt x="2059799" y="2120427"/>
                      <a:pt x="2088153" y="2165260"/>
                      <a:pt x="2118842" y="2213696"/>
                    </a:cubicBezTo>
                    <a:close/>
                    <a:moveTo>
                      <a:pt x="3075283" y="2189812"/>
                    </a:moveTo>
                    <a:cubicBezTo>
                      <a:pt x="3070346" y="2174000"/>
                      <a:pt x="3066677" y="2161591"/>
                      <a:pt x="3062674" y="2149315"/>
                    </a:cubicBezTo>
                    <a:cubicBezTo>
                      <a:pt x="3058404" y="2136172"/>
                      <a:pt x="3053867" y="2123096"/>
                      <a:pt x="3049731" y="2110954"/>
                    </a:cubicBezTo>
                    <a:cubicBezTo>
                      <a:pt x="3005231" y="2106617"/>
                      <a:pt x="2875802" y="2117025"/>
                      <a:pt x="2838708" y="2127966"/>
                    </a:cubicBezTo>
                    <a:cubicBezTo>
                      <a:pt x="2833237" y="2147781"/>
                      <a:pt x="2827500" y="2168796"/>
                      <a:pt x="2821695" y="2189812"/>
                    </a:cubicBezTo>
                    <a:lnTo>
                      <a:pt x="3075216" y="2189812"/>
                    </a:lnTo>
                    <a:close/>
                    <a:moveTo>
                      <a:pt x="676843" y="2466483"/>
                    </a:moveTo>
                    <a:cubicBezTo>
                      <a:pt x="727147" y="2455942"/>
                      <a:pt x="774315" y="2452606"/>
                      <a:pt x="820282" y="2438129"/>
                    </a:cubicBezTo>
                    <a:cubicBezTo>
                      <a:pt x="816346" y="2401035"/>
                      <a:pt x="824285" y="2366409"/>
                      <a:pt x="813744" y="2333451"/>
                    </a:cubicBezTo>
                    <a:lnTo>
                      <a:pt x="676843" y="2333451"/>
                    </a:lnTo>
                    <a:lnTo>
                      <a:pt x="676843" y="2466483"/>
                    </a:lnTo>
                    <a:close/>
                    <a:moveTo>
                      <a:pt x="899608" y="1839620"/>
                    </a:moveTo>
                    <a:cubicBezTo>
                      <a:pt x="889467" y="1843489"/>
                      <a:pt x="883663" y="1845557"/>
                      <a:pt x="877858" y="1847892"/>
                    </a:cubicBezTo>
                    <a:cubicBezTo>
                      <a:pt x="846168" y="1860702"/>
                      <a:pt x="813144" y="1863237"/>
                      <a:pt x="780987" y="1853496"/>
                    </a:cubicBezTo>
                    <a:cubicBezTo>
                      <a:pt x="750631" y="1844290"/>
                      <a:pt x="721676" y="1830413"/>
                      <a:pt x="692121" y="1818537"/>
                    </a:cubicBezTo>
                    <a:cubicBezTo>
                      <a:pt x="686717" y="1816402"/>
                      <a:pt x="681380" y="1814134"/>
                      <a:pt x="673240" y="1810798"/>
                    </a:cubicBezTo>
                    <a:cubicBezTo>
                      <a:pt x="675776" y="1823674"/>
                      <a:pt x="676710" y="1833081"/>
                      <a:pt x="679445" y="1841888"/>
                    </a:cubicBezTo>
                    <a:cubicBezTo>
                      <a:pt x="697191" y="1898129"/>
                      <a:pt x="730082" y="1937959"/>
                      <a:pt x="792729" y="1945498"/>
                    </a:cubicBezTo>
                    <a:cubicBezTo>
                      <a:pt x="812276" y="1947833"/>
                      <a:pt x="830823" y="1945298"/>
                      <a:pt x="846435" y="1933489"/>
                    </a:cubicBezTo>
                    <a:cubicBezTo>
                      <a:pt x="876324" y="1911006"/>
                      <a:pt x="889867" y="1878915"/>
                      <a:pt x="899541" y="1839620"/>
                    </a:cubicBezTo>
                    <a:close/>
                    <a:moveTo>
                      <a:pt x="630809" y="2521257"/>
                    </a:moveTo>
                    <a:cubicBezTo>
                      <a:pt x="586910" y="2528729"/>
                      <a:pt x="545346" y="2535601"/>
                      <a:pt x="503982" y="2543140"/>
                    </a:cubicBezTo>
                    <a:cubicBezTo>
                      <a:pt x="499045" y="2544074"/>
                      <a:pt x="492507" y="2547543"/>
                      <a:pt x="490505" y="2551680"/>
                    </a:cubicBezTo>
                    <a:cubicBezTo>
                      <a:pt x="478430" y="2576631"/>
                      <a:pt x="465487" y="2601316"/>
                      <a:pt x="455813" y="2630805"/>
                    </a:cubicBezTo>
                    <a:cubicBezTo>
                      <a:pt x="515857" y="2633340"/>
                      <a:pt x="572432" y="2635675"/>
                      <a:pt x="630809" y="2638143"/>
                    </a:cubicBezTo>
                    <a:lnTo>
                      <a:pt x="630809" y="2521257"/>
                    </a:lnTo>
                    <a:close/>
                    <a:moveTo>
                      <a:pt x="1910889" y="2039768"/>
                    </a:moveTo>
                    <a:cubicBezTo>
                      <a:pt x="1904617" y="2042303"/>
                      <a:pt x="1898413" y="2043170"/>
                      <a:pt x="1894743" y="2046706"/>
                    </a:cubicBezTo>
                    <a:cubicBezTo>
                      <a:pt x="1889940" y="2051243"/>
                      <a:pt x="1887004" y="2057914"/>
                      <a:pt x="1883335" y="2063652"/>
                    </a:cubicBezTo>
                    <a:cubicBezTo>
                      <a:pt x="1889273" y="2066988"/>
                      <a:pt x="1895344" y="2073259"/>
                      <a:pt x="1901148" y="2073059"/>
                    </a:cubicBezTo>
                    <a:cubicBezTo>
                      <a:pt x="1924565" y="2072125"/>
                      <a:pt x="1947983" y="2069723"/>
                      <a:pt x="1971200" y="2066521"/>
                    </a:cubicBezTo>
                    <a:cubicBezTo>
                      <a:pt x="1976871" y="2065720"/>
                      <a:pt x="1983809" y="2061117"/>
                      <a:pt x="1986878" y="2056180"/>
                    </a:cubicBezTo>
                    <a:cubicBezTo>
                      <a:pt x="2006893" y="2023556"/>
                      <a:pt x="2015833" y="1989264"/>
                      <a:pt x="2000555" y="1951769"/>
                    </a:cubicBezTo>
                    <a:cubicBezTo>
                      <a:pt x="1996752" y="1942429"/>
                      <a:pt x="1991749" y="1935023"/>
                      <a:pt x="1980807" y="1934557"/>
                    </a:cubicBezTo>
                    <a:cubicBezTo>
                      <a:pt x="1949917" y="1933155"/>
                      <a:pt x="1918961" y="1931754"/>
                      <a:pt x="1888072" y="1930954"/>
                    </a:cubicBezTo>
                    <a:cubicBezTo>
                      <a:pt x="1878331" y="1930687"/>
                      <a:pt x="1872394" y="1937092"/>
                      <a:pt x="1871460" y="1946632"/>
                    </a:cubicBezTo>
                    <a:cubicBezTo>
                      <a:pt x="1870459" y="1956439"/>
                      <a:pt x="1877798" y="1958708"/>
                      <a:pt x="1885537" y="1960843"/>
                    </a:cubicBezTo>
                    <a:cubicBezTo>
                      <a:pt x="1897012" y="1964045"/>
                      <a:pt x="1910155" y="1964779"/>
                      <a:pt x="1917027" y="1981391"/>
                    </a:cubicBezTo>
                    <a:cubicBezTo>
                      <a:pt x="1907086" y="1985594"/>
                      <a:pt x="1896745" y="1988997"/>
                      <a:pt x="1887538" y="1994334"/>
                    </a:cubicBezTo>
                    <a:cubicBezTo>
                      <a:pt x="1882468" y="1997270"/>
                      <a:pt x="1876196" y="2003341"/>
                      <a:pt x="1876196" y="2008011"/>
                    </a:cubicBezTo>
                    <a:cubicBezTo>
                      <a:pt x="1876196" y="2011947"/>
                      <a:pt x="1883869" y="2018152"/>
                      <a:pt x="1889073" y="2019486"/>
                    </a:cubicBezTo>
                    <a:cubicBezTo>
                      <a:pt x="1899347" y="2022021"/>
                      <a:pt x="1909755" y="2022555"/>
                      <a:pt x="1911022" y="2039834"/>
                    </a:cubicBezTo>
                    <a:close/>
                    <a:moveTo>
                      <a:pt x="580505" y="2334052"/>
                    </a:moveTo>
                    <a:cubicBezTo>
                      <a:pt x="559423" y="2385957"/>
                      <a:pt x="538140" y="2438196"/>
                      <a:pt x="515057" y="2494971"/>
                    </a:cubicBezTo>
                    <a:cubicBezTo>
                      <a:pt x="557688" y="2487432"/>
                      <a:pt x="594449" y="2480894"/>
                      <a:pt x="632944" y="2474089"/>
                    </a:cubicBezTo>
                    <a:cubicBezTo>
                      <a:pt x="634478" y="2426787"/>
                      <a:pt x="635879" y="2381220"/>
                      <a:pt x="637414" y="2334119"/>
                    </a:cubicBezTo>
                    <a:lnTo>
                      <a:pt x="580572" y="2334119"/>
                    </a:lnTo>
                    <a:close/>
                    <a:moveTo>
                      <a:pt x="4999973" y="52231"/>
                    </a:moveTo>
                    <a:cubicBezTo>
                      <a:pt x="4966081" y="74515"/>
                      <a:pt x="4827512" y="219088"/>
                      <a:pt x="4816904" y="241104"/>
                    </a:cubicBezTo>
                    <a:cubicBezTo>
                      <a:pt x="4838720" y="245441"/>
                      <a:pt x="4861137" y="249911"/>
                      <a:pt x="4885088" y="254648"/>
                    </a:cubicBezTo>
                    <a:cubicBezTo>
                      <a:pt x="4916645" y="226227"/>
                      <a:pt x="4975221" y="145367"/>
                      <a:pt x="4991033" y="106738"/>
                    </a:cubicBezTo>
                    <a:cubicBezTo>
                      <a:pt x="4997704" y="90393"/>
                      <a:pt x="5004042" y="73781"/>
                      <a:pt x="5000039" y="52298"/>
                    </a:cubicBezTo>
                    <a:close/>
                    <a:moveTo>
                      <a:pt x="892936" y="84188"/>
                    </a:moveTo>
                    <a:cubicBezTo>
                      <a:pt x="888933" y="138762"/>
                      <a:pt x="956917" y="253780"/>
                      <a:pt x="1008421" y="290207"/>
                    </a:cubicBezTo>
                    <a:cubicBezTo>
                      <a:pt x="1033106" y="285070"/>
                      <a:pt x="1055123" y="280534"/>
                      <a:pt x="1079741" y="275396"/>
                    </a:cubicBezTo>
                    <a:cubicBezTo>
                      <a:pt x="1018562" y="211549"/>
                      <a:pt x="961453" y="146034"/>
                      <a:pt x="893003" y="84122"/>
                    </a:cubicBezTo>
                    <a:close/>
                    <a:moveTo>
                      <a:pt x="2869397" y="2000138"/>
                    </a:moveTo>
                    <a:cubicBezTo>
                      <a:pt x="2863993" y="2026825"/>
                      <a:pt x="2854520" y="2049308"/>
                      <a:pt x="2855987" y="2074660"/>
                    </a:cubicBezTo>
                    <a:cubicBezTo>
                      <a:pt x="2917033" y="2071591"/>
                      <a:pt x="2975943" y="2068656"/>
                      <a:pt x="3038322" y="2065520"/>
                    </a:cubicBezTo>
                    <a:cubicBezTo>
                      <a:pt x="3033052" y="2041436"/>
                      <a:pt x="3028115" y="2019019"/>
                      <a:pt x="3022711" y="1994201"/>
                    </a:cubicBezTo>
                    <a:cubicBezTo>
                      <a:pt x="2971006" y="1996202"/>
                      <a:pt x="2921503" y="1998137"/>
                      <a:pt x="2869397" y="2000205"/>
                    </a:cubicBezTo>
                    <a:close/>
                    <a:moveTo>
                      <a:pt x="2852385" y="849154"/>
                    </a:moveTo>
                    <a:cubicBezTo>
                      <a:pt x="2850784" y="851422"/>
                      <a:pt x="2849182" y="853691"/>
                      <a:pt x="2847581" y="856026"/>
                    </a:cubicBezTo>
                    <a:cubicBezTo>
                      <a:pt x="2854053" y="877909"/>
                      <a:pt x="2871132" y="892720"/>
                      <a:pt x="2887010" y="907864"/>
                    </a:cubicBezTo>
                    <a:cubicBezTo>
                      <a:pt x="2900220" y="920540"/>
                      <a:pt x="2916499" y="928012"/>
                      <a:pt x="2934979" y="929614"/>
                    </a:cubicBezTo>
                    <a:cubicBezTo>
                      <a:pt x="2982481" y="933817"/>
                      <a:pt x="3037055" y="895655"/>
                      <a:pt x="3049264" y="849354"/>
                    </a:cubicBezTo>
                    <a:cubicBezTo>
                      <a:pt x="3050331" y="845351"/>
                      <a:pt x="3050198" y="838146"/>
                      <a:pt x="3047863" y="836745"/>
                    </a:cubicBezTo>
                    <a:cubicBezTo>
                      <a:pt x="3043926" y="834276"/>
                      <a:pt x="3037121" y="833276"/>
                      <a:pt x="3032918" y="835010"/>
                    </a:cubicBezTo>
                    <a:cubicBezTo>
                      <a:pt x="3023378" y="838880"/>
                      <a:pt x="3014905" y="845218"/>
                      <a:pt x="3005632" y="849754"/>
                    </a:cubicBezTo>
                    <a:cubicBezTo>
                      <a:pt x="2964067" y="870036"/>
                      <a:pt x="2922036" y="877708"/>
                      <a:pt x="2878271" y="855359"/>
                    </a:cubicBezTo>
                    <a:cubicBezTo>
                      <a:pt x="2870532" y="851422"/>
                      <a:pt x="2860991" y="851155"/>
                      <a:pt x="2852251" y="849154"/>
                    </a:cubicBezTo>
                    <a:close/>
                    <a:moveTo>
                      <a:pt x="858777" y="2331984"/>
                    </a:moveTo>
                    <a:cubicBezTo>
                      <a:pt x="859912" y="2367877"/>
                      <a:pt x="860312" y="2400101"/>
                      <a:pt x="864648" y="2433659"/>
                    </a:cubicBezTo>
                    <a:cubicBezTo>
                      <a:pt x="904078" y="2424519"/>
                      <a:pt x="941372" y="2422584"/>
                      <a:pt x="977665" y="2410909"/>
                    </a:cubicBezTo>
                    <a:cubicBezTo>
                      <a:pt x="973329" y="2382821"/>
                      <a:pt x="969459" y="2357336"/>
                      <a:pt x="965523" y="2331984"/>
                    </a:cubicBezTo>
                    <a:lnTo>
                      <a:pt x="858777" y="2331984"/>
                    </a:lnTo>
                    <a:close/>
                    <a:moveTo>
                      <a:pt x="2830902" y="413699"/>
                    </a:moveTo>
                    <a:cubicBezTo>
                      <a:pt x="2751510" y="451660"/>
                      <a:pt x="2685995" y="583691"/>
                      <a:pt x="2714750" y="643268"/>
                    </a:cubicBezTo>
                    <a:cubicBezTo>
                      <a:pt x="2729361" y="625122"/>
                      <a:pt x="2742770" y="605774"/>
                      <a:pt x="2759049" y="589295"/>
                    </a:cubicBezTo>
                    <a:cubicBezTo>
                      <a:pt x="2772259" y="576019"/>
                      <a:pt x="2780131" y="561541"/>
                      <a:pt x="2784868" y="543795"/>
                    </a:cubicBezTo>
                    <a:cubicBezTo>
                      <a:pt x="2796677" y="499495"/>
                      <a:pt x="2807552" y="454729"/>
                      <a:pt x="2830902" y="413632"/>
                    </a:cubicBezTo>
                    <a:close/>
                    <a:moveTo>
                      <a:pt x="3015038" y="1951769"/>
                    </a:moveTo>
                    <a:cubicBezTo>
                      <a:pt x="3010969" y="1926284"/>
                      <a:pt x="3007433" y="1903800"/>
                      <a:pt x="3003964" y="1881784"/>
                    </a:cubicBezTo>
                    <a:lnTo>
                      <a:pt x="2889479" y="1881784"/>
                    </a:lnTo>
                    <a:cubicBezTo>
                      <a:pt x="2885543" y="1905802"/>
                      <a:pt x="2881873" y="1928352"/>
                      <a:pt x="2878070" y="1951769"/>
                    </a:cubicBezTo>
                    <a:lnTo>
                      <a:pt x="3015105" y="1951769"/>
                    </a:lnTo>
                    <a:close/>
                    <a:moveTo>
                      <a:pt x="2018502" y="2137773"/>
                    </a:moveTo>
                    <a:cubicBezTo>
                      <a:pt x="2015499" y="2149582"/>
                      <a:pt x="2012497" y="2155853"/>
                      <a:pt x="2012630" y="2162058"/>
                    </a:cubicBezTo>
                    <a:cubicBezTo>
                      <a:pt x="2012897" y="2183474"/>
                      <a:pt x="2014899" y="2204823"/>
                      <a:pt x="2014966" y="2226172"/>
                    </a:cubicBezTo>
                    <a:cubicBezTo>
                      <a:pt x="2014966" y="2251524"/>
                      <a:pt x="2012364" y="2276943"/>
                      <a:pt x="2013565" y="2302228"/>
                    </a:cubicBezTo>
                    <a:cubicBezTo>
                      <a:pt x="2014298" y="2317306"/>
                      <a:pt x="2020236" y="2332184"/>
                      <a:pt x="2023839" y="2347128"/>
                    </a:cubicBezTo>
                    <a:cubicBezTo>
                      <a:pt x="2026174" y="2347529"/>
                      <a:pt x="2028509" y="2347929"/>
                      <a:pt x="2030844" y="2348329"/>
                    </a:cubicBezTo>
                    <a:cubicBezTo>
                      <a:pt x="2048190" y="2322910"/>
                      <a:pt x="2065803" y="2297758"/>
                      <a:pt x="2082482" y="2271939"/>
                    </a:cubicBezTo>
                    <a:cubicBezTo>
                      <a:pt x="2085084" y="2267936"/>
                      <a:pt x="2085418" y="2260731"/>
                      <a:pt x="2083817" y="2256061"/>
                    </a:cubicBezTo>
                    <a:cubicBezTo>
                      <a:pt x="2069740" y="2215097"/>
                      <a:pt x="2049591" y="2177336"/>
                      <a:pt x="2018568" y="2137707"/>
                    </a:cubicBezTo>
                    <a:close/>
                    <a:moveTo>
                      <a:pt x="2998560" y="1835483"/>
                    </a:moveTo>
                    <a:cubicBezTo>
                      <a:pt x="2995691" y="1805594"/>
                      <a:pt x="2993022" y="1777307"/>
                      <a:pt x="2990153" y="1747418"/>
                    </a:cubicBezTo>
                    <a:lnTo>
                      <a:pt x="2903689" y="1747418"/>
                    </a:lnTo>
                    <a:cubicBezTo>
                      <a:pt x="2901087" y="1776373"/>
                      <a:pt x="2898486" y="1804594"/>
                      <a:pt x="2895683" y="1835483"/>
                    </a:cubicBezTo>
                    <a:lnTo>
                      <a:pt x="2998493" y="1835483"/>
                    </a:lnTo>
                    <a:close/>
                    <a:moveTo>
                      <a:pt x="1564232" y="1794319"/>
                    </a:moveTo>
                    <a:cubicBezTo>
                      <a:pt x="1566634" y="1803326"/>
                      <a:pt x="1567101" y="1808930"/>
                      <a:pt x="1569503" y="1813600"/>
                    </a:cubicBezTo>
                    <a:cubicBezTo>
                      <a:pt x="1592520" y="1858901"/>
                      <a:pt x="1643424" y="1871310"/>
                      <a:pt x="1679051" y="1868307"/>
                    </a:cubicBezTo>
                    <a:cubicBezTo>
                      <a:pt x="1694796" y="1866973"/>
                      <a:pt x="1707005" y="1857900"/>
                      <a:pt x="1716211" y="1845024"/>
                    </a:cubicBezTo>
                    <a:cubicBezTo>
                      <a:pt x="1727887" y="1828612"/>
                      <a:pt x="1733491" y="1810331"/>
                      <a:pt x="1735359" y="1785379"/>
                    </a:cubicBezTo>
                    <a:cubicBezTo>
                      <a:pt x="1679384" y="1813534"/>
                      <a:pt x="1624477" y="1812933"/>
                      <a:pt x="1564299" y="1794319"/>
                    </a:cubicBezTo>
                    <a:close/>
                    <a:moveTo>
                      <a:pt x="2995357" y="1312697"/>
                    </a:moveTo>
                    <a:lnTo>
                      <a:pt x="2907092" y="1312697"/>
                    </a:lnTo>
                    <a:lnTo>
                      <a:pt x="2907092" y="1375677"/>
                    </a:lnTo>
                    <a:cubicBezTo>
                      <a:pt x="2935580" y="1377678"/>
                      <a:pt x="2961332" y="1379479"/>
                      <a:pt x="2989219" y="1381414"/>
                    </a:cubicBezTo>
                    <a:cubicBezTo>
                      <a:pt x="2991421" y="1357196"/>
                      <a:pt x="2993289" y="1336114"/>
                      <a:pt x="2995357" y="1312763"/>
                    </a:cubicBezTo>
                    <a:close/>
                    <a:moveTo>
                      <a:pt x="2962066" y="228829"/>
                    </a:moveTo>
                    <a:cubicBezTo>
                      <a:pt x="2990287" y="258717"/>
                      <a:pt x="3013437" y="287939"/>
                      <a:pt x="3021977" y="326234"/>
                    </a:cubicBezTo>
                    <a:cubicBezTo>
                      <a:pt x="3024179" y="336108"/>
                      <a:pt x="3037255" y="339377"/>
                      <a:pt x="3044727" y="331505"/>
                    </a:cubicBezTo>
                    <a:cubicBezTo>
                      <a:pt x="3052066" y="323766"/>
                      <a:pt x="3058737" y="313291"/>
                      <a:pt x="3060806" y="303017"/>
                    </a:cubicBezTo>
                    <a:cubicBezTo>
                      <a:pt x="3066009" y="276998"/>
                      <a:pt x="3056736" y="254314"/>
                      <a:pt x="3036454" y="237568"/>
                    </a:cubicBezTo>
                    <a:cubicBezTo>
                      <a:pt x="3015038" y="219955"/>
                      <a:pt x="2990754" y="219422"/>
                      <a:pt x="2962133" y="228829"/>
                    </a:cubicBezTo>
                    <a:close/>
                    <a:moveTo>
                      <a:pt x="2984282" y="1424112"/>
                    </a:moveTo>
                    <a:lnTo>
                      <a:pt x="2910494" y="1424112"/>
                    </a:lnTo>
                    <a:lnTo>
                      <a:pt x="2910494" y="1488827"/>
                    </a:lnTo>
                    <a:lnTo>
                      <a:pt x="2984282" y="1488827"/>
                    </a:lnTo>
                    <a:lnTo>
                      <a:pt x="2984282" y="1424112"/>
                    </a:lnTo>
                    <a:close/>
                    <a:moveTo>
                      <a:pt x="3185298" y="1053972"/>
                    </a:moveTo>
                    <a:cubicBezTo>
                      <a:pt x="3168418" y="1081926"/>
                      <a:pt x="3155409" y="1103542"/>
                      <a:pt x="3141398" y="1126693"/>
                    </a:cubicBezTo>
                    <a:cubicBezTo>
                      <a:pt x="3157744" y="1150644"/>
                      <a:pt x="3173489" y="1174461"/>
                      <a:pt x="3199308" y="1195610"/>
                    </a:cubicBezTo>
                    <a:cubicBezTo>
                      <a:pt x="3211850" y="1146107"/>
                      <a:pt x="3201443" y="1103342"/>
                      <a:pt x="3185231" y="1054039"/>
                    </a:cubicBezTo>
                    <a:close/>
                    <a:moveTo>
                      <a:pt x="4995103" y="489622"/>
                    </a:moveTo>
                    <a:cubicBezTo>
                      <a:pt x="5039936" y="508435"/>
                      <a:pt x="5101848" y="488621"/>
                      <a:pt x="5116325" y="450793"/>
                    </a:cubicBezTo>
                    <a:cubicBezTo>
                      <a:pt x="5078764" y="422972"/>
                      <a:pt x="5013116" y="447590"/>
                      <a:pt x="4995103" y="489622"/>
                    </a:cubicBezTo>
                    <a:close/>
                    <a:moveTo>
                      <a:pt x="2984816" y="1642074"/>
                    </a:moveTo>
                    <a:cubicBezTo>
                      <a:pt x="2968671" y="1642074"/>
                      <a:pt x="2956595" y="1641940"/>
                      <a:pt x="2944520" y="1642074"/>
                    </a:cubicBezTo>
                    <a:cubicBezTo>
                      <a:pt x="2932844" y="1642274"/>
                      <a:pt x="2921102" y="1642741"/>
                      <a:pt x="2908359" y="1643141"/>
                    </a:cubicBezTo>
                    <a:lnTo>
                      <a:pt x="2908359" y="1701518"/>
                    </a:lnTo>
                    <a:lnTo>
                      <a:pt x="2984816" y="1701518"/>
                    </a:lnTo>
                    <a:lnTo>
                      <a:pt x="2984816" y="1642007"/>
                    </a:lnTo>
                    <a:close/>
                    <a:moveTo>
                      <a:pt x="897339" y="525181"/>
                    </a:moveTo>
                    <a:cubicBezTo>
                      <a:pt x="875190" y="485885"/>
                      <a:pt x="831891" y="466938"/>
                      <a:pt x="788526" y="477613"/>
                    </a:cubicBezTo>
                    <a:cubicBezTo>
                      <a:pt x="773915" y="481215"/>
                      <a:pt x="771513" y="489888"/>
                      <a:pt x="781854" y="501897"/>
                    </a:cubicBezTo>
                    <a:cubicBezTo>
                      <a:pt x="805405" y="529251"/>
                      <a:pt x="863247" y="540926"/>
                      <a:pt x="897339" y="525114"/>
                    </a:cubicBezTo>
                    <a:close/>
                    <a:moveTo>
                      <a:pt x="2982948" y="1534794"/>
                    </a:moveTo>
                    <a:lnTo>
                      <a:pt x="2911295" y="1534794"/>
                    </a:lnTo>
                    <a:lnTo>
                      <a:pt x="2911295" y="1596773"/>
                    </a:lnTo>
                    <a:cubicBezTo>
                      <a:pt x="2935446" y="1598174"/>
                      <a:pt x="2958330" y="1599509"/>
                      <a:pt x="2982948" y="1600910"/>
                    </a:cubicBezTo>
                    <a:lnTo>
                      <a:pt x="2982948" y="1534794"/>
                    </a:lnTo>
                    <a:close/>
                    <a:moveTo>
                      <a:pt x="2982147" y="333773"/>
                    </a:moveTo>
                    <a:cubicBezTo>
                      <a:pt x="2971206" y="297813"/>
                      <a:pt x="2951592" y="274062"/>
                      <a:pt x="2922437" y="254448"/>
                    </a:cubicBezTo>
                    <a:cubicBezTo>
                      <a:pt x="2904957" y="285137"/>
                      <a:pt x="2905357" y="312624"/>
                      <a:pt x="2915165" y="341779"/>
                    </a:cubicBezTo>
                    <a:cubicBezTo>
                      <a:pt x="2937314" y="339110"/>
                      <a:pt x="2957663" y="336708"/>
                      <a:pt x="2982147" y="333773"/>
                    </a:cubicBezTo>
                    <a:close/>
                    <a:moveTo>
                      <a:pt x="2707411" y="1071185"/>
                    </a:moveTo>
                    <a:cubicBezTo>
                      <a:pt x="2685928" y="1109547"/>
                      <a:pt x="2675187" y="1144105"/>
                      <a:pt x="2678590" y="1188672"/>
                    </a:cubicBezTo>
                    <a:cubicBezTo>
                      <a:pt x="2703608" y="1168190"/>
                      <a:pt x="2723690" y="1151778"/>
                      <a:pt x="2744772" y="1134498"/>
                    </a:cubicBezTo>
                    <a:cubicBezTo>
                      <a:pt x="2732363" y="1113416"/>
                      <a:pt x="2721088" y="1094402"/>
                      <a:pt x="2707344" y="1071118"/>
                    </a:cubicBezTo>
                    <a:close/>
                    <a:moveTo>
                      <a:pt x="3248011" y="832875"/>
                    </a:moveTo>
                    <a:cubicBezTo>
                      <a:pt x="3281168" y="828672"/>
                      <a:pt x="3301584" y="802987"/>
                      <a:pt x="3296580" y="774566"/>
                    </a:cubicBezTo>
                    <a:cubicBezTo>
                      <a:pt x="3294111" y="760355"/>
                      <a:pt x="3285572" y="750681"/>
                      <a:pt x="3272896" y="745010"/>
                    </a:cubicBezTo>
                    <a:cubicBezTo>
                      <a:pt x="3258952" y="738739"/>
                      <a:pt x="3248411" y="745344"/>
                      <a:pt x="3248144" y="760422"/>
                    </a:cubicBezTo>
                    <a:cubicBezTo>
                      <a:pt x="3247744" y="783772"/>
                      <a:pt x="3248011" y="807190"/>
                      <a:pt x="3248011" y="832809"/>
                    </a:cubicBezTo>
                    <a:close/>
                    <a:moveTo>
                      <a:pt x="4958208" y="334040"/>
                    </a:moveTo>
                    <a:cubicBezTo>
                      <a:pt x="5003776" y="298947"/>
                      <a:pt x="5016718" y="274596"/>
                      <a:pt x="5005176" y="246975"/>
                    </a:cubicBezTo>
                    <a:cubicBezTo>
                      <a:pt x="4973820" y="256916"/>
                      <a:pt x="4953605" y="281267"/>
                      <a:pt x="4928787" y="301883"/>
                    </a:cubicBezTo>
                    <a:cubicBezTo>
                      <a:pt x="4939662" y="313758"/>
                      <a:pt x="4948335" y="323232"/>
                      <a:pt x="4958208" y="334040"/>
                    </a:cubicBezTo>
                    <a:close/>
                    <a:moveTo>
                      <a:pt x="965323" y="337442"/>
                    </a:moveTo>
                    <a:cubicBezTo>
                      <a:pt x="936101" y="317494"/>
                      <a:pt x="917955" y="289674"/>
                      <a:pt x="881861" y="282735"/>
                    </a:cubicBezTo>
                    <a:cubicBezTo>
                      <a:pt x="876791" y="326501"/>
                      <a:pt x="908147" y="344247"/>
                      <a:pt x="930164" y="370333"/>
                    </a:cubicBezTo>
                    <a:cubicBezTo>
                      <a:pt x="942106" y="359192"/>
                      <a:pt x="952113" y="349785"/>
                      <a:pt x="965323" y="337376"/>
                    </a:cubicBezTo>
                    <a:close/>
                    <a:moveTo>
                      <a:pt x="894204" y="398354"/>
                    </a:moveTo>
                    <a:cubicBezTo>
                      <a:pt x="873255" y="389948"/>
                      <a:pt x="855642" y="381742"/>
                      <a:pt x="837228" y="376071"/>
                    </a:cubicBezTo>
                    <a:cubicBezTo>
                      <a:pt x="831624" y="374336"/>
                      <a:pt x="819749" y="377872"/>
                      <a:pt x="818014" y="382009"/>
                    </a:cubicBezTo>
                    <a:cubicBezTo>
                      <a:pt x="815345" y="388280"/>
                      <a:pt x="816480" y="399021"/>
                      <a:pt x="820549" y="404692"/>
                    </a:cubicBezTo>
                    <a:cubicBezTo>
                      <a:pt x="833225" y="422572"/>
                      <a:pt x="851505" y="433180"/>
                      <a:pt x="873722" y="438651"/>
                    </a:cubicBezTo>
                    <a:cubicBezTo>
                      <a:pt x="880060" y="426175"/>
                      <a:pt x="885931" y="414699"/>
                      <a:pt x="894204" y="398287"/>
                    </a:cubicBezTo>
                    <a:close/>
                    <a:moveTo>
                      <a:pt x="5020521" y="406493"/>
                    </a:moveTo>
                    <a:cubicBezTo>
                      <a:pt x="5036933" y="395485"/>
                      <a:pt x="5052745" y="385945"/>
                      <a:pt x="5067156" y="374737"/>
                    </a:cubicBezTo>
                    <a:cubicBezTo>
                      <a:pt x="5075362" y="368332"/>
                      <a:pt x="5081566" y="358191"/>
                      <a:pt x="5075896" y="347450"/>
                    </a:cubicBezTo>
                    <a:cubicBezTo>
                      <a:pt x="5069958" y="336241"/>
                      <a:pt x="5058483" y="337976"/>
                      <a:pt x="5048342" y="340912"/>
                    </a:cubicBezTo>
                    <a:cubicBezTo>
                      <a:pt x="5030395" y="346049"/>
                      <a:pt x="5013516" y="353321"/>
                      <a:pt x="5000106" y="367264"/>
                    </a:cubicBezTo>
                    <a:cubicBezTo>
                      <a:pt x="5006578" y="379807"/>
                      <a:pt x="5012582" y="391349"/>
                      <a:pt x="5020455" y="406493"/>
                    </a:cubicBezTo>
                    <a:close/>
                    <a:moveTo>
                      <a:pt x="2901221" y="1267063"/>
                    </a:moveTo>
                    <a:lnTo>
                      <a:pt x="3001161" y="1267063"/>
                    </a:lnTo>
                    <a:cubicBezTo>
                      <a:pt x="3001829" y="1255855"/>
                      <a:pt x="3002362" y="1246381"/>
                      <a:pt x="3002896" y="1237975"/>
                    </a:cubicBezTo>
                    <a:lnTo>
                      <a:pt x="2901221" y="1237975"/>
                    </a:lnTo>
                    <a:lnTo>
                      <a:pt x="2901221" y="1267063"/>
                    </a:lnTo>
                    <a:close/>
                    <a:moveTo>
                      <a:pt x="1862386" y="1549005"/>
                    </a:moveTo>
                    <a:cubicBezTo>
                      <a:pt x="1858116" y="1574490"/>
                      <a:pt x="1854380" y="1596440"/>
                      <a:pt x="1850711" y="1618523"/>
                    </a:cubicBezTo>
                    <a:cubicBezTo>
                      <a:pt x="1890073" y="1622793"/>
                      <a:pt x="1908487" y="1589168"/>
                      <a:pt x="1890474" y="1545936"/>
                    </a:cubicBezTo>
                    <a:cubicBezTo>
                      <a:pt x="1882067" y="1546870"/>
                      <a:pt x="1873061" y="1547871"/>
                      <a:pt x="1862386" y="1549005"/>
                    </a:cubicBezTo>
                    <a:close/>
                    <a:moveTo>
                      <a:pt x="1448747" y="1627930"/>
                    </a:moveTo>
                    <a:cubicBezTo>
                      <a:pt x="1440341" y="1605580"/>
                      <a:pt x="1442142" y="1580495"/>
                      <a:pt x="1428732" y="1559546"/>
                    </a:cubicBezTo>
                    <a:cubicBezTo>
                      <a:pt x="1405982" y="1569687"/>
                      <a:pt x="1393239" y="1590769"/>
                      <a:pt x="1397909" y="1608382"/>
                    </a:cubicBezTo>
                    <a:cubicBezTo>
                      <a:pt x="1402379" y="1625328"/>
                      <a:pt x="1421127" y="1633000"/>
                      <a:pt x="1448747" y="1627930"/>
                    </a:cubicBezTo>
                    <a:close/>
                    <a:moveTo>
                      <a:pt x="2684594" y="750081"/>
                    </a:moveTo>
                    <a:cubicBezTo>
                      <a:pt x="2656974" y="751415"/>
                      <a:pt x="2637960" y="773431"/>
                      <a:pt x="2639761" y="799918"/>
                    </a:cubicBezTo>
                    <a:cubicBezTo>
                      <a:pt x="2640895" y="816997"/>
                      <a:pt x="2647433" y="821467"/>
                      <a:pt x="2672252" y="820866"/>
                    </a:cubicBezTo>
                    <a:cubicBezTo>
                      <a:pt x="2676321" y="797583"/>
                      <a:pt x="2680458" y="774032"/>
                      <a:pt x="2684661" y="750081"/>
                    </a:cubicBezTo>
                    <a:close/>
                    <a:moveTo>
                      <a:pt x="121766" y="990792"/>
                    </a:moveTo>
                    <a:cubicBezTo>
                      <a:pt x="126036" y="1025685"/>
                      <a:pt x="174138" y="1111615"/>
                      <a:pt x="197155" y="1125358"/>
                    </a:cubicBezTo>
                    <a:cubicBezTo>
                      <a:pt x="194153" y="1104009"/>
                      <a:pt x="142848" y="1012408"/>
                      <a:pt x="121766" y="990792"/>
                    </a:cubicBezTo>
                    <a:close/>
                    <a:moveTo>
                      <a:pt x="1349674" y="1100673"/>
                    </a:moveTo>
                    <a:cubicBezTo>
                      <a:pt x="1351075" y="1102608"/>
                      <a:pt x="1352409" y="1104543"/>
                      <a:pt x="1353810" y="1106411"/>
                    </a:cubicBezTo>
                    <a:cubicBezTo>
                      <a:pt x="1358814" y="1104076"/>
                      <a:pt x="1366820" y="1102942"/>
                      <a:pt x="1368354" y="1099206"/>
                    </a:cubicBezTo>
                    <a:cubicBezTo>
                      <a:pt x="1380296" y="1070184"/>
                      <a:pt x="1392972" y="1041163"/>
                      <a:pt x="1396775" y="1009739"/>
                    </a:cubicBezTo>
                    <a:cubicBezTo>
                      <a:pt x="1394840" y="1009006"/>
                      <a:pt x="1392906" y="1008205"/>
                      <a:pt x="1390971" y="1007471"/>
                    </a:cubicBezTo>
                    <a:cubicBezTo>
                      <a:pt x="1377227" y="1038561"/>
                      <a:pt x="1363484" y="1069584"/>
                      <a:pt x="1349674" y="1100673"/>
                    </a:cubicBezTo>
                    <a:close/>
                    <a:moveTo>
                      <a:pt x="604256" y="1598375"/>
                    </a:moveTo>
                    <a:cubicBezTo>
                      <a:pt x="582907" y="1599108"/>
                      <a:pt x="579771" y="1601377"/>
                      <a:pt x="577036" y="1616188"/>
                    </a:cubicBezTo>
                    <a:cubicBezTo>
                      <a:pt x="573233" y="1636736"/>
                      <a:pt x="578570" y="1647411"/>
                      <a:pt x="598919" y="1656484"/>
                    </a:cubicBezTo>
                    <a:cubicBezTo>
                      <a:pt x="600720" y="1636736"/>
                      <a:pt x="602521" y="1617722"/>
                      <a:pt x="604323" y="1598441"/>
                    </a:cubicBezTo>
                    <a:close/>
                    <a:moveTo>
                      <a:pt x="996079" y="1604112"/>
                    </a:moveTo>
                    <a:lnTo>
                      <a:pt x="996079" y="1658219"/>
                    </a:lnTo>
                    <a:cubicBezTo>
                      <a:pt x="1018429" y="1646210"/>
                      <a:pt x="1028103" y="1632333"/>
                      <a:pt x="1024300" y="1617789"/>
                    </a:cubicBezTo>
                    <a:cubicBezTo>
                      <a:pt x="1020764" y="1604045"/>
                      <a:pt x="1010423" y="1601710"/>
                      <a:pt x="996079" y="1604112"/>
                    </a:cubicBezTo>
                    <a:close/>
                    <a:moveTo>
                      <a:pt x="154390" y="1154113"/>
                    </a:moveTo>
                    <a:cubicBezTo>
                      <a:pt x="144716" y="1139035"/>
                      <a:pt x="135976" y="1125425"/>
                      <a:pt x="125769" y="1109480"/>
                    </a:cubicBezTo>
                    <a:cubicBezTo>
                      <a:pt x="120698" y="1115084"/>
                      <a:pt x="115028" y="1118687"/>
                      <a:pt x="115428" y="1121289"/>
                    </a:cubicBezTo>
                    <a:cubicBezTo>
                      <a:pt x="118030" y="1137901"/>
                      <a:pt x="124568" y="1152912"/>
                      <a:pt x="136577" y="1166455"/>
                    </a:cubicBezTo>
                    <a:cubicBezTo>
                      <a:pt x="142848" y="1162119"/>
                      <a:pt x="147852" y="1158583"/>
                      <a:pt x="154390" y="1154046"/>
                    </a:cubicBezTo>
                    <a:close/>
                    <a:moveTo>
                      <a:pt x="615865" y="1739679"/>
                    </a:moveTo>
                    <a:cubicBezTo>
                      <a:pt x="610705" y="1714107"/>
                      <a:pt x="601676" y="1701431"/>
                      <a:pt x="588778" y="1701651"/>
                    </a:cubicBezTo>
                    <a:cubicBezTo>
                      <a:pt x="598452" y="1715194"/>
                      <a:pt x="607191" y="1727470"/>
                      <a:pt x="615865" y="1739679"/>
                    </a:cubicBezTo>
                    <a:close/>
                    <a:moveTo>
                      <a:pt x="1446545" y="1093802"/>
                    </a:moveTo>
                    <a:cubicBezTo>
                      <a:pt x="1430333" y="1096870"/>
                      <a:pt x="1424796" y="1105410"/>
                      <a:pt x="1424729" y="1118820"/>
                    </a:cubicBezTo>
                    <a:cubicBezTo>
                      <a:pt x="1445611" y="1122690"/>
                      <a:pt x="1446879" y="1121289"/>
                      <a:pt x="1446545" y="1093802"/>
                    </a:cubicBezTo>
                    <a:close/>
                    <a:moveTo>
                      <a:pt x="80402" y="1154180"/>
                    </a:moveTo>
                    <a:cubicBezTo>
                      <a:pt x="80535" y="1184869"/>
                      <a:pt x="82003" y="1187604"/>
                      <a:pt x="103352" y="1195944"/>
                    </a:cubicBezTo>
                    <a:cubicBezTo>
                      <a:pt x="95680" y="1181933"/>
                      <a:pt x="89742" y="1171192"/>
                      <a:pt x="80402" y="1154180"/>
                    </a:cubicBezTo>
                    <a:close/>
                    <a:moveTo>
                      <a:pt x="57051" y="1241311"/>
                    </a:moveTo>
                    <a:cubicBezTo>
                      <a:pt x="59587" y="1240110"/>
                      <a:pt x="62189" y="1238976"/>
                      <a:pt x="64724" y="1237775"/>
                    </a:cubicBezTo>
                    <a:cubicBezTo>
                      <a:pt x="67125" y="1223831"/>
                      <a:pt x="54383" y="1218694"/>
                      <a:pt x="43041" y="1212423"/>
                    </a:cubicBezTo>
                    <a:cubicBezTo>
                      <a:pt x="47711" y="1222030"/>
                      <a:pt x="52381" y="1231704"/>
                      <a:pt x="56985" y="1241311"/>
                    </a:cubicBezTo>
                    <a:close/>
                    <a:moveTo>
                      <a:pt x="1498450" y="1133498"/>
                    </a:moveTo>
                    <a:cubicBezTo>
                      <a:pt x="1484240" y="1135966"/>
                      <a:pt x="1479103" y="1143705"/>
                      <a:pt x="1475700" y="1157649"/>
                    </a:cubicBezTo>
                    <a:cubicBezTo>
                      <a:pt x="1491846" y="1155581"/>
                      <a:pt x="1498517" y="1149309"/>
                      <a:pt x="1498450" y="1133498"/>
                    </a:cubicBezTo>
                    <a:close/>
                    <a:moveTo>
                      <a:pt x="1515596" y="1200614"/>
                    </a:moveTo>
                    <a:cubicBezTo>
                      <a:pt x="1514662" y="1198946"/>
                      <a:pt x="1513795" y="1197211"/>
                      <a:pt x="1512861" y="1195544"/>
                    </a:cubicBezTo>
                    <a:cubicBezTo>
                      <a:pt x="1506456" y="1198612"/>
                      <a:pt x="1500052" y="1201615"/>
                      <a:pt x="1493714" y="1204684"/>
                    </a:cubicBezTo>
                    <a:cubicBezTo>
                      <a:pt x="1494781" y="1206752"/>
                      <a:pt x="1495848" y="1208753"/>
                      <a:pt x="1496983" y="1210821"/>
                    </a:cubicBezTo>
                    <a:cubicBezTo>
                      <a:pt x="1503187" y="1207419"/>
                      <a:pt x="1509392" y="1204016"/>
                      <a:pt x="1515596" y="120068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C8B871BC-E6AE-3822-A7CB-D131F2B2015A}"/>
                  </a:ext>
                </a:extLst>
              </p:cNvPr>
              <p:cNvSpPr/>
              <p:nvPr/>
            </p:nvSpPr>
            <p:spPr>
              <a:xfrm>
                <a:off x="6834855" y="2047101"/>
                <a:ext cx="1484731" cy="3102832"/>
              </a:xfrm>
              <a:custGeom>
                <a:avLst/>
                <a:gdLst>
                  <a:gd name="csX0" fmla="*/ 1096769 w 1484731"/>
                  <a:gd name="csY0" fmla="*/ 752365 h 3102832"/>
                  <a:gd name="csX1" fmla="*/ 1110045 w 1484731"/>
                  <a:gd name="csY1" fmla="*/ 718073 h 3102832"/>
                  <a:gd name="csX2" fmla="*/ 1175160 w 1484731"/>
                  <a:gd name="csY2" fmla="*/ 469689 h 3102832"/>
                  <a:gd name="csX3" fmla="*/ 1190038 w 1484731"/>
                  <a:gd name="csY3" fmla="*/ 360676 h 3102832"/>
                  <a:gd name="csX4" fmla="*/ 1181898 w 1484731"/>
                  <a:gd name="csY4" fmla="*/ 153189 h 3102832"/>
                  <a:gd name="csX5" fmla="*/ 1178362 w 1484731"/>
                  <a:gd name="csY5" fmla="*/ 65724 h 3102832"/>
                  <a:gd name="csX6" fmla="*/ 1184967 w 1484731"/>
                  <a:gd name="csY6" fmla="*/ 29831 h 3102832"/>
                  <a:gd name="csX7" fmla="*/ 1218993 w 1484731"/>
                  <a:gd name="csY7" fmla="*/ 76 h 3102832"/>
                  <a:gd name="csX8" fmla="*/ 1256954 w 1484731"/>
                  <a:gd name="csY8" fmla="*/ 24760 h 3102832"/>
                  <a:gd name="csX9" fmla="*/ 1268362 w 1484731"/>
                  <a:gd name="csY9" fmla="*/ 56584 h 3102832"/>
                  <a:gd name="csX10" fmla="*/ 1276902 w 1484731"/>
                  <a:gd name="csY10" fmla="*/ 89141 h 3102832"/>
                  <a:gd name="csX11" fmla="*/ 1347621 w 1484731"/>
                  <a:gd name="csY11" fmla="*/ 96347 h 3102832"/>
                  <a:gd name="csX12" fmla="*/ 1423610 w 1484731"/>
                  <a:gd name="csY12" fmla="*/ 121165 h 3102832"/>
                  <a:gd name="csX13" fmla="*/ 1477383 w 1484731"/>
                  <a:gd name="csY13" fmla="*/ 197355 h 3102832"/>
                  <a:gd name="csX14" fmla="*/ 1456635 w 1484731"/>
                  <a:gd name="csY14" fmla="*/ 280216 h 3102832"/>
                  <a:gd name="csX15" fmla="*/ 1451298 w 1484731"/>
                  <a:gd name="csY15" fmla="*/ 302099 h 3102832"/>
                  <a:gd name="csX16" fmla="*/ 1416539 w 1484731"/>
                  <a:gd name="csY16" fmla="*/ 460082 h 3102832"/>
                  <a:gd name="csX17" fmla="*/ 1246880 w 1484731"/>
                  <a:gd name="csY17" fmla="*/ 969059 h 3102832"/>
                  <a:gd name="csX18" fmla="*/ 1097102 w 1484731"/>
                  <a:gd name="csY18" fmla="*/ 1159599 h 3102832"/>
                  <a:gd name="csX19" fmla="*/ 1083025 w 1484731"/>
                  <a:gd name="csY19" fmla="*/ 1204299 h 3102832"/>
                  <a:gd name="csX20" fmla="*/ 1163485 w 1484731"/>
                  <a:gd name="csY20" fmla="*/ 1671978 h 3102832"/>
                  <a:gd name="csX21" fmla="*/ 1194441 w 1484731"/>
                  <a:gd name="csY21" fmla="*/ 1850110 h 3102832"/>
                  <a:gd name="csX22" fmla="*/ 1197176 w 1484731"/>
                  <a:gd name="csY22" fmla="*/ 1872527 h 3102832"/>
                  <a:gd name="csX23" fmla="*/ 1177495 w 1484731"/>
                  <a:gd name="csY23" fmla="*/ 1898679 h 3102832"/>
                  <a:gd name="csX24" fmla="*/ 1125924 w 1484731"/>
                  <a:gd name="csY24" fmla="*/ 1951718 h 3102832"/>
                  <a:gd name="csX25" fmla="*/ 1073018 w 1484731"/>
                  <a:gd name="csY25" fmla="*/ 2179687 h 3102832"/>
                  <a:gd name="csX26" fmla="*/ 1052403 w 1484731"/>
                  <a:gd name="csY26" fmla="*/ 2571710 h 3102832"/>
                  <a:gd name="csX27" fmla="*/ 1070082 w 1484731"/>
                  <a:gd name="csY27" fmla="*/ 2862125 h 3102832"/>
                  <a:gd name="csX28" fmla="*/ 1062343 w 1484731"/>
                  <a:gd name="csY28" fmla="*/ 2927373 h 3102832"/>
                  <a:gd name="csX29" fmla="*/ 1063744 w 1484731"/>
                  <a:gd name="csY29" fmla="*/ 2945653 h 3102832"/>
                  <a:gd name="csX30" fmla="*/ 1087495 w 1484731"/>
                  <a:gd name="csY30" fmla="*/ 3015105 h 3102832"/>
                  <a:gd name="csX31" fmla="*/ 1093900 w 1484731"/>
                  <a:gd name="csY31" fmla="*/ 3048129 h 3102832"/>
                  <a:gd name="csX32" fmla="*/ 1055738 w 1484731"/>
                  <a:gd name="csY32" fmla="*/ 3090094 h 3102832"/>
                  <a:gd name="csX33" fmla="*/ 891951 w 1484731"/>
                  <a:gd name="csY33" fmla="*/ 3097232 h 3102832"/>
                  <a:gd name="csX34" fmla="*/ 691336 w 1484731"/>
                  <a:gd name="csY34" fmla="*/ 3102769 h 3102832"/>
                  <a:gd name="csX35" fmla="*/ 674390 w 1484731"/>
                  <a:gd name="csY35" fmla="*/ 3101969 h 3102832"/>
                  <a:gd name="csX36" fmla="*/ 651172 w 1484731"/>
                  <a:gd name="csY36" fmla="*/ 3069945 h 3102832"/>
                  <a:gd name="csX37" fmla="*/ 668052 w 1484731"/>
                  <a:gd name="csY37" fmla="*/ 3031650 h 3102832"/>
                  <a:gd name="csX38" fmla="*/ 751113 w 1484731"/>
                  <a:gd name="csY38" fmla="*/ 2960931 h 3102832"/>
                  <a:gd name="csX39" fmla="*/ 805019 w 1484731"/>
                  <a:gd name="csY39" fmla="*/ 2932243 h 3102832"/>
                  <a:gd name="csX40" fmla="*/ 685998 w 1484731"/>
                  <a:gd name="csY40" fmla="*/ 2331800 h 3102832"/>
                  <a:gd name="csX41" fmla="*/ 653975 w 1484731"/>
                  <a:gd name="csY41" fmla="*/ 2425202 h 3102832"/>
                  <a:gd name="csX42" fmla="*/ 635961 w 1484731"/>
                  <a:gd name="csY42" fmla="*/ 2810020 h 3102832"/>
                  <a:gd name="csX43" fmla="*/ 642900 w 1484731"/>
                  <a:gd name="csY43" fmla="*/ 2863192 h 3102832"/>
                  <a:gd name="csX44" fmla="*/ 614345 w 1484731"/>
                  <a:gd name="csY44" fmla="*/ 2915298 h 3102832"/>
                  <a:gd name="csX45" fmla="*/ 626821 w 1484731"/>
                  <a:gd name="csY45" fmla="*/ 3000561 h 3102832"/>
                  <a:gd name="csX46" fmla="*/ 630224 w 1484731"/>
                  <a:gd name="csY46" fmla="*/ 3025712 h 3102832"/>
                  <a:gd name="csX47" fmla="*/ 586391 w 1484731"/>
                  <a:gd name="csY47" fmla="*/ 3073882 h 3102832"/>
                  <a:gd name="csX48" fmla="*/ 357422 w 1484731"/>
                  <a:gd name="csY48" fmla="*/ 3076817 h 3102832"/>
                  <a:gd name="csX49" fmla="*/ 227393 w 1484731"/>
                  <a:gd name="csY49" fmla="*/ 3075683 h 3102832"/>
                  <a:gd name="csX50" fmla="*/ 196436 w 1484731"/>
                  <a:gd name="csY50" fmla="*/ 3074015 h 3102832"/>
                  <a:gd name="csX51" fmla="*/ 175154 w 1484731"/>
                  <a:gd name="csY51" fmla="*/ 3030983 h 3102832"/>
                  <a:gd name="csX52" fmla="*/ 249676 w 1484731"/>
                  <a:gd name="csY52" fmla="*/ 2955661 h 3102832"/>
                  <a:gd name="csX53" fmla="*/ 331670 w 1484731"/>
                  <a:gd name="csY53" fmla="*/ 2917833 h 3102832"/>
                  <a:gd name="csX54" fmla="*/ 343545 w 1484731"/>
                  <a:gd name="csY54" fmla="*/ 2911428 h 3102832"/>
                  <a:gd name="csX55" fmla="*/ 329401 w 1484731"/>
                  <a:gd name="csY55" fmla="*/ 2698337 h 3102832"/>
                  <a:gd name="csX56" fmla="*/ 343411 w 1484731"/>
                  <a:gd name="csY56" fmla="*/ 2419531 h 3102832"/>
                  <a:gd name="csX57" fmla="*/ 388245 w 1484731"/>
                  <a:gd name="csY57" fmla="*/ 2163609 h 3102832"/>
                  <a:gd name="csX58" fmla="*/ 453693 w 1484731"/>
                  <a:gd name="csY58" fmla="*/ 1936174 h 3102832"/>
                  <a:gd name="csX59" fmla="*/ 469505 w 1484731"/>
                  <a:gd name="csY59" fmla="*/ 1896878 h 3102832"/>
                  <a:gd name="csX60" fmla="*/ 454694 w 1484731"/>
                  <a:gd name="csY60" fmla="*/ 1870659 h 3102832"/>
                  <a:gd name="csX61" fmla="*/ 386243 w 1484731"/>
                  <a:gd name="csY61" fmla="*/ 1967864 h 3102832"/>
                  <a:gd name="csX62" fmla="*/ 344746 w 1484731"/>
                  <a:gd name="csY62" fmla="*/ 2021437 h 3102832"/>
                  <a:gd name="csX63" fmla="*/ 335072 w 1484731"/>
                  <a:gd name="csY63" fmla="*/ 2057330 h 3102832"/>
                  <a:gd name="csX64" fmla="*/ 355087 w 1484731"/>
                  <a:gd name="csY64" fmla="*/ 2151133 h 3102832"/>
                  <a:gd name="csX65" fmla="*/ 294976 w 1484731"/>
                  <a:gd name="csY65" fmla="*/ 2202037 h 3102832"/>
                  <a:gd name="csX66" fmla="*/ 277696 w 1484731"/>
                  <a:gd name="csY66" fmla="*/ 2195032 h 3102832"/>
                  <a:gd name="csX67" fmla="*/ 273627 w 1484731"/>
                  <a:gd name="csY67" fmla="*/ 2218583 h 3102832"/>
                  <a:gd name="csX68" fmla="*/ 263486 w 1484731"/>
                  <a:gd name="csY68" fmla="*/ 2265350 h 3102832"/>
                  <a:gd name="csX69" fmla="*/ 235532 w 1484731"/>
                  <a:gd name="csY69" fmla="*/ 2289835 h 3102832"/>
                  <a:gd name="csX70" fmla="*/ 203842 w 1484731"/>
                  <a:gd name="csY70" fmla="*/ 2270087 h 3102832"/>
                  <a:gd name="csX71" fmla="*/ 189564 w 1484731"/>
                  <a:gd name="csY71" fmla="*/ 2230458 h 3102832"/>
                  <a:gd name="csX72" fmla="*/ 183961 w 1484731"/>
                  <a:gd name="csY72" fmla="*/ 2202704 h 3102832"/>
                  <a:gd name="csX73" fmla="*/ 159676 w 1484731"/>
                  <a:gd name="csY73" fmla="*/ 2217582 h 3102832"/>
                  <a:gd name="csX74" fmla="*/ 109172 w 1484731"/>
                  <a:gd name="csY74" fmla="*/ 2220651 h 3102832"/>
                  <a:gd name="csX75" fmla="*/ 97430 w 1484731"/>
                  <a:gd name="csY75" fmla="*/ 2174884 h 3102832"/>
                  <a:gd name="csX76" fmla="*/ 97430 w 1484731"/>
                  <a:gd name="csY76" fmla="*/ 2166010 h 3102832"/>
                  <a:gd name="csX77" fmla="*/ 71544 w 1484731"/>
                  <a:gd name="csY77" fmla="*/ 2172081 h 3102832"/>
                  <a:gd name="csX78" fmla="*/ 26377 w 1484731"/>
                  <a:gd name="csY78" fmla="*/ 2156937 h 3102832"/>
                  <a:gd name="csX79" fmla="*/ 30714 w 1484731"/>
                  <a:gd name="csY79" fmla="*/ 2112104 h 3102832"/>
                  <a:gd name="csX80" fmla="*/ 46459 w 1484731"/>
                  <a:gd name="csY80" fmla="*/ 2091022 h 3102832"/>
                  <a:gd name="csX81" fmla="*/ 22841 w 1484731"/>
                  <a:gd name="csY81" fmla="*/ 2080080 h 3102832"/>
                  <a:gd name="csX82" fmla="*/ 8631 w 1484731"/>
                  <a:gd name="csY82" fmla="*/ 2023038 h 3102832"/>
                  <a:gd name="csX83" fmla="*/ 48927 w 1484731"/>
                  <a:gd name="csY83" fmla="*/ 1989213 h 3102832"/>
                  <a:gd name="csX84" fmla="*/ 138594 w 1484731"/>
                  <a:gd name="csY84" fmla="*/ 1936174 h 3102832"/>
                  <a:gd name="csX85" fmla="*/ 159276 w 1484731"/>
                  <a:gd name="csY85" fmla="*/ 1913624 h 3102832"/>
                  <a:gd name="csX86" fmla="*/ 277496 w 1484731"/>
                  <a:gd name="csY86" fmla="*/ 1698398 h 3102832"/>
                  <a:gd name="csX87" fmla="*/ 450291 w 1484731"/>
                  <a:gd name="csY87" fmla="*/ 1203165 h 3102832"/>
                  <a:gd name="csX88" fmla="*/ 459431 w 1484731"/>
                  <a:gd name="csY88" fmla="*/ 1136316 h 3102832"/>
                  <a:gd name="csX89" fmla="*/ 472841 w 1484731"/>
                  <a:gd name="csY89" fmla="*/ 1110230 h 3102832"/>
                  <a:gd name="csX90" fmla="*/ 499927 w 1484731"/>
                  <a:gd name="csY90" fmla="*/ 1090148 h 3102832"/>
                  <a:gd name="csX91" fmla="*/ 639897 w 1484731"/>
                  <a:gd name="csY91" fmla="*/ 1010556 h 3102832"/>
                  <a:gd name="csX92" fmla="*/ 677792 w 1484731"/>
                  <a:gd name="csY92" fmla="*/ 990274 h 3102832"/>
                  <a:gd name="csX93" fmla="*/ 608007 w 1484731"/>
                  <a:gd name="csY93" fmla="*/ 902676 h 3102832"/>
                  <a:gd name="csX94" fmla="*/ 525613 w 1484731"/>
                  <a:gd name="csY94" fmla="*/ 887331 h 3102832"/>
                  <a:gd name="csX95" fmla="*/ 503864 w 1484731"/>
                  <a:gd name="csY95" fmla="*/ 849170 h 3102832"/>
                  <a:gd name="csX96" fmla="*/ 568712 w 1484731"/>
                  <a:gd name="csY96" fmla="*/ 757035 h 3102832"/>
                  <a:gd name="csX97" fmla="*/ 540091 w 1484731"/>
                  <a:gd name="csY97" fmla="*/ 685315 h 3102832"/>
                  <a:gd name="csX98" fmla="*/ 483982 w 1484731"/>
                  <a:gd name="csY98" fmla="*/ 642884 h 3102832"/>
                  <a:gd name="csX99" fmla="*/ 489653 w 1484731"/>
                  <a:gd name="csY99" fmla="*/ 574100 h 3102832"/>
                  <a:gd name="csX100" fmla="*/ 461032 w 1484731"/>
                  <a:gd name="csY100" fmla="*/ 511854 h 3102832"/>
                  <a:gd name="csX101" fmla="*/ 466303 w 1484731"/>
                  <a:gd name="csY101" fmla="*/ 429927 h 3102832"/>
                  <a:gd name="csX102" fmla="*/ 477911 w 1484731"/>
                  <a:gd name="csY102" fmla="*/ 402106 h 3102832"/>
                  <a:gd name="csX103" fmla="*/ 596732 w 1484731"/>
                  <a:gd name="csY103" fmla="*/ 398036 h 3102832"/>
                  <a:gd name="csX104" fmla="*/ 598934 w 1484731"/>
                  <a:gd name="csY104" fmla="*/ 400438 h 3102832"/>
                  <a:gd name="csX105" fmla="*/ 668786 w 1484731"/>
                  <a:gd name="csY105" fmla="*/ 413848 h 3102832"/>
                  <a:gd name="csX106" fmla="*/ 702944 w 1484731"/>
                  <a:gd name="csY106" fmla="*/ 388763 h 3102832"/>
                  <a:gd name="csX107" fmla="*/ 768726 w 1484731"/>
                  <a:gd name="csY107" fmla="*/ 295627 h 3102832"/>
                  <a:gd name="csX108" fmla="*/ 789408 w 1484731"/>
                  <a:gd name="csY108" fmla="*/ 264137 h 3102832"/>
                  <a:gd name="csX109" fmla="*/ 870335 w 1484731"/>
                  <a:gd name="csY109" fmla="*/ 272544 h 3102832"/>
                  <a:gd name="csX110" fmla="*/ 888815 w 1484731"/>
                  <a:gd name="csY110" fmla="*/ 324982 h 3102832"/>
                  <a:gd name="csX111" fmla="*/ 893485 w 1484731"/>
                  <a:gd name="csY111" fmla="*/ 346465 h 3102832"/>
                  <a:gd name="csX112" fmla="*/ 927444 w 1484731"/>
                  <a:gd name="csY112" fmla="*/ 401973 h 3102832"/>
                  <a:gd name="csX113" fmla="*/ 948192 w 1484731"/>
                  <a:gd name="csY113" fmla="*/ 383292 h 3102832"/>
                  <a:gd name="csX114" fmla="*/ 1019445 w 1484731"/>
                  <a:gd name="csY114" fmla="*/ 353203 h 3102832"/>
                  <a:gd name="csX115" fmla="*/ 1041261 w 1484731"/>
                  <a:gd name="csY115" fmla="*/ 356739 h 3102832"/>
                  <a:gd name="csX116" fmla="*/ 1109378 w 1484731"/>
                  <a:gd name="csY116" fmla="*/ 386428 h 3102832"/>
                  <a:gd name="csX117" fmla="*/ 1124055 w 1484731"/>
                  <a:gd name="csY117" fmla="*/ 472692 h 3102832"/>
                  <a:gd name="csX118" fmla="*/ 1111380 w 1484731"/>
                  <a:gd name="csY118" fmla="*/ 497577 h 3102832"/>
                  <a:gd name="csX119" fmla="*/ 1072084 w 1484731"/>
                  <a:gd name="csY119" fmla="*/ 627606 h 3102832"/>
                  <a:gd name="csX120" fmla="*/ 1055204 w 1484731"/>
                  <a:gd name="csY120" fmla="*/ 714003 h 3102832"/>
                  <a:gd name="csX121" fmla="*/ 1096702 w 1484731"/>
                  <a:gd name="csY121" fmla="*/ 752298 h 3102832"/>
                  <a:gd name="csX122" fmla="*/ 846517 w 1484731"/>
                  <a:gd name="csY122" fmla="*/ 1172943 h 3102832"/>
                  <a:gd name="csX123" fmla="*/ 850720 w 1484731"/>
                  <a:gd name="csY123" fmla="*/ 1217642 h 3102832"/>
                  <a:gd name="csX124" fmla="*/ 822633 w 1484731"/>
                  <a:gd name="csY124" fmla="*/ 1354944 h 3102832"/>
                  <a:gd name="csX125" fmla="*/ 806888 w 1484731"/>
                  <a:gd name="csY125" fmla="*/ 1451816 h 3102832"/>
                  <a:gd name="csX126" fmla="*/ 813893 w 1484731"/>
                  <a:gd name="csY126" fmla="*/ 1516397 h 3102832"/>
                  <a:gd name="csX127" fmla="*/ 806287 w 1484731"/>
                  <a:gd name="csY127" fmla="*/ 1700933 h 3102832"/>
                  <a:gd name="csX128" fmla="*/ 772396 w 1484731"/>
                  <a:gd name="csY128" fmla="*/ 1957923 h 3102832"/>
                  <a:gd name="csX129" fmla="*/ 772396 w 1484731"/>
                  <a:gd name="csY129" fmla="*/ 1986477 h 3102832"/>
                  <a:gd name="csX130" fmla="*/ 1147139 w 1484731"/>
                  <a:gd name="csY130" fmla="*/ 1860251 h 3102832"/>
                  <a:gd name="csX131" fmla="*/ 1148140 w 1484731"/>
                  <a:gd name="csY131" fmla="*/ 1850844 h 3102832"/>
                  <a:gd name="csX132" fmla="*/ 1057139 w 1484731"/>
                  <a:gd name="csY132" fmla="*/ 1319117 h 3102832"/>
                  <a:gd name="csX133" fmla="*/ 1032988 w 1484731"/>
                  <a:gd name="csY133" fmla="*/ 1179948 h 3102832"/>
                  <a:gd name="csX134" fmla="*/ 1050468 w 1484731"/>
                  <a:gd name="csY134" fmla="*/ 1143788 h 3102832"/>
                  <a:gd name="csX135" fmla="*/ 1070549 w 1484731"/>
                  <a:gd name="csY135" fmla="*/ 1128843 h 3102832"/>
                  <a:gd name="csX136" fmla="*/ 1210786 w 1484731"/>
                  <a:gd name="csY136" fmla="*/ 941572 h 3102832"/>
                  <a:gd name="csX137" fmla="*/ 1369237 w 1484731"/>
                  <a:gd name="csY137" fmla="*/ 472958 h 3102832"/>
                  <a:gd name="csX138" fmla="*/ 1381779 w 1484731"/>
                  <a:gd name="csY138" fmla="*/ 378155 h 3102832"/>
                  <a:gd name="csX139" fmla="*/ 1235805 w 1484731"/>
                  <a:gd name="csY139" fmla="*/ 368882 h 3102832"/>
                  <a:gd name="csX140" fmla="*/ 1231135 w 1484731"/>
                  <a:gd name="csY140" fmla="*/ 396769 h 3102832"/>
                  <a:gd name="csX141" fmla="*/ 1154611 w 1484731"/>
                  <a:gd name="csY141" fmla="*/ 726212 h 3102832"/>
                  <a:gd name="csX142" fmla="*/ 995694 w 1484731"/>
                  <a:gd name="csY142" fmla="*/ 957717 h 3102832"/>
                  <a:gd name="csX143" fmla="*/ 976546 w 1484731"/>
                  <a:gd name="csY143" fmla="*/ 971861 h 3102832"/>
                  <a:gd name="csX144" fmla="*/ 987021 w 1484731"/>
                  <a:gd name="csY144" fmla="*/ 1028836 h 3102832"/>
                  <a:gd name="csX145" fmla="*/ 990891 w 1484731"/>
                  <a:gd name="csY145" fmla="*/ 1087880 h 3102832"/>
                  <a:gd name="csX146" fmla="*/ 976546 w 1484731"/>
                  <a:gd name="csY146" fmla="*/ 1162135 h 3102832"/>
                  <a:gd name="csX147" fmla="*/ 898489 w 1484731"/>
                  <a:gd name="csY147" fmla="*/ 1196827 h 3102832"/>
                  <a:gd name="csX148" fmla="*/ 846450 w 1484731"/>
                  <a:gd name="csY148" fmla="*/ 1173076 h 3102832"/>
                  <a:gd name="csX149" fmla="*/ 725828 w 1484731"/>
                  <a:gd name="csY149" fmla="*/ 1982675 h 3102832"/>
                  <a:gd name="csX150" fmla="*/ 727296 w 1484731"/>
                  <a:gd name="csY150" fmla="*/ 1949650 h 3102832"/>
                  <a:gd name="csX151" fmla="*/ 760587 w 1484731"/>
                  <a:gd name="csY151" fmla="*/ 1698331 h 3102832"/>
                  <a:gd name="csX152" fmla="*/ 767992 w 1484731"/>
                  <a:gd name="csY152" fmla="*/ 1516864 h 3102832"/>
                  <a:gd name="csX153" fmla="*/ 785272 w 1484731"/>
                  <a:gd name="csY153" fmla="*/ 1325589 h 3102832"/>
                  <a:gd name="csX154" fmla="*/ 802685 w 1484731"/>
                  <a:gd name="csY154" fmla="*/ 1269014 h 3102832"/>
                  <a:gd name="csX155" fmla="*/ 802084 w 1484731"/>
                  <a:gd name="csY155" fmla="*/ 1186153 h 3102832"/>
                  <a:gd name="csX156" fmla="*/ 778867 w 1484731"/>
                  <a:gd name="csY156" fmla="*/ 1214774 h 3102832"/>
                  <a:gd name="csX157" fmla="*/ 720824 w 1484731"/>
                  <a:gd name="csY157" fmla="*/ 1241327 h 3102832"/>
                  <a:gd name="csX158" fmla="*/ 680728 w 1484731"/>
                  <a:gd name="csY158" fmla="*/ 1190823 h 3102832"/>
                  <a:gd name="csX159" fmla="*/ 675857 w 1484731"/>
                  <a:gd name="csY159" fmla="*/ 1157398 h 3102832"/>
                  <a:gd name="csX160" fmla="*/ 679060 w 1484731"/>
                  <a:gd name="csY160" fmla="*/ 1098221 h 3102832"/>
                  <a:gd name="csX161" fmla="*/ 687666 w 1484731"/>
                  <a:gd name="csY161" fmla="*/ 1035241 h 3102832"/>
                  <a:gd name="csX162" fmla="*/ 520276 w 1484731"/>
                  <a:gd name="csY162" fmla="*/ 1124373 h 3102832"/>
                  <a:gd name="csX163" fmla="*/ 561973 w 1484731"/>
                  <a:gd name="csY163" fmla="*/ 1577709 h 3102832"/>
                  <a:gd name="csX164" fmla="*/ 689134 w 1484731"/>
                  <a:gd name="csY164" fmla="*/ 1600792 h 3102832"/>
                  <a:gd name="csX165" fmla="*/ 719556 w 1484731"/>
                  <a:gd name="csY165" fmla="*/ 1639221 h 3102832"/>
                  <a:gd name="csX166" fmla="*/ 716021 w 1484731"/>
                  <a:gd name="csY166" fmla="*/ 1658635 h 3102832"/>
                  <a:gd name="csX167" fmla="*/ 678459 w 1484731"/>
                  <a:gd name="csY167" fmla="*/ 1800540 h 3102832"/>
                  <a:gd name="csX168" fmla="*/ 635094 w 1484731"/>
                  <a:gd name="csY168" fmla="*/ 1828561 h 3102832"/>
                  <a:gd name="csX169" fmla="*/ 533819 w 1484731"/>
                  <a:gd name="csY169" fmla="*/ 1804209 h 3102832"/>
                  <a:gd name="csX170" fmla="*/ 502863 w 1484731"/>
                  <a:gd name="csY170" fmla="*/ 1792868 h 3102832"/>
                  <a:gd name="csX171" fmla="*/ 483782 w 1484731"/>
                  <a:gd name="csY171" fmla="*/ 1831963 h 3102832"/>
                  <a:gd name="csX172" fmla="*/ 725828 w 1484731"/>
                  <a:gd name="csY172" fmla="*/ 1982808 h 3102832"/>
                  <a:gd name="csX173" fmla="*/ 297311 w 1484731"/>
                  <a:gd name="csY173" fmla="*/ 2007093 h 3102832"/>
                  <a:gd name="csX174" fmla="*/ 330802 w 1484731"/>
                  <a:gd name="csY174" fmla="*/ 1967597 h 3102832"/>
                  <a:gd name="csX175" fmla="*/ 436881 w 1484731"/>
                  <a:gd name="csY175" fmla="*/ 1814417 h 3102832"/>
                  <a:gd name="csX176" fmla="*/ 516873 w 1484731"/>
                  <a:gd name="csY176" fmla="*/ 1558961 h 3102832"/>
                  <a:gd name="csX177" fmla="*/ 509001 w 1484731"/>
                  <a:gd name="csY177" fmla="*/ 1347605 h 3102832"/>
                  <a:gd name="csX178" fmla="*/ 493256 w 1484731"/>
                  <a:gd name="csY178" fmla="*/ 1238191 h 3102832"/>
                  <a:gd name="csX179" fmla="*/ 196103 w 1484731"/>
                  <a:gd name="csY179" fmla="*/ 1941511 h 3102832"/>
                  <a:gd name="csX180" fmla="*/ 297378 w 1484731"/>
                  <a:gd name="csY180" fmla="*/ 2007093 h 3102832"/>
                  <a:gd name="csX181" fmla="*/ 881943 w 1484731"/>
                  <a:gd name="csY181" fmla="*/ 964255 h 3102832"/>
                  <a:gd name="csX182" fmla="*/ 956198 w 1484731"/>
                  <a:gd name="csY182" fmla="*/ 856642 h 3102832"/>
                  <a:gd name="csX183" fmla="*/ 971142 w 1484731"/>
                  <a:gd name="csY183" fmla="*/ 699593 h 3102832"/>
                  <a:gd name="csX184" fmla="*/ 947992 w 1484731"/>
                  <a:gd name="csY184" fmla="*/ 676709 h 3102832"/>
                  <a:gd name="csX185" fmla="*/ 851387 w 1484731"/>
                  <a:gd name="csY185" fmla="*/ 685516 h 3102832"/>
                  <a:gd name="csX186" fmla="*/ 751514 w 1484731"/>
                  <a:gd name="csY186" fmla="*/ 686116 h 3102832"/>
                  <a:gd name="csX187" fmla="*/ 677259 w 1484731"/>
                  <a:gd name="csY187" fmla="*/ 681780 h 3102832"/>
                  <a:gd name="csX188" fmla="*/ 639564 w 1484731"/>
                  <a:gd name="csY188" fmla="*/ 726146 h 3102832"/>
                  <a:gd name="csX189" fmla="*/ 642299 w 1484731"/>
                  <a:gd name="csY189" fmla="*/ 855775 h 3102832"/>
                  <a:gd name="csX190" fmla="*/ 754649 w 1484731"/>
                  <a:gd name="csY190" fmla="*/ 974463 h 3102832"/>
                  <a:gd name="csX191" fmla="*/ 881943 w 1484731"/>
                  <a:gd name="csY191" fmla="*/ 964255 h 3102832"/>
                  <a:gd name="csX192" fmla="*/ 569712 w 1484731"/>
                  <a:gd name="csY192" fmla="*/ 2916031 h 3102832"/>
                  <a:gd name="csX193" fmla="*/ 484382 w 1484731"/>
                  <a:gd name="csY193" fmla="*/ 2916031 h 3102832"/>
                  <a:gd name="csX194" fmla="*/ 393649 w 1484731"/>
                  <a:gd name="csY194" fmla="*/ 2938048 h 3102832"/>
                  <a:gd name="csX195" fmla="*/ 348082 w 1484731"/>
                  <a:gd name="csY195" fmla="*/ 2960064 h 3102832"/>
                  <a:gd name="csX196" fmla="*/ 281099 w 1484731"/>
                  <a:gd name="csY196" fmla="*/ 2989686 h 3102832"/>
                  <a:gd name="csX197" fmla="*/ 232730 w 1484731"/>
                  <a:gd name="csY197" fmla="*/ 3028448 h 3102832"/>
                  <a:gd name="csX198" fmla="*/ 589994 w 1484731"/>
                  <a:gd name="csY198" fmla="*/ 3032784 h 3102832"/>
                  <a:gd name="csX199" fmla="*/ 569712 w 1484731"/>
                  <a:gd name="csY199" fmla="*/ 2916031 h 3102832"/>
                  <a:gd name="csX200" fmla="*/ 705012 w 1484731"/>
                  <a:gd name="csY200" fmla="*/ 3058137 h 3102832"/>
                  <a:gd name="csX201" fmla="*/ 1055872 w 1484731"/>
                  <a:gd name="csY201" fmla="*/ 3048530 h 3102832"/>
                  <a:gd name="csX202" fmla="*/ 1014374 w 1484731"/>
                  <a:gd name="csY202" fmla="*/ 2936380 h 3102832"/>
                  <a:gd name="csX203" fmla="*/ 879675 w 1484731"/>
                  <a:gd name="csY203" fmla="*/ 2936647 h 3102832"/>
                  <a:gd name="csX204" fmla="*/ 864530 w 1484731"/>
                  <a:gd name="csY204" fmla="*/ 2942785 h 3102832"/>
                  <a:gd name="csX205" fmla="*/ 766658 w 1484731"/>
                  <a:gd name="csY205" fmla="*/ 3003696 h 3102832"/>
                  <a:gd name="csX206" fmla="*/ 705012 w 1484731"/>
                  <a:gd name="csY206" fmla="*/ 3058070 h 3102832"/>
                  <a:gd name="csX207" fmla="*/ 54465 w 1484731"/>
                  <a:gd name="csY207" fmla="*/ 2037715 h 3102832"/>
                  <a:gd name="csX208" fmla="*/ 56800 w 1484731"/>
                  <a:gd name="csY208" fmla="*/ 2043786 h 3102832"/>
                  <a:gd name="csX209" fmla="*/ 110039 w 1484731"/>
                  <a:gd name="csY209" fmla="*/ 2043786 h 3102832"/>
                  <a:gd name="csX210" fmla="*/ 141796 w 1484731"/>
                  <a:gd name="csY210" fmla="*/ 2060999 h 3102832"/>
                  <a:gd name="csX211" fmla="*/ 126251 w 1484731"/>
                  <a:gd name="csY211" fmla="*/ 2091088 h 3102832"/>
                  <a:gd name="csX212" fmla="*/ 86956 w 1484731"/>
                  <a:gd name="csY212" fmla="*/ 2116841 h 3102832"/>
                  <a:gd name="csX213" fmla="*/ 90158 w 1484731"/>
                  <a:gd name="csY213" fmla="*/ 2122245 h 3102832"/>
                  <a:gd name="csX214" fmla="*/ 145065 w 1484731"/>
                  <a:gd name="csY214" fmla="*/ 2091088 h 3102832"/>
                  <a:gd name="csX215" fmla="*/ 176088 w 1484731"/>
                  <a:gd name="csY215" fmla="*/ 2093223 h 3102832"/>
                  <a:gd name="csX216" fmla="*/ 177022 w 1484731"/>
                  <a:gd name="csY216" fmla="*/ 2124046 h 3102832"/>
                  <a:gd name="csX217" fmla="*/ 160076 w 1484731"/>
                  <a:gd name="csY217" fmla="*/ 2151066 h 3102832"/>
                  <a:gd name="csX218" fmla="*/ 187897 w 1484731"/>
                  <a:gd name="csY218" fmla="*/ 2126781 h 3102832"/>
                  <a:gd name="csX219" fmla="*/ 225925 w 1484731"/>
                  <a:gd name="csY219" fmla="*/ 2136188 h 3102832"/>
                  <a:gd name="csX220" fmla="*/ 230528 w 1484731"/>
                  <a:gd name="csY220" fmla="*/ 2163475 h 3102832"/>
                  <a:gd name="csX221" fmla="*/ 234064 w 1484731"/>
                  <a:gd name="csY221" fmla="*/ 2138857 h 3102832"/>
                  <a:gd name="csX222" fmla="*/ 255080 w 1484731"/>
                  <a:gd name="csY222" fmla="*/ 2109168 h 3102832"/>
                  <a:gd name="csX223" fmla="*/ 283567 w 1484731"/>
                  <a:gd name="csY223" fmla="*/ 2127849 h 3102832"/>
                  <a:gd name="csX224" fmla="*/ 305984 w 1484731"/>
                  <a:gd name="csY224" fmla="*/ 2159739 h 3102832"/>
                  <a:gd name="csX225" fmla="*/ 310988 w 1484731"/>
                  <a:gd name="csY225" fmla="*/ 2151933 h 3102832"/>
                  <a:gd name="csX226" fmla="*/ 294509 w 1484731"/>
                  <a:gd name="csY226" fmla="*/ 2066070 h 3102832"/>
                  <a:gd name="csX227" fmla="*/ 279765 w 1484731"/>
                  <a:gd name="csY227" fmla="*/ 2046655 h 3102832"/>
                  <a:gd name="csX228" fmla="*/ 164012 w 1484731"/>
                  <a:gd name="csY228" fmla="*/ 1973868 h 3102832"/>
                  <a:gd name="csX229" fmla="*/ 110640 w 1484731"/>
                  <a:gd name="csY229" fmla="*/ 2009028 h 3102832"/>
                  <a:gd name="csX230" fmla="*/ 54265 w 1484731"/>
                  <a:gd name="csY230" fmla="*/ 2037715 h 3102832"/>
                  <a:gd name="csX231" fmla="*/ 558104 w 1484731"/>
                  <a:gd name="csY231" fmla="*/ 1620340 h 3102832"/>
                  <a:gd name="csX232" fmla="*/ 522744 w 1484731"/>
                  <a:gd name="csY232" fmla="*/ 1750636 h 3102832"/>
                  <a:gd name="csX233" fmla="*/ 637896 w 1484731"/>
                  <a:gd name="csY233" fmla="*/ 1782193 h 3102832"/>
                  <a:gd name="csX234" fmla="*/ 676792 w 1484731"/>
                  <a:gd name="csY234" fmla="*/ 1643624 h 3102832"/>
                  <a:gd name="csX235" fmla="*/ 558104 w 1484731"/>
                  <a:gd name="csY235" fmla="*/ 1620340 h 3102832"/>
                  <a:gd name="csX236" fmla="*/ 1241809 w 1484731"/>
                  <a:gd name="csY236" fmla="*/ 322647 h 3102832"/>
                  <a:gd name="csX237" fmla="*/ 1336346 w 1484731"/>
                  <a:gd name="csY237" fmla="*/ 333389 h 3102832"/>
                  <a:gd name="csX238" fmla="*/ 1414604 w 1484731"/>
                  <a:gd name="csY238" fmla="*/ 276347 h 3102832"/>
                  <a:gd name="csX239" fmla="*/ 1415738 w 1484731"/>
                  <a:gd name="csY239" fmla="*/ 265272 h 3102832"/>
                  <a:gd name="csX240" fmla="*/ 1409333 w 1484731"/>
                  <a:gd name="csY240" fmla="*/ 248659 h 3102832"/>
                  <a:gd name="csX241" fmla="*/ 1395790 w 1484731"/>
                  <a:gd name="csY241" fmla="*/ 256065 h 3102832"/>
                  <a:gd name="csX242" fmla="*/ 1309793 w 1484731"/>
                  <a:gd name="csY242" fmla="*/ 285620 h 3102832"/>
                  <a:gd name="csX243" fmla="*/ 1284641 w 1484731"/>
                  <a:gd name="csY243" fmla="*/ 268074 h 3102832"/>
                  <a:gd name="csX244" fmla="*/ 1304856 w 1484731"/>
                  <a:gd name="csY244" fmla="*/ 242121 h 3102832"/>
                  <a:gd name="csX245" fmla="*/ 1324203 w 1484731"/>
                  <a:gd name="csY245" fmla="*/ 238585 h 3102832"/>
                  <a:gd name="csX246" fmla="*/ 1349089 w 1484731"/>
                  <a:gd name="csY246" fmla="*/ 231380 h 3102832"/>
                  <a:gd name="csX247" fmla="*/ 1233937 w 1484731"/>
                  <a:gd name="csY247" fmla="*/ 227110 h 3102832"/>
                  <a:gd name="csX248" fmla="*/ 1241809 w 1484731"/>
                  <a:gd name="csY248" fmla="*/ 322581 h 3102832"/>
                  <a:gd name="csX249" fmla="*/ 942988 w 1484731"/>
                  <a:gd name="csY249" fmla="*/ 1051186 h 3102832"/>
                  <a:gd name="csX250" fmla="*/ 850854 w 1484731"/>
                  <a:gd name="csY250" fmla="*/ 1113699 h 3102832"/>
                  <a:gd name="csX251" fmla="*/ 909631 w 1484731"/>
                  <a:gd name="csY251" fmla="*/ 1153195 h 3102832"/>
                  <a:gd name="csX252" fmla="*/ 936584 w 1484731"/>
                  <a:gd name="csY252" fmla="*/ 1141920 h 3102832"/>
                  <a:gd name="csX253" fmla="*/ 942922 w 1484731"/>
                  <a:gd name="csY253" fmla="*/ 1051186 h 3102832"/>
                  <a:gd name="csX254" fmla="*/ 730098 w 1484731"/>
                  <a:gd name="csY254" fmla="*/ 1197027 h 3102832"/>
                  <a:gd name="csX255" fmla="*/ 782737 w 1484731"/>
                  <a:gd name="csY255" fmla="*/ 1108095 h 3102832"/>
                  <a:gd name="csX256" fmla="*/ 727028 w 1484731"/>
                  <a:gd name="csY256" fmla="*/ 1055589 h 3102832"/>
                  <a:gd name="csX257" fmla="*/ 730098 w 1484731"/>
                  <a:gd name="csY257" fmla="*/ 1197027 h 3102832"/>
                  <a:gd name="csX258" fmla="*/ 765190 w 1484731"/>
                  <a:gd name="csY258" fmla="*/ 1027569 h 3102832"/>
                  <a:gd name="csX259" fmla="*/ 853589 w 1484731"/>
                  <a:gd name="csY259" fmla="*/ 1058792 h 3102832"/>
                  <a:gd name="csX260" fmla="*/ 905361 w 1484731"/>
                  <a:gd name="csY260" fmla="*/ 1016827 h 3102832"/>
                  <a:gd name="csX261" fmla="*/ 915568 w 1484731"/>
                  <a:gd name="csY261" fmla="*/ 996212 h 3102832"/>
                  <a:gd name="csX262" fmla="*/ 765190 w 1484731"/>
                  <a:gd name="csY262" fmla="*/ 1027569 h 3102832"/>
                  <a:gd name="csX263" fmla="*/ 1008970 w 1484731"/>
                  <a:gd name="csY263" fmla="*/ 838562 h 3102832"/>
                  <a:gd name="csX264" fmla="*/ 1053937 w 1484731"/>
                  <a:gd name="csY264" fmla="*/ 793929 h 3102832"/>
                  <a:gd name="csX265" fmla="*/ 1015308 w 1484731"/>
                  <a:gd name="csY265" fmla="*/ 758570 h 3102832"/>
                  <a:gd name="csX266" fmla="*/ 1008970 w 1484731"/>
                  <a:gd name="csY266" fmla="*/ 838562 h 3102832"/>
                  <a:gd name="csX267" fmla="*/ 595131 w 1484731"/>
                  <a:gd name="csY267" fmla="*/ 796998 h 3102832"/>
                  <a:gd name="csX268" fmla="*/ 558838 w 1484731"/>
                  <a:gd name="csY268" fmla="*/ 813077 h 3102832"/>
                  <a:gd name="csX269" fmla="*/ 546429 w 1484731"/>
                  <a:gd name="csY269" fmla="*/ 845034 h 3102832"/>
                  <a:gd name="csX270" fmla="*/ 574849 w 1484731"/>
                  <a:gd name="csY270" fmla="*/ 862713 h 3102832"/>
                  <a:gd name="csX271" fmla="*/ 595131 w 1484731"/>
                  <a:gd name="csY271" fmla="*/ 859978 h 3102832"/>
                  <a:gd name="csX272" fmla="*/ 595131 w 1484731"/>
                  <a:gd name="csY272" fmla="*/ 796998 h 3102832"/>
                  <a:gd name="csX273" fmla="*/ 1229066 w 1484731"/>
                  <a:gd name="csY273" fmla="*/ 182210 h 3102832"/>
                  <a:gd name="csX274" fmla="*/ 1238407 w 1484731"/>
                  <a:gd name="csY274" fmla="*/ 182077 h 3102832"/>
                  <a:gd name="csX275" fmla="*/ 1242677 w 1484731"/>
                  <a:gd name="csY275" fmla="*/ 172736 h 3102832"/>
                  <a:gd name="csX276" fmla="*/ 1227865 w 1484731"/>
                  <a:gd name="csY276" fmla="*/ 74797 h 3102832"/>
                  <a:gd name="csX277" fmla="*/ 1222128 w 1484731"/>
                  <a:gd name="csY277" fmla="*/ 75465 h 3102832"/>
                  <a:gd name="csX278" fmla="*/ 1229133 w 1484731"/>
                  <a:gd name="csY278" fmla="*/ 182210 h 3102832"/>
                  <a:gd name="csX279" fmla="*/ 1299519 w 1484731"/>
                  <a:gd name="csY279" fmla="*/ 179542 h 3102832"/>
                  <a:gd name="csX280" fmla="*/ 1306991 w 1484731"/>
                  <a:gd name="csY280" fmla="*/ 126702 h 3102832"/>
                  <a:gd name="csX281" fmla="*/ 1299519 w 1484731"/>
                  <a:gd name="csY281" fmla="*/ 179542 h 3102832"/>
                  <a:gd name="csX282" fmla="*/ 1358362 w 1484731"/>
                  <a:gd name="csY282" fmla="*/ 181076 h 3102832"/>
                  <a:gd name="csX283" fmla="*/ 1364300 w 1484731"/>
                  <a:gd name="csY283" fmla="*/ 182544 h 3102832"/>
                  <a:gd name="csX284" fmla="*/ 1372239 w 1484731"/>
                  <a:gd name="csY284" fmla="*/ 140112 h 3102832"/>
                  <a:gd name="csX285" fmla="*/ 1358362 w 1484731"/>
                  <a:gd name="csY285" fmla="*/ 181076 h 3102832"/>
                  <a:gd name="csX286" fmla="*/ 1434152 w 1484731"/>
                  <a:gd name="csY286" fmla="*/ 170068 h 3102832"/>
                  <a:gd name="csX287" fmla="*/ 1416138 w 1484731"/>
                  <a:gd name="csY287" fmla="*/ 199756 h 3102832"/>
                  <a:gd name="csX288" fmla="*/ 1434152 w 1484731"/>
                  <a:gd name="csY288" fmla="*/ 170068 h 3102832"/>
                  <a:gd name="csX289" fmla="*/ 1013240 w 1484731"/>
                  <a:gd name="csY289" fmla="*/ 883796 h 3102832"/>
                  <a:gd name="csX290" fmla="*/ 991358 w 1484731"/>
                  <a:gd name="csY290" fmla="*/ 907213 h 3102832"/>
                  <a:gd name="csX291" fmla="*/ 1013240 w 1484731"/>
                  <a:gd name="csY291" fmla="*/ 883796 h 31028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</a:cxnLst>
                <a:rect l="l" t="t" r="r" b="b"/>
                <a:pathLst>
                  <a:path w="1484731" h="3102832">
                    <a:moveTo>
                      <a:pt x="1096769" y="752365"/>
                    </a:moveTo>
                    <a:cubicBezTo>
                      <a:pt x="1101572" y="740223"/>
                      <a:pt x="1106976" y="729482"/>
                      <a:pt x="1110045" y="718073"/>
                    </a:cubicBezTo>
                    <a:cubicBezTo>
                      <a:pt x="1132262" y="635412"/>
                      <a:pt x="1155345" y="552951"/>
                      <a:pt x="1175160" y="469689"/>
                    </a:cubicBezTo>
                    <a:cubicBezTo>
                      <a:pt x="1183633" y="434196"/>
                      <a:pt x="1181965" y="396302"/>
                      <a:pt x="1190038" y="360676"/>
                    </a:cubicBezTo>
                    <a:cubicBezTo>
                      <a:pt x="1206050" y="290357"/>
                      <a:pt x="1184900" y="222307"/>
                      <a:pt x="1181898" y="153189"/>
                    </a:cubicBezTo>
                    <a:cubicBezTo>
                      <a:pt x="1180631" y="124034"/>
                      <a:pt x="1178496" y="94879"/>
                      <a:pt x="1178362" y="65724"/>
                    </a:cubicBezTo>
                    <a:cubicBezTo>
                      <a:pt x="1178362" y="53715"/>
                      <a:pt x="1181231" y="41373"/>
                      <a:pt x="1184967" y="29831"/>
                    </a:cubicBezTo>
                    <a:cubicBezTo>
                      <a:pt x="1190238" y="13752"/>
                      <a:pt x="1200912" y="1143"/>
                      <a:pt x="1218993" y="76"/>
                    </a:cubicBezTo>
                    <a:cubicBezTo>
                      <a:pt x="1236806" y="-992"/>
                      <a:pt x="1249415" y="9349"/>
                      <a:pt x="1256954" y="24760"/>
                    </a:cubicBezTo>
                    <a:cubicBezTo>
                      <a:pt x="1261891" y="34835"/>
                      <a:pt x="1265093" y="45776"/>
                      <a:pt x="1268362" y="56584"/>
                    </a:cubicBezTo>
                    <a:cubicBezTo>
                      <a:pt x="1271631" y="67259"/>
                      <a:pt x="1274100" y="78200"/>
                      <a:pt x="1276902" y="89141"/>
                    </a:cubicBezTo>
                    <a:cubicBezTo>
                      <a:pt x="1319800" y="75198"/>
                      <a:pt x="1320134" y="75264"/>
                      <a:pt x="1347621" y="96347"/>
                    </a:cubicBezTo>
                    <a:cubicBezTo>
                      <a:pt x="1391920" y="80935"/>
                      <a:pt x="1399793" y="83471"/>
                      <a:pt x="1423610" y="121165"/>
                    </a:cubicBezTo>
                    <a:cubicBezTo>
                      <a:pt x="1472447" y="119964"/>
                      <a:pt x="1498399" y="152788"/>
                      <a:pt x="1477383" y="197355"/>
                    </a:cubicBezTo>
                    <a:cubicBezTo>
                      <a:pt x="1464441" y="224775"/>
                      <a:pt x="1461905" y="252262"/>
                      <a:pt x="1456635" y="280216"/>
                    </a:cubicBezTo>
                    <a:cubicBezTo>
                      <a:pt x="1455234" y="287621"/>
                      <a:pt x="1454033" y="295160"/>
                      <a:pt x="1451298" y="302099"/>
                    </a:cubicBezTo>
                    <a:cubicBezTo>
                      <a:pt x="1431550" y="353003"/>
                      <a:pt x="1424478" y="406509"/>
                      <a:pt x="1416539" y="460082"/>
                    </a:cubicBezTo>
                    <a:cubicBezTo>
                      <a:pt x="1390052" y="639682"/>
                      <a:pt x="1334945" y="809874"/>
                      <a:pt x="1246880" y="969059"/>
                    </a:cubicBezTo>
                    <a:cubicBezTo>
                      <a:pt x="1207250" y="1040645"/>
                      <a:pt x="1154078" y="1101757"/>
                      <a:pt x="1097102" y="1159599"/>
                    </a:cubicBezTo>
                    <a:cubicBezTo>
                      <a:pt x="1083292" y="1173610"/>
                      <a:pt x="1079889" y="1186219"/>
                      <a:pt x="1083025" y="1204299"/>
                    </a:cubicBezTo>
                    <a:cubicBezTo>
                      <a:pt x="1110112" y="1360148"/>
                      <a:pt x="1136665" y="1516130"/>
                      <a:pt x="1163485" y="1671978"/>
                    </a:cubicBezTo>
                    <a:cubicBezTo>
                      <a:pt x="1173692" y="1731356"/>
                      <a:pt x="1184167" y="1790733"/>
                      <a:pt x="1194441" y="1850110"/>
                    </a:cubicBezTo>
                    <a:cubicBezTo>
                      <a:pt x="1195708" y="1857516"/>
                      <a:pt x="1196843" y="1865054"/>
                      <a:pt x="1197176" y="1872527"/>
                    </a:cubicBezTo>
                    <a:cubicBezTo>
                      <a:pt x="1197843" y="1886470"/>
                      <a:pt x="1192373" y="1897211"/>
                      <a:pt x="1177495" y="1898679"/>
                    </a:cubicBezTo>
                    <a:cubicBezTo>
                      <a:pt x="1144738" y="1901815"/>
                      <a:pt x="1134196" y="1922830"/>
                      <a:pt x="1125924" y="1951718"/>
                    </a:cubicBezTo>
                    <a:cubicBezTo>
                      <a:pt x="1104308" y="2026841"/>
                      <a:pt x="1080357" y="2101362"/>
                      <a:pt x="1073018" y="2179687"/>
                    </a:cubicBezTo>
                    <a:cubicBezTo>
                      <a:pt x="1060742" y="2310050"/>
                      <a:pt x="1048133" y="2440346"/>
                      <a:pt x="1052403" y="2571710"/>
                    </a:cubicBezTo>
                    <a:cubicBezTo>
                      <a:pt x="1055538" y="2668715"/>
                      <a:pt x="1057673" y="2765654"/>
                      <a:pt x="1070082" y="2862125"/>
                    </a:cubicBezTo>
                    <a:cubicBezTo>
                      <a:pt x="1072884" y="2883741"/>
                      <a:pt x="1079556" y="2906958"/>
                      <a:pt x="1062343" y="2927373"/>
                    </a:cubicBezTo>
                    <a:cubicBezTo>
                      <a:pt x="1059474" y="2930776"/>
                      <a:pt x="1061876" y="2939849"/>
                      <a:pt x="1063744" y="2945653"/>
                    </a:cubicBezTo>
                    <a:cubicBezTo>
                      <a:pt x="1071350" y="2968937"/>
                      <a:pt x="1080090" y="2991821"/>
                      <a:pt x="1087495" y="3015105"/>
                    </a:cubicBezTo>
                    <a:cubicBezTo>
                      <a:pt x="1090898" y="3025779"/>
                      <a:pt x="1093500" y="3037054"/>
                      <a:pt x="1093900" y="3048129"/>
                    </a:cubicBezTo>
                    <a:cubicBezTo>
                      <a:pt x="1095168" y="3080353"/>
                      <a:pt x="1087762" y="3088426"/>
                      <a:pt x="1055738" y="3090094"/>
                    </a:cubicBezTo>
                    <a:cubicBezTo>
                      <a:pt x="1001165" y="3092895"/>
                      <a:pt x="946524" y="3095364"/>
                      <a:pt x="891951" y="3097232"/>
                    </a:cubicBezTo>
                    <a:cubicBezTo>
                      <a:pt x="825101" y="3099500"/>
                      <a:pt x="758252" y="3101035"/>
                      <a:pt x="691336" y="3102769"/>
                    </a:cubicBezTo>
                    <a:cubicBezTo>
                      <a:pt x="685732" y="3102903"/>
                      <a:pt x="679927" y="3102903"/>
                      <a:pt x="674390" y="3101969"/>
                    </a:cubicBezTo>
                    <a:cubicBezTo>
                      <a:pt x="656910" y="3098967"/>
                      <a:pt x="647103" y="3087158"/>
                      <a:pt x="651172" y="3069945"/>
                    </a:cubicBezTo>
                    <a:cubicBezTo>
                      <a:pt x="654308" y="3056535"/>
                      <a:pt x="660446" y="3043192"/>
                      <a:pt x="668052" y="3031650"/>
                    </a:cubicBezTo>
                    <a:cubicBezTo>
                      <a:pt x="688800" y="3000294"/>
                      <a:pt x="718089" y="2978277"/>
                      <a:pt x="751113" y="2960931"/>
                    </a:cubicBezTo>
                    <a:cubicBezTo>
                      <a:pt x="768459" y="2951791"/>
                      <a:pt x="785739" y="2942518"/>
                      <a:pt x="805019" y="2932243"/>
                    </a:cubicBezTo>
                    <a:cubicBezTo>
                      <a:pt x="736769" y="2736699"/>
                      <a:pt x="704812" y="2535750"/>
                      <a:pt x="685998" y="2331800"/>
                    </a:cubicBezTo>
                    <a:cubicBezTo>
                      <a:pt x="668652" y="2361355"/>
                      <a:pt x="660513" y="2393112"/>
                      <a:pt x="653975" y="2425202"/>
                    </a:cubicBezTo>
                    <a:cubicBezTo>
                      <a:pt x="627889" y="2552496"/>
                      <a:pt x="618415" y="2680658"/>
                      <a:pt x="635961" y="2810020"/>
                    </a:cubicBezTo>
                    <a:cubicBezTo>
                      <a:pt x="638363" y="2827766"/>
                      <a:pt x="641032" y="2845446"/>
                      <a:pt x="642900" y="2863192"/>
                    </a:cubicBezTo>
                    <a:cubicBezTo>
                      <a:pt x="646369" y="2896817"/>
                      <a:pt x="644901" y="2899352"/>
                      <a:pt x="614345" y="2915298"/>
                    </a:cubicBezTo>
                    <a:cubicBezTo>
                      <a:pt x="618415" y="2943118"/>
                      <a:pt x="622618" y="2971873"/>
                      <a:pt x="626821" y="3000561"/>
                    </a:cubicBezTo>
                    <a:cubicBezTo>
                      <a:pt x="628022" y="3008900"/>
                      <a:pt x="629890" y="3017306"/>
                      <a:pt x="630224" y="3025712"/>
                    </a:cubicBezTo>
                    <a:cubicBezTo>
                      <a:pt x="631558" y="3059871"/>
                      <a:pt x="620750" y="3073081"/>
                      <a:pt x="586391" y="3073882"/>
                    </a:cubicBezTo>
                    <a:cubicBezTo>
                      <a:pt x="510068" y="3075749"/>
                      <a:pt x="433745" y="3076350"/>
                      <a:pt x="357422" y="3076817"/>
                    </a:cubicBezTo>
                    <a:cubicBezTo>
                      <a:pt x="314057" y="3077084"/>
                      <a:pt x="270758" y="3076216"/>
                      <a:pt x="227393" y="3075683"/>
                    </a:cubicBezTo>
                    <a:cubicBezTo>
                      <a:pt x="217052" y="3075550"/>
                      <a:pt x="206511" y="3075749"/>
                      <a:pt x="196436" y="3074015"/>
                    </a:cubicBezTo>
                    <a:cubicBezTo>
                      <a:pt x="171551" y="3069812"/>
                      <a:pt x="163345" y="3052999"/>
                      <a:pt x="175154" y="3030983"/>
                    </a:cubicBezTo>
                    <a:cubicBezTo>
                      <a:pt x="192500" y="2998559"/>
                      <a:pt x="217452" y="2972873"/>
                      <a:pt x="249676" y="2955661"/>
                    </a:cubicBezTo>
                    <a:cubicBezTo>
                      <a:pt x="276162" y="2941517"/>
                      <a:pt x="304316" y="2930442"/>
                      <a:pt x="331670" y="2917833"/>
                    </a:cubicBezTo>
                    <a:cubicBezTo>
                      <a:pt x="336674" y="2915498"/>
                      <a:pt x="341410" y="2912562"/>
                      <a:pt x="343545" y="2911428"/>
                    </a:cubicBezTo>
                    <a:cubicBezTo>
                      <a:pt x="338808" y="2838908"/>
                      <a:pt x="335139" y="2768522"/>
                      <a:pt x="329401" y="2698337"/>
                    </a:cubicBezTo>
                    <a:cubicBezTo>
                      <a:pt x="321729" y="2604668"/>
                      <a:pt x="330068" y="2511799"/>
                      <a:pt x="343411" y="2419531"/>
                    </a:cubicBezTo>
                    <a:cubicBezTo>
                      <a:pt x="355821" y="2333868"/>
                      <a:pt x="373500" y="2248938"/>
                      <a:pt x="388245" y="2163609"/>
                    </a:cubicBezTo>
                    <a:cubicBezTo>
                      <a:pt x="401788" y="2085351"/>
                      <a:pt x="422670" y="2009294"/>
                      <a:pt x="453693" y="1936174"/>
                    </a:cubicBezTo>
                    <a:cubicBezTo>
                      <a:pt x="459231" y="1923164"/>
                      <a:pt x="463634" y="1909688"/>
                      <a:pt x="469505" y="1896878"/>
                    </a:cubicBezTo>
                    <a:cubicBezTo>
                      <a:pt x="476843" y="1880933"/>
                      <a:pt x="469038" y="1874728"/>
                      <a:pt x="454694" y="1870659"/>
                    </a:cubicBezTo>
                    <a:cubicBezTo>
                      <a:pt x="431610" y="1903483"/>
                      <a:pt x="409261" y="1935907"/>
                      <a:pt x="386243" y="1967864"/>
                    </a:cubicBezTo>
                    <a:cubicBezTo>
                      <a:pt x="373033" y="1986211"/>
                      <a:pt x="359157" y="2004091"/>
                      <a:pt x="344746" y="2021437"/>
                    </a:cubicBezTo>
                    <a:cubicBezTo>
                      <a:pt x="335739" y="2032245"/>
                      <a:pt x="331403" y="2042519"/>
                      <a:pt x="335072" y="2057330"/>
                    </a:cubicBezTo>
                    <a:cubicBezTo>
                      <a:pt x="342744" y="2088353"/>
                      <a:pt x="346881" y="2120310"/>
                      <a:pt x="355087" y="2151133"/>
                    </a:cubicBezTo>
                    <a:cubicBezTo>
                      <a:pt x="367029" y="2195899"/>
                      <a:pt x="334205" y="2218849"/>
                      <a:pt x="294976" y="2202037"/>
                    </a:cubicBezTo>
                    <a:cubicBezTo>
                      <a:pt x="290039" y="2199902"/>
                      <a:pt x="284969" y="2197967"/>
                      <a:pt x="277696" y="2195032"/>
                    </a:cubicBezTo>
                    <a:cubicBezTo>
                      <a:pt x="276095" y="2204505"/>
                      <a:pt x="275028" y="2211577"/>
                      <a:pt x="273627" y="2218583"/>
                    </a:cubicBezTo>
                    <a:cubicBezTo>
                      <a:pt x="270425" y="2234194"/>
                      <a:pt x="267689" y="2250006"/>
                      <a:pt x="263486" y="2265350"/>
                    </a:cubicBezTo>
                    <a:cubicBezTo>
                      <a:pt x="259750" y="2279161"/>
                      <a:pt x="250143" y="2288701"/>
                      <a:pt x="235532" y="2289835"/>
                    </a:cubicBezTo>
                    <a:cubicBezTo>
                      <a:pt x="220921" y="2290969"/>
                      <a:pt x="209913" y="2282630"/>
                      <a:pt x="203842" y="2270087"/>
                    </a:cubicBezTo>
                    <a:cubicBezTo>
                      <a:pt x="197771" y="2257545"/>
                      <a:pt x="193701" y="2243868"/>
                      <a:pt x="189564" y="2230458"/>
                    </a:cubicBezTo>
                    <a:cubicBezTo>
                      <a:pt x="187096" y="2222519"/>
                      <a:pt x="186229" y="2214046"/>
                      <a:pt x="183961" y="2202704"/>
                    </a:cubicBezTo>
                    <a:cubicBezTo>
                      <a:pt x="174687" y="2208442"/>
                      <a:pt x="167348" y="2213245"/>
                      <a:pt x="159676" y="2217582"/>
                    </a:cubicBezTo>
                    <a:cubicBezTo>
                      <a:pt x="143397" y="2226722"/>
                      <a:pt x="126118" y="2232526"/>
                      <a:pt x="109172" y="2220651"/>
                    </a:cubicBezTo>
                    <a:cubicBezTo>
                      <a:pt x="93027" y="2209309"/>
                      <a:pt x="92360" y="2192497"/>
                      <a:pt x="97430" y="2174884"/>
                    </a:cubicBezTo>
                    <a:cubicBezTo>
                      <a:pt x="97897" y="2173149"/>
                      <a:pt x="97430" y="2171147"/>
                      <a:pt x="97430" y="2166010"/>
                    </a:cubicBezTo>
                    <a:cubicBezTo>
                      <a:pt x="88490" y="2168145"/>
                      <a:pt x="80017" y="2170347"/>
                      <a:pt x="71544" y="2172081"/>
                    </a:cubicBezTo>
                    <a:cubicBezTo>
                      <a:pt x="51796" y="2176151"/>
                      <a:pt x="34717" y="2170414"/>
                      <a:pt x="26377" y="2156937"/>
                    </a:cubicBezTo>
                    <a:cubicBezTo>
                      <a:pt x="16503" y="2140992"/>
                      <a:pt x="21374" y="2126181"/>
                      <a:pt x="30714" y="2112104"/>
                    </a:cubicBezTo>
                    <a:cubicBezTo>
                      <a:pt x="35317" y="2105099"/>
                      <a:pt x="40721" y="2098627"/>
                      <a:pt x="46459" y="2091022"/>
                    </a:cubicBezTo>
                    <a:cubicBezTo>
                      <a:pt x="38053" y="2087152"/>
                      <a:pt x="30113" y="2084150"/>
                      <a:pt x="22841" y="2080080"/>
                    </a:cubicBezTo>
                    <a:cubicBezTo>
                      <a:pt x="-242" y="2067071"/>
                      <a:pt x="-7381" y="2044320"/>
                      <a:pt x="8631" y="2023038"/>
                    </a:cubicBezTo>
                    <a:cubicBezTo>
                      <a:pt x="18905" y="2009361"/>
                      <a:pt x="34183" y="1998553"/>
                      <a:pt x="48927" y="1989213"/>
                    </a:cubicBezTo>
                    <a:cubicBezTo>
                      <a:pt x="78282" y="1970666"/>
                      <a:pt x="109172" y="1954520"/>
                      <a:pt x="138594" y="1936174"/>
                    </a:cubicBezTo>
                    <a:cubicBezTo>
                      <a:pt x="147000" y="1930970"/>
                      <a:pt x="154405" y="1922297"/>
                      <a:pt x="159276" y="1913624"/>
                    </a:cubicBezTo>
                    <a:cubicBezTo>
                      <a:pt x="199372" y="1842238"/>
                      <a:pt x="242537" y="1772253"/>
                      <a:pt x="277496" y="1698398"/>
                    </a:cubicBezTo>
                    <a:cubicBezTo>
                      <a:pt x="352552" y="1539680"/>
                      <a:pt x="406792" y="1373157"/>
                      <a:pt x="450291" y="1203165"/>
                    </a:cubicBezTo>
                    <a:cubicBezTo>
                      <a:pt x="455828" y="1181482"/>
                      <a:pt x="457496" y="1158732"/>
                      <a:pt x="459431" y="1136316"/>
                    </a:cubicBezTo>
                    <a:cubicBezTo>
                      <a:pt x="460365" y="1125107"/>
                      <a:pt x="463034" y="1116568"/>
                      <a:pt x="472841" y="1110230"/>
                    </a:cubicBezTo>
                    <a:cubicBezTo>
                      <a:pt x="482248" y="1104158"/>
                      <a:pt x="490253" y="1095752"/>
                      <a:pt x="499927" y="1090148"/>
                    </a:cubicBezTo>
                    <a:cubicBezTo>
                      <a:pt x="546362" y="1063262"/>
                      <a:pt x="593130" y="1036975"/>
                      <a:pt x="639897" y="1010556"/>
                    </a:cubicBezTo>
                    <a:cubicBezTo>
                      <a:pt x="651306" y="1004084"/>
                      <a:pt x="663048" y="998147"/>
                      <a:pt x="677792" y="990274"/>
                    </a:cubicBezTo>
                    <a:cubicBezTo>
                      <a:pt x="650439" y="962521"/>
                      <a:pt x="617281" y="941638"/>
                      <a:pt x="608007" y="902676"/>
                    </a:cubicBezTo>
                    <a:cubicBezTo>
                      <a:pt x="577985" y="903277"/>
                      <a:pt x="547963" y="909615"/>
                      <a:pt x="525613" y="887331"/>
                    </a:cubicBezTo>
                    <a:cubicBezTo>
                      <a:pt x="515539" y="877257"/>
                      <a:pt x="507266" y="862914"/>
                      <a:pt x="503864" y="849170"/>
                    </a:cubicBezTo>
                    <a:cubicBezTo>
                      <a:pt x="494924" y="812943"/>
                      <a:pt x="518141" y="781120"/>
                      <a:pt x="568712" y="757035"/>
                    </a:cubicBezTo>
                    <a:cubicBezTo>
                      <a:pt x="550832" y="736887"/>
                      <a:pt x="535287" y="715738"/>
                      <a:pt x="540091" y="685315"/>
                    </a:cubicBezTo>
                    <a:cubicBezTo>
                      <a:pt x="516873" y="677043"/>
                      <a:pt x="494056" y="668236"/>
                      <a:pt x="483982" y="642884"/>
                    </a:cubicBezTo>
                    <a:cubicBezTo>
                      <a:pt x="474509" y="619067"/>
                      <a:pt x="481314" y="596717"/>
                      <a:pt x="489653" y="574100"/>
                    </a:cubicBezTo>
                    <a:cubicBezTo>
                      <a:pt x="471173" y="556887"/>
                      <a:pt x="457096" y="536405"/>
                      <a:pt x="461032" y="511854"/>
                    </a:cubicBezTo>
                    <a:cubicBezTo>
                      <a:pt x="465435" y="484434"/>
                      <a:pt x="469105" y="457814"/>
                      <a:pt x="466303" y="429927"/>
                    </a:cubicBezTo>
                    <a:cubicBezTo>
                      <a:pt x="465435" y="421053"/>
                      <a:pt x="471840" y="409912"/>
                      <a:pt x="477911" y="402106"/>
                    </a:cubicBezTo>
                    <a:cubicBezTo>
                      <a:pt x="505732" y="366346"/>
                      <a:pt x="566243" y="364678"/>
                      <a:pt x="596732" y="398036"/>
                    </a:cubicBezTo>
                    <a:cubicBezTo>
                      <a:pt x="598667" y="400105"/>
                      <a:pt x="600535" y="402173"/>
                      <a:pt x="598934" y="400438"/>
                    </a:cubicBezTo>
                    <a:cubicBezTo>
                      <a:pt x="624019" y="405242"/>
                      <a:pt x="644835" y="409245"/>
                      <a:pt x="668786" y="413848"/>
                    </a:cubicBezTo>
                    <a:cubicBezTo>
                      <a:pt x="677125" y="407777"/>
                      <a:pt x="689134" y="398970"/>
                      <a:pt x="702944" y="388763"/>
                    </a:cubicBezTo>
                    <a:cubicBezTo>
                      <a:pt x="706147" y="345531"/>
                      <a:pt x="721291" y="307970"/>
                      <a:pt x="768726" y="295627"/>
                    </a:cubicBezTo>
                    <a:cubicBezTo>
                      <a:pt x="776132" y="284086"/>
                      <a:pt x="781002" y="272277"/>
                      <a:pt x="789408" y="264137"/>
                    </a:cubicBezTo>
                    <a:cubicBezTo>
                      <a:pt x="813693" y="240520"/>
                      <a:pt x="851854" y="243656"/>
                      <a:pt x="870335" y="272544"/>
                    </a:cubicBezTo>
                    <a:cubicBezTo>
                      <a:pt x="880075" y="287755"/>
                      <a:pt x="883211" y="307236"/>
                      <a:pt x="888815" y="324982"/>
                    </a:cubicBezTo>
                    <a:cubicBezTo>
                      <a:pt x="891016" y="331988"/>
                      <a:pt x="890082" y="340327"/>
                      <a:pt x="893485" y="346465"/>
                    </a:cubicBezTo>
                    <a:cubicBezTo>
                      <a:pt x="903759" y="364945"/>
                      <a:pt x="915501" y="382692"/>
                      <a:pt x="927444" y="401973"/>
                    </a:cubicBezTo>
                    <a:cubicBezTo>
                      <a:pt x="933381" y="396635"/>
                      <a:pt x="940586" y="389697"/>
                      <a:pt x="948192" y="383292"/>
                    </a:cubicBezTo>
                    <a:cubicBezTo>
                      <a:pt x="968874" y="366013"/>
                      <a:pt x="991424" y="352870"/>
                      <a:pt x="1019445" y="353203"/>
                    </a:cubicBezTo>
                    <a:cubicBezTo>
                      <a:pt x="1026850" y="353270"/>
                      <a:pt x="1036591" y="352603"/>
                      <a:pt x="1041261" y="356739"/>
                    </a:cubicBezTo>
                    <a:cubicBezTo>
                      <a:pt x="1061076" y="374219"/>
                      <a:pt x="1089497" y="370950"/>
                      <a:pt x="1109378" y="386428"/>
                    </a:cubicBezTo>
                    <a:cubicBezTo>
                      <a:pt x="1131194" y="403374"/>
                      <a:pt x="1136998" y="441735"/>
                      <a:pt x="1124055" y="472692"/>
                    </a:cubicBezTo>
                    <a:cubicBezTo>
                      <a:pt x="1120453" y="481298"/>
                      <a:pt x="1115516" y="489437"/>
                      <a:pt x="1111380" y="497577"/>
                    </a:cubicBezTo>
                    <a:cubicBezTo>
                      <a:pt x="1136665" y="549415"/>
                      <a:pt x="1127058" y="581505"/>
                      <a:pt x="1072084" y="627606"/>
                    </a:cubicBezTo>
                    <a:cubicBezTo>
                      <a:pt x="1081691" y="658429"/>
                      <a:pt x="1077488" y="687917"/>
                      <a:pt x="1055204" y="714003"/>
                    </a:cubicBezTo>
                    <a:cubicBezTo>
                      <a:pt x="1068948" y="726679"/>
                      <a:pt x="1081758" y="738488"/>
                      <a:pt x="1096702" y="752298"/>
                    </a:cubicBezTo>
                    <a:close/>
                    <a:moveTo>
                      <a:pt x="846517" y="1172943"/>
                    </a:moveTo>
                    <a:cubicBezTo>
                      <a:pt x="848118" y="1189688"/>
                      <a:pt x="849786" y="1203632"/>
                      <a:pt x="850720" y="1217642"/>
                    </a:cubicBezTo>
                    <a:cubicBezTo>
                      <a:pt x="853922" y="1265945"/>
                      <a:pt x="839312" y="1310778"/>
                      <a:pt x="822633" y="1354944"/>
                    </a:cubicBezTo>
                    <a:cubicBezTo>
                      <a:pt x="810757" y="1386367"/>
                      <a:pt x="805287" y="1418591"/>
                      <a:pt x="806888" y="1451816"/>
                    </a:cubicBezTo>
                    <a:cubicBezTo>
                      <a:pt x="807955" y="1473432"/>
                      <a:pt x="810290" y="1495047"/>
                      <a:pt x="813893" y="1516397"/>
                    </a:cubicBezTo>
                    <a:cubicBezTo>
                      <a:pt x="824501" y="1578509"/>
                      <a:pt x="824167" y="1639621"/>
                      <a:pt x="806287" y="1700933"/>
                    </a:cubicBezTo>
                    <a:cubicBezTo>
                      <a:pt x="781869" y="1784662"/>
                      <a:pt x="774864" y="1871125"/>
                      <a:pt x="772396" y="1957923"/>
                    </a:cubicBezTo>
                    <a:cubicBezTo>
                      <a:pt x="772195" y="1966062"/>
                      <a:pt x="772396" y="1974269"/>
                      <a:pt x="772396" y="1986477"/>
                    </a:cubicBezTo>
                    <a:cubicBezTo>
                      <a:pt x="900090" y="1943446"/>
                      <a:pt x="1024382" y="1901615"/>
                      <a:pt x="1147139" y="1860251"/>
                    </a:cubicBezTo>
                    <a:cubicBezTo>
                      <a:pt x="1147806" y="1854513"/>
                      <a:pt x="1148407" y="1852578"/>
                      <a:pt x="1148140" y="1850844"/>
                    </a:cubicBezTo>
                    <a:cubicBezTo>
                      <a:pt x="1117851" y="1673580"/>
                      <a:pt x="1087562" y="1496315"/>
                      <a:pt x="1057139" y="1319117"/>
                    </a:cubicBezTo>
                    <a:cubicBezTo>
                      <a:pt x="1049200" y="1272750"/>
                      <a:pt x="1040794" y="1226382"/>
                      <a:pt x="1032988" y="1179948"/>
                    </a:cubicBezTo>
                    <a:cubicBezTo>
                      <a:pt x="1029385" y="1158666"/>
                      <a:pt x="1032388" y="1153995"/>
                      <a:pt x="1050468" y="1143788"/>
                    </a:cubicBezTo>
                    <a:cubicBezTo>
                      <a:pt x="1057673" y="1139718"/>
                      <a:pt x="1065012" y="1134915"/>
                      <a:pt x="1070549" y="1128843"/>
                    </a:cubicBezTo>
                    <a:cubicBezTo>
                      <a:pt x="1123522" y="1071067"/>
                      <a:pt x="1172892" y="1010556"/>
                      <a:pt x="1210786" y="941572"/>
                    </a:cubicBezTo>
                    <a:cubicBezTo>
                      <a:pt x="1291446" y="794796"/>
                      <a:pt x="1341150" y="637480"/>
                      <a:pt x="1369237" y="472958"/>
                    </a:cubicBezTo>
                    <a:cubicBezTo>
                      <a:pt x="1374574" y="441802"/>
                      <a:pt x="1377576" y="410312"/>
                      <a:pt x="1381779" y="378155"/>
                    </a:cubicBezTo>
                    <a:cubicBezTo>
                      <a:pt x="1331609" y="374953"/>
                      <a:pt x="1284107" y="371950"/>
                      <a:pt x="1235805" y="368882"/>
                    </a:cubicBezTo>
                    <a:cubicBezTo>
                      <a:pt x="1233870" y="380290"/>
                      <a:pt x="1231802" y="388496"/>
                      <a:pt x="1231135" y="396769"/>
                    </a:cubicBezTo>
                    <a:cubicBezTo>
                      <a:pt x="1222128" y="510386"/>
                      <a:pt x="1188503" y="618466"/>
                      <a:pt x="1154611" y="726212"/>
                    </a:cubicBezTo>
                    <a:cubicBezTo>
                      <a:pt x="1125457" y="818881"/>
                      <a:pt x="1075219" y="898807"/>
                      <a:pt x="995694" y="957717"/>
                    </a:cubicBezTo>
                    <a:cubicBezTo>
                      <a:pt x="988956" y="962654"/>
                      <a:pt x="982284" y="967658"/>
                      <a:pt x="976546" y="971861"/>
                    </a:cubicBezTo>
                    <a:cubicBezTo>
                      <a:pt x="980349" y="992076"/>
                      <a:pt x="984686" y="1010289"/>
                      <a:pt x="987021" y="1028836"/>
                    </a:cubicBezTo>
                    <a:cubicBezTo>
                      <a:pt x="989489" y="1048384"/>
                      <a:pt x="992625" y="1068465"/>
                      <a:pt x="990891" y="1087880"/>
                    </a:cubicBezTo>
                    <a:cubicBezTo>
                      <a:pt x="988689" y="1112898"/>
                      <a:pt x="985153" y="1138717"/>
                      <a:pt x="976546" y="1162135"/>
                    </a:cubicBezTo>
                    <a:cubicBezTo>
                      <a:pt x="963737" y="1196960"/>
                      <a:pt x="933782" y="1208969"/>
                      <a:pt x="898489" y="1196827"/>
                    </a:cubicBezTo>
                    <a:cubicBezTo>
                      <a:pt x="881810" y="1191089"/>
                      <a:pt x="866265" y="1182216"/>
                      <a:pt x="846450" y="1173076"/>
                    </a:cubicBezTo>
                    <a:close/>
                    <a:moveTo>
                      <a:pt x="725828" y="1982675"/>
                    </a:moveTo>
                    <a:cubicBezTo>
                      <a:pt x="726495" y="1968331"/>
                      <a:pt x="727028" y="1958991"/>
                      <a:pt x="727296" y="1949650"/>
                    </a:cubicBezTo>
                    <a:cubicBezTo>
                      <a:pt x="729764" y="1864721"/>
                      <a:pt x="736836" y="1780192"/>
                      <a:pt x="760587" y="1698331"/>
                    </a:cubicBezTo>
                    <a:cubicBezTo>
                      <a:pt x="778066" y="1638020"/>
                      <a:pt x="778867" y="1578042"/>
                      <a:pt x="767992" y="1516864"/>
                    </a:cubicBezTo>
                    <a:cubicBezTo>
                      <a:pt x="756384" y="1451749"/>
                      <a:pt x="758185" y="1387635"/>
                      <a:pt x="785272" y="1325589"/>
                    </a:cubicBezTo>
                    <a:cubicBezTo>
                      <a:pt x="793144" y="1307576"/>
                      <a:pt x="798215" y="1288161"/>
                      <a:pt x="802685" y="1269014"/>
                    </a:cubicBezTo>
                    <a:cubicBezTo>
                      <a:pt x="808822" y="1242728"/>
                      <a:pt x="810490" y="1216041"/>
                      <a:pt x="802084" y="1186153"/>
                    </a:cubicBezTo>
                    <a:cubicBezTo>
                      <a:pt x="792811" y="1197628"/>
                      <a:pt x="786206" y="1206501"/>
                      <a:pt x="778867" y="1214774"/>
                    </a:cubicBezTo>
                    <a:cubicBezTo>
                      <a:pt x="763456" y="1232120"/>
                      <a:pt x="746577" y="1248532"/>
                      <a:pt x="720824" y="1241327"/>
                    </a:cubicBezTo>
                    <a:cubicBezTo>
                      <a:pt x="696272" y="1234388"/>
                      <a:pt x="686465" y="1213439"/>
                      <a:pt x="680728" y="1190823"/>
                    </a:cubicBezTo>
                    <a:cubicBezTo>
                      <a:pt x="677992" y="1179948"/>
                      <a:pt x="675857" y="1168539"/>
                      <a:pt x="675857" y="1157398"/>
                    </a:cubicBezTo>
                    <a:cubicBezTo>
                      <a:pt x="675857" y="1137650"/>
                      <a:pt x="677192" y="1117902"/>
                      <a:pt x="679060" y="1098221"/>
                    </a:cubicBezTo>
                    <a:cubicBezTo>
                      <a:pt x="680928" y="1079007"/>
                      <a:pt x="684197" y="1059926"/>
                      <a:pt x="687666" y="1035241"/>
                    </a:cubicBezTo>
                    <a:cubicBezTo>
                      <a:pt x="629290" y="1066331"/>
                      <a:pt x="575650" y="1094885"/>
                      <a:pt x="520276" y="1124373"/>
                    </a:cubicBezTo>
                    <a:cubicBezTo>
                      <a:pt x="545495" y="1274885"/>
                      <a:pt x="572581" y="1422994"/>
                      <a:pt x="561973" y="1577709"/>
                    </a:cubicBezTo>
                    <a:cubicBezTo>
                      <a:pt x="606073" y="1585915"/>
                      <a:pt x="647370" y="1595121"/>
                      <a:pt x="689134" y="1600792"/>
                    </a:cubicBezTo>
                    <a:cubicBezTo>
                      <a:pt x="711684" y="1603861"/>
                      <a:pt x="720224" y="1613202"/>
                      <a:pt x="719556" y="1639221"/>
                    </a:cubicBezTo>
                    <a:cubicBezTo>
                      <a:pt x="719423" y="1645692"/>
                      <a:pt x="717688" y="1652230"/>
                      <a:pt x="716021" y="1658635"/>
                    </a:cubicBezTo>
                    <a:cubicBezTo>
                      <a:pt x="703678" y="1706003"/>
                      <a:pt x="691602" y="1753439"/>
                      <a:pt x="678459" y="1800540"/>
                    </a:cubicBezTo>
                    <a:cubicBezTo>
                      <a:pt x="671054" y="1827160"/>
                      <a:pt x="663315" y="1833431"/>
                      <a:pt x="635094" y="1828561"/>
                    </a:cubicBezTo>
                    <a:cubicBezTo>
                      <a:pt x="600935" y="1822690"/>
                      <a:pt x="567444" y="1812883"/>
                      <a:pt x="533819" y="1804209"/>
                    </a:cubicBezTo>
                    <a:cubicBezTo>
                      <a:pt x="523945" y="1801674"/>
                      <a:pt x="514605" y="1797204"/>
                      <a:pt x="502863" y="1792868"/>
                    </a:cubicBezTo>
                    <a:cubicBezTo>
                      <a:pt x="496124" y="1806678"/>
                      <a:pt x="490054" y="1819020"/>
                      <a:pt x="483782" y="1831963"/>
                    </a:cubicBezTo>
                    <a:cubicBezTo>
                      <a:pt x="563975" y="1881934"/>
                      <a:pt x="642833" y="1931036"/>
                      <a:pt x="725828" y="1982808"/>
                    </a:cubicBezTo>
                    <a:close/>
                    <a:moveTo>
                      <a:pt x="297311" y="2007093"/>
                    </a:moveTo>
                    <a:cubicBezTo>
                      <a:pt x="309120" y="1993283"/>
                      <a:pt x="321129" y="1981274"/>
                      <a:pt x="330802" y="1967597"/>
                    </a:cubicBezTo>
                    <a:cubicBezTo>
                      <a:pt x="366562" y="1916826"/>
                      <a:pt x="401454" y="1865455"/>
                      <a:pt x="436881" y="1814417"/>
                    </a:cubicBezTo>
                    <a:cubicBezTo>
                      <a:pt x="490253" y="1737560"/>
                      <a:pt x="509401" y="1650029"/>
                      <a:pt x="516873" y="1558961"/>
                    </a:cubicBezTo>
                    <a:cubicBezTo>
                      <a:pt x="522678" y="1488243"/>
                      <a:pt x="515939" y="1417857"/>
                      <a:pt x="509001" y="1347605"/>
                    </a:cubicBezTo>
                    <a:cubicBezTo>
                      <a:pt x="505331" y="1310978"/>
                      <a:pt x="498593" y="1274685"/>
                      <a:pt x="493256" y="1238191"/>
                    </a:cubicBezTo>
                    <a:cubicBezTo>
                      <a:pt x="421336" y="1484707"/>
                      <a:pt x="335473" y="1723483"/>
                      <a:pt x="196103" y="1941511"/>
                    </a:cubicBezTo>
                    <a:cubicBezTo>
                      <a:pt x="230595" y="1962593"/>
                      <a:pt x="256214" y="1992882"/>
                      <a:pt x="297378" y="2007093"/>
                    </a:cubicBezTo>
                    <a:close/>
                    <a:moveTo>
                      <a:pt x="881943" y="964255"/>
                    </a:moveTo>
                    <a:cubicBezTo>
                      <a:pt x="920705" y="936635"/>
                      <a:pt x="949126" y="902343"/>
                      <a:pt x="956198" y="856642"/>
                    </a:cubicBezTo>
                    <a:cubicBezTo>
                      <a:pt x="964204" y="804737"/>
                      <a:pt x="966405" y="751965"/>
                      <a:pt x="971142" y="699593"/>
                    </a:cubicBezTo>
                    <a:cubicBezTo>
                      <a:pt x="972677" y="682647"/>
                      <a:pt x="959934" y="679111"/>
                      <a:pt x="947992" y="676709"/>
                    </a:cubicBezTo>
                    <a:cubicBezTo>
                      <a:pt x="915034" y="670038"/>
                      <a:pt x="881743" y="669704"/>
                      <a:pt x="851387" y="685516"/>
                    </a:cubicBezTo>
                    <a:cubicBezTo>
                      <a:pt x="817496" y="703129"/>
                      <a:pt x="785272" y="703129"/>
                      <a:pt x="751514" y="686116"/>
                    </a:cubicBezTo>
                    <a:cubicBezTo>
                      <a:pt x="727829" y="674241"/>
                      <a:pt x="702411" y="673106"/>
                      <a:pt x="677259" y="681780"/>
                    </a:cubicBezTo>
                    <a:cubicBezTo>
                      <a:pt x="656243" y="688985"/>
                      <a:pt x="640098" y="703396"/>
                      <a:pt x="639564" y="726146"/>
                    </a:cubicBezTo>
                    <a:cubicBezTo>
                      <a:pt x="638563" y="769311"/>
                      <a:pt x="638163" y="812810"/>
                      <a:pt x="642299" y="855775"/>
                    </a:cubicBezTo>
                    <a:cubicBezTo>
                      <a:pt x="647637" y="911750"/>
                      <a:pt x="698407" y="962721"/>
                      <a:pt x="754649" y="974463"/>
                    </a:cubicBezTo>
                    <a:cubicBezTo>
                      <a:pt x="786806" y="925693"/>
                      <a:pt x="839445" y="920689"/>
                      <a:pt x="881943" y="964255"/>
                    </a:cubicBezTo>
                    <a:close/>
                    <a:moveTo>
                      <a:pt x="569712" y="2916031"/>
                    </a:moveTo>
                    <a:cubicBezTo>
                      <a:pt x="538823" y="2916031"/>
                      <a:pt x="511603" y="2915965"/>
                      <a:pt x="484382" y="2916031"/>
                    </a:cubicBezTo>
                    <a:cubicBezTo>
                      <a:pt x="452492" y="2916165"/>
                      <a:pt x="421069" y="2915898"/>
                      <a:pt x="393649" y="2938048"/>
                    </a:cubicBezTo>
                    <a:cubicBezTo>
                      <a:pt x="380906" y="2948389"/>
                      <a:pt x="363560" y="2953125"/>
                      <a:pt x="348082" y="2960064"/>
                    </a:cubicBezTo>
                    <a:cubicBezTo>
                      <a:pt x="325799" y="2970005"/>
                      <a:pt x="302982" y="2978878"/>
                      <a:pt x="281099" y="2989686"/>
                    </a:cubicBezTo>
                    <a:cubicBezTo>
                      <a:pt x="263819" y="2998225"/>
                      <a:pt x="247741" y="3008967"/>
                      <a:pt x="232730" y="3028448"/>
                    </a:cubicBezTo>
                    <a:cubicBezTo>
                      <a:pt x="354353" y="3030916"/>
                      <a:pt x="471039" y="3035186"/>
                      <a:pt x="589994" y="3032784"/>
                    </a:cubicBezTo>
                    <a:cubicBezTo>
                      <a:pt x="582855" y="2991887"/>
                      <a:pt x="576317" y="2954193"/>
                      <a:pt x="569712" y="2916031"/>
                    </a:cubicBezTo>
                    <a:close/>
                    <a:moveTo>
                      <a:pt x="705012" y="3058137"/>
                    </a:moveTo>
                    <a:cubicBezTo>
                      <a:pt x="825034" y="3054867"/>
                      <a:pt x="938185" y="3051732"/>
                      <a:pt x="1055872" y="3048530"/>
                    </a:cubicBezTo>
                    <a:cubicBezTo>
                      <a:pt x="1040861" y="3008033"/>
                      <a:pt x="1027317" y="2971406"/>
                      <a:pt x="1014374" y="2936380"/>
                    </a:cubicBezTo>
                    <a:cubicBezTo>
                      <a:pt x="967807" y="2936380"/>
                      <a:pt x="923707" y="2936180"/>
                      <a:pt x="879675" y="2936647"/>
                    </a:cubicBezTo>
                    <a:cubicBezTo>
                      <a:pt x="874605" y="2936647"/>
                      <a:pt x="869134" y="2939983"/>
                      <a:pt x="864530" y="2942785"/>
                    </a:cubicBezTo>
                    <a:cubicBezTo>
                      <a:pt x="831839" y="2963000"/>
                      <a:pt x="799615" y="2983948"/>
                      <a:pt x="766658" y="3003696"/>
                    </a:cubicBezTo>
                    <a:cubicBezTo>
                      <a:pt x="744909" y="3016773"/>
                      <a:pt x="724427" y="3030850"/>
                      <a:pt x="705012" y="3058070"/>
                    </a:cubicBezTo>
                    <a:close/>
                    <a:moveTo>
                      <a:pt x="54465" y="2037715"/>
                    </a:moveTo>
                    <a:cubicBezTo>
                      <a:pt x="55266" y="2039717"/>
                      <a:pt x="56066" y="2041785"/>
                      <a:pt x="56800" y="2043786"/>
                    </a:cubicBezTo>
                    <a:cubicBezTo>
                      <a:pt x="74546" y="2043786"/>
                      <a:pt x="92293" y="2043853"/>
                      <a:pt x="110039" y="2043786"/>
                    </a:cubicBezTo>
                    <a:cubicBezTo>
                      <a:pt x="128319" y="2043653"/>
                      <a:pt x="138727" y="2048857"/>
                      <a:pt x="141796" y="2060999"/>
                    </a:cubicBezTo>
                    <a:cubicBezTo>
                      <a:pt x="145465" y="2075410"/>
                      <a:pt x="137126" y="2084016"/>
                      <a:pt x="126251" y="2091088"/>
                    </a:cubicBezTo>
                    <a:cubicBezTo>
                      <a:pt x="113175" y="2099628"/>
                      <a:pt x="100098" y="2108234"/>
                      <a:pt x="86956" y="2116841"/>
                    </a:cubicBezTo>
                    <a:cubicBezTo>
                      <a:pt x="88023" y="2118642"/>
                      <a:pt x="89090" y="2120443"/>
                      <a:pt x="90158" y="2122245"/>
                    </a:cubicBezTo>
                    <a:cubicBezTo>
                      <a:pt x="108438" y="2111904"/>
                      <a:pt x="126918" y="2101763"/>
                      <a:pt x="145065" y="2091088"/>
                    </a:cubicBezTo>
                    <a:cubicBezTo>
                      <a:pt x="156140" y="2084617"/>
                      <a:pt x="166681" y="2084150"/>
                      <a:pt x="176088" y="2093223"/>
                    </a:cubicBezTo>
                    <a:cubicBezTo>
                      <a:pt x="186095" y="2102830"/>
                      <a:pt x="183560" y="2113505"/>
                      <a:pt x="177022" y="2124046"/>
                    </a:cubicBezTo>
                    <a:cubicBezTo>
                      <a:pt x="171351" y="2133053"/>
                      <a:pt x="165747" y="2142059"/>
                      <a:pt x="160076" y="2151066"/>
                    </a:cubicBezTo>
                    <a:cubicBezTo>
                      <a:pt x="172152" y="2144661"/>
                      <a:pt x="179157" y="2134787"/>
                      <a:pt x="187897" y="2126781"/>
                    </a:cubicBezTo>
                    <a:cubicBezTo>
                      <a:pt x="202241" y="2113572"/>
                      <a:pt x="219453" y="2117841"/>
                      <a:pt x="225925" y="2136188"/>
                    </a:cubicBezTo>
                    <a:cubicBezTo>
                      <a:pt x="228927" y="2144728"/>
                      <a:pt x="229061" y="2154335"/>
                      <a:pt x="230528" y="2163475"/>
                    </a:cubicBezTo>
                    <a:cubicBezTo>
                      <a:pt x="232930" y="2155269"/>
                      <a:pt x="233397" y="2147063"/>
                      <a:pt x="234064" y="2138857"/>
                    </a:cubicBezTo>
                    <a:cubicBezTo>
                      <a:pt x="235198" y="2124780"/>
                      <a:pt x="239668" y="2111970"/>
                      <a:pt x="255080" y="2109168"/>
                    </a:cubicBezTo>
                    <a:cubicBezTo>
                      <a:pt x="269157" y="2106633"/>
                      <a:pt x="276896" y="2116640"/>
                      <a:pt x="283567" y="2127849"/>
                    </a:cubicBezTo>
                    <a:cubicBezTo>
                      <a:pt x="290039" y="2138590"/>
                      <a:pt x="297912" y="2148397"/>
                      <a:pt x="305984" y="2159739"/>
                    </a:cubicBezTo>
                    <a:cubicBezTo>
                      <a:pt x="309320" y="2154735"/>
                      <a:pt x="311188" y="2153134"/>
                      <a:pt x="310988" y="2151933"/>
                    </a:cubicBezTo>
                    <a:cubicBezTo>
                      <a:pt x="305784" y="2123245"/>
                      <a:pt x="301114" y="2094424"/>
                      <a:pt x="294509" y="2066070"/>
                    </a:cubicBezTo>
                    <a:cubicBezTo>
                      <a:pt x="292841" y="2058731"/>
                      <a:pt x="286303" y="2050858"/>
                      <a:pt x="279765" y="2046655"/>
                    </a:cubicBezTo>
                    <a:cubicBezTo>
                      <a:pt x="242070" y="2022171"/>
                      <a:pt x="203642" y="1998620"/>
                      <a:pt x="164012" y="1973868"/>
                    </a:cubicBezTo>
                    <a:cubicBezTo>
                      <a:pt x="146666" y="1985410"/>
                      <a:pt x="129253" y="1998220"/>
                      <a:pt x="110640" y="2009028"/>
                    </a:cubicBezTo>
                    <a:cubicBezTo>
                      <a:pt x="92493" y="2019635"/>
                      <a:pt x="73145" y="2028242"/>
                      <a:pt x="54265" y="2037715"/>
                    </a:cubicBezTo>
                    <a:close/>
                    <a:moveTo>
                      <a:pt x="558104" y="1620340"/>
                    </a:moveTo>
                    <a:cubicBezTo>
                      <a:pt x="545962" y="1664973"/>
                      <a:pt x="534486" y="1707204"/>
                      <a:pt x="522744" y="1750636"/>
                    </a:cubicBezTo>
                    <a:cubicBezTo>
                      <a:pt x="559838" y="1767249"/>
                      <a:pt x="596466" y="1779992"/>
                      <a:pt x="637896" y="1782193"/>
                    </a:cubicBezTo>
                    <a:cubicBezTo>
                      <a:pt x="651373" y="1735292"/>
                      <a:pt x="666784" y="1690459"/>
                      <a:pt x="676792" y="1643624"/>
                    </a:cubicBezTo>
                    <a:cubicBezTo>
                      <a:pt x="635695" y="1635551"/>
                      <a:pt x="598000" y="1628146"/>
                      <a:pt x="558104" y="1620340"/>
                    </a:cubicBezTo>
                    <a:close/>
                    <a:moveTo>
                      <a:pt x="1241809" y="322647"/>
                    </a:moveTo>
                    <a:cubicBezTo>
                      <a:pt x="1275101" y="326450"/>
                      <a:pt x="1305657" y="330453"/>
                      <a:pt x="1336346" y="333389"/>
                    </a:cubicBezTo>
                    <a:cubicBezTo>
                      <a:pt x="1398792" y="339460"/>
                      <a:pt x="1400327" y="331521"/>
                      <a:pt x="1414604" y="276347"/>
                    </a:cubicBezTo>
                    <a:cubicBezTo>
                      <a:pt x="1415538" y="272744"/>
                      <a:pt x="1416539" y="268674"/>
                      <a:pt x="1415738" y="265272"/>
                    </a:cubicBezTo>
                    <a:cubicBezTo>
                      <a:pt x="1414404" y="259534"/>
                      <a:pt x="1411535" y="254197"/>
                      <a:pt x="1409333" y="248659"/>
                    </a:cubicBezTo>
                    <a:cubicBezTo>
                      <a:pt x="1404796" y="251061"/>
                      <a:pt x="1399459" y="252662"/>
                      <a:pt x="1395790" y="256065"/>
                    </a:cubicBezTo>
                    <a:cubicBezTo>
                      <a:pt x="1371372" y="278415"/>
                      <a:pt x="1340749" y="282951"/>
                      <a:pt x="1309793" y="285620"/>
                    </a:cubicBezTo>
                    <a:cubicBezTo>
                      <a:pt x="1297717" y="286687"/>
                      <a:pt x="1287510" y="281484"/>
                      <a:pt x="1284641" y="268074"/>
                    </a:cubicBezTo>
                    <a:cubicBezTo>
                      <a:pt x="1282106" y="256131"/>
                      <a:pt x="1289578" y="246524"/>
                      <a:pt x="1304856" y="242121"/>
                    </a:cubicBezTo>
                    <a:cubicBezTo>
                      <a:pt x="1311127" y="240320"/>
                      <a:pt x="1317866" y="240186"/>
                      <a:pt x="1324203" y="238585"/>
                    </a:cubicBezTo>
                    <a:cubicBezTo>
                      <a:pt x="1332610" y="236517"/>
                      <a:pt x="1340816" y="233848"/>
                      <a:pt x="1349089" y="231380"/>
                    </a:cubicBezTo>
                    <a:cubicBezTo>
                      <a:pt x="1310660" y="217970"/>
                      <a:pt x="1273433" y="216169"/>
                      <a:pt x="1233937" y="227110"/>
                    </a:cubicBezTo>
                    <a:cubicBezTo>
                      <a:pt x="1236539" y="258733"/>
                      <a:pt x="1239074" y="289356"/>
                      <a:pt x="1241809" y="322581"/>
                    </a:cubicBezTo>
                    <a:close/>
                    <a:moveTo>
                      <a:pt x="942988" y="1051186"/>
                    </a:moveTo>
                    <a:cubicBezTo>
                      <a:pt x="912099" y="1072135"/>
                      <a:pt x="882477" y="1092216"/>
                      <a:pt x="850854" y="1113699"/>
                    </a:cubicBezTo>
                    <a:cubicBezTo>
                      <a:pt x="867799" y="1129444"/>
                      <a:pt x="886346" y="1144388"/>
                      <a:pt x="909631" y="1153195"/>
                    </a:cubicBezTo>
                    <a:cubicBezTo>
                      <a:pt x="922640" y="1158065"/>
                      <a:pt x="932180" y="1155330"/>
                      <a:pt x="936584" y="1141920"/>
                    </a:cubicBezTo>
                    <a:cubicBezTo>
                      <a:pt x="946324" y="1112231"/>
                      <a:pt x="949460" y="1082076"/>
                      <a:pt x="942922" y="1051186"/>
                    </a:cubicBezTo>
                    <a:close/>
                    <a:moveTo>
                      <a:pt x="730098" y="1197027"/>
                    </a:moveTo>
                    <a:cubicBezTo>
                      <a:pt x="760386" y="1171342"/>
                      <a:pt x="779468" y="1137383"/>
                      <a:pt x="782737" y="1108095"/>
                    </a:cubicBezTo>
                    <a:cubicBezTo>
                      <a:pt x="764790" y="1091216"/>
                      <a:pt x="747510" y="1074937"/>
                      <a:pt x="727028" y="1055589"/>
                    </a:cubicBezTo>
                    <a:cubicBezTo>
                      <a:pt x="721291" y="1104826"/>
                      <a:pt x="711884" y="1149325"/>
                      <a:pt x="730098" y="1197027"/>
                    </a:cubicBezTo>
                    <a:close/>
                    <a:moveTo>
                      <a:pt x="765190" y="1027569"/>
                    </a:moveTo>
                    <a:cubicBezTo>
                      <a:pt x="794078" y="1075337"/>
                      <a:pt x="818429" y="1076405"/>
                      <a:pt x="853589" y="1058792"/>
                    </a:cubicBezTo>
                    <a:cubicBezTo>
                      <a:pt x="873003" y="1049051"/>
                      <a:pt x="888682" y="1031571"/>
                      <a:pt x="905361" y="1016827"/>
                    </a:cubicBezTo>
                    <a:cubicBezTo>
                      <a:pt x="909163" y="1013425"/>
                      <a:pt x="910364" y="1007020"/>
                      <a:pt x="915568" y="996212"/>
                    </a:cubicBezTo>
                    <a:cubicBezTo>
                      <a:pt x="867066" y="1032038"/>
                      <a:pt x="818429" y="1034974"/>
                      <a:pt x="765190" y="1027569"/>
                    </a:cubicBezTo>
                    <a:close/>
                    <a:moveTo>
                      <a:pt x="1008970" y="838562"/>
                    </a:moveTo>
                    <a:cubicBezTo>
                      <a:pt x="1035323" y="837762"/>
                      <a:pt x="1049467" y="822951"/>
                      <a:pt x="1053937" y="793929"/>
                    </a:cubicBezTo>
                    <a:cubicBezTo>
                      <a:pt x="1057940" y="767776"/>
                      <a:pt x="1044997" y="755367"/>
                      <a:pt x="1015308" y="758570"/>
                    </a:cubicBezTo>
                    <a:cubicBezTo>
                      <a:pt x="1013240" y="784989"/>
                      <a:pt x="1011105" y="811676"/>
                      <a:pt x="1008970" y="838562"/>
                    </a:cubicBezTo>
                    <a:close/>
                    <a:moveTo>
                      <a:pt x="595131" y="796998"/>
                    </a:moveTo>
                    <a:cubicBezTo>
                      <a:pt x="579987" y="803470"/>
                      <a:pt x="568378" y="806672"/>
                      <a:pt x="558838" y="813077"/>
                    </a:cubicBezTo>
                    <a:cubicBezTo>
                      <a:pt x="548163" y="820215"/>
                      <a:pt x="543026" y="832024"/>
                      <a:pt x="546429" y="845034"/>
                    </a:cubicBezTo>
                    <a:cubicBezTo>
                      <a:pt x="550098" y="859177"/>
                      <a:pt x="561906" y="862847"/>
                      <a:pt x="574849" y="862713"/>
                    </a:cubicBezTo>
                    <a:cubicBezTo>
                      <a:pt x="581855" y="862647"/>
                      <a:pt x="588793" y="860845"/>
                      <a:pt x="595131" y="859978"/>
                    </a:cubicBezTo>
                    <a:lnTo>
                      <a:pt x="595131" y="796998"/>
                    </a:lnTo>
                    <a:close/>
                    <a:moveTo>
                      <a:pt x="1229066" y="182210"/>
                    </a:moveTo>
                    <a:cubicBezTo>
                      <a:pt x="1234937" y="182210"/>
                      <a:pt x="1237807" y="182944"/>
                      <a:pt x="1238407" y="182077"/>
                    </a:cubicBezTo>
                    <a:cubicBezTo>
                      <a:pt x="1240341" y="179275"/>
                      <a:pt x="1242877" y="175739"/>
                      <a:pt x="1242677" y="172736"/>
                    </a:cubicBezTo>
                    <a:cubicBezTo>
                      <a:pt x="1240075" y="139712"/>
                      <a:pt x="1238006" y="106488"/>
                      <a:pt x="1227865" y="74797"/>
                    </a:cubicBezTo>
                    <a:cubicBezTo>
                      <a:pt x="1225931" y="74998"/>
                      <a:pt x="1224063" y="75264"/>
                      <a:pt x="1222128" y="75465"/>
                    </a:cubicBezTo>
                    <a:cubicBezTo>
                      <a:pt x="1224463" y="111091"/>
                      <a:pt x="1226798" y="146784"/>
                      <a:pt x="1229133" y="182210"/>
                    </a:cubicBezTo>
                    <a:close/>
                    <a:moveTo>
                      <a:pt x="1299519" y="179542"/>
                    </a:moveTo>
                    <a:cubicBezTo>
                      <a:pt x="1317132" y="165665"/>
                      <a:pt x="1319067" y="145783"/>
                      <a:pt x="1306991" y="126702"/>
                    </a:cubicBezTo>
                    <a:cubicBezTo>
                      <a:pt x="1294382" y="142181"/>
                      <a:pt x="1296650" y="158993"/>
                      <a:pt x="1299519" y="179542"/>
                    </a:cubicBezTo>
                    <a:close/>
                    <a:moveTo>
                      <a:pt x="1358362" y="181076"/>
                    </a:moveTo>
                    <a:cubicBezTo>
                      <a:pt x="1360364" y="181543"/>
                      <a:pt x="1362298" y="182010"/>
                      <a:pt x="1364300" y="182544"/>
                    </a:cubicBezTo>
                    <a:cubicBezTo>
                      <a:pt x="1373286" y="170488"/>
                      <a:pt x="1375928" y="156344"/>
                      <a:pt x="1372239" y="140112"/>
                    </a:cubicBezTo>
                    <a:cubicBezTo>
                      <a:pt x="1366502" y="156992"/>
                      <a:pt x="1362432" y="169000"/>
                      <a:pt x="1358362" y="181076"/>
                    </a:cubicBezTo>
                    <a:close/>
                    <a:moveTo>
                      <a:pt x="1434152" y="170068"/>
                    </a:moveTo>
                    <a:cubicBezTo>
                      <a:pt x="1428814" y="178808"/>
                      <a:pt x="1423544" y="187547"/>
                      <a:pt x="1416138" y="199756"/>
                    </a:cubicBezTo>
                    <a:cubicBezTo>
                      <a:pt x="1429568" y="193705"/>
                      <a:pt x="1435572" y="183811"/>
                      <a:pt x="1434152" y="170068"/>
                    </a:cubicBezTo>
                    <a:close/>
                    <a:moveTo>
                      <a:pt x="1013240" y="883796"/>
                    </a:moveTo>
                    <a:cubicBezTo>
                      <a:pt x="992625" y="878392"/>
                      <a:pt x="994226" y="890534"/>
                      <a:pt x="991358" y="907213"/>
                    </a:cubicBezTo>
                    <a:cubicBezTo>
                      <a:pt x="1001098" y="896805"/>
                      <a:pt x="1006435" y="891068"/>
                      <a:pt x="1013240" y="883796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66BCAAAB-8CDB-DADA-DF3F-E50C38E88523}"/>
                  </a:ext>
                </a:extLst>
              </p:cNvPr>
              <p:cNvSpPr/>
              <p:nvPr/>
            </p:nvSpPr>
            <p:spPr>
              <a:xfrm>
                <a:off x="7942407" y="2446906"/>
                <a:ext cx="1102269" cy="2654480"/>
              </a:xfrm>
              <a:custGeom>
                <a:avLst/>
                <a:gdLst>
                  <a:gd name="csX0" fmla="*/ 790542 w 1102269"/>
                  <a:gd name="csY0" fmla="*/ 2089244 h 2654480"/>
                  <a:gd name="csX1" fmla="*/ 731365 w 1102269"/>
                  <a:gd name="csY1" fmla="*/ 2331756 h 2654480"/>
                  <a:gd name="csX2" fmla="*/ 735702 w 1102269"/>
                  <a:gd name="csY2" fmla="*/ 2363847 h 2654480"/>
                  <a:gd name="csX3" fmla="*/ 768926 w 1102269"/>
                  <a:gd name="csY3" fmla="*/ 2416085 h 2654480"/>
                  <a:gd name="csX4" fmla="*/ 881343 w 1102269"/>
                  <a:gd name="csY4" fmla="*/ 2571667 h 2654480"/>
                  <a:gd name="csX5" fmla="*/ 892951 w 1102269"/>
                  <a:gd name="csY5" fmla="*/ 2604425 h 2654480"/>
                  <a:gd name="csX6" fmla="*/ 850053 w 1102269"/>
                  <a:gd name="csY6" fmla="*/ 2631244 h 2654480"/>
                  <a:gd name="csX7" fmla="*/ 593463 w 1102269"/>
                  <a:gd name="csY7" fmla="*/ 2564128 h 2654480"/>
                  <a:gd name="csX8" fmla="*/ 505198 w 1102269"/>
                  <a:gd name="csY8" fmla="*/ 2565996 h 2654480"/>
                  <a:gd name="csX9" fmla="*/ 299446 w 1102269"/>
                  <a:gd name="csY9" fmla="*/ 2635914 h 2654480"/>
                  <a:gd name="csX10" fmla="*/ 231062 w 1102269"/>
                  <a:gd name="csY10" fmla="*/ 2653261 h 2654480"/>
                  <a:gd name="csX11" fmla="*/ 197237 w 1102269"/>
                  <a:gd name="csY11" fmla="*/ 2644254 h 2654480"/>
                  <a:gd name="csX12" fmla="*/ 191900 w 1102269"/>
                  <a:gd name="csY12" fmla="*/ 2611630 h 2654480"/>
                  <a:gd name="csX13" fmla="*/ 198304 w 1102269"/>
                  <a:gd name="csY13" fmla="*/ 2602356 h 2654480"/>
                  <a:gd name="csX14" fmla="*/ 338208 w 1102269"/>
                  <a:gd name="csY14" fmla="*/ 2386864 h 2654480"/>
                  <a:gd name="csX15" fmla="*/ 348015 w 1102269"/>
                  <a:gd name="csY15" fmla="*/ 2322750 h 2654480"/>
                  <a:gd name="csX16" fmla="*/ 306118 w 1102269"/>
                  <a:gd name="csY16" fmla="*/ 2147086 h 2654480"/>
                  <a:gd name="csX17" fmla="*/ 274494 w 1102269"/>
                  <a:gd name="csY17" fmla="*/ 2111593 h 2654480"/>
                  <a:gd name="csX18" fmla="*/ 106970 w 1102269"/>
                  <a:gd name="csY18" fmla="*/ 2103588 h 2654480"/>
                  <a:gd name="csX19" fmla="*/ 70143 w 1102269"/>
                  <a:gd name="csY19" fmla="*/ 2123736 h 2654480"/>
                  <a:gd name="csX20" fmla="*/ 36785 w 1102269"/>
                  <a:gd name="csY20" fmla="*/ 2135945 h 2654480"/>
                  <a:gd name="csX21" fmla="*/ 492 w 1102269"/>
                  <a:gd name="csY21" fmla="*/ 2100319 h 2654480"/>
                  <a:gd name="csX22" fmla="*/ 24042 w 1102269"/>
                  <a:gd name="csY22" fmla="*/ 1966953 h 2654480"/>
                  <a:gd name="csX23" fmla="*/ 247474 w 1102269"/>
                  <a:gd name="csY23" fmla="*/ 1407540 h 2654480"/>
                  <a:gd name="csX24" fmla="*/ 261684 w 1102269"/>
                  <a:gd name="csY24" fmla="*/ 1382254 h 2654480"/>
                  <a:gd name="csX25" fmla="*/ 179957 w 1102269"/>
                  <a:gd name="csY25" fmla="*/ 1274441 h 2654480"/>
                  <a:gd name="csX26" fmla="*/ 130454 w 1102269"/>
                  <a:gd name="csY26" fmla="*/ 1031662 h 2654480"/>
                  <a:gd name="csX27" fmla="*/ 220321 w 1102269"/>
                  <a:gd name="csY27" fmla="*/ 770602 h 2654480"/>
                  <a:gd name="csX28" fmla="*/ 274961 w 1102269"/>
                  <a:gd name="csY28" fmla="*/ 656451 h 2654480"/>
                  <a:gd name="csX29" fmla="*/ 321862 w 1102269"/>
                  <a:gd name="csY29" fmla="*/ 546370 h 2654480"/>
                  <a:gd name="csX30" fmla="*/ 277763 w 1102269"/>
                  <a:gd name="csY30" fmla="*/ 454368 h 2654480"/>
                  <a:gd name="csX31" fmla="*/ 347548 w 1102269"/>
                  <a:gd name="csY31" fmla="*/ 375110 h 2654480"/>
                  <a:gd name="csX32" fmla="*/ 438482 w 1102269"/>
                  <a:gd name="csY32" fmla="*/ 181300 h 2654480"/>
                  <a:gd name="csX33" fmla="*/ 401121 w 1102269"/>
                  <a:gd name="csY33" fmla="*/ 81559 h 2654480"/>
                  <a:gd name="csX34" fmla="*/ 399320 w 1102269"/>
                  <a:gd name="csY34" fmla="*/ 50736 h 2654480"/>
                  <a:gd name="csX35" fmla="*/ 434679 w 1102269"/>
                  <a:gd name="csY35" fmla="*/ 22916 h 2654480"/>
                  <a:gd name="csX36" fmla="*/ 539290 w 1102269"/>
                  <a:gd name="csY36" fmla="*/ 113716 h 2654480"/>
                  <a:gd name="csX37" fmla="*/ 546295 w 1102269"/>
                  <a:gd name="csY37" fmla="*/ 146874 h 2654480"/>
                  <a:gd name="csX38" fmla="*/ 549831 w 1102269"/>
                  <a:gd name="csY38" fmla="*/ 149343 h 2654480"/>
                  <a:gd name="csX39" fmla="*/ 550899 w 1102269"/>
                  <a:gd name="csY39" fmla="*/ 136066 h 2654480"/>
                  <a:gd name="csX40" fmla="*/ 608207 w 1102269"/>
                  <a:gd name="csY40" fmla="*/ 14310 h 2654480"/>
                  <a:gd name="csX41" fmla="*/ 677058 w 1102269"/>
                  <a:gd name="csY41" fmla="*/ 31389 h 2654480"/>
                  <a:gd name="csX42" fmla="*/ 658578 w 1102269"/>
                  <a:gd name="csY42" fmla="*/ 149143 h 2654480"/>
                  <a:gd name="csX43" fmla="*/ 640031 w 1102269"/>
                  <a:gd name="csY43" fmla="*/ 173294 h 2654480"/>
                  <a:gd name="csX44" fmla="*/ 730231 w 1102269"/>
                  <a:gd name="csY44" fmla="*/ 253086 h 2654480"/>
                  <a:gd name="csX45" fmla="*/ 753648 w 1102269"/>
                  <a:gd name="csY45" fmla="*/ 371240 h 2654480"/>
                  <a:gd name="csX46" fmla="*/ 827102 w 1102269"/>
                  <a:gd name="csY46" fmla="*/ 443293 h 2654480"/>
                  <a:gd name="csX47" fmla="*/ 762722 w 1102269"/>
                  <a:gd name="csY47" fmla="*/ 529023 h 2654480"/>
                  <a:gd name="csX48" fmla="*/ 769260 w 1102269"/>
                  <a:gd name="csY48" fmla="*/ 550573 h 2654480"/>
                  <a:gd name="csX49" fmla="*/ 833507 w 1102269"/>
                  <a:gd name="csY49" fmla="*/ 682537 h 2654480"/>
                  <a:gd name="csX50" fmla="*/ 908963 w 1102269"/>
                  <a:gd name="csY50" fmla="*/ 804294 h 2654480"/>
                  <a:gd name="csX51" fmla="*/ 1000097 w 1102269"/>
                  <a:gd name="csY51" fmla="*/ 1126866 h 2654480"/>
                  <a:gd name="csX52" fmla="*/ 919638 w 1102269"/>
                  <a:gd name="csY52" fmla="*/ 1385457 h 2654480"/>
                  <a:gd name="csX53" fmla="*/ 917903 w 1102269"/>
                  <a:gd name="csY53" fmla="*/ 1416413 h 2654480"/>
                  <a:gd name="csX54" fmla="*/ 1073952 w 1102269"/>
                  <a:gd name="csY54" fmla="*/ 1894900 h 2654480"/>
                  <a:gd name="csX55" fmla="*/ 1101906 w 1102269"/>
                  <a:gd name="csY55" fmla="*/ 2124737 h 2654480"/>
                  <a:gd name="csX56" fmla="*/ 1100905 w 1102269"/>
                  <a:gd name="csY56" fmla="*/ 2144351 h 2654480"/>
                  <a:gd name="csX57" fmla="*/ 1053804 w 1102269"/>
                  <a:gd name="csY57" fmla="*/ 2166768 h 2654480"/>
                  <a:gd name="csX58" fmla="*/ 1015442 w 1102269"/>
                  <a:gd name="csY58" fmla="*/ 2149622 h 2654480"/>
                  <a:gd name="csX59" fmla="*/ 825968 w 1102269"/>
                  <a:gd name="csY59" fmla="*/ 2094114 h 2654480"/>
                  <a:gd name="csX60" fmla="*/ 790342 w 1102269"/>
                  <a:gd name="csY60" fmla="*/ 2089310 h 2654480"/>
                  <a:gd name="csX61" fmla="*/ 885012 w 1102269"/>
                  <a:gd name="csY61" fmla="*/ 1354100 h 2654480"/>
                  <a:gd name="csX62" fmla="*/ 901024 w 1102269"/>
                  <a:gd name="csY62" fmla="*/ 1328148 h 2654480"/>
                  <a:gd name="csX63" fmla="*/ 954663 w 1102269"/>
                  <a:gd name="csY63" fmla="*/ 1124997 h 2654480"/>
                  <a:gd name="csX64" fmla="*/ 851721 w 1102269"/>
                  <a:gd name="csY64" fmla="*/ 801558 h 2654480"/>
                  <a:gd name="csX65" fmla="*/ 788341 w 1102269"/>
                  <a:gd name="csY65" fmla="*/ 766265 h 2654480"/>
                  <a:gd name="csX66" fmla="*/ 788007 w 1102269"/>
                  <a:gd name="csY66" fmla="*/ 809898 h 2654480"/>
                  <a:gd name="csX67" fmla="*/ 767258 w 1102269"/>
                  <a:gd name="csY67" fmla="*/ 837852 h 2654480"/>
                  <a:gd name="csX68" fmla="*/ 734434 w 1102269"/>
                  <a:gd name="csY68" fmla="*/ 827444 h 2654480"/>
                  <a:gd name="csX69" fmla="*/ 716754 w 1102269"/>
                  <a:gd name="csY69" fmla="*/ 805428 h 2654480"/>
                  <a:gd name="csX70" fmla="*/ 704279 w 1102269"/>
                  <a:gd name="csY70" fmla="*/ 789950 h 2654480"/>
                  <a:gd name="csX71" fmla="*/ 690335 w 1102269"/>
                  <a:gd name="csY71" fmla="*/ 817770 h 2654480"/>
                  <a:gd name="csX72" fmla="*/ 632159 w 1102269"/>
                  <a:gd name="csY72" fmla="*/ 817770 h 2654480"/>
                  <a:gd name="csX73" fmla="*/ 613745 w 1102269"/>
                  <a:gd name="csY73" fmla="*/ 767733 h 2654480"/>
                  <a:gd name="csX74" fmla="*/ 606473 w 1102269"/>
                  <a:gd name="csY74" fmla="*/ 734509 h 2654480"/>
                  <a:gd name="csX75" fmla="*/ 465235 w 1102269"/>
                  <a:gd name="csY75" fmla="*/ 740313 h 2654480"/>
                  <a:gd name="csX76" fmla="*/ 452159 w 1102269"/>
                  <a:gd name="csY76" fmla="*/ 774138 h 2654480"/>
                  <a:gd name="csX77" fmla="*/ 424338 w 1102269"/>
                  <a:gd name="csY77" fmla="*/ 819505 h 2654480"/>
                  <a:gd name="csX78" fmla="*/ 372834 w 1102269"/>
                  <a:gd name="csY78" fmla="*/ 813834 h 2654480"/>
                  <a:gd name="csX79" fmla="*/ 363760 w 1102269"/>
                  <a:gd name="csY79" fmla="*/ 797155 h 2654480"/>
                  <a:gd name="csX80" fmla="*/ 323731 w 1102269"/>
                  <a:gd name="csY80" fmla="*/ 808497 h 2654480"/>
                  <a:gd name="csX81" fmla="*/ 305717 w 1102269"/>
                  <a:gd name="csY81" fmla="*/ 760728 h 2654480"/>
                  <a:gd name="csX82" fmla="*/ 245740 w 1102269"/>
                  <a:gd name="csY82" fmla="*/ 813967 h 2654480"/>
                  <a:gd name="csX83" fmla="*/ 186963 w 1102269"/>
                  <a:gd name="csY83" fmla="*/ 956740 h 2654480"/>
                  <a:gd name="csX84" fmla="*/ 200640 w 1102269"/>
                  <a:gd name="csY84" fmla="*/ 1212395 h 2654480"/>
                  <a:gd name="csX85" fmla="*/ 284301 w 1102269"/>
                  <a:gd name="csY85" fmla="*/ 1340023 h 2654480"/>
                  <a:gd name="csX86" fmla="*/ 313590 w 1102269"/>
                  <a:gd name="csY86" fmla="*/ 1285249 h 2654480"/>
                  <a:gd name="csX87" fmla="*/ 313790 w 1102269"/>
                  <a:gd name="csY87" fmla="*/ 1180772 h 2654480"/>
                  <a:gd name="csX88" fmla="*/ 282100 w 1102269"/>
                  <a:gd name="csY88" fmla="*/ 863337 h 2654480"/>
                  <a:gd name="csX89" fmla="*/ 280165 w 1102269"/>
                  <a:gd name="csY89" fmla="*/ 835317 h 2654480"/>
                  <a:gd name="csX90" fmla="*/ 297978 w 1102269"/>
                  <a:gd name="csY90" fmla="*/ 816970 h 2654480"/>
                  <a:gd name="csX91" fmla="*/ 318660 w 1102269"/>
                  <a:gd name="csY91" fmla="*/ 827978 h 2654480"/>
                  <a:gd name="csX92" fmla="*/ 325532 w 1102269"/>
                  <a:gd name="csY92" fmla="*/ 848993 h 2654480"/>
                  <a:gd name="csX93" fmla="*/ 356421 w 1102269"/>
                  <a:gd name="csY93" fmla="*/ 1248355 h 2654480"/>
                  <a:gd name="csX94" fmla="*/ 356955 w 1102269"/>
                  <a:gd name="csY94" fmla="*/ 1262299 h 2654480"/>
                  <a:gd name="csX95" fmla="*/ 798215 w 1102269"/>
                  <a:gd name="csY95" fmla="*/ 1262299 h 2654480"/>
                  <a:gd name="csX96" fmla="*/ 800016 w 1102269"/>
                  <a:gd name="csY96" fmla="*/ 1237214 h 2654480"/>
                  <a:gd name="csX97" fmla="*/ 822966 w 1102269"/>
                  <a:gd name="csY97" fmla="*/ 884886 h 2654480"/>
                  <a:gd name="csX98" fmla="*/ 848852 w 1102269"/>
                  <a:gd name="csY98" fmla="*/ 850861 h 2654480"/>
                  <a:gd name="csX99" fmla="*/ 868066 w 1102269"/>
                  <a:gd name="csY99" fmla="*/ 888556 h 2654480"/>
                  <a:gd name="csX100" fmla="*/ 859060 w 1102269"/>
                  <a:gd name="csY100" fmla="*/ 1009712 h 2654480"/>
                  <a:gd name="csX101" fmla="*/ 840512 w 1102269"/>
                  <a:gd name="csY101" fmla="*/ 1257629 h 2654480"/>
                  <a:gd name="csX102" fmla="*/ 843648 w 1102269"/>
                  <a:gd name="csY102" fmla="*/ 1290586 h 2654480"/>
                  <a:gd name="csX103" fmla="*/ 884812 w 1102269"/>
                  <a:gd name="csY103" fmla="*/ 1354300 h 2654480"/>
                  <a:gd name="csX104" fmla="*/ 590194 w 1102269"/>
                  <a:gd name="csY104" fmla="*/ 285977 h 2654480"/>
                  <a:gd name="csX105" fmla="*/ 525346 w 1102269"/>
                  <a:gd name="csY105" fmla="*/ 294050 h 2654480"/>
                  <a:gd name="csX106" fmla="*/ 414064 w 1102269"/>
                  <a:gd name="csY106" fmla="*/ 363968 h 2654480"/>
                  <a:gd name="csX107" fmla="*/ 403523 w 1102269"/>
                  <a:gd name="csY107" fmla="*/ 458705 h 2654480"/>
                  <a:gd name="csX108" fmla="*/ 409727 w 1102269"/>
                  <a:gd name="csY108" fmla="*/ 483323 h 2654480"/>
                  <a:gd name="csX109" fmla="*/ 537222 w 1102269"/>
                  <a:gd name="csY109" fmla="*/ 593471 h 2654480"/>
                  <a:gd name="csX110" fmla="*/ 637229 w 1102269"/>
                  <a:gd name="csY110" fmla="*/ 559980 h 2654480"/>
                  <a:gd name="csX111" fmla="*/ 694938 w 1102269"/>
                  <a:gd name="csY111" fmla="*/ 451967 h 2654480"/>
                  <a:gd name="csX112" fmla="*/ 685465 w 1102269"/>
                  <a:gd name="csY112" fmla="*/ 387119 h 2654480"/>
                  <a:gd name="csX113" fmla="*/ 590194 w 1102269"/>
                  <a:gd name="csY113" fmla="*/ 286111 h 2654480"/>
                  <a:gd name="csX114" fmla="*/ 234531 w 1102269"/>
                  <a:gd name="csY114" fmla="*/ 1521691 h 2654480"/>
                  <a:gd name="csX115" fmla="*/ 438349 w 1102269"/>
                  <a:gd name="csY115" fmla="*/ 1514619 h 2654480"/>
                  <a:gd name="csX116" fmla="*/ 475976 w 1102269"/>
                  <a:gd name="csY116" fmla="*/ 1310735 h 2654480"/>
                  <a:gd name="csX117" fmla="*/ 366629 w 1102269"/>
                  <a:gd name="csY117" fmla="*/ 1310401 h 2654480"/>
                  <a:gd name="csX118" fmla="*/ 342944 w 1102269"/>
                  <a:gd name="csY118" fmla="*/ 1326480 h 2654480"/>
                  <a:gd name="csX119" fmla="*/ 234531 w 1102269"/>
                  <a:gd name="csY119" fmla="*/ 1521691 h 2654480"/>
                  <a:gd name="csX120" fmla="*/ 206978 w 1102269"/>
                  <a:gd name="csY120" fmla="*/ 2045678 h 2654480"/>
                  <a:gd name="csX121" fmla="*/ 331136 w 1102269"/>
                  <a:gd name="csY121" fmla="*/ 2088109 h 2654480"/>
                  <a:gd name="csX122" fmla="*/ 512670 w 1102269"/>
                  <a:gd name="csY122" fmla="*/ 2079970 h 2654480"/>
                  <a:gd name="csX123" fmla="*/ 396518 w 1102269"/>
                  <a:gd name="csY123" fmla="*/ 1932995 h 2654480"/>
                  <a:gd name="csX124" fmla="*/ 206978 w 1102269"/>
                  <a:gd name="csY124" fmla="*/ 2045678 h 2654480"/>
                  <a:gd name="csX125" fmla="*/ 571781 w 1102269"/>
                  <a:gd name="csY125" fmla="*/ 2111260 h 2654480"/>
                  <a:gd name="csX126" fmla="*/ 572982 w 1102269"/>
                  <a:gd name="csY126" fmla="*/ 2329354 h 2654480"/>
                  <a:gd name="csX127" fmla="*/ 685798 w 1102269"/>
                  <a:gd name="csY127" fmla="*/ 2329354 h 2654480"/>
                  <a:gd name="csX128" fmla="*/ 743708 w 1102269"/>
                  <a:gd name="csY128" fmla="*/ 2087309 h 2654480"/>
                  <a:gd name="csX129" fmla="*/ 571781 w 1102269"/>
                  <a:gd name="csY129" fmla="*/ 2111260 h 2654480"/>
                  <a:gd name="csX130" fmla="*/ 885012 w 1102269"/>
                  <a:gd name="csY130" fmla="*/ 1455975 h 2654480"/>
                  <a:gd name="csX131" fmla="*/ 804486 w 1102269"/>
                  <a:gd name="csY131" fmla="*/ 1560119 h 2654480"/>
                  <a:gd name="csX132" fmla="*/ 858793 w 1102269"/>
                  <a:gd name="csY132" fmla="*/ 1695419 h 2654480"/>
                  <a:gd name="csX133" fmla="*/ 967406 w 1102269"/>
                  <a:gd name="csY133" fmla="*/ 1717636 h 2654480"/>
                  <a:gd name="csX134" fmla="*/ 985020 w 1102269"/>
                  <a:gd name="csY134" fmla="*/ 1713299 h 2654480"/>
                  <a:gd name="csX135" fmla="*/ 885012 w 1102269"/>
                  <a:gd name="csY135" fmla="*/ 1455909 h 2654480"/>
                  <a:gd name="csX136" fmla="*/ 398853 w 1102269"/>
                  <a:gd name="csY136" fmla="*/ 2335626 h 2654480"/>
                  <a:gd name="csX137" fmla="*/ 523745 w 1102269"/>
                  <a:gd name="csY137" fmla="*/ 2329888 h 2654480"/>
                  <a:gd name="csX138" fmla="*/ 523745 w 1102269"/>
                  <a:gd name="csY138" fmla="*/ 2125270 h 2654480"/>
                  <a:gd name="csX139" fmla="*/ 354086 w 1102269"/>
                  <a:gd name="csY139" fmla="*/ 2143550 h 2654480"/>
                  <a:gd name="csX140" fmla="*/ 390847 w 1102269"/>
                  <a:gd name="csY140" fmla="*/ 2309206 h 2654480"/>
                  <a:gd name="csX141" fmla="*/ 398853 w 1102269"/>
                  <a:gd name="csY141" fmla="*/ 2335626 h 2654480"/>
                  <a:gd name="csX142" fmla="*/ 486584 w 1102269"/>
                  <a:gd name="csY142" fmla="*/ 1748859 h 2654480"/>
                  <a:gd name="csX143" fmla="*/ 565576 w 1102269"/>
                  <a:gd name="csY143" fmla="*/ 1803699 h 2654480"/>
                  <a:gd name="csX144" fmla="*/ 621217 w 1102269"/>
                  <a:gd name="csY144" fmla="*/ 1711965 h 2654480"/>
                  <a:gd name="csX145" fmla="*/ 552500 w 1102269"/>
                  <a:gd name="csY145" fmla="*/ 1663929 h 2654480"/>
                  <a:gd name="csX146" fmla="*/ 486584 w 1102269"/>
                  <a:gd name="csY146" fmla="*/ 1748792 h 2654480"/>
                  <a:gd name="csX147" fmla="*/ 865064 w 1102269"/>
                  <a:gd name="csY147" fmla="*/ 1846998 h 2654480"/>
                  <a:gd name="csX148" fmla="*/ 810023 w 1102269"/>
                  <a:gd name="csY148" fmla="*/ 1902973 h 2654480"/>
                  <a:gd name="csX149" fmla="*/ 855724 w 1102269"/>
                  <a:gd name="csY149" fmla="*/ 1956746 h 2654480"/>
                  <a:gd name="csX150" fmla="*/ 912766 w 1102269"/>
                  <a:gd name="csY150" fmla="*/ 1899370 h 2654480"/>
                  <a:gd name="csX151" fmla="*/ 865064 w 1102269"/>
                  <a:gd name="csY151" fmla="*/ 1846931 h 2654480"/>
                  <a:gd name="csX152" fmla="*/ 125651 w 1102269"/>
                  <a:gd name="csY152" fmla="*/ 1787487 h 2654480"/>
                  <a:gd name="csX153" fmla="*/ 238534 w 1102269"/>
                  <a:gd name="csY153" fmla="*/ 1781349 h 2654480"/>
                  <a:gd name="csX154" fmla="*/ 230261 w 1102269"/>
                  <a:gd name="csY154" fmla="*/ 1726175 h 2654480"/>
                  <a:gd name="csX155" fmla="*/ 157141 w 1102269"/>
                  <a:gd name="csY155" fmla="*/ 1720638 h 2654480"/>
                  <a:gd name="csX156" fmla="*/ 145399 w 1102269"/>
                  <a:gd name="csY156" fmla="*/ 1731512 h 2654480"/>
                  <a:gd name="csX157" fmla="*/ 125584 w 1102269"/>
                  <a:gd name="csY157" fmla="*/ 1787554 h 2654480"/>
                  <a:gd name="csX158" fmla="*/ 483782 w 1102269"/>
                  <a:gd name="csY158" fmla="*/ 632100 h 2654480"/>
                  <a:gd name="csX159" fmla="*/ 475643 w 1102269"/>
                  <a:gd name="csY159" fmla="*/ 695213 h 2654480"/>
                  <a:gd name="csX160" fmla="*/ 600668 w 1102269"/>
                  <a:gd name="csY160" fmla="*/ 691143 h 2654480"/>
                  <a:gd name="csX161" fmla="*/ 600668 w 1102269"/>
                  <a:gd name="csY161" fmla="*/ 642040 h 2654480"/>
                  <a:gd name="csX162" fmla="*/ 483782 w 1102269"/>
                  <a:gd name="csY162" fmla="*/ 632033 h 2654480"/>
                  <a:gd name="csX163" fmla="*/ 709215 w 1102269"/>
                  <a:gd name="csY163" fmla="*/ 340884 h 2654480"/>
                  <a:gd name="csX164" fmla="*/ 625487 w 1102269"/>
                  <a:gd name="csY164" fmla="*/ 220195 h 2654480"/>
                  <a:gd name="csX165" fmla="*/ 618148 w 1102269"/>
                  <a:gd name="csY165" fmla="*/ 246214 h 2654480"/>
                  <a:gd name="csX166" fmla="*/ 709215 w 1102269"/>
                  <a:gd name="csY166" fmla="*/ 340884 h 2654480"/>
                  <a:gd name="csX167" fmla="*/ 705880 w 1102269"/>
                  <a:gd name="csY167" fmla="*/ 1312136 h 2654480"/>
                  <a:gd name="csX168" fmla="*/ 750312 w 1102269"/>
                  <a:gd name="csY168" fmla="*/ 1353233 h 2654480"/>
                  <a:gd name="csX169" fmla="*/ 809223 w 1102269"/>
                  <a:gd name="csY169" fmla="*/ 1315338 h 2654480"/>
                  <a:gd name="csX170" fmla="*/ 705813 w 1102269"/>
                  <a:gd name="csY170" fmla="*/ 1312136 h 2654480"/>
                  <a:gd name="csX171" fmla="*/ 482381 w 1102269"/>
                  <a:gd name="csY171" fmla="*/ 217526 h 2654480"/>
                  <a:gd name="csX172" fmla="*/ 400854 w 1102269"/>
                  <a:gd name="csY172" fmla="*/ 307793 h 2654480"/>
                  <a:gd name="csX173" fmla="*/ 480380 w 1102269"/>
                  <a:gd name="csY173" fmla="*/ 254687 h 2654480"/>
                  <a:gd name="csX174" fmla="*/ 482381 w 1102269"/>
                  <a:gd name="csY174" fmla="*/ 217526 h 2654480"/>
                  <a:gd name="csX175" fmla="*/ 592529 w 1102269"/>
                  <a:gd name="csY175" fmla="*/ 146474 h 2654480"/>
                  <a:gd name="csX176" fmla="*/ 634493 w 1102269"/>
                  <a:gd name="csY176" fmla="*/ 50403 h 2654480"/>
                  <a:gd name="csX177" fmla="*/ 592529 w 1102269"/>
                  <a:gd name="csY177" fmla="*/ 146474 h 2654480"/>
                  <a:gd name="csX178" fmla="*/ 353686 w 1102269"/>
                  <a:gd name="csY178" fmla="*/ 425213 h 2654480"/>
                  <a:gd name="csX179" fmla="*/ 323197 w 1102269"/>
                  <a:gd name="csY179" fmla="*/ 455102 h 2654480"/>
                  <a:gd name="csX180" fmla="*/ 326799 w 1102269"/>
                  <a:gd name="csY180" fmla="*/ 497734 h 2654480"/>
                  <a:gd name="csX181" fmla="*/ 367430 w 1102269"/>
                  <a:gd name="csY181" fmla="*/ 499201 h 2654480"/>
                  <a:gd name="csX182" fmla="*/ 357422 w 1102269"/>
                  <a:gd name="csY182" fmla="*/ 437556 h 2654480"/>
                  <a:gd name="csX183" fmla="*/ 353686 w 1102269"/>
                  <a:gd name="csY183" fmla="*/ 425213 h 2654480"/>
                  <a:gd name="csX184" fmla="*/ 497125 w 1102269"/>
                  <a:gd name="csY184" fmla="*/ 164154 h 2654480"/>
                  <a:gd name="csX185" fmla="*/ 446354 w 1102269"/>
                  <a:gd name="csY185" fmla="*/ 74688 h 2654480"/>
                  <a:gd name="csX186" fmla="*/ 497125 w 1102269"/>
                  <a:gd name="csY186" fmla="*/ 164154 h 2654480"/>
                  <a:gd name="csX187" fmla="*/ 733367 w 1102269"/>
                  <a:gd name="csY187" fmla="*/ 488260 h 2654480"/>
                  <a:gd name="csX188" fmla="*/ 783537 w 1102269"/>
                  <a:gd name="csY188" fmla="*/ 449364 h 2654480"/>
                  <a:gd name="csX189" fmla="*/ 747444 w 1102269"/>
                  <a:gd name="csY189" fmla="*/ 420210 h 2654480"/>
                  <a:gd name="csX190" fmla="*/ 733367 w 1102269"/>
                  <a:gd name="csY190" fmla="*/ 488260 h 2654480"/>
                  <a:gd name="csX191" fmla="*/ 526814 w 1102269"/>
                  <a:gd name="csY191" fmla="*/ 245881 h 2654480"/>
                  <a:gd name="csX192" fmla="*/ 576184 w 1102269"/>
                  <a:gd name="csY192" fmla="*/ 225599 h 2654480"/>
                  <a:gd name="csX193" fmla="*/ 562040 w 1102269"/>
                  <a:gd name="csY193" fmla="*/ 202315 h 2654480"/>
                  <a:gd name="csX194" fmla="*/ 530016 w 1102269"/>
                  <a:gd name="csY194" fmla="*/ 222263 h 2654480"/>
                  <a:gd name="csX195" fmla="*/ 526814 w 1102269"/>
                  <a:gd name="csY195" fmla="*/ 245881 h 26544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</a:cxnLst>
                <a:rect l="l" t="t" r="r" b="b"/>
                <a:pathLst>
                  <a:path w="1102269" h="2654480">
                    <a:moveTo>
                      <a:pt x="790542" y="2089244"/>
                    </a:moveTo>
                    <a:cubicBezTo>
                      <a:pt x="770327" y="2172772"/>
                      <a:pt x="751313" y="2252364"/>
                      <a:pt x="731365" y="2331756"/>
                    </a:cubicBezTo>
                    <a:cubicBezTo>
                      <a:pt x="728296" y="2343899"/>
                      <a:pt x="729564" y="2353839"/>
                      <a:pt x="735702" y="2363847"/>
                    </a:cubicBezTo>
                    <a:cubicBezTo>
                      <a:pt x="746576" y="2381393"/>
                      <a:pt x="756918" y="2399340"/>
                      <a:pt x="768926" y="2416085"/>
                    </a:cubicBezTo>
                    <a:cubicBezTo>
                      <a:pt x="806154" y="2468124"/>
                      <a:pt x="844449" y="2519429"/>
                      <a:pt x="881343" y="2571667"/>
                    </a:cubicBezTo>
                    <a:cubicBezTo>
                      <a:pt x="887881" y="2580940"/>
                      <a:pt x="894219" y="2594017"/>
                      <a:pt x="892951" y="2604425"/>
                    </a:cubicBezTo>
                    <a:cubicBezTo>
                      <a:pt x="889949" y="2628776"/>
                      <a:pt x="874738" y="2637516"/>
                      <a:pt x="850053" y="2631244"/>
                    </a:cubicBezTo>
                    <a:cubicBezTo>
                      <a:pt x="764390" y="2609428"/>
                      <a:pt x="678659" y="2587679"/>
                      <a:pt x="593463" y="2564128"/>
                    </a:cubicBezTo>
                    <a:cubicBezTo>
                      <a:pt x="563107" y="2555722"/>
                      <a:pt x="534953" y="2555455"/>
                      <a:pt x="505198" y="2565996"/>
                    </a:cubicBezTo>
                    <a:cubicBezTo>
                      <a:pt x="436947" y="2590214"/>
                      <a:pt x="368297" y="2613298"/>
                      <a:pt x="299446" y="2635914"/>
                    </a:cubicBezTo>
                    <a:cubicBezTo>
                      <a:pt x="277163" y="2643253"/>
                      <a:pt x="253879" y="2647457"/>
                      <a:pt x="231062" y="2653261"/>
                    </a:cubicBezTo>
                    <a:cubicBezTo>
                      <a:pt x="218052" y="2656530"/>
                      <a:pt x="207178" y="2653127"/>
                      <a:pt x="197237" y="2644254"/>
                    </a:cubicBezTo>
                    <a:cubicBezTo>
                      <a:pt x="186429" y="2634580"/>
                      <a:pt x="184428" y="2623972"/>
                      <a:pt x="191900" y="2611630"/>
                    </a:cubicBezTo>
                    <a:cubicBezTo>
                      <a:pt x="193834" y="2608427"/>
                      <a:pt x="196303" y="2605492"/>
                      <a:pt x="198304" y="2602356"/>
                    </a:cubicBezTo>
                    <a:cubicBezTo>
                      <a:pt x="244939" y="2530503"/>
                      <a:pt x="291373" y="2458517"/>
                      <a:pt x="338208" y="2386864"/>
                    </a:cubicBezTo>
                    <a:cubicBezTo>
                      <a:pt x="351351" y="2366716"/>
                      <a:pt x="354420" y="2346768"/>
                      <a:pt x="348015" y="2322750"/>
                    </a:cubicBezTo>
                    <a:cubicBezTo>
                      <a:pt x="332470" y="2264640"/>
                      <a:pt x="318927" y="2205930"/>
                      <a:pt x="306118" y="2147086"/>
                    </a:cubicBezTo>
                    <a:cubicBezTo>
                      <a:pt x="301981" y="2127939"/>
                      <a:pt x="290639" y="2119666"/>
                      <a:pt x="274494" y="2111593"/>
                    </a:cubicBezTo>
                    <a:cubicBezTo>
                      <a:pt x="219520" y="2084240"/>
                      <a:pt x="163545" y="2085241"/>
                      <a:pt x="106970" y="2103588"/>
                    </a:cubicBezTo>
                    <a:cubicBezTo>
                      <a:pt x="93894" y="2107857"/>
                      <a:pt x="82752" y="2117731"/>
                      <a:pt x="70143" y="2123736"/>
                    </a:cubicBezTo>
                    <a:cubicBezTo>
                      <a:pt x="59468" y="2128806"/>
                      <a:pt x="47993" y="2132209"/>
                      <a:pt x="36785" y="2135945"/>
                    </a:cubicBezTo>
                    <a:cubicBezTo>
                      <a:pt x="10966" y="2144618"/>
                      <a:pt x="-2844" y="2121401"/>
                      <a:pt x="492" y="2100319"/>
                    </a:cubicBezTo>
                    <a:cubicBezTo>
                      <a:pt x="7630" y="2055752"/>
                      <a:pt x="12767" y="2010519"/>
                      <a:pt x="24042" y="1966953"/>
                    </a:cubicBezTo>
                    <a:cubicBezTo>
                      <a:pt x="74546" y="1771075"/>
                      <a:pt x="145399" y="1583003"/>
                      <a:pt x="247474" y="1407540"/>
                    </a:cubicBezTo>
                    <a:cubicBezTo>
                      <a:pt x="252211" y="1399400"/>
                      <a:pt x="256681" y="1391194"/>
                      <a:pt x="261684" y="1382254"/>
                    </a:cubicBezTo>
                    <a:cubicBezTo>
                      <a:pt x="228794" y="1350164"/>
                      <a:pt x="201507" y="1314537"/>
                      <a:pt x="179957" y="1274441"/>
                    </a:cubicBezTo>
                    <a:cubicBezTo>
                      <a:pt x="139127" y="1198385"/>
                      <a:pt x="123516" y="1117525"/>
                      <a:pt x="130454" y="1031662"/>
                    </a:cubicBezTo>
                    <a:cubicBezTo>
                      <a:pt x="138127" y="936858"/>
                      <a:pt x="165547" y="849927"/>
                      <a:pt x="220321" y="770602"/>
                    </a:cubicBezTo>
                    <a:cubicBezTo>
                      <a:pt x="244005" y="736310"/>
                      <a:pt x="257682" y="695013"/>
                      <a:pt x="274961" y="656451"/>
                    </a:cubicBezTo>
                    <a:cubicBezTo>
                      <a:pt x="291106" y="620491"/>
                      <a:pt x="305917" y="583931"/>
                      <a:pt x="321862" y="546370"/>
                    </a:cubicBezTo>
                    <a:cubicBezTo>
                      <a:pt x="283300" y="526288"/>
                      <a:pt x="270091" y="495198"/>
                      <a:pt x="277763" y="454368"/>
                    </a:cubicBezTo>
                    <a:cubicBezTo>
                      <a:pt x="285302" y="414405"/>
                      <a:pt x="311788" y="390721"/>
                      <a:pt x="347548" y="375110"/>
                    </a:cubicBezTo>
                    <a:cubicBezTo>
                      <a:pt x="344479" y="294717"/>
                      <a:pt x="370298" y="228535"/>
                      <a:pt x="438482" y="181300"/>
                    </a:cubicBezTo>
                    <a:cubicBezTo>
                      <a:pt x="414464" y="151945"/>
                      <a:pt x="407726" y="116719"/>
                      <a:pt x="401121" y="81559"/>
                    </a:cubicBezTo>
                    <a:cubicBezTo>
                      <a:pt x="399253" y="71485"/>
                      <a:pt x="398252" y="60811"/>
                      <a:pt x="399320" y="50736"/>
                    </a:cubicBezTo>
                    <a:cubicBezTo>
                      <a:pt x="401321" y="31322"/>
                      <a:pt x="415131" y="20648"/>
                      <a:pt x="434679" y="22916"/>
                    </a:cubicBezTo>
                    <a:cubicBezTo>
                      <a:pt x="491788" y="29521"/>
                      <a:pt x="523678" y="54206"/>
                      <a:pt x="539290" y="113716"/>
                    </a:cubicBezTo>
                    <a:cubicBezTo>
                      <a:pt x="542159" y="124591"/>
                      <a:pt x="543893" y="135799"/>
                      <a:pt x="546295" y="146874"/>
                    </a:cubicBezTo>
                    <a:cubicBezTo>
                      <a:pt x="546428" y="147541"/>
                      <a:pt x="547696" y="147942"/>
                      <a:pt x="549831" y="149343"/>
                    </a:cubicBezTo>
                    <a:cubicBezTo>
                      <a:pt x="550231" y="144406"/>
                      <a:pt x="550899" y="140203"/>
                      <a:pt x="550899" y="136066"/>
                    </a:cubicBezTo>
                    <a:cubicBezTo>
                      <a:pt x="551165" y="86630"/>
                      <a:pt x="573849" y="47401"/>
                      <a:pt x="608207" y="14310"/>
                    </a:cubicBezTo>
                    <a:cubicBezTo>
                      <a:pt x="633559" y="-10175"/>
                      <a:pt x="664716" y="-2436"/>
                      <a:pt x="677058" y="31389"/>
                    </a:cubicBezTo>
                    <a:cubicBezTo>
                      <a:pt x="692470" y="73687"/>
                      <a:pt x="683863" y="112916"/>
                      <a:pt x="658578" y="149143"/>
                    </a:cubicBezTo>
                    <a:cubicBezTo>
                      <a:pt x="653307" y="156681"/>
                      <a:pt x="647370" y="163820"/>
                      <a:pt x="640031" y="173294"/>
                    </a:cubicBezTo>
                    <a:cubicBezTo>
                      <a:pt x="681395" y="188705"/>
                      <a:pt x="708682" y="217526"/>
                      <a:pt x="730231" y="253086"/>
                    </a:cubicBezTo>
                    <a:cubicBezTo>
                      <a:pt x="752247" y="289380"/>
                      <a:pt x="755116" y="329342"/>
                      <a:pt x="753648" y="371240"/>
                    </a:cubicBezTo>
                    <a:cubicBezTo>
                      <a:pt x="793811" y="380914"/>
                      <a:pt x="826035" y="399661"/>
                      <a:pt x="827102" y="443293"/>
                    </a:cubicBezTo>
                    <a:cubicBezTo>
                      <a:pt x="828103" y="485458"/>
                      <a:pt x="802618" y="512878"/>
                      <a:pt x="762722" y="529023"/>
                    </a:cubicBezTo>
                    <a:cubicBezTo>
                      <a:pt x="765057" y="536963"/>
                      <a:pt x="766191" y="544235"/>
                      <a:pt x="769260" y="550573"/>
                    </a:cubicBezTo>
                    <a:cubicBezTo>
                      <a:pt x="790342" y="594672"/>
                      <a:pt x="811024" y="639105"/>
                      <a:pt x="833507" y="682537"/>
                    </a:cubicBezTo>
                    <a:cubicBezTo>
                      <a:pt x="855457" y="724968"/>
                      <a:pt x="880475" y="765332"/>
                      <a:pt x="908963" y="804294"/>
                    </a:cubicBezTo>
                    <a:cubicBezTo>
                      <a:pt x="978815" y="899831"/>
                      <a:pt x="1005368" y="1009379"/>
                      <a:pt x="1000097" y="1126866"/>
                    </a:cubicBezTo>
                    <a:cubicBezTo>
                      <a:pt x="995894" y="1220001"/>
                      <a:pt x="969541" y="1306532"/>
                      <a:pt x="919638" y="1385457"/>
                    </a:cubicBezTo>
                    <a:cubicBezTo>
                      <a:pt x="912766" y="1396265"/>
                      <a:pt x="911632" y="1404871"/>
                      <a:pt x="917903" y="1416413"/>
                    </a:cubicBezTo>
                    <a:cubicBezTo>
                      <a:pt x="999030" y="1566390"/>
                      <a:pt x="1044930" y="1728177"/>
                      <a:pt x="1073952" y="1894900"/>
                    </a:cubicBezTo>
                    <a:cubicBezTo>
                      <a:pt x="1087162" y="1970823"/>
                      <a:pt x="1092966" y="2048013"/>
                      <a:pt x="1101906" y="2124737"/>
                    </a:cubicBezTo>
                    <a:cubicBezTo>
                      <a:pt x="1102640" y="2131141"/>
                      <a:pt x="1102239" y="2138013"/>
                      <a:pt x="1100905" y="2144351"/>
                    </a:cubicBezTo>
                    <a:cubicBezTo>
                      <a:pt x="1095902" y="2168636"/>
                      <a:pt x="1076420" y="2177642"/>
                      <a:pt x="1053804" y="2166768"/>
                    </a:cubicBezTo>
                    <a:cubicBezTo>
                      <a:pt x="1041194" y="2160697"/>
                      <a:pt x="1028785" y="2153691"/>
                      <a:pt x="1015442" y="2149622"/>
                    </a:cubicBezTo>
                    <a:cubicBezTo>
                      <a:pt x="952462" y="2130541"/>
                      <a:pt x="889282" y="2112127"/>
                      <a:pt x="825968" y="2094114"/>
                    </a:cubicBezTo>
                    <a:cubicBezTo>
                      <a:pt x="815427" y="2091112"/>
                      <a:pt x="803952" y="2091045"/>
                      <a:pt x="790342" y="2089310"/>
                    </a:cubicBezTo>
                    <a:close/>
                    <a:moveTo>
                      <a:pt x="885012" y="1354100"/>
                    </a:moveTo>
                    <a:cubicBezTo>
                      <a:pt x="891550" y="1343492"/>
                      <a:pt x="896888" y="1336154"/>
                      <a:pt x="901024" y="1328148"/>
                    </a:cubicBezTo>
                    <a:cubicBezTo>
                      <a:pt x="933715" y="1264367"/>
                      <a:pt x="951861" y="1196650"/>
                      <a:pt x="954663" y="1124997"/>
                    </a:cubicBezTo>
                    <a:cubicBezTo>
                      <a:pt x="959467" y="1004775"/>
                      <a:pt x="928778" y="895961"/>
                      <a:pt x="851721" y="801558"/>
                    </a:cubicBezTo>
                    <a:cubicBezTo>
                      <a:pt x="835442" y="781610"/>
                      <a:pt x="815827" y="770135"/>
                      <a:pt x="788341" y="766265"/>
                    </a:cubicBezTo>
                    <a:cubicBezTo>
                      <a:pt x="788341" y="781810"/>
                      <a:pt x="789541" y="796021"/>
                      <a:pt x="788007" y="809898"/>
                    </a:cubicBezTo>
                    <a:cubicBezTo>
                      <a:pt x="786606" y="822374"/>
                      <a:pt x="780401" y="833048"/>
                      <a:pt x="767258" y="837852"/>
                    </a:cubicBezTo>
                    <a:cubicBezTo>
                      <a:pt x="753515" y="842922"/>
                      <a:pt x="743307" y="836251"/>
                      <a:pt x="734434" y="827444"/>
                    </a:cubicBezTo>
                    <a:cubicBezTo>
                      <a:pt x="727829" y="820839"/>
                      <a:pt x="722625" y="812833"/>
                      <a:pt x="716754" y="805428"/>
                    </a:cubicBezTo>
                    <a:cubicBezTo>
                      <a:pt x="713085" y="800758"/>
                      <a:pt x="709282" y="796154"/>
                      <a:pt x="704279" y="789950"/>
                    </a:cubicBezTo>
                    <a:cubicBezTo>
                      <a:pt x="698674" y="801225"/>
                      <a:pt x="695272" y="809965"/>
                      <a:pt x="690335" y="817770"/>
                    </a:cubicBezTo>
                    <a:cubicBezTo>
                      <a:pt x="673856" y="843923"/>
                      <a:pt x="647370" y="844590"/>
                      <a:pt x="632159" y="817770"/>
                    </a:cubicBezTo>
                    <a:cubicBezTo>
                      <a:pt x="623552" y="802492"/>
                      <a:pt x="619149" y="784679"/>
                      <a:pt x="613745" y="767733"/>
                    </a:cubicBezTo>
                    <a:cubicBezTo>
                      <a:pt x="610476" y="757459"/>
                      <a:pt x="609075" y="746584"/>
                      <a:pt x="606473" y="734509"/>
                    </a:cubicBezTo>
                    <a:cubicBezTo>
                      <a:pt x="558104" y="754257"/>
                      <a:pt x="511669" y="750721"/>
                      <a:pt x="465235" y="740313"/>
                    </a:cubicBezTo>
                    <a:cubicBezTo>
                      <a:pt x="460298" y="753323"/>
                      <a:pt x="457363" y="764331"/>
                      <a:pt x="452159" y="774138"/>
                    </a:cubicBezTo>
                    <a:cubicBezTo>
                      <a:pt x="443819" y="789816"/>
                      <a:pt x="435947" y="806362"/>
                      <a:pt x="424338" y="819505"/>
                    </a:cubicBezTo>
                    <a:cubicBezTo>
                      <a:pt x="407526" y="838519"/>
                      <a:pt x="386043" y="835116"/>
                      <a:pt x="372834" y="813834"/>
                    </a:cubicBezTo>
                    <a:cubicBezTo>
                      <a:pt x="369565" y="808630"/>
                      <a:pt x="366962" y="803026"/>
                      <a:pt x="363760" y="797155"/>
                    </a:cubicBezTo>
                    <a:cubicBezTo>
                      <a:pt x="350550" y="806028"/>
                      <a:pt x="339675" y="816102"/>
                      <a:pt x="323731" y="808497"/>
                    </a:cubicBezTo>
                    <a:cubicBezTo>
                      <a:pt x="303716" y="798956"/>
                      <a:pt x="308386" y="779142"/>
                      <a:pt x="305717" y="760728"/>
                    </a:cubicBezTo>
                    <a:cubicBezTo>
                      <a:pt x="280565" y="775472"/>
                      <a:pt x="260484" y="790884"/>
                      <a:pt x="245740" y="813967"/>
                    </a:cubicBezTo>
                    <a:cubicBezTo>
                      <a:pt x="217518" y="858200"/>
                      <a:pt x="197237" y="905368"/>
                      <a:pt x="186963" y="956740"/>
                    </a:cubicBezTo>
                    <a:cubicBezTo>
                      <a:pt x="169683" y="1043070"/>
                      <a:pt x="166547" y="1128800"/>
                      <a:pt x="200640" y="1212395"/>
                    </a:cubicBezTo>
                    <a:cubicBezTo>
                      <a:pt x="219920" y="1259697"/>
                      <a:pt x="245673" y="1302862"/>
                      <a:pt x="284301" y="1340023"/>
                    </a:cubicBezTo>
                    <a:cubicBezTo>
                      <a:pt x="295176" y="1320876"/>
                      <a:pt x="313256" y="1307933"/>
                      <a:pt x="313590" y="1285249"/>
                    </a:cubicBezTo>
                    <a:cubicBezTo>
                      <a:pt x="314124" y="1250423"/>
                      <a:pt x="316792" y="1215331"/>
                      <a:pt x="313790" y="1180772"/>
                    </a:cubicBezTo>
                    <a:cubicBezTo>
                      <a:pt x="304450" y="1074827"/>
                      <a:pt x="292774" y="969149"/>
                      <a:pt x="282100" y="863337"/>
                    </a:cubicBezTo>
                    <a:cubicBezTo>
                      <a:pt x="281166" y="853997"/>
                      <a:pt x="279698" y="844590"/>
                      <a:pt x="280165" y="835317"/>
                    </a:cubicBezTo>
                    <a:cubicBezTo>
                      <a:pt x="280632" y="824642"/>
                      <a:pt x="287771" y="816569"/>
                      <a:pt x="297978" y="816970"/>
                    </a:cubicBezTo>
                    <a:cubicBezTo>
                      <a:pt x="305183" y="817237"/>
                      <a:pt x="313790" y="822374"/>
                      <a:pt x="318660" y="827978"/>
                    </a:cubicBezTo>
                    <a:cubicBezTo>
                      <a:pt x="323130" y="833115"/>
                      <a:pt x="324531" y="841721"/>
                      <a:pt x="325532" y="848993"/>
                    </a:cubicBezTo>
                    <a:cubicBezTo>
                      <a:pt x="343478" y="981491"/>
                      <a:pt x="361625" y="1113989"/>
                      <a:pt x="356421" y="1248355"/>
                    </a:cubicBezTo>
                    <a:cubicBezTo>
                      <a:pt x="356221" y="1252892"/>
                      <a:pt x="356755" y="1257429"/>
                      <a:pt x="356955" y="1262299"/>
                    </a:cubicBezTo>
                    <a:lnTo>
                      <a:pt x="798215" y="1262299"/>
                    </a:lnTo>
                    <a:cubicBezTo>
                      <a:pt x="798949" y="1251958"/>
                      <a:pt x="799549" y="1244552"/>
                      <a:pt x="800016" y="1237214"/>
                    </a:cubicBezTo>
                    <a:cubicBezTo>
                      <a:pt x="807622" y="1119794"/>
                      <a:pt x="815094" y="1002307"/>
                      <a:pt x="822966" y="884886"/>
                    </a:cubicBezTo>
                    <a:cubicBezTo>
                      <a:pt x="824501" y="861669"/>
                      <a:pt x="834241" y="849861"/>
                      <a:pt x="848852" y="850861"/>
                    </a:cubicBezTo>
                    <a:cubicBezTo>
                      <a:pt x="863396" y="851862"/>
                      <a:pt x="869734" y="863204"/>
                      <a:pt x="868066" y="888556"/>
                    </a:cubicBezTo>
                    <a:cubicBezTo>
                      <a:pt x="865464" y="928986"/>
                      <a:pt x="862128" y="969349"/>
                      <a:pt x="859060" y="1009712"/>
                    </a:cubicBezTo>
                    <a:cubicBezTo>
                      <a:pt x="852788" y="1092373"/>
                      <a:pt x="846384" y="1174968"/>
                      <a:pt x="840512" y="1257629"/>
                    </a:cubicBezTo>
                    <a:cubicBezTo>
                      <a:pt x="839712" y="1268637"/>
                      <a:pt x="838845" y="1281513"/>
                      <a:pt x="843648" y="1290586"/>
                    </a:cubicBezTo>
                    <a:cubicBezTo>
                      <a:pt x="854923" y="1311802"/>
                      <a:pt x="869601" y="1331283"/>
                      <a:pt x="884812" y="1354300"/>
                    </a:cubicBezTo>
                    <a:close/>
                    <a:moveTo>
                      <a:pt x="590194" y="285977"/>
                    </a:moveTo>
                    <a:cubicBezTo>
                      <a:pt x="566043" y="288979"/>
                      <a:pt x="545694" y="291448"/>
                      <a:pt x="525346" y="294050"/>
                    </a:cubicBezTo>
                    <a:cubicBezTo>
                      <a:pt x="477511" y="300188"/>
                      <a:pt x="441951" y="325873"/>
                      <a:pt x="414064" y="363968"/>
                    </a:cubicBezTo>
                    <a:cubicBezTo>
                      <a:pt x="392314" y="393590"/>
                      <a:pt x="396184" y="425947"/>
                      <a:pt x="403523" y="458705"/>
                    </a:cubicBezTo>
                    <a:cubicBezTo>
                      <a:pt x="405391" y="466978"/>
                      <a:pt x="407859" y="475050"/>
                      <a:pt x="409727" y="483323"/>
                    </a:cubicBezTo>
                    <a:cubicBezTo>
                      <a:pt x="424805" y="551774"/>
                      <a:pt x="472841" y="582263"/>
                      <a:pt x="537222" y="593471"/>
                    </a:cubicBezTo>
                    <a:cubicBezTo>
                      <a:pt x="576384" y="600276"/>
                      <a:pt x="609542" y="588067"/>
                      <a:pt x="637229" y="559980"/>
                    </a:cubicBezTo>
                    <a:cubicBezTo>
                      <a:pt x="667118" y="529624"/>
                      <a:pt x="684664" y="493130"/>
                      <a:pt x="694938" y="451967"/>
                    </a:cubicBezTo>
                    <a:cubicBezTo>
                      <a:pt x="700876" y="428216"/>
                      <a:pt x="698007" y="406800"/>
                      <a:pt x="685465" y="387119"/>
                    </a:cubicBezTo>
                    <a:cubicBezTo>
                      <a:pt x="659445" y="346288"/>
                      <a:pt x="627288" y="311129"/>
                      <a:pt x="590194" y="286111"/>
                    </a:cubicBezTo>
                    <a:close/>
                    <a:moveTo>
                      <a:pt x="234531" y="1521691"/>
                    </a:moveTo>
                    <a:cubicBezTo>
                      <a:pt x="281900" y="1564189"/>
                      <a:pt x="376302" y="1570660"/>
                      <a:pt x="438349" y="1514619"/>
                    </a:cubicBezTo>
                    <a:cubicBezTo>
                      <a:pt x="495925" y="1462580"/>
                      <a:pt x="513337" y="1372914"/>
                      <a:pt x="475976" y="1310735"/>
                    </a:cubicBezTo>
                    <a:cubicBezTo>
                      <a:pt x="440017" y="1310735"/>
                      <a:pt x="403323" y="1311335"/>
                      <a:pt x="366629" y="1310401"/>
                    </a:cubicBezTo>
                    <a:cubicBezTo>
                      <a:pt x="353686" y="1310068"/>
                      <a:pt x="348149" y="1317139"/>
                      <a:pt x="342944" y="1326480"/>
                    </a:cubicBezTo>
                    <a:cubicBezTo>
                      <a:pt x="306918" y="1391461"/>
                      <a:pt x="270825" y="1456376"/>
                      <a:pt x="234531" y="1521691"/>
                    </a:cubicBezTo>
                    <a:close/>
                    <a:moveTo>
                      <a:pt x="206978" y="2045678"/>
                    </a:moveTo>
                    <a:cubicBezTo>
                      <a:pt x="252211" y="2049347"/>
                      <a:pt x="290973" y="2070563"/>
                      <a:pt x="331136" y="2088109"/>
                    </a:cubicBezTo>
                    <a:cubicBezTo>
                      <a:pt x="393249" y="2115263"/>
                      <a:pt x="453360" y="2101653"/>
                      <a:pt x="512670" y="2079970"/>
                    </a:cubicBezTo>
                    <a:cubicBezTo>
                      <a:pt x="510135" y="2006049"/>
                      <a:pt x="460298" y="1944203"/>
                      <a:pt x="396518" y="1932995"/>
                    </a:cubicBezTo>
                    <a:cubicBezTo>
                      <a:pt x="319794" y="1919451"/>
                      <a:pt x="235865" y="1968554"/>
                      <a:pt x="206978" y="2045678"/>
                    </a:cubicBezTo>
                    <a:close/>
                    <a:moveTo>
                      <a:pt x="571781" y="2111260"/>
                    </a:moveTo>
                    <a:cubicBezTo>
                      <a:pt x="573849" y="2184781"/>
                      <a:pt x="564175" y="2256434"/>
                      <a:pt x="572982" y="2329354"/>
                    </a:cubicBezTo>
                    <a:lnTo>
                      <a:pt x="685798" y="2329354"/>
                    </a:lnTo>
                    <a:cubicBezTo>
                      <a:pt x="702210" y="2247694"/>
                      <a:pt x="726829" y="2169303"/>
                      <a:pt x="743708" y="2087309"/>
                    </a:cubicBezTo>
                    <a:cubicBezTo>
                      <a:pt x="683263" y="2083173"/>
                      <a:pt x="629690" y="2097049"/>
                      <a:pt x="571781" y="2111260"/>
                    </a:cubicBezTo>
                    <a:close/>
                    <a:moveTo>
                      <a:pt x="885012" y="1455975"/>
                    </a:moveTo>
                    <a:cubicBezTo>
                      <a:pt x="846717" y="1482195"/>
                      <a:pt x="817429" y="1514619"/>
                      <a:pt x="804486" y="1560119"/>
                    </a:cubicBezTo>
                    <a:cubicBezTo>
                      <a:pt x="788874" y="1615093"/>
                      <a:pt x="809556" y="1666531"/>
                      <a:pt x="858793" y="1695419"/>
                    </a:cubicBezTo>
                    <a:cubicBezTo>
                      <a:pt x="892418" y="1715167"/>
                      <a:pt x="929112" y="1720704"/>
                      <a:pt x="967406" y="1717636"/>
                    </a:cubicBezTo>
                    <a:cubicBezTo>
                      <a:pt x="973411" y="1717168"/>
                      <a:pt x="979282" y="1714767"/>
                      <a:pt x="985020" y="1713299"/>
                    </a:cubicBezTo>
                    <a:cubicBezTo>
                      <a:pt x="971809" y="1644848"/>
                      <a:pt x="916502" y="1502076"/>
                      <a:pt x="885012" y="1455909"/>
                    </a:cubicBezTo>
                    <a:close/>
                    <a:moveTo>
                      <a:pt x="398853" y="2335626"/>
                    </a:moveTo>
                    <a:cubicBezTo>
                      <a:pt x="440550" y="2333691"/>
                      <a:pt x="481447" y="2331823"/>
                      <a:pt x="523745" y="2329888"/>
                    </a:cubicBezTo>
                    <a:lnTo>
                      <a:pt x="523745" y="2125270"/>
                    </a:lnTo>
                    <a:cubicBezTo>
                      <a:pt x="467370" y="2143017"/>
                      <a:pt x="412730" y="2155826"/>
                      <a:pt x="354086" y="2143550"/>
                    </a:cubicBezTo>
                    <a:cubicBezTo>
                      <a:pt x="366896" y="2201260"/>
                      <a:pt x="378771" y="2255233"/>
                      <a:pt x="390847" y="2309206"/>
                    </a:cubicBezTo>
                    <a:cubicBezTo>
                      <a:pt x="392648" y="2317279"/>
                      <a:pt x="395650" y="2325085"/>
                      <a:pt x="398853" y="2335626"/>
                    </a:cubicBezTo>
                    <a:close/>
                    <a:moveTo>
                      <a:pt x="486584" y="1748859"/>
                    </a:moveTo>
                    <a:cubicBezTo>
                      <a:pt x="486584" y="1793825"/>
                      <a:pt x="523345" y="1819311"/>
                      <a:pt x="565576" y="1803699"/>
                    </a:cubicBezTo>
                    <a:cubicBezTo>
                      <a:pt x="602336" y="1790089"/>
                      <a:pt x="625954" y="1751194"/>
                      <a:pt x="621217" y="1711965"/>
                    </a:cubicBezTo>
                    <a:cubicBezTo>
                      <a:pt x="616947" y="1676405"/>
                      <a:pt x="587459" y="1655856"/>
                      <a:pt x="552500" y="1663929"/>
                    </a:cubicBezTo>
                    <a:cubicBezTo>
                      <a:pt x="515272" y="1672535"/>
                      <a:pt x="486517" y="1709563"/>
                      <a:pt x="486584" y="1748792"/>
                    </a:cubicBezTo>
                    <a:close/>
                    <a:moveTo>
                      <a:pt x="865064" y="1846998"/>
                    </a:moveTo>
                    <a:cubicBezTo>
                      <a:pt x="834975" y="1846397"/>
                      <a:pt x="810957" y="1870882"/>
                      <a:pt x="810023" y="1902973"/>
                    </a:cubicBezTo>
                    <a:cubicBezTo>
                      <a:pt x="809156" y="1933328"/>
                      <a:pt x="828103" y="1955678"/>
                      <a:pt x="855724" y="1956746"/>
                    </a:cubicBezTo>
                    <a:cubicBezTo>
                      <a:pt x="886680" y="1958013"/>
                      <a:pt x="912366" y="1932194"/>
                      <a:pt x="912766" y="1899370"/>
                    </a:cubicBezTo>
                    <a:cubicBezTo>
                      <a:pt x="913099" y="1870349"/>
                      <a:pt x="892351" y="1847465"/>
                      <a:pt x="865064" y="1846931"/>
                    </a:cubicBezTo>
                    <a:close/>
                    <a:moveTo>
                      <a:pt x="125651" y="1787487"/>
                    </a:moveTo>
                    <a:cubicBezTo>
                      <a:pt x="152337" y="1819644"/>
                      <a:pt x="216184" y="1808636"/>
                      <a:pt x="238534" y="1781349"/>
                    </a:cubicBezTo>
                    <a:cubicBezTo>
                      <a:pt x="254279" y="1762135"/>
                      <a:pt x="251410" y="1738985"/>
                      <a:pt x="230261" y="1726175"/>
                    </a:cubicBezTo>
                    <a:cubicBezTo>
                      <a:pt x="207111" y="1712098"/>
                      <a:pt x="182092" y="1712632"/>
                      <a:pt x="157141" y="1720638"/>
                    </a:cubicBezTo>
                    <a:cubicBezTo>
                      <a:pt x="152470" y="1722172"/>
                      <a:pt x="147200" y="1726976"/>
                      <a:pt x="145399" y="1731512"/>
                    </a:cubicBezTo>
                    <a:cubicBezTo>
                      <a:pt x="137926" y="1750460"/>
                      <a:pt x="131722" y="1769874"/>
                      <a:pt x="125584" y="1787554"/>
                    </a:cubicBezTo>
                    <a:close/>
                    <a:moveTo>
                      <a:pt x="483782" y="632100"/>
                    </a:moveTo>
                    <a:cubicBezTo>
                      <a:pt x="481247" y="651981"/>
                      <a:pt x="478511" y="673130"/>
                      <a:pt x="475643" y="695213"/>
                    </a:cubicBezTo>
                    <a:cubicBezTo>
                      <a:pt x="520476" y="709891"/>
                      <a:pt x="561840" y="711158"/>
                      <a:pt x="600668" y="691143"/>
                    </a:cubicBezTo>
                    <a:lnTo>
                      <a:pt x="600668" y="642040"/>
                    </a:lnTo>
                    <a:cubicBezTo>
                      <a:pt x="561039" y="638638"/>
                      <a:pt x="523945" y="635502"/>
                      <a:pt x="483782" y="632033"/>
                    </a:cubicBezTo>
                    <a:close/>
                    <a:moveTo>
                      <a:pt x="709215" y="340884"/>
                    </a:moveTo>
                    <a:cubicBezTo>
                      <a:pt x="710883" y="285310"/>
                      <a:pt x="673055" y="231137"/>
                      <a:pt x="625487" y="220195"/>
                    </a:cubicBezTo>
                    <a:cubicBezTo>
                      <a:pt x="622751" y="229802"/>
                      <a:pt x="620083" y="239409"/>
                      <a:pt x="618148" y="246214"/>
                    </a:cubicBezTo>
                    <a:cubicBezTo>
                      <a:pt x="649371" y="278638"/>
                      <a:pt x="678326" y="308727"/>
                      <a:pt x="709215" y="340884"/>
                    </a:cubicBezTo>
                    <a:close/>
                    <a:moveTo>
                      <a:pt x="705880" y="1312136"/>
                    </a:moveTo>
                    <a:cubicBezTo>
                      <a:pt x="708815" y="1339623"/>
                      <a:pt x="722025" y="1351365"/>
                      <a:pt x="750312" y="1353233"/>
                    </a:cubicBezTo>
                    <a:cubicBezTo>
                      <a:pt x="780935" y="1355234"/>
                      <a:pt x="803418" y="1340757"/>
                      <a:pt x="809223" y="1315338"/>
                    </a:cubicBezTo>
                    <a:cubicBezTo>
                      <a:pt x="791676" y="1306932"/>
                      <a:pt x="750179" y="1305464"/>
                      <a:pt x="705813" y="1312136"/>
                    </a:cubicBezTo>
                    <a:close/>
                    <a:moveTo>
                      <a:pt x="482381" y="217526"/>
                    </a:moveTo>
                    <a:cubicBezTo>
                      <a:pt x="436614" y="228801"/>
                      <a:pt x="403589" y="267030"/>
                      <a:pt x="400854" y="307793"/>
                    </a:cubicBezTo>
                    <a:cubicBezTo>
                      <a:pt x="426673" y="290581"/>
                      <a:pt x="452959" y="273034"/>
                      <a:pt x="480380" y="254687"/>
                    </a:cubicBezTo>
                    <a:cubicBezTo>
                      <a:pt x="480980" y="244013"/>
                      <a:pt x="481581" y="232071"/>
                      <a:pt x="482381" y="217526"/>
                    </a:cubicBezTo>
                    <a:close/>
                    <a:moveTo>
                      <a:pt x="592529" y="146474"/>
                    </a:moveTo>
                    <a:cubicBezTo>
                      <a:pt x="631625" y="133197"/>
                      <a:pt x="649905" y="90299"/>
                      <a:pt x="634493" y="50403"/>
                    </a:cubicBezTo>
                    <a:cubicBezTo>
                      <a:pt x="606740" y="76422"/>
                      <a:pt x="591662" y="106311"/>
                      <a:pt x="592529" y="146474"/>
                    </a:cubicBezTo>
                    <a:close/>
                    <a:moveTo>
                      <a:pt x="353686" y="425213"/>
                    </a:moveTo>
                    <a:cubicBezTo>
                      <a:pt x="335806" y="429817"/>
                      <a:pt x="327933" y="441158"/>
                      <a:pt x="323197" y="455102"/>
                    </a:cubicBezTo>
                    <a:cubicBezTo>
                      <a:pt x="318260" y="469713"/>
                      <a:pt x="314857" y="485858"/>
                      <a:pt x="326799" y="497734"/>
                    </a:cubicBezTo>
                    <a:cubicBezTo>
                      <a:pt x="338074" y="508942"/>
                      <a:pt x="352752" y="503938"/>
                      <a:pt x="367430" y="499201"/>
                    </a:cubicBezTo>
                    <a:cubicBezTo>
                      <a:pt x="364027" y="478052"/>
                      <a:pt x="360825" y="457771"/>
                      <a:pt x="357422" y="437556"/>
                    </a:cubicBezTo>
                    <a:cubicBezTo>
                      <a:pt x="356822" y="433953"/>
                      <a:pt x="355287" y="430551"/>
                      <a:pt x="353686" y="425213"/>
                    </a:cubicBezTo>
                    <a:close/>
                    <a:moveTo>
                      <a:pt x="497125" y="164154"/>
                    </a:moveTo>
                    <a:cubicBezTo>
                      <a:pt x="500928" y="111181"/>
                      <a:pt x="482915" y="79024"/>
                      <a:pt x="446354" y="74688"/>
                    </a:cubicBezTo>
                    <a:cubicBezTo>
                      <a:pt x="455028" y="108646"/>
                      <a:pt x="453360" y="146140"/>
                      <a:pt x="497125" y="164154"/>
                    </a:cubicBezTo>
                    <a:close/>
                    <a:moveTo>
                      <a:pt x="733367" y="488260"/>
                    </a:moveTo>
                    <a:cubicBezTo>
                      <a:pt x="762188" y="488260"/>
                      <a:pt x="782203" y="472181"/>
                      <a:pt x="783537" y="449364"/>
                    </a:cubicBezTo>
                    <a:cubicBezTo>
                      <a:pt x="784604" y="430884"/>
                      <a:pt x="774264" y="422278"/>
                      <a:pt x="747444" y="420210"/>
                    </a:cubicBezTo>
                    <a:cubicBezTo>
                      <a:pt x="742774" y="442693"/>
                      <a:pt x="738104" y="465310"/>
                      <a:pt x="733367" y="488260"/>
                    </a:cubicBezTo>
                    <a:close/>
                    <a:moveTo>
                      <a:pt x="526814" y="245881"/>
                    </a:moveTo>
                    <a:cubicBezTo>
                      <a:pt x="559505" y="247882"/>
                      <a:pt x="569712" y="243346"/>
                      <a:pt x="576184" y="225599"/>
                    </a:cubicBezTo>
                    <a:cubicBezTo>
                      <a:pt x="581321" y="211589"/>
                      <a:pt x="576984" y="204383"/>
                      <a:pt x="562040" y="202315"/>
                    </a:cubicBezTo>
                    <a:cubicBezTo>
                      <a:pt x="545428" y="200047"/>
                      <a:pt x="534820" y="206185"/>
                      <a:pt x="530016" y="222263"/>
                    </a:cubicBezTo>
                    <a:cubicBezTo>
                      <a:pt x="527948" y="229202"/>
                      <a:pt x="527948" y="236807"/>
                      <a:pt x="526814" y="24588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5AA88667-E0AF-31B8-C09E-7D550B6BA1B1}"/>
                  </a:ext>
                </a:extLst>
              </p:cNvPr>
              <p:cNvSpPr/>
              <p:nvPr/>
            </p:nvSpPr>
            <p:spPr>
              <a:xfrm>
                <a:off x="6351016" y="3235185"/>
                <a:ext cx="432691" cy="426121"/>
              </a:xfrm>
              <a:custGeom>
                <a:avLst/>
                <a:gdLst>
                  <a:gd name="csX0" fmla="*/ 432625 w 432691"/>
                  <a:gd name="csY0" fmla="*/ 255592 h 426121"/>
                  <a:gd name="csX1" fmla="*/ 428422 w 432691"/>
                  <a:gd name="csY1" fmla="*/ 304028 h 426121"/>
                  <a:gd name="csX2" fmla="*/ 269304 w 432691"/>
                  <a:gd name="csY2" fmla="*/ 425184 h 426121"/>
                  <a:gd name="csX3" fmla="*/ 109386 w 432691"/>
                  <a:gd name="csY3" fmla="*/ 349662 h 426121"/>
                  <a:gd name="csX4" fmla="*/ 906 w 432691"/>
                  <a:gd name="csY4" fmla="*/ 133101 h 426121"/>
                  <a:gd name="csX5" fmla="*/ 16984 w 432691"/>
                  <a:gd name="csY5" fmla="*/ 100477 h 426121"/>
                  <a:gd name="csX6" fmla="*/ 32729 w 432691"/>
                  <a:gd name="csY6" fmla="*/ 94339 h 426121"/>
                  <a:gd name="csX7" fmla="*/ 320609 w 432691"/>
                  <a:gd name="csY7" fmla="*/ 3872 h 426121"/>
                  <a:gd name="csX8" fmla="*/ 339890 w 432691"/>
                  <a:gd name="csY8" fmla="*/ 3 h 426121"/>
                  <a:gd name="csX9" fmla="*/ 361906 w 432691"/>
                  <a:gd name="csY9" fmla="*/ 14347 h 426121"/>
                  <a:gd name="csX10" fmla="*/ 404471 w 432691"/>
                  <a:gd name="csY10" fmla="*/ 118557 h 426121"/>
                  <a:gd name="csX11" fmla="*/ 425220 w 432691"/>
                  <a:gd name="csY11" fmla="*/ 197482 h 426121"/>
                  <a:gd name="csX12" fmla="*/ 432692 w 432691"/>
                  <a:gd name="csY12" fmla="*/ 255592 h 426121"/>
                  <a:gd name="csX13" fmla="*/ 325679 w 432691"/>
                  <a:gd name="csY13" fmla="*/ 50574 h 426121"/>
                  <a:gd name="csX14" fmla="*/ 45672 w 432691"/>
                  <a:gd name="csY14" fmla="*/ 138705 h 426121"/>
                  <a:gd name="csX15" fmla="*/ 161425 w 432691"/>
                  <a:gd name="csY15" fmla="*/ 334650 h 426121"/>
                  <a:gd name="csX16" fmla="*/ 272640 w 432691"/>
                  <a:gd name="csY16" fmla="*/ 378683 h 426121"/>
                  <a:gd name="csX17" fmla="*/ 384256 w 432691"/>
                  <a:gd name="csY17" fmla="*/ 284680 h 426121"/>
                  <a:gd name="csX18" fmla="*/ 385057 w 432691"/>
                  <a:gd name="csY18" fmla="*/ 262130 h 426121"/>
                  <a:gd name="csX19" fmla="*/ 325746 w 432691"/>
                  <a:gd name="csY19" fmla="*/ 50574 h 4261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</a:cxnLst>
                <a:rect l="l" t="t" r="r" b="b"/>
                <a:pathLst>
                  <a:path w="432691" h="426121">
                    <a:moveTo>
                      <a:pt x="432625" y="255592"/>
                    </a:moveTo>
                    <a:cubicBezTo>
                      <a:pt x="431224" y="272204"/>
                      <a:pt x="430957" y="288283"/>
                      <a:pt x="428422" y="304028"/>
                    </a:cubicBezTo>
                    <a:cubicBezTo>
                      <a:pt x="415412" y="385688"/>
                      <a:pt x="352766" y="433523"/>
                      <a:pt x="269304" y="425184"/>
                    </a:cubicBezTo>
                    <a:cubicBezTo>
                      <a:pt x="207192" y="418979"/>
                      <a:pt x="153152" y="394294"/>
                      <a:pt x="109386" y="349662"/>
                    </a:cubicBezTo>
                    <a:cubicBezTo>
                      <a:pt x="50142" y="289283"/>
                      <a:pt x="19520" y="214028"/>
                      <a:pt x="906" y="133101"/>
                    </a:cubicBezTo>
                    <a:cubicBezTo>
                      <a:pt x="-2563" y="118157"/>
                      <a:pt x="4175" y="107482"/>
                      <a:pt x="16984" y="100477"/>
                    </a:cubicBezTo>
                    <a:cubicBezTo>
                      <a:pt x="21921" y="97809"/>
                      <a:pt x="27392" y="96074"/>
                      <a:pt x="32729" y="94339"/>
                    </a:cubicBezTo>
                    <a:cubicBezTo>
                      <a:pt x="128667" y="64117"/>
                      <a:pt x="224605" y="33895"/>
                      <a:pt x="320609" y="3872"/>
                    </a:cubicBezTo>
                    <a:cubicBezTo>
                      <a:pt x="326880" y="1938"/>
                      <a:pt x="333418" y="70"/>
                      <a:pt x="339890" y="3"/>
                    </a:cubicBezTo>
                    <a:cubicBezTo>
                      <a:pt x="349897" y="-131"/>
                      <a:pt x="357769" y="4139"/>
                      <a:pt x="361906" y="14347"/>
                    </a:cubicBezTo>
                    <a:cubicBezTo>
                      <a:pt x="376050" y="49106"/>
                      <a:pt x="391862" y="83264"/>
                      <a:pt x="404471" y="118557"/>
                    </a:cubicBezTo>
                    <a:cubicBezTo>
                      <a:pt x="413611" y="144109"/>
                      <a:pt x="419615" y="170863"/>
                      <a:pt x="425220" y="197482"/>
                    </a:cubicBezTo>
                    <a:cubicBezTo>
                      <a:pt x="429289" y="216696"/>
                      <a:pt x="430357" y="236578"/>
                      <a:pt x="432692" y="255592"/>
                    </a:cubicBezTo>
                    <a:close/>
                    <a:moveTo>
                      <a:pt x="325679" y="50574"/>
                    </a:moveTo>
                    <a:cubicBezTo>
                      <a:pt x="231076" y="80329"/>
                      <a:pt x="139141" y="109284"/>
                      <a:pt x="45672" y="138705"/>
                    </a:cubicBezTo>
                    <a:cubicBezTo>
                      <a:pt x="66621" y="217230"/>
                      <a:pt x="100113" y="284347"/>
                      <a:pt x="161425" y="334650"/>
                    </a:cubicBezTo>
                    <a:cubicBezTo>
                      <a:pt x="193515" y="361003"/>
                      <a:pt x="231143" y="375080"/>
                      <a:pt x="272640" y="378683"/>
                    </a:cubicBezTo>
                    <a:cubicBezTo>
                      <a:pt x="339089" y="384487"/>
                      <a:pt x="379052" y="350796"/>
                      <a:pt x="384256" y="284680"/>
                    </a:cubicBezTo>
                    <a:cubicBezTo>
                      <a:pt x="384856" y="277208"/>
                      <a:pt x="385057" y="269669"/>
                      <a:pt x="385057" y="262130"/>
                    </a:cubicBezTo>
                    <a:cubicBezTo>
                      <a:pt x="384656" y="187809"/>
                      <a:pt x="360572" y="120158"/>
                      <a:pt x="325746" y="5057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C4086ED2-F571-D0BE-B70C-4D70FB5EA635}"/>
                  </a:ext>
                </a:extLst>
              </p:cNvPr>
              <p:cNvSpPr/>
              <p:nvPr/>
            </p:nvSpPr>
            <p:spPr>
              <a:xfrm>
                <a:off x="5409492" y="3240983"/>
                <a:ext cx="458792" cy="440960"/>
              </a:xfrm>
              <a:custGeom>
                <a:avLst/>
                <a:gdLst>
                  <a:gd name="csX0" fmla="*/ 0 w 458792"/>
                  <a:gd name="csY0" fmla="*/ 266806 h 440960"/>
                  <a:gd name="csX1" fmla="*/ 15812 w 458792"/>
                  <a:gd name="csY1" fmla="*/ 191884 h 440960"/>
                  <a:gd name="csX2" fmla="*/ 68584 w 458792"/>
                  <a:gd name="csY2" fmla="*/ 58118 h 440960"/>
                  <a:gd name="csX3" fmla="*/ 82861 w 458792"/>
                  <a:gd name="csY3" fmla="*/ 19023 h 440960"/>
                  <a:gd name="csX4" fmla="*/ 110015 w 458792"/>
                  <a:gd name="csY4" fmla="*/ 209 h 440960"/>
                  <a:gd name="csX5" fmla="*/ 126493 w 458792"/>
                  <a:gd name="csY5" fmla="*/ 4078 h 440960"/>
                  <a:gd name="csX6" fmla="*/ 424781 w 458792"/>
                  <a:gd name="csY6" fmla="*/ 90876 h 440960"/>
                  <a:gd name="csX7" fmla="*/ 440926 w 458792"/>
                  <a:gd name="csY7" fmla="*/ 95946 h 440960"/>
                  <a:gd name="csX8" fmla="*/ 453002 w 458792"/>
                  <a:gd name="csY8" fmla="*/ 133974 h 440960"/>
                  <a:gd name="csX9" fmla="*/ 426382 w 458792"/>
                  <a:gd name="csY9" fmla="*/ 183611 h 440960"/>
                  <a:gd name="csX10" fmla="*/ 340719 w 458792"/>
                  <a:gd name="csY10" fmla="*/ 326250 h 440960"/>
                  <a:gd name="csX11" fmla="*/ 240444 w 458792"/>
                  <a:gd name="csY11" fmla="*/ 416183 h 440960"/>
                  <a:gd name="csX12" fmla="*/ 140437 w 458792"/>
                  <a:gd name="csY12" fmla="*/ 440134 h 440960"/>
                  <a:gd name="csX13" fmla="*/ 8873 w 458792"/>
                  <a:gd name="csY13" fmla="*/ 319645 h 440960"/>
                  <a:gd name="csX14" fmla="*/ 67 w 458792"/>
                  <a:gd name="csY14" fmla="*/ 266806 h 440960"/>
                  <a:gd name="csX15" fmla="*/ 400229 w 458792"/>
                  <a:gd name="csY15" fmla="*/ 131506 h 440960"/>
                  <a:gd name="csX16" fmla="*/ 119889 w 458792"/>
                  <a:gd name="csY16" fmla="*/ 50513 h 440960"/>
                  <a:gd name="csX17" fmla="*/ 48636 w 458792"/>
                  <a:gd name="csY17" fmla="*/ 263270 h 440960"/>
                  <a:gd name="csX18" fmla="*/ 77857 w 458792"/>
                  <a:gd name="csY18" fmla="*/ 355071 h 440960"/>
                  <a:gd name="csX19" fmla="*/ 188473 w 458792"/>
                  <a:gd name="csY19" fmla="*/ 388896 h 440960"/>
                  <a:gd name="csX20" fmla="*/ 270800 w 458792"/>
                  <a:gd name="csY20" fmla="*/ 336190 h 440960"/>
                  <a:gd name="csX21" fmla="*/ 400229 w 458792"/>
                  <a:gd name="csY21" fmla="*/ 131573 h 4409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</a:cxnLst>
                <a:rect l="l" t="t" r="r" b="b"/>
                <a:pathLst>
                  <a:path w="458792" h="440960">
                    <a:moveTo>
                      <a:pt x="0" y="266806"/>
                    </a:moveTo>
                    <a:cubicBezTo>
                      <a:pt x="4804" y="243188"/>
                      <a:pt x="7272" y="216435"/>
                      <a:pt x="15812" y="191884"/>
                    </a:cubicBezTo>
                    <a:cubicBezTo>
                      <a:pt x="31557" y="146650"/>
                      <a:pt x="50904" y="102684"/>
                      <a:pt x="68584" y="58118"/>
                    </a:cubicBezTo>
                    <a:cubicBezTo>
                      <a:pt x="73721" y="45242"/>
                      <a:pt x="78591" y="32232"/>
                      <a:pt x="82861" y="19023"/>
                    </a:cubicBezTo>
                    <a:cubicBezTo>
                      <a:pt x="87398" y="5012"/>
                      <a:pt x="95404" y="-1259"/>
                      <a:pt x="110015" y="209"/>
                    </a:cubicBezTo>
                    <a:cubicBezTo>
                      <a:pt x="115552" y="742"/>
                      <a:pt x="121089" y="2544"/>
                      <a:pt x="126493" y="4078"/>
                    </a:cubicBezTo>
                    <a:cubicBezTo>
                      <a:pt x="225967" y="32966"/>
                      <a:pt x="325374" y="61921"/>
                      <a:pt x="424781" y="90876"/>
                    </a:cubicBezTo>
                    <a:cubicBezTo>
                      <a:pt x="430185" y="92477"/>
                      <a:pt x="435789" y="93678"/>
                      <a:pt x="440926" y="95946"/>
                    </a:cubicBezTo>
                    <a:cubicBezTo>
                      <a:pt x="460140" y="104486"/>
                      <a:pt x="463342" y="115961"/>
                      <a:pt x="453002" y="133974"/>
                    </a:cubicBezTo>
                    <a:cubicBezTo>
                      <a:pt x="443595" y="150253"/>
                      <a:pt x="434721" y="166799"/>
                      <a:pt x="426382" y="183611"/>
                    </a:cubicBezTo>
                    <a:cubicBezTo>
                      <a:pt x="401630" y="233448"/>
                      <a:pt x="375011" y="282151"/>
                      <a:pt x="340719" y="326250"/>
                    </a:cubicBezTo>
                    <a:cubicBezTo>
                      <a:pt x="312698" y="362210"/>
                      <a:pt x="280941" y="394100"/>
                      <a:pt x="240444" y="416183"/>
                    </a:cubicBezTo>
                    <a:cubicBezTo>
                      <a:pt x="209288" y="433196"/>
                      <a:pt x="176397" y="444137"/>
                      <a:pt x="140437" y="440134"/>
                    </a:cubicBezTo>
                    <a:cubicBezTo>
                      <a:pt x="79792" y="433396"/>
                      <a:pt x="26486" y="384693"/>
                      <a:pt x="8873" y="319645"/>
                    </a:cubicBezTo>
                    <a:cubicBezTo>
                      <a:pt x="4470" y="303433"/>
                      <a:pt x="3202" y="286420"/>
                      <a:pt x="67" y="266806"/>
                    </a:cubicBezTo>
                    <a:close/>
                    <a:moveTo>
                      <a:pt x="400229" y="131506"/>
                    </a:moveTo>
                    <a:cubicBezTo>
                      <a:pt x="304225" y="103752"/>
                      <a:pt x="212624" y="77266"/>
                      <a:pt x="119889" y="50513"/>
                    </a:cubicBezTo>
                    <a:cubicBezTo>
                      <a:pt x="83395" y="119764"/>
                      <a:pt x="55774" y="188148"/>
                      <a:pt x="48636" y="263270"/>
                    </a:cubicBezTo>
                    <a:cubicBezTo>
                      <a:pt x="45367" y="297428"/>
                      <a:pt x="56375" y="328185"/>
                      <a:pt x="77857" y="355071"/>
                    </a:cubicBezTo>
                    <a:cubicBezTo>
                      <a:pt x="107079" y="391565"/>
                      <a:pt x="143706" y="402773"/>
                      <a:pt x="188473" y="388896"/>
                    </a:cubicBezTo>
                    <a:cubicBezTo>
                      <a:pt x="220696" y="378889"/>
                      <a:pt x="247249" y="359741"/>
                      <a:pt x="270800" y="336190"/>
                    </a:cubicBezTo>
                    <a:cubicBezTo>
                      <a:pt x="328243" y="278681"/>
                      <a:pt x="364403" y="207829"/>
                      <a:pt x="400229" y="131573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0" name="Free-form: Shape 19">
                <a:extLst>
                  <a:ext uri="{FF2B5EF4-FFF2-40B4-BE49-F238E27FC236}">
                    <a16:creationId xmlns:a16="http://schemas.microsoft.com/office/drawing/2014/main" id="{5B6A21F6-72D4-1E6D-F62B-6F1B7AE07A90}"/>
                  </a:ext>
                </a:extLst>
              </p:cNvPr>
              <p:cNvSpPr/>
              <p:nvPr/>
            </p:nvSpPr>
            <p:spPr>
              <a:xfrm>
                <a:off x="6189951" y="1926487"/>
                <a:ext cx="35164" cy="41944"/>
              </a:xfrm>
              <a:custGeom>
                <a:avLst/>
                <a:gdLst>
                  <a:gd name="csX0" fmla="*/ 15196 w 35164"/>
                  <a:gd name="csY0" fmla="*/ 0 h 41944"/>
                  <a:gd name="csX1" fmla="*/ 34610 w 35164"/>
                  <a:gd name="csY1" fmla="*/ 23150 h 41944"/>
                  <a:gd name="csX2" fmla="*/ 18732 w 35164"/>
                  <a:gd name="csY2" fmla="*/ 41831 h 41944"/>
                  <a:gd name="csX3" fmla="*/ 51 w 35164"/>
                  <a:gd name="csY3" fmla="*/ 25953 h 41944"/>
                  <a:gd name="csX4" fmla="*/ 15196 w 35164"/>
                  <a:gd name="csY4" fmla="*/ 67 h 419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164" h="41944">
                    <a:moveTo>
                      <a:pt x="15196" y="0"/>
                    </a:moveTo>
                    <a:cubicBezTo>
                      <a:pt x="24269" y="10341"/>
                      <a:pt x="32742" y="15878"/>
                      <a:pt x="34610" y="23150"/>
                    </a:cubicBezTo>
                    <a:cubicBezTo>
                      <a:pt x="37412" y="33625"/>
                      <a:pt x="29206" y="40830"/>
                      <a:pt x="18732" y="41831"/>
                    </a:cubicBezTo>
                    <a:cubicBezTo>
                      <a:pt x="7924" y="42898"/>
                      <a:pt x="-749" y="36360"/>
                      <a:pt x="51" y="25953"/>
                    </a:cubicBezTo>
                    <a:cubicBezTo>
                      <a:pt x="585" y="18547"/>
                      <a:pt x="7991" y="11675"/>
                      <a:pt x="15196" y="67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1" name="Free-form: Shape 20">
                <a:extLst>
                  <a:ext uri="{FF2B5EF4-FFF2-40B4-BE49-F238E27FC236}">
                    <a16:creationId xmlns:a16="http://schemas.microsoft.com/office/drawing/2014/main" id="{C7B29711-DC1F-9B5F-BE30-F31D7781D169}"/>
                  </a:ext>
                </a:extLst>
              </p:cNvPr>
              <p:cNvSpPr/>
              <p:nvPr/>
            </p:nvSpPr>
            <p:spPr>
              <a:xfrm>
                <a:off x="5990079" y="1926554"/>
                <a:ext cx="34990" cy="42061"/>
              </a:xfrm>
              <a:custGeom>
                <a:avLst/>
                <a:gdLst>
                  <a:gd name="csX0" fmla="*/ 16254 w 34990"/>
                  <a:gd name="csY0" fmla="*/ 0 h 42061"/>
                  <a:gd name="csX1" fmla="*/ 34601 w 34990"/>
                  <a:gd name="csY1" fmla="*/ 23684 h 42061"/>
                  <a:gd name="csX2" fmla="*/ 18323 w 34990"/>
                  <a:gd name="csY2" fmla="*/ 42031 h 42061"/>
                  <a:gd name="csX3" fmla="*/ 109 w 34990"/>
                  <a:gd name="csY3" fmla="*/ 25619 h 42061"/>
                  <a:gd name="csX4" fmla="*/ 16254 w 34990"/>
                  <a:gd name="csY4" fmla="*/ 0 h 420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4990" h="42061">
                    <a:moveTo>
                      <a:pt x="16254" y="0"/>
                    </a:moveTo>
                    <a:cubicBezTo>
                      <a:pt x="24861" y="10608"/>
                      <a:pt x="33000" y="16412"/>
                      <a:pt x="34601" y="23684"/>
                    </a:cubicBezTo>
                    <a:cubicBezTo>
                      <a:pt x="36870" y="34025"/>
                      <a:pt x="28930" y="41497"/>
                      <a:pt x="18323" y="42031"/>
                    </a:cubicBezTo>
                    <a:cubicBezTo>
                      <a:pt x="7782" y="42565"/>
                      <a:pt x="-1092" y="36160"/>
                      <a:pt x="109" y="25619"/>
                    </a:cubicBezTo>
                    <a:cubicBezTo>
                      <a:pt x="976" y="18213"/>
                      <a:pt x="8582" y="11609"/>
                      <a:pt x="16254" y="0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2" name="Free-form: Shape 21">
                <a:extLst>
                  <a:ext uri="{FF2B5EF4-FFF2-40B4-BE49-F238E27FC236}">
                    <a16:creationId xmlns:a16="http://schemas.microsoft.com/office/drawing/2014/main" id="{EB97BFF7-FCE3-FB1E-CF05-544AF7280EB1}"/>
                  </a:ext>
                </a:extLst>
              </p:cNvPr>
              <p:cNvSpPr/>
              <p:nvPr/>
            </p:nvSpPr>
            <p:spPr>
              <a:xfrm>
                <a:off x="3922888" y="2848749"/>
                <a:ext cx="127134" cy="133266"/>
              </a:xfrm>
              <a:custGeom>
                <a:avLst/>
                <a:gdLst>
                  <a:gd name="csX0" fmla="*/ 47874 w 127134"/>
                  <a:gd name="csY0" fmla="*/ 86884 h 133266"/>
                  <a:gd name="csX1" fmla="*/ 20254 w 127134"/>
                  <a:gd name="csY1" fmla="*/ 47321 h 133266"/>
                  <a:gd name="csX2" fmla="*/ 12715 w 127134"/>
                  <a:gd name="csY2" fmla="*/ 20568 h 133266"/>
                  <a:gd name="csX3" fmla="*/ 27192 w 127134"/>
                  <a:gd name="csY3" fmla="*/ 19 h 133266"/>
                  <a:gd name="csX4" fmla="*/ 48274 w 127134"/>
                  <a:gd name="csY4" fmla="*/ 9760 h 133266"/>
                  <a:gd name="csX5" fmla="*/ 52811 w 127134"/>
                  <a:gd name="csY5" fmla="*/ 19767 h 133266"/>
                  <a:gd name="csX6" fmla="*/ 91106 w 127134"/>
                  <a:gd name="csY6" fmla="*/ 57662 h 133266"/>
                  <a:gd name="csX7" fmla="*/ 108852 w 127134"/>
                  <a:gd name="csY7" fmla="*/ 66002 h 133266"/>
                  <a:gd name="csX8" fmla="*/ 110254 w 127134"/>
                  <a:gd name="csY8" fmla="*/ 120175 h 133266"/>
                  <a:gd name="csX9" fmla="*/ 62818 w 127134"/>
                  <a:gd name="csY9" fmla="*/ 133251 h 133266"/>
                  <a:gd name="csX10" fmla="*/ 9579 w 127134"/>
                  <a:gd name="csY10" fmla="*/ 119174 h 133266"/>
                  <a:gd name="csX11" fmla="*/ 105 w 127134"/>
                  <a:gd name="csY11" fmla="*/ 95890 h 133266"/>
                  <a:gd name="csX12" fmla="*/ 23923 w 127134"/>
                  <a:gd name="csY12" fmla="*/ 82013 h 133266"/>
                  <a:gd name="csX13" fmla="*/ 47874 w 127134"/>
                  <a:gd name="csY13" fmla="*/ 86750 h 13326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127134" h="133266">
                    <a:moveTo>
                      <a:pt x="47874" y="86884"/>
                    </a:moveTo>
                    <a:cubicBezTo>
                      <a:pt x="38200" y="73207"/>
                      <a:pt x="28126" y="60931"/>
                      <a:pt x="20254" y="47321"/>
                    </a:cubicBezTo>
                    <a:cubicBezTo>
                      <a:pt x="15784" y="39515"/>
                      <a:pt x="13782" y="29708"/>
                      <a:pt x="12715" y="20568"/>
                    </a:cubicBezTo>
                    <a:cubicBezTo>
                      <a:pt x="11514" y="10294"/>
                      <a:pt x="16651" y="620"/>
                      <a:pt x="27192" y="19"/>
                    </a:cubicBezTo>
                    <a:cubicBezTo>
                      <a:pt x="34064" y="-381"/>
                      <a:pt x="41736" y="5490"/>
                      <a:pt x="48274" y="9760"/>
                    </a:cubicBezTo>
                    <a:cubicBezTo>
                      <a:pt x="50876" y="11428"/>
                      <a:pt x="51810" y="16231"/>
                      <a:pt x="52811" y="19767"/>
                    </a:cubicBezTo>
                    <a:cubicBezTo>
                      <a:pt x="58615" y="39515"/>
                      <a:pt x="72092" y="51191"/>
                      <a:pt x="91106" y="57662"/>
                    </a:cubicBezTo>
                    <a:cubicBezTo>
                      <a:pt x="97244" y="59797"/>
                      <a:pt x="103315" y="62599"/>
                      <a:pt x="108852" y="66002"/>
                    </a:cubicBezTo>
                    <a:cubicBezTo>
                      <a:pt x="132136" y="80412"/>
                      <a:pt x="133804" y="106098"/>
                      <a:pt x="110254" y="120175"/>
                    </a:cubicBezTo>
                    <a:cubicBezTo>
                      <a:pt x="96510" y="128381"/>
                      <a:pt x="78697" y="133585"/>
                      <a:pt x="62818" y="133251"/>
                    </a:cubicBezTo>
                    <a:cubicBezTo>
                      <a:pt x="44872" y="132851"/>
                      <a:pt x="26392" y="126446"/>
                      <a:pt x="9579" y="119174"/>
                    </a:cubicBezTo>
                    <a:cubicBezTo>
                      <a:pt x="3841" y="116706"/>
                      <a:pt x="-762" y="103496"/>
                      <a:pt x="105" y="95890"/>
                    </a:cubicBezTo>
                    <a:cubicBezTo>
                      <a:pt x="1506" y="84082"/>
                      <a:pt x="12515" y="80412"/>
                      <a:pt x="23923" y="82013"/>
                    </a:cubicBezTo>
                    <a:cubicBezTo>
                      <a:pt x="31862" y="83148"/>
                      <a:pt x="39668" y="85082"/>
                      <a:pt x="47874" y="86750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3" name="Free-form: Shape 22">
                <a:extLst>
                  <a:ext uri="{FF2B5EF4-FFF2-40B4-BE49-F238E27FC236}">
                    <a16:creationId xmlns:a16="http://schemas.microsoft.com/office/drawing/2014/main" id="{E3DDF778-EE21-B53B-8545-D365FF62738B}"/>
                  </a:ext>
                </a:extLst>
              </p:cNvPr>
              <p:cNvSpPr/>
              <p:nvPr/>
            </p:nvSpPr>
            <p:spPr>
              <a:xfrm>
                <a:off x="3869185" y="2960803"/>
                <a:ext cx="151948" cy="75304"/>
              </a:xfrm>
              <a:custGeom>
                <a:avLst/>
                <a:gdLst>
                  <a:gd name="csX0" fmla="*/ 108648 w 151948"/>
                  <a:gd name="csY0" fmla="*/ 75304 h 75304"/>
                  <a:gd name="csX1" fmla="*/ 13978 w 151948"/>
                  <a:gd name="csY1" fmla="*/ 42680 h 75304"/>
                  <a:gd name="csX2" fmla="*/ 1436 w 151948"/>
                  <a:gd name="csY2" fmla="*/ 28069 h 75304"/>
                  <a:gd name="csX3" fmla="*/ 3104 w 151948"/>
                  <a:gd name="csY3" fmla="*/ 5186 h 75304"/>
                  <a:gd name="csX4" fmla="*/ 25387 w 151948"/>
                  <a:gd name="csY4" fmla="*/ 249 h 75304"/>
                  <a:gd name="csX5" fmla="*/ 41732 w 151948"/>
                  <a:gd name="csY5" fmla="*/ 10456 h 75304"/>
                  <a:gd name="csX6" fmla="*/ 120524 w 151948"/>
                  <a:gd name="csY6" fmla="*/ 33073 h 75304"/>
                  <a:gd name="csX7" fmla="*/ 131665 w 151948"/>
                  <a:gd name="csY7" fmla="*/ 32206 h 75304"/>
                  <a:gd name="csX8" fmla="*/ 151680 w 151948"/>
                  <a:gd name="csY8" fmla="*/ 47951 h 75304"/>
                  <a:gd name="csX9" fmla="*/ 137737 w 151948"/>
                  <a:gd name="csY9" fmla="*/ 69500 h 75304"/>
                  <a:gd name="csX10" fmla="*/ 108715 w 151948"/>
                  <a:gd name="csY10" fmla="*/ 75171 h 753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51948" h="75304">
                    <a:moveTo>
                      <a:pt x="108648" y="75304"/>
                    </a:moveTo>
                    <a:cubicBezTo>
                      <a:pt x="68686" y="74837"/>
                      <a:pt x="39798" y="62695"/>
                      <a:pt x="13978" y="42680"/>
                    </a:cubicBezTo>
                    <a:cubicBezTo>
                      <a:pt x="8908" y="38744"/>
                      <a:pt x="2837" y="33673"/>
                      <a:pt x="1436" y="28069"/>
                    </a:cubicBezTo>
                    <a:cubicBezTo>
                      <a:pt x="-432" y="20797"/>
                      <a:pt x="-1033" y="9989"/>
                      <a:pt x="3104" y="5186"/>
                    </a:cubicBezTo>
                    <a:cubicBezTo>
                      <a:pt x="7173" y="449"/>
                      <a:pt x="17981" y="-552"/>
                      <a:pt x="25387" y="249"/>
                    </a:cubicBezTo>
                    <a:cubicBezTo>
                      <a:pt x="31124" y="849"/>
                      <a:pt x="36528" y="6587"/>
                      <a:pt x="41732" y="10456"/>
                    </a:cubicBezTo>
                    <a:cubicBezTo>
                      <a:pt x="65150" y="27869"/>
                      <a:pt x="90835" y="37343"/>
                      <a:pt x="120524" y="33073"/>
                    </a:cubicBezTo>
                    <a:cubicBezTo>
                      <a:pt x="124193" y="32539"/>
                      <a:pt x="127996" y="32072"/>
                      <a:pt x="131665" y="32206"/>
                    </a:cubicBezTo>
                    <a:cubicBezTo>
                      <a:pt x="142140" y="32473"/>
                      <a:pt x="150012" y="36943"/>
                      <a:pt x="151680" y="47951"/>
                    </a:cubicBezTo>
                    <a:cubicBezTo>
                      <a:pt x="153281" y="58759"/>
                      <a:pt x="147611" y="66631"/>
                      <a:pt x="137737" y="69500"/>
                    </a:cubicBezTo>
                    <a:cubicBezTo>
                      <a:pt x="126195" y="72902"/>
                      <a:pt x="114052" y="74170"/>
                      <a:pt x="108715" y="7517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4" name="Free-form: Shape 23">
                <a:extLst>
                  <a:ext uri="{FF2B5EF4-FFF2-40B4-BE49-F238E27FC236}">
                    <a16:creationId xmlns:a16="http://schemas.microsoft.com/office/drawing/2014/main" id="{2DCB42C2-F498-E2DA-D2A8-A0C89985AC6B}"/>
                  </a:ext>
                </a:extLst>
              </p:cNvPr>
              <p:cNvSpPr/>
              <p:nvPr/>
            </p:nvSpPr>
            <p:spPr>
              <a:xfrm>
                <a:off x="4002796" y="2837531"/>
                <a:ext cx="37229" cy="37590"/>
              </a:xfrm>
              <a:custGeom>
                <a:avLst/>
                <a:gdLst>
                  <a:gd name="csX0" fmla="*/ 23874 w 37229"/>
                  <a:gd name="csY0" fmla="*/ 37524 h 37590"/>
                  <a:gd name="csX1" fmla="*/ 56 w 37229"/>
                  <a:gd name="csY1" fmla="*/ 17575 h 37590"/>
                  <a:gd name="csX2" fmla="*/ 18336 w 37229"/>
                  <a:gd name="csY2" fmla="*/ 29 h 37590"/>
                  <a:gd name="csX3" fmla="*/ 36750 w 37229"/>
                  <a:gd name="csY3" fmla="*/ 19777 h 37590"/>
                  <a:gd name="csX4" fmla="*/ 23807 w 37229"/>
                  <a:gd name="csY4" fmla="*/ 37590 h 375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229" h="37590">
                    <a:moveTo>
                      <a:pt x="23874" y="37524"/>
                    </a:moveTo>
                    <a:cubicBezTo>
                      <a:pt x="8462" y="37657"/>
                      <a:pt x="-811" y="28050"/>
                      <a:pt x="56" y="17575"/>
                    </a:cubicBezTo>
                    <a:cubicBezTo>
                      <a:pt x="990" y="6634"/>
                      <a:pt x="7728" y="696"/>
                      <a:pt x="18336" y="29"/>
                    </a:cubicBezTo>
                    <a:cubicBezTo>
                      <a:pt x="28610" y="-638"/>
                      <a:pt x="39685" y="10237"/>
                      <a:pt x="36750" y="19777"/>
                    </a:cubicBezTo>
                    <a:cubicBezTo>
                      <a:pt x="34481" y="27316"/>
                      <a:pt x="27076" y="33320"/>
                      <a:pt x="23807" y="37590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5" name="Free-form: Shape 24">
                <a:extLst>
                  <a:ext uri="{FF2B5EF4-FFF2-40B4-BE49-F238E27FC236}">
                    <a16:creationId xmlns:a16="http://schemas.microsoft.com/office/drawing/2014/main" id="{06C71DF1-7C0B-09BF-23E3-D9941EB84F3B}"/>
                  </a:ext>
                </a:extLst>
              </p:cNvPr>
              <p:cNvSpPr/>
              <p:nvPr/>
            </p:nvSpPr>
            <p:spPr>
              <a:xfrm>
                <a:off x="3886930" y="2834069"/>
                <a:ext cx="37231" cy="37136"/>
              </a:xfrm>
              <a:custGeom>
                <a:avLst/>
                <a:gdLst>
                  <a:gd name="csX0" fmla="*/ 13246 w 37231"/>
                  <a:gd name="csY0" fmla="*/ 22 h 37136"/>
                  <a:gd name="csX1" fmla="*/ 37197 w 37231"/>
                  <a:gd name="csY1" fmla="*/ 19503 h 37136"/>
                  <a:gd name="csX2" fmla="*/ 19384 w 37231"/>
                  <a:gd name="csY2" fmla="*/ 37116 h 37136"/>
                  <a:gd name="csX3" fmla="*/ 436 w 37231"/>
                  <a:gd name="csY3" fmla="*/ 18036 h 37136"/>
                  <a:gd name="csX4" fmla="*/ 13246 w 37231"/>
                  <a:gd name="csY4" fmla="*/ 22 h 3713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231" h="37136">
                    <a:moveTo>
                      <a:pt x="13246" y="22"/>
                    </a:moveTo>
                    <a:cubicBezTo>
                      <a:pt x="28857" y="-511"/>
                      <a:pt x="37864" y="8562"/>
                      <a:pt x="37197" y="19503"/>
                    </a:cubicBezTo>
                    <a:cubicBezTo>
                      <a:pt x="36530" y="30445"/>
                      <a:pt x="30325" y="36583"/>
                      <a:pt x="19384" y="37116"/>
                    </a:cubicBezTo>
                    <a:cubicBezTo>
                      <a:pt x="8843" y="37650"/>
                      <a:pt x="-2366" y="27643"/>
                      <a:pt x="436" y="18036"/>
                    </a:cubicBezTo>
                    <a:cubicBezTo>
                      <a:pt x="2705" y="10430"/>
                      <a:pt x="9977" y="4359"/>
                      <a:pt x="13246" y="22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6" name="Free-form: Shape 25">
                <a:extLst>
                  <a:ext uri="{FF2B5EF4-FFF2-40B4-BE49-F238E27FC236}">
                    <a16:creationId xmlns:a16="http://schemas.microsoft.com/office/drawing/2014/main" id="{8B97F91D-01F5-1E21-BBEF-1A72460D1557}"/>
                  </a:ext>
                </a:extLst>
              </p:cNvPr>
              <p:cNvSpPr/>
              <p:nvPr/>
            </p:nvSpPr>
            <p:spPr>
              <a:xfrm>
                <a:off x="4760020" y="2764233"/>
                <a:ext cx="153280" cy="145776"/>
              </a:xfrm>
              <a:custGeom>
                <a:avLst/>
                <a:gdLst>
                  <a:gd name="csX0" fmla="*/ 68976 w 153280"/>
                  <a:gd name="csY0" fmla="*/ 100481 h 145776"/>
                  <a:gd name="csX1" fmla="*/ 72779 w 153280"/>
                  <a:gd name="csY1" fmla="*/ 93543 h 145776"/>
                  <a:gd name="csX2" fmla="*/ 30014 w 153280"/>
                  <a:gd name="csY2" fmla="*/ 48510 h 145776"/>
                  <a:gd name="csX3" fmla="*/ 19940 w 153280"/>
                  <a:gd name="csY3" fmla="*/ 25493 h 145776"/>
                  <a:gd name="csX4" fmla="*/ 30814 w 153280"/>
                  <a:gd name="csY4" fmla="*/ 2142 h 145776"/>
                  <a:gd name="csX5" fmla="*/ 55166 w 153280"/>
                  <a:gd name="csY5" fmla="*/ 9881 h 145776"/>
                  <a:gd name="csX6" fmla="*/ 63172 w 153280"/>
                  <a:gd name="csY6" fmla="*/ 24759 h 145776"/>
                  <a:gd name="csX7" fmla="*/ 115210 w 153280"/>
                  <a:gd name="csY7" fmla="*/ 56982 h 145776"/>
                  <a:gd name="csX8" fmla="*/ 150169 w 153280"/>
                  <a:gd name="csY8" fmla="*/ 75129 h 145776"/>
                  <a:gd name="csX9" fmla="*/ 140829 w 153280"/>
                  <a:gd name="csY9" fmla="*/ 116627 h 145776"/>
                  <a:gd name="csX10" fmla="*/ 45158 w 153280"/>
                  <a:gd name="csY10" fmla="*/ 143246 h 145776"/>
                  <a:gd name="csX11" fmla="*/ 13735 w 153280"/>
                  <a:gd name="csY11" fmla="*/ 131504 h 145776"/>
                  <a:gd name="csX12" fmla="*/ 1993 w 153280"/>
                  <a:gd name="csY12" fmla="*/ 103283 h 145776"/>
                  <a:gd name="csX13" fmla="*/ 30281 w 153280"/>
                  <a:gd name="csY13" fmla="*/ 91942 h 145776"/>
                  <a:gd name="csX14" fmla="*/ 68909 w 153280"/>
                  <a:gd name="csY14" fmla="*/ 100481 h 14577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53280" h="145776">
                    <a:moveTo>
                      <a:pt x="68976" y="100481"/>
                    </a:moveTo>
                    <a:cubicBezTo>
                      <a:pt x="72979" y="101282"/>
                      <a:pt x="75648" y="96412"/>
                      <a:pt x="72779" y="93543"/>
                    </a:cubicBezTo>
                    <a:cubicBezTo>
                      <a:pt x="56433" y="76797"/>
                      <a:pt x="42690" y="63120"/>
                      <a:pt x="30014" y="48510"/>
                    </a:cubicBezTo>
                    <a:cubicBezTo>
                      <a:pt x="24743" y="42438"/>
                      <a:pt x="22208" y="33498"/>
                      <a:pt x="19940" y="25493"/>
                    </a:cubicBezTo>
                    <a:cubicBezTo>
                      <a:pt x="17071" y="15218"/>
                      <a:pt x="21141" y="6945"/>
                      <a:pt x="30814" y="2142"/>
                    </a:cubicBezTo>
                    <a:cubicBezTo>
                      <a:pt x="41222" y="-3062"/>
                      <a:pt x="49095" y="1875"/>
                      <a:pt x="55166" y="9881"/>
                    </a:cubicBezTo>
                    <a:cubicBezTo>
                      <a:pt x="58502" y="14284"/>
                      <a:pt x="60436" y="19822"/>
                      <a:pt x="63172" y="24759"/>
                    </a:cubicBezTo>
                    <a:cubicBezTo>
                      <a:pt x="74513" y="45174"/>
                      <a:pt x="90926" y="57516"/>
                      <a:pt x="115210" y="56982"/>
                    </a:cubicBezTo>
                    <a:cubicBezTo>
                      <a:pt x="130221" y="56649"/>
                      <a:pt x="143298" y="59851"/>
                      <a:pt x="150169" y="75129"/>
                    </a:cubicBezTo>
                    <a:cubicBezTo>
                      <a:pt x="157508" y="91275"/>
                      <a:pt x="150836" y="105085"/>
                      <a:pt x="140829" y="116627"/>
                    </a:cubicBezTo>
                    <a:cubicBezTo>
                      <a:pt x="115144" y="146315"/>
                      <a:pt x="80918" y="149184"/>
                      <a:pt x="45158" y="143246"/>
                    </a:cubicBezTo>
                    <a:cubicBezTo>
                      <a:pt x="34284" y="141445"/>
                      <a:pt x="23542" y="136775"/>
                      <a:pt x="13735" y="131504"/>
                    </a:cubicBezTo>
                    <a:cubicBezTo>
                      <a:pt x="2927" y="125767"/>
                      <a:pt x="-3478" y="115759"/>
                      <a:pt x="1993" y="103283"/>
                    </a:cubicBezTo>
                    <a:cubicBezTo>
                      <a:pt x="7264" y="91141"/>
                      <a:pt x="17671" y="88806"/>
                      <a:pt x="30281" y="91942"/>
                    </a:cubicBezTo>
                    <a:cubicBezTo>
                      <a:pt x="42556" y="95011"/>
                      <a:pt x="55032" y="97546"/>
                      <a:pt x="68909" y="10048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E339EDFE-4A45-A152-EBD8-C85BF90841C3}"/>
                  </a:ext>
                </a:extLst>
              </p:cNvPr>
              <p:cNvSpPr/>
              <p:nvPr/>
            </p:nvSpPr>
            <p:spPr>
              <a:xfrm>
                <a:off x="4690291" y="2858030"/>
                <a:ext cx="184994" cy="107292"/>
              </a:xfrm>
              <a:custGeom>
                <a:avLst/>
                <a:gdLst>
                  <a:gd name="csX0" fmla="*/ 126630 w 184994"/>
                  <a:gd name="csY0" fmla="*/ 107292 h 107292"/>
                  <a:gd name="csX1" fmla="*/ 12278 w 184994"/>
                  <a:gd name="csY1" fmla="*/ 48182 h 107292"/>
                  <a:gd name="csX2" fmla="*/ 9009 w 184994"/>
                  <a:gd name="csY2" fmla="*/ 43645 h 107292"/>
                  <a:gd name="csX3" fmla="*/ 8409 w 184994"/>
                  <a:gd name="csY3" fmla="*/ 3549 h 107292"/>
                  <a:gd name="csX4" fmla="*/ 43301 w 184994"/>
                  <a:gd name="csY4" fmla="*/ 17159 h 107292"/>
                  <a:gd name="csX5" fmla="*/ 153650 w 184994"/>
                  <a:gd name="csY5" fmla="*/ 61525 h 107292"/>
                  <a:gd name="csX6" fmla="*/ 164524 w 184994"/>
                  <a:gd name="csY6" fmla="*/ 60057 h 107292"/>
                  <a:gd name="csX7" fmla="*/ 183271 w 184994"/>
                  <a:gd name="csY7" fmla="*/ 73934 h 107292"/>
                  <a:gd name="csX8" fmla="*/ 172797 w 184994"/>
                  <a:gd name="csY8" fmla="*/ 96551 h 107292"/>
                  <a:gd name="csX9" fmla="*/ 126696 w 184994"/>
                  <a:gd name="csY9" fmla="*/ 107292 h 1072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84994" h="107292">
                    <a:moveTo>
                      <a:pt x="126630" y="107292"/>
                    </a:moveTo>
                    <a:cubicBezTo>
                      <a:pt x="78727" y="105157"/>
                      <a:pt x="41767" y="84142"/>
                      <a:pt x="12278" y="48182"/>
                    </a:cubicBezTo>
                    <a:cubicBezTo>
                      <a:pt x="11077" y="46714"/>
                      <a:pt x="10010" y="45179"/>
                      <a:pt x="9009" y="43645"/>
                    </a:cubicBezTo>
                    <a:cubicBezTo>
                      <a:pt x="-2799" y="25498"/>
                      <a:pt x="-3000" y="11421"/>
                      <a:pt x="8409" y="3549"/>
                    </a:cubicBezTo>
                    <a:cubicBezTo>
                      <a:pt x="18883" y="-3723"/>
                      <a:pt x="30559" y="-121"/>
                      <a:pt x="43301" y="17159"/>
                    </a:cubicBezTo>
                    <a:cubicBezTo>
                      <a:pt x="71189" y="54787"/>
                      <a:pt x="107415" y="70265"/>
                      <a:pt x="153650" y="61525"/>
                    </a:cubicBezTo>
                    <a:cubicBezTo>
                      <a:pt x="157319" y="60858"/>
                      <a:pt x="161922" y="58656"/>
                      <a:pt x="164524" y="60057"/>
                    </a:cubicBezTo>
                    <a:cubicBezTo>
                      <a:pt x="171463" y="63727"/>
                      <a:pt x="180202" y="67663"/>
                      <a:pt x="183271" y="73934"/>
                    </a:cubicBezTo>
                    <a:cubicBezTo>
                      <a:pt x="187875" y="83274"/>
                      <a:pt x="182871" y="93348"/>
                      <a:pt x="172797" y="96551"/>
                    </a:cubicBezTo>
                    <a:cubicBezTo>
                      <a:pt x="157786" y="101354"/>
                      <a:pt x="142108" y="103823"/>
                      <a:pt x="126696" y="107292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DCD64BF1-F80C-E3F3-AE2A-963FE0DE78EF}"/>
                  </a:ext>
                </a:extLst>
              </p:cNvPr>
              <p:cNvSpPr/>
              <p:nvPr/>
            </p:nvSpPr>
            <p:spPr>
              <a:xfrm>
                <a:off x="4724589" y="2783361"/>
                <a:ext cx="37160" cy="37387"/>
              </a:xfrm>
              <a:custGeom>
                <a:avLst/>
                <a:gdLst>
                  <a:gd name="csX0" fmla="*/ 22547 w 37160"/>
                  <a:gd name="csY0" fmla="*/ 37321 h 37387"/>
                  <a:gd name="csX1" fmla="*/ 263 w 37160"/>
                  <a:gd name="csY1" fmla="*/ 15905 h 37387"/>
                  <a:gd name="csX2" fmla="*/ 19744 w 37160"/>
                  <a:gd name="csY2" fmla="*/ 26 h 37387"/>
                  <a:gd name="csX3" fmla="*/ 36357 w 37160"/>
                  <a:gd name="csY3" fmla="*/ 21042 h 37387"/>
                  <a:gd name="csX4" fmla="*/ 22547 w 37160"/>
                  <a:gd name="csY4" fmla="*/ 37387 h 373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160" h="37387">
                    <a:moveTo>
                      <a:pt x="22547" y="37321"/>
                    </a:moveTo>
                    <a:cubicBezTo>
                      <a:pt x="6535" y="36253"/>
                      <a:pt x="-1605" y="26513"/>
                      <a:pt x="263" y="15905"/>
                    </a:cubicBezTo>
                    <a:cubicBezTo>
                      <a:pt x="2131" y="5297"/>
                      <a:pt x="8803" y="-441"/>
                      <a:pt x="19744" y="26"/>
                    </a:cubicBezTo>
                    <a:cubicBezTo>
                      <a:pt x="30552" y="493"/>
                      <a:pt x="40026" y="11035"/>
                      <a:pt x="36357" y="21042"/>
                    </a:cubicBezTo>
                    <a:cubicBezTo>
                      <a:pt x="33755" y="28247"/>
                      <a:pt x="25882" y="33585"/>
                      <a:pt x="22547" y="37387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CE36879E-4CBA-8B64-00AC-FB723D31B7A5}"/>
                  </a:ext>
                </a:extLst>
              </p:cNvPr>
              <p:cNvSpPr/>
              <p:nvPr/>
            </p:nvSpPr>
            <p:spPr>
              <a:xfrm>
                <a:off x="4852333" y="2772251"/>
                <a:ext cx="38175" cy="36664"/>
              </a:xfrm>
              <a:custGeom>
                <a:avLst/>
                <a:gdLst>
                  <a:gd name="csX0" fmla="*/ 38176 w 38175"/>
                  <a:gd name="csY0" fmla="*/ 22211 h 36664"/>
                  <a:gd name="csX1" fmla="*/ 21163 w 38175"/>
                  <a:gd name="csY1" fmla="*/ 35888 h 36664"/>
                  <a:gd name="csX2" fmla="*/ 14 w 38175"/>
                  <a:gd name="csY2" fmla="*/ 19476 h 36664"/>
                  <a:gd name="csX3" fmla="*/ 16093 w 38175"/>
                  <a:gd name="csY3" fmla="*/ 195 h 36664"/>
                  <a:gd name="csX4" fmla="*/ 38109 w 38175"/>
                  <a:gd name="csY4" fmla="*/ 22211 h 366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8175" h="36664">
                    <a:moveTo>
                      <a:pt x="38176" y="22211"/>
                    </a:moveTo>
                    <a:cubicBezTo>
                      <a:pt x="34039" y="25681"/>
                      <a:pt x="28502" y="33353"/>
                      <a:pt x="21163" y="35888"/>
                    </a:cubicBezTo>
                    <a:cubicBezTo>
                      <a:pt x="10755" y="39424"/>
                      <a:pt x="414" y="30351"/>
                      <a:pt x="14" y="19476"/>
                    </a:cubicBezTo>
                    <a:cubicBezTo>
                      <a:pt x="-320" y="8601"/>
                      <a:pt x="5285" y="1863"/>
                      <a:pt x="16093" y="195"/>
                    </a:cubicBezTo>
                    <a:cubicBezTo>
                      <a:pt x="26634" y="-1406"/>
                      <a:pt x="36841" y="6933"/>
                      <a:pt x="38109" y="2221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73EF4A58-B54C-B2A9-D31F-DB0241E4971B}"/>
                  </a:ext>
                </a:extLst>
              </p:cNvPr>
              <p:cNvSpPr/>
              <p:nvPr/>
            </p:nvSpPr>
            <p:spPr>
              <a:xfrm>
                <a:off x="7686276" y="3593029"/>
                <a:ext cx="248732" cy="318036"/>
              </a:xfrm>
              <a:custGeom>
                <a:avLst/>
                <a:gdLst>
                  <a:gd name="csX0" fmla="*/ 99 w 248732"/>
                  <a:gd name="csY0" fmla="*/ 101632 h 318036"/>
                  <a:gd name="csX1" fmla="*/ 37727 w 248732"/>
                  <a:gd name="csY1" fmla="*/ 45324 h 318036"/>
                  <a:gd name="csX2" fmla="*/ 175095 w 248732"/>
                  <a:gd name="csY2" fmla="*/ 2959 h 318036"/>
                  <a:gd name="csX3" fmla="*/ 213523 w 248732"/>
                  <a:gd name="csY3" fmla="*/ 25576 h 318036"/>
                  <a:gd name="csX4" fmla="*/ 236207 w 248732"/>
                  <a:gd name="csY4" fmla="*/ 159008 h 318036"/>
                  <a:gd name="csX5" fmla="*/ 247015 w 248732"/>
                  <a:gd name="csY5" fmla="*/ 214382 h 318036"/>
                  <a:gd name="csX6" fmla="*/ 215925 w 248732"/>
                  <a:gd name="csY6" fmla="*/ 272158 h 318036"/>
                  <a:gd name="csX7" fmla="*/ 67349 w 248732"/>
                  <a:gd name="csY7" fmla="*/ 316191 h 318036"/>
                  <a:gd name="csX8" fmla="*/ 24851 w 248732"/>
                  <a:gd name="csY8" fmla="*/ 287369 h 318036"/>
                  <a:gd name="csX9" fmla="*/ 13175 w 248732"/>
                  <a:gd name="csY9" fmla="*/ 200772 h 318036"/>
                  <a:gd name="csX10" fmla="*/ 32 w 248732"/>
                  <a:gd name="csY10" fmla="*/ 101632 h 318036"/>
                  <a:gd name="csX11" fmla="*/ 175495 w 248732"/>
                  <a:gd name="csY11" fmla="*/ 46458 h 318036"/>
                  <a:gd name="csX12" fmla="*/ 44532 w 248732"/>
                  <a:gd name="csY12" fmla="*/ 89089 h 318036"/>
                  <a:gd name="csX13" fmla="*/ 68082 w 248732"/>
                  <a:gd name="csY13" fmla="*/ 270423 h 318036"/>
                  <a:gd name="csX14" fmla="*/ 202582 w 248732"/>
                  <a:gd name="csY14" fmla="*/ 231194 h 318036"/>
                  <a:gd name="csX15" fmla="*/ 175495 w 248732"/>
                  <a:gd name="csY15" fmla="*/ 46524 h 31803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248732" h="318036">
                    <a:moveTo>
                      <a:pt x="99" y="101632"/>
                    </a:moveTo>
                    <a:cubicBezTo>
                      <a:pt x="-1302" y="73211"/>
                      <a:pt x="12241" y="53263"/>
                      <a:pt x="37727" y="45324"/>
                    </a:cubicBezTo>
                    <a:cubicBezTo>
                      <a:pt x="83494" y="31046"/>
                      <a:pt x="129261" y="16836"/>
                      <a:pt x="175095" y="2959"/>
                    </a:cubicBezTo>
                    <a:cubicBezTo>
                      <a:pt x="198646" y="-4113"/>
                      <a:pt x="208653" y="757"/>
                      <a:pt x="213523" y="25576"/>
                    </a:cubicBezTo>
                    <a:cubicBezTo>
                      <a:pt x="222196" y="69808"/>
                      <a:pt x="228534" y="114508"/>
                      <a:pt x="236207" y="159008"/>
                    </a:cubicBezTo>
                    <a:cubicBezTo>
                      <a:pt x="239409" y="177555"/>
                      <a:pt x="243679" y="195835"/>
                      <a:pt x="247015" y="214382"/>
                    </a:cubicBezTo>
                    <a:cubicBezTo>
                      <a:pt x="252552" y="245138"/>
                      <a:pt x="245347" y="262217"/>
                      <a:pt x="215925" y="272158"/>
                    </a:cubicBezTo>
                    <a:cubicBezTo>
                      <a:pt x="167022" y="288704"/>
                      <a:pt x="117319" y="302981"/>
                      <a:pt x="67349" y="316191"/>
                    </a:cubicBezTo>
                    <a:cubicBezTo>
                      <a:pt x="43264" y="322529"/>
                      <a:pt x="29454" y="312455"/>
                      <a:pt x="24851" y="287369"/>
                    </a:cubicBezTo>
                    <a:cubicBezTo>
                      <a:pt x="19580" y="258748"/>
                      <a:pt x="16978" y="229660"/>
                      <a:pt x="13175" y="200772"/>
                    </a:cubicBezTo>
                    <a:cubicBezTo>
                      <a:pt x="8772" y="167214"/>
                      <a:pt x="4302" y="133656"/>
                      <a:pt x="32" y="101632"/>
                    </a:cubicBezTo>
                    <a:close/>
                    <a:moveTo>
                      <a:pt x="175495" y="46458"/>
                    </a:moveTo>
                    <a:cubicBezTo>
                      <a:pt x="130061" y="61269"/>
                      <a:pt x="88231" y="74812"/>
                      <a:pt x="44532" y="89089"/>
                    </a:cubicBezTo>
                    <a:cubicBezTo>
                      <a:pt x="52338" y="149401"/>
                      <a:pt x="59943" y="207844"/>
                      <a:pt x="68082" y="270423"/>
                    </a:cubicBezTo>
                    <a:cubicBezTo>
                      <a:pt x="114717" y="256813"/>
                      <a:pt x="158349" y="244071"/>
                      <a:pt x="202582" y="231194"/>
                    </a:cubicBezTo>
                    <a:cubicBezTo>
                      <a:pt x="193375" y="168281"/>
                      <a:pt x="184702" y="109037"/>
                      <a:pt x="175495" y="4652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DEF3D914-7CA1-1B45-5374-9A4C454D5920}"/>
                  </a:ext>
                </a:extLst>
              </p:cNvPr>
              <p:cNvSpPr/>
              <p:nvPr/>
            </p:nvSpPr>
            <p:spPr>
              <a:xfrm>
                <a:off x="7521869" y="2842247"/>
                <a:ext cx="237165" cy="116802"/>
              </a:xfrm>
              <a:custGeom>
                <a:avLst/>
                <a:gdLst>
                  <a:gd name="csX0" fmla="*/ 78376 w 237165"/>
                  <a:gd name="csY0" fmla="*/ 116803 h 116802"/>
                  <a:gd name="csX1" fmla="*/ 23669 w 237165"/>
                  <a:gd name="csY1" fmla="*/ 104527 h 116802"/>
                  <a:gd name="csX2" fmla="*/ 919 w 237165"/>
                  <a:gd name="csY2" fmla="*/ 73905 h 116802"/>
                  <a:gd name="csX3" fmla="*/ 37012 w 237165"/>
                  <a:gd name="csY3" fmla="*/ 62229 h 116802"/>
                  <a:gd name="csX4" fmla="*/ 95389 w 237165"/>
                  <a:gd name="csY4" fmla="*/ 68567 h 116802"/>
                  <a:gd name="csX5" fmla="*/ 198799 w 237165"/>
                  <a:gd name="csY5" fmla="*/ 13393 h 116802"/>
                  <a:gd name="csX6" fmla="*/ 226953 w 237165"/>
                  <a:gd name="csY6" fmla="*/ 2519 h 116802"/>
                  <a:gd name="csX7" fmla="*/ 232824 w 237165"/>
                  <a:gd name="csY7" fmla="*/ 34676 h 116802"/>
                  <a:gd name="csX8" fmla="*/ 212008 w 237165"/>
                  <a:gd name="csY8" fmla="*/ 61095 h 116802"/>
                  <a:gd name="csX9" fmla="*/ 78310 w 237165"/>
                  <a:gd name="csY9" fmla="*/ 116803 h 1168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37165" h="116802">
                    <a:moveTo>
                      <a:pt x="78376" y="116803"/>
                    </a:moveTo>
                    <a:cubicBezTo>
                      <a:pt x="60096" y="112867"/>
                      <a:pt x="41349" y="110331"/>
                      <a:pt x="23669" y="104527"/>
                    </a:cubicBezTo>
                    <a:cubicBezTo>
                      <a:pt x="4855" y="98323"/>
                      <a:pt x="-2817" y="85847"/>
                      <a:pt x="919" y="73905"/>
                    </a:cubicBezTo>
                    <a:cubicBezTo>
                      <a:pt x="4788" y="61362"/>
                      <a:pt x="16330" y="58560"/>
                      <a:pt x="37012" y="62229"/>
                    </a:cubicBezTo>
                    <a:cubicBezTo>
                      <a:pt x="56293" y="65632"/>
                      <a:pt x="76108" y="69568"/>
                      <a:pt x="95389" y="68567"/>
                    </a:cubicBezTo>
                    <a:cubicBezTo>
                      <a:pt x="137820" y="66366"/>
                      <a:pt x="173380" y="48686"/>
                      <a:pt x="198799" y="13393"/>
                    </a:cubicBezTo>
                    <a:cubicBezTo>
                      <a:pt x="206004" y="3453"/>
                      <a:pt x="213877" y="-4153"/>
                      <a:pt x="226953" y="2519"/>
                    </a:cubicBezTo>
                    <a:cubicBezTo>
                      <a:pt x="237561" y="7989"/>
                      <a:pt x="240563" y="21266"/>
                      <a:pt x="232824" y="34676"/>
                    </a:cubicBezTo>
                    <a:cubicBezTo>
                      <a:pt x="227286" y="44349"/>
                      <a:pt x="220147" y="53556"/>
                      <a:pt x="212008" y="61095"/>
                    </a:cubicBezTo>
                    <a:cubicBezTo>
                      <a:pt x="174581" y="95721"/>
                      <a:pt x="130281" y="114134"/>
                      <a:pt x="78310" y="116803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2" name="Free-form: Shape 31">
                <a:extLst>
                  <a:ext uri="{FF2B5EF4-FFF2-40B4-BE49-F238E27FC236}">
                    <a16:creationId xmlns:a16="http://schemas.microsoft.com/office/drawing/2014/main" id="{534EF8C5-FCDA-A5A2-316D-C7401961E29A}"/>
                  </a:ext>
                </a:extLst>
              </p:cNvPr>
              <p:cNvSpPr/>
              <p:nvPr/>
            </p:nvSpPr>
            <p:spPr>
              <a:xfrm>
                <a:off x="7563808" y="2773764"/>
                <a:ext cx="117280" cy="116665"/>
              </a:xfrm>
              <a:custGeom>
                <a:avLst/>
                <a:gdLst>
                  <a:gd name="csX0" fmla="*/ 62323 w 117280"/>
                  <a:gd name="csY0" fmla="*/ 68467 h 116665"/>
                  <a:gd name="csX1" fmla="*/ 95281 w 117280"/>
                  <a:gd name="csY1" fmla="*/ 57525 h 116665"/>
                  <a:gd name="csX2" fmla="*/ 115696 w 117280"/>
                  <a:gd name="csY2" fmla="*/ 67332 h 116665"/>
                  <a:gd name="csX3" fmla="*/ 113094 w 117280"/>
                  <a:gd name="csY3" fmla="*/ 89882 h 116665"/>
                  <a:gd name="csX4" fmla="*/ 25163 w 117280"/>
                  <a:gd name="csY4" fmla="*/ 114167 h 116665"/>
                  <a:gd name="csX5" fmla="*/ 8216 w 117280"/>
                  <a:gd name="csY5" fmla="*/ 63196 h 116665"/>
                  <a:gd name="csX6" fmla="*/ 59321 w 117280"/>
                  <a:gd name="csY6" fmla="*/ 3752 h 116665"/>
                  <a:gd name="csX7" fmla="*/ 81871 w 117280"/>
                  <a:gd name="csY7" fmla="*/ 1684 h 116665"/>
                  <a:gd name="csX8" fmla="*/ 89277 w 117280"/>
                  <a:gd name="csY8" fmla="*/ 25702 h 116665"/>
                  <a:gd name="csX9" fmla="*/ 62390 w 117280"/>
                  <a:gd name="csY9" fmla="*/ 68467 h 1166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17280" h="116665">
                    <a:moveTo>
                      <a:pt x="62323" y="68467"/>
                    </a:moveTo>
                    <a:cubicBezTo>
                      <a:pt x="76067" y="63596"/>
                      <a:pt x="85540" y="58059"/>
                      <a:pt x="95281" y="57525"/>
                    </a:cubicBezTo>
                    <a:cubicBezTo>
                      <a:pt x="102153" y="57125"/>
                      <a:pt x="112627" y="61728"/>
                      <a:pt x="115696" y="67332"/>
                    </a:cubicBezTo>
                    <a:cubicBezTo>
                      <a:pt x="118765" y="72870"/>
                      <a:pt x="117097" y="84145"/>
                      <a:pt x="113094" y="89882"/>
                    </a:cubicBezTo>
                    <a:cubicBezTo>
                      <a:pt x="99751" y="109097"/>
                      <a:pt x="47712" y="122440"/>
                      <a:pt x="25163" y="114167"/>
                    </a:cubicBezTo>
                    <a:cubicBezTo>
                      <a:pt x="144" y="104960"/>
                      <a:pt x="-7595" y="84678"/>
                      <a:pt x="8216" y="63196"/>
                    </a:cubicBezTo>
                    <a:cubicBezTo>
                      <a:pt x="23628" y="42180"/>
                      <a:pt x="41107" y="22432"/>
                      <a:pt x="59321" y="3752"/>
                    </a:cubicBezTo>
                    <a:cubicBezTo>
                      <a:pt x="63458" y="-518"/>
                      <a:pt x="75600" y="-1052"/>
                      <a:pt x="81871" y="1684"/>
                    </a:cubicBezTo>
                    <a:cubicBezTo>
                      <a:pt x="91211" y="5687"/>
                      <a:pt x="94280" y="16361"/>
                      <a:pt x="89277" y="25702"/>
                    </a:cubicBezTo>
                    <a:cubicBezTo>
                      <a:pt x="81871" y="39445"/>
                      <a:pt x="72664" y="52321"/>
                      <a:pt x="62390" y="68467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3" name="Free-form: Shape 32">
                <a:extLst>
                  <a:ext uri="{FF2B5EF4-FFF2-40B4-BE49-F238E27FC236}">
                    <a16:creationId xmlns:a16="http://schemas.microsoft.com/office/drawing/2014/main" id="{4F42BDCE-9104-55E6-5DC7-A37CB0F04C73}"/>
                  </a:ext>
                </a:extLst>
              </p:cNvPr>
              <p:cNvSpPr/>
              <p:nvPr/>
            </p:nvSpPr>
            <p:spPr>
              <a:xfrm>
                <a:off x="7538396" y="2763634"/>
                <a:ext cx="38565" cy="39568"/>
              </a:xfrm>
              <a:custGeom>
                <a:avLst/>
                <a:gdLst>
                  <a:gd name="csX0" fmla="*/ 38565 w 38565"/>
                  <a:gd name="csY0" fmla="*/ 20287 h 39568"/>
                  <a:gd name="csX1" fmla="*/ 18884 w 38565"/>
                  <a:gd name="csY1" fmla="*/ 39568 h 39568"/>
                  <a:gd name="csX2" fmla="*/ 4 w 38565"/>
                  <a:gd name="csY2" fmla="*/ 19753 h 39568"/>
                  <a:gd name="csX3" fmla="*/ 19418 w 38565"/>
                  <a:gd name="csY3" fmla="*/ 5 h 39568"/>
                  <a:gd name="csX4" fmla="*/ 38565 w 38565"/>
                  <a:gd name="csY4" fmla="*/ 20287 h 39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8565" h="39568">
                    <a:moveTo>
                      <a:pt x="38565" y="20287"/>
                    </a:moveTo>
                    <a:cubicBezTo>
                      <a:pt x="38498" y="30628"/>
                      <a:pt x="29292" y="39568"/>
                      <a:pt x="18884" y="39568"/>
                    </a:cubicBezTo>
                    <a:cubicBezTo>
                      <a:pt x="8143" y="39568"/>
                      <a:pt x="-197" y="30762"/>
                      <a:pt x="4" y="19753"/>
                    </a:cubicBezTo>
                    <a:cubicBezTo>
                      <a:pt x="203" y="9279"/>
                      <a:pt x="9544" y="-261"/>
                      <a:pt x="19418" y="5"/>
                    </a:cubicBezTo>
                    <a:cubicBezTo>
                      <a:pt x="29158" y="206"/>
                      <a:pt x="38632" y="10280"/>
                      <a:pt x="38565" y="20287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4" name="Free-form: Shape 33">
                <a:extLst>
                  <a:ext uri="{FF2B5EF4-FFF2-40B4-BE49-F238E27FC236}">
                    <a16:creationId xmlns:a16="http://schemas.microsoft.com/office/drawing/2014/main" id="{04391F9E-2119-863B-F290-EE552661FEB2}"/>
                  </a:ext>
                </a:extLst>
              </p:cNvPr>
              <p:cNvSpPr/>
              <p:nvPr/>
            </p:nvSpPr>
            <p:spPr>
              <a:xfrm>
                <a:off x="7675584" y="2754378"/>
                <a:ext cx="38611" cy="37586"/>
              </a:xfrm>
              <a:custGeom>
                <a:avLst/>
                <a:gdLst>
                  <a:gd name="csX0" fmla="*/ 38612 w 38611"/>
                  <a:gd name="csY0" fmla="*/ 14064 h 37586"/>
                  <a:gd name="csX1" fmla="*/ 18197 w 38611"/>
                  <a:gd name="csY1" fmla="*/ 37548 h 37586"/>
                  <a:gd name="csX2" fmla="*/ 50 w 38611"/>
                  <a:gd name="csY2" fmla="*/ 20136 h 37586"/>
                  <a:gd name="csX3" fmla="*/ 21799 w 38611"/>
                  <a:gd name="csY3" fmla="*/ 588 h 37586"/>
                  <a:gd name="csX4" fmla="*/ 38612 w 38611"/>
                  <a:gd name="csY4" fmla="*/ 14064 h 375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8611" h="37586">
                    <a:moveTo>
                      <a:pt x="38612" y="14064"/>
                    </a:moveTo>
                    <a:cubicBezTo>
                      <a:pt x="38078" y="30143"/>
                      <a:pt x="29405" y="38216"/>
                      <a:pt x="18197" y="37548"/>
                    </a:cubicBezTo>
                    <a:cubicBezTo>
                      <a:pt x="7322" y="36948"/>
                      <a:pt x="917" y="30743"/>
                      <a:pt x="50" y="20136"/>
                    </a:cubicBezTo>
                    <a:cubicBezTo>
                      <a:pt x="-884" y="9194"/>
                      <a:pt x="11458" y="-2815"/>
                      <a:pt x="21799" y="588"/>
                    </a:cubicBezTo>
                    <a:cubicBezTo>
                      <a:pt x="29138" y="2990"/>
                      <a:pt x="34742" y="10729"/>
                      <a:pt x="38612" y="1406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5" name="Free-form: Shape 34">
                <a:extLst>
                  <a:ext uri="{FF2B5EF4-FFF2-40B4-BE49-F238E27FC236}">
                    <a16:creationId xmlns:a16="http://schemas.microsoft.com/office/drawing/2014/main" id="{3D4DA9BB-E258-7CB4-FA95-FB219D7403DB}"/>
                  </a:ext>
                </a:extLst>
              </p:cNvPr>
              <p:cNvSpPr/>
              <p:nvPr/>
            </p:nvSpPr>
            <p:spPr>
              <a:xfrm>
                <a:off x="8421390" y="2791232"/>
                <a:ext cx="132555" cy="145753"/>
              </a:xfrm>
              <a:custGeom>
                <a:avLst/>
                <a:gdLst>
                  <a:gd name="csX0" fmla="*/ 60641 w 132555"/>
                  <a:gd name="csY0" fmla="*/ 97834 h 145753"/>
                  <a:gd name="csX1" fmla="*/ 87260 w 132555"/>
                  <a:gd name="csY1" fmla="*/ 84624 h 145753"/>
                  <a:gd name="csX2" fmla="*/ 107075 w 132555"/>
                  <a:gd name="csY2" fmla="*/ 74216 h 145753"/>
                  <a:gd name="csX3" fmla="*/ 131226 w 132555"/>
                  <a:gd name="csY3" fmla="*/ 82089 h 145753"/>
                  <a:gd name="csX4" fmla="*/ 129625 w 132555"/>
                  <a:gd name="csY4" fmla="*/ 105306 h 145753"/>
                  <a:gd name="csX5" fmla="*/ 115814 w 132555"/>
                  <a:gd name="csY5" fmla="*/ 118716 h 145753"/>
                  <a:gd name="csX6" fmla="*/ 51167 w 132555"/>
                  <a:gd name="csY6" fmla="*/ 144735 h 145753"/>
                  <a:gd name="csX7" fmla="*/ 21345 w 132555"/>
                  <a:gd name="csY7" fmla="*/ 140665 h 145753"/>
                  <a:gd name="csX8" fmla="*/ 4065 w 132555"/>
                  <a:gd name="csY8" fmla="*/ 94364 h 145753"/>
                  <a:gd name="csX9" fmla="*/ 21144 w 132555"/>
                  <a:gd name="csY9" fmla="*/ 68746 h 145753"/>
                  <a:gd name="csX10" fmla="*/ 55704 w 132555"/>
                  <a:gd name="csY10" fmla="*/ 17641 h 145753"/>
                  <a:gd name="csX11" fmla="*/ 84124 w 132555"/>
                  <a:gd name="csY11" fmla="*/ 1562 h 145753"/>
                  <a:gd name="csX12" fmla="*/ 91663 w 132555"/>
                  <a:gd name="csY12" fmla="*/ 35521 h 145753"/>
                  <a:gd name="csX13" fmla="*/ 57638 w 132555"/>
                  <a:gd name="csY13" fmla="*/ 93430 h 145753"/>
                  <a:gd name="csX14" fmla="*/ 60507 w 132555"/>
                  <a:gd name="csY14" fmla="*/ 97900 h 14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32555" h="145753">
                    <a:moveTo>
                      <a:pt x="60641" y="97834"/>
                    </a:moveTo>
                    <a:cubicBezTo>
                      <a:pt x="69514" y="93430"/>
                      <a:pt x="78454" y="89161"/>
                      <a:pt x="87260" y="84624"/>
                    </a:cubicBezTo>
                    <a:cubicBezTo>
                      <a:pt x="93932" y="81221"/>
                      <a:pt x="100070" y="76551"/>
                      <a:pt x="107075" y="74216"/>
                    </a:cubicBezTo>
                    <a:cubicBezTo>
                      <a:pt x="116615" y="71014"/>
                      <a:pt x="127357" y="71881"/>
                      <a:pt x="131226" y="82089"/>
                    </a:cubicBezTo>
                    <a:cubicBezTo>
                      <a:pt x="133761" y="88760"/>
                      <a:pt x="132360" y="98234"/>
                      <a:pt x="129625" y="105306"/>
                    </a:cubicBezTo>
                    <a:cubicBezTo>
                      <a:pt x="127490" y="110777"/>
                      <a:pt x="121419" y="116181"/>
                      <a:pt x="115814" y="118716"/>
                    </a:cubicBezTo>
                    <a:cubicBezTo>
                      <a:pt x="94599" y="128256"/>
                      <a:pt x="73316" y="137930"/>
                      <a:pt x="51167" y="144735"/>
                    </a:cubicBezTo>
                    <a:cubicBezTo>
                      <a:pt x="42360" y="147404"/>
                      <a:pt x="30485" y="144401"/>
                      <a:pt x="21345" y="140665"/>
                    </a:cubicBezTo>
                    <a:cubicBezTo>
                      <a:pt x="1730" y="132793"/>
                      <a:pt x="-5208" y="113512"/>
                      <a:pt x="4065" y="94364"/>
                    </a:cubicBezTo>
                    <a:cubicBezTo>
                      <a:pt x="8469" y="85224"/>
                      <a:pt x="15407" y="77285"/>
                      <a:pt x="21144" y="68746"/>
                    </a:cubicBezTo>
                    <a:cubicBezTo>
                      <a:pt x="32687" y="51733"/>
                      <a:pt x="44762" y="35054"/>
                      <a:pt x="55704" y="17641"/>
                    </a:cubicBezTo>
                    <a:cubicBezTo>
                      <a:pt x="65377" y="2363"/>
                      <a:pt x="73650" y="-2974"/>
                      <a:pt x="84124" y="1562"/>
                    </a:cubicBezTo>
                    <a:cubicBezTo>
                      <a:pt x="95666" y="6566"/>
                      <a:pt x="99803" y="19442"/>
                      <a:pt x="91663" y="35521"/>
                    </a:cubicBezTo>
                    <a:cubicBezTo>
                      <a:pt x="81590" y="55469"/>
                      <a:pt x="69113" y="74150"/>
                      <a:pt x="57638" y="93430"/>
                    </a:cubicBezTo>
                    <a:cubicBezTo>
                      <a:pt x="58572" y="94898"/>
                      <a:pt x="59573" y="96433"/>
                      <a:pt x="60507" y="97900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6" name="Free-form: Shape 35">
                <a:extLst>
                  <a:ext uri="{FF2B5EF4-FFF2-40B4-BE49-F238E27FC236}">
                    <a16:creationId xmlns:a16="http://schemas.microsoft.com/office/drawing/2014/main" id="{90924E8B-4682-B4F5-E3DE-5ADE0E6E15E5}"/>
                  </a:ext>
                </a:extLst>
              </p:cNvPr>
              <p:cNvSpPr/>
              <p:nvPr/>
            </p:nvSpPr>
            <p:spPr>
              <a:xfrm>
                <a:off x="8406164" y="2877781"/>
                <a:ext cx="202099" cy="120565"/>
              </a:xfrm>
              <a:custGeom>
                <a:avLst/>
                <a:gdLst>
                  <a:gd name="csX0" fmla="*/ 34502 w 202099"/>
                  <a:gd name="csY0" fmla="*/ 120565 h 120565"/>
                  <a:gd name="csX1" fmla="*/ 26630 w 202099"/>
                  <a:gd name="csY1" fmla="*/ 119831 h 120565"/>
                  <a:gd name="csX2" fmla="*/ 210 w 202099"/>
                  <a:gd name="csY2" fmla="*/ 96481 h 120565"/>
                  <a:gd name="csX3" fmla="*/ 26896 w 202099"/>
                  <a:gd name="csY3" fmla="*/ 76399 h 120565"/>
                  <a:gd name="csX4" fmla="*/ 93078 w 202099"/>
                  <a:gd name="csY4" fmla="*/ 64524 h 120565"/>
                  <a:gd name="csX5" fmla="*/ 164131 w 202099"/>
                  <a:gd name="csY5" fmla="*/ 13086 h 120565"/>
                  <a:gd name="csX6" fmla="*/ 189416 w 202099"/>
                  <a:gd name="csY6" fmla="*/ 1678 h 120565"/>
                  <a:gd name="csX7" fmla="*/ 199824 w 202099"/>
                  <a:gd name="csY7" fmla="*/ 30032 h 120565"/>
                  <a:gd name="csX8" fmla="*/ 177875 w 202099"/>
                  <a:gd name="csY8" fmla="*/ 62122 h 120565"/>
                  <a:gd name="csX9" fmla="*/ 34435 w 202099"/>
                  <a:gd name="csY9" fmla="*/ 120565 h 1205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2099" h="120565">
                    <a:moveTo>
                      <a:pt x="34502" y="120565"/>
                    </a:moveTo>
                    <a:cubicBezTo>
                      <a:pt x="32234" y="120365"/>
                      <a:pt x="29432" y="120232"/>
                      <a:pt x="26630" y="119831"/>
                    </a:cubicBezTo>
                    <a:cubicBezTo>
                      <a:pt x="9083" y="117296"/>
                      <a:pt x="-1658" y="108290"/>
                      <a:pt x="210" y="96481"/>
                    </a:cubicBezTo>
                    <a:cubicBezTo>
                      <a:pt x="2545" y="81737"/>
                      <a:pt x="13820" y="78267"/>
                      <a:pt x="26896" y="76399"/>
                    </a:cubicBezTo>
                    <a:cubicBezTo>
                      <a:pt x="49113" y="73197"/>
                      <a:pt x="71796" y="70995"/>
                      <a:pt x="93078" y="64524"/>
                    </a:cubicBezTo>
                    <a:cubicBezTo>
                      <a:pt x="122033" y="55717"/>
                      <a:pt x="148520" y="41507"/>
                      <a:pt x="164131" y="13086"/>
                    </a:cubicBezTo>
                    <a:cubicBezTo>
                      <a:pt x="169468" y="3345"/>
                      <a:pt x="177208" y="-3259"/>
                      <a:pt x="189416" y="1678"/>
                    </a:cubicBezTo>
                    <a:cubicBezTo>
                      <a:pt x="200024" y="5947"/>
                      <a:pt x="205495" y="17423"/>
                      <a:pt x="199824" y="30032"/>
                    </a:cubicBezTo>
                    <a:cubicBezTo>
                      <a:pt x="194554" y="41707"/>
                      <a:pt x="186882" y="53049"/>
                      <a:pt x="177875" y="62122"/>
                    </a:cubicBezTo>
                    <a:cubicBezTo>
                      <a:pt x="140647" y="99617"/>
                      <a:pt x="84005" y="117363"/>
                      <a:pt x="34435" y="120565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7" name="Free-form: Shape 36">
                <a:extLst>
                  <a:ext uri="{FF2B5EF4-FFF2-40B4-BE49-F238E27FC236}">
                    <a16:creationId xmlns:a16="http://schemas.microsoft.com/office/drawing/2014/main" id="{7DE39FC9-1B33-D34C-CF09-9DDC4F731583}"/>
                  </a:ext>
                </a:extLst>
              </p:cNvPr>
              <p:cNvSpPr/>
              <p:nvPr/>
            </p:nvSpPr>
            <p:spPr>
              <a:xfrm>
                <a:off x="8545207" y="2790989"/>
                <a:ext cx="37662" cy="38501"/>
              </a:xfrm>
              <a:custGeom>
                <a:avLst/>
                <a:gdLst>
                  <a:gd name="csX0" fmla="*/ 3 w 37662"/>
                  <a:gd name="csY0" fmla="*/ 18551 h 38501"/>
                  <a:gd name="csX1" fmla="*/ 19818 w 37662"/>
                  <a:gd name="csY1" fmla="*/ 70 h 38501"/>
                  <a:gd name="csX2" fmla="*/ 37564 w 37662"/>
                  <a:gd name="csY2" fmla="*/ 18084 h 38501"/>
                  <a:gd name="csX3" fmla="*/ 19017 w 37662"/>
                  <a:gd name="csY3" fmla="*/ 38499 h 38501"/>
                  <a:gd name="csX4" fmla="*/ 3 w 37662"/>
                  <a:gd name="csY4" fmla="*/ 18551 h 385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662" h="38501">
                    <a:moveTo>
                      <a:pt x="3" y="18551"/>
                    </a:moveTo>
                    <a:cubicBezTo>
                      <a:pt x="203" y="7609"/>
                      <a:pt x="9143" y="-864"/>
                      <a:pt x="19818" y="70"/>
                    </a:cubicBezTo>
                    <a:cubicBezTo>
                      <a:pt x="30693" y="1004"/>
                      <a:pt x="36297" y="7943"/>
                      <a:pt x="37564" y="18084"/>
                    </a:cubicBezTo>
                    <a:cubicBezTo>
                      <a:pt x="38765" y="27758"/>
                      <a:pt x="28691" y="38299"/>
                      <a:pt x="19017" y="38499"/>
                    </a:cubicBezTo>
                    <a:cubicBezTo>
                      <a:pt x="9277" y="38699"/>
                      <a:pt x="-197" y="28758"/>
                      <a:pt x="3" y="1855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8" name="Free-form: Shape 37">
                <a:extLst>
                  <a:ext uri="{FF2B5EF4-FFF2-40B4-BE49-F238E27FC236}">
                    <a16:creationId xmlns:a16="http://schemas.microsoft.com/office/drawing/2014/main" id="{1E7CB4F9-71A9-799B-ACA7-4FEFD38895AB}"/>
                  </a:ext>
                </a:extLst>
              </p:cNvPr>
              <p:cNvSpPr/>
              <p:nvPr/>
            </p:nvSpPr>
            <p:spPr>
              <a:xfrm>
                <a:off x="8414509" y="2801867"/>
                <a:ext cx="35249" cy="35137"/>
              </a:xfrm>
              <a:custGeom>
                <a:avLst/>
                <a:gdLst>
                  <a:gd name="csX0" fmla="*/ 16216 w 35249"/>
                  <a:gd name="csY0" fmla="*/ 0 h 35137"/>
                  <a:gd name="csX1" fmla="*/ 35163 w 35249"/>
                  <a:gd name="csY1" fmla="*/ 16412 h 35137"/>
                  <a:gd name="csX2" fmla="*/ 19018 w 35249"/>
                  <a:gd name="csY2" fmla="*/ 35093 h 35137"/>
                  <a:gd name="csX3" fmla="*/ 71 w 35249"/>
                  <a:gd name="csY3" fmla="*/ 18947 h 35137"/>
                  <a:gd name="csX4" fmla="*/ 16216 w 35249"/>
                  <a:gd name="csY4" fmla="*/ 0 h 351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249" h="35137">
                    <a:moveTo>
                      <a:pt x="16216" y="0"/>
                    </a:moveTo>
                    <a:cubicBezTo>
                      <a:pt x="27358" y="0"/>
                      <a:pt x="34296" y="5337"/>
                      <a:pt x="35163" y="16412"/>
                    </a:cubicBezTo>
                    <a:cubicBezTo>
                      <a:pt x="36031" y="27420"/>
                      <a:pt x="30293" y="34492"/>
                      <a:pt x="19018" y="35093"/>
                    </a:cubicBezTo>
                    <a:cubicBezTo>
                      <a:pt x="8143" y="35693"/>
                      <a:pt x="872" y="30222"/>
                      <a:pt x="71" y="18947"/>
                    </a:cubicBezTo>
                    <a:cubicBezTo>
                      <a:pt x="-730" y="7873"/>
                      <a:pt x="5275" y="1534"/>
                      <a:pt x="16216" y="0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666" cap="flat">
                <a:noFill/>
                <a:prstDash val="solid"/>
                <a:miter/>
              </a:ln>
            </p:spPr>
          </p:sp>
        </p:grp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1BF68D9E-B21D-075E-ABD2-566A1377EAD1}"/>
                </a:ext>
              </a:extLst>
            </p:cNvPr>
            <p:cNvSpPr/>
            <p:nvPr/>
          </p:nvSpPr>
          <p:spPr>
            <a:xfrm>
              <a:off x="5985051" y="1925019"/>
              <a:ext cx="45100" cy="45100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6666" cap="flat">
              <a:noFill/>
              <a:prstDash val="solid"/>
              <a:miter/>
            </a:ln>
          </p:spPr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340C8E50-03E9-EA9E-EA64-A0384F23E779}"/>
                </a:ext>
              </a:extLst>
            </p:cNvPr>
            <p:cNvSpPr/>
            <p:nvPr/>
          </p:nvSpPr>
          <p:spPr>
            <a:xfrm>
              <a:off x="6184999" y="1925019"/>
              <a:ext cx="45100" cy="45100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6666" cap="flat">
              <a:noFill/>
              <a:prstDash val="solid"/>
              <a:miter/>
            </a:ln>
          </p:spPr>
        </p:sp>
      </p:grpSp>
      <p:sp>
        <p:nvSpPr>
          <p:cNvPr id="39" name="Content Placeholder 2">
            <a:extLst>
              <a:ext uri="{FF2B5EF4-FFF2-40B4-BE49-F238E27FC236}">
                <a16:creationId xmlns:a16="http://schemas.microsoft.com/office/drawing/2014/main" id="{7F507D22-C38A-9C81-272B-7A5A02AB0D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52739758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Celebrate 3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4A71845-30A9-1865-DAE2-0ECD04107E5D}"/>
              </a:ext>
            </a:extLst>
          </p:cNvPr>
          <p:cNvGrpSpPr/>
          <p:nvPr userDrawn="1"/>
        </p:nvGrpSpPr>
        <p:grpSpPr>
          <a:xfrm>
            <a:off x="2802450" y="881994"/>
            <a:ext cx="6587082" cy="5092174"/>
            <a:chOff x="2802450" y="881994"/>
            <a:chExt cx="6587082" cy="509217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71CA6E30-9317-6A03-8848-D5B594AA04DE}"/>
                </a:ext>
              </a:extLst>
            </p:cNvPr>
            <p:cNvSpPr/>
            <p:nvPr/>
          </p:nvSpPr>
          <p:spPr>
            <a:xfrm>
              <a:off x="3154492" y="881994"/>
              <a:ext cx="5551701" cy="5092027"/>
            </a:xfrm>
            <a:custGeom>
              <a:avLst/>
              <a:gdLst>
                <a:gd name="csX0" fmla="*/ 366989 w 5551701"/>
                <a:gd name="csY0" fmla="*/ 5046284 h 5092027"/>
                <a:gd name="csX1" fmla="*/ 237663 w 5551701"/>
                <a:gd name="csY1" fmla="*/ 4948869 h 5092027"/>
                <a:gd name="csX2" fmla="*/ 194993 w 5551701"/>
                <a:gd name="csY2" fmla="*/ 4859505 h 5092027"/>
                <a:gd name="csX3" fmla="*/ 177355 w 5551701"/>
                <a:gd name="csY3" fmla="*/ 4859505 h 5092027"/>
                <a:gd name="csX4" fmla="*/ 146981 w 5551701"/>
                <a:gd name="csY4" fmla="*/ 4890537 h 5092027"/>
                <a:gd name="csX5" fmla="*/ 7043 w 5551701"/>
                <a:gd name="csY5" fmla="*/ 4786315 h 5092027"/>
                <a:gd name="csX6" fmla="*/ 29292 w 5551701"/>
                <a:gd name="csY6" fmla="*/ 4711588 h 5092027"/>
                <a:gd name="csX7" fmla="*/ 125610 w 5551701"/>
                <a:gd name="csY7" fmla="*/ 4583946 h 5092027"/>
                <a:gd name="csX8" fmla="*/ 125756 w 5551701"/>
                <a:gd name="csY8" fmla="*/ 4575749 h 5092027"/>
                <a:gd name="csX9" fmla="*/ 84111 w 5551701"/>
                <a:gd name="csY9" fmla="*/ 4519905 h 5092027"/>
                <a:gd name="csX10" fmla="*/ 478384 w 5551701"/>
                <a:gd name="csY10" fmla="*/ 3989719 h 5092027"/>
                <a:gd name="csX11" fmla="*/ 549378 w 5551701"/>
                <a:gd name="csY11" fmla="*/ 3859807 h 5092027"/>
                <a:gd name="csX12" fmla="*/ 544694 w 5551701"/>
                <a:gd name="csY12" fmla="*/ 3430843 h 5092027"/>
                <a:gd name="csX13" fmla="*/ 538253 w 5551701"/>
                <a:gd name="csY13" fmla="*/ 3282341 h 5092027"/>
                <a:gd name="csX14" fmla="*/ 506269 w 5551701"/>
                <a:gd name="csY14" fmla="*/ 3233963 h 5092027"/>
                <a:gd name="csX15" fmla="*/ 489362 w 5551701"/>
                <a:gd name="csY15" fmla="*/ 2129531 h 5092027"/>
                <a:gd name="csX16" fmla="*/ 694220 w 5551701"/>
                <a:gd name="csY16" fmla="*/ 1631256 h 5092027"/>
                <a:gd name="csX17" fmla="*/ 555452 w 5551701"/>
                <a:gd name="csY17" fmla="*/ 1409199 h 5092027"/>
                <a:gd name="csX18" fmla="*/ 636400 w 5551701"/>
                <a:gd name="csY18" fmla="*/ 1317566 h 5092027"/>
                <a:gd name="csX19" fmla="*/ 642475 w 5551701"/>
                <a:gd name="csY19" fmla="*/ 1111683 h 5092027"/>
                <a:gd name="csX20" fmla="*/ 594170 w 5551701"/>
                <a:gd name="csY20" fmla="*/ 833709 h 5092027"/>
                <a:gd name="csX21" fmla="*/ 642621 w 5551701"/>
                <a:gd name="csY21" fmla="*/ 778744 h 5092027"/>
                <a:gd name="csX22" fmla="*/ 564016 w 5551701"/>
                <a:gd name="csY22" fmla="*/ 386667 h 5092027"/>
                <a:gd name="csX23" fmla="*/ 602147 w 5551701"/>
                <a:gd name="csY23" fmla="*/ 319845 h 5092027"/>
                <a:gd name="csX24" fmla="*/ 972633 w 5551701"/>
                <a:gd name="csY24" fmla="*/ 648173 h 5092027"/>
                <a:gd name="csX25" fmla="*/ 1455026 w 5551701"/>
                <a:gd name="csY25" fmla="*/ 638073 h 5092027"/>
                <a:gd name="csX26" fmla="*/ 1360246 w 5551701"/>
                <a:gd name="csY26" fmla="*/ 985358 h 5092027"/>
                <a:gd name="csX27" fmla="*/ 1471860 w 5551701"/>
                <a:gd name="csY27" fmla="*/ 1126321 h 5092027"/>
                <a:gd name="csX28" fmla="*/ 1606090 w 5551701"/>
                <a:gd name="csY28" fmla="*/ 1207928 h 5092027"/>
                <a:gd name="csX29" fmla="*/ 1477422 w 5551701"/>
                <a:gd name="csY29" fmla="*/ 1275043 h 5092027"/>
                <a:gd name="csX30" fmla="*/ 1427580 w 5551701"/>
                <a:gd name="csY30" fmla="*/ 1365725 h 5092027"/>
                <a:gd name="csX31" fmla="*/ 1332360 w 5551701"/>
                <a:gd name="csY31" fmla="*/ 1347793 h 5092027"/>
                <a:gd name="csX32" fmla="*/ 1497915 w 5551701"/>
                <a:gd name="csY32" fmla="*/ 1401514 h 5092027"/>
                <a:gd name="csX33" fmla="*/ 1300596 w 5551701"/>
                <a:gd name="csY33" fmla="*/ 1727940 h 5092027"/>
                <a:gd name="csX34" fmla="*/ 1216647 w 5551701"/>
                <a:gd name="csY34" fmla="*/ 1708545 h 5092027"/>
                <a:gd name="csX35" fmla="*/ 1435777 w 5551701"/>
                <a:gd name="csY35" fmla="*/ 2029042 h 5092027"/>
                <a:gd name="csX36" fmla="*/ 1488913 w 5551701"/>
                <a:gd name="csY36" fmla="*/ 2142340 h 5092027"/>
                <a:gd name="csX37" fmla="*/ 1639684 w 5551701"/>
                <a:gd name="csY37" fmla="*/ 2244146 h 5092027"/>
                <a:gd name="csX38" fmla="*/ 1773474 w 5551701"/>
                <a:gd name="csY38" fmla="*/ 2314116 h 5092027"/>
                <a:gd name="csX39" fmla="*/ 1872500 w 5551701"/>
                <a:gd name="csY39" fmla="*/ 1836334 h 5092027"/>
                <a:gd name="csX40" fmla="*/ 2106853 w 5551701"/>
                <a:gd name="csY40" fmla="*/ 1370409 h 5092027"/>
                <a:gd name="csX41" fmla="*/ 2489488 w 5551701"/>
                <a:gd name="csY41" fmla="*/ 1213417 h 5092027"/>
                <a:gd name="csX42" fmla="*/ 2495563 w 5551701"/>
                <a:gd name="csY42" fmla="*/ 1121491 h 5092027"/>
                <a:gd name="csX43" fmla="*/ 2459700 w 5551701"/>
                <a:gd name="csY43" fmla="*/ 1097119 h 5092027"/>
                <a:gd name="csX44" fmla="*/ 2392146 w 5551701"/>
                <a:gd name="csY44" fmla="*/ 1021148 h 5092027"/>
                <a:gd name="csX45" fmla="*/ 2356356 w 5551701"/>
                <a:gd name="csY45" fmla="*/ 958863 h 5092027"/>
                <a:gd name="csX46" fmla="*/ 2278702 w 5551701"/>
                <a:gd name="csY46" fmla="*/ 945104 h 5092027"/>
                <a:gd name="csX47" fmla="*/ 2341133 w 5551701"/>
                <a:gd name="csY47" fmla="*/ 666178 h 5092027"/>
                <a:gd name="csX48" fmla="*/ 2554334 w 5551701"/>
                <a:gd name="csY48" fmla="*/ 417333 h 5092027"/>
                <a:gd name="csX49" fmla="*/ 2796299 w 5551701"/>
                <a:gd name="csY49" fmla="*/ 16254 h 5092027"/>
                <a:gd name="csX50" fmla="*/ 2851265 w 5551701"/>
                <a:gd name="csY50" fmla="*/ 39968 h 5092027"/>
                <a:gd name="csX51" fmla="*/ 2907547 w 5551701"/>
                <a:gd name="csY51" fmla="*/ 419895 h 5092027"/>
                <a:gd name="csX52" fmla="*/ 3122578 w 5551701"/>
                <a:gd name="csY52" fmla="*/ 681328 h 5092027"/>
                <a:gd name="csX53" fmla="*/ 3100622 w 5551701"/>
                <a:gd name="csY53" fmla="*/ 954765 h 5092027"/>
                <a:gd name="csX54" fmla="*/ 2947582 w 5551701"/>
                <a:gd name="csY54" fmla="*/ 1131810 h 5092027"/>
                <a:gd name="csX55" fmla="*/ 2945606 w 5551701"/>
                <a:gd name="csY55" fmla="*/ 1208367 h 5092027"/>
                <a:gd name="csX56" fmla="*/ 2957682 w 5551701"/>
                <a:gd name="csY56" fmla="*/ 1219199 h 5092027"/>
                <a:gd name="csX57" fmla="*/ 3296477 w 5551701"/>
                <a:gd name="csY57" fmla="*/ 1362650 h 5092027"/>
                <a:gd name="csX58" fmla="*/ 3329193 w 5551701"/>
                <a:gd name="csY58" fmla="*/ 1370116 h 5092027"/>
                <a:gd name="csX59" fmla="*/ 3337683 w 5551701"/>
                <a:gd name="csY59" fmla="*/ 1378899 h 5092027"/>
                <a:gd name="csX60" fmla="*/ 3587772 w 5551701"/>
                <a:gd name="csY60" fmla="*/ 1909450 h 5092027"/>
                <a:gd name="csX61" fmla="*/ 3662352 w 5551701"/>
                <a:gd name="csY61" fmla="*/ 2285499 h 5092027"/>
                <a:gd name="csX62" fmla="*/ 3782822 w 5551701"/>
                <a:gd name="csY62" fmla="*/ 2213773 h 5092027"/>
                <a:gd name="csX63" fmla="*/ 3901682 w 5551701"/>
                <a:gd name="csY63" fmla="*/ 1867586 h 5092027"/>
                <a:gd name="csX64" fmla="*/ 4285489 w 5551701"/>
                <a:gd name="csY64" fmla="*/ 1683002 h 5092027"/>
                <a:gd name="csX65" fmla="*/ 4402885 w 5551701"/>
                <a:gd name="csY65" fmla="*/ 1556383 h 5092027"/>
                <a:gd name="csX66" fmla="*/ 4399372 w 5551701"/>
                <a:gd name="csY66" fmla="*/ 1545039 h 5092027"/>
                <a:gd name="csX67" fmla="*/ 4231548 w 5551701"/>
                <a:gd name="csY67" fmla="*/ 1437816 h 5092027"/>
                <a:gd name="csX68" fmla="*/ 4302542 w 5551701"/>
                <a:gd name="csY68" fmla="*/ 1367115 h 5092027"/>
                <a:gd name="csX69" fmla="*/ 4368485 w 5551701"/>
                <a:gd name="csY69" fmla="*/ 1252281 h 5092027"/>
                <a:gd name="csX70" fmla="*/ 4269021 w 5551701"/>
                <a:gd name="csY70" fmla="*/ 1316395 h 5092027"/>
                <a:gd name="csX71" fmla="*/ 4150307 w 5551701"/>
                <a:gd name="csY71" fmla="*/ 1292462 h 5092027"/>
                <a:gd name="csX72" fmla="*/ 3975164 w 5551701"/>
                <a:gd name="csY72" fmla="*/ 1321152 h 5092027"/>
                <a:gd name="csX73" fmla="*/ 3921370 w 5551701"/>
                <a:gd name="csY73" fmla="*/ 1238594 h 5092027"/>
                <a:gd name="csX74" fmla="*/ 4119860 w 5551701"/>
                <a:gd name="csY74" fmla="*/ 1089873 h 5092027"/>
                <a:gd name="csX75" fmla="*/ 4219106 w 5551701"/>
                <a:gd name="csY75" fmla="*/ 876305 h 5092027"/>
                <a:gd name="csX76" fmla="*/ 4205785 w 5551701"/>
                <a:gd name="csY76" fmla="*/ 472665 h 5092027"/>
                <a:gd name="csX77" fmla="*/ 4293832 w 5551701"/>
                <a:gd name="csY77" fmla="*/ 474860 h 5092027"/>
                <a:gd name="csX78" fmla="*/ 4259213 w 5551701"/>
                <a:gd name="csY78" fmla="*/ 560492 h 5092027"/>
                <a:gd name="csX79" fmla="*/ 4421694 w 5551701"/>
                <a:gd name="csY79" fmla="*/ 734757 h 5092027"/>
                <a:gd name="csX80" fmla="*/ 4813259 w 5551701"/>
                <a:gd name="csY80" fmla="*/ 316551 h 5092027"/>
                <a:gd name="csX81" fmla="*/ 4868224 w 5551701"/>
                <a:gd name="csY81" fmla="*/ 330677 h 5092027"/>
                <a:gd name="csX82" fmla="*/ 4862442 w 5551701"/>
                <a:gd name="csY82" fmla="*/ 870231 h 5092027"/>
                <a:gd name="csX83" fmla="*/ 4936803 w 5551701"/>
                <a:gd name="csY83" fmla="*/ 1016903 h 5092027"/>
                <a:gd name="csX84" fmla="*/ 4979912 w 5551701"/>
                <a:gd name="csY84" fmla="*/ 976868 h 5092027"/>
                <a:gd name="csX85" fmla="*/ 5270767 w 5551701"/>
                <a:gd name="csY85" fmla="*/ 1193070 h 5092027"/>
                <a:gd name="csX86" fmla="*/ 5240979 w 5551701"/>
                <a:gd name="csY86" fmla="*/ 1252207 h 5092027"/>
                <a:gd name="csX87" fmla="*/ 5269669 w 5551701"/>
                <a:gd name="csY87" fmla="*/ 1579438 h 5092027"/>
                <a:gd name="csX88" fmla="*/ 5329978 w 5551701"/>
                <a:gd name="csY88" fmla="*/ 1625255 h 5092027"/>
                <a:gd name="csX89" fmla="*/ 5327050 w 5551701"/>
                <a:gd name="csY89" fmla="*/ 1808888 h 5092027"/>
                <a:gd name="csX90" fmla="*/ 5496923 w 5551701"/>
                <a:gd name="csY90" fmla="*/ 1963391 h 5092027"/>
                <a:gd name="csX91" fmla="*/ 5545521 w 5551701"/>
                <a:gd name="csY91" fmla="*/ 2002328 h 5092027"/>
                <a:gd name="csX92" fmla="*/ 5421611 w 5551701"/>
                <a:gd name="csY92" fmla="*/ 2055976 h 5092027"/>
                <a:gd name="csX93" fmla="*/ 5263961 w 5551701"/>
                <a:gd name="csY93" fmla="*/ 1849215 h 5092027"/>
                <a:gd name="csX94" fmla="*/ 5146272 w 5551701"/>
                <a:gd name="csY94" fmla="*/ 1608129 h 5092027"/>
                <a:gd name="csX95" fmla="*/ 5183525 w 5551701"/>
                <a:gd name="csY95" fmla="*/ 1585220 h 5092027"/>
                <a:gd name="csX96" fmla="*/ 5058591 w 5551701"/>
                <a:gd name="csY96" fmla="*/ 1359723 h 5092027"/>
                <a:gd name="csX97" fmla="*/ 5080254 w 5551701"/>
                <a:gd name="csY97" fmla="*/ 1315370 h 5092027"/>
                <a:gd name="csX98" fmla="*/ 4953856 w 5551701"/>
                <a:gd name="csY98" fmla="*/ 1246425 h 5092027"/>
                <a:gd name="csX99" fmla="*/ 4926264 w 5551701"/>
                <a:gd name="csY99" fmla="*/ 1307685 h 5092027"/>
                <a:gd name="csX100" fmla="*/ 4603790 w 5551701"/>
                <a:gd name="csY100" fmla="*/ 1562165 h 5092027"/>
                <a:gd name="csX101" fmla="*/ 4707061 w 5551701"/>
                <a:gd name="csY101" fmla="*/ 1645382 h 5092027"/>
                <a:gd name="csX102" fmla="*/ 4912943 w 5551701"/>
                <a:gd name="csY102" fmla="*/ 2174250 h 5092027"/>
                <a:gd name="csX103" fmla="*/ 5005675 w 5551701"/>
                <a:gd name="csY103" fmla="*/ 3338551 h 5092027"/>
                <a:gd name="csX104" fmla="*/ 5108872 w 5551701"/>
                <a:gd name="csY104" fmla="*/ 4009554 h 5092027"/>
                <a:gd name="csX105" fmla="*/ 5093502 w 5551701"/>
                <a:gd name="csY105" fmla="*/ 4034804 h 5092027"/>
                <a:gd name="csX106" fmla="*/ 4804623 w 5551701"/>
                <a:gd name="csY106" fmla="*/ 3981449 h 5092027"/>
                <a:gd name="csX107" fmla="*/ 4988695 w 5551701"/>
                <a:gd name="csY107" fmla="*/ 5045772 h 5092027"/>
                <a:gd name="csX108" fmla="*/ 5074765 w 5551701"/>
                <a:gd name="csY108" fmla="*/ 5071608 h 5092027"/>
                <a:gd name="csX109" fmla="*/ 5060127 w 5551701"/>
                <a:gd name="csY109" fmla="*/ 5092028 h 5092027"/>
                <a:gd name="csX110" fmla="*/ 111484 w 5551701"/>
                <a:gd name="csY110" fmla="*/ 5092028 h 5092027"/>
                <a:gd name="csX111" fmla="*/ 92235 w 5551701"/>
                <a:gd name="csY111" fmla="*/ 5076732 h 5092027"/>
                <a:gd name="csX112" fmla="*/ 99993 w 5551701"/>
                <a:gd name="csY112" fmla="*/ 5046065 h 5092027"/>
                <a:gd name="csX113" fmla="*/ 366989 w 5551701"/>
                <a:gd name="csY113" fmla="*/ 5046065 h 5092027"/>
                <a:gd name="csX114" fmla="*/ 2817670 w 5551701"/>
                <a:gd name="csY114" fmla="*/ 155241 h 5092027"/>
                <a:gd name="csX115" fmla="*/ 2809839 w 5551701"/>
                <a:gd name="csY115" fmla="*/ 87102 h 5092027"/>
                <a:gd name="csX116" fmla="*/ 2755240 w 5551701"/>
                <a:gd name="csY116" fmla="*/ 173099 h 5092027"/>
                <a:gd name="csX117" fmla="*/ 2817597 w 5551701"/>
                <a:gd name="csY117" fmla="*/ 155168 h 5092027"/>
                <a:gd name="csX118" fmla="*/ 2703641 w 5551701"/>
                <a:gd name="csY118" fmla="*/ 265026 h 5092027"/>
                <a:gd name="csX119" fmla="*/ 2829161 w 5551701"/>
                <a:gd name="csY119" fmla="*/ 205596 h 5092027"/>
                <a:gd name="csX120" fmla="*/ 2818256 w 5551701"/>
                <a:gd name="csY120" fmla="*/ 198643 h 5092027"/>
                <a:gd name="csX121" fmla="*/ 2703641 w 5551701"/>
                <a:gd name="csY121" fmla="*/ 265026 h 5092027"/>
                <a:gd name="csX122" fmla="*/ 2841384 w 5551701"/>
                <a:gd name="csY122" fmla="*/ 282298 h 5092027"/>
                <a:gd name="csX123" fmla="*/ 2723036 w 5551701"/>
                <a:gd name="csY123" fmla="*/ 310330 h 5092027"/>
                <a:gd name="csX124" fmla="*/ 2651969 w 5551701"/>
                <a:gd name="csY124" fmla="*/ 351170 h 5092027"/>
                <a:gd name="csX125" fmla="*/ 2840725 w 5551701"/>
                <a:gd name="csY125" fmla="*/ 316112 h 5092027"/>
                <a:gd name="csX126" fmla="*/ 2841384 w 5551701"/>
                <a:gd name="csY126" fmla="*/ 282298 h 5092027"/>
                <a:gd name="csX127" fmla="*/ 2852875 w 5551701"/>
                <a:gd name="csY127" fmla="*/ 356952 h 5092027"/>
                <a:gd name="csX128" fmla="*/ 2626646 w 5551701"/>
                <a:gd name="csY128" fmla="*/ 392302 h 5092027"/>
                <a:gd name="csX129" fmla="*/ 2600371 w 5551701"/>
                <a:gd name="csY129" fmla="*/ 437241 h 5092027"/>
                <a:gd name="csX130" fmla="*/ 2850167 w 5551701"/>
                <a:gd name="csY130" fmla="*/ 397206 h 5092027"/>
                <a:gd name="csX131" fmla="*/ 2852948 w 5551701"/>
                <a:gd name="csY131" fmla="*/ 357025 h 5092027"/>
                <a:gd name="csX132" fmla="*/ 781462 w 5551701"/>
                <a:gd name="csY132" fmla="*/ 745882 h 5092027"/>
                <a:gd name="csX133" fmla="*/ 862556 w 5551701"/>
                <a:gd name="csY133" fmla="*/ 758031 h 5092027"/>
                <a:gd name="csX134" fmla="*/ 935233 w 5551701"/>
                <a:gd name="csY134" fmla="*/ 681109 h 5092027"/>
                <a:gd name="csX135" fmla="*/ 849162 w 5551701"/>
                <a:gd name="csY135" fmla="*/ 600820 h 5092027"/>
                <a:gd name="csX136" fmla="*/ 814397 w 5551701"/>
                <a:gd name="csY136" fmla="*/ 595404 h 5092027"/>
                <a:gd name="csX137" fmla="*/ 803785 w 5551701"/>
                <a:gd name="csY137" fmla="*/ 560126 h 5092027"/>
                <a:gd name="csX138" fmla="*/ 751308 w 5551701"/>
                <a:gd name="csY138" fmla="*/ 514822 h 5092027"/>
                <a:gd name="csX139" fmla="*/ 709077 w 5551701"/>
                <a:gd name="csY139" fmla="*/ 476910 h 5092027"/>
                <a:gd name="csX140" fmla="*/ 614004 w 5551701"/>
                <a:gd name="csY140" fmla="*/ 396987 h 5092027"/>
                <a:gd name="csX141" fmla="*/ 682875 w 5551701"/>
                <a:gd name="csY141" fmla="*/ 758617 h 5092027"/>
                <a:gd name="csX142" fmla="*/ 735792 w 5551701"/>
                <a:gd name="csY142" fmla="*/ 746906 h 5092027"/>
                <a:gd name="csX143" fmla="*/ 754528 w 5551701"/>
                <a:gd name="csY143" fmla="*/ 729487 h 5092027"/>
                <a:gd name="csX144" fmla="*/ 781608 w 5551701"/>
                <a:gd name="csY144" fmla="*/ 745808 h 5092027"/>
                <a:gd name="csX145" fmla="*/ 4776152 w 5551701"/>
                <a:gd name="csY145" fmla="*/ 431532 h 5092027"/>
                <a:gd name="csX146" fmla="*/ 4627064 w 5551701"/>
                <a:gd name="csY146" fmla="*/ 583620 h 5092027"/>
                <a:gd name="csX147" fmla="*/ 4695936 w 5551701"/>
                <a:gd name="csY147" fmla="*/ 624240 h 5092027"/>
                <a:gd name="csX148" fmla="*/ 4776152 w 5551701"/>
                <a:gd name="csY148" fmla="*/ 431532 h 5092027"/>
                <a:gd name="csX149" fmla="*/ 2864365 w 5551701"/>
                <a:gd name="csY149" fmla="*/ 442950 h 5092027"/>
                <a:gd name="csX150" fmla="*/ 2669242 w 5551701"/>
                <a:gd name="csY150" fmla="*/ 494548 h 5092027"/>
                <a:gd name="csX151" fmla="*/ 2869928 w 5551701"/>
                <a:gd name="csY151" fmla="*/ 488547 h 5092027"/>
                <a:gd name="csX152" fmla="*/ 2864365 w 5551701"/>
                <a:gd name="csY152" fmla="*/ 442950 h 5092027"/>
                <a:gd name="csX153" fmla="*/ 4816333 w 5551701"/>
                <a:gd name="csY153" fmla="*/ 666837 h 5092027"/>
                <a:gd name="csX154" fmla="*/ 4819260 w 5551701"/>
                <a:gd name="csY154" fmla="*/ 460149 h 5092027"/>
                <a:gd name="csX155" fmla="*/ 4741680 w 5551701"/>
                <a:gd name="csY155" fmla="*/ 641294 h 5092027"/>
                <a:gd name="csX156" fmla="*/ 4816406 w 5551701"/>
                <a:gd name="csY156" fmla="*/ 666837 h 5092027"/>
                <a:gd name="csX157" fmla="*/ 3018722 w 5551701"/>
                <a:gd name="csY157" fmla="*/ 570007 h 5092027"/>
                <a:gd name="csX158" fmla="*/ 2984616 w 5551701"/>
                <a:gd name="csY158" fmla="*/ 589036 h 5092027"/>
                <a:gd name="csX159" fmla="*/ 2565971 w 5551701"/>
                <a:gd name="csY159" fmla="*/ 617946 h 5092027"/>
                <a:gd name="csX160" fmla="*/ 2459846 w 5551701"/>
                <a:gd name="csY160" fmla="*/ 546293 h 5092027"/>
                <a:gd name="csX161" fmla="*/ 2817451 w 5551701"/>
                <a:gd name="csY161" fmla="*/ 1139349 h 5092027"/>
                <a:gd name="csX162" fmla="*/ 3018722 w 5551701"/>
                <a:gd name="csY162" fmla="*/ 569934 h 5092027"/>
                <a:gd name="csX163" fmla="*/ 4596105 w 5551701"/>
                <a:gd name="csY163" fmla="*/ 621313 h 5092027"/>
                <a:gd name="csX164" fmla="*/ 4483466 w 5551701"/>
                <a:gd name="csY164" fmla="*/ 750200 h 5092027"/>
                <a:gd name="csX165" fmla="*/ 4601302 w 5551701"/>
                <a:gd name="csY165" fmla="*/ 833343 h 5092027"/>
                <a:gd name="csX166" fmla="*/ 4614915 w 5551701"/>
                <a:gd name="csY166" fmla="*/ 824121 h 5092027"/>
                <a:gd name="csX167" fmla="*/ 4677931 w 5551701"/>
                <a:gd name="csY167" fmla="*/ 675327 h 5092027"/>
                <a:gd name="csX168" fmla="*/ 4596179 w 5551701"/>
                <a:gd name="csY168" fmla="*/ 621313 h 5092027"/>
                <a:gd name="csX169" fmla="*/ 4655828 w 5551701"/>
                <a:gd name="csY169" fmla="*/ 856032 h 5092027"/>
                <a:gd name="csX170" fmla="*/ 4805062 w 5551701"/>
                <a:gd name="csY170" fmla="*/ 882527 h 5092027"/>
                <a:gd name="csX171" fmla="*/ 4813844 w 5551701"/>
                <a:gd name="csY171" fmla="*/ 712434 h 5092027"/>
                <a:gd name="csX172" fmla="*/ 4718844 w 5551701"/>
                <a:gd name="csY172" fmla="*/ 689818 h 5092027"/>
                <a:gd name="csX173" fmla="*/ 4655828 w 5551701"/>
                <a:gd name="csY173" fmla="*/ 856032 h 5092027"/>
                <a:gd name="csX174" fmla="*/ 2324665 w 5551701"/>
                <a:gd name="csY174" fmla="*/ 712800 h 5092027"/>
                <a:gd name="csX175" fmla="*/ 2336156 w 5551701"/>
                <a:gd name="csY175" fmla="*/ 907923 h 5092027"/>
                <a:gd name="csX176" fmla="*/ 2324665 w 5551701"/>
                <a:gd name="csY176" fmla="*/ 712800 h 5092027"/>
                <a:gd name="csX177" fmla="*/ 3134216 w 5551701"/>
                <a:gd name="csY177" fmla="*/ 729999 h 5092027"/>
                <a:gd name="csX178" fmla="*/ 3134216 w 5551701"/>
                <a:gd name="csY178" fmla="*/ 847688 h 5092027"/>
                <a:gd name="csX179" fmla="*/ 3117016 w 5551701"/>
                <a:gd name="csY179" fmla="*/ 907923 h 5092027"/>
                <a:gd name="csX180" fmla="*/ 3134216 w 5551701"/>
                <a:gd name="csY180" fmla="*/ 730073 h 5092027"/>
                <a:gd name="csX181" fmla="*/ 4500520 w 5551701"/>
                <a:gd name="csY181" fmla="*/ 999703 h 5092027"/>
                <a:gd name="csX182" fmla="*/ 4291051 w 5551701"/>
                <a:gd name="csY182" fmla="*/ 867742 h 5092027"/>
                <a:gd name="csX183" fmla="*/ 4204614 w 5551701"/>
                <a:gd name="csY183" fmla="*/ 976502 h 5092027"/>
                <a:gd name="csX184" fmla="*/ 4158651 w 5551701"/>
                <a:gd name="csY184" fmla="*/ 1114172 h 5092027"/>
                <a:gd name="csX185" fmla="*/ 3960893 w 5551701"/>
                <a:gd name="csY185" fmla="*/ 1266479 h 5092027"/>
                <a:gd name="csX186" fmla="*/ 4003855 w 5551701"/>
                <a:gd name="csY186" fmla="*/ 1275043 h 5092027"/>
                <a:gd name="csX187" fmla="*/ 4170068 w 5551701"/>
                <a:gd name="csY187" fmla="*/ 1240643 h 5092027"/>
                <a:gd name="csX188" fmla="*/ 4199052 w 5551701"/>
                <a:gd name="csY188" fmla="*/ 1303733 h 5092027"/>
                <a:gd name="csX189" fmla="*/ 4362923 w 5551701"/>
                <a:gd name="csY189" fmla="*/ 1192192 h 5092027"/>
                <a:gd name="csX190" fmla="*/ 4421841 w 5551701"/>
                <a:gd name="csY190" fmla="*/ 1143960 h 5092027"/>
                <a:gd name="csX191" fmla="*/ 4409691 w 5551701"/>
                <a:gd name="csY191" fmla="*/ 1279141 h 5092027"/>
                <a:gd name="csX192" fmla="*/ 4288197 w 5551701"/>
                <a:gd name="csY192" fmla="*/ 1438841 h 5092027"/>
                <a:gd name="csX193" fmla="*/ 4776006 w 5551701"/>
                <a:gd name="csY193" fmla="*/ 1433132 h 5092027"/>
                <a:gd name="csX194" fmla="*/ 4632334 w 5551701"/>
                <a:gd name="csY194" fmla="*/ 1272627 h 5092027"/>
                <a:gd name="csX195" fmla="*/ 4610451 w 5551701"/>
                <a:gd name="csY195" fmla="*/ 1176090 h 5092027"/>
                <a:gd name="csX196" fmla="*/ 4665123 w 5551701"/>
                <a:gd name="csY196" fmla="*/ 1182531 h 5092027"/>
                <a:gd name="csX197" fmla="*/ 4733409 w 5551701"/>
                <a:gd name="csY197" fmla="*/ 1016756 h 5092027"/>
                <a:gd name="csX198" fmla="*/ 4598447 w 5551701"/>
                <a:gd name="csY198" fmla="*/ 1066013 h 5092027"/>
                <a:gd name="csX199" fmla="*/ 4500520 w 5551701"/>
                <a:gd name="csY199" fmla="*/ 999703 h 5092027"/>
                <a:gd name="csX200" fmla="*/ 1555369 w 5551701"/>
                <a:gd name="csY200" fmla="*/ 1194973 h 5092027"/>
                <a:gd name="csX201" fmla="*/ 1414699 w 5551701"/>
                <a:gd name="csY201" fmla="*/ 1149010 h 5092027"/>
                <a:gd name="csX202" fmla="*/ 1311574 w 5551701"/>
                <a:gd name="csY202" fmla="*/ 1001826 h 5092027"/>
                <a:gd name="csX203" fmla="*/ 923889 w 5551701"/>
                <a:gd name="csY203" fmla="*/ 988286 h 5092027"/>
                <a:gd name="csX204" fmla="*/ 1065950 w 5551701"/>
                <a:gd name="csY204" fmla="*/ 1365725 h 5092027"/>
                <a:gd name="csX205" fmla="*/ 1321748 w 5551701"/>
                <a:gd name="csY205" fmla="*/ 1268529 h 5092027"/>
                <a:gd name="csX206" fmla="*/ 1555369 w 5551701"/>
                <a:gd name="csY206" fmla="*/ 1195046 h 5092027"/>
                <a:gd name="csX207" fmla="*/ 801809 w 5551701"/>
                <a:gd name="csY207" fmla="*/ 1144692 h 5092027"/>
                <a:gd name="csX208" fmla="*/ 638742 w 5551701"/>
                <a:gd name="csY208" fmla="*/ 1215905 h 5092027"/>
                <a:gd name="csX209" fmla="*/ 813519 w 5551701"/>
                <a:gd name="csY209" fmla="*/ 1268382 h 5092027"/>
                <a:gd name="csX210" fmla="*/ 801735 w 5551701"/>
                <a:gd name="csY210" fmla="*/ 1144692 h 5092027"/>
                <a:gd name="csX211" fmla="*/ 2898765 w 5551701"/>
                <a:gd name="csY211" fmla="*/ 1160501 h 5092027"/>
                <a:gd name="csX212" fmla="*/ 2548626 w 5551701"/>
                <a:gd name="csY212" fmla="*/ 1154719 h 5092027"/>
                <a:gd name="csX213" fmla="*/ 2580829 w 5551701"/>
                <a:gd name="csY213" fmla="*/ 1222932 h 5092027"/>
                <a:gd name="csX214" fmla="*/ 2895178 w 5551701"/>
                <a:gd name="csY214" fmla="*/ 1206976 h 5092027"/>
                <a:gd name="csX215" fmla="*/ 2898691 w 5551701"/>
                <a:gd name="csY215" fmla="*/ 1160501 h 5092027"/>
                <a:gd name="csX216" fmla="*/ 2488317 w 5551701"/>
                <a:gd name="csY216" fmla="*/ 1447477 h 5092027"/>
                <a:gd name="csX217" fmla="*/ 2577316 w 5551701"/>
                <a:gd name="csY217" fmla="*/ 1447477 h 5092027"/>
                <a:gd name="csX218" fmla="*/ 2672243 w 5551701"/>
                <a:gd name="csY218" fmla="*/ 1349696 h 5092027"/>
                <a:gd name="csX219" fmla="*/ 2709277 w 5551701"/>
                <a:gd name="csY219" fmla="*/ 1401514 h 5092027"/>
                <a:gd name="csX220" fmla="*/ 2829893 w 5551701"/>
                <a:gd name="csY220" fmla="*/ 1441769 h 5092027"/>
                <a:gd name="csX221" fmla="*/ 2924601 w 5551701"/>
                <a:gd name="csY221" fmla="*/ 1441769 h 5092027"/>
                <a:gd name="csX222" fmla="*/ 2944728 w 5551701"/>
                <a:gd name="csY222" fmla="*/ 1521984 h 5092027"/>
                <a:gd name="csX223" fmla="*/ 3145560 w 5551701"/>
                <a:gd name="csY223" fmla="*/ 1636892 h 5092027"/>
                <a:gd name="csX224" fmla="*/ 3271739 w 5551701"/>
                <a:gd name="csY224" fmla="*/ 1404369 h 5092027"/>
                <a:gd name="csX225" fmla="*/ 3258784 w 5551701"/>
                <a:gd name="csY225" fmla="*/ 1394634 h 5092027"/>
                <a:gd name="csX226" fmla="*/ 2923283 w 5551701"/>
                <a:gd name="csY226" fmla="*/ 1247523 h 5092027"/>
                <a:gd name="csX227" fmla="*/ 2523741 w 5551701"/>
                <a:gd name="csY227" fmla="*/ 1242180 h 5092027"/>
                <a:gd name="csX228" fmla="*/ 2158305 w 5551701"/>
                <a:gd name="csY228" fmla="*/ 1404442 h 5092027"/>
                <a:gd name="csX229" fmla="*/ 2284557 w 5551701"/>
                <a:gd name="csY229" fmla="*/ 1631183 h 5092027"/>
                <a:gd name="csX230" fmla="*/ 2327739 w 5551701"/>
                <a:gd name="csY230" fmla="*/ 1602639 h 5092027"/>
                <a:gd name="csX231" fmla="*/ 2467605 w 5551701"/>
                <a:gd name="csY231" fmla="*/ 1527254 h 5092027"/>
                <a:gd name="csX232" fmla="*/ 2488317 w 5551701"/>
                <a:gd name="csY232" fmla="*/ 1447477 h 5092027"/>
                <a:gd name="csX233" fmla="*/ 2738040 w 5551701"/>
                <a:gd name="csY233" fmla="*/ 1435913 h 5092027"/>
                <a:gd name="csX234" fmla="*/ 2800691 w 5551701"/>
                <a:gd name="csY234" fmla="*/ 1403930 h 5092027"/>
                <a:gd name="csX235" fmla="*/ 2816939 w 5551701"/>
                <a:gd name="csY235" fmla="*/ 1351013 h 5092027"/>
                <a:gd name="csX236" fmla="*/ 2738040 w 5551701"/>
                <a:gd name="csY236" fmla="*/ 1435913 h 5092027"/>
                <a:gd name="csX237" fmla="*/ 2669169 w 5551701"/>
                <a:gd name="csY237" fmla="*/ 1435987 h 5092027"/>
                <a:gd name="csX238" fmla="*/ 2585733 w 5551701"/>
                <a:gd name="csY238" fmla="*/ 1355332 h 5092027"/>
                <a:gd name="csX239" fmla="*/ 2669169 w 5551701"/>
                <a:gd name="csY239" fmla="*/ 1435987 h 5092027"/>
                <a:gd name="csX240" fmla="*/ 906616 w 5551701"/>
                <a:gd name="csY240" fmla="*/ 1539257 h 5092027"/>
                <a:gd name="csX241" fmla="*/ 874852 w 5551701"/>
                <a:gd name="csY241" fmla="*/ 1493587 h 5092027"/>
                <a:gd name="csX242" fmla="*/ 843527 w 5551701"/>
                <a:gd name="csY242" fmla="*/ 1413078 h 5092027"/>
                <a:gd name="csX243" fmla="*/ 820618 w 5551701"/>
                <a:gd name="csY243" fmla="*/ 1502150 h 5092027"/>
                <a:gd name="csX244" fmla="*/ 791855 w 5551701"/>
                <a:gd name="csY244" fmla="*/ 1562312 h 5092027"/>
                <a:gd name="csX245" fmla="*/ 906616 w 5551701"/>
                <a:gd name="csY245" fmla="*/ 1539330 h 5092027"/>
                <a:gd name="csX246" fmla="*/ 2221248 w 5551701"/>
                <a:gd name="csY246" fmla="*/ 1797616 h 5092027"/>
                <a:gd name="csX247" fmla="*/ 2145717 w 5551701"/>
                <a:gd name="csY247" fmla="*/ 1914281 h 5092027"/>
                <a:gd name="csX248" fmla="*/ 2005558 w 5551701"/>
                <a:gd name="csY248" fmla="*/ 2198915 h 5092027"/>
                <a:gd name="csX249" fmla="*/ 1961718 w 5551701"/>
                <a:gd name="csY249" fmla="*/ 2183765 h 5092027"/>
                <a:gd name="csX250" fmla="*/ 2094045 w 5551701"/>
                <a:gd name="csY250" fmla="*/ 1914281 h 5092027"/>
                <a:gd name="csX251" fmla="*/ 2254916 w 5551701"/>
                <a:gd name="csY251" fmla="*/ 1673048 h 5092027"/>
                <a:gd name="csX252" fmla="*/ 2112342 w 5551701"/>
                <a:gd name="csY252" fmla="*/ 1424569 h 5092027"/>
                <a:gd name="csX253" fmla="*/ 1858155 w 5551701"/>
                <a:gd name="csY253" fmla="*/ 2017112 h 5092027"/>
                <a:gd name="csX254" fmla="*/ 1829098 w 5551701"/>
                <a:gd name="csY254" fmla="*/ 2349027 h 5092027"/>
                <a:gd name="csX255" fmla="*/ 2018440 w 5551701"/>
                <a:gd name="csY255" fmla="*/ 2439197 h 5092027"/>
                <a:gd name="csX256" fmla="*/ 2086579 w 5551701"/>
                <a:gd name="csY256" fmla="*/ 2411970 h 5092027"/>
                <a:gd name="csX257" fmla="*/ 2077284 w 5551701"/>
                <a:gd name="csY257" fmla="*/ 2219482 h 5092027"/>
                <a:gd name="csX258" fmla="*/ 2086213 w 5551701"/>
                <a:gd name="csY258" fmla="*/ 2181935 h 5092027"/>
                <a:gd name="csX259" fmla="*/ 2293121 w 5551701"/>
                <a:gd name="csY259" fmla="*/ 2159246 h 5092027"/>
                <a:gd name="csX260" fmla="*/ 2369750 w 5551701"/>
                <a:gd name="csY260" fmla="*/ 1985348 h 5092027"/>
                <a:gd name="csX261" fmla="*/ 2221175 w 5551701"/>
                <a:gd name="csY261" fmla="*/ 1797543 h 5092027"/>
                <a:gd name="csX262" fmla="*/ 3117821 w 5551701"/>
                <a:gd name="csY262" fmla="*/ 2118041 h 5092027"/>
                <a:gd name="csX263" fmla="*/ 3203380 w 5551701"/>
                <a:gd name="csY263" fmla="*/ 2127263 h 5092027"/>
                <a:gd name="csX264" fmla="*/ 3217432 w 5551701"/>
                <a:gd name="csY264" fmla="*/ 2279643 h 5092027"/>
                <a:gd name="csX265" fmla="*/ 3356346 w 5551701"/>
                <a:gd name="csY265" fmla="*/ 2387744 h 5092027"/>
                <a:gd name="csX266" fmla="*/ 3459983 w 5551701"/>
                <a:gd name="csY266" fmla="*/ 2367325 h 5092027"/>
                <a:gd name="csX267" fmla="*/ 3615438 w 5551701"/>
                <a:gd name="csY267" fmla="*/ 2304601 h 5092027"/>
                <a:gd name="csX268" fmla="*/ 3554763 w 5551701"/>
                <a:gd name="csY268" fmla="*/ 1953803 h 5092027"/>
                <a:gd name="csX269" fmla="*/ 3320556 w 5551701"/>
                <a:gd name="csY269" fmla="*/ 1430131 h 5092027"/>
                <a:gd name="csX270" fmla="*/ 3179959 w 5551701"/>
                <a:gd name="csY270" fmla="*/ 1667924 h 5092027"/>
                <a:gd name="csX271" fmla="*/ 3262737 w 5551701"/>
                <a:gd name="csY271" fmla="*/ 1786492 h 5092027"/>
                <a:gd name="csX272" fmla="*/ 3476011 w 5551701"/>
                <a:gd name="csY272" fmla="*/ 2193426 h 5092027"/>
                <a:gd name="csX273" fmla="*/ 3438099 w 5551701"/>
                <a:gd name="csY273" fmla="*/ 2217945 h 5092027"/>
                <a:gd name="csX274" fmla="*/ 3217286 w 5551701"/>
                <a:gd name="csY274" fmla="*/ 1797543 h 5092027"/>
                <a:gd name="csX275" fmla="*/ 3061977 w 5551701"/>
                <a:gd name="csY275" fmla="*/ 1986299 h 5092027"/>
                <a:gd name="csX276" fmla="*/ 3117675 w 5551701"/>
                <a:gd name="csY276" fmla="*/ 2117894 h 5092027"/>
                <a:gd name="csX277" fmla="*/ 2847166 w 5551701"/>
                <a:gd name="csY277" fmla="*/ 1688491 h 5092027"/>
                <a:gd name="csX278" fmla="*/ 2842262 w 5551701"/>
                <a:gd name="csY278" fmla="*/ 1629061 h 5092027"/>
                <a:gd name="csX279" fmla="*/ 2898618 w 5551701"/>
                <a:gd name="csY279" fmla="*/ 1599053 h 5092027"/>
                <a:gd name="csX280" fmla="*/ 2898765 w 5551701"/>
                <a:gd name="csY280" fmla="*/ 1487658 h 5092027"/>
                <a:gd name="csX281" fmla="*/ 2838310 w 5551701"/>
                <a:gd name="csY281" fmla="*/ 1511006 h 5092027"/>
                <a:gd name="csX282" fmla="*/ 2798714 w 5551701"/>
                <a:gd name="csY282" fmla="*/ 1493074 h 5092027"/>
                <a:gd name="csX283" fmla="*/ 2713083 w 5551701"/>
                <a:gd name="csY283" fmla="*/ 1495124 h 5092027"/>
                <a:gd name="csX284" fmla="*/ 2689003 w 5551701"/>
                <a:gd name="csY284" fmla="*/ 1511006 h 5092027"/>
                <a:gd name="csX285" fmla="*/ 2654750 w 5551701"/>
                <a:gd name="csY285" fmla="*/ 1493514 h 5092027"/>
                <a:gd name="csX286" fmla="*/ 2519935 w 5551701"/>
                <a:gd name="csY286" fmla="*/ 1493514 h 5092027"/>
                <a:gd name="csX287" fmla="*/ 2525717 w 5551701"/>
                <a:gd name="csY287" fmla="*/ 1602493 h 5092027"/>
                <a:gd name="csX288" fmla="*/ 2560116 w 5551701"/>
                <a:gd name="csY288" fmla="*/ 1608275 h 5092027"/>
                <a:gd name="csX289" fmla="*/ 2591881 w 5551701"/>
                <a:gd name="csY289" fmla="*/ 1585220 h 5092027"/>
                <a:gd name="csX290" fmla="*/ 2583903 w 5551701"/>
                <a:gd name="csY290" fmla="*/ 1621669 h 5092027"/>
                <a:gd name="csX291" fmla="*/ 2583098 w 5551701"/>
                <a:gd name="csY291" fmla="*/ 1688637 h 5092027"/>
                <a:gd name="csX292" fmla="*/ 2632208 w 5551701"/>
                <a:gd name="csY292" fmla="*/ 1682636 h 5092027"/>
                <a:gd name="csX293" fmla="*/ 2617643 w 5551701"/>
                <a:gd name="csY293" fmla="*/ 1771927 h 5092027"/>
                <a:gd name="csX294" fmla="*/ 2677439 w 5551701"/>
                <a:gd name="csY294" fmla="*/ 1814743 h 5092027"/>
                <a:gd name="csX295" fmla="*/ 2700787 w 5551701"/>
                <a:gd name="csY295" fmla="*/ 1803545 h 5092027"/>
                <a:gd name="csX296" fmla="*/ 2777489 w 5551701"/>
                <a:gd name="csY296" fmla="*/ 1819866 h 5092027"/>
                <a:gd name="csX297" fmla="*/ 2812694 w 5551701"/>
                <a:gd name="csY297" fmla="*/ 1780417 h 5092027"/>
                <a:gd name="csX298" fmla="*/ 2793957 w 5551701"/>
                <a:gd name="csY298" fmla="*/ 1719011 h 5092027"/>
                <a:gd name="csX299" fmla="*/ 2847166 w 5551701"/>
                <a:gd name="csY299" fmla="*/ 1688637 h 5092027"/>
                <a:gd name="csX300" fmla="*/ 2479681 w 5551701"/>
                <a:gd name="csY300" fmla="*/ 1573803 h 5092027"/>
                <a:gd name="csX301" fmla="*/ 2245621 w 5551701"/>
                <a:gd name="csY301" fmla="*/ 1760363 h 5092027"/>
                <a:gd name="csX302" fmla="*/ 2396464 w 5551701"/>
                <a:gd name="csY302" fmla="*/ 1940922 h 5092027"/>
                <a:gd name="csX303" fmla="*/ 2606006 w 5551701"/>
                <a:gd name="csY303" fmla="*/ 1826160 h 5092027"/>
                <a:gd name="csX304" fmla="*/ 2562971 w 5551701"/>
                <a:gd name="csY304" fmla="*/ 1814377 h 5092027"/>
                <a:gd name="csX305" fmla="*/ 2440451 w 5551701"/>
                <a:gd name="csY305" fmla="*/ 1831064 h 5092027"/>
                <a:gd name="csX306" fmla="*/ 2440598 w 5551701"/>
                <a:gd name="csY306" fmla="*/ 1801276 h 5092027"/>
                <a:gd name="csX307" fmla="*/ 2583098 w 5551701"/>
                <a:gd name="csY307" fmla="*/ 1740016 h 5092027"/>
                <a:gd name="csX308" fmla="*/ 2504492 w 5551701"/>
                <a:gd name="csY308" fmla="*/ 1744700 h 5092027"/>
                <a:gd name="csX309" fmla="*/ 2428448 w 5551701"/>
                <a:gd name="csY309" fmla="*/ 1765193 h 5092027"/>
                <a:gd name="csX310" fmla="*/ 2512470 w 5551701"/>
                <a:gd name="csY310" fmla="*/ 1672316 h 5092027"/>
                <a:gd name="csX311" fmla="*/ 2542917 w 5551701"/>
                <a:gd name="csY311" fmla="*/ 1659654 h 5092027"/>
                <a:gd name="csX312" fmla="*/ 2466141 w 5551701"/>
                <a:gd name="csY312" fmla="*/ 1666168 h 5092027"/>
                <a:gd name="csX313" fmla="*/ 2378972 w 5551701"/>
                <a:gd name="csY313" fmla="*/ 1700274 h 5092027"/>
                <a:gd name="csX314" fmla="*/ 2479827 w 5551701"/>
                <a:gd name="csY314" fmla="*/ 1573656 h 5092027"/>
                <a:gd name="csX315" fmla="*/ 2847166 w 5551701"/>
                <a:gd name="csY315" fmla="*/ 1740089 h 5092027"/>
                <a:gd name="csX316" fmla="*/ 2996692 w 5551701"/>
                <a:gd name="csY316" fmla="*/ 1817305 h 5092027"/>
                <a:gd name="csX317" fmla="*/ 2988276 w 5551701"/>
                <a:gd name="csY317" fmla="*/ 1832528 h 5092027"/>
                <a:gd name="csX318" fmla="*/ 2872929 w 5551701"/>
                <a:gd name="csY318" fmla="*/ 1814889 h 5092027"/>
                <a:gd name="csX319" fmla="*/ 2832748 w 5551701"/>
                <a:gd name="csY319" fmla="*/ 1826307 h 5092027"/>
                <a:gd name="csX320" fmla="*/ 3033799 w 5551701"/>
                <a:gd name="csY320" fmla="*/ 1941068 h 5092027"/>
                <a:gd name="csX321" fmla="*/ 3184863 w 5551701"/>
                <a:gd name="csY321" fmla="*/ 1759338 h 5092027"/>
                <a:gd name="csX322" fmla="*/ 2964782 w 5551701"/>
                <a:gd name="csY322" fmla="*/ 1573729 h 5092027"/>
                <a:gd name="csX323" fmla="*/ 2950510 w 5551701"/>
                <a:gd name="csY323" fmla="*/ 1579438 h 5092027"/>
                <a:gd name="csX324" fmla="*/ 3057220 w 5551701"/>
                <a:gd name="csY324" fmla="*/ 1685710 h 5092027"/>
                <a:gd name="csX325" fmla="*/ 3051219 w 5551701"/>
                <a:gd name="csY325" fmla="*/ 1699982 h 5092027"/>
                <a:gd name="csX326" fmla="*/ 2983152 w 5551701"/>
                <a:gd name="csY326" fmla="*/ 1675902 h 5092027"/>
                <a:gd name="csX327" fmla="*/ 2893056 w 5551701"/>
                <a:gd name="csY327" fmla="*/ 1659727 h 5092027"/>
                <a:gd name="csX328" fmla="*/ 3007963 w 5551701"/>
                <a:gd name="csY328" fmla="*/ 1749019 h 5092027"/>
                <a:gd name="csX329" fmla="*/ 2918160 w 5551701"/>
                <a:gd name="csY329" fmla="*/ 1740895 h 5092027"/>
                <a:gd name="csX330" fmla="*/ 2847166 w 5551701"/>
                <a:gd name="csY330" fmla="*/ 1740089 h 5092027"/>
                <a:gd name="csX331" fmla="*/ 4615428 w 5551701"/>
                <a:gd name="csY331" fmla="*/ 1625474 h 5092027"/>
                <a:gd name="csX332" fmla="*/ 4374487 w 5551701"/>
                <a:gd name="csY332" fmla="*/ 1639893 h 5092027"/>
                <a:gd name="csX333" fmla="*/ 4207834 w 5551701"/>
                <a:gd name="csY333" fmla="*/ 1863634 h 5092027"/>
                <a:gd name="csX334" fmla="*/ 4210616 w 5551701"/>
                <a:gd name="csY334" fmla="*/ 1872123 h 5092027"/>
                <a:gd name="csX335" fmla="*/ 4262580 w 5551701"/>
                <a:gd name="csY335" fmla="*/ 1883687 h 5092027"/>
                <a:gd name="csX336" fmla="*/ 4129814 w 5551701"/>
                <a:gd name="csY336" fmla="*/ 1957829 h 5092027"/>
                <a:gd name="csX337" fmla="*/ 4042133 w 5551701"/>
                <a:gd name="csY337" fmla="*/ 2059489 h 5092027"/>
                <a:gd name="csX338" fmla="*/ 4107491 w 5551701"/>
                <a:gd name="csY338" fmla="*/ 2147683 h 5092027"/>
                <a:gd name="csX339" fmla="*/ 4205273 w 5551701"/>
                <a:gd name="csY339" fmla="*/ 2101353 h 5092027"/>
                <a:gd name="csX340" fmla="*/ 4141378 w 5551701"/>
                <a:gd name="csY340" fmla="*/ 2176226 h 5092027"/>
                <a:gd name="csX341" fmla="*/ 4139402 w 5551701"/>
                <a:gd name="csY341" fmla="*/ 2183985 h 5092027"/>
                <a:gd name="csX342" fmla="*/ 4313959 w 5551701"/>
                <a:gd name="csY342" fmla="*/ 2394112 h 5092027"/>
                <a:gd name="csX343" fmla="*/ 4663659 w 5551701"/>
                <a:gd name="csY343" fmla="*/ 2020845 h 5092027"/>
                <a:gd name="csX344" fmla="*/ 4726822 w 5551701"/>
                <a:gd name="csY344" fmla="*/ 1906083 h 5092027"/>
                <a:gd name="csX345" fmla="*/ 4759172 w 5551701"/>
                <a:gd name="csY345" fmla="*/ 1903302 h 5092027"/>
                <a:gd name="csX346" fmla="*/ 4717527 w 5551701"/>
                <a:gd name="csY346" fmla="*/ 2023041 h 5092027"/>
                <a:gd name="csX347" fmla="*/ 3874236 w 5551701"/>
                <a:gd name="csY347" fmla="*/ 2679478 h 5092027"/>
                <a:gd name="csX348" fmla="*/ 3788457 w 5551701"/>
                <a:gd name="csY348" fmla="*/ 3022811 h 5092027"/>
                <a:gd name="csX349" fmla="*/ 3843277 w 5551701"/>
                <a:gd name="csY349" fmla="*/ 2996682 h 5092027"/>
                <a:gd name="csX350" fmla="*/ 3860842 w 5551701"/>
                <a:gd name="csY350" fmla="*/ 3020176 h 5092027"/>
                <a:gd name="csX351" fmla="*/ 3768404 w 5551701"/>
                <a:gd name="csY351" fmla="*/ 3106028 h 5092027"/>
                <a:gd name="csX352" fmla="*/ 3553226 w 5551701"/>
                <a:gd name="csY352" fmla="*/ 3926849 h 5092027"/>
                <a:gd name="csX353" fmla="*/ 3820149 w 5551701"/>
                <a:gd name="csY353" fmla="*/ 3921214 h 5092027"/>
                <a:gd name="csX354" fmla="*/ 4084729 w 5551701"/>
                <a:gd name="csY354" fmla="*/ 3972373 h 5092027"/>
                <a:gd name="csX355" fmla="*/ 4212811 w 5551701"/>
                <a:gd name="csY355" fmla="*/ 3917188 h 5092027"/>
                <a:gd name="csX356" fmla="*/ 4150307 w 5551701"/>
                <a:gd name="csY356" fmla="*/ 3975740 h 5092027"/>
                <a:gd name="csX357" fmla="*/ 4282415 w 5551701"/>
                <a:gd name="csY357" fmla="*/ 3964322 h 5092027"/>
                <a:gd name="csX358" fmla="*/ 4484857 w 5551701"/>
                <a:gd name="csY358" fmla="*/ 3919970 h 5092027"/>
                <a:gd name="csX359" fmla="*/ 4502130 w 5551701"/>
                <a:gd name="csY359" fmla="*/ 3894133 h 5092027"/>
                <a:gd name="csX360" fmla="*/ 4595081 w 5551701"/>
                <a:gd name="csY360" fmla="*/ 3819846 h 5092027"/>
                <a:gd name="csX361" fmla="*/ 4557827 w 5551701"/>
                <a:gd name="csY361" fmla="*/ 3909576 h 5092027"/>
                <a:gd name="csX362" fmla="*/ 4743363 w 5551701"/>
                <a:gd name="csY362" fmla="*/ 3915798 h 5092027"/>
                <a:gd name="csX363" fmla="*/ 4829726 w 5551701"/>
                <a:gd name="csY363" fmla="*/ 3841657 h 5092027"/>
                <a:gd name="csX364" fmla="*/ 4844072 w 5551701"/>
                <a:gd name="csY364" fmla="*/ 3871152 h 5092027"/>
                <a:gd name="csX365" fmla="*/ 4793205 w 5551701"/>
                <a:gd name="csY365" fmla="*/ 3926849 h 5092027"/>
                <a:gd name="csX366" fmla="*/ 5057273 w 5551701"/>
                <a:gd name="csY366" fmla="*/ 3995794 h 5092027"/>
                <a:gd name="csX367" fmla="*/ 5034292 w 5551701"/>
                <a:gd name="csY367" fmla="*/ 3863833 h 5092027"/>
                <a:gd name="csX368" fmla="*/ 4960224 w 5551701"/>
                <a:gd name="csY368" fmla="*/ 3894572 h 5092027"/>
                <a:gd name="csX369" fmla="*/ 5021923 w 5551701"/>
                <a:gd name="csY369" fmla="*/ 3813917 h 5092027"/>
                <a:gd name="csX370" fmla="*/ 4994111 w 5551701"/>
                <a:gd name="csY370" fmla="*/ 3617038 h 5092027"/>
                <a:gd name="csX371" fmla="*/ 4926703 w 5551701"/>
                <a:gd name="csY371" fmla="*/ 3644410 h 5092027"/>
                <a:gd name="csX372" fmla="*/ 4983059 w 5551701"/>
                <a:gd name="csY372" fmla="*/ 3551240 h 5092027"/>
                <a:gd name="csX373" fmla="*/ 4954002 w 5551701"/>
                <a:gd name="csY373" fmla="*/ 3243917 h 5092027"/>
                <a:gd name="csX374" fmla="*/ 4868005 w 5551701"/>
                <a:gd name="csY374" fmla="*/ 3299029 h 5092027"/>
                <a:gd name="csX375" fmla="*/ 4844511 w 5551701"/>
                <a:gd name="csY375" fmla="*/ 3263532 h 5092027"/>
                <a:gd name="csX376" fmla="*/ 4946903 w 5551701"/>
                <a:gd name="csY376" fmla="*/ 3182950 h 5092027"/>
                <a:gd name="csX377" fmla="*/ 4930948 w 5551701"/>
                <a:gd name="csY377" fmla="*/ 2997048 h 5092027"/>
                <a:gd name="csX378" fmla="*/ 4860100 w 5551701"/>
                <a:gd name="csY378" fmla="*/ 3036497 h 5092027"/>
                <a:gd name="csX379" fmla="*/ 4922751 w 5551701"/>
                <a:gd name="csY379" fmla="*/ 2945742 h 5092027"/>
                <a:gd name="csX380" fmla="*/ 4925020 w 5551701"/>
                <a:gd name="csY380" fmla="*/ 2896778 h 5092027"/>
                <a:gd name="csX381" fmla="*/ 4919604 w 5551701"/>
                <a:gd name="csY381" fmla="*/ 2775942 h 5092027"/>
                <a:gd name="csX382" fmla="*/ 4913748 w 5551701"/>
                <a:gd name="csY382" fmla="*/ 2595237 h 5092027"/>
                <a:gd name="csX383" fmla="*/ 4810112 w 5551701"/>
                <a:gd name="csY383" fmla="*/ 2638053 h 5092027"/>
                <a:gd name="csX384" fmla="*/ 4905624 w 5551701"/>
                <a:gd name="csY384" fmla="*/ 2535222 h 5092027"/>
                <a:gd name="csX385" fmla="*/ 4651729 w 5551701"/>
                <a:gd name="csY385" fmla="*/ 1660020 h 5092027"/>
                <a:gd name="csX386" fmla="*/ 4560389 w 5551701"/>
                <a:gd name="csY386" fmla="*/ 1711106 h 5092027"/>
                <a:gd name="csX387" fmla="*/ 4615208 w 5551701"/>
                <a:gd name="csY387" fmla="*/ 1625255 h 5092027"/>
                <a:gd name="csX388" fmla="*/ 1406062 w 5551701"/>
                <a:gd name="csY388" fmla="*/ 2078811 h 5092027"/>
                <a:gd name="csX389" fmla="*/ 697587 w 5551701"/>
                <a:gd name="csY389" fmla="*/ 1700421 h 5092027"/>
                <a:gd name="csX390" fmla="*/ 527787 w 5551701"/>
                <a:gd name="csY390" fmla="*/ 3068847 h 5092027"/>
                <a:gd name="csX391" fmla="*/ 557794 w 5551701"/>
                <a:gd name="csY391" fmla="*/ 3236891 h 5092027"/>
                <a:gd name="csX392" fmla="*/ 994810 w 5551701"/>
                <a:gd name="csY392" fmla="*/ 3294784 h 5092027"/>
                <a:gd name="csX393" fmla="*/ 1503770 w 5551701"/>
                <a:gd name="csY393" fmla="*/ 3235280 h 5092027"/>
                <a:gd name="csX394" fmla="*/ 1647222 w 5551701"/>
                <a:gd name="csY394" fmla="*/ 3278316 h 5092027"/>
                <a:gd name="csX395" fmla="*/ 1578204 w 5551701"/>
                <a:gd name="csY395" fmla="*/ 2836543 h 5092027"/>
                <a:gd name="csX396" fmla="*/ 1529753 w 5551701"/>
                <a:gd name="csY396" fmla="*/ 2842398 h 5092027"/>
                <a:gd name="csX397" fmla="*/ 1294375 w 5551701"/>
                <a:gd name="csY397" fmla="*/ 2841886 h 5092027"/>
                <a:gd name="csX398" fmla="*/ 1150557 w 5551701"/>
                <a:gd name="csY398" fmla="*/ 2842179 h 5092027"/>
                <a:gd name="csX399" fmla="*/ 1137383 w 5551701"/>
                <a:gd name="csY399" fmla="*/ 2832371 h 5092027"/>
                <a:gd name="csX400" fmla="*/ 1107815 w 5551701"/>
                <a:gd name="csY400" fmla="*/ 2666158 h 5092027"/>
                <a:gd name="csX401" fmla="*/ 1125014 w 5551701"/>
                <a:gd name="csY401" fmla="*/ 2638638 h 5092027"/>
                <a:gd name="csX402" fmla="*/ 1434679 w 5551701"/>
                <a:gd name="csY402" fmla="*/ 2618365 h 5092027"/>
                <a:gd name="csX403" fmla="*/ 1226235 w 5551701"/>
                <a:gd name="csY403" fmla="*/ 2485233 h 5092027"/>
                <a:gd name="csX404" fmla="*/ 768654 w 5551701"/>
                <a:gd name="csY404" fmla="*/ 2041558 h 5092027"/>
                <a:gd name="csX405" fmla="*/ 754528 w 5551701"/>
                <a:gd name="csY405" fmla="*/ 1947582 h 5092027"/>
                <a:gd name="csX406" fmla="*/ 789366 w 5551701"/>
                <a:gd name="csY406" fmla="*/ 1986446 h 5092027"/>
                <a:gd name="csX407" fmla="*/ 1173832 w 5551701"/>
                <a:gd name="csY407" fmla="*/ 2388403 h 5092027"/>
                <a:gd name="csX408" fmla="*/ 1879965 w 5551701"/>
                <a:gd name="csY408" fmla="*/ 2784432 h 5092027"/>
                <a:gd name="csX409" fmla="*/ 1989310 w 5551701"/>
                <a:gd name="csY409" fmla="*/ 2474694 h 5092027"/>
                <a:gd name="csX410" fmla="*/ 1277102 w 5551701"/>
                <a:gd name="csY410" fmla="*/ 2038410 h 5092027"/>
                <a:gd name="csX411" fmla="*/ 1005349 w 5551701"/>
                <a:gd name="csY411" fmla="*/ 1759119 h 5092027"/>
                <a:gd name="csX412" fmla="*/ 961216 w 5551701"/>
                <a:gd name="csY412" fmla="*/ 1613691 h 5092027"/>
                <a:gd name="csX413" fmla="*/ 1034039 w 5551701"/>
                <a:gd name="csY413" fmla="*/ 1718938 h 5092027"/>
                <a:gd name="csX414" fmla="*/ 1406062 w 5551701"/>
                <a:gd name="csY414" fmla="*/ 2078738 h 5092027"/>
                <a:gd name="csX415" fmla="*/ 4202052 w 5551701"/>
                <a:gd name="csY415" fmla="*/ 1791908 h 5092027"/>
                <a:gd name="csX416" fmla="*/ 3889386 w 5551701"/>
                <a:gd name="csY416" fmla="*/ 1935579 h 5092027"/>
                <a:gd name="csX417" fmla="*/ 3817367 w 5551701"/>
                <a:gd name="csY417" fmla="*/ 2185302 h 5092027"/>
                <a:gd name="csX418" fmla="*/ 4053038 w 5551701"/>
                <a:gd name="csY418" fmla="*/ 1978614 h 5092027"/>
                <a:gd name="csX419" fmla="*/ 4202125 w 5551701"/>
                <a:gd name="csY419" fmla="*/ 1791981 h 5092027"/>
                <a:gd name="csX420" fmla="*/ 3065344 w 5551701"/>
                <a:gd name="csY420" fmla="*/ 2118992 h 5092027"/>
                <a:gd name="csX421" fmla="*/ 2940849 w 5551701"/>
                <a:gd name="csY421" fmla="*/ 1913402 h 5092027"/>
                <a:gd name="csX422" fmla="*/ 2510274 w 5551701"/>
                <a:gd name="csY422" fmla="*/ 1905644 h 5092027"/>
                <a:gd name="csX423" fmla="*/ 2447990 w 5551701"/>
                <a:gd name="csY423" fmla="*/ 1946631 h 5092027"/>
                <a:gd name="csX424" fmla="*/ 2397928 w 5551701"/>
                <a:gd name="csY424" fmla="*/ 2040021 h 5092027"/>
                <a:gd name="csX425" fmla="*/ 2347720 w 5551701"/>
                <a:gd name="csY425" fmla="*/ 2159100 h 5092027"/>
                <a:gd name="csX426" fmla="*/ 2548626 w 5551701"/>
                <a:gd name="csY426" fmla="*/ 2147609 h 5092027"/>
                <a:gd name="csX427" fmla="*/ 2482974 w 5551701"/>
                <a:gd name="csY427" fmla="*/ 2089936 h 5092027"/>
                <a:gd name="csX428" fmla="*/ 2620571 w 5551701"/>
                <a:gd name="csY428" fmla="*/ 1969612 h 5092027"/>
                <a:gd name="csX429" fmla="*/ 2680147 w 5551701"/>
                <a:gd name="csY429" fmla="*/ 2070760 h 5092027"/>
                <a:gd name="csX430" fmla="*/ 2692150 w 5551701"/>
                <a:gd name="csY430" fmla="*/ 2078811 h 5092027"/>
                <a:gd name="csX431" fmla="*/ 2904913 w 5551701"/>
                <a:gd name="csY431" fmla="*/ 1943630 h 5092027"/>
                <a:gd name="csX432" fmla="*/ 2870294 w 5551701"/>
                <a:gd name="csY432" fmla="*/ 2087447 h 5092027"/>
                <a:gd name="csX433" fmla="*/ 2795641 w 5551701"/>
                <a:gd name="csY433" fmla="*/ 2136118 h 5092027"/>
                <a:gd name="csX434" fmla="*/ 3065491 w 5551701"/>
                <a:gd name="csY434" fmla="*/ 2118919 h 5092027"/>
                <a:gd name="csX435" fmla="*/ 2874466 w 5551701"/>
                <a:gd name="csY435" fmla="*/ 1976858 h 5092027"/>
                <a:gd name="csX436" fmla="*/ 2720914 w 5551701"/>
                <a:gd name="csY436" fmla="*/ 2118992 h 5092027"/>
                <a:gd name="csX437" fmla="*/ 2881345 w 5551701"/>
                <a:gd name="csY437" fmla="*/ 1996034 h 5092027"/>
                <a:gd name="csX438" fmla="*/ 2874466 w 5551701"/>
                <a:gd name="csY438" fmla="*/ 1976931 h 5092027"/>
                <a:gd name="csX439" fmla="*/ 2651896 w 5551701"/>
                <a:gd name="csY439" fmla="*/ 2136192 h 5092027"/>
                <a:gd name="csX440" fmla="*/ 2597589 w 5551701"/>
                <a:gd name="csY440" fmla="*/ 2009720 h 5092027"/>
                <a:gd name="csX441" fmla="*/ 2556091 w 5551701"/>
                <a:gd name="csY441" fmla="*/ 2097108 h 5092027"/>
                <a:gd name="csX442" fmla="*/ 2651896 w 5551701"/>
                <a:gd name="csY442" fmla="*/ 2136118 h 5092027"/>
                <a:gd name="csX443" fmla="*/ 3059562 w 5551701"/>
                <a:gd name="csY443" fmla="*/ 2801998 h 5092027"/>
                <a:gd name="csX444" fmla="*/ 3378815 w 5551701"/>
                <a:gd name="csY444" fmla="*/ 2688847 h 5092027"/>
                <a:gd name="csX445" fmla="*/ 4249845 w 5551701"/>
                <a:gd name="csY445" fmla="*/ 2439490 h 5092027"/>
                <a:gd name="csX446" fmla="*/ 4270485 w 5551701"/>
                <a:gd name="csY446" fmla="*/ 2415483 h 5092027"/>
                <a:gd name="csX447" fmla="*/ 4004001 w 5551701"/>
                <a:gd name="csY447" fmla="*/ 2097548 h 5092027"/>
                <a:gd name="csX448" fmla="*/ 3700630 w 5551701"/>
                <a:gd name="csY448" fmla="*/ 2320996 h 5092027"/>
                <a:gd name="csX449" fmla="*/ 3365861 w 5551701"/>
                <a:gd name="csY449" fmla="*/ 2434366 h 5092027"/>
                <a:gd name="csX450" fmla="*/ 3200233 w 5551701"/>
                <a:gd name="csY450" fmla="*/ 2325607 h 5092027"/>
                <a:gd name="csX451" fmla="*/ 3139851 w 5551701"/>
                <a:gd name="csY451" fmla="*/ 2291281 h 5092027"/>
                <a:gd name="csX452" fmla="*/ 3177617 w 5551701"/>
                <a:gd name="csY452" fmla="*/ 2359640 h 5092027"/>
                <a:gd name="csX453" fmla="*/ 3257394 w 5551701"/>
                <a:gd name="csY453" fmla="*/ 2452078 h 5092027"/>
                <a:gd name="csX454" fmla="*/ 3260687 w 5551701"/>
                <a:gd name="csY454" fmla="*/ 2471913 h 5092027"/>
                <a:gd name="csX455" fmla="*/ 3231411 w 5551701"/>
                <a:gd name="csY455" fmla="*/ 2489917 h 5092027"/>
                <a:gd name="csX456" fmla="*/ 3099450 w 5551701"/>
                <a:gd name="csY456" fmla="*/ 2420607 h 5092027"/>
                <a:gd name="csX457" fmla="*/ 3002035 w 5551701"/>
                <a:gd name="csY457" fmla="*/ 2394624 h 5092027"/>
                <a:gd name="csX458" fmla="*/ 3122505 w 5551701"/>
                <a:gd name="csY458" fmla="*/ 2489405 h 5092027"/>
                <a:gd name="csX459" fmla="*/ 3207332 w 5551701"/>
                <a:gd name="csY459" fmla="*/ 2565303 h 5092027"/>
                <a:gd name="csX460" fmla="*/ 3066296 w 5551701"/>
                <a:gd name="csY460" fmla="*/ 2539832 h 5092027"/>
                <a:gd name="csX461" fmla="*/ 2961854 w 5551701"/>
                <a:gd name="csY461" fmla="*/ 2526585 h 5092027"/>
                <a:gd name="csX462" fmla="*/ 3057952 w 5551701"/>
                <a:gd name="csY462" fmla="*/ 2576793 h 5092027"/>
                <a:gd name="csX463" fmla="*/ 3202136 w 5551701"/>
                <a:gd name="csY463" fmla="*/ 2622171 h 5092027"/>
                <a:gd name="csX464" fmla="*/ 3200159 w 5551701"/>
                <a:gd name="csY464" fmla="*/ 2647202 h 5092027"/>
                <a:gd name="csX465" fmla="*/ 3056342 w 5551701"/>
                <a:gd name="csY465" fmla="*/ 2652618 h 5092027"/>
                <a:gd name="csX466" fmla="*/ 2961854 w 5551701"/>
                <a:gd name="csY466" fmla="*/ 2664401 h 5092027"/>
                <a:gd name="csX467" fmla="*/ 2990325 w 5551701"/>
                <a:gd name="csY467" fmla="*/ 2678893 h 5092027"/>
                <a:gd name="csX468" fmla="*/ 3165907 w 5551701"/>
                <a:gd name="csY468" fmla="*/ 2687017 h 5092027"/>
                <a:gd name="csX469" fmla="*/ 3185814 w 5551701"/>
                <a:gd name="csY469" fmla="*/ 2712853 h 5092027"/>
                <a:gd name="csX470" fmla="*/ 3059416 w 5551701"/>
                <a:gd name="csY470" fmla="*/ 2801998 h 5092027"/>
                <a:gd name="csX471" fmla="*/ 2930383 w 5551701"/>
                <a:gd name="csY471" fmla="*/ 2480622 h 5092027"/>
                <a:gd name="csX472" fmla="*/ 3019381 w 5551701"/>
                <a:gd name="csY472" fmla="*/ 2480622 h 5092027"/>
                <a:gd name="csX473" fmla="*/ 2965587 w 5551701"/>
                <a:gd name="csY473" fmla="*/ 2349393 h 5092027"/>
                <a:gd name="csX474" fmla="*/ 3134143 w 5551701"/>
                <a:gd name="csY474" fmla="*/ 2383060 h 5092027"/>
                <a:gd name="csX475" fmla="*/ 3099450 w 5551701"/>
                <a:gd name="csY475" fmla="*/ 2253734 h 5092027"/>
                <a:gd name="csX476" fmla="*/ 3168542 w 5551701"/>
                <a:gd name="csY476" fmla="*/ 2251100 h 5092027"/>
                <a:gd name="csX477" fmla="*/ 3162833 w 5551701"/>
                <a:gd name="csY477" fmla="*/ 2165028 h 5092027"/>
                <a:gd name="csX478" fmla="*/ 2720694 w 5551701"/>
                <a:gd name="csY478" fmla="*/ 2188010 h 5092027"/>
                <a:gd name="csX479" fmla="*/ 2714985 w 5551701"/>
                <a:gd name="csY479" fmla="*/ 2595603 h 5092027"/>
                <a:gd name="csX480" fmla="*/ 2950437 w 5551701"/>
                <a:gd name="csY480" fmla="*/ 2584039 h 5092027"/>
                <a:gd name="csX481" fmla="*/ 2899789 w 5551701"/>
                <a:gd name="csY481" fmla="*/ 2522487 h 5092027"/>
                <a:gd name="csX482" fmla="*/ 2930383 w 5551701"/>
                <a:gd name="csY482" fmla="*/ 2480842 h 5092027"/>
                <a:gd name="csX483" fmla="*/ 2215613 w 5551701"/>
                <a:gd name="csY483" fmla="*/ 2417533 h 5092027"/>
                <a:gd name="csX484" fmla="*/ 2040690 w 5551701"/>
                <a:gd name="csY484" fmla="*/ 2480842 h 5092027"/>
                <a:gd name="csX485" fmla="*/ 1928563 w 5551701"/>
                <a:gd name="csY485" fmla="*/ 2801998 h 5092027"/>
                <a:gd name="csX486" fmla="*/ 2272993 w 5551701"/>
                <a:gd name="csY486" fmla="*/ 2916832 h 5092027"/>
                <a:gd name="csX487" fmla="*/ 2130347 w 5551701"/>
                <a:gd name="csY487" fmla="*/ 2809536 h 5092027"/>
                <a:gd name="csX488" fmla="*/ 2270725 w 5551701"/>
                <a:gd name="csY488" fmla="*/ 2795704 h 5092027"/>
                <a:gd name="csX489" fmla="*/ 2290120 w 5551701"/>
                <a:gd name="csY489" fmla="*/ 2790580 h 5092027"/>
                <a:gd name="csX490" fmla="*/ 2141837 w 5551701"/>
                <a:gd name="csY490" fmla="*/ 2729101 h 5092027"/>
                <a:gd name="csX491" fmla="*/ 2143301 w 5551701"/>
                <a:gd name="csY491" fmla="*/ 2703997 h 5092027"/>
                <a:gd name="csX492" fmla="*/ 2350135 w 5551701"/>
                <a:gd name="csY492" fmla="*/ 2716146 h 5092027"/>
                <a:gd name="csX493" fmla="*/ 2410590 w 5551701"/>
                <a:gd name="csY493" fmla="*/ 2710218 h 5092027"/>
                <a:gd name="csX494" fmla="*/ 2146083 w 5551701"/>
                <a:gd name="csY494" fmla="*/ 2643176 h 5092027"/>
                <a:gd name="csX495" fmla="*/ 2153694 w 5551701"/>
                <a:gd name="csY495" fmla="*/ 2604971 h 5092027"/>
                <a:gd name="csX496" fmla="*/ 2376191 w 5551701"/>
                <a:gd name="csY496" fmla="*/ 2572329 h 5092027"/>
                <a:gd name="csX497" fmla="*/ 2359064 w 5551701"/>
                <a:gd name="csY497" fmla="*/ 2563766 h 5092027"/>
                <a:gd name="csX498" fmla="*/ 2183629 w 5551701"/>
                <a:gd name="csY498" fmla="*/ 2549128 h 5092027"/>
                <a:gd name="csX499" fmla="*/ 2100046 w 5551701"/>
                <a:gd name="csY499" fmla="*/ 2529366 h 5092027"/>
                <a:gd name="csX500" fmla="*/ 2160794 w 5551701"/>
                <a:gd name="csY500" fmla="*/ 2474694 h 5092027"/>
                <a:gd name="csX501" fmla="*/ 2215466 w 5551701"/>
                <a:gd name="csY501" fmla="*/ 2417459 h 5092027"/>
                <a:gd name="csX502" fmla="*/ 2651237 w 5551701"/>
                <a:gd name="csY502" fmla="*/ 2647787 h 5092027"/>
                <a:gd name="csX503" fmla="*/ 2428082 w 5551701"/>
                <a:gd name="csY503" fmla="*/ 2664401 h 5092027"/>
                <a:gd name="csX504" fmla="*/ 2457065 w 5551701"/>
                <a:gd name="csY504" fmla="*/ 2684162 h 5092027"/>
                <a:gd name="csX505" fmla="*/ 2342011 w 5551701"/>
                <a:gd name="csY505" fmla="*/ 2761963 h 5092027"/>
                <a:gd name="csX506" fmla="*/ 2416957 w 5551701"/>
                <a:gd name="csY506" fmla="*/ 2810268 h 5092027"/>
                <a:gd name="csX507" fmla="*/ 2267285 w 5551701"/>
                <a:gd name="csY507" fmla="*/ 2842325 h 5092027"/>
                <a:gd name="csX508" fmla="*/ 2186922 w 5551701"/>
                <a:gd name="csY508" fmla="*/ 2945596 h 5092027"/>
                <a:gd name="csX509" fmla="*/ 2192631 w 5551701"/>
                <a:gd name="csY509" fmla="*/ 3020249 h 5092027"/>
                <a:gd name="csX510" fmla="*/ 2658044 w 5551701"/>
                <a:gd name="csY510" fmla="*/ 3000488 h 5092027"/>
                <a:gd name="csX511" fmla="*/ 2663680 w 5551701"/>
                <a:gd name="csY511" fmla="*/ 2983215 h 5092027"/>
                <a:gd name="csX512" fmla="*/ 2657458 w 5551701"/>
                <a:gd name="csY512" fmla="*/ 2759328 h 5092027"/>
                <a:gd name="csX513" fmla="*/ 2651237 w 5551701"/>
                <a:gd name="csY513" fmla="*/ 2647860 h 5092027"/>
                <a:gd name="csX514" fmla="*/ 1566860 w 5551701"/>
                <a:gd name="csY514" fmla="*/ 2796289 h 5092027"/>
                <a:gd name="csX515" fmla="*/ 1500916 w 5551701"/>
                <a:gd name="csY515" fmla="*/ 2667329 h 5092027"/>
                <a:gd name="csX516" fmla="*/ 1317356 w 5551701"/>
                <a:gd name="csY516" fmla="*/ 2675965 h 5092027"/>
                <a:gd name="csX517" fmla="*/ 1159194 w 5551701"/>
                <a:gd name="csY517" fmla="*/ 2675746 h 5092027"/>
                <a:gd name="csX518" fmla="*/ 1176393 w 5551701"/>
                <a:gd name="csY518" fmla="*/ 2796289 h 5092027"/>
                <a:gd name="csX519" fmla="*/ 1566787 w 5551701"/>
                <a:gd name="csY519" fmla="*/ 2796289 h 5092027"/>
                <a:gd name="csX520" fmla="*/ 3435611 w 5551701"/>
                <a:gd name="csY520" fmla="*/ 5046284 h 5092027"/>
                <a:gd name="csX521" fmla="*/ 3731296 w 5551701"/>
                <a:gd name="csY521" fmla="*/ 5046284 h 5092027"/>
                <a:gd name="csX522" fmla="*/ 3731296 w 5551701"/>
                <a:gd name="csY522" fmla="*/ 4908542 h 5092027"/>
                <a:gd name="csX523" fmla="*/ 3366593 w 5551701"/>
                <a:gd name="csY523" fmla="*/ 4920106 h 5092027"/>
                <a:gd name="csX524" fmla="*/ 3237267 w 5551701"/>
                <a:gd name="csY524" fmla="*/ 4825618 h 5092027"/>
                <a:gd name="csX525" fmla="*/ 3318214 w 5551701"/>
                <a:gd name="csY525" fmla="*/ 4796855 h 5092027"/>
                <a:gd name="csX526" fmla="*/ 3578696 w 5551701"/>
                <a:gd name="csY526" fmla="*/ 4603854 h 5092027"/>
                <a:gd name="csX527" fmla="*/ 3782968 w 5551701"/>
                <a:gd name="csY527" fmla="*/ 3967250 h 5092027"/>
                <a:gd name="csX528" fmla="*/ 3717244 w 5551701"/>
                <a:gd name="csY528" fmla="*/ 3961248 h 5092027"/>
                <a:gd name="csX529" fmla="*/ 3590773 w 5551701"/>
                <a:gd name="csY529" fmla="*/ 3967323 h 5092027"/>
                <a:gd name="csX530" fmla="*/ 3495626 w 5551701"/>
                <a:gd name="csY530" fmla="*/ 3947342 h 5092027"/>
                <a:gd name="csX531" fmla="*/ 3763939 w 5551701"/>
                <a:gd name="csY531" fmla="*/ 2917857 h 5092027"/>
                <a:gd name="csX532" fmla="*/ 3822052 w 5551701"/>
                <a:gd name="csY532" fmla="*/ 2706119 h 5092027"/>
                <a:gd name="csX533" fmla="*/ 3820222 w 5551701"/>
                <a:gd name="csY533" fmla="*/ 2692872 h 5092027"/>
                <a:gd name="csX534" fmla="*/ 3484428 w 5551701"/>
                <a:gd name="csY534" fmla="*/ 2738835 h 5092027"/>
                <a:gd name="csX535" fmla="*/ 3490430 w 5551701"/>
                <a:gd name="csY535" fmla="*/ 2816123 h 5092027"/>
                <a:gd name="csX536" fmla="*/ 3488820 w 5551701"/>
                <a:gd name="csY536" fmla="*/ 3079021 h 5092027"/>
                <a:gd name="csX537" fmla="*/ 3445711 w 5551701"/>
                <a:gd name="csY537" fmla="*/ 3138963 h 5092027"/>
                <a:gd name="csX538" fmla="*/ 3168761 w 5551701"/>
                <a:gd name="csY538" fmla="*/ 4810980 h 5092027"/>
                <a:gd name="csX539" fmla="*/ 3128580 w 5551701"/>
                <a:gd name="csY539" fmla="*/ 4810980 h 5092027"/>
                <a:gd name="csX540" fmla="*/ 3137143 w 5551701"/>
                <a:gd name="csY540" fmla="*/ 4828179 h 5092027"/>
                <a:gd name="csX541" fmla="*/ 3435684 w 5551701"/>
                <a:gd name="csY541" fmla="*/ 5046284 h 5092027"/>
                <a:gd name="csX542" fmla="*/ 1899433 w 5551701"/>
                <a:gd name="csY542" fmla="*/ 2836909 h 5092027"/>
                <a:gd name="csX543" fmla="*/ 1601332 w 5551701"/>
                <a:gd name="csY543" fmla="*/ 2716000 h 5092027"/>
                <a:gd name="csX544" fmla="*/ 1695600 w 5551701"/>
                <a:gd name="csY544" fmla="*/ 3319302 h 5092027"/>
                <a:gd name="csX545" fmla="*/ 1692599 w 5551701"/>
                <a:gd name="csY545" fmla="*/ 3329549 h 5092027"/>
                <a:gd name="csX546" fmla="*/ 1526679 w 5551701"/>
                <a:gd name="csY546" fmla="*/ 3286952 h 5092027"/>
                <a:gd name="csX547" fmla="*/ 1520897 w 5551701"/>
                <a:gd name="csY547" fmla="*/ 3292734 h 5092027"/>
                <a:gd name="csX548" fmla="*/ 2058255 w 5551701"/>
                <a:gd name="csY548" fmla="*/ 4661454 h 5092027"/>
                <a:gd name="csX549" fmla="*/ 2041568 w 5551701"/>
                <a:gd name="csY549" fmla="*/ 4705733 h 5092027"/>
                <a:gd name="csX550" fmla="*/ 1991726 w 5551701"/>
                <a:gd name="csY550" fmla="*/ 4730472 h 5092027"/>
                <a:gd name="csX551" fmla="*/ 2087970 w 5551701"/>
                <a:gd name="csY551" fmla="*/ 4757625 h 5092027"/>
                <a:gd name="csX552" fmla="*/ 2145131 w 5551701"/>
                <a:gd name="csY552" fmla="*/ 4750891 h 5092027"/>
                <a:gd name="csX553" fmla="*/ 2036664 w 5551701"/>
                <a:gd name="csY553" fmla="*/ 3965201 h 5092027"/>
                <a:gd name="csX554" fmla="*/ 2000069 w 5551701"/>
                <a:gd name="csY554" fmla="*/ 3967616 h 5092027"/>
                <a:gd name="csX555" fmla="*/ 1976868 w 5551701"/>
                <a:gd name="csY555" fmla="*/ 3961761 h 5092027"/>
                <a:gd name="csX556" fmla="*/ 1922635 w 5551701"/>
                <a:gd name="csY556" fmla="*/ 3871957 h 5092027"/>
                <a:gd name="csX557" fmla="*/ 2009437 w 5551701"/>
                <a:gd name="csY557" fmla="*/ 3780689 h 5092027"/>
                <a:gd name="csX558" fmla="*/ 1926001 w 5551701"/>
                <a:gd name="csY558" fmla="*/ 3154845 h 5092027"/>
                <a:gd name="csX559" fmla="*/ 1870963 w 5551701"/>
                <a:gd name="csY559" fmla="*/ 3108955 h 5092027"/>
                <a:gd name="csX560" fmla="*/ 1899360 w 5551701"/>
                <a:gd name="csY560" fmla="*/ 2836836 h 5092027"/>
                <a:gd name="csX561" fmla="*/ 3438538 w 5551701"/>
                <a:gd name="csY561" fmla="*/ 2738908 h 5092027"/>
                <a:gd name="csX562" fmla="*/ 3385329 w 5551701"/>
                <a:gd name="csY562" fmla="*/ 2734297 h 5092027"/>
                <a:gd name="csX563" fmla="*/ 3250002 w 5551701"/>
                <a:gd name="csY563" fmla="*/ 2802949 h 5092027"/>
                <a:gd name="csX564" fmla="*/ 3254027 w 5551701"/>
                <a:gd name="csY564" fmla="*/ 3010808 h 5092027"/>
                <a:gd name="csX565" fmla="*/ 3205868 w 5551701"/>
                <a:gd name="csY565" fmla="*/ 3025812 h 5092027"/>
                <a:gd name="csX566" fmla="*/ 2178432 w 5551701"/>
                <a:gd name="csY566" fmla="*/ 3065993 h 5092027"/>
                <a:gd name="csX567" fmla="*/ 2132323 w 5551701"/>
                <a:gd name="csY567" fmla="*/ 2928469 h 5092027"/>
                <a:gd name="csX568" fmla="*/ 1945836 w 5551701"/>
                <a:gd name="csY568" fmla="*/ 2853816 h 5092027"/>
                <a:gd name="csX569" fmla="*/ 1922561 w 5551701"/>
                <a:gd name="csY569" fmla="*/ 3096806 h 5092027"/>
                <a:gd name="csX570" fmla="*/ 2169650 w 5551701"/>
                <a:gd name="csY570" fmla="*/ 3201101 h 5092027"/>
                <a:gd name="csX571" fmla="*/ 3300429 w 5551701"/>
                <a:gd name="csY571" fmla="*/ 3154991 h 5092027"/>
                <a:gd name="csX572" fmla="*/ 3441100 w 5551701"/>
                <a:gd name="csY572" fmla="*/ 3077484 h 5092027"/>
                <a:gd name="csX573" fmla="*/ 3443954 w 5551701"/>
                <a:gd name="csY573" fmla="*/ 2943034 h 5092027"/>
                <a:gd name="csX574" fmla="*/ 3438465 w 5551701"/>
                <a:gd name="csY574" fmla="*/ 2738982 h 5092027"/>
                <a:gd name="csX575" fmla="*/ 3128434 w 5551701"/>
                <a:gd name="csY575" fmla="*/ 4770799 h 5092027"/>
                <a:gd name="csX576" fmla="*/ 3398211 w 5551701"/>
                <a:gd name="csY576" fmla="*/ 3157919 h 5092027"/>
                <a:gd name="csX577" fmla="*/ 2703568 w 5551701"/>
                <a:gd name="csY577" fmla="*/ 3318570 h 5092027"/>
                <a:gd name="csX578" fmla="*/ 2680659 w 5551701"/>
                <a:gd name="csY578" fmla="*/ 4770726 h 5092027"/>
                <a:gd name="csX579" fmla="*/ 3128507 w 5551701"/>
                <a:gd name="csY579" fmla="*/ 4770726 h 5092027"/>
                <a:gd name="csX580" fmla="*/ 2436645 w 5551701"/>
                <a:gd name="csY580" fmla="*/ 4770799 h 5092027"/>
                <a:gd name="csX581" fmla="*/ 2626133 w 5551701"/>
                <a:gd name="csY581" fmla="*/ 4770799 h 5092027"/>
                <a:gd name="csX582" fmla="*/ 2657751 w 5551701"/>
                <a:gd name="csY582" fmla="*/ 3318643 h 5092027"/>
                <a:gd name="csX583" fmla="*/ 1974599 w 5551701"/>
                <a:gd name="csY583" fmla="*/ 3175192 h 5092027"/>
                <a:gd name="csX584" fmla="*/ 2054961 w 5551701"/>
                <a:gd name="csY584" fmla="*/ 3760636 h 5092027"/>
                <a:gd name="csX585" fmla="*/ 2118197 w 5551701"/>
                <a:gd name="csY585" fmla="*/ 3728505 h 5092027"/>
                <a:gd name="csX586" fmla="*/ 2185898 w 5551701"/>
                <a:gd name="csY586" fmla="*/ 3822408 h 5092027"/>
                <a:gd name="csX587" fmla="*/ 2079114 w 5551701"/>
                <a:gd name="csY587" fmla="*/ 3922531 h 5092027"/>
                <a:gd name="csX588" fmla="*/ 2192339 w 5551701"/>
                <a:gd name="csY588" fmla="*/ 4745475 h 5092027"/>
                <a:gd name="csX589" fmla="*/ 2405174 w 5551701"/>
                <a:gd name="csY589" fmla="*/ 4750818 h 5092027"/>
                <a:gd name="csX590" fmla="*/ 2436792 w 5551701"/>
                <a:gd name="csY590" fmla="*/ 4770872 h 5092027"/>
                <a:gd name="csX591" fmla="*/ 1462565 w 5551701"/>
                <a:gd name="csY591" fmla="*/ 3273705 h 5092027"/>
                <a:gd name="csX592" fmla="*/ 1256536 w 5551701"/>
                <a:gd name="csY592" fmla="*/ 3288050 h 5092027"/>
                <a:gd name="csX593" fmla="*/ 1167610 w 5551701"/>
                <a:gd name="csY593" fmla="*/ 3929996 h 5092027"/>
                <a:gd name="csX594" fmla="*/ 1552588 w 5551701"/>
                <a:gd name="csY594" fmla="*/ 4857016 h 5092027"/>
                <a:gd name="csX595" fmla="*/ 2009145 w 5551701"/>
                <a:gd name="csY595" fmla="*/ 4670017 h 5092027"/>
                <a:gd name="csX596" fmla="*/ 1462565 w 5551701"/>
                <a:gd name="csY596" fmla="*/ 3273632 h 5092027"/>
                <a:gd name="csX597" fmla="*/ 590949 w 5551701"/>
                <a:gd name="csY597" fmla="*/ 3301444 h 5092027"/>
                <a:gd name="csX598" fmla="*/ 614150 w 5551701"/>
                <a:gd name="csY598" fmla="*/ 3763783 h 5092027"/>
                <a:gd name="csX599" fmla="*/ 452035 w 5551701"/>
                <a:gd name="csY599" fmla="*/ 4112604 h 5092027"/>
                <a:gd name="csX600" fmla="*/ 138125 w 5551701"/>
                <a:gd name="csY600" fmla="*/ 4522247 h 5092027"/>
                <a:gd name="csX601" fmla="*/ 496169 w 5551701"/>
                <a:gd name="csY601" fmla="*/ 4799782 h 5092027"/>
                <a:gd name="csX602" fmla="*/ 613711 w 5551701"/>
                <a:gd name="csY602" fmla="*/ 4670309 h 5092027"/>
                <a:gd name="csX603" fmla="*/ 1121940 w 5551701"/>
                <a:gd name="csY603" fmla="*/ 3921360 h 5092027"/>
                <a:gd name="csX604" fmla="*/ 1205157 w 5551701"/>
                <a:gd name="csY604" fmla="*/ 3315716 h 5092027"/>
                <a:gd name="csX605" fmla="*/ 1202449 w 5551701"/>
                <a:gd name="csY605" fmla="*/ 3295808 h 5092027"/>
                <a:gd name="csX606" fmla="*/ 590949 w 5551701"/>
                <a:gd name="csY606" fmla="*/ 3301444 h 5092027"/>
                <a:gd name="csX607" fmla="*/ 1974746 w 5551701"/>
                <a:gd name="csY607" fmla="*/ 3869908 h 5092027"/>
                <a:gd name="csX608" fmla="*/ 2010535 w 5551701"/>
                <a:gd name="csY608" fmla="*/ 3920409 h 5092027"/>
                <a:gd name="csX609" fmla="*/ 2126468 w 5551701"/>
                <a:gd name="csY609" fmla="*/ 3834996 h 5092027"/>
                <a:gd name="csX610" fmla="*/ 2140520 w 5551701"/>
                <a:gd name="csY610" fmla="*/ 3815894 h 5092027"/>
                <a:gd name="csX611" fmla="*/ 2109488 w 5551701"/>
                <a:gd name="csY611" fmla="*/ 3778347 h 5092027"/>
                <a:gd name="csX612" fmla="*/ 1974746 w 5551701"/>
                <a:gd name="csY612" fmla="*/ 3869908 h 5092027"/>
                <a:gd name="csX613" fmla="*/ 4781787 w 5551701"/>
                <a:gd name="csY613" fmla="*/ 4133537 h 5092027"/>
                <a:gd name="csX614" fmla="*/ 4757635 w 5551701"/>
                <a:gd name="csY614" fmla="*/ 3977203 h 5092027"/>
                <a:gd name="csX615" fmla="*/ 4747461 w 5551701"/>
                <a:gd name="csY615" fmla="*/ 3964395 h 5092027"/>
                <a:gd name="csX616" fmla="*/ 4420377 w 5551701"/>
                <a:gd name="csY616" fmla="*/ 3978887 h 5092027"/>
                <a:gd name="csX617" fmla="*/ 4475489 w 5551701"/>
                <a:gd name="csY617" fmla="*/ 4173498 h 5092027"/>
                <a:gd name="csX618" fmla="*/ 4781861 w 5551701"/>
                <a:gd name="csY618" fmla="*/ 4133610 h 5092027"/>
                <a:gd name="csX619" fmla="*/ 4144598 w 5551701"/>
                <a:gd name="csY619" fmla="*/ 4024631 h 5092027"/>
                <a:gd name="csX620" fmla="*/ 3832518 w 5551701"/>
                <a:gd name="csY620" fmla="*/ 3973544 h 5092027"/>
                <a:gd name="csX621" fmla="*/ 3794386 w 5551701"/>
                <a:gd name="csY621" fmla="*/ 4133610 h 5092027"/>
                <a:gd name="csX622" fmla="*/ 4075654 w 5551701"/>
                <a:gd name="csY622" fmla="*/ 4219754 h 5092027"/>
                <a:gd name="csX623" fmla="*/ 4144525 w 5551701"/>
                <a:gd name="csY623" fmla="*/ 4024631 h 5092027"/>
                <a:gd name="csX624" fmla="*/ 3811659 w 5551701"/>
                <a:gd name="csY624" fmla="*/ 5046284 h 5092027"/>
                <a:gd name="csX625" fmla="*/ 4348431 w 5551701"/>
                <a:gd name="csY625" fmla="*/ 5046284 h 5092027"/>
                <a:gd name="csX626" fmla="*/ 4507912 w 5551701"/>
                <a:gd name="csY626" fmla="*/ 4861335 h 5092027"/>
                <a:gd name="csX627" fmla="*/ 4487272 w 5551701"/>
                <a:gd name="csY627" fmla="*/ 4465452 h 5092027"/>
                <a:gd name="csX628" fmla="*/ 4378805 w 5551701"/>
                <a:gd name="csY628" fmla="*/ 3999819 h 5092027"/>
                <a:gd name="csX629" fmla="*/ 4371560 w 5551701"/>
                <a:gd name="csY629" fmla="*/ 3991110 h 5092027"/>
                <a:gd name="csX630" fmla="*/ 4289295 w 5551701"/>
                <a:gd name="csY630" fmla="*/ 4011310 h 5092027"/>
                <a:gd name="csX631" fmla="*/ 4191586 w 5551701"/>
                <a:gd name="csY631" fmla="*/ 4034145 h 5092027"/>
                <a:gd name="csX632" fmla="*/ 3811586 w 5551701"/>
                <a:gd name="csY632" fmla="*/ 5046138 h 5092027"/>
                <a:gd name="csX633" fmla="*/ 731547 w 5551701"/>
                <a:gd name="csY633" fmla="*/ 5046284 h 5092027"/>
                <a:gd name="csX634" fmla="*/ 1675986 w 5551701"/>
                <a:gd name="csY634" fmla="*/ 5046284 h 5092027"/>
                <a:gd name="csX635" fmla="*/ 1612750 w 5551701"/>
                <a:gd name="csY635" fmla="*/ 4879851 h 5092027"/>
                <a:gd name="csX636" fmla="*/ 1518408 w 5551701"/>
                <a:gd name="csY636" fmla="*/ 4896758 h 5092027"/>
                <a:gd name="csX637" fmla="*/ 1144922 w 5551701"/>
                <a:gd name="csY637" fmla="*/ 4001649 h 5092027"/>
                <a:gd name="csX638" fmla="*/ 926158 w 5551701"/>
                <a:gd name="csY638" fmla="*/ 4351203 h 5092027"/>
                <a:gd name="csX639" fmla="*/ 527714 w 5551701"/>
                <a:gd name="csY639" fmla="*/ 4842525 h 5092027"/>
                <a:gd name="csX640" fmla="*/ 487532 w 5551701"/>
                <a:gd name="csY640" fmla="*/ 4856943 h 5092027"/>
                <a:gd name="csX641" fmla="*/ 731547 w 5551701"/>
                <a:gd name="csY641" fmla="*/ 5046284 h 5092027"/>
                <a:gd name="csX642" fmla="*/ 2634696 w 5551701"/>
                <a:gd name="csY642" fmla="*/ 4816689 h 5092027"/>
                <a:gd name="csX643" fmla="*/ 2419373 w 5551701"/>
                <a:gd name="csY643" fmla="*/ 4816689 h 5092027"/>
                <a:gd name="csX644" fmla="*/ 2129542 w 5551701"/>
                <a:gd name="csY644" fmla="*/ 4951724 h 5092027"/>
                <a:gd name="csX645" fmla="*/ 1968671 w 5551701"/>
                <a:gd name="csY645" fmla="*/ 5046284 h 5092027"/>
                <a:gd name="csX646" fmla="*/ 2628915 w 5551701"/>
                <a:gd name="csY646" fmla="*/ 5046284 h 5092027"/>
                <a:gd name="csX647" fmla="*/ 2634623 w 5551701"/>
                <a:gd name="csY647" fmla="*/ 4816689 h 5092027"/>
                <a:gd name="csX648" fmla="*/ 3076762 w 5551701"/>
                <a:gd name="csY648" fmla="*/ 4816689 h 5092027"/>
                <a:gd name="csX649" fmla="*/ 2680586 w 5551701"/>
                <a:gd name="csY649" fmla="*/ 4816689 h 5092027"/>
                <a:gd name="csX650" fmla="*/ 2680586 w 5551701"/>
                <a:gd name="csY650" fmla="*/ 5046284 h 5092027"/>
                <a:gd name="csX651" fmla="*/ 3375302 w 5551701"/>
                <a:gd name="csY651" fmla="*/ 5046284 h 5092027"/>
                <a:gd name="csX652" fmla="*/ 3076762 w 5551701"/>
                <a:gd name="csY652" fmla="*/ 4816689 h 5092027"/>
                <a:gd name="csX653" fmla="*/ 4902477 w 5551701"/>
                <a:gd name="csY653" fmla="*/ 5046284 h 5092027"/>
                <a:gd name="csX654" fmla="*/ 4836460 w 5551701"/>
                <a:gd name="csY654" fmla="*/ 4937305 h 5092027"/>
                <a:gd name="csX655" fmla="*/ 4773151 w 5551701"/>
                <a:gd name="csY655" fmla="*/ 5000248 h 5092027"/>
                <a:gd name="csX656" fmla="*/ 4701498 w 5551701"/>
                <a:gd name="csY656" fmla="*/ 5046284 h 5092027"/>
                <a:gd name="csX657" fmla="*/ 4902404 w 5551701"/>
                <a:gd name="csY657" fmla="*/ 5046284 h 5092027"/>
                <a:gd name="csX658" fmla="*/ 1991652 w 5551701"/>
                <a:gd name="csY658" fmla="*/ 4960213 h 5092027"/>
                <a:gd name="csX659" fmla="*/ 1899800 w 5551701"/>
                <a:gd name="csY659" fmla="*/ 4954505 h 5092027"/>
                <a:gd name="csX660" fmla="*/ 1917072 w 5551701"/>
                <a:gd name="csY660" fmla="*/ 5011812 h 5092027"/>
                <a:gd name="csX661" fmla="*/ 1836710 w 5551701"/>
                <a:gd name="csY661" fmla="*/ 5046284 h 5092027"/>
                <a:gd name="csX662" fmla="*/ 1911217 w 5551701"/>
                <a:gd name="csY662" fmla="*/ 5043430 h 5092027"/>
                <a:gd name="csX663" fmla="*/ 1942615 w 5551701"/>
                <a:gd name="csY663" fmla="*/ 5005957 h 5092027"/>
                <a:gd name="csX664" fmla="*/ 1991652 w 5551701"/>
                <a:gd name="csY664" fmla="*/ 4960360 h 5092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</a:cxnLst>
              <a:rect l="l" t="t" r="r" b="b"/>
              <a:pathLst>
                <a:path w="5551701" h="5092027">
                  <a:moveTo>
                    <a:pt x="366989" y="5046284"/>
                  </a:moveTo>
                  <a:cubicBezTo>
                    <a:pt x="331346" y="5009763"/>
                    <a:pt x="270086" y="4988245"/>
                    <a:pt x="237663" y="4948869"/>
                  </a:cubicBezTo>
                  <a:cubicBezTo>
                    <a:pt x="215633" y="4922009"/>
                    <a:pt x="210144" y="4889220"/>
                    <a:pt x="194993" y="4859505"/>
                  </a:cubicBezTo>
                  <a:lnTo>
                    <a:pt x="177355" y="4859505"/>
                  </a:lnTo>
                  <a:cubicBezTo>
                    <a:pt x="177355" y="4859505"/>
                    <a:pt x="146981" y="4890537"/>
                    <a:pt x="146981" y="4890537"/>
                  </a:cubicBezTo>
                  <a:lnTo>
                    <a:pt x="7043" y="4786315"/>
                  </a:lnTo>
                  <a:cubicBezTo>
                    <a:pt x="-13158" y="4761357"/>
                    <a:pt x="15093" y="4732814"/>
                    <a:pt x="29292" y="4711588"/>
                  </a:cubicBezTo>
                  <a:cubicBezTo>
                    <a:pt x="58641" y="4667601"/>
                    <a:pt x="94870" y="4627055"/>
                    <a:pt x="125610" y="4583946"/>
                  </a:cubicBezTo>
                  <a:lnTo>
                    <a:pt x="125756" y="4575749"/>
                  </a:lnTo>
                  <a:cubicBezTo>
                    <a:pt x="103580" y="4567112"/>
                    <a:pt x="70571" y="4547204"/>
                    <a:pt x="84111" y="4519905"/>
                  </a:cubicBezTo>
                  <a:cubicBezTo>
                    <a:pt x="213291" y="4342054"/>
                    <a:pt x="362598" y="4177158"/>
                    <a:pt x="478384" y="3989719"/>
                  </a:cubicBezTo>
                  <a:cubicBezTo>
                    <a:pt x="501072" y="3953051"/>
                    <a:pt x="535838" y="3899476"/>
                    <a:pt x="549378" y="3859807"/>
                  </a:cubicBezTo>
                  <a:cubicBezTo>
                    <a:pt x="589998" y="3740655"/>
                    <a:pt x="552598" y="3558047"/>
                    <a:pt x="544694" y="3430843"/>
                  </a:cubicBezTo>
                  <a:cubicBezTo>
                    <a:pt x="542132" y="3389711"/>
                    <a:pt x="551061" y="3319375"/>
                    <a:pt x="538253" y="3282341"/>
                  </a:cubicBezTo>
                  <a:cubicBezTo>
                    <a:pt x="533935" y="3269826"/>
                    <a:pt x="514100" y="3273705"/>
                    <a:pt x="506269" y="3233963"/>
                  </a:cubicBezTo>
                  <a:cubicBezTo>
                    <a:pt x="441057" y="2902780"/>
                    <a:pt x="431689" y="2461373"/>
                    <a:pt x="489362" y="2129531"/>
                  </a:cubicBezTo>
                  <a:cubicBezTo>
                    <a:pt x="520175" y="1952047"/>
                    <a:pt x="575726" y="1770024"/>
                    <a:pt x="694220" y="1631256"/>
                  </a:cubicBezTo>
                  <a:cubicBezTo>
                    <a:pt x="556404" y="1656214"/>
                    <a:pt x="496315" y="1523375"/>
                    <a:pt x="555452" y="1409199"/>
                  </a:cubicBezTo>
                  <a:cubicBezTo>
                    <a:pt x="574555" y="1372385"/>
                    <a:pt x="610491" y="1348964"/>
                    <a:pt x="636400" y="1317566"/>
                  </a:cubicBezTo>
                  <a:cubicBezTo>
                    <a:pt x="576604" y="1254476"/>
                    <a:pt x="577409" y="1170747"/>
                    <a:pt x="642475" y="1111683"/>
                  </a:cubicBezTo>
                  <a:cubicBezTo>
                    <a:pt x="561747" y="1044642"/>
                    <a:pt x="534667" y="923952"/>
                    <a:pt x="594170" y="833709"/>
                  </a:cubicBezTo>
                  <a:cubicBezTo>
                    <a:pt x="604197" y="818486"/>
                    <a:pt x="641670" y="788331"/>
                    <a:pt x="642621" y="778744"/>
                  </a:cubicBezTo>
                  <a:cubicBezTo>
                    <a:pt x="620518" y="647588"/>
                    <a:pt x="584801" y="517969"/>
                    <a:pt x="564016" y="386667"/>
                  </a:cubicBezTo>
                  <a:cubicBezTo>
                    <a:pt x="557721" y="346852"/>
                    <a:pt x="538180" y="287568"/>
                    <a:pt x="602147" y="319845"/>
                  </a:cubicBezTo>
                  <a:lnTo>
                    <a:pt x="972633" y="648173"/>
                  </a:lnTo>
                  <a:cubicBezTo>
                    <a:pt x="1111694" y="547245"/>
                    <a:pt x="1326212" y="488181"/>
                    <a:pt x="1455026" y="638073"/>
                  </a:cubicBezTo>
                  <a:cubicBezTo>
                    <a:pt x="1566421" y="767692"/>
                    <a:pt x="1520165" y="932149"/>
                    <a:pt x="1360246" y="985358"/>
                  </a:cubicBezTo>
                  <a:cubicBezTo>
                    <a:pt x="1401964" y="1033956"/>
                    <a:pt x="1405477" y="1103413"/>
                    <a:pt x="1471860" y="1126321"/>
                  </a:cubicBezTo>
                  <a:cubicBezTo>
                    <a:pt x="1510650" y="1139715"/>
                    <a:pt x="1618898" y="1144253"/>
                    <a:pt x="1606090" y="1207928"/>
                  </a:cubicBezTo>
                  <a:cubicBezTo>
                    <a:pt x="1598039" y="1247670"/>
                    <a:pt x="1509772" y="1260771"/>
                    <a:pt x="1477422" y="1275043"/>
                  </a:cubicBezTo>
                  <a:cubicBezTo>
                    <a:pt x="1487083" y="1339449"/>
                    <a:pt x="1521482" y="1381899"/>
                    <a:pt x="1427580" y="1365725"/>
                  </a:cubicBezTo>
                  <a:cubicBezTo>
                    <a:pt x="1392595" y="1359723"/>
                    <a:pt x="1354537" y="1311491"/>
                    <a:pt x="1332360" y="1347793"/>
                  </a:cubicBezTo>
                  <a:cubicBezTo>
                    <a:pt x="1324602" y="1389218"/>
                    <a:pt x="1466736" y="1424496"/>
                    <a:pt x="1497915" y="1401514"/>
                  </a:cubicBezTo>
                  <a:cubicBezTo>
                    <a:pt x="1505015" y="1546576"/>
                    <a:pt x="1497183" y="1747555"/>
                    <a:pt x="1300596" y="1727940"/>
                  </a:cubicBezTo>
                  <a:cubicBezTo>
                    <a:pt x="1271393" y="1725012"/>
                    <a:pt x="1244972" y="1710155"/>
                    <a:pt x="1216647" y="1708545"/>
                  </a:cubicBezTo>
                  <a:cubicBezTo>
                    <a:pt x="1302938" y="1805521"/>
                    <a:pt x="1374152" y="1914793"/>
                    <a:pt x="1435777" y="2029042"/>
                  </a:cubicBezTo>
                  <a:cubicBezTo>
                    <a:pt x="1450854" y="2057074"/>
                    <a:pt x="1473909" y="2124335"/>
                    <a:pt x="1488913" y="2142340"/>
                  </a:cubicBezTo>
                  <a:cubicBezTo>
                    <a:pt x="1509333" y="2166785"/>
                    <a:pt x="1607114" y="2224678"/>
                    <a:pt x="1639684" y="2244146"/>
                  </a:cubicBezTo>
                  <a:cubicBezTo>
                    <a:pt x="1653516" y="2252417"/>
                    <a:pt x="1768058" y="2319385"/>
                    <a:pt x="1773474" y="2314116"/>
                  </a:cubicBezTo>
                  <a:cubicBezTo>
                    <a:pt x="1756421" y="2153830"/>
                    <a:pt x="1816949" y="1984982"/>
                    <a:pt x="1872500" y="1836334"/>
                  </a:cubicBezTo>
                  <a:cubicBezTo>
                    <a:pt x="1902288" y="1756704"/>
                    <a:pt x="2046618" y="1403783"/>
                    <a:pt x="2106853" y="1370409"/>
                  </a:cubicBezTo>
                  <a:cubicBezTo>
                    <a:pt x="2235740" y="1320932"/>
                    <a:pt x="2356869" y="1253598"/>
                    <a:pt x="2489488" y="1213417"/>
                  </a:cubicBezTo>
                  <a:cubicBezTo>
                    <a:pt x="2509615" y="1213856"/>
                    <a:pt x="2497978" y="1125663"/>
                    <a:pt x="2495563" y="1121491"/>
                  </a:cubicBezTo>
                  <a:cubicBezTo>
                    <a:pt x="2494465" y="1119588"/>
                    <a:pt x="2466287" y="1103047"/>
                    <a:pt x="2459700" y="1097119"/>
                  </a:cubicBezTo>
                  <a:cubicBezTo>
                    <a:pt x="2435621" y="1075747"/>
                    <a:pt x="2410663" y="1047496"/>
                    <a:pt x="2392146" y="1021148"/>
                  </a:cubicBezTo>
                  <a:cubicBezTo>
                    <a:pt x="2381534" y="1005997"/>
                    <a:pt x="2366164" y="966402"/>
                    <a:pt x="2356356" y="958863"/>
                  </a:cubicBezTo>
                  <a:cubicBezTo>
                    <a:pt x="2352770" y="956082"/>
                    <a:pt x="2297732" y="952349"/>
                    <a:pt x="2278702" y="945104"/>
                  </a:cubicBezTo>
                  <a:cubicBezTo>
                    <a:pt x="2129542" y="888382"/>
                    <a:pt x="2181433" y="658200"/>
                    <a:pt x="2341133" y="666178"/>
                  </a:cubicBezTo>
                  <a:cubicBezTo>
                    <a:pt x="2370775" y="555003"/>
                    <a:pt x="2456553" y="471860"/>
                    <a:pt x="2554334" y="417333"/>
                  </a:cubicBezTo>
                  <a:lnTo>
                    <a:pt x="2796299" y="16254"/>
                  </a:lnTo>
                  <a:cubicBezTo>
                    <a:pt x="2829747" y="-15291"/>
                    <a:pt x="2843287" y="2568"/>
                    <a:pt x="2851265" y="39968"/>
                  </a:cubicBezTo>
                  <a:cubicBezTo>
                    <a:pt x="2877320" y="162194"/>
                    <a:pt x="2880174" y="296936"/>
                    <a:pt x="2907547" y="419895"/>
                  </a:cubicBezTo>
                  <a:cubicBezTo>
                    <a:pt x="3011916" y="479032"/>
                    <a:pt x="3088765" y="564225"/>
                    <a:pt x="3122578" y="681328"/>
                  </a:cubicBezTo>
                  <a:cubicBezTo>
                    <a:pt x="3316019" y="704676"/>
                    <a:pt x="3297721" y="967061"/>
                    <a:pt x="3100622" y="954765"/>
                  </a:cubicBezTo>
                  <a:cubicBezTo>
                    <a:pt x="3068345" y="1027076"/>
                    <a:pt x="3015136" y="1090092"/>
                    <a:pt x="2947582" y="1131810"/>
                  </a:cubicBezTo>
                  <a:lnTo>
                    <a:pt x="2945606" y="1208367"/>
                  </a:lnTo>
                  <a:lnTo>
                    <a:pt x="2957682" y="1219199"/>
                  </a:lnTo>
                  <a:cubicBezTo>
                    <a:pt x="3075883" y="1254403"/>
                    <a:pt x="3184790" y="1311930"/>
                    <a:pt x="3296477" y="1362650"/>
                  </a:cubicBezTo>
                  <a:cubicBezTo>
                    <a:pt x="3306870" y="1367408"/>
                    <a:pt x="3318653" y="1366017"/>
                    <a:pt x="3329193" y="1370116"/>
                  </a:cubicBezTo>
                  <a:lnTo>
                    <a:pt x="3337683" y="1378899"/>
                  </a:lnTo>
                  <a:cubicBezTo>
                    <a:pt x="3443588" y="1538964"/>
                    <a:pt x="3524755" y="1727794"/>
                    <a:pt x="3587772" y="1909450"/>
                  </a:cubicBezTo>
                  <a:cubicBezTo>
                    <a:pt x="3629270" y="2029042"/>
                    <a:pt x="3666524" y="2157783"/>
                    <a:pt x="3662352" y="2285499"/>
                  </a:cubicBezTo>
                  <a:lnTo>
                    <a:pt x="3782822" y="2213773"/>
                  </a:lnTo>
                  <a:cubicBezTo>
                    <a:pt x="3706339" y="2083349"/>
                    <a:pt x="3787287" y="1942825"/>
                    <a:pt x="3901682" y="1867586"/>
                  </a:cubicBezTo>
                  <a:cubicBezTo>
                    <a:pt x="4012637" y="1794616"/>
                    <a:pt x="4195831" y="1777123"/>
                    <a:pt x="4285489" y="1683002"/>
                  </a:cubicBezTo>
                  <a:cubicBezTo>
                    <a:pt x="4322742" y="1643845"/>
                    <a:pt x="4345650" y="1577023"/>
                    <a:pt x="4402885" y="1556383"/>
                  </a:cubicBezTo>
                  <a:lnTo>
                    <a:pt x="4399372" y="1545039"/>
                  </a:lnTo>
                  <a:cubicBezTo>
                    <a:pt x="4360727" y="1541965"/>
                    <a:pt x="4234841" y="1475070"/>
                    <a:pt x="4231548" y="1437816"/>
                  </a:cubicBezTo>
                  <a:cubicBezTo>
                    <a:pt x="4230596" y="1427204"/>
                    <a:pt x="4289880" y="1381607"/>
                    <a:pt x="4302542" y="1367115"/>
                  </a:cubicBezTo>
                  <a:cubicBezTo>
                    <a:pt x="4330866" y="1334912"/>
                    <a:pt x="4354580" y="1292974"/>
                    <a:pt x="4368485" y="1252281"/>
                  </a:cubicBezTo>
                  <a:lnTo>
                    <a:pt x="4269021" y="1316395"/>
                  </a:lnTo>
                  <a:cubicBezTo>
                    <a:pt x="4212885" y="1342670"/>
                    <a:pt x="4156309" y="1390023"/>
                    <a:pt x="4150307" y="1292462"/>
                  </a:cubicBezTo>
                  <a:cubicBezTo>
                    <a:pt x="4093439" y="1301464"/>
                    <a:pt x="4033643" y="1327300"/>
                    <a:pt x="3975164" y="1321152"/>
                  </a:cubicBezTo>
                  <a:cubicBezTo>
                    <a:pt x="3927079" y="1316102"/>
                    <a:pt x="3898388" y="1285070"/>
                    <a:pt x="3921370" y="1238594"/>
                  </a:cubicBezTo>
                  <a:cubicBezTo>
                    <a:pt x="3947133" y="1186630"/>
                    <a:pt x="4071043" y="1126614"/>
                    <a:pt x="4119860" y="1089873"/>
                  </a:cubicBezTo>
                  <a:cubicBezTo>
                    <a:pt x="4137060" y="1012731"/>
                    <a:pt x="4162530" y="933613"/>
                    <a:pt x="4219106" y="876305"/>
                  </a:cubicBezTo>
                  <a:cubicBezTo>
                    <a:pt x="4024128" y="828366"/>
                    <a:pt x="4047988" y="552734"/>
                    <a:pt x="4205785" y="472665"/>
                  </a:cubicBezTo>
                  <a:cubicBezTo>
                    <a:pt x="4228254" y="461247"/>
                    <a:pt x="4287538" y="435704"/>
                    <a:pt x="4293832" y="474860"/>
                  </a:cubicBezTo>
                  <a:cubicBezTo>
                    <a:pt x="4299468" y="510211"/>
                    <a:pt x="4263166" y="527045"/>
                    <a:pt x="4259213" y="560492"/>
                  </a:cubicBezTo>
                  <a:cubicBezTo>
                    <a:pt x="4249040" y="646856"/>
                    <a:pt x="4335697" y="735562"/>
                    <a:pt x="4421694" y="734757"/>
                  </a:cubicBezTo>
                  <a:lnTo>
                    <a:pt x="4813259" y="316551"/>
                  </a:lnTo>
                  <a:cubicBezTo>
                    <a:pt x="4839388" y="291374"/>
                    <a:pt x="4864199" y="290276"/>
                    <a:pt x="4868224" y="330677"/>
                  </a:cubicBezTo>
                  <a:cubicBezTo>
                    <a:pt x="4885351" y="502672"/>
                    <a:pt x="4849634" y="696039"/>
                    <a:pt x="4862442" y="870231"/>
                  </a:cubicBezTo>
                  <a:cubicBezTo>
                    <a:pt x="4888205" y="918463"/>
                    <a:pt x="4923921" y="962157"/>
                    <a:pt x="4936803" y="1016903"/>
                  </a:cubicBezTo>
                  <a:cubicBezTo>
                    <a:pt x="4939950" y="1019318"/>
                    <a:pt x="4973471" y="981918"/>
                    <a:pt x="4979912" y="976868"/>
                  </a:cubicBezTo>
                  <a:cubicBezTo>
                    <a:pt x="5129877" y="860204"/>
                    <a:pt x="5334223" y="1014487"/>
                    <a:pt x="5270767" y="1193070"/>
                  </a:cubicBezTo>
                  <a:cubicBezTo>
                    <a:pt x="5267328" y="1202658"/>
                    <a:pt x="5238124" y="1249499"/>
                    <a:pt x="5240979" y="1252207"/>
                  </a:cubicBezTo>
                  <a:cubicBezTo>
                    <a:pt x="5420733" y="1273213"/>
                    <a:pt x="5444227" y="1529889"/>
                    <a:pt x="5269669" y="1579438"/>
                  </a:cubicBezTo>
                  <a:cubicBezTo>
                    <a:pt x="5289284" y="1598980"/>
                    <a:pt x="5309997" y="1602639"/>
                    <a:pt x="5329978" y="1625255"/>
                  </a:cubicBezTo>
                  <a:cubicBezTo>
                    <a:pt x="5378502" y="1680147"/>
                    <a:pt x="5375867" y="1755532"/>
                    <a:pt x="5327050" y="1808888"/>
                  </a:cubicBezTo>
                  <a:cubicBezTo>
                    <a:pt x="5444300" y="1789273"/>
                    <a:pt x="5447813" y="1903229"/>
                    <a:pt x="5496923" y="1963391"/>
                  </a:cubicBezTo>
                  <a:cubicBezTo>
                    <a:pt x="5510171" y="1979639"/>
                    <a:pt x="5541422" y="1995741"/>
                    <a:pt x="5545521" y="2002328"/>
                  </a:cubicBezTo>
                  <a:cubicBezTo>
                    <a:pt x="5581164" y="2059782"/>
                    <a:pt x="5452351" y="2058538"/>
                    <a:pt x="5421611" y="2055976"/>
                  </a:cubicBezTo>
                  <a:cubicBezTo>
                    <a:pt x="5322586" y="2047559"/>
                    <a:pt x="5187551" y="1959732"/>
                    <a:pt x="5263961" y="1849215"/>
                  </a:cubicBezTo>
                  <a:cubicBezTo>
                    <a:pt x="5120875" y="1878052"/>
                    <a:pt x="5029900" y="1699542"/>
                    <a:pt x="5146272" y="1608129"/>
                  </a:cubicBezTo>
                  <a:cubicBezTo>
                    <a:pt x="5158567" y="1598467"/>
                    <a:pt x="5175987" y="1596565"/>
                    <a:pt x="5183525" y="1585220"/>
                  </a:cubicBezTo>
                  <a:cubicBezTo>
                    <a:pt x="5080108" y="1566630"/>
                    <a:pt x="5022069" y="1457797"/>
                    <a:pt x="5058591" y="1359723"/>
                  </a:cubicBezTo>
                  <a:cubicBezTo>
                    <a:pt x="5064812" y="1343036"/>
                    <a:pt x="5076595" y="1331765"/>
                    <a:pt x="5080254" y="1315370"/>
                  </a:cubicBezTo>
                  <a:cubicBezTo>
                    <a:pt x="5034731" y="1308637"/>
                    <a:pt x="4975227" y="1289022"/>
                    <a:pt x="4953856" y="1246425"/>
                  </a:cubicBezTo>
                  <a:cubicBezTo>
                    <a:pt x="4945805" y="1240643"/>
                    <a:pt x="4929557" y="1300220"/>
                    <a:pt x="4926264" y="1307685"/>
                  </a:cubicBezTo>
                  <a:cubicBezTo>
                    <a:pt x="4865736" y="1444843"/>
                    <a:pt x="4751707" y="1534427"/>
                    <a:pt x="4603790" y="1562165"/>
                  </a:cubicBezTo>
                  <a:lnTo>
                    <a:pt x="4707061" y="1645382"/>
                  </a:lnTo>
                  <a:cubicBezTo>
                    <a:pt x="4852049" y="1790517"/>
                    <a:pt x="4885424" y="1977809"/>
                    <a:pt x="4912943" y="2174250"/>
                  </a:cubicBezTo>
                  <a:cubicBezTo>
                    <a:pt x="4967469" y="2562887"/>
                    <a:pt x="4967030" y="2949914"/>
                    <a:pt x="5005675" y="3338551"/>
                  </a:cubicBezTo>
                  <a:cubicBezTo>
                    <a:pt x="5027997" y="3563756"/>
                    <a:pt x="5062982" y="3788374"/>
                    <a:pt x="5108872" y="4009554"/>
                  </a:cubicBezTo>
                  <a:cubicBezTo>
                    <a:pt x="5107261" y="4020751"/>
                    <a:pt x="5103383" y="4029095"/>
                    <a:pt x="5093502" y="4034804"/>
                  </a:cubicBezTo>
                  <a:cubicBezTo>
                    <a:pt x="5038317" y="4066861"/>
                    <a:pt x="4869908" y="3977570"/>
                    <a:pt x="4804623" y="3981449"/>
                  </a:cubicBezTo>
                  <a:lnTo>
                    <a:pt x="4988695" y="5045772"/>
                  </a:lnTo>
                  <a:cubicBezTo>
                    <a:pt x="5011310" y="5049578"/>
                    <a:pt x="5078644" y="5032598"/>
                    <a:pt x="5074765" y="5071608"/>
                  </a:cubicBezTo>
                  <a:cubicBezTo>
                    <a:pt x="5075132" y="5077610"/>
                    <a:pt x="5062982" y="5092028"/>
                    <a:pt x="5060127" y="5092028"/>
                  </a:cubicBezTo>
                  <a:lnTo>
                    <a:pt x="111484" y="5092028"/>
                  </a:lnTo>
                  <a:cubicBezTo>
                    <a:pt x="108264" y="5092028"/>
                    <a:pt x="93919" y="5081708"/>
                    <a:pt x="92235" y="5076732"/>
                  </a:cubicBezTo>
                  <a:cubicBezTo>
                    <a:pt x="88210" y="5068974"/>
                    <a:pt x="92528" y="5046065"/>
                    <a:pt x="99993" y="5046065"/>
                  </a:cubicBezTo>
                  <a:lnTo>
                    <a:pt x="366989" y="5046065"/>
                  </a:lnTo>
                  <a:close/>
                  <a:moveTo>
                    <a:pt x="2817670" y="155241"/>
                  </a:moveTo>
                  <a:lnTo>
                    <a:pt x="2809839" y="87102"/>
                  </a:lnTo>
                  <a:lnTo>
                    <a:pt x="2755240" y="173099"/>
                  </a:lnTo>
                  <a:lnTo>
                    <a:pt x="2817597" y="155168"/>
                  </a:lnTo>
                  <a:close/>
                  <a:moveTo>
                    <a:pt x="2703641" y="265026"/>
                  </a:moveTo>
                  <a:cubicBezTo>
                    <a:pt x="2739650" y="258805"/>
                    <a:pt x="2845044" y="261366"/>
                    <a:pt x="2829161" y="205596"/>
                  </a:cubicBezTo>
                  <a:lnTo>
                    <a:pt x="2818256" y="198643"/>
                  </a:lnTo>
                  <a:cubicBezTo>
                    <a:pt x="2779685" y="225210"/>
                    <a:pt x="2714620" y="210133"/>
                    <a:pt x="2703641" y="265026"/>
                  </a:cubicBezTo>
                  <a:close/>
                  <a:moveTo>
                    <a:pt x="2841384" y="282298"/>
                  </a:moveTo>
                  <a:cubicBezTo>
                    <a:pt x="2801935" y="291520"/>
                    <a:pt x="2763291" y="303743"/>
                    <a:pt x="2723036" y="310330"/>
                  </a:cubicBezTo>
                  <a:cubicBezTo>
                    <a:pt x="2689296" y="315892"/>
                    <a:pt x="2661045" y="301694"/>
                    <a:pt x="2651969" y="351170"/>
                  </a:cubicBezTo>
                  <a:cubicBezTo>
                    <a:pt x="2717035" y="355049"/>
                    <a:pt x="2780124" y="337483"/>
                    <a:pt x="2840725" y="316112"/>
                  </a:cubicBezTo>
                  <a:lnTo>
                    <a:pt x="2841384" y="282298"/>
                  </a:lnTo>
                  <a:close/>
                  <a:moveTo>
                    <a:pt x="2852875" y="356952"/>
                  </a:moveTo>
                  <a:cubicBezTo>
                    <a:pt x="2781076" y="382056"/>
                    <a:pt x="2703787" y="408111"/>
                    <a:pt x="2626646" y="392302"/>
                  </a:cubicBezTo>
                  <a:lnTo>
                    <a:pt x="2600371" y="437241"/>
                  </a:lnTo>
                  <a:cubicBezTo>
                    <a:pt x="2637258" y="457002"/>
                    <a:pt x="2833040" y="425531"/>
                    <a:pt x="2850167" y="397206"/>
                  </a:cubicBezTo>
                  <a:cubicBezTo>
                    <a:pt x="2856461" y="386740"/>
                    <a:pt x="2851850" y="369101"/>
                    <a:pt x="2852948" y="357025"/>
                  </a:cubicBezTo>
                  <a:close/>
                  <a:moveTo>
                    <a:pt x="781462" y="745882"/>
                  </a:moveTo>
                  <a:cubicBezTo>
                    <a:pt x="787756" y="749614"/>
                    <a:pt x="848138" y="752615"/>
                    <a:pt x="862556" y="758031"/>
                  </a:cubicBezTo>
                  <a:lnTo>
                    <a:pt x="935233" y="681109"/>
                  </a:lnTo>
                  <a:cubicBezTo>
                    <a:pt x="915399" y="667861"/>
                    <a:pt x="865191" y="607846"/>
                    <a:pt x="849162" y="600820"/>
                  </a:cubicBezTo>
                  <a:cubicBezTo>
                    <a:pt x="837818" y="595843"/>
                    <a:pt x="821643" y="600234"/>
                    <a:pt x="814397" y="595404"/>
                  </a:cubicBezTo>
                  <a:cubicBezTo>
                    <a:pt x="807152" y="590573"/>
                    <a:pt x="811470" y="571031"/>
                    <a:pt x="803785" y="560126"/>
                  </a:cubicBezTo>
                  <a:cubicBezTo>
                    <a:pt x="801809" y="557272"/>
                    <a:pt x="754455" y="516359"/>
                    <a:pt x="751308" y="514822"/>
                  </a:cubicBezTo>
                  <a:cubicBezTo>
                    <a:pt x="731254" y="505014"/>
                    <a:pt x="720495" y="523165"/>
                    <a:pt x="709077" y="476910"/>
                  </a:cubicBezTo>
                  <a:lnTo>
                    <a:pt x="614004" y="396987"/>
                  </a:lnTo>
                  <a:lnTo>
                    <a:pt x="682875" y="758617"/>
                  </a:lnTo>
                  <a:cubicBezTo>
                    <a:pt x="684778" y="760593"/>
                    <a:pt x="731254" y="748882"/>
                    <a:pt x="735792" y="746906"/>
                  </a:cubicBezTo>
                  <a:cubicBezTo>
                    <a:pt x="743476" y="743613"/>
                    <a:pt x="741281" y="731610"/>
                    <a:pt x="754528" y="729487"/>
                  </a:cubicBezTo>
                  <a:cubicBezTo>
                    <a:pt x="779925" y="725462"/>
                    <a:pt x="776412" y="742661"/>
                    <a:pt x="781608" y="745808"/>
                  </a:cubicBezTo>
                  <a:close/>
                  <a:moveTo>
                    <a:pt x="4776152" y="431532"/>
                  </a:moveTo>
                  <a:lnTo>
                    <a:pt x="4627064" y="583620"/>
                  </a:lnTo>
                  <a:cubicBezTo>
                    <a:pt x="4638263" y="593647"/>
                    <a:pt x="4684445" y="631559"/>
                    <a:pt x="4695936" y="624240"/>
                  </a:cubicBezTo>
                  <a:cubicBezTo>
                    <a:pt x="4726236" y="562102"/>
                    <a:pt x="4753902" y="497256"/>
                    <a:pt x="4776152" y="431532"/>
                  </a:cubicBezTo>
                  <a:close/>
                  <a:moveTo>
                    <a:pt x="2864365" y="442950"/>
                  </a:moveTo>
                  <a:lnTo>
                    <a:pt x="2669242" y="494548"/>
                  </a:lnTo>
                  <a:cubicBezTo>
                    <a:pt x="2736430" y="505600"/>
                    <a:pt x="2804862" y="513431"/>
                    <a:pt x="2869928" y="488547"/>
                  </a:cubicBezTo>
                  <a:lnTo>
                    <a:pt x="2864365" y="442950"/>
                  </a:lnTo>
                  <a:close/>
                  <a:moveTo>
                    <a:pt x="4816333" y="666837"/>
                  </a:moveTo>
                  <a:lnTo>
                    <a:pt x="4819260" y="460149"/>
                  </a:lnTo>
                  <a:lnTo>
                    <a:pt x="4741680" y="641294"/>
                  </a:lnTo>
                  <a:cubicBezTo>
                    <a:pt x="4741972" y="661640"/>
                    <a:pt x="4800817" y="664641"/>
                    <a:pt x="4816406" y="666837"/>
                  </a:cubicBezTo>
                  <a:close/>
                  <a:moveTo>
                    <a:pt x="3018722" y="570007"/>
                  </a:moveTo>
                  <a:cubicBezTo>
                    <a:pt x="3001669" y="564298"/>
                    <a:pt x="2995741" y="581937"/>
                    <a:pt x="2984616" y="589036"/>
                  </a:cubicBezTo>
                  <a:cubicBezTo>
                    <a:pt x="2860706" y="667788"/>
                    <a:pt x="2700567" y="676717"/>
                    <a:pt x="2565971" y="617946"/>
                  </a:cubicBezTo>
                  <a:cubicBezTo>
                    <a:pt x="2524473" y="599868"/>
                    <a:pt x="2495563" y="572495"/>
                    <a:pt x="2459846" y="546293"/>
                  </a:cubicBezTo>
                  <a:cubicBezTo>
                    <a:pt x="2226225" y="815704"/>
                    <a:pt x="2464531" y="1222273"/>
                    <a:pt x="2817451" y="1139349"/>
                  </a:cubicBezTo>
                  <a:cubicBezTo>
                    <a:pt x="3068784" y="1080285"/>
                    <a:pt x="3168395" y="775304"/>
                    <a:pt x="3018722" y="569934"/>
                  </a:cubicBezTo>
                  <a:close/>
                  <a:moveTo>
                    <a:pt x="4596105" y="621313"/>
                  </a:moveTo>
                  <a:cubicBezTo>
                    <a:pt x="4577661" y="641220"/>
                    <a:pt x="4482954" y="731463"/>
                    <a:pt x="4483466" y="750200"/>
                  </a:cubicBezTo>
                  <a:cubicBezTo>
                    <a:pt x="4483979" y="768936"/>
                    <a:pt x="4587322" y="833636"/>
                    <a:pt x="4601302" y="833343"/>
                  </a:cubicBezTo>
                  <a:cubicBezTo>
                    <a:pt x="4608035" y="833197"/>
                    <a:pt x="4612061" y="829976"/>
                    <a:pt x="4614915" y="824121"/>
                  </a:cubicBezTo>
                  <a:lnTo>
                    <a:pt x="4677931" y="675327"/>
                  </a:lnTo>
                  <a:lnTo>
                    <a:pt x="4596179" y="621313"/>
                  </a:lnTo>
                  <a:close/>
                  <a:moveTo>
                    <a:pt x="4655828" y="856032"/>
                  </a:moveTo>
                  <a:cubicBezTo>
                    <a:pt x="4703914" y="873085"/>
                    <a:pt x="4754195" y="880624"/>
                    <a:pt x="4805062" y="882527"/>
                  </a:cubicBezTo>
                  <a:cubicBezTo>
                    <a:pt x="4816040" y="874476"/>
                    <a:pt x="4821676" y="723339"/>
                    <a:pt x="4813844" y="712434"/>
                  </a:cubicBezTo>
                  <a:lnTo>
                    <a:pt x="4718844" y="689818"/>
                  </a:lnTo>
                  <a:lnTo>
                    <a:pt x="4655828" y="856032"/>
                  </a:lnTo>
                  <a:close/>
                  <a:moveTo>
                    <a:pt x="2324665" y="712800"/>
                  </a:moveTo>
                  <a:cubicBezTo>
                    <a:pt x="2200243" y="727657"/>
                    <a:pt x="2211807" y="910924"/>
                    <a:pt x="2336156" y="907923"/>
                  </a:cubicBezTo>
                  <a:cubicBezTo>
                    <a:pt x="2321225" y="841906"/>
                    <a:pt x="2314638" y="780281"/>
                    <a:pt x="2324665" y="712800"/>
                  </a:cubicBezTo>
                  <a:close/>
                  <a:moveTo>
                    <a:pt x="3134216" y="729999"/>
                  </a:moveTo>
                  <a:lnTo>
                    <a:pt x="3134216" y="847688"/>
                  </a:lnTo>
                  <a:cubicBezTo>
                    <a:pt x="3134216" y="859106"/>
                    <a:pt x="3119944" y="893798"/>
                    <a:pt x="3117016" y="907923"/>
                  </a:cubicBezTo>
                  <a:cubicBezTo>
                    <a:pt x="3233973" y="910192"/>
                    <a:pt x="3248172" y="755323"/>
                    <a:pt x="3134216" y="730073"/>
                  </a:cubicBezTo>
                  <a:close/>
                  <a:moveTo>
                    <a:pt x="4500520" y="999703"/>
                  </a:moveTo>
                  <a:cubicBezTo>
                    <a:pt x="4412033" y="1023343"/>
                    <a:pt x="4303859" y="962376"/>
                    <a:pt x="4291051" y="867742"/>
                  </a:cubicBezTo>
                  <a:cubicBezTo>
                    <a:pt x="4257311" y="899287"/>
                    <a:pt x="4225546" y="934711"/>
                    <a:pt x="4204614" y="976502"/>
                  </a:cubicBezTo>
                  <a:cubicBezTo>
                    <a:pt x="4181852" y="1021953"/>
                    <a:pt x="4177753" y="1068428"/>
                    <a:pt x="4158651" y="1114172"/>
                  </a:cubicBezTo>
                  <a:cubicBezTo>
                    <a:pt x="4132522" y="1133274"/>
                    <a:pt x="3956135" y="1243644"/>
                    <a:pt x="3960893" y="1266479"/>
                  </a:cubicBezTo>
                  <a:cubicBezTo>
                    <a:pt x="3970700" y="1279287"/>
                    <a:pt x="3989436" y="1275994"/>
                    <a:pt x="4003855" y="1275043"/>
                  </a:cubicBezTo>
                  <a:cubicBezTo>
                    <a:pt x="4046305" y="1272335"/>
                    <a:pt x="4142330" y="1236252"/>
                    <a:pt x="4170068" y="1240643"/>
                  </a:cubicBezTo>
                  <a:cubicBezTo>
                    <a:pt x="4202565" y="1245767"/>
                    <a:pt x="4178705" y="1287338"/>
                    <a:pt x="4199052" y="1303733"/>
                  </a:cubicBezTo>
                  <a:cubicBezTo>
                    <a:pt x="4258262" y="1273798"/>
                    <a:pt x="4314179" y="1237203"/>
                    <a:pt x="4362923" y="1192192"/>
                  </a:cubicBezTo>
                  <a:cubicBezTo>
                    <a:pt x="4380196" y="1176237"/>
                    <a:pt x="4390735" y="1142277"/>
                    <a:pt x="4421841" y="1143960"/>
                  </a:cubicBezTo>
                  <a:cubicBezTo>
                    <a:pt x="4458948" y="1153109"/>
                    <a:pt x="4419572" y="1255501"/>
                    <a:pt x="4409691" y="1279141"/>
                  </a:cubicBezTo>
                  <a:cubicBezTo>
                    <a:pt x="4384221" y="1339815"/>
                    <a:pt x="4340381" y="1399172"/>
                    <a:pt x="4288197" y="1438841"/>
                  </a:cubicBezTo>
                  <a:cubicBezTo>
                    <a:pt x="4419279" y="1547967"/>
                    <a:pt x="4646679" y="1546137"/>
                    <a:pt x="4776006" y="1433132"/>
                  </a:cubicBezTo>
                  <a:cubicBezTo>
                    <a:pt x="4710354" y="1394781"/>
                    <a:pt x="4657877" y="1346329"/>
                    <a:pt x="4632334" y="1272627"/>
                  </a:cubicBezTo>
                  <a:cubicBezTo>
                    <a:pt x="4627723" y="1259307"/>
                    <a:pt x="4608181" y="1184214"/>
                    <a:pt x="4610451" y="1176090"/>
                  </a:cubicBezTo>
                  <a:cubicBezTo>
                    <a:pt x="4620843" y="1137812"/>
                    <a:pt x="4652974" y="1175578"/>
                    <a:pt x="4665123" y="1182531"/>
                  </a:cubicBezTo>
                  <a:cubicBezTo>
                    <a:pt x="4816992" y="1269846"/>
                    <a:pt x="4872396" y="1028101"/>
                    <a:pt x="4733409" y="1016756"/>
                  </a:cubicBezTo>
                  <a:cubicBezTo>
                    <a:pt x="4668124" y="1011414"/>
                    <a:pt x="4658024" y="1055913"/>
                    <a:pt x="4598447" y="1066013"/>
                  </a:cubicBezTo>
                  <a:cubicBezTo>
                    <a:pt x="4543335" y="1075381"/>
                    <a:pt x="4512303" y="1053498"/>
                    <a:pt x="4500520" y="999703"/>
                  </a:cubicBezTo>
                  <a:close/>
                  <a:moveTo>
                    <a:pt x="1555369" y="1194973"/>
                  </a:moveTo>
                  <a:cubicBezTo>
                    <a:pt x="1509260" y="1178579"/>
                    <a:pt x="1455172" y="1179164"/>
                    <a:pt x="1414699" y="1149010"/>
                  </a:cubicBezTo>
                  <a:cubicBezTo>
                    <a:pt x="1365442" y="1112196"/>
                    <a:pt x="1355269" y="1043324"/>
                    <a:pt x="1311574" y="1001826"/>
                  </a:cubicBezTo>
                  <a:cubicBezTo>
                    <a:pt x="1183127" y="1036444"/>
                    <a:pt x="1049995" y="1027076"/>
                    <a:pt x="923889" y="988286"/>
                  </a:cubicBezTo>
                  <a:cubicBezTo>
                    <a:pt x="868484" y="1160940"/>
                    <a:pt x="878145" y="1300147"/>
                    <a:pt x="1065950" y="1365725"/>
                  </a:cubicBezTo>
                  <a:cubicBezTo>
                    <a:pt x="1228651" y="1422520"/>
                    <a:pt x="1208816" y="1319981"/>
                    <a:pt x="1321748" y="1268529"/>
                  </a:cubicBezTo>
                  <a:cubicBezTo>
                    <a:pt x="1394571" y="1235301"/>
                    <a:pt x="1491035" y="1243205"/>
                    <a:pt x="1555369" y="1195046"/>
                  </a:cubicBezTo>
                  <a:close/>
                  <a:moveTo>
                    <a:pt x="801809" y="1144692"/>
                  </a:moveTo>
                  <a:cubicBezTo>
                    <a:pt x="740256" y="1104657"/>
                    <a:pt x="641084" y="1136787"/>
                    <a:pt x="638742" y="1215905"/>
                  </a:cubicBezTo>
                  <a:cubicBezTo>
                    <a:pt x="636034" y="1307832"/>
                    <a:pt x="757456" y="1324153"/>
                    <a:pt x="813519" y="1268382"/>
                  </a:cubicBezTo>
                  <a:cubicBezTo>
                    <a:pt x="819447" y="1258282"/>
                    <a:pt x="810152" y="1151938"/>
                    <a:pt x="801735" y="1144692"/>
                  </a:cubicBezTo>
                  <a:close/>
                  <a:moveTo>
                    <a:pt x="2898765" y="1160501"/>
                  </a:moveTo>
                  <a:cubicBezTo>
                    <a:pt x="2787736" y="1207635"/>
                    <a:pt x="2656800" y="1210782"/>
                    <a:pt x="2548626" y="1154719"/>
                  </a:cubicBezTo>
                  <a:cubicBezTo>
                    <a:pt x="2546796" y="1200755"/>
                    <a:pt x="2541087" y="1203170"/>
                    <a:pt x="2580829" y="1222932"/>
                  </a:cubicBezTo>
                  <a:cubicBezTo>
                    <a:pt x="2680001" y="1272115"/>
                    <a:pt x="2799007" y="1254403"/>
                    <a:pt x="2895178" y="1206976"/>
                  </a:cubicBezTo>
                  <a:lnTo>
                    <a:pt x="2898691" y="1160501"/>
                  </a:lnTo>
                  <a:close/>
                  <a:moveTo>
                    <a:pt x="2488317" y="1447477"/>
                  </a:moveTo>
                  <a:cubicBezTo>
                    <a:pt x="2513934" y="1442940"/>
                    <a:pt x="2550236" y="1450771"/>
                    <a:pt x="2577316" y="1447477"/>
                  </a:cubicBezTo>
                  <a:cubicBezTo>
                    <a:pt x="2444550" y="1350574"/>
                    <a:pt x="2566703" y="1255062"/>
                    <a:pt x="2672243" y="1349696"/>
                  </a:cubicBezTo>
                  <a:lnTo>
                    <a:pt x="2709277" y="1401514"/>
                  </a:lnTo>
                  <a:cubicBezTo>
                    <a:pt x="2758387" y="1249280"/>
                    <a:pt x="2990252" y="1291730"/>
                    <a:pt x="2829893" y="1441769"/>
                  </a:cubicBezTo>
                  <a:lnTo>
                    <a:pt x="2924601" y="1441769"/>
                  </a:lnTo>
                  <a:cubicBezTo>
                    <a:pt x="2947802" y="1441769"/>
                    <a:pt x="2953364" y="1503687"/>
                    <a:pt x="2944728" y="1521984"/>
                  </a:cubicBezTo>
                  <a:cubicBezTo>
                    <a:pt x="3024870" y="1531938"/>
                    <a:pt x="3086496" y="1587050"/>
                    <a:pt x="3145560" y="1636892"/>
                  </a:cubicBezTo>
                  <a:cubicBezTo>
                    <a:pt x="3166785" y="1550528"/>
                    <a:pt x="3217652" y="1473752"/>
                    <a:pt x="3271739" y="1404369"/>
                  </a:cubicBezTo>
                  <a:lnTo>
                    <a:pt x="3258784" y="1394634"/>
                  </a:lnTo>
                  <a:lnTo>
                    <a:pt x="2923283" y="1247523"/>
                  </a:lnTo>
                  <a:cubicBezTo>
                    <a:pt x="2789493" y="1309588"/>
                    <a:pt x="2653726" y="1318883"/>
                    <a:pt x="2523741" y="1242180"/>
                  </a:cubicBezTo>
                  <a:lnTo>
                    <a:pt x="2158305" y="1404442"/>
                  </a:lnTo>
                  <a:cubicBezTo>
                    <a:pt x="2215247" y="1468117"/>
                    <a:pt x="2264284" y="1547601"/>
                    <a:pt x="2284557" y="1631183"/>
                  </a:cubicBezTo>
                  <a:cubicBezTo>
                    <a:pt x="2305343" y="1634404"/>
                    <a:pt x="2313321" y="1613618"/>
                    <a:pt x="2327739" y="1602639"/>
                  </a:cubicBezTo>
                  <a:cubicBezTo>
                    <a:pt x="2370043" y="1570363"/>
                    <a:pt x="2413225" y="1535232"/>
                    <a:pt x="2467605" y="1527254"/>
                  </a:cubicBezTo>
                  <a:cubicBezTo>
                    <a:pt x="2470898" y="1506102"/>
                    <a:pt x="2458602" y="1452747"/>
                    <a:pt x="2488317" y="1447477"/>
                  </a:cubicBezTo>
                  <a:close/>
                  <a:moveTo>
                    <a:pt x="2738040" y="1435913"/>
                  </a:moveTo>
                  <a:cubicBezTo>
                    <a:pt x="2743310" y="1440671"/>
                    <a:pt x="2792420" y="1410370"/>
                    <a:pt x="2800691" y="1403930"/>
                  </a:cubicBezTo>
                  <a:cubicBezTo>
                    <a:pt x="2818110" y="1390389"/>
                    <a:pt x="2866342" y="1344280"/>
                    <a:pt x="2816939" y="1351013"/>
                  </a:cubicBezTo>
                  <a:cubicBezTo>
                    <a:pt x="2778295" y="1356283"/>
                    <a:pt x="2751653" y="1403856"/>
                    <a:pt x="2738040" y="1435913"/>
                  </a:cubicBezTo>
                  <a:close/>
                  <a:moveTo>
                    <a:pt x="2669169" y="1435987"/>
                  </a:moveTo>
                  <a:cubicBezTo>
                    <a:pt x="2666168" y="1398294"/>
                    <a:pt x="2624523" y="1355185"/>
                    <a:pt x="2585733" y="1355332"/>
                  </a:cubicBezTo>
                  <a:cubicBezTo>
                    <a:pt x="2509835" y="1355624"/>
                    <a:pt x="2660972" y="1444843"/>
                    <a:pt x="2669169" y="1435987"/>
                  </a:cubicBezTo>
                  <a:close/>
                  <a:moveTo>
                    <a:pt x="906616" y="1539257"/>
                  </a:moveTo>
                  <a:lnTo>
                    <a:pt x="874852" y="1493587"/>
                  </a:lnTo>
                  <a:lnTo>
                    <a:pt x="843527" y="1413078"/>
                  </a:lnTo>
                  <a:cubicBezTo>
                    <a:pt x="836574" y="1442940"/>
                    <a:pt x="831524" y="1473240"/>
                    <a:pt x="820618" y="1502150"/>
                  </a:cubicBezTo>
                  <a:cubicBezTo>
                    <a:pt x="812494" y="1523595"/>
                    <a:pt x="799613" y="1541160"/>
                    <a:pt x="791855" y="1562312"/>
                  </a:cubicBezTo>
                  <a:cubicBezTo>
                    <a:pt x="826986" y="1542843"/>
                    <a:pt x="866801" y="1536476"/>
                    <a:pt x="906616" y="1539330"/>
                  </a:cubicBezTo>
                  <a:close/>
                  <a:moveTo>
                    <a:pt x="2221248" y="1797616"/>
                  </a:moveTo>
                  <a:cubicBezTo>
                    <a:pt x="2212612" y="1791761"/>
                    <a:pt x="2151425" y="1903888"/>
                    <a:pt x="2145717" y="1914281"/>
                  </a:cubicBezTo>
                  <a:cubicBezTo>
                    <a:pt x="2098875" y="2000352"/>
                    <a:pt x="2055913" y="2121334"/>
                    <a:pt x="2005558" y="2198915"/>
                  </a:cubicBezTo>
                  <a:cubicBezTo>
                    <a:pt x="1976136" y="2244293"/>
                    <a:pt x="1944592" y="2237340"/>
                    <a:pt x="1961718" y="2183765"/>
                  </a:cubicBezTo>
                  <a:cubicBezTo>
                    <a:pt x="1983748" y="2114747"/>
                    <a:pt x="2056791" y="1981981"/>
                    <a:pt x="2094045" y="1914281"/>
                  </a:cubicBezTo>
                  <a:cubicBezTo>
                    <a:pt x="2140227" y="1830332"/>
                    <a:pt x="2193436" y="1746530"/>
                    <a:pt x="2254916" y="1673048"/>
                  </a:cubicBezTo>
                  <a:cubicBezTo>
                    <a:pt x="2264430" y="1635355"/>
                    <a:pt x="2127566" y="1413956"/>
                    <a:pt x="2112342" y="1424569"/>
                  </a:cubicBezTo>
                  <a:cubicBezTo>
                    <a:pt x="2015000" y="1610544"/>
                    <a:pt x="1916267" y="1814596"/>
                    <a:pt x="1858155" y="2017112"/>
                  </a:cubicBezTo>
                  <a:cubicBezTo>
                    <a:pt x="1828732" y="2119651"/>
                    <a:pt x="1796968" y="2245464"/>
                    <a:pt x="1829098" y="2349027"/>
                  </a:cubicBezTo>
                  <a:lnTo>
                    <a:pt x="2018440" y="2439197"/>
                  </a:lnTo>
                  <a:lnTo>
                    <a:pt x="2086579" y="2411970"/>
                  </a:lnTo>
                  <a:lnTo>
                    <a:pt x="2077284" y="2219482"/>
                  </a:lnTo>
                  <a:cubicBezTo>
                    <a:pt x="2077284" y="2208649"/>
                    <a:pt x="2078163" y="2189620"/>
                    <a:pt x="2086213" y="2181935"/>
                  </a:cubicBezTo>
                  <a:cubicBezTo>
                    <a:pt x="2108243" y="2160930"/>
                    <a:pt x="2257404" y="2177983"/>
                    <a:pt x="2293121" y="2159246"/>
                  </a:cubicBezTo>
                  <a:lnTo>
                    <a:pt x="2369750" y="1985348"/>
                  </a:lnTo>
                  <a:lnTo>
                    <a:pt x="2221175" y="1797543"/>
                  </a:lnTo>
                  <a:close/>
                  <a:moveTo>
                    <a:pt x="3117821" y="2118041"/>
                  </a:moveTo>
                  <a:cubicBezTo>
                    <a:pt x="3134362" y="2128434"/>
                    <a:pt x="3184277" y="2095132"/>
                    <a:pt x="3203380" y="2127263"/>
                  </a:cubicBezTo>
                  <a:cubicBezTo>
                    <a:pt x="3219628" y="2154562"/>
                    <a:pt x="3208503" y="2245025"/>
                    <a:pt x="3217432" y="2279643"/>
                  </a:cubicBezTo>
                  <a:lnTo>
                    <a:pt x="3356346" y="2387744"/>
                  </a:lnTo>
                  <a:cubicBezTo>
                    <a:pt x="3374644" y="2393234"/>
                    <a:pt x="3437660" y="2373692"/>
                    <a:pt x="3459983" y="2367325"/>
                  </a:cubicBezTo>
                  <a:cubicBezTo>
                    <a:pt x="3482818" y="2360811"/>
                    <a:pt x="3610314" y="2319459"/>
                    <a:pt x="3615438" y="2304601"/>
                  </a:cubicBezTo>
                  <a:cubicBezTo>
                    <a:pt x="3623415" y="2185961"/>
                    <a:pt x="3591578" y="2065637"/>
                    <a:pt x="3554763" y="1953803"/>
                  </a:cubicBezTo>
                  <a:cubicBezTo>
                    <a:pt x="3534490" y="1892251"/>
                    <a:pt x="3351443" y="1437450"/>
                    <a:pt x="3320556" y="1430131"/>
                  </a:cubicBezTo>
                  <a:cubicBezTo>
                    <a:pt x="3274959" y="1454723"/>
                    <a:pt x="3174397" y="1625914"/>
                    <a:pt x="3179959" y="1667924"/>
                  </a:cubicBezTo>
                  <a:cubicBezTo>
                    <a:pt x="3181350" y="1678244"/>
                    <a:pt x="3249929" y="1766584"/>
                    <a:pt x="3262737" y="1786492"/>
                  </a:cubicBezTo>
                  <a:cubicBezTo>
                    <a:pt x="3345807" y="1915598"/>
                    <a:pt x="3408750" y="2055756"/>
                    <a:pt x="3476011" y="2193426"/>
                  </a:cubicBezTo>
                  <a:cubicBezTo>
                    <a:pt x="3486404" y="2220579"/>
                    <a:pt x="3459617" y="2239828"/>
                    <a:pt x="3438099" y="2217945"/>
                  </a:cubicBezTo>
                  <a:cubicBezTo>
                    <a:pt x="3365788" y="2077201"/>
                    <a:pt x="3303723" y="1930602"/>
                    <a:pt x="3217286" y="1797543"/>
                  </a:cubicBezTo>
                  <a:lnTo>
                    <a:pt x="3061977" y="1986299"/>
                  </a:lnTo>
                  <a:lnTo>
                    <a:pt x="3117675" y="2117894"/>
                  </a:lnTo>
                  <a:close/>
                  <a:moveTo>
                    <a:pt x="2847166" y="1688491"/>
                  </a:moveTo>
                  <a:cubicBezTo>
                    <a:pt x="2834724" y="1665509"/>
                    <a:pt x="2823233" y="1652921"/>
                    <a:pt x="2842262" y="1629061"/>
                  </a:cubicBezTo>
                  <a:cubicBezTo>
                    <a:pt x="2857339" y="1610105"/>
                    <a:pt x="2895398" y="1609300"/>
                    <a:pt x="2898618" y="1599053"/>
                  </a:cubicBezTo>
                  <a:cubicBezTo>
                    <a:pt x="2876295" y="1557408"/>
                    <a:pt x="2906010" y="1531572"/>
                    <a:pt x="2898765" y="1487658"/>
                  </a:cubicBezTo>
                  <a:cubicBezTo>
                    <a:pt x="2878418" y="1484365"/>
                    <a:pt x="2846434" y="1510128"/>
                    <a:pt x="2838310" y="1511006"/>
                  </a:cubicBezTo>
                  <a:cubicBezTo>
                    <a:pt x="2823087" y="1512616"/>
                    <a:pt x="2818183" y="1495709"/>
                    <a:pt x="2798714" y="1493074"/>
                  </a:cubicBezTo>
                  <a:cubicBezTo>
                    <a:pt x="2787736" y="1491611"/>
                    <a:pt x="2722378" y="1492489"/>
                    <a:pt x="2713083" y="1495124"/>
                  </a:cubicBezTo>
                  <a:cubicBezTo>
                    <a:pt x="2704153" y="1497612"/>
                    <a:pt x="2700421" y="1509762"/>
                    <a:pt x="2689003" y="1511006"/>
                  </a:cubicBezTo>
                  <a:cubicBezTo>
                    <a:pt x="2673048" y="1512689"/>
                    <a:pt x="2668876" y="1496222"/>
                    <a:pt x="2654750" y="1493514"/>
                  </a:cubicBezTo>
                  <a:cubicBezTo>
                    <a:pt x="2617204" y="1486268"/>
                    <a:pt x="2559897" y="1498637"/>
                    <a:pt x="2519935" y="1493514"/>
                  </a:cubicBezTo>
                  <a:cubicBezTo>
                    <a:pt x="2518984" y="1538672"/>
                    <a:pt x="2568167" y="1558360"/>
                    <a:pt x="2525717" y="1602493"/>
                  </a:cubicBezTo>
                  <a:lnTo>
                    <a:pt x="2560116" y="1608275"/>
                  </a:lnTo>
                  <a:cubicBezTo>
                    <a:pt x="2548113" y="1582219"/>
                    <a:pt x="2570655" y="1565239"/>
                    <a:pt x="2591881" y="1585220"/>
                  </a:cubicBezTo>
                  <a:cubicBezTo>
                    <a:pt x="2602566" y="1602420"/>
                    <a:pt x="2582659" y="1613032"/>
                    <a:pt x="2583903" y="1621669"/>
                  </a:cubicBezTo>
                  <a:cubicBezTo>
                    <a:pt x="2586464" y="1639234"/>
                    <a:pt x="2619327" y="1654897"/>
                    <a:pt x="2583098" y="1688637"/>
                  </a:cubicBezTo>
                  <a:cubicBezTo>
                    <a:pt x="2587709" y="1692443"/>
                    <a:pt x="2619107" y="1663387"/>
                    <a:pt x="2632208" y="1682636"/>
                  </a:cubicBezTo>
                  <a:cubicBezTo>
                    <a:pt x="2642821" y="1698225"/>
                    <a:pt x="2646187" y="1762632"/>
                    <a:pt x="2617643" y="1771927"/>
                  </a:cubicBezTo>
                  <a:cubicBezTo>
                    <a:pt x="2648529" y="1786931"/>
                    <a:pt x="2642967" y="1822062"/>
                    <a:pt x="2677439" y="1814743"/>
                  </a:cubicBezTo>
                  <a:cubicBezTo>
                    <a:pt x="2686515" y="1812840"/>
                    <a:pt x="2693907" y="1803545"/>
                    <a:pt x="2700787" y="1803545"/>
                  </a:cubicBezTo>
                  <a:cubicBezTo>
                    <a:pt x="2710521" y="1803545"/>
                    <a:pt x="2761900" y="1829893"/>
                    <a:pt x="2777489" y="1819866"/>
                  </a:cubicBezTo>
                  <a:cubicBezTo>
                    <a:pt x="2780710" y="1817817"/>
                    <a:pt x="2790810" y="1777197"/>
                    <a:pt x="2812694" y="1780417"/>
                  </a:cubicBezTo>
                  <a:cubicBezTo>
                    <a:pt x="2818549" y="1772220"/>
                    <a:pt x="2780856" y="1749751"/>
                    <a:pt x="2793957" y="1719011"/>
                  </a:cubicBezTo>
                  <a:cubicBezTo>
                    <a:pt x="2801496" y="1701299"/>
                    <a:pt x="2828503" y="1689442"/>
                    <a:pt x="2847166" y="1688637"/>
                  </a:cubicBezTo>
                  <a:close/>
                  <a:moveTo>
                    <a:pt x="2479681" y="1573803"/>
                  </a:moveTo>
                  <a:cubicBezTo>
                    <a:pt x="2380582" y="1589246"/>
                    <a:pt x="2299122" y="1680294"/>
                    <a:pt x="2245621" y="1760363"/>
                  </a:cubicBezTo>
                  <a:lnTo>
                    <a:pt x="2396464" y="1940922"/>
                  </a:lnTo>
                  <a:cubicBezTo>
                    <a:pt x="2450039" y="1873587"/>
                    <a:pt x="2525863" y="1848483"/>
                    <a:pt x="2606006" y="1826160"/>
                  </a:cubicBezTo>
                  <a:cubicBezTo>
                    <a:pt x="2601761" y="1812913"/>
                    <a:pt x="2574095" y="1813938"/>
                    <a:pt x="2562971" y="1814377"/>
                  </a:cubicBezTo>
                  <a:cubicBezTo>
                    <a:pt x="2538452" y="1815402"/>
                    <a:pt x="2450551" y="1847166"/>
                    <a:pt x="2440451" y="1831064"/>
                  </a:cubicBezTo>
                  <a:cubicBezTo>
                    <a:pt x="2438695" y="1822208"/>
                    <a:pt x="2437670" y="1809620"/>
                    <a:pt x="2440598" y="1801276"/>
                  </a:cubicBezTo>
                  <a:cubicBezTo>
                    <a:pt x="2448063" y="1779978"/>
                    <a:pt x="2556164" y="1740089"/>
                    <a:pt x="2583098" y="1740016"/>
                  </a:cubicBezTo>
                  <a:cubicBezTo>
                    <a:pt x="2569338" y="1718279"/>
                    <a:pt x="2523814" y="1736210"/>
                    <a:pt x="2504492" y="1744700"/>
                  </a:cubicBezTo>
                  <a:cubicBezTo>
                    <a:pt x="2481364" y="1754874"/>
                    <a:pt x="2449234" y="1792274"/>
                    <a:pt x="2428448" y="1765193"/>
                  </a:cubicBezTo>
                  <a:cubicBezTo>
                    <a:pt x="2409858" y="1741041"/>
                    <a:pt x="2493367" y="1684099"/>
                    <a:pt x="2512470" y="1672316"/>
                  </a:cubicBezTo>
                  <a:cubicBezTo>
                    <a:pt x="2521838" y="1666534"/>
                    <a:pt x="2531792" y="1660898"/>
                    <a:pt x="2542917" y="1659654"/>
                  </a:cubicBezTo>
                  <a:cubicBezTo>
                    <a:pt x="2531280" y="1635794"/>
                    <a:pt x="2484658" y="1657239"/>
                    <a:pt x="2466141" y="1666168"/>
                  </a:cubicBezTo>
                  <a:cubicBezTo>
                    <a:pt x="2446380" y="1675609"/>
                    <a:pt x="2397342" y="1726183"/>
                    <a:pt x="2378972" y="1700274"/>
                  </a:cubicBezTo>
                  <a:cubicBezTo>
                    <a:pt x="2355039" y="1666534"/>
                    <a:pt x="2459041" y="1595247"/>
                    <a:pt x="2479827" y="1573656"/>
                  </a:cubicBezTo>
                  <a:close/>
                  <a:moveTo>
                    <a:pt x="2847166" y="1740089"/>
                  </a:moveTo>
                  <a:cubicBezTo>
                    <a:pt x="2878638" y="1742871"/>
                    <a:pt x="2999986" y="1780197"/>
                    <a:pt x="2996692" y="1817305"/>
                  </a:cubicBezTo>
                  <a:cubicBezTo>
                    <a:pt x="2996180" y="1823160"/>
                    <a:pt x="2992813" y="1828868"/>
                    <a:pt x="2988276" y="1832528"/>
                  </a:cubicBezTo>
                  <a:cubicBezTo>
                    <a:pt x="2974369" y="1843653"/>
                    <a:pt x="2899643" y="1816426"/>
                    <a:pt x="2872929" y="1814889"/>
                  </a:cubicBezTo>
                  <a:cubicBezTo>
                    <a:pt x="2867805" y="1814596"/>
                    <a:pt x="2822355" y="1812328"/>
                    <a:pt x="2832748" y="1826307"/>
                  </a:cubicBezTo>
                  <a:cubicBezTo>
                    <a:pt x="2906669" y="1853094"/>
                    <a:pt x="2988568" y="1869855"/>
                    <a:pt x="3033799" y="1941068"/>
                  </a:cubicBezTo>
                  <a:lnTo>
                    <a:pt x="3184863" y="1759338"/>
                  </a:lnTo>
                  <a:cubicBezTo>
                    <a:pt x="3148048" y="1695737"/>
                    <a:pt x="3039362" y="1581341"/>
                    <a:pt x="2964782" y="1573729"/>
                  </a:cubicBezTo>
                  <a:cubicBezTo>
                    <a:pt x="2958707" y="1573144"/>
                    <a:pt x="2948900" y="1570436"/>
                    <a:pt x="2950510" y="1579438"/>
                  </a:cubicBezTo>
                  <a:cubicBezTo>
                    <a:pt x="2977224" y="1589392"/>
                    <a:pt x="3057952" y="1661337"/>
                    <a:pt x="3057220" y="1685710"/>
                  </a:cubicBezTo>
                  <a:cubicBezTo>
                    <a:pt x="3057074" y="1691052"/>
                    <a:pt x="3054146" y="1695737"/>
                    <a:pt x="3051219" y="1699982"/>
                  </a:cubicBezTo>
                  <a:cubicBezTo>
                    <a:pt x="3026554" y="1721060"/>
                    <a:pt x="3002182" y="1685856"/>
                    <a:pt x="2983152" y="1675902"/>
                  </a:cubicBezTo>
                  <a:cubicBezTo>
                    <a:pt x="2961122" y="1664338"/>
                    <a:pt x="2909743" y="1633672"/>
                    <a:pt x="2893056" y="1659727"/>
                  </a:cubicBezTo>
                  <a:cubicBezTo>
                    <a:pt x="2917721" y="1664045"/>
                    <a:pt x="3005255" y="1731673"/>
                    <a:pt x="3007963" y="1749019"/>
                  </a:cubicBezTo>
                  <a:cubicBezTo>
                    <a:pt x="3017478" y="1809766"/>
                    <a:pt x="2937336" y="1748360"/>
                    <a:pt x="2918160" y="1740895"/>
                  </a:cubicBezTo>
                  <a:cubicBezTo>
                    <a:pt x="2898326" y="1733210"/>
                    <a:pt x="2861804" y="1718352"/>
                    <a:pt x="2847166" y="1740089"/>
                  </a:cubicBezTo>
                  <a:close/>
                  <a:moveTo>
                    <a:pt x="4615428" y="1625474"/>
                  </a:moveTo>
                  <a:cubicBezTo>
                    <a:pt x="4518597" y="1566703"/>
                    <a:pt x="4455362" y="1546430"/>
                    <a:pt x="4374487" y="1639893"/>
                  </a:cubicBezTo>
                  <a:cubicBezTo>
                    <a:pt x="4315862" y="1707666"/>
                    <a:pt x="4272095" y="1798568"/>
                    <a:pt x="4207834" y="1863634"/>
                  </a:cubicBezTo>
                  <a:lnTo>
                    <a:pt x="4210616" y="1872123"/>
                  </a:lnTo>
                  <a:cubicBezTo>
                    <a:pt x="4226132" y="1844458"/>
                    <a:pt x="4278170" y="1854997"/>
                    <a:pt x="4262580" y="1883687"/>
                  </a:cubicBezTo>
                  <a:cubicBezTo>
                    <a:pt x="4253358" y="1900667"/>
                    <a:pt x="4155064" y="1956292"/>
                    <a:pt x="4129814" y="1957829"/>
                  </a:cubicBezTo>
                  <a:lnTo>
                    <a:pt x="4042133" y="2059489"/>
                  </a:lnTo>
                  <a:lnTo>
                    <a:pt x="4107491" y="2147683"/>
                  </a:lnTo>
                  <a:cubicBezTo>
                    <a:pt x="4120519" y="2150830"/>
                    <a:pt x="4183828" y="2071712"/>
                    <a:pt x="4205273" y="2101353"/>
                  </a:cubicBezTo>
                  <a:cubicBezTo>
                    <a:pt x="4223643" y="2126677"/>
                    <a:pt x="4155943" y="2163199"/>
                    <a:pt x="4141378" y="2176226"/>
                  </a:cubicBezTo>
                  <a:lnTo>
                    <a:pt x="4139402" y="2183985"/>
                  </a:lnTo>
                  <a:lnTo>
                    <a:pt x="4313959" y="2394112"/>
                  </a:lnTo>
                  <a:cubicBezTo>
                    <a:pt x="4451556" y="2291354"/>
                    <a:pt x="4572758" y="2167224"/>
                    <a:pt x="4663659" y="2020845"/>
                  </a:cubicBezTo>
                  <a:cubicBezTo>
                    <a:pt x="4675736" y="2001376"/>
                    <a:pt x="4718844" y="1911939"/>
                    <a:pt x="4726822" y="1906083"/>
                  </a:cubicBezTo>
                  <a:cubicBezTo>
                    <a:pt x="4736556" y="1898984"/>
                    <a:pt x="4748193" y="1898252"/>
                    <a:pt x="4759172" y="1903302"/>
                  </a:cubicBezTo>
                  <a:cubicBezTo>
                    <a:pt x="4778274" y="1916476"/>
                    <a:pt x="4727700" y="2005256"/>
                    <a:pt x="4717527" y="2023041"/>
                  </a:cubicBezTo>
                  <a:cubicBezTo>
                    <a:pt x="4540774" y="2332413"/>
                    <a:pt x="4203077" y="2559155"/>
                    <a:pt x="3874236" y="2679478"/>
                  </a:cubicBezTo>
                  <a:lnTo>
                    <a:pt x="3788457" y="3022811"/>
                  </a:lnTo>
                  <a:cubicBezTo>
                    <a:pt x="3810781" y="3023982"/>
                    <a:pt x="3817807" y="2998951"/>
                    <a:pt x="3843277" y="2996682"/>
                  </a:cubicBezTo>
                  <a:cubicBezTo>
                    <a:pt x="3858573" y="2995292"/>
                    <a:pt x="3864867" y="3005099"/>
                    <a:pt x="3860842" y="3020176"/>
                  </a:cubicBezTo>
                  <a:cubicBezTo>
                    <a:pt x="3854255" y="3044987"/>
                    <a:pt x="3780627" y="3078581"/>
                    <a:pt x="3768404" y="3106028"/>
                  </a:cubicBezTo>
                  <a:cubicBezTo>
                    <a:pt x="3709486" y="3383123"/>
                    <a:pt x="3632051" y="3655243"/>
                    <a:pt x="3553226" y="3926849"/>
                  </a:cubicBezTo>
                  <a:cubicBezTo>
                    <a:pt x="3642225" y="3918945"/>
                    <a:pt x="3730857" y="3911553"/>
                    <a:pt x="3820149" y="3921214"/>
                  </a:cubicBezTo>
                  <a:cubicBezTo>
                    <a:pt x="3909367" y="3930875"/>
                    <a:pt x="3996316" y="3958321"/>
                    <a:pt x="4084729" y="3972373"/>
                  </a:cubicBezTo>
                  <a:cubicBezTo>
                    <a:pt x="4114151" y="3970617"/>
                    <a:pt x="4194953" y="3841730"/>
                    <a:pt x="4212811" y="3917188"/>
                  </a:cubicBezTo>
                  <a:lnTo>
                    <a:pt x="4150307" y="3975740"/>
                  </a:lnTo>
                  <a:cubicBezTo>
                    <a:pt x="4193562" y="3981302"/>
                    <a:pt x="4239525" y="3971934"/>
                    <a:pt x="4282415" y="3964322"/>
                  </a:cubicBezTo>
                  <a:cubicBezTo>
                    <a:pt x="4325084" y="3956784"/>
                    <a:pt x="4451702" y="3934022"/>
                    <a:pt x="4484857" y="3919970"/>
                  </a:cubicBezTo>
                  <a:cubicBezTo>
                    <a:pt x="4498251" y="3914261"/>
                    <a:pt x="4495177" y="3901306"/>
                    <a:pt x="4502130" y="3894133"/>
                  </a:cubicBezTo>
                  <a:cubicBezTo>
                    <a:pt x="4511059" y="3884911"/>
                    <a:pt x="4589152" y="3819919"/>
                    <a:pt x="4595081" y="3819846"/>
                  </a:cubicBezTo>
                  <a:cubicBezTo>
                    <a:pt x="4651363" y="3841949"/>
                    <a:pt x="4572172" y="3881691"/>
                    <a:pt x="4557827" y="3909576"/>
                  </a:cubicBezTo>
                  <a:cubicBezTo>
                    <a:pt x="4620038" y="3900135"/>
                    <a:pt x="4681591" y="3905404"/>
                    <a:pt x="4743363" y="3915798"/>
                  </a:cubicBezTo>
                  <a:cubicBezTo>
                    <a:pt x="4751926" y="3898378"/>
                    <a:pt x="4815454" y="3838949"/>
                    <a:pt x="4829726" y="3841657"/>
                  </a:cubicBezTo>
                  <a:cubicBezTo>
                    <a:pt x="4841144" y="3846560"/>
                    <a:pt x="4848170" y="3858637"/>
                    <a:pt x="4844072" y="3871152"/>
                  </a:cubicBezTo>
                  <a:lnTo>
                    <a:pt x="4793205" y="3926849"/>
                  </a:lnTo>
                  <a:lnTo>
                    <a:pt x="5057273" y="3995794"/>
                  </a:lnTo>
                  <a:lnTo>
                    <a:pt x="5034292" y="3863833"/>
                  </a:lnTo>
                  <a:cubicBezTo>
                    <a:pt x="5012335" y="3877373"/>
                    <a:pt x="4986572" y="3923922"/>
                    <a:pt x="4960224" y="3894572"/>
                  </a:cubicBezTo>
                  <a:cubicBezTo>
                    <a:pt x="4956857" y="3853806"/>
                    <a:pt x="5002600" y="3841363"/>
                    <a:pt x="5021923" y="3813917"/>
                  </a:cubicBezTo>
                  <a:lnTo>
                    <a:pt x="4994111" y="3617038"/>
                  </a:lnTo>
                  <a:cubicBezTo>
                    <a:pt x="4986645" y="3608181"/>
                    <a:pt x="4948806" y="3667099"/>
                    <a:pt x="4926703" y="3644410"/>
                  </a:cubicBezTo>
                  <a:cubicBezTo>
                    <a:pt x="4896329" y="3613232"/>
                    <a:pt x="4985328" y="3582785"/>
                    <a:pt x="4983059" y="3551240"/>
                  </a:cubicBezTo>
                  <a:lnTo>
                    <a:pt x="4954002" y="3243917"/>
                  </a:lnTo>
                  <a:cubicBezTo>
                    <a:pt x="4943317" y="3233085"/>
                    <a:pt x="4883301" y="3294637"/>
                    <a:pt x="4868005" y="3299029"/>
                  </a:cubicBezTo>
                  <a:cubicBezTo>
                    <a:pt x="4841510" y="3306640"/>
                    <a:pt x="4828409" y="3286001"/>
                    <a:pt x="4844511" y="3263532"/>
                  </a:cubicBezTo>
                  <a:cubicBezTo>
                    <a:pt x="4857246" y="3245747"/>
                    <a:pt x="4943610" y="3200588"/>
                    <a:pt x="4946903" y="3182950"/>
                  </a:cubicBezTo>
                  <a:lnTo>
                    <a:pt x="4930948" y="2997048"/>
                  </a:lnTo>
                  <a:cubicBezTo>
                    <a:pt x="4906210" y="3005685"/>
                    <a:pt x="4888644" y="3046012"/>
                    <a:pt x="4860100" y="3036497"/>
                  </a:cubicBezTo>
                  <a:cubicBezTo>
                    <a:pt x="4816187" y="3021933"/>
                    <a:pt x="4914846" y="2956062"/>
                    <a:pt x="4922751" y="2945742"/>
                  </a:cubicBezTo>
                  <a:cubicBezTo>
                    <a:pt x="4938267" y="2925396"/>
                    <a:pt x="4925385" y="2918296"/>
                    <a:pt x="4925020" y="2896778"/>
                  </a:cubicBezTo>
                  <a:cubicBezTo>
                    <a:pt x="4924287" y="2855865"/>
                    <a:pt x="4921360" y="2816123"/>
                    <a:pt x="4919604" y="2775942"/>
                  </a:cubicBezTo>
                  <a:cubicBezTo>
                    <a:pt x="4916968" y="2715854"/>
                    <a:pt x="4916237" y="2655326"/>
                    <a:pt x="4913748" y="2595237"/>
                  </a:cubicBezTo>
                  <a:cubicBezTo>
                    <a:pt x="4902697" y="2582722"/>
                    <a:pt x="4819114" y="2693970"/>
                    <a:pt x="4810112" y="2638053"/>
                  </a:cubicBezTo>
                  <a:cubicBezTo>
                    <a:pt x="4804696" y="2604386"/>
                    <a:pt x="4889156" y="2564351"/>
                    <a:pt x="4905624" y="2535222"/>
                  </a:cubicBezTo>
                  <a:cubicBezTo>
                    <a:pt x="4856002" y="2242975"/>
                    <a:pt x="4893109" y="1873807"/>
                    <a:pt x="4651729" y="1660020"/>
                  </a:cubicBezTo>
                  <a:cubicBezTo>
                    <a:pt x="4632115" y="1656580"/>
                    <a:pt x="4583736" y="1756850"/>
                    <a:pt x="4560389" y="1711106"/>
                  </a:cubicBezTo>
                  <a:cubicBezTo>
                    <a:pt x="4547288" y="1685490"/>
                    <a:pt x="4608474" y="1649920"/>
                    <a:pt x="4615208" y="1625255"/>
                  </a:cubicBezTo>
                  <a:close/>
                  <a:moveTo>
                    <a:pt x="1406062" y="2078811"/>
                  </a:moveTo>
                  <a:cubicBezTo>
                    <a:pt x="1300157" y="1846288"/>
                    <a:pt x="959752" y="1359796"/>
                    <a:pt x="697587" y="1700421"/>
                  </a:cubicBezTo>
                  <a:cubicBezTo>
                    <a:pt x="465722" y="2001596"/>
                    <a:pt x="482921" y="2705168"/>
                    <a:pt x="527787" y="3068847"/>
                  </a:cubicBezTo>
                  <a:cubicBezTo>
                    <a:pt x="530422" y="3089926"/>
                    <a:pt x="551720" y="3230889"/>
                    <a:pt x="557794" y="3236891"/>
                  </a:cubicBezTo>
                  <a:cubicBezTo>
                    <a:pt x="698538" y="3307811"/>
                    <a:pt x="840526" y="3316301"/>
                    <a:pt x="994810" y="3294784"/>
                  </a:cubicBezTo>
                  <a:cubicBezTo>
                    <a:pt x="1174637" y="3269679"/>
                    <a:pt x="1315527" y="3196270"/>
                    <a:pt x="1503770" y="3235280"/>
                  </a:cubicBezTo>
                  <a:cubicBezTo>
                    <a:pt x="1553027" y="3245527"/>
                    <a:pt x="1598917" y="3265508"/>
                    <a:pt x="1647222" y="3278316"/>
                  </a:cubicBezTo>
                  <a:lnTo>
                    <a:pt x="1578204" y="2836543"/>
                  </a:lnTo>
                  <a:cubicBezTo>
                    <a:pt x="1561517" y="2834201"/>
                    <a:pt x="1546147" y="2841813"/>
                    <a:pt x="1529753" y="2842398"/>
                  </a:cubicBezTo>
                  <a:cubicBezTo>
                    <a:pt x="1451440" y="2845326"/>
                    <a:pt x="1371151" y="2842398"/>
                    <a:pt x="1294375" y="2841886"/>
                  </a:cubicBezTo>
                  <a:cubicBezTo>
                    <a:pt x="1255292" y="2841593"/>
                    <a:pt x="1184444" y="2848620"/>
                    <a:pt x="1150557" y="2842179"/>
                  </a:cubicBezTo>
                  <a:cubicBezTo>
                    <a:pt x="1141848" y="2840496"/>
                    <a:pt x="1141409" y="2839983"/>
                    <a:pt x="1137383" y="2832371"/>
                  </a:cubicBezTo>
                  <a:cubicBezTo>
                    <a:pt x="1133431" y="2824906"/>
                    <a:pt x="1107815" y="2679112"/>
                    <a:pt x="1107815" y="2666158"/>
                  </a:cubicBezTo>
                  <a:cubicBezTo>
                    <a:pt x="1107815" y="2651959"/>
                    <a:pt x="1114328" y="2646689"/>
                    <a:pt x="1125014" y="2638638"/>
                  </a:cubicBezTo>
                  <a:lnTo>
                    <a:pt x="1434679" y="2618365"/>
                  </a:lnTo>
                  <a:cubicBezTo>
                    <a:pt x="1361856" y="2580014"/>
                    <a:pt x="1293057" y="2533245"/>
                    <a:pt x="1226235" y="2485233"/>
                  </a:cubicBezTo>
                  <a:cubicBezTo>
                    <a:pt x="1068731" y="2372082"/>
                    <a:pt x="870753" y="2206966"/>
                    <a:pt x="768654" y="2041558"/>
                  </a:cubicBezTo>
                  <a:cubicBezTo>
                    <a:pt x="755626" y="2020479"/>
                    <a:pt x="704759" y="1947436"/>
                    <a:pt x="754528" y="1947582"/>
                  </a:cubicBezTo>
                  <a:cubicBezTo>
                    <a:pt x="778754" y="1947582"/>
                    <a:pt x="778022" y="1969539"/>
                    <a:pt x="789366" y="1986446"/>
                  </a:cubicBezTo>
                  <a:cubicBezTo>
                    <a:pt x="897248" y="2147536"/>
                    <a:pt x="1021085" y="2269690"/>
                    <a:pt x="1173832" y="2388403"/>
                  </a:cubicBezTo>
                  <a:cubicBezTo>
                    <a:pt x="1387399" y="2554470"/>
                    <a:pt x="1627461" y="2687017"/>
                    <a:pt x="1879965" y="2784432"/>
                  </a:cubicBezTo>
                  <a:lnTo>
                    <a:pt x="1989310" y="2474694"/>
                  </a:lnTo>
                  <a:cubicBezTo>
                    <a:pt x="1730951" y="2363006"/>
                    <a:pt x="1491987" y="2219994"/>
                    <a:pt x="1277102" y="2038410"/>
                  </a:cubicBezTo>
                  <a:cubicBezTo>
                    <a:pt x="1181443" y="1957609"/>
                    <a:pt x="1076855" y="1862023"/>
                    <a:pt x="1005349" y="1759119"/>
                  </a:cubicBezTo>
                  <a:cubicBezTo>
                    <a:pt x="992980" y="1741407"/>
                    <a:pt x="901054" y="1613252"/>
                    <a:pt x="961216" y="1613691"/>
                  </a:cubicBezTo>
                  <a:cubicBezTo>
                    <a:pt x="994663" y="1634916"/>
                    <a:pt x="1010253" y="1684026"/>
                    <a:pt x="1034039" y="1718938"/>
                  </a:cubicBezTo>
                  <a:cubicBezTo>
                    <a:pt x="1130796" y="1861365"/>
                    <a:pt x="1270588" y="1974882"/>
                    <a:pt x="1406062" y="2078738"/>
                  </a:cubicBezTo>
                  <a:close/>
                  <a:moveTo>
                    <a:pt x="4202052" y="1791908"/>
                  </a:moveTo>
                  <a:cubicBezTo>
                    <a:pt x="4095561" y="1842701"/>
                    <a:pt x="3981678" y="1856607"/>
                    <a:pt x="3889386" y="1935579"/>
                  </a:cubicBezTo>
                  <a:cubicBezTo>
                    <a:pt x="3814806" y="1999400"/>
                    <a:pt x="3776967" y="2090229"/>
                    <a:pt x="3817367" y="2185302"/>
                  </a:cubicBezTo>
                  <a:cubicBezTo>
                    <a:pt x="3833177" y="2197378"/>
                    <a:pt x="4031959" y="2002255"/>
                    <a:pt x="4053038" y="1978614"/>
                  </a:cubicBezTo>
                  <a:lnTo>
                    <a:pt x="4202125" y="1791981"/>
                  </a:lnTo>
                  <a:close/>
                  <a:moveTo>
                    <a:pt x="3065344" y="2118992"/>
                  </a:moveTo>
                  <a:cubicBezTo>
                    <a:pt x="3033287" y="2038557"/>
                    <a:pt x="3023041" y="1959219"/>
                    <a:pt x="2940849" y="1913402"/>
                  </a:cubicBezTo>
                  <a:cubicBezTo>
                    <a:pt x="2814157" y="1842774"/>
                    <a:pt x="2640113" y="1847971"/>
                    <a:pt x="2510274" y="1905644"/>
                  </a:cubicBezTo>
                  <a:cubicBezTo>
                    <a:pt x="2486853" y="1916037"/>
                    <a:pt x="2466434" y="1928699"/>
                    <a:pt x="2447990" y="1946631"/>
                  </a:cubicBezTo>
                  <a:cubicBezTo>
                    <a:pt x="2412566" y="1980957"/>
                    <a:pt x="2414908" y="1999693"/>
                    <a:pt x="2397928" y="2040021"/>
                  </a:cubicBezTo>
                  <a:lnTo>
                    <a:pt x="2347720" y="2159100"/>
                  </a:lnTo>
                  <a:lnTo>
                    <a:pt x="2548626" y="2147609"/>
                  </a:lnTo>
                  <a:lnTo>
                    <a:pt x="2482974" y="2089936"/>
                  </a:lnTo>
                  <a:cubicBezTo>
                    <a:pt x="2409346" y="1987763"/>
                    <a:pt x="2525571" y="1881565"/>
                    <a:pt x="2620571" y="1969612"/>
                  </a:cubicBezTo>
                  <a:cubicBezTo>
                    <a:pt x="2654824" y="2001376"/>
                    <a:pt x="2662509" y="2031531"/>
                    <a:pt x="2680147" y="2070760"/>
                  </a:cubicBezTo>
                  <a:cubicBezTo>
                    <a:pt x="2683221" y="2077567"/>
                    <a:pt x="2677439" y="2081080"/>
                    <a:pt x="2692150" y="2078811"/>
                  </a:cubicBezTo>
                  <a:cubicBezTo>
                    <a:pt x="2704007" y="1999034"/>
                    <a:pt x="2826087" y="1869123"/>
                    <a:pt x="2904913" y="1943630"/>
                  </a:cubicBezTo>
                  <a:cubicBezTo>
                    <a:pt x="2958195" y="1994058"/>
                    <a:pt x="2913622" y="2051365"/>
                    <a:pt x="2870294" y="2087447"/>
                  </a:cubicBezTo>
                  <a:lnTo>
                    <a:pt x="2795641" y="2136118"/>
                  </a:lnTo>
                  <a:lnTo>
                    <a:pt x="3065491" y="2118919"/>
                  </a:lnTo>
                  <a:close/>
                  <a:moveTo>
                    <a:pt x="2874466" y="1976858"/>
                  </a:moveTo>
                  <a:cubicBezTo>
                    <a:pt x="2825282" y="1928040"/>
                    <a:pt x="2720767" y="2072517"/>
                    <a:pt x="2720914" y="2118992"/>
                  </a:cubicBezTo>
                  <a:cubicBezTo>
                    <a:pt x="2760875" y="2098426"/>
                    <a:pt x="2881858" y="2046973"/>
                    <a:pt x="2881345" y="1996034"/>
                  </a:cubicBezTo>
                  <a:cubicBezTo>
                    <a:pt x="2881345" y="1990837"/>
                    <a:pt x="2878125" y="1980517"/>
                    <a:pt x="2874466" y="1976931"/>
                  </a:cubicBezTo>
                  <a:close/>
                  <a:moveTo>
                    <a:pt x="2651896" y="2136192"/>
                  </a:moveTo>
                  <a:cubicBezTo>
                    <a:pt x="2665948" y="2121261"/>
                    <a:pt x="2613252" y="2025602"/>
                    <a:pt x="2597589" y="2009720"/>
                  </a:cubicBezTo>
                  <a:cubicBezTo>
                    <a:pt x="2522424" y="1933530"/>
                    <a:pt x="2461164" y="2034531"/>
                    <a:pt x="2556091" y="2097108"/>
                  </a:cubicBezTo>
                  <a:cubicBezTo>
                    <a:pt x="2567435" y="2104574"/>
                    <a:pt x="2645675" y="2142779"/>
                    <a:pt x="2651896" y="2136118"/>
                  </a:cubicBezTo>
                  <a:close/>
                  <a:moveTo>
                    <a:pt x="3059562" y="2801998"/>
                  </a:moveTo>
                  <a:cubicBezTo>
                    <a:pt x="3174836" y="2806682"/>
                    <a:pt x="3277375" y="2734005"/>
                    <a:pt x="3378815" y="2688847"/>
                  </a:cubicBezTo>
                  <a:cubicBezTo>
                    <a:pt x="3662279" y="2714317"/>
                    <a:pt x="4023543" y="2613095"/>
                    <a:pt x="4249845" y="2439490"/>
                  </a:cubicBezTo>
                  <a:cubicBezTo>
                    <a:pt x="4256213" y="2434586"/>
                    <a:pt x="4272095" y="2424632"/>
                    <a:pt x="4270485" y="2415483"/>
                  </a:cubicBezTo>
                  <a:lnTo>
                    <a:pt x="4004001" y="2097548"/>
                  </a:lnTo>
                  <a:cubicBezTo>
                    <a:pt x="3909001" y="2179886"/>
                    <a:pt x="3812610" y="2261785"/>
                    <a:pt x="3700630" y="2320996"/>
                  </a:cubicBezTo>
                  <a:cubicBezTo>
                    <a:pt x="3629124" y="2358761"/>
                    <a:pt x="3442710" y="2433854"/>
                    <a:pt x="3365861" y="2434366"/>
                  </a:cubicBezTo>
                  <a:cubicBezTo>
                    <a:pt x="3335560" y="2434586"/>
                    <a:pt x="3234485" y="2347563"/>
                    <a:pt x="3200233" y="2325607"/>
                  </a:cubicBezTo>
                  <a:cubicBezTo>
                    <a:pt x="3180838" y="2313164"/>
                    <a:pt x="3160491" y="2301600"/>
                    <a:pt x="3139851" y="2291281"/>
                  </a:cubicBezTo>
                  <a:cubicBezTo>
                    <a:pt x="3134216" y="2297355"/>
                    <a:pt x="3171250" y="2351003"/>
                    <a:pt x="3177617" y="2359640"/>
                  </a:cubicBezTo>
                  <a:cubicBezTo>
                    <a:pt x="3195988" y="2384597"/>
                    <a:pt x="3247440" y="2430853"/>
                    <a:pt x="3257394" y="2452078"/>
                  </a:cubicBezTo>
                  <a:cubicBezTo>
                    <a:pt x="3260468" y="2458519"/>
                    <a:pt x="3261785" y="2464740"/>
                    <a:pt x="3260687" y="2471913"/>
                  </a:cubicBezTo>
                  <a:cubicBezTo>
                    <a:pt x="3258418" y="2485965"/>
                    <a:pt x="3244586" y="2492113"/>
                    <a:pt x="3231411" y="2489917"/>
                  </a:cubicBezTo>
                  <a:cubicBezTo>
                    <a:pt x="3209674" y="2486258"/>
                    <a:pt x="3131654" y="2433781"/>
                    <a:pt x="3099450" y="2420607"/>
                  </a:cubicBezTo>
                  <a:cubicBezTo>
                    <a:pt x="3068491" y="2407945"/>
                    <a:pt x="3036361" y="2393966"/>
                    <a:pt x="3002035" y="2394624"/>
                  </a:cubicBezTo>
                  <a:cubicBezTo>
                    <a:pt x="3033068" y="2436050"/>
                    <a:pt x="3078226" y="2463935"/>
                    <a:pt x="3122505" y="2489405"/>
                  </a:cubicBezTo>
                  <a:cubicBezTo>
                    <a:pt x="3144535" y="2502067"/>
                    <a:pt x="3242317" y="2530537"/>
                    <a:pt x="3207332" y="2565303"/>
                  </a:cubicBezTo>
                  <a:cubicBezTo>
                    <a:pt x="3189254" y="2583307"/>
                    <a:pt x="3094986" y="2546054"/>
                    <a:pt x="3066296" y="2539832"/>
                  </a:cubicBezTo>
                  <a:cubicBezTo>
                    <a:pt x="3031897" y="2532440"/>
                    <a:pt x="2997351" y="2523877"/>
                    <a:pt x="2961854" y="2526585"/>
                  </a:cubicBezTo>
                  <a:cubicBezTo>
                    <a:pt x="2986299" y="2548981"/>
                    <a:pt x="3026334" y="2565668"/>
                    <a:pt x="3057952" y="2576793"/>
                  </a:cubicBezTo>
                  <a:cubicBezTo>
                    <a:pt x="3082763" y="2585576"/>
                    <a:pt x="3197378" y="2607606"/>
                    <a:pt x="3202136" y="2622171"/>
                  </a:cubicBezTo>
                  <a:cubicBezTo>
                    <a:pt x="3204624" y="2629783"/>
                    <a:pt x="3204331" y="2640176"/>
                    <a:pt x="3200159" y="2647202"/>
                  </a:cubicBezTo>
                  <a:cubicBezTo>
                    <a:pt x="3189181" y="2665645"/>
                    <a:pt x="3084593" y="2651227"/>
                    <a:pt x="3056342" y="2652618"/>
                  </a:cubicBezTo>
                  <a:cubicBezTo>
                    <a:pt x="3026407" y="2654082"/>
                    <a:pt x="2992301" y="2662572"/>
                    <a:pt x="2961854" y="2664401"/>
                  </a:cubicBezTo>
                  <a:cubicBezTo>
                    <a:pt x="2962806" y="2672964"/>
                    <a:pt x="2983226" y="2677136"/>
                    <a:pt x="2990325" y="2678893"/>
                  </a:cubicBezTo>
                  <a:cubicBezTo>
                    <a:pt x="3051511" y="2694336"/>
                    <a:pt x="3108307" y="2679918"/>
                    <a:pt x="3165907" y="2687017"/>
                  </a:cubicBezTo>
                  <a:cubicBezTo>
                    <a:pt x="3183619" y="2689213"/>
                    <a:pt x="3188815" y="2693238"/>
                    <a:pt x="3185814" y="2712853"/>
                  </a:cubicBezTo>
                  <a:cubicBezTo>
                    <a:pt x="3181569" y="2740372"/>
                    <a:pt x="3075078" y="2768038"/>
                    <a:pt x="3059416" y="2801998"/>
                  </a:cubicBezTo>
                  <a:close/>
                  <a:moveTo>
                    <a:pt x="2930383" y="2480622"/>
                  </a:moveTo>
                  <a:cubicBezTo>
                    <a:pt x="2954462" y="2475499"/>
                    <a:pt x="2993252" y="2484355"/>
                    <a:pt x="3019381" y="2480622"/>
                  </a:cubicBezTo>
                  <a:cubicBezTo>
                    <a:pt x="2990984" y="2457348"/>
                    <a:pt x="2903302" y="2381450"/>
                    <a:pt x="2965587" y="2349393"/>
                  </a:cubicBezTo>
                  <a:cubicBezTo>
                    <a:pt x="3008549" y="2327290"/>
                    <a:pt x="3090741" y="2369520"/>
                    <a:pt x="3134143" y="2383060"/>
                  </a:cubicBezTo>
                  <a:cubicBezTo>
                    <a:pt x="3140583" y="2376839"/>
                    <a:pt x="3061685" y="2292305"/>
                    <a:pt x="3099450" y="2253734"/>
                  </a:cubicBezTo>
                  <a:cubicBezTo>
                    <a:pt x="3125067" y="2227605"/>
                    <a:pt x="3165102" y="2255125"/>
                    <a:pt x="3168542" y="2251100"/>
                  </a:cubicBezTo>
                  <a:lnTo>
                    <a:pt x="3162833" y="2165028"/>
                  </a:lnTo>
                  <a:lnTo>
                    <a:pt x="2720694" y="2188010"/>
                  </a:lnTo>
                  <a:lnTo>
                    <a:pt x="2714985" y="2595603"/>
                  </a:lnTo>
                  <a:lnTo>
                    <a:pt x="2950437" y="2584039"/>
                  </a:lnTo>
                  <a:cubicBezTo>
                    <a:pt x="2934847" y="2563326"/>
                    <a:pt x="2904034" y="2551470"/>
                    <a:pt x="2899789" y="2522487"/>
                  </a:cubicBezTo>
                  <a:cubicBezTo>
                    <a:pt x="2897374" y="2506458"/>
                    <a:pt x="2916330" y="2483769"/>
                    <a:pt x="2930383" y="2480842"/>
                  </a:cubicBezTo>
                  <a:close/>
                  <a:moveTo>
                    <a:pt x="2215613" y="2417533"/>
                  </a:moveTo>
                  <a:lnTo>
                    <a:pt x="2040690" y="2480842"/>
                  </a:lnTo>
                  <a:lnTo>
                    <a:pt x="1928563" y="2801998"/>
                  </a:lnTo>
                  <a:lnTo>
                    <a:pt x="2272993" y="2916832"/>
                  </a:lnTo>
                  <a:cubicBezTo>
                    <a:pt x="2259380" y="2880530"/>
                    <a:pt x="2137227" y="2831640"/>
                    <a:pt x="2130347" y="2809536"/>
                  </a:cubicBezTo>
                  <a:cubicBezTo>
                    <a:pt x="2108975" y="2740299"/>
                    <a:pt x="2242620" y="2792264"/>
                    <a:pt x="2270725" y="2795704"/>
                  </a:cubicBezTo>
                  <a:cubicBezTo>
                    <a:pt x="2276872" y="2796435"/>
                    <a:pt x="2291584" y="2800607"/>
                    <a:pt x="2290120" y="2790580"/>
                  </a:cubicBezTo>
                  <a:cubicBezTo>
                    <a:pt x="2263039" y="2782163"/>
                    <a:pt x="2149010" y="2752448"/>
                    <a:pt x="2141837" y="2729101"/>
                  </a:cubicBezTo>
                  <a:cubicBezTo>
                    <a:pt x="2139642" y="2721928"/>
                    <a:pt x="2139056" y="2709998"/>
                    <a:pt x="2143301" y="2703997"/>
                  </a:cubicBezTo>
                  <a:cubicBezTo>
                    <a:pt x="2154938" y="2687456"/>
                    <a:pt x="2319249" y="2714536"/>
                    <a:pt x="2350135" y="2716146"/>
                  </a:cubicBezTo>
                  <a:lnTo>
                    <a:pt x="2410590" y="2710218"/>
                  </a:lnTo>
                  <a:lnTo>
                    <a:pt x="2146083" y="2643176"/>
                  </a:lnTo>
                  <a:cubicBezTo>
                    <a:pt x="2139642" y="2631466"/>
                    <a:pt x="2139056" y="2611558"/>
                    <a:pt x="2153694" y="2604971"/>
                  </a:cubicBezTo>
                  <a:lnTo>
                    <a:pt x="2376191" y="2572329"/>
                  </a:lnTo>
                  <a:cubicBezTo>
                    <a:pt x="2377654" y="2563839"/>
                    <a:pt x="2365432" y="2565229"/>
                    <a:pt x="2359064" y="2563766"/>
                  </a:cubicBezTo>
                  <a:cubicBezTo>
                    <a:pt x="2307392" y="2552055"/>
                    <a:pt x="2237057" y="2548396"/>
                    <a:pt x="2183629" y="2549128"/>
                  </a:cubicBezTo>
                  <a:cubicBezTo>
                    <a:pt x="2159769" y="2549494"/>
                    <a:pt x="2100046" y="2570206"/>
                    <a:pt x="2100046" y="2529366"/>
                  </a:cubicBezTo>
                  <a:cubicBezTo>
                    <a:pt x="2100046" y="2504628"/>
                    <a:pt x="2142862" y="2489990"/>
                    <a:pt x="2160794" y="2474694"/>
                  </a:cubicBezTo>
                  <a:cubicBezTo>
                    <a:pt x="2180409" y="2458007"/>
                    <a:pt x="2198999" y="2437221"/>
                    <a:pt x="2215466" y="2417459"/>
                  </a:cubicBezTo>
                  <a:close/>
                  <a:moveTo>
                    <a:pt x="2651237" y="2647787"/>
                  </a:moveTo>
                  <a:lnTo>
                    <a:pt x="2428082" y="2664401"/>
                  </a:lnTo>
                  <a:cubicBezTo>
                    <a:pt x="2432547" y="2674502"/>
                    <a:pt x="2446965" y="2674721"/>
                    <a:pt x="2457065" y="2684162"/>
                  </a:cubicBezTo>
                  <a:cubicBezTo>
                    <a:pt x="2526010" y="2748569"/>
                    <a:pt x="2387169" y="2774478"/>
                    <a:pt x="2342011" y="2761963"/>
                  </a:cubicBezTo>
                  <a:lnTo>
                    <a:pt x="2416957" y="2810268"/>
                  </a:lnTo>
                  <a:cubicBezTo>
                    <a:pt x="2445574" y="2902487"/>
                    <a:pt x="2314345" y="2850083"/>
                    <a:pt x="2267285" y="2842325"/>
                  </a:cubicBezTo>
                  <a:cubicBezTo>
                    <a:pt x="2405320" y="2950280"/>
                    <a:pt x="2323494" y="2999024"/>
                    <a:pt x="2186922" y="2945596"/>
                  </a:cubicBezTo>
                  <a:lnTo>
                    <a:pt x="2192631" y="3020249"/>
                  </a:lnTo>
                  <a:lnTo>
                    <a:pt x="2658044" y="3000488"/>
                  </a:lnTo>
                  <a:cubicBezTo>
                    <a:pt x="2663899" y="2996389"/>
                    <a:pt x="2662948" y="2989363"/>
                    <a:pt x="2663680" y="2983215"/>
                  </a:cubicBezTo>
                  <a:cubicBezTo>
                    <a:pt x="2671731" y="2916686"/>
                    <a:pt x="2660825" y="2826736"/>
                    <a:pt x="2657458" y="2759328"/>
                  </a:cubicBezTo>
                  <a:cubicBezTo>
                    <a:pt x="2656507" y="2740811"/>
                    <a:pt x="2662216" y="2654814"/>
                    <a:pt x="2651237" y="2647860"/>
                  </a:cubicBezTo>
                  <a:close/>
                  <a:moveTo>
                    <a:pt x="1566860" y="2796289"/>
                  </a:moveTo>
                  <a:cubicBezTo>
                    <a:pt x="1558443" y="2745130"/>
                    <a:pt x="1567738" y="2671208"/>
                    <a:pt x="1500916" y="2667329"/>
                  </a:cubicBezTo>
                  <a:cubicBezTo>
                    <a:pt x="1440900" y="2663816"/>
                    <a:pt x="1376860" y="2674282"/>
                    <a:pt x="1317356" y="2675965"/>
                  </a:cubicBezTo>
                  <a:cubicBezTo>
                    <a:pt x="1264733" y="2677429"/>
                    <a:pt x="1211817" y="2674355"/>
                    <a:pt x="1159194" y="2675746"/>
                  </a:cubicBezTo>
                  <a:lnTo>
                    <a:pt x="1176393" y="2796289"/>
                  </a:lnTo>
                  <a:lnTo>
                    <a:pt x="1566787" y="2796289"/>
                  </a:lnTo>
                  <a:close/>
                  <a:moveTo>
                    <a:pt x="3435611" y="5046284"/>
                  </a:moveTo>
                  <a:lnTo>
                    <a:pt x="3731296" y="5046284"/>
                  </a:lnTo>
                  <a:cubicBezTo>
                    <a:pt x="3707217" y="5002297"/>
                    <a:pt x="3725222" y="4954724"/>
                    <a:pt x="3731296" y="4908542"/>
                  </a:cubicBezTo>
                  <a:cubicBezTo>
                    <a:pt x="3608411" y="4952968"/>
                    <a:pt x="3491381" y="4967313"/>
                    <a:pt x="3366593" y="4920106"/>
                  </a:cubicBezTo>
                  <a:cubicBezTo>
                    <a:pt x="3337610" y="4909127"/>
                    <a:pt x="3234339" y="4859944"/>
                    <a:pt x="3237267" y="4825618"/>
                  </a:cubicBezTo>
                  <a:cubicBezTo>
                    <a:pt x="3246342" y="4795244"/>
                    <a:pt x="3292598" y="4803149"/>
                    <a:pt x="3318214" y="4796855"/>
                  </a:cubicBezTo>
                  <a:cubicBezTo>
                    <a:pt x="3444759" y="4765822"/>
                    <a:pt x="3510923" y="4712833"/>
                    <a:pt x="3578696" y="4603854"/>
                  </a:cubicBezTo>
                  <a:cubicBezTo>
                    <a:pt x="3697044" y="4413414"/>
                    <a:pt x="3732907" y="4182501"/>
                    <a:pt x="3782968" y="3967250"/>
                  </a:cubicBezTo>
                  <a:cubicBezTo>
                    <a:pt x="3760499" y="3971934"/>
                    <a:pt x="3737810" y="3961248"/>
                    <a:pt x="3717244" y="3961248"/>
                  </a:cubicBezTo>
                  <a:cubicBezTo>
                    <a:pt x="3680723" y="3961248"/>
                    <a:pt x="3629343" y="3965274"/>
                    <a:pt x="3590773" y="3967323"/>
                  </a:cubicBezTo>
                  <a:cubicBezTo>
                    <a:pt x="3560326" y="3968933"/>
                    <a:pt x="3493723" y="4000039"/>
                    <a:pt x="3495626" y="3947342"/>
                  </a:cubicBezTo>
                  <a:cubicBezTo>
                    <a:pt x="3608997" y="3610597"/>
                    <a:pt x="3679771" y="3262580"/>
                    <a:pt x="3763939" y="2917857"/>
                  </a:cubicBezTo>
                  <a:cubicBezTo>
                    <a:pt x="3781066" y="2847741"/>
                    <a:pt x="3806975" y="2774698"/>
                    <a:pt x="3822052" y="2706119"/>
                  </a:cubicBezTo>
                  <a:cubicBezTo>
                    <a:pt x="3823150" y="2701216"/>
                    <a:pt x="3825858" y="2693165"/>
                    <a:pt x="3820222" y="2692872"/>
                  </a:cubicBezTo>
                  <a:cubicBezTo>
                    <a:pt x="3710657" y="2720977"/>
                    <a:pt x="3598092" y="2742495"/>
                    <a:pt x="3484428" y="2738835"/>
                  </a:cubicBezTo>
                  <a:cubicBezTo>
                    <a:pt x="3479598" y="2765183"/>
                    <a:pt x="3489625" y="2791605"/>
                    <a:pt x="3490430" y="2816123"/>
                  </a:cubicBezTo>
                  <a:cubicBezTo>
                    <a:pt x="3492625" y="2882067"/>
                    <a:pt x="3499505" y="3019883"/>
                    <a:pt x="3488820" y="3079021"/>
                  </a:cubicBezTo>
                  <a:cubicBezTo>
                    <a:pt x="3482232" y="3115542"/>
                    <a:pt x="3450907" y="3115835"/>
                    <a:pt x="3445711" y="3138963"/>
                  </a:cubicBezTo>
                  <a:lnTo>
                    <a:pt x="3168761" y="4810980"/>
                  </a:lnTo>
                  <a:lnTo>
                    <a:pt x="3128580" y="4810980"/>
                  </a:lnTo>
                  <a:cubicBezTo>
                    <a:pt x="3125945" y="4821007"/>
                    <a:pt x="3132825" y="4822471"/>
                    <a:pt x="3137143" y="4828179"/>
                  </a:cubicBezTo>
                  <a:cubicBezTo>
                    <a:pt x="3221384" y="4939428"/>
                    <a:pt x="3353858" y="4938476"/>
                    <a:pt x="3435684" y="5046284"/>
                  </a:cubicBezTo>
                  <a:close/>
                  <a:moveTo>
                    <a:pt x="1899433" y="2836909"/>
                  </a:moveTo>
                  <a:lnTo>
                    <a:pt x="1601332" y="2716000"/>
                  </a:lnTo>
                  <a:lnTo>
                    <a:pt x="1695600" y="3319302"/>
                  </a:lnTo>
                  <a:lnTo>
                    <a:pt x="1692599" y="3329549"/>
                  </a:lnTo>
                  <a:cubicBezTo>
                    <a:pt x="1676132" y="3339063"/>
                    <a:pt x="1553100" y="3295662"/>
                    <a:pt x="1526679" y="3286952"/>
                  </a:cubicBezTo>
                  <a:cubicBezTo>
                    <a:pt x="1518116" y="3284171"/>
                    <a:pt x="1521043" y="3281609"/>
                    <a:pt x="1520897" y="3292734"/>
                  </a:cubicBezTo>
                  <a:lnTo>
                    <a:pt x="2058255" y="4661454"/>
                  </a:lnTo>
                  <a:cubicBezTo>
                    <a:pt x="2065867" y="4674262"/>
                    <a:pt x="2051229" y="4697756"/>
                    <a:pt x="2041568" y="4705733"/>
                  </a:cubicBezTo>
                  <a:cubicBezTo>
                    <a:pt x="2027589" y="4717297"/>
                    <a:pt x="2002192" y="4716346"/>
                    <a:pt x="1991726" y="4730472"/>
                  </a:cubicBezTo>
                  <a:cubicBezTo>
                    <a:pt x="2022392" y="4741230"/>
                    <a:pt x="2055401" y="4754038"/>
                    <a:pt x="2087970" y="4757625"/>
                  </a:cubicBezTo>
                  <a:cubicBezTo>
                    <a:pt x="2099753" y="4758942"/>
                    <a:pt x="2142716" y="4764871"/>
                    <a:pt x="2145131" y="4750891"/>
                  </a:cubicBezTo>
                  <a:lnTo>
                    <a:pt x="2036664" y="3965201"/>
                  </a:lnTo>
                  <a:cubicBezTo>
                    <a:pt x="2029565" y="3948586"/>
                    <a:pt x="2016903" y="3966884"/>
                    <a:pt x="2000069" y="3967616"/>
                  </a:cubicBezTo>
                  <a:cubicBezTo>
                    <a:pt x="1990774" y="3967982"/>
                    <a:pt x="1984626" y="3967396"/>
                    <a:pt x="1976868" y="3961761"/>
                  </a:cubicBezTo>
                  <a:cubicBezTo>
                    <a:pt x="1969769" y="3956637"/>
                    <a:pt x="1923147" y="3880593"/>
                    <a:pt x="1922635" y="3871957"/>
                  </a:cubicBezTo>
                  <a:cubicBezTo>
                    <a:pt x="1920366" y="3836241"/>
                    <a:pt x="2015585" y="3824969"/>
                    <a:pt x="2009437" y="3780689"/>
                  </a:cubicBezTo>
                  <a:lnTo>
                    <a:pt x="1926001" y="3154845"/>
                  </a:lnTo>
                  <a:cubicBezTo>
                    <a:pt x="1919634" y="3137792"/>
                    <a:pt x="1873305" y="3131937"/>
                    <a:pt x="1870963" y="3108955"/>
                  </a:cubicBezTo>
                  <a:lnTo>
                    <a:pt x="1899360" y="2836836"/>
                  </a:lnTo>
                  <a:close/>
                  <a:moveTo>
                    <a:pt x="3438538" y="2738908"/>
                  </a:moveTo>
                  <a:lnTo>
                    <a:pt x="3385329" y="2734297"/>
                  </a:lnTo>
                  <a:lnTo>
                    <a:pt x="3250002" y="2802949"/>
                  </a:lnTo>
                  <a:lnTo>
                    <a:pt x="3254027" y="3010808"/>
                  </a:lnTo>
                  <a:lnTo>
                    <a:pt x="3205868" y="3025812"/>
                  </a:lnTo>
                  <a:lnTo>
                    <a:pt x="2178432" y="3065993"/>
                  </a:lnTo>
                  <a:cubicBezTo>
                    <a:pt x="2123174" y="3053331"/>
                    <a:pt x="2155304" y="2951817"/>
                    <a:pt x="2132323" y="2928469"/>
                  </a:cubicBezTo>
                  <a:cubicBezTo>
                    <a:pt x="2108902" y="2904683"/>
                    <a:pt x="1980162" y="2879359"/>
                    <a:pt x="1945836" y="2853816"/>
                  </a:cubicBezTo>
                  <a:lnTo>
                    <a:pt x="1922561" y="3096806"/>
                  </a:lnTo>
                  <a:cubicBezTo>
                    <a:pt x="2000874" y="3139768"/>
                    <a:pt x="2084018" y="3175045"/>
                    <a:pt x="2169650" y="3201101"/>
                  </a:cubicBezTo>
                  <a:cubicBezTo>
                    <a:pt x="2519057" y="3307152"/>
                    <a:pt x="2963830" y="3302468"/>
                    <a:pt x="3300429" y="3154991"/>
                  </a:cubicBezTo>
                  <a:cubicBezTo>
                    <a:pt x="3322020" y="3145550"/>
                    <a:pt x="3433268" y="3090584"/>
                    <a:pt x="3441100" y="3077484"/>
                  </a:cubicBezTo>
                  <a:cubicBezTo>
                    <a:pt x="3460129" y="3045573"/>
                    <a:pt x="3444759" y="2977799"/>
                    <a:pt x="3443954" y="2943034"/>
                  </a:cubicBezTo>
                  <a:cubicBezTo>
                    <a:pt x="3442344" y="2874895"/>
                    <a:pt x="3442564" y="2806975"/>
                    <a:pt x="3438465" y="2738982"/>
                  </a:cubicBezTo>
                  <a:close/>
                  <a:moveTo>
                    <a:pt x="3128434" y="4770799"/>
                  </a:moveTo>
                  <a:lnTo>
                    <a:pt x="3398211" y="3157919"/>
                  </a:lnTo>
                  <a:cubicBezTo>
                    <a:pt x="3186253" y="3269972"/>
                    <a:pt x="2943044" y="3316814"/>
                    <a:pt x="2703568" y="3318570"/>
                  </a:cubicBezTo>
                  <a:lnTo>
                    <a:pt x="2680659" y="4770726"/>
                  </a:lnTo>
                  <a:lnTo>
                    <a:pt x="3128507" y="4770726"/>
                  </a:lnTo>
                  <a:close/>
                  <a:moveTo>
                    <a:pt x="2436645" y="4770799"/>
                  </a:moveTo>
                  <a:cubicBezTo>
                    <a:pt x="2485682" y="4781631"/>
                    <a:pt x="2572558" y="4762748"/>
                    <a:pt x="2626133" y="4770799"/>
                  </a:cubicBezTo>
                  <a:lnTo>
                    <a:pt x="2657751" y="3318643"/>
                  </a:lnTo>
                  <a:cubicBezTo>
                    <a:pt x="2423325" y="3317838"/>
                    <a:pt x="2187581" y="3272095"/>
                    <a:pt x="1974599" y="3175192"/>
                  </a:cubicBezTo>
                  <a:lnTo>
                    <a:pt x="2054961" y="3760636"/>
                  </a:lnTo>
                  <a:cubicBezTo>
                    <a:pt x="2078163" y="3753975"/>
                    <a:pt x="2091629" y="3720162"/>
                    <a:pt x="2118197" y="3728505"/>
                  </a:cubicBezTo>
                  <a:cubicBezTo>
                    <a:pt x="2140081" y="3735385"/>
                    <a:pt x="2183995" y="3800377"/>
                    <a:pt x="2185898" y="3822408"/>
                  </a:cubicBezTo>
                  <a:cubicBezTo>
                    <a:pt x="2188825" y="3855782"/>
                    <a:pt x="2106267" y="3904965"/>
                    <a:pt x="2079114" y="3922531"/>
                  </a:cubicBezTo>
                  <a:lnTo>
                    <a:pt x="2192339" y="4745475"/>
                  </a:lnTo>
                  <a:cubicBezTo>
                    <a:pt x="2266260" y="4741669"/>
                    <a:pt x="2331765" y="4722933"/>
                    <a:pt x="2405174" y="4750818"/>
                  </a:cubicBezTo>
                  <a:cubicBezTo>
                    <a:pt x="2415786" y="4754843"/>
                    <a:pt x="2430058" y="4769408"/>
                    <a:pt x="2436792" y="4770872"/>
                  </a:cubicBezTo>
                  <a:close/>
                  <a:moveTo>
                    <a:pt x="1462565" y="3273705"/>
                  </a:moveTo>
                  <a:cubicBezTo>
                    <a:pt x="1393840" y="3272680"/>
                    <a:pt x="1322919" y="3267045"/>
                    <a:pt x="1256536" y="3288050"/>
                  </a:cubicBezTo>
                  <a:cubicBezTo>
                    <a:pt x="1227626" y="3502056"/>
                    <a:pt x="1214305" y="3718991"/>
                    <a:pt x="1167610" y="3929996"/>
                  </a:cubicBezTo>
                  <a:lnTo>
                    <a:pt x="1552588" y="4857016"/>
                  </a:lnTo>
                  <a:lnTo>
                    <a:pt x="2009145" y="4670017"/>
                  </a:lnTo>
                  <a:lnTo>
                    <a:pt x="1462565" y="3273632"/>
                  </a:lnTo>
                  <a:close/>
                  <a:moveTo>
                    <a:pt x="590949" y="3301444"/>
                  </a:moveTo>
                  <a:cubicBezTo>
                    <a:pt x="580776" y="3453020"/>
                    <a:pt x="623592" y="3613890"/>
                    <a:pt x="614150" y="3763783"/>
                  </a:cubicBezTo>
                  <a:cubicBezTo>
                    <a:pt x="605587" y="3899549"/>
                    <a:pt x="526323" y="4004577"/>
                    <a:pt x="452035" y="4112604"/>
                  </a:cubicBezTo>
                  <a:cubicBezTo>
                    <a:pt x="354327" y="4254739"/>
                    <a:pt x="241103" y="4384211"/>
                    <a:pt x="138125" y="4522247"/>
                  </a:cubicBezTo>
                  <a:lnTo>
                    <a:pt x="496169" y="4799782"/>
                  </a:lnTo>
                  <a:cubicBezTo>
                    <a:pt x="507001" y="4799782"/>
                    <a:pt x="598854" y="4688241"/>
                    <a:pt x="613711" y="4670309"/>
                  </a:cubicBezTo>
                  <a:cubicBezTo>
                    <a:pt x="768800" y="4483017"/>
                    <a:pt x="1060461" y="4147808"/>
                    <a:pt x="1121940" y="3921360"/>
                  </a:cubicBezTo>
                  <a:cubicBezTo>
                    <a:pt x="1167098" y="3755000"/>
                    <a:pt x="1191909" y="3491225"/>
                    <a:pt x="1205157" y="3315716"/>
                  </a:cubicBezTo>
                  <a:cubicBezTo>
                    <a:pt x="1205596" y="3310227"/>
                    <a:pt x="1208011" y="3297857"/>
                    <a:pt x="1202449" y="3295808"/>
                  </a:cubicBezTo>
                  <a:cubicBezTo>
                    <a:pt x="1005203" y="3352457"/>
                    <a:pt x="785195" y="3386417"/>
                    <a:pt x="590949" y="3301444"/>
                  </a:cubicBezTo>
                  <a:close/>
                  <a:moveTo>
                    <a:pt x="1974746" y="3869908"/>
                  </a:moveTo>
                  <a:cubicBezTo>
                    <a:pt x="1970647" y="3875763"/>
                    <a:pt x="1992384" y="3925092"/>
                    <a:pt x="2010535" y="3920409"/>
                  </a:cubicBezTo>
                  <a:cubicBezTo>
                    <a:pt x="2021660" y="3917554"/>
                    <a:pt x="2113733" y="3847365"/>
                    <a:pt x="2126468" y="3834996"/>
                  </a:cubicBezTo>
                  <a:cubicBezTo>
                    <a:pt x="2131518" y="3830166"/>
                    <a:pt x="2141984" y="3824164"/>
                    <a:pt x="2140520" y="3815894"/>
                  </a:cubicBezTo>
                  <a:lnTo>
                    <a:pt x="2109488" y="3778347"/>
                  </a:lnTo>
                  <a:cubicBezTo>
                    <a:pt x="2065794" y="3810112"/>
                    <a:pt x="2026271" y="3850512"/>
                    <a:pt x="1974746" y="3869908"/>
                  </a:cubicBezTo>
                  <a:close/>
                  <a:moveTo>
                    <a:pt x="4781787" y="4133537"/>
                  </a:moveTo>
                  <a:cubicBezTo>
                    <a:pt x="4772200" y="4087939"/>
                    <a:pt x="4771248" y="4019581"/>
                    <a:pt x="4757635" y="3977203"/>
                  </a:cubicBezTo>
                  <a:cubicBezTo>
                    <a:pt x="4755805" y="3971568"/>
                    <a:pt x="4752951" y="3967104"/>
                    <a:pt x="4747461" y="3964395"/>
                  </a:cubicBezTo>
                  <a:cubicBezTo>
                    <a:pt x="4638482" y="3940609"/>
                    <a:pt x="4528405" y="3959199"/>
                    <a:pt x="4420377" y="3978887"/>
                  </a:cubicBezTo>
                  <a:lnTo>
                    <a:pt x="4475489" y="4173498"/>
                  </a:lnTo>
                  <a:lnTo>
                    <a:pt x="4781861" y="4133610"/>
                  </a:lnTo>
                  <a:close/>
                  <a:moveTo>
                    <a:pt x="4144598" y="4024631"/>
                  </a:moveTo>
                  <a:lnTo>
                    <a:pt x="3832518" y="3973544"/>
                  </a:lnTo>
                  <a:cubicBezTo>
                    <a:pt x="3816050" y="3979253"/>
                    <a:pt x="3801266" y="4109457"/>
                    <a:pt x="3794386" y="4133610"/>
                  </a:cubicBezTo>
                  <a:lnTo>
                    <a:pt x="4075654" y="4219754"/>
                  </a:lnTo>
                  <a:lnTo>
                    <a:pt x="4144525" y="4024631"/>
                  </a:lnTo>
                  <a:close/>
                  <a:moveTo>
                    <a:pt x="3811659" y="5046284"/>
                  </a:moveTo>
                  <a:lnTo>
                    <a:pt x="4348431" y="5046284"/>
                  </a:lnTo>
                  <a:cubicBezTo>
                    <a:pt x="4411887" y="4994906"/>
                    <a:pt x="4481344" y="4942209"/>
                    <a:pt x="4507912" y="4861335"/>
                  </a:cubicBezTo>
                  <a:cubicBezTo>
                    <a:pt x="4545751" y="4746354"/>
                    <a:pt x="4508863" y="4583726"/>
                    <a:pt x="4487272" y="4465452"/>
                  </a:cubicBezTo>
                  <a:cubicBezTo>
                    <a:pt x="4458655" y="4308533"/>
                    <a:pt x="4418328" y="4154176"/>
                    <a:pt x="4378805" y="3999819"/>
                  </a:cubicBezTo>
                  <a:lnTo>
                    <a:pt x="4371560" y="3991110"/>
                  </a:lnTo>
                  <a:cubicBezTo>
                    <a:pt x="4344699" y="3998648"/>
                    <a:pt x="4316741" y="4006260"/>
                    <a:pt x="4289295" y="4011310"/>
                  </a:cubicBezTo>
                  <a:cubicBezTo>
                    <a:pt x="4264556" y="4015921"/>
                    <a:pt x="4204028" y="4015774"/>
                    <a:pt x="4191586" y="4034145"/>
                  </a:cubicBezTo>
                  <a:lnTo>
                    <a:pt x="3811586" y="5046138"/>
                  </a:lnTo>
                  <a:close/>
                  <a:moveTo>
                    <a:pt x="731547" y="5046284"/>
                  </a:moveTo>
                  <a:lnTo>
                    <a:pt x="1675986" y="5046284"/>
                  </a:lnTo>
                  <a:lnTo>
                    <a:pt x="1612750" y="4879851"/>
                  </a:lnTo>
                  <a:cubicBezTo>
                    <a:pt x="1608505" y="4876558"/>
                    <a:pt x="1530777" y="4931450"/>
                    <a:pt x="1518408" y="4896758"/>
                  </a:cubicBezTo>
                  <a:lnTo>
                    <a:pt x="1144922" y="4001649"/>
                  </a:lnTo>
                  <a:cubicBezTo>
                    <a:pt x="1093762" y="4130463"/>
                    <a:pt x="1009155" y="4241638"/>
                    <a:pt x="926158" y="4351203"/>
                  </a:cubicBezTo>
                  <a:cubicBezTo>
                    <a:pt x="798881" y="4519246"/>
                    <a:pt x="659455" y="4677994"/>
                    <a:pt x="527714" y="4842525"/>
                  </a:cubicBezTo>
                  <a:lnTo>
                    <a:pt x="487532" y="4856943"/>
                  </a:lnTo>
                  <a:cubicBezTo>
                    <a:pt x="540375" y="4959701"/>
                    <a:pt x="663993" y="4964752"/>
                    <a:pt x="731547" y="5046284"/>
                  </a:cubicBezTo>
                  <a:close/>
                  <a:moveTo>
                    <a:pt x="2634696" y="4816689"/>
                  </a:moveTo>
                  <a:lnTo>
                    <a:pt x="2419373" y="4816689"/>
                  </a:lnTo>
                  <a:cubicBezTo>
                    <a:pt x="2387974" y="4816689"/>
                    <a:pt x="2172138" y="4929693"/>
                    <a:pt x="2129542" y="4951724"/>
                  </a:cubicBezTo>
                  <a:cubicBezTo>
                    <a:pt x="2074576" y="4980048"/>
                    <a:pt x="2009364" y="4998126"/>
                    <a:pt x="1968671" y="5046284"/>
                  </a:cubicBezTo>
                  <a:lnTo>
                    <a:pt x="2628915" y="5046284"/>
                  </a:lnTo>
                  <a:lnTo>
                    <a:pt x="2634623" y="4816689"/>
                  </a:lnTo>
                  <a:close/>
                  <a:moveTo>
                    <a:pt x="3076762" y="4816689"/>
                  </a:moveTo>
                  <a:lnTo>
                    <a:pt x="2680586" y="4816689"/>
                  </a:lnTo>
                  <a:lnTo>
                    <a:pt x="2680586" y="5046284"/>
                  </a:lnTo>
                  <a:lnTo>
                    <a:pt x="3375302" y="5046284"/>
                  </a:lnTo>
                  <a:cubicBezTo>
                    <a:pt x="3277814" y="4964093"/>
                    <a:pt x="3133776" y="4947259"/>
                    <a:pt x="3076762" y="4816689"/>
                  </a:cubicBezTo>
                  <a:close/>
                  <a:moveTo>
                    <a:pt x="4902477" y="5046284"/>
                  </a:moveTo>
                  <a:lnTo>
                    <a:pt x="4836460" y="4937305"/>
                  </a:lnTo>
                  <a:lnTo>
                    <a:pt x="4773151" y="5000248"/>
                  </a:lnTo>
                  <a:lnTo>
                    <a:pt x="4701498" y="5046284"/>
                  </a:lnTo>
                  <a:lnTo>
                    <a:pt x="4902404" y="5046284"/>
                  </a:lnTo>
                  <a:close/>
                  <a:moveTo>
                    <a:pt x="1991652" y="4960213"/>
                  </a:moveTo>
                  <a:lnTo>
                    <a:pt x="1899800" y="4954505"/>
                  </a:lnTo>
                  <a:lnTo>
                    <a:pt x="1917072" y="5011812"/>
                  </a:lnTo>
                  <a:lnTo>
                    <a:pt x="1836710" y="5046284"/>
                  </a:lnTo>
                  <a:cubicBezTo>
                    <a:pt x="1858081" y="5043357"/>
                    <a:pt x="1892334" y="5051993"/>
                    <a:pt x="1911217" y="5043430"/>
                  </a:cubicBezTo>
                  <a:cubicBezTo>
                    <a:pt x="1921537" y="5038746"/>
                    <a:pt x="1932003" y="5015618"/>
                    <a:pt x="1942615" y="5005957"/>
                  </a:cubicBezTo>
                  <a:cubicBezTo>
                    <a:pt x="1948617" y="5000468"/>
                    <a:pt x="2000289" y="4967752"/>
                    <a:pt x="1991652" y="496036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01E94D2-69D1-792F-8892-EAAB24A6BBA3}"/>
                </a:ext>
              </a:extLst>
            </p:cNvPr>
            <p:cNvSpPr/>
            <p:nvPr/>
          </p:nvSpPr>
          <p:spPr>
            <a:xfrm>
              <a:off x="2820482" y="2171936"/>
              <a:ext cx="693667" cy="1695908"/>
            </a:xfrm>
            <a:custGeom>
              <a:avLst/>
              <a:gdLst>
                <a:gd name="csX0" fmla="*/ 413877 w 693667"/>
                <a:gd name="csY0" fmla="*/ 897995 h 1695908"/>
                <a:gd name="csX1" fmla="*/ 370987 w 693667"/>
                <a:gd name="csY1" fmla="*/ 926832 h 1695908"/>
                <a:gd name="csX2" fmla="*/ 288869 w 693667"/>
                <a:gd name="csY2" fmla="*/ 1039910 h 1695908"/>
                <a:gd name="csX3" fmla="*/ 390383 w 693667"/>
                <a:gd name="csY3" fmla="*/ 1274409 h 1695908"/>
                <a:gd name="csX4" fmla="*/ 241442 w 693667"/>
                <a:gd name="csY4" fmla="*/ 1589857 h 1695908"/>
                <a:gd name="csX5" fmla="*/ 253591 w 693667"/>
                <a:gd name="csY5" fmla="*/ 1687638 h 1695908"/>
                <a:gd name="csX6" fmla="*/ 238807 w 693667"/>
                <a:gd name="csY6" fmla="*/ 1695908 h 1695908"/>
                <a:gd name="csX7" fmla="*/ 207043 w 693667"/>
                <a:gd name="csY7" fmla="*/ 1491782 h 1695908"/>
                <a:gd name="csX8" fmla="*/ 313680 w 693667"/>
                <a:gd name="csY8" fmla="*/ 1363115 h 1695908"/>
                <a:gd name="csX9" fmla="*/ 237270 w 693667"/>
                <a:gd name="csY9" fmla="*/ 1063330 h 1695908"/>
                <a:gd name="csX10" fmla="*/ 324805 w 693667"/>
                <a:gd name="csY10" fmla="*/ 909339 h 1695908"/>
                <a:gd name="csX11" fmla="*/ 385186 w 693667"/>
                <a:gd name="csY11" fmla="*/ 852105 h 1695908"/>
                <a:gd name="csX12" fmla="*/ 24874 w 693667"/>
                <a:gd name="csY12" fmla="*/ 474739 h 1695908"/>
                <a:gd name="csX13" fmla="*/ 617271 w 693667"/>
                <a:gd name="csY13" fmla="*/ 135066 h 1695908"/>
                <a:gd name="csX14" fmla="*/ 669455 w 693667"/>
                <a:gd name="csY14" fmla="*/ 576619 h 1695908"/>
                <a:gd name="csX15" fmla="*/ 517367 w 693667"/>
                <a:gd name="csY15" fmla="*/ 831978 h 1695908"/>
                <a:gd name="csX16" fmla="*/ 589312 w 693667"/>
                <a:gd name="csY16" fmla="*/ 944178 h 1695908"/>
                <a:gd name="csX17" fmla="*/ 428588 w 693667"/>
                <a:gd name="csY17" fmla="*/ 995703 h 1695908"/>
                <a:gd name="csX18" fmla="*/ 413877 w 693667"/>
                <a:gd name="csY18" fmla="*/ 898068 h 1695908"/>
                <a:gd name="csX19" fmla="*/ 297651 w 693667"/>
                <a:gd name="csY19" fmla="*/ 49947 h 1695908"/>
                <a:gd name="csX20" fmla="*/ 46538 w 693667"/>
                <a:gd name="csY20" fmla="*/ 315479 h 1695908"/>
                <a:gd name="csX21" fmla="*/ 565525 w 693667"/>
                <a:gd name="csY21" fmla="*/ 713850 h 1695908"/>
                <a:gd name="csX22" fmla="*/ 297651 w 693667"/>
                <a:gd name="csY22" fmla="*/ 49947 h 1695908"/>
                <a:gd name="csX23" fmla="*/ 540129 w 693667"/>
                <a:gd name="csY23" fmla="*/ 903777 h 1695908"/>
                <a:gd name="csX24" fmla="*/ 474185 w 693667"/>
                <a:gd name="csY24" fmla="*/ 857887 h 1695908"/>
                <a:gd name="csX25" fmla="*/ 459840 w 693667"/>
                <a:gd name="csY25" fmla="*/ 938103 h 1695908"/>
                <a:gd name="csX26" fmla="*/ 532151 w 693667"/>
                <a:gd name="csY26" fmla="*/ 915707 h 1695908"/>
                <a:gd name="csX27" fmla="*/ 540129 w 693667"/>
                <a:gd name="csY27" fmla="*/ 903777 h 1695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93667" h="1695908">
                  <a:moveTo>
                    <a:pt x="413877" y="897995"/>
                  </a:moveTo>
                  <a:cubicBezTo>
                    <a:pt x="410290" y="893823"/>
                    <a:pt x="375891" y="922587"/>
                    <a:pt x="370987" y="926832"/>
                  </a:cubicBezTo>
                  <a:cubicBezTo>
                    <a:pt x="346396" y="948203"/>
                    <a:pt x="295309" y="1008877"/>
                    <a:pt x="288869" y="1039910"/>
                  </a:cubicBezTo>
                  <a:cubicBezTo>
                    <a:pt x="269107" y="1135861"/>
                    <a:pt x="378306" y="1187533"/>
                    <a:pt x="390383" y="1274409"/>
                  </a:cubicBezTo>
                  <a:cubicBezTo>
                    <a:pt x="409485" y="1412298"/>
                    <a:pt x="230024" y="1415958"/>
                    <a:pt x="241442" y="1589857"/>
                  </a:cubicBezTo>
                  <a:cubicBezTo>
                    <a:pt x="243198" y="1616424"/>
                    <a:pt x="266619" y="1670658"/>
                    <a:pt x="253591" y="1687638"/>
                  </a:cubicBezTo>
                  <a:lnTo>
                    <a:pt x="238807" y="1695908"/>
                  </a:lnTo>
                  <a:cubicBezTo>
                    <a:pt x="184573" y="1660924"/>
                    <a:pt x="188452" y="1546675"/>
                    <a:pt x="207043" y="1491782"/>
                  </a:cubicBezTo>
                  <a:cubicBezTo>
                    <a:pt x="229512" y="1425399"/>
                    <a:pt x="271523" y="1407614"/>
                    <a:pt x="313680" y="1363115"/>
                  </a:cubicBezTo>
                  <a:cubicBezTo>
                    <a:pt x="415779" y="1255307"/>
                    <a:pt x="230976" y="1175457"/>
                    <a:pt x="237270" y="1063330"/>
                  </a:cubicBezTo>
                  <a:cubicBezTo>
                    <a:pt x="240344" y="1008584"/>
                    <a:pt x="286307" y="946227"/>
                    <a:pt x="324805" y="909339"/>
                  </a:cubicBezTo>
                  <a:cubicBezTo>
                    <a:pt x="332270" y="902167"/>
                    <a:pt x="394628" y="860302"/>
                    <a:pt x="385186" y="852105"/>
                  </a:cubicBezTo>
                  <a:cubicBezTo>
                    <a:pt x="217289" y="827440"/>
                    <a:pt x="78888" y="623680"/>
                    <a:pt x="24874" y="474739"/>
                  </a:cubicBezTo>
                  <a:cubicBezTo>
                    <a:pt x="-115943" y="86688"/>
                    <a:pt x="376403" y="-171086"/>
                    <a:pt x="617271" y="135066"/>
                  </a:cubicBezTo>
                  <a:cubicBezTo>
                    <a:pt x="713515" y="257439"/>
                    <a:pt x="703781" y="433021"/>
                    <a:pt x="669455" y="576619"/>
                  </a:cubicBezTo>
                  <a:cubicBezTo>
                    <a:pt x="645814" y="675791"/>
                    <a:pt x="602706" y="771377"/>
                    <a:pt x="517367" y="831978"/>
                  </a:cubicBezTo>
                  <a:cubicBezTo>
                    <a:pt x="541080" y="862864"/>
                    <a:pt x="664331" y="907144"/>
                    <a:pt x="589312" y="944178"/>
                  </a:cubicBezTo>
                  <a:cubicBezTo>
                    <a:pt x="572698" y="952375"/>
                    <a:pt x="440225" y="997167"/>
                    <a:pt x="428588" y="995703"/>
                  </a:cubicBezTo>
                  <a:cubicBezTo>
                    <a:pt x="389285" y="990507"/>
                    <a:pt x="419219" y="923758"/>
                    <a:pt x="413877" y="898068"/>
                  </a:cubicBezTo>
                  <a:close/>
                  <a:moveTo>
                    <a:pt x="297651" y="49947"/>
                  </a:moveTo>
                  <a:cubicBezTo>
                    <a:pt x="169277" y="66341"/>
                    <a:pt x="57589" y="187982"/>
                    <a:pt x="46538" y="315479"/>
                  </a:cubicBezTo>
                  <a:cubicBezTo>
                    <a:pt x="27216" y="538048"/>
                    <a:pt x="375306" y="1014366"/>
                    <a:pt x="565525" y="713850"/>
                  </a:cubicBezTo>
                  <a:cubicBezTo>
                    <a:pt x="717833" y="473202"/>
                    <a:pt x="671431" y="2227"/>
                    <a:pt x="297651" y="49947"/>
                  </a:cubicBezTo>
                  <a:close/>
                  <a:moveTo>
                    <a:pt x="540129" y="903777"/>
                  </a:moveTo>
                  <a:lnTo>
                    <a:pt x="474185" y="857887"/>
                  </a:lnTo>
                  <a:cubicBezTo>
                    <a:pt x="464231" y="857814"/>
                    <a:pt x="460059" y="925295"/>
                    <a:pt x="459840" y="938103"/>
                  </a:cubicBezTo>
                  <a:cubicBezTo>
                    <a:pt x="481797" y="930345"/>
                    <a:pt x="511658" y="924929"/>
                    <a:pt x="532151" y="915707"/>
                  </a:cubicBezTo>
                  <a:cubicBezTo>
                    <a:pt x="537494" y="913292"/>
                    <a:pt x="548765" y="913950"/>
                    <a:pt x="540129" y="90377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40584184-206C-4F03-FF64-55545082FAA8}"/>
                </a:ext>
              </a:extLst>
            </p:cNvPr>
            <p:cNvSpPr/>
            <p:nvPr/>
          </p:nvSpPr>
          <p:spPr>
            <a:xfrm>
              <a:off x="8636990" y="1388552"/>
              <a:ext cx="752542" cy="1348163"/>
            </a:xfrm>
            <a:custGeom>
              <a:avLst/>
              <a:gdLst>
                <a:gd name="csX0" fmla="*/ 263929 w 752542"/>
                <a:gd name="csY0" fmla="*/ 814668 h 1348163"/>
                <a:gd name="csX1" fmla="*/ 317065 w 752542"/>
                <a:gd name="csY1" fmla="*/ 1011109 h 1348163"/>
                <a:gd name="csX2" fmla="*/ 464908 w 752542"/>
                <a:gd name="csY2" fmla="*/ 1092935 h 1348163"/>
                <a:gd name="csX3" fmla="*/ 617215 w 752542"/>
                <a:gd name="csY3" fmla="*/ 1267858 h 1348163"/>
                <a:gd name="csX4" fmla="*/ 677377 w 752542"/>
                <a:gd name="csY4" fmla="*/ 1345732 h 1348163"/>
                <a:gd name="csX5" fmla="*/ 546221 w 752542"/>
                <a:gd name="csY5" fmla="*/ 1258416 h 1348163"/>
                <a:gd name="csX6" fmla="*/ 430728 w 752542"/>
                <a:gd name="csY6" fmla="*/ 1132823 h 1348163"/>
                <a:gd name="csX7" fmla="*/ 301109 w 752542"/>
                <a:gd name="csY7" fmla="*/ 1090153 h 1348163"/>
                <a:gd name="csX8" fmla="*/ 246656 w 752542"/>
                <a:gd name="csY8" fmla="*/ 863339 h 1348163"/>
                <a:gd name="csX9" fmla="*/ 183567 w 752542"/>
                <a:gd name="csY9" fmla="*/ 814521 h 1348163"/>
                <a:gd name="csX10" fmla="*/ 180420 w 752542"/>
                <a:gd name="csY10" fmla="*/ 946702 h 1348163"/>
                <a:gd name="csX11" fmla="*/ 519 w 752542"/>
                <a:gd name="csY11" fmla="*/ 856459 h 1348163"/>
                <a:gd name="csX12" fmla="*/ 96325 w 752542"/>
                <a:gd name="csY12" fmla="*/ 760068 h 1348163"/>
                <a:gd name="csX13" fmla="*/ 75905 w 752542"/>
                <a:gd name="csY13" fmla="*/ 244886 h 1348163"/>
                <a:gd name="csX14" fmla="*/ 737539 w 752542"/>
                <a:gd name="csY14" fmla="*/ 441401 h 1348163"/>
                <a:gd name="csX15" fmla="*/ 263929 w 752542"/>
                <a:gd name="csY15" fmla="*/ 814594 h 1348163"/>
                <a:gd name="csX16" fmla="*/ 377592 w 752542"/>
                <a:gd name="csY16" fmla="*/ 47201 h 1348163"/>
                <a:gd name="csX17" fmla="*/ 68879 w 752542"/>
                <a:gd name="csY17" fmla="*/ 582071 h 1348163"/>
                <a:gd name="csX18" fmla="*/ 678475 w 752542"/>
                <a:gd name="csY18" fmla="*/ 468481 h 1348163"/>
                <a:gd name="csX19" fmla="*/ 377666 w 752542"/>
                <a:gd name="csY19" fmla="*/ 47201 h 1348163"/>
                <a:gd name="csX20" fmla="*/ 137603 w 752542"/>
                <a:gd name="csY20" fmla="*/ 797468 h 1348163"/>
                <a:gd name="csX21" fmla="*/ 68732 w 752542"/>
                <a:gd name="csY21" fmla="*/ 848994 h 1348163"/>
                <a:gd name="csX22" fmla="*/ 149094 w 752542"/>
                <a:gd name="csY22" fmla="*/ 883466 h 1348163"/>
                <a:gd name="csX23" fmla="*/ 137603 w 752542"/>
                <a:gd name="csY23" fmla="*/ 797468 h 1348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752542" h="1348163">
                  <a:moveTo>
                    <a:pt x="263929" y="814668"/>
                  </a:moveTo>
                  <a:cubicBezTo>
                    <a:pt x="323725" y="867803"/>
                    <a:pt x="307184" y="941725"/>
                    <a:pt x="317065" y="1011109"/>
                  </a:cubicBezTo>
                  <a:cubicBezTo>
                    <a:pt x="329726" y="1099668"/>
                    <a:pt x="396987" y="1075150"/>
                    <a:pt x="464908" y="1092935"/>
                  </a:cubicBezTo>
                  <a:cubicBezTo>
                    <a:pt x="588818" y="1125431"/>
                    <a:pt x="541098" y="1200011"/>
                    <a:pt x="617215" y="1267858"/>
                  </a:cubicBezTo>
                  <a:cubicBezTo>
                    <a:pt x="639758" y="1287985"/>
                    <a:pt x="707092" y="1313162"/>
                    <a:pt x="677377" y="1345732"/>
                  </a:cubicBezTo>
                  <a:cubicBezTo>
                    <a:pt x="649346" y="1363077"/>
                    <a:pt x="562396" y="1282788"/>
                    <a:pt x="546221" y="1258416"/>
                  </a:cubicBezTo>
                  <a:cubicBezTo>
                    <a:pt x="497696" y="1185446"/>
                    <a:pt x="546002" y="1157049"/>
                    <a:pt x="430728" y="1132823"/>
                  </a:cubicBezTo>
                  <a:cubicBezTo>
                    <a:pt x="382057" y="1122576"/>
                    <a:pt x="336167" y="1133262"/>
                    <a:pt x="301109" y="1090153"/>
                  </a:cubicBezTo>
                  <a:cubicBezTo>
                    <a:pt x="246875" y="1023478"/>
                    <a:pt x="285959" y="916914"/>
                    <a:pt x="246656" y="863339"/>
                  </a:cubicBezTo>
                  <a:cubicBezTo>
                    <a:pt x="231798" y="843065"/>
                    <a:pt x="205743" y="825939"/>
                    <a:pt x="183567" y="814521"/>
                  </a:cubicBezTo>
                  <a:cubicBezTo>
                    <a:pt x="184372" y="841601"/>
                    <a:pt x="221552" y="943042"/>
                    <a:pt x="180420" y="946702"/>
                  </a:cubicBezTo>
                  <a:cubicBezTo>
                    <a:pt x="162927" y="948239"/>
                    <a:pt x="3886" y="869560"/>
                    <a:pt x="519" y="856459"/>
                  </a:cubicBezTo>
                  <a:cubicBezTo>
                    <a:pt x="-7605" y="824621"/>
                    <a:pt x="82053" y="787148"/>
                    <a:pt x="96325" y="760068"/>
                  </a:cubicBezTo>
                  <a:cubicBezTo>
                    <a:pt x="-23780" y="621227"/>
                    <a:pt x="15304" y="402756"/>
                    <a:pt x="75905" y="244886"/>
                  </a:cubicBezTo>
                  <a:cubicBezTo>
                    <a:pt x="247973" y="-203400"/>
                    <a:pt x="855155" y="24512"/>
                    <a:pt x="737539" y="441401"/>
                  </a:cubicBezTo>
                  <a:cubicBezTo>
                    <a:pt x="686892" y="620935"/>
                    <a:pt x="445659" y="792418"/>
                    <a:pt x="263929" y="814594"/>
                  </a:cubicBezTo>
                  <a:close/>
                  <a:moveTo>
                    <a:pt x="377592" y="47201"/>
                  </a:moveTo>
                  <a:cubicBezTo>
                    <a:pt x="131529" y="70256"/>
                    <a:pt x="50654" y="374725"/>
                    <a:pt x="68879" y="582071"/>
                  </a:cubicBezTo>
                  <a:cubicBezTo>
                    <a:pt x="102107" y="960461"/>
                    <a:pt x="587574" y="675095"/>
                    <a:pt x="678475" y="468481"/>
                  </a:cubicBezTo>
                  <a:cubicBezTo>
                    <a:pt x="771279" y="257329"/>
                    <a:pt x="608140" y="25537"/>
                    <a:pt x="377666" y="47201"/>
                  </a:cubicBezTo>
                  <a:close/>
                  <a:moveTo>
                    <a:pt x="137603" y="797468"/>
                  </a:moveTo>
                  <a:cubicBezTo>
                    <a:pt x="132846" y="791686"/>
                    <a:pt x="64999" y="844017"/>
                    <a:pt x="68732" y="848994"/>
                  </a:cubicBezTo>
                  <a:lnTo>
                    <a:pt x="149094" y="883466"/>
                  </a:lnTo>
                  <a:lnTo>
                    <a:pt x="137603" y="79746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76C13C9-48BD-03E6-11A9-D430AA23842D}"/>
                </a:ext>
              </a:extLst>
            </p:cNvPr>
            <p:cNvSpPr/>
            <p:nvPr/>
          </p:nvSpPr>
          <p:spPr>
            <a:xfrm>
              <a:off x="8256203" y="4987039"/>
              <a:ext cx="748736" cy="981420"/>
            </a:xfrm>
            <a:custGeom>
              <a:avLst/>
              <a:gdLst>
                <a:gd name="csX0" fmla="*/ 242832 w 748736"/>
                <a:gd name="csY0" fmla="*/ 935531 h 981420"/>
                <a:gd name="csX1" fmla="*/ 181499 w 748736"/>
                <a:gd name="csY1" fmla="*/ 907865 h 981420"/>
                <a:gd name="csX2" fmla="*/ 99160 w 748736"/>
                <a:gd name="csY2" fmla="*/ 352796 h 981420"/>
                <a:gd name="csX3" fmla="*/ 564280 w 748736"/>
                <a:gd name="csY3" fmla="*/ 137691 h 981420"/>
                <a:gd name="csX4" fmla="*/ 578259 w 748736"/>
                <a:gd name="csY4" fmla="*/ 168 h 981420"/>
                <a:gd name="csX5" fmla="*/ 738764 w 748736"/>
                <a:gd name="csY5" fmla="*/ 75187 h 981420"/>
                <a:gd name="csX6" fmla="*/ 650498 w 748736"/>
                <a:gd name="csY6" fmla="*/ 186509 h 981420"/>
                <a:gd name="csX7" fmla="*/ 692069 w 748736"/>
                <a:gd name="csY7" fmla="*/ 652946 h 981420"/>
                <a:gd name="csX8" fmla="*/ 505070 w 748736"/>
                <a:gd name="csY8" fmla="*/ 907939 h 981420"/>
                <a:gd name="csX9" fmla="*/ 443737 w 748736"/>
                <a:gd name="csY9" fmla="*/ 935531 h 981420"/>
                <a:gd name="csX10" fmla="*/ 647789 w 748736"/>
                <a:gd name="csY10" fmla="*/ 935824 h 981420"/>
                <a:gd name="csX11" fmla="*/ 735763 w 748736"/>
                <a:gd name="csY11" fmla="*/ 951048 h 981420"/>
                <a:gd name="csX12" fmla="*/ 731152 w 748736"/>
                <a:gd name="csY12" fmla="*/ 971906 h 981420"/>
                <a:gd name="csX13" fmla="*/ 710659 w 748736"/>
                <a:gd name="csY13" fmla="*/ 981421 h 981420"/>
                <a:gd name="csX14" fmla="*/ 27434 w 748736"/>
                <a:gd name="csY14" fmla="*/ 981421 h 981420"/>
                <a:gd name="csX15" fmla="*/ 33143 w 748736"/>
                <a:gd name="csY15" fmla="*/ 935531 h 981420"/>
                <a:gd name="csX16" fmla="*/ 242685 w 748736"/>
                <a:gd name="csY16" fmla="*/ 935531 h 981420"/>
                <a:gd name="csX17" fmla="*/ 679115 w 748736"/>
                <a:gd name="csY17" fmla="*/ 97583 h 981420"/>
                <a:gd name="csX18" fmla="*/ 604535 w 748736"/>
                <a:gd name="csY18" fmla="*/ 63038 h 981420"/>
                <a:gd name="csX19" fmla="*/ 616025 w 748736"/>
                <a:gd name="csY19" fmla="*/ 149109 h 981420"/>
                <a:gd name="csX20" fmla="*/ 675455 w 748736"/>
                <a:gd name="csY20" fmla="*/ 109440 h 981420"/>
                <a:gd name="csX21" fmla="*/ 679115 w 748736"/>
                <a:gd name="csY21" fmla="*/ 97583 h 981420"/>
                <a:gd name="csX22" fmla="*/ 476965 w 748736"/>
                <a:gd name="csY22" fmla="*/ 179483 h 981420"/>
                <a:gd name="csX23" fmla="*/ 47708 w 748736"/>
                <a:gd name="csY23" fmla="*/ 565338 h 981420"/>
                <a:gd name="csX24" fmla="*/ 617050 w 748736"/>
                <a:gd name="csY24" fmla="*/ 721305 h 981420"/>
                <a:gd name="csX25" fmla="*/ 476965 w 748736"/>
                <a:gd name="csY25" fmla="*/ 179483 h 981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748736" h="981420">
                  <a:moveTo>
                    <a:pt x="242832" y="935531"/>
                  </a:moveTo>
                  <a:lnTo>
                    <a:pt x="181499" y="907865"/>
                  </a:lnTo>
                  <a:cubicBezTo>
                    <a:pt x="-28263" y="789079"/>
                    <a:pt x="-56880" y="531598"/>
                    <a:pt x="99160" y="352796"/>
                  </a:cubicBezTo>
                  <a:cubicBezTo>
                    <a:pt x="200894" y="236277"/>
                    <a:pt x="403702" y="105707"/>
                    <a:pt x="564280" y="137691"/>
                  </a:cubicBezTo>
                  <a:cubicBezTo>
                    <a:pt x="571819" y="105341"/>
                    <a:pt x="520879" y="-4882"/>
                    <a:pt x="578259" y="168"/>
                  </a:cubicBezTo>
                  <a:cubicBezTo>
                    <a:pt x="587115" y="973"/>
                    <a:pt x="730055" y="68454"/>
                    <a:pt x="738764" y="75187"/>
                  </a:cubicBezTo>
                  <a:cubicBezTo>
                    <a:pt x="782824" y="109294"/>
                    <a:pt x="667624" y="164113"/>
                    <a:pt x="650498" y="186509"/>
                  </a:cubicBezTo>
                  <a:cubicBezTo>
                    <a:pt x="766869" y="306027"/>
                    <a:pt x="737886" y="506786"/>
                    <a:pt x="692069" y="652946"/>
                  </a:cubicBezTo>
                  <a:cubicBezTo>
                    <a:pt x="657450" y="763463"/>
                    <a:pt x="609804" y="851070"/>
                    <a:pt x="505070" y="907939"/>
                  </a:cubicBezTo>
                  <a:lnTo>
                    <a:pt x="443737" y="935531"/>
                  </a:lnTo>
                  <a:cubicBezTo>
                    <a:pt x="511657" y="934433"/>
                    <a:pt x="579796" y="937141"/>
                    <a:pt x="647789" y="935824"/>
                  </a:cubicBezTo>
                  <a:cubicBezTo>
                    <a:pt x="678237" y="935238"/>
                    <a:pt x="714319" y="915111"/>
                    <a:pt x="735763" y="951048"/>
                  </a:cubicBezTo>
                  <a:lnTo>
                    <a:pt x="731152" y="971906"/>
                  </a:lnTo>
                  <a:cubicBezTo>
                    <a:pt x="729177" y="974468"/>
                    <a:pt x="712782" y="981421"/>
                    <a:pt x="710659" y="981421"/>
                  </a:cubicBezTo>
                  <a:lnTo>
                    <a:pt x="27434" y="981421"/>
                  </a:lnTo>
                  <a:cubicBezTo>
                    <a:pt x="12504" y="981421"/>
                    <a:pt x="18652" y="935531"/>
                    <a:pt x="33143" y="935531"/>
                  </a:cubicBezTo>
                  <a:lnTo>
                    <a:pt x="242685" y="935531"/>
                  </a:lnTo>
                  <a:close/>
                  <a:moveTo>
                    <a:pt x="679115" y="97583"/>
                  </a:moveTo>
                  <a:lnTo>
                    <a:pt x="604535" y="63038"/>
                  </a:lnTo>
                  <a:lnTo>
                    <a:pt x="616025" y="149109"/>
                  </a:lnTo>
                  <a:cubicBezTo>
                    <a:pt x="619465" y="152256"/>
                    <a:pt x="670185" y="114490"/>
                    <a:pt x="675455" y="109440"/>
                  </a:cubicBezTo>
                  <a:cubicBezTo>
                    <a:pt x="680213" y="104902"/>
                    <a:pt x="680798" y="105634"/>
                    <a:pt x="679115" y="97583"/>
                  </a:cubicBezTo>
                  <a:close/>
                  <a:moveTo>
                    <a:pt x="476965" y="179483"/>
                  </a:moveTo>
                  <a:cubicBezTo>
                    <a:pt x="314850" y="196682"/>
                    <a:pt x="64322" y="395538"/>
                    <a:pt x="47708" y="565338"/>
                  </a:cubicBezTo>
                  <a:cubicBezTo>
                    <a:pt x="14333" y="906182"/>
                    <a:pt x="467011" y="1034850"/>
                    <a:pt x="617050" y="721305"/>
                  </a:cubicBezTo>
                  <a:cubicBezTo>
                    <a:pt x="693240" y="562191"/>
                    <a:pt x="761160" y="149255"/>
                    <a:pt x="476965" y="17948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57F90C54-DFC9-0C63-A8AC-572453E94422}"/>
                </a:ext>
              </a:extLst>
            </p:cNvPr>
            <p:cNvSpPr/>
            <p:nvPr/>
          </p:nvSpPr>
          <p:spPr>
            <a:xfrm>
              <a:off x="3149233" y="4406511"/>
              <a:ext cx="270876" cy="373726"/>
            </a:xfrm>
            <a:custGeom>
              <a:avLst/>
              <a:gdLst>
                <a:gd name="csX0" fmla="*/ 112425 w 270876"/>
                <a:gd name="csY0" fmla="*/ 1985 h 373726"/>
                <a:gd name="csX1" fmla="*/ 143165 w 270876"/>
                <a:gd name="csY1" fmla="*/ 54608 h 373726"/>
                <a:gd name="csX2" fmla="*/ 242483 w 270876"/>
                <a:gd name="csY2" fmla="*/ 190595 h 373726"/>
                <a:gd name="csX3" fmla="*/ 260049 w 270876"/>
                <a:gd name="csY3" fmla="*/ 310479 h 373726"/>
                <a:gd name="csX4" fmla="*/ 150923 w 270876"/>
                <a:gd name="csY4" fmla="*/ 373642 h 373726"/>
                <a:gd name="csX5" fmla="*/ 104814 w 270876"/>
                <a:gd name="csY5" fmla="*/ 356516 h 373726"/>
                <a:gd name="csX6" fmla="*/ 17206 w 270876"/>
                <a:gd name="csY6" fmla="*/ 174713 h 373726"/>
                <a:gd name="csX7" fmla="*/ 13107 w 270876"/>
                <a:gd name="csY7" fmla="*/ 75028 h 373726"/>
                <a:gd name="csX8" fmla="*/ 112352 w 270876"/>
                <a:gd name="csY8" fmla="*/ 1912 h 373726"/>
                <a:gd name="csX9" fmla="*/ 102325 w 270876"/>
                <a:gd name="csY9" fmla="*/ 69612 h 373726"/>
                <a:gd name="csX10" fmla="*/ 45969 w 270876"/>
                <a:gd name="csY10" fmla="*/ 116747 h 373726"/>
                <a:gd name="csX11" fmla="*/ 156851 w 270876"/>
                <a:gd name="csY11" fmla="*/ 322117 h 373726"/>
                <a:gd name="csX12" fmla="*/ 227992 w 270876"/>
                <a:gd name="csY12" fmla="*/ 281277 h 373726"/>
                <a:gd name="csX13" fmla="*/ 102325 w 270876"/>
                <a:gd name="csY13" fmla="*/ 69612 h 3737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70876" h="373726">
                  <a:moveTo>
                    <a:pt x="112425" y="1985"/>
                  </a:moveTo>
                  <a:cubicBezTo>
                    <a:pt x="155168" y="-9213"/>
                    <a:pt x="138847" y="29504"/>
                    <a:pt x="143165" y="54608"/>
                  </a:cubicBezTo>
                  <a:cubicBezTo>
                    <a:pt x="155973" y="128750"/>
                    <a:pt x="208450" y="137240"/>
                    <a:pt x="242483" y="190595"/>
                  </a:cubicBezTo>
                  <a:cubicBezTo>
                    <a:pt x="259902" y="217894"/>
                    <a:pt x="285738" y="284204"/>
                    <a:pt x="260049" y="310479"/>
                  </a:cubicBezTo>
                  <a:cubicBezTo>
                    <a:pt x="255657" y="315017"/>
                    <a:pt x="157217" y="372984"/>
                    <a:pt x="150923" y="373642"/>
                  </a:cubicBezTo>
                  <a:cubicBezTo>
                    <a:pt x="140530" y="374667"/>
                    <a:pt x="109644" y="366177"/>
                    <a:pt x="104814" y="356516"/>
                  </a:cubicBezTo>
                  <a:cubicBezTo>
                    <a:pt x="133211" y="268029"/>
                    <a:pt x="48897" y="239998"/>
                    <a:pt x="17206" y="174713"/>
                  </a:cubicBezTo>
                  <a:cubicBezTo>
                    <a:pt x="1177" y="141631"/>
                    <a:pt x="-9875" y="106866"/>
                    <a:pt x="13107" y="75028"/>
                  </a:cubicBezTo>
                  <a:cubicBezTo>
                    <a:pt x="19914" y="65587"/>
                    <a:pt x="103496" y="4181"/>
                    <a:pt x="112352" y="1912"/>
                  </a:cubicBezTo>
                  <a:close/>
                  <a:moveTo>
                    <a:pt x="102325" y="69612"/>
                  </a:moveTo>
                  <a:cubicBezTo>
                    <a:pt x="94787" y="62074"/>
                    <a:pt x="45091" y="94790"/>
                    <a:pt x="45969" y="116747"/>
                  </a:cubicBezTo>
                  <a:cubicBezTo>
                    <a:pt x="48750" y="185618"/>
                    <a:pt x="161316" y="242266"/>
                    <a:pt x="156851" y="322117"/>
                  </a:cubicBezTo>
                  <a:lnTo>
                    <a:pt x="227992" y="281277"/>
                  </a:lnTo>
                  <a:cubicBezTo>
                    <a:pt x="232017" y="184740"/>
                    <a:pt x="105838" y="165052"/>
                    <a:pt x="102325" y="696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F54EEFF3-A8C2-E86A-7329-4FB9E291BCD0}"/>
                </a:ext>
              </a:extLst>
            </p:cNvPr>
            <p:cNvSpPr/>
            <p:nvPr/>
          </p:nvSpPr>
          <p:spPr>
            <a:xfrm>
              <a:off x="2943548" y="1576783"/>
              <a:ext cx="301985" cy="334096"/>
            </a:xfrm>
            <a:custGeom>
              <a:avLst/>
              <a:gdLst>
                <a:gd name="csX0" fmla="*/ 179855 w 301985"/>
                <a:gd name="csY0" fmla="*/ 1544 h 334096"/>
                <a:gd name="csX1" fmla="*/ 204593 w 301985"/>
                <a:gd name="csY1" fmla="*/ 3740 h 334096"/>
                <a:gd name="csX2" fmla="*/ 291030 w 301985"/>
                <a:gd name="csY2" fmla="*/ 72245 h 334096"/>
                <a:gd name="csX3" fmla="*/ 301350 w 301985"/>
                <a:gd name="csY3" fmla="*/ 99618 h 334096"/>
                <a:gd name="csX4" fmla="*/ 88295 w 301985"/>
                <a:gd name="csY4" fmla="*/ 332800 h 334096"/>
                <a:gd name="csX5" fmla="*/ 2151 w 301985"/>
                <a:gd name="csY5" fmla="*/ 240069 h 334096"/>
                <a:gd name="csX6" fmla="*/ 49724 w 301985"/>
                <a:gd name="csY6" fmla="*/ 181590 h 334096"/>
                <a:gd name="csX7" fmla="*/ 106958 w 301985"/>
                <a:gd name="csY7" fmla="*/ 123990 h 334096"/>
                <a:gd name="csX8" fmla="*/ 179855 w 301985"/>
                <a:gd name="csY8" fmla="*/ 1471 h 334096"/>
                <a:gd name="csX9" fmla="*/ 201812 w 301985"/>
                <a:gd name="csY9" fmla="*/ 58266 h 334096"/>
                <a:gd name="csX10" fmla="*/ 49797 w 301985"/>
                <a:gd name="csY10" fmla="*/ 233189 h 334096"/>
                <a:gd name="csX11" fmla="*/ 120572 w 301985"/>
                <a:gd name="csY11" fmla="*/ 281128 h 334096"/>
                <a:gd name="csX12" fmla="*/ 224354 w 301985"/>
                <a:gd name="csY12" fmla="*/ 161024 h 334096"/>
                <a:gd name="csX13" fmla="*/ 201812 w 301985"/>
                <a:gd name="csY13" fmla="*/ 58266 h 334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01985" h="334096">
                  <a:moveTo>
                    <a:pt x="179855" y="1544"/>
                  </a:moveTo>
                  <a:cubicBezTo>
                    <a:pt x="188345" y="-1310"/>
                    <a:pt x="196689" y="7"/>
                    <a:pt x="204593" y="3740"/>
                  </a:cubicBezTo>
                  <a:cubicBezTo>
                    <a:pt x="209570" y="6082"/>
                    <a:pt x="285687" y="66610"/>
                    <a:pt x="291030" y="72245"/>
                  </a:cubicBezTo>
                  <a:cubicBezTo>
                    <a:pt x="300911" y="82858"/>
                    <a:pt x="303326" y="83882"/>
                    <a:pt x="301350" y="99618"/>
                  </a:cubicBezTo>
                  <a:cubicBezTo>
                    <a:pt x="293519" y="161903"/>
                    <a:pt x="157313" y="351537"/>
                    <a:pt x="88295" y="332800"/>
                  </a:cubicBezTo>
                  <a:cubicBezTo>
                    <a:pt x="77609" y="329873"/>
                    <a:pt x="7494" y="253024"/>
                    <a:pt x="2151" y="240069"/>
                  </a:cubicBezTo>
                  <a:cubicBezTo>
                    <a:pt x="-9999" y="210281"/>
                    <a:pt x="32524" y="197473"/>
                    <a:pt x="49724" y="181590"/>
                  </a:cubicBezTo>
                  <a:cubicBezTo>
                    <a:pt x="67143" y="165562"/>
                    <a:pt x="92540" y="141922"/>
                    <a:pt x="106958" y="123990"/>
                  </a:cubicBezTo>
                  <a:cubicBezTo>
                    <a:pt x="123426" y="103424"/>
                    <a:pt x="171585" y="4325"/>
                    <a:pt x="179855" y="1471"/>
                  </a:cubicBezTo>
                  <a:close/>
                  <a:moveTo>
                    <a:pt x="201812" y="58266"/>
                  </a:moveTo>
                  <a:cubicBezTo>
                    <a:pt x="165144" y="129479"/>
                    <a:pt x="116985" y="189056"/>
                    <a:pt x="49797" y="233189"/>
                  </a:cubicBezTo>
                  <a:cubicBezTo>
                    <a:pt x="78268" y="250389"/>
                    <a:pt x="84489" y="299572"/>
                    <a:pt x="120572" y="281128"/>
                  </a:cubicBezTo>
                  <a:cubicBezTo>
                    <a:pt x="157606" y="262245"/>
                    <a:pt x="203569" y="197399"/>
                    <a:pt x="224354" y="161024"/>
                  </a:cubicBezTo>
                  <a:cubicBezTo>
                    <a:pt x="258534" y="101009"/>
                    <a:pt x="263072" y="99106"/>
                    <a:pt x="201812" y="5826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3A213B5F-BA43-5F27-DBE5-19AE5050BEB0}"/>
                </a:ext>
              </a:extLst>
            </p:cNvPr>
            <p:cNvSpPr/>
            <p:nvPr/>
          </p:nvSpPr>
          <p:spPr>
            <a:xfrm>
              <a:off x="2873781" y="5002103"/>
              <a:ext cx="297654" cy="302573"/>
            </a:xfrm>
            <a:custGeom>
              <a:avLst/>
              <a:gdLst>
                <a:gd name="csX0" fmla="*/ 273116 w 297654"/>
                <a:gd name="csY0" fmla="*/ 293452 h 302573"/>
                <a:gd name="csX1" fmla="*/ 65038 w 297654"/>
                <a:gd name="csY1" fmla="*/ 208552 h 302573"/>
                <a:gd name="csX2" fmla="*/ 1510 w 297654"/>
                <a:gd name="csY2" fmla="*/ 105281 h 302573"/>
                <a:gd name="csX3" fmla="*/ 67746 w 297654"/>
                <a:gd name="csY3" fmla="*/ 4865 h 302573"/>
                <a:gd name="csX4" fmla="*/ 110562 w 297654"/>
                <a:gd name="csY4" fmla="*/ 31067 h 302573"/>
                <a:gd name="csX5" fmla="*/ 195974 w 297654"/>
                <a:gd name="csY5" fmla="*/ 94889 h 302573"/>
                <a:gd name="csX6" fmla="*/ 297635 w 297654"/>
                <a:gd name="csY6" fmla="*/ 165370 h 302573"/>
                <a:gd name="csX7" fmla="*/ 273116 w 297654"/>
                <a:gd name="csY7" fmla="*/ 293452 h 302573"/>
                <a:gd name="csX8" fmla="*/ 257307 w 297654"/>
                <a:gd name="csY8" fmla="*/ 162882 h 302573"/>
                <a:gd name="csX9" fmla="*/ 81725 w 297654"/>
                <a:gd name="csY9" fmla="*/ 65466 h 302573"/>
                <a:gd name="csX10" fmla="*/ 93802 w 297654"/>
                <a:gd name="csY10" fmla="*/ 174153 h 302573"/>
                <a:gd name="csX11" fmla="*/ 240035 w 297654"/>
                <a:gd name="csY11" fmla="*/ 254661 h 302573"/>
                <a:gd name="csX12" fmla="*/ 257307 w 297654"/>
                <a:gd name="csY12" fmla="*/ 162882 h 302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97654" h="302573">
                  <a:moveTo>
                    <a:pt x="273116" y="293452"/>
                  </a:moveTo>
                  <a:cubicBezTo>
                    <a:pt x="240181" y="332682"/>
                    <a:pt x="94826" y="234241"/>
                    <a:pt x="65038" y="208552"/>
                  </a:cubicBezTo>
                  <a:cubicBezTo>
                    <a:pt x="36787" y="184180"/>
                    <a:pt x="-8883" y="145316"/>
                    <a:pt x="1510" y="105281"/>
                  </a:cubicBezTo>
                  <a:cubicBezTo>
                    <a:pt x="5023" y="91741"/>
                    <a:pt x="58085" y="9696"/>
                    <a:pt x="67746" y="4865"/>
                  </a:cubicBezTo>
                  <a:cubicBezTo>
                    <a:pt x="100023" y="-11236"/>
                    <a:pt x="98266" y="16576"/>
                    <a:pt x="110562" y="31067"/>
                  </a:cubicBezTo>
                  <a:cubicBezTo>
                    <a:pt x="133910" y="58513"/>
                    <a:pt x="163185" y="80031"/>
                    <a:pt x="195974" y="94889"/>
                  </a:cubicBezTo>
                  <a:cubicBezTo>
                    <a:pt x="234619" y="112381"/>
                    <a:pt x="298952" y="112674"/>
                    <a:pt x="297635" y="165370"/>
                  </a:cubicBezTo>
                  <a:cubicBezTo>
                    <a:pt x="297269" y="180227"/>
                    <a:pt x="278752" y="286718"/>
                    <a:pt x="273116" y="293452"/>
                  </a:cubicBezTo>
                  <a:close/>
                  <a:moveTo>
                    <a:pt x="257307" y="162882"/>
                  </a:moveTo>
                  <a:cubicBezTo>
                    <a:pt x="191144" y="145975"/>
                    <a:pt x="128128" y="116918"/>
                    <a:pt x="81725" y="65466"/>
                  </a:cubicBezTo>
                  <a:cubicBezTo>
                    <a:pt x="23174" y="110551"/>
                    <a:pt x="49522" y="134265"/>
                    <a:pt x="93802" y="174153"/>
                  </a:cubicBezTo>
                  <a:cubicBezTo>
                    <a:pt x="111587" y="190108"/>
                    <a:pt x="224226" y="269738"/>
                    <a:pt x="240035" y="254661"/>
                  </a:cubicBezTo>
                  <a:lnTo>
                    <a:pt x="257307" y="162882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BED526A4-C342-AAD2-AC95-DF341708565C}"/>
                </a:ext>
              </a:extLst>
            </p:cNvPr>
            <p:cNvSpPr/>
            <p:nvPr/>
          </p:nvSpPr>
          <p:spPr>
            <a:xfrm>
              <a:off x="8324476" y="4137775"/>
              <a:ext cx="287734" cy="263974"/>
            </a:xfrm>
            <a:custGeom>
              <a:avLst/>
              <a:gdLst>
                <a:gd name="csX0" fmla="*/ 184220 w 287734"/>
                <a:gd name="csY0" fmla="*/ 506 h 263974"/>
                <a:gd name="csX1" fmla="*/ 286758 w 287734"/>
                <a:gd name="csY1" fmla="*/ 120390 h 263974"/>
                <a:gd name="csX2" fmla="*/ 82267 w 287734"/>
                <a:gd name="csY2" fmla="*/ 261207 h 263974"/>
                <a:gd name="csX3" fmla="*/ 514 w 287734"/>
                <a:gd name="csY3" fmla="*/ 150544 h 263974"/>
                <a:gd name="csX4" fmla="*/ 108249 w 287734"/>
                <a:gd name="csY4" fmla="*/ 85625 h 263974"/>
                <a:gd name="csX5" fmla="*/ 184147 w 287734"/>
                <a:gd name="csY5" fmla="*/ 506 h 263974"/>
                <a:gd name="csX6" fmla="*/ 54015 w 287734"/>
                <a:gd name="csY6" fmla="*/ 166207 h 263974"/>
                <a:gd name="csX7" fmla="*/ 155603 w 287734"/>
                <a:gd name="csY7" fmla="*/ 201704 h 263974"/>
                <a:gd name="csX8" fmla="*/ 242625 w 287734"/>
                <a:gd name="csY8" fmla="*/ 101068 h 263974"/>
                <a:gd name="csX9" fmla="*/ 197687 w 287734"/>
                <a:gd name="csY9" fmla="*/ 51372 h 263974"/>
                <a:gd name="csX10" fmla="*/ 54089 w 287734"/>
                <a:gd name="csY10" fmla="*/ 166207 h 263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7734" h="263974">
                  <a:moveTo>
                    <a:pt x="184220" y="506"/>
                  </a:moveTo>
                  <a:cubicBezTo>
                    <a:pt x="215398" y="-7399"/>
                    <a:pt x="297591" y="79404"/>
                    <a:pt x="286758" y="120390"/>
                  </a:cubicBezTo>
                  <a:cubicBezTo>
                    <a:pt x="271901" y="176380"/>
                    <a:pt x="144990" y="282432"/>
                    <a:pt x="82267" y="261207"/>
                  </a:cubicBezTo>
                  <a:cubicBezTo>
                    <a:pt x="67702" y="256303"/>
                    <a:pt x="-6878" y="166353"/>
                    <a:pt x="514" y="150544"/>
                  </a:cubicBezTo>
                  <a:cubicBezTo>
                    <a:pt x="4247" y="142567"/>
                    <a:pt x="87390" y="102678"/>
                    <a:pt x="108249" y="85625"/>
                  </a:cubicBezTo>
                  <a:cubicBezTo>
                    <a:pt x="126107" y="71060"/>
                    <a:pt x="178584" y="1896"/>
                    <a:pt x="184147" y="506"/>
                  </a:cubicBezTo>
                  <a:close/>
                  <a:moveTo>
                    <a:pt x="54015" y="166207"/>
                  </a:moveTo>
                  <a:cubicBezTo>
                    <a:pt x="97197" y="214439"/>
                    <a:pt x="89879" y="239835"/>
                    <a:pt x="155603" y="201704"/>
                  </a:cubicBezTo>
                  <a:cubicBezTo>
                    <a:pt x="191978" y="180552"/>
                    <a:pt x="226011" y="139712"/>
                    <a:pt x="242625" y="101068"/>
                  </a:cubicBezTo>
                  <a:lnTo>
                    <a:pt x="197687" y="51372"/>
                  </a:lnTo>
                  <a:cubicBezTo>
                    <a:pt x="167533" y="102605"/>
                    <a:pt x="109932" y="145128"/>
                    <a:pt x="54089" y="16620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1010FB8-5709-C031-E6AE-80457FB68526}"/>
                </a:ext>
              </a:extLst>
            </p:cNvPr>
            <p:cNvSpPr/>
            <p:nvPr/>
          </p:nvSpPr>
          <p:spPr>
            <a:xfrm>
              <a:off x="4789796" y="1244514"/>
              <a:ext cx="255538" cy="254160"/>
            </a:xfrm>
            <a:custGeom>
              <a:avLst/>
              <a:gdLst>
                <a:gd name="csX0" fmla="*/ 125289 w 255538"/>
                <a:gd name="csY0" fmla="*/ 1166 h 254160"/>
                <a:gd name="csX1" fmla="*/ 241660 w 255538"/>
                <a:gd name="csY1" fmla="*/ 226956 h 254160"/>
                <a:gd name="csX2" fmla="*/ 106113 w 255538"/>
                <a:gd name="csY2" fmla="*/ 247522 h 254160"/>
                <a:gd name="csX3" fmla="*/ 103698 w 255538"/>
                <a:gd name="csY3" fmla="*/ 198119 h 254160"/>
                <a:gd name="csX4" fmla="*/ 46464 w 255538"/>
                <a:gd name="csY4" fmla="*/ 83212 h 254160"/>
                <a:gd name="csX5" fmla="*/ 1159 w 255538"/>
                <a:gd name="csY5" fmla="*/ 64914 h 254160"/>
                <a:gd name="csX6" fmla="*/ 67835 w 255538"/>
                <a:gd name="csY6" fmla="*/ 24587 h 254160"/>
                <a:gd name="csX7" fmla="*/ 125216 w 255538"/>
                <a:gd name="csY7" fmla="*/ 1166 h 254160"/>
                <a:gd name="csX8" fmla="*/ 205724 w 255538"/>
                <a:gd name="csY8" fmla="*/ 199583 h 254160"/>
                <a:gd name="csX9" fmla="*/ 144172 w 255538"/>
                <a:gd name="csY9" fmla="*/ 48373 h 254160"/>
                <a:gd name="csX10" fmla="*/ 98062 w 255538"/>
                <a:gd name="csY10" fmla="*/ 57522 h 254160"/>
                <a:gd name="csX11" fmla="*/ 144025 w 255538"/>
                <a:gd name="csY11" fmla="*/ 212391 h 254160"/>
                <a:gd name="csX12" fmla="*/ 205724 w 255538"/>
                <a:gd name="csY12" fmla="*/ 199510 h 254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55538" h="254160">
                  <a:moveTo>
                    <a:pt x="125289" y="1166"/>
                  </a:moveTo>
                  <a:cubicBezTo>
                    <a:pt x="213775" y="-16107"/>
                    <a:pt x="287111" y="163208"/>
                    <a:pt x="241660" y="226956"/>
                  </a:cubicBezTo>
                  <a:cubicBezTo>
                    <a:pt x="225120" y="250231"/>
                    <a:pt x="125509" y="262673"/>
                    <a:pt x="106113" y="247522"/>
                  </a:cubicBezTo>
                  <a:cubicBezTo>
                    <a:pt x="88987" y="234129"/>
                    <a:pt x="103552" y="213562"/>
                    <a:pt x="103698" y="198119"/>
                  </a:cubicBezTo>
                  <a:cubicBezTo>
                    <a:pt x="104210" y="147399"/>
                    <a:pt x="102966" y="102900"/>
                    <a:pt x="46464" y="83212"/>
                  </a:cubicBezTo>
                  <a:cubicBezTo>
                    <a:pt x="31753" y="78088"/>
                    <a:pt x="6722" y="84968"/>
                    <a:pt x="1159" y="64914"/>
                  </a:cubicBezTo>
                  <a:cubicBezTo>
                    <a:pt x="-8428" y="30369"/>
                    <a:pt x="43902" y="32711"/>
                    <a:pt x="67835" y="24587"/>
                  </a:cubicBezTo>
                  <a:cubicBezTo>
                    <a:pt x="84230" y="19024"/>
                    <a:pt x="113359" y="3508"/>
                    <a:pt x="125216" y="1166"/>
                  </a:cubicBezTo>
                  <a:close/>
                  <a:moveTo>
                    <a:pt x="205724" y="199583"/>
                  </a:moveTo>
                  <a:cubicBezTo>
                    <a:pt x="224534" y="158012"/>
                    <a:pt x="189257" y="60743"/>
                    <a:pt x="144172" y="48373"/>
                  </a:cubicBezTo>
                  <a:cubicBezTo>
                    <a:pt x="129900" y="44421"/>
                    <a:pt x="113432" y="59498"/>
                    <a:pt x="98062" y="57522"/>
                  </a:cubicBezTo>
                  <a:cubicBezTo>
                    <a:pt x="139781" y="97996"/>
                    <a:pt x="159469" y="155011"/>
                    <a:pt x="144025" y="212391"/>
                  </a:cubicBezTo>
                  <a:lnTo>
                    <a:pt x="205724" y="199510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E961CAED-CFFA-1648-CA47-872FAB367027}"/>
                </a:ext>
              </a:extLst>
            </p:cNvPr>
            <p:cNvSpPr/>
            <p:nvPr/>
          </p:nvSpPr>
          <p:spPr>
            <a:xfrm>
              <a:off x="8659437" y="3616357"/>
              <a:ext cx="204682" cy="280475"/>
            </a:xfrm>
            <a:custGeom>
              <a:avLst/>
              <a:gdLst>
                <a:gd name="csX0" fmla="*/ 96786 w 204682"/>
                <a:gd name="csY0" fmla="*/ 520 h 280475"/>
                <a:gd name="csX1" fmla="*/ 150873 w 204682"/>
                <a:gd name="csY1" fmla="*/ 70562 h 280475"/>
                <a:gd name="csX2" fmla="*/ 204521 w 204682"/>
                <a:gd name="csY2" fmla="*/ 208525 h 280475"/>
                <a:gd name="csX3" fmla="*/ 89540 w 204682"/>
                <a:gd name="csY3" fmla="*/ 280470 h 280475"/>
                <a:gd name="csX4" fmla="*/ 29 w 204682"/>
                <a:gd name="csY4" fmla="*/ 104962 h 280475"/>
                <a:gd name="csX5" fmla="*/ 17156 w 204682"/>
                <a:gd name="csY5" fmla="*/ 18451 h 280475"/>
                <a:gd name="csX6" fmla="*/ 96786 w 204682"/>
                <a:gd name="csY6" fmla="*/ 520 h 280475"/>
                <a:gd name="csX7" fmla="*/ 109448 w 204682"/>
                <a:gd name="csY7" fmla="*/ 44726 h 280475"/>
                <a:gd name="csX8" fmla="*/ 46359 w 204682"/>
                <a:gd name="csY8" fmla="*/ 82126 h 280475"/>
                <a:gd name="csX9" fmla="*/ 94956 w 204682"/>
                <a:gd name="csY9" fmla="*/ 228286 h 280475"/>
                <a:gd name="csX10" fmla="*/ 155411 w 204682"/>
                <a:gd name="csY10" fmla="*/ 196668 h 280475"/>
                <a:gd name="csX11" fmla="*/ 109448 w 204682"/>
                <a:gd name="csY11" fmla="*/ 44653 h 28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04682" h="280475">
                  <a:moveTo>
                    <a:pt x="96786" y="520"/>
                  </a:moveTo>
                  <a:cubicBezTo>
                    <a:pt x="183516" y="-3652"/>
                    <a:pt x="151093" y="17061"/>
                    <a:pt x="150873" y="70562"/>
                  </a:cubicBezTo>
                  <a:cubicBezTo>
                    <a:pt x="150581" y="131017"/>
                    <a:pt x="208107" y="168124"/>
                    <a:pt x="204521" y="208525"/>
                  </a:cubicBezTo>
                  <a:cubicBezTo>
                    <a:pt x="202984" y="225944"/>
                    <a:pt x="104984" y="280251"/>
                    <a:pt x="89540" y="280470"/>
                  </a:cubicBezTo>
                  <a:cubicBezTo>
                    <a:pt x="37137" y="281422"/>
                    <a:pt x="-1215" y="148070"/>
                    <a:pt x="29" y="104962"/>
                  </a:cubicBezTo>
                  <a:cubicBezTo>
                    <a:pt x="395" y="92958"/>
                    <a:pt x="12545" y="25112"/>
                    <a:pt x="17156" y="18451"/>
                  </a:cubicBezTo>
                  <a:cubicBezTo>
                    <a:pt x="27622" y="3374"/>
                    <a:pt x="77098" y="1471"/>
                    <a:pt x="96786" y="520"/>
                  </a:cubicBezTo>
                  <a:close/>
                  <a:moveTo>
                    <a:pt x="109448" y="44726"/>
                  </a:moveTo>
                  <a:cubicBezTo>
                    <a:pt x="69340" y="48166"/>
                    <a:pt x="50311" y="37481"/>
                    <a:pt x="46359" y="82126"/>
                  </a:cubicBezTo>
                  <a:cubicBezTo>
                    <a:pt x="42113" y="130066"/>
                    <a:pt x="52287" y="200108"/>
                    <a:pt x="94956" y="228286"/>
                  </a:cubicBezTo>
                  <a:lnTo>
                    <a:pt x="155411" y="196668"/>
                  </a:lnTo>
                  <a:cubicBezTo>
                    <a:pt x="122329" y="151657"/>
                    <a:pt x="104105" y="101082"/>
                    <a:pt x="109448" y="4465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E338553-3CCE-2084-6042-B68FBB2AE07D}"/>
                </a:ext>
              </a:extLst>
            </p:cNvPr>
            <p:cNvSpPr/>
            <p:nvPr/>
          </p:nvSpPr>
          <p:spPr>
            <a:xfrm>
              <a:off x="6753907" y="2181060"/>
              <a:ext cx="223756" cy="283766"/>
            </a:xfrm>
            <a:custGeom>
              <a:avLst/>
              <a:gdLst>
                <a:gd name="csX0" fmla="*/ 87310 w 223756"/>
                <a:gd name="csY0" fmla="*/ 279055 h 283766"/>
                <a:gd name="csX1" fmla="*/ 54521 w 223756"/>
                <a:gd name="csY1" fmla="*/ 194228 h 283766"/>
                <a:gd name="csX2" fmla="*/ 39883 w 223756"/>
                <a:gd name="csY2" fmla="*/ 30576 h 283766"/>
                <a:gd name="csX3" fmla="*/ 94848 w 223756"/>
                <a:gd name="csY3" fmla="*/ 4594 h 283766"/>
                <a:gd name="csX4" fmla="*/ 223662 w 223756"/>
                <a:gd name="csY4" fmla="*/ 214794 h 283766"/>
                <a:gd name="csX5" fmla="*/ 185603 w 223756"/>
                <a:gd name="csY5" fmla="*/ 256586 h 283766"/>
                <a:gd name="csX6" fmla="*/ 87310 w 223756"/>
                <a:gd name="csY6" fmla="*/ 279055 h 283766"/>
                <a:gd name="csX7" fmla="*/ 85846 w 223756"/>
                <a:gd name="csY7" fmla="*/ 56558 h 283766"/>
                <a:gd name="csX8" fmla="*/ 94848 w 223756"/>
                <a:gd name="csY8" fmla="*/ 176809 h 283766"/>
                <a:gd name="csX9" fmla="*/ 115048 w 223756"/>
                <a:gd name="csY9" fmla="*/ 234116 h 283766"/>
                <a:gd name="csX10" fmla="*/ 177259 w 223756"/>
                <a:gd name="csY10" fmla="*/ 208720 h 283766"/>
                <a:gd name="csX11" fmla="*/ 85846 w 223756"/>
                <a:gd name="csY11" fmla="*/ 56558 h 283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23756" h="283766">
                  <a:moveTo>
                    <a:pt x="87310" y="279055"/>
                  </a:moveTo>
                  <a:cubicBezTo>
                    <a:pt x="84162" y="275761"/>
                    <a:pt x="63669" y="211647"/>
                    <a:pt x="54521" y="194228"/>
                  </a:cubicBezTo>
                  <a:cubicBezTo>
                    <a:pt x="14998" y="119428"/>
                    <a:pt x="-37698" y="113646"/>
                    <a:pt x="39883" y="30576"/>
                  </a:cubicBezTo>
                  <a:cubicBezTo>
                    <a:pt x="56131" y="13230"/>
                    <a:pt x="70476" y="-9971"/>
                    <a:pt x="94848" y="4594"/>
                  </a:cubicBezTo>
                  <a:cubicBezTo>
                    <a:pt x="125514" y="22818"/>
                    <a:pt x="221393" y="180249"/>
                    <a:pt x="223662" y="214794"/>
                  </a:cubicBezTo>
                  <a:cubicBezTo>
                    <a:pt x="225345" y="240923"/>
                    <a:pt x="204193" y="247144"/>
                    <a:pt x="185603" y="256586"/>
                  </a:cubicBezTo>
                  <a:cubicBezTo>
                    <a:pt x="166793" y="266100"/>
                    <a:pt x="102606" y="295010"/>
                    <a:pt x="87310" y="279055"/>
                  </a:cubicBezTo>
                  <a:close/>
                  <a:moveTo>
                    <a:pt x="85846" y="56558"/>
                  </a:moveTo>
                  <a:cubicBezTo>
                    <a:pt x="8631" y="88396"/>
                    <a:pt x="70842" y="129309"/>
                    <a:pt x="94848" y="176809"/>
                  </a:cubicBezTo>
                  <a:cubicBezTo>
                    <a:pt x="103557" y="194082"/>
                    <a:pt x="111462" y="215014"/>
                    <a:pt x="115048" y="234116"/>
                  </a:cubicBezTo>
                  <a:cubicBezTo>
                    <a:pt x="123319" y="241216"/>
                    <a:pt x="176820" y="215233"/>
                    <a:pt x="177259" y="208720"/>
                  </a:cubicBezTo>
                  <a:lnTo>
                    <a:pt x="85846" y="5655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505DA090-0B57-FF30-76A9-F2CD4D75461F}"/>
                </a:ext>
              </a:extLst>
            </p:cNvPr>
            <p:cNvSpPr/>
            <p:nvPr/>
          </p:nvSpPr>
          <p:spPr>
            <a:xfrm>
              <a:off x="2866222" y="5928205"/>
              <a:ext cx="355202" cy="45963"/>
            </a:xfrm>
            <a:custGeom>
              <a:avLst/>
              <a:gdLst>
                <a:gd name="csX0" fmla="*/ 336592 w 355202"/>
                <a:gd name="csY0" fmla="*/ 73 h 45963"/>
                <a:gd name="csX1" fmla="*/ 342301 w 355202"/>
                <a:gd name="csY1" fmla="*/ 45963 h 45963"/>
                <a:gd name="csX2" fmla="*/ 15070 w 355202"/>
                <a:gd name="csY2" fmla="*/ 45963 h 45963"/>
                <a:gd name="csX3" fmla="*/ 432 w 355202"/>
                <a:gd name="csY3" fmla="*/ 25544 h 45963"/>
                <a:gd name="csX4" fmla="*/ 15070 w 355202"/>
                <a:gd name="csY4" fmla="*/ 0 h 45963"/>
                <a:gd name="csX5" fmla="*/ 336592 w 355202"/>
                <a:gd name="csY5" fmla="*/ 0 h 45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5202" h="45963">
                  <a:moveTo>
                    <a:pt x="336592" y="73"/>
                  </a:moveTo>
                  <a:cubicBezTo>
                    <a:pt x="363745" y="4611"/>
                    <a:pt x="357158" y="45963"/>
                    <a:pt x="342301" y="45963"/>
                  </a:cubicBezTo>
                  <a:lnTo>
                    <a:pt x="15070" y="45963"/>
                  </a:lnTo>
                  <a:cubicBezTo>
                    <a:pt x="12216" y="45963"/>
                    <a:pt x="66" y="31545"/>
                    <a:pt x="432" y="25544"/>
                  </a:cubicBezTo>
                  <a:cubicBezTo>
                    <a:pt x="-2569" y="18225"/>
                    <a:pt x="10898" y="0"/>
                    <a:pt x="15070" y="0"/>
                  </a:cubicBezTo>
                  <a:lnTo>
                    <a:pt x="336592" y="0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83DE70A-5439-9482-06CF-D0C17EBD5782}"/>
                </a:ext>
              </a:extLst>
            </p:cNvPr>
            <p:cNvSpPr/>
            <p:nvPr/>
          </p:nvSpPr>
          <p:spPr>
            <a:xfrm>
              <a:off x="2802450" y="5932972"/>
              <a:ext cx="43189" cy="37901"/>
            </a:xfrm>
            <a:custGeom>
              <a:avLst/>
              <a:gdLst>
                <a:gd name="csX0" fmla="*/ 10775 w 43189"/>
                <a:gd name="csY0" fmla="*/ 1821 h 37901"/>
                <a:gd name="csX1" fmla="*/ 36099 w 43189"/>
                <a:gd name="csY1" fmla="*/ 32999 h 37901"/>
                <a:gd name="csX2" fmla="*/ 10775 w 43189"/>
                <a:gd name="csY2" fmla="*/ 1821 h 37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189" h="37901">
                  <a:moveTo>
                    <a:pt x="10775" y="1821"/>
                  </a:moveTo>
                  <a:cubicBezTo>
                    <a:pt x="39319" y="-7547"/>
                    <a:pt x="52347" y="21728"/>
                    <a:pt x="36099" y="32999"/>
                  </a:cubicBezTo>
                  <a:cubicBezTo>
                    <a:pt x="8726" y="52029"/>
                    <a:pt x="-14329" y="10091"/>
                    <a:pt x="10775" y="182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DD5BDEB-CAE7-4136-E8D1-8548D38DFE90}"/>
                </a:ext>
              </a:extLst>
            </p:cNvPr>
            <p:cNvSpPr/>
            <p:nvPr/>
          </p:nvSpPr>
          <p:spPr>
            <a:xfrm>
              <a:off x="7069147" y="4349175"/>
              <a:ext cx="140889" cy="160215"/>
            </a:xfrm>
            <a:custGeom>
              <a:avLst/>
              <a:gdLst>
                <a:gd name="csX0" fmla="*/ 99593 w 140889"/>
                <a:gd name="csY0" fmla="*/ 8161 h 160215"/>
                <a:gd name="csX1" fmla="*/ 134871 w 140889"/>
                <a:gd name="csY1" fmla="*/ 40292 h 160215"/>
                <a:gd name="csX2" fmla="*/ 32185 w 140889"/>
                <a:gd name="csY2" fmla="*/ 155931 h 160215"/>
                <a:gd name="csX3" fmla="*/ 3275 w 140889"/>
                <a:gd name="csY3" fmla="*/ 121239 h 160215"/>
                <a:gd name="csX4" fmla="*/ 99593 w 140889"/>
                <a:gd name="csY4" fmla="*/ 8088 h 160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889" h="160215">
                  <a:moveTo>
                    <a:pt x="99593" y="8161"/>
                  </a:moveTo>
                  <a:cubicBezTo>
                    <a:pt x="125136" y="-12698"/>
                    <a:pt x="153534" y="9479"/>
                    <a:pt x="134871" y="40292"/>
                  </a:cubicBezTo>
                  <a:cubicBezTo>
                    <a:pt x="126307" y="54491"/>
                    <a:pt x="43603" y="149125"/>
                    <a:pt x="32185" y="155931"/>
                  </a:cubicBezTo>
                  <a:cubicBezTo>
                    <a:pt x="6935" y="171155"/>
                    <a:pt x="-6678" y="142538"/>
                    <a:pt x="3275" y="121239"/>
                  </a:cubicBezTo>
                  <a:lnTo>
                    <a:pt x="99593" y="808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6202B89-8E17-8D34-7AB0-43EC2C46D15F}"/>
                </a:ext>
              </a:extLst>
            </p:cNvPr>
            <p:cNvSpPr/>
            <p:nvPr/>
          </p:nvSpPr>
          <p:spPr>
            <a:xfrm>
              <a:off x="7617111" y="4299741"/>
              <a:ext cx="138683" cy="119109"/>
            </a:xfrm>
            <a:custGeom>
              <a:avLst/>
              <a:gdLst>
                <a:gd name="csX0" fmla="*/ 134072 w 138683"/>
                <a:gd name="csY0" fmla="*/ 5631 h 119109"/>
                <a:gd name="csX1" fmla="*/ 138683 w 138683"/>
                <a:gd name="csY1" fmla="*/ 26929 h 119109"/>
                <a:gd name="csX2" fmla="*/ 109627 w 138683"/>
                <a:gd name="csY2" fmla="*/ 55693 h 119109"/>
                <a:gd name="csX3" fmla="*/ 23190 w 138683"/>
                <a:gd name="csY3" fmla="*/ 119075 h 119109"/>
                <a:gd name="csX4" fmla="*/ 428 w 138683"/>
                <a:gd name="csY4" fmla="*/ 95435 h 119109"/>
                <a:gd name="csX5" fmla="*/ 108675 w 138683"/>
                <a:gd name="csY5" fmla="*/ 2557 h 119109"/>
                <a:gd name="csX6" fmla="*/ 134145 w 138683"/>
                <a:gd name="csY6" fmla="*/ 5631 h 1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8683" h="119109">
                  <a:moveTo>
                    <a:pt x="134072" y="5631"/>
                  </a:moveTo>
                  <a:lnTo>
                    <a:pt x="138683" y="26929"/>
                  </a:lnTo>
                  <a:cubicBezTo>
                    <a:pt x="129241" y="36737"/>
                    <a:pt x="119654" y="46471"/>
                    <a:pt x="109627" y="55693"/>
                  </a:cubicBezTo>
                  <a:cubicBezTo>
                    <a:pt x="96892" y="67330"/>
                    <a:pt x="34461" y="118490"/>
                    <a:pt x="23190" y="119075"/>
                  </a:cubicBezTo>
                  <a:cubicBezTo>
                    <a:pt x="9430" y="119807"/>
                    <a:pt x="-2427" y="108609"/>
                    <a:pt x="428" y="95435"/>
                  </a:cubicBezTo>
                  <a:cubicBezTo>
                    <a:pt x="3355" y="82188"/>
                    <a:pt x="93891" y="8705"/>
                    <a:pt x="108675" y="2557"/>
                  </a:cubicBezTo>
                  <a:cubicBezTo>
                    <a:pt x="118410" y="-1468"/>
                    <a:pt x="125582" y="-956"/>
                    <a:pt x="134145" y="563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B21E62AB-940E-90EB-F831-BC2BCCA1FEC8}"/>
                </a:ext>
              </a:extLst>
            </p:cNvPr>
            <p:cNvSpPr/>
            <p:nvPr/>
          </p:nvSpPr>
          <p:spPr>
            <a:xfrm>
              <a:off x="7742276" y="4031112"/>
              <a:ext cx="129695" cy="124239"/>
            </a:xfrm>
            <a:custGeom>
              <a:avLst/>
              <a:gdLst>
                <a:gd name="csX0" fmla="*/ 123815 w 129695"/>
                <a:gd name="csY0" fmla="*/ 4410 h 124239"/>
                <a:gd name="csX1" fmla="*/ 129597 w 129695"/>
                <a:gd name="csY1" fmla="*/ 22268 h 124239"/>
                <a:gd name="csX2" fmla="*/ 29034 w 129695"/>
                <a:gd name="csY2" fmla="*/ 122172 h 124239"/>
                <a:gd name="csX3" fmla="*/ 1295 w 129695"/>
                <a:gd name="csY3" fmla="*/ 100508 h 124239"/>
                <a:gd name="csX4" fmla="*/ 79828 w 129695"/>
                <a:gd name="csY4" fmla="*/ 17950 h 124239"/>
                <a:gd name="csX5" fmla="*/ 123815 w 129695"/>
                <a:gd name="csY5" fmla="*/ 4483 h 124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695" h="124239">
                  <a:moveTo>
                    <a:pt x="123815" y="4410"/>
                  </a:moveTo>
                  <a:cubicBezTo>
                    <a:pt x="127547" y="8289"/>
                    <a:pt x="130255" y="16925"/>
                    <a:pt x="129597" y="22268"/>
                  </a:cubicBezTo>
                  <a:cubicBezTo>
                    <a:pt x="127401" y="38370"/>
                    <a:pt x="46234" y="116975"/>
                    <a:pt x="29034" y="122172"/>
                  </a:cubicBezTo>
                  <a:cubicBezTo>
                    <a:pt x="9859" y="127954"/>
                    <a:pt x="-4487" y="121879"/>
                    <a:pt x="1295" y="100508"/>
                  </a:cubicBezTo>
                  <a:cubicBezTo>
                    <a:pt x="4369" y="89090"/>
                    <a:pt x="66653" y="27830"/>
                    <a:pt x="79828" y="17950"/>
                  </a:cubicBezTo>
                  <a:cubicBezTo>
                    <a:pt x="91026" y="9533"/>
                    <a:pt x="111519" y="-8325"/>
                    <a:pt x="123815" y="448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0E76D47A-334D-4308-3111-F4EC67CB0E25}"/>
                </a:ext>
              </a:extLst>
            </p:cNvPr>
            <p:cNvSpPr/>
            <p:nvPr/>
          </p:nvSpPr>
          <p:spPr>
            <a:xfrm>
              <a:off x="7826888" y="2994770"/>
              <a:ext cx="115825" cy="132755"/>
            </a:xfrm>
            <a:custGeom>
              <a:avLst/>
              <a:gdLst>
                <a:gd name="csX0" fmla="*/ 90581 w 115825"/>
                <a:gd name="csY0" fmla="*/ 1460 h 132755"/>
                <a:gd name="csX1" fmla="*/ 115246 w 115825"/>
                <a:gd name="csY1" fmla="*/ 25905 h 132755"/>
                <a:gd name="csX2" fmla="*/ 25003 w 115825"/>
                <a:gd name="csY2" fmla="*/ 131518 h 132755"/>
                <a:gd name="csX3" fmla="*/ 5901 w 115825"/>
                <a:gd name="csY3" fmla="*/ 129981 h 132755"/>
                <a:gd name="csX4" fmla="*/ 7072 w 115825"/>
                <a:gd name="csY4" fmla="*/ 95947 h 132755"/>
                <a:gd name="csX5" fmla="*/ 90654 w 115825"/>
                <a:gd name="csY5" fmla="*/ 1386 h 13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825" h="132755">
                  <a:moveTo>
                    <a:pt x="90581" y="1460"/>
                  </a:moveTo>
                  <a:cubicBezTo>
                    <a:pt x="110489" y="-4249"/>
                    <a:pt x="118101" y="7388"/>
                    <a:pt x="115246" y="25905"/>
                  </a:cubicBezTo>
                  <a:cubicBezTo>
                    <a:pt x="112977" y="40762"/>
                    <a:pt x="38909" y="128737"/>
                    <a:pt x="25003" y="131518"/>
                  </a:cubicBezTo>
                  <a:cubicBezTo>
                    <a:pt x="18563" y="132835"/>
                    <a:pt x="11610" y="134006"/>
                    <a:pt x="5901" y="129981"/>
                  </a:cubicBezTo>
                  <a:cubicBezTo>
                    <a:pt x="-4858" y="119075"/>
                    <a:pt x="1290" y="107292"/>
                    <a:pt x="7072" y="95947"/>
                  </a:cubicBezTo>
                  <a:cubicBezTo>
                    <a:pt x="12854" y="84603"/>
                    <a:pt x="83701" y="3363"/>
                    <a:pt x="90654" y="13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A4CE218A-CCBA-9903-E072-B99A25BBE9F8}"/>
                </a:ext>
              </a:extLst>
            </p:cNvPr>
            <p:cNvSpPr/>
            <p:nvPr/>
          </p:nvSpPr>
          <p:spPr>
            <a:xfrm>
              <a:off x="7393439" y="4257359"/>
              <a:ext cx="124394" cy="115453"/>
            </a:xfrm>
            <a:custGeom>
              <a:avLst/>
              <a:gdLst>
                <a:gd name="csX0" fmla="*/ 93456 w 124394"/>
                <a:gd name="csY0" fmla="*/ 1684 h 115453"/>
                <a:gd name="csX1" fmla="*/ 121415 w 124394"/>
                <a:gd name="csY1" fmla="*/ 6002 h 115453"/>
                <a:gd name="csX2" fmla="*/ 120976 w 124394"/>
                <a:gd name="csY2" fmla="*/ 29276 h 115453"/>
                <a:gd name="csX3" fmla="*/ 26488 w 124394"/>
                <a:gd name="csY3" fmla="*/ 113152 h 115453"/>
                <a:gd name="csX4" fmla="*/ 8996 w 124394"/>
                <a:gd name="csY4" fmla="*/ 112932 h 115453"/>
                <a:gd name="csX5" fmla="*/ 6361 w 124394"/>
                <a:gd name="csY5" fmla="*/ 81461 h 115453"/>
                <a:gd name="csX6" fmla="*/ 93456 w 124394"/>
                <a:gd name="csY6" fmla="*/ 1684 h 115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4394" h="115453">
                  <a:moveTo>
                    <a:pt x="93456" y="1684"/>
                  </a:moveTo>
                  <a:cubicBezTo>
                    <a:pt x="101653" y="-804"/>
                    <a:pt x="116072" y="-1390"/>
                    <a:pt x="121415" y="6002"/>
                  </a:cubicBezTo>
                  <a:cubicBezTo>
                    <a:pt x="126172" y="13980"/>
                    <a:pt x="124635" y="21372"/>
                    <a:pt x="120976" y="29276"/>
                  </a:cubicBezTo>
                  <a:cubicBezTo>
                    <a:pt x="117023" y="37693"/>
                    <a:pt x="34904" y="110371"/>
                    <a:pt x="26488" y="113152"/>
                  </a:cubicBezTo>
                  <a:cubicBezTo>
                    <a:pt x="20340" y="115128"/>
                    <a:pt x="14924" y="117250"/>
                    <a:pt x="8996" y="112932"/>
                  </a:cubicBezTo>
                  <a:cubicBezTo>
                    <a:pt x="-2788" y="100124"/>
                    <a:pt x="-2276" y="94927"/>
                    <a:pt x="6361" y="81461"/>
                  </a:cubicBezTo>
                  <a:cubicBezTo>
                    <a:pt x="13899" y="69750"/>
                    <a:pt x="83283" y="4758"/>
                    <a:pt x="93456" y="168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E8485DB0-6223-ED48-01C5-A770A218BDEA}"/>
                </a:ext>
              </a:extLst>
            </p:cNvPr>
            <p:cNvSpPr/>
            <p:nvPr/>
          </p:nvSpPr>
          <p:spPr>
            <a:xfrm>
              <a:off x="7516893" y="3964653"/>
              <a:ext cx="121483" cy="116394"/>
            </a:xfrm>
            <a:custGeom>
              <a:avLst/>
              <a:gdLst>
                <a:gd name="csX0" fmla="*/ 90619 w 121483"/>
                <a:gd name="csY0" fmla="*/ 1705 h 116394"/>
                <a:gd name="csX1" fmla="*/ 118504 w 121483"/>
                <a:gd name="csY1" fmla="*/ 6023 h 116394"/>
                <a:gd name="csX2" fmla="*/ 118065 w 121483"/>
                <a:gd name="csY2" fmla="*/ 29298 h 116394"/>
                <a:gd name="csX3" fmla="*/ 34775 w 121483"/>
                <a:gd name="csY3" fmla="*/ 112514 h 116394"/>
                <a:gd name="csX4" fmla="*/ 3304 w 121483"/>
                <a:gd name="csY4" fmla="*/ 86825 h 116394"/>
                <a:gd name="csX5" fmla="*/ 90619 w 121483"/>
                <a:gd name="csY5" fmla="*/ 1705 h 116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483" h="116394">
                  <a:moveTo>
                    <a:pt x="90619" y="1705"/>
                  </a:moveTo>
                  <a:cubicBezTo>
                    <a:pt x="98816" y="-783"/>
                    <a:pt x="113161" y="-1442"/>
                    <a:pt x="118504" y="6023"/>
                  </a:cubicBezTo>
                  <a:cubicBezTo>
                    <a:pt x="123261" y="14001"/>
                    <a:pt x="121724" y="21393"/>
                    <a:pt x="118065" y="29298"/>
                  </a:cubicBezTo>
                  <a:cubicBezTo>
                    <a:pt x="115576" y="34641"/>
                    <a:pt x="40118" y="110026"/>
                    <a:pt x="34775" y="112514"/>
                  </a:cubicBezTo>
                  <a:cubicBezTo>
                    <a:pt x="11940" y="122980"/>
                    <a:pt x="-8114" y="111563"/>
                    <a:pt x="3304" y="86825"/>
                  </a:cubicBezTo>
                  <a:cubicBezTo>
                    <a:pt x="5865" y="81262"/>
                    <a:pt x="84763" y="3462"/>
                    <a:pt x="90619" y="17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1A15E005-218A-DF4C-AE50-DF203822EC3B}"/>
                </a:ext>
              </a:extLst>
            </p:cNvPr>
            <p:cNvSpPr/>
            <p:nvPr/>
          </p:nvSpPr>
          <p:spPr>
            <a:xfrm>
              <a:off x="7477029" y="2767479"/>
              <a:ext cx="110297" cy="118152"/>
            </a:xfrm>
            <a:custGeom>
              <a:avLst/>
              <a:gdLst>
                <a:gd name="csX0" fmla="*/ 108526 w 110297"/>
                <a:gd name="csY0" fmla="*/ 4644 h 118152"/>
                <a:gd name="csX1" fmla="*/ 28676 w 110297"/>
                <a:gd name="csY1" fmla="*/ 116038 h 118152"/>
                <a:gd name="csX2" fmla="*/ 937 w 110297"/>
                <a:gd name="csY2" fmla="*/ 88373 h 118152"/>
                <a:gd name="csX3" fmla="*/ 82251 w 110297"/>
                <a:gd name="csY3" fmla="*/ 2302 h 118152"/>
                <a:gd name="csX4" fmla="*/ 108526 w 110297"/>
                <a:gd name="csY4" fmla="*/ 4644 h 118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0297" h="118152">
                  <a:moveTo>
                    <a:pt x="108526" y="4644"/>
                  </a:moveTo>
                  <a:cubicBezTo>
                    <a:pt x="123091" y="29235"/>
                    <a:pt x="43461" y="109232"/>
                    <a:pt x="28676" y="116038"/>
                  </a:cubicBezTo>
                  <a:cubicBezTo>
                    <a:pt x="10159" y="124602"/>
                    <a:pt x="-3820" y="105499"/>
                    <a:pt x="937" y="88373"/>
                  </a:cubicBezTo>
                  <a:cubicBezTo>
                    <a:pt x="2547" y="82664"/>
                    <a:pt x="73761" y="5742"/>
                    <a:pt x="82251" y="2302"/>
                  </a:cubicBezTo>
                  <a:cubicBezTo>
                    <a:pt x="92717" y="-1943"/>
                    <a:pt x="98938" y="179"/>
                    <a:pt x="108526" y="464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09626A70-B08C-A395-94A0-77F52A555241}"/>
                </a:ext>
              </a:extLst>
            </p:cNvPr>
            <p:cNvSpPr/>
            <p:nvPr/>
          </p:nvSpPr>
          <p:spPr>
            <a:xfrm>
              <a:off x="7179843" y="3839099"/>
              <a:ext cx="112534" cy="110298"/>
            </a:xfrm>
            <a:custGeom>
              <a:avLst/>
              <a:gdLst>
                <a:gd name="csX0" fmla="*/ 5291 w 112534"/>
                <a:gd name="csY0" fmla="*/ 108156 h 110298"/>
                <a:gd name="csX1" fmla="*/ 1413 w 112534"/>
                <a:gd name="csY1" fmla="*/ 80490 h 110298"/>
                <a:gd name="csX2" fmla="*/ 89094 w 112534"/>
                <a:gd name="csY2" fmla="*/ 640 h 110298"/>
                <a:gd name="csX3" fmla="*/ 5365 w 112534"/>
                <a:gd name="csY3" fmla="*/ 108156 h 110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2534" h="110298">
                  <a:moveTo>
                    <a:pt x="5291" y="108156"/>
                  </a:moveTo>
                  <a:cubicBezTo>
                    <a:pt x="900" y="105375"/>
                    <a:pt x="-1808" y="87736"/>
                    <a:pt x="1413" y="80490"/>
                  </a:cubicBezTo>
                  <a:cubicBezTo>
                    <a:pt x="5291" y="71707"/>
                    <a:pt x="79213" y="2104"/>
                    <a:pt x="89094" y="640"/>
                  </a:cubicBezTo>
                  <a:cubicBezTo>
                    <a:pt x="163966" y="-10558"/>
                    <a:pt x="38447" y="129088"/>
                    <a:pt x="5365" y="10815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B1B55A17-BD96-D588-E52E-4FA00B8D9220}"/>
                </a:ext>
              </a:extLst>
            </p:cNvPr>
            <p:cNvSpPr/>
            <p:nvPr/>
          </p:nvSpPr>
          <p:spPr>
            <a:xfrm>
              <a:off x="7437340" y="3712469"/>
              <a:ext cx="118400" cy="107658"/>
            </a:xfrm>
            <a:custGeom>
              <a:avLst/>
              <a:gdLst>
                <a:gd name="csX0" fmla="*/ 89809 w 118400"/>
                <a:gd name="csY0" fmla="*/ 1092 h 107658"/>
                <a:gd name="csX1" fmla="*/ 117622 w 118400"/>
                <a:gd name="csY1" fmla="*/ 11851 h 107658"/>
                <a:gd name="csX2" fmla="*/ 39455 w 118400"/>
                <a:gd name="csY2" fmla="*/ 100411 h 107658"/>
                <a:gd name="csX3" fmla="*/ 5934 w 118400"/>
                <a:gd name="csY3" fmla="*/ 72745 h 107658"/>
                <a:gd name="csX4" fmla="*/ 89736 w 118400"/>
                <a:gd name="csY4" fmla="*/ 1165 h 107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400" h="107658">
                  <a:moveTo>
                    <a:pt x="89809" y="1092"/>
                  </a:moveTo>
                  <a:cubicBezTo>
                    <a:pt x="101739" y="-2201"/>
                    <a:pt x="110595" y="2117"/>
                    <a:pt x="117622" y="11851"/>
                  </a:cubicBezTo>
                  <a:cubicBezTo>
                    <a:pt x="126624" y="29929"/>
                    <a:pt x="54898" y="90310"/>
                    <a:pt x="39455" y="100411"/>
                  </a:cubicBezTo>
                  <a:cubicBezTo>
                    <a:pt x="10764" y="119220"/>
                    <a:pt x="-10973" y="98361"/>
                    <a:pt x="5934" y="72745"/>
                  </a:cubicBezTo>
                  <a:cubicBezTo>
                    <a:pt x="9301" y="67622"/>
                    <a:pt x="84466" y="2629"/>
                    <a:pt x="89736" y="116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6B3248D8-83D1-02BA-8F7B-E2586FFA5092}"/>
                </a:ext>
              </a:extLst>
            </p:cNvPr>
            <p:cNvSpPr/>
            <p:nvPr/>
          </p:nvSpPr>
          <p:spPr>
            <a:xfrm>
              <a:off x="7668172" y="3511563"/>
              <a:ext cx="112394" cy="114498"/>
            </a:xfrm>
            <a:custGeom>
              <a:avLst/>
              <a:gdLst>
                <a:gd name="csX0" fmla="*/ 82864 w 112394"/>
                <a:gd name="csY0" fmla="*/ 1092 h 114498"/>
                <a:gd name="csX1" fmla="*/ 110676 w 112394"/>
                <a:gd name="csY1" fmla="*/ 11851 h 114498"/>
                <a:gd name="csX2" fmla="*/ 106651 w 112394"/>
                <a:gd name="csY2" fmla="*/ 30954 h 114498"/>
                <a:gd name="csX3" fmla="*/ 27167 w 112394"/>
                <a:gd name="csY3" fmla="*/ 112853 h 114498"/>
                <a:gd name="csX4" fmla="*/ 4844 w 112394"/>
                <a:gd name="csY4" fmla="*/ 78600 h 114498"/>
                <a:gd name="csX5" fmla="*/ 82791 w 112394"/>
                <a:gd name="csY5" fmla="*/ 1092 h 114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394" h="114498">
                  <a:moveTo>
                    <a:pt x="82864" y="1092"/>
                  </a:moveTo>
                  <a:cubicBezTo>
                    <a:pt x="94794" y="-2201"/>
                    <a:pt x="103650" y="2117"/>
                    <a:pt x="110676" y="11851"/>
                  </a:cubicBezTo>
                  <a:cubicBezTo>
                    <a:pt x="114995" y="19170"/>
                    <a:pt x="110237" y="24806"/>
                    <a:pt x="106651" y="30954"/>
                  </a:cubicBezTo>
                  <a:cubicBezTo>
                    <a:pt x="101162" y="40468"/>
                    <a:pt x="34486" y="110511"/>
                    <a:pt x="27167" y="112853"/>
                  </a:cubicBezTo>
                  <a:cubicBezTo>
                    <a:pt x="3087" y="120464"/>
                    <a:pt x="-6720" y="100410"/>
                    <a:pt x="4844" y="78600"/>
                  </a:cubicBezTo>
                  <a:cubicBezTo>
                    <a:pt x="9016" y="70769"/>
                    <a:pt x="77448" y="2629"/>
                    <a:pt x="82791" y="109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F8BE03A6-B293-F6E4-EEBE-B6332E80DBD1}"/>
                </a:ext>
              </a:extLst>
            </p:cNvPr>
            <p:cNvSpPr/>
            <p:nvPr/>
          </p:nvSpPr>
          <p:spPr>
            <a:xfrm>
              <a:off x="6994201" y="4109020"/>
              <a:ext cx="118888" cy="102230"/>
            </a:xfrm>
            <a:custGeom>
              <a:avLst/>
              <a:gdLst>
                <a:gd name="csX0" fmla="*/ 91103 w 118888"/>
                <a:gd name="csY0" fmla="*/ 863 h 102230"/>
                <a:gd name="csX1" fmla="*/ 117158 w 118888"/>
                <a:gd name="csY1" fmla="*/ 26772 h 102230"/>
                <a:gd name="csX2" fmla="*/ 6130 w 118888"/>
                <a:gd name="csY2" fmla="*/ 100620 h 102230"/>
                <a:gd name="csX3" fmla="*/ 91176 w 118888"/>
                <a:gd name="csY3" fmla="*/ 790 h 10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888" h="102230">
                  <a:moveTo>
                    <a:pt x="91103" y="863"/>
                  </a:moveTo>
                  <a:cubicBezTo>
                    <a:pt x="109034" y="-3675"/>
                    <a:pt x="124111" y="10377"/>
                    <a:pt x="117158" y="26772"/>
                  </a:cubicBezTo>
                  <a:cubicBezTo>
                    <a:pt x="111962" y="38995"/>
                    <a:pt x="26989" y="114087"/>
                    <a:pt x="6130" y="100620"/>
                  </a:cubicBezTo>
                  <a:cubicBezTo>
                    <a:pt x="-26001" y="76541"/>
                    <a:pt x="78002" y="4157"/>
                    <a:pt x="91176" y="7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DE9D0949-B2A3-A1C8-B993-61D50C5406C4}"/>
                </a:ext>
              </a:extLst>
            </p:cNvPr>
            <p:cNvSpPr/>
            <p:nvPr/>
          </p:nvSpPr>
          <p:spPr>
            <a:xfrm>
              <a:off x="7538406" y="4578937"/>
              <a:ext cx="123035" cy="97687"/>
            </a:xfrm>
            <a:custGeom>
              <a:avLst/>
              <a:gdLst>
                <a:gd name="csX0" fmla="*/ 92234 w 123035"/>
                <a:gd name="csY0" fmla="*/ 1775 h 97687"/>
                <a:gd name="csX1" fmla="*/ 119972 w 123035"/>
                <a:gd name="csY1" fmla="*/ 5873 h 97687"/>
                <a:gd name="csX2" fmla="*/ 117045 w 123035"/>
                <a:gd name="csY2" fmla="*/ 32514 h 97687"/>
                <a:gd name="csX3" fmla="*/ 34780 w 123035"/>
                <a:gd name="csY3" fmla="*/ 93774 h 97687"/>
                <a:gd name="csX4" fmla="*/ 7187 w 123035"/>
                <a:gd name="csY4" fmla="*/ 60400 h 97687"/>
                <a:gd name="csX5" fmla="*/ 92234 w 123035"/>
                <a:gd name="csY5" fmla="*/ 1775 h 97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3035" h="97687">
                  <a:moveTo>
                    <a:pt x="92234" y="1775"/>
                  </a:moveTo>
                  <a:cubicBezTo>
                    <a:pt x="100651" y="-421"/>
                    <a:pt x="114264" y="-1958"/>
                    <a:pt x="119972" y="5873"/>
                  </a:cubicBezTo>
                  <a:cubicBezTo>
                    <a:pt x="125535" y="15754"/>
                    <a:pt x="122900" y="23731"/>
                    <a:pt x="117045" y="32514"/>
                  </a:cubicBezTo>
                  <a:cubicBezTo>
                    <a:pt x="114190" y="36759"/>
                    <a:pt x="41001" y="91066"/>
                    <a:pt x="34780" y="93774"/>
                  </a:cubicBezTo>
                  <a:cubicBezTo>
                    <a:pt x="3820" y="107387"/>
                    <a:pt x="-9354" y="82869"/>
                    <a:pt x="7187" y="60400"/>
                  </a:cubicBezTo>
                  <a:cubicBezTo>
                    <a:pt x="10847" y="55423"/>
                    <a:pt x="86305" y="3385"/>
                    <a:pt x="92234" y="177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98D08F06-780C-B294-A1C4-BAB70D16227A}"/>
                </a:ext>
              </a:extLst>
            </p:cNvPr>
            <p:cNvSpPr/>
            <p:nvPr/>
          </p:nvSpPr>
          <p:spPr>
            <a:xfrm>
              <a:off x="7832238" y="4431126"/>
              <a:ext cx="120876" cy="96962"/>
            </a:xfrm>
            <a:custGeom>
              <a:avLst/>
              <a:gdLst>
                <a:gd name="csX0" fmla="*/ 113921 w 120876"/>
                <a:gd name="csY0" fmla="*/ 37605 h 96962"/>
                <a:gd name="csX1" fmla="*/ 29753 w 120876"/>
                <a:gd name="csY1" fmla="*/ 94108 h 96962"/>
                <a:gd name="csX2" fmla="*/ 3332 w 120876"/>
                <a:gd name="csY2" fmla="*/ 91253 h 96962"/>
                <a:gd name="csX3" fmla="*/ 3698 w 120876"/>
                <a:gd name="csY3" fmla="*/ 62197 h 96962"/>
                <a:gd name="csX4" fmla="*/ 92550 w 120876"/>
                <a:gd name="csY4" fmla="*/ 1376 h 96962"/>
                <a:gd name="csX5" fmla="*/ 113849 w 120876"/>
                <a:gd name="csY5" fmla="*/ 37605 h 96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876" h="96962">
                  <a:moveTo>
                    <a:pt x="113921" y="37605"/>
                  </a:moveTo>
                  <a:cubicBezTo>
                    <a:pt x="110628" y="41411"/>
                    <a:pt x="34950" y="92497"/>
                    <a:pt x="29753" y="94108"/>
                  </a:cubicBezTo>
                  <a:cubicBezTo>
                    <a:pt x="21264" y="96815"/>
                    <a:pt x="9407" y="99963"/>
                    <a:pt x="3332" y="91253"/>
                  </a:cubicBezTo>
                  <a:cubicBezTo>
                    <a:pt x="-767" y="82251"/>
                    <a:pt x="-1572" y="70833"/>
                    <a:pt x="3698" y="62197"/>
                  </a:cubicBezTo>
                  <a:cubicBezTo>
                    <a:pt x="6479" y="57586"/>
                    <a:pt x="85378" y="3645"/>
                    <a:pt x="92550" y="1376"/>
                  </a:cubicBezTo>
                  <a:cubicBezTo>
                    <a:pt x="116337" y="-6162"/>
                    <a:pt x="130023" y="18869"/>
                    <a:pt x="113849" y="376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F4527177-BB9A-ED24-95E4-04BCBA3355CC}"/>
                </a:ext>
              </a:extLst>
            </p:cNvPr>
            <p:cNvSpPr/>
            <p:nvPr/>
          </p:nvSpPr>
          <p:spPr>
            <a:xfrm>
              <a:off x="6800352" y="4653742"/>
              <a:ext cx="121233" cy="97387"/>
            </a:xfrm>
            <a:custGeom>
              <a:avLst/>
              <a:gdLst>
                <a:gd name="csX0" fmla="*/ 6757 w 121233"/>
                <a:gd name="csY0" fmla="*/ 59370 h 97387"/>
                <a:gd name="csX1" fmla="*/ 105417 w 121233"/>
                <a:gd name="csY1" fmla="*/ 13 h 97387"/>
                <a:gd name="csX2" fmla="*/ 14809 w 121233"/>
                <a:gd name="csY2" fmla="*/ 97136 h 97387"/>
                <a:gd name="csX3" fmla="*/ 6757 w 121233"/>
                <a:gd name="csY3" fmla="*/ 59370 h 97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1233" h="97387">
                  <a:moveTo>
                    <a:pt x="6757" y="59370"/>
                  </a:moveTo>
                  <a:cubicBezTo>
                    <a:pt x="15028" y="49709"/>
                    <a:pt x="93927" y="-938"/>
                    <a:pt x="105417" y="13"/>
                  </a:cubicBezTo>
                  <a:cubicBezTo>
                    <a:pt x="165140" y="4917"/>
                    <a:pt x="38156" y="102991"/>
                    <a:pt x="14809" y="97136"/>
                  </a:cubicBezTo>
                  <a:cubicBezTo>
                    <a:pt x="-1806" y="92964"/>
                    <a:pt x="-4367" y="72251"/>
                    <a:pt x="6757" y="5937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938D2D55-D859-919B-F567-2FBC37D95EC2}"/>
                </a:ext>
              </a:extLst>
            </p:cNvPr>
            <p:cNvSpPr/>
            <p:nvPr/>
          </p:nvSpPr>
          <p:spPr>
            <a:xfrm>
              <a:off x="7484670" y="3028692"/>
              <a:ext cx="106062" cy="102943"/>
            </a:xfrm>
            <a:custGeom>
              <a:avLst/>
              <a:gdLst>
                <a:gd name="csX0" fmla="*/ 100738 w 106062"/>
                <a:gd name="csY0" fmla="*/ 1790 h 102943"/>
                <a:gd name="csX1" fmla="*/ 104618 w 106062"/>
                <a:gd name="csY1" fmla="*/ 29455 h 102943"/>
                <a:gd name="csX2" fmla="*/ 49945 w 106062"/>
                <a:gd name="csY2" fmla="*/ 90056 h 102943"/>
                <a:gd name="csX3" fmla="*/ 7129 w 106062"/>
                <a:gd name="csY3" fmla="*/ 70222 h 102943"/>
                <a:gd name="csX4" fmla="*/ 100738 w 106062"/>
                <a:gd name="csY4" fmla="*/ 1790 h 10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062" h="102943">
                  <a:moveTo>
                    <a:pt x="100738" y="1790"/>
                  </a:moveTo>
                  <a:cubicBezTo>
                    <a:pt x="105130" y="4571"/>
                    <a:pt x="107911" y="22210"/>
                    <a:pt x="104618" y="29455"/>
                  </a:cubicBezTo>
                  <a:cubicBezTo>
                    <a:pt x="101324" y="36701"/>
                    <a:pt x="58215" y="83836"/>
                    <a:pt x="49945" y="90056"/>
                  </a:cubicBezTo>
                  <a:cubicBezTo>
                    <a:pt x="19059" y="113331"/>
                    <a:pt x="-15121" y="104109"/>
                    <a:pt x="7129" y="70222"/>
                  </a:cubicBezTo>
                  <a:cubicBezTo>
                    <a:pt x="18180" y="53315"/>
                    <a:pt x="79733" y="-11531"/>
                    <a:pt x="100738" y="17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D57426BD-8D42-71AE-2398-9A03779FC127}"/>
                </a:ext>
              </a:extLst>
            </p:cNvPr>
            <p:cNvSpPr/>
            <p:nvPr/>
          </p:nvSpPr>
          <p:spPr>
            <a:xfrm>
              <a:off x="7058078" y="3613935"/>
              <a:ext cx="109117" cy="111199"/>
            </a:xfrm>
            <a:custGeom>
              <a:avLst/>
              <a:gdLst>
                <a:gd name="csX0" fmla="*/ 6367 w 109117"/>
                <a:gd name="csY0" fmla="*/ 109579 h 111199"/>
                <a:gd name="csX1" fmla="*/ 71725 w 109117"/>
                <a:gd name="csY1" fmla="*/ 7041 h 111199"/>
                <a:gd name="csX2" fmla="*/ 109052 w 109117"/>
                <a:gd name="csY2" fmla="*/ 20800 h 111199"/>
                <a:gd name="csX3" fmla="*/ 6367 w 109117"/>
                <a:gd name="csY3" fmla="*/ 109506 h 111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9117" h="111199">
                  <a:moveTo>
                    <a:pt x="6367" y="109579"/>
                  </a:moveTo>
                  <a:cubicBezTo>
                    <a:pt x="-24373" y="90258"/>
                    <a:pt x="65870" y="27827"/>
                    <a:pt x="71725" y="7041"/>
                  </a:cubicBezTo>
                  <a:cubicBezTo>
                    <a:pt x="87095" y="-4962"/>
                    <a:pt x="110516" y="-2401"/>
                    <a:pt x="109052" y="20800"/>
                  </a:cubicBezTo>
                  <a:cubicBezTo>
                    <a:pt x="107734" y="41294"/>
                    <a:pt x="29421" y="123998"/>
                    <a:pt x="6367" y="10950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F6A55B90-0E5A-3A07-B1A2-65B4506C6630}"/>
                </a:ext>
              </a:extLst>
            </p:cNvPr>
            <p:cNvSpPr/>
            <p:nvPr/>
          </p:nvSpPr>
          <p:spPr>
            <a:xfrm>
              <a:off x="7324121" y="3482873"/>
              <a:ext cx="110937" cy="103914"/>
            </a:xfrm>
            <a:custGeom>
              <a:avLst/>
              <a:gdLst>
                <a:gd name="csX0" fmla="*/ 82485 w 110937"/>
                <a:gd name="csY0" fmla="*/ 1092 h 103914"/>
                <a:gd name="csX1" fmla="*/ 110297 w 110937"/>
                <a:gd name="csY1" fmla="*/ 11851 h 103914"/>
                <a:gd name="csX2" fmla="*/ 28251 w 110937"/>
                <a:gd name="csY2" fmla="*/ 102752 h 103914"/>
                <a:gd name="csX3" fmla="*/ 9442 w 110937"/>
                <a:gd name="csY3" fmla="*/ 100996 h 103914"/>
                <a:gd name="csX4" fmla="*/ 0 w 110937"/>
                <a:gd name="csY4" fmla="*/ 83504 h 103914"/>
                <a:gd name="csX5" fmla="*/ 82485 w 110937"/>
                <a:gd name="csY5" fmla="*/ 1165 h 103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0937" h="103914">
                  <a:moveTo>
                    <a:pt x="82485" y="1092"/>
                  </a:moveTo>
                  <a:cubicBezTo>
                    <a:pt x="94415" y="-2201"/>
                    <a:pt x="103270" y="2117"/>
                    <a:pt x="110297" y="11851"/>
                  </a:cubicBezTo>
                  <a:cubicBezTo>
                    <a:pt x="118567" y="28538"/>
                    <a:pt x="44280" y="99459"/>
                    <a:pt x="28251" y="102752"/>
                  </a:cubicBezTo>
                  <a:cubicBezTo>
                    <a:pt x="21664" y="104070"/>
                    <a:pt x="15443" y="105095"/>
                    <a:pt x="9442" y="100996"/>
                  </a:cubicBezTo>
                  <a:lnTo>
                    <a:pt x="0" y="83504"/>
                  </a:lnTo>
                  <a:cubicBezTo>
                    <a:pt x="73" y="72891"/>
                    <a:pt x="74654" y="3288"/>
                    <a:pt x="82485" y="116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D9FC94B1-B583-BF54-C0EA-F5C46625B6E3}"/>
                </a:ext>
              </a:extLst>
            </p:cNvPr>
            <p:cNvSpPr/>
            <p:nvPr/>
          </p:nvSpPr>
          <p:spPr>
            <a:xfrm>
              <a:off x="7298643" y="4527771"/>
              <a:ext cx="115709" cy="97598"/>
            </a:xfrm>
            <a:custGeom>
              <a:avLst/>
              <a:gdLst>
                <a:gd name="csX0" fmla="*/ 90910 w 115709"/>
                <a:gd name="csY0" fmla="*/ 902 h 97598"/>
                <a:gd name="csX1" fmla="*/ 99839 w 115709"/>
                <a:gd name="csY1" fmla="*/ 610 h 97598"/>
                <a:gd name="csX2" fmla="*/ 114623 w 115709"/>
                <a:gd name="csY2" fmla="*/ 30471 h 97598"/>
                <a:gd name="csX3" fmla="*/ 301 w 115709"/>
                <a:gd name="csY3" fmla="*/ 77751 h 97598"/>
                <a:gd name="csX4" fmla="*/ 90910 w 115709"/>
                <a:gd name="csY4" fmla="*/ 902 h 97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709" h="97598">
                  <a:moveTo>
                    <a:pt x="90910" y="902"/>
                  </a:moveTo>
                  <a:cubicBezTo>
                    <a:pt x="93984" y="317"/>
                    <a:pt x="96765" y="-635"/>
                    <a:pt x="99839" y="610"/>
                  </a:cubicBezTo>
                  <a:cubicBezTo>
                    <a:pt x="111623" y="5806"/>
                    <a:pt x="118502" y="17443"/>
                    <a:pt x="114623" y="30471"/>
                  </a:cubicBezTo>
                  <a:cubicBezTo>
                    <a:pt x="111549" y="40718"/>
                    <a:pt x="-6725" y="138719"/>
                    <a:pt x="301" y="77751"/>
                  </a:cubicBezTo>
                  <a:cubicBezTo>
                    <a:pt x="1911" y="63479"/>
                    <a:pt x="78907" y="3317"/>
                    <a:pt x="90910" y="90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71F584EF-82F1-7FBE-DC13-27ED24D4D28D}"/>
                </a:ext>
              </a:extLst>
            </p:cNvPr>
            <p:cNvSpPr/>
            <p:nvPr/>
          </p:nvSpPr>
          <p:spPr>
            <a:xfrm>
              <a:off x="7586688" y="3293333"/>
              <a:ext cx="103703" cy="101534"/>
            </a:xfrm>
            <a:custGeom>
              <a:avLst/>
              <a:gdLst>
                <a:gd name="csX0" fmla="*/ 78204 w 103703"/>
                <a:gd name="csY0" fmla="*/ 1364 h 101534"/>
                <a:gd name="csX1" fmla="*/ 99868 w 103703"/>
                <a:gd name="csY1" fmla="*/ 34738 h 101534"/>
                <a:gd name="csX2" fmla="*/ 257 w 103703"/>
                <a:gd name="csY2" fmla="*/ 88167 h 101534"/>
                <a:gd name="csX3" fmla="*/ 78204 w 103703"/>
                <a:gd name="csY3" fmla="*/ 1364 h 101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703" h="101534">
                  <a:moveTo>
                    <a:pt x="78204" y="1364"/>
                  </a:moveTo>
                  <a:cubicBezTo>
                    <a:pt x="102357" y="-5589"/>
                    <a:pt x="108797" y="15343"/>
                    <a:pt x="99868" y="34738"/>
                  </a:cubicBezTo>
                  <a:cubicBezTo>
                    <a:pt x="92915" y="49815"/>
                    <a:pt x="11748" y="133617"/>
                    <a:pt x="257" y="88167"/>
                  </a:cubicBezTo>
                  <a:cubicBezTo>
                    <a:pt x="-4647" y="68625"/>
                    <a:pt x="61956" y="6048"/>
                    <a:pt x="78204" y="136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725D5A68-DCC4-1BB6-5544-43E27E07AFD5}"/>
                </a:ext>
              </a:extLst>
            </p:cNvPr>
            <p:cNvSpPr/>
            <p:nvPr/>
          </p:nvSpPr>
          <p:spPr>
            <a:xfrm>
              <a:off x="7684684" y="2799524"/>
              <a:ext cx="97015" cy="103945"/>
            </a:xfrm>
            <a:custGeom>
              <a:avLst/>
              <a:gdLst>
                <a:gd name="csX0" fmla="*/ 72061 w 97015"/>
                <a:gd name="csY0" fmla="*/ 1508 h 103945"/>
                <a:gd name="csX1" fmla="*/ 93652 w 97015"/>
                <a:gd name="csY1" fmla="*/ 34810 h 103945"/>
                <a:gd name="csX2" fmla="*/ 43 w 97015"/>
                <a:gd name="csY2" fmla="*/ 88750 h 103945"/>
                <a:gd name="csX3" fmla="*/ 72134 w 97015"/>
                <a:gd name="csY3" fmla="*/ 1508 h 103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015" h="103945">
                  <a:moveTo>
                    <a:pt x="72061" y="1508"/>
                  </a:moveTo>
                  <a:cubicBezTo>
                    <a:pt x="97092" y="-5737"/>
                    <a:pt x="101118" y="14390"/>
                    <a:pt x="93652" y="34810"/>
                  </a:cubicBezTo>
                  <a:cubicBezTo>
                    <a:pt x="86187" y="55156"/>
                    <a:pt x="9118" y="137495"/>
                    <a:pt x="43" y="88750"/>
                  </a:cubicBezTo>
                  <a:cubicBezTo>
                    <a:pt x="-1860" y="78650"/>
                    <a:pt x="60278" y="4948"/>
                    <a:pt x="72134" y="15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5C6EE280-51A2-9726-CD86-44D8B1CB46B3}"/>
                </a:ext>
              </a:extLst>
            </p:cNvPr>
            <p:cNvSpPr/>
            <p:nvPr/>
          </p:nvSpPr>
          <p:spPr>
            <a:xfrm>
              <a:off x="7035379" y="4671979"/>
              <a:ext cx="96552" cy="96039"/>
            </a:xfrm>
            <a:custGeom>
              <a:avLst/>
              <a:gdLst>
                <a:gd name="csX0" fmla="*/ 72613 w 96552"/>
                <a:gd name="csY0" fmla="*/ 0 h 96039"/>
                <a:gd name="csX1" fmla="*/ 94497 w 96552"/>
                <a:gd name="csY1" fmla="*/ 10832 h 96039"/>
                <a:gd name="csX2" fmla="*/ 28553 w 96552"/>
                <a:gd name="csY2" fmla="*/ 94634 h 96039"/>
                <a:gd name="csX3" fmla="*/ 448 w 96552"/>
                <a:gd name="csY3" fmla="*/ 81387 h 96039"/>
                <a:gd name="csX4" fmla="*/ 72613 w 96552"/>
                <a:gd name="csY4" fmla="*/ 0 h 96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6552" h="96039">
                  <a:moveTo>
                    <a:pt x="72613" y="0"/>
                  </a:moveTo>
                  <a:lnTo>
                    <a:pt x="94497" y="10832"/>
                  </a:lnTo>
                  <a:cubicBezTo>
                    <a:pt x="109135" y="30520"/>
                    <a:pt x="41215" y="90609"/>
                    <a:pt x="28553" y="94634"/>
                  </a:cubicBezTo>
                  <a:cubicBezTo>
                    <a:pt x="15891" y="98659"/>
                    <a:pt x="3668" y="93975"/>
                    <a:pt x="448" y="81387"/>
                  </a:cubicBezTo>
                  <a:cubicBezTo>
                    <a:pt x="-5773" y="56795"/>
                    <a:pt x="54535" y="14272"/>
                    <a:pt x="72613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89604686-C1E1-94C7-F4A3-A1118128A6B7}"/>
                </a:ext>
              </a:extLst>
            </p:cNvPr>
            <p:cNvSpPr/>
            <p:nvPr/>
          </p:nvSpPr>
          <p:spPr>
            <a:xfrm>
              <a:off x="6845069" y="4401051"/>
              <a:ext cx="101833" cy="93211"/>
            </a:xfrm>
            <a:custGeom>
              <a:avLst/>
              <a:gdLst>
                <a:gd name="csX0" fmla="*/ 73436 w 101833"/>
                <a:gd name="csY0" fmla="*/ 1297 h 93211"/>
                <a:gd name="csX1" fmla="*/ 101833 w 101833"/>
                <a:gd name="csY1" fmla="*/ 20619 h 93211"/>
                <a:gd name="csX2" fmla="*/ 319 w 101833"/>
                <a:gd name="csY2" fmla="*/ 72438 h 93211"/>
                <a:gd name="csX3" fmla="*/ 73509 w 101833"/>
                <a:gd name="csY3" fmla="*/ 1297 h 93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1833" h="93211">
                  <a:moveTo>
                    <a:pt x="73436" y="1297"/>
                  </a:moveTo>
                  <a:cubicBezTo>
                    <a:pt x="89903" y="-3533"/>
                    <a:pt x="98759" y="5615"/>
                    <a:pt x="101833" y="20619"/>
                  </a:cubicBezTo>
                  <a:cubicBezTo>
                    <a:pt x="100004" y="46529"/>
                    <a:pt x="-6561" y="132234"/>
                    <a:pt x="319" y="72438"/>
                  </a:cubicBezTo>
                  <a:cubicBezTo>
                    <a:pt x="1637" y="61020"/>
                    <a:pt x="63116" y="4371"/>
                    <a:pt x="73509" y="129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A1E97092-ABFE-9DE5-F255-98EB2B449CDF}"/>
                </a:ext>
              </a:extLst>
            </p:cNvPr>
            <p:cNvSpPr/>
            <p:nvPr/>
          </p:nvSpPr>
          <p:spPr>
            <a:xfrm>
              <a:off x="7878555" y="3214261"/>
              <a:ext cx="97472" cy="97561"/>
            </a:xfrm>
            <a:custGeom>
              <a:avLst/>
              <a:gdLst>
                <a:gd name="csX0" fmla="*/ 78949 w 97472"/>
                <a:gd name="csY0" fmla="*/ 0 h 97561"/>
                <a:gd name="csX1" fmla="*/ 95270 w 97472"/>
                <a:gd name="csY1" fmla="*/ 10686 h 97561"/>
                <a:gd name="csX2" fmla="*/ 34816 w 97472"/>
                <a:gd name="csY2" fmla="*/ 93756 h 97561"/>
                <a:gd name="csX3" fmla="*/ 197 w 97472"/>
                <a:gd name="csY3" fmla="*/ 76849 h 97561"/>
                <a:gd name="csX4" fmla="*/ 78949 w 97472"/>
                <a:gd name="csY4" fmla="*/ 0 h 97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472" h="97561">
                  <a:moveTo>
                    <a:pt x="78949" y="0"/>
                  </a:moveTo>
                  <a:lnTo>
                    <a:pt x="95270" y="10686"/>
                  </a:lnTo>
                  <a:cubicBezTo>
                    <a:pt x="110274" y="26860"/>
                    <a:pt x="44038" y="89511"/>
                    <a:pt x="34816" y="93756"/>
                  </a:cubicBezTo>
                  <a:cubicBezTo>
                    <a:pt x="18055" y="101441"/>
                    <a:pt x="-2218" y="98294"/>
                    <a:pt x="197" y="76849"/>
                  </a:cubicBezTo>
                  <a:cubicBezTo>
                    <a:pt x="1514" y="65578"/>
                    <a:pt x="66653" y="1098"/>
                    <a:pt x="78949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CB73EA05-42B3-E4CB-A0C7-F42B17D562BB}"/>
                </a:ext>
              </a:extLst>
            </p:cNvPr>
            <p:cNvSpPr/>
            <p:nvPr/>
          </p:nvSpPr>
          <p:spPr>
            <a:xfrm>
              <a:off x="7239314" y="4107922"/>
              <a:ext cx="93026" cy="93008"/>
            </a:xfrm>
            <a:custGeom>
              <a:avLst/>
              <a:gdLst>
                <a:gd name="csX0" fmla="*/ 87735 w 93026"/>
                <a:gd name="csY0" fmla="*/ 1668 h 93008"/>
                <a:gd name="csX1" fmla="*/ 91614 w 93026"/>
                <a:gd name="csY1" fmla="*/ 29333 h 93008"/>
                <a:gd name="csX2" fmla="*/ 17107 w 93026"/>
                <a:gd name="csY2" fmla="*/ 93008 h 93008"/>
                <a:gd name="csX3" fmla="*/ 87735 w 93026"/>
                <a:gd name="csY3" fmla="*/ 1668 h 93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026" h="93008">
                  <a:moveTo>
                    <a:pt x="87735" y="1668"/>
                  </a:moveTo>
                  <a:cubicBezTo>
                    <a:pt x="92126" y="4449"/>
                    <a:pt x="94834" y="22088"/>
                    <a:pt x="91614" y="29333"/>
                  </a:cubicBezTo>
                  <a:cubicBezTo>
                    <a:pt x="87076" y="39580"/>
                    <a:pt x="32257" y="91471"/>
                    <a:pt x="17107" y="93008"/>
                  </a:cubicBezTo>
                  <a:cubicBezTo>
                    <a:pt x="-40201" y="87519"/>
                    <a:pt x="62777" y="-14141"/>
                    <a:pt x="87735" y="166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CDFBB10D-CF79-0017-A24B-97A2F395A87A}"/>
                </a:ext>
              </a:extLst>
            </p:cNvPr>
            <p:cNvSpPr/>
            <p:nvPr/>
          </p:nvSpPr>
          <p:spPr>
            <a:xfrm>
              <a:off x="7838191" y="3765761"/>
              <a:ext cx="83773" cy="89875"/>
            </a:xfrm>
            <a:custGeom>
              <a:avLst/>
              <a:gdLst>
                <a:gd name="csX0" fmla="*/ 79499 w 83773"/>
                <a:gd name="csY0" fmla="*/ 5912 h 89875"/>
                <a:gd name="csX1" fmla="*/ 5943 w 83773"/>
                <a:gd name="csY1" fmla="*/ 88031 h 89875"/>
                <a:gd name="csX2" fmla="*/ 58200 w 83773"/>
                <a:gd name="csY2" fmla="*/ 1301 h 89875"/>
                <a:gd name="csX3" fmla="*/ 79499 w 83773"/>
                <a:gd name="csY3" fmla="*/ 5912 h 89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773" h="89875">
                  <a:moveTo>
                    <a:pt x="79499" y="5912"/>
                  </a:moveTo>
                  <a:cubicBezTo>
                    <a:pt x="102553" y="29040"/>
                    <a:pt x="25777" y="102376"/>
                    <a:pt x="5943" y="88031"/>
                  </a:cubicBezTo>
                  <a:cubicBezTo>
                    <a:pt x="-20113" y="70612"/>
                    <a:pt x="47295" y="6132"/>
                    <a:pt x="58200" y="1301"/>
                  </a:cubicBezTo>
                  <a:cubicBezTo>
                    <a:pt x="65154" y="-1773"/>
                    <a:pt x="74522" y="935"/>
                    <a:pt x="79499" y="59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7273BAD1-FBE8-3617-7D28-C7E75A86EFA4}"/>
                </a:ext>
              </a:extLst>
            </p:cNvPr>
            <p:cNvSpPr/>
            <p:nvPr/>
          </p:nvSpPr>
          <p:spPr>
            <a:xfrm>
              <a:off x="7513804" y="2553408"/>
              <a:ext cx="85262" cy="78450"/>
            </a:xfrm>
            <a:custGeom>
              <a:avLst/>
              <a:gdLst>
                <a:gd name="csX0" fmla="*/ 59308 w 85262"/>
                <a:gd name="csY0" fmla="*/ 829 h 78450"/>
                <a:gd name="csX1" fmla="*/ 81045 w 85262"/>
                <a:gd name="csY1" fmla="*/ 34423 h 78450"/>
                <a:gd name="csX2" fmla="*/ 9320 w 85262"/>
                <a:gd name="csY2" fmla="*/ 77605 h 78450"/>
                <a:gd name="csX3" fmla="*/ 59235 w 85262"/>
                <a:gd name="csY3" fmla="*/ 829 h 78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262" h="78450">
                  <a:moveTo>
                    <a:pt x="59308" y="829"/>
                  </a:moveTo>
                  <a:cubicBezTo>
                    <a:pt x="83534" y="-4222"/>
                    <a:pt x="90853" y="14661"/>
                    <a:pt x="81045" y="34423"/>
                  </a:cubicBezTo>
                  <a:cubicBezTo>
                    <a:pt x="76581" y="43425"/>
                    <a:pt x="24177" y="84850"/>
                    <a:pt x="9320" y="77605"/>
                  </a:cubicBezTo>
                  <a:cubicBezTo>
                    <a:pt x="-24128" y="61283"/>
                    <a:pt x="41889" y="4415"/>
                    <a:pt x="59235" y="82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3382FA60-1177-BB80-866B-3F30DC524746}"/>
                </a:ext>
              </a:extLst>
            </p:cNvPr>
            <p:cNvSpPr/>
            <p:nvPr/>
          </p:nvSpPr>
          <p:spPr>
            <a:xfrm>
              <a:off x="5674852" y="1703512"/>
              <a:ext cx="406643" cy="160963"/>
            </a:xfrm>
            <a:custGeom>
              <a:avLst/>
              <a:gdLst>
                <a:gd name="csX0" fmla="*/ 376868 w 406643"/>
                <a:gd name="csY0" fmla="*/ 1140 h 160963"/>
                <a:gd name="csX1" fmla="*/ 399045 w 406643"/>
                <a:gd name="csY1" fmla="*/ 5532 h 160963"/>
                <a:gd name="csX2" fmla="*/ 320585 w 406643"/>
                <a:gd name="csY2" fmla="*/ 117512 h 160963"/>
                <a:gd name="csX3" fmla="*/ 75986 w 406643"/>
                <a:gd name="csY3" fmla="*/ 139103 h 160963"/>
                <a:gd name="csX4" fmla="*/ 10993 w 406643"/>
                <a:gd name="csY4" fmla="*/ 37516 h 160963"/>
                <a:gd name="csX5" fmla="*/ 65227 w 406643"/>
                <a:gd name="csY5" fmla="*/ 75208 h 160963"/>
                <a:gd name="csX6" fmla="*/ 321024 w 406643"/>
                <a:gd name="csY6" fmla="*/ 60644 h 160963"/>
                <a:gd name="csX7" fmla="*/ 376722 w 406643"/>
                <a:gd name="csY7" fmla="*/ 1140 h 160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06643" h="160963">
                  <a:moveTo>
                    <a:pt x="376868" y="1140"/>
                  </a:moveTo>
                  <a:cubicBezTo>
                    <a:pt x="385431" y="-1202"/>
                    <a:pt x="392092" y="-31"/>
                    <a:pt x="399045" y="5532"/>
                  </a:cubicBezTo>
                  <a:cubicBezTo>
                    <a:pt x="432931" y="32685"/>
                    <a:pt x="343860" y="103459"/>
                    <a:pt x="320585" y="117512"/>
                  </a:cubicBezTo>
                  <a:cubicBezTo>
                    <a:pt x="247542" y="161572"/>
                    <a:pt x="155250" y="177893"/>
                    <a:pt x="75986" y="139103"/>
                  </a:cubicBezTo>
                  <a:cubicBezTo>
                    <a:pt x="53150" y="127905"/>
                    <a:pt x="-29481" y="57716"/>
                    <a:pt x="10993" y="37516"/>
                  </a:cubicBezTo>
                  <a:cubicBezTo>
                    <a:pt x="38220" y="23976"/>
                    <a:pt x="49271" y="60204"/>
                    <a:pt x="65227" y="75208"/>
                  </a:cubicBezTo>
                  <a:cubicBezTo>
                    <a:pt x="134610" y="140347"/>
                    <a:pt x="253251" y="116926"/>
                    <a:pt x="321024" y="60644"/>
                  </a:cubicBezTo>
                  <a:cubicBezTo>
                    <a:pt x="335296" y="48787"/>
                    <a:pt x="367573" y="3702"/>
                    <a:pt x="376722" y="114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ED92244B-1C45-ADB3-5FFD-40D1A1CB2CF6}"/>
                </a:ext>
              </a:extLst>
            </p:cNvPr>
            <p:cNvSpPr/>
            <p:nvPr/>
          </p:nvSpPr>
          <p:spPr>
            <a:xfrm>
              <a:off x="5774546" y="1582321"/>
              <a:ext cx="152844" cy="193224"/>
            </a:xfrm>
            <a:custGeom>
              <a:avLst/>
              <a:gdLst>
                <a:gd name="csX0" fmla="*/ 43406 w 152844"/>
                <a:gd name="csY0" fmla="*/ 150143 h 193224"/>
                <a:gd name="csX1" fmla="*/ 132478 w 152844"/>
                <a:gd name="csY1" fmla="*/ 121599 h 193224"/>
                <a:gd name="csX2" fmla="*/ 151800 w 152844"/>
                <a:gd name="csY2" fmla="*/ 152046 h 193224"/>
                <a:gd name="csX3" fmla="*/ 11715 w 152844"/>
                <a:gd name="csY3" fmla="*/ 104180 h 193224"/>
                <a:gd name="csX4" fmla="*/ 80294 w 152844"/>
                <a:gd name="csY4" fmla="*/ 6325 h 193224"/>
                <a:gd name="csX5" fmla="*/ 118279 w 152844"/>
                <a:gd name="csY5" fmla="*/ 15401 h 193224"/>
                <a:gd name="csX6" fmla="*/ 43333 w 152844"/>
                <a:gd name="csY6" fmla="*/ 150070 h 193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2844" h="193224">
                  <a:moveTo>
                    <a:pt x="43406" y="150143"/>
                  </a:moveTo>
                  <a:cubicBezTo>
                    <a:pt x="76488" y="151680"/>
                    <a:pt x="103202" y="132651"/>
                    <a:pt x="132478" y="121599"/>
                  </a:cubicBezTo>
                  <a:cubicBezTo>
                    <a:pt x="146531" y="121819"/>
                    <a:pt x="156118" y="139091"/>
                    <a:pt x="151800" y="152046"/>
                  </a:cubicBezTo>
                  <a:cubicBezTo>
                    <a:pt x="93322" y="205401"/>
                    <a:pt x="-40103" y="223113"/>
                    <a:pt x="11715" y="104180"/>
                  </a:cubicBezTo>
                  <a:cubicBezTo>
                    <a:pt x="19400" y="86541"/>
                    <a:pt x="66241" y="14523"/>
                    <a:pt x="80294" y="6325"/>
                  </a:cubicBezTo>
                  <a:cubicBezTo>
                    <a:pt x="95078" y="-2311"/>
                    <a:pt x="115205" y="-4507"/>
                    <a:pt x="118279" y="15401"/>
                  </a:cubicBezTo>
                  <a:cubicBezTo>
                    <a:pt x="122524" y="42920"/>
                    <a:pt x="43553" y="112231"/>
                    <a:pt x="43333" y="15007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97ED3284-96F9-1968-67A3-176A8FB2E461}"/>
                </a:ext>
              </a:extLst>
            </p:cNvPr>
            <p:cNvSpPr/>
            <p:nvPr/>
          </p:nvSpPr>
          <p:spPr>
            <a:xfrm>
              <a:off x="5924752" y="1576134"/>
              <a:ext cx="135266" cy="98084"/>
            </a:xfrm>
            <a:custGeom>
              <a:avLst/>
              <a:gdLst>
                <a:gd name="csX0" fmla="*/ 8767 w 135266"/>
                <a:gd name="csY0" fmla="*/ 2193 h 98084"/>
                <a:gd name="csX1" fmla="*/ 37091 w 135266"/>
                <a:gd name="csY1" fmla="*/ 3950 h 98084"/>
                <a:gd name="csX2" fmla="*/ 62634 w 135266"/>
                <a:gd name="csY2" fmla="*/ 53499 h 98084"/>
                <a:gd name="csX3" fmla="*/ 124919 w 135266"/>
                <a:gd name="csY3" fmla="*/ 2120 h 98084"/>
                <a:gd name="csX4" fmla="*/ 49241 w 135266"/>
                <a:gd name="csY4" fmla="*/ 95363 h 98084"/>
                <a:gd name="csX5" fmla="*/ 8767 w 135266"/>
                <a:gd name="csY5" fmla="*/ 2266 h 98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266" h="98084">
                  <a:moveTo>
                    <a:pt x="8767" y="2193"/>
                  </a:moveTo>
                  <a:cubicBezTo>
                    <a:pt x="13597" y="-808"/>
                    <a:pt x="31968" y="436"/>
                    <a:pt x="37091" y="3950"/>
                  </a:cubicBezTo>
                  <a:cubicBezTo>
                    <a:pt x="47850" y="11342"/>
                    <a:pt x="39946" y="51230"/>
                    <a:pt x="62634" y="53499"/>
                  </a:cubicBezTo>
                  <a:cubicBezTo>
                    <a:pt x="96667" y="56792"/>
                    <a:pt x="80493" y="-12884"/>
                    <a:pt x="124919" y="2120"/>
                  </a:cubicBezTo>
                  <a:cubicBezTo>
                    <a:pt x="154487" y="12074"/>
                    <a:pt x="118039" y="116076"/>
                    <a:pt x="49241" y="95363"/>
                  </a:cubicBezTo>
                  <a:cubicBezTo>
                    <a:pt x="16818" y="85629"/>
                    <a:pt x="-16191" y="17856"/>
                    <a:pt x="8767" y="226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C990B31C-1464-EEEB-935F-3FC7C66D5DD5}"/>
                </a:ext>
              </a:extLst>
            </p:cNvPr>
            <p:cNvSpPr/>
            <p:nvPr/>
          </p:nvSpPr>
          <p:spPr>
            <a:xfrm>
              <a:off x="5669319" y="1547975"/>
              <a:ext cx="130625" cy="94013"/>
            </a:xfrm>
            <a:custGeom>
              <a:avLst/>
              <a:gdLst>
                <a:gd name="csX0" fmla="*/ 14549 w 130625"/>
                <a:gd name="csY0" fmla="*/ 1515 h 94013"/>
                <a:gd name="csX1" fmla="*/ 53999 w 130625"/>
                <a:gd name="csY1" fmla="*/ 52528 h 94013"/>
                <a:gd name="csX2" fmla="*/ 126237 w 130625"/>
                <a:gd name="csY2" fmla="*/ 26253 h 94013"/>
                <a:gd name="csX3" fmla="*/ 13891 w 130625"/>
                <a:gd name="csY3" fmla="*/ 75290 h 94013"/>
                <a:gd name="csX4" fmla="*/ 14623 w 130625"/>
                <a:gd name="csY4" fmla="*/ 1442 h 9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625" h="94013">
                  <a:moveTo>
                    <a:pt x="14549" y="1515"/>
                  </a:moveTo>
                  <a:cubicBezTo>
                    <a:pt x="50925" y="-10196"/>
                    <a:pt x="40532" y="49747"/>
                    <a:pt x="53999" y="52528"/>
                  </a:cubicBezTo>
                  <a:cubicBezTo>
                    <a:pt x="78956" y="51064"/>
                    <a:pt x="101718" y="-3462"/>
                    <a:pt x="126237" y="26253"/>
                  </a:cubicBezTo>
                  <a:cubicBezTo>
                    <a:pt x="152658" y="58310"/>
                    <a:pt x="52754" y="127108"/>
                    <a:pt x="13891" y="75290"/>
                  </a:cubicBezTo>
                  <a:cubicBezTo>
                    <a:pt x="1448" y="58749"/>
                    <a:pt x="-10189" y="9419"/>
                    <a:pt x="14623" y="144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2B9658F9-B8B1-C859-F3FF-A1DED5F84C86}"/>
                </a:ext>
              </a:extLst>
            </p:cNvPr>
            <p:cNvSpPr/>
            <p:nvPr/>
          </p:nvSpPr>
          <p:spPr>
            <a:xfrm>
              <a:off x="7404996" y="1921344"/>
              <a:ext cx="38517" cy="51474"/>
            </a:xfrm>
            <a:custGeom>
              <a:avLst/>
              <a:gdLst>
                <a:gd name="csX0" fmla="*/ 31179 w 38517"/>
                <a:gd name="csY0" fmla="*/ 51475 h 51474"/>
                <a:gd name="csX1" fmla="*/ 0 w 38517"/>
                <a:gd name="csY1" fmla="*/ 46864 h 51474"/>
                <a:gd name="csX2" fmla="*/ 2855 w 38517"/>
                <a:gd name="csY2" fmla="*/ 3096 h 51474"/>
                <a:gd name="csX3" fmla="*/ 31252 w 38517"/>
                <a:gd name="csY3" fmla="*/ 51475 h 51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517" h="51474">
                  <a:moveTo>
                    <a:pt x="31179" y="51475"/>
                  </a:moveTo>
                  <a:lnTo>
                    <a:pt x="0" y="46864"/>
                  </a:lnTo>
                  <a:lnTo>
                    <a:pt x="2855" y="3096"/>
                  </a:lnTo>
                  <a:cubicBezTo>
                    <a:pt x="43914" y="-10297"/>
                    <a:pt x="43548" y="22345"/>
                    <a:pt x="31252" y="5147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7C729722-AD22-218D-1527-D9A4CD316555}"/>
                </a:ext>
              </a:extLst>
            </p:cNvPr>
            <p:cNvSpPr/>
            <p:nvPr/>
          </p:nvSpPr>
          <p:spPr>
            <a:xfrm>
              <a:off x="4404891" y="1985682"/>
              <a:ext cx="47829" cy="52348"/>
            </a:xfrm>
            <a:custGeom>
              <a:avLst/>
              <a:gdLst>
                <a:gd name="csX0" fmla="*/ 22165 w 47829"/>
                <a:gd name="csY0" fmla="*/ 238 h 52348"/>
                <a:gd name="csX1" fmla="*/ 37242 w 47829"/>
                <a:gd name="csY1" fmla="*/ 50446 h 52348"/>
                <a:gd name="csX2" fmla="*/ 22165 w 47829"/>
                <a:gd name="csY2" fmla="*/ 238 h 52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29" h="52348">
                  <a:moveTo>
                    <a:pt x="22165" y="238"/>
                  </a:moveTo>
                  <a:cubicBezTo>
                    <a:pt x="51002" y="-3788"/>
                    <a:pt x="54808" y="44518"/>
                    <a:pt x="37242" y="50446"/>
                  </a:cubicBezTo>
                  <a:cubicBezTo>
                    <a:pt x="-1475" y="63474"/>
                    <a:pt x="-15601" y="5508"/>
                    <a:pt x="22165" y="23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037B0703-AB4D-F2AC-D607-93FC77BC2611}"/>
                </a:ext>
              </a:extLst>
            </p:cNvPr>
            <p:cNvSpPr/>
            <p:nvPr/>
          </p:nvSpPr>
          <p:spPr>
            <a:xfrm>
              <a:off x="5824317" y="2587248"/>
              <a:ext cx="40302" cy="44188"/>
            </a:xfrm>
            <a:custGeom>
              <a:avLst/>
              <a:gdLst>
                <a:gd name="csX0" fmla="*/ 5931 w 40302"/>
                <a:gd name="csY0" fmla="*/ 39886 h 44188"/>
                <a:gd name="csX1" fmla="*/ 14861 w 40302"/>
                <a:gd name="csY1" fmla="*/ 1462 h 44188"/>
                <a:gd name="csX2" fmla="*/ 5931 w 40302"/>
                <a:gd name="csY2" fmla="*/ 39886 h 44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02" h="44188">
                  <a:moveTo>
                    <a:pt x="5931" y="39886"/>
                  </a:moveTo>
                  <a:cubicBezTo>
                    <a:pt x="-3656" y="33812"/>
                    <a:pt x="-2266" y="6512"/>
                    <a:pt x="14861" y="1462"/>
                  </a:cubicBezTo>
                  <a:cubicBezTo>
                    <a:pt x="57310" y="-11127"/>
                    <a:pt x="41282" y="62356"/>
                    <a:pt x="5931" y="398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9163008B-D800-649D-96C3-17D25E1BB2A4}"/>
                </a:ext>
              </a:extLst>
            </p:cNvPr>
            <p:cNvSpPr/>
            <p:nvPr/>
          </p:nvSpPr>
          <p:spPr>
            <a:xfrm>
              <a:off x="5738202" y="2397900"/>
              <a:ext cx="39918" cy="40564"/>
            </a:xfrm>
            <a:custGeom>
              <a:avLst/>
              <a:gdLst>
                <a:gd name="csX0" fmla="*/ 14831 w 39918"/>
                <a:gd name="csY0" fmla="*/ 1322 h 40564"/>
                <a:gd name="csX1" fmla="*/ 24053 w 39918"/>
                <a:gd name="csY1" fmla="*/ 39966 h 40564"/>
                <a:gd name="csX2" fmla="*/ 14831 w 39918"/>
                <a:gd name="csY2" fmla="*/ 1322 h 40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918" h="40564">
                  <a:moveTo>
                    <a:pt x="14831" y="1322"/>
                  </a:moveTo>
                  <a:cubicBezTo>
                    <a:pt x="47766" y="-7974"/>
                    <a:pt x="45497" y="34623"/>
                    <a:pt x="24053" y="39966"/>
                  </a:cubicBezTo>
                  <a:cubicBezTo>
                    <a:pt x="1144" y="45674"/>
                    <a:pt x="-11737" y="8860"/>
                    <a:pt x="14831" y="132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2307C414-A9D4-260B-010C-23FAA4049DE1}"/>
                </a:ext>
              </a:extLst>
            </p:cNvPr>
            <p:cNvSpPr/>
            <p:nvPr/>
          </p:nvSpPr>
          <p:spPr>
            <a:xfrm>
              <a:off x="5887239" y="2409763"/>
              <a:ext cx="39555" cy="41102"/>
            </a:xfrm>
            <a:custGeom>
              <a:avLst/>
              <a:gdLst>
                <a:gd name="csX0" fmla="*/ 15027 w 39555"/>
                <a:gd name="csY0" fmla="*/ 656 h 41102"/>
                <a:gd name="csX1" fmla="*/ 11002 w 39555"/>
                <a:gd name="csY1" fmla="*/ 37398 h 41102"/>
                <a:gd name="csX2" fmla="*/ 15027 w 39555"/>
                <a:gd name="csY2" fmla="*/ 656 h 41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555" h="41102">
                  <a:moveTo>
                    <a:pt x="15027" y="656"/>
                  </a:moveTo>
                  <a:cubicBezTo>
                    <a:pt x="45986" y="-7102"/>
                    <a:pt x="50817" y="56866"/>
                    <a:pt x="11002" y="37398"/>
                  </a:cubicBezTo>
                  <a:cubicBezTo>
                    <a:pt x="-6052" y="29054"/>
                    <a:pt x="-2173" y="4975"/>
                    <a:pt x="15027" y="65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25130F55-6736-CECA-9CC5-36449EDD17B3}"/>
                </a:ext>
              </a:extLst>
            </p:cNvPr>
            <p:cNvSpPr/>
            <p:nvPr/>
          </p:nvSpPr>
          <p:spPr>
            <a:xfrm>
              <a:off x="5895758" y="2634526"/>
              <a:ext cx="42433" cy="41914"/>
            </a:xfrm>
            <a:custGeom>
              <a:avLst/>
              <a:gdLst>
                <a:gd name="csX0" fmla="*/ 35565 w 42433"/>
                <a:gd name="csY0" fmla="*/ 6294 h 41914"/>
                <a:gd name="csX1" fmla="*/ 5045 w 42433"/>
                <a:gd name="csY1" fmla="*/ 33960 h 41914"/>
                <a:gd name="csX2" fmla="*/ 35565 w 42433"/>
                <a:gd name="csY2" fmla="*/ 6294 h 41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433" h="41914">
                  <a:moveTo>
                    <a:pt x="35565" y="6294"/>
                  </a:moveTo>
                  <a:cubicBezTo>
                    <a:pt x="57814" y="28544"/>
                    <a:pt x="20195" y="55624"/>
                    <a:pt x="5045" y="33960"/>
                  </a:cubicBezTo>
                  <a:cubicBezTo>
                    <a:pt x="-12082" y="9442"/>
                    <a:pt x="18512" y="-10686"/>
                    <a:pt x="35565" y="629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6FE8EB18-CF62-E53A-608E-5307B1B8BF47}"/>
                </a:ext>
              </a:extLst>
            </p:cNvPr>
            <p:cNvSpPr/>
            <p:nvPr/>
          </p:nvSpPr>
          <p:spPr>
            <a:xfrm>
              <a:off x="5806007" y="2480754"/>
              <a:ext cx="41371" cy="39494"/>
            </a:xfrm>
            <a:custGeom>
              <a:avLst/>
              <a:gdLst>
                <a:gd name="csX0" fmla="*/ 20508 w 41371"/>
                <a:gd name="csY0" fmla="*/ 0 h 39494"/>
                <a:gd name="csX1" fmla="*/ 31194 w 41371"/>
                <a:gd name="csY1" fmla="*/ 37327 h 39494"/>
                <a:gd name="csX2" fmla="*/ 20508 w 41371"/>
                <a:gd name="csY2" fmla="*/ 0 h 39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371" h="39494">
                  <a:moveTo>
                    <a:pt x="20508" y="0"/>
                  </a:moveTo>
                  <a:cubicBezTo>
                    <a:pt x="41294" y="73"/>
                    <a:pt x="49564" y="31252"/>
                    <a:pt x="31194" y="37327"/>
                  </a:cubicBezTo>
                  <a:cubicBezTo>
                    <a:pt x="-8329" y="50428"/>
                    <a:pt x="-8475" y="-146"/>
                    <a:pt x="20508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9FBCBDA8-F1E1-9113-BA2E-8B429C82262D}"/>
                </a:ext>
              </a:extLst>
            </p:cNvPr>
            <p:cNvSpPr/>
            <p:nvPr/>
          </p:nvSpPr>
          <p:spPr>
            <a:xfrm>
              <a:off x="5899893" y="2508765"/>
              <a:ext cx="41665" cy="40402"/>
            </a:xfrm>
            <a:custGeom>
              <a:avLst/>
              <a:gdLst>
                <a:gd name="csX0" fmla="*/ 37870 w 41665"/>
                <a:gd name="csY0" fmla="*/ 5071 h 40402"/>
                <a:gd name="csX1" fmla="*/ 104 w 41665"/>
                <a:gd name="csY1" fmla="*/ 19490 h 40402"/>
                <a:gd name="csX2" fmla="*/ 37870 w 41665"/>
                <a:gd name="csY2" fmla="*/ 5071 h 40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665" h="40402">
                  <a:moveTo>
                    <a:pt x="37870" y="5071"/>
                  </a:moveTo>
                  <a:cubicBezTo>
                    <a:pt x="57046" y="35811"/>
                    <a:pt x="-2823" y="59012"/>
                    <a:pt x="104" y="19490"/>
                  </a:cubicBezTo>
                  <a:cubicBezTo>
                    <a:pt x="1714" y="-2394"/>
                    <a:pt x="32308" y="-3711"/>
                    <a:pt x="37870" y="507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82E9F371-6D36-C372-20B3-2B30B86E282E}"/>
                </a:ext>
              </a:extLst>
            </p:cNvPr>
            <p:cNvSpPr/>
            <p:nvPr/>
          </p:nvSpPr>
          <p:spPr>
            <a:xfrm>
              <a:off x="5977840" y="2434381"/>
              <a:ext cx="42010" cy="40780"/>
            </a:xfrm>
            <a:custGeom>
              <a:avLst/>
              <a:gdLst>
                <a:gd name="csX0" fmla="*/ 7423 w 42010"/>
                <a:gd name="csY0" fmla="*/ 37737 h 40780"/>
                <a:gd name="csX1" fmla="*/ 38309 w 42010"/>
                <a:gd name="csY1" fmla="*/ 9705 h 40780"/>
                <a:gd name="csX2" fmla="*/ 7423 w 42010"/>
                <a:gd name="csY2" fmla="*/ 37737 h 40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010" h="40780">
                  <a:moveTo>
                    <a:pt x="7423" y="37737"/>
                  </a:moveTo>
                  <a:cubicBezTo>
                    <a:pt x="-15705" y="23026"/>
                    <a:pt x="21037" y="-18765"/>
                    <a:pt x="38309" y="9705"/>
                  </a:cubicBezTo>
                  <a:cubicBezTo>
                    <a:pt x="52435" y="32980"/>
                    <a:pt x="22647" y="47398"/>
                    <a:pt x="7423" y="3773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8EB57C47-F5D1-BE7C-5134-727EBD3213C4}"/>
                </a:ext>
              </a:extLst>
            </p:cNvPr>
            <p:cNvSpPr/>
            <p:nvPr/>
          </p:nvSpPr>
          <p:spPr>
            <a:xfrm>
              <a:off x="7046252" y="2817939"/>
              <a:ext cx="109771" cy="103796"/>
            </a:xfrm>
            <a:custGeom>
              <a:avLst/>
              <a:gdLst>
                <a:gd name="csX0" fmla="*/ 84722 w 109771"/>
                <a:gd name="csY0" fmla="*/ 73 h 103796"/>
                <a:gd name="csX1" fmla="*/ 106606 w 109771"/>
                <a:gd name="csY1" fmla="*/ 10905 h 103796"/>
                <a:gd name="csX2" fmla="*/ 106606 w 109771"/>
                <a:gd name="csY2" fmla="*/ 33667 h 103796"/>
                <a:gd name="csX3" fmla="*/ 34734 w 109771"/>
                <a:gd name="csY3" fmla="*/ 99684 h 103796"/>
                <a:gd name="csX4" fmla="*/ 6775 w 109771"/>
                <a:gd name="csY4" fmla="*/ 65944 h 103796"/>
                <a:gd name="csX5" fmla="*/ 84795 w 109771"/>
                <a:gd name="csY5" fmla="*/ 0 h 10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9771" h="103796">
                  <a:moveTo>
                    <a:pt x="84722" y="73"/>
                  </a:moveTo>
                  <a:lnTo>
                    <a:pt x="106606" y="10905"/>
                  </a:lnTo>
                  <a:cubicBezTo>
                    <a:pt x="111290" y="18810"/>
                    <a:pt x="110338" y="25689"/>
                    <a:pt x="106606" y="33667"/>
                  </a:cubicBezTo>
                  <a:cubicBezTo>
                    <a:pt x="104556" y="38058"/>
                    <a:pt x="39125" y="97635"/>
                    <a:pt x="34734" y="99684"/>
                  </a:cubicBezTo>
                  <a:cubicBezTo>
                    <a:pt x="5677" y="113078"/>
                    <a:pt x="-9766" y="91633"/>
                    <a:pt x="6775" y="65944"/>
                  </a:cubicBezTo>
                  <a:cubicBezTo>
                    <a:pt x="10215" y="60601"/>
                    <a:pt x="79892" y="1317"/>
                    <a:pt x="84795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93466060-1626-D3FD-7C51-F7EDED1FD32F}"/>
                </a:ext>
              </a:extLst>
            </p:cNvPr>
            <p:cNvSpPr/>
            <p:nvPr/>
          </p:nvSpPr>
          <p:spPr>
            <a:xfrm>
              <a:off x="3796050" y="1362296"/>
              <a:ext cx="40561" cy="43014"/>
            </a:xfrm>
            <a:custGeom>
              <a:avLst/>
              <a:gdLst>
                <a:gd name="csX0" fmla="*/ 34585 w 40561"/>
                <a:gd name="csY0" fmla="*/ 3708 h 43014"/>
                <a:gd name="csX1" fmla="*/ 12408 w 40561"/>
                <a:gd name="csY1" fmla="*/ 40449 h 43014"/>
                <a:gd name="csX2" fmla="*/ 34585 w 40561"/>
                <a:gd name="csY2" fmla="*/ 3708 h 43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561" h="43014">
                  <a:moveTo>
                    <a:pt x="34585" y="3708"/>
                  </a:moveTo>
                  <a:cubicBezTo>
                    <a:pt x="48052" y="12198"/>
                    <a:pt x="37951" y="53623"/>
                    <a:pt x="12408" y="40449"/>
                  </a:cubicBezTo>
                  <a:cubicBezTo>
                    <a:pt x="-15989" y="25811"/>
                    <a:pt x="9920" y="-11881"/>
                    <a:pt x="34585" y="37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836A3E21-051D-8B1E-AE64-8C62A23DE253}"/>
                </a:ext>
              </a:extLst>
            </p:cNvPr>
            <p:cNvSpPr/>
            <p:nvPr/>
          </p:nvSpPr>
          <p:spPr>
            <a:xfrm>
              <a:off x="4027321" y="1542679"/>
              <a:ext cx="39918" cy="40564"/>
            </a:xfrm>
            <a:custGeom>
              <a:avLst/>
              <a:gdLst>
                <a:gd name="csX0" fmla="*/ 14831 w 39918"/>
                <a:gd name="csY0" fmla="*/ 1322 h 40564"/>
                <a:gd name="csX1" fmla="*/ 24053 w 39918"/>
                <a:gd name="csY1" fmla="*/ 39966 h 40564"/>
                <a:gd name="csX2" fmla="*/ 14831 w 39918"/>
                <a:gd name="csY2" fmla="*/ 1322 h 40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918" h="40564">
                  <a:moveTo>
                    <a:pt x="14831" y="1322"/>
                  </a:moveTo>
                  <a:cubicBezTo>
                    <a:pt x="47766" y="-7973"/>
                    <a:pt x="45497" y="34623"/>
                    <a:pt x="24053" y="39966"/>
                  </a:cubicBezTo>
                  <a:cubicBezTo>
                    <a:pt x="1144" y="45675"/>
                    <a:pt x="-11737" y="8860"/>
                    <a:pt x="14831" y="132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CB987BAF-B86D-C136-C8BC-A74F47197DF7}"/>
                </a:ext>
              </a:extLst>
            </p:cNvPr>
            <p:cNvSpPr/>
            <p:nvPr/>
          </p:nvSpPr>
          <p:spPr>
            <a:xfrm>
              <a:off x="3935607" y="1548872"/>
              <a:ext cx="38606" cy="40173"/>
            </a:xfrm>
            <a:custGeom>
              <a:avLst/>
              <a:gdLst>
                <a:gd name="csX0" fmla="*/ 14692 w 38606"/>
                <a:gd name="csY0" fmla="*/ 618 h 40173"/>
                <a:gd name="csX1" fmla="*/ 23914 w 38606"/>
                <a:gd name="csY1" fmla="*/ 39555 h 40173"/>
                <a:gd name="csX2" fmla="*/ 14692 w 38606"/>
                <a:gd name="csY2" fmla="*/ 618 h 40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606" h="40173">
                  <a:moveTo>
                    <a:pt x="14692" y="618"/>
                  </a:moveTo>
                  <a:cubicBezTo>
                    <a:pt x="38552" y="-5310"/>
                    <a:pt x="49531" y="33188"/>
                    <a:pt x="23914" y="39555"/>
                  </a:cubicBezTo>
                  <a:cubicBezTo>
                    <a:pt x="54" y="45484"/>
                    <a:pt x="-10924" y="6986"/>
                    <a:pt x="14692" y="61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C6BD2C7B-E39C-E733-BB78-DBF26897BC09}"/>
                </a:ext>
              </a:extLst>
            </p:cNvPr>
            <p:cNvSpPr/>
            <p:nvPr/>
          </p:nvSpPr>
          <p:spPr>
            <a:xfrm>
              <a:off x="3840257" y="1536804"/>
              <a:ext cx="35778" cy="41012"/>
            </a:xfrm>
            <a:custGeom>
              <a:avLst/>
              <a:gdLst>
                <a:gd name="csX0" fmla="*/ 12041 w 35778"/>
                <a:gd name="csY0" fmla="*/ 903 h 41012"/>
                <a:gd name="csX1" fmla="*/ 16945 w 35778"/>
                <a:gd name="csY1" fmla="*/ 41011 h 41012"/>
                <a:gd name="csX2" fmla="*/ 12041 w 35778"/>
                <a:gd name="csY2" fmla="*/ 903 h 4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778" h="41012">
                  <a:moveTo>
                    <a:pt x="12041" y="903"/>
                  </a:moveTo>
                  <a:cubicBezTo>
                    <a:pt x="38682" y="-7148"/>
                    <a:pt x="46367" y="41304"/>
                    <a:pt x="16945" y="41011"/>
                  </a:cubicBezTo>
                  <a:cubicBezTo>
                    <a:pt x="-3329" y="40791"/>
                    <a:pt x="-5963" y="6319"/>
                    <a:pt x="12041" y="9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99193EC8-7C98-B49B-A4F6-9330E23EC72C}"/>
                </a:ext>
              </a:extLst>
            </p:cNvPr>
            <p:cNvSpPr/>
            <p:nvPr/>
          </p:nvSpPr>
          <p:spPr>
            <a:xfrm>
              <a:off x="3863239" y="1433533"/>
              <a:ext cx="35778" cy="41012"/>
            </a:xfrm>
            <a:custGeom>
              <a:avLst/>
              <a:gdLst>
                <a:gd name="csX0" fmla="*/ 12041 w 35778"/>
                <a:gd name="csY0" fmla="*/ 903 h 41012"/>
                <a:gd name="csX1" fmla="*/ 16945 w 35778"/>
                <a:gd name="csY1" fmla="*/ 41011 h 41012"/>
                <a:gd name="csX2" fmla="*/ 12041 w 35778"/>
                <a:gd name="csY2" fmla="*/ 903 h 4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778" h="41012">
                  <a:moveTo>
                    <a:pt x="12041" y="903"/>
                  </a:moveTo>
                  <a:cubicBezTo>
                    <a:pt x="38682" y="-7148"/>
                    <a:pt x="46367" y="41303"/>
                    <a:pt x="16945" y="41011"/>
                  </a:cubicBezTo>
                  <a:cubicBezTo>
                    <a:pt x="-3329" y="40791"/>
                    <a:pt x="-5963" y="6319"/>
                    <a:pt x="12041" y="9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9C195E64-AA2F-905B-7D8F-E6B360252F7E}"/>
                </a:ext>
              </a:extLst>
            </p:cNvPr>
            <p:cNvSpPr/>
            <p:nvPr/>
          </p:nvSpPr>
          <p:spPr>
            <a:xfrm>
              <a:off x="2911453" y="2380555"/>
              <a:ext cx="120574" cy="375174"/>
            </a:xfrm>
            <a:custGeom>
              <a:avLst/>
              <a:gdLst>
                <a:gd name="csX0" fmla="*/ 34099 w 120574"/>
                <a:gd name="csY0" fmla="*/ 1393 h 375174"/>
                <a:gd name="csX1" fmla="*/ 58178 w 120574"/>
                <a:gd name="csY1" fmla="*/ 10030 h 375174"/>
                <a:gd name="csX2" fmla="*/ 41637 w 120574"/>
                <a:gd name="csY2" fmla="*/ 129548 h 375174"/>
                <a:gd name="csX3" fmla="*/ 65863 w 120574"/>
                <a:gd name="csY3" fmla="*/ 237430 h 375174"/>
                <a:gd name="csX4" fmla="*/ 119292 w 120574"/>
                <a:gd name="csY4" fmla="*/ 362072 h 375174"/>
                <a:gd name="csX5" fmla="*/ 55836 w 120574"/>
                <a:gd name="csY5" fmla="*/ 322110 h 375174"/>
                <a:gd name="csX6" fmla="*/ 2115 w 120574"/>
                <a:gd name="csY6" fmla="*/ 78755 h 375174"/>
                <a:gd name="csX7" fmla="*/ 34099 w 120574"/>
                <a:gd name="csY7" fmla="*/ 1467 h 375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0574" h="375174">
                  <a:moveTo>
                    <a:pt x="34099" y="1393"/>
                  </a:moveTo>
                  <a:cubicBezTo>
                    <a:pt x="43321" y="-1315"/>
                    <a:pt x="54665" y="-875"/>
                    <a:pt x="58178" y="10030"/>
                  </a:cubicBezTo>
                  <a:cubicBezTo>
                    <a:pt x="61838" y="21301"/>
                    <a:pt x="40393" y="100419"/>
                    <a:pt x="41637" y="129548"/>
                  </a:cubicBezTo>
                  <a:cubicBezTo>
                    <a:pt x="42808" y="157507"/>
                    <a:pt x="56056" y="210496"/>
                    <a:pt x="65863" y="237430"/>
                  </a:cubicBezTo>
                  <a:cubicBezTo>
                    <a:pt x="76110" y="265754"/>
                    <a:pt x="129465" y="341359"/>
                    <a:pt x="119292" y="362072"/>
                  </a:cubicBezTo>
                  <a:cubicBezTo>
                    <a:pt x="99311" y="402765"/>
                    <a:pt x="64546" y="337041"/>
                    <a:pt x="55836" y="322110"/>
                  </a:cubicBezTo>
                  <a:cubicBezTo>
                    <a:pt x="12801" y="248116"/>
                    <a:pt x="-6814" y="164753"/>
                    <a:pt x="2115" y="78755"/>
                  </a:cubicBezTo>
                  <a:cubicBezTo>
                    <a:pt x="4018" y="60457"/>
                    <a:pt x="14484" y="7102"/>
                    <a:pt x="34099" y="146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9D7FBC42-CDB6-FADA-59F2-CAE17A22F704}"/>
                </a:ext>
              </a:extLst>
            </p:cNvPr>
            <p:cNvSpPr/>
            <p:nvPr/>
          </p:nvSpPr>
          <p:spPr>
            <a:xfrm>
              <a:off x="3068676" y="2834594"/>
              <a:ext cx="38606" cy="40173"/>
            </a:xfrm>
            <a:custGeom>
              <a:avLst/>
              <a:gdLst>
                <a:gd name="csX0" fmla="*/ 14692 w 38606"/>
                <a:gd name="csY0" fmla="*/ 618 h 40173"/>
                <a:gd name="csX1" fmla="*/ 23914 w 38606"/>
                <a:gd name="csY1" fmla="*/ 39555 h 40173"/>
                <a:gd name="csX2" fmla="*/ 14692 w 38606"/>
                <a:gd name="csY2" fmla="*/ 618 h 40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606" h="40173">
                  <a:moveTo>
                    <a:pt x="14692" y="618"/>
                  </a:moveTo>
                  <a:cubicBezTo>
                    <a:pt x="38552" y="-5310"/>
                    <a:pt x="49531" y="33188"/>
                    <a:pt x="23914" y="39555"/>
                  </a:cubicBezTo>
                  <a:cubicBezTo>
                    <a:pt x="54" y="45484"/>
                    <a:pt x="-10924" y="6986"/>
                    <a:pt x="14692" y="61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02BE4080-24D7-E39D-59C5-56FA36FADCDA}"/>
                </a:ext>
              </a:extLst>
            </p:cNvPr>
            <p:cNvSpPr/>
            <p:nvPr/>
          </p:nvSpPr>
          <p:spPr>
            <a:xfrm>
              <a:off x="3028872" y="2773332"/>
              <a:ext cx="40361" cy="39200"/>
            </a:xfrm>
            <a:custGeom>
              <a:avLst/>
              <a:gdLst>
                <a:gd name="csX0" fmla="*/ 6045 w 40361"/>
                <a:gd name="csY0" fmla="*/ 5159 h 39200"/>
                <a:gd name="csX1" fmla="*/ 33564 w 40361"/>
                <a:gd name="csY1" fmla="*/ 35752 h 39200"/>
                <a:gd name="csX2" fmla="*/ 6045 w 40361"/>
                <a:gd name="csY2" fmla="*/ 5159 h 39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61" h="39200">
                  <a:moveTo>
                    <a:pt x="6045" y="5159"/>
                  </a:moveTo>
                  <a:cubicBezTo>
                    <a:pt x="23538" y="-12919"/>
                    <a:pt x="53984" y="21187"/>
                    <a:pt x="33564" y="35752"/>
                  </a:cubicBezTo>
                  <a:cubicBezTo>
                    <a:pt x="16072" y="48194"/>
                    <a:pt x="-12545" y="24407"/>
                    <a:pt x="6045" y="51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AB4D7875-5AE7-EA28-78F1-12010682DB41}"/>
                </a:ext>
              </a:extLst>
            </p:cNvPr>
            <p:cNvSpPr/>
            <p:nvPr/>
          </p:nvSpPr>
          <p:spPr>
            <a:xfrm>
              <a:off x="8763183" y="1480387"/>
              <a:ext cx="233247" cy="316214"/>
            </a:xfrm>
            <a:custGeom>
              <a:avLst/>
              <a:gdLst>
                <a:gd name="csX0" fmla="*/ 205217 w 233247"/>
                <a:gd name="csY0" fmla="*/ 598 h 316214"/>
                <a:gd name="csX1" fmla="*/ 233248 w 233247"/>
                <a:gd name="csY1" fmla="*/ 19700 h 316214"/>
                <a:gd name="csX2" fmla="*/ 169427 w 233247"/>
                <a:gd name="csY2" fmla="*/ 68591 h 316214"/>
                <a:gd name="csX3" fmla="*/ 73548 w 233247"/>
                <a:gd name="csY3" fmla="*/ 202382 h 316214"/>
                <a:gd name="csX4" fmla="*/ 39589 w 233247"/>
                <a:gd name="csY4" fmla="*/ 306164 h 316214"/>
                <a:gd name="csX5" fmla="*/ 5263 w 233247"/>
                <a:gd name="csY5" fmla="*/ 312825 h 316214"/>
                <a:gd name="csX6" fmla="*/ 14265 w 233247"/>
                <a:gd name="csY6" fmla="*/ 229242 h 316214"/>
                <a:gd name="csX7" fmla="*/ 120390 w 233247"/>
                <a:gd name="csY7" fmla="*/ 54099 h 316214"/>
                <a:gd name="csX8" fmla="*/ 205217 w 233247"/>
                <a:gd name="csY8" fmla="*/ 598 h 31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3247" h="316214">
                  <a:moveTo>
                    <a:pt x="205217" y="598"/>
                  </a:moveTo>
                  <a:cubicBezTo>
                    <a:pt x="222928" y="-1744"/>
                    <a:pt x="229149" y="2427"/>
                    <a:pt x="233248" y="19700"/>
                  </a:cubicBezTo>
                  <a:cubicBezTo>
                    <a:pt x="233175" y="37412"/>
                    <a:pt x="185602" y="56002"/>
                    <a:pt x="169427" y="68591"/>
                  </a:cubicBezTo>
                  <a:cubicBezTo>
                    <a:pt x="129026" y="100136"/>
                    <a:pt x="93456" y="155247"/>
                    <a:pt x="73548" y="202382"/>
                  </a:cubicBezTo>
                  <a:cubicBezTo>
                    <a:pt x="62716" y="227998"/>
                    <a:pt x="49981" y="291892"/>
                    <a:pt x="39589" y="306164"/>
                  </a:cubicBezTo>
                  <a:cubicBezTo>
                    <a:pt x="30659" y="318387"/>
                    <a:pt x="18583" y="317948"/>
                    <a:pt x="5263" y="312825"/>
                  </a:cubicBezTo>
                  <a:cubicBezTo>
                    <a:pt x="-8936" y="302798"/>
                    <a:pt x="9580" y="245198"/>
                    <a:pt x="14265" y="229242"/>
                  </a:cubicBezTo>
                  <a:cubicBezTo>
                    <a:pt x="31830" y="169885"/>
                    <a:pt x="74427" y="95817"/>
                    <a:pt x="120390" y="54099"/>
                  </a:cubicBezTo>
                  <a:cubicBezTo>
                    <a:pt x="135906" y="40047"/>
                    <a:pt x="186407" y="3159"/>
                    <a:pt x="205217" y="59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32DA6A66-E5EC-685C-4F5E-F24688A7261E}"/>
                </a:ext>
              </a:extLst>
            </p:cNvPr>
            <p:cNvSpPr/>
            <p:nvPr/>
          </p:nvSpPr>
          <p:spPr>
            <a:xfrm>
              <a:off x="8729466" y="1897552"/>
              <a:ext cx="41157" cy="38366"/>
            </a:xfrm>
            <a:custGeom>
              <a:avLst/>
              <a:gdLst>
                <a:gd name="csX0" fmla="*/ 5751 w 41157"/>
                <a:gd name="csY0" fmla="*/ 35086 h 38366"/>
                <a:gd name="csX1" fmla="*/ 34003 w 41157"/>
                <a:gd name="csY1" fmla="*/ 3907 h 38366"/>
                <a:gd name="csX2" fmla="*/ 5751 w 41157"/>
                <a:gd name="csY2" fmla="*/ 35086 h 38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157" h="38366">
                  <a:moveTo>
                    <a:pt x="5751" y="35086"/>
                  </a:moveTo>
                  <a:cubicBezTo>
                    <a:pt x="-10936" y="24693"/>
                    <a:pt x="11826" y="-11902"/>
                    <a:pt x="34003" y="3907"/>
                  </a:cubicBezTo>
                  <a:cubicBezTo>
                    <a:pt x="54349" y="18471"/>
                    <a:pt x="26977" y="48260"/>
                    <a:pt x="5751" y="350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10BC089A-3344-3120-B47F-88DAAFA2568A}"/>
                </a:ext>
              </a:extLst>
            </p:cNvPr>
            <p:cNvSpPr/>
            <p:nvPr/>
          </p:nvSpPr>
          <p:spPr>
            <a:xfrm>
              <a:off x="8746665" y="1827524"/>
              <a:ext cx="41157" cy="38398"/>
            </a:xfrm>
            <a:custGeom>
              <a:avLst/>
              <a:gdLst>
                <a:gd name="csX0" fmla="*/ 5752 w 41157"/>
                <a:gd name="csY0" fmla="*/ 3307 h 38398"/>
                <a:gd name="csX1" fmla="*/ 34003 w 41157"/>
                <a:gd name="csY1" fmla="*/ 34486 h 38398"/>
                <a:gd name="csX2" fmla="*/ 5752 w 41157"/>
                <a:gd name="csY2" fmla="*/ 3307 h 38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157" h="38398">
                  <a:moveTo>
                    <a:pt x="5752" y="3307"/>
                  </a:moveTo>
                  <a:cubicBezTo>
                    <a:pt x="26976" y="-9940"/>
                    <a:pt x="54350" y="19921"/>
                    <a:pt x="34003" y="34486"/>
                  </a:cubicBezTo>
                  <a:cubicBezTo>
                    <a:pt x="11826" y="50295"/>
                    <a:pt x="-10936" y="13773"/>
                    <a:pt x="5752" y="330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D66EB54B-88FB-0E81-D63A-521E88939911}"/>
                </a:ext>
              </a:extLst>
            </p:cNvPr>
            <p:cNvSpPr/>
            <p:nvPr/>
          </p:nvSpPr>
          <p:spPr>
            <a:xfrm>
              <a:off x="8649128" y="5525908"/>
              <a:ext cx="230683" cy="315537"/>
            </a:xfrm>
            <a:custGeom>
              <a:avLst/>
              <a:gdLst>
                <a:gd name="csX0" fmla="*/ 195288 w 230683"/>
                <a:gd name="csY0" fmla="*/ 1584 h 315537"/>
                <a:gd name="csX1" fmla="*/ 204510 w 230683"/>
                <a:gd name="csY1" fmla="*/ 122640 h 315537"/>
                <a:gd name="csX2" fmla="*/ 148300 w 230683"/>
                <a:gd name="csY2" fmla="*/ 221446 h 315537"/>
                <a:gd name="csX3" fmla="*/ 10704 w 230683"/>
                <a:gd name="csY3" fmla="*/ 313519 h 315537"/>
                <a:gd name="csX4" fmla="*/ 79576 w 230683"/>
                <a:gd name="csY4" fmla="*/ 233083 h 315537"/>
                <a:gd name="csX5" fmla="*/ 195215 w 230683"/>
                <a:gd name="csY5" fmla="*/ 1511 h 315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0683" h="315537">
                  <a:moveTo>
                    <a:pt x="195288" y="1584"/>
                  </a:moveTo>
                  <a:cubicBezTo>
                    <a:pt x="261305" y="-14078"/>
                    <a:pt x="217099" y="90802"/>
                    <a:pt x="204510" y="122640"/>
                  </a:cubicBezTo>
                  <a:cubicBezTo>
                    <a:pt x="191922" y="154404"/>
                    <a:pt x="169672" y="194805"/>
                    <a:pt x="148300" y="221446"/>
                  </a:cubicBezTo>
                  <a:cubicBezTo>
                    <a:pt x="128320" y="246403"/>
                    <a:pt x="43200" y="329474"/>
                    <a:pt x="10704" y="313519"/>
                  </a:cubicBezTo>
                  <a:cubicBezTo>
                    <a:pt x="-31160" y="292952"/>
                    <a:pt x="62083" y="249331"/>
                    <a:pt x="79576" y="233083"/>
                  </a:cubicBezTo>
                  <a:cubicBezTo>
                    <a:pt x="144714" y="172701"/>
                    <a:pt x="169452" y="83044"/>
                    <a:pt x="195215" y="151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9F0C40D6-6713-0235-3497-F501B276D00A}"/>
                </a:ext>
              </a:extLst>
            </p:cNvPr>
            <p:cNvSpPr/>
            <p:nvPr/>
          </p:nvSpPr>
          <p:spPr>
            <a:xfrm>
              <a:off x="8870922" y="5385930"/>
              <a:ext cx="43031" cy="39430"/>
            </a:xfrm>
            <a:custGeom>
              <a:avLst/>
              <a:gdLst>
                <a:gd name="csX0" fmla="*/ 7820 w 43031"/>
                <a:gd name="csY0" fmla="*/ 36389 h 39430"/>
                <a:gd name="csX1" fmla="*/ 38999 w 43031"/>
                <a:gd name="csY1" fmla="*/ 8138 h 39430"/>
                <a:gd name="csX2" fmla="*/ 7820 w 43031"/>
                <a:gd name="csY2" fmla="*/ 36389 h 39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031" h="39430">
                  <a:moveTo>
                    <a:pt x="7820" y="36389"/>
                  </a:moveTo>
                  <a:cubicBezTo>
                    <a:pt x="-16333" y="21092"/>
                    <a:pt x="21580" y="-16454"/>
                    <a:pt x="38999" y="8138"/>
                  </a:cubicBezTo>
                  <a:cubicBezTo>
                    <a:pt x="53856" y="29143"/>
                    <a:pt x="24068" y="46709"/>
                    <a:pt x="7820" y="3638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2B28954F-92FD-2693-7D46-9AFEDBFF6FA2}"/>
                </a:ext>
              </a:extLst>
            </p:cNvPr>
            <p:cNvSpPr/>
            <p:nvPr/>
          </p:nvSpPr>
          <p:spPr>
            <a:xfrm>
              <a:off x="8855336" y="5455098"/>
              <a:ext cx="41123" cy="40555"/>
            </a:xfrm>
            <a:custGeom>
              <a:avLst/>
              <a:gdLst>
                <a:gd name="csX0" fmla="*/ 6792 w 41123"/>
                <a:gd name="csY0" fmla="*/ 35653 h 40555"/>
                <a:gd name="csX1" fmla="*/ 37385 w 41123"/>
                <a:gd name="csY1" fmla="*/ 7841 h 40555"/>
                <a:gd name="csX2" fmla="*/ 6792 w 41123"/>
                <a:gd name="csY2" fmla="*/ 35653 h 40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123" h="40555">
                  <a:moveTo>
                    <a:pt x="6792" y="35653"/>
                  </a:moveTo>
                  <a:cubicBezTo>
                    <a:pt x="-15165" y="12745"/>
                    <a:pt x="21796" y="-13384"/>
                    <a:pt x="37385" y="7841"/>
                  </a:cubicBezTo>
                  <a:cubicBezTo>
                    <a:pt x="51657" y="27309"/>
                    <a:pt x="21503" y="50950"/>
                    <a:pt x="6792" y="3565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313" cap="flat">
              <a:noFill/>
              <a:prstDash val="solid"/>
              <a:miter/>
            </a:ln>
          </p:spPr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DFADB8F2-D6C3-2695-AE65-A8FFE33125A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76033854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Telescope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3171713-DE9A-0CFA-758E-2163CEA2540B}"/>
              </a:ext>
            </a:extLst>
          </p:cNvPr>
          <p:cNvGrpSpPr/>
          <p:nvPr userDrawn="1"/>
        </p:nvGrpSpPr>
        <p:grpSpPr>
          <a:xfrm>
            <a:off x="3016621" y="633585"/>
            <a:ext cx="6156641" cy="5590869"/>
            <a:chOff x="3016621" y="633585"/>
            <a:chExt cx="6156641" cy="559086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8C91590-01BF-FB13-605F-AB83569D9098}"/>
                </a:ext>
              </a:extLst>
            </p:cNvPr>
            <p:cNvSpPr/>
            <p:nvPr/>
          </p:nvSpPr>
          <p:spPr>
            <a:xfrm>
              <a:off x="3016621" y="863002"/>
              <a:ext cx="6156641" cy="5361452"/>
            </a:xfrm>
            <a:custGeom>
              <a:avLst/>
              <a:gdLst>
                <a:gd name="csX0" fmla="*/ 4125729 w 6156641"/>
                <a:gd name="csY0" fmla="*/ 2877025 h 5361452"/>
                <a:gd name="csX1" fmla="*/ 4037071 w 6156641"/>
                <a:gd name="csY1" fmla="*/ 2872355 h 5361452"/>
                <a:gd name="csX2" fmla="*/ 3844801 w 6156641"/>
                <a:gd name="csY2" fmla="*/ 2865288 h 5361452"/>
                <a:gd name="csX3" fmla="*/ 3425175 w 6156641"/>
                <a:gd name="csY3" fmla="*/ 2811084 h 5361452"/>
                <a:gd name="csX4" fmla="*/ 3126768 w 6156641"/>
                <a:gd name="csY4" fmla="*/ 2730755 h 5361452"/>
                <a:gd name="csX5" fmla="*/ 3101212 w 6156641"/>
                <a:gd name="csY5" fmla="*/ 2724887 h 5361452"/>
                <a:gd name="csX6" fmla="*/ 3110929 w 6156641"/>
                <a:gd name="csY6" fmla="*/ 2912551 h 5361452"/>
                <a:gd name="csX7" fmla="*/ 3181351 w 6156641"/>
                <a:gd name="csY7" fmla="*/ 3577073 h 5361452"/>
                <a:gd name="csX8" fmla="*/ 3347939 w 6156641"/>
                <a:gd name="csY8" fmla="*/ 4721736 h 5361452"/>
                <a:gd name="csX9" fmla="*/ 3355196 w 6156641"/>
                <a:gd name="csY9" fmla="*/ 4763509 h 5361452"/>
                <a:gd name="csX10" fmla="*/ 3343458 w 6156641"/>
                <a:gd name="csY10" fmla="*/ 4812981 h 5361452"/>
                <a:gd name="csX11" fmla="*/ 3290138 w 6156641"/>
                <a:gd name="csY11" fmla="*/ 4828315 h 5361452"/>
                <a:gd name="csX12" fmla="*/ 3247229 w 6156641"/>
                <a:gd name="csY12" fmla="*/ 4799036 h 5361452"/>
                <a:gd name="csX13" fmla="*/ 3138189 w 6156641"/>
                <a:gd name="csY13" fmla="*/ 4721988 h 5361452"/>
                <a:gd name="csX14" fmla="*/ 2931153 w 6156641"/>
                <a:gd name="csY14" fmla="*/ 4648034 h 5361452"/>
                <a:gd name="csX15" fmla="*/ 2916072 w 6156641"/>
                <a:gd name="csY15" fmla="*/ 4647970 h 5361452"/>
                <a:gd name="csX16" fmla="*/ 2921877 w 6156641"/>
                <a:gd name="csY16" fmla="*/ 4673716 h 5361452"/>
                <a:gd name="csX17" fmla="*/ 2999618 w 6156641"/>
                <a:gd name="csY17" fmla="*/ 4845668 h 5361452"/>
                <a:gd name="csX18" fmla="*/ 3186651 w 6156641"/>
                <a:gd name="csY18" fmla="*/ 5036234 h 5361452"/>
                <a:gd name="csX19" fmla="*/ 3257325 w 6156641"/>
                <a:gd name="csY19" fmla="*/ 5076809 h 5361452"/>
                <a:gd name="csX20" fmla="*/ 3374252 w 6156641"/>
                <a:gd name="csY20" fmla="*/ 5170073 h 5361452"/>
                <a:gd name="csX21" fmla="*/ 3389523 w 6156641"/>
                <a:gd name="csY21" fmla="*/ 5217210 h 5361452"/>
                <a:gd name="csX22" fmla="*/ 3359486 w 6156641"/>
                <a:gd name="csY22" fmla="*/ 5245101 h 5361452"/>
                <a:gd name="csX23" fmla="*/ 3333426 w 6156641"/>
                <a:gd name="csY23" fmla="*/ 5245353 h 5361452"/>
                <a:gd name="csX24" fmla="*/ 2834355 w 6156641"/>
                <a:gd name="csY24" fmla="*/ 5243460 h 5361452"/>
                <a:gd name="csX25" fmla="*/ 2799081 w 6156641"/>
                <a:gd name="csY25" fmla="*/ 5243460 h 5361452"/>
                <a:gd name="csX26" fmla="*/ 2832210 w 6156641"/>
                <a:gd name="csY26" fmla="*/ 5294320 h 5361452"/>
                <a:gd name="csX27" fmla="*/ 2831074 w 6156641"/>
                <a:gd name="csY27" fmla="*/ 5355655 h 5361452"/>
                <a:gd name="csX28" fmla="*/ 2797504 w 6156641"/>
                <a:gd name="csY28" fmla="*/ 5355655 h 5361452"/>
                <a:gd name="csX29" fmla="*/ 2164721 w 6156641"/>
                <a:gd name="csY29" fmla="*/ 5350796 h 5361452"/>
                <a:gd name="csX30" fmla="*/ 1376014 w 6156641"/>
                <a:gd name="csY30" fmla="*/ 5359062 h 5361452"/>
                <a:gd name="csX31" fmla="*/ 1163993 w 6156641"/>
                <a:gd name="csY31" fmla="*/ 5361397 h 5361452"/>
                <a:gd name="csX32" fmla="*/ 1131811 w 6156641"/>
                <a:gd name="csY32" fmla="*/ 5361397 h 5361452"/>
                <a:gd name="csX33" fmla="*/ 1125501 w 6156641"/>
                <a:gd name="csY33" fmla="*/ 5311799 h 5361452"/>
                <a:gd name="csX34" fmla="*/ 1122157 w 6156641"/>
                <a:gd name="csY34" fmla="*/ 5129246 h 5361452"/>
                <a:gd name="csX35" fmla="*/ 1121021 w 6156641"/>
                <a:gd name="csY35" fmla="*/ 5096686 h 5361452"/>
                <a:gd name="csX36" fmla="*/ 1101712 w 6156641"/>
                <a:gd name="csY36" fmla="*/ 5074726 h 5361452"/>
                <a:gd name="csX37" fmla="*/ 1066438 w 6156641"/>
                <a:gd name="csY37" fmla="*/ 5029230 h 5361452"/>
                <a:gd name="csX38" fmla="*/ 1067448 w 6156641"/>
                <a:gd name="csY38" fmla="*/ 4915143 h 5361452"/>
                <a:gd name="csX39" fmla="*/ 1057983 w 6156641"/>
                <a:gd name="csY39" fmla="*/ 4478417 h 5361452"/>
                <a:gd name="csX40" fmla="*/ 1049527 w 6156641"/>
                <a:gd name="csY40" fmla="*/ 4451977 h 5361452"/>
                <a:gd name="csX41" fmla="*/ 1035518 w 6156641"/>
                <a:gd name="csY41" fmla="*/ 4482518 h 5361452"/>
                <a:gd name="csX42" fmla="*/ 744115 w 6156641"/>
                <a:gd name="csY42" fmla="*/ 4958935 h 5361452"/>
                <a:gd name="csX43" fmla="*/ 692624 w 6156641"/>
                <a:gd name="csY43" fmla="*/ 5008217 h 5361452"/>
                <a:gd name="csX44" fmla="*/ 654006 w 6156641"/>
                <a:gd name="csY44" fmla="*/ 5008533 h 5361452"/>
                <a:gd name="csX45" fmla="*/ 600117 w 6156641"/>
                <a:gd name="csY45" fmla="*/ 4971555 h 5361452"/>
                <a:gd name="csX46" fmla="*/ 601379 w 6156641"/>
                <a:gd name="csY46" fmla="*/ 5045510 h 5361452"/>
                <a:gd name="csX47" fmla="*/ 646876 w 6156641"/>
                <a:gd name="csY47" fmla="*/ 5124450 h 5361452"/>
                <a:gd name="csX48" fmla="*/ 690542 w 6156641"/>
                <a:gd name="csY48" fmla="*/ 5207807 h 5361452"/>
                <a:gd name="csX49" fmla="*/ 696978 w 6156641"/>
                <a:gd name="csY49" fmla="*/ 5316658 h 5361452"/>
                <a:gd name="csX50" fmla="*/ 641449 w 6156641"/>
                <a:gd name="csY50" fmla="*/ 5336030 h 5361452"/>
                <a:gd name="csX51" fmla="*/ 418511 w 6156641"/>
                <a:gd name="csY51" fmla="*/ 5160544 h 5361452"/>
                <a:gd name="csX52" fmla="*/ 31572 w 6156641"/>
                <a:gd name="csY52" fmla="*/ 4855953 h 5361452"/>
                <a:gd name="csX53" fmla="*/ 18763 w 6156641"/>
                <a:gd name="csY53" fmla="*/ 4845857 h 5361452"/>
                <a:gd name="csX54" fmla="*/ 16680 w 6156641"/>
                <a:gd name="csY54" fmla="*/ 4789507 h 5361452"/>
                <a:gd name="csX55" fmla="*/ 100227 w 6156641"/>
                <a:gd name="csY55" fmla="*/ 4712081 h 5361452"/>
                <a:gd name="csX56" fmla="*/ 447979 w 6156641"/>
                <a:gd name="csY56" fmla="*/ 4243048 h 5361452"/>
                <a:gd name="csX57" fmla="*/ 661452 w 6156641"/>
                <a:gd name="csY57" fmla="*/ 3625473 h 5361452"/>
                <a:gd name="csX58" fmla="*/ 721651 w 6156641"/>
                <a:gd name="csY58" fmla="*/ 3369911 h 5361452"/>
                <a:gd name="csX59" fmla="*/ 690858 w 6156641"/>
                <a:gd name="csY59" fmla="*/ 3286933 h 5361452"/>
                <a:gd name="csX60" fmla="*/ 752255 w 6156641"/>
                <a:gd name="csY60" fmla="*/ 2960319 h 5361452"/>
                <a:gd name="csX61" fmla="*/ 818323 w 6156641"/>
                <a:gd name="csY61" fmla="*/ 2574958 h 5361452"/>
                <a:gd name="csX62" fmla="*/ 942507 w 6156641"/>
                <a:gd name="csY62" fmla="*/ 2012344 h 5361452"/>
                <a:gd name="csX63" fmla="*/ 1014442 w 6156641"/>
                <a:gd name="csY63" fmla="*/ 1838120 h 5361452"/>
                <a:gd name="csX64" fmla="*/ 1217756 w 6156641"/>
                <a:gd name="csY64" fmla="*/ 1642253 h 5361452"/>
                <a:gd name="csX65" fmla="*/ 1123293 w 6156641"/>
                <a:gd name="csY65" fmla="*/ 1479767 h 5361452"/>
                <a:gd name="csX66" fmla="*/ 1109221 w 6156641"/>
                <a:gd name="csY66" fmla="*/ 1481092 h 5361452"/>
                <a:gd name="csX67" fmla="*/ 935250 w 6156641"/>
                <a:gd name="csY67" fmla="*/ 1372242 h 5361452"/>
                <a:gd name="csX68" fmla="*/ 951088 w 6156641"/>
                <a:gd name="csY68" fmla="*/ 1235753 h 5361452"/>
                <a:gd name="csX69" fmla="*/ 956768 w 6156641"/>
                <a:gd name="csY69" fmla="*/ 1222375 h 5361452"/>
                <a:gd name="csX70" fmla="*/ 950457 w 6156641"/>
                <a:gd name="csY70" fmla="*/ 1216759 h 5361452"/>
                <a:gd name="csX71" fmla="*/ 814032 w 6156641"/>
                <a:gd name="csY71" fmla="*/ 1075727 h 5361452"/>
                <a:gd name="csX72" fmla="*/ 852902 w 6156641"/>
                <a:gd name="csY72" fmla="*/ 851590 h 5361452"/>
                <a:gd name="csX73" fmla="*/ 921178 w 6156641"/>
                <a:gd name="csY73" fmla="*/ 781232 h 5361452"/>
                <a:gd name="csX74" fmla="*/ 921557 w 6156641"/>
                <a:gd name="csY74" fmla="*/ 735105 h 5361452"/>
                <a:gd name="csX75" fmla="*/ 1019680 w 6156641"/>
                <a:gd name="csY75" fmla="*/ 611741 h 5361452"/>
                <a:gd name="csX76" fmla="*/ 1058803 w 6156641"/>
                <a:gd name="csY76" fmla="*/ 576972 h 5361452"/>
                <a:gd name="csX77" fmla="*/ 1330897 w 6156641"/>
                <a:gd name="csY77" fmla="*/ 423636 h 5361452"/>
                <a:gd name="csX78" fmla="*/ 1465997 w 6156641"/>
                <a:gd name="csY78" fmla="*/ 520244 h 5361452"/>
                <a:gd name="csX79" fmla="*/ 1470982 w 6156641"/>
                <a:gd name="csY79" fmla="*/ 528574 h 5361452"/>
                <a:gd name="csX80" fmla="*/ 1474579 w 6156641"/>
                <a:gd name="csY80" fmla="*/ 531224 h 5361452"/>
                <a:gd name="csX81" fmla="*/ 1596050 w 6156641"/>
                <a:gd name="csY81" fmla="*/ 480238 h 5361452"/>
                <a:gd name="csX82" fmla="*/ 1702439 w 6156641"/>
                <a:gd name="csY82" fmla="*/ 486485 h 5361452"/>
                <a:gd name="csX83" fmla="*/ 1803843 w 6156641"/>
                <a:gd name="csY83" fmla="*/ 745959 h 5361452"/>
                <a:gd name="csX84" fmla="*/ 1875590 w 6156641"/>
                <a:gd name="csY84" fmla="*/ 875443 h 5361452"/>
                <a:gd name="csX85" fmla="*/ 1794189 w 6156641"/>
                <a:gd name="csY85" fmla="*/ 991297 h 5361452"/>
                <a:gd name="csX86" fmla="*/ 1839559 w 6156641"/>
                <a:gd name="csY86" fmla="*/ 1135611 h 5361452"/>
                <a:gd name="csX87" fmla="*/ 1908970 w 6156641"/>
                <a:gd name="csY87" fmla="*/ 1154730 h 5361452"/>
                <a:gd name="csX88" fmla="*/ 1954845 w 6156641"/>
                <a:gd name="csY88" fmla="*/ 1171200 h 5361452"/>
                <a:gd name="csX89" fmla="*/ 1979581 w 6156641"/>
                <a:gd name="csY89" fmla="*/ 1269512 h 5361452"/>
                <a:gd name="csX90" fmla="*/ 1923294 w 6156641"/>
                <a:gd name="csY90" fmla="*/ 1312232 h 5361452"/>
                <a:gd name="csX91" fmla="*/ 1845806 w 6156641"/>
                <a:gd name="csY91" fmla="*/ 1338356 h 5361452"/>
                <a:gd name="csX92" fmla="*/ 1842714 w 6156641"/>
                <a:gd name="csY92" fmla="*/ 1343026 h 5361452"/>
                <a:gd name="csX93" fmla="*/ 1798732 w 6156641"/>
                <a:gd name="csY93" fmla="*/ 1379498 h 5361452"/>
                <a:gd name="csX94" fmla="*/ 1701871 w 6156641"/>
                <a:gd name="csY94" fmla="*/ 1363407 h 5361452"/>
                <a:gd name="csX95" fmla="*/ 1838297 w 6156641"/>
                <a:gd name="csY95" fmla="*/ 1410544 h 5361452"/>
                <a:gd name="csX96" fmla="*/ 1844670 w 6156641"/>
                <a:gd name="csY96" fmla="*/ 1455473 h 5361452"/>
                <a:gd name="csX97" fmla="*/ 1973082 w 6156641"/>
                <a:gd name="csY97" fmla="*/ 1386187 h 5361452"/>
                <a:gd name="csX98" fmla="*/ 2099600 w 6156641"/>
                <a:gd name="csY98" fmla="*/ 1312043 h 5361452"/>
                <a:gd name="csX99" fmla="*/ 2221765 w 6156641"/>
                <a:gd name="csY99" fmla="*/ 1236952 h 5361452"/>
                <a:gd name="csX100" fmla="*/ 2339765 w 6156641"/>
                <a:gd name="csY100" fmla="*/ 1156939 h 5361452"/>
                <a:gd name="csX101" fmla="*/ 2336168 w 6156641"/>
                <a:gd name="csY101" fmla="*/ 1150061 h 5361452"/>
                <a:gd name="csX102" fmla="*/ 2311685 w 6156641"/>
                <a:gd name="csY102" fmla="*/ 1150124 h 5361452"/>
                <a:gd name="csX103" fmla="*/ 2116890 w 6156641"/>
                <a:gd name="csY103" fmla="*/ 961703 h 5361452"/>
                <a:gd name="csX104" fmla="*/ 2290356 w 6156641"/>
                <a:gd name="csY104" fmla="*/ 732896 h 5361452"/>
                <a:gd name="csX105" fmla="*/ 2527050 w 6156641"/>
                <a:gd name="csY105" fmla="*/ 917153 h 5361452"/>
                <a:gd name="csX106" fmla="*/ 2524779 w 6156641"/>
                <a:gd name="csY106" fmla="*/ 952301 h 5361452"/>
                <a:gd name="csX107" fmla="*/ 2543520 w 6156641"/>
                <a:gd name="csY107" fmla="*/ 946495 h 5361452"/>
                <a:gd name="csX108" fmla="*/ 2706133 w 6156641"/>
                <a:gd name="csY108" fmla="*/ 902829 h 5361452"/>
                <a:gd name="csX109" fmla="*/ 2759390 w 6156641"/>
                <a:gd name="csY109" fmla="*/ 881690 h 5361452"/>
                <a:gd name="csX110" fmla="*/ 2924590 w 6156641"/>
                <a:gd name="csY110" fmla="*/ 748987 h 5361452"/>
                <a:gd name="csX111" fmla="*/ 2937021 w 6156641"/>
                <a:gd name="csY111" fmla="*/ 738449 h 5361452"/>
                <a:gd name="csX112" fmla="*/ 3004919 w 6156641"/>
                <a:gd name="csY112" fmla="*/ 742046 h 5361452"/>
                <a:gd name="csX113" fmla="*/ 3021010 w 6156641"/>
                <a:gd name="csY113" fmla="*/ 756560 h 5361452"/>
                <a:gd name="csX114" fmla="*/ 3087140 w 6156641"/>
                <a:gd name="csY114" fmla="*/ 703554 h 5361452"/>
                <a:gd name="csX115" fmla="*/ 3408138 w 6156641"/>
                <a:gd name="csY115" fmla="*/ 441872 h 5361452"/>
                <a:gd name="csX116" fmla="*/ 3506639 w 6156641"/>
                <a:gd name="csY116" fmla="*/ 378960 h 5361452"/>
                <a:gd name="csX117" fmla="*/ 3559771 w 6156641"/>
                <a:gd name="csY117" fmla="*/ 367601 h 5361452"/>
                <a:gd name="csX118" fmla="*/ 3603185 w 6156641"/>
                <a:gd name="csY118" fmla="*/ 438591 h 5361452"/>
                <a:gd name="csX119" fmla="*/ 3555038 w 6156641"/>
                <a:gd name="csY119" fmla="*/ 507498 h 5361452"/>
                <a:gd name="csX120" fmla="*/ 3500834 w 6156641"/>
                <a:gd name="csY120" fmla="*/ 571483 h 5361452"/>
                <a:gd name="csX121" fmla="*/ 3547024 w 6156641"/>
                <a:gd name="csY121" fmla="*/ 651748 h 5361452"/>
                <a:gd name="csX122" fmla="*/ 3607602 w 6156641"/>
                <a:gd name="csY122" fmla="*/ 690051 h 5361452"/>
                <a:gd name="csX123" fmla="*/ 3608990 w 6156641"/>
                <a:gd name="csY123" fmla="*/ 758389 h 5361452"/>
                <a:gd name="csX124" fmla="*/ 3663384 w 6156641"/>
                <a:gd name="csY124" fmla="*/ 816569 h 5361452"/>
                <a:gd name="csX125" fmla="*/ 3722699 w 6156641"/>
                <a:gd name="csY125" fmla="*/ 794799 h 5361452"/>
                <a:gd name="csX126" fmla="*/ 5807575 w 6156641"/>
                <a:gd name="csY126" fmla="*/ 8743 h 5361452"/>
                <a:gd name="csX127" fmla="*/ 5926648 w 6156641"/>
                <a:gd name="csY127" fmla="*/ 34741 h 5361452"/>
                <a:gd name="csX128" fmla="*/ 5985963 w 6156641"/>
                <a:gd name="csY128" fmla="*/ 116015 h 5361452"/>
                <a:gd name="csX129" fmla="*/ 6085412 w 6156641"/>
                <a:gd name="csY129" fmla="*/ 359840 h 5361452"/>
                <a:gd name="csX130" fmla="*/ 6156275 w 6156641"/>
                <a:gd name="csY130" fmla="*/ 756560 h 5361452"/>
                <a:gd name="csX131" fmla="*/ 6148008 w 6156641"/>
                <a:gd name="csY131" fmla="*/ 912357 h 5361452"/>
                <a:gd name="csX132" fmla="*/ 6015937 w 6156641"/>
                <a:gd name="csY132" fmla="*/ 1030610 h 5361452"/>
                <a:gd name="csX133" fmla="*/ 5334755 w 6156641"/>
                <a:gd name="csY133" fmla="*/ 1098255 h 5361452"/>
                <a:gd name="csX134" fmla="*/ 4744377 w 6156641"/>
                <a:gd name="csY134" fmla="*/ 1156750 h 5361452"/>
                <a:gd name="csX135" fmla="*/ 4564348 w 6156641"/>
                <a:gd name="csY135" fmla="*/ 1175365 h 5361452"/>
                <a:gd name="csX136" fmla="*/ 4556397 w 6156641"/>
                <a:gd name="csY136" fmla="*/ 1213857 h 5361452"/>
                <a:gd name="csX137" fmla="*/ 4492034 w 6156641"/>
                <a:gd name="csY137" fmla="*/ 1345676 h 5361452"/>
                <a:gd name="csX138" fmla="*/ 4480549 w 6156641"/>
                <a:gd name="csY138" fmla="*/ 1378173 h 5361452"/>
                <a:gd name="csX139" fmla="*/ 4427228 w 6156641"/>
                <a:gd name="csY139" fmla="*/ 1669829 h 5361452"/>
                <a:gd name="csX140" fmla="*/ 4298312 w 6156641"/>
                <a:gd name="csY140" fmla="*/ 2378333 h 5361452"/>
                <a:gd name="csX141" fmla="*/ 4296356 w 6156641"/>
                <a:gd name="csY141" fmla="*/ 2395055 h 5361452"/>
                <a:gd name="csX142" fmla="*/ 4330367 w 6156641"/>
                <a:gd name="csY142" fmla="*/ 2400797 h 5361452"/>
                <a:gd name="csX143" fmla="*/ 4387222 w 6156641"/>
                <a:gd name="csY143" fmla="*/ 2422315 h 5361452"/>
                <a:gd name="csX144" fmla="*/ 4389872 w 6156641"/>
                <a:gd name="csY144" fmla="*/ 2528325 h 5361452"/>
                <a:gd name="csX145" fmla="*/ 4391828 w 6156641"/>
                <a:gd name="csY145" fmla="*/ 2639447 h 5361452"/>
                <a:gd name="csX146" fmla="*/ 4408298 w 6156641"/>
                <a:gd name="csY146" fmla="*/ 2698132 h 5361452"/>
                <a:gd name="csX147" fmla="*/ 4372709 w 6156641"/>
                <a:gd name="csY147" fmla="*/ 2751137 h 5361452"/>
                <a:gd name="csX148" fmla="*/ 4372961 w 6156641"/>
                <a:gd name="csY148" fmla="*/ 2752210 h 5361452"/>
                <a:gd name="csX149" fmla="*/ 4347784 w 6156641"/>
                <a:gd name="csY149" fmla="*/ 2847998 h 5361452"/>
                <a:gd name="csX150" fmla="*/ 4249913 w 6156641"/>
                <a:gd name="csY150" fmla="*/ 2870336 h 5361452"/>
                <a:gd name="csX151" fmla="*/ 4208455 w 6156641"/>
                <a:gd name="csY151" fmla="*/ 2873302 h 5361452"/>
                <a:gd name="csX152" fmla="*/ 3773748 w 6156641"/>
                <a:gd name="csY152" fmla="*/ 5254376 h 5361452"/>
                <a:gd name="csX153" fmla="*/ 3802018 w 6156641"/>
                <a:gd name="csY153" fmla="*/ 5256648 h 5361452"/>
                <a:gd name="csX154" fmla="*/ 3971635 w 6156641"/>
                <a:gd name="csY154" fmla="*/ 5257658 h 5361452"/>
                <a:gd name="csX155" fmla="*/ 3997570 w 6156641"/>
                <a:gd name="csY155" fmla="*/ 5259488 h 5361452"/>
                <a:gd name="csX156" fmla="*/ 4017825 w 6156641"/>
                <a:gd name="csY156" fmla="*/ 5285359 h 5361452"/>
                <a:gd name="csX157" fmla="*/ 3998011 w 6156641"/>
                <a:gd name="csY157" fmla="*/ 5308265 h 5361452"/>
                <a:gd name="csX158" fmla="*/ 3975358 w 6156641"/>
                <a:gd name="csY158" fmla="*/ 5310032 h 5361452"/>
                <a:gd name="csX159" fmla="*/ 3525254 w 6156641"/>
                <a:gd name="csY159" fmla="*/ 5306372 h 5361452"/>
                <a:gd name="csX160" fmla="*/ 3515473 w 6156641"/>
                <a:gd name="csY160" fmla="*/ 5305993 h 5361452"/>
                <a:gd name="csX161" fmla="*/ 3484806 w 6156641"/>
                <a:gd name="csY161" fmla="*/ 5279806 h 5361452"/>
                <a:gd name="csX162" fmla="*/ 3516609 w 6156641"/>
                <a:gd name="csY162" fmla="*/ 5254061 h 5361452"/>
                <a:gd name="csX163" fmla="*/ 3647040 w 6156641"/>
                <a:gd name="csY163" fmla="*/ 5255638 h 5361452"/>
                <a:gd name="csX164" fmla="*/ 3701813 w 6156641"/>
                <a:gd name="csY164" fmla="*/ 5255638 h 5361452"/>
                <a:gd name="csX165" fmla="*/ 4125603 w 6156641"/>
                <a:gd name="csY165" fmla="*/ 2877340 h 5361452"/>
                <a:gd name="csX166" fmla="*/ 4363811 w 6156641"/>
                <a:gd name="csY166" fmla="*/ 2483019 h 5361452"/>
                <a:gd name="csX167" fmla="*/ 4339833 w 6156641"/>
                <a:gd name="csY167" fmla="*/ 2453045 h 5361452"/>
                <a:gd name="csX168" fmla="*/ 4298059 w 6156641"/>
                <a:gd name="csY168" fmla="*/ 2446861 h 5361452"/>
                <a:gd name="csX169" fmla="*/ 4171036 w 6156641"/>
                <a:gd name="csY169" fmla="*/ 2449007 h 5361452"/>
                <a:gd name="csX170" fmla="*/ 3855023 w 6156641"/>
                <a:gd name="csY170" fmla="*/ 2448439 h 5361452"/>
                <a:gd name="csX171" fmla="*/ 3402332 w 6156641"/>
                <a:gd name="csY171" fmla="*/ 2374989 h 5361452"/>
                <a:gd name="csX172" fmla="*/ 2917018 w 6156641"/>
                <a:gd name="csY172" fmla="*/ 2144794 h 5361452"/>
                <a:gd name="csX173" fmla="*/ 2770685 w 6156641"/>
                <a:gd name="csY173" fmla="*/ 2006286 h 5361452"/>
                <a:gd name="csX174" fmla="*/ 2625804 w 6156641"/>
                <a:gd name="csY174" fmla="*/ 1821651 h 5361452"/>
                <a:gd name="csX175" fmla="*/ 2550335 w 6156641"/>
                <a:gd name="csY175" fmla="*/ 1750599 h 5361452"/>
                <a:gd name="csX176" fmla="*/ 2417064 w 6156641"/>
                <a:gd name="csY176" fmla="*/ 1729018 h 5361452"/>
                <a:gd name="csX177" fmla="*/ 2283731 w 6156641"/>
                <a:gd name="csY177" fmla="*/ 1940850 h 5361452"/>
                <a:gd name="csX178" fmla="*/ 2302661 w 6156641"/>
                <a:gd name="csY178" fmla="*/ 2013164 h 5361452"/>
                <a:gd name="csX179" fmla="*/ 2392202 w 6156641"/>
                <a:gd name="csY179" fmla="*/ 2171360 h 5361452"/>
                <a:gd name="csX180" fmla="*/ 2890137 w 6156641"/>
                <a:gd name="csY180" fmla="*/ 2577418 h 5361452"/>
                <a:gd name="csX181" fmla="*/ 3438679 w 6156641"/>
                <a:gd name="csY181" fmla="*/ 2759593 h 5361452"/>
                <a:gd name="csX182" fmla="*/ 3679538 w 6156641"/>
                <a:gd name="csY182" fmla="*/ 2799536 h 5361452"/>
                <a:gd name="csX183" fmla="*/ 3900519 w 6156641"/>
                <a:gd name="csY183" fmla="*/ 2814049 h 5361452"/>
                <a:gd name="csX184" fmla="*/ 4235905 w 6156641"/>
                <a:gd name="csY184" fmla="*/ 2818467 h 5361452"/>
                <a:gd name="csX185" fmla="*/ 4319072 w 6156641"/>
                <a:gd name="csY185" fmla="*/ 2804079 h 5361452"/>
                <a:gd name="csX186" fmla="*/ 4336930 w 6156641"/>
                <a:gd name="csY186" fmla="*/ 2791396 h 5361452"/>
                <a:gd name="csX187" fmla="*/ 4269348 w 6156641"/>
                <a:gd name="csY187" fmla="*/ 2763947 h 5361452"/>
                <a:gd name="csX188" fmla="*/ 4242593 w 6156641"/>
                <a:gd name="csY188" fmla="*/ 2736687 h 5361452"/>
                <a:gd name="csX189" fmla="*/ 4270484 w 6156641"/>
                <a:gd name="csY189" fmla="*/ 2710058 h 5361452"/>
                <a:gd name="csX190" fmla="*/ 4315917 w 6156641"/>
                <a:gd name="csY190" fmla="*/ 2706083 h 5361452"/>
                <a:gd name="csX191" fmla="*/ 4357690 w 6156641"/>
                <a:gd name="csY191" fmla="*/ 2683429 h 5361452"/>
                <a:gd name="csX192" fmla="*/ 4308219 w 6156641"/>
                <a:gd name="csY192" fmla="*/ 2662164 h 5361452"/>
                <a:gd name="csX193" fmla="*/ 4283293 w 6156641"/>
                <a:gd name="csY193" fmla="*/ 2656232 h 5361452"/>
                <a:gd name="csX194" fmla="*/ 4266509 w 6156641"/>
                <a:gd name="csY194" fmla="*/ 2631938 h 5361452"/>
                <a:gd name="csX195" fmla="*/ 4285691 w 6156641"/>
                <a:gd name="csY195" fmla="*/ 2609726 h 5361452"/>
                <a:gd name="csX196" fmla="*/ 4320776 w 6156641"/>
                <a:gd name="csY196" fmla="*/ 2604173 h 5361452"/>
                <a:gd name="csX197" fmla="*/ 4366335 w 6156641"/>
                <a:gd name="csY197" fmla="*/ 2588398 h 5361452"/>
                <a:gd name="csX198" fmla="*/ 4328096 w 6156641"/>
                <a:gd name="csY198" fmla="*/ 2557605 h 5361452"/>
                <a:gd name="csX199" fmla="*/ 4286638 w 6156641"/>
                <a:gd name="csY199" fmla="*/ 2549275 h 5361452"/>
                <a:gd name="csX200" fmla="*/ 4267329 w 6156641"/>
                <a:gd name="csY200" fmla="*/ 2526874 h 5361452"/>
                <a:gd name="csX201" fmla="*/ 4284871 w 6156641"/>
                <a:gd name="csY201" fmla="*/ 2501697 h 5361452"/>
                <a:gd name="csX202" fmla="*/ 4306767 w 6156641"/>
                <a:gd name="csY202" fmla="*/ 2497090 h 5361452"/>
                <a:gd name="csX203" fmla="*/ 4363748 w 6156641"/>
                <a:gd name="csY203" fmla="*/ 2483082 h 5361452"/>
                <a:gd name="csX204" fmla="*/ 1833816 w 6156641"/>
                <a:gd name="csY204" fmla="*/ 3325551 h 5361452"/>
                <a:gd name="csX205" fmla="*/ 1812677 w 6156641"/>
                <a:gd name="csY205" fmla="*/ 2696996 h 5361452"/>
                <a:gd name="csX206" fmla="*/ 1783587 w 6156641"/>
                <a:gd name="csY206" fmla="*/ 2716431 h 5361452"/>
                <a:gd name="csX207" fmla="*/ 1531560 w 6156641"/>
                <a:gd name="csY207" fmla="*/ 2834999 h 5361452"/>
                <a:gd name="csX208" fmla="*/ 1107770 w 6156641"/>
                <a:gd name="csY208" fmla="*/ 2645694 h 5361452"/>
                <a:gd name="csX209" fmla="*/ 1059939 w 6156641"/>
                <a:gd name="csY209" fmla="*/ 2524918 h 5361452"/>
                <a:gd name="csX210" fmla="*/ 1018670 w 6156641"/>
                <a:gd name="csY210" fmla="*/ 2228782 h 5361452"/>
                <a:gd name="csX211" fmla="*/ 1067258 w 6156641"/>
                <a:gd name="csY211" fmla="*/ 1872448 h 5361452"/>
                <a:gd name="csX212" fmla="*/ 1073316 w 6156641"/>
                <a:gd name="csY212" fmla="*/ 1849542 h 5361452"/>
                <a:gd name="csX213" fmla="*/ 1040819 w 6156641"/>
                <a:gd name="csY213" fmla="*/ 1898319 h 5361452"/>
                <a:gd name="csX214" fmla="*/ 942317 w 6156641"/>
                <a:gd name="csY214" fmla="*/ 2211556 h 5361452"/>
                <a:gd name="csX215" fmla="*/ 842427 w 6156641"/>
                <a:gd name="csY215" fmla="*/ 2752904 h 5361452"/>
                <a:gd name="csX216" fmla="*/ 756546 w 6156641"/>
                <a:gd name="csY216" fmla="*/ 3214050 h 5361452"/>
                <a:gd name="csX217" fmla="*/ 739698 w 6156641"/>
                <a:gd name="csY217" fmla="*/ 3313372 h 5361452"/>
                <a:gd name="csX218" fmla="*/ 1833879 w 6156641"/>
                <a:gd name="csY218" fmla="*/ 3325551 h 5361452"/>
                <a:gd name="csX219" fmla="*/ 1369831 w 6156641"/>
                <a:gd name="csY219" fmla="*/ 2331890 h 5361452"/>
                <a:gd name="csX220" fmla="*/ 1372355 w 6156641"/>
                <a:gd name="csY220" fmla="*/ 2309363 h 5361452"/>
                <a:gd name="csX221" fmla="*/ 1371408 w 6156641"/>
                <a:gd name="csY221" fmla="*/ 1993161 h 5361452"/>
                <a:gd name="csX222" fmla="*/ 1352541 w 6156641"/>
                <a:gd name="csY222" fmla="*/ 1825058 h 5361452"/>
                <a:gd name="csX223" fmla="*/ 1326480 w 6156641"/>
                <a:gd name="csY223" fmla="*/ 1752050 h 5361452"/>
                <a:gd name="csX224" fmla="*/ 1242681 w 6156641"/>
                <a:gd name="csY224" fmla="*/ 1721824 h 5361452"/>
                <a:gd name="csX225" fmla="*/ 1194534 w 6156641"/>
                <a:gd name="csY225" fmla="*/ 1753375 h 5361452"/>
                <a:gd name="csX226" fmla="*/ 1140078 w 6156641"/>
                <a:gd name="csY226" fmla="*/ 1833830 h 5361452"/>
                <a:gd name="csX227" fmla="*/ 1079500 w 6156641"/>
                <a:gd name="csY227" fmla="*/ 2045914 h 5361452"/>
                <a:gd name="csX228" fmla="*/ 1093887 w 6156641"/>
                <a:gd name="csY228" fmla="*/ 2444968 h 5361452"/>
                <a:gd name="csX229" fmla="*/ 1174468 w 6156641"/>
                <a:gd name="csY229" fmla="*/ 2656548 h 5361452"/>
                <a:gd name="csX230" fmla="*/ 1430787 w 6156641"/>
                <a:gd name="csY230" fmla="*/ 2793983 h 5361452"/>
                <a:gd name="csX231" fmla="*/ 1604821 w 6156641"/>
                <a:gd name="csY231" fmla="*/ 2756879 h 5361452"/>
                <a:gd name="csX232" fmla="*/ 1926639 w 6156641"/>
                <a:gd name="csY232" fmla="*/ 2513497 h 5361452"/>
                <a:gd name="csX233" fmla="*/ 2086475 w 6156641"/>
                <a:gd name="csY233" fmla="*/ 2279642 h 5361452"/>
                <a:gd name="csX234" fmla="*/ 2103702 w 6156641"/>
                <a:gd name="csY234" fmla="*/ 2243801 h 5361452"/>
                <a:gd name="csX235" fmla="*/ 1909665 w 6156641"/>
                <a:gd name="csY235" fmla="*/ 2023891 h 5361452"/>
                <a:gd name="csX236" fmla="*/ 1889093 w 6156641"/>
                <a:gd name="csY236" fmla="*/ 2052540 h 5361452"/>
                <a:gd name="csX237" fmla="*/ 1720991 w 6156641"/>
                <a:gd name="csY237" fmla="*/ 2240456 h 5361452"/>
                <a:gd name="csX238" fmla="*/ 1314238 w 6156641"/>
                <a:gd name="csY238" fmla="*/ 2389502 h 5361452"/>
                <a:gd name="csX239" fmla="*/ 1269247 w 6156641"/>
                <a:gd name="csY239" fmla="*/ 2385464 h 5361452"/>
                <a:gd name="csX240" fmla="*/ 1254165 w 6156641"/>
                <a:gd name="csY240" fmla="*/ 2364135 h 5361452"/>
                <a:gd name="csX241" fmla="*/ 1270446 w 6156641"/>
                <a:gd name="csY241" fmla="*/ 2343627 h 5361452"/>
                <a:gd name="csX242" fmla="*/ 1318718 w 6156641"/>
                <a:gd name="csY242" fmla="*/ 2337065 h 5361452"/>
                <a:gd name="csX243" fmla="*/ 1370020 w 6156641"/>
                <a:gd name="csY243" fmla="*/ 2332017 h 5361452"/>
                <a:gd name="csX244" fmla="*/ 4212999 w 6156641"/>
                <a:gd name="csY244" fmla="*/ 2395623 h 5361452"/>
                <a:gd name="csX245" fmla="*/ 4217353 w 6156641"/>
                <a:gd name="csY245" fmla="*/ 2377450 h 5361452"/>
                <a:gd name="csX246" fmla="*/ 4292759 w 6156641"/>
                <a:gd name="csY246" fmla="*/ 1953975 h 5361452"/>
                <a:gd name="csX247" fmla="*/ 4398896 w 6156641"/>
                <a:gd name="csY247" fmla="*/ 1357286 h 5361452"/>
                <a:gd name="csX248" fmla="*/ 4399337 w 6156641"/>
                <a:gd name="csY248" fmla="*/ 1331857 h 5361452"/>
                <a:gd name="csX249" fmla="*/ 4383499 w 6156641"/>
                <a:gd name="csY249" fmla="*/ 1243199 h 5361452"/>
                <a:gd name="csX250" fmla="*/ 4361666 w 6156641"/>
                <a:gd name="csY250" fmla="*/ 1274876 h 5361452"/>
                <a:gd name="csX251" fmla="*/ 4202019 w 6156641"/>
                <a:gd name="csY251" fmla="*/ 1547727 h 5361452"/>
                <a:gd name="csX252" fmla="*/ 3887899 w 6156641"/>
                <a:gd name="csY252" fmla="*/ 1924885 h 5361452"/>
                <a:gd name="csX253" fmla="*/ 3472564 w 6156641"/>
                <a:gd name="csY253" fmla="*/ 2175966 h 5361452"/>
                <a:gd name="csX254" fmla="*/ 3164566 w 6156641"/>
                <a:gd name="csY254" fmla="*/ 2211997 h 5361452"/>
                <a:gd name="csX255" fmla="*/ 3112191 w 6156641"/>
                <a:gd name="csY255" fmla="*/ 2203794 h 5361452"/>
                <a:gd name="csX256" fmla="*/ 3111119 w 6156641"/>
                <a:gd name="csY256" fmla="*/ 2210735 h 5361452"/>
                <a:gd name="csX257" fmla="*/ 4213061 w 6156641"/>
                <a:gd name="csY257" fmla="*/ 2395623 h 5361452"/>
                <a:gd name="csX258" fmla="*/ 2962388 w 6156641"/>
                <a:gd name="csY258" fmla="*/ 1896805 h 5361452"/>
                <a:gd name="csX259" fmla="*/ 2979678 w 6156641"/>
                <a:gd name="csY259" fmla="*/ 1931952 h 5361452"/>
                <a:gd name="csX260" fmla="*/ 3035838 w 6156641"/>
                <a:gd name="csY260" fmla="*/ 2080620 h 5361452"/>
                <a:gd name="csX261" fmla="*/ 3109478 w 6156641"/>
                <a:gd name="csY261" fmla="*/ 2151483 h 5361452"/>
                <a:gd name="csX262" fmla="*/ 3119069 w 6156641"/>
                <a:gd name="csY262" fmla="*/ 2153439 h 5361452"/>
                <a:gd name="csX263" fmla="*/ 3399745 w 6156641"/>
                <a:gd name="csY263" fmla="*/ 2142838 h 5361452"/>
                <a:gd name="csX264" fmla="*/ 3779743 w 6156641"/>
                <a:gd name="csY264" fmla="*/ 1948296 h 5361452"/>
                <a:gd name="csX265" fmla="*/ 4165041 w 6156641"/>
                <a:gd name="csY265" fmla="*/ 1509361 h 5361452"/>
                <a:gd name="csX266" fmla="*/ 4336867 w 6156641"/>
                <a:gd name="csY266" fmla="*/ 1213415 h 5361452"/>
                <a:gd name="csX267" fmla="*/ 4341473 w 6156641"/>
                <a:gd name="csY267" fmla="*/ 1196882 h 5361452"/>
                <a:gd name="csX268" fmla="*/ 4027101 w 6156641"/>
                <a:gd name="csY268" fmla="*/ 1227360 h 5361452"/>
                <a:gd name="csX269" fmla="*/ 4006530 w 6156641"/>
                <a:gd name="csY269" fmla="*/ 1244713 h 5361452"/>
                <a:gd name="csX270" fmla="*/ 3778355 w 6156641"/>
                <a:gd name="csY270" fmla="*/ 1580982 h 5361452"/>
                <a:gd name="csX271" fmla="*/ 3361190 w 6156641"/>
                <a:gd name="csY271" fmla="*/ 1874656 h 5361452"/>
                <a:gd name="csX272" fmla="*/ 3044357 w 6156641"/>
                <a:gd name="csY272" fmla="*/ 1911634 h 5361452"/>
                <a:gd name="csX273" fmla="*/ 2962451 w 6156641"/>
                <a:gd name="csY273" fmla="*/ 1896742 h 5361452"/>
                <a:gd name="csX274" fmla="*/ 4395804 w 6156641"/>
                <a:gd name="csY274" fmla="*/ 842378 h 5361452"/>
                <a:gd name="csX275" fmla="*/ 5628493 w 6156641"/>
                <a:gd name="csY275" fmla="*/ 551353 h 5361452"/>
                <a:gd name="csX276" fmla="*/ 5584511 w 6156641"/>
                <a:gd name="csY276" fmla="*/ 149459 h 5361452"/>
                <a:gd name="csX277" fmla="*/ 5556494 w 6156641"/>
                <a:gd name="csY277" fmla="*/ 158483 h 5361452"/>
                <a:gd name="csX278" fmla="*/ 4447610 w 6156641"/>
                <a:gd name="csY278" fmla="*/ 575269 h 5361452"/>
                <a:gd name="csX279" fmla="*/ 4400536 w 6156641"/>
                <a:gd name="csY279" fmla="*/ 624362 h 5361452"/>
                <a:gd name="csX280" fmla="*/ 4395741 w 6156641"/>
                <a:gd name="csY280" fmla="*/ 842378 h 5361452"/>
                <a:gd name="csX281" fmla="*/ 3949802 w 6156641"/>
                <a:gd name="csY281" fmla="*/ 1237204 h 5361452"/>
                <a:gd name="csX282" fmla="*/ 3933774 w 6156641"/>
                <a:gd name="csY282" fmla="*/ 1237204 h 5361452"/>
                <a:gd name="csX283" fmla="*/ 3625775 w 6156641"/>
                <a:gd name="csY283" fmla="*/ 1267177 h 5361452"/>
                <a:gd name="csX284" fmla="*/ 3327683 w 6156641"/>
                <a:gd name="csY284" fmla="*/ 1297845 h 5361452"/>
                <a:gd name="csX285" fmla="*/ 3303957 w 6156641"/>
                <a:gd name="csY285" fmla="*/ 1304912 h 5361452"/>
                <a:gd name="csX286" fmla="*/ 3199082 w 6156641"/>
                <a:gd name="csY286" fmla="*/ 1375523 h 5361452"/>
                <a:gd name="csX287" fmla="*/ 3181540 w 6156641"/>
                <a:gd name="csY287" fmla="*/ 1403855 h 5361452"/>
                <a:gd name="csX288" fmla="*/ 3173842 w 6156641"/>
                <a:gd name="csY288" fmla="*/ 1471816 h 5361452"/>
                <a:gd name="csX289" fmla="*/ 2918911 w 6156641"/>
                <a:gd name="csY289" fmla="*/ 1792750 h 5361452"/>
                <a:gd name="csX290" fmla="*/ 2883070 w 6156641"/>
                <a:gd name="csY290" fmla="*/ 1807138 h 5361452"/>
                <a:gd name="csX291" fmla="*/ 2930648 w 6156641"/>
                <a:gd name="csY291" fmla="*/ 1833262 h 5361452"/>
                <a:gd name="csX292" fmla="*/ 3235681 w 6156641"/>
                <a:gd name="csY292" fmla="*/ 1856168 h 5361452"/>
                <a:gd name="csX293" fmla="*/ 3569804 w 6156641"/>
                <a:gd name="csY293" fmla="*/ 1701506 h 5361452"/>
                <a:gd name="csX294" fmla="*/ 3946268 w 6156641"/>
                <a:gd name="csY294" fmla="*/ 1249446 h 5361452"/>
                <a:gd name="csX295" fmla="*/ 3949865 w 6156641"/>
                <a:gd name="csY295" fmla="*/ 1237078 h 5361452"/>
                <a:gd name="csX296" fmla="*/ 2857135 w 6156641"/>
                <a:gd name="csY296" fmla="*/ 976595 h 5361452"/>
                <a:gd name="csX297" fmla="*/ 2846281 w 6156641"/>
                <a:gd name="csY297" fmla="*/ 1006379 h 5361452"/>
                <a:gd name="csX298" fmla="*/ 2733393 w 6156641"/>
                <a:gd name="csY298" fmla="*/ 1195494 h 5361452"/>
                <a:gd name="csX299" fmla="*/ 2515377 w 6156641"/>
                <a:gd name="csY299" fmla="*/ 1298223 h 5361452"/>
                <a:gd name="csX300" fmla="*/ 2470701 w 6156641"/>
                <a:gd name="csY300" fmla="*/ 1306427 h 5361452"/>
                <a:gd name="csX301" fmla="*/ 2421860 w 6156641"/>
                <a:gd name="csY301" fmla="*/ 1358044 h 5361452"/>
                <a:gd name="csX302" fmla="*/ 2442684 w 6156641"/>
                <a:gd name="csY302" fmla="*/ 1472826 h 5361452"/>
                <a:gd name="csX303" fmla="*/ 2469502 w 6156641"/>
                <a:gd name="csY303" fmla="*/ 1495605 h 5361452"/>
                <a:gd name="csX304" fmla="*/ 2586871 w 6156641"/>
                <a:gd name="csY304" fmla="*/ 1458060 h 5361452"/>
                <a:gd name="csX305" fmla="*/ 2599870 w 6156641"/>
                <a:gd name="csY305" fmla="*/ 1432125 h 5361452"/>
                <a:gd name="csX306" fmla="*/ 2624479 w 6156641"/>
                <a:gd name="csY306" fmla="*/ 1423228 h 5361452"/>
                <a:gd name="csX307" fmla="*/ 2639119 w 6156641"/>
                <a:gd name="csY307" fmla="*/ 1444682 h 5361452"/>
                <a:gd name="csX308" fmla="*/ 2632051 w 6156641"/>
                <a:gd name="csY308" fmla="*/ 1472636 h 5361452"/>
                <a:gd name="csX309" fmla="*/ 2550840 w 6156641"/>
                <a:gd name="csY309" fmla="*/ 1605212 h 5361452"/>
                <a:gd name="csX310" fmla="*/ 2519857 w 6156641"/>
                <a:gd name="csY310" fmla="*/ 1644588 h 5361452"/>
                <a:gd name="csX311" fmla="*/ 2536831 w 6156641"/>
                <a:gd name="csY311" fmla="*/ 1649321 h 5361452"/>
                <a:gd name="csX312" fmla="*/ 2828865 w 6156641"/>
                <a:gd name="csY312" fmla="*/ 1753564 h 5361452"/>
                <a:gd name="csX313" fmla="*/ 2855557 w 6156641"/>
                <a:gd name="csY313" fmla="*/ 1757666 h 5361452"/>
                <a:gd name="csX314" fmla="*/ 2994507 w 6156641"/>
                <a:gd name="csY314" fmla="*/ 1695448 h 5361452"/>
                <a:gd name="csX315" fmla="*/ 3117050 w 6156641"/>
                <a:gd name="csY315" fmla="*/ 1505133 h 5361452"/>
                <a:gd name="csX316" fmla="*/ 3090863 w 6156641"/>
                <a:gd name="csY316" fmla="*/ 1508478 h 5361452"/>
                <a:gd name="csX317" fmla="*/ 2942827 w 6156641"/>
                <a:gd name="csY317" fmla="*/ 1499644 h 5361452"/>
                <a:gd name="csX318" fmla="*/ 2901748 w 6156641"/>
                <a:gd name="csY318" fmla="*/ 1480587 h 5361452"/>
                <a:gd name="csX319" fmla="*/ 2892030 w 6156641"/>
                <a:gd name="csY319" fmla="*/ 1449920 h 5361452"/>
                <a:gd name="csX320" fmla="*/ 2922634 w 6156641"/>
                <a:gd name="csY320" fmla="*/ 1438688 h 5361452"/>
                <a:gd name="csX321" fmla="*/ 2956457 w 6156641"/>
                <a:gd name="csY321" fmla="*/ 1450361 h 5361452"/>
                <a:gd name="csX322" fmla="*/ 3104114 w 6156641"/>
                <a:gd name="csY322" fmla="*/ 1455914 h 5361452"/>
                <a:gd name="csX323" fmla="*/ 3131500 w 6156641"/>
                <a:gd name="csY323" fmla="*/ 1424805 h 5361452"/>
                <a:gd name="csX324" fmla="*/ 3131563 w 6156641"/>
                <a:gd name="csY324" fmla="*/ 1351860 h 5361452"/>
                <a:gd name="csX325" fmla="*/ 3168415 w 6156641"/>
                <a:gd name="csY325" fmla="*/ 1332677 h 5361452"/>
                <a:gd name="csX326" fmla="*/ 3254107 w 6156641"/>
                <a:gd name="csY326" fmla="*/ 1279735 h 5361452"/>
                <a:gd name="csX327" fmla="*/ 3247986 w 6156641"/>
                <a:gd name="csY327" fmla="*/ 1246102 h 5361452"/>
                <a:gd name="csX328" fmla="*/ 3136422 w 6156641"/>
                <a:gd name="csY328" fmla="*/ 1210512 h 5361452"/>
                <a:gd name="csX329" fmla="*/ 3053822 w 6156641"/>
                <a:gd name="csY329" fmla="*/ 1144382 h 5361452"/>
                <a:gd name="csX330" fmla="*/ 2887992 w 6156641"/>
                <a:gd name="csY330" fmla="*/ 989089 h 5361452"/>
                <a:gd name="csX331" fmla="*/ 2857072 w 6156641"/>
                <a:gd name="csY331" fmla="*/ 976469 h 5361452"/>
                <a:gd name="csX332" fmla="*/ 1295244 w 6156641"/>
                <a:gd name="csY332" fmla="*/ 1053957 h 5361452"/>
                <a:gd name="csX333" fmla="*/ 1285779 w 6156641"/>
                <a:gd name="csY333" fmla="*/ 1067335 h 5361452"/>
                <a:gd name="csX334" fmla="*/ 1203936 w 6156641"/>
                <a:gd name="csY334" fmla="*/ 1109613 h 5361452"/>
                <a:gd name="csX335" fmla="*/ 1151625 w 6156641"/>
                <a:gd name="csY335" fmla="*/ 1153342 h 5361452"/>
                <a:gd name="csX336" fmla="*/ 1204946 w 6156641"/>
                <a:gd name="csY336" fmla="*/ 1342773 h 5361452"/>
                <a:gd name="csX337" fmla="*/ 1317709 w 6156641"/>
                <a:gd name="csY337" fmla="*/ 1408020 h 5361452"/>
                <a:gd name="csX338" fmla="*/ 1395576 w 6156641"/>
                <a:gd name="csY338" fmla="*/ 1406569 h 5361452"/>
                <a:gd name="csX339" fmla="*/ 1638959 w 6156641"/>
                <a:gd name="csY339" fmla="*/ 1326556 h 5361452"/>
                <a:gd name="csX340" fmla="*/ 1834006 w 6156641"/>
                <a:gd name="csY340" fmla="*/ 1283521 h 5361452"/>
                <a:gd name="csX341" fmla="*/ 1914523 w 6156641"/>
                <a:gd name="csY341" fmla="*/ 1262760 h 5361452"/>
                <a:gd name="csX342" fmla="*/ 1940963 w 6156641"/>
                <a:gd name="csY342" fmla="*/ 1229064 h 5361452"/>
                <a:gd name="csX343" fmla="*/ 1907456 w 6156641"/>
                <a:gd name="csY343" fmla="*/ 1208430 h 5361452"/>
                <a:gd name="csX344" fmla="*/ 1818735 w 6156641"/>
                <a:gd name="csY344" fmla="*/ 1188868 h 5361452"/>
                <a:gd name="csX345" fmla="*/ 1784660 w 6156641"/>
                <a:gd name="csY345" fmla="*/ 1153216 h 5361452"/>
                <a:gd name="csX346" fmla="*/ 1769705 w 6156641"/>
                <a:gd name="csY346" fmla="*/ 1079892 h 5361452"/>
                <a:gd name="csX347" fmla="*/ 1743455 w 6156641"/>
                <a:gd name="csY347" fmla="*/ 1015150 h 5361452"/>
                <a:gd name="csX348" fmla="*/ 1600088 w 6156641"/>
                <a:gd name="csY348" fmla="*/ 1028149 h 5361452"/>
                <a:gd name="csX349" fmla="*/ 1529604 w 6156641"/>
                <a:gd name="csY349" fmla="*/ 1081091 h 5361452"/>
                <a:gd name="csX350" fmla="*/ 1447572 w 6156641"/>
                <a:gd name="csY350" fmla="*/ 1050802 h 5361452"/>
                <a:gd name="csX351" fmla="*/ 1295181 w 6156641"/>
                <a:gd name="csY351" fmla="*/ 1054083 h 5361452"/>
                <a:gd name="csX352" fmla="*/ 4353967 w 6156641"/>
                <a:gd name="csY352" fmla="*/ 905795 h 5361452"/>
                <a:gd name="csX353" fmla="*/ 3212712 w 6156641"/>
                <a:gd name="csY353" fmla="*/ 1175239 h 5361452"/>
                <a:gd name="csX354" fmla="*/ 3273921 w 6156641"/>
                <a:gd name="csY354" fmla="*/ 1201426 h 5361452"/>
                <a:gd name="csX355" fmla="*/ 3329513 w 6156641"/>
                <a:gd name="csY355" fmla="*/ 1244272 h 5361452"/>
                <a:gd name="csX356" fmla="*/ 4450954 w 6156641"/>
                <a:gd name="csY356" fmla="*/ 1133213 h 5361452"/>
                <a:gd name="csX357" fmla="*/ 4353967 w 6156641"/>
                <a:gd name="csY357" fmla="*/ 905795 h 5361452"/>
                <a:gd name="csX358" fmla="*/ 1847636 w 6156641"/>
                <a:gd name="csY358" fmla="*/ 1518322 h 5361452"/>
                <a:gd name="csX359" fmla="*/ 1831355 w 6156641"/>
                <a:gd name="csY359" fmla="*/ 1664339 h 5361452"/>
                <a:gd name="csX360" fmla="*/ 1674611 w 6156641"/>
                <a:gd name="csY360" fmla="*/ 1800701 h 5361452"/>
                <a:gd name="csX361" fmla="*/ 1660098 w 6156641"/>
                <a:gd name="csY361" fmla="*/ 1802089 h 5361452"/>
                <a:gd name="csX362" fmla="*/ 1740489 w 6156641"/>
                <a:gd name="csY362" fmla="*/ 1958013 h 5361452"/>
                <a:gd name="csX363" fmla="*/ 1924746 w 6156641"/>
                <a:gd name="csY363" fmla="*/ 1874972 h 5361452"/>
                <a:gd name="csX364" fmla="*/ 1940963 w 6156641"/>
                <a:gd name="csY364" fmla="*/ 1848848 h 5361452"/>
                <a:gd name="csX365" fmla="*/ 1961029 w 6156641"/>
                <a:gd name="csY365" fmla="*/ 1750031 h 5361452"/>
                <a:gd name="csX366" fmla="*/ 2013656 w 6156641"/>
                <a:gd name="csY366" fmla="*/ 1635375 h 5361452"/>
                <a:gd name="csX367" fmla="*/ 2242715 w 6156641"/>
                <a:gd name="csY367" fmla="*/ 1578836 h 5361452"/>
                <a:gd name="csX368" fmla="*/ 2267198 w 6156641"/>
                <a:gd name="csY368" fmla="*/ 1585209 h 5361452"/>
                <a:gd name="csX369" fmla="*/ 2355856 w 6156641"/>
                <a:gd name="csY369" fmla="*/ 1588869 h 5361452"/>
                <a:gd name="csX370" fmla="*/ 2298433 w 6156641"/>
                <a:gd name="csY370" fmla="*/ 1426257 h 5361452"/>
                <a:gd name="csX371" fmla="*/ 2303923 w 6156641"/>
                <a:gd name="csY371" fmla="*/ 1250960 h 5361452"/>
                <a:gd name="csX372" fmla="*/ 1847762 w 6156641"/>
                <a:gd name="csY372" fmla="*/ 1518385 h 5361452"/>
                <a:gd name="csX373" fmla="*/ 1738722 w 6156641"/>
                <a:gd name="csY373" fmla="*/ 3786192 h 5361452"/>
                <a:gd name="csX374" fmla="*/ 1420249 w 6156641"/>
                <a:gd name="csY374" fmla="*/ 3817680 h 5361452"/>
                <a:gd name="csX375" fmla="*/ 1420249 w 6156641"/>
                <a:gd name="csY375" fmla="*/ 4225884 h 5361452"/>
                <a:gd name="csX376" fmla="*/ 1715880 w 6156641"/>
                <a:gd name="csY376" fmla="*/ 4234277 h 5361452"/>
                <a:gd name="csX377" fmla="*/ 1744212 w 6156641"/>
                <a:gd name="csY377" fmla="*/ 4116529 h 5361452"/>
                <a:gd name="csX378" fmla="*/ 1748124 w 6156641"/>
                <a:gd name="csY378" fmla="*/ 4074566 h 5361452"/>
                <a:gd name="csX379" fmla="*/ 1740868 w 6156641"/>
                <a:gd name="csY379" fmla="*/ 3817175 h 5361452"/>
                <a:gd name="csX380" fmla="*/ 1738722 w 6156641"/>
                <a:gd name="csY380" fmla="*/ 3786192 h 5361452"/>
                <a:gd name="csX381" fmla="*/ 1425865 w 6156641"/>
                <a:gd name="csY381" fmla="*/ 2320721 h 5361452"/>
                <a:gd name="csX382" fmla="*/ 1721622 w 6156641"/>
                <a:gd name="csY382" fmla="*/ 2170918 h 5361452"/>
                <a:gd name="csX383" fmla="*/ 1728121 w 6156641"/>
                <a:gd name="csY383" fmla="*/ 2145110 h 5361452"/>
                <a:gd name="csX384" fmla="*/ 1708307 w 6156641"/>
                <a:gd name="csY384" fmla="*/ 2049574 h 5361452"/>
                <a:gd name="csX385" fmla="*/ 1606840 w 6156641"/>
                <a:gd name="csY385" fmla="*/ 1826068 h 5361452"/>
                <a:gd name="csX386" fmla="*/ 1406934 w 6156641"/>
                <a:gd name="csY386" fmla="*/ 1700117 h 5361452"/>
                <a:gd name="csX387" fmla="*/ 1357778 w 6156641"/>
                <a:gd name="csY387" fmla="*/ 1695574 h 5361452"/>
                <a:gd name="csX388" fmla="*/ 1396901 w 6156641"/>
                <a:gd name="csY388" fmla="*/ 1787639 h 5361452"/>
                <a:gd name="csX389" fmla="*/ 1418040 w 6156641"/>
                <a:gd name="csY389" fmla="*/ 1912517 h 5361452"/>
                <a:gd name="csX390" fmla="*/ 1425865 w 6156641"/>
                <a:gd name="csY390" fmla="*/ 2208779 h 5361452"/>
                <a:gd name="csX391" fmla="*/ 1425991 w 6156641"/>
                <a:gd name="csY391" fmla="*/ 2320847 h 5361452"/>
                <a:gd name="csX392" fmla="*/ 2123326 w 6156641"/>
                <a:gd name="csY392" fmla="*/ 2328861 h 5361452"/>
                <a:gd name="csX393" fmla="*/ 2116385 w 6156641"/>
                <a:gd name="csY393" fmla="*/ 2325959 h 5361452"/>
                <a:gd name="csX394" fmla="*/ 2098464 w 6156641"/>
                <a:gd name="csY394" fmla="*/ 2354796 h 5361452"/>
                <a:gd name="csX395" fmla="*/ 1872939 w 6156641"/>
                <a:gd name="csY395" fmla="*/ 2644243 h 5361452"/>
                <a:gd name="csX396" fmla="*/ 1861329 w 6156641"/>
                <a:gd name="csY396" fmla="*/ 2675668 h 5361452"/>
                <a:gd name="csX397" fmla="*/ 1866061 w 6156641"/>
                <a:gd name="csY397" fmla="*/ 2779848 h 5361452"/>
                <a:gd name="csX398" fmla="*/ 1892185 w 6156641"/>
                <a:gd name="csY398" fmla="*/ 3330094 h 5361452"/>
                <a:gd name="csX399" fmla="*/ 1856533 w 6156641"/>
                <a:gd name="csY399" fmla="*/ 3374265 h 5361452"/>
                <a:gd name="csX400" fmla="*/ 1776457 w 6156641"/>
                <a:gd name="csY400" fmla="*/ 3382784 h 5361452"/>
                <a:gd name="csX401" fmla="*/ 1783840 w 6156641"/>
                <a:gd name="csY401" fmla="*/ 3472135 h 5361452"/>
                <a:gd name="csX402" fmla="*/ 1794441 w 6156641"/>
                <a:gd name="csY402" fmla="*/ 3837178 h 5361452"/>
                <a:gd name="csX403" fmla="*/ 1797217 w 6156641"/>
                <a:gd name="csY403" fmla="*/ 3860715 h 5361452"/>
                <a:gd name="csX404" fmla="*/ 2123263 w 6156641"/>
                <a:gd name="csY404" fmla="*/ 2328798 h 5361452"/>
                <a:gd name="csX405" fmla="*/ 1769074 w 6156641"/>
                <a:gd name="csY405" fmla="*/ 5015348 h 5361452"/>
                <a:gd name="csX406" fmla="*/ 1766487 w 6156641"/>
                <a:gd name="csY406" fmla="*/ 4692583 h 5361452"/>
                <a:gd name="csX407" fmla="*/ 1412550 w 6156641"/>
                <a:gd name="csY407" fmla="*/ 4712586 h 5361452"/>
                <a:gd name="csX408" fmla="*/ 1412045 w 6156641"/>
                <a:gd name="csY408" fmla="*/ 5043870 h 5361452"/>
                <a:gd name="csX409" fmla="*/ 1769074 w 6156641"/>
                <a:gd name="csY409" fmla="*/ 5015285 h 5361452"/>
                <a:gd name="csX410" fmla="*/ 1820376 w 6156641"/>
                <a:gd name="csY410" fmla="*/ 4620269 h 5361452"/>
                <a:gd name="csX411" fmla="*/ 1817410 w 6156641"/>
                <a:gd name="csY411" fmla="*/ 4633015 h 5361452"/>
                <a:gd name="csX412" fmla="*/ 1818546 w 6156641"/>
                <a:gd name="csY412" fmla="*/ 4665576 h 5361452"/>
                <a:gd name="csX413" fmla="*/ 1823215 w 6156641"/>
                <a:gd name="csY413" fmla="*/ 5020459 h 5361452"/>
                <a:gd name="csX414" fmla="*/ 1773996 w 6156641"/>
                <a:gd name="csY414" fmla="*/ 5069867 h 5361452"/>
                <a:gd name="csX415" fmla="*/ 1715122 w 6156641"/>
                <a:gd name="csY415" fmla="*/ 5072076 h 5361452"/>
                <a:gd name="csX416" fmla="*/ 1750270 w 6156641"/>
                <a:gd name="csY416" fmla="*/ 5115616 h 5361452"/>
                <a:gd name="csX417" fmla="*/ 1839559 w 6156641"/>
                <a:gd name="csY417" fmla="*/ 5168053 h 5361452"/>
                <a:gd name="csX418" fmla="*/ 1942162 w 6156641"/>
                <a:gd name="csY418" fmla="*/ 5216894 h 5361452"/>
                <a:gd name="csX419" fmla="*/ 1987279 w 6156641"/>
                <a:gd name="csY419" fmla="*/ 5250969 h 5361452"/>
                <a:gd name="csX420" fmla="*/ 2052022 w 6156641"/>
                <a:gd name="csY420" fmla="*/ 4700723 h 5361452"/>
                <a:gd name="csX421" fmla="*/ 1820313 w 6156641"/>
                <a:gd name="csY421" fmla="*/ 4620332 h 5361452"/>
                <a:gd name="csX422" fmla="*/ 1364719 w 6156641"/>
                <a:gd name="csY422" fmla="*/ 4224496 h 5361452"/>
                <a:gd name="csX423" fmla="*/ 1356832 w 6156641"/>
                <a:gd name="csY423" fmla="*/ 3829164 h 5361452"/>
                <a:gd name="csX424" fmla="*/ 1083097 w 6156641"/>
                <a:gd name="csY424" fmla="*/ 3857623 h 5361452"/>
                <a:gd name="csX425" fmla="*/ 1097673 w 6156641"/>
                <a:gd name="csY425" fmla="*/ 4213138 h 5361452"/>
                <a:gd name="csX426" fmla="*/ 1364719 w 6156641"/>
                <a:gd name="csY426" fmla="*/ 4224496 h 5361452"/>
                <a:gd name="csX427" fmla="*/ 1100261 w 6156641"/>
                <a:gd name="csY427" fmla="*/ 4265827 h 5361452"/>
                <a:gd name="csX428" fmla="*/ 1119507 w 6156641"/>
                <a:gd name="csY428" fmla="*/ 4679143 h 5361452"/>
                <a:gd name="csX429" fmla="*/ 1358409 w 6156641"/>
                <a:gd name="csY429" fmla="*/ 4656742 h 5361452"/>
                <a:gd name="csX430" fmla="*/ 1367811 w 6156641"/>
                <a:gd name="csY430" fmla="*/ 4277501 h 5361452"/>
                <a:gd name="csX431" fmla="*/ 1100261 w 6156641"/>
                <a:gd name="csY431" fmla="*/ 4265827 h 5361452"/>
                <a:gd name="csX432" fmla="*/ 878837 w 6156641"/>
                <a:gd name="csY432" fmla="*/ 4678701 h 5361452"/>
                <a:gd name="csX433" fmla="*/ 896569 w 6156641"/>
                <a:gd name="csY433" fmla="*/ 4650179 h 5361452"/>
                <a:gd name="csX434" fmla="*/ 1031606 w 6156641"/>
                <a:gd name="csY434" fmla="*/ 4361426 h 5361452"/>
                <a:gd name="csX435" fmla="*/ 1046182 w 6156641"/>
                <a:gd name="csY435" fmla="*/ 4311513 h 5361452"/>
                <a:gd name="csX436" fmla="*/ 1042333 w 6156641"/>
                <a:gd name="csY436" fmla="*/ 4260590 h 5361452"/>
                <a:gd name="csX437" fmla="*/ 838831 w 6156641"/>
                <a:gd name="csY437" fmla="*/ 4245319 h 5361452"/>
                <a:gd name="csX438" fmla="*/ 661452 w 6156641"/>
                <a:gd name="csY438" fmla="*/ 4537227 h 5361452"/>
                <a:gd name="csX439" fmla="*/ 878711 w 6156641"/>
                <a:gd name="csY439" fmla="*/ 4678575 h 5361452"/>
                <a:gd name="csX440" fmla="*/ 946545 w 6156641"/>
                <a:gd name="csY440" fmla="*/ 3855541 h 5361452"/>
                <a:gd name="csX441" fmla="*/ 653438 w 6156641"/>
                <a:gd name="csY441" fmla="*/ 3869486 h 5361452"/>
                <a:gd name="csX442" fmla="*/ 535375 w 6156641"/>
                <a:gd name="csY442" fmla="*/ 4187392 h 5361452"/>
                <a:gd name="csX443" fmla="*/ 804630 w 6156641"/>
                <a:gd name="csY443" fmla="*/ 4187392 h 5361452"/>
                <a:gd name="csX444" fmla="*/ 946482 w 6156641"/>
                <a:gd name="csY444" fmla="*/ 3855541 h 5361452"/>
                <a:gd name="csX445" fmla="*/ 1702628 w 6156641"/>
                <a:gd name="csY445" fmla="*/ 4285578 h 5361452"/>
                <a:gd name="csX446" fmla="*/ 1420375 w 6156641"/>
                <a:gd name="csY446" fmla="*/ 4277312 h 5361452"/>
                <a:gd name="csX447" fmla="*/ 1410910 w 6156641"/>
                <a:gd name="csY447" fmla="*/ 4658256 h 5361452"/>
                <a:gd name="csX448" fmla="*/ 1609427 w 6156641"/>
                <a:gd name="csY448" fmla="*/ 4651378 h 5361452"/>
                <a:gd name="csX449" fmla="*/ 1630251 w 6156641"/>
                <a:gd name="csY449" fmla="*/ 4597174 h 5361452"/>
                <a:gd name="csX450" fmla="*/ 1663442 w 6156641"/>
                <a:gd name="csY450" fmla="*/ 4457845 h 5361452"/>
                <a:gd name="csX451" fmla="*/ 1702691 w 6156641"/>
                <a:gd name="csY451" fmla="*/ 4285578 h 5361452"/>
                <a:gd name="csX452" fmla="*/ 1025170 w 6156641"/>
                <a:gd name="csY452" fmla="*/ 3537130 h 5361452"/>
                <a:gd name="csX453" fmla="*/ 737490 w 6156641"/>
                <a:gd name="csY453" fmla="*/ 3528864 h 5361452"/>
                <a:gd name="csX454" fmla="*/ 669655 w 6156641"/>
                <a:gd name="csY454" fmla="*/ 3809666 h 5361452"/>
                <a:gd name="csX455" fmla="*/ 964655 w 6156641"/>
                <a:gd name="csY455" fmla="*/ 3801147 h 5361452"/>
                <a:gd name="csX456" fmla="*/ 1025107 w 6156641"/>
                <a:gd name="csY456" fmla="*/ 3537067 h 5361452"/>
                <a:gd name="csX457" fmla="*/ 632552 w 6156641"/>
                <a:gd name="csY457" fmla="*/ 4580830 h 5361452"/>
                <a:gd name="csX458" fmla="*/ 450945 w 6156641"/>
                <a:gd name="csY458" fmla="*/ 4800424 h 5361452"/>
                <a:gd name="csX459" fmla="*/ 672495 w 6156641"/>
                <a:gd name="csY459" fmla="*/ 4964614 h 5361452"/>
                <a:gd name="csX460" fmla="*/ 854669 w 6156641"/>
                <a:gd name="csY460" fmla="*/ 4719338 h 5361452"/>
                <a:gd name="csX461" fmla="*/ 632552 w 6156641"/>
                <a:gd name="csY461" fmla="*/ 4580830 h 5361452"/>
                <a:gd name="csX462" fmla="*/ 1120579 w 6156641"/>
                <a:gd name="csY462" fmla="*/ 4732022 h 5361452"/>
                <a:gd name="csX463" fmla="*/ 1120579 w 6156641"/>
                <a:gd name="csY463" fmla="*/ 5022226 h 5361452"/>
                <a:gd name="csX464" fmla="*/ 1350521 w 6156641"/>
                <a:gd name="csY464" fmla="*/ 5039705 h 5361452"/>
                <a:gd name="csX465" fmla="*/ 1348944 w 6156641"/>
                <a:gd name="csY465" fmla="*/ 4710315 h 5361452"/>
                <a:gd name="csX466" fmla="*/ 1120642 w 6156641"/>
                <a:gd name="csY466" fmla="*/ 4732022 h 5361452"/>
                <a:gd name="csX467" fmla="*/ 2367151 w 6156641"/>
                <a:gd name="csY467" fmla="*/ 1666232 h 5361452"/>
                <a:gd name="csX468" fmla="*/ 2365952 w 6156641"/>
                <a:gd name="csY468" fmla="*/ 1660300 h 5361452"/>
                <a:gd name="csX469" fmla="*/ 2334843 w 6156641"/>
                <a:gd name="csY469" fmla="*/ 1660490 h 5361452"/>
                <a:gd name="csX470" fmla="*/ 2215644 w 6156641"/>
                <a:gd name="csY470" fmla="*/ 1742585 h 5361452"/>
                <a:gd name="csX471" fmla="*/ 2155445 w 6156641"/>
                <a:gd name="csY471" fmla="*/ 1886393 h 5361452"/>
                <a:gd name="csX472" fmla="*/ 2140869 w 6156641"/>
                <a:gd name="csY472" fmla="*/ 1922298 h 5361452"/>
                <a:gd name="csX473" fmla="*/ 2116575 w 6156641"/>
                <a:gd name="csY473" fmla="*/ 1932205 h 5361452"/>
                <a:gd name="csX474" fmla="*/ 2098780 w 6156641"/>
                <a:gd name="csY474" fmla="*/ 1912139 h 5361452"/>
                <a:gd name="csX475" fmla="*/ 2099474 w 6156641"/>
                <a:gd name="csY475" fmla="*/ 1896237 h 5361452"/>
                <a:gd name="csX476" fmla="*/ 2186554 w 6156641"/>
                <a:gd name="csY476" fmla="*/ 1694060 h 5361452"/>
                <a:gd name="csX477" fmla="*/ 2229968 w 6156641"/>
                <a:gd name="csY477" fmla="*/ 1645093 h 5361452"/>
                <a:gd name="csX478" fmla="*/ 2217537 w 6156641"/>
                <a:gd name="csY478" fmla="*/ 1646733 h 5361452"/>
                <a:gd name="csX479" fmla="*/ 2121623 w 6156641"/>
                <a:gd name="csY479" fmla="*/ 1738357 h 5361452"/>
                <a:gd name="csX480" fmla="*/ 2077830 w 6156641"/>
                <a:gd name="csY480" fmla="*/ 1874593 h 5361452"/>
                <a:gd name="csX481" fmla="*/ 2043629 w 6156641"/>
                <a:gd name="csY481" fmla="*/ 1905639 h 5361452"/>
                <a:gd name="csX482" fmla="*/ 2028169 w 6156641"/>
                <a:gd name="csY482" fmla="*/ 1861721 h 5361452"/>
                <a:gd name="csX483" fmla="*/ 2052148 w 6156641"/>
                <a:gd name="csY483" fmla="*/ 1773757 h 5361452"/>
                <a:gd name="csX484" fmla="*/ 2172609 w 6156641"/>
                <a:gd name="csY484" fmla="*/ 1611018 h 5361452"/>
                <a:gd name="csX485" fmla="*/ 2173934 w 6156641"/>
                <a:gd name="csY485" fmla="*/ 1605907 h 5361452"/>
                <a:gd name="csX486" fmla="*/ 2052085 w 6156641"/>
                <a:gd name="csY486" fmla="*/ 1667683 h 5361452"/>
                <a:gd name="csX487" fmla="*/ 2000215 w 6156641"/>
                <a:gd name="csY487" fmla="*/ 1810608 h 5361452"/>
                <a:gd name="csX488" fmla="*/ 1989425 w 6156641"/>
                <a:gd name="csY488" fmla="*/ 1887908 h 5361452"/>
                <a:gd name="csX489" fmla="*/ 1956991 w 6156641"/>
                <a:gd name="csY489" fmla="*/ 1999093 h 5361452"/>
                <a:gd name="csX490" fmla="*/ 2135190 w 6156641"/>
                <a:gd name="csY490" fmla="*/ 2200954 h 5361452"/>
                <a:gd name="csX491" fmla="*/ 2142320 w 6156641"/>
                <a:gd name="csY491" fmla="*/ 2173505 h 5361452"/>
                <a:gd name="csX492" fmla="*/ 2161945 w 6156641"/>
                <a:gd name="csY492" fmla="*/ 2032473 h 5361452"/>
                <a:gd name="csX493" fmla="*/ 2211227 w 6156641"/>
                <a:gd name="csY493" fmla="*/ 1827078 h 5361452"/>
                <a:gd name="csX494" fmla="*/ 2319257 w 6156641"/>
                <a:gd name="csY494" fmla="*/ 1693302 h 5361452"/>
                <a:gd name="csX495" fmla="*/ 2367088 w 6156641"/>
                <a:gd name="csY495" fmla="*/ 1666106 h 5361452"/>
                <a:gd name="csX496" fmla="*/ 1078112 w 6156641"/>
                <a:gd name="csY496" fmla="*/ 3537951 h 5361452"/>
                <a:gd name="csX497" fmla="*/ 1083728 w 6156641"/>
                <a:gd name="csY497" fmla="*/ 3802031 h 5361452"/>
                <a:gd name="csX498" fmla="*/ 1360807 w 6156641"/>
                <a:gd name="csY498" fmla="*/ 3772057 h 5361452"/>
                <a:gd name="csX499" fmla="*/ 1354434 w 6156641"/>
                <a:gd name="csY499" fmla="*/ 3547037 h 5361452"/>
                <a:gd name="csX500" fmla="*/ 1078175 w 6156641"/>
                <a:gd name="csY500" fmla="*/ 3537951 h 5361452"/>
                <a:gd name="csX501" fmla="*/ 1735441 w 6156641"/>
                <a:gd name="csY501" fmla="*/ 3734512 h 5361452"/>
                <a:gd name="csX502" fmla="*/ 1735441 w 6156641"/>
                <a:gd name="csY502" fmla="*/ 3559468 h 5361452"/>
                <a:gd name="csX503" fmla="*/ 1406240 w 6156641"/>
                <a:gd name="csY503" fmla="*/ 3548804 h 5361452"/>
                <a:gd name="csX504" fmla="*/ 1413812 w 6156641"/>
                <a:gd name="csY504" fmla="*/ 3766063 h 5361452"/>
                <a:gd name="csX505" fmla="*/ 1735378 w 6156641"/>
                <a:gd name="csY505" fmla="*/ 3734512 h 5361452"/>
                <a:gd name="csX506" fmla="*/ 3063098 w 6156641"/>
                <a:gd name="csY506" fmla="*/ 802245 h 5361452"/>
                <a:gd name="csX507" fmla="*/ 3232021 w 6156641"/>
                <a:gd name="csY507" fmla="*/ 977163 h 5361452"/>
                <a:gd name="csX508" fmla="*/ 3431612 w 6156641"/>
                <a:gd name="csY508" fmla="*/ 903523 h 5361452"/>
                <a:gd name="csX509" fmla="*/ 3406876 w 6156641"/>
                <a:gd name="csY509" fmla="*/ 890398 h 5361452"/>
                <a:gd name="csX510" fmla="*/ 3298656 w 6156641"/>
                <a:gd name="csY510" fmla="*/ 816506 h 5361452"/>
                <a:gd name="csX511" fmla="*/ 3278148 w 6156641"/>
                <a:gd name="csY511" fmla="*/ 783567 h 5361452"/>
                <a:gd name="csX512" fmla="*/ 3286288 w 6156641"/>
                <a:gd name="csY512" fmla="*/ 752016 h 5361452"/>
                <a:gd name="csX513" fmla="*/ 3318470 w 6156641"/>
                <a:gd name="csY513" fmla="*/ 758326 h 5361452"/>
                <a:gd name="csX514" fmla="*/ 3340745 w 6156641"/>
                <a:gd name="csY514" fmla="*/ 786343 h 5361452"/>
                <a:gd name="csX515" fmla="*/ 3417224 w 6156641"/>
                <a:gd name="csY515" fmla="*/ 838402 h 5361452"/>
                <a:gd name="csX516" fmla="*/ 3444737 w 6156641"/>
                <a:gd name="csY516" fmla="*/ 827486 h 5361452"/>
                <a:gd name="csX517" fmla="*/ 3441897 w 6156641"/>
                <a:gd name="csY517" fmla="*/ 804391 h 5361452"/>
                <a:gd name="csX518" fmla="*/ 3343458 w 6156641"/>
                <a:gd name="csY518" fmla="*/ 687968 h 5361452"/>
                <a:gd name="csX519" fmla="*/ 3238520 w 6156641"/>
                <a:gd name="csY519" fmla="*/ 679197 h 5361452"/>
                <a:gd name="csX520" fmla="*/ 3177565 w 6156641"/>
                <a:gd name="csY520" fmla="*/ 716679 h 5361452"/>
                <a:gd name="csX521" fmla="*/ 3063098 w 6156641"/>
                <a:gd name="csY521" fmla="*/ 802245 h 5361452"/>
                <a:gd name="csX522" fmla="*/ 399202 w 6156641"/>
                <a:gd name="csY522" fmla="*/ 4439041 h 5361452"/>
                <a:gd name="csX523" fmla="*/ 241006 w 6156641"/>
                <a:gd name="csY523" fmla="*/ 4645194 h 5361452"/>
                <a:gd name="csX524" fmla="*/ 409488 w 6156641"/>
                <a:gd name="csY524" fmla="*/ 4769567 h 5361452"/>
                <a:gd name="csX525" fmla="*/ 586551 w 6156641"/>
                <a:gd name="csY525" fmla="*/ 4550037 h 5361452"/>
                <a:gd name="csX526" fmla="*/ 399202 w 6156641"/>
                <a:gd name="csY526" fmla="*/ 4439041 h 5361452"/>
                <a:gd name="csX527" fmla="*/ 5819628 w 6156641"/>
                <a:gd name="csY527" fmla="*/ 559935 h 5361452"/>
                <a:gd name="csX528" fmla="*/ 5692036 w 6156641"/>
                <a:gd name="csY528" fmla="*/ 590287 h 5361452"/>
                <a:gd name="csX529" fmla="*/ 5711156 w 6156641"/>
                <a:gd name="csY529" fmla="*/ 661844 h 5361452"/>
                <a:gd name="csX530" fmla="*/ 5796532 w 6156641"/>
                <a:gd name="csY530" fmla="*/ 893553 h 5361452"/>
                <a:gd name="csX531" fmla="*/ 5850232 w 6156641"/>
                <a:gd name="csY531" fmla="*/ 970221 h 5361452"/>
                <a:gd name="csX532" fmla="*/ 5889544 w 6156641"/>
                <a:gd name="csY532" fmla="*/ 989404 h 5361452"/>
                <a:gd name="csX533" fmla="*/ 6009185 w 6156641"/>
                <a:gd name="csY533" fmla="*/ 978361 h 5361452"/>
                <a:gd name="csX534" fmla="*/ 5894277 w 6156641"/>
                <a:gd name="csY534" fmla="*/ 779718 h 5361452"/>
                <a:gd name="csX535" fmla="*/ 5819628 w 6156641"/>
                <a:gd name="csY535" fmla="*/ 559872 h 5361452"/>
                <a:gd name="csX536" fmla="*/ 778001 w 6156641"/>
                <a:gd name="csY536" fmla="*/ 4241596 h 5361452"/>
                <a:gd name="csX537" fmla="*/ 507611 w 6156641"/>
                <a:gd name="csY537" fmla="*/ 4241596 h 5361452"/>
                <a:gd name="csX538" fmla="*/ 429491 w 6156641"/>
                <a:gd name="csY538" fmla="*/ 4386730 h 5361452"/>
                <a:gd name="csX539" fmla="*/ 617660 w 6156641"/>
                <a:gd name="csY539" fmla="*/ 4505172 h 5361452"/>
                <a:gd name="csX540" fmla="*/ 778001 w 6156641"/>
                <a:gd name="csY540" fmla="*/ 4241596 h 5361452"/>
                <a:gd name="csX541" fmla="*/ 5860328 w 6156641"/>
                <a:gd name="csY541" fmla="*/ 56132 h 5361452"/>
                <a:gd name="csX542" fmla="*/ 5849601 w 6156641"/>
                <a:gd name="csY542" fmla="*/ 114564 h 5361452"/>
                <a:gd name="csX543" fmla="*/ 5976120 w 6156641"/>
                <a:gd name="csY543" fmla="*/ 392211 h 5361452"/>
                <a:gd name="csX544" fmla="*/ 6038022 w 6156641"/>
                <a:gd name="csY544" fmla="*/ 885539 h 5361452"/>
                <a:gd name="csX545" fmla="*/ 6033731 w 6156641"/>
                <a:gd name="csY545" fmla="*/ 914440 h 5361452"/>
                <a:gd name="csX546" fmla="*/ 6064083 w 6156641"/>
                <a:gd name="csY546" fmla="*/ 951480 h 5361452"/>
                <a:gd name="csX547" fmla="*/ 6088630 w 6156641"/>
                <a:gd name="csY547" fmla="*/ 930657 h 5361452"/>
                <a:gd name="csX548" fmla="*/ 6096833 w 6156641"/>
                <a:gd name="csY548" fmla="*/ 902703 h 5361452"/>
                <a:gd name="csX549" fmla="*/ 6103900 w 6156641"/>
                <a:gd name="csY549" fmla="*/ 750312 h 5361452"/>
                <a:gd name="csX550" fmla="*/ 6062443 w 6156641"/>
                <a:gd name="csY550" fmla="*/ 473928 h 5361452"/>
                <a:gd name="csX551" fmla="*/ 5959902 w 6156641"/>
                <a:gd name="csY551" fmla="*/ 176151 h 5361452"/>
                <a:gd name="csX552" fmla="*/ 5903490 w 6156641"/>
                <a:gd name="csY552" fmla="*/ 85096 h 5361452"/>
                <a:gd name="csX553" fmla="*/ 5860328 w 6156641"/>
                <a:gd name="csY553" fmla="*/ 56132 h 5361452"/>
                <a:gd name="csX554" fmla="*/ 5788897 w 6156641"/>
                <a:gd name="csY554" fmla="*/ 71340 h 5361452"/>
                <a:gd name="csX555" fmla="*/ 5652787 w 6156641"/>
                <a:gd name="csY555" fmla="*/ 123714 h 5361452"/>
                <a:gd name="csX556" fmla="*/ 5639788 w 6156641"/>
                <a:gd name="csY556" fmla="*/ 146872 h 5361452"/>
                <a:gd name="csX557" fmla="*/ 5636444 w 6156641"/>
                <a:gd name="csY557" fmla="*/ 231428 h 5361452"/>
                <a:gd name="csX558" fmla="*/ 5674621 w 6156641"/>
                <a:gd name="csY558" fmla="*/ 515259 h 5361452"/>
                <a:gd name="csX559" fmla="*/ 5682760 w 6156641"/>
                <a:gd name="csY559" fmla="*/ 538417 h 5361452"/>
                <a:gd name="csX560" fmla="*/ 5810857 w 6156641"/>
                <a:gd name="csY560" fmla="*/ 507876 h 5361452"/>
                <a:gd name="csX561" fmla="*/ 5788897 w 6156641"/>
                <a:gd name="csY561" fmla="*/ 71276 h 5361452"/>
                <a:gd name="csX562" fmla="*/ 3179584 w 6156641"/>
                <a:gd name="csY562" fmla="*/ 997418 h 5361452"/>
                <a:gd name="csX563" fmla="*/ 2969140 w 6156641"/>
                <a:gd name="csY563" fmla="*/ 779844 h 5361452"/>
                <a:gd name="csX564" fmla="*/ 2817822 w 6156641"/>
                <a:gd name="csY564" fmla="*/ 903334 h 5361452"/>
                <a:gd name="csX565" fmla="*/ 2816876 w 6156641"/>
                <a:gd name="csY565" fmla="*/ 906173 h 5361452"/>
                <a:gd name="csX566" fmla="*/ 2818832 w 6156641"/>
                <a:gd name="csY566" fmla="*/ 910969 h 5361452"/>
                <a:gd name="csX567" fmla="*/ 3049910 w 6156641"/>
                <a:gd name="csY567" fmla="*/ 1046574 h 5361452"/>
                <a:gd name="csX568" fmla="*/ 3179647 w 6156641"/>
                <a:gd name="csY568" fmla="*/ 997418 h 5361452"/>
                <a:gd name="csX569" fmla="*/ 2404444 w 6156641"/>
                <a:gd name="csY569" fmla="*/ 4837654 h 5361452"/>
                <a:gd name="csX570" fmla="*/ 2566741 w 6156641"/>
                <a:gd name="csY570" fmla="*/ 5084697 h 5361452"/>
                <a:gd name="csX571" fmla="*/ 2589900 w 6156641"/>
                <a:gd name="csY571" fmla="*/ 4763762 h 5361452"/>
                <a:gd name="csX572" fmla="*/ 2499349 w 6156641"/>
                <a:gd name="csY572" fmla="*/ 4806103 h 5361452"/>
                <a:gd name="csX573" fmla="*/ 2404507 w 6156641"/>
                <a:gd name="csY573" fmla="*/ 4837654 h 5361452"/>
                <a:gd name="csX574" fmla="*/ 1044794 w 6156641"/>
                <a:gd name="csY574" fmla="*/ 4208531 h 5361452"/>
                <a:gd name="csX575" fmla="*/ 1030596 w 6156641"/>
                <a:gd name="csY575" fmla="*/ 3856992 h 5361452"/>
                <a:gd name="csX576" fmla="*/ 1004851 w 6156641"/>
                <a:gd name="csY576" fmla="*/ 3856992 h 5361452"/>
                <a:gd name="csX577" fmla="*/ 864197 w 6156641"/>
                <a:gd name="csY577" fmla="*/ 4194081 h 5361452"/>
                <a:gd name="csX578" fmla="*/ 1044794 w 6156641"/>
                <a:gd name="csY578" fmla="*/ 4208531 h 5361452"/>
                <a:gd name="csX579" fmla="*/ 1405546 w 6156641"/>
                <a:gd name="csY579" fmla="*/ 3496240 h 5361452"/>
                <a:gd name="csX580" fmla="*/ 1737145 w 6156641"/>
                <a:gd name="csY580" fmla="*/ 3506652 h 5361452"/>
                <a:gd name="csX581" fmla="*/ 1729699 w 6156641"/>
                <a:gd name="csY581" fmla="*/ 3390672 h 5361452"/>
                <a:gd name="csX582" fmla="*/ 1405483 w 6156641"/>
                <a:gd name="csY582" fmla="*/ 3401273 h 5361452"/>
                <a:gd name="csX583" fmla="*/ 1405483 w 6156641"/>
                <a:gd name="csY583" fmla="*/ 3496177 h 5361452"/>
                <a:gd name="csX584" fmla="*/ 1038295 w 6156641"/>
                <a:gd name="csY584" fmla="*/ 3393133 h 5361452"/>
                <a:gd name="csX585" fmla="*/ 769671 w 6156641"/>
                <a:gd name="csY585" fmla="*/ 3370164 h 5361452"/>
                <a:gd name="csX586" fmla="*/ 747901 w 6156641"/>
                <a:gd name="csY586" fmla="*/ 3474597 h 5361452"/>
                <a:gd name="csX587" fmla="*/ 1030281 w 6156641"/>
                <a:gd name="csY587" fmla="*/ 3483873 h 5361452"/>
                <a:gd name="csX588" fmla="*/ 1038295 w 6156641"/>
                <a:gd name="csY588" fmla="*/ 3393133 h 5361452"/>
                <a:gd name="csX589" fmla="*/ 1353235 w 6156641"/>
                <a:gd name="csY589" fmla="*/ 3494347 h 5361452"/>
                <a:gd name="csX590" fmla="*/ 1352478 w 6156641"/>
                <a:gd name="csY590" fmla="*/ 3398307 h 5361452"/>
                <a:gd name="csX591" fmla="*/ 1091994 w 6156641"/>
                <a:gd name="csY591" fmla="*/ 3398307 h 5361452"/>
                <a:gd name="csX592" fmla="*/ 1085432 w 6156641"/>
                <a:gd name="csY592" fmla="*/ 3485766 h 5361452"/>
                <a:gd name="csX593" fmla="*/ 1353172 w 6156641"/>
                <a:gd name="csY593" fmla="*/ 3494347 h 5361452"/>
                <a:gd name="csX594" fmla="*/ 1088397 w 6156641"/>
                <a:gd name="csY594" fmla="*/ 1223574 h 5361452"/>
                <a:gd name="csX595" fmla="*/ 990274 w 6156641"/>
                <a:gd name="csY595" fmla="*/ 1276012 h 5361452"/>
                <a:gd name="csX596" fmla="*/ 991032 w 6156641"/>
                <a:gd name="csY596" fmla="*/ 1381391 h 5361452"/>
                <a:gd name="csX597" fmla="*/ 1100892 w 6156641"/>
                <a:gd name="csY597" fmla="*/ 1430674 h 5361452"/>
                <a:gd name="csX598" fmla="*/ 1088397 w 6156641"/>
                <a:gd name="csY598" fmla="*/ 1223574 h 5361452"/>
                <a:gd name="csX599" fmla="*/ 3287487 w 6156641"/>
                <a:gd name="csY599" fmla="*/ 603412 h 5361452"/>
                <a:gd name="csX600" fmla="*/ 3289633 w 6156641"/>
                <a:gd name="csY600" fmla="*/ 610858 h 5361452"/>
                <a:gd name="csX601" fmla="*/ 3314242 w 6156641"/>
                <a:gd name="csY601" fmla="*/ 614770 h 5361452"/>
                <a:gd name="csX602" fmla="*/ 3367122 w 6156641"/>
                <a:gd name="csY602" fmla="*/ 602970 h 5361452"/>
                <a:gd name="csX603" fmla="*/ 3474394 w 6156641"/>
                <a:gd name="csY603" fmla="*/ 512798 h 5361452"/>
                <a:gd name="csX604" fmla="*/ 3536423 w 6156641"/>
                <a:gd name="csY604" fmla="*/ 450517 h 5361452"/>
                <a:gd name="csX605" fmla="*/ 3550432 w 6156641"/>
                <a:gd name="csY605" fmla="*/ 415369 h 5361452"/>
                <a:gd name="csX606" fmla="*/ 3287487 w 6156641"/>
                <a:gd name="csY606" fmla="*/ 603412 h 5361452"/>
                <a:gd name="csX607" fmla="*/ 1774501 w 6156641"/>
                <a:gd name="csY607" fmla="*/ 2119112 h 5361452"/>
                <a:gd name="csX608" fmla="*/ 1874580 w 6156641"/>
                <a:gd name="csY608" fmla="*/ 1981740 h 5361452"/>
                <a:gd name="csX609" fmla="*/ 1904995 w 6156641"/>
                <a:gd name="csY609" fmla="*/ 1958455 h 5361452"/>
                <a:gd name="csX610" fmla="*/ 1925629 w 6156641"/>
                <a:gd name="csY610" fmla="*/ 1930753 h 5361452"/>
                <a:gd name="csX611" fmla="*/ 1751280 w 6156641"/>
                <a:gd name="csY611" fmla="*/ 2010829 h 5361452"/>
                <a:gd name="csX612" fmla="*/ 1774564 w 6156641"/>
                <a:gd name="csY612" fmla="*/ 2119175 h 5361452"/>
                <a:gd name="csX613" fmla="*/ 3431422 w 6156641"/>
                <a:gd name="csY613" fmla="*/ 700020 h 5361452"/>
                <a:gd name="csX614" fmla="*/ 3496480 w 6156641"/>
                <a:gd name="csY614" fmla="*/ 631240 h 5361452"/>
                <a:gd name="csX615" fmla="*/ 3390154 w 6156641"/>
                <a:gd name="csY615" fmla="*/ 657364 h 5361452"/>
                <a:gd name="csX616" fmla="*/ 3431422 w 6156641"/>
                <a:gd name="csY616" fmla="*/ 700020 h 5361452"/>
                <a:gd name="csX617" fmla="*/ 3608359 w 6156641"/>
                <a:gd name="csY617" fmla="*/ 819409 h 5361452"/>
                <a:gd name="csX618" fmla="*/ 3473448 w 6156641"/>
                <a:gd name="csY618" fmla="*/ 883078 h 5361452"/>
                <a:gd name="csX619" fmla="*/ 3581351 w 6156641"/>
                <a:gd name="csY619" fmla="*/ 847363 h 5361452"/>
                <a:gd name="csX620" fmla="*/ 3608359 w 6156641"/>
                <a:gd name="csY620" fmla="*/ 819409 h 5361452"/>
                <a:gd name="csX621" fmla="*/ 3495470 w 6156641"/>
                <a:gd name="csY621" fmla="*/ 787669 h 5361452"/>
                <a:gd name="csX622" fmla="*/ 3569678 w 6156641"/>
                <a:gd name="csY622" fmla="*/ 718572 h 5361452"/>
                <a:gd name="csX623" fmla="*/ 3463541 w 6156641"/>
                <a:gd name="csY623" fmla="*/ 745138 h 5361452"/>
                <a:gd name="csX624" fmla="*/ 3495470 w 6156641"/>
                <a:gd name="csY624" fmla="*/ 787669 h 5361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</a:cxnLst>
              <a:rect l="l" t="t" r="r" b="b"/>
              <a:pathLst>
                <a:path w="6156641" h="5361452">
                  <a:moveTo>
                    <a:pt x="4125729" y="2877025"/>
                  </a:moveTo>
                  <a:cubicBezTo>
                    <a:pt x="4093231" y="2875321"/>
                    <a:pt x="4065151" y="2873491"/>
                    <a:pt x="4037071" y="2872355"/>
                  </a:cubicBezTo>
                  <a:cubicBezTo>
                    <a:pt x="3972960" y="2869768"/>
                    <a:pt x="3908912" y="2866865"/>
                    <a:pt x="3844801" y="2865288"/>
                  </a:cubicBezTo>
                  <a:cubicBezTo>
                    <a:pt x="3703012" y="2861754"/>
                    <a:pt x="3563935" y="2838722"/>
                    <a:pt x="3425175" y="2811084"/>
                  </a:cubicBezTo>
                  <a:cubicBezTo>
                    <a:pt x="3323771" y="2790891"/>
                    <a:pt x="3224701" y="2763126"/>
                    <a:pt x="3126768" y="2730755"/>
                  </a:cubicBezTo>
                  <a:cubicBezTo>
                    <a:pt x="3119763" y="2728420"/>
                    <a:pt x="3112381" y="2727411"/>
                    <a:pt x="3101212" y="2724887"/>
                  </a:cubicBezTo>
                  <a:cubicBezTo>
                    <a:pt x="3104367" y="2789187"/>
                    <a:pt x="3104745" y="2851153"/>
                    <a:pt x="3110929" y="2912551"/>
                  </a:cubicBezTo>
                  <a:cubicBezTo>
                    <a:pt x="3133204" y="3134163"/>
                    <a:pt x="3155731" y="3355776"/>
                    <a:pt x="3181351" y="3577073"/>
                  </a:cubicBezTo>
                  <a:cubicBezTo>
                    <a:pt x="3225774" y="3960226"/>
                    <a:pt x="3275372" y="4342685"/>
                    <a:pt x="3347939" y="4721736"/>
                  </a:cubicBezTo>
                  <a:cubicBezTo>
                    <a:pt x="3350589" y="4735619"/>
                    <a:pt x="3352608" y="4749627"/>
                    <a:pt x="3355196" y="4763509"/>
                  </a:cubicBezTo>
                  <a:cubicBezTo>
                    <a:pt x="3358603" y="4781809"/>
                    <a:pt x="3353113" y="4798026"/>
                    <a:pt x="3343458" y="4812981"/>
                  </a:cubicBezTo>
                  <a:cubicBezTo>
                    <a:pt x="3330207" y="4833426"/>
                    <a:pt x="3311719" y="4839547"/>
                    <a:pt x="3290138" y="4828315"/>
                  </a:cubicBezTo>
                  <a:cubicBezTo>
                    <a:pt x="3274867" y="4820364"/>
                    <a:pt x="3261364" y="4809069"/>
                    <a:pt x="3247229" y="4799036"/>
                  </a:cubicBezTo>
                  <a:cubicBezTo>
                    <a:pt x="3210882" y="4773290"/>
                    <a:pt x="3175735" y="4745715"/>
                    <a:pt x="3138189" y="4721988"/>
                  </a:cubicBezTo>
                  <a:cubicBezTo>
                    <a:pt x="3074961" y="4682045"/>
                    <a:pt x="3005487" y="4657751"/>
                    <a:pt x="2931153" y="4648034"/>
                  </a:cubicBezTo>
                  <a:cubicBezTo>
                    <a:pt x="2927051" y="4647529"/>
                    <a:pt x="2922887" y="4647970"/>
                    <a:pt x="2916072" y="4647970"/>
                  </a:cubicBezTo>
                  <a:cubicBezTo>
                    <a:pt x="2918217" y="4657814"/>
                    <a:pt x="2918596" y="4666396"/>
                    <a:pt x="2921877" y="4673716"/>
                  </a:cubicBezTo>
                  <a:cubicBezTo>
                    <a:pt x="2947244" y="4731265"/>
                    <a:pt x="2970402" y="4790075"/>
                    <a:pt x="2999618" y="4845668"/>
                  </a:cubicBezTo>
                  <a:cubicBezTo>
                    <a:pt x="3042464" y="4927384"/>
                    <a:pt x="3106071" y="4990612"/>
                    <a:pt x="3186651" y="5036234"/>
                  </a:cubicBezTo>
                  <a:cubicBezTo>
                    <a:pt x="3210314" y="5049612"/>
                    <a:pt x="3233977" y="5062926"/>
                    <a:pt x="3257325" y="5076809"/>
                  </a:cubicBezTo>
                  <a:cubicBezTo>
                    <a:pt x="3300549" y="5102491"/>
                    <a:pt x="3339294" y="5133916"/>
                    <a:pt x="3374252" y="5170073"/>
                  </a:cubicBezTo>
                  <a:cubicBezTo>
                    <a:pt x="3387188" y="5183450"/>
                    <a:pt x="3393751" y="5198090"/>
                    <a:pt x="3389523" y="5217210"/>
                  </a:cubicBezTo>
                  <a:cubicBezTo>
                    <a:pt x="3385295" y="5236329"/>
                    <a:pt x="3379174" y="5243144"/>
                    <a:pt x="3359486" y="5245101"/>
                  </a:cubicBezTo>
                  <a:cubicBezTo>
                    <a:pt x="3350842" y="5245984"/>
                    <a:pt x="3342134" y="5245416"/>
                    <a:pt x="3333426" y="5245353"/>
                  </a:cubicBezTo>
                  <a:cubicBezTo>
                    <a:pt x="3167090" y="5244722"/>
                    <a:pt x="3000691" y="5244091"/>
                    <a:pt x="2834355" y="5243460"/>
                  </a:cubicBezTo>
                  <a:lnTo>
                    <a:pt x="2799081" y="5243460"/>
                  </a:lnTo>
                  <a:cubicBezTo>
                    <a:pt x="2811954" y="5262958"/>
                    <a:pt x="2823439" y="5277913"/>
                    <a:pt x="2832210" y="5294320"/>
                  </a:cubicBezTo>
                  <a:cubicBezTo>
                    <a:pt x="2841990" y="5312683"/>
                    <a:pt x="2838835" y="5332244"/>
                    <a:pt x="2831074" y="5355655"/>
                  </a:cubicBezTo>
                  <a:cubicBezTo>
                    <a:pt x="2820599" y="5355655"/>
                    <a:pt x="2809051" y="5355717"/>
                    <a:pt x="2797504" y="5355655"/>
                  </a:cubicBezTo>
                  <a:cubicBezTo>
                    <a:pt x="2586555" y="5353888"/>
                    <a:pt x="2375670" y="5350102"/>
                    <a:pt x="2164721" y="5350796"/>
                  </a:cubicBezTo>
                  <a:cubicBezTo>
                    <a:pt x="1901840" y="5351616"/>
                    <a:pt x="1638896" y="5356159"/>
                    <a:pt x="1376014" y="5359062"/>
                  </a:cubicBezTo>
                  <a:cubicBezTo>
                    <a:pt x="1305341" y="5359819"/>
                    <a:pt x="1234667" y="5360640"/>
                    <a:pt x="1163993" y="5361397"/>
                  </a:cubicBezTo>
                  <a:cubicBezTo>
                    <a:pt x="1154402" y="5361523"/>
                    <a:pt x="1144747" y="5361397"/>
                    <a:pt x="1131811" y="5361397"/>
                  </a:cubicBezTo>
                  <a:cubicBezTo>
                    <a:pt x="1129413" y="5343350"/>
                    <a:pt x="1125943" y="5327638"/>
                    <a:pt x="1125501" y="5311799"/>
                  </a:cubicBezTo>
                  <a:cubicBezTo>
                    <a:pt x="1123861" y="5250969"/>
                    <a:pt x="1123230" y="5190076"/>
                    <a:pt x="1122157" y="5129246"/>
                  </a:cubicBezTo>
                  <a:cubicBezTo>
                    <a:pt x="1121968" y="5118393"/>
                    <a:pt x="1121589" y="5107539"/>
                    <a:pt x="1121021" y="5096686"/>
                  </a:cubicBezTo>
                  <a:cubicBezTo>
                    <a:pt x="1120390" y="5084318"/>
                    <a:pt x="1114585" y="5078197"/>
                    <a:pt x="1101712" y="5074726"/>
                  </a:cubicBezTo>
                  <a:cubicBezTo>
                    <a:pt x="1071486" y="5066649"/>
                    <a:pt x="1066754" y="5060150"/>
                    <a:pt x="1066438" y="5029230"/>
                  </a:cubicBezTo>
                  <a:cubicBezTo>
                    <a:pt x="1066060" y="4991180"/>
                    <a:pt x="1068142" y="4953130"/>
                    <a:pt x="1067448" y="4915143"/>
                  </a:cubicBezTo>
                  <a:cubicBezTo>
                    <a:pt x="1064734" y="4769567"/>
                    <a:pt x="1061390" y="4623992"/>
                    <a:pt x="1057983" y="4478417"/>
                  </a:cubicBezTo>
                  <a:cubicBezTo>
                    <a:pt x="1057793" y="4470024"/>
                    <a:pt x="1055648" y="4461694"/>
                    <a:pt x="1049527" y="4451977"/>
                  </a:cubicBezTo>
                  <a:cubicBezTo>
                    <a:pt x="1044857" y="4462136"/>
                    <a:pt x="1039683" y="4472106"/>
                    <a:pt x="1035518" y="4482518"/>
                  </a:cubicBezTo>
                  <a:cubicBezTo>
                    <a:pt x="964655" y="4657372"/>
                    <a:pt x="864134" y="4814180"/>
                    <a:pt x="744115" y="4958935"/>
                  </a:cubicBezTo>
                  <a:cubicBezTo>
                    <a:pt x="729034" y="4977108"/>
                    <a:pt x="710103" y="4992126"/>
                    <a:pt x="692624" y="5008217"/>
                  </a:cubicBezTo>
                  <a:cubicBezTo>
                    <a:pt x="680130" y="5019639"/>
                    <a:pt x="667068" y="5017620"/>
                    <a:pt x="654006" y="5008533"/>
                  </a:cubicBezTo>
                  <a:cubicBezTo>
                    <a:pt x="637158" y="4996796"/>
                    <a:pt x="620247" y="4985312"/>
                    <a:pt x="600117" y="4971555"/>
                  </a:cubicBezTo>
                  <a:cubicBezTo>
                    <a:pt x="591851" y="4998689"/>
                    <a:pt x="589327" y="5022604"/>
                    <a:pt x="601379" y="5045510"/>
                  </a:cubicBezTo>
                  <a:cubicBezTo>
                    <a:pt x="615577" y="5072328"/>
                    <a:pt x="632110" y="5097885"/>
                    <a:pt x="646876" y="5124450"/>
                  </a:cubicBezTo>
                  <a:cubicBezTo>
                    <a:pt x="662083" y="5151899"/>
                    <a:pt x="678679" y="5178907"/>
                    <a:pt x="690542" y="5207807"/>
                  </a:cubicBezTo>
                  <a:cubicBezTo>
                    <a:pt x="704866" y="5242640"/>
                    <a:pt x="706254" y="5279933"/>
                    <a:pt x="696978" y="5316658"/>
                  </a:cubicBezTo>
                  <a:cubicBezTo>
                    <a:pt x="687765" y="5353194"/>
                    <a:pt x="670917" y="5359062"/>
                    <a:pt x="641449" y="5336030"/>
                  </a:cubicBezTo>
                  <a:cubicBezTo>
                    <a:pt x="566989" y="5277724"/>
                    <a:pt x="492782" y="5219103"/>
                    <a:pt x="418511" y="5160544"/>
                  </a:cubicBezTo>
                  <a:lnTo>
                    <a:pt x="31572" y="4855953"/>
                  </a:lnTo>
                  <a:cubicBezTo>
                    <a:pt x="27281" y="4852609"/>
                    <a:pt x="22864" y="4849391"/>
                    <a:pt x="18763" y="4845857"/>
                  </a:cubicBezTo>
                  <a:cubicBezTo>
                    <a:pt x="-5279" y="4825349"/>
                    <a:pt x="-6478" y="4812161"/>
                    <a:pt x="16680" y="4789507"/>
                  </a:cubicBezTo>
                  <a:cubicBezTo>
                    <a:pt x="43814" y="4763004"/>
                    <a:pt x="72777" y="4738269"/>
                    <a:pt x="100227" y="4712081"/>
                  </a:cubicBezTo>
                  <a:cubicBezTo>
                    <a:pt x="243215" y="4575782"/>
                    <a:pt x="360268" y="4419984"/>
                    <a:pt x="447979" y="4243048"/>
                  </a:cubicBezTo>
                  <a:cubicBezTo>
                    <a:pt x="545408" y="4046423"/>
                    <a:pt x="611665" y="3838693"/>
                    <a:pt x="661452" y="3625473"/>
                  </a:cubicBezTo>
                  <a:cubicBezTo>
                    <a:pt x="681203" y="3540916"/>
                    <a:pt x="701269" y="3456423"/>
                    <a:pt x="721651" y="3369911"/>
                  </a:cubicBezTo>
                  <a:cubicBezTo>
                    <a:pt x="684169" y="3352558"/>
                    <a:pt x="684800" y="3319998"/>
                    <a:pt x="690858" y="3286933"/>
                  </a:cubicBezTo>
                  <a:cubicBezTo>
                    <a:pt x="710861" y="3177956"/>
                    <a:pt x="732820" y="3069358"/>
                    <a:pt x="752255" y="2960319"/>
                  </a:cubicBezTo>
                  <a:cubicBezTo>
                    <a:pt x="775161" y="2832033"/>
                    <a:pt x="795227" y="2703243"/>
                    <a:pt x="818323" y="2574958"/>
                  </a:cubicBezTo>
                  <a:cubicBezTo>
                    <a:pt x="852461" y="2385842"/>
                    <a:pt x="882623" y="2195654"/>
                    <a:pt x="942507" y="2012344"/>
                  </a:cubicBezTo>
                  <a:cubicBezTo>
                    <a:pt x="962005" y="1952713"/>
                    <a:pt x="984532" y="1893019"/>
                    <a:pt x="1014442" y="1838120"/>
                  </a:cubicBezTo>
                  <a:cubicBezTo>
                    <a:pt x="1060507" y="1753690"/>
                    <a:pt x="1115026" y="1674246"/>
                    <a:pt x="1217756" y="1642253"/>
                  </a:cubicBezTo>
                  <a:cubicBezTo>
                    <a:pt x="1169672" y="1595369"/>
                    <a:pt x="1148723" y="1535296"/>
                    <a:pt x="1123293" y="1479767"/>
                  </a:cubicBezTo>
                  <a:cubicBezTo>
                    <a:pt x="1115594" y="1480461"/>
                    <a:pt x="1112250" y="1480271"/>
                    <a:pt x="1109221" y="1481092"/>
                  </a:cubicBezTo>
                  <a:cubicBezTo>
                    <a:pt x="1025485" y="1503619"/>
                    <a:pt x="952666" y="1457555"/>
                    <a:pt x="935250" y="1372242"/>
                  </a:cubicBezTo>
                  <a:cubicBezTo>
                    <a:pt x="925532" y="1324726"/>
                    <a:pt x="929445" y="1279356"/>
                    <a:pt x="951088" y="1235753"/>
                  </a:cubicBezTo>
                  <a:cubicBezTo>
                    <a:pt x="953360" y="1231210"/>
                    <a:pt x="955127" y="1226351"/>
                    <a:pt x="956768" y="1222375"/>
                  </a:cubicBezTo>
                  <a:cubicBezTo>
                    <a:pt x="953549" y="1219473"/>
                    <a:pt x="952224" y="1217075"/>
                    <a:pt x="950457" y="1216759"/>
                  </a:cubicBezTo>
                  <a:cubicBezTo>
                    <a:pt x="871454" y="1202120"/>
                    <a:pt x="832710" y="1147537"/>
                    <a:pt x="814032" y="1075727"/>
                  </a:cubicBezTo>
                  <a:cubicBezTo>
                    <a:pt x="793271" y="995778"/>
                    <a:pt x="806649" y="919677"/>
                    <a:pt x="852902" y="851590"/>
                  </a:cubicBezTo>
                  <a:cubicBezTo>
                    <a:pt x="869498" y="827107"/>
                    <a:pt x="894486" y="808240"/>
                    <a:pt x="921178" y="781232"/>
                  </a:cubicBezTo>
                  <a:cubicBezTo>
                    <a:pt x="921178" y="771515"/>
                    <a:pt x="919096" y="752963"/>
                    <a:pt x="921557" y="735105"/>
                  </a:cubicBezTo>
                  <a:cubicBezTo>
                    <a:pt x="929886" y="675095"/>
                    <a:pt x="963204" y="633007"/>
                    <a:pt x="1019680" y="611741"/>
                  </a:cubicBezTo>
                  <a:cubicBezTo>
                    <a:pt x="1038484" y="604674"/>
                    <a:pt x="1049716" y="594578"/>
                    <a:pt x="1058803" y="576972"/>
                  </a:cubicBezTo>
                  <a:cubicBezTo>
                    <a:pt x="1114206" y="470331"/>
                    <a:pt x="1217630" y="411962"/>
                    <a:pt x="1330897" y="423636"/>
                  </a:cubicBezTo>
                  <a:cubicBezTo>
                    <a:pt x="1393557" y="430135"/>
                    <a:pt x="1442460" y="457963"/>
                    <a:pt x="1465997" y="520244"/>
                  </a:cubicBezTo>
                  <a:cubicBezTo>
                    <a:pt x="1467133" y="523210"/>
                    <a:pt x="1469152" y="525860"/>
                    <a:pt x="1470982" y="528574"/>
                  </a:cubicBezTo>
                  <a:cubicBezTo>
                    <a:pt x="1471550" y="529394"/>
                    <a:pt x="1472686" y="529899"/>
                    <a:pt x="1474579" y="531224"/>
                  </a:cubicBezTo>
                  <a:cubicBezTo>
                    <a:pt x="1511557" y="506803"/>
                    <a:pt x="1551248" y="487558"/>
                    <a:pt x="1596050" y="480238"/>
                  </a:cubicBezTo>
                  <a:cubicBezTo>
                    <a:pt x="1632081" y="474369"/>
                    <a:pt x="1667355" y="476389"/>
                    <a:pt x="1702439" y="486485"/>
                  </a:cubicBezTo>
                  <a:cubicBezTo>
                    <a:pt x="1804853" y="515890"/>
                    <a:pt x="1873634" y="636982"/>
                    <a:pt x="1803843" y="745959"/>
                  </a:cubicBezTo>
                  <a:cubicBezTo>
                    <a:pt x="1847194" y="777825"/>
                    <a:pt x="1878303" y="817642"/>
                    <a:pt x="1875590" y="875443"/>
                  </a:cubicBezTo>
                  <a:cubicBezTo>
                    <a:pt x="1872876" y="932613"/>
                    <a:pt x="1839054" y="968455"/>
                    <a:pt x="1794189" y="991297"/>
                  </a:cubicBezTo>
                  <a:cubicBezTo>
                    <a:pt x="1809712" y="1040643"/>
                    <a:pt x="1824225" y="1086959"/>
                    <a:pt x="1839559" y="1135611"/>
                  </a:cubicBezTo>
                  <a:cubicBezTo>
                    <a:pt x="1861076" y="1141479"/>
                    <a:pt x="1885181" y="1147600"/>
                    <a:pt x="1908970" y="1154730"/>
                  </a:cubicBezTo>
                  <a:cubicBezTo>
                    <a:pt x="1924556" y="1159400"/>
                    <a:pt x="1940332" y="1164069"/>
                    <a:pt x="1954845" y="1171200"/>
                  </a:cubicBezTo>
                  <a:cubicBezTo>
                    <a:pt x="1995546" y="1191203"/>
                    <a:pt x="2005327" y="1231651"/>
                    <a:pt x="1979581" y="1269512"/>
                  </a:cubicBezTo>
                  <a:cubicBezTo>
                    <a:pt x="1965636" y="1290020"/>
                    <a:pt x="1945885" y="1303587"/>
                    <a:pt x="1923294" y="1312232"/>
                  </a:cubicBezTo>
                  <a:cubicBezTo>
                    <a:pt x="1898054" y="1321950"/>
                    <a:pt x="1872056" y="1329585"/>
                    <a:pt x="1845806" y="1338356"/>
                  </a:cubicBezTo>
                  <a:cubicBezTo>
                    <a:pt x="1844985" y="1339492"/>
                    <a:pt x="1842966" y="1341132"/>
                    <a:pt x="1842714" y="1343026"/>
                  </a:cubicBezTo>
                  <a:cubicBezTo>
                    <a:pt x="1837729" y="1382149"/>
                    <a:pt x="1837476" y="1383663"/>
                    <a:pt x="1798732" y="1379498"/>
                  </a:cubicBezTo>
                  <a:cubicBezTo>
                    <a:pt x="1765919" y="1376028"/>
                    <a:pt x="1733485" y="1368834"/>
                    <a:pt x="1701871" y="1363407"/>
                  </a:cubicBezTo>
                  <a:cubicBezTo>
                    <a:pt x="1709317" y="1392623"/>
                    <a:pt x="1733359" y="1401458"/>
                    <a:pt x="1838297" y="1410544"/>
                  </a:cubicBezTo>
                  <a:cubicBezTo>
                    <a:pt x="1840126" y="1423669"/>
                    <a:pt x="1842083" y="1437362"/>
                    <a:pt x="1844670" y="1455473"/>
                  </a:cubicBezTo>
                  <a:cubicBezTo>
                    <a:pt x="1889598" y="1434397"/>
                    <a:pt x="1931245" y="1410103"/>
                    <a:pt x="1973082" y="1386187"/>
                  </a:cubicBezTo>
                  <a:cubicBezTo>
                    <a:pt x="2015549" y="1361956"/>
                    <a:pt x="2057701" y="1337157"/>
                    <a:pt x="2099600" y="1312043"/>
                  </a:cubicBezTo>
                  <a:cubicBezTo>
                    <a:pt x="2140616" y="1287433"/>
                    <a:pt x="2181695" y="1262887"/>
                    <a:pt x="2221765" y="1236952"/>
                  </a:cubicBezTo>
                  <a:cubicBezTo>
                    <a:pt x="2261645" y="1211143"/>
                    <a:pt x="2305438" y="1190320"/>
                    <a:pt x="2339765" y="1156939"/>
                  </a:cubicBezTo>
                  <a:cubicBezTo>
                    <a:pt x="2338566" y="1154667"/>
                    <a:pt x="2337367" y="1152333"/>
                    <a:pt x="2336168" y="1150061"/>
                  </a:cubicBezTo>
                  <a:cubicBezTo>
                    <a:pt x="2328028" y="1150061"/>
                    <a:pt x="2319825" y="1149493"/>
                    <a:pt x="2311685" y="1150124"/>
                  </a:cubicBezTo>
                  <a:cubicBezTo>
                    <a:pt x="2202645" y="1158706"/>
                    <a:pt x="2116385" y="1075854"/>
                    <a:pt x="2116890" y="961703"/>
                  </a:cubicBezTo>
                  <a:cubicBezTo>
                    <a:pt x="2117332" y="859667"/>
                    <a:pt x="2192486" y="761166"/>
                    <a:pt x="2290356" y="732896"/>
                  </a:cubicBezTo>
                  <a:cubicBezTo>
                    <a:pt x="2415550" y="696676"/>
                    <a:pt x="2530521" y="786154"/>
                    <a:pt x="2527050" y="917153"/>
                  </a:cubicBezTo>
                  <a:cubicBezTo>
                    <a:pt x="2526798" y="927880"/>
                    <a:pt x="2525662" y="938608"/>
                    <a:pt x="2524779" y="952301"/>
                  </a:cubicBezTo>
                  <a:cubicBezTo>
                    <a:pt x="2532414" y="949966"/>
                    <a:pt x="2538346" y="949019"/>
                    <a:pt x="2543520" y="946495"/>
                  </a:cubicBezTo>
                  <a:cubicBezTo>
                    <a:pt x="2594821" y="920939"/>
                    <a:pt x="2649341" y="906868"/>
                    <a:pt x="2706133" y="902829"/>
                  </a:cubicBezTo>
                  <a:cubicBezTo>
                    <a:pt x="2726893" y="901378"/>
                    <a:pt x="2743741" y="894310"/>
                    <a:pt x="2759390" y="881690"/>
                  </a:cubicBezTo>
                  <a:cubicBezTo>
                    <a:pt x="2814352" y="837330"/>
                    <a:pt x="2869566" y="793222"/>
                    <a:pt x="2924590" y="748987"/>
                  </a:cubicBezTo>
                  <a:cubicBezTo>
                    <a:pt x="2928818" y="745580"/>
                    <a:pt x="2932793" y="741857"/>
                    <a:pt x="2937021" y="738449"/>
                  </a:cubicBezTo>
                  <a:cubicBezTo>
                    <a:pt x="2960577" y="719311"/>
                    <a:pt x="2983212" y="720510"/>
                    <a:pt x="3004919" y="742046"/>
                  </a:cubicBezTo>
                  <a:cubicBezTo>
                    <a:pt x="3009525" y="746589"/>
                    <a:pt x="3014510" y="750691"/>
                    <a:pt x="3021010" y="756560"/>
                  </a:cubicBezTo>
                  <a:cubicBezTo>
                    <a:pt x="3043284" y="738702"/>
                    <a:pt x="3065370" y="721349"/>
                    <a:pt x="3087140" y="703554"/>
                  </a:cubicBezTo>
                  <a:cubicBezTo>
                    <a:pt x="3194034" y="616222"/>
                    <a:pt x="3300297" y="528006"/>
                    <a:pt x="3408138" y="441872"/>
                  </a:cubicBezTo>
                  <a:cubicBezTo>
                    <a:pt x="3438427" y="417641"/>
                    <a:pt x="3472438" y="397512"/>
                    <a:pt x="3506639" y="378960"/>
                  </a:cubicBezTo>
                  <a:cubicBezTo>
                    <a:pt x="3522036" y="370567"/>
                    <a:pt x="3542102" y="366718"/>
                    <a:pt x="3559771" y="367601"/>
                  </a:cubicBezTo>
                  <a:cubicBezTo>
                    <a:pt x="3600030" y="369621"/>
                    <a:pt x="3620664" y="402370"/>
                    <a:pt x="3603185" y="438591"/>
                  </a:cubicBezTo>
                  <a:cubicBezTo>
                    <a:pt x="3591132" y="463516"/>
                    <a:pt x="3572265" y="485349"/>
                    <a:pt x="3555038" y="507498"/>
                  </a:cubicBezTo>
                  <a:cubicBezTo>
                    <a:pt x="3537812" y="529583"/>
                    <a:pt x="3518881" y="550344"/>
                    <a:pt x="3500834" y="571483"/>
                  </a:cubicBezTo>
                  <a:cubicBezTo>
                    <a:pt x="3536928" y="583409"/>
                    <a:pt x="3555859" y="611994"/>
                    <a:pt x="3547024" y="651748"/>
                  </a:cubicBezTo>
                  <a:cubicBezTo>
                    <a:pt x="3568794" y="665062"/>
                    <a:pt x="3591385" y="674275"/>
                    <a:pt x="3607602" y="690051"/>
                  </a:cubicBezTo>
                  <a:cubicBezTo>
                    <a:pt x="3626722" y="708602"/>
                    <a:pt x="3623377" y="733717"/>
                    <a:pt x="3608990" y="758389"/>
                  </a:cubicBezTo>
                  <a:cubicBezTo>
                    <a:pt x="3635619" y="769874"/>
                    <a:pt x="3657641" y="784640"/>
                    <a:pt x="3663384" y="816569"/>
                  </a:cubicBezTo>
                  <a:cubicBezTo>
                    <a:pt x="3684586" y="808808"/>
                    <a:pt x="3703706" y="801930"/>
                    <a:pt x="3722699" y="794799"/>
                  </a:cubicBezTo>
                  <a:cubicBezTo>
                    <a:pt x="4417637" y="532801"/>
                    <a:pt x="5112637" y="270741"/>
                    <a:pt x="5807575" y="8743"/>
                  </a:cubicBezTo>
                  <a:cubicBezTo>
                    <a:pt x="5852882" y="-8358"/>
                    <a:pt x="5894214" y="-722"/>
                    <a:pt x="5926648" y="34741"/>
                  </a:cubicBezTo>
                  <a:cubicBezTo>
                    <a:pt x="5949175" y="59350"/>
                    <a:pt x="5969115" y="87178"/>
                    <a:pt x="5985963" y="116015"/>
                  </a:cubicBezTo>
                  <a:cubicBezTo>
                    <a:pt x="6030576" y="192431"/>
                    <a:pt x="6060234" y="275284"/>
                    <a:pt x="6085412" y="359840"/>
                  </a:cubicBezTo>
                  <a:cubicBezTo>
                    <a:pt x="6123967" y="489387"/>
                    <a:pt x="6151857" y="621144"/>
                    <a:pt x="6156275" y="756560"/>
                  </a:cubicBezTo>
                  <a:cubicBezTo>
                    <a:pt x="6157978" y="808366"/>
                    <a:pt x="6153498" y="860677"/>
                    <a:pt x="6148008" y="912357"/>
                  </a:cubicBezTo>
                  <a:cubicBezTo>
                    <a:pt x="6140310" y="984987"/>
                    <a:pt x="6079606" y="1023921"/>
                    <a:pt x="6015937" y="1030610"/>
                  </a:cubicBezTo>
                  <a:cubicBezTo>
                    <a:pt x="5789023" y="1054588"/>
                    <a:pt x="5561795" y="1075854"/>
                    <a:pt x="5334755" y="1098255"/>
                  </a:cubicBezTo>
                  <a:cubicBezTo>
                    <a:pt x="5137941" y="1117690"/>
                    <a:pt x="4941127" y="1137188"/>
                    <a:pt x="4744377" y="1156750"/>
                  </a:cubicBezTo>
                  <a:cubicBezTo>
                    <a:pt x="4684998" y="1162681"/>
                    <a:pt x="4625683" y="1168991"/>
                    <a:pt x="4564348" y="1175365"/>
                  </a:cubicBezTo>
                  <a:cubicBezTo>
                    <a:pt x="4561572" y="1188805"/>
                    <a:pt x="4559426" y="1201426"/>
                    <a:pt x="4556397" y="1213857"/>
                  </a:cubicBezTo>
                  <a:cubicBezTo>
                    <a:pt x="4544661" y="1262445"/>
                    <a:pt x="4535006" y="1311664"/>
                    <a:pt x="4492034" y="1345676"/>
                  </a:cubicBezTo>
                  <a:cubicBezTo>
                    <a:pt x="4484398" y="1351734"/>
                    <a:pt x="4482695" y="1366815"/>
                    <a:pt x="4480549" y="1378173"/>
                  </a:cubicBezTo>
                  <a:cubicBezTo>
                    <a:pt x="4462439" y="1475350"/>
                    <a:pt x="4444897" y="1572589"/>
                    <a:pt x="4427228" y="1669829"/>
                  </a:cubicBezTo>
                  <a:cubicBezTo>
                    <a:pt x="4384256" y="1905955"/>
                    <a:pt x="4341221" y="2142144"/>
                    <a:pt x="4298312" y="2378333"/>
                  </a:cubicBezTo>
                  <a:cubicBezTo>
                    <a:pt x="4297555" y="2382498"/>
                    <a:pt x="4297302" y="2386789"/>
                    <a:pt x="4296356" y="2395055"/>
                  </a:cubicBezTo>
                  <a:cubicBezTo>
                    <a:pt x="4308030" y="2396948"/>
                    <a:pt x="4319640" y="2397453"/>
                    <a:pt x="4330367" y="2400797"/>
                  </a:cubicBezTo>
                  <a:cubicBezTo>
                    <a:pt x="4349803" y="2406855"/>
                    <a:pt x="4371383" y="2410830"/>
                    <a:pt x="4387222" y="2422315"/>
                  </a:cubicBezTo>
                  <a:cubicBezTo>
                    <a:pt x="4425462" y="2450143"/>
                    <a:pt x="4425020" y="2487436"/>
                    <a:pt x="4389872" y="2528325"/>
                  </a:cubicBezTo>
                  <a:cubicBezTo>
                    <a:pt x="4429184" y="2578365"/>
                    <a:pt x="4429752" y="2598936"/>
                    <a:pt x="4391828" y="2639447"/>
                  </a:cubicBezTo>
                  <a:cubicBezTo>
                    <a:pt x="4400915" y="2657558"/>
                    <a:pt x="4419151" y="2675478"/>
                    <a:pt x="4408298" y="2698132"/>
                  </a:cubicBezTo>
                  <a:cubicBezTo>
                    <a:pt x="4399716" y="2716053"/>
                    <a:pt x="4386149" y="2731513"/>
                    <a:pt x="4372709" y="2751137"/>
                  </a:cubicBezTo>
                  <a:cubicBezTo>
                    <a:pt x="4372267" y="2748234"/>
                    <a:pt x="4371952" y="2750758"/>
                    <a:pt x="4372961" y="2752210"/>
                  </a:cubicBezTo>
                  <a:cubicBezTo>
                    <a:pt x="4402682" y="2794172"/>
                    <a:pt x="4395551" y="2828878"/>
                    <a:pt x="4347784" y="2847998"/>
                  </a:cubicBezTo>
                  <a:cubicBezTo>
                    <a:pt x="4317053" y="2860240"/>
                    <a:pt x="4282789" y="2863900"/>
                    <a:pt x="4249913" y="2870336"/>
                  </a:cubicBezTo>
                  <a:cubicBezTo>
                    <a:pt x="4237419" y="2872797"/>
                    <a:pt x="4224294" y="2872229"/>
                    <a:pt x="4208455" y="2873302"/>
                  </a:cubicBezTo>
                  <a:cubicBezTo>
                    <a:pt x="4063574" y="3666993"/>
                    <a:pt x="3918882" y="4459234"/>
                    <a:pt x="3773748" y="5254376"/>
                  </a:cubicBezTo>
                  <a:cubicBezTo>
                    <a:pt x="3783466" y="5255197"/>
                    <a:pt x="3792742" y="5256585"/>
                    <a:pt x="3802018" y="5256648"/>
                  </a:cubicBezTo>
                  <a:cubicBezTo>
                    <a:pt x="3858557" y="5257090"/>
                    <a:pt x="3915096" y="5257216"/>
                    <a:pt x="3971635" y="5257658"/>
                  </a:cubicBezTo>
                  <a:cubicBezTo>
                    <a:pt x="3980280" y="5257658"/>
                    <a:pt x="3989240" y="5257469"/>
                    <a:pt x="3997570" y="5259488"/>
                  </a:cubicBezTo>
                  <a:cubicBezTo>
                    <a:pt x="4010379" y="5262643"/>
                    <a:pt x="4018393" y="5271477"/>
                    <a:pt x="4017825" y="5285359"/>
                  </a:cubicBezTo>
                  <a:cubicBezTo>
                    <a:pt x="4017320" y="5297727"/>
                    <a:pt x="4009433" y="5305426"/>
                    <a:pt x="3998011" y="5308265"/>
                  </a:cubicBezTo>
                  <a:cubicBezTo>
                    <a:pt x="3990755" y="5310095"/>
                    <a:pt x="3982930" y="5310095"/>
                    <a:pt x="3975358" y="5310032"/>
                  </a:cubicBezTo>
                  <a:cubicBezTo>
                    <a:pt x="3825302" y="5308896"/>
                    <a:pt x="3675310" y="5307634"/>
                    <a:pt x="3525254" y="5306372"/>
                  </a:cubicBezTo>
                  <a:cubicBezTo>
                    <a:pt x="3521973" y="5306372"/>
                    <a:pt x="3518692" y="5306372"/>
                    <a:pt x="3515473" y="5305993"/>
                  </a:cubicBezTo>
                  <a:cubicBezTo>
                    <a:pt x="3494398" y="5303848"/>
                    <a:pt x="3484364" y="5295266"/>
                    <a:pt x="3484806" y="5279806"/>
                  </a:cubicBezTo>
                  <a:cubicBezTo>
                    <a:pt x="3485248" y="5264851"/>
                    <a:pt x="3495975" y="5254314"/>
                    <a:pt x="3516609" y="5254061"/>
                  </a:cubicBezTo>
                  <a:cubicBezTo>
                    <a:pt x="3560086" y="5253556"/>
                    <a:pt x="3603563" y="5255071"/>
                    <a:pt x="3647040" y="5255638"/>
                  </a:cubicBezTo>
                  <a:cubicBezTo>
                    <a:pt x="3664267" y="5255828"/>
                    <a:pt x="3681557" y="5255638"/>
                    <a:pt x="3701813" y="5255638"/>
                  </a:cubicBezTo>
                  <a:cubicBezTo>
                    <a:pt x="3843034" y="4462893"/>
                    <a:pt x="3984003" y="3671852"/>
                    <a:pt x="4125603" y="2877340"/>
                  </a:cubicBezTo>
                  <a:close/>
                  <a:moveTo>
                    <a:pt x="4363811" y="2483019"/>
                  </a:moveTo>
                  <a:cubicBezTo>
                    <a:pt x="4361855" y="2462069"/>
                    <a:pt x="4352263" y="2455633"/>
                    <a:pt x="4339833" y="2453045"/>
                  </a:cubicBezTo>
                  <a:cubicBezTo>
                    <a:pt x="4326077" y="2450206"/>
                    <a:pt x="4312005" y="2446924"/>
                    <a:pt x="4298059" y="2446861"/>
                  </a:cubicBezTo>
                  <a:cubicBezTo>
                    <a:pt x="4255718" y="2446672"/>
                    <a:pt x="4213251" y="2446546"/>
                    <a:pt x="4171036" y="2449007"/>
                  </a:cubicBezTo>
                  <a:cubicBezTo>
                    <a:pt x="4065656" y="2455254"/>
                    <a:pt x="3960403" y="2455443"/>
                    <a:pt x="3855023" y="2448439"/>
                  </a:cubicBezTo>
                  <a:cubicBezTo>
                    <a:pt x="3701749" y="2438216"/>
                    <a:pt x="3550747" y="2414679"/>
                    <a:pt x="3402332" y="2374989"/>
                  </a:cubicBezTo>
                  <a:cubicBezTo>
                    <a:pt x="3226468" y="2327915"/>
                    <a:pt x="3061647" y="2257493"/>
                    <a:pt x="2917018" y="2144794"/>
                  </a:cubicBezTo>
                  <a:cubicBezTo>
                    <a:pt x="2863887" y="2103400"/>
                    <a:pt x="2811891" y="2060743"/>
                    <a:pt x="2770685" y="2006286"/>
                  </a:cubicBezTo>
                  <a:cubicBezTo>
                    <a:pt x="2723486" y="1943879"/>
                    <a:pt x="2675718" y="1881850"/>
                    <a:pt x="2625804" y="1821651"/>
                  </a:cubicBezTo>
                  <a:cubicBezTo>
                    <a:pt x="2603845" y="1795211"/>
                    <a:pt x="2577784" y="1771296"/>
                    <a:pt x="2550335" y="1750599"/>
                  </a:cubicBezTo>
                  <a:cubicBezTo>
                    <a:pt x="2510707" y="1720751"/>
                    <a:pt x="2464895" y="1714946"/>
                    <a:pt x="2417064" y="1729018"/>
                  </a:cubicBezTo>
                  <a:cubicBezTo>
                    <a:pt x="2317048" y="1758423"/>
                    <a:pt x="2266125" y="1838625"/>
                    <a:pt x="2283731" y="1940850"/>
                  </a:cubicBezTo>
                  <a:cubicBezTo>
                    <a:pt x="2287958" y="1965333"/>
                    <a:pt x="2294395" y="1989690"/>
                    <a:pt x="2302661" y="2013164"/>
                  </a:cubicBezTo>
                  <a:cubicBezTo>
                    <a:pt x="2323043" y="2071091"/>
                    <a:pt x="2355477" y="2122582"/>
                    <a:pt x="2392202" y="2171360"/>
                  </a:cubicBezTo>
                  <a:cubicBezTo>
                    <a:pt x="2524779" y="2347603"/>
                    <a:pt x="2691872" y="2481756"/>
                    <a:pt x="2890137" y="2577418"/>
                  </a:cubicBezTo>
                  <a:cubicBezTo>
                    <a:pt x="3065055" y="2661785"/>
                    <a:pt x="3247923" y="2722868"/>
                    <a:pt x="3438679" y="2759593"/>
                  </a:cubicBezTo>
                  <a:cubicBezTo>
                    <a:pt x="3518565" y="2774989"/>
                    <a:pt x="3598831" y="2789882"/>
                    <a:pt x="3679538" y="2799536"/>
                  </a:cubicBezTo>
                  <a:cubicBezTo>
                    <a:pt x="3752736" y="2808244"/>
                    <a:pt x="3826817" y="2809695"/>
                    <a:pt x="3900519" y="2814049"/>
                  </a:cubicBezTo>
                  <a:cubicBezTo>
                    <a:pt x="4012272" y="2820675"/>
                    <a:pt x="4124088" y="2826102"/>
                    <a:pt x="4235905" y="2818467"/>
                  </a:cubicBezTo>
                  <a:cubicBezTo>
                    <a:pt x="4263858" y="2816573"/>
                    <a:pt x="4291560" y="2809822"/>
                    <a:pt x="4319072" y="2804079"/>
                  </a:cubicBezTo>
                  <a:cubicBezTo>
                    <a:pt x="4325193" y="2802817"/>
                    <a:pt x="4330241" y="2796318"/>
                    <a:pt x="4336930" y="2791396"/>
                  </a:cubicBezTo>
                  <a:cubicBezTo>
                    <a:pt x="4316548" y="2771140"/>
                    <a:pt x="4292885" y="2768238"/>
                    <a:pt x="4269348" y="2763947"/>
                  </a:cubicBezTo>
                  <a:cubicBezTo>
                    <a:pt x="4249787" y="2760413"/>
                    <a:pt x="4241836" y="2750822"/>
                    <a:pt x="4242593" y="2736687"/>
                  </a:cubicBezTo>
                  <a:cubicBezTo>
                    <a:pt x="4243540" y="2719145"/>
                    <a:pt x="4255466" y="2712204"/>
                    <a:pt x="4270484" y="2710058"/>
                  </a:cubicBezTo>
                  <a:cubicBezTo>
                    <a:pt x="4285502" y="2707912"/>
                    <a:pt x="4300962" y="2708607"/>
                    <a:pt x="4315917" y="2706083"/>
                  </a:cubicBezTo>
                  <a:cubicBezTo>
                    <a:pt x="4331440" y="2703495"/>
                    <a:pt x="4348982" y="2703180"/>
                    <a:pt x="4357690" y="2683429"/>
                  </a:cubicBezTo>
                  <a:cubicBezTo>
                    <a:pt x="4344250" y="2669168"/>
                    <a:pt x="4326077" y="2665950"/>
                    <a:pt x="4308219" y="2662164"/>
                  </a:cubicBezTo>
                  <a:cubicBezTo>
                    <a:pt x="4299763" y="2660397"/>
                    <a:pt x="4289541" y="2660965"/>
                    <a:pt x="4283293" y="2656232"/>
                  </a:cubicBezTo>
                  <a:cubicBezTo>
                    <a:pt x="4275532" y="2650364"/>
                    <a:pt x="4266130" y="2639952"/>
                    <a:pt x="4266509" y="2631938"/>
                  </a:cubicBezTo>
                  <a:cubicBezTo>
                    <a:pt x="4266887" y="2623987"/>
                    <a:pt x="4277236" y="2613639"/>
                    <a:pt x="4285691" y="2609726"/>
                  </a:cubicBezTo>
                  <a:cubicBezTo>
                    <a:pt x="4296040" y="2604931"/>
                    <a:pt x="4308913" y="2605372"/>
                    <a:pt x="4320776" y="2604173"/>
                  </a:cubicBezTo>
                  <a:cubicBezTo>
                    <a:pt x="4336930" y="2602533"/>
                    <a:pt x="4353147" y="2601397"/>
                    <a:pt x="4366335" y="2588398"/>
                  </a:cubicBezTo>
                  <a:cubicBezTo>
                    <a:pt x="4361350" y="2567764"/>
                    <a:pt x="4344755" y="2562148"/>
                    <a:pt x="4328096" y="2557605"/>
                  </a:cubicBezTo>
                  <a:cubicBezTo>
                    <a:pt x="4314529" y="2553945"/>
                    <a:pt x="4300142" y="2553124"/>
                    <a:pt x="4286638" y="2549275"/>
                  </a:cubicBezTo>
                  <a:cubicBezTo>
                    <a:pt x="4276037" y="2546246"/>
                    <a:pt x="4264489" y="2539368"/>
                    <a:pt x="4267329" y="2526874"/>
                  </a:cubicBezTo>
                  <a:cubicBezTo>
                    <a:pt x="4269411" y="2517472"/>
                    <a:pt x="4277173" y="2508133"/>
                    <a:pt x="4284871" y="2501697"/>
                  </a:cubicBezTo>
                  <a:cubicBezTo>
                    <a:pt x="4289919" y="2497469"/>
                    <a:pt x="4299385" y="2498794"/>
                    <a:pt x="4306767" y="2497090"/>
                  </a:cubicBezTo>
                  <a:cubicBezTo>
                    <a:pt x="4325383" y="2492673"/>
                    <a:pt x="4343934" y="2488004"/>
                    <a:pt x="4363748" y="2483082"/>
                  </a:cubicBezTo>
                  <a:close/>
                  <a:moveTo>
                    <a:pt x="1833816" y="3325551"/>
                  </a:moveTo>
                  <a:cubicBezTo>
                    <a:pt x="1826686" y="3114287"/>
                    <a:pt x="1819745" y="2907629"/>
                    <a:pt x="1812677" y="2696996"/>
                  </a:cubicBezTo>
                  <a:cubicBezTo>
                    <a:pt x="1801067" y="2704757"/>
                    <a:pt x="1792232" y="2710437"/>
                    <a:pt x="1783587" y="2716431"/>
                  </a:cubicBezTo>
                  <a:cubicBezTo>
                    <a:pt x="1706225" y="2770131"/>
                    <a:pt x="1623751" y="2812977"/>
                    <a:pt x="1531560" y="2834999"/>
                  </a:cubicBezTo>
                  <a:cubicBezTo>
                    <a:pt x="1355696" y="2877025"/>
                    <a:pt x="1192704" y="2805215"/>
                    <a:pt x="1107770" y="2645694"/>
                  </a:cubicBezTo>
                  <a:cubicBezTo>
                    <a:pt x="1087514" y="2607644"/>
                    <a:pt x="1072243" y="2566313"/>
                    <a:pt x="1059939" y="2524918"/>
                  </a:cubicBezTo>
                  <a:cubicBezTo>
                    <a:pt x="1031227" y="2428562"/>
                    <a:pt x="1022330" y="2328988"/>
                    <a:pt x="1018670" y="2228782"/>
                  </a:cubicBezTo>
                  <a:cubicBezTo>
                    <a:pt x="1014253" y="2107122"/>
                    <a:pt x="1027441" y="1988050"/>
                    <a:pt x="1067258" y="1872448"/>
                  </a:cubicBezTo>
                  <a:cubicBezTo>
                    <a:pt x="1069846" y="1865002"/>
                    <a:pt x="1071297" y="1857177"/>
                    <a:pt x="1073316" y="1849542"/>
                  </a:cubicBezTo>
                  <a:cubicBezTo>
                    <a:pt x="1058613" y="1864245"/>
                    <a:pt x="1048770" y="1880840"/>
                    <a:pt x="1040819" y="1898319"/>
                  </a:cubicBezTo>
                  <a:cubicBezTo>
                    <a:pt x="995386" y="1998777"/>
                    <a:pt x="965665" y="2104220"/>
                    <a:pt x="942317" y="2211556"/>
                  </a:cubicBezTo>
                  <a:cubicBezTo>
                    <a:pt x="903320" y="2390953"/>
                    <a:pt x="871580" y="2571613"/>
                    <a:pt x="842427" y="2752904"/>
                  </a:cubicBezTo>
                  <a:cubicBezTo>
                    <a:pt x="817565" y="2907250"/>
                    <a:pt x="785257" y="3060335"/>
                    <a:pt x="756546" y="3214050"/>
                  </a:cubicBezTo>
                  <a:cubicBezTo>
                    <a:pt x="750615" y="3245664"/>
                    <a:pt x="745756" y="3277467"/>
                    <a:pt x="739698" y="3313372"/>
                  </a:cubicBezTo>
                  <a:cubicBezTo>
                    <a:pt x="1106634" y="3352558"/>
                    <a:pt x="1469405" y="3360635"/>
                    <a:pt x="1833879" y="3325551"/>
                  </a:cubicBezTo>
                  <a:close/>
                  <a:moveTo>
                    <a:pt x="1369831" y="2331890"/>
                  </a:moveTo>
                  <a:cubicBezTo>
                    <a:pt x="1370966" y="2322046"/>
                    <a:pt x="1372355" y="2315673"/>
                    <a:pt x="1372355" y="2309363"/>
                  </a:cubicBezTo>
                  <a:cubicBezTo>
                    <a:pt x="1372355" y="2203983"/>
                    <a:pt x="1374374" y="2098478"/>
                    <a:pt x="1371408" y="1993161"/>
                  </a:cubicBezTo>
                  <a:cubicBezTo>
                    <a:pt x="1369831" y="1936937"/>
                    <a:pt x="1361438" y="1880714"/>
                    <a:pt x="1352541" y="1825058"/>
                  </a:cubicBezTo>
                  <a:cubicBezTo>
                    <a:pt x="1348502" y="1799881"/>
                    <a:pt x="1338658" y="1774577"/>
                    <a:pt x="1326480" y="1752050"/>
                  </a:cubicBezTo>
                  <a:cubicBezTo>
                    <a:pt x="1309190" y="1719931"/>
                    <a:pt x="1276629" y="1708636"/>
                    <a:pt x="1242681" y="1721824"/>
                  </a:cubicBezTo>
                  <a:cubicBezTo>
                    <a:pt x="1225012" y="1728702"/>
                    <a:pt x="1206461" y="1739240"/>
                    <a:pt x="1194534" y="1753375"/>
                  </a:cubicBezTo>
                  <a:cubicBezTo>
                    <a:pt x="1173648" y="1777985"/>
                    <a:pt x="1154465" y="1805055"/>
                    <a:pt x="1140078" y="1833830"/>
                  </a:cubicBezTo>
                  <a:cubicBezTo>
                    <a:pt x="1106760" y="1900465"/>
                    <a:pt x="1089218" y="1972338"/>
                    <a:pt x="1079500" y="2045914"/>
                  </a:cubicBezTo>
                  <a:cubicBezTo>
                    <a:pt x="1061832" y="2179689"/>
                    <a:pt x="1069846" y="2312770"/>
                    <a:pt x="1093887" y="2444968"/>
                  </a:cubicBezTo>
                  <a:cubicBezTo>
                    <a:pt x="1107580" y="2520185"/>
                    <a:pt x="1129729" y="2593005"/>
                    <a:pt x="1174468" y="2656548"/>
                  </a:cubicBezTo>
                  <a:cubicBezTo>
                    <a:pt x="1236749" y="2744953"/>
                    <a:pt x="1321116" y="2792784"/>
                    <a:pt x="1430787" y="2793983"/>
                  </a:cubicBezTo>
                  <a:cubicBezTo>
                    <a:pt x="1491743" y="2794677"/>
                    <a:pt x="1549228" y="2780101"/>
                    <a:pt x="1604821" y="2756879"/>
                  </a:cubicBezTo>
                  <a:cubicBezTo>
                    <a:pt x="1732917" y="2703369"/>
                    <a:pt x="1838423" y="2619633"/>
                    <a:pt x="1926639" y="2513497"/>
                  </a:cubicBezTo>
                  <a:cubicBezTo>
                    <a:pt x="1987216" y="2440614"/>
                    <a:pt x="2039275" y="2361737"/>
                    <a:pt x="2086475" y="2279642"/>
                  </a:cubicBezTo>
                  <a:cubicBezTo>
                    <a:pt x="2092848" y="2268536"/>
                    <a:pt x="2097644" y="2256547"/>
                    <a:pt x="2103702" y="2243801"/>
                  </a:cubicBezTo>
                  <a:cubicBezTo>
                    <a:pt x="2038960" y="2170413"/>
                    <a:pt x="1975227" y="2098225"/>
                    <a:pt x="1909665" y="2023891"/>
                  </a:cubicBezTo>
                  <a:cubicBezTo>
                    <a:pt x="1901461" y="2035376"/>
                    <a:pt x="1895277" y="2043958"/>
                    <a:pt x="1889093" y="2052540"/>
                  </a:cubicBezTo>
                  <a:cubicBezTo>
                    <a:pt x="1839748" y="2121194"/>
                    <a:pt x="1788951" y="2188334"/>
                    <a:pt x="1720991" y="2240456"/>
                  </a:cubicBezTo>
                  <a:cubicBezTo>
                    <a:pt x="1600845" y="2332521"/>
                    <a:pt x="1464357" y="2379658"/>
                    <a:pt x="1314238" y="2389502"/>
                  </a:cubicBezTo>
                  <a:cubicBezTo>
                    <a:pt x="1299283" y="2390512"/>
                    <a:pt x="1283444" y="2389691"/>
                    <a:pt x="1269247" y="2385464"/>
                  </a:cubicBezTo>
                  <a:cubicBezTo>
                    <a:pt x="1262305" y="2383381"/>
                    <a:pt x="1253976" y="2371455"/>
                    <a:pt x="1254165" y="2364135"/>
                  </a:cubicBezTo>
                  <a:cubicBezTo>
                    <a:pt x="1254355" y="2356878"/>
                    <a:pt x="1263189" y="2345836"/>
                    <a:pt x="1270446" y="2343627"/>
                  </a:cubicBezTo>
                  <a:cubicBezTo>
                    <a:pt x="1285779" y="2338958"/>
                    <a:pt x="1302501" y="2338768"/>
                    <a:pt x="1318718" y="2337065"/>
                  </a:cubicBezTo>
                  <a:cubicBezTo>
                    <a:pt x="1335693" y="2335235"/>
                    <a:pt x="1352730" y="2333720"/>
                    <a:pt x="1370020" y="2332017"/>
                  </a:cubicBezTo>
                  <a:close/>
                  <a:moveTo>
                    <a:pt x="4212999" y="2395623"/>
                  </a:moveTo>
                  <a:cubicBezTo>
                    <a:pt x="4215397" y="2385779"/>
                    <a:pt x="4216595" y="2381677"/>
                    <a:pt x="4217353" y="2377450"/>
                  </a:cubicBezTo>
                  <a:cubicBezTo>
                    <a:pt x="4242530" y="2236291"/>
                    <a:pt x="4267581" y="2095133"/>
                    <a:pt x="4292759" y="1953975"/>
                  </a:cubicBezTo>
                  <a:cubicBezTo>
                    <a:pt x="4328159" y="1755079"/>
                    <a:pt x="4363622" y="1556183"/>
                    <a:pt x="4398896" y="1357286"/>
                  </a:cubicBezTo>
                  <a:cubicBezTo>
                    <a:pt x="4400410" y="1348894"/>
                    <a:pt x="4403186" y="1337725"/>
                    <a:pt x="4399337" y="1331857"/>
                  </a:cubicBezTo>
                  <a:cubicBezTo>
                    <a:pt x="4381290" y="1304470"/>
                    <a:pt x="4381543" y="1274813"/>
                    <a:pt x="4383499" y="1243199"/>
                  </a:cubicBezTo>
                  <a:cubicBezTo>
                    <a:pt x="4374665" y="1253232"/>
                    <a:pt x="4368039" y="1263959"/>
                    <a:pt x="4361666" y="1274876"/>
                  </a:cubicBezTo>
                  <a:cubicBezTo>
                    <a:pt x="4308597" y="1365931"/>
                    <a:pt x="4257927" y="1458438"/>
                    <a:pt x="4202019" y="1547727"/>
                  </a:cubicBezTo>
                  <a:cubicBezTo>
                    <a:pt x="4114560" y="1687434"/>
                    <a:pt x="4011010" y="1814647"/>
                    <a:pt x="3887899" y="1924885"/>
                  </a:cubicBezTo>
                  <a:cubicBezTo>
                    <a:pt x="3765356" y="2034619"/>
                    <a:pt x="3630823" y="2125296"/>
                    <a:pt x="3472564" y="2175966"/>
                  </a:cubicBezTo>
                  <a:cubicBezTo>
                    <a:pt x="3372422" y="2208022"/>
                    <a:pt x="3270513" y="2227962"/>
                    <a:pt x="3164566" y="2211997"/>
                  </a:cubicBezTo>
                  <a:cubicBezTo>
                    <a:pt x="3147087" y="2209347"/>
                    <a:pt x="3129607" y="2206507"/>
                    <a:pt x="3112191" y="2203794"/>
                  </a:cubicBezTo>
                  <a:cubicBezTo>
                    <a:pt x="3111813" y="2206129"/>
                    <a:pt x="3111497" y="2208400"/>
                    <a:pt x="3111119" y="2210735"/>
                  </a:cubicBezTo>
                  <a:cubicBezTo>
                    <a:pt x="3459881" y="2377955"/>
                    <a:pt x="3830161" y="2417835"/>
                    <a:pt x="4213061" y="2395623"/>
                  </a:cubicBezTo>
                  <a:close/>
                  <a:moveTo>
                    <a:pt x="2962388" y="1896805"/>
                  </a:moveTo>
                  <a:cubicBezTo>
                    <a:pt x="2970213" y="1912643"/>
                    <a:pt x="2975703" y="1922046"/>
                    <a:pt x="2979678" y="1931952"/>
                  </a:cubicBezTo>
                  <a:cubicBezTo>
                    <a:pt x="2999303" y="1981298"/>
                    <a:pt x="3025490" y="2029381"/>
                    <a:pt x="3035838" y="2080620"/>
                  </a:cubicBezTo>
                  <a:cubicBezTo>
                    <a:pt x="3045177" y="2126747"/>
                    <a:pt x="3068904" y="2144479"/>
                    <a:pt x="3109478" y="2151483"/>
                  </a:cubicBezTo>
                  <a:cubicBezTo>
                    <a:pt x="3112696" y="2152051"/>
                    <a:pt x="3115914" y="2152682"/>
                    <a:pt x="3119069" y="2153439"/>
                  </a:cubicBezTo>
                  <a:cubicBezTo>
                    <a:pt x="3213595" y="2175525"/>
                    <a:pt x="3306860" y="2165491"/>
                    <a:pt x="3399745" y="2142838"/>
                  </a:cubicBezTo>
                  <a:cubicBezTo>
                    <a:pt x="3541850" y="2108132"/>
                    <a:pt x="3665718" y="2037711"/>
                    <a:pt x="3779743" y="1948296"/>
                  </a:cubicBezTo>
                  <a:cubicBezTo>
                    <a:pt x="3935604" y="1826068"/>
                    <a:pt x="4060987" y="1676644"/>
                    <a:pt x="4165041" y="1509361"/>
                  </a:cubicBezTo>
                  <a:cubicBezTo>
                    <a:pt x="4225303" y="1412563"/>
                    <a:pt x="4279886" y="1312232"/>
                    <a:pt x="4336867" y="1213415"/>
                  </a:cubicBezTo>
                  <a:cubicBezTo>
                    <a:pt x="4339139" y="1209440"/>
                    <a:pt x="4339454" y="1204391"/>
                    <a:pt x="4341473" y="1196882"/>
                  </a:cubicBezTo>
                  <a:cubicBezTo>
                    <a:pt x="4234516" y="1207294"/>
                    <a:pt x="4130840" y="1217580"/>
                    <a:pt x="4027101" y="1227360"/>
                  </a:cubicBezTo>
                  <a:cubicBezTo>
                    <a:pt x="4015364" y="1228496"/>
                    <a:pt x="4011326" y="1235311"/>
                    <a:pt x="4006530" y="1244713"/>
                  </a:cubicBezTo>
                  <a:cubicBezTo>
                    <a:pt x="3944501" y="1366247"/>
                    <a:pt x="3869915" y="1479514"/>
                    <a:pt x="3778355" y="1580982"/>
                  </a:cubicBezTo>
                  <a:cubicBezTo>
                    <a:pt x="3661617" y="1710340"/>
                    <a:pt x="3525507" y="1812690"/>
                    <a:pt x="3361190" y="1874656"/>
                  </a:cubicBezTo>
                  <a:cubicBezTo>
                    <a:pt x="3258650" y="1913338"/>
                    <a:pt x="3153334" y="1928734"/>
                    <a:pt x="3044357" y="1911634"/>
                  </a:cubicBezTo>
                  <a:cubicBezTo>
                    <a:pt x="3018864" y="1907658"/>
                    <a:pt x="2993623" y="1902421"/>
                    <a:pt x="2962451" y="1896742"/>
                  </a:cubicBezTo>
                  <a:close/>
                  <a:moveTo>
                    <a:pt x="4395804" y="842378"/>
                  </a:moveTo>
                  <a:cubicBezTo>
                    <a:pt x="4808110" y="745012"/>
                    <a:pt x="5217260" y="648467"/>
                    <a:pt x="5628493" y="551353"/>
                  </a:cubicBezTo>
                  <a:cubicBezTo>
                    <a:pt x="5601233" y="417199"/>
                    <a:pt x="5577759" y="286390"/>
                    <a:pt x="5584511" y="149459"/>
                  </a:cubicBezTo>
                  <a:cubicBezTo>
                    <a:pt x="5572585" y="153245"/>
                    <a:pt x="5564445" y="155517"/>
                    <a:pt x="5556494" y="158483"/>
                  </a:cubicBezTo>
                  <a:cubicBezTo>
                    <a:pt x="5186908" y="297496"/>
                    <a:pt x="4817385" y="436824"/>
                    <a:pt x="4447610" y="575269"/>
                  </a:cubicBezTo>
                  <a:cubicBezTo>
                    <a:pt x="4422559" y="584671"/>
                    <a:pt x="4407730" y="599941"/>
                    <a:pt x="4400536" y="624362"/>
                  </a:cubicBezTo>
                  <a:cubicBezTo>
                    <a:pt x="4379461" y="695793"/>
                    <a:pt x="4384572" y="767539"/>
                    <a:pt x="4395741" y="842378"/>
                  </a:cubicBezTo>
                  <a:close/>
                  <a:moveTo>
                    <a:pt x="3949802" y="1237204"/>
                  </a:moveTo>
                  <a:cubicBezTo>
                    <a:pt x="3942229" y="1237204"/>
                    <a:pt x="3937939" y="1236826"/>
                    <a:pt x="3933774" y="1237204"/>
                  </a:cubicBezTo>
                  <a:cubicBezTo>
                    <a:pt x="3831108" y="1247111"/>
                    <a:pt x="3728378" y="1256955"/>
                    <a:pt x="3625775" y="1267177"/>
                  </a:cubicBezTo>
                  <a:cubicBezTo>
                    <a:pt x="3526390" y="1277084"/>
                    <a:pt x="3427005" y="1287370"/>
                    <a:pt x="3327683" y="1297845"/>
                  </a:cubicBezTo>
                  <a:cubicBezTo>
                    <a:pt x="3319480" y="1298728"/>
                    <a:pt x="3309005" y="1299738"/>
                    <a:pt x="3303957" y="1304912"/>
                  </a:cubicBezTo>
                  <a:cubicBezTo>
                    <a:pt x="3273984" y="1336148"/>
                    <a:pt x="3236754" y="1356277"/>
                    <a:pt x="3199082" y="1375523"/>
                  </a:cubicBezTo>
                  <a:cubicBezTo>
                    <a:pt x="3186336" y="1382022"/>
                    <a:pt x="3182739" y="1391172"/>
                    <a:pt x="3181540" y="1403855"/>
                  </a:cubicBezTo>
                  <a:cubicBezTo>
                    <a:pt x="3179458" y="1426572"/>
                    <a:pt x="3177060" y="1449225"/>
                    <a:pt x="3173842" y="1471816"/>
                  </a:cubicBezTo>
                  <a:cubicBezTo>
                    <a:pt x="3151188" y="1628182"/>
                    <a:pt x="3069724" y="1738041"/>
                    <a:pt x="2918911" y="1792750"/>
                  </a:cubicBezTo>
                  <a:cubicBezTo>
                    <a:pt x="2909383" y="1796221"/>
                    <a:pt x="2900044" y="1800323"/>
                    <a:pt x="2883070" y="1807138"/>
                  </a:cubicBezTo>
                  <a:cubicBezTo>
                    <a:pt x="2903199" y="1818370"/>
                    <a:pt x="2916072" y="1828213"/>
                    <a:pt x="2930648" y="1833262"/>
                  </a:cubicBezTo>
                  <a:cubicBezTo>
                    <a:pt x="3030159" y="1867715"/>
                    <a:pt x="3132131" y="1875855"/>
                    <a:pt x="3235681" y="1856168"/>
                  </a:cubicBezTo>
                  <a:cubicBezTo>
                    <a:pt x="3359802" y="1832567"/>
                    <a:pt x="3469031" y="1775650"/>
                    <a:pt x="3569804" y="1701506"/>
                  </a:cubicBezTo>
                  <a:cubicBezTo>
                    <a:pt x="3732417" y="1581802"/>
                    <a:pt x="3850164" y="1424553"/>
                    <a:pt x="3946268" y="1249446"/>
                  </a:cubicBezTo>
                  <a:cubicBezTo>
                    <a:pt x="3947719" y="1246796"/>
                    <a:pt x="3948035" y="1243577"/>
                    <a:pt x="3949865" y="1237078"/>
                  </a:cubicBezTo>
                  <a:close/>
                  <a:moveTo>
                    <a:pt x="2857135" y="976595"/>
                  </a:moveTo>
                  <a:cubicBezTo>
                    <a:pt x="2852844" y="988332"/>
                    <a:pt x="2849626" y="997418"/>
                    <a:pt x="2846281" y="1006379"/>
                  </a:cubicBezTo>
                  <a:cubicBezTo>
                    <a:pt x="2820410" y="1076421"/>
                    <a:pt x="2783558" y="1139839"/>
                    <a:pt x="2733393" y="1195494"/>
                  </a:cubicBezTo>
                  <a:cubicBezTo>
                    <a:pt x="2675024" y="1260236"/>
                    <a:pt x="2601889" y="1292923"/>
                    <a:pt x="2515377" y="1298223"/>
                  </a:cubicBezTo>
                  <a:cubicBezTo>
                    <a:pt x="2500358" y="1299170"/>
                    <a:pt x="2485340" y="1302577"/>
                    <a:pt x="2470701" y="1306427"/>
                  </a:cubicBezTo>
                  <a:cubicBezTo>
                    <a:pt x="2444009" y="1313368"/>
                    <a:pt x="2428864" y="1331857"/>
                    <a:pt x="2421860" y="1358044"/>
                  </a:cubicBezTo>
                  <a:cubicBezTo>
                    <a:pt x="2410754" y="1399691"/>
                    <a:pt x="2419147" y="1437930"/>
                    <a:pt x="2442684" y="1472826"/>
                  </a:cubicBezTo>
                  <a:cubicBezTo>
                    <a:pt x="2448994" y="1482228"/>
                    <a:pt x="2459279" y="1490241"/>
                    <a:pt x="2469502" y="1495605"/>
                  </a:cubicBezTo>
                  <a:cubicBezTo>
                    <a:pt x="2511906" y="1517691"/>
                    <a:pt x="2563586" y="1500779"/>
                    <a:pt x="2586871" y="1458060"/>
                  </a:cubicBezTo>
                  <a:cubicBezTo>
                    <a:pt x="2591540" y="1449541"/>
                    <a:pt x="2593370" y="1438561"/>
                    <a:pt x="2599870" y="1432125"/>
                  </a:cubicBezTo>
                  <a:cubicBezTo>
                    <a:pt x="2605801" y="1426320"/>
                    <a:pt x="2617664" y="1421082"/>
                    <a:pt x="2624479" y="1423228"/>
                  </a:cubicBezTo>
                  <a:cubicBezTo>
                    <a:pt x="2631231" y="1425373"/>
                    <a:pt x="2638109" y="1436668"/>
                    <a:pt x="2639119" y="1444682"/>
                  </a:cubicBezTo>
                  <a:cubicBezTo>
                    <a:pt x="2640191" y="1453579"/>
                    <a:pt x="2635080" y="1463423"/>
                    <a:pt x="2632051" y="1472636"/>
                  </a:cubicBezTo>
                  <a:cubicBezTo>
                    <a:pt x="2615519" y="1523244"/>
                    <a:pt x="2583274" y="1564323"/>
                    <a:pt x="2550840" y="1605212"/>
                  </a:cubicBezTo>
                  <a:cubicBezTo>
                    <a:pt x="2541122" y="1617517"/>
                    <a:pt x="2531404" y="1629885"/>
                    <a:pt x="2519857" y="1644588"/>
                  </a:cubicBezTo>
                  <a:cubicBezTo>
                    <a:pt x="2528817" y="1647112"/>
                    <a:pt x="2532730" y="1648690"/>
                    <a:pt x="2536831" y="1649321"/>
                  </a:cubicBezTo>
                  <a:cubicBezTo>
                    <a:pt x="2640381" y="1666737"/>
                    <a:pt x="2740208" y="1694249"/>
                    <a:pt x="2828865" y="1753564"/>
                  </a:cubicBezTo>
                  <a:cubicBezTo>
                    <a:pt x="2835743" y="1758171"/>
                    <a:pt x="2847417" y="1759685"/>
                    <a:pt x="2855557" y="1757666"/>
                  </a:cubicBezTo>
                  <a:cubicBezTo>
                    <a:pt x="2905471" y="1745235"/>
                    <a:pt x="2952607" y="1725610"/>
                    <a:pt x="2994507" y="1695448"/>
                  </a:cubicBezTo>
                  <a:cubicBezTo>
                    <a:pt x="3058934" y="1649068"/>
                    <a:pt x="3094965" y="1584200"/>
                    <a:pt x="3117050" y="1505133"/>
                  </a:cubicBezTo>
                  <a:cubicBezTo>
                    <a:pt x="3105313" y="1506585"/>
                    <a:pt x="3097994" y="1506963"/>
                    <a:pt x="3090863" y="1508478"/>
                  </a:cubicBezTo>
                  <a:cubicBezTo>
                    <a:pt x="3040697" y="1519142"/>
                    <a:pt x="2991352" y="1513905"/>
                    <a:pt x="2942827" y="1499644"/>
                  </a:cubicBezTo>
                  <a:cubicBezTo>
                    <a:pt x="2928439" y="1495416"/>
                    <a:pt x="2914620" y="1488348"/>
                    <a:pt x="2901748" y="1480587"/>
                  </a:cubicBezTo>
                  <a:cubicBezTo>
                    <a:pt x="2890705" y="1473961"/>
                    <a:pt x="2884963" y="1462855"/>
                    <a:pt x="2892030" y="1449920"/>
                  </a:cubicBezTo>
                  <a:cubicBezTo>
                    <a:pt x="2898655" y="1437804"/>
                    <a:pt x="2909698" y="1434523"/>
                    <a:pt x="2922634" y="1438688"/>
                  </a:cubicBezTo>
                  <a:cubicBezTo>
                    <a:pt x="2933992" y="1442347"/>
                    <a:pt x="2945098" y="1446765"/>
                    <a:pt x="2956457" y="1450361"/>
                  </a:cubicBezTo>
                  <a:cubicBezTo>
                    <a:pt x="3005171" y="1465695"/>
                    <a:pt x="3054264" y="1468850"/>
                    <a:pt x="3104114" y="1455914"/>
                  </a:cubicBezTo>
                  <a:cubicBezTo>
                    <a:pt x="3120773" y="1451560"/>
                    <a:pt x="3131248" y="1442663"/>
                    <a:pt x="3131500" y="1424805"/>
                  </a:cubicBezTo>
                  <a:cubicBezTo>
                    <a:pt x="3131816" y="1401205"/>
                    <a:pt x="3131563" y="1377605"/>
                    <a:pt x="3131563" y="1351860"/>
                  </a:cubicBezTo>
                  <a:cubicBezTo>
                    <a:pt x="3143742" y="1345613"/>
                    <a:pt x="3156425" y="1339807"/>
                    <a:pt x="3168415" y="1332677"/>
                  </a:cubicBezTo>
                  <a:cubicBezTo>
                    <a:pt x="3197315" y="1315513"/>
                    <a:pt x="3226973" y="1299422"/>
                    <a:pt x="3254107" y="1279735"/>
                  </a:cubicBezTo>
                  <a:cubicBezTo>
                    <a:pt x="3273731" y="1265537"/>
                    <a:pt x="3270576" y="1253737"/>
                    <a:pt x="3247986" y="1246102"/>
                  </a:cubicBezTo>
                  <a:cubicBezTo>
                    <a:pt x="3211008" y="1233544"/>
                    <a:pt x="3174346" y="1218905"/>
                    <a:pt x="3136422" y="1210512"/>
                  </a:cubicBezTo>
                  <a:cubicBezTo>
                    <a:pt x="3096605" y="1201678"/>
                    <a:pt x="3071869" y="1179466"/>
                    <a:pt x="3053822" y="1144382"/>
                  </a:cubicBezTo>
                  <a:cubicBezTo>
                    <a:pt x="3017223" y="1073140"/>
                    <a:pt x="2959233" y="1023795"/>
                    <a:pt x="2887992" y="989089"/>
                  </a:cubicBezTo>
                  <a:cubicBezTo>
                    <a:pt x="2878526" y="984482"/>
                    <a:pt x="2868430" y="981075"/>
                    <a:pt x="2857072" y="976469"/>
                  </a:cubicBezTo>
                  <a:close/>
                  <a:moveTo>
                    <a:pt x="1295244" y="1053957"/>
                  </a:moveTo>
                  <a:cubicBezTo>
                    <a:pt x="1290827" y="1060204"/>
                    <a:pt x="1288745" y="1064180"/>
                    <a:pt x="1285779" y="1067335"/>
                  </a:cubicBezTo>
                  <a:cubicBezTo>
                    <a:pt x="1263315" y="1090682"/>
                    <a:pt x="1237633" y="1107846"/>
                    <a:pt x="1203936" y="1109613"/>
                  </a:cubicBezTo>
                  <a:cubicBezTo>
                    <a:pt x="1166896" y="1111569"/>
                    <a:pt x="1160459" y="1117059"/>
                    <a:pt x="1151625" y="1153342"/>
                  </a:cubicBezTo>
                  <a:cubicBezTo>
                    <a:pt x="1133767" y="1226540"/>
                    <a:pt x="1157178" y="1288884"/>
                    <a:pt x="1204946" y="1342773"/>
                  </a:cubicBezTo>
                  <a:cubicBezTo>
                    <a:pt x="1234667" y="1376343"/>
                    <a:pt x="1269814" y="1405054"/>
                    <a:pt x="1317709" y="1408020"/>
                  </a:cubicBezTo>
                  <a:cubicBezTo>
                    <a:pt x="1343580" y="1409598"/>
                    <a:pt x="1370083" y="1410292"/>
                    <a:pt x="1395576" y="1406569"/>
                  </a:cubicBezTo>
                  <a:cubicBezTo>
                    <a:pt x="1481205" y="1394138"/>
                    <a:pt x="1560965" y="1362839"/>
                    <a:pt x="1638959" y="1326556"/>
                  </a:cubicBezTo>
                  <a:cubicBezTo>
                    <a:pt x="1700735" y="1297782"/>
                    <a:pt x="1764846" y="1277779"/>
                    <a:pt x="1834006" y="1283521"/>
                  </a:cubicBezTo>
                  <a:cubicBezTo>
                    <a:pt x="1863979" y="1286045"/>
                    <a:pt x="1889598" y="1276390"/>
                    <a:pt x="1914523" y="1262760"/>
                  </a:cubicBezTo>
                  <a:cubicBezTo>
                    <a:pt x="1927775" y="1255504"/>
                    <a:pt x="1943298" y="1246796"/>
                    <a:pt x="1940963" y="1229064"/>
                  </a:cubicBezTo>
                  <a:cubicBezTo>
                    <a:pt x="1938691" y="1211648"/>
                    <a:pt x="1920076" y="1211774"/>
                    <a:pt x="1907456" y="1208430"/>
                  </a:cubicBezTo>
                  <a:cubicBezTo>
                    <a:pt x="1878240" y="1200668"/>
                    <a:pt x="1848267" y="1195620"/>
                    <a:pt x="1818735" y="1188868"/>
                  </a:cubicBezTo>
                  <a:cubicBezTo>
                    <a:pt x="1790529" y="1182432"/>
                    <a:pt x="1789582" y="1180665"/>
                    <a:pt x="1784660" y="1153216"/>
                  </a:cubicBezTo>
                  <a:cubicBezTo>
                    <a:pt x="1780243" y="1128670"/>
                    <a:pt x="1776646" y="1103744"/>
                    <a:pt x="1769705" y="1079892"/>
                  </a:cubicBezTo>
                  <a:cubicBezTo>
                    <a:pt x="1763521" y="1058753"/>
                    <a:pt x="1753236" y="1038813"/>
                    <a:pt x="1743455" y="1015150"/>
                  </a:cubicBezTo>
                  <a:cubicBezTo>
                    <a:pt x="1696444" y="1061529"/>
                    <a:pt x="1649623" y="1067209"/>
                    <a:pt x="1600088" y="1028149"/>
                  </a:cubicBezTo>
                  <a:cubicBezTo>
                    <a:pt x="1581852" y="1056166"/>
                    <a:pt x="1560839" y="1076106"/>
                    <a:pt x="1529604" y="1081091"/>
                  </a:cubicBezTo>
                  <a:cubicBezTo>
                    <a:pt x="1496917" y="1086328"/>
                    <a:pt x="1471613" y="1069354"/>
                    <a:pt x="1447572" y="1050802"/>
                  </a:cubicBezTo>
                  <a:cubicBezTo>
                    <a:pt x="1391601" y="1126903"/>
                    <a:pt x="1338343" y="1109739"/>
                    <a:pt x="1295181" y="1054083"/>
                  </a:cubicBezTo>
                  <a:close/>
                  <a:moveTo>
                    <a:pt x="4353967" y="905795"/>
                  </a:moveTo>
                  <a:cubicBezTo>
                    <a:pt x="3971761" y="996030"/>
                    <a:pt x="3592205" y="1085634"/>
                    <a:pt x="3212712" y="1175239"/>
                  </a:cubicBezTo>
                  <a:cubicBezTo>
                    <a:pt x="3233283" y="1187354"/>
                    <a:pt x="3255243" y="1191329"/>
                    <a:pt x="3273921" y="1201426"/>
                  </a:cubicBezTo>
                  <a:cubicBezTo>
                    <a:pt x="3293167" y="1211837"/>
                    <a:pt x="3309131" y="1228181"/>
                    <a:pt x="3329513" y="1244272"/>
                  </a:cubicBezTo>
                  <a:cubicBezTo>
                    <a:pt x="3698468" y="1207736"/>
                    <a:pt x="4071840" y="1170758"/>
                    <a:pt x="4450954" y="1133213"/>
                  </a:cubicBezTo>
                  <a:cubicBezTo>
                    <a:pt x="4401735" y="1061025"/>
                    <a:pt x="4375611" y="985555"/>
                    <a:pt x="4353967" y="905795"/>
                  </a:cubicBezTo>
                  <a:close/>
                  <a:moveTo>
                    <a:pt x="1847636" y="1518322"/>
                  </a:moveTo>
                  <a:cubicBezTo>
                    <a:pt x="1842335" y="1567415"/>
                    <a:pt x="1839117" y="1616255"/>
                    <a:pt x="1831355" y="1664339"/>
                  </a:cubicBezTo>
                  <a:cubicBezTo>
                    <a:pt x="1817915" y="1747128"/>
                    <a:pt x="1757779" y="1797988"/>
                    <a:pt x="1674611" y="1800701"/>
                  </a:cubicBezTo>
                  <a:cubicBezTo>
                    <a:pt x="1669626" y="1800891"/>
                    <a:pt x="1664641" y="1801648"/>
                    <a:pt x="1660098" y="1802089"/>
                  </a:cubicBezTo>
                  <a:cubicBezTo>
                    <a:pt x="1686916" y="1854148"/>
                    <a:pt x="1713040" y="1904756"/>
                    <a:pt x="1740489" y="1958013"/>
                  </a:cubicBezTo>
                  <a:cubicBezTo>
                    <a:pt x="1802139" y="1933972"/>
                    <a:pt x="1864862" y="1907721"/>
                    <a:pt x="1924746" y="1874972"/>
                  </a:cubicBezTo>
                  <a:cubicBezTo>
                    <a:pt x="1935347" y="1869166"/>
                    <a:pt x="1938944" y="1860458"/>
                    <a:pt x="1940963" y="1848848"/>
                  </a:cubicBezTo>
                  <a:cubicBezTo>
                    <a:pt x="1946705" y="1815719"/>
                    <a:pt x="1953015" y="1782654"/>
                    <a:pt x="1961029" y="1750031"/>
                  </a:cubicBezTo>
                  <a:cubicBezTo>
                    <a:pt x="1971189" y="1708636"/>
                    <a:pt x="1988037" y="1669892"/>
                    <a:pt x="2013656" y="1635375"/>
                  </a:cubicBezTo>
                  <a:cubicBezTo>
                    <a:pt x="2068050" y="1562114"/>
                    <a:pt x="2160746" y="1539398"/>
                    <a:pt x="2242715" y="1578836"/>
                  </a:cubicBezTo>
                  <a:cubicBezTo>
                    <a:pt x="2250224" y="1582433"/>
                    <a:pt x="2258869" y="1584704"/>
                    <a:pt x="2267198" y="1585209"/>
                  </a:cubicBezTo>
                  <a:cubicBezTo>
                    <a:pt x="2296035" y="1586976"/>
                    <a:pt x="2324936" y="1587670"/>
                    <a:pt x="2355856" y="1588869"/>
                  </a:cubicBezTo>
                  <a:cubicBezTo>
                    <a:pt x="2329290" y="1538009"/>
                    <a:pt x="2307772" y="1484436"/>
                    <a:pt x="2298433" y="1426257"/>
                  </a:cubicBezTo>
                  <a:cubicBezTo>
                    <a:pt x="2289094" y="1368266"/>
                    <a:pt x="2293007" y="1310781"/>
                    <a:pt x="2303923" y="1250960"/>
                  </a:cubicBezTo>
                  <a:cubicBezTo>
                    <a:pt x="2149324" y="1341574"/>
                    <a:pt x="1998827" y="1429853"/>
                    <a:pt x="1847762" y="1518385"/>
                  </a:cubicBezTo>
                  <a:close/>
                  <a:moveTo>
                    <a:pt x="1738722" y="3786192"/>
                  </a:moveTo>
                  <a:cubicBezTo>
                    <a:pt x="1630566" y="3796856"/>
                    <a:pt x="1525123" y="3807268"/>
                    <a:pt x="1420249" y="3817680"/>
                  </a:cubicBezTo>
                  <a:lnTo>
                    <a:pt x="1420249" y="4225884"/>
                  </a:lnTo>
                  <a:cubicBezTo>
                    <a:pt x="1521716" y="4223107"/>
                    <a:pt x="1618577" y="4236548"/>
                    <a:pt x="1715880" y="4234277"/>
                  </a:cubicBezTo>
                  <a:cubicBezTo>
                    <a:pt x="1726039" y="4192440"/>
                    <a:pt x="1735820" y="4154642"/>
                    <a:pt x="1744212" y="4116529"/>
                  </a:cubicBezTo>
                  <a:cubicBezTo>
                    <a:pt x="1747241" y="4102899"/>
                    <a:pt x="1748440" y="4088575"/>
                    <a:pt x="1748124" y="4074566"/>
                  </a:cubicBezTo>
                  <a:cubicBezTo>
                    <a:pt x="1746105" y="3988748"/>
                    <a:pt x="1743455" y="3902930"/>
                    <a:pt x="1740868" y="3817175"/>
                  </a:cubicBezTo>
                  <a:cubicBezTo>
                    <a:pt x="1740552" y="3806637"/>
                    <a:pt x="1739416" y="3796099"/>
                    <a:pt x="1738722" y="3786192"/>
                  </a:cubicBezTo>
                  <a:close/>
                  <a:moveTo>
                    <a:pt x="1425865" y="2320721"/>
                  </a:moveTo>
                  <a:cubicBezTo>
                    <a:pt x="1540015" y="2295481"/>
                    <a:pt x="1638138" y="2247523"/>
                    <a:pt x="1721622" y="2170918"/>
                  </a:cubicBezTo>
                  <a:cubicBezTo>
                    <a:pt x="1727175" y="2165807"/>
                    <a:pt x="1729509" y="2153313"/>
                    <a:pt x="1728121" y="2145110"/>
                  </a:cubicBezTo>
                  <a:cubicBezTo>
                    <a:pt x="1722695" y="2113054"/>
                    <a:pt x="1716006" y="2081125"/>
                    <a:pt x="1708307" y="2049574"/>
                  </a:cubicBezTo>
                  <a:cubicBezTo>
                    <a:pt x="1688557" y="1968741"/>
                    <a:pt x="1659593" y="1892072"/>
                    <a:pt x="1606840" y="1826068"/>
                  </a:cubicBezTo>
                  <a:cubicBezTo>
                    <a:pt x="1554718" y="1760821"/>
                    <a:pt x="1487830" y="1719174"/>
                    <a:pt x="1406934" y="1700117"/>
                  </a:cubicBezTo>
                  <a:cubicBezTo>
                    <a:pt x="1390906" y="1696331"/>
                    <a:pt x="1373869" y="1696899"/>
                    <a:pt x="1357778" y="1695574"/>
                  </a:cubicBezTo>
                  <a:cubicBezTo>
                    <a:pt x="1372165" y="1728513"/>
                    <a:pt x="1388761" y="1756972"/>
                    <a:pt x="1396901" y="1787639"/>
                  </a:cubicBezTo>
                  <a:cubicBezTo>
                    <a:pt x="1407691" y="1828340"/>
                    <a:pt x="1415958" y="1870555"/>
                    <a:pt x="1418040" y="1912517"/>
                  </a:cubicBezTo>
                  <a:cubicBezTo>
                    <a:pt x="1422962" y="2011145"/>
                    <a:pt x="1423782" y="2110025"/>
                    <a:pt x="1425865" y="2208779"/>
                  </a:cubicBezTo>
                  <a:cubicBezTo>
                    <a:pt x="1426622" y="2244495"/>
                    <a:pt x="1425991" y="2280210"/>
                    <a:pt x="1425991" y="2320847"/>
                  </a:cubicBezTo>
                  <a:close/>
                  <a:moveTo>
                    <a:pt x="2123326" y="2328861"/>
                  </a:moveTo>
                  <a:cubicBezTo>
                    <a:pt x="2120992" y="2327915"/>
                    <a:pt x="2118657" y="2326968"/>
                    <a:pt x="2116385" y="2325959"/>
                  </a:cubicBezTo>
                  <a:cubicBezTo>
                    <a:pt x="2110391" y="2335550"/>
                    <a:pt x="2104144" y="2345015"/>
                    <a:pt x="2098464" y="2354796"/>
                  </a:cubicBezTo>
                  <a:cubicBezTo>
                    <a:pt x="2036246" y="2461375"/>
                    <a:pt x="1965131" y="2561075"/>
                    <a:pt x="1872939" y="2644243"/>
                  </a:cubicBezTo>
                  <a:cubicBezTo>
                    <a:pt x="1862780" y="2653393"/>
                    <a:pt x="1860445" y="2662732"/>
                    <a:pt x="1861329" y="2675668"/>
                  </a:cubicBezTo>
                  <a:cubicBezTo>
                    <a:pt x="1863727" y="2710374"/>
                    <a:pt x="1864421" y="2745143"/>
                    <a:pt x="1866061" y="2779848"/>
                  </a:cubicBezTo>
                  <a:cubicBezTo>
                    <a:pt x="1874769" y="2963285"/>
                    <a:pt x="1883540" y="3146658"/>
                    <a:pt x="1892185" y="3330094"/>
                  </a:cubicBezTo>
                  <a:cubicBezTo>
                    <a:pt x="1893574" y="3358805"/>
                    <a:pt x="1884866" y="3370290"/>
                    <a:pt x="1856533" y="3374265"/>
                  </a:cubicBezTo>
                  <a:cubicBezTo>
                    <a:pt x="1829904" y="3377988"/>
                    <a:pt x="1803023" y="3380007"/>
                    <a:pt x="1776457" y="3382784"/>
                  </a:cubicBezTo>
                  <a:cubicBezTo>
                    <a:pt x="1779107" y="3414208"/>
                    <a:pt x="1782893" y="3443109"/>
                    <a:pt x="1783840" y="3472135"/>
                  </a:cubicBezTo>
                  <a:cubicBezTo>
                    <a:pt x="1787815" y="3593795"/>
                    <a:pt x="1790907" y="3715518"/>
                    <a:pt x="1794441" y="3837178"/>
                  </a:cubicBezTo>
                  <a:cubicBezTo>
                    <a:pt x="1794693" y="3845066"/>
                    <a:pt x="1796271" y="3852827"/>
                    <a:pt x="1797217" y="3860715"/>
                  </a:cubicBezTo>
                  <a:cubicBezTo>
                    <a:pt x="1926954" y="3353883"/>
                    <a:pt x="2003055" y="2836766"/>
                    <a:pt x="2123263" y="2328798"/>
                  </a:cubicBezTo>
                  <a:close/>
                  <a:moveTo>
                    <a:pt x="1769074" y="5015348"/>
                  </a:moveTo>
                  <a:cubicBezTo>
                    <a:pt x="1786049" y="4905109"/>
                    <a:pt x="1773554" y="4798594"/>
                    <a:pt x="1766487" y="4692583"/>
                  </a:cubicBezTo>
                  <a:cubicBezTo>
                    <a:pt x="1646152" y="4699398"/>
                    <a:pt x="1529351" y="4706024"/>
                    <a:pt x="1412550" y="4712586"/>
                  </a:cubicBezTo>
                  <a:cubicBezTo>
                    <a:pt x="1404473" y="4754864"/>
                    <a:pt x="1403211" y="5009605"/>
                    <a:pt x="1412045" y="5043870"/>
                  </a:cubicBezTo>
                  <a:cubicBezTo>
                    <a:pt x="1529856" y="5034468"/>
                    <a:pt x="1648487" y="5024939"/>
                    <a:pt x="1769074" y="5015285"/>
                  </a:cubicBezTo>
                  <a:close/>
                  <a:moveTo>
                    <a:pt x="1820376" y="4620269"/>
                  </a:moveTo>
                  <a:cubicBezTo>
                    <a:pt x="1818798" y="4626894"/>
                    <a:pt x="1817410" y="4629987"/>
                    <a:pt x="1817410" y="4633015"/>
                  </a:cubicBezTo>
                  <a:cubicBezTo>
                    <a:pt x="1817536" y="4643869"/>
                    <a:pt x="1818041" y="4654722"/>
                    <a:pt x="1818546" y="4665576"/>
                  </a:cubicBezTo>
                  <a:cubicBezTo>
                    <a:pt x="1824162" y="4783828"/>
                    <a:pt x="1837539" y="4901828"/>
                    <a:pt x="1823215" y="5020459"/>
                  </a:cubicBezTo>
                  <a:cubicBezTo>
                    <a:pt x="1818546" y="5059203"/>
                    <a:pt x="1812236" y="5067911"/>
                    <a:pt x="1773996" y="5069867"/>
                  </a:cubicBezTo>
                  <a:cubicBezTo>
                    <a:pt x="1757211" y="5070751"/>
                    <a:pt x="1740363" y="5071193"/>
                    <a:pt x="1715122" y="5072076"/>
                  </a:cubicBezTo>
                  <a:cubicBezTo>
                    <a:pt x="1730267" y="5091069"/>
                    <a:pt x="1738975" y="5104700"/>
                    <a:pt x="1750270" y="5115616"/>
                  </a:cubicBezTo>
                  <a:cubicBezTo>
                    <a:pt x="1775700" y="5140099"/>
                    <a:pt x="1806998" y="5154739"/>
                    <a:pt x="1839559" y="5168053"/>
                  </a:cubicBezTo>
                  <a:cubicBezTo>
                    <a:pt x="1874580" y="5182378"/>
                    <a:pt x="1908655" y="5199226"/>
                    <a:pt x="1942162" y="5216894"/>
                  </a:cubicBezTo>
                  <a:cubicBezTo>
                    <a:pt x="1957117" y="5224782"/>
                    <a:pt x="1969611" y="5237402"/>
                    <a:pt x="1987279" y="5250969"/>
                  </a:cubicBezTo>
                  <a:cubicBezTo>
                    <a:pt x="2009176" y="5065135"/>
                    <a:pt x="2030567" y="4883339"/>
                    <a:pt x="2052022" y="4700723"/>
                  </a:cubicBezTo>
                  <a:cubicBezTo>
                    <a:pt x="1980464" y="4655038"/>
                    <a:pt x="1910990" y="4610678"/>
                    <a:pt x="1820313" y="4620332"/>
                  </a:cubicBezTo>
                  <a:close/>
                  <a:moveTo>
                    <a:pt x="1364719" y="4224496"/>
                  </a:moveTo>
                  <a:cubicBezTo>
                    <a:pt x="1373175" y="4153317"/>
                    <a:pt x="1366802" y="3858948"/>
                    <a:pt x="1356832" y="3829164"/>
                  </a:cubicBezTo>
                  <a:cubicBezTo>
                    <a:pt x="1266786" y="3838503"/>
                    <a:pt x="1176677" y="3847906"/>
                    <a:pt x="1083097" y="3857623"/>
                  </a:cubicBezTo>
                  <a:cubicBezTo>
                    <a:pt x="1087956" y="3975686"/>
                    <a:pt x="1092688" y="4092424"/>
                    <a:pt x="1097673" y="4213138"/>
                  </a:cubicBezTo>
                  <a:cubicBezTo>
                    <a:pt x="1188413" y="4216987"/>
                    <a:pt x="1275746" y="4220710"/>
                    <a:pt x="1364719" y="4224496"/>
                  </a:cubicBezTo>
                  <a:close/>
                  <a:moveTo>
                    <a:pt x="1100261" y="4265827"/>
                  </a:moveTo>
                  <a:cubicBezTo>
                    <a:pt x="1106760" y="4405534"/>
                    <a:pt x="1113070" y="4540635"/>
                    <a:pt x="1119507" y="4679143"/>
                  </a:cubicBezTo>
                  <a:cubicBezTo>
                    <a:pt x="1200781" y="4671507"/>
                    <a:pt x="1278901" y="4664188"/>
                    <a:pt x="1358409" y="4656742"/>
                  </a:cubicBezTo>
                  <a:cubicBezTo>
                    <a:pt x="1361564" y="4529024"/>
                    <a:pt x="1364656" y="4404524"/>
                    <a:pt x="1367811" y="4277501"/>
                  </a:cubicBezTo>
                  <a:cubicBezTo>
                    <a:pt x="1277702" y="4273589"/>
                    <a:pt x="1191379" y="4269803"/>
                    <a:pt x="1100261" y="4265827"/>
                  </a:cubicBezTo>
                  <a:close/>
                  <a:moveTo>
                    <a:pt x="878837" y="4678701"/>
                  </a:moveTo>
                  <a:cubicBezTo>
                    <a:pt x="886409" y="4666585"/>
                    <a:pt x="891836" y="4658635"/>
                    <a:pt x="896569" y="4650179"/>
                  </a:cubicBezTo>
                  <a:cubicBezTo>
                    <a:pt x="948691" y="4557230"/>
                    <a:pt x="992799" y="4460559"/>
                    <a:pt x="1031606" y="4361426"/>
                  </a:cubicBezTo>
                  <a:cubicBezTo>
                    <a:pt x="1037916" y="4345335"/>
                    <a:pt x="1042459" y="4328424"/>
                    <a:pt x="1046182" y="4311513"/>
                  </a:cubicBezTo>
                  <a:cubicBezTo>
                    <a:pt x="1049906" y="4294728"/>
                    <a:pt x="1051483" y="4277501"/>
                    <a:pt x="1042333" y="4260590"/>
                  </a:cubicBezTo>
                  <a:cubicBezTo>
                    <a:pt x="972669" y="4255352"/>
                    <a:pt x="903636" y="4250178"/>
                    <a:pt x="838831" y="4245319"/>
                  </a:cubicBezTo>
                  <a:cubicBezTo>
                    <a:pt x="778316" y="4344957"/>
                    <a:pt x="720452" y="4440177"/>
                    <a:pt x="661452" y="4537227"/>
                  </a:cubicBezTo>
                  <a:cubicBezTo>
                    <a:pt x="734208" y="4584553"/>
                    <a:pt x="805829" y="4631122"/>
                    <a:pt x="878711" y="4678575"/>
                  </a:cubicBezTo>
                  <a:close/>
                  <a:moveTo>
                    <a:pt x="946545" y="3855541"/>
                  </a:moveTo>
                  <a:cubicBezTo>
                    <a:pt x="843059" y="3855162"/>
                    <a:pt x="746576" y="3855099"/>
                    <a:pt x="653438" y="3869486"/>
                  </a:cubicBezTo>
                  <a:cubicBezTo>
                    <a:pt x="613684" y="3976569"/>
                    <a:pt x="574877" y="4081066"/>
                    <a:pt x="535375" y="4187392"/>
                  </a:cubicBezTo>
                  <a:lnTo>
                    <a:pt x="804630" y="4187392"/>
                  </a:lnTo>
                  <a:cubicBezTo>
                    <a:pt x="859907" y="4081129"/>
                    <a:pt x="903888" y="3971774"/>
                    <a:pt x="946482" y="3855541"/>
                  </a:cubicBezTo>
                  <a:close/>
                  <a:moveTo>
                    <a:pt x="1702628" y="4285578"/>
                  </a:moveTo>
                  <a:cubicBezTo>
                    <a:pt x="1606146" y="4282738"/>
                    <a:pt x="1514459" y="4280025"/>
                    <a:pt x="1420375" y="4277312"/>
                  </a:cubicBezTo>
                  <a:cubicBezTo>
                    <a:pt x="1417157" y="4406228"/>
                    <a:pt x="1414065" y="4530349"/>
                    <a:pt x="1410910" y="4658256"/>
                  </a:cubicBezTo>
                  <a:cubicBezTo>
                    <a:pt x="1478933" y="4655921"/>
                    <a:pt x="1542539" y="4653712"/>
                    <a:pt x="1609427" y="4651378"/>
                  </a:cubicBezTo>
                  <a:cubicBezTo>
                    <a:pt x="1616558" y="4633204"/>
                    <a:pt x="1625455" y="4615726"/>
                    <a:pt x="1630251" y="4597174"/>
                  </a:cubicBezTo>
                  <a:cubicBezTo>
                    <a:pt x="1642303" y="4550983"/>
                    <a:pt x="1652652" y="4504351"/>
                    <a:pt x="1663442" y="4457845"/>
                  </a:cubicBezTo>
                  <a:cubicBezTo>
                    <a:pt x="1676378" y="4401874"/>
                    <a:pt x="1688935" y="4345840"/>
                    <a:pt x="1702691" y="4285578"/>
                  </a:cubicBezTo>
                  <a:close/>
                  <a:moveTo>
                    <a:pt x="1025170" y="3537130"/>
                  </a:moveTo>
                  <a:cubicBezTo>
                    <a:pt x="926353" y="3533218"/>
                    <a:pt x="831448" y="3527476"/>
                    <a:pt x="737490" y="3528864"/>
                  </a:cubicBezTo>
                  <a:cubicBezTo>
                    <a:pt x="714457" y="3624210"/>
                    <a:pt x="692309" y="3715834"/>
                    <a:pt x="669655" y="3809666"/>
                  </a:cubicBezTo>
                  <a:cubicBezTo>
                    <a:pt x="767905" y="3806826"/>
                    <a:pt x="865081" y="3804050"/>
                    <a:pt x="964655" y="3801147"/>
                  </a:cubicBezTo>
                  <a:cubicBezTo>
                    <a:pt x="989959" y="3714761"/>
                    <a:pt x="1014632" y="3628880"/>
                    <a:pt x="1025107" y="3537067"/>
                  </a:cubicBezTo>
                  <a:close/>
                  <a:moveTo>
                    <a:pt x="632552" y="4580830"/>
                  </a:moveTo>
                  <a:cubicBezTo>
                    <a:pt x="571154" y="4655038"/>
                    <a:pt x="511838" y="4726721"/>
                    <a:pt x="450945" y="4800424"/>
                  </a:cubicBezTo>
                  <a:cubicBezTo>
                    <a:pt x="524332" y="4854817"/>
                    <a:pt x="598035" y="4909400"/>
                    <a:pt x="672495" y="4964614"/>
                  </a:cubicBezTo>
                  <a:cubicBezTo>
                    <a:pt x="739951" y="4885611"/>
                    <a:pt x="800465" y="4805472"/>
                    <a:pt x="854669" y="4719338"/>
                  </a:cubicBezTo>
                  <a:cubicBezTo>
                    <a:pt x="779326" y="4672391"/>
                    <a:pt x="705939" y="4626579"/>
                    <a:pt x="632552" y="4580830"/>
                  </a:cubicBezTo>
                  <a:close/>
                  <a:moveTo>
                    <a:pt x="1120579" y="4732022"/>
                  </a:moveTo>
                  <a:lnTo>
                    <a:pt x="1120579" y="5022226"/>
                  </a:lnTo>
                  <a:cubicBezTo>
                    <a:pt x="1166959" y="5038128"/>
                    <a:pt x="1306350" y="5050874"/>
                    <a:pt x="1350521" y="5039705"/>
                  </a:cubicBezTo>
                  <a:cubicBezTo>
                    <a:pt x="1356642" y="5001844"/>
                    <a:pt x="1356264" y="4732779"/>
                    <a:pt x="1348944" y="4710315"/>
                  </a:cubicBezTo>
                  <a:cubicBezTo>
                    <a:pt x="1274610" y="4717382"/>
                    <a:pt x="1199519" y="4724513"/>
                    <a:pt x="1120642" y="4732022"/>
                  </a:cubicBezTo>
                  <a:close/>
                  <a:moveTo>
                    <a:pt x="2367151" y="1666232"/>
                  </a:moveTo>
                  <a:cubicBezTo>
                    <a:pt x="2366772" y="1664276"/>
                    <a:pt x="2366331" y="1662320"/>
                    <a:pt x="2365952" y="1660300"/>
                  </a:cubicBezTo>
                  <a:cubicBezTo>
                    <a:pt x="2355540" y="1660300"/>
                    <a:pt x="2345002" y="1659101"/>
                    <a:pt x="2334843" y="1660490"/>
                  </a:cubicBezTo>
                  <a:cubicBezTo>
                    <a:pt x="2281396" y="1667746"/>
                    <a:pt x="2243219" y="1697719"/>
                    <a:pt x="2215644" y="1742585"/>
                  </a:cubicBezTo>
                  <a:cubicBezTo>
                    <a:pt x="2188069" y="1787387"/>
                    <a:pt x="2170905" y="1836543"/>
                    <a:pt x="2155445" y="1886393"/>
                  </a:cubicBezTo>
                  <a:cubicBezTo>
                    <a:pt x="2151596" y="1898761"/>
                    <a:pt x="2148252" y="1912075"/>
                    <a:pt x="2140869" y="1922298"/>
                  </a:cubicBezTo>
                  <a:cubicBezTo>
                    <a:pt x="2136325" y="1928608"/>
                    <a:pt x="2123705" y="1933972"/>
                    <a:pt x="2116575" y="1932205"/>
                  </a:cubicBezTo>
                  <a:cubicBezTo>
                    <a:pt x="2109318" y="1930438"/>
                    <a:pt x="2103260" y="1920026"/>
                    <a:pt x="2098780" y="1912139"/>
                  </a:cubicBezTo>
                  <a:cubicBezTo>
                    <a:pt x="2096508" y="1908226"/>
                    <a:pt x="2098086" y="1901348"/>
                    <a:pt x="2099474" y="1896237"/>
                  </a:cubicBezTo>
                  <a:cubicBezTo>
                    <a:pt x="2118405" y="1824490"/>
                    <a:pt x="2142068" y="1754637"/>
                    <a:pt x="2186554" y="1694060"/>
                  </a:cubicBezTo>
                  <a:cubicBezTo>
                    <a:pt x="2198859" y="1677338"/>
                    <a:pt x="2214130" y="1662761"/>
                    <a:pt x="2229968" y="1645093"/>
                  </a:cubicBezTo>
                  <a:cubicBezTo>
                    <a:pt x="2223595" y="1645913"/>
                    <a:pt x="2220314" y="1645661"/>
                    <a:pt x="2217537" y="1646733"/>
                  </a:cubicBezTo>
                  <a:cubicBezTo>
                    <a:pt x="2172609" y="1663708"/>
                    <a:pt x="2138281" y="1692798"/>
                    <a:pt x="2121623" y="1738357"/>
                  </a:cubicBezTo>
                  <a:cubicBezTo>
                    <a:pt x="2105279" y="1783159"/>
                    <a:pt x="2092154" y="1829097"/>
                    <a:pt x="2077830" y="1874593"/>
                  </a:cubicBezTo>
                  <a:cubicBezTo>
                    <a:pt x="2069753" y="1900212"/>
                    <a:pt x="2059468" y="1909741"/>
                    <a:pt x="2043629" y="1905639"/>
                  </a:cubicBezTo>
                  <a:cubicBezTo>
                    <a:pt x="2028485" y="1901664"/>
                    <a:pt x="2022238" y="1886646"/>
                    <a:pt x="2028169" y="1861721"/>
                  </a:cubicBezTo>
                  <a:cubicBezTo>
                    <a:pt x="2035173" y="1832189"/>
                    <a:pt x="2043440" y="1802910"/>
                    <a:pt x="2052148" y="1773757"/>
                  </a:cubicBezTo>
                  <a:cubicBezTo>
                    <a:pt x="2072656" y="1705102"/>
                    <a:pt x="2105469" y="1645345"/>
                    <a:pt x="2172609" y="1611018"/>
                  </a:cubicBezTo>
                  <a:cubicBezTo>
                    <a:pt x="2173240" y="1610702"/>
                    <a:pt x="2173177" y="1608999"/>
                    <a:pt x="2173934" y="1605907"/>
                  </a:cubicBezTo>
                  <a:cubicBezTo>
                    <a:pt x="2123390" y="1608368"/>
                    <a:pt x="2081111" y="1624017"/>
                    <a:pt x="2052085" y="1667683"/>
                  </a:cubicBezTo>
                  <a:cubicBezTo>
                    <a:pt x="2023184" y="1711223"/>
                    <a:pt x="2009933" y="1760379"/>
                    <a:pt x="2000215" y="1810608"/>
                  </a:cubicBezTo>
                  <a:cubicBezTo>
                    <a:pt x="1995293" y="1836101"/>
                    <a:pt x="1995420" y="1862730"/>
                    <a:pt x="1989425" y="1887908"/>
                  </a:cubicBezTo>
                  <a:cubicBezTo>
                    <a:pt x="1980717" y="1924380"/>
                    <a:pt x="1968601" y="1960033"/>
                    <a:pt x="1956991" y="1999093"/>
                  </a:cubicBezTo>
                  <a:cubicBezTo>
                    <a:pt x="2013719" y="2063330"/>
                    <a:pt x="2072908" y="2130407"/>
                    <a:pt x="2135190" y="2200954"/>
                  </a:cubicBezTo>
                  <a:cubicBezTo>
                    <a:pt x="2138660" y="2187892"/>
                    <a:pt x="2141310" y="2180825"/>
                    <a:pt x="2142320" y="2173505"/>
                  </a:cubicBezTo>
                  <a:cubicBezTo>
                    <a:pt x="2149072" y="2126495"/>
                    <a:pt x="2155445" y="2079358"/>
                    <a:pt x="2161945" y="2032473"/>
                  </a:cubicBezTo>
                  <a:cubicBezTo>
                    <a:pt x="2171536" y="1962998"/>
                    <a:pt x="2190908" y="1894470"/>
                    <a:pt x="2211227" y="1827078"/>
                  </a:cubicBezTo>
                  <a:cubicBezTo>
                    <a:pt x="2228643" y="1769214"/>
                    <a:pt x="2265494" y="1723591"/>
                    <a:pt x="2319257" y="1693302"/>
                  </a:cubicBezTo>
                  <a:cubicBezTo>
                    <a:pt x="2335222" y="1684279"/>
                    <a:pt x="2351186" y="1675192"/>
                    <a:pt x="2367088" y="1666106"/>
                  </a:cubicBezTo>
                  <a:close/>
                  <a:moveTo>
                    <a:pt x="1078112" y="3537951"/>
                  </a:moveTo>
                  <a:cubicBezTo>
                    <a:pt x="1081456" y="3628375"/>
                    <a:pt x="1077481" y="3714382"/>
                    <a:pt x="1083728" y="3802031"/>
                  </a:cubicBezTo>
                  <a:cubicBezTo>
                    <a:pt x="1179074" y="3797487"/>
                    <a:pt x="1269120" y="3789095"/>
                    <a:pt x="1360807" y="3772057"/>
                  </a:cubicBezTo>
                  <a:cubicBezTo>
                    <a:pt x="1358661" y="3696588"/>
                    <a:pt x="1356579" y="3623390"/>
                    <a:pt x="1354434" y="3547037"/>
                  </a:cubicBezTo>
                  <a:cubicBezTo>
                    <a:pt x="1262053" y="3544008"/>
                    <a:pt x="1172575" y="3541043"/>
                    <a:pt x="1078175" y="3537951"/>
                  </a:cubicBezTo>
                  <a:close/>
                  <a:moveTo>
                    <a:pt x="1735441" y="3734512"/>
                  </a:moveTo>
                  <a:lnTo>
                    <a:pt x="1735441" y="3559468"/>
                  </a:lnTo>
                  <a:cubicBezTo>
                    <a:pt x="1624635" y="3555871"/>
                    <a:pt x="1516794" y="3552338"/>
                    <a:pt x="1406240" y="3548804"/>
                  </a:cubicBezTo>
                  <a:cubicBezTo>
                    <a:pt x="1408827" y="3623327"/>
                    <a:pt x="1411288" y="3693244"/>
                    <a:pt x="1413812" y="3766063"/>
                  </a:cubicBezTo>
                  <a:cubicBezTo>
                    <a:pt x="1522473" y="3749530"/>
                    <a:pt x="1629557" y="3755146"/>
                    <a:pt x="1735378" y="3734512"/>
                  </a:cubicBezTo>
                  <a:close/>
                  <a:moveTo>
                    <a:pt x="3063098" y="802245"/>
                  </a:moveTo>
                  <a:cubicBezTo>
                    <a:pt x="3121720" y="862949"/>
                    <a:pt x="3177060" y="920245"/>
                    <a:pt x="3232021" y="977163"/>
                  </a:cubicBezTo>
                  <a:cubicBezTo>
                    <a:pt x="3298909" y="952490"/>
                    <a:pt x="3362326" y="929079"/>
                    <a:pt x="3431612" y="903523"/>
                  </a:cubicBezTo>
                  <a:cubicBezTo>
                    <a:pt x="3419433" y="896897"/>
                    <a:pt x="3413565" y="892039"/>
                    <a:pt x="3406876" y="890398"/>
                  </a:cubicBezTo>
                  <a:cubicBezTo>
                    <a:pt x="3361506" y="879229"/>
                    <a:pt x="3327431" y="851527"/>
                    <a:pt x="3298656" y="816506"/>
                  </a:cubicBezTo>
                  <a:cubicBezTo>
                    <a:pt x="3290517" y="806599"/>
                    <a:pt x="3283575" y="795241"/>
                    <a:pt x="3278148" y="783567"/>
                  </a:cubicBezTo>
                  <a:cubicBezTo>
                    <a:pt x="3272722" y="771830"/>
                    <a:pt x="3274173" y="759336"/>
                    <a:pt x="3286288" y="752016"/>
                  </a:cubicBezTo>
                  <a:cubicBezTo>
                    <a:pt x="3298088" y="744886"/>
                    <a:pt x="3309636" y="748356"/>
                    <a:pt x="3318470" y="758326"/>
                  </a:cubicBezTo>
                  <a:cubicBezTo>
                    <a:pt x="3326358" y="767224"/>
                    <a:pt x="3332921" y="777320"/>
                    <a:pt x="3340745" y="786343"/>
                  </a:cubicBezTo>
                  <a:cubicBezTo>
                    <a:pt x="3361632" y="810448"/>
                    <a:pt x="3384790" y="832344"/>
                    <a:pt x="3417224" y="838402"/>
                  </a:cubicBezTo>
                  <a:cubicBezTo>
                    <a:pt x="3425743" y="839980"/>
                    <a:pt x="3437985" y="833985"/>
                    <a:pt x="3444737" y="827486"/>
                  </a:cubicBezTo>
                  <a:cubicBezTo>
                    <a:pt x="3448207" y="824141"/>
                    <a:pt x="3446188" y="810070"/>
                    <a:pt x="3441897" y="804391"/>
                  </a:cubicBezTo>
                  <a:cubicBezTo>
                    <a:pt x="3411356" y="763690"/>
                    <a:pt x="3383970" y="720276"/>
                    <a:pt x="3343458" y="687968"/>
                  </a:cubicBezTo>
                  <a:cubicBezTo>
                    <a:pt x="3307995" y="659762"/>
                    <a:pt x="3278906" y="656796"/>
                    <a:pt x="3238520" y="679197"/>
                  </a:cubicBezTo>
                  <a:cubicBezTo>
                    <a:pt x="3217697" y="690745"/>
                    <a:pt x="3196937" y="702860"/>
                    <a:pt x="3177565" y="716679"/>
                  </a:cubicBezTo>
                  <a:cubicBezTo>
                    <a:pt x="3139893" y="743687"/>
                    <a:pt x="3103294" y="772083"/>
                    <a:pt x="3063098" y="802245"/>
                  </a:cubicBezTo>
                  <a:close/>
                  <a:moveTo>
                    <a:pt x="399202" y="4439041"/>
                  </a:moveTo>
                  <a:cubicBezTo>
                    <a:pt x="346134" y="4508200"/>
                    <a:pt x="294264" y="4575782"/>
                    <a:pt x="241006" y="4645194"/>
                  </a:cubicBezTo>
                  <a:cubicBezTo>
                    <a:pt x="297356" y="4686778"/>
                    <a:pt x="352885" y="4727794"/>
                    <a:pt x="409488" y="4769567"/>
                  </a:cubicBezTo>
                  <a:cubicBezTo>
                    <a:pt x="474419" y="4699651"/>
                    <a:pt x="530579" y="4626894"/>
                    <a:pt x="586551" y="4550037"/>
                  </a:cubicBezTo>
                  <a:cubicBezTo>
                    <a:pt x="521998" y="4511797"/>
                    <a:pt x="460474" y="4475325"/>
                    <a:pt x="399202" y="4439041"/>
                  </a:cubicBezTo>
                  <a:close/>
                  <a:moveTo>
                    <a:pt x="5819628" y="559935"/>
                  </a:moveTo>
                  <a:cubicBezTo>
                    <a:pt x="5777728" y="569905"/>
                    <a:pt x="5735892" y="579875"/>
                    <a:pt x="5692036" y="590287"/>
                  </a:cubicBezTo>
                  <a:cubicBezTo>
                    <a:pt x="5698914" y="616032"/>
                    <a:pt x="5704720" y="639064"/>
                    <a:pt x="5711156" y="661844"/>
                  </a:cubicBezTo>
                  <a:cubicBezTo>
                    <a:pt x="5733683" y="741289"/>
                    <a:pt x="5758419" y="820103"/>
                    <a:pt x="5796532" y="893553"/>
                  </a:cubicBezTo>
                  <a:cubicBezTo>
                    <a:pt x="5810793" y="921065"/>
                    <a:pt x="5829977" y="946621"/>
                    <a:pt x="5850232" y="970221"/>
                  </a:cubicBezTo>
                  <a:cubicBezTo>
                    <a:pt x="5859129" y="980570"/>
                    <a:pt x="5876356" y="989657"/>
                    <a:pt x="5889544" y="989404"/>
                  </a:cubicBezTo>
                  <a:cubicBezTo>
                    <a:pt x="5927658" y="988647"/>
                    <a:pt x="5965582" y="982779"/>
                    <a:pt x="6009185" y="978361"/>
                  </a:cubicBezTo>
                  <a:cubicBezTo>
                    <a:pt x="5953403" y="917027"/>
                    <a:pt x="5920401" y="849950"/>
                    <a:pt x="5894277" y="779718"/>
                  </a:cubicBezTo>
                  <a:cubicBezTo>
                    <a:pt x="5867838" y="708665"/>
                    <a:pt x="5845373" y="636225"/>
                    <a:pt x="5819628" y="559872"/>
                  </a:cubicBezTo>
                  <a:close/>
                  <a:moveTo>
                    <a:pt x="778001" y="4241596"/>
                  </a:moveTo>
                  <a:lnTo>
                    <a:pt x="507611" y="4241596"/>
                  </a:lnTo>
                  <a:cubicBezTo>
                    <a:pt x="480792" y="4291383"/>
                    <a:pt x="455110" y="4339088"/>
                    <a:pt x="429491" y="4386730"/>
                  </a:cubicBezTo>
                  <a:cubicBezTo>
                    <a:pt x="445266" y="4407616"/>
                    <a:pt x="556136" y="4477659"/>
                    <a:pt x="617660" y="4505172"/>
                  </a:cubicBezTo>
                  <a:cubicBezTo>
                    <a:pt x="672747" y="4420489"/>
                    <a:pt x="728529" y="4335807"/>
                    <a:pt x="778001" y="4241596"/>
                  </a:cubicBezTo>
                  <a:close/>
                  <a:moveTo>
                    <a:pt x="5860328" y="56132"/>
                  </a:moveTo>
                  <a:cubicBezTo>
                    <a:pt x="5836476" y="86358"/>
                    <a:pt x="5834835" y="91784"/>
                    <a:pt x="5849601" y="114564"/>
                  </a:cubicBezTo>
                  <a:cubicBezTo>
                    <a:pt x="5905320" y="200950"/>
                    <a:pt x="5943685" y="295287"/>
                    <a:pt x="5976120" y="392211"/>
                  </a:cubicBezTo>
                  <a:cubicBezTo>
                    <a:pt x="6029756" y="552489"/>
                    <a:pt x="6057584" y="716048"/>
                    <a:pt x="6038022" y="885539"/>
                  </a:cubicBezTo>
                  <a:cubicBezTo>
                    <a:pt x="6036886" y="895194"/>
                    <a:pt x="6034804" y="904785"/>
                    <a:pt x="6033731" y="914440"/>
                  </a:cubicBezTo>
                  <a:cubicBezTo>
                    <a:pt x="6032280" y="927880"/>
                    <a:pt x="6049065" y="948578"/>
                    <a:pt x="6064083" y="951480"/>
                  </a:cubicBezTo>
                  <a:cubicBezTo>
                    <a:pt x="6080364" y="954635"/>
                    <a:pt x="6083960" y="941069"/>
                    <a:pt x="6088630" y="930657"/>
                  </a:cubicBezTo>
                  <a:cubicBezTo>
                    <a:pt x="6092605" y="921823"/>
                    <a:pt x="6096202" y="912168"/>
                    <a:pt x="6096833" y="902703"/>
                  </a:cubicBezTo>
                  <a:cubicBezTo>
                    <a:pt x="6099988" y="851969"/>
                    <a:pt x="6105226" y="801046"/>
                    <a:pt x="6103900" y="750312"/>
                  </a:cubicBezTo>
                  <a:cubicBezTo>
                    <a:pt x="6101502" y="656733"/>
                    <a:pt x="6084150" y="564794"/>
                    <a:pt x="6062443" y="473928"/>
                  </a:cubicBezTo>
                  <a:cubicBezTo>
                    <a:pt x="6037959" y="371388"/>
                    <a:pt x="6007481" y="270614"/>
                    <a:pt x="5959902" y="176151"/>
                  </a:cubicBezTo>
                  <a:cubicBezTo>
                    <a:pt x="5943875" y="144348"/>
                    <a:pt x="5923682" y="114501"/>
                    <a:pt x="5903490" y="85096"/>
                  </a:cubicBezTo>
                  <a:cubicBezTo>
                    <a:pt x="5893961" y="71150"/>
                    <a:pt x="5881846" y="57583"/>
                    <a:pt x="5860328" y="56132"/>
                  </a:cubicBezTo>
                  <a:close/>
                  <a:moveTo>
                    <a:pt x="5788897" y="71340"/>
                  </a:moveTo>
                  <a:cubicBezTo>
                    <a:pt x="5741003" y="89450"/>
                    <a:pt x="5696453" y="105604"/>
                    <a:pt x="5652787" y="123714"/>
                  </a:cubicBezTo>
                  <a:cubicBezTo>
                    <a:pt x="5646225" y="126427"/>
                    <a:pt x="5640546" y="138606"/>
                    <a:pt x="5639788" y="146872"/>
                  </a:cubicBezTo>
                  <a:cubicBezTo>
                    <a:pt x="5637264" y="174952"/>
                    <a:pt x="5635561" y="203285"/>
                    <a:pt x="5636444" y="231428"/>
                  </a:cubicBezTo>
                  <a:cubicBezTo>
                    <a:pt x="5639410" y="327280"/>
                    <a:pt x="5655248" y="421553"/>
                    <a:pt x="5674621" y="515259"/>
                  </a:cubicBezTo>
                  <a:cubicBezTo>
                    <a:pt x="5676072" y="522390"/>
                    <a:pt x="5679416" y="529141"/>
                    <a:pt x="5682760" y="538417"/>
                  </a:cubicBezTo>
                  <a:cubicBezTo>
                    <a:pt x="5725985" y="528132"/>
                    <a:pt x="5767758" y="518162"/>
                    <a:pt x="5810857" y="507876"/>
                  </a:cubicBezTo>
                  <a:cubicBezTo>
                    <a:pt x="5783534" y="362680"/>
                    <a:pt x="5760123" y="220449"/>
                    <a:pt x="5788897" y="71276"/>
                  </a:cubicBezTo>
                  <a:close/>
                  <a:moveTo>
                    <a:pt x="3179584" y="997418"/>
                  </a:moveTo>
                  <a:cubicBezTo>
                    <a:pt x="3107396" y="922832"/>
                    <a:pt x="3038299" y="851338"/>
                    <a:pt x="2969140" y="779844"/>
                  </a:cubicBezTo>
                  <a:cubicBezTo>
                    <a:pt x="2916892" y="822438"/>
                    <a:pt x="2867294" y="862886"/>
                    <a:pt x="2817822" y="903334"/>
                  </a:cubicBezTo>
                  <a:cubicBezTo>
                    <a:pt x="2817128" y="903902"/>
                    <a:pt x="2816813" y="905227"/>
                    <a:pt x="2816876" y="906173"/>
                  </a:cubicBezTo>
                  <a:cubicBezTo>
                    <a:pt x="2816876" y="907183"/>
                    <a:pt x="2817633" y="908193"/>
                    <a:pt x="2818832" y="910969"/>
                  </a:cubicBezTo>
                  <a:cubicBezTo>
                    <a:pt x="2908941" y="931288"/>
                    <a:pt x="2986430" y="976721"/>
                    <a:pt x="3049910" y="1046574"/>
                  </a:cubicBezTo>
                  <a:cubicBezTo>
                    <a:pt x="3093261" y="1030168"/>
                    <a:pt x="3134529" y="1014519"/>
                    <a:pt x="3179647" y="997418"/>
                  </a:cubicBezTo>
                  <a:close/>
                  <a:moveTo>
                    <a:pt x="2404444" y="4837654"/>
                  </a:moveTo>
                  <a:cubicBezTo>
                    <a:pt x="2402803" y="4942024"/>
                    <a:pt x="2485466" y="5068795"/>
                    <a:pt x="2566741" y="5084697"/>
                  </a:cubicBezTo>
                  <a:cubicBezTo>
                    <a:pt x="2574377" y="4979190"/>
                    <a:pt x="2581949" y="4873937"/>
                    <a:pt x="2589900" y="4763762"/>
                  </a:cubicBezTo>
                  <a:cubicBezTo>
                    <a:pt x="2555825" y="4779916"/>
                    <a:pt x="2528249" y="4794682"/>
                    <a:pt x="2499349" y="4806103"/>
                  </a:cubicBezTo>
                  <a:cubicBezTo>
                    <a:pt x="2469249" y="4818029"/>
                    <a:pt x="2437888" y="4826674"/>
                    <a:pt x="2404507" y="4837654"/>
                  </a:cubicBezTo>
                  <a:close/>
                  <a:moveTo>
                    <a:pt x="1044794" y="4208531"/>
                  </a:moveTo>
                  <a:cubicBezTo>
                    <a:pt x="1039935" y="4088512"/>
                    <a:pt x="1035266" y="3973036"/>
                    <a:pt x="1030596" y="3856992"/>
                  </a:cubicBezTo>
                  <a:lnTo>
                    <a:pt x="1004851" y="3856992"/>
                  </a:lnTo>
                  <a:cubicBezTo>
                    <a:pt x="957651" y="3970070"/>
                    <a:pt x="911461" y="4080877"/>
                    <a:pt x="864197" y="4194081"/>
                  </a:cubicBezTo>
                  <a:cubicBezTo>
                    <a:pt x="923639" y="4198813"/>
                    <a:pt x="981819" y="4203483"/>
                    <a:pt x="1044794" y="4208531"/>
                  </a:cubicBezTo>
                  <a:close/>
                  <a:moveTo>
                    <a:pt x="1405546" y="3496240"/>
                  </a:moveTo>
                  <a:cubicBezTo>
                    <a:pt x="1517677" y="3499774"/>
                    <a:pt x="1625455" y="3503182"/>
                    <a:pt x="1737145" y="3506652"/>
                  </a:cubicBezTo>
                  <a:cubicBezTo>
                    <a:pt x="1734431" y="3464248"/>
                    <a:pt x="1732034" y="3426955"/>
                    <a:pt x="1729699" y="3390672"/>
                  </a:cubicBezTo>
                  <a:cubicBezTo>
                    <a:pt x="1618135" y="3394332"/>
                    <a:pt x="1511367" y="3397802"/>
                    <a:pt x="1405483" y="3401273"/>
                  </a:cubicBezTo>
                  <a:lnTo>
                    <a:pt x="1405483" y="3496177"/>
                  </a:lnTo>
                  <a:close/>
                  <a:moveTo>
                    <a:pt x="1038295" y="3393133"/>
                  </a:moveTo>
                  <a:cubicBezTo>
                    <a:pt x="947302" y="3385371"/>
                    <a:pt x="859528" y="3377862"/>
                    <a:pt x="769671" y="3370164"/>
                  </a:cubicBezTo>
                  <a:cubicBezTo>
                    <a:pt x="762415" y="3404996"/>
                    <a:pt x="755474" y="3438313"/>
                    <a:pt x="747901" y="3474597"/>
                  </a:cubicBezTo>
                  <a:cubicBezTo>
                    <a:pt x="843248" y="3477752"/>
                    <a:pt x="934808" y="3480718"/>
                    <a:pt x="1030281" y="3483873"/>
                  </a:cubicBezTo>
                  <a:cubicBezTo>
                    <a:pt x="1032994" y="3453016"/>
                    <a:pt x="1035518" y="3424494"/>
                    <a:pt x="1038295" y="3393133"/>
                  </a:cubicBezTo>
                  <a:close/>
                  <a:moveTo>
                    <a:pt x="1353235" y="3494347"/>
                  </a:moveTo>
                  <a:cubicBezTo>
                    <a:pt x="1356579" y="3463491"/>
                    <a:pt x="1356011" y="3433013"/>
                    <a:pt x="1352478" y="3398307"/>
                  </a:cubicBezTo>
                  <a:lnTo>
                    <a:pt x="1091994" y="3398307"/>
                  </a:lnTo>
                  <a:cubicBezTo>
                    <a:pt x="1087577" y="3426387"/>
                    <a:pt x="1084043" y="3454783"/>
                    <a:pt x="1085432" y="3485766"/>
                  </a:cubicBezTo>
                  <a:cubicBezTo>
                    <a:pt x="1175415" y="3488668"/>
                    <a:pt x="1262116" y="3491445"/>
                    <a:pt x="1353172" y="3494347"/>
                  </a:cubicBezTo>
                  <a:close/>
                  <a:moveTo>
                    <a:pt x="1088397" y="1223574"/>
                  </a:moveTo>
                  <a:cubicBezTo>
                    <a:pt x="1038105" y="1212027"/>
                    <a:pt x="1006996" y="1228875"/>
                    <a:pt x="990274" y="1276012"/>
                  </a:cubicBezTo>
                  <a:cubicBezTo>
                    <a:pt x="977780" y="1311349"/>
                    <a:pt x="979926" y="1347001"/>
                    <a:pt x="991032" y="1381391"/>
                  </a:cubicBezTo>
                  <a:cubicBezTo>
                    <a:pt x="1007880" y="1433766"/>
                    <a:pt x="1057036" y="1453643"/>
                    <a:pt x="1100892" y="1430674"/>
                  </a:cubicBezTo>
                  <a:cubicBezTo>
                    <a:pt x="1096664" y="1360757"/>
                    <a:pt x="1092499" y="1292103"/>
                    <a:pt x="1088397" y="1223574"/>
                  </a:cubicBezTo>
                  <a:close/>
                  <a:moveTo>
                    <a:pt x="3287487" y="603412"/>
                  </a:moveTo>
                  <a:cubicBezTo>
                    <a:pt x="3288182" y="605873"/>
                    <a:pt x="3288939" y="608397"/>
                    <a:pt x="3289633" y="610858"/>
                  </a:cubicBezTo>
                  <a:cubicBezTo>
                    <a:pt x="3297899" y="612057"/>
                    <a:pt x="3307175" y="611174"/>
                    <a:pt x="3314242" y="614770"/>
                  </a:cubicBezTo>
                  <a:cubicBezTo>
                    <a:pt x="3335697" y="625561"/>
                    <a:pt x="3351536" y="616032"/>
                    <a:pt x="3367122" y="602970"/>
                  </a:cubicBezTo>
                  <a:cubicBezTo>
                    <a:pt x="3402900" y="572934"/>
                    <a:pt x="3439436" y="543718"/>
                    <a:pt x="3474394" y="512798"/>
                  </a:cubicBezTo>
                  <a:cubicBezTo>
                    <a:pt x="3496291" y="493426"/>
                    <a:pt x="3516420" y="471908"/>
                    <a:pt x="3536423" y="450517"/>
                  </a:cubicBezTo>
                  <a:cubicBezTo>
                    <a:pt x="3543806" y="442629"/>
                    <a:pt x="3552830" y="434047"/>
                    <a:pt x="3550432" y="415369"/>
                  </a:cubicBezTo>
                  <a:cubicBezTo>
                    <a:pt x="3445620" y="459099"/>
                    <a:pt x="3375199" y="543339"/>
                    <a:pt x="3287487" y="603412"/>
                  </a:cubicBezTo>
                  <a:close/>
                  <a:moveTo>
                    <a:pt x="1774501" y="2119112"/>
                  </a:moveTo>
                  <a:cubicBezTo>
                    <a:pt x="1813561" y="2072164"/>
                    <a:pt x="1851548" y="2032473"/>
                    <a:pt x="1874580" y="1981740"/>
                  </a:cubicBezTo>
                  <a:cubicBezTo>
                    <a:pt x="1881142" y="1967289"/>
                    <a:pt x="1887705" y="1957382"/>
                    <a:pt x="1904995" y="1958455"/>
                  </a:cubicBezTo>
                  <a:cubicBezTo>
                    <a:pt x="1924935" y="1959654"/>
                    <a:pt x="1925503" y="1946655"/>
                    <a:pt x="1925629" y="1930753"/>
                  </a:cubicBezTo>
                  <a:cubicBezTo>
                    <a:pt x="1866377" y="1957950"/>
                    <a:pt x="1809522" y="1984138"/>
                    <a:pt x="1751280" y="2010829"/>
                  </a:cubicBezTo>
                  <a:cubicBezTo>
                    <a:pt x="1758599" y="2044967"/>
                    <a:pt x="1765793" y="2078348"/>
                    <a:pt x="1774564" y="2119175"/>
                  </a:cubicBezTo>
                  <a:close/>
                  <a:moveTo>
                    <a:pt x="3431422" y="700020"/>
                  </a:moveTo>
                  <a:cubicBezTo>
                    <a:pt x="3455275" y="678250"/>
                    <a:pt x="3485942" y="664684"/>
                    <a:pt x="3496480" y="631240"/>
                  </a:cubicBezTo>
                  <a:cubicBezTo>
                    <a:pt x="3466759" y="617105"/>
                    <a:pt x="3422525" y="628779"/>
                    <a:pt x="3390154" y="657364"/>
                  </a:cubicBezTo>
                  <a:cubicBezTo>
                    <a:pt x="3403468" y="671120"/>
                    <a:pt x="3416782" y="684876"/>
                    <a:pt x="3431422" y="700020"/>
                  </a:cubicBezTo>
                  <a:close/>
                  <a:moveTo>
                    <a:pt x="3608359" y="819409"/>
                  </a:moveTo>
                  <a:cubicBezTo>
                    <a:pt x="3564693" y="807483"/>
                    <a:pt x="3492442" y="843450"/>
                    <a:pt x="3473448" y="883078"/>
                  </a:cubicBezTo>
                  <a:cubicBezTo>
                    <a:pt x="3488908" y="883394"/>
                    <a:pt x="3564251" y="859794"/>
                    <a:pt x="3581351" y="847363"/>
                  </a:cubicBezTo>
                  <a:cubicBezTo>
                    <a:pt x="3591132" y="840232"/>
                    <a:pt x="3598515" y="829820"/>
                    <a:pt x="3608359" y="819409"/>
                  </a:cubicBezTo>
                  <a:close/>
                  <a:moveTo>
                    <a:pt x="3495470" y="787669"/>
                  </a:moveTo>
                  <a:cubicBezTo>
                    <a:pt x="3521847" y="765520"/>
                    <a:pt x="3551378" y="751575"/>
                    <a:pt x="3569678" y="718572"/>
                  </a:cubicBezTo>
                  <a:cubicBezTo>
                    <a:pt x="3525507" y="707340"/>
                    <a:pt x="3495597" y="725703"/>
                    <a:pt x="3463541" y="745138"/>
                  </a:cubicBezTo>
                  <a:cubicBezTo>
                    <a:pt x="3474962" y="760409"/>
                    <a:pt x="3483923" y="772335"/>
                    <a:pt x="3495470" y="78766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304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6EFEA451-A986-944B-C882-42B49F1E4021}"/>
                </a:ext>
              </a:extLst>
            </p:cNvPr>
            <p:cNvSpPr/>
            <p:nvPr/>
          </p:nvSpPr>
          <p:spPr>
            <a:xfrm>
              <a:off x="3542087" y="633585"/>
              <a:ext cx="5397653" cy="4047539"/>
            </a:xfrm>
            <a:custGeom>
              <a:avLst/>
              <a:gdLst>
                <a:gd name="csX0" fmla="*/ 5136660 w 5397653"/>
                <a:gd name="csY0" fmla="*/ 1698898 h 4047539"/>
                <a:gd name="csX1" fmla="*/ 5171240 w 5397653"/>
                <a:gd name="csY1" fmla="*/ 1742691 h 4047539"/>
                <a:gd name="csX2" fmla="*/ 5133063 w 5397653"/>
                <a:gd name="csY2" fmla="*/ 1775314 h 4047539"/>
                <a:gd name="csX3" fmla="*/ 5097474 w 5397653"/>
                <a:gd name="csY3" fmla="*/ 1739157 h 4047539"/>
                <a:gd name="csX4" fmla="*/ 5136660 w 5397653"/>
                <a:gd name="csY4" fmla="*/ 1698898 h 4047539"/>
                <a:gd name="csX5" fmla="*/ 3075005 w 5397653"/>
                <a:gd name="csY5" fmla="*/ 3809898 h 4047539"/>
                <a:gd name="csX6" fmla="*/ 3032854 w 5397653"/>
                <a:gd name="csY6" fmla="*/ 3850977 h 4047539"/>
                <a:gd name="csX7" fmla="*/ 3004268 w 5397653"/>
                <a:gd name="csY7" fmla="*/ 3822519 h 4047539"/>
                <a:gd name="csX8" fmla="*/ 3051027 w 5397653"/>
                <a:gd name="csY8" fmla="*/ 3780114 h 4047539"/>
                <a:gd name="csX9" fmla="*/ 3075005 w 5397653"/>
                <a:gd name="csY9" fmla="*/ 3809961 h 4047539"/>
                <a:gd name="csX10" fmla="*/ 825181 w 5397653"/>
                <a:gd name="csY10" fmla="*/ 383609 h 4047539"/>
                <a:gd name="csX11" fmla="*/ 791233 w 5397653"/>
                <a:gd name="csY11" fmla="*/ 350355 h 4047539"/>
                <a:gd name="csX12" fmla="*/ 823415 w 5397653"/>
                <a:gd name="csY12" fmla="*/ 316406 h 4047539"/>
                <a:gd name="csX13" fmla="*/ 859383 w 5397653"/>
                <a:gd name="csY13" fmla="*/ 346442 h 4047539"/>
                <a:gd name="csX14" fmla="*/ 825181 w 5397653"/>
                <a:gd name="csY14" fmla="*/ 383609 h 4047539"/>
                <a:gd name="csX15" fmla="*/ 4374078 w 5397653"/>
                <a:gd name="csY15" fmla="*/ 1722561 h 4047539"/>
                <a:gd name="csX16" fmla="*/ 4409478 w 5397653"/>
                <a:gd name="csY16" fmla="*/ 1688928 h 4047539"/>
                <a:gd name="csX17" fmla="*/ 4437116 w 5397653"/>
                <a:gd name="csY17" fmla="*/ 1726663 h 4047539"/>
                <a:gd name="csX18" fmla="*/ 4398940 w 5397653"/>
                <a:gd name="csY18" fmla="*/ 1757709 h 4047539"/>
                <a:gd name="csX19" fmla="*/ 4374078 w 5397653"/>
                <a:gd name="csY19" fmla="*/ 1722624 h 4047539"/>
                <a:gd name="csX20" fmla="*/ 2825249 w 5397653"/>
                <a:gd name="csY20" fmla="*/ 221123 h 4047539"/>
                <a:gd name="csX21" fmla="*/ 2862101 w 5397653"/>
                <a:gd name="csY21" fmla="*/ 251790 h 4047539"/>
                <a:gd name="csX22" fmla="*/ 2830171 w 5397653"/>
                <a:gd name="csY22" fmla="*/ 287001 h 4047539"/>
                <a:gd name="csX23" fmla="*/ 2796853 w 5397653"/>
                <a:gd name="csY23" fmla="*/ 254756 h 4047539"/>
                <a:gd name="csX24" fmla="*/ 2825249 w 5397653"/>
                <a:gd name="csY24" fmla="*/ 221123 h 4047539"/>
                <a:gd name="csX25" fmla="*/ 4350793 w 5397653"/>
                <a:gd name="csY25" fmla="*/ 3691141 h 4047539"/>
                <a:gd name="csX26" fmla="*/ 4319558 w 5397653"/>
                <a:gd name="csY26" fmla="*/ 3727992 h 4047539"/>
                <a:gd name="csX27" fmla="*/ 4292424 w 5397653"/>
                <a:gd name="csY27" fmla="*/ 3698019 h 4047539"/>
                <a:gd name="csX28" fmla="*/ 4323660 w 5397653"/>
                <a:gd name="csY28" fmla="*/ 3658833 h 4047539"/>
                <a:gd name="csX29" fmla="*/ 4350793 w 5397653"/>
                <a:gd name="csY29" fmla="*/ 3691078 h 4047539"/>
                <a:gd name="csX30" fmla="*/ 959462 w 5397653"/>
                <a:gd name="csY30" fmla="*/ 15 h 4047539"/>
                <a:gd name="csX31" fmla="*/ 989056 w 5397653"/>
                <a:gd name="csY31" fmla="*/ 25760 h 4047539"/>
                <a:gd name="csX32" fmla="*/ 954603 w 5397653"/>
                <a:gd name="csY32" fmla="*/ 59078 h 4047539"/>
                <a:gd name="csX33" fmla="*/ 924566 w 5397653"/>
                <a:gd name="csY33" fmla="*/ 23678 h 4047539"/>
                <a:gd name="csX34" fmla="*/ 959462 w 5397653"/>
                <a:gd name="csY34" fmla="*/ 15 h 4047539"/>
                <a:gd name="csX35" fmla="*/ 3089708 w 5397653"/>
                <a:gd name="csY35" fmla="*/ 3370901 h 4047539"/>
                <a:gd name="csX36" fmla="*/ 3112551 w 5397653"/>
                <a:gd name="csY36" fmla="*/ 3401063 h 4047539"/>
                <a:gd name="csX37" fmla="*/ 3078224 w 5397653"/>
                <a:gd name="csY37" fmla="*/ 3433371 h 4047539"/>
                <a:gd name="csX38" fmla="*/ 3052478 w 5397653"/>
                <a:gd name="csY38" fmla="*/ 3405607 h 4047539"/>
                <a:gd name="csX39" fmla="*/ 3089708 w 5397653"/>
                <a:gd name="csY39" fmla="*/ 3370901 h 4047539"/>
                <a:gd name="csX40" fmla="*/ 32184 w 5397653"/>
                <a:gd name="csY40" fmla="*/ 1619516 h 4047539"/>
                <a:gd name="csX41" fmla="*/ 57740 w 5397653"/>
                <a:gd name="csY41" fmla="*/ 1647218 h 4047539"/>
                <a:gd name="csX42" fmla="*/ 26063 w 5397653"/>
                <a:gd name="csY42" fmla="*/ 1677002 h 4047539"/>
                <a:gd name="csX43" fmla="*/ 2 w 5397653"/>
                <a:gd name="csY43" fmla="*/ 1649048 h 4047539"/>
                <a:gd name="csX44" fmla="*/ 32184 w 5397653"/>
                <a:gd name="csY44" fmla="*/ 1619516 h 4047539"/>
                <a:gd name="csX45" fmla="*/ 4243962 w 5397653"/>
                <a:gd name="csY45" fmla="*/ 3993082 h 4047539"/>
                <a:gd name="csX46" fmla="*/ 4270465 w 5397653"/>
                <a:gd name="csY46" fmla="*/ 4019963 h 4047539"/>
                <a:gd name="csX47" fmla="*/ 4244278 w 5397653"/>
                <a:gd name="csY47" fmla="*/ 4047539 h 4047539"/>
                <a:gd name="csX48" fmla="*/ 4215692 w 5397653"/>
                <a:gd name="csY48" fmla="*/ 4017881 h 4047539"/>
                <a:gd name="csX49" fmla="*/ 4243899 w 5397653"/>
                <a:gd name="csY49" fmla="*/ 3993082 h 4047539"/>
                <a:gd name="csX50" fmla="*/ 590696 w 5397653"/>
                <a:gd name="csY50" fmla="*/ 118898 h 4047539"/>
                <a:gd name="csX51" fmla="*/ 567348 w 5397653"/>
                <a:gd name="csY51" fmla="*/ 92395 h 4047539"/>
                <a:gd name="csX52" fmla="*/ 596060 w 5397653"/>
                <a:gd name="csY52" fmla="*/ 67533 h 4047539"/>
                <a:gd name="csX53" fmla="*/ 617704 w 5397653"/>
                <a:gd name="csY53" fmla="*/ 95487 h 4047539"/>
                <a:gd name="csX54" fmla="*/ 590696 w 5397653"/>
                <a:gd name="csY54" fmla="*/ 118961 h 4047539"/>
                <a:gd name="csX55" fmla="*/ 3933818 w 5397653"/>
                <a:gd name="csY55" fmla="*/ 863623 h 4047539"/>
                <a:gd name="csX56" fmla="*/ 3908198 w 5397653"/>
                <a:gd name="csY56" fmla="*/ 836426 h 4047539"/>
                <a:gd name="csX57" fmla="*/ 3930158 w 5397653"/>
                <a:gd name="csY57" fmla="*/ 817180 h 4047539"/>
                <a:gd name="csX58" fmla="*/ 3957859 w 5397653"/>
                <a:gd name="csY58" fmla="*/ 843241 h 4047539"/>
                <a:gd name="csX59" fmla="*/ 3933755 w 5397653"/>
                <a:gd name="csY59" fmla="*/ 863686 h 4047539"/>
                <a:gd name="csX60" fmla="*/ 5003074 w 5397653"/>
                <a:gd name="csY60" fmla="*/ 427465 h 4047539"/>
                <a:gd name="csX61" fmla="*/ 5027747 w 5397653"/>
                <a:gd name="csY61" fmla="*/ 449045 h 4047539"/>
                <a:gd name="csX62" fmla="*/ 4998846 w 5397653"/>
                <a:gd name="csY62" fmla="*/ 473024 h 4047539"/>
                <a:gd name="csX63" fmla="*/ 4976256 w 5397653"/>
                <a:gd name="csY63" fmla="*/ 450497 h 4047539"/>
                <a:gd name="csX64" fmla="*/ 5003074 w 5397653"/>
                <a:gd name="csY64" fmla="*/ 427465 h 4047539"/>
                <a:gd name="csX65" fmla="*/ 3930410 w 5397653"/>
                <a:gd name="csY65" fmla="*/ 1034691 h 4047539"/>
                <a:gd name="csX66" fmla="*/ 3900563 w 5397653"/>
                <a:gd name="csY66" fmla="*/ 1009009 h 4047539"/>
                <a:gd name="csX67" fmla="*/ 3920756 w 5397653"/>
                <a:gd name="csY67" fmla="*/ 987680 h 4047539"/>
                <a:gd name="csX68" fmla="*/ 3945681 w 5397653"/>
                <a:gd name="csY68" fmla="*/ 1014940 h 4047539"/>
                <a:gd name="csX69" fmla="*/ 3930410 w 5397653"/>
                <a:gd name="csY69" fmla="*/ 1034691 h 4047539"/>
                <a:gd name="csX70" fmla="*/ 5033931 w 5397653"/>
                <a:gd name="csY70" fmla="*/ 705995 h 4047539"/>
                <a:gd name="csX71" fmla="*/ 5057089 w 5397653"/>
                <a:gd name="csY71" fmla="*/ 727323 h 4047539"/>
                <a:gd name="csX72" fmla="*/ 5035572 w 5397653"/>
                <a:gd name="csY72" fmla="*/ 750292 h 4047539"/>
                <a:gd name="csX73" fmla="*/ 5011782 w 5397653"/>
                <a:gd name="csY73" fmla="*/ 728585 h 4047539"/>
                <a:gd name="csX74" fmla="*/ 5033931 w 5397653"/>
                <a:gd name="csY74" fmla="*/ 705995 h 4047539"/>
                <a:gd name="csX75" fmla="*/ 2395843 w 5397653"/>
                <a:gd name="csY75" fmla="*/ 1518680 h 4047539"/>
                <a:gd name="csX76" fmla="*/ 2371801 w 5397653"/>
                <a:gd name="csY76" fmla="*/ 1526189 h 4047539"/>
                <a:gd name="csX77" fmla="*/ 2327251 w 5397653"/>
                <a:gd name="csY77" fmla="*/ 1514389 h 4047539"/>
                <a:gd name="csX78" fmla="*/ 2355142 w 5397653"/>
                <a:gd name="csY78" fmla="*/ 1480819 h 4047539"/>
                <a:gd name="csX79" fmla="*/ 2385305 w 5397653"/>
                <a:gd name="csY79" fmla="*/ 1468893 h 4047539"/>
                <a:gd name="csX80" fmla="*/ 2388713 w 5397653"/>
                <a:gd name="csY80" fmla="*/ 1464981 h 4047539"/>
                <a:gd name="csX81" fmla="*/ 2346371 w 5397653"/>
                <a:gd name="csY81" fmla="*/ 1449963 h 4047539"/>
                <a:gd name="csX82" fmla="*/ 2325800 w 5397653"/>
                <a:gd name="csY82" fmla="*/ 1418475 h 4047539"/>
                <a:gd name="csX83" fmla="*/ 2361516 w 5397653"/>
                <a:gd name="csY83" fmla="*/ 1405224 h 4047539"/>
                <a:gd name="csX84" fmla="*/ 2457430 w 5397653"/>
                <a:gd name="csY84" fmla="*/ 1435891 h 4047539"/>
                <a:gd name="csX85" fmla="*/ 2474783 w 5397653"/>
                <a:gd name="csY85" fmla="*/ 1499687 h 4047539"/>
                <a:gd name="csX86" fmla="*/ 2427709 w 5397653"/>
                <a:gd name="csY86" fmla="*/ 1566006 h 4047539"/>
                <a:gd name="csX87" fmla="*/ 2405308 w 5397653"/>
                <a:gd name="csY87" fmla="*/ 1589228 h 4047539"/>
                <a:gd name="csX88" fmla="*/ 2373063 w 5397653"/>
                <a:gd name="csY88" fmla="*/ 1587019 h 4047539"/>
                <a:gd name="csX89" fmla="*/ 2373063 w 5397653"/>
                <a:gd name="csY89" fmla="*/ 1557172 h 4047539"/>
                <a:gd name="csX90" fmla="*/ 2398746 w 5397653"/>
                <a:gd name="csY90" fmla="*/ 1524233 h 4047539"/>
                <a:gd name="csX91" fmla="*/ 2395906 w 5397653"/>
                <a:gd name="csY91" fmla="*/ 1518680 h 4047539"/>
                <a:gd name="csX92" fmla="*/ 1174701 w 5397653"/>
                <a:gd name="csY92" fmla="*/ 1347107 h 4047539"/>
                <a:gd name="csX93" fmla="*/ 1206063 w 5397653"/>
                <a:gd name="csY93" fmla="*/ 1374493 h 4047539"/>
                <a:gd name="csX94" fmla="*/ 1178424 w 5397653"/>
                <a:gd name="csY94" fmla="*/ 1404340 h 4047539"/>
                <a:gd name="csX95" fmla="*/ 1148514 w 5397653"/>
                <a:gd name="csY95" fmla="*/ 1375629 h 4047539"/>
                <a:gd name="csX96" fmla="*/ 1174701 w 5397653"/>
                <a:gd name="csY96" fmla="*/ 1347107 h 4047539"/>
                <a:gd name="csX97" fmla="*/ 3821812 w 5397653"/>
                <a:gd name="csY97" fmla="*/ 1296626 h 4047539"/>
                <a:gd name="csX98" fmla="*/ 3847368 w 5397653"/>
                <a:gd name="csY98" fmla="*/ 1324895 h 4047539"/>
                <a:gd name="csX99" fmla="*/ 3825031 w 5397653"/>
                <a:gd name="csY99" fmla="*/ 1347107 h 4047539"/>
                <a:gd name="csX100" fmla="*/ 3799853 w 5397653"/>
                <a:gd name="csY100" fmla="*/ 1319279 h 4047539"/>
                <a:gd name="csX101" fmla="*/ 3821812 w 5397653"/>
                <a:gd name="csY101" fmla="*/ 1296563 h 4047539"/>
                <a:gd name="csX102" fmla="*/ 3797708 w 5397653"/>
                <a:gd name="csY102" fmla="*/ 1203235 h 4047539"/>
                <a:gd name="csX103" fmla="*/ 3776505 w 5397653"/>
                <a:gd name="csY103" fmla="*/ 1226835 h 4047539"/>
                <a:gd name="csX104" fmla="*/ 3752527 w 5397653"/>
                <a:gd name="csY104" fmla="*/ 1201216 h 4047539"/>
                <a:gd name="csX105" fmla="*/ 3772593 w 5397653"/>
                <a:gd name="csY105" fmla="*/ 1179635 h 4047539"/>
                <a:gd name="csX106" fmla="*/ 3797644 w 5397653"/>
                <a:gd name="csY106" fmla="*/ 1203235 h 4047539"/>
                <a:gd name="csX107" fmla="*/ 5259708 w 5397653"/>
                <a:gd name="csY107" fmla="*/ 900853 h 4047539"/>
                <a:gd name="csX108" fmla="*/ 5233205 w 5397653"/>
                <a:gd name="csY108" fmla="*/ 872899 h 4047539"/>
                <a:gd name="csX109" fmla="*/ 5258635 w 5397653"/>
                <a:gd name="csY109" fmla="*/ 853337 h 4047539"/>
                <a:gd name="csX110" fmla="*/ 5283624 w 5397653"/>
                <a:gd name="csY110" fmla="*/ 879335 h 4047539"/>
                <a:gd name="csX111" fmla="*/ 5259708 w 5397653"/>
                <a:gd name="csY111" fmla="*/ 900790 h 4047539"/>
                <a:gd name="csX112" fmla="*/ 5372029 w 5397653"/>
                <a:gd name="csY112" fmla="*/ 1137420 h 4047539"/>
                <a:gd name="csX113" fmla="*/ 5397648 w 5397653"/>
                <a:gd name="csY113" fmla="*/ 1160957 h 4047539"/>
                <a:gd name="csX114" fmla="*/ 5378528 w 5397653"/>
                <a:gd name="csY114" fmla="*/ 1182791 h 4047539"/>
                <a:gd name="csX115" fmla="*/ 5350890 w 5397653"/>
                <a:gd name="csY115" fmla="*/ 1161399 h 4047539"/>
                <a:gd name="csX116" fmla="*/ 5371966 w 5397653"/>
                <a:gd name="csY116" fmla="*/ 1137420 h 4047539"/>
                <a:gd name="csX117" fmla="*/ 5234404 w 5397653"/>
                <a:gd name="csY117" fmla="*/ 693122 h 4047539"/>
                <a:gd name="csX118" fmla="*/ 5210931 w 5397653"/>
                <a:gd name="csY118" fmla="*/ 713820 h 4047539"/>
                <a:gd name="csX119" fmla="*/ 5185753 w 5397653"/>
                <a:gd name="csY119" fmla="*/ 684793 h 4047539"/>
                <a:gd name="csX120" fmla="*/ 5209416 w 5397653"/>
                <a:gd name="csY120" fmla="*/ 663906 h 4047539"/>
                <a:gd name="csX121" fmla="*/ 5234342 w 5397653"/>
                <a:gd name="csY121" fmla="*/ 693122 h 4047539"/>
                <a:gd name="csX122" fmla="*/ 5187015 w 5397653"/>
                <a:gd name="csY122" fmla="*/ 415602 h 4047539"/>
                <a:gd name="csX123" fmla="*/ 5160323 w 5397653"/>
                <a:gd name="csY123" fmla="*/ 388720 h 4047539"/>
                <a:gd name="csX124" fmla="*/ 5185501 w 5397653"/>
                <a:gd name="csY124" fmla="*/ 368717 h 4047539"/>
                <a:gd name="csX125" fmla="*/ 5210678 w 5397653"/>
                <a:gd name="csY125" fmla="*/ 394210 h 4047539"/>
                <a:gd name="csX126" fmla="*/ 5187015 w 5397653"/>
                <a:gd name="csY126" fmla="*/ 415538 h 4047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5397653" h="4047539">
                  <a:moveTo>
                    <a:pt x="5136660" y="1698898"/>
                  </a:moveTo>
                  <a:cubicBezTo>
                    <a:pt x="5156222" y="1699088"/>
                    <a:pt x="5172313" y="1719406"/>
                    <a:pt x="5171240" y="1742691"/>
                  </a:cubicBezTo>
                  <a:cubicBezTo>
                    <a:pt x="5170420" y="1760738"/>
                    <a:pt x="5152183" y="1776324"/>
                    <a:pt x="5133063" y="1775314"/>
                  </a:cubicBezTo>
                  <a:cubicBezTo>
                    <a:pt x="5114322" y="1774305"/>
                    <a:pt x="5097916" y="1757646"/>
                    <a:pt x="5097474" y="1739157"/>
                  </a:cubicBezTo>
                  <a:cubicBezTo>
                    <a:pt x="5096969" y="1718586"/>
                    <a:pt x="5116342" y="1698709"/>
                    <a:pt x="5136660" y="1698898"/>
                  </a:cubicBezTo>
                  <a:close/>
                  <a:moveTo>
                    <a:pt x="3075005" y="3809898"/>
                  </a:moveTo>
                  <a:cubicBezTo>
                    <a:pt x="3074627" y="3830974"/>
                    <a:pt x="3053740" y="3851356"/>
                    <a:pt x="3032854" y="3850977"/>
                  </a:cubicBezTo>
                  <a:cubicBezTo>
                    <a:pt x="3016131" y="3850725"/>
                    <a:pt x="3004016" y="3838609"/>
                    <a:pt x="3004268" y="3822519"/>
                  </a:cubicBezTo>
                  <a:cubicBezTo>
                    <a:pt x="3004521" y="3807122"/>
                    <a:pt x="3035504" y="3778978"/>
                    <a:pt x="3051027" y="3780114"/>
                  </a:cubicBezTo>
                  <a:cubicBezTo>
                    <a:pt x="3064341" y="3781061"/>
                    <a:pt x="3075321" y="3794691"/>
                    <a:pt x="3075005" y="3809961"/>
                  </a:cubicBezTo>
                  <a:close/>
                  <a:moveTo>
                    <a:pt x="825181" y="383609"/>
                  </a:moveTo>
                  <a:cubicBezTo>
                    <a:pt x="807955" y="383735"/>
                    <a:pt x="791990" y="368086"/>
                    <a:pt x="791233" y="350355"/>
                  </a:cubicBezTo>
                  <a:cubicBezTo>
                    <a:pt x="790476" y="331929"/>
                    <a:pt x="804295" y="317289"/>
                    <a:pt x="823415" y="316406"/>
                  </a:cubicBezTo>
                  <a:cubicBezTo>
                    <a:pt x="842408" y="315522"/>
                    <a:pt x="859067" y="329405"/>
                    <a:pt x="859383" y="346442"/>
                  </a:cubicBezTo>
                  <a:cubicBezTo>
                    <a:pt x="859698" y="365183"/>
                    <a:pt x="842850" y="383420"/>
                    <a:pt x="825181" y="383609"/>
                  </a:cubicBezTo>
                  <a:close/>
                  <a:moveTo>
                    <a:pt x="4374078" y="1722561"/>
                  </a:moveTo>
                  <a:cubicBezTo>
                    <a:pt x="4376665" y="1701107"/>
                    <a:pt x="4392630" y="1685899"/>
                    <a:pt x="4409478" y="1688928"/>
                  </a:cubicBezTo>
                  <a:cubicBezTo>
                    <a:pt x="4426641" y="1691957"/>
                    <a:pt x="4439324" y="1709310"/>
                    <a:pt x="4437116" y="1726663"/>
                  </a:cubicBezTo>
                  <a:cubicBezTo>
                    <a:pt x="4434655" y="1746035"/>
                    <a:pt x="4417428" y="1760044"/>
                    <a:pt x="4398940" y="1757709"/>
                  </a:cubicBezTo>
                  <a:cubicBezTo>
                    <a:pt x="4382281" y="1755563"/>
                    <a:pt x="4371869" y="1740924"/>
                    <a:pt x="4374078" y="1722624"/>
                  </a:cubicBezTo>
                  <a:close/>
                  <a:moveTo>
                    <a:pt x="2825249" y="221123"/>
                  </a:moveTo>
                  <a:cubicBezTo>
                    <a:pt x="2841719" y="220428"/>
                    <a:pt x="2860775" y="236330"/>
                    <a:pt x="2862101" y="251790"/>
                  </a:cubicBezTo>
                  <a:cubicBezTo>
                    <a:pt x="2863426" y="267755"/>
                    <a:pt x="2847335" y="285549"/>
                    <a:pt x="2830171" y="287001"/>
                  </a:cubicBezTo>
                  <a:cubicBezTo>
                    <a:pt x="2812566" y="288515"/>
                    <a:pt x="2797169" y="273623"/>
                    <a:pt x="2796853" y="254756"/>
                  </a:cubicBezTo>
                  <a:cubicBezTo>
                    <a:pt x="2796601" y="236772"/>
                    <a:pt x="2809222" y="221817"/>
                    <a:pt x="2825249" y="221123"/>
                  </a:cubicBezTo>
                  <a:close/>
                  <a:moveTo>
                    <a:pt x="4350793" y="3691141"/>
                  </a:moveTo>
                  <a:cubicBezTo>
                    <a:pt x="4350856" y="3713227"/>
                    <a:pt x="4337920" y="3728560"/>
                    <a:pt x="4319558" y="3727992"/>
                  </a:cubicBezTo>
                  <a:cubicBezTo>
                    <a:pt x="4303909" y="3727550"/>
                    <a:pt x="4292487" y="3714930"/>
                    <a:pt x="4292424" y="3698019"/>
                  </a:cubicBezTo>
                  <a:cubicBezTo>
                    <a:pt x="4292424" y="3678773"/>
                    <a:pt x="4307442" y="3659843"/>
                    <a:pt x="4323660" y="3658833"/>
                  </a:cubicBezTo>
                  <a:cubicBezTo>
                    <a:pt x="4340192" y="3657823"/>
                    <a:pt x="4350667" y="3670318"/>
                    <a:pt x="4350793" y="3691078"/>
                  </a:cubicBezTo>
                  <a:close/>
                  <a:moveTo>
                    <a:pt x="959462" y="15"/>
                  </a:moveTo>
                  <a:cubicBezTo>
                    <a:pt x="978581" y="330"/>
                    <a:pt x="990066" y="10300"/>
                    <a:pt x="989056" y="25760"/>
                  </a:cubicBezTo>
                  <a:cubicBezTo>
                    <a:pt x="988047" y="41409"/>
                    <a:pt x="969873" y="58952"/>
                    <a:pt x="954603" y="59078"/>
                  </a:cubicBezTo>
                  <a:cubicBezTo>
                    <a:pt x="937881" y="59141"/>
                    <a:pt x="923431" y="42166"/>
                    <a:pt x="924566" y="23678"/>
                  </a:cubicBezTo>
                  <a:cubicBezTo>
                    <a:pt x="925639" y="6577"/>
                    <a:pt x="935862" y="-364"/>
                    <a:pt x="959462" y="15"/>
                  </a:cubicBezTo>
                  <a:close/>
                  <a:moveTo>
                    <a:pt x="3089708" y="3370901"/>
                  </a:moveTo>
                  <a:cubicBezTo>
                    <a:pt x="3103527" y="3371406"/>
                    <a:pt x="3113749" y="3384909"/>
                    <a:pt x="3112551" y="3401063"/>
                  </a:cubicBezTo>
                  <a:cubicBezTo>
                    <a:pt x="3111162" y="3419363"/>
                    <a:pt x="3095513" y="3434128"/>
                    <a:pt x="3078224" y="3433371"/>
                  </a:cubicBezTo>
                  <a:cubicBezTo>
                    <a:pt x="3063142" y="3432740"/>
                    <a:pt x="3052099" y="3420877"/>
                    <a:pt x="3052478" y="3405607"/>
                  </a:cubicBezTo>
                  <a:cubicBezTo>
                    <a:pt x="3052857" y="3389705"/>
                    <a:pt x="3073680" y="3370269"/>
                    <a:pt x="3089708" y="3370901"/>
                  </a:cubicBezTo>
                  <a:close/>
                  <a:moveTo>
                    <a:pt x="32184" y="1619516"/>
                  </a:moveTo>
                  <a:cubicBezTo>
                    <a:pt x="46319" y="1620147"/>
                    <a:pt x="57929" y="1632705"/>
                    <a:pt x="57740" y="1647218"/>
                  </a:cubicBezTo>
                  <a:cubicBezTo>
                    <a:pt x="57488" y="1663309"/>
                    <a:pt x="41775" y="1678138"/>
                    <a:pt x="26063" y="1677002"/>
                  </a:cubicBezTo>
                  <a:cubicBezTo>
                    <a:pt x="12433" y="1675992"/>
                    <a:pt x="-187" y="1662489"/>
                    <a:pt x="2" y="1649048"/>
                  </a:cubicBezTo>
                  <a:cubicBezTo>
                    <a:pt x="191" y="1633714"/>
                    <a:pt x="16472" y="1618822"/>
                    <a:pt x="32184" y="1619516"/>
                  </a:cubicBezTo>
                  <a:close/>
                  <a:moveTo>
                    <a:pt x="4243962" y="3993082"/>
                  </a:moveTo>
                  <a:cubicBezTo>
                    <a:pt x="4259106" y="3993335"/>
                    <a:pt x="4270402" y="4004756"/>
                    <a:pt x="4270465" y="4019963"/>
                  </a:cubicBezTo>
                  <a:cubicBezTo>
                    <a:pt x="4270465" y="4034792"/>
                    <a:pt x="4258539" y="4047412"/>
                    <a:pt x="4244278" y="4047539"/>
                  </a:cubicBezTo>
                  <a:cubicBezTo>
                    <a:pt x="4229449" y="4047665"/>
                    <a:pt x="4215882" y="4033593"/>
                    <a:pt x="4215692" y="4017881"/>
                  </a:cubicBezTo>
                  <a:cubicBezTo>
                    <a:pt x="4215566" y="4003557"/>
                    <a:pt x="4227808" y="3992830"/>
                    <a:pt x="4243899" y="3993082"/>
                  </a:cubicBezTo>
                  <a:close/>
                  <a:moveTo>
                    <a:pt x="590696" y="118898"/>
                  </a:moveTo>
                  <a:cubicBezTo>
                    <a:pt x="577760" y="118015"/>
                    <a:pt x="566591" y="105331"/>
                    <a:pt x="567348" y="92395"/>
                  </a:cubicBezTo>
                  <a:cubicBezTo>
                    <a:pt x="568169" y="78197"/>
                    <a:pt x="582367" y="65893"/>
                    <a:pt x="596060" y="67533"/>
                  </a:cubicBezTo>
                  <a:cubicBezTo>
                    <a:pt x="608680" y="69048"/>
                    <a:pt x="619344" y="82741"/>
                    <a:pt x="617704" y="95487"/>
                  </a:cubicBezTo>
                  <a:cubicBezTo>
                    <a:pt x="616063" y="108486"/>
                    <a:pt x="603064" y="119781"/>
                    <a:pt x="590696" y="118961"/>
                  </a:cubicBezTo>
                  <a:close/>
                  <a:moveTo>
                    <a:pt x="3933818" y="863623"/>
                  </a:moveTo>
                  <a:cubicBezTo>
                    <a:pt x="3918863" y="862929"/>
                    <a:pt x="3906179" y="849803"/>
                    <a:pt x="3908198" y="836426"/>
                  </a:cubicBezTo>
                  <a:cubicBezTo>
                    <a:pt x="3910091" y="824247"/>
                    <a:pt x="3917790" y="817496"/>
                    <a:pt x="3930158" y="817180"/>
                  </a:cubicBezTo>
                  <a:cubicBezTo>
                    <a:pt x="3944040" y="816801"/>
                    <a:pt x="3958112" y="830305"/>
                    <a:pt x="3957859" y="843241"/>
                  </a:cubicBezTo>
                  <a:cubicBezTo>
                    <a:pt x="3957607" y="855230"/>
                    <a:pt x="3946943" y="864317"/>
                    <a:pt x="3933755" y="863686"/>
                  </a:cubicBezTo>
                  <a:close/>
                  <a:moveTo>
                    <a:pt x="5003074" y="427465"/>
                  </a:moveTo>
                  <a:cubicBezTo>
                    <a:pt x="5015379" y="427654"/>
                    <a:pt x="5027179" y="438003"/>
                    <a:pt x="5027747" y="449045"/>
                  </a:cubicBezTo>
                  <a:cubicBezTo>
                    <a:pt x="5028441" y="462612"/>
                    <a:pt x="5014748" y="474034"/>
                    <a:pt x="4998846" y="473024"/>
                  </a:cubicBezTo>
                  <a:cubicBezTo>
                    <a:pt x="4984838" y="472141"/>
                    <a:pt x="4975751" y="463117"/>
                    <a:pt x="4976256" y="450497"/>
                  </a:cubicBezTo>
                  <a:cubicBezTo>
                    <a:pt x="4976824" y="437813"/>
                    <a:pt x="4989129" y="427212"/>
                    <a:pt x="5003074" y="427465"/>
                  </a:cubicBezTo>
                  <a:close/>
                  <a:moveTo>
                    <a:pt x="3930410" y="1034691"/>
                  </a:moveTo>
                  <a:cubicBezTo>
                    <a:pt x="3911101" y="1034249"/>
                    <a:pt x="3899743" y="1022386"/>
                    <a:pt x="3900563" y="1009009"/>
                  </a:cubicBezTo>
                  <a:cubicBezTo>
                    <a:pt x="3901383" y="996578"/>
                    <a:pt x="3908262" y="988879"/>
                    <a:pt x="3920756" y="987680"/>
                  </a:cubicBezTo>
                  <a:cubicBezTo>
                    <a:pt x="3934323" y="986418"/>
                    <a:pt x="3949404" y="1001500"/>
                    <a:pt x="3945681" y="1014940"/>
                  </a:cubicBezTo>
                  <a:cubicBezTo>
                    <a:pt x="3943283" y="1023459"/>
                    <a:pt x="3934196" y="1030085"/>
                    <a:pt x="3930410" y="1034691"/>
                  </a:cubicBezTo>
                  <a:close/>
                  <a:moveTo>
                    <a:pt x="5033931" y="705995"/>
                  </a:moveTo>
                  <a:cubicBezTo>
                    <a:pt x="5046614" y="705680"/>
                    <a:pt x="5056584" y="714892"/>
                    <a:pt x="5057089" y="727323"/>
                  </a:cubicBezTo>
                  <a:cubicBezTo>
                    <a:pt x="5057594" y="739565"/>
                    <a:pt x="5047750" y="750103"/>
                    <a:pt x="5035572" y="750292"/>
                  </a:cubicBezTo>
                  <a:cubicBezTo>
                    <a:pt x="5024213" y="750482"/>
                    <a:pt x="5012350" y="739565"/>
                    <a:pt x="5011782" y="728585"/>
                  </a:cubicBezTo>
                  <a:cubicBezTo>
                    <a:pt x="5011214" y="717164"/>
                    <a:pt x="5021878" y="706247"/>
                    <a:pt x="5033931" y="705995"/>
                  </a:cubicBezTo>
                  <a:close/>
                  <a:moveTo>
                    <a:pt x="2395843" y="1518680"/>
                  </a:moveTo>
                  <a:cubicBezTo>
                    <a:pt x="2387829" y="1521204"/>
                    <a:pt x="2379878" y="1523855"/>
                    <a:pt x="2371801" y="1526189"/>
                  </a:cubicBezTo>
                  <a:cubicBezTo>
                    <a:pt x="2346498" y="1533446"/>
                    <a:pt x="2331227" y="1529344"/>
                    <a:pt x="2327251" y="1514389"/>
                  </a:cubicBezTo>
                  <a:cubicBezTo>
                    <a:pt x="2323402" y="1500128"/>
                    <a:pt x="2331669" y="1490221"/>
                    <a:pt x="2355142" y="1480819"/>
                  </a:cubicBezTo>
                  <a:cubicBezTo>
                    <a:pt x="2365176" y="1476781"/>
                    <a:pt x="2375272" y="1472932"/>
                    <a:pt x="2385305" y="1468893"/>
                  </a:cubicBezTo>
                  <a:cubicBezTo>
                    <a:pt x="2386189" y="1468514"/>
                    <a:pt x="2386756" y="1467315"/>
                    <a:pt x="2388713" y="1464981"/>
                  </a:cubicBezTo>
                  <a:cubicBezTo>
                    <a:pt x="2374136" y="1459870"/>
                    <a:pt x="2359938" y="1455705"/>
                    <a:pt x="2346371" y="1449963"/>
                  </a:cubicBezTo>
                  <a:cubicBezTo>
                    <a:pt x="2328135" y="1442327"/>
                    <a:pt x="2321257" y="1430843"/>
                    <a:pt x="2325800" y="1418475"/>
                  </a:cubicBezTo>
                  <a:cubicBezTo>
                    <a:pt x="2330533" y="1405539"/>
                    <a:pt x="2342270" y="1399860"/>
                    <a:pt x="2361516" y="1405224"/>
                  </a:cubicBezTo>
                  <a:cubicBezTo>
                    <a:pt x="2393824" y="1414310"/>
                    <a:pt x="2426006" y="1424154"/>
                    <a:pt x="2457430" y="1435891"/>
                  </a:cubicBezTo>
                  <a:cubicBezTo>
                    <a:pt x="2488602" y="1447565"/>
                    <a:pt x="2494408" y="1472932"/>
                    <a:pt x="2474783" y="1499687"/>
                  </a:cubicBezTo>
                  <a:cubicBezTo>
                    <a:pt x="2458755" y="1521520"/>
                    <a:pt x="2443863" y="1544236"/>
                    <a:pt x="2427709" y="1566006"/>
                  </a:cubicBezTo>
                  <a:cubicBezTo>
                    <a:pt x="2421336" y="1574588"/>
                    <a:pt x="2413890" y="1582981"/>
                    <a:pt x="2405308" y="1589228"/>
                  </a:cubicBezTo>
                  <a:cubicBezTo>
                    <a:pt x="2394896" y="1596800"/>
                    <a:pt x="2382655" y="1597810"/>
                    <a:pt x="2373063" y="1587019"/>
                  </a:cubicBezTo>
                  <a:cubicBezTo>
                    <a:pt x="2364608" y="1577554"/>
                    <a:pt x="2366059" y="1566827"/>
                    <a:pt x="2373063" y="1557172"/>
                  </a:cubicBezTo>
                  <a:cubicBezTo>
                    <a:pt x="2381203" y="1545877"/>
                    <a:pt x="2390164" y="1535150"/>
                    <a:pt x="2398746" y="1524233"/>
                  </a:cubicBezTo>
                  <a:cubicBezTo>
                    <a:pt x="2397799" y="1522403"/>
                    <a:pt x="2396852" y="1520573"/>
                    <a:pt x="2395906" y="1518680"/>
                  </a:cubicBezTo>
                  <a:close/>
                  <a:moveTo>
                    <a:pt x="1174701" y="1347107"/>
                  </a:moveTo>
                  <a:cubicBezTo>
                    <a:pt x="1189467" y="1346224"/>
                    <a:pt x="1204864" y="1359664"/>
                    <a:pt x="1206063" y="1374493"/>
                  </a:cubicBezTo>
                  <a:cubicBezTo>
                    <a:pt x="1207325" y="1390205"/>
                    <a:pt x="1194389" y="1404151"/>
                    <a:pt x="1178424" y="1404340"/>
                  </a:cubicBezTo>
                  <a:cubicBezTo>
                    <a:pt x="1163217" y="1404529"/>
                    <a:pt x="1148956" y="1390773"/>
                    <a:pt x="1148514" y="1375629"/>
                  </a:cubicBezTo>
                  <a:cubicBezTo>
                    <a:pt x="1148135" y="1361936"/>
                    <a:pt x="1161008" y="1347927"/>
                    <a:pt x="1174701" y="1347107"/>
                  </a:cubicBezTo>
                  <a:close/>
                  <a:moveTo>
                    <a:pt x="3821812" y="1296626"/>
                  </a:moveTo>
                  <a:cubicBezTo>
                    <a:pt x="3834370" y="1296878"/>
                    <a:pt x="3847305" y="1311202"/>
                    <a:pt x="3847368" y="1324895"/>
                  </a:cubicBezTo>
                  <a:cubicBezTo>
                    <a:pt x="3847368" y="1337137"/>
                    <a:pt x="3837272" y="1347233"/>
                    <a:pt x="3825031" y="1347107"/>
                  </a:cubicBezTo>
                  <a:cubicBezTo>
                    <a:pt x="3811527" y="1347044"/>
                    <a:pt x="3799727" y="1333982"/>
                    <a:pt x="3799853" y="1319279"/>
                  </a:cubicBezTo>
                  <a:cubicBezTo>
                    <a:pt x="3799979" y="1306785"/>
                    <a:pt x="3810076" y="1296310"/>
                    <a:pt x="3821812" y="1296563"/>
                  </a:cubicBezTo>
                  <a:close/>
                  <a:moveTo>
                    <a:pt x="3797708" y="1203235"/>
                  </a:moveTo>
                  <a:cubicBezTo>
                    <a:pt x="3798149" y="1216045"/>
                    <a:pt x="3788558" y="1226772"/>
                    <a:pt x="3776505" y="1226835"/>
                  </a:cubicBezTo>
                  <a:cubicBezTo>
                    <a:pt x="3764327" y="1226835"/>
                    <a:pt x="3751580" y="1213836"/>
                    <a:pt x="3752527" y="1201216"/>
                  </a:cubicBezTo>
                  <a:cubicBezTo>
                    <a:pt x="3753473" y="1189164"/>
                    <a:pt x="3760162" y="1181150"/>
                    <a:pt x="3772593" y="1179635"/>
                  </a:cubicBezTo>
                  <a:cubicBezTo>
                    <a:pt x="3785529" y="1178058"/>
                    <a:pt x="3797203" y="1189353"/>
                    <a:pt x="3797644" y="1203235"/>
                  </a:cubicBezTo>
                  <a:close/>
                  <a:moveTo>
                    <a:pt x="5259708" y="900853"/>
                  </a:moveTo>
                  <a:cubicBezTo>
                    <a:pt x="5245637" y="899969"/>
                    <a:pt x="5232006" y="885645"/>
                    <a:pt x="5233205" y="872899"/>
                  </a:cubicBezTo>
                  <a:cubicBezTo>
                    <a:pt x="5234342" y="860909"/>
                    <a:pt x="5246204" y="851760"/>
                    <a:pt x="5258635" y="853337"/>
                  </a:cubicBezTo>
                  <a:cubicBezTo>
                    <a:pt x="5271698" y="854978"/>
                    <a:pt x="5283750" y="867535"/>
                    <a:pt x="5283624" y="879335"/>
                  </a:cubicBezTo>
                  <a:cubicBezTo>
                    <a:pt x="5283498" y="891135"/>
                    <a:pt x="5271950" y="901547"/>
                    <a:pt x="5259708" y="900790"/>
                  </a:cubicBezTo>
                  <a:close/>
                  <a:moveTo>
                    <a:pt x="5372029" y="1137420"/>
                  </a:moveTo>
                  <a:cubicBezTo>
                    <a:pt x="5384586" y="1136600"/>
                    <a:pt x="5397964" y="1148400"/>
                    <a:pt x="5397648" y="1160957"/>
                  </a:cubicBezTo>
                  <a:cubicBezTo>
                    <a:pt x="5397333" y="1173010"/>
                    <a:pt x="5391401" y="1181276"/>
                    <a:pt x="5378528" y="1182791"/>
                  </a:cubicBezTo>
                  <a:cubicBezTo>
                    <a:pt x="5365466" y="1184305"/>
                    <a:pt x="5352215" y="1173956"/>
                    <a:pt x="5350890" y="1161399"/>
                  </a:cubicBezTo>
                  <a:cubicBezTo>
                    <a:pt x="5349754" y="1150104"/>
                    <a:pt x="5360166" y="1138178"/>
                    <a:pt x="5371966" y="1137420"/>
                  </a:cubicBezTo>
                  <a:close/>
                  <a:moveTo>
                    <a:pt x="5234404" y="693122"/>
                  </a:moveTo>
                  <a:cubicBezTo>
                    <a:pt x="5233900" y="706374"/>
                    <a:pt x="5223993" y="715082"/>
                    <a:pt x="5210931" y="713820"/>
                  </a:cubicBezTo>
                  <a:cubicBezTo>
                    <a:pt x="5197616" y="712495"/>
                    <a:pt x="5185248" y="698234"/>
                    <a:pt x="5185753" y="684793"/>
                  </a:cubicBezTo>
                  <a:cubicBezTo>
                    <a:pt x="5186258" y="672236"/>
                    <a:pt x="5197111" y="662707"/>
                    <a:pt x="5209416" y="663906"/>
                  </a:cubicBezTo>
                  <a:cubicBezTo>
                    <a:pt x="5222920" y="665231"/>
                    <a:pt x="5234846" y="679240"/>
                    <a:pt x="5234342" y="693122"/>
                  </a:cubicBezTo>
                  <a:close/>
                  <a:moveTo>
                    <a:pt x="5187015" y="415602"/>
                  </a:moveTo>
                  <a:cubicBezTo>
                    <a:pt x="5172060" y="415097"/>
                    <a:pt x="5159124" y="402035"/>
                    <a:pt x="5160323" y="388720"/>
                  </a:cubicBezTo>
                  <a:cubicBezTo>
                    <a:pt x="5161396" y="377110"/>
                    <a:pt x="5173385" y="367581"/>
                    <a:pt x="5185501" y="368717"/>
                  </a:cubicBezTo>
                  <a:cubicBezTo>
                    <a:pt x="5198247" y="369916"/>
                    <a:pt x="5210741" y="382536"/>
                    <a:pt x="5210678" y="394210"/>
                  </a:cubicBezTo>
                  <a:cubicBezTo>
                    <a:pt x="5210678" y="405947"/>
                    <a:pt x="5199446" y="415980"/>
                    <a:pt x="5187015" y="41553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304" cap="flat">
              <a:noFill/>
              <a:prstDash val="solid"/>
              <a:miter/>
            </a:ln>
          </p:spPr>
        </p:sp>
      </p:grp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4D89C36-6C6D-F73C-D447-E4F6DB26D6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81384631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Zen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D3DD93A2-F7C5-EEDB-8651-FCF6F972A912}"/>
              </a:ext>
            </a:extLst>
          </p:cNvPr>
          <p:cNvGrpSpPr/>
          <p:nvPr userDrawn="1"/>
        </p:nvGrpSpPr>
        <p:grpSpPr>
          <a:xfrm>
            <a:off x="3886483" y="633753"/>
            <a:ext cx="4420273" cy="5592521"/>
            <a:chOff x="3886483" y="633753"/>
            <a:chExt cx="4420273" cy="5592521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4B389193-7D47-30D6-7B23-F15294E9DDDC}"/>
                </a:ext>
              </a:extLst>
            </p:cNvPr>
            <p:cNvSpPr/>
            <p:nvPr/>
          </p:nvSpPr>
          <p:spPr>
            <a:xfrm>
              <a:off x="3954453" y="633753"/>
              <a:ext cx="4163198" cy="4569371"/>
            </a:xfrm>
            <a:custGeom>
              <a:avLst/>
              <a:gdLst>
                <a:gd name="csX0" fmla="*/ 2366719 w 4163198"/>
                <a:gd name="csY0" fmla="*/ 3943335 h 4569371"/>
                <a:gd name="csX1" fmla="*/ 2362166 w 4163198"/>
                <a:gd name="csY1" fmla="*/ 3987325 h 4569371"/>
                <a:gd name="csX2" fmla="*/ 2335049 w 4163198"/>
                <a:gd name="csY2" fmla="*/ 4068476 h 4569371"/>
                <a:gd name="csX3" fmla="*/ 2283025 w 4163198"/>
                <a:gd name="csY3" fmla="*/ 4096062 h 4569371"/>
                <a:gd name="csX4" fmla="*/ 2241981 w 4163198"/>
                <a:gd name="csY4" fmla="*/ 4050665 h 4569371"/>
                <a:gd name="csX5" fmla="*/ 2241378 w 4163198"/>
                <a:gd name="csY5" fmla="*/ 3982103 h 4569371"/>
                <a:gd name="csX6" fmla="*/ 2209105 w 4163198"/>
                <a:gd name="csY6" fmla="*/ 3987459 h 4569371"/>
                <a:gd name="csX7" fmla="*/ 2157416 w 4163198"/>
                <a:gd name="csY7" fmla="*/ 3927333 h 4569371"/>
                <a:gd name="csX8" fmla="*/ 2183127 w 4163198"/>
                <a:gd name="csY8" fmla="*/ 3878857 h 4569371"/>
                <a:gd name="csX9" fmla="*/ 2206226 w 4163198"/>
                <a:gd name="csY9" fmla="*/ 3851205 h 4569371"/>
                <a:gd name="csX10" fmla="*/ 1977774 w 4163198"/>
                <a:gd name="csY10" fmla="*/ 3912000 h 4569371"/>
                <a:gd name="csX11" fmla="*/ 1997793 w 4163198"/>
                <a:gd name="csY11" fmla="*/ 3936573 h 4569371"/>
                <a:gd name="csX12" fmla="*/ 2053768 w 4163198"/>
                <a:gd name="csY12" fmla="*/ 4034931 h 4569371"/>
                <a:gd name="csX13" fmla="*/ 2044528 w 4163198"/>
                <a:gd name="csY13" fmla="*/ 4101150 h 4569371"/>
                <a:gd name="csX14" fmla="*/ 1984402 w 4163198"/>
                <a:gd name="csY14" fmla="*/ 4126125 h 4569371"/>
                <a:gd name="csX15" fmla="*/ 1952665 w 4163198"/>
                <a:gd name="csY15" fmla="*/ 4117889 h 4569371"/>
                <a:gd name="csX16" fmla="*/ 1944831 w 4163198"/>
                <a:gd name="csY16" fmla="*/ 4151969 h 4569371"/>
                <a:gd name="csX17" fmla="*/ 1837970 w 4163198"/>
                <a:gd name="csY17" fmla="*/ 4179823 h 4569371"/>
                <a:gd name="csX18" fmla="*/ 1789762 w 4163198"/>
                <a:gd name="csY18" fmla="*/ 4056959 h 4569371"/>
                <a:gd name="csX19" fmla="*/ 1789628 w 4163198"/>
                <a:gd name="csY19" fmla="*/ 4022276 h 4569371"/>
                <a:gd name="csX20" fmla="*/ 1754811 w 4163198"/>
                <a:gd name="csY20" fmla="*/ 4061245 h 4569371"/>
                <a:gd name="csX21" fmla="*/ 1711223 w 4163198"/>
                <a:gd name="csY21" fmla="*/ 4199240 h 4569371"/>
                <a:gd name="csX22" fmla="*/ 1682834 w 4163198"/>
                <a:gd name="csY22" fmla="*/ 4327327 h 4569371"/>
                <a:gd name="csX23" fmla="*/ 1631345 w 4163198"/>
                <a:gd name="csY23" fmla="*/ 4436063 h 4569371"/>
                <a:gd name="csX24" fmla="*/ 1480427 w 4163198"/>
                <a:gd name="csY24" fmla="*/ 4530002 h 4569371"/>
                <a:gd name="csX25" fmla="*/ 1421707 w 4163198"/>
                <a:gd name="csY25" fmla="*/ 4487886 h 4569371"/>
                <a:gd name="csX26" fmla="*/ 1344306 w 4163198"/>
                <a:gd name="csY26" fmla="*/ 4069681 h 4569371"/>
                <a:gd name="csX27" fmla="*/ 1246684 w 4163198"/>
                <a:gd name="csY27" fmla="*/ 3542673 h 4569371"/>
                <a:gd name="csX28" fmla="*/ 1221509 w 4163198"/>
                <a:gd name="csY28" fmla="*/ 3515288 h 4569371"/>
                <a:gd name="csX29" fmla="*/ 1061016 w 4163198"/>
                <a:gd name="csY29" fmla="*/ 3473173 h 4569371"/>
                <a:gd name="csX30" fmla="*/ 831492 w 4163198"/>
                <a:gd name="csY30" fmla="*/ 3378631 h 4569371"/>
                <a:gd name="csX31" fmla="*/ 598553 w 4163198"/>
                <a:gd name="csY31" fmla="*/ 3104582 h 4569371"/>
                <a:gd name="csX32" fmla="*/ 779468 w 4163198"/>
                <a:gd name="csY32" fmla="*/ 2718448 h 4569371"/>
                <a:gd name="csX33" fmla="*/ 811807 w 4163198"/>
                <a:gd name="csY33" fmla="*/ 2706865 h 4569371"/>
                <a:gd name="csX34" fmla="*/ 793595 w 4163198"/>
                <a:gd name="csY34" fmla="*/ 2696888 h 4569371"/>
                <a:gd name="csX35" fmla="*/ 501133 w 4163198"/>
                <a:gd name="csY35" fmla="*/ 2465222 h 4569371"/>
                <a:gd name="csX36" fmla="*/ 303547 w 4163198"/>
                <a:gd name="csY36" fmla="*/ 2049895 h 4569371"/>
                <a:gd name="csX37" fmla="*/ 306292 w 4163198"/>
                <a:gd name="csY37" fmla="*/ 1988363 h 4569371"/>
                <a:gd name="csX38" fmla="*/ 130466 w 4163198"/>
                <a:gd name="csY38" fmla="*/ 1800017 h 4569371"/>
                <a:gd name="csX39" fmla="*/ 49249 w 4163198"/>
                <a:gd name="csY39" fmla="*/ 1747256 h 4569371"/>
                <a:gd name="csX40" fmla="*/ 12825 w 4163198"/>
                <a:gd name="csY40" fmla="*/ 1715653 h 4569371"/>
                <a:gd name="csX41" fmla="*/ 29162 w 4163198"/>
                <a:gd name="csY41" fmla="*/ 1644814 h 4569371"/>
                <a:gd name="csX42" fmla="*/ 69202 w 4163198"/>
                <a:gd name="csY42" fmla="*/ 1635105 h 4569371"/>
                <a:gd name="csX43" fmla="*/ 100805 w 4163198"/>
                <a:gd name="csY43" fmla="*/ 1632293 h 4569371"/>
                <a:gd name="csX44" fmla="*/ 64716 w 4163198"/>
                <a:gd name="csY44" fmla="*/ 1598949 h 4569371"/>
                <a:gd name="csX45" fmla="*/ 29832 w 4163198"/>
                <a:gd name="csY45" fmla="*/ 1556365 h 4569371"/>
                <a:gd name="csX46" fmla="*/ 62372 w 4163198"/>
                <a:gd name="csY46" fmla="*/ 1482781 h 4569371"/>
                <a:gd name="csX47" fmla="*/ 117276 w 4163198"/>
                <a:gd name="csY47" fmla="*/ 1482513 h 4569371"/>
                <a:gd name="csX48" fmla="*/ 136961 w 4163198"/>
                <a:gd name="csY48" fmla="*/ 1485995 h 4569371"/>
                <a:gd name="csX49" fmla="*/ 126315 w 4163198"/>
                <a:gd name="csY49" fmla="*/ 1450977 h 4569371"/>
                <a:gd name="csX50" fmla="*/ 172247 w 4163198"/>
                <a:gd name="csY50" fmla="*/ 1384155 h 4569371"/>
                <a:gd name="csX51" fmla="*/ 226815 w 4163198"/>
                <a:gd name="csY51" fmla="*/ 1388306 h 4569371"/>
                <a:gd name="csX52" fmla="*/ 340774 w 4163198"/>
                <a:gd name="csY52" fmla="*/ 1451312 h 4569371"/>
                <a:gd name="csX53" fmla="*/ 442747 w 4163198"/>
                <a:gd name="csY53" fmla="*/ 1554557 h 4569371"/>
                <a:gd name="csX54" fmla="*/ 468994 w 4163198"/>
                <a:gd name="csY54" fmla="*/ 1586093 h 4569371"/>
                <a:gd name="csX55" fmla="*/ 487005 w 4163198"/>
                <a:gd name="csY55" fmla="*/ 1565873 h 4569371"/>
                <a:gd name="csX56" fmla="*/ 716395 w 4163198"/>
                <a:gd name="csY56" fmla="*/ 1563596 h 4569371"/>
                <a:gd name="csX57" fmla="*/ 745320 w 4163198"/>
                <a:gd name="csY57" fmla="*/ 1632092 h 4569371"/>
                <a:gd name="csX58" fmla="*/ 789913 w 4163198"/>
                <a:gd name="csY58" fmla="*/ 1686192 h 4569371"/>
                <a:gd name="csX59" fmla="*/ 750543 w 4163198"/>
                <a:gd name="csY59" fmla="*/ 1936138 h 4569371"/>
                <a:gd name="csX60" fmla="*/ 852851 w 4163198"/>
                <a:gd name="csY60" fmla="*/ 2171621 h 4569371"/>
                <a:gd name="csX61" fmla="*/ 1012340 w 4163198"/>
                <a:gd name="csY61" fmla="*/ 2166666 h 4569371"/>
                <a:gd name="csX62" fmla="*/ 1100989 w 4163198"/>
                <a:gd name="csY62" fmla="*/ 1957363 h 4569371"/>
                <a:gd name="csX63" fmla="*/ 1136810 w 4163198"/>
                <a:gd name="csY63" fmla="*/ 1791915 h 4569371"/>
                <a:gd name="csX64" fmla="*/ 1224656 w 4163198"/>
                <a:gd name="csY64" fmla="*/ 1553017 h 4569371"/>
                <a:gd name="csX65" fmla="*/ 1419497 w 4163198"/>
                <a:gd name="csY65" fmla="*/ 1402836 h 4569371"/>
                <a:gd name="csX66" fmla="*/ 1805564 w 4163198"/>
                <a:gd name="csY66" fmla="*/ 1308428 h 4569371"/>
                <a:gd name="csX67" fmla="*/ 1826722 w 4163198"/>
                <a:gd name="csY67" fmla="*/ 1303875 h 4569371"/>
                <a:gd name="csX68" fmla="*/ 1807572 w 4163198"/>
                <a:gd name="csY68" fmla="*/ 1230358 h 4569371"/>
                <a:gd name="csX69" fmla="*/ 1689328 w 4163198"/>
                <a:gd name="csY69" fmla="*/ 1027884 h 4569371"/>
                <a:gd name="csX70" fmla="*/ 1682432 w 4163198"/>
                <a:gd name="csY70" fmla="*/ 1015497 h 4569371"/>
                <a:gd name="csX71" fmla="*/ 1654779 w 4163198"/>
                <a:gd name="csY71" fmla="*/ 1023599 h 4569371"/>
                <a:gd name="csX72" fmla="*/ 1569879 w 4163198"/>
                <a:gd name="csY72" fmla="*/ 1001369 h 4569371"/>
                <a:gd name="csX73" fmla="*/ 1493282 w 4163198"/>
                <a:gd name="csY73" fmla="*/ 749884 h 4569371"/>
                <a:gd name="csX74" fmla="*/ 1603960 w 4163198"/>
                <a:gd name="csY74" fmla="*/ 685406 h 4569371"/>
                <a:gd name="csX75" fmla="*/ 1632885 w 4163198"/>
                <a:gd name="csY75" fmla="*/ 696453 h 4569371"/>
                <a:gd name="csX76" fmla="*/ 1927624 w 4163198"/>
                <a:gd name="csY76" fmla="*/ 302151 h 4569371"/>
                <a:gd name="csX77" fmla="*/ 1923807 w 4163198"/>
                <a:gd name="csY77" fmla="*/ 293715 h 4569371"/>
                <a:gd name="csX78" fmla="*/ 2013193 w 4163198"/>
                <a:gd name="csY78" fmla="*/ 10224 h 4569371"/>
                <a:gd name="csX79" fmla="*/ 2172079 w 4163198"/>
                <a:gd name="csY79" fmla="*/ 19263 h 4569371"/>
                <a:gd name="csX80" fmla="*/ 2253095 w 4163198"/>
                <a:gd name="csY80" fmla="*/ 192879 h 4569371"/>
                <a:gd name="csX81" fmla="*/ 2198192 w 4163198"/>
                <a:gd name="csY81" fmla="*/ 283604 h 4569371"/>
                <a:gd name="csX82" fmla="*/ 2186474 w 4163198"/>
                <a:gd name="csY82" fmla="*/ 298870 h 4569371"/>
                <a:gd name="csX83" fmla="*/ 2238633 w 4163198"/>
                <a:gd name="csY83" fmla="*/ 313266 h 4569371"/>
                <a:gd name="csX84" fmla="*/ 2465412 w 4163198"/>
                <a:gd name="csY84" fmla="*/ 565019 h 4569371"/>
                <a:gd name="csX85" fmla="*/ 2481682 w 4163198"/>
                <a:gd name="csY85" fmla="*/ 673755 h 4569371"/>
                <a:gd name="csX86" fmla="*/ 2514691 w 4163198"/>
                <a:gd name="csY86" fmla="*/ 654003 h 4569371"/>
                <a:gd name="csX87" fmla="*/ 2618205 w 4163198"/>
                <a:gd name="csY87" fmla="*/ 696721 h 4569371"/>
                <a:gd name="csX88" fmla="*/ 2625637 w 4163198"/>
                <a:gd name="csY88" fmla="*/ 733881 h 4569371"/>
                <a:gd name="csX89" fmla="*/ 2588075 w 4163198"/>
                <a:gd name="csY89" fmla="*/ 939101 h 4569371"/>
                <a:gd name="csX90" fmla="*/ 2477598 w 4163198"/>
                <a:gd name="csY90" fmla="*/ 1036990 h 4569371"/>
                <a:gd name="csX91" fmla="*/ 2449075 w 4163198"/>
                <a:gd name="csY91" fmla="*/ 1066651 h 4569371"/>
                <a:gd name="csX92" fmla="*/ 2347503 w 4163198"/>
                <a:gd name="csY92" fmla="*/ 1240401 h 4569371"/>
                <a:gd name="csX93" fmla="*/ 2334246 w 4163198"/>
                <a:gd name="csY93" fmla="*/ 1306018 h 4569371"/>
                <a:gd name="csX94" fmla="*/ 2495743 w 4163198"/>
                <a:gd name="csY94" fmla="*/ 1348200 h 4569371"/>
                <a:gd name="csX95" fmla="*/ 2775015 w 4163198"/>
                <a:gd name="csY95" fmla="*/ 1439394 h 4569371"/>
                <a:gd name="csX96" fmla="*/ 2958072 w 4163198"/>
                <a:gd name="csY96" fmla="*/ 1598212 h 4569371"/>
                <a:gd name="csX97" fmla="*/ 3021010 w 4163198"/>
                <a:gd name="csY97" fmla="*/ 1790107 h 4569371"/>
                <a:gd name="csX98" fmla="*/ 3114279 w 4163198"/>
                <a:gd name="csY98" fmla="*/ 2128970 h 4569371"/>
                <a:gd name="csX99" fmla="*/ 3154252 w 4163198"/>
                <a:gd name="csY99" fmla="*/ 2197667 h 4569371"/>
                <a:gd name="csX100" fmla="*/ 3177285 w 4163198"/>
                <a:gd name="csY100" fmla="*/ 2223244 h 4569371"/>
                <a:gd name="csX101" fmla="*/ 3297135 w 4163198"/>
                <a:gd name="csY101" fmla="*/ 2214272 h 4569371"/>
                <a:gd name="csX102" fmla="*/ 3386923 w 4163198"/>
                <a:gd name="csY102" fmla="*/ 2055788 h 4569371"/>
                <a:gd name="csX103" fmla="*/ 3413638 w 4163198"/>
                <a:gd name="csY103" fmla="*/ 1966335 h 4569371"/>
                <a:gd name="csX104" fmla="*/ 3408750 w 4163198"/>
                <a:gd name="csY104" fmla="*/ 1957229 h 4569371"/>
                <a:gd name="csX105" fmla="*/ 3374067 w 4163198"/>
                <a:gd name="csY105" fmla="*/ 1713376 h 4569371"/>
                <a:gd name="csX106" fmla="*/ 3419731 w 4163198"/>
                <a:gd name="csY106" fmla="*/ 1664566 h 4569371"/>
                <a:gd name="csX107" fmla="*/ 3533824 w 4163198"/>
                <a:gd name="csY107" fmla="*/ 1535609 h 4569371"/>
                <a:gd name="csX108" fmla="*/ 3693848 w 4163198"/>
                <a:gd name="csY108" fmla="*/ 1614282 h 4569371"/>
                <a:gd name="csX109" fmla="*/ 3719023 w 4163198"/>
                <a:gd name="csY109" fmla="*/ 1584420 h 4569371"/>
                <a:gd name="csX110" fmla="*/ 3845368 w 4163198"/>
                <a:gd name="csY110" fmla="*/ 1462092 h 4569371"/>
                <a:gd name="csX111" fmla="*/ 3934219 w 4163198"/>
                <a:gd name="csY111" fmla="*/ 1416896 h 4569371"/>
                <a:gd name="csX112" fmla="*/ 3961135 w 4163198"/>
                <a:gd name="csY112" fmla="*/ 1411205 h 4569371"/>
                <a:gd name="csX113" fmla="*/ 4030501 w 4163198"/>
                <a:gd name="csY113" fmla="*/ 1499453 h 4569371"/>
                <a:gd name="csX114" fmla="*/ 4027220 w 4163198"/>
                <a:gd name="csY114" fmla="*/ 1512107 h 4569371"/>
                <a:gd name="csX115" fmla="*/ 4050453 w 4163198"/>
                <a:gd name="csY115" fmla="*/ 1509697 h 4569371"/>
                <a:gd name="csX116" fmla="*/ 4105224 w 4163198"/>
                <a:gd name="csY116" fmla="*/ 1512107 h 4569371"/>
                <a:gd name="csX117" fmla="*/ 4134684 w 4163198"/>
                <a:gd name="csY117" fmla="*/ 1581942 h 4569371"/>
                <a:gd name="csX118" fmla="*/ 4093104 w 4163198"/>
                <a:gd name="csY118" fmla="*/ 1632226 h 4569371"/>
                <a:gd name="csX119" fmla="*/ 4062908 w 4163198"/>
                <a:gd name="csY119" fmla="*/ 1660347 h 4569371"/>
                <a:gd name="csX120" fmla="*/ 4108772 w 4163198"/>
                <a:gd name="csY120" fmla="*/ 1665034 h 4569371"/>
                <a:gd name="csX121" fmla="*/ 4161533 w 4163198"/>
                <a:gd name="csY121" fmla="*/ 1702931 h 4569371"/>
                <a:gd name="csX122" fmla="*/ 4135554 w 4163198"/>
                <a:gd name="csY122" fmla="*/ 1758906 h 4569371"/>
                <a:gd name="csX123" fmla="*/ 4041013 w 4163198"/>
                <a:gd name="csY123" fmla="*/ 1822715 h 4569371"/>
                <a:gd name="csX124" fmla="*/ 3858693 w 4163198"/>
                <a:gd name="csY124" fmla="*/ 2013271 h 4569371"/>
                <a:gd name="csX125" fmla="*/ 3853068 w 4163198"/>
                <a:gd name="csY125" fmla="*/ 2025122 h 4569371"/>
                <a:gd name="csX126" fmla="*/ 3854675 w 4163198"/>
                <a:gd name="csY126" fmla="*/ 2102456 h 4569371"/>
                <a:gd name="csX127" fmla="*/ 3583237 w 4163198"/>
                <a:gd name="csY127" fmla="*/ 2581323 h 4569371"/>
                <a:gd name="csX128" fmla="*/ 3290038 w 4163198"/>
                <a:gd name="csY128" fmla="*/ 2749917 h 4569371"/>
                <a:gd name="csX129" fmla="*/ 3205138 w 4163198"/>
                <a:gd name="csY129" fmla="*/ 2765116 h 4569371"/>
                <a:gd name="csX130" fmla="*/ 3275040 w 4163198"/>
                <a:gd name="csY130" fmla="*/ 2798661 h 4569371"/>
                <a:gd name="csX131" fmla="*/ 3447183 w 4163198"/>
                <a:gd name="csY131" fmla="*/ 3038898 h 4569371"/>
                <a:gd name="csX132" fmla="*/ 3369983 w 4163198"/>
                <a:gd name="csY132" fmla="*/ 3308529 h 4569371"/>
                <a:gd name="csX133" fmla="*/ 3196166 w 4163198"/>
                <a:gd name="csY133" fmla="*/ 3459983 h 4569371"/>
                <a:gd name="csX134" fmla="*/ 2921648 w 4163198"/>
                <a:gd name="csY134" fmla="*/ 3606348 h 4569371"/>
                <a:gd name="csX135" fmla="*/ 2896673 w 4163198"/>
                <a:gd name="csY135" fmla="*/ 3618132 h 4569371"/>
                <a:gd name="csX136" fmla="*/ 2918836 w 4163198"/>
                <a:gd name="csY136" fmla="*/ 3636478 h 4569371"/>
                <a:gd name="csX137" fmla="*/ 2989675 w 4163198"/>
                <a:gd name="csY137" fmla="*/ 3707049 h 4569371"/>
                <a:gd name="csX138" fmla="*/ 2995634 w 4163198"/>
                <a:gd name="csY138" fmla="*/ 3751508 h 4569371"/>
                <a:gd name="csX139" fmla="*/ 2682214 w 4163198"/>
                <a:gd name="csY139" fmla="*/ 4527390 h 4569371"/>
                <a:gd name="csX140" fmla="*/ 2604010 w 4163198"/>
                <a:gd name="csY140" fmla="*/ 4562006 h 4569371"/>
                <a:gd name="csX141" fmla="*/ 2485365 w 4163198"/>
                <a:gd name="csY141" fmla="*/ 4455815 h 4569371"/>
                <a:gd name="csX142" fmla="*/ 2431331 w 4163198"/>
                <a:gd name="csY142" fmla="*/ 4271352 h 4569371"/>
                <a:gd name="csX143" fmla="*/ 2410173 w 4163198"/>
                <a:gd name="csY143" fmla="*/ 4068409 h 4569371"/>
                <a:gd name="csX144" fmla="*/ 2366987 w 4163198"/>
                <a:gd name="csY144" fmla="*/ 3943737 h 4569371"/>
                <a:gd name="csX145" fmla="*/ 1983465 w 4163198"/>
                <a:gd name="csY145" fmla="*/ 3295405 h 4569371"/>
                <a:gd name="csX146" fmla="*/ 1876269 w 4163198"/>
                <a:gd name="csY146" fmla="*/ 3254696 h 4569371"/>
                <a:gd name="csX147" fmla="*/ 1733921 w 4163198"/>
                <a:gd name="csY147" fmla="*/ 3212112 h 4569371"/>
                <a:gd name="csX148" fmla="*/ 1633822 w 4163198"/>
                <a:gd name="csY148" fmla="*/ 3185330 h 4569371"/>
                <a:gd name="csX149" fmla="*/ 1403294 w 4163198"/>
                <a:gd name="csY149" fmla="*/ 3113821 h 4569371"/>
                <a:gd name="csX150" fmla="*/ 1321675 w 4163198"/>
                <a:gd name="csY150" fmla="*/ 3086035 h 4569371"/>
                <a:gd name="csX151" fmla="*/ 1210863 w 4163198"/>
                <a:gd name="csY151" fmla="*/ 3058918 h 4569371"/>
                <a:gd name="csX152" fmla="*/ 1177988 w 4163198"/>
                <a:gd name="csY152" fmla="*/ 3048674 h 4569371"/>
                <a:gd name="csX153" fmla="*/ 1160713 w 4163198"/>
                <a:gd name="csY153" fmla="*/ 3018878 h 4569371"/>
                <a:gd name="csX154" fmla="*/ 1190442 w 4163198"/>
                <a:gd name="csY154" fmla="*/ 3000532 h 4569371"/>
                <a:gd name="csX155" fmla="*/ 1204101 w 4163198"/>
                <a:gd name="csY155" fmla="*/ 3002474 h 4569371"/>
                <a:gd name="csX156" fmla="*/ 1439584 w 4163198"/>
                <a:gd name="csY156" fmla="*/ 3069765 h 4569371"/>
                <a:gd name="csX157" fmla="*/ 1633554 w 4163198"/>
                <a:gd name="csY157" fmla="*/ 3130962 h 4569371"/>
                <a:gd name="csX158" fmla="*/ 1931976 w 4163198"/>
                <a:gd name="csY158" fmla="*/ 3218005 h 4569371"/>
                <a:gd name="csX159" fmla="*/ 1950924 w 4163198"/>
                <a:gd name="csY159" fmla="*/ 3226441 h 4569371"/>
                <a:gd name="csX160" fmla="*/ 2042185 w 4163198"/>
                <a:gd name="csY160" fmla="*/ 3257642 h 4569371"/>
                <a:gd name="csX161" fmla="*/ 2142686 w 4163198"/>
                <a:gd name="csY161" fmla="*/ 3240635 h 4569371"/>
                <a:gd name="csX162" fmla="*/ 2288783 w 4163198"/>
                <a:gd name="csY162" fmla="*/ 3170399 h 4569371"/>
                <a:gd name="csX163" fmla="*/ 2380043 w 4163198"/>
                <a:gd name="csY163" fmla="*/ 3129422 h 4569371"/>
                <a:gd name="csX164" fmla="*/ 2484025 w 4163198"/>
                <a:gd name="csY164" fmla="*/ 3083424 h 4569371"/>
                <a:gd name="csX165" fmla="*/ 2606287 w 4163198"/>
                <a:gd name="csY165" fmla="*/ 3035751 h 4569371"/>
                <a:gd name="csX166" fmla="*/ 2749572 w 4163198"/>
                <a:gd name="csY166" fmla="*/ 2985936 h 4569371"/>
                <a:gd name="csX167" fmla="*/ 2958808 w 4163198"/>
                <a:gd name="csY167" fmla="*/ 2916168 h 4569371"/>
                <a:gd name="csX168" fmla="*/ 3013042 w 4163198"/>
                <a:gd name="csY168" fmla="*/ 2893738 h 4569371"/>
                <a:gd name="csX169" fmla="*/ 3042972 w 4163198"/>
                <a:gd name="csY169" fmla="*/ 2903915 h 4569371"/>
                <a:gd name="csX170" fmla="*/ 3035205 w 4163198"/>
                <a:gd name="csY170" fmla="*/ 2934313 h 4569371"/>
                <a:gd name="csX171" fmla="*/ 3023554 w 4163198"/>
                <a:gd name="csY171" fmla="*/ 2941611 h 4569371"/>
                <a:gd name="csX172" fmla="*/ 2792022 w 4163198"/>
                <a:gd name="csY172" fmla="*/ 3031265 h 4569371"/>
                <a:gd name="csX173" fmla="*/ 2612313 w 4163198"/>
                <a:gd name="csY173" fmla="*/ 3091793 h 4569371"/>
                <a:gd name="csX174" fmla="*/ 2499492 w 4163198"/>
                <a:gd name="csY174" fmla="*/ 3135247 h 4569371"/>
                <a:gd name="csX175" fmla="*/ 2420150 w 4163198"/>
                <a:gd name="csY175" fmla="*/ 3168792 h 4569371"/>
                <a:gd name="csX176" fmla="*/ 2297956 w 4163198"/>
                <a:gd name="csY176" fmla="*/ 3225236 h 4569371"/>
                <a:gd name="csX177" fmla="*/ 2185671 w 4163198"/>
                <a:gd name="csY177" fmla="*/ 3278265 h 4569371"/>
                <a:gd name="csX178" fmla="*/ 2016943 w 4163198"/>
                <a:gd name="csY178" fmla="*/ 3347765 h 4569371"/>
                <a:gd name="csX179" fmla="*/ 1821700 w 4163198"/>
                <a:gd name="csY179" fmla="*/ 3406351 h 4569371"/>
                <a:gd name="csX180" fmla="*/ 1785142 w 4163198"/>
                <a:gd name="csY180" fmla="*/ 3421684 h 4569371"/>
                <a:gd name="csX181" fmla="*/ 1907805 w 4163198"/>
                <a:gd name="csY181" fmla="*/ 3874505 h 4569371"/>
                <a:gd name="csX182" fmla="*/ 1933583 w 4163198"/>
                <a:gd name="csY182" fmla="*/ 3870019 h 4569371"/>
                <a:gd name="csX183" fmla="*/ 2166455 w 4163198"/>
                <a:gd name="csY183" fmla="*/ 3804603 h 4569371"/>
                <a:gd name="csX184" fmla="*/ 2673041 w 4163198"/>
                <a:gd name="csY184" fmla="*/ 3640830 h 4569371"/>
                <a:gd name="csX185" fmla="*/ 3159742 w 4163198"/>
                <a:gd name="csY185" fmla="*/ 3419474 h 4569371"/>
                <a:gd name="csX186" fmla="*/ 3292582 w 4163198"/>
                <a:gd name="csY186" fmla="*/ 3314889 h 4569371"/>
                <a:gd name="csX187" fmla="*/ 3391476 w 4163198"/>
                <a:gd name="csY187" fmla="*/ 3110541 h 4569371"/>
                <a:gd name="csX188" fmla="*/ 3263323 w 4163198"/>
                <a:gd name="csY188" fmla="*/ 2854904 h 4569371"/>
                <a:gd name="csX189" fmla="*/ 2856366 w 4163198"/>
                <a:gd name="csY189" fmla="*/ 2807901 h 4569371"/>
                <a:gd name="csX190" fmla="*/ 2643782 w 4163198"/>
                <a:gd name="csY190" fmla="*/ 2898760 h 4569371"/>
                <a:gd name="csX191" fmla="*/ 2241244 w 4163198"/>
                <a:gd name="csY191" fmla="*/ 3072778 h 4569371"/>
                <a:gd name="csX192" fmla="*/ 1905127 w 4163198"/>
                <a:gd name="csY192" fmla="*/ 3073648 h 4569371"/>
                <a:gd name="csX193" fmla="*/ 1695756 w 4163198"/>
                <a:gd name="csY193" fmla="*/ 2992498 h 4569371"/>
                <a:gd name="csX194" fmla="*/ 1263490 w 4163198"/>
                <a:gd name="csY194" fmla="*/ 2827050 h 4569371"/>
                <a:gd name="csX195" fmla="*/ 1042670 w 4163198"/>
                <a:gd name="csY195" fmla="*/ 2769468 h 4569371"/>
                <a:gd name="csX196" fmla="*/ 833367 w 4163198"/>
                <a:gd name="csY196" fmla="*/ 2760697 h 4569371"/>
                <a:gd name="csX197" fmla="*/ 642075 w 4163198"/>
                <a:gd name="csY197" fmla="*/ 3066752 h 4569371"/>
                <a:gd name="csX198" fmla="*/ 703875 w 4163198"/>
                <a:gd name="csY198" fmla="*/ 3189950 h 4569371"/>
                <a:gd name="csX199" fmla="*/ 887802 w 4163198"/>
                <a:gd name="csY199" fmla="*/ 3349104 h 4569371"/>
                <a:gd name="csX200" fmla="*/ 1253849 w 4163198"/>
                <a:gd name="csY200" fmla="*/ 3473039 h 4569371"/>
                <a:gd name="csX201" fmla="*/ 1281769 w 4163198"/>
                <a:gd name="csY201" fmla="*/ 3466209 h 4569371"/>
                <a:gd name="csX202" fmla="*/ 1415681 w 4163198"/>
                <a:gd name="csY202" fmla="*/ 3412243 h 4569371"/>
                <a:gd name="csX203" fmla="*/ 1524751 w 4163198"/>
                <a:gd name="csY203" fmla="*/ 3394366 h 4569371"/>
                <a:gd name="csX204" fmla="*/ 1690400 w 4163198"/>
                <a:gd name="csY204" fmla="*/ 3387335 h 4569371"/>
                <a:gd name="csX205" fmla="*/ 1760837 w 4163198"/>
                <a:gd name="csY205" fmla="*/ 3373543 h 4569371"/>
                <a:gd name="csX206" fmla="*/ 1802015 w 4163198"/>
                <a:gd name="csY206" fmla="*/ 3356201 h 4569371"/>
                <a:gd name="csX207" fmla="*/ 1983130 w 4163198"/>
                <a:gd name="csY207" fmla="*/ 3295807 h 4569371"/>
                <a:gd name="csX208" fmla="*/ 1726757 w 4163198"/>
                <a:gd name="csY208" fmla="*/ 991728 h 4569371"/>
                <a:gd name="csX209" fmla="*/ 1817615 w 4163198"/>
                <a:gd name="csY209" fmla="*/ 982019 h 4569371"/>
                <a:gd name="csX210" fmla="*/ 1888187 w 4163198"/>
                <a:gd name="csY210" fmla="*/ 932941 h 4569371"/>
                <a:gd name="csX211" fmla="*/ 1967931 w 4163198"/>
                <a:gd name="csY211" fmla="*/ 866855 h 4569371"/>
                <a:gd name="csX212" fmla="*/ 2008037 w 4163198"/>
                <a:gd name="csY212" fmla="*/ 818246 h 4569371"/>
                <a:gd name="csX213" fmla="*/ 2051090 w 4163198"/>
                <a:gd name="csY213" fmla="*/ 723905 h 4569371"/>
                <a:gd name="csX214" fmla="*/ 2081287 w 4163198"/>
                <a:gd name="csY214" fmla="*/ 709242 h 4569371"/>
                <a:gd name="csX215" fmla="*/ 2093808 w 4163198"/>
                <a:gd name="csY215" fmla="*/ 740711 h 4569371"/>
                <a:gd name="csX216" fmla="*/ 2084032 w 4163198"/>
                <a:gd name="csY216" fmla="*/ 766556 h 4569371"/>
                <a:gd name="csX217" fmla="*/ 2044729 w 4163198"/>
                <a:gd name="csY217" fmla="*/ 858754 h 4569371"/>
                <a:gd name="csX218" fmla="*/ 2017411 w 4163198"/>
                <a:gd name="csY218" fmla="*/ 947805 h 4569371"/>
                <a:gd name="csX219" fmla="*/ 2030736 w 4163198"/>
                <a:gd name="csY219" fmla="*/ 975993 h 4569371"/>
                <a:gd name="csX220" fmla="*/ 2057785 w 4163198"/>
                <a:gd name="csY220" fmla="*/ 967892 h 4569371"/>
                <a:gd name="csX221" fmla="*/ 2085974 w 4163198"/>
                <a:gd name="csY221" fmla="*/ 924839 h 4569371"/>
                <a:gd name="csX222" fmla="*/ 2114296 w 4163198"/>
                <a:gd name="csY222" fmla="*/ 867056 h 4569371"/>
                <a:gd name="csX223" fmla="*/ 2170472 w 4163198"/>
                <a:gd name="csY223" fmla="*/ 889553 h 4569371"/>
                <a:gd name="csX224" fmla="*/ 2277266 w 4163198"/>
                <a:gd name="csY224" fmla="*/ 953228 h 4569371"/>
                <a:gd name="csX225" fmla="*/ 2383726 w 4163198"/>
                <a:gd name="csY225" fmla="*/ 990523 h 4569371"/>
                <a:gd name="csX226" fmla="*/ 2412852 w 4163198"/>
                <a:gd name="csY226" fmla="*/ 968762 h 4569371"/>
                <a:gd name="csX227" fmla="*/ 2416400 w 4163198"/>
                <a:gd name="csY227" fmla="*/ 944859 h 4569371"/>
                <a:gd name="csX228" fmla="*/ 2426912 w 4163198"/>
                <a:gd name="csY228" fmla="*/ 768832 h 4569371"/>
                <a:gd name="csX229" fmla="*/ 2398925 w 4163198"/>
                <a:gd name="csY229" fmla="*/ 697792 h 4569371"/>
                <a:gd name="csX230" fmla="*/ 2382922 w 4163198"/>
                <a:gd name="csY230" fmla="*/ 679781 h 4569371"/>
                <a:gd name="csX231" fmla="*/ 2298023 w 4163198"/>
                <a:gd name="csY231" fmla="*/ 530939 h 4569371"/>
                <a:gd name="csX232" fmla="*/ 1826253 w 4163198"/>
                <a:gd name="csY232" fmla="*/ 534956 h 4569371"/>
                <a:gd name="csX233" fmla="*/ 1685713 w 4163198"/>
                <a:gd name="csY233" fmla="*/ 719151 h 4569371"/>
                <a:gd name="csX234" fmla="*/ 1726824 w 4163198"/>
                <a:gd name="csY234" fmla="*/ 991661 h 4569371"/>
                <a:gd name="csX235" fmla="*/ 3803454 w 4163198"/>
                <a:gd name="csY235" fmla="*/ 2004098 h 4569371"/>
                <a:gd name="csX236" fmla="*/ 3808677 w 4163198"/>
                <a:gd name="csY236" fmla="*/ 1999679 h 4569371"/>
                <a:gd name="csX237" fmla="*/ 3814234 w 4163198"/>
                <a:gd name="csY237" fmla="*/ 1990975 h 4569371"/>
                <a:gd name="csX238" fmla="*/ 4040410 w 4163198"/>
                <a:gd name="csY238" fmla="*/ 1758705 h 4569371"/>
                <a:gd name="csX239" fmla="*/ 4075361 w 4163198"/>
                <a:gd name="csY239" fmla="*/ 1736342 h 4569371"/>
                <a:gd name="csX240" fmla="*/ 4096050 w 4163198"/>
                <a:gd name="csY240" fmla="*/ 1725495 h 4569371"/>
                <a:gd name="csX241" fmla="*/ 4089087 w 4163198"/>
                <a:gd name="csY241" fmla="*/ 1717594 h 4569371"/>
                <a:gd name="csX242" fmla="*/ 4016507 w 4163198"/>
                <a:gd name="csY242" fmla="*/ 1734333 h 4569371"/>
                <a:gd name="csX243" fmla="*/ 3886211 w 4163198"/>
                <a:gd name="csY243" fmla="*/ 1824322 h 4569371"/>
                <a:gd name="csX244" fmla="*/ 3859429 w 4163198"/>
                <a:gd name="csY244" fmla="*/ 1845346 h 4569371"/>
                <a:gd name="csX245" fmla="*/ 3828830 w 4163198"/>
                <a:gd name="csY245" fmla="*/ 1840592 h 4569371"/>
                <a:gd name="csX246" fmla="*/ 3825416 w 4163198"/>
                <a:gd name="csY246" fmla="*/ 1809592 h 4569371"/>
                <a:gd name="csX247" fmla="*/ 3843159 w 4163198"/>
                <a:gd name="csY247" fmla="*/ 1789036 h 4569371"/>
                <a:gd name="csX248" fmla="*/ 4048579 w 4163198"/>
                <a:gd name="csY248" fmla="*/ 1598815 h 4569371"/>
                <a:gd name="csX249" fmla="*/ 4082257 w 4163198"/>
                <a:gd name="csY249" fmla="*/ 1565739 h 4569371"/>
                <a:gd name="csX250" fmla="*/ 4020859 w 4163198"/>
                <a:gd name="csY250" fmla="*/ 1575514 h 4569371"/>
                <a:gd name="csX251" fmla="*/ 3905026 w 4163198"/>
                <a:gd name="csY251" fmla="*/ 1661352 h 4569371"/>
                <a:gd name="csX252" fmla="*/ 3824344 w 4163198"/>
                <a:gd name="csY252" fmla="*/ 1756161 h 4569371"/>
                <a:gd name="csX253" fmla="*/ 3808141 w 4163198"/>
                <a:gd name="csY253" fmla="*/ 1774038 h 4569371"/>
                <a:gd name="csX254" fmla="*/ 3770847 w 4163198"/>
                <a:gd name="csY254" fmla="*/ 1775846 h 4569371"/>
                <a:gd name="csX255" fmla="*/ 3766294 w 4163198"/>
                <a:gd name="csY255" fmla="*/ 1741431 h 4569371"/>
                <a:gd name="csX256" fmla="*/ 3779819 w 4163198"/>
                <a:gd name="csY256" fmla="*/ 1721411 h 4569371"/>
                <a:gd name="csX257" fmla="*/ 3862643 w 4163198"/>
                <a:gd name="csY257" fmla="*/ 1624124 h 4569371"/>
                <a:gd name="csX258" fmla="*/ 3963545 w 4163198"/>
                <a:gd name="csY258" fmla="*/ 1505881 h 4569371"/>
                <a:gd name="csX259" fmla="*/ 3984435 w 4163198"/>
                <a:gd name="csY259" fmla="*/ 1465774 h 4569371"/>
                <a:gd name="csX260" fmla="*/ 3897594 w 4163198"/>
                <a:gd name="csY260" fmla="*/ 1490949 h 4569371"/>
                <a:gd name="csX261" fmla="*/ 3770378 w 4163198"/>
                <a:gd name="csY261" fmla="*/ 1606850 h 4569371"/>
                <a:gd name="csX262" fmla="*/ 3707774 w 4163198"/>
                <a:gd name="csY262" fmla="*/ 1689406 h 4569371"/>
                <a:gd name="csX263" fmla="*/ 3661709 w 4163198"/>
                <a:gd name="csY263" fmla="*/ 1684920 h 4569371"/>
                <a:gd name="csX264" fmla="*/ 3654947 w 4163198"/>
                <a:gd name="csY264" fmla="*/ 1665503 h 4569371"/>
                <a:gd name="csX265" fmla="*/ 3611157 w 4163198"/>
                <a:gd name="csY265" fmla="*/ 1604573 h 4569371"/>
                <a:gd name="csX266" fmla="*/ 3485615 w 4163198"/>
                <a:gd name="csY266" fmla="*/ 1639189 h 4569371"/>
                <a:gd name="csX267" fmla="*/ 3523379 w 4163198"/>
                <a:gd name="csY267" fmla="*/ 1639256 h 4569371"/>
                <a:gd name="csX268" fmla="*/ 3588459 w 4163198"/>
                <a:gd name="csY268" fmla="*/ 1673069 h 4569371"/>
                <a:gd name="csX269" fmla="*/ 3550763 w 4163198"/>
                <a:gd name="csY269" fmla="*/ 1841061 h 4569371"/>
                <a:gd name="csX270" fmla="*/ 3447786 w 4163198"/>
                <a:gd name="csY270" fmla="*/ 1796000 h 4569371"/>
                <a:gd name="csX271" fmla="*/ 3445643 w 4163198"/>
                <a:gd name="csY271" fmla="*/ 1744778 h 4569371"/>
                <a:gd name="csX272" fmla="*/ 3432185 w 4163198"/>
                <a:gd name="csY272" fmla="*/ 1721880 h 4569371"/>
                <a:gd name="csX273" fmla="*/ 3437608 w 4163198"/>
                <a:gd name="csY273" fmla="*/ 1914310 h 4569371"/>
                <a:gd name="csX274" fmla="*/ 3491709 w 4163198"/>
                <a:gd name="csY274" fmla="*/ 1944507 h 4569371"/>
                <a:gd name="csX275" fmla="*/ 3525923 w 4163198"/>
                <a:gd name="csY275" fmla="*/ 1948659 h 4569371"/>
                <a:gd name="csX276" fmla="*/ 3601650 w 4163198"/>
                <a:gd name="csY276" fmla="*/ 1959037 h 4569371"/>
                <a:gd name="csX277" fmla="*/ 3673292 w 4163198"/>
                <a:gd name="csY277" fmla="*/ 1831888 h 4569371"/>
                <a:gd name="csX278" fmla="*/ 3697597 w 4163198"/>
                <a:gd name="csY278" fmla="*/ 1812872 h 4569371"/>
                <a:gd name="csX279" fmla="*/ 3728062 w 4163198"/>
                <a:gd name="csY279" fmla="*/ 1818965 h 4569371"/>
                <a:gd name="csX280" fmla="*/ 3728062 w 4163198"/>
                <a:gd name="csY280" fmla="*/ 1847355 h 4569371"/>
                <a:gd name="csX281" fmla="*/ 3705230 w 4163198"/>
                <a:gd name="csY281" fmla="*/ 1872865 h 4569371"/>
                <a:gd name="csX282" fmla="*/ 3652001 w 4163198"/>
                <a:gd name="csY282" fmla="*/ 1969415 h 4569371"/>
                <a:gd name="csX283" fmla="*/ 3803655 w 4163198"/>
                <a:gd name="csY283" fmla="*/ 2003897 h 4569371"/>
                <a:gd name="csX284" fmla="*/ 68398 w 4163198"/>
                <a:gd name="csY284" fmla="*/ 1690611 h 4569371"/>
                <a:gd name="csX285" fmla="*/ 233913 w 4163198"/>
                <a:gd name="csY285" fmla="*/ 1814011 h 4569371"/>
                <a:gd name="csX286" fmla="*/ 356977 w 4163198"/>
                <a:gd name="csY286" fmla="*/ 1977048 h 4569371"/>
                <a:gd name="csX287" fmla="*/ 511310 w 4163198"/>
                <a:gd name="csY287" fmla="*/ 1941896 h 4569371"/>
                <a:gd name="csX288" fmla="*/ 467119 w 4163198"/>
                <a:gd name="csY288" fmla="*/ 1854988 h 4569371"/>
                <a:gd name="csX289" fmla="*/ 440538 w 4163198"/>
                <a:gd name="csY289" fmla="*/ 1827804 h 4569371"/>
                <a:gd name="csX290" fmla="*/ 435048 w 4163198"/>
                <a:gd name="csY290" fmla="*/ 1790643 h 4569371"/>
                <a:gd name="csX291" fmla="*/ 475288 w 4163198"/>
                <a:gd name="csY291" fmla="*/ 1790777 h 4569371"/>
                <a:gd name="csX292" fmla="*/ 483189 w 4163198"/>
                <a:gd name="csY292" fmla="*/ 1797473 h 4569371"/>
                <a:gd name="csX293" fmla="*/ 554564 w 4163198"/>
                <a:gd name="csY293" fmla="*/ 1906008 h 4569371"/>
                <a:gd name="csX294" fmla="*/ 564205 w 4163198"/>
                <a:gd name="csY294" fmla="*/ 1931317 h 4569371"/>
                <a:gd name="csX295" fmla="*/ 672272 w 4163198"/>
                <a:gd name="csY295" fmla="*/ 1917390 h 4569371"/>
                <a:gd name="csX296" fmla="*/ 725970 w 4163198"/>
                <a:gd name="csY296" fmla="*/ 1886189 h 4569371"/>
                <a:gd name="csX297" fmla="*/ 733134 w 4163198"/>
                <a:gd name="csY297" fmla="*/ 1696370 h 4569371"/>
                <a:gd name="csX298" fmla="*/ 722823 w 4163198"/>
                <a:gd name="csY298" fmla="*/ 1693423 h 4569371"/>
                <a:gd name="csX299" fmla="*/ 718002 w 4163198"/>
                <a:gd name="csY299" fmla="*/ 1717929 h 4569371"/>
                <a:gd name="csX300" fmla="*/ 719274 w 4163198"/>
                <a:gd name="csY300" fmla="*/ 1752344 h 4569371"/>
                <a:gd name="csX301" fmla="*/ 675017 w 4163198"/>
                <a:gd name="csY301" fmla="*/ 1817693 h 4569371"/>
                <a:gd name="csX302" fmla="*/ 597616 w 4163198"/>
                <a:gd name="csY302" fmla="*/ 1803566 h 4569371"/>
                <a:gd name="csX303" fmla="*/ 555099 w 4163198"/>
                <a:gd name="csY303" fmla="*/ 1723353 h 4569371"/>
                <a:gd name="csX304" fmla="*/ 661425 w 4163198"/>
                <a:gd name="csY304" fmla="*/ 1612005 h 4569371"/>
                <a:gd name="csX305" fmla="*/ 687872 w 4163198"/>
                <a:gd name="csY305" fmla="*/ 1609193 h 4569371"/>
                <a:gd name="csX306" fmla="*/ 642610 w 4163198"/>
                <a:gd name="csY306" fmla="*/ 1571765 h 4569371"/>
                <a:gd name="csX307" fmla="*/ 545926 w 4163198"/>
                <a:gd name="csY307" fmla="*/ 1581407 h 4569371"/>
                <a:gd name="csX308" fmla="*/ 505820 w 4163198"/>
                <a:gd name="csY308" fmla="*/ 1645015 h 4569371"/>
                <a:gd name="csX309" fmla="*/ 487273 w 4163198"/>
                <a:gd name="csY309" fmla="*/ 1672131 h 4569371"/>
                <a:gd name="csX310" fmla="*/ 451318 w 4163198"/>
                <a:gd name="csY310" fmla="*/ 1655527 h 4569371"/>
                <a:gd name="csX311" fmla="*/ 315331 w 4163198"/>
                <a:gd name="csY311" fmla="*/ 1499587 h 4569371"/>
                <a:gd name="csX312" fmla="*/ 221325 w 4163198"/>
                <a:gd name="csY312" fmla="*/ 1442741 h 4569371"/>
                <a:gd name="csX313" fmla="*/ 183294 w 4163198"/>
                <a:gd name="csY313" fmla="*/ 1437251 h 4569371"/>
                <a:gd name="csX314" fmla="*/ 179143 w 4163198"/>
                <a:gd name="csY314" fmla="*/ 1444415 h 4569371"/>
                <a:gd name="csX315" fmla="*/ 210210 w 4163198"/>
                <a:gd name="csY315" fmla="*/ 1492824 h 4569371"/>
                <a:gd name="csX316" fmla="*/ 303547 w 4163198"/>
                <a:gd name="csY316" fmla="*/ 1599418 h 4569371"/>
                <a:gd name="csX317" fmla="*/ 385902 w 4163198"/>
                <a:gd name="csY317" fmla="*/ 1697106 h 4569371"/>
                <a:gd name="csX318" fmla="*/ 399427 w 4163198"/>
                <a:gd name="csY318" fmla="*/ 1720674 h 4569371"/>
                <a:gd name="csX319" fmla="*/ 391259 w 4163198"/>
                <a:gd name="csY319" fmla="*/ 1747791 h 4569371"/>
                <a:gd name="csX320" fmla="*/ 363472 w 4163198"/>
                <a:gd name="csY320" fmla="*/ 1750871 h 4569371"/>
                <a:gd name="csX321" fmla="*/ 340774 w 4163198"/>
                <a:gd name="csY321" fmla="*/ 1730450 h 4569371"/>
                <a:gd name="csX322" fmla="*/ 260092 w 4163198"/>
                <a:gd name="csY322" fmla="*/ 1635641 h 4569371"/>
                <a:gd name="csX323" fmla="*/ 141849 w 4163198"/>
                <a:gd name="csY323" fmla="*/ 1547460 h 4569371"/>
                <a:gd name="csX324" fmla="*/ 80919 w 4163198"/>
                <a:gd name="csY324" fmla="*/ 1538019 h 4569371"/>
                <a:gd name="csX325" fmla="*/ 117812 w 4163198"/>
                <a:gd name="csY325" fmla="*/ 1573774 h 4569371"/>
                <a:gd name="csX326" fmla="*/ 323165 w 4163198"/>
                <a:gd name="csY326" fmla="*/ 1764062 h 4569371"/>
                <a:gd name="csX327" fmla="*/ 334949 w 4163198"/>
                <a:gd name="csY327" fmla="*/ 1776649 h 4569371"/>
                <a:gd name="csX328" fmla="*/ 334949 w 4163198"/>
                <a:gd name="csY328" fmla="*/ 1814212 h 4569371"/>
                <a:gd name="csX329" fmla="*/ 297253 w 4163198"/>
                <a:gd name="csY329" fmla="*/ 1814412 h 4569371"/>
                <a:gd name="csX330" fmla="*/ 274019 w 4163198"/>
                <a:gd name="csY330" fmla="*/ 1793790 h 4569371"/>
                <a:gd name="csX331" fmla="*/ 146201 w 4163198"/>
                <a:gd name="csY331" fmla="*/ 1706279 h 4569371"/>
                <a:gd name="csX332" fmla="*/ 68532 w 4163198"/>
                <a:gd name="csY332" fmla="*/ 1690410 h 4569371"/>
                <a:gd name="csX333" fmla="*/ 2084099 w 4163198"/>
                <a:gd name="csY333" fmla="*/ 1486263 h 4569371"/>
                <a:gd name="csX334" fmla="*/ 2091866 w 4163198"/>
                <a:gd name="csY334" fmla="*/ 1480170 h 4569371"/>
                <a:gd name="csX335" fmla="*/ 2263407 w 4163198"/>
                <a:gd name="csY335" fmla="*/ 1337420 h 4569371"/>
                <a:gd name="csX336" fmla="*/ 2278672 w 4163198"/>
                <a:gd name="csY336" fmla="*/ 1291689 h 4569371"/>
                <a:gd name="csX337" fmla="*/ 2082827 w 4163198"/>
                <a:gd name="csY337" fmla="*/ 1340768 h 4569371"/>
                <a:gd name="csX338" fmla="*/ 1885910 w 4163198"/>
                <a:gd name="csY338" fmla="*/ 1290551 h 4569371"/>
                <a:gd name="csX339" fmla="*/ 1908274 w 4163198"/>
                <a:gd name="csY339" fmla="*/ 1353155 h 4569371"/>
                <a:gd name="csX340" fmla="*/ 2084166 w 4163198"/>
                <a:gd name="csY340" fmla="*/ 1486129 h 4569371"/>
                <a:gd name="csX341" fmla="*/ 1376043 w 4163198"/>
                <a:gd name="csY341" fmla="*/ 2532177 h 4569371"/>
                <a:gd name="csX342" fmla="*/ 1106948 w 4163198"/>
                <a:gd name="csY342" fmla="*/ 2729630 h 4569371"/>
                <a:gd name="csX343" fmla="*/ 1335869 w 4163198"/>
                <a:gd name="csY343" fmla="*/ 2789756 h 4569371"/>
                <a:gd name="csX344" fmla="*/ 1376043 w 4163198"/>
                <a:gd name="csY344" fmla="*/ 2532177 h 4569371"/>
                <a:gd name="csX345" fmla="*/ 2561225 w 4163198"/>
                <a:gd name="csY345" fmla="*/ 694244 h 4569371"/>
                <a:gd name="csX346" fmla="*/ 2530493 w 4163198"/>
                <a:gd name="csY346" fmla="*/ 704220 h 4569371"/>
                <a:gd name="csX347" fmla="*/ 2481950 w 4163198"/>
                <a:gd name="csY347" fmla="*/ 783897 h 4569371"/>
                <a:gd name="csX348" fmla="*/ 2472576 w 4163198"/>
                <a:gd name="csY348" fmla="*/ 928722 h 4569371"/>
                <a:gd name="csX349" fmla="*/ 2468023 w 4163198"/>
                <a:gd name="csY349" fmla="*/ 982019 h 4569371"/>
                <a:gd name="csX350" fmla="*/ 2535849 w 4163198"/>
                <a:gd name="csY350" fmla="*/ 921692 h 4569371"/>
                <a:gd name="csX351" fmla="*/ 2570197 w 4163198"/>
                <a:gd name="csY351" fmla="*/ 727052 h 4569371"/>
                <a:gd name="csX352" fmla="*/ 2561159 w 4163198"/>
                <a:gd name="csY352" fmla="*/ 694311 h 4569371"/>
                <a:gd name="csX353" fmla="*/ 1666831 w 4163198"/>
                <a:gd name="csY353" fmla="*/ 962803 h 4569371"/>
                <a:gd name="csX354" fmla="*/ 1642660 w 4163198"/>
                <a:gd name="csY354" fmla="*/ 815902 h 4569371"/>
                <a:gd name="csX355" fmla="*/ 1618757 w 4163198"/>
                <a:gd name="csY355" fmla="*/ 762940 h 4569371"/>
                <a:gd name="csX356" fmla="*/ 1590502 w 4163198"/>
                <a:gd name="csY356" fmla="*/ 739037 h 4569371"/>
                <a:gd name="csX357" fmla="*/ 1545642 w 4163198"/>
                <a:gd name="csY357" fmla="*/ 766020 h 4569371"/>
                <a:gd name="csX358" fmla="*/ 1594385 w 4163198"/>
                <a:gd name="csY358" fmla="*/ 950349 h 4569371"/>
                <a:gd name="csX359" fmla="*/ 1666831 w 4163198"/>
                <a:gd name="csY359" fmla="*/ 962736 h 4569371"/>
                <a:gd name="csX360" fmla="*/ 2837016 w 4163198"/>
                <a:gd name="csY360" fmla="*/ 2591433 h 4569371"/>
                <a:gd name="csX361" fmla="*/ 2829919 w 4163198"/>
                <a:gd name="csY361" fmla="*/ 2593643 h 4569371"/>
                <a:gd name="csX362" fmla="*/ 2859848 w 4163198"/>
                <a:gd name="csY362" fmla="*/ 2746168 h 4569371"/>
                <a:gd name="csX363" fmla="*/ 3001794 w 4163198"/>
                <a:gd name="csY363" fmla="*/ 2728291 h 4569371"/>
                <a:gd name="csX364" fmla="*/ 2837016 w 4163198"/>
                <a:gd name="csY364" fmla="*/ 2591433 h 4569371"/>
                <a:gd name="csX365" fmla="*/ 2068699 w 4163198"/>
                <a:gd name="csY365" fmla="*/ 1064375 h 4569371"/>
                <a:gd name="csX366" fmla="*/ 2154068 w 4163198"/>
                <a:gd name="csY366" fmla="*/ 1041945 h 4569371"/>
                <a:gd name="csX367" fmla="*/ 2177301 w 4163198"/>
                <a:gd name="csY367" fmla="*/ 1010007 h 4569371"/>
                <a:gd name="csX368" fmla="*/ 2139605 w 4163198"/>
                <a:gd name="csY368" fmla="*/ 1013756 h 4569371"/>
                <a:gd name="csX369" fmla="*/ 1990093 w 4163198"/>
                <a:gd name="csY369" fmla="*/ 1009270 h 4569371"/>
                <a:gd name="csX370" fmla="*/ 1969940 w 4163198"/>
                <a:gd name="csY370" fmla="*/ 996549 h 4569371"/>
                <a:gd name="csX371" fmla="*/ 1955009 w 4163198"/>
                <a:gd name="csY371" fmla="*/ 1000432 h 4569371"/>
                <a:gd name="csX372" fmla="*/ 1954004 w 4163198"/>
                <a:gd name="csY372" fmla="*/ 1012953 h 4569371"/>
                <a:gd name="csX373" fmla="*/ 1969538 w 4163198"/>
                <a:gd name="csY373" fmla="*/ 1030696 h 4569371"/>
                <a:gd name="csX374" fmla="*/ 2068766 w 4163198"/>
                <a:gd name="csY374" fmla="*/ 1064241 h 4569371"/>
                <a:gd name="csX375" fmla="*/ 1862275 w 4163198"/>
                <a:gd name="csY375" fmla="*/ 3957530 h 4569371"/>
                <a:gd name="csX376" fmla="*/ 1889660 w 4163198"/>
                <a:gd name="csY376" fmla="*/ 4146278 h 4569371"/>
                <a:gd name="csX377" fmla="*/ 1862275 w 4163198"/>
                <a:gd name="csY377" fmla="*/ 3957530 h 4569371"/>
                <a:gd name="csX378" fmla="*/ 1996990 w 4163198"/>
                <a:gd name="csY378" fmla="*/ 4074234 h 4569371"/>
                <a:gd name="csX379" fmla="*/ 1922870 w 4163198"/>
                <a:gd name="csY379" fmla="*/ 3939385 h 4569371"/>
                <a:gd name="csX380" fmla="*/ 1996990 w 4163198"/>
                <a:gd name="csY380" fmla="*/ 4074234 h 4569371"/>
                <a:gd name="csX381" fmla="*/ 665308 w 4163198"/>
                <a:gd name="csY381" fmla="*/ 1671060 h 4569371"/>
                <a:gd name="csX382" fmla="*/ 613083 w 4163198"/>
                <a:gd name="csY382" fmla="*/ 1687799 h 4569371"/>
                <a:gd name="csX383" fmla="*/ 625269 w 4163198"/>
                <a:gd name="csY383" fmla="*/ 1754755 h 4569371"/>
                <a:gd name="csX384" fmla="*/ 651247 w 4163198"/>
                <a:gd name="csY384" fmla="*/ 1766472 h 4569371"/>
                <a:gd name="csX385" fmla="*/ 665375 w 4163198"/>
                <a:gd name="csY385" fmla="*/ 1739087 h 4569371"/>
                <a:gd name="csX386" fmla="*/ 665375 w 4163198"/>
                <a:gd name="csY386" fmla="*/ 1671060 h 4569371"/>
                <a:gd name="csX387" fmla="*/ 3497935 w 4163198"/>
                <a:gd name="csY387" fmla="*/ 1698311 h 4569371"/>
                <a:gd name="csX388" fmla="*/ 3497935 w 4163198"/>
                <a:gd name="csY388" fmla="*/ 1766204 h 4569371"/>
                <a:gd name="csX389" fmla="*/ 3498940 w 4163198"/>
                <a:gd name="csY389" fmla="*/ 1779796 h 4569371"/>
                <a:gd name="csX390" fmla="*/ 3527530 w 4163198"/>
                <a:gd name="csY390" fmla="*/ 1791848 h 4569371"/>
                <a:gd name="csX391" fmla="*/ 3550697 w 4163198"/>
                <a:gd name="csY391" fmla="*/ 1715854 h 4569371"/>
                <a:gd name="csX392" fmla="*/ 3498003 w 4163198"/>
                <a:gd name="csY392" fmla="*/ 1698311 h 4569371"/>
                <a:gd name="csX393" fmla="*/ 2028191 w 4163198"/>
                <a:gd name="csY393" fmla="*/ 1515187 h 4569371"/>
                <a:gd name="csX394" fmla="*/ 1886111 w 4163198"/>
                <a:gd name="csY394" fmla="*/ 1397680 h 4569371"/>
                <a:gd name="csX395" fmla="*/ 2028191 w 4163198"/>
                <a:gd name="csY395" fmla="*/ 1515187 h 4569371"/>
                <a:gd name="csX396" fmla="*/ 2271843 w 4163198"/>
                <a:gd name="csY396" fmla="*/ 1393395 h 4569371"/>
                <a:gd name="csX397" fmla="*/ 2144895 w 4163198"/>
                <a:gd name="csY397" fmla="*/ 1505278 h 4569371"/>
                <a:gd name="csX398" fmla="*/ 2271843 w 4163198"/>
                <a:gd name="csY398" fmla="*/ 1393395 h 4569371"/>
                <a:gd name="csX399" fmla="*/ 2285100 w 4163198"/>
                <a:gd name="csY399" fmla="*/ 3863993 h 4569371"/>
                <a:gd name="csX400" fmla="*/ 2221358 w 4163198"/>
                <a:gd name="csY400" fmla="*/ 3926730 h 4569371"/>
                <a:gd name="csX401" fmla="*/ 2285100 w 4163198"/>
                <a:gd name="csY401" fmla="*/ 3863993 h 4569371"/>
                <a:gd name="csX402" fmla="*/ 2310744 w 4163198"/>
                <a:gd name="csY402" fmla="*/ 3948156 h 4569371"/>
                <a:gd name="csX403" fmla="*/ 2295211 w 4163198"/>
                <a:gd name="csY403" fmla="*/ 4031315 h 4569371"/>
                <a:gd name="csX404" fmla="*/ 2310744 w 4163198"/>
                <a:gd name="csY404" fmla="*/ 3948156 h 4569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</a:cxnLst>
              <a:rect l="l" t="t" r="r" b="b"/>
              <a:pathLst>
                <a:path w="4163198" h="4569371">
                  <a:moveTo>
                    <a:pt x="2366719" y="3943335"/>
                  </a:moveTo>
                  <a:cubicBezTo>
                    <a:pt x="2365179" y="3957999"/>
                    <a:pt x="2363840" y="3972662"/>
                    <a:pt x="2362166" y="3987325"/>
                  </a:cubicBezTo>
                  <a:cubicBezTo>
                    <a:pt x="2358751" y="4016250"/>
                    <a:pt x="2351855" y="4044171"/>
                    <a:pt x="2335049" y="4068476"/>
                  </a:cubicBezTo>
                  <a:cubicBezTo>
                    <a:pt x="2322662" y="4086420"/>
                    <a:pt x="2306258" y="4099677"/>
                    <a:pt x="2283025" y="4096062"/>
                  </a:cubicBezTo>
                  <a:cubicBezTo>
                    <a:pt x="2258050" y="4092178"/>
                    <a:pt x="2244927" y="4073832"/>
                    <a:pt x="2241981" y="4050665"/>
                  </a:cubicBezTo>
                  <a:cubicBezTo>
                    <a:pt x="2239303" y="4029240"/>
                    <a:pt x="2241378" y="4007278"/>
                    <a:pt x="2241378" y="3982103"/>
                  </a:cubicBezTo>
                  <a:cubicBezTo>
                    <a:pt x="2230263" y="3983977"/>
                    <a:pt x="2219751" y="3986321"/>
                    <a:pt x="2209105" y="3987459"/>
                  </a:cubicBezTo>
                  <a:cubicBezTo>
                    <a:pt x="2170673" y="3991745"/>
                    <a:pt x="2145899" y="3964092"/>
                    <a:pt x="2157416" y="3927333"/>
                  </a:cubicBezTo>
                  <a:cubicBezTo>
                    <a:pt x="2162772" y="3910126"/>
                    <a:pt x="2173619" y="3894458"/>
                    <a:pt x="2183127" y="3878857"/>
                  </a:cubicBezTo>
                  <a:cubicBezTo>
                    <a:pt x="2188282" y="3870354"/>
                    <a:pt x="2195915" y="3863391"/>
                    <a:pt x="2206226" y="3851205"/>
                  </a:cubicBezTo>
                  <a:cubicBezTo>
                    <a:pt x="2127286" y="3872228"/>
                    <a:pt x="2054237" y="3891646"/>
                    <a:pt x="1977774" y="3912000"/>
                  </a:cubicBezTo>
                  <a:cubicBezTo>
                    <a:pt x="1985406" y="3921374"/>
                    <a:pt x="1991499" y="3929074"/>
                    <a:pt x="1997793" y="3936573"/>
                  </a:cubicBezTo>
                  <a:cubicBezTo>
                    <a:pt x="2022567" y="3965900"/>
                    <a:pt x="2043591" y="3997235"/>
                    <a:pt x="2053768" y="4034931"/>
                  </a:cubicBezTo>
                  <a:cubicBezTo>
                    <a:pt x="2060129" y="4058432"/>
                    <a:pt x="2058522" y="4080863"/>
                    <a:pt x="2044528" y="4101150"/>
                  </a:cubicBezTo>
                  <a:cubicBezTo>
                    <a:pt x="2030066" y="4122174"/>
                    <a:pt x="2009510" y="4130410"/>
                    <a:pt x="1984402" y="4126125"/>
                  </a:cubicBezTo>
                  <a:cubicBezTo>
                    <a:pt x="1974426" y="4124384"/>
                    <a:pt x="1964784" y="4121103"/>
                    <a:pt x="1952665" y="4117889"/>
                  </a:cubicBezTo>
                  <a:cubicBezTo>
                    <a:pt x="1949853" y="4130209"/>
                    <a:pt x="1947911" y="4141257"/>
                    <a:pt x="1944831" y="4151969"/>
                  </a:cubicBezTo>
                  <a:cubicBezTo>
                    <a:pt x="1929164" y="4206070"/>
                    <a:pt x="1878344" y="4219662"/>
                    <a:pt x="1837970" y="4179823"/>
                  </a:cubicBezTo>
                  <a:cubicBezTo>
                    <a:pt x="1803956" y="4146278"/>
                    <a:pt x="1793578" y="4102690"/>
                    <a:pt x="1789762" y="4056959"/>
                  </a:cubicBezTo>
                  <a:cubicBezTo>
                    <a:pt x="1788891" y="4046782"/>
                    <a:pt x="1789628" y="4036471"/>
                    <a:pt x="1789628" y="4022276"/>
                  </a:cubicBezTo>
                  <a:cubicBezTo>
                    <a:pt x="1769273" y="4031182"/>
                    <a:pt x="1762176" y="4046849"/>
                    <a:pt x="1754811" y="4061245"/>
                  </a:cubicBezTo>
                  <a:cubicBezTo>
                    <a:pt x="1732582" y="4104699"/>
                    <a:pt x="1720597" y="4151568"/>
                    <a:pt x="1711223" y="4199240"/>
                  </a:cubicBezTo>
                  <a:cubicBezTo>
                    <a:pt x="1702787" y="4242159"/>
                    <a:pt x="1696493" y="4286015"/>
                    <a:pt x="1682834" y="4327327"/>
                  </a:cubicBezTo>
                  <a:cubicBezTo>
                    <a:pt x="1670313" y="4365156"/>
                    <a:pt x="1652168" y="4401982"/>
                    <a:pt x="1631345" y="4436063"/>
                  </a:cubicBezTo>
                  <a:cubicBezTo>
                    <a:pt x="1597398" y="4491636"/>
                    <a:pt x="1543365" y="4519088"/>
                    <a:pt x="1480427" y="4530002"/>
                  </a:cubicBezTo>
                  <a:cubicBezTo>
                    <a:pt x="1447016" y="4535760"/>
                    <a:pt x="1428067" y="4522034"/>
                    <a:pt x="1421707" y="4487886"/>
                  </a:cubicBezTo>
                  <a:cubicBezTo>
                    <a:pt x="1395795" y="4348484"/>
                    <a:pt x="1370151" y="4209083"/>
                    <a:pt x="1344306" y="4069681"/>
                  </a:cubicBezTo>
                  <a:cubicBezTo>
                    <a:pt x="1311698" y="3893989"/>
                    <a:pt x="1278890" y="3718364"/>
                    <a:pt x="1246684" y="3542673"/>
                  </a:cubicBezTo>
                  <a:cubicBezTo>
                    <a:pt x="1243805" y="3527139"/>
                    <a:pt x="1237913" y="3519238"/>
                    <a:pt x="1221509" y="3515288"/>
                  </a:cubicBezTo>
                  <a:cubicBezTo>
                    <a:pt x="1167744" y="3502365"/>
                    <a:pt x="1114514" y="3487233"/>
                    <a:pt x="1061016" y="3473173"/>
                  </a:cubicBezTo>
                  <a:cubicBezTo>
                    <a:pt x="980201" y="3452015"/>
                    <a:pt x="903537" y="3420679"/>
                    <a:pt x="831492" y="3378631"/>
                  </a:cubicBezTo>
                  <a:cubicBezTo>
                    <a:pt x="721886" y="3314622"/>
                    <a:pt x="643815" y="3222825"/>
                    <a:pt x="598553" y="3104582"/>
                  </a:cubicBezTo>
                  <a:cubicBezTo>
                    <a:pt x="537691" y="2945562"/>
                    <a:pt x="618573" y="2774758"/>
                    <a:pt x="779468" y="2718448"/>
                  </a:cubicBezTo>
                  <a:cubicBezTo>
                    <a:pt x="788708" y="2715234"/>
                    <a:pt x="797947" y="2711820"/>
                    <a:pt x="811807" y="2706865"/>
                  </a:cubicBezTo>
                  <a:cubicBezTo>
                    <a:pt x="802902" y="2701977"/>
                    <a:pt x="798416" y="2698964"/>
                    <a:pt x="793595" y="2696888"/>
                  </a:cubicBezTo>
                  <a:cubicBezTo>
                    <a:pt x="674749" y="2646605"/>
                    <a:pt x="579873" y="2565923"/>
                    <a:pt x="501133" y="2465222"/>
                  </a:cubicBezTo>
                  <a:cubicBezTo>
                    <a:pt x="404382" y="2341622"/>
                    <a:pt x="340238" y="2202086"/>
                    <a:pt x="303547" y="2049895"/>
                  </a:cubicBezTo>
                  <a:cubicBezTo>
                    <a:pt x="299596" y="2033424"/>
                    <a:pt x="304819" y="2014677"/>
                    <a:pt x="306292" y="1988363"/>
                  </a:cubicBezTo>
                  <a:cubicBezTo>
                    <a:pt x="268395" y="1914779"/>
                    <a:pt x="206997" y="1850501"/>
                    <a:pt x="130466" y="1800017"/>
                  </a:cubicBezTo>
                  <a:cubicBezTo>
                    <a:pt x="103483" y="1782207"/>
                    <a:pt x="75830" y="1765602"/>
                    <a:pt x="49249" y="1747256"/>
                  </a:cubicBezTo>
                  <a:cubicBezTo>
                    <a:pt x="36059" y="1738150"/>
                    <a:pt x="23069" y="1727839"/>
                    <a:pt x="12825" y="1715653"/>
                  </a:cubicBezTo>
                  <a:cubicBezTo>
                    <a:pt x="-9270" y="1689473"/>
                    <a:pt x="-2173" y="1658874"/>
                    <a:pt x="29162" y="1644814"/>
                  </a:cubicBezTo>
                  <a:cubicBezTo>
                    <a:pt x="41482" y="1639256"/>
                    <a:pt x="55677" y="1637649"/>
                    <a:pt x="69202" y="1635105"/>
                  </a:cubicBezTo>
                  <a:cubicBezTo>
                    <a:pt x="77705" y="1633498"/>
                    <a:pt x="86476" y="1633498"/>
                    <a:pt x="100805" y="1632293"/>
                  </a:cubicBezTo>
                  <a:cubicBezTo>
                    <a:pt x="86075" y="1618835"/>
                    <a:pt x="74625" y="1609662"/>
                    <a:pt x="64716" y="1598949"/>
                  </a:cubicBezTo>
                  <a:cubicBezTo>
                    <a:pt x="52262" y="1585491"/>
                    <a:pt x="38938" y="1572033"/>
                    <a:pt x="29832" y="1556365"/>
                  </a:cubicBezTo>
                  <a:cubicBezTo>
                    <a:pt x="10147" y="1522619"/>
                    <a:pt x="24208" y="1490548"/>
                    <a:pt x="62372" y="1482781"/>
                  </a:cubicBezTo>
                  <a:cubicBezTo>
                    <a:pt x="79982" y="1479165"/>
                    <a:pt x="98930" y="1482044"/>
                    <a:pt x="117276" y="1482513"/>
                  </a:cubicBezTo>
                  <a:cubicBezTo>
                    <a:pt x="122699" y="1482647"/>
                    <a:pt x="128056" y="1484388"/>
                    <a:pt x="136961" y="1485995"/>
                  </a:cubicBezTo>
                  <a:cubicBezTo>
                    <a:pt x="132676" y="1472068"/>
                    <a:pt x="128725" y="1461690"/>
                    <a:pt x="126315" y="1450977"/>
                  </a:cubicBezTo>
                  <a:cubicBezTo>
                    <a:pt x="118414" y="1415423"/>
                    <a:pt x="136090" y="1388105"/>
                    <a:pt x="172247" y="1384155"/>
                  </a:cubicBezTo>
                  <a:cubicBezTo>
                    <a:pt x="190124" y="1382213"/>
                    <a:pt x="209139" y="1384289"/>
                    <a:pt x="226815" y="1388306"/>
                  </a:cubicBezTo>
                  <a:cubicBezTo>
                    <a:pt x="270537" y="1398283"/>
                    <a:pt x="308234" y="1421717"/>
                    <a:pt x="340774" y="1451312"/>
                  </a:cubicBezTo>
                  <a:cubicBezTo>
                    <a:pt x="376528" y="1483785"/>
                    <a:pt x="409136" y="1519740"/>
                    <a:pt x="442747" y="1554557"/>
                  </a:cubicBezTo>
                  <a:cubicBezTo>
                    <a:pt x="451519" y="1563596"/>
                    <a:pt x="458951" y="1573908"/>
                    <a:pt x="468994" y="1586093"/>
                  </a:cubicBezTo>
                  <a:cubicBezTo>
                    <a:pt x="475623" y="1578661"/>
                    <a:pt x="481649" y="1572501"/>
                    <a:pt x="487005" y="1565873"/>
                  </a:cubicBezTo>
                  <a:cubicBezTo>
                    <a:pt x="560924" y="1474278"/>
                    <a:pt x="643012" y="1487602"/>
                    <a:pt x="716395" y="1563596"/>
                  </a:cubicBezTo>
                  <a:cubicBezTo>
                    <a:pt x="734875" y="1582746"/>
                    <a:pt x="733402" y="1611738"/>
                    <a:pt x="745320" y="1632092"/>
                  </a:cubicBezTo>
                  <a:cubicBezTo>
                    <a:pt x="756301" y="1650907"/>
                    <a:pt x="782414" y="1661419"/>
                    <a:pt x="789913" y="1686192"/>
                  </a:cubicBezTo>
                  <a:cubicBezTo>
                    <a:pt x="822252" y="1792987"/>
                    <a:pt x="814619" y="1858000"/>
                    <a:pt x="750543" y="1936138"/>
                  </a:cubicBezTo>
                  <a:cubicBezTo>
                    <a:pt x="770295" y="2020703"/>
                    <a:pt x="800826" y="2099845"/>
                    <a:pt x="852851" y="2171621"/>
                  </a:cubicBezTo>
                  <a:cubicBezTo>
                    <a:pt x="903871" y="2241991"/>
                    <a:pt x="977322" y="2219963"/>
                    <a:pt x="1012340" y="2166666"/>
                  </a:cubicBezTo>
                  <a:cubicBezTo>
                    <a:pt x="1054856" y="2102054"/>
                    <a:pt x="1080500" y="2030612"/>
                    <a:pt x="1100989" y="1957363"/>
                  </a:cubicBezTo>
                  <a:cubicBezTo>
                    <a:pt x="1116188" y="1903129"/>
                    <a:pt x="1124557" y="1847020"/>
                    <a:pt x="1136810" y="1791915"/>
                  </a:cubicBezTo>
                  <a:cubicBezTo>
                    <a:pt x="1155357" y="1708355"/>
                    <a:pt x="1178524" y="1626401"/>
                    <a:pt x="1224656" y="1553017"/>
                  </a:cubicBezTo>
                  <a:cubicBezTo>
                    <a:pt x="1271123" y="1479031"/>
                    <a:pt x="1333794" y="1428078"/>
                    <a:pt x="1419497" y="1402836"/>
                  </a:cubicBezTo>
                  <a:cubicBezTo>
                    <a:pt x="1546847" y="1365407"/>
                    <a:pt x="1675201" y="1333202"/>
                    <a:pt x="1805564" y="1308428"/>
                  </a:cubicBezTo>
                  <a:cubicBezTo>
                    <a:pt x="1812259" y="1307156"/>
                    <a:pt x="1818888" y="1305549"/>
                    <a:pt x="1826722" y="1303875"/>
                  </a:cubicBezTo>
                  <a:cubicBezTo>
                    <a:pt x="1836162" y="1274616"/>
                    <a:pt x="1831810" y="1252520"/>
                    <a:pt x="1807572" y="1230358"/>
                  </a:cubicBezTo>
                  <a:cubicBezTo>
                    <a:pt x="1747714" y="1175521"/>
                    <a:pt x="1704728" y="1109436"/>
                    <a:pt x="1689328" y="1027884"/>
                  </a:cubicBezTo>
                  <a:cubicBezTo>
                    <a:pt x="1688726" y="1024737"/>
                    <a:pt x="1686115" y="1021925"/>
                    <a:pt x="1682432" y="1015497"/>
                  </a:cubicBezTo>
                  <a:cubicBezTo>
                    <a:pt x="1673527" y="1018108"/>
                    <a:pt x="1664086" y="1020519"/>
                    <a:pt x="1654779" y="1023599"/>
                  </a:cubicBezTo>
                  <a:cubicBezTo>
                    <a:pt x="1621569" y="1034579"/>
                    <a:pt x="1591037" y="1027616"/>
                    <a:pt x="1569879" y="1001369"/>
                  </a:cubicBezTo>
                  <a:cubicBezTo>
                    <a:pt x="1510892" y="928254"/>
                    <a:pt x="1485047" y="842484"/>
                    <a:pt x="1493282" y="749884"/>
                  </a:cubicBezTo>
                  <a:cubicBezTo>
                    <a:pt x="1498773" y="688084"/>
                    <a:pt x="1545307" y="664649"/>
                    <a:pt x="1603960" y="685406"/>
                  </a:cubicBezTo>
                  <a:cubicBezTo>
                    <a:pt x="1612396" y="688418"/>
                    <a:pt x="1620699" y="691766"/>
                    <a:pt x="1632885" y="696453"/>
                  </a:cubicBezTo>
                  <a:cubicBezTo>
                    <a:pt x="1626323" y="484739"/>
                    <a:pt x="1734256" y="360470"/>
                    <a:pt x="1927624" y="302151"/>
                  </a:cubicBezTo>
                  <a:cubicBezTo>
                    <a:pt x="1925749" y="297799"/>
                    <a:pt x="1925347" y="295188"/>
                    <a:pt x="1923807" y="293715"/>
                  </a:cubicBezTo>
                  <a:cubicBezTo>
                    <a:pt x="1838706" y="211426"/>
                    <a:pt x="1879282" y="49728"/>
                    <a:pt x="2013193" y="10224"/>
                  </a:cubicBezTo>
                  <a:cubicBezTo>
                    <a:pt x="2067360" y="-5778"/>
                    <a:pt x="2120456" y="-3167"/>
                    <a:pt x="2172079" y="19263"/>
                  </a:cubicBezTo>
                  <a:cubicBezTo>
                    <a:pt x="2243521" y="50331"/>
                    <a:pt x="2274588" y="118090"/>
                    <a:pt x="2253095" y="192879"/>
                  </a:cubicBezTo>
                  <a:cubicBezTo>
                    <a:pt x="2242918" y="228165"/>
                    <a:pt x="2223970" y="257826"/>
                    <a:pt x="2198192" y="283604"/>
                  </a:cubicBezTo>
                  <a:cubicBezTo>
                    <a:pt x="2194442" y="287354"/>
                    <a:pt x="2191697" y="291974"/>
                    <a:pt x="2186474" y="298870"/>
                  </a:cubicBezTo>
                  <a:cubicBezTo>
                    <a:pt x="2206093" y="304294"/>
                    <a:pt x="2222296" y="309048"/>
                    <a:pt x="2238633" y="313266"/>
                  </a:cubicBezTo>
                  <a:cubicBezTo>
                    <a:pt x="2370000" y="346944"/>
                    <a:pt x="2439098" y="437067"/>
                    <a:pt x="2465412" y="565019"/>
                  </a:cubicBezTo>
                  <a:cubicBezTo>
                    <a:pt x="2472576" y="599903"/>
                    <a:pt x="2476058" y="635590"/>
                    <a:pt x="2481682" y="673755"/>
                  </a:cubicBezTo>
                  <a:cubicBezTo>
                    <a:pt x="2493600" y="666524"/>
                    <a:pt x="2503777" y="659561"/>
                    <a:pt x="2514691" y="654003"/>
                  </a:cubicBezTo>
                  <a:cubicBezTo>
                    <a:pt x="2561493" y="629966"/>
                    <a:pt x="2602269" y="646638"/>
                    <a:pt x="2618205" y="696721"/>
                  </a:cubicBezTo>
                  <a:cubicBezTo>
                    <a:pt x="2622021" y="708706"/>
                    <a:pt x="2624566" y="721361"/>
                    <a:pt x="2625637" y="733881"/>
                  </a:cubicBezTo>
                  <a:cubicBezTo>
                    <a:pt x="2631529" y="805591"/>
                    <a:pt x="2617937" y="874087"/>
                    <a:pt x="2588075" y="939101"/>
                  </a:cubicBezTo>
                  <a:cubicBezTo>
                    <a:pt x="2565845" y="987443"/>
                    <a:pt x="2529288" y="1021724"/>
                    <a:pt x="2477598" y="1036990"/>
                  </a:cubicBezTo>
                  <a:cubicBezTo>
                    <a:pt x="2461060" y="1041878"/>
                    <a:pt x="2453561" y="1050247"/>
                    <a:pt x="2449075" y="1066651"/>
                  </a:cubicBezTo>
                  <a:cubicBezTo>
                    <a:pt x="2430796" y="1133473"/>
                    <a:pt x="2400197" y="1193666"/>
                    <a:pt x="2347503" y="1240401"/>
                  </a:cubicBezTo>
                  <a:cubicBezTo>
                    <a:pt x="2326077" y="1259417"/>
                    <a:pt x="2336388" y="1282650"/>
                    <a:pt x="2334246" y="1306018"/>
                  </a:cubicBezTo>
                  <a:cubicBezTo>
                    <a:pt x="2389149" y="1320212"/>
                    <a:pt x="2443116" y="1332064"/>
                    <a:pt x="2495743" y="1348200"/>
                  </a:cubicBezTo>
                  <a:cubicBezTo>
                    <a:pt x="2589414" y="1376857"/>
                    <a:pt x="2683821" y="1404041"/>
                    <a:pt x="2775015" y="1439394"/>
                  </a:cubicBezTo>
                  <a:cubicBezTo>
                    <a:pt x="2853219" y="1469658"/>
                    <a:pt x="2909797" y="1530386"/>
                    <a:pt x="2958072" y="1598212"/>
                  </a:cubicBezTo>
                  <a:cubicBezTo>
                    <a:pt x="2999049" y="1655794"/>
                    <a:pt x="3010699" y="1722549"/>
                    <a:pt x="3021010" y="1790107"/>
                  </a:cubicBezTo>
                  <a:cubicBezTo>
                    <a:pt x="3038820" y="1906677"/>
                    <a:pt x="3065000" y="2021105"/>
                    <a:pt x="3114279" y="2128970"/>
                  </a:cubicBezTo>
                  <a:cubicBezTo>
                    <a:pt x="3125260" y="2152940"/>
                    <a:pt x="3140057" y="2175304"/>
                    <a:pt x="3154252" y="2197667"/>
                  </a:cubicBezTo>
                  <a:cubicBezTo>
                    <a:pt x="3160345" y="2207241"/>
                    <a:pt x="3168580" y="2215879"/>
                    <a:pt x="3177285" y="2223244"/>
                  </a:cubicBezTo>
                  <a:cubicBezTo>
                    <a:pt x="3215182" y="2255249"/>
                    <a:pt x="3265331" y="2252236"/>
                    <a:pt x="3297135" y="2214272"/>
                  </a:cubicBezTo>
                  <a:cubicBezTo>
                    <a:pt x="3336706" y="2167135"/>
                    <a:pt x="3368577" y="2115111"/>
                    <a:pt x="3386923" y="2055788"/>
                  </a:cubicBezTo>
                  <a:cubicBezTo>
                    <a:pt x="3396096" y="2026126"/>
                    <a:pt x="3404666" y="1996264"/>
                    <a:pt x="3413638" y="1966335"/>
                  </a:cubicBezTo>
                  <a:cubicBezTo>
                    <a:pt x="3411964" y="1963121"/>
                    <a:pt x="3410893" y="1959639"/>
                    <a:pt x="3408750" y="1957229"/>
                  </a:cubicBezTo>
                  <a:cubicBezTo>
                    <a:pt x="3343670" y="1883511"/>
                    <a:pt x="3345678" y="1800218"/>
                    <a:pt x="3374067" y="1713376"/>
                  </a:cubicBezTo>
                  <a:cubicBezTo>
                    <a:pt x="3381566" y="1690544"/>
                    <a:pt x="3396163" y="1673136"/>
                    <a:pt x="3419731" y="1664566"/>
                  </a:cubicBezTo>
                  <a:cubicBezTo>
                    <a:pt x="3425355" y="1592253"/>
                    <a:pt x="3472090" y="1555294"/>
                    <a:pt x="3533824" y="1535609"/>
                  </a:cubicBezTo>
                  <a:cubicBezTo>
                    <a:pt x="3608613" y="1511773"/>
                    <a:pt x="3650996" y="1563328"/>
                    <a:pt x="3693848" y="1614282"/>
                  </a:cubicBezTo>
                  <a:cubicBezTo>
                    <a:pt x="3703087" y="1603368"/>
                    <a:pt x="3711189" y="1593994"/>
                    <a:pt x="3719023" y="1584420"/>
                  </a:cubicBezTo>
                  <a:cubicBezTo>
                    <a:pt x="3756451" y="1538756"/>
                    <a:pt x="3795888" y="1494699"/>
                    <a:pt x="3845368" y="1462092"/>
                  </a:cubicBezTo>
                  <a:cubicBezTo>
                    <a:pt x="3872954" y="1443880"/>
                    <a:pt x="3904155" y="1431091"/>
                    <a:pt x="3934219" y="1416896"/>
                  </a:cubicBezTo>
                  <a:cubicBezTo>
                    <a:pt x="3942253" y="1413080"/>
                    <a:pt x="3952029" y="1412210"/>
                    <a:pt x="3961135" y="1411205"/>
                  </a:cubicBezTo>
                  <a:cubicBezTo>
                    <a:pt x="4025479" y="1404175"/>
                    <a:pt x="4056480" y="1445687"/>
                    <a:pt x="4030501" y="1499453"/>
                  </a:cubicBezTo>
                  <a:cubicBezTo>
                    <a:pt x="4029028" y="1502466"/>
                    <a:pt x="4028760" y="1506081"/>
                    <a:pt x="4027220" y="1512107"/>
                  </a:cubicBezTo>
                  <a:cubicBezTo>
                    <a:pt x="4035790" y="1511170"/>
                    <a:pt x="4043156" y="1509630"/>
                    <a:pt x="4050453" y="1509697"/>
                  </a:cubicBezTo>
                  <a:cubicBezTo>
                    <a:pt x="4068800" y="1509898"/>
                    <a:pt x="4087882" y="1507688"/>
                    <a:pt x="4105224" y="1512107"/>
                  </a:cubicBezTo>
                  <a:cubicBezTo>
                    <a:pt x="4139973" y="1520946"/>
                    <a:pt x="4152695" y="1550808"/>
                    <a:pt x="4134684" y="1581942"/>
                  </a:cubicBezTo>
                  <a:cubicBezTo>
                    <a:pt x="4123971" y="1600489"/>
                    <a:pt x="4107701" y="1616023"/>
                    <a:pt x="4093104" y="1632226"/>
                  </a:cubicBezTo>
                  <a:cubicBezTo>
                    <a:pt x="4085003" y="1641265"/>
                    <a:pt x="4075361" y="1648898"/>
                    <a:pt x="4062908" y="1660347"/>
                  </a:cubicBezTo>
                  <a:cubicBezTo>
                    <a:pt x="4081923" y="1662222"/>
                    <a:pt x="4095448" y="1662892"/>
                    <a:pt x="4108772" y="1665034"/>
                  </a:cubicBezTo>
                  <a:cubicBezTo>
                    <a:pt x="4132541" y="1668784"/>
                    <a:pt x="4154503" y="1676751"/>
                    <a:pt x="4161533" y="1702931"/>
                  </a:cubicBezTo>
                  <a:cubicBezTo>
                    <a:pt x="4168229" y="1727906"/>
                    <a:pt x="4153766" y="1745649"/>
                    <a:pt x="4135554" y="1758906"/>
                  </a:cubicBezTo>
                  <a:cubicBezTo>
                    <a:pt x="4104821" y="1781269"/>
                    <a:pt x="4073018" y="1802159"/>
                    <a:pt x="4041013" y="1822715"/>
                  </a:cubicBezTo>
                  <a:cubicBezTo>
                    <a:pt x="3964817" y="1871592"/>
                    <a:pt x="3903017" y="1933995"/>
                    <a:pt x="3858693" y="2013271"/>
                  </a:cubicBezTo>
                  <a:cubicBezTo>
                    <a:pt x="3857019" y="2016284"/>
                    <a:pt x="3855747" y="2019498"/>
                    <a:pt x="3853068" y="2025122"/>
                  </a:cubicBezTo>
                  <a:cubicBezTo>
                    <a:pt x="3869673" y="2049226"/>
                    <a:pt x="3862174" y="2075540"/>
                    <a:pt x="3854675" y="2102456"/>
                  </a:cubicBezTo>
                  <a:cubicBezTo>
                    <a:pt x="3803789" y="2284575"/>
                    <a:pt x="3719559" y="2447947"/>
                    <a:pt x="3583237" y="2581323"/>
                  </a:cubicBezTo>
                  <a:cubicBezTo>
                    <a:pt x="3500212" y="2662540"/>
                    <a:pt x="3404666" y="2723269"/>
                    <a:pt x="3290038" y="2749917"/>
                  </a:cubicBezTo>
                  <a:cubicBezTo>
                    <a:pt x="3264327" y="2755876"/>
                    <a:pt x="3237946" y="2759358"/>
                    <a:pt x="3205138" y="2765116"/>
                  </a:cubicBezTo>
                  <a:cubicBezTo>
                    <a:pt x="3231519" y="2777637"/>
                    <a:pt x="3254150" y="2786676"/>
                    <a:pt x="3275040" y="2798661"/>
                  </a:cubicBezTo>
                  <a:cubicBezTo>
                    <a:pt x="3368845" y="2852493"/>
                    <a:pt x="3437274" y="2928019"/>
                    <a:pt x="3447183" y="3038898"/>
                  </a:cubicBezTo>
                  <a:cubicBezTo>
                    <a:pt x="3455954" y="3136519"/>
                    <a:pt x="3432988" y="3229119"/>
                    <a:pt x="3369983" y="3308529"/>
                  </a:cubicBezTo>
                  <a:cubicBezTo>
                    <a:pt x="3321306" y="3369860"/>
                    <a:pt x="3263925" y="3421684"/>
                    <a:pt x="3196166" y="3459983"/>
                  </a:cubicBezTo>
                  <a:cubicBezTo>
                    <a:pt x="3105910" y="3511003"/>
                    <a:pt x="3013310" y="3557805"/>
                    <a:pt x="2921648" y="3606348"/>
                  </a:cubicBezTo>
                  <a:cubicBezTo>
                    <a:pt x="2914684" y="3610030"/>
                    <a:pt x="2907386" y="3613110"/>
                    <a:pt x="2896673" y="3618132"/>
                  </a:cubicBezTo>
                  <a:cubicBezTo>
                    <a:pt x="2905645" y="3625497"/>
                    <a:pt x="2912743" y="3630519"/>
                    <a:pt x="2918836" y="3636478"/>
                  </a:cubicBezTo>
                  <a:cubicBezTo>
                    <a:pt x="2942672" y="3659778"/>
                    <a:pt x="2966843" y="3682811"/>
                    <a:pt x="2989675" y="3707049"/>
                  </a:cubicBezTo>
                  <a:cubicBezTo>
                    <a:pt x="3001459" y="3719570"/>
                    <a:pt x="3002865" y="3733764"/>
                    <a:pt x="2995634" y="3751508"/>
                  </a:cubicBezTo>
                  <a:cubicBezTo>
                    <a:pt x="2890647" y="4009956"/>
                    <a:pt x="2786531" y="4268740"/>
                    <a:pt x="2682214" y="4527390"/>
                  </a:cubicBezTo>
                  <a:cubicBezTo>
                    <a:pt x="2665408" y="4569036"/>
                    <a:pt x="2646058" y="4577808"/>
                    <a:pt x="2604010" y="4562006"/>
                  </a:cubicBezTo>
                  <a:cubicBezTo>
                    <a:pt x="2550847" y="4541986"/>
                    <a:pt x="2513017" y="4504424"/>
                    <a:pt x="2485365" y="4455815"/>
                  </a:cubicBezTo>
                  <a:cubicBezTo>
                    <a:pt x="2452757" y="4398634"/>
                    <a:pt x="2437893" y="4336232"/>
                    <a:pt x="2431331" y="4271352"/>
                  </a:cubicBezTo>
                  <a:cubicBezTo>
                    <a:pt x="2424502" y="4203659"/>
                    <a:pt x="2418945" y="4135833"/>
                    <a:pt x="2410173" y="4068409"/>
                  </a:cubicBezTo>
                  <a:cubicBezTo>
                    <a:pt x="2404549" y="4025155"/>
                    <a:pt x="2393301" y="3982839"/>
                    <a:pt x="2366987" y="3943737"/>
                  </a:cubicBezTo>
                  <a:close/>
                  <a:moveTo>
                    <a:pt x="1983465" y="3295405"/>
                  </a:moveTo>
                  <a:cubicBezTo>
                    <a:pt x="1942756" y="3279805"/>
                    <a:pt x="1910014" y="3265744"/>
                    <a:pt x="1876269" y="3254696"/>
                  </a:cubicBezTo>
                  <a:cubicBezTo>
                    <a:pt x="1829199" y="3239296"/>
                    <a:pt x="1781459" y="3225838"/>
                    <a:pt x="1733921" y="3212112"/>
                  </a:cubicBezTo>
                  <a:cubicBezTo>
                    <a:pt x="1700711" y="3202538"/>
                    <a:pt x="1667769" y="3190553"/>
                    <a:pt x="1633822" y="3185330"/>
                  </a:cubicBezTo>
                  <a:cubicBezTo>
                    <a:pt x="1553141" y="3173010"/>
                    <a:pt x="1478351" y="3143550"/>
                    <a:pt x="1403294" y="3113821"/>
                  </a:cubicBezTo>
                  <a:cubicBezTo>
                    <a:pt x="1376578" y="3103242"/>
                    <a:pt x="1349327" y="3093735"/>
                    <a:pt x="1321675" y="3086035"/>
                  </a:cubicBezTo>
                  <a:cubicBezTo>
                    <a:pt x="1285050" y="3075858"/>
                    <a:pt x="1247756" y="3068091"/>
                    <a:pt x="1210863" y="3058918"/>
                  </a:cubicBezTo>
                  <a:cubicBezTo>
                    <a:pt x="1199682" y="3056173"/>
                    <a:pt x="1188366" y="3053294"/>
                    <a:pt x="1177988" y="3048674"/>
                  </a:cubicBezTo>
                  <a:cubicBezTo>
                    <a:pt x="1165735" y="3043183"/>
                    <a:pt x="1156495" y="3034010"/>
                    <a:pt x="1160713" y="3018878"/>
                  </a:cubicBezTo>
                  <a:cubicBezTo>
                    <a:pt x="1164798" y="3004215"/>
                    <a:pt x="1176716" y="3000265"/>
                    <a:pt x="1190442" y="3000532"/>
                  </a:cubicBezTo>
                  <a:cubicBezTo>
                    <a:pt x="1194995" y="3000599"/>
                    <a:pt x="1199682" y="3001336"/>
                    <a:pt x="1204101" y="3002474"/>
                  </a:cubicBezTo>
                  <a:cubicBezTo>
                    <a:pt x="1283443" y="3021824"/>
                    <a:pt x="1363790" y="3036220"/>
                    <a:pt x="1439584" y="3069765"/>
                  </a:cubicBezTo>
                  <a:cubicBezTo>
                    <a:pt x="1501518" y="3097149"/>
                    <a:pt x="1566933" y="3115228"/>
                    <a:pt x="1633554" y="3130962"/>
                  </a:cubicBezTo>
                  <a:cubicBezTo>
                    <a:pt x="1734256" y="3154731"/>
                    <a:pt x="1832681" y="3188343"/>
                    <a:pt x="1931976" y="3218005"/>
                  </a:cubicBezTo>
                  <a:cubicBezTo>
                    <a:pt x="1938537" y="3219946"/>
                    <a:pt x="1944430" y="3224164"/>
                    <a:pt x="1950924" y="3226441"/>
                  </a:cubicBezTo>
                  <a:cubicBezTo>
                    <a:pt x="1981322" y="3236953"/>
                    <a:pt x="2011921" y="3246863"/>
                    <a:pt x="2042185" y="3257642"/>
                  </a:cubicBezTo>
                  <a:cubicBezTo>
                    <a:pt x="2079078" y="3270766"/>
                    <a:pt x="2111350" y="3262396"/>
                    <a:pt x="2142686" y="3240635"/>
                  </a:cubicBezTo>
                  <a:cubicBezTo>
                    <a:pt x="2187479" y="3209501"/>
                    <a:pt x="2237896" y="3189548"/>
                    <a:pt x="2288783" y="3170399"/>
                  </a:cubicBezTo>
                  <a:cubicBezTo>
                    <a:pt x="2319917" y="3158682"/>
                    <a:pt x="2349645" y="3143081"/>
                    <a:pt x="2380043" y="3129422"/>
                  </a:cubicBezTo>
                  <a:cubicBezTo>
                    <a:pt x="2414659" y="3113888"/>
                    <a:pt x="2449008" y="3097886"/>
                    <a:pt x="2484025" y="3083424"/>
                  </a:cubicBezTo>
                  <a:cubicBezTo>
                    <a:pt x="2524467" y="3066752"/>
                    <a:pt x="2565310" y="3050950"/>
                    <a:pt x="2606287" y="3035751"/>
                  </a:cubicBezTo>
                  <a:cubicBezTo>
                    <a:pt x="2653758" y="3018209"/>
                    <a:pt x="2700560" y="2997252"/>
                    <a:pt x="2749572" y="2985936"/>
                  </a:cubicBezTo>
                  <a:cubicBezTo>
                    <a:pt x="2821817" y="2969264"/>
                    <a:pt x="2892321" y="2949512"/>
                    <a:pt x="2958808" y="2916168"/>
                  </a:cubicBezTo>
                  <a:cubicBezTo>
                    <a:pt x="2976284" y="2907397"/>
                    <a:pt x="2994697" y="2900367"/>
                    <a:pt x="3013042" y="2893738"/>
                  </a:cubicBezTo>
                  <a:cubicBezTo>
                    <a:pt x="3024960" y="2889453"/>
                    <a:pt x="3036142" y="2891997"/>
                    <a:pt x="3042972" y="2903915"/>
                  </a:cubicBezTo>
                  <a:cubicBezTo>
                    <a:pt x="3050002" y="2916235"/>
                    <a:pt x="3044578" y="2926078"/>
                    <a:pt x="3035205" y="2934313"/>
                  </a:cubicBezTo>
                  <a:cubicBezTo>
                    <a:pt x="3031790" y="2937326"/>
                    <a:pt x="3027706" y="2939804"/>
                    <a:pt x="3023554" y="2941611"/>
                  </a:cubicBezTo>
                  <a:cubicBezTo>
                    <a:pt x="2947761" y="2975022"/>
                    <a:pt x="2874846" y="3015865"/>
                    <a:pt x="2792022" y="3031265"/>
                  </a:cubicBezTo>
                  <a:cubicBezTo>
                    <a:pt x="2729284" y="3042915"/>
                    <a:pt x="2670095" y="3064676"/>
                    <a:pt x="2612313" y="3091793"/>
                  </a:cubicBezTo>
                  <a:cubicBezTo>
                    <a:pt x="2575956" y="3108867"/>
                    <a:pt x="2536987" y="3120450"/>
                    <a:pt x="2499492" y="3135247"/>
                  </a:cubicBezTo>
                  <a:cubicBezTo>
                    <a:pt x="2472777" y="3145759"/>
                    <a:pt x="2446329" y="3157008"/>
                    <a:pt x="2420150" y="3168792"/>
                  </a:cubicBezTo>
                  <a:cubicBezTo>
                    <a:pt x="2379240" y="3187205"/>
                    <a:pt x="2338665" y="3206354"/>
                    <a:pt x="2297956" y="3225236"/>
                  </a:cubicBezTo>
                  <a:cubicBezTo>
                    <a:pt x="2260394" y="3242644"/>
                    <a:pt x="2221224" y="3257308"/>
                    <a:pt x="2185671" y="3278265"/>
                  </a:cubicBezTo>
                  <a:cubicBezTo>
                    <a:pt x="2132441" y="3309667"/>
                    <a:pt x="2076399" y="3331762"/>
                    <a:pt x="2016943" y="3347765"/>
                  </a:cubicBezTo>
                  <a:cubicBezTo>
                    <a:pt x="1951326" y="3365374"/>
                    <a:pt x="1886647" y="3386331"/>
                    <a:pt x="1821700" y="3406351"/>
                  </a:cubicBezTo>
                  <a:cubicBezTo>
                    <a:pt x="1809983" y="3409966"/>
                    <a:pt x="1799002" y="3415859"/>
                    <a:pt x="1785142" y="3421684"/>
                  </a:cubicBezTo>
                  <a:cubicBezTo>
                    <a:pt x="1826588" y="3573874"/>
                    <a:pt x="1855847" y="3726533"/>
                    <a:pt x="1907805" y="3874505"/>
                  </a:cubicBezTo>
                  <a:cubicBezTo>
                    <a:pt x="1918183" y="3872764"/>
                    <a:pt x="1926084" y="3872095"/>
                    <a:pt x="1933583" y="3870019"/>
                  </a:cubicBezTo>
                  <a:cubicBezTo>
                    <a:pt x="2011318" y="3848459"/>
                    <a:pt x="2089589" y="3828774"/>
                    <a:pt x="2166455" y="3804603"/>
                  </a:cubicBezTo>
                  <a:cubicBezTo>
                    <a:pt x="2335719" y="3751240"/>
                    <a:pt x="2504246" y="3695599"/>
                    <a:pt x="2673041" y="3640830"/>
                  </a:cubicBezTo>
                  <a:cubicBezTo>
                    <a:pt x="2843644" y="3585457"/>
                    <a:pt x="3006816" y="3513748"/>
                    <a:pt x="3159742" y="3419474"/>
                  </a:cubicBezTo>
                  <a:cubicBezTo>
                    <a:pt x="3208017" y="3389679"/>
                    <a:pt x="3252811" y="3355531"/>
                    <a:pt x="3292582" y="3314889"/>
                  </a:cubicBezTo>
                  <a:cubicBezTo>
                    <a:pt x="3348557" y="3257709"/>
                    <a:pt x="3381298" y="3190954"/>
                    <a:pt x="3391476" y="3110541"/>
                  </a:cubicBezTo>
                  <a:cubicBezTo>
                    <a:pt x="3407077" y="2986806"/>
                    <a:pt x="3351302" y="2908134"/>
                    <a:pt x="3263323" y="2854904"/>
                  </a:cubicBezTo>
                  <a:cubicBezTo>
                    <a:pt x="3136843" y="2778374"/>
                    <a:pt x="2997241" y="2764313"/>
                    <a:pt x="2856366" y="2807901"/>
                  </a:cubicBezTo>
                  <a:cubicBezTo>
                    <a:pt x="2783117" y="2830599"/>
                    <a:pt x="2713014" y="2864880"/>
                    <a:pt x="2643782" y="2898760"/>
                  </a:cubicBezTo>
                  <a:cubicBezTo>
                    <a:pt x="2512281" y="2963171"/>
                    <a:pt x="2381382" y="3027716"/>
                    <a:pt x="2241244" y="3072778"/>
                  </a:cubicBezTo>
                  <a:cubicBezTo>
                    <a:pt x="2128156" y="3109135"/>
                    <a:pt x="2016608" y="3111009"/>
                    <a:pt x="1905127" y="3073648"/>
                  </a:cubicBezTo>
                  <a:cubicBezTo>
                    <a:pt x="1834221" y="3049879"/>
                    <a:pt x="1764520" y="3021891"/>
                    <a:pt x="1695756" y="2992498"/>
                  </a:cubicBezTo>
                  <a:cubicBezTo>
                    <a:pt x="1553743" y="2931702"/>
                    <a:pt x="1413672" y="2866353"/>
                    <a:pt x="1263490" y="2827050"/>
                  </a:cubicBezTo>
                  <a:cubicBezTo>
                    <a:pt x="1189906" y="2807834"/>
                    <a:pt x="1116255" y="2788685"/>
                    <a:pt x="1042670" y="2769468"/>
                  </a:cubicBezTo>
                  <a:cubicBezTo>
                    <a:pt x="973505" y="2751390"/>
                    <a:pt x="903938" y="2750453"/>
                    <a:pt x="833367" y="2760697"/>
                  </a:cubicBezTo>
                  <a:cubicBezTo>
                    <a:pt x="704879" y="2779311"/>
                    <a:pt x="594067" y="2926212"/>
                    <a:pt x="642075" y="3066752"/>
                  </a:cubicBezTo>
                  <a:cubicBezTo>
                    <a:pt x="657140" y="3110809"/>
                    <a:pt x="677293" y="3151919"/>
                    <a:pt x="703875" y="3189950"/>
                  </a:cubicBezTo>
                  <a:cubicBezTo>
                    <a:pt x="751748" y="3258446"/>
                    <a:pt x="813749" y="3310336"/>
                    <a:pt x="887802" y="3349104"/>
                  </a:cubicBezTo>
                  <a:cubicBezTo>
                    <a:pt x="1003434" y="3409632"/>
                    <a:pt x="1129981" y="3437285"/>
                    <a:pt x="1253849" y="3473039"/>
                  </a:cubicBezTo>
                  <a:cubicBezTo>
                    <a:pt x="1261950" y="3475382"/>
                    <a:pt x="1274069" y="3471231"/>
                    <a:pt x="1281769" y="3466209"/>
                  </a:cubicBezTo>
                  <a:cubicBezTo>
                    <a:pt x="1322880" y="3439092"/>
                    <a:pt x="1368008" y="3422152"/>
                    <a:pt x="1415681" y="3412243"/>
                  </a:cubicBezTo>
                  <a:cubicBezTo>
                    <a:pt x="1451770" y="3404744"/>
                    <a:pt x="1488194" y="3397513"/>
                    <a:pt x="1524751" y="3394366"/>
                  </a:cubicBezTo>
                  <a:cubicBezTo>
                    <a:pt x="1579789" y="3389746"/>
                    <a:pt x="1635228" y="3386398"/>
                    <a:pt x="1690400" y="3387335"/>
                  </a:cubicBezTo>
                  <a:cubicBezTo>
                    <a:pt x="1715910" y="3387804"/>
                    <a:pt x="1738943" y="3392491"/>
                    <a:pt x="1760837" y="3373543"/>
                  </a:cubicBezTo>
                  <a:cubicBezTo>
                    <a:pt x="1771550" y="3364303"/>
                    <a:pt x="1787820" y="3360955"/>
                    <a:pt x="1802015" y="3356201"/>
                  </a:cubicBezTo>
                  <a:cubicBezTo>
                    <a:pt x="1859798" y="3336650"/>
                    <a:pt x="1917781" y="3317568"/>
                    <a:pt x="1983130" y="3295807"/>
                  </a:cubicBezTo>
                  <a:close/>
                  <a:moveTo>
                    <a:pt x="1726757" y="991728"/>
                  </a:moveTo>
                  <a:cubicBezTo>
                    <a:pt x="1762913" y="998691"/>
                    <a:pt x="1791972" y="996147"/>
                    <a:pt x="1817615" y="982019"/>
                  </a:cubicBezTo>
                  <a:cubicBezTo>
                    <a:pt x="1842590" y="968226"/>
                    <a:pt x="1865690" y="950684"/>
                    <a:pt x="1888187" y="932941"/>
                  </a:cubicBezTo>
                  <a:cubicBezTo>
                    <a:pt x="1915304" y="911582"/>
                    <a:pt x="1939073" y="885335"/>
                    <a:pt x="1967931" y="866855"/>
                  </a:cubicBezTo>
                  <a:cubicBezTo>
                    <a:pt x="1987884" y="854067"/>
                    <a:pt x="1999400" y="839002"/>
                    <a:pt x="2008037" y="818246"/>
                  </a:cubicBezTo>
                  <a:cubicBezTo>
                    <a:pt x="2021295" y="786308"/>
                    <a:pt x="2036427" y="755240"/>
                    <a:pt x="2051090" y="723905"/>
                  </a:cubicBezTo>
                  <a:cubicBezTo>
                    <a:pt x="2057049" y="711250"/>
                    <a:pt x="2066423" y="702680"/>
                    <a:pt x="2081287" y="709242"/>
                  </a:cubicBezTo>
                  <a:cubicBezTo>
                    <a:pt x="2094879" y="715268"/>
                    <a:pt x="2099030" y="726516"/>
                    <a:pt x="2093808" y="740711"/>
                  </a:cubicBezTo>
                  <a:cubicBezTo>
                    <a:pt x="2090594" y="749348"/>
                    <a:pt x="2087648" y="758119"/>
                    <a:pt x="2084032" y="766556"/>
                  </a:cubicBezTo>
                  <a:cubicBezTo>
                    <a:pt x="2070909" y="797288"/>
                    <a:pt x="2056379" y="827485"/>
                    <a:pt x="2044729" y="858754"/>
                  </a:cubicBezTo>
                  <a:cubicBezTo>
                    <a:pt x="2033949" y="887813"/>
                    <a:pt x="2025446" y="917876"/>
                    <a:pt x="2017411" y="947805"/>
                  </a:cubicBezTo>
                  <a:cubicBezTo>
                    <a:pt x="2014264" y="959522"/>
                    <a:pt x="2017746" y="973114"/>
                    <a:pt x="2030736" y="975993"/>
                  </a:cubicBezTo>
                  <a:cubicBezTo>
                    <a:pt x="2039038" y="977801"/>
                    <a:pt x="2052228" y="974051"/>
                    <a:pt x="2057785" y="967892"/>
                  </a:cubicBezTo>
                  <a:cubicBezTo>
                    <a:pt x="2069168" y="955304"/>
                    <a:pt x="2077738" y="939904"/>
                    <a:pt x="2085974" y="924839"/>
                  </a:cubicBezTo>
                  <a:cubicBezTo>
                    <a:pt x="2095749" y="906962"/>
                    <a:pt x="2103985" y="888214"/>
                    <a:pt x="2114296" y="867056"/>
                  </a:cubicBezTo>
                  <a:cubicBezTo>
                    <a:pt x="2134718" y="875091"/>
                    <a:pt x="2153733" y="880314"/>
                    <a:pt x="2170472" y="889553"/>
                  </a:cubicBezTo>
                  <a:cubicBezTo>
                    <a:pt x="2206695" y="909640"/>
                    <a:pt x="2242249" y="931133"/>
                    <a:pt x="2277266" y="953228"/>
                  </a:cubicBezTo>
                  <a:cubicBezTo>
                    <a:pt x="2310075" y="973918"/>
                    <a:pt x="2344624" y="987911"/>
                    <a:pt x="2383726" y="990523"/>
                  </a:cubicBezTo>
                  <a:cubicBezTo>
                    <a:pt x="2400465" y="991661"/>
                    <a:pt x="2410307" y="985702"/>
                    <a:pt x="2412852" y="968762"/>
                  </a:cubicBezTo>
                  <a:cubicBezTo>
                    <a:pt x="2414057" y="960794"/>
                    <a:pt x="2415932" y="952827"/>
                    <a:pt x="2416400" y="944859"/>
                  </a:cubicBezTo>
                  <a:cubicBezTo>
                    <a:pt x="2419949" y="886206"/>
                    <a:pt x="2422225" y="827419"/>
                    <a:pt x="2426912" y="768832"/>
                  </a:cubicBezTo>
                  <a:cubicBezTo>
                    <a:pt x="2429256" y="739707"/>
                    <a:pt x="2428117" y="714196"/>
                    <a:pt x="2398925" y="697792"/>
                  </a:cubicBezTo>
                  <a:cubicBezTo>
                    <a:pt x="2392296" y="694110"/>
                    <a:pt x="2387877" y="686142"/>
                    <a:pt x="2382922" y="679781"/>
                  </a:cubicBezTo>
                  <a:cubicBezTo>
                    <a:pt x="2347637" y="634519"/>
                    <a:pt x="2308535" y="591467"/>
                    <a:pt x="2298023" y="530939"/>
                  </a:cubicBezTo>
                  <a:cubicBezTo>
                    <a:pt x="2139271" y="569773"/>
                    <a:pt x="1983130" y="570309"/>
                    <a:pt x="1826253" y="534956"/>
                  </a:cubicBezTo>
                  <a:cubicBezTo>
                    <a:pt x="1797194" y="608741"/>
                    <a:pt x="1762511" y="677170"/>
                    <a:pt x="1685713" y="719151"/>
                  </a:cubicBezTo>
                  <a:cubicBezTo>
                    <a:pt x="1699305" y="809140"/>
                    <a:pt x="1712964" y="899731"/>
                    <a:pt x="1726824" y="991661"/>
                  </a:cubicBezTo>
                  <a:close/>
                  <a:moveTo>
                    <a:pt x="3803454" y="2004098"/>
                  </a:moveTo>
                  <a:cubicBezTo>
                    <a:pt x="3805262" y="2002625"/>
                    <a:pt x="3807337" y="2001420"/>
                    <a:pt x="3808677" y="1999679"/>
                  </a:cubicBezTo>
                  <a:cubicBezTo>
                    <a:pt x="3810819" y="1997001"/>
                    <a:pt x="3812627" y="1993987"/>
                    <a:pt x="3814234" y="1990975"/>
                  </a:cubicBezTo>
                  <a:cubicBezTo>
                    <a:pt x="3866928" y="1891478"/>
                    <a:pt x="3943391" y="1815149"/>
                    <a:pt x="4040410" y="1758705"/>
                  </a:cubicBezTo>
                  <a:cubicBezTo>
                    <a:pt x="4052328" y="1751742"/>
                    <a:pt x="4063577" y="1743573"/>
                    <a:pt x="4075361" y="1736342"/>
                  </a:cubicBezTo>
                  <a:cubicBezTo>
                    <a:pt x="4081990" y="1732258"/>
                    <a:pt x="4089154" y="1729044"/>
                    <a:pt x="4096050" y="1725495"/>
                  </a:cubicBezTo>
                  <a:cubicBezTo>
                    <a:pt x="4093707" y="1722884"/>
                    <a:pt x="4091364" y="1720273"/>
                    <a:pt x="4089087" y="1717594"/>
                  </a:cubicBezTo>
                  <a:cubicBezTo>
                    <a:pt x="4063443" y="1716255"/>
                    <a:pt x="4039674" y="1724022"/>
                    <a:pt x="4016507" y="1734333"/>
                  </a:cubicBezTo>
                  <a:cubicBezTo>
                    <a:pt x="3967429" y="1756161"/>
                    <a:pt x="3925447" y="1788233"/>
                    <a:pt x="3886211" y="1824322"/>
                  </a:cubicBezTo>
                  <a:cubicBezTo>
                    <a:pt x="3877775" y="1832089"/>
                    <a:pt x="3869540" y="1842199"/>
                    <a:pt x="3859429" y="1845346"/>
                  </a:cubicBezTo>
                  <a:cubicBezTo>
                    <a:pt x="3850122" y="1848225"/>
                    <a:pt x="3834655" y="1846685"/>
                    <a:pt x="3828830" y="1840592"/>
                  </a:cubicBezTo>
                  <a:cubicBezTo>
                    <a:pt x="3822938" y="1834432"/>
                    <a:pt x="3822938" y="1819434"/>
                    <a:pt x="3825416" y="1809592"/>
                  </a:cubicBezTo>
                  <a:cubicBezTo>
                    <a:pt x="3827358" y="1801758"/>
                    <a:pt x="3836463" y="1795263"/>
                    <a:pt x="3843159" y="1789036"/>
                  </a:cubicBezTo>
                  <a:cubicBezTo>
                    <a:pt x="3911520" y="1725562"/>
                    <a:pt x="3980150" y="1662289"/>
                    <a:pt x="4048579" y="1598815"/>
                  </a:cubicBezTo>
                  <a:cubicBezTo>
                    <a:pt x="4059158" y="1589040"/>
                    <a:pt x="4069134" y="1578661"/>
                    <a:pt x="4082257" y="1565739"/>
                  </a:cubicBezTo>
                  <a:cubicBezTo>
                    <a:pt x="4056212" y="1559512"/>
                    <a:pt x="4038268" y="1567547"/>
                    <a:pt x="4020859" y="1575514"/>
                  </a:cubicBezTo>
                  <a:cubicBezTo>
                    <a:pt x="3976200" y="1595802"/>
                    <a:pt x="3937432" y="1624526"/>
                    <a:pt x="3905026" y="1661352"/>
                  </a:cubicBezTo>
                  <a:cubicBezTo>
                    <a:pt x="3877641" y="1692553"/>
                    <a:pt x="3851260" y="1724558"/>
                    <a:pt x="3824344" y="1756161"/>
                  </a:cubicBezTo>
                  <a:cubicBezTo>
                    <a:pt x="3819122" y="1762321"/>
                    <a:pt x="3814234" y="1768882"/>
                    <a:pt x="3808141" y="1774038"/>
                  </a:cubicBezTo>
                  <a:cubicBezTo>
                    <a:pt x="3794683" y="1785488"/>
                    <a:pt x="3781493" y="1785956"/>
                    <a:pt x="3770847" y="1775846"/>
                  </a:cubicBezTo>
                  <a:cubicBezTo>
                    <a:pt x="3760268" y="1765803"/>
                    <a:pt x="3758594" y="1754018"/>
                    <a:pt x="3766294" y="1741431"/>
                  </a:cubicBezTo>
                  <a:cubicBezTo>
                    <a:pt x="3770512" y="1734534"/>
                    <a:pt x="3774663" y="1727571"/>
                    <a:pt x="3779819" y="1721411"/>
                  </a:cubicBezTo>
                  <a:cubicBezTo>
                    <a:pt x="3807271" y="1688803"/>
                    <a:pt x="3834923" y="1656464"/>
                    <a:pt x="3862643" y="1624124"/>
                  </a:cubicBezTo>
                  <a:cubicBezTo>
                    <a:pt x="3896322" y="1584754"/>
                    <a:pt x="3930670" y="1545920"/>
                    <a:pt x="3963545" y="1505881"/>
                  </a:cubicBezTo>
                  <a:cubicBezTo>
                    <a:pt x="3972182" y="1495369"/>
                    <a:pt x="3976535" y="1481375"/>
                    <a:pt x="3984435" y="1465774"/>
                  </a:cubicBezTo>
                  <a:cubicBezTo>
                    <a:pt x="3947744" y="1462962"/>
                    <a:pt x="3922167" y="1476018"/>
                    <a:pt x="3897594" y="1490949"/>
                  </a:cubicBezTo>
                  <a:cubicBezTo>
                    <a:pt x="3847712" y="1521280"/>
                    <a:pt x="3807070" y="1562123"/>
                    <a:pt x="3770378" y="1606850"/>
                  </a:cubicBezTo>
                  <a:cubicBezTo>
                    <a:pt x="3748484" y="1633498"/>
                    <a:pt x="3728866" y="1662088"/>
                    <a:pt x="3707774" y="1689406"/>
                  </a:cubicBezTo>
                  <a:cubicBezTo>
                    <a:pt x="3692642" y="1709091"/>
                    <a:pt x="3672824" y="1707082"/>
                    <a:pt x="3661709" y="1684920"/>
                  </a:cubicBezTo>
                  <a:cubicBezTo>
                    <a:pt x="3658629" y="1678827"/>
                    <a:pt x="3658629" y="1670993"/>
                    <a:pt x="3654947" y="1665503"/>
                  </a:cubicBezTo>
                  <a:cubicBezTo>
                    <a:pt x="3641087" y="1644613"/>
                    <a:pt x="3629168" y="1621245"/>
                    <a:pt x="3611157" y="1604573"/>
                  </a:cubicBezTo>
                  <a:cubicBezTo>
                    <a:pt x="3571185" y="1567346"/>
                    <a:pt x="3506171" y="1586361"/>
                    <a:pt x="3485615" y="1639189"/>
                  </a:cubicBezTo>
                  <a:cubicBezTo>
                    <a:pt x="3498337" y="1639189"/>
                    <a:pt x="3510858" y="1638855"/>
                    <a:pt x="3523379" y="1639256"/>
                  </a:cubicBezTo>
                  <a:cubicBezTo>
                    <a:pt x="3550429" y="1640127"/>
                    <a:pt x="3572189" y="1651509"/>
                    <a:pt x="3588459" y="1673069"/>
                  </a:cubicBezTo>
                  <a:cubicBezTo>
                    <a:pt x="3627762" y="1725094"/>
                    <a:pt x="3608479" y="1810663"/>
                    <a:pt x="3550763" y="1841061"/>
                  </a:cubicBezTo>
                  <a:cubicBezTo>
                    <a:pt x="3507108" y="1864027"/>
                    <a:pt x="3459838" y="1844275"/>
                    <a:pt x="3447786" y="1796000"/>
                  </a:cubicBezTo>
                  <a:cubicBezTo>
                    <a:pt x="3443701" y="1779796"/>
                    <a:pt x="3446045" y="1761919"/>
                    <a:pt x="3445643" y="1744778"/>
                  </a:cubicBezTo>
                  <a:cubicBezTo>
                    <a:pt x="3445442" y="1734534"/>
                    <a:pt x="3447451" y="1723219"/>
                    <a:pt x="3432185" y="1721880"/>
                  </a:cubicBezTo>
                  <a:cubicBezTo>
                    <a:pt x="3397033" y="1780399"/>
                    <a:pt x="3399444" y="1862487"/>
                    <a:pt x="3437608" y="1914310"/>
                  </a:cubicBezTo>
                  <a:cubicBezTo>
                    <a:pt x="3450999" y="1932522"/>
                    <a:pt x="3465730" y="1947386"/>
                    <a:pt x="3491709" y="1944507"/>
                  </a:cubicBezTo>
                  <a:cubicBezTo>
                    <a:pt x="3502823" y="1943302"/>
                    <a:pt x="3514473" y="1947052"/>
                    <a:pt x="3525923" y="1948659"/>
                  </a:cubicBezTo>
                  <a:cubicBezTo>
                    <a:pt x="3550630" y="1952073"/>
                    <a:pt x="3575403" y="1955488"/>
                    <a:pt x="3601650" y="1959037"/>
                  </a:cubicBezTo>
                  <a:cubicBezTo>
                    <a:pt x="3613434" y="1907548"/>
                    <a:pt x="3637605" y="1866236"/>
                    <a:pt x="3673292" y="1831888"/>
                  </a:cubicBezTo>
                  <a:cubicBezTo>
                    <a:pt x="3680657" y="1824790"/>
                    <a:pt x="3688625" y="1817693"/>
                    <a:pt x="3697597" y="1812872"/>
                  </a:cubicBezTo>
                  <a:cubicBezTo>
                    <a:pt x="3708578" y="1806980"/>
                    <a:pt x="3722036" y="1807181"/>
                    <a:pt x="3728062" y="1818965"/>
                  </a:cubicBezTo>
                  <a:cubicBezTo>
                    <a:pt x="3732012" y="1826665"/>
                    <a:pt x="3731745" y="1839387"/>
                    <a:pt x="3728062" y="1847355"/>
                  </a:cubicBezTo>
                  <a:cubicBezTo>
                    <a:pt x="3723375" y="1857264"/>
                    <a:pt x="3713265" y="1864629"/>
                    <a:pt x="3705230" y="1872865"/>
                  </a:cubicBezTo>
                  <a:cubicBezTo>
                    <a:pt x="3679118" y="1899647"/>
                    <a:pt x="3657959" y="1929041"/>
                    <a:pt x="3652001" y="1969415"/>
                  </a:cubicBezTo>
                  <a:cubicBezTo>
                    <a:pt x="3703154" y="1981065"/>
                    <a:pt x="3753371" y="1992448"/>
                    <a:pt x="3803655" y="2003897"/>
                  </a:cubicBezTo>
                  <a:close/>
                  <a:moveTo>
                    <a:pt x="68398" y="1690611"/>
                  </a:moveTo>
                  <a:cubicBezTo>
                    <a:pt x="126382" y="1733530"/>
                    <a:pt x="182089" y="1771427"/>
                    <a:pt x="233913" y="1814011"/>
                  </a:cubicBezTo>
                  <a:cubicBezTo>
                    <a:pt x="287745" y="1858335"/>
                    <a:pt x="324772" y="1917256"/>
                    <a:pt x="356977" y="1977048"/>
                  </a:cubicBezTo>
                  <a:cubicBezTo>
                    <a:pt x="410475" y="1964862"/>
                    <a:pt x="460692" y="1953412"/>
                    <a:pt x="511310" y="1941896"/>
                  </a:cubicBezTo>
                  <a:cubicBezTo>
                    <a:pt x="506155" y="1906075"/>
                    <a:pt x="489148" y="1879225"/>
                    <a:pt x="467119" y="1854988"/>
                  </a:cubicBezTo>
                  <a:cubicBezTo>
                    <a:pt x="458616" y="1845614"/>
                    <a:pt x="449108" y="1837110"/>
                    <a:pt x="440538" y="1827804"/>
                  </a:cubicBezTo>
                  <a:cubicBezTo>
                    <a:pt x="430428" y="1816823"/>
                    <a:pt x="424736" y="1804436"/>
                    <a:pt x="435048" y="1790643"/>
                  </a:cubicBezTo>
                  <a:cubicBezTo>
                    <a:pt x="443685" y="1778993"/>
                    <a:pt x="459085" y="1779395"/>
                    <a:pt x="475288" y="1790777"/>
                  </a:cubicBezTo>
                  <a:cubicBezTo>
                    <a:pt x="478100" y="1792786"/>
                    <a:pt x="480711" y="1795129"/>
                    <a:pt x="483189" y="1797473"/>
                  </a:cubicBezTo>
                  <a:cubicBezTo>
                    <a:pt x="515327" y="1828138"/>
                    <a:pt x="541172" y="1863022"/>
                    <a:pt x="554564" y="1906008"/>
                  </a:cubicBezTo>
                  <a:cubicBezTo>
                    <a:pt x="557175" y="1914377"/>
                    <a:pt x="560790" y="1922479"/>
                    <a:pt x="564205" y="1931317"/>
                  </a:cubicBezTo>
                  <a:cubicBezTo>
                    <a:pt x="601700" y="1926161"/>
                    <a:pt x="636919" y="1918595"/>
                    <a:pt x="672272" y="1917390"/>
                  </a:cubicBezTo>
                  <a:cubicBezTo>
                    <a:pt x="697849" y="1916520"/>
                    <a:pt x="712981" y="1904669"/>
                    <a:pt x="725970" y="1886189"/>
                  </a:cubicBezTo>
                  <a:cubicBezTo>
                    <a:pt x="769357" y="1824523"/>
                    <a:pt x="761858" y="1760781"/>
                    <a:pt x="733134" y="1696370"/>
                  </a:cubicBezTo>
                  <a:cubicBezTo>
                    <a:pt x="732599" y="1695097"/>
                    <a:pt x="729184" y="1695164"/>
                    <a:pt x="722823" y="1693423"/>
                  </a:cubicBezTo>
                  <a:cubicBezTo>
                    <a:pt x="721082" y="1701726"/>
                    <a:pt x="718337" y="1709761"/>
                    <a:pt x="718002" y="1717929"/>
                  </a:cubicBezTo>
                  <a:cubicBezTo>
                    <a:pt x="717534" y="1729379"/>
                    <a:pt x="720413" y="1741029"/>
                    <a:pt x="719274" y="1752344"/>
                  </a:cubicBezTo>
                  <a:cubicBezTo>
                    <a:pt x="716261" y="1781671"/>
                    <a:pt x="703138" y="1805440"/>
                    <a:pt x="675017" y="1817693"/>
                  </a:cubicBezTo>
                  <a:cubicBezTo>
                    <a:pt x="646494" y="1830080"/>
                    <a:pt x="620582" y="1821911"/>
                    <a:pt x="597616" y="1803566"/>
                  </a:cubicBezTo>
                  <a:cubicBezTo>
                    <a:pt x="572106" y="1783144"/>
                    <a:pt x="558112" y="1755893"/>
                    <a:pt x="555099" y="1723353"/>
                  </a:cubicBezTo>
                  <a:cubicBezTo>
                    <a:pt x="548471" y="1652179"/>
                    <a:pt x="596880" y="1602230"/>
                    <a:pt x="661425" y="1612005"/>
                  </a:cubicBezTo>
                  <a:cubicBezTo>
                    <a:pt x="667049" y="1612876"/>
                    <a:pt x="673142" y="1610867"/>
                    <a:pt x="687872" y="1609193"/>
                  </a:cubicBezTo>
                  <a:cubicBezTo>
                    <a:pt x="668522" y="1592990"/>
                    <a:pt x="656671" y="1580670"/>
                    <a:pt x="642610" y="1571765"/>
                  </a:cubicBezTo>
                  <a:cubicBezTo>
                    <a:pt x="605450" y="1548063"/>
                    <a:pt x="577864" y="1551410"/>
                    <a:pt x="545926" y="1581407"/>
                  </a:cubicBezTo>
                  <a:cubicBezTo>
                    <a:pt x="527112" y="1599083"/>
                    <a:pt x="513988" y="1620174"/>
                    <a:pt x="505820" y="1645015"/>
                  </a:cubicBezTo>
                  <a:cubicBezTo>
                    <a:pt x="502472" y="1655192"/>
                    <a:pt x="495977" y="1667378"/>
                    <a:pt x="487273" y="1672131"/>
                  </a:cubicBezTo>
                  <a:cubicBezTo>
                    <a:pt x="470802" y="1681237"/>
                    <a:pt x="460558" y="1669186"/>
                    <a:pt x="451318" y="1655527"/>
                  </a:cubicBezTo>
                  <a:cubicBezTo>
                    <a:pt x="412216" y="1598212"/>
                    <a:pt x="368159" y="1544983"/>
                    <a:pt x="315331" y="1499587"/>
                  </a:cubicBezTo>
                  <a:cubicBezTo>
                    <a:pt x="287209" y="1475416"/>
                    <a:pt x="257414" y="1453521"/>
                    <a:pt x="221325" y="1442741"/>
                  </a:cubicBezTo>
                  <a:cubicBezTo>
                    <a:pt x="209206" y="1439126"/>
                    <a:pt x="195949" y="1438992"/>
                    <a:pt x="183294" y="1437251"/>
                  </a:cubicBezTo>
                  <a:cubicBezTo>
                    <a:pt x="181888" y="1439661"/>
                    <a:pt x="180549" y="1442005"/>
                    <a:pt x="179143" y="1444415"/>
                  </a:cubicBezTo>
                  <a:cubicBezTo>
                    <a:pt x="189387" y="1460618"/>
                    <a:pt x="198024" y="1478228"/>
                    <a:pt x="210210" y="1492824"/>
                  </a:cubicBezTo>
                  <a:cubicBezTo>
                    <a:pt x="240474" y="1529047"/>
                    <a:pt x="272680" y="1563730"/>
                    <a:pt x="303547" y="1599418"/>
                  </a:cubicBezTo>
                  <a:cubicBezTo>
                    <a:pt x="331400" y="1631623"/>
                    <a:pt x="358785" y="1664298"/>
                    <a:pt x="385902" y="1697106"/>
                  </a:cubicBezTo>
                  <a:cubicBezTo>
                    <a:pt x="391660" y="1704136"/>
                    <a:pt x="398624" y="1712439"/>
                    <a:pt x="399427" y="1720674"/>
                  </a:cubicBezTo>
                  <a:cubicBezTo>
                    <a:pt x="400365" y="1729647"/>
                    <a:pt x="397485" y="1742502"/>
                    <a:pt x="391259" y="1747791"/>
                  </a:cubicBezTo>
                  <a:cubicBezTo>
                    <a:pt x="385166" y="1752947"/>
                    <a:pt x="371574" y="1753884"/>
                    <a:pt x="363472" y="1750871"/>
                  </a:cubicBezTo>
                  <a:cubicBezTo>
                    <a:pt x="354567" y="1747591"/>
                    <a:pt x="347470" y="1738217"/>
                    <a:pt x="340774" y="1730450"/>
                  </a:cubicBezTo>
                  <a:cubicBezTo>
                    <a:pt x="313657" y="1699048"/>
                    <a:pt x="287276" y="1666976"/>
                    <a:pt x="260092" y="1635641"/>
                  </a:cubicBezTo>
                  <a:cubicBezTo>
                    <a:pt x="227150" y="1597677"/>
                    <a:pt x="187512" y="1568216"/>
                    <a:pt x="141849" y="1547460"/>
                  </a:cubicBezTo>
                  <a:cubicBezTo>
                    <a:pt x="124574" y="1539626"/>
                    <a:pt x="106764" y="1531859"/>
                    <a:pt x="80919" y="1538019"/>
                  </a:cubicBezTo>
                  <a:cubicBezTo>
                    <a:pt x="95381" y="1552013"/>
                    <a:pt x="106362" y="1563128"/>
                    <a:pt x="117812" y="1573774"/>
                  </a:cubicBezTo>
                  <a:cubicBezTo>
                    <a:pt x="186240" y="1637248"/>
                    <a:pt x="254736" y="1700588"/>
                    <a:pt x="323165" y="1764062"/>
                  </a:cubicBezTo>
                  <a:cubicBezTo>
                    <a:pt x="327383" y="1767945"/>
                    <a:pt x="331601" y="1772029"/>
                    <a:pt x="334949" y="1776649"/>
                  </a:cubicBezTo>
                  <a:cubicBezTo>
                    <a:pt x="344724" y="1790107"/>
                    <a:pt x="344858" y="1805240"/>
                    <a:pt x="334949" y="1814212"/>
                  </a:cubicBezTo>
                  <a:cubicBezTo>
                    <a:pt x="322763" y="1825192"/>
                    <a:pt x="309506" y="1823719"/>
                    <a:pt x="297253" y="1814412"/>
                  </a:cubicBezTo>
                  <a:cubicBezTo>
                    <a:pt x="289017" y="1808185"/>
                    <a:pt x="281652" y="1800753"/>
                    <a:pt x="274019" y="1793790"/>
                  </a:cubicBezTo>
                  <a:cubicBezTo>
                    <a:pt x="235520" y="1758571"/>
                    <a:pt x="194275" y="1727437"/>
                    <a:pt x="146201" y="1706279"/>
                  </a:cubicBezTo>
                  <a:cubicBezTo>
                    <a:pt x="123235" y="1696169"/>
                    <a:pt x="99800" y="1687866"/>
                    <a:pt x="68532" y="1690410"/>
                  </a:cubicBezTo>
                  <a:close/>
                  <a:moveTo>
                    <a:pt x="2084099" y="1486263"/>
                  </a:moveTo>
                  <a:cubicBezTo>
                    <a:pt x="2086577" y="1484321"/>
                    <a:pt x="2089723" y="1482714"/>
                    <a:pt x="2091866" y="1480170"/>
                  </a:cubicBezTo>
                  <a:cubicBezTo>
                    <a:pt x="2140342" y="1422119"/>
                    <a:pt x="2197455" y="1374246"/>
                    <a:pt x="2263407" y="1337420"/>
                  </a:cubicBezTo>
                  <a:cubicBezTo>
                    <a:pt x="2282422" y="1326774"/>
                    <a:pt x="2285167" y="1313383"/>
                    <a:pt x="2278672" y="1291689"/>
                  </a:cubicBezTo>
                  <a:cubicBezTo>
                    <a:pt x="2216538" y="1323426"/>
                    <a:pt x="2151457" y="1342308"/>
                    <a:pt x="2082827" y="1340768"/>
                  </a:cubicBezTo>
                  <a:cubicBezTo>
                    <a:pt x="2014130" y="1339228"/>
                    <a:pt x="1948179" y="1321284"/>
                    <a:pt x="1885910" y="1290551"/>
                  </a:cubicBezTo>
                  <a:cubicBezTo>
                    <a:pt x="1877340" y="1320882"/>
                    <a:pt x="1886781" y="1337621"/>
                    <a:pt x="1908274" y="1353155"/>
                  </a:cubicBezTo>
                  <a:cubicBezTo>
                    <a:pt x="1966927" y="1395605"/>
                    <a:pt x="2023906" y="1440331"/>
                    <a:pt x="2084166" y="1486129"/>
                  </a:cubicBezTo>
                  <a:close/>
                  <a:moveTo>
                    <a:pt x="1376043" y="2532177"/>
                  </a:moveTo>
                  <a:cubicBezTo>
                    <a:pt x="1296901" y="2609645"/>
                    <a:pt x="1220505" y="2688184"/>
                    <a:pt x="1106948" y="2729630"/>
                  </a:cubicBezTo>
                  <a:cubicBezTo>
                    <a:pt x="1188433" y="2751056"/>
                    <a:pt x="1260477" y="2769937"/>
                    <a:pt x="1335869" y="2789756"/>
                  </a:cubicBezTo>
                  <a:cubicBezTo>
                    <a:pt x="1355287" y="2703986"/>
                    <a:pt x="1378051" y="2620760"/>
                    <a:pt x="1376043" y="2532177"/>
                  </a:cubicBezTo>
                  <a:close/>
                  <a:moveTo>
                    <a:pt x="2561225" y="694244"/>
                  </a:moveTo>
                  <a:cubicBezTo>
                    <a:pt x="2548906" y="698060"/>
                    <a:pt x="2537992" y="698797"/>
                    <a:pt x="2530493" y="704220"/>
                  </a:cubicBezTo>
                  <a:cubicBezTo>
                    <a:pt x="2503643" y="723838"/>
                    <a:pt x="2484025" y="748612"/>
                    <a:pt x="2481950" y="783897"/>
                  </a:cubicBezTo>
                  <a:cubicBezTo>
                    <a:pt x="2479071" y="832172"/>
                    <a:pt x="2475857" y="880447"/>
                    <a:pt x="2472576" y="928722"/>
                  </a:cubicBezTo>
                  <a:cubicBezTo>
                    <a:pt x="2471438" y="945394"/>
                    <a:pt x="2469764" y="962066"/>
                    <a:pt x="2468023" y="982019"/>
                  </a:cubicBezTo>
                  <a:cubicBezTo>
                    <a:pt x="2501970" y="970302"/>
                    <a:pt x="2522391" y="949144"/>
                    <a:pt x="2535849" y="921692"/>
                  </a:cubicBezTo>
                  <a:cubicBezTo>
                    <a:pt x="2565912" y="860294"/>
                    <a:pt x="2576960" y="795079"/>
                    <a:pt x="2570197" y="727052"/>
                  </a:cubicBezTo>
                  <a:cubicBezTo>
                    <a:pt x="2569193" y="717209"/>
                    <a:pt x="2564975" y="707702"/>
                    <a:pt x="2561159" y="694311"/>
                  </a:cubicBezTo>
                  <a:close/>
                  <a:moveTo>
                    <a:pt x="1666831" y="962803"/>
                  </a:moveTo>
                  <a:cubicBezTo>
                    <a:pt x="1658864" y="913055"/>
                    <a:pt x="1652503" y="864110"/>
                    <a:pt x="1642660" y="815902"/>
                  </a:cubicBezTo>
                  <a:cubicBezTo>
                    <a:pt x="1638911" y="797288"/>
                    <a:pt x="1629001" y="779277"/>
                    <a:pt x="1618757" y="762940"/>
                  </a:cubicBezTo>
                  <a:cubicBezTo>
                    <a:pt x="1612463" y="752897"/>
                    <a:pt x="1601349" y="744527"/>
                    <a:pt x="1590502" y="739037"/>
                  </a:cubicBezTo>
                  <a:cubicBezTo>
                    <a:pt x="1561845" y="724575"/>
                    <a:pt x="1545976" y="733547"/>
                    <a:pt x="1545642" y="766020"/>
                  </a:cubicBezTo>
                  <a:cubicBezTo>
                    <a:pt x="1544972" y="831637"/>
                    <a:pt x="1562113" y="893504"/>
                    <a:pt x="1594385" y="950349"/>
                  </a:cubicBezTo>
                  <a:cubicBezTo>
                    <a:pt x="1612195" y="981818"/>
                    <a:pt x="1628198" y="983626"/>
                    <a:pt x="1666831" y="962736"/>
                  </a:cubicBezTo>
                  <a:close/>
                  <a:moveTo>
                    <a:pt x="2837016" y="2591433"/>
                  </a:moveTo>
                  <a:cubicBezTo>
                    <a:pt x="2834672" y="2592170"/>
                    <a:pt x="2832262" y="2592906"/>
                    <a:pt x="2829919" y="2593643"/>
                  </a:cubicBezTo>
                  <a:cubicBezTo>
                    <a:pt x="2839895" y="2644596"/>
                    <a:pt x="2849938" y="2695482"/>
                    <a:pt x="2859848" y="2746168"/>
                  </a:cubicBezTo>
                  <a:cubicBezTo>
                    <a:pt x="2909797" y="2739874"/>
                    <a:pt x="2955795" y="2734116"/>
                    <a:pt x="3001794" y="2728291"/>
                  </a:cubicBezTo>
                  <a:cubicBezTo>
                    <a:pt x="2938253" y="2690929"/>
                    <a:pt x="2882948" y="2646940"/>
                    <a:pt x="2837016" y="2591433"/>
                  </a:cubicBezTo>
                  <a:close/>
                  <a:moveTo>
                    <a:pt x="2068699" y="1064375"/>
                  </a:moveTo>
                  <a:cubicBezTo>
                    <a:pt x="2102043" y="1064509"/>
                    <a:pt x="2129160" y="1058215"/>
                    <a:pt x="2154068" y="1041945"/>
                  </a:cubicBezTo>
                  <a:cubicBezTo>
                    <a:pt x="2165651" y="1034379"/>
                    <a:pt x="2187010" y="1027884"/>
                    <a:pt x="2177301" y="1010007"/>
                  </a:cubicBezTo>
                  <a:cubicBezTo>
                    <a:pt x="2166923" y="990991"/>
                    <a:pt x="2151858" y="1006726"/>
                    <a:pt x="2139605" y="1013756"/>
                  </a:cubicBezTo>
                  <a:cubicBezTo>
                    <a:pt x="2088853" y="1042949"/>
                    <a:pt x="2039038" y="1040672"/>
                    <a:pt x="1990093" y="1009270"/>
                  </a:cubicBezTo>
                  <a:cubicBezTo>
                    <a:pt x="1983398" y="1004985"/>
                    <a:pt x="1977238" y="999160"/>
                    <a:pt x="1969940" y="996549"/>
                  </a:cubicBezTo>
                  <a:cubicBezTo>
                    <a:pt x="1965788" y="995076"/>
                    <a:pt x="1958758" y="997419"/>
                    <a:pt x="1955009" y="1000432"/>
                  </a:cubicBezTo>
                  <a:cubicBezTo>
                    <a:pt x="1952665" y="1002374"/>
                    <a:pt x="1952129" y="1009873"/>
                    <a:pt x="1954004" y="1012953"/>
                  </a:cubicBezTo>
                  <a:cubicBezTo>
                    <a:pt x="1958022" y="1019581"/>
                    <a:pt x="1963378" y="1025942"/>
                    <a:pt x="1969538" y="1030696"/>
                  </a:cubicBezTo>
                  <a:cubicBezTo>
                    <a:pt x="1998664" y="1053327"/>
                    <a:pt x="2032008" y="1064040"/>
                    <a:pt x="2068766" y="1064241"/>
                  </a:cubicBezTo>
                  <a:close/>
                  <a:moveTo>
                    <a:pt x="1862275" y="3957530"/>
                  </a:moveTo>
                  <a:cubicBezTo>
                    <a:pt x="1828529" y="4032052"/>
                    <a:pt x="1842389" y="4121638"/>
                    <a:pt x="1889660" y="4146278"/>
                  </a:cubicBezTo>
                  <a:cubicBezTo>
                    <a:pt x="1911420" y="4080193"/>
                    <a:pt x="1881023" y="4023080"/>
                    <a:pt x="1862275" y="3957530"/>
                  </a:cubicBezTo>
                  <a:close/>
                  <a:moveTo>
                    <a:pt x="1996990" y="4074234"/>
                  </a:moveTo>
                  <a:cubicBezTo>
                    <a:pt x="2009377" y="4032520"/>
                    <a:pt x="1973957" y="3967707"/>
                    <a:pt x="1922870" y="3939385"/>
                  </a:cubicBezTo>
                  <a:cubicBezTo>
                    <a:pt x="1938872" y="3991209"/>
                    <a:pt x="1932311" y="4051067"/>
                    <a:pt x="1996990" y="4074234"/>
                  </a:cubicBezTo>
                  <a:close/>
                  <a:moveTo>
                    <a:pt x="665308" y="1671060"/>
                  </a:moveTo>
                  <a:cubicBezTo>
                    <a:pt x="634040" y="1663628"/>
                    <a:pt x="620247" y="1666976"/>
                    <a:pt x="613083" y="1687799"/>
                  </a:cubicBezTo>
                  <a:cubicBezTo>
                    <a:pt x="604847" y="1711836"/>
                    <a:pt x="606856" y="1735739"/>
                    <a:pt x="625269" y="1754755"/>
                  </a:cubicBezTo>
                  <a:cubicBezTo>
                    <a:pt x="631563" y="1761316"/>
                    <a:pt x="643146" y="1767610"/>
                    <a:pt x="651247" y="1766472"/>
                  </a:cubicBezTo>
                  <a:cubicBezTo>
                    <a:pt x="664706" y="1764664"/>
                    <a:pt x="665442" y="1750938"/>
                    <a:pt x="665375" y="1739087"/>
                  </a:cubicBezTo>
                  <a:cubicBezTo>
                    <a:pt x="665241" y="1716590"/>
                    <a:pt x="665375" y="1694093"/>
                    <a:pt x="665375" y="1671060"/>
                  </a:cubicBezTo>
                  <a:close/>
                  <a:moveTo>
                    <a:pt x="3497935" y="1698311"/>
                  </a:moveTo>
                  <a:cubicBezTo>
                    <a:pt x="3497935" y="1721210"/>
                    <a:pt x="3497935" y="1743707"/>
                    <a:pt x="3497935" y="1766204"/>
                  </a:cubicBezTo>
                  <a:cubicBezTo>
                    <a:pt x="3497935" y="1770757"/>
                    <a:pt x="3497801" y="1775444"/>
                    <a:pt x="3498940" y="1779796"/>
                  </a:cubicBezTo>
                  <a:cubicBezTo>
                    <a:pt x="3502756" y="1794660"/>
                    <a:pt x="3514139" y="1799347"/>
                    <a:pt x="3527530" y="1791848"/>
                  </a:cubicBezTo>
                  <a:cubicBezTo>
                    <a:pt x="3549558" y="1779528"/>
                    <a:pt x="3561142" y="1741632"/>
                    <a:pt x="3550697" y="1715854"/>
                  </a:cubicBezTo>
                  <a:cubicBezTo>
                    <a:pt x="3542394" y="1695499"/>
                    <a:pt x="3529940" y="1691616"/>
                    <a:pt x="3498003" y="1698311"/>
                  </a:cubicBezTo>
                  <a:close/>
                  <a:moveTo>
                    <a:pt x="2028191" y="1515187"/>
                  </a:moveTo>
                  <a:cubicBezTo>
                    <a:pt x="1985340" y="1472671"/>
                    <a:pt x="1939609" y="1434573"/>
                    <a:pt x="1886111" y="1397680"/>
                  </a:cubicBezTo>
                  <a:cubicBezTo>
                    <a:pt x="1899167" y="1458677"/>
                    <a:pt x="1958022" y="1506483"/>
                    <a:pt x="2028191" y="1515187"/>
                  </a:cubicBezTo>
                  <a:close/>
                  <a:moveTo>
                    <a:pt x="2271843" y="1393395"/>
                  </a:moveTo>
                  <a:cubicBezTo>
                    <a:pt x="2229929" y="1411473"/>
                    <a:pt x="2168196" y="1465908"/>
                    <a:pt x="2144895" y="1505278"/>
                  </a:cubicBezTo>
                  <a:cubicBezTo>
                    <a:pt x="2197991" y="1492757"/>
                    <a:pt x="2254568" y="1442875"/>
                    <a:pt x="2271843" y="1393395"/>
                  </a:cubicBezTo>
                  <a:close/>
                  <a:moveTo>
                    <a:pt x="2285100" y="3863993"/>
                  </a:moveTo>
                  <a:cubicBezTo>
                    <a:pt x="2250618" y="3880130"/>
                    <a:pt x="2231402" y="3899145"/>
                    <a:pt x="2221358" y="3926730"/>
                  </a:cubicBezTo>
                  <a:cubicBezTo>
                    <a:pt x="2248475" y="3911331"/>
                    <a:pt x="2271240" y="3894458"/>
                    <a:pt x="2285100" y="3863993"/>
                  </a:cubicBezTo>
                  <a:close/>
                  <a:moveTo>
                    <a:pt x="2310744" y="3948156"/>
                  </a:moveTo>
                  <a:cubicBezTo>
                    <a:pt x="2300031" y="3972863"/>
                    <a:pt x="2290256" y="3997704"/>
                    <a:pt x="2295211" y="4031315"/>
                  </a:cubicBezTo>
                  <a:cubicBezTo>
                    <a:pt x="2311815" y="4001788"/>
                    <a:pt x="2314427" y="3975541"/>
                    <a:pt x="2310744" y="3948156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9956C015-7CE7-083D-5F05-CF8B76A59AB6}"/>
                </a:ext>
              </a:extLst>
            </p:cNvPr>
            <p:cNvSpPr/>
            <p:nvPr/>
          </p:nvSpPr>
          <p:spPr>
            <a:xfrm>
              <a:off x="4413456" y="5805125"/>
              <a:ext cx="3273091" cy="421149"/>
            </a:xfrm>
            <a:custGeom>
              <a:avLst/>
              <a:gdLst>
                <a:gd name="csX0" fmla="*/ 1547361 w 3273091"/>
                <a:gd name="csY0" fmla="*/ 421150 h 421149"/>
                <a:gd name="csX1" fmla="*/ 924137 w 3273091"/>
                <a:gd name="csY1" fmla="*/ 398184 h 421149"/>
                <a:gd name="csX2" fmla="*/ 332852 w 3273091"/>
                <a:gd name="csY2" fmla="*/ 336852 h 421149"/>
                <a:gd name="csX3" fmla="*/ 120468 w 3273091"/>
                <a:gd name="csY3" fmla="*/ 289515 h 421149"/>
                <a:gd name="csX4" fmla="*/ 65364 w 3273091"/>
                <a:gd name="csY4" fmla="*/ 269361 h 421149"/>
                <a:gd name="csX5" fmla="*/ 15 w 3273091"/>
                <a:gd name="csY5" fmla="*/ 210507 h 421149"/>
                <a:gd name="csX6" fmla="*/ 63824 w 3273091"/>
                <a:gd name="csY6" fmla="*/ 150716 h 421149"/>
                <a:gd name="csX7" fmla="*/ 122142 w 3273091"/>
                <a:gd name="csY7" fmla="*/ 129424 h 421149"/>
                <a:gd name="csX8" fmla="*/ 334526 w 3273091"/>
                <a:gd name="csY8" fmla="*/ 82421 h 421149"/>
                <a:gd name="csX9" fmla="*/ 984531 w 3273091"/>
                <a:gd name="csY9" fmla="*/ 17875 h 421149"/>
                <a:gd name="csX10" fmla="*/ 2053144 w 3273091"/>
                <a:gd name="csY10" fmla="*/ 6962 h 421149"/>
                <a:gd name="csX11" fmla="*/ 2746537 w 3273091"/>
                <a:gd name="csY11" fmla="*/ 55170 h 421149"/>
                <a:gd name="csX12" fmla="*/ 3130796 w 3273091"/>
                <a:gd name="csY12" fmla="*/ 123264 h 421149"/>
                <a:gd name="csX13" fmla="*/ 3193131 w 3273091"/>
                <a:gd name="csY13" fmla="*/ 143886 h 421149"/>
                <a:gd name="csX14" fmla="*/ 3218508 w 3273091"/>
                <a:gd name="csY14" fmla="*/ 154800 h 421149"/>
                <a:gd name="csX15" fmla="*/ 3273077 w 3273091"/>
                <a:gd name="csY15" fmla="*/ 210574 h 421149"/>
                <a:gd name="csX16" fmla="*/ 3216767 w 3273091"/>
                <a:gd name="csY16" fmla="*/ 265076 h 421149"/>
                <a:gd name="csX17" fmla="*/ 3132336 w 3273091"/>
                <a:gd name="csY17" fmla="*/ 295273 h 421149"/>
                <a:gd name="csX18" fmla="*/ 2844158 w 3273091"/>
                <a:gd name="csY18" fmla="*/ 350913 h 421149"/>
                <a:gd name="csX19" fmla="*/ 1547294 w 3273091"/>
                <a:gd name="csY19" fmla="*/ 421083 h 421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273091" h="421149">
                  <a:moveTo>
                    <a:pt x="1547361" y="421150"/>
                  </a:moveTo>
                  <a:cubicBezTo>
                    <a:pt x="1398853" y="415860"/>
                    <a:pt x="1161361" y="409901"/>
                    <a:pt x="924137" y="398184"/>
                  </a:cubicBezTo>
                  <a:cubicBezTo>
                    <a:pt x="726082" y="388408"/>
                    <a:pt x="528496" y="370531"/>
                    <a:pt x="332852" y="336852"/>
                  </a:cubicBezTo>
                  <a:cubicBezTo>
                    <a:pt x="261477" y="324599"/>
                    <a:pt x="191106" y="306254"/>
                    <a:pt x="120468" y="289515"/>
                  </a:cubicBezTo>
                  <a:cubicBezTo>
                    <a:pt x="101520" y="285029"/>
                    <a:pt x="82906" y="277864"/>
                    <a:pt x="65364" y="269361"/>
                  </a:cubicBezTo>
                  <a:cubicBezTo>
                    <a:pt x="37912" y="256171"/>
                    <a:pt x="885" y="246931"/>
                    <a:pt x="15" y="210507"/>
                  </a:cubicBezTo>
                  <a:cubicBezTo>
                    <a:pt x="-855" y="173280"/>
                    <a:pt x="36506" y="164040"/>
                    <a:pt x="63824" y="150716"/>
                  </a:cubicBezTo>
                  <a:cubicBezTo>
                    <a:pt x="82370" y="141676"/>
                    <a:pt x="102122" y="134177"/>
                    <a:pt x="122142" y="129424"/>
                  </a:cubicBezTo>
                  <a:cubicBezTo>
                    <a:pt x="192713" y="112751"/>
                    <a:pt x="263084" y="94339"/>
                    <a:pt x="334526" y="82421"/>
                  </a:cubicBezTo>
                  <a:cubicBezTo>
                    <a:pt x="549654" y="46466"/>
                    <a:pt x="766925" y="29994"/>
                    <a:pt x="984531" y="17875"/>
                  </a:cubicBezTo>
                  <a:cubicBezTo>
                    <a:pt x="1340602" y="-1943"/>
                    <a:pt x="1696873" y="-4823"/>
                    <a:pt x="2053144" y="6962"/>
                  </a:cubicBezTo>
                  <a:cubicBezTo>
                    <a:pt x="2284811" y="14662"/>
                    <a:pt x="2516210" y="28120"/>
                    <a:pt x="2746537" y="55170"/>
                  </a:cubicBezTo>
                  <a:cubicBezTo>
                    <a:pt x="2875896" y="70302"/>
                    <a:pt x="3004919" y="88045"/>
                    <a:pt x="3130796" y="123264"/>
                  </a:cubicBezTo>
                  <a:cubicBezTo>
                    <a:pt x="3151820" y="129156"/>
                    <a:pt x="3172442" y="136655"/>
                    <a:pt x="3193131" y="143886"/>
                  </a:cubicBezTo>
                  <a:cubicBezTo>
                    <a:pt x="3201836" y="146899"/>
                    <a:pt x="3210540" y="150314"/>
                    <a:pt x="3218508" y="154800"/>
                  </a:cubicBezTo>
                  <a:cubicBezTo>
                    <a:pt x="3242277" y="168057"/>
                    <a:pt x="3273880" y="177632"/>
                    <a:pt x="3273077" y="210574"/>
                  </a:cubicBezTo>
                  <a:cubicBezTo>
                    <a:pt x="3272340" y="242980"/>
                    <a:pt x="3241474" y="253894"/>
                    <a:pt x="3216767" y="265076"/>
                  </a:cubicBezTo>
                  <a:cubicBezTo>
                    <a:pt x="3189583" y="277396"/>
                    <a:pt x="3161327" y="289113"/>
                    <a:pt x="3132336" y="295273"/>
                  </a:cubicBezTo>
                  <a:cubicBezTo>
                    <a:pt x="3036589" y="315494"/>
                    <a:pt x="2940909" y="337589"/>
                    <a:pt x="2844158" y="350913"/>
                  </a:cubicBezTo>
                  <a:cubicBezTo>
                    <a:pt x="2443496" y="406218"/>
                    <a:pt x="2040021" y="415927"/>
                    <a:pt x="1547294" y="421083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55B23A37-B89D-1DE1-57B2-9FE512A7EC09}"/>
                </a:ext>
              </a:extLst>
            </p:cNvPr>
            <p:cNvSpPr/>
            <p:nvPr/>
          </p:nvSpPr>
          <p:spPr>
            <a:xfrm>
              <a:off x="6995306" y="4186120"/>
              <a:ext cx="880597" cy="753817"/>
            </a:xfrm>
            <a:custGeom>
              <a:avLst/>
              <a:gdLst>
                <a:gd name="csX0" fmla="*/ 639469 w 880597"/>
                <a:gd name="csY0" fmla="*/ 752395 h 753817"/>
                <a:gd name="csX1" fmla="*/ 468732 w 880597"/>
                <a:gd name="csY1" fmla="*/ 674124 h 753817"/>
                <a:gd name="csX2" fmla="*/ 427487 w 880597"/>
                <a:gd name="csY2" fmla="*/ 623037 h 753817"/>
                <a:gd name="csX3" fmla="*/ 323304 w 880597"/>
                <a:gd name="csY3" fmla="*/ 570543 h 753817"/>
                <a:gd name="csX4" fmla="*/ 274962 w 880597"/>
                <a:gd name="csY4" fmla="*/ 572017 h 753817"/>
                <a:gd name="csX5" fmla="*/ 127995 w 880597"/>
                <a:gd name="csY5" fmla="*/ 533919 h 753817"/>
                <a:gd name="csX6" fmla="*/ 13500 w 880597"/>
                <a:gd name="csY6" fmla="*/ 434356 h 753817"/>
                <a:gd name="csX7" fmla="*/ 6269 w 880597"/>
                <a:gd name="csY7" fmla="*/ 380724 h 753817"/>
                <a:gd name="csX8" fmla="*/ 92843 w 880597"/>
                <a:gd name="csY8" fmla="*/ 180928 h 753817"/>
                <a:gd name="csX9" fmla="*/ 157522 w 880597"/>
                <a:gd name="csY9" fmla="*/ 31885 h 753817"/>
                <a:gd name="csX10" fmla="*/ 228964 w 880597"/>
                <a:gd name="csY10" fmla="*/ 20703 h 753817"/>
                <a:gd name="csX11" fmla="*/ 330536 w 880597"/>
                <a:gd name="csY11" fmla="*/ 95895 h 753817"/>
                <a:gd name="csX12" fmla="*/ 401040 w 880597"/>
                <a:gd name="csY12" fmla="*/ 94556 h 753817"/>
                <a:gd name="csX13" fmla="*/ 568630 w 880597"/>
                <a:gd name="csY13" fmla="*/ 119396 h 753817"/>
                <a:gd name="csX14" fmla="*/ 624739 w 880597"/>
                <a:gd name="csY14" fmla="*/ 170684 h 753817"/>
                <a:gd name="csX15" fmla="*/ 654133 w 880597"/>
                <a:gd name="csY15" fmla="*/ 200011 h 753817"/>
                <a:gd name="csX16" fmla="*/ 822995 w 880597"/>
                <a:gd name="csY16" fmla="*/ 252705 h 753817"/>
                <a:gd name="csX17" fmla="*/ 846764 w 880597"/>
                <a:gd name="csY17" fmla="*/ 248554 h 753817"/>
                <a:gd name="csX18" fmla="*/ 880108 w 880597"/>
                <a:gd name="csY18" fmla="*/ 286652 h 753817"/>
                <a:gd name="csX19" fmla="*/ 871270 w 880597"/>
                <a:gd name="csY19" fmla="*/ 312697 h 753817"/>
                <a:gd name="csX20" fmla="*/ 698122 w 880597"/>
                <a:gd name="csY20" fmla="*/ 716038 h 753817"/>
                <a:gd name="csX21" fmla="*/ 639469 w 880597"/>
                <a:gd name="csY21" fmla="*/ 752328 h 753817"/>
                <a:gd name="csX22" fmla="*/ 644156 w 880597"/>
                <a:gd name="csY22" fmla="*/ 700036 h 753817"/>
                <a:gd name="csX23" fmla="*/ 807260 w 880597"/>
                <a:gd name="csY23" fmla="*/ 310220 h 753817"/>
                <a:gd name="csX24" fmla="*/ 790186 w 880597"/>
                <a:gd name="csY24" fmla="*/ 310287 h 753817"/>
                <a:gd name="csX25" fmla="*/ 649513 w 880597"/>
                <a:gd name="csY25" fmla="*/ 266029 h 753817"/>
                <a:gd name="csX26" fmla="*/ 591127 w 880597"/>
                <a:gd name="csY26" fmla="*/ 212197 h 753817"/>
                <a:gd name="csX27" fmla="*/ 537964 w 880597"/>
                <a:gd name="csY27" fmla="*/ 162851 h 753817"/>
                <a:gd name="csX28" fmla="*/ 419319 w 880597"/>
                <a:gd name="csY28" fmla="*/ 144103 h 753817"/>
                <a:gd name="csX29" fmla="*/ 312190 w 880597"/>
                <a:gd name="csY29" fmla="*/ 143567 h 753817"/>
                <a:gd name="csX30" fmla="*/ 228294 w 880597"/>
                <a:gd name="csY30" fmla="*/ 90070 h 753817"/>
                <a:gd name="csX31" fmla="*/ 201244 w 880597"/>
                <a:gd name="csY31" fmla="*/ 64426 h 753817"/>
                <a:gd name="csX32" fmla="*/ 53540 w 880597"/>
                <a:gd name="csY32" fmla="*/ 406502 h 753817"/>
                <a:gd name="csX33" fmla="*/ 170579 w 880597"/>
                <a:gd name="csY33" fmla="*/ 500709 h 753817"/>
                <a:gd name="csX34" fmla="*/ 260500 w 880597"/>
                <a:gd name="csY34" fmla="*/ 518653 h 753817"/>
                <a:gd name="csX35" fmla="*/ 490426 w 880597"/>
                <a:gd name="csY35" fmla="*/ 616810 h 753817"/>
                <a:gd name="csX36" fmla="*/ 644290 w 880597"/>
                <a:gd name="csY36" fmla="*/ 699969 h 753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880597" h="753817">
                  <a:moveTo>
                    <a:pt x="639469" y="752395"/>
                  </a:moveTo>
                  <a:cubicBezTo>
                    <a:pt x="575259" y="743825"/>
                    <a:pt x="513994" y="726149"/>
                    <a:pt x="468732" y="674124"/>
                  </a:cubicBezTo>
                  <a:cubicBezTo>
                    <a:pt x="454337" y="657586"/>
                    <a:pt x="440812" y="640312"/>
                    <a:pt x="427487" y="623037"/>
                  </a:cubicBezTo>
                  <a:cubicBezTo>
                    <a:pt x="401040" y="588823"/>
                    <a:pt x="366357" y="571280"/>
                    <a:pt x="323304" y="570543"/>
                  </a:cubicBezTo>
                  <a:cubicBezTo>
                    <a:pt x="307168" y="570276"/>
                    <a:pt x="290898" y="569874"/>
                    <a:pt x="274962" y="572017"/>
                  </a:cubicBezTo>
                  <a:cubicBezTo>
                    <a:pt x="220661" y="579114"/>
                    <a:pt x="170712" y="566192"/>
                    <a:pt x="127995" y="533919"/>
                  </a:cubicBezTo>
                  <a:cubicBezTo>
                    <a:pt x="87754" y="503521"/>
                    <a:pt x="51063" y="468235"/>
                    <a:pt x="13500" y="434356"/>
                  </a:cubicBezTo>
                  <a:cubicBezTo>
                    <a:pt x="-3305" y="419224"/>
                    <a:pt x="-2837" y="401079"/>
                    <a:pt x="6269" y="380724"/>
                  </a:cubicBezTo>
                  <a:cubicBezTo>
                    <a:pt x="35797" y="314438"/>
                    <a:pt x="64052" y="247549"/>
                    <a:pt x="92843" y="180928"/>
                  </a:cubicBezTo>
                  <a:cubicBezTo>
                    <a:pt x="114336" y="131247"/>
                    <a:pt x="135360" y="81365"/>
                    <a:pt x="157522" y="31885"/>
                  </a:cubicBezTo>
                  <a:cubicBezTo>
                    <a:pt x="174663" y="-6414"/>
                    <a:pt x="200307" y="-10297"/>
                    <a:pt x="228964" y="20703"/>
                  </a:cubicBezTo>
                  <a:cubicBezTo>
                    <a:pt x="258156" y="52240"/>
                    <a:pt x="288220" y="81834"/>
                    <a:pt x="330536" y="95895"/>
                  </a:cubicBezTo>
                  <a:cubicBezTo>
                    <a:pt x="354640" y="103929"/>
                    <a:pt x="377739" y="105603"/>
                    <a:pt x="401040" y="94556"/>
                  </a:cubicBezTo>
                  <a:cubicBezTo>
                    <a:pt x="462438" y="65497"/>
                    <a:pt x="517877" y="79089"/>
                    <a:pt x="568630" y="119396"/>
                  </a:cubicBezTo>
                  <a:cubicBezTo>
                    <a:pt x="588449" y="135131"/>
                    <a:pt x="606259" y="153343"/>
                    <a:pt x="624739" y="170684"/>
                  </a:cubicBezTo>
                  <a:cubicBezTo>
                    <a:pt x="634849" y="180125"/>
                    <a:pt x="644826" y="189766"/>
                    <a:pt x="654133" y="200011"/>
                  </a:cubicBezTo>
                  <a:cubicBezTo>
                    <a:pt x="700198" y="250428"/>
                    <a:pt x="756173" y="268774"/>
                    <a:pt x="822995" y="252705"/>
                  </a:cubicBezTo>
                  <a:cubicBezTo>
                    <a:pt x="830829" y="250830"/>
                    <a:pt x="838796" y="248687"/>
                    <a:pt x="846764" y="248554"/>
                  </a:cubicBezTo>
                  <a:cubicBezTo>
                    <a:pt x="869328" y="248152"/>
                    <a:pt x="883456" y="264087"/>
                    <a:pt x="880108" y="286652"/>
                  </a:cubicBezTo>
                  <a:cubicBezTo>
                    <a:pt x="878769" y="295556"/>
                    <a:pt x="874885" y="304261"/>
                    <a:pt x="871270" y="312697"/>
                  </a:cubicBezTo>
                  <a:cubicBezTo>
                    <a:pt x="813487" y="447144"/>
                    <a:pt x="755102" y="581324"/>
                    <a:pt x="698122" y="716038"/>
                  </a:cubicBezTo>
                  <a:cubicBezTo>
                    <a:pt x="686606" y="743222"/>
                    <a:pt x="671407" y="758890"/>
                    <a:pt x="639469" y="752328"/>
                  </a:cubicBezTo>
                  <a:close/>
                  <a:moveTo>
                    <a:pt x="644156" y="700036"/>
                  </a:moveTo>
                  <a:cubicBezTo>
                    <a:pt x="687008" y="619287"/>
                    <a:pt x="805452" y="336198"/>
                    <a:pt x="807260" y="310220"/>
                  </a:cubicBezTo>
                  <a:cubicBezTo>
                    <a:pt x="801502" y="310220"/>
                    <a:pt x="795744" y="309617"/>
                    <a:pt x="790186" y="310287"/>
                  </a:cubicBezTo>
                  <a:cubicBezTo>
                    <a:pt x="736421" y="317250"/>
                    <a:pt x="690021" y="300511"/>
                    <a:pt x="649513" y="266029"/>
                  </a:cubicBezTo>
                  <a:cubicBezTo>
                    <a:pt x="629359" y="248888"/>
                    <a:pt x="610477" y="230208"/>
                    <a:pt x="591127" y="212197"/>
                  </a:cubicBezTo>
                  <a:cubicBezTo>
                    <a:pt x="573384" y="195726"/>
                    <a:pt x="556377" y="178451"/>
                    <a:pt x="537964" y="162851"/>
                  </a:cubicBezTo>
                  <a:cubicBezTo>
                    <a:pt x="502478" y="132787"/>
                    <a:pt x="463041" y="123481"/>
                    <a:pt x="419319" y="144103"/>
                  </a:cubicBezTo>
                  <a:cubicBezTo>
                    <a:pt x="383498" y="160976"/>
                    <a:pt x="348011" y="157895"/>
                    <a:pt x="312190" y="143567"/>
                  </a:cubicBezTo>
                  <a:cubicBezTo>
                    <a:pt x="280788" y="130980"/>
                    <a:pt x="252465" y="113906"/>
                    <a:pt x="228294" y="90070"/>
                  </a:cubicBezTo>
                  <a:cubicBezTo>
                    <a:pt x="220394" y="82303"/>
                    <a:pt x="212158" y="74737"/>
                    <a:pt x="201244" y="64426"/>
                  </a:cubicBezTo>
                  <a:cubicBezTo>
                    <a:pt x="151161" y="180460"/>
                    <a:pt x="102485" y="293213"/>
                    <a:pt x="53540" y="406502"/>
                  </a:cubicBezTo>
                  <a:cubicBezTo>
                    <a:pt x="89830" y="443997"/>
                    <a:pt x="126187" y="477207"/>
                    <a:pt x="170579" y="500709"/>
                  </a:cubicBezTo>
                  <a:cubicBezTo>
                    <a:pt x="198834" y="515640"/>
                    <a:pt x="228428" y="523139"/>
                    <a:pt x="260500" y="518653"/>
                  </a:cubicBezTo>
                  <a:cubicBezTo>
                    <a:pt x="356782" y="505329"/>
                    <a:pt x="435522" y="531977"/>
                    <a:pt x="490426" y="616810"/>
                  </a:cubicBezTo>
                  <a:cubicBezTo>
                    <a:pt x="525845" y="671580"/>
                    <a:pt x="581218" y="691666"/>
                    <a:pt x="644290" y="69996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5550710B-DD18-A7D3-69A0-09E9877A7AE8}"/>
                </a:ext>
              </a:extLst>
            </p:cNvPr>
            <p:cNvSpPr/>
            <p:nvPr/>
          </p:nvSpPr>
          <p:spPr>
            <a:xfrm>
              <a:off x="4477620" y="1148249"/>
              <a:ext cx="835929" cy="809416"/>
            </a:xfrm>
            <a:custGeom>
              <a:avLst/>
              <a:gdLst>
                <a:gd name="csX0" fmla="*/ 835601 w 835929"/>
                <a:gd name="csY0" fmla="*/ 364144 h 809416"/>
                <a:gd name="csX1" fmla="*/ 789067 w 835929"/>
                <a:gd name="csY1" fmla="*/ 540037 h 809416"/>
                <a:gd name="csX2" fmla="*/ 758335 w 835929"/>
                <a:gd name="csY2" fmla="*/ 601904 h 809416"/>
                <a:gd name="csX3" fmla="*/ 717224 w 835929"/>
                <a:gd name="csY3" fmla="*/ 736351 h 809416"/>
                <a:gd name="csX4" fmla="*/ 706377 w 835929"/>
                <a:gd name="csY4" fmla="*/ 783287 h 809416"/>
                <a:gd name="csX5" fmla="*/ 668681 w 835929"/>
                <a:gd name="csY5" fmla="*/ 807525 h 809416"/>
                <a:gd name="csX6" fmla="*/ 491382 w 835929"/>
                <a:gd name="csY6" fmla="*/ 713318 h 809416"/>
                <a:gd name="csX7" fmla="*/ 425766 w 835929"/>
                <a:gd name="csY7" fmla="*/ 637524 h 809416"/>
                <a:gd name="csX8" fmla="*/ 247998 w 835929"/>
                <a:gd name="csY8" fmla="*/ 566083 h 809416"/>
                <a:gd name="csX9" fmla="*/ 14256 w 835929"/>
                <a:gd name="csY9" fmla="*/ 468662 h 809416"/>
                <a:gd name="csX10" fmla="*/ 4413 w 835929"/>
                <a:gd name="csY10" fmla="*/ 421726 h 809416"/>
                <a:gd name="csX11" fmla="*/ 59920 w 835929"/>
                <a:gd name="csY11" fmla="*/ 226349 h 809416"/>
                <a:gd name="csX12" fmla="*/ 119176 w 835929"/>
                <a:gd name="csY12" fmla="*/ 68870 h 809416"/>
                <a:gd name="csX13" fmla="*/ 163232 w 835929"/>
                <a:gd name="csY13" fmla="*/ 15908 h 809416"/>
                <a:gd name="csX14" fmla="*/ 226171 w 835929"/>
                <a:gd name="csY14" fmla="*/ 21867 h 809416"/>
                <a:gd name="csX15" fmla="*/ 299554 w 835929"/>
                <a:gd name="csY15" fmla="*/ 94179 h 809416"/>
                <a:gd name="csX16" fmla="*/ 422418 w 835929"/>
                <a:gd name="csY16" fmla="*/ 132277 h 809416"/>
                <a:gd name="csX17" fmla="*/ 666940 w 835929"/>
                <a:gd name="csY17" fmla="*/ 235589 h 809416"/>
                <a:gd name="csX18" fmla="*/ 790741 w 835929"/>
                <a:gd name="csY18" fmla="*/ 305089 h 809416"/>
                <a:gd name="csX19" fmla="*/ 835668 w 835929"/>
                <a:gd name="csY19" fmla="*/ 364077 h 809416"/>
                <a:gd name="csX20" fmla="*/ 785519 w 835929"/>
                <a:gd name="csY20" fmla="*/ 356712 h 809416"/>
                <a:gd name="csX21" fmla="*/ 618799 w 835929"/>
                <a:gd name="csY21" fmla="*/ 262505 h 809416"/>
                <a:gd name="csX22" fmla="*/ 606546 w 835929"/>
                <a:gd name="csY22" fmla="*/ 250253 h 809416"/>
                <a:gd name="csX23" fmla="*/ 441500 w 835929"/>
                <a:gd name="csY23" fmla="*/ 185774 h 809416"/>
                <a:gd name="csX24" fmla="*/ 210838 w 835929"/>
                <a:gd name="csY24" fmla="*/ 81658 h 809416"/>
                <a:gd name="csX25" fmla="*/ 187069 w 835929"/>
                <a:gd name="csY25" fmla="*/ 55545 h 809416"/>
                <a:gd name="csX26" fmla="*/ 146493 w 835929"/>
                <a:gd name="csY26" fmla="*/ 122300 h 809416"/>
                <a:gd name="csX27" fmla="*/ 108329 w 835929"/>
                <a:gd name="csY27" fmla="*/ 254806 h 809416"/>
                <a:gd name="csX28" fmla="*/ 78801 w 835929"/>
                <a:gd name="csY28" fmla="*/ 379142 h 809416"/>
                <a:gd name="csX29" fmla="*/ 54898 w 835929"/>
                <a:gd name="csY29" fmla="*/ 442482 h 809416"/>
                <a:gd name="csX30" fmla="*/ 246391 w 835929"/>
                <a:gd name="csY30" fmla="*/ 513321 h 809416"/>
                <a:gd name="csX31" fmla="*/ 457302 w 835929"/>
                <a:gd name="csY31" fmla="*/ 593467 h 809416"/>
                <a:gd name="csX32" fmla="*/ 518432 w 835929"/>
                <a:gd name="csY32" fmla="*/ 664039 h 809416"/>
                <a:gd name="csX33" fmla="*/ 657097 w 835929"/>
                <a:gd name="csY33" fmla="*/ 749072 h 809416"/>
                <a:gd name="csX34" fmla="*/ 661450 w 835929"/>
                <a:gd name="csY34" fmla="*/ 742042 h 809416"/>
                <a:gd name="csX35" fmla="*/ 664664 w 835929"/>
                <a:gd name="csY35" fmla="*/ 725102 h 809416"/>
                <a:gd name="csX36" fmla="*/ 725325 w 835929"/>
                <a:gd name="csY36" fmla="*/ 550214 h 809416"/>
                <a:gd name="csX37" fmla="*/ 767574 w 835929"/>
                <a:gd name="csY37" fmla="*/ 455673 h 809416"/>
                <a:gd name="csX38" fmla="*/ 785385 w 835929"/>
                <a:gd name="csY38" fmla="*/ 356779 h 809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835929" h="809416">
                  <a:moveTo>
                    <a:pt x="835601" y="364144"/>
                  </a:moveTo>
                  <a:cubicBezTo>
                    <a:pt x="832923" y="426145"/>
                    <a:pt x="815046" y="484196"/>
                    <a:pt x="789067" y="540037"/>
                  </a:cubicBezTo>
                  <a:cubicBezTo>
                    <a:pt x="779359" y="560927"/>
                    <a:pt x="769717" y="581951"/>
                    <a:pt x="758335" y="601904"/>
                  </a:cubicBezTo>
                  <a:cubicBezTo>
                    <a:pt x="734498" y="643751"/>
                    <a:pt x="722446" y="688812"/>
                    <a:pt x="717224" y="736351"/>
                  </a:cubicBezTo>
                  <a:cubicBezTo>
                    <a:pt x="715483" y="752219"/>
                    <a:pt x="711064" y="767954"/>
                    <a:pt x="706377" y="783287"/>
                  </a:cubicBezTo>
                  <a:cubicBezTo>
                    <a:pt x="699480" y="805851"/>
                    <a:pt x="690508" y="813350"/>
                    <a:pt x="668681" y="807525"/>
                  </a:cubicBezTo>
                  <a:cubicBezTo>
                    <a:pt x="602596" y="789848"/>
                    <a:pt x="538854" y="766414"/>
                    <a:pt x="491382" y="713318"/>
                  </a:cubicBezTo>
                  <a:cubicBezTo>
                    <a:pt x="469153" y="688411"/>
                    <a:pt x="447459" y="662900"/>
                    <a:pt x="425766" y="637524"/>
                  </a:cubicBezTo>
                  <a:cubicBezTo>
                    <a:pt x="378964" y="582554"/>
                    <a:pt x="320980" y="559789"/>
                    <a:pt x="247998" y="566083"/>
                  </a:cubicBezTo>
                  <a:cubicBezTo>
                    <a:pt x="154595" y="574117"/>
                    <a:pt x="77395" y="536555"/>
                    <a:pt x="14256" y="468662"/>
                  </a:cubicBezTo>
                  <a:cubicBezTo>
                    <a:pt x="1668" y="455137"/>
                    <a:pt x="-4960" y="440407"/>
                    <a:pt x="4413" y="421726"/>
                  </a:cubicBezTo>
                  <a:cubicBezTo>
                    <a:pt x="35213" y="360127"/>
                    <a:pt x="46261" y="292970"/>
                    <a:pt x="59920" y="226349"/>
                  </a:cubicBezTo>
                  <a:cubicBezTo>
                    <a:pt x="71302" y="170910"/>
                    <a:pt x="87104" y="116542"/>
                    <a:pt x="119176" y="68870"/>
                  </a:cubicBezTo>
                  <a:cubicBezTo>
                    <a:pt x="131964" y="49921"/>
                    <a:pt x="146761" y="31709"/>
                    <a:pt x="163232" y="15908"/>
                  </a:cubicBezTo>
                  <a:cubicBezTo>
                    <a:pt x="188073" y="-7996"/>
                    <a:pt x="203138" y="-4112"/>
                    <a:pt x="226171" y="21867"/>
                  </a:cubicBezTo>
                  <a:cubicBezTo>
                    <a:pt x="248869" y="47578"/>
                    <a:pt x="272839" y="72820"/>
                    <a:pt x="299554" y="94179"/>
                  </a:cubicBezTo>
                  <a:cubicBezTo>
                    <a:pt x="334773" y="122367"/>
                    <a:pt x="377290" y="136160"/>
                    <a:pt x="422418" y="132277"/>
                  </a:cubicBezTo>
                  <a:cubicBezTo>
                    <a:pt x="522717" y="123773"/>
                    <a:pt x="602194" y="161603"/>
                    <a:pt x="666940" y="235589"/>
                  </a:cubicBezTo>
                  <a:cubicBezTo>
                    <a:pt x="700016" y="273419"/>
                    <a:pt x="740591" y="296452"/>
                    <a:pt x="790741" y="305089"/>
                  </a:cubicBezTo>
                  <a:cubicBezTo>
                    <a:pt x="831919" y="312187"/>
                    <a:pt x="837342" y="321895"/>
                    <a:pt x="835668" y="364077"/>
                  </a:cubicBezTo>
                  <a:close/>
                  <a:moveTo>
                    <a:pt x="785519" y="356712"/>
                  </a:moveTo>
                  <a:cubicBezTo>
                    <a:pt x="713675" y="350351"/>
                    <a:pt x="663124" y="311718"/>
                    <a:pt x="618799" y="262505"/>
                  </a:cubicBezTo>
                  <a:cubicBezTo>
                    <a:pt x="614915" y="258220"/>
                    <a:pt x="610563" y="254471"/>
                    <a:pt x="606546" y="250253"/>
                  </a:cubicBezTo>
                  <a:cubicBezTo>
                    <a:pt x="561552" y="203116"/>
                    <a:pt x="506246" y="181824"/>
                    <a:pt x="441500" y="185774"/>
                  </a:cubicBezTo>
                  <a:cubicBezTo>
                    <a:pt x="346155" y="191599"/>
                    <a:pt x="272303" y="150556"/>
                    <a:pt x="210838" y="81658"/>
                  </a:cubicBezTo>
                  <a:cubicBezTo>
                    <a:pt x="204142" y="74159"/>
                    <a:pt x="197313" y="66727"/>
                    <a:pt x="187069" y="55545"/>
                  </a:cubicBezTo>
                  <a:cubicBezTo>
                    <a:pt x="172071" y="79649"/>
                    <a:pt x="154796" y="99334"/>
                    <a:pt x="146493" y="122300"/>
                  </a:cubicBezTo>
                  <a:cubicBezTo>
                    <a:pt x="130960" y="165420"/>
                    <a:pt x="119845" y="210280"/>
                    <a:pt x="108329" y="254806"/>
                  </a:cubicBezTo>
                  <a:cubicBezTo>
                    <a:pt x="97683" y="296050"/>
                    <a:pt x="89782" y="337964"/>
                    <a:pt x="78801" y="379142"/>
                  </a:cubicBezTo>
                  <a:cubicBezTo>
                    <a:pt x="73244" y="400032"/>
                    <a:pt x="63535" y="419918"/>
                    <a:pt x="54898" y="442482"/>
                  </a:cubicBezTo>
                  <a:cubicBezTo>
                    <a:pt x="109333" y="493904"/>
                    <a:pt x="172071" y="521423"/>
                    <a:pt x="246391" y="513321"/>
                  </a:cubicBezTo>
                  <a:cubicBezTo>
                    <a:pt x="331224" y="504082"/>
                    <a:pt x="400389" y="531868"/>
                    <a:pt x="457302" y="593467"/>
                  </a:cubicBezTo>
                  <a:cubicBezTo>
                    <a:pt x="478393" y="616299"/>
                    <a:pt x="499484" y="639399"/>
                    <a:pt x="518432" y="664039"/>
                  </a:cubicBezTo>
                  <a:cubicBezTo>
                    <a:pt x="554187" y="710506"/>
                    <a:pt x="604604" y="731195"/>
                    <a:pt x="657097" y="749072"/>
                  </a:cubicBezTo>
                  <a:cubicBezTo>
                    <a:pt x="659173" y="745792"/>
                    <a:pt x="660981" y="744051"/>
                    <a:pt x="661450" y="742042"/>
                  </a:cubicBezTo>
                  <a:cubicBezTo>
                    <a:pt x="662856" y="736485"/>
                    <a:pt x="664262" y="730794"/>
                    <a:pt x="664664" y="725102"/>
                  </a:cubicBezTo>
                  <a:cubicBezTo>
                    <a:pt x="669417" y="661360"/>
                    <a:pt x="695664" y="605452"/>
                    <a:pt x="725325" y="550214"/>
                  </a:cubicBezTo>
                  <a:cubicBezTo>
                    <a:pt x="741596" y="519883"/>
                    <a:pt x="755255" y="487878"/>
                    <a:pt x="767574" y="455673"/>
                  </a:cubicBezTo>
                  <a:cubicBezTo>
                    <a:pt x="779091" y="425676"/>
                    <a:pt x="785987" y="394274"/>
                    <a:pt x="785385" y="35677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A18ABB31-E98A-B3CB-1E85-8F2A74618144}"/>
                </a:ext>
              </a:extLst>
            </p:cNvPr>
            <p:cNvSpPr/>
            <p:nvPr/>
          </p:nvSpPr>
          <p:spPr>
            <a:xfrm>
              <a:off x="7704899" y="1075854"/>
              <a:ext cx="601857" cy="766157"/>
            </a:xfrm>
            <a:custGeom>
              <a:avLst/>
              <a:gdLst>
                <a:gd name="csX0" fmla="*/ 236064 w 601857"/>
                <a:gd name="csY0" fmla="*/ 233329 h 766157"/>
                <a:gd name="csX1" fmla="*/ 182366 w 601857"/>
                <a:gd name="csY1" fmla="*/ 203332 h 766157"/>
                <a:gd name="csX2" fmla="*/ 48790 w 601857"/>
                <a:gd name="csY2" fmla="*/ 130619 h 766157"/>
                <a:gd name="csX3" fmla="*/ 23011 w 601857"/>
                <a:gd name="csY3" fmla="*/ 113478 h 766157"/>
                <a:gd name="csX4" fmla="*/ 18860 w 601857"/>
                <a:gd name="csY4" fmla="*/ 67546 h 766157"/>
                <a:gd name="csX5" fmla="*/ 206738 w 601857"/>
                <a:gd name="csY5" fmla="*/ 12910 h 766157"/>
                <a:gd name="csX6" fmla="*/ 545065 w 601857"/>
                <a:gd name="csY6" fmla="*/ 186259 h 766157"/>
                <a:gd name="csX7" fmla="*/ 598362 w 601857"/>
                <a:gd name="csY7" fmla="*/ 274172 h 766157"/>
                <a:gd name="csX8" fmla="*/ 584502 w 601857"/>
                <a:gd name="csY8" fmla="*/ 445310 h 766157"/>
                <a:gd name="csX9" fmla="*/ 475833 w 601857"/>
                <a:gd name="csY9" fmla="*/ 682601 h 766157"/>
                <a:gd name="csX10" fmla="*/ 413095 w 601857"/>
                <a:gd name="csY10" fmla="*/ 751365 h 766157"/>
                <a:gd name="csX11" fmla="*/ 357522 w 601857"/>
                <a:gd name="csY11" fmla="*/ 758596 h 766157"/>
                <a:gd name="csX12" fmla="*/ 179420 w 601857"/>
                <a:gd name="csY12" fmla="*/ 674433 h 766157"/>
                <a:gd name="csX13" fmla="*/ 29305 w 601857"/>
                <a:gd name="csY13" fmla="*/ 603794 h 766157"/>
                <a:gd name="csX14" fmla="*/ 113 w 601857"/>
                <a:gd name="csY14" fmla="*/ 569915 h 766157"/>
                <a:gd name="csX15" fmla="*/ 28033 w 601857"/>
                <a:gd name="csY15" fmla="*/ 533826 h 766157"/>
                <a:gd name="csX16" fmla="*/ 40353 w 601857"/>
                <a:gd name="csY16" fmla="*/ 527800 h 766157"/>
                <a:gd name="csX17" fmla="*/ 233788 w 601857"/>
                <a:gd name="csY17" fmla="*/ 249264 h 766157"/>
                <a:gd name="csX18" fmla="*/ 235997 w 601857"/>
                <a:gd name="csY18" fmla="*/ 233329 h 766157"/>
                <a:gd name="csX19" fmla="*/ 283871 w 601857"/>
                <a:gd name="csY19" fmla="*/ 110331 h 766157"/>
                <a:gd name="csX20" fmla="*/ 293178 w 601857"/>
                <a:gd name="csY20" fmla="*/ 180367 h 766157"/>
                <a:gd name="csX21" fmla="*/ 227561 w 601857"/>
                <a:gd name="csY21" fmla="*/ 398508 h 766157"/>
                <a:gd name="csX22" fmla="*/ 102287 w 601857"/>
                <a:gd name="csY22" fmla="*/ 540856 h 766157"/>
                <a:gd name="csX23" fmla="*/ 75036 w 601857"/>
                <a:gd name="csY23" fmla="*/ 565362 h 766157"/>
                <a:gd name="csX24" fmla="*/ 107845 w 601857"/>
                <a:gd name="csY24" fmla="*/ 581900 h 766157"/>
                <a:gd name="csX25" fmla="*/ 342390 w 601857"/>
                <a:gd name="csY25" fmla="*/ 692243 h 766157"/>
                <a:gd name="csX26" fmla="*/ 413698 w 601857"/>
                <a:gd name="csY26" fmla="*/ 676307 h 766157"/>
                <a:gd name="csX27" fmla="*/ 444899 w 601857"/>
                <a:gd name="csY27" fmla="*/ 634929 h 766157"/>
                <a:gd name="csX28" fmla="*/ 540847 w 601857"/>
                <a:gd name="csY28" fmla="*/ 392482 h 766157"/>
                <a:gd name="csX29" fmla="*/ 544931 w 601857"/>
                <a:gd name="csY29" fmla="*/ 282608 h 766157"/>
                <a:gd name="csX30" fmla="*/ 504021 w 601857"/>
                <a:gd name="csY30" fmla="*/ 223687 h 766157"/>
                <a:gd name="csX31" fmla="*/ 301882 w 601857"/>
                <a:gd name="csY31" fmla="*/ 117964 h 766157"/>
                <a:gd name="csX32" fmla="*/ 283871 w 601857"/>
                <a:gd name="csY32" fmla="*/ 110264 h 766157"/>
                <a:gd name="csX33" fmla="*/ 236600 w 601857"/>
                <a:gd name="csY33" fmla="*/ 172332 h 766157"/>
                <a:gd name="csX34" fmla="*/ 162681 w 601857"/>
                <a:gd name="csY34" fmla="*/ 58574 h 766157"/>
                <a:gd name="csX35" fmla="*/ 81129 w 601857"/>
                <a:gd name="csY35" fmla="*/ 87700 h 766157"/>
                <a:gd name="csX36" fmla="*/ 236600 w 601857"/>
                <a:gd name="csY36" fmla="*/ 172332 h 76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601857" h="766157">
                  <a:moveTo>
                    <a:pt x="236064" y="233329"/>
                  </a:moveTo>
                  <a:cubicBezTo>
                    <a:pt x="218254" y="223352"/>
                    <a:pt x="200444" y="213175"/>
                    <a:pt x="182366" y="203332"/>
                  </a:cubicBezTo>
                  <a:cubicBezTo>
                    <a:pt x="137841" y="179028"/>
                    <a:pt x="93248" y="155057"/>
                    <a:pt x="48790" y="130619"/>
                  </a:cubicBezTo>
                  <a:cubicBezTo>
                    <a:pt x="39750" y="125664"/>
                    <a:pt x="30444" y="120441"/>
                    <a:pt x="23011" y="113478"/>
                  </a:cubicBezTo>
                  <a:cubicBezTo>
                    <a:pt x="7411" y="98815"/>
                    <a:pt x="6139" y="84955"/>
                    <a:pt x="18860" y="67546"/>
                  </a:cubicBezTo>
                  <a:cubicBezTo>
                    <a:pt x="53276" y="20543"/>
                    <a:pt x="135966" y="-22241"/>
                    <a:pt x="206738" y="12910"/>
                  </a:cubicBezTo>
                  <a:cubicBezTo>
                    <a:pt x="320161" y="69354"/>
                    <a:pt x="432513" y="128007"/>
                    <a:pt x="545065" y="186259"/>
                  </a:cubicBezTo>
                  <a:cubicBezTo>
                    <a:pt x="580217" y="204471"/>
                    <a:pt x="593005" y="237346"/>
                    <a:pt x="598362" y="274172"/>
                  </a:cubicBezTo>
                  <a:cubicBezTo>
                    <a:pt x="606932" y="332289"/>
                    <a:pt x="598763" y="389134"/>
                    <a:pt x="584502" y="445310"/>
                  </a:cubicBezTo>
                  <a:cubicBezTo>
                    <a:pt x="562808" y="531014"/>
                    <a:pt x="528728" y="611427"/>
                    <a:pt x="475833" y="682601"/>
                  </a:cubicBezTo>
                  <a:cubicBezTo>
                    <a:pt x="457420" y="707375"/>
                    <a:pt x="433651" y="728064"/>
                    <a:pt x="413095" y="751365"/>
                  </a:cubicBezTo>
                  <a:cubicBezTo>
                    <a:pt x="396222" y="770514"/>
                    <a:pt x="378814" y="768974"/>
                    <a:pt x="357522" y="758596"/>
                  </a:cubicBezTo>
                  <a:cubicBezTo>
                    <a:pt x="298534" y="729738"/>
                    <a:pt x="238810" y="702420"/>
                    <a:pt x="179420" y="674433"/>
                  </a:cubicBezTo>
                  <a:cubicBezTo>
                    <a:pt x="129404" y="650864"/>
                    <a:pt x="79388" y="627296"/>
                    <a:pt x="29305" y="603794"/>
                  </a:cubicBezTo>
                  <a:cubicBezTo>
                    <a:pt x="14374" y="596831"/>
                    <a:pt x="-1494" y="589935"/>
                    <a:pt x="113" y="569915"/>
                  </a:cubicBezTo>
                  <a:cubicBezTo>
                    <a:pt x="1452" y="552573"/>
                    <a:pt x="10825" y="539852"/>
                    <a:pt x="28033" y="533826"/>
                  </a:cubicBezTo>
                  <a:cubicBezTo>
                    <a:pt x="32318" y="532353"/>
                    <a:pt x="36871" y="530612"/>
                    <a:pt x="40353" y="527800"/>
                  </a:cubicBezTo>
                  <a:cubicBezTo>
                    <a:pt x="131279" y="453345"/>
                    <a:pt x="205265" y="367106"/>
                    <a:pt x="233788" y="249264"/>
                  </a:cubicBezTo>
                  <a:cubicBezTo>
                    <a:pt x="234859" y="244912"/>
                    <a:pt x="235060" y="240292"/>
                    <a:pt x="235997" y="233329"/>
                  </a:cubicBezTo>
                  <a:close/>
                  <a:moveTo>
                    <a:pt x="283871" y="110331"/>
                  </a:moveTo>
                  <a:cubicBezTo>
                    <a:pt x="287353" y="135506"/>
                    <a:pt x="292173" y="157870"/>
                    <a:pt x="293178" y="180367"/>
                  </a:cubicBezTo>
                  <a:cubicBezTo>
                    <a:pt x="296593" y="260446"/>
                    <a:pt x="270614" y="332222"/>
                    <a:pt x="227561" y="398508"/>
                  </a:cubicBezTo>
                  <a:cubicBezTo>
                    <a:pt x="192811" y="452006"/>
                    <a:pt x="150696" y="499210"/>
                    <a:pt x="102287" y="540856"/>
                  </a:cubicBezTo>
                  <a:cubicBezTo>
                    <a:pt x="93784" y="548221"/>
                    <a:pt x="85548" y="555921"/>
                    <a:pt x="75036" y="565362"/>
                  </a:cubicBezTo>
                  <a:cubicBezTo>
                    <a:pt x="87624" y="571723"/>
                    <a:pt x="97600" y="577079"/>
                    <a:pt x="107845" y="581900"/>
                  </a:cubicBezTo>
                  <a:cubicBezTo>
                    <a:pt x="185982" y="618726"/>
                    <a:pt x="264186" y="655484"/>
                    <a:pt x="342390" y="692243"/>
                  </a:cubicBezTo>
                  <a:cubicBezTo>
                    <a:pt x="383501" y="711526"/>
                    <a:pt x="383769" y="711727"/>
                    <a:pt x="413698" y="676307"/>
                  </a:cubicBezTo>
                  <a:cubicBezTo>
                    <a:pt x="424813" y="663117"/>
                    <a:pt x="435392" y="649324"/>
                    <a:pt x="444899" y="634929"/>
                  </a:cubicBezTo>
                  <a:cubicBezTo>
                    <a:pt x="493844" y="560876"/>
                    <a:pt x="526451" y="479793"/>
                    <a:pt x="540847" y="392482"/>
                  </a:cubicBezTo>
                  <a:cubicBezTo>
                    <a:pt x="546806" y="356594"/>
                    <a:pt x="545065" y="319300"/>
                    <a:pt x="544931" y="282608"/>
                  </a:cubicBezTo>
                  <a:cubicBezTo>
                    <a:pt x="544864" y="254487"/>
                    <a:pt x="528929" y="236409"/>
                    <a:pt x="504021" y="223687"/>
                  </a:cubicBezTo>
                  <a:cubicBezTo>
                    <a:pt x="436329" y="189071"/>
                    <a:pt x="369239" y="153250"/>
                    <a:pt x="301882" y="117964"/>
                  </a:cubicBezTo>
                  <a:cubicBezTo>
                    <a:pt x="296927" y="115420"/>
                    <a:pt x="291638" y="113545"/>
                    <a:pt x="283871" y="110264"/>
                  </a:cubicBezTo>
                  <a:close/>
                  <a:moveTo>
                    <a:pt x="236600" y="172332"/>
                  </a:moveTo>
                  <a:cubicBezTo>
                    <a:pt x="231980" y="113076"/>
                    <a:pt x="203524" y="71631"/>
                    <a:pt x="162681" y="58574"/>
                  </a:cubicBezTo>
                  <a:cubicBezTo>
                    <a:pt x="133622" y="49334"/>
                    <a:pt x="102086" y="60181"/>
                    <a:pt x="81129" y="87700"/>
                  </a:cubicBezTo>
                  <a:cubicBezTo>
                    <a:pt x="131814" y="115286"/>
                    <a:pt x="182232" y="142738"/>
                    <a:pt x="236600" y="172332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F4F6C77-CF92-BB91-0082-C1156F593C7C}"/>
                </a:ext>
              </a:extLst>
            </p:cNvPr>
            <p:cNvSpPr/>
            <p:nvPr/>
          </p:nvSpPr>
          <p:spPr>
            <a:xfrm>
              <a:off x="4052261" y="4625866"/>
              <a:ext cx="819159" cy="595671"/>
            </a:xfrm>
            <a:custGeom>
              <a:avLst/>
              <a:gdLst>
                <a:gd name="csX0" fmla="*/ 342127 w 819159"/>
                <a:gd name="csY0" fmla="*/ 595671 h 595671"/>
                <a:gd name="csX1" fmla="*/ 279992 w 819159"/>
                <a:gd name="csY1" fmla="*/ 564537 h 595671"/>
                <a:gd name="csX2" fmla="*/ 29578 w 819159"/>
                <a:gd name="csY2" fmla="*/ 203914 h 595671"/>
                <a:gd name="csX3" fmla="*/ 18195 w 819159"/>
                <a:gd name="csY3" fmla="*/ 36926 h 595671"/>
                <a:gd name="csX4" fmla="*/ 28841 w 819159"/>
                <a:gd name="csY4" fmla="*/ 19183 h 595671"/>
                <a:gd name="csX5" fmla="*/ 94391 w 819159"/>
                <a:gd name="csY5" fmla="*/ 19786 h 595671"/>
                <a:gd name="csX6" fmla="*/ 179492 w 819159"/>
                <a:gd name="csY6" fmla="*/ 141645 h 595671"/>
                <a:gd name="csX7" fmla="*/ 235467 w 819159"/>
                <a:gd name="csY7" fmla="*/ 162468 h 595671"/>
                <a:gd name="csX8" fmla="*/ 357728 w 819159"/>
                <a:gd name="csY8" fmla="*/ 115733 h 595671"/>
                <a:gd name="csX9" fmla="*/ 513534 w 819159"/>
                <a:gd name="csY9" fmla="*/ 26615 h 595671"/>
                <a:gd name="csX10" fmla="*/ 541052 w 819159"/>
                <a:gd name="csY10" fmla="*/ 12689 h 595671"/>
                <a:gd name="csX11" fmla="*/ 588859 w 819159"/>
                <a:gd name="csY11" fmla="*/ 27151 h 595671"/>
                <a:gd name="csX12" fmla="*/ 602518 w 819159"/>
                <a:gd name="csY12" fmla="*/ 47103 h 595671"/>
                <a:gd name="csX13" fmla="*/ 800773 w 819159"/>
                <a:gd name="csY13" fmla="*/ 338629 h 595671"/>
                <a:gd name="csX14" fmla="*/ 812290 w 819159"/>
                <a:gd name="csY14" fmla="*/ 355836 h 595671"/>
                <a:gd name="csX15" fmla="*/ 802581 w 819159"/>
                <a:gd name="csY15" fmla="*/ 403642 h 595671"/>
                <a:gd name="csX16" fmla="*/ 753704 w 819159"/>
                <a:gd name="csY16" fmla="*/ 436183 h 595671"/>
                <a:gd name="csX17" fmla="*/ 368775 w 819159"/>
                <a:gd name="csY17" fmla="*/ 592123 h 595671"/>
                <a:gd name="csX18" fmla="*/ 342127 w 819159"/>
                <a:gd name="csY18" fmla="*/ 595605 h 595671"/>
                <a:gd name="csX19" fmla="*/ 551631 w 819159"/>
                <a:gd name="csY19" fmla="*/ 66855 h 595671"/>
                <a:gd name="csX20" fmla="*/ 525586 w 819159"/>
                <a:gd name="csY20" fmla="*/ 82858 h 595671"/>
                <a:gd name="csX21" fmla="*/ 337038 w 819159"/>
                <a:gd name="csY21" fmla="*/ 184296 h 595671"/>
                <a:gd name="csX22" fmla="*/ 180965 w 819159"/>
                <a:gd name="csY22" fmla="*/ 226009 h 595671"/>
                <a:gd name="csX23" fmla="*/ 111532 w 819159"/>
                <a:gd name="csY23" fmla="*/ 226277 h 595671"/>
                <a:gd name="csX24" fmla="*/ 128270 w 819159"/>
                <a:gd name="csY24" fmla="*/ 252523 h 595671"/>
                <a:gd name="csX25" fmla="*/ 315479 w 819159"/>
                <a:gd name="csY25" fmla="*/ 522489 h 595671"/>
                <a:gd name="csX26" fmla="*/ 366700 w 819159"/>
                <a:gd name="csY26" fmla="*/ 543312 h 595671"/>
                <a:gd name="csX27" fmla="*/ 750088 w 819159"/>
                <a:gd name="csY27" fmla="*/ 374249 h 595671"/>
                <a:gd name="csX28" fmla="*/ 754976 w 819159"/>
                <a:gd name="csY28" fmla="*/ 365813 h 595671"/>
                <a:gd name="csX29" fmla="*/ 551698 w 819159"/>
                <a:gd name="csY29" fmla="*/ 66855 h 595671"/>
                <a:gd name="csX30" fmla="*/ 134899 w 819159"/>
                <a:gd name="csY30" fmla="*/ 170503 h 595671"/>
                <a:gd name="csX31" fmla="*/ 59038 w 819159"/>
                <a:gd name="csY31" fmla="*/ 61767 h 595671"/>
                <a:gd name="csX32" fmla="*/ 134899 w 819159"/>
                <a:gd name="csY32" fmla="*/ 170503 h 595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819159" h="595671">
                  <a:moveTo>
                    <a:pt x="342127" y="595671"/>
                  </a:moveTo>
                  <a:cubicBezTo>
                    <a:pt x="316349" y="594132"/>
                    <a:pt x="295861" y="587771"/>
                    <a:pt x="279992" y="564537"/>
                  </a:cubicBezTo>
                  <a:cubicBezTo>
                    <a:pt x="197436" y="443749"/>
                    <a:pt x="113406" y="323898"/>
                    <a:pt x="29578" y="203914"/>
                  </a:cubicBezTo>
                  <a:cubicBezTo>
                    <a:pt x="-7850" y="150282"/>
                    <a:pt x="-7583" y="94575"/>
                    <a:pt x="18195" y="36926"/>
                  </a:cubicBezTo>
                  <a:cubicBezTo>
                    <a:pt x="21007" y="30700"/>
                    <a:pt x="24556" y="24539"/>
                    <a:pt x="28841" y="19183"/>
                  </a:cubicBezTo>
                  <a:cubicBezTo>
                    <a:pt x="49062" y="-6394"/>
                    <a:pt x="75442" y="-6595"/>
                    <a:pt x="94391" y="19786"/>
                  </a:cubicBezTo>
                  <a:cubicBezTo>
                    <a:pt x="123316" y="60026"/>
                    <a:pt x="151102" y="101070"/>
                    <a:pt x="179492" y="141645"/>
                  </a:cubicBezTo>
                  <a:cubicBezTo>
                    <a:pt x="200449" y="171641"/>
                    <a:pt x="201118" y="173516"/>
                    <a:pt x="235467" y="162468"/>
                  </a:cubicBezTo>
                  <a:cubicBezTo>
                    <a:pt x="276979" y="149144"/>
                    <a:pt x="318893" y="135284"/>
                    <a:pt x="357728" y="115733"/>
                  </a:cubicBezTo>
                  <a:cubicBezTo>
                    <a:pt x="411091" y="88884"/>
                    <a:pt x="461643" y="56477"/>
                    <a:pt x="513534" y="26615"/>
                  </a:cubicBezTo>
                  <a:cubicBezTo>
                    <a:pt x="522439" y="21460"/>
                    <a:pt x="531411" y="15969"/>
                    <a:pt x="541052" y="12689"/>
                  </a:cubicBezTo>
                  <a:cubicBezTo>
                    <a:pt x="564822" y="4587"/>
                    <a:pt x="573794" y="7667"/>
                    <a:pt x="588859" y="27151"/>
                  </a:cubicBezTo>
                  <a:cubicBezTo>
                    <a:pt x="593746" y="33512"/>
                    <a:pt x="598032" y="40408"/>
                    <a:pt x="602518" y="47103"/>
                  </a:cubicBezTo>
                  <a:cubicBezTo>
                    <a:pt x="668603" y="144256"/>
                    <a:pt x="734688" y="241476"/>
                    <a:pt x="800773" y="338629"/>
                  </a:cubicBezTo>
                  <a:cubicBezTo>
                    <a:pt x="804657" y="344320"/>
                    <a:pt x="809009" y="349810"/>
                    <a:pt x="812290" y="355836"/>
                  </a:cubicBezTo>
                  <a:cubicBezTo>
                    <a:pt x="823605" y="376459"/>
                    <a:pt x="821329" y="389783"/>
                    <a:pt x="802581" y="403642"/>
                  </a:cubicBezTo>
                  <a:cubicBezTo>
                    <a:pt x="786847" y="415293"/>
                    <a:pt x="770242" y="425738"/>
                    <a:pt x="753704" y="436183"/>
                  </a:cubicBezTo>
                  <a:cubicBezTo>
                    <a:pt x="634790" y="511374"/>
                    <a:pt x="508244" y="567684"/>
                    <a:pt x="368775" y="592123"/>
                  </a:cubicBezTo>
                  <a:cubicBezTo>
                    <a:pt x="359736" y="593730"/>
                    <a:pt x="350496" y="594533"/>
                    <a:pt x="342127" y="595605"/>
                  </a:cubicBezTo>
                  <a:close/>
                  <a:moveTo>
                    <a:pt x="551631" y="66855"/>
                  </a:moveTo>
                  <a:cubicBezTo>
                    <a:pt x="541119" y="73350"/>
                    <a:pt x="533553" y="78506"/>
                    <a:pt x="525586" y="82858"/>
                  </a:cubicBezTo>
                  <a:cubicBezTo>
                    <a:pt x="462848" y="116938"/>
                    <a:pt x="400847" y="152425"/>
                    <a:pt x="337038" y="184296"/>
                  </a:cubicBezTo>
                  <a:cubicBezTo>
                    <a:pt x="288295" y="208601"/>
                    <a:pt x="235467" y="221925"/>
                    <a:pt x="180965" y="226009"/>
                  </a:cubicBezTo>
                  <a:cubicBezTo>
                    <a:pt x="159003" y="227616"/>
                    <a:pt x="136774" y="226277"/>
                    <a:pt x="111532" y="226277"/>
                  </a:cubicBezTo>
                  <a:cubicBezTo>
                    <a:pt x="118495" y="237258"/>
                    <a:pt x="123115" y="245091"/>
                    <a:pt x="128270" y="252523"/>
                  </a:cubicBezTo>
                  <a:cubicBezTo>
                    <a:pt x="190807" y="342445"/>
                    <a:pt x="254013" y="431831"/>
                    <a:pt x="315479" y="522489"/>
                  </a:cubicBezTo>
                  <a:cubicBezTo>
                    <a:pt x="329271" y="542777"/>
                    <a:pt x="342596" y="548602"/>
                    <a:pt x="366700" y="543312"/>
                  </a:cubicBezTo>
                  <a:cubicBezTo>
                    <a:pt x="505968" y="512580"/>
                    <a:pt x="632514" y="453726"/>
                    <a:pt x="750088" y="374249"/>
                  </a:cubicBezTo>
                  <a:cubicBezTo>
                    <a:pt x="751762" y="373111"/>
                    <a:pt x="752364" y="370500"/>
                    <a:pt x="754976" y="365813"/>
                  </a:cubicBezTo>
                  <a:cubicBezTo>
                    <a:pt x="687953" y="267254"/>
                    <a:pt x="620194" y="167624"/>
                    <a:pt x="551698" y="66855"/>
                  </a:cubicBezTo>
                  <a:close/>
                  <a:moveTo>
                    <a:pt x="134899" y="170503"/>
                  </a:moveTo>
                  <a:cubicBezTo>
                    <a:pt x="107715" y="131468"/>
                    <a:pt x="83879" y="97387"/>
                    <a:pt x="59038" y="61767"/>
                  </a:cubicBezTo>
                  <a:cubicBezTo>
                    <a:pt x="23016" y="118947"/>
                    <a:pt x="52209" y="161933"/>
                    <a:pt x="134899" y="170503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E506D077-11E0-45A4-1752-43C2946C0686}"/>
                </a:ext>
              </a:extLst>
            </p:cNvPr>
            <p:cNvSpPr/>
            <p:nvPr/>
          </p:nvSpPr>
          <p:spPr>
            <a:xfrm>
              <a:off x="3886483" y="1154649"/>
              <a:ext cx="414472" cy="694842"/>
            </a:xfrm>
            <a:custGeom>
              <a:avLst/>
              <a:gdLst>
                <a:gd name="csX0" fmla="*/ 256888 w 414472"/>
                <a:gd name="csY0" fmla="*/ 0 h 694842"/>
                <a:gd name="csX1" fmla="*/ 372856 w 414472"/>
                <a:gd name="csY1" fmla="*/ 17342 h 694842"/>
                <a:gd name="csX2" fmla="*/ 398834 w 414472"/>
                <a:gd name="csY2" fmla="*/ 26381 h 694842"/>
                <a:gd name="csX3" fmla="*/ 413364 w 414472"/>
                <a:gd name="csY3" fmla="*/ 54368 h 694842"/>
                <a:gd name="csX4" fmla="*/ 386514 w 414472"/>
                <a:gd name="csY4" fmla="*/ 71843 h 694842"/>
                <a:gd name="csX5" fmla="*/ 335226 w 414472"/>
                <a:gd name="csY5" fmla="*/ 64344 h 694842"/>
                <a:gd name="csX6" fmla="*/ 207743 w 414472"/>
                <a:gd name="csY6" fmla="*/ 60260 h 694842"/>
                <a:gd name="csX7" fmla="*/ 82268 w 414472"/>
                <a:gd name="csY7" fmla="*/ 145294 h 694842"/>
                <a:gd name="csX8" fmla="*/ 59235 w 414472"/>
                <a:gd name="csY8" fmla="*/ 334377 h 694842"/>
                <a:gd name="csX9" fmla="*/ 198771 w 414472"/>
                <a:gd name="csY9" fmla="*/ 635811 h 694842"/>
                <a:gd name="csX10" fmla="*/ 217184 w 414472"/>
                <a:gd name="csY10" fmla="*/ 660853 h 694842"/>
                <a:gd name="csX11" fmla="*/ 212296 w 414472"/>
                <a:gd name="csY11" fmla="*/ 688840 h 694842"/>
                <a:gd name="csX12" fmla="*/ 183840 w 414472"/>
                <a:gd name="csY12" fmla="*/ 689644 h 694842"/>
                <a:gd name="csX13" fmla="*/ 171386 w 414472"/>
                <a:gd name="csY13" fmla="*/ 677792 h 694842"/>
                <a:gd name="csX14" fmla="*/ 2858 w 414472"/>
                <a:gd name="csY14" fmla="*/ 319780 h 694842"/>
                <a:gd name="csX15" fmla="*/ 19932 w 414472"/>
                <a:gd name="csY15" fmla="*/ 156074 h 694842"/>
                <a:gd name="csX16" fmla="*/ 228700 w 414472"/>
                <a:gd name="csY16" fmla="*/ 3950 h 694842"/>
                <a:gd name="csX17" fmla="*/ 256353 w 414472"/>
                <a:gd name="csY17" fmla="*/ 3950 h 694842"/>
                <a:gd name="csX18" fmla="*/ 256888 w 414472"/>
                <a:gd name="csY18" fmla="*/ 67 h 694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414472" h="694842">
                  <a:moveTo>
                    <a:pt x="256888" y="0"/>
                  </a:moveTo>
                  <a:cubicBezTo>
                    <a:pt x="295522" y="5691"/>
                    <a:pt x="334222" y="11115"/>
                    <a:pt x="372856" y="17342"/>
                  </a:cubicBezTo>
                  <a:cubicBezTo>
                    <a:pt x="381828" y="18815"/>
                    <a:pt x="390666" y="22296"/>
                    <a:pt x="398834" y="26381"/>
                  </a:cubicBezTo>
                  <a:cubicBezTo>
                    <a:pt x="410016" y="31938"/>
                    <a:pt x="417381" y="41245"/>
                    <a:pt x="413364" y="54368"/>
                  </a:cubicBezTo>
                  <a:cubicBezTo>
                    <a:pt x="409547" y="66755"/>
                    <a:pt x="399169" y="73049"/>
                    <a:pt x="386514" y="71843"/>
                  </a:cubicBezTo>
                  <a:cubicBezTo>
                    <a:pt x="369374" y="70237"/>
                    <a:pt x="352434" y="65349"/>
                    <a:pt x="335226" y="64344"/>
                  </a:cubicBezTo>
                  <a:cubicBezTo>
                    <a:pt x="292777" y="61934"/>
                    <a:pt x="250059" y="57917"/>
                    <a:pt x="207743" y="60260"/>
                  </a:cubicBezTo>
                  <a:cubicBezTo>
                    <a:pt x="150496" y="63474"/>
                    <a:pt x="108448" y="93738"/>
                    <a:pt x="82268" y="145294"/>
                  </a:cubicBezTo>
                  <a:cubicBezTo>
                    <a:pt x="51669" y="205554"/>
                    <a:pt x="49125" y="269631"/>
                    <a:pt x="59235" y="334377"/>
                  </a:cubicBezTo>
                  <a:cubicBezTo>
                    <a:pt x="77045" y="447867"/>
                    <a:pt x="131413" y="544952"/>
                    <a:pt x="198771" y="635811"/>
                  </a:cubicBezTo>
                  <a:cubicBezTo>
                    <a:pt x="204931" y="644114"/>
                    <a:pt x="211693" y="652082"/>
                    <a:pt x="217184" y="660853"/>
                  </a:cubicBezTo>
                  <a:cubicBezTo>
                    <a:pt x="223544" y="671097"/>
                    <a:pt x="221000" y="681006"/>
                    <a:pt x="212296" y="688840"/>
                  </a:cubicBezTo>
                  <a:cubicBezTo>
                    <a:pt x="203324" y="696875"/>
                    <a:pt x="193280" y="696540"/>
                    <a:pt x="183840" y="689644"/>
                  </a:cubicBezTo>
                  <a:cubicBezTo>
                    <a:pt x="179220" y="686296"/>
                    <a:pt x="174935" y="682212"/>
                    <a:pt x="171386" y="677792"/>
                  </a:cubicBezTo>
                  <a:cubicBezTo>
                    <a:pt x="85950" y="572270"/>
                    <a:pt x="19463" y="457642"/>
                    <a:pt x="2858" y="319780"/>
                  </a:cubicBezTo>
                  <a:cubicBezTo>
                    <a:pt x="-3837" y="264006"/>
                    <a:pt x="984" y="209237"/>
                    <a:pt x="19932" y="156074"/>
                  </a:cubicBezTo>
                  <a:cubicBezTo>
                    <a:pt x="54481" y="59189"/>
                    <a:pt x="125789" y="7231"/>
                    <a:pt x="228700" y="3950"/>
                  </a:cubicBezTo>
                  <a:cubicBezTo>
                    <a:pt x="237940" y="3683"/>
                    <a:pt x="247180" y="3950"/>
                    <a:pt x="256353" y="3950"/>
                  </a:cubicBezTo>
                  <a:cubicBezTo>
                    <a:pt x="256553" y="2678"/>
                    <a:pt x="256687" y="1406"/>
                    <a:pt x="256888" y="67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8A26B90-733C-7383-D8C9-4C5444CB38F1}"/>
                </a:ext>
              </a:extLst>
            </p:cNvPr>
            <p:cNvSpPr/>
            <p:nvPr/>
          </p:nvSpPr>
          <p:spPr>
            <a:xfrm>
              <a:off x="7844765" y="4122718"/>
              <a:ext cx="352661" cy="614459"/>
            </a:xfrm>
            <a:custGeom>
              <a:avLst/>
              <a:gdLst>
                <a:gd name="csX0" fmla="*/ 298941 w 352661"/>
                <a:gd name="csY0" fmla="*/ 277406 h 614459"/>
                <a:gd name="csX1" fmla="*/ 233726 w 352661"/>
                <a:gd name="csY1" fmla="*/ 72388 h 614459"/>
                <a:gd name="csX2" fmla="*/ 216183 w 352661"/>
                <a:gd name="csY2" fmla="*/ 35094 h 614459"/>
                <a:gd name="csX3" fmla="*/ 233190 w 352661"/>
                <a:gd name="csY3" fmla="*/ 1616 h 614459"/>
                <a:gd name="csX4" fmla="*/ 264525 w 352661"/>
                <a:gd name="csY4" fmla="*/ 15744 h 614459"/>
                <a:gd name="csX5" fmla="*/ 350630 w 352661"/>
                <a:gd name="csY5" fmla="*/ 258056 h 614459"/>
                <a:gd name="csX6" fmla="*/ 264191 w 352661"/>
                <a:gd name="csY6" fmla="*/ 506462 h 614459"/>
                <a:gd name="csX7" fmla="*/ 66069 w 352661"/>
                <a:gd name="csY7" fmla="*/ 611649 h 614459"/>
                <a:gd name="csX8" fmla="*/ 21409 w 352661"/>
                <a:gd name="csY8" fmla="*/ 614260 h 614459"/>
                <a:gd name="csX9" fmla="*/ 251 w 352661"/>
                <a:gd name="csY9" fmla="*/ 592098 h 614459"/>
                <a:gd name="csX10" fmla="*/ 17258 w 352661"/>
                <a:gd name="csY10" fmla="*/ 569266 h 614459"/>
                <a:gd name="csX11" fmla="*/ 33930 w 352661"/>
                <a:gd name="csY11" fmla="*/ 566387 h 614459"/>
                <a:gd name="csX12" fmla="*/ 259571 w 352661"/>
                <a:gd name="csY12" fmla="*/ 428927 h 614459"/>
                <a:gd name="csX13" fmla="*/ 298941 w 352661"/>
                <a:gd name="csY13" fmla="*/ 277340 h 614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2661" h="614459">
                  <a:moveTo>
                    <a:pt x="298941" y="277406"/>
                  </a:moveTo>
                  <a:cubicBezTo>
                    <a:pt x="297334" y="215272"/>
                    <a:pt x="270819" y="142290"/>
                    <a:pt x="233726" y="72388"/>
                  </a:cubicBezTo>
                  <a:cubicBezTo>
                    <a:pt x="227298" y="60269"/>
                    <a:pt x="220067" y="48150"/>
                    <a:pt x="216183" y="35094"/>
                  </a:cubicBezTo>
                  <a:cubicBezTo>
                    <a:pt x="211630" y="20029"/>
                    <a:pt x="219732" y="6169"/>
                    <a:pt x="233190" y="1616"/>
                  </a:cubicBezTo>
                  <a:cubicBezTo>
                    <a:pt x="247720" y="-3272"/>
                    <a:pt x="257964" y="3357"/>
                    <a:pt x="264525" y="15744"/>
                  </a:cubicBezTo>
                  <a:cubicBezTo>
                    <a:pt x="305101" y="92274"/>
                    <a:pt x="341390" y="170211"/>
                    <a:pt x="350630" y="258056"/>
                  </a:cubicBezTo>
                  <a:cubicBezTo>
                    <a:pt x="360741" y="354606"/>
                    <a:pt x="333289" y="438167"/>
                    <a:pt x="264191" y="506462"/>
                  </a:cubicBezTo>
                  <a:cubicBezTo>
                    <a:pt x="208952" y="561097"/>
                    <a:pt x="143604" y="598459"/>
                    <a:pt x="66069" y="611649"/>
                  </a:cubicBezTo>
                  <a:cubicBezTo>
                    <a:pt x="51472" y="614127"/>
                    <a:pt x="36273" y="614863"/>
                    <a:pt x="21409" y="614260"/>
                  </a:cubicBezTo>
                  <a:cubicBezTo>
                    <a:pt x="8554" y="613725"/>
                    <a:pt x="-1757" y="605154"/>
                    <a:pt x="251" y="592098"/>
                  </a:cubicBezTo>
                  <a:cubicBezTo>
                    <a:pt x="1590" y="583729"/>
                    <a:pt x="10228" y="575627"/>
                    <a:pt x="17258" y="569266"/>
                  </a:cubicBezTo>
                  <a:cubicBezTo>
                    <a:pt x="20874" y="566053"/>
                    <a:pt x="28239" y="566990"/>
                    <a:pt x="33930" y="566387"/>
                  </a:cubicBezTo>
                  <a:cubicBezTo>
                    <a:pt x="130815" y="556143"/>
                    <a:pt x="203730" y="505792"/>
                    <a:pt x="259571" y="428927"/>
                  </a:cubicBezTo>
                  <a:cubicBezTo>
                    <a:pt x="288161" y="389557"/>
                    <a:pt x="299410" y="343960"/>
                    <a:pt x="298941" y="27734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24A3DC4-99C2-7547-413C-8048A0D88A64}"/>
                </a:ext>
              </a:extLst>
            </p:cNvPr>
            <p:cNvSpPr/>
            <p:nvPr/>
          </p:nvSpPr>
          <p:spPr>
            <a:xfrm>
              <a:off x="7669824" y="959473"/>
              <a:ext cx="452763" cy="149906"/>
            </a:xfrm>
            <a:custGeom>
              <a:avLst/>
              <a:gdLst>
                <a:gd name="csX0" fmla="*/ 148410 w 452763"/>
                <a:gd name="csY0" fmla="*/ 67 h 149906"/>
                <a:gd name="csX1" fmla="*/ 362066 w 452763"/>
                <a:gd name="csY1" fmla="*/ 46199 h 149906"/>
                <a:gd name="csX2" fmla="*/ 441810 w 452763"/>
                <a:gd name="csY2" fmla="*/ 105924 h 149906"/>
                <a:gd name="csX3" fmla="*/ 445426 w 452763"/>
                <a:gd name="csY3" fmla="*/ 142348 h 149906"/>
                <a:gd name="csX4" fmla="*/ 409069 w 452763"/>
                <a:gd name="csY4" fmla="*/ 139000 h 149906"/>
                <a:gd name="csX5" fmla="*/ 115669 w 452763"/>
                <a:gd name="csY5" fmla="*/ 56310 h 149906"/>
                <a:gd name="csX6" fmla="*/ 50521 w 452763"/>
                <a:gd name="csY6" fmla="*/ 64612 h 149906"/>
                <a:gd name="csX7" fmla="*/ 26484 w 452763"/>
                <a:gd name="csY7" fmla="*/ 66219 h 149906"/>
                <a:gd name="csX8" fmla="*/ 237 w 452763"/>
                <a:gd name="csY8" fmla="*/ 42919 h 149906"/>
                <a:gd name="csX9" fmla="*/ 21128 w 452763"/>
                <a:gd name="csY9" fmla="*/ 15266 h 149906"/>
                <a:gd name="csX10" fmla="*/ 58623 w 452763"/>
                <a:gd name="csY10" fmla="*/ 9374 h 149906"/>
                <a:gd name="csX11" fmla="*/ 148410 w 452763"/>
                <a:gd name="csY11" fmla="*/ 0 h 149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52763" h="149906">
                  <a:moveTo>
                    <a:pt x="148410" y="67"/>
                  </a:moveTo>
                  <a:cubicBezTo>
                    <a:pt x="231770" y="1942"/>
                    <a:pt x="300332" y="11650"/>
                    <a:pt x="362066" y="46199"/>
                  </a:cubicBezTo>
                  <a:cubicBezTo>
                    <a:pt x="390790" y="62269"/>
                    <a:pt x="416233" y="84766"/>
                    <a:pt x="441810" y="105924"/>
                  </a:cubicBezTo>
                  <a:cubicBezTo>
                    <a:pt x="453192" y="115298"/>
                    <a:pt x="457745" y="129091"/>
                    <a:pt x="445426" y="142348"/>
                  </a:cubicBezTo>
                  <a:cubicBezTo>
                    <a:pt x="435583" y="152927"/>
                    <a:pt x="423665" y="152927"/>
                    <a:pt x="409069" y="139000"/>
                  </a:cubicBezTo>
                  <a:cubicBezTo>
                    <a:pt x="325776" y="59323"/>
                    <a:pt x="222798" y="50217"/>
                    <a:pt x="115669" y="56310"/>
                  </a:cubicBezTo>
                  <a:cubicBezTo>
                    <a:pt x="93841" y="57515"/>
                    <a:pt x="72281" y="61934"/>
                    <a:pt x="50521" y="64612"/>
                  </a:cubicBezTo>
                  <a:cubicBezTo>
                    <a:pt x="42553" y="65617"/>
                    <a:pt x="34385" y="67090"/>
                    <a:pt x="26484" y="66219"/>
                  </a:cubicBezTo>
                  <a:cubicBezTo>
                    <a:pt x="12691" y="64813"/>
                    <a:pt x="2045" y="57448"/>
                    <a:pt x="237" y="42919"/>
                  </a:cubicBezTo>
                  <a:cubicBezTo>
                    <a:pt x="-1638" y="27987"/>
                    <a:pt x="7803" y="18815"/>
                    <a:pt x="21128" y="15266"/>
                  </a:cubicBezTo>
                  <a:cubicBezTo>
                    <a:pt x="33247" y="11985"/>
                    <a:pt x="46035" y="10713"/>
                    <a:pt x="58623" y="9374"/>
                  </a:cubicBezTo>
                  <a:cubicBezTo>
                    <a:pt x="92971" y="5557"/>
                    <a:pt x="127319" y="2210"/>
                    <a:pt x="148410" y="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01ECBAE-19B3-0C7B-358E-99CA35D604FE}"/>
                </a:ext>
              </a:extLst>
            </p:cNvPr>
            <p:cNvSpPr/>
            <p:nvPr/>
          </p:nvSpPr>
          <p:spPr>
            <a:xfrm>
              <a:off x="4235959" y="4397576"/>
              <a:ext cx="319658" cy="324604"/>
            </a:xfrm>
            <a:custGeom>
              <a:avLst/>
              <a:gdLst>
                <a:gd name="csX0" fmla="*/ 319592 w 319658"/>
                <a:gd name="csY0" fmla="*/ 28728 h 324604"/>
                <a:gd name="csX1" fmla="*/ 304058 w 319658"/>
                <a:gd name="csY1" fmla="*/ 49686 h 324604"/>
                <a:gd name="csX2" fmla="*/ 187689 w 319658"/>
                <a:gd name="csY2" fmla="*/ 157551 h 324604"/>
                <a:gd name="csX3" fmla="*/ 43868 w 319658"/>
                <a:gd name="csY3" fmla="*/ 310344 h 324604"/>
                <a:gd name="csX4" fmla="*/ 11997 w 319658"/>
                <a:gd name="csY4" fmla="*/ 320990 h 324604"/>
                <a:gd name="csX5" fmla="*/ 3293 w 319658"/>
                <a:gd name="csY5" fmla="*/ 287847 h 324604"/>
                <a:gd name="csX6" fmla="*/ 21304 w 319658"/>
                <a:gd name="csY6" fmla="*/ 258654 h 324604"/>
                <a:gd name="csX7" fmla="*/ 94286 w 319658"/>
                <a:gd name="csY7" fmla="*/ 175964 h 324604"/>
                <a:gd name="csX8" fmla="*/ 254042 w 319658"/>
                <a:gd name="csY8" fmla="*/ 23573 h 324604"/>
                <a:gd name="csX9" fmla="*/ 284708 w 319658"/>
                <a:gd name="csY9" fmla="*/ 2013 h 324604"/>
                <a:gd name="csX10" fmla="*/ 319659 w 319658"/>
                <a:gd name="csY10" fmla="*/ 28728 h 324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19658" h="324604">
                  <a:moveTo>
                    <a:pt x="319592" y="28728"/>
                  </a:moveTo>
                  <a:cubicBezTo>
                    <a:pt x="315976" y="33683"/>
                    <a:pt x="311155" y="42923"/>
                    <a:pt x="304058" y="49686"/>
                  </a:cubicBezTo>
                  <a:cubicBezTo>
                    <a:pt x="265625" y="85975"/>
                    <a:pt x="226724" y="121864"/>
                    <a:pt x="187689" y="157551"/>
                  </a:cubicBezTo>
                  <a:cubicBezTo>
                    <a:pt x="135932" y="204889"/>
                    <a:pt x="83305" y="251356"/>
                    <a:pt x="43868" y="310344"/>
                  </a:cubicBezTo>
                  <a:cubicBezTo>
                    <a:pt x="36235" y="321793"/>
                    <a:pt x="25991" y="329493"/>
                    <a:pt x="11997" y="320990"/>
                  </a:cubicBezTo>
                  <a:cubicBezTo>
                    <a:pt x="-858" y="313156"/>
                    <a:pt x="-2733" y="300702"/>
                    <a:pt x="3293" y="287847"/>
                  </a:cubicBezTo>
                  <a:cubicBezTo>
                    <a:pt x="8181" y="277536"/>
                    <a:pt x="13939" y="267292"/>
                    <a:pt x="21304" y="258654"/>
                  </a:cubicBezTo>
                  <a:cubicBezTo>
                    <a:pt x="45073" y="230600"/>
                    <a:pt x="68173" y="201809"/>
                    <a:pt x="94286" y="175964"/>
                  </a:cubicBezTo>
                  <a:cubicBezTo>
                    <a:pt x="146578" y="124207"/>
                    <a:pt x="200410" y="73991"/>
                    <a:pt x="254042" y="23573"/>
                  </a:cubicBezTo>
                  <a:cubicBezTo>
                    <a:pt x="263081" y="15069"/>
                    <a:pt x="273459" y="6767"/>
                    <a:pt x="284708" y="2013"/>
                  </a:cubicBezTo>
                  <a:cubicBezTo>
                    <a:pt x="301580" y="-5084"/>
                    <a:pt x="319324" y="7236"/>
                    <a:pt x="319659" y="2872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DB0BD0A-9880-94F6-B66C-43EA809F74A9}"/>
                </a:ext>
              </a:extLst>
            </p:cNvPr>
            <p:cNvSpPr/>
            <p:nvPr/>
          </p:nvSpPr>
          <p:spPr>
            <a:xfrm>
              <a:off x="6694248" y="1330011"/>
              <a:ext cx="337122" cy="255519"/>
            </a:xfrm>
            <a:custGeom>
              <a:avLst/>
              <a:gdLst>
                <a:gd name="csX0" fmla="*/ 337055 w 337122"/>
                <a:gd name="csY0" fmla="*/ 26107 h 255519"/>
                <a:gd name="csX1" fmla="*/ 320852 w 337122"/>
                <a:gd name="csY1" fmla="*/ 44855 h 255519"/>
                <a:gd name="csX2" fmla="*/ 126681 w 337122"/>
                <a:gd name="csY2" fmla="*/ 183319 h 255519"/>
                <a:gd name="csX3" fmla="*/ 55306 w 337122"/>
                <a:gd name="csY3" fmla="*/ 238022 h 255519"/>
                <a:gd name="csX4" fmla="*/ 32139 w 337122"/>
                <a:gd name="csY4" fmla="*/ 252752 h 255519"/>
                <a:gd name="csX5" fmla="*/ 2411 w 337122"/>
                <a:gd name="csY5" fmla="*/ 243780 h 255519"/>
                <a:gd name="csX6" fmla="*/ 3013 w 337122"/>
                <a:gd name="csY6" fmla="*/ 215525 h 255519"/>
                <a:gd name="csX7" fmla="*/ 22498 w 337122"/>
                <a:gd name="csY7" fmla="*/ 196576 h 255519"/>
                <a:gd name="csX8" fmla="*/ 273046 w 337122"/>
                <a:gd name="csY8" fmla="*/ 17938 h 255519"/>
                <a:gd name="csX9" fmla="*/ 310340 w 337122"/>
                <a:gd name="csY9" fmla="*/ 798 h 255519"/>
                <a:gd name="csX10" fmla="*/ 337123 w 337122"/>
                <a:gd name="csY10" fmla="*/ 26040 h 255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7122" h="255519">
                  <a:moveTo>
                    <a:pt x="337055" y="26107"/>
                  </a:moveTo>
                  <a:cubicBezTo>
                    <a:pt x="333507" y="30325"/>
                    <a:pt x="328418" y="39364"/>
                    <a:pt x="320852" y="44855"/>
                  </a:cubicBezTo>
                  <a:cubicBezTo>
                    <a:pt x="256374" y="91322"/>
                    <a:pt x="191226" y="136919"/>
                    <a:pt x="126681" y="183319"/>
                  </a:cubicBezTo>
                  <a:cubicBezTo>
                    <a:pt x="102376" y="200794"/>
                    <a:pt x="79209" y="219944"/>
                    <a:pt x="55306" y="238022"/>
                  </a:cubicBezTo>
                  <a:cubicBezTo>
                    <a:pt x="48008" y="243512"/>
                    <a:pt x="40308" y="248869"/>
                    <a:pt x="32139" y="252752"/>
                  </a:cubicBezTo>
                  <a:cubicBezTo>
                    <a:pt x="20020" y="258577"/>
                    <a:pt x="7700" y="255029"/>
                    <a:pt x="2411" y="243780"/>
                  </a:cubicBezTo>
                  <a:cubicBezTo>
                    <a:pt x="-1272" y="235946"/>
                    <a:pt x="-468" y="223760"/>
                    <a:pt x="3013" y="215525"/>
                  </a:cubicBezTo>
                  <a:cubicBezTo>
                    <a:pt x="6294" y="207825"/>
                    <a:pt x="15132" y="201866"/>
                    <a:pt x="22498" y="196576"/>
                  </a:cubicBezTo>
                  <a:cubicBezTo>
                    <a:pt x="105858" y="136785"/>
                    <a:pt x="189217" y="77060"/>
                    <a:pt x="273046" y="17938"/>
                  </a:cubicBezTo>
                  <a:cubicBezTo>
                    <a:pt x="284094" y="10172"/>
                    <a:pt x="297217" y="4146"/>
                    <a:pt x="310340" y="798"/>
                  </a:cubicBezTo>
                  <a:cubicBezTo>
                    <a:pt x="325137" y="-2952"/>
                    <a:pt x="336051" y="6690"/>
                    <a:pt x="337123" y="2604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F3F5CEE-F8BE-3CAF-BE22-37274F396C69}"/>
                </a:ext>
              </a:extLst>
            </p:cNvPr>
            <p:cNvSpPr/>
            <p:nvPr/>
          </p:nvSpPr>
          <p:spPr>
            <a:xfrm>
              <a:off x="7210375" y="1016493"/>
              <a:ext cx="366654" cy="194947"/>
            </a:xfrm>
            <a:custGeom>
              <a:avLst/>
              <a:gdLst>
                <a:gd name="csX0" fmla="*/ 328319 w 366654"/>
                <a:gd name="csY0" fmla="*/ 26 h 194947"/>
                <a:gd name="csX1" fmla="*/ 366484 w 366654"/>
                <a:gd name="csY1" fmla="*/ 20582 h 194947"/>
                <a:gd name="csX2" fmla="*/ 347937 w 366654"/>
                <a:gd name="csY2" fmla="*/ 45623 h 194947"/>
                <a:gd name="csX3" fmla="*/ 61501 w 366654"/>
                <a:gd name="csY3" fmla="*/ 179200 h 194947"/>
                <a:gd name="csX4" fmla="*/ 33848 w 366654"/>
                <a:gd name="csY4" fmla="*/ 193126 h 194947"/>
                <a:gd name="csX5" fmla="*/ 4119 w 366654"/>
                <a:gd name="csY5" fmla="*/ 182347 h 194947"/>
                <a:gd name="csX6" fmla="*/ 8806 w 366654"/>
                <a:gd name="csY6" fmla="*/ 151078 h 194947"/>
                <a:gd name="csX7" fmla="*/ 22532 w 366654"/>
                <a:gd name="csY7" fmla="*/ 140834 h 194947"/>
                <a:gd name="csX8" fmla="*/ 268996 w 366654"/>
                <a:gd name="csY8" fmla="*/ 17569 h 194947"/>
                <a:gd name="csX9" fmla="*/ 328319 w 366654"/>
                <a:gd name="csY9" fmla="*/ 26 h 194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66654" h="194947">
                  <a:moveTo>
                    <a:pt x="328319" y="26"/>
                  </a:moveTo>
                  <a:cubicBezTo>
                    <a:pt x="353293" y="-509"/>
                    <a:pt x="365144" y="7190"/>
                    <a:pt x="366484" y="20582"/>
                  </a:cubicBezTo>
                  <a:cubicBezTo>
                    <a:pt x="367890" y="34308"/>
                    <a:pt x="360525" y="42878"/>
                    <a:pt x="347937" y="45623"/>
                  </a:cubicBezTo>
                  <a:cubicBezTo>
                    <a:pt x="242281" y="68455"/>
                    <a:pt x="154167" y="128581"/>
                    <a:pt x="61501" y="179200"/>
                  </a:cubicBezTo>
                  <a:cubicBezTo>
                    <a:pt x="52461" y="184154"/>
                    <a:pt x="43423" y="189444"/>
                    <a:pt x="33848" y="193126"/>
                  </a:cubicBezTo>
                  <a:cubicBezTo>
                    <a:pt x="21461" y="197880"/>
                    <a:pt x="11150" y="192993"/>
                    <a:pt x="4119" y="182347"/>
                  </a:cubicBezTo>
                  <a:cubicBezTo>
                    <a:pt x="-3446" y="170897"/>
                    <a:pt x="169" y="160184"/>
                    <a:pt x="8806" y="151078"/>
                  </a:cubicBezTo>
                  <a:cubicBezTo>
                    <a:pt x="12690" y="146994"/>
                    <a:pt x="17645" y="143646"/>
                    <a:pt x="22532" y="140834"/>
                  </a:cubicBezTo>
                  <a:cubicBezTo>
                    <a:pt x="102276" y="94902"/>
                    <a:pt x="181686" y="48301"/>
                    <a:pt x="268996" y="17569"/>
                  </a:cubicBezTo>
                  <a:cubicBezTo>
                    <a:pt x="290623" y="9936"/>
                    <a:pt x="312986" y="4512"/>
                    <a:pt x="328319" y="26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FE6AA87-777B-DCF7-278A-F7F307F0CBA2}"/>
                </a:ext>
              </a:extLst>
            </p:cNvPr>
            <p:cNvSpPr/>
            <p:nvPr/>
          </p:nvSpPr>
          <p:spPr>
            <a:xfrm>
              <a:off x="7604670" y="3630159"/>
              <a:ext cx="211728" cy="194753"/>
            </a:xfrm>
            <a:custGeom>
              <a:avLst/>
              <a:gdLst>
                <a:gd name="csX0" fmla="*/ 211690 w 211728"/>
                <a:gd name="csY0" fmla="*/ 166963 h 194753"/>
                <a:gd name="csX1" fmla="*/ 184037 w 211728"/>
                <a:gd name="csY1" fmla="*/ 193879 h 194753"/>
                <a:gd name="csX2" fmla="*/ 164017 w 211728"/>
                <a:gd name="csY2" fmla="*/ 181291 h 194753"/>
                <a:gd name="csX3" fmla="*/ 19326 w 211728"/>
                <a:gd name="csY3" fmla="*/ 53004 h 194753"/>
                <a:gd name="csX4" fmla="*/ 9149 w 211728"/>
                <a:gd name="csY4" fmla="*/ 43697 h 194753"/>
                <a:gd name="csX5" fmla="*/ 6069 w 211728"/>
                <a:gd name="csY5" fmla="*/ 9751 h 194753"/>
                <a:gd name="csX6" fmla="*/ 40283 w 211728"/>
                <a:gd name="csY6" fmla="*/ 4394 h 194753"/>
                <a:gd name="csX7" fmla="*/ 54076 w 211728"/>
                <a:gd name="csY7" fmla="*/ 14638 h 194753"/>
                <a:gd name="csX8" fmla="*/ 193411 w 211728"/>
                <a:gd name="csY8" fmla="*/ 143662 h 194753"/>
                <a:gd name="csX9" fmla="*/ 211690 w 211728"/>
                <a:gd name="csY9" fmla="*/ 166963 h 194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1728" h="194753">
                  <a:moveTo>
                    <a:pt x="211690" y="166963"/>
                  </a:moveTo>
                  <a:cubicBezTo>
                    <a:pt x="212560" y="186313"/>
                    <a:pt x="198633" y="198164"/>
                    <a:pt x="184037" y="193879"/>
                  </a:cubicBezTo>
                  <a:cubicBezTo>
                    <a:pt x="176739" y="191736"/>
                    <a:pt x="169909" y="186447"/>
                    <a:pt x="164017" y="181291"/>
                  </a:cubicBezTo>
                  <a:cubicBezTo>
                    <a:pt x="115608" y="138707"/>
                    <a:pt x="67534" y="95789"/>
                    <a:pt x="19326" y="53004"/>
                  </a:cubicBezTo>
                  <a:cubicBezTo>
                    <a:pt x="15911" y="49924"/>
                    <a:pt x="12295" y="47045"/>
                    <a:pt x="9149" y="43697"/>
                  </a:cubicBezTo>
                  <a:cubicBezTo>
                    <a:pt x="-761" y="33252"/>
                    <a:pt x="-3841" y="21602"/>
                    <a:pt x="6069" y="9751"/>
                  </a:cubicBezTo>
                  <a:cubicBezTo>
                    <a:pt x="15510" y="-1498"/>
                    <a:pt x="27629" y="-2636"/>
                    <a:pt x="40283" y="4394"/>
                  </a:cubicBezTo>
                  <a:cubicBezTo>
                    <a:pt x="45238" y="7206"/>
                    <a:pt x="49925" y="10755"/>
                    <a:pt x="54076" y="14638"/>
                  </a:cubicBezTo>
                  <a:cubicBezTo>
                    <a:pt x="100677" y="57490"/>
                    <a:pt x="147278" y="100342"/>
                    <a:pt x="193411" y="143662"/>
                  </a:cubicBezTo>
                  <a:cubicBezTo>
                    <a:pt x="201512" y="151228"/>
                    <a:pt x="207271" y="161271"/>
                    <a:pt x="211690" y="166963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52702FA1-583F-2498-9220-0F7A342987CB}"/>
                </a:ext>
              </a:extLst>
            </p:cNvPr>
            <p:cNvSpPr/>
            <p:nvPr/>
          </p:nvSpPr>
          <p:spPr>
            <a:xfrm>
              <a:off x="4781457" y="4652932"/>
              <a:ext cx="212882" cy="148574"/>
            </a:xfrm>
            <a:custGeom>
              <a:avLst/>
              <a:gdLst>
                <a:gd name="csX0" fmla="*/ 212720 w 212882"/>
                <a:gd name="csY0" fmla="*/ 30282 h 148574"/>
                <a:gd name="csX1" fmla="*/ 198458 w 212882"/>
                <a:gd name="csY1" fmla="*/ 47021 h 148574"/>
                <a:gd name="csX2" fmla="*/ 46201 w 212882"/>
                <a:gd name="csY2" fmla="*/ 141830 h 148574"/>
                <a:gd name="csX3" fmla="*/ 33546 w 212882"/>
                <a:gd name="csY3" fmla="*/ 147120 h 148574"/>
                <a:gd name="csX4" fmla="*/ 1876 w 212882"/>
                <a:gd name="csY4" fmla="*/ 134197 h 148574"/>
                <a:gd name="csX5" fmla="*/ 13928 w 212882"/>
                <a:gd name="csY5" fmla="*/ 105339 h 148574"/>
                <a:gd name="csX6" fmla="*/ 58387 w 212882"/>
                <a:gd name="csY6" fmla="*/ 78892 h 148574"/>
                <a:gd name="csX7" fmla="*/ 159088 w 212882"/>
                <a:gd name="csY7" fmla="*/ 12271 h 148574"/>
                <a:gd name="csX8" fmla="*/ 187076 w 212882"/>
                <a:gd name="csY8" fmla="*/ 286 h 148574"/>
                <a:gd name="csX9" fmla="*/ 212787 w 212882"/>
                <a:gd name="csY9" fmla="*/ 30215 h 148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882" h="148574">
                  <a:moveTo>
                    <a:pt x="212720" y="30282"/>
                  </a:moveTo>
                  <a:cubicBezTo>
                    <a:pt x="209841" y="33830"/>
                    <a:pt x="205489" y="42535"/>
                    <a:pt x="198458" y="47021"/>
                  </a:cubicBezTo>
                  <a:cubicBezTo>
                    <a:pt x="148041" y="79159"/>
                    <a:pt x="97087" y="110428"/>
                    <a:pt x="46201" y="141830"/>
                  </a:cubicBezTo>
                  <a:cubicBezTo>
                    <a:pt x="42318" y="144241"/>
                    <a:pt x="37899" y="145981"/>
                    <a:pt x="33546" y="147120"/>
                  </a:cubicBezTo>
                  <a:cubicBezTo>
                    <a:pt x="19954" y="150534"/>
                    <a:pt x="7835" y="148592"/>
                    <a:pt x="1876" y="134197"/>
                  </a:cubicBezTo>
                  <a:cubicBezTo>
                    <a:pt x="-3480" y="121208"/>
                    <a:pt x="3282" y="111901"/>
                    <a:pt x="13928" y="105339"/>
                  </a:cubicBezTo>
                  <a:cubicBezTo>
                    <a:pt x="28592" y="96233"/>
                    <a:pt x="43992" y="88332"/>
                    <a:pt x="58387" y="78892"/>
                  </a:cubicBezTo>
                  <a:cubicBezTo>
                    <a:pt x="92133" y="56930"/>
                    <a:pt x="125276" y="34098"/>
                    <a:pt x="159088" y="12271"/>
                  </a:cubicBezTo>
                  <a:cubicBezTo>
                    <a:pt x="167525" y="6780"/>
                    <a:pt x="177367" y="1759"/>
                    <a:pt x="187076" y="286"/>
                  </a:cubicBezTo>
                  <a:cubicBezTo>
                    <a:pt x="202476" y="-2058"/>
                    <a:pt x="214059" y="10195"/>
                    <a:pt x="212787" y="3021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86070693-D35A-6035-0749-19E6DBB27758}"/>
                </a:ext>
              </a:extLst>
            </p:cNvPr>
            <p:cNvSpPr/>
            <p:nvPr/>
          </p:nvSpPr>
          <p:spPr>
            <a:xfrm>
              <a:off x="7429422" y="3450266"/>
              <a:ext cx="48358" cy="54286"/>
            </a:xfrm>
            <a:custGeom>
              <a:avLst/>
              <a:gdLst>
                <a:gd name="csX0" fmla="*/ 48343 w 48358"/>
                <a:gd name="csY0" fmla="*/ 28147 h 54286"/>
                <a:gd name="csX1" fmla="*/ 26248 w 48358"/>
                <a:gd name="csY1" fmla="*/ 54259 h 54286"/>
                <a:gd name="csX2" fmla="*/ 1 w 48358"/>
                <a:gd name="csY2" fmla="*/ 23928 h 54286"/>
                <a:gd name="csX3" fmla="*/ 19753 w 48358"/>
                <a:gd name="csY3" fmla="*/ 159 h 54286"/>
                <a:gd name="csX4" fmla="*/ 48343 w 48358"/>
                <a:gd name="csY4" fmla="*/ 28214 h 54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8358" h="54286">
                  <a:moveTo>
                    <a:pt x="48343" y="28147"/>
                  </a:moveTo>
                  <a:cubicBezTo>
                    <a:pt x="48812" y="41471"/>
                    <a:pt x="38501" y="53590"/>
                    <a:pt x="26248" y="54259"/>
                  </a:cubicBezTo>
                  <a:cubicBezTo>
                    <a:pt x="12455" y="54996"/>
                    <a:pt x="-133" y="40600"/>
                    <a:pt x="1" y="23928"/>
                  </a:cubicBezTo>
                  <a:cubicBezTo>
                    <a:pt x="135" y="10872"/>
                    <a:pt x="6094" y="1900"/>
                    <a:pt x="19753" y="159"/>
                  </a:cubicBezTo>
                  <a:cubicBezTo>
                    <a:pt x="33947" y="-1649"/>
                    <a:pt x="47807" y="12211"/>
                    <a:pt x="48343" y="28214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5669F642-CFCA-C4AE-156E-1899CA51B56A}"/>
                </a:ext>
              </a:extLst>
            </p:cNvPr>
            <p:cNvSpPr/>
            <p:nvPr/>
          </p:nvSpPr>
          <p:spPr>
            <a:xfrm>
              <a:off x="5121584" y="4536714"/>
              <a:ext cx="52455" cy="47880"/>
            </a:xfrm>
            <a:custGeom>
              <a:avLst/>
              <a:gdLst>
                <a:gd name="csX0" fmla="*/ 28198 w 52455"/>
                <a:gd name="csY0" fmla="*/ 67 h 47880"/>
                <a:gd name="csX1" fmla="*/ 52436 w 52455"/>
                <a:gd name="csY1" fmla="*/ 22966 h 47880"/>
                <a:gd name="csX2" fmla="*/ 24449 w 52455"/>
                <a:gd name="csY2" fmla="*/ 47873 h 47880"/>
                <a:gd name="csX3" fmla="*/ 10 w 52455"/>
                <a:gd name="csY3" fmla="*/ 24707 h 47880"/>
                <a:gd name="csX4" fmla="*/ 28198 w 52455"/>
                <a:gd name="csY4" fmla="*/ 0 h 4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455" h="47880">
                  <a:moveTo>
                    <a:pt x="28198" y="67"/>
                  </a:moveTo>
                  <a:cubicBezTo>
                    <a:pt x="42058" y="-134"/>
                    <a:pt x="52972" y="10177"/>
                    <a:pt x="52436" y="22966"/>
                  </a:cubicBezTo>
                  <a:cubicBezTo>
                    <a:pt x="51901" y="35553"/>
                    <a:pt x="38443" y="47538"/>
                    <a:pt x="24449" y="47873"/>
                  </a:cubicBezTo>
                  <a:cubicBezTo>
                    <a:pt x="11259" y="48208"/>
                    <a:pt x="-392" y="37160"/>
                    <a:pt x="10" y="24707"/>
                  </a:cubicBezTo>
                  <a:cubicBezTo>
                    <a:pt x="412" y="12052"/>
                    <a:pt x="13937" y="201"/>
                    <a:pt x="28198" y="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4F171C74-1625-1F35-B4F9-EF274182F065}"/>
                </a:ext>
              </a:extLst>
            </p:cNvPr>
            <p:cNvSpPr/>
            <p:nvPr/>
          </p:nvSpPr>
          <p:spPr>
            <a:xfrm>
              <a:off x="4697695" y="4211799"/>
              <a:ext cx="51592" cy="47117"/>
            </a:xfrm>
            <a:custGeom>
              <a:avLst/>
              <a:gdLst>
                <a:gd name="csX0" fmla="*/ 24843 w 51592"/>
                <a:gd name="csY0" fmla="*/ 47117 h 47117"/>
                <a:gd name="csX1" fmla="*/ 2 w 51592"/>
                <a:gd name="csY1" fmla="*/ 23615 h 47117"/>
                <a:gd name="csX2" fmla="*/ 25178 w 51592"/>
                <a:gd name="csY2" fmla="*/ 47 h 47117"/>
                <a:gd name="csX3" fmla="*/ 51558 w 51592"/>
                <a:gd name="csY3" fmla="*/ 21473 h 47117"/>
                <a:gd name="csX4" fmla="*/ 24843 w 51592"/>
                <a:gd name="csY4" fmla="*/ 47117 h 47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592" h="47117">
                  <a:moveTo>
                    <a:pt x="24843" y="47117"/>
                  </a:moveTo>
                  <a:cubicBezTo>
                    <a:pt x="11921" y="47117"/>
                    <a:pt x="-198" y="35600"/>
                    <a:pt x="2" y="23615"/>
                  </a:cubicBezTo>
                  <a:cubicBezTo>
                    <a:pt x="203" y="11831"/>
                    <a:pt x="11921" y="850"/>
                    <a:pt x="25178" y="47"/>
                  </a:cubicBezTo>
                  <a:cubicBezTo>
                    <a:pt x="38904" y="-757"/>
                    <a:pt x="50755" y="8885"/>
                    <a:pt x="51558" y="21473"/>
                  </a:cubicBezTo>
                  <a:cubicBezTo>
                    <a:pt x="52362" y="34395"/>
                    <a:pt x="39038" y="47184"/>
                    <a:pt x="24843" y="47117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5B4A9DD9-2D50-66A6-3402-9D1A1868BF40}"/>
                </a:ext>
              </a:extLst>
            </p:cNvPr>
            <p:cNvSpPr/>
            <p:nvPr/>
          </p:nvSpPr>
          <p:spPr>
            <a:xfrm>
              <a:off x="7376944" y="3401176"/>
              <a:ext cx="50938" cy="46370"/>
            </a:xfrm>
            <a:custGeom>
              <a:avLst/>
              <a:gdLst>
                <a:gd name="csX0" fmla="*/ 50939 w 50938"/>
                <a:gd name="csY0" fmla="*/ 17446 h 46370"/>
                <a:gd name="csX1" fmla="*/ 24156 w 50938"/>
                <a:gd name="csY1" fmla="*/ 46370 h 46370"/>
                <a:gd name="csX2" fmla="*/ 52 w 50938"/>
                <a:gd name="csY2" fmla="*/ 22333 h 46370"/>
                <a:gd name="csX3" fmla="*/ 29647 w 50938"/>
                <a:gd name="csY3" fmla="*/ 908 h 46370"/>
                <a:gd name="csX4" fmla="*/ 50939 w 50938"/>
                <a:gd name="csY4" fmla="*/ 17379 h 4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938" h="46370">
                  <a:moveTo>
                    <a:pt x="50939" y="17446"/>
                  </a:moveTo>
                  <a:cubicBezTo>
                    <a:pt x="49666" y="35256"/>
                    <a:pt x="36811" y="46437"/>
                    <a:pt x="24156" y="46370"/>
                  </a:cubicBezTo>
                  <a:cubicBezTo>
                    <a:pt x="10899" y="46370"/>
                    <a:pt x="-885" y="34653"/>
                    <a:pt x="52" y="22333"/>
                  </a:cubicBezTo>
                  <a:cubicBezTo>
                    <a:pt x="990" y="8942"/>
                    <a:pt x="15787" y="-3511"/>
                    <a:pt x="29647" y="908"/>
                  </a:cubicBezTo>
                  <a:cubicBezTo>
                    <a:pt x="38753" y="3787"/>
                    <a:pt x="45716" y="13160"/>
                    <a:pt x="50939" y="1737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9D027AF3-4426-A758-4A98-A27CAFBE98CB}"/>
                </a:ext>
              </a:extLst>
            </p:cNvPr>
            <p:cNvSpPr/>
            <p:nvPr/>
          </p:nvSpPr>
          <p:spPr>
            <a:xfrm>
              <a:off x="7916859" y="3936253"/>
              <a:ext cx="50485" cy="46544"/>
            </a:xfrm>
            <a:custGeom>
              <a:avLst/>
              <a:gdLst>
                <a:gd name="csX0" fmla="*/ 25645 w 50485"/>
                <a:gd name="csY0" fmla="*/ 3 h 46544"/>
                <a:gd name="csX1" fmla="*/ 50486 w 50485"/>
                <a:gd name="csY1" fmla="*/ 23772 h 46544"/>
                <a:gd name="csX2" fmla="*/ 25110 w 50485"/>
                <a:gd name="csY2" fmla="*/ 46537 h 46544"/>
                <a:gd name="csX3" fmla="*/ 1 w 50485"/>
                <a:gd name="csY3" fmla="*/ 23102 h 46544"/>
                <a:gd name="csX4" fmla="*/ 25645 w 50485"/>
                <a:gd name="csY4" fmla="*/ 3 h 4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485" h="46544">
                  <a:moveTo>
                    <a:pt x="25645" y="3"/>
                  </a:moveTo>
                  <a:cubicBezTo>
                    <a:pt x="38434" y="136"/>
                    <a:pt x="50553" y="11787"/>
                    <a:pt x="50486" y="23772"/>
                  </a:cubicBezTo>
                  <a:cubicBezTo>
                    <a:pt x="50352" y="36493"/>
                    <a:pt x="38835" y="46872"/>
                    <a:pt x="25110" y="46537"/>
                  </a:cubicBezTo>
                  <a:cubicBezTo>
                    <a:pt x="11718" y="46269"/>
                    <a:pt x="-133" y="35154"/>
                    <a:pt x="1" y="23102"/>
                  </a:cubicBezTo>
                  <a:cubicBezTo>
                    <a:pt x="202" y="11318"/>
                    <a:pt x="12924" y="-198"/>
                    <a:pt x="25645" y="3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2DF79F43-97C4-CEC6-15CD-E3A2E030AA19}"/>
                </a:ext>
              </a:extLst>
            </p:cNvPr>
            <p:cNvSpPr/>
            <p:nvPr/>
          </p:nvSpPr>
          <p:spPr>
            <a:xfrm>
              <a:off x="4434668" y="1263110"/>
              <a:ext cx="46455" cy="48290"/>
            </a:xfrm>
            <a:custGeom>
              <a:avLst/>
              <a:gdLst>
                <a:gd name="csX0" fmla="*/ 46361 w 46455"/>
                <a:gd name="csY0" fmla="*/ 14804 h 48290"/>
                <a:gd name="csX1" fmla="*/ 22256 w 46455"/>
                <a:gd name="csY1" fmla="*/ 48282 h 48290"/>
                <a:gd name="csX2" fmla="*/ 94 w 46455"/>
                <a:gd name="csY2" fmla="*/ 26990 h 48290"/>
                <a:gd name="csX3" fmla="*/ 24466 w 46455"/>
                <a:gd name="csY3" fmla="*/ 342 h 48290"/>
                <a:gd name="csX4" fmla="*/ 46361 w 46455"/>
                <a:gd name="csY4" fmla="*/ 14871 h 48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455" h="48290">
                  <a:moveTo>
                    <a:pt x="46361" y="14804"/>
                  </a:moveTo>
                  <a:cubicBezTo>
                    <a:pt x="47633" y="35226"/>
                    <a:pt x="35915" y="48684"/>
                    <a:pt x="22256" y="48282"/>
                  </a:cubicBezTo>
                  <a:cubicBezTo>
                    <a:pt x="8865" y="47880"/>
                    <a:pt x="1366" y="39980"/>
                    <a:pt x="94" y="26990"/>
                  </a:cubicBezTo>
                  <a:cubicBezTo>
                    <a:pt x="-1245" y="13331"/>
                    <a:pt x="11945" y="-2537"/>
                    <a:pt x="24466" y="342"/>
                  </a:cubicBezTo>
                  <a:cubicBezTo>
                    <a:pt x="33639" y="2484"/>
                    <a:pt x="41272" y="11256"/>
                    <a:pt x="46361" y="14871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A99D8A58-6FD4-796F-1FF3-15A7A12305D4}"/>
                </a:ext>
              </a:extLst>
            </p:cNvPr>
            <p:cNvSpPr/>
            <p:nvPr/>
          </p:nvSpPr>
          <p:spPr>
            <a:xfrm>
              <a:off x="7520167" y="3540690"/>
              <a:ext cx="46982" cy="47202"/>
            </a:xfrm>
            <a:custGeom>
              <a:avLst/>
              <a:gdLst>
                <a:gd name="csX0" fmla="*/ 46916 w 46982"/>
                <a:gd name="csY0" fmla="*/ 16998 h 47202"/>
                <a:gd name="csX1" fmla="*/ 22209 w 46982"/>
                <a:gd name="csY1" fmla="*/ 47195 h 47202"/>
                <a:gd name="csX2" fmla="*/ 47 w 46982"/>
                <a:gd name="csY2" fmla="*/ 25970 h 47202"/>
                <a:gd name="csX3" fmla="*/ 25490 w 46982"/>
                <a:gd name="csY3" fmla="*/ 594 h 47202"/>
                <a:gd name="csX4" fmla="*/ 46983 w 46982"/>
                <a:gd name="csY4" fmla="*/ 16931 h 47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982" h="47202">
                  <a:moveTo>
                    <a:pt x="46916" y="16998"/>
                  </a:moveTo>
                  <a:cubicBezTo>
                    <a:pt x="46514" y="35411"/>
                    <a:pt x="34663" y="47530"/>
                    <a:pt x="22209" y="47195"/>
                  </a:cubicBezTo>
                  <a:cubicBezTo>
                    <a:pt x="8751" y="46860"/>
                    <a:pt x="917" y="39562"/>
                    <a:pt x="47" y="25970"/>
                  </a:cubicBezTo>
                  <a:cubicBezTo>
                    <a:pt x="-891" y="11508"/>
                    <a:pt x="12367" y="-3156"/>
                    <a:pt x="25490" y="594"/>
                  </a:cubicBezTo>
                  <a:cubicBezTo>
                    <a:pt x="34663" y="3205"/>
                    <a:pt x="41760" y="12780"/>
                    <a:pt x="46983" y="16931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E780B489-412C-AD2B-3C63-A7827FFC43FE}"/>
                </a:ext>
              </a:extLst>
            </p:cNvPr>
            <p:cNvSpPr/>
            <p:nvPr/>
          </p:nvSpPr>
          <p:spPr>
            <a:xfrm>
              <a:off x="6583132" y="1626386"/>
              <a:ext cx="44261" cy="46569"/>
            </a:xfrm>
            <a:custGeom>
              <a:avLst/>
              <a:gdLst>
                <a:gd name="csX0" fmla="*/ 44162 w 44261"/>
                <a:gd name="csY0" fmla="*/ 15097 h 46569"/>
                <a:gd name="csX1" fmla="*/ 22334 w 44261"/>
                <a:gd name="csY1" fmla="*/ 46567 h 46569"/>
                <a:gd name="csX2" fmla="*/ 105 w 44261"/>
                <a:gd name="csY2" fmla="*/ 25208 h 46569"/>
                <a:gd name="csX3" fmla="*/ 22133 w 44261"/>
                <a:gd name="csY3" fmla="*/ 367 h 46569"/>
                <a:gd name="csX4" fmla="*/ 44095 w 44261"/>
                <a:gd name="csY4" fmla="*/ 15097 h 46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261" h="46569">
                  <a:moveTo>
                    <a:pt x="44162" y="15097"/>
                  </a:moveTo>
                  <a:cubicBezTo>
                    <a:pt x="45367" y="35184"/>
                    <a:pt x="35457" y="46767"/>
                    <a:pt x="22334" y="46567"/>
                  </a:cubicBezTo>
                  <a:cubicBezTo>
                    <a:pt x="8541" y="46366"/>
                    <a:pt x="1444" y="38130"/>
                    <a:pt x="105" y="25208"/>
                  </a:cubicBezTo>
                  <a:cubicBezTo>
                    <a:pt x="-1234" y="12084"/>
                    <a:pt x="10483" y="-2512"/>
                    <a:pt x="22133" y="367"/>
                  </a:cubicBezTo>
                  <a:cubicBezTo>
                    <a:pt x="31373" y="2644"/>
                    <a:pt x="39006" y="11482"/>
                    <a:pt x="44095" y="15097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6CC08BF7-720A-6EA9-88BB-360A7A514B71}"/>
                </a:ext>
              </a:extLst>
            </p:cNvPr>
            <p:cNvSpPr/>
            <p:nvPr/>
          </p:nvSpPr>
          <p:spPr>
            <a:xfrm>
              <a:off x="6498926" y="1694914"/>
              <a:ext cx="48231" cy="45563"/>
            </a:xfrm>
            <a:custGeom>
              <a:avLst/>
              <a:gdLst>
                <a:gd name="csX0" fmla="*/ 30479 w 48231"/>
                <a:gd name="csY0" fmla="*/ 0 h 45563"/>
                <a:gd name="csX1" fmla="*/ 47351 w 48231"/>
                <a:gd name="csY1" fmla="*/ 20355 h 45563"/>
                <a:gd name="csX2" fmla="*/ 26193 w 48231"/>
                <a:gd name="csY2" fmla="*/ 45463 h 45563"/>
                <a:gd name="csX3" fmla="*/ 14 w 48231"/>
                <a:gd name="csY3" fmla="*/ 24305 h 45563"/>
                <a:gd name="csX4" fmla="*/ 30479 w 48231"/>
                <a:gd name="csY4" fmla="*/ 67 h 45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8231" h="45563">
                  <a:moveTo>
                    <a:pt x="30479" y="0"/>
                  </a:moveTo>
                  <a:cubicBezTo>
                    <a:pt x="34563" y="4687"/>
                    <a:pt x="44204" y="11383"/>
                    <a:pt x="47351" y="20355"/>
                  </a:cubicBezTo>
                  <a:cubicBezTo>
                    <a:pt x="51570" y="32474"/>
                    <a:pt x="39986" y="44258"/>
                    <a:pt x="26193" y="45463"/>
                  </a:cubicBezTo>
                  <a:cubicBezTo>
                    <a:pt x="12601" y="46668"/>
                    <a:pt x="482" y="36893"/>
                    <a:pt x="14" y="24305"/>
                  </a:cubicBezTo>
                  <a:cubicBezTo>
                    <a:pt x="-455" y="12253"/>
                    <a:pt x="11262" y="670"/>
                    <a:pt x="30479" y="67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2AFCBCF2-64FE-CFB3-253A-36C23A813165}"/>
                </a:ext>
              </a:extLst>
            </p:cNvPr>
            <p:cNvSpPr/>
            <p:nvPr/>
          </p:nvSpPr>
          <p:spPr>
            <a:xfrm>
              <a:off x="4619277" y="4288138"/>
              <a:ext cx="46103" cy="44413"/>
            </a:xfrm>
            <a:custGeom>
              <a:avLst/>
              <a:gdLst>
                <a:gd name="csX0" fmla="*/ 46081 w 46103"/>
                <a:gd name="csY0" fmla="*/ 21194 h 44413"/>
                <a:gd name="csX1" fmla="*/ 22177 w 46103"/>
                <a:gd name="csY1" fmla="*/ 44361 h 44413"/>
                <a:gd name="csX2" fmla="*/ 15 w 46103"/>
                <a:gd name="csY2" fmla="*/ 23270 h 44413"/>
                <a:gd name="csX3" fmla="*/ 20169 w 46103"/>
                <a:gd name="csY3" fmla="*/ 237 h 44413"/>
                <a:gd name="csX4" fmla="*/ 46081 w 46103"/>
                <a:gd name="csY4" fmla="*/ 21194 h 44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103" h="44413">
                  <a:moveTo>
                    <a:pt x="46081" y="21194"/>
                  </a:moveTo>
                  <a:cubicBezTo>
                    <a:pt x="46683" y="33581"/>
                    <a:pt x="35167" y="45299"/>
                    <a:pt x="22177" y="44361"/>
                  </a:cubicBezTo>
                  <a:cubicBezTo>
                    <a:pt x="9456" y="43491"/>
                    <a:pt x="417" y="36929"/>
                    <a:pt x="15" y="23270"/>
                  </a:cubicBezTo>
                  <a:cubicBezTo>
                    <a:pt x="-387" y="9946"/>
                    <a:pt x="7246" y="2179"/>
                    <a:pt x="20169" y="237"/>
                  </a:cubicBezTo>
                  <a:cubicBezTo>
                    <a:pt x="33158" y="-1704"/>
                    <a:pt x="45478" y="8540"/>
                    <a:pt x="46081" y="21194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4F8D4687-A55F-61FC-48C8-328855B52698}"/>
                </a:ext>
              </a:extLst>
            </p:cNvPr>
            <p:cNvSpPr/>
            <p:nvPr/>
          </p:nvSpPr>
          <p:spPr>
            <a:xfrm>
              <a:off x="8000208" y="4039903"/>
              <a:ext cx="46287" cy="46352"/>
            </a:xfrm>
            <a:custGeom>
              <a:avLst/>
              <a:gdLst>
                <a:gd name="csX0" fmla="*/ 29807 w 46287"/>
                <a:gd name="csY0" fmla="*/ 0 h 46352"/>
                <a:gd name="csX1" fmla="*/ 45742 w 46287"/>
                <a:gd name="csY1" fmla="*/ 21962 h 46352"/>
                <a:gd name="csX2" fmla="*/ 22777 w 46287"/>
                <a:gd name="csY2" fmla="*/ 46333 h 46352"/>
                <a:gd name="csX3" fmla="*/ 79 w 46287"/>
                <a:gd name="csY3" fmla="*/ 24974 h 46352"/>
                <a:gd name="csX4" fmla="*/ 29807 w 46287"/>
                <a:gd name="csY4" fmla="*/ 0 h 46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287" h="46352">
                  <a:moveTo>
                    <a:pt x="29807" y="0"/>
                  </a:moveTo>
                  <a:cubicBezTo>
                    <a:pt x="33891" y="5357"/>
                    <a:pt x="42997" y="12722"/>
                    <a:pt x="45742" y="21962"/>
                  </a:cubicBezTo>
                  <a:cubicBezTo>
                    <a:pt x="49224" y="33612"/>
                    <a:pt x="35364" y="46936"/>
                    <a:pt x="22777" y="46333"/>
                  </a:cubicBezTo>
                  <a:cubicBezTo>
                    <a:pt x="9520" y="45731"/>
                    <a:pt x="1351" y="38165"/>
                    <a:pt x="79" y="24974"/>
                  </a:cubicBezTo>
                  <a:cubicBezTo>
                    <a:pt x="-1127" y="13123"/>
                    <a:pt x="11662" y="335"/>
                    <a:pt x="29807" y="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027CD694-3850-6BE9-9C09-7608ED84CD8C}"/>
                </a:ext>
              </a:extLst>
            </p:cNvPr>
            <p:cNvSpPr/>
            <p:nvPr/>
          </p:nvSpPr>
          <p:spPr>
            <a:xfrm>
              <a:off x="7134825" y="1220600"/>
              <a:ext cx="42737" cy="43928"/>
            </a:xfrm>
            <a:custGeom>
              <a:avLst/>
              <a:gdLst>
                <a:gd name="csX0" fmla="*/ 14388 w 42737"/>
                <a:gd name="csY0" fmla="*/ 67 h 43928"/>
                <a:gd name="csX1" fmla="*/ 42643 w 42737"/>
                <a:gd name="csY1" fmla="*/ 21493 h 43928"/>
                <a:gd name="csX2" fmla="*/ 22088 w 42737"/>
                <a:gd name="csY2" fmla="*/ 43923 h 43928"/>
                <a:gd name="csX3" fmla="*/ 193 w 42737"/>
                <a:gd name="csY3" fmla="*/ 23100 h 43928"/>
                <a:gd name="csX4" fmla="*/ 14455 w 42737"/>
                <a:gd name="csY4" fmla="*/ 0 h 43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737" h="43928">
                  <a:moveTo>
                    <a:pt x="14388" y="67"/>
                  </a:moveTo>
                  <a:cubicBezTo>
                    <a:pt x="34006" y="803"/>
                    <a:pt x="41438" y="8236"/>
                    <a:pt x="42643" y="21493"/>
                  </a:cubicBezTo>
                  <a:cubicBezTo>
                    <a:pt x="43781" y="34014"/>
                    <a:pt x="34541" y="44191"/>
                    <a:pt x="22088" y="43923"/>
                  </a:cubicBezTo>
                  <a:cubicBezTo>
                    <a:pt x="8697" y="43655"/>
                    <a:pt x="-1548" y="36156"/>
                    <a:pt x="193" y="23100"/>
                  </a:cubicBezTo>
                  <a:cubicBezTo>
                    <a:pt x="1398" y="13994"/>
                    <a:pt x="10504" y="5959"/>
                    <a:pt x="14455" y="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3414C237-5D3D-9A0B-CE3A-9BD5C16FFFC3}"/>
                </a:ext>
              </a:extLst>
            </p:cNvPr>
            <p:cNvSpPr/>
            <p:nvPr/>
          </p:nvSpPr>
          <p:spPr>
            <a:xfrm>
              <a:off x="4349722" y="1220919"/>
              <a:ext cx="43460" cy="42754"/>
            </a:xfrm>
            <a:custGeom>
              <a:avLst/>
              <a:gdLst>
                <a:gd name="csX0" fmla="*/ 43461 w 43460"/>
                <a:gd name="csY0" fmla="*/ 20437 h 42754"/>
                <a:gd name="csX1" fmla="*/ 20964 w 43460"/>
                <a:gd name="csY1" fmla="*/ 42733 h 42754"/>
                <a:gd name="csX2" fmla="*/ 7 w 43460"/>
                <a:gd name="csY2" fmla="*/ 20705 h 42754"/>
                <a:gd name="csX3" fmla="*/ 22102 w 43460"/>
                <a:gd name="csY3" fmla="*/ 16 h 42754"/>
                <a:gd name="csX4" fmla="*/ 43461 w 43460"/>
                <a:gd name="csY4" fmla="*/ 20437 h 42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460" h="42754">
                  <a:moveTo>
                    <a:pt x="43461" y="20437"/>
                  </a:moveTo>
                  <a:cubicBezTo>
                    <a:pt x="42122" y="35770"/>
                    <a:pt x="34489" y="43202"/>
                    <a:pt x="20964" y="42733"/>
                  </a:cubicBezTo>
                  <a:cubicBezTo>
                    <a:pt x="7439" y="42265"/>
                    <a:pt x="-261" y="34364"/>
                    <a:pt x="7" y="20705"/>
                  </a:cubicBezTo>
                  <a:cubicBezTo>
                    <a:pt x="342" y="6979"/>
                    <a:pt x="8577" y="-386"/>
                    <a:pt x="22102" y="16"/>
                  </a:cubicBezTo>
                  <a:cubicBezTo>
                    <a:pt x="35828" y="350"/>
                    <a:pt x="42122" y="9055"/>
                    <a:pt x="43461" y="20437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A2F7F4FC-98B7-4FD1-DBCA-6716E2C40E88}"/>
                </a:ext>
              </a:extLst>
            </p:cNvPr>
            <p:cNvSpPr/>
            <p:nvPr/>
          </p:nvSpPr>
          <p:spPr>
            <a:xfrm>
              <a:off x="5042359" y="4596023"/>
              <a:ext cx="41415" cy="41392"/>
            </a:xfrm>
            <a:custGeom>
              <a:avLst/>
              <a:gdLst>
                <a:gd name="csX0" fmla="*/ 15159 w 41415"/>
                <a:gd name="csY0" fmla="*/ 41393 h 41392"/>
                <a:gd name="csX1" fmla="*/ 696 w 41415"/>
                <a:gd name="csY1" fmla="*/ 22311 h 41392"/>
                <a:gd name="csX2" fmla="*/ 20381 w 41415"/>
                <a:gd name="csY2" fmla="*/ 14 h 41392"/>
                <a:gd name="csX3" fmla="*/ 41271 w 41415"/>
                <a:gd name="csY3" fmla="*/ 18628 h 41392"/>
                <a:gd name="csX4" fmla="*/ 15159 w 41415"/>
                <a:gd name="csY4" fmla="*/ 41393 h 41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415" h="41392">
                  <a:moveTo>
                    <a:pt x="15159" y="41393"/>
                  </a:moveTo>
                  <a:cubicBezTo>
                    <a:pt x="11610" y="36907"/>
                    <a:pt x="3241" y="30546"/>
                    <a:pt x="696" y="22311"/>
                  </a:cubicBezTo>
                  <a:cubicBezTo>
                    <a:pt x="-2919" y="10794"/>
                    <a:pt x="8128" y="-455"/>
                    <a:pt x="20381" y="14"/>
                  </a:cubicBezTo>
                  <a:cubicBezTo>
                    <a:pt x="32098" y="483"/>
                    <a:pt x="39731" y="6643"/>
                    <a:pt x="41271" y="18628"/>
                  </a:cubicBezTo>
                  <a:cubicBezTo>
                    <a:pt x="42744" y="30412"/>
                    <a:pt x="32835" y="41125"/>
                    <a:pt x="15159" y="41393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AD8C4F98-B3D9-71EA-8B1C-D4067AD125C5}"/>
                </a:ext>
              </a:extLst>
            </p:cNvPr>
            <p:cNvSpPr/>
            <p:nvPr/>
          </p:nvSpPr>
          <p:spPr>
            <a:xfrm>
              <a:off x="4764692" y="4157041"/>
              <a:ext cx="42057" cy="42755"/>
            </a:xfrm>
            <a:custGeom>
              <a:avLst/>
              <a:gdLst>
                <a:gd name="csX0" fmla="*/ 21119 w 42057"/>
                <a:gd name="csY0" fmla="*/ 42752 h 42755"/>
                <a:gd name="csX1" fmla="*/ 28 w 42057"/>
                <a:gd name="csY1" fmla="*/ 20925 h 42755"/>
                <a:gd name="csX2" fmla="*/ 18910 w 42057"/>
                <a:gd name="csY2" fmla="*/ 169 h 42755"/>
                <a:gd name="csX3" fmla="*/ 42009 w 42057"/>
                <a:gd name="csY3" fmla="*/ 20523 h 42755"/>
                <a:gd name="csX4" fmla="*/ 21119 w 42057"/>
                <a:gd name="csY4" fmla="*/ 42685 h 4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057" h="42755">
                  <a:moveTo>
                    <a:pt x="21119" y="42752"/>
                  </a:moveTo>
                  <a:cubicBezTo>
                    <a:pt x="8598" y="42953"/>
                    <a:pt x="-575" y="33579"/>
                    <a:pt x="28" y="20925"/>
                  </a:cubicBezTo>
                  <a:cubicBezTo>
                    <a:pt x="564" y="8873"/>
                    <a:pt x="7326" y="1843"/>
                    <a:pt x="18910" y="169"/>
                  </a:cubicBezTo>
                  <a:cubicBezTo>
                    <a:pt x="30225" y="-1438"/>
                    <a:pt x="41206" y="8672"/>
                    <a:pt x="42009" y="20523"/>
                  </a:cubicBezTo>
                  <a:cubicBezTo>
                    <a:pt x="42813" y="32508"/>
                    <a:pt x="33372" y="42552"/>
                    <a:pt x="21119" y="4268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97784AAC-6CE2-834D-D069-A17B0BD1B492}"/>
                </a:ext>
              </a:extLst>
            </p:cNvPr>
            <p:cNvSpPr/>
            <p:nvPr/>
          </p:nvSpPr>
          <p:spPr>
            <a:xfrm>
              <a:off x="5742592" y="1361256"/>
              <a:ext cx="200980" cy="81101"/>
            </a:xfrm>
            <a:custGeom>
              <a:avLst/>
              <a:gdLst>
                <a:gd name="csX0" fmla="*/ 71592 w 200980"/>
                <a:gd name="csY0" fmla="*/ 81102 h 81101"/>
                <a:gd name="csX1" fmla="*/ 15081 w 200980"/>
                <a:gd name="csY1" fmla="*/ 62488 h 81101"/>
                <a:gd name="csX2" fmla="*/ 1623 w 200980"/>
                <a:gd name="csY2" fmla="*/ 34434 h 81101"/>
                <a:gd name="csX3" fmla="*/ 32556 w 200980"/>
                <a:gd name="csY3" fmla="*/ 21444 h 81101"/>
                <a:gd name="csX4" fmla="*/ 159906 w 200980"/>
                <a:gd name="csY4" fmla="*/ 6111 h 81101"/>
                <a:gd name="csX5" fmla="*/ 196531 w 200980"/>
                <a:gd name="csY5" fmla="*/ 10262 h 81101"/>
                <a:gd name="csX6" fmla="*/ 184479 w 200980"/>
                <a:gd name="csY6" fmla="*/ 47825 h 81101"/>
                <a:gd name="csX7" fmla="*/ 71659 w 200980"/>
                <a:gd name="csY7" fmla="*/ 81035 h 8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0980" h="81101">
                  <a:moveTo>
                    <a:pt x="71592" y="81102"/>
                  </a:moveTo>
                  <a:cubicBezTo>
                    <a:pt x="60209" y="77419"/>
                    <a:pt x="37176" y="71192"/>
                    <a:pt x="15081" y="62488"/>
                  </a:cubicBezTo>
                  <a:cubicBezTo>
                    <a:pt x="3833" y="58069"/>
                    <a:pt x="-3399" y="47490"/>
                    <a:pt x="1623" y="34434"/>
                  </a:cubicBezTo>
                  <a:cubicBezTo>
                    <a:pt x="7046" y="20306"/>
                    <a:pt x="19299" y="15418"/>
                    <a:pt x="32556" y="21444"/>
                  </a:cubicBezTo>
                  <a:cubicBezTo>
                    <a:pt x="78421" y="42401"/>
                    <a:pt x="119733" y="30483"/>
                    <a:pt x="159906" y="6111"/>
                  </a:cubicBezTo>
                  <a:cubicBezTo>
                    <a:pt x="173030" y="-1856"/>
                    <a:pt x="186086" y="-3530"/>
                    <a:pt x="196531" y="10262"/>
                  </a:cubicBezTo>
                  <a:cubicBezTo>
                    <a:pt x="205369" y="21913"/>
                    <a:pt x="200883" y="37045"/>
                    <a:pt x="184479" y="47825"/>
                  </a:cubicBezTo>
                  <a:cubicBezTo>
                    <a:pt x="154148" y="67710"/>
                    <a:pt x="120737" y="78959"/>
                    <a:pt x="71659" y="8103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7AA840F1-A311-326D-EF0E-7BFEF4685856}"/>
                </a:ext>
              </a:extLst>
            </p:cNvPr>
            <p:cNvSpPr/>
            <p:nvPr/>
          </p:nvSpPr>
          <p:spPr>
            <a:xfrm>
              <a:off x="6115342" y="1373519"/>
              <a:ext cx="194966" cy="72319"/>
            </a:xfrm>
            <a:custGeom>
              <a:avLst/>
              <a:gdLst>
                <a:gd name="csX0" fmla="*/ 82230 w 194966"/>
                <a:gd name="csY0" fmla="*/ 72319 h 72319"/>
                <a:gd name="csX1" fmla="*/ 25117 w 194966"/>
                <a:gd name="csY1" fmla="*/ 61071 h 72319"/>
                <a:gd name="csX2" fmla="*/ 1883 w 194966"/>
                <a:gd name="csY2" fmla="*/ 42524 h 72319"/>
                <a:gd name="csX3" fmla="*/ 4227 w 194966"/>
                <a:gd name="csY3" fmla="*/ 17483 h 72319"/>
                <a:gd name="csX4" fmla="*/ 25184 w 194966"/>
                <a:gd name="csY4" fmla="*/ 11390 h 72319"/>
                <a:gd name="csX5" fmla="*/ 158425 w 194966"/>
                <a:gd name="csY5" fmla="*/ 3221 h 72319"/>
                <a:gd name="csX6" fmla="*/ 191569 w 194966"/>
                <a:gd name="csY6" fmla="*/ 12327 h 72319"/>
                <a:gd name="csX7" fmla="*/ 178713 w 194966"/>
                <a:gd name="csY7" fmla="*/ 46742 h 72319"/>
                <a:gd name="csX8" fmla="*/ 82230 w 194966"/>
                <a:gd name="csY8" fmla="*/ 72319 h 72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4966" h="72319">
                  <a:moveTo>
                    <a:pt x="82230" y="72319"/>
                  </a:moveTo>
                  <a:cubicBezTo>
                    <a:pt x="63148" y="68771"/>
                    <a:pt x="43597" y="66628"/>
                    <a:pt x="25117" y="61071"/>
                  </a:cubicBezTo>
                  <a:cubicBezTo>
                    <a:pt x="16078" y="58326"/>
                    <a:pt x="6369" y="50693"/>
                    <a:pt x="1883" y="42524"/>
                  </a:cubicBezTo>
                  <a:cubicBezTo>
                    <a:pt x="-1599" y="36163"/>
                    <a:pt x="75" y="23977"/>
                    <a:pt x="4227" y="17483"/>
                  </a:cubicBezTo>
                  <a:cubicBezTo>
                    <a:pt x="7307" y="12662"/>
                    <a:pt x="19693" y="9046"/>
                    <a:pt x="25184" y="11390"/>
                  </a:cubicBezTo>
                  <a:cubicBezTo>
                    <a:pt x="71249" y="30874"/>
                    <a:pt x="115038" y="24044"/>
                    <a:pt x="158425" y="3221"/>
                  </a:cubicBezTo>
                  <a:cubicBezTo>
                    <a:pt x="171415" y="-3006"/>
                    <a:pt x="183534" y="-327"/>
                    <a:pt x="191569" y="12327"/>
                  </a:cubicBezTo>
                  <a:cubicBezTo>
                    <a:pt x="198934" y="23977"/>
                    <a:pt x="194180" y="38172"/>
                    <a:pt x="178713" y="46742"/>
                  </a:cubicBezTo>
                  <a:cubicBezTo>
                    <a:pt x="148985" y="63213"/>
                    <a:pt x="117047" y="72052"/>
                    <a:pt x="82230" y="7231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</p:grp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81B2C83-D323-8AA6-0DCA-F8E61BC569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426532074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Teamwo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3F00F118-E375-8B0F-C517-16A39A420C8B}"/>
              </a:ext>
            </a:extLst>
          </p:cNvPr>
          <p:cNvGrpSpPr/>
          <p:nvPr userDrawn="1"/>
        </p:nvGrpSpPr>
        <p:grpSpPr>
          <a:xfrm>
            <a:off x="3136374" y="633560"/>
            <a:ext cx="5920545" cy="5591436"/>
            <a:chOff x="3136374" y="633560"/>
            <a:chExt cx="5920545" cy="559143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250770F1-64DB-CD89-5D7B-05303FD0E209}"/>
                </a:ext>
              </a:extLst>
            </p:cNvPr>
            <p:cNvSpPr/>
            <p:nvPr/>
          </p:nvSpPr>
          <p:spPr>
            <a:xfrm>
              <a:off x="3136374" y="633560"/>
              <a:ext cx="3582098" cy="5501088"/>
            </a:xfrm>
            <a:custGeom>
              <a:avLst/>
              <a:gdLst>
                <a:gd name="csX0" fmla="*/ 1234599 w 3582098"/>
                <a:gd name="csY0" fmla="*/ 2145416 h 5501088"/>
                <a:gd name="csX1" fmla="*/ 1518636 w 3582098"/>
                <a:gd name="csY1" fmla="*/ 1972323 h 5501088"/>
                <a:gd name="csX2" fmla="*/ 1592733 w 3582098"/>
                <a:gd name="csY2" fmla="*/ 1903931 h 5501088"/>
                <a:gd name="csX3" fmla="*/ 1604545 w 3582098"/>
                <a:gd name="csY3" fmla="*/ 1860104 h 5501088"/>
                <a:gd name="csX4" fmla="*/ 1473265 w 3582098"/>
                <a:gd name="csY4" fmla="*/ 1459822 h 5501088"/>
                <a:gd name="csX5" fmla="*/ 1208491 w 3582098"/>
                <a:gd name="csY5" fmla="*/ 648585 h 5501088"/>
                <a:gd name="csX6" fmla="*/ 1190302 w 3582098"/>
                <a:gd name="csY6" fmla="*/ 593885 h 5501088"/>
                <a:gd name="csX7" fmla="*/ 1211780 w 3582098"/>
                <a:gd name="csY7" fmla="*/ 542608 h 5501088"/>
                <a:gd name="csX8" fmla="*/ 1300508 w 3582098"/>
                <a:gd name="csY8" fmla="*/ 503010 h 5501088"/>
                <a:gd name="csX9" fmla="*/ 1628707 w 3582098"/>
                <a:gd name="csY9" fmla="*/ 363877 h 5501088"/>
                <a:gd name="csX10" fmla="*/ 2316919 w 3582098"/>
                <a:gd name="csY10" fmla="*/ 68095 h 5501088"/>
                <a:gd name="csX11" fmla="*/ 2393230 w 3582098"/>
                <a:gd name="csY11" fmla="*/ 49638 h 5501088"/>
                <a:gd name="csX12" fmla="*/ 3043455 w 3582098"/>
                <a:gd name="csY12" fmla="*/ 1381 h 5501088"/>
                <a:gd name="csX13" fmla="*/ 3057818 w 3582098"/>
                <a:gd name="csY13" fmla="*/ 308 h 5501088"/>
                <a:gd name="csX14" fmla="*/ 3140304 w 3582098"/>
                <a:gd name="csY14" fmla="*/ 57289 h 5501088"/>
                <a:gd name="csX15" fmla="*/ 3190708 w 3582098"/>
                <a:gd name="csY15" fmla="*/ 211255 h 5501088"/>
                <a:gd name="csX16" fmla="*/ 3290376 w 3582098"/>
                <a:gd name="csY16" fmla="*/ 518983 h 5501088"/>
                <a:gd name="csX17" fmla="*/ 3505485 w 3582098"/>
                <a:gd name="csY17" fmla="*/ 1171825 h 5501088"/>
                <a:gd name="csX18" fmla="*/ 3577903 w 3582098"/>
                <a:gd name="csY18" fmla="*/ 1398142 h 5501088"/>
                <a:gd name="csX19" fmla="*/ 3551862 w 3582098"/>
                <a:gd name="csY19" fmla="*/ 1460292 h 5501088"/>
                <a:gd name="csX20" fmla="*/ 3525284 w 3582098"/>
                <a:gd name="csY20" fmla="*/ 1471299 h 5501088"/>
                <a:gd name="csX21" fmla="*/ 2335645 w 3582098"/>
                <a:gd name="csY21" fmla="*/ 1939369 h 5501088"/>
                <a:gd name="csX22" fmla="*/ 2233225 w 3582098"/>
                <a:gd name="csY22" fmla="*/ 1991384 h 5501088"/>
                <a:gd name="csX23" fmla="*/ 2214902 w 3582098"/>
                <a:gd name="csY23" fmla="*/ 2002660 h 5501088"/>
                <a:gd name="csX24" fmla="*/ 2077917 w 3582098"/>
                <a:gd name="csY24" fmla="*/ 2123805 h 5501088"/>
                <a:gd name="csX25" fmla="*/ 1804284 w 3582098"/>
                <a:gd name="csY25" fmla="*/ 2423950 h 5501088"/>
                <a:gd name="csX26" fmla="*/ 1787907 w 3582098"/>
                <a:gd name="csY26" fmla="*/ 2485630 h 5501088"/>
                <a:gd name="csX27" fmla="*/ 1807707 w 3582098"/>
                <a:gd name="csY27" fmla="*/ 2558451 h 5501088"/>
                <a:gd name="csX28" fmla="*/ 1770725 w 3582098"/>
                <a:gd name="csY28" fmla="*/ 2644629 h 5501088"/>
                <a:gd name="csX29" fmla="*/ 1528435 w 3582098"/>
                <a:gd name="csY29" fmla="*/ 2752619 h 5501088"/>
                <a:gd name="csX30" fmla="*/ 1414337 w 3582098"/>
                <a:gd name="csY30" fmla="*/ 2785372 h 5501088"/>
                <a:gd name="csX31" fmla="*/ 1395679 w 3582098"/>
                <a:gd name="csY31" fmla="*/ 2812822 h 5501088"/>
                <a:gd name="csX32" fmla="*/ 1436418 w 3582098"/>
                <a:gd name="csY32" fmla="*/ 3046790 h 5501088"/>
                <a:gd name="csX33" fmla="*/ 1587565 w 3582098"/>
                <a:gd name="csY33" fmla="*/ 3720774 h 5501088"/>
                <a:gd name="csX34" fmla="*/ 1713878 w 3582098"/>
                <a:gd name="csY34" fmla="*/ 4381736 h 5501088"/>
                <a:gd name="csX35" fmla="*/ 1729180 w 3582098"/>
                <a:gd name="csY35" fmla="*/ 4477713 h 5501088"/>
                <a:gd name="csX36" fmla="*/ 1661661 w 3582098"/>
                <a:gd name="csY36" fmla="*/ 4535970 h 5501088"/>
                <a:gd name="csX37" fmla="*/ 1508569 w 3582098"/>
                <a:gd name="csY37" fmla="*/ 4495902 h 5501088"/>
                <a:gd name="csX38" fmla="*/ 1474943 w 3582098"/>
                <a:gd name="csY38" fmla="*/ 4515298 h 5501088"/>
                <a:gd name="csX39" fmla="*/ 1375477 w 3582098"/>
                <a:gd name="csY39" fmla="*/ 4938803 h 5501088"/>
                <a:gd name="csX40" fmla="*/ 1369101 w 3582098"/>
                <a:gd name="csY40" fmla="*/ 4974241 h 5501088"/>
                <a:gd name="csX41" fmla="*/ 1595551 w 3582098"/>
                <a:gd name="csY41" fmla="*/ 5430767 h 5501088"/>
                <a:gd name="csX42" fmla="*/ 1621593 w 3582098"/>
                <a:gd name="csY42" fmla="*/ 5460231 h 5501088"/>
                <a:gd name="csX43" fmla="*/ 1590316 w 3582098"/>
                <a:gd name="csY43" fmla="*/ 5491172 h 5501088"/>
                <a:gd name="csX44" fmla="*/ 1479641 w 3582098"/>
                <a:gd name="csY44" fmla="*/ 5498554 h 5501088"/>
                <a:gd name="csX45" fmla="*/ 1328025 w 3582098"/>
                <a:gd name="csY45" fmla="*/ 5470567 h 5501088"/>
                <a:gd name="csX46" fmla="*/ 1162919 w 3582098"/>
                <a:gd name="csY46" fmla="*/ 5319488 h 5501088"/>
                <a:gd name="csX47" fmla="*/ 1135871 w 3582098"/>
                <a:gd name="csY47" fmla="*/ 5258881 h 5501088"/>
                <a:gd name="csX48" fmla="*/ 1114125 w 3582098"/>
                <a:gd name="csY48" fmla="*/ 5280694 h 5501088"/>
                <a:gd name="csX49" fmla="*/ 1024256 w 3582098"/>
                <a:gd name="csY49" fmla="*/ 5383718 h 5501088"/>
                <a:gd name="csX50" fmla="*/ 983651 w 3582098"/>
                <a:gd name="csY50" fmla="*/ 5398349 h 5501088"/>
                <a:gd name="csX51" fmla="*/ 967006 w 3582098"/>
                <a:gd name="csY51" fmla="*/ 5358482 h 5501088"/>
                <a:gd name="csX52" fmla="*/ 1018618 w 3582098"/>
                <a:gd name="csY52" fmla="*/ 4875177 h 5501088"/>
                <a:gd name="csX53" fmla="*/ 1044794 w 3582098"/>
                <a:gd name="csY53" fmla="*/ 4689801 h 5501088"/>
                <a:gd name="csX54" fmla="*/ 1020095 w 3582098"/>
                <a:gd name="csY54" fmla="*/ 4702822 h 5501088"/>
                <a:gd name="csX55" fmla="*/ 820021 w 3582098"/>
                <a:gd name="csY55" fmla="*/ 4778193 h 5501088"/>
                <a:gd name="csX56" fmla="*/ 439403 w 3582098"/>
                <a:gd name="csY56" fmla="*/ 4789871 h 5501088"/>
                <a:gd name="csX57" fmla="*/ 126372 w 3582098"/>
                <a:gd name="csY57" fmla="*/ 4988805 h 5501088"/>
                <a:gd name="csX58" fmla="*/ 97042 w 3582098"/>
                <a:gd name="csY58" fmla="*/ 5085050 h 5501088"/>
                <a:gd name="csX59" fmla="*/ 67511 w 3582098"/>
                <a:gd name="csY59" fmla="*/ 5124917 h 5501088"/>
                <a:gd name="csX60" fmla="*/ 27308 w 3582098"/>
                <a:gd name="csY60" fmla="*/ 5089748 h 5501088"/>
                <a:gd name="csX61" fmla="*/ 9254 w 3582098"/>
                <a:gd name="csY61" fmla="*/ 4863498 h 5501088"/>
                <a:gd name="csX62" fmla="*/ 126842 w 3582098"/>
                <a:gd name="csY62" fmla="*/ 4637249 h 5501088"/>
                <a:gd name="csX63" fmla="*/ 129661 w 3582098"/>
                <a:gd name="csY63" fmla="*/ 4629598 h 5501088"/>
                <a:gd name="csX64" fmla="*/ 74558 w 3582098"/>
                <a:gd name="csY64" fmla="*/ 4605436 h 5501088"/>
                <a:gd name="csX65" fmla="*/ 32812 w 3582098"/>
                <a:gd name="csY65" fmla="*/ 4584428 h 5501088"/>
                <a:gd name="csX66" fmla="*/ 7375 w 3582098"/>
                <a:gd name="csY66" fmla="*/ 4548454 h 5501088"/>
                <a:gd name="csX67" fmla="*/ 42745 w 3582098"/>
                <a:gd name="csY67" fmla="*/ 4518184 h 5501088"/>
                <a:gd name="csX68" fmla="*/ 334500 w 3582098"/>
                <a:gd name="csY68" fmla="*/ 4475230 h 5501088"/>
                <a:gd name="csX69" fmla="*/ 399872 w 3582098"/>
                <a:gd name="csY69" fmla="*/ 4415832 h 5501088"/>
                <a:gd name="csX70" fmla="*/ 460746 w 3582098"/>
                <a:gd name="csY70" fmla="*/ 3911854 h 5501088"/>
                <a:gd name="csX71" fmla="*/ 514641 w 3582098"/>
                <a:gd name="csY71" fmla="*/ 3454120 h 5501088"/>
                <a:gd name="csX72" fmla="*/ 568334 w 3582098"/>
                <a:gd name="csY72" fmla="*/ 3039944 h 5501088"/>
                <a:gd name="csX73" fmla="*/ 690016 w 3582098"/>
                <a:gd name="csY73" fmla="*/ 2345558 h 5501088"/>
                <a:gd name="csX74" fmla="*/ 702097 w 3582098"/>
                <a:gd name="csY74" fmla="*/ 2290522 h 5501088"/>
                <a:gd name="csX75" fmla="*/ 658472 w 3582098"/>
                <a:gd name="csY75" fmla="*/ 2261259 h 5501088"/>
                <a:gd name="csX76" fmla="*/ 444840 w 3582098"/>
                <a:gd name="csY76" fmla="*/ 1870977 h 5501088"/>
                <a:gd name="csX77" fmla="*/ 444840 w 3582098"/>
                <a:gd name="csY77" fmla="*/ 1808962 h 5501088"/>
                <a:gd name="csX78" fmla="*/ 329400 w 3582098"/>
                <a:gd name="csY78" fmla="*/ 1777954 h 5501088"/>
                <a:gd name="csX79" fmla="*/ 316647 w 3582098"/>
                <a:gd name="csY79" fmla="*/ 1864601 h 5501088"/>
                <a:gd name="csX80" fmla="*/ 251075 w 3582098"/>
                <a:gd name="csY80" fmla="*/ 1923731 h 5501088"/>
                <a:gd name="csX81" fmla="*/ 311144 w 3582098"/>
                <a:gd name="csY81" fmla="*/ 2027224 h 5501088"/>
                <a:gd name="csX82" fmla="*/ 258726 w 3582098"/>
                <a:gd name="csY82" fmla="*/ 2128973 h 5501088"/>
                <a:gd name="csX83" fmla="*/ 303761 w 3582098"/>
                <a:gd name="csY83" fmla="*/ 2264884 h 5501088"/>
                <a:gd name="csX84" fmla="*/ 354501 w 3582098"/>
                <a:gd name="csY84" fmla="*/ 2309046 h 5501088"/>
                <a:gd name="csX85" fmla="*/ 353092 w 3582098"/>
                <a:gd name="csY85" fmla="*/ 2347571 h 5501088"/>
                <a:gd name="csX86" fmla="*/ 283223 w 3582098"/>
                <a:gd name="csY86" fmla="*/ 2384217 h 5501088"/>
                <a:gd name="csX87" fmla="*/ 240470 w 3582098"/>
                <a:gd name="csY87" fmla="*/ 2301395 h 5501088"/>
                <a:gd name="csX88" fmla="*/ 173085 w 3582098"/>
                <a:gd name="csY88" fmla="*/ 2149108 h 5501088"/>
                <a:gd name="csX89" fmla="*/ 75699 w 3582098"/>
                <a:gd name="csY89" fmla="*/ 2041654 h 5501088"/>
                <a:gd name="csX90" fmla="*/ 148319 w 3582098"/>
                <a:gd name="csY90" fmla="*/ 1917757 h 5501088"/>
                <a:gd name="csX91" fmla="*/ 133889 w 3582098"/>
                <a:gd name="csY91" fmla="*/ 1901918 h 5501088"/>
                <a:gd name="csX92" fmla="*/ 108385 w 3582098"/>
                <a:gd name="csY92" fmla="*/ 1748557 h 5501088"/>
                <a:gd name="csX93" fmla="*/ 252283 w 3582098"/>
                <a:gd name="csY93" fmla="*/ 1698488 h 5501088"/>
                <a:gd name="csX94" fmla="*/ 269196 w 3582098"/>
                <a:gd name="csY94" fmla="*/ 1704596 h 5501088"/>
                <a:gd name="csX95" fmla="*/ 276847 w 3582098"/>
                <a:gd name="csY95" fmla="*/ 1705938 h 5501088"/>
                <a:gd name="csX96" fmla="*/ 274431 w 3582098"/>
                <a:gd name="csY96" fmla="*/ 1698891 h 5501088"/>
                <a:gd name="csX97" fmla="*/ 275908 w 3582098"/>
                <a:gd name="csY97" fmla="*/ 1620297 h 5501088"/>
                <a:gd name="csX98" fmla="*/ 416987 w 3582098"/>
                <a:gd name="csY98" fmla="*/ 1506199 h 5501088"/>
                <a:gd name="csX99" fmla="*/ 565515 w 3582098"/>
                <a:gd name="csY99" fmla="*/ 1610163 h 5501088"/>
                <a:gd name="csX100" fmla="*/ 572562 w 3582098"/>
                <a:gd name="csY100" fmla="*/ 1635667 h 5501088"/>
                <a:gd name="csX101" fmla="*/ 601490 w 3582098"/>
                <a:gd name="csY101" fmla="*/ 1617277 h 5501088"/>
                <a:gd name="csX102" fmla="*/ 860425 w 3582098"/>
                <a:gd name="csY102" fmla="*/ 1526737 h 5501088"/>
                <a:gd name="csX103" fmla="*/ 1091574 w 3582098"/>
                <a:gd name="csY103" fmla="*/ 1613653 h 5501088"/>
                <a:gd name="csX104" fmla="*/ 1128488 w 3582098"/>
                <a:gd name="csY104" fmla="*/ 1639291 h 5501088"/>
                <a:gd name="csX105" fmla="*/ 1167013 w 3582098"/>
                <a:gd name="csY105" fmla="*/ 1615264 h 5501088"/>
                <a:gd name="csX106" fmla="*/ 1218491 w 3582098"/>
                <a:gd name="csY106" fmla="*/ 1582444 h 5501088"/>
                <a:gd name="csX107" fmla="*/ 1295608 w 3582098"/>
                <a:gd name="csY107" fmla="*/ 1582578 h 5501088"/>
                <a:gd name="csX108" fmla="*/ 1310575 w 3582098"/>
                <a:gd name="csY108" fmla="*/ 1659091 h 5501088"/>
                <a:gd name="csX109" fmla="*/ 1261916 w 3582098"/>
                <a:gd name="csY109" fmla="*/ 1750637 h 5501088"/>
                <a:gd name="csX110" fmla="*/ 1239297 w 3582098"/>
                <a:gd name="csY110" fmla="*/ 1778558 h 5501088"/>
                <a:gd name="csX111" fmla="*/ 1231243 w 3582098"/>
                <a:gd name="csY111" fmla="*/ 1820237 h 5501088"/>
                <a:gd name="csX112" fmla="*/ 1253660 w 3582098"/>
                <a:gd name="csY112" fmla="*/ 2040379 h 5501088"/>
                <a:gd name="csX113" fmla="*/ 1228357 w 3582098"/>
                <a:gd name="csY113" fmla="*/ 2137430 h 5501088"/>
                <a:gd name="csX114" fmla="*/ 1225874 w 3582098"/>
                <a:gd name="csY114" fmla="*/ 2145953 h 5501088"/>
                <a:gd name="csX115" fmla="*/ 1234801 w 3582098"/>
                <a:gd name="csY115" fmla="*/ 2145282 h 5501088"/>
                <a:gd name="csX116" fmla="*/ 2249534 w 3582098"/>
                <a:gd name="csY116" fmla="*/ 1623250 h 5501088"/>
                <a:gd name="csX117" fmla="*/ 2240943 w 3582098"/>
                <a:gd name="csY117" fmla="*/ 1625465 h 5501088"/>
                <a:gd name="csX118" fmla="*/ 2245306 w 3582098"/>
                <a:gd name="csY118" fmla="*/ 1632512 h 5501088"/>
                <a:gd name="csX119" fmla="*/ 2233426 w 3582098"/>
                <a:gd name="csY119" fmla="*/ 1628553 h 5501088"/>
                <a:gd name="csX120" fmla="*/ 2214164 w 3582098"/>
                <a:gd name="csY120" fmla="*/ 1644661 h 5501088"/>
                <a:gd name="csX121" fmla="*/ 2137383 w 3582098"/>
                <a:gd name="csY121" fmla="*/ 1720636 h 5501088"/>
                <a:gd name="csX122" fmla="*/ 2122684 w 3582098"/>
                <a:gd name="csY122" fmla="*/ 1736476 h 5501088"/>
                <a:gd name="csX123" fmla="*/ 2084293 w 3582098"/>
                <a:gd name="csY123" fmla="*/ 1744261 h 5501088"/>
                <a:gd name="csX124" fmla="*/ 2077313 w 3582098"/>
                <a:gd name="csY124" fmla="*/ 1703052 h 5501088"/>
                <a:gd name="csX125" fmla="*/ 2135503 w 3582098"/>
                <a:gd name="csY125" fmla="*/ 1595531 h 5501088"/>
                <a:gd name="csX126" fmla="*/ 2168793 w 3582098"/>
                <a:gd name="csY126" fmla="*/ 1512307 h 5501088"/>
                <a:gd name="csX127" fmla="*/ 2137114 w 3582098"/>
                <a:gd name="csY127" fmla="*/ 1545597 h 5501088"/>
                <a:gd name="csX128" fmla="*/ 2024895 w 3582098"/>
                <a:gd name="csY128" fmla="*/ 1703924 h 5501088"/>
                <a:gd name="csX129" fmla="*/ 1988451 w 3582098"/>
                <a:gd name="csY129" fmla="*/ 1729026 h 5501088"/>
                <a:gd name="csX130" fmla="*/ 1967041 w 3582098"/>
                <a:gd name="csY130" fmla="*/ 1699092 h 5501088"/>
                <a:gd name="csX131" fmla="*/ 1942543 w 3582098"/>
                <a:gd name="csY131" fmla="*/ 1643117 h 5501088"/>
                <a:gd name="csX132" fmla="*/ 1932476 w 3582098"/>
                <a:gd name="csY132" fmla="*/ 1624123 h 5501088"/>
                <a:gd name="csX133" fmla="*/ 1902072 w 3582098"/>
                <a:gd name="csY133" fmla="*/ 1610230 h 5501088"/>
                <a:gd name="csX134" fmla="*/ 1880058 w 3582098"/>
                <a:gd name="csY134" fmla="*/ 1639224 h 5501088"/>
                <a:gd name="csX135" fmla="*/ 1883213 w 3582098"/>
                <a:gd name="csY135" fmla="*/ 1671373 h 5501088"/>
                <a:gd name="csX136" fmla="*/ 1902878 w 3582098"/>
                <a:gd name="csY136" fmla="*/ 1813928 h 5501088"/>
                <a:gd name="csX137" fmla="*/ 1892273 w 3582098"/>
                <a:gd name="csY137" fmla="*/ 1853795 h 5501088"/>
                <a:gd name="csX138" fmla="*/ 1694481 w 3582098"/>
                <a:gd name="csY138" fmla="*/ 2087025 h 5501088"/>
                <a:gd name="csX139" fmla="*/ 1681461 w 3582098"/>
                <a:gd name="csY139" fmla="*/ 2140383 h 5501088"/>
                <a:gd name="csX140" fmla="*/ 1748107 w 3582098"/>
                <a:gd name="csY140" fmla="*/ 2341665 h 5501088"/>
                <a:gd name="csX141" fmla="*/ 1760859 w 3582098"/>
                <a:gd name="csY141" fmla="*/ 2384418 h 5501088"/>
                <a:gd name="csX142" fmla="*/ 1789115 w 3582098"/>
                <a:gd name="csY142" fmla="*/ 2363411 h 5501088"/>
                <a:gd name="csX143" fmla="*/ 2066508 w 3582098"/>
                <a:gd name="csY143" fmla="*/ 2047426 h 5501088"/>
                <a:gd name="csX144" fmla="*/ 2132215 w 3582098"/>
                <a:gd name="csY144" fmla="*/ 1982390 h 5501088"/>
                <a:gd name="csX145" fmla="*/ 2366585 w 3582098"/>
                <a:gd name="csY145" fmla="*/ 1823325 h 5501088"/>
                <a:gd name="csX146" fmla="*/ 2381217 w 3582098"/>
                <a:gd name="csY146" fmla="*/ 1803861 h 5501088"/>
                <a:gd name="csX147" fmla="*/ 2360478 w 3582098"/>
                <a:gd name="csY147" fmla="*/ 1804935 h 5501088"/>
                <a:gd name="csX148" fmla="*/ 2239198 w 3582098"/>
                <a:gd name="csY148" fmla="*/ 1849299 h 5501088"/>
                <a:gd name="csX149" fmla="*/ 2195103 w 3582098"/>
                <a:gd name="csY149" fmla="*/ 1840036 h 5501088"/>
                <a:gd name="csX150" fmla="*/ 2208392 w 3582098"/>
                <a:gd name="csY150" fmla="*/ 1800236 h 5501088"/>
                <a:gd name="csX151" fmla="*/ 2275710 w 3582098"/>
                <a:gd name="csY151" fmla="*/ 1746141 h 5501088"/>
                <a:gd name="csX152" fmla="*/ 2283093 w 3582098"/>
                <a:gd name="csY152" fmla="*/ 1727348 h 5501088"/>
                <a:gd name="csX153" fmla="*/ 2253226 w 3582098"/>
                <a:gd name="csY153" fmla="*/ 1745201 h 5501088"/>
                <a:gd name="csX154" fmla="*/ 2193761 w 3582098"/>
                <a:gd name="csY154" fmla="*/ 1785739 h 5501088"/>
                <a:gd name="csX155" fmla="*/ 2151209 w 3582098"/>
                <a:gd name="csY155" fmla="*/ 1784733 h 5501088"/>
                <a:gd name="csX156" fmla="*/ 2153088 w 3582098"/>
                <a:gd name="csY156" fmla="*/ 1742382 h 5501088"/>
                <a:gd name="csX157" fmla="*/ 2244232 w 3582098"/>
                <a:gd name="csY157" fmla="*/ 1631841 h 5501088"/>
                <a:gd name="csX158" fmla="*/ 2250205 w 3582098"/>
                <a:gd name="csY158" fmla="*/ 1621841 h 5501088"/>
                <a:gd name="csX159" fmla="*/ 2248863 w 3582098"/>
                <a:gd name="csY159" fmla="*/ 1621304 h 5501088"/>
                <a:gd name="csX160" fmla="*/ 2249803 w 3582098"/>
                <a:gd name="csY160" fmla="*/ 1623183 h 5501088"/>
                <a:gd name="csX161" fmla="*/ 2439944 w 3582098"/>
                <a:gd name="csY161" fmla="*/ 1831580 h 5501088"/>
                <a:gd name="csX162" fmla="*/ 2480885 w 3582098"/>
                <a:gd name="csY162" fmla="*/ 1818962 h 5501088"/>
                <a:gd name="csX163" fmla="*/ 2815930 w 3582098"/>
                <a:gd name="csY163" fmla="*/ 1687212 h 5501088"/>
                <a:gd name="csX164" fmla="*/ 3489175 w 3582098"/>
                <a:gd name="csY164" fmla="*/ 1422102 h 5501088"/>
                <a:gd name="csX165" fmla="*/ 3511189 w 3582098"/>
                <a:gd name="csY165" fmla="*/ 1385121 h 5501088"/>
                <a:gd name="csX166" fmla="*/ 3381252 w 3582098"/>
                <a:gd name="csY166" fmla="*/ 981013 h 5501088"/>
                <a:gd name="csX167" fmla="*/ 3216951 w 3582098"/>
                <a:gd name="csY167" fmla="*/ 485828 h 5501088"/>
                <a:gd name="csX168" fmla="*/ 3088423 w 3582098"/>
                <a:gd name="csY168" fmla="*/ 96217 h 5501088"/>
                <a:gd name="csX169" fmla="*/ 3051173 w 3582098"/>
                <a:gd name="csY169" fmla="*/ 79169 h 5501088"/>
                <a:gd name="csX170" fmla="*/ 1806163 w 3582098"/>
                <a:gd name="csY170" fmla="*/ 562542 h 5501088"/>
                <a:gd name="csX171" fmla="*/ 1786364 w 3582098"/>
                <a:gd name="csY171" fmla="*/ 603080 h 5501088"/>
                <a:gd name="csX172" fmla="*/ 2072078 w 3582098"/>
                <a:gd name="csY172" fmla="*/ 1479151 h 5501088"/>
                <a:gd name="csX173" fmla="*/ 2086508 w 3582098"/>
                <a:gd name="csY173" fmla="*/ 1514320 h 5501088"/>
                <a:gd name="csX174" fmla="*/ 2127181 w 3582098"/>
                <a:gd name="csY174" fmla="*/ 1475191 h 5501088"/>
                <a:gd name="csX175" fmla="*/ 2170203 w 3582098"/>
                <a:gd name="csY175" fmla="*/ 1442976 h 5501088"/>
                <a:gd name="csX176" fmla="*/ 2232755 w 3582098"/>
                <a:gd name="csY176" fmla="*/ 1482306 h 5501088"/>
                <a:gd name="csX177" fmla="*/ 2221949 w 3582098"/>
                <a:gd name="csY177" fmla="*/ 1534925 h 5501088"/>
                <a:gd name="csX178" fmla="*/ 2213761 w 3582098"/>
                <a:gd name="csY178" fmla="*/ 1570027 h 5501088"/>
                <a:gd name="csX179" fmla="*/ 2278596 w 3582098"/>
                <a:gd name="csY179" fmla="*/ 1530764 h 5501088"/>
                <a:gd name="csX180" fmla="*/ 2328732 w 3582098"/>
                <a:gd name="csY180" fmla="*/ 1538818 h 5501088"/>
                <a:gd name="csX181" fmla="*/ 2333430 w 3582098"/>
                <a:gd name="csY181" fmla="*/ 1586001 h 5501088"/>
                <a:gd name="csX182" fmla="*/ 2320946 w 3582098"/>
                <a:gd name="csY182" fmla="*/ 1611841 h 5501088"/>
                <a:gd name="csX183" fmla="*/ 2307456 w 3582098"/>
                <a:gd name="csY183" fmla="*/ 1644056 h 5501088"/>
                <a:gd name="csX184" fmla="*/ 2337591 w 3582098"/>
                <a:gd name="csY184" fmla="*/ 1637815 h 5501088"/>
                <a:gd name="csX185" fmla="*/ 2413164 w 3582098"/>
                <a:gd name="csY185" fmla="*/ 1646271 h 5501088"/>
                <a:gd name="csX186" fmla="*/ 2389338 w 3582098"/>
                <a:gd name="csY186" fmla="*/ 1718019 h 5501088"/>
                <a:gd name="csX187" fmla="*/ 2370545 w 3582098"/>
                <a:gd name="csY187" fmla="*/ 1742785 h 5501088"/>
                <a:gd name="csX188" fmla="*/ 2439944 w 3582098"/>
                <a:gd name="csY188" fmla="*/ 1831580 h 5501088"/>
                <a:gd name="csX189" fmla="*/ 1257754 w 3582098"/>
                <a:gd name="csY189" fmla="*/ 1628754 h 5501088"/>
                <a:gd name="csX190" fmla="*/ 1219498 w 3582098"/>
                <a:gd name="csY190" fmla="*/ 1646473 h 5501088"/>
                <a:gd name="csX191" fmla="*/ 1149294 w 3582098"/>
                <a:gd name="csY191" fmla="*/ 1696810 h 5501088"/>
                <a:gd name="csX192" fmla="*/ 1108219 w 3582098"/>
                <a:gd name="csY192" fmla="*/ 1694394 h 5501088"/>
                <a:gd name="csX193" fmla="*/ 1031975 w 3582098"/>
                <a:gd name="csY193" fmla="*/ 1634526 h 5501088"/>
                <a:gd name="csX194" fmla="*/ 906131 w 3582098"/>
                <a:gd name="csY194" fmla="*/ 1587142 h 5501088"/>
                <a:gd name="csX195" fmla="*/ 901500 w 3582098"/>
                <a:gd name="csY195" fmla="*/ 1594323 h 5501088"/>
                <a:gd name="csX196" fmla="*/ 741293 w 3582098"/>
                <a:gd name="csY196" fmla="*/ 1851715 h 5501088"/>
                <a:gd name="csX197" fmla="*/ 700688 w 3582098"/>
                <a:gd name="csY197" fmla="*/ 1888360 h 5501088"/>
                <a:gd name="csX198" fmla="*/ 732904 w 3582098"/>
                <a:gd name="csY198" fmla="*/ 1899703 h 5501088"/>
                <a:gd name="csX199" fmla="*/ 749280 w 3582098"/>
                <a:gd name="csY199" fmla="*/ 1931919 h 5501088"/>
                <a:gd name="csX200" fmla="*/ 719615 w 3582098"/>
                <a:gd name="csY200" fmla="*/ 1952322 h 5501088"/>
                <a:gd name="csX201" fmla="*/ 698473 w 3582098"/>
                <a:gd name="csY201" fmla="*/ 1948295 h 5501088"/>
                <a:gd name="csX202" fmla="*/ 642028 w 3582098"/>
                <a:gd name="csY202" fmla="*/ 1973129 h 5501088"/>
                <a:gd name="csX203" fmla="*/ 665116 w 3582098"/>
                <a:gd name="csY203" fmla="*/ 2081454 h 5501088"/>
                <a:gd name="csX204" fmla="*/ 760891 w 3582098"/>
                <a:gd name="csY204" fmla="*/ 2060917 h 5501088"/>
                <a:gd name="csX205" fmla="*/ 764448 w 3582098"/>
                <a:gd name="csY205" fmla="*/ 2054675 h 5501088"/>
                <a:gd name="csX206" fmla="*/ 801362 w 3582098"/>
                <a:gd name="csY206" fmla="*/ 2041654 h 5501088"/>
                <a:gd name="csX207" fmla="*/ 812571 w 3582098"/>
                <a:gd name="csY207" fmla="*/ 2082327 h 5501088"/>
                <a:gd name="csX208" fmla="*/ 756126 w 3582098"/>
                <a:gd name="csY208" fmla="*/ 2140248 h 5501088"/>
                <a:gd name="csX209" fmla="*/ 692768 w 3582098"/>
                <a:gd name="csY209" fmla="*/ 2165484 h 5501088"/>
                <a:gd name="csX210" fmla="*/ 665921 w 3582098"/>
                <a:gd name="csY210" fmla="*/ 2181794 h 5501088"/>
                <a:gd name="csX211" fmla="*/ 959623 w 3582098"/>
                <a:gd name="csY211" fmla="*/ 2265421 h 5501088"/>
                <a:gd name="csX212" fmla="*/ 1179362 w 3582098"/>
                <a:gd name="csY212" fmla="*/ 2067964 h 5501088"/>
                <a:gd name="csX213" fmla="*/ 1193390 w 3582098"/>
                <a:gd name="csY213" fmla="*/ 1931516 h 5501088"/>
                <a:gd name="csX214" fmla="*/ 1175000 w 3582098"/>
                <a:gd name="csY214" fmla="*/ 1935275 h 5501088"/>
                <a:gd name="csX215" fmla="*/ 1054392 w 3582098"/>
                <a:gd name="csY215" fmla="*/ 1965611 h 5501088"/>
                <a:gd name="csX216" fmla="*/ 1012242 w 3582098"/>
                <a:gd name="csY216" fmla="*/ 1957625 h 5501088"/>
                <a:gd name="csX217" fmla="*/ 994121 w 3582098"/>
                <a:gd name="csY217" fmla="*/ 1929771 h 5501088"/>
                <a:gd name="csX218" fmla="*/ 1020028 w 3582098"/>
                <a:gd name="csY218" fmla="*/ 1909435 h 5501088"/>
                <a:gd name="csX219" fmla="*/ 1052378 w 3582098"/>
                <a:gd name="csY219" fmla="*/ 1910777 h 5501088"/>
                <a:gd name="csX220" fmla="*/ 1149697 w 3582098"/>
                <a:gd name="csY220" fmla="*/ 1890844 h 5501088"/>
                <a:gd name="csX221" fmla="*/ 1175470 w 3582098"/>
                <a:gd name="csY221" fmla="*/ 1828492 h 5501088"/>
                <a:gd name="csX222" fmla="*/ 1191980 w 3582098"/>
                <a:gd name="csY222" fmla="*/ 1756141 h 5501088"/>
                <a:gd name="csX223" fmla="*/ 1249902 w 3582098"/>
                <a:gd name="csY223" fmla="*/ 1669896 h 5501088"/>
                <a:gd name="csX224" fmla="*/ 1257822 w 3582098"/>
                <a:gd name="csY224" fmla="*/ 1628821 h 5501088"/>
                <a:gd name="csX225" fmla="*/ 1412055 w 3582098"/>
                <a:gd name="csY225" fmla="*/ 521802 h 5501088"/>
                <a:gd name="csX226" fmla="*/ 1425948 w 3582098"/>
                <a:gd name="csY226" fmla="*/ 529051 h 5501088"/>
                <a:gd name="csX227" fmla="*/ 1688910 w 3582098"/>
                <a:gd name="csY227" fmla="*/ 527574 h 5501088"/>
                <a:gd name="csX228" fmla="*/ 1783478 w 3582098"/>
                <a:gd name="csY228" fmla="*/ 508111 h 5501088"/>
                <a:gd name="csX229" fmla="*/ 2854253 w 3582098"/>
                <a:gd name="csY229" fmla="*/ 92257 h 5501088"/>
                <a:gd name="csX230" fmla="*/ 2884926 w 3582098"/>
                <a:gd name="csY230" fmla="*/ 74807 h 5501088"/>
                <a:gd name="csX231" fmla="*/ 2867408 w 3582098"/>
                <a:gd name="csY231" fmla="*/ 74807 h 5501088"/>
                <a:gd name="csX232" fmla="*/ 2393365 w 3582098"/>
                <a:gd name="csY232" fmla="*/ 112862 h 5501088"/>
                <a:gd name="csX233" fmla="*/ 2320745 w 3582098"/>
                <a:gd name="csY233" fmla="*/ 130648 h 5501088"/>
                <a:gd name="csX234" fmla="*/ 1450580 w 3582098"/>
                <a:gd name="csY234" fmla="*/ 504688 h 5501088"/>
                <a:gd name="csX235" fmla="*/ 1411988 w 3582098"/>
                <a:gd name="csY235" fmla="*/ 521802 h 5501088"/>
                <a:gd name="csX236" fmla="*/ 1432593 w 3582098"/>
                <a:gd name="csY236" fmla="*/ 4478720 h 5501088"/>
                <a:gd name="csX237" fmla="*/ 1174731 w 3582098"/>
                <a:gd name="csY237" fmla="*/ 4452947 h 5501088"/>
                <a:gd name="csX238" fmla="*/ 1135871 w 3582098"/>
                <a:gd name="csY238" fmla="*/ 4484425 h 5501088"/>
                <a:gd name="csX239" fmla="*/ 1079493 w 3582098"/>
                <a:gd name="csY239" fmla="*/ 4842961 h 5501088"/>
                <a:gd name="csX240" fmla="*/ 1065197 w 3582098"/>
                <a:gd name="csY240" fmla="*/ 4948065 h 5501088"/>
                <a:gd name="csX241" fmla="*/ 1106608 w 3582098"/>
                <a:gd name="csY241" fmla="*/ 4953367 h 5501088"/>
                <a:gd name="csX242" fmla="*/ 1289836 w 3582098"/>
                <a:gd name="csY242" fmla="*/ 4961623 h 5501088"/>
                <a:gd name="csX243" fmla="*/ 1318428 w 3582098"/>
                <a:gd name="csY243" fmla="*/ 4937864 h 5501088"/>
                <a:gd name="csX244" fmla="*/ 1375812 w 3582098"/>
                <a:gd name="csY244" fmla="*/ 4671009 h 5501088"/>
                <a:gd name="csX245" fmla="*/ 1432593 w 3582098"/>
                <a:gd name="csY245" fmla="*/ 4478720 h 5501088"/>
                <a:gd name="csX246" fmla="*/ 1075735 w 3582098"/>
                <a:gd name="csY246" fmla="*/ 4481673 h 5501088"/>
                <a:gd name="csX247" fmla="*/ 985933 w 3582098"/>
                <a:gd name="csY247" fmla="*/ 4514157 h 5501088"/>
                <a:gd name="csX248" fmla="*/ 673036 w 3582098"/>
                <a:gd name="csY248" fmla="*/ 4561944 h 5501088"/>
                <a:gd name="csX249" fmla="*/ 493701 w 3582098"/>
                <a:gd name="csY249" fmla="*/ 4524695 h 5501088"/>
                <a:gd name="csX250" fmla="*/ 444102 w 3582098"/>
                <a:gd name="csY250" fmla="*/ 4520064 h 5501088"/>
                <a:gd name="csX251" fmla="*/ 432759 w 3582098"/>
                <a:gd name="csY251" fmla="*/ 4534292 h 5501088"/>
                <a:gd name="csX252" fmla="*/ 443028 w 3582098"/>
                <a:gd name="csY252" fmla="*/ 4717520 h 5501088"/>
                <a:gd name="csX253" fmla="*/ 463096 w 3582098"/>
                <a:gd name="csY253" fmla="*/ 4735709 h 5501088"/>
                <a:gd name="csX254" fmla="*/ 836062 w 3582098"/>
                <a:gd name="csY254" fmla="*/ 4718661 h 5501088"/>
                <a:gd name="csX255" fmla="*/ 979490 w 3582098"/>
                <a:gd name="csY255" fmla="*/ 4663894 h 5501088"/>
                <a:gd name="csX256" fmla="*/ 1075802 w 3582098"/>
                <a:gd name="csY256" fmla="*/ 4481740 h 5501088"/>
                <a:gd name="csX257" fmla="*/ 1572799 w 3582098"/>
                <a:gd name="csY257" fmla="*/ 2124946 h 5501088"/>
                <a:gd name="csX258" fmla="*/ 1749315 w 3582098"/>
                <a:gd name="csY258" fmla="*/ 1940980 h 5501088"/>
                <a:gd name="csX259" fmla="*/ 1654950 w 3582098"/>
                <a:gd name="csY259" fmla="*/ 1933194 h 5501088"/>
                <a:gd name="csX260" fmla="*/ 1629848 w 3582098"/>
                <a:gd name="csY260" fmla="*/ 1944738 h 5501088"/>
                <a:gd name="csX261" fmla="*/ 1553537 w 3582098"/>
                <a:gd name="csY261" fmla="*/ 2015613 h 5501088"/>
                <a:gd name="csX262" fmla="*/ 1545348 w 3582098"/>
                <a:gd name="csY262" fmla="*/ 2040044 h 5501088"/>
                <a:gd name="csX263" fmla="*/ 1572799 w 3582098"/>
                <a:gd name="csY263" fmla="*/ 2124946 h 5501088"/>
                <a:gd name="csX264" fmla="*/ 763039 w 3582098"/>
                <a:gd name="csY264" fmla="*/ 2538786 h 5501088"/>
                <a:gd name="csX265" fmla="*/ 723910 w 3582098"/>
                <a:gd name="csY265" fmla="*/ 2499724 h 5501088"/>
                <a:gd name="csX266" fmla="*/ 702030 w 3582098"/>
                <a:gd name="csY266" fmla="*/ 2523014 h 5501088"/>
                <a:gd name="csX267" fmla="*/ 740018 w 3582098"/>
                <a:gd name="csY267" fmla="*/ 2564827 h 5501088"/>
                <a:gd name="csX268" fmla="*/ 763039 w 3582098"/>
                <a:gd name="csY268" fmla="*/ 2538853 h 5501088"/>
                <a:gd name="csX269" fmla="*/ 1165469 w 3582098"/>
                <a:gd name="csY269" fmla="*/ 2647917 h 5501088"/>
                <a:gd name="csX270" fmla="*/ 1136139 w 3582098"/>
                <a:gd name="csY270" fmla="*/ 2608453 h 5501088"/>
                <a:gd name="csX271" fmla="*/ 1110098 w 3582098"/>
                <a:gd name="csY271" fmla="*/ 2632145 h 5501088"/>
                <a:gd name="csX272" fmla="*/ 1139629 w 3582098"/>
                <a:gd name="csY272" fmla="*/ 2671676 h 5501088"/>
                <a:gd name="csX273" fmla="*/ 1165469 w 3582098"/>
                <a:gd name="csY273" fmla="*/ 2647850 h 5501088"/>
                <a:gd name="csX274" fmla="*/ 1348362 w 3582098"/>
                <a:gd name="csY274" fmla="*/ 4224415 h 5501088"/>
                <a:gd name="csX275" fmla="*/ 1317220 w 3582098"/>
                <a:gd name="csY275" fmla="*/ 4187636 h 5501088"/>
                <a:gd name="csX276" fmla="*/ 1293729 w 3582098"/>
                <a:gd name="csY276" fmla="*/ 4212872 h 5501088"/>
                <a:gd name="csX277" fmla="*/ 1324938 w 3582098"/>
                <a:gd name="csY277" fmla="*/ 4250725 h 5501088"/>
                <a:gd name="csX278" fmla="*/ 1348362 w 3582098"/>
                <a:gd name="csY278" fmla="*/ 4224415 h 5501088"/>
                <a:gd name="csX279" fmla="*/ 775120 w 3582098"/>
                <a:gd name="csY279" fmla="*/ 4028502 h 5501088"/>
                <a:gd name="csX280" fmla="*/ 739280 w 3582098"/>
                <a:gd name="csY280" fmla="*/ 3998367 h 5501088"/>
                <a:gd name="csX281" fmla="*/ 715923 w 3582098"/>
                <a:gd name="csY281" fmla="*/ 4024408 h 5501088"/>
                <a:gd name="csX282" fmla="*/ 753039 w 3582098"/>
                <a:gd name="csY282" fmla="*/ 4051389 h 5501088"/>
                <a:gd name="csX283" fmla="*/ 775053 w 3582098"/>
                <a:gd name="csY283" fmla="*/ 4028570 h 5501088"/>
                <a:gd name="csX284" fmla="*/ 1490984 w 3582098"/>
                <a:gd name="csY284" fmla="*/ 4292270 h 5501088"/>
                <a:gd name="csX285" fmla="*/ 1465211 w 3582098"/>
                <a:gd name="csY285" fmla="*/ 4316231 h 5501088"/>
                <a:gd name="csX286" fmla="*/ 1497025 w 3582098"/>
                <a:gd name="csY286" fmla="*/ 4344756 h 5501088"/>
                <a:gd name="csX287" fmla="*/ 1524744 w 3582098"/>
                <a:gd name="csY287" fmla="*/ 4322406 h 5501088"/>
                <a:gd name="csX288" fmla="*/ 1490917 w 3582098"/>
                <a:gd name="csY288" fmla="*/ 4292270 h 5501088"/>
                <a:gd name="csX289" fmla="*/ 786395 w 3582098"/>
                <a:gd name="csY289" fmla="*/ 3443448 h 5501088"/>
                <a:gd name="csX290" fmla="*/ 754918 w 3582098"/>
                <a:gd name="csY290" fmla="*/ 3415998 h 5501088"/>
                <a:gd name="csX291" fmla="*/ 726192 w 3582098"/>
                <a:gd name="csY291" fmla="*/ 3441233 h 5501088"/>
                <a:gd name="csX292" fmla="*/ 756260 w 3582098"/>
                <a:gd name="csY292" fmla="*/ 3466671 h 5501088"/>
                <a:gd name="csX293" fmla="*/ 786395 w 3582098"/>
                <a:gd name="csY293" fmla="*/ 3443516 h 5501088"/>
                <a:gd name="csX294" fmla="*/ 979020 w 3582098"/>
                <a:gd name="csY294" fmla="*/ 4233812 h 5501088"/>
                <a:gd name="csX295" fmla="*/ 1000564 w 3582098"/>
                <a:gd name="csY295" fmla="*/ 4210791 h 5501088"/>
                <a:gd name="csX296" fmla="*/ 969556 w 3582098"/>
                <a:gd name="csY296" fmla="*/ 4177635 h 5501088"/>
                <a:gd name="csX297" fmla="*/ 946871 w 3582098"/>
                <a:gd name="csY297" fmla="*/ 4200589 h 5501088"/>
                <a:gd name="csX298" fmla="*/ 978953 w 3582098"/>
                <a:gd name="csY298" fmla="*/ 4233879 h 5501088"/>
                <a:gd name="csX299" fmla="*/ 929219 w 3582098"/>
                <a:gd name="csY299" fmla="*/ 3051824 h 5501088"/>
                <a:gd name="csX300" fmla="*/ 897071 w 3582098"/>
                <a:gd name="csY300" fmla="*/ 3024709 h 5501088"/>
                <a:gd name="csX301" fmla="*/ 872976 w 3582098"/>
                <a:gd name="csY301" fmla="*/ 3049945 h 5501088"/>
                <a:gd name="csX302" fmla="*/ 905661 w 3582098"/>
                <a:gd name="csY302" fmla="*/ 3077060 h 5501088"/>
                <a:gd name="csX303" fmla="*/ 929219 w 3582098"/>
                <a:gd name="csY303" fmla="*/ 3051824 h 5501088"/>
                <a:gd name="csX304" fmla="*/ 1439707 w 3582098"/>
                <a:gd name="csY304" fmla="*/ 3849100 h 5501088"/>
                <a:gd name="csX305" fmla="*/ 1404941 w 3582098"/>
                <a:gd name="csY305" fmla="*/ 3819703 h 5501088"/>
                <a:gd name="csX306" fmla="*/ 1381651 w 3582098"/>
                <a:gd name="csY306" fmla="*/ 3845476 h 5501088"/>
                <a:gd name="csX307" fmla="*/ 1414538 w 3582098"/>
                <a:gd name="csY307" fmla="*/ 3873262 h 5501088"/>
                <a:gd name="csX308" fmla="*/ 1439774 w 3582098"/>
                <a:gd name="csY308" fmla="*/ 3849100 h 5501088"/>
                <a:gd name="csX309" fmla="*/ 1505750 w 3582098"/>
                <a:gd name="csY309" fmla="*/ 2556370 h 5501088"/>
                <a:gd name="csX310" fmla="*/ 1475614 w 3582098"/>
                <a:gd name="csY310" fmla="*/ 2532276 h 5501088"/>
                <a:gd name="csX311" fmla="*/ 1447694 w 3582098"/>
                <a:gd name="csY311" fmla="*/ 2558720 h 5501088"/>
                <a:gd name="csX312" fmla="*/ 1478031 w 3582098"/>
                <a:gd name="csY312" fmla="*/ 2582344 h 5501088"/>
                <a:gd name="csX313" fmla="*/ 1505817 w 3582098"/>
                <a:gd name="csY313" fmla="*/ 2556303 h 5501088"/>
                <a:gd name="csX314" fmla="*/ 530749 w 3582098"/>
                <a:gd name="csY314" fmla="*/ 4201663 h 5501088"/>
                <a:gd name="csX315" fmla="*/ 504842 w 3582098"/>
                <a:gd name="csY315" fmla="*/ 4225490 h 5501088"/>
                <a:gd name="csX316" fmla="*/ 531957 w 3582098"/>
                <a:gd name="csY316" fmla="*/ 4254417 h 5501088"/>
                <a:gd name="csX317" fmla="*/ 559341 w 3582098"/>
                <a:gd name="csY317" fmla="*/ 4232872 h 5501088"/>
                <a:gd name="csX318" fmla="*/ 530682 w 3582098"/>
                <a:gd name="csY318" fmla="*/ 4201663 h 5501088"/>
                <a:gd name="csX319" fmla="*/ 760421 w 3582098"/>
                <a:gd name="csY319" fmla="*/ 4434289 h 5501088"/>
                <a:gd name="csX320" fmla="*/ 736125 w 3582098"/>
                <a:gd name="csY320" fmla="*/ 4460062 h 5501088"/>
                <a:gd name="csX321" fmla="*/ 766261 w 3582098"/>
                <a:gd name="csY321" fmla="*/ 4490331 h 5501088"/>
                <a:gd name="csX322" fmla="*/ 790221 w 3582098"/>
                <a:gd name="csY322" fmla="*/ 4468787 h 5501088"/>
                <a:gd name="csX323" fmla="*/ 760421 w 3582098"/>
                <a:gd name="csY323" fmla="*/ 4434289 h 5501088"/>
                <a:gd name="csX324" fmla="*/ 1266412 w 3582098"/>
                <a:gd name="csY324" fmla="*/ 2947122 h 5501088"/>
                <a:gd name="csX325" fmla="*/ 1237955 w 3582098"/>
                <a:gd name="csY325" fmla="*/ 2916651 h 5501088"/>
                <a:gd name="csX326" fmla="*/ 1212921 w 3582098"/>
                <a:gd name="csY326" fmla="*/ 2940411 h 5501088"/>
                <a:gd name="csX327" fmla="*/ 1239633 w 3582098"/>
                <a:gd name="csY327" fmla="*/ 2969069 h 5501088"/>
                <a:gd name="csX328" fmla="*/ 1266412 w 3582098"/>
                <a:gd name="csY328" fmla="*/ 2947189 h 5501088"/>
                <a:gd name="csX329" fmla="*/ 823108 w 3582098"/>
                <a:gd name="csY329" fmla="*/ 3690706 h 5501088"/>
                <a:gd name="csX330" fmla="*/ 797335 w 3582098"/>
                <a:gd name="csY330" fmla="*/ 3666342 h 5501088"/>
                <a:gd name="csX331" fmla="*/ 770959 w 3582098"/>
                <a:gd name="csY331" fmla="*/ 3690974 h 5501088"/>
                <a:gd name="csX332" fmla="*/ 799483 w 3582098"/>
                <a:gd name="csY332" fmla="*/ 3717686 h 5501088"/>
                <a:gd name="csX333" fmla="*/ 823108 w 3582098"/>
                <a:gd name="csY333" fmla="*/ 3690706 h 5501088"/>
                <a:gd name="csX334" fmla="*/ 563099 w 3582098"/>
                <a:gd name="csY334" fmla="*/ 3774332 h 5501088"/>
                <a:gd name="csX335" fmla="*/ 540279 w 3582098"/>
                <a:gd name="csY335" fmla="*/ 3797354 h 5501088"/>
                <a:gd name="csX336" fmla="*/ 571623 w 3582098"/>
                <a:gd name="csY336" fmla="*/ 3824469 h 5501088"/>
                <a:gd name="csX337" fmla="*/ 592295 w 3582098"/>
                <a:gd name="csY337" fmla="*/ 3799703 h 5501088"/>
                <a:gd name="csX338" fmla="*/ 563099 w 3582098"/>
                <a:gd name="csY338" fmla="*/ 3774332 h 5501088"/>
                <a:gd name="csX339" fmla="*/ 1400511 w 3582098"/>
                <a:gd name="csY339" fmla="*/ 3510095 h 5501088"/>
                <a:gd name="csX340" fmla="*/ 1430445 w 3582098"/>
                <a:gd name="csY340" fmla="*/ 3486202 h 5501088"/>
                <a:gd name="csX341" fmla="*/ 1401988 w 3582098"/>
                <a:gd name="csY341" fmla="*/ 3460362 h 5501088"/>
                <a:gd name="csX342" fmla="*/ 1374671 w 3582098"/>
                <a:gd name="csY342" fmla="*/ 3482980 h 5501088"/>
                <a:gd name="csX343" fmla="*/ 1400444 w 3582098"/>
                <a:gd name="csY343" fmla="*/ 3510095 h 5501088"/>
                <a:gd name="csX344" fmla="*/ 760153 w 3582098"/>
                <a:gd name="csY344" fmla="*/ 2952962 h 5501088"/>
                <a:gd name="csX345" fmla="*/ 732568 w 3582098"/>
                <a:gd name="csY345" fmla="*/ 2925981 h 5501088"/>
                <a:gd name="csX346" fmla="*/ 704044 w 3582098"/>
                <a:gd name="csY346" fmla="*/ 2947055 h 5501088"/>
                <a:gd name="csX347" fmla="*/ 729212 w 3582098"/>
                <a:gd name="csY347" fmla="*/ 2976050 h 5501088"/>
                <a:gd name="csX348" fmla="*/ 760153 w 3582098"/>
                <a:gd name="csY348" fmla="*/ 2952962 h 5501088"/>
                <a:gd name="csX349" fmla="*/ 833444 w 3582098"/>
                <a:gd name="csY349" fmla="*/ 2722215 h 5501088"/>
                <a:gd name="csX350" fmla="*/ 806598 w 3582098"/>
                <a:gd name="csY350" fmla="*/ 2745437 h 5501088"/>
                <a:gd name="csX351" fmla="*/ 834585 w 3582098"/>
                <a:gd name="csY351" fmla="*/ 2771009 h 5501088"/>
                <a:gd name="csX352" fmla="*/ 859552 w 3582098"/>
                <a:gd name="csY352" fmla="*/ 2745974 h 5501088"/>
                <a:gd name="csX353" fmla="*/ 833444 w 3582098"/>
                <a:gd name="csY353" fmla="*/ 2722215 h 5501088"/>
                <a:gd name="csX354" fmla="*/ 1578705 w 3582098"/>
                <a:gd name="csY354" fmla="*/ 4079914 h 5501088"/>
                <a:gd name="csX355" fmla="*/ 1551724 w 3582098"/>
                <a:gd name="csY355" fmla="*/ 4052933 h 5501088"/>
                <a:gd name="csX356" fmla="*/ 1527093 w 3582098"/>
                <a:gd name="csY356" fmla="*/ 4077900 h 5501088"/>
                <a:gd name="csX357" fmla="*/ 1552664 w 3582098"/>
                <a:gd name="csY357" fmla="*/ 4102330 h 5501088"/>
                <a:gd name="csX358" fmla="*/ 1578705 w 3582098"/>
                <a:gd name="csY358" fmla="*/ 4079914 h 5501088"/>
                <a:gd name="csX359" fmla="*/ 1137415 w 3582098"/>
                <a:gd name="csY359" fmla="*/ 3982729 h 5501088"/>
                <a:gd name="csX360" fmla="*/ 1163926 w 3582098"/>
                <a:gd name="csY360" fmla="*/ 3958500 h 5501088"/>
                <a:gd name="csX361" fmla="*/ 1137616 w 3582098"/>
                <a:gd name="csY361" fmla="*/ 3934539 h 5501088"/>
                <a:gd name="csX362" fmla="*/ 1111239 w 3582098"/>
                <a:gd name="csY362" fmla="*/ 3958299 h 5501088"/>
                <a:gd name="csX363" fmla="*/ 1137415 w 3582098"/>
                <a:gd name="csY363" fmla="*/ 3982729 h 5501088"/>
                <a:gd name="csX364" fmla="*/ 1137750 w 3582098"/>
                <a:gd name="csY364" fmla="*/ 3317135 h 5501088"/>
                <a:gd name="csX365" fmla="*/ 1113454 w 3582098"/>
                <a:gd name="csY365" fmla="*/ 3291967 h 5501088"/>
                <a:gd name="csX366" fmla="*/ 1083721 w 3582098"/>
                <a:gd name="csY366" fmla="*/ 3316196 h 5501088"/>
                <a:gd name="csX367" fmla="*/ 1108152 w 3582098"/>
                <a:gd name="csY367" fmla="*/ 3341633 h 5501088"/>
                <a:gd name="csX368" fmla="*/ 1137750 w 3582098"/>
                <a:gd name="csY368" fmla="*/ 3317135 h 5501088"/>
                <a:gd name="csX369" fmla="*/ 1146408 w 3582098"/>
                <a:gd name="csY369" fmla="*/ 3695605 h 5501088"/>
                <a:gd name="csX370" fmla="*/ 1117145 w 3582098"/>
                <a:gd name="csY370" fmla="*/ 3666208 h 5501088"/>
                <a:gd name="csX371" fmla="*/ 1093923 w 3582098"/>
                <a:gd name="csY371" fmla="*/ 3691578 h 5501088"/>
                <a:gd name="csX372" fmla="*/ 1121575 w 3582098"/>
                <a:gd name="csY372" fmla="*/ 3719297 h 5501088"/>
                <a:gd name="csX373" fmla="*/ 1146408 w 3582098"/>
                <a:gd name="csY373" fmla="*/ 3695605 h 5501088"/>
                <a:gd name="csX374" fmla="*/ 1032713 w 3582098"/>
                <a:gd name="csY374" fmla="*/ 2454152 h 5501088"/>
                <a:gd name="csX375" fmla="*/ 1004591 w 3582098"/>
                <a:gd name="csY375" fmla="*/ 2432272 h 5501088"/>
                <a:gd name="csX376" fmla="*/ 981906 w 3582098"/>
                <a:gd name="csY376" fmla="*/ 2456098 h 5501088"/>
                <a:gd name="csX377" fmla="*/ 1008350 w 3582098"/>
                <a:gd name="csY377" fmla="*/ 2479723 h 5501088"/>
                <a:gd name="csX378" fmla="*/ 1032780 w 3582098"/>
                <a:gd name="csY378" fmla="*/ 2454152 h 5501088"/>
                <a:gd name="csX379" fmla="*/ 1569376 w 3582098"/>
                <a:gd name="csY379" fmla="*/ 2349383 h 5501088"/>
                <a:gd name="csX380" fmla="*/ 1595484 w 3582098"/>
                <a:gd name="csY380" fmla="*/ 2320120 h 5501088"/>
                <a:gd name="csX381" fmla="*/ 1570718 w 3582098"/>
                <a:gd name="csY381" fmla="*/ 2299382 h 5501088"/>
                <a:gd name="csX382" fmla="*/ 1546221 w 3582098"/>
                <a:gd name="csY382" fmla="*/ 2328711 h 5501088"/>
                <a:gd name="csX383" fmla="*/ 1569309 w 3582098"/>
                <a:gd name="csY383" fmla="*/ 2349383 h 5501088"/>
                <a:gd name="csX384" fmla="*/ 1345744 w 3582098"/>
                <a:gd name="csY384" fmla="*/ 3202836 h 5501088"/>
                <a:gd name="csX385" fmla="*/ 1367960 w 3582098"/>
                <a:gd name="csY385" fmla="*/ 3176124 h 5501088"/>
                <a:gd name="csX386" fmla="*/ 1343865 w 3582098"/>
                <a:gd name="csY386" fmla="*/ 3154646 h 5501088"/>
                <a:gd name="csX387" fmla="*/ 1320441 w 3582098"/>
                <a:gd name="csY387" fmla="*/ 3181292 h 5501088"/>
                <a:gd name="csX388" fmla="*/ 1345744 w 3582098"/>
                <a:gd name="csY388" fmla="*/ 3202836 h 5501088"/>
                <a:gd name="csX389" fmla="*/ 1328361 w 3582098"/>
                <a:gd name="csY389" fmla="*/ 2402607 h 5501088"/>
                <a:gd name="csX390" fmla="*/ 1350039 w 3582098"/>
                <a:gd name="csY390" fmla="*/ 2378713 h 5501088"/>
                <a:gd name="csX391" fmla="*/ 1327086 w 3582098"/>
                <a:gd name="csY391" fmla="*/ 2356431 h 5501088"/>
                <a:gd name="csX392" fmla="*/ 1304266 w 3582098"/>
                <a:gd name="csY392" fmla="*/ 2382203 h 5501088"/>
                <a:gd name="csX393" fmla="*/ 1328428 w 3582098"/>
                <a:gd name="csY393" fmla="*/ 2402607 h 5501088"/>
                <a:gd name="csX394" fmla="*/ 634444 w 3582098"/>
                <a:gd name="csY394" fmla="*/ 3199413 h 5501088"/>
                <a:gd name="csX395" fmla="*/ 613235 w 3582098"/>
                <a:gd name="csY395" fmla="*/ 3175587 h 5501088"/>
                <a:gd name="csX396" fmla="*/ 586657 w 3582098"/>
                <a:gd name="csY396" fmla="*/ 3197668 h 5501088"/>
                <a:gd name="csX397" fmla="*/ 608000 w 3582098"/>
                <a:gd name="csY397" fmla="*/ 3221629 h 5501088"/>
                <a:gd name="csX398" fmla="*/ 634444 w 3582098"/>
                <a:gd name="csY398" fmla="*/ 3199480 h 5501088"/>
                <a:gd name="csX399" fmla="*/ 2304570 w 3582098"/>
                <a:gd name="csY399" fmla="*/ 1721307 h 5501088"/>
                <a:gd name="csX400" fmla="*/ 2300610 w 3582098"/>
                <a:gd name="csY400" fmla="*/ 1716677 h 5501088"/>
                <a:gd name="csX401" fmla="*/ 2290140 w 3582098"/>
                <a:gd name="csY401" fmla="*/ 1725133 h 5501088"/>
                <a:gd name="csX402" fmla="*/ 2293294 w 3582098"/>
                <a:gd name="csY402" fmla="*/ 1729898 h 5501088"/>
                <a:gd name="csX403" fmla="*/ 2304570 w 3582098"/>
                <a:gd name="csY403" fmla="*/ 1721307 h 5501088"/>
                <a:gd name="csX404" fmla="*/ 2299804 w 3582098"/>
                <a:gd name="csY404" fmla="*/ 1647614 h 5501088"/>
                <a:gd name="csX405" fmla="*/ 2302221 w 3582098"/>
                <a:gd name="csY405" fmla="*/ 1649963 h 5501088"/>
                <a:gd name="csX406" fmla="*/ 2304503 w 3582098"/>
                <a:gd name="csY406" fmla="*/ 1647412 h 5501088"/>
                <a:gd name="csX407" fmla="*/ 2300945 w 3582098"/>
                <a:gd name="csY407" fmla="*/ 1644996 h 5501088"/>
                <a:gd name="csX408" fmla="*/ 2299804 w 3582098"/>
                <a:gd name="csY408" fmla="*/ 1647614 h 5501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3582098" h="5501088">
                  <a:moveTo>
                    <a:pt x="1234599" y="2145416"/>
                  </a:moveTo>
                  <a:cubicBezTo>
                    <a:pt x="1340979" y="2106959"/>
                    <a:pt x="1434069" y="2046554"/>
                    <a:pt x="1518636" y="1972323"/>
                  </a:cubicBezTo>
                  <a:cubicBezTo>
                    <a:pt x="1543872" y="1950175"/>
                    <a:pt x="1567228" y="1925744"/>
                    <a:pt x="1592733" y="1903931"/>
                  </a:cubicBezTo>
                  <a:cubicBezTo>
                    <a:pt x="1607632" y="1891179"/>
                    <a:pt x="1610787" y="1878897"/>
                    <a:pt x="1604545" y="1860104"/>
                  </a:cubicBezTo>
                  <a:cubicBezTo>
                    <a:pt x="1560181" y="1726878"/>
                    <a:pt x="1516824" y="1593316"/>
                    <a:pt x="1473265" y="1459822"/>
                  </a:cubicBezTo>
                  <a:cubicBezTo>
                    <a:pt x="1385007" y="1189410"/>
                    <a:pt x="1296749" y="918997"/>
                    <a:pt x="1208491" y="648585"/>
                  </a:cubicBezTo>
                  <a:cubicBezTo>
                    <a:pt x="1202518" y="630330"/>
                    <a:pt x="1196141" y="612208"/>
                    <a:pt x="1190302" y="593885"/>
                  </a:cubicBezTo>
                  <a:cubicBezTo>
                    <a:pt x="1181040" y="564690"/>
                    <a:pt x="1183859" y="556300"/>
                    <a:pt x="1211780" y="542608"/>
                  </a:cubicBezTo>
                  <a:cubicBezTo>
                    <a:pt x="1240841" y="528313"/>
                    <a:pt x="1270372" y="514755"/>
                    <a:pt x="1300508" y="503010"/>
                  </a:cubicBezTo>
                  <a:cubicBezTo>
                    <a:pt x="1411250" y="459787"/>
                    <a:pt x="1519441" y="410523"/>
                    <a:pt x="1628707" y="363877"/>
                  </a:cubicBezTo>
                  <a:cubicBezTo>
                    <a:pt x="1858380" y="265887"/>
                    <a:pt x="2087649" y="167025"/>
                    <a:pt x="2316919" y="68095"/>
                  </a:cubicBezTo>
                  <a:cubicBezTo>
                    <a:pt x="2341551" y="57491"/>
                    <a:pt x="2366384" y="51048"/>
                    <a:pt x="2393230" y="49638"/>
                  </a:cubicBezTo>
                  <a:cubicBezTo>
                    <a:pt x="2610352" y="38497"/>
                    <a:pt x="2826803" y="19100"/>
                    <a:pt x="3043455" y="1381"/>
                  </a:cubicBezTo>
                  <a:cubicBezTo>
                    <a:pt x="3048220" y="979"/>
                    <a:pt x="3053052" y="576"/>
                    <a:pt x="3057818" y="308"/>
                  </a:cubicBezTo>
                  <a:cubicBezTo>
                    <a:pt x="3105940" y="-2243"/>
                    <a:pt x="3124867" y="10576"/>
                    <a:pt x="3140304" y="57289"/>
                  </a:cubicBezTo>
                  <a:cubicBezTo>
                    <a:pt x="3157284" y="108566"/>
                    <a:pt x="3173996" y="159910"/>
                    <a:pt x="3190708" y="211255"/>
                  </a:cubicBezTo>
                  <a:cubicBezTo>
                    <a:pt x="3224065" y="313808"/>
                    <a:pt x="3258697" y="415960"/>
                    <a:pt x="3290376" y="518983"/>
                  </a:cubicBezTo>
                  <a:cubicBezTo>
                    <a:pt x="3357761" y="738052"/>
                    <a:pt x="3433938" y="954167"/>
                    <a:pt x="3505485" y="1171825"/>
                  </a:cubicBezTo>
                  <a:cubicBezTo>
                    <a:pt x="3530183" y="1247063"/>
                    <a:pt x="3554144" y="1322569"/>
                    <a:pt x="3577903" y="1398142"/>
                  </a:cubicBezTo>
                  <a:cubicBezTo>
                    <a:pt x="3587702" y="1429217"/>
                    <a:pt x="3580856" y="1444721"/>
                    <a:pt x="3551862" y="1460292"/>
                  </a:cubicBezTo>
                  <a:cubicBezTo>
                    <a:pt x="3543472" y="1464789"/>
                    <a:pt x="3534210" y="1467742"/>
                    <a:pt x="3525284" y="1471299"/>
                  </a:cubicBezTo>
                  <a:cubicBezTo>
                    <a:pt x="3128760" y="1627412"/>
                    <a:pt x="2732303" y="1783592"/>
                    <a:pt x="2335645" y="1939369"/>
                  </a:cubicBezTo>
                  <a:cubicBezTo>
                    <a:pt x="2299737" y="1953463"/>
                    <a:pt x="2264904" y="1969169"/>
                    <a:pt x="2233225" y="1991384"/>
                  </a:cubicBezTo>
                  <a:cubicBezTo>
                    <a:pt x="2227319" y="1995545"/>
                    <a:pt x="2221479" y="2000311"/>
                    <a:pt x="2214902" y="2002660"/>
                  </a:cubicBezTo>
                  <a:cubicBezTo>
                    <a:pt x="2152685" y="2024540"/>
                    <a:pt x="2113489" y="2071454"/>
                    <a:pt x="2077917" y="2123805"/>
                  </a:cubicBezTo>
                  <a:cubicBezTo>
                    <a:pt x="2001069" y="2236762"/>
                    <a:pt x="1904153" y="2332000"/>
                    <a:pt x="1804284" y="2423950"/>
                  </a:cubicBezTo>
                  <a:cubicBezTo>
                    <a:pt x="1782941" y="2443615"/>
                    <a:pt x="1778444" y="2459991"/>
                    <a:pt x="1787907" y="2485630"/>
                  </a:cubicBezTo>
                  <a:cubicBezTo>
                    <a:pt x="1796565" y="2509120"/>
                    <a:pt x="1802270" y="2533886"/>
                    <a:pt x="1807707" y="2558451"/>
                  </a:cubicBezTo>
                  <a:cubicBezTo>
                    <a:pt x="1818244" y="2606171"/>
                    <a:pt x="1812875" y="2616775"/>
                    <a:pt x="1770725" y="2644629"/>
                  </a:cubicBezTo>
                  <a:cubicBezTo>
                    <a:pt x="1695958" y="2694161"/>
                    <a:pt x="1613673" y="2726712"/>
                    <a:pt x="1528435" y="2752619"/>
                  </a:cubicBezTo>
                  <a:cubicBezTo>
                    <a:pt x="1490581" y="2764163"/>
                    <a:pt x="1452593" y="2775371"/>
                    <a:pt x="1414337" y="2785372"/>
                  </a:cubicBezTo>
                  <a:cubicBezTo>
                    <a:pt x="1398565" y="2789466"/>
                    <a:pt x="1393397" y="2796043"/>
                    <a:pt x="1395679" y="2812822"/>
                  </a:cubicBezTo>
                  <a:cubicBezTo>
                    <a:pt x="1406350" y="2891349"/>
                    <a:pt x="1420780" y="2969204"/>
                    <a:pt x="1436418" y="3046790"/>
                  </a:cubicBezTo>
                  <a:cubicBezTo>
                    <a:pt x="1481856" y="3272570"/>
                    <a:pt x="1539576" y="3495598"/>
                    <a:pt x="1587565" y="3720774"/>
                  </a:cubicBezTo>
                  <a:cubicBezTo>
                    <a:pt x="1634278" y="3940244"/>
                    <a:pt x="1674682" y="4160856"/>
                    <a:pt x="1713878" y="4381736"/>
                  </a:cubicBezTo>
                  <a:cubicBezTo>
                    <a:pt x="1719516" y="4413617"/>
                    <a:pt x="1725288" y="4445564"/>
                    <a:pt x="1729180" y="4477713"/>
                  </a:cubicBezTo>
                  <a:cubicBezTo>
                    <a:pt x="1735556" y="4530735"/>
                    <a:pt x="1714415" y="4548924"/>
                    <a:pt x="1661661" y="4535970"/>
                  </a:cubicBezTo>
                  <a:cubicBezTo>
                    <a:pt x="1610451" y="4523420"/>
                    <a:pt x="1559644" y="4508989"/>
                    <a:pt x="1508569" y="4495902"/>
                  </a:cubicBezTo>
                  <a:cubicBezTo>
                    <a:pt x="1483333" y="4489391"/>
                    <a:pt x="1483064" y="4489794"/>
                    <a:pt x="1474943" y="4515298"/>
                  </a:cubicBezTo>
                  <a:cubicBezTo>
                    <a:pt x="1430982" y="4653894"/>
                    <a:pt x="1403934" y="4796516"/>
                    <a:pt x="1375477" y="4938803"/>
                  </a:cubicBezTo>
                  <a:cubicBezTo>
                    <a:pt x="1373128" y="4950548"/>
                    <a:pt x="1370577" y="4962361"/>
                    <a:pt x="1369101" y="4974241"/>
                  </a:cubicBezTo>
                  <a:cubicBezTo>
                    <a:pt x="1345878" y="5158811"/>
                    <a:pt x="1427223" y="5344119"/>
                    <a:pt x="1595551" y="5430767"/>
                  </a:cubicBezTo>
                  <a:cubicBezTo>
                    <a:pt x="1608639" y="5437478"/>
                    <a:pt x="1623338" y="5441640"/>
                    <a:pt x="1621593" y="5460231"/>
                  </a:cubicBezTo>
                  <a:cubicBezTo>
                    <a:pt x="1619848" y="5478755"/>
                    <a:pt x="1605350" y="5485869"/>
                    <a:pt x="1590316" y="5491172"/>
                  </a:cubicBezTo>
                  <a:cubicBezTo>
                    <a:pt x="1554208" y="5503856"/>
                    <a:pt x="1516555" y="5501977"/>
                    <a:pt x="1479641" y="5498554"/>
                  </a:cubicBezTo>
                  <a:cubicBezTo>
                    <a:pt x="1428432" y="5493856"/>
                    <a:pt x="1377490" y="5487279"/>
                    <a:pt x="1328025" y="5470567"/>
                  </a:cubicBezTo>
                  <a:cubicBezTo>
                    <a:pt x="1250170" y="5444190"/>
                    <a:pt x="1197685" y="5391839"/>
                    <a:pt x="1162919" y="5319488"/>
                  </a:cubicBezTo>
                  <a:cubicBezTo>
                    <a:pt x="1153590" y="5300091"/>
                    <a:pt x="1145334" y="5280157"/>
                    <a:pt x="1135871" y="5258881"/>
                  </a:cubicBezTo>
                  <a:cubicBezTo>
                    <a:pt x="1124461" y="5262640"/>
                    <a:pt x="1120300" y="5272976"/>
                    <a:pt x="1114125" y="5280694"/>
                  </a:cubicBezTo>
                  <a:cubicBezTo>
                    <a:pt x="1085735" y="5316400"/>
                    <a:pt x="1058016" y="5352643"/>
                    <a:pt x="1024256" y="5383718"/>
                  </a:cubicBezTo>
                  <a:cubicBezTo>
                    <a:pt x="1012444" y="5394591"/>
                    <a:pt x="1001302" y="5406537"/>
                    <a:pt x="983651" y="5398349"/>
                  </a:cubicBezTo>
                  <a:cubicBezTo>
                    <a:pt x="966603" y="5390430"/>
                    <a:pt x="965932" y="5374926"/>
                    <a:pt x="967006" y="5358482"/>
                  </a:cubicBezTo>
                  <a:cubicBezTo>
                    <a:pt x="977476" y="5196665"/>
                    <a:pt x="996537" y="5035786"/>
                    <a:pt x="1018618" y="4875177"/>
                  </a:cubicBezTo>
                  <a:cubicBezTo>
                    <a:pt x="1027142" y="4813429"/>
                    <a:pt x="1036069" y="4751749"/>
                    <a:pt x="1044794" y="4689801"/>
                  </a:cubicBezTo>
                  <a:cubicBezTo>
                    <a:pt x="1031773" y="4687452"/>
                    <a:pt x="1027008" y="4697654"/>
                    <a:pt x="1020095" y="4702822"/>
                  </a:cubicBezTo>
                  <a:cubicBezTo>
                    <a:pt x="960630" y="4747320"/>
                    <a:pt x="891500" y="4765710"/>
                    <a:pt x="820021" y="4778193"/>
                  </a:cubicBezTo>
                  <a:cubicBezTo>
                    <a:pt x="693708" y="4800275"/>
                    <a:pt x="566321" y="4801550"/>
                    <a:pt x="439403" y="4789871"/>
                  </a:cubicBezTo>
                  <a:cubicBezTo>
                    <a:pt x="322688" y="4779133"/>
                    <a:pt x="175703" y="4859337"/>
                    <a:pt x="126372" y="4988805"/>
                  </a:cubicBezTo>
                  <a:cubicBezTo>
                    <a:pt x="114426" y="5020282"/>
                    <a:pt x="105029" y="5052364"/>
                    <a:pt x="97042" y="5085050"/>
                  </a:cubicBezTo>
                  <a:cubicBezTo>
                    <a:pt x="92881" y="5101896"/>
                    <a:pt x="91270" y="5123306"/>
                    <a:pt x="67511" y="5124917"/>
                  </a:cubicBezTo>
                  <a:cubicBezTo>
                    <a:pt x="43752" y="5126528"/>
                    <a:pt x="34624" y="5107668"/>
                    <a:pt x="27308" y="5089748"/>
                  </a:cubicBezTo>
                  <a:cubicBezTo>
                    <a:pt x="-2827" y="5016389"/>
                    <a:pt x="-6720" y="4940481"/>
                    <a:pt x="9254" y="4863498"/>
                  </a:cubicBezTo>
                  <a:cubicBezTo>
                    <a:pt x="27174" y="4777254"/>
                    <a:pt x="61605" y="4699130"/>
                    <a:pt x="126842" y="4637249"/>
                  </a:cubicBezTo>
                  <a:cubicBezTo>
                    <a:pt x="128319" y="4635840"/>
                    <a:pt x="128453" y="4632954"/>
                    <a:pt x="129661" y="4629598"/>
                  </a:cubicBezTo>
                  <a:cubicBezTo>
                    <a:pt x="111338" y="4621611"/>
                    <a:pt x="92814" y="4613825"/>
                    <a:pt x="74558" y="4605436"/>
                  </a:cubicBezTo>
                  <a:cubicBezTo>
                    <a:pt x="60397" y="4598926"/>
                    <a:pt x="46369" y="4592012"/>
                    <a:pt x="32812" y="4584428"/>
                  </a:cubicBezTo>
                  <a:cubicBezTo>
                    <a:pt x="18785" y="4576576"/>
                    <a:pt x="5496" y="4566508"/>
                    <a:pt x="7375" y="4548454"/>
                  </a:cubicBezTo>
                  <a:cubicBezTo>
                    <a:pt x="9455" y="4528587"/>
                    <a:pt x="25161" y="4522278"/>
                    <a:pt x="42745" y="4518184"/>
                  </a:cubicBezTo>
                  <a:cubicBezTo>
                    <a:pt x="138856" y="4495902"/>
                    <a:pt x="236175" y="4481874"/>
                    <a:pt x="334500" y="4475230"/>
                  </a:cubicBezTo>
                  <a:cubicBezTo>
                    <a:pt x="390878" y="4471404"/>
                    <a:pt x="391080" y="4472075"/>
                    <a:pt x="399872" y="4415832"/>
                  </a:cubicBezTo>
                  <a:cubicBezTo>
                    <a:pt x="426114" y="4248578"/>
                    <a:pt x="444840" y="4080384"/>
                    <a:pt x="460746" y="3911854"/>
                  </a:cubicBezTo>
                  <a:cubicBezTo>
                    <a:pt x="475244" y="3758896"/>
                    <a:pt x="494103" y="3606407"/>
                    <a:pt x="514641" y="3454120"/>
                  </a:cubicBezTo>
                  <a:cubicBezTo>
                    <a:pt x="533232" y="3316129"/>
                    <a:pt x="549877" y="3177936"/>
                    <a:pt x="568334" y="3039944"/>
                  </a:cubicBezTo>
                  <a:cubicBezTo>
                    <a:pt x="599476" y="2806849"/>
                    <a:pt x="632162" y="2573955"/>
                    <a:pt x="690016" y="2345558"/>
                  </a:cubicBezTo>
                  <a:cubicBezTo>
                    <a:pt x="694714" y="2327101"/>
                    <a:pt x="708138" y="2307838"/>
                    <a:pt x="702097" y="2290522"/>
                  </a:cubicBezTo>
                  <a:cubicBezTo>
                    <a:pt x="696459" y="2274481"/>
                    <a:pt x="673170" y="2271327"/>
                    <a:pt x="658472" y="2261259"/>
                  </a:cubicBezTo>
                  <a:cubicBezTo>
                    <a:pt x="520883" y="2167431"/>
                    <a:pt x="446853" y="2038903"/>
                    <a:pt x="444840" y="1870977"/>
                  </a:cubicBezTo>
                  <a:cubicBezTo>
                    <a:pt x="444639" y="1851782"/>
                    <a:pt x="444840" y="1832654"/>
                    <a:pt x="444840" y="1808962"/>
                  </a:cubicBezTo>
                  <a:cubicBezTo>
                    <a:pt x="406114" y="1811915"/>
                    <a:pt x="367387" y="1803055"/>
                    <a:pt x="329400" y="1777954"/>
                  </a:cubicBezTo>
                  <a:cubicBezTo>
                    <a:pt x="331413" y="1810438"/>
                    <a:pt x="330541" y="1838493"/>
                    <a:pt x="316647" y="1864601"/>
                  </a:cubicBezTo>
                  <a:cubicBezTo>
                    <a:pt x="302620" y="1890978"/>
                    <a:pt x="281009" y="1908898"/>
                    <a:pt x="251075" y="1923731"/>
                  </a:cubicBezTo>
                  <a:cubicBezTo>
                    <a:pt x="288190" y="1950980"/>
                    <a:pt x="310473" y="1983531"/>
                    <a:pt x="311144" y="2027224"/>
                  </a:cubicBezTo>
                  <a:cubicBezTo>
                    <a:pt x="311815" y="2070179"/>
                    <a:pt x="291680" y="2102999"/>
                    <a:pt x="258726" y="2128973"/>
                  </a:cubicBezTo>
                  <a:cubicBezTo>
                    <a:pt x="318862" y="2171592"/>
                    <a:pt x="328661" y="2200251"/>
                    <a:pt x="303761" y="2264884"/>
                  </a:cubicBezTo>
                  <a:cubicBezTo>
                    <a:pt x="326044" y="2272803"/>
                    <a:pt x="346649" y="2283609"/>
                    <a:pt x="354501" y="2309046"/>
                  </a:cubicBezTo>
                  <a:cubicBezTo>
                    <a:pt x="358662" y="2322537"/>
                    <a:pt x="358260" y="2334819"/>
                    <a:pt x="353092" y="2347571"/>
                  </a:cubicBezTo>
                  <a:cubicBezTo>
                    <a:pt x="341615" y="2376163"/>
                    <a:pt x="312016" y="2391801"/>
                    <a:pt x="283223" y="2384217"/>
                  </a:cubicBezTo>
                  <a:cubicBezTo>
                    <a:pt x="250471" y="2375626"/>
                    <a:pt x="236108" y="2347840"/>
                    <a:pt x="240470" y="2301395"/>
                  </a:cubicBezTo>
                  <a:cubicBezTo>
                    <a:pt x="152212" y="2297838"/>
                    <a:pt x="118721" y="2211191"/>
                    <a:pt x="173085" y="2149108"/>
                  </a:cubicBezTo>
                  <a:cubicBezTo>
                    <a:pt x="120533" y="2131188"/>
                    <a:pt x="81539" y="2100046"/>
                    <a:pt x="75699" y="2041654"/>
                  </a:cubicBezTo>
                  <a:cubicBezTo>
                    <a:pt x="69860" y="1983330"/>
                    <a:pt x="98989" y="1943597"/>
                    <a:pt x="148319" y="1917757"/>
                  </a:cubicBezTo>
                  <a:cubicBezTo>
                    <a:pt x="146977" y="1907623"/>
                    <a:pt x="138789" y="1906280"/>
                    <a:pt x="133889" y="1901918"/>
                  </a:cubicBezTo>
                  <a:cubicBezTo>
                    <a:pt x="88183" y="1860843"/>
                    <a:pt x="77981" y="1800102"/>
                    <a:pt x="108385" y="1748557"/>
                  </a:cubicBezTo>
                  <a:cubicBezTo>
                    <a:pt x="137581" y="1699159"/>
                    <a:pt x="195234" y="1679091"/>
                    <a:pt x="252283" y="1698488"/>
                  </a:cubicBezTo>
                  <a:cubicBezTo>
                    <a:pt x="257988" y="1700434"/>
                    <a:pt x="263558" y="1702582"/>
                    <a:pt x="269196" y="1704596"/>
                  </a:cubicBezTo>
                  <a:cubicBezTo>
                    <a:pt x="271545" y="1706341"/>
                    <a:pt x="274364" y="1708824"/>
                    <a:pt x="276847" y="1705938"/>
                  </a:cubicBezTo>
                  <a:cubicBezTo>
                    <a:pt x="279264" y="1703186"/>
                    <a:pt x="277519" y="1700501"/>
                    <a:pt x="274431" y="1698891"/>
                  </a:cubicBezTo>
                  <a:cubicBezTo>
                    <a:pt x="272686" y="1672648"/>
                    <a:pt x="268726" y="1646473"/>
                    <a:pt x="275908" y="1620297"/>
                  </a:cubicBezTo>
                  <a:cubicBezTo>
                    <a:pt x="293694" y="1555127"/>
                    <a:pt x="350810" y="1508817"/>
                    <a:pt x="416987" y="1506199"/>
                  </a:cubicBezTo>
                  <a:cubicBezTo>
                    <a:pt x="482626" y="1503582"/>
                    <a:pt x="543233" y="1545932"/>
                    <a:pt x="565515" y="1610163"/>
                  </a:cubicBezTo>
                  <a:cubicBezTo>
                    <a:pt x="568200" y="1618015"/>
                    <a:pt x="570012" y="1626136"/>
                    <a:pt x="572562" y="1635667"/>
                  </a:cubicBezTo>
                  <a:cubicBezTo>
                    <a:pt x="586523" y="1635868"/>
                    <a:pt x="592832" y="1624123"/>
                    <a:pt x="601490" y="1617277"/>
                  </a:cubicBezTo>
                  <a:cubicBezTo>
                    <a:pt x="677398" y="1557141"/>
                    <a:pt x="762502" y="1524052"/>
                    <a:pt x="860425" y="1526737"/>
                  </a:cubicBezTo>
                  <a:cubicBezTo>
                    <a:pt x="947609" y="1529086"/>
                    <a:pt x="1023786" y="1560094"/>
                    <a:pt x="1091574" y="1613653"/>
                  </a:cubicBezTo>
                  <a:cubicBezTo>
                    <a:pt x="1103655" y="1623183"/>
                    <a:pt x="1116072" y="1639157"/>
                    <a:pt x="1128488" y="1639291"/>
                  </a:cubicBezTo>
                  <a:cubicBezTo>
                    <a:pt x="1141173" y="1639493"/>
                    <a:pt x="1154059" y="1623787"/>
                    <a:pt x="1167013" y="1615264"/>
                  </a:cubicBezTo>
                  <a:cubicBezTo>
                    <a:pt x="1184060" y="1604122"/>
                    <a:pt x="1200638" y="1592176"/>
                    <a:pt x="1218491" y="1582444"/>
                  </a:cubicBezTo>
                  <a:cubicBezTo>
                    <a:pt x="1243794" y="1568618"/>
                    <a:pt x="1271111" y="1561168"/>
                    <a:pt x="1295608" y="1582578"/>
                  </a:cubicBezTo>
                  <a:cubicBezTo>
                    <a:pt x="1319300" y="1603317"/>
                    <a:pt x="1318830" y="1631103"/>
                    <a:pt x="1310575" y="1659091"/>
                  </a:cubicBezTo>
                  <a:cubicBezTo>
                    <a:pt x="1300642" y="1692850"/>
                    <a:pt x="1282655" y="1722516"/>
                    <a:pt x="1261916" y="1750637"/>
                  </a:cubicBezTo>
                  <a:cubicBezTo>
                    <a:pt x="1254801" y="1760302"/>
                    <a:pt x="1247888" y="1770370"/>
                    <a:pt x="1239297" y="1778558"/>
                  </a:cubicBezTo>
                  <a:cubicBezTo>
                    <a:pt x="1226143" y="1791042"/>
                    <a:pt x="1226344" y="1803794"/>
                    <a:pt x="1231243" y="1820237"/>
                  </a:cubicBezTo>
                  <a:cubicBezTo>
                    <a:pt x="1252452" y="1892052"/>
                    <a:pt x="1262587" y="1965142"/>
                    <a:pt x="1253660" y="2040379"/>
                  </a:cubicBezTo>
                  <a:cubicBezTo>
                    <a:pt x="1249633" y="2074072"/>
                    <a:pt x="1237821" y="2105348"/>
                    <a:pt x="1228357" y="2137430"/>
                  </a:cubicBezTo>
                  <a:cubicBezTo>
                    <a:pt x="1225539" y="2139711"/>
                    <a:pt x="1223256" y="2142732"/>
                    <a:pt x="1225874" y="2145953"/>
                  </a:cubicBezTo>
                  <a:cubicBezTo>
                    <a:pt x="1228559" y="2149175"/>
                    <a:pt x="1231915" y="2147094"/>
                    <a:pt x="1234801" y="2145282"/>
                  </a:cubicBezTo>
                  <a:close/>
                  <a:moveTo>
                    <a:pt x="2249534" y="1623250"/>
                  </a:moveTo>
                  <a:cubicBezTo>
                    <a:pt x="2246581" y="1623586"/>
                    <a:pt x="2243292" y="1620633"/>
                    <a:pt x="2240943" y="1625465"/>
                  </a:cubicBezTo>
                  <a:cubicBezTo>
                    <a:pt x="2238192" y="1631103"/>
                    <a:pt x="2244031" y="1630096"/>
                    <a:pt x="2245306" y="1632512"/>
                  </a:cubicBezTo>
                  <a:cubicBezTo>
                    <a:pt x="2242218" y="1628486"/>
                    <a:pt x="2238124" y="1625264"/>
                    <a:pt x="2233426" y="1628553"/>
                  </a:cubicBezTo>
                  <a:cubicBezTo>
                    <a:pt x="2226580" y="1633318"/>
                    <a:pt x="2220137" y="1638821"/>
                    <a:pt x="2214164" y="1644661"/>
                  </a:cubicBezTo>
                  <a:cubicBezTo>
                    <a:pt x="2188458" y="1669829"/>
                    <a:pt x="2162887" y="1695199"/>
                    <a:pt x="2137383" y="1720636"/>
                  </a:cubicBezTo>
                  <a:cubicBezTo>
                    <a:pt x="2132282" y="1725737"/>
                    <a:pt x="2127785" y="1731442"/>
                    <a:pt x="2122684" y="1736476"/>
                  </a:cubicBezTo>
                  <a:cubicBezTo>
                    <a:pt x="2111610" y="1747282"/>
                    <a:pt x="2099529" y="1753993"/>
                    <a:pt x="2084293" y="1744261"/>
                  </a:cubicBezTo>
                  <a:cubicBezTo>
                    <a:pt x="2070669" y="1735603"/>
                    <a:pt x="2066843" y="1720771"/>
                    <a:pt x="2077313" y="1703052"/>
                  </a:cubicBezTo>
                  <a:cubicBezTo>
                    <a:pt x="2097985" y="1667883"/>
                    <a:pt x="2117718" y="1632244"/>
                    <a:pt x="2135503" y="1595531"/>
                  </a:cubicBezTo>
                  <a:cubicBezTo>
                    <a:pt x="2147316" y="1571034"/>
                    <a:pt x="2160269" y="1546939"/>
                    <a:pt x="2168793" y="1512307"/>
                  </a:cubicBezTo>
                  <a:cubicBezTo>
                    <a:pt x="2154632" y="1527207"/>
                    <a:pt x="2145638" y="1536200"/>
                    <a:pt x="2137114" y="1545597"/>
                  </a:cubicBezTo>
                  <a:cubicBezTo>
                    <a:pt x="2093489" y="1593920"/>
                    <a:pt x="2058387" y="1648352"/>
                    <a:pt x="2024895" y="1703924"/>
                  </a:cubicBezTo>
                  <a:cubicBezTo>
                    <a:pt x="2016640" y="1717616"/>
                    <a:pt x="2006505" y="1730435"/>
                    <a:pt x="1988451" y="1729026"/>
                  </a:cubicBezTo>
                  <a:cubicBezTo>
                    <a:pt x="1970934" y="1727616"/>
                    <a:pt x="1972478" y="1710099"/>
                    <a:pt x="1967041" y="1699092"/>
                  </a:cubicBezTo>
                  <a:cubicBezTo>
                    <a:pt x="1957980" y="1680903"/>
                    <a:pt x="1950799" y="1661708"/>
                    <a:pt x="1942543" y="1643117"/>
                  </a:cubicBezTo>
                  <a:cubicBezTo>
                    <a:pt x="1939658" y="1636539"/>
                    <a:pt x="1936436" y="1630029"/>
                    <a:pt x="1932476" y="1624123"/>
                  </a:cubicBezTo>
                  <a:cubicBezTo>
                    <a:pt x="1925295" y="1613518"/>
                    <a:pt x="1915429" y="1606740"/>
                    <a:pt x="1902072" y="1610230"/>
                  </a:cubicBezTo>
                  <a:cubicBezTo>
                    <a:pt x="1887709" y="1614055"/>
                    <a:pt x="1879723" y="1624123"/>
                    <a:pt x="1880058" y="1639224"/>
                  </a:cubicBezTo>
                  <a:cubicBezTo>
                    <a:pt x="1880259" y="1649963"/>
                    <a:pt x="1881736" y="1660701"/>
                    <a:pt x="1883213" y="1671373"/>
                  </a:cubicBezTo>
                  <a:cubicBezTo>
                    <a:pt x="1889656" y="1718891"/>
                    <a:pt x="1896367" y="1766410"/>
                    <a:pt x="1902878" y="1813928"/>
                  </a:cubicBezTo>
                  <a:cubicBezTo>
                    <a:pt x="1904891" y="1828627"/>
                    <a:pt x="1902341" y="1841110"/>
                    <a:pt x="1892273" y="1853795"/>
                  </a:cubicBezTo>
                  <a:cubicBezTo>
                    <a:pt x="1828983" y="1933798"/>
                    <a:pt x="1767101" y="2015143"/>
                    <a:pt x="1694481" y="2087025"/>
                  </a:cubicBezTo>
                  <a:cubicBezTo>
                    <a:pt x="1677366" y="2104006"/>
                    <a:pt x="1673742" y="2118234"/>
                    <a:pt x="1681461" y="2140383"/>
                  </a:cubicBezTo>
                  <a:cubicBezTo>
                    <a:pt x="1704683" y="2207096"/>
                    <a:pt x="1726093" y="2274481"/>
                    <a:pt x="1748107" y="2341665"/>
                  </a:cubicBezTo>
                  <a:cubicBezTo>
                    <a:pt x="1752738" y="2355759"/>
                    <a:pt x="1756631" y="2370122"/>
                    <a:pt x="1760859" y="2384418"/>
                  </a:cubicBezTo>
                  <a:cubicBezTo>
                    <a:pt x="1775222" y="2379988"/>
                    <a:pt x="1781464" y="2370659"/>
                    <a:pt x="1789115" y="2363411"/>
                  </a:cubicBezTo>
                  <a:cubicBezTo>
                    <a:pt x="1891132" y="2266495"/>
                    <a:pt x="1987243" y="2164410"/>
                    <a:pt x="2066508" y="2047426"/>
                  </a:cubicBezTo>
                  <a:cubicBezTo>
                    <a:pt x="2083891" y="2021788"/>
                    <a:pt x="2103086" y="1995680"/>
                    <a:pt x="2132215" y="1982390"/>
                  </a:cubicBezTo>
                  <a:cubicBezTo>
                    <a:pt x="2219533" y="1942658"/>
                    <a:pt x="2294167" y="1884736"/>
                    <a:pt x="2366585" y="1823325"/>
                  </a:cubicBezTo>
                  <a:cubicBezTo>
                    <a:pt x="2372760" y="1818089"/>
                    <a:pt x="2380546" y="1813526"/>
                    <a:pt x="2381217" y="1803861"/>
                  </a:cubicBezTo>
                  <a:cubicBezTo>
                    <a:pt x="2374035" y="1800908"/>
                    <a:pt x="2367324" y="1803458"/>
                    <a:pt x="2360478" y="1804935"/>
                  </a:cubicBezTo>
                  <a:cubicBezTo>
                    <a:pt x="2318060" y="1814264"/>
                    <a:pt x="2278596" y="1831580"/>
                    <a:pt x="2239198" y="1849299"/>
                  </a:cubicBezTo>
                  <a:cubicBezTo>
                    <a:pt x="2217587" y="1859031"/>
                    <a:pt x="2203492" y="1855071"/>
                    <a:pt x="2195103" y="1840036"/>
                  </a:cubicBezTo>
                  <a:cubicBezTo>
                    <a:pt x="2185035" y="1822049"/>
                    <a:pt x="2195774" y="1810572"/>
                    <a:pt x="2208392" y="1800236"/>
                  </a:cubicBezTo>
                  <a:cubicBezTo>
                    <a:pt x="2230675" y="1782048"/>
                    <a:pt x="2253360" y="1764195"/>
                    <a:pt x="2275710" y="1746141"/>
                  </a:cubicBezTo>
                  <a:cubicBezTo>
                    <a:pt x="2280743" y="1742046"/>
                    <a:pt x="2288260" y="1738959"/>
                    <a:pt x="2283093" y="1727348"/>
                  </a:cubicBezTo>
                  <a:cubicBezTo>
                    <a:pt x="2272824" y="1733389"/>
                    <a:pt x="2262756" y="1738825"/>
                    <a:pt x="2253226" y="1745201"/>
                  </a:cubicBezTo>
                  <a:cubicBezTo>
                    <a:pt x="2233225" y="1758490"/>
                    <a:pt x="2213761" y="1772450"/>
                    <a:pt x="2193761" y="1785739"/>
                  </a:cubicBezTo>
                  <a:cubicBezTo>
                    <a:pt x="2179599" y="1795136"/>
                    <a:pt x="2164833" y="1798223"/>
                    <a:pt x="2151209" y="1784733"/>
                  </a:cubicBezTo>
                  <a:cubicBezTo>
                    <a:pt x="2140336" y="1773927"/>
                    <a:pt x="2140067" y="1758691"/>
                    <a:pt x="2153088" y="1742382"/>
                  </a:cubicBezTo>
                  <a:cubicBezTo>
                    <a:pt x="2182955" y="1705065"/>
                    <a:pt x="2214030" y="1668755"/>
                    <a:pt x="2244232" y="1631841"/>
                  </a:cubicBezTo>
                  <a:cubicBezTo>
                    <a:pt x="2244501" y="1627412"/>
                    <a:pt x="2245306" y="1623318"/>
                    <a:pt x="2250205" y="1621841"/>
                  </a:cubicBezTo>
                  <a:cubicBezTo>
                    <a:pt x="2247923" y="1622915"/>
                    <a:pt x="2247655" y="1621170"/>
                    <a:pt x="2248863" y="1621304"/>
                  </a:cubicBezTo>
                  <a:cubicBezTo>
                    <a:pt x="2253628" y="1621841"/>
                    <a:pt x="2247923" y="1618754"/>
                    <a:pt x="2249803" y="1623183"/>
                  </a:cubicBezTo>
                  <a:close/>
                  <a:moveTo>
                    <a:pt x="2439944" y="1831580"/>
                  </a:moveTo>
                  <a:cubicBezTo>
                    <a:pt x="2457595" y="1830506"/>
                    <a:pt x="2468938" y="1823593"/>
                    <a:pt x="2480885" y="1818962"/>
                  </a:cubicBezTo>
                  <a:cubicBezTo>
                    <a:pt x="2592634" y="1775202"/>
                    <a:pt x="2704248" y="1731174"/>
                    <a:pt x="2815930" y="1687212"/>
                  </a:cubicBezTo>
                  <a:cubicBezTo>
                    <a:pt x="3040367" y="1598820"/>
                    <a:pt x="3264805" y="1510495"/>
                    <a:pt x="3489175" y="1422102"/>
                  </a:cubicBezTo>
                  <a:cubicBezTo>
                    <a:pt x="3518841" y="1410424"/>
                    <a:pt x="3519176" y="1410089"/>
                    <a:pt x="3511189" y="1385121"/>
                  </a:cubicBezTo>
                  <a:cubicBezTo>
                    <a:pt x="3468302" y="1250284"/>
                    <a:pt x="3423670" y="1116051"/>
                    <a:pt x="3381252" y="981013"/>
                  </a:cubicBezTo>
                  <a:cubicBezTo>
                    <a:pt x="3329169" y="815101"/>
                    <a:pt x="3271718" y="650867"/>
                    <a:pt x="3216951" y="485828"/>
                  </a:cubicBezTo>
                  <a:cubicBezTo>
                    <a:pt x="3173862" y="356025"/>
                    <a:pt x="3131377" y="226087"/>
                    <a:pt x="3088423" y="96217"/>
                  </a:cubicBezTo>
                  <a:cubicBezTo>
                    <a:pt x="3079295" y="68565"/>
                    <a:pt x="3078758" y="68498"/>
                    <a:pt x="3051173" y="79169"/>
                  </a:cubicBezTo>
                  <a:cubicBezTo>
                    <a:pt x="2636125" y="240249"/>
                    <a:pt x="2221144" y="401328"/>
                    <a:pt x="1806163" y="562542"/>
                  </a:cubicBezTo>
                  <a:cubicBezTo>
                    <a:pt x="1776833" y="573952"/>
                    <a:pt x="1776967" y="574220"/>
                    <a:pt x="1786364" y="603080"/>
                  </a:cubicBezTo>
                  <a:cubicBezTo>
                    <a:pt x="1881602" y="895104"/>
                    <a:pt x="1976840" y="1187128"/>
                    <a:pt x="2072078" y="1479151"/>
                  </a:cubicBezTo>
                  <a:cubicBezTo>
                    <a:pt x="2075971" y="1491031"/>
                    <a:pt x="2078857" y="1503380"/>
                    <a:pt x="2086508" y="1514320"/>
                  </a:cubicBezTo>
                  <a:cubicBezTo>
                    <a:pt x="2101475" y="1499890"/>
                    <a:pt x="2114295" y="1487541"/>
                    <a:pt x="2127181" y="1475191"/>
                  </a:cubicBezTo>
                  <a:cubicBezTo>
                    <a:pt x="2140202" y="1462708"/>
                    <a:pt x="2153491" y="1450358"/>
                    <a:pt x="2170203" y="1442976"/>
                  </a:cubicBezTo>
                  <a:cubicBezTo>
                    <a:pt x="2202955" y="1428478"/>
                    <a:pt x="2231279" y="1446399"/>
                    <a:pt x="2232755" y="1482306"/>
                  </a:cubicBezTo>
                  <a:cubicBezTo>
                    <a:pt x="2233493" y="1500696"/>
                    <a:pt x="2226580" y="1517542"/>
                    <a:pt x="2221949" y="1534925"/>
                  </a:cubicBezTo>
                  <a:cubicBezTo>
                    <a:pt x="2218996" y="1545932"/>
                    <a:pt x="2210204" y="1555664"/>
                    <a:pt x="2213761" y="1570027"/>
                  </a:cubicBezTo>
                  <a:cubicBezTo>
                    <a:pt x="2234366" y="1553718"/>
                    <a:pt x="2254971" y="1539288"/>
                    <a:pt x="2278596" y="1530764"/>
                  </a:cubicBezTo>
                  <a:cubicBezTo>
                    <a:pt x="2296113" y="1524455"/>
                    <a:pt x="2314503" y="1523381"/>
                    <a:pt x="2328732" y="1538818"/>
                  </a:cubicBezTo>
                  <a:cubicBezTo>
                    <a:pt x="2341752" y="1552980"/>
                    <a:pt x="2340074" y="1569624"/>
                    <a:pt x="2333430" y="1586001"/>
                  </a:cubicBezTo>
                  <a:cubicBezTo>
                    <a:pt x="2329806" y="1594860"/>
                    <a:pt x="2324570" y="1603048"/>
                    <a:pt x="2320946" y="1611841"/>
                  </a:cubicBezTo>
                  <a:cubicBezTo>
                    <a:pt x="2316584" y="1622378"/>
                    <a:pt x="2304704" y="1629828"/>
                    <a:pt x="2307456" y="1644056"/>
                  </a:cubicBezTo>
                  <a:cubicBezTo>
                    <a:pt x="2319000" y="1648419"/>
                    <a:pt x="2327725" y="1640432"/>
                    <a:pt x="2337591" y="1637815"/>
                  </a:cubicBezTo>
                  <a:cubicBezTo>
                    <a:pt x="2363968" y="1630835"/>
                    <a:pt x="2393432" y="1616606"/>
                    <a:pt x="2413164" y="1646271"/>
                  </a:cubicBezTo>
                  <a:cubicBezTo>
                    <a:pt x="2433635" y="1677078"/>
                    <a:pt x="2404238" y="1696206"/>
                    <a:pt x="2389338" y="1718019"/>
                  </a:cubicBezTo>
                  <a:cubicBezTo>
                    <a:pt x="2383566" y="1726476"/>
                    <a:pt x="2372559" y="1731039"/>
                    <a:pt x="2370545" y="1742785"/>
                  </a:cubicBezTo>
                  <a:cubicBezTo>
                    <a:pt x="2455246" y="1747215"/>
                    <a:pt x="2469542" y="1764530"/>
                    <a:pt x="2439944" y="1831580"/>
                  </a:cubicBezTo>
                  <a:close/>
                  <a:moveTo>
                    <a:pt x="1257754" y="1628754"/>
                  </a:moveTo>
                  <a:cubicBezTo>
                    <a:pt x="1241646" y="1627881"/>
                    <a:pt x="1230975" y="1638687"/>
                    <a:pt x="1219498" y="1646473"/>
                  </a:cubicBezTo>
                  <a:cubicBezTo>
                    <a:pt x="1195672" y="1662581"/>
                    <a:pt x="1172785" y="1680232"/>
                    <a:pt x="1149294" y="1696810"/>
                  </a:cubicBezTo>
                  <a:cubicBezTo>
                    <a:pt x="1126609" y="1712851"/>
                    <a:pt x="1125938" y="1713052"/>
                    <a:pt x="1108219" y="1694394"/>
                  </a:cubicBezTo>
                  <a:cubicBezTo>
                    <a:pt x="1085668" y="1670635"/>
                    <a:pt x="1058955" y="1652379"/>
                    <a:pt x="1031975" y="1634526"/>
                  </a:cubicBezTo>
                  <a:cubicBezTo>
                    <a:pt x="993517" y="1609089"/>
                    <a:pt x="951435" y="1593115"/>
                    <a:pt x="906131" y="1587142"/>
                  </a:cubicBezTo>
                  <a:cubicBezTo>
                    <a:pt x="903984" y="1590363"/>
                    <a:pt x="901970" y="1592176"/>
                    <a:pt x="901500" y="1594323"/>
                  </a:cubicBezTo>
                  <a:cubicBezTo>
                    <a:pt x="879218" y="1699495"/>
                    <a:pt x="824853" y="1784598"/>
                    <a:pt x="741293" y="1851715"/>
                  </a:cubicBezTo>
                  <a:cubicBezTo>
                    <a:pt x="727937" y="1862453"/>
                    <a:pt x="715789" y="1874669"/>
                    <a:pt x="700688" y="1888360"/>
                  </a:cubicBezTo>
                  <a:cubicBezTo>
                    <a:pt x="715252" y="1893394"/>
                    <a:pt x="724447" y="1895743"/>
                    <a:pt x="732904" y="1899703"/>
                  </a:cubicBezTo>
                  <a:cubicBezTo>
                    <a:pt x="746461" y="1905945"/>
                    <a:pt x="752904" y="1917019"/>
                    <a:pt x="749280" y="1931919"/>
                  </a:cubicBezTo>
                  <a:cubicBezTo>
                    <a:pt x="745589" y="1947020"/>
                    <a:pt x="734447" y="1953195"/>
                    <a:pt x="719615" y="1952322"/>
                  </a:cubicBezTo>
                  <a:cubicBezTo>
                    <a:pt x="712500" y="1951920"/>
                    <a:pt x="705587" y="1948967"/>
                    <a:pt x="698473" y="1948295"/>
                  </a:cubicBezTo>
                  <a:cubicBezTo>
                    <a:pt x="675184" y="1946148"/>
                    <a:pt x="655854" y="1954000"/>
                    <a:pt x="642028" y="1973129"/>
                  </a:cubicBezTo>
                  <a:cubicBezTo>
                    <a:pt x="618940" y="2005009"/>
                    <a:pt x="630216" y="2057360"/>
                    <a:pt x="665116" y="2081454"/>
                  </a:cubicBezTo>
                  <a:cubicBezTo>
                    <a:pt x="699480" y="2105281"/>
                    <a:pt x="735320" y="2097630"/>
                    <a:pt x="760891" y="2060917"/>
                  </a:cubicBezTo>
                  <a:cubicBezTo>
                    <a:pt x="762234" y="2058970"/>
                    <a:pt x="763106" y="2056621"/>
                    <a:pt x="764448" y="2054675"/>
                  </a:cubicBezTo>
                  <a:cubicBezTo>
                    <a:pt x="773442" y="2041050"/>
                    <a:pt x="785523" y="2034876"/>
                    <a:pt x="801362" y="2041654"/>
                  </a:cubicBezTo>
                  <a:cubicBezTo>
                    <a:pt x="814987" y="2047493"/>
                    <a:pt x="820021" y="2064675"/>
                    <a:pt x="812571" y="2082327"/>
                  </a:cubicBezTo>
                  <a:cubicBezTo>
                    <a:pt x="801430" y="2108771"/>
                    <a:pt x="782369" y="2128570"/>
                    <a:pt x="756126" y="2140248"/>
                  </a:cubicBezTo>
                  <a:cubicBezTo>
                    <a:pt x="735387" y="2149511"/>
                    <a:pt x="713641" y="2156491"/>
                    <a:pt x="692768" y="2165484"/>
                  </a:cubicBezTo>
                  <a:cubicBezTo>
                    <a:pt x="683707" y="2169377"/>
                    <a:pt x="671224" y="2168303"/>
                    <a:pt x="665921" y="2181794"/>
                  </a:cubicBezTo>
                  <a:cubicBezTo>
                    <a:pt x="747871" y="2266562"/>
                    <a:pt x="848680" y="2289448"/>
                    <a:pt x="959623" y="2265421"/>
                  </a:cubicBezTo>
                  <a:cubicBezTo>
                    <a:pt x="1068486" y="2241863"/>
                    <a:pt x="1150771" y="2183673"/>
                    <a:pt x="1179362" y="2067964"/>
                  </a:cubicBezTo>
                  <a:cubicBezTo>
                    <a:pt x="1190571" y="2022727"/>
                    <a:pt x="1199564" y="1977558"/>
                    <a:pt x="1193390" y="1931516"/>
                  </a:cubicBezTo>
                  <a:cubicBezTo>
                    <a:pt x="1184732" y="1927892"/>
                    <a:pt x="1179966" y="1932322"/>
                    <a:pt x="1175000" y="1935275"/>
                  </a:cubicBezTo>
                  <a:cubicBezTo>
                    <a:pt x="1137750" y="1957289"/>
                    <a:pt x="1097145" y="1965678"/>
                    <a:pt x="1054392" y="1965611"/>
                  </a:cubicBezTo>
                  <a:cubicBezTo>
                    <a:pt x="1039894" y="1965611"/>
                    <a:pt x="1025531" y="1963464"/>
                    <a:pt x="1012242" y="1957625"/>
                  </a:cubicBezTo>
                  <a:cubicBezTo>
                    <a:pt x="1000497" y="1952524"/>
                    <a:pt x="991705" y="1943731"/>
                    <a:pt x="994121" y="1929771"/>
                  </a:cubicBezTo>
                  <a:cubicBezTo>
                    <a:pt x="996537" y="1916147"/>
                    <a:pt x="1006672" y="1909703"/>
                    <a:pt x="1020028" y="1909435"/>
                  </a:cubicBezTo>
                  <a:cubicBezTo>
                    <a:pt x="1030834" y="1909234"/>
                    <a:pt x="1041572" y="1910173"/>
                    <a:pt x="1052378" y="1910777"/>
                  </a:cubicBezTo>
                  <a:cubicBezTo>
                    <a:pt x="1086540" y="1912657"/>
                    <a:pt x="1119360" y="1907958"/>
                    <a:pt x="1149697" y="1890844"/>
                  </a:cubicBezTo>
                  <a:cubicBezTo>
                    <a:pt x="1185067" y="1870843"/>
                    <a:pt x="1186544" y="1868628"/>
                    <a:pt x="1175470" y="1828492"/>
                  </a:cubicBezTo>
                  <a:cubicBezTo>
                    <a:pt x="1167818" y="1800975"/>
                    <a:pt x="1170503" y="1777887"/>
                    <a:pt x="1191980" y="1756141"/>
                  </a:cubicBezTo>
                  <a:cubicBezTo>
                    <a:pt x="1216478" y="1731375"/>
                    <a:pt x="1235874" y="1702045"/>
                    <a:pt x="1249902" y="1669896"/>
                  </a:cubicBezTo>
                  <a:cubicBezTo>
                    <a:pt x="1255405" y="1657278"/>
                    <a:pt x="1264130" y="1644459"/>
                    <a:pt x="1257822" y="1628821"/>
                  </a:cubicBezTo>
                  <a:close/>
                  <a:moveTo>
                    <a:pt x="1412055" y="521802"/>
                  </a:moveTo>
                  <a:cubicBezTo>
                    <a:pt x="1416351" y="529118"/>
                    <a:pt x="1421183" y="529051"/>
                    <a:pt x="1425948" y="529051"/>
                  </a:cubicBezTo>
                  <a:cubicBezTo>
                    <a:pt x="1513602" y="528581"/>
                    <a:pt x="1601256" y="527910"/>
                    <a:pt x="1688910" y="527574"/>
                  </a:cubicBezTo>
                  <a:cubicBezTo>
                    <a:pt x="1721865" y="527440"/>
                    <a:pt x="1752873" y="519990"/>
                    <a:pt x="1783478" y="508111"/>
                  </a:cubicBezTo>
                  <a:cubicBezTo>
                    <a:pt x="2140336" y="369381"/>
                    <a:pt x="2497395" y="230987"/>
                    <a:pt x="2854253" y="92257"/>
                  </a:cubicBezTo>
                  <a:cubicBezTo>
                    <a:pt x="2864992" y="88096"/>
                    <a:pt x="2877744" y="86418"/>
                    <a:pt x="2884926" y="74807"/>
                  </a:cubicBezTo>
                  <a:cubicBezTo>
                    <a:pt x="2878751" y="74807"/>
                    <a:pt x="2873046" y="74404"/>
                    <a:pt x="2867408" y="74807"/>
                  </a:cubicBezTo>
                  <a:cubicBezTo>
                    <a:pt x="2709416" y="87559"/>
                    <a:pt x="2551424" y="100848"/>
                    <a:pt x="2393365" y="112862"/>
                  </a:cubicBezTo>
                  <a:cubicBezTo>
                    <a:pt x="2367726" y="114808"/>
                    <a:pt x="2344236" y="120580"/>
                    <a:pt x="2320745" y="130648"/>
                  </a:cubicBezTo>
                  <a:cubicBezTo>
                    <a:pt x="2030802" y="255619"/>
                    <a:pt x="1740657" y="380052"/>
                    <a:pt x="1450580" y="504688"/>
                  </a:cubicBezTo>
                  <a:cubicBezTo>
                    <a:pt x="1437694" y="510191"/>
                    <a:pt x="1424941" y="516030"/>
                    <a:pt x="1411988" y="521802"/>
                  </a:cubicBezTo>
                  <a:close/>
                  <a:moveTo>
                    <a:pt x="1432593" y="4478720"/>
                  </a:moveTo>
                  <a:cubicBezTo>
                    <a:pt x="1344402" y="4461471"/>
                    <a:pt x="1260171" y="4451403"/>
                    <a:pt x="1174731" y="4452947"/>
                  </a:cubicBezTo>
                  <a:cubicBezTo>
                    <a:pt x="1142046" y="4453551"/>
                    <a:pt x="1142247" y="4453753"/>
                    <a:pt x="1135871" y="4484425"/>
                  </a:cubicBezTo>
                  <a:cubicBezTo>
                    <a:pt x="1111306" y="4603020"/>
                    <a:pt x="1096943" y="4723225"/>
                    <a:pt x="1079493" y="4842961"/>
                  </a:cubicBezTo>
                  <a:cubicBezTo>
                    <a:pt x="1074392" y="4878130"/>
                    <a:pt x="1069895" y="4913433"/>
                    <a:pt x="1065197" y="4948065"/>
                  </a:cubicBezTo>
                  <a:cubicBezTo>
                    <a:pt x="1080231" y="4955582"/>
                    <a:pt x="1093655" y="4952763"/>
                    <a:pt x="1106608" y="4953367"/>
                  </a:cubicBezTo>
                  <a:cubicBezTo>
                    <a:pt x="1167684" y="4956253"/>
                    <a:pt x="1228760" y="4958602"/>
                    <a:pt x="1289836" y="4961623"/>
                  </a:cubicBezTo>
                  <a:cubicBezTo>
                    <a:pt x="1313461" y="4962764"/>
                    <a:pt x="1313528" y="4963368"/>
                    <a:pt x="1318428" y="4937864"/>
                  </a:cubicBezTo>
                  <a:cubicBezTo>
                    <a:pt x="1335744" y="4848532"/>
                    <a:pt x="1353932" y="4759334"/>
                    <a:pt x="1375812" y="4671009"/>
                  </a:cubicBezTo>
                  <a:cubicBezTo>
                    <a:pt x="1391585" y="4607181"/>
                    <a:pt x="1410981" y="4544427"/>
                    <a:pt x="1432593" y="4478720"/>
                  </a:cubicBezTo>
                  <a:close/>
                  <a:moveTo>
                    <a:pt x="1075735" y="4481673"/>
                  </a:moveTo>
                  <a:cubicBezTo>
                    <a:pt x="1041572" y="4487646"/>
                    <a:pt x="1014524" y="4503150"/>
                    <a:pt x="985933" y="4514157"/>
                  </a:cubicBezTo>
                  <a:cubicBezTo>
                    <a:pt x="885057" y="4553018"/>
                    <a:pt x="781764" y="4577179"/>
                    <a:pt x="673036" y="4561944"/>
                  </a:cubicBezTo>
                  <a:cubicBezTo>
                    <a:pt x="612564" y="4553488"/>
                    <a:pt x="551958" y="4543890"/>
                    <a:pt x="493701" y="4524695"/>
                  </a:cubicBezTo>
                  <a:cubicBezTo>
                    <a:pt x="477056" y="4519191"/>
                    <a:pt x="460814" y="4519191"/>
                    <a:pt x="444102" y="4520064"/>
                  </a:cubicBezTo>
                  <a:cubicBezTo>
                    <a:pt x="435242" y="4520534"/>
                    <a:pt x="431417" y="4525433"/>
                    <a:pt x="432759" y="4534292"/>
                  </a:cubicBezTo>
                  <a:cubicBezTo>
                    <a:pt x="441820" y="4595033"/>
                    <a:pt x="441216" y="4656377"/>
                    <a:pt x="443028" y="4717520"/>
                  </a:cubicBezTo>
                  <a:cubicBezTo>
                    <a:pt x="443430" y="4732017"/>
                    <a:pt x="450343" y="4734769"/>
                    <a:pt x="463096" y="4735709"/>
                  </a:cubicBezTo>
                  <a:cubicBezTo>
                    <a:pt x="588134" y="4744837"/>
                    <a:pt x="712635" y="4742018"/>
                    <a:pt x="836062" y="4718661"/>
                  </a:cubicBezTo>
                  <a:cubicBezTo>
                    <a:pt x="886936" y="4709063"/>
                    <a:pt x="935797" y="4693560"/>
                    <a:pt x="979490" y="4663894"/>
                  </a:cubicBezTo>
                  <a:cubicBezTo>
                    <a:pt x="1043317" y="4620604"/>
                    <a:pt x="1067546" y="4557514"/>
                    <a:pt x="1075802" y="4481740"/>
                  </a:cubicBezTo>
                  <a:close/>
                  <a:moveTo>
                    <a:pt x="1572799" y="2124946"/>
                  </a:moveTo>
                  <a:cubicBezTo>
                    <a:pt x="1638707" y="2069776"/>
                    <a:pt x="1694481" y="2010512"/>
                    <a:pt x="1749315" y="1940980"/>
                  </a:cubicBezTo>
                  <a:cubicBezTo>
                    <a:pt x="1713542" y="1938027"/>
                    <a:pt x="1684279" y="1935677"/>
                    <a:pt x="1654950" y="1933194"/>
                  </a:cubicBezTo>
                  <a:cubicBezTo>
                    <a:pt x="1644345" y="1932322"/>
                    <a:pt x="1637029" y="1937959"/>
                    <a:pt x="1629848" y="1944738"/>
                  </a:cubicBezTo>
                  <a:cubicBezTo>
                    <a:pt x="1604545" y="1968564"/>
                    <a:pt x="1579108" y="1992190"/>
                    <a:pt x="1553537" y="2015613"/>
                  </a:cubicBezTo>
                  <a:cubicBezTo>
                    <a:pt x="1546087" y="2022459"/>
                    <a:pt x="1540986" y="2028164"/>
                    <a:pt x="1545348" y="2040044"/>
                  </a:cubicBezTo>
                  <a:cubicBezTo>
                    <a:pt x="1555080" y="2066622"/>
                    <a:pt x="1562933" y="2093871"/>
                    <a:pt x="1572799" y="2124946"/>
                  </a:cubicBezTo>
                  <a:close/>
                  <a:moveTo>
                    <a:pt x="763039" y="2538786"/>
                  </a:moveTo>
                  <a:cubicBezTo>
                    <a:pt x="762502" y="2519993"/>
                    <a:pt x="741092" y="2498382"/>
                    <a:pt x="723910" y="2499724"/>
                  </a:cubicBezTo>
                  <a:cubicBezTo>
                    <a:pt x="709816" y="2500798"/>
                    <a:pt x="702567" y="2509322"/>
                    <a:pt x="702030" y="2523014"/>
                  </a:cubicBezTo>
                  <a:cubicBezTo>
                    <a:pt x="701426" y="2539189"/>
                    <a:pt x="724783" y="2564357"/>
                    <a:pt x="740018" y="2564827"/>
                  </a:cubicBezTo>
                  <a:cubicBezTo>
                    <a:pt x="752904" y="2565163"/>
                    <a:pt x="763442" y="2553283"/>
                    <a:pt x="763039" y="2538853"/>
                  </a:cubicBezTo>
                  <a:close/>
                  <a:moveTo>
                    <a:pt x="1165469" y="2647917"/>
                  </a:moveTo>
                  <a:cubicBezTo>
                    <a:pt x="1166275" y="2630534"/>
                    <a:pt x="1150637" y="2609527"/>
                    <a:pt x="1136139" y="2608453"/>
                  </a:cubicBezTo>
                  <a:cubicBezTo>
                    <a:pt x="1122985" y="2607513"/>
                    <a:pt x="1111172" y="2618252"/>
                    <a:pt x="1110098" y="2632145"/>
                  </a:cubicBezTo>
                  <a:cubicBezTo>
                    <a:pt x="1108756" y="2648790"/>
                    <a:pt x="1124797" y="2670267"/>
                    <a:pt x="1139629" y="2671676"/>
                  </a:cubicBezTo>
                  <a:cubicBezTo>
                    <a:pt x="1152449" y="2672885"/>
                    <a:pt x="1164865" y="2661475"/>
                    <a:pt x="1165469" y="2647850"/>
                  </a:cubicBezTo>
                  <a:close/>
                  <a:moveTo>
                    <a:pt x="1348362" y="4224415"/>
                  </a:moveTo>
                  <a:cubicBezTo>
                    <a:pt x="1348764" y="4205690"/>
                    <a:pt x="1333529" y="4187636"/>
                    <a:pt x="1317220" y="4187636"/>
                  </a:cubicBezTo>
                  <a:cubicBezTo>
                    <a:pt x="1303259" y="4187636"/>
                    <a:pt x="1293192" y="4198375"/>
                    <a:pt x="1293729" y="4212872"/>
                  </a:cubicBezTo>
                  <a:cubicBezTo>
                    <a:pt x="1294333" y="4231127"/>
                    <a:pt x="1310709" y="4250926"/>
                    <a:pt x="1324938" y="4250725"/>
                  </a:cubicBezTo>
                  <a:cubicBezTo>
                    <a:pt x="1337824" y="4250524"/>
                    <a:pt x="1348093" y="4238980"/>
                    <a:pt x="1348362" y="4224415"/>
                  </a:cubicBezTo>
                  <a:close/>
                  <a:moveTo>
                    <a:pt x="775120" y="4028502"/>
                  </a:moveTo>
                  <a:cubicBezTo>
                    <a:pt x="774315" y="4012663"/>
                    <a:pt x="755925" y="3997696"/>
                    <a:pt x="739280" y="3998367"/>
                  </a:cubicBezTo>
                  <a:cubicBezTo>
                    <a:pt x="724850" y="3998971"/>
                    <a:pt x="714447" y="4010582"/>
                    <a:pt x="715923" y="4024408"/>
                  </a:cubicBezTo>
                  <a:cubicBezTo>
                    <a:pt x="717601" y="4039442"/>
                    <a:pt x="736461" y="4053268"/>
                    <a:pt x="753039" y="4051389"/>
                  </a:cubicBezTo>
                  <a:cubicBezTo>
                    <a:pt x="767200" y="4049779"/>
                    <a:pt x="773442" y="4040651"/>
                    <a:pt x="775053" y="4028570"/>
                  </a:cubicBezTo>
                  <a:close/>
                  <a:moveTo>
                    <a:pt x="1490984" y="4292270"/>
                  </a:moveTo>
                  <a:cubicBezTo>
                    <a:pt x="1476688" y="4292270"/>
                    <a:pt x="1465010" y="4303143"/>
                    <a:pt x="1465211" y="4316231"/>
                  </a:cubicBezTo>
                  <a:cubicBezTo>
                    <a:pt x="1465480" y="4329990"/>
                    <a:pt x="1480849" y="4343816"/>
                    <a:pt x="1497025" y="4344756"/>
                  </a:cubicBezTo>
                  <a:cubicBezTo>
                    <a:pt x="1510851" y="4345561"/>
                    <a:pt x="1523871" y="4335158"/>
                    <a:pt x="1524744" y="4322406"/>
                  </a:cubicBezTo>
                  <a:cubicBezTo>
                    <a:pt x="1525817" y="4307707"/>
                    <a:pt x="1508501" y="4292270"/>
                    <a:pt x="1490917" y="4292270"/>
                  </a:cubicBezTo>
                  <a:close/>
                  <a:moveTo>
                    <a:pt x="786395" y="3443448"/>
                  </a:moveTo>
                  <a:cubicBezTo>
                    <a:pt x="786731" y="3427945"/>
                    <a:pt x="773308" y="3416199"/>
                    <a:pt x="754918" y="3415998"/>
                  </a:cubicBezTo>
                  <a:cubicBezTo>
                    <a:pt x="738072" y="3415796"/>
                    <a:pt x="725588" y="3426804"/>
                    <a:pt x="726192" y="3441233"/>
                  </a:cubicBezTo>
                  <a:cubicBezTo>
                    <a:pt x="726796" y="3454791"/>
                    <a:pt x="739481" y="3465530"/>
                    <a:pt x="756260" y="3466671"/>
                  </a:cubicBezTo>
                  <a:cubicBezTo>
                    <a:pt x="773576" y="3467879"/>
                    <a:pt x="786060" y="3458214"/>
                    <a:pt x="786395" y="3443516"/>
                  </a:cubicBezTo>
                  <a:close/>
                  <a:moveTo>
                    <a:pt x="979020" y="4233812"/>
                  </a:moveTo>
                  <a:cubicBezTo>
                    <a:pt x="991705" y="4232134"/>
                    <a:pt x="1000094" y="4225087"/>
                    <a:pt x="1000564" y="4210791"/>
                  </a:cubicBezTo>
                  <a:cubicBezTo>
                    <a:pt x="1001168" y="4193945"/>
                    <a:pt x="985396" y="4176830"/>
                    <a:pt x="969556" y="4177635"/>
                  </a:cubicBezTo>
                  <a:cubicBezTo>
                    <a:pt x="955395" y="4178306"/>
                    <a:pt x="947743" y="4186763"/>
                    <a:pt x="946871" y="4200589"/>
                  </a:cubicBezTo>
                  <a:cubicBezTo>
                    <a:pt x="945864" y="4216966"/>
                    <a:pt x="962308" y="4234080"/>
                    <a:pt x="978953" y="4233879"/>
                  </a:cubicBezTo>
                  <a:close/>
                  <a:moveTo>
                    <a:pt x="929219" y="3051824"/>
                  </a:moveTo>
                  <a:cubicBezTo>
                    <a:pt x="928213" y="3037327"/>
                    <a:pt x="912776" y="3024306"/>
                    <a:pt x="897071" y="3024709"/>
                  </a:cubicBezTo>
                  <a:cubicBezTo>
                    <a:pt x="883446" y="3025045"/>
                    <a:pt x="871969" y="3037058"/>
                    <a:pt x="872976" y="3049945"/>
                  </a:cubicBezTo>
                  <a:cubicBezTo>
                    <a:pt x="874050" y="3063636"/>
                    <a:pt x="890695" y="3077395"/>
                    <a:pt x="905661" y="3077060"/>
                  </a:cubicBezTo>
                  <a:cubicBezTo>
                    <a:pt x="920159" y="3076724"/>
                    <a:pt x="930226" y="3065918"/>
                    <a:pt x="929219" y="3051824"/>
                  </a:cubicBezTo>
                  <a:close/>
                  <a:moveTo>
                    <a:pt x="1439707" y="3849100"/>
                  </a:moveTo>
                  <a:cubicBezTo>
                    <a:pt x="1439237" y="3833798"/>
                    <a:pt x="1421720" y="3818965"/>
                    <a:pt x="1404941" y="3819703"/>
                  </a:cubicBezTo>
                  <a:cubicBezTo>
                    <a:pt x="1390309" y="3820307"/>
                    <a:pt x="1380309" y="3831449"/>
                    <a:pt x="1381651" y="3845476"/>
                  </a:cubicBezTo>
                  <a:cubicBezTo>
                    <a:pt x="1382927" y="3859101"/>
                    <a:pt x="1399236" y="3872860"/>
                    <a:pt x="1414538" y="3873262"/>
                  </a:cubicBezTo>
                  <a:cubicBezTo>
                    <a:pt x="1428968" y="3873598"/>
                    <a:pt x="1440177" y="3862859"/>
                    <a:pt x="1439774" y="3849100"/>
                  </a:cubicBezTo>
                  <a:close/>
                  <a:moveTo>
                    <a:pt x="1505750" y="2556370"/>
                  </a:moveTo>
                  <a:cubicBezTo>
                    <a:pt x="1505078" y="2542343"/>
                    <a:pt x="1491857" y="2531739"/>
                    <a:pt x="1475614" y="2532276"/>
                  </a:cubicBezTo>
                  <a:cubicBezTo>
                    <a:pt x="1459372" y="2532813"/>
                    <a:pt x="1446889" y="2544692"/>
                    <a:pt x="1447694" y="2558720"/>
                  </a:cubicBezTo>
                  <a:cubicBezTo>
                    <a:pt x="1448432" y="2572747"/>
                    <a:pt x="1461520" y="2582949"/>
                    <a:pt x="1478031" y="2582344"/>
                  </a:cubicBezTo>
                  <a:cubicBezTo>
                    <a:pt x="1494877" y="2581673"/>
                    <a:pt x="1506488" y="2570800"/>
                    <a:pt x="1505817" y="2556303"/>
                  </a:cubicBezTo>
                  <a:close/>
                  <a:moveTo>
                    <a:pt x="530749" y="4201663"/>
                  </a:moveTo>
                  <a:cubicBezTo>
                    <a:pt x="517460" y="4200858"/>
                    <a:pt x="504842" y="4212536"/>
                    <a:pt x="504842" y="4225490"/>
                  </a:cubicBezTo>
                  <a:cubicBezTo>
                    <a:pt x="504842" y="4238376"/>
                    <a:pt x="518332" y="4252739"/>
                    <a:pt x="531957" y="4254417"/>
                  </a:cubicBezTo>
                  <a:cubicBezTo>
                    <a:pt x="545783" y="4256162"/>
                    <a:pt x="558535" y="4246094"/>
                    <a:pt x="559341" y="4232872"/>
                  </a:cubicBezTo>
                  <a:cubicBezTo>
                    <a:pt x="560280" y="4218711"/>
                    <a:pt x="545380" y="4202536"/>
                    <a:pt x="530682" y="4201663"/>
                  </a:cubicBezTo>
                  <a:close/>
                  <a:moveTo>
                    <a:pt x="760421" y="4434289"/>
                  </a:moveTo>
                  <a:cubicBezTo>
                    <a:pt x="748206" y="4434088"/>
                    <a:pt x="735588" y="4447444"/>
                    <a:pt x="736125" y="4460062"/>
                  </a:cubicBezTo>
                  <a:cubicBezTo>
                    <a:pt x="736729" y="4474693"/>
                    <a:pt x="752233" y="4490667"/>
                    <a:pt x="766261" y="4490331"/>
                  </a:cubicBezTo>
                  <a:cubicBezTo>
                    <a:pt x="780019" y="4489995"/>
                    <a:pt x="788476" y="4482411"/>
                    <a:pt x="790221" y="4468787"/>
                  </a:cubicBezTo>
                  <a:cubicBezTo>
                    <a:pt x="792168" y="4453685"/>
                    <a:pt x="775120" y="4434557"/>
                    <a:pt x="760421" y="4434289"/>
                  </a:cubicBezTo>
                  <a:close/>
                  <a:moveTo>
                    <a:pt x="1266412" y="2947122"/>
                  </a:moveTo>
                  <a:cubicBezTo>
                    <a:pt x="1267218" y="2932491"/>
                    <a:pt x="1253123" y="2917390"/>
                    <a:pt x="1237955" y="2916651"/>
                  </a:cubicBezTo>
                  <a:cubicBezTo>
                    <a:pt x="1223928" y="2915980"/>
                    <a:pt x="1212786" y="2926518"/>
                    <a:pt x="1212921" y="2940411"/>
                  </a:cubicBezTo>
                  <a:cubicBezTo>
                    <a:pt x="1213055" y="2953767"/>
                    <a:pt x="1225941" y="2967526"/>
                    <a:pt x="1239633" y="2969069"/>
                  </a:cubicBezTo>
                  <a:cubicBezTo>
                    <a:pt x="1253325" y="2970613"/>
                    <a:pt x="1265674" y="2960479"/>
                    <a:pt x="1266412" y="2947189"/>
                  </a:cubicBezTo>
                  <a:close/>
                  <a:moveTo>
                    <a:pt x="823108" y="3690706"/>
                  </a:moveTo>
                  <a:cubicBezTo>
                    <a:pt x="822571" y="3676275"/>
                    <a:pt x="811631" y="3665872"/>
                    <a:pt x="797335" y="3666342"/>
                  </a:cubicBezTo>
                  <a:cubicBezTo>
                    <a:pt x="783577" y="3666745"/>
                    <a:pt x="771227" y="3678289"/>
                    <a:pt x="770959" y="3690974"/>
                  </a:cubicBezTo>
                  <a:cubicBezTo>
                    <a:pt x="770623" y="3704464"/>
                    <a:pt x="785657" y="3718559"/>
                    <a:pt x="799483" y="3717686"/>
                  </a:cubicBezTo>
                  <a:cubicBezTo>
                    <a:pt x="812302" y="3716881"/>
                    <a:pt x="823645" y="3703927"/>
                    <a:pt x="823108" y="3690706"/>
                  </a:cubicBezTo>
                  <a:close/>
                  <a:moveTo>
                    <a:pt x="563099" y="3774332"/>
                  </a:moveTo>
                  <a:cubicBezTo>
                    <a:pt x="549273" y="3775809"/>
                    <a:pt x="541152" y="3783527"/>
                    <a:pt x="540279" y="3797354"/>
                  </a:cubicBezTo>
                  <a:cubicBezTo>
                    <a:pt x="539340" y="3812052"/>
                    <a:pt x="556656" y="3826952"/>
                    <a:pt x="571623" y="3824469"/>
                  </a:cubicBezTo>
                  <a:cubicBezTo>
                    <a:pt x="585113" y="3822186"/>
                    <a:pt x="592697" y="3813663"/>
                    <a:pt x="592295" y="3799703"/>
                  </a:cubicBezTo>
                  <a:cubicBezTo>
                    <a:pt x="591892" y="3785071"/>
                    <a:pt x="578133" y="3773527"/>
                    <a:pt x="563099" y="3774332"/>
                  </a:cubicBezTo>
                  <a:close/>
                  <a:moveTo>
                    <a:pt x="1400511" y="3510095"/>
                  </a:moveTo>
                  <a:cubicBezTo>
                    <a:pt x="1416216" y="3510834"/>
                    <a:pt x="1430042" y="3499826"/>
                    <a:pt x="1430445" y="3486202"/>
                  </a:cubicBezTo>
                  <a:cubicBezTo>
                    <a:pt x="1430848" y="3473181"/>
                    <a:pt x="1416686" y="3459758"/>
                    <a:pt x="1401988" y="3460362"/>
                  </a:cubicBezTo>
                  <a:cubicBezTo>
                    <a:pt x="1387625" y="3460966"/>
                    <a:pt x="1376953" y="3467543"/>
                    <a:pt x="1374671" y="3482980"/>
                  </a:cubicBezTo>
                  <a:cubicBezTo>
                    <a:pt x="1372523" y="3497679"/>
                    <a:pt x="1384000" y="3509357"/>
                    <a:pt x="1400444" y="3510095"/>
                  </a:cubicBezTo>
                  <a:close/>
                  <a:moveTo>
                    <a:pt x="760153" y="2952962"/>
                  </a:moveTo>
                  <a:cubicBezTo>
                    <a:pt x="761160" y="2939203"/>
                    <a:pt x="748542" y="2926786"/>
                    <a:pt x="732568" y="2925981"/>
                  </a:cubicBezTo>
                  <a:cubicBezTo>
                    <a:pt x="717266" y="2925175"/>
                    <a:pt x="705856" y="2933632"/>
                    <a:pt x="704044" y="2947055"/>
                  </a:cubicBezTo>
                  <a:cubicBezTo>
                    <a:pt x="702097" y="2961485"/>
                    <a:pt x="713104" y="2974170"/>
                    <a:pt x="729212" y="2976050"/>
                  </a:cubicBezTo>
                  <a:cubicBezTo>
                    <a:pt x="744649" y="2977795"/>
                    <a:pt x="759079" y="2967056"/>
                    <a:pt x="760153" y="2952962"/>
                  </a:cubicBezTo>
                  <a:close/>
                  <a:moveTo>
                    <a:pt x="833444" y="2722215"/>
                  </a:moveTo>
                  <a:cubicBezTo>
                    <a:pt x="819215" y="2722215"/>
                    <a:pt x="807269" y="2732484"/>
                    <a:pt x="806598" y="2745437"/>
                  </a:cubicBezTo>
                  <a:cubicBezTo>
                    <a:pt x="805859" y="2759599"/>
                    <a:pt x="819283" y="2771881"/>
                    <a:pt x="834585" y="2771009"/>
                  </a:cubicBezTo>
                  <a:cubicBezTo>
                    <a:pt x="848680" y="2770203"/>
                    <a:pt x="859955" y="2758928"/>
                    <a:pt x="859552" y="2745974"/>
                  </a:cubicBezTo>
                  <a:cubicBezTo>
                    <a:pt x="859150" y="2732484"/>
                    <a:pt x="847807" y="2722282"/>
                    <a:pt x="833444" y="2722215"/>
                  </a:cubicBezTo>
                  <a:close/>
                  <a:moveTo>
                    <a:pt x="1578705" y="4079914"/>
                  </a:moveTo>
                  <a:cubicBezTo>
                    <a:pt x="1579175" y="4065484"/>
                    <a:pt x="1566423" y="4052732"/>
                    <a:pt x="1551724" y="4052933"/>
                  </a:cubicBezTo>
                  <a:cubicBezTo>
                    <a:pt x="1538234" y="4053134"/>
                    <a:pt x="1525952" y="4065081"/>
                    <a:pt x="1527093" y="4077900"/>
                  </a:cubicBezTo>
                  <a:cubicBezTo>
                    <a:pt x="1528435" y="4093069"/>
                    <a:pt x="1538100" y="4100921"/>
                    <a:pt x="1552664" y="4102330"/>
                  </a:cubicBezTo>
                  <a:cubicBezTo>
                    <a:pt x="1567295" y="4103807"/>
                    <a:pt x="1578235" y="4094008"/>
                    <a:pt x="1578705" y="4079914"/>
                  </a:cubicBezTo>
                  <a:close/>
                  <a:moveTo>
                    <a:pt x="1137415" y="3982729"/>
                  </a:moveTo>
                  <a:cubicBezTo>
                    <a:pt x="1150368" y="3982729"/>
                    <a:pt x="1163858" y="3970380"/>
                    <a:pt x="1163926" y="3958500"/>
                  </a:cubicBezTo>
                  <a:cubicBezTo>
                    <a:pt x="1163926" y="3945949"/>
                    <a:pt x="1151576" y="3934674"/>
                    <a:pt x="1137616" y="3934539"/>
                  </a:cubicBezTo>
                  <a:cubicBezTo>
                    <a:pt x="1123521" y="3934405"/>
                    <a:pt x="1111306" y="3945413"/>
                    <a:pt x="1111239" y="3958299"/>
                  </a:cubicBezTo>
                  <a:cubicBezTo>
                    <a:pt x="1111239" y="3970380"/>
                    <a:pt x="1124394" y="3982729"/>
                    <a:pt x="1137415" y="3982729"/>
                  </a:cubicBezTo>
                  <a:close/>
                  <a:moveTo>
                    <a:pt x="1137750" y="3317135"/>
                  </a:moveTo>
                  <a:cubicBezTo>
                    <a:pt x="1138287" y="3303511"/>
                    <a:pt x="1127951" y="3292772"/>
                    <a:pt x="1113454" y="3291967"/>
                  </a:cubicBezTo>
                  <a:cubicBezTo>
                    <a:pt x="1098017" y="3291094"/>
                    <a:pt x="1084393" y="3302236"/>
                    <a:pt x="1083721" y="3316196"/>
                  </a:cubicBezTo>
                  <a:cubicBezTo>
                    <a:pt x="1083117" y="3328948"/>
                    <a:pt x="1094460" y="3340760"/>
                    <a:pt x="1108152" y="3341633"/>
                  </a:cubicBezTo>
                  <a:cubicBezTo>
                    <a:pt x="1123186" y="3342572"/>
                    <a:pt x="1137146" y="3330961"/>
                    <a:pt x="1137750" y="3317135"/>
                  </a:cubicBezTo>
                  <a:close/>
                  <a:moveTo>
                    <a:pt x="1146408" y="3695605"/>
                  </a:moveTo>
                  <a:cubicBezTo>
                    <a:pt x="1146341" y="3679967"/>
                    <a:pt x="1132515" y="3666074"/>
                    <a:pt x="1117145" y="3666208"/>
                  </a:cubicBezTo>
                  <a:cubicBezTo>
                    <a:pt x="1103252" y="3666342"/>
                    <a:pt x="1092916" y="3677618"/>
                    <a:pt x="1093923" y="3691578"/>
                  </a:cubicBezTo>
                  <a:cubicBezTo>
                    <a:pt x="1094930" y="3705270"/>
                    <a:pt x="1108085" y="3718492"/>
                    <a:pt x="1121575" y="3719297"/>
                  </a:cubicBezTo>
                  <a:cubicBezTo>
                    <a:pt x="1135602" y="3720170"/>
                    <a:pt x="1146542" y="3709766"/>
                    <a:pt x="1146408" y="3695605"/>
                  </a:cubicBezTo>
                  <a:close/>
                  <a:moveTo>
                    <a:pt x="1032713" y="2454152"/>
                  </a:moveTo>
                  <a:cubicBezTo>
                    <a:pt x="1031773" y="2441601"/>
                    <a:pt x="1017746" y="2430124"/>
                    <a:pt x="1004591" y="2432272"/>
                  </a:cubicBezTo>
                  <a:cubicBezTo>
                    <a:pt x="991436" y="2434420"/>
                    <a:pt x="982510" y="2442071"/>
                    <a:pt x="981906" y="2456098"/>
                  </a:cubicBezTo>
                  <a:cubicBezTo>
                    <a:pt x="981302" y="2469253"/>
                    <a:pt x="994121" y="2480193"/>
                    <a:pt x="1008350" y="2479723"/>
                  </a:cubicBezTo>
                  <a:cubicBezTo>
                    <a:pt x="1022645" y="2479254"/>
                    <a:pt x="1033787" y="2467575"/>
                    <a:pt x="1032780" y="2454152"/>
                  </a:cubicBezTo>
                  <a:close/>
                  <a:moveTo>
                    <a:pt x="1569376" y="2349383"/>
                  </a:moveTo>
                  <a:cubicBezTo>
                    <a:pt x="1585283" y="2348511"/>
                    <a:pt x="1598169" y="2333946"/>
                    <a:pt x="1595484" y="2320120"/>
                  </a:cubicBezTo>
                  <a:cubicBezTo>
                    <a:pt x="1592934" y="2307100"/>
                    <a:pt x="1585081" y="2298778"/>
                    <a:pt x="1570718" y="2299382"/>
                  </a:cubicBezTo>
                  <a:cubicBezTo>
                    <a:pt x="1556087" y="2299986"/>
                    <a:pt x="1544274" y="2314147"/>
                    <a:pt x="1546221" y="2328711"/>
                  </a:cubicBezTo>
                  <a:cubicBezTo>
                    <a:pt x="1548167" y="2342739"/>
                    <a:pt x="1556959" y="2349115"/>
                    <a:pt x="1569309" y="2349383"/>
                  </a:cubicBezTo>
                  <a:close/>
                  <a:moveTo>
                    <a:pt x="1345744" y="3202836"/>
                  </a:moveTo>
                  <a:cubicBezTo>
                    <a:pt x="1358630" y="3202299"/>
                    <a:pt x="1369503" y="3190017"/>
                    <a:pt x="1367960" y="3176124"/>
                  </a:cubicBezTo>
                  <a:cubicBezTo>
                    <a:pt x="1366349" y="3162029"/>
                    <a:pt x="1357892" y="3154646"/>
                    <a:pt x="1343865" y="3154646"/>
                  </a:cubicBezTo>
                  <a:cubicBezTo>
                    <a:pt x="1330710" y="3154646"/>
                    <a:pt x="1318361" y="3168405"/>
                    <a:pt x="1320441" y="3181292"/>
                  </a:cubicBezTo>
                  <a:cubicBezTo>
                    <a:pt x="1322589" y="3194581"/>
                    <a:pt x="1330643" y="3202635"/>
                    <a:pt x="1345744" y="3202836"/>
                  </a:cubicBezTo>
                  <a:close/>
                  <a:moveTo>
                    <a:pt x="1328361" y="2402607"/>
                  </a:moveTo>
                  <a:cubicBezTo>
                    <a:pt x="1343059" y="2400795"/>
                    <a:pt x="1350778" y="2392204"/>
                    <a:pt x="1350039" y="2378713"/>
                  </a:cubicBezTo>
                  <a:cubicBezTo>
                    <a:pt x="1349301" y="2365558"/>
                    <a:pt x="1341314" y="2356766"/>
                    <a:pt x="1327086" y="2356431"/>
                  </a:cubicBezTo>
                  <a:cubicBezTo>
                    <a:pt x="1313461" y="2356095"/>
                    <a:pt x="1302118" y="2368847"/>
                    <a:pt x="1304266" y="2382203"/>
                  </a:cubicBezTo>
                  <a:cubicBezTo>
                    <a:pt x="1306414" y="2396029"/>
                    <a:pt x="1315542" y="2402204"/>
                    <a:pt x="1328428" y="2402607"/>
                  </a:cubicBezTo>
                  <a:close/>
                  <a:moveTo>
                    <a:pt x="634444" y="3199413"/>
                  </a:moveTo>
                  <a:cubicBezTo>
                    <a:pt x="634511" y="3185050"/>
                    <a:pt x="626591" y="3177466"/>
                    <a:pt x="613235" y="3175587"/>
                  </a:cubicBezTo>
                  <a:cubicBezTo>
                    <a:pt x="599208" y="3173573"/>
                    <a:pt x="586254" y="3184178"/>
                    <a:pt x="586657" y="3197668"/>
                  </a:cubicBezTo>
                  <a:cubicBezTo>
                    <a:pt x="586993" y="3211158"/>
                    <a:pt x="594107" y="3219884"/>
                    <a:pt x="608000" y="3221629"/>
                  </a:cubicBezTo>
                  <a:cubicBezTo>
                    <a:pt x="622229" y="3223374"/>
                    <a:pt x="633907" y="3213373"/>
                    <a:pt x="634444" y="3199480"/>
                  </a:cubicBezTo>
                  <a:close/>
                  <a:moveTo>
                    <a:pt x="2304570" y="1721307"/>
                  </a:moveTo>
                  <a:cubicBezTo>
                    <a:pt x="2302825" y="1719227"/>
                    <a:pt x="2301080" y="1716475"/>
                    <a:pt x="2300610" y="1716677"/>
                  </a:cubicBezTo>
                  <a:cubicBezTo>
                    <a:pt x="2296314" y="1718422"/>
                    <a:pt x="2291348" y="1719831"/>
                    <a:pt x="2290140" y="1725133"/>
                  </a:cubicBezTo>
                  <a:cubicBezTo>
                    <a:pt x="2289871" y="1726408"/>
                    <a:pt x="2292153" y="1728288"/>
                    <a:pt x="2293294" y="1729898"/>
                  </a:cubicBezTo>
                  <a:cubicBezTo>
                    <a:pt x="2296985" y="1727080"/>
                    <a:pt x="2300610" y="1724328"/>
                    <a:pt x="2304570" y="1721307"/>
                  </a:cubicBezTo>
                  <a:close/>
                  <a:moveTo>
                    <a:pt x="2299804" y="1647614"/>
                  </a:moveTo>
                  <a:cubicBezTo>
                    <a:pt x="2300610" y="1648352"/>
                    <a:pt x="2301415" y="1649157"/>
                    <a:pt x="2302221" y="1649963"/>
                  </a:cubicBezTo>
                  <a:cubicBezTo>
                    <a:pt x="2302959" y="1649090"/>
                    <a:pt x="2303764" y="1648285"/>
                    <a:pt x="2304503" y="1647412"/>
                  </a:cubicBezTo>
                  <a:cubicBezTo>
                    <a:pt x="2303294" y="1646607"/>
                    <a:pt x="2302154" y="1645802"/>
                    <a:pt x="2300945" y="1644996"/>
                  </a:cubicBezTo>
                  <a:cubicBezTo>
                    <a:pt x="2300543" y="1645802"/>
                    <a:pt x="2300207" y="1646674"/>
                    <a:pt x="2299804" y="164761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5D29949E-C664-145F-9BE3-AEF3853310B7}"/>
                </a:ext>
              </a:extLst>
            </p:cNvPr>
            <p:cNvSpPr/>
            <p:nvPr/>
          </p:nvSpPr>
          <p:spPr>
            <a:xfrm>
              <a:off x="5354828" y="1887323"/>
              <a:ext cx="3454624" cy="2420425"/>
            </a:xfrm>
            <a:custGeom>
              <a:avLst/>
              <a:gdLst>
                <a:gd name="csX0" fmla="*/ 3289450 w 3454624"/>
                <a:gd name="csY0" fmla="*/ 867290 h 2420425"/>
                <a:gd name="csX1" fmla="*/ 3444556 w 3454624"/>
                <a:gd name="csY1" fmla="*/ 1175355 h 2420425"/>
                <a:gd name="csX2" fmla="*/ 3421938 w 3454624"/>
                <a:gd name="csY2" fmla="*/ 1543085 h 2420425"/>
                <a:gd name="csX3" fmla="*/ 3397642 w 3454624"/>
                <a:gd name="csY3" fmla="*/ 1893970 h 2420425"/>
                <a:gd name="csX4" fmla="*/ 3429589 w 3454624"/>
                <a:gd name="csY4" fmla="*/ 2150825 h 2420425"/>
                <a:gd name="csX5" fmla="*/ 3409790 w 3454624"/>
                <a:gd name="csY5" fmla="*/ 2182571 h 2420425"/>
                <a:gd name="csX6" fmla="*/ 3054677 w 3454624"/>
                <a:gd name="csY6" fmla="*/ 2241768 h 2420425"/>
                <a:gd name="csX7" fmla="*/ 3047562 w 3454624"/>
                <a:gd name="csY7" fmla="*/ 2241231 h 2420425"/>
                <a:gd name="csX8" fmla="*/ 3043200 w 3454624"/>
                <a:gd name="csY8" fmla="*/ 2236197 h 2420425"/>
                <a:gd name="csX9" fmla="*/ 3036690 w 3454624"/>
                <a:gd name="csY9" fmla="*/ 1858130 h 2420425"/>
                <a:gd name="csX10" fmla="*/ 3069308 w 3454624"/>
                <a:gd name="csY10" fmla="*/ 1826116 h 2420425"/>
                <a:gd name="csX11" fmla="*/ 3252939 w 3454624"/>
                <a:gd name="csY11" fmla="*/ 1818733 h 2420425"/>
                <a:gd name="csX12" fmla="*/ 3317505 w 3454624"/>
                <a:gd name="csY12" fmla="*/ 1822021 h 2420425"/>
                <a:gd name="csX13" fmla="*/ 3338915 w 3454624"/>
                <a:gd name="csY13" fmla="*/ 1803162 h 2420425"/>
                <a:gd name="csX14" fmla="*/ 3342942 w 3454624"/>
                <a:gd name="csY14" fmla="*/ 1687990 h 2420425"/>
                <a:gd name="csX15" fmla="*/ 3375695 w 3454624"/>
                <a:gd name="csY15" fmla="*/ 1485768 h 2420425"/>
                <a:gd name="csX16" fmla="*/ 3379923 w 3454624"/>
                <a:gd name="csY16" fmla="*/ 1143004 h 2420425"/>
                <a:gd name="csX17" fmla="*/ 3294014 w 3454624"/>
                <a:gd name="csY17" fmla="*/ 954340 h 2420425"/>
                <a:gd name="csX18" fmla="*/ 3200252 w 3454624"/>
                <a:gd name="csY18" fmla="*/ 956421 h 2420425"/>
                <a:gd name="csX19" fmla="*/ 3178842 w 3454624"/>
                <a:gd name="csY19" fmla="*/ 989710 h 2420425"/>
                <a:gd name="csX20" fmla="*/ 3144344 w 3454624"/>
                <a:gd name="csY20" fmla="*/ 999241 h 2420425"/>
                <a:gd name="csX21" fmla="*/ 3136089 w 3454624"/>
                <a:gd name="csY21" fmla="*/ 964475 h 2420425"/>
                <a:gd name="csX22" fmla="*/ 3192198 w 3454624"/>
                <a:gd name="csY22" fmla="*/ 885613 h 2420425"/>
                <a:gd name="csX23" fmla="*/ 3287369 w 3454624"/>
                <a:gd name="csY23" fmla="*/ 782455 h 2420425"/>
                <a:gd name="csX24" fmla="*/ 3331197 w 3454624"/>
                <a:gd name="csY24" fmla="*/ 578756 h 2420425"/>
                <a:gd name="csX25" fmla="*/ 3276027 w 3454624"/>
                <a:gd name="csY25" fmla="*/ 434590 h 2420425"/>
                <a:gd name="csX26" fmla="*/ 3195554 w 3454624"/>
                <a:gd name="csY26" fmla="*/ 242167 h 2420425"/>
                <a:gd name="csX27" fmla="*/ 2945210 w 3454624"/>
                <a:gd name="csY27" fmla="*/ 58268 h 2420425"/>
                <a:gd name="csX28" fmla="*/ 2766143 w 3454624"/>
                <a:gd name="csY28" fmla="*/ 71960 h 2420425"/>
                <a:gd name="csX29" fmla="*/ 2662985 w 3454624"/>
                <a:gd name="csY29" fmla="*/ 144043 h 2420425"/>
                <a:gd name="csX30" fmla="*/ 2728759 w 3454624"/>
                <a:gd name="csY30" fmla="*/ 164715 h 2420425"/>
                <a:gd name="csX31" fmla="*/ 2748559 w 3454624"/>
                <a:gd name="csY31" fmla="*/ 167400 h 2420425"/>
                <a:gd name="csX32" fmla="*/ 2798896 w 3454624"/>
                <a:gd name="csY32" fmla="*/ 152835 h 2420425"/>
                <a:gd name="csX33" fmla="*/ 2789701 w 3454624"/>
                <a:gd name="csY33" fmla="*/ 129747 h 2420425"/>
                <a:gd name="csX34" fmla="*/ 2796949 w 3454624"/>
                <a:gd name="csY34" fmla="*/ 103572 h 2420425"/>
                <a:gd name="csX35" fmla="*/ 2823863 w 3454624"/>
                <a:gd name="csY35" fmla="*/ 101089 h 2420425"/>
                <a:gd name="csX36" fmla="*/ 2852522 w 3454624"/>
                <a:gd name="csY36" fmla="*/ 122633 h 2420425"/>
                <a:gd name="csX37" fmla="*/ 3016353 w 3454624"/>
                <a:gd name="csY37" fmla="*/ 274383 h 2420425"/>
                <a:gd name="csX38" fmla="*/ 3137028 w 3454624"/>
                <a:gd name="csY38" fmla="*/ 494391 h 2420425"/>
                <a:gd name="csX39" fmla="*/ 3056220 w 3454624"/>
                <a:gd name="csY39" fmla="*/ 766750 h 2420425"/>
                <a:gd name="csX40" fmla="*/ 2977963 w 3454624"/>
                <a:gd name="csY40" fmla="*/ 835745 h 2420425"/>
                <a:gd name="csX41" fmla="*/ 2817689 w 3454624"/>
                <a:gd name="csY41" fmla="*/ 1004409 h 2420425"/>
                <a:gd name="csX42" fmla="*/ 2754129 w 3454624"/>
                <a:gd name="csY42" fmla="*/ 1182872 h 2420425"/>
                <a:gd name="csX43" fmla="*/ 2751915 w 3454624"/>
                <a:gd name="csY43" fmla="*/ 1200725 h 2420425"/>
                <a:gd name="csX44" fmla="*/ 2725873 w 3454624"/>
                <a:gd name="csY44" fmla="*/ 1220860 h 2420425"/>
                <a:gd name="csX45" fmla="*/ 2702919 w 3454624"/>
                <a:gd name="csY45" fmla="*/ 1197704 h 2420425"/>
                <a:gd name="csX46" fmla="*/ 2703658 w 3454624"/>
                <a:gd name="csY46" fmla="*/ 1172603 h 2420425"/>
                <a:gd name="csX47" fmla="*/ 2691912 w 3454624"/>
                <a:gd name="csY47" fmla="*/ 1019779 h 2420425"/>
                <a:gd name="csX48" fmla="*/ 2666140 w 3454624"/>
                <a:gd name="csY48" fmla="*/ 937427 h 2420425"/>
                <a:gd name="csX49" fmla="*/ 2618755 w 3454624"/>
                <a:gd name="csY49" fmla="*/ 858296 h 2420425"/>
                <a:gd name="csX50" fmla="*/ 2530564 w 3454624"/>
                <a:gd name="csY50" fmla="*/ 653189 h 2420425"/>
                <a:gd name="csX51" fmla="*/ 2606674 w 3454624"/>
                <a:gd name="csY51" fmla="*/ 290961 h 2420425"/>
                <a:gd name="csX52" fmla="*/ 2601439 w 3454624"/>
                <a:gd name="csY52" fmla="*/ 226328 h 2420425"/>
                <a:gd name="csX53" fmla="*/ 2451702 w 3454624"/>
                <a:gd name="csY53" fmla="*/ 601509 h 2420425"/>
                <a:gd name="csX54" fmla="*/ 2491436 w 3454624"/>
                <a:gd name="csY54" fmla="*/ 786817 h 2420425"/>
                <a:gd name="csX55" fmla="*/ 2513651 w 3454624"/>
                <a:gd name="csY55" fmla="*/ 831987 h 2420425"/>
                <a:gd name="csX56" fmla="*/ 2626071 w 3454624"/>
                <a:gd name="csY56" fmla="*/ 1175287 h 2420425"/>
                <a:gd name="csX57" fmla="*/ 2628554 w 3454624"/>
                <a:gd name="csY57" fmla="*/ 1193073 h 2420425"/>
                <a:gd name="csX58" fmla="*/ 2605668 w 3454624"/>
                <a:gd name="csY58" fmla="*/ 1224954 h 2420425"/>
                <a:gd name="csX59" fmla="*/ 2576137 w 3454624"/>
                <a:gd name="csY59" fmla="*/ 1203611 h 2420425"/>
                <a:gd name="csX60" fmla="*/ 2566405 w 3454624"/>
                <a:gd name="csY60" fmla="*/ 1165287 h 2420425"/>
                <a:gd name="csX61" fmla="*/ 2536470 w 3454624"/>
                <a:gd name="csY61" fmla="*/ 1028235 h 2420425"/>
                <a:gd name="csX62" fmla="*/ 2497744 w 3454624"/>
                <a:gd name="csY62" fmla="*/ 928030 h 2420425"/>
                <a:gd name="csX63" fmla="*/ 1971149 w 3454624"/>
                <a:gd name="csY63" fmla="*/ 1096828 h 2420425"/>
                <a:gd name="csX64" fmla="*/ 1968061 w 3454624"/>
                <a:gd name="csY64" fmla="*/ 1127299 h 2420425"/>
                <a:gd name="csX65" fmla="*/ 1979001 w 3454624"/>
                <a:gd name="csY65" fmla="*/ 1296298 h 2420425"/>
                <a:gd name="csX66" fmla="*/ 2009002 w 3454624"/>
                <a:gd name="csY66" fmla="*/ 1325964 h 2420425"/>
                <a:gd name="csX67" fmla="*/ 2149075 w 3454624"/>
                <a:gd name="csY67" fmla="*/ 1316970 h 2420425"/>
                <a:gd name="csX68" fmla="*/ 2343108 w 3454624"/>
                <a:gd name="csY68" fmla="*/ 1264619 h 2420425"/>
                <a:gd name="csX69" fmla="*/ 2370357 w 3454624"/>
                <a:gd name="csY69" fmla="*/ 1223142 h 2420425"/>
                <a:gd name="csX70" fmla="*/ 2371901 w 3454624"/>
                <a:gd name="csY70" fmla="*/ 1183610 h 2420425"/>
                <a:gd name="csX71" fmla="*/ 2398815 w 3454624"/>
                <a:gd name="csY71" fmla="*/ 1154951 h 2420425"/>
                <a:gd name="csX72" fmla="*/ 2425057 w 3454624"/>
                <a:gd name="csY72" fmla="*/ 1183811 h 2420425"/>
                <a:gd name="csX73" fmla="*/ 2425796 w 3454624"/>
                <a:gd name="csY73" fmla="*/ 1284486 h 2420425"/>
                <a:gd name="csX74" fmla="*/ 2425796 w 3454624"/>
                <a:gd name="csY74" fmla="*/ 1429256 h 2420425"/>
                <a:gd name="csX75" fmla="*/ 2519759 w 3454624"/>
                <a:gd name="csY75" fmla="*/ 1410866 h 2420425"/>
                <a:gd name="csX76" fmla="*/ 2991453 w 3454624"/>
                <a:gd name="csY76" fmla="*/ 1158173 h 2420425"/>
                <a:gd name="csX77" fmla="*/ 3084275 w 3454624"/>
                <a:gd name="csY77" fmla="*/ 1078237 h 2420425"/>
                <a:gd name="csX78" fmla="*/ 3117766 w 3454624"/>
                <a:gd name="csY78" fmla="*/ 1057766 h 2420425"/>
                <a:gd name="csX79" fmla="*/ 3146290 w 3454624"/>
                <a:gd name="csY79" fmla="*/ 1067364 h 2420425"/>
                <a:gd name="csX80" fmla="*/ 3146290 w 3454624"/>
                <a:gd name="csY80" fmla="*/ 1094546 h 2420425"/>
                <a:gd name="csX81" fmla="*/ 3129579 w 3454624"/>
                <a:gd name="csY81" fmla="*/ 1113272 h 2420425"/>
                <a:gd name="csX82" fmla="*/ 2956083 w 3454624"/>
                <a:gd name="csY82" fmla="*/ 1259586 h 2420425"/>
                <a:gd name="csX83" fmla="*/ 2204244 w 3454624"/>
                <a:gd name="csY83" fmla="*/ 1507715 h 2420425"/>
                <a:gd name="csX84" fmla="*/ 2148000 w 3454624"/>
                <a:gd name="csY84" fmla="*/ 1510736 h 2420425"/>
                <a:gd name="csX85" fmla="*/ 2136993 w 3454624"/>
                <a:gd name="csY85" fmla="*/ 1564966 h 2420425"/>
                <a:gd name="csX86" fmla="*/ 2078132 w 3454624"/>
                <a:gd name="csY86" fmla="*/ 1766449 h 2420425"/>
                <a:gd name="csX87" fmla="*/ 2158135 w 3454624"/>
                <a:gd name="csY87" fmla="*/ 1772691 h 2420425"/>
                <a:gd name="csX88" fmla="*/ 2915746 w 3454624"/>
                <a:gd name="csY88" fmla="*/ 1589463 h 2420425"/>
                <a:gd name="csX89" fmla="*/ 3246294 w 3454624"/>
                <a:gd name="csY89" fmla="*/ 1354623 h 2420425"/>
                <a:gd name="csX90" fmla="*/ 3262066 w 3454624"/>
                <a:gd name="csY90" fmla="*/ 1339857 h 2420425"/>
                <a:gd name="csX91" fmla="*/ 3297504 w 3454624"/>
                <a:gd name="csY91" fmla="*/ 1339723 h 2420425"/>
                <a:gd name="csX92" fmla="*/ 3296564 w 3454624"/>
                <a:gd name="csY92" fmla="*/ 1375429 h 2420425"/>
                <a:gd name="csX93" fmla="*/ 3276698 w 3454624"/>
                <a:gd name="csY93" fmla="*/ 1396302 h 2420425"/>
                <a:gd name="csX94" fmla="*/ 2875610 w 3454624"/>
                <a:gd name="csY94" fmla="*/ 1672687 h 2420425"/>
                <a:gd name="csX95" fmla="*/ 2480294 w 3454624"/>
                <a:gd name="csY95" fmla="*/ 1803296 h 2420425"/>
                <a:gd name="csX96" fmla="*/ 2473314 w 3454624"/>
                <a:gd name="csY96" fmla="*/ 1804907 h 2420425"/>
                <a:gd name="csX97" fmla="*/ 2449353 w 3454624"/>
                <a:gd name="csY97" fmla="*/ 1819270 h 2420425"/>
                <a:gd name="csX98" fmla="*/ 2477073 w 3454624"/>
                <a:gd name="csY98" fmla="*/ 1829673 h 2420425"/>
                <a:gd name="csX99" fmla="*/ 2657213 w 3454624"/>
                <a:gd name="csY99" fmla="*/ 1832425 h 2420425"/>
                <a:gd name="csX100" fmla="*/ 2692382 w 3454624"/>
                <a:gd name="csY100" fmla="*/ 1835982 h 2420425"/>
                <a:gd name="csX101" fmla="*/ 2673388 w 3454624"/>
                <a:gd name="csY101" fmla="*/ 2050956 h 2420425"/>
                <a:gd name="csX102" fmla="*/ 2656408 w 3454624"/>
                <a:gd name="csY102" fmla="*/ 2284521 h 2420425"/>
                <a:gd name="csX103" fmla="*/ 2624259 w 3454624"/>
                <a:gd name="csY103" fmla="*/ 2320294 h 2420425"/>
                <a:gd name="csX104" fmla="*/ 2273575 w 3454624"/>
                <a:gd name="csY104" fmla="*/ 2383719 h 2420425"/>
                <a:gd name="csX105" fmla="*/ 2244044 w 3454624"/>
                <a:gd name="csY105" fmla="*/ 2383115 h 2420425"/>
                <a:gd name="csX106" fmla="*/ 2317134 w 3454624"/>
                <a:gd name="csY106" fmla="*/ 2106193 h 2420425"/>
                <a:gd name="csX107" fmla="*/ 2381902 w 3454624"/>
                <a:gd name="csY107" fmla="*/ 1900346 h 2420425"/>
                <a:gd name="csX108" fmla="*/ 2395392 w 3454624"/>
                <a:gd name="csY108" fmla="*/ 1855580 h 2420425"/>
                <a:gd name="csX109" fmla="*/ 2365793 w 3454624"/>
                <a:gd name="csY109" fmla="*/ 1823230 h 2420425"/>
                <a:gd name="csX110" fmla="*/ 2018466 w 3454624"/>
                <a:gd name="csY110" fmla="*/ 1817927 h 2420425"/>
                <a:gd name="csX111" fmla="*/ 2012090 w 3454624"/>
                <a:gd name="csY111" fmla="*/ 1834371 h 2420425"/>
                <a:gd name="csX112" fmla="*/ 2035178 w 3454624"/>
                <a:gd name="csY112" fmla="*/ 2190290 h 2420425"/>
                <a:gd name="csX113" fmla="*/ 1980209 w 3454624"/>
                <a:gd name="csY113" fmla="*/ 2255795 h 2420425"/>
                <a:gd name="csX114" fmla="*/ 1873024 w 3454624"/>
                <a:gd name="csY114" fmla="*/ 2269151 h 2420425"/>
                <a:gd name="csX115" fmla="*/ 1086554 w 3454624"/>
                <a:gd name="csY115" fmla="*/ 2365531 h 2420425"/>
                <a:gd name="csX116" fmla="*/ 657814 w 3454624"/>
                <a:gd name="csY116" fmla="*/ 2419694 h 2420425"/>
                <a:gd name="csX117" fmla="*/ 601906 w 3454624"/>
                <a:gd name="csY117" fmla="*/ 2410901 h 2420425"/>
                <a:gd name="csX118" fmla="*/ 154105 w 3454624"/>
                <a:gd name="csY118" fmla="*/ 2253111 h 2420425"/>
                <a:gd name="csX119" fmla="*/ 116587 w 3454624"/>
                <a:gd name="csY119" fmla="*/ 2240627 h 2420425"/>
                <a:gd name="csX120" fmla="*/ 83498 w 3454624"/>
                <a:gd name="csY120" fmla="*/ 2200088 h 2420425"/>
                <a:gd name="csX121" fmla="*/ 74438 w 3454624"/>
                <a:gd name="csY121" fmla="*/ 2063506 h 2420425"/>
                <a:gd name="csX122" fmla="*/ 49336 w 3454624"/>
                <a:gd name="csY122" fmla="*/ 1653559 h 2420425"/>
                <a:gd name="csX123" fmla="*/ 22959 w 3454624"/>
                <a:gd name="csY123" fmla="*/ 1250928 h 2420425"/>
                <a:gd name="csX124" fmla="*/ 475 w 3454624"/>
                <a:gd name="csY124" fmla="*/ 898566 h 2420425"/>
                <a:gd name="csX125" fmla="*/ 60410 w 3454624"/>
                <a:gd name="csY125" fmla="*/ 824134 h 2420425"/>
                <a:gd name="csX126" fmla="*/ 477204 w 3454624"/>
                <a:gd name="csY126" fmla="*/ 763729 h 2420425"/>
                <a:gd name="csX127" fmla="*/ 1014471 w 3454624"/>
                <a:gd name="csY127" fmla="*/ 680572 h 2420425"/>
                <a:gd name="csX128" fmla="*/ 1203001 w 3454624"/>
                <a:gd name="csY128" fmla="*/ 651175 h 2420425"/>
                <a:gd name="csX129" fmla="*/ 1259915 w 3454624"/>
                <a:gd name="csY129" fmla="*/ 657551 h 2420425"/>
                <a:gd name="csX130" fmla="*/ 1879870 w 3454624"/>
                <a:gd name="csY130" fmla="*/ 768562 h 2420425"/>
                <a:gd name="csX131" fmla="*/ 1950342 w 3454624"/>
                <a:gd name="csY131" fmla="*/ 848363 h 2420425"/>
                <a:gd name="csX132" fmla="*/ 1960477 w 3454624"/>
                <a:gd name="csY132" fmla="*/ 1013805 h 2420425"/>
                <a:gd name="csX133" fmla="*/ 1996049 w 3454624"/>
                <a:gd name="csY133" fmla="*/ 1046759 h 2420425"/>
                <a:gd name="csX134" fmla="*/ 2302838 w 3454624"/>
                <a:gd name="csY134" fmla="*/ 978569 h 2420425"/>
                <a:gd name="csX135" fmla="*/ 2471569 w 3454624"/>
                <a:gd name="csY135" fmla="*/ 879371 h 2420425"/>
                <a:gd name="csX136" fmla="*/ 2457273 w 3454624"/>
                <a:gd name="csY136" fmla="*/ 847289 h 2420425"/>
                <a:gd name="csX137" fmla="*/ 2428144 w 3454624"/>
                <a:gd name="csY137" fmla="*/ 403985 h 2420425"/>
                <a:gd name="csX138" fmla="*/ 2445058 w 3454624"/>
                <a:gd name="csY138" fmla="*/ 364386 h 2420425"/>
                <a:gd name="csX139" fmla="*/ 2594258 w 3454624"/>
                <a:gd name="csY139" fmla="*/ 135184 h 2420425"/>
                <a:gd name="csX140" fmla="*/ 2636608 w 3454624"/>
                <a:gd name="csY140" fmla="*/ 86055 h 2420425"/>
                <a:gd name="csX141" fmla="*/ 2776546 w 3454624"/>
                <a:gd name="csY141" fmla="*/ 12226 h 2420425"/>
                <a:gd name="csX142" fmla="*/ 2995010 w 3454624"/>
                <a:gd name="csY142" fmla="*/ 7193 h 2420425"/>
                <a:gd name="csX143" fmla="*/ 3238442 w 3454624"/>
                <a:gd name="csY143" fmla="*/ 198944 h 2420425"/>
                <a:gd name="csX144" fmla="*/ 3356634 w 3454624"/>
                <a:gd name="csY144" fmla="*/ 476941 h 2420425"/>
                <a:gd name="csX145" fmla="*/ 3395024 w 3454624"/>
                <a:gd name="csY145" fmla="*/ 636611 h 2420425"/>
                <a:gd name="csX146" fmla="*/ 3326901 w 3454624"/>
                <a:gd name="csY146" fmla="*/ 821718 h 2420425"/>
                <a:gd name="csX147" fmla="*/ 3289316 w 3454624"/>
                <a:gd name="csY147" fmla="*/ 867357 h 2420425"/>
                <a:gd name="csX148" fmla="*/ 1921952 w 3454624"/>
                <a:gd name="csY148" fmla="*/ 1333884 h 2420425"/>
                <a:gd name="csX149" fmla="*/ 1923429 w 3454624"/>
                <a:gd name="csY149" fmla="*/ 1320930 h 2420425"/>
                <a:gd name="csX150" fmla="*/ 1894636 w 3454624"/>
                <a:gd name="csY150" fmla="*/ 864471 h 2420425"/>
                <a:gd name="csX151" fmla="*/ 1866178 w 3454624"/>
                <a:gd name="csY151" fmla="*/ 842121 h 2420425"/>
                <a:gd name="csX152" fmla="*/ 1258372 w 3454624"/>
                <a:gd name="csY152" fmla="*/ 914271 h 2420425"/>
                <a:gd name="csX153" fmla="*/ 582643 w 3454624"/>
                <a:gd name="csY153" fmla="*/ 994476 h 2420425"/>
                <a:gd name="csX154" fmla="*/ 554522 w 3454624"/>
                <a:gd name="csY154" fmla="*/ 1027161 h 2420425"/>
                <a:gd name="csX155" fmla="*/ 569489 w 3454624"/>
                <a:gd name="csY155" fmla="*/ 1268042 h 2420425"/>
                <a:gd name="csX156" fmla="*/ 601436 w 3454624"/>
                <a:gd name="csY156" fmla="*/ 1774839 h 2420425"/>
                <a:gd name="csX157" fmla="*/ 627611 w 3454624"/>
                <a:gd name="csY157" fmla="*/ 2191833 h 2420425"/>
                <a:gd name="csX158" fmla="*/ 637343 w 3454624"/>
                <a:gd name="csY158" fmla="*/ 2342778 h 2420425"/>
                <a:gd name="csX159" fmla="*/ 662177 w 3454624"/>
                <a:gd name="csY159" fmla="*/ 2361437 h 2420425"/>
                <a:gd name="csX160" fmla="*/ 812182 w 3454624"/>
                <a:gd name="csY160" fmla="*/ 2342375 h 2420425"/>
                <a:gd name="csX161" fmla="*/ 1248103 w 3454624"/>
                <a:gd name="csY161" fmla="*/ 2288414 h 2420425"/>
                <a:gd name="csX162" fmla="*/ 1687649 w 3454624"/>
                <a:gd name="csY162" fmla="*/ 2234184 h 2420425"/>
                <a:gd name="csX163" fmla="*/ 1948463 w 3454624"/>
                <a:gd name="csY163" fmla="*/ 2201632 h 2420425"/>
                <a:gd name="csX164" fmla="*/ 1976451 w 3454624"/>
                <a:gd name="csY164" fmla="*/ 2166128 h 2420425"/>
                <a:gd name="csX165" fmla="*/ 1966652 w 3454624"/>
                <a:gd name="csY165" fmla="*/ 1997128 h 2420425"/>
                <a:gd name="csX166" fmla="*/ 1955108 w 3454624"/>
                <a:gd name="csY166" fmla="*/ 1831888 h 2420425"/>
                <a:gd name="csX167" fmla="*/ 1941617 w 3454624"/>
                <a:gd name="csY167" fmla="*/ 1806719 h 2420425"/>
                <a:gd name="csX168" fmla="*/ 1814700 w 3454624"/>
                <a:gd name="csY168" fmla="*/ 1782490 h 2420425"/>
                <a:gd name="csX169" fmla="*/ 1638520 w 3454624"/>
                <a:gd name="csY169" fmla="*/ 1785711 h 2420425"/>
                <a:gd name="csX170" fmla="*/ 1574021 w 3454624"/>
                <a:gd name="csY170" fmla="*/ 1792020 h 2420425"/>
                <a:gd name="csX171" fmla="*/ 1513146 w 3454624"/>
                <a:gd name="csY171" fmla="*/ 1788530 h 2420425"/>
                <a:gd name="csX172" fmla="*/ 1469856 w 3454624"/>
                <a:gd name="csY172" fmla="*/ 1751415 h 2420425"/>
                <a:gd name="csX173" fmla="*/ 1499521 w 3454624"/>
                <a:gd name="csY173" fmla="*/ 1702420 h 2420425"/>
                <a:gd name="csX174" fmla="*/ 1531670 w 3454624"/>
                <a:gd name="csY174" fmla="*/ 1686379 h 2420425"/>
                <a:gd name="csX175" fmla="*/ 1544959 w 3454624"/>
                <a:gd name="csY175" fmla="*/ 1674835 h 2420425"/>
                <a:gd name="csX176" fmla="*/ 1507642 w 3454624"/>
                <a:gd name="csY176" fmla="*/ 1665238 h 2420425"/>
                <a:gd name="csX177" fmla="*/ 1470594 w 3454624"/>
                <a:gd name="csY177" fmla="*/ 1651680 h 2420425"/>
                <a:gd name="csX178" fmla="*/ 1433277 w 3454624"/>
                <a:gd name="csY178" fmla="*/ 1603625 h 2420425"/>
                <a:gd name="csX179" fmla="*/ 1473547 w 3454624"/>
                <a:gd name="csY179" fmla="*/ 1558187 h 2420425"/>
                <a:gd name="csX180" fmla="*/ 1504622 w 3454624"/>
                <a:gd name="csY180" fmla="*/ 1549394 h 2420425"/>
                <a:gd name="csX181" fmla="*/ 1543013 w 3454624"/>
                <a:gd name="csY181" fmla="*/ 1541072 h 2420425"/>
                <a:gd name="csX182" fmla="*/ 1491669 w 3454624"/>
                <a:gd name="csY182" fmla="*/ 1509863 h 2420425"/>
                <a:gd name="csX183" fmla="*/ 1467910 w 3454624"/>
                <a:gd name="csY183" fmla="*/ 1461204 h 2420425"/>
                <a:gd name="csX184" fmla="*/ 1508582 w 3454624"/>
                <a:gd name="csY184" fmla="*/ 1425430 h 2420425"/>
                <a:gd name="csX185" fmla="*/ 1565832 w 3454624"/>
                <a:gd name="csY185" fmla="*/ 1420732 h 2420425"/>
                <a:gd name="csX186" fmla="*/ 1612008 w 3454624"/>
                <a:gd name="csY186" fmla="*/ 1420732 h 2420425"/>
                <a:gd name="csX187" fmla="*/ 1585699 w 3454624"/>
                <a:gd name="csY187" fmla="*/ 1392678 h 2420425"/>
                <a:gd name="csX188" fmla="*/ 1548583 w 3454624"/>
                <a:gd name="csY188" fmla="*/ 1344219 h 2420425"/>
                <a:gd name="csX189" fmla="*/ 1548315 w 3454624"/>
                <a:gd name="csY189" fmla="*/ 1293412 h 2420425"/>
                <a:gd name="csX190" fmla="*/ 1596572 w 3454624"/>
                <a:gd name="csY190" fmla="*/ 1276298 h 2420425"/>
                <a:gd name="csX191" fmla="*/ 1647580 w 3454624"/>
                <a:gd name="csY191" fmla="*/ 1293345 h 2420425"/>
                <a:gd name="csX192" fmla="*/ 1723758 w 3454624"/>
                <a:gd name="csY192" fmla="*/ 1333951 h 2420425"/>
                <a:gd name="csX193" fmla="*/ 1745772 w 3454624"/>
                <a:gd name="csY193" fmla="*/ 1339723 h 2420425"/>
                <a:gd name="csX194" fmla="*/ 1745772 w 3454624"/>
                <a:gd name="csY194" fmla="*/ 1328850 h 2420425"/>
                <a:gd name="csX195" fmla="*/ 1834097 w 3454624"/>
                <a:gd name="csY195" fmla="*/ 1269922 h 2420425"/>
                <a:gd name="csX196" fmla="*/ 1853023 w 3454624"/>
                <a:gd name="csY196" fmla="*/ 1280257 h 2420425"/>
                <a:gd name="csX197" fmla="*/ 1922221 w 3454624"/>
                <a:gd name="csY197" fmla="*/ 1333682 h 2420425"/>
                <a:gd name="csX198" fmla="*/ 2969237 w 3454624"/>
                <a:gd name="csY198" fmla="*/ 305928 h 2420425"/>
                <a:gd name="csX199" fmla="*/ 2891852 w 3454624"/>
                <a:gd name="csY199" fmla="*/ 365192 h 2420425"/>
                <a:gd name="csX200" fmla="*/ 2712517 w 3454624"/>
                <a:gd name="csY200" fmla="*/ 328211 h 2420425"/>
                <a:gd name="csX201" fmla="*/ 2647884 w 3454624"/>
                <a:gd name="csY201" fmla="*/ 330761 h 2420425"/>
                <a:gd name="csX202" fmla="*/ 2611641 w 3454624"/>
                <a:gd name="csY202" fmla="*/ 739702 h 2420425"/>
                <a:gd name="csX203" fmla="*/ 2682314 w 3454624"/>
                <a:gd name="csY203" fmla="*/ 842188 h 2420425"/>
                <a:gd name="csX204" fmla="*/ 2878496 w 3454624"/>
                <a:gd name="csY204" fmla="*/ 844269 h 2420425"/>
                <a:gd name="csX205" fmla="*/ 2973466 w 3454624"/>
                <a:gd name="csY205" fmla="*/ 767286 h 2420425"/>
                <a:gd name="csX206" fmla="*/ 3077429 w 3454624"/>
                <a:gd name="csY206" fmla="*/ 615939 h 2420425"/>
                <a:gd name="csX207" fmla="*/ 2969237 w 3454624"/>
                <a:gd name="csY207" fmla="*/ 305861 h 2420425"/>
                <a:gd name="csX208" fmla="*/ 182629 w 3454624"/>
                <a:gd name="csY208" fmla="*/ 867223 h 2420425"/>
                <a:gd name="csX209" fmla="*/ 209140 w 3454624"/>
                <a:gd name="csY209" fmla="*/ 879707 h 2420425"/>
                <a:gd name="csX210" fmla="*/ 444384 w 3454624"/>
                <a:gd name="csY210" fmla="*/ 930648 h 2420425"/>
                <a:gd name="csX211" fmla="*/ 558012 w 3454624"/>
                <a:gd name="csY211" fmla="*/ 939574 h 2420425"/>
                <a:gd name="csX212" fmla="*/ 1083198 w 3454624"/>
                <a:gd name="csY212" fmla="*/ 877559 h 2420425"/>
                <a:gd name="csX213" fmla="*/ 1676172 w 3454624"/>
                <a:gd name="csY213" fmla="*/ 806751 h 2420425"/>
                <a:gd name="csX214" fmla="*/ 1701273 w 3454624"/>
                <a:gd name="csY214" fmla="*/ 796214 h 2420425"/>
                <a:gd name="csX215" fmla="*/ 1687850 w 3454624"/>
                <a:gd name="csY215" fmla="*/ 793261 h 2420425"/>
                <a:gd name="csX216" fmla="*/ 1255620 w 3454624"/>
                <a:gd name="csY216" fmla="*/ 718157 h 2420425"/>
                <a:gd name="csX217" fmla="*/ 1149173 w 3454624"/>
                <a:gd name="csY217" fmla="*/ 717285 h 2420425"/>
                <a:gd name="csX218" fmla="*/ 616135 w 3454624"/>
                <a:gd name="csY218" fmla="*/ 800174 h 2420425"/>
                <a:gd name="csX219" fmla="*/ 182629 w 3454624"/>
                <a:gd name="csY219" fmla="*/ 867290 h 2420425"/>
                <a:gd name="csX220" fmla="*/ 1633486 w 3454624"/>
                <a:gd name="csY220" fmla="*/ 1353683 h 2420425"/>
                <a:gd name="csX221" fmla="*/ 1632882 w 3454624"/>
                <a:gd name="csY221" fmla="*/ 1362140 h 2420425"/>
                <a:gd name="csX222" fmla="*/ 1746107 w 3454624"/>
                <a:gd name="csY222" fmla="*/ 1448250 h 2420425"/>
                <a:gd name="csX223" fmla="*/ 1759463 w 3454624"/>
                <a:gd name="csY223" fmla="*/ 1453485 h 2420425"/>
                <a:gd name="csX224" fmla="*/ 1776444 w 3454624"/>
                <a:gd name="csY224" fmla="*/ 1482077 h 2420425"/>
                <a:gd name="csX225" fmla="*/ 1750872 w 3454624"/>
                <a:gd name="csY225" fmla="*/ 1503420 h 2420425"/>
                <a:gd name="csX226" fmla="*/ 1729597 w 3454624"/>
                <a:gd name="csY226" fmla="*/ 1501339 h 2420425"/>
                <a:gd name="csX227" fmla="*/ 1651607 w 3454624"/>
                <a:gd name="csY227" fmla="*/ 1487647 h 2420425"/>
                <a:gd name="csX228" fmla="*/ 1558718 w 3454624"/>
                <a:gd name="csY228" fmla="*/ 1481338 h 2420425"/>
                <a:gd name="csX229" fmla="*/ 1631472 w 3454624"/>
                <a:gd name="csY229" fmla="*/ 1512145 h 2420425"/>
                <a:gd name="csX230" fmla="*/ 1725368 w 3454624"/>
                <a:gd name="csY230" fmla="*/ 1536307 h 2420425"/>
                <a:gd name="csX231" fmla="*/ 1752416 w 3454624"/>
                <a:gd name="csY231" fmla="*/ 1564898 h 2420425"/>
                <a:gd name="csX232" fmla="*/ 1724697 w 3454624"/>
                <a:gd name="csY232" fmla="*/ 1592215 h 2420425"/>
                <a:gd name="csX233" fmla="*/ 1692347 w 3454624"/>
                <a:gd name="csY233" fmla="*/ 1593423 h 2420425"/>
                <a:gd name="csX234" fmla="*/ 1544892 w 3454624"/>
                <a:gd name="csY234" fmla="*/ 1600537 h 2420425"/>
                <a:gd name="csX235" fmla="*/ 1521670 w 3454624"/>
                <a:gd name="csY235" fmla="*/ 1610135 h 2420425"/>
                <a:gd name="csX236" fmla="*/ 1569323 w 3454624"/>
                <a:gd name="csY236" fmla="*/ 1621947 h 2420425"/>
                <a:gd name="csX237" fmla="*/ 1748456 w 3454624"/>
                <a:gd name="csY237" fmla="*/ 1638055 h 2420425"/>
                <a:gd name="csX238" fmla="*/ 1787451 w 3454624"/>
                <a:gd name="csY238" fmla="*/ 1667318 h 2420425"/>
                <a:gd name="csX239" fmla="*/ 1752953 w 3454624"/>
                <a:gd name="csY239" fmla="*/ 1696312 h 2420425"/>
                <a:gd name="csX240" fmla="*/ 1695569 w 3454624"/>
                <a:gd name="csY240" fmla="*/ 1701279 h 2420425"/>
                <a:gd name="csX241" fmla="*/ 1589323 w 3454624"/>
                <a:gd name="csY241" fmla="*/ 1727052 h 2420425"/>
                <a:gd name="csX242" fmla="*/ 1624425 w 3454624"/>
                <a:gd name="csY242" fmla="*/ 1730340 h 2420425"/>
                <a:gd name="csX243" fmla="*/ 1879333 w 3454624"/>
                <a:gd name="csY243" fmla="*/ 1736851 h 2420425"/>
                <a:gd name="csX244" fmla="*/ 1996250 w 3454624"/>
                <a:gd name="csY244" fmla="*/ 1757724 h 2420425"/>
                <a:gd name="csX245" fmla="*/ 2034439 w 3454624"/>
                <a:gd name="csY245" fmla="*/ 1737119 h 2420425"/>
                <a:gd name="csX246" fmla="*/ 2084039 w 3454624"/>
                <a:gd name="csY246" fmla="*/ 1531609 h 2420425"/>
                <a:gd name="csX247" fmla="*/ 2061084 w 3454624"/>
                <a:gd name="csY247" fmla="*/ 1500601 h 2420425"/>
                <a:gd name="csX248" fmla="*/ 1941013 w 3454624"/>
                <a:gd name="csY248" fmla="*/ 1434290 h 2420425"/>
                <a:gd name="csX249" fmla="*/ 1863897 w 3454624"/>
                <a:gd name="csY249" fmla="*/ 1358582 h 2420425"/>
                <a:gd name="csX250" fmla="*/ 1802955 w 3454624"/>
                <a:gd name="csY250" fmla="*/ 1319588 h 2420425"/>
                <a:gd name="csX251" fmla="*/ 1824231 w 3454624"/>
                <a:gd name="csY251" fmla="*/ 1372878 h 2420425"/>
                <a:gd name="csX252" fmla="*/ 1849198 w 3454624"/>
                <a:gd name="csY252" fmla="*/ 1403551 h 2420425"/>
                <a:gd name="csX253" fmla="*/ 1851279 w 3454624"/>
                <a:gd name="csY253" fmla="*/ 1442814 h 2420425"/>
                <a:gd name="csX254" fmla="*/ 1812284 w 3454624"/>
                <a:gd name="csY254" fmla="*/ 1449726 h 2420425"/>
                <a:gd name="csX255" fmla="*/ 1780404 w 3454624"/>
                <a:gd name="csY255" fmla="*/ 1433149 h 2420425"/>
                <a:gd name="csX256" fmla="*/ 1665232 w 3454624"/>
                <a:gd name="csY256" fmla="*/ 1366301 h 2420425"/>
                <a:gd name="csX257" fmla="*/ 1633486 w 3454624"/>
                <a:gd name="csY257" fmla="*/ 1353616 h 2420425"/>
                <a:gd name="csX258" fmla="*/ 2372975 w 3454624"/>
                <a:gd name="csY258" fmla="*/ 1318715 h 2420425"/>
                <a:gd name="csX259" fmla="*/ 2357941 w 3454624"/>
                <a:gd name="csY259" fmla="*/ 1319789 h 2420425"/>
                <a:gd name="csX260" fmla="*/ 2001552 w 3454624"/>
                <a:gd name="csY260" fmla="*/ 1375160 h 2420425"/>
                <a:gd name="csX261" fmla="*/ 1988129 w 3454624"/>
                <a:gd name="csY261" fmla="*/ 1399121 h 2420425"/>
                <a:gd name="csX262" fmla="*/ 2056387 w 3454624"/>
                <a:gd name="csY262" fmla="*/ 1442209 h 2420425"/>
                <a:gd name="csX263" fmla="*/ 2357605 w 3454624"/>
                <a:gd name="csY263" fmla="*/ 1442948 h 2420425"/>
                <a:gd name="csX264" fmla="*/ 2372975 w 3454624"/>
                <a:gd name="csY264" fmla="*/ 1423954 h 2420425"/>
                <a:gd name="csX265" fmla="*/ 2372908 w 3454624"/>
                <a:gd name="csY265" fmla="*/ 1318782 h 2420425"/>
                <a:gd name="csX266" fmla="*/ 2749028 w 3454624"/>
                <a:gd name="csY266" fmla="*/ 1014678 h 2420425"/>
                <a:gd name="csX267" fmla="*/ 2795741 w 3454624"/>
                <a:gd name="csY267" fmla="*/ 931118 h 2420425"/>
                <a:gd name="csX268" fmla="*/ 2724329 w 3454624"/>
                <a:gd name="csY268" fmla="*/ 931252 h 2420425"/>
                <a:gd name="csX269" fmla="*/ 2749095 w 3454624"/>
                <a:gd name="csY269" fmla="*/ 1014611 h 2420425"/>
                <a:gd name="csX270" fmla="*/ 1583484 w 3454624"/>
                <a:gd name="csY270" fmla="*/ 1733495 h 2420425"/>
                <a:gd name="csX271" fmla="*/ 1578450 w 3454624"/>
                <a:gd name="csY271" fmla="*/ 1732757 h 2420425"/>
                <a:gd name="csX272" fmla="*/ 1579256 w 3454624"/>
                <a:gd name="csY272" fmla="*/ 1733831 h 2420425"/>
                <a:gd name="csX273" fmla="*/ 1583484 w 3454624"/>
                <a:gd name="csY273" fmla="*/ 1733428 h 2420425"/>
                <a:gd name="csX274" fmla="*/ 1628989 w 3454624"/>
                <a:gd name="csY274" fmla="*/ 1351468 h 2420425"/>
                <a:gd name="csX275" fmla="*/ 1626908 w 3454624"/>
                <a:gd name="csY275" fmla="*/ 1349253 h 2420425"/>
                <a:gd name="csX276" fmla="*/ 1622479 w 3454624"/>
                <a:gd name="csY276" fmla="*/ 1351200 h 2420425"/>
                <a:gd name="csX277" fmla="*/ 1624559 w 3454624"/>
                <a:gd name="csY277" fmla="*/ 1353415 h 2420425"/>
                <a:gd name="csX278" fmla="*/ 1628989 w 3454624"/>
                <a:gd name="csY278" fmla="*/ 1351468 h 2420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</a:cxnLst>
              <a:rect l="l" t="t" r="r" b="b"/>
              <a:pathLst>
                <a:path w="3454624" h="2420425">
                  <a:moveTo>
                    <a:pt x="3289450" y="867290"/>
                  </a:moveTo>
                  <a:cubicBezTo>
                    <a:pt x="3381668" y="951454"/>
                    <a:pt x="3424488" y="1058840"/>
                    <a:pt x="3444556" y="1175355"/>
                  </a:cubicBezTo>
                  <a:cubicBezTo>
                    <a:pt x="3465832" y="1298916"/>
                    <a:pt x="3451066" y="1421538"/>
                    <a:pt x="3421938" y="1543085"/>
                  </a:cubicBezTo>
                  <a:cubicBezTo>
                    <a:pt x="3394286" y="1658459"/>
                    <a:pt x="3391735" y="1775912"/>
                    <a:pt x="3397642" y="1893970"/>
                  </a:cubicBezTo>
                  <a:cubicBezTo>
                    <a:pt x="3401937" y="1980483"/>
                    <a:pt x="3412810" y="2065923"/>
                    <a:pt x="3429589" y="2150825"/>
                  </a:cubicBezTo>
                  <a:cubicBezTo>
                    <a:pt x="3434690" y="2176598"/>
                    <a:pt x="3433213" y="2178611"/>
                    <a:pt x="3409790" y="2182571"/>
                  </a:cubicBezTo>
                  <a:cubicBezTo>
                    <a:pt x="3291463" y="2202639"/>
                    <a:pt x="3173070" y="2222170"/>
                    <a:pt x="3054677" y="2241768"/>
                  </a:cubicBezTo>
                  <a:cubicBezTo>
                    <a:pt x="3052395" y="2242170"/>
                    <a:pt x="3049911" y="2241432"/>
                    <a:pt x="3047562" y="2241231"/>
                  </a:cubicBezTo>
                  <a:cubicBezTo>
                    <a:pt x="3046018" y="2239553"/>
                    <a:pt x="3043267" y="2237942"/>
                    <a:pt x="3043200" y="2236197"/>
                  </a:cubicBezTo>
                  <a:cubicBezTo>
                    <a:pt x="3038435" y="2110220"/>
                    <a:pt x="3031119" y="1984242"/>
                    <a:pt x="3036690" y="1858130"/>
                  </a:cubicBezTo>
                  <a:cubicBezTo>
                    <a:pt x="3038032" y="1827525"/>
                    <a:pt x="3038233" y="1827391"/>
                    <a:pt x="3069308" y="1826116"/>
                  </a:cubicBezTo>
                  <a:cubicBezTo>
                    <a:pt x="3130518" y="1823565"/>
                    <a:pt x="3191728" y="1821149"/>
                    <a:pt x="3252939" y="1818733"/>
                  </a:cubicBezTo>
                  <a:cubicBezTo>
                    <a:pt x="3274550" y="1817860"/>
                    <a:pt x="3296094" y="1817726"/>
                    <a:pt x="3317505" y="1822021"/>
                  </a:cubicBezTo>
                  <a:cubicBezTo>
                    <a:pt x="3332069" y="1824975"/>
                    <a:pt x="3339452" y="1819673"/>
                    <a:pt x="3338915" y="1803162"/>
                  </a:cubicBezTo>
                  <a:cubicBezTo>
                    <a:pt x="3337707" y="1764704"/>
                    <a:pt x="3341331" y="1726380"/>
                    <a:pt x="3342942" y="1687990"/>
                  </a:cubicBezTo>
                  <a:cubicBezTo>
                    <a:pt x="3345828" y="1619129"/>
                    <a:pt x="3361265" y="1552683"/>
                    <a:pt x="3375695" y="1485768"/>
                  </a:cubicBezTo>
                  <a:cubicBezTo>
                    <a:pt x="3400192" y="1371939"/>
                    <a:pt x="3407642" y="1257237"/>
                    <a:pt x="3379923" y="1143004"/>
                  </a:cubicBezTo>
                  <a:cubicBezTo>
                    <a:pt x="3363412" y="1075083"/>
                    <a:pt x="3337237" y="1010651"/>
                    <a:pt x="3294014" y="954340"/>
                  </a:cubicBezTo>
                  <a:cubicBezTo>
                    <a:pt x="3252670" y="900513"/>
                    <a:pt x="3239784" y="900513"/>
                    <a:pt x="3200252" y="956421"/>
                  </a:cubicBezTo>
                  <a:cubicBezTo>
                    <a:pt x="3192668" y="967159"/>
                    <a:pt x="3186494" y="978972"/>
                    <a:pt x="3178842" y="989710"/>
                  </a:cubicBezTo>
                  <a:cubicBezTo>
                    <a:pt x="3170184" y="1001993"/>
                    <a:pt x="3157835" y="1006959"/>
                    <a:pt x="3144344" y="999241"/>
                  </a:cubicBezTo>
                  <a:cubicBezTo>
                    <a:pt x="3130518" y="991321"/>
                    <a:pt x="3129713" y="977495"/>
                    <a:pt x="3136089" y="964475"/>
                  </a:cubicBezTo>
                  <a:cubicBezTo>
                    <a:pt x="3150318" y="935145"/>
                    <a:pt x="3169177" y="908969"/>
                    <a:pt x="3192198" y="885613"/>
                  </a:cubicBezTo>
                  <a:cubicBezTo>
                    <a:pt x="3225018" y="852256"/>
                    <a:pt x="3258308" y="819436"/>
                    <a:pt x="3287369" y="782455"/>
                  </a:cubicBezTo>
                  <a:cubicBezTo>
                    <a:pt x="3335291" y="721446"/>
                    <a:pt x="3347103" y="653189"/>
                    <a:pt x="3331197" y="578756"/>
                  </a:cubicBezTo>
                  <a:cubicBezTo>
                    <a:pt x="3320324" y="527815"/>
                    <a:pt x="3298041" y="481169"/>
                    <a:pt x="3276027" y="434590"/>
                  </a:cubicBezTo>
                  <a:cubicBezTo>
                    <a:pt x="3246294" y="371635"/>
                    <a:pt x="3219112" y="307673"/>
                    <a:pt x="3195554" y="242167"/>
                  </a:cubicBezTo>
                  <a:cubicBezTo>
                    <a:pt x="3153271" y="124781"/>
                    <a:pt x="3066489" y="67732"/>
                    <a:pt x="2945210" y="58268"/>
                  </a:cubicBezTo>
                  <a:cubicBezTo>
                    <a:pt x="2884939" y="53570"/>
                    <a:pt x="2825340" y="61825"/>
                    <a:pt x="2766143" y="71960"/>
                  </a:cubicBezTo>
                  <a:cubicBezTo>
                    <a:pt x="2722450" y="79410"/>
                    <a:pt x="2691040" y="105653"/>
                    <a:pt x="2662985" y="144043"/>
                  </a:cubicBezTo>
                  <a:cubicBezTo>
                    <a:pt x="2689697" y="143842"/>
                    <a:pt x="2710973" y="149748"/>
                    <a:pt x="2728759" y="164715"/>
                  </a:cubicBezTo>
                  <a:cubicBezTo>
                    <a:pt x="2734934" y="169883"/>
                    <a:pt x="2740840" y="170017"/>
                    <a:pt x="2748559" y="167400"/>
                  </a:cubicBezTo>
                  <a:cubicBezTo>
                    <a:pt x="2765405" y="161695"/>
                    <a:pt x="2782654" y="157466"/>
                    <a:pt x="2798896" y="152835"/>
                  </a:cubicBezTo>
                  <a:cubicBezTo>
                    <a:pt x="2801312" y="141694"/>
                    <a:pt x="2791312" y="137667"/>
                    <a:pt x="2789701" y="129747"/>
                  </a:cubicBezTo>
                  <a:cubicBezTo>
                    <a:pt x="2787687" y="119613"/>
                    <a:pt x="2788560" y="110418"/>
                    <a:pt x="2796949" y="103572"/>
                  </a:cubicBezTo>
                  <a:cubicBezTo>
                    <a:pt x="2805205" y="96860"/>
                    <a:pt x="2815004" y="95719"/>
                    <a:pt x="2823863" y="101089"/>
                  </a:cubicBezTo>
                  <a:cubicBezTo>
                    <a:pt x="2834065" y="107263"/>
                    <a:pt x="2844468" y="113975"/>
                    <a:pt x="2852522" y="122633"/>
                  </a:cubicBezTo>
                  <a:cubicBezTo>
                    <a:pt x="2903598" y="177064"/>
                    <a:pt x="2961049" y="224516"/>
                    <a:pt x="3016353" y="274383"/>
                  </a:cubicBezTo>
                  <a:cubicBezTo>
                    <a:pt x="3081926" y="333446"/>
                    <a:pt x="3121256" y="407811"/>
                    <a:pt x="3137028" y="494391"/>
                  </a:cubicBezTo>
                  <a:cubicBezTo>
                    <a:pt x="3156022" y="598623"/>
                    <a:pt x="3127095" y="689096"/>
                    <a:pt x="3056220" y="766750"/>
                  </a:cubicBezTo>
                  <a:cubicBezTo>
                    <a:pt x="3032662" y="792590"/>
                    <a:pt x="3005615" y="814402"/>
                    <a:pt x="2977963" y="835745"/>
                  </a:cubicBezTo>
                  <a:cubicBezTo>
                    <a:pt x="2915947" y="883666"/>
                    <a:pt x="2858361" y="935615"/>
                    <a:pt x="2817689" y="1004409"/>
                  </a:cubicBezTo>
                  <a:cubicBezTo>
                    <a:pt x="2784869" y="1060048"/>
                    <a:pt x="2764063" y="1119379"/>
                    <a:pt x="2754129" y="1182872"/>
                  </a:cubicBezTo>
                  <a:cubicBezTo>
                    <a:pt x="2753190" y="1188778"/>
                    <a:pt x="2753458" y="1194953"/>
                    <a:pt x="2751915" y="1200725"/>
                  </a:cubicBezTo>
                  <a:cubicBezTo>
                    <a:pt x="2748357" y="1213745"/>
                    <a:pt x="2739766" y="1221732"/>
                    <a:pt x="2725873" y="1220860"/>
                  </a:cubicBezTo>
                  <a:cubicBezTo>
                    <a:pt x="2712047" y="1219987"/>
                    <a:pt x="2703993" y="1211530"/>
                    <a:pt x="2702919" y="1197704"/>
                  </a:cubicBezTo>
                  <a:cubicBezTo>
                    <a:pt x="2702248" y="1189382"/>
                    <a:pt x="2701913" y="1180657"/>
                    <a:pt x="2703658" y="1172603"/>
                  </a:cubicBezTo>
                  <a:cubicBezTo>
                    <a:pt x="2714933" y="1120453"/>
                    <a:pt x="2704329" y="1069915"/>
                    <a:pt x="2691912" y="1019779"/>
                  </a:cubicBezTo>
                  <a:cubicBezTo>
                    <a:pt x="2684999" y="991925"/>
                    <a:pt x="2675402" y="964676"/>
                    <a:pt x="2666140" y="937427"/>
                  </a:cubicBezTo>
                  <a:cubicBezTo>
                    <a:pt x="2656005" y="907761"/>
                    <a:pt x="2640836" y="881988"/>
                    <a:pt x="2618755" y="858296"/>
                  </a:cubicBezTo>
                  <a:cubicBezTo>
                    <a:pt x="2565330" y="801046"/>
                    <a:pt x="2540564" y="729433"/>
                    <a:pt x="2530564" y="653189"/>
                  </a:cubicBezTo>
                  <a:cubicBezTo>
                    <a:pt x="2513517" y="523855"/>
                    <a:pt x="2536403" y="401972"/>
                    <a:pt x="2606674" y="290961"/>
                  </a:cubicBezTo>
                  <a:cubicBezTo>
                    <a:pt x="2622447" y="266128"/>
                    <a:pt x="2606742" y="248879"/>
                    <a:pt x="2601439" y="226328"/>
                  </a:cubicBezTo>
                  <a:cubicBezTo>
                    <a:pt x="2514389" y="338614"/>
                    <a:pt x="2449085" y="456537"/>
                    <a:pt x="2451702" y="601509"/>
                  </a:cubicBezTo>
                  <a:cubicBezTo>
                    <a:pt x="2452844" y="665941"/>
                    <a:pt x="2465730" y="727755"/>
                    <a:pt x="2491436" y="786817"/>
                  </a:cubicBezTo>
                  <a:cubicBezTo>
                    <a:pt x="2498147" y="802187"/>
                    <a:pt x="2505127" y="817557"/>
                    <a:pt x="2513651" y="831987"/>
                  </a:cubicBezTo>
                  <a:cubicBezTo>
                    <a:pt x="2576270" y="938232"/>
                    <a:pt x="2606876" y="1054881"/>
                    <a:pt x="2626071" y="1175287"/>
                  </a:cubicBezTo>
                  <a:cubicBezTo>
                    <a:pt x="2627011" y="1181194"/>
                    <a:pt x="2628890" y="1187167"/>
                    <a:pt x="2628554" y="1193073"/>
                  </a:cubicBezTo>
                  <a:cubicBezTo>
                    <a:pt x="2627615" y="1208242"/>
                    <a:pt x="2623521" y="1222403"/>
                    <a:pt x="2605668" y="1224954"/>
                  </a:cubicBezTo>
                  <a:cubicBezTo>
                    <a:pt x="2589895" y="1227169"/>
                    <a:pt x="2580902" y="1216765"/>
                    <a:pt x="2576137" y="1203611"/>
                  </a:cubicBezTo>
                  <a:cubicBezTo>
                    <a:pt x="2571639" y="1191261"/>
                    <a:pt x="2569223" y="1178173"/>
                    <a:pt x="2566405" y="1165287"/>
                  </a:cubicBezTo>
                  <a:cubicBezTo>
                    <a:pt x="2556404" y="1119581"/>
                    <a:pt x="2547478" y="1073673"/>
                    <a:pt x="2536470" y="1028235"/>
                  </a:cubicBezTo>
                  <a:cubicBezTo>
                    <a:pt x="2528282" y="994476"/>
                    <a:pt x="2515665" y="962059"/>
                    <a:pt x="2497744" y="928030"/>
                  </a:cubicBezTo>
                  <a:cubicBezTo>
                    <a:pt x="2339752" y="1043336"/>
                    <a:pt x="2167129" y="1109849"/>
                    <a:pt x="1971149" y="1096828"/>
                  </a:cubicBezTo>
                  <a:cubicBezTo>
                    <a:pt x="1964974" y="1108171"/>
                    <a:pt x="1967524" y="1117970"/>
                    <a:pt x="1968061" y="1127299"/>
                  </a:cubicBezTo>
                  <a:cubicBezTo>
                    <a:pt x="1971350" y="1183610"/>
                    <a:pt x="1974907" y="1239988"/>
                    <a:pt x="1979001" y="1296298"/>
                  </a:cubicBezTo>
                  <a:cubicBezTo>
                    <a:pt x="1980881" y="1322407"/>
                    <a:pt x="1982894" y="1324554"/>
                    <a:pt x="2009002" y="1325964"/>
                  </a:cubicBezTo>
                  <a:cubicBezTo>
                    <a:pt x="2055984" y="1328581"/>
                    <a:pt x="2102697" y="1322876"/>
                    <a:pt x="2149075" y="1316970"/>
                  </a:cubicBezTo>
                  <a:cubicBezTo>
                    <a:pt x="2215989" y="1308514"/>
                    <a:pt x="2280488" y="1289587"/>
                    <a:pt x="2343108" y="1264619"/>
                  </a:cubicBezTo>
                  <a:cubicBezTo>
                    <a:pt x="2370089" y="1253881"/>
                    <a:pt x="2369955" y="1253881"/>
                    <a:pt x="2370357" y="1223142"/>
                  </a:cubicBezTo>
                  <a:cubicBezTo>
                    <a:pt x="2370559" y="1209920"/>
                    <a:pt x="2370022" y="1196563"/>
                    <a:pt x="2371901" y="1183610"/>
                  </a:cubicBezTo>
                  <a:cubicBezTo>
                    <a:pt x="2374116" y="1168509"/>
                    <a:pt x="2381432" y="1154951"/>
                    <a:pt x="2398815" y="1154951"/>
                  </a:cubicBezTo>
                  <a:cubicBezTo>
                    <a:pt x="2416399" y="1154951"/>
                    <a:pt x="2424453" y="1168307"/>
                    <a:pt x="2425057" y="1183811"/>
                  </a:cubicBezTo>
                  <a:cubicBezTo>
                    <a:pt x="2426333" y="1217302"/>
                    <a:pt x="2425796" y="1250928"/>
                    <a:pt x="2425796" y="1284486"/>
                  </a:cubicBezTo>
                  <a:cubicBezTo>
                    <a:pt x="2425863" y="1332273"/>
                    <a:pt x="2425796" y="1380127"/>
                    <a:pt x="2425796" y="1429256"/>
                  </a:cubicBezTo>
                  <a:cubicBezTo>
                    <a:pt x="2460763" y="1429457"/>
                    <a:pt x="2490227" y="1418987"/>
                    <a:pt x="2519759" y="1410866"/>
                  </a:cubicBezTo>
                  <a:cubicBezTo>
                    <a:pt x="2696074" y="1362475"/>
                    <a:pt x="2854468" y="1280325"/>
                    <a:pt x="2991453" y="1158173"/>
                  </a:cubicBezTo>
                  <a:cubicBezTo>
                    <a:pt x="3021924" y="1130991"/>
                    <a:pt x="3053200" y="1104681"/>
                    <a:pt x="3084275" y="1078237"/>
                  </a:cubicBezTo>
                  <a:cubicBezTo>
                    <a:pt x="3094275" y="1069713"/>
                    <a:pt x="3104544" y="1061324"/>
                    <a:pt x="3117766" y="1057766"/>
                  </a:cubicBezTo>
                  <a:cubicBezTo>
                    <a:pt x="3129579" y="1054612"/>
                    <a:pt x="3139445" y="1057565"/>
                    <a:pt x="3146290" y="1067364"/>
                  </a:cubicBezTo>
                  <a:cubicBezTo>
                    <a:pt x="3152331" y="1075955"/>
                    <a:pt x="3151928" y="1085955"/>
                    <a:pt x="3146290" y="1094546"/>
                  </a:cubicBezTo>
                  <a:cubicBezTo>
                    <a:pt x="3141794" y="1101459"/>
                    <a:pt x="3135955" y="1107970"/>
                    <a:pt x="3129579" y="1113272"/>
                  </a:cubicBezTo>
                  <a:cubicBezTo>
                    <a:pt x="3071590" y="1161864"/>
                    <a:pt x="3016890" y="1214416"/>
                    <a:pt x="2956083" y="1259586"/>
                  </a:cubicBezTo>
                  <a:cubicBezTo>
                    <a:pt x="2732988" y="1425363"/>
                    <a:pt x="2482844" y="1509594"/>
                    <a:pt x="2204244" y="1507715"/>
                  </a:cubicBezTo>
                  <a:cubicBezTo>
                    <a:pt x="2185250" y="1507581"/>
                    <a:pt x="2162699" y="1499796"/>
                    <a:pt x="2148000" y="1510736"/>
                  </a:cubicBezTo>
                  <a:cubicBezTo>
                    <a:pt x="2132564" y="1522279"/>
                    <a:pt x="2139745" y="1546509"/>
                    <a:pt x="2136993" y="1564966"/>
                  </a:cubicBezTo>
                  <a:cubicBezTo>
                    <a:pt x="2126657" y="1632887"/>
                    <a:pt x="2106724" y="1697856"/>
                    <a:pt x="2078132" y="1766449"/>
                  </a:cubicBezTo>
                  <a:cubicBezTo>
                    <a:pt x="2107060" y="1768731"/>
                    <a:pt x="2132564" y="1771617"/>
                    <a:pt x="2158135" y="1772691"/>
                  </a:cubicBezTo>
                  <a:cubicBezTo>
                    <a:pt x="2428078" y="1783765"/>
                    <a:pt x="2677482" y="1709400"/>
                    <a:pt x="2915746" y="1589463"/>
                  </a:cubicBezTo>
                  <a:cubicBezTo>
                    <a:pt x="3037830" y="1527984"/>
                    <a:pt x="3147767" y="1449324"/>
                    <a:pt x="3246294" y="1354623"/>
                  </a:cubicBezTo>
                  <a:cubicBezTo>
                    <a:pt x="3251462" y="1349656"/>
                    <a:pt x="3256496" y="1344421"/>
                    <a:pt x="3262066" y="1339857"/>
                  </a:cubicBezTo>
                  <a:cubicBezTo>
                    <a:pt x="3273678" y="1330393"/>
                    <a:pt x="3286430" y="1328313"/>
                    <a:pt x="3297504" y="1339723"/>
                  </a:cubicBezTo>
                  <a:cubicBezTo>
                    <a:pt x="3308645" y="1351200"/>
                    <a:pt x="3305759" y="1364086"/>
                    <a:pt x="3296564" y="1375429"/>
                  </a:cubicBezTo>
                  <a:cubicBezTo>
                    <a:pt x="3290591" y="1382879"/>
                    <a:pt x="3283410" y="1389456"/>
                    <a:pt x="3276698" y="1396302"/>
                  </a:cubicBezTo>
                  <a:cubicBezTo>
                    <a:pt x="3160788" y="1514226"/>
                    <a:pt x="3025145" y="1603356"/>
                    <a:pt x="2875610" y="1672687"/>
                  </a:cubicBezTo>
                  <a:cubicBezTo>
                    <a:pt x="2748827" y="1731481"/>
                    <a:pt x="2617145" y="1775040"/>
                    <a:pt x="2480294" y="1803296"/>
                  </a:cubicBezTo>
                  <a:cubicBezTo>
                    <a:pt x="2477945" y="1803766"/>
                    <a:pt x="2475126" y="1803632"/>
                    <a:pt x="2473314" y="1804907"/>
                  </a:cubicBezTo>
                  <a:cubicBezTo>
                    <a:pt x="2465327" y="1810343"/>
                    <a:pt x="2447004" y="1803363"/>
                    <a:pt x="2449353" y="1819270"/>
                  </a:cubicBezTo>
                  <a:cubicBezTo>
                    <a:pt x="2451233" y="1831888"/>
                    <a:pt x="2466938" y="1829404"/>
                    <a:pt x="2477073" y="1829673"/>
                  </a:cubicBezTo>
                  <a:cubicBezTo>
                    <a:pt x="2537142" y="1831015"/>
                    <a:pt x="2597144" y="1831351"/>
                    <a:pt x="2657213" y="1832425"/>
                  </a:cubicBezTo>
                  <a:cubicBezTo>
                    <a:pt x="2668891" y="1832626"/>
                    <a:pt x="2681174" y="1828800"/>
                    <a:pt x="2692382" y="1835982"/>
                  </a:cubicBezTo>
                  <a:cubicBezTo>
                    <a:pt x="2686006" y="1907729"/>
                    <a:pt x="2679093" y="1979275"/>
                    <a:pt x="2673388" y="2050956"/>
                  </a:cubicBezTo>
                  <a:cubicBezTo>
                    <a:pt x="2667213" y="2128744"/>
                    <a:pt x="2662381" y="2206666"/>
                    <a:pt x="2656408" y="2284521"/>
                  </a:cubicBezTo>
                  <a:cubicBezTo>
                    <a:pt x="2654059" y="2315260"/>
                    <a:pt x="2653320" y="2315059"/>
                    <a:pt x="2624259" y="2320294"/>
                  </a:cubicBezTo>
                  <a:cubicBezTo>
                    <a:pt x="2507342" y="2341436"/>
                    <a:pt x="2390492" y="2362712"/>
                    <a:pt x="2273575" y="2383719"/>
                  </a:cubicBezTo>
                  <a:cubicBezTo>
                    <a:pt x="2264448" y="2385397"/>
                    <a:pt x="2254984" y="2389424"/>
                    <a:pt x="2244044" y="2383115"/>
                  </a:cubicBezTo>
                  <a:cubicBezTo>
                    <a:pt x="2266260" y="2290427"/>
                    <a:pt x="2290019" y="2197874"/>
                    <a:pt x="2317134" y="2106193"/>
                  </a:cubicBezTo>
                  <a:cubicBezTo>
                    <a:pt x="2337537" y="2037197"/>
                    <a:pt x="2360290" y="1968939"/>
                    <a:pt x="2381902" y="1900346"/>
                  </a:cubicBezTo>
                  <a:cubicBezTo>
                    <a:pt x="2386599" y="1885514"/>
                    <a:pt x="2391902" y="1870748"/>
                    <a:pt x="2395392" y="1855580"/>
                  </a:cubicBezTo>
                  <a:cubicBezTo>
                    <a:pt x="2402036" y="1826518"/>
                    <a:pt x="2395929" y="1819605"/>
                    <a:pt x="2365793" y="1823230"/>
                  </a:cubicBezTo>
                  <a:cubicBezTo>
                    <a:pt x="2249413" y="1837324"/>
                    <a:pt x="2133302" y="1832089"/>
                    <a:pt x="2018466" y="1817927"/>
                  </a:cubicBezTo>
                  <a:cubicBezTo>
                    <a:pt x="2011083" y="1822424"/>
                    <a:pt x="2011687" y="1828532"/>
                    <a:pt x="2012090" y="1834371"/>
                  </a:cubicBezTo>
                  <a:cubicBezTo>
                    <a:pt x="2019674" y="1953033"/>
                    <a:pt x="2027124" y="2071695"/>
                    <a:pt x="2035178" y="2190290"/>
                  </a:cubicBezTo>
                  <a:cubicBezTo>
                    <a:pt x="2038265" y="2235727"/>
                    <a:pt x="2026922" y="2250023"/>
                    <a:pt x="1980209" y="2255795"/>
                  </a:cubicBezTo>
                  <a:cubicBezTo>
                    <a:pt x="1944436" y="2260225"/>
                    <a:pt x="1908730" y="2264789"/>
                    <a:pt x="1873024" y="2269151"/>
                  </a:cubicBezTo>
                  <a:cubicBezTo>
                    <a:pt x="1610868" y="2301300"/>
                    <a:pt x="1348711" y="2333248"/>
                    <a:pt x="1086554" y="2365531"/>
                  </a:cubicBezTo>
                  <a:cubicBezTo>
                    <a:pt x="943596" y="2383115"/>
                    <a:pt x="800638" y="2400968"/>
                    <a:pt x="657814" y="2419694"/>
                  </a:cubicBezTo>
                  <a:cubicBezTo>
                    <a:pt x="637545" y="2422378"/>
                    <a:pt x="619960" y="2417277"/>
                    <a:pt x="601906" y="2410901"/>
                  </a:cubicBezTo>
                  <a:cubicBezTo>
                    <a:pt x="452639" y="2358282"/>
                    <a:pt x="303372" y="2305663"/>
                    <a:pt x="154105" y="2253111"/>
                  </a:cubicBezTo>
                  <a:cubicBezTo>
                    <a:pt x="141688" y="2248748"/>
                    <a:pt x="129406" y="2243245"/>
                    <a:pt x="116587" y="2240627"/>
                  </a:cubicBezTo>
                  <a:cubicBezTo>
                    <a:pt x="93901" y="2235929"/>
                    <a:pt x="84774" y="2222036"/>
                    <a:pt x="83498" y="2200088"/>
                  </a:cubicBezTo>
                  <a:cubicBezTo>
                    <a:pt x="80814" y="2154516"/>
                    <a:pt x="77256" y="2109011"/>
                    <a:pt x="74438" y="2063506"/>
                  </a:cubicBezTo>
                  <a:cubicBezTo>
                    <a:pt x="65981" y="1926857"/>
                    <a:pt x="57994" y="1790208"/>
                    <a:pt x="49336" y="1653559"/>
                  </a:cubicBezTo>
                  <a:cubicBezTo>
                    <a:pt x="40812" y="1519326"/>
                    <a:pt x="31685" y="1385161"/>
                    <a:pt x="22959" y="1250928"/>
                  </a:cubicBezTo>
                  <a:cubicBezTo>
                    <a:pt x="15375" y="1133474"/>
                    <a:pt x="7858" y="1016020"/>
                    <a:pt x="475" y="898566"/>
                  </a:cubicBezTo>
                  <a:cubicBezTo>
                    <a:pt x="-2746" y="847558"/>
                    <a:pt x="9670" y="828832"/>
                    <a:pt x="60410" y="824134"/>
                  </a:cubicBezTo>
                  <a:cubicBezTo>
                    <a:pt x="200415" y="811181"/>
                    <a:pt x="338340" y="784200"/>
                    <a:pt x="477204" y="763729"/>
                  </a:cubicBezTo>
                  <a:cubicBezTo>
                    <a:pt x="656472" y="737218"/>
                    <a:pt x="835404" y="708358"/>
                    <a:pt x="1014471" y="680572"/>
                  </a:cubicBezTo>
                  <a:cubicBezTo>
                    <a:pt x="1077292" y="670773"/>
                    <a:pt x="1140247" y="661310"/>
                    <a:pt x="1203001" y="651175"/>
                  </a:cubicBezTo>
                  <a:cubicBezTo>
                    <a:pt x="1222733" y="648021"/>
                    <a:pt x="1241458" y="653793"/>
                    <a:pt x="1259915" y="657551"/>
                  </a:cubicBezTo>
                  <a:cubicBezTo>
                    <a:pt x="1465560" y="700036"/>
                    <a:pt x="1672950" y="733057"/>
                    <a:pt x="1879870" y="768562"/>
                  </a:cubicBezTo>
                  <a:cubicBezTo>
                    <a:pt x="1922288" y="775810"/>
                    <a:pt x="1947389" y="798429"/>
                    <a:pt x="1950342" y="848363"/>
                  </a:cubicBezTo>
                  <a:cubicBezTo>
                    <a:pt x="1953631" y="903533"/>
                    <a:pt x="1957323" y="958636"/>
                    <a:pt x="1960477" y="1013805"/>
                  </a:cubicBezTo>
                  <a:cubicBezTo>
                    <a:pt x="1962356" y="1046357"/>
                    <a:pt x="1962021" y="1047363"/>
                    <a:pt x="1996049" y="1046759"/>
                  </a:cubicBezTo>
                  <a:cubicBezTo>
                    <a:pt x="2102898" y="1045014"/>
                    <a:pt x="2205922" y="1025215"/>
                    <a:pt x="2302838" y="978569"/>
                  </a:cubicBezTo>
                  <a:cubicBezTo>
                    <a:pt x="2361297" y="950447"/>
                    <a:pt x="2415930" y="915815"/>
                    <a:pt x="2471569" y="879371"/>
                  </a:cubicBezTo>
                  <a:cubicBezTo>
                    <a:pt x="2470025" y="867089"/>
                    <a:pt x="2462642" y="857424"/>
                    <a:pt x="2457273" y="847289"/>
                  </a:cubicBezTo>
                  <a:cubicBezTo>
                    <a:pt x="2381364" y="703862"/>
                    <a:pt x="2379284" y="555534"/>
                    <a:pt x="2428144" y="403985"/>
                  </a:cubicBezTo>
                  <a:cubicBezTo>
                    <a:pt x="2432507" y="390361"/>
                    <a:pt x="2437675" y="376535"/>
                    <a:pt x="2445058" y="364386"/>
                  </a:cubicBezTo>
                  <a:cubicBezTo>
                    <a:pt x="2492375" y="286397"/>
                    <a:pt x="2538014" y="207334"/>
                    <a:pt x="2594258" y="135184"/>
                  </a:cubicBezTo>
                  <a:cubicBezTo>
                    <a:pt x="2607547" y="118136"/>
                    <a:pt x="2622178" y="102230"/>
                    <a:pt x="2636608" y="86055"/>
                  </a:cubicBezTo>
                  <a:cubicBezTo>
                    <a:pt x="2673992" y="43973"/>
                    <a:pt x="2720370" y="19878"/>
                    <a:pt x="2776546" y="12226"/>
                  </a:cubicBezTo>
                  <a:cubicBezTo>
                    <a:pt x="2849300" y="2293"/>
                    <a:pt x="2921786" y="-6835"/>
                    <a:pt x="2995010" y="7193"/>
                  </a:cubicBezTo>
                  <a:cubicBezTo>
                    <a:pt x="3109310" y="29140"/>
                    <a:pt x="3194816" y="90618"/>
                    <a:pt x="3238442" y="198944"/>
                  </a:cubicBezTo>
                  <a:cubicBezTo>
                    <a:pt x="3276094" y="292438"/>
                    <a:pt x="3316162" y="384723"/>
                    <a:pt x="3356634" y="476941"/>
                  </a:cubicBezTo>
                  <a:cubicBezTo>
                    <a:pt x="3378849" y="527614"/>
                    <a:pt x="3396501" y="579964"/>
                    <a:pt x="3395024" y="636611"/>
                  </a:cubicBezTo>
                  <a:cubicBezTo>
                    <a:pt x="3393212" y="706009"/>
                    <a:pt x="3374084" y="768897"/>
                    <a:pt x="3326901" y="821718"/>
                  </a:cubicBezTo>
                  <a:cubicBezTo>
                    <a:pt x="3314149" y="835947"/>
                    <a:pt x="3302538" y="851249"/>
                    <a:pt x="3289316" y="867357"/>
                  </a:cubicBezTo>
                  <a:close/>
                  <a:moveTo>
                    <a:pt x="1921952" y="1333884"/>
                  </a:moveTo>
                  <a:cubicBezTo>
                    <a:pt x="1922892" y="1325695"/>
                    <a:pt x="1923563" y="1323279"/>
                    <a:pt x="1923429" y="1320930"/>
                  </a:cubicBezTo>
                  <a:cubicBezTo>
                    <a:pt x="1913898" y="1168777"/>
                    <a:pt x="1904368" y="1016624"/>
                    <a:pt x="1894636" y="864471"/>
                  </a:cubicBezTo>
                  <a:cubicBezTo>
                    <a:pt x="1893025" y="839638"/>
                    <a:pt x="1892555" y="838967"/>
                    <a:pt x="1866178" y="842121"/>
                  </a:cubicBezTo>
                  <a:cubicBezTo>
                    <a:pt x="1663554" y="866015"/>
                    <a:pt x="1460996" y="890177"/>
                    <a:pt x="1258372" y="914271"/>
                  </a:cubicBezTo>
                  <a:cubicBezTo>
                    <a:pt x="1033129" y="941051"/>
                    <a:pt x="807886" y="967696"/>
                    <a:pt x="582643" y="994476"/>
                  </a:cubicBezTo>
                  <a:cubicBezTo>
                    <a:pt x="553314" y="997966"/>
                    <a:pt x="552844" y="998167"/>
                    <a:pt x="554522" y="1027161"/>
                  </a:cubicBezTo>
                  <a:cubicBezTo>
                    <a:pt x="559287" y="1107433"/>
                    <a:pt x="564455" y="1187704"/>
                    <a:pt x="569489" y="1268042"/>
                  </a:cubicBezTo>
                  <a:cubicBezTo>
                    <a:pt x="580093" y="1436974"/>
                    <a:pt x="590765" y="1605907"/>
                    <a:pt x="601436" y="1774839"/>
                  </a:cubicBezTo>
                  <a:cubicBezTo>
                    <a:pt x="610161" y="1913837"/>
                    <a:pt x="618819" y="2052835"/>
                    <a:pt x="627611" y="2191833"/>
                  </a:cubicBezTo>
                  <a:cubicBezTo>
                    <a:pt x="630766" y="2242170"/>
                    <a:pt x="634659" y="2292441"/>
                    <a:pt x="637343" y="2342778"/>
                  </a:cubicBezTo>
                  <a:cubicBezTo>
                    <a:pt x="638283" y="2360564"/>
                    <a:pt x="644860" y="2364121"/>
                    <a:pt x="662177" y="2361437"/>
                  </a:cubicBezTo>
                  <a:cubicBezTo>
                    <a:pt x="711977" y="2353852"/>
                    <a:pt x="762180" y="2348550"/>
                    <a:pt x="812182" y="2342375"/>
                  </a:cubicBezTo>
                  <a:cubicBezTo>
                    <a:pt x="957489" y="2324388"/>
                    <a:pt x="1102796" y="2306334"/>
                    <a:pt x="1248103" y="2288414"/>
                  </a:cubicBezTo>
                  <a:cubicBezTo>
                    <a:pt x="1394618" y="2270292"/>
                    <a:pt x="1541134" y="2252305"/>
                    <a:pt x="1687649" y="2234184"/>
                  </a:cubicBezTo>
                  <a:cubicBezTo>
                    <a:pt x="1774564" y="2223445"/>
                    <a:pt x="1861547" y="2212841"/>
                    <a:pt x="1948463" y="2201632"/>
                  </a:cubicBezTo>
                  <a:cubicBezTo>
                    <a:pt x="1978196" y="2197807"/>
                    <a:pt x="1978196" y="2197001"/>
                    <a:pt x="1976451" y="2166128"/>
                  </a:cubicBezTo>
                  <a:cubicBezTo>
                    <a:pt x="1973296" y="2109817"/>
                    <a:pt x="1970209" y="2053439"/>
                    <a:pt x="1966652" y="1997128"/>
                  </a:cubicBezTo>
                  <a:cubicBezTo>
                    <a:pt x="1963162" y="1942026"/>
                    <a:pt x="1959202" y="1886923"/>
                    <a:pt x="1955108" y="1831888"/>
                  </a:cubicBezTo>
                  <a:cubicBezTo>
                    <a:pt x="1954370" y="1821820"/>
                    <a:pt x="1957323" y="1809672"/>
                    <a:pt x="1941617" y="1806719"/>
                  </a:cubicBezTo>
                  <a:cubicBezTo>
                    <a:pt x="1899267" y="1798598"/>
                    <a:pt x="1857319" y="1785577"/>
                    <a:pt x="1814700" y="1782490"/>
                  </a:cubicBezTo>
                  <a:cubicBezTo>
                    <a:pt x="1756242" y="1778262"/>
                    <a:pt x="1697179" y="1777054"/>
                    <a:pt x="1638520" y="1785711"/>
                  </a:cubicBezTo>
                  <a:cubicBezTo>
                    <a:pt x="1617177" y="1788866"/>
                    <a:pt x="1595565" y="1790342"/>
                    <a:pt x="1574021" y="1792020"/>
                  </a:cubicBezTo>
                  <a:cubicBezTo>
                    <a:pt x="1553617" y="1793564"/>
                    <a:pt x="1533214" y="1793229"/>
                    <a:pt x="1513146" y="1788530"/>
                  </a:cubicBezTo>
                  <a:cubicBezTo>
                    <a:pt x="1492206" y="1783631"/>
                    <a:pt x="1473614" y="1775308"/>
                    <a:pt x="1469856" y="1751415"/>
                  </a:cubicBezTo>
                  <a:cubicBezTo>
                    <a:pt x="1466097" y="1727522"/>
                    <a:pt x="1481266" y="1713427"/>
                    <a:pt x="1499521" y="1702420"/>
                  </a:cubicBezTo>
                  <a:cubicBezTo>
                    <a:pt x="1509723" y="1696245"/>
                    <a:pt x="1520864" y="1691547"/>
                    <a:pt x="1531670" y="1686379"/>
                  </a:cubicBezTo>
                  <a:cubicBezTo>
                    <a:pt x="1536972" y="1683829"/>
                    <a:pt x="1543147" y="1682553"/>
                    <a:pt x="1544959" y="1674835"/>
                  </a:cubicBezTo>
                  <a:cubicBezTo>
                    <a:pt x="1532476" y="1671681"/>
                    <a:pt x="1519925" y="1669063"/>
                    <a:pt x="1507642" y="1665238"/>
                  </a:cubicBezTo>
                  <a:cubicBezTo>
                    <a:pt x="1495092" y="1661345"/>
                    <a:pt x="1482474" y="1657183"/>
                    <a:pt x="1470594" y="1651680"/>
                  </a:cubicBezTo>
                  <a:cubicBezTo>
                    <a:pt x="1450124" y="1642217"/>
                    <a:pt x="1432674" y="1628860"/>
                    <a:pt x="1433277" y="1603625"/>
                  </a:cubicBezTo>
                  <a:cubicBezTo>
                    <a:pt x="1433882" y="1578053"/>
                    <a:pt x="1452674" y="1566442"/>
                    <a:pt x="1473547" y="1558187"/>
                  </a:cubicBezTo>
                  <a:cubicBezTo>
                    <a:pt x="1483480" y="1554227"/>
                    <a:pt x="1494152" y="1551945"/>
                    <a:pt x="1504622" y="1549394"/>
                  </a:cubicBezTo>
                  <a:cubicBezTo>
                    <a:pt x="1516166" y="1546576"/>
                    <a:pt x="1527777" y="1544361"/>
                    <a:pt x="1543013" y="1541072"/>
                  </a:cubicBezTo>
                  <a:cubicBezTo>
                    <a:pt x="1523817" y="1529528"/>
                    <a:pt x="1506971" y="1520803"/>
                    <a:pt x="1491669" y="1509863"/>
                  </a:cubicBezTo>
                  <a:cubicBezTo>
                    <a:pt x="1475427" y="1498319"/>
                    <a:pt x="1463480" y="1482949"/>
                    <a:pt x="1467910" y="1461204"/>
                  </a:cubicBezTo>
                  <a:cubicBezTo>
                    <a:pt x="1472339" y="1439458"/>
                    <a:pt x="1488783" y="1430531"/>
                    <a:pt x="1508582" y="1425430"/>
                  </a:cubicBezTo>
                  <a:cubicBezTo>
                    <a:pt x="1527442" y="1420598"/>
                    <a:pt x="1546570" y="1420330"/>
                    <a:pt x="1565832" y="1420732"/>
                  </a:cubicBezTo>
                  <a:cubicBezTo>
                    <a:pt x="1579591" y="1421068"/>
                    <a:pt x="1593283" y="1420732"/>
                    <a:pt x="1612008" y="1420732"/>
                  </a:cubicBezTo>
                  <a:cubicBezTo>
                    <a:pt x="1601404" y="1409390"/>
                    <a:pt x="1593417" y="1401134"/>
                    <a:pt x="1585699" y="1392678"/>
                  </a:cubicBezTo>
                  <a:cubicBezTo>
                    <a:pt x="1571873" y="1377643"/>
                    <a:pt x="1558248" y="1362542"/>
                    <a:pt x="1548583" y="1344219"/>
                  </a:cubicBezTo>
                  <a:cubicBezTo>
                    <a:pt x="1539657" y="1327239"/>
                    <a:pt x="1536167" y="1310057"/>
                    <a:pt x="1548315" y="1293412"/>
                  </a:cubicBezTo>
                  <a:cubicBezTo>
                    <a:pt x="1560262" y="1277036"/>
                    <a:pt x="1577712" y="1273412"/>
                    <a:pt x="1596572" y="1276298"/>
                  </a:cubicBezTo>
                  <a:cubicBezTo>
                    <a:pt x="1614492" y="1278982"/>
                    <a:pt x="1631539" y="1285157"/>
                    <a:pt x="1647580" y="1293345"/>
                  </a:cubicBezTo>
                  <a:cubicBezTo>
                    <a:pt x="1673219" y="1306366"/>
                    <a:pt x="1698253" y="1320595"/>
                    <a:pt x="1723758" y="1333951"/>
                  </a:cubicBezTo>
                  <a:cubicBezTo>
                    <a:pt x="1730335" y="1337374"/>
                    <a:pt x="1736174" y="1345361"/>
                    <a:pt x="1745772" y="1339723"/>
                  </a:cubicBezTo>
                  <a:cubicBezTo>
                    <a:pt x="1745772" y="1335897"/>
                    <a:pt x="1745772" y="1332340"/>
                    <a:pt x="1745772" y="1328850"/>
                  </a:cubicBezTo>
                  <a:cubicBezTo>
                    <a:pt x="1744698" y="1268781"/>
                    <a:pt x="1780337" y="1244887"/>
                    <a:pt x="1834097" y="1269922"/>
                  </a:cubicBezTo>
                  <a:cubicBezTo>
                    <a:pt x="1840607" y="1272942"/>
                    <a:pt x="1846782" y="1276633"/>
                    <a:pt x="1853023" y="1280257"/>
                  </a:cubicBezTo>
                  <a:cubicBezTo>
                    <a:pt x="1876850" y="1294016"/>
                    <a:pt x="1897656" y="1312004"/>
                    <a:pt x="1922221" y="1333682"/>
                  </a:cubicBezTo>
                  <a:close/>
                  <a:moveTo>
                    <a:pt x="2969237" y="305928"/>
                  </a:moveTo>
                  <a:cubicBezTo>
                    <a:pt x="2942727" y="329486"/>
                    <a:pt x="2919437" y="350225"/>
                    <a:pt x="2891852" y="365192"/>
                  </a:cubicBezTo>
                  <a:cubicBezTo>
                    <a:pt x="2838897" y="393985"/>
                    <a:pt x="2755807" y="394119"/>
                    <a:pt x="2712517" y="328211"/>
                  </a:cubicBezTo>
                  <a:cubicBezTo>
                    <a:pt x="2694329" y="300559"/>
                    <a:pt x="2663791" y="302170"/>
                    <a:pt x="2647884" y="330761"/>
                  </a:cubicBezTo>
                  <a:cubicBezTo>
                    <a:pt x="2575197" y="461571"/>
                    <a:pt x="2561371" y="598153"/>
                    <a:pt x="2611641" y="739702"/>
                  </a:cubicBezTo>
                  <a:cubicBezTo>
                    <a:pt x="2625802" y="779703"/>
                    <a:pt x="2649159" y="814671"/>
                    <a:pt x="2682314" y="842188"/>
                  </a:cubicBezTo>
                  <a:cubicBezTo>
                    <a:pt x="2740975" y="890915"/>
                    <a:pt x="2819366" y="886754"/>
                    <a:pt x="2878496" y="844269"/>
                  </a:cubicBezTo>
                  <a:cubicBezTo>
                    <a:pt x="2911517" y="820510"/>
                    <a:pt x="2942324" y="793529"/>
                    <a:pt x="2973466" y="767286"/>
                  </a:cubicBezTo>
                  <a:cubicBezTo>
                    <a:pt x="3021991" y="726480"/>
                    <a:pt x="3063872" y="679901"/>
                    <a:pt x="3077429" y="615939"/>
                  </a:cubicBezTo>
                  <a:cubicBezTo>
                    <a:pt x="3103537" y="492914"/>
                    <a:pt x="3059442" y="393314"/>
                    <a:pt x="2969237" y="305861"/>
                  </a:cubicBezTo>
                  <a:close/>
                  <a:moveTo>
                    <a:pt x="182629" y="867223"/>
                  </a:moveTo>
                  <a:cubicBezTo>
                    <a:pt x="190482" y="876082"/>
                    <a:pt x="199945" y="877290"/>
                    <a:pt x="209140" y="879707"/>
                  </a:cubicBezTo>
                  <a:cubicBezTo>
                    <a:pt x="286727" y="900379"/>
                    <a:pt x="365589" y="915413"/>
                    <a:pt x="444384" y="930648"/>
                  </a:cubicBezTo>
                  <a:cubicBezTo>
                    <a:pt x="481902" y="937897"/>
                    <a:pt x="518681" y="944541"/>
                    <a:pt x="558012" y="939574"/>
                  </a:cubicBezTo>
                  <a:cubicBezTo>
                    <a:pt x="732917" y="917560"/>
                    <a:pt x="908158" y="898231"/>
                    <a:pt x="1083198" y="877559"/>
                  </a:cubicBezTo>
                  <a:cubicBezTo>
                    <a:pt x="1280856" y="854202"/>
                    <a:pt x="1478514" y="830510"/>
                    <a:pt x="1676172" y="806751"/>
                  </a:cubicBezTo>
                  <a:cubicBezTo>
                    <a:pt x="1684897" y="805677"/>
                    <a:pt x="1695971" y="809167"/>
                    <a:pt x="1701273" y="796214"/>
                  </a:cubicBezTo>
                  <a:cubicBezTo>
                    <a:pt x="1696508" y="795140"/>
                    <a:pt x="1692213" y="793999"/>
                    <a:pt x="1687850" y="793261"/>
                  </a:cubicBezTo>
                  <a:cubicBezTo>
                    <a:pt x="1543751" y="768360"/>
                    <a:pt x="1399518" y="744400"/>
                    <a:pt x="1255620" y="718157"/>
                  </a:cubicBezTo>
                  <a:cubicBezTo>
                    <a:pt x="1219579" y="711580"/>
                    <a:pt x="1185148" y="711513"/>
                    <a:pt x="1149173" y="717285"/>
                  </a:cubicBezTo>
                  <a:cubicBezTo>
                    <a:pt x="971583" y="745675"/>
                    <a:pt x="793859" y="772656"/>
                    <a:pt x="616135" y="800174"/>
                  </a:cubicBezTo>
                  <a:cubicBezTo>
                    <a:pt x="472035" y="822456"/>
                    <a:pt x="327869" y="844806"/>
                    <a:pt x="182629" y="867290"/>
                  </a:cubicBezTo>
                  <a:close/>
                  <a:moveTo>
                    <a:pt x="1633486" y="1353683"/>
                  </a:moveTo>
                  <a:cubicBezTo>
                    <a:pt x="1633150" y="1357844"/>
                    <a:pt x="1631875" y="1361066"/>
                    <a:pt x="1632882" y="1362140"/>
                  </a:cubicBezTo>
                  <a:cubicBezTo>
                    <a:pt x="1665836" y="1397107"/>
                    <a:pt x="1699528" y="1431135"/>
                    <a:pt x="1746107" y="1448250"/>
                  </a:cubicBezTo>
                  <a:cubicBezTo>
                    <a:pt x="1750604" y="1449928"/>
                    <a:pt x="1755168" y="1451404"/>
                    <a:pt x="1759463" y="1453485"/>
                  </a:cubicBezTo>
                  <a:cubicBezTo>
                    <a:pt x="1771209" y="1459324"/>
                    <a:pt x="1778592" y="1468318"/>
                    <a:pt x="1776444" y="1482077"/>
                  </a:cubicBezTo>
                  <a:cubicBezTo>
                    <a:pt x="1774229" y="1496171"/>
                    <a:pt x="1763558" y="1501943"/>
                    <a:pt x="1750872" y="1503420"/>
                  </a:cubicBezTo>
                  <a:cubicBezTo>
                    <a:pt x="1743959" y="1504225"/>
                    <a:pt x="1736577" y="1502547"/>
                    <a:pt x="1729597" y="1501339"/>
                  </a:cubicBezTo>
                  <a:cubicBezTo>
                    <a:pt x="1703623" y="1496842"/>
                    <a:pt x="1677783" y="1490668"/>
                    <a:pt x="1651607" y="1487647"/>
                  </a:cubicBezTo>
                  <a:cubicBezTo>
                    <a:pt x="1620868" y="1484157"/>
                    <a:pt x="1590196" y="1476774"/>
                    <a:pt x="1558718" y="1481338"/>
                  </a:cubicBezTo>
                  <a:cubicBezTo>
                    <a:pt x="1581336" y="1496977"/>
                    <a:pt x="1606505" y="1504561"/>
                    <a:pt x="1631472" y="1512145"/>
                  </a:cubicBezTo>
                  <a:cubicBezTo>
                    <a:pt x="1662346" y="1521541"/>
                    <a:pt x="1692951" y="1532347"/>
                    <a:pt x="1725368" y="1536307"/>
                  </a:cubicBezTo>
                  <a:cubicBezTo>
                    <a:pt x="1741208" y="1538253"/>
                    <a:pt x="1752080" y="1547985"/>
                    <a:pt x="1752416" y="1564898"/>
                  </a:cubicBezTo>
                  <a:cubicBezTo>
                    <a:pt x="1752819" y="1582886"/>
                    <a:pt x="1740067" y="1589933"/>
                    <a:pt x="1724697" y="1592215"/>
                  </a:cubicBezTo>
                  <a:cubicBezTo>
                    <a:pt x="1714093" y="1593759"/>
                    <a:pt x="1703153" y="1593624"/>
                    <a:pt x="1692347" y="1593423"/>
                  </a:cubicBezTo>
                  <a:cubicBezTo>
                    <a:pt x="1643016" y="1592349"/>
                    <a:pt x="1593887" y="1595571"/>
                    <a:pt x="1544892" y="1600537"/>
                  </a:cubicBezTo>
                  <a:cubicBezTo>
                    <a:pt x="1537308" y="1601276"/>
                    <a:pt x="1527911" y="1598390"/>
                    <a:pt x="1521670" y="1610135"/>
                  </a:cubicBezTo>
                  <a:cubicBezTo>
                    <a:pt x="1537442" y="1616444"/>
                    <a:pt x="1553282" y="1619598"/>
                    <a:pt x="1569323" y="1621947"/>
                  </a:cubicBezTo>
                  <a:cubicBezTo>
                    <a:pt x="1628720" y="1630807"/>
                    <a:pt x="1688185" y="1638324"/>
                    <a:pt x="1748456" y="1638055"/>
                  </a:cubicBezTo>
                  <a:cubicBezTo>
                    <a:pt x="1771142" y="1637921"/>
                    <a:pt x="1786578" y="1650740"/>
                    <a:pt x="1787451" y="1667318"/>
                  </a:cubicBezTo>
                  <a:cubicBezTo>
                    <a:pt x="1788256" y="1683023"/>
                    <a:pt x="1777048" y="1693158"/>
                    <a:pt x="1752953" y="1696312"/>
                  </a:cubicBezTo>
                  <a:cubicBezTo>
                    <a:pt x="1733959" y="1698796"/>
                    <a:pt x="1714629" y="1698997"/>
                    <a:pt x="1695569" y="1701279"/>
                  </a:cubicBezTo>
                  <a:cubicBezTo>
                    <a:pt x="1660534" y="1705507"/>
                    <a:pt x="1625834" y="1711414"/>
                    <a:pt x="1589323" y="1727052"/>
                  </a:cubicBezTo>
                  <a:cubicBezTo>
                    <a:pt x="1603954" y="1734770"/>
                    <a:pt x="1614425" y="1731079"/>
                    <a:pt x="1624425" y="1730340"/>
                  </a:cubicBezTo>
                  <a:cubicBezTo>
                    <a:pt x="1709663" y="1724032"/>
                    <a:pt x="1794699" y="1724032"/>
                    <a:pt x="1879333" y="1736851"/>
                  </a:cubicBezTo>
                  <a:cubicBezTo>
                    <a:pt x="1918462" y="1742757"/>
                    <a:pt x="1957390" y="1750207"/>
                    <a:pt x="1996250" y="1757724"/>
                  </a:cubicBezTo>
                  <a:cubicBezTo>
                    <a:pt x="2015244" y="1761415"/>
                    <a:pt x="2026385" y="1757455"/>
                    <a:pt x="2034439" y="1737119"/>
                  </a:cubicBezTo>
                  <a:cubicBezTo>
                    <a:pt x="2060682" y="1670741"/>
                    <a:pt x="2077730" y="1602685"/>
                    <a:pt x="2084039" y="1531609"/>
                  </a:cubicBezTo>
                  <a:cubicBezTo>
                    <a:pt x="2085717" y="1512346"/>
                    <a:pt x="2081354" y="1502547"/>
                    <a:pt x="2061084" y="1500601"/>
                  </a:cubicBezTo>
                  <a:cubicBezTo>
                    <a:pt x="2011620" y="1495903"/>
                    <a:pt x="1974236" y="1469257"/>
                    <a:pt x="1941013" y="1434290"/>
                  </a:cubicBezTo>
                  <a:cubicBezTo>
                    <a:pt x="1916247" y="1408181"/>
                    <a:pt x="1890273" y="1383147"/>
                    <a:pt x="1863897" y="1358582"/>
                  </a:cubicBezTo>
                  <a:cubicBezTo>
                    <a:pt x="1846983" y="1342877"/>
                    <a:pt x="1828459" y="1328783"/>
                    <a:pt x="1802955" y="1319588"/>
                  </a:cubicBezTo>
                  <a:cubicBezTo>
                    <a:pt x="1805438" y="1342676"/>
                    <a:pt x="1814029" y="1358247"/>
                    <a:pt x="1824231" y="1372878"/>
                  </a:cubicBezTo>
                  <a:cubicBezTo>
                    <a:pt x="1831815" y="1383617"/>
                    <a:pt x="1841144" y="1393147"/>
                    <a:pt x="1849198" y="1403551"/>
                  </a:cubicBezTo>
                  <a:cubicBezTo>
                    <a:pt x="1858863" y="1416034"/>
                    <a:pt x="1862755" y="1429525"/>
                    <a:pt x="1851279" y="1442814"/>
                  </a:cubicBezTo>
                  <a:cubicBezTo>
                    <a:pt x="1840540" y="1455230"/>
                    <a:pt x="1826983" y="1457177"/>
                    <a:pt x="1812284" y="1449726"/>
                  </a:cubicBezTo>
                  <a:cubicBezTo>
                    <a:pt x="1801612" y="1444290"/>
                    <a:pt x="1790740" y="1439189"/>
                    <a:pt x="1780404" y="1433149"/>
                  </a:cubicBezTo>
                  <a:cubicBezTo>
                    <a:pt x="1741946" y="1410933"/>
                    <a:pt x="1703891" y="1388181"/>
                    <a:pt x="1665232" y="1366301"/>
                  </a:cubicBezTo>
                  <a:cubicBezTo>
                    <a:pt x="1655567" y="1360864"/>
                    <a:pt x="1646305" y="1352139"/>
                    <a:pt x="1633486" y="1353616"/>
                  </a:cubicBezTo>
                  <a:close/>
                  <a:moveTo>
                    <a:pt x="2372975" y="1318715"/>
                  </a:moveTo>
                  <a:cubicBezTo>
                    <a:pt x="2362639" y="1319386"/>
                    <a:pt x="2360021" y="1318984"/>
                    <a:pt x="2357941" y="1319789"/>
                  </a:cubicBezTo>
                  <a:cubicBezTo>
                    <a:pt x="2243239" y="1364422"/>
                    <a:pt x="2124510" y="1383214"/>
                    <a:pt x="2001552" y="1375160"/>
                  </a:cubicBezTo>
                  <a:cubicBezTo>
                    <a:pt x="1983901" y="1374019"/>
                    <a:pt x="1977592" y="1384489"/>
                    <a:pt x="1988129" y="1399121"/>
                  </a:cubicBezTo>
                  <a:cubicBezTo>
                    <a:pt x="2004841" y="1422209"/>
                    <a:pt x="2027795" y="1436505"/>
                    <a:pt x="2056387" y="1442209"/>
                  </a:cubicBezTo>
                  <a:cubicBezTo>
                    <a:pt x="2156793" y="1462277"/>
                    <a:pt x="2257132" y="1455029"/>
                    <a:pt x="2357605" y="1442948"/>
                  </a:cubicBezTo>
                  <a:cubicBezTo>
                    <a:pt x="2370559" y="1441404"/>
                    <a:pt x="2373042" y="1434827"/>
                    <a:pt x="2372975" y="1423954"/>
                  </a:cubicBezTo>
                  <a:cubicBezTo>
                    <a:pt x="2372773" y="1389389"/>
                    <a:pt x="2372908" y="1354824"/>
                    <a:pt x="2372908" y="1318782"/>
                  </a:cubicBezTo>
                  <a:close/>
                  <a:moveTo>
                    <a:pt x="2749028" y="1014678"/>
                  </a:moveTo>
                  <a:cubicBezTo>
                    <a:pt x="2764398" y="987160"/>
                    <a:pt x="2778358" y="962126"/>
                    <a:pt x="2795741" y="931118"/>
                  </a:cubicBezTo>
                  <a:cubicBezTo>
                    <a:pt x="2767687" y="938769"/>
                    <a:pt x="2747283" y="927762"/>
                    <a:pt x="2724329" y="931252"/>
                  </a:cubicBezTo>
                  <a:cubicBezTo>
                    <a:pt x="2731578" y="959105"/>
                    <a:pt x="2737350" y="986220"/>
                    <a:pt x="2749095" y="1014611"/>
                  </a:cubicBezTo>
                  <a:close/>
                  <a:moveTo>
                    <a:pt x="1583484" y="1733495"/>
                  </a:moveTo>
                  <a:cubicBezTo>
                    <a:pt x="1580799" y="1733092"/>
                    <a:pt x="1579658" y="1732958"/>
                    <a:pt x="1578450" y="1732757"/>
                  </a:cubicBezTo>
                  <a:cubicBezTo>
                    <a:pt x="1578719" y="1733159"/>
                    <a:pt x="1578987" y="1733831"/>
                    <a:pt x="1579256" y="1733831"/>
                  </a:cubicBezTo>
                  <a:cubicBezTo>
                    <a:pt x="1580128" y="1733831"/>
                    <a:pt x="1581068" y="1733696"/>
                    <a:pt x="1583484" y="1733428"/>
                  </a:cubicBezTo>
                  <a:close/>
                  <a:moveTo>
                    <a:pt x="1628989" y="1351468"/>
                  </a:moveTo>
                  <a:cubicBezTo>
                    <a:pt x="1628318" y="1350663"/>
                    <a:pt x="1627445" y="1349186"/>
                    <a:pt x="1626908" y="1349253"/>
                  </a:cubicBezTo>
                  <a:cubicBezTo>
                    <a:pt x="1625365" y="1349589"/>
                    <a:pt x="1623955" y="1350528"/>
                    <a:pt x="1622479" y="1351200"/>
                  </a:cubicBezTo>
                  <a:cubicBezTo>
                    <a:pt x="1623150" y="1352005"/>
                    <a:pt x="1624022" y="1353482"/>
                    <a:pt x="1624559" y="1353415"/>
                  </a:cubicBezTo>
                  <a:cubicBezTo>
                    <a:pt x="1626103" y="1353079"/>
                    <a:pt x="1627512" y="1352139"/>
                    <a:pt x="1628989" y="135146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9FD7762F-EAD3-5036-18C6-8829D30696E8}"/>
                </a:ext>
              </a:extLst>
            </p:cNvPr>
            <p:cNvSpPr/>
            <p:nvPr/>
          </p:nvSpPr>
          <p:spPr>
            <a:xfrm>
              <a:off x="5036567" y="4408562"/>
              <a:ext cx="2028162" cy="1768788"/>
            </a:xfrm>
            <a:custGeom>
              <a:avLst/>
              <a:gdLst>
                <a:gd name="csX0" fmla="*/ 0 w 2028162"/>
                <a:gd name="csY0" fmla="*/ 989097 h 1768788"/>
                <a:gd name="csX1" fmla="*/ 0 w 2028162"/>
                <a:gd name="csY1" fmla="*/ 264777 h 1768788"/>
                <a:gd name="csX2" fmla="*/ 41881 w 2028162"/>
                <a:gd name="csY2" fmla="*/ 205110 h 1768788"/>
                <a:gd name="csX3" fmla="*/ 654989 w 2028162"/>
                <a:gd name="csY3" fmla="*/ 7116 h 1768788"/>
                <a:gd name="csX4" fmla="*/ 708146 w 2028162"/>
                <a:gd name="csY4" fmla="*/ 2 h 1768788"/>
                <a:gd name="csX5" fmla="*/ 1973022 w 2028162"/>
                <a:gd name="csY5" fmla="*/ 4902 h 1768788"/>
                <a:gd name="csX6" fmla="*/ 2028125 w 2028162"/>
                <a:gd name="csY6" fmla="*/ 62756 h 1768788"/>
                <a:gd name="csX7" fmla="*/ 2013158 w 2028162"/>
                <a:gd name="csY7" fmla="*/ 1208635 h 1768788"/>
                <a:gd name="csX8" fmla="*/ 2010742 w 2028162"/>
                <a:gd name="csY8" fmla="*/ 1489719 h 1768788"/>
                <a:gd name="csX9" fmla="*/ 1978929 w 2028162"/>
                <a:gd name="csY9" fmla="*/ 1538177 h 1768788"/>
                <a:gd name="csX10" fmla="*/ 1474951 w 2028162"/>
                <a:gd name="csY10" fmla="*/ 1759393 h 1768788"/>
                <a:gd name="csX11" fmla="*/ 1429782 w 2028162"/>
                <a:gd name="csY11" fmla="*/ 1768789 h 1768788"/>
                <a:gd name="csX12" fmla="*/ 60405 w 2028162"/>
                <a:gd name="csY12" fmla="*/ 1768453 h 1768788"/>
                <a:gd name="csX13" fmla="*/ 38793 w 2028162"/>
                <a:gd name="csY13" fmla="*/ 1768051 h 1768788"/>
                <a:gd name="csX14" fmla="*/ 8054 w 2028162"/>
                <a:gd name="csY14" fmla="*/ 1738587 h 1768788"/>
                <a:gd name="csX15" fmla="*/ 7182 w 2028162"/>
                <a:gd name="csY15" fmla="*/ 1709794 h 1768788"/>
                <a:gd name="csX16" fmla="*/ 7182 w 2028162"/>
                <a:gd name="csY16" fmla="*/ 989097 h 1768788"/>
                <a:gd name="csX17" fmla="*/ 67 w 2028162"/>
                <a:gd name="csY17" fmla="*/ 989097 h 1768788"/>
                <a:gd name="csX18" fmla="*/ 1419714 w 2028162"/>
                <a:gd name="csY18" fmla="*/ 1005339 h 1768788"/>
                <a:gd name="csX19" fmla="*/ 1417030 w 2028162"/>
                <a:gd name="csY19" fmla="*/ 1005339 h 1768788"/>
                <a:gd name="csX20" fmla="*/ 1416963 w 2028162"/>
                <a:gd name="csY20" fmla="*/ 461361 h 1768788"/>
                <a:gd name="csX21" fmla="*/ 1415285 w 2028162"/>
                <a:gd name="csY21" fmla="*/ 310080 h 1768788"/>
                <a:gd name="csX22" fmla="*/ 1386827 w 2028162"/>
                <a:gd name="csY22" fmla="*/ 283234 h 1768788"/>
                <a:gd name="csX23" fmla="*/ 1318368 w 2028162"/>
                <a:gd name="csY23" fmla="*/ 282831 h 1768788"/>
                <a:gd name="csX24" fmla="*/ 97118 w 2028162"/>
                <a:gd name="csY24" fmla="*/ 276320 h 1768788"/>
                <a:gd name="csX25" fmla="*/ 63425 w 2028162"/>
                <a:gd name="csY25" fmla="*/ 308805 h 1768788"/>
                <a:gd name="csX26" fmla="*/ 64767 w 2028162"/>
                <a:gd name="csY26" fmla="*/ 640226 h 1768788"/>
                <a:gd name="csX27" fmla="*/ 68929 w 2028162"/>
                <a:gd name="csY27" fmla="*/ 1670530 h 1768788"/>
                <a:gd name="csX28" fmla="*/ 103695 w 2028162"/>
                <a:gd name="csY28" fmla="*/ 1706438 h 1768788"/>
                <a:gd name="csX29" fmla="*/ 107319 w 2028162"/>
                <a:gd name="csY29" fmla="*/ 1706438 h 1768788"/>
                <a:gd name="csX30" fmla="*/ 1382532 w 2028162"/>
                <a:gd name="csY30" fmla="*/ 1718720 h 1768788"/>
                <a:gd name="csX31" fmla="*/ 1404143 w 2028162"/>
                <a:gd name="csY31" fmla="*/ 1718854 h 1768788"/>
                <a:gd name="csX32" fmla="*/ 1419647 w 2028162"/>
                <a:gd name="csY32" fmla="*/ 1704156 h 1768788"/>
                <a:gd name="csX33" fmla="*/ 1419647 w 2028162"/>
                <a:gd name="csY33" fmla="*/ 1678920 h 1768788"/>
                <a:gd name="csX34" fmla="*/ 1419647 w 2028162"/>
                <a:gd name="csY34" fmla="*/ 1005272 h 1768788"/>
                <a:gd name="csX35" fmla="*/ 196517 w 2028162"/>
                <a:gd name="csY35" fmla="*/ 215446 h 1768788"/>
                <a:gd name="csX36" fmla="*/ 1388774 w 2028162"/>
                <a:gd name="csY36" fmla="*/ 223500 h 1768788"/>
                <a:gd name="csX37" fmla="*/ 1472736 w 2028162"/>
                <a:gd name="csY37" fmla="*/ 207794 h 1768788"/>
                <a:gd name="csX38" fmla="*/ 1784089 w 2028162"/>
                <a:gd name="csY38" fmla="*/ 84837 h 1768788"/>
                <a:gd name="csX39" fmla="*/ 1817379 w 2028162"/>
                <a:gd name="csY39" fmla="*/ 66045 h 1768788"/>
                <a:gd name="csX40" fmla="*/ 1783553 w 2028162"/>
                <a:gd name="csY40" fmla="*/ 64300 h 1768788"/>
                <a:gd name="csX41" fmla="*/ 706065 w 2028162"/>
                <a:gd name="csY41" fmla="*/ 60138 h 1768788"/>
                <a:gd name="csX42" fmla="*/ 660292 w 2028162"/>
                <a:gd name="csY42" fmla="*/ 67051 h 1768788"/>
                <a:gd name="csX43" fmla="*/ 230210 w 2028162"/>
                <a:gd name="csY43" fmla="*/ 199338 h 1768788"/>
                <a:gd name="csX44" fmla="*/ 196517 w 2028162"/>
                <a:gd name="csY44" fmla="*/ 215513 h 176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28162" h="1768788">
                  <a:moveTo>
                    <a:pt x="0" y="989097"/>
                  </a:moveTo>
                  <a:cubicBezTo>
                    <a:pt x="0" y="747679"/>
                    <a:pt x="0" y="506194"/>
                    <a:pt x="0" y="264777"/>
                  </a:cubicBezTo>
                  <a:cubicBezTo>
                    <a:pt x="0" y="223030"/>
                    <a:pt x="3557" y="217459"/>
                    <a:pt x="41881" y="205110"/>
                  </a:cubicBezTo>
                  <a:cubicBezTo>
                    <a:pt x="246250" y="139134"/>
                    <a:pt x="450754" y="73428"/>
                    <a:pt x="654989" y="7116"/>
                  </a:cubicBezTo>
                  <a:cubicBezTo>
                    <a:pt x="672574" y="1411"/>
                    <a:pt x="690091" y="-65"/>
                    <a:pt x="708146" y="2"/>
                  </a:cubicBezTo>
                  <a:cubicBezTo>
                    <a:pt x="1129771" y="1680"/>
                    <a:pt x="1551397" y="3224"/>
                    <a:pt x="1973022" y="4902"/>
                  </a:cubicBezTo>
                  <a:cubicBezTo>
                    <a:pt x="2020742" y="5103"/>
                    <a:pt x="2028796" y="13224"/>
                    <a:pt x="2028125" y="62756"/>
                  </a:cubicBezTo>
                  <a:cubicBezTo>
                    <a:pt x="2023225" y="444716"/>
                    <a:pt x="2018058" y="826675"/>
                    <a:pt x="2013158" y="1208635"/>
                  </a:cubicBezTo>
                  <a:cubicBezTo>
                    <a:pt x="2011950" y="1302330"/>
                    <a:pt x="2010607" y="1396024"/>
                    <a:pt x="2010742" y="1489719"/>
                  </a:cubicBezTo>
                  <a:cubicBezTo>
                    <a:pt x="2010742" y="1514552"/>
                    <a:pt x="2003024" y="1527841"/>
                    <a:pt x="1978929" y="1538177"/>
                  </a:cubicBezTo>
                  <a:cubicBezTo>
                    <a:pt x="1810467" y="1610797"/>
                    <a:pt x="1642742" y="1685162"/>
                    <a:pt x="1474951" y="1759393"/>
                  </a:cubicBezTo>
                  <a:cubicBezTo>
                    <a:pt x="1460253" y="1765903"/>
                    <a:pt x="1445688" y="1768789"/>
                    <a:pt x="1429782" y="1768789"/>
                  </a:cubicBezTo>
                  <a:cubicBezTo>
                    <a:pt x="973323" y="1768521"/>
                    <a:pt x="516864" y="1768521"/>
                    <a:pt x="60405" y="1768453"/>
                  </a:cubicBezTo>
                  <a:cubicBezTo>
                    <a:pt x="53223" y="1768453"/>
                    <a:pt x="45975" y="1768521"/>
                    <a:pt x="38793" y="1768051"/>
                  </a:cubicBezTo>
                  <a:cubicBezTo>
                    <a:pt x="20471" y="1766843"/>
                    <a:pt x="10403" y="1756171"/>
                    <a:pt x="8054" y="1738587"/>
                  </a:cubicBezTo>
                  <a:cubicBezTo>
                    <a:pt x="6779" y="1729123"/>
                    <a:pt x="7182" y="1719391"/>
                    <a:pt x="7182" y="1709794"/>
                  </a:cubicBezTo>
                  <a:cubicBezTo>
                    <a:pt x="7182" y="1469584"/>
                    <a:pt x="7182" y="1229307"/>
                    <a:pt x="7182" y="989097"/>
                  </a:cubicBezTo>
                  <a:cubicBezTo>
                    <a:pt x="4832" y="989097"/>
                    <a:pt x="2483" y="989097"/>
                    <a:pt x="67" y="989097"/>
                  </a:cubicBezTo>
                  <a:close/>
                  <a:moveTo>
                    <a:pt x="1419714" y="1005339"/>
                  </a:moveTo>
                  <a:lnTo>
                    <a:pt x="1417030" y="1005339"/>
                  </a:lnTo>
                  <a:cubicBezTo>
                    <a:pt x="1417030" y="823991"/>
                    <a:pt x="1417164" y="642709"/>
                    <a:pt x="1416963" y="461361"/>
                  </a:cubicBezTo>
                  <a:cubicBezTo>
                    <a:pt x="1416963" y="410956"/>
                    <a:pt x="1416023" y="360484"/>
                    <a:pt x="1415285" y="310080"/>
                  </a:cubicBezTo>
                  <a:cubicBezTo>
                    <a:pt x="1414882" y="283703"/>
                    <a:pt x="1414681" y="283636"/>
                    <a:pt x="1386827" y="283234"/>
                  </a:cubicBezTo>
                  <a:cubicBezTo>
                    <a:pt x="1364008" y="282965"/>
                    <a:pt x="1341188" y="282965"/>
                    <a:pt x="1318368" y="282831"/>
                  </a:cubicBezTo>
                  <a:cubicBezTo>
                    <a:pt x="911307" y="280616"/>
                    <a:pt x="504179" y="278468"/>
                    <a:pt x="97118" y="276320"/>
                  </a:cubicBezTo>
                  <a:cubicBezTo>
                    <a:pt x="64499" y="276119"/>
                    <a:pt x="63224" y="271152"/>
                    <a:pt x="63425" y="308805"/>
                  </a:cubicBezTo>
                  <a:cubicBezTo>
                    <a:pt x="64029" y="419278"/>
                    <a:pt x="64365" y="529752"/>
                    <a:pt x="64767" y="640226"/>
                  </a:cubicBezTo>
                  <a:cubicBezTo>
                    <a:pt x="66177" y="983661"/>
                    <a:pt x="67519" y="1327096"/>
                    <a:pt x="68929" y="1670530"/>
                  </a:cubicBezTo>
                  <a:cubicBezTo>
                    <a:pt x="69063" y="1707243"/>
                    <a:pt x="66177" y="1706236"/>
                    <a:pt x="103695" y="1706438"/>
                  </a:cubicBezTo>
                  <a:cubicBezTo>
                    <a:pt x="104903" y="1706438"/>
                    <a:pt x="106111" y="1706438"/>
                    <a:pt x="107319" y="1706438"/>
                  </a:cubicBezTo>
                  <a:cubicBezTo>
                    <a:pt x="532368" y="1710532"/>
                    <a:pt x="957483" y="1714626"/>
                    <a:pt x="1382532" y="1718720"/>
                  </a:cubicBezTo>
                  <a:cubicBezTo>
                    <a:pt x="1389713" y="1718787"/>
                    <a:pt x="1396962" y="1718720"/>
                    <a:pt x="1404143" y="1718854"/>
                  </a:cubicBezTo>
                  <a:cubicBezTo>
                    <a:pt x="1414211" y="1719056"/>
                    <a:pt x="1420050" y="1715230"/>
                    <a:pt x="1419647" y="1704156"/>
                  </a:cubicBezTo>
                  <a:cubicBezTo>
                    <a:pt x="1419312" y="1695766"/>
                    <a:pt x="1419647" y="1687377"/>
                    <a:pt x="1419647" y="1678920"/>
                  </a:cubicBezTo>
                  <a:cubicBezTo>
                    <a:pt x="1419647" y="1454349"/>
                    <a:pt x="1419647" y="1229777"/>
                    <a:pt x="1419647" y="1005272"/>
                  </a:cubicBezTo>
                  <a:close/>
                  <a:moveTo>
                    <a:pt x="196517" y="215446"/>
                  </a:moveTo>
                  <a:cubicBezTo>
                    <a:pt x="595994" y="217996"/>
                    <a:pt x="992384" y="220346"/>
                    <a:pt x="1388774" y="223500"/>
                  </a:cubicBezTo>
                  <a:cubicBezTo>
                    <a:pt x="1418305" y="223701"/>
                    <a:pt x="1445621" y="218668"/>
                    <a:pt x="1472736" y="207794"/>
                  </a:cubicBezTo>
                  <a:cubicBezTo>
                    <a:pt x="1576432" y="166518"/>
                    <a:pt x="1680328" y="125979"/>
                    <a:pt x="1784089" y="84837"/>
                  </a:cubicBezTo>
                  <a:cubicBezTo>
                    <a:pt x="1794560" y="80676"/>
                    <a:pt x="1806574" y="78797"/>
                    <a:pt x="1817379" y="66045"/>
                  </a:cubicBezTo>
                  <a:cubicBezTo>
                    <a:pt x="1803822" y="65306"/>
                    <a:pt x="1793687" y="64300"/>
                    <a:pt x="1783553" y="64300"/>
                  </a:cubicBezTo>
                  <a:cubicBezTo>
                    <a:pt x="1424413" y="62957"/>
                    <a:pt x="1065272" y="61749"/>
                    <a:pt x="706065" y="60138"/>
                  </a:cubicBezTo>
                  <a:cubicBezTo>
                    <a:pt x="690159" y="60071"/>
                    <a:pt x="675259" y="62420"/>
                    <a:pt x="660292" y="67051"/>
                  </a:cubicBezTo>
                  <a:cubicBezTo>
                    <a:pt x="516931" y="111147"/>
                    <a:pt x="373503" y="154907"/>
                    <a:pt x="230210" y="199338"/>
                  </a:cubicBezTo>
                  <a:cubicBezTo>
                    <a:pt x="219404" y="202694"/>
                    <a:pt x="206316" y="202157"/>
                    <a:pt x="196517" y="21551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51EC207-27B4-9C4C-313D-9F670B3E6F05}"/>
                </a:ext>
              </a:extLst>
            </p:cNvPr>
            <p:cNvSpPr/>
            <p:nvPr/>
          </p:nvSpPr>
          <p:spPr>
            <a:xfrm>
              <a:off x="7220042" y="5170174"/>
              <a:ext cx="1836877" cy="1054822"/>
            </a:xfrm>
            <a:custGeom>
              <a:avLst/>
              <a:gdLst>
                <a:gd name="csX0" fmla="*/ 1304366 w 1836877"/>
                <a:gd name="csY0" fmla="*/ 351852 h 1054822"/>
                <a:gd name="csX1" fmla="*/ 1242954 w 1836877"/>
                <a:gd name="csY1" fmla="*/ 371652 h 1054822"/>
                <a:gd name="csX2" fmla="*/ 1237853 w 1836877"/>
                <a:gd name="csY2" fmla="*/ 348027 h 1054822"/>
                <a:gd name="csX3" fmla="*/ 1234564 w 1836877"/>
                <a:gd name="csY3" fmla="*/ 38217 h 1054822"/>
                <a:gd name="csX4" fmla="*/ 1234162 w 1836877"/>
                <a:gd name="csY4" fmla="*/ 20230 h 1054822"/>
                <a:gd name="csX5" fmla="*/ 1251813 w 1836877"/>
                <a:gd name="csY5" fmla="*/ 431 h 1054822"/>
                <a:gd name="csX6" fmla="*/ 1277049 w 1836877"/>
                <a:gd name="csY6" fmla="*/ 296 h 1054822"/>
                <a:gd name="csX7" fmla="*/ 1752636 w 1836877"/>
                <a:gd name="csY7" fmla="*/ 1907 h 1054822"/>
                <a:gd name="csX8" fmla="*/ 1780892 w 1836877"/>
                <a:gd name="csY8" fmla="*/ 31908 h 1054822"/>
                <a:gd name="csX9" fmla="*/ 1825793 w 1836877"/>
                <a:gd name="csY9" fmla="*/ 316348 h 1054822"/>
                <a:gd name="csX10" fmla="*/ 1836867 w 1836877"/>
                <a:gd name="csY10" fmla="*/ 430647 h 1054822"/>
                <a:gd name="csX11" fmla="*/ 1771026 w 1836877"/>
                <a:gd name="csY11" fmla="*/ 481790 h 1054822"/>
                <a:gd name="csX12" fmla="*/ 1631021 w 1836877"/>
                <a:gd name="csY12" fmla="*/ 425882 h 1054822"/>
                <a:gd name="csX13" fmla="*/ 1451284 w 1836877"/>
                <a:gd name="csY13" fmla="*/ 353195 h 1054822"/>
                <a:gd name="csX14" fmla="*/ 1383966 w 1836877"/>
                <a:gd name="csY14" fmla="*/ 342456 h 1054822"/>
                <a:gd name="csX15" fmla="*/ 1361750 w 1836877"/>
                <a:gd name="csY15" fmla="*/ 363934 h 1054822"/>
                <a:gd name="csX16" fmla="*/ 1365039 w 1836877"/>
                <a:gd name="csY16" fmla="*/ 511590 h 1054822"/>
                <a:gd name="csX17" fmla="*/ 1378059 w 1836877"/>
                <a:gd name="csY17" fmla="*/ 990600 h 1054822"/>
                <a:gd name="csX18" fmla="*/ 1318124 w 1836877"/>
                <a:gd name="csY18" fmla="*/ 1053286 h 1054822"/>
                <a:gd name="csX19" fmla="*/ 727231 w 1836877"/>
                <a:gd name="csY19" fmla="*/ 1052347 h 1054822"/>
                <a:gd name="csX20" fmla="*/ 389770 w 1836877"/>
                <a:gd name="csY20" fmla="*/ 1046642 h 1054822"/>
                <a:gd name="csX21" fmla="*/ 51167 w 1836877"/>
                <a:gd name="csY21" fmla="*/ 1043890 h 1054822"/>
                <a:gd name="csX22" fmla="*/ 8750 w 1836877"/>
                <a:gd name="csY22" fmla="*/ 966706 h 1054822"/>
                <a:gd name="csX23" fmla="*/ 59423 w 1836877"/>
                <a:gd name="csY23" fmla="*/ 911604 h 1054822"/>
                <a:gd name="csX24" fmla="*/ 118485 w 1836877"/>
                <a:gd name="csY24" fmla="*/ 870528 h 1054822"/>
                <a:gd name="csX25" fmla="*/ 432792 w 1836877"/>
                <a:gd name="csY25" fmla="*/ 730993 h 1054822"/>
                <a:gd name="csX26" fmla="*/ 453329 w 1836877"/>
                <a:gd name="csY26" fmla="*/ 699314 h 1054822"/>
                <a:gd name="csX27" fmla="*/ 464605 w 1836877"/>
                <a:gd name="csY27" fmla="*/ 407760 h 1054822"/>
                <a:gd name="csX28" fmla="*/ 471920 w 1836877"/>
                <a:gd name="csY28" fmla="*/ 303595 h 1054822"/>
                <a:gd name="csX29" fmla="*/ 449168 w 1836877"/>
                <a:gd name="csY29" fmla="*/ 276682 h 1054822"/>
                <a:gd name="csX30" fmla="*/ 342721 w 1836877"/>
                <a:gd name="csY30" fmla="*/ 289703 h 1054822"/>
                <a:gd name="csX31" fmla="*/ 216408 w 1836877"/>
                <a:gd name="csY31" fmla="*/ 331315 h 1054822"/>
                <a:gd name="csX32" fmla="*/ 81437 w 1836877"/>
                <a:gd name="csY32" fmla="*/ 349436 h 1054822"/>
                <a:gd name="csX33" fmla="*/ 23314 w 1836877"/>
                <a:gd name="csY33" fmla="*/ 315610 h 1054822"/>
                <a:gd name="csX34" fmla="*/ 23045 w 1836877"/>
                <a:gd name="csY34" fmla="*/ 274132 h 1054822"/>
                <a:gd name="csX35" fmla="*/ 88283 w 1836877"/>
                <a:gd name="csY35" fmla="*/ 80165 h 1054822"/>
                <a:gd name="csX36" fmla="*/ 110766 w 1836877"/>
                <a:gd name="csY36" fmla="*/ 61976 h 1054822"/>
                <a:gd name="csX37" fmla="*/ 634812 w 1836877"/>
                <a:gd name="csY37" fmla="*/ 19156 h 1054822"/>
                <a:gd name="csX38" fmla="*/ 679847 w 1836877"/>
                <a:gd name="csY38" fmla="*/ 21706 h 1054822"/>
                <a:gd name="csX39" fmla="*/ 625483 w 1836877"/>
                <a:gd name="csY39" fmla="*/ 326281 h 1054822"/>
                <a:gd name="csX40" fmla="*/ 527895 w 1836877"/>
                <a:gd name="csY40" fmla="*/ 292723 h 1054822"/>
                <a:gd name="csX41" fmla="*/ 519238 w 1836877"/>
                <a:gd name="csY41" fmla="*/ 444406 h 1054822"/>
                <a:gd name="csX42" fmla="*/ 510848 w 1836877"/>
                <a:gd name="csY42" fmla="*/ 714483 h 1054822"/>
                <a:gd name="csX43" fmla="*/ 538097 w 1836877"/>
                <a:gd name="csY43" fmla="*/ 751732 h 1054822"/>
                <a:gd name="csX44" fmla="*/ 683203 w 1836877"/>
                <a:gd name="csY44" fmla="*/ 749450 h 1054822"/>
                <a:gd name="csX45" fmla="*/ 708237 w 1836877"/>
                <a:gd name="csY45" fmla="*/ 719248 h 1054822"/>
                <a:gd name="csX46" fmla="*/ 743809 w 1836877"/>
                <a:gd name="csY46" fmla="*/ 437090 h 1054822"/>
                <a:gd name="csX47" fmla="*/ 718573 w 1836877"/>
                <a:gd name="csY47" fmla="*/ 381719 h 1054822"/>
                <a:gd name="csX48" fmla="*/ 686424 w 1836877"/>
                <a:gd name="csY48" fmla="*/ 310374 h 1054822"/>
                <a:gd name="csX49" fmla="*/ 734547 w 1836877"/>
                <a:gd name="csY49" fmla="*/ 41170 h 1054822"/>
                <a:gd name="csX50" fmla="*/ 765957 w 1836877"/>
                <a:gd name="csY50" fmla="*/ 12914 h 1054822"/>
                <a:gd name="csX51" fmla="*/ 1050397 w 1836877"/>
                <a:gd name="csY51" fmla="*/ 4122 h 1054822"/>
                <a:gd name="csX52" fmla="*/ 1158455 w 1836877"/>
                <a:gd name="csY52" fmla="*/ 1571 h 1054822"/>
                <a:gd name="csX53" fmla="*/ 1177784 w 1836877"/>
                <a:gd name="csY53" fmla="*/ 19827 h 1054822"/>
                <a:gd name="csX54" fmla="*/ 1179663 w 1836877"/>
                <a:gd name="csY54" fmla="*/ 390847 h 1054822"/>
                <a:gd name="csX55" fmla="*/ 1163153 w 1836877"/>
                <a:gd name="csY55" fmla="*/ 415479 h 1054822"/>
                <a:gd name="csX56" fmla="*/ 1100533 w 1836877"/>
                <a:gd name="csY56" fmla="*/ 442728 h 1054822"/>
                <a:gd name="csX57" fmla="*/ 1079928 w 1836877"/>
                <a:gd name="csY57" fmla="*/ 474407 h 1054822"/>
                <a:gd name="csX58" fmla="*/ 1086975 w 1836877"/>
                <a:gd name="csY58" fmla="*/ 654413 h 1054822"/>
                <a:gd name="csX59" fmla="*/ 1085230 w 1836877"/>
                <a:gd name="csY59" fmla="*/ 711932 h 1054822"/>
                <a:gd name="csX60" fmla="*/ 1101875 w 1836877"/>
                <a:gd name="csY60" fmla="*/ 739517 h 1054822"/>
                <a:gd name="csX61" fmla="*/ 1288593 w 1836877"/>
                <a:gd name="csY61" fmla="*/ 752269 h 1054822"/>
                <a:gd name="csX62" fmla="*/ 1313628 w 1836877"/>
                <a:gd name="csY62" fmla="*/ 722671 h 1054822"/>
                <a:gd name="csX63" fmla="*/ 1304567 w 1836877"/>
                <a:gd name="csY63" fmla="*/ 351852 h 1054822"/>
                <a:gd name="csX64" fmla="*/ 1314903 w 1836877"/>
                <a:gd name="csY64" fmla="*/ 806030 h 1054822"/>
                <a:gd name="csX65" fmla="*/ 1048048 w 1836877"/>
                <a:gd name="csY65" fmla="*/ 773075 h 1054822"/>
                <a:gd name="csX66" fmla="*/ 1024692 w 1836877"/>
                <a:gd name="csY66" fmla="*/ 772203 h 1054822"/>
                <a:gd name="csX67" fmla="*/ 745084 w 1836877"/>
                <a:gd name="csY67" fmla="*/ 904221 h 1054822"/>
                <a:gd name="csX68" fmla="*/ 676827 w 1836877"/>
                <a:gd name="csY68" fmla="*/ 962276 h 1054822"/>
                <a:gd name="csX69" fmla="*/ 686827 w 1836877"/>
                <a:gd name="csY69" fmla="*/ 990667 h 1054822"/>
                <a:gd name="csX70" fmla="*/ 744144 w 1836877"/>
                <a:gd name="csY70" fmla="*/ 995634 h 1054822"/>
                <a:gd name="csX71" fmla="*/ 1180200 w 1836877"/>
                <a:gd name="csY71" fmla="*/ 995231 h 1054822"/>
                <a:gd name="csX72" fmla="*/ 1299130 w 1836877"/>
                <a:gd name="csY72" fmla="*/ 995365 h 1054822"/>
                <a:gd name="csX73" fmla="*/ 1320138 w 1836877"/>
                <a:gd name="csY73" fmla="*/ 974827 h 1054822"/>
                <a:gd name="csX74" fmla="*/ 1314970 w 1836877"/>
                <a:gd name="csY74" fmla="*/ 806097 h 1054822"/>
                <a:gd name="csX75" fmla="*/ 65329 w 1836877"/>
                <a:gd name="csY75" fmla="*/ 985499 h 1054822"/>
                <a:gd name="csX76" fmla="*/ 609039 w 1836877"/>
                <a:gd name="csY76" fmla="*/ 991204 h 1054822"/>
                <a:gd name="csX77" fmla="*/ 657296 w 1836877"/>
                <a:gd name="csY77" fmla="*/ 901603 h 1054822"/>
                <a:gd name="csX78" fmla="*/ 694948 w 1836877"/>
                <a:gd name="csY78" fmla="*/ 802607 h 1054822"/>
                <a:gd name="csX79" fmla="*/ 493867 w 1836877"/>
                <a:gd name="csY79" fmla="*/ 793881 h 1054822"/>
                <a:gd name="csX80" fmla="*/ 397153 w 1836877"/>
                <a:gd name="csY80" fmla="*/ 794351 h 1054822"/>
                <a:gd name="csX81" fmla="*/ 113787 w 1836877"/>
                <a:gd name="csY81" fmla="*/ 941336 h 1054822"/>
                <a:gd name="csX82" fmla="*/ 65396 w 1836877"/>
                <a:gd name="csY82" fmla="*/ 985499 h 1054822"/>
                <a:gd name="csX83" fmla="*/ 751460 w 1836877"/>
                <a:gd name="csY83" fmla="*/ 834017 h 1054822"/>
                <a:gd name="csX84" fmla="*/ 1019054 w 1836877"/>
                <a:gd name="csY84" fmla="*/ 719114 h 1054822"/>
                <a:gd name="csX85" fmla="*/ 1033752 w 1836877"/>
                <a:gd name="csY85" fmla="*/ 698307 h 1054822"/>
                <a:gd name="csX86" fmla="*/ 1023550 w 1836877"/>
                <a:gd name="csY86" fmla="*/ 479105 h 1054822"/>
                <a:gd name="csX87" fmla="*/ 1007510 w 1836877"/>
                <a:gd name="csY87" fmla="*/ 466152 h 1054822"/>
                <a:gd name="csX88" fmla="*/ 818510 w 1836877"/>
                <a:gd name="csY88" fmla="*/ 436218 h 1054822"/>
                <a:gd name="csX89" fmla="*/ 797032 w 1836877"/>
                <a:gd name="csY89" fmla="*/ 433734 h 1054822"/>
                <a:gd name="csX90" fmla="*/ 751460 w 1836877"/>
                <a:gd name="csY90" fmla="*/ 834017 h 1054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1836877" h="1054822">
                  <a:moveTo>
                    <a:pt x="1304366" y="351852"/>
                  </a:moveTo>
                  <a:cubicBezTo>
                    <a:pt x="1280271" y="351114"/>
                    <a:pt x="1263626" y="368363"/>
                    <a:pt x="1242954" y="371652"/>
                  </a:cubicBezTo>
                  <a:cubicBezTo>
                    <a:pt x="1233692" y="364873"/>
                    <a:pt x="1237786" y="355745"/>
                    <a:pt x="1237853" y="348027"/>
                  </a:cubicBezTo>
                  <a:cubicBezTo>
                    <a:pt x="1239128" y="244735"/>
                    <a:pt x="1240001" y="141442"/>
                    <a:pt x="1234564" y="38217"/>
                  </a:cubicBezTo>
                  <a:cubicBezTo>
                    <a:pt x="1234229" y="32244"/>
                    <a:pt x="1234699" y="26204"/>
                    <a:pt x="1234162" y="20230"/>
                  </a:cubicBezTo>
                  <a:cubicBezTo>
                    <a:pt x="1232887" y="7075"/>
                    <a:pt x="1237182" y="-442"/>
                    <a:pt x="1251813" y="431"/>
                  </a:cubicBezTo>
                  <a:cubicBezTo>
                    <a:pt x="1260203" y="900"/>
                    <a:pt x="1268593" y="431"/>
                    <a:pt x="1277049" y="296"/>
                  </a:cubicBezTo>
                  <a:cubicBezTo>
                    <a:pt x="1435578" y="-1516"/>
                    <a:pt x="1594107" y="5733"/>
                    <a:pt x="1752636" y="1907"/>
                  </a:cubicBezTo>
                  <a:cubicBezTo>
                    <a:pt x="1776329" y="1303"/>
                    <a:pt x="1776261" y="2041"/>
                    <a:pt x="1780892" y="31908"/>
                  </a:cubicBezTo>
                  <a:cubicBezTo>
                    <a:pt x="1795658" y="126744"/>
                    <a:pt x="1809618" y="221714"/>
                    <a:pt x="1825793" y="316348"/>
                  </a:cubicBezTo>
                  <a:cubicBezTo>
                    <a:pt x="1832304" y="354336"/>
                    <a:pt x="1837136" y="392189"/>
                    <a:pt x="1836867" y="430647"/>
                  </a:cubicBezTo>
                  <a:cubicBezTo>
                    <a:pt x="1836532" y="472394"/>
                    <a:pt x="1811900" y="492528"/>
                    <a:pt x="1771026" y="481790"/>
                  </a:cubicBezTo>
                  <a:cubicBezTo>
                    <a:pt x="1722233" y="468971"/>
                    <a:pt x="1676057" y="448567"/>
                    <a:pt x="1631021" y="425882"/>
                  </a:cubicBezTo>
                  <a:cubicBezTo>
                    <a:pt x="1573100" y="396686"/>
                    <a:pt x="1513903" y="370712"/>
                    <a:pt x="1451284" y="353195"/>
                  </a:cubicBezTo>
                  <a:cubicBezTo>
                    <a:pt x="1429269" y="347020"/>
                    <a:pt x="1406919" y="343865"/>
                    <a:pt x="1383966" y="342456"/>
                  </a:cubicBezTo>
                  <a:cubicBezTo>
                    <a:pt x="1366381" y="341382"/>
                    <a:pt x="1361079" y="346148"/>
                    <a:pt x="1361750" y="363934"/>
                  </a:cubicBezTo>
                  <a:cubicBezTo>
                    <a:pt x="1363764" y="413130"/>
                    <a:pt x="1363764" y="462393"/>
                    <a:pt x="1365039" y="511590"/>
                  </a:cubicBezTo>
                  <a:cubicBezTo>
                    <a:pt x="1369267" y="671260"/>
                    <a:pt x="1373831" y="830929"/>
                    <a:pt x="1378059" y="990600"/>
                  </a:cubicBezTo>
                  <a:cubicBezTo>
                    <a:pt x="1379200" y="1033017"/>
                    <a:pt x="1360408" y="1053219"/>
                    <a:pt x="1318124" y="1053286"/>
                  </a:cubicBezTo>
                  <a:cubicBezTo>
                    <a:pt x="1121138" y="1053689"/>
                    <a:pt x="924084" y="1057045"/>
                    <a:pt x="727231" y="1052347"/>
                  </a:cubicBezTo>
                  <a:cubicBezTo>
                    <a:pt x="614744" y="1049662"/>
                    <a:pt x="502257" y="1048588"/>
                    <a:pt x="389770" y="1046642"/>
                  </a:cubicBezTo>
                  <a:cubicBezTo>
                    <a:pt x="276880" y="1044696"/>
                    <a:pt x="163923" y="1041138"/>
                    <a:pt x="51167" y="1043890"/>
                  </a:cubicBezTo>
                  <a:cubicBezTo>
                    <a:pt x="-1251" y="1045165"/>
                    <a:pt x="-9372" y="1015366"/>
                    <a:pt x="8750" y="966706"/>
                  </a:cubicBezTo>
                  <a:cubicBezTo>
                    <a:pt x="17676" y="942746"/>
                    <a:pt x="39892" y="927309"/>
                    <a:pt x="59423" y="911604"/>
                  </a:cubicBezTo>
                  <a:cubicBezTo>
                    <a:pt x="78081" y="896570"/>
                    <a:pt x="97813" y="882609"/>
                    <a:pt x="118485" y="870528"/>
                  </a:cubicBezTo>
                  <a:cubicBezTo>
                    <a:pt x="217952" y="812204"/>
                    <a:pt x="319096" y="757303"/>
                    <a:pt x="432792" y="730993"/>
                  </a:cubicBezTo>
                  <a:cubicBezTo>
                    <a:pt x="451785" y="726631"/>
                    <a:pt x="453195" y="715020"/>
                    <a:pt x="453329" y="699314"/>
                  </a:cubicBezTo>
                  <a:cubicBezTo>
                    <a:pt x="454134" y="601995"/>
                    <a:pt x="458497" y="504878"/>
                    <a:pt x="464605" y="407760"/>
                  </a:cubicBezTo>
                  <a:cubicBezTo>
                    <a:pt x="466752" y="372994"/>
                    <a:pt x="468498" y="338228"/>
                    <a:pt x="471920" y="303595"/>
                  </a:cubicBezTo>
                  <a:cubicBezTo>
                    <a:pt x="473732" y="285273"/>
                    <a:pt x="468498" y="277488"/>
                    <a:pt x="449168" y="276682"/>
                  </a:cubicBezTo>
                  <a:cubicBezTo>
                    <a:pt x="412791" y="275138"/>
                    <a:pt x="377353" y="277823"/>
                    <a:pt x="342721" y="289703"/>
                  </a:cubicBezTo>
                  <a:cubicBezTo>
                    <a:pt x="300773" y="304065"/>
                    <a:pt x="258893" y="318831"/>
                    <a:pt x="216408" y="331315"/>
                  </a:cubicBezTo>
                  <a:cubicBezTo>
                    <a:pt x="172514" y="344201"/>
                    <a:pt x="127478" y="351852"/>
                    <a:pt x="81437" y="349436"/>
                  </a:cubicBezTo>
                  <a:cubicBezTo>
                    <a:pt x="56603" y="348161"/>
                    <a:pt x="34589" y="342590"/>
                    <a:pt x="23314" y="315610"/>
                  </a:cubicBezTo>
                  <a:cubicBezTo>
                    <a:pt x="17139" y="300844"/>
                    <a:pt x="17005" y="287890"/>
                    <a:pt x="23045" y="274132"/>
                  </a:cubicBezTo>
                  <a:cubicBezTo>
                    <a:pt x="50764" y="211445"/>
                    <a:pt x="72913" y="146946"/>
                    <a:pt x="88283" y="80165"/>
                  </a:cubicBezTo>
                  <a:cubicBezTo>
                    <a:pt x="91169" y="67614"/>
                    <a:pt x="97947" y="62715"/>
                    <a:pt x="110766" y="61976"/>
                  </a:cubicBezTo>
                  <a:cubicBezTo>
                    <a:pt x="285806" y="51842"/>
                    <a:pt x="459705" y="28150"/>
                    <a:pt x="634812" y="19156"/>
                  </a:cubicBezTo>
                  <a:cubicBezTo>
                    <a:pt x="648906" y="18418"/>
                    <a:pt x="663336" y="15465"/>
                    <a:pt x="679847" y="21706"/>
                  </a:cubicBezTo>
                  <a:cubicBezTo>
                    <a:pt x="664947" y="123120"/>
                    <a:pt x="646087" y="223794"/>
                    <a:pt x="625483" y="326281"/>
                  </a:cubicBezTo>
                  <a:cubicBezTo>
                    <a:pt x="591388" y="315341"/>
                    <a:pt x="562662" y="296616"/>
                    <a:pt x="527895" y="292723"/>
                  </a:cubicBezTo>
                  <a:cubicBezTo>
                    <a:pt x="519439" y="343731"/>
                    <a:pt x="521184" y="394270"/>
                    <a:pt x="519238" y="444406"/>
                  </a:cubicBezTo>
                  <a:cubicBezTo>
                    <a:pt x="515680" y="534409"/>
                    <a:pt x="513130" y="624412"/>
                    <a:pt x="510848" y="714483"/>
                  </a:cubicBezTo>
                  <a:cubicBezTo>
                    <a:pt x="510109" y="743544"/>
                    <a:pt x="510982" y="743880"/>
                    <a:pt x="538097" y="751732"/>
                  </a:cubicBezTo>
                  <a:cubicBezTo>
                    <a:pt x="586622" y="765760"/>
                    <a:pt x="635013" y="766162"/>
                    <a:pt x="683203" y="749450"/>
                  </a:cubicBezTo>
                  <a:cubicBezTo>
                    <a:pt x="698170" y="744282"/>
                    <a:pt x="706492" y="736966"/>
                    <a:pt x="708237" y="719248"/>
                  </a:cubicBezTo>
                  <a:cubicBezTo>
                    <a:pt x="717567" y="624882"/>
                    <a:pt x="728037" y="530651"/>
                    <a:pt x="743809" y="437090"/>
                  </a:cubicBezTo>
                  <a:cubicBezTo>
                    <a:pt x="748104" y="411519"/>
                    <a:pt x="743071" y="395075"/>
                    <a:pt x="718573" y="381719"/>
                  </a:cubicBezTo>
                  <a:cubicBezTo>
                    <a:pt x="676692" y="358900"/>
                    <a:pt x="677767" y="357289"/>
                    <a:pt x="686424" y="310374"/>
                  </a:cubicBezTo>
                  <a:cubicBezTo>
                    <a:pt x="702868" y="220707"/>
                    <a:pt x="720050" y="131173"/>
                    <a:pt x="734547" y="41170"/>
                  </a:cubicBezTo>
                  <a:cubicBezTo>
                    <a:pt x="738037" y="19693"/>
                    <a:pt x="745554" y="13384"/>
                    <a:pt x="765957" y="12914"/>
                  </a:cubicBezTo>
                  <a:cubicBezTo>
                    <a:pt x="860793" y="10632"/>
                    <a:pt x="955628" y="7008"/>
                    <a:pt x="1050397" y="4122"/>
                  </a:cubicBezTo>
                  <a:cubicBezTo>
                    <a:pt x="1086438" y="3048"/>
                    <a:pt x="1122480" y="2981"/>
                    <a:pt x="1158455" y="1571"/>
                  </a:cubicBezTo>
                  <a:cubicBezTo>
                    <a:pt x="1172281" y="1035"/>
                    <a:pt x="1177180" y="5800"/>
                    <a:pt x="1177784" y="19827"/>
                  </a:cubicBezTo>
                  <a:cubicBezTo>
                    <a:pt x="1182616" y="143456"/>
                    <a:pt x="1184831" y="267151"/>
                    <a:pt x="1179663" y="390847"/>
                  </a:cubicBezTo>
                  <a:cubicBezTo>
                    <a:pt x="1179126" y="403465"/>
                    <a:pt x="1174495" y="410713"/>
                    <a:pt x="1163153" y="415479"/>
                  </a:cubicBezTo>
                  <a:cubicBezTo>
                    <a:pt x="1142145" y="424338"/>
                    <a:pt x="1122010" y="435412"/>
                    <a:pt x="1100533" y="442728"/>
                  </a:cubicBezTo>
                  <a:cubicBezTo>
                    <a:pt x="1083754" y="448433"/>
                    <a:pt x="1078989" y="457225"/>
                    <a:pt x="1079928" y="474407"/>
                  </a:cubicBezTo>
                  <a:cubicBezTo>
                    <a:pt x="1083217" y="534342"/>
                    <a:pt x="1085163" y="594344"/>
                    <a:pt x="1086975" y="654413"/>
                  </a:cubicBezTo>
                  <a:cubicBezTo>
                    <a:pt x="1087580" y="673609"/>
                    <a:pt x="1087378" y="692938"/>
                    <a:pt x="1085230" y="711932"/>
                  </a:cubicBezTo>
                  <a:cubicBezTo>
                    <a:pt x="1083552" y="726698"/>
                    <a:pt x="1089190" y="734349"/>
                    <a:pt x="1101875" y="739517"/>
                  </a:cubicBezTo>
                  <a:cubicBezTo>
                    <a:pt x="1162750" y="764484"/>
                    <a:pt x="1225034" y="769384"/>
                    <a:pt x="1288593" y="752269"/>
                  </a:cubicBezTo>
                  <a:cubicBezTo>
                    <a:pt x="1302889" y="748444"/>
                    <a:pt x="1314165" y="741799"/>
                    <a:pt x="1313628" y="722671"/>
                  </a:cubicBezTo>
                  <a:cubicBezTo>
                    <a:pt x="1310070" y="599311"/>
                    <a:pt x="1307453" y="475951"/>
                    <a:pt x="1304567" y="351852"/>
                  </a:cubicBezTo>
                  <a:close/>
                  <a:moveTo>
                    <a:pt x="1314903" y="806030"/>
                  </a:moveTo>
                  <a:cubicBezTo>
                    <a:pt x="1219128" y="828178"/>
                    <a:pt x="1130333" y="825762"/>
                    <a:pt x="1048048" y="773075"/>
                  </a:cubicBezTo>
                  <a:cubicBezTo>
                    <a:pt x="1039726" y="767706"/>
                    <a:pt x="1033081" y="768713"/>
                    <a:pt x="1024692" y="772203"/>
                  </a:cubicBezTo>
                  <a:cubicBezTo>
                    <a:pt x="929252" y="811466"/>
                    <a:pt x="834886" y="853145"/>
                    <a:pt x="745084" y="904221"/>
                  </a:cubicBezTo>
                  <a:cubicBezTo>
                    <a:pt x="719043" y="919053"/>
                    <a:pt x="695619" y="938450"/>
                    <a:pt x="676827" y="962276"/>
                  </a:cubicBezTo>
                  <a:cubicBezTo>
                    <a:pt x="662799" y="980062"/>
                    <a:pt x="665350" y="986975"/>
                    <a:pt x="686827" y="990667"/>
                  </a:cubicBezTo>
                  <a:cubicBezTo>
                    <a:pt x="705754" y="993956"/>
                    <a:pt x="724815" y="995634"/>
                    <a:pt x="744144" y="995634"/>
                  </a:cubicBezTo>
                  <a:cubicBezTo>
                    <a:pt x="889519" y="995231"/>
                    <a:pt x="1034826" y="995298"/>
                    <a:pt x="1180200" y="995231"/>
                  </a:cubicBezTo>
                  <a:cubicBezTo>
                    <a:pt x="1219866" y="995231"/>
                    <a:pt x="1259465" y="994828"/>
                    <a:pt x="1299130" y="995365"/>
                  </a:cubicBezTo>
                  <a:cubicBezTo>
                    <a:pt x="1314098" y="995566"/>
                    <a:pt x="1320809" y="991002"/>
                    <a:pt x="1320138" y="974827"/>
                  </a:cubicBezTo>
                  <a:cubicBezTo>
                    <a:pt x="1317856" y="919725"/>
                    <a:pt x="1316648" y="864622"/>
                    <a:pt x="1314970" y="806097"/>
                  </a:cubicBezTo>
                  <a:close/>
                  <a:moveTo>
                    <a:pt x="65329" y="985499"/>
                  </a:moveTo>
                  <a:cubicBezTo>
                    <a:pt x="249765" y="987445"/>
                    <a:pt x="427825" y="989325"/>
                    <a:pt x="609039" y="991204"/>
                  </a:cubicBezTo>
                  <a:cubicBezTo>
                    <a:pt x="606623" y="949860"/>
                    <a:pt x="629107" y="922275"/>
                    <a:pt x="657296" y="901603"/>
                  </a:cubicBezTo>
                  <a:cubicBezTo>
                    <a:pt x="693002" y="875495"/>
                    <a:pt x="690116" y="839722"/>
                    <a:pt x="694948" y="802607"/>
                  </a:cubicBezTo>
                  <a:cubicBezTo>
                    <a:pt x="595884" y="825695"/>
                    <a:pt x="557762" y="819386"/>
                    <a:pt x="493867" y="793881"/>
                  </a:cubicBezTo>
                  <a:cubicBezTo>
                    <a:pt x="459437" y="780189"/>
                    <a:pt x="429771" y="781532"/>
                    <a:pt x="397153" y="794351"/>
                  </a:cubicBezTo>
                  <a:cubicBezTo>
                    <a:pt x="297552" y="833547"/>
                    <a:pt x="203052" y="882408"/>
                    <a:pt x="113787" y="941336"/>
                  </a:cubicBezTo>
                  <a:cubicBezTo>
                    <a:pt x="97746" y="951941"/>
                    <a:pt x="83182" y="964357"/>
                    <a:pt x="65396" y="985499"/>
                  </a:cubicBezTo>
                  <a:close/>
                  <a:moveTo>
                    <a:pt x="751460" y="834017"/>
                  </a:moveTo>
                  <a:cubicBezTo>
                    <a:pt x="841665" y="790928"/>
                    <a:pt x="929117" y="752000"/>
                    <a:pt x="1019054" y="719114"/>
                  </a:cubicBezTo>
                  <a:cubicBezTo>
                    <a:pt x="1030329" y="715020"/>
                    <a:pt x="1033618" y="709113"/>
                    <a:pt x="1033752" y="698307"/>
                  </a:cubicBezTo>
                  <a:cubicBezTo>
                    <a:pt x="1034423" y="625016"/>
                    <a:pt x="1026101" y="552195"/>
                    <a:pt x="1023550" y="479105"/>
                  </a:cubicBezTo>
                  <a:cubicBezTo>
                    <a:pt x="1023215" y="468635"/>
                    <a:pt x="1018517" y="464339"/>
                    <a:pt x="1007510" y="466152"/>
                  </a:cubicBezTo>
                  <a:cubicBezTo>
                    <a:pt x="941199" y="477159"/>
                    <a:pt x="879116" y="461185"/>
                    <a:pt x="818510" y="436218"/>
                  </a:cubicBezTo>
                  <a:cubicBezTo>
                    <a:pt x="812268" y="433667"/>
                    <a:pt x="806227" y="427761"/>
                    <a:pt x="797032" y="433734"/>
                  </a:cubicBezTo>
                  <a:cubicBezTo>
                    <a:pt x="782133" y="564611"/>
                    <a:pt x="767099" y="696629"/>
                    <a:pt x="751460" y="83401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23B11F18-99F9-573E-7C99-12AAB275DD10}"/>
                </a:ext>
              </a:extLst>
            </p:cNvPr>
            <p:cNvSpPr/>
            <p:nvPr/>
          </p:nvSpPr>
          <p:spPr>
            <a:xfrm>
              <a:off x="8401466" y="4121281"/>
              <a:ext cx="522239" cy="643980"/>
            </a:xfrm>
            <a:custGeom>
              <a:avLst/>
              <a:gdLst>
                <a:gd name="csX0" fmla="*/ 520405 w 522239"/>
                <a:gd name="csY0" fmla="*/ 641994 h 643980"/>
                <a:gd name="csX1" fmla="*/ 471544 w 522239"/>
                <a:gd name="csY1" fmla="*/ 641591 h 643980"/>
                <a:gd name="csX2" fmla="*/ 55288 w 522239"/>
                <a:gd name="csY2" fmla="*/ 609241 h 643980"/>
                <a:gd name="csX3" fmla="*/ 24884 w 522239"/>
                <a:gd name="csY3" fmla="*/ 577227 h 643980"/>
                <a:gd name="csX4" fmla="*/ 118 w 522239"/>
                <a:gd name="csY4" fmla="*/ 91908 h 643980"/>
                <a:gd name="csX5" fmla="*/ 24817 w 522239"/>
                <a:gd name="csY5" fmla="*/ 62712 h 643980"/>
                <a:gd name="csX6" fmla="*/ 308518 w 522239"/>
                <a:gd name="csY6" fmla="*/ 14790 h 643980"/>
                <a:gd name="csX7" fmla="*/ 375500 w 522239"/>
                <a:gd name="csY7" fmla="*/ 1300 h 643980"/>
                <a:gd name="csX8" fmla="*/ 399864 w 522239"/>
                <a:gd name="csY8" fmla="*/ 16670 h 643980"/>
                <a:gd name="csX9" fmla="*/ 519935 w 522239"/>
                <a:gd name="csY9" fmla="*/ 616020 h 643980"/>
                <a:gd name="csX10" fmla="*/ 520338 w 522239"/>
                <a:gd name="csY10" fmla="*/ 641994 h 643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2239" h="643980">
                  <a:moveTo>
                    <a:pt x="520405" y="641994"/>
                  </a:moveTo>
                  <a:cubicBezTo>
                    <a:pt x="504565" y="646222"/>
                    <a:pt x="487853" y="642531"/>
                    <a:pt x="471544" y="641591"/>
                  </a:cubicBezTo>
                  <a:cubicBezTo>
                    <a:pt x="332546" y="633739"/>
                    <a:pt x="193883" y="622463"/>
                    <a:pt x="55288" y="609241"/>
                  </a:cubicBezTo>
                  <a:cubicBezTo>
                    <a:pt x="26898" y="606557"/>
                    <a:pt x="26360" y="605684"/>
                    <a:pt x="24884" y="577227"/>
                  </a:cubicBezTo>
                  <a:cubicBezTo>
                    <a:pt x="16629" y="415476"/>
                    <a:pt x="9044" y="253658"/>
                    <a:pt x="118" y="91908"/>
                  </a:cubicBezTo>
                  <a:cubicBezTo>
                    <a:pt x="-1023" y="71571"/>
                    <a:pt x="6024" y="65732"/>
                    <a:pt x="24817" y="62712"/>
                  </a:cubicBezTo>
                  <a:cubicBezTo>
                    <a:pt x="119518" y="47543"/>
                    <a:pt x="214018" y="31100"/>
                    <a:pt x="308518" y="14790"/>
                  </a:cubicBezTo>
                  <a:cubicBezTo>
                    <a:pt x="330935" y="10898"/>
                    <a:pt x="353218" y="5998"/>
                    <a:pt x="375500" y="1300"/>
                  </a:cubicBezTo>
                  <a:cubicBezTo>
                    <a:pt x="388857" y="-1519"/>
                    <a:pt x="396776" y="-1116"/>
                    <a:pt x="399864" y="16670"/>
                  </a:cubicBezTo>
                  <a:cubicBezTo>
                    <a:pt x="434831" y="217482"/>
                    <a:pt x="481880" y="415811"/>
                    <a:pt x="519935" y="616020"/>
                  </a:cubicBezTo>
                  <a:cubicBezTo>
                    <a:pt x="521479" y="624007"/>
                    <a:pt x="524029" y="632195"/>
                    <a:pt x="520338" y="64199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B566D9ED-E055-4F62-25BB-8619C221E500}"/>
                </a:ext>
              </a:extLst>
            </p:cNvPr>
            <p:cNvSpPr/>
            <p:nvPr/>
          </p:nvSpPr>
          <p:spPr>
            <a:xfrm>
              <a:off x="7328929" y="4689466"/>
              <a:ext cx="632155" cy="485971"/>
            </a:xfrm>
            <a:custGeom>
              <a:avLst/>
              <a:gdLst>
                <a:gd name="csX0" fmla="*/ 0 w 632155"/>
                <a:gd name="csY0" fmla="*/ 485971 h 485971"/>
                <a:gd name="csX1" fmla="*/ 66982 w 632155"/>
                <a:gd name="csY1" fmla="*/ 279386 h 485971"/>
                <a:gd name="csX2" fmla="*/ 147992 w 632155"/>
                <a:gd name="csY2" fmla="*/ 29713 h 485971"/>
                <a:gd name="csX3" fmla="*/ 188866 w 632155"/>
                <a:gd name="csY3" fmla="*/ 1256 h 485971"/>
                <a:gd name="csX4" fmla="*/ 611565 w 632155"/>
                <a:gd name="csY4" fmla="*/ 44076 h 485971"/>
                <a:gd name="csX5" fmla="*/ 631432 w 632155"/>
                <a:gd name="csY5" fmla="*/ 71057 h 485971"/>
                <a:gd name="csX6" fmla="*/ 585188 w 632155"/>
                <a:gd name="csY6" fmla="*/ 417177 h 485971"/>
                <a:gd name="csX7" fmla="*/ 558744 w 632155"/>
                <a:gd name="csY7" fmla="*/ 441943 h 485971"/>
                <a:gd name="csX8" fmla="*/ 63492 w 632155"/>
                <a:gd name="csY8" fmla="*/ 482749 h 485971"/>
                <a:gd name="csX9" fmla="*/ 0 w 632155"/>
                <a:gd name="csY9" fmla="*/ 485971 h 485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32155" h="485971">
                  <a:moveTo>
                    <a:pt x="0" y="485971"/>
                  </a:moveTo>
                  <a:cubicBezTo>
                    <a:pt x="23424" y="413754"/>
                    <a:pt x="45169" y="346570"/>
                    <a:pt x="66982" y="279386"/>
                  </a:cubicBezTo>
                  <a:cubicBezTo>
                    <a:pt x="93963" y="196162"/>
                    <a:pt x="121145" y="113005"/>
                    <a:pt x="147992" y="29713"/>
                  </a:cubicBezTo>
                  <a:cubicBezTo>
                    <a:pt x="157992" y="-1295"/>
                    <a:pt x="157791" y="-1898"/>
                    <a:pt x="188866" y="1256"/>
                  </a:cubicBezTo>
                  <a:cubicBezTo>
                    <a:pt x="329810" y="15552"/>
                    <a:pt x="470621" y="30586"/>
                    <a:pt x="611565" y="44076"/>
                  </a:cubicBezTo>
                  <a:cubicBezTo>
                    <a:pt x="632036" y="46022"/>
                    <a:pt x="633579" y="53003"/>
                    <a:pt x="631432" y="71057"/>
                  </a:cubicBezTo>
                  <a:cubicBezTo>
                    <a:pt x="617673" y="186631"/>
                    <a:pt x="601766" y="301937"/>
                    <a:pt x="585188" y="417177"/>
                  </a:cubicBezTo>
                  <a:cubicBezTo>
                    <a:pt x="582638" y="434761"/>
                    <a:pt x="577202" y="441070"/>
                    <a:pt x="558744" y="441943"/>
                  </a:cubicBezTo>
                  <a:cubicBezTo>
                    <a:pt x="393168" y="449460"/>
                    <a:pt x="228397" y="466775"/>
                    <a:pt x="63492" y="482749"/>
                  </a:cubicBezTo>
                  <a:cubicBezTo>
                    <a:pt x="44498" y="484561"/>
                    <a:pt x="25370" y="484763"/>
                    <a:pt x="0" y="48597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1636ABF-8077-8028-15D1-C3AA7DEDCEB8}"/>
                </a:ext>
              </a:extLst>
            </p:cNvPr>
            <p:cNvSpPr/>
            <p:nvPr/>
          </p:nvSpPr>
          <p:spPr>
            <a:xfrm>
              <a:off x="8432753" y="4787004"/>
              <a:ext cx="554086" cy="329524"/>
            </a:xfrm>
            <a:custGeom>
              <a:avLst/>
              <a:gdLst>
                <a:gd name="csX0" fmla="*/ 554086 w 554086"/>
                <a:gd name="csY0" fmla="*/ 325612 h 329524"/>
                <a:gd name="csX1" fmla="*/ 510729 w 554086"/>
                <a:gd name="csY1" fmla="*/ 329102 h 329524"/>
                <a:gd name="csX2" fmla="*/ 46686 w 554086"/>
                <a:gd name="csY2" fmla="*/ 326417 h 329524"/>
                <a:gd name="csX3" fmla="*/ 17491 w 554086"/>
                <a:gd name="csY3" fmla="*/ 299436 h 329524"/>
                <a:gd name="csX4" fmla="*/ 443 w 554086"/>
                <a:gd name="csY4" fmla="*/ 23051 h 329524"/>
                <a:gd name="csX5" fmla="*/ 23263 w 554086"/>
                <a:gd name="csY5" fmla="*/ 835 h 329524"/>
                <a:gd name="csX6" fmla="*/ 482272 w 554086"/>
                <a:gd name="csY6" fmla="*/ 33387 h 329524"/>
                <a:gd name="csX7" fmla="*/ 508582 w 554086"/>
                <a:gd name="csY7" fmla="*/ 58623 h 329524"/>
                <a:gd name="csX8" fmla="*/ 553952 w 554086"/>
                <a:gd name="csY8" fmla="*/ 325612 h 3295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54086" h="329524">
                  <a:moveTo>
                    <a:pt x="554086" y="325612"/>
                  </a:moveTo>
                  <a:cubicBezTo>
                    <a:pt x="537039" y="331317"/>
                    <a:pt x="523750" y="329102"/>
                    <a:pt x="510729" y="329102"/>
                  </a:cubicBezTo>
                  <a:cubicBezTo>
                    <a:pt x="356026" y="328364"/>
                    <a:pt x="201389" y="327357"/>
                    <a:pt x="46686" y="326417"/>
                  </a:cubicBezTo>
                  <a:cubicBezTo>
                    <a:pt x="19772" y="326283"/>
                    <a:pt x="19236" y="326216"/>
                    <a:pt x="17491" y="299436"/>
                  </a:cubicBezTo>
                  <a:cubicBezTo>
                    <a:pt x="11584" y="207352"/>
                    <a:pt x="5879" y="115202"/>
                    <a:pt x="443" y="23051"/>
                  </a:cubicBezTo>
                  <a:cubicBezTo>
                    <a:pt x="-966" y="-1245"/>
                    <a:pt x="-363" y="-1245"/>
                    <a:pt x="23263" y="835"/>
                  </a:cubicBezTo>
                  <a:cubicBezTo>
                    <a:pt x="176087" y="14057"/>
                    <a:pt x="328844" y="29695"/>
                    <a:pt x="482272" y="33387"/>
                  </a:cubicBezTo>
                  <a:cubicBezTo>
                    <a:pt x="502675" y="33857"/>
                    <a:pt x="506031" y="43656"/>
                    <a:pt x="508582" y="58623"/>
                  </a:cubicBezTo>
                  <a:cubicBezTo>
                    <a:pt x="523616" y="147149"/>
                    <a:pt x="538650" y="235609"/>
                    <a:pt x="553952" y="3256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B4D6DB4B-9874-E20E-C0E9-261557E0A16D}"/>
                </a:ext>
              </a:extLst>
            </p:cNvPr>
            <p:cNvSpPr/>
            <p:nvPr/>
          </p:nvSpPr>
          <p:spPr>
            <a:xfrm>
              <a:off x="7503835" y="4259700"/>
              <a:ext cx="501091" cy="417996"/>
            </a:xfrm>
            <a:custGeom>
              <a:avLst/>
              <a:gdLst>
                <a:gd name="csX0" fmla="*/ 501091 w 501091"/>
                <a:gd name="csY0" fmla="*/ 0 h 417996"/>
                <a:gd name="csX1" fmla="*/ 487131 w 501091"/>
                <a:gd name="csY1" fmla="*/ 190678 h 417996"/>
                <a:gd name="csX2" fmla="*/ 468338 w 501091"/>
                <a:gd name="csY2" fmla="*/ 387597 h 417996"/>
                <a:gd name="csX3" fmla="*/ 431961 w 501091"/>
                <a:gd name="csY3" fmla="*/ 416390 h 417996"/>
                <a:gd name="csX4" fmla="*/ 281688 w 501091"/>
                <a:gd name="csY4" fmla="*/ 401289 h 417996"/>
                <a:gd name="csX5" fmla="*/ 13423 w 501091"/>
                <a:gd name="csY5" fmla="*/ 373369 h 417996"/>
                <a:gd name="csX6" fmla="*/ 0 w 501091"/>
                <a:gd name="csY6" fmla="*/ 370013 h 417996"/>
                <a:gd name="csX7" fmla="*/ 11477 w 501091"/>
                <a:gd name="csY7" fmla="*/ 329340 h 417996"/>
                <a:gd name="csX8" fmla="*/ 70875 w 501091"/>
                <a:gd name="csY8" fmla="*/ 103561 h 417996"/>
                <a:gd name="csX9" fmla="*/ 99332 w 501091"/>
                <a:gd name="csY9" fmla="*/ 72620 h 417996"/>
                <a:gd name="csX10" fmla="*/ 501091 w 501091"/>
                <a:gd name="csY10" fmla="*/ 0 h 417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01091" h="417996">
                  <a:moveTo>
                    <a:pt x="501091" y="0"/>
                  </a:moveTo>
                  <a:cubicBezTo>
                    <a:pt x="496259" y="66915"/>
                    <a:pt x="492433" y="128863"/>
                    <a:pt x="487131" y="190678"/>
                  </a:cubicBezTo>
                  <a:cubicBezTo>
                    <a:pt x="481493" y="256385"/>
                    <a:pt x="474177" y="321890"/>
                    <a:pt x="468338" y="387597"/>
                  </a:cubicBezTo>
                  <a:cubicBezTo>
                    <a:pt x="465318" y="421290"/>
                    <a:pt x="470621" y="419612"/>
                    <a:pt x="431961" y="416390"/>
                  </a:cubicBezTo>
                  <a:cubicBezTo>
                    <a:pt x="381826" y="412229"/>
                    <a:pt x="331757" y="406457"/>
                    <a:pt x="281688" y="401289"/>
                  </a:cubicBezTo>
                  <a:cubicBezTo>
                    <a:pt x="192222" y="392027"/>
                    <a:pt x="102822" y="382765"/>
                    <a:pt x="13423" y="373369"/>
                  </a:cubicBezTo>
                  <a:cubicBezTo>
                    <a:pt x="9933" y="373033"/>
                    <a:pt x="6510" y="371691"/>
                    <a:pt x="0" y="370013"/>
                  </a:cubicBezTo>
                  <a:cubicBezTo>
                    <a:pt x="3893" y="356187"/>
                    <a:pt x="7920" y="342831"/>
                    <a:pt x="11477" y="329340"/>
                  </a:cubicBezTo>
                  <a:cubicBezTo>
                    <a:pt x="31410" y="254103"/>
                    <a:pt x="51613" y="178932"/>
                    <a:pt x="70875" y="103561"/>
                  </a:cubicBezTo>
                  <a:cubicBezTo>
                    <a:pt x="75036" y="87251"/>
                    <a:pt x="80405" y="75976"/>
                    <a:pt x="99332" y="72620"/>
                  </a:cubicBezTo>
                  <a:cubicBezTo>
                    <a:pt x="231350" y="49263"/>
                    <a:pt x="363234" y="25034"/>
                    <a:pt x="501091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1F2CD6B2-5734-77B6-B802-510636F1F8FA}"/>
                </a:ext>
              </a:extLst>
            </p:cNvPr>
            <p:cNvSpPr/>
            <p:nvPr/>
          </p:nvSpPr>
          <p:spPr>
            <a:xfrm>
              <a:off x="8027823" y="4201011"/>
              <a:ext cx="341880" cy="520986"/>
            </a:xfrm>
            <a:custGeom>
              <a:avLst/>
              <a:gdLst>
                <a:gd name="csX0" fmla="*/ 338391 w 341880"/>
                <a:gd name="csY0" fmla="*/ 520987 h 520986"/>
                <a:gd name="csX1" fmla="*/ 155901 w 341880"/>
                <a:gd name="csY1" fmla="*/ 502395 h 520986"/>
                <a:gd name="csX2" fmla="*/ 23614 w 341880"/>
                <a:gd name="csY2" fmla="*/ 487697 h 520986"/>
                <a:gd name="csX3" fmla="*/ 795 w 341880"/>
                <a:gd name="csY3" fmla="*/ 458837 h 520986"/>
                <a:gd name="csX4" fmla="*/ 25359 w 341880"/>
                <a:gd name="csY4" fmla="*/ 179364 h 520986"/>
                <a:gd name="csX5" fmla="*/ 33682 w 341880"/>
                <a:gd name="csY5" fmla="*/ 68152 h 520986"/>
                <a:gd name="csX6" fmla="*/ 54488 w 341880"/>
                <a:gd name="csY6" fmla="*/ 44728 h 520986"/>
                <a:gd name="csX7" fmla="*/ 294966 w 341880"/>
                <a:gd name="csY7" fmla="*/ 1170 h 520986"/>
                <a:gd name="csX8" fmla="*/ 317920 w 341880"/>
                <a:gd name="csY8" fmla="*/ 17076 h 520986"/>
                <a:gd name="csX9" fmla="*/ 341881 w 341880"/>
                <a:gd name="csY9" fmla="*/ 512932 h 520986"/>
                <a:gd name="csX10" fmla="*/ 338323 w 341880"/>
                <a:gd name="csY10" fmla="*/ 520919 h 520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41880" h="520986">
                  <a:moveTo>
                    <a:pt x="338391" y="520987"/>
                  </a:moveTo>
                  <a:cubicBezTo>
                    <a:pt x="277315" y="514812"/>
                    <a:pt x="216574" y="508771"/>
                    <a:pt x="155901" y="502395"/>
                  </a:cubicBezTo>
                  <a:cubicBezTo>
                    <a:pt x="111805" y="497764"/>
                    <a:pt x="67643" y="493066"/>
                    <a:pt x="23614" y="487697"/>
                  </a:cubicBezTo>
                  <a:cubicBezTo>
                    <a:pt x="-749" y="484744"/>
                    <a:pt x="-1353" y="484005"/>
                    <a:pt x="795" y="458837"/>
                  </a:cubicBezTo>
                  <a:cubicBezTo>
                    <a:pt x="8782" y="365679"/>
                    <a:pt x="17305" y="272521"/>
                    <a:pt x="25359" y="179364"/>
                  </a:cubicBezTo>
                  <a:cubicBezTo>
                    <a:pt x="28581" y="142315"/>
                    <a:pt x="31803" y="105267"/>
                    <a:pt x="33682" y="68152"/>
                  </a:cubicBezTo>
                  <a:cubicBezTo>
                    <a:pt x="34420" y="53319"/>
                    <a:pt x="40528" y="47211"/>
                    <a:pt x="54488" y="44728"/>
                  </a:cubicBezTo>
                  <a:cubicBezTo>
                    <a:pt x="134692" y="30499"/>
                    <a:pt x="214829" y="15801"/>
                    <a:pt x="294966" y="1170"/>
                  </a:cubicBezTo>
                  <a:cubicBezTo>
                    <a:pt x="308323" y="-1247"/>
                    <a:pt x="317115" y="-1582"/>
                    <a:pt x="317920" y="17076"/>
                  </a:cubicBezTo>
                  <a:cubicBezTo>
                    <a:pt x="325437" y="182384"/>
                    <a:pt x="333827" y="347625"/>
                    <a:pt x="341881" y="512932"/>
                  </a:cubicBezTo>
                  <a:cubicBezTo>
                    <a:pt x="341881" y="513939"/>
                    <a:pt x="341008" y="515013"/>
                    <a:pt x="338323" y="52091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59AF2C84-CD91-E1D7-0EF5-844C49C79E80}"/>
                </a:ext>
              </a:extLst>
            </p:cNvPr>
            <p:cNvSpPr/>
            <p:nvPr/>
          </p:nvSpPr>
          <p:spPr>
            <a:xfrm>
              <a:off x="7968952" y="4743371"/>
              <a:ext cx="425124" cy="382667"/>
            </a:xfrm>
            <a:custGeom>
              <a:avLst/>
              <a:gdLst>
                <a:gd name="csX0" fmla="*/ 67 w 425124"/>
                <a:gd name="csY0" fmla="*/ 382601 h 382667"/>
                <a:gd name="csX1" fmla="*/ 17987 w 425124"/>
                <a:gd name="csY1" fmla="*/ 251657 h 382667"/>
                <a:gd name="csX2" fmla="*/ 46377 w 425124"/>
                <a:gd name="csY2" fmla="*/ 30575 h 382667"/>
                <a:gd name="csX3" fmla="*/ 48257 w 425124"/>
                <a:gd name="csY3" fmla="*/ 16346 h 382667"/>
                <a:gd name="csX4" fmla="*/ 69331 w 425124"/>
                <a:gd name="csY4" fmla="*/ 373 h 382667"/>
                <a:gd name="csX5" fmla="*/ 269406 w 425124"/>
                <a:gd name="csY5" fmla="*/ 22655 h 382667"/>
                <a:gd name="csX6" fmla="*/ 383906 w 425124"/>
                <a:gd name="csY6" fmla="*/ 34065 h 382667"/>
                <a:gd name="csX7" fmla="*/ 407128 w 425124"/>
                <a:gd name="csY7" fmla="*/ 57824 h 382667"/>
                <a:gd name="csX8" fmla="*/ 424981 w 425124"/>
                <a:gd name="csY8" fmla="*/ 352197 h 382667"/>
                <a:gd name="csX9" fmla="*/ 408135 w 425124"/>
                <a:gd name="csY9" fmla="*/ 372533 h 382667"/>
                <a:gd name="csX10" fmla="*/ 0 w 425124"/>
                <a:gd name="csY10" fmla="*/ 382668 h 382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5124" h="382667">
                  <a:moveTo>
                    <a:pt x="67" y="382601"/>
                  </a:moveTo>
                  <a:cubicBezTo>
                    <a:pt x="6376" y="336827"/>
                    <a:pt x="12416" y="294275"/>
                    <a:pt x="17987" y="251657"/>
                  </a:cubicBezTo>
                  <a:cubicBezTo>
                    <a:pt x="27585" y="177963"/>
                    <a:pt x="36914" y="104269"/>
                    <a:pt x="46377" y="30575"/>
                  </a:cubicBezTo>
                  <a:cubicBezTo>
                    <a:pt x="46982" y="25810"/>
                    <a:pt x="47921" y="21111"/>
                    <a:pt x="48257" y="16346"/>
                  </a:cubicBezTo>
                  <a:cubicBezTo>
                    <a:pt x="49196" y="2856"/>
                    <a:pt x="55170" y="-1372"/>
                    <a:pt x="69331" y="373"/>
                  </a:cubicBezTo>
                  <a:cubicBezTo>
                    <a:pt x="135978" y="8427"/>
                    <a:pt x="202692" y="15407"/>
                    <a:pt x="269406" y="22655"/>
                  </a:cubicBezTo>
                  <a:cubicBezTo>
                    <a:pt x="307528" y="26749"/>
                    <a:pt x="345650" y="31582"/>
                    <a:pt x="383906" y="34065"/>
                  </a:cubicBezTo>
                  <a:cubicBezTo>
                    <a:pt x="400886" y="35206"/>
                    <a:pt x="406189" y="41314"/>
                    <a:pt x="407128" y="57824"/>
                  </a:cubicBezTo>
                  <a:cubicBezTo>
                    <a:pt x="412498" y="155949"/>
                    <a:pt x="418605" y="254073"/>
                    <a:pt x="424981" y="352197"/>
                  </a:cubicBezTo>
                  <a:cubicBezTo>
                    <a:pt x="425854" y="365486"/>
                    <a:pt x="423035" y="372198"/>
                    <a:pt x="408135" y="372533"/>
                  </a:cubicBezTo>
                  <a:cubicBezTo>
                    <a:pt x="274037" y="375621"/>
                    <a:pt x="139938" y="379111"/>
                    <a:pt x="0" y="38266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1E8A87FA-A3DD-238C-F73E-9F74BA625595}"/>
                </a:ext>
              </a:extLst>
            </p:cNvPr>
            <p:cNvSpPr/>
            <p:nvPr/>
          </p:nvSpPr>
          <p:spPr>
            <a:xfrm>
              <a:off x="8068600" y="3717541"/>
              <a:ext cx="272034" cy="470982"/>
            </a:xfrm>
            <a:custGeom>
              <a:avLst/>
              <a:gdLst>
                <a:gd name="csX0" fmla="*/ 265264 w 272034"/>
                <a:gd name="csY0" fmla="*/ 211543 h 470982"/>
                <a:gd name="csX1" fmla="*/ 271909 w 272034"/>
                <a:gd name="csY1" fmla="*/ 398462 h 470982"/>
                <a:gd name="csX2" fmla="*/ 248217 w 272034"/>
                <a:gd name="csY2" fmla="*/ 428597 h 470982"/>
                <a:gd name="csX3" fmla="*/ 21900 w 272034"/>
                <a:gd name="csY3" fmla="*/ 469270 h 470982"/>
                <a:gd name="csX4" fmla="*/ 490 w 272034"/>
                <a:gd name="csY4" fmla="*/ 450209 h 470982"/>
                <a:gd name="csX5" fmla="*/ 30222 w 272034"/>
                <a:gd name="csY5" fmla="*/ 30463 h 470982"/>
                <a:gd name="csX6" fmla="*/ 61297 w 272034"/>
                <a:gd name="csY6" fmla="*/ 999 h 470982"/>
                <a:gd name="csX7" fmla="*/ 241170 w 272034"/>
                <a:gd name="csY7" fmla="*/ 59 h 470982"/>
                <a:gd name="csX8" fmla="*/ 270298 w 272034"/>
                <a:gd name="csY8" fmla="*/ 31671 h 470982"/>
                <a:gd name="csX9" fmla="*/ 265331 w 272034"/>
                <a:gd name="csY9" fmla="*/ 211476 h 470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72034" h="470982">
                  <a:moveTo>
                    <a:pt x="265264" y="211543"/>
                  </a:moveTo>
                  <a:cubicBezTo>
                    <a:pt x="267345" y="273827"/>
                    <a:pt x="268620" y="336245"/>
                    <a:pt x="271909" y="398462"/>
                  </a:cubicBezTo>
                  <a:cubicBezTo>
                    <a:pt x="272915" y="417725"/>
                    <a:pt x="268150" y="425309"/>
                    <a:pt x="248217" y="428597"/>
                  </a:cubicBezTo>
                  <a:cubicBezTo>
                    <a:pt x="172576" y="441148"/>
                    <a:pt x="97406" y="456048"/>
                    <a:pt x="21900" y="469270"/>
                  </a:cubicBezTo>
                  <a:cubicBezTo>
                    <a:pt x="-181" y="473163"/>
                    <a:pt x="-1054" y="471820"/>
                    <a:pt x="490" y="450209"/>
                  </a:cubicBezTo>
                  <a:cubicBezTo>
                    <a:pt x="10557" y="310338"/>
                    <a:pt x="16598" y="170132"/>
                    <a:pt x="30222" y="30463"/>
                  </a:cubicBezTo>
                  <a:cubicBezTo>
                    <a:pt x="32907" y="3079"/>
                    <a:pt x="26934" y="999"/>
                    <a:pt x="61297" y="999"/>
                  </a:cubicBezTo>
                  <a:cubicBezTo>
                    <a:pt x="121232" y="932"/>
                    <a:pt x="181234" y="529"/>
                    <a:pt x="241170" y="59"/>
                  </a:cubicBezTo>
                  <a:cubicBezTo>
                    <a:pt x="275936" y="-209"/>
                    <a:pt x="270768" y="-881"/>
                    <a:pt x="270298" y="31671"/>
                  </a:cubicBezTo>
                  <a:cubicBezTo>
                    <a:pt x="269492" y="91606"/>
                    <a:pt x="263586" y="151407"/>
                    <a:pt x="265331" y="21147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B77068D-2855-E250-3480-74CE7C2E611D}"/>
                </a:ext>
              </a:extLst>
            </p:cNvPr>
            <p:cNvSpPr/>
            <p:nvPr/>
          </p:nvSpPr>
          <p:spPr>
            <a:xfrm>
              <a:off x="8282426" y="2441847"/>
              <a:ext cx="293954" cy="508215"/>
            </a:xfrm>
            <a:custGeom>
              <a:avLst/>
              <a:gdLst>
                <a:gd name="csX0" fmla="*/ 293728 w 293954"/>
                <a:gd name="csY0" fmla="*/ 56248 h 508215"/>
                <a:gd name="csX1" fmla="*/ 216141 w 293954"/>
                <a:gd name="csY1" fmla="*/ 268336 h 508215"/>
                <a:gd name="csX2" fmla="*/ 53250 w 293954"/>
                <a:gd name="csY2" fmla="*/ 487337 h 508215"/>
                <a:gd name="csX3" fmla="*/ 36135 w 293954"/>
                <a:gd name="csY3" fmla="*/ 505257 h 508215"/>
                <a:gd name="csX4" fmla="*/ 9155 w 293954"/>
                <a:gd name="csY4" fmla="*/ 502572 h 508215"/>
                <a:gd name="csX5" fmla="*/ 1637 w 293954"/>
                <a:gd name="csY5" fmla="*/ 476732 h 508215"/>
                <a:gd name="csX6" fmla="*/ 8014 w 293954"/>
                <a:gd name="csY6" fmla="*/ 463913 h 508215"/>
                <a:gd name="csX7" fmla="*/ 134192 w 293954"/>
                <a:gd name="csY7" fmla="*/ 280484 h 508215"/>
                <a:gd name="csX8" fmla="*/ 186812 w 293954"/>
                <a:gd name="csY8" fmla="*/ 212226 h 508215"/>
                <a:gd name="csX9" fmla="*/ 236276 w 293954"/>
                <a:gd name="csY9" fmla="*/ 57187 h 508215"/>
                <a:gd name="csX10" fmla="*/ 240907 w 293954"/>
                <a:gd name="csY10" fmla="*/ 18260 h 508215"/>
                <a:gd name="csX11" fmla="*/ 265002 w 293954"/>
                <a:gd name="csY11" fmla="*/ 4 h 508215"/>
                <a:gd name="csX12" fmla="*/ 289634 w 293954"/>
                <a:gd name="csY12" fmla="*/ 17521 h 508215"/>
                <a:gd name="csX13" fmla="*/ 293661 w 293954"/>
                <a:gd name="csY13" fmla="*/ 56315 h 508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93954" h="508215">
                  <a:moveTo>
                    <a:pt x="293728" y="56248"/>
                  </a:moveTo>
                  <a:cubicBezTo>
                    <a:pt x="292923" y="136116"/>
                    <a:pt x="266479" y="207461"/>
                    <a:pt x="216141" y="268336"/>
                  </a:cubicBezTo>
                  <a:cubicBezTo>
                    <a:pt x="158019" y="338607"/>
                    <a:pt x="100903" y="409347"/>
                    <a:pt x="53250" y="487337"/>
                  </a:cubicBezTo>
                  <a:cubicBezTo>
                    <a:pt x="48887" y="494451"/>
                    <a:pt x="44189" y="501498"/>
                    <a:pt x="36135" y="505257"/>
                  </a:cubicBezTo>
                  <a:cubicBezTo>
                    <a:pt x="26605" y="509686"/>
                    <a:pt x="16940" y="509418"/>
                    <a:pt x="9155" y="502572"/>
                  </a:cubicBezTo>
                  <a:cubicBezTo>
                    <a:pt x="1705" y="496062"/>
                    <a:pt x="-2524" y="487135"/>
                    <a:pt x="1637" y="476732"/>
                  </a:cubicBezTo>
                  <a:cubicBezTo>
                    <a:pt x="3383" y="472303"/>
                    <a:pt x="5463" y="467940"/>
                    <a:pt x="8014" y="463913"/>
                  </a:cubicBezTo>
                  <a:cubicBezTo>
                    <a:pt x="47545" y="401025"/>
                    <a:pt x="85466" y="337130"/>
                    <a:pt x="134192" y="280484"/>
                  </a:cubicBezTo>
                  <a:cubicBezTo>
                    <a:pt x="152918" y="258738"/>
                    <a:pt x="170032" y="235516"/>
                    <a:pt x="186812" y="212226"/>
                  </a:cubicBezTo>
                  <a:cubicBezTo>
                    <a:pt x="220169" y="166050"/>
                    <a:pt x="234934" y="113699"/>
                    <a:pt x="236276" y="57187"/>
                  </a:cubicBezTo>
                  <a:cubicBezTo>
                    <a:pt x="236612" y="44100"/>
                    <a:pt x="235337" y="30878"/>
                    <a:pt x="240907" y="18260"/>
                  </a:cubicBezTo>
                  <a:cubicBezTo>
                    <a:pt x="245673" y="7521"/>
                    <a:pt x="252586" y="206"/>
                    <a:pt x="265002" y="4"/>
                  </a:cubicBezTo>
                  <a:cubicBezTo>
                    <a:pt x="277419" y="-197"/>
                    <a:pt x="284533" y="6917"/>
                    <a:pt x="289634" y="17521"/>
                  </a:cubicBezTo>
                  <a:cubicBezTo>
                    <a:pt x="295675" y="30139"/>
                    <a:pt x="293594" y="43361"/>
                    <a:pt x="293661" y="5631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A7F24B6-204F-F666-BD55-CCD68FCB2E35}"/>
                </a:ext>
              </a:extLst>
            </p:cNvPr>
            <p:cNvSpPr/>
            <p:nvPr/>
          </p:nvSpPr>
          <p:spPr>
            <a:xfrm>
              <a:off x="8532143" y="2343120"/>
              <a:ext cx="48589" cy="53359"/>
            </a:xfrm>
            <a:custGeom>
              <a:avLst/>
              <a:gdLst>
                <a:gd name="csX0" fmla="*/ 25756 w 48589"/>
                <a:gd name="csY0" fmla="*/ 53293 h 53359"/>
                <a:gd name="csX1" fmla="*/ 117 w 48589"/>
                <a:gd name="csY1" fmla="*/ 28996 h 53359"/>
                <a:gd name="csX2" fmla="*/ 24279 w 48589"/>
                <a:gd name="csY2" fmla="*/ 2 h 53359"/>
                <a:gd name="csX3" fmla="*/ 48576 w 48589"/>
                <a:gd name="csY3" fmla="*/ 25976 h 53359"/>
                <a:gd name="csX4" fmla="*/ 25756 w 48589"/>
                <a:gd name="csY4" fmla="*/ 53360 h 53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8589" h="53359">
                  <a:moveTo>
                    <a:pt x="25756" y="53293"/>
                  </a:moveTo>
                  <a:cubicBezTo>
                    <a:pt x="13205" y="54098"/>
                    <a:pt x="1393" y="42890"/>
                    <a:pt x="117" y="28996"/>
                  </a:cubicBezTo>
                  <a:cubicBezTo>
                    <a:pt x="-1292" y="13560"/>
                    <a:pt x="10185" y="-199"/>
                    <a:pt x="24279" y="2"/>
                  </a:cubicBezTo>
                  <a:cubicBezTo>
                    <a:pt x="36293" y="136"/>
                    <a:pt x="48106" y="12754"/>
                    <a:pt x="48576" y="25976"/>
                  </a:cubicBezTo>
                  <a:cubicBezTo>
                    <a:pt x="49045" y="39064"/>
                    <a:pt x="37770" y="52554"/>
                    <a:pt x="25756" y="5336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E1AF888-A5FF-FE23-8864-CA534DC27991}"/>
                </a:ext>
              </a:extLst>
            </p:cNvPr>
            <p:cNvSpPr/>
            <p:nvPr/>
          </p:nvSpPr>
          <p:spPr>
            <a:xfrm>
              <a:off x="4095854" y="2338355"/>
              <a:ext cx="63764" cy="64907"/>
            </a:xfrm>
            <a:custGeom>
              <a:avLst/>
              <a:gdLst>
                <a:gd name="csX0" fmla="*/ 31016 w 63764"/>
                <a:gd name="csY0" fmla="*/ 64904 h 64907"/>
                <a:gd name="csX1" fmla="*/ 8 w 63764"/>
                <a:gd name="csY1" fmla="*/ 32486 h 64907"/>
                <a:gd name="csX2" fmla="*/ 31083 w 63764"/>
                <a:gd name="csY2" fmla="*/ 2 h 64907"/>
                <a:gd name="csX3" fmla="*/ 63702 w 63764"/>
                <a:gd name="csY3" fmla="*/ 34097 h 64907"/>
                <a:gd name="csX4" fmla="*/ 31016 w 63764"/>
                <a:gd name="csY4" fmla="*/ 64904 h 64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764" h="64907">
                  <a:moveTo>
                    <a:pt x="31016" y="64904"/>
                  </a:moveTo>
                  <a:cubicBezTo>
                    <a:pt x="14036" y="64635"/>
                    <a:pt x="-395" y="49601"/>
                    <a:pt x="8" y="32486"/>
                  </a:cubicBezTo>
                  <a:cubicBezTo>
                    <a:pt x="411" y="14768"/>
                    <a:pt x="14371" y="136"/>
                    <a:pt x="31083" y="2"/>
                  </a:cubicBezTo>
                  <a:cubicBezTo>
                    <a:pt x="50278" y="-199"/>
                    <a:pt x="64843" y="15036"/>
                    <a:pt x="63702" y="34097"/>
                  </a:cubicBezTo>
                  <a:cubicBezTo>
                    <a:pt x="62695" y="51682"/>
                    <a:pt x="48399" y="65172"/>
                    <a:pt x="31016" y="6490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95BB7AF1-CCCD-8832-633D-D73A27756CE6}"/>
                </a:ext>
              </a:extLst>
            </p:cNvPr>
            <p:cNvSpPr/>
            <p:nvPr/>
          </p:nvSpPr>
          <p:spPr>
            <a:xfrm>
              <a:off x="8039146" y="2309950"/>
              <a:ext cx="189895" cy="219217"/>
            </a:xfrm>
            <a:custGeom>
              <a:avLst/>
              <a:gdLst>
                <a:gd name="csX0" fmla="*/ 71958 w 189895"/>
                <a:gd name="csY0" fmla="*/ 157271 h 219217"/>
                <a:gd name="csX1" fmla="*/ 131357 w 189895"/>
                <a:gd name="csY1" fmla="*/ 114517 h 219217"/>
                <a:gd name="csX2" fmla="*/ 181358 w 189895"/>
                <a:gd name="csY2" fmla="*/ 102571 h 219217"/>
                <a:gd name="csX3" fmla="*/ 170083 w 189895"/>
                <a:gd name="csY3" fmla="*/ 155056 h 219217"/>
                <a:gd name="csX4" fmla="*/ 84375 w 189895"/>
                <a:gd name="csY4" fmla="*/ 213044 h 219217"/>
                <a:gd name="csX5" fmla="*/ 42025 w 189895"/>
                <a:gd name="csY5" fmla="*/ 218347 h 219217"/>
                <a:gd name="csX6" fmla="*/ 4641 w 189895"/>
                <a:gd name="csY6" fmla="*/ 151968 h 219217"/>
                <a:gd name="csX7" fmla="*/ 20547 w 189895"/>
                <a:gd name="csY7" fmla="*/ 123847 h 219217"/>
                <a:gd name="csX8" fmla="*/ 93771 w 189895"/>
                <a:gd name="csY8" fmla="*/ 17064 h 219217"/>
                <a:gd name="csX9" fmla="*/ 129813 w 189895"/>
                <a:gd name="csY9" fmla="*/ 2500 h 219217"/>
                <a:gd name="csX10" fmla="*/ 137129 w 189895"/>
                <a:gd name="csY10" fmla="*/ 43038 h 219217"/>
                <a:gd name="csX11" fmla="*/ 108738 w 189895"/>
                <a:gd name="csY11" fmla="*/ 88812 h 219217"/>
                <a:gd name="csX12" fmla="*/ 66589 w 189895"/>
                <a:gd name="csY12" fmla="*/ 151163 h 219217"/>
                <a:gd name="csX13" fmla="*/ 71958 w 189895"/>
                <a:gd name="csY13" fmla="*/ 157204 h 219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89895" h="219217">
                  <a:moveTo>
                    <a:pt x="71958" y="157271"/>
                  </a:moveTo>
                  <a:cubicBezTo>
                    <a:pt x="94711" y="147472"/>
                    <a:pt x="112966" y="130894"/>
                    <a:pt x="131357" y="114517"/>
                  </a:cubicBezTo>
                  <a:cubicBezTo>
                    <a:pt x="154109" y="94315"/>
                    <a:pt x="168740" y="91027"/>
                    <a:pt x="181358" y="102571"/>
                  </a:cubicBezTo>
                  <a:cubicBezTo>
                    <a:pt x="195453" y="115524"/>
                    <a:pt x="192365" y="133109"/>
                    <a:pt x="170083" y="155056"/>
                  </a:cubicBezTo>
                  <a:cubicBezTo>
                    <a:pt x="145183" y="179620"/>
                    <a:pt x="117866" y="200829"/>
                    <a:pt x="84375" y="213044"/>
                  </a:cubicBezTo>
                  <a:cubicBezTo>
                    <a:pt x="70482" y="218078"/>
                    <a:pt x="56522" y="220696"/>
                    <a:pt x="42025" y="218347"/>
                  </a:cubicBezTo>
                  <a:cubicBezTo>
                    <a:pt x="7459" y="212776"/>
                    <a:pt x="-8649" y="184386"/>
                    <a:pt x="4641" y="151968"/>
                  </a:cubicBezTo>
                  <a:cubicBezTo>
                    <a:pt x="8668" y="142102"/>
                    <a:pt x="14507" y="132773"/>
                    <a:pt x="20547" y="123847"/>
                  </a:cubicBezTo>
                  <a:cubicBezTo>
                    <a:pt x="44776" y="88141"/>
                    <a:pt x="69677" y="52838"/>
                    <a:pt x="93771" y="17064"/>
                  </a:cubicBezTo>
                  <a:cubicBezTo>
                    <a:pt x="102832" y="3641"/>
                    <a:pt x="113503" y="-4346"/>
                    <a:pt x="129813" y="2500"/>
                  </a:cubicBezTo>
                  <a:cubicBezTo>
                    <a:pt x="143706" y="8339"/>
                    <a:pt x="146994" y="24045"/>
                    <a:pt x="137129" y="43038"/>
                  </a:cubicBezTo>
                  <a:cubicBezTo>
                    <a:pt x="128806" y="58945"/>
                    <a:pt x="118604" y="73845"/>
                    <a:pt x="108738" y="88812"/>
                  </a:cubicBezTo>
                  <a:cubicBezTo>
                    <a:pt x="94912" y="109752"/>
                    <a:pt x="80683" y="130424"/>
                    <a:pt x="66589" y="151163"/>
                  </a:cubicBezTo>
                  <a:cubicBezTo>
                    <a:pt x="68401" y="153177"/>
                    <a:pt x="70146" y="155190"/>
                    <a:pt x="71958" y="15720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C4194946-931E-8523-0FED-38DC4387836B}"/>
                </a:ext>
              </a:extLst>
            </p:cNvPr>
            <p:cNvSpPr/>
            <p:nvPr/>
          </p:nvSpPr>
          <p:spPr>
            <a:xfrm>
              <a:off x="8004377" y="2458596"/>
              <a:ext cx="307080" cy="159301"/>
            </a:xfrm>
            <a:custGeom>
              <a:avLst/>
              <a:gdLst>
                <a:gd name="csX0" fmla="*/ 89076 w 307080"/>
                <a:gd name="csY0" fmla="*/ 159301 h 159301"/>
                <a:gd name="csX1" fmla="*/ 24241 w 307080"/>
                <a:gd name="csY1" fmla="*/ 148093 h 159301"/>
                <a:gd name="csX2" fmla="*/ 2697 w 307080"/>
                <a:gd name="csY2" fmla="*/ 130039 h 159301"/>
                <a:gd name="csX3" fmla="*/ 6321 w 307080"/>
                <a:gd name="csY3" fmla="*/ 103259 h 159301"/>
                <a:gd name="csX4" fmla="*/ 36255 w 307080"/>
                <a:gd name="csY4" fmla="*/ 98158 h 159301"/>
                <a:gd name="csX5" fmla="*/ 138943 w 307080"/>
                <a:gd name="csY5" fmla="*/ 101246 h 159301"/>
                <a:gd name="csX6" fmla="*/ 244987 w 307080"/>
                <a:gd name="csY6" fmla="*/ 32317 h 159301"/>
                <a:gd name="csX7" fmla="*/ 257404 w 307080"/>
                <a:gd name="csY7" fmla="*/ 14666 h 159301"/>
                <a:gd name="csX8" fmla="*/ 294586 w 307080"/>
                <a:gd name="csY8" fmla="*/ 4464 h 159301"/>
                <a:gd name="csX9" fmla="*/ 303647 w 307080"/>
                <a:gd name="csY9" fmla="*/ 42787 h 159301"/>
                <a:gd name="csX10" fmla="*/ 280022 w 307080"/>
                <a:gd name="csY10" fmla="*/ 78628 h 159301"/>
                <a:gd name="csX11" fmla="*/ 89143 w 307080"/>
                <a:gd name="csY11" fmla="*/ 159301 h 159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07080" h="159301">
                  <a:moveTo>
                    <a:pt x="89076" y="159301"/>
                  </a:moveTo>
                  <a:cubicBezTo>
                    <a:pt x="73169" y="158765"/>
                    <a:pt x="47866" y="158563"/>
                    <a:pt x="24241" y="148093"/>
                  </a:cubicBezTo>
                  <a:cubicBezTo>
                    <a:pt x="15516" y="144200"/>
                    <a:pt x="6925" y="139502"/>
                    <a:pt x="2697" y="130039"/>
                  </a:cubicBezTo>
                  <a:cubicBezTo>
                    <a:pt x="-1666" y="120374"/>
                    <a:pt x="-927" y="110709"/>
                    <a:pt x="6321" y="103259"/>
                  </a:cubicBezTo>
                  <a:cubicBezTo>
                    <a:pt x="14576" y="94735"/>
                    <a:pt x="25114" y="94064"/>
                    <a:pt x="36255" y="98158"/>
                  </a:cubicBezTo>
                  <a:cubicBezTo>
                    <a:pt x="70082" y="110709"/>
                    <a:pt x="104378" y="108159"/>
                    <a:pt x="138943" y="101246"/>
                  </a:cubicBezTo>
                  <a:cubicBezTo>
                    <a:pt x="183576" y="92386"/>
                    <a:pt x="217872" y="67889"/>
                    <a:pt x="244987" y="32317"/>
                  </a:cubicBezTo>
                  <a:cubicBezTo>
                    <a:pt x="249350" y="26612"/>
                    <a:pt x="252706" y="20102"/>
                    <a:pt x="257404" y="14666"/>
                  </a:cubicBezTo>
                  <a:cubicBezTo>
                    <a:pt x="267337" y="3054"/>
                    <a:pt x="278814" y="-5671"/>
                    <a:pt x="294586" y="4464"/>
                  </a:cubicBezTo>
                  <a:cubicBezTo>
                    <a:pt x="309620" y="14062"/>
                    <a:pt x="308949" y="28424"/>
                    <a:pt x="303647" y="42787"/>
                  </a:cubicBezTo>
                  <a:cubicBezTo>
                    <a:pt x="298613" y="56412"/>
                    <a:pt x="289620" y="67889"/>
                    <a:pt x="280022" y="78628"/>
                  </a:cubicBezTo>
                  <a:cubicBezTo>
                    <a:pt x="231631" y="132858"/>
                    <a:pt x="170555" y="158563"/>
                    <a:pt x="89143" y="15930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EBA005C2-FD98-A11B-1649-3751DE3C8A6F}"/>
                </a:ext>
              </a:extLst>
            </p:cNvPr>
            <p:cNvSpPr/>
            <p:nvPr/>
          </p:nvSpPr>
          <p:spPr>
            <a:xfrm>
              <a:off x="8230583" y="2341576"/>
              <a:ext cx="49775" cy="49872"/>
            </a:xfrm>
            <a:custGeom>
              <a:avLst/>
              <a:gdLst>
                <a:gd name="csX0" fmla="*/ 49722 w 49775"/>
                <a:gd name="csY0" fmla="*/ 24097 h 49872"/>
                <a:gd name="csX1" fmla="*/ 26030 w 49775"/>
                <a:gd name="csY1" fmla="*/ 49870 h 49872"/>
                <a:gd name="csX2" fmla="*/ 56 w 49775"/>
                <a:gd name="csY2" fmla="*/ 25574 h 49872"/>
                <a:gd name="csX3" fmla="*/ 23547 w 49775"/>
                <a:gd name="csY3" fmla="*/ 3 h 49872"/>
                <a:gd name="csX4" fmla="*/ 49655 w 49775"/>
                <a:gd name="csY4" fmla="*/ 24097 h 49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75" h="49872">
                  <a:moveTo>
                    <a:pt x="49722" y="24097"/>
                  </a:moveTo>
                  <a:cubicBezTo>
                    <a:pt x="50662" y="36917"/>
                    <a:pt x="38917" y="49669"/>
                    <a:pt x="26030" y="49870"/>
                  </a:cubicBezTo>
                  <a:cubicBezTo>
                    <a:pt x="13547" y="50071"/>
                    <a:pt x="929" y="38326"/>
                    <a:pt x="56" y="25574"/>
                  </a:cubicBezTo>
                  <a:cubicBezTo>
                    <a:pt x="-884" y="12151"/>
                    <a:pt x="10124" y="204"/>
                    <a:pt x="23547" y="3"/>
                  </a:cubicBezTo>
                  <a:cubicBezTo>
                    <a:pt x="36165" y="-199"/>
                    <a:pt x="48783" y="11412"/>
                    <a:pt x="49655" y="2409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4A960ACE-9E9F-CB7C-7899-A1FCE0399AC2}"/>
                </a:ext>
              </a:extLst>
            </p:cNvPr>
            <p:cNvSpPr/>
            <p:nvPr/>
          </p:nvSpPr>
          <p:spPr>
            <a:xfrm>
              <a:off x="8015068" y="2342150"/>
              <a:ext cx="49215" cy="48760"/>
            </a:xfrm>
            <a:custGeom>
              <a:avLst/>
              <a:gdLst>
                <a:gd name="csX0" fmla="*/ 49189 w 49215"/>
                <a:gd name="csY0" fmla="*/ 23792 h 48760"/>
                <a:gd name="csX1" fmla="*/ 24491 w 49215"/>
                <a:gd name="csY1" fmla="*/ 48692 h 48760"/>
                <a:gd name="csX2" fmla="*/ 261 w 49215"/>
                <a:gd name="csY2" fmla="*/ 26678 h 48760"/>
                <a:gd name="csX3" fmla="*/ 22746 w 49215"/>
                <a:gd name="csY3" fmla="*/ 33 h 48760"/>
                <a:gd name="csX4" fmla="*/ 49189 w 49215"/>
                <a:gd name="csY4" fmla="*/ 23725 h 48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215" h="48760">
                  <a:moveTo>
                    <a:pt x="49189" y="23792"/>
                  </a:moveTo>
                  <a:cubicBezTo>
                    <a:pt x="49860" y="36410"/>
                    <a:pt x="37242" y="49833"/>
                    <a:pt x="24491" y="48692"/>
                  </a:cubicBezTo>
                  <a:cubicBezTo>
                    <a:pt x="11403" y="47551"/>
                    <a:pt x="2543" y="40034"/>
                    <a:pt x="261" y="26678"/>
                  </a:cubicBezTo>
                  <a:cubicBezTo>
                    <a:pt x="-1886" y="13859"/>
                    <a:pt x="9523" y="771"/>
                    <a:pt x="22746" y="33"/>
                  </a:cubicBezTo>
                  <a:cubicBezTo>
                    <a:pt x="35363" y="-705"/>
                    <a:pt x="48518" y="11107"/>
                    <a:pt x="49189" y="2372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06" cap="flat">
              <a:noFill/>
              <a:prstDash val="solid"/>
              <a:miter/>
            </a:ln>
          </p:spPr>
        </p:sp>
      </p:grp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AD7D9AC3-5A31-2ED7-DD3F-B9737DEB721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3217899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Teamwork 2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20ADAA9-1C8E-930B-8AF8-9AECACFC5CEC}"/>
              </a:ext>
            </a:extLst>
          </p:cNvPr>
          <p:cNvGrpSpPr/>
          <p:nvPr userDrawn="1"/>
        </p:nvGrpSpPr>
        <p:grpSpPr>
          <a:xfrm>
            <a:off x="1336063" y="1456455"/>
            <a:ext cx="9519941" cy="3940198"/>
            <a:chOff x="1336063" y="1456455"/>
            <a:chExt cx="9519941" cy="3940198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8CA7A86-2B87-17CC-73D6-942B3911EE6B}"/>
                </a:ext>
              </a:extLst>
            </p:cNvPr>
            <p:cNvSpPr/>
            <p:nvPr/>
          </p:nvSpPr>
          <p:spPr>
            <a:xfrm>
              <a:off x="1419140" y="1456455"/>
              <a:ext cx="9052898" cy="3940198"/>
            </a:xfrm>
            <a:custGeom>
              <a:avLst/>
              <a:gdLst>
                <a:gd name="csX0" fmla="*/ 2527482 w 9052898"/>
                <a:gd name="csY0" fmla="*/ 1272517 h 3940198"/>
                <a:gd name="csX1" fmla="*/ 2693657 w 9052898"/>
                <a:gd name="csY1" fmla="*/ 1677112 h 3940198"/>
                <a:gd name="csX2" fmla="*/ 3005909 w 9052898"/>
                <a:gd name="csY2" fmla="*/ 1595558 h 3940198"/>
                <a:gd name="csX3" fmla="*/ 3440333 w 9052898"/>
                <a:gd name="csY3" fmla="*/ 1495388 h 3940198"/>
                <a:gd name="csX4" fmla="*/ 3579323 w 9052898"/>
                <a:gd name="csY4" fmla="*/ 1330799 h 3940198"/>
                <a:gd name="csX5" fmla="*/ 3674416 w 9052898"/>
                <a:gd name="csY5" fmla="*/ 1483752 h 3940198"/>
                <a:gd name="csX6" fmla="*/ 3612643 w 9052898"/>
                <a:gd name="csY6" fmla="*/ 1581384 h 3940198"/>
                <a:gd name="csX7" fmla="*/ 3616874 w 9052898"/>
                <a:gd name="csY7" fmla="*/ 1664736 h 3940198"/>
                <a:gd name="csX8" fmla="*/ 3611162 w 9052898"/>
                <a:gd name="csY8" fmla="*/ 1706094 h 3940198"/>
                <a:gd name="csX9" fmla="*/ 4095407 w 9052898"/>
                <a:gd name="csY9" fmla="*/ 1171394 h 3940198"/>
                <a:gd name="csX10" fmla="*/ 4090964 w 9052898"/>
                <a:gd name="csY10" fmla="*/ 1156586 h 3940198"/>
                <a:gd name="csX11" fmla="*/ 4131476 w 9052898"/>
                <a:gd name="csY11" fmla="*/ 940378 h 3940198"/>
                <a:gd name="csX12" fmla="*/ 4145333 w 9052898"/>
                <a:gd name="csY12" fmla="*/ 734537 h 3940198"/>
                <a:gd name="csX13" fmla="*/ 4046749 w 9052898"/>
                <a:gd name="csY13" fmla="*/ 476442 h 3940198"/>
                <a:gd name="csX14" fmla="*/ 4093397 w 9052898"/>
                <a:gd name="csY14" fmla="*/ 409592 h 3940198"/>
                <a:gd name="csX15" fmla="*/ 4075521 w 9052898"/>
                <a:gd name="csY15" fmla="*/ 364425 h 3940198"/>
                <a:gd name="csX16" fmla="*/ 4302411 w 9052898"/>
                <a:gd name="csY16" fmla="*/ 110350 h 3940198"/>
                <a:gd name="csX17" fmla="*/ 4444892 w 9052898"/>
                <a:gd name="csY17" fmla="*/ 146420 h 3940198"/>
                <a:gd name="csX18" fmla="*/ 4800407 w 9052898"/>
                <a:gd name="csY18" fmla="*/ 117331 h 3940198"/>
                <a:gd name="csX19" fmla="*/ 5199290 w 9052898"/>
                <a:gd name="csY19" fmla="*/ 216126 h 3940198"/>
                <a:gd name="csX20" fmla="*/ 4904808 w 9052898"/>
                <a:gd name="csY20" fmla="*/ 517801 h 3940198"/>
                <a:gd name="csX21" fmla="*/ 5019999 w 9052898"/>
                <a:gd name="csY21" fmla="*/ 727767 h 3940198"/>
                <a:gd name="csX22" fmla="*/ 5232398 w 9052898"/>
                <a:gd name="csY22" fmla="*/ 874056 h 3940198"/>
                <a:gd name="csX23" fmla="*/ 5034808 w 9052898"/>
                <a:gd name="csY23" fmla="*/ 926098 h 3940198"/>
                <a:gd name="csX24" fmla="*/ 4976419 w 9052898"/>
                <a:gd name="csY24" fmla="*/ 1333550 h 3940198"/>
                <a:gd name="csX25" fmla="*/ 4637511 w 9052898"/>
                <a:gd name="csY25" fmla="*/ 1330588 h 3940198"/>
                <a:gd name="csX26" fmla="*/ 4630318 w 9052898"/>
                <a:gd name="csY26" fmla="*/ 1648341 h 3940198"/>
                <a:gd name="csX27" fmla="*/ 5152219 w 9052898"/>
                <a:gd name="csY27" fmla="*/ 1590481 h 3940198"/>
                <a:gd name="csX28" fmla="*/ 5308028 w 9052898"/>
                <a:gd name="csY28" fmla="*/ 1491580 h 3940198"/>
                <a:gd name="csX29" fmla="*/ 5385880 w 9052898"/>
                <a:gd name="csY29" fmla="*/ 1475502 h 3940198"/>
                <a:gd name="csX30" fmla="*/ 5500647 w 9052898"/>
                <a:gd name="csY30" fmla="*/ 1294095 h 3940198"/>
                <a:gd name="csX31" fmla="*/ 5647147 w 9052898"/>
                <a:gd name="csY31" fmla="*/ 1418911 h 3940198"/>
                <a:gd name="csX32" fmla="*/ 5570671 w 9052898"/>
                <a:gd name="csY32" fmla="*/ 1544997 h 3940198"/>
                <a:gd name="csX33" fmla="*/ 5597538 w 9052898"/>
                <a:gd name="csY33" fmla="*/ 1587836 h 3940198"/>
                <a:gd name="csX34" fmla="*/ 5620069 w 9052898"/>
                <a:gd name="csY34" fmla="*/ 1655533 h 3940198"/>
                <a:gd name="csX35" fmla="*/ 6248804 w 9052898"/>
                <a:gd name="csY35" fmla="*/ 1113746 h 3940198"/>
                <a:gd name="csX36" fmla="*/ 6166404 w 9052898"/>
                <a:gd name="csY36" fmla="*/ 1026480 h 3940198"/>
                <a:gd name="csX37" fmla="*/ 6086226 w 9052898"/>
                <a:gd name="csY37" fmla="*/ 933185 h 3940198"/>
                <a:gd name="csX38" fmla="*/ 6036405 w 9052898"/>
                <a:gd name="csY38" fmla="*/ 724383 h 3940198"/>
                <a:gd name="csX39" fmla="*/ 6107275 w 9052898"/>
                <a:gd name="csY39" fmla="*/ 643569 h 3940198"/>
                <a:gd name="csX40" fmla="*/ 6183752 w 9052898"/>
                <a:gd name="csY40" fmla="*/ 499819 h 3940198"/>
                <a:gd name="csX41" fmla="*/ 6057561 w 9052898"/>
                <a:gd name="csY41" fmla="*/ 557785 h 3940198"/>
                <a:gd name="csX42" fmla="*/ 5798091 w 9052898"/>
                <a:gd name="csY42" fmla="*/ 283929 h 3940198"/>
                <a:gd name="csX43" fmla="*/ 6194329 w 9052898"/>
                <a:gd name="csY43" fmla="*/ 977 h 3940198"/>
                <a:gd name="csX44" fmla="*/ 6292173 w 9052898"/>
                <a:gd name="csY44" fmla="*/ 402187 h 3940198"/>
                <a:gd name="csX45" fmla="*/ 6355321 w 9052898"/>
                <a:gd name="csY45" fmla="*/ 378599 h 3940198"/>
                <a:gd name="csX46" fmla="*/ 6581154 w 9052898"/>
                <a:gd name="csY46" fmla="*/ 355223 h 3940198"/>
                <a:gd name="csX47" fmla="*/ 6747223 w 9052898"/>
                <a:gd name="csY47" fmla="*/ 149170 h 3940198"/>
                <a:gd name="csX48" fmla="*/ 6877222 w 9052898"/>
                <a:gd name="csY48" fmla="*/ 394677 h 3940198"/>
                <a:gd name="csX49" fmla="*/ 6805505 w 9052898"/>
                <a:gd name="csY49" fmla="*/ 445767 h 3940198"/>
                <a:gd name="csX50" fmla="*/ 6797996 w 9052898"/>
                <a:gd name="csY50" fmla="*/ 463432 h 3940198"/>
                <a:gd name="csX51" fmla="*/ 6934976 w 9052898"/>
                <a:gd name="csY51" fmla="*/ 684188 h 3940198"/>
                <a:gd name="csX52" fmla="*/ 7126749 w 9052898"/>
                <a:gd name="csY52" fmla="*/ 860940 h 3940198"/>
                <a:gd name="csX53" fmla="*/ 6928946 w 9052898"/>
                <a:gd name="csY53" fmla="*/ 883576 h 3940198"/>
                <a:gd name="csX54" fmla="*/ 6407680 w 9052898"/>
                <a:gd name="csY54" fmla="*/ 1193290 h 3940198"/>
                <a:gd name="csX55" fmla="*/ 6523294 w 9052898"/>
                <a:gd name="csY55" fmla="*/ 1648341 h 3940198"/>
                <a:gd name="csX56" fmla="*/ 7007433 w 9052898"/>
                <a:gd name="csY56" fmla="*/ 1579692 h 3940198"/>
                <a:gd name="csX57" fmla="*/ 7313233 w 9052898"/>
                <a:gd name="csY57" fmla="*/ 1502475 h 3940198"/>
                <a:gd name="csX58" fmla="*/ 7328676 w 9052898"/>
                <a:gd name="csY58" fmla="*/ 1489041 h 3940198"/>
                <a:gd name="csX59" fmla="*/ 7451588 w 9052898"/>
                <a:gd name="csY59" fmla="*/ 1294095 h 3940198"/>
                <a:gd name="csX60" fmla="*/ 7594069 w 9052898"/>
                <a:gd name="csY60" fmla="*/ 1422085 h 3940198"/>
                <a:gd name="csX61" fmla="*/ 7500351 w 9052898"/>
                <a:gd name="csY61" fmla="*/ 1573662 h 3940198"/>
                <a:gd name="csX62" fmla="*/ 7513467 w 9052898"/>
                <a:gd name="csY62" fmla="*/ 1684833 h 3940198"/>
                <a:gd name="csX63" fmla="*/ 7529757 w 9052898"/>
                <a:gd name="csY63" fmla="*/ 1805630 h 3940198"/>
                <a:gd name="csX64" fmla="*/ 7493053 w 9052898"/>
                <a:gd name="csY64" fmla="*/ 1830276 h 3940198"/>
                <a:gd name="csX65" fmla="*/ 7470205 w 9052898"/>
                <a:gd name="csY65" fmla="*/ 1904954 h 3940198"/>
                <a:gd name="csX66" fmla="*/ 7419750 w 9052898"/>
                <a:gd name="csY66" fmla="*/ 1933937 h 3940198"/>
                <a:gd name="csX67" fmla="*/ 7332590 w 9052898"/>
                <a:gd name="csY67" fmla="*/ 1991691 h 3940198"/>
                <a:gd name="csX68" fmla="*/ 7261297 w 9052898"/>
                <a:gd name="csY68" fmla="*/ 1945255 h 3940198"/>
                <a:gd name="csX69" fmla="*/ 7154462 w 9052898"/>
                <a:gd name="csY69" fmla="*/ 2121585 h 3940198"/>
                <a:gd name="csX70" fmla="*/ 7297578 w 9052898"/>
                <a:gd name="csY70" fmla="*/ 2492649 h 3940198"/>
                <a:gd name="csX71" fmla="*/ 8370257 w 9052898"/>
                <a:gd name="csY71" fmla="*/ 2500159 h 3940198"/>
                <a:gd name="csX72" fmla="*/ 8351535 w 9052898"/>
                <a:gd name="csY72" fmla="*/ 2569548 h 3940198"/>
                <a:gd name="csX73" fmla="*/ 8141780 w 9052898"/>
                <a:gd name="csY73" fmla="*/ 2735512 h 3940198"/>
                <a:gd name="csX74" fmla="*/ 7784044 w 9052898"/>
                <a:gd name="csY74" fmla="*/ 3071352 h 3940198"/>
                <a:gd name="csX75" fmla="*/ 7585607 w 9052898"/>
                <a:gd name="csY75" fmla="*/ 3277510 h 3940198"/>
                <a:gd name="csX76" fmla="*/ 7571116 w 9052898"/>
                <a:gd name="csY76" fmla="*/ 3309878 h 3940198"/>
                <a:gd name="csX77" fmla="*/ 7843067 w 9052898"/>
                <a:gd name="csY77" fmla="*/ 3388364 h 3940198"/>
                <a:gd name="csX78" fmla="*/ 8849847 w 9052898"/>
                <a:gd name="csY78" fmla="*/ 3270000 h 3940198"/>
                <a:gd name="csX79" fmla="*/ 9023320 w 9052898"/>
                <a:gd name="csY79" fmla="*/ 3189927 h 3940198"/>
                <a:gd name="csX80" fmla="*/ 9051457 w 9052898"/>
                <a:gd name="csY80" fmla="*/ 3225469 h 3940198"/>
                <a:gd name="csX81" fmla="*/ 8779611 w 9052898"/>
                <a:gd name="csY81" fmla="*/ 3358747 h 3940198"/>
                <a:gd name="csX82" fmla="*/ 7257806 w 9052898"/>
                <a:gd name="csY82" fmla="*/ 3236681 h 3940198"/>
                <a:gd name="csX83" fmla="*/ 6752300 w 9052898"/>
                <a:gd name="csY83" fmla="*/ 2969066 h 3940198"/>
                <a:gd name="csX84" fmla="*/ 6642187 w 9052898"/>
                <a:gd name="csY84" fmla="*/ 2936593 h 3940198"/>
                <a:gd name="csX85" fmla="*/ 6477070 w 9052898"/>
                <a:gd name="csY85" fmla="*/ 3195005 h 3940198"/>
                <a:gd name="csX86" fmla="*/ 6464800 w 9052898"/>
                <a:gd name="csY86" fmla="*/ 3428348 h 3940198"/>
                <a:gd name="csX87" fmla="*/ 6863048 w 9052898"/>
                <a:gd name="csY87" fmla="*/ 3645824 h 3940198"/>
                <a:gd name="csX88" fmla="*/ 6998125 w 9052898"/>
                <a:gd name="csY88" fmla="*/ 3774449 h 3940198"/>
                <a:gd name="csX89" fmla="*/ 7004683 w 9052898"/>
                <a:gd name="csY89" fmla="*/ 3790209 h 3940198"/>
                <a:gd name="csX90" fmla="*/ 6870241 w 9052898"/>
                <a:gd name="csY90" fmla="*/ 3725263 h 3940198"/>
                <a:gd name="csX91" fmla="*/ 5998219 w 9052898"/>
                <a:gd name="csY91" fmla="*/ 3539836 h 3940198"/>
                <a:gd name="csX92" fmla="*/ 5074685 w 9052898"/>
                <a:gd name="csY92" fmla="*/ 3887841 h 3940198"/>
                <a:gd name="csX93" fmla="*/ 4996516 w 9052898"/>
                <a:gd name="csY93" fmla="*/ 3831568 h 3940198"/>
                <a:gd name="csX94" fmla="*/ 5755462 w 9052898"/>
                <a:gd name="csY94" fmla="*/ 3611447 h 3940198"/>
                <a:gd name="csX95" fmla="*/ 6006681 w 9052898"/>
                <a:gd name="csY95" fmla="*/ 3273914 h 3940198"/>
                <a:gd name="csX96" fmla="*/ 6284980 w 9052898"/>
                <a:gd name="csY96" fmla="*/ 3169301 h 3940198"/>
                <a:gd name="csX97" fmla="*/ 6421960 w 9052898"/>
                <a:gd name="csY97" fmla="*/ 2952248 h 3940198"/>
                <a:gd name="csX98" fmla="*/ 6404190 w 9052898"/>
                <a:gd name="csY98" fmla="*/ 2941670 h 3940198"/>
                <a:gd name="csX99" fmla="*/ 5706594 w 9052898"/>
                <a:gd name="csY99" fmla="*/ 3190668 h 3940198"/>
                <a:gd name="csX100" fmla="*/ 4651579 w 9052898"/>
                <a:gd name="csY100" fmla="*/ 3183687 h 3940198"/>
                <a:gd name="csX101" fmla="*/ 4565054 w 9052898"/>
                <a:gd name="csY101" fmla="*/ 3139684 h 3940198"/>
                <a:gd name="csX102" fmla="*/ 4478741 w 9052898"/>
                <a:gd name="csY102" fmla="*/ 3299724 h 3940198"/>
                <a:gd name="csX103" fmla="*/ 4519994 w 9052898"/>
                <a:gd name="csY103" fmla="*/ 3430780 h 3940198"/>
                <a:gd name="csX104" fmla="*/ 4391687 w 9052898"/>
                <a:gd name="csY104" fmla="*/ 3743244 h 3940198"/>
                <a:gd name="csX105" fmla="*/ 4615933 w 9052898"/>
                <a:gd name="csY105" fmla="*/ 3797190 h 3940198"/>
                <a:gd name="csX106" fmla="*/ 4575949 w 9052898"/>
                <a:gd name="csY106" fmla="*/ 3844367 h 3940198"/>
                <a:gd name="csX107" fmla="*/ 3925530 w 9052898"/>
                <a:gd name="csY107" fmla="*/ 3591667 h 3940198"/>
                <a:gd name="csX108" fmla="*/ 3439804 w 9052898"/>
                <a:gd name="csY108" fmla="*/ 3792113 h 3940198"/>
                <a:gd name="csX109" fmla="*/ 2792769 w 9052898"/>
                <a:gd name="csY109" fmla="*/ 3799412 h 3940198"/>
                <a:gd name="csX110" fmla="*/ 2789279 w 9052898"/>
                <a:gd name="csY110" fmla="*/ 3737109 h 3940198"/>
                <a:gd name="csX111" fmla="*/ 2908806 w 9052898"/>
                <a:gd name="csY111" fmla="*/ 3777199 h 3940198"/>
                <a:gd name="csX112" fmla="*/ 3442766 w 9052898"/>
                <a:gd name="csY112" fmla="*/ 3730022 h 3940198"/>
                <a:gd name="csX113" fmla="*/ 3783155 w 9052898"/>
                <a:gd name="csY113" fmla="*/ 3550202 h 3940198"/>
                <a:gd name="csX114" fmla="*/ 3856986 w 9052898"/>
                <a:gd name="csY114" fmla="*/ 3537298 h 3940198"/>
                <a:gd name="csX115" fmla="*/ 4063991 w 9052898"/>
                <a:gd name="csY115" fmla="*/ 3267462 h 3940198"/>
                <a:gd name="csX116" fmla="*/ 4281785 w 9052898"/>
                <a:gd name="csY116" fmla="*/ 3196168 h 3940198"/>
                <a:gd name="csX117" fmla="*/ 4398879 w 9052898"/>
                <a:gd name="csY117" fmla="*/ 3064053 h 3940198"/>
                <a:gd name="csX118" fmla="*/ 3342278 w 9052898"/>
                <a:gd name="csY118" fmla="*/ 3333149 h 3940198"/>
                <a:gd name="csX119" fmla="*/ 2588727 w 9052898"/>
                <a:gd name="csY119" fmla="*/ 3217324 h 3940198"/>
                <a:gd name="csX120" fmla="*/ 2507067 w 9052898"/>
                <a:gd name="csY120" fmla="*/ 3358429 h 3940198"/>
                <a:gd name="csX121" fmla="*/ 2549378 w 9052898"/>
                <a:gd name="csY121" fmla="*/ 3515084 h 3940198"/>
                <a:gd name="csX122" fmla="*/ 2498499 w 9052898"/>
                <a:gd name="csY122" fmla="*/ 3648997 h 3940198"/>
                <a:gd name="csX123" fmla="*/ 2607237 w 9052898"/>
                <a:gd name="csY123" fmla="*/ 3732561 h 3940198"/>
                <a:gd name="csX124" fmla="*/ 2422763 w 9052898"/>
                <a:gd name="csY124" fmla="*/ 3670576 h 3940198"/>
                <a:gd name="csX125" fmla="*/ 2015947 w 9052898"/>
                <a:gd name="csY125" fmla="*/ 3646988 h 3940198"/>
                <a:gd name="csX126" fmla="*/ 1447081 w 9052898"/>
                <a:gd name="csY126" fmla="*/ 3937873 h 3940198"/>
                <a:gd name="csX127" fmla="*/ 1228547 w 9052898"/>
                <a:gd name="csY127" fmla="*/ 3932584 h 3940198"/>
                <a:gd name="csX128" fmla="*/ 1215748 w 9052898"/>
                <a:gd name="csY128" fmla="*/ 3894505 h 3940198"/>
                <a:gd name="csX129" fmla="*/ 1353257 w 9052898"/>
                <a:gd name="csY129" fmla="*/ 3887841 h 3940198"/>
                <a:gd name="csX130" fmla="*/ 1837608 w 9052898"/>
                <a:gd name="csY130" fmla="*/ 3663701 h 3940198"/>
                <a:gd name="csX131" fmla="*/ 2174612 w 9052898"/>
                <a:gd name="csY131" fmla="*/ 3285444 h 3940198"/>
                <a:gd name="csX132" fmla="*/ 2341950 w 9052898"/>
                <a:gd name="csY132" fmla="*/ 3243239 h 3940198"/>
                <a:gd name="csX133" fmla="*/ 2426042 w 9052898"/>
                <a:gd name="csY133" fmla="*/ 3132385 h 3940198"/>
                <a:gd name="csX134" fmla="*/ 2267060 w 9052898"/>
                <a:gd name="csY134" fmla="*/ 3060563 h 3940198"/>
                <a:gd name="csX135" fmla="*/ 1033284 w 9052898"/>
                <a:gd name="csY135" fmla="*/ 3473620 h 3940198"/>
                <a:gd name="csX136" fmla="*/ 178927 w 9052898"/>
                <a:gd name="csY136" fmla="*/ 3349439 h 3940198"/>
                <a:gd name="csX137" fmla="*/ 1751 w 9052898"/>
                <a:gd name="csY137" fmla="*/ 3237104 h 3940198"/>
                <a:gd name="csX138" fmla="*/ 19099 w 9052898"/>
                <a:gd name="csY138" fmla="*/ 3204736 h 3940198"/>
                <a:gd name="csX139" fmla="*/ 263231 w 9052898"/>
                <a:gd name="csY139" fmla="*/ 3330187 h 3940198"/>
                <a:gd name="csX140" fmla="*/ 1091355 w 9052898"/>
                <a:gd name="csY140" fmla="*/ 3394394 h 3940198"/>
                <a:gd name="csX141" fmla="*/ 1270223 w 9052898"/>
                <a:gd name="csY141" fmla="*/ 3316648 h 3940198"/>
                <a:gd name="csX142" fmla="*/ 976905 w 9052898"/>
                <a:gd name="csY142" fmla="*/ 2529036 h 3940198"/>
                <a:gd name="csX143" fmla="*/ 1020802 w 9052898"/>
                <a:gd name="csY143" fmla="*/ 2500265 h 3940198"/>
                <a:gd name="csX144" fmla="*/ 1436504 w 9052898"/>
                <a:gd name="csY144" fmla="*/ 2500476 h 3940198"/>
                <a:gd name="csX145" fmla="*/ 1582792 w 9052898"/>
                <a:gd name="csY145" fmla="*/ 1949592 h 3940198"/>
                <a:gd name="csX146" fmla="*/ 1970992 w 9052898"/>
                <a:gd name="csY146" fmla="*/ 1312077 h 3940198"/>
                <a:gd name="csX147" fmla="*/ 1898535 w 9052898"/>
                <a:gd name="csY147" fmla="*/ 1233062 h 3940198"/>
                <a:gd name="csX148" fmla="*/ 1951529 w 9052898"/>
                <a:gd name="csY148" fmla="*/ 989141 h 3940198"/>
                <a:gd name="csX149" fmla="*/ 2928375 w 9052898"/>
                <a:gd name="csY149" fmla="*/ 485222 h 3940198"/>
                <a:gd name="csX150" fmla="*/ 2961165 w 9052898"/>
                <a:gd name="csY150" fmla="*/ 658484 h 3940198"/>
                <a:gd name="csX151" fmla="*/ 2997341 w 9052898"/>
                <a:gd name="csY151" fmla="*/ 755904 h 3940198"/>
                <a:gd name="csX152" fmla="*/ 3205404 w 9052898"/>
                <a:gd name="csY152" fmla="*/ 912876 h 3940198"/>
                <a:gd name="csX153" fmla="*/ 2990148 w 9052898"/>
                <a:gd name="csY153" fmla="*/ 947360 h 3940198"/>
                <a:gd name="csX154" fmla="*/ 2754267 w 9052898"/>
                <a:gd name="csY154" fmla="*/ 1235283 h 3940198"/>
                <a:gd name="csX155" fmla="*/ 2632412 w 9052898"/>
                <a:gd name="csY155" fmla="*/ 1272411 h 3940198"/>
                <a:gd name="csX156" fmla="*/ 2527588 w 9052898"/>
                <a:gd name="csY156" fmla="*/ 1272411 h 3940198"/>
                <a:gd name="csX157" fmla="*/ 4731335 w 9052898"/>
                <a:gd name="csY157" fmla="*/ 665677 h 3940198"/>
                <a:gd name="csX158" fmla="*/ 4781684 w 9052898"/>
                <a:gd name="csY158" fmla="*/ 553448 h 3940198"/>
                <a:gd name="csX159" fmla="*/ 4818072 w 9052898"/>
                <a:gd name="csY159" fmla="*/ 517695 h 3940198"/>
                <a:gd name="csX160" fmla="*/ 4758202 w 9052898"/>
                <a:gd name="csY160" fmla="*/ 529965 h 3940198"/>
                <a:gd name="csX161" fmla="*/ 4518195 w 9052898"/>
                <a:gd name="csY161" fmla="*/ 485222 h 3940198"/>
                <a:gd name="csX162" fmla="*/ 4406284 w 9052898"/>
                <a:gd name="csY162" fmla="*/ 651397 h 3940198"/>
                <a:gd name="csX163" fmla="*/ 4731335 w 9052898"/>
                <a:gd name="csY163" fmla="*/ 665677 h 3940198"/>
                <a:gd name="csX164" fmla="*/ 7086977 w 9052898"/>
                <a:gd name="csY164" fmla="*/ 824553 h 3940198"/>
                <a:gd name="csX165" fmla="*/ 6887694 w 9052898"/>
                <a:gd name="csY165" fmla="*/ 724065 h 3940198"/>
                <a:gd name="csX166" fmla="*/ 6835229 w 9052898"/>
                <a:gd name="csY166" fmla="*/ 588671 h 3940198"/>
                <a:gd name="csX167" fmla="*/ 6765205 w 9052898"/>
                <a:gd name="csY167" fmla="*/ 499713 h 3940198"/>
                <a:gd name="csX168" fmla="*/ 6734212 w 9052898"/>
                <a:gd name="csY168" fmla="*/ 555140 h 3940198"/>
                <a:gd name="csX169" fmla="*/ 6516207 w 9052898"/>
                <a:gd name="csY169" fmla="*/ 673081 h 3940198"/>
                <a:gd name="csX170" fmla="*/ 6314174 w 9052898"/>
                <a:gd name="csY170" fmla="*/ 827938 h 3940198"/>
                <a:gd name="csX171" fmla="*/ 6200993 w 9052898"/>
                <a:gd name="csY171" fmla="*/ 687890 h 3940198"/>
                <a:gd name="csX172" fmla="*/ 6234313 w 9052898"/>
                <a:gd name="csY172" fmla="*/ 900501 h 3940198"/>
                <a:gd name="csX173" fmla="*/ 6321155 w 9052898"/>
                <a:gd name="csY173" fmla="*/ 849728 h 3940198"/>
                <a:gd name="csX174" fmla="*/ 6275566 w 9052898"/>
                <a:gd name="csY174" fmla="*/ 941753 h 3940198"/>
                <a:gd name="csX175" fmla="*/ 6198349 w 9052898"/>
                <a:gd name="csY175" fmla="*/ 972746 h 3940198"/>
                <a:gd name="csX176" fmla="*/ 6758435 w 9052898"/>
                <a:gd name="csY176" fmla="*/ 1055992 h 3940198"/>
                <a:gd name="csX177" fmla="*/ 6826873 w 9052898"/>
                <a:gd name="csY177" fmla="*/ 961957 h 3940198"/>
                <a:gd name="csX178" fmla="*/ 6663765 w 9052898"/>
                <a:gd name="csY178" fmla="*/ 817678 h 3940198"/>
                <a:gd name="csX179" fmla="*/ 6696662 w 9052898"/>
                <a:gd name="csY179" fmla="*/ 784675 h 3940198"/>
                <a:gd name="csX180" fmla="*/ 6800111 w 9052898"/>
                <a:gd name="csY180" fmla="*/ 898491 h 3940198"/>
                <a:gd name="csX181" fmla="*/ 6885684 w 9052898"/>
                <a:gd name="csY181" fmla="*/ 843804 h 3940198"/>
                <a:gd name="csX182" fmla="*/ 7086977 w 9052898"/>
                <a:gd name="csY182" fmla="*/ 824659 h 3940198"/>
                <a:gd name="csX183" fmla="*/ 4850651 w 9052898"/>
                <a:gd name="csY183" fmla="*/ 582219 h 3940198"/>
                <a:gd name="csX184" fmla="*/ 4843458 w 9052898"/>
                <a:gd name="csY184" fmla="*/ 781608 h 3940198"/>
                <a:gd name="csX185" fmla="*/ 4850651 w 9052898"/>
                <a:gd name="csY185" fmla="*/ 582219 h 3940198"/>
                <a:gd name="csX186" fmla="*/ 2964656 w 9052898"/>
                <a:gd name="csY186" fmla="*/ 896798 h 3940198"/>
                <a:gd name="csX187" fmla="*/ 3138024 w 9052898"/>
                <a:gd name="csY187" fmla="*/ 896798 h 3940198"/>
                <a:gd name="csX188" fmla="*/ 3148813 w 9052898"/>
                <a:gd name="csY188" fmla="*/ 882518 h 3940198"/>
                <a:gd name="csX189" fmla="*/ 2953867 w 9052898"/>
                <a:gd name="csY189" fmla="*/ 799167 h 3940198"/>
                <a:gd name="csX190" fmla="*/ 2905950 w 9052898"/>
                <a:gd name="csY190" fmla="*/ 672446 h 3940198"/>
                <a:gd name="csX191" fmla="*/ 2865332 w 9052898"/>
                <a:gd name="csY191" fmla="*/ 674879 h 3940198"/>
                <a:gd name="csX192" fmla="*/ 2373789 w 9052898"/>
                <a:gd name="csY192" fmla="*/ 768491 h 3940198"/>
                <a:gd name="csX193" fmla="*/ 2335921 w 9052898"/>
                <a:gd name="csY193" fmla="*/ 788377 h 3940198"/>
                <a:gd name="csX194" fmla="*/ 2277638 w 9052898"/>
                <a:gd name="csY194" fmla="*/ 760029 h 3940198"/>
                <a:gd name="csX195" fmla="*/ 2271080 w 9052898"/>
                <a:gd name="csY195" fmla="*/ 976448 h 3940198"/>
                <a:gd name="csX196" fmla="*/ 2396954 w 9052898"/>
                <a:gd name="csY196" fmla="*/ 922502 h 3940198"/>
                <a:gd name="csX197" fmla="*/ 2412715 w 9052898"/>
                <a:gd name="csY197" fmla="*/ 993478 h 3940198"/>
                <a:gd name="csX198" fmla="*/ 2447198 w 9052898"/>
                <a:gd name="csY198" fmla="*/ 1190222 h 3940198"/>
                <a:gd name="csX199" fmla="*/ 2895902 w 9052898"/>
                <a:gd name="csY199" fmla="*/ 1037693 h 3940198"/>
                <a:gd name="csX200" fmla="*/ 2725495 w 9052898"/>
                <a:gd name="csY200" fmla="*/ 875008 h 3940198"/>
                <a:gd name="csX201" fmla="*/ 2806309 w 9052898"/>
                <a:gd name="csY201" fmla="*/ 917848 h 3940198"/>
                <a:gd name="csX202" fmla="*/ 2924355 w 9052898"/>
                <a:gd name="csY202" fmla="*/ 982900 h 3940198"/>
                <a:gd name="csX203" fmla="*/ 2964656 w 9052898"/>
                <a:gd name="csY203" fmla="*/ 896798 h 3940198"/>
                <a:gd name="csX204" fmla="*/ 4730700 w 9052898"/>
                <a:gd name="csY204" fmla="*/ 724171 h 3940198"/>
                <a:gd name="csX205" fmla="*/ 4413477 w 9052898"/>
                <a:gd name="csY205" fmla="*/ 716344 h 3940198"/>
                <a:gd name="csX206" fmla="*/ 4719699 w 9052898"/>
                <a:gd name="csY206" fmla="*/ 895952 h 3940198"/>
                <a:gd name="csX207" fmla="*/ 4865142 w 9052898"/>
                <a:gd name="csY207" fmla="*/ 860834 h 3940198"/>
                <a:gd name="csX208" fmla="*/ 5172211 w 9052898"/>
                <a:gd name="csY208" fmla="*/ 867921 h 3940198"/>
                <a:gd name="csX209" fmla="*/ 4966793 w 9052898"/>
                <a:gd name="csY209" fmla="*/ 759077 h 3940198"/>
                <a:gd name="csX210" fmla="*/ 4962562 w 9052898"/>
                <a:gd name="csY210" fmla="*/ 738028 h 3940198"/>
                <a:gd name="csX211" fmla="*/ 4929772 w 9052898"/>
                <a:gd name="csY211" fmla="*/ 795359 h 3940198"/>
                <a:gd name="csX212" fmla="*/ 4730806 w 9052898"/>
                <a:gd name="csY212" fmla="*/ 724277 h 3940198"/>
                <a:gd name="csX213" fmla="*/ 4191875 w 9052898"/>
                <a:gd name="csY213" fmla="*/ 762039 h 3940198"/>
                <a:gd name="csX214" fmla="*/ 4353819 w 9052898"/>
                <a:gd name="csY214" fmla="*/ 914040 h 3940198"/>
                <a:gd name="csX215" fmla="*/ 4337635 w 9052898"/>
                <a:gd name="csY215" fmla="*/ 752202 h 3940198"/>
                <a:gd name="csX216" fmla="*/ 4191875 w 9052898"/>
                <a:gd name="csY216" fmla="*/ 762039 h 3940198"/>
                <a:gd name="csX217" fmla="*/ 4870537 w 9052898"/>
                <a:gd name="csY217" fmla="*/ 996123 h 3940198"/>
                <a:gd name="csX218" fmla="*/ 4984775 w 9052898"/>
                <a:gd name="csY218" fmla="*/ 1008710 h 3940198"/>
                <a:gd name="csX219" fmla="*/ 4867998 w 9052898"/>
                <a:gd name="csY219" fmla="*/ 958995 h 3940198"/>
                <a:gd name="csX220" fmla="*/ 4870643 w 9052898"/>
                <a:gd name="csY220" fmla="*/ 996123 h 3940198"/>
                <a:gd name="csX221" fmla="*/ 4442353 w 9052898"/>
                <a:gd name="csY221" fmla="*/ 1149604 h 3940198"/>
                <a:gd name="csX222" fmla="*/ 4377407 w 9052898"/>
                <a:gd name="csY222" fmla="*/ 1034096 h 3940198"/>
                <a:gd name="csX223" fmla="*/ 4327057 w 9052898"/>
                <a:gd name="csY223" fmla="*/ 1117237 h 3940198"/>
                <a:gd name="csX224" fmla="*/ 4442353 w 9052898"/>
                <a:gd name="csY224" fmla="*/ 1149604 h 3940198"/>
                <a:gd name="csX225" fmla="*/ 6429470 w 9052898"/>
                <a:gd name="csY225" fmla="*/ 1308481 h 3940198"/>
                <a:gd name="csX226" fmla="*/ 6017683 w 9052898"/>
                <a:gd name="csY226" fmla="*/ 1229148 h 3940198"/>
                <a:gd name="csX227" fmla="*/ 6429470 w 9052898"/>
                <a:gd name="csY227" fmla="*/ 1308481 h 3940198"/>
                <a:gd name="csX228" fmla="*/ 3322392 w 9052898"/>
                <a:gd name="csY228" fmla="*/ 2500582 h 3940198"/>
                <a:gd name="csX229" fmla="*/ 3958215 w 9052898"/>
                <a:gd name="csY229" fmla="*/ 2500582 h 3940198"/>
                <a:gd name="csX230" fmla="*/ 3928068 w 9052898"/>
                <a:gd name="csY230" fmla="*/ 2213928 h 3940198"/>
                <a:gd name="csX231" fmla="*/ 4279458 w 9052898"/>
                <a:gd name="csY231" fmla="*/ 2175636 h 3940198"/>
                <a:gd name="csX232" fmla="*/ 4334038 w 9052898"/>
                <a:gd name="csY232" fmla="*/ 2132162 h 3940198"/>
                <a:gd name="csX233" fmla="*/ 4185951 w 9052898"/>
                <a:gd name="csY233" fmla="*/ 2132162 h 3940198"/>
                <a:gd name="csX234" fmla="*/ 4090858 w 9052898"/>
                <a:gd name="csY234" fmla="*/ 2097256 h 3940198"/>
                <a:gd name="csX235" fmla="*/ 4067799 w 9052898"/>
                <a:gd name="csY235" fmla="*/ 1486608 h 3940198"/>
                <a:gd name="csX236" fmla="*/ 4165748 w 9052898"/>
                <a:gd name="csY236" fmla="*/ 1309538 h 3940198"/>
                <a:gd name="csX237" fmla="*/ 4202982 w 9052898"/>
                <a:gd name="csY237" fmla="*/ 1339367 h 3940198"/>
                <a:gd name="csX238" fmla="*/ 4130524 w 9052898"/>
                <a:gd name="csY238" fmla="*/ 1484281 h 3940198"/>
                <a:gd name="csX239" fmla="*/ 4337635 w 9052898"/>
                <a:gd name="csY239" fmla="*/ 2074197 h 3940198"/>
                <a:gd name="csX240" fmla="*/ 5123766 w 9052898"/>
                <a:gd name="csY240" fmla="*/ 1884857 h 3940198"/>
                <a:gd name="csX241" fmla="*/ 5136142 w 9052898"/>
                <a:gd name="csY241" fmla="*/ 1875548 h 3940198"/>
                <a:gd name="csX242" fmla="*/ 5136142 w 9052898"/>
                <a:gd name="csY242" fmla="*/ 1655216 h 3940198"/>
                <a:gd name="csX243" fmla="*/ 4277977 w 9052898"/>
                <a:gd name="csY243" fmla="*/ 1737087 h 3940198"/>
                <a:gd name="csX244" fmla="*/ 4282949 w 9052898"/>
                <a:gd name="csY244" fmla="*/ 1687266 h 3940198"/>
                <a:gd name="csX245" fmla="*/ 4576478 w 9052898"/>
                <a:gd name="csY245" fmla="*/ 1648235 h 3940198"/>
                <a:gd name="csX246" fmla="*/ 4407976 w 9052898"/>
                <a:gd name="csY246" fmla="*/ 1194771 h 3940198"/>
                <a:gd name="csX247" fmla="*/ 3552456 w 9052898"/>
                <a:gd name="csY247" fmla="*/ 1953612 h 3940198"/>
                <a:gd name="csX248" fmla="*/ 3322498 w 9052898"/>
                <a:gd name="csY248" fmla="*/ 2500265 h 3940198"/>
                <a:gd name="csX249" fmla="*/ 6457290 w 9052898"/>
                <a:gd name="csY249" fmla="*/ 1367398 h 3940198"/>
                <a:gd name="csX250" fmla="*/ 5956543 w 9052898"/>
                <a:gd name="csY250" fmla="*/ 1286796 h 3940198"/>
                <a:gd name="csX251" fmla="*/ 5802322 w 9052898"/>
                <a:gd name="csY251" fmla="*/ 1450962 h 3940198"/>
                <a:gd name="csX252" fmla="*/ 5786455 w 9052898"/>
                <a:gd name="csY252" fmla="*/ 1481954 h 3940198"/>
                <a:gd name="csX253" fmla="*/ 6092255 w 9052898"/>
                <a:gd name="csY253" fmla="*/ 1489464 h 3940198"/>
                <a:gd name="csX254" fmla="*/ 6171905 w 9052898"/>
                <a:gd name="csY254" fmla="*/ 1374908 h 3940198"/>
                <a:gd name="csX255" fmla="*/ 6154980 w 9052898"/>
                <a:gd name="csY255" fmla="*/ 1489147 h 3940198"/>
                <a:gd name="csX256" fmla="*/ 6480137 w 9052898"/>
                <a:gd name="csY256" fmla="*/ 1496446 h 3940198"/>
                <a:gd name="csX257" fmla="*/ 6457395 w 9052898"/>
                <a:gd name="csY257" fmla="*/ 1367398 h 3940198"/>
                <a:gd name="csX258" fmla="*/ 2592640 w 9052898"/>
                <a:gd name="csY258" fmla="*/ 1489147 h 3940198"/>
                <a:gd name="csX259" fmla="*/ 2466132 w 9052898"/>
                <a:gd name="csY259" fmla="*/ 1294201 h 3940198"/>
                <a:gd name="csX260" fmla="*/ 2480623 w 9052898"/>
                <a:gd name="csY260" fmla="*/ 1474761 h 3940198"/>
                <a:gd name="csX261" fmla="*/ 2346499 w 9052898"/>
                <a:gd name="csY261" fmla="*/ 1478675 h 3940198"/>
                <a:gd name="csX262" fmla="*/ 2191324 w 9052898"/>
                <a:gd name="csY262" fmla="*/ 1431499 h 3940198"/>
                <a:gd name="csX263" fmla="*/ 2124156 w 9052898"/>
                <a:gd name="csY263" fmla="*/ 1410872 h 3940198"/>
                <a:gd name="csX264" fmla="*/ 2086817 w 9052898"/>
                <a:gd name="csY264" fmla="*/ 1474550 h 3940198"/>
                <a:gd name="csX265" fmla="*/ 2000081 w 9052898"/>
                <a:gd name="csY265" fmla="*/ 1828584 h 3940198"/>
                <a:gd name="csX266" fmla="*/ 2000081 w 9052898"/>
                <a:gd name="csY266" fmla="*/ 1879145 h 3940198"/>
                <a:gd name="csX267" fmla="*/ 2388492 w 9052898"/>
                <a:gd name="csY267" fmla="*/ 1753165 h 3940198"/>
                <a:gd name="csX268" fmla="*/ 2592746 w 9052898"/>
                <a:gd name="csY268" fmla="*/ 1489041 h 3940198"/>
                <a:gd name="csX269" fmla="*/ 5446701 w 9052898"/>
                <a:gd name="csY269" fmla="*/ 1489147 h 3940198"/>
                <a:gd name="csX270" fmla="*/ 5519052 w 9052898"/>
                <a:gd name="csY270" fmla="*/ 1515062 h 3940198"/>
                <a:gd name="csX271" fmla="*/ 5605683 w 9052898"/>
                <a:gd name="csY271" fmla="*/ 1348781 h 3940198"/>
                <a:gd name="csX272" fmla="*/ 5543592 w 9052898"/>
                <a:gd name="csY272" fmla="*/ 1329742 h 3940198"/>
                <a:gd name="csX273" fmla="*/ 5446701 w 9052898"/>
                <a:gd name="csY273" fmla="*/ 1489147 h 3940198"/>
                <a:gd name="csX274" fmla="*/ 7383256 w 9052898"/>
                <a:gd name="csY274" fmla="*/ 1518024 h 3940198"/>
                <a:gd name="csX275" fmla="*/ 7458993 w 9052898"/>
                <a:gd name="csY275" fmla="*/ 1532515 h 3940198"/>
                <a:gd name="csX276" fmla="*/ 7546047 w 9052898"/>
                <a:gd name="csY276" fmla="*/ 1388342 h 3940198"/>
                <a:gd name="csX277" fmla="*/ 7488610 w 9052898"/>
                <a:gd name="csY277" fmla="*/ 1338098 h 3940198"/>
                <a:gd name="csX278" fmla="*/ 7388969 w 9052898"/>
                <a:gd name="csY278" fmla="*/ 1498561 h 3940198"/>
                <a:gd name="csX279" fmla="*/ 7383256 w 9052898"/>
                <a:gd name="csY279" fmla="*/ 1518024 h 3940198"/>
                <a:gd name="csX280" fmla="*/ 2079519 w 9052898"/>
                <a:gd name="csY280" fmla="*/ 1373745 h 3940198"/>
                <a:gd name="csX281" fmla="*/ 2012351 w 9052898"/>
                <a:gd name="csY281" fmla="*/ 1345714 h 3940198"/>
                <a:gd name="csX282" fmla="*/ 1931114 w 9052898"/>
                <a:gd name="csY282" fmla="*/ 1424412 h 3940198"/>
                <a:gd name="csX283" fmla="*/ 1954808 w 9052898"/>
                <a:gd name="csY283" fmla="*/ 1480367 h 3940198"/>
                <a:gd name="csX284" fmla="*/ 1762401 w 9052898"/>
                <a:gd name="csY284" fmla="*/ 1677641 h 3940198"/>
                <a:gd name="csX285" fmla="*/ 1725696 w 9052898"/>
                <a:gd name="csY285" fmla="*/ 1753165 h 3940198"/>
                <a:gd name="csX286" fmla="*/ 1736486 w 9052898"/>
                <a:gd name="csY286" fmla="*/ 1763637 h 3940198"/>
                <a:gd name="csX287" fmla="*/ 1624468 w 9052898"/>
                <a:gd name="csY287" fmla="*/ 2193513 h 3940198"/>
                <a:gd name="csX288" fmla="*/ 1566609 w 9052898"/>
                <a:gd name="csY288" fmla="*/ 2161145 h 3940198"/>
                <a:gd name="csX289" fmla="*/ 1551483 w 9052898"/>
                <a:gd name="csY289" fmla="*/ 2228736 h 3940198"/>
                <a:gd name="csX290" fmla="*/ 1620237 w 9052898"/>
                <a:gd name="csY290" fmla="*/ 2449598 h 3940198"/>
                <a:gd name="csX291" fmla="*/ 1559310 w 9052898"/>
                <a:gd name="csY291" fmla="*/ 2500582 h 3940198"/>
                <a:gd name="csX292" fmla="*/ 1653239 w 9052898"/>
                <a:gd name="csY292" fmla="*/ 2500582 h 3940198"/>
                <a:gd name="csX293" fmla="*/ 2148168 w 9052898"/>
                <a:gd name="csY293" fmla="*/ 2363284 h 3940198"/>
                <a:gd name="csX294" fmla="*/ 2303447 w 9052898"/>
                <a:gd name="csY294" fmla="*/ 2208110 h 3940198"/>
                <a:gd name="csX295" fmla="*/ 2108396 w 9052898"/>
                <a:gd name="csY295" fmla="*/ 1908339 h 3940198"/>
                <a:gd name="csX296" fmla="*/ 1951106 w 9052898"/>
                <a:gd name="csY296" fmla="*/ 1917542 h 3940198"/>
                <a:gd name="csX297" fmla="*/ 1974694 w 9052898"/>
                <a:gd name="csY297" fmla="*/ 1619252 h 3940198"/>
                <a:gd name="csX298" fmla="*/ 2079519 w 9052898"/>
                <a:gd name="csY298" fmla="*/ 1373850 h 3940198"/>
                <a:gd name="csX299" fmla="*/ 3503058 w 9052898"/>
                <a:gd name="csY299" fmla="*/ 1510725 h 3940198"/>
                <a:gd name="csX300" fmla="*/ 3575409 w 9052898"/>
                <a:gd name="csY300" fmla="*/ 1536535 h 3940198"/>
                <a:gd name="csX301" fmla="*/ 3600584 w 9052898"/>
                <a:gd name="csY301" fmla="*/ 1387284 h 3940198"/>
                <a:gd name="csX302" fmla="*/ 3503058 w 9052898"/>
                <a:gd name="csY302" fmla="*/ 1510725 h 3940198"/>
                <a:gd name="csX303" fmla="*/ 1797730 w 9052898"/>
                <a:gd name="csY303" fmla="*/ 1626339 h 3940198"/>
                <a:gd name="csX304" fmla="*/ 1888063 w 9052898"/>
                <a:gd name="csY304" fmla="*/ 1482060 h 3940198"/>
                <a:gd name="csX305" fmla="*/ 1797730 w 9052898"/>
                <a:gd name="csY305" fmla="*/ 1626339 h 3940198"/>
                <a:gd name="csX306" fmla="*/ 2007273 w 9052898"/>
                <a:gd name="csY306" fmla="*/ 1770936 h 3940198"/>
                <a:gd name="csX307" fmla="*/ 2126589 w 9052898"/>
                <a:gd name="csY307" fmla="*/ 1554094 h 3940198"/>
                <a:gd name="csX308" fmla="*/ 2038160 w 9052898"/>
                <a:gd name="csY308" fmla="*/ 1595981 h 3940198"/>
                <a:gd name="csX309" fmla="*/ 2007273 w 9052898"/>
                <a:gd name="csY309" fmla="*/ 1770830 h 3940198"/>
                <a:gd name="csX310" fmla="*/ 2642567 w 9052898"/>
                <a:gd name="csY310" fmla="*/ 1690757 h 3940198"/>
                <a:gd name="csX311" fmla="*/ 2618027 w 9052898"/>
                <a:gd name="csY311" fmla="*/ 1546795 h 3940198"/>
                <a:gd name="csX312" fmla="*/ 2441909 w 9052898"/>
                <a:gd name="csY312" fmla="*/ 1730000 h 3940198"/>
                <a:gd name="csX313" fmla="*/ 2457247 w 9052898"/>
                <a:gd name="csY313" fmla="*/ 1740683 h 3940198"/>
                <a:gd name="csX314" fmla="*/ 2642461 w 9052898"/>
                <a:gd name="csY314" fmla="*/ 1690651 h 3940198"/>
                <a:gd name="csX315" fmla="*/ 5562315 w 9052898"/>
                <a:gd name="csY315" fmla="*/ 1648129 h 3940198"/>
                <a:gd name="csX316" fmla="*/ 5342617 w 9052898"/>
                <a:gd name="csY316" fmla="*/ 1540448 h 3940198"/>
                <a:gd name="csX317" fmla="*/ 5196963 w 9052898"/>
                <a:gd name="csY317" fmla="*/ 1633214 h 3940198"/>
                <a:gd name="csX318" fmla="*/ 5186703 w 9052898"/>
                <a:gd name="csY318" fmla="*/ 1879251 h 3940198"/>
                <a:gd name="csX319" fmla="*/ 5425123 w 9052898"/>
                <a:gd name="csY319" fmla="*/ 1922619 h 3940198"/>
                <a:gd name="csX320" fmla="*/ 5284017 w 9052898"/>
                <a:gd name="csY320" fmla="*/ 1807217 h 3940198"/>
                <a:gd name="csX321" fmla="*/ 5427661 w 9052898"/>
                <a:gd name="csY321" fmla="*/ 1808275 h 3940198"/>
                <a:gd name="csX322" fmla="*/ 5479598 w 9052898"/>
                <a:gd name="csY322" fmla="*/ 1836200 h 3940198"/>
                <a:gd name="csX323" fmla="*/ 5294383 w 9052898"/>
                <a:gd name="csY323" fmla="*/ 1717518 h 3940198"/>
                <a:gd name="csX324" fmla="*/ 5309403 w 9052898"/>
                <a:gd name="csY324" fmla="*/ 1672775 h 3940198"/>
                <a:gd name="csX325" fmla="*/ 5473463 w 9052898"/>
                <a:gd name="csY325" fmla="*/ 1718999 h 3940198"/>
                <a:gd name="csX326" fmla="*/ 5530053 w 9052898"/>
                <a:gd name="csY326" fmla="*/ 1742376 h 3940198"/>
                <a:gd name="csX327" fmla="*/ 5453999 w 9052898"/>
                <a:gd name="csY327" fmla="*/ 1659024 h 3940198"/>
                <a:gd name="csX328" fmla="*/ 5330876 w 9052898"/>
                <a:gd name="csY328" fmla="*/ 1615338 h 3940198"/>
                <a:gd name="csX329" fmla="*/ 5461404 w 9052898"/>
                <a:gd name="csY329" fmla="*/ 1601058 h 3940198"/>
                <a:gd name="csX330" fmla="*/ 5562420 w 9052898"/>
                <a:gd name="csY330" fmla="*/ 1648129 h 3940198"/>
                <a:gd name="csX331" fmla="*/ 6060945 w 9052898"/>
                <a:gd name="csY331" fmla="*/ 1547007 h 3940198"/>
                <a:gd name="csX332" fmla="*/ 5748058 w 9052898"/>
                <a:gd name="csY332" fmla="*/ 1541189 h 3940198"/>
                <a:gd name="csX333" fmla="*/ 5649157 w 9052898"/>
                <a:gd name="csY333" fmla="*/ 1720268 h 3940198"/>
                <a:gd name="csX334" fmla="*/ 5994940 w 9052898"/>
                <a:gd name="csY334" fmla="*/ 1741001 h 3940198"/>
                <a:gd name="csX335" fmla="*/ 6060945 w 9052898"/>
                <a:gd name="csY335" fmla="*/ 1547007 h 3940198"/>
                <a:gd name="csX336" fmla="*/ 6400488 w 9052898"/>
                <a:gd name="csY336" fmla="*/ 1705883 h 3940198"/>
                <a:gd name="csX337" fmla="*/ 6259593 w 9052898"/>
                <a:gd name="csY337" fmla="*/ 1705883 h 3940198"/>
                <a:gd name="csX338" fmla="*/ 6259593 w 9052898"/>
                <a:gd name="csY338" fmla="*/ 1648129 h 3940198"/>
                <a:gd name="csX339" fmla="*/ 6472733 w 9052898"/>
                <a:gd name="csY339" fmla="*/ 1648129 h 3940198"/>
                <a:gd name="csX340" fmla="*/ 6480031 w 9052898"/>
                <a:gd name="csY340" fmla="*/ 1554199 h 3940198"/>
                <a:gd name="csX341" fmla="*/ 6125786 w 9052898"/>
                <a:gd name="csY341" fmla="*/ 1550391 h 3940198"/>
                <a:gd name="csX342" fmla="*/ 6068243 w 9052898"/>
                <a:gd name="csY342" fmla="*/ 1937005 h 3940198"/>
                <a:gd name="csX343" fmla="*/ 6400488 w 9052898"/>
                <a:gd name="csY343" fmla="*/ 1705883 h 3940198"/>
                <a:gd name="csX344" fmla="*/ 3568005 w 9052898"/>
                <a:gd name="csY344" fmla="*/ 1648129 h 3940198"/>
                <a:gd name="csX345" fmla="*/ 3508030 w 9052898"/>
                <a:gd name="csY345" fmla="*/ 1567210 h 3940198"/>
                <a:gd name="csX346" fmla="*/ 3034892 w 9052898"/>
                <a:gd name="csY346" fmla="*/ 1646013 h 3940198"/>
                <a:gd name="csX347" fmla="*/ 2178314 w 9052898"/>
                <a:gd name="csY347" fmla="*/ 1880414 h 3940198"/>
                <a:gd name="csX348" fmla="*/ 2286100 w 9052898"/>
                <a:gd name="csY348" fmla="*/ 2145808 h 3940198"/>
                <a:gd name="csX349" fmla="*/ 3253638 w 9052898"/>
                <a:gd name="csY349" fmla="*/ 1857567 h 3940198"/>
                <a:gd name="csX350" fmla="*/ 3452391 w 9052898"/>
                <a:gd name="csY350" fmla="*/ 1900723 h 3940198"/>
                <a:gd name="csX351" fmla="*/ 3251945 w 9052898"/>
                <a:gd name="csY351" fmla="*/ 1819593 h 3940198"/>
                <a:gd name="csX352" fmla="*/ 3413043 w 9052898"/>
                <a:gd name="csY352" fmla="*/ 1792091 h 3940198"/>
                <a:gd name="csX353" fmla="*/ 3492375 w 9052898"/>
                <a:gd name="csY353" fmla="*/ 1842864 h 3940198"/>
                <a:gd name="csX354" fmla="*/ 3459267 w 9052898"/>
                <a:gd name="csY354" fmla="*/ 1745761 h 3940198"/>
                <a:gd name="csX355" fmla="*/ 3286957 w 9052898"/>
                <a:gd name="csY355" fmla="*/ 1700912 h 3940198"/>
                <a:gd name="csX356" fmla="*/ 3471749 w 9052898"/>
                <a:gd name="csY356" fmla="*/ 1689911 h 3940198"/>
                <a:gd name="csX357" fmla="*/ 3535532 w 9052898"/>
                <a:gd name="csY357" fmla="*/ 1741741 h 3940198"/>
                <a:gd name="csX358" fmla="*/ 3553514 w 9052898"/>
                <a:gd name="csY358" fmla="*/ 1730740 h 3940198"/>
                <a:gd name="csX359" fmla="*/ 3334557 w 9052898"/>
                <a:gd name="csY359" fmla="*/ 1646013 h 3940198"/>
                <a:gd name="csX360" fmla="*/ 3348096 w 9052898"/>
                <a:gd name="csY360" fmla="*/ 1590481 h 3940198"/>
                <a:gd name="csX361" fmla="*/ 3568005 w 9052898"/>
                <a:gd name="csY361" fmla="*/ 1647812 h 3940198"/>
                <a:gd name="csX362" fmla="*/ 7455502 w 9052898"/>
                <a:gd name="csY362" fmla="*/ 1619146 h 3940198"/>
                <a:gd name="csX363" fmla="*/ 7065081 w 9052898"/>
                <a:gd name="csY363" fmla="*/ 1615656 h 3940198"/>
                <a:gd name="csX364" fmla="*/ 7059263 w 9052898"/>
                <a:gd name="csY364" fmla="*/ 1628455 h 3940198"/>
                <a:gd name="csX365" fmla="*/ 7116806 w 9052898"/>
                <a:gd name="csY365" fmla="*/ 1856720 h 3940198"/>
                <a:gd name="csX366" fmla="*/ 7264258 w 9052898"/>
                <a:gd name="csY366" fmla="*/ 1871846 h 3940198"/>
                <a:gd name="csX367" fmla="*/ 7350572 w 9052898"/>
                <a:gd name="csY367" fmla="*/ 1937110 h 3940198"/>
                <a:gd name="csX368" fmla="*/ 7310482 w 9052898"/>
                <a:gd name="csY368" fmla="*/ 1840113 h 3940198"/>
                <a:gd name="csX369" fmla="*/ 7234535 w 9052898"/>
                <a:gd name="csY369" fmla="*/ 1763214 h 3940198"/>
                <a:gd name="csX370" fmla="*/ 7358082 w 9052898"/>
                <a:gd name="csY370" fmla="*/ 1806899 h 3940198"/>
                <a:gd name="csX371" fmla="*/ 7423029 w 9052898"/>
                <a:gd name="csY371" fmla="*/ 1879145 h 3940198"/>
                <a:gd name="csX372" fmla="*/ 7332590 w 9052898"/>
                <a:gd name="csY372" fmla="*/ 1724076 h 3940198"/>
                <a:gd name="csX373" fmla="*/ 7249344 w 9052898"/>
                <a:gd name="csY373" fmla="*/ 1662515 h 3940198"/>
                <a:gd name="csX374" fmla="*/ 7480889 w 9052898"/>
                <a:gd name="csY374" fmla="*/ 1778128 h 3940198"/>
                <a:gd name="csX375" fmla="*/ 7363159 w 9052898"/>
                <a:gd name="csY375" fmla="*/ 1643052 h 3940198"/>
                <a:gd name="csX376" fmla="*/ 7261614 w 9052898"/>
                <a:gd name="csY376" fmla="*/ 1602539 h 3940198"/>
                <a:gd name="csX377" fmla="*/ 7376593 w 9052898"/>
                <a:gd name="csY377" fmla="*/ 1586250 h 3940198"/>
                <a:gd name="csX378" fmla="*/ 7455608 w 9052898"/>
                <a:gd name="csY378" fmla="*/ 1619146 h 3940198"/>
                <a:gd name="csX379" fmla="*/ 7007539 w 9052898"/>
                <a:gd name="csY379" fmla="*/ 1640830 h 3940198"/>
                <a:gd name="csX380" fmla="*/ 6907474 w 9052898"/>
                <a:gd name="csY380" fmla="*/ 1665899 h 3940198"/>
                <a:gd name="csX381" fmla="*/ 6971469 w 9052898"/>
                <a:gd name="csY381" fmla="*/ 1915426 h 3940198"/>
                <a:gd name="csX382" fmla="*/ 7058628 w 9052898"/>
                <a:gd name="csY382" fmla="*/ 1882212 h 3940198"/>
                <a:gd name="csX383" fmla="*/ 7007433 w 9052898"/>
                <a:gd name="csY383" fmla="*/ 1640830 h 3940198"/>
                <a:gd name="csX384" fmla="*/ 6855749 w 9052898"/>
                <a:gd name="csY384" fmla="*/ 1669813 h 3940198"/>
                <a:gd name="csX385" fmla="*/ 6711470 w 9052898"/>
                <a:gd name="csY385" fmla="*/ 1691815 h 3940198"/>
                <a:gd name="csX386" fmla="*/ 6754627 w 9052898"/>
                <a:gd name="csY386" fmla="*/ 1987672 h 3940198"/>
                <a:gd name="csX387" fmla="*/ 6920167 w 9052898"/>
                <a:gd name="csY387" fmla="*/ 1932562 h 3940198"/>
                <a:gd name="csX388" fmla="*/ 6855643 w 9052898"/>
                <a:gd name="csY388" fmla="*/ 1669813 h 3940198"/>
                <a:gd name="csX389" fmla="*/ 6652447 w 9052898"/>
                <a:gd name="csY389" fmla="*/ 1699642 h 3940198"/>
                <a:gd name="csX390" fmla="*/ 6546247 w 9052898"/>
                <a:gd name="csY390" fmla="*/ 1707152 h 3940198"/>
                <a:gd name="csX391" fmla="*/ 6487224 w 9052898"/>
                <a:gd name="csY391" fmla="*/ 2045320 h 3940198"/>
                <a:gd name="csX392" fmla="*/ 6703326 w 9052898"/>
                <a:gd name="csY392" fmla="*/ 2008615 h 3940198"/>
                <a:gd name="csX393" fmla="*/ 6652447 w 9052898"/>
                <a:gd name="csY393" fmla="*/ 1699642 h 3940198"/>
                <a:gd name="csX394" fmla="*/ 6494417 w 9052898"/>
                <a:gd name="csY394" fmla="*/ 1713181 h 3940198"/>
                <a:gd name="csX395" fmla="*/ 6111506 w 9052898"/>
                <a:gd name="csY395" fmla="*/ 1987460 h 3940198"/>
                <a:gd name="csX396" fmla="*/ 6422278 w 9052898"/>
                <a:gd name="csY396" fmla="*/ 2056321 h 3940198"/>
                <a:gd name="csX397" fmla="*/ 6494417 w 9052898"/>
                <a:gd name="csY397" fmla="*/ 1713076 h 3940198"/>
                <a:gd name="csX398" fmla="*/ 5988700 w 9052898"/>
                <a:gd name="csY398" fmla="*/ 1799812 h 3940198"/>
                <a:gd name="csX399" fmla="*/ 5624934 w 9052898"/>
                <a:gd name="csY399" fmla="*/ 1779292 h 3940198"/>
                <a:gd name="csX400" fmla="*/ 5526351 w 9052898"/>
                <a:gd name="csY400" fmla="*/ 1962391 h 3940198"/>
                <a:gd name="csX401" fmla="*/ 6236957 w 9052898"/>
                <a:gd name="csY401" fmla="*/ 2166857 h 3940198"/>
                <a:gd name="csX402" fmla="*/ 6306558 w 9052898"/>
                <a:gd name="csY402" fmla="*/ 2110478 h 3940198"/>
                <a:gd name="csX403" fmla="*/ 5988700 w 9052898"/>
                <a:gd name="csY403" fmla="*/ 1799707 h 3940198"/>
                <a:gd name="csX404" fmla="*/ 1701368 w 9052898"/>
                <a:gd name="csY404" fmla="*/ 1822660 h 3940198"/>
                <a:gd name="csX405" fmla="*/ 1589562 w 9052898"/>
                <a:gd name="csY405" fmla="*/ 2105930 h 3940198"/>
                <a:gd name="csX406" fmla="*/ 1861831 w 9052898"/>
                <a:gd name="csY406" fmla="*/ 1919975 h 3940198"/>
                <a:gd name="csX407" fmla="*/ 1701368 w 9052898"/>
                <a:gd name="csY407" fmla="*/ 1822660 h 3940198"/>
                <a:gd name="csX408" fmla="*/ 7216976 w 9052898"/>
                <a:gd name="csY408" fmla="*/ 1915532 h 3940198"/>
                <a:gd name="csX409" fmla="*/ 7119979 w 9052898"/>
                <a:gd name="csY409" fmla="*/ 1930341 h 3940198"/>
                <a:gd name="csX410" fmla="*/ 6328242 w 9052898"/>
                <a:gd name="csY410" fmla="*/ 3204948 h 3940198"/>
                <a:gd name="csX411" fmla="*/ 6043598 w 9052898"/>
                <a:gd name="csY411" fmla="*/ 3317706 h 3940198"/>
                <a:gd name="csX412" fmla="*/ 5887578 w 9052898"/>
                <a:gd name="csY412" fmla="*/ 3533595 h 3940198"/>
                <a:gd name="csX413" fmla="*/ 6407786 w 9052898"/>
                <a:gd name="csY413" fmla="*/ 3417982 h 3940198"/>
                <a:gd name="csX414" fmla="*/ 6391920 w 9052898"/>
                <a:gd name="csY414" fmla="*/ 3225257 h 3940198"/>
                <a:gd name="csX415" fmla="*/ 7217082 w 9052898"/>
                <a:gd name="csY415" fmla="*/ 1915638 h 3940198"/>
                <a:gd name="csX416" fmla="*/ 3322392 w 9052898"/>
                <a:gd name="csY416" fmla="*/ 1929918 h 3940198"/>
                <a:gd name="csX417" fmla="*/ 3239675 w 9052898"/>
                <a:gd name="csY417" fmla="*/ 1930235 h 3940198"/>
                <a:gd name="csX418" fmla="*/ 2411657 w 9052898"/>
                <a:gd name="csY418" fmla="*/ 3255192 h 3940198"/>
                <a:gd name="csX419" fmla="*/ 2191959 w 9052898"/>
                <a:gd name="csY419" fmla="*/ 3338861 h 3940198"/>
                <a:gd name="csX420" fmla="*/ 1956712 w 9052898"/>
                <a:gd name="csY420" fmla="*/ 3605629 h 3940198"/>
                <a:gd name="csX421" fmla="*/ 2454179 w 9052898"/>
                <a:gd name="csY421" fmla="*/ 3619169 h 3940198"/>
                <a:gd name="csX422" fmla="*/ 2459150 w 9052898"/>
                <a:gd name="csY422" fmla="*/ 3316859 h 3940198"/>
                <a:gd name="csX423" fmla="*/ 3322392 w 9052898"/>
                <a:gd name="csY423" fmla="*/ 1929706 h 3940198"/>
                <a:gd name="csX424" fmla="*/ 3177796 w 9052898"/>
                <a:gd name="csY424" fmla="*/ 1922725 h 3940198"/>
                <a:gd name="csX425" fmla="*/ 3037853 w 9052898"/>
                <a:gd name="csY425" fmla="*/ 1951602 h 3940198"/>
                <a:gd name="csX426" fmla="*/ 3055095 w 9052898"/>
                <a:gd name="csY426" fmla="*/ 1976459 h 3940198"/>
                <a:gd name="csX427" fmla="*/ 3109147 w 9052898"/>
                <a:gd name="csY427" fmla="*/ 2030934 h 3940198"/>
                <a:gd name="csX428" fmla="*/ 3177796 w 9052898"/>
                <a:gd name="csY428" fmla="*/ 1922831 h 3940198"/>
                <a:gd name="csX429" fmla="*/ 5258842 w 9052898"/>
                <a:gd name="csY429" fmla="*/ 1929918 h 3940198"/>
                <a:gd name="csX430" fmla="*/ 5158778 w 9052898"/>
                <a:gd name="csY430" fmla="*/ 1948957 h 3940198"/>
                <a:gd name="csX431" fmla="*/ 4384705 w 9052898"/>
                <a:gd name="csY431" fmla="*/ 3197755 h 3940198"/>
                <a:gd name="csX432" fmla="*/ 4101224 w 9052898"/>
                <a:gd name="csY432" fmla="*/ 3309561 h 3940198"/>
                <a:gd name="csX433" fmla="*/ 3945204 w 9052898"/>
                <a:gd name="csY433" fmla="*/ 3516883 h 3940198"/>
                <a:gd name="csX434" fmla="*/ 3936636 w 9052898"/>
                <a:gd name="csY434" fmla="*/ 3540788 h 3940198"/>
                <a:gd name="csX435" fmla="*/ 4341126 w 9052898"/>
                <a:gd name="csY435" fmla="*/ 3714156 h 3940198"/>
                <a:gd name="csX436" fmla="*/ 4469961 w 9052898"/>
                <a:gd name="csY436" fmla="*/ 3452359 h 3940198"/>
                <a:gd name="csX437" fmla="*/ 4452931 w 9052898"/>
                <a:gd name="csY437" fmla="*/ 3208121 h 3940198"/>
                <a:gd name="csX438" fmla="*/ 5258842 w 9052898"/>
                <a:gd name="csY438" fmla="*/ 1929812 h 3940198"/>
                <a:gd name="csX439" fmla="*/ 3307795 w 9052898"/>
                <a:gd name="csY439" fmla="*/ 2399354 h 3940198"/>
                <a:gd name="csX440" fmla="*/ 3495654 w 9052898"/>
                <a:gd name="csY440" fmla="*/ 1937110 h 3940198"/>
                <a:gd name="csX441" fmla="*/ 3376233 w 9052898"/>
                <a:gd name="csY441" fmla="*/ 1957948 h 3940198"/>
                <a:gd name="csX442" fmla="*/ 3231424 w 9052898"/>
                <a:gd name="csY442" fmla="*/ 2189916 h 3940198"/>
                <a:gd name="csX443" fmla="*/ 3231424 w 9052898"/>
                <a:gd name="csY443" fmla="*/ 2211495 h 3940198"/>
                <a:gd name="csX444" fmla="*/ 3307795 w 9052898"/>
                <a:gd name="csY444" fmla="*/ 2399354 h 3940198"/>
                <a:gd name="csX445" fmla="*/ 5461193 w 9052898"/>
                <a:gd name="csY445" fmla="*/ 1973286 h 3940198"/>
                <a:gd name="csX446" fmla="*/ 5316702 w 9052898"/>
                <a:gd name="csY446" fmla="*/ 1947477 h 3940198"/>
                <a:gd name="csX447" fmla="*/ 5166182 w 9052898"/>
                <a:gd name="csY447" fmla="*/ 2180925 h 3940198"/>
                <a:gd name="csX448" fmla="*/ 5230071 w 9052898"/>
                <a:gd name="csY448" fmla="*/ 2337792 h 3940198"/>
                <a:gd name="csX449" fmla="*/ 5258948 w 9052898"/>
                <a:gd name="csY449" fmla="*/ 2435424 h 3940198"/>
                <a:gd name="csX450" fmla="*/ 5461193 w 9052898"/>
                <a:gd name="csY450" fmla="*/ 1973180 h 3940198"/>
                <a:gd name="csX451" fmla="*/ 5085369 w 9052898"/>
                <a:gd name="csY451" fmla="*/ 1951602 h 3940198"/>
                <a:gd name="csX452" fmla="*/ 4979909 w 9052898"/>
                <a:gd name="csY452" fmla="*/ 1979738 h 3940198"/>
                <a:gd name="csX453" fmla="*/ 4969861 w 9052898"/>
                <a:gd name="csY453" fmla="*/ 1994759 h 3940198"/>
                <a:gd name="csX454" fmla="*/ 5041895 w 9052898"/>
                <a:gd name="csY454" fmla="*/ 2038233 h 3940198"/>
                <a:gd name="csX455" fmla="*/ 5085369 w 9052898"/>
                <a:gd name="csY455" fmla="*/ 1951602 h 3940198"/>
                <a:gd name="csX456" fmla="*/ 6176453 w 9052898"/>
                <a:gd name="csY456" fmla="*/ 2204408 h 3940198"/>
                <a:gd name="csX457" fmla="*/ 5498214 w 9052898"/>
                <a:gd name="csY457" fmla="*/ 2024588 h 3940198"/>
                <a:gd name="csX458" fmla="*/ 5432315 w 9052898"/>
                <a:gd name="csY458" fmla="*/ 2164847 h 3940198"/>
                <a:gd name="csX459" fmla="*/ 5459712 w 9052898"/>
                <a:gd name="csY459" fmla="*/ 2180291 h 3940198"/>
                <a:gd name="csX460" fmla="*/ 6086331 w 9052898"/>
                <a:gd name="csY460" fmla="*/ 2284481 h 3940198"/>
                <a:gd name="csX461" fmla="*/ 6115526 w 9052898"/>
                <a:gd name="csY461" fmla="*/ 2276970 h 3940198"/>
                <a:gd name="csX462" fmla="*/ 6176453 w 9052898"/>
                <a:gd name="csY462" fmla="*/ 2204408 h 3940198"/>
                <a:gd name="csX463" fmla="*/ 3999150 w 9052898"/>
                <a:gd name="csY463" fmla="*/ 2212764 h 3940198"/>
                <a:gd name="csX464" fmla="*/ 4019671 w 9052898"/>
                <a:gd name="csY464" fmla="*/ 2485985 h 3940198"/>
                <a:gd name="csX465" fmla="*/ 4232705 w 9052898"/>
                <a:gd name="csY465" fmla="*/ 2229688 h 3940198"/>
                <a:gd name="csX466" fmla="*/ 4207953 w 9052898"/>
                <a:gd name="csY466" fmla="*/ 2218476 h 3940198"/>
                <a:gd name="csX467" fmla="*/ 3999150 w 9052898"/>
                <a:gd name="csY467" fmla="*/ 2212764 h 3940198"/>
                <a:gd name="csX468" fmla="*/ 6046453 w 9052898"/>
                <a:gd name="csY468" fmla="*/ 2334407 h 3940198"/>
                <a:gd name="csX469" fmla="*/ 5413804 w 9052898"/>
                <a:gd name="csY469" fmla="*/ 2228313 h 3940198"/>
                <a:gd name="csX470" fmla="*/ 5360493 w 9052898"/>
                <a:gd name="csY470" fmla="*/ 2351860 h 3940198"/>
                <a:gd name="csX471" fmla="*/ 5457490 w 9052898"/>
                <a:gd name="csY471" fmla="*/ 2363284 h 3940198"/>
                <a:gd name="csX472" fmla="*/ 5978228 w 9052898"/>
                <a:gd name="csY472" fmla="*/ 2399671 h 3940198"/>
                <a:gd name="csX473" fmla="*/ 6046453 w 9052898"/>
                <a:gd name="csY473" fmla="*/ 2334301 h 3940198"/>
                <a:gd name="csX474" fmla="*/ 1494257 w 9052898"/>
                <a:gd name="csY474" fmla="*/ 2449915 h 3940198"/>
                <a:gd name="csX475" fmla="*/ 1541116 w 9052898"/>
                <a:gd name="csY475" fmla="*/ 2283846 h 3940198"/>
                <a:gd name="csX476" fmla="*/ 1529481 w 9052898"/>
                <a:gd name="csY476" fmla="*/ 2300876 h 3940198"/>
                <a:gd name="csX477" fmla="*/ 1494257 w 9052898"/>
                <a:gd name="csY477" fmla="*/ 2449915 h 3940198"/>
                <a:gd name="csX478" fmla="*/ 1703801 w 9052898"/>
                <a:gd name="csY478" fmla="*/ 2500582 h 3940198"/>
                <a:gd name="csX479" fmla="*/ 2025361 w 9052898"/>
                <a:gd name="csY479" fmla="*/ 2500582 h 3940198"/>
                <a:gd name="csX480" fmla="*/ 2107232 w 9052898"/>
                <a:gd name="csY480" fmla="*/ 2403162 h 3940198"/>
                <a:gd name="csX481" fmla="*/ 1703801 w 9052898"/>
                <a:gd name="csY481" fmla="*/ 2500582 h 3940198"/>
                <a:gd name="csX482" fmla="*/ 4767405 w 9052898"/>
                <a:gd name="csY482" fmla="*/ 2413951 h 3940198"/>
                <a:gd name="csX483" fmla="*/ 4680880 w 9052898"/>
                <a:gd name="csY483" fmla="*/ 2500476 h 3940198"/>
                <a:gd name="csX484" fmla="*/ 4767405 w 9052898"/>
                <a:gd name="csY484" fmla="*/ 2413951 h 3940198"/>
                <a:gd name="csX485" fmla="*/ 5938033 w 9052898"/>
                <a:gd name="csY485" fmla="*/ 2457319 h 3940198"/>
                <a:gd name="csX486" fmla="*/ 5335847 w 9052898"/>
                <a:gd name="csY486" fmla="*/ 2413422 h 3940198"/>
                <a:gd name="csX487" fmla="*/ 5302210 w 9052898"/>
                <a:gd name="csY487" fmla="*/ 2500476 h 3940198"/>
                <a:gd name="csX488" fmla="*/ 5905771 w 9052898"/>
                <a:gd name="csY488" fmla="*/ 2493918 h 3940198"/>
                <a:gd name="csX489" fmla="*/ 5938033 w 9052898"/>
                <a:gd name="csY489" fmla="*/ 2457319 h 3940198"/>
                <a:gd name="csX490" fmla="*/ 6689469 w 9052898"/>
                <a:gd name="csY490" fmla="*/ 2428337 h 3940198"/>
                <a:gd name="csX491" fmla="*/ 6610031 w 9052898"/>
                <a:gd name="csY491" fmla="*/ 2493283 h 3940198"/>
                <a:gd name="csX492" fmla="*/ 6703960 w 9052898"/>
                <a:gd name="csY492" fmla="*/ 2493283 h 3940198"/>
                <a:gd name="csX493" fmla="*/ 6689469 w 9052898"/>
                <a:gd name="csY493" fmla="*/ 2428337 h 3940198"/>
                <a:gd name="csX494" fmla="*/ 2823762 w 9052898"/>
                <a:gd name="csY494" fmla="*/ 2500476 h 3940198"/>
                <a:gd name="csX495" fmla="*/ 2791288 w 9052898"/>
                <a:gd name="csY495" fmla="*/ 2435635 h 3940198"/>
                <a:gd name="csX496" fmla="*/ 2737131 w 9052898"/>
                <a:gd name="csY496" fmla="*/ 2496986 h 3940198"/>
                <a:gd name="csX497" fmla="*/ 2823762 w 9052898"/>
                <a:gd name="csY497" fmla="*/ 2500476 h 3940198"/>
                <a:gd name="csX498" fmla="*/ 6667890 w 9052898"/>
                <a:gd name="csY498" fmla="*/ 2551143 h 3940198"/>
                <a:gd name="csX499" fmla="*/ 4931252 w 9052898"/>
                <a:gd name="csY499" fmla="*/ 2559394 h 3940198"/>
                <a:gd name="csX500" fmla="*/ 4627251 w 9052898"/>
                <a:gd name="csY500" fmla="*/ 3035705 h 3940198"/>
                <a:gd name="csX501" fmla="*/ 4601653 w 9052898"/>
                <a:gd name="csY501" fmla="*/ 3092507 h 3940198"/>
                <a:gd name="csX502" fmla="*/ 5040520 w 9052898"/>
                <a:gd name="csY502" fmla="*/ 3256990 h 3940198"/>
                <a:gd name="csX503" fmla="*/ 6465435 w 9052898"/>
                <a:gd name="csY503" fmla="*/ 2872281 h 3940198"/>
                <a:gd name="csX504" fmla="*/ 6667890 w 9052898"/>
                <a:gd name="csY504" fmla="*/ 2551037 h 3940198"/>
                <a:gd name="csX505" fmla="*/ 8279183 w 9052898"/>
                <a:gd name="csY505" fmla="*/ 2551143 h 3940198"/>
                <a:gd name="csX506" fmla="*/ 6888223 w 9052898"/>
                <a:gd name="csY506" fmla="*/ 2551143 h 3940198"/>
                <a:gd name="csX507" fmla="*/ 6675189 w 9052898"/>
                <a:gd name="csY507" fmla="*/ 2879897 h 3940198"/>
                <a:gd name="csX508" fmla="*/ 7502573 w 9052898"/>
                <a:gd name="csY508" fmla="*/ 3280578 h 3940198"/>
                <a:gd name="csX509" fmla="*/ 7628658 w 9052898"/>
                <a:gd name="csY509" fmla="*/ 3146876 h 3940198"/>
                <a:gd name="csX510" fmla="*/ 7932237 w 9052898"/>
                <a:gd name="csY510" fmla="*/ 2850808 h 3940198"/>
                <a:gd name="csX511" fmla="*/ 8279183 w 9052898"/>
                <a:gd name="csY511" fmla="*/ 2551143 h 3940198"/>
                <a:gd name="csX512" fmla="*/ 2780393 w 9052898"/>
                <a:gd name="csY512" fmla="*/ 2558336 h 3940198"/>
                <a:gd name="csX513" fmla="*/ 1038996 w 9052898"/>
                <a:gd name="csY513" fmla="*/ 2558336 h 3940198"/>
                <a:gd name="csX514" fmla="*/ 1317293 w 9052898"/>
                <a:gd name="csY514" fmla="*/ 3287982 h 3940198"/>
                <a:gd name="csX515" fmla="*/ 2133782 w 9052898"/>
                <a:gd name="csY515" fmla="*/ 2984615 h 3940198"/>
                <a:gd name="csX516" fmla="*/ 2457775 w 9052898"/>
                <a:gd name="csY516" fmla="*/ 3077910 h 3940198"/>
                <a:gd name="csX517" fmla="*/ 2780393 w 9052898"/>
                <a:gd name="csY517" fmla="*/ 2558336 h 3940198"/>
                <a:gd name="csX518" fmla="*/ 4709756 w 9052898"/>
                <a:gd name="csY518" fmla="*/ 2558336 h 3940198"/>
                <a:gd name="csX519" fmla="*/ 3000832 w 9052898"/>
                <a:gd name="csY519" fmla="*/ 2558336 h 3940198"/>
                <a:gd name="csX520" fmla="*/ 2620883 w 9052898"/>
                <a:gd name="csY520" fmla="*/ 3167820 h 3940198"/>
                <a:gd name="csX521" fmla="*/ 2903306 w 9052898"/>
                <a:gd name="csY521" fmla="*/ 3298772 h 3940198"/>
                <a:gd name="csX522" fmla="*/ 4043470 w 9052898"/>
                <a:gd name="csY522" fmla="*/ 3008415 h 3940198"/>
                <a:gd name="csX523" fmla="*/ 4433891 w 9052898"/>
                <a:gd name="csY523" fmla="*/ 3012329 h 3940198"/>
                <a:gd name="csX524" fmla="*/ 4709756 w 9052898"/>
                <a:gd name="csY524" fmla="*/ 2558442 h 3940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</a:cxnLst>
              <a:rect l="l" t="t" r="r" b="b"/>
              <a:pathLst>
                <a:path w="9052898" h="3940198">
                  <a:moveTo>
                    <a:pt x="2527482" y="1272517"/>
                  </a:moveTo>
                  <a:cubicBezTo>
                    <a:pt x="2635268" y="1378187"/>
                    <a:pt x="2682550" y="1528919"/>
                    <a:pt x="2693657" y="1677112"/>
                  </a:cubicBezTo>
                  <a:cubicBezTo>
                    <a:pt x="2797529" y="1649716"/>
                    <a:pt x="2902354" y="1624329"/>
                    <a:pt x="3005909" y="1595558"/>
                  </a:cubicBezTo>
                  <a:cubicBezTo>
                    <a:pt x="3148813" y="1555786"/>
                    <a:pt x="3290342" y="1494118"/>
                    <a:pt x="3440333" y="1495388"/>
                  </a:cubicBezTo>
                  <a:cubicBezTo>
                    <a:pt x="3484865" y="1450856"/>
                    <a:pt x="3510040" y="1340848"/>
                    <a:pt x="3579323" y="1330799"/>
                  </a:cubicBezTo>
                  <a:cubicBezTo>
                    <a:pt x="3677166" y="1316625"/>
                    <a:pt x="3707736" y="1404102"/>
                    <a:pt x="3674416" y="1483752"/>
                  </a:cubicBezTo>
                  <a:cubicBezTo>
                    <a:pt x="3663416" y="1509879"/>
                    <a:pt x="3616133" y="1565306"/>
                    <a:pt x="3612643" y="1581384"/>
                  </a:cubicBezTo>
                  <a:cubicBezTo>
                    <a:pt x="3607460" y="1605607"/>
                    <a:pt x="3637077" y="1620310"/>
                    <a:pt x="3616874" y="1664736"/>
                  </a:cubicBezTo>
                  <a:cubicBezTo>
                    <a:pt x="3611797" y="1675948"/>
                    <a:pt x="3574881" y="1706941"/>
                    <a:pt x="3611162" y="1706094"/>
                  </a:cubicBezTo>
                  <a:cubicBezTo>
                    <a:pt x="3716410" y="1493589"/>
                    <a:pt x="3863122" y="1258977"/>
                    <a:pt x="4095407" y="1171394"/>
                  </a:cubicBezTo>
                  <a:lnTo>
                    <a:pt x="4090964" y="1156586"/>
                  </a:lnTo>
                  <a:cubicBezTo>
                    <a:pt x="3956205" y="1108457"/>
                    <a:pt x="3986140" y="938157"/>
                    <a:pt x="4131476" y="940378"/>
                  </a:cubicBezTo>
                  <a:cubicBezTo>
                    <a:pt x="4095724" y="869825"/>
                    <a:pt x="4089695" y="796522"/>
                    <a:pt x="4145333" y="734537"/>
                  </a:cubicBezTo>
                  <a:cubicBezTo>
                    <a:pt x="4050346" y="667158"/>
                    <a:pt x="3995554" y="594912"/>
                    <a:pt x="4046749" y="476442"/>
                  </a:cubicBezTo>
                  <a:cubicBezTo>
                    <a:pt x="4054788" y="457720"/>
                    <a:pt x="4093080" y="413611"/>
                    <a:pt x="4093397" y="409592"/>
                  </a:cubicBezTo>
                  <a:cubicBezTo>
                    <a:pt x="4093820" y="404303"/>
                    <a:pt x="4077848" y="378282"/>
                    <a:pt x="4075521" y="364425"/>
                  </a:cubicBezTo>
                  <a:cubicBezTo>
                    <a:pt x="4054365" y="241301"/>
                    <a:pt x="4184153" y="117543"/>
                    <a:pt x="4302411" y="110350"/>
                  </a:cubicBezTo>
                  <a:cubicBezTo>
                    <a:pt x="4355088" y="107177"/>
                    <a:pt x="4397610" y="129495"/>
                    <a:pt x="4444892" y="146420"/>
                  </a:cubicBezTo>
                  <a:cubicBezTo>
                    <a:pt x="4514176" y="9228"/>
                    <a:pt x="4715468" y="-23034"/>
                    <a:pt x="4800407" y="117331"/>
                  </a:cubicBezTo>
                  <a:cubicBezTo>
                    <a:pt x="4918877" y="37470"/>
                    <a:pt x="5170307" y="43393"/>
                    <a:pt x="5199290" y="216126"/>
                  </a:cubicBezTo>
                  <a:cubicBezTo>
                    <a:pt x="5230388" y="401341"/>
                    <a:pt x="5083465" y="531340"/>
                    <a:pt x="4904808" y="517801"/>
                  </a:cubicBezTo>
                  <a:cubicBezTo>
                    <a:pt x="4959601" y="578305"/>
                    <a:pt x="4998103" y="649070"/>
                    <a:pt x="5019999" y="727767"/>
                  </a:cubicBezTo>
                  <a:cubicBezTo>
                    <a:pt x="5063156" y="759395"/>
                    <a:pt x="5250591" y="800542"/>
                    <a:pt x="5232398" y="874056"/>
                  </a:cubicBezTo>
                  <a:cubicBezTo>
                    <a:pt x="5215368" y="942811"/>
                    <a:pt x="5088436" y="934984"/>
                    <a:pt x="5034808" y="926098"/>
                  </a:cubicBezTo>
                  <a:cubicBezTo>
                    <a:pt x="5083253" y="1062233"/>
                    <a:pt x="5106524" y="1236235"/>
                    <a:pt x="4976419" y="1333550"/>
                  </a:cubicBezTo>
                  <a:cubicBezTo>
                    <a:pt x="4871383" y="1412142"/>
                    <a:pt x="4746461" y="1384322"/>
                    <a:pt x="4637511" y="1330588"/>
                  </a:cubicBezTo>
                  <a:cubicBezTo>
                    <a:pt x="4663638" y="1435518"/>
                    <a:pt x="4652743" y="1543833"/>
                    <a:pt x="4630318" y="1648341"/>
                  </a:cubicBezTo>
                  <a:lnTo>
                    <a:pt x="5152219" y="1590481"/>
                  </a:lnTo>
                  <a:cubicBezTo>
                    <a:pt x="5189770" y="1543728"/>
                    <a:pt x="5250697" y="1509456"/>
                    <a:pt x="5308028" y="1491580"/>
                  </a:cubicBezTo>
                  <a:cubicBezTo>
                    <a:pt x="5329818" y="1484810"/>
                    <a:pt x="5370753" y="1486185"/>
                    <a:pt x="5385880" y="1475502"/>
                  </a:cubicBezTo>
                  <a:cubicBezTo>
                    <a:pt x="5415391" y="1454770"/>
                    <a:pt x="5465741" y="1328895"/>
                    <a:pt x="5500647" y="1294095"/>
                  </a:cubicBezTo>
                  <a:cubicBezTo>
                    <a:pt x="5582730" y="1212330"/>
                    <a:pt x="5700882" y="1298855"/>
                    <a:pt x="5647147" y="1418911"/>
                  </a:cubicBezTo>
                  <a:cubicBezTo>
                    <a:pt x="5634349" y="1447471"/>
                    <a:pt x="5572469" y="1524053"/>
                    <a:pt x="5570671" y="1544997"/>
                  </a:cubicBezTo>
                  <a:cubicBezTo>
                    <a:pt x="5569614" y="1557796"/>
                    <a:pt x="5595105" y="1572816"/>
                    <a:pt x="5597538" y="1587836"/>
                  </a:cubicBezTo>
                  <a:lnTo>
                    <a:pt x="5620069" y="1655533"/>
                  </a:lnTo>
                  <a:cubicBezTo>
                    <a:pt x="5733144" y="1413728"/>
                    <a:pt x="5948081" y="1098514"/>
                    <a:pt x="6248804" y="1113746"/>
                  </a:cubicBezTo>
                  <a:cubicBezTo>
                    <a:pt x="6217811" y="1087513"/>
                    <a:pt x="6190733" y="1058954"/>
                    <a:pt x="6166404" y="1026480"/>
                  </a:cubicBezTo>
                  <a:cubicBezTo>
                    <a:pt x="6128007" y="975390"/>
                    <a:pt x="6135518" y="977612"/>
                    <a:pt x="6086226" y="933185"/>
                  </a:cubicBezTo>
                  <a:cubicBezTo>
                    <a:pt x="6024135" y="877335"/>
                    <a:pt x="5997162" y="804244"/>
                    <a:pt x="6036405" y="724383"/>
                  </a:cubicBezTo>
                  <a:cubicBezTo>
                    <a:pt x="6053435" y="689688"/>
                    <a:pt x="6089822" y="671600"/>
                    <a:pt x="6107275" y="643569"/>
                  </a:cubicBezTo>
                  <a:cubicBezTo>
                    <a:pt x="6132979" y="602317"/>
                    <a:pt x="6147047" y="539697"/>
                    <a:pt x="6183752" y="499819"/>
                  </a:cubicBezTo>
                  <a:cubicBezTo>
                    <a:pt x="6140595" y="516849"/>
                    <a:pt x="6102410" y="543822"/>
                    <a:pt x="6057561" y="557785"/>
                  </a:cubicBezTo>
                  <a:cubicBezTo>
                    <a:pt x="5844209" y="624212"/>
                    <a:pt x="5690727" y="500771"/>
                    <a:pt x="5798091" y="283929"/>
                  </a:cubicBezTo>
                  <a:cubicBezTo>
                    <a:pt x="5863249" y="152343"/>
                    <a:pt x="6045078" y="11449"/>
                    <a:pt x="6194329" y="977"/>
                  </a:cubicBezTo>
                  <a:cubicBezTo>
                    <a:pt x="6476012" y="-18592"/>
                    <a:pt x="6444490" y="260658"/>
                    <a:pt x="6292173" y="402187"/>
                  </a:cubicBezTo>
                  <a:cubicBezTo>
                    <a:pt x="6310366" y="407582"/>
                    <a:pt x="6334166" y="386109"/>
                    <a:pt x="6355321" y="378599"/>
                  </a:cubicBezTo>
                  <a:cubicBezTo>
                    <a:pt x="6425768" y="353424"/>
                    <a:pt x="6506899" y="336923"/>
                    <a:pt x="6581154" y="355223"/>
                  </a:cubicBezTo>
                  <a:cubicBezTo>
                    <a:pt x="6583904" y="257168"/>
                    <a:pt x="6653399" y="174874"/>
                    <a:pt x="6747223" y="149170"/>
                  </a:cubicBezTo>
                  <a:cubicBezTo>
                    <a:pt x="6913609" y="103686"/>
                    <a:pt x="6987124" y="274938"/>
                    <a:pt x="6877222" y="394677"/>
                  </a:cubicBezTo>
                  <a:cubicBezTo>
                    <a:pt x="6852364" y="421862"/>
                    <a:pt x="6824757" y="427997"/>
                    <a:pt x="6805505" y="445767"/>
                  </a:cubicBezTo>
                  <a:cubicBezTo>
                    <a:pt x="6799053" y="451691"/>
                    <a:pt x="6795668" y="452960"/>
                    <a:pt x="6797996" y="463432"/>
                  </a:cubicBezTo>
                  <a:cubicBezTo>
                    <a:pt x="6872674" y="508704"/>
                    <a:pt x="6905042" y="605172"/>
                    <a:pt x="6934976" y="684188"/>
                  </a:cubicBezTo>
                  <a:cubicBezTo>
                    <a:pt x="6978662" y="713488"/>
                    <a:pt x="7223006" y="777271"/>
                    <a:pt x="7126749" y="860940"/>
                  </a:cubicBezTo>
                  <a:cubicBezTo>
                    <a:pt x="7073860" y="906953"/>
                    <a:pt x="6991249" y="880297"/>
                    <a:pt x="6928946" y="883576"/>
                  </a:cubicBezTo>
                  <a:cubicBezTo>
                    <a:pt x="6866221" y="1114381"/>
                    <a:pt x="6640811" y="1242053"/>
                    <a:pt x="6407680" y="1193290"/>
                  </a:cubicBezTo>
                  <a:cubicBezTo>
                    <a:pt x="6541805" y="1314193"/>
                    <a:pt x="6547411" y="1480262"/>
                    <a:pt x="6523294" y="1648341"/>
                  </a:cubicBezTo>
                  <a:cubicBezTo>
                    <a:pt x="6685872" y="1636282"/>
                    <a:pt x="6850143" y="1624541"/>
                    <a:pt x="7007433" y="1579692"/>
                  </a:cubicBezTo>
                  <a:cubicBezTo>
                    <a:pt x="7109296" y="1550603"/>
                    <a:pt x="7203120" y="1494436"/>
                    <a:pt x="7313233" y="1502475"/>
                  </a:cubicBezTo>
                  <a:cubicBezTo>
                    <a:pt x="7321272" y="1500888"/>
                    <a:pt x="7323916" y="1493801"/>
                    <a:pt x="7328676" y="1489041"/>
                  </a:cubicBezTo>
                  <a:cubicBezTo>
                    <a:pt x="7370987" y="1446413"/>
                    <a:pt x="7407585" y="1335242"/>
                    <a:pt x="7451588" y="1294095"/>
                  </a:cubicBezTo>
                  <a:cubicBezTo>
                    <a:pt x="7535469" y="1215609"/>
                    <a:pt x="7643784" y="1304038"/>
                    <a:pt x="7594069" y="1422085"/>
                  </a:cubicBezTo>
                  <a:cubicBezTo>
                    <a:pt x="7580530" y="1454241"/>
                    <a:pt x="7502149" y="1553988"/>
                    <a:pt x="7500351" y="1573662"/>
                  </a:cubicBezTo>
                  <a:cubicBezTo>
                    <a:pt x="7498235" y="1595770"/>
                    <a:pt x="7575664" y="1667803"/>
                    <a:pt x="7513467" y="1684833"/>
                  </a:cubicBezTo>
                  <a:cubicBezTo>
                    <a:pt x="7534623" y="1714874"/>
                    <a:pt x="7545518" y="1771676"/>
                    <a:pt x="7529757" y="1805630"/>
                  </a:cubicBezTo>
                  <a:cubicBezTo>
                    <a:pt x="7520131" y="1826362"/>
                    <a:pt x="7496332" y="1825199"/>
                    <a:pt x="7493053" y="1830276"/>
                  </a:cubicBezTo>
                  <a:cubicBezTo>
                    <a:pt x="7486283" y="1840642"/>
                    <a:pt x="7491783" y="1878405"/>
                    <a:pt x="7470205" y="1904954"/>
                  </a:cubicBezTo>
                  <a:cubicBezTo>
                    <a:pt x="7452117" y="1927273"/>
                    <a:pt x="7431914" y="1923677"/>
                    <a:pt x="7419750" y="1933937"/>
                  </a:cubicBezTo>
                  <a:cubicBezTo>
                    <a:pt x="7393728" y="1955833"/>
                    <a:pt x="7399229" y="2009990"/>
                    <a:pt x="7332590" y="1991691"/>
                  </a:cubicBezTo>
                  <a:cubicBezTo>
                    <a:pt x="7293347" y="1980902"/>
                    <a:pt x="7292077" y="1943140"/>
                    <a:pt x="7261297" y="1945255"/>
                  </a:cubicBezTo>
                  <a:lnTo>
                    <a:pt x="7154462" y="2121585"/>
                  </a:lnTo>
                  <a:cubicBezTo>
                    <a:pt x="7227977" y="2233496"/>
                    <a:pt x="7269124" y="2362226"/>
                    <a:pt x="7297578" y="2492649"/>
                  </a:cubicBezTo>
                  <a:lnTo>
                    <a:pt x="8370257" y="2500159"/>
                  </a:lnTo>
                  <a:cubicBezTo>
                    <a:pt x="8395220" y="2529459"/>
                    <a:pt x="8374382" y="2549345"/>
                    <a:pt x="8351535" y="2569548"/>
                  </a:cubicBezTo>
                  <a:cubicBezTo>
                    <a:pt x="8288174" y="2625716"/>
                    <a:pt x="8208525" y="2677440"/>
                    <a:pt x="8141780" y="2735512"/>
                  </a:cubicBezTo>
                  <a:cubicBezTo>
                    <a:pt x="8022675" y="2839278"/>
                    <a:pt x="7896590" y="2959969"/>
                    <a:pt x="7784044" y="3071352"/>
                  </a:cubicBezTo>
                  <a:cubicBezTo>
                    <a:pt x="7727030" y="3127837"/>
                    <a:pt x="7630139" y="3215737"/>
                    <a:pt x="7585607" y="3277510"/>
                  </a:cubicBezTo>
                  <a:cubicBezTo>
                    <a:pt x="7578520" y="3287348"/>
                    <a:pt x="7570269" y="3296550"/>
                    <a:pt x="7571116" y="3309878"/>
                  </a:cubicBezTo>
                  <a:cubicBezTo>
                    <a:pt x="7664728" y="3342880"/>
                    <a:pt x="7743743" y="3373873"/>
                    <a:pt x="7843067" y="3388364"/>
                  </a:cubicBezTo>
                  <a:cubicBezTo>
                    <a:pt x="8223439" y="3444108"/>
                    <a:pt x="8497823" y="3415760"/>
                    <a:pt x="8849847" y="3270000"/>
                  </a:cubicBezTo>
                  <a:cubicBezTo>
                    <a:pt x="8888985" y="3253817"/>
                    <a:pt x="8992962" y="3194053"/>
                    <a:pt x="9023320" y="3189927"/>
                  </a:cubicBezTo>
                  <a:cubicBezTo>
                    <a:pt x="9045005" y="3186966"/>
                    <a:pt x="9057275" y="3205688"/>
                    <a:pt x="9051457" y="3225469"/>
                  </a:cubicBezTo>
                  <a:cubicBezTo>
                    <a:pt x="9042466" y="3255826"/>
                    <a:pt x="8821499" y="3342880"/>
                    <a:pt x="8779611" y="3358747"/>
                  </a:cubicBezTo>
                  <a:cubicBezTo>
                    <a:pt x="8248614" y="3559511"/>
                    <a:pt x="7755167" y="3481871"/>
                    <a:pt x="7257806" y="3236681"/>
                  </a:cubicBezTo>
                  <a:cubicBezTo>
                    <a:pt x="7092900" y="3155339"/>
                    <a:pt x="6923341" y="3039936"/>
                    <a:pt x="6752300" y="2969066"/>
                  </a:cubicBezTo>
                  <a:cubicBezTo>
                    <a:pt x="6716971" y="2954469"/>
                    <a:pt x="6679737" y="2943786"/>
                    <a:pt x="6642187" y="2936593"/>
                  </a:cubicBezTo>
                  <a:cubicBezTo>
                    <a:pt x="6589827" y="3023647"/>
                    <a:pt x="6527102" y="3106576"/>
                    <a:pt x="6477070" y="3195005"/>
                  </a:cubicBezTo>
                  <a:cubicBezTo>
                    <a:pt x="6420480" y="3294858"/>
                    <a:pt x="6418893" y="3317388"/>
                    <a:pt x="6464800" y="3428348"/>
                  </a:cubicBezTo>
                  <a:cubicBezTo>
                    <a:pt x="6607069" y="3469706"/>
                    <a:pt x="6751348" y="3548404"/>
                    <a:pt x="6863048" y="3645824"/>
                  </a:cubicBezTo>
                  <a:cubicBezTo>
                    <a:pt x="6909590" y="3686442"/>
                    <a:pt x="6946506" y="3739225"/>
                    <a:pt x="6998125" y="3774449"/>
                  </a:cubicBezTo>
                  <a:lnTo>
                    <a:pt x="7004683" y="3790209"/>
                  </a:lnTo>
                  <a:cubicBezTo>
                    <a:pt x="6972950" y="3863935"/>
                    <a:pt x="6900493" y="3752024"/>
                    <a:pt x="6870241" y="3725263"/>
                  </a:cubicBezTo>
                  <a:cubicBezTo>
                    <a:pt x="6606858" y="3491920"/>
                    <a:pt x="6338714" y="3388999"/>
                    <a:pt x="5998219" y="3539836"/>
                  </a:cubicBezTo>
                  <a:cubicBezTo>
                    <a:pt x="5674650" y="3683269"/>
                    <a:pt x="5468597" y="3896938"/>
                    <a:pt x="5074685" y="3887841"/>
                  </a:cubicBezTo>
                  <a:cubicBezTo>
                    <a:pt x="5039356" y="3886995"/>
                    <a:pt x="4937705" y="3876946"/>
                    <a:pt x="4996516" y="3831568"/>
                  </a:cubicBezTo>
                  <a:cubicBezTo>
                    <a:pt x="5273757" y="3849338"/>
                    <a:pt x="5522966" y="3749697"/>
                    <a:pt x="5755462" y="3611447"/>
                  </a:cubicBezTo>
                  <a:cubicBezTo>
                    <a:pt x="5838391" y="3519844"/>
                    <a:pt x="5919205" y="3354516"/>
                    <a:pt x="6006681" y="3273914"/>
                  </a:cubicBezTo>
                  <a:cubicBezTo>
                    <a:pt x="6092043" y="3195322"/>
                    <a:pt x="6196656" y="3232873"/>
                    <a:pt x="6284980" y="3169301"/>
                  </a:cubicBezTo>
                  <a:lnTo>
                    <a:pt x="6421960" y="2952248"/>
                  </a:lnTo>
                  <a:cubicBezTo>
                    <a:pt x="6425028" y="2936593"/>
                    <a:pt x="6414979" y="2941247"/>
                    <a:pt x="6404190" y="2941670"/>
                  </a:cubicBezTo>
                  <a:cubicBezTo>
                    <a:pt x="6190733" y="2949074"/>
                    <a:pt x="5907040" y="3111441"/>
                    <a:pt x="5706594" y="3190668"/>
                  </a:cubicBezTo>
                  <a:cubicBezTo>
                    <a:pt x="5302316" y="3350602"/>
                    <a:pt x="5052049" y="3382018"/>
                    <a:pt x="4651579" y="3183687"/>
                  </a:cubicBezTo>
                  <a:cubicBezTo>
                    <a:pt x="4632963" y="3174484"/>
                    <a:pt x="4579440" y="3132174"/>
                    <a:pt x="4565054" y="3139684"/>
                  </a:cubicBezTo>
                  <a:cubicBezTo>
                    <a:pt x="4549188" y="3147934"/>
                    <a:pt x="4479692" y="3277405"/>
                    <a:pt x="4478741" y="3299724"/>
                  </a:cubicBezTo>
                  <a:cubicBezTo>
                    <a:pt x="4477366" y="3332197"/>
                    <a:pt x="4514176" y="3394605"/>
                    <a:pt x="4519994" y="3430780"/>
                  </a:cubicBezTo>
                  <a:cubicBezTo>
                    <a:pt x="4538399" y="3546289"/>
                    <a:pt x="4430718" y="3643180"/>
                    <a:pt x="4391687" y="3743244"/>
                  </a:cubicBezTo>
                  <a:lnTo>
                    <a:pt x="4615933" y="3797190"/>
                  </a:lnTo>
                  <a:cubicBezTo>
                    <a:pt x="4635501" y="3829241"/>
                    <a:pt x="4605884" y="3844578"/>
                    <a:pt x="4575949" y="3844367"/>
                  </a:cubicBezTo>
                  <a:cubicBezTo>
                    <a:pt x="4336154" y="3842674"/>
                    <a:pt x="4140467" y="3605312"/>
                    <a:pt x="3925530" y="3591667"/>
                  </a:cubicBezTo>
                  <a:cubicBezTo>
                    <a:pt x="3719160" y="3578656"/>
                    <a:pt x="3613912" y="3723147"/>
                    <a:pt x="3439804" y="3792113"/>
                  </a:cubicBezTo>
                  <a:cubicBezTo>
                    <a:pt x="3253003" y="3866263"/>
                    <a:pt x="2979042" y="3884139"/>
                    <a:pt x="2792769" y="3799412"/>
                  </a:cubicBezTo>
                  <a:cubicBezTo>
                    <a:pt x="2743266" y="3776881"/>
                    <a:pt x="2752257" y="3733196"/>
                    <a:pt x="2789279" y="3737109"/>
                  </a:cubicBezTo>
                  <a:cubicBezTo>
                    <a:pt x="2813925" y="3739754"/>
                    <a:pt x="2875064" y="3769371"/>
                    <a:pt x="2908806" y="3777199"/>
                  </a:cubicBezTo>
                  <a:cubicBezTo>
                    <a:pt x="3085665" y="3818346"/>
                    <a:pt x="3275533" y="3801316"/>
                    <a:pt x="3442766" y="3730022"/>
                  </a:cubicBezTo>
                  <a:cubicBezTo>
                    <a:pt x="3566101" y="3677451"/>
                    <a:pt x="3645857" y="3589445"/>
                    <a:pt x="3783155" y="3550202"/>
                  </a:cubicBezTo>
                  <a:cubicBezTo>
                    <a:pt x="3805367" y="3543856"/>
                    <a:pt x="3843870" y="3543644"/>
                    <a:pt x="3856986" y="3537298"/>
                  </a:cubicBezTo>
                  <a:cubicBezTo>
                    <a:pt x="3885758" y="3523441"/>
                    <a:pt x="4014488" y="3311570"/>
                    <a:pt x="4063991" y="3267462"/>
                  </a:cubicBezTo>
                  <a:cubicBezTo>
                    <a:pt x="4137611" y="3201880"/>
                    <a:pt x="4199597" y="3221766"/>
                    <a:pt x="4281785" y="3196168"/>
                  </a:cubicBezTo>
                  <a:cubicBezTo>
                    <a:pt x="4349905" y="3175013"/>
                    <a:pt x="4363444" y="3119269"/>
                    <a:pt x="4398879" y="3064053"/>
                  </a:cubicBezTo>
                  <a:cubicBezTo>
                    <a:pt x="4026335" y="2971922"/>
                    <a:pt x="3685205" y="3232767"/>
                    <a:pt x="3342278" y="3333149"/>
                  </a:cubicBezTo>
                  <a:cubicBezTo>
                    <a:pt x="3060807" y="3415549"/>
                    <a:pt x="2833599" y="3371334"/>
                    <a:pt x="2588727" y="3217324"/>
                  </a:cubicBezTo>
                  <a:cubicBezTo>
                    <a:pt x="2572966" y="3218593"/>
                    <a:pt x="2509500" y="3337169"/>
                    <a:pt x="2507067" y="3358429"/>
                  </a:cubicBezTo>
                  <a:cubicBezTo>
                    <a:pt x="2502202" y="3400846"/>
                    <a:pt x="2550330" y="3468437"/>
                    <a:pt x="2549378" y="3515084"/>
                  </a:cubicBezTo>
                  <a:cubicBezTo>
                    <a:pt x="2548426" y="3561415"/>
                    <a:pt x="2515952" y="3608062"/>
                    <a:pt x="2498499" y="3648997"/>
                  </a:cubicBezTo>
                  <a:cubicBezTo>
                    <a:pt x="2531925" y="3661585"/>
                    <a:pt x="2638336" y="3684644"/>
                    <a:pt x="2607237" y="3732561"/>
                  </a:cubicBezTo>
                  <a:cubicBezTo>
                    <a:pt x="2583967" y="3748745"/>
                    <a:pt x="2456718" y="3682106"/>
                    <a:pt x="2422763" y="3670576"/>
                  </a:cubicBezTo>
                  <a:cubicBezTo>
                    <a:pt x="2288216" y="3625092"/>
                    <a:pt x="2155255" y="3609331"/>
                    <a:pt x="2015947" y="3646988"/>
                  </a:cubicBezTo>
                  <a:cubicBezTo>
                    <a:pt x="1805769" y="3703790"/>
                    <a:pt x="1668577" y="3918199"/>
                    <a:pt x="1447081" y="3937873"/>
                  </a:cubicBezTo>
                  <a:cubicBezTo>
                    <a:pt x="1413550" y="3940835"/>
                    <a:pt x="1250020" y="3942633"/>
                    <a:pt x="1228547" y="3932584"/>
                  </a:cubicBezTo>
                  <a:cubicBezTo>
                    <a:pt x="1211517" y="3924651"/>
                    <a:pt x="1207180" y="3911641"/>
                    <a:pt x="1215748" y="3894505"/>
                  </a:cubicBezTo>
                  <a:cubicBezTo>
                    <a:pt x="1231297" y="3863618"/>
                    <a:pt x="1321419" y="3888158"/>
                    <a:pt x="1353257" y="3887841"/>
                  </a:cubicBezTo>
                  <a:cubicBezTo>
                    <a:pt x="1521865" y="3886466"/>
                    <a:pt x="1717869" y="3779208"/>
                    <a:pt x="1837608" y="3663701"/>
                  </a:cubicBezTo>
                  <a:cubicBezTo>
                    <a:pt x="1937461" y="3567232"/>
                    <a:pt x="2044295" y="3323417"/>
                    <a:pt x="2174612" y="3285444"/>
                  </a:cubicBezTo>
                  <a:cubicBezTo>
                    <a:pt x="2228135" y="3269894"/>
                    <a:pt x="2292129" y="3275607"/>
                    <a:pt x="2341950" y="3243239"/>
                  </a:cubicBezTo>
                  <a:cubicBezTo>
                    <a:pt x="2378972" y="3219122"/>
                    <a:pt x="2400762" y="3167397"/>
                    <a:pt x="2426042" y="3132385"/>
                  </a:cubicBezTo>
                  <a:cubicBezTo>
                    <a:pt x="2425408" y="3123606"/>
                    <a:pt x="2287158" y="3066592"/>
                    <a:pt x="2267060" y="3060563"/>
                  </a:cubicBezTo>
                  <a:cubicBezTo>
                    <a:pt x="1883515" y="2945055"/>
                    <a:pt x="1393664" y="3370594"/>
                    <a:pt x="1033284" y="3473620"/>
                  </a:cubicBezTo>
                  <a:cubicBezTo>
                    <a:pt x="732138" y="3559722"/>
                    <a:pt x="448551" y="3492660"/>
                    <a:pt x="178927" y="3349439"/>
                  </a:cubicBezTo>
                  <a:cubicBezTo>
                    <a:pt x="151848" y="3335053"/>
                    <a:pt x="9262" y="3254240"/>
                    <a:pt x="1751" y="3237104"/>
                  </a:cubicBezTo>
                  <a:cubicBezTo>
                    <a:pt x="-4066" y="3223988"/>
                    <a:pt x="5348" y="3206640"/>
                    <a:pt x="19099" y="3204736"/>
                  </a:cubicBezTo>
                  <a:cubicBezTo>
                    <a:pt x="37610" y="3202198"/>
                    <a:pt x="225046" y="3312205"/>
                    <a:pt x="263231" y="3330187"/>
                  </a:cubicBezTo>
                  <a:cubicBezTo>
                    <a:pt x="538250" y="3459658"/>
                    <a:pt x="799095" y="3500593"/>
                    <a:pt x="1091355" y="3394394"/>
                  </a:cubicBezTo>
                  <a:cubicBezTo>
                    <a:pt x="1152599" y="3372181"/>
                    <a:pt x="1209719" y="3340342"/>
                    <a:pt x="1270223" y="3316648"/>
                  </a:cubicBezTo>
                  <a:lnTo>
                    <a:pt x="976905" y="2529036"/>
                  </a:lnTo>
                  <a:cubicBezTo>
                    <a:pt x="984203" y="2509890"/>
                    <a:pt x="1000704" y="2500899"/>
                    <a:pt x="1020802" y="2500265"/>
                  </a:cubicBezTo>
                  <a:lnTo>
                    <a:pt x="1436504" y="2500476"/>
                  </a:lnTo>
                  <a:cubicBezTo>
                    <a:pt x="1453216" y="2313992"/>
                    <a:pt x="1515942" y="2124335"/>
                    <a:pt x="1582792" y="1949592"/>
                  </a:cubicBezTo>
                  <a:cubicBezTo>
                    <a:pt x="1670375" y="1720692"/>
                    <a:pt x="1783027" y="1474338"/>
                    <a:pt x="1970992" y="1312077"/>
                  </a:cubicBezTo>
                  <a:cubicBezTo>
                    <a:pt x="1951952" y="1287008"/>
                    <a:pt x="1899381" y="1267228"/>
                    <a:pt x="1898535" y="1233062"/>
                  </a:cubicBezTo>
                  <a:cubicBezTo>
                    <a:pt x="1897160" y="1183664"/>
                    <a:pt x="1936297" y="1043299"/>
                    <a:pt x="1951529" y="989141"/>
                  </a:cubicBezTo>
                  <a:cubicBezTo>
                    <a:pt x="2079307" y="535254"/>
                    <a:pt x="2453439" y="83165"/>
                    <a:pt x="2928375" y="485222"/>
                  </a:cubicBezTo>
                  <a:cubicBezTo>
                    <a:pt x="2986658" y="534514"/>
                    <a:pt x="3110205" y="640185"/>
                    <a:pt x="2961165" y="658484"/>
                  </a:cubicBezTo>
                  <a:lnTo>
                    <a:pt x="2997341" y="755904"/>
                  </a:lnTo>
                  <a:cubicBezTo>
                    <a:pt x="3045469" y="786262"/>
                    <a:pt x="3246445" y="827938"/>
                    <a:pt x="3205404" y="912876"/>
                  </a:cubicBezTo>
                  <a:cubicBezTo>
                    <a:pt x="3175997" y="973698"/>
                    <a:pt x="3045787" y="955293"/>
                    <a:pt x="2990148" y="947360"/>
                  </a:cubicBezTo>
                  <a:cubicBezTo>
                    <a:pt x="2963598" y="1071330"/>
                    <a:pt x="2869669" y="1183453"/>
                    <a:pt x="2754267" y="1235283"/>
                  </a:cubicBezTo>
                  <a:cubicBezTo>
                    <a:pt x="2732583" y="1245015"/>
                    <a:pt x="2651769" y="1272411"/>
                    <a:pt x="2632412" y="1272411"/>
                  </a:cubicBezTo>
                  <a:lnTo>
                    <a:pt x="2527588" y="1272411"/>
                  </a:lnTo>
                  <a:close/>
                  <a:moveTo>
                    <a:pt x="4731335" y="665677"/>
                  </a:moveTo>
                  <a:cubicBezTo>
                    <a:pt x="4728479" y="623895"/>
                    <a:pt x="4751432" y="581373"/>
                    <a:pt x="4781684" y="553448"/>
                  </a:cubicBezTo>
                  <a:cubicBezTo>
                    <a:pt x="4791945" y="544034"/>
                    <a:pt x="4833832" y="531446"/>
                    <a:pt x="4818072" y="517695"/>
                  </a:cubicBezTo>
                  <a:cubicBezTo>
                    <a:pt x="4787714" y="491040"/>
                    <a:pt x="4779252" y="520234"/>
                    <a:pt x="4758202" y="529965"/>
                  </a:cubicBezTo>
                  <a:cubicBezTo>
                    <a:pt x="4686697" y="562756"/>
                    <a:pt x="4575526" y="539274"/>
                    <a:pt x="4518195" y="485222"/>
                  </a:cubicBezTo>
                  <a:cubicBezTo>
                    <a:pt x="4500425" y="550274"/>
                    <a:pt x="4470279" y="621145"/>
                    <a:pt x="4406284" y="651397"/>
                  </a:cubicBezTo>
                  <a:lnTo>
                    <a:pt x="4731335" y="665677"/>
                  </a:lnTo>
                  <a:close/>
                  <a:moveTo>
                    <a:pt x="7086977" y="824553"/>
                  </a:moveTo>
                  <a:cubicBezTo>
                    <a:pt x="7057677" y="771982"/>
                    <a:pt x="6913503" y="756116"/>
                    <a:pt x="6887694" y="724065"/>
                  </a:cubicBezTo>
                  <a:cubicBezTo>
                    <a:pt x="6871616" y="704074"/>
                    <a:pt x="6856173" y="625376"/>
                    <a:pt x="6835229" y="588671"/>
                  </a:cubicBezTo>
                  <a:cubicBezTo>
                    <a:pt x="6827295" y="574815"/>
                    <a:pt x="6773984" y="501617"/>
                    <a:pt x="6765205" y="499713"/>
                  </a:cubicBezTo>
                  <a:cubicBezTo>
                    <a:pt x="6746800" y="495694"/>
                    <a:pt x="6741405" y="541283"/>
                    <a:pt x="6734212" y="555140"/>
                  </a:cubicBezTo>
                  <a:cubicBezTo>
                    <a:pt x="6688834" y="641877"/>
                    <a:pt x="6615214" y="683447"/>
                    <a:pt x="6516207" y="673081"/>
                  </a:cubicBezTo>
                  <a:cubicBezTo>
                    <a:pt x="6525515" y="787954"/>
                    <a:pt x="6430740" y="918059"/>
                    <a:pt x="6314174" y="827938"/>
                  </a:cubicBezTo>
                  <a:cubicBezTo>
                    <a:pt x="6253670" y="781079"/>
                    <a:pt x="6282441" y="696563"/>
                    <a:pt x="6200993" y="687890"/>
                  </a:cubicBezTo>
                  <a:cubicBezTo>
                    <a:pt x="6013134" y="668004"/>
                    <a:pt x="6054070" y="977294"/>
                    <a:pt x="6234313" y="900501"/>
                  </a:cubicBezTo>
                  <a:cubicBezTo>
                    <a:pt x="6263719" y="888019"/>
                    <a:pt x="6291432" y="831217"/>
                    <a:pt x="6321155" y="849728"/>
                  </a:cubicBezTo>
                  <a:cubicBezTo>
                    <a:pt x="6359340" y="873422"/>
                    <a:pt x="6299048" y="928002"/>
                    <a:pt x="6275566" y="941753"/>
                  </a:cubicBezTo>
                  <a:cubicBezTo>
                    <a:pt x="6249862" y="956879"/>
                    <a:pt x="6221514" y="956139"/>
                    <a:pt x="6198349" y="972746"/>
                  </a:cubicBezTo>
                  <a:cubicBezTo>
                    <a:pt x="6319992" y="1164942"/>
                    <a:pt x="6584856" y="1206195"/>
                    <a:pt x="6758435" y="1055992"/>
                  </a:cubicBezTo>
                  <a:cubicBezTo>
                    <a:pt x="6772186" y="1044039"/>
                    <a:pt x="6840200" y="977400"/>
                    <a:pt x="6826873" y="961957"/>
                  </a:cubicBezTo>
                  <a:cubicBezTo>
                    <a:pt x="6768061" y="959312"/>
                    <a:pt x="6673179" y="874056"/>
                    <a:pt x="6663765" y="817678"/>
                  </a:cubicBezTo>
                  <a:cubicBezTo>
                    <a:pt x="6660380" y="797686"/>
                    <a:pt x="6674978" y="775050"/>
                    <a:pt x="6696662" y="784675"/>
                  </a:cubicBezTo>
                  <a:cubicBezTo>
                    <a:pt x="6715807" y="793137"/>
                    <a:pt x="6753041" y="872364"/>
                    <a:pt x="6800111" y="898491"/>
                  </a:cubicBezTo>
                  <a:cubicBezTo>
                    <a:pt x="6886213" y="946196"/>
                    <a:pt x="6851201" y="887490"/>
                    <a:pt x="6885684" y="843804"/>
                  </a:cubicBezTo>
                  <a:cubicBezTo>
                    <a:pt x="6921013" y="798955"/>
                    <a:pt x="7033243" y="849199"/>
                    <a:pt x="7086977" y="824659"/>
                  </a:cubicBezTo>
                  <a:close/>
                  <a:moveTo>
                    <a:pt x="4850651" y="582219"/>
                  </a:moveTo>
                  <a:cubicBezTo>
                    <a:pt x="4769732" y="582325"/>
                    <a:pt x="4757885" y="781502"/>
                    <a:pt x="4843458" y="781608"/>
                  </a:cubicBezTo>
                  <a:cubicBezTo>
                    <a:pt x="4928820" y="781608"/>
                    <a:pt x="4930618" y="582113"/>
                    <a:pt x="4850651" y="582219"/>
                  </a:cubicBezTo>
                  <a:close/>
                  <a:moveTo>
                    <a:pt x="2964656" y="896798"/>
                  </a:moveTo>
                  <a:lnTo>
                    <a:pt x="3138024" y="896798"/>
                  </a:lnTo>
                  <a:cubicBezTo>
                    <a:pt x="3139293" y="896798"/>
                    <a:pt x="3150823" y="885269"/>
                    <a:pt x="3148813" y="882518"/>
                  </a:cubicBezTo>
                  <a:lnTo>
                    <a:pt x="2953867" y="799167"/>
                  </a:lnTo>
                  <a:lnTo>
                    <a:pt x="2905950" y="672446"/>
                  </a:lnTo>
                  <a:cubicBezTo>
                    <a:pt x="2892305" y="671494"/>
                    <a:pt x="2878871" y="673187"/>
                    <a:pt x="2865332" y="674879"/>
                  </a:cubicBezTo>
                  <a:cubicBezTo>
                    <a:pt x="2726236" y="692861"/>
                    <a:pt x="2508654" y="732845"/>
                    <a:pt x="2373789" y="768491"/>
                  </a:cubicBezTo>
                  <a:cubicBezTo>
                    <a:pt x="2358980" y="772405"/>
                    <a:pt x="2346922" y="788377"/>
                    <a:pt x="2335921" y="788377"/>
                  </a:cubicBezTo>
                  <a:cubicBezTo>
                    <a:pt x="2324180" y="788377"/>
                    <a:pt x="2300380" y="763626"/>
                    <a:pt x="2277638" y="760029"/>
                  </a:cubicBezTo>
                  <a:cubicBezTo>
                    <a:pt x="2096549" y="731470"/>
                    <a:pt x="2088192" y="999190"/>
                    <a:pt x="2271080" y="976448"/>
                  </a:cubicBezTo>
                  <a:cubicBezTo>
                    <a:pt x="2329997" y="969149"/>
                    <a:pt x="2348402" y="888125"/>
                    <a:pt x="2396954" y="922502"/>
                  </a:cubicBezTo>
                  <a:cubicBezTo>
                    <a:pt x="2421494" y="939849"/>
                    <a:pt x="2408801" y="967246"/>
                    <a:pt x="2412715" y="993478"/>
                  </a:cubicBezTo>
                  <a:cubicBezTo>
                    <a:pt x="2422446" y="1059165"/>
                    <a:pt x="2432812" y="1125276"/>
                    <a:pt x="2447198" y="1190222"/>
                  </a:cubicBezTo>
                  <a:cubicBezTo>
                    <a:pt x="2609142" y="1260352"/>
                    <a:pt x="2805780" y="1183664"/>
                    <a:pt x="2895902" y="1037693"/>
                  </a:cubicBezTo>
                  <a:cubicBezTo>
                    <a:pt x="2842802" y="1037270"/>
                    <a:pt x="2712591" y="924300"/>
                    <a:pt x="2725495" y="875008"/>
                  </a:cubicBezTo>
                  <a:cubicBezTo>
                    <a:pt x="2744218" y="802975"/>
                    <a:pt x="2793827" y="902405"/>
                    <a:pt x="2806309" y="917848"/>
                  </a:cubicBezTo>
                  <a:cubicBezTo>
                    <a:pt x="2834340" y="952860"/>
                    <a:pt x="2876967" y="987555"/>
                    <a:pt x="2924355" y="982900"/>
                  </a:cubicBezTo>
                  <a:cubicBezTo>
                    <a:pt x="2929221" y="951379"/>
                    <a:pt x="2940327" y="918694"/>
                    <a:pt x="2964656" y="896798"/>
                  </a:cubicBezTo>
                  <a:close/>
                  <a:moveTo>
                    <a:pt x="4730700" y="724171"/>
                  </a:moveTo>
                  <a:lnTo>
                    <a:pt x="4413477" y="716344"/>
                  </a:lnTo>
                  <a:cubicBezTo>
                    <a:pt x="4497992" y="808475"/>
                    <a:pt x="4581555" y="908751"/>
                    <a:pt x="4719699" y="895952"/>
                  </a:cubicBezTo>
                  <a:cubicBezTo>
                    <a:pt x="4768886" y="891404"/>
                    <a:pt x="4817225" y="865700"/>
                    <a:pt x="4865142" y="860834"/>
                  </a:cubicBezTo>
                  <a:cubicBezTo>
                    <a:pt x="4967217" y="850468"/>
                    <a:pt x="5070877" y="887913"/>
                    <a:pt x="5172211" y="867921"/>
                  </a:cubicBezTo>
                  <a:cubicBezTo>
                    <a:pt x="5138997" y="813341"/>
                    <a:pt x="4994718" y="800224"/>
                    <a:pt x="4966793" y="759077"/>
                  </a:cubicBezTo>
                  <a:cubicBezTo>
                    <a:pt x="4963303" y="753894"/>
                    <a:pt x="4962985" y="744586"/>
                    <a:pt x="4962562" y="738028"/>
                  </a:cubicBezTo>
                  <a:cubicBezTo>
                    <a:pt x="4945955" y="750192"/>
                    <a:pt x="4942676" y="778434"/>
                    <a:pt x="4929772" y="795359"/>
                  </a:cubicBezTo>
                  <a:cubicBezTo>
                    <a:pt x="4860276" y="886009"/>
                    <a:pt x="4739903" y="827092"/>
                    <a:pt x="4730806" y="724277"/>
                  </a:cubicBezTo>
                  <a:close/>
                  <a:moveTo>
                    <a:pt x="4191875" y="762039"/>
                  </a:moveTo>
                  <a:cubicBezTo>
                    <a:pt x="4087050" y="866758"/>
                    <a:pt x="4253754" y="1033990"/>
                    <a:pt x="4353819" y="914040"/>
                  </a:cubicBezTo>
                  <a:lnTo>
                    <a:pt x="4337635" y="752202"/>
                  </a:lnTo>
                  <a:cubicBezTo>
                    <a:pt x="4297334" y="719623"/>
                    <a:pt x="4227521" y="726392"/>
                    <a:pt x="4191875" y="762039"/>
                  </a:cubicBezTo>
                  <a:close/>
                  <a:moveTo>
                    <a:pt x="4870537" y="996123"/>
                  </a:moveTo>
                  <a:cubicBezTo>
                    <a:pt x="4883970" y="1009768"/>
                    <a:pt x="4981391" y="1046366"/>
                    <a:pt x="4984775" y="1008710"/>
                  </a:cubicBezTo>
                  <a:cubicBezTo>
                    <a:pt x="4987737" y="975708"/>
                    <a:pt x="4877307" y="946090"/>
                    <a:pt x="4867998" y="958995"/>
                  </a:cubicBezTo>
                  <a:cubicBezTo>
                    <a:pt x="4861440" y="967986"/>
                    <a:pt x="4862498" y="987872"/>
                    <a:pt x="4870643" y="996123"/>
                  </a:cubicBezTo>
                  <a:close/>
                  <a:moveTo>
                    <a:pt x="4442353" y="1149604"/>
                  </a:moveTo>
                  <a:lnTo>
                    <a:pt x="4377407" y="1034096"/>
                  </a:lnTo>
                  <a:lnTo>
                    <a:pt x="4327057" y="1117237"/>
                  </a:lnTo>
                  <a:cubicBezTo>
                    <a:pt x="4328115" y="1130988"/>
                    <a:pt x="4423843" y="1151297"/>
                    <a:pt x="4442353" y="1149604"/>
                  </a:cubicBezTo>
                  <a:close/>
                  <a:moveTo>
                    <a:pt x="6429470" y="1308481"/>
                  </a:moveTo>
                  <a:cubicBezTo>
                    <a:pt x="6336281" y="1152778"/>
                    <a:pt x="6165770" y="1133420"/>
                    <a:pt x="6017683" y="1229148"/>
                  </a:cubicBezTo>
                  <a:lnTo>
                    <a:pt x="6429470" y="1308481"/>
                  </a:lnTo>
                  <a:close/>
                  <a:moveTo>
                    <a:pt x="3322392" y="2500582"/>
                  </a:moveTo>
                  <a:lnTo>
                    <a:pt x="3958215" y="2500582"/>
                  </a:lnTo>
                  <a:cubicBezTo>
                    <a:pt x="3894855" y="2415115"/>
                    <a:pt x="3879940" y="2311136"/>
                    <a:pt x="3928068" y="2213928"/>
                  </a:cubicBezTo>
                  <a:cubicBezTo>
                    <a:pt x="3984447" y="2100006"/>
                    <a:pt x="4177489" y="2177646"/>
                    <a:pt x="4279458" y="2175636"/>
                  </a:cubicBezTo>
                  <a:lnTo>
                    <a:pt x="4334038" y="2132162"/>
                  </a:lnTo>
                  <a:lnTo>
                    <a:pt x="4185951" y="2132162"/>
                  </a:lnTo>
                  <a:cubicBezTo>
                    <a:pt x="4170614" y="2132162"/>
                    <a:pt x="4107994" y="2106670"/>
                    <a:pt x="4090858" y="2097256"/>
                  </a:cubicBezTo>
                  <a:cubicBezTo>
                    <a:pt x="3869786" y="1976142"/>
                    <a:pt x="3988572" y="1661139"/>
                    <a:pt x="4067799" y="1486608"/>
                  </a:cubicBezTo>
                  <a:cubicBezTo>
                    <a:pt x="4079963" y="1459741"/>
                    <a:pt x="4149035" y="1314298"/>
                    <a:pt x="4165748" y="1309538"/>
                  </a:cubicBezTo>
                  <a:cubicBezTo>
                    <a:pt x="4185634" y="1303826"/>
                    <a:pt x="4206155" y="1317789"/>
                    <a:pt x="4202982" y="1339367"/>
                  </a:cubicBezTo>
                  <a:cubicBezTo>
                    <a:pt x="4199491" y="1362955"/>
                    <a:pt x="4144593" y="1452654"/>
                    <a:pt x="4130524" y="1484281"/>
                  </a:cubicBezTo>
                  <a:cubicBezTo>
                    <a:pt x="4009093" y="1756444"/>
                    <a:pt x="3891152" y="2104132"/>
                    <a:pt x="4337635" y="2074197"/>
                  </a:cubicBezTo>
                  <a:cubicBezTo>
                    <a:pt x="4599114" y="2056744"/>
                    <a:pt x="4867469" y="1936264"/>
                    <a:pt x="5123766" y="1884857"/>
                  </a:cubicBezTo>
                  <a:lnTo>
                    <a:pt x="5136142" y="1875548"/>
                  </a:lnTo>
                  <a:lnTo>
                    <a:pt x="5136142" y="1655216"/>
                  </a:lnTo>
                  <a:lnTo>
                    <a:pt x="4277977" y="1737087"/>
                  </a:lnTo>
                  <a:cubicBezTo>
                    <a:pt x="4257456" y="1728413"/>
                    <a:pt x="4258620" y="1694565"/>
                    <a:pt x="4282949" y="1687266"/>
                  </a:cubicBezTo>
                  <a:cubicBezTo>
                    <a:pt x="4326740" y="1674256"/>
                    <a:pt x="4565266" y="1663678"/>
                    <a:pt x="4576478" y="1648235"/>
                  </a:cubicBezTo>
                  <a:cubicBezTo>
                    <a:pt x="4619318" y="1478040"/>
                    <a:pt x="4616250" y="1243640"/>
                    <a:pt x="4407976" y="1194771"/>
                  </a:cubicBezTo>
                  <a:cubicBezTo>
                    <a:pt x="3955147" y="1088465"/>
                    <a:pt x="3702130" y="1622637"/>
                    <a:pt x="3552456" y="1953612"/>
                  </a:cubicBezTo>
                  <a:cubicBezTo>
                    <a:pt x="3471008" y="2133643"/>
                    <a:pt x="3401407" y="2319281"/>
                    <a:pt x="3322498" y="2500265"/>
                  </a:cubicBezTo>
                  <a:close/>
                  <a:moveTo>
                    <a:pt x="6457290" y="1367398"/>
                  </a:moveTo>
                  <a:lnTo>
                    <a:pt x="5956543" y="1286796"/>
                  </a:lnTo>
                  <a:cubicBezTo>
                    <a:pt x="5929782" y="1291027"/>
                    <a:pt x="5821784" y="1421238"/>
                    <a:pt x="5802322" y="1450962"/>
                  </a:cubicBezTo>
                  <a:cubicBezTo>
                    <a:pt x="5795658" y="1461010"/>
                    <a:pt x="5784551" y="1468732"/>
                    <a:pt x="5786455" y="1481954"/>
                  </a:cubicBezTo>
                  <a:lnTo>
                    <a:pt x="6092255" y="1489464"/>
                  </a:lnTo>
                  <a:cubicBezTo>
                    <a:pt x="6110237" y="1467780"/>
                    <a:pt x="6141018" y="1368773"/>
                    <a:pt x="6171905" y="1374908"/>
                  </a:cubicBezTo>
                  <a:cubicBezTo>
                    <a:pt x="6222994" y="1407382"/>
                    <a:pt x="6159634" y="1449269"/>
                    <a:pt x="6154980" y="1489147"/>
                  </a:cubicBezTo>
                  <a:lnTo>
                    <a:pt x="6480137" y="1496446"/>
                  </a:lnTo>
                  <a:lnTo>
                    <a:pt x="6457395" y="1367398"/>
                  </a:lnTo>
                  <a:close/>
                  <a:moveTo>
                    <a:pt x="2592640" y="1489147"/>
                  </a:moveTo>
                  <a:cubicBezTo>
                    <a:pt x="2582274" y="1411189"/>
                    <a:pt x="2521559" y="1346560"/>
                    <a:pt x="2466132" y="1294201"/>
                  </a:cubicBezTo>
                  <a:cubicBezTo>
                    <a:pt x="2463910" y="1354493"/>
                    <a:pt x="2495326" y="1414469"/>
                    <a:pt x="2480623" y="1474761"/>
                  </a:cubicBezTo>
                  <a:cubicBezTo>
                    <a:pt x="2467190" y="1502475"/>
                    <a:pt x="2375375" y="1484070"/>
                    <a:pt x="2346499" y="1478675"/>
                  </a:cubicBezTo>
                  <a:cubicBezTo>
                    <a:pt x="2295937" y="1469261"/>
                    <a:pt x="2240510" y="1448106"/>
                    <a:pt x="2191324" y="1431499"/>
                  </a:cubicBezTo>
                  <a:cubicBezTo>
                    <a:pt x="2173766" y="1425575"/>
                    <a:pt x="2139706" y="1401670"/>
                    <a:pt x="2124156" y="1410872"/>
                  </a:cubicBezTo>
                  <a:lnTo>
                    <a:pt x="2086817" y="1474550"/>
                  </a:lnTo>
                  <a:cubicBezTo>
                    <a:pt x="2319843" y="1541189"/>
                    <a:pt x="2238607" y="1869202"/>
                    <a:pt x="2000081" y="1828584"/>
                  </a:cubicBezTo>
                  <a:lnTo>
                    <a:pt x="2000081" y="1879145"/>
                  </a:lnTo>
                  <a:cubicBezTo>
                    <a:pt x="2000081" y="1879145"/>
                    <a:pt x="2388492" y="1753165"/>
                    <a:pt x="2388492" y="1753165"/>
                  </a:cubicBezTo>
                  <a:cubicBezTo>
                    <a:pt x="2354220" y="1612271"/>
                    <a:pt x="2446246" y="1488089"/>
                    <a:pt x="2592746" y="1489041"/>
                  </a:cubicBezTo>
                  <a:close/>
                  <a:moveTo>
                    <a:pt x="5446701" y="1489147"/>
                  </a:moveTo>
                  <a:lnTo>
                    <a:pt x="5519052" y="1515062"/>
                  </a:lnTo>
                  <a:cubicBezTo>
                    <a:pt x="5539044" y="1476771"/>
                    <a:pt x="5612029" y="1388448"/>
                    <a:pt x="5605683" y="1348781"/>
                  </a:cubicBezTo>
                  <a:cubicBezTo>
                    <a:pt x="5601135" y="1320433"/>
                    <a:pt x="5564430" y="1314510"/>
                    <a:pt x="5543592" y="1329742"/>
                  </a:cubicBezTo>
                  <a:cubicBezTo>
                    <a:pt x="5520533" y="1346560"/>
                    <a:pt x="5471665" y="1460799"/>
                    <a:pt x="5446701" y="1489147"/>
                  </a:cubicBezTo>
                  <a:close/>
                  <a:moveTo>
                    <a:pt x="7383256" y="1518024"/>
                  </a:moveTo>
                  <a:cubicBezTo>
                    <a:pt x="7408431" y="1517495"/>
                    <a:pt x="7437838" y="1551132"/>
                    <a:pt x="7458993" y="1532515"/>
                  </a:cubicBezTo>
                  <a:cubicBezTo>
                    <a:pt x="7466291" y="1526169"/>
                    <a:pt x="7543085" y="1399660"/>
                    <a:pt x="7546047" y="1388342"/>
                  </a:cubicBezTo>
                  <a:cubicBezTo>
                    <a:pt x="7559375" y="1337252"/>
                    <a:pt x="7531132" y="1297797"/>
                    <a:pt x="7488610" y="1338098"/>
                  </a:cubicBezTo>
                  <a:cubicBezTo>
                    <a:pt x="7474648" y="1351320"/>
                    <a:pt x="7399758" y="1475713"/>
                    <a:pt x="7388969" y="1498561"/>
                  </a:cubicBezTo>
                  <a:cubicBezTo>
                    <a:pt x="7386007" y="1504907"/>
                    <a:pt x="7381881" y="1510408"/>
                    <a:pt x="7383256" y="1518024"/>
                  </a:cubicBezTo>
                  <a:close/>
                  <a:moveTo>
                    <a:pt x="2079519" y="1373745"/>
                  </a:moveTo>
                  <a:lnTo>
                    <a:pt x="2012351" y="1345714"/>
                  </a:lnTo>
                  <a:cubicBezTo>
                    <a:pt x="2006850" y="1347089"/>
                    <a:pt x="1933547" y="1419017"/>
                    <a:pt x="1931114" y="1424412"/>
                  </a:cubicBezTo>
                  <a:cubicBezTo>
                    <a:pt x="1921594" y="1445567"/>
                    <a:pt x="1946663" y="1461645"/>
                    <a:pt x="1954808" y="1480367"/>
                  </a:cubicBezTo>
                  <a:cubicBezTo>
                    <a:pt x="2015207" y="1619040"/>
                    <a:pt x="1898112" y="1725346"/>
                    <a:pt x="1762401" y="1677641"/>
                  </a:cubicBezTo>
                  <a:lnTo>
                    <a:pt x="1725696" y="1753165"/>
                  </a:lnTo>
                  <a:cubicBezTo>
                    <a:pt x="1723369" y="1769031"/>
                    <a:pt x="1727812" y="1761627"/>
                    <a:pt x="1736486" y="1763637"/>
                  </a:cubicBezTo>
                  <a:cubicBezTo>
                    <a:pt x="2096549" y="1846037"/>
                    <a:pt x="1902660" y="2312829"/>
                    <a:pt x="1624468" y="2193513"/>
                  </a:cubicBezTo>
                  <a:cubicBezTo>
                    <a:pt x="1601515" y="2183676"/>
                    <a:pt x="1588610" y="2167598"/>
                    <a:pt x="1566609" y="2161145"/>
                  </a:cubicBezTo>
                  <a:lnTo>
                    <a:pt x="1551483" y="2228736"/>
                  </a:lnTo>
                  <a:cubicBezTo>
                    <a:pt x="1639171" y="2264595"/>
                    <a:pt x="1675347" y="2369842"/>
                    <a:pt x="1620237" y="2449598"/>
                  </a:cubicBezTo>
                  <a:lnTo>
                    <a:pt x="1559310" y="2500582"/>
                  </a:lnTo>
                  <a:lnTo>
                    <a:pt x="1653239" y="2500582"/>
                  </a:lnTo>
                  <a:cubicBezTo>
                    <a:pt x="1659692" y="2238468"/>
                    <a:pt x="2003254" y="2142317"/>
                    <a:pt x="2148168" y="2363284"/>
                  </a:cubicBezTo>
                  <a:lnTo>
                    <a:pt x="2303447" y="2208110"/>
                  </a:lnTo>
                  <a:cubicBezTo>
                    <a:pt x="2155572" y="2194888"/>
                    <a:pt x="2082904" y="2042464"/>
                    <a:pt x="2108396" y="1908339"/>
                  </a:cubicBezTo>
                  <a:cubicBezTo>
                    <a:pt x="2065768" y="1905272"/>
                    <a:pt x="1965069" y="1981854"/>
                    <a:pt x="1951106" y="1917542"/>
                  </a:cubicBezTo>
                  <a:cubicBezTo>
                    <a:pt x="1936615" y="1851326"/>
                    <a:pt x="1959674" y="1689699"/>
                    <a:pt x="1974694" y="1619252"/>
                  </a:cubicBezTo>
                  <a:cubicBezTo>
                    <a:pt x="1994474" y="1527015"/>
                    <a:pt x="2031073" y="1453500"/>
                    <a:pt x="2079519" y="1373850"/>
                  </a:cubicBezTo>
                  <a:close/>
                  <a:moveTo>
                    <a:pt x="3503058" y="1510725"/>
                  </a:moveTo>
                  <a:lnTo>
                    <a:pt x="3575409" y="1536535"/>
                  </a:lnTo>
                  <a:cubicBezTo>
                    <a:pt x="3594344" y="1506071"/>
                    <a:pt x="3677801" y="1391515"/>
                    <a:pt x="3600584" y="1387284"/>
                  </a:cubicBezTo>
                  <a:cubicBezTo>
                    <a:pt x="3555629" y="1384851"/>
                    <a:pt x="3528445" y="1477617"/>
                    <a:pt x="3503058" y="1510725"/>
                  </a:cubicBezTo>
                  <a:close/>
                  <a:moveTo>
                    <a:pt x="1797730" y="1626339"/>
                  </a:moveTo>
                  <a:cubicBezTo>
                    <a:pt x="1893141" y="1660188"/>
                    <a:pt x="1951212" y="1554517"/>
                    <a:pt x="1888063" y="1482060"/>
                  </a:cubicBezTo>
                  <a:lnTo>
                    <a:pt x="1797730" y="1626339"/>
                  </a:lnTo>
                  <a:close/>
                  <a:moveTo>
                    <a:pt x="2007273" y="1770936"/>
                  </a:moveTo>
                  <a:cubicBezTo>
                    <a:pt x="2137696" y="1805313"/>
                    <a:pt x="2227500" y="1638398"/>
                    <a:pt x="2126589" y="1554094"/>
                  </a:cubicBezTo>
                  <a:cubicBezTo>
                    <a:pt x="2061642" y="1499830"/>
                    <a:pt x="2055931" y="1534948"/>
                    <a:pt x="2038160" y="1595981"/>
                  </a:cubicBezTo>
                  <a:cubicBezTo>
                    <a:pt x="2021659" y="1652889"/>
                    <a:pt x="2016264" y="1712653"/>
                    <a:pt x="2007273" y="1770830"/>
                  </a:cubicBezTo>
                  <a:close/>
                  <a:moveTo>
                    <a:pt x="2642567" y="1690757"/>
                  </a:moveTo>
                  <a:lnTo>
                    <a:pt x="2618027" y="1546795"/>
                  </a:lnTo>
                  <a:cubicBezTo>
                    <a:pt x="2505586" y="1519187"/>
                    <a:pt x="2418532" y="1617136"/>
                    <a:pt x="2441909" y="1730000"/>
                  </a:cubicBezTo>
                  <a:lnTo>
                    <a:pt x="2457247" y="1740683"/>
                  </a:lnTo>
                  <a:lnTo>
                    <a:pt x="2642461" y="1690651"/>
                  </a:lnTo>
                  <a:close/>
                  <a:moveTo>
                    <a:pt x="5562315" y="1648129"/>
                  </a:moveTo>
                  <a:cubicBezTo>
                    <a:pt x="5544439" y="1558113"/>
                    <a:pt x="5422055" y="1529871"/>
                    <a:pt x="5342617" y="1540448"/>
                  </a:cubicBezTo>
                  <a:cubicBezTo>
                    <a:pt x="5301893" y="1545843"/>
                    <a:pt x="5207012" y="1592385"/>
                    <a:pt x="5196963" y="1633214"/>
                  </a:cubicBezTo>
                  <a:lnTo>
                    <a:pt x="5186703" y="1879251"/>
                  </a:lnTo>
                  <a:cubicBezTo>
                    <a:pt x="5268891" y="1861903"/>
                    <a:pt x="5347271" y="1901358"/>
                    <a:pt x="5425123" y="1922619"/>
                  </a:cubicBezTo>
                  <a:cubicBezTo>
                    <a:pt x="5437498" y="1837786"/>
                    <a:pt x="5336800" y="1839584"/>
                    <a:pt x="5284017" y="1807217"/>
                  </a:cubicBezTo>
                  <a:cubicBezTo>
                    <a:pt x="5267410" y="1723124"/>
                    <a:pt x="5392967" y="1787014"/>
                    <a:pt x="5427661" y="1808275"/>
                  </a:cubicBezTo>
                  <a:cubicBezTo>
                    <a:pt x="5440672" y="1816208"/>
                    <a:pt x="5466482" y="1856297"/>
                    <a:pt x="5479598" y="1836200"/>
                  </a:cubicBezTo>
                  <a:cubicBezTo>
                    <a:pt x="5512282" y="1740260"/>
                    <a:pt x="5314692" y="1741635"/>
                    <a:pt x="5294383" y="1717518"/>
                  </a:cubicBezTo>
                  <a:cubicBezTo>
                    <a:pt x="5279469" y="1699642"/>
                    <a:pt x="5288142" y="1678804"/>
                    <a:pt x="5309403" y="1672775"/>
                  </a:cubicBezTo>
                  <a:cubicBezTo>
                    <a:pt x="5345578" y="1662409"/>
                    <a:pt x="5439191" y="1700488"/>
                    <a:pt x="5473463" y="1718999"/>
                  </a:cubicBezTo>
                  <a:cubicBezTo>
                    <a:pt x="5486050" y="1725769"/>
                    <a:pt x="5517465" y="1762050"/>
                    <a:pt x="5530053" y="1742376"/>
                  </a:cubicBezTo>
                  <a:cubicBezTo>
                    <a:pt x="5556074" y="1701546"/>
                    <a:pt x="5484252" y="1668332"/>
                    <a:pt x="5453999" y="1659024"/>
                  </a:cubicBezTo>
                  <a:cubicBezTo>
                    <a:pt x="5423747" y="1649716"/>
                    <a:pt x="5334366" y="1648658"/>
                    <a:pt x="5330876" y="1615338"/>
                  </a:cubicBezTo>
                  <a:cubicBezTo>
                    <a:pt x="5325799" y="1567104"/>
                    <a:pt x="5433585" y="1593231"/>
                    <a:pt x="5461404" y="1601058"/>
                  </a:cubicBezTo>
                  <a:cubicBezTo>
                    <a:pt x="5499695" y="1611848"/>
                    <a:pt x="5526034" y="1636494"/>
                    <a:pt x="5562420" y="1648129"/>
                  </a:cubicBezTo>
                  <a:close/>
                  <a:moveTo>
                    <a:pt x="6060945" y="1547007"/>
                  </a:moveTo>
                  <a:lnTo>
                    <a:pt x="5748058" y="1541189"/>
                  </a:lnTo>
                  <a:cubicBezTo>
                    <a:pt x="5724470" y="1548276"/>
                    <a:pt x="5665129" y="1691603"/>
                    <a:pt x="5649157" y="1720268"/>
                  </a:cubicBezTo>
                  <a:lnTo>
                    <a:pt x="5994940" y="1741001"/>
                  </a:lnTo>
                  <a:lnTo>
                    <a:pt x="6060945" y="1547007"/>
                  </a:lnTo>
                  <a:close/>
                  <a:moveTo>
                    <a:pt x="6400488" y="1705883"/>
                  </a:moveTo>
                  <a:lnTo>
                    <a:pt x="6259593" y="1705883"/>
                  </a:lnTo>
                  <a:cubicBezTo>
                    <a:pt x="6227120" y="1705883"/>
                    <a:pt x="6227120" y="1648129"/>
                    <a:pt x="6259593" y="1648129"/>
                  </a:cubicBezTo>
                  <a:lnTo>
                    <a:pt x="6472733" y="1648129"/>
                  </a:lnTo>
                  <a:lnTo>
                    <a:pt x="6480031" y="1554199"/>
                  </a:lnTo>
                  <a:lnTo>
                    <a:pt x="6125786" y="1550391"/>
                  </a:lnTo>
                  <a:cubicBezTo>
                    <a:pt x="6071734" y="1668226"/>
                    <a:pt x="6011653" y="1809544"/>
                    <a:pt x="6068243" y="1937005"/>
                  </a:cubicBezTo>
                  <a:lnTo>
                    <a:pt x="6400488" y="1705883"/>
                  </a:lnTo>
                  <a:close/>
                  <a:moveTo>
                    <a:pt x="3568005" y="1648129"/>
                  </a:moveTo>
                  <a:cubicBezTo>
                    <a:pt x="3576256" y="1610790"/>
                    <a:pt x="3539340" y="1580220"/>
                    <a:pt x="3508030" y="1567210"/>
                  </a:cubicBezTo>
                  <a:cubicBezTo>
                    <a:pt x="3385541" y="1516226"/>
                    <a:pt x="3161295" y="1611848"/>
                    <a:pt x="3034892" y="1646013"/>
                  </a:cubicBezTo>
                  <a:cubicBezTo>
                    <a:pt x="2749084" y="1723442"/>
                    <a:pt x="2460737" y="1791879"/>
                    <a:pt x="2178314" y="1880414"/>
                  </a:cubicBezTo>
                  <a:cubicBezTo>
                    <a:pt x="2124580" y="1964930"/>
                    <a:pt x="2176410" y="2130681"/>
                    <a:pt x="2286100" y="2145808"/>
                  </a:cubicBezTo>
                  <a:cubicBezTo>
                    <a:pt x="2570110" y="2184945"/>
                    <a:pt x="2933346" y="1842440"/>
                    <a:pt x="3253638" y="1857567"/>
                  </a:cubicBezTo>
                  <a:cubicBezTo>
                    <a:pt x="3326623" y="1861057"/>
                    <a:pt x="3383743" y="1909609"/>
                    <a:pt x="3452391" y="1900723"/>
                  </a:cubicBezTo>
                  <a:cubicBezTo>
                    <a:pt x="3430390" y="1819804"/>
                    <a:pt x="3314565" y="1844767"/>
                    <a:pt x="3251945" y="1819593"/>
                  </a:cubicBezTo>
                  <a:cubicBezTo>
                    <a:pt x="3218520" y="1744491"/>
                    <a:pt x="3376021" y="1779609"/>
                    <a:pt x="3413043" y="1792091"/>
                  </a:cubicBezTo>
                  <a:cubicBezTo>
                    <a:pt x="3442660" y="1802140"/>
                    <a:pt x="3470268" y="1821179"/>
                    <a:pt x="3492375" y="1842864"/>
                  </a:cubicBezTo>
                  <a:cubicBezTo>
                    <a:pt x="3539869" y="1824564"/>
                    <a:pt x="3485288" y="1762579"/>
                    <a:pt x="3459267" y="1745761"/>
                  </a:cubicBezTo>
                  <a:cubicBezTo>
                    <a:pt x="3417379" y="1718576"/>
                    <a:pt x="3295525" y="1727356"/>
                    <a:pt x="3286957" y="1700912"/>
                  </a:cubicBezTo>
                  <a:cubicBezTo>
                    <a:pt x="3264638" y="1631734"/>
                    <a:pt x="3437794" y="1673304"/>
                    <a:pt x="3471749" y="1689911"/>
                  </a:cubicBezTo>
                  <a:cubicBezTo>
                    <a:pt x="3496712" y="1702181"/>
                    <a:pt x="3516492" y="1722173"/>
                    <a:pt x="3535532" y="1741741"/>
                  </a:cubicBezTo>
                  <a:lnTo>
                    <a:pt x="3553514" y="1730740"/>
                  </a:lnTo>
                  <a:cubicBezTo>
                    <a:pt x="3516809" y="1615127"/>
                    <a:pt x="3417803" y="1661880"/>
                    <a:pt x="3334557" y="1646013"/>
                  </a:cubicBezTo>
                  <a:cubicBezTo>
                    <a:pt x="3293938" y="1638292"/>
                    <a:pt x="3309488" y="1596616"/>
                    <a:pt x="3348096" y="1590481"/>
                  </a:cubicBezTo>
                  <a:cubicBezTo>
                    <a:pt x="3422034" y="1578634"/>
                    <a:pt x="3514377" y="1591856"/>
                    <a:pt x="3568005" y="1647812"/>
                  </a:cubicBezTo>
                  <a:close/>
                  <a:moveTo>
                    <a:pt x="7455502" y="1619146"/>
                  </a:moveTo>
                  <a:cubicBezTo>
                    <a:pt x="7347081" y="1511783"/>
                    <a:pt x="7189792" y="1573768"/>
                    <a:pt x="7065081" y="1615656"/>
                  </a:cubicBezTo>
                  <a:lnTo>
                    <a:pt x="7059263" y="1628455"/>
                  </a:lnTo>
                  <a:lnTo>
                    <a:pt x="7116806" y="1856720"/>
                  </a:lnTo>
                  <a:cubicBezTo>
                    <a:pt x="7166521" y="1858942"/>
                    <a:pt x="7216870" y="1852489"/>
                    <a:pt x="7264258" y="1871846"/>
                  </a:cubicBezTo>
                  <a:cubicBezTo>
                    <a:pt x="7288904" y="1881895"/>
                    <a:pt x="7342639" y="1938803"/>
                    <a:pt x="7350572" y="1937110"/>
                  </a:cubicBezTo>
                  <a:cubicBezTo>
                    <a:pt x="7391296" y="1928331"/>
                    <a:pt x="7327301" y="1853124"/>
                    <a:pt x="7310482" y="1840113"/>
                  </a:cubicBezTo>
                  <a:cubicBezTo>
                    <a:pt x="7283509" y="1819170"/>
                    <a:pt x="7218457" y="1806794"/>
                    <a:pt x="7234535" y="1763214"/>
                  </a:cubicBezTo>
                  <a:cubicBezTo>
                    <a:pt x="7256325" y="1733279"/>
                    <a:pt x="7338090" y="1789129"/>
                    <a:pt x="7358082" y="1806899"/>
                  </a:cubicBezTo>
                  <a:cubicBezTo>
                    <a:pt x="7385160" y="1831017"/>
                    <a:pt x="7395209" y="1861269"/>
                    <a:pt x="7423029" y="1879145"/>
                  </a:cubicBezTo>
                  <a:cubicBezTo>
                    <a:pt x="7469041" y="1806476"/>
                    <a:pt x="7395103" y="1749674"/>
                    <a:pt x="7332590" y="1724076"/>
                  </a:cubicBezTo>
                  <a:cubicBezTo>
                    <a:pt x="7299376" y="1710537"/>
                    <a:pt x="7219197" y="1709691"/>
                    <a:pt x="7249344" y="1662515"/>
                  </a:cubicBezTo>
                  <a:cubicBezTo>
                    <a:pt x="7337773" y="1635119"/>
                    <a:pt x="7435193" y="1705248"/>
                    <a:pt x="7480889" y="1778128"/>
                  </a:cubicBezTo>
                  <a:cubicBezTo>
                    <a:pt x="7498130" y="1708950"/>
                    <a:pt x="7421865" y="1657966"/>
                    <a:pt x="7363159" y="1643052"/>
                  </a:cubicBezTo>
                  <a:cubicBezTo>
                    <a:pt x="7326983" y="1633849"/>
                    <a:pt x="7249238" y="1645167"/>
                    <a:pt x="7261614" y="1602539"/>
                  </a:cubicBezTo>
                  <a:cubicBezTo>
                    <a:pt x="7271134" y="1569643"/>
                    <a:pt x="7351101" y="1580009"/>
                    <a:pt x="7376593" y="1586250"/>
                  </a:cubicBezTo>
                  <a:cubicBezTo>
                    <a:pt x="7404729" y="1593231"/>
                    <a:pt x="7427471" y="1614175"/>
                    <a:pt x="7455608" y="1619146"/>
                  </a:cubicBezTo>
                  <a:close/>
                  <a:moveTo>
                    <a:pt x="7007539" y="1640830"/>
                  </a:moveTo>
                  <a:cubicBezTo>
                    <a:pt x="6991249" y="1642100"/>
                    <a:pt x="6908532" y="1655216"/>
                    <a:pt x="6907474" y="1665899"/>
                  </a:cubicBezTo>
                  <a:lnTo>
                    <a:pt x="6971469" y="1915426"/>
                  </a:lnTo>
                  <a:lnTo>
                    <a:pt x="7058628" y="1882212"/>
                  </a:lnTo>
                  <a:lnTo>
                    <a:pt x="7007433" y="1640830"/>
                  </a:lnTo>
                  <a:close/>
                  <a:moveTo>
                    <a:pt x="6855749" y="1669813"/>
                  </a:moveTo>
                  <a:lnTo>
                    <a:pt x="6711470" y="1691815"/>
                  </a:lnTo>
                  <a:lnTo>
                    <a:pt x="6754627" y="1987672"/>
                  </a:lnTo>
                  <a:cubicBezTo>
                    <a:pt x="6760974" y="1994124"/>
                    <a:pt x="6916888" y="1943774"/>
                    <a:pt x="6920167" y="1932562"/>
                  </a:cubicBezTo>
                  <a:lnTo>
                    <a:pt x="6855643" y="1669813"/>
                  </a:lnTo>
                  <a:close/>
                  <a:moveTo>
                    <a:pt x="6652447" y="1699642"/>
                  </a:moveTo>
                  <a:lnTo>
                    <a:pt x="6546247" y="1707152"/>
                  </a:lnTo>
                  <a:lnTo>
                    <a:pt x="6487224" y="2045320"/>
                  </a:lnTo>
                  <a:lnTo>
                    <a:pt x="6703326" y="2008615"/>
                  </a:lnTo>
                  <a:lnTo>
                    <a:pt x="6652447" y="1699642"/>
                  </a:lnTo>
                  <a:close/>
                  <a:moveTo>
                    <a:pt x="6494417" y="1713181"/>
                  </a:moveTo>
                  <a:lnTo>
                    <a:pt x="6111506" y="1987460"/>
                  </a:lnTo>
                  <a:cubicBezTo>
                    <a:pt x="6201733" y="2049974"/>
                    <a:pt x="6313857" y="2068062"/>
                    <a:pt x="6422278" y="2056321"/>
                  </a:cubicBezTo>
                  <a:lnTo>
                    <a:pt x="6494417" y="1713076"/>
                  </a:lnTo>
                  <a:close/>
                  <a:moveTo>
                    <a:pt x="5988700" y="1799812"/>
                  </a:moveTo>
                  <a:lnTo>
                    <a:pt x="5624934" y="1779292"/>
                  </a:lnTo>
                  <a:lnTo>
                    <a:pt x="5526351" y="1962391"/>
                  </a:lnTo>
                  <a:lnTo>
                    <a:pt x="6236957" y="2166857"/>
                  </a:lnTo>
                  <a:lnTo>
                    <a:pt x="6306558" y="2110478"/>
                  </a:lnTo>
                  <a:cubicBezTo>
                    <a:pt x="6135835" y="2109315"/>
                    <a:pt x="5963948" y="1985873"/>
                    <a:pt x="5988700" y="1799707"/>
                  </a:cubicBezTo>
                  <a:close/>
                  <a:moveTo>
                    <a:pt x="1701368" y="1822660"/>
                  </a:moveTo>
                  <a:lnTo>
                    <a:pt x="1589562" y="2105930"/>
                  </a:lnTo>
                  <a:cubicBezTo>
                    <a:pt x="1723687" y="2230640"/>
                    <a:pt x="1933018" y="2092708"/>
                    <a:pt x="1861831" y="1919975"/>
                  </a:cubicBezTo>
                  <a:cubicBezTo>
                    <a:pt x="1836127" y="1857567"/>
                    <a:pt x="1770969" y="1811448"/>
                    <a:pt x="1701368" y="1822660"/>
                  </a:cubicBezTo>
                  <a:close/>
                  <a:moveTo>
                    <a:pt x="7216976" y="1915532"/>
                  </a:moveTo>
                  <a:cubicBezTo>
                    <a:pt x="7184503" y="1907176"/>
                    <a:pt x="7140711" y="1895646"/>
                    <a:pt x="7119979" y="1930341"/>
                  </a:cubicBezTo>
                  <a:lnTo>
                    <a:pt x="6328242" y="3204948"/>
                  </a:lnTo>
                  <a:cubicBezTo>
                    <a:pt x="6247323" y="3278251"/>
                    <a:pt x="6118382" y="3245566"/>
                    <a:pt x="6043598" y="3317706"/>
                  </a:cubicBezTo>
                  <a:lnTo>
                    <a:pt x="5887578" y="3533595"/>
                  </a:lnTo>
                  <a:cubicBezTo>
                    <a:pt x="6045713" y="3443791"/>
                    <a:pt x="6223841" y="3388470"/>
                    <a:pt x="6407786" y="3417982"/>
                  </a:cubicBezTo>
                  <a:cubicBezTo>
                    <a:pt x="6376794" y="3345736"/>
                    <a:pt x="6358918" y="3301522"/>
                    <a:pt x="6391920" y="3225257"/>
                  </a:cubicBezTo>
                  <a:lnTo>
                    <a:pt x="7217082" y="1915638"/>
                  </a:lnTo>
                  <a:close/>
                  <a:moveTo>
                    <a:pt x="3322392" y="1929918"/>
                  </a:moveTo>
                  <a:cubicBezTo>
                    <a:pt x="3294573" y="1926956"/>
                    <a:pt x="3259349" y="1899666"/>
                    <a:pt x="3239675" y="1930235"/>
                  </a:cubicBezTo>
                  <a:lnTo>
                    <a:pt x="2411657" y="3255192"/>
                  </a:lnTo>
                  <a:cubicBezTo>
                    <a:pt x="2358240" y="3325322"/>
                    <a:pt x="2266108" y="3316648"/>
                    <a:pt x="2191959" y="3338861"/>
                  </a:cubicBezTo>
                  <a:cubicBezTo>
                    <a:pt x="2096760" y="3367420"/>
                    <a:pt x="2022082" y="3533278"/>
                    <a:pt x="1956712" y="3605629"/>
                  </a:cubicBezTo>
                  <a:cubicBezTo>
                    <a:pt x="2124156" y="3547452"/>
                    <a:pt x="2288956" y="3564165"/>
                    <a:pt x="2454179" y="3619169"/>
                  </a:cubicBezTo>
                  <a:cubicBezTo>
                    <a:pt x="2548849" y="3510642"/>
                    <a:pt x="2422129" y="3426867"/>
                    <a:pt x="2459150" y="3316859"/>
                  </a:cubicBezTo>
                  <a:lnTo>
                    <a:pt x="3322392" y="1929706"/>
                  </a:lnTo>
                  <a:close/>
                  <a:moveTo>
                    <a:pt x="3177796" y="1922725"/>
                  </a:moveTo>
                  <a:lnTo>
                    <a:pt x="3037853" y="1951602"/>
                  </a:lnTo>
                  <a:cubicBezTo>
                    <a:pt x="3018285" y="1961545"/>
                    <a:pt x="3048854" y="1970430"/>
                    <a:pt x="3055095" y="1976459"/>
                  </a:cubicBezTo>
                  <a:cubicBezTo>
                    <a:pt x="3073500" y="1994124"/>
                    <a:pt x="3090319" y="2013587"/>
                    <a:pt x="3109147" y="2030934"/>
                  </a:cubicBezTo>
                  <a:lnTo>
                    <a:pt x="3177796" y="1922831"/>
                  </a:lnTo>
                  <a:close/>
                  <a:moveTo>
                    <a:pt x="5258842" y="1929918"/>
                  </a:moveTo>
                  <a:cubicBezTo>
                    <a:pt x="5225311" y="1932668"/>
                    <a:pt x="5182048" y="1918388"/>
                    <a:pt x="5158778" y="1948957"/>
                  </a:cubicBezTo>
                  <a:lnTo>
                    <a:pt x="4384705" y="3197755"/>
                  </a:lnTo>
                  <a:cubicBezTo>
                    <a:pt x="4309498" y="3275501"/>
                    <a:pt x="4177277" y="3242287"/>
                    <a:pt x="4101224" y="3309561"/>
                  </a:cubicBezTo>
                  <a:cubicBezTo>
                    <a:pt x="4068751" y="3338226"/>
                    <a:pt x="3968052" y="3476582"/>
                    <a:pt x="3945204" y="3516883"/>
                  </a:cubicBezTo>
                  <a:cubicBezTo>
                    <a:pt x="3940656" y="3524922"/>
                    <a:pt x="3934203" y="3529893"/>
                    <a:pt x="3936636" y="3540788"/>
                  </a:cubicBezTo>
                  <a:cubicBezTo>
                    <a:pt x="4092445" y="3536557"/>
                    <a:pt x="4205520" y="3658200"/>
                    <a:pt x="4341126" y="3714156"/>
                  </a:cubicBezTo>
                  <a:cubicBezTo>
                    <a:pt x="4364819" y="3644555"/>
                    <a:pt x="4478529" y="3526297"/>
                    <a:pt x="4469961" y="3452359"/>
                  </a:cubicBezTo>
                  <a:cubicBezTo>
                    <a:pt x="4458326" y="3351977"/>
                    <a:pt x="4391264" y="3335370"/>
                    <a:pt x="4452931" y="3208121"/>
                  </a:cubicBezTo>
                  <a:lnTo>
                    <a:pt x="5258842" y="1929812"/>
                  </a:lnTo>
                  <a:close/>
                  <a:moveTo>
                    <a:pt x="3307795" y="2399354"/>
                  </a:moveTo>
                  <a:lnTo>
                    <a:pt x="3495654" y="1937110"/>
                  </a:lnTo>
                  <a:cubicBezTo>
                    <a:pt x="3460325" y="1971382"/>
                    <a:pt x="3419072" y="1954564"/>
                    <a:pt x="3376233" y="1957948"/>
                  </a:cubicBezTo>
                  <a:lnTo>
                    <a:pt x="3231424" y="2189916"/>
                  </a:lnTo>
                  <a:lnTo>
                    <a:pt x="3231424" y="2211495"/>
                  </a:lnTo>
                  <a:cubicBezTo>
                    <a:pt x="3231424" y="2211495"/>
                    <a:pt x="3307795" y="2399354"/>
                    <a:pt x="3307795" y="2399354"/>
                  </a:cubicBezTo>
                  <a:close/>
                  <a:moveTo>
                    <a:pt x="5461193" y="1973286"/>
                  </a:moveTo>
                  <a:cubicBezTo>
                    <a:pt x="5406612" y="1997826"/>
                    <a:pt x="5367898" y="1949275"/>
                    <a:pt x="5316702" y="1947477"/>
                  </a:cubicBezTo>
                  <a:lnTo>
                    <a:pt x="5166182" y="2180925"/>
                  </a:lnTo>
                  <a:cubicBezTo>
                    <a:pt x="5161528" y="2199542"/>
                    <a:pt x="5218541" y="2307328"/>
                    <a:pt x="5230071" y="2337792"/>
                  </a:cubicBezTo>
                  <a:cubicBezTo>
                    <a:pt x="5242129" y="2369419"/>
                    <a:pt x="5250909" y="2402527"/>
                    <a:pt x="5258948" y="2435424"/>
                  </a:cubicBezTo>
                  <a:lnTo>
                    <a:pt x="5461193" y="1973180"/>
                  </a:lnTo>
                  <a:close/>
                  <a:moveTo>
                    <a:pt x="5085369" y="1951602"/>
                  </a:moveTo>
                  <a:cubicBezTo>
                    <a:pt x="5053001" y="1961968"/>
                    <a:pt x="5010162" y="1965987"/>
                    <a:pt x="4979909" y="1979738"/>
                  </a:cubicBezTo>
                  <a:cubicBezTo>
                    <a:pt x="4971553" y="1983546"/>
                    <a:pt x="4966793" y="1976353"/>
                    <a:pt x="4969861" y="1994759"/>
                  </a:cubicBezTo>
                  <a:lnTo>
                    <a:pt x="5041895" y="2038233"/>
                  </a:lnTo>
                  <a:lnTo>
                    <a:pt x="5085369" y="1951602"/>
                  </a:lnTo>
                  <a:close/>
                  <a:moveTo>
                    <a:pt x="6176453" y="2204408"/>
                  </a:moveTo>
                  <a:lnTo>
                    <a:pt x="5498214" y="2024588"/>
                  </a:lnTo>
                  <a:cubicBezTo>
                    <a:pt x="5488588" y="2067110"/>
                    <a:pt x="5437498" y="2124652"/>
                    <a:pt x="5432315" y="2164847"/>
                  </a:cubicBezTo>
                  <a:cubicBezTo>
                    <a:pt x="5430306" y="2180502"/>
                    <a:pt x="5450720" y="2178175"/>
                    <a:pt x="5459712" y="2180291"/>
                  </a:cubicBezTo>
                  <a:cubicBezTo>
                    <a:pt x="5661850" y="2226727"/>
                    <a:pt x="5882289" y="2241006"/>
                    <a:pt x="6086331" y="2284481"/>
                  </a:cubicBezTo>
                  <a:cubicBezTo>
                    <a:pt x="6097755" y="2286067"/>
                    <a:pt x="6105900" y="2282471"/>
                    <a:pt x="6115526" y="2276970"/>
                  </a:cubicBezTo>
                  <a:cubicBezTo>
                    <a:pt x="6123565" y="2272316"/>
                    <a:pt x="6183328" y="2210966"/>
                    <a:pt x="6176453" y="2204408"/>
                  </a:cubicBezTo>
                  <a:close/>
                  <a:moveTo>
                    <a:pt x="3999150" y="2212764"/>
                  </a:moveTo>
                  <a:cubicBezTo>
                    <a:pt x="3933251" y="2295376"/>
                    <a:pt x="3947637" y="2411307"/>
                    <a:pt x="4019671" y="2485985"/>
                  </a:cubicBezTo>
                  <a:lnTo>
                    <a:pt x="4232705" y="2229688"/>
                  </a:lnTo>
                  <a:cubicBezTo>
                    <a:pt x="4225829" y="2219322"/>
                    <a:pt x="4218954" y="2219640"/>
                    <a:pt x="4207953" y="2218476"/>
                  </a:cubicBezTo>
                  <a:cubicBezTo>
                    <a:pt x="4138881" y="2211283"/>
                    <a:pt x="4068539" y="2210331"/>
                    <a:pt x="3999150" y="2212764"/>
                  </a:cubicBezTo>
                  <a:close/>
                  <a:moveTo>
                    <a:pt x="6046453" y="2334407"/>
                  </a:moveTo>
                  <a:lnTo>
                    <a:pt x="5413804" y="2228313"/>
                  </a:lnTo>
                  <a:cubicBezTo>
                    <a:pt x="5403650" y="2230006"/>
                    <a:pt x="5358695" y="2344667"/>
                    <a:pt x="5360493" y="2351860"/>
                  </a:cubicBezTo>
                  <a:cubicBezTo>
                    <a:pt x="5365148" y="2370900"/>
                    <a:pt x="5437287" y="2361909"/>
                    <a:pt x="5457490" y="2363284"/>
                  </a:cubicBezTo>
                  <a:cubicBezTo>
                    <a:pt x="5630964" y="2375660"/>
                    <a:pt x="5804332" y="2391209"/>
                    <a:pt x="5978228" y="2399671"/>
                  </a:cubicBezTo>
                  <a:cubicBezTo>
                    <a:pt x="5994940" y="2405066"/>
                    <a:pt x="6054387" y="2341283"/>
                    <a:pt x="6046453" y="2334301"/>
                  </a:cubicBezTo>
                  <a:close/>
                  <a:moveTo>
                    <a:pt x="1494257" y="2449915"/>
                  </a:moveTo>
                  <a:cubicBezTo>
                    <a:pt x="1594639" y="2459329"/>
                    <a:pt x="1622141" y="2335147"/>
                    <a:pt x="1541116" y="2283846"/>
                  </a:cubicBezTo>
                  <a:cubicBezTo>
                    <a:pt x="1524509" y="2280567"/>
                    <a:pt x="1532125" y="2291039"/>
                    <a:pt x="1529481" y="2300876"/>
                  </a:cubicBezTo>
                  <a:cubicBezTo>
                    <a:pt x="1516153" y="2350168"/>
                    <a:pt x="1507903" y="2400729"/>
                    <a:pt x="1494257" y="2449915"/>
                  </a:cubicBezTo>
                  <a:close/>
                  <a:moveTo>
                    <a:pt x="1703801" y="2500582"/>
                  </a:moveTo>
                  <a:lnTo>
                    <a:pt x="2025361" y="2500582"/>
                  </a:lnTo>
                  <a:lnTo>
                    <a:pt x="2107232" y="2403162"/>
                  </a:lnTo>
                  <a:cubicBezTo>
                    <a:pt x="1991618" y="2218476"/>
                    <a:pt x="1728129" y="2288712"/>
                    <a:pt x="1703801" y="2500582"/>
                  </a:cubicBezTo>
                  <a:close/>
                  <a:moveTo>
                    <a:pt x="4767405" y="2413951"/>
                  </a:moveTo>
                  <a:cubicBezTo>
                    <a:pt x="4755134" y="2405383"/>
                    <a:pt x="4674850" y="2496034"/>
                    <a:pt x="4680880" y="2500476"/>
                  </a:cubicBezTo>
                  <a:cubicBezTo>
                    <a:pt x="4745191" y="2515285"/>
                    <a:pt x="4801465" y="2476148"/>
                    <a:pt x="4767405" y="2413951"/>
                  </a:cubicBezTo>
                  <a:close/>
                  <a:moveTo>
                    <a:pt x="5938033" y="2457319"/>
                  </a:moveTo>
                  <a:lnTo>
                    <a:pt x="5335847" y="2413422"/>
                  </a:lnTo>
                  <a:lnTo>
                    <a:pt x="5302210" y="2500476"/>
                  </a:lnTo>
                  <a:lnTo>
                    <a:pt x="5905771" y="2493918"/>
                  </a:lnTo>
                  <a:cubicBezTo>
                    <a:pt x="5919522" y="2492226"/>
                    <a:pt x="5927349" y="2468849"/>
                    <a:pt x="5938033" y="2457319"/>
                  </a:cubicBezTo>
                  <a:close/>
                  <a:moveTo>
                    <a:pt x="6689469" y="2428337"/>
                  </a:moveTo>
                  <a:cubicBezTo>
                    <a:pt x="6682170" y="2421461"/>
                    <a:pt x="6613944" y="2479744"/>
                    <a:pt x="6610031" y="2493283"/>
                  </a:cubicBezTo>
                  <a:lnTo>
                    <a:pt x="6703960" y="2493283"/>
                  </a:lnTo>
                  <a:cubicBezTo>
                    <a:pt x="6703960" y="2493283"/>
                    <a:pt x="6689469" y="2428337"/>
                    <a:pt x="6689469" y="2428337"/>
                  </a:cubicBezTo>
                  <a:close/>
                  <a:moveTo>
                    <a:pt x="2823762" y="2500476"/>
                  </a:moveTo>
                  <a:cubicBezTo>
                    <a:pt x="2832859" y="2491591"/>
                    <a:pt x="2800385" y="2444203"/>
                    <a:pt x="2791288" y="2435635"/>
                  </a:cubicBezTo>
                  <a:lnTo>
                    <a:pt x="2737131" y="2496986"/>
                  </a:lnTo>
                  <a:lnTo>
                    <a:pt x="2823762" y="2500476"/>
                  </a:lnTo>
                  <a:close/>
                  <a:moveTo>
                    <a:pt x="6667890" y="2551143"/>
                  </a:moveTo>
                  <a:cubicBezTo>
                    <a:pt x="6089188" y="2554951"/>
                    <a:pt x="5509003" y="2542152"/>
                    <a:pt x="4931252" y="2559394"/>
                  </a:cubicBezTo>
                  <a:cubicBezTo>
                    <a:pt x="4831399" y="2718587"/>
                    <a:pt x="4722978" y="2873973"/>
                    <a:pt x="4627251" y="3035705"/>
                  </a:cubicBezTo>
                  <a:cubicBezTo>
                    <a:pt x="4620587" y="3047023"/>
                    <a:pt x="4594989" y="3083199"/>
                    <a:pt x="4601653" y="3092507"/>
                  </a:cubicBezTo>
                  <a:cubicBezTo>
                    <a:pt x="4738422" y="3162003"/>
                    <a:pt x="4886720" y="3234882"/>
                    <a:pt x="5040520" y="3256990"/>
                  </a:cubicBezTo>
                  <a:cubicBezTo>
                    <a:pt x="5543592" y="3329341"/>
                    <a:pt x="5974526" y="2911629"/>
                    <a:pt x="6465435" y="2872281"/>
                  </a:cubicBezTo>
                  <a:lnTo>
                    <a:pt x="6667890" y="2551037"/>
                  </a:lnTo>
                  <a:close/>
                  <a:moveTo>
                    <a:pt x="8279183" y="2551143"/>
                  </a:moveTo>
                  <a:lnTo>
                    <a:pt x="6888223" y="2551143"/>
                  </a:lnTo>
                  <a:lnTo>
                    <a:pt x="6675189" y="2879897"/>
                  </a:lnTo>
                  <a:lnTo>
                    <a:pt x="7502573" y="3280578"/>
                  </a:lnTo>
                  <a:cubicBezTo>
                    <a:pt x="7549114" y="3245777"/>
                    <a:pt x="7587828" y="3189504"/>
                    <a:pt x="7628658" y="3146876"/>
                  </a:cubicBezTo>
                  <a:cubicBezTo>
                    <a:pt x="7723010" y="3048187"/>
                    <a:pt x="7831961" y="2943891"/>
                    <a:pt x="7932237" y="2850808"/>
                  </a:cubicBezTo>
                  <a:cubicBezTo>
                    <a:pt x="8044359" y="2746618"/>
                    <a:pt x="8159444" y="2646342"/>
                    <a:pt x="8279183" y="2551143"/>
                  </a:cubicBezTo>
                  <a:close/>
                  <a:moveTo>
                    <a:pt x="2780393" y="2558336"/>
                  </a:moveTo>
                  <a:lnTo>
                    <a:pt x="1038996" y="2558336"/>
                  </a:lnTo>
                  <a:lnTo>
                    <a:pt x="1317293" y="3287982"/>
                  </a:lnTo>
                  <a:cubicBezTo>
                    <a:pt x="1575494" y="3154704"/>
                    <a:pt x="1834435" y="2997732"/>
                    <a:pt x="2133782" y="2984615"/>
                  </a:cubicBezTo>
                  <a:cubicBezTo>
                    <a:pt x="2255848" y="2979221"/>
                    <a:pt x="2348508" y="3035917"/>
                    <a:pt x="2457775" y="3077910"/>
                  </a:cubicBezTo>
                  <a:lnTo>
                    <a:pt x="2780393" y="2558336"/>
                  </a:lnTo>
                  <a:close/>
                  <a:moveTo>
                    <a:pt x="4709756" y="2558336"/>
                  </a:moveTo>
                  <a:lnTo>
                    <a:pt x="3000832" y="2558336"/>
                  </a:lnTo>
                  <a:lnTo>
                    <a:pt x="2620883" y="3167820"/>
                  </a:lnTo>
                  <a:cubicBezTo>
                    <a:pt x="2708677" y="3221026"/>
                    <a:pt x="2802607" y="3273279"/>
                    <a:pt x="2903306" y="3298772"/>
                  </a:cubicBezTo>
                  <a:cubicBezTo>
                    <a:pt x="3299545" y="3399153"/>
                    <a:pt x="3671772" y="3093671"/>
                    <a:pt x="4043470" y="3008415"/>
                  </a:cubicBezTo>
                  <a:cubicBezTo>
                    <a:pt x="4179710" y="2977105"/>
                    <a:pt x="4298392" y="2979644"/>
                    <a:pt x="4433891" y="3012329"/>
                  </a:cubicBezTo>
                  <a:lnTo>
                    <a:pt x="4709756" y="2558442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C9A3762A-25CB-F5E0-C2F4-7BA129981990}"/>
                </a:ext>
              </a:extLst>
            </p:cNvPr>
            <p:cNvSpPr/>
            <p:nvPr/>
          </p:nvSpPr>
          <p:spPr>
            <a:xfrm>
              <a:off x="1336063" y="3580676"/>
              <a:ext cx="1002310" cy="979194"/>
            </a:xfrm>
            <a:custGeom>
              <a:avLst/>
              <a:gdLst>
                <a:gd name="csX0" fmla="*/ 739373 w 1002310"/>
                <a:gd name="csY0" fmla="*/ 614464 h 979194"/>
                <a:gd name="csX1" fmla="*/ 844197 w 1002310"/>
                <a:gd name="csY1" fmla="*/ 622186 h 979194"/>
                <a:gd name="csX2" fmla="*/ 997467 w 1002310"/>
                <a:gd name="csY2" fmla="*/ 616580 h 979194"/>
                <a:gd name="csX3" fmla="*/ 955051 w 1002310"/>
                <a:gd name="csY3" fmla="*/ 776408 h 979194"/>
                <a:gd name="csX4" fmla="*/ 784857 w 1002310"/>
                <a:gd name="csY4" fmla="*/ 953055 h 979194"/>
                <a:gd name="csX5" fmla="*/ 703303 w 1002310"/>
                <a:gd name="csY5" fmla="*/ 828133 h 979194"/>
                <a:gd name="csX6" fmla="*/ 695476 w 1002310"/>
                <a:gd name="csY6" fmla="*/ 672853 h 979194"/>
                <a:gd name="csX7" fmla="*/ 323460 w 1002310"/>
                <a:gd name="csY7" fmla="*/ 564432 h 979194"/>
                <a:gd name="csX8" fmla="*/ 2217 w 1002310"/>
                <a:gd name="csY8" fmla="*/ 112660 h 979194"/>
                <a:gd name="csX9" fmla="*/ 140890 w 1002310"/>
                <a:gd name="csY9" fmla="*/ 17356 h 979194"/>
                <a:gd name="csX10" fmla="*/ 739479 w 1002310"/>
                <a:gd name="csY10" fmla="*/ 614570 h 979194"/>
                <a:gd name="csX11" fmla="*/ 117724 w 1002310"/>
                <a:gd name="csY11" fmla="*/ 260853 h 979194"/>
                <a:gd name="csX12" fmla="*/ 221491 w 1002310"/>
                <a:gd name="csY12" fmla="*/ 390218 h 979194"/>
                <a:gd name="csX13" fmla="*/ 399619 w 1002310"/>
                <a:gd name="csY13" fmla="*/ 192204 h 979194"/>
                <a:gd name="csX14" fmla="*/ 52672 w 1002310"/>
                <a:gd name="csY14" fmla="*/ 58397 h 979194"/>
                <a:gd name="csX15" fmla="*/ 79116 w 1002310"/>
                <a:gd name="csY15" fmla="*/ 189031 h 979194"/>
                <a:gd name="csX16" fmla="*/ 206471 w 1002310"/>
                <a:gd name="csY16" fmla="*/ 194108 h 979194"/>
                <a:gd name="csX17" fmla="*/ 273533 w 1002310"/>
                <a:gd name="csY17" fmla="*/ 180992 h 979194"/>
                <a:gd name="csX18" fmla="*/ 171247 w 1002310"/>
                <a:gd name="csY18" fmla="*/ 260113 h 979194"/>
                <a:gd name="csX19" fmla="*/ 117619 w 1002310"/>
                <a:gd name="csY19" fmla="*/ 260853 h 979194"/>
                <a:gd name="csX20" fmla="*/ 447747 w 1002310"/>
                <a:gd name="csY20" fmla="*/ 232928 h 979194"/>
                <a:gd name="csX21" fmla="*/ 255128 w 1002310"/>
                <a:gd name="csY21" fmla="*/ 437712 h 979194"/>
                <a:gd name="csX22" fmla="*/ 295006 w 1002310"/>
                <a:gd name="csY22" fmla="*/ 448924 h 979194"/>
                <a:gd name="csX23" fmla="*/ 471547 w 1002310"/>
                <a:gd name="csY23" fmla="*/ 242554 h 979194"/>
                <a:gd name="csX24" fmla="*/ 447641 w 1002310"/>
                <a:gd name="csY24" fmla="*/ 232822 h 979194"/>
                <a:gd name="csX25" fmla="*/ 508040 w 1002310"/>
                <a:gd name="csY25" fmla="*/ 282432 h 979194"/>
                <a:gd name="csX26" fmla="*/ 327373 w 1002310"/>
                <a:gd name="csY26" fmla="*/ 495465 h 979194"/>
                <a:gd name="csX27" fmla="*/ 367040 w 1002310"/>
                <a:gd name="csY27" fmla="*/ 527304 h 979194"/>
                <a:gd name="csX28" fmla="*/ 531522 w 1002310"/>
                <a:gd name="csY28" fmla="*/ 316386 h 979194"/>
                <a:gd name="csX29" fmla="*/ 508040 w 1002310"/>
                <a:gd name="csY29" fmla="*/ 282432 h 979194"/>
                <a:gd name="csX30" fmla="*/ 421197 w 1002310"/>
                <a:gd name="csY30" fmla="*/ 556816 h 979194"/>
                <a:gd name="csX31" fmla="*/ 453776 w 1002310"/>
                <a:gd name="csY31" fmla="*/ 557556 h 979194"/>
                <a:gd name="csX32" fmla="*/ 605883 w 1002310"/>
                <a:gd name="csY32" fmla="*/ 405027 h 979194"/>
                <a:gd name="csX33" fmla="*/ 576477 w 1002310"/>
                <a:gd name="csY33" fmla="*/ 354783 h 979194"/>
                <a:gd name="csX34" fmla="*/ 421091 w 1002310"/>
                <a:gd name="csY34" fmla="*/ 556816 h 979194"/>
                <a:gd name="csX35" fmla="*/ 507934 w 1002310"/>
                <a:gd name="csY35" fmla="*/ 585799 h 979194"/>
                <a:gd name="csX36" fmla="*/ 572986 w 1002310"/>
                <a:gd name="csY36" fmla="*/ 589501 h 979194"/>
                <a:gd name="csX37" fmla="*/ 645232 w 1002310"/>
                <a:gd name="csY37" fmla="*/ 466906 h 979194"/>
                <a:gd name="csX38" fmla="*/ 627144 w 1002310"/>
                <a:gd name="csY38" fmla="*/ 463098 h 979194"/>
                <a:gd name="csX39" fmla="*/ 507934 w 1002310"/>
                <a:gd name="csY39" fmla="*/ 585905 h 979194"/>
                <a:gd name="csX40" fmla="*/ 681302 w 1002310"/>
                <a:gd name="csY40" fmla="*/ 614676 h 979194"/>
                <a:gd name="csX41" fmla="*/ 670512 w 1002310"/>
                <a:gd name="csY41" fmla="*/ 549729 h 979194"/>
                <a:gd name="csX42" fmla="*/ 630740 w 1002310"/>
                <a:gd name="csY42" fmla="*/ 607377 h 979194"/>
                <a:gd name="csX43" fmla="*/ 681302 w 1002310"/>
                <a:gd name="csY43" fmla="*/ 614676 h 979194"/>
                <a:gd name="csX44" fmla="*/ 941512 w 1002310"/>
                <a:gd name="csY44" fmla="*/ 672536 h 979194"/>
                <a:gd name="csX45" fmla="*/ 753653 w 1002310"/>
                <a:gd name="csY45" fmla="*/ 672536 h 979194"/>
                <a:gd name="csX46" fmla="*/ 753653 w 1002310"/>
                <a:gd name="csY46" fmla="*/ 903657 h 979194"/>
                <a:gd name="csX47" fmla="*/ 941406 w 1002310"/>
                <a:gd name="csY47" fmla="*/ 672536 h 979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002310" h="979194">
                  <a:moveTo>
                    <a:pt x="739373" y="614464"/>
                  </a:moveTo>
                  <a:cubicBezTo>
                    <a:pt x="774914" y="618695"/>
                    <a:pt x="807916" y="623032"/>
                    <a:pt x="844197" y="622186"/>
                  </a:cubicBezTo>
                  <a:cubicBezTo>
                    <a:pt x="873286" y="621551"/>
                    <a:pt x="982341" y="599127"/>
                    <a:pt x="997467" y="616580"/>
                  </a:cubicBezTo>
                  <a:cubicBezTo>
                    <a:pt x="1017565" y="639850"/>
                    <a:pt x="969542" y="748271"/>
                    <a:pt x="955051" y="776408"/>
                  </a:cubicBezTo>
                  <a:cubicBezTo>
                    <a:pt x="922472" y="839239"/>
                    <a:pt x="847053" y="919312"/>
                    <a:pt x="784857" y="953055"/>
                  </a:cubicBezTo>
                  <a:cubicBezTo>
                    <a:pt x="642058" y="1030377"/>
                    <a:pt x="699601" y="920370"/>
                    <a:pt x="703303" y="828133"/>
                  </a:cubicBezTo>
                  <a:cubicBezTo>
                    <a:pt x="705419" y="775668"/>
                    <a:pt x="697591" y="724895"/>
                    <a:pt x="695476" y="672853"/>
                  </a:cubicBezTo>
                  <a:cubicBezTo>
                    <a:pt x="564207" y="658679"/>
                    <a:pt x="436112" y="637206"/>
                    <a:pt x="323460" y="564432"/>
                  </a:cubicBezTo>
                  <a:cubicBezTo>
                    <a:pt x="193566" y="480339"/>
                    <a:pt x="16073" y="270585"/>
                    <a:pt x="2217" y="112660"/>
                  </a:cubicBezTo>
                  <a:cubicBezTo>
                    <a:pt x="-9736" y="-24003"/>
                    <a:pt x="25276" y="-8665"/>
                    <a:pt x="140890" y="17356"/>
                  </a:cubicBezTo>
                  <a:cubicBezTo>
                    <a:pt x="422149" y="80610"/>
                    <a:pt x="715573" y="308876"/>
                    <a:pt x="739479" y="614570"/>
                  </a:cubicBezTo>
                  <a:close/>
                  <a:moveTo>
                    <a:pt x="117724" y="260853"/>
                  </a:moveTo>
                  <a:cubicBezTo>
                    <a:pt x="130735" y="281691"/>
                    <a:pt x="201076" y="393708"/>
                    <a:pt x="221491" y="390218"/>
                  </a:cubicBezTo>
                  <a:lnTo>
                    <a:pt x="399619" y="192204"/>
                  </a:lnTo>
                  <a:cubicBezTo>
                    <a:pt x="394118" y="169039"/>
                    <a:pt x="101012" y="38617"/>
                    <a:pt x="52672" y="58397"/>
                  </a:cubicBezTo>
                  <a:cubicBezTo>
                    <a:pt x="45373" y="65696"/>
                    <a:pt x="67481" y="180040"/>
                    <a:pt x="79116" y="189031"/>
                  </a:cubicBezTo>
                  <a:cubicBezTo>
                    <a:pt x="105877" y="209763"/>
                    <a:pt x="175902" y="209657"/>
                    <a:pt x="206471" y="194108"/>
                  </a:cubicBezTo>
                  <a:cubicBezTo>
                    <a:pt x="221385" y="186492"/>
                    <a:pt x="263484" y="138258"/>
                    <a:pt x="273533" y="180992"/>
                  </a:cubicBezTo>
                  <a:cubicBezTo>
                    <a:pt x="283159" y="221928"/>
                    <a:pt x="205202" y="254824"/>
                    <a:pt x="171247" y="260113"/>
                  </a:cubicBezTo>
                  <a:cubicBezTo>
                    <a:pt x="153688" y="262863"/>
                    <a:pt x="135283" y="259795"/>
                    <a:pt x="117619" y="260853"/>
                  </a:cubicBezTo>
                  <a:close/>
                  <a:moveTo>
                    <a:pt x="447747" y="232928"/>
                  </a:moveTo>
                  <a:cubicBezTo>
                    <a:pt x="416014" y="241496"/>
                    <a:pt x="294583" y="410739"/>
                    <a:pt x="255128" y="437712"/>
                  </a:cubicBezTo>
                  <a:cubicBezTo>
                    <a:pt x="266023" y="451145"/>
                    <a:pt x="278505" y="464050"/>
                    <a:pt x="295006" y="448924"/>
                  </a:cubicBezTo>
                  <a:cubicBezTo>
                    <a:pt x="313622" y="420787"/>
                    <a:pt x="472181" y="256199"/>
                    <a:pt x="471547" y="242554"/>
                  </a:cubicBezTo>
                  <a:cubicBezTo>
                    <a:pt x="471229" y="235573"/>
                    <a:pt x="457373" y="230284"/>
                    <a:pt x="447641" y="232822"/>
                  </a:cubicBezTo>
                  <a:close/>
                  <a:moveTo>
                    <a:pt x="508040" y="282432"/>
                  </a:moveTo>
                  <a:lnTo>
                    <a:pt x="327373" y="495465"/>
                  </a:lnTo>
                  <a:lnTo>
                    <a:pt x="367040" y="527304"/>
                  </a:lnTo>
                  <a:lnTo>
                    <a:pt x="531522" y="316386"/>
                  </a:lnTo>
                  <a:cubicBezTo>
                    <a:pt x="546013" y="302846"/>
                    <a:pt x="518512" y="275239"/>
                    <a:pt x="508040" y="282432"/>
                  </a:cubicBezTo>
                  <a:close/>
                  <a:moveTo>
                    <a:pt x="421197" y="556816"/>
                  </a:moveTo>
                  <a:cubicBezTo>
                    <a:pt x="436323" y="559143"/>
                    <a:pt x="439708" y="566759"/>
                    <a:pt x="453776" y="557556"/>
                  </a:cubicBezTo>
                  <a:cubicBezTo>
                    <a:pt x="465200" y="550152"/>
                    <a:pt x="601017" y="414652"/>
                    <a:pt x="605883" y="405027"/>
                  </a:cubicBezTo>
                  <a:cubicBezTo>
                    <a:pt x="613076" y="390852"/>
                    <a:pt x="586420" y="365889"/>
                    <a:pt x="576477" y="354783"/>
                  </a:cubicBezTo>
                  <a:lnTo>
                    <a:pt x="421091" y="556816"/>
                  </a:lnTo>
                  <a:close/>
                  <a:moveTo>
                    <a:pt x="507934" y="585799"/>
                  </a:moveTo>
                  <a:cubicBezTo>
                    <a:pt x="528349" y="586433"/>
                    <a:pt x="553841" y="601031"/>
                    <a:pt x="572986" y="589501"/>
                  </a:cubicBezTo>
                  <a:cubicBezTo>
                    <a:pt x="582295" y="583789"/>
                    <a:pt x="647347" y="477378"/>
                    <a:pt x="645232" y="466906"/>
                  </a:cubicBezTo>
                  <a:cubicBezTo>
                    <a:pt x="642905" y="455376"/>
                    <a:pt x="636452" y="457069"/>
                    <a:pt x="627144" y="463098"/>
                  </a:cubicBezTo>
                  <a:cubicBezTo>
                    <a:pt x="619951" y="467752"/>
                    <a:pt x="501799" y="579875"/>
                    <a:pt x="507934" y="585905"/>
                  </a:cubicBezTo>
                  <a:close/>
                  <a:moveTo>
                    <a:pt x="681302" y="614676"/>
                  </a:moveTo>
                  <a:lnTo>
                    <a:pt x="670512" y="549729"/>
                  </a:lnTo>
                  <a:lnTo>
                    <a:pt x="630740" y="607377"/>
                  </a:lnTo>
                  <a:lnTo>
                    <a:pt x="681302" y="614676"/>
                  </a:lnTo>
                  <a:close/>
                  <a:moveTo>
                    <a:pt x="941512" y="672536"/>
                  </a:moveTo>
                  <a:lnTo>
                    <a:pt x="753653" y="672536"/>
                  </a:lnTo>
                  <a:cubicBezTo>
                    <a:pt x="760105" y="750070"/>
                    <a:pt x="762644" y="826123"/>
                    <a:pt x="753653" y="903657"/>
                  </a:cubicBezTo>
                  <a:cubicBezTo>
                    <a:pt x="842399" y="853942"/>
                    <a:pt x="908932" y="769215"/>
                    <a:pt x="941406" y="6725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E8A47AFC-DBEC-71D2-543F-14CFF5BBE17F}"/>
                </a:ext>
              </a:extLst>
            </p:cNvPr>
            <p:cNvSpPr/>
            <p:nvPr/>
          </p:nvSpPr>
          <p:spPr>
            <a:xfrm>
              <a:off x="9786809" y="3574807"/>
              <a:ext cx="1069195" cy="937614"/>
            </a:xfrm>
            <a:custGeom>
              <a:avLst/>
              <a:gdLst>
                <a:gd name="csX0" fmla="*/ 278452 w 1069195"/>
                <a:gd name="csY0" fmla="*/ 929517 h 937614"/>
                <a:gd name="csX1" fmla="*/ 92180 w 1069195"/>
                <a:gd name="csY1" fmla="*/ 855474 h 937614"/>
                <a:gd name="csX2" fmla="*/ 9040 w 1069195"/>
                <a:gd name="csY2" fmla="*/ 685491 h 937614"/>
                <a:gd name="csX3" fmla="*/ 292838 w 1069195"/>
                <a:gd name="csY3" fmla="*/ 647729 h 937614"/>
                <a:gd name="csX4" fmla="*/ 853242 w 1069195"/>
                <a:gd name="csY4" fmla="*/ 48505 h 937614"/>
                <a:gd name="csX5" fmla="*/ 1060986 w 1069195"/>
                <a:gd name="csY5" fmla="*/ 2386 h 937614"/>
                <a:gd name="csX6" fmla="*/ 1025657 w 1069195"/>
                <a:gd name="csY6" fmla="*/ 170253 h 937614"/>
                <a:gd name="csX7" fmla="*/ 345197 w 1069195"/>
                <a:gd name="csY7" fmla="*/ 696386 h 937614"/>
                <a:gd name="csX8" fmla="*/ 278452 w 1069195"/>
                <a:gd name="csY8" fmla="*/ 929411 h 937614"/>
                <a:gd name="csX9" fmla="*/ 908668 w 1069195"/>
                <a:gd name="csY9" fmla="*/ 266722 h 937614"/>
                <a:gd name="csX10" fmla="*/ 801411 w 1069195"/>
                <a:gd name="csY10" fmla="*/ 206217 h 937614"/>
                <a:gd name="csX11" fmla="*/ 876512 w 1069195"/>
                <a:gd name="csY11" fmla="*/ 208439 h 937614"/>
                <a:gd name="csX12" fmla="*/ 944950 w 1069195"/>
                <a:gd name="csY12" fmla="*/ 205265 h 937614"/>
                <a:gd name="csX13" fmla="*/ 1002598 w 1069195"/>
                <a:gd name="csY13" fmla="*/ 57072 h 937614"/>
                <a:gd name="csX14" fmla="*/ 634178 w 1069195"/>
                <a:gd name="csY14" fmla="*/ 248528 h 937614"/>
                <a:gd name="csX15" fmla="*/ 789987 w 1069195"/>
                <a:gd name="csY15" fmla="*/ 266087 h 937614"/>
                <a:gd name="csX16" fmla="*/ 757091 w 1069195"/>
                <a:gd name="csY16" fmla="*/ 432685 h 937614"/>
                <a:gd name="csX17" fmla="*/ 840231 w 1069195"/>
                <a:gd name="csY17" fmla="*/ 360545 h 937614"/>
                <a:gd name="csX18" fmla="*/ 908774 w 1069195"/>
                <a:gd name="csY18" fmla="*/ 266616 h 937614"/>
                <a:gd name="csX19" fmla="*/ 728108 w 1069195"/>
                <a:gd name="csY19" fmla="*/ 317177 h 937614"/>
                <a:gd name="csX20" fmla="*/ 579703 w 1069195"/>
                <a:gd name="csY20" fmla="*/ 298349 h 937614"/>
                <a:gd name="csX21" fmla="*/ 518565 w 1069195"/>
                <a:gd name="csY21" fmla="*/ 360440 h 937614"/>
                <a:gd name="csX22" fmla="*/ 675748 w 1069195"/>
                <a:gd name="csY22" fmla="*/ 355045 h 937614"/>
                <a:gd name="csX23" fmla="*/ 659459 w 1069195"/>
                <a:gd name="csY23" fmla="*/ 512123 h 937614"/>
                <a:gd name="csX24" fmla="*/ 707376 w 1069195"/>
                <a:gd name="csY24" fmla="*/ 408251 h 937614"/>
                <a:gd name="csX25" fmla="*/ 728214 w 1069195"/>
                <a:gd name="csY25" fmla="*/ 317071 h 937614"/>
                <a:gd name="csX26" fmla="*/ 619687 w 1069195"/>
                <a:gd name="csY26" fmla="*/ 411107 h 937614"/>
                <a:gd name="csX27" fmla="*/ 480485 w 1069195"/>
                <a:gd name="csY27" fmla="*/ 412059 h 937614"/>
                <a:gd name="csX28" fmla="*/ 446319 w 1069195"/>
                <a:gd name="csY28" fmla="*/ 454263 h 937614"/>
                <a:gd name="csX29" fmla="*/ 521844 w 1069195"/>
                <a:gd name="csY29" fmla="*/ 446859 h 937614"/>
                <a:gd name="csX30" fmla="*/ 561722 w 1069195"/>
                <a:gd name="csY30" fmla="*/ 551895 h 937614"/>
                <a:gd name="csX31" fmla="*/ 603821 w 1069195"/>
                <a:gd name="csY31" fmla="*/ 536029 h 937614"/>
                <a:gd name="csX32" fmla="*/ 619581 w 1069195"/>
                <a:gd name="csY32" fmla="*/ 411001 h 937614"/>
                <a:gd name="csX33" fmla="*/ 518459 w 1069195"/>
                <a:gd name="csY33" fmla="*/ 505036 h 937614"/>
                <a:gd name="csX34" fmla="*/ 410038 w 1069195"/>
                <a:gd name="csY34" fmla="*/ 515719 h 937614"/>
                <a:gd name="csX35" fmla="*/ 359582 w 1069195"/>
                <a:gd name="csY35" fmla="*/ 635036 h 937614"/>
                <a:gd name="csX36" fmla="*/ 502592 w 1069195"/>
                <a:gd name="csY36" fmla="*/ 590186 h 937614"/>
                <a:gd name="csX37" fmla="*/ 518459 w 1069195"/>
                <a:gd name="csY37" fmla="*/ 505142 h 937614"/>
                <a:gd name="csX38" fmla="*/ 236670 w 1069195"/>
                <a:gd name="csY38" fmla="*/ 873456 h 937614"/>
                <a:gd name="csX39" fmla="*/ 272846 w 1069195"/>
                <a:gd name="csY39" fmla="*/ 707281 h 937614"/>
                <a:gd name="csX40" fmla="*/ 70601 w 1069195"/>
                <a:gd name="csY40" fmla="*/ 728965 h 937614"/>
                <a:gd name="csX41" fmla="*/ 236670 w 1069195"/>
                <a:gd name="csY41" fmla="*/ 873350 h 937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069195" h="937614">
                  <a:moveTo>
                    <a:pt x="278452" y="929517"/>
                  </a:moveTo>
                  <a:cubicBezTo>
                    <a:pt x="245450" y="963366"/>
                    <a:pt x="122220" y="881812"/>
                    <a:pt x="92180" y="855474"/>
                  </a:cubicBezTo>
                  <a:cubicBezTo>
                    <a:pt x="62139" y="829136"/>
                    <a:pt x="-28723" y="718705"/>
                    <a:pt x="9040" y="685491"/>
                  </a:cubicBezTo>
                  <a:lnTo>
                    <a:pt x="292838" y="647729"/>
                  </a:lnTo>
                  <a:cubicBezTo>
                    <a:pt x="371218" y="378422"/>
                    <a:pt x="598638" y="157137"/>
                    <a:pt x="853242" y="48505"/>
                  </a:cubicBezTo>
                  <a:cubicBezTo>
                    <a:pt x="914803" y="22272"/>
                    <a:pt x="994030" y="-8932"/>
                    <a:pt x="1060986" y="2386"/>
                  </a:cubicBezTo>
                  <a:cubicBezTo>
                    <a:pt x="1088911" y="21955"/>
                    <a:pt x="1037610" y="142223"/>
                    <a:pt x="1025657" y="170253"/>
                  </a:cubicBezTo>
                  <a:cubicBezTo>
                    <a:pt x="904437" y="455110"/>
                    <a:pt x="642852" y="632391"/>
                    <a:pt x="345197" y="696386"/>
                  </a:cubicBezTo>
                  <a:lnTo>
                    <a:pt x="278452" y="929411"/>
                  </a:lnTo>
                  <a:close/>
                  <a:moveTo>
                    <a:pt x="908668" y="266722"/>
                  </a:moveTo>
                  <a:cubicBezTo>
                    <a:pt x="879686" y="269895"/>
                    <a:pt x="794747" y="242287"/>
                    <a:pt x="801411" y="206217"/>
                  </a:cubicBezTo>
                  <a:cubicBezTo>
                    <a:pt x="809450" y="162638"/>
                    <a:pt x="862232" y="205794"/>
                    <a:pt x="876512" y="208439"/>
                  </a:cubicBezTo>
                  <a:cubicBezTo>
                    <a:pt x="889523" y="210977"/>
                    <a:pt x="934795" y="211295"/>
                    <a:pt x="944950" y="205265"/>
                  </a:cubicBezTo>
                  <a:cubicBezTo>
                    <a:pt x="955844" y="198707"/>
                    <a:pt x="1008733" y="65006"/>
                    <a:pt x="1002598" y="57072"/>
                  </a:cubicBezTo>
                  <a:cubicBezTo>
                    <a:pt x="868050" y="93883"/>
                    <a:pt x="742071" y="160416"/>
                    <a:pt x="634178" y="248528"/>
                  </a:cubicBezTo>
                  <a:lnTo>
                    <a:pt x="789987" y="266087"/>
                  </a:lnTo>
                  <a:cubicBezTo>
                    <a:pt x="806912" y="290204"/>
                    <a:pt x="755504" y="397673"/>
                    <a:pt x="757091" y="432685"/>
                  </a:cubicBezTo>
                  <a:cubicBezTo>
                    <a:pt x="765130" y="440724"/>
                    <a:pt x="831875" y="370065"/>
                    <a:pt x="840231" y="360545"/>
                  </a:cubicBezTo>
                  <a:cubicBezTo>
                    <a:pt x="847529" y="352401"/>
                    <a:pt x="913217" y="270318"/>
                    <a:pt x="908774" y="266616"/>
                  </a:cubicBezTo>
                  <a:close/>
                  <a:moveTo>
                    <a:pt x="728108" y="317177"/>
                  </a:moveTo>
                  <a:lnTo>
                    <a:pt x="579703" y="298349"/>
                  </a:lnTo>
                  <a:lnTo>
                    <a:pt x="518565" y="360440"/>
                  </a:lnTo>
                  <a:cubicBezTo>
                    <a:pt x="552202" y="374085"/>
                    <a:pt x="657660" y="336957"/>
                    <a:pt x="675748" y="355045"/>
                  </a:cubicBezTo>
                  <a:cubicBezTo>
                    <a:pt x="699019" y="378422"/>
                    <a:pt x="644968" y="475948"/>
                    <a:pt x="659459" y="512123"/>
                  </a:cubicBezTo>
                  <a:cubicBezTo>
                    <a:pt x="724617" y="483987"/>
                    <a:pt x="699548" y="461350"/>
                    <a:pt x="707376" y="408251"/>
                  </a:cubicBezTo>
                  <a:cubicBezTo>
                    <a:pt x="711924" y="377470"/>
                    <a:pt x="721656" y="347429"/>
                    <a:pt x="728214" y="317071"/>
                  </a:cubicBezTo>
                  <a:close/>
                  <a:moveTo>
                    <a:pt x="619687" y="411107"/>
                  </a:moveTo>
                  <a:cubicBezTo>
                    <a:pt x="572934" y="422425"/>
                    <a:pt x="527661" y="419357"/>
                    <a:pt x="480485" y="412059"/>
                  </a:cubicBezTo>
                  <a:lnTo>
                    <a:pt x="446319" y="454263"/>
                  </a:lnTo>
                  <a:cubicBezTo>
                    <a:pt x="472552" y="458812"/>
                    <a:pt x="496986" y="448023"/>
                    <a:pt x="521844" y="446859"/>
                  </a:cubicBezTo>
                  <a:cubicBezTo>
                    <a:pt x="621591" y="441888"/>
                    <a:pt x="565001" y="496045"/>
                    <a:pt x="561722" y="551895"/>
                  </a:cubicBezTo>
                  <a:cubicBezTo>
                    <a:pt x="560241" y="577705"/>
                    <a:pt x="599801" y="549462"/>
                    <a:pt x="603821" y="536029"/>
                  </a:cubicBezTo>
                  <a:cubicBezTo>
                    <a:pt x="613023" y="505565"/>
                    <a:pt x="601176" y="446647"/>
                    <a:pt x="619581" y="411001"/>
                  </a:cubicBezTo>
                  <a:close/>
                  <a:moveTo>
                    <a:pt x="518459" y="505036"/>
                  </a:moveTo>
                  <a:lnTo>
                    <a:pt x="410038" y="515719"/>
                  </a:lnTo>
                  <a:lnTo>
                    <a:pt x="359582" y="635036"/>
                  </a:lnTo>
                  <a:lnTo>
                    <a:pt x="502592" y="590186"/>
                  </a:lnTo>
                  <a:lnTo>
                    <a:pt x="518459" y="505142"/>
                  </a:lnTo>
                  <a:close/>
                  <a:moveTo>
                    <a:pt x="236670" y="873456"/>
                  </a:moveTo>
                  <a:lnTo>
                    <a:pt x="272846" y="707281"/>
                  </a:lnTo>
                  <a:lnTo>
                    <a:pt x="70601" y="728965"/>
                  </a:lnTo>
                  <a:cubicBezTo>
                    <a:pt x="93872" y="800470"/>
                    <a:pt x="168233" y="850502"/>
                    <a:pt x="236670" y="87335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FB2977E-AB76-B22A-4CD6-2344F717FA7A}"/>
                </a:ext>
              </a:extLst>
            </p:cNvPr>
            <p:cNvSpPr/>
            <p:nvPr/>
          </p:nvSpPr>
          <p:spPr>
            <a:xfrm>
              <a:off x="6127755" y="5263458"/>
              <a:ext cx="55287" cy="51871"/>
            </a:xfrm>
            <a:custGeom>
              <a:avLst/>
              <a:gdLst>
                <a:gd name="csX0" fmla="*/ 50644 w 55287"/>
                <a:gd name="csY0" fmla="*/ 43499 h 51871"/>
                <a:gd name="csX1" fmla="*/ 4632 w 55287"/>
                <a:gd name="csY1" fmla="*/ 15574 h 51871"/>
                <a:gd name="csX2" fmla="*/ 50644 w 55287"/>
                <a:gd name="csY2" fmla="*/ 43499 h 51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87" h="51871">
                  <a:moveTo>
                    <a:pt x="50644" y="43499"/>
                  </a:moveTo>
                  <a:cubicBezTo>
                    <a:pt x="42288" y="56827"/>
                    <a:pt x="-16735" y="58625"/>
                    <a:pt x="4632" y="15574"/>
                  </a:cubicBezTo>
                  <a:cubicBezTo>
                    <a:pt x="22190" y="-19861"/>
                    <a:pt x="70319" y="11978"/>
                    <a:pt x="50644" y="4349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E648C14-5E4E-3FA4-584F-4EB58C93354E}"/>
                </a:ext>
              </a:extLst>
            </p:cNvPr>
            <p:cNvSpPr/>
            <p:nvPr/>
          </p:nvSpPr>
          <p:spPr>
            <a:xfrm>
              <a:off x="6245309" y="5271223"/>
              <a:ext cx="50251" cy="51086"/>
            </a:xfrm>
            <a:custGeom>
              <a:avLst/>
              <a:gdLst>
                <a:gd name="csX0" fmla="*/ 18663 w 50251"/>
                <a:gd name="csY0" fmla="*/ 1674 h 51086"/>
                <a:gd name="csX1" fmla="*/ 30299 w 50251"/>
                <a:gd name="csY1" fmla="*/ 50331 h 51086"/>
                <a:gd name="csX2" fmla="*/ 18663 w 50251"/>
                <a:gd name="csY2" fmla="*/ 1674 h 51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251" h="51086">
                  <a:moveTo>
                    <a:pt x="18663" y="1674"/>
                  </a:moveTo>
                  <a:cubicBezTo>
                    <a:pt x="60128" y="-10067"/>
                    <a:pt x="57272" y="43562"/>
                    <a:pt x="30299" y="50331"/>
                  </a:cubicBezTo>
                  <a:cubicBezTo>
                    <a:pt x="1422" y="57524"/>
                    <a:pt x="-14762" y="11194"/>
                    <a:pt x="18663" y="167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F8947BD0-9BA0-1BA8-DEDD-91CC182D30F3}"/>
                </a:ext>
              </a:extLst>
            </p:cNvPr>
            <p:cNvSpPr/>
            <p:nvPr/>
          </p:nvSpPr>
          <p:spPr>
            <a:xfrm>
              <a:off x="2459041" y="5314591"/>
              <a:ext cx="50251" cy="51086"/>
            </a:xfrm>
            <a:custGeom>
              <a:avLst/>
              <a:gdLst>
                <a:gd name="csX0" fmla="*/ 18663 w 50251"/>
                <a:gd name="csY0" fmla="*/ 1674 h 51086"/>
                <a:gd name="csX1" fmla="*/ 30299 w 50251"/>
                <a:gd name="csY1" fmla="*/ 50331 h 51086"/>
                <a:gd name="csX2" fmla="*/ 18663 w 50251"/>
                <a:gd name="csY2" fmla="*/ 1674 h 51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251" h="51086">
                  <a:moveTo>
                    <a:pt x="18663" y="1674"/>
                  </a:moveTo>
                  <a:cubicBezTo>
                    <a:pt x="60128" y="-10067"/>
                    <a:pt x="57272" y="43562"/>
                    <a:pt x="30299" y="50331"/>
                  </a:cubicBezTo>
                  <a:cubicBezTo>
                    <a:pt x="1422" y="57524"/>
                    <a:pt x="-14762" y="11194"/>
                    <a:pt x="18663" y="167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416FE128-3E7B-42E7-3822-4D50EC48E4F5}"/>
                </a:ext>
              </a:extLst>
            </p:cNvPr>
            <p:cNvSpPr/>
            <p:nvPr/>
          </p:nvSpPr>
          <p:spPr>
            <a:xfrm>
              <a:off x="4232487" y="2156082"/>
              <a:ext cx="48332" cy="51740"/>
            </a:xfrm>
            <a:custGeom>
              <a:avLst/>
              <a:gdLst>
                <a:gd name="csX0" fmla="*/ 4174 w 48332"/>
                <a:gd name="csY0" fmla="*/ 44536 h 51740"/>
                <a:gd name="csX1" fmla="*/ 43417 w 48332"/>
                <a:gd name="csY1" fmla="*/ 8995 h 51740"/>
                <a:gd name="csX2" fmla="*/ 4174 w 48332"/>
                <a:gd name="csY2" fmla="*/ 44536 h 51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332" h="51740">
                  <a:moveTo>
                    <a:pt x="4174" y="44536"/>
                  </a:moveTo>
                  <a:cubicBezTo>
                    <a:pt x="-12538" y="17880"/>
                    <a:pt x="25118" y="-16603"/>
                    <a:pt x="43417" y="8995"/>
                  </a:cubicBezTo>
                  <a:cubicBezTo>
                    <a:pt x="63303" y="36814"/>
                    <a:pt x="17290" y="65480"/>
                    <a:pt x="4174" y="445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F786CFC4-CA25-A35B-C5B8-29B807D0AB07}"/>
                </a:ext>
              </a:extLst>
            </p:cNvPr>
            <p:cNvSpPr/>
            <p:nvPr/>
          </p:nvSpPr>
          <p:spPr>
            <a:xfrm>
              <a:off x="8168974" y="2087463"/>
              <a:ext cx="49326" cy="50844"/>
            </a:xfrm>
            <a:custGeom>
              <a:avLst/>
              <a:gdLst>
                <a:gd name="csX0" fmla="*/ 6486 w 49326"/>
                <a:gd name="csY0" fmla="*/ 7590 h 50844"/>
                <a:gd name="csX1" fmla="*/ 44988 w 49326"/>
                <a:gd name="csY1" fmla="*/ 42285 h 50844"/>
                <a:gd name="csX2" fmla="*/ 6486 w 49326"/>
                <a:gd name="csY2" fmla="*/ 7590 h 50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26" h="50844">
                  <a:moveTo>
                    <a:pt x="6486" y="7590"/>
                  </a:moveTo>
                  <a:cubicBezTo>
                    <a:pt x="30708" y="-15786"/>
                    <a:pt x="60643" y="20283"/>
                    <a:pt x="44988" y="42285"/>
                  </a:cubicBezTo>
                  <a:cubicBezTo>
                    <a:pt x="26689" y="67989"/>
                    <a:pt x="-16257" y="29698"/>
                    <a:pt x="6486" y="75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A6E35055-EE7D-0F01-BEF5-7CC7C75934A8}"/>
                </a:ext>
              </a:extLst>
            </p:cNvPr>
            <p:cNvSpPr/>
            <p:nvPr/>
          </p:nvSpPr>
          <p:spPr>
            <a:xfrm>
              <a:off x="3363436" y="3509377"/>
              <a:ext cx="170516" cy="172511"/>
            </a:xfrm>
            <a:custGeom>
              <a:avLst/>
              <a:gdLst>
                <a:gd name="csX0" fmla="*/ 68477 w 170516"/>
                <a:gd name="csY0" fmla="*/ 1283 h 172511"/>
                <a:gd name="csX1" fmla="*/ 125914 w 170516"/>
                <a:gd name="csY1" fmla="*/ 160053 h 172511"/>
                <a:gd name="csX2" fmla="*/ 68477 w 170516"/>
                <a:gd name="csY2" fmla="*/ 1283 h 172511"/>
                <a:gd name="csX3" fmla="*/ 75353 w 170516"/>
                <a:gd name="csY3" fmla="*/ 58508 h 172511"/>
                <a:gd name="csX4" fmla="*/ 93970 w 170516"/>
                <a:gd name="csY4" fmla="*/ 114252 h 172511"/>
                <a:gd name="csX5" fmla="*/ 75353 w 170516"/>
                <a:gd name="csY5" fmla="*/ 58508 h 172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0516" h="172511">
                  <a:moveTo>
                    <a:pt x="68477" y="1283"/>
                  </a:moveTo>
                  <a:cubicBezTo>
                    <a:pt x="163042" y="-14161"/>
                    <a:pt x="211910" y="114041"/>
                    <a:pt x="125914" y="160053"/>
                  </a:cubicBezTo>
                  <a:cubicBezTo>
                    <a:pt x="6492" y="224048"/>
                    <a:pt x="-56974" y="21698"/>
                    <a:pt x="68477" y="1283"/>
                  </a:cubicBezTo>
                  <a:close/>
                  <a:moveTo>
                    <a:pt x="75353" y="58508"/>
                  </a:moveTo>
                  <a:cubicBezTo>
                    <a:pt x="41293" y="68028"/>
                    <a:pt x="54092" y="125359"/>
                    <a:pt x="93970" y="114252"/>
                  </a:cubicBezTo>
                  <a:cubicBezTo>
                    <a:pt x="128030" y="104732"/>
                    <a:pt x="115231" y="47401"/>
                    <a:pt x="75353" y="585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C3775C57-3430-478E-C282-50FF54C7B3AA}"/>
                </a:ext>
              </a:extLst>
            </p:cNvPr>
            <p:cNvSpPr/>
            <p:nvPr/>
          </p:nvSpPr>
          <p:spPr>
            <a:xfrm>
              <a:off x="6254102" y="2130831"/>
              <a:ext cx="49326" cy="50844"/>
            </a:xfrm>
            <a:custGeom>
              <a:avLst/>
              <a:gdLst>
                <a:gd name="csX0" fmla="*/ 6485 w 49326"/>
                <a:gd name="csY0" fmla="*/ 7590 h 50844"/>
                <a:gd name="csX1" fmla="*/ 44988 w 49326"/>
                <a:gd name="csY1" fmla="*/ 42285 h 50844"/>
                <a:gd name="csX2" fmla="*/ 6485 w 49326"/>
                <a:gd name="csY2" fmla="*/ 7590 h 50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26" h="50844">
                  <a:moveTo>
                    <a:pt x="6485" y="7590"/>
                  </a:moveTo>
                  <a:cubicBezTo>
                    <a:pt x="30708" y="-15786"/>
                    <a:pt x="60643" y="20284"/>
                    <a:pt x="44988" y="42285"/>
                  </a:cubicBezTo>
                  <a:cubicBezTo>
                    <a:pt x="26689" y="67989"/>
                    <a:pt x="-16256" y="29698"/>
                    <a:pt x="6485" y="75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FA202475-53FB-A265-5AD3-209D8E0D8A25}"/>
                </a:ext>
              </a:extLst>
            </p:cNvPr>
            <p:cNvSpPr/>
            <p:nvPr/>
          </p:nvSpPr>
          <p:spPr>
            <a:xfrm>
              <a:off x="1474874" y="3689689"/>
              <a:ext cx="50032" cy="51006"/>
            </a:xfrm>
            <a:custGeom>
              <a:avLst/>
              <a:gdLst>
                <a:gd name="csX0" fmla="*/ 20061 w 50032"/>
                <a:gd name="csY0" fmla="*/ 791 h 51006"/>
                <a:gd name="csX1" fmla="*/ 25561 w 50032"/>
                <a:gd name="csY1" fmla="*/ 50823 h 51006"/>
                <a:gd name="csX2" fmla="*/ 20061 w 50032"/>
                <a:gd name="csY2" fmla="*/ 791 h 51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032" h="51006">
                  <a:moveTo>
                    <a:pt x="20061" y="791"/>
                  </a:moveTo>
                  <a:cubicBezTo>
                    <a:pt x="52428" y="-7142"/>
                    <a:pt x="64698" y="47121"/>
                    <a:pt x="25561" y="50823"/>
                  </a:cubicBezTo>
                  <a:cubicBezTo>
                    <a:pt x="-11038" y="54314"/>
                    <a:pt x="-4162" y="6715"/>
                    <a:pt x="20061" y="79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D0530AC3-9862-DF8B-1871-EAD8846A7932}"/>
                </a:ext>
              </a:extLst>
            </p:cNvPr>
            <p:cNvSpPr/>
            <p:nvPr/>
          </p:nvSpPr>
          <p:spPr>
            <a:xfrm>
              <a:off x="10665402" y="3703190"/>
              <a:ext cx="46171" cy="46459"/>
            </a:xfrm>
            <a:custGeom>
              <a:avLst/>
              <a:gdLst>
                <a:gd name="csX0" fmla="*/ 12834 w 46171"/>
                <a:gd name="csY0" fmla="*/ 1676 h 46459"/>
                <a:gd name="csX1" fmla="*/ 37797 w 46171"/>
                <a:gd name="csY1" fmla="*/ 41131 h 46459"/>
                <a:gd name="csX2" fmla="*/ 12834 w 46171"/>
                <a:gd name="csY2" fmla="*/ 1676 h 46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171" h="46459">
                  <a:moveTo>
                    <a:pt x="12834" y="1676"/>
                  </a:moveTo>
                  <a:cubicBezTo>
                    <a:pt x="44039" y="-8267"/>
                    <a:pt x="55568" y="28755"/>
                    <a:pt x="37797" y="41131"/>
                  </a:cubicBezTo>
                  <a:cubicBezTo>
                    <a:pt x="6382" y="63132"/>
                    <a:pt x="-14879" y="10456"/>
                    <a:pt x="12834" y="167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10573" cap="flat">
              <a:noFill/>
              <a:prstDash val="solid"/>
              <a:miter/>
            </a:ln>
          </p:spPr>
        </p:sp>
      </p:grp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70847F82-E32A-CC01-CCC5-E3ABECCA103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55246697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Hero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F4BF62F-4A4A-9D1D-A9FE-606698E9E220}"/>
              </a:ext>
            </a:extLst>
          </p:cNvPr>
          <p:cNvGrpSpPr/>
          <p:nvPr userDrawn="1"/>
        </p:nvGrpSpPr>
        <p:grpSpPr>
          <a:xfrm>
            <a:off x="2736950" y="869628"/>
            <a:ext cx="6720225" cy="5122596"/>
            <a:chOff x="2736950" y="869628"/>
            <a:chExt cx="6720225" cy="5122596"/>
          </a:xfrm>
        </p:grpSpPr>
        <p:grpSp>
          <p:nvGrpSpPr>
            <p:cNvPr id="3" name="Graphic 4">
              <a:extLst>
                <a:ext uri="{FF2B5EF4-FFF2-40B4-BE49-F238E27FC236}">
                  <a16:creationId xmlns:a16="http://schemas.microsoft.com/office/drawing/2014/main" id="{D073EEAA-1455-40BA-1854-792AD4F6DB59}"/>
                </a:ext>
              </a:extLst>
            </p:cNvPr>
            <p:cNvGrpSpPr/>
            <p:nvPr/>
          </p:nvGrpSpPr>
          <p:grpSpPr>
            <a:xfrm>
              <a:off x="2736950" y="869628"/>
              <a:ext cx="6720225" cy="5122596"/>
              <a:chOff x="2736950" y="869628"/>
              <a:chExt cx="6720225" cy="5122596"/>
            </a:xfrm>
            <a:solidFill>
              <a:srgbClr val="125D73">
                <a:alpha val="75000"/>
              </a:srgbClr>
            </a:solidFill>
          </p:grpSpPr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F4F663B6-BB51-5F70-3B30-FEB9E61EED81}"/>
                  </a:ext>
                </a:extLst>
              </p:cNvPr>
              <p:cNvSpPr/>
              <p:nvPr/>
            </p:nvSpPr>
            <p:spPr>
              <a:xfrm>
                <a:off x="2736950" y="869628"/>
                <a:ext cx="6720225" cy="5122596"/>
              </a:xfrm>
              <a:custGeom>
                <a:avLst/>
                <a:gdLst>
                  <a:gd name="csX0" fmla="*/ 5060144 w 6720225"/>
                  <a:gd name="csY0" fmla="*/ 759980 h 5122596"/>
                  <a:gd name="csX1" fmla="*/ 5106389 w 6720225"/>
                  <a:gd name="csY1" fmla="*/ 837700 h 5122596"/>
                  <a:gd name="csX2" fmla="*/ 5112483 w 6720225"/>
                  <a:gd name="csY2" fmla="*/ 956933 h 5122596"/>
                  <a:gd name="csX3" fmla="*/ 4821392 w 6720225"/>
                  <a:gd name="csY3" fmla="*/ 1167293 h 5122596"/>
                  <a:gd name="csX4" fmla="*/ 4770128 w 6720225"/>
                  <a:gd name="csY4" fmla="*/ 1158976 h 5122596"/>
                  <a:gd name="csX5" fmla="*/ 4752419 w 6720225"/>
                  <a:gd name="csY5" fmla="*/ 1186723 h 5122596"/>
                  <a:gd name="csX6" fmla="*/ 4558549 w 6720225"/>
                  <a:gd name="csY6" fmla="*/ 1341016 h 5122596"/>
                  <a:gd name="csX7" fmla="*/ 4532236 w 6720225"/>
                  <a:gd name="csY7" fmla="*/ 1360446 h 5122596"/>
                  <a:gd name="csX8" fmla="*/ 4478104 w 6720225"/>
                  <a:gd name="csY8" fmla="*/ 1426766 h 5122596"/>
                  <a:gd name="csX9" fmla="*/ 4660933 w 6720225"/>
                  <a:gd name="csY9" fmla="*/ 1397944 h 5122596"/>
                  <a:gd name="csX10" fmla="*/ 4950088 w 6720225"/>
                  <a:gd name="csY10" fmla="*/ 1231964 h 5122596"/>
                  <a:gd name="csX11" fmla="*/ 5731950 w 6720225"/>
                  <a:gd name="csY11" fmla="*/ 725278 h 5122596"/>
                  <a:gd name="csX12" fmla="*/ 5869967 w 6720225"/>
                  <a:gd name="csY12" fmla="*/ 629060 h 5122596"/>
                  <a:gd name="csX13" fmla="*/ 5928472 w 6720225"/>
                  <a:gd name="csY13" fmla="*/ 594789 h 5122596"/>
                  <a:gd name="csX14" fmla="*/ 6073301 w 6720225"/>
                  <a:gd name="csY14" fmla="*/ 416047 h 5122596"/>
                  <a:gd name="csX15" fmla="*/ 5968408 w 6720225"/>
                  <a:gd name="csY15" fmla="*/ 395613 h 5122596"/>
                  <a:gd name="csX16" fmla="*/ 5835696 w 6720225"/>
                  <a:gd name="csY16" fmla="*/ 410526 h 5122596"/>
                  <a:gd name="csX17" fmla="*/ 5769447 w 6720225"/>
                  <a:gd name="csY17" fmla="*/ 396545 h 5122596"/>
                  <a:gd name="csX18" fmla="*/ 5730372 w 6720225"/>
                  <a:gd name="csY18" fmla="*/ 338542 h 5122596"/>
                  <a:gd name="csX19" fmla="*/ 5771885 w 6720225"/>
                  <a:gd name="csY19" fmla="*/ 281399 h 5122596"/>
                  <a:gd name="csX20" fmla="*/ 5851254 w 6720225"/>
                  <a:gd name="csY20" fmla="*/ 278459 h 5122596"/>
                  <a:gd name="csX21" fmla="*/ 5912054 w 6720225"/>
                  <a:gd name="csY21" fmla="*/ 302119 h 5122596"/>
                  <a:gd name="csX22" fmla="*/ 6049713 w 6720225"/>
                  <a:gd name="csY22" fmla="*/ 300972 h 5122596"/>
                  <a:gd name="csX23" fmla="*/ 6102124 w 6720225"/>
                  <a:gd name="csY23" fmla="*/ 273512 h 5122596"/>
                  <a:gd name="csX24" fmla="*/ 6209885 w 6720225"/>
                  <a:gd name="csY24" fmla="*/ 249924 h 5122596"/>
                  <a:gd name="csX25" fmla="*/ 6247741 w 6720225"/>
                  <a:gd name="csY25" fmla="*/ 239384 h 5122596"/>
                  <a:gd name="csX26" fmla="*/ 6403540 w 6720225"/>
                  <a:gd name="csY26" fmla="*/ 178513 h 5122596"/>
                  <a:gd name="csX27" fmla="*/ 6464483 w 6720225"/>
                  <a:gd name="csY27" fmla="*/ 182958 h 5122596"/>
                  <a:gd name="csX28" fmla="*/ 6504920 w 6720225"/>
                  <a:gd name="csY28" fmla="*/ 218879 h 5122596"/>
                  <a:gd name="csX29" fmla="*/ 6713990 w 6720225"/>
                  <a:gd name="csY29" fmla="*/ 619237 h 5122596"/>
                  <a:gd name="csX30" fmla="*/ 6711481 w 6720225"/>
                  <a:gd name="csY30" fmla="*/ 667920 h 5122596"/>
                  <a:gd name="csX31" fmla="*/ 6612825 w 6720225"/>
                  <a:gd name="csY31" fmla="*/ 765500 h 5122596"/>
                  <a:gd name="csX32" fmla="*/ 6372352 w 6720225"/>
                  <a:gd name="csY32" fmla="*/ 841285 h 5122596"/>
                  <a:gd name="csX33" fmla="*/ 6338152 w 6720225"/>
                  <a:gd name="csY33" fmla="*/ 852756 h 5122596"/>
                  <a:gd name="csX34" fmla="*/ 6219995 w 6720225"/>
                  <a:gd name="csY34" fmla="*/ 897280 h 5122596"/>
                  <a:gd name="csX35" fmla="*/ 6168301 w 6720225"/>
                  <a:gd name="csY35" fmla="*/ 906027 h 5122596"/>
                  <a:gd name="csX36" fmla="*/ 6082478 w 6720225"/>
                  <a:gd name="csY36" fmla="*/ 906744 h 5122596"/>
                  <a:gd name="csX37" fmla="*/ 6056811 w 6720225"/>
                  <a:gd name="csY37" fmla="*/ 911190 h 5122596"/>
                  <a:gd name="csX38" fmla="*/ 5999811 w 6720225"/>
                  <a:gd name="csY38" fmla="*/ 933487 h 5122596"/>
                  <a:gd name="csX39" fmla="*/ 5921016 w 6720225"/>
                  <a:gd name="csY39" fmla="*/ 970770 h 5122596"/>
                  <a:gd name="csX40" fmla="*/ 5150841 w 6720225"/>
                  <a:gd name="csY40" fmla="*/ 1578908 h 5122596"/>
                  <a:gd name="csX41" fmla="*/ 5071114 w 6720225"/>
                  <a:gd name="csY41" fmla="*/ 1632610 h 5122596"/>
                  <a:gd name="csX42" fmla="*/ 5101944 w 6720225"/>
                  <a:gd name="csY42" fmla="*/ 1671756 h 5122596"/>
                  <a:gd name="csX43" fmla="*/ 5128759 w 6720225"/>
                  <a:gd name="csY43" fmla="*/ 1713771 h 5122596"/>
                  <a:gd name="csX44" fmla="*/ 5146253 w 6720225"/>
                  <a:gd name="csY44" fmla="*/ 1746680 h 5122596"/>
                  <a:gd name="csX45" fmla="*/ 5134709 w 6720225"/>
                  <a:gd name="csY45" fmla="*/ 1786831 h 5122596"/>
                  <a:gd name="csX46" fmla="*/ 5062510 w 6720225"/>
                  <a:gd name="csY46" fmla="*/ 1822249 h 5122596"/>
                  <a:gd name="csX47" fmla="*/ 4953387 w 6720225"/>
                  <a:gd name="csY47" fmla="*/ 1858241 h 5122596"/>
                  <a:gd name="csX48" fmla="*/ 4678499 w 6720225"/>
                  <a:gd name="csY48" fmla="*/ 1982278 h 5122596"/>
                  <a:gd name="csX49" fmla="*/ 4388482 w 6720225"/>
                  <a:gd name="csY49" fmla="*/ 2211567 h 5122596"/>
                  <a:gd name="csX50" fmla="*/ 4357867 w 6720225"/>
                  <a:gd name="csY50" fmla="*/ 2257955 h 5122596"/>
                  <a:gd name="csX51" fmla="*/ 4154748 w 6720225"/>
                  <a:gd name="csY51" fmla="*/ 2716317 h 5122596"/>
                  <a:gd name="csX52" fmla="*/ 3791099 w 6720225"/>
                  <a:gd name="csY52" fmla="*/ 3477529 h 5122596"/>
                  <a:gd name="csX53" fmla="*/ 3577440 w 6720225"/>
                  <a:gd name="csY53" fmla="*/ 3832503 h 5122596"/>
                  <a:gd name="csX54" fmla="*/ 3481796 w 6720225"/>
                  <a:gd name="csY54" fmla="*/ 3989521 h 5122596"/>
                  <a:gd name="csX55" fmla="*/ 3330514 w 6720225"/>
                  <a:gd name="csY55" fmla="*/ 4340050 h 5122596"/>
                  <a:gd name="csX56" fmla="*/ 3272152 w 6720225"/>
                  <a:gd name="csY56" fmla="*/ 4517429 h 5122596"/>
                  <a:gd name="csX57" fmla="*/ 3087029 w 6720225"/>
                  <a:gd name="csY57" fmla="*/ 4840570 h 5122596"/>
                  <a:gd name="csX58" fmla="*/ 2859748 w 6720225"/>
                  <a:gd name="csY58" fmla="*/ 5096960 h 5122596"/>
                  <a:gd name="csX59" fmla="*/ 2836232 w 6720225"/>
                  <a:gd name="csY59" fmla="*/ 5117179 h 5122596"/>
                  <a:gd name="csX60" fmla="*/ 2794289 w 6720225"/>
                  <a:gd name="csY60" fmla="*/ 5098681 h 5122596"/>
                  <a:gd name="csX61" fmla="*/ 2696708 w 6720225"/>
                  <a:gd name="csY61" fmla="*/ 4797767 h 5122596"/>
                  <a:gd name="csX62" fmla="*/ 2476239 w 6720225"/>
                  <a:gd name="csY62" fmla="*/ 4577153 h 5122596"/>
                  <a:gd name="csX63" fmla="*/ 2197335 w 6720225"/>
                  <a:gd name="csY63" fmla="*/ 4343993 h 5122596"/>
                  <a:gd name="csX64" fmla="*/ 2083050 w 6720225"/>
                  <a:gd name="csY64" fmla="*/ 4183033 h 5122596"/>
                  <a:gd name="csX65" fmla="*/ 2056808 w 6720225"/>
                  <a:gd name="csY65" fmla="*/ 4194289 h 5122596"/>
                  <a:gd name="csX66" fmla="*/ 1732521 w 6720225"/>
                  <a:gd name="csY66" fmla="*/ 4321839 h 5122596"/>
                  <a:gd name="csX67" fmla="*/ 1456055 w 6720225"/>
                  <a:gd name="csY67" fmla="*/ 4395687 h 5122596"/>
                  <a:gd name="csX68" fmla="*/ 1256091 w 6720225"/>
                  <a:gd name="csY68" fmla="*/ 4512411 h 5122596"/>
                  <a:gd name="csX69" fmla="*/ 1162812 w 6720225"/>
                  <a:gd name="csY69" fmla="*/ 4640749 h 5122596"/>
                  <a:gd name="csX70" fmla="*/ 1118933 w 6720225"/>
                  <a:gd name="csY70" fmla="*/ 4674949 h 5122596"/>
                  <a:gd name="csX71" fmla="*/ 1083873 w 6720225"/>
                  <a:gd name="csY71" fmla="*/ 4631715 h 5122596"/>
                  <a:gd name="csX72" fmla="*/ 1096134 w 6720225"/>
                  <a:gd name="csY72" fmla="*/ 4404435 h 5122596"/>
                  <a:gd name="csX73" fmla="*/ 1167688 w 6720225"/>
                  <a:gd name="csY73" fmla="*/ 4284413 h 5122596"/>
                  <a:gd name="csX74" fmla="*/ 1190488 w 6720225"/>
                  <a:gd name="csY74" fmla="*/ 4255089 h 5122596"/>
                  <a:gd name="csX75" fmla="*/ 1156790 w 6720225"/>
                  <a:gd name="csY75" fmla="*/ 4254945 h 5122596"/>
                  <a:gd name="csX76" fmla="*/ 1058564 w 6720225"/>
                  <a:gd name="csY76" fmla="*/ 4242040 h 5122596"/>
                  <a:gd name="csX77" fmla="*/ 1008591 w 6720225"/>
                  <a:gd name="csY77" fmla="*/ 4212142 h 5122596"/>
                  <a:gd name="csX78" fmla="*/ 1017266 w 6720225"/>
                  <a:gd name="csY78" fmla="*/ 4148187 h 5122596"/>
                  <a:gd name="csX79" fmla="*/ 1093481 w 6720225"/>
                  <a:gd name="csY79" fmla="*/ 4122090 h 5122596"/>
                  <a:gd name="csX80" fmla="*/ 1145462 w 6720225"/>
                  <a:gd name="csY80" fmla="*/ 4112338 h 5122596"/>
                  <a:gd name="csX81" fmla="*/ 1692585 w 6720225"/>
                  <a:gd name="csY81" fmla="*/ 3911657 h 5122596"/>
                  <a:gd name="csX82" fmla="*/ 1829097 w 6720225"/>
                  <a:gd name="csY82" fmla="*/ 3835443 h 5122596"/>
                  <a:gd name="csX83" fmla="*/ 1781060 w 6720225"/>
                  <a:gd name="csY83" fmla="*/ 3712769 h 5122596"/>
                  <a:gd name="csX84" fmla="*/ 1709219 w 6720225"/>
                  <a:gd name="csY84" fmla="*/ 3636913 h 5122596"/>
                  <a:gd name="csX85" fmla="*/ 1570986 w 6720225"/>
                  <a:gd name="csY85" fmla="*/ 3536321 h 5122596"/>
                  <a:gd name="csX86" fmla="*/ 1542737 w 6720225"/>
                  <a:gd name="csY86" fmla="*/ 3530299 h 5122596"/>
                  <a:gd name="csX87" fmla="*/ 1106601 w 6720225"/>
                  <a:gd name="csY87" fmla="*/ 3686886 h 5122596"/>
                  <a:gd name="csX88" fmla="*/ 904415 w 6720225"/>
                  <a:gd name="csY88" fmla="*/ 3844333 h 5122596"/>
                  <a:gd name="csX89" fmla="*/ 805831 w 6720225"/>
                  <a:gd name="csY89" fmla="*/ 3976615 h 5122596"/>
                  <a:gd name="csX90" fmla="*/ 744744 w 6720225"/>
                  <a:gd name="csY90" fmla="*/ 3978265 h 5122596"/>
                  <a:gd name="csX91" fmla="*/ 690039 w 6720225"/>
                  <a:gd name="csY91" fmla="*/ 3743814 h 5122596"/>
                  <a:gd name="csX92" fmla="*/ 747254 w 6720225"/>
                  <a:gd name="csY92" fmla="*/ 3560268 h 5122596"/>
                  <a:gd name="csX93" fmla="*/ 761020 w 6720225"/>
                  <a:gd name="csY93" fmla="*/ 3531517 h 5122596"/>
                  <a:gd name="csX94" fmla="*/ 699647 w 6720225"/>
                  <a:gd name="csY94" fmla="*/ 3506208 h 5122596"/>
                  <a:gd name="csX95" fmla="*/ 635334 w 6720225"/>
                  <a:gd name="csY95" fmla="*/ 3468639 h 5122596"/>
                  <a:gd name="csX96" fmla="*/ 613681 w 6720225"/>
                  <a:gd name="csY96" fmla="*/ 3446484 h 5122596"/>
                  <a:gd name="csX97" fmla="*/ 634115 w 6720225"/>
                  <a:gd name="csY97" fmla="*/ 3393285 h 5122596"/>
                  <a:gd name="csX98" fmla="*/ 686454 w 6720225"/>
                  <a:gd name="csY98" fmla="*/ 3385972 h 5122596"/>
                  <a:gd name="csX99" fmla="*/ 1240532 w 6720225"/>
                  <a:gd name="csY99" fmla="*/ 3223935 h 5122596"/>
                  <a:gd name="csX100" fmla="*/ 1253366 w 6720225"/>
                  <a:gd name="csY100" fmla="*/ 3216765 h 5122596"/>
                  <a:gd name="csX101" fmla="*/ 1230351 w 6720225"/>
                  <a:gd name="csY101" fmla="*/ 3186796 h 5122596"/>
                  <a:gd name="csX102" fmla="*/ 1026372 w 6720225"/>
                  <a:gd name="csY102" fmla="*/ 2805078 h 5122596"/>
                  <a:gd name="csX103" fmla="*/ 991957 w 6720225"/>
                  <a:gd name="csY103" fmla="*/ 2672510 h 5122596"/>
                  <a:gd name="csX104" fmla="*/ 921407 w 6720225"/>
                  <a:gd name="csY104" fmla="*/ 2520870 h 5122596"/>
                  <a:gd name="csX105" fmla="*/ 785397 w 6720225"/>
                  <a:gd name="csY105" fmla="*/ 2409093 h 5122596"/>
                  <a:gd name="csX106" fmla="*/ 620421 w 6720225"/>
                  <a:gd name="csY106" fmla="*/ 2335890 h 5122596"/>
                  <a:gd name="csX107" fmla="*/ 335423 w 6720225"/>
                  <a:gd name="csY107" fmla="*/ 2210706 h 5122596"/>
                  <a:gd name="csX108" fmla="*/ 301152 w 6720225"/>
                  <a:gd name="csY108" fmla="*/ 2196295 h 5122596"/>
                  <a:gd name="csX109" fmla="*/ 288533 w 6720225"/>
                  <a:gd name="csY109" fmla="*/ 2177439 h 5122596"/>
                  <a:gd name="csX110" fmla="*/ 300937 w 6720225"/>
                  <a:gd name="csY110" fmla="*/ 2158367 h 5122596"/>
                  <a:gd name="csX111" fmla="*/ 321442 w 6720225"/>
                  <a:gd name="csY111" fmla="*/ 2151843 h 5122596"/>
                  <a:gd name="csX112" fmla="*/ 618915 w 6720225"/>
                  <a:gd name="csY112" fmla="*/ 2099862 h 5122596"/>
                  <a:gd name="csX113" fmla="*/ 932520 w 6720225"/>
                  <a:gd name="csY113" fmla="*/ 2085881 h 5122596"/>
                  <a:gd name="csX114" fmla="*/ 1292441 w 6720225"/>
                  <a:gd name="csY114" fmla="*/ 2070323 h 5122596"/>
                  <a:gd name="csX115" fmla="*/ 1552488 w 6720225"/>
                  <a:gd name="csY115" fmla="*/ 1976614 h 5122596"/>
                  <a:gd name="csX116" fmla="*/ 1686634 w 6720225"/>
                  <a:gd name="csY116" fmla="*/ 1906422 h 5122596"/>
                  <a:gd name="csX117" fmla="*/ 1675808 w 6720225"/>
                  <a:gd name="csY117" fmla="*/ 1831713 h 5122596"/>
                  <a:gd name="csX118" fmla="*/ 1653940 w 6720225"/>
                  <a:gd name="csY118" fmla="*/ 1821748 h 5122596"/>
                  <a:gd name="csX119" fmla="*/ 1626193 w 6720225"/>
                  <a:gd name="csY119" fmla="*/ 1748544 h 5122596"/>
                  <a:gd name="csX120" fmla="*/ 1622967 w 6720225"/>
                  <a:gd name="csY120" fmla="*/ 1714201 h 5122596"/>
                  <a:gd name="csX121" fmla="*/ 1541375 w 6720225"/>
                  <a:gd name="csY121" fmla="*/ 1570663 h 5122596"/>
                  <a:gd name="csX122" fmla="*/ 1517643 w 6720225"/>
                  <a:gd name="csY122" fmla="*/ 1538041 h 5122596"/>
                  <a:gd name="csX123" fmla="*/ 1512624 w 6720225"/>
                  <a:gd name="csY123" fmla="*/ 1494305 h 5122596"/>
                  <a:gd name="csX124" fmla="*/ 1524024 w 6720225"/>
                  <a:gd name="csY124" fmla="*/ 1468709 h 5122596"/>
                  <a:gd name="csX125" fmla="*/ 1590344 w 6720225"/>
                  <a:gd name="csY125" fmla="*/ 1398589 h 5122596"/>
                  <a:gd name="csX126" fmla="*/ 1848527 w 6720225"/>
                  <a:gd name="csY126" fmla="*/ 1260571 h 5122596"/>
                  <a:gd name="csX127" fmla="*/ 1871614 w 6720225"/>
                  <a:gd name="csY127" fmla="*/ 1242289 h 5122596"/>
                  <a:gd name="csX128" fmla="*/ 1848670 w 6720225"/>
                  <a:gd name="csY128" fmla="*/ 1241213 h 5122596"/>
                  <a:gd name="csX129" fmla="*/ 704594 w 6720225"/>
                  <a:gd name="csY129" fmla="*/ 1234258 h 5122596"/>
                  <a:gd name="csX130" fmla="*/ 49924 w 6720225"/>
                  <a:gd name="csY130" fmla="*/ 1229670 h 5122596"/>
                  <a:gd name="csX131" fmla="*/ 238 w 6720225"/>
                  <a:gd name="csY131" fmla="*/ 1181274 h 5122596"/>
                  <a:gd name="csX132" fmla="*/ 21173 w 6720225"/>
                  <a:gd name="csY132" fmla="*/ 992781 h 5122596"/>
                  <a:gd name="csX133" fmla="*/ 138184 w 6720225"/>
                  <a:gd name="csY133" fmla="*/ 754817 h 5122596"/>
                  <a:gd name="csX134" fmla="*/ 531874 w 6720225"/>
                  <a:gd name="csY134" fmla="*/ 608770 h 5122596"/>
                  <a:gd name="csX135" fmla="*/ 622142 w 6720225"/>
                  <a:gd name="csY135" fmla="*/ 627052 h 5122596"/>
                  <a:gd name="csX136" fmla="*/ 626228 w 6720225"/>
                  <a:gd name="csY136" fmla="*/ 614505 h 5122596"/>
                  <a:gd name="csX137" fmla="*/ 788336 w 6720225"/>
                  <a:gd name="csY137" fmla="*/ 339330 h 5122596"/>
                  <a:gd name="csX138" fmla="*/ 1327071 w 6720225"/>
                  <a:gd name="csY138" fmla="*/ 237233 h 5122596"/>
                  <a:gd name="csX139" fmla="*/ 1383784 w 6720225"/>
                  <a:gd name="csY139" fmla="*/ 260893 h 5122596"/>
                  <a:gd name="csX140" fmla="*/ 1918647 w 6720225"/>
                  <a:gd name="csY140" fmla="*/ 248275 h 5122596"/>
                  <a:gd name="csX141" fmla="*/ 2130800 w 6720225"/>
                  <a:gd name="csY141" fmla="*/ 730153 h 5122596"/>
                  <a:gd name="csX142" fmla="*/ 2158547 w 6720225"/>
                  <a:gd name="csY142" fmla="*/ 744134 h 5122596"/>
                  <a:gd name="csX143" fmla="*/ 2404254 w 6720225"/>
                  <a:gd name="csY143" fmla="*/ 1097101 h 5122596"/>
                  <a:gd name="csX144" fmla="*/ 2397801 w 6720225"/>
                  <a:gd name="csY144" fmla="*/ 1192817 h 5122596"/>
                  <a:gd name="csX145" fmla="*/ 2394002 w 6720225"/>
                  <a:gd name="csY145" fmla="*/ 1211028 h 5122596"/>
                  <a:gd name="csX146" fmla="*/ 2359228 w 6720225"/>
                  <a:gd name="csY146" fmla="*/ 1243364 h 5122596"/>
                  <a:gd name="csX147" fmla="*/ 2278712 w 6720225"/>
                  <a:gd name="csY147" fmla="*/ 1243507 h 5122596"/>
                  <a:gd name="csX148" fmla="*/ 2380522 w 6720225"/>
                  <a:gd name="csY148" fmla="*/ 1424472 h 5122596"/>
                  <a:gd name="csX149" fmla="*/ 3056988 w 6720225"/>
                  <a:gd name="csY149" fmla="*/ 1240568 h 5122596"/>
                  <a:gd name="csX150" fmla="*/ 3051396 w 6720225"/>
                  <a:gd name="csY150" fmla="*/ 1195183 h 5122596"/>
                  <a:gd name="csX151" fmla="*/ 3091188 w 6720225"/>
                  <a:gd name="csY151" fmla="*/ 1135316 h 5122596"/>
                  <a:gd name="csX152" fmla="*/ 3309650 w 6720225"/>
                  <a:gd name="csY152" fmla="*/ 1155678 h 5122596"/>
                  <a:gd name="csX153" fmla="*/ 3563172 w 6720225"/>
                  <a:gd name="csY153" fmla="*/ 1168799 h 5122596"/>
                  <a:gd name="csX154" fmla="*/ 3610923 w 6720225"/>
                  <a:gd name="csY154" fmla="*/ 1154674 h 5122596"/>
                  <a:gd name="csX155" fmla="*/ 3796978 w 6720225"/>
                  <a:gd name="csY155" fmla="*/ 1185934 h 5122596"/>
                  <a:gd name="csX156" fmla="*/ 3838634 w 6720225"/>
                  <a:gd name="csY156" fmla="*/ 1213179 h 5122596"/>
                  <a:gd name="csX157" fmla="*/ 4096387 w 6720225"/>
                  <a:gd name="csY157" fmla="*/ 1209953 h 5122596"/>
                  <a:gd name="csX158" fmla="*/ 4156398 w 6720225"/>
                  <a:gd name="csY158" fmla="*/ 1207444 h 5122596"/>
                  <a:gd name="csX159" fmla="*/ 4164069 w 6720225"/>
                  <a:gd name="csY159" fmla="*/ 1155248 h 5122596"/>
                  <a:gd name="csX160" fmla="*/ 3801495 w 6720225"/>
                  <a:gd name="csY160" fmla="*/ 938650 h 5122596"/>
                  <a:gd name="csX161" fmla="*/ 3762922 w 6720225"/>
                  <a:gd name="csY161" fmla="*/ 931480 h 5122596"/>
                  <a:gd name="csX162" fmla="*/ 3649855 w 6720225"/>
                  <a:gd name="csY162" fmla="*/ 848383 h 5122596"/>
                  <a:gd name="csX163" fmla="*/ 3677028 w 6720225"/>
                  <a:gd name="csY163" fmla="*/ 483944 h 5122596"/>
                  <a:gd name="csX164" fmla="*/ 3776903 w 6720225"/>
                  <a:gd name="csY164" fmla="*/ 410741 h 5122596"/>
                  <a:gd name="csX165" fmla="*/ 3808235 w 6720225"/>
                  <a:gd name="csY165" fmla="*/ 375538 h 5122596"/>
                  <a:gd name="csX166" fmla="*/ 3872117 w 6720225"/>
                  <a:gd name="csY166" fmla="*/ 261969 h 5122596"/>
                  <a:gd name="csX167" fmla="*/ 4226087 w 6720225"/>
                  <a:gd name="csY167" fmla="*/ 246841 h 5122596"/>
                  <a:gd name="csX168" fmla="*/ 4234978 w 6720225"/>
                  <a:gd name="csY168" fmla="*/ 263116 h 5122596"/>
                  <a:gd name="csX169" fmla="*/ 4251181 w 6720225"/>
                  <a:gd name="csY169" fmla="*/ 226765 h 5122596"/>
                  <a:gd name="csX170" fmla="*/ 4345177 w 6720225"/>
                  <a:gd name="csY170" fmla="*/ 81219 h 5122596"/>
                  <a:gd name="csX171" fmla="*/ 4630748 w 6720225"/>
                  <a:gd name="csY171" fmla="*/ 22858 h 5122596"/>
                  <a:gd name="csX172" fmla="*/ 4714347 w 6720225"/>
                  <a:gd name="csY172" fmla="*/ 70178 h 5122596"/>
                  <a:gd name="csX173" fmla="*/ 4795724 w 6720225"/>
                  <a:gd name="csY173" fmla="*/ 202388 h 5122596"/>
                  <a:gd name="csX174" fmla="*/ 4804256 w 6720225"/>
                  <a:gd name="csY174" fmla="*/ 256520 h 5122596"/>
                  <a:gd name="csX175" fmla="*/ 4822180 w 6720225"/>
                  <a:gd name="csY175" fmla="*/ 255659 h 5122596"/>
                  <a:gd name="csX176" fmla="*/ 5116427 w 6720225"/>
                  <a:gd name="csY176" fmla="*/ 365643 h 5122596"/>
                  <a:gd name="csX177" fmla="*/ 5084593 w 6720225"/>
                  <a:gd name="csY177" fmla="*/ 740765 h 5122596"/>
                  <a:gd name="csX178" fmla="*/ 5060001 w 6720225"/>
                  <a:gd name="csY178" fmla="*/ 760195 h 5122596"/>
                  <a:gd name="csX179" fmla="*/ 52935 w 6720225"/>
                  <a:gd name="csY179" fmla="*/ 1178334 h 5122596"/>
                  <a:gd name="csX180" fmla="*/ 74373 w 6720225"/>
                  <a:gd name="csY180" fmla="*/ 1179840 h 5122596"/>
                  <a:gd name="csX181" fmla="*/ 507641 w 6720225"/>
                  <a:gd name="csY181" fmla="*/ 1183568 h 5122596"/>
                  <a:gd name="csX182" fmla="*/ 1947326 w 6720225"/>
                  <a:gd name="csY182" fmla="*/ 1191957 h 5122596"/>
                  <a:gd name="csX183" fmla="*/ 2000597 w 6720225"/>
                  <a:gd name="csY183" fmla="*/ 1178908 h 5122596"/>
                  <a:gd name="csX184" fmla="*/ 2137755 w 6720225"/>
                  <a:gd name="csY184" fmla="*/ 1105203 h 5122596"/>
                  <a:gd name="csX185" fmla="*/ 2212105 w 6720225"/>
                  <a:gd name="csY185" fmla="*/ 1126210 h 5122596"/>
                  <a:gd name="csX186" fmla="*/ 2241931 w 6720225"/>
                  <a:gd name="csY186" fmla="*/ 1177259 h 5122596"/>
                  <a:gd name="csX187" fmla="*/ 2262006 w 6720225"/>
                  <a:gd name="csY187" fmla="*/ 1193319 h 5122596"/>
                  <a:gd name="csX188" fmla="*/ 2347757 w 6720225"/>
                  <a:gd name="csY188" fmla="*/ 1194108 h 5122596"/>
                  <a:gd name="csX189" fmla="*/ 2110725 w 6720225"/>
                  <a:gd name="csY189" fmla="*/ 780413 h 5122596"/>
                  <a:gd name="csX190" fmla="*/ 2093159 w 6720225"/>
                  <a:gd name="csY190" fmla="*/ 809164 h 5122596"/>
                  <a:gd name="csX191" fmla="*/ 2037235 w 6720225"/>
                  <a:gd name="csY191" fmla="*/ 862077 h 5122596"/>
                  <a:gd name="csX192" fmla="*/ 1904164 w 6720225"/>
                  <a:gd name="csY192" fmla="*/ 810813 h 5122596"/>
                  <a:gd name="csX193" fmla="*/ 1945319 w 6720225"/>
                  <a:gd name="csY193" fmla="*/ 713161 h 5122596"/>
                  <a:gd name="csX194" fmla="*/ 2015152 w 6720225"/>
                  <a:gd name="csY194" fmla="*/ 702550 h 5122596"/>
                  <a:gd name="csX195" fmla="*/ 2081615 w 6720225"/>
                  <a:gd name="csY195" fmla="*/ 710652 h 5122596"/>
                  <a:gd name="csX196" fmla="*/ 2089144 w 6720225"/>
                  <a:gd name="csY196" fmla="*/ 680610 h 5122596"/>
                  <a:gd name="csX197" fmla="*/ 2037235 w 6720225"/>
                  <a:gd name="csY197" fmla="*/ 430171 h 5122596"/>
                  <a:gd name="csX198" fmla="*/ 1621676 w 6720225"/>
                  <a:gd name="csY198" fmla="*/ 220241 h 5122596"/>
                  <a:gd name="csX199" fmla="*/ 1426731 w 6720225"/>
                  <a:gd name="csY199" fmla="*/ 292369 h 5122596"/>
                  <a:gd name="csX200" fmla="*/ 1454478 w 6720225"/>
                  <a:gd name="csY200" fmla="*/ 314738 h 5122596"/>
                  <a:gd name="csX201" fmla="*/ 1525530 w 6720225"/>
                  <a:gd name="csY201" fmla="*/ 433613 h 5122596"/>
                  <a:gd name="csX202" fmla="*/ 1501798 w 6720225"/>
                  <a:gd name="csY202" fmla="*/ 613358 h 5122596"/>
                  <a:gd name="csX203" fmla="*/ 1346931 w 6720225"/>
                  <a:gd name="csY203" fmla="*/ 649207 h 5122596"/>
                  <a:gd name="csX204" fmla="*/ 1266845 w 6720225"/>
                  <a:gd name="csY204" fmla="*/ 525314 h 5122596"/>
                  <a:gd name="csX205" fmla="*/ 1324562 w 6720225"/>
                  <a:gd name="csY205" fmla="*/ 327214 h 5122596"/>
                  <a:gd name="csX206" fmla="*/ 1346286 w 6720225"/>
                  <a:gd name="csY206" fmla="*/ 297531 h 5122596"/>
                  <a:gd name="csX207" fmla="*/ 1310007 w 6720225"/>
                  <a:gd name="csY207" fmla="*/ 282116 h 5122596"/>
                  <a:gd name="csX208" fmla="*/ 1082583 w 6720225"/>
                  <a:gd name="csY208" fmla="*/ 261825 h 5122596"/>
                  <a:gd name="csX209" fmla="*/ 758510 w 6720225"/>
                  <a:gd name="csY209" fmla="*/ 436624 h 5122596"/>
                  <a:gd name="csX210" fmla="*/ 676201 w 6720225"/>
                  <a:gd name="csY210" fmla="*/ 612068 h 5122596"/>
                  <a:gd name="csX211" fmla="*/ 701081 w 6720225"/>
                  <a:gd name="csY211" fmla="*/ 662973 h 5122596"/>
                  <a:gd name="csX212" fmla="*/ 834653 w 6720225"/>
                  <a:gd name="csY212" fmla="*/ 777259 h 5122596"/>
                  <a:gd name="csX213" fmla="*/ 862400 w 6720225"/>
                  <a:gd name="csY213" fmla="*/ 845443 h 5122596"/>
                  <a:gd name="csX214" fmla="*/ 794717 w 6720225"/>
                  <a:gd name="csY214" fmla="*/ 906601 h 5122596"/>
                  <a:gd name="csX215" fmla="*/ 721228 w 6720225"/>
                  <a:gd name="csY215" fmla="*/ 867884 h 5122596"/>
                  <a:gd name="csX216" fmla="*/ 630459 w 6720225"/>
                  <a:gd name="csY216" fmla="*/ 705203 h 5122596"/>
                  <a:gd name="csX217" fmla="*/ 602281 w 6720225"/>
                  <a:gd name="csY217" fmla="*/ 673656 h 5122596"/>
                  <a:gd name="csX218" fmla="*/ 451717 w 6720225"/>
                  <a:gd name="csY218" fmla="*/ 653581 h 5122596"/>
                  <a:gd name="csX219" fmla="*/ 182636 w 6720225"/>
                  <a:gd name="csY219" fmla="*/ 777545 h 5122596"/>
                  <a:gd name="csX220" fmla="*/ 52864 w 6720225"/>
                  <a:gd name="csY220" fmla="*/ 1178263 h 5122596"/>
                  <a:gd name="csX221" fmla="*/ 3943599 w 6720225"/>
                  <a:gd name="csY221" fmla="*/ 2779052 h 5122596"/>
                  <a:gd name="csX222" fmla="*/ 3782423 w 6720225"/>
                  <a:gd name="csY222" fmla="*/ 3005330 h 5122596"/>
                  <a:gd name="csX223" fmla="*/ 3739835 w 6720225"/>
                  <a:gd name="csY223" fmla="*/ 3011711 h 5122596"/>
                  <a:gd name="csX224" fmla="*/ 3748080 w 6720225"/>
                  <a:gd name="csY224" fmla="*/ 3054442 h 5122596"/>
                  <a:gd name="csX225" fmla="*/ 3543025 w 6720225"/>
                  <a:gd name="csY225" fmla="*/ 3351055 h 5122596"/>
                  <a:gd name="csX226" fmla="*/ 3506388 w 6720225"/>
                  <a:gd name="csY226" fmla="*/ 3321874 h 5122596"/>
                  <a:gd name="csX227" fmla="*/ 3475988 w 6720225"/>
                  <a:gd name="csY227" fmla="*/ 3300652 h 5122596"/>
                  <a:gd name="csX228" fmla="*/ 3451611 w 6720225"/>
                  <a:gd name="csY228" fmla="*/ 3305240 h 5122596"/>
                  <a:gd name="csX229" fmla="*/ 3450679 w 6720225"/>
                  <a:gd name="csY229" fmla="*/ 3330119 h 5122596"/>
                  <a:gd name="csX230" fmla="*/ 3472045 w 6720225"/>
                  <a:gd name="csY230" fmla="*/ 3352202 h 5122596"/>
                  <a:gd name="csX231" fmla="*/ 3517788 w 6720225"/>
                  <a:gd name="csY231" fmla="*/ 3388839 h 5122596"/>
                  <a:gd name="csX232" fmla="*/ 3330801 w 6720225"/>
                  <a:gd name="csY232" fmla="*/ 3690901 h 5122596"/>
                  <a:gd name="csX233" fmla="*/ 3267420 w 6720225"/>
                  <a:gd name="csY233" fmla="*/ 3631751 h 5122596"/>
                  <a:gd name="csX234" fmla="*/ 3242326 w 6720225"/>
                  <a:gd name="csY234" fmla="*/ 3614185 h 5122596"/>
                  <a:gd name="csX235" fmla="*/ 3218236 w 6720225"/>
                  <a:gd name="csY235" fmla="*/ 3620422 h 5122596"/>
                  <a:gd name="csX236" fmla="*/ 3216945 w 6720225"/>
                  <a:gd name="csY236" fmla="*/ 3642505 h 5122596"/>
                  <a:gd name="csX237" fmla="*/ 3239530 w 6720225"/>
                  <a:gd name="csY237" fmla="*/ 3667814 h 5122596"/>
                  <a:gd name="csX238" fmla="*/ 3308001 w 6720225"/>
                  <a:gd name="csY238" fmla="*/ 3730836 h 5122596"/>
                  <a:gd name="csX239" fmla="*/ 3252077 w 6720225"/>
                  <a:gd name="csY239" fmla="*/ 3824473 h 5122596"/>
                  <a:gd name="csX240" fmla="*/ 3076705 w 6720225"/>
                  <a:gd name="csY240" fmla="*/ 4164391 h 5122596"/>
                  <a:gd name="csX241" fmla="*/ 3062079 w 6720225"/>
                  <a:gd name="csY241" fmla="*/ 4191708 h 5122596"/>
                  <a:gd name="csX242" fmla="*/ 3008807 w 6720225"/>
                  <a:gd name="csY242" fmla="*/ 4206191 h 5122596"/>
                  <a:gd name="csX243" fmla="*/ 2953170 w 6720225"/>
                  <a:gd name="csY243" fmla="*/ 4167403 h 5122596"/>
                  <a:gd name="csX244" fmla="*/ 2888212 w 6720225"/>
                  <a:gd name="csY244" fmla="*/ 4080577 h 5122596"/>
                  <a:gd name="csX245" fmla="*/ 2832216 w 6720225"/>
                  <a:gd name="csY245" fmla="*/ 3966004 h 5122596"/>
                  <a:gd name="csX246" fmla="*/ 2753349 w 6720225"/>
                  <a:gd name="csY246" fmla="*/ 3824975 h 5122596"/>
                  <a:gd name="csX247" fmla="*/ 2716282 w 6720225"/>
                  <a:gd name="csY247" fmla="*/ 3779877 h 5122596"/>
                  <a:gd name="csX248" fmla="*/ 2125208 w 6720225"/>
                  <a:gd name="csY248" fmla="*/ 4161666 h 5122596"/>
                  <a:gd name="csX249" fmla="*/ 2169373 w 6720225"/>
                  <a:gd name="csY249" fmla="*/ 4218666 h 5122596"/>
                  <a:gd name="csX250" fmla="*/ 2271471 w 6720225"/>
                  <a:gd name="csY250" fmla="*/ 4363925 h 5122596"/>
                  <a:gd name="csX251" fmla="*/ 2454586 w 6720225"/>
                  <a:gd name="csY251" fmla="*/ 4513773 h 5122596"/>
                  <a:gd name="csX252" fmla="*/ 2536751 w 6720225"/>
                  <a:gd name="csY252" fmla="*/ 4551127 h 5122596"/>
                  <a:gd name="csX253" fmla="*/ 2662867 w 6720225"/>
                  <a:gd name="csY253" fmla="*/ 4650715 h 5122596"/>
                  <a:gd name="csX254" fmla="*/ 2749334 w 6720225"/>
                  <a:gd name="csY254" fmla="*/ 4794182 h 5122596"/>
                  <a:gd name="csX255" fmla="*/ 2831786 w 6720225"/>
                  <a:gd name="csY255" fmla="*/ 5025765 h 5122596"/>
                  <a:gd name="csX256" fmla="*/ 2840677 w 6720225"/>
                  <a:gd name="csY256" fmla="*/ 5045625 h 5122596"/>
                  <a:gd name="csX257" fmla="*/ 2854156 w 6720225"/>
                  <a:gd name="csY257" fmla="*/ 5033150 h 5122596"/>
                  <a:gd name="csX258" fmla="*/ 3007732 w 6720225"/>
                  <a:gd name="csY258" fmla="*/ 4861219 h 5122596"/>
                  <a:gd name="csX259" fmla="*/ 3234153 w 6720225"/>
                  <a:gd name="csY259" fmla="*/ 4480434 h 5122596"/>
                  <a:gd name="csX260" fmla="*/ 3287280 w 6720225"/>
                  <a:gd name="csY260" fmla="*/ 4314454 h 5122596"/>
                  <a:gd name="csX261" fmla="*/ 3403287 w 6720225"/>
                  <a:gd name="csY261" fmla="*/ 4029743 h 5122596"/>
                  <a:gd name="csX262" fmla="*/ 3547399 w 6720225"/>
                  <a:gd name="csY262" fmla="*/ 3789341 h 5122596"/>
                  <a:gd name="csX263" fmla="*/ 3922520 w 6720225"/>
                  <a:gd name="csY263" fmla="*/ 3114812 h 5122596"/>
                  <a:gd name="csX264" fmla="*/ 4216767 w 6720225"/>
                  <a:gd name="csY264" fmla="*/ 2444942 h 5122596"/>
                  <a:gd name="csX265" fmla="*/ 4221714 w 6720225"/>
                  <a:gd name="csY265" fmla="*/ 2428165 h 5122596"/>
                  <a:gd name="csX266" fmla="*/ 4217340 w 6720225"/>
                  <a:gd name="csY266" fmla="*/ 2425727 h 5122596"/>
                  <a:gd name="csX267" fmla="*/ 3973927 w 6720225"/>
                  <a:gd name="csY267" fmla="*/ 2745570 h 5122596"/>
                  <a:gd name="csX268" fmla="*/ 3931984 w 6720225"/>
                  <a:gd name="csY268" fmla="*/ 2709506 h 5122596"/>
                  <a:gd name="csX269" fmla="*/ 3892407 w 6720225"/>
                  <a:gd name="csY269" fmla="*/ 2679249 h 5122596"/>
                  <a:gd name="csX270" fmla="*/ 3853476 w 6720225"/>
                  <a:gd name="csY270" fmla="*/ 2677027 h 5122596"/>
                  <a:gd name="csX271" fmla="*/ 3864804 w 6720225"/>
                  <a:gd name="csY271" fmla="*/ 2713736 h 5122596"/>
                  <a:gd name="csX272" fmla="*/ 3894272 w 6720225"/>
                  <a:gd name="csY272" fmla="*/ 2736751 h 5122596"/>
                  <a:gd name="csX273" fmla="*/ 3943671 w 6720225"/>
                  <a:gd name="csY273" fmla="*/ 2778837 h 5122596"/>
                  <a:gd name="csX274" fmla="*/ 1299396 w 6720225"/>
                  <a:gd name="csY274" fmla="*/ 3199486 h 5122596"/>
                  <a:gd name="csX275" fmla="*/ 1789305 w 6720225"/>
                  <a:gd name="csY275" fmla="*/ 2949979 h 5122596"/>
                  <a:gd name="csX276" fmla="*/ 1623684 w 6720225"/>
                  <a:gd name="csY276" fmla="*/ 2754604 h 5122596"/>
                  <a:gd name="csX277" fmla="*/ 1568262 w 6720225"/>
                  <a:gd name="csY277" fmla="*/ 2704559 h 5122596"/>
                  <a:gd name="csX278" fmla="*/ 1465089 w 6720225"/>
                  <a:gd name="csY278" fmla="*/ 2655876 h 5122596"/>
                  <a:gd name="csX279" fmla="*/ 1428953 w 6720225"/>
                  <a:gd name="csY279" fmla="*/ 2646555 h 5122596"/>
                  <a:gd name="csX280" fmla="*/ 1396618 w 6720225"/>
                  <a:gd name="csY280" fmla="*/ 2585039 h 5122596"/>
                  <a:gd name="csX281" fmla="*/ 1406440 w 6720225"/>
                  <a:gd name="csY281" fmla="*/ 2558869 h 5122596"/>
                  <a:gd name="csX282" fmla="*/ 1694234 w 6720225"/>
                  <a:gd name="csY282" fmla="*/ 2356324 h 5122596"/>
                  <a:gd name="csX283" fmla="*/ 1845659 w 6720225"/>
                  <a:gd name="csY283" fmla="*/ 2337611 h 5122596"/>
                  <a:gd name="csX284" fmla="*/ 1961737 w 6720225"/>
                  <a:gd name="csY284" fmla="*/ 2311155 h 5122596"/>
                  <a:gd name="csX285" fmla="*/ 1846448 w 6720225"/>
                  <a:gd name="csY285" fmla="*/ 2099217 h 5122596"/>
                  <a:gd name="csX286" fmla="*/ 1830101 w 6720225"/>
                  <a:gd name="csY286" fmla="*/ 2086741 h 5122596"/>
                  <a:gd name="csX287" fmla="*/ 1787369 w 6720225"/>
                  <a:gd name="csY287" fmla="*/ 2023217 h 5122596"/>
                  <a:gd name="csX288" fmla="*/ 1736034 w 6720225"/>
                  <a:gd name="csY288" fmla="*/ 1999844 h 5122596"/>
                  <a:gd name="csX289" fmla="*/ 1710294 w 6720225"/>
                  <a:gd name="csY289" fmla="*/ 1952524 h 5122596"/>
                  <a:gd name="csX290" fmla="*/ 1633148 w 6720225"/>
                  <a:gd name="csY290" fmla="*/ 1991169 h 5122596"/>
                  <a:gd name="csX291" fmla="*/ 1478138 w 6720225"/>
                  <a:gd name="csY291" fmla="*/ 2063726 h 5122596"/>
                  <a:gd name="csX292" fmla="*/ 964784 w 6720225"/>
                  <a:gd name="csY292" fmla="*/ 2136858 h 5122596"/>
                  <a:gd name="csX293" fmla="*/ 543705 w 6720225"/>
                  <a:gd name="csY293" fmla="*/ 2163960 h 5122596"/>
                  <a:gd name="csX294" fmla="*/ 413215 w 6720225"/>
                  <a:gd name="csY294" fmla="*/ 2190129 h 5122596"/>
                  <a:gd name="csX295" fmla="*/ 447702 w 6720225"/>
                  <a:gd name="csY295" fmla="*/ 2208484 h 5122596"/>
                  <a:gd name="csX296" fmla="*/ 619130 w 6720225"/>
                  <a:gd name="csY296" fmla="*/ 2282619 h 5122596"/>
                  <a:gd name="csX297" fmla="*/ 815295 w 6720225"/>
                  <a:gd name="csY297" fmla="*/ 2369946 h 5122596"/>
                  <a:gd name="csX298" fmla="*/ 1023361 w 6720225"/>
                  <a:gd name="csY298" fmla="*/ 2611567 h 5122596"/>
                  <a:gd name="csX299" fmla="*/ 1061145 w 6720225"/>
                  <a:gd name="csY299" fmla="*/ 2746358 h 5122596"/>
                  <a:gd name="csX300" fmla="*/ 1299468 w 6720225"/>
                  <a:gd name="csY300" fmla="*/ 3199486 h 5122596"/>
                  <a:gd name="csX301" fmla="*/ 1985613 w 6720225"/>
                  <a:gd name="csY301" fmla="*/ 2004863 h 5122596"/>
                  <a:gd name="csX302" fmla="*/ 2003107 w 6720225"/>
                  <a:gd name="csY302" fmla="*/ 2015904 h 5122596"/>
                  <a:gd name="csX303" fmla="*/ 2057453 w 6720225"/>
                  <a:gd name="csY303" fmla="*/ 2002855 h 5122596"/>
                  <a:gd name="csX304" fmla="*/ 2065842 w 6720225"/>
                  <a:gd name="csY304" fmla="*/ 1986222 h 5122596"/>
                  <a:gd name="csX305" fmla="*/ 2144566 w 6720225"/>
                  <a:gd name="csY305" fmla="*/ 1845264 h 5122596"/>
                  <a:gd name="csX306" fmla="*/ 2177260 w 6720225"/>
                  <a:gd name="csY306" fmla="*/ 1813144 h 5122596"/>
                  <a:gd name="csX307" fmla="*/ 2319221 w 6720225"/>
                  <a:gd name="csY307" fmla="*/ 1743095 h 5122596"/>
                  <a:gd name="csX308" fmla="*/ 2964212 w 6720225"/>
                  <a:gd name="csY308" fmla="*/ 1570520 h 5122596"/>
                  <a:gd name="csX309" fmla="*/ 3073120 w 6720225"/>
                  <a:gd name="csY309" fmla="*/ 1554316 h 5122596"/>
                  <a:gd name="csX310" fmla="*/ 3061792 w 6720225"/>
                  <a:gd name="csY310" fmla="*/ 1289250 h 5122596"/>
                  <a:gd name="csX311" fmla="*/ 2970951 w 6720225"/>
                  <a:gd name="csY311" fmla="*/ 1306458 h 5122596"/>
                  <a:gd name="csX312" fmla="*/ 2350194 w 6720225"/>
                  <a:gd name="csY312" fmla="*/ 1487422 h 5122596"/>
                  <a:gd name="csX313" fmla="*/ 2031499 w 6720225"/>
                  <a:gd name="csY313" fmla="*/ 1603070 h 5122596"/>
                  <a:gd name="csX314" fmla="*/ 1809380 w 6720225"/>
                  <a:gd name="csY314" fmla="*/ 1684088 h 5122596"/>
                  <a:gd name="csX315" fmla="*/ 1711011 w 6720225"/>
                  <a:gd name="csY315" fmla="*/ 1730620 h 5122596"/>
                  <a:gd name="csX316" fmla="*/ 1671004 w 6720225"/>
                  <a:gd name="csY316" fmla="*/ 1770627 h 5122596"/>
                  <a:gd name="csX317" fmla="*/ 1708574 w 6720225"/>
                  <a:gd name="csY317" fmla="*/ 1783246 h 5122596"/>
                  <a:gd name="csX318" fmla="*/ 1754675 w 6720225"/>
                  <a:gd name="csY318" fmla="*/ 1776148 h 5122596"/>
                  <a:gd name="csX319" fmla="*/ 1785505 w 6720225"/>
                  <a:gd name="csY319" fmla="*/ 1790487 h 5122596"/>
                  <a:gd name="csX320" fmla="*/ 1770018 w 6720225"/>
                  <a:gd name="csY320" fmla="*/ 1823612 h 5122596"/>
                  <a:gd name="csX321" fmla="*/ 1738615 w 6720225"/>
                  <a:gd name="csY321" fmla="*/ 1843544 h 5122596"/>
                  <a:gd name="csX322" fmla="*/ 1729653 w 6720225"/>
                  <a:gd name="csY322" fmla="*/ 1863906 h 5122596"/>
                  <a:gd name="csX323" fmla="*/ 1749513 w 6720225"/>
                  <a:gd name="csY323" fmla="*/ 1874732 h 5122596"/>
                  <a:gd name="csX324" fmla="*/ 1774105 w 6720225"/>
                  <a:gd name="csY324" fmla="*/ 1872868 h 5122596"/>
                  <a:gd name="csX325" fmla="*/ 1798697 w 6720225"/>
                  <a:gd name="csY325" fmla="*/ 1870502 h 5122596"/>
                  <a:gd name="csX326" fmla="*/ 1820637 w 6720225"/>
                  <a:gd name="csY326" fmla="*/ 1883479 h 5122596"/>
                  <a:gd name="csX327" fmla="*/ 1816837 w 6720225"/>
                  <a:gd name="csY327" fmla="*/ 1911800 h 5122596"/>
                  <a:gd name="csX328" fmla="*/ 1798195 w 6720225"/>
                  <a:gd name="csY328" fmla="*/ 1927788 h 5122596"/>
                  <a:gd name="csX329" fmla="*/ 1768656 w 6720225"/>
                  <a:gd name="csY329" fmla="*/ 1962418 h 5122596"/>
                  <a:gd name="csX330" fmla="*/ 1817912 w 6720225"/>
                  <a:gd name="csY330" fmla="*/ 1961558 h 5122596"/>
                  <a:gd name="csX331" fmla="*/ 1853618 w 6720225"/>
                  <a:gd name="csY331" fmla="*/ 1951735 h 5122596"/>
                  <a:gd name="csX332" fmla="*/ 1876417 w 6720225"/>
                  <a:gd name="csY332" fmla="*/ 1962992 h 5122596"/>
                  <a:gd name="csX333" fmla="*/ 1875557 w 6720225"/>
                  <a:gd name="csY333" fmla="*/ 1988803 h 5122596"/>
                  <a:gd name="csX334" fmla="*/ 1859067 w 6720225"/>
                  <a:gd name="csY334" fmla="*/ 2007157 h 5122596"/>
                  <a:gd name="csX335" fmla="*/ 1836267 w 6720225"/>
                  <a:gd name="csY335" fmla="*/ 2034617 h 5122596"/>
                  <a:gd name="csX336" fmla="*/ 1880432 w 6720225"/>
                  <a:gd name="csY336" fmla="*/ 2024078 h 5122596"/>
                  <a:gd name="csX337" fmla="*/ 1965322 w 6720225"/>
                  <a:gd name="csY337" fmla="*/ 1961127 h 5122596"/>
                  <a:gd name="csX338" fmla="*/ 1989341 w 6720225"/>
                  <a:gd name="csY338" fmla="*/ 1941339 h 5122596"/>
                  <a:gd name="csX339" fmla="*/ 2022609 w 6720225"/>
                  <a:gd name="csY339" fmla="*/ 1941554 h 5122596"/>
                  <a:gd name="csX340" fmla="*/ 2017590 w 6720225"/>
                  <a:gd name="csY340" fmla="*/ 1974822 h 5122596"/>
                  <a:gd name="csX341" fmla="*/ 1985613 w 6720225"/>
                  <a:gd name="csY341" fmla="*/ 2004863 h 5122596"/>
                  <a:gd name="csX342" fmla="*/ 5904812 w 6720225"/>
                  <a:gd name="csY342" fmla="*/ 918789 h 5122596"/>
                  <a:gd name="csX343" fmla="*/ 5878714 w 6720225"/>
                  <a:gd name="csY343" fmla="*/ 902012 h 5122596"/>
                  <a:gd name="csX344" fmla="*/ 5835982 w 6720225"/>
                  <a:gd name="csY344" fmla="*/ 861647 h 5122596"/>
                  <a:gd name="csX345" fmla="*/ 5835481 w 6720225"/>
                  <a:gd name="csY345" fmla="*/ 825654 h 5122596"/>
                  <a:gd name="csX346" fmla="*/ 5868605 w 6720225"/>
                  <a:gd name="csY346" fmla="*/ 832537 h 5122596"/>
                  <a:gd name="csX347" fmla="*/ 5883805 w 6720225"/>
                  <a:gd name="csY347" fmla="*/ 848096 h 5122596"/>
                  <a:gd name="csX348" fmla="*/ 5950125 w 6720225"/>
                  <a:gd name="csY348" fmla="*/ 887314 h 5122596"/>
                  <a:gd name="csX349" fmla="*/ 6019887 w 6720225"/>
                  <a:gd name="csY349" fmla="*/ 884518 h 5122596"/>
                  <a:gd name="csX350" fmla="*/ 6040177 w 6720225"/>
                  <a:gd name="csY350" fmla="*/ 866809 h 5122596"/>
                  <a:gd name="csX351" fmla="*/ 6058747 w 6720225"/>
                  <a:gd name="csY351" fmla="*/ 806511 h 5122596"/>
                  <a:gd name="csX352" fmla="*/ 5950914 w 6720225"/>
                  <a:gd name="csY352" fmla="*/ 739761 h 5122596"/>
                  <a:gd name="csX353" fmla="*/ 5941378 w 6720225"/>
                  <a:gd name="csY353" fmla="*/ 724131 h 5122596"/>
                  <a:gd name="csX354" fmla="*/ 5946110 w 6720225"/>
                  <a:gd name="csY354" fmla="*/ 701905 h 5122596"/>
                  <a:gd name="csX355" fmla="*/ 5968264 w 6720225"/>
                  <a:gd name="csY355" fmla="*/ 698678 h 5122596"/>
                  <a:gd name="csX356" fmla="*/ 5992570 w 6720225"/>
                  <a:gd name="csY356" fmla="*/ 717463 h 5122596"/>
                  <a:gd name="csX357" fmla="*/ 6045267 w 6720225"/>
                  <a:gd name="csY357" fmla="*/ 754387 h 5122596"/>
                  <a:gd name="csX358" fmla="*/ 6042400 w 6720225"/>
                  <a:gd name="csY358" fmla="*/ 708071 h 5122596"/>
                  <a:gd name="csX359" fmla="*/ 6016015 w 6720225"/>
                  <a:gd name="csY359" fmla="*/ 681758 h 5122596"/>
                  <a:gd name="csX360" fmla="*/ 5884092 w 6720225"/>
                  <a:gd name="csY360" fmla="*/ 671863 h 5122596"/>
                  <a:gd name="csX361" fmla="*/ 5724421 w 6720225"/>
                  <a:gd name="csY361" fmla="*/ 785934 h 5122596"/>
                  <a:gd name="csX362" fmla="*/ 4928508 w 6720225"/>
                  <a:gd name="csY362" fmla="*/ 1298571 h 5122596"/>
                  <a:gd name="csX363" fmla="*/ 4896172 w 6720225"/>
                  <a:gd name="csY363" fmla="*/ 1318503 h 5122596"/>
                  <a:gd name="csX364" fmla="*/ 4903270 w 6720225"/>
                  <a:gd name="csY364" fmla="*/ 1333703 h 5122596"/>
                  <a:gd name="csX365" fmla="*/ 4979771 w 6720225"/>
                  <a:gd name="csY365" fmla="*/ 1474875 h 5122596"/>
                  <a:gd name="csX366" fmla="*/ 5047669 w 6720225"/>
                  <a:gd name="csY366" fmla="*/ 1591097 h 5122596"/>
                  <a:gd name="csX367" fmla="*/ 5904741 w 6720225"/>
                  <a:gd name="csY367" fmla="*/ 918789 h 5122596"/>
                  <a:gd name="csX368" fmla="*/ 1731660 w 6720225"/>
                  <a:gd name="csY368" fmla="*/ 4270933 h 5122596"/>
                  <a:gd name="csX369" fmla="*/ 2683301 w 6720225"/>
                  <a:gd name="csY369" fmla="*/ 3749191 h 5122596"/>
                  <a:gd name="csX370" fmla="*/ 2599558 w 6720225"/>
                  <a:gd name="csY370" fmla="*/ 3709972 h 5122596"/>
                  <a:gd name="csX371" fmla="*/ 2493948 w 6720225"/>
                  <a:gd name="csY371" fmla="*/ 3672905 h 5122596"/>
                  <a:gd name="csX372" fmla="*/ 2326104 w 6720225"/>
                  <a:gd name="csY372" fmla="*/ 3559121 h 5122596"/>
                  <a:gd name="csX373" fmla="*/ 2315278 w 6720225"/>
                  <a:gd name="csY373" fmla="*/ 3551234 h 5122596"/>
                  <a:gd name="csX374" fmla="*/ 1624472 w 6720225"/>
                  <a:gd name="csY374" fmla="*/ 4000275 h 5122596"/>
                  <a:gd name="csX375" fmla="*/ 1731660 w 6720225"/>
                  <a:gd name="csY375" fmla="*/ 4271005 h 5122596"/>
                  <a:gd name="csX376" fmla="*/ 4169016 w 6720225"/>
                  <a:gd name="csY376" fmla="*/ 1028630 h 5122596"/>
                  <a:gd name="csX377" fmla="*/ 4177261 w 6720225"/>
                  <a:gd name="csY377" fmla="*/ 1032071 h 5122596"/>
                  <a:gd name="csX378" fmla="*/ 4189880 w 6720225"/>
                  <a:gd name="csY378" fmla="*/ 1071649 h 5122596"/>
                  <a:gd name="csX379" fmla="*/ 4304668 w 6720225"/>
                  <a:gd name="csY379" fmla="*/ 1252254 h 5122596"/>
                  <a:gd name="csX380" fmla="*/ 4494379 w 6720225"/>
                  <a:gd name="csY380" fmla="*/ 1304665 h 5122596"/>
                  <a:gd name="csX381" fmla="*/ 4678212 w 6720225"/>
                  <a:gd name="csY381" fmla="*/ 1203142 h 5122596"/>
                  <a:gd name="csX382" fmla="*/ 4774645 w 6720225"/>
                  <a:gd name="csY382" fmla="*/ 869820 h 5122596"/>
                  <a:gd name="csX383" fmla="*/ 4756864 w 6720225"/>
                  <a:gd name="csY383" fmla="*/ 804073 h 5122596"/>
                  <a:gd name="csX384" fmla="*/ 4711981 w 6720225"/>
                  <a:gd name="csY384" fmla="*/ 770232 h 5122596"/>
                  <a:gd name="csX385" fmla="*/ 4615692 w 6720225"/>
                  <a:gd name="csY385" fmla="*/ 788300 h 5122596"/>
                  <a:gd name="csX386" fmla="*/ 4560628 w 6720225"/>
                  <a:gd name="csY386" fmla="*/ 817338 h 5122596"/>
                  <a:gd name="csX387" fmla="*/ 4418595 w 6720225"/>
                  <a:gd name="csY387" fmla="*/ 831390 h 5122596"/>
                  <a:gd name="csX388" fmla="*/ 4341234 w 6720225"/>
                  <a:gd name="csY388" fmla="*/ 808017 h 5122596"/>
                  <a:gd name="csX389" fmla="*/ 4264661 w 6720225"/>
                  <a:gd name="csY389" fmla="*/ 797908 h 5122596"/>
                  <a:gd name="csX390" fmla="*/ 4192246 w 6720225"/>
                  <a:gd name="csY390" fmla="*/ 861288 h 5122596"/>
                  <a:gd name="csX391" fmla="*/ 4188948 w 6720225"/>
                  <a:gd name="csY391" fmla="*/ 889107 h 5122596"/>
                  <a:gd name="csX392" fmla="*/ 4148654 w 6720225"/>
                  <a:gd name="csY392" fmla="*/ 910114 h 5122596"/>
                  <a:gd name="csX393" fmla="*/ 4123488 w 6720225"/>
                  <a:gd name="csY393" fmla="*/ 897997 h 5122596"/>
                  <a:gd name="csX394" fmla="*/ 4014078 w 6720225"/>
                  <a:gd name="csY394" fmla="*/ 939940 h 5122596"/>
                  <a:gd name="csX395" fmla="*/ 4035874 w 6720225"/>
                  <a:gd name="csY395" fmla="*/ 1052792 h 5122596"/>
                  <a:gd name="csX396" fmla="*/ 4153027 w 6720225"/>
                  <a:gd name="csY396" fmla="*/ 1050928 h 5122596"/>
                  <a:gd name="csX397" fmla="*/ 4169159 w 6720225"/>
                  <a:gd name="csY397" fmla="*/ 1028558 h 5122596"/>
                  <a:gd name="csX398" fmla="*/ 1425440 w 6720225"/>
                  <a:gd name="csY398" fmla="*/ 3512518 h 5122596"/>
                  <a:gd name="csX399" fmla="*/ 2154102 w 6720225"/>
                  <a:gd name="csY399" fmla="*/ 3202426 h 5122596"/>
                  <a:gd name="csX400" fmla="*/ 2126283 w 6720225"/>
                  <a:gd name="csY400" fmla="*/ 3172098 h 5122596"/>
                  <a:gd name="csX401" fmla="*/ 2030926 w 6720225"/>
                  <a:gd name="csY401" fmla="*/ 3108144 h 5122596"/>
                  <a:gd name="csX402" fmla="*/ 1822071 w 6720225"/>
                  <a:gd name="csY402" fmla="*/ 2982100 h 5122596"/>
                  <a:gd name="csX403" fmla="*/ 1307928 w 6720225"/>
                  <a:gd name="csY403" fmla="*/ 3249101 h 5122596"/>
                  <a:gd name="csX404" fmla="*/ 1425440 w 6720225"/>
                  <a:gd name="csY404" fmla="*/ 3512518 h 5122596"/>
                  <a:gd name="csX405" fmla="*/ 2122125 w 6720225"/>
                  <a:gd name="csY405" fmla="*/ 2339690 h 5122596"/>
                  <a:gd name="csX406" fmla="*/ 2162490 w 6720225"/>
                  <a:gd name="csY406" fmla="*/ 2319113 h 5122596"/>
                  <a:gd name="csX407" fmla="*/ 2438382 w 6720225"/>
                  <a:gd name="csY407" fmla="*/ 2168333 h 5122596"/>
                  <a:gd name="csX408" fmla="*/ 2626588 w 6720225"/>
                  <a:gd name="csY408" fmla="*/ 2064874 h 5122596"/>
                  <a:gd name="csX409" fmla="*/ 2646233 w 6720225"/>
                  <a:gd name="csY409" fmla="*/ 1995757 h 5122596"/>
                  <a:gd name="csX410" fmla="*/ 2504416 w 6720225"/>
                  <a:gd name="csY410" fmla="*/ 1743310 h 5122596"/>
                  <a:gd name="csX411" fmla="*/ 2496314 w 6720225"/>
                  <a:gd name="csY411" fmla="*/ 1733201 h 5122596"/>
                  <a:gd name="csX412" fmla="*/ 2231320 w 6720225"/>
                  <a:gd name="csY412" fmla="*/ 1833434 h 5122596"/>
                  <a:gd name="csX413" fmla="*/ 2206656 w 6720225"/>
                  <a:gd name="csY413" fmla="*/ 1852076 h 5122596"/>
                  <a:gd name="csX414" fmla="*/ 2114955 w 6720225"/>
                  <a:gd name="csY414" fmla="*/ 1995040 h 5122596"/>
                  <a:gd name="csX415" fmla="*/ 2089502 w 6720225"/>
                  <a:gd name="csY415" fmla="*/ 2041070 h 5122596"/>
                  <a:gd name="csX416" fmla="*/ 1982386 w 6720225"/>
                  <a:gd name="csY416" fmla="*/ 2060357 h 5122596"/>
                  <a:gd name="csX417" fmla="*/ 1949836 w 6720225"/>
                  <a:gd name="csY417" fmla="*/ 2036553 h 5122596"/>
                  <a:gd name="csX418" fmla="*/ 2121981 w 6720225"/>
                  <a:gd name="csY418" fmla="*/ 2339690 h 5122596"/>
                  <a:gd name="csX419" fmla="*/ 1727860 w 6720225"/>
                  <a:gd name="csY419" fmla="*/ 1661432 h 5122596"/>
                  <a:gd name="csX420" fmla="*/ 2329330 w 6720225"/>
                  <a:gd name="csY420" fmla="*/ 1443400 h 5122596"/>
                  <a:gd name="csX421" fmla="*/ 2330406 w 6720225"/>
                  <a:gd name="csY421" fmla="*/ 1436517 h 5122596"/>
                  <a:gd name="csX422" fmla="*/ 2178264 w 6720225"/>
                  <a:gd name="csY422" fmla="*/ 1164927 h 5122596"/>
                  <a:gd name="csX423" fmla="*/ 2174966 w 6720225"/>
                  <a:gd name="csY423" fmla="*/ 1159765 h 5122596"/>
                  <a:gd name="csX424" fmla="*/ 2153170 w 6720225"/>
                  <a:gd name="csY424" fmla="*/ 1153384 h 5122596"/>
                  <a:gd name="csX425" fmla="*/ 2133596 w 6720225"/>
                  <a:gd name="csY425" fmla="*/ 1162418 h 5122596"/>
                  <a:gd name="csX426" fmla="*/ 1629276 w 6720225"/>
                  <a:gd name="csY426" fmla="*/ 1433864 h 5122596"/>
                  <a:gd name="csX427" fmla="*/ 1605114 w 6720225"/>
                  <a:gd name="csY427" fmla="*/ 1448634 h 5122596"/>
                  <a:gd name="csX428" fmla="*/ 1727788 w 6720225"/>
                  <a:gd name="csY428" fmla="*/ 1661360 h 5122596"/>
                  <a:gd name="csX429" fmla="*/ 2182709 w 6720225"/>
                  <a:gd name="csY429" fmla="*/ 3241716 h 5122596"/>
                  <a:gd name="csX430" fmla="*/ 2155105 w 6720225"/>
                  <a:gd name="csY430" fmla="*/ 3257059 h 5122596"/>
                  <a:gd name="csX431" fmla="*/ 1630280 w 6720225"/>
                  <a:gd name="csY431" fmla="*/ 3503197 h 5122596"/>
                  <a:gd name="csX432" fmla="*/ 1616801 w 6720225"/>
                  <a:gd name="csY432" fmla="*/ 3510725 h 5122596"/>
                  <a:gd name="csX433" fmla="*/ 1724419 w 6720225"/>
                  <a:gd name="csY433" fmla="*/ 3588445 h 5122596"/>
                  <a:gd name="csX434" fmla="*/ 1826659 w 6720225"/>
                  <a:gd name="csY434" fmla="*/ 3698142 h 5122596"/>
                  <a:gd name="csX435" fmla="*/ 1853474 w 6720225"/>
                  <a:gd name="csY435" fmla="*/ 3770987 h 5122596"/>
                  <a:gd name="csX436" fmla="*/ 1866523 w 6720225"/>
                  <a:gd name="csY436" fmla="*/ 3810277 h 5122596"/>
                  <a:gd name="csX437" fmla="*/ 2290255 w 6720225"/>
                  <a:gd name="csY437" fmla="*/ 3513378 h 5122596"/>
                  <a:gd name="csX438" fmla="*/ 2182781 w 6720225"/>
                  <a:gd name="csY438" fmla="*/ 3241716 h 5122596"/>
                  <a:gd name="csX439" fmla="*/ 6674987 w 6720225"/>
                  <a:gd name="csY439" fmla="*/ 640890 h 5122596"/>
                  <a:gd name="csX440" fmla="*/ 6477030 w 6720225"/>
                  <a:gd name="csY440" fmla="*/ 260391 h 5122596"/>
                  <a:gd name="csX441" fmla="*/ 6334925 w 6720225"/>
                  <a:gd name="csY441" fmla="*/ 373745 h 5122596"/>
                  <a:gd name="csX442" fmla="*/ 6166723 w 6720225"/>
                  <a:gd name="csY442" fmla="*/ 436624 h 5122596"/>
                  <a:gd name="csX443" fmla="*/ 6177047 w 6720225"/>
                  <a:gd name="csY443" fmla="*/ 457416 h 5122596"/>
                  <a:gd name="csX444" fmla="*/ 6339657 w 6720225"/>
                  <a:gd name="csY444" fmla="*/ 766002 h 5122596"/>
                  <a:gd name="csX445" fmla="*/ 6383465 w 6720225"/>
                  <a:gd name="csY445" fmla="*/ 791598 h 5122596"/>
                  <a:gd name="csX446" fmla="*/ 6405261 w 6720225"/>
                  <a:gd name="csY446" fmla="*/ 790594 h 5122596"/>
                  <a:gd name="csX447" fmla="*/ 6674915 w 6720225"/>
                  <a:gd name="csY447" fmla="*/ 640890 h 5122596"/>
                  <a:gd name="csX448" fmla="*/ 3073550 w 6720225"/>
                  <a:gd name="csY448" fmla="*/ 1602855 h 5122596"/>
                  <a:gd name="csX449" fmla="*/ 2545498 w 6720225"/>
                  <a:gd name="csY449" fmla="*/ 1716281 h 5122596"/>
                  <a:gd name="csX450" fmla="*/ 2675844 w 6720225"/>
                  <a:gd name="csY450" fmla="*/ 1946788 h 5122596"/>
                  <a:gd name="csX451" fmla="*/ 2732199 w 6720225"/>
                  <a:gd name="csY451" fmla="*/ 1902120 h 5122596"/>
                  <a:gd name="csX452" fmla="*/ 2941340 w 6720225"/>
                  <a:gd name="csY452" fmla="*/ 1807695 h 5122596"/>
                  <a:gd name="csX453" fmla="*/ 3244047 w 6720225"/>
                  <a:gd name="csY453" fmla="*/ 1692907 h 5122596"/>
                  <a:gd name="csX454" fmla="*/ 3353027 w 6720225"/>
                  <a:gd name="csY454" fmla="*/ 1620493 h 5122596"/>
                  <a:gd name="csX455" fmla="*/ 3374967 w 6720225"/>
                  <a:gd name="csY455" fmla="*/ 1602712 h 5122596"/>
                  <a:gd name="csX456" fmla="*/ 3357544 w 6720225"/>
                  <a:gd name="csY456" fmla="*/ 1604146 h 5122596"/>
                  <a:gd name="csX457" fmla="*/ 3130693 w 6720225"/>
                  <a:gd name="csY457" fmla="*/ 1644081 h 5122596"/>
                  <a:gd name="csX458" fmla="*/ 3079860 w 6720225"/>
                  <a:gd name="csY458" fmla="*/ 1615331 h 5122596"/>
                  <a:gd name="csX459" fmla="*/ 3073550 w 6720225"/>
                  <a:gd name="csY459" fmla="*/ 1602927 h 5122596"/>
                  <a:gd name="csX460" fmla="*/ 1389950 w 6720225"/>
                  <a:gd name="csY460" fmla="*/ 326138 h 5122596"/>
                  <a:gd name="csX461" fmla="*/ 1318970 w 6720225"/>
                  <a:gd name="csY461" fmla="*/ 449673 h 5122596"/>
                  <a:gd name="csX462" fmla="*/ 1353241 w 6720225"/>
                  <a:gd name="csY462" fmla="*/ 593570 h 5122596"/>
                  <a:gd name="csX463" fmla="*/ 1469462 w 6720225"/>
                  <a:gd name="csY463" fmla="*/ 572562 h 5122596"/>
                  <a:gd name="csX464" fmla="*/ 1478927 w 6720225"/>
                  <a:gd name="csY464" fmla="*/ 546393 h 5122596"/>
                  <a:gd name="csX465" fmla="*/ 1389950 w 6720225"/>
                  <a:gd name="csY465" fmla="*/ 326138 h 5122596"/>
                  <a:gd name="csX466" fmla="*/ 6018524 w 6720225"/>
                  <a:gd name="csY466" fmla="*/ 514487 h 5122596"/>
                  <a:gd name="csX467" fmla="*/ 6132882 w 6720225"/>
                  <a:gd name="csY467" fmla="*/ 586615 h 5122596"/>
                  <a:gd name="csX468" fmla="*/ 6187085 w 6720225"/>
                  <a:gd name="csY468" fmla="*/ 619524 h 5122596"/>
                  <a:gd name="csX469" fmla="*/ 6193897 w 6720225"/>
                  <a:gd name="csY469" fmla="*/ 679463 h 5122596"/>
                  <a:gd name="csX470" fmla="*/ 6224655 w 6720225"/>
                  <a:gd name="csY470" fmla="*/ 775968 h 5122596"/>
                  <a:gd name="csX471" fmla="*/ 6251971 w 6720225"/>
                  <a:gd name="csY471" fmla="*/ 842217 h 5122596"/>
                  <a:gd name="csX472" fmla="*/ 6311122 w 6720225"/>
                  <a:gd name="csY472" fmla="*/ 815330 h 5122596"/>
                  <a:gd name="csX473" fmla="*/ 6116392 w 6720225"/>
                  <a:gd name="csY473" fmla="*/ 447379 h 5122596"/>
                  <a:gd name="csX474" fmla="*/ 6018524 w 6720225"/>
                  <a:gd name="csY474" fmla="*/ 514487 h 5122596"/>
                  <a:gd name="csX475" fmla="*/ 2909220 w 6720225"/>
                  <a:gd name="csY475" fmla="*/ 3295991 h 5122596"/>
                  <a:gd name="csX476" fmla="*/ 2900759 w 6720225"/>
                  <a:gd name="csY476" fmla="*/ 3279644 h 5122596"/>
                  <a:gd name="csX477" fmla="*/ 2808341 w 6720225"/>
                  <a:gd name="csY477" fmla="*/ 3179483 h 5122596"/>
                  <a:gd name="csX478" fmla="*/ 2798375 w 6720225"/>
                  <a:gd name="csY478" fmla="*/ 3172241 h 5122596"/>
                  <a:gd name="csX479" fmla="*/ 2773353 w 6720225"/>
                  <a:gd name="csY479" fmla="*/ 3174536 h 5122596"/>
                  <a:gd name="csX480" fmla="*/ 2769983 w 6720225"/>
                  <a:gd name="csY480" fmla="*/ 3199558 h 5122596"/>
                  <a:gd name="csX481" fmla="*/ 2786258 w 6720225"/>
                  <a:gd name="csY481" fmla="*/ 3221713 h 5122596"/>
                  <a:gd name="csX482" fmla="*/ 2867277 w 6720225"/>
                  <a:gd name="csY482" fmla="*/ 3307104 h 5122596"/>
                  <a:gd name="csX483" fmla="*/ 2878892 w 6720225"/>
                  <a:gd name="csY483" fmla="*/ 3317142 h 5122596"/>
                  <a:gd name="csX484" fmla="*/ 2909148 w 6720225"/>
                  <a:gd name="csY484" fmla="*/ 3296063 h 5122596"/>
                  <a:gd name="csX485" fmla="*/ 2736285 w 6720225"/>
                  <a:gd name="csY485" fmla="*/ 2570269 h 5122596"/>
                  <a:gd name="csX486" fmla="*/ 2712984 w 6720225"/>
                  <a:gd name="csY486" fmla="*/ 2595220 h 5122596"/>
                  <a:gd name="csX487" fmla="*/ 2725889 w 6720225"/>
                  <a:gd name="csY487" fmla="*/ 2615869 h 5122596"/>
                  <a:gd name="csX488" fmla="*/ 2808915 w 6720225"/>
                  <a:gd name="csY488" fmla="*/ 2708287 h 5122596"/>
                  <a:gd name="csX489" fmla="*/ 2841394 w 6720225"/>
                  <a:gd name="csY489" fmla="*/ 2716604 h 5122596"/>
                  <a:gd name="csX490" fmla="*/ 2842756 w 6720225"/>
                  <a:gd name="csY490" fmla="*/ 2681329 h 5122596"/>
                  <a:gd name="csX491" fmla="*/ 2754210 w 6720225"/>
                  <a:gd name="csY491" fmla="*/ 2581454 h 5122596"/>
                  <a:gd name="csX492" fmla="*/ 2736214 w 6720225"/>
                  <a:gd name="csY492" fmla="*/ 2570198 h 5122596"/>
                  <a:gd name="csX493" fmla="*/ 3100724 w 6720225"/>
                  <a:gd name="csY493" fmla="*/ 2939655 h 5122596"/>
                  <a:gd name="csX494" fmla="*/ 3088965 w 6720225"/>
                  <a:gd name="csY494" fmla="*/ 2923379 h 5122596"/>
                  <a:gd name="csX495" fmla="*/ 3001853 w 6720225"/>
                  <a:gd name="csY495" fmla="*/ 2839278 h 5122596"/>
                  <a:gd name="csX496" fmla="*/ 2961487 w 6720225"/>
                  <a:gd name="csY496" fmla="*/ 2827950 h 5122596"/>
                  <a:gd name="csX497" fmla="*/ 2969876 w 6720225"/>
                  <a:gd name="csY497" fmla="*/ 2870968 h 5122596"/>
                  <a:gd name="csX498" fmla="*/ 3057848 w 6720225"/>
                  <a:gd name="csY498" fmla="*/ 2954066 h 5122596"/>
                  <a:gd name="csX499" fmla="*/ 3073479 w 6720225"/>
                  <a:gd name="csY499" fmla="*/ 2963889 h 5122596"/>
                  <a:gd name="csX500" fmla="*/ 3100652 w 6720225"/>
                  <a:gd name="csY500" fmla="*/ 2939726 h 5122596"/>
                  <a:gd name="csX501" fmla="*/ 4829780 w 6720225"/>
                  <a:gd name="csY501" fmla="*/ 905525 h 5122596"/>
                  <a:gd name="csX502" fmla="*/ 4822037 w 6720225"/>
                  <a:gd name="csY502" fmla="*/ 1025045 h 5122596"/>
                  <a:gd name="csX503" fmla="*/ 4888429 w 6720225"/>
                  <a:gd name="csY503" fmla="*/ 1002245 h 5122596"/>
                  <a:gd name="csX504" fmla="*/ 4887210 w 6720225"/>
                  <a:gd name="csY504" fmla="*/ 925457 h 5122596"/>
                  <a:gd name="csX505" fmla="*/ 4829780 w 6720225"/>
                  <a:gd name="csY505" fmla="*/ 905525 h 5122596"/>
                  <a:gd name="csX506" fmla="*/ 1904666 w 6720225"/>
                  <a:gd name="csY506" fmla="*/ 2068745 h 5122596"/>
                  <a:gd name="csX507" fmla="*/ 1895991 w 6720225"/>
                  <a:gd name="csY507" fmla="*/ 2095775 h 5122596"/>
                  <a:gd name="csX508" fmla="*/ 2034080 w 6720225"/>
                  <a:gd name="csY508" fmla="*/ 2335603 h 5122596"/>
                  <a:gd name="csX509" fmla="*/ 2044978 w 6720225"/>
                  <a:gd name="csY509" fmla="*/ 2350373 h 5122596"/>
                  <a:gd name="csX510" fmla="*/ 2055876 w 6720225"/>
                  <a:gd name="csY510" fmla="*/ 2351664 h 5122596"/>
                  <a:gd name="csX511" fmla="*/ 2060680 w 6720225"/>
                  <a:gd name="csY511" fmla="*/ 2341626 h 5122596"/>
                  <a:gd name="csX512" fmla="*/ 2052005 w 6720225"/>
                  <a:gd name="csY512" fmla="*/ 2321909 h 5122596"/>
                  <a:gd name="csX513" fmla="*/ 1919292 w 6720225"/>
                  <a:gd name="csY513" fmla="*/ 2089681 h 5122596"/>
                  <a:gd name="csX514" fmla="*/ 1904666 w 6720225"/>
                  <a:gd name="csY514" fmla="*/ 2068745 h 5122596"/>
                  <a:gd name="csX515" fmla="*/ 810778 w 6720225"/>
                  <a:gd name="csY515" fmla="*/ 858348 h 5122596"/>
                  <a:gd name="csX516" fmla="*/ 685020 w 6720225"/>
                  <a:gd name="csY516" fmla="*/ 714308 h 5122596"/>
                  <a:gd name="csX517" fmla="*/ 810778 w 6720225"/>
                  <a:gd name="csY517" fmla="*/ 858348 h 5122596"/>
                  <a:gd name="csX518" fmla="*/ 3240462 w 6720225"/>
                  <a:gd name="csY518" fmla="*/ 3094880 h 5122596"/>
                  <a:gd name="csX519" fmla="*/ 3219598 w 6720225"/>
                  <a:gd name="csY519" fmla="*/ 3124491 h 5122596"/>
                  <a:gd name="csX520" fmla="*/ 3235156 w 6720225"/>
                  <a:gd name="csY520" fmla="*/ 3143562 h 5122596"/>
                  <a:gd name="csX521" fmla="*/ 3309650 w 6720225"/>
                  <a:gd name="csY521" fmla="*/ 3209524 h 5122596"/>
                  <a:gd name="csX522" fmla="*/ 3319616 w 6720225"/>
                  <a:gd name="csY522" fmla="*/ 3216479 h 5122596"/>
                  <a:gd name="csX523" fmla="*/ 3344495 w 6720225"/>
                  <a:gd name="csY523" fmla="*/ 3212607 h 5122596"/>
                  <a:gd name="csX524" fmla="*/ 3347005 w 6720225"/>
                  <a:gd name="csY524" fmla="*/ 3187226 h 5122596"/>
                  <a:gd name="csX525" fmla="*/ 3339333 w 6720225"/>
                  <a:gd name="csY525" fmla="*/ 3177762 h 5122596"/>
                  <a:gd name="csX526" fmla="*/ 3260968 w 6720225"/>
                  <a:gd name="csY526" fmla="*/ 3106853 h 5122596"/>
                  <a:gd name="csX527" fmla="*/ 3240390 w 6720225"/>
                  <a:gd name="csY527" fmla="*/ 3094880 h 5122596"/>
                  <a:gd name="csX528" fmla="*/ 2606728 w 6720225"/>
                  <a:gd name="csY528" fmla="*/ 2967904 h 5122596"/>
                  <a:gd name="csX529" fmla="*/ 2590739 w 6720225"/>
                  <a:gd name="csY529" fmla="*/ 2980952 h 5122596"/>
                  <a:gd name="csX530" fmla="*/ 2594539 w 6720225"/>
                  <a:gd name="csY530" fmla="*/ 3006620 h 5122596"/>
                  <a:gd name="csX531" fmla="*/ 2672331 w 6720225"/>
                  <a:gd name="csY531" fmla="*/ 3099325 h 5122596"/>
                  <a:gd name="csX532" fmla="*/ 2700006 w 6720225"/>
                  <a:gd name="csY532" fmla="*/ 3101978 h 5122596"/>
                  <a:gd name="csX533" fmla="*/ 2706603 w 6720225"/>
                  <a:gd name="csY533" fmla="*/ 3077170 h 5122596"/>
                  <a:gd name="csX534" fmla="*/ 2702803 w 6720225"/>
                  <a:gd name="csY534" fmla="*/ 3068925 h 5122596"/>
                  <a:gd name="csX535" fmla="*/ 2626947 w 6720225"/>
                  <a:gd name="csY535" fmla="*/ 2978802 h 5122596"/>
                  <a:gd name="csX536" fmla="*/ 2606800 w 6720225"/>
                  <a:gd name="csY536" fmla="*/ 2967975 h 5122596"/>
                  <a:gd name="csX537" fmla="*/ 3035336 w 6720225"/>
                  <a:gd name="csY537" fmla="*/ 3428273 h 5122596"/>
                  <a:gd name="csX538" fmla="*/ 3013253 w 6720225"/>
                  <a:gd name="csY538" fmla="*/ 3456307 h 5122596"/>
                  <a:gd name="csX539" fmla="*/ 3033328 w 6720225"/>
                  <a:gd name="csY539" fmla="*/ 3479537 h 5122596"/>
                  <a:gd name="csX540" fmla="*/ 3098644 w 6720225"/>
                  <a:gd name="csY540" fmla="*/ 3541412 h 5122596"/>
                  <a:gd name="csX541" fmla="*/ 3128112 w 6720225"/>
                  <a:gd name="csY541" fmla="*/ 3548151 h 5122596"/>
                  <a:gd name="csX542" fmla="*/ 3135425 w 6720225"/>
                  <a:gd name="csY542" fmla="*/ 3517680 h 5122596"/>
                  <a:gd name="csX543" fmla="*/ 3124814 w 6720225"/>
                  <a:gd name="csY543" fmla="*/ 3502480 h 5122596"/>
                  <a:gd name="csX544" fmla="*/ 3053331 w 6720225"/>
                  <a:gd name="csY544" fmla="*/ 3437737 h 5122596"/>
                  <a:gd name="csX545" fmla="*/ 3035336 w 6720225"/>
                  <a:gd name="csY545" fmla="*/ 3428201 h 5122596"/>
                  <a:gd name="csX546" fmla="*/ 2064193 w 6720225"/>
                  <a:gd name="csY546" fmla="*/ 761198 h 5122596"/>
                  <a:gd name="csX547" fmla="*/ 1970198 w 6720225"/>
                  <a:gd name="csY547" fmla="*/ 755319 h 5122596"/>
                  <a:gd name="csX548" fmla="*/ 1952632 w 6720225"/>
                  <a:gd name="csY548" fmla="*/ 799198 h 5122596"/>
                  <a:gd name="csX549" fmla="*/ 2016227 w 6720225"/>
                  <a:gd name="csY549" fmla="*/ 817983 h 5122596"/>
                  <a:gd name="csX550" fmla="*/ 2064193 w 6720225"/>
                  <a:gd name="csY550" fmla="*/ 761198 h 5122596"/>
                  <a:gd name="csX551" fmla="*/ 3153780 w 6720225"/>
                  <a:gd name="csY551" fmla="*/ 2474266 h 5122596"/>
                  <a:gd name="csX552" fmla="*/ 3136429 w 6720225"/>
                  <a:gd name="csY552" fmla="*/ 2508036 h 5122596"/>
                  <a:gd name="csX553" fmla="*/ 3211353 w 6720225"/>
                  <a:gd name="csY553" fmla="*/ 2586688 h 5122596"/>
                  <a:gd name="csX554" fmla="*/ 3219240 w 6720225"/>
                  <a:gd name="csY554" fmla="*/ 2591348 h 5122596"/>
                  <a:gd name="csX555" fmla="*/ 3241537 w 6720225"/>
                  <a:gd name="csY555" fmla="*/ 2586760 h 5122596"/>
                  <a:gd name="csX556" fmla="*/ 3245911 w 6720225"/>
                  <a:gd name="csY556" fmla="*/ 2564677 h 5122596"/>
                  <a:gd name="csX557" fmla="*/ 3241466 w 6720225"/>
                  <a:gd name="csY557" fmla="*/ 2556718 h 5122596"/>
                  <a:gd name="csX558" fmla="*/ 3167832 w 6720225"/>
                  <a:gd name="csY558" fmla="*/ 2481006 h 5122596"/>
                  <a:gd name="csX559" fmla="*/ 3153780 w 6720225"/>
                  <a:gd name="csY559" fmla="*/ 2474338 h 5122596"/>
                  <a:gd name="csX560" fmla="*/ 3044011 w 6720225"/>
                  <a:gd name="csY560" fmla="*/ 2345354 h 5122596"/>
                  <a:gd name="csX561" fmla="*/ 3031321 w 6720225"/>
                  <a:gd name="csY561" fmla="*/ 2326211 h 5122596"/>
                  <a:gd name="csX562" fmla="*/ 2973102 w 6720225"/>
                  <a:gd name="csY562" fmla="*/ 2261827 h 5122596"/>
                  <a:gd name="csX563" fmla="*/ 2937899 w 6720225"/>
                  <a:gd name="csY563" fmla="*/ 2253438 h 5122596"/>
                  <a:gd name="csX564" fmla="*/ 2939548 w 6720225"/>
                  <a:gd name="csY564" fmla="*/ 2289143 h 5122596"/>
                  <a:gd name="csX565" fmla="*/ 2998842 w 6720225"/>
                  <a:gd name="csY565" fmla="*/ 2356683 h 5122596"/>
                  <a:gd name="csX566" fmla="*/ 3019347 w 6720225"/>
                  <a:gd name="csY566" fmla="*/ 2369660 h 5122596"/>
                  <a:gd name="csX567" fmla="*/ 3043939 w 6720225"/>
                  <a:gd name="csY567" fmla="*/ 2345498 h 5122596"/>
                  <a:gd name="csX568" fmla="*/ 4474232 w 6720225"/>
                  <a:gd name="csY568" fmla="*/ 1357005 h 5122596"/>
                  <a:gd name="csX569" fmla="*/ 4322162 w 6720225"/>
                  <a:gd name="csY569" fmla="*/ 1321729 h 5122596"/>
                  <a:gd name="csX570" fmla="*/ 4207159 w 6720225"/>
                  <a:gd name="csY570" fmla="*/ 1222428 h 5122596"/>
                  <a:gd name="csX571" fmla="*/ 4194110 w 6720225"/>
                  <a:gd name="csY571" fmla="*/ 1238130 h 5122596"/>
                  <a:gd name="csX572" fmla="*/ 4443546 w 6720225"/>
                  <a:gd name="csY572" fmla="*/ 1402461 h 5122596"/>
                  <a:gd name="csX573" fmla="*/ 4474232 w 6720225"/>
                  <a:gd name="csY573" fmla="*/ 1356933 h 5122596"/>
                  <a:gd name="csX574" fmla="*/ 3474841 w 6720225"/>
                  <a:gd name="csY574" fmla="*/ 2755966 h 5122596"/>
                  <a:gd name="csX575" fmla="*/ 3464086 w 6720225"/>
                  <a:gd name="csY575" fmla="*/ 2738543 h 5122596"/>
                  <a:gd name="csX576" fmla="*/ 3401208 w 6720225"/>
                  <a:gd name="csY576" fmla="*/ 2678389 h 5122596"/>
                  <a:gd name="csX577" fmla="*/ 3366004 w 6720225"/>
                  <a:gd name="csY577" fmla="*/ 2676382 h 5122596"/>
                  <a:gd name="csX578" fmla="*/ 3371310 w 6720225"/>
                  <a:gd name="csY578" fmla="*/ 2709506 h 5122596"/>
                  <a:gd name="csX579" fmla="*/ 3431536 w 6720225"/>
                  <a:gd name="csY579" fmla="*/ 2767939 h 5122596"/>
                  <a:gd name="csX580" fmla="*/ 3449747 w 6720225"/>
                  <a:gd name="csY580" fmla="*/ 2779268 h 5122596"/>
                  <a:gd name="csX581" fmla="*/ 3474841 w 6720225"/>
                  <a:gd name="csY581" fmla="*/ 2755822 h 5122596"/>
                  <a:gd name="csX582" fmla="*/ 2335783 w 6720225"/>
                  <a:gd name="csY582" fmla="*/ 2679321 h 5122596"/>
                  <a:gd name="csX583" fmla="*/ 2329832 w 6720225"/>
                  <a:gd name="csY583" fmla="*/ 2661540 h 5122596"/>
                  <a:gd name="csX584" fmla="*/ 2278210 w 6720225"/>
                  <a:gd name="csY584" fmla="*/ 2587548 h 5122596"/>
                  <a:gd name="csX585" fmla="*/ 2248241 w 6720225"/>
                  <a:gd name="csY585" fmla="*/ 2580092 h 5122596"/>
                  <a:gd name="csX586" fmla="*/ 2243795 w 6720225"/>
                  <a:gd name="csY586" fmla="*/ 2612929 h 5122596"/>
                  <a:gd name="csX587" fmla="*/ 2277565 w 6720225"/>
                  <a:gd name="csY587" fmla="*/ 2661468 h 5122596"/>
                  <a:gd name="csX588" fmla="*/ 2297999 w 6720225"/>
                  <a:gd name="csY588" fmla="*/ 2688714 h 5122596"/>
                  <a:gd name="csX589" fmla="*/ 2320081 w 6720225"/>
                  <a:gd name="csY589" fmla="*/ 2694306 h 5122596"/>
                  <a:gd name="csX590" fmla="*/ 2335783 w 6720225"/>
                  <a:gd name="csY590" fmla="*/ 2679321 h 5122596"/>
                  <a:gd name="csX591" fmla="*/ 3737110 w 6720225"/>
                  <a:gd name="csY591" fmla="*/ 2554567 h 5122596"/>
                  <a:gd name="csX592" fmla="*/ 3733525 w 6720225"/>
                  <a:gd name="csY592" fmla="*/ 2543168 h 5122596"/>
                  <a:gd name="csX593" fmla="*/ 3658315 w 6720225"/>
                  <a:gd name="csY593" fmla="*/ 2470251 h 5122596"/>
                  <a:gd name="csX594" fmla="*/ 3634296 w 6720225"/>
                  <a:gd name="csY594" fmla="*/ 2475127 h 5122596"/>
                  <a:gd name="csX595" fmla="*/ 3633866 w 6720225"/>
                  <a:gd name="csY595" fmla="*/ 2499862 h 5122596"/>
                  <a:gd name="csX596" fmla="*/ 3704273 w 6720225"/>
                  <a:gd name="csY596" fmla="*/ 2569552 h 5122596"/>
                  <a:gd name="csX597" fmla="*/ 3726643 w 6720225"/>
                  <a:gd name="csY597" fmla="*/ 2569696 h 5122596"/>
                  <a:gd name="csX598" fmla="*/ 3737182 w 6720225"/>
                  <a:gd name="csY598" fmla="*/ 2554496 h 5122596"/>
                  <a:gd name="csX599" fmla="*/ 3662330 w 6720225"/>
                  <a:gd name="csY599" fmla="*/ 2939081 h 5122596"/>
                  <a:gd name="csX600" fmla="*/ 3652866 w 6720225"/>
                  <a:gd name="csY600" fmla="*/ 2920870 h 5122596"/>
                  <a:gd name="csX601" fmla="*/ 3599308 w 6720225"/>
                  <a:gd name="csY601" fmla="*/ 2864444 h 5122596"/>
                  <a:gd name="csX602" fmla="*/ 3566040 w 6720225"/>
                  <a:gd name="csY602" fmla="*/ 2860142 h 5122596"/>
                  <a:gd name="csX603" fmla="*/ 3569410 w 6720225"/>
                  <a:gd name="csY603" fmla="*/ 2895704 h 5122596"/>
                  <a:gd name="csX604" fmla="*/ 3618451 w 6720225"/>
                  <a:gd name="csY604" fmla="*/ 2947900 h 5122596"/>
                  <a:gd name="csX605" fmla="*/ 3635802 w 6720225"/>
                  <a:gd name="csY605" fmla="*/ 2960519 h 5122596"/>
                  <a:gd name="csX606" fmla="*/ 3662330 w 6720225"/>
                  <a:gd name="csY606" fmla="*/ 2939010 h 5122596"/>
                  <a:gd name="csX607" fmla="*/ 2827915 w 6720225"/>
                  <a:gd name="csY607" fmla="*/ 2133990 h 5122596"/>
                  <a:gd name="csX608" fmla="*/ 2823541 w 6720225"/>
                  <a:gd name="csY608" fmla="*/ 2121085 h 5122596"/>
                  <a:gd name="csX609" fmla="*/ 2767474 w 6720225"/>
                  <a:gd name="csY609" fmla="*/ 2055051 h 5122596"/>
                  <a:gd name="csX610" fmla="*/ 2739225 w 6720225"/>
                  <a:gd name="csY610" fmla="*/ 2054119 h 5122596"/>
                  <a:gd name="csX611" fmla="*/ 2737719 w 6720225"/>
                  <a:gd name="csY611" fmla="*/ 2084662 h 5122596"/>
                  <a:gd name="csX612" fmla="*/ 2769195 w 6720225"/>
                  <a:gd name="csY612" fmla="*/ 2122949 h 5122596"/>
                  <a:gd name="csX613" fmla="*/ 2797013 w 6720225"/>
                  <a:gd name="csY613" fmla="*/ 2151700 h 5122596"/>
                  <a:gd name="csX614" fmla="*/ 2827915 w 6720225"/>
                  <a:gd name="csY614" fmla="*/ 2134062 h 5122596"/>
                  <a:gd name="csX615" fmla="*/ 6036879 w 6720225"/>
                  <a:gd name="csY615" fmla="*/ 636803 h 5122596"/>
                  <a:gd name="csX616" fmla="*/ 6072011 w 6720225"/>
                  <a:gd name="csY616" fmla="*/ 607981 h 5122596"/>
                  <a:gd name="csX617" fmla="*/ 6084916 w 6720225"/>
                  <a:gd name="csY617" fmla="*/ 578155 h 5122596"/>
                  <a:gd name="csX618" fmla="*/ 6047060 w 6720225"/>
                  <a:gd name="csY618" fmla="*/ 554351 h 5122596"/>
                  <a:gd name="csX619" fmla="*/ 5987049 w 6720225"/>
                  <a:gd name="csY619" fmla="*/ 603607 h 5122596"/>
                  <a:gd name="csX620" fmla="*/ 6036951 w 6720225"/>
                  <a:gd name="csY620" fmla="*/ 636803 h 5122596"/>
                  <a:gd name="csX621" fmla="*/ 3067958 w 6720225"/>
                  <a:gd name="csY621" fmla="*/ 1953814 h 5122596"/>
                  <a:gd name="csX622" fmla="*/ 3065448 w 6720225"/>
                  <a:gd name="csY622" fmla="*/ 1945928 h 5122596"/>
                  <a:gd name="csX623" fmla="*/ 2989808 w 6720225"/>
                  <a:gd name="csY623" fmla="*/ 1888283 h 5122596"/>
                  <a:gd name="csX624" fmla="*/ 2966793 w 6720225"/>
                  <a:gd name="csY624" fmla="*/ 1896887 h 5122596"/>
                  <a:gd name="csX625" fmla="*/ 2970664 w 6720225"/>
                  <a:gd name="csY625" fmla="*/ 1921407 h 5122596"/>
                  <a:gd name="csX626" fmla="*/ 3037056 w 6720225"/>
                  <a:gd name="csY626" fmla="*/ 1972599 h 5122596"/>
                  <a:gd name="csX627" fmla="*/ 3067958 w 6720225"/>
                  <a:gd name="csY627" fmla="*/ 1953886 h 5122596"/>
                  <a:gd name="csX628" fmla="*/ 2443831 w 6720225"/>
                  <a:gd name="csY628" fmla="*/ 2786939 h 5122596"/>
                  <a:gd name="csX629" fmla="*/ 2425190 w 6720225"/>
                  <a:gd name="csY629" fmla="*/ 2821641 h 5122596"/>
                  <a:gd name="csX630" fmla="*/ 2467061 w 6720225"/>
                  <a:gd name="csY630" fmla="*/ 2879357 h 5122596"/>
                  <a:gd name="csX631" fmla="*/ 2497103 w 6720225"/>
                  <a:gd name="csY631" fmla="*/ 2885738 h 5122596"/>
                  <a:gd name="csX632" fmla="*/ 2502408 w 6720225"/>
                  <a:gd name="csY632" fmla="*/ 2855912 h 5122596"/>
                  <a:gd name="csX633" fmla="*/ 2460609 w 6720225"/>
                  <a:gd name="csY633" fmla="*/ 2798267 h 5122596"/>
                  <a:gd name="csX634" fmla="*/ 2443831 w 6720225"/>
                  <a:gd name="csY634" fmla="*/ 2786939 h 5122596"/>
                  <a:gd name="csX635" fmla="*/ 3413683 w 6720225"/>
                  <a:gd name="csY635" fmla="*/ 2258170 h 5122596"/>
                  <a:gd name="csX636" fmla="*/ 3398412 w 6720225"/>
                  <a:gd name="csY636" fmla="*/ 2269570 h 5122596"/>
                  <a:gd name="csX637" fmla="*/ 3399846 w 6720225"/>
                  <a:gd name="csY637" fmla="*/ 2291796 h 5122596"/>
                  <a:gd name="csX638" fmla="*/ 3461434 w 6720225"/>
                  <a:gd name="csY638" fmla="*/ 2348079 h 5122596"/>
                  <a:gd name="csX639" fmla="*/ 3488750 w 6720225"/>
                  <a:gd name="csY639" fmla="*/ 2344351 h 5122596"/>
                  <a:gd name="csX640" fmla="*/ 3489037 w 6720225"/>
                  <a:gd name="csY640" fmla="*/ 2319328 h 5122596"/>
                  <a:gd name="csX641" fmla="*/ 3427449 w 6720225"/>
                  <a:gd name="csY641" fmla="*/ 2263261 h 5122596"/>
                  <a:gd name="csX642" fmla="*/ 3413755 w 6720225"/>
                  <a:gd name="csY642" fmla="*/ 2258099 h 5122596"/>
                  <a:gd name="csX643" fmla="*/ 2525208 w 6720225"/>
                  <a:gd name="csY643" fmla="*/ 2337037 h 5122596"/>
                  <a:gd name="csX644" fmla="*/ 2506997 w 6720225"/>
                  <a:gd name="csY644" fmla="*/ 2370735 h 5122596"/>
                  <a:gd name="csX645" fmla="*/ 2551306 w 6720225"/>
                  <a:gd name="csY645" fmla="*/ 2422931 h 5122596"/>
                  <a:gd name="csX646" fmla="*/ 2583928 w 6720225"/>
                  <a:gd name="csY646" fmla="*/ 2428738 h 5122596"/>
                  <a:gd name="csX647" fmla="*/ 2585505 w 6720225"/>
                  <a:gd name="csY647" fmla="*/ 2397550 h 5122596"/>
                  <a:gd name="csX648" fmla="*/ 2541053 w 6720225"/>
                  <a:gd name="csY648" fmla="*/ 2345641 h 5122596"/>
                  <a:gd name="csX649" fmla="*/ 2525208 w 6720225"/>
                  <a:gd name="csY649" fmla="*/ 2337037 h 5122596"/>
                  <a:gd name="csX650" fmla="*/ 3260251 w 6720225"/>
                  <a:gd name="csY650" fmla="*/ 2170556 h 5122596"/>
                  <a:gd name="csX651" fmla="*/ 3279680 w 6720225"/>
                  <a:gd name="csY651" fmla="*/ 2140514 h 5122596"/>
                  <a:gd name="csX652" fmla="*/ 3215225 w 6720225"/>
                  <a:gd name="csY652" fmla="*/ 2083228 h 5122596"/>
                  <a:gd name="csX653" fmla="*/ 3191134 w 6720225"/>
                  <a:gd name="csY653" fmla="*/ 2088175 h 5122596"/>
                  <a:gd name="csX654" fmla="*/ 3191349 w 6720225"/>
                  <a:gd name="csY654" fmla="*/ 2112911 h 5122596"/>
                  <a:gd name="csX655" fmla="*/ 3250858 w 6720225"/>
                  <a:gd name="csY655" fmla="*/ 2167330 h 5122596"/>
                  <a:gd name="csX656" fmla="*/ 3260322 w 6720225"/>
                  <a:gd name="csY656" fmla="*/ 2170556 h 5122596"/>
                  <a:gd name="csX657" fmla="*/ 6437166 w 6720225"/>
                  <a:gd name="csY657" fmla="*/ 228414 h 5122596"/>
                  <a:gd name="csX658" fmla="*/ 6305314 w 6720225"/>
                  <a:gd name="csY658" fmla="*/ 271576 h 5122596"/>
                  <a:gd name="csX659" fmla="*/ 6362529 w 6720225"/>
                  <a:gd name="csY659" fmla="*/ 284267 h 5122596"/>
                  <a:gd name="csX660" fmla="*/ 6382891 w 6720225"/>
                  <a:gd name="csY660" fmla="*/ 283263 h 5122596"/>
                  <a:gd name="csX661" fmla="*/ 6437094 w 6720225"/>
                  <a:gd name="csY661" fmla="*/ 228414 h 5122596"/>
                  <a:gd name="csX662" fmla="*/ 1685272 w 6720225"/>
                  <a:gd name="csY662" fmla="*/ 1685451 h 5122596"/>
                  <a:gd name="csX663" fmla="*/ 1569911 w 6720225"/>
                  <a:gd name="csY663" fmla="*/ 1485558 h 5122596"/>
                  <a:gd name="csX664" fmla="*/ 1566326 w 6720225"/>
                  <a:gd name="csY664" fmla="*/ 1515528 h 5122596"/>
                  <a:gd name="csX665" fmla="*/ 1632359 w 6720225"/>
                  <a:gd name="csY665" fmla="*/ 1631391 h 5122596"/>
                  <a:gd name="csX666" fmla="*/ 1668351 w 6720225"/>
                  <a:gd name="csY666" fmla="*/ 1694700 h 5122596"/>
                  <a:gd name="csX667" fmla="*/ 1676812 w 6720225"/>
                  <a:gd name="csY667" fmla="*/ 1693194 h 5122596"/>
                  <a:gd name="csX668" fmla="*/ 1685344 w 6720225"/>
                  <a:gd name="csY668" fmla="*/ 1685522 h 5122596"/>
                  <a:gd name="csX669" fmla="*/ 6085490 w 6720225"/>
                  <a:gd name="csY669" fmla="*/ 859496 h 5122596"/>
                  <a:gd name="csX670" fmla="*/ 6185938 w 6720225"/>
                  <a:gd name="csY670" fmla="*/ 852254 h 5122596"/>
                  <a:gd name="csX671" fmla="*/ 6185579 w 6720225"/>
                  <a:gd name="csY671" fmla="*/ 806870 h 5122596"/>
                  <a:gd name="csX672" fmla="*/ 6085418 w 6720225"/>
                  <a:gd name="csY672" fmla="*/ 859567 h 5122596"/>
                  <a:gd name="csX673" fmla="*/ 6189810 w 6720225"/>
                  <a:gd name="csY673" fmla="*/ 731157 h 5122596"/>
                  <a:gd name="csX674" fmla="*/ 6105995 w 6720225"/>
                  <a:gd name="csY674" fmla="*/ 743919 h 5122596"/>
                  <a:gd name="csX675" fmla="*/ 6094882 w 6720225"/>
                  <a:gd name="csY675" fmla="*/ 769659 h 5122596"/>
                  <a:gd name="csX676" fmla="*/ 6114097 w 6720225"/>
                  <a:gd name="csY676" fmla="*/ 785289 h 5122596"/>
                  <a:gd name="csX677" fmla="*/ 6189738 w 6720225"/>
                  <a:gd name="csY677" fmla="*/ 731157 h 5122596"/>
                  <a:gd name="csX678" fmla="*/ 6090580 w 6720225"/>
                  <a:gd name="csY678" fmla="*/ 695308 h 5122596"/>
                  <a:gd name="csX679" fmla="*/ 6153316 w 6720225"/>
                  <a:gd name="csY679" fmla="*/ 650569 h 5122596"/>
                  <a:gd name="csX680" fmla="*/ 6073660 w 6720225"/>
                  <a:gd name="csY680" fmla="*/ 671075 h 5122596"/>
                  <a:gd name="csX681" fmla="*/ 6090580 w 6720225"/>
                  <a:gd name="csY681" fmla="*/ 695308 h 51225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</a:cxnLst>
                <a:rect l="l" t="t" r="r" b="b"/>
                <a:pathLst>
                  <a:path w="6720225" h="5122596">
                    <a:moveTo>
                      <a:pt x="5060144" y="759980"/>
                    </a:moveTo>
                    <a:cubicBezTo>
                      <a:pt x="5077137" y="788085"/>
                      <a:pt x="5094631" y="811602"/>
                      <a:pt x="5106389" y="837700"/>
                    </a:cubicBezTo>
                    <a:cubicBezTo>
                      <a:pt x="5123596" y="875914"/>
                      <a:pt x="5122306" y="916567"/>
                      <a:pt x="5112483" y="956933"/>
                    </a:cubicBezTo>
                    <a:cubicBezTo>
                      <a:pt x="5081008" y="1085343"/>
                      <a:pt x="4952956" y="1178119"/>
                      <a:pt x="4821392" y="1167293"/>
                    </a:cubicBezTo>
                    <a:cubicBezTo>
                      <a:pt x="4805045" y="1165931"/>
                      <a:pt x="4788841" y="1162059"/>
                      <a:pt x="4770128" y="1158976"/>
                    </a:cubicBezTo>
                    <a:cubicBezTo>
                      <a:pt x="4764464" y="1167795"/>
                      <a:pt x="4758585" y="1177402"/>
                      <a:pt x="4752419" y="1186723"/>
                    </a:cubicBezTo>
                    <a:cubicBezTo>
                      <a:pt x="4704310" y="1258922"/>
                      <a:pt x="4641288" y="1312122"/>
                      <a:pt x="4558549" y="1341016"/>
                    </a:cubicBezTo>
                    <a:cubicBezTo>
                      <a:pt x="4548654" y="1344457"/>
                      <a:pt x="4539334" y="1352416"/>
                      <a:pt x="4532236" y="1360446"/>
                    </a:cubicBezTo>
                    <a:cubicBezTo>
                      <a:pt x="4514598" y="1380378"/>
                      <a:pt x="4498394" y="1401600"/>
                      <a:pt x="4478104" y="1426766"/>
                    </a:cubicBezTo>
                    <a:cubicBezTo>
                      <a:pt x="4545571" y="1431713"/>
                      <a:pt x="4605726" y="1429132"/>
                      <a:pt x="4660933" y="1397944"/>
                    </a:cubicBezTo>
                    <a:cubicBezTo>
                      <a:pt x="4757653" y="1343239"/>
                      <a:pt x="4854946" y="1289394"/>
                      <a:pt x="4950088" y="1231964"/>
                    </a:cubicBezTo>
                    <a:cubicBezTo>
                      <a:pt x="5216158" y="1071433"/>
                      <a:pt x="5476994" y="902873"/>
                      <a:pt x="5731950" y="725278"/>
                    </a:cubicBezTo>
                    <a:cubicBezTo>
                      <a:pt x="5777979" y="693229"/>
                      <a:pt x="5823579" y="660607"/>
                      <a:pt x="5869967" y="629060"/>
                    </a:cubicBezTo>
                    <a:cubicBezTo>
                      <a:pt x="5887892" y="616871"/>
                      <a:pt x="5907465" y="606977"/>
                      <a:pt x="5928472" y="594789"/>
                    </a:cubicBezTo>
                    <a:cubicBezTo>
                      <a:pt x="5941880" y="510616"/>
                      <a:pt x="5999094" y="457488"/>
                      <a:pt x="6073301" y="416047"/>
                    </a:cubicBezTo>
                    <a:cubicBezTo>
                      <a:pt x="6039819" y="391598"/>
                      <a:pt x="6005332" y="390092"/>
                      <a:pt x="5968408" y="395613"/>
                    </a:cubicBezTo>
                    <a:cubicBezTo>
                      <a:pt x="5924386" y="402209"/>
                      <a:pt x="5880077" y="408662"/>
                      <a:pt x="5835696" y="410526"/>
                    </a:cubicBezTo>
                    <a:cubicBezTo>
                      <a:pt x="5813756" y="411458"/>
                      <a:pt x="5790383" y="404575"/>
                      <a:pt x="5769447" y="396545"/>
                    </a:cubicBezTo>
                    <a:cubicBezTo>
                      <a:pt x="5744640" y="386938"/>
                      <a:pt x="5729297" y="367149"/>
                      <a:pt x="5730372" y="338542"/>
                    </a:cubicBezTo>
                    <a:cubicBezTo>
                      <a:pt x="5731448" y="310508"/>
                      <a:pt x="5747364" y="292369"/>
                      <a:pt x="5771885" y="281399"/>
                    </a:cubicBezTo>
                    <a:cubicBezTo>
                      <a:pt x="5797768" y="269856"/>
                      <a:pt x="5824869" y="270644"/>
                      <a:pt x="5851254" y="278459"/>
                    </a:cubicBezTo>
                    <a:cubicBezTo>
                      <a:pt x="5872047" y="284625"/>
                      <a:pt x="5892695" y="292369"/>
                      <a:pt x="5912054" y="302119"/>
                    </a:cubicBezTo>
                    <a:cubicBezTo>
                      <a:pt x="5958514" y="325564"/>
                      <a:pt x="6004113" y="323414"/>
                      <a:pt x="6049713" y="300972"/>
                    </a:cubicBezTo>
                    <a:cubicBezTo>
                      <a:pt x="6067422" y="292225"/>
                      <a:pt x="6084773" y="282833"/>
                      <a:pt x="6102124" y="273512"/>
                    </a:cubicBezTo>
                    <a:cubicBezTo>
                      <a:pt x="6135821" y="255444"/>
                      <a:pt x="6171312" y="244761"/>
                      <a:pt x="6209885" y="249924"/>
                    </a:cubicBezTo>
                    <a:cubicBezTo>
                      <a:pt x="6224583" y="251859"/>
                      <a:pt x="6235839" y="246052"/>
                      <a:pt x="6247741" y="239384"/>
                    </a:cubicBezTo>
                    <a:cubicBezTo>
                      <a:pt x="6296854" y="211924"/>
                      <a:pt x="6347401" y="187117"/>
                      <a:pt x="6403540" y="178513"/>
                    </a:cubicBezTo>
                    <a:cubicBezTo>
                      <a:pt x="6423257" y="175502"/>
                      <a:pt x="6444694" y="178585"/>
                      <a:pt x="6464483" y="182958"/>
                    </a:cubicBezTo>
                    <a:cubicBezTo>
                      <a:pt x="6483196" y="187045"/>
                      <a:pt x="6495671" y="201026"/>
                      <a:pt x="6504920" y="218879"/>
                    </a:cubicBezTo>
                    <a:cubicBezTo>
                      <a:pt x="6574036" y="352594"/>
                      <a:pt x="6643655" y="486095"/>
                      <a:pt x="6713990" y="619237"/>
                    </a:cubicBezTo>
                    <a:cubicBezTo>
                      <a:pt x="6723598" y="637377"/>
                      <a:pt x="6721590" y="650999"/>
                      <a:pt x="6711481" y="667920"/>
                    </a:cubicBezTo>
                    <a:cubicBezTo>
                      <a:pt x="6686889" y="709289"/>
                      <a:pt x="6653191" y="740765"/>
                      <a:pt x="6612825" y="765500"/>
                    </a:cubicBezTo>
                    <a:cubicBezTo>
                      <a:pt x="6539048" y="810670"/>
                      <a:pt x="6460324" y="840783"/>
                      <a:pt x="6372352" y="841285"/>
                    </a:cubicBezTo>
                    <a:cubicBezTo>
                      <a:pt x="6359661" y="841356"/>
                      <a:pt x="6348907" y="844296"/>
                      <a:pt x="6338152" y="852756"/>
                    </a:cubicBezTo>
                    <a:cubicBezTo>
                      <a:pt x="6303665" y="879858"/>
                      <a:pt x="6262368" y="890397"/>
                      <a:pt x="6219995" y="897280"/>
                    </a:cubicBezTo>
                    <a:cubicBezTo>
                      <a:pt x="6202715" y="900076"/>
                      <a:pt x="6185365" y="902227"/>
                      <a:pt x="6168301" y="906027"/>
                    </a:cubicBezTo>
                    <a:cubicBezTo>
                      <a:pt x="6139622" y="912337"/>
                      <a:pt x="6110943" y="917857"/>
                      <a:pt x="6082478" y="906744"/>
                    </a:cubicBezTo>
                    <a:cubicBezTo>
                      <a:pt x="6072083" y="902729"/>
                      <a:pt x="6065558" y="906744"/>
                      <a:pt x="6056811" y="911190"/>
                    </a:cubicBezTo>
                    <a:cubicBezTo>
                      <a:pt x="6038457" y="920367"/>
                      <a:pt x="6019098" y="932986"/>
                      <a:pt x="5999811" y="933487"/>
                    </a:cubicBezTo>
                    <a:cubicBezTo>
                      <a:pt x="5966472" y="934420"/>
                      <a:pt x="5943600" y="951197"/>
                      <a:pt x="5921016" y="970770"/>
                    </a:cubicBezTo>
                    <a:cubicBezTo>
                      <a:pt x="5673516" y="1185146"/>
                      <a:pt x="5416767" y="1387834"/>
                      <a:pt x="5150841" y="1578908"/>
                    </a:cubicBezTo>
                    <a:cubicBezTo>
                      <a:pt x="5125604" y="1597048"/>
                      <a:pt x="5099291" y="1613681"/>
                      <a:pt x="5071114" y="1632610"/>
                    </a:cubicBezTo>
                    <a:cubicBezTo>
                      <a:pt x="5081940" y="1646232"/>
                      <a:pt x="5092552" y="1658564"/>
                      <a:pt x="5101944" y="1671756"/>
                    </a:cubicBezTo>
                    <a:cubicBezTo>
                      <a:pt x="5111551" y="1685307"/>
                      <a:pt x="5120227" y="1699503"/>
                      <a:pt x="5128759" y="1713771"/>
                    </a:cubicBezTo>
                    <a:cubicBezTo>
                      <a:pt x="5135140" y="1724454"/>
                      <a:pt x="5141593" y="1735209"/>
                      <a:pt x="5146253" y="1746680"/>
                    </a:cubicBezTo>
                    <a:cubicBezTo>
                      <a:pt x="5153853" y="1765250"/>
                      <a:pt x="5151702" y="1776721"/>
                      <a:pt x="5134709" y="1786831"/>
                    </a:cubicBezTo>
                    <a:cubicBezTo>
                      <a:pt x="5111695" y="1800453"/>
                      <a:pt x="5087533" y="1812785"/>
                      <a:pt x="5062510" y="1822249"/>
                    </a:cubicBezTo>
                    <a:cubicBezTo>
                      <a:pt x="5026733" y="1835800"/>
                      <a:pt x="4989092" y="1844547"/>
                      <a:pt x="4953387" y="1858241"/>
                    </a:cubicBezTo>
                    <a:cubicBezTo>
                      <a:pt x="4859391" y="1894162"/>
                      <a:pt x="4766041" y="1931086"/>
                      <a:pt x="4678499" y="1982278"/>
                    </a:cubicBezTo>
                    <a:cubicBezTo>
                      <a:pt x="4570737" y="2045229"/>
                      <a:pt x="4476670" y="2124526"/>
                      <a:pt x="4388482" y="2211567"/>
                    </a:cubicBezTo>
                    <a:cubicBezTo>
                      <a:pt x="4375577" y="2224329"/>
                      <a:pt x="4365396" y="2241250"/>
                      <a:pt x="4357867" y="2257955"/>
                    </a:cubicBezTo>
                    <a:cubicBezTo>
                      <a:pt x="4289540" y="2410456"/>
                      <a:pt x="4220208" y="2562526"/>
                      <a:pt x="4154748" y="2716317"/>
                    </a:cubicBezTo>
                    <a:cubicBezTo>
                      <a:pt x="4044549" y="2975360"/>
                      <a:pt x="3929618" y="3232180"/>
                      <a:pt x="3791099" y="3477529"/>
                    </a:cubicBezTo>
                    <a:cubicBezTo>
                      <a:pt x="3723201" y="3597694"/>
                      <a:pt x="3648923" y="3714346"/>
                      <a:pt x="3577440" y="3832503"/>
                    </a:cubicBezTo>
                    <a:cubicBezTo>
                      <a:pt x="3545750" y="3884914"/>
                      <a:pt x="3513629" y="3937110"/>
                      <a:pt x="3481796" y="3989521"/>
                    </a:cubicBezTo>
                    <a:cubicBezTo>
                      <a:pt x="3415045" y="4099290"/>
                      <a:pt x="3364427" y="4215798"/>
                      <a:pt x="3330514" y="4340050"/>
                    </a:cubicBezTo>
                    <a:cubicBezTo>
                      <a:pt x="3314167" y="4400061"/>
                      <a:pt x="3293877" y="4459139"/>
                      <a:pt x="3272152" y="4517429"/>
                    </a:cubicBezTo>
                    <a:cubicBezTo>
                      <a:pt x="3228345" y="4635229"/>
                      <a:pt x="3164104" y="4741628"/>
                      <a:pt x="3087029" y="4840570"/>
                    </a:cubicBezTo>
                    <a:cubicBezTo>
                      <a:pt x="3016766" y="4930909"/>
                      <a:pt x="2940551" y="5016014"/>
                      <a:pt x="2859748" y="5096960"/>
                    </a:cubicBezTo>
                    <a:cubicBezTo>
                      <a:pt x="2852435" y="5104273"/>
                      <a:pt x="2844907" y="5111802"/>
                      <a:pt x="2836232" y="5117179"/>
                    </a:cubicBezTo>
                    <a:cubicBezTo>
                      <a:pt x="2817017" y="5129081"/>
                      <a:pt x="2796798" y="5120692"/>
                      <a:pt x="2794289" y="5098681"/>
                    </a:cubicBezTo>
                    <a:cubicBezTo>
                      <a:pt x="2781813" y="4991852"/>
                      <a:pt x="2736787" y="4895275"/>
                      <a:pt x="2696708" y="4797767"/>
                    </a:cubicBezTo>
                    <a:cubicBezTo>
                      <a:pt x="2654479" y="4695168"/>
                      <a:pt x="2583283" y="4616444"/>
                      <a:pt x="2476239" y="4577153"/>
                    </a:cubicBezTo>
                    <a:cubicBezTo>
                      <a:pt x="2354998" y="4532629"/>
                      <a:pt x="2265305" y="4452543"/>
                      <a:pt x="2197335" y="4343993"/>
                    </a:cubicBezTo>
                    <a:cubicBezTo>
                      <a:pt x="2162777" y="4288786"/>
                      <a:pt x="2122053" y="4237451"/>
                      <a:pt x="2083050" y="4183033"/>
                    </a:cubicBezTo>
                    <a:cubicBezTo>
                      <a:pt x="2073514" y="4187119"/>
                      <a:pt x="2065197" y="4190919"/>
                      <a:pt x="2056808" y="4194289"/>
                    </a:cubicBezTo>
                    <a:cubicBezTo>
                      <a:pt x="1948832" y="4237236"/>
                      <a:pt x="1842289" y="4284341"/>
                      <a:pt x="1732521" y="4321839"/>
                    </a:cubicBezTo>
                    <a:cubicBezTo>
                      <a:pt x="1642469" y="4352597"/>
                      <a:pt x="1549190" y="4375038"/>
                      <a:pt x="1456055" y="4395687"/>
                    </a:cubicBezTo>
                    <a:cubicBezTo>
                      <a:pt x="1375754" y="4413468"/>
                      <a:pt x="1307211" y="4447883"/>
                      <a:pt x="1256091" y="4512411"/>
                    </a:cubicBezTo>
                    <a:cubicBezTo>
                      <a:pt x="1223253" y="4553852"/>
                      <a:pt x="1193284" y="4597588"/>
                      <a:pt x="1162812" y="4640749"/>
                    </a:cubicBezTo>
                    <a:cubicBezTo>
                      <a:pt x="1151341" y="4656953"/>
                      <a:pt x="1142379" y="4677386"/>
                      <a:pt x="1118933" y="4674949"/>
                    </a:cubicBezTo>
                    <a:cubicBezTo>
                      <a:pt x="1095130" y="4672439"/>
                      <a:pt x="1090326" y="4649783"/>
                      <a:pt x="1083873" y="4631715"/>
                    </a:cubicBezTo>
                    <a:cubicBezTo>
                      <a:pt x="1056198" y="4554426"/>
                      <a:pt x="1061934" y="4477566"/>
                      <a:pt x="1096134" y="4404435"/>
                    </a:cubicBezTo>
                    <a:cubicBezTo>
                      <a:pt x="1115779" y="4362419"/>
                      <a:pt x="1143311" y="4324133"/>
                      <a:pt x="1167688" y="4284413"/>
                    </a:cubicBezTo>
                    <a:cubicBezTo>
                      <a:pt x="1172993" y="4275737"/>
                      <a:pt x="1180163" y="4268209"/>
                      <a:pt x="1190488" y="4255089"/>
                    </a:cubicBezTo>
                    <a:cubicBezTo>
                      <a:pt x="1176076" y="4255089"/>
                      <a:pt x="1166326" y="4255949"/>
                      <a:pt x="1156790" y="4254945"/>
                    </a:cubicBezTo>
                    <a:cubicBezTo>
                      <a:pt x="1123952" y="4251360"/>
                      <a:pt x="1090470" y="4249783"/>
                      <a:pt x="1058564" y="4242040"/>
                    </a:cubicBezTo>
                    <a:cubicBezTo>
                      <a:pt x="1040425" y="4237666"/>
                      <a:pt x="1022644" y="4225191"/>
                      <a:pt x="1008591" y="4212142"/>
                    </a:cubicBezTo>
                    <a:cubicBezTo>
                      <a:pt x="985218" y="4190489"/>
                      <a:pt x="988803" y="4162312"/>
                      <a:pt x="1017266" y="4148187"/>
                    </a:cubicBezTo>
                    <a:cubicBezTo>
                      <a:pt x="1041142" y="4136357"/>
                      <a:pt x="1067670" y="4129474"/>
                      <a:pt x="1093481" y="4122090"/>
                    </a:cubicBezTo>
                    <a:cubicBezTo>
                      <a:pt x="1110401" y="4117286"/>
                      <a:pt x="1128111" y="4115350"/>
                      <a:pt x="1145462" y="4112338"/>
                    </a:cubicBezTo>
                    <a:cubicBezTo>
                      <a:pt x="1339977" y="4078497"/>
                      <a:pt x="1519579" y="4004075"/>
                      <a:pt x="1692585" y="3911657"/>
                    </a:cubicBezTo>
                    <a:cubicBezTo>
                      <a:pt x="1737324" y="3887782"/>
                      <a:pt x="1781203" y="3862186"/>
                      <a:pt x="1829097" y="3835443"/>
                    </a:cubicBezTo>
                    <a:cubicBezTo>
                      <a:pt x="1812750" y="3793142"/>
                      <a:pt x="1798697" y="3752130"/>
                      <a:pt x="1781060" y="3712769"/>
                    </a:cubicBezTo>
                    <a:cubicBezTo>
                      <a:pt x="1766290" y="3679788"/>
                      <a:pt x="1740192" y="3655267"/>
                      <a:pt x="1709219" y="3636913"/>
                    </a:cubicBezTo>
                    <a:cubicBezTo>
                      <a:pt x="1659891" y="3607732"/>
                      <a:pt x="1612212" y="3576472"/>
                      <a:pt x="1570986" y="3536321"/>
                    </a:cubicBezTo>
                    <a:cubicBezTo>
                      <a:pt x="1562239" y="3527789"/>
                      <a:pt x="1553492" y="3527072"/>
                      <a:pt x="1542737" y="3530299"/>
                    </a:cubicBezTo>
                    <a:cubicBezTo>
                      <a:pt x="1394682" y="3575038"/>
                      <a:pt x="1246770" y="3620136"/>
                      <a:pt x="1106601" y="3686886"/>
                    </a:cubicBezTo>
                    <a:cubicBezTo>
                      <a:pt x="1027447" y="3724599"/>
                      <a:pt x="958403" y="3774859"/>
                      <a:pt x="904415" y="3844333"/>
                    </a:cubicBezTo>
                    <a:cubicBezTo>
                      <a:pt x="870717" y="3887782"/>
                      <a:pt x="837736" y="3931876"/>
                      <a:pt x="805831" y="3976615"/>
                    </a:cubicBezTo>
                    <a:cubicBezTo>
                      <a:pt x="785827" y="4004649"/>
                      <a:pt x="763529" y="4007158"/>
                      <a:pt x="744744" y="3978265"/>
                    </a:cubicBezTo>
                    <a:cubicBezTo>
                      <a:pt x="698284" y="3906997"/>
                      <a:pt x="678783" y="3828703"/>
                      <a:pt x="690039" y="3743814"/>
                    </a:cubicBezTo>
                    <a:cubicBezTo>
                      <a:pt x="698571" y="3679429"/>
                      <a:pt x="718790" y="3618558"/>
                      <a:pt x="747254" y="3560268"/>
                    </a:cubicBezTo>
                    <a:cubicBezTo>
                      <a:pt x="751771" y="3551019"/>
                      <a:pt x="756144" y="3541770"/>
                      <a:pt x="761020" y="3531517"/>
                    </a:cubicBezTo>
                    <a:cubicBezTo>
                      <a:pt x="739725" y="3522914"/>
                      <a:pt x="718933" y="3515959"/>
                      <a:pt x="699647" y="3506208"/>
                    </a:cubicBezTo>
                    <a:cubicBezTo>
                      <a:pt x="677492" y="3495095"/>
                      <a:pt x="656126" y="3482118"/>
                      <a:pt x="635334" y="3468639"/>
                    </a:cubicBezTo>
                    <a:cubicBezTo>
                      <a:pt x="626874" y="3463118"/>
                      <a:pt x="619632" y="3454801"/>
                      <a:pt x="613681" y="3446484"/>
                    </a:cubicBezTo>
                    <a:cubicBezTo>
                      <a:pt x="595829" y="3421533"/>
                      <a:pt x="603859" y="3400096"/>
                      <a:pt x="634115" y="3393285"/>
                    </a:cubicBezTo>
                    <a:cubicBezTo>
                      <a:pt x="651251" y="3389413"/>
                      <a:pt x="668960" y="3388051"/>
                      <a:pt x="686454" y="3385972"/>
                    </a:cubicBezTo>
                    <a:cubicBezTo>
                      <a:pt x="880181" y="3362813"/>
                      <a:pt x="1061575" y="3297568"/>
                      <a:pt x="1240532" y="3223935"/>
                    </a:cubicBezTo>
                    <a:cubicBezTo>
                      <a:pt x="1244189" y="3222430"/>
                      <a:pt x="1247415" y="3220063"/>
                      <a:pt x="1253366" y="3216765"/>
                    </a:cubicBezTo>
                    <a:cubicBezTo>
                      <a:pt x="1245049" y="3205939"/>
                      <a:pt x="1238095" y="3196045"/>
                      <a:pt x="1230351" y="3186796"/>
                    </a:cubicBezTo>
                    <a:cubicBezTo>
                      <a:pt x="1135639" y="3073801"/>
                      <a:pt x="1065949" y="2947470"/>
                      <a:pt x="1026372" y="2805078"/>
                    </a:cubicBezTo>
                    <a:cubicBezTo>
                      <a:pt x="1014183" y="2761056"/>
                      <a:pt x="1004002" y="2716532"/>
                      <a:pt x="991957" y="2672510"/>
                    </a:cubicBezTo>
                    <a:cubicBezTo>
                      <a:pt x="977044" y="2618020"/>
                      <a:pt x="955392" y="2566613"/>
                      <a:pt x="921407" y="2520870"/>
                    </a:cubicBezTo>
                    <a:cubicBezTo>
                      <a:pt x="885343" y="2472330"/>
                      <a:pt x="839385" y="2435191"/>
                      <a:pt x="785397" y="2409093"/>
                    </a:cubicBezTo>
                    <a:cubicBezTo>
                      <a:pt x="731265" y="2382924"/>
                      <a:pt x="675485" y="2360124"/>
                      <a:pt x="620421" y="2335890"/>
                    </a:cubicBezTo>
                    <a:cubicBezTo>
                      <a:pt x="525422" y="2294091"/>
                      <a:pt x="430494" y="2252363"/>
                      <a:pt x="335423" y="2210706"/>
                    </a:cubicBezTo>
                    <a:cubicBezTo>
                      <a:pt x="324023" y="2205688"/>
                      <a:pt x="311548" y="2202676"/>
                      <a:pt x="301152" y="2196295"/>
                    </a:cubicBezTo>
                    <a:cubicBezTo>
                      <a:pt x="295058" y="2192567"/>
                      <a:pt x="288533" y="2183963"/>
                      <a:pt x="288533" y="2177439"/>
                    </a:cubicBezTo>
                    <a:cubicBezTo>
                      <a:pt x="288533" y="2170986"/>
                      <a:pt x="295058" y="2162956"/>
                      <a:pt x="300937" y="2158367"/>
                    </a:cubicBezTo>
                    <a:cubicBezTo>
                      <a:pt x="306242" y="2154209"/>
                      <a:pt x="314344" y="2153133"/>
                      <a:pt x="321442" y="2151843"/>
                    </a:cubicBezTo>
                    <a:cubicBezTo>
                      <a:pt x="420600" y="2134492"/>
                      <a:pt x="519973" y="2118360"/>
                      <a:pt x="618915" y="2099862"/>
                    </a:cubicBezTo>
                    <a:cubicBezTo>
                      <a:pt x="722948" y="2080432"/>
                      <a:pt x="827483" y="2080575"/>
                      <a:pt x="932520" y="2085881"/>
                    </a:cubicBezTo>
                    <a:cubicBezTo>
                      <a:pt x="1052900" y="2091975"/>
                      <a:pt x="1173424" y="2097998"/>
                      <a:pt x="1292441" y="2070323"/>
                    </a:cubicBezTo>
                    <a:cubicBezTo>
                      <a:pt x="1382852" y="2049315"/>
                      <a:pt x="1469606" y="2018270"/>
                      <a:pt x="1552488" y="1976614"/>
                    </a:cubicBezTo>
                    <a:cubicBezTo>
                      <a:pt x="1598733" y="1953384"/>
                      <a:pt x="1644189" y="1928648"/>
                      <a:pt x="1686634" y="1906422"/>
                    </a:cubicBezTo>
                    <a:cubicBezTo>
                      <a:pt x="1682834" y="1880109"/>
                      <a:pt x="1679536" y="1857238"/>
                      <a:pt x="1675808" y="1831713"/>
                    </a:cubicBezTo>
                    <a:cubicBezTo>
                      <a:pt x="1670789" y="1829491"/>
                      <a:pt x="1662042" y="1826193"/>
                      <a:pt x="1653940" y="1821748"/>
                    </a:cubicBezTo>
                    <a:cubicBezTo>
                      <a:pt x="1624186" y="1805329"/>
                      <a:pt x="1612929" y="1779231"/>
                      <a:pt x="1626193" y="1748544"/>
                    </a:cubicBezTo>
                    <a:cubicBezTo>
                      <a:pt x="1632216" y="1734635"/>
                      <a:pt x="1629420" y="1725530"/>
                      <a:pt x="1622967" y="1714201"/>
                    </a:cubicBezTo>
                    <a:cubicBezTo>
                      <a:pt x="1595578" y="1666451"/>
                      <a:pt x="1568907" y="1618342"/>
                      <a:pt x="1541375" y="1570663"/>
                    </a:cubicBezTo>
                    <a:cubicBezTo>
                      <a:pt x="1534707" y="1559048"/>
                      <a:pt x="1525745" y="1548723"/>
                      <a:pt x="1517643" y="1538041"/>
                    </a:cubicBezTo>
                    <a:cubicBezTo>
                      <a:pt x="1507247" y="1524346"/>
                      <a:pt x="1505024" y="1510007"/>
                      <a:pt x="1512624" y="1494305"/>
                    </a:cubicBezTo>
                    <a:cubicBezTo>
                      <a:pt x="1516711" y="1485917"/>
                      <a:pt x="1520296" y="1477241"/>
                      <a:pt x="1524024" y="1468709"/>
                    </a:cubicBezTo>
                    <a:cubicBezTo>
                      <a:pt x="1537718" y="1437377"/>
                      <a:pt x="1558511" y="1414793"/>
                      <a:pt x="1590344" y="1398589"/>
                    </a:cubicBezTo>
                    <a:cubicBezTo>
                      <a:pt x="1677385" y="1354423"/>
                      <a:pt x="1762633" y="1306888"/>
                      <a:pt x="1848527" y="1260571"/>
                    </a:cubicBezTo>
                    <a:cubicBezTo>
                      <a:pt x="1856485" y="1256270"/>
                      <a:pt x="1864157" y="1251466"/>
                      <a:pt x="1871614" y="1242289"/>
                    </a:cubicBezTo>
                    <a:cubicBezTo>
                      <a:pt x="1863942" y="1241930"/>
                      <a:pt x="1856342" y="1241285"/>
                      <a:pt x="1848670" y="1241213"/>
                    </a:cubicBezTo>
                    <a:cubicBezTo>
                      <a:pt x="1467312" y="1238847"/>
                      <a:pt x="1085953" y="1236696"/>
                      <a:pt x="704594" y="1234258"/>
                    </a:cubicBezTo>
                    <a:cubicBezTo>
                      <a:pt x="486347" y="1232896"/>
                      <a:pt x="268171" y="1231247"/>
                      <a:pt x="49924" y="1229670"/>
                    </a:cubicBezTo>
                    <a:cubicBezTo>
                      <a:pt x="16226" y="1229455"/>
                      <a:pt x="-2343" y="1213681"/>
                      <a:pt x="238" y="1181274"/>
                    </a:cubicBezTo>
                    <a:cubicBezTo>
                      <a:pt x="5185" y="1118252"/>
                      <a:pt x="8985" y="1054656"/>
                      <a:pt x="21173" y="992781"/>
                    </a:cubicBezTo>
                    <a:cubicBezTo>
                      <a:pt x="38667" y="903876"/>
                      <a:pt x="79033" y="823934"/>
                      <a:pt x="138184" y="754817"/>
                    </a:cubicBezTo>
                    <a:cubicBezTo>
                      <a:pt x="242145" y="633433"/>
                      <a:pt x="375574" y="589340"/>
                      <a:pt x="531874" y="608770"/>
                    </a:cubicBezTo>
                    <a:cubicBezTo>
                      <a:pt x="561629" y="612498"/>
                      <a:pt x="590810" y="620528"/>
                      <a:pt x="622142" y="627052"/>
                    </a:cubicBezTo>
                    <a:cubicBezTo>
                      <a:pt x="623289" y="623611"/>
                      <a:pt x="625583" y="619166"/>
                      <a:pt x="626228" y="614505"/>
                    </a:cubicBezTo>
                    <a:cubicBezTo>
                      <a:pt x="642647" y="500578"/>
                      <a:pt x="699933" y="409235"/>
                      <a:pt x="788336" y="339330"/>
                    </a:cubicBezTo>
                    <a:cubicBezTo>
                      <a:pt x="949226" y="212139"/>
                      <a:pt x="1129186" y="174068"/>
                      <a:pt x="1327071" y="237233"/>
                    </a:cubicBezTo>
                    <a:cubicBezTo>
                      <a:pt x="1346645" y="243471"/>
                      <a:pt x="1365214" y="253078"/>
                      <a:pt x="1383784" y="260893"/>
                    </a:cubicBezTo>
                    <a:cubicBezTo>
                      <a:pt x="1559658" y="137574"/>
                      <a:pt x="1741626" y="138577"/>
                      <a:pt x="1918647" y="248275"/>
                    </a:cubicBezTo>
                    <a:cubicBezTo>
                      <a:pt x="2095095" y="357542"/>
                      <a:pt x="2173460" y="518717"/>
                      <a:pt x="2130800" y="730153"/>
                    </a:cubicBezTo>
                    <a:cubicBezTo>
                      <a:pt x="2140192" y="734885"/>
                      <a:pt x="2149513" y="739259"/>
                      <a:pt x="2158547" y="744134"/>
                    </a:cubicBezTo>
                    <a:cubicBezTo>
                      <a:pt x="2300723" y="819847"/>
                      <a:pt x="2383821" y="936714"/>
                      <a:pt x="2404254" y="1097101"/>
                    </a:cubicBezTo>
                    <a:cubicBezTo>
                      <a:pt x="2408341" y="1129365"/>
                      <a:pt x="2406692" y="1161342"/>
                      <a:pt x="2397801" y="1192817"/>
                    </a:cubicBezTo>
                    <a:cubicBezTo>
                      <a:pt x="2396153" y="1198768"/>
                      <a:pt x="2394790" y="1204862"/>
                      <a:pt x="2394002" y="1211028"/>
                    </a:cubicBezTo>
                    <a:cubicBezTo>
                      <a:pt x="2390632" y="1238130"/>
                      <a:pt x="2386473" y="1242575"/>
                      <a:pt x="2359228" y="1243364"/>
                    </a:cubicBezTo>
                    <a:cubicBezTo>
                      <a:pt x="2334636" y="1244009"/>
                      <a:pt x="2310044" y="1243507"/>
                      <a:pt x="2278712" y="1243507"/>
                    </a:cubicBezTo>
                    <a:cubicBezTo>
                      <a:pt x="2313987" y="1306171"/>
                      <a:pt x="2346251" y="1363529"/>
                      <a:pt x="2380522" y="1424472"/>
                    </a:cubicBezTo>
                    <a:cubicBezTo>
                      <a:pt x="2600992" y="1345676"/>
                      <a:pt x="2824401" y="1280503"/>
                      <a:pt x="3056988" y="1240568"/>
                    </a:cubicBezTo>
                    <a:cubicBezTo>
                      <a:pt x="3054909" y="1223504"/>
                      <a:pt x="3053116" y="1209308"/>
                      <a:pt x="3051396" y="1195183"/>
                    </a:cubicBezTo>
                    <a:cubicBezTo>
                      <a:pt x="3047309" y="1161414"/>
                      <a:pt x="3058422" y="1145138"/>
                      <a:pt x="3091188" y="1135316"/>
                    </a:cubicBezTo>
                    <a:cubicBezTo>
                      <a:pt x="3166829" y="1112588"/>
                      <a:pt x="3241753" y="1122195"/>
                      <a:pt x="3309650" y="1155678"/>
                    </a:cubicBezTo>
                    <a:cubicBezTo>
                      <a:pt x="3394325" y="1197478"/>
                      <a:pt x="3476920" y="1197478"/>
                      <a:pt x="3563172" y="1168799"/>
                    </a:cubicBezTo>
                    <a:cubicBezTo>
                      <a:pt x="3578946" y="1163565"/>
                      <a:pt x="3595221" y="1159980"/>
                      <a:pt x="3610923" y="1154674"/>
                    </a:cubicBezTo>
                    <a:cubicBezTo>
                      <a:pt x="3678605" y="1131946"/>
                      <a:pt x="3739692" y="1147218"/>
                      <a:pt x="3796978" y="1185934"/>
                    </a:cubicBezTo>
                    <a:cubicBezTo>
                      <a:pt x="3810744" y="1195255"/>
                      <a:pt x="3824008" y="1205436"/>
                      <a:pt x="3838634" y="1213179"/>
                    </a:cubicBezTo>
                    <a:cubicBezTo>
                      <a:pt x="3925030" y="1258779"/>
                      <a:pt x="4011138" y="1259998"/>
                      <a:pt x="4096387" y="1209953"/>
                    </a:cubicBezTo>
                    <a:cubicBezTo>
                      <a:pt x="4122843" y="1194395"/>
                      <a:pt x="4131590" y="1194036"/>
                      <a:pt x="4156398" y="1207444"/>
                    </a:cubicBezTo>
                    <a:cubicBezTo>
                      <a:pt x="4174415" y="1191240"/>
                      <a:pt x="4176975" y="1173839"/>
                      <a:pt x="4164069" y="1155248"/>
                    </a:cubicBezTo>
                    <a:cubicBezTo>
                      <a:pt x="3969769" y="1275628"/>
                      <a:pt x="3780846" y="1139761"/>
                      <a:pt x="3801495" y="938650"/>
                    </a:cubicBezTo>
                    <a:cubicBezTo>
                      <a:pt x="3788733" y="936355"/>
                      <a:pt x="3775612" y="934921"/>
                      <a:pt x="3762922" y="931480"/>
                    </a:cubicBezTo>
                    <a:cubicBezTo>
                      <a:pt x="3714669" y="918359"/>
                      <a:pt x="3677100" y="889322"/>
                      <a:pt x="3649855" y="848383"/>
                    </a:cubicBezTo>
                    <a:cubicBezTo>
                      <a:pt x="3564463" y="720116"/>
                      <a:pt x="3575791" y="597872"/>
                      <a:pt x="3677028" y="483944"/>
                    </a:cubicBezTo>
                    <a:cubicBezTo>
                      <a:pt x="3704918" y="452541"/>
                      <a:pt x="3738473" y="427805"/>
                      <a:pt x="3776903" y="410741"/>
                    </a:cubicBezTo>
                    <a:cubicBezTo>
                      <a:pt x="3793536" y="403356"/>
                      <a:pt x="3802427" y="392530"/>
                      <a:pt x="3808235" y="375538"/>
                    </a:cubicBezTo>
                    <a:cubicBezTo>
                      <a:pt x="3822574" y="334025"/>
                      <a:pt x="3845015" y="296527"/>
                      <a:pt x="3872117" y="261969"/>
                    </a:cubicBezTo>
                    <a:cubicBezTo>
                      <a:pt x="3967188" y="140943"/>
                      <a:pt x="4120549" y="134419"/>
                      <a:pt x="4226087" y="246841"/>
                    </a:cubicBezTo>
                    <a:cubicBezTo>
                      <a:pt x="4228884" y="249852"/>
                      <a:pt x="4230174" y="254226"/>
                      <a:pt x="4234978" y="263116"/>
                    </a:cubicBezTo>
                    <a:cubicBezTo>
                      <a:pt x="4242506" y="246267"/>
                      <a:pt x="4247238" y="236660"/>
                      <a:pt x="4251181" y="226765"/>
                    </a:cubicBezTo>
                    <a:cubicBezTo>
                      <a:pt x="4273121" y="172204"/>
                      <a:pt x="4303306" y="122804"/>
                      <a:pt x="4345177" y="81219"/>
                    </a:cubicBezTo>
                    <a:cubicBezTo>
                      <a:pt x="4427486" y="-587"/>
                      <a:pt x="4523130" y="-21666"/>
                      <a:pt x="4630748" y="22858"/>
                    </a:cubicBezTo>
                    <a:cubicBezTo>
                      <a:pt x="4660144" y="35046"/>
                      <a:pt x="4688536" y="51537"/>
                      <a:pt x="4714347" y="70178"/>
                    </a:cubicBezTo>
                    <a:cubicBezTo>
                      <a:pt x="4759087" y="102585"/>
                      <a:pt x="4784754" y="148472"/>
                      <a:pt x="4795724" y="202388"/>
                    </a:cubicBezTo>
                    <a:cubicBezTo>
                      <a:pt x="4799237" y="219524"/>
                      <a:pt x="4801245" y="237018"/>
                      <a:pt x="4804256" y="256520"/>
                    </a:cubicBezTo>
                    <a:cubicBezTo>
                      <a:pt x="4810494" y="256233"/>
                      <a:pt x="4816373" y="256376"/>
                      <a:pt x="4822180" y="255659"/>
                    </a:cubicBezTo>
                    <a:cubicBezTo>
                      <a:pt x="4939693" y="240388"/>
                      <a:pt x="5037416" y="282188"/>
                      <a:pt x="5116427" y="365643"/>
                    </a:cubicBezTo>
                    <a:cubicBezTo>
                      <a:pt x="5218022" y="473046"/>
                      <a:pt x="5184826" y="659890"/>
                      <a:pt x="5084593" y="740765"/>
                    </a:cubicBezTo>
                    <a:cubicBezTo>
                      <a:pt x="5075774" y="747863"/>
                      <a:pt x="5066812" y="754817"/>
                      <a:pt x="5060001" y="760195"/>
                    </a:cubicBezTo>
                    <a:close/>
                    <a:moveTo>
                      <a:pt x="52935" y="1178334"/>
                    </a:moveTo>
                    <a:cubicBezTo>
                      <a:pt x="62113" y="1178980"/>
                      <a:pt x="68207" y="1179840"/>
                      <a:pt x="74373" y="1179840"/>
                    </a:cubicBezTo>
                    <a:cubicBezTo>
                      <a:pt x="218772" y="1181131"/>
                      <a:pt x="363170" y="1182708"/>
                      <a:pt x="507641" y="1183568"/>
                    </a:cubicBezTo>
                    <a:cubicBezTo>
                      <a:pt x="987512" y="1186436"/>
                      <a:pt x="1467383" y="1188946"/>
                      <a:pt x="1947326" y="1191957"/>
                    </a:cubicBezTo>
                    <a:cubicBezTo>
                      <a:pt x="1966541" y="1192100"/>
                      <a:pt x="1983605" y="1188515"/>
                      <a:pt x="2000597" y="1178908"/>
                    </a:cubicBezTo>
                    <a:cubicBezTo>
                      <a:pt x="2045838" y="1153527"/>
                      <a:pt x="2091582" y="1128863"/>
                      <a:pt x="2137755" y="1105203"/>
                    </a:cubicBezTo>
                    <a:cubicBezTo>
                      <a:pt x="2169230" y="1089071"/>
                      <a:pt x="2193464" y="1096456"/>
                      <a:pt x="2212105" y="1126210"/>
                    </a:cubicBezTo>
                    <a:cubicBezTo>
                      <a:pt x="2222573" y="1142916"/>
                      <a:pt x="2231033" y="1160912"/>
                      <a:pt x="2241931" y="1177259"/>
                    </a:cubicBezTo>
                    <a:cubicBezTo>
                      <a:pt x="2246592" y="1184214"/>
                      <a:pt x="2254908" y="1192889"/>
                      <a:pt x="2262006" y="1193319"/>
                    </a:cubicBezTo>
                    <a:cubicBezTo>
                      <a:pt x="2290829" y="1195112"/>
                      <a:pt x="2319795" y="1194108"/>
                      <a:pt x="2347757" y="1194108"/>
                    </a:cubicBezTo>
                    <a:cubicBezTo>
                      <a:pt x="2405688" y="1067490"/>
                      <a:pt x="2255195" y="806296"/>
                      <a:pt x="2110725" y="780413"/>
                    </a:cubicBezTo>
                    <a:cubicBezTo>
                      <a:pt x="2104989" y="789806"/>
                      <a:pt x="2099397" y="799700"/>
                      <a:pt x="2093159" y="809164"/>
                    </a:cubicBezTo>
                    <a:cubicBezTo>
                      <a:pt x="2078676" y="831103"/>
                      <a:pt x="2061038" y="849888"/>
                      <a:pt x="2037235" y="862077"/>
                    </a:cubicBezTo>
                    <a:cubicBezTo>
                      <a:pt x="1984967" y="888892"/>
                      <a:pt x="1924742" y="865733"/>
                      <a:pt x="1904164" y="810813"/>
                    </a:cubicBezTo>
                    <a:cubicBezTo>
                      <a:pt x="1888893" y="769874"/>
                      <a:pt x="1904451" y="728576"/>
                      <a:pt x="1945319" y="713161"/>
                    </a:cubicBezTo>
                    <a:cubicBezTo>
                      <a:pt x="1966971" y="705059"/>
                      <a:pt x="1991707" y="702980"/>
                      <a:pt x="2015152" y="702550"/>
                    </a:cubicBezTo>
                    <a:cubicBezTo>
                      <a:pt x="2036518" y="702120"/>
                      <a:pt x="2058027" y="707569"/>
                      <a:pt x="2081615" y="710652"/>
                    </a:cubicBezTo>
                    <a:cubicBezTo>
                      <a:pt x="2084268" y="700256"/>
                      <a:pt x="2087566" y="690576"/>
                      <a:pt x="2089144" y="680610"/>
                    </a:cubicBezTo>
                    <a:cubicBezTo>
                      <a:pt x="2102766" y="590773"/>
                      <a:pt x="2087495" y="506027"/>
                      <a:pt x="2037235" y="430171"/>
                    </a:cubicBezTo>
                    <a:cubicBezTo>
                      <a:pt x="1938938" y="281829"/>
                      <a:pt x="1798841" y="212426"/>
                      <a:pt x="1621676" y="220241"/>
                    </a:cubicBezTo>
                    <a:cubicBezTo>
                      <a:pt x="1551986" y="223324"/>
                      <a:pt x="1487530" y="245980"/>
                      <a:pt x="1426731" y="292369"/>
                    </a:cubicBezTo>
                    <a:cubicBezTo>
                      <a:pt x="1436984" y="300542"/>
                      <a:pt x="1446376" y="306923"/>
                      <a:pt x="1454478" y="314738"/>
                    </a:cubicBezTo>
                    <a:cubicBezTo>
                      <a:pt x="1488893" y="347862"/>
                      <a:pt x="1513055" y="387439"/>
                      <a:pt x="1525530" y="433613"/>
                    </a:cubicBezTo>
                    <a:cubicBezTo>
                      <a:pt x="1542594" y="496706"/>
                      <a:pt x="1537503" y="557578"/>
                      <a:pt x="1501798" y="613358"/>
                    </a:cubicBezTo>
                    <a:cubicBezTo>
                      <a:pt x="1466021" y="669211"/>
                      <a:pt x="1403859" y="683192"/>
                      <a:pt x="1346931" y="649207"/>
                    </a:cubicBezTo>
                    <a:cubicBezTo>
                      <a:pt x="1300113" y="621245"/>
                      <a:pt x="1274660" y="578298"/>
                      <a:pt x="1266845" y="525314"/>
                    </a:cubicBezTo>
                    <a:cubicBezTo>
                      <a:pt x="1255876" y="450820"/>
                      <a:pt x="1282260" y="386507"/>
                      <a:pt x="1324562" y="327214"/>
                    </a:cubicBezTo>
                    <a:cubicBezTo>
                      <a:pt x="1331015" y="318180"/>
                      <a:pt x="1337683" y="309289"/>
                      <a:pt x="1346286" y="297531"/>
                    </a:cubicBezTo>
                    <a:cubicBezTo>
                      <a:pt x="1332305" y="291580"/>
                      <a:pt x="1321407" y="286059"/>
                      <a:pt x="1310007" y="282116"/>
                    </a:cubicBezTo>
                    <a:cubicBezTo>
                      <a:pt x="1235944" y="256520"/>
                      <a:pt x="1159944" y="250641"/>
                      <a:pt x="1082583" y="261825"/>
                    </a:cubicBezTo>
                    <a:cubicBezTo>
                      <a:pt x="953241" y="280538"/>
                      <a:pt x="843472" y="335889"/>
                      <a:pt x="758510" y="436624"/>
                    </a:cubicBezTo>
                    <a:cubicBezTo>
                      <a:pt x="715492" y="487601"/>
                      <a:pt x="686598" y="545604"/>
                      <a:pt x="676201" y="612068"/>
                    </a:cubicBezTo>
                    <a:cubicBezTo>
                      <a:pt x="670896" y="645981"/>
                      <a:pt x="671469" y="646841"/>
                      <a:pt x="701081" y="662973"/>
                    </a:cubicBezTo>
                    <a:cubicBezTo>
                      <a:pt x="753707" y="691652"/>
                      <a:pt x="801744" y="726425"/>
                      <a:pt x="834653" y="777259"/>
                    </a:cubicBezTo>
                    <a:cubicBezTo>
                      <a:pt x="847845" y="797621"/>
                      <a:pt x="858457" y="821711"/>
                      <a:pt x="862400" y="845443"/>
                    </a:cubicBezTo>
                    <a:cubicBezTo>
                      <a:pt x="869355" y="886812"/>
                      <a:pt x="836302" y="914488"/>
                      <a:pt x="794717" y="906601"/>
                    </a:cubicBezTo>
                    <a:cubicBezTo>
                      <a:pt x="766182" y="901224"/>
                      <a:pt x="742450" y="886669"/>
                      <a:pt x="721228" y="867884"/>
                    </a:cubicBezTo>
                    <a:cubicBezTo>
                      <a:pt x="671971" y="824292"/>
                      <a:pt x="641715" y="769730"/>
                      <a:pt x="630459" y="705203"/>
                    </a:cubicBezTo>
                    <a:cubicBezTo>
                      <a:pt x="627304" y="687207"/>
                      <a:pt x="619059" y="678675"/>
                      <a:pt x="602281" y="673656"/>
                    </a:cubicBezTo>
                    <a:cubicBezTo>
                      <a:pt x="553097" y="658886"/>
                      <a:pt x="503052" y="652218"/>
                      <a:pt x="451717" y="653581"/>
                    </a:cubicBezTo>
                    <a:cubicBezTo>
                      <a:pt x="344170" y="656448"/>
                      <a:pt x="253688" y="696814"/>
                      <a:pt x="182636" y="777545"/>
                    </a:cubicBezTo>
                    <a:cubicBezTo>
                      <a:pt x="82546" y="891329"/>
                      <a:pt x="48562" y="1027268"/>
                      <a:pt x="52864" y="1178263"/>
                    </a:cubicBezTo>
                    <a:close/>
                    <a:moveTo>
                      <a:pt x="3943599" y="2779052"/>
                    </a:moveTo>
                    <a:cubicBezTo>
                      <a:pt x="3887245" y="2858206"/>
                      <a:pt x="3832611" y="2934851"/>
                      <a:pt x="3782423" y="3005330"/>
                    </a:cubicBezTo>
                    <a:cubicBezTo>
                      <a:pt x="3763495" y="3007767"/>
                      <a:pt x="3747292" y="3004971"/>
                      <a:pt x="3739835" y="3011711"/>
                    </a:cubicBezTo>
                    <a:cubicBezTo>
                      <a:pt x="3723345" y="3026695"/>
                      <a:pt x="3743993" y="3040748"/>
                      <a:pt x="3748080" y="3054442"/>
                    </a:cubicBezTo>
                    <a:cubicBezTo>
                      <a:pt x="3679466" y="3153600"/>
                      <a:pt x="3611855" y="3251467"/>
                      <a:pt x="3543025" y="3351055"/>
                    </a:cubicBezTo>
                    <a:cubicBezTo>
                      <a:pt x="3528973" y="3339798"/>
                      <a:pt x="3517860" y="3330693"/>
                      <a:pt x="3506388" y="3321874"/>
                    </a:cubicBezTo>
                    <a:cubicBezTo>
                      <a:pt x="3496494" y="3314274"/>
                      <a:pt x="3487173" y="3305025"/>
                      <a:pt x="3475988" y="3300652"/>
                    </a:cubicBezTo>
                    <a:cubicBezTo>
                      <a:pt x="3469105" y="3297927"/>
                      <a:pt x="3455985" y="3300150"/>
                      <a:pt x="3451611" y="3305240"/>
                    </a:cubicBezTo>
                    <a:cubicBezTo>
                      <a:pt x="3447237" y="3310331"/>
                      <a:pt x="3447309" y="3323236"/>
                      <a:pt x="3450679" y="3330119"/>
                    </a:cubicBezTo>
                    <a:cubicBezTo>
                      <a:pt x="3454981" y="3338866"/>
                      <a:pt x="3464158" y="3345606"/>
                      <a:pt x="3472045" y="3352202"/>
                    </a:cubicBezTo>
                    <a:cubicBezTo>
                      <a:pt x="3486886" y="3364749"/>
                      <a:pt x="3502373" y="3376579"/>
                      <a:pt x="3517788" y="3388839"/>
                    </a:cubicBezTo>
                    <a:cubicBezTo>
                      <a:pt x="3455053" y="3490220"/>
                      <a:pt x="3393536" y="3589521"/>
                      <a:pt x="3330801" y="3690901"/>
                    </a:cubicBezTo>
                    <a:cubicBezTo>
                      <a:pt x="3308216" y="3669750"/>
                      <a:pt x="3288141" y="3650463"/>
                      <a:pt x="3267420" y="3631751"/>
                    </a:cubicBezTo>
                    <a:cubicBezTo>
                      <a:pt x="3259820" y="3624867"/>
                      <a:pt x="3251575" y="3616909"/>
                      <a:pt x="3242326" y="3614185"/>
                    </a:cubicBezTo>
                    <a:cubicBezTo>
                      <a:pt x="3235156" y="3612105"/>
                      <a:pt x="3223613" y="3615188"/>
                      <a:pt x="3218236" y="3620422"/>
                    </a:cubicBezTo>
                    <a:cubicBezTo>
                      <a:pt x="3214149" y="3624366"/>
                      <a:pt x="3213790" y="3636769"/>
                      <a:pt x="3216945" y="3642505"/>
                    </a:cubicBezTo>
                    <a:cubicBezTo>
                      <a:pt x="3222251" y="3652184"/>
                      <a:pt x="3231213" y="3660071"/>
                      <a:pt x="3239530" y="3667814"/>
                    </a:cubicBezTo>
                    <a:cubicBezTo>
                      <a:pt x="3261971" y="3688893"/>
                      <a:pt x="3284843" y="3709614"/>
                      <a:pt x="3308001" y="3730836"/>
                    </a:cubicBezTo>
                    <a:cubicBezTo>
                      <a:pt x="3288213" y="3763961"/>
                      <a:pt x="3270145" y="3794217"/>
                      <a:pt x="3252077" y="3824473"/>
                    </a:cubicBezTo>
                    <a:cubicBezTo>
                      <a:pt x="3186689" y="3934170"/>
                      <a:pt x="3121516" y="4044011"/>
                      <a:pt x="3076705" y="4164391"/>
                    </a:cubicBezTo>
                    <a:cubicBezTo>
                      <a:pt x="3073120" y="4173999"/>
                      <a:pt x="3068101" y="4183391"/>
                      <a:pt x="3062079" y="4191708"/>
                    </a:cubicBezTo>
                    <a:cubicBezTo>
                      <a:pt x="3046807" y="4212859"/>
                      <a:pt x="3031536" y="4218164"/>
                      <a:pt x="3008807" y="4206191"/>
                    </a:cubicBezTo>
                    <a:cubicBezTo>
                      <a:pt x="2988876" y="4195723"/>
                      <a:pt x="2968083" y="4183749"/>
                      <a:pt x="2953170" y="4167403"/>
                    </a:cubicBezTo>
                    <a:cubicBezTo>
                      <a:pt x="2928865" y="4140731"/>
                      <a:pt x="2906352" y="4111622"/>
                      <a:pt x="2888212" y="4080577"/>
                    </a:cubicBezTo>
                    <a:cubicBezTo>
                      <a:pt x="2866775" y="4044011"/>
                      <a:pt x="2852005" y="4003645"/>
                      <a:pt x="2832216" y="3966004"/>
                    </a:cubicBezTo>
                    <a:cubicBezTo>
                      <a:pt x="2807194" y="3918325"/>
                      <a:pt x="2780738" y="3871363"/>
                      <a:pt x="2753349" y="3824975"/>
                    </a:cubicBezTo>
                    <a:cubicBezTo>
                      <a:pt x="2744100" y="3809274"/>
                      <a:pt x="2730048" y="3796439"/>
                      <a:pt x="2716282" y="3779877"/>
                    </a:cubicBezTo>
                    <a:cubicBezTo>
                      <a:pt x="2537540" y="3936680"/>
                      <a:pt x="2338436" y="4057060"/>
                      <a:pt x="2125208" y="4161666"/>
                    </a:cubicBezTo>
                    <a:cubicBezTo>
                      <a:pt x="2141627" y="4182817"/>
                      <a:pt x="2156181" y="4200240"/>
                      <a:pt x="2169373" y="4218666"/>
                    </a:cubicBezTo>
                    <a:cubicBezTo>
                      <a:pt x="2203716" y="4266847"/>
                      <a:pt x="2237558" y="4315386"/>
                      <a:pt x="2271471" y="4363925"/>
                    </a:cubicBezTo>
                    <a:cubicBezTo>
                      <a:pt x="2318432" y="4431106"/>
                      <a:pt x="2378587" y="4481939"/>
                      <a:pt x="2454586" y="4513773"/>
                    </a:cubicBezTo>
                    <a:cubicBezTo>
                      <a:pt x="2482333" y="4525388"/>
                      <a:pt x="2509578" y="4538150"/>
                      <a:pt x="2536751" y="4551127"/>
                    </a:cubicBezTo>
                    <a:cubicBezTo>
                      <a:pt x="2586294" y="4574716"/>
                      <a:pt x="2627950" y="4608342"/>
                      <a:pt x="2662867" y="4650715"/>
                    </a:cubicBezTo>
                    <a:cubicBezTo>
                      <a:pt x="2698859" y="4694307"/>
                      <a:pt x="2729546" y="4741269"/>
                      <a:pt x="2749334" y="4794182"/>
                    </a:cubicBezTo>
                    <a:cubicBezTo>
                      <a:pt x="2778013" y="4870970"/>
                      <a:pt x="2804326" y="4948546"/>
                      <a:pt x="2831786" y="5025765"/>
                    </a:cubicBezTo>
                    <a:cubicBezTo>
                      <a:pt x="2833937" y="5031931"/>
                      <a:pt x="2837092" y="5037738"/>
                      <a:pt x="2840677" y="5045625"/>
                    </a:cubicBezTo>
                    <a:cubicBezTo>
                      <a:pt x="2846700" y="5040104"/>
                      <a:pt x="2850786" y="5036949"/>
                      <a:pt x="2854156" y="5033150"/>
                    </a:cubicBezTo>
                    <a:cubicBezTo>
                      <a:pt x="2905491" y="4976007"/>
                      <a:pt x="2958046" y="4919796"/>
                      <a:pt x="3007732" y="4861219"/>
                    </a:cubicBezTo>
                    <a:cubicBezTo>
                      <a:pt x="3104524" y="4747148"/>
                      <a:pt x="3183964" y="4622251"/>
                      <a:pt x="3234153" y="4480434"/>
                    </a:cubicBezTo>
                    <a:cubicBezTo>
                      <a:pt x="3253511" y="4425728"/>
                      <a:pt x="3271364" y="4370306"/>
                      <a:pt x="3287280" y="4314454"/>
                    </a:cubicBezTo>
                    <a:cubicBezTo>
                      <a:pt x="3315673" y="4215225"/>
                      <a:pt x="3351235" y="4119078"/>
                      <a:pt x="3403287" y="4029743"/>
                    </a:cubicBezTo>
                    <a:cubicBezTo>
                      <a:pt x="3450249" y="3949012"/>
                      <a:pt x="3497282" y="3868137"/>
                      <a:pt x="3547399" y="3789341"/>
                    </a:cubicBezTo>
                    <a:cubicBezTo>
                      <a:pt x="3685847" y="3571883"/>
                      <a:pt x="3815691" y="3349549"/>
                      <a:pt x="3922520" y="3114812"/>
                    </a:cubicBezTo>
                    <a:cubicBezTo>
                      <a:pt x="4023542" y="2892908"/>
                      <a:pt x="4118971" y="2668352"/>
                      <a:pt x="4216767" y="2444942"/>
                    </a:cubicBezTo>
                    <a:cubicBezTo>
                      <a:pt x="4219061" y="2439636"/>
                      <a:pt x="4220136" y="2433757"/>
                      <a:pt x="4221714" y="2428165"/>
                    </a:cubicBezTo>
                    <a:cubicBezTo>
                      <a:pt x="4220280" y="2427376"/>
                      <a:pt x="4218774" y="2426516"/>
                      <a:pt x="4217340" y="2425727"/>
                    </a:cubicBezTo>
                    <a:cubicBezTo>
                      <a:pt x="4136537" y="2531911"/>
                      <a:pt x="4055734" y="2638095"/>
                      <a:pt x="3973927" y="2745570"/>
                    </a:cubicBezTo>
                    <a:cubicBezTo>
                      <a:pt x="3958512" y="2732234"/>
                      <a:pt x="3945535" y="2720547"/>
                      <a:pt x="3931984" y="2709506"/>
                    </a:cubicBezTo>
                    <a:cubicBezTo>
                      <a:pt x="3919150" y="2698966"/>
                      <a:pt x="3906173" y="2688498"/>
                      <a:pt x="3892407" y="2679249"/>
                    </a:cubicBezTo>
                    <a:cubicBezTo>
                      <a:pt x="3873694" y="2666631"/>
                      <a:pt x="3862294" y="2666559"/>
                      <a:pt x="3853476" y="2677027"/>
                    </a:cubicBezTo>
                    <a:cubicBezTo>
                      <a:pt x="3844728" y="2687423"/>
                      <a:pt x="3848027" y="2699181"/>
                      <a:pt x="3864804" y="2713736"/>
                    </a:cubicBezTo>
                    <a:cubicBezTo>
                      <a:pt x="3874196" y="2721910"/>
                      <a:pt x="3884664" y="2728792"/>
                      <a:pt x="3894272" y="2736751"/>
                    </a:cubicBezTo>
                    <a:cubicBezTo>
                      <a:pt x="3910834" y="2750517"/>
                      <a:pt x="3927109" y="2764713"/>
                      <a:pt x="3943671" y="2778837"/>
                    </a:cubicBezTo>
                    <a:close/>
                    <a:moveTo>
                      <a:pt x="1299396" y="3199486"/>
                    </a:moveTo>
                    <a:cubicBezTo>
                      <a:pt x="1469391" y="3128578"/>
                      <a:pt x="1635227" y="3054084"/>
                      <a:pt x="1789305" y="2949979"/>
                    </a:cubicBezTo>
                    <a:cubicBezTo>
                      <a:pt x="1732449" y="2882655"/>
                      <a:pt x="1678819" y="2817984"/>
                      <a:pt x="1623684" y="2754604"/>
                    </a:cubicBezTo>
                    <a:cubicBezTo>
                      <a:pt x="1607480" y="2735962"/>
                      <a:pt x="1587477" y="2720404"/>
                      <a:pt x="1568262" y="2704559"/>
                    </a:cubicBezTo>
                    <a:cubicBezTo>
                      <a:pt x="1538149" y="2679680"/>
                      <a:pt x="1503447" y="2663835"/>
                      <a:pt x="1465089" y="2655876"/>
                    </a:cubicBezTo>
                    <a:cubicBezTo>
                      <a:pt x="1452900" y="2653367"/>
                      <a:pt x="1440568" y="2650857"/>
                      <a:pt x="1428953" y="2646555"/>
                    </a:cubicBezTo>
                    <a:cubicBezTo>
                      <a:pt x="1399988" y="2635873"/>
                      <a:pt x="1389018" y="2614722"/>
                      <a:pt x="1396618" y="2585039"/>
                    </a:cubicBezTo>
                    <a:cubicBezTo>
                      <a:pt x="1398912" y="2576077"/>
                      <a:pt x="1401923" y="2566971"/>
                      <a:pt x="1406440" y="2558869"/>
                    </a:cubicBezTo>
                    <a:cubicBezTo>
                      <a:pt x="1469964" y="2445444"/>
                      <a:pt x="1559443" y="2369086"/>
                      <a:pt x="1694234" y="2356324"/>
                    </a:cubicBezTo>
                    <a:cubicBezTo>
                      <a:pt x="1744853" y="2351520"/>
                      <a:pt x="1795471" y="2345856"/>
                      <a:pt x="1845659" y="2337611"/>
                    </a:cubicBezTo>
                    <a:cubicBezTo>
                      <a:pt x="1883802" y="2331373"/>
                      <a:pt x="1921228" y="2320547"/>
                      <a:pt x="1961737" y="2311155"/>
                    </a:cubicBezTo>
                    <a:cubicBezTo>
                      <a:pt x="1921873" y="2237665"/>
                      <a:pt x="1884519" y="2168262"/>
                      <a:pt x="1846448" y="2099217"/>
                    </a:cubicBezTo>
                    <a:cubicBezTo>
                      <a:pt x="1843365" y="2093624"/>
                      <a:pt x="1836338" y="2088606"/>
                      <a:pt x="1830101" y="2086741"/>
                    </a:cubicBezTo>
                    <a:cubicBezTo>
                      <a:pt x="1797192" y="2076775"/>
                      <a:pt x="1783211" y="2054979"/>
                      <a:pt x="1787369" y="2023217"/>
                    </a:cubicBezTo>
                    <a:cubicBezTo>
                      <a:pt x="1768871" y="2015331"/>
                      <a:pt x="1748868" y="2011531"/>
                      <a:pt x="1736034" y="1999844"/>
                    </a:cubicBezTo>
                    <a:cubicBezTo>
                      <a:pt x="1723773" y="1988731"/>
                      <a:pt x="1718970" y="1969444"/>
                      <a:pt x="1710294" y="1952524"/>
                    </a:cubicBezTo>
                    <a:cubicBezTo>
                      <a:pt x="1685057" y="1965214"/>
                      <a:pt x="1659317" y="1978693"/>
                      <a:pt x="1633148" y="1991169"/>
                    </a:cubicBezTo>
                    <a:cubicBezTo>
                      <a:pt x="1581669" y="2015761"/>
                      <a:pt x="1530764" y="2041859"/>
                      <a:pt x="1478138" y="2063726"/>
                    </a:cubicBezTo>
                    <a:cubicBezTo>
                      <a:pt x="1313520" y="2132054"/>
                      <a:pt x="1141231" y="2150696"/>
                      <a:pt x="964784" y="2136858"/>
                    </a:cubicBezTo>
                    <a:cubicBezTo>
                      <a:pt x="823038" y="2125745"/>
                      <a:pt x="682583" y="2130836"/>
                      <a:pt x="543705" y="2163960"/>
                    </a:cubicBezTo>
                    <a:cubicBezTo>
                      <a:pt x="502550" y="2173782"/>
                      <a:pt x="460751" y="2180665"/>
                      <a:pt x="413215" y="2190129"/>
                    </a:cubicBezTo>
                    <a:cubicBezTo>
                      <a:pt x="428057" y="2198088"/>
                      <a:pt x="437521" y="2204039"/>
                      <a:pt x="447702" y="2208484"/>
                    </a:cubicBezTo>
                    <a:cubicBezTo>
                      <a:pt x="504773" y="2233363"/>
                      <a:pt x="562059" y="2257740"/>
                      <a:pt x="619130" y="2282619"/>
                    </a:cubicBezTo>
                    <a:cubicBezTo>
                      <a:pt x="684734" y="2311298"/>
                      <a:pt x="751340" y="2337898"/>
                      <a:pt x="815295" y="2369946"/>
                    </a:cubicBezTo>
                    <a:cubicBezTo>
                      <a:pt x="917464" y="2421210"/>
                      <a:pt x="986365" y="2503662"/>
                      <a:pt x="1023361" y="2611567"/>
                    </a:cubicBezTo>
                    <a:cubicBezTo>
                      <a:pt x="1038489" y="2655661"/>
                      <a:pt x="1050391" y="2700974"/>
                      <a:pt x="1061145" y="2746358"/>
                    </a:cubicBezTo>
                    <a:cubicBezTo>
                      <a:pt x="1101439" y="2916855"/>
                      <a:pt x="1184608" y="3064623"/>
                      <a:pt x="1299468" y="3199486"/>
                    </a:cubicBezTo>
                    <a:close/>
                    <a:moveTo>
                      <a:pt x="1985613" y="2004863"/>
                    </a:moveTo>
                    <a:cubicBezTo>
                      <a:pt x="1992639" y="2009308"/>
                      <a:pt x="1997730" y="2012821"/>
                      <a:pt x="2003107" y="2015904"/>
                    </a:cubicBezTo>
                    <a:cubicBezTo>
                      <a:pt x="2027412" y="2029957"/>
                      <a:pt x="2042039" y="2026515"/>
                      <a:pt x="2057453" y="2002855"/>
                    </a:cubicBezTo>
                    <a:cubicBezTo>
                      <a:pt x="2060823" y="1997693"/>
                      <a:pt x="2063548" y="1991957"/>
                      <a:pt x="2065842" y="1986222"/>
                    </a:cubicBezTo>
                    <a:cubicBezTo>
                      <a:pt x="2086419" y="1936105"/>
                      <a:pt x="2111513" y="1888355"/>
                      <a:pt x="2144566" y="1845264"/>
                    </a:cubicBezTo>
                    <a:cubicBezTo>
                      <a:pt x="2153815" y="1833219"/>
                      <a:pt x="2164928" y="1821819"/>
                      <a:pt x="2177260" y="1813144"/>
                    </a:cubicBezTo>
                    <a:cubicBezTo>
                      <a:pt x="2220852" y="1782529"/>
                      <a:pt x="2269821" y="1762669"/>
                      <a:pt x="2319221" y="1743095"/>
                    </a:cubicBezTo>
                    <a:cubicBezTo>
                      <a:pt x="2527574" y="1660428"/>
                      <a:pt x="2742810" y="1604217"/>
                      <a:pt x="2964212" y="1570520"/>
                    </a:cubicBezTo>
                    <a:cubicBezTo>
                      <a:pt x="2999845" y="1565071"/>
                      <a:pt x="3035551" y="1559908"/>
                      <a:pt x="3073120" y="1554316"/>
                    </a:cubicBezTo>
                    <a:cubicBezTo>
                      <a:pt x="3078067" y="1465196"/>
                      <a:pt x="3070037" y="1378944"/>
                      <a:pt x="3061792" y="1289250"/>
                    </a:cubicBezTo>
                    <a:cubicBezTo>
                      <a:pt x="3029528" y="1295345"/>
                      <a:pt x="3000204" y="1300650"/>
                      <a:pt x="2970951" y="1306458"/>
                    </a:cubicBezTo>
                    <a:cubicBezTo>
                      <a:pt x="2758655" y="1348329"/>
                      <a:pt x="2553026" y="1413000"/>
                      <a:pt x="2350194" y="1487422"/>
                    </a:cubicBezTo>
                    <a:cubicBezTo>
                      <a:pt x="2244082" y="1526354"/>
                      <a:pt x="2137755" y="1564569"/>
                      <a:pt x="2031499" y="1603070"/>
                    </a:cubicBezTo>
                    <a:cubicBezTo>
                      <a:pt x="1957436" y="1629957"/>
                      <a:pt x="1882942" y="1655840"/>
                      <a:pt x="1809380" y="1684088"/>
                    </a:cubicBezTo>
                    <a:cubicBezTo>
                      <a:pt x="1775611" y="1697066"/>
                      <a:pt x="1743132" y="1713699"/>
                      <a:pt x="1711011" y="1730620"/>
                    </a:cubicBezTo>
                    <a:cubicBezTo>
                      <a:pt x="1694091" y="1739510"/>
                      <a:pt x="1677385" y="1750695"/>
                      <a:pt x="1671004" y="1770627"/>
                    </a:cubicBezTo>
                    <a:cubicBezTo>
                      <a:pt x="1681329" y="1785325"/>
                      <a:pt x="1695453" y="1784321"/>
                      <a:pt x="1708574" y="1783246"/>
                    </a:cubicBezTo>
                    <a:cubicBezTo>
                      <a:pt x="1723989" y="1781955"/>
                      <a:pt x="1739260" y="1778299"/>
                      <a:pt x="1754675" y="1776148"/>
                    </a:cubicBezTo>
                    <a:cubicBezTo>
                      <a:pt x="1767867" y="1774355"/>
                      <a:pt x="1779841" y="1776005"/>
                      <a:pt x="1785505" y="1790487"/>
                    </a:cubicBezTo>
                    <a:cubicBezTo>
                      <a:pt x="1790524" y="1803178"/>
                      <a:pt x="1785505" y="1813789"/>
                      <a:pt x="1770018" y="1823612"/>
                    </a:cubicBezTo>
                    <a:cubicBezTo>
                      <a:pt x="1759551" y="1830208"/>
                      <a:pt x="1747864" y="1835442"/>
                      <a:pt x="1738615" y="1843544"/>
                    </a:cubicBezTo>
                    <a:cubicBezTo>
                      <a:pt x="1733309" y="1848204"/>
                      <a:pt x="1727717" y="1858815"/>
                      <a:pt x="1729653" y="1863906"/>
                    </a:cubicBezTo>
                    <a:cubicBezTo>
                      <a:pt x="1731732" y="1869355"/>
                      <a:pt x="1742128" y="1873370"/>
                      <a:pt x="1749513" y="1874732"/>
                    </a:cubicBezTo>
                    <a:cubicBezTo>
                      <a:pt x="1757328" y="1876166"/>
                      <a:pt x="1765932" y="1873728"/>
                      <a:pt x="1774105" y="1872868"/>
                    </a:cubicBezTo>
                    <a:cubicBezTo>
                      <a:pt x="1782350" y="1872008"/>
                      <a:pt x="1791026" y="1868781"/>
                      <a:pt x="1798697" y="1870502"/>
                    </a:cubicBezTo>
                    <a:cubicBezTo>
                      <a:pt x="1806871" y="1872366"/>
                      <a:pt x="1818271" y="1877170"/>
                      <a:pt x="1820637" y="1883479"/>
                    </a:cubicBezTo>
                    <a:cubicBezTo>
                      <a:pt x="1823576" y="1891509"/>
                      <a:pt x="1820924" y="1903411"/>
                      <a:pt x="1816837" y="1911800"/>
                    </a:cubicBezTo>
                    <a:cubicBezTo>
                      <a:pt x="1813539" y="1918539"/>
                      <a:pt x="1804433" y="1922411"/>
                      <a:pt x="1798195" y="1927788"/>
                    </a:cubicBezTo>
                    <a:cubicBezTo>
                      <a:pt x="1786796" y="1937611"/>
                      <a:pt x="1774033" y="1946430"/>
                      <a:pt x="1768656" y="1962418"/>
                    </a:cubicBezTo>
                    <a:cubicBezTo>
                      <a:pt x="1786652" y="1974248"/>
                      <a:pt x="1802354" y="1965071"/>
                      <a:pt x="1817912" y="1961558"/>
                    </a:cubicBezTo>
                    <a:cubicBezTo>
                      <a:pt x="1829957" y="1958833"/>
                      <a:pt x="1841572" y="1952380"/>
                      <a:pt x="1853618" y="1951735"/>
                    </a:cubicBezTo>
                    <a:cubicBezTo>
                      <a:pt x="1861289" y="1951377"/>
                      <a:pt x="1872689" y="1956682"/>
                      <a:pt x="1876417" y="1962992"/>
                    </a:cubicBezTo>
                    <a:cubicBezTo>
                      <a:pt x="1880217" y="1969444"/>
                      <a:pt x="1878640" y="1980988"/>
                      <a:pt x="1875557" y="1988803"/>
                    </a:cubicBezTo>
                    <a:cubicBezTo>
                      <a:pt x="1872761" y="1995973"/>
                      <a:pt x="1864516" y="2000919"/>
                      <a:pt x="1859067" y="2007157"/>
                    </a:cubicBezTo>
                    <a:cubicBezTo>
                      <a:pt x="1851897" y="2015402"/>
                      <a:pt x="1845086" y="2023934"/>
                      <a:pt x="1836267" y="2034617"/>
                    </a:cubicBezTo>
                    <a:cubicBezTo>
                      <a:pt x="1856629" y="2040425"/>
                      <a:pt x="1869104" y="2032108"/>
                      <a:pt x="1880432" y="2024078"/>
                    </a:cubicBezTo>
                    <a:cubicBezTo>
                      <a:pt x="1909183" y="2003788"/>
                      <a:pt x="1937217" y="1982350"/>
                      <a:pt x="1965322" y="1961127"/>
                    </a:cubicBezTo>
                    <a:cubicBezTo>
                      <a:pt x="1973568" y="1954890"/>
                      <a:pt x="1980952" y="1947433"/>
                      <a:pt x="1989341" y="1941339"/>
                    </a:cubicBezTo>
                    <a:cubicBezTo>
                      <a:pt x="2000239" y="1933381"/>
                      <a:pt x="2012356" y="1929294"/>
                      <a:pt x="2022609" y="1941554"/>
                    </a:cubicBezTo>
                    <a:cubicBezTo>
                      <a:pt x="2032790" y="1953671"/>
                      <a:pt x="2026624" y="1965286"/>
                      <a:pt x="2017590" y="1974822"/>
                    </a:cubicBezTo>
                    <a:cubicBezTo>
                      <a:pt x="2008341" y="1984572"/>
                      <a:pt x="1998016" y="1993248"/>
                      <a:pt x="1985613" y="2004863"/>
                    </a:cubicBezTo>
                    <a:close/>
                    <a:moveTo>
                      <a:pt x="5904812" y="918789"/>
                    </a:moveTo>
                    <a:cubicBezTo>
                      <a:pt x="5895994" y="913269"/>
                      <a:pt x="5886530" y="908680"/>
                      <a:pt x="5878714" y="902012"/>
                    </a:cubicBezTo>
                    <a:cubicBezTo>
                      <a:pt x="5863801" y="889250"/>
                      <a:pt x="5848530" y="876560"/>
                      <a:pt x="5835982" y="861647"/>
                    </a:cubicBezTo>
                    <a:cubicBezTo>
                      <a:pt x="5824081" y="847450"/>
                      <a:pt x="5825085" y="832681"/>
                      <a:pt x="5835481" y="825654"/>
                    </a:cubicBezTo>
                    <a:cubicBezTo>
                      <a:pt x="5848315" y="817051"/>
                      <a:pt x="5859069" y="822858"/>
                      <a:pt x="5868605" y="832537"/>
                    </a:cubicBezTo>
                    <a:cubicBezTo>
                      <a:pt x="5873695" y="837700"/>
                      <a:pt x="5877854" y="844296"/>
                      <a:pt x="5883805" y="848096"/>
                    </a:cubicBezTo>
                    <a:cubicBezTo>
                      <a:pt x="5905529" y="861862"/>
                      <a:pt x="5926823" y="876990"/>
                      <a:pt x="5950125" y="887314"/>
                    </a:cubicBezTo>
                    <a:cubicBezTo>
                      <a:pt x="5972567" y="897280"/>
                      <a:pt x="5997302" y="894627"/>
                      <a:pt x="6019887" y="884518"/>
                    </a:cubicBezTo>
                    <a:cubicBezTo>
                      <a:pt x="6027845" y="880933"/>
                      <a:pt x="6037166" y="874337"/>
                      <a:pt x="6040177" y="866809"/>
                    </a:cubicBezTo>
                    <a:cubicBezTo>
                      <a:pt x="6048064" y="847379"/>
                      <a:pt x="6052796" y="826658"/>
                      <a:pt x="6058747" y="806511"/>
                    </a:cubicBezTo>
                    <a:cubicBezTo>
                      <a:pt x="6017377" y="797692"/>
                      <a:pt x="5978876" y="774032"/>
                      <a:pt x="5950914" y="739761"/>
                    </a:cubicBezTo>
                    <a:cubicBezTo>
                      <a:pt x="5947042" y="734957"/>
                      <a:pt x="5941880" y="729580"/>
                      <a:pt x="5941378" y="724131"/>
                    </a:cubicBezTo>
                    <a:cubicBezTo>
                      <a:pt x="5940661" y="716674"/>
                      <a:pt x="5941450" y="706278"/>
                      <a:pt x="5946110" y="701905"/>
                    </a:cubicBezTo>
                    <a:cubicBezTo>
                      <a:pt x="5950698" y="697531"/>
                      <a:pt x="5962099" y="696097"/>
                      <a:pt x="5968264" y="698678"/>
                    </a:cubicBezTo>
                    <a:cubicBezTo>
                      <a:pt x="5977370" y="702478"/>
                      <a:pt x="5984540" y="711010"/>
                      <a:pt x="5992570" y="717463"/>
                    </a:cubicBezTo>
                    <a:cubicBezTo>
                      <a:pt x="6009060" y="730870"/>
                      <a:pt x="6022611" y="748651"/>
                      <a:pt x="6045267" y="754387"/>
                    </a:cubicBezTo>
                    <a:cubicBezTo>
                      <a:pt x="6057886" y="737108"/>
                      <a:pt x="6053656" y="721836"/>
                      <a:pt x="6042400" y="708071"/>
                    </a:cubicBezTo>
                    <a:cubicBezTo>
                      <a:pt x="6034585" y="698463"/>
                      <a:pt x="6025408" y="689859"/>
                      <a:pt x="6016015" y="681758"/>
                    </a:cubicBezTo>
                    <a:cubicBezTo>
                      <a:pt x="5954068" y="628415"/>
                      <a:pt x="5944891" y="629849"/>
                      <a:pt x="5884092" y="671863"/>
                    </a:cubicBezTo>
                    <a:cubicBezTo>
                      <a:pt x="5830319" y="709074"/>
                      <a:pt x="5778194" y="748723"/>
                      <a:pt x="5724421" y="785934"/>
                    </a:cubicBezTo>
                    <a:cubicBezTo>
                      <a:pt x="5464661" y="965393"/>
                      <a:pt x="5199166" y="1135961"/>
                      <a:pt x="4928508" y="1298571"/>
                    </a:cubicBezTo>
                    <a:cubicBezTo>
                      <a:pt x="4917896" y="1304952"/>
                      <a:pt x="4907500" y="1311548"/>
                      <a:pt x="4896172" y="1318503"/>
                    </a:cubicBezTo>
                    <a:cubicBezTo>
                      <a:pt x="4898968" y="1324597"/>
                      <a:pt x="4899972" y="1330261"/>
                      <a:pt x="4903270" y="1333703"/>
                    </a:cubicBezTo>
                    <a:cubicBezTo>
                      <a:pt x="4941342" y="1373997"/>
                      <a:pt x="4960915" y="1423898"/>
                      <a:pt x="4979771" y="1474875"/>
                    </a:cubicBezTo>
                    <a:cubicBezTo>
                      <a:pt x="4995545" y="1517392"/>
                      <a:pt x="5022001" y="1554316"/>
                      <a:pt x="5047669" y="1591097"/>
                    </a:cubicBezTo>
                    <a:cubicBezTo>
                      <a:pt x="5178015" y="1517750"/>
                      <a:pt x="5848960" y="991060"/>
                      <a:pt x="5904741" y="918789"/>
                    </a:cubicBezTo>
                    <a:close/>
                    <a:moveTo>
                      <a:pt x="1731660" y="4270933"/>
                    </a:moveTo>
                    <a:cubicBezTo>
                      <a:pt x="2078891" y="4150553"/>
                      <a:pt x="2396368" y="3984574"/>
                      <a:pt x="2683301" y="3749191"/>
                    </a:cubicBezTo>
                    <a:cubicBezTo>
                      <a:pt x="2651754" y="3734278"/>
                      <a:pt x="2626301" y="3720512"/>
                      <a:pt x="2599558" y="3709972"/>
                    </a:cubicBezTo>
                    <a:cubicBezTo>
                      <a:pt x="2564857" y="3696278"/>
                      <a:pt x="2529080" y="3685452"/>
                      <a:pt x="2493948" y="3672905"/>
                    </a:cubicBezTo>
                    <a:cubicBezTo>
                      <a:pt x="2428201" y="3649460"/>
                      <a:pt x="2370485" y="3614113"/>
                      <a:pt x="2326104" y="3559121"/>
                    </a:cubicBezTo>
                    <a:cubicBezTo>
                      <a:pt x="2323738" y="3556181"/>
                      <a:pt x="2319866" y="3554461"/>
                      <a:pt x="2315278" y="3551234"/>
                    </a:cubicBezTo>
                    <a:cubicBezTo>
                      <a:pt x="2095310" y="3715493"/>
                      <a:pt x="1877278" y="3881473"/>
                      <a:pt x="1624472" y="4000275"/>
                    </a:cubicBezTo>
                    <a:cubicBezTo>
                      <a:pt x="1654944" y="4092837"/>
                      <a:pt x="1696815" y="4178372"/>
                      <a:pt x="1731660" y="4271005"/>
                    </a:cubicBezTo>
                    <a:close/>
                    <a:moveTo>
                      <a:pt x="4169016" y="1028630"/>
                    </a:moveTo>
                    <a:cubicBezTo>
                      <a:pt x="4171740" y="1029777"/>
                      <a:pt x="4174537" y="1030924"/>
                      <a:pt x="4177261" y="1032071"/>
                    </a:cubicBezTo>
                    <a:cubicBezTo>
                      <a:pt x="4181492" y="1045264"/>
                      <a:pt x="4186295" y="1058313"/>
                      <a:pt x="4189880" y="1071649"/>
                    </a:cubicBezTo>
                    <a:cubicBezTo>
                      <a:pt x="4209167" y="1143991"/>
                      <a:pt x="4244800" y="1206081"/>
                      <a:pt x="4304668" y="1252254"/>
                    </a:cubicBezTo>
                    <a:cubicBezTo>
                      <a:pt x="4360520" y="1295345"/>
                      <a:pt x="4423542" y="1313843"/>
                      <a:pt x="4494379" y="1304665"/>
                    </a:cubicBezTo>
                    <a:cubicBezTo>
                      <a:pt x="4569231" y="1294986"/>
                      <a:pt x="4629672" y="1258851"/>
                      <a:pt x="4678212" y="1203142"/>
                    </a:cubicBezTo>
                    <a:cubicBezTo>
                      <a:pt x="4761668" y="1107282"/>
                      <a:pt x="4789988" y="994359"/>
                      <a:pt x="4774645" y="869820"/>
                    </a:cubicBezTo>
                    <a:cubicBezTo>
                      <a:pt x="4771920" y="847450"/>
                      <a:pt x="4764679" y="825296"/>
                      <a:pt x="4756864" y="804073"/>
                    </a:cubicBezTo>
                    <a:cubicBezTo>
                      <a:pt x="4749551" y="784357"/>
                      <a:pt x="4733705" y="773387"/>
                      <a:pt x="4711981" y="770232"/>
                    </a:cubicBezTo>
                    <a:cubicBezTo>
                      <a:pt x="4677567" y="765213"/>
                      <a:pt x="4646020" y="773315"/>
                      <a:pt x="4615692" y="788300"/>
                    </a:cubicBezTo>
                    <a:cubicBezTo>
                      <a:pt x="4597122" y="797477"/>
                      <a:pt x="4578983" y="807658"/>
                      <a:pt x="4560628" y="817338"/>
                    </a:cubicBezTo>
                    <a:cubicBezTo>
                      <a:pt x="4515172" y="841356"/>
                      <a:pt x="4467493" y="844654"/>
                      <a:pt x="4418595" y="831390"/>
                    </a:cubicBezTo>
                    <a:cubicBezTo>
                      <a:pt x="4392569" y="824364"/>
                      <a:pt x="4367403" y="813896"/>
                      <a:pt x="4341234" y="808017"/>
                    </a:cubicBezTo>
                    <a:cubicBezTo>
                      <a:pt x="4316139" y="802424"/>
                      <a:pt x="4290185" y="797979"/>
                      <a:pt x="4264661" y="797908"/>
                    </a:cubicBezTo>
                    <a:cubicBezTo>
                      <a:pt x="4224080" y="797908"/>
                      <a:pt x="4199129" y="821496"/>
                      <a:pt x="4192246" y="861288"/>
                    </a:cubicBezTo>
                    <a:cubicBezTo>
                      <a:pt x="4190669" y="870465"/>
                      <a:pt x="4190382" y="879929"/>
                      <a:pt x="4188948" y="889107"/>
                    </a:cubicBezTo>
                    <a:cubicBezTo>
                      <a:pt x="4184503" y="916495"/>
                      <a:pt x="4172744" y="922518"/>
                      <a:pt x="4148654" y="910114"/>
                    </a:cubicBezTo>
                    <a:cubicBezTo>
                      <a:pt x="4140337" y="905884"/>
                      <a:pt x="4132235" y="901080"/>
                      <a:pt x="4123488" y="897997"/>
                    </a:cubicBezTo>
                    <a:cubicBezTo>
                      <a:pt x="4081043" y="883156"/>
                      <a:pt x="4035372" y="900865"/>
                      <a:pt x="4014078" y="939940"/>
                    </a:cubicBezTo>
                    <a:cubicBezTo>
                      <a:pt x="3993429" y="977797"/>
                      <a:pt x="4002606" y="1025189"/>
                      <a:pt x="4035874" y="1052792"/>
                    </a:cubicBezTo>
                    <a:cubicBezTo>
                      <a:pt x="4069787" y="1080969"/>
                      <a:pt x="4119760" y="1080539"/>
                      <a:pt x="4153027" y="1050928"/>
                    </a:cubicBezTo>
                    <a:cubicBezTo>
                      <a:pt x="4159695" y="1044977"/>
                      <a:pt x="4163854" y="1036086"/>
                      <a:pt x="4169159" y="1028558"/>
                    </a:cubicBezTo>
                    <a:close/>
                    <a:moveTo>
                      <a:pt x="1425440" y="3512518"/>
                    </a:moveTo>
                    <a:cubicBezTo>
                      <a:pt x="1685415" y="3444692"/>
                      <a:pt x="1930262" y="3351628"/>
                      <a:pt x="2154102" y="3202426"/>
                    </a:cubicBezTo>
                    <a:cubicBezTo>
                      <a:pt x="2144351" y="3191528"/>
                      <a:pt x="2136823" y="3179698"/>
                      <a:pt x="2126283" y="3172098"/>
                    </a:cubicBezTo>
                    <a:cubicBezTo>
                      <a:pt x="2095238" y="3149657"/>
                      <a:pt x="2064552" y="3126140"/>
                      <a:pt x="2030926" y="3108144"/>
                    </a:cubicBezTo>
                    <a:cubicBezTo>
                      <a:pt x="1959730" y="3070072"/>
                      <a:pt x="1883157" y="3041609"/>
                      <a:pt x="1822071" y="2982100"/>
                    </a:cubicBezTo>
                    <a:cubicBezTo>
                      <a:pt x="1663117" y="3097246"/>
                      <a:pt x="1486168" y="3173890"/>
                      <a:pt x="1307928" y="3249101"/>
                    </a:cubicBezTo>
                    <a:cubicBezTo>
                      <a:pt x="1347577" y="3338006"/>
                      <a:pt x="1385935" y="3424043"/>
                      <a:pt x="1425440" y="3512518"/>
                    </a:cubicBezTo>
                    <a:close/>
                    <a:moveTo>
                      <a:pt x="2122125" y="2339690"/>
                    </a:moveTo>
                    <a:cubicBezTo>
                      <a:pt x="2138687" y="2331230"/>
                      <a:pt x="2150804" y="2325494"/>
                      <a:pt x="2162490" y="2319113"/>
                    </a:cubicBezTo>
                    <a:cubicBezTo>
                      <a:pt x="2254478" y="2268925"/>
                      <a:pt x="2346466" y="2218665"/>
                      <a:pt x="2438382" y="2168333"/>
                    </a:cubicBezTo>
                    <a:cubicBezTo>
                      <a:pt x="2501189" y="2133990"/>
                      <a:pt x="2564283" y="2100149"/>
                      <a:pt x="2626588" y="2064874"/>
                    </a:cubicBezTo>
                    <a:cubicBezTo>
                      <a:pt x="2665018" y="2043078"/>
                      <a:pt x="2667384" y="2033829"/>
                      <a:pt x="2646233" y="1995757"/>
                    </a:cubicBezTo>
                    <a:cubicBezTo>
                      <a:pt x="2599415" y="1911369"/>
                      <a:pt x="2551808" y="1827412"/>
                      <a:pt x="2504416" y="1743310"/>
                    </a:cubicBezTo>
                    <a:cubicBezTo>
                      <a:pt x="2502480" y="1739869"/>
                      <a:pt x="2499397" y="1737001"/>
                      <a:pt x="2496314" y="1733201"/>
                    </a:cubicBezTo>
                    <a:cubicBezTo>
                      <a:pt x="2405832" y="1762167"/>
                      <a:pt x="2317142" y="1793857"/>
                      <a:pt x="2231320" y="1833434"/>
                    </a:cubicBezTo>
                    <a:cubicBezTo>
                      <a:pt x="2222143" y="1837664"/>
                      <a:pt x="2214399" y="1845336"/>
                      <a:pt x="2206656" y="1852076"/>
                    </a:cubicBezTo>
                    <a:cubicBezTo>
                      <a:pt x="2162204" y="1890792"/>
                      <a:pt x="2138758" y="1942988"/>
                      <a:pt x="2114955" y="1995040"/>
                    </a:cubicBezTo>
                    <a:cubicBezTo>
                      <a:pt x="2107642" y="2010957"/>
                      <a:pt x="2100114" y="2027376"/>
                      <a:pt x="2089502" y="2041070"/>
                    </a:cubicBezTo>
                    <a:cubicBezTo>
                      <a:pt x="2061038" y="2077851"/>
                      <a:pt x="2021748" y="2084447"/>
                      <a:pt x="1982386" y="2060357"/>
                    </a:cubicBezTo>
                    <a:cubicBezTo>
                      <a:pt x="1970986" y="2053330"/>
                      <a:pt x="1960662" y="2044512"/>
                      <a:pt x="1949836" y="2036553"/>
                    </a:cubicBezTo>
                    <a:cubicBezTo>
                      <a:pt x="2004397" y="2138651"/>
                      <a:pt x="2058314" y="2239816"/>
                      <a:pt x="2121981" y="2339690"/>
                    </a:cubicBezTo>
                    <a:close/>
                    <a:moveTo>
                      <a:pt x="1727860" y="1661432"/>
                    </a:moveTo>
                    <a:cubicBezTo>
                      <a:pt x="1930621" y="1587942"/>
                      <a:pt x="2130943" y="1515313"/>
                      <a:pt x="2329330" y="1443400"/>
                    </a:cubicBezTo>
                    <a:cubicBezTo>
                      <a:pt x="2330191" y="1438381"/>
                      <a:pt x="2330764" y="1437162"/>
                      <a:pt x="2330406" y="1436517"/>
                    </a:cubicBezTo>
                    <a:cubicBezTo>
                      <a:pt x="2279716" y="1345963"/>
                      <a:pt x="2229026" y="1255481"/>
                      <a:pt x="2178264" y="1164927"/>
                    </a:cubicBezTo>
                    <a:cubicBezTo>
                      <a:pt x="2177260" y="1163134"/>
                      <a:pt x="2176543" y="1160338"/>
                      <a:pt x="2174966" y="1159765"/>
                    </a:cubicBezTo>
                    <a:cubicBezTo>
                      <a:pt x="2167796" y="1157112"/>
                      <a:pt x="2160339" y="1153025"/>
                      <a:pt x="2153170" y="1153384"/>
                    </a:cubicBezTo>
                    <a:cubicBezTo>
                      <a:pt x="2146502" y="1153742"/>
                      <a:pt x="2139977" y="1158976"/>
                      <a:pt x="2133596" y="1162418"/>
                    </a:cubicBezTo>
                    <a:cubicBezTo>
                      <a:pt x="1965466" y="1252828"/>
                      <a:pt x="1797335" y="1343310"/>
                      <a:pt x="1629276" y="1433864"/>
                    </a:cubicBezTo>
                    <a:cubicBezTo>
                      <a:pt x="1621318" y="1438166"/>
                      <a:pt x="1613861" y="1443257"/>
                      <a:pt x="1605114" y="1448634"/>
                    </a:cubicBezTo>
                    <a:cubicBezTo>
                      <a:pt x="1647201" y="1521550"/>
                      <a:pt x="1688068" y="1592387"/>
                      <a:pt x="1727788" y="1661360"/>
                    </a:cubicBezTo>
                    <a:close/>
                    <a:moveTo>
                      <a:pt x="2182709" y="3241716"/>
                    </a:moveTo>
                    <a:cubicBezTo>
                      <a:pt x="2169373" y="3249101"/>
                      <a:pt x="2161917" y="3252614"/>
                      <a:pt x="2155105" y="3257059"/>
                    </a:cubicBezTo>
                    <a:cubicBezTo>
                      <a:pt x="1991133" y="3362455"/>
                      <a:pt x="1817410" y="3447058"/>
                      <a:pt x="1630280" y="3503197"/>
                    </a:cubicBezTo>
                    <a:cubicBezTo>
                      <a:pt x="1625978" y="3504487"/>
                      <a:pt x="1622250" y="3507642"/>
                      <a:pt x="1616801" y="3510725"/>
                    </a:cubicBezTo>
                    <a:cubicBezTo>
                      <a:pt x="1650212" y="3543132"/>
                      <a:pt x="1686634" y="3566793"/>
                      <a:pt x="1724419" y="3588445"/>
                    </a:cubicBezTo>
                    <a:cubicBezTo>
                      <a:pt x="1769875" y="3614543"/>
                      <a:pt x="1805078" y="3650392"/>
                      <a:pt x="1826659" y="3698142"/>
                    </a:cubicBezTo>
                    <a:cubicBezTo>
                      <a:pt x="1837271" y="3721659"/>
                      <a:pt x="1844799" y="3746610"/>
                      <a:pt x="1853474" y="3770987"/>
                    </a:cubicBezTo>
                    <a:cubicBezTo>
                      <a:pt x="1857848" y="3783247"/>
                      <a:pt x="1861719" y="3795723"/>
                      <a:pt x="1866523" y="3810277"/>
                    </a:cubicBezTo>
                    <a:cubicBezTo>
                      <a:pt x="2015941" y="3717501"/>
                      <a:pt x="2150302" y="3610026"/>
                      <a:pt x="2290255" y="3513378"/>
                    </a:cubicBezTo>
                    <a:cubicBezTo>
                      <a:pt x="2254048" y="3421820"/>
                      <a:pt x="2219060" y="3333489"/>
                      <a:pt x="2182781" y="3241716"/>
                    </a:cubicBezTo>
                    <a:close/>
                    <a:moveTo>
                      <a:pt x="6674987" y="640890"/>
                    </a:moveTo>
                    <a:cubicBezTo>
                      <a:pt x="6608738" y="513555"/>
                      <a:pt x="6543637" y="388443"/>
                      <a:pt x="6477030" y="260391"/>
                    </a:cubicBezTo>
                    <a:cubicBezTo>
                      <a:pt x="6436378" y="309648"/>
                      <a:pt x="6387552" y="344134"/>
                      <a:pt x="6334925" y="373745"/>
                    </a:cubicBezTo>
                    <a:cubicBezTo>
                      <a:pt x="6282730" y="403141"/>
                      <a:pt x="6227307" y="424507"/>
                      <a:pt x="6166723" y="436624"/>
                    </a:cubicBezTo>
                    <a:cubicBezTo>
                      <a:pt x="6171527" y="446303"/>
                      <a:pt x="6174180" y="451895"/>
                      <a:pt x="6177047" y="457416"/>
                    </a:cubicBezTo>
                    <a:cubicBezTo>
                      <a:pt x="6231394" y="560230"/>
                      <a:pt x="6286458" y="662614"/>
                      <a:pt x="6339657" y="766002"/>
                    </a:cubicBezTo>
                    <a:cubicBezTo>
                      <a:pt x="6349982" y="786006"/>
                      <a:pt x="6362529" y="793677"/>
                      <a:pt x="6383465" y="791598"/>
                    </a:cubicBezTo>
                    <a:cubicBezTo>
                      <a:pt x="6390706" y="790881"/>
                      <a:pt x="6398091" y="791670"/>
                      <a:pt x="6405261" y="790594"/>
                    </a:cubicBezTo>
                    <a:cubicBezTo>
                      <a:pt x="6512233" y="773530"/>
                      <a:pt x="6605583" y="731587"/>
                      <a:pt x="6674915" y="640890"/>
                    </a:cubicBezTo>
                    <a:close/>
                    <a:moveTo>
                      <a:pt x="3073550" y="1602855"/>
                    </a:moveTo>
                    <a:cubicBezTo>
                      <a:pt x="2896027" y="1629670"/>
                      <a:pt x="2719221" y="1659926"/>
                      <a:pt x="2545498" y="1716281"/>
                    </a:cubicBezTo>
                    <a:cubicBezTo>
                      <a:pt x="2589951" y="1794861"/>
                      <a:pt x="2632181" y="1869570"/>
                      <a:pt x="2675844" y="1946788"/>
                    </a:cubicBezTo>
                    <a:cubicBezTo>
                      <a:pt x="2696780" y="1930369"/>
                      <a:pt x="2715923" y="1917751"/>
                      <a:pt x="2732199" y="1902120"/>
                    </a:cubicBezTo>
                    <a:cubicBezTo>
                      <a:pt x="2790919" y="1845766"/>
                      <a:pt x="2862186" y="1817589"/>
                      <a:pt x="2941340" y="1807695"/>
                    </a:cubicBezTo>
                    <a:cubicBezTo>
                      <a:pt x="3051683" y="1793857"/>
                      <a:pt x="3152417" y="1755858"/>
                      <a:pt x="3244047" y="1692907"/>
                    </a:cubicBezTo>
                    <a:cubicBezTo>
                      <a:pt x="3279967" y="1668243"/>
                      <a:pt x="3316748" y="1644726"/>
                      <a:pt x="3353027" y="1620493"/>
                    </a:cubicBezTo>
                    <a:cubicBezTo>
                      <a:pt x="3359480" y="1616191"/>
                      <a:pt x="3365144" y="1610742"/>
                      <a:pt x="3374967" y="1602712"/>
                    </a:cubicBezTo>
                    <a:cubicBezTo>
                      <a:pt x="3365646" y="1603500"/>
                      <a:pt x="3361559" y="1603500"/>
                      <a:pt x="3357544" y="1604146"/>
                    </a:cubicBezTo>
                    <a:cubicBezTo>
                      <a:pt x="3281903" y="1617481"/>
                      <a:pt x="3206406" y="1631176"/>
                      <a:pt x="3130693" y="1644081"/>
                    </a:cubicBezTo>
                    <a:cubicBezTo>
                      <a:pt x="3102301" y="1648885"/>
                      <a:pt x="3092980" y="1642791"/>
                      <a:pt x="3079860" y="1615331"/>
                    </a:cubicBezTo>
                    <a:cubicBezTo>
                      <a:pt x="3078067" y="1611602"/>
                      <a:pt x="3076131" y="1607946"/>
                      <a:pt x="3073550" y="1602927"/>
                    </a:cubicBezTo>
                    <a:close/>
                    <a:moveTo>
                      <a:pt x="1389950" y="326138"/>
                    </a:moveTo>
                    <a:cubicBezTo>
                      <a:pt x="1354531" y="361915"/>
                      <a:pt x="1329796" y="402353"/>
                      <a:pt x="1318970" y="449673"/>
                    </a:cubicBezTo>
                    <a:cubicBezTo>
                      <a:pt x="1306924" y="502586"/>
                      <a:pt x="1311369" y="553347"/>
                      <a:pt x="1353241" y="593570"/>
                    </a:cubicBezTo>
                    <a:cubicBezTo>
                      <a:pt x="1395112" y="633864"/>
                      <a:pt x="1444440" y="624543"/>
                      <a:pt x="1469462" y="572562"/>
                    </a:cubicBezTo>
                    <a:cubicBezTo>
                      <a:pt x="1473477" y="564245"/>
                      <a:pt x="1476561" y="555283"/>
                      <a:pt x="1478927" y="546393"/>
                    </a:cubicBezTo>
                    <a:cubicBezTo>
                      <a:pt x="1500651" y="464729"/>
                      <a:pt x="1465591" y="376183"/>
                      <a:pt x="1389950" y="326138"/>
                    </a:cubicBezTo>
                    <a:close/>
                    <a:moveTo>
                      <a:pt x="6018524" y="514487"/>
                    </a:moveTo>
                    <a:cubicBezTo>
                      <a:pt x="6098467" y="494054"/>
                      <a:pt x="6122772" y="510974"/>
                      <a:pt x="6132882" y="586615"/>
                    </a:cubicBezTo>
                    <a:cubicBezTo>
                      <a:pt x="6152527" y="598302"/>
                      <a:pt x="6171814" y="606547"/>
                      <a:pt x="6187085" y="619524"/>
                    </a:cubicBezTo>
                    <a:cubicBezTo>
                      <a:pt x="6206300" y="635800"/>
                      <a:pt x="6199991" y="658958"/>
                      <a:pt x="6193897" y="679463"/>
                    </a:cubicBezTo>
                    <a:cubicBezTo>
                      <a:pt x="6243655" y="702693"/>
                      <a:pt x="6247598" y="717391"/>
                      <a:pt x="6224655" y="775968"/>
                    </a:cubicBezTo>
                    <a:cubicBezTo>
                      <a:pt x="6234549" y="799987"/>
                      <a:pt x="6243009" y="820421"/>
                      <a:pt x="6251971" y="842217"/>
                    </a:cubicBezTo>
                    <a:cubicBezTo>
                      <a:pt x="6272405" y="838488"/>
                      <a:pt x="6293915" y="833254"/>
                      <a:pt x="6311122" y="815330"/>
                    </a:cubicBezTo>
                    <a:cubicBezTo>
                      <a:pt x="6246092" y="692441"/>
                      <a:pt x="6181636" y="570698"/>
                      <a:pt x="6116392" y="447379"/>
                    </a:cubicBezTo>
                    <a:cubicBezTo>
                      <a:pt x="6077460" y="461646"/>
                      <a:pt x="6047203" y="483514"/>
                      <a:pt x="6018524" y="514487"/>
                    </a:cubicBezTo>
                    <a:close/>
                    <a:moveTo>
                      <a:pt x="2909220" y="3295991"/>
                    </a:moveTo>
                    <a:cubicBezTo>
                      <a:pt x="2907284" y="3292120"/>
                      <a:pt x="2905348" y="3284663"/>
                      <a:pt x="2900759" y="3279644"/>
                    </a:cubicBezTo>
                    <a:cubicBezTo>
                      <a:pt x="2870288" y="3245946"/>
                      <a:pt x="2839315" y="3212750"/>
                      <a:pt x="2808341" y="3179483"/>
                    </a:cubicBezTo>
                    <a:cubicBezTo>
                      <a:pt x="2805617" y="3176543"/>
                      <a:pt x="2801817" y="3174464"/>
                      <a:pt x="2798375" y="3172241"/>
                    </a:cubicBezTo>
                    <a:cubicBezTo>
                      <a:pt x="2789413" y="3166505"/>
                      <a:pt x="2778945" y="3166004"/>
                      <a:pt x="2773353" y="3174536"/>
                    </a:cubicBezTo>
                    <a:cubicBezTo>
                      <a:pt x="2769123" y="3181060"/>
                      <a:pt x="2767689" y="3192030"/>
                      <a:pt x="2769983" y="3199558"/>
                    </a:cubicBezTo>
                    <a:cubicBezTo>
                      <a:pt x="2772493" y="3207875"/>
                      <a:pt x="2780021" y="3214973"/>
                      <a:pt x="2786258" y="3221713"/>
                    </a:cubicBezTo>
                    <a:cubicBezTo>
                      <a:pt x="2813073" y="3250392"/>
                      <a:pt x="2840175" y="3278784"/>
                      <a:pt x="2867277" y="3307104"/>
                    </a:cubicBezTo>
                    <a:cubicBezTo>
                      <a:pt x="2870790" y="3310761"/>
                      <a:pt x="2874518" y="3314704"/>
                      <a:pt x="2878892" y="3317142"/>
                    </a:cubicBezTo>
                    <a:cubicBezTo>
                      <a:pt x="2893374" y="3325100"/>
                      <a:pt x="2909363" y="3315421"/>
                      <a:pt x="2909148" y="3296063"/>
                    </a:cubicBezTo>
                    <a:close/>
                    <a:moveTo>
                      <a:pt x="2736285" y="2570269"/>
                    </a:moveTo>
                    <a:cubicBezTo>
                      <a:pt x="2719508" y="2569767"/>
                      <a:pt x="2708968" y="2581956"/>
                      <a:pt x="2712984" y="2595220"/>
                    </a:cubicBezTo>
                    <a:cubicBezTo>
                      <a:pt x="2715278" y="2602748"/>
                      <a:pt x="2720584" y="2609846"/>
                      <a:pt x="2725889" y="2615869"/>
                    </a:cubicBezTo>
                    <a:cubicBezTo>
                      <a:pt x="2753349" y="2646842"/>
                      <a:pt x="2781383" y="2677385"/>
                      <a:pt x="2808915" y="2708287"/>
                    </a:cubicBezTo>
                    <a:cubicBezTo>
                      <a:pt x="2818164" y="2718683"/>
                      <a:pt x="2828201" y="2724491"/>
                      <a:pt x="2841394" y="2716604"/>
                    </a:cubicBezTo>
                    <a:cubicBezTo>
                      <a:pt x="2852579" y="2709936"/>
                      <a:pt x="2854658" y="2695668"/>
                      <a:pt x="2842756" y="2681329"/>
                    </a:cubicBezTo>
                    <a:cubicBezTo>
                      <a:pt x="2814364" y="2647129"/>
                      <a:pt x="2784251" y="2614292"/>
                      <a:pt x="2754210" y="2581454"/>
                    </a:cubicBezTo>
                    <a:cubicBezTo>
                      <a:pt x="2748904" y="2575718"/>
                      <a:pt x="2740516" y="2572850"/>
                      <a:pt x="2736214" y="2570198"/>
                    </a:cubicBezTo>
                    <a:close/>
                    <a:moveTo>
                      <a:pt x="3100724" y="2939655"/>
                    </a:moveTo>
                    <a:cubicBezTo>
                      <a:pt x="3098286" y="2936213"/>
                      <a:pt x="3094558" y="2928900"/>
                      <a:pt x="3088965" y="2923379"/>
                    </a:cubicBezTo>
                    <a:cubicBezTo>
                      <a:pt x="3060215" y="2895059"/>
                      <a:pt x="3031105" y="2867097"/>
                      <a:pt x="3001853" y="2839278"/>
                    </a:cubicBezTo>
                    <a:cubicBezTo>
                      <a:pt x="2984430" y="2822716"/>
                      <a:pt x="2971596" y="2819346"/>
                      <a:pt x="2961487" y="2827950"/>
                    </a:cubicBezTo>
                    <a:cubicBezTo>
                      <a:pt x="2950374" y="2837414"/>
                      <a:pt x="2951951" y="2852829"/>
                      <a:pt x="2969876" y="2870968"/>
                    </a:cubicBezTo>
                    <a:cubicBezTo>
                      <a:pt x="2998268" y="2899576"/>
                      <a:pt x="3028309" y="2926606"/>
                      <a:pt x="3057848" y="2954066"/>
                    </a:cubicBezTo>
                    <a:cubicBezTo>
                      <a:pt x="3062294" y="2958224"/>
                      <a:pt x="3067815" y="2961737"/>
                      <a:pt x="3073479" y="2963889"/>
                    </a:cubicBezTo>
                    <a:cubicBezTo>
                      <a:pt x="3087746" y="2969194"/>
                      <a:pt x="3101297" y="2959156"/>
                      <a:pt x="3100652" y="2939726"/>
                    </a:cubicBezTo>
                    <a:close/>
                    <a:moveTo>
                      <a:pt x="4829780" y="905525"/>
                    </a:moveTo>
                    <a:cubicBezTo>
                      <a:pt x="4827199" y="945891"/>
                      <a:pt x="4824618" y="985612"/>
                      <a:pt x="4822037" y="1025045"/>
                    </a:cubicBezTo>
                    <a:cubicBezTo>
                      <a:pt x="4855089" y="1031641"/>
                      <a:pt x="4874017" y="1024758"/>
                      <a:pt x="4888429" y="1002245"/>
                    </a:cubicBezTo>
                    <a:cubicBezTo>
                      <a:pt x="4902410" y="980378"/>
                      <a:pt x="4902338" y="945891"/>
                      <a:pt x="4887210" y="925457"/>
                    </a:cubicBezTo>
                    <a:cubicBezTo>
                      <a:pt x="4873085" y="906386"/>
                      <a:pt x="4854803" y="897280"/>
                      <a:pt x="4829780" y="905525"/>
                    </a:cubicBezTo>
                    <a:close/>
                    <a:moveTo>
                      <a:pt x="1904666" y="2068745"/>
                    </a:moveTo>
                    <a:cubicBezTo>
                      <a:pt x="1886885" y="2076489"/>
                      <a:pt x="1890542" y="2086168"/>
                      <a:pt x="1895991" y="2095775"/>
                    </a:cubicBezTo>
                    <a:cubicBezTo>
                      <a:pt x="1941949" y="2175790"/>
                      <a:pt x="1987979" y="2255732"/>
                      <a:pt x="2034080" y="2335603"/>
                    </a:cubicBezTo>
                    <a:cubicBezTo>
                      <a:pt x="2037163" y="2340909"/>
                      <a:pt x="2040533" y="2346358"/>
                      <a:pt x="2044978" y="2350373"/>
                    </a:cubicBezTo>
                    <a:cubicBezTo>
                      <a:pt x="2047273" y="2352452"/>
                      <a:pt x="2053223" y="2353169"/>
                      <a:pt x="2055876" y="2351664"/>
                    </a:cubicBezTo>
                    <a:cubicBezTo>
                      <a:pt x="2058672" y="2350086"/>
                      <a:pt x="2061468" y="2344566"/>
                      <a:pt x="2060680" y="2341626"/>
                    </a:cubicBezTo>
                    <a:cubicBezTo>
                      <a:pt x="2058887" y="2334743"/>
                      <a:pt x="2055518" y="2328147"/>
                      <a:pt x="2052005" y="2321909"/>
                    </a:cubicBezTo>
                    <a:cubicBezTo>
                      <a:pt x="2007910" y="2244404"/>
                      <a:pt x="1963673" y="2167043"/>
                      <a:pt x="1919292" y="2089681"/>
                    </a:cubicBezTo>
                    <a:cubicBezTo>
                      <a:pt x="1915277" y="2082655"/>
                      <a:pt x="1910043" y="2076417"/>
                      <a:pt x="1904666" y="2068745"/>
                    </a:cubicBezTo>
                    <a:close/>
                    <a:moveTo>
                      <a:pt x="810778" y="858348"/>
                    </a:moveTo>
                    <a:cubicBezTo>
                      <a:pt x="813215" y="809738"/>
                      <a:pt x="746035" y="734240"/>
                      <a:pt x="685020" y="714308"/>
                    </a:cubicBezTo>
                    <a:cubicBezTo>
                      <a:pt x="695990" y="782636"/>
                      <a:pt x="752201" y="847881"/>
                      <a:pt x="810778" y="858348"/>
                    </a:cubicBezTo>
                    <a:close/>
                    <a:moveTo>
                      <a:pt x="3240462" y="3094880"/>
                    </a:moveTo>
                    <a:cubicBezTo>
                      <a:pt x="3221677" y="3095668"/>
                      <a:pt x="3212715" y="3110366"/>
                      <a:pt x="3219598" y="3124491"/>
                    </a:cubicBezTo>
                    <a:cubicBezTo>
                      <a:pt x="3223111" y="3131661"/>
                      <a:pt x="3229134" y="3138042"/>
                      <a:pt x="3235156" y="3143562"/>
                    </a:cubicBezTo>
                    <a:cubicBezTo>
                      <a:pt x="3259749" y="3165860"/>
                      <a:pt x="3284699" y="3187656"/>
                      <a:pt x="3309650" y="3209524"/>
                    </a:cubicBezTo>
                    <a:cubicBezTo>
                      <a:pt x="3312733" y="3212248"/>
                      <a:pt x="3316318" y="3216407"/>
                      <a:pt x="3319616" y="3216479"/>
                    </a:cubicBezTo>
                    <a:cubicBezTo>
                      <a:pt x="3328220" y="3216479"/>
                      <a:pt x="3339978" y="3217482"/>
                      <a:pt x="3344495" y="3212607"/>
                    </a:cubicBezTo>
                    <a:cubicBezTo>
                      <a:pt x="3349155" y="3207516"/>
                      <a:pt x="3347506" y="3195901"/>
                      <a:pt x="3347005" y="3187226"/>
                    </a:cubicBezTo>
                    <a:cubicBezTo>
                      <a:pt x="3346789" y="3183928"/>
                      <a:pt x="3342344" y="3180558"/>
                      <a:pt x="3339333" y="3177762"/>
                    </a:cubicBezTo>
                    <a:cubicBezTo>
                      <a:pt x="3313307" y="3153958"/>
                      <a:pt x="3287495" y="3130083"/>
                      <a:pt x="3260968" y="3106853"/>
                    </a:cubicBezTo>
                    <a:cubicBezTo>
                      <a:pt x="3254228" y="3100974"/>
                      <a:pt x="3245266" y="3097676"/>
                      <a:pt x="3240390" y="3094880"/>
                    </a:cubicBezTo>
                    <a:close/>
                    <a:moveTo>
                      <a:pt x="2606728" y="2967904"/>
                    </a:moveTo>
                    <a:cubicBezTo>
                      <a:pt x="2600921" y="2972349"/>
                      <a:pt x="2591815" y="2975790"/>
                      <a:pt x="2590739" y="2980952"/>
                    </a:cubicBezTo>
                    <a:cubicBezTo>
                      <a:pt x="2589019" y="2989054"/>
                      <a:pt x="2589736" y="3000598"/>
                      <a:pt x="2594539" y="3006620"/>
                    </a:cubicBezTo>
                    <a:cubicBezTo>
                      <a:pt x="2619562" y="3038239"/>
                      <a:pt x="2645875" y="3068854"/>
                      <a:pt x="2672331" y="3099325"/>
                    </a:cubicBezTo>
                    <a:cubicBezTo>
                      <a:pt x="2680074" y="3108215"/>
                      <a:pt x="2692048" y="3110151"/>
                      <a:pt x="2700006" y="3101978"/>
                    </a:cubicBezTo>
                    <a:cubicBezTo>
                      <a:pt x="2705240" y="3096600"/>
                      <a:pt x="2705169" y="3085702"/>
                      <a:pt x="2706603" y="3077170"/>
                    </a:cubicBezTo>
                    <a:cubicBezTo>
                      <a:pt x="2707033" y="3074661"/>
                      <a:pt x="2704667" y="3071220"/>
                      <a:pt x="2702803" y="3068925"/>
                    </a:cubicBezTo>
                    <a:cubicBezTo>
                      <a:pt x="2677708" y="3038741"/>
                      <a:pt x="2652686" y="3008413"/>
                      <a:pt x="2626947" y="2978802"/>
                    </a:cubicBezTo>
                    <a:cubicBezTo>
                      <a:pt x="2622573" y="2973783"/>
                      <a:pt x="2614615" y="2971990"/>
                      <a:pt x="2606800" y="2967975"/>
                    </a:cubicBezTo>
                    <a:close/>
                    <a:moveTo>
                      <a:pt x="3035336" y="3428273"/>
                    </a:moveTo>
                    <a:cubicBezTo>
                      <a:pt x="3015690" y="3428345"/>
                      <a:pt x="3006011" y="3442182"/>
                      <a:pt x="3013253" y="3456307"/>
                    </a:cubicBezTo>
                    <a:cubicBezTo>
                      <a:pt x="3017770" y="3465197"/>
                      <a:pt x="3025943" y="3472439"/>
                      <a:pt x="3033328" y="3479537"/>
                    </a:cubicBezTo>
                    <a:cubicBezTo>
                      <a:pt x="3054981" y="3500329"/>
                      <a:pt x="3077494" y="3520189"/>
                      <a:pt x="3098644" y="3541412"/>
                    </a:cubicBezTo>
                    <a:cubicBezTo>
                      <a:pt x="3107750" y="3550517"/>
                      <a:pt x="3116067" y="3556468"/>
                      <a:pt x="3128112" y="3548151"/>
                    </a:cubicBezTo>
                    <a:cubicBezTo>
                      <a:pt x="3139297" y="3540408"/>
                      <a:pt x="3140157" y="3529223"/>
                      <a:pt x="3135425" y="3517680"/>
                    </a:cubicBezTo>
                    <a:cubicBezTo>
                      <a:pt x="3133131" y="3512087"/>
                      <a:pt x="3129259" y="3506638"/>
                      <a:pt x="3124814" y="3502480"/>
                    </a:cubicBezTo>
                    <a:cubicBezTo>
                      <a:pt x="3101297" y="3480612"/>
                      <a:pt x="3077637" y="3458816"/>
                      <a:pt x="3053331" y="3437737"/>
                    </a:cubicBezTo>
                    <a:cubicBezTo>
                      <a:pt x="3047381" y="3432575"/>
                      <a:pt x="3039064" y="3430137"/>
                      <a:pt x="3035336" y="3428201"/>
                    </a:cubicBezTo>
                    <a:close/>
                    <a:moveTo>
                      <a:pt x="2064193" y="761198"/>
                    </a:moveTo>
                    <a:cubicBezTo>
                      <a:pt x="2031212" y="750372"/>
                      <a:pt x="2000956" y="745783"/>
                      <a:pt x="1970198" y="755319"/>
                    </a:cubicBezTo>
                    <a:cubicBezTo>
                      <a:pt x="1948043" y="762202"/>
                      <a:pt x="1942020" y="778764"/>
                      <a:pt x="1952632" y="799198"/>
                    </a:cubicBezTo>
                    <a:cubicBezTo>
                      <a:pt x="1965036" y="823217"/>
                      <a:pt x="1991635" y="831319"/>
                      <a:pt x="2016227" y="817983"/>
                    </a:cubicBezTo>
                    <a:cubicBezTo>
                      <a:pt x="2038095" y="806153"/>
                      <a:pt x="2051574" y="786794"/>
                      <a:pt x="2064193" y="761198"/>
                    </a:cubicBezTo>
                    <a:close/>
                    <a:moveTo>
                      <a:pt x="3153780" y="2474266"/>
                    </a:moveTo>
                    <a:cubicBezTo>
                      <a:pt x="3133561" y="2474697"/>
                      <a:pt x="3123954" y="2493553"/>
                      <a:pt x="3136429" y="2508036"/>
                    </a:cubicBezTo>
                    <a:cubicBezTo>
                      <a:pt x="3160017" y="2535496"/>
                      <a:pt x="3186115" y="2560662"/>
                      <a:pt x="3211353" y="2586688"/>
                    </a:cubicBezTo>
                    <a:cubicBezTo>
                      <a:pt x="3213432" y="2588839"/>
                      <a:pt x="3216730" y="2591492"/>
                      <a:pt x="3219240" y="2591348"/>
                    </a:cubicBezTo>
                    <a:cubicBezTo>
                      <a:pt x="3226911" y="2590775"/>
                      <a:pt x="3236949" y="2591348"/>
                      <a:pt x="3241537" y="2586760"/>
                    </a:cubicBezTo>
                    <a:cubicBezTo>
                      <a:pt x="3245983" y="2582386"/>
                      <a:pt x="3245338" y="2572348"/>
                      <a:pt x="3245911" y="2564677"/>
                    </a:cubicBezTo>
                    <a:cubicBezTo>
                      <a:pt x="3246126" y="2562096"/>
                      <a:pt x="3243545" y="2558869"/>
                      <a:pt x="3241466" y="2556718"/>
                    </a:cubicBezTo>
                    <a:cubicBezTo>
                      <a:pt x="3217089" y="2531338"/>
                      <a:pt x="3192783" y="2505885"/>
                      <a:pt x="3167832" y="2481006"/>
                    </a:cubicBezTo>
                    <a:cubicBezTo>
                      <a:pt x="3163817" y="2476991"/>
                      <a:pt x="3157006" y="2475772"/>
                      <a:pt x="3153780" y="2474338"/>
                    </a:cubicBezTo>
                    <a:close/>
                    <a:moveTo>
                      <a:pt x="3044011" y="2345354"/>
                    </a:moveTo>
                    <a:cubicBezTo>
                      <a:pt x="3041358" y="2341267"/>
                      <a:pt x="3037271" y="2332951"/>
                      <a:pt x="3031321" y="2326211"/>
                    </a:cubicBezTo>
                    <a:cubicBezTo>
                      <a:pt x="3012321" y="2304415"/>
                      <a:pt x="2992819" y="2282978"/>
                      <a:pt x="2973102" y="2261827"/>
                    </a:cubicBezTo>
                    <a:cubicBezTo>
                      <a:pt x="2960483" y="2248348"/>
                      <a:pt x="2947649" y="2245695"/>
                      <a:pt x="2937899" y="2253438"/>
                    </a:cubicBezTo>
                    <a:cubicBezTo>
                      <a:pt x="2928076" y="2261253"/>
                      <a:pt x="2927718" y="2274661"/>
                      <a:pt x="2939548" y="2289143"/>
                    </a:cubicBezTo>
                    <a:cubicBezTo>
                      <a:pt x="2958548" y="2312302"/>
                      <a:pt x="2978551" y="2334671"/>
                      <a:pt x="2998842" y="2356683"/>
                    </a:cubicBezTo>
                    <a:cubicBezTo>
                      <a:pt x="3004219" y="2362490"/>
                      <a:pt x="3011819" y="2367365"/>
                      <a:pt x="3019347" y="2369660"/>
                    </a:cubicBezTo>
                    <a:cubicBezTo>
                      <a:pt x="3033185" y="2373818"/>
                      <a:pt x="3044513" y="2364139"/>
                      <a:pt x="3043939" y="2345498"/>
                    </a:cubicBezTo>
                    <a:close/>
                    <a:moveTo>
                      <a:pt x="4474232" y="1357005"/>
                    </a:moveTo>
                    <a:cubicBezTo>
                      <a:pt x="4416946" y="1356001"/>
                      <a:pt x="4367833" y="1345891"/>
                      <a:pt x="4322162" y="1321729"/>
                    </a:cubicBezTo>
                    <a:cubicBezTo>
                      <a:pt x="4276849" y="1297711"/>
                      <a:pt x="4239567" y="1264228"/>
                      <a:pt x="4207159" y="1222428"/>
                    </a:cubicBezTo>
                    <a:cubicBezTo>
                      <a:pt x="4201495" y="1229240"/>
                      <a:pt x="4197767" y="1233757"/>
                      <a:pt x="4194110" y="1238130"/>
                    </a:cubicBezTo>
                    <a:cubicBezTo>
                      <a:pt x="4228955" y="1276560"/>
                      <a:pt x="4389056" y="1382170"/>
                      <a:pt x="4443546" y="1402461"/>
                    </a:cubicBezTo>
                    <a:cubicBezTo>
                      <a:pt x="4452365" y="1389340"/>
                      <a:pt x="4461470" y="1375861"/>
                      <a:pt x="4474232" y="1356933"/>
                    </a:cubicBezTo>
                    <a:close/>
                    <a:moveTo>
                      <a:pt x="3474841" y="2755966"/>
                    </a:moveTo>
                    <a:cubicBezTo>
                      <a:pt x="3472547" y="2752166"/>
                      <a:pt x="3469607" y="2744064"/>
                      <a:pt x="3464086" y="2738543"/>
                    </a:cubicBezTo>
                    <a:cubicBezTo>
                      <a:pt x="3443653" y="2717966"/>
                      <a:pt x="3422860" y="2697676"/>
                      <a:pt x="3401208" y="2678389"/>
                    </a:cubicBezTo>
                    <a:cubicBezTo>
                      <a:pt x="3387012" y="2665770"/>
                      <a:pt x="3373891" y="2665699"/>
                      <a:pt x="3366004" y="2676382"/>
                    </a:cubicBezTo>
                    <a:cubicBezTo>
                      <a:pt x="3356755" y="2688857"/>
                      <a:pt x="3361631" y="2699970"/>
                      <a:pt x="3371310" y="2709506"/>
                    </a:cubicBezTo>
                    <a:cubicBezTo>
                      <a:pt x="3391170" y="2729151"/>
                      <a:pt x="3411174" y="2748796"/>
                      <a:pt x="3431536" y="2767939"/>
                    </a:cubicBezTo>
                    <a:cubicBezTo>
                      <a:pt x="3436698" y="2772743"/>
                      <a:pt x="3443079" y="2777188"/>
                      <a:pt x="3449747" y="2779268"/>
                    </a:cubicBezTo>
                    <a:cubicBezTo>
                      <a:pt x="3463011" y="2783569"/>
                      <a:pt x="3475056" y="2773747"/>
                      <a:pt x="3474841" y="2755822"/>
                    </a:cubicBezTo>
                    <a:close/>
                    <a:moveTo>
                      <a:pt x="2335783" y="2679321"/>
                    </a:moveTo>
                    <a:cubicBezTo>
                      <a:pt x="2333130" y="2671148"/>
                      <a:pt x="2332557" y="2665555"/>
                      <a:pt x="2329832" y="2661540"/>
                    </a:cubicBezTo>
                    <a:cubicBezTo>
                      <a:pt x="2312983" y="2636589"/>
                      <a:pt x="2296206" y="2611639"/>
                      <a:pt x="2278210" y="2587548"/>
                    </a:cubicBezTo>
                    <a:cubicBezTo>
                      <a:pt x="2271184" y="2578156"/>
                      <a:pt x="2260716" y="2572348"/>
                      <a:pt x="2248241" y="2580092"/>
                    </a:cubicBezTo>
                    <a:cubicBezTo>
                      <a:pt x="2237629" y="2586760"/>
                      <a:pt x="2235048" y="2598518"/>
                      <a:pt x="2243795" y="2612929"/>
                    </a:cubicBezTo>
                    <a:cubicBezTo>
                      <a:pt x="2253976" y="2629778"/>
                      <a:pt x="2266165" y="2645408"/>
                      <a:pt x="2277565" y="2661468"/>
                    </a:cubicBezTo>
                    <a:cubicBezTo>
                      <a:pt x="2284161" y="2670789"/>
                      <a:pt x="2289682" y="2681329"/>
                      <a:pt x="2297999" y="2688714"/>
                    </a:cubicBezTo>
                    <a:cubicBezTo>
                      <a:pt x="2303232" y="2693374"/>
                      <a:pt x="2313485" y="2696027"/>
                      <a:pt x="2320081" y="2694306"/>
                    </a:cubicBezTo>
                    <a:cubicBezTo>
                      <a:pt x="2326463" y="2692657"/>
                      <a:pt x="2331051" y="2684197"/>
                      <a:pt x="2335783" y="2679321"/>
                    </a:cubicBezTo>
                    <a:close/>
                    <a:moveTo>
                      <a:pt x="3737110" y="2554567"/>
                    </a:moveTo>
                    <a:cubicBezTo>
                      <a:pt x="3735461" y="2548903"/>
                      <a:pt x="3735461" y="2545032"/>
                      <a:pt x="3733525" y="2543168"/>
                    </a:cubicBezTo>
                    <a:cubicBezTo>
                      <a:pt x="3708790" y="2518504"/>
                      <a:pt x="3684413" y="2493338"/>
                      <a:pt x="3658315" y="2470251"/>
                    </a:cubicBezTo>
                    <a:cubicBezTo>
                      <a:pt x="3654300" y="2466738"/>
                      <a:pt x="3638527" y="2470036"/>
                      <a:pt x="3634296" y="2475127"/>
                    </a:cubicBezTo>
                    <a:cubicBezTo>
                      <a:pt x="3629994" y="2480289"/>
                      <a:pt x="3629564" y="2495059"/>
                      <a:pt x="3633866" y="2499862"/>
                    </a:cubicBezTo>
                    <a:cubicBezTo>
                      <a:pt x="3656021" y="2524311"/>
                      <a:pt x="3679752" y="2547398"/>
                      <a:pt x="3704273" y="2569552"/>
                    </a:cubicBezTo>
                    <a:cubicBezTo>
                      <a:pt x="3708575" y="2573424"/>
                      <a:pt x="3720190" y="2572564"/>
                      <a:pt x="3726643" y="2569696"/>
                    </a:cubicBezTo>
                    <a:cubicBezTo>
                      <a:pt x="3731877" y="2567401"/>
                      <a:pt x="3734314" y="2558869"/>
                      <a:pt x="3737182" y="2554496"/>
                    </a:cubicBezTo>
                    <a:close/>
                    <a:moveTo>
                      <a:pt x="3662330" y="2939081"/>
                    </a:moveTo>
                    <a:cubicBezTo>
                      <a:pt x="3660322" y="2935138"/>
                      <a:pt x="3658028" y="2926749"/>
                      <a:pt x="3652866" y="2920870"/>
                    </a:cubicBezTo>
                    <a:cubicBezTo>
                      <a:pt x="3635587" y="2901512"/>
                      <a:pt x="3617591" y="2882798"/>
                      <a:pt x="3599308" y="2864444"/>
                    </a:cubicBezTo>
                    <a:cubicBezTo>
                      <a:pt x="3589772" y="2854908"/>
                      <a:pt x="3578229" y="2850248"/>
                      <a:pt x="3566040" y="2860142"/>
                    </a:cubicBezTo>
                    <a:cubicBezTo>
                      <a:pt x="3556003" y="2868316"/>
                      <a:pt x="3557150" y="2882010"/>
                      <a:pt x="3569410" y="2895704"/>
                    </a:cubicBezTo>
                    <a:cubicBezTo>
                      <a:pt x="3585327" y="2913485"/>
                      <a:pt x="3601817" y="2930836"/>
                      <a:pt x="3618451" y="2947900"/>
                    </a:cubicBezTo>
                    <a:cubicBezTo>
                      <a:pt x="3623398" y="2952990"/>
                      <a:pt x="3629349" y="2958009"/>
                      <a:pt x="3635802" y="2960519"/>
                    </a:cubicBezTo>
                    <a:cubicBezTo>
                      <a:pt x="3649281" y="2965824"/>
                      <a:pt x="3661613" y="2957077"/>
                      <a:pt x="3662330" y="2939010"/>
                    </a:cubicBezTo>
                    <a:close/>
                    <a:moveTo>
                      <a:pt x="2827915" y="2133990"/>
                    </a:moveTo>
                    <a:cubicBezTo>
                      <a:pt x="2826839" y="2130692"/>
                      <a:pt x="2826553" y="2124813"/>
                      <a:pt x="2823541" y="2121085"/>
                    </a:cubicBezTo>
                    <a:cubicBezTo>
                      <a:pt x="2805330" y="2098715"/>
                      <a:pt x="2787047" y="2076274"/>
                      <a:pt x="2767474" y="2055051"/>
                    </a:cubicBezTo>
                    <a:cubicBezTo>
                      <a:pt x="2759874" y="2046806"/>
                      <a:pt x="2748115" y="2046304"/>
                      <a:pt x="2739225" y="2054119"/>
                    </a:cubicBezTo>
                    <a:cubicBezTo>
                      <a:pt x="2729044" y="2063081"/>
                      <a:pt x="2729761" y="2074409"/>
                      <a:pt x="2737719" y="2084662"/>
                    </a:cubicBezTo>
                    <a:cubicBezTo>
                      <a:pt x="2747829" y="2097711"/>
                      <a:pt x="2758368" y="2110545"/>
                      <a:pt x="2769195" y="2122949"/>
                    </a:cubicBezTo>
                    <a:cubicBezTo>
                      <a:pt x="2777942" y="2132986"/>
                      <a:pt x="2786330" y="2144028"/>
                      <a:pt x="2797013" y="2151700"/>
                    </a:cubicBezTo>
                    <a:cubicBezTo>
                      <a:pt x="2810779" y="2161594"/>
                      <a:pt x="2827484" y="2152058"/>
                      <a:pt x="2827915" y="2134062"/>
                    </a:cubicBezTo>
                    <a:close/>
                    <a:moveTo>
                      <a:pt x="6036879" y="636803"/>
                    </a:moveTo>
                    <a:cubicBezTo>
                      <a:pt x="6050143" y="626264"/>
                      <a:pt x="6062762" y="618592"/>
                      <a:pt x="6072011" y="607981"/>
                    </a:cubicBezTo>
                    <a:cubicBezTo>
                      <a:pt x="6078822" y="600094"/>
                      <a:pt x="6084343" y="588407"/>
                      <a:pt x="6084916" y="578155"/>
                    </a:cubicBezTo>
                    <a:cubicBezTo>
                      <a:pt x="6086350" y="552559"/>
                      <a:pt x="6070075" y="542736"/>
                      <a:pt x="6047060" y="554351"/>
                    </a:cubicBezTo>
                    <a:cubicBezTo>
                      <a:pt x="6024117" y="565966"/>
                      <a:pt x="6004759" y="582170"/>
                      <a:pt x="5987049" y="603607"/>
                    </a:cubicBezTo>
                    <a:cubicBezTo>
                      <a:pt x="6003827" y="614792"/>
                      <a:pt x="6019026" y="624902"/>
                      <a:pt x="6036951" y="636803"/>
                    </a:cubicBezTo>
                    <a:close/>
                    <a:moveTo>
                      <a:pt x="3067958" y="1953814"/>
                    </a:moveTo>
                    <a:cubicBezTo>
                      <a:pt x="3067313" y="1951735"/>
                      <a:pt x="3067241" y="1948150"/>
                      <a:pt x="3065448" y="1945928"/>
                    </a:cubicBezTo>
                    <a:cubicBezTo>
                      <a:pt x="3044871" y="1920690"/>
                      <a:pt x="3020207" y="1900041"/>
                      <a:pt x="2989808" y="1888283"/>
                    </a:cubicBezTo>
                    <a:cubicBezTo>
                      <a:pt x="2983713" y="1885917"/>
                      <a:pt x="2970019" y="1891222"/>
                      <a:pt x="2966793" y="1896887"/>
                    </a:cubicBezTo>
                    <a:cubicBezTo>
                      <a:pt x="2963495" y="1902766"/>
                      <a:pt x="2965646" y="1916890"/>
                      <a:pt x="2970664" y="1921407"/>
                    </a:cubicBezTo>
                    <a:cubicBezTo>
                      <a:pt x="2991600" y="1939833"/>
                      <a:pt x="3013826" y="1957112"/>
                      <a:pt x="3037056" y="1972599"/>
                    </a:cubicBezTo>
                    <a:cubicBezTo>
                      <a:pt x="3050679" y="1981705"/>
                      <a:pt x="3068316" y="1970233"/>
                      <a:pt x="3067958" y="1953886"/>
                    </a:cubicBezTo>
                    <a:close/>
                    <a:moveTo>
                      <a:pt x="2443831" y="2786939"/>
                    </a:moveTo>
                    <a:cubicBezTo>
                      <a:pt x="2422896" y="2787441"/>
                      <a:pt x="2414650" y="2804935"/>
                      <a:pt x="2425190" y="2821641"/>
                    </a:cubicBezTo>
                    <a:cubicBezTo>
                      <a:pt x="2437880" y="2841644"/>
                      <a:pt x="2452578" y="2860501"/>
                      <a:pt x="2467061" y="2879357"/>
                    </a:cubicBezTo>
                    <a:cubicBezTo>
                      <a:pt x="2474876" y="2889538"/>
                      <a:pt x="2485703" y="2893338"/>
                      <a:pt x="2497103" y="2885738"/>
                    </a:cubicBezTo>
                    <a:cubicBezTo>
                      <a:pt x="2508359" y="2878210"/>
                      <a:pt x="2509793" y="2866810"/>
                      <a:pt x="2502408" y="2855912"/>
                    </a:cubicBezTo>
                    <a:cubicBezTo>
                      <a:pt x="2489072" y="2836267"/>
                      <a:pt x="2475378" y="2816837"/>
                      <a:pt x="2460609" y="2798267"/>
                    </a:cubicBezTo>
                    <a:cubicBezTo>
                      <a:pt x="2455948" y="2792316"/>
                      <a:pt x="2447560" y="2789377"/>
                      <a:pt x="2443831" y="2786939"/>
                    </a:cubicBezTo>
                    <a:close/>
                    <a:moveTo>
                      <a:pt x="3413683" y="2258170"/>
                    </a:moveTo>
                    <a:cubicBezTo>
                      <a:pt x="3408879" y="2261468"/>
                      <a:pt x="3400419" y="2264264"/>
                      <a:pt x="3398412" y="2269570"/>
                    </a:cubicBezTo>
                    <a:cubicBezTo>
                      <a:pt x="3395902" y="2276094"/>
                      <a:pt x="3395759" y="2287638"/>
                      <a:pt x="3399846" y="2291796"/>
                    </a:cubicBezTo>
                    <a:cubicBezTo>
                      <a:pt x="3419275" y="2311657"/>
                      <a:pt x="3439924" y="2330441"/>
                      <a:pt x="3461434" y="2348079"/>
                    </a:cubicBezTo>
                    <a:cubicBezTo>
                      <a:pt x="3469894" y="2355033"/>
                      <a:pt x="3482871" y="2354675"/>
                      <a:pt x="3488750" y="2344351"/>
                    </a:cubicBezTo>
                    <a:cubicBezTo>
                      <a:pt x="3492479" y="2337754"/>
                      <a:pt x="3493339" y="2323773"/>
                      <a:pt x="3489037" y="2319328"/>
                    </a:cubicBezTo>
                    <a:cubicBezTo>
                      <a:pt x="3469822" y="2299396"/>
                      <a:pt x="3448385" y="2281544"/>
                      <a:pt x="3427449" y="2263261"/>
                    </a:cubicBezTo>
                    <a:cubicBezTo>
                      <a:pt x="3424581" y="2260751"/>
                      <a:pt x="3419849" y="2260321"/>
                      <a:pt x="3413755" y="2258099"/>
                    </a:cubicBezTo>
                    <a:close/>
                    <a:moveTo>
                      <a:pt x="2525208" y="2337037"/>
                    </a:moveTo>
                    <a:cubicBezTo>
                      <a:pt x="2504201" y="2337181"/>
                      <a:pt x="2495453" y="2354818"/>
                      <a:pt x="2506997" y="2370735"/>
                    </a:cubicBezTo>
                    <a:cubicBezTo>
                      <a:pt x="2520332" y="2389162"/>
                      <a:pt x="2535963" y="2406010"/>
                      <a:pt x="2551306" y="2422931"/>
                    </a:cubicBezTo>
                    <a:cubicBezTo>
                      <a:pt x="2562276" y="2435048"/>
                      <a:pt x="2575253" y="2437055"/>
                      <a:pt x="2583928" y="2428738"/>
                    </a:cubicBezTo>
                    <a:cubicBezTo>
                      <a:pt x="2593966" y="2419131"/>
                      <a:pt x="2592819" y="2407157"/>
                      <a:pt x="2585505" y="2397550"/>
                    </a:cubicBezTo>
                    <a:cubicBezTo>
                      <a:pt x="2571668" y="2379482"/>
                      <a:pt x="2556611" y="2362275"/>
                      <a:pt x="2541053" y="2345641"/>
                    </a:cubicBezTo>
                    <a:cubicBezTo>
                      <a:pt x="2536536" y="2340766"/>
                      <a:pt x="2528721" y="2338902"/>
                      <a:pt x="2525208" y="2337037"/>
                    </a:cubicBezTo>
                    <a:close/>
                    <a:moveTo>
                      <a:pt x="3260251" y="2170556"/>
                    </a:moveTo>
                    <a:cubicBezTo>
                      <a:pt x="3278963" y="2170914"/>
                      <a:pt x="3290865" y="2152990"/>
                      <a:pt x="3279680" y="2140514"/>
                    </a:cubicBezTo>
                    <a:cubicBezTo>
                      <a:pt x="3260609" y="2119149"/>
                      <a:pt x="3237953" y="2100722"/>
                      <a:pt x="3215225" y="2083228"/>
                    </a:cubicBezTo>
                    <a:cubicBezTo>
                      <a:pt x="3210636" y="2079715"/>
                      <a:pt x="3195293" y="2083013"/>
                      <a:pt x="3191134" y="2088175"/>
                    </a:cubicBezTo>
                    <a:cubicBezTo>
                      <a:pt x="3186976" y="2093338"/>
                      <a:pt x="3186904" y="2108251"/>
                      <a:pt x="3191349" y="2112911"/>
                    </a:cubicBezTo>
                    <a:cubicBezTo>
                      <a:pt x="3209847" y="2132341"/>
                      <a:pt x="3230568" y="2149692"/>
                      <a:pt x="3250858" y="2167330"/>
                    </a:cubicBezTo>
                    <a:cubicBezTo>
                      <a:pt x="3253654" y="2169767"/>
                      <a:pt x="3258530" y="2169982"/>
                      <a:pt x="3260322" y="2170556"/>
                    </a:cubicBezTo>
                    <a:close/>
                    <a:moveTo>
                      <a:pt x="6437166" y="228414"/>
                    </a:moveTo>
                    <a:cubicBezTo>
                      <a:pt x="6397876" y="222965"/>
                      <a:pt x="6320586" y="249207"/>
                      <a:pt x="6305314" y="271576"/>
                    </a:cubicBezTo>
                    <a:cubicBezTo>
                      <a:pt x="6324314" y="275878"/>
                      <a:pt x="6343314" y="280610"/>
                      <a:pt x="6362529" y="284267"/>
                    </a:cubicBezTo>
                    <a:cubicBezTo>
                      <a:pt x="6369125" y="285486"/>
                      <a:pt x="6378159" y="286561"/>
                      <a:pt x="6382891" y="283263"/>
                    </a:cubicBezTo>
                    <a:cubicBezTo>
                      <a:pt x="6403612" y="268493"/>
                      <a:pt x="6423113" y="252075"/>
                      <a:pt x="6437094" y="228414"/>
                    </a:cubicBezTo>
                    <a:close/>
                    <a:moveTo>
                      <a:pt x="1685272" y="1685451"/>
                    </a:moveTo>
                    <a:cubicBezTo>
                      <a:pt x="1647057" y="1619202"/>
                      <a:pt x="1608771" y="1552882"/>
                      <a:pt x="1569911" y="1485558"/>
                    </a:cubicBezTo>
                    <a:cubicBezTo>
                      <a:pt x="1556575" y="1497316"/>
                      <a:pt x="1560662" y="1505777"/>
                      <a:pt x="1566326" y="1515528"/>
                    </a:cubicBezTo>
                    <a:cubicBezTo>
                      <a:pt x="1588695" y="1553957"/>
                      <a:pt x="1610420" y="1592746"/>
                      <a:pt x="1632359" y="1631391"/>
                    </a:cubicBezTo>
                    <a:cubicBezTo>
                      <a:pt x="1644476" y="1652757"/>
                      <a:pt x="1656665" y="1674122"/>
                      <a:pt x="1668351" y="1694700"/>
                    </a:cubicBezTo>
                    <a:cubicBezTo>
                      <a:pt x="1672940" y="1693983"/>
                      <a:pt x="1675234" y="1694198"/>
                      <a:pt x="1676812" y="1693194"/>
                    </a:cubicBezTo>
                    <a:cubicBezTo>
                      <a:pt x="1679321" y="1691617"/>
                      <a:pt x="1681329" y="1689251"/>
                      <a:pt x="1685344" y="1685522"/>
                    </a:cubicBezTo>
                    <a:close/>
                    <a:moveTo>
                      <a:pt x="6085490" y="859496"/>
                    </a:moveTo>
                    <a:cubicBezTo>
                      <a:pt x="6125067" y="874265"/>
                      <a:pt x="6156399" y="866881"/>
                      <a:pt x="6185938" y="852254"/>
                    </a:cubicBezTo>
                    <a:cubicBezTo>
                      <a:pt x="6208594" y="840998"/>
                      <a:pt x="6208093" y="827949"/>
                      <a:pt x="6185579" y="806870"/>
                    </a:cubicBezTo>
                    <a:cubicBezTo>
                      <a:pt x="6159912" y="832896"/>
                      <a:pt x="6114527" y="820851"/>
                      <a:pt x="6085418" y="859567"/>
                    </a:cubicBezTo>
                    <a:close/>
                    <a:moveTo>
                      <a:pt x="6189810" y="731157"/>
                    </a:moveTo>
                    <a:cubicBezTo>
                      <a:pt x="6159912" y="723844"/>
                      <a:pt x="6132595" y="734240"/>
                      <a:pt x="6105995" y="743919"/>
                    </a:cubicBezTo>
                    <a:cubicBezTo>
                      <a:pt x="6099614" y="746285"/>
                      <a:pt x="6094165" y="761127"/>
                      <a:pt x="6094882" y="769659"/>
                    </a:cubicBezTo>
                    <a:cubicBezTo>
                      <a:pt x="6095384" y="775610"/>
                      <a:pt x="6106712" y="784213"/>
                      <a:pt x="6114097" y="785289"/>
                    </a:cubicBezTo>
                    <a:cubicBezTo>
                      <a:pt x="6140267" y="789089"/>
                      <a:pt x="6180489" y="759764"/>
                      <a:pt x="6189738" y="731157"/>
                    </a:cubicBezTo>
                    <a:close/>
                    <a:moveTo>
                      <a:pt x="6090580" y="695308"/>
                    </a:moveTo>
                    <a:cubicBezTo>
                      <a:pt x="6116176" y="683478"/>
                      <a:pt x="6140410" y="675735"/>
                      <a:pt x="6153316" y="650569"/>
                    </a:cubicBezTo>
                    <a:cubicBezTo>
                      <a:pt x="6124995" y="636660"/>
                      <a:pt x="6106497" y="641750"/>
                      <a:pt x="6073660" y="671075"/>
                    </a:cubicBezTo>
                    <a:cubicBezTo>
                      <a:pt x="6078607" y="678173"/>
                      <a:pt x="6083698" y="685486"/>
                      <a:pt x="6090580" y="695308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B13834E8-8B71-8B48-779E-FBD2C5351E72}"/>
                  </a:ext>
                </a:extLst>
              </p:cNvPr>
              <p:cNvSpPr/>
              <p:nvPr/>
            </p:nvSpPr>
            <p:spPr>
              <a:xfrm>
                <a:off x="6245994" y="4073516"/>
                <a:ext cx="2311394" cy="1147524"/>
              </a:xfrm>
              <a:custGeom>
                <a:avLst/>
                <a:gdLst>
                  <a:gd name="csX0" fmla="*/ 691519 w 2311394"/>
                  <a:gd name="csY0" fmla="*/ 233132 h 1147524"/>
                  <a:gd name="csX1" fmla="*/ 698402 w 2311394"/>
                  <a:gd name="csY1" fmla="*/ 216355 h 1147524"/>
                  <a:gd name="csX2" fmla="*/ 952283 w 2311394"/>
                  <a:gd name="csY2" fmla="*/ 7070 h 1147524"/>
                  <a:gd name="csX3" fmla="*/ 1486214 w 2311394"/>
                  <a:gd name="csY3" fmla="*/ 327414 h 1147524"/>
                  <a:gd name="csX4" fmla="*/ 1517259 w 2311394"/>
                  <a:gd name="csY4" fmla="*/ 485866 h 1147524"/>
                  <a:gd name="csX5" fmla="*/ 1519266 w 2311394"/>
                  <a:gd name="csY5" fmla="*/ 509526 h 1147524"/>
                  <a:gd name="csX6" fmla="*/ 1605734 w 2311394"/>
                  <a:gd name="csY6" fmla="*/ 492605 h 1147524"/>
                  <a:gd name="csX7" fmla="*/ 1814517 w 2311394"/>
                  <a:gd name="csY7" fmla="*/ 518058 h 1147524"/>
                  <a:gd name="csX8" fmla="*/ 2261694 w 2311394"/>
                  <a:gd name="csY8" fmla="*/ 899274 h 1147524"/>
                  <a:gd name="csX9" fmla="*/ 2311308 w 2311394"/>
                  <a:gd name="csY9" fmla="*/ 1099883 h 1147524"/>
                  <a:gd name="csX10" fmla="*/ 2263414 w 2311394"/>
                  <a:gd name="csY10" fmla="*/ 1147490 h 1147524"/>
                  <a:gd name="csX11" fmla="*/ 249575 w 2311394"/>
                  <a:gd name="csY11" fmla="*/ 1133796 h 1147524"/>
                  <a:gd name="csX12" fmla="*/ 50041 w 2311394"/>
                  <a:gd name="csY12" fmla="*/ 1133151 h 1147524"/>
                  <a:gd name="csX13" fmla="*/ 22079 w 2311394"/>
                  <a:gd name="csY13" fmla="*/ 1131860 h 1147524"/>
                  <a:gd name="csX14" fmla="*/ 642 w 2311394"/>
                  <a:gd name="csY14" fmla="*/ 1102751 h 1147524"/>
                  <a:gd name="csX15" fmla="*/ 159739 w 2311394"/>
                  <a:gd name="csY15" fmla="*/ 773086 h 1147524"/>
                  <a:gd name="csX16" fmla="*/ 261047 w 2311394"/>
                  <a:gd name="csY16" fmla="*/ 714294 h 1147524"/>
                  <a:gd name="csX17" fmla="*/ 282413 w 2311394"/>
                  <a:gd name="csY17" fmla="*/ 707411 h 1147524"/>
                  <a:gd name="csX18" fmla="*/ 332960 w 2311394"/>
                  <a:gd name="csY18" fmla="*/ 322539 h 1147524"/>
                  <a:gd name="csX19" fmla="*/ 691375 w 2311394"/>
                  <a:gd name="csY19" fmla="*/ 232989 h 1147524"/>
                  <a:gd name="csX20" fmla="*/ 52694 w 2311394"/>
                  <a:gd name="csY20" fmla="*/ 1078804 h 1147524"/>
                  <a:gd name="csX21" fmla="*/ 2264992 w 2311394"/>
                  <a:gd name="csY21" fmla="*/ 1092929 h 1147524"/>
                  <a:gd name="csX22" fmla="*/ 2264634 w 2311394"/>
                  <a:gd name="csY22" fmla="*/ 1059087 h 1147524"/>
                  <a:gd name="csX23" fmla="*/ 2249362 w 2311394"/>
                  <a:gd name="csY23" fmla="*/ 995635 h 1147524"/>
                  <a:gd name="csX24" fmla="*/ 1664095 w 2311394"/>
                  <a:gd name="csY24" fmla="*/ 539209 h 1147524"/>
                  <a:gd name="csX25" fmla="*/ 1538911 w 2311394"/>
                  <a:gd name="csY25" fmla="*/ 558352 h 1147524"/>
                  <a:gd name="csX26" fmla="*/ 1509731 w 2311394"/>
                  <a:gd name="csY26" fmla="*/ 593986 h 1147524"/>
                  <a:gd name="csX27" fmla="*/ 1476606 w 2311394"/>
                  <a:gd name="csY27" fmla="*/ 683536 h 1147524"/>
                  <a:gd name="csX28" fmla="*/ 1433946 w 2311394"/>
                  <a:gd name="csY28" fmla="*/ 702034 h 1147524"/>
                  <a:gd name="csX29" fmla="*/ 1407418 w 2311394"/>
                  <a:gd name="csY29" fmla="*/ 660306 h 1147524"/>
                  <a:gd name="csX30" fmla="*/ 1410071 w 2311394"/>
                  <a:gd name="csY30" fmla="*/ 638796 h 1147524"/>
                  <a:gd name="csX31" fmla="*/ 1452803 w 2311394"/>
                  <a:gd name="csY31" fmla="*/ 560718 h 1147524"/>
                  <a:gd name="csX32" fmla="*/ 1467859 w 2311394"/>
                  <a:gd name="csY32" fmla="*/ 522145 h 1147524"/>
                  <a:gd name="csX33" fmla="*/ 1460976 w 2311394"/>
                  <a:gd name="csY33" fmla="*/ 425998 h 1147524"/>
                  <a:gd name="csX34" fmla="*/ 989422 w 2311394"/>
                  <a:gd name="csY34" fmla="*/ 50949 h 1147524"/>
                  <a:gd name="csX35" fmla="*/ 795050 w 2311394"/>
                  <a:gd name="csY35" fmla="*/ 144729 h 1147524"/>
                  <a:gd name="csX36" fmla="*/ 738194 w 2311394"/>
                  <a:gd name="csY36" fmla="*/ 257366 h 1147524"/>
                  <a:gd name="csX37" fmla="*/ 763790 w 2311394"/>
                  <a:gd name="csY37" fmla="*/ 276796 h 1147524"/>
                  <a:gd name="csX38" fmla="*/ 848249 w 2311394"/>
                  <a:gd name="csY38" fmla="*/ 410583 h 1147524"/>
                  <a:gd name="csX39" fmla="*/ 838069 w 2311394"/>
                  <a:gd name="csY39" fmla="*/ 480130 h 1147524"/>
                  <a:gd name="csX40" fmla="*/ 764148 w 2311394"/>
                  <a:gd name="csY40" fmla="*/ 502715 h 1147524"/>
                  <a:gd name="csX41" fmla="*/ 724213 w 2311394"/>
                  <a:gd name="csY41" fmla="*/ 464787 h 1147524"/>
                  <a:gd name="csX42" fmla="*/ 689153 w 2311394"/>
                  <a:gd name="csY42" fmla="*/ 379180 h 1147524"/>
                  <a:gd name="csX43" fmla="*/ 678900 w 2311394"/>
                  <a:gd name="csY43" fmla="*/ 282819 h 1147524"/>
                  <a:gd name="csX44" fmla="*/ 506396 w 2311394"/>
                  <a:gd name="csY44" fmla="*/ 267260 h 1147524"/>
                  <a:gd name="csX45" fmla="*/ 295677 w 2311394"/>
                  <a:gd name="csY45" fmla="*/ 499775 h 1147524"/>
                  <a:gd name="csX46" fmla="*/ 322492 w 2311394"/>
                  <a:gd name="csY46" fmla="*/ 677298 h 1147524"/>
                  <a:gd name="csX47" fmla="*/ 369884 w 2311394"/>
                  <a:gd name="csY47" fmla="*/ 711426 h 1147524"/>
                  <a:gd name="csX48" fmla="*/ 488113 w 2311394"/>
                  <a:gd name="csY48" fmla="*/ 769358 h 1147524"/>
                  <a:gd name="csX49" fmla="*/ 513423 w 2311394"/>
                  <a:gd name="csY49" fmla="*/ 807644 h 1147524"/>
                  <a:gd name="csX50" fmla="*/ 480227 w 2311394"/>
                  <a:gd name="csY50" fmla="*/ 854893 h 1147524"/>
                  <a:gd name="csX51" fmla="*/ 432404 w 2311394"/>
                  <a:gd name="csY51" fmla="*/ 844066 h 1147524"/>
                  <a:gd name="csX52" fmla="*/ 332888 w 2311394"/>
                  <a:gd name="csY52" fmla="*/ 770648 h 1147524"/>
                  <a:gd name="csX53" fmla="*/ 291805 w 2311394"/>
                  <a:gd name="csY53" fmla="*/ 757313 h 1147524"/>
                  <a:gd name="csX54" fmla="*/ 191285 w 2311394"/>
                  <a:gd name="csY54" fmla="*/ 810010 h 1147524"/>
                  <a:gd name="csX55" fmla="*/ 95569 w 2311394"/>
                  <a:gd name="csY55" fmla="*/ 943583 h 1147524"/>
                  <a:gd name="csX56" fmla="*/ 52694 w 2311394"/>
                  <a:gd name="csY56" fmla="*/ 1078661 h 1147524"/>
                  <a:gd name="csX57" fmla="*/ 732960 w 2311394"/>
                  <a:gd name="csY57" fmla="*/ 319313 h 1147524"/>
                  <a:gd name="csX58" fmla="*/ 791537 w 2311394"/>
                  <a:gd name="csY58" fmla="*/ 458979 h 1147524"/>
                  <a:gd name="csX59" fmla="*/ 732960 w 2311394"/>
                  <a:gd name="csY59" fmla="*/ 319313 h 11475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2311394" h="1147524">
                    <a:moveTo>
                      <a:pt x="691519" y="233132"/>
                    </a:moveTo>
                    <a:cubicBezTo>
                      <a:pt x="694602" y="225747"/>
                      <a:pt x="696681" y="221087"/>
                      <a:pt x="698402" y="216355"/>
                    </a:cubicBezTo>
                    <a:cubicBezTo>
                      <a:pt x="742066" y="96907"/>
                      <a:pt x="829895" y="29153"/>
                      <a:pt x="952283" y="7070"/>
                    </a:cubicBezTo>
                    <a:cubicBezTo>
                      <a:pt x="1177843" y="-33654"/>
                      <a:pt x="1407275" y="105295"/>
                      <a:pt x="1486214" y="327414"/>
                    </a:cubicBezTo>
                    <a:cubicBezTo>
                      <a:pt x="1504425" y="378678"/>
                      <a:pt x="1513889" y="431663"/>
                      <a:pt x="1517259" y="485866"/>
                    </a:cubicBezTo>
                    <a:cubicBezTo>
                      <a:pt x="1517761" y="493896"/>
                      <a:pt x="1518621" y="501854"/>
                      <a:pt x="1519266" y="509526"/>
                    </a:cubicBezTo>
                    <a:cubicBezTo>
                      <a:pt x="1549092" y="503503"/>
                      <a:pt x="1577126" y="495760"/>
                      <a:pt x="1605734" y="492605"/>
                    </a:cubicBezTo>
                    <a:cubicBezTo>
                      <a:pt x="1677073" y="484719"/>
                      <a:pt x="1746762" y="495832"/>
                      <a:pt x="1814517" y="518058"/>
                    </a:cubicBezTo>
                    <a:cubicBezTo>
                      <a:pt x="2015628" y="583948"/>
                      <a:pt x="2167268" y="708630"/>
                      <a:pt x="2261694" y="899274"/>
                    </a:cubicBezTo>
                    <a:cubicBezTo>
                      <a:pt x="2292811" y="962081"/>
                      <a:pt x="2312886" y="1028114"/>
                      <a:pt x="2311308" y="1099883"/>
                    </a:cubicBezTo>
                    <a:cubicBezTo>
                      <a:pt x="2310305" y="1146271"/>
                      <a:pt x="2311093" y="1147849"/>
                      <a:pt x="2263414" y="1147490"/>
                    </a:cubicBezTo>
                    <a:cubicBezTo>
                      <a:pt x="1592111" y="1142973"/>
                      <a:pt x="920879" y="1138313"/>
                      <a:pt x="249575" y="1133796"/>
                    </a:cubicBezTo>
                    <a:cubicBezTo>
                      <a:pt x="183040" y="1133366"/>
                      <a:pt x="116577" y="1133437"/>
                      <a:pt x="50041" y="1133151"/>
                    </a:cubicBezTo>
                    <a:cubicBezTo>
                      <a:pt x="40721" y="1133151"/>
                      <a:pt x="31257" y="1133294"/>
                      <a:pt x="22079" y="1131860"/>
                    </a:cubicBezTo>
                    <a:cubicBezTo>
                      <a:pt x="1144" y="1128562"/>
                      <a:pt x="-1581" y="1124905"/>
                      <a:pt x="642" y="1102751"/>
                    </a:cubicBezTo>
                    <a:cubicBezTo>
                      <a:pt x="13619" y="973552"/>
                      <a:pt x="68970" y="864644"/>
                      <a:pt x="159739" y="773086"/>
                    </a:cubicBezTo>
                    <a:cubicBezTo>
                      <a:pt x="187988" y="744622"/>
                      <a:pt x="222259" y="725192"/>
                      <a:pt x="261047" y="714294"/>
                    </a:cubicBezTo>
                    <a:cubicBezTo>
                      <a:pt x="267787" y="712430"/>
                      <a:pt x="274311" y="710064"/>
                      <a:pt x="282413" y="707411"/>
                    </a:cubicBezTo>
                    <a:cubicBezTo>
                      <a:pt x="207991" y="566239"/>
                      <a:pt x="234591" y="437685"/>
                      <a:pt x="332960" y="322539"/>
                    </a:cubicBezTo>
                    <a:cubicBezTo>
                      <a:pt x="428604" y="210619"/>
                      <a:pt x="550490" y="185310"/>
                      <a:pt x="691375" y="232989"/>
                    </a:cubicBezTo>
                    <a:close/>
                    <a:moveTo>
                      <a:pt x="52694" y="1078804"/>
                    </a:moveTo>
                    <a:cubicBezTo>
                      <a:pt x="83453" y="1086045"/>
                      <a:pt x="2240328" y="1099525"/>
                      <a:pt x="2264992" y="1092929"/>
                    </a:cubicBezTo>
                    <a:cubicBezTo>
                      <a:pt x="2264992" y="1081672"/>
                      <a:pt x="2266641" y="1070057"/>
                      <a:pt x="2264634" y="1059087"/>
                    </a:cubicBezTo>
                    <a:cubicBezTo>
                      <a:pt x="2260690" y="1037721"/>
                      <a:pt x="2256030" y="1016284"/>
                      <a:pt x="2249362" y="995635"/>
                    </a:cubicBezTo>
                    <a:cubicBezTo>
                      <a:pt x="2169563" y="749283"/>
                      <a:pt x="1922780" y="556631"/>
                      <a:pt x="1664095" y="539209"/>
                    </a:cubicBezTo>
                    <a:cubicBezTo>
                      <a:pt x="1621292" y="536341"/>
                      <a:pt x="1579134" y="541718"/>
                      <a:pt x="1538911" y="558352"/>
                    </a:cubicBezTo>
                    <a:cubicBezTo>
                      <a:pt x="1522493" y="565163"/>
                      <a:pt x="1512383" y="574054"/>
                      <a:pt x="1509731" y="593986"/>
                    </a:cubicBezTo>
                    <a:cubicBezTo>
                      <a:pt x="1505572" y="625819"/>
                      <a:pt x="1496825" y="657295"/>
                      <a:pt x="1476606" y="683536"/>
                    </a:cubicBezTo>
                    <a:cubicBezTo>
                      <a:pt x="1466138" y="697158"/>
                      <a:pt x="1453018" y="707626"/>
                      <a:pt x="1433946" y="702034"/>
                    </a:cubicBezTo>
                    <a:cubicBezTo>
                      <a:pt x="1417958" y="697373"/>
                      <a:pt x="1407849" y="681457"/>
                      <a:pt x="1407418" y="660306"/>
                    </a:cubicBezTo>
                    <a:cubicBezTo>
                      <a:pt x="1407275" y="653136"/>
                      <a:pt x="1408637" y="645823"/>
                      <a:pt x="1410071" y="638796"/>
                    </a:cubicBezTo>
                    <a:cubicBezTo>
                      <a:pt x="1416237" y="608397"/>
                      <a:pt x="1430792" y="582084"/>
                      <a:pt x="1452803" y="560718"/>
                    </a:cubicBezTo>
                    <a:cubicBezTo>
                      <a:pt x="1464346" y="549462"/>
                      <a:pt x="1469006" y="537560"/>
                      <a:pt x="1467859" y="522145"/>
                    </a:cubicBezTo>
                    <a:cubicBezTo>
                      <a:pt x="1465493" y="490096"/>
                      <a:pt x="1465565" y="457689"/>
                      <a:pt x="1460976" y="425998"/>
                    </a:cubicBezTo>
                    <a:cubicBezTo>
                      <a:pt x="1427637" y="196853"/>
                      <a:pt x="1220216" y="31590"/>
                      <a:pt x="989422" y="50949"/>
                    </a:cubicBezTo>
                    <a:cubicBezTo>
                      <a:pt x="913351" y="57330"/>
                      <a:pt x="846744" y="86511"/>
                      <a:pt x="795050" y="144729"/>
                    </a:cubicBezTo>
                    <a:cubicBezTo>
                      <a:pt x="766371" y="177065"/>
                      <a:pt x="746798" y="214132"/>
                      <a:pt x="738194" y="257366"/>
                    </a:cubicBezTo>
                    <a:cubicBezTo>
                      <a:pt x="747443" y="264392"/>
                      <a:pt x="755760" y="270415"/>
                      <a:pt x="763790" y="276796"/>
                    </a:cubicBezTo>
                    <a:cubicBezTo>
                      <a:pt x="807669" y="311498"/>
                      <a:pt x="838355" y="354516"/>
                      <a:pt x="848249" y="410583"/>
                    </a:cubicBezTo>
                    <a:cubicBezTo>
                      <a:pt x="852552" y="434889"/>
                      <a:pt x="849899" y="458334"/>
                      <a:pt x="838069" y="480130"/>
                    </a:cubicBezTo>
                    <a:cubicBezTo>
                      <a:pt x="822367" y="509024"/>
                      <a:pt x="792182" y="519420"/>
                      <a:pt x="764148" y="502715"/>
                    </a:cubicBezTo>
                    <a:cubicBezTo>
                      <a:pt x="748590" y="493466"/>
                      <a:pt x="732745" y="480202"/>
                      <a:pt x="724213" y="464787"/>
                    </a:cubicBezTo>
                    <a:cubicBezTo>
                      <a:pt x="709300" y="437972"/>
                      <a:pt x="696322" y="408863"/>
                      <a:pt x="689153" y="379180"/>
                    </a:cubicBezTo>
                    <a:cubicBezTo>
                      <a:pt x="681696" y="348422"/>
                      <a:pt x="682055" y="315728"/>
                      <a:pt x="678900" y="282819"/>
                    </a:cubicBezTo>
                    <a:cubicBezTo>
                      <a:pt x="623550" y="258800"/>
                      <a:pt x="565475" y="250124"/>
                      <a:pt x="506396" y="267260"/>
                    </a:cubicBezTo>
                    <a:cubicBezTo>
                      <a:pt x="389027" y="301317"/>
                      <a:pt x="324571" y="385418"/>
                      <a:pt x="295677" y="499775"/>
                    </a:cubicBezTo>
                    <a:cubicBezTo>
                      <a:pt x="279975" y="561937"/>
                      <a:pt x="292451" y="621087"/>
                      <a:pt x="322492" y="677298"/>
                    </a:cubicBezTo>
                    <a:cubicBezTo>
                      <a:pt x="333103" y="697158"/>
                      <a:pt x="346439" y="708128"/>
                      <a:pt x="369884" y="711426"/>
                    </a:cubicBezTo>
                    <a:cubicBezTo>
                      <a:pt x="414982" y="717879"/>
                      <a:pt x="455563" y="736879"/>
                      <a:pt x="488113" y="769358"/>
                    </a:cubicBezTo>
                    <a:cubicBezTo>
                      <a:pt x="498796" y="780041"/>
                      <a:pt x="508332" y="793592"/>
                      <a:pt x="513423" y="807644"/>
                    </a:cubicBezTo>
                    <a:cubicBezTo>
                      <a:pt x="522385" y="832380"/>
                      <a:pt x="506611" y="854965"/>
                      <a:pt x="480227" y="854893"/>
                    </a:cubicBezTo>
                    <a:cubicBezTo>
                      <a:pt x="464238" y="854893"/>
                      <a:pt x="447317" y="850376"/>
                      <a:pt x="432404" y="844066"/>
                    </a:cubicBezTo>
                    <a:cubicBezTo>
                      <a:pt x="393616" y="827648"/>
                      <a:pt x="360778" y="801908"/>
                      <a:pt x="332888" y="770648"/>
                    </a:cubicBezTo>
                    <a:cubicBezTo>
                      <a:pt x="320843" y="757169"/>
                      <a:pt x="308798" y="754086"/>
                      <a:pt x="291805" y="757313"/>
                    </a:cubicBezTo>
                    <a:cubicBezTo>
                      <a:pt x="252730" y="764697"/>
                      <a:pt x="219534" y="782550"/>
                      <a:pt x="191285" y="810010"/>
                    </a:cubicBezTo>
                    <a:cubicBezTo>
                      <a:pt x="151422" y="848799"/>
                      <a:pt x="120018" y="893968"/>
                      <a:pt x="95569" y="943583"/>
                    </a:cubicBezTo>
                    <a:cubicBezTo>
                      <a:pt x="74562" y="986314"/>
                      <a:pt x="59649" y="1031340"/>
                      <a:pt x="52694" y="1078661"/>
                    </a:cubicBezTo>
                    <a:close/>
                    <a:moveTo>
                      <a:pt x="732960" y="319313"/>
                    </a:moveTo>
                    <a:cubicBezTo>
                      <a:pt x="730164" y="385991"/>
                      <a:pt x="754182" y="442059"/>
                      <a:pt x="791537" y="458979"/>
                    </a:cubicBezTo>
                    <a:cubicBezTo>
                      <a:pt x="812903" y="416821"/>
                      <a:pt x="786662" y="352222"/>
                      <a:pt x="732960" y="319313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8FD518C5-4675-B1DF-A6E6-4DC65E217EF2}"/>
                  </a:ext>
                </a:extLst>
              </p:cNvPr>
              <p:cNvSpPr/>
              <p:nvPr/>
            </p:nvSpPr>
            <p:spPr>
              <a:xfrm>
                <a:off x="8309084" y="1168654"/>
                <a:ext cx="91058" cy="76954"/>
              </a:xfrm>
              <a:custGeom>
                <a:avLst/>
                <a:gdLst>
                  <a:gd name="csX0" fmla="*/ 44526 w 91058"/>
                  <a:gd name="csY0" fmla="*/ 11 h 76954"/>
                  <a:gd name="csX1" fmla="*/ 91057 w 91058"/>
                  <a:gd name="csY1" fmla="*/ 39086 h 76954"/>
                  <a:gd name="csX2" fmla="*/ 49831 w 91058"/>
                  <a:gd name="csY2" fmla="*/ 76942 h 76954"/>
                  <a:gd name="csX3" fmla="*/ 1 w 91058"/>
                  <a:gd name="csY3" fmla="*/ 34712 h 76954"/>
                  <a:gd name="csX4" fmla="*/ 44454 w 91058"/>
                  <a:gd name="csY4" fmla="*/ 82 h 769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1058" h="76954">
                    <a:moveTo>
                      <a:pt x="44526" y="11"/>
                    </a:moveTo>
                    <a:cubicBezTo>
                      <a:pt x="70552" y="-491"/>
                      <a:pt x="91272" y="16860"/>
                      <a:pt x="91057" y="39086"/>
                    </a:cubicBezTo>
                    <a:cubicBezTo>
                      <a:pt x="90842" y="59376"/>
                      <a:pt x="72488" y="76225"/>
                      <a:pt x="49831" y="76942"/>
                    </a:cubicBezTo>
                    <a:cubicBezTo>
                      <a:pt x="28107" y="77587"/>
                      <a:pt x="-214" y="53640"/>
                      <a:pt x="1" y="34712"/>
                    </a:cubicBezTo>
                    <a:cubicBezTo>
                      <a:pt x="217" y="16716"/>
                      <a:pt x="21009" y="512"/>
                      <a:pt x="44454" y="82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C36A78AD-6E6A-B303-31B2-91A10827A52C}"/>
                  </a:ext>
                </a:extLst>
              </p:cNvPr>
              <p:cNvSpPr/>
              <p:nvPr/>
            </p:nvSpPr>
            <p:spPr>
              <a:xfrm>
                <a:off x="7239265" y="1738605"/>
                <a:ext cx="184313" cy="210646"/>
              </a:xfrm>
              <a:custGeom>
                <a:avLst/>
                <a:gdLst>
                  <a:gd name="csX0" fmla="*/ 132376 w 184313"/>
                  <a:gd name="csY0" fmla="*/ 131978 h 210646"/>
                  <a:gd name="csX1" fmla="*/ 92942 w 184313"/>
                  <a:gd name="csY1" fmla="*/ 121295 h 210646"/>
                  <a:gd name="csX2" fmla="*/ 11422 w 184313"/>
                  <a:gd name="csY2" fmla="*/ 49597 h 210646"/>
                  <a:gd name="csX3" fmla="*/ 6045 w 184313"/>
                  <a:gd name="csY3" fmla="*/ 16975 h 210646"/>
                  <a:gd name="csX4" fmla="*/ 24615 w 184313"/>
                  <a:gd name="csY4" fmla="*/ 126 h 210646"/>
                  <a:gd name="csX5" fmla="*/ 44044 w 184313"/>
                  <a:gd name="csY5" fmla="*/ 11813 h 210646"/>
                  <a:gd name="csX6" fmla="*/ 48418 w 184313"/>
                  <a:gd name="csY6" fmla="*/ 23285 h 210646"/>
                  <a:gd name="csX7" fmla="*/ 110866 w 184313"/>
                  <a:gd name="csY7" fmla="*/ 78348 h 210646"/>
                  <a:gd name="csX8" fmla="*/ 152523 w 184313"/>
                  <a:gd name="csY8" fmla="*/ 90752 h 210646"/>
                  <a:gd name="csX9" fmla="*/ 171666 w 184313"/>
                  <a:gd name="csY9" fmla="*/ 160513 h 210646"/>
                  <a:gd name="csX10" fmla="*/ 126712 w 184313"/>
                  <a:gd name="csY10" fmla="*/ 197438 h 210646"/>
                  <a:gd name="csX11" fmla="*/ 23395 w 184313"/>
                  <a:gd name="csY11" fmla="*/ 203819 h 210646"/>
                  <a:gd name="csX12" fmla="*/ 667 w 184313"/>
                  <a:gd name="csY12" fmla="*/ 175498 h 210646"/>
                  <a:gd name="csX13" fmla="*/ 29920 w 184313"/>
                  <a:gd name="csY13" fmla="*/ 158147 h 210646"/>
                  <a:gd name="csX14" fmla="*/ 76595 w 184313"/>
                  <a:gd name="csY14" fmla="*/ 160012 h 210646"/>
                  <a:gd name="csX15" fmla="*/ 132448 w 184313"/>
                  <a:gd name="csY15" fmla="*/ 132193 h 2106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84313" h="210646">
                    <a:moveTo>
                      <a:pt x="132376" y="131978"/>
                    </a:moveTo>
                    <a:cubicBezTo>
                      <a:pt x="116459" y="127676"/>
                      <a:pt x="104629" y="124736"/>
                      <a:pt x="92942" y="121295"/>
                    </a:cubicBezTo>
                    <a:cubicBezTo>
                      <a:pt x="54728" y="109967"/>
                      <a:pt x="27841" y="85159"/>
                      <a:pt x="11422" y="49597"/>
                    </a:cubicBezTo>
                    <a:cubicBezTo>
                      <a:pt x="6905" y="39775"/>
                      <a:pt x="4252" y="27300"/>
                      <a:pt x="6045" y="16975"/>
                    </a:cubicBezTo>
                    <a:cubicBezTo>
                      <a:pt x="7264" y="10164"/>
                      <a:pt x="17230" y="1847"/>
                      <a:pt x="24615" y="126"/>
                    </a:cubicBezTo>
                    <a:cubicBezTo>
                      <a:pt x="29992" y="-1093"/>
                      <a:pt x="38166" y="6794"/>
                      <a:pt x="44044" y="11813"/>
                    </a:cubicBezTo>
                    <a:cubicBezTo>
                      <a:pt x="46769" y="14179"/>
                      <a:pt x="47056" y="19341"/>
                      <a:pt x="48418" y="23285"/>
                    </a:cubicBezTo>
                    <a:cubicBezTo>
                      <a:pt x="59173" y="53111"/>
                      <a:pt x="80323" y="70820"/>
                      <a:pt x="110866" y="78348"/>
                    </a:cubicBezTo>
                    <a:cubicBezTo>
                      <a:pt x="124919" y="81861"/>
                      <a:pt x="139259" y="85088"/>
                      <a:pt x="152523" y="90752"/>
                    </a:cubicBezTo>
                    <a:cubicBezTo>
                      <a:pt x="185934" y="104948"/>
                      <a:pt x="194179" y="131906"/>
                      <a:pt x="171666" y="160513"/>
                    </a:cubicBezTo>
                    <a:cubicBezTo>
                      <a:pt x="159908" y="175498"/>
                      <a:pt x="143704" y="188834"/>
                      <a:pt x="126712" y="197438"/>
                    </a:cubicBezTo>
                    <a:cubicBezTo>
                      <a:pt x="94018" y="214071"/>
                      <a:pt x="58456" y="213570"/>
                      <a:pt x="23395" y="203819"/>
                    </a:cubicBezTo>
                    <a:cubicBezTo>
                      <a:pt x="5615" y="198872"/>
                      <a:pt x="-2487" y="188045"/>
                      <a:pt x="667" y="175498"/>
                    </a:cubicBezTo>
                    <a:cubicBezTo>
                      <a:pt x="4468" y="160298"/>
                      <a:pt x="16871" y="157861"/>
                      <a:pt x="29920" y="158147"/>
                    </a:cubicBezTo>
                    <a:cubicBezTo>
                      <a:pt x="45478" y="158434"/>
                      <a:pt x="61037" y="160227"/>
                      <a:pt x="76595" y="160012"/>
                    </a:cubicBezTo>
                    <a:cubicBezTo>
                      <a:pt x="96885" y="159725"/>
                      <a:pt x="115240" y="153917"/>
                      <a:pt x="132448" y="132193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5923E684-0674-6541-99B4-B90B322807D7}"/>
                  </a:ext>
                </a:extLst>
              </p:cNvPr>
              <p:cNvSpPr/>
              <p:nvPr/>
            </p:nvSpPr>
            <p:spPr>
              <a:xfrm>
                <a:off x="7111397" y="1893781"/>
                <a:ext cx="272853" cy="132528"/>
              </a:xfrm>
              <a:custGeom>
                <a:avLst/>
                <a:gdLst>
                  <a:gd name="csX0" fmla="*/ 172559 w 272853"/>
                  <a:gd name="csY0" fmla="*/ 132529 h 132528"/>
                  <a:gd name="csX1" fmla="*/ 16545 w 272853"/>
                  <a:gd name="csY1" fmla="*/ 55669 h 132528"/>
                  <a:gd name="csX2" fmla="*/ 341 w 272853"/>
                  <a:gd name="csY2" fmla="*/ 26130 h 132528"/>
                  <a:gd name="csX3" fmla="*/ 8586 w 272853"/>
                  <a:gd name="csY3" fmla="*/ 2541 h 132528"/>
                  <a:gd name="csX4" fmla="*/ 33824 w 272853"/>
                  <a:gd name="csY4" fmla="*/ 2900 h 132528"/>
                  <a:gd name="csX5" fmla="*/ 50529 w 272853"/>
                  <a:gd name="csY5" fmla="*/ 20681 h 132528"/>
                  <a:gd name="csX6" fmla="*/ 229630 w 272853"/>
                  <a:gd name="csY6" fmla="*/ 79186 h 132528"/>
                  <a:gd name="csX7" fmla="*/ 244400 w 272853"/>
                  <a:gd name="csY7" fmla="*/ 74454 h 132528"/>
                  <a:gd name="csX8" fmla="*/ 271645 w 272853"/>
                  <a:gd name="csY8" fmla="*/ 88292 h 132528"/>
                  <a:gd name="csX9" fmla="*/ 259814 w 272853"/>
                  <a:gd name="csY9" fmla="*/ 113959 h 132528"/>
                  <a:gd name="csX10" fmla="*/ 212638 w 272853"/>
                  <a:gd name="csY10" fmla="*/ 128657 h 132528"/>
                  <a:gd name="csX11" fmla="*/ 172559 w 272853"/>
                  <a:gd name="csY11" fmla="*/ 132529 h 1325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272853" h="132528">
                    <a:moveTo>
                      <a:pt x="172559" y="132529"/>
                    </a:moveTo>
                    <a:cubicBezTo>
                      <a:pt x="107744" y="132529"/>
                      <a:pt x="56696" y="104925"/>
                      <a:pt x="16545" y="55669"/>
                    </a:cubicBezTo>
                    <a:cubicBezTo>
                      <a:pt x="9519" y="46994"/>
                      <a:pt x="2635" y="36741"/>
                      <a:pt x="341" y="26130"/>
                    </a:cubicBezTo>
                    <a:cubicBezTo>
                      <a:pt x="-1236" y="18817"/>
                      <a:pt x="2851" y="6485"/>
                      <a:pt x="8586" y="2541"/>
                    </a:cubicBezTo>
                    <a:cubicBezTo>
                      <a:pt x="14394" y="-1474"/>
                      <a:pt x="26367" y="-255"/>
                      <a:pt x="33824" y="2900"/>
                    </a:cubicBezTo>
                    <a:cubicBezTo>
                      <a:pt x="40707" y="5840"/>
                      <a:pt x="45582" y="14156"/>
                      <a:pt x="50529" y="20681"/>
                    </a:cubicBezTo>
                    <a:cubicBezTo>
                      <a:pt x="96559" y="82197"/>
                      <a:pt x="157502" y="97899"/>
                      <a:pt x="229630" y="79186"/>
                    </a:cubicBezTo>
                    <a:cubicBezTo>
                      <a:pt x="234648" y="77896"/>
                      <a:pt x="239381" y="75458"/>
                      <a:pt x="244400" y="74454"/>
                    </a:cubicBezTo>
                    <a:cubicBezTo>
                      <a:pt x="256947" y="71945"/>
                      <a:pt x="267414" y="75028"/>
                      <a:pt x="271645" y="88292"/>
                    </a:cubicBezTo>
                    <a:cubicBezTo>
                      <a:pt x="275373" y="99907"/>
                      <a:pt x="270211" y="109657"/>
                      <a:pt x="259814" y="113959"/>
                    </a:cubicBezTo>
                    <a:cubicBezTo>
                      <a:pt x="244614" y="120197"/>
                      <a:pt x="228698" y="125216"/>
                      <a:pt x="212638" y="128657"/>
                    </a:cubicBezTo>
                    <a:cubicBezTo>
                      <a:pt x="199589" y="131525"/>
                      <a:pt x="185894" y="131382"/>
                      <a:pt x="172559" y="132529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8B235B51-73E3-C88A-7630-7056343EA6C9}"/>
                  </a:ext>
                </a:extLst>
              </p:cNvPr>
              <p:cNvSpPr/>
              <p:nvPr/>
            </p:nvSpPr>
            <p:spPr>
              <a:xfrm>
                <a:off x="7344772" y="1739321"/>
                <a:ext cx="45198" cy="45225"/>
              </a:xfrm>
              <a:custGeom>
                <a:avLst/>
                <a:gdLst>
                  <a:gd name="csX0" fmla="*/ 25220 w 45198"/>
                  <a:gd name="csY0" fmla="*/ 45225 h 45225"/>
                  <a:gd name="csX1" fmla="*/ 54 w 45198"/>
                  <a:gd name="csY1" fmla="*/ 19271 h 45225"/>
                  <a:gd name="csX2" fmla="*/ 20273 w 45198"/>
                  <a:gd name="csY2" fmla="*/ 56 h 45225"/>
                  <a:gd name="csX3" fmla="*/ 45152 w 45198"/>
                  <a:gd name="csY3" fmla="*/ 22497 h 45225"/>
                  <a:gd name="csX4" fmla="*/ 25220 w 45198"/>
                  <a:gd name="csY4" fmla="*/ 45225 h 452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45198" h="45225">
                    <a:moveTo>
                      <a:pt x="25220" y="45225"/>
                    </a:moveTo>
                    <a:cubicBezTo>
                      <a:pt x="12171" y="45297"/>
                      <a:pt x="-950" y="31961"/>
                      <a:pt x="54" y="19271"/>
                    </a:cubicBezTo>
                    <a:cubicBezTo>
                      <a:pt x="1058" y="7082"/>
                      <a:pt x="8730" y="916"/>
                      <a:pt x="20273" y="56"/>
                    </a:cubicBezTo>
                    <a:cubicBezTo>
                      <a:pt x="32748" y="-876"/>
                      <a:pt x="44291" y="10022"/>
                      <a:pt x="45152" y="22497"/>
                    </a:cubicBezTo>
                    <a:cubicBezTo>
                      <a:pt x="45941" y="34542"/>
                      <a:pt x="36691" y="45153"/>
                      <a:pt x="25220" y="45225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6361E165-DC92-C49F-8101-948AB49F19E8}"/>
                  </a:ext>
                </a:extLst>
              </p:cNvPr>
              <p:cNvSpPr/>
              <p:nvPr/>
            </p:nvSpPr>
            <p:spPr>
              <a:xfrm>
                <a:off x="7151105" y="1785044"/>
                <a:ext cx="37805" cy="37467"/>
              </a:xfrm>
              <a:custGeom>
                <a:avLst/>
                <a:gdLst>
                  <a:gd name="csX0" fmla="*/ 37779 w 37805"/>
                  <a:gd name="csY0" fmla="*/ 24668 h 37467"/>
                  <a:gd name="csX1" fmla="*/ 17488 w 37805"/>
                  <a:gd name="csY1" fmla="*/ 37215 h 37467"/>
                  <a:gd name="csX2" fmla="*/ 138 w 37805"/>
                  <a:gd name="csY2" fmla="*/ 16709 h 37467"/>
                  <a:gd name="csX3" fmla="*/ 18564 w 37805"/>
                  <a:gd name="csY3" fmla="*/ 4 h 37467"/>
                  <a:gd name="csX4" fmla="*/ 37779 w 37805"/>
                  <a:gd name="csY4" fmla="*/ 24668 h 374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805" h="37467">
                    <a:moveTo>
                      <a:pt x="37779" y="24668"/>
                    </a:moveTo>
                    <a:cubicBezTo>
                      <a:pt x="32832" y="27894"/>
                      <a:pt x="25806" y="35351"/>
                      <a:pt x="17488" y="37215"/>
                    </a:cubicBezTo>
                    <a:cubicBezTo>
                      <a:pt x="7738" y="39366"/>
                      <a:pt x="-1225" y="27392"/>
                      <a:pt x="138" y="16709"/>
                    </a:cubicBezTo>
                    <a:cubicBezTo>
                      <a:pt x="1500" y="6170"/>
                      <a:pt x="7666" y="219"/>
                      <a:pt x="18564" y="4"/>
                    </a:cubicBezTo>
                    <a:cubicBezTo>
                      <a:pt x="29605" y="-211"/>
                      <a:pt x="38353" y="8536"/>
                      <a:pt x="37779" y="24668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8BCF1A20-72B7-7C4D-D6DE-8A3D30056EE6}"/>
                  </a:ext>
                </a:extLst>
              </p:cNvPr>
              <p:cNvSpPr/>
              <p:nvPr/>
            </p:nvSpPr>
            <p:spPr>
              <a:xfrm>
                <a:off x="9020602" y="1267790"/>
                <a:ext cx="219044" cy="287780"/>
              </a:xfrm>
              <a:custGeom>
                <a:avLst/>
                <a:gdLst>
                  <a:gd name="csX0" fmla="*/ 85043 w 219044"/>
                  <a:gd name="csY0" fmla="*/ 91949 h 287780"/>
                  <a:gd name="csX1" fmla="*/ 43387 w 219044"/>
                  <a:gd name="csY1" fmla="*/ 114318 h 287780"/>
                  <a:gd name="csX2" fmla="*/ 23240 w 219044"/>
                  <a:gd name="csY2" fmla="*/ 120843 h 287780"/>
                  <a:gd name="csX3" fmla="*/ 1444 w 219044"/>
                  <a:gd name="csY3" fmla="*/ 107292 h 287780"/>
                  <a:gd name="csX4" fmla="*/ 4240 w 219044"/>
                  <a:gd name="csY4" fmla="*/ 84779 h 287780"/>
                  <a:gd name="csX5" fmla="*/ 20802 w 219044"/>
                  <a:gd name="csY5" fmla="*/ 71300 h 287780"/>
                  <a:gd name="csX6" fmla="*/ 132005 w 219044"/>
                  <a:gd name="csY6" fmla="*/ 8493 h 287780"/>
                  <a:gd name="csX7" fmla="*/ 176314 w 219044"/>
                  <a:gd name="csY7" fmla="*/ 10214 h 287780"/>
                  <a:gd name="csX8" fmla="*/ 155521 w 219044"/>
                  <a:gd name="csY8" fmla="*/ 51583 h 287780"/>
                  <a:gd name="csX9" fmla="*/ 130069 w 219044"/>
                  <a:gd name="csY9" fmla="*/ 66783 h 287780"/>
                  <a:gd name="csX10" fmla="*/ 140680 w 219044"/>
                  <a:gd name="csY10" fmla="*/ 92881 h 287780"/>
                  <a:gd name="csX11" fmla="*/ 206642 w 219044"/>
                  <a:gd name="csY11" fmla="*/ 230540 h 287780"/>
                  <a:gd name="csX12" fmla="*/ 216680 w 219044"/>
                  <a:gd name="csY12" fmla="*/ 253340 h 287780"/>
                  <a:gd name="csX13" fmla="*/ 205423 w 219044"/>
                  <a:gd name="csY13" fmla="*/ 285030 h 287780"/>
                  <a:gd name="csX14" fmla="*/ 173805 w 219044"/>
                  <a:gd name="csY14" fmla="*/ 273630 h 287780"/>
                  <a:gd name="csX15" fmla="*/ 163910 w 219044"/>
                  <a:gd name="csY15" fmla="*/ 254272 h 287780"/>
                  <a:gd name="csX16" fmla="*/ 100673 w 219044"/>
                  <a:gd name="csY16" fmla="*/ 122277 h 287780"/>
                  <a:gd name="csX17" fmla="*/ 85115 w 219044"/>
                  <a:gd name="csY17" fmla="*/ 92092 h 2877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219044" h="287780">
                    <a:moveTo>
                      <a:pt x="85043" y="91949"/>
                    </a:moveTo>
                    <a:cubicBezTo>
                      <a:pt x="68768" y="100768"/>
                      <a:pt x="56292" y="107937"/>
                      <a:pt x="43387" y="114318"/>
                    </a:cubicBezTo>
                    <a:cubicBezTo>
                      <a:pt x="37006" y="117473"/>
                      <a:pt x="29262" y="122133"/>
                      <a:pt x="23240" y="120843"/>
                    </a:cubicBezTo>
                    <a:cubicBezTo>
                      <a:pt x="15138" y="119122"/>
                      <a:pt x="5459" y="113960"/>
                      <a:pt x="1444" y="107292"/>
                    </a:cubicBezTo>
                    <a:cubicBezTo>
                      <a:pt x="-1711" y="102058"/>
                      <a:pt x="799" y="91232"/>
                      <a:pt x="4240" y="84779"/>
                    </a:cubicBezTo>
                    <a:cubicBezTo>
                      <a:pt x="7323" y="78972"/>
                      <a:pt x="14636" y="74885"/>
                      <a:pt x="20802" y="71300"/>
                    </a:cubicBezTo>
                    <a:cubicBezTo>
                      <a:pt x="57726" y="50149"/>
                      <a:pt x="94794" y="29070"/>
                      <a:pt x="132005" y="8493"/>
                    </a:cubicBezTo>
                    <a:cubicBezTo>
                      <a:pt x="153658" y="-3480"/>
                      <a:pt x="168642" y="-2692"/>
                      <a:pt x="176314" y="10214"/>
                    </a:cubicBezTo>
                    <a:cubicBezTo>
                      <a:pt x="183914" y="22832"/>
                      <a:pt x="180401" y="40255"/>
                      <a:pt x="155521" y="51583"/>
                    </a:cubicBezTo>
                    <a:cubicBezTo>
                      <a:pt x="147133" y="55383"/>
                      <a:pt x="139605" y="60976"/>
                      <a:pt x="130069" y="66783"/>
                    </a:cubicBezTo>
                    <a:cubicBezTo>
                      <a:pt x="133797" y="76104"/>
                      <a:pt x="136808" y="84707"/>
                      <a:pt x="140680" y="92881"/>
                    </a:cubicBezTo>
                    <a:cubicBezTo>
                      <a:pt x="162548" y="138839"/>
                      <a:pt x="184702" y="184654"/>
                      <a:pt x="206642" y="230540"/>
                    </a:cubicBezTo>
                    <a:cubicBezTo>
                      <a:pt x="210227" y="237997"/>
                      <a:pt x="213525" y="245668"/>
                      <a:pt x="216680" y="253340"/>
                    </a:cubicBezTo>
                    <a:cubicBezTo>
                      <a:pt x="222200" y="267106"/>
                      <a:pt x="217898" y="277932"/>
                      <a:pt x="205423" y="285030"/>
                    </a:cubicBezTo>
                    <a:cubicBezTo>
                      <a:pt x="194525" y="291196"/>
                      <a:pt x="182695" y="286823"/>
                      <a:pt x="173805" y="273630"/>
                    </a:cubicBezTo>
                    <a:cubicBezTo>
                      <a:pt x="169790" y="267679"/>
                      <a:pt x="166993" y="260796"/>
                      <a:pt x="163910" y="254272"/>
                    </a:cubicBezTo>
                    <a:cubicBezTo>
                      <a:pt x="142831" y="210250"/>
                      <a:pt x="121824" y="166227"/>
                      <a:pt x="100673" y="122277"/>
                    </a:cubicBezTo>
                    <a:cubicBezTo>
                      <a:pt x="96228" y="113028"/>
                      <a:pt x="91281" y="104066"/>
                      <a:pt x="85115" y="92092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7167" cap="flat">
                <a:noFill/>
                <a:prstDash val="solid"/>
                <a:miter/>
              </a:ln>
            </p:spPr>
          </p: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4B4251D-B781-DEFA-ED3B-2DBEB14FC5D3}"/>
                </a:ext>
              </a:extLst>
            </p:cNvPr>
            <p:cNvSpPr/>
            <p:nvPr/>
          </p:nvSpPr>
          <p:spPr>
            <a:xfrm>
              <a:off x="7137836" y="1771641"/>
              <a:ext cx="64384" cy="64384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7167" cap="flat">
              <a:noFill/>
              <a:prstDash val="solid"/>
              <a:miter/>
            </a:ln>
          </p:spPr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6F95A53-ECB5-743F-FFBB-64C685C35906}"/>
                </a:ext>
              </a:extLst>
            </p:cNvPr>
            <p:cNvSpPr/>
            <p:nvPr/>
          </p:nvSpPr>
          <p:spPr>
            <a:xfrm>
              <a:off x="7335219" y="1729698"/>
              <a:ext cx="64384" cy="64384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7167" cap="flat">
              <a:noFill/>
              <a:prstDash val="solid"/>
              <a:miter/>
            </a:ln>
          </p:spPr>
        </p:sp>
      </p:grp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257671B0-6773-3CF0-3B03-861887F6A0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56611053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Signpost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270E87DC-D458-55B8-098F-3C469C0A1782}"/>
              </a:ext>
            </a:extLst>
          </p:cNvPr>
          <p:cNvGrpSpPr/>
          <p:nvPr userDrawn="1"/>
        </p:nvGrpSpPr>
        <p:grpSpPr>
          <a:xfrm>
            <a:off x="2108130" y="819206"/>
            <a:ext cx="7975581" cy="5221669"/>
            <a:chOff x="2108130" y="819206"/>
            <a:chExt cx="7975581" cy="522166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E42A73E4-A8C9-4AFD-5737-80D8E7A60882}"/>
                </a:ext>
              </a:extLst>
            </p:cNvPr>
            <p:cNvSpPr/>
            <p:nvPr/>
          </p:nvSpPr>
          <p:spPr>
            <a:xfrm>
              <a:off x="2203382" y="819206"/>
              <a:ext cx="7880329" cy="5221669"/>
            </a:xfrm>
            <a:custGeom>
              <a:avLst/>
              <a:gdLst>
                <a:gd name="csX0" fmla="*/ 6013773 w 7880329"/>
                <a:gd name="csY0" fmla="*/ 286413 h 5221669"/>
                <a:gd name="csX1" fmla="*/ 6029459 w 7880329"/>
                <a:gd name="csY1" fmla="*/ 295806 h 5221669"/>
                <a:gd name="csX2" fmla="*/ 6230798 w 7880329"/>
                <a:gd name="csY2" fmla="*/ 295541 h 5221669"/>
                <a:gd name="csX3" fmla="*/ 7046082 w 7880329"/>
                <a:gd name="csY3" fmla="*/ 297224 h 5221669"/>
                <a:gd name="csX4" fmla="*/ 7530201 w 7880329"/>
                <a:gd name="csY4" fmla="*/ 560951 h 5221669"/>
                <a:gd name="csX5" fmla="*/ 7549254 w 7880329"/>
                <a:gd name="csY5" fmla="*/ 665431 h 5221669"/>
                <a:gd name="csX6" fmla="*/ 7266386 w 7880329"/>
                <a:gd name="csY6" fmla="*/ 822462 h 5221669"/>
                <a:gd name="csX7" fmla="*/ 7040942 w 7880329"/>
                <a:gd name="csY7" fmla="*/ 905497 h 5221669"/>
                <a:gd name="csX8" fmla="*/ 6997431 w 7880329"/>
                <a:gd name="csY8" fmla="*/ 898673 h 5221669"/>
                <a:gd name="csX9" fmla="*/ 6019977 w 7880329"/>
                <a:gd name="csY9" fmla="*/ 905231 h 5221669"/>
                <a:gd name="csX10" fmla="*/ 6019977 w 7880329"/>
                <a:gd name="csY10" fmla="*/ 1062261 h 5221669"/>
                <a:gd name="csX11" fmla="*/ 6582168 w 7880329"/>
                <a:gd name="csY11" fmla="*/ 1087695 h 5221669"/>
                <a:gd name="csX12" fmla="*/ 7096240 w 7880329"/>
                <a:gd name="csY12" fmla="*/ 1088935 h 5221669"/>
                <a:gd name="csX13" fmla="*/ 7476233 w 7880329"/>
                <a:gd name="csY13" fmla="*/ 1312252 h 5221669"/>
                <a:gd name="csX14" fmla="*/ 7550406 w 7880329"/>
                <a:gd name="csY14" fmla="*/ 1427012 h 5221669"/>
                <a:gd name="csX15" fmla="*/ 7425720 w 7880329"/>
                <a:gd name="csY15" fmla="*/ 1497109 h 5221669"/>
                <a:gd name="csX16" fmla="*/ 7053880 w 7880329"/>
                <a:gd name="csY16" fmla="*/ 1703234 h 5221669"/>
                <a:gd name="csX17" fmla="*/ 6890558 w 7880329"/>
                <a:gd name="csY17" fmla="*/ 1677889 h 5221669"/>
                <a:gd name="csX18" fmla="*/ 6160967 w 7880329"/>
                <a:gd name="csY18" fmla="*/ 1684713 h 5221669"/>
                <a:gd name="csX19" fmla="*/ 6019888 w 7880329"/>
                <a:gd name="csY19" fmla="*/ 1687548 h 5221669"/>
                <a:gd name="csX20" fmla="*/ 6019888 w 7880329"/>
                <a:gd name="csY20" fmla="*/ 1835186 h 5221669"/>
                <a:gd name="csX21" fmla="*/ 6117013 w 7880329"/>
                <a:gd name="csY21" fmla="*/ 1841743 h 5221669"/>
                <a:gd name="csX22" fmla="*/ 6902876 w 7880329"/>
                <a:gd name="csY22" fmla="*/ 1841566 h 5221669"/>
                <a:gd name="csX23" fmla="*/ 7047500 w 7880329"/>
                <a:gd name="csY23" fmla="*/ 1853973 h 5221669"/>
                <a:gd name="csX24" fmla="*/ 7127610 w 7880329"/>
                <a:gd name="csY24" fmla="*/ 1855568 h 5221669"/>
                <a:gd name="csX25" fmla="*/ 7324076 w 7880329"/>
                <a:gd name="csY25" fmla="*/ 2004711 h 5221669"/>
                <a:gd name="csX26" fmla="*/ 7499716 w 7880329"/>
                <a:gd name="csY26" fmla="*/ 2130726 h 5221669"/>
                <a:gd name="csX27" fmla="*/ 7563078 w 7880329"/>
                <a:gd name="csY27" fmla="*/ 2209064 h 5221669"/>
                <a:gd name="csX28" fmla="*/ 7428201 w 7880329"/>
                <a:gd name="csY28" fmla="*/ 2322760 h 5221669"/>
                <a:gd name="csX29" fmla="*/ 7102443 w 7880329"/>
                <a:gd name="csY29" fmla="*/ 2537481 h 5221669"/>
                <a:gd name="csX30" fmla="*/ 6865479 w 7880329"/>
                <a:gd name="csY30" fmla="*/ 2519846 h 5221669"/>
                <a:gd name="csX31" fmla="*/ 6026269 w 7880329"/>
                <a:gd name="csY31" fmla="*/ 2513821 h 5221669"/>
                <a:gd name="csX32" fmla="*/ 6026269 w 7880329"/>
                <a:gd name="csY32" fmla="*/ 3553661 h 5221669"/>
                <a:gd name="csX33" fmla="*/ 6142269 w 7880329"/>
                <a:gd name="csY33" fmla="*/ 3764394 h 5221669"/>
                <a:gd name="csX34" fmla="*/ 6160347 w 7880329"/>
                <a:gd name="csY34" fmla="*/ 3775737 h 5221669"/>
                <a:gd name="csX35" fmla="*/ 6284057 w 7880329"/>
                <a:gd name="csY35" fmla="*/ 3635367 h 5221669"/>
                <a:gd name="csX36" fmla="*/ 6691345 w 7880329"/>
                <a:gd name="csY36" fmla="*/ 2880255 h 5221669"/>
                <a:gd name="csX37" fmla="*/ 6796534 w 7880329"/>
                <a:gd name="csY37" fmla="*/ 2696373 h 5221669"/>
                <a:gd name="csX38" fmla="*/ 6887190 w 7880329"/>
                <a:gd name="csY38" fmla="*/ 2686625 h 5221669"/>
                <a:gd name="csX39" fmla="*/ 7034030 w 7880329"/>
                <a:gd name="csY39" fmla="*/ 2915436 h 5221669"/>
                <a:gd name="csX40" fmla="*/ 7293592 w 7880329"/>
                <a:gd name="csY40" fmla="*/ 2616528 h 5221669"/>
                <a:gd name="csX41" fmla="*/ 7535607 w 7880329"/>
                <a:gd name="csY41" fmla="*/ 2886547 h 5221669"/>
                <a:gd name="csX42" fmla="*/ 7676066 w 7880329"/>
                <a:gd name="csY42" fmla="*/ 3135651 h 5221669"/>
                <a:gd name="csX43" fmla="*/ 7880329 w 7880329"/>
                <a:gd name="csY43" fmla="*/ 3540723 h 5221669"/>
                <a:gd name="csX44" fmla="*/ 7867569 w 7880329"/>
                <a:gd name="csY44" fmla="*/ 3560130 h 5221669"/>
                <a:gd name="csX45" fmla="*/ 7824855 w 7880329"/>
                <a:gd name="csY45" fmla="*/ 3527164 h 5221669"/>
                <a:gd name="csX46" fmla="*/ 7709918 w 7880329"/>
                <a:gd name="csY46" fmla="*/ 3299505 h 5221669"/>
                <a:gd name="csX47" fmla="*/ 7402503 w 7880329"/>
                <a:gd name="csY47" fmla="*/ 3110573 h 5221669"/>
                <a:gd name="csX48" fmla="*/ 7349243 w 7880329"/>
                <a:gd name="csY48" fmla="*/ 3167199 h 5221669"/>
                <a:gd name="csX49" fmla="*/ 7050779 w 7880329"/>
                <a:gd name="csY49" fmla="*/ 3170124 h 5221669"/>
                <a:gd name="csX50" fmla="*/ 6984581 w 7880329"/>
                <a:gd name="csY50" fmla="*/ 3072998 h 5221669"/>
                <a:gd name="csX51" fmla="*/ 6915725 w 7880329"/>
                <a:gd name="csY51" fmla="*/ 3091874 h 5221669"/>
                <a:gd name="csX52" fmla="*/ 6641719 w 7880329"/>
                <a:gd name="csY52" fmla="*/ 3239777 h 5221669"/>
                <a:gd name="csX53" fmla="*/ 6579421 w 7880329"/>
                <a:gd name="csY53" fmla="*/ 3198481 h 5221669"/>
                <a:gd name="csX54" fmla="*/ 6349457 w 7880329"/>
                <a:gd name="csY54" fmla="*/ 3618884 h 5221669"/>
                <a:gd name="csX55" fmla="*/ 6167791 w 7880329"/>
                <a:gd name="csY55" fmla="*/ 3820755 h 5221669"/>
                <a:gd name="csX56" fmla="*/ 6040447 w 7880329"/>
                <a:gd name="csY56" fmla="*/ 3696690 h 5221669"/>
                <a:gd name="csX57" fmla="*/ 6026357 w 7880329"/>
                <a:gd name="csY57" fmla="*/ 3688626 h 5221669"/>
                <a:gd name="csX58" fmla="*/ 6032560 w 7880329"/>
                <a:gd name="csY58" fmla="*/ 4499124 h 5221669"/>
                <a:gd name="csX59" fmla="*/ 6437100 w 7880329"/>
                <a:gd name="csY59" fmla="*/ 4504530 h 5221669"/>
                <a:gd name="csX60" fmla="*/ 6444367 w 7880329"/>
                <a:gd name="csY60" fmla="*/ 4499213 h 5221669"/>
                <a:gd name="csX61" fmla="*/ 6478840 w 7880329"/>
                <a:gd name="csY61" fmla="*/ 4298051 h 5221669"/>
                <a:gd name="csX62" fmla="*/ 6343520 w 7880329"/>
                <a:gd name="csY62" fmla="*/ 4159630 h 5221669"/>
                <a:gd name="csX63" fmla="*/ 6620008 w 7880329"/>
                <a:gd name="csY63" fmla="*/ 3386794 h 5221669"/>
                <a:gd name="csX64" fmla="*/ 6766404 w 7880329"/>
                <a:gd name="csY64" fmla="*/ 3410455 h 5221669"/>
                <a:gd name="csX65" fmla="*/ 6805307 w 7880329"/>
                <a:gd name="csY65" fmla="*/ 3861696 h 5221669"/>
                <a:gd name="csX66" fmla="*/ 6805042 w 7880329"/>
                <a:gd name="csY66" fmla="*/ 4269250 h 5221669"/>
                <a:gd name="csX67" fmla="*/ 6610791 w 7880329"/>
                <a:gd name="csY67" fmla="*/ 4323129 h 5221669"/>
                <a:gd name="csX68" fmla="*/ 6585624 w 7880329"/>
                <a:gd name="csY68" fmla="*/ 4505327 h 5221669"/>
                <a:gd name="csX69" fmla="*/ 7188933 w 7880329"/>
                <a:gd name="csY69" fmla="*/ 4505327 h 5221669"/>
                <a:gd name="csX70" fmla="*/ 7182642 w 7880329"/>
                <a:gd name="csY70" fmla="*/ 4348208 h 5221669"/>
                <a:gd name="csX71" fmla="*/ 7018965 w 7880329"/>
                <a:gd name="csY71" fmla="*/ 4332789 h 5221669"/>
                <a:gd name="csX72" fmla="*/ 7025611 w 7880329"/>
                <a:gd name="csY72" fmla="*/ 4156616 h 5221669"/>
                <a:gd name="csX73" fmla="*/ 7094645 w 7880329"/>
                <a:gd name="csY73" fmla="*/ 3616225 h 5221669"/>
                <a:gd name="csX74" fmla="*/ 7118571 w 7880329"/>
                <a:gd name="csY74" fmla="*/ 3382629 h 5221669"/>
                <a:gd name="csX75" fmla="*/ 7279944 w 7880329"/>
                <a:gd name="csY75" fmla="*/ 3512720 h 5221669"/>
                <a:gd name="csX76" fmla="*/ 7457357 w 7880329"/>
                <a:gd name="csY76" fmla="*/ 4114434 h 5221669"/>
                <a:gd name="csX77" fmla="*/ 7461699 w 7880329"/>
                <a:gd name="csY77" fmla="*/ 4310014 h 5221669"/>
                <a:gd name="csX78" fmla="*/ 7418276 w 7880329"/>
                <a:gd name="csY78" fmla="*/ 4323129 h 5221669"/>
                <a:gd name="csX79" fmla="*/ 7327177 w 7880329"/>
                <a:gd name="csY79" fmla="*/ 4323129 h 5221669"/>
                <a:gd name="csX80" fmla="*/ 7359434 w 7880329"/>
                <a:gd name="csY80" fmla="*/ 4504441 h 5221669"/>
                <a:gd name="csX81" fmla="*/ 7707347 w 7880329"/>
                <a:gd name="csY81" fmla="*/ 4511531 h 5221669"/>
                <a:gd name="csX82" fmla="*/ 7700524 w 7880329"/>
                <a:gd name="csY82" fmla="*/ 4554865 h 5221669"/>
                <a:gd name="csX83" fmla="*/ 6047891 w 7880329"/>
                <a:gd name="csY83" fmla="*/ 4548927 h 5221669"/>
                <a:gd name="csX84" fmla="*/ 6026180 w 7880329"/>
                <a:gd name="csY84" fmla="*/ 4558675 h 5221669"/>
                <a:gd name="csX85" fmla="*/ 6026180 w 7880329"/>
                <a:gd name="csY85" fmla="*/ 4913678 h 5221669"/>
                <a:gd name="csX86" fmla="*/ 6148738 w 7880329"/>
                <a:gd name="csY86" fmla="*/ 4913678 h 5221669"/>
                <a:gd name="csX87" fmla="*/ 6279804 w 7880329"/>
                <a:gd name="csY87" fmla="*/ 4946024 h 5221669"/>
                <a:gd name="csX88" fmla="*/ 6279361 w 7880329"/>
                <a:gd name="csY88" fmla="*/ 4988206 h 5221669"/>
                <a:gd name="csX89" fmla="*/ 5912926 w 7880329"/>
                <a:gd name="csY89" fmla="*/ 4973229 h 5221669"/>
                <a:gd name="csX90" fmla="*/ 5793736 w 7880329"/>
                <a:gd name="csY90" fmla="*/ 5011157 h 5221669"/>
                <a:gd name="csX91" fmla="*/ 5793647 w 7880329"/>
                <a:gd name="csY91" fmla="*/ 5023830 h 5221669"/>
                <a:gd name="csX92" fmla="*/ 5872251 w 7880329"/>
                <a:gd name="csY92" fmla="*/ 5137793 h 5221669"/>
                <a:gd name="csX93" fmla="*/ 5756161 w 7880329"/>
                <a:gd name="csY93" fmla="*/ 5055023 h 5221669"/>
                <a:gd name="csX94" fmla="*/ 5293045 w 7880329"/>
                <a:gd name="csY94" fmla="*/ 5006372 h 5221669"/>
                <a:gd name="csX95" fmla="*/ 5268763 w 7880329"/>
                <a:gd name="csY95" fmla="*/ 4970127 h 5221669"/>
                <a:gd name="csX96" fmla="*/ 5498284 w 7880329"/>
                <a:gd name="csY96" fmla="*/ 4926262 h 5221669"/>
                <a:gd name="csX97" fmla="*/ 5501917 w 7880329"/>
                <a:gd name="csY97" fmla="*/ 4548927 h 5221669"/>
                <a:gd name="csX98" fmla="*/ 5488979 w 7880329"/>
                <a:gd name="csY98" fmla="*/ 4542990 h 5221669"/>
                <a:gd name="csX99" fmla="*/ 3713610 w 7880329"/>
                <a:gd name="csY99" fmla="*/ 4536698 h 5221669"/>
                <a:gd name="csX100" fmla="*/ 3738689 w 7880329"/>
                <a:gd name="csY100" fmla="*/ 4678220 h 5221669"/>
                <a:gd name="csX101" fmla="*/ 4027671 w 7880329"/>
                <a:gd name="csY101" fmla="*/ 4923337 h 5221669"/>
                <a:gd name="csX102" fmla="*/ 4074019 w 7880329"/>
                <a:gd name="csY102" fmla="*/ 5201774 h 5221669"/>
                <a:gd name="csX103" fmla="*/ 3968032 w 7880329"/>
                <a:gd name="csY103" fmla="*/ 5190077 h 5221669"/>
                <a:gd name="csX104" fmla="*/ 3883047 w 7880329"/>
                <a:gd name="csY104" fmla="*/ 5212320 h 5221669"/>
                <a:gd name="csX105" fmla="*/ 3847600 w 7880329"/>
                <a:gd name="csY105" fmla="*/ 5191495 h 5221669"/>
                <a:gd name="csX106" fmla="*/ 3785922 w 7880329"/>
                <a:gd name="csY106" fmla="*/ 5211966 h 5221669"/>
                <a:gd name="csX107" fmla="*/ 3723004 w 7880329"/>
                <a:gd name="csY107" fmla="*/ 5190165 h 5221669"/>
                <a:gd name="csX108" fmla="*/ 3630132 w 7880329"/>
                <a:gd name="csY108" fmla="*/ 5213826 h 5221669"/>
                <a:gd name="csX109" fmla="*/ 3585823 w 7880329"/>
                <a:gd name="csY109" fmla="*/ 5191140 h 5221669"/>
                <a:gd name="csX110" fmla="*/ 3550376 w 7880329"/>
                <a:gd name="csY110" fmla="*/ 5212320 h 5221669"/>
                <a:gd name="csX111" fmla="*/ 3446428 w 7880329"/>
                <a:gd name="csY111" fmla="*/ 5177671 h 5221669"/>
                <a:gd name="csX112" fmla="*/ 3320768 w 7880329"/>
                <a:gd name="csY112" fmla="*/ 5177671 h 5221669"/>
                <a:gd name="csX113" fmla="*/ 3185625 w 7880329"/>
                <a:gd name="csY113" fmla="*/ 5130437 h 5221669"/>
                <a:gd name="csX114" fmla="*/ 3191917 w 7880329"/>
                <a:gd name="csY114" fmla="*/ 4555485 h 5221669"/>
                <a:gd name="csX115" fmla="*/ 2965676 w 7880329"/>
                <a:gd name="csY115" fmla="*/ 4549193 h 5221669"/>
                <a:gd name="csX116" fmla="*/ 2965676 w 7880329"/>
                <a:gd name="csY116" fmla="*/ 5124056 h 5221669"/>
                <a:gd name="csX117" fmla="*/ 2899124 w 7880329"/>
                <a:gd name="csY117" fmla="*/ 5221359 h 5221669"/>
                <a:gd name="csX118" fmla="*/ 2829471 w 7880329"/>
                <a:gd name="csY118" fmla="*/ 5191229 h 5221669"/>
                <a:gd name="csX119" fmla="*/ 2785250 w 7880329"/>
                <a:gd name="csY119" fmla="*/ 5213738 h 5221669"/>
                <a:gd name="csX120" fmla="*/ 2703988 w 7880329"/>
                <a:gd name="csY120" fmla="*/ 5184051 h 5221669"/>
                <a:gd name="csX121" fmla="*/ 2566453 w 7880329"/>
                <a:gd name="csY121" fmla="*/ 5189722 h 5221669"/>
                <a:gd name="csX122" fmla="*/ 2462504 w 7880329"/>
                <a:gd name="csY122" fmla="*/ 5212320 h 5221669"/>
                <a:gd name="csX123" fmla="*/ 2428475 w 7880329"/>
                <a:gd name="csY123" fmla="*/ 5190077 h 5221669"/>
                <a:gd name="csX124" fmla="*/ 2378140 w 7880329"/>
                <a:gd name="csY124" fmla="*/ 5209041 h 5221669"/>
                <a:gd name="csX125" fmla="*/ 2302549 w 7880329"/>
                <a:gd name="csY125" fmla="*/ 5190254 h 5221669"/>
                <a:gd name="csX126" fmla="*/ 2221287 w 7880329"/>
                <a:gd name="csY126" fmla="*/ 5208509 h 5221669"/>
                <a:gd name="csX127" fmla="*/ 2182295 w 7880329"/>
                <a:gd name="csY127" fmla="*/ 5184406 h 5221669"/>
                <a:gd name="csX128" fmla="*/ 2081359 w 7880329"/>
                <a:gd name="csY128" fmla="*/ 5197610 h 5221669"/>
                <a:gd name="csX129" fmla="*/ 2107679 w 7880329"/>
                <a:gd name="csY129" fmla="*/ 4938668 h 5221669"/>
                <a:gd name="csX130" fmla="*/ 2317792 w 7880329"/>
                <a:gd name="csY130" fmla="*/ 4796880 h 5221669"/>
                <a:gd name="csX131" fmla="*/ 2443983 w 7880329"/>
                <a:gd name="csY131" fmla="*/ 4536609 h 5221669"/>
                <a:gd name="csX132" fmla="*/ 2066826 w 7880329"/>
                <a:gd name="csY132" fmla="*/ 4533419 h 5221669"/>
                <a:gd name="csX133" fmla="*/ 1941520 w 7880329"/>
                <a:gd name="csY133" fmla="*/ 4841632 h 5221669"/>
                <a:gd name="csX134" fmla="*/ 1866107 w 7880329"/>
                <a:gd name="csY134" fmla="*/ 5014259 h 5221669"/>
                <a:gd name="csX135" fmla="*/ 1697644 w 7880329"/>
                <a:gd name="csY135" fmla="*/ 5175809 h 5221669"/>
                <a:gd name="csX136" fmla="*/ 1726356 w 7880329"/>
                <a:gd name="csY136" fmla="*/ 4961443 h 5221669"/>
                <a:gd name="csX137" fmla="*/ 1808594 w 7880329"/>
                <a:gd name="csY137" fmla="*/ 4774725 h 5221669"/>
                <a:gd name="csX138" fmla="*/ 1903415 w 7880329"/>
                <a:gd name="csY138" fmla="*/ 4530318 h 5221669"/>
                <a:gd name="csX139" fmla="*/ 536308 w 7880329"/>
                <a:gd name="csY139" fmla="*/ 4524292 h 5221669"/>
                <a:gd name="csX140" fmla="*/ 542866 w 7880329"/>
                <a:gd name="csY140" fmla="*/ 4479983 h 5221669"/>
                <a:gd name="csX141" fmla="*/ 709379 w 7880329"/>
                <a:gd name="csY141" fmla="*/ 4479983 h 5221669"/>
                <a:gd name="csX142" fmla="*/ 689971 w 7880329"/>
                <a:gd name="csY142" fmla="*/ 4348563 h 5221669"/>
                <a:gd name="csX143" fmla="*/ 495721 w 7880329"/>
                <a:gd name="csY143" fmla="*/ 4288391 h 5221669"/>
                <a:gd name="csX144" fmla="*/ 508571 w 7880329"/>
                <a:gd name="csY144" fmla="*/ 3817476 h 5221669"/>
                <a:gd name="csX145" fmla="*/ 562096 w 7880329"/>
                <a:gd name="csY145" fmla="*/ 3255285 h 5221669"/>
                <a:gd name="csX146" fmla="*/ 814391 w 7880329"/>
                <a:gd name="csY146" fmla="*/ 3517417 h 5221669"/>
                <a:gd name="csX147" fmla="*/ 991538 w 7880329"/>
                <a:gd name="csY147" fmla="*/ 4207395 h 5221669"/>
                <a:gd name="csX148" fmla="*/ 995614 w 7880329"/>
                <a:gd name="csY148" fmla="*/ 4269870 h 5221669"/>
                <a:gd name="csX149" fmla="*/ 828747 w 7880329"/>
                <a:gd name="csY149" fmla="*/ 4329333 h 5221669"/>
                <a:gd name="csX150" fmla="*/ 847623 w 7880329"/>
                <a:gd name="csY150" fmla="*/ 4480071 h 5221669"/>
                <a:gd name="csX151" fmla="*/ 1243478 w 7880329"/>
                <a:gd name="csY151" fmla="*/ 4480071 h 5221669"/>
                <a:gd name="csX152" fmla="*/ 1268114 w 7880329"/>
                <a:gd name="csY152" fmla="*/ 4304697 h 5221669"/>
                <a:gd name="csX153" fmla="*/ 1061546 w 7880329"/>
                <a:gd name="csY153" fmla="*/ 4199774 h 5221669"/>
                <a:gd name="csX154" fmla="*/ 1124287 w 7880329"/>
                <a:gd name="csY154" fmla="*/ 4018373 h 5221669"/>
                <a:gd name="csX155" fmla="*/ 1399623 w 7880329"/>
                <a:gd name="csY155" fmla="*/ 3307215 h 5221669"/>
                <a:gd name="csX156" fmla="*/ 1581821 w 7880329"/>
                <a:gd name="csY156" fmla="*/ 3265388 h 5221669"/>
                <a:gd name="csX157" fmla="*/ 1620370 w 7880329"/>
                <a:gd name="csY157" fmla="*/ 4068796 h 5221669"/>
                <a:gd name="csX158" fmla="*/ 1631978 w 7880329"/>
                <a:gd name="csY158" fmla="*/ 4299114 h 5221669"/>
                <a:gd name="csX159" fmla="*/ 1394483 w 7880329"/>
                <a:gd name="csY159" fmla="*/ 4329155 h 5221669"/>
                <a:gd name="csX160" fmla="*/ 1388191 w 7880329"/>
                <a:gd name="csY160" fmla="*/ 4479983 h 5221669"/>
                <a:gd name="csX161" fmla="*/ 1906694 w 7880329"/>
                <a:gd name="csY161" fmla="*/ 4479983 h 5221669"/>
                <a:gd name="csX162" fmla="*/ 1919366 w 7880329"/>
                <a:gd name="csY162" fmla="*/ 4480869 h 5221669"/>
                <a:gd name="csX163" fmla="*/ 2280572 w 7880329"/>
                <a:gd name="csY163" fmla="*/ 3587956 h 5221669"/>
                <a:gd name="csX164" fmla="*/ 1710405 w 7880329"/>
                <a:gd name="csY164" fmla="*/ 2998737 h 5221669"/>
                <a:gd name="csX165" fmla="*/ 1700923 w 7880329"/>
                <a:gd name="csY165" fmla="*/ 2712945 h 5221669"/>
                <a:gd name="csX166" fmla="*/ 1620813 w 7880329"/>
                <a:gd name="csY166" fmla="*/ 2573106 h 5221669"/>
                <a:gd name="csX167" fmla="*/ 1143163 w 7880329"/>
                <a:gd name="csY167" fmla="*/ 2343851 h 5221669"/>
                <a:gd name="csX168" fmla="*/ 731533 w 7880329"/>
                <a:gd name="csY168" fmla="*/ 2438141 h 5221669"/>
                <a:gd name="csX169" fmla="*/ 233413 w 7880329"/>
                <a:gd name="csY169" fmla="*/ 2835503 h 5221669"/>
                <a:gd name="csX170" fmla="*/ 26313 w 7880329"/>
                <a:gd name="csY170" fmla="*/ 3184746 h 5221669"/>
                <a:gd name="csX171" fmla="*/ 14881 w 7880329"/>
                <a:gd name="csY171" fmla="*/ 3129094 h 5221669"/>
                <a:gd name="csX172" fmla="*/ 151175 w 7880329"/>
                <a:gd name="csY172" fmla="*/ 2894700 h 5221669"/>
                <a:gd name="csX173" fmla="*/ 675350 w 7880329"/>
                <a:gd name="csY173" fmla="*/ 1722375 h 5221669"/>
                <a:gd name="csX174" fmla="*/ 905579 w 7880329"/>
                <a:gd name="csY174" fmla="*/ 1500210 h 5221669"/>
                <a:gd name="csX175" fmla="*/ 1238338 w 7880329"/>
                <a:gd name="csY175" fmla="*/ 1698803 h 5221669"/>
                <a:gd name="csX176" fmla="*/ 1665476 w 7880329"/>
                <a:gd name="csY176" fmla="*/ 2559724 h 5221669"/>
                <a:gd name="csX177" fmla="*/ 1714836 w 7880329"/>
                <a:gd name="csY177" fmla="*/ 2639126 h 5221669"/>
                <a:gd name="csX178" fmla="*/ 1733712 w 7880329"/>
                <a:gd name="csY178" fmla="*/ 2517188 h 5221669"/>
                <a:gd name="csX179" fmla="*/ 1688162 w 7880329"/>
                <a:gd name="csY179" fmla="*/ 2405175 h 5221669"/>
                <a:gd name="csX180" fmla="*/ 1685415 w 7880329"/>
                <a:gd name="csY180" fmla="*/ 2216951 h 5221669"/>
                <a:gd name="csX181" fmla="*/ 1712887 w 7880329"/>
                <a:gd name="csY181" fmla="*/ 2132587 h 5221669"/>
                <a:gd name="csX182" fmla="*/ 1689846 w 7880329"/>
                <a:gd name="csY182" fmla="*/ 1995141 h 5221669"/>
                <a:gd name="csX183" fmla="*/ 1824545 w 7880329"/>
                <a:gd name="csY183" fmla="*/ 1589537 h 5221669"/>
                <a:gd name="csX184" fmla="*/ 1847320 w 7880329"/>
                <a:gd name="csY184" fmla="*/ 1573231 h 5221669"/>
                <a:gd name="csX185" fmla="*/ 1816215 w 7880329"/>
                <a:gd name="csY185" fmla="*/ 1510667 h 5221669"/>
                <a:gd name="csX186" fmla="*/ 1926544 w 7880329"/>
                <a:gd name="csY186" fmla="*/ 1031954 h 5221669"/>
                <a:gd name="csX187" fmla="*/ 2041747 w 7880329"/>
                <a:gd name="csY187" fmla="*/ 946084 h 5221669"/>
                <a:gd name="csX188" fmla="*/ 2497508 w 7880329"/>
                <a:gd name="csY188" fmla="*/ 861365 h 5221669"/>
                <a:gd name="csX189" fmla="*/ 2541020 w 7880329"/>
                <a:gd name="csY189" fmla="*/ 854541 h 5221669"/>
                <a:gd name="csX190" fmla="*/ 2882996 w 7880329"/>
                <a:gd name="csY190" fmla="*/ 847718 h 5221669"/>
                <a:gd name="csX191" fmla="*/ 3153989 w 7880329"/>
                <a:gd name="csY191" fmla="*/ 609691 h 5221669"/>
                <a:gd name="csX192" fmla="*/ 3063067 w 7880329"/>
                <a:gd name="csY192" fmla="*/ 546683 h 5221669"/>
                <a:gd name="csX193" fmla="*/ 3185360 w 7880329"/>
                <a:gd name="csY193" fmla="*/ 440076 h 5221669"/>
                <a:gd name="csX194" fmla="*/ 3348860 w 7880329"/>
                <a:gd name="csY194" fmla="*/ 446368 h 5221669"/>
                <a:gd name="csX195" fmla="*/ 3392814 w 7880329"/>
                <a:gd name="csY195" fmla="*/ 606589 h 5221669"/>
                <a:gd name="csX196" fmla="*/ 3657692 w 7880329"/>
                <a:gd name="csY196" fmla="*/ 847541 h 5221669"/>
                <a:gd name="csX197" fmla="*/ 3803291 w 7880329"/>
                <a:gd name="csY197" fmla="*/ 1657861 h 5221669"/>
                <a:gd name="csX198" fmla="*/ 3763591 w 7880329"/>
                <a:gd name="csY198" fmla="*/ 1684092 h 5221669"/>
                <a:gd name="csX199" fmla="*/ 3923191 w 7880329"/>
                <a:gd name="csY199" fmla="*/ 1779090 h 5221669"/>
                <a:gd name="csX200" fmla="*/ 3996035 w 7880329"/>
                <a:gd name="csY200" fmla="*/ 1878963 h 5221669"/>
                <a:gd name="csX201" fmla="*/ 4193564 w 7880329"/>
                <a:gd name="csY201" fmla="*/ 1218760 h 5221669"/>
                <a:gd name="csX202" fmla="*/ 4217491 w 7880329"/>
                <a:gd name="csY202" fmla="*/ 1214064 h 5221669"/>
                <a:gd name="csX203" fmla="*/ 4576570 w 7880329"/>
                <a:gd name="csY203" fmla="*/ 1314290 h 5221669"/>
                <a:gd name="csX204" fmla="*/ 4590306 w 7880329"/>
                <a:gd name="csY204" fmla="*/ 1326165 h 5221669"/>
                <a:gd name="csX205" fmla="*/ 4511348 w 7880329"/>
                <a:gd name="csY205" fmla="*/ 1592905 h 5221669"/>
                <a:gd name="csX206" fmla="*/ 4555745 w 7880329"/>
                <a:gd name="csY206" fmla="*/ 1636770 h 5221669"/>
                <a:gd name="csX207" fmla="*/ 4624601 w 7880329"/>
                <a:gd name="csY207" fmla="*/ 1765887 h 5221669"/>
                <a:gd name="csX208" fmla="*/ 4884428 w 7880329"/>
                <a:gd name="csY208" fmla="*/ 1685156 h 5221669"/>
                <a:gd name="csX209" fmla="*/ 5251926 w 7880329"/>
                <a:gd name="csY209" fmla="*/ 2235029 h 5221669"/>
                <a:gd name="csX210" fmla="*/ 5498018 w 7880329"/>
                <a:gd name="csY210" fmla="*/ 2670585 h 5221669"/>
                <a:gd name="csX211" fmla="*/ 5492080 w 7880329"/>
                <a:gd name="csY211" fmla="*/ 845237 h 5221669"/>
                <a:gd name="csX212" fmla="*/ 5485257 w 7880329"/>
                <a:gd name="csY212" fmla="*/ 795522 h 5221669"/>
                <a:gd name="csX213" fmla="*/ 5486852 w 7880329"/>
                <a:gd name="csY213" fmla="*/ 124242 h 5221669"/>
                <a:gd name="csX214" fmla="*/ 5550391 w 7880329"/>
                <a:gd name="csY214" fmla="*/ 68413 h 5221669"/>
                <a:gd name="csX215" fmla="*/ 5715309 w 7880329"/>
                <a:gd name="csY215" fmla="*/ 0 h 5221669"/>
                <a:gd name="csX216" fmla="*/ 5988340 w 7880329"/>
                <a:gd name="csY216" fmla="*/ 104569 h 5221669"/>
                <a:gd name="csX217" fmla="*/ 6013862 w 7880329"/>
                <a:gd name="csY217" fmla="*/ 135586 h 5221669"/>
                <a:gd name="csX218" fmla="*/ 6013862 w 7880329"/>
                <a:gd name="csY218" fmla="*/ 286413 h 5221669"/>
                <a:gd name="csX219" fmla="*/ 5611626 w 7880329"/>
                <a:gd name="csY219" fmla="*/ 4945138 h 5221669"/>
                <a:gd name="csX220" fmla="*/ 5611626 w 7880329"/>
                <a:gd name="csY220" fmla="*/ 4156616 h 5221669"/>
                <a:gd name="csX221" fmla="*/ 5628641 w 7880329"/>
                <a:gd name="csY221" fmla="*/ 4141640 h 5221669"/>
                <a:gd name="csX222" fmla="*/ 5661872 w 7880329"/>
                <a:gd name="csY222" fmla="*/ 4206952 h 5221669"/>
                <a:gd name="csX223" fmla="*/ 5661518 w 7880329"/>
                <a:gd name="csY223" fmla="*/ 4960114 h 5221669"/>
                <a:gd name="csX224" fmla="*/ 5712207 w 7880329"/>
                <a:gd name="csY224" fmla="*/ 4976508 h 5221669"/>
                <a:gd name="csX225" fmla="*/ 5718854 w 7880329"/>
                <a:gd name="csY225" fmla="*/ 3923818 h 5221669"/>
                <a:gd name="csX226" fmla="*/ 5693154 w 7880329"/>
                <a:gd name="csY226" fmla="*/ 1398655 h 5221669"/>
                <a:gd name="csX227" fmla="*/ 5687128 w 7880329"/>
                <a:gd name="csY227" fmla="*/ 57070 h 5221669"/>
                <a:gd name="csX228" fmla="*/ 5546757 w 7880329"/>
                <a:gd name="csY228" fmla="*/ 120875 h 5221669"/>
                <a:gd name="csX229" fmla="*/ 5536655 w 7880329"/>
                <a:gd name="csY229" fmla="*/ 204442 h 5221669"/>
                <a:gd name="csX230" fmla="*/ 5536124 w 7880329"/>
                <a:gd name="csY230" fmla="*/ 1254208 h 5221669"/>
                <a:gd name="csX231" fmla="*/ 5548707 w 7880329"/>
                <a:gd name="csY231" fmla="*/ 4734404 h 5221669"/>
                <a:gd name="csX232" fmla="*/ 5548530 w 7880329"/>
                <a:gd name="csY232" fmla="*/ 4923337 h 5221669"/>
                <a:gd name="csX233" fmla="*/ 5552518 w 7880329"/>
                <a:gd name="csY233" fmla="*/ 4933263 h 5221669"/>
                <a:gd name="csX234" fmla="*/ 5611714 w 7880329"/>
                <a:gd name="csY234" fmla="*/ 4945138 h 5221669"/>
                <a:gd name="csX235" fmla="*/ 5963527 w 7880329"/>
                <a:gd name="csY235" fmla="*/ 352345 h 5221669"/>
                <a:gd name="csX236" fmla="*/ 5963527 w 7880329"/>
                <a:gd name="csY236" fmla="*/ 478005 h 5221669"/>
                <a:gd name="csX237" fmla="*/ 6193402 w 7880329"/>
                <a:gd name="csY237" fmla="*/ 496348 h 5221669"/>
                <a:gd name="csX238" fmla="*/ 6174349 w 7880329"/>
                <a:gd name="csY238" fmla="*/ 534897 h 5221669"/>
                <a:gd name="csX239" fmla="*/ 5957235 w 7880329"/>
                <a:gd name="csY239" fmla="*/ 528251 h 5221669"/>
                <a:gd name="csX240" fmla="*/ 5967604 w 7880329"/>
                <a:gd name="csY240" fmla="*/ 571408 h 5221669"/>
                <a:gd name="csX241" fmla="*/ 6402539 w 7880329"/>
                <a:gd name="csY241" fmla="*/ 579472 h 5221669"/>
                <a:gd name="csX242" fmla="*/ 6387652 w 7880329"/>
                <a:gd name="csY242" fmla="*/ 622363 h 5221669"/>
                <a:gd name="csX243" fmla="*/ 5957679 w 7880329"/>
                <a:gd name="csY243" fmla="*/ 616603 h 5221669"/>
                <a:gd name="csX244" fmla="*/ 5951564 w 7880329"/>
                <a:gd name="csY244" fmla="*/ 656303 h 5221669"/>
                <a:gd name="csX245" fmla="*/ 5961489 w 7880329"/>
                <a:gd name="csY245" fmla="*/ 665520 h 5221669"/>
                <a:gd name="csX246" fmla="*/ 6192161 w 7880329"/>
                <a:gd name="csY246" fmla="*/ 673673 h 5221669"/>
                <a:gd name="csX247" fmla="*/ 6193047 w 7880329"/>
                <a:gd name="csY247" fmla="*/ 716741 h 5221669"/>
                <a:gd name="csX248" fmla="*/ 5957412 w 7880329"/>
                <a:gd name="csY248" fmla="*/ 716741 h 5221669"/>
                <a:gd name="csX249" fmla="*/ 5957412 w 7880329"/>
                <a:gd name="csY249" fmla="*/ 845502 h 5221669"/>
                <a:gd name="csX250" fmla="*/ 5979124 w 7880329"/>
                <a:gd name="csY250" fmla="*/ 855250 h 5221669"/>
                <a:gd name="csX251" fmla="*/ 6431606 w 7880329"/>
                <a:gd name="csY251" fmla="*/ 848338 h 5221669"/>
                <a:gd name="csX252" fmla="*/ 6941070 w 7880329"/>
                <a:gd name="csY252" fmla="*/ 848161 h 5221669"/>
                <a:gd name="csX253" fmla="*/ 7130889 w 7880329"/>
                <a:gd name="csY253" fmla="*/ 850022 h 5221669"/>
                <a:gd name="csX254" fmla="*/ 7302276 w 7880329"/>
                <a:gd name="csY254" fmla="*/ 748111 h 5221669"/>
                <a:gd name="csX255" fmla="*/ 7173425 w 7880329"/>
                <a:gd name="csY255" fmla="*/ 748111 h 5221669"/>
                <a:gd name="csX256" fmla="*/ 7154107 w 7880329"/>
                <a:gd name="csY256" fmla="*/ 709917 h 5221669"/>
                <a:gd name="csX257" fmla="*/ 7318227 w 7880329"/>
                <a:gd name="csY257" fmla="*/ 704334 h 5221669"/>
                <a:gd name="csX258" fmla="*/ 7398337 w 7880329"/>
                <a:gd name="csY258" fmla="*/ 696536 h 5221669"/>
                <a:gd name="csX259" fmla="*/ 7497058 w 7880329"/>
                <a:gd name="csY259" fmla="*/ 635035 h 5221669"/>
                <a:gd name="csX260" fmla="*/ 7355624 w 7880329"/>
                <a:gd name="csY260" fmla="*/ 635035 h 5221669"/>
                <a:gd name="csX261" fmla="*/ 7346762 w 7880329"/>
                <a:gd name="csY261" fmla="*/ 624933 h 5221669"/>
                <a:gd name="csX262" fmla="*/ 7368208 w 7880329"/>
                <a:gd name="csY262" fmla="*/ 591081 h 5221669"/>
                <a:gd name="csX263" fmla="*/ 7484474 w 7880329"/>
                <a:gd name="csY263" fmla="*/ 591081 h 5221669"/>
                <a:gd name="csX264" fmla="*/ 7224735 w 7880329"/>
                <a:gd name="csY264" fmla="*/ 439190 h 5221669"/>
                <a:gd name="csX265" fmla="*/ 7022243 w 7880329"/>
                <a:gd name="csY265" fmla="*/ 340027 h 5221669"/>
                <a:gd name="csX266" fmla="*/ 5963616 w 7880329"/>
                <a:gd name="csY266" fmla="*/ 352345 h 5221669"/>
                <a:gd name="csX267" fmla="*/ 3284700 w 7880329"/>
                <a:gd name="csY267" fmla="*/ 385576 h 5221669"/>
                <a:gd name="csX268" fmla="*/ 3261394 w 7880329"/>
                <a:gd name="csY268" fmla="*/ 380436 h 5221669"/>
                <a:gd name="csX269" fmla="*/ 3254925 w 7880329"/>
                <a:gd name="csY269" fmla="*/ 547126 h 5221669"/>
                <a:gd name="csX270" fmla="*/ 3298347 w 7880329"/>
                <a:gd name="csY270" fmla="*/ 474371 h 5221669"/>
                <a:gd name="csX271" fmla="*/ 3284612 w 7880329"/>
                <a:gd name="csY271" fmla="*/ 385576 h 5221669"/>
                <a:gd name="csX272" fmla="*/ 3305259 w 7880329"/>
                <a:gd name="csY272" fmla="*/ 578497 h 5221669"/>
                <a:gd name="csX273" fmla="*/ 3472215 w 7880329"/>
                <a:gd name="csY273" fmla="*/ 452571 h 5221669"/>
                <a:gd name="csX274" fmla="*/ 3333440 w 7880329"/>
                <a:gd name="csY274" fmla="*/ 534543 h 5221669"/>
                <a:gd name="csX275" fmla="*/ 3305259 w 7880329"/>
                <a:gd name="csY275" fmla="*/ 578586 h 5221669"/>
                <a:gd name="csX276" fmla="*/ 3217173 w 7880329"/>
                <a:gd name="csY276" fmla="*/ 578497 h 5221669"/>
                <a:gd name="csX277" fmla="*/ 3062890 w 7880329"/>
                <a:gd name="csY277" fmla="*/ 465332 h 5221669"/>
                <a:gd name="csX278" fmla="*/ 3217173 w 7880329"/>
                <a:gd name="csY278" fmla="*/ 578497 h 5221669"/>
                <a:gd name="csX279" fmla="*/ 3487458 w 7880329"/>
                <a:gd name="csY279" fmla="*/ 704246 h 5221669"/>
                <a:gd name="csX280" fmla="*/ 3047559 w 7880329"/>
                <a:gd name="csY280" fmla="*/ 716652 h 5221669"/>
                <a:gd name="csX281" fmla="*/ 3409208 w 7880329"/>
                <a:gd name="csY281" fmla="*/ 703891 h 5221669"/>
                <a:gd name="csX282" fmla="*/ 3458923 w 7880329"/>
                <a:gd name="csY282" fmla="*/ 710715 h 5221669"/>
                <a:gd name="csX283" fmla="*/ 3487458 w 7880329"/>
                <a:gd name="csY283" fmla="*/ 704246 h 5221669"/>
                <a:gd name="csX284" fmla="*/ 3613118 w 7880329"/>
                <a:gd name="csY284" fmla="*/ 867480 h 5221669"/>
                <a:gd name="csX285" fmla="*/ 3543110 w 7880329"/>
                <a:gd name="csY285" fmla="*/ 764772 h 5221669"/>
                <a:gd name="csX286" fmla="*/ 2980032 w 7880329"/>
                <a:gd name="csY286" fmla="*/ 777533 h 5221669"/>
                <a:gd name="csX287" fmla="*/ 2921899 w 7880329"/>
                <a:gd name="csY287" fmla="*/ 883165 h 5221669"/>
                <a:gd name="csX288" fmla="*/ 3613206 w 7880329"/>
                <a:gd name="csY288" fmla="*/ 867480 h 5221669"/>
                <a:gd name="csX289" fmla="*/ 2934483 w 7880329"/>
                <a:gd name="csY289" fmla="*/ 1181807 h 5221669"/>
                <a:gd name="csX290" fmla="*/ 3644488 w 7880329"/>
                <a:gd name="csY290" fmla="*/ 977631 h 5221669"/>
                <a:gd name="csX291" fmla="*/ 3616042 w 7880329"/>
                <a:gd name="csY291" fmla="*/ 911877 h 5221669"/>
                <a:gd name="csX292" fmla="*/ 3471684 w 7880329"/>
                <a:gd name="csY292" fmla="*/ 892824 h 5221669"/>
                <a:gd name="csX293" fmla="*/ 2965853 w 7880329"/>
                <a:gd name="csY293" fmla="*/ 924195 h 5221669"/>
                <a:gd name="csX294" fmla="*/ 2961423 w 7880329"/>
                <a:gd name="csY294" fmla="*/ 973555 h 5221669"/>
                <a:gd name="csX295" fmla="*/ 2846662 w 7880329"/>
                <a:gd name="csY295" fmla="*/ 952464 h 5221669"/>
                <a:gd name="csX296" fmla="*/ 2932533 w 7880329"/>
                <a:gd name="csY296" fmla="*/ 1132713 h 5221669"/>
                <a:gd name="csX297" fmla="*/ 2990843 w 7880329"/>
                <a:gd name="csY297" fmla="*/ 1103026 h 5221669"/>
                <a:gd name="csX298" fmla="*/ 3002541 w 7880329"/>
                <a:gd name="csY298" fmla="*/ 1116584 h 5221669"/>
                <a:gd name="csX299" fmla="*/ 2934305 w 7880329"/>
                <a:gd name="csY299" fmla="*/ 1181807 h 5221669"/>
                <a:gd name="csX300" fmla="*/ 2846485 w 7880329"/>
                <a:gd name="csY300" fmla="*/ 899028 h 5221669"/>
                <a:gd name="csX301" fmla="*/ 2375216 w 7880329"/>
                <a:gd name="csY301" fmla="*/ 905319 h 5221669"/>
                <a:gd name="csX302" fmla="*/ 2383192 w 7880329"/>
                <a:gd name="csY302" fmla="*/ 919675 h 5221669"/>
                <a:gd name="csX303" fmla="*/ 2419259 w 7880329"/>
                <a:gd name="csY303" fmla="*/ 945995 h 5221669"/>
                <a:gd name="csX304" fmla="*/ 2488292 w 7880329"/>
                <a:gd name="csY304" fmla="*/ 1520858 h 5221669"/>
                <a:gd name="csX305" fmla="*/ 2664287 w 7880329"/>
                <a:gd name="csY305" fmla="*/ 1508275 h 5221669"/>
                <a:gd name="csX306" fmla="*/ 2648956 w 7880329"/>
                <a:gd name="csY306" fmla="*/ 1320228 h 5221669"/>
                <a:gd name="csX307" fmla="*/ 2695924 w 7880329"/>
                <a:gd name="csY307" fmla="*/ 1277691 h 5221669"/>
                <a:gd name="csX308" fmla="*/ 2690961 w 7880329"/>
                <a:gd name="csY308" fmla="*/ 1230281 h 5221669"/>
                <a:gd name="csX309" fmla="*/ 2771071 w 7880329"/>
                <a:gd name="csY309" fmla="*/ 1156462 h 5221669"/>
                <a:gd name="csX310" fmla="*/ 2734915 w 7880329"/>
                <a:gd name="csY310" fmla="*/ 1082732 h 5221669"/>
                <a:gd name="csX311" fmla="*/ 2773996 w 7880329"/>
                <a:gd name="csY311" fmla="*/ 942627 h 5221669"/>
                <a:gd name="csX312" fmla="*/ 2846485 w 7880329"/>
                <a:gd name="csY312" fmla="*/ 898939 h 5221669"/>
                <a:gd name="csX313" fmla="*/ 3745158 w 7880329"/>
                <a:gd name="csY313" fmla="*/ 1627731 h 5221669"/>
                <a:gd name="csX314" fmla="*/ 3676036 w 7880329"/>
                <a:gd name="csY314" fmla="*/ 899028 h 5221669"/>
                <a:gd name="csX315" fmla="*/ 3738246 w 7880329"/>
                <a:gd name="csY315" fmla="*/ 952996 h 5221669"/>
                <a:gd name="csX316" fmla="*/ 3720079 w 7880329"/>
                <a:gd name="csY316" fmla="*/ 1188099 h 5221669"/>
                <a:gd name="csX317" fmla="*/ 3749678 w 7880329"/>
                <a:gd name="csY317" fmla="*/ 1237016 h 5221669"/>
                <a:gd name="csX318" fmla="*/ 3768908 w 7880329"/>
                <a:gd name="csY318" fmla="*/ 1299934 h 5221669"/>
                <a:gd name="csX319" fmla="*/ 3757387 w 7880329"/>
                <a:gd name="csY319" fmla="*/ 1365955 h 5221669"/>
                <a:gd name="csX320" fmla="*/ 3788138 w 7880329"/>
                <a:gd name="csY320" fmla="*/ 1393337 h 5221669"/>
                <a:gd name="csX321" fmla="*/ 3770326 w 7880329"/>
                <a:gd name="csY321" fmla="*/ 1605931 h 5221669"/>
                <a:gd name="csX322" fmla="*/ 3745158 w 7880329"/>
                <a:gd name="csY322" fmla="*/ 1627820 h 5221669"/>
                <a:gd name="csX323" fmla="*/ 2098640 w 7880329"/>
                <a:gd name="csY323" fmla="*/ 955477 h 5221669"/>
                <a:gd name="csX324" fmla="*/ 2403751 w 7880329"/>
                <a:gd name="csY324" fmla="*/ 1301441 h 5221669"/>
                <a:gd name="csX325" fmla="*/ 2058496 w 7880329"/>
                <a:gd name="csY325" fmla="*/ 1595652 h 5221669"/>
                <a:gd name="csX326" fmla="*/ 2101564 w 7880329"/>
                <a:gd name="csY326" fmla="*/ 1074668 h 5221669"/>
                <a:gd name="csX327" fmla="*/ 2244416 w 7880329"/>
                <a:gd name="csY327" fmla="*/ 1108254 h 5221669"/>
                <a:gd name="csX328" fmla="*/ 2057876 w 7880329"/>
                <a:gd name="csY328" fmla="*/ 1452180 h 5221669"/>
                <a:gd name="csX329" fmla="*/ 2053622 w 7880329"/>
                <a:gd name="csY329" fmla="*/ 1259170 h 5221669"/>
                <a:gd name="csX330" fmla="*/ 2146139 w 7880329"/>
                <a:gd name="csY330" fmla="*/ 1181364 h 5221669"/>
                <a:gd name="csX331" fmla="*/ 2147734 w 7880329"/>
                <a:gd name="csY331" fmla="*/ 1208658 h 5221669"/>
                <a:gd name="csX332" fmla="*/ 2074270 w 7880329"/>
                <a:gd name="csY332" fmla="*/ 1317569 h 5221669"/>
                <a:gd name="csX333" fmla="*/ 2055571 w 7880329"/>
                <a:gd name="csY333" fmla="*/ 1397502 h 5221669"/>
                <a:gd name="csX334" fmla="*/ 2070105 w 7880329"/>
                <a:gd name="csY334" fmla="*/ 1407959 h 5221669"/>
                <a:gd name="csX335" fmla="*/ 2210387 w 7880329"/>
                <a:gd name="csY335" fmla="*/ 1142372 h 5221669"/>
                <a:gd name="csX336" fmla="*/ 2060977 w 7880329"/>
                <a:gd name="csY336" fmla="*/ 1153449 h 5221669"/>
                <a:gd name="csX337" fmla="*/ 2041924 w 7880329"/>
                <a:gd name="csY337" fmla="*/ 1543279 h 5221669"/>
                <a:gd name="csX338" fmla="*/ 2306005 w 7880329"/>
                <a:gd name="csY338" fmla="*/ 1065629 h 5221669"/>
                <a:gd name="csX339" fmla="*/ 1840939 w 7880329"/>
                <a:gd name="csY339" fmla="*/ 1216102 h 5221669"/>
                <a:gd name="csX340" fmla="*/ 2028366 w 7880329"/>
                <a:gd name="csY340" fmla="*/ 1625959 h 5221669"/>
                <a:gd name="csX341" fmla="*/ 2478190 w 7880329"/>
                <a:gd name="csY341" fmla="*/ 1094607 h 5221669"/>
                <a:gd name="csX342" fmla="*/ 2098728 w 7880329"/>
                <a:gd name="csY342" fmla="*/ 955566 h 5221669"/>
                <a:gd name="csX343" fmla="*/ 3676036 w 7880329"/>
                <a:gd name="csY343" fmla="*/ 1150259 h 5221669"/>
                <a:gd name="csX344" fmla="*/ 3704128 w 7880329"/>
                <a:gd name="csY344" fmla="*/ 987025 h 5221669"/>
                <a:gd name="csX345" fmla="*/ 3694823 w 7880329"/>
                <a:gd name="csY345" fmla="*/ 996241 h 5221669"/>
                <a:gd name="csX346" fmla="*/ 3676036 w 7880329"/>
                <a:gd name="csY346" fmla="*/ 1150259 h 5221669"/>
                <a:gd name="csX347" fmla="*/ 5966628 w 7880329"/>
                <a:gd name="csY347" fmla="*/ 1162843 h 5221669"/>
                <a:gd name="csX348" fmla="*/ 6136332 w 7880329"/>
                <a:gd name="csY348" fmla="*/ 1162843 h 5221669"/>
                <a:gd name="csX349" fmla="*/ 6193490 w 7880329"/>
                <a:gd name="csY349" fmla="*/ 1174806 h 5221669"/>
                <a:gd name="csX350" fmla="*/ 6191983 w 7880329"/>
                <a:gd name="csY350" fmla="*/ 1212114 h 5221669"/>
                <a:gd name="csX351" fmla="*/ 6010406 w 7880329"/>
                <a:gd name="csY351" fmla="*/ 1213355 h 5221669"/>
                <a:gd name="csX352" fmla="*/ 5972921 w 7880329"/>
                <a:gd name="csY352" fmla="*/ 1206620 h 5221669"/>
                <a:gd name="csX353" fmla="*/ 5960071 w 7880329"/>
                <a:gd name="csY353" fmla="*/ 1212734 h 5221669"/>
                <a:gd name="csX354" fmla="*/ 5951741 w 7880329"/>
                <a:gd name="csY354" fmla="*/ 1419746 h 5221669"/>
                <a:gd name="csX355" fmla="*/ 6109924 w 7880329"/>
                <a:gd name="csY355" fmla="*/ 1434367 h 5221669"/>
                <a:gd name="csX356" fmla="*/ 6124369 w 7880329"/>
                <a:gd name="csY356" fmla="*/ 1471232 h 5221669"/>
                <a:gd name="csX357" fmla="*/ 5951032 w 7880329"/>
                <a:gd name="csY357" fmla="*/ 1470701 h 5221669"/>
                <a:gd name="csX358" fmla="*/ 5956969 w 7880329"/>
                <a:gd name="csY358" fmla="*/ 1524492 h 5221669"/>
                <a:gd name="csX359" fmla="*/ 6526427 w 7880329"/>
                <a:gd name="csY359" fmla="*/ 1526884 h 5221669"/>
                <a:gd name="csX360" fmla="*/ 6545126 w 7880329"/>
                <a:gd name="csY360" fmla="*/ 1533442 h 5221669"/>
                <a:gd name="csX361" fmla="*/ 6551506 w 7880329"/>
                <a:gd name="csY361" fmla="*/ 1552938 h 5221669"/>
                <a:gd name="csX362" fmla="*/ 6444633 w 7880329"/>
                <a:gd name="csY362" fmla="*/ 1570927 h 5221669"/>
                <a:gd name="csX363" fmla="*/ 6073856 w 7880329"/>
                <a:gd name="csY363" fmla="*/ 1570927 h 5221669"/>
                <a:gd name="csX364" fmla="*/ 5951032 w 7880329"/>
                <a:gd name="csY364" fmla="*/ 1571193 h 5221669"/>
                <a:gd name="csX365" fmla="*/ 5956969 w 7880329"/>
                <a:gd name="csY365" fmla="*/ 1624984 h 5221669"/>
                <a:gd name="csX366" fmla="*/ 6538922 w 7880329"/>
                <a:gd name="csY366" fmla="*/ 1633757 h 5221669"/>
                <a:gd name="csX367" fmla="*/ 6840577 w 7880329"/>
                <a:gd name="csY367" fmla="*/ 1627465 h 5221669"/>
                <a:gd name="csX368" fmla="*/ 7105633 w 7880329"/>
                <a:gd name="csY368" fmla="*/ 1647936 h 5221669"/>
                <a:gd name="csX369" fmla="*/ 7216051 w 7880329"/>
                <a:gd name="csY369" fmla="*/ 1588740 h 5221669"/>
                <a:gd name="csX370" fmla="*/ 7503261 w 7880329"/>
                <a:gd name="csY370" fmla="*/ 1398300 h 5221669"/>
                <a:gd name="csX371" fmla="*/ 7408440 w 7880329"/>
                <a:gd name="csY371" fmla="*/ 1323507 h 5221669"/>
                <a:gd name="csX372" fmla="*/ 7088619 w 7880329"/>
                <a:gd name="csY372" fmla="*/ 1134308 h 5221669"/>
                <a:gd name="csX373" fmla="*/ 6136597 w 7880329"/>
                <a:gd name="csY373" fmla="*/ 1112242 h 5221669"/>
                <a:gd name="csX374" fmla="*/ 5967072 w 7880329"/>
                <a:gd name="csY374" fmla="*/ 1112242 h 5221669"/>
                <a:gd name="csX375" fmla="*/ 5966628 w 7880329"/>
                <a:gd name="csY375" fmla="*/ 1162754 h 5221669"/>
                <a:gd name="csX376" fmla="*/ 3279560 w 7880329"/>
                <a:gd name="csY376" fmla="*/ 1439862 h 5221669"/>
                <a:gd name="csX377" fmla="*/ 2965765 w 7880329"/>
                <a:gd name="csY377" fmla="*/ 1310657 h 5221669"/>
                <a:gd name="csX378" fmla="*/ 2893984 w 7880329"/>
                <a:gd name="csY378" fmla="*/ 1212823 h 5221669"/>
                <a:gd name="csX379" fmla="*/ 2750158 w 7880329"/>
                <a:gd name="csY379" fmla="*/ 1206354 h 5221669"/>
                <a:gd name="csX380" fmla="*/ 2744663 w 7880329"/>
                <a:gd name="csY380" fmla="*/ 1261651 h 5221669"/>
                <a:gd name="csX381" fmla="*/ 2983754 w 7880329"/>
                <a:gd name="csY381" fmla="*/ 1456345 h 5221669"/>
                <a:gd name="csX382" fmla="*/ 2891060 w 7880329"/>
                <a:gd name="csY382" fmla="*/ 1448280 h 5221669"/>
                <a:gd name="csX383" fmla="*/ 2742891 w 7880329"/>
                <a:gd name="csY383" fmla="*/ 1345129 h 5221669"/>
                <a:gd name="csX384" fmla="*/ 2690429 w 7880329"/>
                <a:gd name="csY384" fmla="*/ 1336622 h 5221669"/>
                <a:gd name="csX385" fmla="*/ 2683694 w 7880329"/>
                <a:gd name="csY385" fmla="*/ 1460864 h 5221669"/>
                <a:gd name="csX386" fmla="*/ 3079107 w 7880329"/>
                <a:gd name="csY386" fmla="*/ 1643594 h 5221669"/>
                <a:gd name="csX387" fmla="*/ 3280358 w 7880329"/>
                <a:gd name="csY387" fmla="*/ 1668850 h 5221669"/>
                <a:gd name="csX388" fmla="*/ 3279737 w 7880329"/>
                <a:gd name="csY388" fmla="*/ 1439950 h 5221669"/>
                <a:gd name="csX389" fmla="*/ 3336719 w 7880329"/>
                <a:gd name="csY389" fmla="*/ 1665483 h 5221669"/>
                <a:gd name="csX390" fmla="*/ 3758008 w 7880329"/>
                <a:gd name="csY390" fmla="*/ 1530695 h 5221669"/>
                <a:gd name="csX391" fmla="*/ 3728586 w 7880329"/>
                <a:gd name="csY391" fmla="*/ 1402111 h 5221669"/>
                <a:gd name="csX392" fmla="*/ 3583431 w 7880329"/>
                <a:gd name="csY392" fmla="*/ 1494362 h 5221669"/>
                <a:gd name="csX393" fmla="*/ 3464683 w 7880329"/>
                <a:gd name="csY393" fmla="*/ 1498970 h 5221669"/>
                <a:gd name="csX394" fmla="*/ 3547363 w 7880329"/>
                <a:gd name="csY394" fmla="*/ 1458206 h 5221669"/>
                <a:gd name="csX395" fmla="*/ 3719636 w 7880329"/>
                <a:gd name="csY395" fmla="*/ 1292313 h 5221669"/>
                <a:gd name="csX396" fmla="*/ 3671428 w 7880329"/>
                <a:gd name="csY396" fmla="*/ 1220178 h 5221669"/>
                <a:gd name="csX397" fmla="*/ 3575544 w 7880329"/>
                <a:gd name="csY397" fmla="*/ 1310568 h 5221669"/>
                <a:gd name="csX398" fmla="*/ 3330604 w 7880329"/>
                <a:gd name="csY398" fmla="*/ 1433215 h 5221669"/>
                <a:gd name="csX399" fmla="*/ 3336719 w 7880329"/>
                <a:gd name="csY399" fmla="*/ 1665394 h 5221669"/>
                <a:gd name="csX400" fmla="*/ 4493535 w 7880329"/>
                <a:gd name="csY400" fmla="*/ 1358156 h 5221669"/>
                <a:gd name="csX401" fmla="*/ 4530666 w 7880329"/>
                <a:gd name="csY401" fmla="*/ 1379336 h 5221669"/>
                <a:gd name="csX402" fmla="*/ 4493535 w 7880329"/>
                <a:gd name="csY402" fmla="*/ 1358156 h 5221669"/>
                <a:gd name="csX403" fmla="*/ 1595823 w 7880329"/>
                <a:gd name="csY403" fmla="*/ 2526227 h 5221669"/>
                <a:gd name="csX404" fmla="*/ 1303738 w 7880329"/>
                <a:gd name="csY404" fmla="*/ 1916714 h 5221669"/>
                <a:gd name="csX405" fmla="*/ 1063584 w 7880329"/>
                <a:gd name="csY405" fmla="*/ 1553647 h 5221669"/>
                <a:gd name="csX406" fmla="*/ 664715 w 7880329"/>
                <a:gd name="csY406" fmla="*/ 1830932 h 5221669"/>
                <a:gd name="csX407" fmla="*/ 263631 w 7880329"/>
                <a:gd name="csY407" fmla="*/ 2777547 h 5221669"/>
                <a:gd name="csX408" fmla="*/ 721431 w 7880329"/>
                <a:gd name="csY408" fmla="*/ 2352625 h 5221669"/>
                <a:gd name="csX409" fmla="*/ 757055 w 7880329"/>
                <a:gd name="csY409" fmla="*/ 2206051 h 5221669"/>
                <a:gd name="csX410" fmla="*/ 814036 w 7880329"/>
                <a:gd name="csY410" fmla="*/ 2161299 h 5221669"/>
                <a:gd name="csX411" fmla="*/ 778589 w 7880329"/>
                <a:gd name="csY411" fmla="*/ 2353245 h 5221669"/>
                <a:gd name="csX412" fmla="*/ 895299 w 7880329"/>
                <a:gd name="csY412" fmla="*/ 2589234 h 5221669"/>
                <a:gd name="csX413" fmla="*/ 1096461 w 7880329"/>
                <a:gd name="csY413" fmla="*/ 2344295 h 5221669"/>
                <a:gd name="csX414" fmla="*/ 1080244 w 7880329"/>
                <a:gd name="csY414" fmla="*/ 2133207 h 5221669"/>
                <a:gd name="csX415" fmla="*/ 1148125 w 7880329"/>
                <a:gd name="csY415" fmla="*/ 2128865 h 5221669"/>
                <a:gd name="csX416" fmla="*/ 1206436 w 7880329"/>
                <a:gd name="csY416" fmla="*/ 2346953 h 5221669"/>
                <a:gd name="csX417" fmla="*/ 1595823 w 7880329"/>
                <a:gd name="csY417" fmla="*/ 2526138 h 5221669"/>
                <a:gd name="csX418" fmla="*/ 4307615 w 7880329"/>
                <a:gd name="csY418" fmla="*/ 1552406 h 5221669"/>
                <a:gd name="csX419" fmla="*/ 4213326 w 7880329"/>
                <a:gd name="csY419" fmla="*/ 1552406 h 5221669"/>
                <a:gd name="csX420" fmla="*/ 4224492 w 7880329"/>
                <a:gd name="csY420" fmla="*/ 1578992 h 5221669"/>
                <a:gd name="csX421" fmla="*/ 4345632 w 7880329"/>
                <a:gd name="csY421" fmla="*/ 1640049 h 5221669"/>
                <a:gd name="csX422" fmla="*/ 4353874 w 7880329"/>
                <a:gd name="csY422" fmla="*/ 1667343 h 5221669"/>
                <a:gd name="csX423" fmla="*/ 4243190 w 7880329"/>
                <a:gd name="csY423" fmla="*/ 1654583 h 5221669"/>
                <a:gd name="csX424" fmla="*/ 4166270 w 7880329"/>
                <a:gd name="csY424" fmla="*/ 1671686 h 5221669"/>
                <a:gd name="csX425" fmla="*/ 4320376 w 7880329"/>
                <a:gd name="csY425" fmla="*/ 1747099 h 5221669"/>
                <a:gd name="csX426" fmla="*/ 4301412 w 7880329"/>
                <a:gd name="csY426" fmla="*/ 1782281 h 5221669"/>
                <a:gd name="csX427" fmla="*/ 4134988 w 7880329"/>
                <a:gd name="csY427" fmla="*/ 1756582 h 5221669"/>
                <a:gd name="csX428" fmla="*/ 4304691 w 7880329"/>
                <a:gd name="csY428" fmla="*/ 1838021 h 5221669"/>
                <a:gd name="csX429" fmla="*/ 4294943 w 7880329"/>
                <a:gd name="csY429" fmla="*/ 1879229 h 5221669"/>
                <a:gd name="csX430" fmla="*/ 4113365 w 7880329"/>
                <a:gd name="csY430" fmla="*/ 1847238 h 5221669"/>
                <a:gd name="csX431" fmla="*/ 4109820 w 7880329"/>
                <a:gd name="csY431" fmla="*/ 1859999 h 5221669"/>
                <a:gd name="csX432" fmla="*/ 4508246 w 7880329"/>
                <a:gd name="csY432" fmla="*/ 1998597 h 5221669"/>
                <a:gd name="csX433" fmla="*/ 4566911 w 7880329"/>
                <a:gd name="csY433" fmla="*/ 1732921 h 5221669"/>
                <a:gd name="csX434" fmla="*/ 4307704 w 7880329"/>
                <a:gd name="csY434" fmla="*/ 1552229 h 5221669"/>
                <a:gd name="csX435" fmla="*/ 3273800 w 7880329"/>
                <a:gd name="csY435" fmla="*/ 1715729 h 5221669"/>
                <a:gd name="csX436" fmla="*/ 2942281 w 7880329"/>
                <a:gd name="csY436" fmla="*/ 1654494 h 5221669"/>
                <a:gd name="csX437" fmla="*/ 2846574 w 7880329"/>
                <a:gd name="csY437" fmla="*/ 1627731 h 5221669"/>
                <a:gd name="csX438" fmla="*/ 2815912 w 7880329"/>
                <a:gd name="csY438" fmla="*/ 2662344 h 5221669"/>
                <a:gd name="csX439" fmla="*/ 2817773 w 7880329"/>
                <a:gd name="csY439" fmla="*/ 2670763 h 5221669"/>
                <a:gd name="csX440" fmla="*/ 2859069 w 7880329"/>
                <a:gd name="csY440" fmla="*/ 2785434 h 5221669"/>
                <a:gd name="csX441" fmla="*/ 2846308 w 7880329"/>
                <a:gd name="csY441" fmla="*/ 2793321 h 5221669"/>
                <a:gd name="csX442" fmla="*/ 2853043 w 7880329"/>
                <a:gd name="csY442" fmla="*/ 2875026 h 5221669"/>
                <a:gd name="csX443" fmla="*/ 2822027 w 7880329"/>
                <a:gd name="csY443" fmla="*/ 2897801 h 5221669"/>
                <a:gd name="csX444" fmla="*/ 2823001 w 7880329"/>
                <a:gd name="csY444" fmla="*/ 2970645 h 5221669"/>
                <a:gd name="csX445" fmla="*/ 2764868 w 7880329"/>
                <a:gd name="csY445" fmla="*/ 3016372 h 5221669"/>
                <a:gd name="csX446" fmla="*/ 2633005 w 7880329"/>
                <a:gd name="csY446" fmla="*/ 3123068 h 5221669"/>
                <a:gd name="csX447" fmla="*/ 2626447 w 7880329"/>
                <a:gd name="csY447" fmla="*/ 3164097 h 5221669"/>
                <a:gd name="csX448" fmla="*/ 2812279 w 7880329"/>
                <a:gd name="csY448" fmla="*/ 3179960 h 5221669"/>
                <a:gd name="csX449" fmla="*/ 3145393 w 7880329"/>
                <a:gd name="csY449" fmla="*/ 3205039 h 5221669"/>
                <a:gd name="csX450" fmla="*/ 3223643 w 7880329"/>
                <a:gd name="csY450" fmla="*/ 3198570 h 5221669"/>
                <a:gd name="csX451" fmla="*/ 3230732 w 7880329"/>
                <a:gd name="csY451" fmla="*/ 3083101 h 5221669"/>
                <a:gd name="csX452" fmla="*/ 3266888 w 7880329"/>
                <a:gd name="csY452" fmla="*/ 2869443 h 5221669"/>
                <a:gd name="csX453" fmla="*/ 3248898 w 7880329"/>
                <a:gd name="csY453" fmla="*/ 2642582 h 5221669"/>
                <a:gd name="csX454" fmla="*/ 3293030 w 7880329"/>
                <a:gd name="csY454" fmla="*/ 2454181 h 5221669"/>
                <a:gd name="csX455" fmla="*/ 3267686 w 7880329"/>
                <a:gd name="csY455" fmla="*/ 2234054 h 5221669"/>
                <a:gd name="csX456" fmla="*/ 3280181 w 7880329"/>
                <a:gd name="csY456" fmla="*/ 2033069 h 5221669"/>
                <a:gd name="csX457" fmla="*/ 3254925 w 7880329"/>
                <a:gd name="csY457" fmla="*/ 1882419 h 5221669"/>
                <a:gd name="csX458" fmla="*/ 3273977 w 7880329"/>
                <a:gd name="csY458" fmla="*/ 1715729 h 5221669"/>
                <a:gd name="csX459" fmla="*/ 2437957 w 7880329"/>
                <a:gd name="csY459" fmla="*/ 2972329 h 5221669"/>
                <a:gd name="csX460" fmla="*/ 2556971 w 7880329"/>
                <a:gd name="csY460" fmla="*/ 2680776 h 5221669"/>
                <a:gd name="csX461" fmla="*/ 2108654 w 7880329"/>
                <a:gd name="csY461" fmla="*/ 2330913 h 5221669"/>
                <a:gd name="csX462" fmla="*/ 2064876 w 7880329"/>
                <a:gd name="csY462" fmla="*/ 2218901 h 5221669"/>
                <a:gd name="csX463" fmla="*/ 2158368 w 7880329"/>
                <a:gd name="csY463" fmla="*/ 2318773 h 5221669"/>
                <a:gd name="csX464" fmla="*/ 2585772 w 7880329"/>
                <a:gd name="csY464" fmla="*/ 1973429 h 5221669"/>
                <a:gd name="csX465" fmla="*/ 2510181 w 7880329"/>
                <a:gd name="csY465" fmla="*/ 1728401 h 5221669"/>
                <a:gd name="csX466" fmla="*/ 2388686 w 7880329"/>
                <a:gd name="csY466" fmla="*/ 1650772 h 5221669"/>
                <a:gd name="csX467" fmla="*/ 1841116 w 7880329"/>
                <a:gd name="csY467" fmla="*/ 2007990 h 5221669"/>
                <a:gd name="csX468" fmla="*/ 2004882 w 7880329"/>
                <a:gd name="csY468" fmla="*/ 2729870 h 5221669"/>
                <a:gd name="csX469" fmla="*/ 2437869 w 7880329"/>
                <a:gd name="csY469" fmla="*/ 2972329 h 5221669"/>
                <a:gd name="csX470" fmla="*/ 3273800 w 7880329"/>
                <a:gd name="csY470" fmla="*/ 3198481 h 5221669"/>
                <a:gd name="csX471" fmla="*/ 3735410 w 7880329"/>
                <a:gd name="csY471" fmla="*/ 3204330 h 5221669"/>
                <a:gd name="csX472" fmla="*/ 3767490 w 7880329"/>
                <a:gd name="csY472" fmla="*/ 3186163 h 5221669"/>
                <a:gd name="csX473" fmla="*/ 3789290 w 7880329"/>
                <a:gd name="csY473" fmla="*/ 2774445 h 5221669"/>
                <a:gd name="csX474" fmla="*/ 3833421 w 7880329"/>
                <a:gd name="csY474" fmla="*/ 2510719 h 5221669"/>
                <a:gd name="csX475" fmla="*/ 3807722 w 7880329"/>
                <a:gd name="csY475" fmla="*/ 2278274 h 5221669"/>
                <a:gd name="csX476" fmla="*/ 3738955 w 7880329"/>
                <a:gd name="csY476" fmla="*/ 1743821 h 5221669"/>
                <a:gd name="csX477" fmla="*/ 3465392 w 7880329"/>
                <a:gd name="csY477" fmla="*/ 1709348 h 5221669"/>
                <a:gd name="csX478" fmla="*/ 3323958 w 7880329"/>
                <a:gd name="csY478" fmla="*/ 1718742 h 5221669"/>
                <a:gd name="csX479" fmla="*/ 3330250 w 7880329"/>
                <a:gd name="csY479" fmla="*/ 2051945 h 5221669"/>
                <a:gd name="csX480" fmla="*/ 3317489 w 7880329"/>
                <a:gd name="csY480" fmla="*/ 2259399 h 5221669"/>
                <a:gd name="csX481" fmla="*/ 3342036 w 7880329"/>
                <a:gd name="csY481" fmla="*/ 2398174 h 5221669"/>
                <a:gd name="csX482" fmla="*/ 3292676 w 7880329"/>
                <a:gd name="csY482" fmla="*/ 2673864 h 5221669"/>
                <a:gd name="csX483" fmla="*/ 3318198 w 7880329"/>
                <a:gd name="csY483" fmla="*/ 2912600 h 5221669"/>
                <a:gd name="csX484" fmla="*/ 3280978 w 7880329"/>
                <a:gd name="csY484" fmla="*/ 3070517 h 5221669"/>
                <a:gd name="csX485" fmla="*/ 3273800 w 7880329"/>
                <a:gd name="csY485" fmla="*/ 3198481 h 5221669"/>
                <a:gd name="csX486" fmla="*/ 5303590 w 7880329"/>
                <a:gd name="csY486" fmla="*/ 2438052 h 5221669"/>
                <a:gd name="csX487" fmla="*/ 5193616 w 7880329"/>
                <a:gd name="csY487" fmla="*/ 2224749 h 5221669"/>
                <a:gd name="csX488" fmla="*/ 4988377 w 7880329"/>
                <a:gd name="csY488" fmla="*/ 1845643 h 5221669"/>
                <a:gd name="csX489" fmla="*/ 4697445 w 7880329"/>
                <a:gd name="csY489" fmla="*/ 1766064 h 5221669"/>
                <a:gd name="csX490" fmla="*/ 4562214 w 7880329"/>
                <a:gd name="csY490" fmla="*/ 2001698 h 5221669"/>
                <a:gd name="csX491" fmla="*/ 4562214 w 7880329"/>
                <a:gd name="csY491" fmla="*/ 2010826 h 5221669"/>
                <a:gd name="csX492" fmla="*/ 4588977 w 7880329"/>
                <a:gd name="csY492" fmla="*/ 2116193 h 5221669"/>
                <a:gd name="csX493" fmla="*/ 4487864 w 7880329"/>
                <a:gd name="csY493" fmla="*/ 2385856 h 5221669"/>
                <a:gd name="csX494" fmla="*/ 4373635 w 7880329"/>
                <a:gd name="csY494" fmla="*/ 2614047 h 5221669"/>
                <a:gd name="csX495" fmla="*/ 4590572 w 7880329"/>
                <a:gd name="csY495" fmla="*/ 2406859 h 5221669"/>
                <a:gd name="csX496" fmla="*/ 4664302 w 7880329"/>
                <a:gd name="csY496" fmla="*/ 2247524 h 5221669"/>
                <a:gd name="csX497" fmla="*/ 4683443 w 7880329"/>
                <a:gd name="csY497" fmla="*/ 2244334 h 5221669"/>
                <a:gd name="csX498" fmla="*/ 4702053 w 7880329"/>
                <a:gd name="csY498" fmla="*/ 2370614 h 5221669"/>
                <a:gd name="csX499" fmla="*/ 4876542 w 7880329"/>
                <a:gd name="csY499" fmla="*/ 2378678 h 5221669"/>
                <a:gd name="csX500" fmla="*/ 4912963 w 7880329"/>
                <a:gd name="csY500" fmla="*/ 2307784 h 5221669"/>
                <a:gd name="csX501" fmla="*/ 4884251 w 7880329"/>
                <a:gd name="csY501" fmla="*/ 2201000 h 5221669"/>
                <a:gd name="csX502" fmla="*/ 4918635 w 7880329"/>
                <a:gd name="csY502" fmla="*/ 2087392 h 5221669"/>
                <a:gd name="csX503" fmla="*/ 4983415 w 7880329"/>
                <a:gd name="csY503" fmla="*/ 2202329 h 5221669"/>
                <a:gd name="csX504" fmla="*/ 4971983 w 7880329"/>
                <a:gd name="csY504" fmla="*/ 2301492 h 5221669"/>
                <a:gd name="csX505" fmla="*/ 5008493 w 7880329"/>
                <a:gd name="csY505" fmla="*/ 2353157 h 5221669"/>
                <a:gd name="csX506" fmla="*/ 5303590 w 7880329"/>
                <a:gd name="csY506" fmla="*/ 2437963 h 5221669"/>
                <a:gd name="csX507" fmla="*/ 4217225 w 7880329"/>
                <a:gd name="csY507" fmla="*/ 1980341 h 5221669"/>
                <a:gd name="csX508" fmla="*/ 3983008 w 7880329"/>
                <a:gd name="csY508" fmla="*/ 2522150 h 5221669"/>
                <a:gd name="csX509" fmla="*/ 3933205 w 7880329"/>
                <a:gd name="csY509" fmla="*/ 2561231 h 5221669"/>
                <a:gd name="csX510" fmla="*/ 3930369 w 7880329"/>
                <a:gd name="csY510" fmla="*/ 2519758 h 5221669"/>
                <a:gd name="csX511" fmla="*/ 4051687 w 7880329"/>
                <a:gd name="csY511" fmla="*/ 2245220 h 5221669"/>
                <a:gd name="csX512" fmla="*/ 3947384 w 7880329"/>
                <a:gd name="csY512" fmla="*/ 1893673 h 5221669"/>
                <a:gd name="csX513" fmla="*/ 3801785 w 7880329"/>
                <a:gd name="csY513" fmla="*/ 1753480 h 5221669"/>
                <a:gd name="csX514" fmla="*/ 3855221 w 7880329"/>
                <a:gd name="csY514" fmla="*/ 1879051 h 5221669"/>
                <a:gd name="csX515" fmla="*/ 3858057 w 7880329"/>
                <a:gd name="csY515" fmla="*/ 2303442 h 5221669"/>
                <a:gd name="csX516" fmla="*/ 3877376 w 7880329"/>
                <a:gd name="csY516" fmla="*/ 2542178 h 5221669"/>
                <a:gd name="csX517" fmla="*/ 3846005 w 7880329"/>
                <a:gd name="csY517" fmla="*/ 2742631 h 5221669"/>
                <a:gd name="csX518" fmla="*/ 3969007 w 7880329"/>
                <a:gd name="csY518" fmla="*/ 2827084 h 5221669"/>
                <a:gd name="csX519" fmla="*/ 4370623 w 7880329"/>
                <a:gd name="csY519" fmla="*/ 2520112 h 5221669"/>
                <a:gd name="csX520" fmla="*/ 4555922 w 7880329"/>
                <a:gd name="csY520" fmla="*/ 2055135 h 5221669"/>
                <a:gd name="csX521" fmla="*/ 4217314 w 7880329"/>
                <a:gd name="csY521" fmla="*/ 1980430 h 5221669"/>
                <a:gd name="csX522" fmla="*/ 7484385 w 7880329"/>
                <a:gd name="csY522" fmla="*/ 2186910 h 5221669"/>
                <a:gd name="csX523" fmla="*/ 7315214 w 7880329"/>
                <a:gd name="csY523" fmla="*/ 2057616 h 5221669"/>
                <a:gd name="csX524" fmla="*/ 7122914 w 7880329"/>
                <a:gd name="csY524" fmla="*/ 1904307 h 5221669"/>
                <a:gd name="csX525" fmla="*/ 6953388 w 7880329"/>
                <a:gd name="csY525" fmla="*/ 1886584 h 5221669"/>
                <a:gd name="csX526" fmla="*/ 6846515 w 7880329"/>
                <a:gd name="csY526" fmla="*/ 1897838 h 5221669"/>
                <a:gd name="csX527" fmla="*/ 6174437 w 7880329"/>
                <a:gd name="csY527" fmla="*/ 1885077 h 5221669"/>
                <a:gd name="csX528" fmla="*/ 5953779 w 7880329"/>
                <a:gd name="csY528" fmla="*/ 1891192 h 5221669"/>
                <a:gd name="csX529" fmla="*/ 5961223 w 7880329"/>
                <a:gd name="csY529" fmla="*/ 1942236 h 5221669"/>
                <a:gd name="csX530" fmla="*/ 6325265 w 7880329"/>
                <a:gd name="csY530" fmla="*/ 1942147 h 5221669"/>
                <a:gd name="csX531" fmla="*/ 6488410 w 7880329"/>
                <a:gd name="csY531" fmla="*/ 1973252 h 5221669"/>
                <a:gd name="csX532" fmla="*/ 6475826 w 7880329"/>
                <a:gd name="csY532" fmla="*/ 1985924 h 5221669"/>
                <a:gd name="csX533" fmla="*/ 5957324 w 7880329"/>
                <a:gd name="csY533" fmla="*/ 1985924 h 5221669"/>
                <a:gd name="csX534" fmla="*/ 5951386 w 7880329"/>
                <a:gd name="csY534" fmla="*/ 2013396 h 5221669"/>
                <a:gd name="csX535" fmla="*/ 5961400 w 7880329"/>
                <a:gd name="csY535" fmla="*/ 2022701 h 5221669"/>
                <a:gd name="csX536" fmla="*/ 6284412 w 7880329"/>
                <a:gd name="csY536" fmla="*/ 2045298 h 5221669"/>
                <a:gd name="csX537" fmla="*/ 6279981 w 7880329"/>
                <a:gd name="csY537" fmla="*/ 2079239 h 5221669"/>
                <a:gd name="csX538" fmla="*/ 6079528 w 7880329"/>
                <a:gd name="csY538" fmla="*/ 2080480 h 5221669"/>
                <a:gd name="csX539" fmla="*/ 5951032 w 7880329"/>
                <a:gd name="csY539" fmla="*/ 2067719 h 5221669"/>
                <a:gd name="csX540" fmla="*/ 5951032 w 7880329"/>
                <a:gd name="csY540" fmla="*/ 2130549 h 5221669"/>
                <a:gd name="csX541" fmla="*/ 6061007 w 7880329"/>
                <a:gd name="csY541" fmla="*/ 2130549 h 5221669"/>
                <a:gd name="csX542" fmla="*/ 6124191 w 7880329"/>
                <a:gd name="csY542" fmla="*/ 2142689 h 5221669"/>
                <a:gd name="csX543" fmla="*/ 6117545 w 7880329"/>
                <a:gd name="csY543" fmla="*/ 2174503 h 5221669"/>
                <a:gd name="csX544" fmla="*/ 5951032 w 7880329"/>
                <a:gd name="csY544" fmla="*/ 2174503 h 5221669"/>
                <a:gd name="csX545" fmla="*/ 5951209 w 7880329"/>
                <a:gd name="csY545" fmla="*/ 2447623 h 5221669"/>
                <a:gd name="csX546" fmla="*/ 5979035 w 7880329"/>
                <a:gd name="csY546" fmla="*/ 2470043 h 5221669"/>
                <a:gd name="csX547" fmla="*/ 7103949 w 7880329"/>
                <a:gd name="csY547" fmla="*/ 2488299 h 5221669"/>
                <a:gd name="csX548" fmla="*/ 7394438 w 7880329"/>
                <a:gd name="csY548" fmla="*/ 2288731 h 5221669"/>
                <a:gd name="csX549" fmla="*/ 7463915 w 7880329"/>
                <a:gd name="csY549" fmla="*/ 2245397 h 5221669"/>
                <a:gd name="csX550" fmla="*/ 7471890 w 7880329"/>
                <a:gd name="csY550" fmla="*/ 2231041 h 5221669"/>
                <a:gd name="csX551" fmla="*/ 7267626 w 7880329"/>
                <a:gd name="csY551" fmla="*/ 2231041 h 5221669"/>
                <a:gd name="csX552" fmla="*/ 7267626 w 7880329"/>
                <a:gd name="csY552" fmla="*/ 2187087 h 5221669"/>
                <a:gd name="csX553" fmla="*/ 7484474 w 7880329"/>
                <a:gd name="csY553" fmla="*/ 2187087 h 5221669"/>
                <a:gd name="csX554" fmla="*/ 4090856 w 7880329"/>
                <a:gd name="csY554" fmla="*/ 2136663 h 5221669"/>
                <a:gd name="csX555" fmla="*/ 4172119 w 7880329"/>
                <a:gd name="csY555" fmla="*/ 1958364 h 5221669"/>
                <a:gd name="csX556" fmla="*/ 4002770 w 7880329"/>
                <a:gd name="csY556" fmla="*/ 1891635 h 5221669"/>
                <a:gd name="csX557" fmla="*/ 4090767 w 7880329"/>
                <a:gd name="csY557" fmla="*/ 2136663 h 5221669"/>
                <a:gd name="csX558" fmla="*/ 2607660 w 7880329"/>
                <a:gd name="csY558" fmla="*/ 2029879 h 5221669"/>
                <a:gd name="csX559" fmla="*/ 2532424 w 7880329"/>
                <a:gd name="csY559" fmla="*/ 2108483 h 5221669"/>
                <a:gd name="csX560" fmla="*/ 2519840 w 7880329"/>
                <a:gd name="csY560" fmla="*/ 2479082 h 5221669"/>
                <a:gd name="csX561" fmla="*/ 2560693 w 7880329"/>
                <a:gd name="csY561" fmla="*/ 2626542 h 5221669"/>
                <a:gd name="csX562" fmla="*/ 2607749 w 7880329"/>
                <a:gd name="csY562" fmla="*/ 2029879 h 5221669"/>
                <a:gd name="csX563" fmla="*/ 5504753 w 7880329"/>
                <a:gd name="csY563" fmla="*/ 4499036 h 5221669"/>
                <a:gd name="csX564" fmla="*/ 5511310 w 7880329"/>
                <a:gd name="csY564" fmla="*/ 4250551 h 5221669"/>
                <a:gd name="csX565" fmla="*/ 5497132 w 7880329"/>
                <a:gd name="csY565" fmla="*/ 2769394 h 5221669"/>
                <a:gd name="csX566" fmla="*/ 5335139 w 7880329"/>
                <a:gd name="csY566" fmla="*/ 2478816 h 5221669"/>
                <a:gd name="csX567" fmla="*/ 5284626 w 7880329"/>
                <a:gd name="csY567" fmla="*/ 2491489 h 5221669"/>
                <a:gd name="csX568" fmla="*/ 4951601 w 7880329"/>
                <a:gd name="csY568" fmla="*/ 2350232 h 5221669"/>
                <a:gd name="csX569" fmla="*/ 4790937 w 7880329"/>
                <a:gd name="csY569" fmla="*/ 2500439 h 5221669"/>
                <a:gd name="csX570" fmla="*/ 4653225 w 7880329"/>
                <a:gd name="csY570" fmla="*/ 2387983 h 5221669"/>
                <a:gd name="csX571" fmla="*/ 4376383 w 7880329"/>
                <a:gd name="csY571" fmla="*/ 2658356 h 5221669"/>
                <a:gd name="csX572" fmla="*/ 4342265 w 7880329"/>
                <a:gd name="csY572" fmla="*/ 2654723 h 5221669"/>
                <a:gd name="csX573" fmla="*/ 4247976 w 7880329"/>
                <a:gd name="csY573" fmla="*/ 2761862 h 5221669"/>
                <a:gd name="csX574" fmla="*/ 3912468 w 7880329"/>
                <a:gd name="csY574" fmla="*/ 2858366 h 5221669"/>
                <a:gd name="csX575" fmla="*/ 3839447 w 7880329"/>
                <a:gd name="csY575" fmla="*/ 2815209 h 5221669"/>
                <a:gd name="csX576" fmla="*/ 3838739 w 7880329"/>
                <a:gd name="csY576" fmla="*/ 3131752 h 5221669"/>
                <a:gd name="csX577" fmla="*/ 3788492 w 7880329"/>
                <a:gd name="csY577" fmla="*/ 3251652 h 5221669"/>
                <a:gd name="csX578" fmla="*/ 3814635 w 7880329"/>
                <a:gd name="csY578" fmla="*/ 3377400 h 5221669"/>
                <a:gd name="csX579" fmla="*/ 3801430 w 7880329"/>
                <a:gd name="csY579" fmla="*/ 3471424 h 5221669"/>
                <a:gd name="csX580" fmla="*/ 3807899 w 7880329"/>
                <a:gd name="csY580" fmla="*/ 3688449 h 5221669"/>
                <a:gd name="csX581" fmla="*/ 3862931 w 7880329"/>
                <a:gd name="csY581" fmla="*/ 3737100 h 5221669"/>
                <a:gd name="csX582" fmla="*/ 3858323 w 7880329"/>
                <a:gd name="csY582" fmla="*/ 3905385 h 5221669"/>
                <a:gd name="csX583" fmla="*/ 3719991 w 7880329"/>
                <a:gd name="csY583" fmla="*/ 3977520 h 5221669"/>
                <a:gd name="csX584" fmla="*/ 3713699 w 7880329"/>
                <a:gd name="csY584" fmla="*/ 4492655 h 5221669"/>
                <a:gd name="csX585" fmla="*/ 4172473 w 7880329"/>
                <a:gd name="csY585" fmla="*/ 4492655 h 5221669"/>
                <a:gd name="csX586" fmla="*/ 4159889 w 7880329"/>
                <a:gd name="csY586" fmla="*/ 4379490 h 5221669"/>
                <a:gd name="csX587" fmla="*/ 3927268 w 7880329"/>
                <a:gd name="csY587" fmla="*/ 4332523 h 5221669"/>
                <a:gd name="csX588" fmla="*/ 3946320 w 7880329"/>
                <a:gd name="csY588" fmla="*/ 4018284 h 5221669"/>
                <a:gd name="csX589" fmla="*/ 3997453 w 7880329"/>
                <a:gd name="csY589" fmla="*/ 3535317 h 5221669"/>
                <a:gd name="csX590" fmla="*/ 4211376 w 7880329"/>
                <a:gd name="csY590" fmla="*/ 3307127 h 5221669"/>
                <a:gd name="csX591" fmla="*/ 4425566 w 7880329"/>
                <a:gd name="csY591" fmla="*/ 3909727 h 5221669"/>
                <a:gd name="csX592" fmla="*/ 4522779 w 7880329"/>
                <a:gd name="csY592" fmla="*/ 4264996 h 5221669"/>
                <a:gd name="csX593" fmla="*/ 4480331 w 7880329"/>
                <a:gd name="csY593" fmla="*/ 4319585 h 5221669"/>
                <a:gd name="csX594" fmla="*/ 4317452 w 7880329"/>
                <a:gd name="csY594" fmla="*/ 4342094 h 5221669"/>
                <a:gd name="csX595" fmla="*/ 4329681 w 7880329"/>
                <a:gd name="csY595" fmla="*/ 4492566 h 5221669"/>
                <a:gd name="csX596" fmla="*/ 4823637 w 7880329"/>
                <a:gd name="csY596" fmla="*/ 4493187 h 5221669"/>
                <a:gd name="csX597" fmla="*/ 4851285 w 7880329"/>
                <a:gd name="csY597" fmla="*/ 4341828 h 5221669"/>
                <a:gd name="csX598" fmla="*/ 4666163 w 7880329"/>
                <a:gd name="csY598" fmla="*/ 4310191 h 5221669"/>
                <a:gd name="csX599" fmla="*/ 4657744 w 7880329"/>
                <a:gd name="csY599" fmla="*/ 4265085 h 5221669"/>
                <a:gd name="csX600" fmla="*/ 4898607 w 7880329"/>
                <a:gd name="csY600" fmla="*/ 3387060 h 5221669"/>
                <a:gd name="csX601" fmla="*/ 5132115 w 7880329"/>
                <a:gd name="csY601" fmla="*/ 3335396 h 5221669"/>
                <a:gd name="csX602" fmla="*/ 5190337 w 7880329"/>
                <a:gd name="csY602" fmla="*/ 4131626 h 5221669"/>
                <a:gd name="csX603" fmla="*/ 5187147 w 7880329"/>
                <a:gd name="csY603" fmla="*/ 4341473 h 5221669"/>
                <a:gd name="csX604" fmla="*/ 4989529 w 7880329"/>
                <a:gd name="csY604" fmla="*/ 4360615 h 5221669"/>
                <a:gd name="csX605" fmla="*/ 4966843 w 7880329"/>
                <a:gd name="csY605" fmla="*/ 4485920 h 5221669"/>
                <a:gd name="csX606" fmla="*/ 4973755 w 7880329"/>
                <a:gd name="csY606" fmla="*/ 4498858 h 5221669"/>
                <a:gd name="csX607" fmla="*/ 5504753 w 7880329"/>
                <a:gd name="csY607" fmla="*/ 4498858 h 5221669"/>
                <a:gd name="csX608" fmla="*/ 6837210 w 7880329"/>
                <a:gd name="csY608" fmla="*/ 2714717 h 5221669"/>
                <a:gd name="csX609" fmla="*/ 6619919 w 7880329"/>
                <a:gd name="csY609" fmla="*/ 3116598 h 5221669"/>
                <a:gd name="csX610" fmla="*/ 6802295 w 7880329"/>
                <a:gd name="csY610" fmla="*/ 3135385 h 5221669"/>
                <a:gd name="csX611" fmla="*/ 7007001 w 7880329"/>
                <a:gd name="csY611" fmla="*/ 3031702 h 5221669"/>
                <a:gd name="csX612" fmla="*/ 7216937 w 7880329"/>
                <a:gd name="csY612" fmla="*/ 3204330 h 5221669"/>
                <a:gd name="csX613" fmla="*/ 7370955 w 7880329"/>
                <a:gd name="csY613" fmla="*/ 3063073 h 5221669"/>
                <a:gd name="csX614" fmla="*/ 7464269 w 7880329"/>
                <a:gd name="csY614" fmla="*/ 3165072 h 5221669"/>
                <a:gd name="csX615" fmla="*/ 7594980 w 7880329"/>
                <a:gd name="csY615" fmla="*/ 3266806 h 5221669"/>
                <a:gd name="csX616" fmla="*/ 7676509 w 7880329"/>
                <a:gd name="csY616" fmla="*/ 3235878 h 5221669"/>
                <a:gd name="csX617" fmla="*/ 7623693 w 7880329"/>
                <a:gd name="csY617" fmla="*/ 3137690 h 5221669"/>
                <a:gd name="csX618" fmla="*/ 7371043 w 7880329"/>
                <a:gd name="csY618" fmla="*/ 2717996 h 5221669"/>
                <a:gd name="csX619" fmla="*/ 7283134 w 7880329"/>
                <a:gd name="csY619" fmla="*/ 2667306 h 5221669"/>
                <a:gd name="csX620" fmla="*/ 7094645 w 7880329"/>
                <a:gd name="csY620" fmla="*/ 2918715 h 5221669"/>
                <a:gd name="csX621" fmla="*/ 7011521 w 7880329"/>
                <a:gd name="csY621" fmla="*/ 2958150 h 5221669"/>
                <a:gd name="csX622" fmla="*/ 6868669 w 7880329"/>
                <a:gd name="csY622" fmla="*/ 2742809 h 5221669"/>
                <a:gd name="csX623" fmla="*/ 6837210 w 7880329"/>
                <a:gd name="csY623" fmla="*/ 2714717 h 5221669"/>
                <a:gd name="csX624" fmla="*/ 2711343 w 7880329"/>
                <a:gd name="csY624" fmla="*/ 2764963 h 5221669"/>
                <a:gd name="csX625" fmla="*/ 2805632 w 7880329"/>
                <a:gd name="csY625" fmla="*/ 2764963 h 5221669"/>
                <a:gd name="csX626" fmla="*/ 2827964 w 7880329"/>
                <a:gd name="csY626" fmla="*/ 2743075 h 5221669"/>
                <a:gd name="csX627" fmla="*/ 2607483 w 7880329"/>
                <a:gd name="csY627" fmla="*/ 2685827 h 5221669"/>
                <a:gd name="csX628" fmla="*/ 2482798 w 7880329"/>
                <a:gd name="csY628" fmla="*/ 2986773 h 5221669"/>
                <a:gd name="csX629" fmla="*/ 2590823 w 7880329"/>
                <a:gd name="csY629" fmla="*/ 3055186 h 5221669"/>
                <a:gd name="csX630" fmla="*/ 2720471 w 7880329"/>
                <a:gd name="csY630" fmla="*/ 3075657 h 5221669"/>
                <a:gd name="csX631" fmla="*/ 2654539 w 7880329"/>
                <a:gd name="csY631" fmla="*/ 2972417 h 5221669"/>
                <a:gd name="csX632" fmla="*/ 2773907 w 7880329"/>
                <a:gd name="csY632" fmla="*/ 2959568 h 5221669"/>
                <a:gd name="csX633" fmla="*/ 2690873 w 7880329"/>
                <a:gd name="csY633" fmla="*/ 2889205 h 5221669"/>
                <a:gd name="csX634" fmla="*/ 2688834 w 7880329"/>
                <a:gd name="csY634" fmla="*/ 2857392 h 5221669"/>
                <a:gd name="csX635" fmla="*/ 2774262 w 7880329"/>
                <a:gd name="csY635" fmla="*/ 2859784 h 5221669"/>
                <a:gd name="csX636" fmla="*/ 2811304 w 7880329"/>
                <a:gd name="csY636" fmla="*/ 2833553 h 5221669"/>
                <a:gd name="csX637" fmla="*/ 2708064 w 7880329"/>
                <a:gd name="csY637" fmla="*/ 2806082 h 5221669"/>
                <a:gd name="csX638" fmla="*/ 2711343 w 7880329"/>
                <a:gd name="csY638" fmla="*/ 2765052 h 5221669"/>
                <a:gd name="csX639" fmla="*/ 3745070 w 7880329"/>
                <a:gd name="csY639" fmla="*/ 3248728 h 5221669"/>
                <a:gd name="csX640" fmla="*/ 3641652 w 7880329"/>
                <a:gd name="csY640" fmla="*/ 3248462 h 5221669"/>
                <a:gd name="csX641" fmla="*/ 3100641 w 7880329"/>
                <a:gd name="csY641" fmla="*/ 3248993 h 5221669"/>
                <a:gd name="csX642" fmla="*/ 2893453 w 7880329"/>
                <a:gd name="csY642" fmla="*/ 3223649 h 5221669"/>
                <a:gd name="csX643" fmla="*/ 2680593 w 7880329"/>
                <a:gd name="csY643" fmla="*/ 3222851 h 5221669"/>
                <a:gd name="csX644" fmla="*/ 2604913 w 7880329"/>
                <a:gd name="csY644" fmla="*/ 3205216 h 5221669"/>
                <a:gd name="csX645" fmla="*/ 2431577 w 7880329"/>
                <a:gd name="csY645" fmla="*/ 3631911 h 5221669"/>
                <a:gd name="csX646" fmla="*/ 3062358 w 7880329"/>
                <a:gd name="csY646" fmla="*/ 3662572 h 5221669"/>
                <a:gd name="csX647" fmla="*/ 3091513 w 7880329"/>
                <a:gd name="csY647" fmla="*/ 3562877 h 5221669"/>
                <a:gd name="csX648" fmla="*/ 2946712 w 7880329"/>
                <a:gd name="csY648" fmla="*/ 3496591 h 5221669"/>
                <a:gd name="csX649" fmla="*/ 3048888 w 7880329"/>
                <a:gd name="csY649" fmla="*/ 3508023 h 5221669"/>
                <a:gd name="csX650" fmla="*/ 3194399 w 7880329"/>
                <a:gd name="csY650" fmla="*/ 3518037 h 5221669"/>
                <a:gd name="csX651" fmla="*/ 3314564 w 7880329"/>
                <a:gd name="csY651" fmla="*/ 3483653 h 5221669"/>
                <a:gd name="csX652" fmla="*/ 3335833 w 7880329"/>
                <a:gd name="csY652" fmla="*/ 3497832 h 5221669"/>
                <a:gd name="csX653" fmla="*/ 3254747 w 7880329"/>
                <a:gd name="csY653" fmla="*/ 3553307 h 5221669"/>
                <a:gd name="csX654" fmla="*/ 3167547 w 7880329"/>
                <a:gd name="csY654" fmla="*/ 3569790 h 5221669"/>
                <a:gd name="csX655" fmla="*/ 3173042 w 7880329"/>
                <a:gd name="csY655" fmla="*/ 3669662 h 5221669"/>
                <a:gd name="csX656" fmla="*/ 3757565 w 7880329"/>
                <a:gd name="csY656" fmla="*/ 3688538 h 5221669"/>
                <a:gd name="csX657" fmla="*/ 3764034 w 7880329"/>
                <a:gd name="csY657" fmla="*/ 3584589 h 5221669"/>
                <a:gd name="csX658" fmla="*/ 3751007 w 7880329"/>
                <a:gd name="csY658" fmla="*/ 3477805 h 5221669"/>
                <a:gd name="csX659" fmla="*/ 3768730 w 7880329"/>
                <a:gd name="csY659" fmla="*/ 3377489 h 5221669"/>
                <a:gd name="csX660" fmla="*/ 3744892 w 7880329"/>
                <a:gd name="csY660" fmla="*/ 3248639 h 5221669"/>
                <a:gd name="csX661" fmla="*/ 2485900 w 7880329"/>
                <a:gd name="csY661" fmla="*/ 3217800 h 5221669"/>
                <a:gd name="csX662" fmla="*/ 1829330 w 7880329"/>
                <a:gd name="csY662" fmla="*/ 4849341 h 5221669"/>
                <a:gd name="csX663" fmla="*/ 1831191 w 7880329"/>
                <a:gd name="csY663" fmla="*/ 4863609 h 5221669"/>
                <a:gd name="csX664" fmla="*/ 1864157 w 7880329"/>
                <a:gd name="csY664" fmla="*/ 4881598 h 5221669"/>
                <a:gd name="csX665" fmla="*/ 2536146 w 7880329"/>
                <a:gd name="csY665" fmla="*/ 3242879 h 5221669"/>
                <a:gd name="csX666" fmla="*/ 2485988 w 7880329"/>
                <a:gd name="csY666" fmla="*/ 3217800 h 5221669"/>
                <a:gd name="csX667" fmla="*/ 4700369 w 7880329"/>
                <a:gd name="csY667" fmla="*/ 4279086 h 5221669"/>
                <a:gd name="csX668" fmla="*/ 4910128 w 7880329"/>
                <a:gd name="csY668" fmla="*/ 4298759 h 5221669"/>
                <a:gd name="csX669" fmla="*/ 5142927 w 7880329"/>
                <a:gd name="csY669" fmla="*/ 4316394 h 5221669"/>
                <a:gd name="csX670" fmla="*/ 5153117 w 7880329"/>
                <a:gd name="csY670" fmla="*/ 4231764 h 5221669"/>
                <a:gd name="csX671" fmla="*/ 5086920 w 7880329"/>
                <a:gd name="csY671" fmla="*/ 3349220 h 5221669"/>
                <a:gd name="csX672" fmla="*/ 5042700 w 7880329"/>
                <a:gd name="csY672" fmla="*/ 3223649 h 5221669"/>
                <a:gd name="csX673" fmla="*/ 4975793 w 7880329"/>
                <a:gd name="csY673" fmla="*/ 3326179 h 5221669"/>
                <a:gd name="csX674" fmla="*/ 4700369 w 7880329"/>
                <a:gd name="csY674" fmla="*/ 4279086 h 5221669"/>
                <a:gd name="csX675" fmla="*/ 638928 w 7880329"/>
                <a:gd name="csY675" fmla="*/ 3243322 h 5221669"/>
                <a:gd name="csX676" fmla="*/ 566084 w 7880329"/>
                <a:gd name="csY676" fmla="*/ 3403454 h 5221669"/>
                <a:gd name="csX677" fmla="*/ 546145 w 7880329"/>
                <a:gd name="csY677" fmla="*/ 3986648 h 5221669"/>
                <a:gd name="csX678" fmla="*/ 540030 w 7880329"/>
                <a:gd name="csY678" fmla="*/ 4269782 h 5221669"/>
                <a:gd name="csX679" fmla="*/ 606139 w 7880329"/>
                <a:gd name="csY679" fmla="*/ 4311077 h 5221669"/>
                <a:gd name="csX680" fmla="*/ 874562 w 7880329"/>
                <a:gd name="csY680" fmla="*/ 4277403 h 5221669"/>
                <a:gd name="csX681" fmla="*/ 954584 w 7880329"/>
                <a:gd name="csY681" fmla="*/ 4245234 h 5221669"/>
                <a:gd name="csX682" fmla="*/ 736584 w 7880329"/>
                <a:gd name="csY682" fmla="*/ 3413645 h 5221669"/>
                <a:gd name="csX683" fmla="*/ 659398 w 7880329"/>
                <a:gd name="csY683" fmla="*/ 3245626 h 5221669"/>
                <a:gd name="csX684" fmla="*/ 638928 w 7880329"/>
                <a:gd name="csY684" fmla="*/ 3243410 h 5221669"/>
                <a:gd name="csX685" fmla="*/ 4109732 w 7880329"/>
                <a:gd name="csY685" fmla="*/ 3248728 h 5221669"/>
                <a:gd name="csX686" fmla="*/ 4047699 w 7880329"/>
                <a:gd name="csY686" fmla="*/ 3516619 h 5221669"/>
                <a:gd name="csX687" fmla="*/ 3996567 w 7880329"/>
                <a:gd name="csY687" fmla="*/ 3993294 h 5221669"/>
                <a:gd name="csX688" fmla="*/ 3971399 w 7880329"/>
                <a:gd name="csY688" fmla="*/ 4307444 h 5221669"/>
                <a:gd name="csX689" fmla="*/ 4104592 w 7880329"/>
                <a:gd name="csY689" fmla="*/ 4339967 h 5221669"/>
                <a:gd name="csX690" fmla="*/ 4271725 w 7880329"/>
                <a:gd name="csY690" fmla="*/ 4299734 h 5221669"/>
                <a:gd name="csX691" fmla="*/ 4478648 w 7880329"/>
                <a:gd name="csY691" fmla="*/ 4263756 h 5221669"/>
                <a:gd name="csX692" fmla="*/ 4248064 w 7880329"/>
                <a:gd name="csY692" fmla="*/ 3528228 h 5221669"/>
                <a:gd name="csX693" fmla="*/ 4171675 w 7880329"/>
                <a:gd name="csY693" fmla="*/ 3334421 h 5221669"/>
                <a:gd name="csX694" fmla="*/ 4109820 w 7880329"/>
                <a:gd name="csY694" fmla="*/ 3248728 h 5221669"/>
                <a:gd name="csX695" fmla="*/ 1583327 w 7880329"/>
                <a:gd name="csY695" fmla="*/ 4310546 h 5221669"/>
                <a:gd name="csX696" fmla="*/ 1583593 w 7880329"/>
                <a:gd name="csY696" fmla="*/ 4150059 h 5221669"/>
                <a:gd name="csX697" fmla="*/ 1576770 w 7880329"/>
                <a:gd name="csY697" fmla="*/ 4106636 h 5221669"/>
                <a:gd name="csX698" fmla="*/ 1554792 w 7880329"/>
                <a:gd name="csY698" fmla="*/ 3324407 h 5221669"/>
                <a:gd name="csX699" fmla="*/ 1441805 w 7880329"/>
                <a:gd name="csY699" fmla="*/ 3330256 h 5221669"/>
                <a:gd name="csX700" fmla="*/ 1116312 w 7880329"/>
                <a:gd name="csY700" fmla="*/ 4167162 h 5221669"/>
                <a:gd name="csX701" fmla="*/ 1237629 w 7880329"/>
                <a:gd name="csY701" fmla="*/ 4250906 h 5221669"/>
                <a:gd name="csX702" fmla="*/ 1583327 w 7880329"/>
                <a:gd name="csY702" fmla="*/ 4310546 h 5221669"/>
                <a:gd name="csX703" fmla="*/ 6385436 w 7880329"/>
                <a:gd name="csY703" fmla="*/ 4240537 h 5221669"/>
                <a:gd name="csX704" fmla="*/ 6605829 w 7880329"/>
                <a:gd name="csY704" fmla="*/ 4268364 h 5221669"/>
                <a:gd name="csX705" fmla="*/ 6742832 w 7880329"/>
                <a:gd name="csY705" fmla="*/ 4294860 h 5221669"/>
                <a:gd name="csX706" fmla="*/ 6761885 w 7880329"/>
                <a:gd name="csY706" fmla="*/ 4232207 h 5221669"/>
                <a:gd name="csX707" fmla="*/ 6761619 w 7880329"/>
                <a:gd name="csY707" fmla="*/ 3622606 h 5221669"/>
                <a:gd name="csX708" fmla="*/ 6694446 w 7880329"/>
                <a:gd name="csY708" fmla="*/ 3387857 h 5221669"/>
                <a:gd name="csX709" fmla="*/ 6649429 w 7880329"/>
                <a:gd name="csY709" fmla="*/ 3435002 h 5221669"/>
                <a:gd name="csX710" fmla="*/ 6510210 w 7880329"/>
                <a:gd name="csY710" fmla="*/ 3779548 h 5221669"/>
                <a:gd name="csX711" fmla="*/ 6387386 w 7880329"/>
                <a:gd name="csY711" fmla="*/ 4166187 h 5221669"/>
                <a:gd name="csX712" fmla="*/ 6385525 w 7880329"/>
                <a:gd name="csY712" fmla="*/ 4240537 h 5221669"/>
                <a:gd name="csX713" fmla="*/ 7458686 w 7880329"/>
                <a:gd name="csY713" fmla="*/ 4259591 h 5221669"/>
                <a:gd name="csX714" fmla="*/ 7413402 w 7880329"/>
                <a:gd name="csY714" fmla="*/ 4133221 h 5221669"/>
                <a:gd name="csX715" fmla="*/ 7175198 w 7880329"/>
                <a:gd name="csY715" fmla="*/ 3416392 h 5221669"/>
                <a:gd name="csX716" fmla="*/ 7157563 w 7880329"/>
                <a:gd name="csY716" fmla="*/ 3405847 h 5221669"/>
                <a:gd name="csX717" fmla="*/ 7063273 w 7880329"/>
                <a:gd name="csY717" fmla="*/ 4316838 h 5221669"/>
                <a:gd name="csX718" fmla="*/ 7293414 w 7880329"/>
                <a:gd name="csY718" fmla="*/ 4273592 h 5221669"/>
                <a:gd name="csX719" fmla="*/ 7458686 w 7880329"/>
                <a:gd name="csY719" fmla="*/ 4259591 h 5221669"/>
                <a:gd name="csX720" fmla="*/ 2965853 w 7880329"/>
                <a:gd name="csY720" fmla="*/ 3965025 h 5221669"/>
                <a:gd name="csX721" fmla="*/ 2965853 w 7880329"/>
                <a:gd name="csY721" fmla="*/ 4486540 h 5221669"/>
                <a:gd name="csX722" fmla="*/ 3198386 w 7880329"/>
                <a:gd name="csY722" fmla="*/ 4486540 h 5221669"/>
                <a:gd name="csX723" fmla="*/ 3204678 w 7880329"/>
                <a:gd name="csY723" fmla="*/ 3965025 h 5221669"/>
                <a:gd name="csX724" fmla="*/ 3138215 w 7880329"/>
                <a:gd name="csY724" fmla="*/ 3934097 h 5221669"/>
                <a:gd name="csX725" fmla="*/ 3122884 w 7880329"/>
                <a:gd name="csY725" fmla="*/ 3650963 h 5221669"/>
                <a:gd name="csX726" fmla="*/ 3044103 w 7880329"/>
                <a:gd name="csY726" fmla="*/ 3958556 h 5221669"/>
                <a:gd name="csX727" fmla="*/ 2965853 w 7880329"/>
                <a:gd name="csY727" fmla="*/ 3965113 h 5221669"/>
                <a:gd name="csX728" fmla="*/ 3053851 w 7880329"/>
                <a:gd name="csY728" fmla="*/ 3713705 h 5221669"/>
                <a:gd name="csX729" fmla="*/ 2406675 w 7880329"/>
                <a:gd name="csY729" fmla="*/ 3675954 h 5221669"/>
                <a:gd name="csX730" fmla="*/ 2363873 w 7880329"/>
                <a:gd name="csY730" fmla="*/ 3799930 h 5221669"/>
                <a:gd name="csX731" fmla="*/ 2370342 w 7880329"/>
                <a:gd name="csY731" fmla="*/ 3872419 h 5221669"/>
                <a:gd name="csX732" fmla="*/ 2466049 w 7880329"/>
                <a:gd name="csY732" fmla="*/ 3920716 h 5221669"/>
                <a:gd name="csX733" fmla="*/ 2635929 w 7880329"/>
                <a:gd name="csY733" fmla="*/ 3907866 h 5221669"/>
                <a:gd name="csX734" fmla="*/ 2824242 w 7880329"/>
                <a:gd name="csY734" fmla="*/ 3920805 h 5221669"/>
                <a:gd name="csX735" fmla="*/ 2999617 w 7880329"/>
                <a:gd name="csY735" fmla="*/ 3920273 h 5221669"/>
                <a:gd name="csX736" fmla="*/ 3008656 w 7880329"/>
                <a:gd name="csY736" fmla="*/ 3910436 h 5221669"/>
                <a:gd name="csX737" fmla="*/ 3053851 w 7880329"/>
                <a:gd name="csY737" fmla="*/ 3713793 h 5221669"/>
                <a:gd name="csX738" fmla="*/ 3186689 w 7880329"/>
                <a:gd name="csY738" fmla="*/ 3913804 h 5221669"/>
                <a:gd name="csX739" fmla="*/ 3220452 w 7880329"/>
                <a:gd name="csY739" fmla="*/ 3920893 h 5221669"/>
                <a:gd name="csX740" fmla="*/ 3546832 w 7880329"/>
                <a:gd name="csY740" fmla="*/ 3920627 h 5221669"/>
                <a:gd name="csX741" fmla="*/ 3609927 w 7880329"/>
                <a:gd name="csY741" fmla="*/ 3920982 h 5221669"/>
                <a:gd name="csX742" fmla="*/ 3812862 w 7880329"/>
                <a:gd name="csY742" fmla="*/ 3897587 h 5221669"/>
                <a:gd name="csX743" fmla="*/ 3819597 w 7880329"/>
                <a:gd name="csY743" fmla="*/ 3742683 h 5221669"/>
                <a:gd name="csX744" fmla="*/ 3814635 w 7880329"/>
                <a:gd name="csY744" fmla="*/ 3735150 h 5221669"/>
                <a:gd name="csX745" fmla="*/ 3173219 w 7880329"/>
                <a:gd name="csY745" fmla="*/ 3719820 h 5221669"/>
                <a:gd name="csX746" fmla="*/ 3186689 w 7880329"/>
                <a:gd name="csY746" fmla="*/ 3913715 h 5221669"/>
                <a:gd name="csX747" fmla="*/ 2086056 w 7880329"/>
                <a:gd name="csY747" fmla="*/ 4486452 h 5221669"/>
                <a:gd name="csX748" fmla="*/ 2441147 w 7880329"/>
                <a:gd name="csY748" fmla="*/ 4486452 h 5221669"/>
                <a:gd name="csX749" fmla="*/ 2450098 w 7880329"/>
                <a:gd name="csY749" fmla="*/ 4476261 h 5221669"/>
                <a:gd name="csX750" fmla="*/ 2444338 w 7880329"/>
                <a:gd name="csY750" fmla="*/ 3971228 h 5221669"/>
                <a:gd name="csX751" fmla="*/ 2340832 w 7880329"/>
                <a:gd name="csY751" fmla="*/ 3927008 h 5221669"/>
                <a:gd name="csX752" fmla="*/ 2321779 w 7880329"/>
                <a:gd name="csY752" fmla="*/ 3895814 h 5221669"/>
                <a:gd name="csX753" fmla="*/ 2086056 w 7880329"/>
                <a:gd name="csY753" fmla="*/ 4486452 h 5221669"/>
                <a:gd name="csX754" fmla="*/ 2915607 w 7880329"/>
                <a:gd name="csY754" fmla="*/ 3965025 h 5221669"/>
                <a:gd name="csX755" fmla="*/ 2494584 w 7880329"/>
                <a:gd name="csY755" fmla="*/ 3965025 h 5221669"/>
                <a:gd name="csX756" fmla="*/ 2494584 w 7880329"/>
                <a:gd name="csY756" fmla="*/ 4203761 h 5221669"/>
                <a:gd name="csX757" fmla="*/ 2915607 w 7880329"/>
                <a:gd name="csY757" fmla="*/ 4210053 h 5221669"/>
                <a:gd name="csX758" fmla="*/ 2915607 w 7880329"/>
                <a:gd name="csY758" fmla="*/ 3965025 h 5221669"/>
                <a:gd name="csX759" fmla="*/ 3675327 w 7880329"/>
                <a:gd name="csY759" fmla="*/ 3978229 h 5221669"/>
                <a:gd name="csX760" fmla="*/ 3459454 w 7880329"/>
                <a:gd name="csY760" fmla="*/ 3977786 h 5221669"/>
                <a:gd name="csX761" fmla="*/ 3254925 w 7880329"/>
                <a:gd name="csY761" fmla="*/ 3971228 h 5221669"/>
                <a:gd name="csX762" fmla="*/ 3248633 w 7880329"/>
                <a:gd name="csY762" fmla="*/ 4197469 h 5221669"/>
                <a:gd name="csX763" fmla="*/ 3669744 w 7880329"/>
                <a:gd name="csY763" fmla="*/ 4203761 h 5221669"/>
                <a:gd name="csX764" fmla="*/ 3675327 w 7880329"/>
                <a:gd name="csY764" fmla="*/ 3978229 h 5221669"/>
                <a:gd name="csX765" fmla="*/ 3669744 w 7880329"/>
                <a:gd name="csY765" fmla="*/ 4254008 h 5221669"/>
                <a:gd name="csX766" fmla="*/ 3248633 w 7880329"/>
                <a:gd name="csY766" fmla="*/ 4247716 h 5221669"/>
                <a:gd name="csX767" fmla="*/ 3269192 w 7880329"/>
                <a:gd name="csY767" fmla="*/ 4337219 h 5221669"/>
                <a:gd name="csX768" fmla="*/ 3436591 w 7880329"/>
                <a:gd name="csY768" fmla="*/ 4283074 h 5221669"/>
                <a:gd name="csX769" fmla="*/ 3509257 w 7880329"/>
                <a:gd name="csY769" fmla="*/ 4342359 h 5221669"/>
                <a:gd name="csX770" fmla="*/ 3563314 w 7880329"/>
                <a:gd name="csY770" fmla="*/ 4295215 h 5221669"/>
                <a:gd name="csX771" fmla="*/ 3669833 w 7880329"/>
                <a:gd name="csY771" fmla="*/ 4304342 h 5221669"/>
                <a:gd name="csX772" fmla="*/ 3669833 w 7880329"/>
                <a:gd name="csY772" fmla="*/ 4254008 h 5221669"/>
                <a:gd name="csX773" fmla="*/ 2915607 w 7880329"/>
                <a:gd name="csY773" fmla="*/ 4254008 h 5221669"/>
                <a:gd name="csX774" fmla="*/ 2494584 w 7880329"/>
                <a:gd name="csY774" fmla="*/ 4254008 h 5221669"/>
                <a:gd name="csX775" fmla="*/ 2503977 w 7880329"/>
                <a:gd name="csY775" fmla="*/ 4304165 h 5221669"/>
                <a:gd name="csX776" fmla="*/ 2584177 w 7880329"/>
                <a:gd name="csY776" fmla="*/ 4286973 h 5221669"/>
                <a:gd name="csX777" fmla="*/ 2674035 w 7880329"/>
                <a:gd name="csY777" fmla="*/ 4342448 h 5221669"/>
                <a:gd name="csX778" fmla="*/ 2731282 w 7880329"/>
                <a:gd name="csY778" fmla="*/ 4286353 h 5221669"/>
                <a:gd name="csX779" fmla="*/ 2915784 w 7880329"/>
                <a:gd name="csY779" fmla="*/ 4331194 h 5221669"/>
                <a:gd name="csX780" fmla="*/ 2915784 w 7880329"/>
                <a:gd name="csY780" fmla="*/ 4254008 h 5221669"/>
                <a:gd name="csX781" fmla="*/ 6497715 w 7880329"/>
                <a:gd name="csY781" fmla="*/ 4505327 h 5221669"/>
                <a:gd name="csX782" fmla="*/ 6540695 w 7880329"/>
                <a:gd name="csY782" fmla="*/ 4494782 h 5221669"/>
                <a:gd name="csX783" fmla="*/ 6571711 w 7880329"/>
                <a:gd name="csY783" fmla="*/ 4319585 h 5221669"/>
                <a:gd name="csX784" fmla="*/ 6522971 w 7880329"/>
                <a:gd name="csY784" fmla="*/ 4304165 h 5221669"/>
                <a:gd name="csX785" fmla="*/ 6497803 w 7880329"/>
                <a:gd name="csY785" fmla="*/ 4505239 h 5221669"/>
                <a:gd name="csX786" fmla="*/ 1337324 w 7880329"/>
                <a:gd name="csY786" fmla="*/ 4479274 h 5221669"/>
                <a:gd name="csX787" fmla="*/ 1356377 w 7880329"/>
                <a:gd name="csY787" fmla="*/ 4326674 h 5221669"/>
                <a:gd name="csX788" fmla="*/ 1313132 w 7880329"/>
                <a:gd name="csY788" fmla="*/ 4310546 h 5221669"/>
                <a:gd name="csX789" fmla="*/ 1287964 w 7880329"/>
                <a:gd name="csY789" fmla="*/ 4480160 h 5221669"/>
                <a:gd name="csX790" fmla="*/ 1337324 w 7880329"/>
                <a:gd name="csY790" fmla="*/ 4479274 h 5221669"/>
                <a:gd name="csX791" fmla="*/ 2503977 w 7880329"/>
                <a:gd name="csY791" fmla="*/ 4429914 h 5221669"/>
                <a:gd name="csX792" fmla="*/ 2915607 w 7880329"/>
                <a:gd name="csY792" fmla="*/ 4429914 h 5221669"/>
                <a:gd name="csX793" fmla="*/ 2915607 w 7880329"/>
                <a:gd name="csY793" fmla="*/ 4385959 h 5221669"/>
                <a:gd name="csX794" fmla="*/ 2821229 w 7880329"/>
                <a:gd name="csY794" fmla="*/ 4376655 h 5221669"/>
                <a:gd name="csX795" fmla="*/ 2762653 w 7880329"/>
                <a:gd name="csY795" fmla="*/ 4324459 h 5221669"/>
                <a:gd name="csX796" fmla="*/ 2620510 w 7880329"/>
                <a:gd name="csY796" fmla="*/ 4382592 h 5221669"/>
                <a:gd name="csX797" fmla="*/ 2574783 w 7880329"/>
                <a:gd name="csY797" fmla="*/ 4333586 h 5221669"/>
                <a:gd name="csX798" fmla="*/ 2503977 w 7880329"/>
                <a:gd name="csY798" fmla="*/ 4429914 h 5221669"/>
                <a:gd name="csX799" fmla="*/ 3663453 w 7880329"/>
                <a:gd name="csY799" fmla="*/ 4429914 h 5221669"/>
                <a:gd name="csX800" fmla="*/ 3635184 w 7880329"/>
                <a:gd name="csY800" fmla="*/ 4335624 h 5221669"/>
                <a:gd name="csX801" fmla="*/ 3514132 w 7880329"/>
                <a:gd name="csY801" fmla="*/ 4390922 h 5221669"/>
                <a:gd name="csX802" fmla="*/ 3396359 w 7880329"/>
                <a:gd name="csY802" fmla="*/ 4322332 h 5221669"/>
                <a:gd name="csX803" fmla="*/ 3328566 w 7880329"/>
                <a:gd name="csY803" fmla="*/ 4380820 h 5221669"/>
                <a:gd name="csX804" fmla="*/ 3251646 w 7880329"/>
                <a:gd name="csY804" fmla="*/ 4380642 h 5221669"/>
                <a:gd name="csX805" fmla="*/ 3245177 w 7880329"/>
                <a:gd name="csY805" fmla="*/ 4417773 h 5221669"/>
                <a:gd name="csX806" fmla="*/ 3663541 w 7880329"/>
                <a:gd name="csY806" fmla="*/ 4429914 h 5221669"/>
                <a:gd name="csX807" fmla="*/ 7314682 w 7880329"/>
                <a:gd name="csY807" fmla="*/ 4505239 h 5221669"/>
                <a:gd name="csX808" fmla="*/ 7280121 w 7880329"/>
                <a:gd name="csY808" fmla="*/ 4329067 h 5221669"/>
                <a:gd name="csX809" fmla="*/ 7230318 w 7880329"/>
                <a:gd name="csY809" fmla="*/ 4334916 h 5221669"/>
                <a:gd name="csX810" fmla="*/ 7238560 w 7880329"/>
                <a:gd name="csY810" fmla="*/ 4501606 h 5221669"/>
                <a:gd name="csX811" fmla="*/ 7314682 w 7880329"/>
                <a:gd name="csY811" fmla="*/ 4505239 h 5221669"/>
                <a:gd name="csX812" fmla="*/ 784527 w 7880329"/>
                <a:gd name="csY812" fmla="*/ 4336422 h 5221669"/>
                <a:gd name="csX813" fmla="*/ 736584 w 7880329"/>
                <a:gd name="csY813" fmla="*/ 4344841 h 5221669"/>
                <a:gd name="csX814" fmla="*/ 753865 w 7880329"/>
                <a:gd name="csY814" fmla="*/ 4480160 h 5221669"/>
                <a:gd name="csX815" fmla="*/ 804111 w 7880329"/>
                <a:gd name="csY815" fmla="*/ 4480160 h 5221669"/>
                <a:gd name="csX816" fmla="*/ 784527 w 7880329"/>
                <a:gd name="csY816" fmla="*/ 4336422 h 5221669"/>
                <a:gd name="csX817" fmla="*/ 4266674 w 7880329"/>
                <a:gd name="csY817" fmla="*/ 4348208 h 5221669"/>
                <a:gd name="csX818" fmla="*/ 4204553 w 7880329"/>
                <a:gd name="csY818" fmla="*/ 4361412 h 5221669"/>
                <a:gd name="csX819" fmla="*/ 4216782 w 7880329"/>
                <a:gd name="csY819" fmla="*/ 4492389 h 5221669"/>
                <a:gd name="csX820" fmla="*/ 4285638 w 7880329"/>
                <a:gd name="csY820" fmla="*/ 4492744 h 5221669"/>
                <a:gd name="csX821" fmla="*/ 4266674 w 7880329"/>
                <a:gd name="csY821" fmla="*/ 4348208 h 5221669"/>
                <a:gd name="csX822" fmla="*/ 4896126 w 7880329"/>
                <a:gd name="csY822" fmla="*/ 4349183 h 5221669"/>
                <a:gd name="csX823" fmla="*/ 4924395 w 7880329"/>
                <a:gd name="csY823" fmla="*/ 4489997 h 5221669"/>
                <a:gd name="csX824" fmla="*/ 4896126 w 7880329"/>
                <a:gd name="csY824" fmla="*/ 4349183 h 5221669"/>
                <a:gd name="csX825" fmla="*/ 1822152 w 7880329"/>
                <a:gd name="csY825" fmla="*/ 5001764 h 5221669"/>
                <a:gd name="csX826" fmla="*/ 1765880 w 7880329"/>
                <a:gd name="csY826" fmla="*/ 4982977 h 5221669"/>
                <a:gd name="csX827" fmla="*/ 1727863 w 7880329"/>
                <a:gd name="csY827" fmla="*/ 5127247 h 5221669"/>
                <a:gd name="csX828" fmla="*/ 1780679 w 7880329"/>
                <a:gd name="csY828" fmla="*/ 5076469 h 5221669"/>
                <a:gd name="csX829" fmla="*/ 1822152 w 7880329"/>
                <a:gd name="csY829" fmla="*/ 5001764 h 5221669"/>
                <a:gd name="csX830" fmla="*/ 2155178 w 7880329"/>
                <a:gd name="csY830" fmla="*/ 5127336 h 5221669"/>
                <a:gd name="csX831" fmla="*/ 2086056 w 7880329"/>
                <a:gd name="csY831" fmla="*/ 5127336 h 5221669"/>
                <a:gd name="csX832" fmla="*/ 2155178 w 7880329"/>
                <a:gd name="csY832" fmla="*/ 5127336 h 5221669"/>
                <a:gd name="csX833" fmla="*/ 2274635 w 7880329"/>
                <a:gd name="csY833" fmla="*/ 5127336 h 5221669"/>
                <a:gd name="csX834" fmla="*/ 2211805 w 7880329"/>
                <a:gd name="csY834" fmla="*/ 5136640 h 5221669"/>
                <a:gd name="csX835" fmla="*/ 2274635 w 7880329"/>
                <a:gd name="csY835" fmla="*/ 5127336 h 5221669"/>
                <a:gd name="csX836" fmla="*/ 2406587 w 7880329"/>
                <a:gd name="csY836" fmla="*/ 5133627 h 5221669"/>
                <a:gd name="csX837" fmla="*/ 2331350 w 7880329"/>
                <a:gd name="csY837" fmla="*/ 5136640 h 5221669"/>
                <a:gd name="csX838" fmla="*/ 2406587 w 7880329"/>
                <a:gd name="csY838" fmla="*/ 5133627 h 5221669"/>
                <a:gd name="csX839" fmla="*/ 3286384 w 7880329"/>
                <a:gd name="csY839" fmla="*/ 5127336 h 5221669"/>
                <a:gd name="csX840" fmla="*/ 3257849 w 7880329"/>
                <a:gd name="csY840" fmla="*/ 5164910 h 5221669"/>
                <a:gd name="csX841" fmla="*/ 3286384 w 7880329"/>
                <a:gd name="csY841" fmla="*/ 5127336 h 5221669"/>
                <a:gd name="csX842" fmla="*/ 3418336 w 7880329"/>
                <a:gd name="csY842" fmla="*/ 5127336 h 5221669"/>
                <a:gd name="csX843" fmla="*/ 3364811 w 7880329"/>
                <a:gd name="csY843" fmla="*/ 5127336 h 5221669"/>
                <a:gd name="csX844" fmla="*/ 3349214 w 7880329"/>
                <a:gd name="csY844" fmla="*/ 5136640 h 5221669"/>
                <a:gd name="csX845" fmla="*/ 3418247 w 7880329"/>
                <a:gd name="csY845" fmla="*/ 5127336 h 5221669"/>
                <a:gd name="csX846" fmla="*/ 3556579 w 7880329"/>
                <a:gd name="csY846" fmla="*/ 5127336 h 5221669"/>
                <a:gd name="csX847" fmla="*/ 3490559 w 7880329"/>
                <a:gd name="csY847" fmla="*/ 5127336 h 5221669"/>
                <a:gd name="csX848" fmla="*/ 3474962 w 7880329"/>
                <a:gd name="csY848" fmla="*/ 5136640 h 5221669"/>
                <a:gd name="csX849" fmla="*/ 3528133 w 7880329"/>
                <a:gd name="csY849" fmla="*/ 5171467 h 5221669"/>
                <a:gd name="csX850" fmla="*/ 3556579 w 7880329"/>
                <a:gd name="csY850" fmla="*/ 5127336 h 5221669"/>
                <a:gd name="csX851" fmla="*/ 3694823 w 7880329"/>
                <a:gd name="csY851" fmla="*/ 5133627 h 5221669"/>
                <a:gd name="csX852" fmla="*/ 3607003 w 7880329"/>
                <a:gd name="csY852" fmla="*/ 5136729 h 5221669"/>
                <a:gd name="csX853" fmla="*/ 3694823 w 7880329"/>
                <a:gd name="csY853" fmla="*/ 5133627 h 5221669"/>
                <a:gd name="csX854" fmla="*/ 2538539 w 7880329"/>
                <a:gd name="csY854" fmla="*/ 5133627 h 5221669"/>
                <a:gd name="csX855" fmla="*/ 2472518 w 7880329"/>
                <a:gd name="csY855" fmla="*/ 5133627 h 5221669"/>
                <a:gd name="csX856" fmla="*/ 2457010 w 7880329"/>
                <a:gd name="csY856" fmla="*/ 5142932 h 5221669"/>
                <a:gd name="csX857" fmla="*/ 2538539 w 7880329"/>
                <a:gd name="csY857" fmla="*/ 5133716 h 5221669"/>
                <a:gd name="csX858" fmla="*/ 2676782 w 7880329"/>
                <a:gd name="csY858" fmla="*/ 5133627 h 5221669"/>
                <a:gd name="csX859" fmla="*/ 2604381 w 7880329"/>
                <a:gd name="csY859" fmla="*/ 5133627 h 5221669"/>
                <a:gd name="csX860" fmla="*/ 2595076 w 7880329"/>
                <a:gd name="csY860" fmla="*/ 5143021 h 5221669"/>
                <a:gd name="csX861" fmla="*/ 2676782 w 7880329"/>
                <a:gd name="csY861" fmla="*/ 5133716 h 5221669"/>
                <a:gd name="csX862" fmla="*/ 2802531 w 7880329"/>
                <a:gd name="csY862" fmla="*/ 5133627 h 5221669"/>
                <a:gd name="csX863" fmla="*/ 2745815 w 7880329"/>
                <a:gd name="csY863" fmla="*/ 5162074 h 5221669"/>
                <a:gd name="csX864" fmla="*/ 2802531 w 7880329"/>
                <a:gd name="csY864" fmla="*/ 5133627 h 5221669"/>
                <a:gd name="csX865" fmla="*/ 2915607 w 7880329"/>
                <a:gd name="csY865" fmla="*/ 5133627 h 5221669"/>
                <a:gd name="csX866" fmla="*/ 2865361 w 7880329"/>
                <a:gd name="csY866" fmla="*/ 5133627 h 5221669"/>
                <a:gd name="csX867" fmla="*/ 2915607 w 7880329"/>
                <a:gd name="csY867" fmla="*/ 5133627 h 5221669"/>
                <a:gd name="csX868" fmla="*/ 3820572 w 7880329"/>
                <a:gd name="csY868" fmla="*/ 5133627 h 5221669"/>
                <a:gd name="csX869" fmla="*/ 3760755 w 7880329"/>
                <a:gd name="csY869" fmla="*/ 5133627 h 5221669"/>
                <a:gd name="csX870" fmla="*/ 3745158 w 7880329"/>
                <a:gd name="csY870" fmla="*/ 5142932 h 5221669"/>
                <a:gd name="csX871" fmla="*/ 3820483 w 7880329"/>
                <a:gd name="csY871" fmla="*/ 5133627 h 5221669"/>
                <a:gd name="csX872" fmla="*/ 3939940 w 7880329"/>
                <a:gd name="csY872" fmla="*/ 5133627 h 5221669"/>
                <a:gd name="csX873" fmla="*/ 3886415 w 7880329"/>
                <a:gd name="csY873" fmla="*/ 5133627 h 5221669"/>
                <a:gd name="csX874" fmla="*/ 3870907 w 7880329"/>
                <a:gd name="csY874" fmla="*/ 5142932 h 5221669"/>
                <a:gd name="csX875" fmla="*/ 3939940 w 7880329"/>
                <a:gd name="csY875" fmla="*/ 5133716 h 5221669"/>
                <a:gd name="csX876" fmla="*/ 4065600 w 7880329"/>
                <a:gd name="csY876" fmla="*/ 5133627 h 5221669"/>
                <a:gd name="csX877" fmla="*/ 3990275 w 7880329"/>
                <a:gd name="csY877" fmla="*/ 5136729 h 5221669"/>
                <a:gd name="csX878" fmla="*/ 4031128 w 7880329"/>
                <a:gd name="csY878" fmla="*/ 5170847 h 5221669"/>
                <a:gd name="csX879" fmla="*/ 4065689 w 7880329"/>
                <a:gd name="csY879" fmla="*/ 5133627 h 5221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</a:cxnLst>
              <a:rect l="l" t="t" r="r" b="b"/>
              <a:pathLst>
                <a:path w="7880329" h="5221669">
                  <a:moveTo>
                    <a:pt x="6013773" y="286413"/>
                  </a:moveTo>
                  <a:cubicBezTo>
                    <a:pt x="6017761" y="292616"/>
                    <a:pt x="6022458" y="294566"/>
                    <a:pt x="6029459" y="295806"/>
                  </a:cubicBezTo>
                  <a:cubicBezTo>
                    <a:pt x="6077578" y="304580"/>
                    <a:pt x="6175944" y="295186"/>
                    <a:pt x="6230798" y="295541"/>
                  </a:cubicBezTo>
                  <a:cubicBezTo>
                    <a:pt x="6500639" y="297402"/>
                    <a:pt x="6774645" y="302187"/>
                    <a:pt x="7046082" y="297224"/>
                  </a:cubicBezTo>
                  <a:cubicBezTo>
                    <a:pt x="7198061" y="382475"/>
                    <a:pt x="7388856" y="460990"/>
                    <a:pt x="7530201" y="560951"/>
                  </a:cubicBezTo>
                  <a:cubicBezTo>
                    <a:pt x="7571054" y="589840"/>
                    <a:pt x="7603045" y="626882"/>
                    <a:pt x="7549254" y="665431"/>
                  </a:cubicBezTo>
                  <a:cubicBezTo>
                    <a:pt x="7471802" y="720906"/>
                    <a:pt x="7352611" y="774963"/>
                    <a:pt x="7266386" y="822462"/>
                  </a:cubicBezTo>
                  <a:cubicBezTo>
                    <a:pt x="7174134" y="873328"/>
                    <a:pt x="7159335" y="908510"/>
                    <a:pt x="7040942" y="905497"/>
                  </a:cubicBezTo>
                  <a:cubicBezTo>
                    <a:pt x="7026054" y="905142"/>
                    <a:pt x="7012318" y="898850"/>
                    <a:pt x="6997431" y="898673"/>
                  </a:cubicBezTo>
                  <a:cubicBezTo>
                    <a:pt x="6671140" y="894774"/>
                    <a:pt x="6345647" y="903370"/>
                    <a:pt x="6019977" y="905231"/>
                  </a:cubicBezTo>
                  <a:lnTo>
                    <a:pt x="6019977" y="1062261"/>
                  </a:lnTo>
                  <a:lnTo>
                    <a:pt x="6582168" y="1087695"/>
                  </a:lnTo>
                  <a:lnTo>
                    <a:pt x="7096240" y="1088935"/>
                  </a:lnTo>
                  <a:cubicBezTo>
                    <a:pt x="7221811" y="1153272"/>
                    <a:pt x="7361738" y="1229129"/>
                    <a:pt x="7476233" y="1312252"/>
                  </a:cubicBezTo>
                  <a:cubicBezTo>
                    <a:pt x="7506008" y="1333875"/>
                    <a:pt x="7586739" y="1385805"/>
                    <a:pt x="7550406" y="1427012"/>
                  </a:cubicBezTo>
                  <a:cubicBezTo>
                    <a:pt x="7533036" y="1446685"/>
                    <a:pt x="7455142" y="1477879"/>
                    <a:pt x="7425720" y="1497109"/>
                  </a:cubicBezTo>
                  <a:cubicBezTo>
                    <a:pt x="7333913" y="1557014"/>
                    <a:pt x="7166425" y="1709969"/>
                    <a:pt x="7053880" y="1703234"/>
                  </a:cubicBezTo>
                  <a:cubicBezTo>
                    <a:pt x="7003811" y="1700221"/>
                    <a:pt x="6944526" y="1681079"/>
                    <a:pt x="6890558" y="1677889"/>
                  </a:cubicBezTo>
                  <a:cubicBezTo>
                    <a:pt x="6659531" y="1664331"/>
                    <a:pt x="6398640" y="1690384"/>
                    <a:pt x="6160967" y="1684713"/>
                  </a:cubicBezTo>
                  <a:cubicBezTo>
                    <a:pt x="6117634" y="1683649"/>
                    <a:pt x="6059500" y="1664685"/>
                    <a:pt x="6019888" y="1687548"/>
                  </a:cubicBezTo>
                  <a:lnTo>
                    <a:pt x="6019888" y="1835186"/>
                  </a:lnTo>
                  <a:cubicBezTo>
                    <a:pt x="6052943" y="1829869"/>
                    <a:pt x="6085908" y="1840325"/>
                    <a:pt x="6117013" y="1841743"/>
                  </a:cubicBezTo>
                  <a:cubicBezTo>
                    <a:pt x="6378790" y="1853795"/>
                    <a:pt x="6641985" y="1855745"/>
                    <a:pt x="6902876" y="1841566"/>
                  </a:cubicBezTo>
                  <a:cubicBezTo>
                    <a:pt x="6958793" y="1838553"/>
                    <a:pt x="6995392" y="1848655"/>
                    <a:pt x="7047500" y="1853973"/>
                  </a:cubicBezTo>
                  <a:cubicBezTo>
                    <a:pt x="7073819" y="1856631"/>
                    <a:pt x="7101380" y="1850782"/>
                    <a:pt x="7127610" y="1855568"/>
                  </a:cubicBezTo>
                  <a:cubicBezTo>
                    <a:pt x="7168551" y="1863012"/>
                    <a:pt x="7283489" y="1973872"/>
                    <a:pt x="7324076" y="2004711"/>
                  </a:cubicBezTo>
                  <a:cubicBezTo>
                    <a:pt x="7379994" y="2047248"/>
                    <a:pt x="7447432" y="2085354"/>
                    <a:pt x="7499716" y="2130726"/>
                  </a:cubicBezTo>
                  <a:cubicBezTo>
                    <a:pt x="7522668" y="2150665"/>
                    <a:pt x="7556432" y="2179731"/>
                    <a:pt x="7563078" y="2209064"/>
                  </a:cubicBezTo>
                  <a:cubicBezTo>
                    <a:pt x="7563078" y="2251335"/>
                    <a:pt x="7460636" y="2299011"/>
                    <a:pt x="7428201" y="2322760"/>
                  </a:cubicBezTo>
                  <a:cubicBezTo>
                    <a:pt x="7323278" y="2399503"/>
                    <a:pt x="7226862" y="2491577"/>
                    <a:pt x="7102443" y="2537481"/>
                  </a:cubicBezTo>
                  <a:lnTo>
                    <a:pt x="6865479" y="2519846"/>
                  </a:lnTo>
                  <a:cubicBezTo>
                    <a:pt x="6585535" y="2519758"/>
                    <a:pt x="6305237" y="2523302"/>
                    <a:pt x="6026269" y="2513821"/>
                  </a:cubicBezTo>
                  <a:lnTo>
                    <a:pt x="6026269" y="3553661"/>
                  </a:lnTo>
                  <a:cubicBezTo>
                    <a:pt x="6026269" y="3565713"/>
                    <a:pt x="6128533" y="3750658"/>
                    <a:pt x="6142269" y="3764394"/>
                  </a:cubicBezTo>
                  <a:cubicBezTo>
                    <a:pt x="6147498" y="3769623"/>
                    <a:pt x="6151840" y="3776535"/>
                    <a:pt x="6160347" y="3775737"/>
                  </a:cubicBezTo>
                  <a:cubicBezTo>
                    <a:pt x="6194376" y="3772370"/>
                    <a:pt x="6263764" y="3665851"/>
                    <a:pt x="6284057" y="3635367"/>
                  </a:cubicBezTo>
                  <a:cubicBezTo>
                    <a:pt x="6444810" y="3394769"/>
                    <a:pt x="6552392" y="3131664"/>
                    <a:pt x="6691345" y="2880255"/>
                  </a:cubicBezTo>
                  <a:cubicBezTo>
                    <a:pt x="6719082" y="2829920"/>
                    <a:pt x="6764100" y="2737846"/>
                    <a:pt x="6796534" y="2696373"/>
                  </a:cubicBezTo>
                  <a:cubicBezTo>
                    <a:pt x="6824803" y="2660306"/>
                    <a:pt x="6852363" y="2648697"/>
                    <a:pt x="6887190" y="2686625"/>
                  </a:cubicBezTo>
                  <a:cubicBezTo>
                    <a:pt x="6915548" y="2717464"/>
                    <a:pt x="7005140" y="2920310"/>
                    <a:pt x="7034030" y="2915436"/>
                  </a:cubicBezTo>
                  <a:cubicBezTo>
                    <a:pt x="7103240" y="2851011"/>
                    <a:pt x="7187161" y="2619630"/>
                    <a:pt x="7293592" y="2616528"/>
                  </a:cubicBezTo>
                  <a:cubicBezTo>
                    <a:pt x="7388058" y="2613693"/>
                    <a:pt x="7492006" y="2813614"/>
                    <a:pt x="7535607" y="2886547"/>
                  </a:cubicBezTo>
                  <a:cubicBezTo>
                    <a:pt x="7584346" y="2968075"/>
                    <a:pt x="7630693" y="3052173"/>
                    <a:pt x="7676066" y="3135651"/>
                  </a:cubicBezTo>
                  <a:cubicBezTo>
                    <a:pt x="7747935" y="3267957"/>
                    <a:pt x="7817588" y="3404695"/>
                    <a:pt x="7880329" y="3540723"/>
                  </a:cubicBezTo>
                  <a:lnTo>
                    <a:pt x="7867569" y="3560130"/>
                  </a:lnTo>
                  <a:cubicBezTo>
                    <a:pt x="7846389" y="3570764"/>
                    <a:pt x="7834426" y="3542584"/>
                    <a:pt x="7824855" y="3527164"/>
                  </a:cubicBezTo>
                  <a:cubicBezTo>
                    <a:pt x="7782230" y="3459017"/>
                    <a:pt x="7750061" y="3370665"/>
                    <a:pt x="7709918" y="3299505"/>
                  </a:cubicBezTo>
                  <a:cubicBezTo>
                    <a:pt x="7561926" y="3353917"/>
                    <a:pt x="7417656" y="3268489"/>
                    <a:pt x="7402503" y="3110573"/>
                  </a:cubicBezTo>
                  <a:cubicBezTo>
                    <a:pt x="7393906" y="3101445"/>
                    <a:pt x="7356156" y="3159844"/>
                    <a:pt x="7349243" y="3167199"/>
                  </a:cubicBezTo>
                  <a:cubicBezTo>
                    <a:pt x="7248485" y="3273097"/>
                    <a:pt x="7150119" y="3290644"/>
                    <a:pt x="7050779" y="3170124"/>
                  </a:cubicBezTo>
                  <a:cubicBezTo>
                    <a:pt x="7031371" y="3146640"/>
                    <a:pt x="7003723" y="3088684"/>
                    <a:pt x="6984581" y="3072998"/>
                  </a:cubicBezTo>
                  <a:cubicBezTo>
                    <a:pt x="6959591" y="3052528"/>
                    <a:pt x="6934690" y="3076986"/>
                    <a:pt x="6915725" y="3091874"/>
                  </a:cubicBezTo>
                  <a:cubicBezTo>
                    <a:pt x="6836323" y="3154172"/>
                    <a:pt x="6763214" y="3268755"/>
                    <a:pt x="6641719" y="3239777"/>
                  </a:cubicBezTo>
                  <a:cubicBezTo>
                    <a:pt x="6611412" y="3232599"/>
                    <a:pt x="6606804" y="3204773"/>
                    <a:pt x="6579421" y="3198481"/>
                  </a:cubicBezTo>
                  <a:cubicBezTo>
                    <a:pt x="6514375" y="3344080"/>
                    <a:pt x="6435328" y="3484628"/>
                    <a:pt x="6349457" y="3618884"/>
                  </a:cubicBezTo>
                  <a:cubicBezTo>
                    <a:pt x="6315251" y="3672320"/>
                    <a:pt x="6233102" y="3814818"/>
                    <a:pt x="6167791" y="3820755"/>
                  </a:cubicBezTo>
                  <a:cubicBezTo>
                    <a:pt x="6103011" y="3826604"/>
                    <a:pt x="6069514" y="3742240"/>
                    <a:pt x="6040447" y="3696690"/>
                  </a:cubicBezTo>
                  <a:cubicBezTo>
                    <a:pt x="6036459" y="3690487"/>
                    <a:pt x="6041068" y="3685436"/>
                    <a:pt x="6026357" y="3688626"/>
                  </a:cubicBezTo>
                  <a:lnTo>
                    <a:pt x="6032560" y="4499124"/>
                  </a:lnTo>
                  <a:lnTo>
                    <a:pt x="6437100" y="4504530"/>
                  </a:lnTo>
                  <a:lnTo>
                    <a:pt x="6444367" y="4499213"/>
                  </a:lnTo>
                  <a:lnTo>
                    <a:pt x="6478840" y="4298051"/>
                  </a:lnTo>
                  <a:cubicBezTo>
                    <a:pt x="6355395" y="4297873"/>
                    <a:pt x="6316403" y="4290075"/>
                    <a:pt x="6343520" y="4159630"/>
                  </a:cubicBezTo>
                  <a:cubicBezTo>
                    <a:pt x="6398197" y="3896435"/>
                    <a:pt x="6523237" y="3636164"/>
                    <a:pt x="6620008" y="3386794"/>
                  </a:cubicBezTo>
                  <a:cubicBezTo>
                    <a:pt x="6672912" y="3304379"/>
                    <a:pt x="6732641" y="3330344"/>
                    <a:pt x="6766404" y="3410455"/>
                  </a:cubicBezTo>
                  <a:cubicBezTo>
                    <a:pt x="6827728" y="3555965"/>
                    <a:pt x="6803712" y="3711312"/>
                    <a:pt x="6805307" y="3861696"/>
                  </a:cubicBezTo>
                  <a:cubicBezTo>
                    <a:pt x="6806725" y="3995687"/>
                    <a:pt x="6823208" y="4134994"/>
                    <a:pt x="6805042" y="4269250"/>
                  </a:cubicBezTo>
                  <a:cubicBezTo>
                    <a:pt x="6788293" y="4392783"/>
                    <a:pt x="6688598" y="4332346"/>
                    <a:pt x="6610791" y="4323129"/>
                  </a:cubicBezTo>
                  <a:lnTo>
                    <a:pt x="6585624" y="4505327"/>
                  </a:lnTo>
                  <a:lnTo>
                    <a:pt x="7188933" y="4505327"/>
                  </a:lnTo>
                  <a:lnTo>
                    <a:pt x="7182642" y="4348208"/>
                  </a:lnTo>
                  <a:cubicBezTo>
                    <a:pt x="7170501" y="4336156"/>
                    <a:pt x="7028802" y="4406253"/>
                    <a:pt x="7018965" y="4332789"/>
                  </a:cubicBezTo>
                  <a:cubicBezTo>
                    <a:pt x="7012584" y="4284846"/>
                    <a:pt x="7021269" y="4206952"/>
                    <a:pt x="7025611" y="4156616"/>
                  </a:cubicBezTo>
                  <a:cubicBezTo>
                    <a:pt x="7040765" y="3978495"/>
                    <a:pt x="7075148" y="3795145"/>
                    <a:pt x="7094645" y="3616225"/>
                  </a:cubicBezTo>
                  <a:cubicBezTo>
                    <a:pt x="7100227" y="3564739"/>
                    <a:pt x="7100936" y="3416481"/>
                    <a:pt x="7118571" y="3382629"/>
                  </a:cubicBezTo>
                  <a:cubicBezTo>
                    <a:pt x="7174134" y="3276288"/>
                    <a:pt x="7262841" y="3471601"/>
                    <a:pt x="7279944" y="3512720"/>
                  </a:cubicBezTo>
                  <a:cubicBezTo>
                    <a:pt x="7360587" y="3706881"/>
                    <a:pt x="7395413" y="3914690"/>
                    <a:pt x="7457357" y="4114434"/>
                  </a:cubicBezTo>
                  <a:cubicBezTo>
                    <a:pt x="7476764" y="4176910"/>
                    <a:pt x="7548811" y="4270668"/>
                    <a:pt x="7461699" y="4310014"/>
                  </a:cubicBezTo>
                  <a:cubicBezTo>
                    <a:pt x="7455585" y="4312761"/>
                    <a:pt x="7421999" y="4323129"/>
                    <a:pt x="7418276" y="4323129"/>
                  </a:cubicBezTo>
                  <a:lnTo>
                    <a:pt x="7327177" y="4323129"/>
                  </a:lnTo>
                  <a:lnTo>
                    <a:pt x="7359434" y="4504441"/>
                  </a:lnTo>
                  <a:lnTo>
                    <a:pt x="7707347" y="4511531"/>
                  </a:lnTo>
                  <a:cubicBezTo>
                    <a:pt x="7732604" y="4516405"/>
                    <a:pt x="7731186" y="4557346"/>
                    <a:pt x="7700524" y="4554865"/>
                  </a:cubicBezTo>
                  <a:lnTo>
                    <a:pt x="6047891" y="4548927"/>
                  </a:lnTo>
                  <a:lnTo>
                    <a:pt x="6026180" y="4558675"/>
                  </a:lnTo>
                  <a:lnTo>
                    <a:pt x="6026180" y="4913678"/>
                  </a:lnTo>
                  <a:lnTo>
                    <a:pt x="6148738" y="4913678"/>
                  </a:lnTo>
                  <a:cubicBezTo>
                    <a:pt x="6167259" y="4913678"/>
                    <a:pt x="6264030" y="4935832"/>
                    <a:pt x="6279804" y="4946024"/>
                  </a:cubicBezTo>
                  <a:cubicBezTo>
                    <a:pt x="6301604" y="4960114"/>
                    <a:pt x="6303022" y="4975179"/>
                    <a:pt x="6279361" y="4988206"/>
                  </a:cubicBezTo>
                  <a:cubicBezTo>
                    <a:pt x="6156448" y="4957012"/>
                    <a:pt x="6038143" y="4947264"/>
                    <a:pt x="5912926" y="4973229"/>
                  </a:cubicBezTo>
                  <a:cubicBezTo>
                    <a:pt x="5885544" y="4978901"/>
                    <a:pt x="5814826" y="4996979"/>
                    <a:pt x="5793736" y="5011157"/>
                  </a:cubicBezTo>
                  <a:cubicBezTo>
                    <a:pt x="5784076" y="5017715"/>
                    <a:pt x="5788596" y="5017449"/>
                    <a:pt x="5793647" y="5023830"/>
                  </a:cubicBezTo>
                  <a:cubicBezTo>
                    <a:pt x="5814206" y="5049706"/>
                    <a:pt x="5941373" y="5104561"/>
                    <a:pt x="5872251" y="5137793"/>
                  </a:cubicBezTo>
                  <a:cubicBezTo>
                    <a:pt x="5833170" y="5109966"/>
                    <a:pt x="5798343" y="5078950"/>
                    <a:pt x="5756161" y="5055023"/>
                  </a:cubicBezTo>
                  <a:cubicBezTo>
                    <a:pt x="5613487" y="4974115"/>
                    <a:pt x="5450164" y="4950986"/>
                    <a:pt x="5293045" y="5006372"/>
                  </a:cubicBezTo>
                  <a:cubicBezTo>
                    <a:pt x="5274258" y="5006638"/>
                    <a:pt x="5256800" y="4989358"/>
                    <a:pt x="5268763" y="4970127"/>
                  </a:cubicBezTo>
                  <a:cubicBezTo>
                    <a:pt x="5284183" y="4945315"/>
                    <a:pt x="5462216" y="4922628"/>
                    <a:pt x="5498284" y="4926262"/>
                  </a:cubicBezTo>
                  <a:lnTo>
                    <a:pt x="5501917" y="4548927"/>
                  </a:lnTo>
                  <a:lnTo>
                    <a:pt x="5488979" y="4542990"/>
                  </a:lnTo>
                  <a:lnTo>
                    <a:pt x="3713610" y="4536698"/>
                  </a:lnTo>
                  <a:cubicBezTo>
                    <a:pt x="3711838" y="4583222"/>
                    <a:pt x="3721674" y="4634709"/>
                    <a:pt x="3738689" y="4678220"/>
                  </a:cubicBezTo>
                  <a:cubicBezTo>
                    <a:pt x="3797443" y="4828605"/>
                    <a:pt x="3937016" y="4819034"/>
                    <a:pt x="4027671" y="4923337"/>
                  </a:cubicBezTo>
                  <a:cubicBezTo>
                    <a:pt x="4077120" y="4980141"/>
                    <a:pt x="4160155" y="5151262"/>
                    <a:pt x="4074019" y="5201774"/>
                  </a:cubicBezTo>
                  <a:cubicBezTo>
                    <a:pt x="4010302" y="5239171"/>
                    <a:pt x="3993554" y="5190077"/>
                    <a:pt x="3968032" y="5190077"/>
                  </a:cubicBezTo>
                  <a:cubicBezTo>
                    <a:pt x="3951460" y="5190077"/>
                    <a:pt x="3939497" y="5228182"/>
                    <a:pt x="3883047" y="5212320"/>
                  </a:cubicBezTo>
                  <a:cubicBezTo>
                    <a:pt x="3870109" y="5208687"/>
                    <a:pt x="3855487" y="5192824"/>
                    <a:pt x="3847600" y="5191495"/>
                  </a:cubicBezTo>
                  <a:cubicBezTo>
                    <a:pt x="3838827" y="5189988"/>
                    <a:pt x="3808165" y="5211523"/>
                    <a:pt x="3785922" y="5211966"/>
                  </a:cubicBezTo>
                  <a:cubicBezTo>
                    <a:pt x="3756235" y="5212586"/>
                    <a:pt x="3732663" y="5190165"/>
                    <a:pt x="3723004" y="5190165"/>
                  </a:cubicBezTo>
                  <a:cubicBezTo>
                    <a:pt x="3704128" y="5190165"/>
                    <a:pt x="3685696" y="5225613"/>
                    <a:pt x="3630132" y="5213826"/>
                  </a:cubicBezTo>
                  <a:cubicBezTo>
                    <a:pt x="3615245" y="5210636"/>
                    <a:pt x="3593710" y="5189900"/>
                    <a:pt x="3585823" y="5191140"/>
                  </a:cubicBezTo>
                  <a:cubicBezTo>
                    <a:pt x="3579000" y="5192203"/>
                    <a:pt x="3563226" y="5208864"/>
                    <a:pt x="3550376" y="5212320"/>
                  </a:cubicBezTo>
                  <a:cubicBezTo>
                    <a:pt x="3508105" y="5223840"/>
                    <a:pt x="3473456" y="5210193"/>
                    <a:pt x="3446428" y="5177671"/>
                  </a:cubicBezTo>
                  <a:cubicBezTo>
                    <a:pt x="3413816" y="5221713"/>
                    <a:pt x="3353379" y="5221713"/>
                    <a:pt x="3320768" y="5177671"/>
                  </a:cubicBezTo>
                  <a:cubicBezTo>
                    <a:pt x="3266534" y="5242095"/>
                    <a:pt x="3194753" y="5211434"/>
                    <a:pt x="3185625" y="5130437"/>
                  </a:cubicBezTo>
                  <a:lnTo>
                    <a:pt x="3191917" y="4555485"/>
                  </a:lnTo>
                  <a:lnTo>
                    <a:pt x="2965676" y="4549193"/>
                  </a:lnTo>
                  <a:lnTo>
                    <a:pt x="2965676" y="5124056"/>
                  </a:lnTo>
                  <a:cubicBezTo>
                    <a:pt x="2965676" y="5155782"/>
                    <a:pt x="2935457" y="5217637"/>
                    <a:pt x="2899124" y="5221359"/>
                  </a:cubicBezTo>
                  <a:cubicBezTo>
                    <a:pt x="2862791" y="5225081"/>
                    <a:pt x="2846131" y="5194153"/>
                    <a:pt x="2829471" y="5191229"/>
                  </a:cubicBezTo>
                  <a:cubicBezTo>
                    <a:pt x="2816798" y="5189013"/>
                    <a:pt x="2800227" y="5210371"/>
                    <a:pt x="2785250" y="5213738"/>
                  </a:cubicBezTo>
                  <a:cubicBezTo>
                    <a:pt x="2748651" y="5222156"/>
                    <a:pt x="2727826" y="5209750"/>
                    <a:pt x="2703988" y="5184051"/>
                  </a:cubicBezTo>
                  <a:cubicBezTo>
                    <a:pt x="2663135" y="5220296"/>
                    <a:pt x="2604293" y="5242893"/>
                    <a:pt x="2566453" y="5189722"/>
                  </a:cubicBezTo>
                  <a:cubicBezTo>
                    <a:pt x="2534905" y="5210459"/>
                    <a:pt x="2501142" y="5224727"/>
                    <a:pt x="2462504" y="5212320"/>
                  </a:cubicBezTo>
                  <a:cubicBezTo>
                    <a:pt x="2449300" y="5208066"/>
                    <a:pt x="2440616" y="5190432"/>
                    <a:pt x="2428475" y="5190077"/>
                  </a:cubicBezTo>
                  <a:cubicBezTo>
                    <a:pt x="2416512" y="5189722"/>
                    <a:pt x="2398256" y="5206826"/>
                    <a:pt x="2378140" y="5209041"/>
                  </a:cubicBezTo>
                  <a:cubicBezTo>
                    <a:pt x="2338705" y="5213295"/>
                    <a:pt x="2319032" y="5189722"/>
                    <a:pt x="2302549" y="5190254"/>
                  </a:cubicBezTo>
                  <a:cubicBezTo>
                    <a:pt x="2284826" y="5190875"/>
                    <a:pt x="2269495" y="5216396"/>
                    <a:pt x="2221287" y="5208509"/>
                  </a:cubicBezTo>
                  <a:cubicBezTo>
                    <a:pt x="2199930" y="5204964"/>
                    <a:pt x="2189473" y="5185646"/>
                    <a:pt x="2182295" y="5184406"/>
                  </a:cubicBezTo>
                  <a:cubicBezTo>
                    <a:pt x="2167230" y="5181835"/>
                    <a:pt x="2142240" y="5230486"/>
                    <a:pt x="2081359" y="5197610"/>
                  </a:cubicBezTo>
                  <a:cubicBezTo>
                    <a:pt x="1996729" y="5151882"/>
                    <a:pt x="2061509" y="4996093"/>
                    <a:pt x="2107679" y="4938668"/>
                  </a:cubicBezTo>
                  <a:cubicBezTo>
                    <a:pt x="2174408" y="4855811"/>
                    <a:pt x="2237681" y="4848633"/>
                    <a:pt x="2317792" y="4796880"/>
                  </a:cubicBezTo>
                  <a:cubicBezTo>
                    <a:pt x="2404814" y="4740608"/>
                    <a:pt x="2450984" y="4639229"/>
                    <a:pt x="2443983" y="4536609"/>
                  </a:cubicBezTo>
                  <a:lnTo>
                    <a:pt x="2066826" y="4533419"/>
                  </a:lnTo>
                  <a:lnTo>
                    <a:pt x="1941520" y="4841632"/>
                  </a:lnTo>
                  <a:cubicBezTo>
                    <a:pt x="2090487" y="4932199"/>
                    <a:pt x="2042899" y="5064860"/>
                    <a:pt x="1866107" y="5014259"/>
                  </a:cubicBezTo>
                  <a:cubicBezTo>
                    <a:pt x="1851130" y="5056442"/>
                    <a:pt x="1754980" y="5229423"/>
                    <a:pt x="1697644" y="5175809"/>
                  </a:cubicBezTo>
                  <a:cubicBezTo>
                    <a:pt x="1657235" y="5138058"/>
                    <a:pt x="1714570" y="5007967"/>
                    <a:pt x="1726356" y="4961443"/>
                  </a:cubicBezTo>
                  <a:cubicBezTo>
                    <a:pt x="1558957" y="4849874"/>
                    <a:pt x="1603798" y="4727226"/>
                    <a:pt x="1808594" y="4774725"/>
                  </a:cubicBezTo>
                  <a:lnTo>
                    <a:pt x="1903415" y="4530318"/>
                  </a:lnTo>
                  <a:lnTo>
                    <a:pt x="536308" y="4524292"/>
                  </a:lnTo>
                  <a:cubicBezTo>
                    <a:pt x="500595" y="4519595"/>
                    <a:pt x="489607" y="4479983"/>
                    <a:pt x="542866" y="4479983"/>
                  </a:cubicBezTo>
                  <a:lnTo>
                    <a:pt x="709379" y="4479983"/>
                  </a:lnTo>
                  <a:lnTo>
                    <a:pt x="689971" y="4348563"/>
                  </a:lnTo>
                  <a:cubicBezTo>
                    <a:pt x="625546" y="4352905"/>
                    <a:pt x="506178" y="4380997"/>
                    <a:pt x="495721" y="4288391"/>
                  </a:cubicBezTo>
                  <a:cubicBezTo>
                    <a:pt x="479947" y="4148198"/>
                    <a:pt x="504406" y="3961303"/>
                    <a:pt x="508571" y="3817476"/>
                  </a:cubicBezTo>
                  <a:cubicBezTo>
                    <a:pt x="512381" y="3685081"/>
                    <a:pt x="490493" y="3357196"/>
                    <a:pt x="562096" y="3255285"/>
                  </a:cubicBezTo>
                  <a:cubicBezTo>
                    <a:pt x="709113" y="3046236"/>
                    <a:pt x="787451" y="3419937"/>
                    <a:pt x="814391" y="3517417"/>
                  </a:cubicBezTo>
                  <a:cubicBezTo>
                    <a:pt x="877575" y="3746050"/>
                    <a:pt x="930392" y="3978140"/>
                    <a:pt x="991538" y="4207395"/>
                  </a:cubicBezTo>
                  <a:cubicBezTo>
                    <a:pt x="988436" y="4226270"/>
                    <a:pt x="996943" y="4253742"/>
                    <a:pt x="995614" y="4269870"/>
                  </a:cubicBezTo>
                  <a:cubicBezTo>
                    <a:pt x="991981" y="4311786"/>
                    <a:pt x="863042" y="4327383"/>
                    <a:pt x="828747" y="4329333"/>
                  </a:cubicBezTo>
                  <a:lnTo>
                    <a:pt x="847623" y="4480071"/>
                  </a:lnTo>
                  <a:lnTo>
                    <a:pt x="1243478" y="4480071"/>
                  </a:lnTo>
                  <a:cubicBezTo>
                    <a:pt x="1243478" y="4480071"/>
                    <a:pt x="1268114" y="4304697"/>
                    <a:pt x="1268114" y="4304697"/>
                  </a:cubicBezTo>
                  <a:cubicBezTo>
                    <a:pt x="1207056" y="4283251"/>
                    <a:pt x="1067483" y="4284935"/>
                    <a:pt x="1061546" y="4199774"/>
                  </a:cubicBezTo>
                  <a:cubicBezTo>
                    <a:pt x="1058710" y="4158300"/>
                    <a:pt x="1108602" y="4062859"/>
                    <a:pt x="1124287" y="4018373"/>
                  </a:cubicBezTo>
                  <a:cubicBezTo>
                    <a:pt x="1203600" y="3793195"/>
                    <a:pt x="1286635" y="3515290"/>
                    <a:pt x="1399623" y="3307215"/>
                  </a:cubicBezTo>
                  <a:cubicBezTo>
                    <a:pt x="1443489" y="3226484"/>
                    <a:pt x="1518105" y="3144247"/>
                    <a:pt x="1581821" y="3265388"/>
                  </a:cubicBezTo>
                  <a:cubicBezTo>
                    <a:pt x="1662906" y="3419583"/>
                    <a:pt x="1617800" y="3875255"/>
                    <a:pt x="1620370" y="4068796"/>
                  </a:cubicBezTo>
                  <a:cubicBezTo>
                    <a:pt x="1621256" y="4137918"/>
                    <a:pt x="1636852" y="4232296"/>
                    <a:pt x="1631978" y="4299114"/>
                  </a:cubicBezTo>
                  <a:cubicBezTo>
                    <a:pt x="1623648" y="4413165"/>
                    <a:pt x="1461478" y="4320737"/>
                    <a:pt x="1394483" y="4329155"/>
                  </a:cubicBezTo>
                  <a:lnTo>
                    <a:pt x="1388191" y="4479983"/>
                  </a:lnTo>
                  <a:lnTo>
                    <a:pt x="1906694" y="4479983"/>
                  </a:lnTo>
                  <a:cubicBezTo>
                    <a:pt x="1908820" y="4479983"/>
                    <a:pt x="1911656" y="4487249"/>
                    <a:pt x="1919366" y="4480869"/>
                  </a:cubicBezTo>
                  <a:lnTo>
                    <a:pt x="2280572" y="3587956"/>
                  </a:lnTo>
                  <a:cubicBezTo>
                    <a:pt x="1990083" y="3523620"/>
                    <a:pt x="1753739" y="3299240"/>
                    <a:pt x="1710405" y="2998737"/>
                  </a:cubicBezTo>
                  <a:cubicBezTo>
                    <a:pt x="1696758" y="2903827"/>
                    <a:pt x="1705443" y="2808652"/>
                    <a:pt x="1700923" y="2712945"/>
                  </a:cubicBezTo>
                  <a:lnTo>
                    <a:pt x="1620813" y="2573106"/>
                  </a:lnTo>
                  <a:cubicBezTo>
                    <a:pt x="1430196" y="2581702"/>
                    <a:pt x="1260316" y="2489096"/>
                    <a:pt x="1143163" y="2343851"/>
                  </a:cubicBezTo>
                  <a:cubicBezTo>
                    <a:pt x="1117818" y="2610680"/>
                    <a:pt x="805175" y="2795270"/>
                    <a:pt x="731533" y="2438141"/>
                  </a:cubicBezTo>
                  <a:cubicBezTo>
                    <a:pt x="623685" y="2627872"/>
                    <a:pt x="439006" y="2766204"/>
                    <a:pt x="233413" y="2835503"/>
                  </a:cubicBezTo>
                  <a:cubicBezTo>
                    <a:pt x="208245" y="2883622"/>
                    <a:pt x="59101" y="3175529"/>
                    <a:pt x="26313" y="3184746"/>
                  </a:cubicBezTo>
                  <a:cubicBezTo>
                    <a:pt x="-18528" y="3197329"/>
                    <a:pt x="5488" y="3148678"/>
                    <a:pt x="14881" y="3129094"/>
                  </a:cubicBezTo>
                  <a:cubicBezTo>
                    <a:pt x="51658" y="3052882"/>
                    <a:pt x="110057" y="2971974"/>
                    <a:pt x="151175" y="2894700"/>
                  </a:cubicBezTo>
                  <a:cubicBezTo>
                    <a:pt x="353490" y="2514707"/>
                    <a:pt x="444412" y="2082961"/>
                    <a:pt x="675350" y="1722375"/>
                  </a:cubicBezTo>
                  <a:cubicBezTo>
                    <a:pt x="732863" y="1632605"/>
                    <a:pt x="797376" y="1531758"/>
                    <a:pt x="905579" y="1500210"/>
                  </a:cubicBezTo>
                  <a:cubicBezTo>
                    <a:pt x="1085473" y="1447749"/>
                    <a:pt x="1158494" y="1564370"/>
                    <a:pt x="1238338" y="1698803"/>
                  </a:cubicBezTo>
                  <a:cubicBezTo>
                    <a:pt x="1402193" y="1974847"/>
                    <a:pt x="1523422" y="2272869"/>
                    <a:pt x="1665476" y="2559724"/>
                  </a:cubicBezTo>
                  <a:cubicBezTo>
                    <a:pt x="1668932" y="2566814"/>
                    <a:pt x="1706506" y="2647545"/>
                    <a:pt x="1714836" y="2639126"/>
                  </a:cubicBezTo>
                  <a:cubicBezTo>
                    <a:pt x="1715811" y="2604476"/>
                    <a:pt x="1736636" y="2549445"/>
                    <a:pt x="1733712" y="2517188"/>
                  </a:cubicBezTo>
                  <a:cubicBezTo>
                    <a:pt x="1732028" y="2498755"/>
                    <a:pt x="1696315" y="2436103"/>
                    <a:pt x="1688162" y="2405175"/>
                  </a:cubicBezTo>
                  <a:cubicBezTo>
                    <a:pt x="1669996" y="2336496"/>
                    <a:pt x="1669552" y="2286162"/>
                    <a:pt x="1685415" y="2216951"/>
                  </a:cubicBezTo>
                  <a:cubicBezTo>
                    <a:pt x="1691087" y="2192315"/>
                    <a:pt x="1711557" y="2153412"/>
                    <a:pt x="1712887" y="2132587"/>
                  </a:cubicBezTo>
                  <a:cubicBezTo>
                    <a:pt x="1714836" y="2102457"/>
                    <a:pt x="1692416" y="2033512"/>
                    <a:pt x="1689846" y="1995141"/>
                  </a:cubicBezTo>
                  <a:cubicBezTo>
                    <a:pt x="1679743" y="1842275"/>
                    <a:pt x="1720508" y="1701816"/>
                    <a:pt x="1824545" y="1589537"/>
                  </a:cubicBezTo>
                  <a:cubicBezTo>
                    <a:pt x="1830660" y="1582979"/>
                    <a:pt x="1846256" y="1577928"/>
                    <a:pt x="1847320" y="1573231"/>
                  </a:cubicBezTo>
                  <a:cubicBezTo>
                    <a:pt x="1851396" y="1553913"/>
                    <a:pt x="1824545" y="1529632"/>
                    <a:pt x="1816215" y="1510667"/>
                  </a:cubicBezTo>
                  <a:cubicBezTo>
                    <a:pt x="1740447" y="1337242"/>
                    <a:pt x="1766589" y="1143435"/>
                    <a:pt x="1926544" y="1031954"/>
                  </a:cubicBezTo>
                  <a:cubicBezTo>
                    <a:pt x="1981044" y="994026"/>
                    <a:pt x="1993007" y="996862"/>
                    <a:pt x="2041747" y="946084"/>
                  </a:cubicBezTo>
                  <a:cubicBezTo>
                    <a:pt x="2163951" y="818917"/>
                    <a:pt x="2332945" y="864998"/>
                    <a:pt x="2497508" y="861365"/>
                  </a:cubicBezTo>
                  <a:cubicBezTo>
                    <a:pt x="2512396" y="861011"/>
                    <a:pt x="2526132" y="854807"/>
                    <a:pt x="2541020" y="854541"/>
                  </a:cubicBezTo>
                  <a:cubicBezTo>
                    <a:pt x="2655071" y="852326"/>
                    <a:pt x="2769476" y="860213"/>
                    <a:pt x="2882996" y="847718"/>
                  </a:cubicBezTo>
                  <a:cubicBezTo>
                    <a:pt x="2926950" y="731274"/>
                    <a:pt x="3034000" y="639998"/>
                    <a:pt x="3153989" y="609691"/>
                  </a:cubicBezTo>
                  <a:cubicBezTo>
                    <a:pt x="3126872" y="585143"/>
                    <a:pt x="3090804" y="571851"/>
                    <a:pt x="3063067" y="546683"/>
                  </a:cubicBezTo>
                  <a:cubicBezTo>
                    <a:pt x="2938293" y="433607"/>
                    <a:pt x="3083626" y="360763"/>
                    <a:pt x="3185360" y="440076"/>
                  </a:cubicBezTo>
                  <a:cubicBezTo>
                    <a:pt x="3191120" y="292705"/>
                    <a:pt x="3350366" y="300237"/>
                    <a:pt x="3348860" y="446368"/>
                  </a:cubicBezTo>
                  <a:cubicBezTo>
                    <a:pt x="3558618" y="303871"/>
                    <a:pt x="3574037" y="548278"/>
                    <a:pt x="3392814" y="606589"/>
                  </a:cubicBezTo>
                  <a:cubicBezTo>
                    <a:pt x="3510498" y="650721"/>
                    <a:pt x="3609307" y="729236"/>
                    <a:pt x="3657692" y="847541"/>
                  </a:cubicBezTo>
                  <a:cubicBezTo>
                    <a:pt x="4069499" y="869872"/>
                    <a:pt x="4133127" y="1466536"/>
                    <a:pt x="3803291" y="1657861"/>
                  </a:cubicBezTo>
                  <a:cubicBezTo>
                    <a:pt x="3796113" y="1662026"/>
                    <a:pt x="3751716" y="1671863"/>
                    <a:pt x="3763591" y="1684092"/>
                  </a:cubicBezTo>
                  <a:cubicBezTo>
                    <a:pt x="3825357" y="1699334"/>
                    <a:pt x="3876224" y="1738504"/>
                    <a:pt x="3923191" y="1779090"/>
                  </a:cubicBezTo>
                  <a:lnTo>
                    <a:pt x="3996035" y="1878963"/>
                  </a:lnTo>
                  <a:lnTo>
                    <a:pt x="4193564" y="1218760"/>
                  </a:lnTo>
                  <a:lnTo>
                    <a:pt x="4217491" y="1214064"/>
                  </a:lnTo>
                  <a:lnTo>
                    <a:pt x="4576570" y="1314290"/>
                  </a:lnTo>
                  <a:lnTo>
                    <a:pt x="4590306" y="1326165"/>
                  </a:lnTo>
                  <a:lnTo>
                    <a:pt x="4511348" y="1592905"/>
                  </a:lnTo>
                  <a:cubicBezTo>
                    <a:pt x="4513209" y="1611514"/>
                    <a:pt x="4542807" y="1622946"/>
                    <a:pt x="4555745" y="1636770"/>
                  </a:cubicBezTo>
                  <a:cubicBezTo>
                    <a:pt x="4588090" y="1671243"/>
                    <a:pt x="4617866" y="1718476"/>
                    <a:pt x="4624601" y="1765887"/>
                  </a:cubicBezTo>
                  <a:cubicBezTo>
                    <a:pt x="4698065" y="1699600"/>
                    <a:pt x="4782341" y="1643151"/>
                    <a:pt x="4884428" y="1685156"/>
                  </a:cubicBezTo>
                  <a:cubicBezTo>
                    <a:pt x="5035521" y="1747277"/>
                    <a:pt x="5173854" y="2091380"/>
                    <a:pt x="5251926" y="2235029"/>
                  </a:cubicBezTo>
                  <a:lnTo>
                    <a:pt x="5498018" y="2670585"/>
                  </a:lnTo>
                  <a:cubicBezTo>
                    <a:pt x="5493853" y="2062224"/>
                    <a:pt x="5495182" y="1453686"/>
                    <a:pt x="5492080" y="845237"/>
                  </a:cubicBezTo>
                  <a:cubicBezTo>
                    <a:pt x="5492080" y="828931"/>
                    <a:pt x="5485345" y="813511"/>
                    <a:pt x="5485257" y="795522"/>
                  </a:cubicBezTo>
                  <a:cubicBezTo>
                    <a:pt x="5484016" y="571851"/>
                    <a:pt x="5485700" y="348002"/>
                    <a:pt x="5486852" y="124242"/>
                  </a:cubicBezTo>
                  <a:cubicBezTo>
                    <a:pt x="5492789" y="97746"/>
                    <a:pt x="5528502" y="81440"/>
                    <a:pt x="5550391" y="68413"/>
                  </a:cubicBezTo>
                  <a:cubicBezTo>
                    <a:pt x="5584597" y="48563"/>
                    <a:pt x="5680128" y="178"/>
                    <a:pt x="5715309" y="0"/>
                  </a:cubicBezTo>
                  <a:cubicBezTo>
                    <a:pt x="5767238" y="-177"/>
                    <a:pt x="5949082" y="70008"/>
                    <a:pt x="5988340" y="104569"/>
                  </a:cubicBezTo>
                  <a:cubicBezTo>
                    <a:pt x="5993037" y="108646"/>
                    <a:pt x="6013862" y="133636"/>
                    <a:pt x="6013862" y="135586"/>
                  </a:cubicBezTo>
                  <a:lnTo>
                    <a:pt x="6013862" y="286413"/>
                  </a:lnTo>
                  <a:close/>
                  <a:moveTo>
                    <a:pt x="5611626" y="4945138"/>
                  </a:moveTo>
                  <a:lnTo>
                    <a:pt x="5611626" y="4156616"/>
                  </a:lnTo>
                  <a:cubicBezTo>
                    <a:pt x="5611626" y="4154933"/>
                    <a:pt x="5624387" y="4142792"/>
                    <a:pt x="5628641" y="4141640"/>
                  </a:cubicBezTo>
                  <a:cubicBezTo>
                    <a:pt x="5659657" y="4133399"/>
                    <a:pt x="5656466" y="4188696"/>
                    <a:pt x="5661872" y="4206952"/>
                  </a:cubicBezTo>
                  <a:lnTo>
                    <a:pt x="5661518" y="4960114"/>
                  </a:lnTo>
                  <a:lnTo>
                    <a:pt x="5712207" y="4976508"/>
                  </a:lnTo>
                  <a:cubicBezTo>
                    <a:pt x="5715929" y="4625759"/>
                    <a:pt x="5720182" y="4275276"/>
                    <a:pt x="5718854" y="3923818"/>
                  </a:cubicBezTo>
                  <a:cubicBezTo>
                    <a:pt x="5715663" y="3082835"/>
                    <a:pt x="5699978" y="2239726"/>
                    <a:pt x="5693154" y="1398655"/>
                  </a:cubicBezTo>
                  <a:cubicBezTo>
                    <a:pt x="5689521" y="951401"/>
                    <a:pt x="5691913" y="504147"/>
                    <a:pt x="5687128" y="57070"/>
                  </a:cubicBezTo>
                  <a:cubicBezTo>
                    <a:pt x="5681988" y="51310"/>
                    <a:pt x="5557569" y="112899"/>
                    <a:pt x="5546757" y="120875"/>
                  </a:cubicBezTo>
                  <a:cubicBezTo>
                    <a:pt x="5515209" y="143916"/>
                    <a:pt x="5535946" y="171742"/>
                    <a:pt x="5536655" y="204442"/>
                  </a:cubicBezTo>
                  <a:cubicBezTo>
                    <a:pt x="5544099" y="553861"/>
                    <a:pt x="5534617" y="904699"/>
                    <a:pt x="5536124" y="1254208"/>
                  </a:cubicBezTo>
                  <a:cubicBezTo>
                    <a:pt x="5540998" y="2413239"/>
                    <a:pt x="5570153" y="3575372"/>
                    <a:pt x="5548707" y="4734404"/>
                  </a:cubicBezTo>
                  <a:cubicBezTo>
                    <a:pt x="5547555" y="4797323"/>
                    <a:pt x="5550391" y="4860419"/>
                    <a:pt x="5548530" y="4923337"/>
                  </a:cubicBezTo>
                  <a:lnTo>
                    <a:pt x="5552518" y="4933263"/>
                  </a:lnTo>
                  <a:lnTo>
                    <a:pt x="5611714" y="4945138"/>
                  </a:lnTo>
                  <a:close/>
                  <a:moveTo>
                    <a:pt x="5963527" y="352345"/>
                  </a:moveTo>
                  <a:lnTo>
                    <a:pt x="5963527" y="478005"/>
                  </a:lnTo>
                  <a:lnTo>
                    <a:pt x="6193402" y="496348"/>
                  </a:lnTo>
                  <a:cubicBezTo>
                    <a:pt x="6212543" y="516110"/>
                    <a:pt x="6198453" y="531618"/>
                    <a:pt x="6174349" y="534897"/>
                  </a:cubicBezTo>
                  <a:cubicBezTo>
                    <a:pt x="6142446" y="539151"/>
                    <a:pt x="5966363" y="518946"/>
                    <a:pt x="5957235" y="528251"/>
                  </a:cubicBezTo>
                  <a:cubicBezTo>
                    <a:pt x="5957944" y="541721"/>
                    <a:pt x="5951918" y="566268"/>
                    <a:pt x="5967604" y="571408"/>
                  </a:cubicBezTo>
                  <a:lnTo>
                    <a:pt x="6402539" y="579472"/>
                  </a:lnTo>
                  <a:cubicBezTo>
                    <a:pt x="6413262" y="598170"/>
                    <a:pt x="6412110" y="617666"/>
                    <a:pt x="6387652" y="622363"/>
                  </a:cubicBezTo>
                  <a:lnTo>
                    <a:pt x="5957679" y="616603"/>
                  </a:lnTo>
                  <a:lnTo>
                    <a:pt x="5951564" y="656303"/>
                  </a:lnTo>
                  <a:lnTo>
                    <a:pt x="5961489" y="665520"/>
                  </a:lnTo>
                  <a:lnTo>
                    <a:pt x="6192161" y="673673"/>
                  </a:lnTo>
                  <a:cubicBezTo>
                    <a:pt x="6210771" y="679787"/>
                    <a:pt x="6202441" y="716741"/>
                    <a:pt x="6193047" y="716741"/>
                  </a:cubicBezTo>
                  <a:lnTo>
                    <a:pt x="5957412" y="716741"/>
                  </a:lnTo>
                  <a:lnTo>
                    <a:pt x="5957412" y="845502"/>
                  </a:lnTo>
                  <a:cubicBezTo>
                    <a:pt x="5962907" y="854453"/>
                    <a:pt x="5969907" y="854187"/>
                    <a:pt x="5979124" y="855250"/>
                  </a:cubicBezTo>
                  <a:cubicBezTo>
                    <a:pt x="6114000" y="871113"/>
                    <a:pt x="6293540" y="848604"/>
                    <a:pt x="6431606" y="848338"/>
                  </a:cubicBezTo>
                  <a:cubicBezTo>
                    <a:pt x="6601043" y="848072"/>
                    <a:pt x="6772519" y="846920"/>
                    <a:pt x="6941070" y="848161"/>
                  </a:cubicBezTo>
                  <a:cubicBezTo>
                    <a:pt x="7002393" y="848604"/>
                    <a:pt x="7069211" y="869075"/>
                    <a:pt x="7130889" y="850022"/>
                  </a:cubicBezTo>
                  <a:lnTo>
                    <a:pt x="7302276" y="748111"/>
                  </a:lnTo>
                  <a:lnTo>
                    <a:pt x="7173425" y="748111"/>
                  </a:lnTo>
                  <a:cubicBezTo>
                    <a:pt x="7160753" y="748111"/>
                    <a:pt x="7142675" y="723653"/>
                    <a:pt x="7154107" y="709917"/>
                  </a:cubicBezTo>
                  <a:cubicBezTo>
                    <a:pt x="7205860" y="685725"/>
                    <a:pt x="7263107" y="705841"/>
                    <a:pt x="7318227" y="704334"/>
                  </a:cubicBezTo>
                  <a:cubicBezTo>
                    <a:pt x="7335508" y="703891"/>
                    <a:pt x="7383361" y="699815"/>
                    <a:pt x="7398337" y="696536"/>
                  </a:cubicBezTo>
                  <a:cubicBezTo>
                    <a:pt x="7419694" y="691839"/>
                    <a:pt x="7475701" y="649391"/>
                    <a:pt x="7497058" y="635035"/>
                  </a:cubicBezTo>
                  <a:lnTo>
                    <a:pt x="7355624" y="635035"/>
                  </a:lnTo>
                  <a:lnTo>
                    <a:pt x="7346762" y="624933"/>
                  </a:lnTo>
                  <a:cubicBezTo>
                    <a:pt x="7339407" y="612083"/>
                    <a:pt x="7357662" y="591081"/>
                    <a:pt x="7368208" y="591081"/>
                  </a:cubicBezTo>
                  <a:lnTo>
                    <a:pt x="7484474" y="591081"/>
                  </a:lnTo>
                  <a:lnTo>
                    <a:pt x="7224735" y="439190"/>
                  </a:lnTo>
                  <a:lnTo>
                    <a:pt x="7022243" y="340027"/>
                  </a:lnTo>
                  <a:lnTo>
                    <a:pt x="5963616" y="352345"/>
                  </a:lnTo>
                  <a:close/>
                  <a:moveTo>
                    <a:pt x="3284700" y="385576"/>
                  </a:moveTo>
                  <a:cubicBezTo>
                    <a:pt x="3279206" y="380259"/>
                    <a:pt x="3268926" y="376626"/>
                    <a:pt x="3261394" y="380436"/>
                  </a:cubicBezTo>
                  <a:cubicBezTo>
                    <a:pt x="3209729" y="422796"/>
                    <a:pt x="3247569" y="493158"/>
                    <a:pt x="3254925" y="547126"/>
                  </a:cubicBezTo>
                  <a:cubicBezTo>
                    <a:pt x="3270787" y="562635"/>
                    <a:pt x="3297106" y="483587"/>
                    <a:pt x="3298347" y="474371"/>
                  </a:cubicBezTo>
                  <a:cubicBezTo>
                    <a:pt x="3301272" y="452128"/>
                    <a:pt x="3301272" y="401527"/>
                    <a:pt x="3284612" y="385576"/>
                  </a:cubicBezTo>
                  <a:close/>
                  <a:moveTo>
                    <a:pt x="3305259" y="578497"/>
                  </a:moveTo>
                  <a:cubicBezTo>
                    <a:pt x="3373141" y="578497"/>
                    <a:pt x="3476380" y="531264"/>
                    <a:pt x="3472215" y="452571"/>
                  </a:cubicBezTo>
                  <a:cubicBezTo>
                    <a:pt x="3447314" y="417301"/>
                    <a:pt x="3349923" y="515047"/>
                    <a:pt x="3333440" y="534543"/>
                  </a:cubicBezTo>
                  <a:cubicBezTo>
                    <a:pt x="3328654" y="540126"/>
                    <a:pt x="3300386" y="574421"/>
                    <a:pt x="3305259" y="578586"/>
                  </a:cubicBezTo>
                  <a:close/>
                  <a:moveTo>
                    <a:pt x="3217173" y="578497"/>
                  </a:moveTo>
                  <a:cubicBezTo>
                    <a:pt x="3226656" y="527365"/>
                    <a:pt x="3090361" y="405692"/>
                    <a:pt x="3062890" y="465332"/>
                  </a:cubicBezTo>
                  <a:cubicBezTo>
                    <a:pt x="3050572" y="492095"/>
                    <a:pt x="3186157" y="579472"/>
                    <a:pt x="3217173" y="578497"/>
                  </a:cubicBezTo>
                  <a:close/>
                  <a:moveTo>
                    <a:pt x="3487458" y="704246"/>
                  </a:moveTo>
                  <a:cubicBezTo>
                    <a:pt x="3356392" y="621211"/>
                    <a:pt x="3167459" y="610488"/>
                    <a:pt x="3047559" y="716652"/>
                  </a:cubicBezTo>
                  <a:cubicBezTo>
                    <a:pt x="3166927" y="703714"/>
                    <a:pt x="3288688" y="699460"/>
                    <a:pt x="3409208" y="703891"/>
                  </a:cubicBezTo>
                  <a:cubicBezTo>
                    <a:pt x="3425602" y="704512"/>
                    <a:pt x="3441199" y="709829"/>
                    <a:pt x="3458923" y="710715"/>
                  </a:cubicBezTo>
                  <a:cubicBezTo>
                    <a:pt x="3465746" y="711069"/>
                    <a:pt x="3488610" y="714880"/>
                    <a:pt x="3487458" y="704246"/>
                  </a:cubicBezTo>
                  <a:close/>
                  <a:moveTo>
                    <a:pt x="3613118" y="867480"/>
                  </a:moveTo>
                  <a:cubicBezTo>
                    <a:pt x="3619410" y="861542"/>
                    <a:pt x="3563314" y="765037"/>
                    <a:pt x="3543110" y="764772"/>
                  </a:cubicBezTo>
                  <a:cubicBezTo>
                    <a:pt x="3356392" y="740224"/>
                    <a:pt x="3164889" y="742263"/>
                    <a:pt x="2980032" y="777533"/>
                  </a:cubicBezTo>
                  <a:cubicBezTo>
                    <a:pt x="2966385" y="783559"/>
                    <a:pt x="2921899" y="862783"/>
                    <a:pt x="2921899" y="883165"/>
                  </a:cubicBezTo>
                  <a:cubicBezTo>
                    <a:pt x="3150710" y="852237"/>
                    <a:pt x="3383952" y="819272"/>
                    <a:pt x="3613206" y="867480"/>
                  </a:cubicBezTo>
                  <a:close/>
                  <a:moveTo>
                    <a:pt x="2934483" y="1181807"/>
                  </a:moveTo>
                  <a:cubicBezTo>
                    <a:pt x="3119162" y="1550457"/>
                    <a:pt x="3681974" y="1393869"/>
                    <a:pt x="3644488" y="977631"/>
                  </a:cubicBezTo>
                  <a:cubicBezTo>
                    <a:pt x="3642450" y="955211"/>
                    <a:pt x="3639526" y="919764"/>
                    <a:pt x="3616042" y="911877"/>
                  </a:cubicBezTo>
                  <a:cubicBezTo>
                    <a:pt x="3587153" y="902129"/>
                    <a:pt x="3505004" y="894685"/>
                    <a:pt x="3471684" y="892824"/>
                  </a:cubicBezTo>
                  <a:cubicBezTo>
                    <a:pt x="3302424" y="883076"/>
                    <a:pt x="3133164" y="903724"/>
                    <a:pt x="2965853" y="924195"/>
                  </a:cubicBezTo>
                  <a:cubicBezTo>
                    <a:pt x="2981096" y="938019"/>
                    <a:pt x="2984729" y="967795"/>
                    <a:pt x="2961423" y="973555"/>
                  </a:cubicBezTo>
                  <a:cubicBezTo>
                    <a:pt x="2943167" y="978075"/>
                    <a:pt x="2903201" y="932259"/>
                    <a:pt x="2846662" y="952464"/>
                  </a:cubicBezTo>
                  <a:cubicBezTo>
                    <a:pt x="2712052" y="1000584"/>
                    <a:pt x="2797125" y="1207506"/>
                    <a:pt x="2932533" y="1132713"/>
                  </a:cubicBezTo>
                  <a:cubicBezTo>
                    <a:pt x="2953713" y="1121015"/>
                    <a:pt x="2964347" y="1090265"/>
                    <a:pt x="2990843" y="1103026"/>
                  </a:cubicBezTo>
                  <a:lnTo>
                    <a:pt x="3002541" y="1116584"/>
                  </a:lnTo>
                  <a:cubicBezTo>
                    <a:pt x="3005554" y="1132978"/>
                    <a:pt x="2954865" y="1182870"/>
                    <a:pt x="2934305" y="1181807"/>
                  </a:cubicBezTo>
                  <a:close/>
                  <a:moveTo>
                    <a:pt x="2846485" y="899028"/>
                  </a:moveTo>
                  <a:lnTo>
                    <a:pt x="2375216" y="905319"/>
                  </a:lnTo>
                  <a:cubicBezTo>
                    <a:pt x="2371317" y="919941"/>
                    <a:pt x="2378672" y="915865"/>
                    <a:pt x="2383192" y="919675"/>
                  </a:cubicBezTo>
                  <a:cubicBezTo>
                    <a:pt x="2394180" y="929069"/>
                    <a:pt x="2408447" y="936158"/>
                    <a:pt x="2419259" y="945995"/>
                  </a:cubicBezTo>
                  <a:cubicBezTo>
                    <a:pt x="2580277" y="1091683"/>
                    <a:pt x="2630524" y="1344154"/>
                    <a:pt x="2488292" y="1520858"/>
                  </a:cubicBezTo>
                  <a:cubicBezTo>
                    <a:pt x="2546425" y="1506591"/>
                    <a:pt x="2605090" y="1499679"/>
                    <a:pt x="2664287" y="1508275"/>
                  </a:cubicBezTo>
                  <a:cubicBezTo>
                    <a:pt x="2598887" y="1453332"/>
                    <a:pt x="2600925" y="1387489"/>
                    <a:pt x="2648956" y="1320228"/>
                  </a:cubicBezTo>
                  <a:cubicBezTo>
                    <a:pt x="2658261" y="1307201"/>
                    <a:pt x="2695215" y="1280793"/>
                    <a:pt x="2695924" y="1277691"/>
                  </a:cubicBezTo>
                  <a:cubicBezTo>
                    <a:pt x="2699557" y="1262626"/>
                    <a:pt x="2690163" y="1245789"/>
                    <a:pt x="2690961" y="1230281"/>
                  </a:cubicBezTo>
                  <a:cubicBezTo>
                    <a:pt x="2693176" y="1187656"/>
                    <a:pt x="2728801" y="1155310"/>
                    <a:pt x="2771071" y="1156462"/>
                  </a:cubicBezTo>
                  <a:cubicBezTo>
                    <a:pt x="2763007" y="1129257"/>
                    <a:pt x="2740055" y="1112951"/>
                    <a:pt x="2734915" y="1082732"/>
                  </a:cubicBezTo>
                  <a:cubicBezTo>
                    <a:pt x="2725876" y="1029650"/>
                    <a:pt x="2737574" y="982505"/>
                    <a:pt x="2773996" y="942627"/>
                  </a:cubicBezTo>
                  <a:lnTo>
                    <a:pt x="2846485" y="898939"/>
                  </a:lnTo>
                  <a:close/>
                  <a:moveTo>
                    <a:pt x="3745158" y="1627731"/>
                  </a:moveTo>
                  <a:cubicBezTo>
                    <a:pt x="4063384" y="1519706"/>
                    <a:pt x="4035913" y="921891"/>
                    <a:pt x="3676036" y="899028"/>
                  </a:cubicBezTo>
                  <a:cubicBezTo>
                    <a:pt x="3676302" y="949983"/>
                    <a:pt x="3702976" y="935095"/>
                    <a:pt x="3738246" y="952996"/>
                  </a:cubicBezTo>
                  <a:cubicBezTo>
                    <a:pt x="3839447" y="1004483"/>
                    <a:pt x="3824116" y="1152031"/>
                    <a:pt x="3720079" y="1188099"/>
                  </a:cubicBezTo>
                  <a:cubicBezTo>
                    <a:pt x="3716091" y="1193682"/>
                    <a:pt x="3743652" y="1224875"/>
                    <a:pt x="3749678" y="1237016"/>
                  </a:cubicBezTo>
                  <a:cubicBezTo>
                    <a:pt x="3758008" y="1253764"/>
                    <a:pt x="3767844" y="1281679"/>
                    <a:pt x="3768908" y="1299934"/>
                  </a:cubicBezTo>
                  <a:cubicBezTo>
                    <a:pt x="3770326" y="1323241"/>
                    <a:pt x="3754286" y="1350535"/>
                    <a:pt x="3757387" y="1365955"/>
                  </a:cubicBezTo>
                  <a:cubicBezTo>
                    <a:pt x="3757831" y="1367993"/>
                    <a:pt x="3780073" y="1381906"/>
                    <a:pt x="3788138" y="1393337"/>
                  </a:cubicBezTo>
                  <a:cubicBezTo>
                    <a:pt x="3833333" y="1457231"/>
                    <a:pt x="3818445" y="1548418"/>
                    <a:pt x="3770326" y="1605931"/>
                  </a:cubicBezTo>
                  <a:cubicBezTo>
                    <a:pt x="3761286" y="1616743"/>
                    <a:pt x="3748614" y="1617540"/>
                    <a:pt x="3745158" y="1627820"/>
                  </a:cubicBezTo>
                  <a:close/>
                  <a:moveTo>
                    <a:pt x="2098640" y="955477"/>
                  </a:moveTo>
                  <a:cubicBezTo>
                    <a:pt x="2310968" y="907269"/>
                    <a:pt x="2441413" y="1110381"/>
                    <a:pt x="2403751" y="1301441"/>
                  </a:cubicBezTo>
                  <a:cubicBezTo>
                    <a:pt x="2373000" y="1457497"/>
                    <a:pt x="2229528" y="1616388"/>
                    <a:pt x="2058496" y="1595652"/>
                  </a:cubicBezTo>
                  <a:cubicBezTo>
                    <a:pt x="1799200" y="1564281"/>
                    <a:pt x="1909795" y="1141752"/>
                    <a:pt x="2101564" y="1074668"/>
                  </a:cubicBezTo>
                  <a:cubicBezTo>
                    <a:pt x="2154380" y="1056235"/>
                    <a:pt x="2211184" y="1056767"/>
                    <a:pt x="2244416" y="1108254"/>
                  </a:cubicBezTo>
                  <a:cubicBezTo>
                    <a:pt x="2312120" y="1213177"/>
                    <a:pt x="2188587" y="1463611"/>
                    <a:pt x="2057876" y="1452180"/>
                  </a:cubicBezTo>
                  <a:cubicBezTo>
                    <a:pt x="1962080" y="1443761"/>
                    <a:pt x="2026150" y="1305517"/>
                    <a:pt x="2053622" y="1259170"/>
                  </a:cubicBezTo>
                  <a:cubicBezTo>
                    <a:pt x="2063813" y="1241978"/>
                    <a:pt x="2123010" y="1148043"/>
                    <a:pt x="2146139" y="1181364"/>
                  </a:cubicBezTo>
                  <a:cubicBezTo>
                    <a:pt x="2150570" y="1190048"/>
                    <a:pt x="2150481" y="1199442"/>
                    <a:pt x="2147734" y="1208658"/>
                  </a:cubicBezTo>
                  <a:cubicBezTo>
                    <a:pt x="2142683" y="1225673"/>
                    <a:pt x="2088094" y="1286996"/>
                    <a:pt x="2074270" y="1317569"/>
                  </a:cubicBezTo>
                  <a:cubicBezTo>
                    <a:pt x="2065585" y="1336976"/>
                    <a:pt x="2049102" y="1377829"/>
                    <a:pt x="2055571" y="1397502"/>
                  </a:cubicBezTo>
                  <a:lnTo>
                    <a:pt x="2070105" y="1407959"/>
                  </a:lnTo>
                  <a:cubicBezTo>
                    <a:pt x="2157659" y="1388995"/>
                    <a:pt x="2246011" y="1218938"/>
                    <a:pt x="2210387" y="1142372"/>
                  </a:cubicBezTo>
                  <a:cubicBezTo>
                    <a:pt x="2182472" y="1082378"/>
                    <a:pt x="2097931" y="1121901"/>
                    <a:pt x="2060977" y="1153449"/>
                  </a:cubicBezTo>
                  <a:cubicBezTo>
                    <a:pt x="1968283" y="1232319"/>
                    <a:pt x="1882147" y="1497552"/>
                    <a:pt x="2041924" y="1543279"/>
                  </a:cubicBezTo>
                  <a:cubicBezTo>
                    <a:pt x="2267279" y="1607792"/>
                    <a:pt x="2456833" y="1257841"/>
                    <a:pt x="2306005" y="1065629"/>
                  </a:cubicBezTo>
                  <a:cubicBezTo>
                    <a:pt x="2182827" y="908687"/>
                    <a:pt x="1889502" y="1051184"/>
                    <a:pt x="1840939" y="1216102"/>
                  </a:cubicBezTo>
                  <a:cubicBezTo>
                    <a:pt x="1793883" y="1376057"/>
                    <a:pt x="1849447" y="1583245"/>
                    <a:pt x="2028366" y="1625959"/>
                  </a:cubicBezTo>
                  <a:cubicBezTo>
                    <a:pt x="2345883" y="1701727"/>
                    <a:pt x="2641424" y="1412567"/>
                    <a:pt x="2478190" y="1094607"/>
                  </a:cubicBezTo>
                  <a:cubicBezTo>
                    <a:pt x="2411815" y="965314"/>
                    <a:pt x="2229174" y="834780"/>
                    <a:pt x="2098728" y="955566"/>
                  </a:cubicBezTo>
                  <a:close/>
                  <a:moveTo>
                    <a:pt x="3676036" y="1150259"/>
                  </a:moveTo>
                  <a:cubicBezTo>
                    <a:pt x="3771655" y="1143613"/>
                    <a:pt x="3789024" y="1027966"/>
                    <a:pt x="3704128" y="987025"/>
                  </a:cubicBezTo>
                  <a:cubicBezTo>
                    <a:pt x="3691456" y="985430"/>
                    <a:pt x="3695886" y="987379"/>
                    <a:pt x="3694823" y="996241"/>
                  </a:cubicBezTo>
                  <a:cubicBezTo>
                    <a:pt x="3688531" y="1047640"/>
                    <a:pt x="3686405" y="1099392"/>
                    <a:pt x="3676036" y="1150259"/>
                  </a:cubicBezTo>
                  <a:close/>
                  <a:moveTo>
                    <a:pt x="5966628" y="1162843"/>
                  </a:moveTo>
                  <a:lnTo>
                    <a:pt x="6136332" y="1162843"/>
                  </a:lnTo>
                  <a:cubicBezTo>
                    <a:pt x="6140851" y="1162843"/>
                    <a:pt x="6190388" y="1172502"/>
                    <a:pt x="6193490" y="1174806"/>
                  </a:cubicBezTo>
                  <a:cubicBezTo>
                    <a:pt x="6205188" y="1183845"/>
                    <a:pt x="6207758" y="1207063"/>
                    <a:pt x="6191983" y="1212114"/>
                  </a:cubicBezTo>
                  <a:cubicBezTo>
                    <a:pt x="6170715" y="1219026"/>
                    <a:pt x="6043017" y="1214330"/>
                    <a:pt x="6010406" y="1213355"/>
                  </a:cubicBezTo>
                  <a:cubicBezTo>
                    <a:pt x="5997379" y="1213000"/>
                    <a:pt x="5985682" y="1208215"/>
                    <a:pt x="5972921" y="1206620"/>
                  </a:cubicBezTo>
                  <a:lnTo>
                    <a:pt x="5960071" y="1212734"/>
                  </a:lnTo>
                  <a:lnTo>
                    <a:pt x="5951741" y="1419746"/>
                  </a:lnTo>
                  <a:cubicBezTo>
                    <a:pt x="5959007" y="1428341"/>
                    <a:pt x="6084136" y="1428430"/>
                    <a:pt x="6109924" y="1434367"/>
                  </a:cubicBezTo>
                  <a:cubicBezTo>
                    <a:pt x="6130394" y="1439064"/>
                    <a:pt x="6143864" y="1456433"/>
                    <a:pt x="6124369" y="1471232"/>
                  </a:cubicBezTo>
                  <a:cubicBezTo>
                    <a:pt x="6101062" y="1488956"/>
                    <a:pt x="5987277" y="1460421"/>
                    <a:pt x="5951032" y="1470701"/>
                  </a:cubicBezTo>
                  <a:lnTo>
                    <a:pt x="5956969" y="1524492"/>
                  </a:lnTo>
                  <a:lnTo>
                    <a:pt x="6526427" y="1526884"/>
                  </a:lnTo>
                  <a:lnTo>
                    <a:pt x="6545126" y="1533442"/>
                  </a:lnTo>
                  <a:lnTo>
                    <a:pt x="6551506" y="1552938"/>
                  </a:lnTo>
                  <a:cubicBezTo>
                    <a:pt x="6530946" y="1596095"/>
                    <a:pt x="6479460" y="1571636"/>
                    <a:pt x="6444633" y="1570927"/>
                  </a:cubicBezTo>
                  <a:cubicBezTo>
                    <a:pt x="6321188" y="1568446"/>
                    <a:pt x="6195440" y="1571282"/>
                    <a:pt x="6073856" y="1570927"/>
                  </a:cubicBezTo>
                  <a:cubicBezTo>
                    <a:pt x="6032915" y="1570839"/>
                    <a:pt x="5991885" y="1571548"/>
                    <a:pt x="5951032" y="1571193"/>
                  </a:cubicBezTo>
                  <a:lnTo>
                    <a:pt x="5956969" y="1624984"/>
                  </a:lnTo>
                  <a:cubicBezTo>
                    <a:pt x="6149890" y="1640492"/>
                    <a:pt x="6345026" y="1633757"/>
                    <a:pt x="6538922" y="1633757"/>
                  </a:cubicBezTo>
                  <a:cubicBezTo>
                    <a:pt x="6638529" y="1633757"/>
                    <a:pt x="6741059" y="1625516"/>
                    <a:pt x="6840577" y="1627465"/>
                  </a:cubicBezTo>
                  <a:cubicBezTo>
                    <a:pt x="6912092" y="1628883"/>
                    <a:pt x="7046259" y="1665483"/>
                    <a:pt x="7105633" y="1647936"/>
                  </a:cubicBezTo>
                  <a:cubicBezTo>
                    <a:pt x="7130446" y="1640581"/>
                    <a:pt x="7190352" y="1603805"/>
                    <a:pt x="7216051" y="1588740"/>
                  </a:cubicBezTo>
                  <a:cubicBezTo>
                    <a:pt x="7315834" y="1530075"/>
                    <a:pt x="7398426" y="1449167"/>
                    <a:pt x="7503261" y="1398300"/>
                  </a:cubicBezTo>
                  <a:cubicBezTo>
                    <a:pt x="7506451" y="1384830"/>
                    <a:pt x="7424037" y="1333875"/>
                    <a:pt x="7408440" y="1323507"/>
                  </a:cubicBezTo>
                  <a:cubicBezTo>
                    <a:pt x="7305998" y="1255005"/>
                    <a:pt x="7197973" y="1191200"/>
                    <a:pt x="7088619" y="1134308"/>
                  </a:cubicBezTo>
                  <a:cubicBezTo>
                    <a:pt x="6770392" y="1151411"/>
                    <a:pt x="6453938" y="1120483"/>
                    <a:pt x="6136597" y="1112242"/>
                  </a:cubicBezTo>
                  <a:cubicBezTo>
                    <a:pt x="6080148" y="1110735"/>
                    <a:pt x="6023521" y="1114103"/>
                    <a:pt x="5967072" y="1112242"/>
                  </a:cubicBezTo>
                  <a:cubicBezTo>
                    <a:pt x="5964325" y="1112685"/>
                    <a:pt x="5952096" y="1158766"/>
                    <a:pt x="5966628" y="1162754"/>
                  </a:cubicBezTo>
                  <a:close/>
                  <a:moveTo>
                    <a:pt x="3279560" y="1439862"/>
                  </a:moveTo>
                  <a:cubicBezTo>
                    <a:pt x="3163914" y="1437026"/>
                    <a:pt x="3046939" y="1394755"/>
                    <a:pt x="2965765" y="1310657"/>
                  </a:cubicBezTo>
                  <a:cubicBezTo>
                    <a:pt x="2944762" y="1288946"/>
                    <a:pt x="2908429" y="1223457"/>
                    <a:pt x="2893984" y="1212823"/>
                  </a:cubicBezTo>
                  <a:cubicBezTo>
                    <a:pt x="2873868" y="1197935"/>
                    <a:pt x="2769122" y="1194302"/>
                    <a:pt x="2750158" y="1206354"/>
                  </a:cubicBezTo>
                  <a:cubicBezTo>
                    <a:pt x="2734915" y="1222837"/>
                    <a:pt x="2738726" y="1242421"/>
                    <a:pt x="2744663" y="1261651"/>
                  </a:cubicBezTo>
                  <a:cubicBezTo>
                    <a:pt x="2771780" y="1349649"/>
                    <a:pt x="2974183" y="1422847"/>
                    <a:pt x="2983754" y="1456345"/>
                  </a:cubicBezTo>
                  <a:cubicBezTo>
                    <a:pt x="3001389" y="1518023"/>
                    <a:pt x="2908163" y="1458117"/>
                    <a:pt x="2891060" y="1448280"/>
                  </a:cubicBezTo>
                  <a:cubicBezTo>
                    <a:pt x="2841789" y="1420011"/>
                    <a:pt x="2786137" y="1381817"/>
                    <a:pt x="2742891" y="1345129"/>
                  </a:cubicBezTo>
                  <a:cubicBezTo>
                    <a:pt x="2724104" y="1329178"/>
                    <a:pt x="2724813" y="1300200"/>
                    <a:pt x="2690429" y="1336622"/>
                  </a:cubicBezTo>
                  <a:cubicBezTo>
                    <a:pt x="2655691" y="1373398"/>
                    <a:pt x="2645500" y="1423556"/>
                    <a:pt x="2683694" y="1460864"/>
                  </a:cubicBezTo>
                  <a:cubicBezTo>
                    <a:pt x="2769476" y="1544697"/>
                    <a:pt x="2962397" y="1619224"/>
                    <a:pt x="3079107" y="1643594"/>
                  </a:cubicBezTo>
                  <a:cubicBezTo>
                    <a:pt x="3110743" y="1650240"/>
                    <a:pt x="3262191" y="1677978"/>
                    <a:pt x="3280358" y="1668850"/>
                  </a:cubicBezTo>
                  <a:cubicBezTo>
                    <a:pt x="3323958" y="1646962"/>
                    <a:pt x="3301360" y="1481069"/>
                    <a:pt x="3279737" y="1439950"/>
                  </a:cubicBezTo>
                  <a:close/>
                  <a:moveTo>
                    <a:pt x="3336719" y="1665483"/>
                  </a:moveTo>
                  <a:cubicBezTo>
                    <a:pt x="3454403" y="1661583"/>
                    <a:pt x="3709800" y="1664419"/>
                    <a:pt x="3758008" y="1530695"/>
                  </a:cubicBezTo>
                  <a:cubicBezTo>
                    <a:pt x="3775288" y="1482841"/>
                    <a:pt x="3772364" y="1434013"/>
                    <a:pt x="3728586" y="1402111"/>
                  </a:cubicBezTo>
                  <a:cubicBezTo>
                    <a:pt x="3682240" y="1439064"/>
                    <a:pt x="3639260" y="1472030"/>
                    <a:pt x="3583431" y="1494362"/>
                  </a:cubicBezTo>
                  <a:cubicBezTo>
                    <a:pt x="3560656" y="1503489"/>
                    <a:pt x="3464506" y="1544253"/>
                    <a:pt x="3464683" y="1498970"/>
                  </a:cubicBezTo>
                  <a:cubicBezTo>
                    <a:pt x="3473456" y="1468574"/>
                    <a:pt x="3519183" y="1469194"/>
                    <a:pt x="3547363" y="1458206"/>
                  </a:cubicBezTo>
                  <a:cubicBezTo>
                    <a:pt x="3610105" y="1433747"/>
                    <a:pt x="3728055" y="1371537"/>
                    <a:pt x="3719636" y="1292313"/>
                  </a:cubicBezTo>
                  <a:cubicBezTo>
                    <a:pt x="3717332" y="1270956"/>
                    <a:pt x="3694203" y="1223369"/>
                    <a:pt x="3671428" y="1220178"/>
                  </a:cubicBezTo>
                  <a:cubicBezTo>
                    <a:pt x="3648653" y="1216988"/>
                    <a:pt x="3595749" y="1291693"/>
                    <a:pt x="3575544" y="1310568"/>
                  </a:cubicBezTo>
                  <a:cubicBezTo>
                    <a:pt x="3507840" y="1374019"/>
                    <a:pt x="3423121" y="1420189"/>
                    <a:pt x="3330604" y="1433215"/>
                  </a:cubicBezTo>
                  <a:cubicBezTo>
                    <a:pt x="3350720" y="1511199"/>
                    <a:pt x="3359139" y="1586613"/>
                    <a:pt x="3336719" y="1665394"/>
                  </a:cubicBezTo>
                  <a:close/>
                  <a:moveTo>
                    <a:pt x="4493535" y="1358156"/>
                  </a:moveTo>
                  <a:cubicBezTo>
                    <a:pt x="4476521" y="1381994"/>
                    <a:pt x="4523842" y="1403794"/>
                    <a:pt x="4530666" y="1379336"/>
                  </a:cubicBezTo>
                  <a:cubicBezTo>
                    <a:pt x="4536958" y="1356738"/>
                    <a:pt x="4502929" y="1345041"/>
                    <a:pt x="4493535" y="1358156"/>
                  </a:cubicBezTo>
                  <a:close/>
                  <a:moveTo>
                    <a:pt x="1595823" y="2526227"/>
                  </a:moveTo>
                  <a:cubicBezTo>
                    <a:pt x="1506584" y="2319836"/>
                    <a:pt x="1408839" y="2115572"/>
                    <a:pt x="1303738" y="1916714"/>
                  </a:cubicBezTo>
                  <a:cubicBezTo>
                    <a:pt x="1256505" y="1827299"/>
                    <a:pt x="1145910" y="1598133"/>
                    <a:pt x="1063584" y="1553647"/>
                  </a:cubicBezTo>
                  <a:cubicBezTo>
                    <a:pt x="881563" y="1455281"/>
                    <a:pt x="737914" y="1702791"/>
                    <a:pt x="664715" y="1830932"/>
                  </a:cubicBezTo>
                  <a:cubicBezTo>
                    <a:pt x="493683" y="2130017"/>
                    <a:pt x="412598" y="2468360"/>
                    <a:pt x="263631" y="2777547"/>
                  </a:cubicBezTo>
                  <a:cubicBezTo>
                    <a:pt x="447690" y="2705412"/>
                    <a:pt x="648941" y="2541203"/>
                    <a:pt x="721431" y="2352625"/>
                  </a:cubicBezTo>
                  <a:cubicBezTo>
                    <a:pt x="739686" y="2305126"/>
                    <a:pt x="738711" y="2253461"/>
                    <a:pt x="757055" y="2206051"/>
                  </a:cubicBezTo>
                  <a:cubicBezTo>
                    <a:pt x="765297" y="2184783"/>
                    <a:pt x="784881" y="2137638"/>
                    <a:pt x="814036" y="2161299"/>
                  </a:cubicBezTo>
                  <a:cubicBezTo>
                    <a:pt x="843103" y="2184960"/>
                    <a:pt x="782311" y="2313367"/>
                    <a:pt x="778589" y="2353245"/>
                  </a:cubicBezTo>
                  <a:cubicBezTo>
                    <a:pt x="771411" y="2430254"/>
                    <a:pt x="796490" y="2581879"/>
                    <a:pt x="895299" y="2589234"/>
                  </a:cubicBezTo>
                  <a:cubicBezTo>
                    <a:pt x="1010325" y="2597830"/>
                    <a:pt x="1078915" y="2436900"/>
                    <a:pt x="1096461" y="2344295"/>
                  </a:cubicBezTo>
                  <a:cubicBezTo>
                    <a:pt x="1114096" y="2251069"/>
                    <a:pt x="1073775" y="2213052"/>
                    <a:pt x="1080244" y="2133207"/>
                  </a:cubicBezTo>
                  <a:cubicBezTo>
                    <a:pt x="1085473" y="2067719"/>
                    <a:pt x="1132617" y="2065858"/>
                    <a:pt x="1148125" y="2128865"/>
                  </a:cubicBezTo>
                  <a:cubicBezTo>
                    <a:pt x="1171964" y="2226079"/>
                    <a:pt x="1128541" y="2256031"/>
                    <a:pt x="1206436" y="2346953"/>
                  </a:cubicBezTo>
                  <a:cubicBezTo>
                    <a:pt x="1297180" y="2452763"/>
                    <a:pt x="1455097" y="2529683"/>
                    <a:pt x="1595823" y="2526138"/>
                  </a:cubicBezTo>
                  <a:close/>
                  <a:moveTo>
                    <a:pt x="4307615" y="1552406"/>
                  </a:moveTo>
                  <a:cubicBezTo>
                    <a:pt x="4281030" y="1548862"/>
                    <a:pt x="4241861" y="1552406"/>
                    <a:pt x="4213326" y="1552406"/>
                  </a:cubicBezTo>
                  <a:cubicBezTo>
                    <a:pt x="4190374" y="1552406"/>
                    <a:pt x="4219086" y="1575092"/>
                    <a:pt x="4224492" y="1578992"/>
                  </a:cubicBezTo>
                  <a:cubicBezTo>
                    <a:pt x="4256217" y="1602210"/>
                    <a:pt x="4324984" y="1622149"/>
                    <a:pt x="4345632" y="1640049"/>
                  </a:cubicBezTo>
                  <a:cubicBezTo>
                    <a:pt x="4354405" y="1647670"/>
                    <a:pt x="4357153" y="1656089"/>
                    <a:pt x="4353874" y="1667343"/>
                  </a:cubicBezTo>
                  <a:cubicBezTo>
                    <a:pt x="4343683" y="1703234"/>
                    <a:pt x="4271991" y="1658659"/>
                    <a:pt x="4243190" y="1654583"/>
                  </a:cubicBezTo>
                  <a:cubicBezTo>
                    <a:pt x="4234240" y="1653342"/>
                    <a:pt x="4147571" y="1646784"/>
                    <a:pt x="4166270" y="1671686"/>
                  </a:cubicBezTo>
                  <a:cubicBezTo>
                    <a:pt x="4191614" y="1685687"/>
                    <a:pt x="4311514" y="1729553"/>
                    <a:pt x="4320376" y="1747099"/>
                  </a:cubicBezTo>
                  <a:cubicBezTo>
                    <a:pt x="4328706" y="1763760"/>
                    <a:pt x="4320376" y="1781749"/>
                    <a:pt x="4301412" y="1782281"/>
                  </a:cubicBezTo>
                  <a:cubicBezTo>
                    <a:pt x="4291575" y="1782547"/>
                    <a:pt x="4134544" y="1720071"/>
                    <a:pt x="4134988" y="1756582"/>
                  </a:cubicBezTo>
                  <a:cubicBezTo>
                    <a:pt x="4162371" y="1796991"/>
                    <a:pt x="4280587" y="1814538"/>
                    <a:pt x="4304691" y="1838021"/>
                  </a:cubicBezTo>
                  <a:cubicBezTo>
                    <a:pt x="4317097" y="1850073"/>
                    <a:pt x="4314882" y="1875772"/>
                    <a:pt x="4294943" y="1879229"/>
                  </a:cubicBezTo>
                  <a:cubicBezTo>
                    <a:pt x="4256571" y="1885964"/>
                    <a:pt x="4164409" y="1817285"/>
                    <a:pt x="4113365" y="1847238"/>
                  </a:cubicBezTo>
                  <a:lnTo>
                    <a:pt x="4109820" y="1859999"/>
                  </a:lnTo>
                  <a:cubicBezTo>
                    <a:pt x="4230518" y="1942679"/>
                    <a:pt x="4369470" y="1963150"/>
                    <a:pt x="4508246" y="1998597"/>
                  </a:cubicBezTo>
                  <a:cubicBezTo>
                    <a:pt x="4551491" y="1926373"/>
                    <a:pt x="4602535" y="1815778"/>
                    <a:pt x="4566911" y="1732921"/>
                  </a:cubicBezTo>
                  <a:cubicBezTo>
                    <a:pt x="4534654" y="1658039"/>
                    <a:pt x="4386574" y="1562863"/>
                    <a:pt x="4307704" y="1552229"/>
                  </a:cubicBezTo>
                  <a:close/>
                  <a:moveTo>
                    <a:pt x="3273800" y="1715729"/>
                  </a:moveTo>
                  <a:cubicBezTo>
                    <a:pt x="3160635" y="1715020"/>
                    <a:pt x="3049775" y="1687194"/>
                    <a:pt x="2942281" y="1654494"/>
                  </a:cubicBezTo>
                  <a:cubicBezTo>
                    <a:pt x="2910467" y="1644835"/>
                    <a:pt x="2880869" y="1625427"/>
                    <a:pt x="2846574" y="1627731"/>
                  </a:cubicBezTo>
                  <a:cubicBezTo>
                    <a:pt x="2986235" y="1954465"/>
                    <a:pt x="2989071" y="2347751"/>
                    <a:pt x="2815912" y="2662344"/>
                  </a:cubicBezTo>
                  <a:lnTo>
                    <a:pt x="2817773" y="2670763"/>
                  </a:lnTo>
                  <a:cubicBezTo>
                    <a:pt x="2869437" y="2692740"/>
                    <a:pt x="2891769" y="2735188"/>
                    <a:pt x="2859069" y="2785434"/>
                  </a:cubicBezTo>
                  <a:cubicBezTo>
                    <a:pt x="2855879" y="2790396"/>
                    <a:pt x="2846131" y="2788713"/>
                    <a:pt x="2846308" y="2793321"/>
                  </a:cubicBezTo>
                  <a:cubicBezTo>
                    <a:pt x="2847283" y="2815475"/>
                    <a:pt x="2881667" y="2829654"/>
                    <a:pt x="2853043" y="2875026"/>
                  </a:cubicBezTo>
                  <a:cubicBezTo>
                    <a:pt x="2845156" y="2887521"/>
                    <a:pt x="2823001" y="2896117"/>
                    <a:pt x="2822027" y="2897801"/>
                  </a:cubicBezTo>
                  <a:cubicBezTo>
                    <a:pt x="2820166" y="2900991"/>
                    <a:pt x="2834079" y="2943351"/>
                    <a:pt x="2823001" y="2970645"/>
                  </a:cubicBezTo>
                  <a:cubicBezTo>
                    <a:pt x="2816267" y="2987039"/>
                    <a:pt x="2784010" y="3015131"/>
                    <a:pt x="2764868" y="3016372"/>
                  </a:cubicBezTo>
                  <a:cubicBezTo>
                    <a:pt x="2813785" y="3105787"/>
                    <a:pt x="2707621" y="3150273"/>
                    <a:pt x="2633005" y="3123068"/>
                  </a:cubicBezTo>
                  <a:lnTo>
                    <a:pt x="2626447" y="3164097"/>
                  </a:lnTo>
                  <a:cubicBezTo>
                    <a:pt x="2688391" y="3181644"/>
                    <a:pt x="2748740" y="3179074"/>
                    <a:pt x="2812279" y="3179960"/>
                  </a:cubicBezTo>
                  <a:cubicBezTo>
                    <a:pt x="2925798" y="3181467"/>
                    <a:pt x="3038963" y="3204596"/>
                    <a:pt x="3145393" y="3205039"/>
                  </a:cubicBezTo>
                  <a:cubicBezTo>
                    <a:pt x="3171358" y="3205127"/>
                    <a:pt x="3196614" y="3194050"/>
                    <a:pt x="3223643" y="3198570"/>
                  </a:cubicBezTo>
                  <a:cubicBezTo>
                    <a:pt x="3227099" y="3162148"/>
                    <a:pt x="3225946" y="3118637"/>
                    <a:pt x="3230732" y="3083101"/>
                  </a:cubicBezTo>
                  <a:cubicBezTo>
                    <a:pt x="3241189" y="3005295"/>
                    <a:pt x="3274686" y="2951769"/>
                    <a:pt x="3266888" y="2869443"/>
                  </a:cubicBezTo>
                  <a:cubicBezTo>
                    <a:pt x="3259267" y="2789067"/>
                    <a:pt x="3241720" y="2730314"/>
                    <a:pt x="3248898" y="2642582"/>
                  </a:cubicBezTo>
                  <a:cubicBezTo>
                    <a:pt x="3254216" y="2577271"/>
                    <a:pt x="3287890" y="2514618"/>
                    <a:pt x="3293030" y="2454181"/>
                  </a:cubicBezTo>
                  <a:cubicBezTo>
                    <a:pt x="3299765" y="2375045"/>
                    <a:pt x="3268217" y="2307607"/>
                    <a:pt x="3267686" y="2234054"/>
                  </a:cubicBezTo>
                  <a:cubicBezTo>
                    <a:pt x="3267154" y="2169186"/>
                    <a:pt x="3285941" y="2104229"/>
                    <a:pt x="3280181" y="2033069"/>
                  </a:cubicBezTo>
                  <a:cubicBezTo>
                    <a:pt x="3276282" y="1984329"/>
                    <a:pt x="3257672" y="1932133"/>
                    <a:pt x="3254925" y="1882419"/>
                  </a:cubicBezTo>
                  <a:cubicBezTo>
                    <a:pt x="3251646" y="1824286"/>
                    <a:pt x="3261216" y="1771735"/>
                    <a:pt x="3273977" y="1715729"/>
                  </a:cubicBezTo>
                  <a:close/>
                  <a:moveTo>
                    <a:pt x="2437957" y="2972329"/>
                  </a:moveTo>
                  <a:lnTo>
                    <a:pt x="2556971" y="2680776"/>
                  </a:lnTo>
                  <a:cubicBezTo>
                    <a:pt x="2387534" y="2585512"/>
                    <a:pt x="2224743" y="2491755"/>
                    <a:pt x="2108654" y="2330913"/>
                  </a:cubicBezTo>
                  <a:cubicBezTo>
                    <a:pt x="2096424" y="2313987"/>
                    <a:pt x="2031467" y="2229800"/>
                    <a:pt x="2064876" y="2218901"/>
                  </a:cubicBezTo>
                  <a:cubicBezTo>
                    <a:pt x="2099880" y="2207469"/>
                    <a:pt x="2128149" y="2302644"/>
                    <a:pt x="2158368" y="2318773"/>
                  </a:cubicBezTo>
                  <a:cubicBezTo>
                    <a:pt x="2277736" y="2176719"/>
                    <a:pt x="2433704" y="2076669"/>
                    <a:pt x="2585772" y="1973429"/>
                  </a:cubicBezTo>
                  <a:cubicBezTo>
                    <a:pt x="2602964" y="1939134"/>
                    <a:pt x="2529411" y="1770052"/>
                    <a:pt x="2510181" y="1728401"/>
                  </a:cubicBezTo>
                  <a:cubicBezTo>
                    <a:pt x="2474113" y="1650152"/>
                    <a:pt x="2480494" y="1630479"/>
                    <a:pt x="2388686" y="1650772"/>
                  </a:cubicBezTo>
                  <a:cubicBezTo>
                    <a:pt x="2213666" y="1689409"/>
                    <a:pt x="1949673" y="1865581"/>
                    <a:pt x="1841116" y="2007990"/>
                  </a:cubicBezTo>
                  <a:cubicBezTo>
                    <a:pt x="1613989" y="2305835"/>
                    <a:pt x="1740447" y="2530126"/>
                    <a:pt x="2004882" y="2729870"/>
                  </a:cubicBezTo>
                  <a:cubicBezTo>
                    <a:pt x="2134441" y="2827704"/>
                    <a:pt x="2285623" y="2916234"/>
                    <a:pt x="2437869" y="2972329"/>
                  </a:cubicBezTo>
                  <a:close/>
                  <a:moveTo>
                    <a:pt x="3273800" y="3198481"/>
                  </a:moveTo>
                  <a:lnTo>
                    <a:pt x="3735410" y="3204330"/>
                  </a:lnTo>
                  <a:cubicBezTo>
                    <a:pt x="3748437" y="3202558"/>
                    <a:pt x="3758805" y="3195468"/>
                    <a:pt x="3767490" y="3186163"/>
                  </a:cubicBezTo>
                  <a:cubicBezTo>
                    <a:pt x="3821813" y="3127499"/>
                    <a:pt x="3782289" y="2864835"/>
                    <a:pt x="3789290" y="2774445"/>
                  </a:cubicBezTo>
                  <a:cubicBezTo>
                    <a:pt x="3795847" y="2689018"/>
                    <a:pt x="3829256" y="2597298"/>
                    <a:pt x="3833421" y="2510719"/>
                  </a:cubicBezTo>
                  <a:cubicBezTo>
                    <a:pt x="3837232" y="2431140"/>
                    <a:pt x="3812508" y="2356612"/>
                    <a:pt x="3807722" y="2278274"/>
                  </a:cubicBezTo>
                  <a:cubicBezTo>
                    <a:pt x="3797265" y="2105470"/>
                    <a:pt x="3871172" y="1889951"/>
                    <a:pt x="3738955" y="1743821"/>
                  </a:cubicBezTo>
                  <a:cubicBezTo>
                    <a:pt x="3672846" y="1670800"/>
                    <a:pt x="3551262" y="1702702"/>
                    <a:pt x="3465392" y="1709348"/>
                  </a:cubicBezTo>
                  <a:cubicBezTo>
                    <a:pt x="3418336" y="1712982"/>
                    <a:pt x="3369862" y="1703056"/>
                    <a:pt x="3323958" y="1718742"/>
                  </a:cubicBezTo>
                  <a:cubicBezTo>
                    <a:pt x="3269192" y="1827742"/>
                    <a:pt x="3323515" y="1942590"/>
                    <a:pt x="3330250" y="2051945"/>
                  </a:cubicBezTo>
                  <a:cubicBezTo>
                    <a:pt x="3334592" y="2122662"/>
                    <a:pt x="3312526" y="2189657"/>
                    <a:pt x="3317489" y="2259399"/>
                  </a:cubicBezTo>
                  <a:cubicBezTo>
                    <a:pt x="3320768" y="2304594"/>
                    <a:pt x="3338934" y="2352270"/>
                    <a:pt x="3342036" y="2398174"/>
                  </a:cubicBezTo>
                  <a:cubicBezTo>
                    <a:pt x="3348505" y="2494236"/>
                    <a:pt x="3298613" y="2577891"/>
                    <a:pt x="3292676" y="2673864"/>
                  </a:cubicBezTo>
                  <a:cubicBezTo>
                    <a:pt x="3287270" y="2761152"/>
                    <a:pt x="3320147" y="2835414"/>
                    <a:pt x="3318198" y="2912600"/>
                  </a:cubicBezTo>
                  <a:cubicBezTo>
                    <a:pt x="3316957" y="2961074"/>
                    <a:pt x="3288776" y="3019739"/>
                    <a:pt x="3280978" y="3070517"/>
                  </a:cubicBezTo>
                  <a:cubicBezTo>
                    <a:pt x="3274509" y="3112699"/>
                    <a:pt x="3272737" y="3155856"/>
                    <a:pt x="3273800" y="3198481"/>
                  </a:cubicBezTo>
                  <a:close/>
                  <a:moveTo>
                    <a:pt x="5303590" y="2438052"/>
                  </a:moveTo>
                  <a:cubicBezTo>
                    <a:pt x="5311477" y="2426975"/>
                    <a:pt x="5207618" y="2251778"/>
                    <a:pt x="5193616" y="2224749"/>
                  </a:cubicBezTo>
                  <a:cubicBezTo>
                    <a:pt x="5128570" y="2099710"/>
                    <a:pt x="5070349" y="1960314"/>
                    <a:pt x="4988377" y="1845643"/>
                  </a:cubicBezTo>
                  <a:cubicBezTo>
                    <a:pt x="4908178" y="1733541"/>
                    <a:pt x="4827093" y="1664065"/>
                    <a:pt x="4697445" y="1766064"/>
                  </a:cubicBezTo>
                  <a:cubicBezTo>
                    <a:pt x="4615562" y="1830489"/>
                    <a:pt x="4605814" y="1913346"/>
                    <a:pt x="4562214" y="2001698"/>
                  </a:cubicBezTo>
                  <a:lnTo>
                    <a:pt x="4562214" y="2010826"/>
                  </a:lnTo>
                  <a:cubicBezTo>
                    <a:pt x="4626994" y="2013928"/>
                    <a:pt x="4600054" y="2074542"/>
                    <a:pt x="4588977" y="2116193"/>
                  </a:cubicBezTo>
                  <a:cubicBezTo>
                    <a:pt x="4564341" y="2208887"/>
                    <a:pt x="4520387" y="2295998"/>
                    <a:pt x="4487864" y="2385856"/>
                  </a:cubicBezTo>
                  <a:lnTo>
                    <a:pt x="4373635" y="2614047"/>
                  </a:lnTo>
                  <a:cubicBezTo>
                    <a:pt x="4474837" y="2596412"/>
                    <a:pt x="4545820" y="2492464"/>
                    <a:pt x="4590572" y="2406859"/>
                  </a:cubicBezTo>
                  <a:cubicBezTo>
                    <a:pt x="4603510" y="2382134"/>
                    <a:pt x="4652959" y="2252398"/>
                    <a:pt x="4664302" y="2247524"/>
                  </a:cubicBezTo>
                  <a:cubicBezTo>
                    <a:pt x="4670417" y="2244866"/>
                    <a:pt x="4676708" y="2242916"/>
                    <a:pt x="4683443" y="2244334"/>
                  </a:cubicBezTo>
                  <a:cubicBezTo>
                    <a:pt x="4711358" y="2251423"/>
                    <a:pt x="4698154" y="2341459"/>
                    <a:pt x="4702053" y="2370614"/>
                  </a:cubicBezTo>
                  <a:cubicBezTo>
                    <a:pt x="4720131" y="2504693"/>
                    <a:pt x="4821156" y="2459941"/>
                    <a:pt x="4876542" y="2378678"/>
                  </a:cubicBezTo>
                  <a:cubicBezTo>
                    <a:pt x="4886644" y="2363879"/>
                    <a:pt x="4910393" y="2323558"/>
                    <a:pt x="4912963" y="2307784"/>
                  </a:cubicBezTo>
                  <a:cubicBezTo>
                    <a:pt x="4916597" y="2285187"/>
                    <a:pt x="4888151" y="2231041"/>
                    <a:pt x="4884251" y="2201000"/>
                  </a:cubicBezTo>
                  <a:cubicBezTo>
                    <a:pt x="4880175" y="2168920"/>
                    <a:pt x="4874946" y="2094038"/>
                    <a:pt x="4918635" y="2087392"/>
                  </a:cubicBezTo>
                  <a:cubicBezTo>
                    <a:pt x="4965868" y="2080214"/>
                    <a:pt x="4983415" y="2168743"/>
                    <a:pt x="4983415" y="2202329"/>
                  </a:cubicBezTo>
                  <a:cubicBezTo>
                    <a:pt x="4983415" y="2229003"/>
                    <a:pt x="4965514" y="2276325"/>
                    <a:pt x="4971983" y="2301492"/>
                  </a:cubicBezTo>
                  <a:cubicBezTo>
                    <a:pt x="4974287" y="2310443"/>
                    <a:pt x="5000607" y="2343674"/>
                    <a:pt x="5008493" y="2353157"/>
                  </a:cubicBezTo>
                  <a:cubicBezTo>
                    <a:pt x="5082046" y="2441243"/>
                    <a:pt x="5193970" y="2478285"/>
                    <a:pt x="5303590" y="2437963"/>
                  </a:cubicBezTo>
                  <a:close/>
                  <a:moveTo>
                    <a:pt x="4217225" y="1980341"/>
                  </a:moveTo>
                  <a:lnTo>
                    <a:pt x="3983008" y="2522150"/>
                  </a:lnTo>
                  <a:cubicBezTo>
                    <a:pt x="3971931" y="2543419"/>
                    <a:pt x="3963867" y="2573726"/>
                    <a:pt x="3933205" y="2561231"/>
                  </a:cubicBezTo>
                  <a:cubicBezTo>
                    <a:pt x="3922748" y="2553699"/>
                    <a:pt x="3927179" y="2531012"/>
                    <a:pt x="3930369" y="2519758"/>
                  </a:cubicBezTo>
                  <a:cubicBezTo>
                    <a:pt x="3953587" y="2435660"/>
                    <a:pt x="4025456" y="2331534"/>
                    <a:pt x="4051687" y="2245220"/>
                  </a:cubicBezTo>
                  <a:cubicBezTo>
                    <a:pt x="4079247" y="2154564"/>
                    <a:pt x="3995149" y="1973961"/>
                    <a:pt x="3947384" y="1893673"/>
                  </a:cubicBezTo>
                  <a:cubicBezTo>
                    <a:pt x="3912734" y="1835540"/>
                    <a:pt x="3869223" y="1774571"/>
                    <a:pt x="3801785" y="1753480"/>
                  </a:cubicBezTo>
                  <a:cubicBezTo>
                    <a:pt x="3821813" y="1793978"/>
                    <a:pt x="3844853" y="1834477"/>
                    <a:pt x="3855221" y="1879051"/>
                  </a:cubicBezTo>
                  <a:cubicBezTo>
                    <a:pt x="3886592" y="2013307"/>
                    <a:pt x="3848220" y="2163958"/>
                    <a:pt x="3858057" y="2303442"/>
                  </a:cubicBezTo>
                  <a:cubicBezTo>
                    <a:pt x="3863906" y="2386831"/>
                    <a:pt x="3883756" y="2452054"/>
                    <a:pt x="3877376" y="2542178"/>
                  </a:cubicBezTo>
                  <a:cubicBezTo>
                    <a:pt x="3873742" y="2594108"/>
                    <a:pt x="3838650" y="2701779"/>
                    <a:pt x="3846005" y="2742631"/>
                  </a:cubicBezTo>
                  <a:cubicBezTo>
                    <a:pt x="3853360" y="2783484"/>
                    <a:pt x="3930458" y="2822476"/>
                    <a:pt x="3969007" y="2827084"/>
                  </a:cubicBezTo>
                  <a:cubicBezTo>
                    <a:pt x="4145799" y="2848087"/>
                    <a:pt x="4295032" y="2656672"/>
                    <a:pt x="4370623" y="2520112"/>
                  </a:cubicBezTo>
                  <a:cubicBezTo>
                    <a:pt x="4449936" y="2376817"/>
                    <a:pt x="4509486" y="2211988"/>
                    <a:pt x="4555922" y="2055135"/>
                  </a:cubicBezTo>
                  <a:lnTo>
                    <a:pt x="4217314" y="1980430"/>
                  </a:lnTo>
                  <a:close/>
                  <a:moveTo>
                    <a:pt x="7484385" y="2186910"/>
                  </a:moveTo>
                  <a:cubicBezTo>
                    <a:pt x="7440519" y="2130549"/>
                    <a:pt x="7370955" y="2100419"/>
                    <a:pt x="7315214" y="2057616"/>
                  </a:cubicBezTo>
                  <a:cubicBezTo>
                    <a:pt x="7250523" y="2007990"/>
                    <a:pt x="7193719" y="1946755"/>
                    <a:pt x="7122914" y="1904307"/>
                  </a:cubicBezTo>
                  <a:cubicBezTo>
                    <a:pt x="7066641" y="1910422"/>
                    <a:pt x="7008065" y="1887825"/>
                    <a:pt x="6953388" y="1886584"/>
                  </a:cubicBezTo>
                  <a:cubicBezTo>
                    <a:pt x="6922548" y="1885875"/>
                    <a:pt x="6877620" y="1896686"/>
                    <a:pt x="6846515" y="1897838"/>
                  </a:cubicBezTo>
                  <a:cubicBezTo>
                    <a:pt x="6622312" y="1906168"/>
                    <a:pt x="6398020" y="1895091"/>
                    <a:pt x="6174437" y="1885077"/>
                  </a:cubicBezTo>
                  <a:lnTo>
                    <a:pt x="5953779" y="1891192"/>
                  </a:lnTo>
                  <a:lnTo>
                    <a:pt x="5961223" y="1942236"/>
                  </a:lnTo>
                  <a:cubicBezTo>
                    <a:pt x="6082452" y="1939666"/>
                    <a:pt x="6204036" y="1944274"/>
                    <a:pt x="6325265" y="1942147"/>
                  </a:cubicBezTo>
                  <a:cubicBezTo>
                    <a:pt x="6353357" y="1941616"/>
                    <a:pt x="6518186" y="1911397"/>
                    <a:pt x="6488410" y="1973252"/>
                  </a:cubicBezTo>
                  <a:cubicBezTo>
                    <a:pt x="6487081" y="1976088"/>
                    <a:pt x="6476712" y="1985924"/>
                    <a:pt x="6475826" y="1985924"/>
                  </a:cubicBezTo>
                  <a:lnTo>
                    <a:pt x="5957324" y="1985924"/>
                  </a:lnTo>
                  <a:lnTo>
                    <a:pt x="5951386" y="2013396"/>
                  </a:lnTo>
                  <a:lnTo>
                    <a:pt x="5961400" y="2022701"/>
                  </a:lnTo>
                  <a:lnTo>
                    <a:pt x="6284412" y="2045298"/>
                  </a:lnTo>
                  <a:cubicBezTo>
                    <a:pt x="6294514" y="2054514"/>
                    <a:pt x="6293894" y="2074719"/>
                    <a:pt x="6279981" y="2079239"/>
                  </a:cubicBezTo>
                  <a:cubicBezTo>
                    <a:pt x="6257738" y="2086417"/>
                    <a:pt x="6114000" y="2081720"/>
                    <a:pt x="6079528" y="2080480"/>
                  </a:cubicBezTo>
                  <a:cubicBezTo>
                    <a:pt x="6039206" y="2078973"/>
                    <a:pt x="5991707" y="2071529"/>
                    <a:pt x="5951032" y="2067719"/>
                  </a:cubicBezTo>
                  <a:lnTo>
                    <a:pt x="5951032" y="2130549"/>
                  </a:lnTo>
                  <a:cubicBezTo>
                    <a:pt x="5951032" y="2130549"/>
                    <a:pt x="6061007" y="2130549"/>
                    <a:pt x="6061007" y="2130549"/>
                  </a:cubicBezTo>
                  <a:cubicBezTo>
                    <a:pt x="6079882" y="2144107"/>
                    <a:pt x="6105847" y="2129574"/>
                    <a:pt x="6124191" y="2142689"/>
                  </a:cubicBezTo>
                  <a:cubicBezTo>
                    <a:pt x="6141560" y="2155184"/>
                    <a:pt x="6123039" y="2174503"/>
                    <a:pt x="6117545" y="2174503"/>
                  </a:cubicBezTo>
                  <a:lnTo>
                    <a:pt x="5951032" y="2174503"/>
                  </a:lnTo>
                  <a:cubicBezTo>
                    <a:pt x="5953248" y="2266222"/>
                    <a:pt x="5940752" y="2355992"/>
                    <a:pt x="5951209" y="2447623"/>
                  </a:cubicBezTo>
                  <a:cubicBezTo>
                    <a:pt x="5953336" y="2462511"/>
                    <a:pt x="5964325" y="2470132"/>
                    <a:pt x="5979035" y="2470043"/>
                  </a:cubicBezTo>
                  <a:cubicBezTo>
                    <a:pt x="6353888" y="2477133"/>
                    <a:pt x="6730514" y="2467030"/>
                    <a:pt x="7103949" y="2488299"/>
                  </a:cubicBezTo>
                  <a:cubicBezTo>
                    <a:pt x="7213303" y="2440356"/>
                    <a:pt x="7298465" y="2356435"/>
                    <a:pt x="7394438" y="2288731"/>
                  </a:cubicBezTo>
                  <a:cubicBezTo>
                    <a:pt x="7416238" y="2273312"/>
                    <a:pt x="7443355" y="2261526"/>
                    <a:pt x="7463915" y="2245397"/>
                  </a:cubicBezTo>
                  <a:cubicBezTo>
                    <a:pt x="7469055" y="2241409"/>
                    <a:pt x="7475435" y="2245663"/>
                    <a:pt x="7471890" y="2231041"/>
                  </a:cubicBezTo>
                  <a:lnTo>
                    <a:pt x="7267626" y="2231041"/>
                  </a:lnTo>
                  <a:cubicBezTo>
                    <a:pt x="7249371" y="2231041"/>
                    <a:pt x="7249371" y="2187087"/>
                    <a:pt x="7267626" y="2187087"/>
                  </a:cubicBezTo>
                  <a:lnTo>
                    <a:pt x="7484474" y="2187087"/>
                  </a:lnTo>
                  <a:close/>
                  <a:moveTo>
                    <a:pt x="4090856" y="2136663"/>
                  </a:moveTo>
                  <a:cubicBezTo>
                    <a:pt x="4108934" y="2120358"/>
                    <a:pt x="4175397" y="1969176"/>
                    <a:pt x="4172119" y="1958364"/>
                  </a:cubicBezTo>
                  <a:lnTo>
                    <a:pt x="4002770" y="1891635"/>
                  </a:lnTo>
                  <a:cubicBezTo>
                    <a:pt x="4036267" y="1971568"/>
                    <a:pt x="4083058" y="2047780"/>
                    <a:pt x="4090767" y="2136663"/>
                  </a:cubicBezTo>
                  <a:close/>
                  <a:moveTo>
                    <a:pt x="2607660" y="2029879"/>
                  </a:moveTo>
                  <a:cubicBezTo>
                    <a:pt x="2554490" y="2039538"/>
                    <a:pt x="2537209" y="2054249"/>
                    <a:pt x="2532424" y="2108483"/>
                  </a:cubicBezTo>
                  <a:cubicBezTo>
                    <a:pt x="2522321" y="2221648"/>
                    <a:pt x="2525334" y="2360778"/>
                    <a:pt x="2519840" y="2479082"/>
                  </a:cubicBezTo>
                  <a:cubicBezTo>
                    <a:pt x="2517625" y="2527379"/>
                    <a:pt x="2506193" y="2610148"/>
                    <a:pt x="2560693" y="2626542"/>
                  </a:cubicBezTo>
                  <a:cubicBezTo>
                    <a:pt x="2632562" y="2438407"/>
                    <a:pt x="2628574" y="2228205"/>
                    <a:pt x="2607749" y="2029879"/>
                  </a:cubicBezTo>
                  <a:close/>
                  <a:moveTo>
                    <a:pt x="5504753" y="4499036"/>
                  </a:moveTo>
                  <a:cubicBezTo>
                    <a:pt x="5512728" y="4416621"/>
                    <a:pt x="5512019" y="4333586"/>
                    <a:pt x="5511310" y="4250551"/>
                  </a:cubicBezTo>
                  <a:cubicBezTo>
                    <a:pt x="5507057" y="3760406"/>
                    <a:pt x="5504664" y="3260425"/>
                    <a:pt x="5497132" y="2769394"/>
                  </a:cubicBezTo>
                  <a:lnTo>
                    <a:pt x="5335139" y="2478816"/>
                  </a:lnTo>
                  <a:cubicBezTo>
                    <a:pt x="5317326" y="2467562"/>
                    <a:pt x="5300223" y="2487058"/>
                    <a:pt x="5284626" y="2491489"/>
                  </a:cubicBezTo>
                  <a:cubicBezTo>
                    <a:pt x="5160384" y="2526581"/>
                    <a:pt x="5013279" y="2461182"/>
                    <a:pt x="4951601" y="2350232"/>
                  </a:cubicBezTo>
                  <a:cubicBezTo>
                    <a:pt x="4914736" y="2404466"/>
                    <a:pt x="4862629" y="2490425"/>
                    <a:pt x="4790937" y="2500439"/>
                  </a:cubicBezTo>
                  <a:cubicBezTo>
                    <a:pt x="4704269" y="2512491"/>
                    <a:pt x="4677683" y="2459586"/>
                    <a:pt x="4653225" y="2387983"/>
                  </a:cubicBezTo>
                  <a:cubicBezTo>
                    <a:pt x="4598459" y="2494325"/>
                    <a:pt x="4510461" y="2646038"/>
                    <a:pt x="4376383" y="2658356"/>
                  </a:cubicBezTo>
                  <a:cubicBezTo>
                    <a:pt x="4364685" y="2659419"/>
                    <a:pt x="4352456" y="2650558"/>
                    <a:pt x="4342265" y="2654723"/>
                  </a:cubicBezTo>
                  <a:cubicBezTo>
                    <a:pt x="4335618" y="2657381"/>
                    <a:pt x="4266319" y="2744936"/>
                    <a:pt x="4247976" y="2761862"/>
                  </a:cubicBezTo>
                  <a:cubicBezTo>
                    <a:pt x="4159180" y="2843656"/>
                    <a:pt x="4033698" y="2902941"/>
                    <a:pt x="3912468" y="2858366"/>
                  </a:cubicBezTo>
                  <a:lnTo>
                    <a:pt x="3839447" y="2815209"/>
                  </a:lnTo>
                  <a:cubicBezTo>
                    <a:pt x="3834396" y="2920664"/>
                    <a:pt x="3857171" y="3027006"/>
                    <a:pt x="3838739" y="3131752"/>
                  </a:cubicBezTo>
                  <a:cubicBezTo>
                    <a:pt x="3830586" y="3178188"/>
                    <a:pt x="3788935" y="3229232"/>
                    <a:pt x="3788492" y="3251652"/>
                  </a:cubicBezTo>
                  <a:cubicBezTo>
                    <a:pt x="3787783" y="3286745"/>
                    <a:pt x="3813837" y="3335927"/>
                    <a:pt x="3814635" y="3377400"/>
                  </a:cubicBezTo>
                  <a:cubicBezTo>
                    <a:pt x="3815343" y="3409392"/>
                    <a:pt x="3803114" y="3440319"/>
                    <a:pt x="3801430" y="3471424"/>
                  </a:cubicBezTo>
                  <a:cubicBezTo>
                    <a:pt x="3797620" y="3540369"/>
                    <a:pt x="3816230" y="3617555"/>
                    <a:pt x="3807899" y="3688449"/>
                  </a:cubicBezTo>
                  <a:cubicBezTo>
                    <a:pt x="3842549" y="3681714"/>
                    <a:pt x="3857791" y="3706438"/>
                    <a:pt x="3862931" y="3737100"/>
                  </a:cubicBezTo>
                  <a:cubicBezTo>
                    <a:pt x="3868071" y="3767584"/>
                    <a:pt x="3862311" y="3871888"/>
                    <a:pt x="3858323" y="3905385"/>
                  </a:cubicBezTo>
                  <a:cubicBezTo>
                    <a:pt x="3850436" y="3970962"/>
                    <a:pt x="3775465" y="3993560"/>
                    <a:pt x="3719991" y="3977520"/>
                  </a:cubicBezTo>
                  <a:lnTo>
                    <a:pt x="3713699" y="4492655"/>
                  </a:lnTo>
                  <a:lnTo>
                    <a:pt x="4172473" y="4492655"/>
                  </a:lnTo>
                  <a:lnTo>
                    <a:pt x="4159889" y="4379490"/>
                  </a:lnTo>
                  <a:cubicBezTo>
                    <a:pt x="4146420" y="4365400"/>
                    <a:pt x="3942333" y="4458360"/>
                    <a:pt x="3927268" y="4332523"/>
                  </a:cubicBezTo>
                  <a:cubicBezTo>
                    <a:pt x="3918140" y="4256400"/>
                    <a:pt x="3939497" y="4102028"/>
                    <a:pt x="3946320" y="4018284"/>
                  </a:cubicBezTo>
                  <a:cubicBezTo>
                    <a:pt x="3959436" y="3858063"/>
                    <a:pt x="3975121" y="3694475"/>
                    <a:pt x="3997453" y="3535317"/>
                  </a:cubicBezTo>
                  <a:cubicBezTo>
                    <a:pt x="4013847" y="3418165"/>
                    <a:pt x="4063916" y="3004054"/>
                    <a:pt x="4211376" y="3307127"/>
                  </a:cubicBezTo>
                  <a:cubicBezTo>
                    <a:pt x="4296006" y="3481083"/>
                    <a:pt x="4367610" y="3722301"/>
                    <a:pt x="4425566" y="3909727"/>
                  </a:cubicBezTo>
                  <a:cubicBezTo>
                    <a:pt x="4456404" y="4009511"/>
                    <a:pt x="4512500" y="4165567"/>
                    <a:pt x="4522779" y="4264996"/>
                  </a:cubicBezTo>
                  <a:cubicBezTo>
                    <a:pt x="4526678" y="4302481"/>
                    <a:pt x="4515778" y="4307798"/>
                    <a:pt x="4480331" y="4319585"/>
                  </a:cubicBezTo>
                  <a:cubicBezTo>
                    <a:pt x="4429287" y="4336511"/>
                    <a:pt x="4369913" y="4331548"/>
                    <a:pt x="4317452" y="4342094"/>
                  </a:cubicBezTo>
                  <a:lnTo>
                    <a:pt x="4329681" y="4492566"/>
                  </a:lnTo>
                  <a:lnTo>
                    <a:pt x="4823637" y="4493187"/>
                  </a:lnTo>
                  <a:lnTo>
                    <a:pt x="4851285" y="4341828"/>
                  </a:lnTo>
                  <a:cubicBezTo>
                    <a:pt x="4818231" y="4344398"/>
                    <a:pt x="4681583" y="4336422"/>
                    <a:pt x="4666163" y="4310191"/>
                  </a:cubicBezTo>
                  <a:cubicBezTo>
                    <a:pt x="4660137" y="4299911"/>
                    <a:pt x="4656680" y="4277491"/>
                    <a:pt x="4657744" y="4265085"/>
                  </a:cubicBezTo>
                  <a:cubicBezTo>
                    <a:pt x="4732626" y="3971317"/>
                    <a:pt x="4782075" y="3667978"/>
                    <a:pt x="4898607" y="3387060"/>
                  </a:cubicBezTo>
                  <a:cubicBezTo>
                    <a:pt x="4966931" y="3222408"/>
                    <a:pt x="5058917" y="3019562"/>
                    <a:pt x="5132115" y="3335396"/>
                  </a:cubicBezTo>
                  <a:cubicBezTo>
                    <a:pt x="5193704" y="3601338"/>
                    <a:pt x="5183070" y="3861608"/>
                    <a:pt x="5190337" y="4131626"/>
                  </a:cubicBezTo>
                  <a:cubicBezTo>
                    <a:pt x="5191755" y="4183202"/>
                    <a:pt x="5219049" y="4302304"/>
                    <a:pt x="5187147" y="4341473"/>
                  </a:cubicBezTo>
                  <a:cubicBezTo>
                    <a:pt x="5147091" y="4390479"/>
                    <a:pt x="5043497" y="4370363"/>
                    <a:pt x="4989529" y="4360615"/>
                  </a:cubicBezTo>
                  <a:cubicBezTo>
                    <a:pt x="4990327" y="4398720"/>
                    <a:pt x="4967197" y="4450562"/>
                    <a:pt x="4966843" y="4485920"/>
                  </a:cubicBezTo>
                  <a:cubicBezTo>
                    <a:pt x="4966843" y="4493364"/>
                    <a:pt x="4967552" y="4494162"/>
                    <a:pt x="4973755" y="4498858"/>
                  </a:cubicBezTo>
                  <a:lnTo>
                    <a:pt x="5504753" y="4498858"/>
                  </a:lnTo>
                  <a:close/>
                  <a:moveTo>
                    <a:pt x="6837210" y="2714717"/>
                  </a:moveTo>
                  <a:lnTo>
                    <a:pt x="6619919" y="3116598"/>
                  </a:lnTo>
                  <a:cubicBezTo>
                    <a:pt x="6615931" y="3259450"/>
                    <a:pt x="6737781" y="3189176"/>
                    <a:pt x="6802295" y="3135385"/>
                  </a:cubicBezTo>
                  <a:cubicBezTo>
                    <a:pt x="6854136" y="3092229"/>
                    <a:pt x="6931854" y="2977557"/>
                    <a:pt x="7007001" y="3031702"/>
                  </a:cubicBezTo>
                  <a:cubicBezTo>
                    <a:pt x="7074174" y="3080088"/>
                    <a:pt x="7095530" y="3223737"/>
                    <a:pt x="7216937" y="3204330"/>
                  </a:cubicBezTo>
                  <a:cubicBezTo>
                    <a:pt x="7285704" y="3193341"/>
                    <a:pt x="7327532" y="3101711"/>
                    <a:pt x="7370955" y="3063073"/>
                  </a:cubicBezTo>
                  <a:cubicBezTo>
                    <a:pt x="7439899" y="3001750"/>
                    <a:pt x="7448584" y="3126524"/>
                    <a:pt x="7464269" y="3165072"/>
                  </a:cubicBezTo>
                  <a:cubicBezTo>
                    <a:pt x="7488373" y="3224003"/>
                    <a:pt x="7530555" y="3259805"/>
                    <a:pt x="7594980" y="3266806"/>
                  </a:cubicBezTo>
                  <a:cubicBezTo>
                    <a:pt x="7617932" y="3269287"/>
                    <a:pt x="7689004" y="3273363"/>
                    <a:pt x="7676509" y="3235878"/>
                  </a:cubicBezTo>
                  <a:cubicBezTo>
                    <a:pt x="7670128" y="3216559"/>
                    <a:pt x="7636010" y="3160907"/>
                    <a:pt x="7623693" y="3137690"/>
                  </a:cubicBezTo>
                  <a:cubicBezTo>
                    <a:pt x="7560331" y="3017967"/>
                    <a:pt x="7456648" y="2816273"/>
                    <a:pt x="7371043" y="2717996"/>
                  </a:cubicBezTo>
                  <a:cubicBezTo>
                    <a:pt x="7348623" y="2692297"/>
                    <a:pt x="7319556" y="2657824"/>
                    <a:pt x="7283134" y="2667306"/>
                  </a:cubicBezTo>
                  <a:cubicBezTo>
                    <a:pt x="7218621" y="2684055"/>
                    <a:pt x="7140548" y="2864038"/>
                    <a:pt x="7094645" y="2918715"/>
                  </a:cubicBezTo>
                  <a:cubicBezTo>
                    <a:pt x="7072135" y="2945478"/>
                    <a:pt x="7049627" y="2968164"/>
                    <a:pt x="7011521" y="2958150"/>
                  </a:cubicBezTo>
                  <a:cubicBezTo>
                    <a:pt x="6963402" y="2945478"/>
                    <a:pt x="6899154" y="2787472"/>
                    <a:pt x="6868669" y="2742809"/>
                  </a:cubicBezTo>
                  <a:cubicBezTo>
                    <a:pt x="6863972" y="2735897"/>
                    <a:pt x="6847932" y="2707362"/>
                    <a:pt x="6837210" y="2714717"/>
                  </a:cubicBezTo>
                  <a:close/>
                  <a:moveTo>
                    <a:pt x="2711343" y="2764963"/>
                  </a:moveTo>
                  <a:cubicBezTo>
                    <a:pt x="2725256" y="2760709"/>
                    <a:pt x="2784896" y="2764963"/>
                    <a:pt x="2805632" y="2764963"/>
                  </a:cubicBezTo>
                  <a:cubicBezTo>
                    <a:pt x="2810595" y="2764963"/>
                    <a:pt x="2827964" y="2752114"/>
                    <a:pt x="2827964" y="2743075"/>
                  </a:cubicBezTo>
                  <a:cubicBezTo>
                    <a:pt x="2828141" y="2695664"/>
                    <a:pt x="2644348" y="2696816"/>
                    <a:pt x="2607483" y="2685827"/>
                  </a:cubicBezTo>
                  <a:lnTo>
                    <a:pt x="2482798" y="2986773"/>
                  </a:lnTo>
                  <a:cubicBezTo>
                    <a:pt x="2485190" y="2996078"/>
                    <a:pt x="2574872" y="3047477"/>
                    <a:pt x="2590823" y="3055186"/>
                  </a:cubicBezTo>
                  <a:cubicBezTo>
                    <a:pt x="2623611" y="3070872"/>
                    <a:pt x="2687948" y="3099229"/>
                    <a:pt x="2720471" y="3075657"/>
                  </a:cubicBezTo>
                  <a:cubicBezTo>
                    <a:pt x="2769919" y="3039855"/>
                    <a:pt x="2634954" y="3009991"/>
                    <a:pt x="2654539" y="2972417"/>
                  </a:cubicBezTo>
                  <a:cubicBezTo>
                    <a:pt x="2672263" y="2938211"/>
                    <a:pt x="2740232" y="2997407"/>
                    <a:pt x="2773907" y="2959568"/>
                  </a:cubicBezTo>
                  <a:cubicBezTo>
                    <a:pt x="2814405" y="2914196"/>
                    <a:pt x="2717015" y="2898865"/>
                    <a:pt x="2690873" y="2889205"/>
                  </a:cubicBezTo>
                  <a:lnTo>
                    <a:pt x="2688834" y="2857392"/>
                  </a:lnTo>
                  <a:cubicBezTo>
                    <a:pt x="2703633" y="2834794"/>
                    <a:pt x="2750867" y="2858987"/>
                    <a:pt x="2774262" y="2859784"/>
                  </a:cubicBezTo>
                  <a:cubicBezTo>
                    <a:pt x="2792783" y="2860493"/>
                    <a:pt x="2828230" y="2857480"/>
                    <a:pt x="2811304" y="2833553"/>
                  </a:cubicBezTo>
                  <a:cubicBezTo>
                    <a:pt x="2789415" y="2819640"/>
                    <a:pt x="2722598" y="2820438"/>
                    <a:pt x="2708064" y="2806082"/>
                  </a:cubicBezTo>
                  <a:cubicBezTo>
                    <a:pt x="2697873" y="2795979"/>
                    <a:pt x="2699202" y="2768774"/>
                    <a:pt x="2711343" y="2765052"/>
                  </a:cubicBezTo>
                  <a:close/>
                  <a:moveTo>
                    <a:pt x="3745070" y="3248728"/>
                  </a:moveTo>
                  <a:cubicBezTo>
                    <a:pt x="3708293" y="3262906"/>
                    <a:pt x="3675682" y="3249348"/>
                    <a:pt x="3641652" y="3248462"/>
                  </a:cubicBezTo>
                  <a:cubicBezTo>
                    <a:pt x="3463708" y="3243942"/>
                    <a:pt x="3276902" y="3258741"/>
                    <a:pt x="3100641" y="3248993"/>
                  </a:cubicBezTo>
                  <a:cubicBezTo>
                    <a:pt x="3033203" y="3245271"/>
                    <a:pt x="2960979" y="3227194"/>
                    <a:pt x="2893453" y="3223649"/>
                  </a:cubicBezTo>
                  <a:cubicBezTo>
                    <a:pt x="2821584" y="3219838"/>
                    <a:pt x="2751841" y="3231270"/>
                    <a:pt x="2680593" y="3222851"/>
                  </a:cubicBezTo>
                  <a:cubicBezTo>
                    <a:pt x="2654982" y="3219838"/>
                    <a:pt x="2629283" y="3213546"/>
                    <a:pt x="2604913" y="3205216"/>
                  </a:cubicBezTo>
                  <a:lnTo>
                    <a:pt x="2431577" y="3631911"/>
                  </a:lnTo>
                  <a:lnTo>
                    <a:pt x="3062358" y="3662572"/>
                  </a:lnTo>
                  <a:lnTo>
                    <a:pt x="3091513" y="3562877"/>
                  </a:lnTo>
                  <a:cubicBezTo>
                    <a:pt x="3061915" y="3560573"/>
                    <a:pt x="2949902" y="3526721"/>
                    <a:pt x="2946712" y="3496591"/>
                  </a:cubicBezTo>
                  <a:cubicBezTo>
                    <a:pt x="2941661" y="3448915"/>
                    <a:pt x="3024607" y="3501377"/>
                    <a:pt x="3048888" y="3508023"/>
                  </a:cubicBezTo>
                  <a:cubicBezTo>
                    <a:pt x="3093463" y="3520164"/>
                    <a:pt x="3148406" y="3522911"/>
                    <a:pt x="3194399" y="3518037"/>
                  </a:cubicBezTo>
                  <a:cubicBezTo>
                    <a:pt x="3229137" y="3514403"/>
                    <a:pt x="3293916" y="3483033"/>
                    <a:pt x="3314564" y="3483653"/>
                  </a:cubicBezTo>
                  <a:cubicBezTo>
                    <a:pt x="3322894" y="3483919"/>
                    <a:pt x="3332199" y="3490034"/>
                    <a:pt x="3335833" y="3497832"/>
                  </a:cubicBezTo>
                  <a:cubicBezTo>
                    <a:pt x="3346024" y="3528494"/>
                    <a:pt x="3277877" y="3546926"/>
                    <a:pt x="3254747" y="3553307"/>
                  </a:cubicBezTo>
                  <a:cubicBezTo>
                    <a:pt x="3225503" y="3561371"/>
                    <a:pt x="3196880" y="3563409"/>
                    <a:pt x="3167547" y="3569790"/>
                  </a:cubicBezTo>
                  <a:lnTo>
                    <a:pt x="3173042" y="3669662"/>
                  </a:lnTo>
                  <a:lnTo>
                    <a:pt x="3757565" y="3688538"/>
                  </a:lnTo>
                  <a:cubicBezTo>
                    <a:pt x="3755526" y="3652647"/>
                    <a:pt x="3765717" y="3620922"/>
                    <a:pt x="3764034" y="3584589"/>
                  </a:cubicBezTo>
                  <a:cubicBezTo>
                    <a:pt x="3762350" y="3548699"/>
                    <a:pt x="3748703" y="3516442"/>
                    <a:pt x="3751007" y="3477805"/>
                  </a:cubicBezTo>
                  <a:cubicBezTo>
                    <a:pt x="3752868" y="3446168"/>
                    <a:pt x="3768996" y="3409480"/>
                    <a:pt x="3768730" y="3377489"/>
                  </a:cubicBezTo>
                  <a:cubicBezTo>
                    <a:pt x="3768376" y="3337079"/>
                    <a:pt x="3746487" y="3289846"/>
                    <a:pt x="3744892" y="3248639"/>
                  </a:cubicBezTo>
                  <a:close/>
                  <a:moveTo>
                    <a:pt x="2485900" y="3217800"/>
                  </a:moveTo>
                  <a:lnTo>
                    <a:pt x="1829330" y="4849341"/>
                  </a:lnTo>
                  <a:lnTo>
                    <a:pt x="1831191" y="4863609"/>
                  </a:lnTo>
                  <a:lnTo>
                    <a:pt x="1864157" y="4881598"/>
                  </a:lnTo>
                  <a:lnTo>
                    <a:pt x="2536146" y="3242879"/>
                  </a:lnTo>
                  <a:cubicBezTo>
                    <a:pt x="2538539" y="3227902"/>
                    <a:pt x="2498217" y="3218243"/>
                    <a:pt x="2485988" y="3217800"/>
                  </a:cubicBezTo>
                  <a:close/>
                  <a:moveTo>
                    <a:pt x="4700369" y="4279086"/>
                  </a:moveTo>
                  <a:cubicBezTo>
                    <a:pt x="4768693" y="4296810"/>
                    <a:pt x="4839942" y="4290784"/>
                    <a:pt x="4910128" y="4298759"/>
                  </a:cubicBezTo>
                  <a:cubicBezTo>
                    <a:pt x="4959399" y="4304342"/>
                    <a:pt x="5106327" y="4342271"/>
                    <a:pt x="5142927" y="4316394"/>
                  </a:cubicBezTo>
                  <a:cubicBezTo>
                    <a:pt x="5158523" y="4305406"/>
                    <a:pt x="5153826" y="4253298"/>
                    <a:pt x="5153117" y="4231764"/>
                  </a:cubicBezTo>
                  <a:cubicBezTo>
                    <a:pt x="5143281" y="3948099"/>
                    <a:pt x="5149484" y="3624556"/>
                    <a:pt x="5086920" y="3349220"/>
                  </a:cubicBezTo>
                  <a:cubicBezTo>
                    <a:pt x="5077527" y="3308013"/>
                    <a:pt x="5067778" y="3257412"/>
                    <a:pt x="5042700" y="3223649"/>
                  </a:cubicBezTo>
                  <a:cubicBezTo>
                    <a:pt x="5023115" y="3219041"/>
                    <a:pt x="4983858" y="3308899"/>
                    <a:pt x="4975793" y="3326179"/>
                  </a:cubicBezTo>
                  <a:cubicBezTo>
                    <a:pt x="4835157" y="3626682"/>
                    <a:pt x="4785974" y="3960683"/>
                    <a:pt x="4700369" y="4279086"/>
                  </a:cubicBezTo>
                  <a:close/>
                  <a:moveTo>
                    <a:pt x="638928" y="3243322"/>
                  </a:moveTo>
                  <a:cubicBezTo>
                    <a:pt x="596125" y="3255196"/>
                    <a:pt x="571046" y="3365171"/>
                    <a:pt x="566084" y="3403454"/>
                  </a:cubicBezTo>
                  <a:cubicBezTo>
                    <a:pt x="543841" y="3575904"/>
                    <a:pt x="551107" y="3807728"/>
                    <a:pt x="546145" y="3986648"/>
                  </a:cubicBezTo>
                  <a:cubicBezTo>
                    <a:pt x="543929" y="4067024"/>
                    <a:pt x="531523" y="4195963"/>
                    <a:pt x="540030" y="4269782"/>
                  </a:cubicBezTo>
                  <a:cubicBezTo>
                    <a:pt x="544284" y="4306912"/>
                    <a:pt x="571933" y="4310723"/>
                    <a:pt x="606139" y="4311077"/>
                  </a:cubicBezTo>
                  <a:cubicBezTo>
                    <a:pt x="666399" y="4311609"/>
                    <a:pt x="810758" y="4288834"/>
                    <a:pt x="874562" y="4277403"/>
                  </a:cubicBezTo>
                  <a:cubicBezTo>
                    <a:pt x="891222" y="4274390"/>
                    <a:pt x="954141" y="4264553"/>
                    <a:pt x="954584" y="4245234"/>
                  </a:cubicBezTo>
                  <a:lnTo>
                    <a:pt x="736584" y="3413645"/>
                  </a:lnTo>
                  <a:cubicBezTo>
                    <a:pt x="726128" y="3380945"/>
                    <a:pt x="686604" y="3258298"/>
                    <a:pt x="659398" y="3245626"/>
                  </a:cubicBezTo>
                  <a:cubicBezTo>
                    <a:pt x="651866" y="3242081"/>
                    <a:pt x="647081" y="3241195"/>
                    <a:pt x="638928" y="3243410"/>
                  </a:cubicBezTo>
                  <a:close/>
                  <a:moveTo>
                    <a:pt x="4109732" y="3248728"/>
                  </a:moveTo>
                  <a:cubicBezTo>
                    <a:pt x="4075525" y="3333712"/>
                    <a:pt x="4060903" y="3426229"/>
                    <a:pt x="4047699" y="3516619"/>
                  </a:cubicBezTo>
                  <a:cubicBezTo>
                    <a:pt x="4025102" y="3671080"/>
                    <a:pt x="4009859" y="3837415"/>
                    <a:pt x="3996567" y="3993294"/>
                  </a:cubicBezTo>
                  <a:cubicBezTo>
                    <a:pt x="3988414" y="4088647"/>
                    <a:pt x="3970779" y="4215725"/>
                    <a:pt x="3971399" y="4307444"/>
                  </a:cubicBezTo>
                  <a:cubicBezTo>
                    <a:pt x="3971842" y="4380731"/>
                    <a:pt x="4060106" y="4348740"/>
                    <a:pt x="4104592" y="4339967"/>
                  </a:cubicBezTo>
                  <a:cubicBezTo>
                    <a:pt x="4160687" y="4328889"/>
                    <a:pt x="4215187" y="4309128"/>
                    <a:pt x="4271725" y="4299734"/>
                  </a:cubicBezTo>
                  <a:cubicBezTo>
                    <a:pt x="4303893" y="4294329"/>
                    <a:pt x="4475191" y="4286619"/>
                    <a:pt x="4478648" y="4263756"/>
                  </a:cubicBezTo>
                  <a:cubicBezTo>
                    <a:pt x="4409614" y="4016778"/>
                    <a:pt x="4335884" y="3769179"/>
                    <a:pt x="4248064" y="3528228"/>
                  </a:cubicBezTo>
                  <a:cubicBezTo>
                    <a:pt x="4225201" y="3465398"/>
                    <a:pt x="4200476" y="3394326"/>
                    <a:pt x="4171675" y="3334421"/>
                  </a:cubicBezTo>
                  <a:cubicBezTo>
                    <a:pt x="4166359" y="3323344"/>
                    <a:pt x="4126037" y="3236321"/>
                    <a:pt x="4109820" y="3248728"/>
                  </a:cubicBezTo>
                  <a:close/>
                  <a:moveTo>
                    <a:pt x="1583327" y="4310546"/>
                  </a:moveTo>
                  <a:cubicBezTo>
                    <a:pt x="1582175" y="4257198"/>
                    <a:pt x="1584834" y="4203495"/>
                    <a:pt x="1583593" y="4150059"/>
                  </a:cubicBezTo>
                  <a:cubicBezTo>
                    <a:pt x="1583239" y="4135171"/>
                    <a:pt x="1577035" y="4121435"/>
                    <a:pt x="1576770" y="4106636"/>
                  </a:cubicBezTo>
                  <a:cubicBezTo>
                    <a:pt x="1573048" y="3905474"/>
                    <a:pt x="1609381" y="3496414"/>
                    <a:pt x="1554792" y="3324407"/>
                  </a:cubicBezTo>
                  <a:cubicBezTo>
                    <a:pt x="1519523" y="3213192"/>
                    <a:pt x="1484873" y="3252184"/>
                    <a:pt x="1441805" y="3330256"/>
                  </a:cubicBezTo>
                  <a:cubicBezTo>
                    <a:pt x="1301700" y="3584234"/>
                    <a:pt x="1231958" y="3900688"/>
                    <a:pt x="1116312" y="4167162"/>
                  </a:cubicBezTo>
                  <a:cubicBezTo>
                    <a:pt x="1086447" y="4229992"/>
                    <a:pt x="1193143" y="4240892"/>
                    <a:pt x="1237629" y="4250906"/>
                  </a:cubicBezTo>
                  <a:cubicBezTo>
                    <a:pt x="1351237" y="4276428"/>
                    <a:pt x="1469010" y="4288391"/>
                    <a:pt x="1583327" y="4310546"/>
                  </a:cubicBezTo>
                  <a:close/>
                  <a:moveTo>
                    <a:pt x="6385436" y="4240537"/>
                  </a:moveTo>
                  <a:cubicBezTo>
                    <a:pt x="6457749" y="4258793"/>
                    <a:pt x="6532098" y="4254273"/>
                    <a:pt x="6605829" y="4268364"/>
                  </a:cubicBezTo>
                  <a:cubicBezTo>
                    <a:pt x="6637288" y="4274390"/>
                    <a:pt x="6719348" y="4306735"/>
                    <a:pt x="6742832" y="4294860"/>
                  </a:cubicBezTo>
                  <a:cubicBezTo>
                    <a:pt x="6756656" y="4287859"/>
                    <a:pt x="6760644" y="4248070"/>
                    <a:pt x="6761885" y="4232207"/>
                  </a:cubicBezTo>
                  <a:cubicBezTo>
                    <a:pt x="6775000" y="4060643"/>
                    <a:pt x="6771898" y="3795854"/>
                    <a:pt x="6761619" y="3622606"/>
                  </a:cubicBezTo>
                  <a:cubicBezTo>
                    <a:pt x="6759226" y="3582462"/>
                    <a:pt x="6735919" y="3399821"/>
                    <a:pt x="6694446" y="3387857"/>
                  </a:cubicBezTo>
                  <a:cubicBezTo>
                    <a:pt x="6667950" y="3380148"/>
                    <a:pt x="6658556" y="3415861"/>
                    <a:pt x="6649429" y="3435002"/>
                  </a:cubicBezTo>
                  <a:cubicBezTo>
                    <a:pt x="6601929" y="3534431"/>
                    <a:pt x="6548847" y="3674624"/>
                    <a:pt x="6510210" y="3779548"/>
                  </a:cubicBezTo>
                  <a:cubicBezTo>
                    <a:pt x="6472193" y="3882788"/>
                    <a:pt x="6405641" y="4062682"/>
                    <a:pt x="6387386" y="4166187"/>
                  </a:cubicBezTo>
                  <a:cubicBezTo>
                    <a:pt x="6385436" y="4177264"/>
                    <a:pt x="6382866" y="4236284"/>
                    <a:pt x="6385525" y="4240537"/>
                  </a:cubicBezTo>
                  <a:close/>
                  <a:moveTo>
                    <a:pt x="7458686" y="4259591"/>
                  </a:moveTo>
                  <a:cubicBezTo>
                    <a:pt x="7466662" y="4248513"/>
                    <a:pt x="7419872" y="4153160"/>
                    <a:pt x="7413402" y="4133221"/>
                  </a:cubicBezTo>
                  <a:cubicBezTo>
                    <a:pt x="7360498" y="3969190"/>
                    <a:pt x="7279147" y="3529557"/>
                    <a:pt x="7175198" y="3416392"/>
                  </a:cubicBezTo>
                  <a:cubicBezTo>
                    <a:pt x="7169615" y="3410278"/>
                    <a:pt x="7169615" y="3402834"/>
                    <a:pt x="7157563" y="3405847"/>
                  </a:cubicBezTo>
                  <a:lnTo>
                    <a:pt x="7063273" y="4316838"/>
                  </a:lnTo>
                  <a:cubicBezTo>
                    <a:pt x="7073287" y="4326674"/>
                    <a:pt x="7260714" y="4276694"/>
                    <a:pt x="7293414" y="4273592"/>
                  </a:cubicBezTo>
                  <a:cubicBezTo>
                    <a:pt x="7348623" y="4268275"/>
                    <a:pt x="7407908" y="4284138"/>
                    <a:pt x="7458686" y="4259591"/>
                  </a:cubicBezTo>
                  <a:close/>
                  <a:moveTo>
                    <a:pt x="2965853" y="3965025"/>
                  </a:moveTo>
                  <a:lnTo>
                    <a:pt x="2965853" y="4486540"/>
                  </a:lnTo>
                  <a:lnTo>
                    <a:pt x="3198386" y="4486540"/>
                  </a:lnTo>
                  <a:lnTo>
                    <a:pt x="3204678" y="3965025"/>
                  </a:lnTo>
                  <a:cubicBezTo>
                    <a:pt x="3175612" y="3966443"/>
                    <a:pt x="3144152" y="3968481"/>
                    <a:pt x="3138215" y="3934097"/>
                  </a:cubicBezTo>
                  <a:lnTo>
                    <a:pt x="3122884" y="3650963"/>
                  </a:lnTo>
                  <a:lnTo>
                    <a:pt x="3044103" y="3958556"/>
                  </a:lnTo>
                  <a:cubicBezTo>
                    <a:pt x="3029215" y="3984875"/>
                    <a:pt x="2990046" y="3964316"/>
                    <a:pt x="2965853" y="3965113"/>
                  </a:cubicBezTo>
                  <a:close/>
                  <a:moveTo>
                    <a:pt x="3053851" y="3713705"/>
                  </a:moveTo>
                  <a:lnTo>
                    <a:pt x="2406675" y="3675954"/>
                  </a:lnTo>
                  <a:cubicBezTo>
                    <a:pt x="2402510" y="3714768"/>
                    <a:pt x="2368658" y="3763419"/>
                    <a:pt x="2363873" y="3799930"/>
                  </a:cubicBezTo>
                  <a:cubicBezTo>
                    <a:pt x="2362809" y="3807994"/>
                    <a:pt x="2368392" y="3861608"/>
                    <a:pt x="2370342" y="3872419"/>
                  </a:cubicBezTo>
                  <a:cubicBezTo>
                    <a:pt x="2382837" y="3941187"/>
                    <a:pt x="2419348" y="3921425"/>
                    <a:pt x="2466049" y="3920716"/>
                  </a:cubicBezTo>
                  <a:cubicBezTo>
                    <a:pt x="2524360" y="3919830"/>
                    <a:pt x="2584442" y="3907778"/>
                    <a:pt x="2635929" y="3907866"/>
                  </a:cubicBezTo>
                  <a:cubicBezTo>
                    <a:pt x="2696544" y="3907866"/>
                    <a:pt x="2753171" y="3921070"/>
                    <a:pt x="2824242" y="3920805"/>
                  </a:cubicBezTo>
                  <a:cubicBezTo>
                    <a:pt x="2882730" y="3920627"/>
                    <a:pt x="2941218" y="3922223"/>
                    <a:pt x="2999617" y="3920273"/>
                  </a:cubicBezTo>
                  <a:lnTo>
                    <a:pt x="3008656" y="3910436"/>
                  </a:lnTo>
                  <a:lnTo>
                    <a:pt x="3053851" y="3713793"/>
                  </a:lnTo>
                  <a:close/>
                  <a:moveTo>
                    <a:pt x="3186689" y="3913804"/>
                  </a:moveTo>
                  <a:cubicBezTo>
                    <a:pt x="3197766" y="3916285"/>
                    <a:pt x="3209020" y="3919918"/>
                    <a:pt x="3220452" y="3920893"/>
                  </a:cubicBezTo>
                  <a:cubicBezTo>
                    <a:pt x="3334237" y="3930818"/>
                    <a:pt x="3435528" y="3922311"/>
                    <a:pt x="3546832" y="3920627"/>
                  </a:cubicBezTo>
                  <a:cubicBezTo>
                    <a:pt x="3567745" y="3920362"/>
                    <a:pt x="3589013" y="3920184"/>
                    <a:pt x="3609927" y="3920982"/>
                  </a:cubicBezTo>
                  <a:cubicBezTo>
                    <a:pt x="3659288" y="3922754"/>
                    <a:pt x="3798506" y="3961746"/>
                    <a:pt x="3812862" y="3897587"/>
                  </a:cubicBezTo>
                  <a:cubicBezTo>
                    <a:pt x="3815432" y="3886066"/>
                    <a:pt x="3822078" y="3750038"/>
                    <a:pt x="3819597" y="3742683"/>
                  </a:cubicBezTo>
                  <a:lnTo>
                    <a:pt x="3814635" y="3735150"/>
                  </a:lnTo>
                  <a:lnTo>
                    <a:pt x="3173219" y="3719820"/>
                  </a:lnTo>
                  <a:lnTo>
                    <a:pt x="3186689" y="3913715"/>
                  </a:lnTo>
                  <a:close/>
                  <a:moveTo>
                    <a:pt x="2086056" y="4486452"/>
                  </a:moveTo>
                  <a:lnTo>
                    <a:pt x="2441147" y="4486452"/>
                  </a:lnTo>
                  <a:lnTo>
                    <a:pt x="2450098" y="4476261"/>
                  </a:lnTo>
                  <a:lnTo>
                    <a:pt x="2444338" y="3971228"/>
                  </a:lnTo>
                  <a:cubicBezTo>
                    <a:pt x="2402599" y="3977343"/>
                    <a:pt x="2364936" y="3961480"/>
                    <a:pt x="2340832" y="3927008"/>
                  </a:cubicBezTo>
                  <a:cubicBezTo>
                    <a:pt x="2333654" y="3916728"/>
                    <a:pt x="2333831" y="3891738"/>
                    <a:pt x="2321779" y="3895814"/>
                  </a:cubicBezTo>
                  <a:lnTo>
                    <a:pt x="2086056" y="4486452"/>
                  </a:lnTo>
                  <a:close/>
                  <a:moveTo>
                    <a:pt x="2915607" y="3965025"/>
                  </a:moveTo>
                  <a:lnTo>
                    <a:pt x="2494584" y="3965025"/>
                  </a:lnTo>
                  <a:lnTo>
                    <a:pt x="2494584" y="4203761"/>
                  </a:lnTo>
                  <a:lnTo>
                    <a:pt x="2915607" y="4210053"/>
                  </a:lnTo>
                  <a:lnTo>
                    <a:pt x="2915607" y="3965025"/>
                  </a:lnTo>
                  <a:close/>
                  <a:moveTo>
                    <a:pt x="3675327" y="3978229"/>
                  </a:moveTo>
                  <a:cubicBezTo>
                    <a:pt x="3604522" y="3964316"/>
                    <a:pt x="3530792" y="3967949"/>
                    <a:pt x="3459454" y="3977786"/>
                  </a:cubicBezTo>
                  <a:lnTo>
                    <a:pt x="3254925" y="3971228"/>
                  </a:lnTo>
                  <a:lnTo>
                    <a:pt x="3248633" y="4197469"/>
                  </a:lnTo>
                  <a:lnTo>
                    <a:pt x="3669744" y="4203761"/>
                  </a:lnTo>
                  <a:lnTo>
                    <a:pt x="3675327" y="3978229"/>
                  </a:lnTo>
                  <a:close/>
                  <a:moveTo>
                    <a:pt x="3669744" y="4254008"/>
                  </a:moveTo>
                  <a:lnTo>
                    <a:pt x="3248633" y="4247716"/>
                  </a:lnTo>
                  <a:cubicBezTo>
                    <a:pt x="3252443" y="4277757"/>
                    <a:pt x="3235251" y="4322686"/>
                    <a:pt x="3269192" y="4337219"/>
                  </a:cubicBezTo>
                  <a:cubicBezTo>
                    <a:pt x="3338491" y="4366995"/>
                    <a:pt x="3335655" y="4235664"/>
                    <a:pt x="3436591" y="4283074"/>
                  </a:cubicBezTo>
                  <a:cubicBezTo>
                    <a:pt x="3462822" y="4295392"/>
                    <a:pt x="3484356" y="4344752"/>
                    <a:pt x="3509257" y="4342359"/>
                  </a:cubicBezTo>
                  <a:cubicBezTo>
                    <a:pt x="3525918" y="4340764"/>
                    <a:pt x="3547540" y="4305317"/>
                    <a:pt x="3563314" y="4295215"/>
                  </a:cubicBezTo>
                  <a:cubicBezTo>
                    <a:pt x="3604699" y="4268629"/>
                    <a:pt x="3630753" y="4282897"/>
                    <a:pt x="3669833" y="4304342"/>
                  </a:cubicBezTo>
                  <a:lnTo>
                    <a:pt x="3669833" y="4254008"/>
                  </a:lnTo>
                  <a:close/>
                  <a:moveTo>
                    <a:pt x="2915607" y="4254008"/>
                  </a:moveTo>
                  <a:lnTo>
                    <a:pt x="2494584" y="4254008"/>
                  </a:lnTo>
                  <a:cubicBezTo>
                    <a:pt x="2495825" y="4271377"/>
                    <a:pt x="2488381" y="4292290"/>
                    <a:pt x="2503977" y="4304165"/>
                  </a:cubicBezTo>
                  <a:cubicBezTo>
                    <a:pt x="2522853" y="4284846"/>
                    <a:pt x="2559098" y="4280504"/>
                    <a:pt x="2584177" y="4286973"/>
                  </a:cubicBezTo>
                  <a:cubicBezTo>
                    <a:pt x="2616965" y="4295392"/>
                    <a:pt x="2639208" y="4366286"/>
                    <a:pt x="2674035" y="4342448"/>
                  </a:cubicBezTo>
                  <a:cubicBezTo>
                    <a:pt x="2692290" y="4329953"/>
                    <a:pt x="2699291" y="4300089"/>
                    <a:pt x="2731282" y="4286353"/>
                  </a:cubicBezTo>
                  <a:cubicBezTo>
                    <a:pt x="2838509" y="4240095"/>
                    <a:pt x="2825749" y="4397923"/>
                    <a:pt x="2915784" y="4331194"/>
                  </a:cubicBezTo>
                  <a:lnTo>
                    <a:pt x="2915784" y="4254008"/>
                  </a:lnTo>
                  <a:close/>
                  <a:moveTo>
                    <a:pt x="6497715" y="4505327"/>
                  </a:moveTo>
                  <a:cubicBezTo>
                    <a:pt x="6511628" y="4504530"/>
                    <a:pt x="6535289" y="4510910"/>
                    <a:pt x="6540695" y="4494782"/>
                  </a:cubicBezTo>
                  <a:lnTo>
                    <a:pt x="6571711" y="4319585"/>
                  </a:lnTo>
                  <a:lnTo>
                    <a:pt x="6522971" y="4304165"/>
                  </a:lnTo>
                  <a:lnTo>
                    <a:pt x="6497803" y="4505239"/>
                  </a:lnTo>
                  <a:close/>
                  <a:moveTo>
                    <a:pt x="1337324" y="4479274"/>
                  </a:moveTo>
                  <a:lnTo>
                    <a:pt x="1356377" y="4326674"/>
                  </a:lnTo>
                  <a:cubicBezTo>
                    <a:pt x="1353630" y="4316128"/>
                    <a:pt x="1323943" y="4313204"/>
                    <a:pt x="1313132" y="4310546"/>
                  </a:cubicBezTo>
                  <a:lnTo>
                    <a:pt x="1287964" y="4480160"/>
                  </a:lnTo>
                  <a:lnTo>
                    <a:pt x="1337324" y="4479274"/>
                  </a:lnTo>
                  <a:close/>
                  <a:moveTo>
                    <a:pt x="2503977" y="4429914"/>
                  </a:moveTo>
                  <a:lnTo>
                    <a:pt x="2915607" y="4429914"/>
                  </a:lnTo>
                  <a:lnTo>
                    <a:pt x="2915607" y="4385959"/>
                  </a:lnTo>
                  <a:cubicBezTo>
                    <a:pt x="2879362" y="4405455"/>
                    <a:pt x="2852600" y="4402354"/>
                    <a:pt x="2821229" y="4376655"/>
                  </a:cubicBezTo>
                  <a:cubicBezTo>
                    <a:pt x="2803683" y="4362298"/>
                    <a:pt x="2785162" y="4322332"/>
                    <a:pt x="2762653" y="4324459"/>
                  </a:cubicBezTo>
                  <a:cubicBezTo>
                    <a:pt x="2722066" y="4328358"/>
                    <a:pt x="2699291" y="4431686"/>
                    <a:pt x="2620510" y="4382592"/>
                  </a:cubicBezTo>
                  <a:cubicBezTo>
                    <a:pt x="2604381" y="4372489"/>
                    <a:pt x="2583911" y="4337485"/>
                    <a:pt x="2574783" y="4333586"/>
                  </a:cubicBezTo>
                  <a:cubicBezTo>
                    <a:pt x="2522410" y="4311255"/>
                    <a:pt x="2469948" y="4387909"/>
                    <a:pt x="2503977" y="4429914"/>
                  </a:cubicBezTo>
                  <a:close/>
                  <a:moveTo>
                    <a:pt x="3663453" y="4429914"/>
                  </a:moveTo>
                  <a:cubicBezTo>
                    <a:pt x="3665225" y="4389327"/>
                    <a:pt x="3674175" y="4361589"/>
                    <a:pt x="3635184" y="4335624"/>
                  </a:cubicBezTo>
                  <a:cubicBezTo>
                    <a:pt x="3579088" y="4298316"/>
                    <a:pt x="3571910" y="4382415"/>
                    <a:pt x="3514132" y="4390922"/>
                  </a:cubicBezTo>
                  <a:cubicBezTo>
                    <a:pt x="3448466" y="4400581"/>
                    <a:pt x="3442262" y="4319673"/>
                    <a:pt x="3396359" y="4322332"/>
                  </a:cubicBezTo>
                  <a:cubicBezTo>
                    <a:pt x="3373672" y="4323661"/>
                    <a:pt x="3355683" y="4366552"/>
                    <a:pt x="3328566" y="4380820"/>
                  </a:cubicBezTo>
                  <a:cubicBezTo>
                    <a:pt x="3300740" y="4395441"/>
                    <a:pt x="3279915" y="4393049"/>
                    <a:pt x="3251646" y="4380642"/>
                  </a:cubicBezTo>
                  <a:cubicBezTo>
                    <a:pt x="3240125" y="4382592"/>
                    <a:pt x="3239594" y="4408380"/>
                    <a:pt x="3245177" y="4417773"/>
                  </a:cubicBezTo>
                  <a:lnTo>
                    <a:pt x="3663541" y="4429914"/>
                  </a:lnTo>
                  <a:close/>
                  <a:moveTo>
                    <a:pt x="7314682" y="4505239"/>
                  </a:moveTo>
                  <a:lnTo>
                    <a:pt x="7280121" y="4329067"/>
                  </a:lnTo>
                  <a:lnTo>
                    <a:pt x="7230318" y="4334916"/>
                  </a:lnTo>
                  <a:cubicBezTo>
                    <a:pt x="7218266" y="4342980"/>
                    <a:pt x="7235192" y="4479805"/>
                    <a:pt x="7238560" y="4501606"/>
                  </a:cubicBezTo>
                  <a:lnTo>
                    <a:pt x="7314682" y="4505239"/>
                  </a:lnTo>
                  <a:close/>
                  <a:moveTo>
                    <a:pt x="784527" y="4336422"/>
                  </a:moveTo>
                  <a:cubicBezTo>
                    <a:pt x="773538" y="4335004"/>
                    <a:pt x="738889" y="4331459"/>
                    <a:pt x="736584" y="4344841"/>
                  </a:cubicBezTo>
                  <a:lnTo>
                    <a:pt x="753865" y="4480160"/>
                  </a:lnTo>
                  <a:lnTo>
                    <a:pt x="804111" y="4480160"/>
                  </a:lnTo>
                  <a:cubicBezTo>
                    <a:pt x="804111" y="4480160"/>
                    <a:pt x="784527" y="4336422"/>
                    <a:pt x="784527" y="4336422"/>
                  </a:cubicBezTo>
                  <a:close/>
                  <a:moveTo>
                    <a:pt x="4266674" y="4348208"/>
                  </a:moveTo>
                  <a:lnTo>
                    <a:pt x="4204553" y="4361412"/>
                  </a:lnTo>
                  <a:lnTo>
                    <a:pt x="4216782" y="4492389"/>
                  </a:lnTo>
                  <a:lnTo>
                    <a:pt x="4285638" y="4492744"/>
                  </a:lnTo>
                  <a:lnTo>
                    <a:pt x="4266674" y="4348208"/>
                  </a:lnTo>
                  <a:close/>
                  <a:moveTo>
                    <a:pt x="4896126" y="4349183"/>
                  </a:moveTo>
                  <a:cubicBezTo>
                    <a:pt x="4893645" y="4391188"/>
                    <a:pt x="4841892" y="4538471"/>
                    <a:pt x="4924395" y="4489997"/>
                  </a:cubicBezTo>
                  <a:cubicBezTo>
                    <a:pt x="4914381" y="4439130"/>
                    <a:pt x="4991390" y="4328978"/>
                    <a:pt x="4896126" y="4349183"/>
                  </a:cubicBezTo>
                  <a:close/>
                  <a:moveTo>
                    <a:pt x="1822152" y="5001764"/>
                  </a:moveTo>
                  <a:lnTo>
                    <a:pt x="1765880" y="4982977"/>
                  </a:lnTo>
                  <a:lnTo>
                    <a:pt x="1727863" y="5127247"/>
                  </a:lnTo>
                  <a:cubicBezTo>
                    <a:pt x="1738408" y="5136020"/>
                    <a:pt x="1774565" y="5085242"/>
                    <a:pt x="1780679" y="5076469"/>
                  </a:cubicBezTo>
                  <a:cubicBezTo>
                    <a:pt x="1796808" y="5053340"/>
                    <a:pt x="1809125" y="5026666"/>
                    <a:pt x="1822152" y="5001764"/>
                  </a:cubicBezTo>
                  <a:close/>
                  <a:moveTo>
                    <a:pt x="2155178" y="5127336"/>
                  </a:moveTo>
                  <a:lnTo>
                    <a:pt x="2086056" y="5127336"/>
                  </a:lnTo>
                  <a:cubicBezTo>
                    <a:pt x="2078967" y="5179709"/>
                    <a:pt x="2155887" y="5174746"/>
                    <a:pt x="2155178" y="5127336"/>
                  </a:cubicBezTo>
                  <a:close/>
                  <a:moveTo>
                    <a:pt x="2274635" y="5127336"/>
                  </a:moveTo>
                  <a:cubicBezTo>
                    <a:pt x="2263646" y="5131501"/>
                    <a:pt x="2209589" y="5117233"/>
                    <a:pt x="2211805" y="5136640"/>
                  </a:cubicBezTo>
                  <a:cubicBezTo>
                    <a:pt x="2216767" y="5180506"/>
                    <a:pt x="2283053" y="5171201"/>
                    <a:pt x="2274635" y="5127336"/>
                  </a:cubicBezTo>
                  <a:close/>
                  <a:moveTo>
                    <a:pt x="2406587" y="5133627"/>
                  </a:moveTo>
                  <a:cubicBezTo>
                    <a:pt x="2382040" y="5134514"/>
                    <a:pt x="2351289" y="5115106"/>
                    <a:pt x="2331350" y="5136640"/>
                  </a:cubicBezTo>
                  <a:cubicBezTo>
                    <a:pt x="2347479" y="5176076"/>
                    <a:pt x="2393205" y="5169872"/>
                    <a:pt x="2406587" y="5133627"/>
                  </a:cubicBezTo>
                  <a:close/>
                  <a:moveTo>
                    <a:pt x="3286384" y="5127336"/>
                  </a:moveTo>
                  <a:cubicBezTo>
                    <a:pt x="3236404" y="5124943"/>
                    <a:pt x="3203526" y="5121930"/>
                    <a:pt x="3257849" y="5164910"/>
                  </a:cubicBezTo>
                  <a:cubicBezTo>
                    <a:pt x="3280092" y="5163137"/>
                    <a:pt x="3287447" y="5148426"/>
                    <a:pt x="3286384" y="5127336"/>
                  </a:cubicBezTo>
                  <a:close/>
                  <a:moveTo>
                    <a:pt x="3418336" y="5127336"/>
                  </a:moveTo>
                  <a:cubicBezTo>
                    <a:pt x="3400701" y="5128133"/>
                    <a:pt x="3382534" y="5126006"/>
                    <a:pt x="3364811" y="5127336"/>
                  </a:cubicBezTo>
                  <a:cubicBezTo>
                    <a:pt x="3357987" y="5127867"/>
                    <a:pt x="3343897" y="5123880"/>
                    <a:pt x="3349214" y="5136640"/>
                  </a:cubicBezTo>
                  <a:cubicBezTo>
                    <a:pt x="3365165" y="5174657"/>
                    <a:pt x="3413107" y="5171733"/>
                    <a:pt x="3418247" y="5127336"/>
                  </a:cubicBezTo>
                  <a:close/>
                  <a:moveTo>
                    <a:pt x="3556579" y="5127336"/>
                  </a:moveTo>
                  <a:cubicBezTo>
                    <a:pt x="3534779" y="5128399"/>
                    <a:pt x="3512359" y="5125740"/>
                    <a:pt x="3490559" y="5127336"/>
                  </a:cubicBezTo>
                  <a:cubicBezTo>
                    <a:pt x="3481166" y="5128044"/>
                    <a:pt x="3472392" y="5122461"/>
                    <a:pt x="3474962" y="5136640"/>
                  </a:cubicBezTo>
                  <a:cubicBezTo>
                    <a:pt x="3489850" y="5151794"/>
                    <a:pt x="3504384" y="5171645"/>
                    <a:pt x="3528133" y="5171467"/>
                  </a:cubicBezTo>
                  <a:cubicBezTo>
                    <a:pt x="3546123" y="5169606"/>
                    <a:pt x="3558441" y="5143819"/>
                    <a:pt x="3556579" y="5127336"/>
                  </a:cubicBezTo>
                  <a:close/>
                  <a:moveTo>
                    <a:pt x="3694823" y="5133627"/>
                  </a:moveTo>
                  <a:cubicBezTo>
                    <a:pt x="3681176" y="5129285"/>
                    <a:pt x="3606649" y="5119360"/>
                    <a:pt x="3607003" y="5136729"/>
                  </a:cubicBezTo>
                  <a:cubicBezTo>
                    <a:pt x="3631727" y="5178557"/>
                    <a:pt x="3675682" y="5183873"/>
                    <a:pt x="3694823" y="5133627"/>
                  </a:cubicBezTo>
                  <a:close/>
                  <a:moveTo>
                    <a:pt x="2538539" y="5133627"/>
                  </a:moveTo>
                  <a:cubicBezTo>
                    <a:pt x="2516738" y="5134691"/>
                    <a:pt x="2494318" y="5132032"/>
                    <a:pt x="2472518" y="5133627"/>
                  </a:cubicBezTo>
                  <a:cubicBezTo>
                    <a:pt x="2463213" y="5134336"/>
                    <a:pt x="2454263" y="5128753"/>
                    <a:pt x="2457010" y="5142932"/>
                  </a:cubicBezTo>
                  <a:cubicBezTo>
                    <a:pt x="2475531" y="5186355"/>
                    <a:pt x="2527284" y="5175721"/>
                    <a:pt x="2538539" y="5133716"/>
                  </a:cubicBezTo>
                  <a:close/>
                  <a:moveTo>
                    <a:pt x="2676782" y="5133627"/>
                  </a:moveTo>
                  <a:cubicBezTo>
                    <a:pt x="2653919" y="5135754"/>
                    <a:pt x="2626447" y="5130437"/>
                    <a:pt x="2604381" y="5133627"/>
                  </a:cubicBezTo>
                  <a:cubicBezTo>
                    <a:pt x="2595963" y="5134779"/>
                    <a:pt x="2593304" y="5130171"/>
                    <a:pt x="2595076" y="5143021"/>
                  </a:cubicBezTo>
                  <a:cubicBezTo>
                    <a:pt x="2601900" y="5193356"/>
                    <a:pt x="2664641" y="5172264"/>
                    <a:pt x="2676782" y="5133716"/>
                  </a:cubicBezTo>
                  <a:close/>
                  <a:moveTo>
                    <a:pt x="2802531" y="5133627"/>
                  </a:moveTo>
                  <a:cubicBezTo>
                    <a:pt x="2777895" y="5134868"/>
                    <a:pt x="2702127" y="5121487"/>
                    <a:pt x="2745815" y="5162074"/>
                  </a:cubicBezTo>
                  <a:cubicBezTo>
                    <a:pt x="2769476" y="5184051"/>
                    <a:pt x="2793403" y="5157288"/>
                    <a:pt x="2802531" y="5133627"/>
                  </a:cubicBezTo>
                  <a:close/>
                  <a:moveTo>
                    <a:pt x="2915607" y="5133627"/>
                  </a:moveTo>
                  <a:lnTo>
                    <a:pt x="2865361" y="5133627"/>
                  </a:lnTo>
                  <a:cubicBezTo>
                    <a:pt x="2861550" y="5184582"/>
                    <a:pt x="2916936" y="5185025"/>
                    <a:pt x="2915607" y="5133627"/>
                  </a:cubicBezTo>
                  <a:close/>
                  <a:moveTo>
                    <a:pt x="3820572" y="5133627"/>
                  </a:moveTo>
                  <a:cubicBezTo>
                    <a:pt x="3800810" y="5134514"/>
                    <a:pt x="3780517" y="5132121"/>
                    <a:pt x="3760755" y="5133627"/>
                  </a:cubicBezTo>
                  <a:cubicBezTo>
                    <a:pt x="3751450" y="5134336"/>
                    <a:pt x="3742588" y="5128753"/>
                    <a:pt x="3745158" y="5142932"/>
                  </a:cubicBezTo>
                  <a:cubicBezTo>
                    <a:pt x="3771123" y="5173771"/>
                    <a:pt x="3806925" y="5175366"/>
                    <a:pt x="3820483" y="5133627"/>
                  </a:cubicBezTo>
                  <a:close/>
                  <a:moveTo>
                    <a:pt x="3939940" y="5133627"/>
                  </a:moveTo>
                  <a:cubicBezTo>
                    <a:pt x="3922305" y="5134425"/>
                    <a:pt x="3904138" y="5132298"/>
                    <a:pt x="3886415" y="5133627"/>
                  </a:cubicBezTo>
                  <a:cubicBezTo>
                    <a:pt x="3877110" y="5134336"/>
                    <a:pt x="3868159" y="5128753"/>
                    <a:pt x="3870907" y="5142932"/>
                  </a:cubicBezTo>
                  <a:cubicBezTo>
                    <a:pt x="3880300" y="5178291"/>
                    <a:pt x="3941092" y="5174214"/>
                    <a:pt x="3939940" y="5133716"/>
                  </a:cubicBezTo>
                  <a:close/>
                  <a:moveTo>
                    <a:pt x="4065600" y="5133627"/>
                  </a:moveTo>
                  <a:lnTo>
                    <a:pt x="3990275" y="5136729"/>
                  </a:lnTo>
                  <a:cubicBezTo>
                    <a:pt x="4000023" y="5153123"/>
                    <a:pt x="4010037" y="5168631"/>
                    <a:pt x="4031128" y="5170847"/>
                  </a:cubicBezTo>
                  <a:cubicBezTo>
                    <a:pt x="4049826" y="5167568"/>
                    <a:pt x="4069233" y="5154984"/>
                    <a:pt x="4065689" y="513362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360AA8D4-66CD-022B-78D2-A99F687047F1}"/>
                </a:ext>
              </a:extLst>
            </p:cNvPr>
            <p:cNvSpPr/>
            <p:nvPr/>
          </p:nvSpPr>
          <p:spPr>
            <a:xfrm>
              <a:off x="2108130" y="5285571"/>
              <a:ext cx="498253" cy="59273"/>
            </a:xfrm>
            <a:custGeom>
              <a:avLst/>
              <a:gdLst>
                <a:gd name="csX0" fmla="*/ 489239 w 498253"/>
                <a:gd name="csY0" fmla="*/ 49951 h 59273"/>
                <a:gd name="csX1" fmla="*/ 349666 w 498253"/>
                <a:gd name="csY1" fmla="*/ 51191 h 59273"/>
                <a:gd name="csX2" fmla="*/ 28604 w 498253"/>
                <a:gd name="csY2" fmla="*/ 51723 h 59273"/>
                <a:gd name="csX3" fmla="*/ 158 w 498253"/>
                <a:gd name="csY3" fmla="*/ 23277 h 59273"/>
                <a:gd name="csX4" fmla="*/ 141680 w 498253"/>
                <a:gd name="csY4" fmla="*/ 7680 h 59273"/>
                <a:gd name="csX5" fmla="*/ 462565 w 498253"/>
                <a:gd name="csY5" fmla="*/ 7325 h 59273"/>
                <a:gd name="csX6" fmla="*/ 489151 w 498253"/>
                <a:gd name="csY6" fmla="*/ 49862 h 59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98253" h="59273">
                  <a:moveTo>
                    <a:pt x="489239" y="49951"/>
                  </a:moveTo>
                  <a:cubicBezTo>
                    <a:pt x="469035" y="69890"/>
                    <a:pt x="378733" y="51723"/>
                    <a:pt x="349666" y="51191"/>
                  </a:cubicBezTo>
                  <a:cubicBezTo>
                    <a:pt x="253250" y="49419"/>
                    <a:pt x="118640" y="63598"/>
                    <a:pt x="28604" y="51723"/>
                  </a:cubicBezTo>
                  <a:cubicBezTo>
                    <a:pt x="11767" y="49508"/>
                    <a:pt x="-1614" y="42507"/>
                    <a:pt x="158" y="23277"/>
                  </a:cubicBezTo>
                  <a:cubicBezTo>
                    <a:pt x="3880" y="-17044"/>
                    <a:pt x="115627" y="7148"/>
                    <a:pt x="141680" y="7680"/>
                  </a:cubicBezTo>
                  <a:cubicBezTo>
                    <a:pt x="241110" y="9630"/>
                    <a:pt x="367833" y="-3486"/>
                    <a:pt x="462565" y="7325"/>
                  </a:cubicBezTo>
                  <a:cubicBezTo>
                    <a:pt x="487556" y="10161"/>
                    <a:pt x="512014" y="27264"/>
                    <a:pt x="489151" y="4986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6EC05831-802E-C114-E87E-68423B0A3CB5}"/>
                </a:ext>
              </a:extLst>
            </p:cNvPr>
            <p:cNvSpPr/>
            <p:nvPr/>
          </p:nvSpPr>
          <p:spPr>
            <a:xfrm>
              <a:off x="2644909" y="5304626"/>
              <a:ext cx="35849" cy="35801"/>
            </a:xfrm>
            <a:custGeom>
              <a:avLst/>
              <a:gdLst>
                <a:gd name="csX0" fmla="*/ 35761 w 35849"/>
                <a:gd name="csY0" fmla="*/ 1031 h 35801"/>
                <a:gd name="csX1" fmla="*/ 35141 w 35849"/>
                <a:gd name="csY1" fmla="*/ 31782 h 35801"/>
                <a:gd name="csX2" fmla="*/ 757 w 35849"/>
                <a:gd name="csY2" fmla="*/ 26199 h 35801"/>
                <a:gd name="csX3" fmla="*/ 35850 w 35849"/>
                <a:gd name="csY3" fmla="*/ 1031 h 35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849" h="35801">
                  <a:moveTo>
                    <a:pt x="35761" y="1031"/>
                  </a:moveTo>
                  <a:lnTo>
                    <a:pt x="35141" y="31782"/>
                  </a:lnTo>
                  <a:cubicBezTo>
                    <a:pt x="22026" y="38428"/>
                    <a:pt x="11126" y="37010"/>
                    <a:pt x="757" y="26199"/>
                  </a:cubicBezTo>
                  <a:cubicBezTo>
                    <a:pt x="-3762" y="-1893"/>
                    <a:pt x="12455" y="-1361"/>
                    <a:pt x="35850" y="103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4B3D0660-1AAB-F42B-D94B-CBC3CBB282B6}"/>
                </a:ext>
              </a:extLst>
            </p:cNvPr>
            <p:cNvSpPr/>
            <p:nvPr/>
          </p:nvSpPr>
          <p:spPr>
            <a:xfrm>
              <a:off x="7813758" y="4795657"/>
              <a:ext cx="41867" cy="45680"/>
            </a:xfrm>
            <a:custGeom>
              <a:avLst/>
              <a:gdLst>
                <a:gd name="csX0" fmla="*/ 11351 w 41867"/>
                <a:gd name="csY0" fmla="*/ 1601 h 45680"/>
                <a:gd name="csX1" fmla="*/ 17023 w 41867"/>
                <a:gd name="csY1" fmla="*/ 45555 h 45680"/>
                <a:gd name="csX2" fmla="*/ 11351 w 41867"/>
                <a:gd name="csY2" fmla="*/ 1601 h 45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867" h="45680">
                  <a:moveTo>
                    <a:pt x="11351" y="1601"/>
                  </a:moveTo>
                  <a:cubicBezTo>
                    <a:pt x="46887" y="-10362"/>
                    <a:pt x="54686" y="48746"/>
                    <a:pt x="17023" y="45555"/>
                  </a:cubicBezTo>
                  <a:cubicBezTo>
                    <a:pt x="-4954" y="43695"/>
                    <a:pt x="-4334" y="6918"/>
                    <a:pt x="11351" y="160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6983A205-917C-CFAD-65C2-0EF71BF0852A}"/>
                </a:ext>
              </a:extLst>
            </p:cNvPr>
            <p:cNvSpPr/>
            <p:nvPr/>
          </p:nvSpPr>
          <p:spPr>
            <a:xfrm>
              <a:off x="7809602" y="4724857"/>
              <a:ext cx="45036" cy="42023"/>
            </a:xfrm>
            <a:custGeom>
              <a:avLst/>
              <a:gdLst>
                <a:gd name="csX0" fmla="*/ 6292 w 45036"/>
                <a:gd name="csY0" fmla="*/ 3633 h 42023"/>
                <a:gd name="csX1" fmla="*/ 37219 w 45036"/>
                <a:gd name="csY1" fmla="*/ 37751 h 42023"/>
                <a:gd name="csX2" fmla="*/ 6292 w 45036"/>
                <a:gd name="csY2" fmla="*/ 3633 h 42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036" h="42023">
                  <a:moveTo>
                    <a:pt x="6292" y="3633"/>
                  </a:moveTo>
                  <a:cubicBezTo>
                    <a:pt x="29509" y="-10900"/>
                    <a:pt x="59462" y="21800"/>
                    <a:pt x="37219" y="37751"/>
                  </a:cubicBezTo>
                  <a:cubicBezTo>
                    <a:pt x="12938" y="55032"/>
                    <a:pt x="-11964" y="15065"/>
                    <a:pt x="6292" y="36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7835B617-C76E-0275-F37C-22F949031A3A}"/>
                </a:ext>
              </a:extLst>
            </p:cNvPr>
            <p:cNvSpPr/>
            <p:nvPr/>
          </p:nvSpPr>
          <p:spPr>
            <a:xfrm>
              <a:off x="7814675" y="4873373"/>
              <a:ext cx="39437" cy="42326"/>
            </a:xfrm>
            <a:custGeom>
              <a:avLst/>
              <a:gdLst>
                <a:gd name="csX0" fmla="*/ 37463 w 39437"/>
                <a:gd name="csY0" fmla="*/ 35898 h 42326"/>
                <a:gd name="csX1" fmla="*/ 12828 w 39437"/>
                <a:gd name="csY1" fmla="*/ 1514 h 42326"/>
                <a:gd name="csX2" fmla="*/ 37463 w 39437"/>
                <a:gd name="csY2" fmla="*/ 35898 h 42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437" h="42326">
                  <a:moveTo>
                    <a:pt x="37463" y="35898"/>
                  </a:moveTo>
                  <a:cubicBezTo>
                    <a:pt x="21689" y="57698"/>
                    <a:pt x="-21291" y="18440"/>
                    <a:pt x="12828" y="1514"/>
                  </a:cubicBezTo>
                  <a:cubicBezTo>
                    <a:pt x="30905" y="-7437"/>
                    <a:pt x="44730" y="25795"/>
                    <a:pt x="37463" y="3589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259059C4-D86F-0F6E-94E2-F54FF34D3530}"/>
                </a:ext>
              </a:extLst>
            </p:cNvPr>
            <p:cNvSpPr/>
            <p:nvPr/>
          </p:nvSpPr>
          <p:spPr>
            <a:xfrm>
              <a:off x="5646007" y="2653450"/>
              <a:ext cx="327939" cy="354218"/>
            </a:xfrm>
            <a:custGeom>
              <a:avLst/>
              <a:gdLst>
                <a:gd name="csX0" fmla="*/ 216750 w 327939"/>
                <a:gd name="csY0" fmla="*/ 92927 h 354218"/>
                <a:gd name="csX1" fmla="*/ 314761 w 327939"/>
                <a:gd name="csY1" fmla="*/ 142553 h 354218"/>
                <a:gd name="csX2" fmla="*/ 273111 w 327939"/>
                <a:gd name="csY2" fmla="*/ 200775 h 354218"/>
                <a:gd name="csX3" fmla="*/ 205141 w 327939"/>
                <a:gd name="csY3" fmla="*/ 271049 h 354218"/>
                <a:gd name="csX4" fmla="*/ 149578 w 327939"/>
                <a:gd name="csY4" fmla="*/ 353021 h 354218"/>
                <a:gd name="csX5" fmla="*/ 69467 w 327939"/>
                <a:gd name="csY5" fmla="*/ 237020 h 354218"/>
                <a:gd name="csX6" fmla="*/ 1763 w 327939"/>
                <a:gd name="csY6" fmla="*/ 168430 h 354218"/>
                <a:gd name="csX7" fmla="*/ 78418 w 327939"/>
                <a:gd name="csY7" fmla="*/ 131742 h 354218"/>
                <a:gd name="csX8" fmla="*/ 140362 w 327939"/>
                <a:gd name="csY8" fmla="*/ 49239 h 354218"/>
                <a:gd name="csX9" fmla="*/ 183075 w 327939"/>
                <a:gd name="csY9" fmla="*/ 3689 h 354218"/>
                <a:gd name="csX10" fmla="*/ 216750 w 327939"/>
                <a:gd name="csY10" fmla="*/ 92927 h 35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7939" h="354218">
                  <a:moveTo>
                    <a:pt x="216750" y="92927"/>
                  </a:moveTo>
                  <a:cubicBezTo>
                    <a:pt x="247323" y="125804"/>
                    <a:pt x="292253" y="125627"/>
                    <a:pt x="314761" y="142553"/>
                  </a:cubicBezTo>
                  <a:cubicBezTo>
                    <a:pt x="355703" y="173304"/>
                    <a:pt x="289683" y="190052"/>
                    <a:pt x="273111" y="200775"/>
                  </a:cubicBezTo>
                  <a:cubicBezTo>
                    <a:pt x="242272" y="220803"/>
                    <a:pt x="221181" y="236222"/>
                    <a:pt x="205141" y="271049"/>
                  </a:cubicBezTo>
                  <a:cubicBezTo>
                    <a:pt x="191405" y="300825"/>
                    <a:pt x="193621" y="363655"/>
                    <a:pt x="149578" y="353021"/>
                  </a:cubicBezTo>
                  <a:cubicBezTo>
                    <a:pt x="129018" y="306673"/>
                    <a:pt x="111029" y="268745"/>
                    <a:pt x="69467" y="237020"/>
                  </a:cubicBezTo>
                  <a:cubicBezTo>
                    <a:pt x="44832" y="218144"/>
                    <a:pt x="-10555" y="205915"/>
                    <a:pt x="1763" y="168430"/>
                  </a:cubicBezTo>
                  <a:cubicBezTo>
                    <a:pt x="5929" y="155669"/>
                    <a:pt x="59897" y="143794"/>
                    <a:pt x="78418" y="131742"/>
                  </a:cubicBezTo>
                  <a:cubicBezTo>
                    <a:pt x="109345" y="111626"/>
                    <a:pt x="125208" y="81407"/>
                    <a:pt x="140362" y="49239"/>
                  </a:cubicBezTo>
                  <a:cubicBezTo>
                    <a:pt x="148426" y="32136"/>
                    <a:pt x="148869" y="-13148"/>
                    <a:pt x="183075" y="3689"/>
                  </a:cubicBezTo>
                  <a:cubicBezTo>
                    <a:pt x="202128" y="13083"/>
                    <a:pt x="188924" y="62975"/>
                    <a:pt x="216750" y="9292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4963BF9-1A23-8D19-CA61-B3CB3E24B387}"/>
                </a:ext>
              </a:extLst>
            </p:cNvPr>
            <p:cNvSpPr/>
            <p:nvPr/>
          </p:nvSpPr>
          <p:spPr>
            <a:xfrm>
              <a:off x="8936897" y="2742483"/>
              <a:ext cx="361299" cy="483050"/>
            </a:xfrm>
            <a:custGeom>
              <a:avLst/>
              <a:gdLst>
                <a:gd name="csX0" fmla="*/ 311502 w 361299"/>
                <a:gd name="csY0" fmla="*/ 93398 h 483050"/>
                <a:gd name="csX1" fmla="*/ 360862 w 361299"/>
                <a:gd name="csY1" fmla="*/ 140365 h 483050"/>
                <a:gd name="csX2" fmla="*/ 259218 w 361299"/>
                <a:gd name="csY2" fmla="*/ 475695 h 483050"/>
                <a:gd name="csX3" fmla="*/ 238304 w 361299"/>
                <a:gd name="csY3" fmla="*/ 483050 h 483050"/>
                <a:gd name="csX4" fmla="*/ 4531 w 361299"/>
                <a:gd name="csY4" fmla="*/ 393812 h 483050"/>
                <a:gd name="csX5" fmla="*/ 4619 w 361299"/>
                <a:gd name="csY5" fmla="*/ 350389 h 483050"/>
                <a:gd name="csX6" fmla="*/ 98643 w 361299"/>
                <a:gd name="csY6" fmla="*/ 51393 h 483050"/>
                <a:gd name="csX7" fmla="*/ 149686 w 361299"/>
                <a:gd name="csY7" fmla="*/ 49443 h 483050"/>
                <a:gd name="csX8" fmla="*/ 189741 w 361299"/>
                <a:gd name="csY8" fmla="*/ 792 h 483050"/>
                <a:gd name="csX9" fmla="*/ 305033 w 361299"/>
                <a:gd name="csY9" fmla="*/ 33669 h 483050"/>
                <a:gd name="csX10" fmla="*/ 311414 w 361299"/>
                <a:gd name="csY10" fmla="*/ 93221 h 483050"/>
                <a:gd name="csX11" fmla="*/ 197806 w 361299"/>
                <a:gd name="csY11" fmla="*/ 62559 h 483050"/>
                <a:gd name="csX12" fmla="*/ 266750 w 361299"/>
                <a:gd name="csY12" fmla="*/ 65749 h 483050"/>
                <a:gd name="csX13" fmla="*/ 197806 w 361299"/>
                <a:gd name="csY13" fmla="*/ 62559 h 483050"/>
                <a:gd name="csX14" fmla="*/ 310971 w 361299"/>
                <a:gd name="csY14" fmla="*/ 138061 h 483050"/>
                <a:gd name="csX15" fmla="*/ 134710 w 361299"/>
                <a:gd name="csY15" fmla="*/ 96588 h 483050"/>
                <a:gd name="csX16" fmla="*/ 55929 w 361299"/>
                <a:gd name="csY16" fmla="*/ 364480 h 483050"/>
                <a:gd name="csX17" fmla="*/ 204098 w 361299"/>
                <a:gd name="csY17" fmla="*/ 424297 h 483050"/>
                <a:gd name="csX18" fmla="*/ 223239 w 361299"/>
                <a:gd name="csY18" fmla="*/ 424474 h 483050"/>
                <a:gd name="csX19" fmla="*/ 310971 w 361299"/>
                <a:gd name="csY19" fmla="*/ 138150 h 483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61299" h="483050">
                  <a:moveTo>
                    <a:pt x="311502" y="93398"/>
                  </a:moveTo>
                  <a:cubicBezTo>
                    <a:pt x="319921" y="103234"/>
                    <a:pt x="366268" y="86574"/>
                    <a:pt x="360862" y="140365"/>
                  </a:cubicBezTo>
                  <a:lnTo>
                    <a:pt x="259218" y="475695"/>
                  </a:lnTo>
                  <a:cubicBezTo>
                    <a:pt x="255319" y="479771"/>
                    <a:pt x="244064" y="482961"/>
                    <a:pt x="238304" y="483050"/>
                  </a:cubicBezTo>
                  <a:cubicBezTo>
                    <a:pt x="225189" y="483316"/>
                    <a:pt x="12595" y="403383"/>
                    <a:pt x="4531" y="393812"/>
                  </a:cubicBezTo>
                  <a:cubicBezTo>
                    <a:pt x="-4243" y="383355"/>
                    <a:pt x="1960" y="362353"/>
                    <a:pt x="4619" y="350389"/>
                  </a:cubicBezTo>
                  <a:cubicBezTo>
                    <a:pt x="26242" y="252998"/>
                    <a:pt x="74538" y="149493"/>
                    <a:pt x="98643" y="51393"/>
                  </a:cubicBezTo>
                  <a:cubicBezTo>
                    <a:pt x="113264" y="36062"/>
                    <a:pt x="136837" y="53520"/>
                    <a:pt x="149686" y="49443"/>
                  </a:cubicBezTo>
                  <a:cubicBezTo>
                    <a:pt x="164486" y="44835"/>
                    <a:pt x="157130" y="7704"/>
                    <a:pt x="189741" y="792"/>
                  </a:cubicBezTo>
                  <a:cubicBezTo>
                    <a:pt x="212694" y="-4082"/>
                    <a:pt x="291032" y="14351"/>
                    <a:pt x="305033" y="33669"/>
                  </a:cubicBezTo>
                  <a:cubicBezTo>
                    <a:pt x="317794" y="51393"/>
                    <a:pt x="306185" y="87106"/>
                    <a:pt x="311414" y="93221"/>
                  </a:cubicBezTo>
                  <a:close/>
                  <a:moveTo>
                    <a:pt x="197806" y="62559"/>
                  </a:moveTo>
                  <a:cubicBezTo>
                    <a:pt x="219251" y="63888"/>
                    <a:pt x="249027" y="87195"/>
                    <a:pt x="266750" y="65749"/>
                  </a:cubicBezTo>
                  <a:cubicBezTo>
                    <a:pt x="266396" y="57330"/>
                    <a:pt x="193818" y="26226"/>
                    <a:pt x="197806" y="62559"/>
                  </a:cubicBezTo>
                  <a:close/>
                  <a:moveTo>
                    <a:pt x="310971" y="138061"/>
                  </a:moveTo>
                  <a:lnTo>
                    <a:pt x="134710" y="96588"/>
                  </a:lnTo>
                  <a:lnTo>
                    <a:pt x="55929" y="364480"/>
                  </a:lnTo>
                  <a:cubicBezTo>
                    <a:pt x="60537" y="370949"/>
                    <a:pt x="190096" y="421018"/>
                    <a:pt x="204098" y="424297"/>
                  </a:cubicBezTo>
                  <a:cubicBezTo>
                    <a:pt x="210744" y="425803"/>
                    <a:pt x="216504" y="429968"/>
                    <a:pt x="223239" y="424474"/>
                  </a:cubicBezTo>
                  <a:lnTo>
                    <a:pt x="310971" y="138150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CAF9A3B-05BF-041D-DE3F-4A6F50D8DAF6}"/>
                </a:ext>
              </a:extLst>
            </p:cNvPr>
            <p:cNvSpPr/>
            <p:nvPr/>
          </p:nvSpPr>
          <p:spPr>
            <a:xfrm>
              <a:off x="8450472" y="3180252"/>
              <a:ext cx="474761" cy="52104"/>
            </a:xfrm>
            <a:custGeom>
              <a:avLst/>
              <a:gdLst>
                <a:gd name="csX0" fmla="*/ 14901 w 474761"/>
                <a:gd name="csY0" fmla="*/ 52105 h 52104"/>
                <a:gd name="csX1" fmla="*/ 8166 w 474761"/>
                <a:gd name="csY1" fmla="*/ 13911 h 52104"/>
                <a:gd name="csX2" fmla="*/ 266576 w 474761"/>
                <a:gd name="csY2" fmla="*/ 8416 h 52104"/>
                <a:gd name="csX3" fmla="*/ 436367 w 474761"/>
                <a:gd name="csY3" fmla="*/ 1504 h 52104"/>
                <a:gd name="csX4" fmla="*/ 470929 w 474761"/>
                <a:gd name="csY4" fmla="*/ 41382 h 52104"/>
                <a:gd name="csX5" fmla="*/ 454889 w 474761"/>
                <a:gd name="csY5" fmla="*/ 52105 h 52104"/>
                <a:gd name="csX6" fmla="*/ 14990 w 474761"/>
                <a:gd name="csY6" fmla="*/ 52105 h 52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4761" h="52104">
                  <a:moveTo>
                    <a:pt x="14901" y="52105"/>
                  </a:moveTo>
                  <a:cubicBezTo>
                    <a:pt x="1254" y="48294"/>
                    <a:pt x="-7076" y="25342"/>
                    <a:pt x="8166" y="13911"/>
                  </a:cubicBezTo>
                  <a:cubicBezTo>
                    <a:pt x="24649" y="1504"/>
                    <a:pt x="227407" y="8948"/>
                    <a:pt x="266576" y="8416"/>
                  </a:cubicBezTo>
                  <a:cubicBezTo>
                    <a:pt x="320278" y="7619"/>
                    <a:pt x="380361" y="-4079"/>
                    <a:pt x="436367" y="1504"/>
                  </a:cubicBezTo>
                  <a:cubicBezTo>
                    <a:pt x="460560" y="3897"/>
                    <a:pt x="484221" y="14974"/>
                    <a:pt x="470929" y="41382"/>
                  </a:cubicBezTo>
                  <a:cubicBezTo>
                    <a:pt x="468624" y="44838"/>
                    <a:pt x="457636" y="52105"/>
                    <a:pt x="454889" y="52105"/>
                  </a:cubicBezTo>
                  <a:lnTo>
                    <a:pt x="14990" y="52105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67485B5D-B1FD-234E-AC4B-269BFA07B6C4}"/>
                </a:ext>
              </a:extLst>
            </p:cNvPr>
            <p:cNvSpPr/>
            <p:nvPr/>
          </p:nvSpPr>
          <p:spPr>
            <a:xfrm>
              <a:off x="8716760" y="2760269"/>
              <a:ext cx="44086" cy="45680"/>
            </a:xfrm>
            <a:custGeom>
              <a:avLst/>
              <a:gdLst>
                <a:gd name="csX0" fmla="*/ 13580 w 44086"/>
                <a:gd name="csY0" fmla="*/ 1528 h 45680"/>
                <a:gd name="csX1" fmla="*/ 30506 w 44086"/>
                <a:gd name="csY1" fmla="*/ 44153 h 45680"/>
                <a:gd name="csX2" fmla="*/ 13580 w 44086"/>
                <a:gd name="csY2" fmla="*/ 1528 h 45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086" h="45680">
                  <a:moveTo>
                    <a:pt x="13580" y="1528"/>
                  </a:moveTo>
                  <a:cubicBezTo>
                    <a:pt x="44330" y="-8752"/>
                    <a:pt x="55142" y="35911"/>
                    <a:pt x="30506" y="44153"/>
                  </a:cubicBezTo>
                  <a:cubicBezTo>
                    <a:pt x="-244" y="54432"/>
                    <a:pt x="-11056" y="9769"/>
                    <a:pt x="13580" y="152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1792159-08E6-EA4D-FF5E-192B0F037A94}"/>
                </a:ext>
              </a:extLst>
            </p:cNvPr>
            <p:cNvSpPr/>
            <p:nvPr/>
          </p:nvSpPr>
          <p:spPr>
            <a:xfrm>
              <a:off x="8380798" y="2958173"/>
              <a:ext cx="44094" cy="42468"/>
            </a:xfrm>
            <a:custGeom>
              <a:avLst/>
              <a:gdLst>
                <a:gd name="csX0" fmla="*/ 21745 w 44094"/>
                <a:gd name="csY0" fmla="*/ 0 h 42468"/>
                <a:gd name="csX1" fmla="*/ 12351 w 44094"/>
                <a:gd name="csY1" fmla="*/ 38637 h 42468"/>
                <a:gd name="csX2" fmla="*/ 21745 w 44094"/>
                <a:gd name="csY2" fmla="*/ 0 h 42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094" h="42468">
                  <a:moveTo>
                    <a:pt x="21745" y="0"/>
                  </a:moveTo>
                  <a:cubicBezTo>
                    <a:pt x="54711" y="0"/>
                    <a:pt x="50901" y="57602"/>
                    <a:pt x="12351" y="38637"/>
                  </a:cubicBezTo>
                  <a:cubicBezTo>
                    <a:pt x="-9359" y="27915"/>
                    <a:pt x="-55" y="0"/>
                    <a:pt x="21745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B350553B-0559-7DF5-5123-0CF533F0D96B}"/>
                </a:ext>
              </a:extLst>
            </p:cNvPr>
            <p:cNvSpPr/>
            <p:nvPr/>
          </p:nvSpPr>
          <p:spPr>
            <a:xfrm>
              <a:off x="8787966" y="2759595"/>
              <a:ext cx="42920" cy="44188"/>
            </a:xfrm>
            <a:custGeom>
              <a:avLst/>
              <a:gdLst>
                <a:gd name="csX0" fmla="*/ 37284 w 42920"/>
                <a:gd name="csY0" fmla="*/ 37560 h 44188"/>
                <a:gd name="csX1" fmla="*/ 3787 w 42920"/>
                <a:gd name="csY1" fmla="*/ 7430 h 44188"/>
                <a:gd name="csX2" fmla="*/ 37284 w 42920"/>
                <a:gd name="csY2" fmla="*/ 37560 h 44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20" h="44188">
                  <a:moveTo>
                    <a:pt x="37284" y="37560"/>
                  </a:moveTo>
                  <a:cubicBezTo>
                    <a:pt x="16193" y="57942"/>
                    <a:pt x="-9861" y="26571"/>
                    <a:pt x="3787" y="7430"/>
                  </a:cubicBezTo>
                  <a:cubicBezTo>
                    <a:pt x="19738" y="-14902"/>
                    <a:pt x="57046" y="18419"/>
                    <a:pt x="37284" y="3756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597F1165-255C-3D78-4FEB-28507616FEE2}"/>
                </a:ext>
              </a:extLst>
            </p:cNvPr>
            <p:cNvSpPr/>
            <p:nvPr/>
          </p:nvSpPr>
          <p:spPr>
            <a:xfrm>
              <a:off x="8555237" y="2853734"/>
              <a:ext cx="45575" cy="42232"/>
            </a:xfrm>
            <a:custGeom>
              <a:avLst/>
              <a:gdLst>
                <a:gd name="csX0" fmla="*/ 8236 w 45575"/>
                <a:gd name="csY0" fmla="*/ 2263 h 42232"/>
                <a:gd name="csX1" fmla="*/ 42442 w 45575"/>
                <a:gd name="csY1" fmla="*/ 33279 h 42232"/>
                <a:gd name="csX2" fmla="*/ 8236 w 45575"/>
                <a:gd name="csY2" fmla="*/ 2263 h 42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575" h="42232">
                  <a:moveTo>
                    <a:pt x="8236" y="2263"/>
                  </a:moveTo>
                  <a:cubicBezTo>
                    <a:pt x="21529" y="-7042"/>
                    <a:pt x="56090" y="14137"/>
                    <a:pt x="42442" y="33279"/>
                  </a:cubicBezTo>
                  <a:cubicBezTo>
                    <a:pt x="23478" y="59953"/>
                    <a:pt x="-17463" y="20252"/>
                    <a:pt x="8236" y="226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5DE51F1D-8EE0-82CD-C474-3A43C57EE7E1}"/>
                </a:ext>
              </a:extLst>
            </p:cNvPr>
            <p:cNvSpPr/>
            <p:nvPr/>
          </p:nvSpPr>
          <p:spPr>
            <a:xfrm>
              <a:off x="9368772" y="3000263"/>
              <a:ext cx="42572" cy="41400"/>
            </a:xfrm>
            <a:custGeom>
              <a:avLst/>
              <a:gdLst>
                <a:gd name="csX0" fmla="*/ 6352 w 42572"/>
                <a:gd name="csY0" fmla="*/ 35805 h 41400"/>
                <a:gd name="csX1" fmla="*/ 29835 w 42572"/>
                <a:gd name="csY1" fmla="*/ 2485 h 41400"/>
                <a:gd name="csX2" fmla="*/ 6352 w 42572"/>
                <a:gd name="csY2" fmla="*/ 35805 h 41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572" h="41400">
                  <a:moveTo>
                    <a:pt x="6352" y="35805"/>
                  </a:moveTo>
                  <a:cubicBezTo>
                    <a:pt x="-10220" y="18613"/>
                    <a:pt x="8479" y="-8327"/>
                    <a:pt x="29835" y="2485"/>
                  </a:cubicBezTo>
                  <a:cubicBezTo>
                    <a:pt x="62092" y="18879"/>
                    <a:pt x="25139" y="55301"/>
                    <a:pt x="6352" y="358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DF23C4A8-744B-E471-D1A9-B9542AE775B6}"/>
                </a:ext>
              </a:extLst>
            </p:cNvPr>
            <p:cNvSpPr/>
            <p:nvPr/>
          </p:nvSpPr>
          <p:spPr>
            <a:xfrm>
              <a:off x="8360725" y="3193759"/>
              <a:ext cx="40130" cy="40487"/>
            </a:xfrm>
            <a:custGeom>
              <a:avLst/>
              <a:gdLst>
                <a:gd name="csX0" fmla="*/ 11157 w 40130"/>
                <a:gd name="csY0" fmla="*/ 1467 h 40487"/>
                <a:gd name="csX1" fmla="*/ 32868 w 40130"/>
                <a:gd name="csY1" fmla="*/ 35851 h 40487"/>
                <a:gd name="csX2" fmla="*/ 11157 w 40130"/>
                <a:gd name="csY2" fmla="*/ 1467 h 40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130" h="40487">
                  <a:moveTo>
                    <a:pt x="11157" y="1467"/>
                  </a:moveTo>
                  <a:cubicBezTo>
                    <a:pt x="38274" y="-7218"/>
                    <a:pt x="48288" y="25039"/>
                    <a:pt x="32868" y="35851"/>
                  </a:cubicBezTo>
                  <a:cubicBezTo>
                    <a:pt x="5574" y="54992"/>
                    <a:pt x="-12948" y="9177"/>
                    <a:pt x="11157" y="146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15D415DB-5371-4BC8-9ADA-EB84CB83BACB}"/>
                </a:ext>
              </a:extLst>
            </p:cNvPr>
            <p:cNvSpPr/>
            <p:nvPr/>
          </p:nvSpPr>
          <p:spPr>
            <a:xfrm>
              <a:off x="8945219" y="2019357"/>
              <a:ext cx="381850" cy="374941"/>
            </a:xfrm>
            <a:custGeom>
              <a:avLst/>
              <a:gdLst>
                <a:gd name="csX0" fmla="*/ 208980 w 381850"/>
                <a:gd name="csY0" fmla="*/ 49981 h 374941"/>
                <a:gd name="csX1" fmla="*/ 262328 w 381850"/>
                <a:gd name="csY1" fmla="*/ 69565 h 374941"/>
                <a:gd name="csX2" fmla="*/ 315498 w 381850"/>
                <a:gd name="csY2" fmla="*/ 53348 h 374941"/>
                <a:gd name="csX3" fmla="*/ 302472 w 381850"/>
                <a:gd name="csY3" fmla="*/ 109620 h 374941"/>
                <a:gd name="csX4" fmla="*/ 318245 w 381850"/>
                <a:gd name="csY4" fmla="*/ 151093 h 374941"/>
                <a:gd name="csX5" fmla="*/ 381784 w 381850"/>
                <a:gd name="csY5" fmla="*/ 179185 h 374941"/>
                <a:gd name="csX6" fmla="*/ 322056 w 381850"/>
                <a:gd name="csY6" fmla="*/ 201960 h 374941"/>
                <a:gd name="csX7" fmla="*/ 297952 w 381850"/>
                <a:gd name="csY7" fmla="*/ 261068 h 374941"/>
                <a:gd name="csX8" fmla="*/ 288647 w 381850"/>
                <a:gd name="csY8" fmla="*/ 306440 h 374941"/>
                <a:gd name="csX9" fmla="*/ 262239 w 381850"/>
                <a:gd name="csY9" fmla="*/ 295363 h 374941"/>
                <a:gd name="csX10" fmla="*/ 214829 w 381850"/>
                <a:gd name="csY10" fmla="*/ 308390 h 374941"/>
                <a:gd name="csX11" fmla="*/ 192585 w 381850"/>
                <a:gd name="csY11" fmla="*/ 374942 h 374941"/>
                <a:gd name="csX12" fmla="*/ 167684 w 381850"/>
                <a:gd name="csY12" fmla="*/ 314150 h 374941"/>
                <a:gd name="csX13" fmla="*/ 120274 w 381850"/>
                <a:gd name="csY13" fmla="*/ 291907 h 374941"/>
                <a:gd name="csX14" fmla="*/ 51949 w 381850"/>
                <a:gd name="csY14" fmla="*/ 313707 h 374941"/>
                <a:gd name="csX15" fmla="*/ 75344 w 381850"/>
                <a:gd name="csY15" fmla="*/ 243788 h 374941"/>
                <a:gd name="csX16" fmla="*/ 11185 w 381850"/>
                <a:gd name="csY16" fmla="*/ 200453 h 374941"/>
                <a:gd name="csX17" fmla="*/ 15172 w 381850"/>
                <a:gd name="csY17" fmla="*/ 161816 h 374941"/>
                <a:gd name="csX18" fmla="*/ 47252 w 381850"/>
                <a:gd name="csY18" fmla="*/ 162082 h 374941"/>
                <a:gd name="csX19" fmla="*/ 75344 w 381850"/>
                <a:gd name="csY19" fmla="*/ 104835 h 374941"/>
                <a:gd name="csX20" fmla="*/ 51683 w 381850"/>
                <a:gd name="csY20" fmla="*/ 51044 h 374941"/>
                <a:gd name="csX21" fmla="*/ 101309 w 381850"/>
                <a:gd name="csY21" fmla="*/ 66818 h 374941"/>
                <a:gd name="csX22" fmla="*/ 163430 w 381850"/>
                <a:gd name="csY22" fmla="*/ 49626 h 374941"/>
                <a:gd name="csX23" fmla="*/ 186205 w 381850"/>
                <a:gd name="csY23" fmla="*/ 0 h 374941"/>
                <a:gd name="csX24" fmla="*/ 208891 w 381850"/>
                <a:gd name="csY24" fmla="*/ 49803 h 374941"/>
                <a:gd name="csX25" fmla="*/ 175394 w 381850"/>
                <a:gd name="csY25" fmla="*/ 95973 h 374941"/>
                <a:gd name="csX26" fmla="*/ 179913 w 381850"/>
                <a:gd name="csY26" fmla="*/ 264436 h 374941"/>
                <a:gd name="csX27" fmla="*/ 175394 w 381850"/>
                <a:gd name="csY27" fmla="*/ 95973 h 374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381850" h="374941">
                  <a:moveTo>
                    <a:pt x="208980" y="49981"/>
                  </a:moveTo>
                  <a:cubicBezTo>
                    <a:pt x="210752" y="52196"/>
                    <a:pt x="259492" y="69476"/>
                    <a:pt x="262328" y="69565"/>
                  </a:cubicBezTo>
                  <a:cubicBezTo>
                    <a:pt x="282533" y="70628"/>
                    <a:pt x="294585" y="38549"/>
                    <a:pt x="315498" y="53348"/>
                  </a:cubicBezTo>
                  <a:cubicBezTo>
                    <a:pt x="338007" y="69299"/>
                    <a:pt x="301408" y="91719"/>
                    <a:pt x="302472" y="109620"/>
                  </a:cubicBezTo>
                  <a:cubicBezTo>
                    <a:pt x="302737" y="113519"/>
                    <a:pt x="316207" y="148701"/>
                    <a:pt x="318245" y="151093"/>
                  </a:cubicBezTo>
                  <a:cubicBezTo>
                    <a:pt x="329766" y="164741"/>
                    <a:pt x="384000" y="148169"/>
                    <a:pt x="381784" y="179185"/>
                  </a:cubicBezTo>
                  <a:cubicBezTo>
                    <a:pt x="379126" y="215784"/>
                    <a:pt x="330209" y="194871"/>
                    <a:pt x="322056" y="201960"/>
                  </a:cubicBezTo>
                  <a:lnTo>
                    <a:pt x="297952" y="261068"/>
                  </a:lnTo>
                  <a:cubicBezTo>
                    <a:pt x="324980" y="281450"/>
                    <a:pt x="331449" y="317695"/>
                    <a:pt x="288647" y="306440"/>
                  </a:cubicBezTo>
                  <a:cubicBezTo>
                    <a:pt x="280229" y="304225"/>
                    <a:pt x="275177" y="294743"/>
                    <a:pt x="262239" y="295363"/>
                  </a:cubicBezTo>
                  <a:cubicBezTo>
                    <a:pt x="249301" y="295983"/>
                    <a:pt x="232286" y="312644"/>
                    <a:pt x="214829" y="308390"/>
                  </a:cubicBezTo>
                  <a:cubicBezTo>
                    <a:pt x="208980" y="314150"/>
                    <a:pt x="228653" y="374942"/>
                    <a:pt x="192585" y="374942"/>
                  </a:cubicBezTo>
                  <a:cubicBezTo>
                    <a:pt x="158468" y="374942"/>
                    <a:pt x="177166" y="328240"/>
                    <a:pt x="167684" y="314150"/>
                  </a:cubicBezTo>
                  <a:cubicBezTo>
                    <a:pt x="166266" y="311935"/>
                    <a:pt x="124704" y="292970"/>
                    <a:pt x="120274" y="291907"/>
                  </a:cubicBezTo>
                  <a:cubicBezTo>
                    <a:pt x="92979" y="285083"/>
                    <a:pt x="78091" y="330101"/>
                    <a:pt x="51949" y="313707"/>
                  </a:cubicBezTo>
                  <a:cubicBezTo>
                    <a:pt x="25807" y="297313"/>
                    <a:pt x="77825" y="261245"/>
                    <a:pt x="75344" y="243788"/>
                  </a:cubicBezTo>
                  <a:cubicBezTo>
                    <a:pt x="67280" y="186452"/>
                    <a:pt x="39809" y="209493"/>
                    <a:pt x="11185" y="200453"/>
                  </a:cubicBezTo>
                  <a:cubicBezTo>
                    <a:pt x="-6627" y="194782"/>
                    <a:pt x="-1576" y="166513"/>
                    <a:pt x="15172" y="161816"/>
                  </a:cubicBezTo>
                  <a:lnTo>
                    <a:pt x="47252" y="162082"/>
                  </a:lnTo>
                  <a:cubicBezTo>
                    <a:pt x="59038" y="161462"/>
                    <a:pt x="76142" y="109177"/>
                    <a:pt x="75344" y="104835"/>
                  </a:cubicBezTo>
                  <a:cubicBezTo>
                    <a:pt x="73572" y="95530"/>
                    <a:pt x="37061" y="75325"/>
                    <a:pt x="51683" y="51044"/>
                  </a:cubicBezTo>
                  <a:cubicBezTo>
                    <a:pt x="61786" y="34206"/>
                    <a:pt x="92005" y="63805"/>
                    <a:pt x="101309" y="66818"/>
                  </a:cubicBezTo>
                  <a:cubicBezTo>
                    <a:pt x="110614" y="69831"/>
                    <a:pt x="161481" y="52550"/>
                    <a:pt x="163430" y="49626"/>
                  </a:cubicBezTo>
                  <a:cubicBezTo>
                    <a:pt x="169190" y="40853"/>
                    <a:pt x="155366" y="2570"/>
                    <a:pt x="186205" y="0"/>
                  </a:cubicBezTo>
                  <a:cubicBezTo>
                    <a:pt x="215981" y="0"/>
                    <a:pt x="204726" y="44752"/>
                    <a:pt x="208891" y="49803"/>
                  </a:cubicBezTo>
                  <a:close/>
                  <a:moveTo>
                    <a:pt x="175394" y="95973"/>
                  </a:moveTo>
                  <a:cubicBezTo>
                    <a:pt x="78977" y="109886"/>
                    <a:pt x="83497" y="254422"/>
                    <a:pt x="179913" y="264436"/>
                  </a:cubicBezTo>
                  <a:cubicBezTo>
                    <a:pt x="313017" y="278171"/>
                    <a:pt x="299901" y="77984"/>
                    <a:pt x="175394" y="9597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DB4B4308-024E-D865-0CCA-7D941C4EEB24}"/>
                </a:ext>
              </a:extLst>
            </p:cNvPr>
            <p:cNvSpPr/>
            <p:nvPr/>
          </p:nvSpPr>
          <p:spPr>
            <a:xfrm>
              <a:off x="8442489" y="1987006"/>
              <a:ext cx="50589" cy="43974"/>
            </a:xfrm>
            <a:custGeom>
              <a:avLst/>
              <a:gdLst>
                <a:gd name="csX0" fmla="*/ 11275 w 50589"/>
                <a:gd name="csY0" fmla="*/ 2043 h 43974"/>
                <a:gd name="csX1" fmla="*/ 28201 w 50589"/>
                <a:gd name="csY1" fmla="*/ 43871 h 43974"/>
                <a:gd name="csX2" fmla="*/ 11275 w 50589"/>
                <a:gd name="csY2" fmla="*/ 2043 h 43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589" h="43974">
                  <a:moveTo>
                    <a:pt x="11275" y="2043"/>
                  </a:moveTo>
                  <a:cubicBezTo>
                    <a:pt x="50001" y="-10718"/>
                    <a:pt x="67991" y="40326"/>
                    <a:pt x="28201" y="43871"/>
                  </a:cubicBezTo>
                  <a:cubicBezTo>
                    <a:pt x="1704" y="46175"/>
                    <a:pt x="-10613" y="9310"/>
                    <a:pt x="11275" y="204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7E0A3BAD-68A0-AF27-902C-F12413E52032}"/>
                </a:ext>
              </a:extLst>
            </p:cNvPr>
            <p:cNvSpPr/>
            <p:nvPr/>
          </p:nvSpPr>
          <p:spPr>
            <a:xfrm>
              <a:off x="8798525" y="2353269"/>
              <a:ext cx="40017" cy="42093"/>
            </a:xfrm>
            <a:custGeom>
              <a:avLst/>
              <a:gdLst>
                <a:gd name="csX0" fmla="*/ 39929 w 40017"/>
                <a:gd name="csY0" fmla="*/ 36245 h 42093"/>
                <a:gd name="csX1" fmla="*/ 23889 w 40017"/>
                <a:gd name="csY1" fmla="*/ 42093 h 42093"/>
                <a:gd name="csX2" fmla="*/ 3685 w 40017"/>
                <a:gd name="csY2" fmla="*/ 0 h 42093"/>
                <a:gd name="csX3" fmla="*/ 38068 w 40017"/>
                <a:gd name="csY3" fmla="*/ 5317 h 42093"/>
                <a:gd name="csX4" fmla="*/ 40018 w 40017"/>
                <a:gd name="csY4" fmla="*/ 36245 h 42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017" h="42093">
                  <a:moveTo>
                    <a:pt x="39929" y="36245"/>
                  </a:moveTo>
                  <a:lnTo>
                    <a:pt x="23889" y="42093"/>
                  </a:lnTo>
                  <a:cubicBezTo>
                    <a:pt x="5546" y="41384"/>
                    <a:pt x="-6418" y="15242"/>
                    <a:pt x="3685" y="0"/>
                  </a:cubicBezTo>
                  <a:lnTo>
                    <a:pt x="38068" y="5317"/>
                  </a:lnTo>
                  <a:lnTo>
                    <a:pt x="40018" y="36245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160C59B1-FF1B-58D8-3E3A-8673438CD4CB}"/>
                </a:ext>
              </a:extLst>
            </p:cNvPr>
            <p:cNvSpPr/>
            <p:nvPr/>
          </p:nvSpPr>
          <p:spPr>
            <a:xfrm>
              <a:off x="8401280" y="2257806"/>
              <a:ext cx="42346" cy="41399"/>
            </a:xfrm>
            <a:custGeom>
              <a:avLst/>
              <a:gdLst>
                <a:gd name="csX0" fmla="*/ 5250 w 42346"/>
                <a:gd name="csY0" fmla="*/ 37595 h 41399"/>
                <a:gd name="csX1" fmla="*/ 25101 w 42346"/>
                <a:gd name="csY1" fmla="*/ 1882 h 41399"/>
                <a:gd name="csX2" fmla="*/ 5250 w 42346"/>
                <a:gd name="csY2" fmla="*/ 37595 h 413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346" h="41399">
                  <a:moveTo>
                    <a:pt x="5250" y="37595"/>
                  </a:moveTo>
                  <a:cubicBezTo>
                    <a:pt x="-1573" y="33342"/>
                    <a:pt x="-7156" y="-9372"/>
                    <a:pt x="25101" y="1882"/>
                  </a:cubicBezTo>
                  <a:cubicBezTo>
                    <a:pt x="62675" y="14998"/>
                    <a:pt x="30861" y="53546"/>
                    <a:pt x="5250" y="375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EBDBD14-78A7-603A-38CF-E2BFE7B77221}"/>
                </a:ext>
              </a:extLst>
            </p:cNvPr>
            <p:cNvSpPr/>
            <p:nvPr/>
          </p:nvSpPr>
          <p:spPr>
            <a:xfrm>
              <a:off x="8531429" y="1983520"/>
              <a:ext cx="38354" cy="43765"/>
            </a:xfrm>
            <a:custGeom>
              <a:avLst/>
              <a:gdLst>
                <a:gd name="csX0" fmla="*/ 15561 w 38354"/>
                <a:gd name="csY0" fmla="*/ 36 h 43765"/>
                <a:gd name="csX1" fmla="*/ 27524 w 38354"/>
                <a:gd name="csY1" fmla="*/ 41952 h 43765"/>
                <a:gd name="csX2" fmla="*/ 15561 w 38354"/>
                <a:gd name="csY2" fmla="*/ 36 h 4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354" h="43765">
                  <a:moveTo>
                    <a:pt x="15561" y="36"/>
                  </a:moveTo>
                  <a:cubicBezTo>
                    <a:pt x="35323" y="-1294"/>
                    <a:pt x="48882" y="35040"/>
                    <a:pt x="27524" y="41952"/>
                  </a:cubicBezTo>
                  <a:cubicBezTo>
                    <a:pt x="-9695" y="54092"/>
                    <a:pt x="-4467" y="1365"/>
                    <a:pt x="15561" y="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530CF23A-8108-B68C-B14F-720C64C7D6B1}"/>
                </a:ext>
              </a:extLst>
            </p:cNvPr>
            <p:cNvSpPr/>
            <p:nvPr/>
          </p:nvSpPr>
          <p:spPr>
            <a:xfrm>
              <a:off x="8869745" y="2358094"/>
              <a:ext cx="40130" cy="40487"/>
            </a:xfrm>
            <a:custGeom>
              <a:avLst/>
              <a:gdLst>
                <a:gd name="csX0" fmla="*/ 11157 w 40130"/>
                <a:gd name="csY0" fmla="*/ 1467 h 40487"/>
                <a:gd name="csX1" fmla="*/ 32868 w 40130"/>
                <a:gd name="csY1" fmla="*/ 35851 h 40487"/>
                <a:gd name="csX2" fmla="*/ 11157 w 40130"/>
                <a:gd name="csY2" fmla="*/ 1467 h 40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130" h="40487">
                  <a:moveTo>
                    <a:pt x="11157" y="1467"/>
                  </a:moveTo>
                  <a:cubicBezTo>
                    <a:pt x="38274" y="-7218"/>
                    <a:pt x="48288" y="25039"/>
                    <a:pt x="32868" y="35851"/>
                  </a:cubicBezTo>
                  <a:cubicBezTo>
                    <a:pt x="5574" y="54992"/>
                    <a:pt x="-12948" y="9177"/>
                    <a:pt x="11157" y="146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71945E1C-1A24-C75D-F228-81D653BEC810}"/>
                </a:ext>
              </a:extLst>
            </p:cNvPr>
            <p:cNvSpPr/>
            <p:nvPr/>
          </p:nvSpPr>
          <p:spPr>
            <a:xfrm>
              <a:off x="8858958" y="1198983"/>
              <a:ext cx="445634" cy="424963"/>
            </a:xfrm>
            <a:custGeom>
              <a:avLst/>
              <a:gdLst>
                <a:gd name="csX0" fmla="*/ 7233 w 445634"/>
                <a:gd name="csY0" fmla="*/ 316493 h 424963"/>
                <a:gd name="csX1" fmla="*/ 9094 w 445634"/>
                <a:gd name="csY1" fmla="*/ 274488 h 424963"/>
                <a:gd name="csX2" fmla="*/ 146983 w 445634"/>
                <a:gd name="csY2" fmla="*/ 179933 h 424963"/>
                <a:gd name="csX3" fmla="*/ 168872 w 445634"/>
                <a:gd name="csY3" fmla="*/ 7040 h 424963"/>
                <a:gd name="csX4" fmla="*/ 206800 w 445634"/>
                <a:gd name="csY4" fmla="*/ 482 h 424963"/>
                <a:gd name="csX5" fmla="*/ 438005 w 445634"/>
                <a:gd name="csY5" fmla="*/ 115065 h 424963"/>
                <a:gd name="csX6" fmla="*/ 439245 w 445634"/>
                <a:gd name="csY6" fmla="*/ 189327 h 424963"/>
                <a:gd name="csX7" fmla="*/ 416204 w 445634"/>
                <a:gd name="csY7" fmla="*/ 323405 h 424963"/>
                <a:gd name="csX8" fmla="*/ 274062 w 445634"/>
                <a:gd name="csY8" fmla="*/ 420176 h 424963"/>
                <a:gd name="csX9" fmla="*/ 244286 w 445634"/>
                <a:gd name="csY9" fmla="*/ 422214 h 424963"/>
                <a:gd name="csX10" fmla="*/ 7233 w 445634"/>
                <a:gd name="csY10" fmla="*/ 316493 h 424963"/>
                <a:gd name="csX11" fmla="*/ 363743 w 445634"/>
                <a:gd name="csY11" fmla="*/ 293098 h 424963"/>
                <a:gd name="csX12" fmla="*/ 178177 w 445634"/>
                <a:gd name="csY12" fmla="*/ 218127 h 424963"/>
                <a:gd name="csX13" fmla="*/ 68557 w 445634"/>
                <a:gd name="csY13" fmla="*/ 289908 h 424963"/>
                <a:gd name="csX14" fmla="*/ 260237 w 445634"/>
                <a:gd name="csY14" fmla="*/ 375247 h 424963"/>
                <a:gd name="csX15" fmla="*/ 354172 w 445634"/>
                <a:gd name="csY15" fmla="*/ 311708 h 424963"/>
                <a:gd name="csX16" fmla="*/ 363743 w 445634"/>
                <a:gd name="csY16" fmla="*/ 293009 h 424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45634" h="424963">
                  <a:moveTo>
                    <a:pt x="7233" y="316493"/>
                  </a:moveTo>
                  <a:cubicBezTo>
                    <a:pt x="-4287" y="304530"/>
                    <a:pt x="-831" y="286452"/>
                    <a:pt x="9094" y="274488"/>
                  </a:cubicBezTo>
                  <a:cubicBezTo>
                    <a:pt x="28679" y="250827"/>
                    <a:pt x="137413" y="200049"/>
                    <a:pt x="146983" y="179933"/>
                  </a:cubicBezTo>
                  <a:cubicBezTo>
                    <a:pt x="158149" y="149803"/>
                    <a:pt x="149731" y="21485"/>
                    <a:pt x="168872" y="7040"/>
                  </a:cubicBezTo>
                  <a:cubicBezTo>
                    <a:pt x="174987" y="2432"/>
                    <a:pt x="198205" y="-1379"/>
                    <a:pt x="206800" y="482"/>
                  </a:cubicBezTo>
                  <a:lnTo>
                    <a:pt x="438005" y="115065"/>
                  </a:lnTo>
                  <a:cubicBezTo>
                    <a:pt x="454221" y="142891"/>
                    <a:pt x="439600" y="164868"/>
                    <a:pt x="439245" y="189327"/>
                  </a:cubicBezTo>
                  <a:cubicBezTo>
                    <a:pt x="438536" y="235142"/>
                    <a:pt x="452006" y="289996"/>
                    <a:pt x="416204" y="323405"/>
                  </a:cubicBezTo>
                  <a:cubicBezTo>
                    <a:pt x="398127" y="340331"/>
                    <a:pt x="294355" y="413175"/>
                    <a:pt x="274062" y="420176"/>
                  </a:cubicBezTo>
                  <a:cubicBezTo>
                    <a:pt x="263605" y="423721"/>
                    <a:pt x="255540" y="427797"/>
                    <a:pt x="244286" y="422214"/>
                  </a:cubicBezTo>
                  <a:lnTo>
                    <a:pt x="7233" y="316493"/>
                  </a:lnTo>
                  <a:close/>
                  <a:moveTo>
                    <a:pt x="363743" y="293098"/>
                  </a:moveTo>
                  <a:lnTo>
                    <a:pt x="178177" y="218127"/>
                  </a:lnTo>
                  <a:lnTo>
                    <a:pt x="68557" y="289908"/>
                  </a:lnTo>
                  <a:lnTo>
                    <a:pt x="260237" y="375247"/>
                  </a:lnTo>
                  <a:cubicBezTo>
                    <a:pt x="271934" y="375069"/>
                    <a:pt x="342297" y="323405"/>
                    <a:pt x="354172" y="311708"/>
                  </a:cubicBezTo>
                  <a:cubicBezTo>
                    <a:pt x="360287" y="305682"/>
                    <a:pt x="366135" y="303644"/>
                    <a:pt x="363743" y="2930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FD6F5D7E-5E28-F92E-AC42-84FEAB76918A}"/>
                </a:ext>
              </a:extLst>
            </p:cNvPr>
            <p:cNvSpPr/>
            <p:nvPr/>
          </p:nvSpPr>
          <p:spPr>
            <a:xfrm>
              <a:off x="8650061" y="1397079"/>
              <a:ext cx="50035" cy="44869"/>
            </a:xfrm>
            <a:custGeom>
              <a:avLst/>
              <a:gdLst>
                <a:gd name="csX0" fmla="*/ 43060 w 50035"/>
                <a:gd name="csY0" fmla="*/ 36692 h 44869"/>
                <a:gd name="csX1" fmla="*/ 22678 w 50035"/>
                <a:gd name="csY1" fmla="*/ 4 h 44869"/>
                <a:gd name="csX2" fmla="*/ 43060 w 50035"/>
                <a:gd name="csY2" fmla="*/ 36692 h 44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035" h="44869">
                  <a:moveTo>
                    <a:pt x="43060" y="36692"/>
                  </a:moveTo>
                  <a:cubicBezTo>
                    <a:pt x="10980" y="67974"/>
                    <a:pt x="-24112" y="-616"/>
                    <a:pt x="22678" y="4"/>
                  </a:cubicBezTo>
                  <a:cubicBezTo>
                    <a:pt x="44832" y="270"/>
                    <a:pt x="59365" y="20741"/>
                    <a:pt x="43060" y="3669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84856CFF-F897-0D3B-492C-184B4FA621CA}"/>
                </a:ext>
              </a:extLst>
            </p:cNvPr>
            <p:cNvSpPr/>
            <p:nvPr/>
          </p:nvSpPr>
          <p:spPr>
            <a:xfrm>
              <a:off x="8449379" y="1489269"/>
              <a:ext cx="44232" cy="46236"/>
            </a:xfrm>
            <a:custGeom>
              <a:avLst/>
              <a:gdLst>
                <a:gd name="csX0" fmla="*/ 37174 w 44232"/>
                <a:gd name="csY0" fmla="*/ 3609 h 46236"/>
                <a:gd name="csX1" fmla="*/ 8284 w 44232"/>
                <a:gd name="csY1" fmla="*/ 38791 h 46236"/>
                <a:gd name="csX2" fmla="*/ 37174 w 44232"/>
                <a:gd name="csY2" fmla="*/ 3609 h 46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232" h="46236">
                  <a:moveTo>
                    <a:pt x="37174" y="3609"/>
                  </a:moveTo>
                  <a:cubicBezTo>
                    <a:pt x="56226" y="15750"/>
                    <a:pt x="33363" y="64667"/>
                    <a:pt x="8284" y="38791"/>
                  </a:cubicBezTo>
                  <a:cubicBezTo>
                    <a:pt x="-15288" y="14509"/>
                    <a:pt x="16880" y="-9240"/>
                    <a:pt x="37174" y="36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453E0D94-7307-E2A1-A04F-8C03E7B03991}"/>
                </a:ext>
              </a:extLst>
            </p:cNvPr>
            <p:cNvSpPr/>
            <p:nvPr/>
          </p:nvSpPr>
          <p:spPr>
            <a:xfrm>
              <a:off x="9456539" y="1407505"/>
              <a:ext cx="43088" cy="40318"/>
            </a:xfrm>
            <a:custGeom>
              <a:avLst/>
              <a:gdLst>
                <a:gd name="csX0" fmla="*/ 5784 w 43088"/>
                <a:gd name="csY0" fmla="*/ 3668 h 40318"/>
                <a:gd name="csX1" fmla="*/ 29976 w 43088"/>
                <a:gd name="csY1" fmla="*/ 37609 h 40318"/>
                <a:gd name="csX2" fmla="*/ 5784 w 43088"/>
                <a:gd name="csY2" fmla="*/ 3668 h 40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088" h="40318">
                  <a:moveTo>
                    <a:pt x="5784" y="3668"/>
                  </a:moveTo>
                  <a:cubicBezTo>
                    <a:pt x="28559" y="-10865"/>
                    <a:pt x="61790" y="21392"/>
                    <a:pt x="29976" y="37609"/>
                  </a:cubicBezTo>
                  <a:cubicBezTo>
                    <a:pt x="4277" y="50724"/>
                    <a:pt x="-8129" y="12441"/>
                    <a:pt x="5784" y="366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28993523-1125-E752-1F63-34A4A1AB17FB}"/>
                </a:ext>
              </a:extLst>
            </p:cNvPr>
            <p:cNvSpPr/>
            <p:nvPr/>
          </p:nvSpPr>
          <p:spPr>
            <a:xfrm>
              <a:off x="9281944" y="1523572"/>
              <a:ext cx="41792" cy="40373"/>
            </a:xfrm>
            <a:custGeom>
              <a:avLst/>
              <a:gdLst>
                <a:gd name="csX0" fmla="*/ 4118 w 41792"/>
                <a:gd name="csY0" fmla="*/ 36923 h 40373"/>
                <a:gd name="csX1" fmla="*/ 28754 w 41792"/>
                <a:gd name="csY1" fmla="*/ 2716 h 40373"/>
                <a:gd name="csX2" fmla="*/ 4118 w 41792"/>
                <a:gd name="csY2" fmla="*/ 36923 h 40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792" h="40373">
                  <a:moveTo>
                    <a:pt x="4118" y="36923"/>
                  </a:moveTo>
                  <a:cubicBezTo>
                    <a:pt x="-5718" y="30985"/>
                    <a:pt x="1903" y="-10931"/>
                    <a:pt x="28754" y="2716"/>
                  </a:cubicBezTo>
                  <a:cubicBezTo>
                    <a:pt x="60391" y="18845"/>
                    <a:pt x="27424" y="50924"/>
                    <a:pt x="4118" y="3692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168A6B3E-ABDA-6F88-7C0C-E2DAE170B623}"/>
                </a:ext>
              </a:extLst>
            </p:cNvPr>
            <p:cNvSpPr/>
            <p:nvPr/>
          </p:nvSpPr>
          <p:spPr>
            <a:xfrm>
              <a:off x="6419237" y="4527252"/>
              <a:ext cx="55799" cy="150482"/>
            </a:xfrm>
            <a:custGeom>
              <a:avLst/>
              <a:gdLst>
                <a:gd name="csX0" fmla="*/ 36816 w 55799"/>
                <a:gd name="csY0" fmla="*/ 7165 h 150482"/>
                <a:gd name="csX1" fmla="*/ 35133 w 55799"/>
                <a:gd name="csY1" fmla="*/ 150460 h 150482"/>
                <a:gd name="csX2" fmla="*/ 16257 w 55799"/>
                <a:gd name="csY2" fmla="*/ 131319 h 150482"/>
                <a:gd name="csX3" fmla="*/ 40 w 55799"/>
                <a:gd name="csY3" fmla="*/ 27548 h 150482"/>
                <a:gd name="csX4" fmla="*/ 36816 w 55799"/>
                <a:gd name="csY4" fmla="*/ 7165 h 150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5799" h="150482">
                  <a:moveTo>
                    <a:pt x="36816" y="7165"/>
                  </a:moveTo>
                  <a:cubicBezTo>
                    <a:pt x="44792" y="15761"/>
                    <a:pt x="76163" y="152499"/>
                    <a:pt x="35133" y="150460"/>
                  </a:cubicBezTo>
                  <a:cubicBezTo>
                    <a:pt x="23701" y="150460"/>
                    <a:pt x="19624" y="140269"/>
                    <a:pt x="16257" y="131319"/>
                  </a:cubicBezTo>
                  <a:cubicBezTo>
                    <a:pt x="10585" y="115988"/>
                    <a:pt x="-758" y="43056"/>
                    <a:pt x="40" y="27548"/>
                  </a:cubicBezTo>
                  <a:cubicBezTo>
                    <a:pt x="1192" y="5216"/>
                    <a:pt x="21219" y="-9495"/>
                    <a:pt x="36816" y="716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8ACC9408-071B-81DD-C94F-44A82598E449}"/>
                </a:ext>
              </a:extLst>
            </p:cNvPr>
            <p:cNvSpPr/>
            <p:nvPr/>
          </p:nvSpPr>
          <p:spPr>
            <a:xfrm>
              <a:off x="6321344" y="4236971"/>
              <a:ext cx="53917" cy="132541"/>
            </a:xfrm>
            <a:custGeom>
              <a:avLst/>
              <a:gdLst>
                <a:gd name="csX0" fmla="*/ 8074 w 53917"/>
                <a:gd name="csY0" fmla="*/ 1109 h 132541"/>
                <a:gd name="csX1" fmla="*/ 51320 w 53917"/>
                <a:gd name="csY1" fmla="*/ 119945 h 132541"/>
                <a:gd name="csX2" fmla="*/ 19861 w 53917"/>
                <a:gd name="csY2" fmla="*/ 126326 h 132541"/>
                <a:gd name="csX3" fmla="*/ 8074 w 53917"/>
                <a:gd name="csY3" fmla="*/ 1109 h 132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917" h="132541">
                  <a:moveTo>
                    <a:pt x="8074" y="1109"/>
                  </a:moveTo>
                  <a:cubicBezTo>
                    <a:pt x="47952" y="-12450"/>
                    <a:pt x="59827" y="102487"/>
                    <a:pt x="51320" y="119945"/>
                  </a:cubicBezTo>
                  <a:cubicBezTo>
                    <a:pt x="45382" y="132263"/>
                    <a:pt x="30583" y="137669"/>
                    <a:pt x="19861" y="126326"/>
                  </a:cubicBezTo>
                  <a:cubicBezTo>
                    <a:pt x="10644" y="116666"/>
                    <a:pt x="-12042" y="7755"/>
                    <a:pt x="8074" y="11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5973357B-9208-4EED-096B-099690FADEAC}"/>
                </a:ext>
              </a:extLst>
            </p:cNvPr>
            <p:cNvSpPr/>
            <p:nvPr/>
          </p:nvSpPr>
          <p:spPr>
            <a:xfrm>
              <a:off x="6268296" y="4489056"/>
              <a:ext cx="57582" cy="131037"/>
            </a:xfrm>
            <a:custGeom>
              <a:avLst/>
              <a:gdLst>
                <a:gd name="csX0" fmla="*/ 21067 w 57582"/>
                <a:gd name="csY0" fmla="*/ 123965 h 131037"/>
                <a:gd name="csX1" fmla="*/ 153 w 57582"/>
                <a:gd name="csY1" fmla="*/ 15408 h 131037"/>
                <a:gd name="csX2" fmla="*/ 41627 w 57582"/>
                <a:gd name="csY2" fmla="*/ 18599 h 131037"/>
                <a:gd name="csX3" fmla="*/ 57578 w 57582"/>
                <a:gd name="csY3" fmla="*/ 103760 h 131037"/>
                <a:gd name="csX4" fmla="*/ 21067 w 57582"/>
                <a:gd name="csY4" fmla="*/ 123877 h 131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582" h="131037">
                  <a:moveTo>
                    <a:pt x="21067" y="123965"/>
                  </a:moveTo>
                  <a:cubicBezTo>
                    <a:pt x="12383" y="114660"/>
                    <a:pt x="-1619" y="30739"/>
                    <a:pt x="153" y="15408"/>
                  </a:cubicBezTo>
                  <a:cubicBezTo>
                    <a:pt x="2192" y="-2404"/>
                    <a:pt x="31524" y="-8873"/>
                    <a:pt x="41627" y="18599"/>
                  </a:cubicBezTo>
                  <a:cubicBezTo>
                    <a:pt x="46146" y="30916"/>
                    <a:pt x="57844" y="91797"/>
                    <a:pt x="57578" y="103760"/>
                  </a:cubicBezTo>
                  <a:cubicBezTo>
                    <a:pt x="57046" y="124497"/>
                    <a:pt x="37196" y="141068"/>
                    <a:pt x="21067" y="12387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56D27F79-D30F-1165-82A9-37BCF8B9C576}"/>
                </a:ext>
              </a:extLst>
            </p:cNvPr>
            <p:cNvSpPr/>
            <p:nvPr/>
          </p:nvSpPr>
          <p:spPr>
            <a:xfrm>
              <a:off x="6226719" y="4948794"/>
              <a:ext cx="47476" cy="112944"/>
            </a:xfrm>
            <a:custGeom>
              <a:avLst/>
              <a:gdLst>
                <a:gd name="csX0" fmla="*/ 40756 w 47476"/>
                <a:gd name="csY0" fmla="*/ 6735 h 112944"/>
                <a:gd name="csX1" fmla="*/ 33490 w 47476"/>
                <a:gd name="csY1" fmla="*/ 106164 h 112944"/>
                <a:gd name="csX2" fmla="*/ 21260 w 47476"/>
                <a:gd name="csY2" fmla="*/ 0 h 112944"/>
                <a:gd name="csX3" fmla="*/ 40756 w 47476"/>
                <a:gd name="csY3" fmla="*/ 6735 h 112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476" h="112944">
                  <a:moveTo>
                    <a:pt x="40756" y="6735"/>
                  </a:moveTo>
                  <a:cubicBezTo>
                    <a:pt x="53252" y="21889"/>
                    <a:pt x="46871" y="94732"/>
                    <a:pt x="33490" y="106164"/>
                  </a:cubicBezTo>
                  <a:cubicBezTo>
                    <a:pt x="-11794" y="144890"/>
                    <a:pt x="-6300" y="5317"/>
                    <a:pt x="21260" y="0"/>
                  </a:cubicBezTo>
                  <a:cubicBezTo>
                    <a:pt x="27286" y="177"/>
                    <a:pt x="37123" y="2393"/>
                    <a:pt x="40756" y="673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D7F32595-2B3D-B821-6264-F26FF224AE91}"/>
                </a:ext>
              </a:extLst>
            </p:cNvPr>
            <p:cNvSpPr/>
            <p:nvPr/>
          </p:nvSpPr>
          <p:spPr>
            <a:xfrm>
              <a:off x="6401122" y="4978159"/>
              <a:ext cx="49738" cy="94256"/>
            </a:xfrm>
            <a:custGeom>
              <a:avLst/>
              <a:gdLst>
                <a:gd name="csX0" fmla="*/ 36854 w 49738"/>
                <a:gd name="csY0" fmla="*/ 94257 h 94256"/>
                <a:gd name="csX1" fmla="*/ 10268 w 49738"/>
                <a:gd name="csY1" fmla="*/ 94257 h 94256"/>
                <a:gd name="csX2" fmla="*/ 43323 w 49738"/>
                <a:gd name="csY2" fmla="*/ 10867 h 94256"/>
                <a:gd name="csX3" fmla="*/ 36854 w 49738"/>
                <a:gd name="csY3" fmla="*/ 94257 h 94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738" h="94256">
                  <a:moveTo>
                    <a:pt x="36854" y="94257"/>
                  </a:moveTo>
                  <a:lnTo>
                    <a:pt x="10268" y="94257"/>
                  </a:lnTo>
                  <a:cubicBezTo>
                    <a:pt x="-15254" y="85572"/>
                    <a:pt x="10977" y="-36455"/>
                    <a:pt x="43323" y="10867"/>
                  </a:cubicBezTo>
                  <a:cubicBezTo>
                    <a:pt x="58565" y="33199"/>
                    <a:pt x="42614" y="69798"/>
                    <a:pt x="36854" y="9425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2879A097-FF23-1382-79A0-9789F0526DD8}"/>
                </a:ext>
              </a:extLst>
            </p:cNvPr>
            <p:cNvSpPr/>
            <p:nvPr/>
          </p:nvSpPr>
          <p:spPr>
            <a:xfrm>
              <a:off x="6512481" y="4831725"/>
              <a:ext cx="44685" cy="78935"/>
            </a:xfrm>
            <a:custGeom>
              <a:avLst/>
              <a:gdLst>
                <a:gd name="csX0" fmla="*/ 37862 w 44685"/>
                <a:gd name="csY0" fmla="*/ 4170 h 78935"/>
                <a:gd name="csX1" fmla="*/ 44685 w 44685"/>
                <a:gd name="csY1" fmla="*/ 67797 h 78935"/>
                <a:gd name="csX2" fmla="*/ 35558 w 44685"/>
                <a:gd name="csY2" fmla="*/ 77634 h 78935"/>
                <a:gd name="csX3" fmla="*/ 37862 w 44685"/>
                <a:gd name="csY3" fmla="*/ 4170 h 78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85" h="78935">
                  <a:moveTo>
                    <a:pt x="37862" y="4170"/>
                  </a:moveTo>
                  <a:lnTo>
                    <a:pt x="44685" y="67797"/>
                  </a:lnTo>
                  <a:lnTo>
                    <a:pt x="35558" y="77634"/>
                  </a:lnTo>
                  <a:cubicBezTo>
                    <a:pt x="-8663" y="92344"/>
                    <a:pt x="-15752" y="-23036"/>
                    <a:pt x="37862" y="417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43996371-FEF1-9C51-CB8C-DECC1414D6DE}"/>
                </a:ext>
              </a:extLst>
            </p:cNvPr>
            <p:cNvSpPr/>
            <p:nvPr/>
          </p:nvSpPr>
          <p:spPr>
            <a:xfrm>
              <a:off x="6312134" y="4830831"/>
              <a:ext cx="43869" cy="80671"/>
            </a:xfrm>
            <a:custGeom>
              <a:avLst/>
              <a:gdLst>
                <a:gd name="csX0" fmla="*/ 37046 w 43869"/>
                <a:gd name="csY0" fmla="*/ 5241 h 80671"/>
                <a:gd name="csX1" fmla="*/ 43870 w 43869"/>
                <a:gd name="csY1" fmla="*/ 68692 h 80671"/>
                <a:gd name="csX2" fmla="*/ 38996 w 43869"/>
                <a:gd name="csY2" fmla="*/ 76313 h 80671"/>
                <a:gd name="csX3" fmla="*/ 36958 w 43869"/>
                <a:gd name="csY3" fmla="*/ 5241 h 80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3869" h="80671">
                  <a:moveTo>
                    <a:pt x="37046" y="5241"/>
                  </a:moveTo>
                  <a:lnTo>
                    <a:pt x="43870" y="68692"/>
                  </a:lnTo>
                  <a:lnTo>
                    <a:pt x="38996" y="76313"/>
                  </a:lnTo>
                  <a:cubicBezTo>
                    <a:pt x="-2832" y="106089"/>
                    <a:pt x="-21441" y="-27636"/>
                    <a:pt x="36958" y="524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CBDFA61C-B21A-B20F-1CF1-F2F2777AED2F}"/>
                </a:ext>
              </a:extLst>
            </p:cNvPr>
            <p:cNvSpPr/>
            <p:nvPr/>
          </p:nvSpPr>
          <p:spPr>
            <a:xfrm>
              <a:off x="7178632" y="4286266"/>
              <a:ext cx="45985" cy="114161"/>
            </a:xfrm>
            <a:custGeom>
              <a:avLst/>
              <a:gdLst>
                <a:gd name="csX0" fmla="*/ 38826 w 45985"/>
                <a:gd name="csY0" fmla="*/ 2148 h 114161"/>
                <a:gd name="csX1" fmla="*/ 33509 w 45985"/>
                <a:gd name="csY1" fmla="*/ 111946 h 114161"/>
                <a:gd name="csX2" fmla="*/ 11709 w 45985"/>
                <a:gd name="csY2" fmla="*/ 114161 h 114161"/>
                <a:gd name="csX3" fmla="*/ 2935 w 45985"/>
                <a:gd name="csY3" fmla="*/ 18543 h 114161"/>
                <a:gd name="csX4" fmla="*/ 38826 w 45985"/>
                <a:gd name="csY4" fmla="*/ 2148 h 114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985" h="114161">
                  <a:moveTo>
                    <a:pt x="38826" y="2148"/>
                  </a:moveTo>
                  <a:cubicBezTo>
                    <a:pt x="50612" y="10035"/>
                    <a:pt x="47156" y="102286"/>
                    <a:pt x="33509" y="111946"/>
                  </a:cubicBezTo>
                  <a:lnTo>
                    <a:pt x="11709" y="114161"/>
                  </a:lnTo>
                  <a:cubicBezTo>
                    <a:pt x="-2825" y="109376"/>
                    <a:pt x="-1318" y="33076"/>
                    <a:pt x="2935" y="18543"/>
                  </a:cubicBezTo>
                  <a:cubicBezTo>
                    <a:pt x="6746" y="5516"/>
                    <a:pt x="28812" y="-4587"/>
                    <a:pt x="38826" y="214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46CEFD0C-86D1-1385-E9A3-239609E595A7}"/>
                </a:ext>
              </a:extLst>
            </p:cNvPr>
            <p:cNvSpPr/>
            <p:nvPr/>
          </p:nvSpPr>
          <p:spPr>
            <a:xfrm>
              <a:off x="7123716" y="4751899"/>
              <a:ext cx="49016" cy="111748"/>
            </a:xfrm>
            <a:custGeom>
              <a:avLst/>
              <a:gdLst>
                <a:gd name="csX0" fmla="*/ 13011 w 49016"/>
                <a:gd name="csY0" fmla="*/ 1404 h 111748"/>
                <a:gd name="csX1" fmla="*/ 37646 w 49016"/>
                <a:gd name="csY1" fmla="*/ 4062 h 111748"/>
                <a:gd name="csX2" fmla="*/ 2819 w 49016"/>
                <a:gd name="csY2" fmla="*/ 101719 h 111748"/>
                <a:gd name="csX3" fmla="*/ 13011 w 49016"/>
                <a:gd name="csY3" fmla="*/ 1404 h 111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016" h="111748">
                  <a:moveTo>
                    <a:pt x="13011" y="1404"/>
                  </a:moveTo>
                  <a:cubicBezTo>
                    <a:pt x="17707" y="-1786"/>
                    <a:pt x="31797" y="1049"/>
                    <a:pt x="37646" y="4062"/>
                  </a:cubicBezTo>
                  <a:cubicBezTo>
                    <a:pt x="66713" y="19128"/>
                    <a:pt x="34545" y="148155"/>
                    <a:pt x="2819" y="101719"/>
                  </a:cubicBezTo>
                  <a:cubicBezTo>
                    <a:pt x="-5245" y="89933"/>
                    <a:pt x="5833" y="6367"/>
                    <a:pt x="13011" y="140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BD509B1F-FB92-D715-B58E-EF83568D78C9}"/>
                </a:ext>
              </a:extLst>
            </p:cNvPr>
            <p:cNvSpPr/>
            <p:nvPr/>
          </p:nvSpPr>
          <p:spPr>
            <a:xfrm>
              <a:off x="7103526" y="4499800"/>
              <a:ext cx="44366" cy="107372"/>
            </a:xfrm>
            <a:custGeom>
              <a:avLst/>
              <a:gdLst>
                <a:gd name="csX0" fmla="*/ 37454 w 44366"/>
                <a:gd name="csY0" fmla="*/ 100637 h 107372"/>
                <a:gd name="csX1" fmla="*/ 17958 w 44366"/>
                <a:gd name="csY1" fmla="*/ 107372 h 107372"/>
                <a:gd name="csX2" fmla="*/ 39493 w 44366"/>
                <a:gd name="csY2" fmla="*/ 4398 h 107372"/>
                <a:gd name="csX3" fmla="*/ 44367 w 44366"/>
                <a:gd name="csY3" fmla="*/ 12108 h 107372"/>
                <a:gd name="csX4" fmla="*/ 37454 w 44366"/>
                <a:gd name="csY4" fmla="*/ 100637 h 107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366" h="107372">
                  <a:moveTo>
                    <a:pt x="37454" y="100637"/>
                  </a:moveTo>
                  <a:lnTo>
                    <a:pt x="17958" y="107372"/>
                  </a:lnTo>
                  <a:cubicBezTo>
                    <a:pt x="-13590" y="101080"/>
                    <a:pt x="-1803" y="-24846"/>
                    <a:pt x="39493" y="4398"/>
                  </a:cubicBezTo>
                  <a:lnTo>
                    <a:pt x="44367" y="12108"/>
                  </a:lnTo>
                  <a:lnTo>
                    <a:pt x="37454" y="100637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BC552293-BC15-DD44-AE75-4D6252EDDED4}"/>
                </a:ext>
              </a:extLst>
            </p:cNvPr>
            <p:cNvSpPr/>
            <p:nvPr/>
          </p:nvSpPr>
          <p:spPr>
            <a:xfrm>
              <a:off x="7016889" y="4953733"/>
              <a:ext cx="47885" cy="104037"/>
            </a:xfrm>
            <a:custGeom>
              <a:avLst/>
              <a:gdLst>
                <a:gd name="csX0" fmla="*/ 23067 w 47885"/>
                <a:gd name="csY0" fmla="*/ 732 h 104037"/>
                <a:gd name="csX1" fmla="*/ 34676 w 47885"/>
                <a:gd name="csY1" fmla="*/ 94401 h 104037"/>
                <a:gd name="csX2" fmla="*/ 23067 w 47885"/>
                <a:gd name="csY2" fmla="*/ 732 h 10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85" h="104037">
                  <a:moveTo>
                    <a:pt x="23067" y="732"/>
                  </a:moveTo>
                  <a:cubicBezTo>
                    <a:pt x="60906" y="-9016"/>
                    <a:pt x="47525" y="81552"/>
                    <a:pt x="34676" y="94401"/>
                  </a:cubicBezTo>
                  <a:cubicBezTo>
                    <a:pt x="-10963" y="140128"/>
                    <a:pt x="-8038" y="8708"/>
                    <a:pt x="23067" y="73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50FD9944-4273-87F0-6B57-2C48FB0C8F74}"/>
                </a:ext>
              </a:extLst>
            </p:cNvPr>
            <p:cNvSpPr/>
            <p:nvPr/>
          </p:nvSpPr>
          <p:spPr>
            <a:xfrm>
              <a:off x="7229754" y="4948878"/>
              <a:ext cx="46220" cy="91812"/>
            </a:xfrm>
            <a:custGeom>
              <a:avLst/>
              <a:gdLst>
                <a:gd name="csX0" fmla="*/ 36975 w 46220"/>
                <a:gd name="csY0" fmla="*/ 85077 h 91812"/>
                <a:gd name="csX1" fmla="*/ 17479 w 46220"/>
                <a:gd name="csY1" fmla="*/ 91812 h 91812"/>
                <a:gd name="csX2" fmla="*/ 23948 w 46220"/>
                <a:gd name="csY2" fmla="*/ 4 h 91812"/>
                <a:gd name="csX3" fmla="*/ 36975 w 46220"/>
                <a:gd name="csY3" fmla="*/ 85077 h 91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220" h="91812">
                  <a:moveTo>
                    <a:pt x="36975" y="85077"/>
                  </a:moveTo>
                  <a:lnTo>
                    <a:pt x="17479" y="91812"/>
                  </a:lnTo>
                  <a:cubicBezTo>
                    <a:pt x="-9992" y="86407"/>
                    <a:pt x="-2992" y="-705"/>
                    <a:pt x="23948" y="4"/>
                  </a:cubicBezTo>
                  <a:cubicBezTo>
                    <a:pt x="54433" y="802"/>
                    <a:pt x="48229" y="65404"/>
                    <a:pt x="36975" y="8507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D642DAC5-F61A-8CE0-DC91-684F8DA01DA2}"/>
                </a:ext>
              </a:extLst>
            </p:cNvPr>
            <p:cNvSpPr/>
            <p:nvPr/>
          </p:nvSpPr>
          <p:spPr>
            <a:xfrm>
              <a:off x="7229177" y="4573157"/>
              <a:ext cx="46921" cy="88895"/>
            </a:xfrm>
            <a:custGeom>
              <a:avLst/>
              <a:gdLst>
                <a:gd name="csX0" fmla="*/ 38526 w 46921"/>
                <a:gd name="csY0" fmla="*/ 4240 h 88895"/>
                <a:gd name="csX1" fmla="*/ 19474 w 46921"/>
                <a:gd name="csY1" fmla="*/ 88693 h 88895"/>
                <a:gd name="csX2" fmla="*/ 38526 w 46921"/>
                <a:gd name="csY2" fmla="*/ 4240 h 88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921" h="88895">
                  <a:moveTo>
                    <a:pt x="38526" y="4240"/>
                  </a:moveTo>
                  <a:cubicBezTo>
                    <a:pt x="45616" y="9026"/>
                    <a:pt x="60061" y="93567"/>
                    <a:pt x="19474" y="88693"/>
                  </a:cubicBezTo>
                  <a:cubicBezTo>
                    <a:pt x="-14821" y="84616"/>
                    <a:pt x="-908" y="-22345"/>
                    <a:pt x="38526" y="424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61A9FE3D-80AC-3DE8-A98B-B917AD9BC65E}"/>
                </a:ext>
              </a:extLst>
            </p:cNvPr>
            <p:cNvSpPr/>
            <p:nvPr/>
          </p:nvSpPr>
          <p:spPr>
            <a:xfrm>
              <a:off x="5454937" y="1729929"/>
              <a:ext cx="185260" cy="279083"/>
            </a:xfrm>
            <a:custGeom>
              <a:avLst/>
              <a:gdLst>
                <a:gd name="csX0" fmla="*/ 4876 w 185260"/>
                <a:gd name="csY0" fmla="*/ 159515 h 279083"/>
                <a:gd name="csX1" fmla="*/ 66554 w 185260"/>
                <a:gd name="csY1" fmla="*/ 198418 h 279083"/>
                <a:gd name="csX2" fmla="*/ 141613 w 185260"/>
                <a:gd name="csY2" fmla="*/ 233245 h 279083"/>
                <a:gd name="csX3" fmla="*/ 96418 w 185260"/>
                <a:gd name="csY3" fmla="*/ 124599 h 279083"/>
                <a:gd name="csX4" fmla="*/ 23220 w 185260"/>
                <a:gd name="csY4" fmla="*/ 27740 h 279083"/>
                <a:gd name="csX5" fmla="*/ 59819 w 185260"/>
                <a:gd name="csY5" fmla="*/ 4168 h 279083"/>
                <a:gd name="csX6" fmla="*/ 172275 w 185260"/>
                <a:gd name="csY6" fmla="*/ 168199 h 279083"/>
                <a:gd name="csX7" fmla="*/ 92164 w 185260"/>
                <a:gd name="csY7" fmla="*/ 267185 h 279083"/>
                <a:gd name="csX8" fmla="*/ 4964 w 185260"/>
                <a:gd name="csY8" fmla="*/ 159603 h 279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5260" h="279083">
                  <a:moveTo>
                    <a:pt x="4876" y="159515"/>
                  </a:moveTo>
                  <a:cubicBezTo>
                    <a:pt x="29955" y="135233"/>
                    <a:pt x="50780" y="184328"/>
                    <a:pt x="66554" y="198418"/>
                  </a:cubicBezTo>
                  <a:cubicBezTo>
                    <a:pt x="76922" y="207545"/>
                    <a:pt x="130447" y="242993"/>
                    <a:pt x="141613" y="233245"/>
                  </a:cubicBezTo>
                  <a:cubicBezTo>
                    <a:pt x="134701" y="194341"/>
                    <a:pt x="116800" y="157919"/>
                    <a:pt x="96418" y="124599"/>
                  </a:cubicBezTo>
                  <a:cubicBezTo>
                    <a:pt x="84189" y="104660"/>
                    <a:pt x="25435" y="37133"/>
                    <a:pt x="23220" y="27740"/>
                  </a:cubicBezTo>
                  <a:cubicBezTo>
                    <a:pt x="17194" y="2484"/>
                    <a:pt x="37487" y="-5935"/>
                    <a:pt x="59819" y="4168"/>
                  </a:cubicBezTo>
                  <a:cubicBezTo>
                    <a:pt x="86670" y="16308"/>
                    <a:pt x="160666" y="137006"/>
                    <a:pt x="172275" y="168199"/>
                  </a:cubicBezTo>
                  <a:cubicBezTo>
                    <a:pt x="201164" y="245740"/>
                    <a:pt x="184947" y="305468"/>
                    <a:pt x="92164" y="267185"/>
                  </a:cubicBezTo>
                  <a:cubicBezTo>
                    <a:pt x="67794" y="257171"/>
                    <a:pt x="-21887" y="185480"/>
                    <a:pt x="4964" y="1596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0A9686A4-DDEE-98DD-019B-EA5A352CF189}"/>
                </a:ext>
              </a:extLst>
            </p:cNvPr>
            <p:cNvSpPr/>
            <p:nvPr/>
          </p:nvSpPr>
          <p:spPr>
            <a:xfrm>
              <a:off x="5349168" y="1886254"/>
              <a:ext cx="280557" cy="189484"/>
            </a:xfrm>
            <a:custGeom>
              <a:avLst/>
              <a:gdLst>
                <a:gd name="csX0" fmla="*/ 277954 w 280557"/>
                <a:gd name="csY0" fmla="*/ 140635 h 189484"/>
                <a:gd name="csX1" fmla="*/ 132090 w 280557"/>
                <a:gd name="csY1" fmla="*/ 170322 h 189484"/>
                <a:gd name="csX2" fmla="*/ 5189 w 280557"/>
                <a:gd name="csY2" fmla="*/ 7531 h 189484"/>
                <a:gd name="csX3" fmla="*/ 90173 w 280557"/>
                <a:gd name="csY3" fmla="*/ 86578 h 189484"/>
                <a:gd name="csX4" fmla="*/ 277954 w 280557"/>
                <a:gd name="csY4" fmla="*/ 140635 h 189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0557" h="189484">
                  <a:moveTo>
                    <a:pt x="277954" y="140635"/>
                  </a:moveTo>
                  <a:cubicBezTo>
                    <a:pt x="300375" y="214099"/>
                    <a:pt x="171702" y="187514"/>
                    <a:pt x="132090" y="170322"/>
                  </a:cubicBezTo>
                  <a:cubicBezTo>
                    <a:pt x="92655" y="153219"/>
                    <a:pt x="-26093" y="52903"/>
                    <a:pt x="5189" y="7531"/>
                  </a:cubicBezTo>
                  <a:cubicBezTo>
                    <a:pt x="29204" y="-27384"/>
                    <a:pt x="74222" y="69475"/>
                    <a:pt x="90173" y="86578"/>
                  </a:cubicBezTo>
                  <a:cubicBezTo>
                    <a:pt x="143256" y="143382"/>
                    <a:pt x="204490" y="151269"/>
                    <a:pt x="277954" y="14063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0777F88D-60D3-0BC0-1486-D841F69C1521}"/>
                </a:ext>
              </a:extLst>
            </p:cNvPr>
            <p:cNvSpPr/>
            <p:nvPr/>
          </p:nvSpPr>
          <p:spPr>
            <a:xfrm>
              <a:off x="5371227" y="1775414"/>
              <a:ext cx="43936" cy="44274"/>
            </a:xfrm>
            <a:custGeom>
              <a:avLst/>
              <a:gdLst>
                <a:gd name="csX0" fmla="*/ 15741 w 43936"/>
                <a:gd name="csY0" fmla="*/ 333 h 44274"/>
                <a:gd name="csX1" fmla="*/ 32933 w 43936"/>
                <a:gd name="csY1" fmla="*/ 42781 h 44274"/>
                <a:gd name="csX2" fmla="*/ 15741 w 43936"/>
                <a:gd name="csY2" fmla="*/ 333 h 44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936" h="44274">
                  <a:moveTo>
                    <a:pt x="15741" y="333"/>
                  </a:moveTo>
                  <a:cubicBezTo>
                    <a:pt x="39402" y="-4009"/>
                    <a:pt x="55885" y="35426"/>
                    <a:pt x="32933" y="42781"/>
                  </a:cubicBezTo>
                  <a:cubicBezTo>
                    <a:pt x="322" y="53238"/>
                    <a:pt x="-12882" y="5561"/>
                    <a:pt x="15741" y="3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63A237AC-1B35-4362-79F1-D1B1FDD9C803}"/>
                </a:ext>
              </a:extLst>
            </p:cNvPr>
            <p:cNvSpPr/>
            <p:nvPr/>
          </p:nvSpPr>
          <p:spPr>
            <a:xfrm>
              <a:off x="5591442" y="1771658"/>
              <a:ext cx="41424" cy="40673"/>
            </a:xfrm>
            <a:custGeom>
              <a:avLst/>
              <a:gdLst>
                <a:gd name="csX0" fmla="*/ 35592 w 41424"/>
                <a:gd name="csY0" fmla="*/ 4000 h 40673"/>
                <a:gd name="csX1" fmla="*/ 11488 w 41424"/>
                <a:gd name="csY1" fmla="*/ 37941 h 40673"/>
                <a:gd name="csX2" fmla="*/ 35592 w 41424"/>
                <a:gd name="csY2" fmla="*/ 4000 h 406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424" h="40673">
                  <a:moveTo>
                    <a:pt x="35592" y="4000"/>
                  </a:moveTo>
                  <a:cubicBezTo>
                    <a:pt x="49683" y="12684"/>
                    <a:pt x="36922" y="51145"/>
                    <a:pt x="11488" y="37941"/>
                  </a:cubicBezTo>
                  <a:cubicBezTo>
                    <a:pt x="-15274" y="24028"/>
                    <a:pt x="9716" y="-11951"/>
                    <a:pt x="35592" y="400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240FA836-7252-212C-1AA8-F643B5C30873}"/>
                </a:ext>
              </a:extLst>
            </p:cNvPr>
            <p:cNvSpPr/>
            <p:nvPr/>
          </p:nvSpPr>
          <p:spPr>
            <a:xfrm>
              <a:off x="3571302" y="4739774"/>
              <a:ext cx="57693" cy="122874"/>
            </a:xfrm>
            <a:custGeom>
              <a:avLst/>
              <a:gdLst>
                <a:gd name="csX0" fmla="*/ 2458 w 57693"/>
                <a:gd name="csY0" fmla="*/ 119073 h 122874"/>
                <a:gd name="csX1" fmla="*/ 48185 w 57693"/>
                <a:gd name="csY1" fmla="*/ 946 h 122874"/>
                <a:gd name="csX2" fmla="*/ 2458 w 57693"/>
                <a:gd name="csY2" fmla="*/ 119073 h 12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693" h="122874">
                  <a:moveTo>
                    <a:pt x="2458" y="119073"/>
                  </a:moveTo>
                  <a:cubicBezTo>
                    <a:pt x="-6404" y="113668"/>
                    <a:pt x="8661" y="-12081"/>
                    <a:pt x="48185" y="946"/>
                  </a:cubicBezTo>
                  <a:cubicBezTo>
                    <a:pt x="72200" y="8922"/>
                    <a:pt x="48451" y="147343"/>
                    <a:pt x="2458" y="11907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87CC8276-A145-A153-31AB-930FB2AF65BE}"/>
                </a:ext>
              </a:extLst>
            </p:cNvPr>
            <p:cNvSpPr/>
            <p:nvPr/>
          </p:nvSpPr>
          <p:spPr>
            <a:xfrm>
              <a:off x="3682789" y="4481072"/>
              <a:ext cx="51722" cy="121401"/>
            </a:xfrm>
            <a:custGeom>
              <a:avLst/>
              <a:gdLst>
                <a:gd name="csX0" fmla="*/ 19733 w 51722"/>
                <a:gd name="csY0" fmla="*/ 1947 h 121401"/>
                <a:gd name="csX1" fmla="*/ 43217 w 51722"/>
                <a:gd name="csY1" fmla="*/ 94730 h 121401"/>
                <a:gd name="csX2" fmla="*/ 1655 w 51722"/>
                <a:gd name="csY2" fmla="*/ 106516 h 121401"/>
                <a:gd name="csX3" fmla="*/ 19821 w 51722"/>
                <a:gd name="csY3" fmla="*/ 1947 h 121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1722" h="121401">
                  <a:moveTo>
                    <a:pt x="19733" y="1947"/>
                  </a:moveTo>
                  <a:cubicBezTo>
                    <a:pt x="66169" y="-13827"/>
                    <a:pt x="50483" y="70714"/>
                    <a:pt x="43217" y="94730"/>
                  </a:cubicBezTo>
                  <a:cubicBezTo>
                    <a:pt x="36127" y="118213"/>
                    <a:pt x="14682" y="134785"/>
                    <a:pt x="1655" y="106516"/>
                  </a:cubicBezTo>
                  <a:cubicBezTo>
                    <a:pt x="-4371" y="93401"/>
                    <a:pt x="7060" y="6201"/>
                    <a:pt x="19821" y="194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52B534EB-CA22-FB3F-864E-F739CE5BC47D}"/>
                </a:ext>
              </a:extLst>
            </p:cNvPr>
            <p:cNvSpPr/>
            <p:nvPr/>
          </p:nvSpPr>
          <p:spPr>
            <a:xfrm>
              <a:off x="3672535" y="4217149"/>
              <a:ext cx="50104" cy="120360"/>
            </a:xfrm>
            <a:custGeom>
              <a:avLst/>
              <a:gdLst>
                <a:gd name="csX0" fmla="*/ 1984 w 50104"/>
                <a:gd name="csY0" fmla="*/ 113714 h 120360"/>
                <a:gd name="csX1" fmla="*/ 16163 w 50104"/>
                <a:gd name="csY1" fmla="*/ 7284 h 120360"/>
                <a:gd name="csX2" fmla="*/ 28215 w 50104"/>
                <a:gd name="csY2" fmla="*/ 120360 h 120360"/>
                <a:gd name="csX3" fmla="*/ 1895 w 50104"/>
                <a:gd name="csY3" fmla="*/ 113714 h 120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104" h="120360">
                  <a:moveTo>
                    <a:pt x="1984" y="113714"/>
                  </a:moveTo>
                  <a:cubicBezTo>
                    <a:pt x="-4574" y="103434"/>
                    <a:pt x="6415" y="15525"/>
                    <a:pt x="16163" y="7284"/>
                  </a:cubicBezTo>
                  <a:cubicBezTo>
                    <a:pt x="64991" y="-34012"/>
                    <a:pt x="53825" y="113448"/>
                    <a:pt x="28215" y="120360"/>
                  </a:cubicBezTo>
                  <a:lnTo>
                    <a:pt x="1895" y="113714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E42A601C-AAD2-5B74-3ADE-D1D92E99C4B7}"/>
                </a:ext>
              </a:extLst>
            </p:cNvPr>
            <p:cNvSpPr/>
            <p:nvPr/>
          </p:nvSpPr>
          <p:spPr>
            <a:xfrm>
              <a:off x="3509780" y="4557663"/>
              <a:ext cx="53140" cy="113849"/>
            </a:xfrm>
            <a:custGeom>
              <a:avLst/>
              <a:gdLst>
                <a:gd name="csX0" fmla="*/ 442 w 53140"/>
                <a:gd name="csY0" fmla="*/ 113491 h 113849"/>
                <a:gd name="csX1" fmla="*/ 40497 w 53140"/>
                <a:gd name="csY1" fmla="*/ 770 h 113849"/>
                <a:gd name="csX2" fmla="*/ 27824 w 53140"/>
                <a:gd name="csY2" fmla="*/ 112516 h 113849"/>
                <a:gd name="csX3" fmla="*/ 442 w 53140"/>
                <a:gd name="csY3" fmla="*/ 113403 h 1138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140" h="113849">
                  <a:moveTo>
                    <a:pt x="442" y="113491"/>
                  </a:moveTo>
                  <a:cubicBezTo>
                    <a:pt x="-2040" y="91160"/>
                    <a:pt x="5227" y="-9776"/>
                    <a:pt x="40497" y="770"/>
                  </a:cubicBezTo>
                  <a:cubicBezTo>
                    <a:pt x="69741" y="9543"/>
                    <a:pt x="40851" y="108263"/>
                    <a:pt x="27824" y="112516"/>
                  </a:cubicBezTo>
                  <a:cubicBezTo>
                    <a:pt x="19583" y="115175"/>
                    <a:pt x="9215" y="112959"/>
                    <a:pt x="442" y="1134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E43F16C3-7006-13F6-1C13-3AA266922359}"/>
                </a:ext>
              </a:extLst>
            </p:cNvPr>
            <p:cNvSpPr/>
            <p:nvPr/>
          </p:nvSpPr>
          <p:spPr>
            <a:xfrm>
              <a:off x="3585681" y="4368967"/>
              <a:ext cx="49788" cy="110846"/>
            </a:xfrm>
            <a:custGeom>
              <a:avLst/>
              <a:gdLst>
                <a:gd name="csX0" fmla="*/ 23172 w 49788"/>
                <a:gd name="csY0" fmla="*/ 1508 h 110846"/>
                <a:gd name="csX1" fmla="*/ 44352 w 49788"/>
                <a:gd name="csY1" fmla="*/ 3192 h 110846"/>
                <a:gd name="csX2" fmla="*/ 34604 w 49788"/>
                <a:gd name="csY2" fmla="*/ 101203 h 110846"/>
                <a:gd name="csX3" fmla="*/ 23083 w 49788"/>
                <a:gd name="csY3" fmla="*/ 1508 h 110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788" h="110846">
                  <a:moveTo>
                    <a:pt x="23172" y="1508"/>
                  </a:moveTo>
                  <a:cubicBezTo>
                    <a:pt x="30439" y="-530"/>
                    <a:pt x="37705" y="-973"/>
                    <a:pt x="44352" y="3192"/>
                  </a:cubicBezTo>
                  <a:cubicBezTo>
                    <a:pt x="57201" y="12497"/>
                    <a:pt x="44529" y="91189"/>
                    <a:pt x="34604" y="101203"/>
                  </a:cubicBezTo>
                  <a:cubicBezTo>
                    <a:pt x="-11655" y="147905"/>
                    <a:pt x="-7401" y="10281"/>
                    <a:pt x="23083" y="15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F73726FE-16BA-BB86-6A81-FAE1F2D2F90E}"/>
                </a:ext>
              </a:extLst>
            </p:cNvPr>
            <p:cNvSpPr/>
            <p:nvPr/>
          </p:nvSpPr>
          <p:spPr>
            <a:xfrm>
              <a:off x="3431902" y="4915650"/>
              <a:ext cx="48344" cy="107859"/>
            </a:xfrm>
            <a:custGeom>
              <a:avLst/>
              <a:gdLst>
                <a:gd name="csX0" fmla="*/ 19831 w 48344"/>
                <a:gd name="csY0" fmla="*/ 1508 h 107859"/>
                <a:gd name="csX1" fmla="*/ 41011 w 48344"/>
                <a:gd name="csY1" fmla="*/ 3192 h 107859"/>
                <a:gd name="csX2" fmla="*/ 24794 w 48344"/>
                <a:gd name="csY2" fmla="*/ 107761 h 107859"/>
                <a:gd name="csX3" fmla="*/ 19743 w 48344"/>
                <a:gd name="csY3" fmla="*/ 1508 h 1078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8344" h="107859">
                  <a:moveTo>
                    <a:pt x="19831" y="1508"/>
                  </a:moveTo>
                  <a:cubicBezTo>
                    <a:pt x="27098" y="-530"/>
                    <a:pt x="34365" y="-973"/>
                    <a:pt x="41011" y="3192"/>
                  </a:cubicBezTo>
                  <a:cubicBezTo>
                    <a:pt x="52354" y="11345"/>
                    <a:pt x="53063" y="104748"/>
                    <a:pt x="24794" y="107761"/>
                  </a:cubicBezTo>
                  <a:cubicBezTo>
                    <a:pt x="-10653" y="111483"/>
                    <a:pt x="-4184" y="8420"/>
                    <a:pt x="19743" y="15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AD2DE359-C3C3-BE91-434E-B79ED0755A60}"/>
                </a:ext>
              </a:extLst>
            </p:cNvPr>
            <p:cNvSpPr/>
            <p:nvPr/>
          </p:nvSpPr>
          <p:spPr>
            <a:xfrm>
              <a:off x="3649183" y="4935215"/>
              <a:ext cx="44606" cy="100955"/>
            </a:xfrm>
            <a:custGeom>
              <a:avLst/>
              <a:gdLst>
                <a:gd name="csX0" fmla="*/ 35438 w 44606"/>
                <a:gd name="csY0" fmla="*/ 98918 h 100955"/>
                <a:gd name="csX1" fmla="*/ 9916 w 44606"/>
                <a:gd name="csY1" fmla="*/ 100956 h 100955"/>
                <a:gd name="csX2" fmla="*/ 22057 w 44606"/>
                <a:gd name="csY2" fmla="*/ 198 h 100955"/>
                <a:gd name="csX3" fmla="*/ 35527 w 44606"/>
                <a:gd name="csY3" fmla="*/ 99007 h 100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06" h="100955">
                  <a:moveTo>
                    <a:pt x="35438" y="98918"/>
                  </a:moveTo>
                  <a:lnTo>
                    <a:pt x="9916" y="100956"/>
                  </a:lnTo>
                  <a:cubicBezTo>
                    <a:pt x="-9934" y="87752"/>
                    <a:pt x="3093" y="3299"/>
                    <a:pt x="22057" y="198"/>
                  </a:cubicBezTo>
                  <a:cubicBezTo>
                    <a:pt x="51744" y="-4676"/>
                    <a:pt x="47490" y="82081"/>
                    <a:pt x="35527" y="9900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74FA0803-27C0-547A-316F-AB2F3DD45672}"/>
                </a:ext>
              </a:extLst>
            </p:cNvPr>
            <p:cNvSpPr/>
            <p:nvPr/>
          </p:nvSpPr>
          <p:spPr>
            <a:xfrm>
              <a:off x="2845192" y="4177554"/>
              <a:ext cx="49401" cy="128689"/>
            </a:xfrm>
            <a:custGeom>
              <a:avLst/>
              <a:gdLst>
                <a:gd name="csX0" fmla="*/ 35046 w 49401"/>
                <a:gd name="csY0" fmla="*/ 5051 h 128689"/>
                <a:gd name="csX1" fmla="*/ 49402 w 49401"/>
                <a:gd name="csY1" fmla="*/ 118659 h 128689"/>
                <a:gd name="csX2" fmla="*/ 14486 w 49401"/>
                <a:gd name="csY2" fmla="*/ 123090 h 128689"/>
                <a:gd name="csX3" fmla="*/ 11562 w 49401"/>
                <a:gd name="csY3" fmla="*/ 0 h 128689"/>
                <a:gd name="csX4" fmla="*/ 35046 w 49401"/>
                <a:gd name="csY4" fmla="*/ 5051 h 128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401" h="128689">
                  <a:moveTo>
                    <a:pt x="35046" y="5051"/>
                  </a:moveTo>
                  <a:lnTo>
                    <a:pt x="49402" y="118659"/>
                  </a:lnTo>
                  <a:cubicBezTo>
                    <a:pt x="40983" y="128762"/>
                    <a:pt x="24057" y="132927"/>
                    <a:pt x="14486" y="123090"/>
                  </a:cubicBezTo>
                  <a:cubicBezTo>
                    <a:pt x="5536" y="113874"/>
                    <a:pt x="-11479" y="11786"/>
                    <a:pt x="11562" y="0"/>
                  </a:cubicBezTo>
                  <a:lnTo>
                    <a:pt x="35046" y="5051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4EEF81B8-CBD7-A7B6-CFCE-CF34191D71CD}"/>
                </a:ext>
              </a:extLst>
            </p:cNvPr>
            <p:cNvSpPr/>
            <p:nvPr/>
          </p:nvSpPr>
          <p:spPr>
            <a:xfrm>
              <a:off x="2799550" y="4413326"/>
              <a:ext cx="51029" cy="127698"/>
            </a:xfrm>
            <a:custGeom>
              <a:avLst/>
              <a:gdLst>
                <a:gd name="csX0" fmla="*/ 13604 w 51029"/>
                <a:gd name="csY0" fmla="*/ 125346 h 127698"/>
                <a:gd name="csX1" fmla="*/ 312 w 51029"/>
                <a:gd name="csY1" fmla="*/ 28132 h 127698"/>
                <a:gd name="csX2" fmla="*/ 43291 w 51029"/>
                <a:gd name="csY2" fmla="*/ 17143 h 127698"/>
                <a:gd name="csX3" fmla="*/ 51001 w 51029"/>
                <a:gd name="csY3" fmla="*/ 103457 h 127698"/>
                <a:gd name="csX4" fmla="*/ 13604 w 51029"/>
                <a:gd name="csY4" fmla="*/ 125346 h 1276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029" h="127698">
                  <a:moveTo>
                    <a:pt x="13604" y="125346"/>
                  </a:moveTo>
                  <a:cubicBezTo>
                    <a:pt x="5894" y="120117"/>
                    <a:pt x="-1638" y="42133"/>
                    <a:pt x="312" y="28132"/>
                  </a:cubicBezTo>
                  <a:cubicBezTo>
                    <a:pt x="4831" y="-4479"/>
                    <a:pt x="35404" y="-9531"/>
                    <a:pt x="43291" y="17143"/>
                  </a:cubicBezTo>
                  <a:cubicBezTo>
                    <a:pt x="44532" y="21308"/>
                    <a:pt x="51533" y="99115"/>
                    <a:pt x="51001" y="103457"/>
                  </a:cubicBezTo>
                  <a:cubicBezTo>
                    <a:pt x="48963" y="120117"/>
                    <a:pt x="25302" y="133232"/>
                    <a:pt x="13604" y="12534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F404B993-A0BE-81DA-653E-29D381ED3647}"/>
                </a:ext>
              </a:extLst>
            </p:cNvPr>
            <p:cNvSpPr/>
            <p:nvPr/>
          </p:nvSpPr>
          <p:spPr>
            <a:xfrm>
              <a:off x="2996721" y="4752994"/>
              <a:ext cx="49238" cy="125160"/>
            </a:xfrm>
            <a:custGeom>
              <a:avLst/>
              <a:gdLst>
                <a:gd name="csX0" fmla="*/ 15114 w 49238"/>
                <a:gd name="csY0" fmla="*/ 486 h 125160"/>
                <a:gd name="csX1" fmla="*/ 47105 w 49238"/>
                <a:gd name="csY1" fmla="*/ 108511 h 125160"/>
                <a:gd name="csX2" fmla="*/ 5720 w 49238"/>
                <a:gd name="csY2" fmla="*/ 108511 h 125160"/>
                <a:gd name="csX3" fmla="*/ 1289 w 49238"/>
                <a:gd name="csY3" fmla="*/ 12449 h 125160"/>
                <a:gd name="csX4" fmla="*/ 15025 w 49238"/>
                <a:gd name="csY4" fmla="*/ 486 h 125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238" h="125160">
                  <a:moveTo>
                    <a:pt x="15114" y="486"/>
                  </a:moveTo>
                  <a:cubicBezTo>
                    <a:pt x="48168" y="-7667"/>
                    <a:pt x="52954" y="89192"/>
                    <a:pt x="47105" y="108511"/>
                  </a:cubicBezTo>
                  <a:cubicBezTo>
                    <a:pt x="40370" y="130843"/>
                    <a:pt x="12189" y="130577"/>
                    <a:pt x="5720" y="108511"/>
                  </a:cubicBezTo>
                  <a:cubicBezTo>
                    <a:pt x="2796" y="98409"/>
                    <a:pt x="-2433" y="20159"/>
                    <a:pt x="1289" y="12449"/>
                  </a:cubicBezTo>
                  <a:cubicBezTo>
                    <a:pt x="3505" y="7841"/>
                    <a:pt x="10151" y="1727"/>
                    <a:pt x="15025" y="4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2D4315CB-F7D8-CC4B-68C4-F481DC0953A3}"/>
                </a:ext>
              </a:extLst>
            </p:cNvPr>
            <p:cNvSpPr/>
            <p:nvPr/>
          </p:nvSpPr>
          <p:spPr>
            <a:xfrm>
              <a:off x="2831164" y="4684802"/>
              <a:ext cx="50539" cy="119150"/>
            </a:xfrm>
            <a:custGeom>
              <a:avLst/>
              <a:gdLst>
                <a:gd name="csX0" fmla="*/ 1220 w 50539"/>
                <a:gd name="csY0" fmla="*/ 6115 h 119150"/>
                <a:gd name="csX1" fmla="*/ 21424 w 50539"/>
                <a:gd name="csY1" fmla="*/ 0 h 119150"/>
                <a:gd name="csX2" fmla="*/ 19032 w 50539"/>
                <a:gd name="csY2" fmla="*/ 115203 h 119150"/>
                <a:gd name="csX3" fmla="*/ 1131 w 50539"/>
                <a:gd name="csY3" fmla="*/ 6115 h 11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539" h="119150">
                  <a:moveTo>
                    <a:pt x="1220" y="6115"/>
                  </a:moveTo>
                  <a:lnTo>
                    <a:pt x="21424" y="0"/>
                  </a:lnTo>
                  <a:cubicBezTo>
                    <a:pt x="44376" y="4254"/>
                    <a:pt x="74595" y="144181"/>
                    <a:pt x="19032" y="115203"/>
                  </a:cubicBezTo>
                  <a:cubicBezTo>
                    <a:pt x="-1439" y="104569"/>
                    <a:pt x="-1350" y="28712"/>
                    <a:pt x="1131" y="611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47768D85-9430-CD5E-DF64-CE8C5DBFC045}"/>
                </a:ext>
              </a:extLst>
            </p:cNvPr>
            <p:cNvSpPr/>
            <p:nvPr/>
          </p:nvSpPr>
          <p:spPr>
            <a:xfrm>
              <a:off x="2929045" y="4513928"/>
              <a:ext cx="51627" cy="119324"/>
            </a:xfrm>
            <a:custGeom>
              <a:avLst/>
              <a:gdLst>
                <a:gd name="csX0" fmla="*/ 13225 w 51627"/>
                <a:gd name="csY0" fmla="*/ 550 h 119324"/>
                <a:gd name="csX1" fmla="*/ 36354 w 51627"/>
                <a:gd name="csY1" fmla="*/ 118855 h 119324"/>
                <a:gd name="csX2" fmla="*/ 13225 w 51627"/>
                <a:gd name="csY2" fmla="*/ 550 h 119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627" h="119324">
                  <a:moveTo>
                    <a:pt x="13225" y="550"/>
                  </a:moveTo>
                  <a:cubicBezTo>
                    <a:pt x="44773" y="-8931"/>
                    <a:pt x="68434" y="107069"/>
                    <a:pt x="36354" y="118855"/>
                  </a:cubicBezTo>
                  <a:cubicBezTo>
                    <a:pt x="641" y="127717"/>
                    <a:pt x="-12031" y="8172"/>
                    <a:pt x="13225" y="55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06654247-F048-64A8-3DA9-56279463FB4A}"/>
                </a:ext>
              </a:extLst>
            </p:cNvPr>
            <p:cNvSpPr/>
            <p:nvPr/>
          </p:nvSpPr>
          <p:spPr>
            <a:xfrm>
              <a:off x="2792312" y="4919353"/>
              <a:ext cx="45929" cy="114213"/>
            </a:xfrm>
            <a:custGeom>
              <a:avLst/>
              <a:gdLst>
                <a:gd name="csX0" fmla="*/ 44680 w 45929"/>
                <a:gd name="csY0" fmla="*/ 109020 h 114213"/>
                <a:gd name="csX1" fmla="*/ 4270 w 45929"/>
                <a:gd name="csY1" fmla="*/ 97854 h 114213"/>
                <a:gd name="csX2" fmla="*/ 33425 w 45929"/>
                <a:gd name="csY2" fmla="*/ 5692 h 114213"/>
                <a:gd name="csX3" fmla="*/ 44680 w 45929"/>
                <a:gd name="csY3" fmla="*/ 108931 h 114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5929" h="114213">
                  <a:moveTo>
                    <a:pt x="44680" y="109020"/>
                  </a:moveTo>
                  <a:cubicBezTo>
                    <a:pt x="29349" y="116907"/>
                    <a:pt x="9676" y="117704"/>
                    <a:pt x="4270" y="97854"/>
                  </a:cubicBezTo>
                  <a:cubicBezTo>
                    <a:pt x="-1579" y="76674"/>
                    <a:pt x="-7959" y="-24881"/>
                    <a:pt x="33425" y="5692"/>
                  </a:cubicBezTo>
                  <a:cubicBezTo>
                    <a:pt x="46452" y="37594"/>
                    <a:pt x="47427" y="74459"/>
                    <a:pt x="44680" y="10893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3BA574FC-5F76-CF79-8619-DB2D2E313443}"/>
                </a:ext>
              </a:extLst>
            </p:cNvPr>
            <p:cNvSpPr/>
            <p:nvPr/>
          </p:nvSpPr>
          <p:spPr>
            <a:xfrm>
              <a:off x="2967526" y="4972167"/>
              <a:ext cx="47368" cy="92007"/>
            </a:xfrm>
            <a:custGeom>
              <a:avLst/>
              <a:gdLst>
                <a:gd name="csX0" fmla="*/ 45284 w 47368"/>
                <a:gd name="csY0" fmla="*/ 87488 h 92007"/>
                <a:gd name="csX1" fmla="*/ 21180 w 47368"/>
                <a:gd name="csY1" fmla="*/ 92008 h 92007"/>
                <a:gd name="csX2" fmla="*/ 45284 w 47368"/>
                <a:gd name="csY2" fmla="*/ 87488 h 9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368" h="92007">
                  <a:moveTo>
                    <a:pt x="45284" y="87488"/>
                  </a:moveTo>
                  <a:lnTo>
                    <a:pt x="21180" y="92008"/>
                  </a:lnTo>
                  <a:cubicBezTo>
                    <a:pt x="-43866" y="-8130"/>
                    <a:pt x="63362" y="-49515"/>
                    <a:pt x="45284" y="8748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BC23D92B-9338-BF71-A2D7-575810AA55F5}"/>
                </a:ext>
              </a:extLst>
            </p:cNvPr>
            <p:cNvSpPr/>
            <p:nvPr/>
          </p:nvSpPr>
          <p:spPr>
            <a:xfrm>
              <a:off x="8757198" y="4639252"/>
              <a:ext cx="48194" cy="104391"/>
            </a:xfrm>
            <a:custGeom>
              <a:avLst/>
              <a:gdLst>
                <a:gd name="csX0" fmla="*/ 36592 w 48194"/>
                <a:gd name="csY0" fmla="*/ 99341 h 104391"/>
                <a:gd name="csX1" fmla="*/ 13109 w 48194"/>
                <a:gd name="csY1" fmla="*/ 104392 h 104391"/>
                <a:gd name="csX2" fmla="*/ 28794 w 48194"/>
                <a:gd name="csY2" fmla="*/ 0 h 104391"/>
                <a:gd name="csX3" fmla="*/ 36592 w 48194"/>
                <a:gd name="csY3" fmla="*/ 99252 h 104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8194" h="104391">
                  <a:moveTo>
                    <a:pt x="36592" y="99341"/>
                  </a:moveTo>
                  <a:lnTo>
                    <a:pt x="13109" y="104392"/>
                  </a:lnTo>
                  <a:cubicBezTo>
                    <a:pt x="-11527" y="92517"/>
                    <a:pt x="1322" y="-177"/>
                    <a:pt x="28794" y="0"/>
                  </a:cubicBezTo>
                  <a:cubicBezTo>
                    <a:pt x="61582" y="1152"/>
                    <a:pt x="44657" y="90922"/>
                    <a:pt x="36592" y="9925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1230FC08-87E0-6542-4829-B5980DEFE1D3}"/>
                </a:ext>
              </a:extLst>
            </p:cNvPr>
            <p:cNvSpPr/>
            <p:nvPr/>
          </p:nvSpPr>
          <p:spPr>
            <a:xfrm>
              <a:off x="8861659" y="4936023"/>
              <a:ext cx="50800" cy="104494"/>
            </a:xfrm>
            <a:custGeom>
              <a:avLst/>
              <a:gdLst>
                <a:gd name="csX0" fmla="*/ 45207 w 50800"/>
                <a:gd name="csY0" fmla="*/ 6657 h 104494"/>
                <a:gd name="csX1" fmla="*/ 19597 w 50800"/>
                <a:gd name="csY1" fmla="*/ 104491 h 104494"/>
                <a:gd name="csX2" fmla="*/ 45207 w 50800"/>
                <a:gd name="csY2" fmla="*/ 6657 h 104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800" h="104494">
                  <a:moveTo>
                    <a:pt x="45207" y="6657"/>
                  </a:moveTo>
                  <a:cubicBezTo>
                    <a:pt x="59032" y="21279"/>
                    <a:pt x="46005" y="103959"/>
                    <a:pt x="19597" y="104491"/>
                  </a:cubicBezTo>
                  <a:cubicBezTo>
                    <a:pt x="-21433" y="105288"/>
                    <a:pt x="9229" y="-31272"/>
                    <a:pt x="45207" y="665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4FB8B42E-23C3-33C1-4158-FEA1E98ADC90}"/>
                </a:ext>
              </a:extLst>
            </p:cNvPr>
            <p:cNvSpPr/>
            <p:nvPr/>
          </p:nvSpPr>
          <p:spPr>
            <a:xfrm>
              <a:off x="8865962" y="4716259"/>
              <a:ext cx="49328" cy="94823"/>
            </a:xfrm>
            <a:custGeom>
              <a:avLst/>
              <a:gdLst>
                <a:gd name="csX0" fmla="*/ 34702 w 49328"/>
                <a:gd name="csY0" fmla="*/ 91633 h 94823"/>
                <a:gd name="csX1" fmla="*/ 12813 w 49328"/>
                <a:gd name="csY1" fmla="*/ 94823 h 94823"/>
                <a:gd name="csX2" fmla="*/ 27701 w 49328"/>
                <a:gd name="csY2" fmla="*/ 2 h 94823"/>
                <a:gd name="csX3" fmla="*/ 34613 w 49328"/>
                <a:gd name="csY3" fmla="*/ 91633 h 94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328" h="94823">
                  <a:moveTo>
                    <a:pt x="34702" y="91633"/>
                  </a:moveTo>
                  <a:lnTo>
                    <a:pt x="12813" y="94823"/>
                  </a:lnTo>
                  <a:cubicBezTo>
                    <a:pt x="-11734" y="85519"/>
                    <a:pt x="2179" y="-529"/>
                    <a:pt x="27701" y="2"/>
                  </a:cubicBezTo>
                  <a:cubicBezTo>
                    <a:pt x="63237" y="711"/>
                    <a:pt x="47108" y="72403"/>
                    <a:pt x="34613" y="916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2D43F8F6-0D4A-9174-3C34-EF194C782227}"/>
                </a:ext>
              </a:extLst>
            </p:cNvPr>
            <p:cNvSpPr/>
            <p:nvPr/>
          </p:nvSpPr>
          <p:spPr>
            <a:xfrm>
              <a:off x="8837228" y="4356152"/>
              <a:ext cx="47934" cy="94502"/>
            </a:xfrm>
            <a:custGeom>
              <a:avLst/>
              <a:gdLst>
                <a:gd name="csX0" fmla="*/ 2998 w 47934"/>
                <a:gd name="csY0" fmla="*/ 87786 h 94502"/>
                <a:gd name="csX1" fmla="*/ 14607 w 47934"/>
                <a:gd name="csY1" fmla="*/ 3865 h 94502"/>
                <a:gd name="csX2" fmla="*/ 43319 w 47934"/>
                <a:gd name="csY2" fmla="*/ 70240 h 94502"/>
                <a:gd name="csX3" fmla="*/ 2998 w 47934"/>
                <a:gd name="csY3" fmla="*/ 87786 h 945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934" h="94502">
                  <a:moveTo>
                    <a:pt x="2998" y="87786"/>
                  </a:moveTo>
                  <a:cubicBezTo>
                    <a:pt x="-2585" y="79013"/>
                    <a:pt x="-1256" y="11753"/>
                    <a:pt x="14607" y="3865"/>
                  </a:cubicBezTo>
                  <a:cubicBezTo>
                    <a:pt x="54131" y="-15985"/>
                    <a:pt x="50674" y="45870"/>
                    <a:pt x="43319" y="70240"/>
                  </a:cubicBezTo>
                  <a:cubicBezTo>
                    <a:pt x="37913" y="87964"/>
                    <a:pt x="13278" y="104003"/>
                    <a:pt x="2998" y="877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0F3264E1-762F-A91E-FD27-A17CD09B1855}"/>
                </a:ext>
              </a:extLst>
            </p:cNvPr>
            <p:cNvSpPr/>
            <p:nvPr/>
          </p:nvSpPr>
          <p:spPr>
            <a:xfrm>
              <a:off x="8695392" y="4877546"/>
              <a:ext cx="52062" cy="92677"/>
            </a:xfrm>
            <a:custGeom>
              <a:avLst/>
              <a:gdLst>
                <a:gd name="csX0" fmla="*/ 48772 w 52062"/>
                <a:gd name="csY0" fmla="*/ 8152 h 92677"/>
                <a:gd name="csX1" fmla="*/ 17667 w 52062"/>
                <a:gd name="csY1" fmla="*/ 92250 h 92677"/>
                <a:gd name="csX2" fmla="*/ 48772 w 52062"/>
                <a:gd name="csY2" fmla="*/ 8152 h 92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062" h="92677">
                  <a:moveTo>
                    <a:pt x="48772" y="8152"/>
                  </a:moveTo>
                  <a:cubicBezTo>
                    <a:pt x="57545" y="22065"/>
                    <a:pt x="49304" y="99074"/>
                    <a:pt x="17667" y="92250"/>
                  </a:cubicBezTo>
                  <a:cubicBezTo>
                    <a:pt x="-26908" y="82680"/>
                    <a:pt x="23959" y="-30928"/>
                    <a:pt x="48772" y="815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D9370112-8EC7-429F-D62D-609D3728336E}"/>
                </a:ext>
              </a:extLst>
            </p:cNvPr>
            <p:cNvSpPr/>
            <p:nvPr/>
          </p:nvSpPr>
          <p:spPr>
            <a:xfrm>
              <a:off x="8866077" y="4482487"/>
              <a:ext cx="47748" cy="89643"/>
            </a:xfrm>
            <a:custGeom>
              <a:avLst/>
              <a:gdLst>
                <a:gd name="csX0" fmla="*/ 34587 w 47748"/>
                <a:gd name="csY0" fmla="*/ 80288 h 89643"/>
                <a:gd name="csX1" fmla="*/ 26611 w 47748"/>
                <a:gd name="csY1" fmla="*/ 0 h 89643"/>
                <a:gd name="csX2" fmla="*/ 34587 w 47748"/>
                <a:gd name="csY2" fmla="*/ 80288 h 89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48" h="89643">
                  <a:moveTo>
                    <a:pt x="34587" y="80288"/>
                  </a:moveTo>
                  <a:cubicBezTo>
                    <a:pt x="-6355" y="124065"/>
                    <a:pt x="-13355" y="0"/>
                    <a:pt x="26611" y="0"/>
                  </a:cubicBezTo>
                  <a:cubicBezTo>
                    <a:pt x="59488" y="0"/>
                    <a:pt x="47348" y="66640"/>
                    <a:pt x="34587" y="8028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2E36DCCE-889A-8401-020D-42612635B255}"/>
                </a:ext>
              </a:extLst>
            </p:cNvPr>
            <p:cNvSpPr/>
            <p:nvPr/>
          </p:nvSpPr>
          <p:spPr>
            <a:xfrm>
              <a:off x="9383813" y="4426537"/>
              <a:ext cx="46341" cy="130832"/>
            </a:xfrm>
            <a:custGeom>
              <a:avLst/>
              <a:gdLst>
                <a:gd name="csX0" fmla="*/ 46253 w 46341"/>
                <a:gd name="csY0" fmla="*/ 125161 h 130832"/>
                <a:gd name="csX1" fmla="*/ 19047 w 46341"/>
                <a:gd name="csY1" fmla="*/ 130832 h 130832"/>
                <a:gd name="csX2" fmla="*/ 6995 w 46341"/>
                <a:gd name="csY2" fmla="*/ 117274 h 130832"/>
                <a:gd name="csX3" fmla="*/ 5400 w 46341"/>
                <a:gd name="csY3" fmla="*/ 5704 h 130832"/>
                <a:gd name="csX4" fmla="*/ 46342 w 46341"/>
                <a:gd name="csY4" fmla="*/ 33973 h 130832"/>
                <a:gd name="csX5" fmla="*/ 46342 w 46341"/>
                <a:gd name="csY5" fmla="*/ 125072 h 130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341" h="130832">
                  <a:moveTo>
                    <a:pt x="46253" y="125161"/>
                  </a:moveTo>
                  <a:lnTo>
                    <a:pt x="19047" y="130832"/>
                  </a:lnTo>
                  <a:cubicBezTo>
                    <a:pt x="13021" y="129237"/>
                    <a:pt x="9477" y="122680"/>
                    <a:pt x="6995" y="117274"/>
                  </a:cubicBezTo>
                  <a:cubicBezTo>
                    <a:pt x="526" y="103184"/>
                    <a:pt x="-4082" y="15452"/>
                    <a:pt x="5400" y="5704"/>
                  </a:cubicBezTo>
                  <a:cubicBezTo>
                    <a:pt x="23833" y="-13260"/>
                    <a:pt x="46342" y="19972"/>
                    <a:pt x="46342" y="33973"/>
                  </a:cubicBezTo>
                  <a:lnTo>
                    <a:pt x="46342" y="125072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1CF05EA7-883B-067A-16A3-F4E2395FE84A}"/>
                </a:ext>
              </a:extLst>
            </p:cNvPr>
            <p:cNvSpPr/>
            <p:nvPr/>
          </p:nvSpPr>
          <p:spPr>
            <a:xfrm>
              <a:off x="9375761" y="4721512"/>
              <a:ext cx="49399" cy="108681"/>
            </a:xfrm>
            <a:custGeom>
              <a:avLst/>
              <a:gdLst>
                <a:gd name="csX0" fmla="*/ 14693 w 49399"/>
                <a:gd name="csY0" fmla="*/ 509 h 108681"/>
                <a:gd name="csX1" fmla="*/ 16288 w 49399"/>
                <a:gd name="csY1" fmla="*/ 103838 h 108681"/>
                <a:gd name="csX2" fmla="*/ 14693 w 49399"/>
                <a:gd name="csY2" fmla="*/ 509 h 108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99" h="108681">
                  <a:moveTo>
                    <a:pt x="14693" y="509"/>
                  </a:moveTo>
                  <a:cubicBezTo>
                    <a:pt x="55368" y="-9682"/>
                    <a:pt x="65648" y="136804"/>
                    <a:pt x="16288" y="103838"/>
                  </a:cubicBezTo>
                  <a:cubicBezTo>
                    <a:pt x="6363" y="97191"/>
                    <a:pt x="-13930" y="7776"/>
                    <a:pt x="14693" y="5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98D382AB-4D84-0D17-3F0A-86EEFBAFA6B2}"/>
                </a:ext>
              </a:extLst>
            </p:cNvPr>
            <p:cNvSpPr/>
            <p:nvPr/>
          </p:nvSpPr>
          <p:spPr>
            <a:xfrm>
              <a:off x="9327046" y="4918883"/>
              <a:ext cx="47051" cy="103109"/>
            </a:xfrm>
            <a:custGeom>
              <a:avLst/>
              <a:gdLst>
                <a:gd name="csX0" fmla="*/ 33013 w 47051"/>
                <a:gd name="csY0" fmla="*/ 103109 h 103109"/>
                <a:gd name="csX1" fmla="*/ 3414 w 47051"/>
                <a:gd name="csY1" fmla="*/ 103109 h 103109"/>
                <a:gd name="csX2" fmla="*/ 33013 w 47051"/>
                <a:gd name="csY2" fmla="*/ 103109 h 103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051" h="103109">
                  <a:moveTo>
                    <a:pt x="33013" y="103109"/>
                  </a:moveTo>
                  <a:lnTo>
                    <a:pt x="3414" y="103109"/>
                  </a:lnTo>
                  <a:cubicBezTo>
                    <a:pt x="-19626" y="-30083"/>
                    <a:pt x="83347" y="-38591"/>
                    <a:pt x="33013" y="1031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1EC9786C-A070-3F80-44BB-D14D7C5EDCF4}"/>
                </a:ext>
              </a:extLst>
            </p:cNvPr>
            <p:cNvSpPr/>
            <p:nvPr/>
          </p:nvSpPr>
          <p:spPr>
            <a:xfrm>
              <a:off x="9461403" y="4594862"/>
              <a:ext cx="49905" cy="97877"/>
            </a:xfrm>
            <a:custGeom>
              <a:avLst/>
              <a:gdLst>
                <a:gd name="csX0" fmla="*/ 43545 w 49905"/>
                <a:gd name="csY0" fmla="*/ 94459 h 97877"/>
                <a:gd name="csX1" fmla="*/ 31670 w 49905"/>
                <a:gd name="csY1" fmla="*/ 3803 h 97877"/>
                <a:gd name="csX2" fmla="*/ 43545 w 49905"/>
                <a:gd name="csY2" fmla="*/ 94459 h 97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905" h="97877">
                  <a:moveTo>
                    <a:pt x="43545" y="94459"/>
                  </a:moveTo>
                  <a:cubicBezTo>
                    <a:pt x="2958" y="121842"/>
                    <a:pt x="-24247" y="-25175"/>
                    <a:pt x="31670" y="3803"/>
                  </a:cubicBezTo>
                  <a:cubicBezTo>
                    <a:pt x="48596" y="12576"/>
                    <a:pt x="56306" y="85863"/>
                    <a:pt x="43545" y="944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3BC2F18E-30EE-D4D6-0708-805C46358CC2}"/>
                </a:ext>
              </a:extLst>
            </p:cNvPr>
            <p:cNvSpPr/>
            <p:nvPr/>
          </p:nvSpPr>
          <p:spPr>
            <a:xfrm>
              <a:off x="9523434" y="4927851"/>
              <a:ext cx="45777" cy="82000"/>
            </a:xfrm>
            <a:custGeom>
              <a:avLst/>
              <a:gdLst>
                <a:gd name="csX0" fmla="*/ 37787 w 45777"/>
                <a:gd name="csY0" fmla="*/ 1713 h 82000"/>
                <a:gd name="csX1" fmla="*/ 32469 w 45777"/>
                <a:gd name="csY1" fmla="*/ 79519 h 82000"/>
                <a:gd name="csX2" fmla="*/ 11024 w 45777"/>
                <a:gd name="csY2" fmla="*/ 82001 h 82000"/>
                <a:gd name="csX3" fmla="*/ 1808 w 45777"/>
                <a:gd name="csY3" fmla="*/ 11107 h 82000"/>
                <a:gd name="csX4" fmla="*/ 37787 w 45777"/>
                <a:gd name="csY4" fmla="*/ 1713 h 8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777" h="82000">
                  <a:moveTo>
                    <a:pt x="37787" y="1713"/>
                  </a:moveTo>
                  <a:cubicBezTo>
                    <a:pt x="47712" y="26260"/>
                    <a:pt x="50902" y="58251"/>
                    <a:pt x="32469" y="79519"/>
                  </a:cubicBezTo>
                  <a:lnTo>
                    <a:pt x="11024" y="82001"/>
                  </a:lnTo>
                  <a:cubicBezTo>
                    <a:pt x="-6434" y="76240"/>
                    <a:pt x="2162" y="26969"/>
                    <a:pt x="1808" y="11107"/>
                  </a:cubicBezTo>
                  <a:cubicBezTo>
                    <a:pt x="6238" y="-2364"/>
                    <a:pt x="26089" y="-857"/>
                    <a:pt x="37787" y="171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C32D98FE-CB89-4570-FD40-F798A9AA10A1}"/>
                </a:ext>
              </a:extLst>
            </p:cNvPr>
            <p:cNvSpPr/>
            <p:nvPr/>
          </p:nvSpPr>
          <p:spPr>
            <a:xfrm>
              <a:off x="5218715" y="2295610"/>
              <a:ext cx="38526" cy="39273"/>
            </a:xfrm>
            <a:custGeom>
              <a:avLst/>
              <a:gdLst>
                <a:gd name="csX0" fmla="*/ 10425 w 38526"/>
                <a:gd name="csY0" fmla="*/ 677 h 39273"/>
                <a:gd name="csX1" fmla="*/ 28415 w 38526"/>
                <a:gd name="csY1" fmla="*/ 37720 h 39273"/>
                <a:gd name="csX2" fmla="*/ 10425 w 38526"/>
                <a:gd name="csY2" fmla="*/ 677 h 39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526" h="39273">
                  <a:moveTo>
                    <a:pt x="10425" y="677"/>
                  </a:moveTo>
                  <a:cubicBezTo>
                    <a:pt x="31428" y="-5349"/>
                    <a:pt x="51101" y="30630"/>
                    <a:pt x="28415" y="37720"/>
                  </a:cubicBezTo>
                  <a:cubicBezTo>
                    <a:pt x="-4108" y="47822"/>
                    <a:pt x="-6678" y="5551"/>
                    <a:pt x="10425" y="67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B83F0E69-D788-FC11-2E52-F09711216463}"/>
                </a:ext>
              </a:extLst>
            </p:cNvPr>
            <p:cNvSpPr/>
            <p:nvPr/>
          </p:nvSpPr>
          <p:spPr>
            <a:xfrm>
              <a:off x="9021347" y="3071346"/>
              <a:ext cx="124631" cy="66257"/>
            </a:xfrm>
            <a:custGeom>
              <a:avLst/>
              <a:gdLst>
                <a:gd name="csX0" fmla="*/ 118053 w 124631"/>
                <a:gd name="csY0" fmla="*/ 30565 h 66257"/>
                <a:gd name="csX1" fmla="*/ 108837 w 124631"/>
                <a:gd name="csY1" fmla="*/ 65658 h 66257"/>
                <a:gd name="csX2" fmla="*/ 812 w 124631"/>
                <a:gd name="csY2" fmla="*/ 7702 h 66257"/>
                <a:gd name="csX3" fmla="*/ 118142 w 124631"/>
                <a:gd name="csY3" fmla="*/ 30565 h 66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4631" h="66257">
                  <a:moveTo>
                    <a:pt x="118053" y="30565"/>
                  </a:moveTo>
                  <a:cubicBezTo>
                    <a:pt x="130194" y="42263"/>
                    <a:pt x="124611" y="61139"/>
                    <a:pt x="108837" y="65658"/>
                  </a:cubicBezTo>
                  <a:cubicBezTo>
                    <a:pt x="90404" y="70975"/>
                    <a:pt x="-10000" y="40047"/>
                    <a:pt x="812" y="7702"/>
                  </a:cubicBezTo>
                  <a:cubicBezTo>
                    <a:pt x="8787" y="-16225"/>
                    <a:pt x="109723" y="22501"/>
                    <a:pt x="118142" y="3056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5" name="Free-form: Shape 74">
              <a:extLst>
                <a:ext uri="{FF2B5EF4-FFF2-40B4-BE49-F238E27FC236}">
                  <a16:creationId xmlns:a16="http://schemas.microsoft.com/office/drawing/2014/main" id="{C16CD1C4-B4EA-26BA-0921-DBAA3D3D8BBF}"/>
                </a:ext>
              </a:extLst>
            </p:cNvPr>
            <p:cNvSpPr/>
            <p:nvPr/>
          </p:nvSpPr>
          <p:spPr>
            <a:xfrm>
              <a:off x="9083259" y="2876966"/>
              <a:ext cx="128025" cy="64053"/>
            </a:xfrm>
            <a:custGeom>
              <a:avLst/>
              <a:gdLst>
                <a:gd name="csX0" fmla="*/ 23086 w 128025"/>
                <a:gd name="csY0" fmla="*/ 34 h 64053"/>
                <a:gd name="csX1" fmla="*/ 114185 w 128025"/>
                <a:gd name="csY1" fmla="*/ 63396 h 64053"/>
                <a:gd name="csX2" fmla="*/ 7401 w 128025"/>
                <a:gd name="csY2" fmla="*/ 38139 h 64053"/>
                <a:gd name="csX3" fmla="*/ 22998 w 128025"/>
                <a:gd name="csY3" fmla="*/ 34 h 64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8025" h="64053">
                  <a:moveTo>
                    <a:pt x="23086" y="34"/>
                  </a:moveTo>
                  <a:cubicBezTo>
                    <a:pt x="42937" y="-1295"/>
                    <a:pt x="169394" y="36810"/>
                    <a:pt x="114185" y="63396"/>
                  </a:cubicBezTo>
                  <a:cubicBezTo>
                    <a:pt x="104083" y="68270"/>
                    <a:pt x="15288" y="44697"/>
                    <a:pt x="7401" y="38139"/>
                  </a:cubicBezTo>
                  <a:cubicBezTo>
                    <a:pt x="-8373" y="25113"/>
                    <a:pt x="3059" y="1275"/>
                    <a:pt x="22998" y="3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6" name="Free-form: Shape 75">
              <a:extLst>
                <a:ext uri="{FF2B5EF4-FFF2-40B4-BE49-F238E27FC236}">
                  <a16:creationId xmlns:a16="http://schemas.microsoft.com/office/drawing/2014/main" id="{80745503-C12D-FB0B-4DA2-96E2852FC4DA}"/>
                </a:ext>
              </a:extLst>
            </p:cNvPr>
            <p:cNvSpPr/>
            <p:nvPr/>
          </p:nvSpPr>
          <p:spPr>
            <a:xfrm>
              <a:off x="9051685" y="3012631"/>
              <a:ext cx="120306" cy="65072"/>
            </a:xfrm>
            <a:custGeom>
              <a:avLst/>
              <a:gdLst>
                <a:gd name="csX0" fmla="*/ 11681 w 120306"/>
                <a:gd name="csY0" fmla="*/ 574 h 65072"/>
                <a:gd name="csX1" fmla="*/ 119972 w 120306"/>
                <a:gd name="csY1" fmla="*/ 52060 h 65072"/>
                <a:gd name="csX2" fmla="*/ 18416 w 120306"/>
                <a:gd name="csY2" fmla="*/ 42401 h 65072"/>
                <a:gd name="csX3" fmla="*/ 11681 w 120306"/>
                <a:gd name="csY3" fmla="*/ 574 h 65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0306" h="65072">
                  <a:moveTo>
                    <a:pt x="11681" y="574"/>
                  </a:moveTo>
                  <a:cubicBezTo>
                    <a:pt x="27189" y="-4566"/>
                    <a:pt x="126796" y="25830"/>
                    <a:pt x="119972" y="52060"/>
                  </a:cubicBezTo>
                  <a:cubicBezTo>
                    <a:pt x="112351" y="81836"/>
                    <a:pt x="36051" y="52592"/>
                    <a:pt x="18416" y="42401"/>
                  </a:cubicBezTo>
                  <a:cubicBezTo>
                    <a:pt x="1135" y="32476"/>
                    <a:pt x="-9322" y="7574"/>
                    <a:pt x="11681" y="57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7" name="Free-form: Shape 76">
              <a:extLst>
                <a:ext uri="{FF2B5EF4-FFF2-40B4-BE49-F238E27FC236}">
                  <a16:creationId xmlns:a16="http://schemas.microsoft.com/office/drawing/2014/main" id="{C4AAB26F-BF4D-9589-870F-584C733FA122}"/>
                </a:ext>
              </a:extLst>
            </p:cNvPr>
            <p:cNvSpPr/>
            <p:nvPr/>
          </p:nvSpPr>
          <p:spPr>
            <a:xfrm>
              <a:off x="9070180" y="2951828"/>
              <a:ext cx="119997" cy="63007"/>
            </a:xfrm>
            <a:custGeom>
              <a:avLst/>
              <a:gdLst>
                <a:gd name="csX0" fmla="*/ 113174 w 119997"/>
                <a:gd name="csY0" fmla="*/ 59073 h 63007"/>
                <a:gd name="csX1" fmla="*/ 4706 w 119997"/>
                <a:gd name="csY1" fmla="*/ 29297 h 63007"/>
                <a:gd name="csX2" fmla="*/ 119997 w 119997"/>
                <a:gd name="csY2" fmla="*/ 39488 h 63007"/>
                <a:gd name="csX3" fmla="*/ 113174 w 119997"/>
                <a:gd name="csY3" fmla="*/ 59073 h 63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997" h="63007">
                  <a:moveTo>
                    <a:pt x="113174" y="59073"/>
                  </a:moveTo>
                  <a:cubicBezTo>
                    <a:pt x="98109" y="74138"/>
                    <a:pt x="11175" y="41969"/>
                    <a:pt x="4706" y="29297"/>
                  </a:cubicBezTo>
                  <a:cubicBezTo>
                    <a:pt x="-27551" y="-33887"/>
                    <a:pt x="116453" y="22208"/>
                    <a:pt x="119997" y="39488"/>
                  </a:cubicBezTo>
                  <a:cubicBezTo>
                    <a:pt x="119997" y="45869"/>
                    <a:pt x="117605" y="54553"/>
                    <a:pt x="113174" y="5907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58" cap="flat">
              <a:noFill/>
              <a:prstDash val="solid"/>
              <a:miter/>
            </a:ln>
          </p:spPr>
        </p:sp>
      </p:grp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F8FC431A-47D1-4659-9599-A9C0B9F57F1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70619657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Sentiment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DA1053CA-DA60-73CB-2621-437F0E989581}"/>
              </a:ext>
            </a:extLst>
          </p:cNvPr>
          <p:cNvGrpSpPr/>
          <p:nvPr userDrawn="1"/>
        </p:nvGrpSpPr>
        <p:grpSpPr>
          <a:xfrm>
            <a:off x="3263804" y="845610"/>
            <a:ext cx="5664276" cy="5166947"/>
            <a:chOff x="3263804" y="845610"/>
            <a:chExt cx="5664276" cy="516694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9D0EC5CB-7650-13C9-2693-33D03E3D0E19}"/>
                </a:ext>
              </a:extLst>
            </p:cNvPr>
            <p:cNvSpPr/>
            <p:nvPr/>
          </p:nvSpPr>
          <p:spPr>
            <a:xfrm>
              <a:off x="3263804" y="845610"/>
              <a:ext cx="5567819" cy="5166947"/>
            </a:xfrm>
            <a:custGeom>
              <a:avLst/>
              <a:gdLst>
                <a:gd name="csX0" fmla="*/ 1285806 w 5567819"/>
                <a:gd name="csY0" fmla="*/ 4440115 h 5166947"/>
                <a:gd name="csX1" fmla="*/ 1207766 w 5567819"/>
                <a:gd name="csY1" fmla="*/ 4841517 h 5166947"/>
                <a:gd name="csX2" fmla="*/ 1352329 w 5567819"/>
                <a:gd name="csY2" fmla="*/ 5096281 h 5166947"/>
                <a:gd name="csX3" fmla="*/ 1265855 w 5567819"/>
                <a:gd name="csY3" fmla="*/ 5165824 h 5166947"/>
                <a:gd name="csX4" fmla="*/ 962317 w 5567819"/>
                <a:gd name="csY4" fmla="*/ 5008233 h 5166947"/>
                <a:gd name="csX5" fmla="*/ 878235 w 5567819"/>
                <a:gd name="csY5" fmla="*/ 5120888 h 5166947"/>
                <a:gd name="csX6" fmla="*/ 841418 w 5567819"/>
                <a:gd name="csY6" fmla="*/ 5033471 h 5166947"/>
                <a:gd name="csX7" fmla="*/ 891955 w 5567819"/>
                <a:gd name="csY7" fmla="*/ 4544147 h 5166947"/>
                <a:gd name="csX8" fmla="*/ 897619 w 5567819"/>
                <a:gd name="csY8" fmla="*/ 4440115 h 5166947"/>
                <a:gd name="csX9" fmla="*/ 754441 w 5567819"/>
                <a:gd name="csY9" fmla="*/ 4434262 h 5166947"/>
                <a:gd name="csX10" fmla="*/ 33892 w 5567819"/>
                <a:gd name="csY10" fmla="*/ 4434765 h 5166947"/>
                <a:gd name="csX11" fmla="*/ 39493 w 5567819"/>
                <a:gd name="csY11" fmla="*/ 4389263 h 5166947"/>
                <a:gd name="csX12" fmla="*/ 236355 w 5567819"/>
                <a:gd name="csY12" fmla="*/ 4395430 h 5166947"/>
                <a:gd name="csX13" fmla="*/ 903850 w 5567819"/>
                <a:gd name="csY13" fmla="*/ 4391906 h 5166947"/>
                <a:gd name="csX14" fmla="*/ 953884 w 5567819"/>
                <a:gd name="csY14" fmla="*/ 3917246 h 5166947"/>
                <a:gd name="csX15" fmla="*/ 794153 w 5567819"/>
                <a:gd name="csY15" fmla="*/ 3912211 h 5166947"/>
                <a:gd name="csX16" fmla="*/ 600249 w 5567819"/>
                <a:gd name="csY16" fmla="*/ 3955762 h 5166947"/>
                <a:gd name="csX17" fmla="*/ 594836 w 5567819"/>
                <a:gd name="csY17" fmla="*/ 3937133 h 5166947"/>
                <a:gd name="csX18" fmla="*/ 835628 w 5567819"/>
                <a:gd name="csY18" fmla="*/ 2769994 h 5166947"/>
                <a:gd name="csX19" fmla="*/ 392247 w 5567819"/>
                <a:gd name="csY19" fmla="*/ 2681821 h 5166947"/>
                <a:gd name="csX20" fmla="*/ 399925 w 5567819"/>
                <a:gd name="csY20" fmla="*/ 2213392 h 5166947"/>
                <a:gd name="csX21" fmla="*/ 1364475 w 5567819"/>
                <a:gd name="csY21" fmla="*/ 1549674 h 5166947"/>
                <a:gd name="csX22" fmla="*/ 1361517 w 5567819"/>
                <a:gd name="csY22" fmla="*/ 1476668 h 5166947"/>
                <a:gd name="csX23" fmla="*/ 1303491 w 5567819"/>
                <a:gd name="csY23" fmla="*/ 1410964 h 5166947"/>
                <a:gd name="csX24" fmla="*/ 1263086 w 5567819"/>
                <a:gd name="csY24" fmla="*/ 1336007 h 5166947"/>
                <a:gd name="csX25" fmla="*/ 1241814 w 5567819"/>
                <a:gd name="csY25" fmla="*/ 1424306 h 5166947"/>
                <a:gd name="csX26" fmla="*/ 1042182 w 5567819"/>
                <a:gd name="csY26" fmla="*/ 1243240 h 5166947"/>
                <a:gd name="csX27" fmla="*/ 1251820 w 5567819"/>
                <a:gd name="csY27" fmla="*/ 1015414 h 5166947"/>
                <a:gd name="csX28" fmla="*/ 1668328 w 5567819"/>
                <a:gd name="csY28" fmla="*/ 731637 h 5166947"/>
                <a:gd name="csX29" fmla="*/ 1626035 w 5567819"/>
                <a:gd name="csY29" fmla="*/ 616025 h 5166947"/>
                <a:gd name="csX30" fmla="*/ 1292414 w 5567819"/>
                <a:gd name="csY30" fmla="*/ 674051 h 5166947"/>
                <a:gd name="csX31" fmla="*/ 1234954 w 5567819"/>
                <a:gd name="csY31" fmla="*/ 357360 h 5166947"/>
                <a:gd name="csX32" fmla="*/ 1234954 w 5567819"/>
                <a:gd name="csY32" fmla="*/ 349178 h 5166947"/>
                <a:gd name="csX33" fmla="*/ 1302547 w 5567819"/>
                <a:gd name="csY33" fmla="*/ 95988 h 5166947"/>
                <a:gd name="csX34" fmla="*/ 1544282 w 5567819"/>
                <a:gd name="csY34" fmla="*/ 160560 h 5166947"/>
                <a:gd name="csX35" fmla="*/ 1762605 w 5567819"/>
                <a:gd name="csY35" fmla="*/ 7061 h 5166947"/>
                <a:gd name="csX36" fmla="*/ 1874820 w 5567819"/>
                <a:gd name="csY36" fmla="*/ 153574 h 5166947"/>
                <a:gd name="csX37" fmla="*/ 1884700 w 5567819"/>
                <a:gd name="csY37" fmla="*/ 205433 h 5166947"/>
                <a:gd name="csX38" fmla="*/ 2119702 w 5567819"/>
                <a:gd name="csY38" fmla="*/ 139351 h 5166947"/>
                <a:gd name="csX39" fmla="*/ 2157652 w 5567819"/>
                <a:gd name="csY39" fmla="*/ 399589 h 5166947"/>
                <a:gd name="csX40" fmla="*/ 2135310 w 5567819"/>
                <a:gd name="csY40" fmla="*/ 703505 h 5166947"/>
                <a:gd name="csX41" fmla="*/ 1902763 w 5567819"/>
                <a:gd name="csY41" fmla="*/ 637423 h 5166947"/>
                <a:gd name="csX42" fmla="*/ 1764556 w 5567819"/>
                <a:gd name="csY42" fmla="*/ 750266 h 5166947"/>
                <a:gd name="csX43" fmla="*/ 2073192 w 5567819"/>
                <a:gd name="csY43" fmla="*/ 1122153 h 5166947"/>
                <a:gd name="csX44" fmla="*/ 2253377 w 5567819"/>
                <a:gd name="csY44" fmla="*/ 1299568 h 5166947"/>
                <a:gd name="csX45" fmla="*/ 2231538 w 5567819"/>
                <a:gd name="csY45" fmla="*/ 1366028 h 5166947"/>
                <a:gd name="csX46" fmla="*/ 2269300 w 5567819"/>
                <a:gd name="csY46" fmla="*/ 1418201 h 5166947"/>
                <a:gd name="csX47" fmla="*/ 1988418 w 5567819"/>
                <a:gd name="csY47" fmla="*/ 1479375 h 5166947"/>
                <a:gd name="csX48" fmla="*/ 2002893 w 5567819"/>
                <a:gd name="csY48" fmla="*/ 1403411 h 5166947"/>
                <a:gd name="csX49" fmla="*/ 1832212 w 5567819"/>
                <a:gd name="csY49" fmla="*/ 1544891 h 5166947"/>
                <a:gd name="csX50" fmla="*/ 1826108 w 5567819"/>
                <a:gd name="csY50" fmla="*/ 1599707 h 5166947"/>
                <a:gd name="csX51" fmla="*/ 2222287 w 5567819"/>
                <a:gd name="csY51" fmla="*/ 1870079 h 5166947"/>
                <a:gd name="csX52" fmla="*/ 2300956 w 5567819"/>
                <a:gd name="csY52" fmla="*/ 1971279 h 5166947"/>
                <a:gd name="csX53" fmla="*/ 2348724 w 5567819"/>
                <a:gd name="csY53" fmla="*/ 1960076 h 5166947"/>
                <a:gd name="csX54" fmla="*/ 2360053 w 5567819"/>
                <a:gd name="csY54" fmla="*/ 1771773 h 5166947"/>
                <a:gd name="csX55" fmla="*/ 2370500 w 5567819"/>
                <a:gd name="csY55" fmla="*/ 1675859 h 5166947"/>
                <a:gd name="csX56" fmla="*/ 2352500 w 5567819"/>
                <a:gd name="csY56" fmla="*/ 1621798 h 5166947"/>
                <a:gd name="csX57" fmla="*/ 2810168 w 5567819"/>
                <a:gd name="csY57" fmla="*/ 1383587 h 5166947"/>
                <a:gd name="csX58" fmla="*/ 2759379 w 5567819"/>
                <a:gd name="csY58" fmla="*/ 1782976 h 5166947"/>
                <a:gd name="csX59" fmla="*/ 2699149 w 5567819"/>
                <a:gd name="csY59" fmla="*/ 2030753 h 5166947"/>
                <a:gd name="csX60" fmla="*/ 2735212 w 5567819"/>
                <a:gd name="csY60" fmla="*/ 2068703 h 5166947"/>
                <a:gd name="csX61" fmla="*/ 2596376 w 5567819"/>
                <a:gd name="csY61" fmla="*/ 2643556 h 5166947"/>
                <a:gd name="csX62" fmla="*/ 2195036 w 5567819"/>
                <a:gd name="csY62" fmla="*/ 2993919 h 5166947"/>
                <a:gd name="csX63" fmla="*/ 2163190 w 5567819"/>
                <a:gd name="csY63" fmla="*/ 2961192 h 5166947"/>
                <a:gd name="csX64" fmla="*/ 2213035 w 5567819"/>
                <a:gd name="csY64" fmla="*/ 4034495 h 5166947"/>
                <a:gd name="csX65" fmla="*/ 2182826 w 5567819"/>
                <a:gd name="csY65" fmla="*/ 4035691 h 5166947"/>
                <a:gd name="csX66" fmla="*/ 1960412 w 5567819"/>
                <a:gd name="csY66" fmla="*/ 3925113 h 5166947"/>
                <a:gd name="csX67" fmla="*/ 1831268 w 5567819"/>
                <a:gd name="csY67" fmla="*/ 4400780 h 5166947"/>
                <a:gd name="csX68" fmla="*/ 3006904 w 5567819"/>
                <a:gd name="csY68" fmla="*/ 4400780 h 5166947"/>
                <a:gd name="csX69" fmla="*/ 2917032 w 5567819"/>
                <a:gd name="csY69" fmla="*/ 3357749 h 5166947"/>
                <a:gd name="csX70" fmla="*/ 2924773 w 5567819"/>
                <a:gd name="csY70" fmla="*/ 3342959 h 5166947"/>
                <a:gd name="csX71" fmla="*/ 3023708 w 5567819"/>
                <a:gd name="csY71" fmla="*/ 3343463 h 5166947"/>
                <a:gd name="csX72" fmla="*/ 3085574 w 5567819"/>
                <a:gd name="csY72" fmla="*/ 3036966 h 5166947"/>
                <a:gd name="csX73" fmla="*/ 3167705 w 5567819"/>
                <a:gd name="csY73" fmla="*/ 2995366 h 5166947"/>
                <a:gd name="csX74" fmla="*/ 3175760 w 5567819"/>
                <a:gd name="csY74" fmla="*/ 2986366 h 5166947"/>
                <a:gd name="csX75" fmla="*/ 2849314 w 5567819"/>
                <a:gd name="csY75" fmla="*/ 2451603 h 5166947"/>
                <a:gd name="csX76" fmla="*/ 2982926 w 5567819"/>
                <a:gd name="csY76" fmla="*/ 2360724 h 5166947"/>
                <a:gd name="csX77" fmla="*/ 3122265 w 5567819"/>
                <a:gd name="csY77" fmla="*/ 2331333 h 5166947"/>
                <a:gd name="csX78" fmla="*/ 4534351 w 5567819"/>
                <a:gd name="csY78" fmla="*/ 2331018 h 5166947"/>
                <a:gd name="csX79" fmla="*/ 4833735 w 5567819"/>
                <a:gd name="csY79" fmla="*/ 2386024 h 5166947"/>
                <a:gd name="csX80" fmla="*/ 5088687 w 5567819"/>
                <a:gd name="csY80" fmla="*/ 3408790 h 5166947"/>
                <a:gd name="csX81" fmla="*/ 4908125 w 5567819"/>
                <a:gd name="csY81" fmla="*/ 4412108 h 5166947"/>
                <a:gd name="csX82" fmla="*/ 5552207 w 5567819"/>
                <a:gd name="csY82" fmla="*/ 4412108 h 5166947"/>
                <a:gd name="csX83" fmla="*/ 5535403 w 5567819"/>
                <a:gd name="csY83" fmla="*/ 4457170 h 5166947"/>
                <a:gd name="csX84" fmla="*/ 4823980 w 5567819"/>
                <a:gd name="csY84" fmla="*/ 4451695 h 5166947"/>
                <a:gd name="csX85" fmla="*/ 4438625 w 5567819"/>
                <a:gd name="csY85" fmla="*/ 4591852 h 5166947"/>
                <a:gd name="csX86" fmla="*/ 4358823 w 5567819"/>
                <a:gd name="csY86" fmla="*/ 4451191 h 5166947"/>
                <a:gd name="csX87" fmla="*/ 1817800 w 5567819"/>
                <a:gd name="csY87" fmla="*/ 4439863 h 5166947"/>
                <a:gd name="csX88" fmla="*/ 1774752 w 5567819"/>
                <a:gd name="csY88" fmla="*/ 4780659 h 5166947"/>
                <a:gd name="csX89" fmla="*/ 1859463 w 5567819"/>
                <a:gd name="csY89" fmla="*/ 4982808 h 5166947"/>
                <a:gd name="csX90" fmla="*/ 1851156 w 5567819"/>
                <a:gd name="csY90" fmla="*/ 5137818 h 5166947"/>
                <a:gd name="csX91" fmla="*/ 1504884 w 5567819"/>
                <a:gd name="csY91" fmla="*/ 4935102 h 5166947"/>
                <a:gd name="csX92" fmla="*/ 1493367 w 5567819"/>
                <a:gd name="csY92" fmla="*/ 4938564 h 5166947"/>
                <a:gd name="csX93" fmla="*/ 1436536 w 5567819"/>
                <a:gd name="csY93" fmla="*/ 5032527 h 5166947"/>
                <a:gd name="csX94" fmla="*/ 1367181 w 5567819"/>
                <a:gd name="csY94" fmla="*/ 5058834 h 5166947"/>
                <a:gd name="csX95" fmla="*/ 1443145 w 5567819"/>
                <a:gd name="csY95" fmla="*/ 4440178 h 5166947"/>
                <a:gd name="csX96" fmla="*/ 1285617 w 5567819"/>
                <a:gd name="csY96" fmla="*/ 4440178 h 5166947"/>
                <a:gd name="csX97" fmla="*/ 1853862 w 5567819"/>
                <a:gd name="csY97" fmla="*/ 981554 h 5166947"/>
                <a:gd name="csX98" fmla="*/ 1802947 w 5567819"/>
                <a:gd name="csY98" fmla="*/ 1029008 h 5166947"/>
                <a:gd name="csX99" fmla="*/ 1564295 w 5567819"/>
                <a:gd name="csY99" fmla="*/ 936618 h 5166947"/>
                <a:gd name="csX100" fmla="*/ 1280204 w 5567819"/>
                <a:gd name="csY100" fmla="*/ 1049021 h 5166947"/>
                <a:gd name="csX101" fmla="*/ 1523324 w 5567819"/>
                <a:gd name="csY101" fmla="*/ 1522989 h 5166947"/>
                <a:gd name="csX102" fmla="*/ 2027501 w 5567819"/>
                <a:gd name="csY102" fmla="*/ 1106104 h 5166947"/>
                <a:gd name="csX103" fmla="*/ 1853862 w 5567819"/>
                <a:gd name="csY103" fmla="*/ 981617 h 5166947"/>
                <a:gd name="csX104" fmla="*/ 1235143 w 5567819"/>
                <a:gd name="csY104" fmla="*/ 1273953 h 5166947"/>
                <a:gd name="csX105" fmla="*/ 1234828 w 5567819"/>
                <a:gd name="csY105" fmla="*/ 1058210 h 5166947"/>
                <a:gd name="csX106" fmla="*/ 1088943 w 5567819"/>
                <a:gd name="csY106" fmla="*/ 1091188 h 5166947"/>
                <a:gd name="csX107" fmla="*/ 1178941 w 5567819"/>
                <a:gd name="csY107" fmla="*/ 1285156 h 5166947"/>
                <a:gd name="csX108" fmla="*/ 1136648 w 5567819"/>
                <a:gd name="csY108" fmla="*/ 1234618 h 5166947"/>
                <a:gd name="csX109" fmla="*/ 1235143 w 5567819"/>
                <a:gd name="csY109" fmla="*/ 1273953 h 5166947"/>
                <a:gd name="csX110" fmla="*/ 2078983 w 5567819"/>
                <a:gd name="csY110" fmla="*/ 1392020 h 5166947"/>
                <a:gd name="csX111" fmla="*/ 2075773 w 5567819"/>
                <a:gd name="csY111" fmla="*/ 1172375 h 5166947"/>
                <a:gd name="csX112" fmla="*/ 2062808 w 5567819"/>
                <a:gd name="csY112" fmla="*/ 1266275 h 5166947"/>
                <a:gd name="csX113" fmla="*/ 2028256 w 5567819"/>
                <a:gd name="csY113" fmla="*/ 1361119 h 5166947"/>
                <a:gd name="csX114" fmla="*/ 2036690 w 5567819"/>
                <a:gd name="csY114" fmla="*/ 1369552 h 5166947"/>
                <a:gd name="csX115" fmla="*/ 2116870 w 5567819"/>
                <a:gd name="csY115" fmla="*/ 1356462 h 5166947"/>
                <a:gd name="csX116" fmla="*/ 2078983 w 5567819"/>
                <a:gd name="csY116" fmla="*/ 1392020 h 5166947"/>
                <a:gd name="csX117" fmla="*/ 1212675 w 5567819"/>
                <a:gd name="csY117" fmla="*/ 1324553 h 5166947"/>
                <a:gd name="csX118" fmla="*/ 1064398 w 5567819"/>
                <a:gd name="csY118" fmla="*/ 1279995 h 5166947"/>
                <a:gd name="csX119" fmla="*/ 1212675 w 5567819"/>
                <a:gd name="csY119" fmla="*/ 1324553 h 5166947"/>
                <a:gd name="csX120" fmla="*/ 2770896 w 5567819"/>
                <a:gd name="csY120" fmla="*/ 1707012 h 5166947"/>
                <a:gd name="csX121" fmla="*/ 2751008 w 5567819"/>
                <a:gd name="csY121" fmla="*/ 1386608 h 5166947"/>
                <a:gd name="csX122" fmla="*/ 2394038 w 5567819"/>
                <a:gd name="csY122" fmla="*/ 1605812 h 5166947"/>
                <a:gd name="csX123" fmla="*/ 2438470 w 5567819"/>
                <a:gd name="csY123" fmla="*/ 1603358 h 5166947"/>
                <a:gd name="csX124" fmla="*/ 2472707 w 5567819"/>
                <a:gd name="csY124" fmla="*/ 1650811 h 5166947"/>
                <a:gd name="csX125" fmla="*/ 2554712 w 5567819"/>
                <a:gd name="csY125" fmla="*/ 1560499 h 5166947"/>
                <a:gd name="csX126" fmla="*/ 2585173 w 5567819"/>
                <a:gd name="csY126" fmla="*/ 1611413 h 5166947"/>
                <a:gd name="csX127" fmla="*/ 2648738 w 5567819"/>
                <a:gd name="csY127" fmla="*/ 1550366 h 5166947"/>
                <a:gd name="csX128" fmla="*/ 2680898 w 5567819"/>
                <a:gd name="csY128" fmla="*/ 1662076 h 5166947"/>
                <a:gd name="csX129" fmla="*/ 2736848 w 5567819"/>
                <a:gd name="csY129" fmla="*/ 1608204 h 5166947"/>
                <a:gd name="csX130" fmla="*/ 2770896 w 5567819"/>
                <a:gd name="csY130" fmla="*/ 1707075 h 5166947"/>
                <a:gd name="csX131" fmla="*/ 2200763 w 5567819"/>
                <a:gd name="csY131" fmla="*/ 1398188 h 5166947"/>
                <a:gd name="csX132" fmla="*/ 2098618 w 5567819"/>
                <a:gd name="csY132" fmla="*/ 1437460 h 5166947"/>
                <a:gd name="csX133" fmla="*/ 2033858 w 5567819"/>
                <a:gd name="csY133" fmla="*/ 1456592 h 5166947"/>
                <a:gd name="csX134" fmla="*/ 2221972 w 5567819"/>
                <a:gd name="csY134" fmla="*/ 1532240 h 5166947"/>
                <a:gd name="csX135" fmla="*/ 2200763 w 5567819"/>
                <a:gd name="csY135" fmla="*/ 1398188 h 5166947"/>
                <a:gd name="csX136" fmla="*/ 1792059 w 5567819"/>
                <a:gd name="csY136" fmla="*/ 1566477 h 5166947"/>
                <a:gd name="csX137" fmla="*/ 1403999 w 5567819"/>
                <a:gd name="csY137" fmla="*/ 1510213 h 5166947"/>
                <a:gd name="csX138" fmla="*/ 1390467 w 5567819"/>
                <a:gd name="csY138" fmla="*/ 1583911 h 5166947"/>
                <a:gd name="csX139" fmla="*/ 1302798 w 5567819"/>
                <a:gd name="csY139" fmla="*/ 1597316 h 5166947"/>
                <a:gd name="csX140" fmla="*/ 1637364 w 5567819"/>
                <a:gd name="csY140" fmla="*/ 1830744 h 5166947"/>
                <a:gd name="csX141" fmla="*/ 1876456 w 5567819"/>
                <a:gd name="csY141" fmla="*/ 1662202 h 5166947"/>
                <a:gd name="csX142" fmla="*/ 1792059 w 5567819"/>
                <a:gd name="csY142" fmla="*/ 1566540 h 5166947"/>
                <a:gd name="csX143" fmla="*/ 2635773 w 5567819"/>
                <a:gd name="csY143" fmla="*/ 1611413 h 5166947"/>
                <a:gd name="csX144" fmla="*/ 2609277 w 5567819"/>
                <a:gd name="csY144" fmla="*/ 1672083 h 5166947"/>
                <a:gd name="csX145" fmla="*/ 2586810 w 5567819"/>
                <a:gd name="csY145" fmla="*/ 1762144 h 5166947"/>
                <a:gd name="csX146" fmla="*/ 2559558 w 5567819"/>
                <a:gd name="csY146" fmla="*/ 1842261 h 5166947"/>
                <a:gd name="csX147" fmla="*/ 2540426 w 5567819"/>
                <a:gd name="csY147" fmla="*/ 1760696 h 5166947"/>
                <a:gd name="csX148" fmla="*/ 2534510 w 5567819"/>
                <a:gd name="csY148" fmla="*/ 1611476 h 5166947"/>
                <a:gd name="csX149" fmla="*/ 2508140 w 5567819"/>
                <a:gd name="csY149" fmla="*/ 1672209 h 5166947"/>
                <a:gd name="csX150" fmla="*/ 2482777 w 5567819"/>
                <a:gd name="csY150" fmla="*/ 1849247 h 5166947"/>
                <a:gd name="csX151" fmla="*/ 2468742 w 5567819"/>
                <a:gd name="csY151" fmla="*/ 1863722 h 5166947"/>
                <a:gd name="csX152" fmla="*/ 2444323 w 5567819"/>
                <a:gd name="csY152" fmla="*/ 1855163 h 5166947"/>
                <a:gd name="csX153" fmla="*/ 2430729 w 5567819"/>
                <a:gd name="csY153" fmla="*/ 1678754 h 5166947"/>
                <a:gd name="csX154" fmla="*/ 2416506 w 5567819"/>
                <a:gd name="csY154" fmla="*/ 1650874 h 5166947"/>
                <a:gd name="csX155" fmla="*/ 2394227 w 5567819"/>
                <a:gd name="csY155" fmla="*/ 1976754 h 5166947"/>
                <a:gd name="csX156" fmla="*/ 2661199 w 5567819"/>
                <a:gd name="csY156" fmla="*/ 2022131 h 5166947"/>
                <a:gd name="csX157" fmla="*/ 2731435 w 5567819"/>
                <a:gd name="csY157" fmla="*/ 1673342 h 5166947"/>
                <a:gd name="csX158" fmla="*/ 2691157 w 5567819"/>
                <a:gd name="csY158" fmla="*/ 1725767 h 5166947"/>
                <a:gd name="csX159" fmla="*/ 2624319 w 5567819"/>
                <a:gd name="csY159" fmla="*/ 1828415 h 5166947"/>
                <a:gd name="csX160" fmla="*/ 2635773 w 5567819"/>
                <a:gd name="csY160" fmla="*/ 1611476 h 5166947"/>
                <a:gd name="csX161" fmla="*/ 1021413 w 5567819"/>
                <a:gd name="csY161" fmla="*/ 1673279 h 5166947"/>
                <a:gd name="csX162" fmla="*/ 401939 w 5567819"/>
                <a:gd name="csY162" fmla="*/ 2338948 h 5166947"/>
                <a:gd name="csX163" fmla="*/ 714099 w 5567819"/>
                <a:gd name="csY163" fmla="*/ 2752309 h 5166947"/>
                <a:gd name="csX164" fmla="*/ 976351 w 5567819"/>
                <a:gd name="csY164" fmla="*/ 2668605 h 5166947"/>
                <a:gd name="csX165" fmla="*/ 943310 w 5567819"/>
                <a:gd name="csY165" fmla="*/ 2614543 h 5166947"/>
                <a:gd name="csX166" fmla="*/ 970687 w 5567819"/>
                <a:gd name="csY166" fmla="*/ 2449400 h 5166947"/>
                <a:gd name="csX167" fmla="*/ 764825 w 5567819"/>
                <a:gd name="csY167" fmla="*/ 2359843 h 5166947"/>
                <a:gd name="csX168" fmla="*/ 606605 w 5567819"/>
                <a:gd name="csY168" fmla="*/ 2436876 h 5166947"/>
                <a:gd name="csX169" fmla="*/ 574067 w 5567819"/>
                <a:gd name="csY169" fmla="*/ 2409940 h 5166947"/>
                <a:gd name="csX170" fmla="*/ 991834 w 5567819"/>
                <a:gd name="csY170" fmla="*/ 2200553 h 5166947"/>
                <a:gd name="csX171" fmla="*/ 1075727 w 5567819"/>
                <a:gd name="csY171" fmla="*/ 1903434 h 5166947"/>
                <a:gd name="csX172" fmla="*/ 1111159 w 5567819"/>
                <a:gd name="csY172" fmla="*/ 1922756 h 5166947"/>
                <a:gd name="csX173" fmla="*/ 1049483 w 5567819"/>
                <a:gd name="csY173" fmla="*/ 2168141 h 5166947"/>
                <a:gd name="csX174" fmla="*/ 1119656 w 5567819"/>
                <a:gd name="csY174" fmla="*/ 2106213 h 5166947"/>
                <a:gd name="csX175" fmla="*/ 1341881 w 5567819"/>
                <a:gd name="csY175" fmla="*/ 1993810 h 5166947"/>
                <a:gd name="csX176" fmla="*/ 1334832 w 5567819"/>
                <a:gd name="csY176" fmla="*/ 1980971 h 5166947"/>
                <a:gd name="csX177" fmla="*/ 1285680 w 5567819"/>
                <a:gd name="csY177" fmla="*/ 1825205 h 5166947"/>
                <a:gd name="csX178" fmla="*/ 1021287 w 5567819"/>
                <a:gd name="csY178" fmla="*/ 1673342 h 5166947"/>
                <a:gd name="csX179" fmla="*/ 2253251 w 5567819"/>
                <a:gd name="csY179" fmla="*/ 2353675 h 5166947"/>
                <a:gd name="csX180" fmla="*/ 2296614 w 5567819"/>
                <a:gd name="csY180" fmla="*/ 2057249 h 5166947"/>
                <a:gd name="csX181" fmla="*/ 2121086 w 5567819"/>
                <a:gd name="csY181" fmla="*/ 1830744 h 5166947"/>
                <a:gd name="csX182" fmla="*/ 1938385 w 5567819"/>
                <a:gd name="csY182" fmla="*/ 1870079 h 5166947"/>
                <a:gd name="csX183" fmla="*/ 1825793 w 5567819"/>
                <a:gd name="csY183" fmla="*/ 2033082 h 5166947"/>
                <a:gd name="csX184" fmla="*/ 1808863 w 5567819"/>
                <a:gd name="csY184" fmla="*/ 2496917 h 5166947"/>
                <a:gd name="csX185" fmla="*/ 1778088 w 5567819"/>
                <a:gd name="csY185" fmla="*/ 2533608 h 5166947"/>
                <a:gd name="csX186" fmla="*/ 1429613 w 5567819"/>
                <a:gd name="csY186" fmla="*/ 2499497 h 5166947"/>
                <a:gd name="csX187" fmla="*/ 1408908 w 5567819"/>
                <a:gd name="csY187" fmla="*/ 2444302 h 5166947"/>
                <a:gd name="csX188" fmla="*/ 1333700 w 5567819"/>
                <a:gd name="csY188" fmla="*/ 2410821 h 5166947"/>
                <a:gd name="csX189" fmla="*/ 1254464 w 5567819"/>
                <a:gd name="csY189" fmla="*/ 2471679 h 5166947"/>
                <a:gd name="csX190" fmla="*/ 1240870 w 5567819"/>
                <a:gd name="csY190" fmla="*/ 2553307 h 5166947"/>
                <a:gd name="csX191" fmla="*/ 1032742 w 5567819"/>
                <a:gd name="csY191" fmla="*/ 2682576 h 5166947"/>
                <a:gd name="csX192" fmla="*/ 1119404 w 5567819"/>
                <a:gd name="csY192" fmla="*/ 2786735 h 5166947"/>
                <a:gd name="csX193" fmla="*/ 1294113 w 5567819"/>
                <a:gd name="csY193" fmla="*/ 2657150 h 5166947"/>
                <a:gd name="csX194" fmla="*/ 1458941 w 5567819"/>
                <a:gd name="csY194" fmla="*/ 2689499 h 5166947"/>
                <a:gd name="csX195" fmla="*/ 1517786 w 5567819"/>
                <a:gd name="csY195" fmla="*/ 2756966 h 5166947"/>
                <a:gd name="csX196" fmla="*/ 1816415 w 5567819"/>
                <a:gd name="csY196" fmla="*/ 2742617 h 5166947"/>
                <a:gd name="csX197" fmla="*/ 1856505 w 5567819"/>
                <a:gd name="csY197" fmla="*/ 2865090 h 5166947"/>
                <a:gd name="csX198" fmla="*/ 2112653 w 5567819"/>
                <a:gd name="csY198" fmla="*/ 2781008 h 5166947"/>
                <a:gd name="csX199" fmla="*/ 2101451 w 5567819"/>
                <a:gd name="csY199" fmla="*/ 2612340 h 5166947"/>
                <a:gd name="csX200" fmla="*/ 2017432 w 5567819"/>
                <a:gd name="csY200" fmla="*/ 2637955 h 5166947"/>
                <a:gd name="csX201" fmla="*/ 1916672 w 5567819"/>
                <a:gd name="csY201" fmla="*/ 2616305 h 5166947"/>
                <a:gd name="csX202" fmla="*/ 1985460 w 5567819"/>
                <a:gd name="csY202" fmla="*/ 2600383 h 5166947"/>
                <a:gd name="csX203" fmla="*/ 2001698 w 5567819"/>
                <a:gd name="csY203" fmla="*/ 2085003 h 5166947"/>
                <a:gd name="csX204" fmla="*/ 1931147 w 5567819"/>
                <a:gd name="csY204" fmla="*/ 2022634 h 5166947"/>
                <a:gd name="csX205" fmla="*/ 2214986 w 5567819"/>
                <a:gd name="csY205" fmla="*/ 2226105 h 5166947"/>
                <a:gd name="csX206" fmla="*/ 2253314 w 5567819"/>
                <a:gd name="csY206" fmla="*/ 2353612 h 5166947"/>
                <a:gd name="csX207" fmla="*/ 1769528 w 5567819"/>
                <a:gd name="csY207" fmla="*/ 2438009 h 5166947"/>
                <a:gd name="csX208" fmla="*/ 1778088 w 5567819"/>
                <a:gd name="csY208" fmla="*/ 2038683 h 5166947"/>
                <a:gd name="csX209" fmla="*/ 1472410 w 5567819"/>
                <a:gd name="csY209" fmla="*/ 2017159 h 5166947"/>
                <a:gd name="csX210" fmla="*/ 1454599 w 5567819"/>
                <a:gd name="csY210" fmla="*/ 2421142 h 5166947"/>
                <a:gd name="csX211" fmla="*/ 1769528 w 5567819"/>
                <a:gd name="csY211" fmla="*/ 2438009 h 5166947"/>
                <a:gd name="csX212" fmla="*/ 1398334 w 5567819"/>
                <a:gd name="csY212" fmla="*/ 2083745 h 5166947"/>
                <a:gd name="csX213" fmla="*/ 1328224 w 5567819"/>
                <a:gd name="csY213" fmla="*/ 2033082 h 5166947"/>
                <a:gd name="csX214" fmla="*/ 1106628 w 5567819"/>
                <a:gd name="csY214" fmla="*/ 2194826 h 5166947"/>
                <a:gd name="csX215" fmla="*/ 1229667 w 5567819"/>
                <a:gd name="csY215" fmla="*/ 2438009 h 5166947"/>
                <a:gd name="csX216" fmla="*/ 1415012 w 5567819"/>
                <a:gd name="csY216" fmla="*/ 2305844 h 5166947"/>
                <a:gd name="csX217" fmla="*/ 1255093 w 5567819"/>
                <a:gd name="csY217" fmla="*/ 2320193 h 5166947"/>
                <a:gd name="csX218" fmla="*/ 1278442 w 5567819"/>
                <a:gd name="csY218" fmla="*/ 2264684 h 5166947"/>
                <a:gd name="csX219" fmla="*/ 1407208 w 5567819"/>
                <a:gd name="csY219" fmla="*/ 2246559 h 5166947"/>
                <a:gd name="csX220" fmla="*/ 1415453 w 5567819"/>
                <a:gd name="csY220" fmla="*/ 2238314 h 5166947"/>
                <a:gd name="csX221" fmla="*/ 1293358 w 5567819"/>
                <a:gd name="csY221" fmla="*/ 2217797 h 5166947"/>
                <a:gd name="csX222" fmla="*/ 1213241 w 5567819"/>
                <a:gd name="csY222" fmla="*/ 2237559 h 5166947"/>
                <a:gd name="csX223" fmla="*/ 1401355 w 5567819"/>
                <a:gd name="csY223" fmla="*/ 2172861 h 5166947"/>
                <a:gd name="csX224" fmla="*/ 1387384 w 5567819"/>
                <a:gd name="csY224" fmla="*/ 2125723 h 5166947"/>
                <a:gd name="csX225" fmla="*/ 1302421 w 5567819"/>
                <a:gd name="csY225" fmla="*/ 2136925 h 5166947"/>
                <a:gd name="csX226" fmla="*/ 1209780 w 5567819"/>
                <a:gd name="csY226" fmla="*/ 2185071 h 5166947"/>
                <a:gd name="csX227" fmla="*/ 1285806 w 5567819"/>
                <a:gd name="csY227" fmla="*/ 2097842 h 5166947"/>
                <a:gd name="csX228" fmla="*/ 1398334 w 5567819"/>
                <a:gd name="csY228" fmla="*/ 2083808 h 5166947"/>
                <a:gd name="csX229" fmla="*/ 2461442 w 5567819"/>
                <a:gd name="csY229" fmla="*/ 2286271 h 5166947"/>
                <a:gd name="csX230" fmla="*/ 2347214 w 5567819"/>
                <a:gd name="csY230" fmla="*/ 2366011 h 5166947"/>
                <a:gd name="csX231" fmla="*/ 2289817 w 5567819"/>
                <a:gd name="csY231" fmla="*/ 2387409 h 5166947"/>
                <a:gd name="csX232" fmla="*/ 2236636 w 5567819"/>
                <a:gd name="csY232" fmla="*/ 2592893 h 5166947"/>
                <a:gd name="csX233" fmla="*/ 2219581 w 5567819"/>
                <a:gd name="csY233" fmla="*/ 2494336 h 5166947"/>
                <a:gd name="csX234" fmla="*/ 2183141 w 5567819"/>
                <a:gd name="csY234" fmla="*/ 2544999 h 5166947"/>
                <a:gd name="csX235" fmla="*/ 2140596 w 5567819"/>
                <a:gd name="csY235" fmla="*/ 2582635 h 5166947"/>
                <a:gd name="csX236" fmla="*/ 2184840 w 5567819"/>
                <a:gd name="csY236" fmla="*/ 2919969 h 5166947"/>
                <a:gd name="csX237" fmla="*/ 2357598 w 5567819"/>
                <a:gd name="csY237" fmla="*/ 2961192 h 5166947"/>
                <a:gd name="csX238" fmla="*/ 2629165 w 5567819"/>
                <a:gd name="csY238" fmla="*/ 2400374 h 5166947"/>
                <a:gd name="csX239" fmla="*/ 2586747 w 5567819"/>
                <a:gd name="csY239" fmla="*/ 2402954 h 5166947"/>
                <a:gd name="csX240" fmla="*/ 2461505 w 5567819"/>
                <a:gd name="csY240" fmla="*/ 2286208 h 5166947"/>
                <a:gd name="csX241" fmla="*/ 1415138 w 5567819"/>
                <a:gd name="csY241" fmla="*/ 2365004 h 5166947"/>
                <a:gd name="csX242" fmla="*/ 1415138 w 5567819"/>
                <a:gd name="csY242" fmla="*/ 2404338 h 5166947"/>
                <a:gd name="csX243" fmla="*/ 1415138 w 5567819"/>
                <a:gd name="csY243" fmla="*/ 2365004 h 5166947"/>
                <a:gd name="csX244" fmla="*/ 4565189 w 5567819"/>
                <a:gd name="csY244" fmla="*/ 2376206 h 5166947"/>
                <a:gd name="csX245" fmla="*/ 3082993 w 5567819"/>
                <a:gd name="csY245" fmla="*/ 2376206 h 5166947"/>
                <a:gd name="csX246" fmla="*/ 2987269 w 5567819"/>
                <a:gd name="csY246" fmla="*/ 2404212 h 5166947"/>
                <a:gd name="csX247" fmla="*/ 2956493 w 5567819"/>
                <a:gd name="csY247" fmla="*/ 2421142 h 5166947"/>
                <a:gd name="csX248" fmla="*/ 4444415 w 5567819"/>
                <a:gd name="csY248" fmla="*/ 2415730 h 5166947"/>
                <a:gd name="csX249" fmla="*/ 4565189 w 5567819"/>
                <a:gd name="csY249" fmla="*/ 2376206 h 5166947"/>
                <a:gd name="csX250" fmla="*/ 5195174 w 5567819"/>
                <a:gd name="csY250" fmla="*/ 3124132 h 5166947"/>
                <a:gd name="csX251" fmla="*/ 5093847 w 5567819"/>
                <a:gd name="csY251" fmla="*/ 2609760 h 5166947"/>
                <a:gd name="csX252" fmla="*/ 4593384 w 5567819"/>
                <a:gd name="csY252" fmla="*/ 2415604 h 5166947"/>
                <a:gd name="csX253" fmla="*/ 4978424 w 5567819"/>
                <a:gd name="csY253" fmla="*/ 3023121 h 5166947"/>
                <a:gd name="csX254" fmla="*/ 4980626 w 5567819"/>
                <a:gd name="csY254" fmla="*/ 3055784 h 5166947"/>
                <a:gd name="csX255" fmla="*/ 4957277 w 5567819"/>
                <a:gd name="csY255" fmla="*/ 3061511 h 5166947"/>
                <a:gd name="csX256" fmla="*/ 4547693 w 5567819"/>
                <a:gd name="csY256" fmla="*/ 2427184 h 5166947"/>
                <a:gd name="csX257" fmla="*/ 4483499 w 5567819"/>
                <a:gd name="csY257" fmla="*/ 2449086 h 5166947"/>
                <a:gd name="csX258" fmla="*/ 5065715 w 5567819"/>
                <a:gd name="csY258" fmla="*/ 3352085 h 5166947"/>
                <a:gd name="csX259" fmla="*/ 5077484 w 5567819"/>
                <a:gd name="csY259" fmla="*/ 3351141 h 5166947"/>
                <a:gd name="csX260" fmla="*/ 5132301 w 5567819"/>
                <a:gd name="csY260" fmla="*/ 3272094 h 5166947"/>
                <a:gd name="csX261" fmla="*/ 5171636 w 5567819"/>
                <a:gd name="csY261" fmla="*/ 3173411 h 5166947"/>
                <a:gd name="csX262" fmla="*/ 4819197 w 5567819"/>
                <a:gd name="csY262" fmla="*/ 2630717 h 5166947"/>
                <a:gd name="csX263" fmla="*/ 4865706 w 5567819"/>
                <a:gd name="csY263" fmla="*/ 2624109 h 5166947"/>
                <a:gd name="csX264" fmla="*/ 5110777 w 5567819"/>
                <a:gd name="csY264" fmla="*/ 3003296 h 5166947"/>
                <a:gd name="csX265" fmla="*/ 5195174 w 5567819"/>
                <a:gd name="csY265" fmla="*/ 3124069 h 5166947"/>
                <a:gd name="csX266" fmla="*/ 1758263 w 5567819"/>
                <a:gd name="csY266" fmla="*/ 2499812 h 5166947"/>
                <a:gd name="csX267" fmla="*/ 1755683 w 5567819"/>
                <a:gd name="csY267" fmla="*/ 2482819 h 5166947"/>
                <a:gd name="csX268" fmla="*/ 1460263 w 5567819"/>
                <a:gd name="csY268" fmla="*/ 2468973 h 5166947"/>
                <a:gd name="csX269" fmla="*/ 1586826 w 5567819"/>
                <a:gd name="csY269" fmla="*/ 2516678 h 5166947"/>
                <a:gd name="csX270" fmla="*/ 1758263 w 5567819"/>
                <a:gd name="csY270" fmla="*/ 2499812 h 5166947"/>
                <a:gd name="csX271" fmla="*/ 4074354 w 5567819"/>
                <a:gd name="csY271" fmla="*/ 2681192 h 5166947"/>
                <a:gd name="csX272" fmla="*/ 3964909 w 5567819"/>
                <a:gd name="csY272" fmla="*/ 2785476 h 5166947"/>
                <a:gd name="csX273" fmla="*/ 4030677 w 5567819"/>
                <a:gd name="csY273" fmla="*/ 2913361 h 5166947"/>
                <a:gd name="csX274" fmla="*/ 4112682 w 5567819"/>
                <a:gd name="csY274" fmla="*/ 2989261 h 5166947"/>
                <a:gd name="csX275" fmla="*/ 4266434 w 5567819"/>
                <a:gd name="csY275" fmla="*/ 2856341 h 5166947"/>
                <a:gd name="csX276" fmla="*/ 4074354 w 5567819"/>
                <a:gd name="csY276" fmla="*/ 2681129 h 5166947"/>
                <a:gd name="csX277" fmla="*/ 3363120 w 5567819"/>
                <a:gd name="csY277" fmla="*/ 3021295 h 5166947"/>
                <a:gd name="csX278" fmla="*/ 3423223 w 5567819"/>
                <a:gd name="csY278" fmla="*/ 3070889 h 5166947"/>
                <a:gd name="csX279" fmla="*/ 3462810 w 5567819"/>
                <a:gd name="csY279" fmla="*/ 3138167 h 5166947"/>
                <a:gd name="csX280" fmla="*/ 3581128 w 5567819"/>
                <a:gd name="csY280" fmla="*/ 3149810 h 5166947"/>
                <a:gd name="csX281" fmla="*/ 3701335 w 5567819"/>
                <a:gd name="csY281" fmla="*/ 2871635 h 5166947"/>
                <a:gd name="csX282" fmla="*/ 3355945 w 5567819"/>
                <a:gd name="csY282" fmla="*/ 2992030 h 5166947"/>
                <a:gd name="csX283" fmla="*/ 3363183 w 5567819"/>
                <a:gd name="csY283" fmla="*/ 3021358 h 5166947"/>
                <a:gd name="csX284" fmla="*/ 4211994 w 5567819"/>
                <a:gd name="csY284" fmla="*/ 3066735 h 5166947"/>
                <a:gd name="csX285" fmla="*/ 4326097 w 5567819"/>
                <a:gd name="csY285" fmla="*/ 3124195 h 5166947"/>
                <a:gd name="csX286" fmla="*/ 4355425 w 5567819"/>
                <a:gd name="csY286" fmla="*/ 3156733 h 5166947"/>
                <a:gd name="csX287" fmla="*/ 4522644 w 5567819"/>
                <a:gd name="csY287" fmla="*/ 3084420 h 5166947"/>
                <a:gd name="csX288" fmla="*/ 4345607 w 5567819"/>
                <a:gd name="csY288" fmla="*/ 2862383 h 5166947"/>
                <a:gd name="csX289" fmla="*/ 4261273 w 5567819"/>
                <a:gd name="csY289" fmla="*/ 2963647 h 5166947"/>
                <a:gd name="csX290" fmla="*/ 4211994 w 5567819"/>
                <a:gd name="csY290" fmla="*/ 3066672 h 5166947"/>
                <a:gd name="csX291" fmla="*/ 3739474 w 5567819"/>
                <a:gd name="csY291" fmla="*/ 3151131 h 5166947"/>
                <a:gd name="csX292" fmla="*/ 3804613 w 5567819"/>
                <a:gd name="csY292" fmla="*/ 3161956 h 5166947"/>
                <a:gd name="csX293" fmla="*/ 3929477 w 5567819"/>
                <a:gd name="csY293" fmla="*/ 3183040 h 5166947"/>
                <a:gd name="csX294" fmla="*/ 3886555 w 5567819"/>
                <a:gd name="csY294" fmla="*/ 2882774 h 5166947"/>
                <a:gd name="csX295" fmla="*/ 3773711 w 5567819"/>
                <a:gd name="csY295" fmla="*/ 2923431 h 5166947"/>
                <a:gd name="csX296" fmla="*/ 3772075 w 5567819"/>
                <a:gd name="csY296" fmla="*/ 2980702 h 5166947"/>
                <a:gd name="csX297" fmla="*/ 3760621 w 5567819"/>
                <a:gd name="csY297" fmla="*/ 3036715 h 5166947"/>
                <a:gd name="csX298" fmla="*/ 3723803 w 5567819"/>
                <a:gd name="csY298" fmla="*/ 3124258 h 5166947"/>
                <a:gd name="csX299" fmla="*/ 3739537 w 5567819"/>
                <a:gd name="csY299" fmla="*/ 3151131 h 5166947"/>
                <a:gd name="csX300" fmla="*/ 2146387 w 5567819"/>
                <a:gd name="csY300" fmla="*/ 3557191 h 5166947"/>
                <a:gd name="csX301" fmla="*/ 2134869 w 5567819"/>
                <a:gd name="csY301" fmla="*/ 3234144 h 5166947"/>
                <a:gd name="csX302" fmla="*/ 2052298 w 5567819"/>
                <a:gd name="csY302" fmla="*/ 3167747 h 5166947"/>
                <a:gd name="csX303" fmla="*/ 1842974 w 5567819"/>
                <a:gd name="csY303" fmla="*/ 3250381 h 5166947"/>
                <a:gd name="csX304" fmla="*/ 1766885 w 5567819"/>
                <a:gd name="csY304" fmla="*/ 3080958 h 5166947"/>
                <a:gd name="csX305" fmla="*/ 1563226 w 5567819"/>
                <a:gd name="csY305" fmla="*/ 3235591 h 5166947"/>
                <a:gd name="csX306" fmla="*/ 1451830 w 5567819"/>
                <a:gd name="csY306" fmla="*/ 3084672 h 5166947"/>
                <a:gd name="csX307" fmla="*/ 1313812 w 5567819"/>
                <a:gd name="csY307" fmla="*/ 3059372 h 5166947"/>
                <a:gd name="csX308" fmla="*/ 1084727 w 5567819"/>
                <a:gd name="csY308" fmla="*/ 3190277 h 5166947"/>
                <a:gd name="csX309" fmla="*/ 986988 w 5567819"/>
                <a:gd name="csY309" fmla="*/ 3071455 h 5166947"/>
                <a:gd name="csX310" fmla="*/ 918388 w 5567819"/>
                <a:gd name="csY310" fmla="*/ 3069001 h 5166947"/>
                <a:gd name="csX311" fmla="*/ 795160 w 5567819"/>
                <a:gd name="csY311" fmla="*/ 3187634 h 5166947"/>
                <a:gd name="csX312" fmla="*/ 723288 w 5567819"/>
                <a:gd name="csY312" fmla="*/ 3534723 h 5166947"/>
                <a:gd name="csX313" fmla="*/ 930975 w 5567819"/>
                <a:gd name="csY313" fmla="*/ 3414202 h 5166947"/>
                <a:gd name="csX314" fmla="*/ 1038280 w 5567819"/>
                <a:gd name="csY314" fmla="*/ 3599736 h 5166947"/>
                <a:gd name="csX315" fmla="*/ 1077237 w 5567819"/>
                <a:gd name="csY315" fmla="*/ 3587778 h 5166947"/>
                <a:gd name="csX316" fmla="*/ 1414257 w 5567819"/>
                <a:gd name="csY316" fmla="*/ 3431509 h 5166947"/>
                <a:gd name="csX317" fmla="*/ 1497206 w 5567819"/>
                <a:gd name="csY317" fmla="*/ 3625099 h 5166947"/>
                <a:gd name="csX318" fmla="*/ 1722578 w 5567819"/>
                <a:gd name="csY318" fmla="*/ 3440006 h 5166947"/>
                <a:gd name="csX319" fmla="*/ 1842659 w 5567819"/>
                <a:gd name="csY319" fmla="*/ 3602128 h 5166947"/>
                <a:gd name="csX320" fmla="*/ 2067843 w 5567819"/>
                <a:gd name="csY320" fmla="*/ 3441516 h 5166947"/>
                <a:gd name="csX321" fmla="*/ 2146261 w 5567819"/>
                <a:gd name="csY321" fmla="*/ 3557128 h 5166947"/>
                <a:gd name="csX322" fmla="*/ 3196844 w 5567819"/>
                <a:gd name="csY322" fmla="*/ 3029918 h 5166947"/>
                <a:gd name="csX323" fmla="*/ 3041267 w 5567819"/>
                <a:gd name="csY323" fmla="*/ 3267059 h 5166947"/>
                <a:gd name="csX324" fmla="*/ 3071665 w 5567819"/>
                <a:gd name="csY324" fmla="*/ 3337924 h 5166947"/>
                <a:gd name="csX325" fmla="*/ 3395154 w 5567819"/>
                <a:gd name="csY325" fmla="*/ 3346232 h 5166947"/>
                <a:gd name="csX326" fmla="*/ 3196844 w 5567819"/>
                <a:gd name="csY326" fmla="*/ 3029855 h 5166947"/>
                <a:gd name="csX327" fmla="*/ 4311181 w 5567819"/>
                <a:gd name="csY327" fmla="*/ 3365049 h 5166947"/>
                <a:gd name="csX328" fmla="*/ 4163093 w 5567819"/>
                <a:gd name="csY328" fmla="*/ 3112993 h 5166947"/>
                <a:gd name="csX329" fmla="*/ 4033320 w 5567819"/>
                <a:gd name="csY329" fmla="*/ 3304443 h 5166947"/>
                <a:gd name="csX330" fmla="*/ 4059250 w 5567819"/>
                <a:gd name="csY330" fmla="*/ 3357246 h 5166947"/>
                <a:gd name="csX331" fmla="*/ 4311181 w 5567819"/>
                <a:gd name="csY331" fmla="*/ 3365049 h 5166947"/>
                <a:gd name="csX332" fmla="*/ 4772435 w 5567819"/>
                <a:gd name="csY332" fmla="*/ 3376252 h 5166947"/>
                <a:gd name="csX333" fmla="*/ 4699116 w 5567819"/>
                <a:gd name="csY333" fmla="*/ 3167432 h 5166947"/>
                <a:gd name="csX334" fmla="*/ 4532400 w 5567819"/>
                <a:gd name="csY334" fmla="*/ 3370588 h 5166947"/>
                <a:gd name="csX335" fmla="*/ 4772435 w 5567819"/>
                <a:gd name="csY335" fmla="*/ 3376252 h 5166947"/>
                <a:gd name="csX336" fmla="*/ 3907071 w 5567819"/>
                <a:gd name="csY336" fmla="*/ 3360266 h 5166947"/>
                <a:gd name="csX337" fmla="*/ 3562688 w 5567819"/>
                <a:gd name="csY337" fmla="*/ 3328169 h 5166947"/>
                <a:gd name="csX338" fmla="*/ 3566527 w 5567819"/>
                <a:gd name="csY338" fmla="*/ 3354728 h 5166947"/>
                <a:gd name="csX339" fmla="*/ 3907009 w 5567819"/>
                <a:gd name="csY339" fmla="*/ 3360266 h 5166947"/>
                <a:gd name="csX340" fmla="*/ 3029561 w 5567819"/>
                <a:gd name="csY340" fmla="*/ 4175785 h 5166947"/>
                <a:gd name="csX341" fmla="*/ 3229256 w 5567819"/>
                <a:gd name="csY341" fmla="*/ 4175785 h 5166947"/>
                <a:gd name="csX342" fmla="*/ 3234857 w 5567819"/>
                <a:gd name="csY342" fmla="*/ 4215120 h 5166947"/>
                <a:gd name="csX343" fmla="*/ 3035162 w 5567819"/>
                <a:gd name="csY343" fmla="*/ 4215120 h 5166947"/>
                <a:gd name="csX344" fmla="*/ 3040764 w 5567819"/>
                <a:gd name="csY344" fmla="*/ 4282587 h 5166947"/>
                <a:gd name="csX345" fmla="*/ 3814242 w 5567819"/>
                <a:gd name="csY345" fmla="*/ 4282587 h 5166947"/>
                <a:gd name="csX346" fmla="*/ 3808892 w 5567819"/>
                <a:gd name="csY346" fmla="*/ 4327837 h 5166947"/>
                <a:gd name="csX347" fmla="*/ 3046428 w 5567819"/>
                <a:gd name="csY347" fmla="*/ 4321921 h 5166947"/>
                <a:gd name="csX348" fmla="*/ 3055302 w 5567819"/>
                <a:gd name="csY348" fmla="*/ 4400905 h 5166947"/>
                <a:gd name="csX349" fmla="*/ 4092731 w 5567819"/>
                <a:gd name="csY349" fmla="*/ 4406255 h 5166947"/>
                <a:gd name="csX350" fmla="*/ 4075865 w 5567819"/>
                <a:gd name="csY350" fmla="*/ 4102654 h 5166947"/>
                <a:gd name="csX351" fmla="*/ 3966168 w 5567819"/>
                <a:gd name="csY351" fmla="*/ 4102654 h 5166947"/>
                <a:gd name="csX352" fmla="*/ 3951819 w 5567819"/>
                <a:gd name="csY352" fmla="*/ 4077669 h 5166947"/>
                <a:gd name="csX353" fmla="*/ 3966168 w 5567819"/>
                <a:gd name="csY353" fmla="*/ 4057718 h 5166947"/>
                <a:gd name="csX354" fmla="*/ 4075865 w 5567819"/>
                <a:gd name="csY354" fmla="*/ 4057718 h 5166947"/>
                <a:gd name="csX355" fmla="*/ 4075865 w 5567819"/>
                <a:gd name="csY355" fmla="*/ 3973384 h 5166947"/>
                <a:gd name="csX356" fmla="*/ 3797312 w 5567819"/>
                <a:gd name="csY356" fmla="*/ 3967846 h 5166947"/>
                <a:gd name="csX357" fmla="*/ 3791522 w 5567819"/>
                <a:gd name="csY357" fmla="*/ 3922470 h 5166947"/>
                <a:gd name="csX358" fmla="*/ 4070263 w 5567819"/>
                <a:gd name="csY358" fmla="*/ 3928386 h 5166947"/>
                <a:gd name="csX359" fmla="*/ 4058998 w 5567819"/>
                <a:gd name="csY359" fmla="*/ 3641525 h 5166947"/>
                <a:gd name="csX360" fmla="*/ 3237878 w 5567819"/>
                <a:gd name="csY360" fmla="*/ 3627365 h 5166947"/>
                <a:gd name="csX361" fmla="*/ 3230263 w 5567819"/>
                <a:gd name="csY361" fmla="*/ 3590485 h 5166947"/>
                <a:gd name="csX362" fmla="*/ 3358903 w 5567819"/>
                <a:gd name="csY362" fmla="*/ 3585072 h 5166947"/>
                <a:gd name="csX363" fmla="*/ 3735320 w 5567819"/>
                <a:gd name="csY363" fmla="*/ 3596778 h 5166947"/>
                <a:gd name="csX364" fmla="*/ 4058998 w 5567819"/>
                <a:gd name="csY364" fmla="*/ 3596589 h 5166947"/>
                <a:gd name="csX365" fmla="*/ 4053082 w 5567819"/>
                <a:gd name="csY365" fmla="*/ 3518109 h 5166947"/>
                <a:gd name="csX366" fmla="*/ 3708384 w 5567819"/>
                <a:gd name="csY366" fmla="*/ 3505647 h 5166947"/>
                <a:gd name="csX367" fmla="*/ 3704545 w 5567819"/>
                <a:gd name="csY367" fmla="*/ 3469963 h 5166947"/>
                <a:gd name="csX368" fmla="*/ 4053397 w 5567819"/>
                <a:gd name="csY368" fmla="*/ 3478522 h 5166947"/>
                <a:gd name="csX369" fmla="*/ 4053397 w 5567819"/>
                <a:gd name="csY369" fmla="*/ 3405328 h 5166947"/>
                <a:gd name="csX370" fmla="*/ 2962094 w 5567819"/>
                <a:gd name="csY370" fmla="*/ 3382860 h 5166947"/>
                <a:gd name="csX371" fmla="*/ 2991045 w 5567819"/>
                <a:gd name="csY371" fmla="*/ 3702636 h 5166947"/>
                <a:gd name="csX372" fmla="*/ 3252038 w 5567819"/>
                <a:gd name="csY372" fmla="*/ 3708803 h 5166947"/>
                <a:gd name="csX373" fmla="*/ 3353554 w 5567819"/>
                <a:gd name="csY373" fmla="*/ 3719754 h 5166947"/>
                <a:gd name="csX374" fmla="*/ 3356134 w 5567819"/>
                <a:gd name="csY374" fmla="*/ 3751473 h 5166947"/>
                <a:gd name="csX375" fmla="*/ 2990226 w 5567819"/>
                <a:gd name="csY375" fmla="*/ 3748453 h 5166947"/>
                <a:gd name="csX376" fmla="*/ 3029624 w 5567819"/>
                <a:gd name="csY376" fmla="*/ 4175785 h 5166947"/>
                <a:gd name="csX377" fmla="*/ 4388025 w 5567819"/>
                <a:gd name="csY377" fmla="*/ 3973321 h 5166947"/>
                <a:gd name="csX378" fmla="*/ 4115199 w 5567819"/>
                <a:gd name="csY378" fmla="*/ 3973321 h 5166947"/>
                <a:gd name="csX379" fmla="*/ 4120801 w 5567819"/>
                <a:gd name="csY379" fmla="*/ 4057655 h 5166947"/>
                <a:gd name="csX380" fmla="*/ 4224834 w 5567819"/>
                <a:gd name="csY380" fmla="*/ 4057655 h 5166947"/>
                <a:gd name="csX381" fmla="*/ 4230435 w 5567819"/>
                <a:gd name="csY381" fmla="*/ 4102654 h 5166947"/>
                <a:gd name="csX382" fmla="*/ 4120738 w 5567819"/>
                <a:gd name="csY382" fmla="*/ 4102654 h 5166947"/>
                <a:gd name="csX383" fmla="*/ 4132003 w 5567819"/>
                <a:gd name="csY383" fmla="*/ 4406318 h 5166947"/>
                <a:gd name="csX384" fmla="*/ 4362662 w 5567819"/>
                <a:gd name="csY384" fmla="*/ 4406318 h 5166947"/>
                <a:gd name="csX385" fmla="*/ 4830085 w 5567819"/>
                <a:gd name="csY385" fmla="*/ 4411353 h 5166947"/>
                <a:gd name="csX386" fmla="*/ 4854126 w 5567819"/>
                <a:gd name="csY386" fmla="*/ 4411164 h 5166947"/>
                <a:gd name="csX387" fmla="*/ 4880181 w 5567819"/>
                <a:gd name="csY387" fmla="*/ 4305118 h 5166947"/>
                <a:gd name="csX388" fmla="*/ 4827190 w 5567819"/>
                <a:gd name="csY388" fmla="*/ 4300083 h 5166947"/>
                <a:gd name="csX389" fmla="*/ 4886160 w 5567819"/>
                <a:gd name="csY389" fmla="*/ 4263265 h 5166947"/>
                <a:gd name="csX390" fmla="*/ 4897048 w 5567819"/>
                <a:gd name="csY390" fmla="*/ 4209456 h 5166947"/>
                <a:gd name="csX391" fmla="*/ 4793016 w 5567819"/>
                <a:gd name="csY391" fmla="*/ 4209456 h 5166947"/>
                <a:gd name="csX392" fmla="*/ 4793016 w 5567819"/>
                <a:gd name="csY392" fmla="*/ 4170121 h 5166947"/>
                <a:gd name="csX393" fmla="*/ 4908314 w 5567819"/>
                <a:gd name="csY393" fmla="*/ 4170121 h 5166947"/>
                <a:gd name="csX394" fmla="*/ 4913915 w 5567819"/>
                <a:gd name="csY394" fmla="*/ 4119521 h 5166947"/>
                <a:gd name="csX395" fmla="*/ 4652355 w 5567819"/>
                <a:gd name="csY395" fmla="*/ 4119521 h 5166947"/>
                <a:gd name="csX396" fmla="*/ 4638005 w 5567819"/>
                <a:gd name="csY396" fmla="*/ 4094535 h 5166947"/>
                <a:gd name="csX397" fmla="*/ 4658145 w 5567819"/>
                <a:gd name="csY397" fmla="*/ 4074711 h 5166947"/>
                <a:gd name="csX398" fmla="*/ 4919893 w 5567819"/>
                <a:gd name="csY398" fmla="*/ 4077669 h 5166947"/>
                <a:gd name="csX399" fmla="*/ 4975843 w 5567819"/>
                <a:gd name="csY399" fmla="*/ 3782123 h 5166947"/>
                <a:gd name="csX400" fmla="*/ 4410241 w 5567819"/>
                <a:gd name="csY400" fmla="*/ 3771109 h 5166947"/>
                <a:gd name="csX401" fmla="*/ 4387585 w 5567819"/>
                <a:gd name="csY401" fmla="*/ 3736684 h 5166947"/>
                <a:gd name="csX402" fmla="*/ 4986794 w 5567819"/>
                <a:gd name="csY402" fmla="*/ 3736810 h 5166947"/>
                <a:gd name="csX403" fmla="*/ 5043310 w 5567819"/>
                <a:gd name="csY403" fmla="*/ 3427859 h 5166947"/>
                <a:gd name="csX404" fmla="*/ 4092669 w 5567819"/>
                <a:gd name="csY404" fmla="*/ 3405328 h 5166947"/>
                <a:gd name="csX405" fmla="*/ 4104563 w 5567819"/>
                <a:gd name="csY405" fmla="*/ 3601561 h 5166947"/>
                <a:gd name="csX406" fmla="*/ 4720451 w 5567819"/>
                <a:gd name="csY406" fmla="*/ 3612890 h 5166947"/>
                <a:gd name="csX407" fmla="*/ 4708934 w 5567819"/>
                <a:gd name="csY407" fmla="*/ 3653043 h 5166947"/>
                <a:gd name="csX408" fmla="*/ 4500806 w 5567819"/>
                <a:gd name="csY408" fmla="*/ 3646938 h 5166947"/>
                <a:gd name="csX409" fmla="*/ 4103997 w 5567819"/>
                <a:gd name="csY409" fmla="*/ 3641525 h 5166947"/>
                <a:gd name="csX410" fmla="*/ 4115262 w 5567819"/>
                <a:gd name="csY410" fmla="*/ 3928386 h 5166947"/>
                <a:gd name="csX411" fmla="*/ 4404829 w 5567819"/>
                <a:gd name="csY411" fmla="*/ 3934113 h 5166947"/>
                <a:gd name="csX412" fmla="*/ 4402186 w 5567819"/>
                <a:gd name="csY412" fmla="*/ 3976783 h 5166947"/>
                <a:gd name="csX413" fmla="*/ 4388088 w 5567819"/>
                <a:gd name="csY413" fmla="*/ 3973321 h 5166947"/>
                <a:gd name="csX414" fmla="*/ 1915853 w 5567819"/>
                <a:gd name="csY414" fmla="*/ 3917183 h 5166947"/>
                <a:gd name="csX415" fmla="*/ 1550638 w 5567819"/>
                <a:gd name="csY415" fmla="*/ 3951294 h 5166947"/>
                <a:gd name="csX416" fmla="*/ 1477067 w 5567819"/>
                <a:gd name="csY416" fmla="*/ 4501980 h 5166947"/>
                <a:gd name="csX417" fmla="*/ 1755494 w 5567819"/>
                <a:gd name="csY417" fmla="*/ 4507959 h 5166947"/>
                <a:gd name="csX418" fmla="*/ 1915791 w 5567819"/>
                <a:gd name="csY418" fmla="*/ 3917183 h 5166947"/>
                <a:gd name="csX419" fmla="*/ 1353273 w 5567819"/>
                <a:gd name="csY419" fmla="*/ 4012719 h 5166947"/>
                <a:gd name="csX420" fmla="*/ 993344 w 5567819"/>
                <a:gd name="csY420" fmla="*/ 3928323 h 5166947"/>
                <a:gd name="csX421" fmla="*/ 931415 w 5567819"/>
                <a:gd name="csY421" fmla="*/ 4558119 h 5166947"/>
                <a:gd name="csX422" fmla="*/ 1204178 w 5567819"/>
                <a:gd name="csY422" fmla="*/ 4580901 h 5166947"/>
                <a:gd name="csX423" fmla="*/ 1353336 w 5567819"/>
                <a:gd name="csY423" fmla="*/ 4012656 h 5166947"/>
                <a:gd name="csX424" fmla="*/ 1297071 w 5567819"/>
                <a:gd name="csY424" fmla="*/ 4395116 h 5166947"/>
                <a:gd name="csX425" fmla="*/ 1448935 w 5567819"/>
                <a:gd name="csY425" fmla="*/ 4395116 h 5166947"/>
                <a:gd name="csX426" fmla="*/ 1502304 w 5567819"/>
                <a:gd name="csY426" fmla="*/ 3967657 h 5166947"/>
                <a:gd name="csX427" fmla="*/ 1399593 w 5567819"/>
                <a:gd name="csY427" fmla="*/ 4002775 h 5166947"/>
                <a:gd name="csX428" fmla="*/ 1297071 w 5567819"/>
                <a:gd name="csY428" fmla="*/ 4395116 h 5166947"/>
                <a:gd name="csX429" fmla="*/ 4563867 w 5567819"/>
                <a:gd name="csY429" fmla="*/ 4227833 h 5166947"/>
                <a:gd name="csX430" fmla="*/ 4601566 w 5567819"/>
                <a:gd name="csY430" fmla="*/ 4608845 h 5166947"/>
                <a:gd name="csX431" fmla="*/ 4563867 w 5567819"/>
                <a:gd name="csY431" fmla="*/ 4227833 h 5166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5567819" h="5166947">
                  <a:moveTo>
                    <a:pt x="1285806" y="4440115"/>
                  </a:moveTo>
                  <a:cubicBezTo>
                    <a:pt x="1260757" y="4574104"/>
                    <a:pt x="1196374" y="4702493"/>
                    <a:pt x="1207766" y="4841517"/>
                  </a:cubicBezTo>
                  <a:cubicBezTo>
                    <a:pt x="1219031" y="4948697"/>
                    <a:pt x="1295246" y="5016100"/>
                    <a:pt x="1352329" y="5096281"/>
                  </a:cubicBezTo>
                  <a:cubicBezTo>
                    <a:pt x="1406642" y="5172495"/>
                    <a:pt x="1321238" y="5168530"/>
                    <a:pt x="1265855" y="5165824"/>
                  </a:cubicBezTo>
                  <a:cubicBezTo>
                    <a:pt x="1143131" y="5159845"/>
                    <a:pt x="1028840" y="5115664"/>
                    <a:pt x="962317" y="5008233"/>
                  </a:cubicBezTo>
                  <a:cubicBezTo>
                    <a:pt x="955268" y="5008233"/>
                    <a:pt x="899067" y="5108805"/>
                    <a:pt x="878235" y="5120888"/>
                  </a:cubicBezTo>
                  <a:cubicBezTo>
                    <a:pt x="826124" y="5151160"/>
                    <a:pt x="839404" y="5063617"/>
                    <a:pt x="841418" y="5033471"/>
                  </a:cubicBezTo>
                  <a:cubicBezTo>
                    <a:pt x="852368" y="4870405"/>
                    <a:pt x="878298" y="4707087"/>
                    <a:pt x="891955" y="4544147"/>
                  </a:cubicBezTo>
                  <a:cubicBezTo>
                    <a:pt x="894850" y="4509721"/>
                    <a:pt x="897304" y="4474666"/>
                    <a:pt x="897619" y="4440115"/>
                  </a:cubicBezTo>
                  <a:cubicBezTo>
                    <a:pt x="849725" y="4445212"/>
                    <a:pt x="800698" y="4435583"/>
                    <a:pt x="754441" y="4434262"/>
                  </a:cubicBezTo>
                  <a:cubicBezTo>
                    <a:pt x="520069" y="4427527"/>
                    <a:pt x="264299" y="4451569"/>
                    <a:pt x="33892" y="4434765"/>
                  </a:cubicBezTo>
                  <a:cubicBezTo>
                    <a:pt x="-17212" y="4431052"/>
                    <a:pt x="-6576" y="4393354"/>
                    <a:pt x="39493" y="4389263"/>
                  </a:cubicBezTo>
                  <a:cubicBezTo>
                    <a:pt x="104820" y="4383410"/>
                    <a:pt x="171846" y="4394675"/>
                    <a:pt x="236355" y="4395430"/>
                  </a:cubicBezTo>
                  <a:cubicBezTo>
                    <a:pt x="458644" y="4398074"/>
                    <a:pt x="681687" y="4395619"/>
                    <a:pt x="903850" y="4391906"/>
                  </a:cubicBezTo>
                  <a:lnTo>
                    <a:pt x="953884" y="3917246"/>
                  </a:lnTo>
                  <a:cubicBezTo>
                    <a:pt x="901332" y="3907428"/>
                    <a:pt x="847082" y="3904596"/>
                    <a:pt x="794153" y="3912211"/>
                  </a:cubicBezTo>
                  <a:cubicBezTo>
                    <a:pt x="727756" y="3921777"/>
                    <a:pt x="666646" y="3956203"/>
                    <a:pt x="600249" y="3955762"/>
                  </a:cubicBezTo>
                  <a:lnTo>
                    <a:pt x="594836" y="3937133"/>
                  </a:lnTo>
                  <a:lnTo>
                    <a:pt x="835628" y="2769994"/>
                  </a:lnTo>
                  <a:cubicBezTo>
                    <a:pt x="685967" y="2815119"/>
                    <a:pt x="494328" y="2820405"/>
                    <a:pt x="392247" y="2681821"/>
                  </a:cubicBezTo>
                  <a:cubicBezTo>
                    <a:pt x="299605" y="2556013"/>
                    <a:pt x="344227" y="2347004"/>
                    <a:pt x="399925" y="2213392"/>
                  </a:cubicBezTo>
                  <a:cubicBezTo>
                    <a:pt x="556320" y="1838044"/>
                    <a:pt x="960932" y="1571764"/>
                    <a:pt x="1364475" y="1549674"/>
                  </a:cubicBezTo>
                  <a:cubicBezTo>
                    <a:pt x="1361517" y="1528653"/>
                    <a:pt x="1370013" y="1495360"/>
                    <a:pt x="1361517" y="1476668"/>
                  </a:cubicBezTo>
                  <a:cubicBezTo>
                    <a:pt x="1357489" y="1467732"/>
                    <a:pt x="1314819" y="1426886"/>
                    <a:pt x="1303491" y="1410964"/>
                  </a:cubicBezTo>
                  <a:cubicBezTo>
                    <a:pt x="1287946" y="1389125"/>
                    <a:pt x="1271393" y="1361685"/>
                    <a:pt x="1263086" y="1336007"/>
                  </a:cubicBezTo>
                  <a:lnTo>
                    <a:pt x="1241814" y="1424306"/>
                  </a:lnTo>
                  <a:cubicBezTo>
                    <a:pt x="1109271" y="1606064"/>
                    <a:pt x="875088" y="1391957"/>
                    <a:pt x="1042182" y="1243240"/>
                  </a:cubicBezTo>
                  <a:cubicBezTo>
                    <a:pt x="966848" y="1104342"/>
                    <a:pt x="1107824" y="953359"/>
                    <a:pt x="1251820" y="1015414"/>
                  </a:cubicBezTo>
                  <a:cubicBezTo>
                    <a:pt x="1308148" y="838313"/>
                    <a:pt x="1485626" y="731071"/>
                    <a:pt x="1668328" y="731637"/>
                  </a:cubicBezTo>
                  <a:cubicBezTo>
                    <a:pt x="1691425" y="688841"/>
                    <a:pt x="1682551" y="621752"/>
                    <a:pt x="1626035" y="616025"/>
                  </a:cubicBezTo>
                  <a:cubicBezTo>
                    <a:pt x="1515395" y="604759"/>
                    <a:pt x="1449186" y="736106"/>
                    <a:pt x="1292414" y="674051"/>
                  </a:cubicBezTo>
                  <a:cubicBezTo>
                    <a:pt x="1167424" y="624584"/>
                    <a:pt x="1085671" y="428603"/>
                    <a:pt x="1234954" y="357360"/>
                  </a:cubicBezTo>
                  <a:lnTo>
                    <a:pt x="1234954" y="349178"/>
                  </a:lnTo>
                  <a:cubicBezTo>
                    <a:pt x="1138851" y="265977"/>
                    <a:pt x="1196626" y="135701"/>
                    <a:pt x="1302547" y="95988"/>
                  </a:cubicBezTo>
                  <a:cubicBezTo>
                    <a:pt x="1390908" y="62884"/>
                    <a:pt x="1488206" y="82457"/>
                    <a:pt x="1544282" y="160560"/>
                  </a:cubicBezTo>
                  <a:cubicBezTo>
                    <a:pt x="1578141" y="69430"/>
                    <a:pt x="1653790" y="-27176"/>
                    <a:pt x="1762605" y="7061"/>
                  </a:cubicBezTo>
                  <a:cubicBezTo>
                    <a:pt x="1826359" y="27137"/>
                    <a:pt x="1862421" y="91457"/>
                    <a:pt x="1874820" y="153574"/>
                  </a:cubicBezTo>
                  <a:cubicBezTo>
                    <a:pt x="1878470" y="171826"/>
                    <a:pt x="1870099" y="193098"/>
                    <a:pt x="1884700" y="205433"/>
                  </a:cubicBezTo>
                  <a:cubicBezTo>
                    <a:pt x="1945181" y="142561"/>
                    <a:pt x="2034109" y="107002"/>
                    <a:pt x="2119702" y="139351"/>
                  </a:cubicBezTo>
                  <a:cubicBezTo>
                    <a:pt x="2232482" y="182021"/>
                    <a:pt x="2257783" y="328976"/>
                    <a:pt x="2157652" y="399589"/>
                  </a:cubicBezTo>
                  <a:cubicBezTo>
                    <a:pt x="2315809" y="469196"/>
                    <a:pt x="2312159" y="663793"/>
                    <a:pt x="2135310" y="703505"/>
                  </a:cubicBezTo>
                  <a:cubicBezTo>
                    <a:pt x="2021208" y="729120"/>
                    <a:pt x="1989866" y="667569"/>
                    <a:pt x="1902763" y="637423"/>
                  </a:cubicBezTo>
                  <a:cubicBezTo>
                    <a:pt x="1821324" y="609228"/>
                    <a:pt x="1751592" y="664422"/>
                    <a:pt x="1764556" y="750266"/>
                  </a:cubicBezTo>
                  <a:cubicBezTo>
                    <a:pt x="1930958" y="797846"/>
                    <a:pt x="2060479" y="947380"/>
                    <a:pt x="2073192" y="1122153"/>
                  </a:cubicBezTo>
                  <a:cubicBezTo>
                    <a:pt x="2182511" y="1112964"/>
                    <a:pt x="2263258" y="1188675"/>
                    <a:pt x="2253377" y="1299568"/>
                  </a:cubicBezTo>
                  <a:cubicBezTo>
                    <a:pt x="2251615" y="1319707"/>
                    <a:pt x="2230846" y="1362314"/>
                    <a:pt x="2231538" y="1366028"/>
                  </a:cubicBezTo>
                  <a:cubicBezTo>
                    <a:pt x="2232168" y="1369237"/>
                    <a:pt x="2261999" y="1400328"/>
                    <a:pt x="2269300" y="1418201"/>
                  </a:cubicBezTo>
                  <a:cubicBezTo>
                    <a:pt x="2358920" y="1636713"/>
                    <a:pt x="1992950" y="1705565"/>
                    <a:pt x="1988418" y="1479375"/>
                  </a:cubicBezTo>
                  <a:cubicBezTo>
                    <a:pt x="1987789" y="1448725"/>
                    <a:pt x="2001320" y="1431229"/>
                    <a:pt x="2002893" y="1403411"/>
                  </a:cubicBezTo>
                  <a:cubicBezTo>
                    <a:pt x="1955692" y="1461186"/>
                    <a:pt x="1901945" y="1514681"/>
                    <a:pt x="1832212" y="1544891"/>
                  </a:cubicBezTo>
                  <a:lnTo>
                    <a:pt x="1826108" y="1599707"/>
                  </a:lnTo>
                  <a:cubicBezTo>
                    <a:pt x="1973565" y="1651503"/>
                    <a:pt x="2119387" y="1752137"/>
                    <a:pt x="2222287" y="1870079"/>
                  </a:cubicBezTo>
                  <a:cubicBezTo>
                    <a:pt x="2234622" y="1884176"/>
                    <a:pt x="2294537" y="1971405"/>
                    <a:pt x="2300956" y="1971279"/>
                  </a:cubicBezTo>
                  <a:cubicBezTo>
                    <a:pt x="2303662" y="1971279"/>
                    <a:pt x="2324179" y="1941573"/>
                    <a:pt x="2348724" y="1960076"/>
                  </a:cubicBezTo>
                  <a:cubicBezTo>
                    <a:pt x="2358920" y="1897770"/>
                    <a:pt x="2357158" y="1834646"/>
                    <a:pt x="2360053" y="1771773"/>
                  </a:cubicBezTo>
                  <a:cubicBezTo>
                    <a:pt x="2361311" y="1744270"/>
                    <a:pt x="2371318" y="1702292"/>
                    <a:pt x="2370500" y="1675859"/>
                  </a:cubicBezTo>
                  <a:cubicBezTo>
                    <a:pt x="2370185" y="1665286"/>
                    <a:pt x="2355962" y="1638098"/>
                    <a:pt x="2352500" y="1621798"/>
                  </a:cubicBezTo>
                  <a:cubicBezTo>
                    <a:pt x="2294096" y="1346392"/>
                    <a:pt x="2631871" y="1175648"/>
                    <a:pt x="2810168" y="1383587"/>
                  </a:cubicBezTo>
                  <a:cubicBezTo>
                    <a:pt x="2918732" y="1510213"/>
                    <a:pt x="2885753" y="1683726"/>
                    <a:pt x="2759379" y="1782976"/>
                  </a:cubicBezTo>
                  <a:lnTo>
                    <a:pt x="2699149" y="2030753"/>
                  </a:lnTo>
                  <a:cubicBezTo>
                    <a:pt x="2700849" y="2041263"/>
                    <a:pt x="2735149" y="2040948"/>
                    <a:pt x="2735212" y="2068703"/>
                  </a:cubicBezTo>
                  <a:cubicBezTo>
                    <a:pt x="2706135" y="2265628"/>
                    <a:pt x="2664850" y="2456701"/>
                    <a:pt x="2596376" y="2643556"/>
                  </a:cubicBezTo>
                  <a:cubicBezTo>
                    <a:pt x="2541055" y="2794413"/>
                    <a:pt x="2404611" y="3132880"/>
                    <a:pt x="2195036" y="2993919"/>
                  </a:cubicBezTo>
                  <a:lnTo>
                    <a:pt x="2163190" y="2961192"/>
                  </a:lnTo>
                  <a:lnTo>
                    <a:pt x="2213035" y="4034495"/>
                  </a:lnTo>
                  <a:cubicBezTo>
                    <a:pt x="2201833" y="4040725"/>
                    <a:pt x="2194343" y="4039719"/>
                    <a:pt x="2182826" y="4035691"/>
                  </a:cubicBezTo>
                  <a:cubicBezTo>
                    <a:pt x="2116744" y="4012782"/>
                    <a:pt x="2043864" y="3927756"/>
                    <a:pt x="1960412" y="3925113"/>
                  </a:cubicBezTo>
                  <a:lnTo>
                    <a:pt x="1831268" y="4400780"/>
                  </a:lnTo>
                  <a:lnTo>
                    <a:pt x="3006904" y="4400780"/>
                  </a:lnTo>
                  <a:lnTo>
                    <a:pt x="2917032" y="3357749"/>
                  </a:lnTo>
                  <a:lnTo>
                    <a:pt x="2924773" y="3342959"/>
                  </a:lnTo>
                  <a:cubicBezTo>
                    <a:pt x="2942521" y="3328987"/>
                    <a:pt x="3000233" y="3341952"/>
                    <a:pt x="3023708" y="3343463"/>
                  </a:cubicBezTo>
                  <a:cubicBezTo>
                    <a:pt x="2969521" y="3238109"/>
                    <a:pt x="2993122" y="3111482"/>
                    <a:pt x="3085574" y="3036966"/>
                  </a:cubicBezTo>
                  <a:cubicBezTo>
                    <a:pt x="3114650" y="3013554"/>
                    <a:pt x="3134915" y="3008519"/>
                    <a:pt x="3167705" y="2995366"/>
                  </a:cubicBezTo>
                  <a:cubicBezTo>
                    <a:pt x="3173180" y="2993163"/>
                    <a:pt x="3177711" y="2998450"/>
                    <a:pt x="3175760" y="2986366"/>
                  </a:cubicBezTo>
                  <a:lnTo>
                    <a:pt x="2849314" y="2451603"/>
                  </a:lnTo>
                  <a:cubicBezTo>
                    <a:pt x="2847489" y="2417492"/>
                    <a:pt x="2952843" y="2370920"/>
                    <a:pt x="2982926" y="2360724"/>
                  </a:cubicBezTo>
                  <a:cubicBezTo>
                    <a:pt x="3028114" y="2345368"/>
                    <a:pt x="3075315" y="2338823"/>
                    <a:pt x="3122265" y="2331333"/>
                  </a:cubicBezTo>
                  <a:cubicBezTo>
                    <a:pt x="3588177" y="2348326"/>
                    <a:pt x="4070326" y="2308488"/>
                    <a:pt x="4534351" y="2331018"/>
                  </a:cubicBezTo>
                  <a:cubicBezTo>
                    <a:pt x="4629320" y="2335613"/>
                    <a:pt x="4743108" y="2357137"/>
                    <a:pt x="4833735" y="2386024"/>
                  </a:cubicBezTo>
                  <a:cubicBezTo>
                    <a:pt x="5283284" y="2529265"/>
                    <a:pt x="5386309" y="3065036"/>
                    <a:pt x="5088687" y="3408790"/>
                  </a:cubicBezTo>
                  <a:lnTo>
                    <a:pt x="4908125" y="4412108"/>
                  </a:lnTo>
                  <a:lnTo>
                    <a:pt x="5552207" y="4412108"/>
                  </a:lnTo>
                  <a:cubicBezTo>
                    <a:pt x="5572284" y="4412108"/>
                    <a:pt x="5578955" y="4452135"/>
                    <a:pt x="5535403" y="4457170"/>
                  </a:cubicBezTo>
                  <a:lnTo>
                    <a:pt x="4823980" y="4451695"/>
                  </a:lnTo>
                  <a:cubicBezTo>
                    <a:pt x="4799624" y="4633641"/>
                    <a:pt x="4576454" y="4712814"/>
                    <a:pt x="4438625" y="4591852"/>
                  </a:cubicBezTo>
                  <a:cubicBezTo>
                    <a:pt x="4394885" y="4553462"/>
                    <a:pt x="4377074" y="4504498"/>
                    <a:pt x="4358823" y="4451191"/>
                  </a:cubicBezTo>
                  <a:lnTo>
                    <a:pt x="1817800" y="4439863"/>
                  </a:lnTo>
                  <a:cubicBezTo>
                    <a:pt x="1780920" y="4548867"/>
                    <a:pt x="1766067" y="4665235"/>
                    <a:pt x="1774752" y="4780659"/>
                  </a:cubicBezTo>
                  <a:cubicBezTo>
                    <a:pt x="1780353" y="4855237"/>
                    <a:pt x="1814842" y="4924278"/>
                    <a:pt x="1859463" y="4982808"/>
                  </a:cubicBezTo>
                  <a:cubicBezTo>
                    <a:pt x="1906413" y="5044421"/>
                    <a:pt x="2021585" y="5128189"/>
                    <a:pt x="1851156" y="5137818"/>
                  </a:cubicBezTo>
                  <a:cubicBezTo>
                    <a:pt x="1702943" y="5146188"/>
                    <a:pt x="1562848" y="5073750"/>
                    <a:pt x="1504884" y="4935102"/>
                  </a:cubicBezTo>
                  <a:lnTo>
                    <a:pt x="1493367" y="4938564"/>
                  </a:lnTo>
                  <a:cubicBezTo>
                    <a:pt x="1477381" y="4969151"/>
                    <a:pt x="1457997" y="5005779"/>
                    <a:pt x="1436536" y="5032527"/>
                  </a:cubicBezTo>
                  <a:cubicBezTo>
                    <a:pt x="1419229" y="5054051"/>
                    <a:pt x="1393488" y="5089169"/>
                    <a:pt x="1367181" y="5058834"/>
                  </a:cubicBezTo>
                  <a:lnTo>
                    <a:pt x="1443145" y="4440178"/>
                  </a:lnTo>
                  <a:lnTo>
                    <a:pt x="1285617" y="4440178"/>
                  </a:lnTo>
                  <a:close/>
                  <a:moveTo>
                    <a:pt x="1853862" y="981554"/>
                  </a:moveTo>
                  <a:cubicBezTo>
                    <a:pt x="1846813" y="976394"/>
                    <a:pt x="1814276" y="1021015"/>
                    <a:pt x="1802947" y="1029008"/>
                  </a:cubicBezTo>
                  <a:cubicBezTo>
                    <a:pt x="1710432" y="1094398"/>
                    <a:pt x="1600483" y="1031399"/>
                    <a:pt x="1564295" y="936618"/>
                  </a:cubicBezTo>
                  <a:cubicBezTo>
                    <a:pt x="1503689" y="1039455"/>
                    <a:pt x="1396572" y="1085335"/>
                    <a:pt x="1280204" y="1049021"/>
                  </a:cubicBezTo>
                  <a:cubicBezTo>
                    <a:pt x="1229290" y="1248968"/>
                    <a:pt x="1326147" y="1454263"/>
                    <a:pt x="1523324" y="1522989"/>
                  </a:cubicBezTo>
                  <a:cubicBezTo>
                    <a:pt x="1794388" y="1617392"/>
                    <a:pt x="2072878" y="1387552"/>
                    <a:pt x="2027501" y="1106104"/>
                  </a:cubicBezTo>
                  <a:cubicBezTo>
                    <a:pt x="1954559" y="1101950"/>
                    <a:pt x="1878785" y="1050028"/>
                    <a:pt x="1853862" y="981617"/>
                  </a:cubicBezTo>
                  <a:close/>
                  <a:moveTo>
                    <a:pt x="1235143" y="1273953"/>
                  </a:moveTo>
                  <a:cubicBezTo>
                    <a:pt x="1223437" y="1200822"/>
                    <a:pt x="1217080" y="1131089"/>
                    <a:pt x="1234828" y="1058210"/>
                  </a:cubicBezTo>
                  <a:cubicBezTo>
                    <a:pt x="1188507" y="1026113"/>
                    <a:pt x="1121292" y="1048140"/>
                    <a:pt x="1088943" y="1091188"/>
                  </a:cubicBezTo>
                  <a:cubicBezTo>
                    <a:pt x="1030350" y="1169228"/>
                    <a:pt x="1082713" y="1278359"/>
                    <a:pt x="1178941" y="1285156"/>
                  </a:cubicBezTo>
                  <a:cubicBezTo>
                    <a:pt x="1167613" y="1264953"/>
                    <a:pt x="1119782" y="1268478"/>
                    <a:pt x="1136648" y="1234618"/>
                  </a:cubicBezTo>
                  <a:cubicBezTo>
                    <a:pt x="1153515" y="1200759"/>
                    <a:pt x="1219157" y="1259037"/>
                    <a:pt x="1235143" y="1273953"/>
                  </a:cubicBezTo>
                  <a:close/>
                  <a:moveTo>
                    <a:pt x="2078983" y="1392020"/>
                  </a:moveTo>
                  <a:cubicBezTo>
                    <a:pt x="2259734" y="1407250"/>
                    <a:pt x="2254887" y="1138516"/>
                    <a:pt x="2075773" y="1172375"/>
                  </a:cubicBezTo>
                  <a:cubicBezTo>
                    <a:pt x="2073948" y="1205290"/>
                    <a:pt x="2070423" y="1234178"/>
                    <a:pt x="2062808" y="1266275"/>
                  </a:cubicBezTo>
                  <a:cubicBezTo>
                    <a:pt x="2055507" y="1296862"/>
                    <a:pt x="2032032" y="1336951"/>
                    <a:pt x="2028256" y="1361119"/>
                  </a:cubicBezTo>
                  <a:cubicBezTo>
                    <a:pt x="2027123" y="1368293"/>
                    <a:pt x="2029200" y="1372762"/>
                    <a:pt x="2036690" y="1369552"/>
                  </a:cubicBezTo>
                  <a:cubicBezTo>
                    <a:pt x="2050599" y="1363510"/>
                    <a:pt x="2110324" y="1303596"/>
                    <a:pt x="2116870" y="1356462"/>
                  </a:cubicBezTo>
                  <a:cubicBezTo>
                    <a:pt x="2120079" y="1382139"/>
                    <a:pt x="2088297" y="1376286"/>
                    <a:pt x="2078983" y="1392020"/>
                  </a:cubicBezTo>
                  <a:close/>
                  <a:moveTo>
                    <a:pt x="1212675" y="1324553"/>
                  </a:moveTo>
                  <a:cubicBezTo>
                    <a:pt x="1157417" y="1334875"/>
                    <a:pt x="1107572" y="1313036"/>
                    <a:pt x="1064398" y="1279995"/>
                  </a:cubicBezTo>
                  <a:cubicBezTo>
                    <a:pt x="920465" y="1445704"/>
                    <a:pt x="1239674" y="1538471"/>
                    <a:pt x="1212675" y="1324553"/>
                  </a:cubicBezTo>
                  <a:close/>
                  <a:moveTo>
                    <a:pt x="2770896" y="1707012"/>
                  </a:moveTo>
                  <a:cubicBezTo>
                    <a:pt x="2864859" y="1622679"/>
                    <a:pt x="2846985" y="1463011"/>
                    <a:pt x="2751008" y="1386608"/>
                  </a:cubicBezTo>
                  <a:cubicBezTo>
                    <a:pt x="2585299" y="1254632"/>
                    <a:pt x="2349417" y="1401460"/>
                    <a:pt x="2394038" y="1605812"/>
                  </a:cubicBezTo>
                  <a:cubicBezTo>
                    <a:pt x="2410464" y="1597568"/>
                    <a:pt x="2421604" y="1593099"/>
                    <a:pt x="2438470" y="1603358"/>
                  </a:cubicBezTo>
                  <a:cubicBezTo>
                    <a:pt x="2460057" y="1616574"/>
                    <a:pt x="2455337" y="1637783"/>
                    <a:pt x="2472707" y="1650811"/>
                  </a:cubicBezTo>
                  <a:cubicBezTo>
                    <a:pt x="2471889" y="1615190"/>
                    <a:pt x="2513804" y="1535891"/>
                    <a:pt x="2554712" y="1560499"/>
                  </a:cubicBezTo>
                  <a:lnTo>
                    <a:pt x="2585173" y="1611413"/>
                  </a:lnTo>
                  <a:cubicBezTo>
                    <a:pt x="2591404" y="1579568"/>
                    <a:pt x="2615949" y="1552820"/>
                    <a:pt x="2648738" y="1550366"/>
                  </a:cubicBezTo>
                  <a:cubicBezTo>
                    <a:pt x="2679954" y="1558233"/>
                    <a:pt x="2681905" y="1635707"/>
                    <a:pt x="2680898" y="1662076"/>
                  </a:cubicBezTo>
                  <a:lnTo>
                    <a:pt x="2736848" y="1608204"/>
                  </a:lnTo>
                  <a:cubicBezTo>
                    <a:pt x="2796259" y="1602036"/>
                    <a:pt x="2781092" y="1668559"/>
                    <a:pt x="2770896" y="1707075"/>
                  </a:cubicBezTo>
                  <a:close/>
                  <a:moveTo>
                    <a:pt x="2200763" y="1398188"/>
                  </a:moveTo>
                  <a:cubicBezTo>
                    <a:pt x="2174519" y="1419586"/>
                    <a:pt x="2132918" y="1437711"/>
                    <a:pt x="2098618" y="1437460"/>
                  </a:cubicBezTo>
                  <a:cubicBezTo>
                    <a:pt x="2065640" y="1437208"/>
                    <a:pt x="2039648" y="1405992"/>
                    <a:pt x="2033858" y="1456592"/>
                  </a:cubicBezTo>
                  <a:cubicBezTo>
                    <a:pt x="2020327" y="1574156"/>
                    <a:pt x="2161365" y="1623371"/>
                    <a:pt x="2221972" y="1532240"/>
                  </a:cubicBezTo>
                  <a:cubicBezTo>
                    <a:pt x="2248846" y="1491899"/>
                    <a:pt x="2241923" y="1425124"/>
                    <a:pt x="2200763" y="1398188"/>
                  </a:cubicBezTo>
                  <a:close/>
                  <a:moveTo>
                    <a:pt x="1792059" y="1566477"/>
                  </a:moveTo>
                  <a:cubicBezTo>
                    <a:pt x="1657063" y="1605246"/>
                    <a:pt x="1520870" y="1588882"/>
                    <a:pt x="1403999" y="1510213"/>
                  </a:cubicBezTo>
                  <a:lnTo>
                    <a:pt x="1390467" y="1583911"/>
                  </a:lnTo>
                  <a:lnTo>
                    <a:pt x="1302798" y="1597316"/>
                  </a:lnTo>
                  <a:cubicBezTo>
                    <a:pt x="1353398" y="1751886"/>
                    <a:pt x="1468696" y="1847107"/>
                    <a:pt x="1637364" y="1830744"/>
                  </a:cubicBezTo>
                  <a:cubicBezTo>
                    <a:pt x="1730068" y="1821744"/>
                    <a:pt x="1838443" y="1746033"/>
                    <a:pt x="1876456" y="1662202"/>
                  </a:cubicBezTo>
                  <a:cubicBezTo>
                    <a:pt x="1825541" y="1642504"/>
                    <a:pt x="1762480" y="1639168"/>
                    <a:pt x="1792059" y="1566540"/>
                  </a:cubicBezTo>
                  <a:close/>
                  <a:moveTo>
                    <a:pt x="2635773" y="1611413"/>
                  </a:moveTo>
                  <a:cubicBezTo>
                    <a:pt x="2620354" y="1623560"/>
                    <a:pt x="2614942" y="1653140"/>
                    <a:pt x="2609277" y="1672083"/>
                  </a:cubicBezTo>
                  <a:cubicBezTo>
                    <a:pt x="2600844" y="1700404"/>
                    <a:pt x="2593103" y="1733131"/>
                    <a:pt x="2586810" y="1762144"/>
                  </a:cubicBezTo>
                  <a:cubicBezTo>
                    <a:pt x="2582026" y="1784297"/>
                    <a:pt x="2585425" y="1839932"/>
                    <a:pt x="2559558" y="1842261"/>
                  </a:cubicBezTo>
                  <a:cubicBezTo>
                    <a:pt x="2518273" y="1845974"/>
                    <a:pt x="2539860" y="1782346"/>
                    <a:pt x="2540426" y="1760696"/>
                  </a:cubicBezTo>
                  <a:cubicBezTo>
                    <a:pt x="2540930" y="1739550"/>
                    <a:pt x="2543006" y="1617833"/>
                    <a:pt x="2534510" y="1611476"/>
                  </a:cubicBezTo>
                  <a:cubicBezTo>
                    <a:pt x="2518587" y="1623119"/>
                    <a:pt x="2512797" y="1652447"/>
                    <a:pt x="2508140" y="1672209"/>
                  </a:cubicBezTo>
                  <a:cubicBezTo>
                    <a:pt x="2494861" y="1728599"/>
                    <a:pt x="2491022" y="1791661"/>
                    <a:pt x="2482777" y="1849247"/>
                  </a:cubicBezTo>
                  <a:lnTo>
                    <a:pt x="2468742" y="1863722"/>
                  </a:lnTo>
                  <a:lnTo>
                    <a:pt x="2444323" y="1855163"/>
                  </a:lnTo>
                  <a:cubicBezTo>
                    <a:pt x="2437400" y="1798080"/>
                    <a:pt x="2444575" y="1733823"/>
                    <a:pt x="2430729" y="1678754"/>
                  </a:cubicBezTo>
                  <a:cubicBezTo>
                    <a:pt x="2428967" y="1671832"/>
                    <a:pt x="2424939" y="1651755"/>
                    <a:pt x="2416506" y="1650874"/>
                  </a:cubicBezTo>
                  <a:lnTo>
                    <a:pt x="2394227" y="1976754"/>
                  </a:lnTo>
                  <a:lnTo>
                    <a:pt x="2661199" y="2022131"/>
                  </a:lnTo>
                  <a:lnTo>
                    <a:pt x="2731435" y="1673342"/>
                  </a:lnTo>
                  <a:cubicBezTo>
                    <a:pt x="2715639" y="1685111"/>
                    <a:pt x="2700031" y="1708523"/>
                    <a:pt x="2691157" y="1725767"/>
                  </a:cubicBezTo>
                  <a:cubicBezTo>
                    <a:pt x="2680647" y="1746095"/>
                    <a:pt x="2655976" y="1850883"/>
                    <a:pt x="2624319" y="1828415"/>
                  </a:cubicBezTo>
                  <a:cubicBezTo>
                    <a:pt x="2608648" y="1758305"/>
                    <a:pt x="2648046" y="1685426"/>
                    <a:pt x="2635773" y="1611476"/>
                  </a:cubicBezTo>
                  <a:close/>
                  <a:moveTo>
                    <a:pt x="1021413" y="1673279"/>
                  </a:moveTo>
                  <a:cubicBezTo>
                    <a:pt x="742924" y="1781402"/>
                    <a:pt x="475636" y="2043466"/>
                    <a:pt x="401939" y="2338948"/>
                  </a:cubicBezTo>
                  <a:cubicBezTo>
                    <a:pt x="336737" y="2600445"/>
                    <a:pt x="423274" y="2777735"/>
                    <a:pt x="714099" y="2752309"/>
                  </a:cubicBezTo>
                  <a:cubicBezTo>
                    <a:pt x="805922" y="2744253"/>
                    <a:pt x="892270" y="2701961"/>
                    <a:pt x="976351" y="2668605"/>
                  </a:cubicBezTo>
                  <a:cubicBezTo>
                    <a:pt x="979624" y="2664262"/>
                    <a:pt x="948093" y="2625179"/>
                    <a:pt x="943310" y="2614543"/>
                  </a:cubicBezTo>
                  <a:cubicBezTo>
                    <a:pt x="916311" y="2554503"/>
                    <a:pt x="931856" y="2498805"/>
                    <a:pt x="970687" y="2449400"/>
                  </a:cubicBezTo>
                  <a:cubicBezTo>
                    <a:pt x="893025" y="2445561"/>
                    <a:pt x="809950" y="2429261"/>
                    <a:pt x="764825" y="2359843"/>
                  </a:cubicBezTo>
                  <a:cubicBezTo>
                    <a:pt x="752364" y="2356885"/>
                    <a:pt x="633604" y="2431275"/>
                    <a:pt x="606605" y="2436876"/>
                  </a:cubicBezTo>
                  <a:cubicBezTo>
                    <a:pt x="582249" y="2441911"/>
                    <a:pt x="563494" y="2437505"/>
                    <a:pt x="574067" y="2409940"/>
                  </a:cubicBezTo>
                  <a:lnTo>
                    <a:pt x="991834" y="2200553"/>
                  </a:lnTo>
                  <a:lnTo>
                    <a:pt x="1075727" y="1903434"/>
                  </a:lnTo>
                  <a:cubicBezTo>
                    <a:pt x="1093663" y="1893050"/>
                    <a:pt x="1111411" y="1900728"/>
                    <a:pt x="1111159" y="1922756"/>
                  </a:cubicBezTo>
                  <a:lnTo>
                    <a:pt x="1049483" y="2168141"/>
                  </a:lnTo>
                  <a:cubicBezTo>
                    <a:pt x="1086111" y="2167008"/>
                    <a:pt x="1097943" y="2128744"/>
                    <a:pt x="1119656" y="2106213"/>
                  </a:cubicBezTo>
                  <a:cubicBezTo>
                    <a:pt x="1179256" y="2044473"/>
                    <a:pt x="1250184" y="1987013"/>
                    <a:pt x="1341881" y="1993810"/>
                  </a:cubicBezTo>
                  <a:cubicBezTo>
                    <a:pt x="1345091" y="1980845"/>
                    <a:pt x="1339490" y="1984558"/>
                    <a:pt x="1334832" y="1980971"/>
                  </a:cubicBezTo>
                  <a:cubicBezTo>
                    <a:pt x="1276114" y="1935594"/>
                    <a:pt x="1258806" y="1901420"/>
                    <a:pt x="1285680" y="1825205"/>
                  </a:cubicBezTo>
                  <a:cubicBezTo>
                    <a:pt x="1177682" y="1846729"/>
                    <a:pt x="1026196" y="1800472"/>
                    <a:pt x="1021287" y="1673342"/>
                  </a:cubicBezTo>
                  <a:close/>
                  <a:moveTo>
                    <a:pt x="2253251" y="2353675"/>
                  </a:moveTo>
                  <a:lnTo>
                    <a:pt x="2296614" y="2057249"/>
                  </a:lnTo>
                  <a:cubicBezTo>
                    <a:pt x="2295355" y="2022760"/>
                    <a:pt x="2152051" y="1839114"/>
                    <a:pt x="2121086" y="1830744"/>
                  </a:cubicBezTo>
                  <a:cubicBezTo>
                    <a:pt x="2086598" y="1904630"/>
                    <a:pt x="2003145" y="1892295"/>
                    <a:pt x="1938385" y="1870079"/>
                  </a:cubicBezTo>
                  <a:cubicBezTo>
                    <a:pt x="1962803" y="1954538"/>
                    <a:pt x="1921581" y="2039941"/>
                    <a:pt x="1825793" y="2033082"/>
                  </a:cubicBezTo>
                  <a:lnTo>
                    <a:pt x="1808863" y="2496917"/>
                  </a:lnTo>
                  <a:cubicBezTo>
                    <a:pt x="1806975" y="2506986"/>
                    <a:pt x="1786458" y="2527881"/>
                    <a:pt x="1778088" y="2533608"/>
                  </a:cubicBezTo>
                  <a:cubicBezTo>
                    <a:pt x="1708733" y="2581565"/>
                    <a:pt x="1483109" y="2568348"/>
                    <a:pt x="1429613" y="2499497"/>
                  </a:cubicBezTo>
                  <a:cubicBezTo>
                    <a:pt x="1417278" y="2483574"/>
                    <a:pt x="1410984" y="2446442"/>
                    <a:pt x="1408908" y="2444302"/>
                  </a:cubicBezTo>
                  <a:cubicBezTo>
                    <a:pt x="1405950" y="2441219"/>
                    <a:pt x="1341504" y="2437065"/>
                    <a:pt x="1333700" y="2410821"/>
                  </a:cubicBezTo>
                  <a:lnTo>
                    <a:pt x="1254464" y="2471679"/>
                  </a:lnTo>
                  <a:cubicBezTo>
                    <a:pt x="1246156" y="2484581"/>
                    <a:pt x="1288197" y="2509252"/>
                    <a:pt x="1240870" y="2553307"/>
                  </a:cubicBezTo>
                  <a:cubicBezTo>
                    <a:pt x="1187689" y="2602774"/>
                    <a:pt x="1094544" y="2642549"/>
                    <a:pt x="1032742" y="2682576"/>
                  </a:cubicBezTo>
                  <a:cubicBezTo>
                    <a:pt x="1070692" y="2693779"/>
                    <a:pt x="1087622" y="2788749"/>
                    <a:pt x="1119404" y="2786735"/>
                  </a:cubicBezTo>
                  <a:cubicBezTo>
                    <a:pt x="1144956" y="2785098"/>
                    <a:pt x="1258555" y="2678737"/>
                    <a:pt x="1294113" y="2657150"/>
                  </a:cubicBezTo>
                  <a:cubicBezTo>
                    <a:pt x="1362650" y="2615487"/>
                    <a:pt x="1425334" y="2600068"/>
                    <a:pt x="1458941" y="2689499"/>
                  </a:cubicBezTo>
                  <a:cubicBezTo>
                    <a:pt x="1474109" y="2729778"/>
                    <a:pt x="1462277" y="2778616"/>
                    <a:pt x="1517786" y="2756966"/>
                  </a:cubicBezTo>
                  <a:cubicBezTo>
                    <a:pt x="1612630" y="2720023"/>
                    <a:pt x="1765563" y="2551356"/>
                    <a:pt x="1816415" y="2742617"/>
                  </a:cubicBezTo>
                  <a:cubicBezTo>
                    <a:pt x="1823338" y="2768735"/>
                    <a:pt x="1828436" y="2863768"/>
                    <a:pt x="1856505" y="2865090"/>
                  </a:cubicBezTo>
                  <a:cubicBezTo>
                    <a:pt x="1919881" y="2868048"/>
                    <a:pt x="2032662" y="2726757"/>
                    <a:pt x="2112653" y="2781008"/>
                  </a:cubicBezTo>
                  <a:lnTo>
                    <a:pt x="2101451" y="2612340"/>
                  </a:lnTo>
                  <a:cubicBezTo>
                    <a:pt x="2072374" y="2617375"/>
                    <a:pt x="2046508" y="2632102"/>
                    <a:pt x="2017432" y="2637955"/>
                  </a:cubicBezTo>
                  <a:cubicBezTo>
                    <a:pt x="1994586" y="2642549"/>
                    <a:pt x="1906476" y="2659542"/>
                    <a:pt x="1916672" y="2616305"/>
                  </a:cubicBezTo>
                  <a:cubicBezTo>
                    <a:pt x="1922210" y="2592956"/>
                    <a:pt x="1966328" y="2603278"/>
                    <a:pt x="1985460" y="2600383"/>
                  </a:cubicBezTo>
                  <a:cubicBezTo>
                    <a:pt x="2290761" y="2554754"/>
                    <a:pt x="2257468" y="2189665"/>
                    <a:pt x="2001698" y="2085003"/>
                  </a:cubicBezTo>
                  <a:cubicBezTo>
                    <a:pt x="1971866" y="2072794"/>
                    <a:pt x="1879540" y="2063794"/>
                    <a:pt x="1931147" y="2022634"/>
                  </a:cubicBezTo>
                  <a:cubicBezTo>
                    <a:pt x="2052550" y="2037676"/>
                    <a:pt x="2158218" y="2119492"/>
                    <a:pt x="2214986" y="2226105"/>
                  </a:cubicBezTo>
                  <a:lnTo>
                    <a:pt x="2253314" y="2353612"/>
                  </a:lnTo>
                  <a:close/>
                  <a:moveTo>
                    <a:pt x="1769528" y="2438009"/>
                  </a:moveTo>
                  <a:lnTo>
                    <a:pt x="1778088" y="2038683"/>
                  </a:lnTo>
                  <a:cubicBezTo>
                    <a:pt x="1690292" y="1983614"/>
                    <a:pt x="1567505" y="1977887"/>
                    <a:pt x="1472410" y="2017159"/>
                  </a:cubicBezTo>
                  <a:lnTo>
                    <a:pt x="1454599" y="2421142"/>
                  </a:lnTo>
                  <a:cubicBezTo>
                    <a:pt x="1555610" y="2381304"/>
                    <a:pt x="1671852" y="2395779"/>
                    <a:pt x="1769528" y="2438009"/>
                  </a:cubicBezTo>
                  <a:close/>
                  <a:moveTo>
                    <a:pt x="1398334" y="2083745"/>
                  </a:moveTo>
                  <a:cubicBezTo>
                    <a:pt x="1406579" y="2042081"/>
                    <a:pt x="1361014" y="2031445"/>
                    <a:pt x="1328224" y="2033082"/>
                  </a:cubicBezTo>
                  <a:cubicBezTo>
                    <a:pt x="1235520" y="2037739"/>
                    <a:pt x="1155026" y="2122765"/>
                    <a:pt x="1106628" y="2194826"/>
                  </a:cubicBezTo>
                  <a:lnTo>
                    <a:pt x="1229667" y="2438009"/>
                  </a:lnTo>
                  <a:lnTo>
                    <a:pt x="1415012" y="2305844"/>
                  </a:lnTo>
                  <a:cubicBezTo>
                    <a:pt x="1374167" y="2240958"/>
                    <a:pt x="1286435" y="2325040"/>
                    <a:pt x="1255093" y="2320193"/>
                  </a:cubicBezTo>
                  <a:cubicBezTo>
                    <a:pt x="1214122" y="2313837"/>
                    <a:pt x="1260757" y="2274439"/>
                    <a:pt x="1278442" y="2264684"/>
                  </a:cubicBezTo>
                  <a:cubicBezTo>
                    <a:pt x="1325392" y="2238755"/>
                    <a:pt x="1355979" y="2239762"/>
                    <a:pt x="1407208" y="2246559"/>
                  </a:cubicBezTo>
                  <a:cubicBezTo>
                    <a:pt x="1416460" y="2247755"/>
                    <a:pt x="1415956" y="2247503"/>
                    <a:pt x="1415453" y="2238314"/>
                  </a:cubicBezTo>
                  <a:cubicBezTo>
                    <a:pt x="1413124" y="2193001"/>
                    <a:pt x="1323819" y="2205903"/>
                    <a:pt x="1293358" y="2217797"/>
                  </a:cubicBezTo>
                  <a:cubicBezTo>
                    <a:pt x="1275673" y="2224657"/>
                    <a:pt x="1223122" y="2270978"/>
                    <a:pt x="1213241" y="2237559"/>
                  </a:cubicBezTo>
                  <a:cubicBezTo>
                    <a:pt x="1199395" y="2190735"/>
                    <a:pt x="1365797" y="2138939"/>
                    <a:pt x="1401355" y="2172861"/>
                  </a:cubicBezTo>
                  <a:cubicBezTo>
                    <a:pt x="1419921" y="2157505"/>
                    <a:pt x="1408404" y="2132205"/>
                    <a:pt x="1387384" y="2125723"/>
                  </a:cubicBezTo>
                  <a:cubicBezTo>
                    <a:pt x="1360699" y="2117478"/>
                    <a:pt x="1327154" y="2125660"/>
                    <a:pt x="1302421" y="2136925"/>
                  </a:cubicBezTo>
                  <a:cubicBezTo>
                    <a:pt x="1271456" y="2151086"/>
                    <a:pt x="1239674" y="2197029"/>
                    <a:pt x="1209780" y="2185071"/>
                  </a:cubicBezTo>
                  <a:cubicBezTo>
                    <a:pt x="1180766" y="2159204"/>
                    <a:pt x="1266484" y="2106150"/>
                    <a:pt x="1285806" y="2097842"/>
                  </a:cubicBezTo>
                  <a:cubicBezTo>
                    <a:pt x="1324008" y="2081416"/>
                    <a:pt x="1357300" y="2082360"/>
                    <a:pt x="1398334" y="2083808"/>
                  </a:cubicBezTo>
                  <a:close/>
                  <a:moveTo>
                    <a:pt x="2461442" y="2286271"/>
                  </a:moveTo>
                  <a:lnTo>
                    <a:pt x="2347214" y="2366011"/>
                  </a:lnTo>
                  <a:lnTo>
                    <a:pt x="2289817" y="2387409"/>
                  </a:lnTo>
                  <a:cubicBezTo>
                    <a:pt x="2272824" y="2414912"/>
                    <a:pt x="2251489" y="2583956"/>
                    <a:pt x="2236636" y="2592893"/>
                  </a:cubicBezTo>
                  <a:cubicBezTo>
                    <a:pt x="2188050" y="2622221"/>
                    <a:pt x="2218322" y="2512399"/>
                    <a:pt x="2219581" y="2494336"/>
                  </a:cubicBezTo>
                  <a:lnTo>
                    <a:pt x="2183141" y="2544999"/>
                  </a:lnTo>
                  <a:lnTo>
                    <a:pt x="2140596" y="2582635"/>
                  </a:lnTo>
                  <a:cubicBezTo>
                    <a:pt x="2163190" y="2683835"/>
                    <a:pt x="2130275" y="2831608"/>
                    <a:pt x="2184840" y="2919969"/>
                  </a:cubicBezTo>
                  <a:cubicBezTo>
                    <a:pt x="2226378" y="2987310"/>
                    <a:pt x="2289439" y="3004869"/>
                    <a:pt x="2357598" y="2961192"/>
                  </a:cubicBezTo>
                  <a:cubicBezTo>
                    <a:pt x="2481707" y="2881767"/>
                    <a:pt x="2595809" y="2543174"/>
                    <a:pt x="2629165" y="2400374"/>
                  </a:cubicBezTo>
                  <a:cubicBezTo>
                    <a:pt x="2635459" y="2373500"/>
                    <a:pt x="2602166" y="2400311"/>
                    <a:pt x="2586747" y="2402954"/>
                  </a:cubicBezTo>
                  <a:cubicBezTo>
                    <a:pt x="2503986" y="2417303"/>
                    <a:pt x="2456785" y="2367269"/>
                    <a:pt x="2461505" y="2286208"/>
                  </a:cubicBezTo>
                  <a:close/>
                  <a:moveTo>
                    <a:pt x="1415138" y="2365004"/>
                  </a:moveTo>
                  <a:cubicBezTo>
                    <a:pt x="1362209" y="2373940"/>
                    <a:pt x="1351573" y="2401632"/>
                    <a:pt x="1415138" y="2404338"/>
                  </a:cubicBezTo>
                  <a:lnTo>
                    <a:pt x="1415138" y="2365004"/>
                  </a:lnTo>
                  <a:close/>
                  <a:moveTo>
                    <a:pt x="4565189" y="2376206"/>
                  </a:moveTo>
                  <a:lnTo>
                    <a:pt x="3082993" y="2376206"/>
                  </a:lnTo>
                  <a:cubicBezTo>
                    <a:pt x="3068329" y="2376206"/>
                    <a:pt x="3004953" y="2397416"/>
                    <a:pt x="2987269" y="2404212"/>
                  </a:cubicBezTo>
                  <a:cubicBezTo>
                    <a:pt x="2978646" y="2407548"/>
                    <a:pt x="2959136" y="2411954"/>
                    <a:pt x="2956493" y="2421142"/>
                  </a:cubicBezTo>
                  <a:cubicBezTo>
                    <a:pt x="3452803" y="2424037"/>
                    <a:pt x="3948546" y="2418247"/>
                    <a:pt x="4444415" y="2415730"/>
                  </a:cubicBezTo>
                  <a:lnTo>
                    <a:pt x="4565189" y="2376206"/>
                  </a:lnTo>
                  <a:close/>
                  <a:moveTo>
                    <a:pt x="5195174" y="3124132"/>
                  </a:moveTo>
                  <a:cubicBezTo>
                    <a:pt x="5242313" y="2945773"/>
                    <a:pt x="5208076" y="2755141"/>
                    <a:pt x="5093847" y="2609760"/>
                  </a:cubicBezTo>
                  <a:cubicBezTo>
                    <a:pt x="4975529" y="2459218"/>
                    <a:pt x="4783387" y="2386968"/>
                    <a:pt x="4593384" y="2415604"/>
                  </a:cubicBezTo>
                  <a:lnTo>
                    <a:pt x="4978424" y="3023121"/>
                  </a:lnTo>
                  <a:lnTo>
                    <a:pt x="4980626" y="3055784"/>
                  </a:lnTo>
                  <a:lnTo>
                    <a:pt x="4957277" y="3061511"/>
                  </a:lnTo>
                  <a:lnTo>
                    <a:pt x="4547693" y="2427184"/>
                  </a:lnTo>
                  <a:lnTo>
                    <a:pt x="4483499" y="2449086"/>
                  </a:lnTo>
                  <a:lnTo>
                    <a:pt x="5065715" y="3352085"/>
                  </a:lnTo>
                  <a:cubicBezTo>
                    <a:pt x="5071694" y="3357749"/>
                    <a:pt x="5072512" y="3356931"/>
                    <a:pt x="5077484" y="3351141"/>
                  </a:cubicBezTo>
                  <a:cubicBezTo>
                    <a:pt x="5095484" y="3330057"/>
                    <a:pt x="5118140" y="3296261"/>
                    <a:pt x="5132301" y="3272094"/>
                  </a:cubicBezTo>
                  <a:cubicBezTo>
                    <a:pt x="5144322" y="3251577"/>
                    <a:pt x="5176796" y="3193991"/>
                    <a:pt x="5171636" y="3173411"/>
                  </a:cubicBezTo>
                  <a:lnTo>
                    <a:pt x="4819197" y="2630717"/>
                  </a:lnTo>
                  <a:cubicBezTo>
                    <a:pt x="4821651" y="2587166"/>
                    <a:pt x="4844434" y="2597739"/>
                    <a:pt x="4865706" y="2624109"/>
                  </a:cubicBezTo>
                  <a:cubicBezTo>
                    <a:pt x="4950103" y="2728897"/>
                    <a:pt x="5033996" y="2886991"/>
                    <a:pt x="5110777" y="3003296"/>
                  </a:cubicBezTo>
                  <a:cubicBezTo>
                    <a:pt x="5137714" y="3044078"/>
                    <a:pt x="5163832" y="3086560"/>
                    <a:pt x="5195174" y="3124069"/>
                  </a:cubicBezTo>
                  <a:close/>
                  <a:moveTo>
                    <a:pt x="1758263" y="2499812"/>
                  </a:moveTo>
                  <a:cubicBezTo>
                    <a:pt x="1760088" y="2497105"/>
                    <a:pt x="1758389" y="2487036"/>
                    <a:pt x="1755683" y="2482819"/>
                  </a:cubicBezTo>
                  <a:cubicBezTo>
                    <a:pt x="1729942" y="2442540"/>
                    <a:pt x="1501612" y="2424415"/>
                    <a:pt x="1460263" y="2468973"/>
                  </a:cubicBezTo>
                  <a:cubicBezTo>
                    <a:pt x="1460074" y="2491378"/>
                    <a:pt x="1567128" y="2514916"/>
                    <a:pt x="1586826" y="2516678"/>
                  </a:cubicBezTo>
                  <a:cubicBezTo>
                    <a:pt x="1612504" y="2518944"/>
                    <a:pt x="1746242" y="2517685"/>
                    <a:pt x="1758263" y="2499812"/>
                  </a:cubicBezTo>
                  <a:close/>
                  <a:moveTo>
                    <a:pt x="4074354" y="2681192"/>
                  </a:moveTo>
                  <a:cubicBezTo>
                    <a:pt x="4025328" y="2689436"/>
                    <a:pt x="3979007" y="2739218"/>
                    <a:pt x="3964909" y="2785476"/>
                  </a:cubicBezTo>
                  <a:cubicBezTo>
                    <a:pt x="3937784" y="2874278"/>
                    <a:pt x="3987881" y="2859551"/>
                    <a:pt x="4030677" y="2913361"/>
                  </a:cubicBezTo>
                  <a:cubicBezTo>
                    <a:pt x="4061579" y="2952192"/>
                    <a:pt x="4052138" y="2988506"/>
                    <a:pt x="4112682" y="2989261"/>
                  </a:cubicBezTo>
                  <a:cubicBezTo>
                    <a:pt x="4183547" y="2990205"/>
                    <a:pt x="4258000" y="2927521"/>
                    <a:pt x="4266434" y="2856341"/>
                  </a:cubicBezTo>
                  <a:cubicBezTo>
                    <a:pt x="4280342" y="2739344"/>
                    <a:pt x="4188142" y="2662059"/>
                    <a:pt x="4074354" y="2681129"/>
                  </a:cubicBezTo>
                  <a:close/>
                  <a:moveTo>
                    <a:pt x="3363120" y="3021295"/>
                  </a:moveTo>
                  <a:cubicBezTo>
                    <a:pt x="3369098" y="3029414"/>
                    <a:pt x="3407678" y="3052071"/>
                    <a:pt x="3423223" y="3070889"/>
                  </a:cubicBezTo>
                  <a:cubicBezTo>
                    <a:pt x="3434929" y="3085112"/>
                    <a:pt x="3458467" y="3134517"/>
                    <a:pt x="3462810" y="3138167"/>
                  </a:cubicBezTo>
                  <a:cubicBezTo>
                    <a:pt x="3483893" y="3155852"/>
                    <a:pt x="3553940" y="3154089"/>
                    <a:pt x="3581128" y="3149810"/>
                  </a:cubicBezTo>
                  <a:cubicBezTo>
                    <a:pt x="3705615" y="3130174"/>
                    <a:pt x="3764711" y="2977870"/>
                    <a:pt x="3701335" y="2871635"/>
                  </a:cubicBezTo>
                  <a:cubicBezTo>
                    <a:pt x="3599191" y="2700513"/>
                    <a:pt x="3335869" y="2787112"/>
                    <a:pt x="3355945" y="2992030"/>
                  </a:cubicBezTo>
                  <a:cubicBezTo>
                    <a:pt x="3356700" y="2999960"/>
                    <a:pt x="3358840" y="3015505"/>
                    <a:pt x="3363183" y="3021358"/>
                  </a:cubicBezTo>
                  <a:close/>
                  <a:moveTo>
                    <a:pt x="4211994" y="3066735"/>
                  </a:moveTo>
                  <a:cubicBezTo>
                    <a:pt x="4255986" y="3076679"/>
                    <a:pt x="4291986" y="3095056"/>
                    <a:pt x="4326097" y="3124195"/>
                  </a:cubicBezTo>
                  <a:cubicBezTo>
                    <a:pt x="4336104" y="3132754"/>
                    <a:pt x="4341453" y="3152642"/>
                    <a:pt x="4355425" y="3156733"/>
                  </a:cubicBezTo>
                  <a:cubicBezTo>
                    <a:pt x="4416472" y="3174606"/>
                    <a:pt x="4492121" y="3138670"/>
                    <a:pt x="4522644" y="3084420"/>
                  </a:cubicBezTo>
                  <a:cubicBezTo>
                    <a:pt x="4590804" y="2963395"/>
                    <a:pt x="4477142" y="2824622"/>
                    <a:pt x="4345607" y="2862383"/>
                  </a:cubicBezTo>
                  <a:cubicBezTo>
                    <a:pt x="4290160" y="2878306"/>
                    <a:pt x="4296454" y="2923934"/>
                    <a:pt x="4261273" y="2963647"/>
                  </a:cubicBezTo>
                  <a:cubicBezTo>
                    <a:pt x="4230372" y="2998513"/>
                    <a:pt x="4190533" y="3006254"/>
                    <a:pt x="4211994" y="3066672"/>
                  </a:cubicBezTo>
                  <a:close/>
                  <a:moveTo>
                    <a:pt x="3739474" y="3151131"/>
                  </a:moveTo>
                  <a:cubicBezTo>
                    <a:pt x="3743124" y="3153208"/>
                    <a:pt x="3788438" y="3156796"/>
                    <a:pt x="3804613" y="3161956"/>
                  </a:cubicBezTo>
                  <a:cubicBezTo>
                    <a:pt x="3858171" y="3179201"/>
                    <a:pt x="3861192" y="3206326"/>
                    <a:pt x="3929477" y="3183040"/>
                  </a:cubicBezTo>
                  <a:cubicBezTo>
                    <a:pt x="4088389" y="3128852"/>
                    <a:pt x="4050061" y="2891145"/>
                    <a:pt x="3886555" y="2882774"/>
                  </a:cubicBezTo>
                  <a:cubicBezTo>
                    <a:pt x="3856157" y="2881201"/>
                    <a:pt x="3793410" y="2899767"/>
                    <a:pt x="3773711" y="2923431"/>
                  </a:cubicBezTo>
                  <a:cubicBezTo>
                    <a:pt x="3765215" y="2933626"/>
                    <a:pt x="3773837" y="2963647"/>
                    <a:pt x="3772075" y="2980702"/>
                  </a:cubicBezTo>
                  <a:cubicBezTo>
                    <a:pt x="3770439" y="2996939"/>
                    <a:pt x="3765404" y="3021170"/>
                    <a:pt x="3760621" y="3036715"/>
                  </a:cubicBezTo>
                  <a:cubicBezTo>
                    <a:pt x="3752817" y="3062015"/>
                    <a:pt x="3718705" y="3106070"/>
                    <a:pt x="3723803" y="3124258"/>
                  </a:cubicBezTo>
                  <a:cubicBezTo>
                    <a:pt x="3724433" y="3126524"/>
                    <a:pt x="3738153" y="3150376"/>
                    <a:pt x="3739537" y="3151131"/>
                  </a:cubicBezTo>
                  <a:close/>
                  <a:moveTo>
                    <a:pt x="2146387" y="3557191"/>
                  </a:moveTo>
                  <a:lnTo>
                    <a:pt x="2134869" y="3234144"/>
                  </a:lnTo>
                  <a:cubicBezTo>
                    <a:pt x="2123918" y="3207836"/>
                    <a:pt x="2083703" y="3153901"/>
                    <a:pt x="2052298" y="3167747"/>
                  </a:cubicBezTo>
                  <a:cubicBezTo>
                    <a:pt x="1994208" y="3193424"/>
                    <a:pt x="1922713" y="3303310"/>
                    <a:pt x="1842974" y="3250381"/>
                  </a:cubicBezTo>
                  <a:cubicBezTo>
                    <a:pt x="1792500" y="3216899"/>
                    <a:pt x="1795584" y="3084042"/>
                    <a:pt x="1766885" y="3080958"/>
                  </a:cubicBezTo>
                  <a:cubicBezTo>
                    <a:pt x="1729250" y="3076868"/>
                    <a:pt x="1607155" y="3211424"/>
                    <a:pt x="1563226" y="3235591"/>
                  </a:cubicBezTo>
                  <a:cubicBezTo>
                    <a:pt x="1459067" y="3292799"/>
                    <a:pt x="1470899" y="3148173"/>
                    <a:pt x="1451830" y="3084672"/>
                  </a:cubicBezTo>
                  <a:cubicBezTo>
                    <a:pt x="1426278" y="2999394"/>
                    <a:pt x="1374356" y="3026456"/>
                    <a:pt x="1313812" y="3059372"/>
                  </a:cubicBezTo>
                  <a:cubicBezTo>
                    <a:pt x="1257107" y="3090147"/>
                    <a:pt x="1143320" y="3186879"/>
                    <a:pt x="1084727" y="3190277"/>
                  </a:cubicBezTo>
                  <a:cubicBezTo>
                    <a:pt x="1014679" y="3194305"/>
                    <a:pt x="1009519" y="3116391"/>
                    <a:pt x="986988" y="3071455"/>
                  </a:cubicBezTo>
                  <a:cubicBezTo>
                    <a:pt x="965904" y="3029351"/>
                    <a:pt x="950044" y="3048106"/>
                    <a:pt x="918388" y="3069001"/>
                  </a:cubicBezTo>
                  <a:cubicBezTo>
                    <a:pt x="892773" y="3085930"/>
                    <a:pt x="804915" y="3162712"/>
                    <a:pt x="795160" y="3187634"/>
                  </a:cubicBezTo>
                  <a:lnTo>
                    <a:pt x="723288" y="3534723"/>
                  </a:lnTo>
                  <a:cubicBezTo>
                    <a:pt x="771496" y="3483872"/>
                    <a:pt x="846767" y="3358189"/>
                    <a:pt x="930975" y="3414202"/>
                  </a:cubicBezTo>
                  <a:cubicBezTo>
                    <a:pt x="990953" y="3454103"/>
                    <a:pt x="995862" y="3546618"/>
                    <a:pt x="1038280" y="3599736"/>
                  </a:cubicBezTo>
                  <a:cubicBezTo>
                    <a:pt x="1050112" y="3605967"/>
                    <a:pt x="1066979" y="3594701"/>
                    <a:pt x="1077237" y="3587778"/>
                  </a:cubicBezTo>
                  <a:cubicBezTo>
                    <a:pt x="1159494" y="3532647"/>
                    <a:pt x="1304749" y="3306834"/>
                    <a:pt x="1414257" y="3431509"/>
                  </a:cubicBezTo>
                  <a:cubicBezTo>
                    <a:pt x="1461459" y="3485256"/>
                    <a:pt x="1461207" y="3565688"/>
                    <a:pt x="1497206" y="3625099"/>
                  </a:cubicBezTo>
                  <a:cubicBezTo>
                    <a:pt x="1538995" y="3632085"/>
                    <a:pt x="1677265" y="3467949"/>
                    <a:pt x="1722578" y="3440006"/>
                  </a:cubicBezTo>
                  <a:cubicBezTo>
                    <a:pt x="1838506" y="3368511"/>
                    <a:pt x="1831079" y="3532269"/>
                    <a:pt x="1842659" y="3602128"/>
                  </a:cubicBezTo>
                  <a:cubicBezTo>
                    <a:pt x="1902511" y="3571982"/>
                    <a:pt x="1994775" y="3418356"/>
                    <a:pt x="2067843" y="3441516"/>
                  </a:cubicBezTo>
                  <a:cubicBezTo>
                    <a:pt x="2105415" y="3453474"/>
                    <a:pt x="2116492" y="3533150"/>
                    <a:pt x="2146261" y="3557128"/>
                  </a:cubicBezTo>
                  <a:close/>
                  <a:moveTo>
                    <a:pt x="3196844" y="3029918"/>
                  </a:moveTo>
                  <a:cubicBezTo>
                    <a:pt x="3084819" y="3047477"/>
                    <a:pt x="3026855" y="3161453"/>
                    <a:pt x="3041267" y="3267059"/>
                  </a:cubicBezTo>
                  <a:cubicBezTo>
                    <a:pt x="3042841" y="3278576"/>
                    <a:pt x="3064805" y="3331819"/>
                    <a:pt x="3071665" y="3337924"/>
                  </a:cubicBezTo>
                  <a:cubicBezTo>
                    <a:pt x="3083749" y="3348686"/>
                    <a:pt x="3355693" y="3346672"/>
                    <a:pt x="3395154" y="3346232"/>
                  </a:cubicBezTo>
                  <a:cubicBezTo>
                    <a:pt x="3502837" y="3194998"/>
                    <a:pt x="3381875" y="3000904"/>
                    <a:pt x="3196844" y="3029855"/>
                  </a:cubicBezTo>
                  <a:close/>
                  <a:moveTo>
                    <a:pt x="4311181" y="3365049"/>
                  </a:moveTo>
                  <a:cubicBezTo>
                    <a:pt x="4385634" y="3243710"/>
                    <a:pt x="4312754" y="3098643"/>
                    <a:pt x="4163093" y="3112993"/>
                  </a:cubicBezTo>
                  <a:cubicBezTo>
                    <a:pt x="4069383" y="3121929"/>
                    <a:pt x="4014880" y="3215766"/>
                    <a:pt x="4033320" y="3304443"/>
                  </a:cubicBezTo>
                  <a:cubicBezTo>
                    <a:pt x="4035460" y="3314890"/>
                    <a:pt x="4051698" y="3351455"/>
                    <a:pt x="4059250" y="3357246"/>
                  </a:cubicBezTo>
                  <a:cubicBezTo>
                    <a:pt x="4088137" y="3379273"/>
                    <a:pt x="4265238" y="3359385"/>
                    <a:pt x="4311181" y="3365049"/>
                  </a:cubicBezTo>
                  <a:close/>
                  <a:moveTo>
                    <a:pt x="4772435" y="3376252"/>
                  </a:moveTo>
                  <a:cubicBezTo>
                    <a:pt x="4814036" y="3298275"/>
                    <a:pt x="4787666" y="3195375"/>
                    <a:pt x="4699116" y="3167432"/>
                  </a:cubicBezTo>
                  <a:cubicBezTo>
                    <a:pt x="4573433" y="3127782"/>
                    <a:pt x="4471981" y="3255353"/>
                    <a:pt x="4532400" y="3370588"/>
                  </a:cubicBezTo>
                  <a:lnTo>
                    <a:pt x="4772435" y="3376252"/>
                  </a:lnTo>
                  <a:close/>
                  <a:moveTo>
                    <a:pt x="3907071" y="3360266"/>
                  </a:moveTo>
                  <a:cubicBezTo>
                    <a:pt x="3885674" y="3152957"/>
                    <a:pt x="3628393" y="3142572"/>
                    <a:pt x="3562688" y="3328169"/>
                  </a:cubicBezTo>
                  <a:cubicBezTo>
                    <a:pt x="3559793" y="3336288"/>
                    <a:pt x="3550605" y="3357246"/>
                    <a:pt x="3566527" y="3354728"/>
                  </a:cubicBezTo>
                  <a:lnTo>
                    <a:pt x="3907009" y="3360266"/>
                  </a:lnTo>
                  <a:close/>
                  <a:moveTo>
                    <a:pt x="3029561" y="4175785"/>
                  </a:moveTo>
                  <a:lnTo>
                    <a:pt x="3229256" y="4175785"/>
                  </a:lnTo>
                  <a:cubicBezTo>
                    <a:pt x="3242032" y="4175785"/>
                    <a:pt x="3249710" y="4215120"/>
                    <a:pt x="3234857" y="4215120"/>
                  </a:cubicBezTo>
                  <a:lnTo>
                    <a:pt x="3035162" y="4215120"/>
                  </a:lnTo>
                  <a:lnTo>
                    <a:pt x="3040764" y="4282587"/>
                  </a:lnTo>
                  <a:lnTo>
                    <a:pt x="3814242" y="4282587"/>
                  </a:lnTo>
                  <a:cubicBezTo>
                    <a:pt x="3833689" y="4282587"/>
                    <a:pt x="3849045" y="4322488"/>
                    <a:pt x="3808892" y="4327837"/>
                  </a:cubicBezTo>
                  <a:lnTo>
                    <a:pt x="3046428" y="4321921"/>
                  </a:lnTo>
                  <a:lnTo>
                    <a:pt x="3055302" y="4400905"/>
                  </a:lnTo>
                  <a:lnTo>
                    <a:pt x="4092731" y="4406255"/>
                  </a:lnTo>
                  <a:lnTo>
                    <a:pt x="4075865" y="4102654"/>
                  </a:lnTo>
                  <a:lnTo>
                    <a:pt x="3966168" y="4102654"/>
                  </a:lnTo>
                  <a:cubicBezTo>
                    <a:pt x="3962077" y="4102654"/>
                    <a:pt x="3948861" y="4084843"/>
                    <a:pt x="3951819" y="4077669"/>
                  </a:cubicBezTo>
                  <a:cubicBezTo>
                    <a:pt x="3951441" y="4071816"/>
                    <a:pt x="3963336" y="4057718"/>
                    <a:pt x="3966168" y="4057718"/>
                  </a:cubicBezTo>
                  <a:lnTo>
                    <a:pt x="4075865" y="4057718"/>
                  </a:lnTo>
                  <a:lnTo>
                    <a:pt x="4075865" y="3973384"/>
                  </a:lnTo>
                  <a:cubicBezTo>
                    <a:pt x="3984860" y="3956895"/>
                    <a:pt x="3888191" y="3978419"/>
                    <a:pt x="3797312" y="3967846"/>
                  </a:cubicBezTo>
                  <a:cubicBezTo>
                    <a:pt x="3755775" y="3963000"/>
                    <a:pt x="3755586" y="3927253"/>
                    <a:pt x="3791522" y="3922470"/>
                  </a:cubicBezTo>
                  <a:cubicBezTo>
                    <a:pt x="3831549" y="3917183"/>
                    <a:pt x="4060383" y="3938267"/>
                    <a:pt x="4070263" y="3928386"/>
                  </a:cubicBezTo>
                  <a:lnTo>
                    <a:pt x="4058998" y="3641525"/>
                  </a:lnTo>
                  <a:lnTo>
                    <a:pt x="3237878" y="3627365"/>
                  </a:lnTo>
                  <a:cubicBezTo>
                    <a:pt x="3224032" y="3620253"/>
                    <a:pt x="3214592" y="3600428"/>
                    <a:pt x="3230263" y="3590485"/>
                  </a:cubicBezTo>
                  <a:cubicBezTo>
                    <a:pt x="3244549" y="3581359"/>
                    <a:pt x="3334925" y="3584569"/>
                    <a:pt x="3358903" y="3585072"/>
                  </a:cubicBezTo>
                  <a:cubicBezTo>
                    <a:pt x="3483264" y="3587904"/>
                    <a:pt x="3611023" y="3595456"/>
                    <a:pt x="3735320" y="3596778"/>
                  </a:cubicBezTo>
                  <a:cubicBezTo>
                    <a:pt x="3843192" y="3597911"/>
                    <a:pt x="3951252" y="3595393"/>
                    <a:pt x="4058998" y="3596589"/>
                  </a:cubicBezTo>
                  <a:lnTo>
                    <a:pt x="4053082" y="3518109"/>
                  </a:lnTo>
                  <a:lnTo>
                    <a:pt x="3708384" y="3505647"/>
                  </a:lnTo>
                  <a:cubicBezTo>
                    <a:pt x="3692776" y="3497088"/>
                    <a:pt x="3691832" y="3481354"/>
                    <a:pt x="3704545" y="3469963"/>
                  </a:cubicBezTo>
                  <a:cubicBezTo>
                    <a:pt x="3820094" y="3464236"/>
                    <a:pt x="3937721" y="3473550"/>
                    <a:pt x="4053397" y="3478522"/>
                  </a:cubicBezTo>
                  <a:lnTo>
                    <a:pt x="4053397" y="3405328"/>
                  </a:lnTo>
                  <a:cubicBezTo>
                    <a:pt x="4053397" y="3405328"/>
                    <a:pt x="2962094" y="3382860"/>
                    <a:pt x="2962094" y="3382860"/>
                  </a:cubicBezTo>
                  <a:lnTo>
                    <a:pt x="2991045" y="3702636"/>
                  </a:lnTo>
                  <a:cubicBezTo>
                    <a:pt x="3077581" y="3714090"/>
                    <a:pt x="3165124" y="3704901"/>
                    <a:pt x="3252038" y="3708803"/>
                  </a:cubicBezTo>
                  <a:cubicBezTo>
                    <a:pt x="3268087" y="3709496"/>
                    <a:pt x="3348581" y="3715852"/>
                    <a:pt x="3353554" y="3719754"/>
                  </a:cubicBezTo>
                  <a:cubicBezTo>
                    <a:pt x="3362427" y="3726677"/>
                    <a:pt x="3366078" y="3744677"/>
                    <a:pt x="3356134" y="3751473"/>
                  </a:cubicBezTo>
                  <a:lnTo>
                    <a:pt x="2990226" y="3748453"/>
                  </a:lnTo>
                  <a:lnTo>
                    <a:pt x="3029624" y="4175785"/>
                  </a:lnTo>
                  <a:close/>
                  <a:moveTo>
                    <a:pt x="4388025" y="3973321"/>
                  </a:moveTo>
                  <a:cubicBezTo>
                    <a:pt x="4297272" y="3975902"/>
                    <a:pt x="4205953" y="3971433"/>
                    <a:pt x="4115199" y="3973321"/>
                  </a:cubicBezTo>
                  <a:lnTo>
                    <a:pt x="4120801" y="4057655"/>
                  </a:lnTo>
                  <a:lnTo>
                    <a:pt x="4224834" y="4057655"/>
                  </a:lnTo>
                  <a:cubicBezTo>
                    <a:pt x="4250826" y="4057655"/>
                    <a:pt x="4246861" y="4102654"/>
                    <a:pt x="4230435" y="4102654"/>
                  </a:cubicBezTo>
                  <a:lnTo>
                    <a:pt x="4120738" y="4102654"/>
                  </a:lnTo>
                  <a:lnTo>
                    <a:pt x="4132003" y="4406318"/>
                  </a:lnTo>
                  <a:lnTo>
                    <a:pt x="4362662" y="4406318"/>
                  </a:lnTo>
                  <a:cubicBezTo>
                    <a:pt x="4384941" y="4106178"/>
                    <a:pt x="4806484" y="4112472"/>
                    <a:pt x="4830085" y="4411353"/>
                  </a:cubicBezTo>
                  <a:lnTo>
                    <a:pt x="4854126" y="4411164"/>
                  </a:lnTo>
                  <a:cubicBezTo>
                    <a:pt x="4867720" y="4406507"/>
                    <a:pt x="4876972" y="4323621"/>
                    <a:pt x="4880181" y="4305118"/>
                  </a:cubicBezTo>
                  <a:lnTo>
                    <a:pt x="4827190" y="4300083"/>
                  </a:lnTo>
                  <a:cubicBezTo>
                    <a:pt x="4804470" y="4248916"/>
                    <a:pt x="4870489" y="4274531"/>
                    <a:pt x="4886160" y="4263265"/>
                  </a:cubicBezTo>
                  <a:lnTo>
                    <a:pt x="4897048" y="4209456"/>
                  </a:lnTo>
                  <a:lnTo>
                    <a:pt x="4793016" y="4209456"/>
                  </a:lnTo>
                  <a:cubicBezTo>
                    <a:pt x="4779296" y="4209456"/>
                    <a:pt x="4779296" y="4170121"/>
                    <a:pt x="4793016" y="4170121"/>
                  </a:cubicBezTo>
                  <a:lnTo>
                    <a:pt x="4908314" y="4170121"/>
                  </a:lnTo>
                  <a:lnTo>
                    <a:pt x="4913915" y="4119521"/>
                  </a:lnTo>
                  <a:lnTo>
                    <a:pt x="4652355" y="4119521"/>
                  </a:lnTo>
                  <a:cubicBezTo>
                    <a:pt x="4648201" y="4119521"/>
                    <a:pt x="4635047" y="4101710"/>
                    <a:pt x="4638005" y="4094535"/>
                  </a:cubicBezTo>
                  <a:lnTo>
                    <a:pt x="4658145" y="4074711"/>
                  </a:lnTo>
                  <a:lnTo>
                    <a:pt x="4919893" y="4077669"/>
                  </a:lnTo>
                  <a:lnTo>
                    <a:pt x="4975843" y="3782123"/>
                  </a:lnTo>
                  <a:lnTo>
                    <a:pt x="4410241" y="3771109"/>
                  </a:lnTo>
                  <a:cubicBezTo>
                    <a:pt x="4390669" y="3771109"/>
                    <a:pt x="4379403" y="3754746"/>
                    <a:pt x="4387585" y="3736684"/>
                  </a:cubicBezTo>
                  <a:lnTo>
                    <a:pt x="4986794" y="3736810"/>
                  </a:lnTo>
                  <a:lnTo>
                    <a:pt x="5043310" y="3427859"/>
                  </a:lnTo>
                  <a:lnTo>
                    <a:pt x="4092669" y="3405328"/>
                  </a:lnTo>
                  <a:lnTo>
                    <a:pt x="4104563" y="3601561"/>
                  </a:lnTo>
                  <a:lnTo>
                    <a:pt x="4720451" y="3612890"/>
                  </a:lnTo>
                  <a:cubicBezTo>
                    <a:pt x="4746191" y="3623966"/>
                    <a:pt x="4735618" y="3649581"/>
                    <a:pt x="4708934" y="3653043"/>
                  </a:cubicBezTo>
                  <a:cubicBezTo>
                    <a:pt x="4641782" y="3661790"/>
                    <a:pt x="4567454" y="3647756"/>
                    <a:pt x="4500806" y="3646938"/>
                  </a:cubicBezTo>
                  <a:cubicBezTo>
                    <a:pt x="4368264" y="3645238"/>
                    <a:pt x="4235721" y="3650399"/>
                    <a:pt x="4103997" y="3641525"/>
                  </a:cubicBezTo>
                  <a:lnTo>
                    <a:pt x="4115262" y="3928386"/>
                  </a:lnTo>
                  <a:lnTo>
                    <a:pt x="4404829" y="3934113"/>
                  </a:lnTo>
                  <a:cubicBezTo>
                    <a:pt x="4434409" y="3939714"/>
                    <a:pt x="4427045" y="3971245"/>
                    <a:pt x="4402186" y="3976783"/>
                  </a:cubicBezTo>
                  <a:cubicBezTo>
                    <a:pt x="4393564" y="3978671"/>
                    <a:pt x="4389724" y="3973259"/>
                    <a:pt x="4388088" y="3973321"/>
                  </a:cubicBezTo>
                  <a:close/>
                  <a:moveTo>
                    <a:pt x="1915853" y="3917183"/>
                  </a:moveTo>
                  <a:cubicBezTo>
                    <a:pt x="1792752" y="3897484"/>
                    <a:pt x="1669838" y="3921525"/>
                    <a:pt x="1550638" y="3951294"/>
                  </a:cubicBezTo>
                  <a:lnTo>
                    <a:pt x="1477067" y="4501980"/>
                  </a:lnTo>
                  <a:lnTo>
                    <a:pt x="1755494" y="4507959"/>
                  </a:lnTo>
                  <a:lnTo>
                    <a:pt x="1915791" y="3917183"/>
                  </a:lnTo>
                  <a:close/>
                  <a:moveTo>
                    <a:pt x="1353273" y="4012719"/>
                  </a:moveTo>
                  <a:cubicBezTo>
                    <a:pt x="1220793" y="4039215"/>
                    <a:pt x="1107320" y="3985720"/>
                    <a:pt x="993344" y="3928323"/>
                  </a:cubicBezTo>
                  <a:lnTo>
                    <a:pt x="931415" y="4558119"/>
                  </a:lnTo>
                  <a:lnTo>
                    <a:pt x="1204178" y="4580901"/>
                  </a:lnTo>
                  <a:lnTo>
                    <a:pt x="1353336" y="4012656"/>
                  </a:lnTo>
                  <a:close/>
                  <a:moveTo>
                    <a:pt x="1297071" y="4395116"/>
                  </a:moveTo>
                  <a:lnTo>
                    <a:pt x="1448935" y="4395116"/>
                  </a:lnTo>
                  <a:lnTo>
                    <a:pt x="1502304" y="3967657"/>
                  </a:lnTo>
                  <a:lnTo>
                    <a:pt x="1399593" y="4002775"/>
                  </a:lnTo>
                  <a:lnTo>
                    <a:pt x="1297071" y="4395116"/>
                  </a:lnTo>
                  <a:close/>
                  <a:moveTo>
                    <a:pt x="4563867" y="4227833"/>
                  </a:moveTo>
                  <a:cubicBezTo>
                    <a:pt x="4331446" y="4259301"/>
                    <a:pt x="4364739" y="4619166"/>
                    <a:pt x="4601566" y="4608845"/>
                  </a:cubicBezTo>
                  <a:cubicBezTo>
                    <a:pt x="4859538" y="4597642"/>
                    <a:pt x="4835308" y="4191078"/>
                    <a:pt x="4563867" y="42278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43607B1C-D1E7-E7AE-A3E9-B998BD162B7B}"/>
                </a:ext>
              </a:extLst>
            </p:cNvPr>
            <p:cNvSpPr/>
            <p:nvPr/>
          </p:nvSpPr>
          <p:spPr>
            <a:xfrm>
              <a:off x="8059747" y="5374057"/>
              <a:ext cx="504922" cy="310432"/>
            </a:xfrm>
            <a:custGeom>
              <a:avLst/>
              <a:gdLst>
                <a:gd name="csX0" fmla="*/ 470411 w 504922"/>
                <a:gd name="csY0" fmla="*/ 65482 h 310432"/>
                <a:gd name="csX1" fmla="*/ 502320 w 504922"/>
                <a:gd name="csY1" fmla="*/ 169325 h 310432"/>
                <a:gd name="csX2" fmla="*/ 283 w 504922"/>
                <a:gd name="csY2" fmla="*/ 157116 h 310432"/>
                <a:gd name="csX3" fmla="*/ 470411 w 504922"/>
                <a:gd name="csY3" fmla="*/ 65482 h 310432"/>
                <a:gd name="csX4" fmla="*/ 229368 w 504922"/>
                <a:gd name="csY4" fmla="*/ 42636 h 310432"/>
                <a:gd name="csX5" fmla="*/ 46225 w 504922"/>
                <a:gd name="csY5" fmla="*/ 177444 h 310432"/>
                <a:gd name="csX6" fmla="*/ 294632 w 504922"/>
                <a:gd name="csY6" fmla="*/ 265365 h 310432"/>
                <a:gd name="csX7" fmla="*/ 461412 w 504922"/>
                <a:gd name="csY7" fmla="*/ 150445 h 310432"/>
                <a:gd name="csX8" fmla="*/ 229431 w 504922"/>
                <a:gd name="csY8" fmla="*/ 42636 h 31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04922" h="310432">
                  <a:moveTo>
                    <a:pt x="470411" y="65482"/>
                  </a:moveTo>
                  <a:cubicBezTo>
                    <a:pt x="496341" y="92670"/>
                    <a:pt x="511256" y="132319"/>
                    <a:pt x="502320" y="169325"/>
                  </a:cubicBezTo>
                  <a:cubicBezTo>
                    <a:pt x="454677" y="365936"/>
                    <a:pt x="-13123" y="352657"/>
                    <a:pt x="283" y="157116"/>
                  </a:cubicBezTo>
                  <a:cubicBezTo>
                    <a:pt x="11988" y="-12999"/>
                    <a:pt x="362917" y="-47236"/>
                    <a:pt x="470411" y="65482"/>
                  </a:cubicBezTo>
                  <a:close/>
                  <a:moveTo>
                    <a:pt x="229368" y="42636"/>
                  </a:moveTo>
                  <a:cubicBezTo>
                    <a:pt x="163097" y="49433"/>
                    <a:pt x="31184" y="91726"/>
                    <a:pt x="46225" y="177444"/>
                  </a:cubicBezTo>
                  <a:cubicBezTo>
                    <a:pt x="61267" y="263162"/>
                    <a:pt x="227857" y="275686"/>
                    <a:pt x="294632" y="265365"/>
                  </a:cubicBezTo>
                  <a:cubicBezTo>
                    <a:pt x="350393" y="256743"/>
                    <a:pt x="457761" y="216905"/>
                    <a:pt x="461412" y="150445"/>
                  </a:cubicBezTo>
                  <a:cubicBezTo>
                    <a:pt x="466572" y="54783"/>
                    <a:pt x="298471" y="35587"/>
                    <a:pt x="229431" y="426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10CC1B38-4EA2-E789-475B-26F3F4F39390}"/>
                </a:ext>
              </a:extLst>
            </p:cNvPr>
            <p:cNvSpPr/>
            <p:nvPr/>
          </p:nvSpPr>
          <p:spPr>
            <a:xfrm>
              <a:off x="5793657" y="3842977"/>
              <a:ext cx="314537" cy="158598"/>
            </a:xfrm>
            <a:custGeom>
              <a:avLst/>
              <a:gdLst>
                <a:gd name="csX0" fmla="*/ 0 w 314537"/>
                <a:gd name="csY0" fmla="*/ 35949 h 158598"/>
                <a:gd name="csX1" fmla="*/ 1888 w 314537"/>
                <a:gd name="csY1" fmla="*/ 8572 h 158598"/>
                <a:gd name="csX2" fmla="*/ 15419 w 314537"/>
                <a:gd name="csY2" fmla="*/ 138 h 158598"/>
                <a:gd name="csX3" fmla="*/ 311468 w 314537"/>
                <a:gd name="csY3" fmla="*/ 126639 h 158598"/>
                <a:gd name="csX4" fmla="*/ 286042 w 314537"/>
                <a:gd name="csY4" fmla="*/ 158044 h 158598"/>
                <a:gd name="csX5" fmla="*/ 63 w 314537"/>
                <a:gd name="csY5" fmla="*/ 35949 h 158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4537" h="158598">
                  <a:moveTo>
                    <a:pt x="0" y="35949"/>
                  </a:moveTo>
                  <a:lnTo>
                    <a:pt x="1888" y="8572"/>
                  </a:lnTo>
                  <a:cubicBezTo>
                    <a:pt x="5350" y="4607"/>
                    <a:pt x="10259" y="1271"/>
                    <a:pt x="15419" y="138"/>
                  </a:cubicBezTo>
                  <a:cubicBezTo>
                    <a:pt x="37258" y="-4519"/>
                    <a:pt x="273266" y="109898"/>
                    <a:pt x="311468" y="126639"/>
                  </a:cubicBezTo>
                  <a:cubicBezTo>
                    <a:pt x="321412" y="145771"/>
                    <a:pt x="305678" y="161820"/>
                    <a:pt x="286042" y="158044"/>
                  </a:cubicBezTo>
                  <a:lnTo>
                    <a:pt x="63" y="35949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277FFFE3-251F-9011-86D8-09263B517753}"/>
                </a:ext>
              </a:extLst>
            </p:cNvPr>
            <p:cNvSpPr/>
            <p:nvPr/>
          </p:nvSpPr>
          <p:spPr>
            <a:xfrm>
              <a:off x="5792523" y="4104564"/>
              <a:ext cx="298515" cy="145383"/>
            </a:xfrm>
            <a:custGeom>
              <a:avLst/>
              <a:gdLst>
                <a:gd name="csX0" fmla="*/ 268862 w 298515"/>
                <a:gd name="csY0" fmla="*/ 1119 h 145383"/>
                <a:gd name="csX1" fmla="*/ 297750 w 298515"/>
                <a:gd name="csY1" fmla="*/ 15343 h 145383"/>
                <a:gd name="csX2" fmla="*/ 293155 w 298515"/>
                <a:gd name="csY2" fmla="*/ 31454 h 145383"/>
                <a:gd name="csX3" fmla="*/ 35371 w 298515"/>
                <a:gd name="csY3" fmla="*/ 145304 h 145383"/>
                <a:gd name="csX4" fmla="*/ 26246 w 298515"/>
                <a:gd name="csY4" fmla="*/ 102131 h 145383"/>
                <a:gd name="csX5" fmla="*/ 268925 w 298515"/>
                <a:gd name="csY5" fmla="*/ 1182 h 145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8515" h="145383">
                  <a:moveTo>
                    <a:pt x="268862" y="1119"/>
                  </a:moveTo>
                  <a:cubicBezTo>
                    <a:pt x="281764" y="-2720"/>
                    <a:pt x="292337" y="3636"/>
                    <a:pt x="297750" y="15343"/>
                  </a:cubicBezTo>
                  <a:cubicBezTo>
                    <a:pt x="300078" y="22202"/>
                    <a:pt x="296680" y="26230"/>
                    <a:pt x="293155" y="31454"/>
                  </a:cubicBezTo>
                  <a:cubicBezTo>
                    <a:pt x="274338" y="59082"/>
                    <a:pt x="75524" y="118934"/>
                    <a:pt x="35371" y="145304"/>
                  </a:cubicBezTo>
                  <a:cubicBezTo>
                    <a:pt x="-8432" y="146941"/>
                    <a:pt x="-11642" y="122962"/>
                    <a:pt x="26246" y="102131"/>
                  </a:cubicBezTo>
                  <a:cubicBezTo>
                    <a:pt x="98433" y="62481"/>
                    <a:pt x="194410" y="39699"/>
                    <a:pt x="268925" y="118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0E2FB691-E0CA-5C8F-E6DF-7A3806AE46E5}"/>
                </a:ext>
              </a:extLst>
            </p:cNvPr>
            <p:cNvSpPr/>
            <p:nvPr/>
          </p:nvSpPr>
          <p:spPr>
            <a:xfrm>
              <a:off x="6036403" y="3632334"/>
              <a:ext cx="216026" cy="247336"/>
            </a:xfrm>
            <a:custGeom>
              <a:avLst/>
              <a:gdLst>
                <a:gd name="csX0" fmla="*/ 13527 w 216026"/>
                <a:gd name="csY0" fmla="*/ 829 h 247336"/>
                <a:gd name="csX1" fmla="*/ 57394 w 216026"/>
                <a:gd name="csY1" fmla="*/ 28080 h 247336"/>
                <a:gd name="csX2" fmla="*/ 208880 w 216026"/>
                <a:gd name="csY2" fmla="*/ 208390 h 247336"/>
                <a:gd name="csX3" fmla="*/ 177915 w 216026"/>
                <a:gd name="csY3" fmla="*/ 239354 h 247336"/>
                <a:gd name="csX4" fmla="*/ 20891 w 216026"/>
                <a:gd name="csY4" fmla="*/ 53317 h 247336"/>
                <a:gd name="csX5" fmla="*/ 13590 w 216026"/>
                <a:gd name="csY5" fmla="*/ 829 h 247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6026" h="247336">
                  <a:moveTo>
                    <a:pt x="13527" y="829"/>
                  </a:moveTo>
                  <a:cubicBezTo>
                    <a:pt x="31905" y="-4332"/>
                    <a:pt x="45625" y="15807"/>
                    <a:pt x="57394" y="28080"/>
                  </a:cubicBezTo>
                  <a:cubicBezTo>
                    <a:pt x="96162" y="68548"/>
                    <a:pt x="179677" y="163769"/>
                    <a:pt x="208880" y="208390"/>
                  </a:cubicBezTo>
                  <a:cubicBezTo>
                    <a:pt x="228578" y="238536"/>
                    <a:pt x="204034" y="259557"/>
                    <a:pt x="177915" y="239354"/>
                  </a:cubicBezTo>
                  <a:cubicBezTo>
                    <a:pt x="130525" y="175349"/>
                    <a:pt x="67589" y="116945"/>
                    <a:pt x="20891" y="53317"/>
                  </a:cubicBezTo>
                  <a:cubicBezTo>
                    <a:pt x="10507" y="39157"/>
                    <a:pt x="-16052" y="9136"/>
                    <a:pt x="13590" y="82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B79790AE-78BD-3CD8-3956-0F05C77D8FDC}"/>
                </a:ext>
              </a:extLst>
            </p:cNvPr>
            <p:cNvSpPr/>
            <p:nvPr/>
          </p:nvSpPr>
          <p:spPr>
            <a:xfrm>
              <a:off x="8888689" y="5257659"/>
              <a:ext cx="39391" cy="40915"/>
            </a:xfrm>
            <a:custGeom>
              <a:avLst/>
              <a:gdLst>
                <a:gd name="csX0" fmla="*/ 36515 w 39391"/>
                <a:gd name="csY0" fmla="*/ 6289 h 40915"/>
                <a:gd name="csX1" fmla="*/ 8635 w 39391"/>
                <a:gd name="csY1" fmla="*/ 36939 h 40915"/>
                <a:gd name="csX2" fmla="*/ 36515 w 39391"/>
                <a:gd name="csY2" fmla="*/ 6289 h 40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391" h="40915">
                  <a:moveTo>
                    <a:pt x="36515" y="6289"/>
                  </a:moveTo>
                  <a:cubicBezTo>
                    <a:pt x="46459" y="22149"/>
                    <a:pt x="29026" y="51603"/>
                    <a:pt x="8635" y="36939"/>
                  </a:cubicBezTo>
                  <a:cubicBezTo>
                    <a:pt x="-17924" y="17743"/>
                    <a:pt x="24117" y="-13410"/>
                    <a:pt x="36515" y="628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06C0CD6-CB7D-E4BE-23CC-2D8450E4CF29}"/>
                </a:ext>
              </a:extLst>
            </p:cNvPr>
            <p:cNvSpPr/>
            <p:nvPr/>
          </p:nvSpPr>
          <p:spPr>
            <a:xfrm>
              <a:off x="5973915" y="3549862"/>
              <a:ext cx="39540" cy="38418"/>
            </a:xfrm>
            <a:custGeom>
              <a:avLst/>
              <a:gdLst>
                <a:gd name="csX0" fmla="*/ 5905 w 39540"/>
                <a:gd name="csY0" fmla="*/ 5071 h 38418"/>
                <a:gd name="csX1" fmla="*/ 32904 w 39540"/>
                <a:gd name="csY1" fmla="*/ 35028 h 38418"/>
                <a:gd name="csX2" fmla="*/ 5905 w 39540"/>
                <a:gd name="csY2" fmla="*/ 5071 h 384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540" h="38418">
                  <a:moveTo>
                    <a:pt x="5905" y="5071"/>
                  </a:moveTo>
                  <a:cubicBezTo>
                    <a:pt x="23086" y="-12677"/>
                    <a:pt x="52855" y="20742"/>
                    <a:pt x="32904" y="35028"/>
                  </a:cubicBezTo>
                  <a:cubicBezTo>
                    <a:pt x="15786" y="47238"/>
                    <a:pt x="-12283" y="23952"/>
                    <a:pt x="5905" y="507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CEDC7A47-570D-922C-8C10-1131BFFDDFAE}"/>
                </a:ext>
              </a:extLst>
            </p:cNvPr>
            <p:cNvSpPr/>
            <p:nvPr/>
          </p:nvSpPr>
          <p:spPr>
            <a:xfrm>
              <a:off x="6625313" y="4634603"/>
              <a:ext cx="288282" cy="292637"/>
            </a:xfrm>
            <a:custGeom>
              <a:avLst/>
              <a:gdLst>
                <a:gd name="csX0" fmla="*/ 139566 w 288282"/>
                <a:gd name="csY0" fmla="*/ 115 h 292637"/>
                <a:gd name="csX1" fmla="*/ 171033 w 288282"/>
                <a:gd name="csY1" fmla="*/ 290752 h 292637"/>
                <a:gd name="csX2" fmla="*/ 139566 w 288282"/>
                <a:gd name="csY2" fmla="*/ 115 h 292637"/>
                <a:gd name="csX3" fmla="*/ 217291 w 288282"/>
                <a:gd name="csY3" fmla="*/ 221711 h 292637"/>
                <a:gd name="csX4" fmla="*/ 69392 w 288282"/>
                <a:gd name="csY4" fmla="*/ 73813 h 292637"/>
                <a:gd name="csX5" fmla="*/ 217291 w 288282"/>
                <a:gd name="csY5" fmla="*/ 221711 h 292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8282" h="292637">
                  <a:moveTo>
                    <a:pt x="139566" y="115"/>
                  </a:moveTo>
                  <a:cubicBezTo>
                    <a:pt x="321261" y="-6430"/>
                    <a:pt x="342029" y="267969"/>
                    <a:pt x="171033" y="290752"/>
                  </a:cubicBezTo>
                  <a:cubicBezTo>
                    <a:pt x="-45780" y="319639"/>
                    <a:pt x="-56668" y="7227"/>
                    <a:pt x="139566" y="115"/>
                  </a:cubicBezTo>
                  <a:close/>
                  <a:moveTo>
                    <a:pt x="217291" y="221711"/>
                  </a:moveTo>
                  <a:cubicBezTo>
                    <a:pt x="318114" y="123658"/>
                    <a:pt x="160649" y="-24052"/>
                    <a:pt x="69392" y="73813"/>
                  </a:cubicBezTo>
                  <a:cubicBezTo>
                    <a:pt x="-24319" y="174321"/>
                    <a:pt x="121818" y="314541"/>
                    <a:pt x="217291" y="22171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4C388EAF-7353-5557-6AD9-02BCC403E7AA}"/>
                </a:ext>
              </a:extLst>
            </p:cNvPr>
            <p:cNvSpPr/>
            <p:nvPr/>
          </p:nvSpPr>
          <p:spPr>
            <a:xfrm>
              <a:off x="7241551" y="5142597"/>
              <a:ext cx="41829" cy="43260"/>
            </a:xfrm>
            <a:custGeom>
              <a:avLst/>
              <a:gdLst>
                <a:gd name="csX0" fmla="*/ 35497 w 41829"/>
                <a:gd name="csY0" fmla="*/ 3221 h 43260"/>
                <a:gd name="csX1" fmla="*/ 3274 w 41829"/>
                <a:gd name="csY1" fmla="*/ 35444 h 43260"/>
                <a:gd name="csX2" fmla="*/ 35497 w 41829"/>
                <a:gd name="csY2" fmla="*/ 3221 h 43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829" h="43260">
                  <a:moveTo>
                    <a:pt x="35497" y="3221"/>
                  </a:moveTo>
                  <a:cubicBezTo>
                    <a:pt x="56644" y="16437"/>
                    <a:pt x="19386" y="61121"/>
                    <a:pt x="3274" y="35444"/>
                  </a:cubicBezTo>
                  <a:cubicBezTo>
                    <a:pt x="-9061" y="15808"/>
                    <a:pt x="16050" y="-8926"/>
                    <a:pt x="35497" y="322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DD5DC85-0DF2-7F0E-07FC-AEBD39756BAD}"/>
                </a:ext>
              </a:extLst>
            </p:cNvPr>
            <p:cNvSpPr/>
            <p:nvPr/>
          </p:nvSpPr>
          <p:spPr>
            <a:xfrm>
              <a:off x="6867735" y="4310003"/>
              <a:ext cx="39691" cy="42128"/>
            </a:xfrm>
            <a:custGeom>
              <a:avLst/>
              <a:gdLst>
                <a:gd name="csX0" fmla="*/ 5833 w 39691"/>
                <a:gd name="csY0" fmla="*/ 3618 h 42128"/>
                <a:gd name="csX1" fmla="*/ 27546 w 39691"/>
                <a:gd name="csY1" fmla="*/ 39618 h 42128"/>
                <a:gd name="csX2" fmla="*/ 5833 w 39691"/>
                <a:gd name="csY2" fmla="*/ 3618 h 42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691" h="42128">
                  <a:moveTo>
                    <a:pt x="5833" y="3618"/>
                  </a:moveTo>
                  <a:cubicBezTo>
                    <a:pt x="29937" y="-11612"/>
                    <a:pt x="55363" y="25268"/>
                    <a:pt x="27546" y="39618"/>
                  </a:cubicBezTo>
                  <a:cubicBezTo>
                    <a:pt x="2561" y="52519"/>
                    <a:pt x="-7320" y="11926"/>
                    <a:pt x="5833" y="361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37ACCE98-0ADB-A4AD-B35E-20FA605F49B0}"/>
                </a:ext>
              </a:extLst>
            </p:cNvPr>
            <p:cNvSpPr/>
            <p:nvPr/>
          </p:nvSpPr>
          <p:spPr>
            <a:xfrm>
              <a:off x="6531232" y="5020410"/>
              <a:ext cx="39952" cy="41170"/>
            </a:xfrm>
            <a:custGeom>
              <a:avLst/>
              <a:gdLst>
                <a:gd name="csX0" fmla="*/ 36973 w 39952"/>
                <a:gd name="csY0" fmla="*/ 33900 h 41170"/>
                <a:gd name="csX1" fmla="*/ 9533 w 39952"/>
                <a:gd name="csY1" fmla="*/ 3628 h 41170"/>
                <a:gd name="csX2" fmla="*/ 36973 w 39952"/>
                <a:gd name="csY2" fmla="*/ 33900 h 41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952" h="41170">
                  <a:moveTo>
                    <a:pt x="36973" y="33900"/>
                  </a:moveTo>
                  <a:cubicBezTo>
                    <a:pt x="22561" y="56556"/>
                    <a:pt x="-18411" y="20558"/>
                    <a:pt x="9533" y="3628"/>
                  </a:cubicBezTo>
                  <a:cubicBezTo>
                    <a:pt x="32378" y="-10218"/>
                    <a:pt x="46413" y="18984"/>
                    <a:pt x="36973" y="3390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F067DEC-CEA6-A0C9-D46B-B24B8A7AECAD}"/>
                </a:ext>
              </a:extLst>
            </p:cNvPr>
            <p:cNvSpPr/>
            <p:nvPr/>
          </p:nvSpPr>
          <p:spPr>
            <a:xfrm>
              <a:off x="6662898" y="4552123"/>
              <a:ext cx="40339" cy="37585"/>
            </a:xfrm>
            <a:custGeom>
              <a:avLst/>
              <a:gdLst>
                <a:gd name="csX0" fmla="*/ 34703 w 40339"/>
                <a:gd name="csY0" fmla="*/ 3234 h 37585"/>
                <a:gd name="csX1" fmla="*/ 7011 w 40339"/>
                <a:gd name="csY1" fmla="*/ 33758 h 37585"/>
                <a:gd name="csX2" fmla="*/ 34703 w 40339"/>
                <a:gd name="csY2" fmla="*/ 3234 h 37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39" h="37585">
                  <a:moveTo>
                    <a:pt x="34703" y="3234"/>
                  </a:moveTo>
                  <a:cubicBezTo>
                    <a:pt x="51066" y="13430"/>
                    <a:pt x="28724" y="49240"/>
                    <a:pt x="7011" y="33758"/>
                  </a:cubicBezTo>
                  <a:cubicBezTo>
                    <a:pt x="-12940" y="19534"/>
                    <a:pt x="13934" y="-9731"/>
                    <a:pt x="34703" y="323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C7AE926-69B3-3358-BC0D-11E581326ABC}"/>
                </a:ext>
              </a:extLst>
            </p:cNvPr>
            <p:cNvSpPr/>
            <p:nvPr/>
          </p:nvSpPr>
          <p:spPr>
            <a:xfrm>
              <a:off x="7140647" y="5138101"/>
              <a:ext cx="37875" cy="34902"/>
            </a:xfrm>
            <a:custGeom>
              <a:avLst/>
              <a:gdLst>
                <a:gd name="csX0" fmla="*/ 2726 w 37875"/>
                <a:gd name="csY0" fmla="*/ 28926 h 34902"/>
                <a:gd name="csX1" fmla="*/ 33375 w 37875"/>
                <a:gd name="csY1" fmla="*/ 6647 h 34902"/>
                <a:gd name="csX2" fmla="*/ 2726 w 37875"/>
                <a:gd name="csY2" fmla="*/ 28926 h 34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75" h="34902">
                  <a:moveTo>
                    <a:pt x="2726" y="28926"/>
                  </a:moveTo>
                  <a:cubicBezTo>
                    <a:pt x="-9169" y="9920"/>
                    <a:pt x="20977" y="-10975"/>
                    <a:pt x="33375" y="6647"/>
                  </a:cubicBezTo>
                  <a:cubicBezTo>
                    <a:pt x="51123" y="32010"/>
                    <a:pt x="11222" y="42520"/>
                    <a:pt x="2726" y="2892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BE5025FC-7ED0-E157-3AD7-3F309FBC4173}"/>
                </a:ext>
              </a:extLst>
            </p:cNvPr>
            <p:cNvSpPr/>
            <p:nvPr/>
          </p:nvSpPr>
          <p:spPr>
            <a:xfrm>
              <a:off x="7469306" y="4572708"/>
              <a:ext cx="146943" cy="47246"/>
            </a:xfrm>
            <a:custGeom>
              <a:avLst/>
              <a:gdLst>
                <a:gd name="csX0" fmla="*/ 6241 w 146943"/>
                <a:gd name="csY0" fmla="*/ 5243 h 47246"/>
                <a:gd name="csX1" fmla="*/ 140357 w 146943"/>
                <a:gd name="csY1" fmla="*/ 7194 h 47246"/>
                <a:gd name="csX2" fmla="*/ 126133 w 146943"/>
                <a:gd name="csY2" fmla="*/ 43633 h 47246"/>
                <a:gd name="csX3" fmla="*/ 6241 w 146943"/>
                <a:gd name="csY3" fmla="*/ 5243 h 47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6943" h="47246">
                  <a:moveTo>
                    <a:pt x="6241" y="5243"/>
                  </a:moveTo>
                  <a:cubicBezTo>
                    <a:pt x="37205" y="11410"/>
                    <a:pt x="118770" y="-10806"/>
                    <a:pt x="140357" y="7194"/>
                  </a:cubicBezTo>
                  <a:cubicBezTo>
                    <a:pt x="154706" y="19214"/>
                    <a:pt x="143629" y="40298"/>
                    <a:pt x="126133" y="43633"/>
                  </a:cubicBezTo>
                  <a:cubicBezTo>
                    <a:pt x="101085" y="48416"/>
                    <a:pt x="-29821" y="56724"/>
                    <a:pt x="6241" y="524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911973CD-7BB7-C297-722E-16FF6D496678}"/>
                </a:ext>
              </a:extLst>
            </p:cNvPr>
            <p:cNvSpPr/>
            <p:nvPr/>
          </p:nvSpPr>
          <p:spPr>
            <a:xfrm>
              <a:off x="7738676" y="4786065"/>
              <a:ext cx="38115" cy="43806"/>
            </a:xfrm>
            <a:custGeom>
              <a:avLst/>
              <a:gdLst>
                <a:gd name="csX0" fmla="*/ 32668 w 38115"/>
                <a:gd name="csY0" fmla="*/ 6244 h 43806"/>
                <a:gd name="csX1" fmla="*/ 11521 w 38115"/>
                <a:gd name="csY1" fmla="*/ 41550 h 43806"/>
                <a:gd name="csX2" fmla="*/ 32668 w 38115"/>
                <a:gd name="csY2" fmla="*/ 6244 h 43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115" h="43806">
                  <a:moveTo>
                    <a:pt x="32668" y="6244"/>
                  </a:moveTo>
                  <a:cubicBezTo>
                    <a:pt x="46073" y="19649"/>
                    <a:pt x="33108" y="52690"/>
                    <a:pt x="11521" y="41550"/>
                  </a:cubicBezTo>
                  <a:cubicBezTo>
                    <a:pt x="-15352" y="27642"/>
                    <a:pt x="10263" y="-16098"/>
                    <a:pt x="32668" y="624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E780D94-1CBE-04DA-E40E-71C96E36AA0E}"/>
                </a:ext>
              </a:extLst>
            </p:cNvPr>
            <p:cNvSpPr/>
            <p:nvPr/>
          </p:nvSpPr>
          <p:spPr>
            <a:xfrm>
              <a:off x="7552127" y="4907831"/>
              <a:ext cx="42299" cy="37108"/>
            </a:xfrm>
            <a:custGeom>
              <a:avLst/>
              <a:gdLst>
                <a:gd name="csX0" fmla="*/ 10522 w 42299"/>
                <a:gd name="csY0" fmla="*/ 1790 h 37108"/>
                <a:gd name="csX1" fmla="*/ 35382 w 42299"/>
                <a:gd name="csY1" fmla="*/ 32313 h 37108"/>
                <a:gd name="csX2" fmla="*/ 10522 w 42299"/>
                <a:gd name="csY2" fmla="*/ 1790 h 37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299" h="37108">
                  <a:moveTo>
                    <a:pt x="10522" y="1790"/>
                  </a:moveTo>
                  <a:cubicBezTo>
                    <a:pt x="38528" y="-7399"/>
                    <a:pt x="51242" y="21237"/>
                    <a:pt x="35382" y="32313"/>
                  </a:cubicBezTo>
                  <a:cubicBezTo>
                    <a:pt x="8571" y="50942"/>
                    <a:pt x="-14023" y="9845"/>
                    <a:pt x="10522" y="17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4167AF5C-3162-55CB-D274-1C85FD8A5C46}"/>
                </a:ext>
              </a:extLst>
            </p:cNvPr>
            <p:cNvSpPr/>
            <p:nvPr/>
          </p:nvSpPr>
          <p:spPr>
            <a:xfrm>
              <a:off x="7987265" y="5015746"/>
              <a:ext cx="37846" cy="39367"/>
            </a:xfrm>
            <a:custGeom>
              <a:avLst/>
              <a:gdLst>
                <a:gd name="csX0" fmla="*/ 14423 w 37846"/>
                <a:gd name="csY0" fmla="*/ 614 h 39367"/>
                <a:gd name="csX1" fmla="*/ 23423 w 37846"/>
                <a:gd name="csY1" fmla="*/ 38753 h 39367"/>
                <a:gd name="csX2" fmla="*/ 14423 w 37846"/>
                <a:gd name="csY2" fmla="*/ 614 h 3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46" h="39367">
                  <a:moveTo>
                    <a:pt x="14423" y="614"/>
                  </a:moveTo>
                  <a:cubicBezTo>
                    <a:pt x="37836" y="-5239"/>
                    <a:pt x="48534" y="32522"/>
                    <a:pt x="23423" y="38753"/>
                  </a:cubicBezTo>
                  <a:cubicBezTo>
                    <a:pt x="11" y="44606"/>
                    <a:pt x="-10688" y="6845"/>
                    <a:pt x="14423" y="61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C18556B7-7A86-DDF6-25C8-4A75E35E35D0}"/>
                </a:ext>
              </a:extLst>
            </p:cNvPr>
            <p:cNvSpPr/>
            <p:nvPr/>
          </p:nvSpPr>
          <p:spPr>
            <a:xfrm>
              <a:off x="7845329" y="4919084"/>
              <a:ext cx="34293" cy="39155"/>
            </a:xfrm>
            <a:custGeom>
              <a:avLst/>
              <a:gdLst>
                <a:gd name="csX0" fmla="*/ 9656 w 34293"/>
                <a:gd name="csY0" fmla="*/ 1614 h 39155"/>
                <a:gd name="csX1" fmla="*/ 20418 w 34293"/>
                <a:gd name="csY1" fmla="*/ 39123 h 39155"/>
                <a:gd name="csX2" fmla="*/ 9656 w 34293"/>
                <a:gd name="csY2" fmla="*/ 1614 h 39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3" h="39155">
                  <a:moveTo>
                    <a:pt x="9656" y="1614"/>
                  </a:moveTo>
                  <a:cubicBezTo>
                    <a:pt x="42949" y="-9211"/>
                    <a:pt x="38292" y="37927"/>
                    <a:pt x="20418" y="39123"/>
                  </a:cubicBezTo>
                  <a:cubicBezTo>
                    <a:pt x="2734" y="40319"/>
                    <a:pt x="-9413" y="7781"/>
                    <a:pt x="9656" y="161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3F40607E-D5C2-EA39-345E-C724311ED4B7}"/>
                </a:ext>
              </a:extLst>
            </p:cNvPr>
            <p:cNvSpPr/>
            <p:nvPr/>
          </p:nvSpPr>
          <p:spPr>
            <a:xfrm>
              <a:off x="8251657" y="3947289"/>
              <a:ext cx="37846" cy="39367"/>
            </a:xfrm>
            <a:custGeom>
              <a:avLst/>
              <a:gdLst>
                <a:gd name="csX0" fmla="*/ 14423 w 37846"/>
                <a:gd name="csY0" fmla="*/ 614 h 39367"/>
                <a:gd name="csX1" fmla="*/ 23423 w 37846"/>
                <a:gd name="csY1" fmla="*/ 38753 h 39367"/>
                <a:gd name="csX2" fmla="*/ 14423 w 37846"/>
                <a:gd name="csY2" fmla="*/ 614 h 3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46" h="39367">
                  <a:moveTo>
                    <a:pt x="14423" y="614"/>
                  </a:moveTo>
                  <a:cubicBezTo>
                    <a:pt x="37836" y="-5239"/>
                    <a:pt x="48534" y="32522"/>
                    <a:pt x="23423" y="38753"/>
                  </a:cubicBezTo>
                  <a:cubicBezTo>
                    <a:pt x="11" y="44606"/>
                    <a:pt x="-10688" y="6845"/>
                    <a:pt x="14423" y="61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F2E1FA04-9828-0509-8B6D-94FCCE801F52}"/>
                </a:ext>
              </a:extLst>
            </p:cNvPr>
            <p:cNvSpPr/>
            <p:nvPr/>
          </p:nvSpPr>
          <p:spPr>
            <a:xfrm>
              <a:off x="8038254" y="3378969"/>
              <a:ext cx="38098" cy="35984"/>
            </a:xfrm>
            <a:custGeom>
              <a:avLst/>
              <a:gdLst>
                <a:gd name="csX0" fmla="*/ 32097 w 38098"/>
                <a:gd name="csY0" fmla="*/ 33479 h 35984"/>
                <a:gd name="csX1" fmla="*/ 14097 w 38098"/>
                <a:gd name="csY1" fmla="*/ 1256 h 35984"/>
                <a:gd name="csX2" fmla="*/ 32097 w 38098"/>
                <a:gd name="csY2" fmla="*/ 33479 h 359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98" h="35984">
                  <a:moveTo>
                    <a:pt x="32097" y="33479"/>
                  </a:moveTo>
                  <a:cubicBezTo>
                    <a:pt x="14790" y="45563"/>
                    <a:pt x="-19259" y="10507"/>
                    <a:pt x="14097" y="1256"/>
                  </a:cubicBezTo>
                  <a:cubicBezTo>
                    <a:pt x="43614" y="-6926"/>
                    <a:pt x="40971" y="27311"/>
                    <a:pt x="32097" y="3347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DE5285E2-D4C5-1724-3166-1A3BD58C4E67}"/>
                </a:ext>
              </a:extLst>
            </p:cNvPr>
            <p:cNvSpPr/>
            <p:nvPr/>
          </p:nvSpPr>
          <p:spPr>
            <a:xfrm>
              <a:off x="4742890" y="2093386"/>
              <a:ext cx="445854" cy="156181"/>
            </a:xfrm>
            <a:custGeom>
              <a:avLst/>
              <a:gdLst>
                <a:gd name="csX0" fmla="*/ 440922 w 445854"/>
                <a:gd name="csY0" fmla="*/ 5093 h 156181"/>
                <a:gd name="csX1" fmla="*/ 356273 w 445854"/>
                <a:gd name="csY1" fmla="*/ 117244 h 156181"/>
                <a:gd name="csX2" fmla="*/ 45686 w 445854"/>
                <a:gd name="csY2" fmla="*/ 82567 h 156181"/>
                <a:gd name="csX3" fmla="*/ 4401 w 445854"/>
                <a:gd name="csY3" fmla="*/ 4464 h 156181"/>
                <a:gd name="csX4" fmla="*/ 27687 w 445854"/>
                <a:gd name="csY4" fmla="*/ 4841 h 156181"/>
                <a:gd name="csX5" fmla="*/ 117873 w 445854"/>
                <a:gd name="csY5" fmla="*/ 83448 h 156181"/>
                <a:gd name="csX6" fmla="*/ 358098 w 445854"/>
                <a:gd name="csY6" fmla="*/ 62742 h 156181"/>
                <a:gd name="csX7" fmla="*/ 440985 w 445854"/>
                <a:gd name="csY7" fmla="*/ 5030 h 156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5854" h="156181">
                  <a:moveTo>
                    <a:pt x="440922" y="5093"/>
                  </a:moveTo>
                  <a:cubicBezTo>
                    <a:pt x="467606" y="31841"/>
                    <a:pt x="378364" y="103650"/>
                    <a:pt x="356273" y="117244"/>
                  </a:cubicBezTo>
                  <a:cubicBezTo>
                    <a:pt x="251108" y="181753"/>
                    <a:pt x="135558" y="163313"/>
                    <a:pt x="45686" y="82567"/>
                  </a:cubicBezTo>
                  <a:cubicBezTo>
                    <a:pt x="25610" y="64504"/>
                    <a:pt x="-13033" y="32030"/>
                    <a:pt x="4401" y="4464"/>
                  </a:cubicBezTo>
                  <a:cubicBezTo>
                    <a:pt x="8869" y="1569"/>
                    <a:pt x="22086" y="2953"/>
                    <a:pt x="27687" y="4841"/>
                  </a:cubicBezTo>
                  <a:cubicBezTo>
                    <a:pt x="42162" y="9876"/>
                    <a:pt x="90622" y="67777"/>
                    <a:pt x="117873" y="83448"/>
                  </a:cubicBezTo>
                  <a:cubicBezTo>
                    <a:pt x="199690" y="130587"/>
                    <a:pt x="285345" y="121398"/>
                    <a:pt x="358098" y="62742"/>
                  </a:cubicBezTo>
                  <a:cubicBezTo>
                    <a:pt x="378112" y="46631"/>
                    <a:pt x="417635" y="-18382"/>
                    <a:pt x="440985" y="503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B5B18E70-CC8B-A20F-87E1-1B3FC36B0938}"/>
                </a:ext>
              </a:extLst>
            </p:cNvPr>
            <p:cNvSpPr/>
            <p:nvPr/>
          </p:nvSpPr>
          <p:spPr>
            <a:xfrm>
              <a:off x="4871638" y="1933204"/>
              <a:ext cx="229894" cy="208148"/>
            </a:xfrm>
            <a:custGeom>
              <a:avLst/>
              <a:gdLst>
                <a:gd name="csX0" fmla="*/ 189827 w 229894"/>
                <a:gd name="csY0" fmla="*/ 163828 h 208148"/>
                <a:gd name="csX1" fmla="*/ 160688 w 229894"/>
                <a:gd name="csY1" fmla="*/ 111529 h 208148"/>
                <a:gd name="csX2" fmla="*/ 89508 w 229894"/>
                <a:gd name="csY2" fmla="*/ 24992 h 208148"/>
                <a:gd name="csX3" fmla="*/ 118395 w 229894"/>
                <a:gd name="csY3" fmla="*/ 1832 h 208148"/>
                <a:gd name="csX4" fmla="*/ 229477 w 229894"/>
                <a:gd name="csY4" fmla="*/ 155395 h 208148"/>
                <a:gd name="csX5" fmla="*/ 15873 w 229894"/>
                <a:gd name="csY5" fmla="*/ 143814 h 208148"/>
                <a:gd name="csX6" fmla="*/ 21538 w 229894"/>
                <a:gd name="csY6" fmla="*/ 104731 h 208148"/>
                <a:gd name="csX7" fmla="*/ 189827 w 229894"/>
                <a:gd name="csY7" fmla="*/ 163828 h 208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9894" h="208148">
                  <a:moveTo>
                    <a:pt x="189827" y="163828"/>
                  </a:moveTo>
                  <a:cubicBezTo>
                    <a:pt x="181457" y="145577"/>
                    <a:pt x="172017" y="128144"/>
                    <a:pt x="160688" y="111529"/>
                  </a:cubicBezTo>
                  <a:cubicBezTo>
                    <a:pt x="148038" y="92963"/>
                    <a:pt x="92718" y="36006"/>
                    <a:pt x="89508" y="24992"/>
                  </a:cubicBezTo>
                  <a:cubicBezTo>
                    <a:pt x="83152" y="3342"/>
                    <a:pt x="99641" y="-3769"/>
                    <a:pt x="118395" y="1832"/>
                  </a:cubicBezTo>
                  <a:cubicBezTo>
                    <a:pt x="145332" y="9888"/>
                    <a:pt x="226582" y="124682"/>
                    <a:pt x="229477" y="155395"/>
                  </a:cubicBezTo>
                  <a:cubicBezTo>
                    <a:pt x="239735" y="263833"/>
                    <a:pt x="57977" y="176793"/>
                    <a:pt x="15873" y="143814"/>
                  </a:cubicBezTo>
                  <a:cubicBezTo>
                    <a:pt x="-7727" y="125248"/>
                    <a:pt x="-4329" y="99823"/>
                    <a:pt x="21538" y="104731"/>
                  </a:cubicBezTo>
                  <a:cubicBezTo>
                    <a:pt x="66285" y="113165"/>
                    <a:pt x="130920" y="180506"/>
                    <a:pt x="189827" y="16382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B75CC0BB-43EB-9EA8-60E9-333F5E3332BD}"/>
                </a:ext>
              </a:extLst>
            </p:cNvPr>
            <p:cNvSpPr/>
            <p:nvPr/>
          </p:nvSpPr>
          <p:spPr>
            <a:xfrm>
              <a:off x="4852278" y="1933678"/>
              <a:ext cx="37402" cy="37996"/>
            </a:xfrm>
            <a:custGeom>
              <a:avLst/>
              <a:gdLst>
                <a:gd name="csX0" fmla="*/ 34037 w 37402"/>
                <a:gd name="csY0" fmla="*/ 6833 h 37996"/>
                <a:gd name="csX1" fmla="*/ 19877 w 37402"/>
                <a:gd name="csY1" fmla="*/ 37860 h 37996"/>
                <a:gd name="csX2" fmla="*/ 34037 w 37402"/>
                <a:gd name="csY2" fmla="*/ 6833 h 37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402" h="37996">
                  <a:moveTo>
                    <a:pt x="34037" y="6833"/>
                  </a:moveTo>
                  <a:cubicBezTo>
                    <a:pt x="41401" y="18917"/>
                    <a:pt x="36681" y="36601"/>
                    <a:pt x="19877" y="37860"/>
                  </a:cubicBezTo>
                  <a:cubicBezTo>
                    <a:pt x="-24870" y="41259"/>
                    <a:pt x="17611" y="-20041"/>
                    <a:pt x="34037" y="68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03960892-8E47-5C88-D54D-5F4C9CB8379A}"/>
                </a:ext>
              </a:extLst>
            </p:cNvPr>
            <p:cNvSpPr/>
            <p:nvPr/>
          </p:nvSpPr>
          <p:spPr>
            <a:xfrm>
              <a:off x="5066163" y="1955695"/>
              <a:ext cx="35949" cy="36226"/>
            </a:xfrm>
            <a:custGeom>
              <a:avLst/>
              <a:gdLst>
                <a:gd name="csX0" fmla="*/ 10029 w 35949"/>
                <a:gd name="csY0" fmla="*/ 1305 h 36226"/>
                <a:gd name="csX1" fmla="*/ 29413 w 35949"/>
                <a:gd name="csY1" fmla="*/ 32080 h 36226"/>
                <a:gd name="csX2" fmla="*/ 10029 w 35949"/>
                <a:gd name="csY2" fmla="*/ 1305 h 36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6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EE468829-17EF-E482-4394-EFAD57AF7E95}"/>
                </a:ext>
              </a:extLst>
            </p:cNvPr>
            <p:cNvSpPr/>
            <p:nvPr/>
          </p:nvSpPr>
          <p:spPr>
            <a:xfrm>
              <a:off x="7796993" y="5256638"/>
              <a:ext cx="112206" cy="77783"/>
            </a:xfrm>
            <a:custGeom>
              <a:avLst/>
              <a:gdLst>
                <a:gd name="csX0" fmla="*/ 4749 w 112206"/>
                <a:gd name="csY0" fmla="*/ 7436 h 77783"/>
                <a:gd name="csX1" fmla="*/ 31182 w 112206"/>
                <a:gd name="csY1" fmla="*/ 7436 h 77783"/>
                <a:gd name="csX2" fmla="*/ 40244 w 112206"/>
                <a:gd name="csY2" fmla="*/ 29212 h 77783"/>
                <a:gd name="csX3" fmla="*/ 57174 w 112206"/>
                <a:gd name="csY3" fmla="*/ 35128 h 77783"/>
                <a:gd name="csX4" fmla="*/ 101670 w 112206"/>
                <a:gd name="csY4" fmla="*/ 1457 h 77783"/>
                <a:gd name="csX5" fmla="*/ 48552 w 112206"/>
                <a:gd name="csY5" fmla="*/ 77295 h 77783"/>
                <a:gd name="csX6" fmla="*/ 4749 w 112206"/>
                <a:gd name="csY6" fmla="*/ 7499 h 77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206" h="77783">
                  <a:moveTo>
                    <a:pt x="4749" y="7436"/>
                  </a:moveTo>
                  <a:lnTo>
                    <a:pt x="31182" y="7436"/>
                  </a:lnTo>
                  <a:cubicBezTo>
                    <a:pt x="31182" y="7436"/>
                    <a:pt x="40244" y="29212"/>
                    <a:pt x="40244" y="29212"/>
                  </a:cubicBezTo>
                  <a:lnTo>
                    <a:pt x="57174" y="35128"/>
                  </a:lnTo>
                  <a:cubicBezTo>
                    <a:pt x="77880" y="32988"/>
                    <a:pt x="72530" y="-8172"/>
                    <a:pt x="101670" y="1457"/>
                  </a:cubicBezTo>
                  <a:cubicBezTo>
                    <a:pt x="128732" y="10457"/>
                    <a:pt x="101040" y="84469"/>
                    <a:pt x="48552" y="77295"/>
                  </a:cubicBezTo>
                  <a:cubicBezTo>
                    <a:pt x="17588" y="73078"/>
                    <a:pt x="-11740" y="37582"/>
                    <a:pt x="4749" y="749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567C55C0-887A-01E9-DFBD-4D36DF065C28}"/>
                </a:ext>
              </a:extLst>
            </p:cNvPr>
            <p:cNvSpPr/>
            <p:nvPr/>
          </p:nvSpPr>
          <p:spPr>
            <a:xfrm>
              <a:off x="7919054" y="5218257"/>
              <a:ext cx="33738" cy="32136"/>
            </a:xfrm>
            <a:custGeom>
              <a:avLst/>
              <a:gdLst>
                <a:gd name="csX0" fmla="*/ 755 w 33738"/>
                <a:gd name="csY0" fmla="*/ 27251 h 32136"/>
                <a:gd name="csX1" fmla="*/ 0 w 33738"/>
                <a:gd name="csY1" fmla="*/ 0 h 32136"/>
                <a:gd name="csX2" fmla="*/ 33734 w 33738"/>
                <a:gd name="csY2" fmla="*/ 8622 h 32136"/>
                <a:gd name="csX3" fmla="*/ 818 w 33738"/>
                <a:gd name="csY3" fmla="*/ 27251 h 321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738" h="32136">
                  <a:moveTo>
                    <a:pt x="755" y="27251"/>
                  </a:moveTo>
                  <a:lnTo>
                    <a:pt x="0" y="0"/>
                  </a:lnTo>
                  <a:lnTo>
                    <a:pt x="33734" y="8622"/>
                  </a:lnTo>
                  <a:cubicBezTo>
                    <a:pt x="34048" y="30209"/>
                    <a:pt x="18314" y="38202"/>
                    <a:pt x="818" y="2725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B58015E7-753D-E902-1533-D5D271959F20}"/>
                </a:ext>
              </a:extLst>
            </p:cNvPr>
            <p:cNvSpPr/>
            <p:nvPr/>
          </p:nvSpPr>
          <p:spPr>
            <a:xfrm>
              <a:off x="7758725" y="5217250"/>
              <a:ext cx="37217" cy="33458"/>
            </a:xfrm>
            <a:custGeom>
              <a:avLst/>
              <a:gdLst>
                <a:gd name="csX0" fmla="*/ 3304 w 37217"/>
                <a:gd name="csY0" fmla="*/ 28573 h 33458"/>
                <a:gd name="csX1" fmla="*/ 36534 w 37217"/>
                <a:gd name="csY1" fmla="*/ 9566 h 33458"/>
                <a:gd name="csX2" fmla="*/ 3304 w 37217"/>
                <a:gd name="csY2" fmla="*/ 28573 h 3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217" h="33458">
                  <a:moveTo>
                    <a:pt x="3304" y="28573"/>
                  </a:moveTo>
                  <a:cubicBezTo>
                    <a:pt x="-11989" y="7238"/>
                    <a:pt x="30429" y="-12272"/>
                    <a:pt x="36534" y="9566"/>
                  </a:cubicBezTo>
                  <a:cubicBezTo>
                    <a:pt x="42135" y="29769"/>
                    <a:pt x="11737" y="40279"/>
                    <a:pt x="3304" y="2857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92C1FCDE-733E-7DB4-295C-6854E5306299}"/>
                </a:ext>
              </a:extLst>
            </p:cNvPr>
            <p:cNvSpPr/>
            <p:nvPr/>
          </p:nvSpPr>
          <p:spPr>
            <a:xfrm>
              <a:off x="6453073" y="4031096"/>
              <a:ext cx="122643" cy="79504"/>
            </a:xfrm>
            <a:custGeom>
              <a:avLst/>
              <a:gdLst>
                <a:gd name="csX0" fmla="*/ 97258 w 122643"/>
                <a:gd name="csY0" fmla="*/ 1329 h 79504"/>
                <a:gd name="csX1" fmla="*/ 116327 w 122643"/>
                <a:gd name="csY1" fmla="*/ 2903 h 79504"/>
                <a:gd name="csX2" fmla="*/ 23057 w 122643"/>
                <a:gd name="csY2" fmla="*/ 68104 h 79504"/>
                <a:gd name="csX3" fmla="*/ 9085 w 122643"/>
                <a:gd name="csY3" fmla="*/ 8882 h 79504"/>
                <a:gd name="csX4" fmla="*/ 31868 w 122643"/>
                <a:gd name="csY4" fmla="*/ 8630 h 79504"/>
                <a:gd name="csX5" fmla="*/ 97321 w 122643"/>
                <a:gd name="csY5" fmla="*/ 1329 h 79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2643" h="79504">
                  <a:moveTo>
                    <a:pt x="97258" y="1329"/>
                  </a:moveTo>
                  <a:cubicBezTo>
                    <a:pt x="103678" y="-622"/>
                    <a:pt x="110349" y="-685"/>
                    <a:pt x="116327" y="2903"/>
                  </a:cubicBezTo>
                  <a:cubicBezTo>
                    <a:pt x="142572" y="21783"/>
                    <a:pt x="82279" y="110648"/>
                    <a:pt x="23057" y="68104"/>
                  </a:cubicBezTo>
                  <a:cubicBezTo>
                    <a:pt x="8959" y="57971"/>
                    <a:pt x="-12313" y="19140"/>
                    <a:pt x="9085" y="8882"/>
                  </a:cubicBezTo>
                  <a:lnTo>
                    <a:pt x="31868" y="8630"/>
                  </a:lnTo>
                  <a:cubicBezTo>
                    <a:pt x="60881" y="81824"/>
                    <a:pt x="76552" y="7623"/>
                    <a:pt x="97321" y="132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28208C78-1AB3-3AAE-2339-AB58C61C6AF3}"/>
                </a:ext>
              </a:extLst>
            </p:cNvPr>
            <p:cNvSpPr/>
            <p:nvPr/>
          </p:nvSpPr>
          <p:spPr>
            <a:xfrm>
              <a:off x="6577125" y="4000951"/>
              <a:ext cx="37354" cy="36126"/>
            </a:xfrm>
            <a:custGeom>
              <a:avLst/>
              <a:gdLst>
                <a:gd name="csX0" fmla="*/ 3667 w 37354"/>
                <a:gd name="csY0" fmla="*/ 3091 h 36126"/>
                <a:gd name="csX1" fmla="*/ 25695 w 37354"/>
                <a:gd name="csY1" fmla="*/ 33678 h 36126"/>
                <a:gd name="csX2" fmla="*/ 3667 w 37354"/>
                <a:gd name="csY2" fmla="*/ 3091 h 36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354" h="36126">
                  <a:moveTo>
                    <a:pt x="3667" y="3091"/>
                  </a:moveTo>
                  <a:cubicBezTo>
                    <a:pt x="24436" y="-9433"/>
                    <a:pt x="54016" y="19202"/>
                    <a:pt x="25695" y="33678"/>
                  </a:cubicBezTo>
                  <a:cubicBezTo>
                    <a:pt x="1653" y="45950"/>
                    <a:pt x="-5081" y="8377"/>
                    <a:pt x="3667" y="309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31970A9F-6679-B70F-77CA-9A8307A17098}"/>
                </a:ext>
              </a:extLst>
            </p:cNvPr>
            <p:cNvSpPr/>
            <p:nvPr/>
          </p:nvSpPr>
          <p:spPr>
            <a:xfrm>
              <a:off x="6428299" y="3975338"/>
              <a:ext cx="32136" cy="33738"/>
            </a:xfrm>
            <a:custGeom>
              <a:avLst/>
              <a:gdLst>
                <a:gd name="csX0" fmla="*/ 27314 w 32136"/>
                <a:gd name="csY0" fmla="*/ 32983 h 33738"/>
                <a:gd name="csX1" fmla="*/ 0 w 32136"/>
                <a:gd name="csY1" fmla="*/ 33738 h 33738"/>
                <a:gd name="csX2" fmla="*/ 8622 w 32136"/>
                <a:gd name="csY2" fmla="*/ 5 h 33738"/>
                <a:gd name="csX3" fmla="*/ 27251 w 32136"/>
                <a:gd name="csY3" fmla="*/ 32920 h 33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136" h="33738">
                  <a:moveTo>
                    <a:pt x="27314" y="32983"/>
                  </a:moveTo>
                  <a:lnTo>
                    <a:pt x="0" y="33738"/>
                  </a:lnTo>
                  <a:lnTo>
                    <a:pt x="8622" y="5"/>
                  </a:lnTo>
                  <a:cubicBezTo>
                    <a:pt x="30209" y="-310"/>
                    <a:pt x="38202" y="15424"/>
                    <a:pt x="27251" y="3292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CE36BD6A-E9D6-B6F3-7A8D-DF039038F678}"/>
                </a:ext>
              </a:extLst>
            </p:cNvPr>
            <p:cNvSpPr/>
            <p:nvPr/>
          </p:nvSpPr>
          <p:spPr>
            <a:xfrm>
              <a:off x="6753260" y="3784683"/>
              <a:ext cx="114841" cy="106891"/>
            </a:xfrm>
            <a:custGeom>
              <a:avLst/>
              <a:gdLst>
                <a:gd name="csX0" fmla="*/ 89344 w 114841"/>
                <a:gd name="csY0" fmla="*/ 406 h 106891"/>
                <a:gd name="csX1" fmla="*/ 107533 w 114841"/>
                <a:gd name="csY1" fmla="*/ 74733 h 106891"/>
                <a:gd name="csX2" fmla="*/ 3878 w 114841"/>
                <a:gd name="csY2" fmla="*/ 61076 h 106891"/>
                <a:gd name="csX3" fmla="*/ 66625 w 114841"/>
                <a:gd name="csY3" fmla="*/ 61894 h 106891"/>
                <a:gd name="csX4" fmla="*/ 89344 w 114841"/>
                <a:gd name="csY4" fmla="*/ 406 h 1068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841" h="106891">
                  <a:moveTo>
                    <a:pt x="89344" y="406"/>
                  </a:moveTo>
                  <a:cubicBezTo>
                    <a:pt x="121819" y="-5510"/>
                    <a:pt x="117602" y="54908"/>
                    <a:pt x="107533" y="74733"/>
                  </a:cubicBezTo>
                  <a:cubicBezTo>
                    <a:pt x="75624" y="137165"/>
                    <a:pt x="-20352" y="95376"/>
                    <a:pt x="3878" y="61076"/>
                  </a:cubicBezTo>
                  <a:cubicBezTo>
                    <a:pt x="17598" y="41629"/>
                    <a:pt x="43338" y="80523"/>
                    <a:pt x="66625" y="61894"/>
                  </a:cubicBezTo>
                  <a:cubicBezTo>
                    <a:pt x="82799" y="48992"/>
                    <a:pt x="64862" y="4874"/>
                    <a:pt x="89344" y="40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74B1E782-E34E-748C-0F81-4353E1E4F12A}"/>
                </a:ext>
              </a:extLst>
            </p:cNvPr>
            <p:cNvSpPr/>
            <p:nvPr/>
          </p:nvSpPr>
          <p:spPr>
            <a:xfrm>
              <a:off x="6697389" y="3783406"/>
              <a:ext cx="35949" cy="36227"/>
            </a:xfrm>
            <a:custGeom>
              <a:avLst/>
              <a:gdLst>
                <a:gd name="csX0" fmla="*/ 10029 w 35949"/>
                <a:gd name="csY0" fmla="*/ 1305 h 36227"/>
                <a:gd name="csX1" fmla="*/ 29413 w 35949"/>
                <a:gd name="csY1" fmla="*/ 32080 h 36227"/>
                <a:gd name="csX2" fmla="*/ 10029 w 35949"/>
                <a:gd name="csY2" fmla="*/ 1305 h 36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7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35FF256C-57A1-90E4-21B9-270D2BBEE903}"/>
                </a:ext>
              </a:extLst>
            </p:cNvPr>
            <p:cNvSpPr/>
            <p:nvPr/>
          </p:nvSpPr>
          <p:spPr>
            <a:xfrm>
              <a:off x="6819855" y="3707680"/>
              <a:ext cx="36256" cy="36980"/>
            </a:xfrm>
            <a:custGeom>
              <a:avLst/>
              <a:gdLst>
                <a:gd name="csX0" fmla="*/ 3114 w 36256"/>
                <a:gd name="csY0" fmla="*/ 30648 h 36980"/>
                <a:gd name="csX1" fmla="*/ 19729 w 36256"/>
                <a:gd name="csY1" fmla="*/ 502 h 36980"/>
                <a:gd name="csX2" fmla="*/ 3114 w 36256"/>
                <a:gd name="csY2" fmla="*/ 30648 h 36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56" h="36980">
                  <a:moveTo>
                    <a:pt x="3114" y="30648"/>
                  </a:moveTo>
                  <a:cubicBezTo>
                    <a:pt x="-4061" y="19005"/>
                    <a:pt x="1037" y="-3652"/>
                    <a:pt x="19729" y="502"/>
                  </a:cubicBezTo>
                  <a:cubicBezTo>
                    <a:pt x="59378" y="9250"/>
                    <a:pt x="17022" y="53116"/>
                    <a:pt x="3114" y="3064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A7A62985-DA47-CA3E-1A40-66CD348AF98C}"/>
                </a:ext>
              </a:extLst>
            </p:cNvPr>
            <p:cNvSpPr/>
            <p:nvPr/>
          </p:nvSpPr>
          <p:spPr>
            <a:xfrm>
              <a:off x="5820064" y="2315920"/>
              <a:ext cx="122095" cy="72442"/>
            </a:xfrm>
            <a:custGeom>
              <a:avLst/>
              <a:gdLst>
                <a:gd name="csX0" fmla="*/ 41815 w 122095"/>
                <a:gd name="csY0" fmla="*/ 26875 h 72442"/>
                <a:gd name="csX1" fmla="*/ 118156 w 122095"/>
                <a:gd name="csY1" fmla="*/ 6862 h 72442"/>
                <a:gd name="csX2" fmla="*/ 1788 w 122095"/>
                <a:gd name="csY2" fmla="*/ 15799 h 72442"/>
                <a:gd name="csX3" fmla="*/ 41815 w 122095"/>
                <a:gd name="csY3" fmla="*/ 26875 h 7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2095" h="72442">
                  <a:moveTo>
                    <a:pt x="41815" y="26875"/>
                  </a:moveTo>
                  <a:cubicBezTo>
                    <a:pt x="79010" y="57273"/>
                    <a:pt x="82031" y="-7550"/>
                    <a:pt x="118156" y="6862"/>
                  </a:cubicBezTo>
                  <a:cubicBezTo>
                    <a:pt x="149686" y="99377"/>
                    <a:pt x="-19044" y="86223"/>
                    <a:pt x="1788" y="15799"/>
                  </a:cubicBezTo>
                  <a:cubicBezTo>
                    <a:pt x="13242" y="-22970"/>
                    <a:pt x="34766" y="21085"/>
                    <a:pt x="41815" y="2687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377C4F0B-19B7-904B-0AE6-3A105E7EAD3E}"/>
                </a:ext>
              </a:extLst>
            </p:cNvPr>
            <p:cNvSpPr/>
            <p:nvPr/>
          </p:nvSpPr>
          <p:spPr>
            <a:xfrm>
              <a:off x="5776254" y="2276947"/>
              <a:ext cx="37030" cy="37080"/>
            </a:xfrm>
            <a:custGeom>
              <a:avLst/>
              <a:gdLst>
                <a:gd name="csX0" fmla="*/ 32067 w 37030"/>
                <a:gd name="csY0" fmla="*/ 32555 h 37080"/>
                <a:gd name="csX1" fmla="*/ 2236 w 37030"/>
                <a:gd name="csY1" fmla="*/ 11346 h 37080"/>
                <a:gd name="csX2" fmla="*/ 32067 w 37030"/>
                <a:gd name="csY2" fmla="*/ 32555 h 37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030" h="37080">
                  <a:moveTo>
                    <a:pt x="32067" y="32555"/>
                  </a:moveTo>
                  <a:cubicBezTo>
                    <a:pt x="20361" y="44261"/>
                    <a:pt x="-8149" y="31863"/>
                    <a:pt x="2236" y="11346"/>
                  </a:cubicBezTo>
                  <a:cubicBezTo>
                    <a:pt x="16774" y="-17290"/>
                    <a:pt x="49437" y="15248"/>
                    <a:pt x="32067" y="3255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C7919A4B-38C5-1124-45B5-58021AA0CBE4}"/>
                </a:ext>
              </a:extLst>
            </p:cNvPr>
            <p:cNvSpPr/>
            <p:nvPr/>
          </p:nvSpPr>
          <p:spPr>
            <a:xfrm>
              <a:off x="5948124" y="2295364"/>
              <a:ext cx="38251" cy="33801"/>
            </a:xfrm>
            <a:custGeom>
              <a:avLst/>
              <a:gdLst>
                <a:gd name="csX0" fmla="*/ 35473 w 38251"/>
                <a:gd name="csY0" fmla="*/ 4572 h 33801"/>
                <a:gd name="csX1" fmla="*/ 4634 w 38251"/>
                <a:gd name="csY1" fmla="*/ 26914 h 33801"/>
                <a:gd name="csX2" fmla="*/ 35473 w 38251"/>
                <a:gd name="csY2" fmla="*/ 4572 h 33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51" h="33801">
                  <a:moveTo>
                    <a:pt x="35473" y="4572"/>
                  </a:moveTo>
                  <a:cubicBezTo>
                    <a:pt x="47430" y="21502"/>
                    <a:pt x="17725" y="45858"/>
                    <a:pt x="4634" y="26914"/>
                  </a:cubicBezTo>
                  <a:cubicBezTo>
                    <a:pt x="-13869" y="104"/>
                    <a:pt x="28550" y="-5246"/>
                    <a:pt x="35473" y="457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237B07F6-991E-713B-A479-A391492CADD6}"/>
                </a:ext>
              </a:extLst>
            </p:cNvPr>
            <p:cNvSpPr/>
            <p:nvPr/>
          </p:nvSpPr>
          <p:spPr>
            <a:xfrm>
              <a:off x="4755289" y="2928778"/>
              <a:ext cx="265307" cy="240752"/>
            </a:xfrm>
            <a:custGeom>
              <a:avLst/>
              <a:gdLst>
                <a:gd name="csX0" fmla="*/ 231094 w 265307"/>
                <a:gd name="csY0" fmla="*/ 36386 h 240752"/>
                <a:gd name="csX1" fmla="*/ 22525 w 265307"/>
                <a:gd name="csY1" fmla="*/ 191459 h 240752"/>
                <a:gd name="csX2" fmla="*/ 231094 w 265307"/>
                <a:gd name="csY2" fmla="*/ 36386 h 240752"/>
                <a:gd name="csX3" fmla="*/ 113404 w 265307"/>
                <a:gd name="csY3" fmla="*/ 46896 h 240752"/>
                <a:gd name="csX4" fmla="*/ 128761 w 265307"/>
                <a:gd name="csY4" fmla="*/ 197627 h 240752"/>
                <a:gd name="csX5" fmla="*/ 113404 w 265307"/>
                <a:gd name="csY5" fmla="*/ 46896 h 240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5307" h="240752">
                  <a:moveTo>
                    <a:pt x="231094" y="36386"/>
                  </a:moveTo>
                  <a:cubicBezTo>
                    <a:pt x="351804" y="156908"/>
                    <a:pt x="122026" y="325386"/>
                    <a:pt x="22525" y="191459"/>
                  </a:cubicBezTo>
                  <a:cubicBezTo>
                    <a:pt x="-65773" y="72574"/>
                    <a:pt x="126936" y="-67646"/>
                    <a:pt x="231094" y="36386"/>
                  </a:cubicBezTo>
                  <a:close/>
                  <a:moveTo>
                    <a:pt x="113404" y="46896"/>
                  </a:moveTo>
                  <a:cubicBezTo>
                    <a:pt x="17553" y="66721"/>
                    <a:pt x="25546" y="202033"/>
                    <a:pt x="128761" y="197627"/>
                  </a:cubicBezTo>
                  <a:cubicBezTo>
                    <a:pt x="252932" y="192278"/>
                    <a:pt x="250352" y="18575"/>
                    <a:pt x="113404" y="468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EB9A6FBB-E5CA-2C0E-F9FF-816D73B5BAC6}"/>
                </a:ext>
              </a:extLst>
            </p:cNvPr>
            <p:cNvSpPr/>
            <p:nvPr/>
          </p:nvSpPr>
          <p:spPr>
            <a:xfrm>
              <a:off x="7581020" y="3845595"/>
              <a:ext cx="95228" cy="73934"/>
            </a:xfrm>
            <a:custGeom>
              <a:avLst/>
              <a:gdLst>
                <a:gd name="csX0" fmla="*/ 7559 w 95228"/>
                <a:gd name="csY0" fmla="*/ 7590 h 73934"/>
                <a:gd name="csX1" fmla="*/ 48970 w 95228"/>
                <a:gd name="csY1" fmla="*/ 33834 h 73934"/>
                <a:gd name="csX2" fmla="*/ 95228 w 95228"/>
                <a:gd name="csY2" fmla="*/ 43400 h 73934"/>
                <a:gd name="csX3" fmla="*/ 7559 w 95228"/>
                <a:gd name="csY3" fmla="*/ 7590 h 73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228" h="73934">
                  <a:moveTo>
                    <a:pt x="7559" y="7590"/>
                  </a:moveTo>
                  <a:cubicBezTo>
                    <a:pt x="29586" y="-18717"/>
                    <a:pt x="41418" y="31631"/>
                    <a:pt x="48970" y="33834"/>
                  </a:cubicBezTo>
                  <a:cubicBezTo>
                    <a:pt x="67977" y="30750"/>
                    <a:pt x="84655" y="21121"/>
                    <a:pt x="95228" y="43400"/>
                  </a:cubicBezTo>
                  <a:cubicBezTo>
                    <a:pt x="79557" y="110993"/>
                    <a:pt x="-29258" y="51519"/>
                    <a:pt x="7559" y="75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881949C7-D94F-AB4B-46F9-D8A4C14BEAAE}"/>
                </a:ext>
              </a:extLst>
            </p:cNvPr>
            <p:cNvSpPr/>
            <p:nvPr/>
          </p:nvSpPr>
          <p:spPr>
            <a:xfrm>
              <a:off x="7593541" y="3776065"/>
              <a:ext cx="40313" cy="37585"/>
            </a:xfrm>
            <a:custGeom>
              <a:avLst/>
              <a:gdLst>
                <a:gd name="csX0" fmla="*/ 5611 w 40313"/>
                <a:gd name="csY0" fmla="*/ 3234 h 37585"/>
                <a:gd name="csX1" fmla="*/ 33302 w 40313"/>
                <a:gd name="csY1" fmla="*/ 33757 h 37585"/>
                <a:gd name="csX2" fmla="*/ 5611 w 40313"/>
                <a:gd name="csY2" fmla="*/ 3234 h 37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13" h="37585">
                  <a:moveTo>
                    <a:pt x="5611" y="3234"/>
                  </a:moveTo>
                  <a:cubicBezTo>
                    <a:pt x="26380" y="-9731"/>
                    <a:pt x="53253" y="19534"/>
                    <a:pt x="33302" y="33757"/>
                  </a:cubicBezTo>
                  <a:cubicBezTo>
                    <a:pt x="11590" y="49240"/>
                    <a:pt x="-10689" y="13429"/>
                    <a:pt x="5611" y="323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5109AB0F-0CF8-0323-D422-FB3BE2E4DD98}"/>
                </a:ext>
              </a:extLst>
            </p:cNvPr>
            <p:cNvSpPr/>
            <p:nvPr/>
          </p:nvSpPr>
          <p:spPr>
            <a:xfrm>
              <a:off x="7689748" y="3823892"/>
              <a:ext cx="38105" cy="37086"/>
            </a:xfrm>
            <a:custGeom>
              <a:avLst/>
              <a:gdLst>
                <a:gd name="csX0" fmla="*/ 5696 w 38105"/>
                <a:gd name="csY0" fmla="*/ 32062 h 37086"/>
                <a:gd name="csX1" fmla="*/ 26716 w 38105"/>
                <a:gd name="csY1" fmla="*/ 2231 h 37086"/>
                <a:gd name="csX2" fmla="*/ 5696 w 38105"/>
                <a:gd name="csY2" fmla="*/ 32062 h 37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105" h="37086">
                  <a:moveTo>
                    <a:pt x="5696" y="32062"/>
                  </a:moveTo>
                  <a:cubicBezTo>
                    <a:pt x="-9157" y="16643"/>
                    <a:pt x="7584" y="-7461"/>
                    <a:pt x="26716" y="2231"/>
                  </a:cubicBezTo>
                  <a:cubicBezTo>
                    <a:pt x="55541" y="16895"/>
                    <a:pt x="22563" y="49558"/>
                    <a:pt x="5696" y="3206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FD05A8FA-A64F-FA93-B0F5-9FD854923A63}"/>
                </a:ext>
              </a:extLst>
            </p:cNvPr>
            <p:cNvSpPr/>
            <p:nvPr/>
          </p:nvSpPr>
          <p:spPr>
            <a:xfrm>
              <a:off x="7085707" y="3879140"/>
              <a:ext cx="101469" cy="67286"/>
            </a:xfrm>
            <a:custGeom>
              <a:avLst/>
              <a:gdLst>
                <a:gd name="csX0" fmla="*/ 9835 w 101469"/>
                <a:gd name="csY0" fmla="*/ 1108 h 67286"/>
                <a:gd name="csX1" fmla="*/ 29031 w 101469"/>
                <a:gd name="csY1" fmla="*/ 3436 h 67286"/>
                <a:gd name="csX2" fmla="*/ 86869 w 101469"/>
                <a:gd name="csY2" fmla="*/ 18289 h 67286"/>
                <a:gd name="csX3" fmla="*/ 101470 w 101469"/>
                <a:gd name="csY3" fmla="*/ 41701 h 67286"/>
                <a:gd name="csX4" fmla="*/ 710 w 101469"/>
                <a:gd name="csY4" fmla="*/ 14891 h 67286"/>
                <a:gd name="csX5" fmla="*/ 9898 w 101469"/>
                <a:gd name="csY5" fmla="*/ 1108 h 67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469" h="67286">
                  <a:moveTo>
                    <a:pt x="9835" y="1108"/>
                  </a:moveTo>
                  <a:cubicBezTo>
                    <a:pt x="16066" y="-969"/>
                    <a:pt x="23304" y="-88"/>
                    <a:pt x="29031" y="3436"/>
                  </a:cubicBezTo>
                  <a:cubicBezTo>
                    <a:pt x="48730" y="15583"/>
                    <a:pt x="35387" y="41953"/>
                    <a:pt x="86869" y="18289"/>
                  </a:cubicBezTo>
                  <a:lnTo>
                    <a:pt x="101470" y="41701"/>
                  </a:lnTo>
                  <a:cubicBezTo>
                    <a:pt x="77554" y="88399"/>
                    <a:pt x="-8668" y="66246"/>
                    <a:pt x="710" y="14891"/>
                  </a:cubicBezTo>
                  <a:cubicBezTo>
                    <a:pt x="1843" y="8723"/>
                    <a:pt x="3164" y="3373"/>
                    <a:pt x="9898" y="11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EAA53386-F7CF-F90C-D31B-0A934828543E}"/>
                </a:ext>
              </a:extLst>
            </p:cNvPr>
            <p:cNvSpPr/>
            <p:nvPr/>
          </p:nvSpPr>
          <p:spPr>
            <a:xfrm>
              <a:off x="7080194" y="3807958"/>
              <a:ext cx="37217" cy="33458"/>
            </a:xfrm>
            <a:custGeom>
              <a:avLst/>
              <a:gdLst>
                <a:gd name="csX0" fmla="*/ 33914 w 37217"/>
                <a:gd name="csY0" fmla="*/ 4885 h 33458"/>
                <a:gd name="csX1" fmla="*/ 684 w 37217"/>
                <a:gd name="csY1" fmla="*/ 23892 h 33458"/>
                <a:gd name="csX2" fmla="*/ 33914 w 37217"/>
                <a:gd name="csY2" fmla="*/ 4885 h 3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217" h="33458">
                  <a:moveTo>
                    <a:pt x="33914" y="4885"/>
                  </a:moveTo>
                  <a:cubicBezTo>
                    <a:pt x="49207" y="26220"/>
                    <a:pt x="6789" y="45730"/>
                    <a:pt x="684" y="23892"/>
                  </a:cubicBezTo>
                  <a:cubicBezTo>
                    <a:pt x="-4917" y="3689"/>
                    <a:pt x="25481" y="-6821"/>
                    <a:pt x="33914" y="488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01C0CB70-DE7B-9DAF-E9C0-134FADA154D5}"/>
                </a:ext>
              </a:extLst>
            </p:cNvPr>
            <p:cNvSpPr/>
            <p:nvPr/>
          </p:nvSpPr>
          <p:spPr>
            <a:xfrm>
              <a:off x="7199103" y="3856221"/>
              <a:ext cx="33027" cy="34529"/>
            </a:xfrm>
            <a:custGeom>
              <a:avLst/>
              <a:gdLst>
                <a:gd name="csX0" fmla="*/ 8905 w 33027"/>
                <a:gd name="csY0" fmla="*/ 1559 h 34529"/>
                <a:gd name="csX1" fmla="*/ 18849 w 33027"/>
                <a:gd name="csY1" fmla="*/ 34411 h 34529"/>
                <a:gd name="csX2" fmla="*/ 8905 w 33027"/>
                <a:gd name="csY2" fmla="*/ 1559 h 34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027" h="34529">
                  <a:moveTo>
                    <a:pt x="8905" y="1559"/>
                  </a:moveTo>
                  <a:cubicBezTo>
                    <a:pt x="40499" y="-8259"/>
                    <a:pt x="38044" y="31390"/>
                    <a:pt x="18849" y="34411"/>
                  </a:cubicBezTo>
                  <a:cubicBezTo>
                    <a:pt x="5066" y="36614"/>
                    <a:pt x="-10038" y="7412"/>
                    <a:pt x="8905" y="15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CE6765FD-07F8-BAD0-381F-A5D4C596EC4E}"/>
                </a:ext>
              </a:extLst>
            </p:cNvPr>
            <p:cNvSpPr/>
            <p:nvPr/>
          </p:nvSpPr>
          <p:spPr>
            <a:xfrm>
              <a:off x="7347019" y="3666455"/>
              <a:ext cx="111335" cy="88589"/>
            </a:xfrm>
            <a:custGeom>
              <a:avLst/>
              <a:gdLst>
                <a:gd name="csX0" fmla="*/ 4544 w 111335"/>
                <a:gd name="csY0" fmla="*/ 39649 h 88589"/>
                <a:gd name="csX1" fmla="*/ 52816 w 111335"/>
                <a:gd name="csY1" fmla="*/ 46257 h 88589"/>
                <a:gd name="csX2" fmla="*/ 80382 w 111335"/>
                <a:gd name="csY2" fmla="*/ 0 h 88589"/>
                <a:gd name="csX3" fmla="*/ 99514 w 111335"/>
                <a:gd name="csY3" fmla="*/ 2329 h 88589"/>
                <a:gd name="csX4" fmla="*/ 31921 w 111335"/>
                <a:gd name="csY4" fmla="*/ 87166 h 88589"/>
                <a:gd name="csX5" fmla="*/ 4481 w 111335"/>
                <a:gd name="csY5" fmla="*/ 39649 h 88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35" h="88589">
                  <a:moveTo>
                    <a:pt x="4544" y="39649"/>
                  </a:moveTo>
                  <a:cubicBezTo>
                    <a:pt x="24369" y="31531"/>
                    <a:pt x="36327" y="53999"/>
                    <a:pt x="52816" y="46257"/>
                  </a:cubicBezTo>
                  <a:cubicBezTo>
                    <a:pt x="75473" y="35559"/>
                    <a:pt x="66976" y="4594"/>
                    <a:pt x="80382" y="0"/>
                  </a:cubicBezTo>
                  <a:lnTo>
                    <a:pt x="99514" y="2329"/>
                  </a:lnTo>
                  <a:cubicBezTo>
                    <a:pt x="134255" y="20013"/>
                    <a:pt x="86612" y="100193"/>
                    <a:pt x="31921" y="87166"/>
                  </a:cubicBezTo>
                  <a:cubicBezTo>
                    <a:pt x="9957" y="81942"/>
                    <a:pt x="-8924" y="61677"/>
                    <a:pt x="4481" y="3964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45524FB1-149B-51D3-FDBB-A15D857DFC85}"/>
                </a:ext>
              </a:extLst>
            </p:cNvPr>
            <p:cNvSpPr/>
            <p:nvPr/>
          </p:nvSpPr>
          <p:spPr>
            <a:xfrm>
              <a:off x="7287619" y="3647115"/>
              <a:ext cx="34957" cy="37875"/>
            </a:xfrm>
            <a:custGeom>
              <a:avLst/>
              <a:gdLst>
                <a:gd name="csX0" fmla="*/ 28953 w 34957"/>
                <a:gd name="csY0" fmla="*/ 2726 h 37875"/>
                <a:gd name="csX1" fmla="*/ 6674 w 34957"/>
                <a:gd name="csY1" fmla="*/ 33375 h 37875"/>
                <a:gd name="csX2" fmla="*/ 28953 w 34957"/>
                <a:gd name="csY2" fmla="*/ 2726 h 37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957" h="37875">
                  <a:moveTo>
                    <a:pt x="28953" y="2726"/>
                  </a:moveTo>
                  <a:cubicBezTo>
                    <a:pt x="42610" y="11222"/>
                    <a:pt x="32037" y="51123"/>
                    <a:pt x="6674" y="33375"/>
                  </a:cubicBezTo>
                  <a:cubicBezTo>
                    <a:pt x="-11011" y="20977"/>
                    <a:pt x="9946" y="-9169"/>
                    <a:pt x="28953" y="272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9D88904B-27BD-5B1B-D9B8-2DA0567B7546}"/>
                </a:ext>
              </a:extLst>
            </p:cNvPr>
            <p:cNvSpPr/>
            <p:nvPr/>
          </p:nvSpPr>
          <p:spPr>
            <a:xfrm>
              <a:off x="7392474" y="3592782"/>
              <a:ext cx="36980" cy="36256"/>
            </a:xfrm>
            <a:custGeom>
              <a:avLst/>
              <a:gdLst>
                <a:gd name="csX0" fmla="*/ 30648 w 36980"/>
                <a:gd name="csY0" fmla="*/ 33143 h 36256"/>
                <a:gd name="csX1" fmla="*/ 502 w 36980"/>
                <a:gd name="csY1" fmla="*/ 16528 h 36256"/>
                <a:gd name="csX2" fmla="*/ 30648 w 36980"/>
                <a:gd name="csY2" fmla="*/ 33143 h 36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80" h="36256">
                  <a:moveTo>
                    <a:pt x="30648" y="33143"/>
                  </a:moveTo>
                  <a:cubicBezTo>
                    <a:pt x="19005" y="40317"/>
                    <a:pt x="-3652" y="35219"/>
                    <a:pt x="502" y="16528"/>
                  </a:cubicBezTo>
                  <a:cubicBezTo>
                    <a:pt x="9250" y="-23122"/>
                    <a:pt x="53116" y="19234"/>
                    <a:pt x="30648" y="3314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9DEA1AFA-C69A-4F62-D40E-88DBAE8EEA6A}"/>
                </a:ext>
              </a:extLst>
            </p:cNvPr>
            <p:cNvSpPr/>
            <p:nvPr/>
          </p:nvSpPr>
          <p:spPr>
            <a:xfrm>
              <a:off x="7406848" y="4064550"/>
              <a:ext cx="112816" cy="93340"/>
            </a:xfrm>
            <a:custGeom>
              <a:avLst/>
              <a:gdLst>
                <a:gd name="csX0" fmla="*/ 7588 w 112816"/>
                <a:gd name="csY0" fmla="*/ 77950 h 93340"/>
                <a:gd name="csX1" fmla="*/ 8847 w 112816"/>
                <a:gd name="csY1" fmla="*/ 34587 h 93340"/>
                <a:gd name="csX2" fmla="*/ 37986 w 112816"/>
                <a:gd name="csY2" fmla="*/ 50258 h 93340"/>
                <a:gd name="csX3" fmla="*/ 81349 w 112816"/>
                <a:gd name="csY3" fmla="*/ 5888 h 93340"/>
                <a:gd name="csX4" fmla="*/ 86824 w 112816"/>
                <a:gd name="csY4" fmla="*/ 84495 h 93340"/>
                <a:gd name="csX5" fmla="*/ 7588 w 112816"/>
                <a:gd name="csY5" fmla="*/ 77950 h 93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816" h="93340">
                  <a:moveTo>
                    <a:pt x="7588" y="77950"/>
                  </a:moveTo>
                  <a:cubicBezTo>
                    <a:pt x="-782" y="67817"/>
                    <a:pt x="-4621" y="38615"/>
                    <a:pt x="8847" y="34587"/>
                  </a:cubicBezTo>
                  <a:cubicBezTo>
                    <a:pt x="23134" y="31000"/>
                    <a:pt x="27728" y="46860"/>
                    <a:pt x="37986" y="50258"/>
                  </a:cubicBezTo>
                  <a:cubicBezTo>
                    <a:pt x="85314" y="65866"/>
                    <a:pt x="63601" y="21308"/>
                    <a:pt x="81349" y="5888"/>
                  </a:cubicBezTo>
                  <a:cubicBezTo>
                    <a:pt x="113761" y="-22370"/>
                    <a:pt x="129558" y="58880"/>
                    <a:pt x="86824" y="84495"/>
                  </a:cubicBezTo>
                  <a:cubicBezTo>
                    <a:pt x="66056" y="96956"/>
                    <a:pt x="23700" y="97523"/>
                    <a:pt x="7588" y="7795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157B34E4-CE82-BFDF-6D0E-7BB211B3D6C0}"/>
                </a:ext>
              </a:extLst>
            </p:cNvPr>
            <p:cNvSpPr/>
            <p:nvPr/>
          </p:nvSpPr>
          <p:spPr>
            <a:xfrm>
              <a:off x="7468035" y="4025205"/>
              <a:ext cx="35949" cy="36226"/>
            </a:xfrm>
            <a:custGeom>
              <a:avLst/>
              <a:gdLst>
                <a:gd name="csX0" fmla="*/ 10029 w 35949"/>
                <a:gd name="csY0" fmla="*/ 1305 h 36226"/>
                <a:gd name="csX1" fmla="*/ 29413 w 35949"/>
                <a:gd name="csY1" fmla="*/ 32080 h 36226"/>
                <a:gd name="csX2" fmla="*/ 10029 w 35949"/>
                <a:gd name="csY2" fmla="*/ 1305 h 36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6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5D67FB55-1D25-F5DF-2E61-B0F6079DFFC6}"/>
                </a:ext>
              </a:extLst>
            </p:cNvPr>
            <p:cNvSpPr/>
            <p:nvPr/>
          </p:nvSpPr>
          <p:spPr>
            <a:xfrm>
              <a:off x="7366772" y="4070204"/>
              <a:ext cx="35949" cy="36226"/>
            </a:xfrm>
            <a:custGeom>
              <a:avLst/>
              <a:gdLst>
                <a:gd name="csX0" fmla="*/ 10029 w 35949"/>
                <a:gd name="csY0" fmla="*/ 1305 h 36226"/>
                <a:gd name="csX1" fmla="*/ 29413 w 35949"/>
                <a:gd name="csY1" fmla="*/ 32080 h 36226"/>
                <a:gd name="csX2" fmla="*/ 10029 w 35949"/>
                <a:gd name="csY2" fmla="*/ 1305 h 36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6">
                  <a:moveTo>
                    <a:pt x="10029" y="1305"/>
                  </a:moveTo>
                  <a:cubicBezTo>
                    <a:pt x="34322" y="-6437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5F8C1827-6793-A51D-DEA1-960271F9B94B}"/>
                </a:ext>
              </a:extLst>
            </p:cNvPr>
            <p:cNvSpPr/>
            <p:nvPr/>
          </p:nvSpPr>
          <p:spPr>
            <a:xfrm>
              <a:off x="7858776" y="4092953"/>
              <a:ext cx="109140" cy="96752"/>
            </a:xfrm>
            <a:custGeom>
              <a:avLst/>
              <a:gdLst>
                <a:gd name="csX0" fmla="*/ 81047 w 109140"/>
                <a:gd name="csY0" fmla="*/ 1401 h 96752"/>
                <a:gd name="csX1" fmla="*/ 99927 w 109140"/>
                <a:gd name="csY1" fmla="*/ 2974 h 96752"/>
                <a:gd name="csX2" fmla="*/ 930 w 109140"/>
                <a:gd name="csY2" fmla="*/ 68554 h 96752"/>
                <a:gd name="csX3" fmla="*/ 54551 w 109140"/>
                <a:gd name="csY3" fmla="*/ 54267 h 96752"/>
                <a:gd name="csX4" fmla="*/ 81047 w 109140"/>
                <a:gd name="csY4" fmla="*/ 1401 h 9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140" h="96752">
                  <a:moveTo>
                    <a:pt x="81047" y="1401"/>
                  </a:moveTo>
                  <a:cubicBezTo>
                    <a:pt x="87403" y="-424"/>
                    <a:pt x="94200" y="-990"/>
                    <a:pt x="99927" y="2974"/>
                  </a:cubicBezTo>
                  <a:cubicBezTo>
                    <a:pt x="144171" y="67861"/>
                    <a:pt x="15468" y="136776"/>
                    <a:pt x="930" y="68554"/>
                  </a:cubicBezTo>
                  <a:cubicBezTo>
                    <a:pt x="-7503" y="29030"/>
                    <a:pt x="43915" y="59679"/>
                    <a:pt x="54551" y="54267"/>
                  </a:cubicBezTo>
                  <a:cubicBezTo>
                    <a:pt x="73872" y="44449"/>
                    <a:pt x="57131" y="8198"/>
                    <a:pt x="81047" y="140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37B79361-C407-7DEE-1F60-2FDA7FD7D59C}"/>
                </a:ext>
              </a:extLst>
            </p:cNvPr>
            <p:cNvSpPr/>
            <p:nvPr/>
          </p:nvSpPr>
          <p:spPr>
            <a:xfrm>
              <a:off x="7922559" y="4041512"/>
              <a:ext cx="37875" cy="34902"/>
            </a:xfrm>
            <a:custGeom>
              <a:avLst/>
              <a:gdLst>
                <a:gd name="csX0" fmla="*/ 2726 w 37875"/>
                <a:gd name="csY0" fmla="*/ 28926 h 34902"/>
                <a:gd name="csX1" fmla="*/ 33376 w 37875"/>
                <a:gd name="csY1" fmla="*/ 6647 h 34902"/>
                <a:gd name="csX2" fmla="*/ 2726 w 37875"/>
                <a:gd name="csY2" fmla="*/ 28926 h 34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75" h="34902">
                  <a:moveTo>
                    <a:pt x="2726" y="28926"/>
                  </a:moveTo>
                  <a:cubicBezTo>
                    <a:pt x="-9169" y="9920"/>
                    <a:pt x="20977" y="-10975"/>
                    <a:pt x="33376" y="6647"/>
                  </a:cubicBezTo>
                  <a:cubicBezTo>
                    <a:pt x="51123" y="32010"/>
                    <a:pt x="11222" y="42520"/>
                    <a:pt x="2726" y="2892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14CDC0F9-E4B4-744F-A837-66B4AE48222B}"/>
                </a:ext>
              </a:extLst>
            </p:cNvPr>
            <p:cNvSpPr/>
            <p:nvPr/>
          </p:nvSpPr>
          <p:spPr>
            <a:xfrm>
              <a:off x="7819010" y="4107560"/>
              <a:ext cx="33458" cy="37134"/>
            </a:xfrm>
            <a:custGeom>
              <a:avLst/>
              <a:gdLst>
                <a:gd name="csX0" fmla="*/ 4885 w 33458"/>
                <a:gd name="csY0" fmla="*/ 3284 h 37134"/>
                <a:gd name="csX1" fmla="*/ 23892 w 33458"/>
                <a:gd name="csY1" fmla="*/ 36450 h 37134"/>
                <a:gd name="csX2" fmla="*/ 4885 w 33458"/>
                <a:gd name="csY2" fmla="*/ 3284 h 37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58" h="37134">
                  <a:moveTo>
                    <a:pt x="4885" y="3284"/>
                  </a:moveTo>
                  <a:cubicBezTo>
                    <a:pt x="26220" y="-11947"/>
                    <a:pt x="45730" y="30409"/>
                    <a:pt x="23892" y="36450"/>
                  </a:cubicBezTo>
                  <a:cubicBezTo>
                    <a:pt x="3689" y="42052"/>
                    <a:pt x="-6821" y="11654"/>
                    <a:pt x="4885" y="328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44BF1C4F-7792-0445-5C3C-BED3E23D5AC2}"/>
                </a:ext>
              </a:extLst>
            </p:cNvPr>
            <p:cNvSpPr/>
            <p:nvPr/>
          </p:nvSpPr>
          <p:spPr>
            <a:xfrm>
              <a:off x="6908894" y="4116487"/>
              <a:ext cx="39286" cy="37880"/>
            </a:xfrm>
            <a:custGeom>
              <a:avLst/>
              <a:gdLst>
                <a:gd name="csX0" fmla="*/ 36610 w 39286"/>
                <a:gd name="csY0" fmla="*/ 32873 h 37880"/>
                <a:gd name="csX1" fmla="*/ 4072 w 39286"/>
                <a:gd name="csY1" fmla="*/ 5999 h 37880"/>
                <a:gd name="csX2" fmla="*/ 36610 w 39286"/>
                <a:gd name="csY2" fmla="*/ 32873 h 3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286" h="37880">
                  <a:moveTo>
                    <a:pt x="36610" y="32873"/>
                  </a:moveTo>
                  <a:cubicBezTo>
                    <a:pt x="27610" y="45397"/>
                    <a:pt x="-12794" y="33691"/>
                    <a:pt x="4072" y="5999"/>
                  </a:cubicBezTo>
                  <a:cubicBezTo>
                    <a:pt x="15275" y="-12378"/>
                    <a:pt x="48945" y="15754"/>
                    <a:pt x="36610" y="3287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80197807-A1A4-6B6D-3F43-8A15DF8F40E7}"/>
                </a:ext>
              </a:extLst>
            </p:cNvPr>
            <p:cNvSpPr/>
            <p:nvPr/>
          </p:nvSpPr>
          <p:spPr>
            <a:xfrm>
              <a:off x="7028181" y="4120245"/>
              <a:ext cx="37875" cy="34902"/>
            </a:xfrm>
            <a:custGeom>
              <a:avLst/>
              <a:gdLst>
                <a:gd name="csX0" fmla="*/ 2726 w 37875"/>
                <a:gd name="csY0" fmla="*/ 28926 h 34902"/>
                <a:gd name="csX1" fmla="*/ 33375 w 37875"/>
                <a:gd name="csY1" fmla="*/ 6647 h 34902"/>
                <a:gd name="csX2" fmla="*/ 2726 w 37875"/>
                <a:gd name="csY2" fmla="*/ 28926 h 34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75" h="34902">
                  <a:moveTo>
                    <a:pt x="2726" y="28926"/>
                  </a:moveTo>
                  <a:cubicBezTo>
                    <a:pt x="-9169" y="9919"/>
                    <a:pt x="20977" y="-10975"/>
                    <a:pt x="33375" y="6647"/>
                  </a:cubicBezTo>
                  <a:cubicBezTo>
                    <a:pt x="51123" y="32010"/>
                    <a:pt x="11222" y="42520"/>
                    <a:pt x="2726" y="2892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A1BDD337-6F2F-1A86-D0B4-B80F79A80BE3}"/>
                </a:ext>
              </a:extLst>
            </p:cNvPr>
            <p:cNvSpPr/>
            <p:nvPr/>
          </p:nvSpPr>
          <p:spPr>
            <a:xfrm>
              <a:off x="8264125" y="5521336"/>
              <a:ext cx="118380" cy="74241"/>
            </a:xfrm>
            <a:custGeom>
              <a:avLst/>
              <a:gdLst>
                <a:gd name="csX0" fmla="*/ 75464 w 118380"/>
                <a:gd name="csY0" fmla="*/ 27270 h 74241"/>
                <a:gd name="csX1" fmla="*/ 112722 w 118380"/>
                <a:gd name="csY1" fmla="*/ 5620 h 74241"/>
                <a:gd name="csX2" fmla="*/ 95541 w 118380"/>
                <a:gd name="csY2" fmla="*/ 61570 h 74241"/>
                <a:gd name="csX3" fmla="*/ 17626 w 118380"/>
                <a:gd name="csY3" fmla="*/ 270 h 74241"/>
                <a:gd name="csX4" fmla="*/ 48654 w 118380"/>
                <a:gd name="csY4" fmla="*/ 31864 h 74241"/>
                <a:gd name="csX5" fmla="*/ 61430 w 118380"/>
                <a:gd name="csY5" fmla="*/ 33438 h 74241"/>
                <a:gd name="csX6" fmla="*/ 75464 w 118380"/>
                <a:gd name="csY6" fmla="*/ 27333 h 7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8380" h="74241">
                  <a:moveTo>
                    <a:pt x="75464" y="27270"/>
                  </a:moveTo>
                  <a:cubicBezTo>
                    <a:pt x="81003" y="21669"/>
                    <a:pt x="87045" y="-13449"/>
                    <a:pt x="112722" y="5620"/>
                  </a:cubicBezTo>
                  <a:cubicBezTo>
                    <a:pt x="127638" y="16697"/>
                    <a:pt x="109953" y="51500"/>
                    <a:pt x="95541" y="61570"/>
                  </a:cubicBezTo>
                  <a:cubicBezTo>
                    <a:pt x="24675" y="110848"/>
                    <a:pt x="-29323" y="522"/>
                    <a:pt x="17626" y="270"/>
                  </a:cubicBezTo>
                  <a:lnTo>
                    <a:pt x="48654" y="31864"/>
                  </a:lnTo>
                  <a:lnTo>
                    <a:pt x="61430" y="33438"/>
                  </a:lnTo>
                  <a:cubicBezTo>
                    <a:pt x="66087" y="31864"/>
                    <a:pt x="72003" y="30794"/>
                    <a:pt x="75464" y="273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30B6CDE8-6EDE-8F4D-3057-376DE2EBE91A}"/>
                </a:ext>
              </a:extLst>
            </p:cNvPr>
            <p:cNvSpPr/>
            <p:nvPr/>
          </p:nvSpPr>
          <p:spPr>
            <a:xfrm>
              <a:off x="8238681" y="5476121"/>
              <a:ext cx="35949" cy="36227"/>
            </a:xfrm>
            <a:custGeom>
              <a:avLst/>
              <a:gdLst>
                <a:gd name="csX0" fmla="*/ 10029 w 35949"/>
                <a:gd name="csY0" fmla="*/ 1305 h 36227"/>
                <a:gd name="csX1" fmla="*/ 29413 w 35949"/>
                <a:gd name="csY1" fmla="*/ 32080 h 36227"/>
                <a:gd name="csX2" fmla="*/ 10029 w 35949"/>
                <a:gd name="csY2" fmla="*/ 1305 h 36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7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AE586CC2-DCC3-29B1-8493-4A78FD1551AE}"/>
                </a:ext>
              </a:extLst>
            </p:cNvPr>
            <p:cNvSpPr/>
            <p:nvPr/>
          </p:nvSpPr>
          <p:spPr>
            <a:xfrm>
              <a:off x="8373678" y="5476121"/>
              <a:ext cx="35949" cy="36227"/>
            </a:xfrm>
            <a:custGeom>
              <a:avLst/>
              <a:gdLst>
                <a:gd name="csX0" fmla="*/ 10029 w 35949"/>
                <a:gd name="csY0" fmla="*/ 1305 h 36227"/>
                <a:gd name="csX1" fmla="*/ 29413 w 35949"/>
                <a:gd name="csY1" fmla="*/ 32080 h 36227"/>
                <a:gd name="csX2" fmla="*/ 10029 w 35949"/>
                <a:gd name="csY2" fmla="*/ 1305 h 36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7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016F02C7-042A-204C-34A7-E5F8B3463040}"/>
                </a:ext>
              </a:extLst>
            </p:cNvPr>
            <p:cNvSpPr/>
            <p:nvPr/>
          </p:nvSpPr>
          <p:spPr>
            <a:xfrm>
              <a:off x="6714182" y="4702531"/>
              <a:ext cx="119525" cy="162753"/>
            </a:xfrm>
            <a:custGeom>
              <a:avLst/>
              <a:gdLst>
                <a:gd name="csX0" fmla="*/ 55291 w 119525"/>
                <a:gd name="csY0" fmla="*/ 95 h 162753"/>
                <a:gd name="csX1" fmla="*/ 119108 w 119525"/>
                <a:gd name="csY1" fmla="*/ 62464 h 162753"/>
                <a:gd name="csX2" fmla="*/ 92171 w 119525"/>
                <a:gd name="csY2" fmla="*/ 103057 h 162753"/>
                <a:gd name="csX3" fmla="*/ 97206 w 119525"/>
                <a:gd name="csY3" fmla="*/ 147616 h 162753"/>
                <a:gd name="csX4" fmla="*/ 20676 w 119525"/>
                <a:gd name="csY4" fmla="*/ 155923 h 162753"/>
                <a:gd name="csX5" fmla="*/ 17970 w 119525"/>
                <a:gd name="csY5" fmla="*/ 97141 h 162753"/>
                <a:gd name="csX6" fmla="*/ 1103 w 119525"/>
                <a:gd name="csY6" fmla="*/ 40688 h 162753"/>
                <a:gd name="csX7" fmla="*/ 55291 w 119525"/>
                <a:gd name="csY7" fmla="*/ 95 h 162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9525" h="162753">
                  <a:moveTo>
                    <a:pt x="55291" y="95"/>
                  </a:moveTo>
                  <a:cubicBezTo>
                    <a:pt x="89591" y="-1856"/>
                    <a:pt x="123702" y="26528"/>
                    <a:pt x="119108" y="62464"/>
                  </a:cubicBezTo>
                  <a:cubicBezTo>
                    <a:pt x="116275" y="84303"/>
                    <a:pt x="94059" y="93617"/>
                    <a:pt x="92171" y="103057"/>
                  </a:cubicBezTo>
                  <a:cubicBezTo>
                    <a:pt x="89591" y="115896"/>
                    <a:pt x="110297" y="129868"/>
                    <a:pt x="97206" y="147616"/>
                  </a:cubicBezTo>
                  <a:cubicBezTo>
                    <a:pt x="85311" y="163727"/>
                    <a:pt x="33830" y="167755"/>
                    <a:pt x="20676" y="155923"/>
                  </a:cubicBezTo>
                  <a:cubicBezTo>
                    <a:pt x="3747" y="140693"/>
                    <a:pt x="20676" y="115393"/>
                    <a:pt x="17970" y="97141"/>
                  </a:cubicBezTo>
                  <a:cubicBezTo>
                    <a:pt x="15264" y="79205"/>
                    <a:pt x="-4875" y="72534"/>
                    <a:pt x="1103" y="40688"/>
                  </a:cubicBezTo>
                  <a:cubicBezTo>
                    <a:pt x="4690" y="21745"/>
                    <a:pt x="37417" y="1102"/>
                    <a:pt x="55291" y="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E03AAA5D-B576-E314-D6C2-FF571C094D43}"/>
                </a:ext>
              </a:extLst>
            </p:cNvPr>
            <p:cNvSpPr/>
            <p:nvPr/>
          </p:nvSpPr>
          <p:spPr>
            <a:xfrm>
              <a:off x="4838421" y="3047316"/>
              <a:ext cx="94451" cy="61762"/>
            </a:xfrm>
            <a:custGeom>
              <a:avLst/>
              <a:gdLst>
                <a:gd name="csX0" fmla="*/ 35622 w 94451"/>
                <a:gd name="csY0" fmla="*/ 13637 h 61762"/>
                <a:gd name="csX1" fmla="*/ 45754 w 94451"/>
                <a:gd name="csY1" fmla="*/ 22636 h 61762"/>
                <a:gd name="csX2" fmla="*/ 67656 w 94451"/>
                <a:gd name="csY2" fmla="*/ 55678 h 61762"/>
                <a:gd name="csX3" fmla="*/ 0 w 94451"/>
                <a:gd name="csY3" fmla="*/ 25531 h 61762"/>
                <a:gd name="csX4" fmla="*/ 35559 w 94451"/>
                <a:gd name="csY4" fmla="*/ 13637 h 61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451" h="61762">
                  <a:moveTo>
                    <a:pt x="35622" y="13637"/>
                  </a:moveTo>
                  <a:cubicBezTo>
                    <a:pt x="38580" y="15839"/>
                    <a:pt x="35118" y="26538"/>
                    <a:pt x="45754" y="22636"/>
                  </a:cubicBezTo>
                  <a:cubicBezTo>
                    <a:pt x="88802" y="-33565"/>
                    <a:pt x="118571" y="29370"/>
                    <a:pt x="67656" y="55678"/>
                  </a:cubicBezTo>
                  <a:cubicBezTo>
                    <a:pt x="37006" y="71537"/>
                    <a:pt x="11580" y="54608"/>
                    <a:pt x="0" y="25531"/>
                  </a:cubicBezTo>
                  <a:cubicBezTo>
                    <a:pt x="5098" y="3945"/>
                    <a:pt x="18125" y="483"/>
                    <a:pt x="35559" y="1363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80394425-737D-2D69-E594-2D8116C9A998}"/>
                </a:ext>
              </a:extLst>
            </p:cNvPr>
            <p:cNvSpPr/>
            <p:nvPr/>
          </p:nvSpPr>
          <p:spPr>
            <a:xfrm>
              <a:off x="4827746" y="3010141"/>
              <a:ext cx="37136" cy="34942"/>
            </a:xfrm>
            <a:custGeom>
              <a:avLst/>
              <a:gdLst>
                <a:gd name="csX0" fmla="*/ 3690 w 37136"/>
                <a:gd name="csY0" fmla="*/ 31050 h 34942"/>
                <a:gd name="csX1" fmla="*/ 34276 w 37136"/>
                <a:gd name="csY1" fmla="*/ 8960 h 34942"/>
                <a:gd name="csX2" fmla="*/ 3690 w 37136"/>
                <a:gd name="csY2" fmla="*/ 31050 h 34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36" h="34942">
                  <a:moveTo>
                    <a:pt x="3690" y="31050"/>
                  </a:moveTo>
                  <a:cubicBezTo>
                    <a:pt x="-10912" y="6002"/>
                    <a:pt x="21689" y="-11431"/>
                    <a:pt x="34276" y="8960"/>
                  </a:cubicBezTo>
                  <a:cubicBezTo>
                    <a:pt x="47744" y="30735"/>
                    <a:pt x="9605" y="41183"/>
                    <a:pt x="3690" y="3105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B459AF85-81F0-5FF2-9B0A-9B1DEB5BC76C}"/>
                </a:ext>
              </a:extLst>
            </p:cNvPr>
            <p:cNvSpPr/>
            <p:nvPr/>
          </p:nvSpPr>
          <p:spPr>
            <a:xfrm>
              <a:off x="4906388" y="2999148"/>
              <a:ext cx="34711" cy="34679"/>
            </a:xfrm>
            <a:custGeom>
              <a:avLst/>
              <a:gdLst>
                <a:gd name="csX0" fmla="*/ 30716 w 34711"/>
                <a:gd name="csY0" fmla="*/ 3904 h 34679"/>
                <a:gd name="csX1" fmla="*/ 17248 w 34711"/>
                <a:gd name="csY1" fmla="*/ 34679 h 34679"/>
                <a:gd name="csX2" fmla="*/ 30716 w 34711"/>
                <a:gd name="csY2" fmla="*/ 3904 h 34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711" h="34679">
                  <a:moveTo>
                    <a:pt x="30716" y="3904"/>
                  </a:moveTo>
                  <a:cubicBezTo>
                    <a:pt x="37450" y="7806"/>
                    <a:pt x="37324" y="34679"/>
                    <a:pt x="17248" y="34679"/>
                  </a:cubicBezTo>
                  <a:cubicBezTo>
                    <a:pt x="-13213" y="34679"/>
                    <a:pt x="66" y="-13844"/>
                    <a:pt x="30716" y="390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287" cap="flat">
              <a:noFill/>
              <a:prstDash val="solid"/>
              <a:miter/>
            </a:ln>
          </p:spPr>
        </p:sp>
      </p:grp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64EAD1F5-9C8B-CFA8-9875-4588935D3E8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54732964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Idea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5E64019-23F0-79D1-0D80-EAF7908CE0F4}"/>
              </a:ext>
            </a:extLst>
          </p:cNvPr>
          <p:cNvGrpSpPr/>
          <p:nvPr userDrawn="1"/>
        </p:nvGrpSpPr>
        <p:grpSpPr>
          <a:xfrm>
            <a:off x="2079419" y="1166366"/>
            <a:ext cx="8033119" cy="4523707"/>
            <a:chOff x="2079419" y="1166366"/>
            <a:chExt cx="8033119" cy="452370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D3238A9C-FC01-C46B-6DD0-33BA2B871DB7}"/>
                </a:ext>
              </a:extLst>
            </p:cNvPr>
            <p:cNvSpPr/>
            <p:nvPr/>
          </p:nvSpPr>
          <p:spPr>
            <a:xfrm>
              <a:off x="2079419" y="2391285"/>
              <a:ext cx="8033119" cy="3298788"/>
            </a:xfrm>
            <a:custGeom>
              <a:avLst/>
              <a:gdLst>
                <a:gd name="csX0" fmla="*/ 1385628 w 8033119"/>
                <a:gd name="csY0" fmla="*/ 3230071 h 3298788"/>
                <a:gd name="csX1" fmla="*/ 1249069 w 8033119"/>
                <a:gd name="csY1" fmla="*/ 3161524 h 3298788"/>
                <a:gd name="csX2" fmla="*/ 1057796 w 8033119"/>
                <a:gd name="csY2" fmla="*/ 2867876 h 3298788"/>
                <a:gd name="csX3" fmla="*/ 677394 w 8033119"/>
                <a:gd name="csY3" fmla="*/ 987553 h 3298788"/>
                <a:gd name="csX4" fmla="*/ 751386 w 8033119"/>
                <a:gd name="csY4" fmla="*/ 943997 h 3298788"/>
                <a:gd name="csX5" fmla="*/ 665434 w 8033119"/>
                <a:gd name="csY5" fmla="*/ 843407 h 3298788"/>
                <a:gd name="csX6" fmla="*/ 39493 w 8033119"/>
                <a:gd name="csY6" fmla="*/ 529410 h 3298788"/>
                <a:gd name="csX7" fmla="*/ 16286 w 8033119"/>
                <a:gd name="csY7" fmla="*/ 417842 h 3298788"/>
                <a:gd name="csX8" fmla="*/ 1203549 w 8033119"/>
                <a:gd name="csY8" fmla="*/ 215948 h 3298788"/>
                <a:gd name="csX9" fmla="*/ 1334039 w 8033119"/>
                <a:gd name="csY9" fmla="*/ 842515 h 3298788"/>
                <a:gd name="csX10" fmla="*/ 1407585 w 8033119"/>
                <a:gd name="csY10" fmla="*/ 884643 h 3298788"/>
                <a:gd name="csX11" fmla="*/ 1564672 w 8033119"/>
                <a:gd name="csY11" fmla="*/ 1671153 h 3298788"/>
                <a:gd name="csX12" fmla="*/ 1585736 w 8033119"/>
                <a:gd name="csY12" fmla="*/ 1658746 h 3298788"/>
                <a:gd name="csX13" fmla="*/ 1789772 w 8033119"/>
                <a:gd name="csY13" fmla="*/ 1355549 h 3298788"/>
                <a:gd name="csX14" fmla="*/ 2034776 w 8033119"/>
                <a:gd name="csY14" fmla="*/ 1026200 h 3298788"/>
                <a:gd name="csX15" fmla="*/ 2069763 w 8033119"/>
                <a:gd name="csY15" fmla="*/ 993444 h 3298788"/>
                <a:gd name="csX16" fmla="*/ 2124298 w 8033119"/>
                <a:gd name="csY16" fmla="*/ 1011563 h 3298788"/>
                <a:gd name="csX17" fmla="*/ 2195434 w 8033119"/>
                <a:gd name="csY17" fmla="*/ 888481 h 3298788"/>
                <a:gd name="csX18" fmla="*/ 1995236 w 8033119"/>
                <a:gd name="csY18" fmla="*/ 128836 h 3298788"/>
                <a:gd name="csX19" fmla="*/ 2114658 w 8033119"/>
                <a:gd name="csY19" fmla="*/ 95723 h 3298788"/>
                <a:gd name="csX20" fmla="*/ 2996403 w 8033119"/>
                <a:gd name="csY20" fmla="*/ 728358 h 3298788"/>
                <a:gd name="csX21" fmla="*/ 3021394 w 8033119"/>
                <a:gd name="csY21" fmla="*/ 788694 h 3298788"/>
                <a:gd name="csX22" fmla="*/ 2611805 w 8033119"/>
                <a:gd name="csY22" fmla="*/ 1361529 h 3298788"/>
                <a:gd name="csX23" fmla="*/ 2618232 w 8033119"/>
                <a:gd name="csY23" fmla="*/ 1415617 h 3298788"/>
                <a:gd name="csX24" fmla="*/ 2079135 w 8033119"/>
                <a:gd name="csY24" fmla="*/ 2226672 h 3298788"/>
                <a:gd name="csX25" fmla="*/ 2075654 w 8033119"/>
                <a:gd name="csY25" fmla="*/ 2245594 h 3298788"/>
                <a:gd name="csX26" fmla="*/ 2563162 w 8033119"/>
                <a:gd name="csY26" fmla="*/ 2005768 h 3298788"/>
                <a:gd name="csX27" fmla="*/ 2576372 w 8033119"/>
                <a:gd name="csY27" fmla="*/ 1873493 h 3298788"/>
                <a:gd name="csX28" fmla="*/ 4824691 w 8033119"/>
                <a:gd name="csY28" fmla="*/ 1327880 h 3298788"/>
                <a:gd name="csX29" fmla="*/ 4892078 w 8033119"/>
                <a:gd name="csY29" fmla="*/ 1186501 h 3298788"/>
                <a:gd name="csX30" fmla="*/ 4750520 w 8033119"/>
                <a:gd name="csY30" fmla="*/ 749958 h 3298788"/>
                <a:gd name="csX31" fmla="*/ 4699467 w 8033119"/>
                <a:gd name="csY31" fmla="*/ 681589 h 3298788"/>
                <a:gd name="csX32" fmla="*/ 5093436 w 8033119"/>
                <a:gd name="csY32" fmla="*/ 194349 h 3298788"/>
                <a:gd name="csX33" fmla="*/ 5597099 w 8033119"/>
                <a:gd name="csY33" fmla="*/ 142135 h 3298788"/>
                <a:gd name="csX34" fmla="*/ 6233572 w 8033119"/>
                <a:gd name="csY34" fmla="*/ 169715 h 3298788"/>
                <a:gd name="csX35" fmla="*/ 6100851 w 8033119"/>
                <a:gd name="csY35" fmla="*/ 623306 h 3298788"/>
                <a:gd name="csX36" fmla="*/ 5966612 w 8033119"/>
                <a:gd name="csY36" fmla="*/ 675341 h 3298788"/>
                <a:gd name="csX37" fmla="*/ 6060151 w 8033119"/>
                <a:gd name="csY37" fmla="*/ 865096 h 3298788"/>
                <a:gd name="csX38" fmla="*/ 6205367 w 8033119"/>
                <a:gd name="csY38" fmla="*/ 1003351 h 3298788"/>
                <a:gd name="csX39" fmla="*/ 6085856 w 8033119"/>
                <a:gd name="csY39" fmla="*/ 1193820 h 3298788"/>
                <a:gd name="csX40" fmla="*/ 6115667 w 8033119"/>
                <a:gd name="csY40" fmla="*/ 1283164 h 3298788"/>
                <a:gd name="csX41" fmla="*/ 5979197 w 8033119"/>
                <a:gd name="csY41" fmla="*/ 1251835 h 3298788"/>
                <a:gd name="csX42" fmla="*/ 5914309 w 8033119"/>
                <a:gd name="csY42" fmla="*/ 1219436 h 3298788"/>
                <a:gd name="csX43" fmla="*/ 5981428 w 8033119"/>
                <a:gd name="csY43" fmla="*/ 1316724 h 3298788"/>
                <a:gd name="csX44" fmla="*/ 6131108 w 8033119"/>
                <a:gd name="csY44" fmla="*/ 1346088 h 3298788"/>
                <a:gd name="csX45" fmla="*/ 6063274 w 8033119"/>
                <a:gd name="csY45" fmla="*/ 1793878 h 3298788"/>
                <a:gd name="csX46" fmla="*/ 5981428 w 8033119"/>
                <a:gd name="csY46" fmla="*/ 1876260 h 3298788"/>
                <a:gd name="csX47" fmla="*/ 6056134 w 8033119"/>
                <a:gd name="csY47" fmla="*/ 2476585 h 3298788"/>
                <a:gd name="csX48" fmla="*/ 6734735 w 8033119"/>
                <a:gd name="csY48" fmla="*/ 2076993 h 3298788"/>
                <a:gd name="csX49" fmla="*/ 6790877 w 8033119"/>
                <a:gd name="csY49" fmla="*/ 2102430 h 3298788"/>
                <a:gd name="csX50" fmla="*/ 7182703 w 8033119"/>
                <a:gd name="csY50" fmla="*/ 1958731 h 3298788"/>
                <a:gd name="csX51" fmla="*/ 7440828 w 8033119"/>
                <a:gd name="csY51" fmla="*/ 1514422 h 3298788"/>
                <a:gd name="csX52" fmla="*/ 7415747 w 8033119"/>
                <a:gd name="csY52" fmla="*/ 1449266 h 3298788"/>
                <a:gd name="csX53" fmla="*/ 7692882 w 8033119"/>
                <a:gd name="csY53" fmla="*/ 1351176 h 3298788"/>
                <a:gd name="csX54" fmla="*/ 7729119 w 8033119"/>
                <a:gd name="csY54" fmla="*/ 1408209 h 3298788"/>
                <a:gd name="csX55" fmla="*/ 7835421 w 8033119"/>
                <a:gd name="csY55" fmla="*/ 1447392 h 3298788"/>
                <a:gd name="csX56" fmla="*/ 7905932 w 8033119"/>
                <a:gd name="csY56" fmla="*/ 1541020 h 3298788"/>
                <a:gd name="csX57" fmla="*/ 7957968 w 8033119"/>
                <a:gd name="csY57" fmla="*/ 1571009 h 3298788"/>
                <a:gd name="csX58" fmla="*/ 8017857 w 8033119"/>
                <a:gd name="csY58" fmla="*/ 1668118 h 3298788"/>
                <a:gd name="csX59" fmla="*/ 8033120 w 8033119"/>
                <a:gd name="csY59" fmla="*/ 1749161 h 3298788"/>
                <a:gd name="csX60" fmla="*/ 7602557 w 8033119"/>
                <a:gd name="csY60" fmla="*/ 2529245 h 3298788"/>
                <a:gd name="csX61" fmla="*/ 7439845 w 8033119"/>
                <a:gd name="csY61" fmla="*/ 2490866 h 3298788"/>
                <a:gd name="csX62" fmla="*/ 7275796 w 8033119"/>
                <a:gd name="csY62" fmla="*/ 2551112 h 3298788"/>
                <a:gd name="csX63" fmla="*/ 7094877 w 8033119"/>
                <a:gd name="csY63" fmla="*/ 2515143 h 3298788"/>
                <a:gd name="csX64" fmla="*/ 7035523 w 8033119"/>
                <a:gd name="csY64" fmla="*/ 2581370 h 3298788"/>
                <a:gd name="csX65" fmla="*/ 5951617 w 8033119"/>
                <a:gd name="csY65" fmla="*/ 3200081 h 3298788"/>
                <a:gd name="csX66" fmla="*/ 6917796 w 8033119"/>
                <a:gd name="csY66" fmla="*/ 3200081 h 3298788"/>
                <a:gd name="csX67" fmla="*/ 6925383 w 8033119"/>
                <a:gd name="csY67" fmla="*/ 3244976 h 3298788"/>
                <a:gd name="csX68" fmla="*/ 6906997 w 8033119"/>
                <a:gd name="csY68" fmla="*/ 3256401 h 3298788"/>
                <a:gd name="csX69" fmla="*/ 4865837 w 8033119"/>
                <a:gd name="csY69" fmla="*/ 3266933 h 3298788"/>
                <a:gd name="csX70" fmla="*/ 1121256 w 8033119"/>
                <a:gd name="csY70" fmla="*/ 3297458 h 3298788"/>
                <a:gd name="csX71" fmla="*/ 976129 w 8033119"/>
                <a:gd name="csY71" fmla="*/ 3257383 h 3298788"/>
                <a:gd name="csX72" fmla="*/ 1008974 w 8033119"/>
                <a:gd name="csY72" fmla="*/ 3229892 h 3298788"/>
                <a:gd name="csX73" fmla="*/ 1385717 w 8033119"/>
                <a:gd name="csY73" fmla="*/ 3229892 h 3298788"/>
                <a:gd name="csX74" fmla="*/ 5616645 w 8033119"/>
                <a:gd name="csY74" fmla="*/ 1215330 h 3298788"/>
                <a:gd name="csX75" fmla="*/ 5983392 w 8033119"/>
                <a:gd name="csY75" fmla="*/ 1076272 h 3298788"/>
                <a:gd name="csX76" fmla="*/ 6209116 w 8033119"/>
                <a:gd name="csY76" fmla="*/ 1171596 h 3298788"/>
                <a:gd name="csX77" fmla="*/ 6175199 w 8033119"/>
                <a:gd name="csY77" fmla="*/ 1063419 h 3298788"/>
                <a:gd name="csX78" fmla="*/ 6019986 w 8033119"/>
                <a:gd name="csY78" fmla="*/ 912847 h 3298788"/>
                <a:gd name="csX79" fmla="*/ 5950189 w 8033119"/>
                <a:gd name="csY79" fmla="*/ 766381 h 3298788"/>
                <a:gd name="csX80" fmla="*/ 5850849 w 8033119"/>
                <a:gd name="csY80" fmla="*/ 634463 h 3298788"/>
                <a:gd name="csX81" fmla="*/ 5563718 w 8033119"/>
                <a:gd name="csY81" fmla="*/ 768612 h 3298788"/>
                <a:gd name="csX82" fmla="*/ 5272391 w 8033119"/>
                <a:gd name="csY82" fmla="*/ 847245 h 3298788"/>
                <a:gd name="csX83" fmla="*/ 5216785 w 8033119"/>
                <a:gd name="csY83" fmla="*/ 783428 h 3298788"/>
                <a:gd name="csX84" fmla="*/ 5029708 w 8033119"/>
                <a:gd name="csY84" fmla="*/ 955511 h 3298788"/>
                <a:gd name="csX85" fmla="*/ 5148773 w 8033119"/>
                <a:gd name="csY85" fmla="*/ 1036554 h 3298788"/>
                <a:gd name="csX86" fmla="*/ 5227764 w 8033119"/>
                <a:gd name="csY86" fmla="*/ 943908 h 3298788"/>
                <a:gd name="csX87" fmla="*/ 5313627 w 8033119"/>
                <a:gd name="csY87" fmla="*/ 962116 h 3298788"/>
                <a:gd name="csX88" fmla="*/ 5429657 w 8033119"/>
                <a:gd name="csY88" fmla="*/ 921148 h 3298788"/>
                <a:gd name="csX89" fmla="*/ 5475177 w 8033119"/>
                <a:gd name="csY89" fmla="*/ 983804 h 3298788"/>
                <a:gd name="csX90" fmla="*/ 5522928 w 8033119"/>
                <a:gd name="csY90" fmla="*/ 992016 h 3298788"/>
                <a:gd name="csX91" fmla="*/ 5616556 w 8033119"/>
                <a:gd name="csY91" fmla="*/ 1215330 h 3298788"/>
                <a:gd name="csX92" fmla="*/ 1079753 w 8033119"/>
                <a:gd name="csY92" fmla="*/ 2618410 h 3298788"/>
                <a:gd name="csX93" fmla="*/ 1519956 w 8033119"/>
                <a:gd name="csY93" fmla="*/ 1748893 h 3298788"/>
                <a:gd name="csX94" fmla="*/ 1348320 w 8033119"/>
                <a:gd name="csY94" fmla="*/ 902851 h 3298788"/>
                <a:gd name="csX95" fmla="*/ 744067 w 8033119"/>
                <a:gd name="csY95" fmla="*/ 1007368 h 3298788"/>
                <a:gd name="csX96" fmla="*/ 1079753 w 8033119"/>
                <a:gd name="csY96" fmla="*/ 2618410 h 3298788"/>
                <a:gd name="csX97" fmla="*/ 5115838 w 8033119"/>
                <a:gd name="csY97" fmla="*/ 1096800 h 3298788"/>
                <a:gd name="csX98" fmla="*/ 5083975 w 8033119"/>
                <a:gd name="csY98" fmla="*/ 1303960 h 3298788"/>
                <a:gd name="csX99" fmla="*/ 5332548 w 8033119"/>
                <a:gd name="csY99" fmla="*/ 1570831 h 3298788"/>
                <a:gd name="csX100" fmla="*/ 5791763 w 8033119"/>
                <a:gd name="csY100" fmla="*/ 1432665 h 3298788"/>
                <a:gd name="csX101" fmla="*/ 5575231 w 8033119"/>
                <a:gd name="csY101" fmla="*/ 1267812 h 3298788"/>
                <a:gd name="csX102" fmla="*/ 5522303 w 8033119"/>
                <a:gd name="csY102" fmla="*/ 1067079 h 3298788"/>
                <a:gd name="csX103" fmla="*/ 5474106 w 8033119"/>
                <a:gd name="csY103" fmla="*/ 1167490 h 3298788"/>
                <a:gd name="csX104" fmla="*/ 5469822 w 8033119"/>
                <a:gd name="csY104" fmla="*/ 1313421 h 3298788"/>
                <a:gd name="csX105" fmla="*/ 5427069 w 8033119"/>
                <a:gd name="csY105" fmla="*/ 1266652 h 3298788"/>
                <a:gd name="csX106" fmla="*/ 5406451 w 8033119"/>
                <a:gd name="csY106" fmla="*/ 1077789 h 3298788"/>
                <a:gd name="csX107" fmla="*/ 5361913 w 8033119"/>
                <a:gd name="csY107" fmla="*/ 1003440 h 3298788"/>
                <a:gd name="csX108" fmla="*/ 5340492 w 8033119"/>
                <a:gd name="csY108" fmla="*/ 1159279 h 3298788"/>
                <a:gd name="csX109" fmla="*/ 5349775 w 8033119"/>
                <a:gd name="csY109" fmla="*/ 1319490 h 3298788"/>
                <a:gd name="csX110" fmla="*/ 5272569 w 8033119"/>
                <a:gd name="csY110" fmla="*/ 1152585 h 3298788"/>
                <a:gd name="csX111" fmla="*/ 5264893 w 8033119"/>
                <a:gd name="csY111" fmla="*/ 999870 h 3298788"/>
                <a:gd name="csX112" fmla="*/ 5210180 w 8033119"/>
                <a:gd name="csY112" fmla="*/ 1200068 h 3298788"/>
                <a:gd name="csX113" fmla="*/ 5227675 w 8033119"/>
                <a:gd name="csY113" fmla="*/ 1331986 h 3298788"/>
                <a:gd name="csX114" fmla="*/ 5203040 w 8033119"/>
                <a:gd name="csY114" fmla="*/ 1334574 h 3298788"/>
                <a:gd name="csX115" fmla="*/ 5115660 w 8033119"/>
                <a:gd name="csY115" fmla="*/ 1096890 h 3298788"/>
                <a:gd name="csX116" fmla="*/ 2855381 w 8033119"/>
                <a:gd name="csY116" fmla="*/ 3222484 h 3298788"/>
                <a:gd name="csX117" fmla="*/ 2611538 w 8033119"/>
                <a:gd name="csY117" fmla="*/ 2299058 h 3298788"/>
                <a:gd name="csX118" fmla="*/ 2579138 w 8033119"/>
                <a:gd name="csY118" fmla="*/ 2085293 h 3298788"/>
                <a:gd name="csX119" fmla="*/ 2568249 w 8033119"/>
                <a:gd name="csY119" fmla="*/ 2066639 h 3298788"/>
                <a:gd name="csX120" fmla="*/ 2001037 w 8033119"/>
                <a:gd name="csY120" fmla="*/ 2349665 h 3298788"/>
                <a:gd name="csX121" fmla="*/ 1717654 w 8033119"/>
                <a:gd name="csY121" fmla="*/ 2774873 h 3298788"/>
                <a:gd name="csX122" fmla="*/ 1664727 w 8033119"/>
                <a:gd name="csY122" fmla="*/ 2760235 h 3298788"/>
                <a:gd name="csX123" fmla="*/ 2556825 w 8033119"/>
                <a:gd name="csY123" fmla="*/ 1398837 h 3298788"/>
                <a:gd name="csX124" fmla="*/ 2083151 w 8033119"/>
                <a:gd name="csY124" fmla="*/ 1067614 h 3298788"/>
                <a:gd name="csX125" fmla="*/ 1727115 w 8033119"/>
                <a:gd name="csY125" fmla="*/ 1553872 h 3298788"/>
                <a:gd name="csX126" fmla="*/ 1117151 w 8033119"/>
                <a:gd name="csY126" fmla="*/ 2808522 h 3298788"/>
                <a:gd name="csX127" fmla="*/ 2067978 w 8033119"/>
                <a:gd name="csY127" fmla="*/ 3222306 h 3298788"/>
                <a:gd name="csX128" fmla="*/ 2855381 w 8033119"/>
                <a:gd name="csY128" fmla="*/ 3222574 h 3298788"/>
                <a:gd name="csX129" fmla="*/ 5003467 w 8033119"/>
                <a:gd name="csY129" fmla="*/ 1194445 h 3298788"/>
                <a:gd name="csX130" fmla="*/ 4885205 w 8033119"/>
                <a:gd name="csY130" fmla="*/ 1353139 h 3298788"/>
                <a:gd name="csX131" fmla="*/ 5280067 w 8033119"/>
                <a:gd name="csY131" fmla="*/ 1693556 h 3298788"/>
                <a:gd name="csX132" fmla="*/ 5261324 w 8033119"/>
                <a:gd name="csY132" fmla="*/ 1619118 h 3298788"/>
                <a:gd name="csX133" fmla="*/ 5198667 w 8033119"/>
                <a:gd name="csY133" fmla="*/ 1584755 h 3298788"/>
                <a:gd name="csX134" fmla="*/ 5013196 w 8033119"/>
                <a:gd name="csY134" fmla="*/ 1292803 h 3298788"/>
                <a:gd name="csX135" fmla="*/ 5003378 w 8033119"/>
                <a:gd name="csY135" fmla="*/ 1194445 h 3298788"/>
                <a:gd name="csX136" fmla="*/ 7667534 w 8033119"/>
                <a:gd name="csY136" fmla="*/ 1424900 h 3298788"/>
                <a:gd name="csX137" fmla="*/ 7473584 w 8033119"/>
                <a:gd name="csY137" fmla="*/ 1439895 h 3298788"/>
                <a:gd name="csX138" fmla="*/ 7511160 w 8033119"/>
                <a:gd name="csY138" fmla="*/ 1406692 h 3298788"/>
                <a:gd name="csX139" fmla="*/ 7667534 w 8033119"/>
                <a:gd name="csY139" fmla="*/ 1424989 h 3298788"/>
                <a:gd name="csX140" fmla="*/ 4831742 w 8033119"/>
                <a:gd name="csY140" fmla="*/ 1388484 h 3298788"/>
                <a:gd name="csX141" fmla="*/ 4471868 w 8033119"/>
                <a:gd name="csY141" fmla="*/ 1426239 h 3298788"/>
                <a:gd name="csX142" fmla="*/ 2617428 w 8033119"/>
                <a:gd name="csY142" fmla="*/ 1917941 h 3298788"/>
                <a:gd name="csX143" fmla="*/ 2732210 w 8033119"/>
                <a:gd name="csY143" fmla="*/ 2573783 h 3298788"/>
                <a:gd name="csX144" fmla="*/ 2851721 w 8033119"/>
                <a:gd name="csY144" fmla="*/ 3028624 h 3298788"/>
                <a:gd name="csX145" fmla="*/ 2918751 w 8033119"/>
                <a:gd name="csY145" fmla="*/ 3207757 h 3298788"/>
                <a:gd name="csX146" fmla="*/ 3198653 w 8033119"/>
                <a:gd name="csY146" fmla="*/ 3207668 h 3298788"/>
                <a:gd name="csX147" fmla="*/ 3153758 w 8033119"/>
                <a:gd name="csY147" fmla="*/ 2711770 h 3298788"/>
                <a:gd name="csX148" fmla="*/ 3166700 w 8033119"/>
                <a:gd name="csY148" fmla="*/ 2597793 h 3298788"/>
                <a:gd name="csX149" fmla="*/ 3799246 w 8033119"/>
                <a:gd name="csY149" fmla="*/ 2529067 h 3298788"/>
                <a:gd name="csX150" fmla="*/ 3887965 w 8033119"/>
                <a:gd name="csY150" fmla="*/ 2528174 h 3298788"/>
                <a:gd name="csX151" fmla="*/ 3959547 w 8033119"/>
                <a:gd name="csY151" fmla="*/ 3021305 h 3298788"/>
                <a:gd name="csX152" fmla="*/ 4903681 w 8033119"/>
                <a:gd name="csY152" fmla="*/ 2483993 h 3298788"/>
                <a:gd name="csX153" fmla="*/ 4803805 w 8033119"/>
                <a:gd name="csY153" fmla="*/ 2116711 h 3298788"/>
                <a:gd name="csX154" fmla="*/ 4853341 w 8033119"/>
                <a:gd name="csY154" fmla="*/ 2116443 h 3298788"/>
                <a:gd name="csX155" fmla="*/ 4925905 w 8033119"/>
                <a:gd name="csY155" fmla="*/ 2357073 h 3298788"/>
                <a:gd name="csX156" fmla="*/ 5587459 w 8033119"/>
                <a:gd name="csY156" fmla="*/ 3165004 h 3298788"/>
                <a:gd name="csX157" fmla="*/ 5981160 w 8033119"/>
                <a:gd name="csY157" fmla="*/ 2301468 h 3298788"/>
                <a:gd name="csX158" fmla="*/ 5839424 w 8033119"/>
                <a:gd name="csY158" fmla="*/ 1484611 h 3298788"/>
                <a:gd name="csX159" fmla="*/ 5340135 w 8033119"/>
                <a:gd name="csY159" fmla="*/ 1638486 h 3298788"/>
                <a:gd name="csX160" fmla="*/ 5516324 w 8033119"/>
                <a:gd name="csY160" fmla="*/ 2303699 h 3298788"/>
                <a:gd name="csX161" fmla="*/ 5571215 w 8033119"/>
                <a:gd name="csY161" fmla="*/ 2756755 h 3298788"/>
                <a:gd name="csX162" fmla="*/ 5518019 w 8033119"/>
                <a:gd name="csY162" fmla="*/ 2794331 h 3298788"/>
                <a:gd name="csX163" fmla="*/ 5495259 w 8033119"/>
                <a:gd name="csY163" fmla="*/ 2571016 h 3298788"/>
                <a:gd name="csX164" fmla="*/ 5303184 w 8033119"/>
                <a:gd name="csY164" fmla="*/ 1757640 h 3298788"/>
                <a:gd name="csX165" fmla="*/ 4831563 w 8033119"/>
                <a:gd name="csY165" fmla="*/ 1388484 h 3298788"/>
                <a:gd name="csX166" fmla="*/ 7585331 w 8033119"/>
                <a:gd name="csY166" fmla="*/ 1529417 h 3298788"/>
                <a:gd name="csX167" fmla="*/ 7525797 w 8033119"/>
                <a:gd name="csY167" fmla="*/ 1488538 h 3298788"/>
                <a:gd name="csX168" fmla="*/ 7585331 w 8033119"/>
                <a:gd name="csY168" fmla="*/ 1529417 h 3298788"/>
                <a:gd name="csX169" fmla="*/ 7831583 w 8033119"/>
                <a:gd name="csY169" fmla="*/ 1536825 h 3298788"/>
                <a:gd name="csX170" fmla="*/ 7727245 w 8033119"/>
                <a:gd name="csY170" fmla="*/ 1477292 h 3298788"/>
                <a:gd name="csX171" fmla="*/ 7794543 w 8033119"/>
                <a:gd name="csY171" fmla="*/ 1532987 h 3298788"/>
                <a:gd name="csX172" fmla="*/ 7831673 w 8033119"/>
                <a:gd name="csY172" fmla="*/ 1536825 h 3298788"/>
                <a:gd name="csX173" fmla="*/ 7585331 w 8033119"/>
                <a:gd name="csY173" fmla="*/ 1551820 h 3298788"/>
                <a:gd name="csX174" fmla="*/ 7488311 w 8033119"/>
                <a:gd name="csY174" fmla="*/ 1554944 h 3298788"/>
                <a:gd name="csX175" fmla="*/ 7398878 w 8033119"/>
                <a:gd name="csY175" fmla="*/ 1708283 h 3298788"/>
                <a:gd name="csX176" fmla="*/ 7533652 w 8033119"/>
                <a:gd name="csY176" fmla="*/ 1705159 h 3298788"/>
                <a:gd name="csX177" fmla="*/ 7617641 w 8033119"/>
                <a:gd name="csY177" fmla="*/ 1670528 h 3298788"/>
                <a:gd name="csX178" fmla="*/ 7563017 w 8033119"/>
                <a:gd name="csY178" fmla="*/ 1805302 h 3298788"/>
                <a:gd name="csX179" fmla="*/ 7659590 w 8033119"/>
                <a:gd name="csY179" fmla="*/ 1778794 h 3298788"/>
                <a:gd name="csX180" fmla="*/ 7740544 w 8033119"/>
                <a:gd name="csY180" fmla="*/ 1778080 h 3298788"/>
                <a:gd name="csX181" fmla="*/ 7678780 w 8033119"/>
                <a:gd name="csY181" fmla="*/ 1939719 h 3298788"/>
                <a:gd name="csX182" fmla="*/ 7622728 w 8033119"/>
                <a:gd name="csY182" fmla="*/ 1865014 h 3298788"/>
                <a:gd name="csX183" fmla="*/ 7495629 w 8033119"/>
                <a:gd name="csY183" fmla="*/ 1783256 h 3298788"/>
                <a:gd name="csX184" fmla="*/ 7372726 w 8033119"/>
                <a:gd name="csY184" fmla="*/ 1753178 h 3298788"/>
                <a:gd name="csX185" fmla="*/ 7301948 w 8033119"/>
                <a:gd name="csY185" fmla="*/ 1879830 h 3298788"/>
                <a:gd name="csX186" fmla="*/ 7476261 w 8033119"/>
                <a:gd name="csY186" fmla="*/ 1829579 h 3298788"/>
                <a:gd name="csX187" fmla="*/ 7496433 w 8033119"/>
                <a:gd name="csY187" fmla="*/ 1840201 h 3298788"/>
                <a:gd name="csX188" fmla="*/ 7443773 w 8033119"/>
                <a:gd name="csY188" fmla="*/ 1946949 h 3298788"/>
                <a:gd name="csX189" fmla="*/ 7599165 w 8033119"/>
                <a:gd name="csY189" fmla="*/ 1914996 h 3298788"/>
                <a:gd name="csX190" fmla="*/ 7555341 w 8033119"/>
                <a:gd name="csY190" fmla="*/ 2031473 h 3298788"/>
                <a:gd name="csX191" fmla="*/ 7613445 w 8033119"/>
                <a:gd name="csY191" fmla="*/ 2101716 h 3298788"/>
                <a:gd name="csX192" fmla="*/ 7488400 w 8033119"/>
                <a:gd name="csY192" fmla="*/ 2006571 h 3298788"/>
                <a:gd name="csX193" fmla="*/ 7383973 w 8033119"/>
                <a:gd name="csY193" fmla="*/ 1932133 h 3298788"/>
                <a:gd name="csX194" fmla="*/ 7269816 w 8033119"/>
                <a:gd name="csY194" fmla="*/ 1931687 h 3298788"/>
                <a:gd name="csX195" fmla="*/ 7236524 w 8033119"/>
                <a:gd name="csY195" fmla="*/ 1988185 h 3298788"/>
                <a:gd name="csX196" fmla="*/ 7286953 w 8033119"/>
                <a:gd name="csY196" fmla="*/ 2286384 h 3298788"/>
                <a:gd name="csX197" fmla="*/ 7454751 w 8033119"/>
                <a:gd name="csY197" fmla="*/ 2424282 h 3298788"/>
                <a:gd name="csX198" fmla="*/ 7816589 w 8033119"/>
                <a:gd name="csY198" fmla="*/ 1782989 h 3298788"/>
                <a:gd name="csX199" fmla="*/ 7708323 w 8033119"/>
                <a:gd name="csY199" fmla="*/ 1663656 h 3298788"/>
                <a:gd name="csX200" fmla="*/ 7699844 w 8033119"/>
                <a:gd name="csY200" fmla="*/ 1678650 h 3298788"/>
                <a:gd name="csX201" fmla="*/ 7585241 w 8033119"/>
                <a:gd name="csY201" fmla="*/ 1551730 h 3298788"/>
                <a:gd name="csX202" fmla="*/ 7718052 w 8033119"/>
                <a:gd name="csY202" fmla="*/ 1613048 h 3298788"/>
                <a:gd name="csX203" fmla="*/ 7652718 w 8033119"/>
                <a:gd name="csY203" fmla="*/ 1566725 h 3298788"/>
                <a:gd name="csX204" fmla="*/ 7705021 w 8033119"/>
                <a:gd name="csY204" fmla="*/ 1641163 h 3298788"/>
                <a:gd name="csX205" fmla="*/ 7719837 w 8033119"/>
                <a:gd name="csY205" fmla="*/ 1637504 h 3298788"/>
                <a:gd name="csX206" fmla="*/ 7718141 w 8033119"/>
                <a:gd name="csY206" fmla="*/ 1613048 h 3298788"/>
                <a:gd name="csX207" fmla="*/ 7936100 w 8033119"/>
                <a:gd name="csY207" fmla="*/ 1641253 h 3298788"/>
                <a:gd name="csX208" fmla="*/ 7898792 w 8033119"/>
                <a:gd name="csY208" fmla="*/ 1611531 h 3298788"/>
                <a:gd name="csX209" fmla="*/ 7936100 w 8033119"/>
                <a:gd name="csY209" fmla="*/ 1641253 h 3298788"/>
                <a:gd name="csX210" fmla="*/ 7831762 w 8033119"/>
                <a:gd name="csY210" fmla="*/ 1753178 h 3298788"/>
                <a:gd name="csX211" fmla="*/ 7850594 w 8033119"/>
                <a:gd name="csY211" fmla="*/ 1723188 h 3298788"/>
                <a:gd name="csX212" fmla="*/ 7779459 w 8033119"/>
                <a:gd name="csY212" fmla="*/ 1671153 h 3298788"/>
                <a:gd name="csX213" fmla="*/ 7831762 w 8033119"/>
                <a:gd name="csY213" fmla="*/ 1753178 h 3298788"/>
                <a:gd name="csX214" fmla="*/ 7958414 w 8033119"/>
                <a:gd name="csY214" fmla="*/ 1760764 h 3298788"/>
                <a:gd name="csX215" fmla="*/ 7906557 w 8033119"/>
                <a:gd name="csY215" fmla="*/ 1745859 h 3298788"/>
                <a:gd name="csX216" fmla="*/ 7518390 w 8033119"/>
                <a:gd name="csY216" fmla="*/ 2457931 h 3298788"/>
                <a:gd name="csX217" fmla="*/ 7569176 w 8033119"/>
                <a:gd name="csY217" fmla="*/ 2468017 h 3298788"/>
                <a:gd name="csX218" fmla="*/ 7958503 w 8033119"/>
                <a:gd name="csY218" fmla="*/ 1760853 h 3298788"/>
                <a:gd name="csX219" fmla="*/ 7391470 w 8033119"/>
                <a:gd name="csY219" fmla="*/ 2454271 h 3298788"/>
                <a:gd name="csX220" fmla="*/ 7174582 w 8033119"/>
                <a:gd name="csY220" fmla="*/ 2272192 h 3298788"/>
                <a:gd name="csX221" fmla="*/ 7032667 w 8033119"/>
                <a:gd name="csY221" fmla="*/ 2166693 h 3298788"/>
                <a:gd name="csX222" fmla="*/ 7150751 w 8033119"/>
                <a:gd name="csY222" fmla="*/ 2199093 h 3298788"/>
                <a:gd name="csX223" fmla="*/ 7339345 w 8033119"/>
                <a:gd name="csY223" fmla="*/ 2189721 h 3298788"/>
                <a:gd name="csX224" fmla="*/ 7261337 w 8033119"/>
                <a:gd name="csY224" fmla="*/ 2088596 h 3298788"/>
                <a:gd name="csX225" fmla="*/ 6817207 w 8033119"/>
                <a:gd name="csY225" fmla="*/ 2152859 h 3298788"/>
                <a:gd name="csX226" fmla="*/ 7011157 w 8033119"/>
                <a:gd name="csY226" fmla="*/ 2484172 h 3298788"/>
                <a:gd name="csX227" fmla="*/ 7033292 w 8033119"/>
                <a:gd name="csY227" fmla="*/ 2473015 h 3298788"/>
                <a:gd name="csX228" fmla="*/ 7022492 w 8033119"/>
                <a:gd name="csY228" fmla="*/ 2394292 h 3298788"/>
                <a:gd name="csX229" fmla="*/ 7093628 w 8033119"/>
                <a:gd name="csY229" fmla="*/ 2442668 h 3298788"/>
                <a:gd name="csX230" fmla="*/ 7391559 w 8033119"/>
                <a:gd name="csY230" fmla="*/ 2454271 h 3298788"/>
                <a:gd name="csX231" fmla="*/ 5944120 w 8033119"/>
                <a:gd name="csY231" fmla="*/ 3125554 h 3298788"/>
                <a:gd name="csX232" fmla="*/ 6970457 w 8033119"/>
                <a:gd name="csY232" fmla="*/ 2543793 h 3298788"/>
                <a:gd name="csX233" fmla="*/ 6742412 w 8033119"/>
                <a:gd name="csY233" fmla="*/ 2151609 h 3298788"/>
                <a:gd name="csX234" fmla="*/ 6057651 w 8033119"/>
                <a:gd name="csY234" fmla="*/ 2555843 h 3298788"/>
                <a:gd name="csX235" fmla="*/ 6007223 w 8033119"/>
                <a:gd name="csY235" fmla="*/ 2998545 h 3298788"/>
                <a:gd name="csX236" fmla="*/ 5944120 w 8033119"/>
                <a:gd name="csY236" fmla="*/ 3125643 h 3298788"/>
                <a:gd name="csX237" fmla="*/ 5503828 w 8033119"/>
                <a:gd name="csY237" fmla="*/ 3200260 h 3298788"/>
                <a:gd name="csX238" fmla="*/ 5068088 w 8033119"/>
                <a:gd name="csY238" fmla="*/ 2804238 h 3298788"/>
                <a:gd name="csX239" fmla="*/ 4936794 w 8033119"/>
                <a:gd name="csY239" fmla="*/ 2543793 h 3298788"/>
                <a:gd name="csX240" fmla="*/ 3564061 w 8033119"/>
                <a:gd name="csY240" fmla="*/ 3211327 h 3298788"/>
                <a:gd name="csX241" fmla="*/ 5503828 w 8033119"/>
                <a:gd name="csY241" fmla="*/ 3200260 h 3298788"/>
                <a:gd name="csX242" fmla="*/ 3258275 w 8033119"/>
                <a:gd name="csY242" fmla="*/ 3200171 h 3298788"/>
                <a:gd name="csX243" fmla="*/ 3904210 w 8033119"/>
                <a:gd name="csY243" fmla="*/ 3043797 h 3298788"/>
                <a:gd name="csX244" fmla="*/ 3833163 w 8033119"/>
                <a:gd name="csY244" fmla="*/ 2591634 h 3298788"/>
                <a:gd name="csX245" fmla="*/ 3201777 w 8033119"/>
                <a:gd name="csY245" fmla="*/ 2662680 h 3298788"/>
                <a:gd name="csX246" fmla="*/ 3258275 w 8033119"/>
                <a:gd name="csY246" fmla="*/ 3200171 h 329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</a:cxnLst>
              <a:rect l="l" t="t" r="r" b="b"/>
              <a:pathLst>
                <a:path w="8033119" h="3298788">
                  <a:moveTo>
                    <a:pt x="1385628" y="3230071"/>
                  </a:moveTo>
                  <a:lnTo>
                    <a:pt x="1249069" y="3161524"/>
                  </a:lnTo>
                  <a:cubicBezTo>
                    <a:pt x="1140803" y="3088692"/>
                    <a:pt x="1092606" y="2990423"/>
                    <a:pt x="1057796" y="2867876"/>
                  </a:cubicBezTo>
                  <a:lnTo>
                    <a:pt x="677394" y="987553"/>
                  </a:lnTo>
                  <a:cubicBezTo>
                    <a:pt x="668379" y="942390"/>
                    <a:pt x="724967" y="954886"/>
                    <a:pt x="751386" y="943997"/>
                  </a:cubicBezTo>
                  <a:cubicBezTo>
                    <a:pt x="726841" y="908206"/>
                    <a:pt x="699261" y="871076"/>
                    <a:pt x="665434" y="843407"/>
                  </a:cubicBezTo>
                  <a:cubicBezTo>
                    <a:pt x="456311" y="672217"/>
                    <a:pt x="226213" y="826984"/>
                    <a:pt x="39493" y="529410"/>
                  </a:cubicBezTo>
                  <a:cubicBezTo>
                    <a:pt x="20124" y="498528"/>
                    <a:pt x="-23700" y="442476"/>
                    <a:pt x="16286" y="417842"/>
                  </a:cubicBezTo>
                  <a:lnTo>
                    <a:pt x="1203549" y="215948"/>
                  </a:lnTo>
                  <a:lnTo>
                    <a:pt x="1334039" y="842515"/>
                  </a:lnTo>
                  <a:cubicBezTo>
                    <a:pt x="1380005" y="841533"/>
                    <a:pt x="1392947" y="839301"/>
                    <a:pt x="1407585" y="884643"/>
                  </a:cubicBezTo>
                  <a:lnTo>
                    <a:pt x="1564672" y="1671153"/>
                  </a:lnTo>
                  <a:cubicBezTo>
                    <a:pt x="1578596" y="1674455"/>
                    <a:pt x="1579132" y="1666422"/>
                    <a:pt x="1585736" y="1658746"/>
                  </a:cubicBezTo>
                  <a:cubicBezTo>
                    <a:pt x="1654462" y="1578953"/>
                    <a:pt x="1724706" y="1446589"/>
                    <a:pt x="1789772" y="1355549"/>
                  </a:cubicBezTo>
                  <a:cubicBezTo>
                    <a:pt x="1864656" y="1250764"/>
                    <a:pt x="1952661" y="1123220"/>
                    <a:pt x="2034776" y="1026200"/>
                  </a:cubicBezTo>
                  <a:cubicBezTo>
                    <a:pt x="2041737" y="1017989"/>
                    <a:pt x="2061284" y="995675"/>
                    <a:pt x="2069763" y="993444"/>
                  </a:cubicBezTo>
                  <a:lnTo>
                    <a:pt x="2124298" y="1011563"/>
                  </a:lnTo>
                  <a:cubicBezTo>
                    <a:pt x="2147415" y="971487"/>
                    <a:pt x="2183652" y="933911"/>
                    <a:pt x="2195434" y="888481"/>
                  </a:cubicBezTo>
                  <a:cubicBezTo>
                    <a:pt x="2262196" y="631963"/>
                    <a:pt x="1888309" y="457203"/>
                    <a:pt x="1995236" y="128836"/>
                  </a:cubicBezTo>
                  <a:cubicBezTo>
                    <a:pt x="2024868" y="37707"/>
                    <a:pt x="2042898" y="51631"/>
                    <a:pt x="2114658" y="95723"/>
                  </a:cubicBezTo>
                  <a:cubicBezTo>
                    <a:pt x="2413928" y="279408"/>
                    <a:pt x="2696508" y="539764"/>
                    <a:pt x="2996403" y="728358"/>
                  </a:cubicBezTo>
                  <a:cubicBezTo>
                    <a:pt x="3008452" y="745584"/>
                    <a:pt x="3033176" y="767005"/>
                    <a:pt x="3021394" y="788694"/>
                  </a:cubicBezTo>
                  <a:lnTo>
                    <a:pt x="2611805" y="1361529"/>
                  </a:lnTo>
                  <a:cubicBezTo>
                    <a:pt x="2624837" y="1378845"/>
                    <a:pt x="2629567" y="1395714"/>
                    <a:pt x="2618232" y="1415617"/>
                  </a:cubicBezTo>
                  <a:cubicBezTo>
                    <a:pt x="2448380" y="1688647"/>
                    <a:pt x="2244345" y="1951947"/>
                    <a:pt x="2079135" y="2226672"/>
                  </a:cubicBezTo>
                  <a:cubicBezTo>
                    <a:pt x="2075743" y="2232385"/>
                    <a:pt x="2064229" y="2239704"/>
                    <a:pt x="2075654" y="2245594"/>
                  </a:cubicBezTo>
                  <a:lnTo>
                    <a:pt x="2563162" y="2005768"/>
                  </a:lnTo>
                  <a:cubicBezTo>
                    <a:pt x="2574676" y="1964979"/>
                    <a:pt x="2537814" y="1904821"/>
                    <a:pt x="2576372" y="1873493"/>
                  </a:cubicBezTo>
                  <a:cubicBezTo>
                    <a:pt x="3299154" y="1606890"/>
                    <a:pt x="4052461" y="1391876"/>
                    <a:pt x="4824691" y="1327880"/>
                  </a:cubicBezTo>
                  <a:cubicBezTo>
                    <a:pt x="4827190" y="1273257"/>
                    <a:pt x="4857269" y="1226219"/>
                    <a:pt x="4892078" y="1186501"/>
                  </a:cubicBezTo>
                  <a:cubicBezTo>
                    <a:pt x="4723119" y="1122952"/>
                    <a:pt x="4649217" y="901690"/>
                    <a:pt x="4750520" y="749958"/>
                  </a:cubicBezTo>
                  <a:cubicBezTo>
                    <a:pt x="4750520" y="739783"/>
                    <a:pt x="4708838" y="696851"/>
                    <a:pt x="4699467" y="681589"/>
                  </a:cubicBezTo>
                  <a:cubicBezTo>
                    <a:pt x="4536488" y="415878"/>
                    <a:pt x="4803270" y="90367"/>
                    <a:pt x="5093436" y="194349"/>
                  </a:cubicBezTo>
                  <a:cubicBezTo>
                    <a:pt x="5156896" y="-40480"/>
                    <a:pt x="5474374" y="-48245"/>
                    <a:pt x="5597099" y="142135"/>
                  </a:cubicBezTo>
                  <a:cubicBezTo>
                    <a:pt x="5755972" y="-53511"/>
                    <a:pt x="6098530" y="-49851"/>
                    <a:pt x="6233572" y="169715"/>
                  </a:cubicBezTo>
                  <a:cubicBezTo>
                    <a:pt x="6335857" y="336263"/>
                    <a:pt x="6264097" y="531463"/>
                    <a:pt x="6100851" y="623306"/>
                  </a:cubicBezTo>
                  <a:cubicBezTo>
                    <a:pt x="6056134" y="648475"/>
                    <a:pt x="6013024" y="656955"/>
                    <a:pt x="5966612" y="675341"/>
                  </a:cubicBezTo>
                  <a:cubicBezTo>
                    <a:pt x="6011953" y="727019"/>
                    <a:pt x="6024716" y="813150"/>
                    <a:pt x="6060151" y="865096"/>
                  </a:cubicBezTo>
                  <a:cubicBezTo>
                    <a:pt x="6093889" y="914454"/>
                    <a:pt x="6164221" y="958456"/>
                    <a:pt x="6205367" y="1003351"/>
                  </a:cubicBezTo>
                  <a:cubicBezTo>
                    <a:pt x="6345586" y="1156779"/>
                    <a:pt x="6303101" y="1298158"/>
                    <a:pt x="6085856" y="1193820"/>
                  </a:cubicBezTo>
                  <a:lnTo>
                    <a:pt x="6115667" y="1283164"/>
                  </a:lnTo>
                  <a:cubicBezTo>
                    <a:pt x="6060864" y="1290036"/>
                    <a:pt x="6025431" y="1277095"/>
                    <a:pt x="5979197" y="1251835"/>
                  </a:cubicBezTo>
                  <a:cubicBezTo>
                    <a:pt x="5958669" y="1240679"/>
                    <a:pt x="5934391" y="1208993"/>
                    <a:pt x="5914309" y="1219436"/>
                  </a:cubicBezTo>
                  <a:cubicBezTo>
                    <a:pt x="5863077" y="1246123"/>
                    <a:pt x="5957419" y="1305567"/>
                    <a:pt x="5981428" y="1316724"/>
                  </a:cubicBezTo>
                  <a:cubicBezTo>
                    <a:pt x="6028554" y="1338502"/>
                    <a:pt x="6080054" y="1342875"/>
                    <a:pt x="6131108" y="1346088"/>
                  </a:cubicBezTo>
                  <a:cubicBezTo>
                    <a:pt x="6171451" y="1500766"/>
                    <a:pt x="6170380" y="1666690"/>
                    <a:pt x="6063274" y="1793878"/>
                  </a:cubicBezTo>
                  <a:cubicBezTo>
                    <a:pt x="6047030" y="1813157"/>
                    <a:pt x="5982678" y="1863318"/>
                    <a:pt x="5981428" y="1876260"/>
                  </a:cubicBezTo>
                  <a:cubicBezTo>
                    <a:pt x="6017487" y="2074672"/>
                    <a:pt x="6044709" y="2275048"/>
                    <a:pt x="6056134" y="2476585"/>
                  </a:cubicBezTo>
                  <a:lnTo>
                    <a:pt x="6734735" y="2076993"/>
                  </a:lnTo>
                  <a:cubicBezTo>
                    <a:pt x="6762226" y="2064586"/>
                    <a:pt x="6772758" y="2087168"/>
                    <a:pt x="6790877" y="2102430"/>
                  </a:cubicBezTo>
                  <a:cubicBezTo>
                    <a:pt x="6905301" y="2021298"/>
                    <a:pt x="7032221" y="1913211"/>
                    <a:pt x="7182703" y="1958731"/>
                  </a:cubicBezTo>
                  <a:lnTo>
                    <a:pt x="7440828" y="1514422"/>
                  </a:lnTo>
                  <a:cubicBezTo>
                    <a:pt x="7444308" y="1499606"/>
                    <a:pt x="7419674" y="1472116"/>
                    <a:pt x="7415747" y="1449266"/>
                  </a:cubicBezTo>
                  <a:cubicBezTo>
                    <a:pt x="7388524" y="1291643"/>
                    <a:pt x="7596755" y="1251657"/>
                    <a:pt x="7692882" y="1351176"/>
                  </a:cubicBezTo>
                  <a:cubicBezTo>
                    <a:pt x="7705467" y="1364207"/>
                    <a:pt x="7724835" y="1404728"/>
                    <a:pt x="7729119" y="1408209"/>
                  </a:cubicBezTo>
                  <a:cubicBezTo>
                    <a:pt x="7741437" y="1418206"/>
                    <a:pt x="7802844" y="1423650"/>
                    <a:pt x="7835421" y="1447392"/>
                  </a:cubicBezTo>
                  <a:cubicBezTo>
                    <a:pt x="7878531" y="1478720"/>
                    <a:pt x="7882905" y="1514600"/>
                    <a:pt x="7905932" y="1541020"/>
                  </a:cubicBezTo>
                  <a:cubicBezTo>
                    <a:pt x="7914412" y="1550749"/>
                    <a:pt x="7942884" y="1559674"/>
                    <a:pt x="7957968" y="1571009"/>
                  </a:cubicBezTo>
                  <a:cubicBezTo>
                    <a:pt x="7986529" y="1592609"/>
                    <a:pt x="8014198" y="1631792"/>
                    <a:pt x="8017857" y="1668118"/>
                  </a:cubicBezTo>
                  <a:cubicBezTo>
                    <a:pt x="8021517" y="1704445"/>
                    <a:pt x="8001881" y="1716137"/>
                    <a:pt x="8033120" y="1749161"/>
                  </a:cubicBezTo>
                  <a:lnTo>
                    <a:pt x="7602557" y="2529245"/>
                  </a:lnTo>
                  <a:cubicBezTo>
                    <a:pt x="7564980" y="2552451"/>
                    <a:pt x="7476708" y="2490509"/>
                    <a:pt x="7439845" y="2490866"/>
                  </a:cubicBezTo>
                  <a:cubicBezTo>
                    <a:pt x="7418782" y="2491133"/>
                    <a:pt x="7329706" y="2545846"/>
                    <a:pt x="7275796" y="2551112"/>
                  </a:cubicBezTo>
                  <a:cubicBezTo>
                    <a:pt x="7185560" y="2559859"/>
                    <a:pt x="7162264" y="2526389"/>
                    <a:pt x="7094877" y="2515143"/>
                  </a:cubicBezTo>
                  <a:cubicBezTo>
                    <a:pt x="7034452" y="2505057"/>
                    <a:pt x="7057212" y="2563072"/>
                    <a:pt x="7035523" y="2581370"/>
                  </a:cubicBezTo>
                  <a:lnTo>
                    <a:pt x="5951617" y="3200081"/>
                  </a:lnTo>
                  <a:lnTo>
                    <a:pt x="6917796" y="3200081"/>
                  </a:lnTo>
                  <a:cubicBezTo>
                    <a:pt x="6928775" y="3200081"/>
                    <a:pt x="6934041" y="3235069"/>
                    <a:pt x="6925383" y="3244976"/>
                  </a:cubicBezTo>
                  <a:lnTo>
                    <a:pt x="6906997" y="3256401"/>
                  </a:lnTo>
                  <a:cubicBezTo>
                    <a:pt x="6227145" y="3268093"/>
                    <a:pt x="5546224" y="3262470"/>
                    <a:pt x="4865837" y="3266933"/>
                  </a:cubicBezTo>
                  <a:cubicBezTo>
                    <a:pt x="3620380" y="3275055"/>
                    <a:pt x="2365820" y="3264255"/>
                    <a:pt x="1121256" y="3297458"/>
                  </a:cubicBezTo>
                  <a:cubicBezTo>
                    <a:pt x="1091713" y="3298261"/>
                    <a:pt x="962740" y="3308347"/>
                    <a:pt x="976129" y="3257383"/>
                  </a:cubicBezTo>
                  <a:cubicBezTo>
                    <a:pt x="978092" y="3249796"/>
                    <a:pt x="1004154" y="3229892"/>
                    <a:pt x="1008974" y="3229892"/>
                  </a:cubicBezTo>
                  <a:lnTo>
                    <a:pt x="1385717" y="3229892"/>
                  </a:lnTo>
                  <a:close/>
                  <a:moveTo>
                    <a:pt x="5616645" y="1215330"/>
                  </a:moveTo>
                  <a:cubicBezTo>
                    <a:pt x="5753919" y="1228719"/>
                    <a:pt x="5840674" y="1054405"/>
                    <a:pt x="5983392" y="1076272"/>
                  </a:cubicBezTo>
                  <a:cubicBezTo>
                    <a:pt x="6048815" y="1086269"/>
                    <a:pt x="6153511" y="1177487"/>
                    <a:pt x="6209116" y="1171596"/>
                  </a:cubicBezTo>
                  <a:cubicBezTo>
                    <a:pt x="6254636" y="1166865"/>
                    <a:pt x="6189748" y="1081360"/>
                    <a:pt x="6175199" y="1063419"/>
                  </a:cubicBezTo>
                  <a:cubicBezTo>
                    <a:pt x="6131376" y="1009510"/>
                    <a:pt x="6056759" y="965954"/>
                    <a:pt x="6019986" y="912847"/>
                  </a:cubicBezTo>
                  <a:cubicBezTo>
                    <a:pt x="5991246" y="871255"/>
                    <a:pt x="5976251" y="812525"/>
                    <a:pt x="5950189" y="766381"/>
                  </a:cubicBezTo>
                  <a:cubicBezTo>
                    <a:pt x="5936712" y="742639"/>
                    <a:pt x="5869771" y="643120"/>
                    <a:pt x="5850849" y="634463"/>
                  </a:cubicBezTo>
                  <a:cubicBezTo>
                    <a:pt x="5810238" y="764060"/>
                    <a:pt x="5690012" y="813061"/>
                    <a:pt x="5563718" y="768612"/>
                  </a:cubicBezTo>
                  <a:cubicBezTo>
                    <a:pt x="5541315" y="919006"/>
                    <a:pt x="5375301" y="943818"/>
                    <a:pt x="5272391" y="847245"/>
                  </a:cubicBezTo>
                  <a:cubicBezTo>
                    <a:pt x="5254005" y="830019"/>
                    <a:pt x="5239813" y="798423"/>
                    <a:pt x="5216785" y="783428"/>
                  </a:cubicBezTo>
                  <a:cubicBezTo>
                    <a:pt x="5103522" y="709615"/>
                    <a:pt x="4969372" y="832161"/>
                    <a:pt x="5029708" y="955511"/>
                  </a:cubicBezTo>
                  <a:cubicBezTo>
                    <a:pt x="5051576" y="1000227"/>
                    <a:pt x="5106289" y="1017453"/>
                    <a:pt x="5148773" y="1036554"/>
                  </a:cubicBezTo>
                  <a:cubicBezTo>
                    <a:pt x="5174925" y="1002280"/>
                    <a:pt x="5184743" y="963811"/>
                    <a:pt x="5227764" y="943908"/>
                  </a:cubicBezTo>
                  <a:cubicBezTo>
                    <a:pt x="5286940" y="916507"/>
                    <a:pt x="5304255" y="962026"/>
                    <a:pt x="5313627" y="962116"/>
                  </a:cubicBezTo>
                  <a:cubicBezTo>
                    <a:pt x="5321302" y="962116"/>
                    <a:pt x="5363788" y="900887"/>
                    <a:pt x="5429657" y="921148"/>
                  </a:cubicBezTo>
                  <a:cubicBezTo>
                    <a:pt x="5468126" y="933019"/>
                    <a:pt x="5469108" y="979699"/>
                    <a:pt x="5475177" y="983804"/>
                  </a:cubicBezTo>
                  <a:cubicBezTo>
                    <a:pt x="5479550" y="986750"/>
                    <a:pt x="5508201" y="986482"/>
                    <a:pt x="5522928" y="992016"/>
                  </a:cubicBezTo>
                  <a:cubicBezTo>
                    <a:pt x="5607541" y="1024058"/>
                    <a:pt x="5602632" y="1141874"/>
                    <a:pt x="5616556" y="1215330"/>
                  </a:cubicBezTo>
                  <a:close/>
                  <a:moveTo>
                    <a:pt x="1079753" y="2618410"/>
                  </a:moveTo>
                  <a:cubicBezTo>
                    <a:pt x="1152674" y="2298165"/>
                    <a:pt x="1357691" y="2027992"/>
                    <a:pt x="1519956" y="1748893"/>
                  </a:cubicBezTo>
                  <a:lnTo>
                    <a:pt x="1348320" y="902851"/>
                  </a:lnTo>
                  <a:lnTo>
                    <a:pt x="744067" y="1007368"/>
                  </a:lnTo>
                  <a:lnTo>
                    <a:pt x="1079753" y="2618410"/>
                  </a:lnTo>
                  <a:close/>
                  <a:moveTo>
                    <a:pt x="5115838" y="1096800"/>
                  </a:moveTo>
                  <a:cubicBezTo>
                    <a:pt x="5058895" y="1145087"/>
                    <a:pt x="5066302" y="1237733"/>
                    <a:pt x="5083975" y="1303960"/>
                  </a:cubicBezTo>
                  <a:cubicBezTo>
                    <a:pt x="5107270" y="1391072"/>
                    <a:pt x="5229192" y="1581898"/>
                    <a:pt x="5332548" y="1570831"/>
                  </a:cubicBezTo>
                  <a:lnTo>
                    <a:pt x="5791763" y="1432665"/>
                  </a:lnTo>
                  <a:cubicBezTo>
                    <a:pt x="5788192" y="1300479"/>
                    <a:pt x="5635567" y="1356888"/>
                    <a:pt x="5575231" y="1267812"/>
                  </a:cubicBezTo>
                  <a:cubicBezTo>
                    <a:pt x="5535424" y="1209083"/>
                    <a:pt x="5557291" y="1111260"/>
                    <a:pt x="5522303" y="1067079"/>
                  </a:cubicBezTo>
                  <a:cubicBezTo>
                    <a:pt x="5466519" y="996657"/>
                    <a:pt x="5471072" y="1134377"/>
                    <a:pt x="5474106" y="1167490"/>
                  </a:cubicBezTo>
                  <a:cubicBezTo>
                    <a:pt x="5477230" y="1201585"/>
                    <a:pt x="5522482" y="1308601"/>
                    <a:pt x="5469822" y="1313421"/>
                  </a:cubicBezTo>
                  <a:cubicBezTo>
                    <a:pt x="5441439" y="1314403"/>
                    <a:pt x="5434923" y="1288162"/>
                    <a:pt x="5427069" y="1266652"/>
                  </a:cubicBezTo>
                  <a:cubicBezTo>
                    <a:pt x="5405737" y="1208011"/>
                    <a:pt x="5404666" y="1139643"/>
                    <a:pt x="5406451" y="1077789"/>
                  </a:cubicBezTo>
                  <a:cubicBezTo>
                    <a:pt x="5407344" y="1045479"/>
                    <a:pt x="5432960" y="917935"/>
                    <a:pt x="5361913" y="1003440"/>
                  </a:cubicBezTo>
                  <a:cubicBezTo>
                    <a:pt x="5329157" y="1042802"/>
                    <a:pt x="5333976" y="1111081"/>
                    <a:pt x="5340492" y="1159279"/>
                  </a:cubicBezTo>
                  <a:cubicBezTo>
                    <a:pt x="5345490" y="1195962"/>
                    <a:pt x="5399400" y="1309851"/>
                    <a:pt x="5349775" y="1319490"/>
                  </a:cubicBezTo>
                  <a:cubicBezTo>
                    <a:pt x="5306576" y="1327880"/>
                    <a:pt x="5275425" y="1184448"/>
                    <a:pt x="5272569" y="1152585"/>
                  </a:cubicBezTo>
                  <a:cubicBezTo>
                    <a:pt x="5268018" y="1101977"/>
                    <a:pt x="5280602" y="1048960"/>
                    <a:pt x="5264893" y="999870"/>
                  </a:cubicBezTo>
                  <a:cubicBezTo>
                    <a:pt x="5187421" y="1032180"/>
                    <a:pt x="5194740" y="1131610"/>
                    <a:pt x="5210180" y="1200068"/>
                  </a:cubicBezTo>
                  <a:cubicBezTo>
                    <a:pt x="5217767" y="1233538"/>
                    <a:pt x="5262484" y="1314224"/>
                    <a:pt x="5227675" y="1331986"/>
                  </a:cubicBezTo>
                  <a:cubicBezTo>
                    <a:pt x="5219820" y="1336538"/>
                    <a:pt x="5211698" y="1336984"/>
                    <a:pt x="5203040" y="1334574"/>
                  </a:cubicBezTo>
                  <a:cubicBezTo>
                    <a:pt x="5167338" y="1324489"/>
                    <a:pt x="5133333" y="1135805"/>
                    <a:pt x="5115660" y="1096890"/>
                  </a:cubicBezTo>
                  <a:close/>
                  <a:moveTo>
                    <a:pt x="2855381" y="3222484"/>
                  </a:moveTo>
                  <a:cubicBezTo>
                    <a:pt x="2752203" y="2921875"/>
                    <a:pt x="2670267" y="2611895"/>
                    <a:pt x="2611538" y="2299058"/>
                  </a:cubicBezTo>
                  <a:cubicBezTo>
                    <a:pt x="2598328" y="2228547"/>
                    <a:pt x="2592348" y="2153930"/>
                    <a:pt x="2579138" y="2085293"/>
                  </a:cubicBezTo>
                  <a:cubicBezTo>
                    <a:pt x="2577443" y="2076547"/>
                    <a:pt x="2576014" y="2071816"/>
                    <a:pt x="2568249" y="2066639"/>
                  </a:cubicBezTo>
                  <a:lnTo>
                    <a:pt x="2001037" y="2349665"/>
                  </a:lnTo>
                  <a:lnTo>
                    <a:pt x="1717654" y="2774873"/>
                  </a:lnTo>
                  <a:cubicBezTo>
                    <a:pt x="1698286" y="2791207"/>
                    <a:pt x="1671153" y="2784424"/>
                    <a:pt x="1664727" y="2760235"/>
                  </a:cubicBezTo>
                  <a:lnTo>
                    <a:pt x="2556825" y="1398837"/>
                  </a:lnTo>
                  <a:lnTo>
                    <a:pt x="2083151" y="1067614"/>
                  </a:lnTo>
                  <a:cubicBezTo>
                    <a:pt x="1957035" y="1223988"/>
                    <a:pt x="1840290" y="1387859"/>
                    <a:pt x="1727115" y="1553872"/>
                  </a:cubicBezTo>
                  <a:cubicBezTo>
                    <a:pt x="1531559" y="1840826"/>
                    <a:pt x="1092784" y="2465517"/>
                    <a:pt x="1117151" y="2808522"/>
                  </a:cubicBezTo>
                  <a:cubicBezTo>
                    <a:pt x="1149996" y="3271217"/>
                    <a:pt x="1739343" y="3223466"/>
                    <a:pt x="2067978" y="3222306"/>
                  </a:cubicBezTo>
                  <a:cubicBezTo>
                    <a:pt x="2330386" y="3221413"/>
                    <a:pt x="2592973" y="3223734"/>
                    <a:pt x="2855381" y="3222574"/>
                  </a:cubicBezTo>
                  <a:close/>
                  <a:moveTo>
                    <a:pt x="5003467" y="1194445"/>
                  </a:moveTo>
                  <a:cubicBezTo>
                    <a:pt x="4940008" y="1196319"/>
                    <a:pt x="4880832" y="1292268"/>
                    <a:pt x="4885205" y="1353139"/>
                  </a:cubicBezTo>
                  <a:cubicBezTo>
                    <a:pt x="4896273" y="1507460"/>
                    <a:pt x="5129316" y="1688290"/>
                    <a:pt x="5280067" y="1693556"/>
                  </a:cubicBezTo>
                  <a:cubicBezTo>
                    <a:pt x="5284886" y="1688825"/>
                    <a:pt x="5267482" y="1626526"/>
                    <a:pt x="5261324" y="1619118"/>
                  </a:cubicBezTo>
                  <a:cubicBezTo>
                    <a:pt x="5256504" y="1613405"/>
                    <a:pt x="5214376" y="1596358"/>
                    <a:pt x="5198667" y="1584755"/>
                  </a:cubicBezTo>
                  <a:cubicBezTo>
                    <a:pt x="5134939" y="1537717"/>
                    <a:pt x="5027477" y="1370098"/>
                    <a:pt x="5013196" y="1292803"/>
                  </a:cubicBezTo>
                  <a:cubicBezTo>
                    <a:pt x="5007216" y="1260404"/>
                    <a:pt x="5017927" y="1226041"/>
                    <a:pt x="5003378" y="1194445"/>
                  </a:cubicBezTo>
                  <a:close/>
                  <a:moveTo>
                    <a:pt x="7667534" y="1424900"/>
                  </a:moveTo>
                  <a:cubicBezTo>
                    <a:pt x="7633617" y="1338948"/>
                    <a:pt x="7466176" y="1327523"/>
                    <a:pt x="7473584" y="1439895"/>
                  </a:cubicBezTo>
                  <a:cubicBezTo>
                    <a:pt x="7494916" y="1441858"/>
                    <a:pt x="7492506" y="1418831"/>
                    <a:pt x="7511160" y="1406692"/>
                  </a:cubicBezTo>
                  <a:cubicBezTo>
                    <a:pt x="7562838" y="1372954"/>
                    <a:pt x="7613178" y="1431505"/>
                    <a:pt x="7667534" y="1424989"/>
                  </a:cubicBezTo>
                  <a:close/>
                  <a:moveTo>
                    <a:pt x="4831742" y="1388484"/>
                  </a:moveTo>
                  <a:cubicBezTo>
                    <a:pt x="4817015" y="1375721"/>
                    <a:pt x="4516763" y="1419545"/>
                    <a:pt x="4471868" y="1426239"/>
                  </a:cubicBezTo>
                  <a:cubicBezTo>
                    <a:pt x="3837537" y="1521295"/>
                    <a:pt x="3220699" y="1708104"/>
                    <a:pt x="2617428" y="1917941"/>
                  </a:cubicBezTo>
                  <a:cubicBezTo>
                    <a:pt x="2640367" y="2138578"/>
                    <a:pt x="2681870" y="2357966"/>
                    <a:pt x="2732210" y="2573783"/>
                  </a:cubicBezTo>
                  <a:cubicBezTo>
                    <a:pt x="2766573" y="2720964"/>
                    <a:pt x="2806916" y="2884924"/>
                    <a:pt x="2851721" y="3028624"/>
                  </a:cubicBezTo>
                  <a:cubicBezTo>
                    <a:pt x="2860022" y="3055132"/>
                    <a:pt x="2907238" y="3197493"/>
                    <a:pt x="2918751" y="3207757"/>
                  </a:cubicBezTo>
                  <a:cubicBezTo>
                    <a:pt x="2945528" y="3231410"/>
                    <a:pt x="3150635" y="3204633"/>
                    <a:pt x="3198653" y="3207668"/>
                  </a:cubicBezTo>
                  <a:cubicBezTo>
                    <a:pt x="3179017" y="3042815"/>
                    <a:pt x="3165540" y="2877069"/>
                    <a:pt x="3153758" y="2711770"/>
                  </a:cubicBezTo>
                  <a:cubicBezTo>
                    <a:pt x="3151348" y="2678568"/>
                    <a:pt x="3122876" y="2613590"/>
                    <a:pt x="3166700" y="2597793"/>
                  </a:cubicBezTo>
                  <a:cubicBezTo>
                    <a:pt x="3377698" y="2579674"/>
                    <a:pt x="3588338" y="2546025"/>
                    <a:pt x="3799246" y="2529067"/>
                  </a:cubicBezTo>
                  <a:cubicBezTo>
                    <a:pt x="3817276" y="2527638"/>
                    <a:pt x="3877969" y="2520677"/>
                    <a:pt x="3887965" y="2528174"/>
                  </a:cubicBezTo>
                  <a:lnTo>
                    <a:pt x="3959547" y="3021305"/>
                  </a:lnTo>
                  <a:cubicBezTo>
                    <a:pt x="4302463" y="2902329"/>
                    <a:pt x="4627260" y="2720250"/>
                    <a:pt x="4903681" y="2483993"/>
                  </a:cubicBezTo>
                  <a:cubicBezTo>
                    <a:pt x="4911000" y="2466410"/>
                    <a:pt x="4789078" y="2167943"/>
                    <a:pt x="4803805" y="2116711"/>
                  </a:cubicBezTo>
                  <a:cubicBezTo>
                    <a:pt x="4811660" y="2089488"/>
                    <a:pt x="4840310" y="2094398"/>
                    <a:pt x="4853341" y="2116443"/>
                  </a:cubicBezTo>
                  <a:cubicBezTo>
                    <a:pt x="4879672" y="2160624"/>
                    <a:pt x="4905466" y="2297451"/>
                    <a:pt x="4925905" y="2357073"/>
                  </a:cubicBezTo>
                  <a:cubicBezTo>
                    <a:pt x="5029173" y="2658218"/>
                    <a:pt x="5252398" y="3082087"/>
                    <a:pt x="5587459" y="3165004"/>
                  </a:cubicBezTo>
                  <a:cubicBezTo>
                    <a:pt x="6066487" y="3283534"/>
                    <a:pt x="6008829" y="2587439"/>
                    <a:pt x="5981160" y="2301468"/>
                  </a:cubicBezTo>
                  <a:cubicBezTo>
                    <a:pt x="5954563" y="2026475"/>
                    <a:pt x="5895833" y="1754249"/>
                    <a:pt x="5839424" y="1484611"/>
                  </a:cubicBezTo>
                  <a:lnTo>
                    <a:pt x="5340135" y="1638486"/>
                  </a:lnTo>
                  <a:cubicBezTo>
                    <a:pt x="5401899" y="1859926"/>
                    <a:pt x="5474909" y="2076725"/>
                    <a:pt x="5516324" y="2303699"/>
                  </a:cubicBezTo>
                  <a:cubicBezTo>
                    <a:pt x="5543100" y="2450790"/>
                    <a:pt x="5567020" y="2607075"/>
                    <a:pt x="5571215" y="2756755"/>
                  </a:cubicBezTo>
                  <a:cubicBezTo>
                    <a:pt x="5572196" y="2793260"/>
                    <a:pt x="5551222" y="2822357"/>
                    <a:pt x="5518019" y="2794331"/>
                  </a:cubicBezTo>
                  <a:cubicBezTo>
                    <a:pt x="5505880" y="2721946"/>
                    <a:pt x="5504542" y="2645097"/>
                    <a:pt x="5495259" y="2571016"/>
                  </a:cubicBezTo>
                  <a:cubicBezTo>
                    <a:pt x="5460628" y="2293435"/>
                    <a:pt x="5399489" y="2019870"/>
                    <a:pt x="5303184" y="1757640"/>
                  </a:cubicBezTo>
                  <a:cubicBezTo>
                    <a:pt x="5096024" y="1736130"/>
                    <a:pt x="4886187" y="1596179"/>
                    <a:pt x="4831563" y="1388484"/>
                  </a:cubicBezTo>
                  <a:close/>
                  <a:moveTo>
                    <a:pt x="7585331" y="1529417"/>
                  </a:moveTo>
                  <a:cubicBezTo>
                    <a:pt x="7597290" y="1514065"/>
                    <a:pt x="7537490" y="1459620"/>
                    <a:pt x="7525797" y="1488538"/>
                  </a:cubicBezTo>
                  <a:cubicBezTo>
                    <a:pt x="7519996" y="1502908"/>
                    <a:pt x="7578101" y="1512816"/>
                    <a:pt x="7585331" y="1529417"/>
                  </a:cubicBezTo>
                  <a:close/>
                  <a:moveTo>
                    <a:pt x="7831583" y="1536825"/>
                  </a:moveTo>
                  <a:cubicBezTo>
                    <a:pt x="7848899" y="1521830"/>
                    <a:pt x="7749916" y="1460423"/>
                    <a:pt x="7727245" y="1477292"/>
                  </a:cubicBezTo>
                  <a:lnTo>
                    <a:pt x="7794543" y="1532987"/>
                  </a:lnTo>
                  <a:lnTo>
                    <a:pt x="7831673" y="1536825"/>
                  </a:lnTo>
                  <a:close/>
                  <a:moveTo>
                    <a:pt x="7585331" y="1551820"/>
                  </a:moveTo>
                  <a:cubicBezTo>
                    <a:pt x="7552574" y="1583505"/>
                    <a:pt x="7524280" y="1556015"/>
                    <a:pt x="7488311" y="1554944"/>
                  </a:cubicBezTo>
                  <a:lnTo>
                    <a:pt x="7398878" y="1708283"/>
                  </a:lnTo>
                  <a:cubicBezTo>
                    <a:pt x="7443059" y="1729793"/>
                    <a:pt x="7489739" y="1727740"/>
                    <a:pt x="7533652" y="1705159"/>
                  </a:cubicBezTo>
                  <a:cubicBezTo>
                    <a:pt x="7560339" y="1691414"/>
                    <a:pt x="7583724" y="1648304"/>
                    <a:pt x="7617641" y="1670528"/>
                  </a:cubicBezTo>
                  <a:cubicBezTo>
                    <a:pt x="7664499" y="1701321"/>
                    <a:pt x="7545880" y="1763442"/>
                    <a:pt x="7563017" y="1805302"/>
                  </a:cubicBezTo>
                  <a:cubicBezTo>
                    <a:pt x="7599968" y="1810568"/>
                    <a:pt x="7629422" y="1798430"/>
                    <a:pt x="7659590" y="1778794"/>
                  </a:cubicBezTo>
                  <a:cubicBezTo>
                    <a:pt x="7692079" y="1757640"/>
                    <a:pt x="7716356" y="1701946"/>
                    <a:pt x="7740544" y="1778080"/>
                  </a:cubicBezTo>
                  <a:cubicBezTo>
                    <a:pt x="7700022" y="1831365"/>
                    <a:pt x="7675477" y="1869030"/>
                    <a:pt x="7678780" y="1939719"/>
                  </a:cubicBezTo>
                  <a:cubicBezTo>
                    <a:pt x="7628619" y="1977474"/>
                    <a:pt x="7616480" y="1905178"/>
                    <a:pt x="7622728" y="1865014"/>
                  </a:cubicBezTo>
                  <a:cubicBezTo>
                    <a:pt x="7559179" y="1879116"/>
                    <a:pt x="7495629" y="1856713"/>
                    <a:pt x="7495629" y="1783256"/>
                  </a:cubicBezTo>
                  <a:cubicBezTo>
                    <a:pt x="7452877" y="1785220"/>
                    <a:pt x="7408250" y="1779329"/>
                    <a:pt x="7372726" y="1753178"/>
                  </a:cubicBezTo>
                  <a:lnTo>
                    <a:pt x="7301948" y="1879830"/>
                  </a:lnTo>
                  <a:cubicBezTo>
                    <a:pt x="7368977" y="1888577"/>
                    <a:pt x="7418871" y="1855106"/>
                    <a:pt x="7476261" y="1829579"/>
                  </a:cubicBezTo>
                  <a:lnTo>
                    <a:pt x="7496433" y="1840201"/>
                  </a:lnTo>
                  <a:cubicBezTo>
                    <a:pt x="7522584" y="1879740"/>
                    <a:pt x="7445826" y="1905624"/>
                    <a:pt x="7443773" y="1946949"/>
                  </a:cubicBezTo>
                  <a:cubicBezTo>
                    <a:pt x="7488222" y="1972654"/>
                    <a:pt x="7580600" y="1853678"/>
                    <a:pt x="7599165" y="1914996"/>
                  </a:cubicBezTo>
                  <a:cubicBezTo>
                    <a:pt x="7612107" y="1958016"/>
                    <a:pt x="7541863" y="1977295"/>
                    <a:pt x="7555341" y="2031473"/>
                  </a:cubicBezTo>
                  <a:cubicBezTo>
                    <a:pt x="7558197" y="2042808"/>
                    <a:pt x="7657537" y="2057982"/>
                    <a:pt x="7613445" y="2101716"/>
                  </a:cubicBezTo>
                  <a:cubicBezTo>
                    <a:pt x="7573906" y="2140899"/>
                    <a:pt x="7477600" y="2059945"/>
                    <a:pt x="7488400" y="2006571"/>
                  </a:cubicBezTo>
                  <a:cubicBezTo>
                    <a:pt x="7433509" y="2029688"/>
                    <a:pt x="7366568" y="1994968"/>
                    <a:pt x="7383973" y="1932133"/>
                  </a:cubicBezTo>
                  <a:cubicBezTo>
                    <a:pt x="7343094" y="1940523"/>
                    <a:pt x="7310695" y="1939630"/>
                    <a:pt x="7269816" y="1931687"/>
                  </a:cubicBezTo>
                  <a:lnTo>
                    <a:pt x="7236524" y="1988185"/>
                  </a:lnTo>
                  <a:cubicBezTo>
                    <a:pt x="7334704" y="2070566"/>
                    <a:pt x="7521067" y="2235955"/>
                    <a:pt x="7286953" y="2286384"/>
                  </a:cubicBezTo>
                  <a:lnTo>
                    <a:pt x="7454751" y="2424282"/>
                  </a:lnTo>
                  <a:lnTo>
                    <a:pt x="7816589" y="1782989"/>
                  </a:lnTo>
                  <a:cubicBezTo>
                    <a:pt x="7747773" y="1782453"/>
                    <a:pt x="7731797" y="1715245"/>
                    <a:pt x="7708323" y="1663656"/>
                  </a:cubicBezTo>
                  <a:cubicBezTo>
                    <a:pt x="7702075" y="1661156"/>
                    <a:pt x="7707698" y="1676508"/>
                    <a:pt x="7699844" y="1678650"/>
                  </a:cubicBezTo>
                  <a:cubicBezTo>
                    <a:pt x="7646202" y="1693199"/>
                    <a:pt x="7580064" y="1602962"/>
                    <a:pt x="7585241" y="1551730"/>
                  </a:cubicBezTo>
                  <a:close/>
                  <a:moveTo>
                    <a:pt x="7718052" y="1613048"/>
                  </a:moveTo>
                  <a:cubicBezTo>
                    <a:pt x="7715285" y="1608050"/>
                    <a:pt x="7662357" y="1574847"/>
                    <a:pt x="7652718" y="1566725"/>
                  </a:cubicBezTo>
                  <a:cubicBezTo>
                    <a:pt x="7651914" y="1603587"/>
                    <a:pt x="7696899" y="1613673"/>
                    <a:pt x="7705021" y="1641163"/>
                  </a:cubicBezTo>
                  <a:lnTo>
                    <a:pt x="7719837" y="1637504"/>
                  </a:lnTo>
                  <a:cubicBezTo>
                    <a:pt x="7719390" y="1629471"/>
                    <a:pt x="7722336" y="1620545"/>
                    <a:pt x="7718141" y="1613048"/>
                  </a:cubicBezTo>
                  <a:close/>
                  <a:moveTo>
                    <a:pt x="7936100" y="1641253"/>
                  </a:moveTo>
                  <a:cubicBezTo>
                    <a:pt x="7928157" y="1627597"/>
                    <a:pt x="7914500" y="1609567"/>
                    <a:pt x="7898792" y="1611531"/>
                  </a:cubicBezTo>
                  <a:cubicBezTo>
                    <a:pt x="7906735" y="1625187"/>
                    <a:pt x="7920392" y="1643216"/>
                    <a:pt x="7936100" y="1641253"/>
                  </a:cubicBezTo>
                  <a:close/>
                  <a:moveTo>
                    <a:pt x="7831762" y="1753178"/>
                  </a:moveTo>
                  <a:lnTo>
                    <a:pt x="7850594" y="1723188"/>
                  </a:lnTo>
                  <a:lnTo>
                    <a:pt x="7779459" y="1671153"/>
                  </a:lnTo>
                  <a:cubicBezTo>
                    <a:pt x="7780441" y="1707926"/>
                    <a:pt x="7825157" y="1720153"/>
                    <a:pt x="7831762" y="1753178"/>
                  </a:cubicBezTo>
                  <a:close/>
                  <a:moveTo>
                    <a:pt x="7958414" y="1760764"/>
                  </a:moveTo>
                  <a:lnTo>
                    <a:pt x="7906557" y="1745859"/>
                  </a:lnTo>
                  <a:lnTo>
                    <a:pt x="7518390" y="2457931"/>
                  </a:lnTo>
                  <a:lnTo>
                    <a:pt x="7569176" y="2468017"/>
                  </a:lnTo>
                  <a:lnTo>
                    <a:pt x="7958503" y="1760853"/>
                  </a:lnTo>
                  <a:close/>
                  <a:moveTo>
                    <a:pt x="7391470" y="2454271"/>
                  </a:moveTo>
                  <a:lnTo>
                    <a:pt x="7174582" y="2272192"/>
                  </a:lnTo>
                  <a:cubicBezTo>
                    <a:pt x="7145128" y="2261393"/>
                    <a:pt x="6993663" y="2214266"/>
                    <a:pt x="7032667" y="2166693"/>
                  </a:cubicBezTo>
                  <a:cubicBezTo>
                    <a:pt x="7056944" y="2137150"/>
                    <a:pt x="7120493" y="2188204"/>
                    <a:pt x="7150751" y="2199093"/>
                  </a:cubicBezTo>
                  <a:cubicBezTo>
                    <a:pt x="7184310" y="2211142"/>
                    <a:pt x="7340148" y="2247826"/>
                    <a:pt x="7339345" y="2189721"/>
                  </a:cubicBezTo>
                  <a:cubicBezTo>
                    <a:pt x="7339167" y="2177850"/>
                    <a:pt x="7274279" y="2101002"/>
                    <a:pt x="7261337" y="2088596"/>
                  </a:cubicBezTo>
                  <a:cubicBezTo>
                    <a:pt x="7096127" y="1930883"/>
                    <a:pt x="6968939" y="2050216"/>
                    <a:pt x="6817207" y="2152859"/>
                  </a:cubicBezTo>
                  <a:lnTo>
                    <a:pt x="7011157" y="2484172"/>
                  </a:lnTo>
                  <a:lnTo>
                    <a:pt x="7033292" y="2473015"/>
                  </a:lnTo>
                  <a:cubicBezTo>
                    <a:pt x="7012317" y="2455521"/>
                    <a:pt x="6982328" y="2400897"/>
                    <a:pt x="7022492" y="2394292"/>
                  </a:cubicBezTo>
                  <a:cubicBezTo>
                    <a:pt x="7054534" y="2389026"/>
                    <a:pt x="7070600" y="2426246"/>
                    <a:pt x="7093628" y="2442668"/>
                  </a:cubicBezTo>
                  <a:cubicBezTo>
                    <a:pt x="7183596" y="2507021"/>
                    <a:pt x="7295967" y="2503986"/>
                    <a:pt x="7391559" y="2454271"/>
                  </a:cubicBezTo>
                  <a:close/>
                  <a:moveTo>
                    <a:pt x="5944120" y="3125554"/>
                  </a:moveTo>
                  <a:lnTo>
                    <a:pt x="6970457" y="2543793"/>
                  </a:lnTo>
                  <a:lnTo>
                    <a:pt x="6742412" y="2151609"/>
                  </a:lnTo>
                  <a:lnTo>
                    <a:pt x="6057651" y="2555843"/>
                  </a:lnTo>
                  <a:cubicBezTo>
                    <a:pt x="6067827" y="2703916"/>
                    <a:pt x="6050600" y="2856363"/>
                    <a:pt x="6007223" y="2998545"/>
                  </a:cubicBezTo>
                  <a:lnTo>
                    <a:pt x="5944120" y="3125643"/>
                  </a:lnTo>
                  <a:close/>
                  <a:moveTo>
                    <a:pt x="5503828" y="3200260"/>
                  </a:moveTo>
                  <a:cubicBezTo>
                    <a:pt x="5317732" y="3126000"/>
                    <a:pt x="5173676" y="2970876"/>
                    <a:pt x="5068088" y="2804238"/>
                  </a:cubicBezTo>
                  <a:cubicBezTo>
                    <a:pt x="5017212" y="2723998"/>
                    <a:pt x="4967766" y="2632780"/>
                    <a:pt x="4936794" y="2543793"/>
                  </a:cubicBezTo>
                  <a:cubicBezTo>
                    <a:pt x="4536756" y="2865913"/>
                    <a:pt x="4063440" y="3089495"/>
                    <a:pt x="3564061" y="3211327"/>
                  </a:cubicBezTo>
                  <a:lnTo>
                    <a:pt x="5503828" y="3200260"/>
                  </a:lnTo>
                  <a:close/>
                  <a:moveTo>
                    <a:pt x="3258275" y="3200171"/>
                  </a:moveTo>
                  <a:cubicBezTo>
                    <a:pt x="3479537" y="3176072"/>
                    <a:pt x="3696872" y="3122876"/>
                    <a:pt x="3904210" y="3043797"/>
                  </a:cubicBezTo>
                  <a:lnTo>
                    <a:pt x="3833163" y="2591634"/>
                  </a:lnTo>
                  <a:lnTo>
                    <a:pt x="3201777" y="2662680"/>
                  </a:lnTo>
                  <a:lnTo>
                    <a:pt x="3258275" y="3200171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922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8A6FCF18-802F-7053-D9AA-896AD20C0F7C}"/>
                </a:ext>
              </a:extLst>
            </p:cNvPr>
            <p:cNvSpPr/>
            <p:nvPr/>
          </p:nvSpPr>
          <p:spPr>
            <a:xfrm>
              <a:off x="4884428" y="1166366"/>
              <a:ext cx="1555848" cy="1191680"/>
            </a:xfrm>
            <a:custGeom>
              <a:avLst/>
              <a:gdLst>
                <a:gd name="csX0" fmla="*/ 1088580 w 1555848"/>
                <a:gd name="csY0" fmla="*/ 987902 h 1191680"/>
                <a:gd name="csX1" fmla="*/ 597413 w 1555848"/>
                <a:gd name="csY1" fmla="*/ 1144543 h 1191680"/>
                <a:gd name="csX2" fmla="*/ 545913 w 1555848"/>
                <a:gd name="csY2" fmla="*/ 1113394 h 1191680"/>
                <a:gd name="csX3" fmla="*/ 427383 w 1555848"/>
                <a:gd name="csY3" fmla="*/ 1136064 h 1191680"/>
                <a:gd name="csX4" fmla="*/ 72686 w 1555848"/>
                <a:gd name="csY4" fmla="*/ 848576 h 1191680"/>
                <a:gd name="csX5" fmla="*/ 86609 w 1555848"/>
                <a:gd name="csY5" fmla="*/ 783152 h 1191680"/>
                <a:gd name="csX6" fmla="*/ 32700 w 1555848"/>
                <a:gd name="csY6" fmla="*/ 709696 h 1191680"/>
                <a:gd name="csX7" fmla="*/ 133111 w 1555848"/>
                <a:gd name="csY7" fmla="*/ 267529 h 1191680"/>
                <a:gd name="csX8" fmla="*/ 205586 w 1555848"/>
                <a:gd name="csY8" fmla="*/ 231738 h 1191680"/>
                <a:gd name="csX9" fmla="*/ 216564 w 1555848"/>
                <a:gd name="csY9" fmla="*/ 179346 h 1191680"/>
                <a:gd name="csX10" fmla="*/ 753965 w 1555848"/>
                <a:gd name="csY10" fmla="*/ 90538 h 1191680"/>
                <a:gd name="csX11" fmla="*/ 1359556 w 1555848"/>
                <a:gd name="csY11" fmla="*/ 233345 h 1191680"/>
                <a:gd name="csX12" fmla="*/ 1382137 w 1555848"/>
                <a:gd name="csY12" fmla="*/ 307694 h 1191680"/>
                <a:gd name="csX13" fmla="*/ 1428371 w 1555848"/>
                <a:gd name="csY13" fmla="*/ 328669 h 1191680"/>
                <a:gd name="csX14" fmla="*/ 1546455 w 1555848"/>
                <a:gd name="csY14" fmla="*/ 501554 h 1191680"/>
                <a:gd name="csX15" fmla="*/ 1088580 w 1555848"/>
                <a:gd name="csY15" fmla="*/ 987902 h 1191680"/>
                <a:gd name="csX16" fmla="*/ 706928 w 1555848"/>
                <a:gd name="csY16" fmla="*/ 129006 h 1191680"/>
                <a:gd name="csX17" fmla="*/ 266725 w 1555848"/>
                <a:gd name="csY17" fmla="*/ 225758 h 1191680"/>
                <a:gd name="csX18" fmla="*/ 369100 w 1555848"/>
                <a:gd name="csY18" fmla="*/ 428812 h 1191680"/>
                <a:gd name="csX19" fmla="*/ 207014 w 1555848"/>
                <a:gd name="csY19" fmla="*/ 300464 h 1191680"/>
                <a:gd name="csX20" fmla="*/ 114010 w 1555848"/>
                <a:gd name="csY20" fmla="*/ 725583 h 1191680"/>
                <a:gd name="csX21" fmla="*/ 203087 w 1555848"/>
                <a:gd name="csY21" fmla="*/ 658107 h 1191680"/>
                <a:gd name="csX22" fmla="*/ 151230 w 1555848"/>
                <a:gd name="csY22" fmla="*/ 800289 h 1191680"/>
                <a:gd name="csX23" fmla="*/ 490575 w 1555848"/>
                <a:gd name="csY23" fmla="*/ 1068588 h 1191680"/>
                <a:gd name="csX24" fmla="*/ 461746 w 1555848"/>
                <a:gd name="csY24" fmla="*/ 995131 h 1191680"/>
                <a:gd name="csX25" fmla="*/ 555284 w 1555848"/>
                <a:gd name="csY25" fmla="*/ 1045025 h 1191680"/>
                <a:gd name="csX26" fmla="*/ 1025566 w 1555848"/>
                <a:gd name="csY26" fmla="*/ 980761 h 1191680"/>
                <a:gd name="csX27" fmla="*/ 1097416 w 1555848"/>
                <a:gd name="csY27" fmla="*/ 839739 h 1191680"/>
                <a:gd name="csX28" fmla="*/ 1116874 w 1555848"/>
                <a:gd name="csY28" fmla="*/ 931047 h 1191680"/>
                <a:gd name="csX29" fmla="*/ 1457022 w 1555848"/>
                <a:gd name="csY29" fmla="*/ 733437 h 1191680"/>
                <a:gd name="csX30" fmla="*/ 1378478 w 1555848"/>
                <a:gd name="csY30" fmla="*/ 375081 h 1191680"/>
                <a:gd name="csX31" fmla="*/ 1165695 w 1555848"/>
                <a:gd name="csY31" fmla="*/ 516817 h 1191680"/>
                <a:gd name="csX32" fmla="*/ 1311270 w 1555848"/>
                <a:gd name="csY32" fmla="*/ 300464 h 1191680"/>
                <a:gd name="csX33" fmla="*/ 794040 w 1555848"/>
                <a:gd name="csY33" fmla="*/ 137664 h 1191680"/>
                <a:gd name="csX34" fmla="*/ 676849 w 1555848"/>
                <a:gd name="csY34" fmla="*/ 177382 h 1191680"/>
                <a:gd name="csX35" fmla="*/ 706928 w 1555848"/>
                <a:gd name="csY35" fmla="*/ 129096 h 1191680"/>
                <a:gd name="csX36" fmla="*/ 347857 w 1555848"/>
                <a:gd name="csY36" fmla="*/ 374099 h 1191680"/>
                <a:gd name="csX37" fmla="*/ 266725 w 1555848"/>
                <a:gd name="csY37" fmla="*/ 285559 h 1191680"/>
                <a:gd name="csX38" fmla="*/ 347857 w 1555848"/>
                <a:gd name="csY38" fmla="*/ 374099 h 1191680"/>
                <a:gd name="csX39" fmla="*/ 1318678 w 1555848"/>
                <a:gd name="csY39" fmla="*/ 360175 h 1191680"/>
                <a:gd name="csX40" fmla="*/ 1198630 w 1555848"/>
                <a:gd name="csY40" fmla="*/ 461479 h 1191680"/>
                <a:gd name="csX41" fmla="*/ 1318678 w 1555848"/>
                <a:gd name="csY41" fmla="*/ 360175 h 1191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555848" h="1191680">
                  <a:moveTo>
                    <a:pt x="1088580" y="987902"/>
                  </a:moveTo>
                  <a:cubicBezTo>
                    <a:pt x="994952" y="1202737"/>
                    <a:pt x="799484" y="1234512"/>
                    <a:pt x="597413" y="1144543"/>
                  </a:cubicBezTo>
                  <a:cubicBezTo>
                    <a:pt x="580543" y="1137046"/>
                    <a:pt x="562871" y="1115625"/>
                    <a:pt x="545913" y="1113394"/>
                  </a:cubicBezTo>
                  <a:cubicBezTo>
                    <a:pt x="521546" y="1110180"/>
                    <a:pt x="460853" y="1133565"/>
                    <a:pt x="427383" y="1136064"/>
                  </a:cubicBezTo>
                  <a:cubicBezTo>
                    <a:pt x="248517" y="1149363"/>
                    <a:pt x="51265" y="1053325"/>
                    <a:pt x="72686" y="848576"/>
                  </a:cubicBezTo>
                  <a:cubicBezTo>
                    <a:pt x="74917" y="826887"/>
                    <a:pt x="91608" y="801628"/>
                    <a:pt x="86609" y="783152"/>
                  </a:cubicBezTo>
                  <a:cubicBezTo>
                    <a:pt x="85003" y="777351"/>
                    <a:pt x="43232" y="730938"/>
                    <a:pt x="32700" y="709696"/>
                  </a:cubicBezTo>
                  <a:cubicBezTo>
                    <a:pt x="-36026" y="570459"/>
                    <a:pt x="6459" y="361514"/>
                    <a:pt x="133111" y="267529"/>
                  </a:cubicBezTo>
                  <a:cubicBezTo>
                    <a:pt x="151140" y="254141"/>
                    <a:pt x="203176" y="235041"/>
                    <a:pt x="205586" y="231738"/>
                  </a:cubicBezTo>
                  <a:cubicBezTo>
                    <a:pt x="209781" y="226026"/>
                    <a:pt x="211387" y="193002"/>
                    <a:pt x="216564" y="179346"/>
                  </a:cubicBezTo>
                  <a:cubicBezTo>
                    <a:pt x="300820" y="-41916"/>
                    <a:pt x="590272" y="-42362"/>
                    <a:pt x="753965" y="90538"/>
                  </a:cubicBezTo>
                  <a:cubicBezTo>
                    <a:pt x="937918" y="-56107"/>
                    <a:pt x="1267089" y="12619"/>
                    <a:pt x="1359556" y="233345"/>
                  </a:cubicBezTo>
                  <a:cubicBezTo>
                    <a:pt x="1367589" y="252445"/>
                    <a:pt x="1373391" y="297162"/>
                    <a:pt x="1382137" y="307694"/>
                  </a:cubicBezTo>
                  <a:cubicBezTo>
                    <a:pt x="1390171" y="317333"/>
                    <a:pt x="1414983" y="320189"/>
                    <a:pt x="1428371" y="328669"/>
                  </a:cubicBezTo>
                  <a:cubicBezTo>
                    <a:pt x="1490314" y="367851"/>
                    <a:pt x="1530032" y="430062"/>
                    <a:pt x="1546455" y="501554"/>
                  </a:cubicBezTo>
                  <a:cubicBezTo>
                    <a:pt x="1608130" y="771014"/>
                    <a:pt x="1355897" y="1024675"/>
                    <a:pt x="1088580" y="987902"/>
                  </a:cubicBezTo>
                  <a:close/>
                  <a:moveTo>
                    <a:pt x="706928" y="129006"/>
                  </a:moveTo>
                  <a:cubicBezTo>
                    <a:pt x="563585" y="27256"/>
                    <a:pt x="318046" y="26989"/>
                    <a:pt x="266725" y="225758"/>
                  </a:cubicBezTo>
                  <a:cubicBezTo>
                    <a:pt x="368118" y="210853"/>
                    <a:pt x="483435" y="372671"/>
                    <a:pt x="369100" y="428812"/>
                  </a:cubicBezTo>
                  <a:cubicBezTo>
                    <a:pt x="281005" y="472011"/>
                    <a:pt x="219063" y="376955"/>
                    <a:pt x="207014" y="300464"/>
                  </a:cubicBezTo>
                  <a:cubicBezTo>
                    <a:pt x="57959" y="354374"/>
                    <a:pt x="18597" y="611873"/>
                    <a:pt x="114010" y="725583"/>
                  </a:cubicBezTo>
                  <a:cubicBezTo>
                    <a:pt x="131147" y="729242"/>
                    <a:pt x="159976" y="651234"/>
                    <a:pt x="203087" y="658107"/>
                  </a:cubicBezTo>
                  <a:cubicBezTo>
                    <a:pt x="260745" y="667300"/>
                    <a:pt x="163993" y="769943"/>
                    <a:pt x="151230" y="800289"/>
                  </a:cubicBezTo>
                  <a:cubicBezTo>
                    <a:pt x="59922" y="1016999"/>
                    <a:pt x="318671" y="1111430"/>
                    <a:pt x="490575" y="1068588"/>
                  </a:cubicBezTo>
                  <a:cubicBezTo>
                    <a:pt x="476919" y="1045649"/>
                    <a:pt x="452374" y="1025478"/>
                    <a:pt x="461746" y="995131"/>
                  </a:cubicBezTo>
                  <a:cubicBezTo>
                    <a:pt x="506373" y="970676"/>
                    <a:pt x="524045" y="1020301"/>
                    <a:pt x="555284" y="1045025"/>
                  </a:cubicBezTo>
                  <a:cubicBezTo>
                    <a:pt x="705232" y="1163555"/>
                    <a:pt x="935241" y="1173551"/>
                    <a:pt x="1025566" y="980761"/>
                  </a:cubicBezTo>
                  <a:cubicBezTo>
                    <a:pt x="1042435" y="944881"/>
                    <a:pt x="1056180" y="836794"/>
                    <a:pt x="1097416" y="839739"/>
                  </a:cubicBezTo>
                  <a:cubicBezTo>
                    <a:pt x="1145881" y="843131"/>
                    <a:pt x="1099647" y="920426"/>
                    <a:pt x="1116874" y="931047"/>
                  </a:cubicBezTo>
                  <a:cubicBezTo>
                    <a:pt x="1250844" y="949076"/>
                    <a:pt x="1397936" y="850182"/>
                    <a:pt x="1457022" y="733437"/>
                  </a:cubicBezTo>
                  <a:cubicBezTo>
                    <a:pt x="1514502" y="619727"/>
                    <a:pt x="1510664" y="432828"/>
                    <a:pt x="1378478" y="375081"/>
                  </a:cubicBezTo>
                  <a:cubicBezTo>
                    <a:pt x="1370802" y="469334"/>
                    <a:pt x="1261198" y="588935"/>
                    <a:pt x="1165695" y="516817"/>
                  </a:cubicBezTo>
                  <a:cubicBezTo>
                    <a:pt x="1058322" y="435685"/>
                    <a:pt x="1205682" y="280114"/>
                    <a:pt x="1311270" y="300464"/>
                  </a:cubicBezTo>
                  <a:cubicBezTo>
                    <a:pt x="1267892" y="81344"/>
                    <a:pt x="963623" y="12708"/>
                    <a:pt x="794040" y="137664"/>
                  </a:cubicBezTo>
                  <a:cubicBezTo>
                    <a:pt x="760302" y="162566"/>
                    <a:pt x="710855" y="247179"/>
                    <a:pt x="676849" y="177382"/>
                  </a:cubicBezTo>
                  <a:lnTo>
                    <a:pt x="706928" y="129096"/>
                  </a:lnTo>
                  <a:close/>
                  <a:moveTo>
                    <a:pt x="347857" y="374099"/>
                  </a:moveTo>
                  <a:cubicBezTo>
                    <a:pt x="383113" y="351964"/>
                    <a:pt x="303676" y="274134"/>
                    <a:pt x="266725" y="285559"/>
                  </a:cubicBezTo>
                  <a:cubicBezTo>
                    <a:pt x="266457" y="318137"/>
                    <a:pt x="308942" y="398466"/>
                    <a:pt x="347857" y="374099"/>
                  </a:cubicBezTo>
                  <a:close/>
                  <a:moveTo>
                    <a:pt x="1318678" y="360175"/>
                  </a:moveTo>
                  <a:cubicBezTo>
                    <a:pt x="1274675" y="349822"/>
                    <a:pt x="1157841" y="411675"/>
                    <a:pt x="1198630" y="461479"/>
                  </a:cubicBezTo>
                  <a:cubicBezTo>
                    <a:pt x="1243525" y="516281"/>
                    <a:pt x="1324390" y="408105"/>
                    <a:pt x="1318678" y="36017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922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AD2C606C-6B31-22CD-CA6D-936A5CD82237}"/>
                </a:ext>
              </a:extLst>
            </p:cNvPr>
            <p:cNvSpPr/>
            <p:nvPr/>
          </p:nvSpPr>
          <p:spPr>
            <a:xfrm>
              <a:off x="6159696" y="2180069"/>
              <a:ext cx="370042" cy="312926"/>
            </a:xfrm>
            <a:custGeom>
              <a:avLst/>
              <a:gdLst>
                <a:gd name="csX0" fmla="*/ 175774 w 370042"/>
                <a:gd name="csY0" fmla="*/ 4545 h 312926"/>
                <a:gd name="csX1" fmla="*/ 219152 w 370042"/>
                <a:gd name="csY1" fmla="*/ 301584 h 312926"/>
                <a:gd name="csX2" fmla="*/ 39482 w 370042"/>
                <a:gd name="csY2" fmla="*/ 92104 h 312926"/>
                <a:gd name="csX3" fmla="*/ 175774 w 370042"/>
                <a:gd name="csY3" fmla="*/ 4545 h 312926"/>
                <a:gd name="csX4" fmla="*/ 190679 w 370042"/>
                <a:gd name="csY4" fmla="*/ 64167 h 312926"/>
                <a:gd name="csX5" fmla="*/ 166848 w 370042"/>
                <a:gd name="csY5" fmla="*/ 249102 h 312926"/>
                <a:gd name="csX6" fmla="*/ 190679 w 370042"/>
                <a:gd name="csY6" fmla="*/ 64167 h 312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0042" h="312926">
                  <a:moveTo>
                    <a:pt x="175774" y="4545"/>
                  </a:moveTo>
                  <a:cubicBezTo>
                    <a:pt x="430595" y="-38476"/>
                    <a:pt x="423812" y="236428"/>
                    <a:pt x="219152" y="301584"/>
                  </a:cubicBezTo>
                  <a:cubicBezTo>
                    <a:pt x="65723" y="350406"/>
                    <a:pt x="-69497" y="234375"/>
                    <a:pt x="39482" y="92104"/>
                  </a:cubicBezTo>
                  <a:cubicBezTo>
                    <a:pt x="66705" y="56580"/>
                    <a:pt x="131325" y="12042"/>
                    <a:pt x="175774" y="4545"/>
                  </a:cubicBezTo>
                  <a:close/>
                  <a:moveTo>
                    <a:pt x="190679" y="64167"/>
                  </a:moveTo>
                  <a:cubicBezTo>
                    <a:pt x="72774" y="84249"/>
                    <a:pt x="-11928" y="263204"/>
                    <a:pt x="166848" y="249102"/>
                  </a:cubicBezTo>
                  <a:cubicBezTo>
                    <a:pt x="313136" y="237588"/>
                    <a:pt x="384272" y="31143"/>
                    <a:pt x="190679" y="6416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922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1D3ED978-71A5-7BC9-4D40-CB94FB0C8256}"/>
                </a:ext>
              </a:extLst>
            </p:cNvPr>
            <p:cNvSpPr/>
            <p:nvPr/>
          </p:nvSpPr>
          <p:spPr>
            <a:xfrm>
              <a:off x="6560594" y="2426886"/>
              <a:ext cx="219194" cy="219524"/>
            </a:xfrm>
            <a:custGeom>
              <a:avLst/>
              <a:gdLst>
                <a:gd name="csX0" fmla="*/ 103064 w 219194"/>
                <a:gd name="csY0" fmla="*/ 3802 h 219524"/>
                <a:gd name="csX1" fmla="*/ 64596 w 219194"/>
                <a:gd name="csY1" fmla="*/ 217924 h 219524"/>
                <a:gd name="csX2" fmla="*/ 103064 w 219194"/>
                <a:gd name="csY2" fmla="*/ 3802 h 219524"/>
                <a:gd name="csX3" fmla="*/ 117881 w 219194"/>
                <a:gd name="csY3" fmla="*/ 63156 h 219524"/>
                <a:gd name="csX4" fmla="*/ 110651 w 219194"/>
                <a:gd name="csY4" fmla="*/ 153036 h 219524"/>
                <a:gd name="csX5" fmla="*/ 117881 w 219194"/>
                <a:gd name="csY5" fmla="*/ 63156 h 2195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9194" h="219524">
                  <a:moveTo>
                    <a:pt x="103064" y="3802"/>
                  </a:moveTo>
                  <a:cubicBezTo>
                    <a:pt x="293176" y="-35470"/>
                    <a:pt x="228020" y="243004"/>
                    <a:pt x="64596" y="217924"/>
                  </a:cubicBezTo>
                  <a:cubicBezTo>
                    <a:pt x="-47776" y="200608"/>
                    <a:pt x="332" y="25134"/>
                    <a:pt x="103064" y="3802"/>
                  </a:cubicBezTo>
                  <a:close/>
                  <a:moveTo>
                    <a:pt x="117881" y="63156"/>
                  </a:moveTo>
                  <a:cubicBezTo>
                    <a:pt x="61561" y="75473"/>
                    <a:pt x="27376" y="187577"/>
                    <a:pt x="110651" y="153036"/>
                  </a:cubicBezTo>
                  <a:cubicBezTo>
                    <a:pt x="154297" y="135006"/>
                    <a:pt x="187499" y="47894"/>
                    <a:pt x="117881" y="6315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922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2FB866E6-7589-02BD-CC54-E88C7C88D48D}"/>
                </a:ext>
              </a:extLst>
            </p:cNvPr>
            <p:cNvSpPr/>
            <p:nvPr/>
          </p:nvSpPr>
          <p:spPr>
            <a:xfrm>
              <a:off x="7922883" y="3263136"/>
              <a:ext cx="70510" cy="69802"/>
            </a:xfrm>
            <a:custGeom>
              <a:avLst/>
              <a:gdLst>
                <a:gd name="csX0" fmla="*/ 23807 w 70510"/>
                <a:gd name="csY0" fmla="*/ 2438 h 69802"/>
                <a:gd name="csX1" fmla="*/ 22290 w 70510"/>
                <a:gd name="csY1" fmla="*/ 68665 h 69802"/>
                <a:gd name="csX2" fmla="*/ 23807 w 70510"/>
                <a:gd name="csY2" fmla="*/ 2438 h 69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0510" h="69802">
                  <a:moveTo>
                    <a:pt x="23807" y="2438"/>
                  </a:moveTo>
                  <a:cubicBezTo>
                    <a:pt x="85036" y="-16484"/>
                    <a:pt x="87624" y="81339"/>
                    <a:pt x="22290" y="68665"/>
                  </a:cubicBezTo>
                  <a:cubicBezTo>
                    <a:pt x="-9842" y="62417"/>
                    <a:pt x="-5379" y="11453"/>
                    <a:pt x="23807" y="243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922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CBC36FB-F411-DD55-6598-2C87C7C27FD3}"/>
                </a:ext>
              </a:extLst>
            </p:cNvPr>
            <p:cNvSpPr/>
            <p:nvPr/>
          </p:nvSpPr>
          <p:spPr>
            <a:xfrm>
              <a:off x="5388639" y="1511810"/>
              <a:ext cx="446271" cy="634364"/>
            </a:xfrm>
            <a:custGeom>
              <a:avLst/>
              <a:gdLst>
                <a:gd name="csX0" fmla="*/ 381760 w 446271"/>
                <a:gd name="csY0" fmla="*/ 469661 h 634364"/>
                <a:gd name="csX1" fmla="*/ 389169 w 446271"/>
                <a:gd name="csY1" fmla="*/ 521875 h 634364"/>
                <a:gd name="csX2" fmla="*/ 389794 w 446271"/>
                <a:gd name="csY2" fmla="*/ 591493 h 634364"/>
                <a:gd name="csX3" fmla="*/ 191292 w 446271"/>
                <a:gd name="csY3" fmla="*/ 634246 h 634364"/>
                <a:gd name="csX4" fmla="*/ 150145 w 446271"/>
                <a:gd name="csY4" fmla="*/ 574267 h 634364"/>
                <a:gd name="csX5" fmla="*/ 106678 w 446271"/>
                <a:gd name="csY5" fmla="*/ 573017 h 634364"/>
                <a:gd name="csX6" fmla="*/ 104983 w 446271"/>
                <a:gd name="csY6" fmla="*/ 534370 h 634364"/>
                <a:gd name="csX7" fmla="*/ 135865 w 446271"/>
                <a:gd name="csY7" fmla="*/ 516876 h 634364"/>
                <a:gd name="csX8" fmla="*/ 126404 w 446271"/>
                <a:gd name="csY8" fmla="*/ 430210 h 634364"/>
                <a:gd name="csX9" fmla="*/ 75707 w 446271"/>
                <a:gd name="csY9" fmla="*/ 391385 h 634364"/>
                <a:gd name="csX10" fmla="*/ 64283 w 446271"/>
                <a:gd name="csY10" fmla="*/ 66498 h 634364"/>
                <a:gd name="csX11" fmla="*/ 407377 w 446271"/>
                <a:gd name="csY11" fmla="*/ 349792 h 634364"/>
                <a:gd name="csX12" fmla="*/ 375781 w 446271"/>
                <a:gd name="csY12" fmla="*/ 385405 h 634364"/>
                <a:gd name="csX13" fmla="*/ 381760 w 446271"/>
                <a:gd name="csY13" fmla="*/ 469661 h 634364"/>
                <a:gd name="csX14" fmla="*/ 277333 w 446271"/>
                <a:gd name="csY14" fmla="*/ 417447 h 634364"/>
                <a:gd name="csX15" fmla="*/ 323924 w 446271"/>
                <a:gd name="csY15" fmla="*/ 356129 h 634364"/>
                <a:gd name="csX16" fmla="*/ 362660 w 446271"/>
                <a:gd name="csY16" fmla="*/ 304986 h 634364"/>
                <a:gd name="csX17" fmla="*/ 302235 w 446271"/>
                <a:gd name="csY17" fmla="*/ 82921 h 634364"/>
                <a:gd name="csX18" fmla="*/ 94361 w 446271"/>
                <a:gd name="csY18" fmla="*/ 320517 h 634364"/>
                <a:gd name="csX19" fmla="*/ 187900 w 446271"/>
                <a:gd name="csY19" fmla="*/ 439761 h 634364"/>
                <a:gd name="csX20" fmla="*/ 225119 w 446271"/>
                <a:gd name="csY20" fmla="*/ 432263 h 634364"/>
                <a:gd name="csX21" fmla="*/ 217354 w 446271"/>
                <a:gd name="csY21" fmla="*/ 365412 h 634364"/>
                <a:gd name="csX22" fmla="*/ 140238 w 446271"/>
                <a:gd name="csY22" fmla="*/ 202076 h 634364"/>
                <a:gd name="csX23" fmla="*/ 262249 w 446271"/>
                <a:gd name="csY23" fmla="*/ 275711 h 634364"/>
                <a:gd name="csX24" fmla="*/ 291703 w 446271"/>
                <a:gd name="csY24" fmla="*/ 152093 h 634364"/>
                <a:gd name="csX25" fmla="*/ 313124 w 446271"/>
                <a:gd name="csY25" fmla="*/ 307842 h 634364"/>
                <a:gd name="csX26" fmla="*/ 277154 w 446271"/>
                <a:gd name="csY26" fmla="*/ 348185 h 634364"/>
                <a:gd name="csX27" fmla="*/ 277154 w 446271"/>
                <a:gd name="csY27" fmla="*/ 417447 h 634364"/>
                <a:gd name="csX28" fmla="*/ 195219 w 446271"/>
                <a:gd name="csY28" fmla="*/ 298024 h 634364"/>
                <a:gd name="csX29" fmla="*/ 165497 w 446271"/>
                <a:gd name="csY29" fmla="*/ 260805 h 634364"/>
                <a:gd name="csX30" fmla="*/ 184241 w 446271"/>
                <a:gd name="csY30" fmla="*/ 298024 h 634364"/>
                <a:gd name="csX31" fmla="*/ 195308 w 446271"/>
                <a:gd name="csY31" fmla="*/ 298024 h 634364"/>
                <a:gd name="csX32" fmla="*/ 329457 w 446271"/>
                <a:gd name="csY32" fmla="*/ 551596 h 634364"/>
                <a:gd name="csX33" fmla="*/ 317230 w 446271"/>
                <a:gd name="csY33" fmla="*/ 477783 h 634364"/>
                <a:gd name="csX34" fmla="*/ 195308 w 446271"/>
                <a:gd name="csY34" fmla="*/ 499650 h 634364"/>
                <a:gd name="csX35" fmla="*/ 213516 w 446271"/>
                <a:gd name="csY35" fmla="*/ 572303 h 634364"/>
                <a:gd name="csX36" fmla="*/ 329368 w 446271"/>
                <a:gd name="csY36" fmla="*/ 551507 h 63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446271" h="634364">
                  <a:moveTo>
                    <a:pt x="381760" y="469661"/>
                  </a:moveTo>
                  <a:cubicBezTo>
                    <a:pt x="446738" y="449311"/>
                    <a:pt x="455931" y="524820"/>
                    <a:pt x="389169" y="521875"/>
                  </a:cubicBezTo>
                  <a:cubicBezTo>
                    <a:pt x="387651" y="545170"/>
                    <a:pt x="404342" y="569715"/>
                    <a:pt x="389794" y="591493"/>
                  </a:cubicBezTo>
                  <a:cubicBezTo>
                    <a:pt x="381404" y="604078"/>
                    <a:pt x="214944" y="636567"/>
                    <a:pt x="191292" y="634246"/>
                  </a:cubicBezTo>
                  <a:cubicBezTo>
                    <a:pt x="157910" y="631033"/>
                    <a:pt x="150145" y="603542"/>
                    <a:pt x="150145" y="574267"/>
                  </a:cubicBezTo>
                  <a:lnTo>
                    <a:pt x="106678" y="573017"/>
                  </a:lnTo>
                  <a:lnTo>
                    <a:pt x="104983" y="534370"/>
                  </a:lnTo>
                  <a:lnTo>
                    <a:pt x="135865" y="516876"/>
                  </a:lnTo>
                  <a:cubicBezTo>
                    <a:pt x="139256" y="503310"/>
                    <a:pt x="132116" y="443866"/>
                    <a:pt x="126404" y="430210"/>
                  </a:cubicBezTo>
                  <a:cubicBezTo>
                    <a:pt x="120334" y="415751"/>
                    <a:pt x="89542" y="404416"/>
                    <a:pt x="75707" y="391385"/>
                  </a:cubicBezTo>
                  <a:cubicBezTo>
                    <a:pt x="-17742" y="303112"/>
                    <a:pt x="-28274" y="160037"/>
                    <a:pt x="64283" y="66498"/>
                  </a:cubicBezTo>
                  <a:cubicBezTo>
                    <a:pt x="246183" y="-117366"/>
                    <a:pt x="555360" y="113803"/>
                    <a:pt x="407377" y="349792"/>
                  </a:cubicBezTo>
                  <a:cubicBezTo>
                    <a:pt x="399433" y="362466"/>
                    <a:pt x="379797" y="372016"/>
                    <a:pt x="375781" y="385405"/>
                  </a:cubicBezTo>
                  <a:cubicBezTo>
                    <a:pt x="367301" y="413252"/>
                    <a:pt x="384974" y="441813"/>
                    <a:pt x="381760" y="469661"/>
                  </a:cubicBezTo>
                  <a:close/>
                  <a:moveTo>
                    <a:pt x="277333" y="417447"/>
                  </a:moveTo>
                  <a:cubicBezTo>
                    <a:pt x="343113" y="425658"/>
                    <a:pt x="309286" y="389510"/>
                    <a:pt x="323924" y="356129"/>
                  </a:cubicBezTo>
                  <a:cubicBezTo>
                    <a:pt x="330975" y="339974"/>
                    <a:pt x="352217" y="323998"/>
                    <a:pt x="362660" y="304986"/>
                  </a:cubicBezTo>
                  <a:cubicBezTo>
                    <a:pt x="403985" y="229656"/>
                    <a:pt x="379708" y="123889"/>
                    <a:pt x="302235" y="82921"/>
                  </a:cubicBezTo>
                  <a:cubicBezTo>
                    <a:pt x="150056" y="2414"/>
                    <a:pt x="-11048" y="182708"/>
                    <a:pt x="94361" y="320517"/>
                  </a:cubicBezTo>
                  <a:cubicBezTo>
                    <a:pt x="130152" y="367286"/>
                    <a:pt x="191381" y="370588"/>
                    <a:pt x="187900" y="439761"/>
                  </a:cubicBezTo>
                  <a:lnTo>
                    <a:pt x="225119" y="432263"/>
                  </a:lnTo>
                  <a:lnTo>
                    <a:pt x="217354" y="365412"/>
                  </a:lnTo>
                  <a:cubicBezTo>
                    <a:pt x="128457" y="381567"/>
                    <a:pt x="55803" y="245900"/>
                    <a:pt x="140238" y="202076"/>
                  </a:cubicBezTo>
                  <a:cubicBezTo>
                    <a:pt x="211999" y="164768"/>
                    <a:pt x="253859" y="281959"/>
                    <a:pt x="262249" y="275711"/>
                  </a:cubicBezTo>
                  <a:cubicBezTo>
                    <a:pt x="279564" y="245900"/>
                    <a:pt x="253770" y="160305"/>
                    <a:pt x="291703" y="152093"/>
                  </a:cubicBezTo>
                  <a:cubicBezTo>
                    <a:pt x="351593" y="139062"/>
                    <a:pt x="331242" y="273123"/>
                    <a:pt x="313124" y="307842"/>
                  </a:cubicBezTo>
                  <a:cubicBezTo>
                    <a:pt x="304377" y="324622"/>
                    <a:pt x="277868" y="345597"/>
                    <a:pt x="277154" y="348185"/>
                  </a:cubicBezTo>
                  <a:cubicBezTo>
                    <a:pt x="272424" y="366126"/>
                    <a:pt x="280457" y="397097"/>
                    <a:pt x="277154" y="417447"/>
                  </a:cubicBezTo>
                  <a:close/>
                  <a:moveTo>
                    <a:pt x="195219" y="298024"/>
                  </a:moveTo>
                  <a:cubicBezTo>
                    <a:pt x="200752" y="292758"/>
                    <a:pt x="180760" y="253486"/>
                    <a:pt x="165497" y="260805"/>
                  </a:cubicBezTo>
                  <a:cubicBezTo>
                    <a:pt x="162552" y="278121"/>
                    <a:pt x="171388" y="288117"/>
                    <a:pt x="184241" y="298024"/>
                  </a:cubicBezTo>
                  <a:lnTo>
                    <a:pt x="195308" y="298024"/>
                  </a:lnTo>
                  <a:close/>
                  <a:moveTo>
                    <a:pt x="329457" y="551596"/>
                  </a:moveTo>
                  <a:cubicBezTo>
                    <a:pt x="327137" y="533299"/>
                    <a:pt x="338561" y="484745"/>
                    <a:pt x="317230" y="477783"/>
                  </a:cubicBezTo>
                  <a:lnTo>
                    <a:pt x="195308" y="499650"/>
                  </a:lnTo>
                  <a:lnTo>
                    <a:pt x="213516" y="572303"/>
                  </a:lnTo>
                  <a:lnTo>
                    <a:pt x="329368" y="551507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922" cap="flat">
              <a:noFill/>
              <a:prstDash val="solid"/>
              <a:miter/>
            </a:ln>
          </p:spPr>
        </p:sp>
      </p:grp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6A4887CD-2325-CD5B-37EC-5C3A76F8853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01895332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Money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A5758D5C-4B08-C581-4A5E-5DF14AF9EA40}"/>
              </a:ext>
            </a:extLst>
          </p:cNvPr>
          <p:cNvGrpSpPr/>
          <p:nvPr userDrawn="1"/>
        </p:nvGrpSpPr>
        <p:grpSpPr>
          <a:xfrm>
            <a:off x="2400148" y="846020"/>
            <a:ext cx="7391753" cy="5167678"/>
            <a:chOff x="2400148" y="846020"/>
            <a:chExt cx="7391753" cy="5167678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13EB4625-EE29-FF2F-3BEE-ABAA8CB5E41E}"/>
                </a:ext>
              </a:extLst>
            </p:cNvPr>
            <p:cNvSpPr/>
            <p:nvPr/>
          </p:nvSpPr>
          <p:spPr>
            <a:xfrm>
              <a:off x="2400148" y="2006526"/>
              <a:ext cx="7391753" cy="4007172"/>
            </a:xfrm>
            <a:custGeom>
              <a:avLst/>
              <a:gdLst>
                <a:gd name="csX0" fmla="*/ 4994005 w 7391753"/>
                <a:gd name="csY0" fmla="*/ 226491 h 4007172"/>
                <a:gd name="csX1" fmla="*/ 5057491 w 7391753"/>
                <a:gd name="csY1" fmla="*/ 244478 h 4007172"/>
                <a:gd name="csX2" fmla="*/ 5116297 w 7391753"/>
                <a:gd name="csY2" fmla="*/ 651434 h 4007172"/>
                <a:gd name="csX3" fmla="*/ 5135762 w 7391753"/>
                <a:gd name="csY3" fmla="*/ 954413 h 4007172"/>
                <a:gd name="csX4" fmla="*/ 5192925 w 7391753"/>
                <a:gd name="csY4" fmla="*/ 1070217 h 4007172"/>
                <a:gd name="csX5" fmla="*/ 5170257 w 7391753"/>
                <a:gd name="csY5" fmla="*/ 1110789 h 4007172"/>
                <a:gd name="csX6" fmla="*/ 5205983 w 7391753"/>
                <a:gd name="csY6" fmla="*/ 1170908 h 4007172"/>
                <a:gd name="csX7" fmla="*/ 4868591 w 7391753"/>
                <a:gd name="csY7" fmla="*/ 1211727 h 4007172"/>
                <a:gd name="csX8" fmla="*/ 4770939 w 7391753"/>
                <a:gd name="csY8" fmla="*/ 1257228 h 4007172"/>
                <a:gd name="csX9" fmla="*/ 5109808 w 7391753"/>
                <a:gd name="csY9" fmla="*/ 1576550 h 4007172"/>
                <a:gd name="csX10" fmla="*/ 6015624 w 7391753"/>
                <a:gd name="csY10" fmla="*/ 1895791 h 4007172"/>
                <a:gd name="csX11" fmla="*/ 6471694 w 7391753"/>
                <a:gd name="csY11" fmla="*/ 1898994 h 4007172"/>
                <a:gd name="csX12" fmla="*/ 6712747 w 7391753"/>
                <a:gd name="csY12" fmla="*/ 2136844 h 4007172"/>
                <a:gd name="csX13" fmla="*/ 7388762 w 7391753"/>
                <a:gd name="csY13" fmla="*/ 2600962 h 4007172"/>
                <a:gd name="csX14" fmla="*/ 6797506 w 7391753"/>
                <a:gd name="csY14" fmla="*/ 2957655 h 4007172"/>
                <a:gd name="csX15" fmla="*/ 6447877 w 7391753"/>
                <a:gd name="csY15" fmla="*/ 3223839 h 4007172"/>
                <a:gd name="csX16" fmla="*/ 5991560 w 7391753"/>
                <a:gd name="csY16" fmla="*/ 3160763 h 4007172"/>
                <a:gd name="csX17" fmla="*/ 5852678 w 7391753"/>
                <a:gd name="csY17" fmla="*/ 3094484 h 4007172"/>
                <a:gd name="csX18" fmla="*/ 4754677 w 7391753"/>
                <a:gd name="csY18" fmla="*/ 3602707 h 4007172"/>
                <a:gd name="csX19" fmla="*/ 3946596 w 7391753"/>
                <a:gd name="csY19" fmla="*/ 3662744 h 4007172"/>
                <a:gd name="csX20" fmla="*/ 2622490 w 7391753"/>
                <a:gd name="csY20" fmla="*/ 3714158 h 4007172"/>
                <a:gd name="csX21" fmla="*/ 2486893 w 7391753"/>
                <a:gd name="csY21" fmla="*/ 3739290 h 4007172"/>
                <a:gd name="csX22" fmla="*/ 1838556 w 7391753"/>
                <a:gd name="csY22" fmla="*/ 3335454 h 4007172"/>
                <a:gd name="csX23" fmla="*/ 1597667 w 7391753"/>
                <a:gd name="csY23" fmla="*/ 3612480 h 4007172"/>
                <a:gd name="csX24" fmla="*/ 1550032 w 7391753"/>
                <a:gd name="csY24" fmla="*/ 3633998 h 4007172"/>
                <a:gd name="csX25" fmla="*/ 873935 w 7391753"/>
                <a:gd name="csY25" fmla="*/ 3084382 h 4007172"/>
                <a:gd name="csX26" fmla="*/ 786137 w 7391753"/>
                <a:gd name="csY26" fmla="*/ 3100808 h 4007172"/>
                <a:gd name="csX27" fmla="*/ 450635 w 7391753"/>
                <a:gd name="csY27" fmla="*/ 2794708 h 4007172"/>
                <a:gd name="csX28" fmla="*/ 108480 w 7391753"/>
                <a:gd name="csY28" fmla="*/ 2182180 h 4007172"/>
                <a:gd name="csX29" fmla="*/ 1134781 w 7391753"/>
                <a:gd name="csY29" fmla="*/ 2019397 h 4007172"/>
                <a:gd name="csX30" fmla="*/ 1932020 w 7391753"/>
                <a:gd name="csY30" fmla="*/ 1608335 h 4007172"/>
                <a:gd name="csX31" fmla="*/ 2670537 w 7391753"/>
                <a:gd name="csY31" fmla="*/ 1373278 h 4007172"/>
                <a:gd name="csX32" fmla="*/ 2776895 w 7391753"/>
                <a:gd name="csY32" fmla="*/ 1439557 h 4007172"/>
                <a:gd name="csX33" fmla="*/ 2770243 w 7391753"/>
                <a:gd name="csY33" fmla="*/ 1214684 h 4007172"/>
                <a:gd name="csX34" fmla="*/ 2832908 w 7391753"/>
                <a:gd name="csY34" fmla="*/ 1179122 h 4007172"/>
                <a:gd name="csX35" fmla="*/ 3450118 w 7391753"/>
                <a:gd name="csY35" fmla="*/ 1297471 h 4007172"/>
                <a:gd name="csX36" fmla="*/ 3490362 w 7391753"/>
                <a:gd name="csY36" fmla="*/ 1446045 h 4007172"/>
                <a:gd name="csX37" fmla="*/ 3702751 w 7391753"/>
                <a:gd name="csY37" fmla="*/ 1306588 h 4007172"/>
                <a:gd name="csX38" fmla="*/ 4104861 w 7391753"/>
                <a:gd name="csY38" fmla="*/ 1096252 h 4007172"/>
                <a:gd name="csX39" fmla="*/ 4256064 w 7391753"/>
                <a:gd name="csY39" fmla="*/ 1074734 h 4007172"/>
                <a:gd name="csX40" fmla="*/ 4209331 w 7391753"/>
                <a:gd name="csY40" fmla="*/ 988004 h 4007172"/>
                <a:gd name="csX41" fmla="*/ 4194219 w 7391753"/>
                <a:gd name="csY41" fmla="*/ 944475 h 4007172"/>
                <a:gd name="csX42" fmla="*/ 4138945 w 7391753"/>
                <a:gd name="csY42" fmla="*/ 928049 h 4007172"/>
                <a:gd name="csX43" fmla="*/ 4171387 w 7391753"/>
                <a:gd name="csY43" fmla="*/ 612094 h 4007172"/>
                <a:gd name="csX44" fmla="*/ 4177875 w 7391753"/>
                <a:gd name="csY44" fmla="*/ 468940 h 4007172"/>
                <a:gd name="csX45" fmla="*/ 4070859 w 7391753"/>
                <a:gd name="csY45" fmla="*/ 422865 h 4007172"/>
                <a:gd name="csX46" fmla="*/ 3955055 w 7391753"/>
                <a:gd name="csY46" fmla="*/ 193393 h 4007172"/>
                <a:gd name="csX47" fmla="*/ 3846561 w 7391753"/>
                <a:gd name="csY47" fmla="*/ 141486 h 4007172"/>
                <a:gd name="csX48" fmla="*/ 3985936 w 7391753"/>
                <a:gd name="csY48" fmla="*/ 64941 h 4007172"/>
                <a:gd name="csX49" fmla="*/ 4114963 w 7391753"/>
                <a:gd name="csY49" fmla="*/ 122350 h 4007172"/>
                <a:gd name="csX50" fmla="*/ 4167855 w 7391753"/>
                <a:gd name="csY50" fmla="*/ 71265 h 4007172"/>
                <a:gd name="csX51" fmla="*/ 4400777 w 7391753"/>
                <a:gd name="csY51" fmla="*/ 8353 h 4007172"/>
                <a:gd name="csX52" fmla="*/ 4488575 w 7391753"/>
                <a:gd name="csY52" fmla="*/ 44326 h 4007172"/>
                <a:gd name="csX53" fmla="*/ 4557071 w 7391753"/>
                <a:gd name="csY53" fmla="*/ 10899 h 4007172"/>
                <a:gd name="csX54" fmla="*/ 4728806 w 7391753"/>
                <a:gd name="csY54" fmla="*/ 51800 h 4007172"/>
                <a:gd name="csX55" fmla="*/ 4762315 w 7391753"/>
                <a:gd name="csY55" fmla="*/ 89909 h 4007172"/>
                <a:gd name="csX56" fmla="*/ 4832044 w 7391753"/>
                <a:gd name="csY56" fmla="*/ 91798 h 4007172"/>
                <a:gd name="csX57" fmla="*/ 4966327 w 7391753"/>
                <a:gd name="csY57" fmla="*/ 172532 h 4007172"/>
                <a:gd name="csX58" fmla="*/ 4994005 w 7391753"/>
                <a:gd name="csY58" fmla="*/ 226245 h 4007172"/>
                <a:gd name="csX59" fmla="*/ 4763300 w 7391753"/>
                <a:gd name="csY59" fmla="*/ 580720 h 4007172"/>
                <a:gd name="csX60" fmla="*/ 4584010 w 7391753"/>
                <a:gd name="csY60" fmla="*/ 574560 h 4007172"/>
                <a:gd name="csX61" fmla="*/ 4526519 w 7391753"/>
                <a:gd name="csY61" fmla="*/ 536534 h 4007172"/>
                <a:gd name="csX62" fmla="*/ 4483975 w 7391753"/>
                <a:gd name="csY62" fmla="*/ 556902 h 4007172"/>
                <a:gd name="csX63" fmla="*/ 4304849 w 7391753"/>
                <a:gd name="csY63" fmla="*/ 548935 h 4007172"/>
                <a:gd name="csX64" fmla="*/ 4814386 w 7391753"/>
                <a:gd name="csY64" fmla="*/ 1180436 h 4007172"/>
                <a:gd name="csX65" fmla="*/ 5017494 w 7391753"/>
                <a:gd name="csY65" fmla="*/ 985951 h 4007172"/>
                <a:gd name="csX66" fmla="*/ 5010185 w 7391753"/>
                <a:gd name="csY66" fmla="*/ 975931 h 4007172"/>
                <a:gd name="csX67" fmla="*/ 4907028 w 7391753"/>
                <a:gd name="csY67" fmla="*/ 895936 h 4007172"/>
                <a:gd name="csX68" fmla="*/ 4987763 w 7391753"/>
                <a:gd name="csY68" fmla="*/ 913512 h 4007172"/>
                <a:gd name="csX69" fmla="*/ 5165411 w 7391753"/>
                <a:gd name="csY69" fmla="*/ 775040 h 4007172"/>
                <a:gd name="csX70" fmla="*/ 5035563 w 7391753"/>
                <a:gd name="csY70" fmla="*/ 684532 h 4007172"/>
                <a:gd name="csX71" fmla="*/ 4938484 w 7391753"/>
                <a:gd name="csY71" fmla="*/ 722395 h 4007172"/>
                <a:gd name="csX72" fmla="*/ 4920170 w 7391753"/>
                <a:gd name="csY72" fmla="*/ 707611 h 4007172"/>
                <a:gd name="csX73" fmla="*/ 4763300 w 7391753"/>
                <a:gd name="csY73" fmla="*/ 580884 h 4007172"/>
                <a:gd name="csX74" fmla="*/ 4184363 w 7391753"/>
                <a:gd name="csY74" fmla="*/ 664657 h 4007172"/>
                <a:gd name="csX75" fmla="*/ 4174508 w 7391753"/>
                <a:gd name="csY75" fmla="*/ 886245 h 4007172"/>
                <a:gd name="csX76" fmla="*/ 4184363 w 7391753"/>
                <a:gd name="csY76" fmla="*/ 664657 h 4007172"/>
                <a:gd name="csX77" fmla="*/ 4269122 w 7391753"/>
                <a:gd name="csY77" fmla="*/ 1120645 h 4007172"/>
                <a:gd name="csX78" fmla="*/ 3985854 w 7391753"/>
                <a:gd name="csY78" fmla="*/ 1205485 h 4007172"/>
                <a:gd name="csX79" fmla="*/ 3538901 w 7391753"/>
                <a:gd name="csY79" fmla="*/ 1677324 h 4007172"/>
                <a:gd name="csX80" fmla="*/ 3539394 w 7391753"/>
                <a:gd name="csY80" fmla="*/ 1726438 h 4007172"/>
                <a:gd name="csX81" fmla="*/ 3627437 w 7391753"/>
                <a:gd name="csY81" fmla="*/ 1642008 h 4007172"/>
                <a:gd name="csX82" fmla="*/ 4106340 w 7391753"/>
                <a:gd name="csY82" fmla="*/ 1632235 h 4007172"/>
                <a:gd name="csX83" fmla="*/ 4360287 w 7391753"/>
                <a:gd name="csY83" fmla="*/ 1338783 h 4007172"/>
                <a:gd name="csX84" fmla="*/ 4350677 w 7391753"/>
                <a:gd name="csY84" fmla="*/ 1329174 h 4007172"/>
                <a:gd name="csX85" fmla="*/ 4139110 w 7391753"/>
                <a:gd name="csY85" fmla="*/ 1352417 h 4007172"/>
                <a:gd name="csX86" fmla="*/ 4153729 w 7391753"/>
                <a:gd name="csY86" fmla="*/ 1314719 h 4007172"/>
                <a:gd name="csX87" fmla="*/ 4269122 w 7391753"/>
                <a:gd name="csY87" fmla="*/ 1120645 h 4007172"/>
                <a:gd name="csX88" fmla="*/ 4425499 w 7391753"/>
                <a:gd name="csY88" fmla="*/ 1211891 h 4007172"/>
                <a:gd name="csX89" fmla="*/ 4317990 w 7391753"/>
                <a:gd name="csY89" fmla="*/ 1140274 h 4007172"/>
                <a:gd name="csX90" fmla="*/ 4197504 w 7391753"/>
                <a:gd name="csY90" fmla="*/ 1348639 h 4007172"/>
                <a:gd name="csX91" fmla="*/ 4355769 w 7391753"/>
                <a:gd name="csY91" fmla="*/ 1269136 h 4007172"/>
                <a:gd name="csX92" fmla="*/ 4425499 w 7391753"/>
                <a:gd name="csY92" fmla="*/ 1211891 h 4007172"/>
                <a:gd name="csX93" fmla="*/ 3382853 w 7391753"/>
                <a:gd name="csY93" fmla="*/ 1335662 h 4007172"/>
                <a:gd name="csX94" fmla="*/ 2832580 w 7391753"/>
                <a:gd name="csY94" fmla="*/ 1231192 h 4007172"/>
                <a:gd name="csX95" fmla="*/ 2809501 w 7391753"/>
                <a:gd name="csY95" fmla="*/ 1247700 h 4007172"/>
                <a:gd name="csX96" fmla="*/ 3356325 w 7391753"/>
                <a:gd name="csY96" fmla="*/ 1351924 h 4007172"/>
                <a:gd name="csX97" fmla="*/ 3382853 w 7391753"/>
                <a:gd name="csY97" fmla="*/ 1335662 h 4007172"/>
                <a:gd name="csX98" fmla="*/ 4686098 w 7391753"/>
                <a:gd name="csY98" fmla="*/ 1263962 h 4007172"/>
                <a:gd name="csX99" fmla="*/ 4477651 w 7391753"/>
                <a:gd name="csY99" fmla="*/ 1244333 h 4007172"/>
                <a:gd name="csX100" fmla="*/ 4510257 w 7391753"/>
                <a:gd name="csY100" fmla="*/ 1511421 h 4007172"/>
                <a:gd name="csX101" fmla="*/ 4545491 w 7391753"/>
                <a:gd name="csY101" fmla="*/ 1484811 h 4007172"/>
                <a:gd name="csX102" fmla="*/ 4643226 w 7391753"/>
                <a:gd name="csY102" fmla="*/ 1341493 h 4007172"/>
                <a:gd name="csX103" fmla="*/ 4686098 w 7391753"/>
                <a:gd name="csY103" fmla="*/ 1263880 h 4007172"/>
                <a:gd name="csX104" fmla="*/ 4907686 w 7391753"/>
                <a:gd name="csY104" fmla="*/ 1387815 h 4007172"/>
                <a:gd name="csX105" fmla="*/ 4735622 w 7391753"/>
                <a:gd name="csY105" fmla="*/ 1290408 h 4007172"/>
                <a:gd name="csX106" fmla="*/ 4440446 w 7391753"/>
                <a:gd name="csY106" fmla="*/ 1434711 h 4007172"/>
                <a:gd name="csX107" fmla="*/ 4428783 w 7391753"/>
                <a:gd name="csY107" fmla="*/ 1329174 h 4007172"/>
                <a:gd name="csX108" fmla="*/ 4145269 w 7391753"/>
                <a:gd name="csY108" fmla="*/ 1667797 h 4007172"/>
                <a:gd name="csX109" fmla="*/ 4647004 w 7391753"/>
                <a:gd name="csY109" fmla="*/ 2058738 h 4007172"/>
                <a:gd name="csX110" fmla="*/ 4780466 w 7391753"/>
                <a:gd name="csY110" fmla="*/ 1537456 h 4007172"/>
                <a:gd name="csX111" fmla="*/ 4907686 w 7391753"/>
                <a:gd name="csY111" fmla="*/ 1387815 h 4007172"/>
                <a:gd name="csX112" fmla="*/ 3040862 w 7391753"/>
                <a:gd name="csY112" fmla="*/ 2006585 h 4007172"/>
                <a:gd name="csX113" fmla="*/ 2946412 w 7391753"/>
                <a:gd name="csY113" fmla="*/ 2006585 h 4007172"/>
                <a:gd name="csX114" fmla="*/ 2970395 w 7391753"/>
                <a:gd name="csY114" fmla="*/ 2109577 h 4007172"/>
                <a:gd name="csX115" fmla="*/ 3491019 w 7391753"/>
                <a:gd name="csY115" fmla="*/ 2195074 h 4007172"/>
                <a:gd name="csX116" fmla="*/ 3500546 w 7391753"/>
                <a:gd name="csY116" fmla="*/ 2185547 h 4007172"/>
                <a:gd name="csX117" fmla="*/ 3344498 w 7391753"/>
                <a:gd name="csY117" fmla="*/ 1404734 h 4007172"/>
                <a:gd name="csX118" fmla="*/ 2802931 w 7391753"/>
                <a:gd name="csY118" fmla="*/ 1306259 h 4007172"/>
                <a:gd name="csX119" fmla="*/ 2842189 w 7391753"/>
                <a:gd name="csY119" fmla="*/ 1485386 h 4007172"/>
                <a:gd name="csX120" fmla="*/ 2864693 w 7391753"/>
                <a:gd name="csY120" fmla="*/ 1478733 h 4007172"/>
                <a:gd name="csX121" fmla="*/ 3094904 w 7391753"/>
                <a:gd name="csY121" fmla="*/ 1571951 h 4007172"/>
                <a:gd name="csX122" fmla="*/ 3044147 w 7391753"/>
                <a:gd name="csY122" fmla="*/ 1615562 h 4007172"/>
                <a:gd name="csX123" fmla="*/ 3133341 w 7391753"/>
                <a:gd name="csY123" fmla="*/ 1660241 h 4007172"/>
                <a:gd name="csX124" fmla="*/ 3162990 w 7391753"/>
                <a:gd name="csY124" fmla="*/ 1656299 h 4007172"/>
                <a:gd name="csX125" fmla="*/ 3158062 w 7391753"/>
                <a:gd name="csY125" fmla="*/ 1870248 h 4007172"/>
                <a:gd name="csX126" fmla="*/ 3083159 w 7391753"/>
                <a:gd name="csY126" fmla="*/ 1856779 h 4007172"/>
                <a:gd name="csX127" fmla="*/ 3137448 w 7391753"/>
                <a:gd name="csY127" fmla="*/ 1883882 h 4007172"/>
                <a:gd name="csX128" fmla="*/ 3040780 w 7391753"/>
                <a:gd name="csY128" fmla="*/ 2006585 h 4007172"/>
                <a:gd name="csX129" fmla="*/ 3806482 w 7391753"/>
                <a:gd name="csY129" fmla="*/ 1309627 h 4007172"/>
                <a:gd name="csX130" fmla="*/ 3503503 w 7391753"/>
                <a:gd name="csY130" fmla="*/ 1498527 h 4007172"/>
                <a:gd name="csX131" fmla="*/ 3519847 w 7391753"/>
                <a:gd name="csY131" fmla="*/ 1615727 h 4007172"/>
                <a:gd name="csX132" fmla="*/ 3806482 w 7391753"/>
                <a:gd name="csY132" fmla="*/ 1309627 h 4007172"/>
                <a:gd name="csX133" fmla="*/ 2718254 w 7391753"/>
                <a:gd name="csY133" fmla="*/ 1882814 h 4007172"/>
                <a:gd name="csX134" fmla="*/ 2770243 w 7391753"/>
                <a:gd name="csY134" fmla="*/ 1508218 h 4007172"/>
                <a:gd name="csX135" fmla="*/ 1899168 w 7391753"/>
                <a:gd name="csY135" fmla="*/ 1842406 h 4007172"/>
                <a:gd name="csX136" fmla="*/ 1877732 w 7391753"/>
                <a:gd name="csY136" fmla="*/ 1951393 h 4007172"/>
                <a:gd name="csX137" fmla="*/ 1851615 w 7391753"/>
                <a:gd name="csY137" fmla="*/ 1951393 h 4007172"/>
                <a:gd name="csX138" fmla="*/ 1847015 w 7391753"/>
                <a:gd name="csY138" fmla="*/ 1842406 h 4007172"/>
                <a:gd name="csX139" fmla="*/ 1864509 w 7391753"/>
                <a:gd name="csY139" fmla="*/ 1759373 h 4007172"/>
                <a:gd name="csX140" fmla="*/ 1537137 w 7391753"/>
                <a:gd name="csY140" fmla="*/ 1773663 h 4007172"/>
                <a:gd name="csX141" fmla="*/ 1410164 w 7391753"/>
                <a:gd name="csY141" fmla="*/ 1802491 h 4007172"/>
                <a:gd name="csX142" fmla="*/ 1566458 w 7391753"/>
                <a:gd name="csY142" fmla="*/ 1711819 h 4007172"/>
                <a:gd name="csX143" fmla="*/ 1884056 w 7391753"/>
                <a:gd name="csY143" fmla="*/ 1713544 h 4007172"/>
                <a:gd name="csX144" fmla="*/ 1900975 w 7391753"/>
                <a:gd name="csY144" fmla="*/ 1654574 h 4007172"/>
                <a:gd name="csX145" fmla="*/ 1187755 w 7391753"/>
                <a:gd name="csY145" fmla="*/ 2080749 h 4007172"/>
                <a:gd name="csX146" fmla="*/ 1206891 w 7391753"/>
                <a:gd name="csY146" fmla="*/ 2218810 h 4007172"/>
                <a:gd name="csX147" fmla="*/ 1133138 w 7391753"/>
                <a:gd name="csY147" fmla="*/ 2073357 h 4007172"/>
                <a:gd name="csX148" fmla="*/ 357006 w 7391753"/>
                <a:gd name="csY148" fmla="*/ 2079188 h 4007172"/>
                <a:gd name="csX149" fmla="*/ 73574 w 7391753"/>
                <a:gd name="csY149" fmla="*/ 2510537 h 4007172"/>
                <a:gd name="csX150" fmla="*/ 636496 w 7391753"/>
                <a:gd name="csY150" fmla="*/ 2762677 h 4007172"/>
                <a:gd name="csX151" fmla="*/ 762977 w 7391753"/>
                <a:gd name="csY151" fmla="*/ 2759228 h 4007172"/>
                <a:gd name="csX152" fmla="*/ 763059 w 7391753"/>
                <a:gd name="csY152" fmla="*/ 2797829 h 4007172"/>
                <a:gd name="csX153" fmla="*/ 509276 w 7391753"/>
                <a:gd name="csY153" fmla="*/ 2811216 h 4007172"/>
                <a:gd name="csX154" fmla="*/ 486772 w 7391753"/>
                <a:gd name="csY154" fmla="*/ 2950674 h 4007172"/>
                <a:gd name="csX155" fmla="*/ 797471 w 7391753"/>
                <a:gd name="csY155" fmla="*/ 3047177 h 4007172"/>
                <a:gd name="csX156" fmla="*/ 997951 w 7391753"/>
                <a:gd name="csY156" fmla="*/ 2960776 h 4007172"/>
                <a:gd name="csX157" fmla="*/ 714191 w 7391753"/>
                <a:gd name="csY157" fmla="*/ 2371490 h 4007172"/>
                <a:gd name="csX158" fmla="*/ 805684 w 7391753"/>
                <a:gd name="csY158" fmla="*/ 2313999 h 4007172"/>
                <a:gd name="csX159" fmla="*/ 1245410 w 7391753"/>
                <a:gd name="csY159" fmla="*/ 2563511 h 4007172"/>
                <a:gd name="csX160" fmla="*/ 1317110 w 7391753"/>
                <a:gd name="csY160" fmla="*/ 2573120 h 4007172"/>
                <a:gd name="csX161" fmla="*/ 1289186 w 7391753"/>
                <a:gd name="csY161" fmla="*/ 2455592 h 4007172"/>
                <a:gd name="csX162" fmla="*/ 2305303 w 7391753"/>
                <a:gd name="csY162" fmla="*/ 1916159 h 4007172"/>
                <a:gd name="csX163" fmla="*/ 2718090 w 7391753"/>
                <a:gd name="csY163" fmla="*/ 1882650 h 4007172"/>
                <a:gd name="csX164" fmla="*/ 3421947 w 7391753"/>
                <a:gd name="csY164" fmla="*/ 1374674 h 4007172"/>
                <a:gd name="csX165" fmla="*/ 3396405 w 7391753"/>
                <a:gd name="csY165" fmla="*/ 1403009 h 4007172"/>
                <a:gd name="csX166" fmla="*/ 3552206 w 7391753"/>
                <a:gd name="csY166" fmla="*/ 2178155 h 4007172"/>
                <a:gd name="csX167" fmla="*/ 3571835 w 7391753"/>
                <a:gd name="csY167" fmla="*/ 2182508 h 4007172"/>
                <a:gd name="csX168" fmla="*/ 3421947 w 7391753"/>
                <a:gd name="csY168" fmla="*/ 1374674 h 4007172"/>
                <a:gd name="csX169" fmla="*/ 4704495 w 7391753"/>
                <a:gd name="csY169" fmla="*/ 2546182 h 4007172"/>
                <a:gd name="csX170" fmla="*/ 5051085 w 7391753"/>
                <a:gd name="csY170" fmla="*/ 2270470 h 4007172"/>
                <a:gd name="csX171" fmla="*/ 5074164 w 7391753"/>
                <a:gd name="csY171" fmla="*/ 2195813 h 4007172"/>
                <a:gd name="csX172" fmla="*/ 5014866 w 7391753"/>
                <a:gd name="csY172" fmla="*/ 1472902 h 4007172"/>
                <a:gd name="csX173" fmla="*/ 4815371 w 7391753"/>
                <a:gd name="csY173" fmla="*/ 1578768 h 4007172"/>
                <a:gd name="csX174" fmla="*/ 4700635 w 7391753"/>
                <a:gd name="csY174" fmla="*/ 2106291 h 4007172"/>
                <a:gd name="csX175" fmla="*/ 4832947 w 7391753"/>
                <a:gd name="csY175" fmla="*/ 2228255 h 4007172"/>
                <a:gd name="csX176" fmla="*/ 4823009 w 7391753"/>
                <a:gd name="csY176" fmla="*/ 2264392 h 4007172"/>
                <a:gd name="csX177" fmla="*/ 4161613 w 7391753"/>
                <a:gd name="csY177" fmla="*/ 1739908 h 4007172"/>
                <a:gd name="csX178" fmla="*/ 3951524 w 7391753"/>
                <a:gd name="csY178" fmla="*/ 2036070 h 4007172"/>
                <a:gd name="csX179" fmla="*/ 4057801 w 7391753"/>
                <a:gd name="csY179" fmla="*/ 2130191 h 4007172"/>
                <a:gd name="csX180" fmla="*/ 4460075 w 7391753"/>
                <a:gd name="csY180" fmla="*/ 2438098 h 4007172"/>
                <a:gd name="csX181" fmla="*/ 4704660 w 7391753"/>
                <a:gd name="csY181" fmla="*/ 2546264 h 4007172"/>
                <a:gd name="csX182" fmla="*/ 3044066 w 7391753"/>
                <a:gd name="csY182" fmla="*/ 1557003 h 4007172"/>
                <a:gd name="csX183" fmla="*/ 2923827 w 7391753"/>
                <a:gd name="csY183" fmla="*/ 1524233 h 4007172"/>
                <a:gd name="csX184" fmla="*/ 2724578 w 7391753"/>
                <a:gd name="csY184" fmla="*/ 1697446 h 4007172"/>
                <a:gd name="csX185" fmla="*/ 2930150 w 7391753"/>
                <a:gd name="csY185" fmla="*/ 1954350 h 4007172"/>
                <a:gd name="csX186" fmla="*/ 3109277 w 7391753"/>
                <a:gd name="csY186" fmla="*/ 1934803 h 4007172"/>
                <a:gd name="csX187" fmla="*/ 3100160 w 7391753"/>
                <a:gd name="csY187" fmla="*/ 1921252 h 4007172"/>
                <a:gd name="csX188" fmla="*/ 2893685 w 7391753"/>
                <a:gd name="csY188" fmla="*/ 1867128 h 4007172"/>
                <a:gd name="csX189" fmla="*/ 2898448 w 7391753"/>
                <a:gd name="csY189" fmla="*/ 1825077 h 4007172"/>
                <a:gd name="csX190" fmla="*/ 3040041 w 7391753"/>
                <a:gd name="csY190" fmla="*/ 1816782 h 4007172"/>
                <a:gd name="csX191" fmla="*/ 3089730 w 7391753"/>
                <a:gd name="csY191" fmla="*/ 1798138 h 4007172"/>
                <a:gd name="csX192" fmla="*/ 2879394 w 7391753"/>
                <a:gd name="csY192" fmla="*/ 1764054 h 4007172"/>
                <a:gd name="csX193" fmla="*/ 2879394 w 7391753"/>
                <a:gd name="csY193" fmla="*/ 1708287 h 4007172"/>
                <a:gd name="csX194" fmla="*/ 3083242 w 7391753"/>
                <a:gd name="csY194" fmla="*/ 1687262 h 4007172"/>
                <a:gd name="csX195" fmla="*/ 3065419 w 7391753"/>
                <a:gd name="csY195" fmla="*/ 1675928 h 4007172"/>
                <a:gd name="csX196" fmla="*/ 2867567 w 7391753"/>
                <a:gd name="csY196" fmla="*/ 1645458 h 4007172"/>
                <a:gd name="csX197" fmla="*/ 2851552 w 7391753"/>
                <a:gd name="csY197" fmla="*/ 1609320 h 4007172"/>
                <a:gd name="csX198" fmla="*/ 2966124 w 7391753"/>
                <a:gd name="csY198" fmla="*/ 1580164 h 4007172"/>
                <a:gd name="csX199" fmla="*/ 3044066 w 7391753"/>
                <a:gd name="csY199" fmla="*/ 1557086 h 4007172"/>
                <a:gd name="csX200" fmla="*/ 5969878 w 7391753"/>
                <a:gd name="csY200" fmla="*/ 1908850 h 4007172"/>
                <a:gd name="csX201" fmla="*/ 5132230 w 7391753"/>
                <a:gd name="csY201" fmla="*/ 1628457 h 4007172"/>
                <a:gd name="csX202" fmla="*/ 5142332 w 7391753"/>
                <a:gd name="csY202" fmla="*/ 1746067 h 4007172"/>
                <a:gd name="csX203" fmla="*/ 5510769 w 7391753"/>
                <a:gd name="csY203" fmla="*/ 1700157 h 4007172"/>
                <a:gd name="csX204" fmla="*/ 5601934 w 7391753"/>
                <a:gd name="csY204" fmla="*/ 1752556 h 4007172"/>
                <a:gd name="csX205" fmla="*/ 5471429 w 7391753"/>
                <a:gd name="csY205" fmla="*/ 1745575 h 4007172"/>
                <a:gd name="csX206" fmla="*/ 5367123 w 7391753"/>
                <a:gd name="csY206" fmla="*/ 1752638 h 4007172"/>
                <a:gd name="csX207" fmla="*/ 5149477 w 7391753"/>
                <a:gd name="csY207" fmla="*/ 1798795 h 4007172"/>
                <a:gd name="csX208" fmla="*/ 5109727 w 7391753"/>
                <a:gd name="csY208" fmla="*/ 2247638 h 4007172"/>
                <a:gd name="csX209" fmla="*/ 5499271 w 7391753"/>
                <a:gd name="csY209" fmla="*/ 2239342 h 4007172"/>
                <a:gd name="csX210" fmla="*/ 5591750 w 7391753"/>
                <a:gd name="csY210" fmla="*/ 2297162 h 4007172"/>
                <a:gd name="csX211" fmla="*/ 5492701 w 7391753"/>
                <a:gd name="csY211" fmla="*/ 2291495 h 4007172"/>
                <a:gd name="csX212" fmla="*/ 4630413 w 7391753"/>
                <a:gd name="csY212" fmla="*/ 2794626 h 4007172"/>
                <a:gd name="csX213" fmla="*/ 4582942 w 7391753"/>
                <a:gd name="csY213" fmla="*/ 2773929 h 4007172"/>
                <a:gd name="csX214" fmla="*/ 4666551 w 7391753"/>
                <a:gd name="csY214" fmla="*/ 2593078 h 4007172"/>
                <a:gd name="csX215" fmla="*/ 4356098 w 7391753"/>
                <a:gd name="csY215" fmla="*/ 2425450 h 4007172"/>
                <a:gd name="csX216" fmla="*/ 3730100 w 7391753"/>
                <a:gd name="csY216" fmla="*/ 2930305 h 4007172"/>
                <a:gd name="csX217" fmla="*/ 3707186 w 7391753"/>
                <a:gd name="csY217" fmla="*/ 3050708 h 4007172"/>
                <a:gd name="csX218" fmla="*/ 3656511 w 7391753"/>
                <a:gd name="csY218" fmla="*/ 3045370 h 4007172"/>
                <a:gd name="csX219" fmla="*/ 3712196 w 7391753"/>
                <a:gd name="csY219" fmla="*/ 2827725 h 4007172"/>
                <a:gd name="csX220" fmla="*/ 3767387 w 7391753"/>
                <a:gd name="csY220" fmla="*/ 2716849 h 4007172"/>
                <a:gd name="csX221" fmla="*/ 3032896 w 7391753"/>
                <a:gd name="csY221" fmla="*/ 2800047 h 4007172"/>
                <a:gd name="csX222" fmla="*/ 2937542 w 7391753"/>
                <a:gd name="csY222" fmla="*/ 2859345 h 4007172"/>
                <a:gd name="csX223" fmla="*/ 3018687 w 7391753"/>
                <a:gd name="csY223" fmla="*/ 2746662 h 4007172"/>
                <a:gd name="csX224" fmla="*/ 3107552 w 7391753"/>
                <a:gd name="csY224" fmla="*/ 2698616 h 4007172"/>
                <a:gd name="csX225" fmla="*/ 3115765 w 7391753"/>
                <a:gd name="csY225" fmla="*/ 2687610 h 4007172"/>
                <a:gd name="csX226" fmla="*/ 3014745 w 7391753"/>
                <a:gd name="csY226" fmla="*/ 2580102 h 4007172"/>
                <a:gd name="csX227" fmla="*/ 2421599 w 7391753"/>
                <a:gd name="csY227" fmla="*/ 2801114 h 4007172"/>
                <a:gd name="csX228" fmla="*/ 2405666 w 7391753"/>
                <a:gd name="csY228" fmla="*/ 2948210 h 4007172"/>
                <a:gd name="csX229" fmla="*/ 2385462 w 7391753"/>
                <a:gd name="csY229" fmla="*/ 2954862 h 4007172"/>
                <a:gd name="csX230" fmla="*/ 2363287 w 7391753"/>
                <a:gd name="csY230" fmla="*/ 2814501 h 4007172"/>
                <a:gd name="csX231" fmla="*/ 1907299 w 7391753"/>
                <a:gd name="csY231" fmla="*/ 3316400 h 4007172"/>
                <a:gd name="csX232" fmla="*/ 1884385 w 7391753"/>
                <a:gd name="csY232" fmla="*/ 3325845 h 4007172"/>
                <a:gd name="csX233" fmla="*/ 2653125 w 7391753"/>
                <a:gd name="csY233" fmla="*/ 3645004 h 4007172"/>
                <a:gd name="csX234" fmla="*/ 2968752 w 7391753"/>
                <a:gd name="csY234" fmla="*/ 3354673 h 4007172"/>
                <a:gd name="csX235" fmla="*/ 3046201 w 7391753"/>
                <a:gd name="csY235" fmla="*/ 3251599 h 4007172"/>
                <a:gd name="csX236" fmla="*/ 3028050 w 7391753"/>
                <a:gd name="csY236" fmla="*/ 3355248 h 4007172"/>
                <a:gd name="csX237" fmla="*/ 2672836 w 7391753"/>
                <a:gd name="csY237" fmla="*/ 3690586 h 4007172"/>
                <a:gd name="csX238" fmla="*/ 2787080 w 7391753"/>
                <a:gd name="csY238" fmla="*/ 3817395 h 4007172"/>
                <a:gd name="csX239" fmla="*/ 3901753 w 7391753"/>
                <a:gd name="csY239" fmla="*/ 3629070 h 4007172"/>
                <a:gd name="csX240" fmla="*/ 3853707 w 7391753"/>
                <a:gd name="csY240" fmla="*/ 3552361 h 4007172"/>
                <a:gd name="csX241" fmla="*/ 4000473 w 7391753"/>
                <a:gd name="csY241" fmla="*/ 3483946 h 4007172"/>
                <a:gd name="csX242" fmla="*/ 3972385 w 7391753"/>
                <a:gd name="csY242" fmla="*/ 3615930 h 4007172"/>
                <a:gd name="csX243" fmla="*/ 4513870 w 7391753"/>
                <a:gd name="csY243" fmla="*/ 3687629 h 4007172"/>
                <a:gd name="csX244" fmla="*/ 5023243 w 7391753"/>
                <a:gd name="csY244" fmla="*/ 3011286 h 4007172"/>
                <a:gd name="csX245" fmla="*/ 5060284 w 7391753"/>
                <a:gd name="csY245" fmla="*/ 2852939 h 4007172"/>
                <a:gd name="csX246" fmla="*/ 5088208 w 7391753"/>
                <a:gd name="csY246" fmla="*/ 2952481 h 4007172"/>
                <a:gd name="csX247" fmla="*/ 4800095 w 7391753"/>
                <a:gd name="csY247" fmla="*/ 3557371 h 4007172"/>
                <a:gd name="csX248" fmla="*/ 4855861 w 7391753"/>
                <a:gd name="csY248" fmla="*/ 3664468 h 4007172"/>
                <a:gd name="csX249" fmla="*/ 5047800 w 7391753"/>
                <a:gd name="csY249" fmla="*/ 3804829 h 4007172"/>
                <a:gd name="csX250" fmla="*/ 5781471 w 7391753"/>
                <a:gd name="csY250" fmla="*/ 3053419 h 4007172"/>
                <a:gd name="csX251" fmla="*/ 5703365 w 7391753"/>
                <a:gd name="csY251" fmla="*/ 3006358 h 4007172"/>
                <a:gd name="csX252" fmla="*/ 5541568 w 7391753"/>
                <a:gd name="csY252" fmla="*/ 3080029 h 4007172"/>
                <a:gd name="csX253" fmla="*/ 5377389 w 7391753"/>
                <a:gd name="csY253" fmla="*/ 3079126 h 4007172"/>
                <a:gd name="csX254" fmla="*/ 5394144 w 7391753"/>
                <a:gd name="csY254" fmla="*/ 3062864 h 4007172"/>
                <a:gd name="csX255" fmla="*/ 5862615 w 7391753"/>
                <a:gd name="csY255" fmla="*/ 2814666 h 4007172"/>
                <a:gd name="csX256" fmla="*/ 5973738 w 7391753"/>
                <a:gd name="csY256" fmla="*/ 2735903 h 4007172"/>
                <a:gd name="csX257" fmla="*/ 5975463 w 7391753"/>
                <a:gd name="csY257" fmla="*/ 2757667 h 4007172"/>
                <a:gd name="csX258" fmla="*/ 5839783 w 7391753"/>
                <a:gd name="csY258" fmla="*/ 2902545 h 4007172"/>
                <a:gd name="csX259" fmla="*/ 5754860 w 7391753"/>
                <a:gd name="csY259" fmla="*/ 2967510 h 4007172"/>
                <a:gd name="csX260" fmla="*/ 5755107 w 7391753"/>
                <a:gd name="csY260" fmla="*/ 2980487 h 4007172"/>
                <a:gd name="csX261" fmla="*/ 6272692 w 7391753"/>
                <a:gd name="csY261" fmla="*/ 3179653 h 4007172"/>
                <a:gd name="csX262" fmla="*/ 6752005 w 7391753"/>
                <a:gd name="csY262" fmla="*/ 2951331 h 4007172"/>
                <a:gd name="csX263" fmla="*/ 6446891 w 7391753"/>
                <a:gd name="csY263" fmla="*/ 2770397 h 4007172"/>
                <a:gd name="csX264" fmla="*/ 6540109 w 7391753"/>
                <a:gd name="csY264" fmla="*/ 2696726 h 4007172"/>
                <a:gd name="csX265" fmla="*/ 6792085 w 7391753"/>
                <a:gd name="csY265" fmla="*/ 2904598 h 4007172"/>
                <a:gd name="csX266" fmla="*/ 7338334 w 7391753"/>
                <a:gd name="csY266" fmla="*/ 2589628 h 4007172"/>
                <a:gd name="csX267" fmla="*/ 6749541 w 7391753"/>
                <a:gd name="csY267" fmla="*/ 2183330 h 4007172"/>
                <a:gd name="csX268" fmla="*/ 6549718 w 7391753"/>
                <a:gd name="csY268" fmla="*/ 2289771 h 4007172"/>
                <a:gd name="csX269" fmla="*/ 6396627 w 7391753"/>
                <a:gd name="csY269" fmla="*/ 2306032 h 4007172"/>
                <a:gd name="csX270" fmla="*/ 6539041 w 7391753"/>
                <a:gd name="csY270" fmla="*/ 2187929 h 4007172"/>
                <a:gd name="csX271" fmla="*/ 6649835 w 7391753"/>
                <a:gd name="csY271" fmla="*/ 2150478 h 4007172"/>
                <a:gd name="csX272" fmla="*/ 6657802 w 7391753"/>
                <a:gd name="csY272" fmla="*/ 2137501 h 4007172"/>
                <a:gd name="csX273" fmla="*/ 6401391 w 7391753"/>
                <a:gd name="csY273" fmla="*/ 1936856 h 4007172"/>
                <a:gd name="csX274" fmla="*/ 5852760 w 7391753"/>
                <a:gd name="csY274" fmla="*/ 1996976 h 4007172"/>
                <a:gd name="csX275" fmla="*/ 5720858 w 7391753"/>
                <a:gd name="csY275" fmla="*/ 2061120 h 4007172"/>
                <a:gd name="csX276" fmla="*/ 5704597 w 7391753"/>
                <a:gd name="csY276" fmla="*/ 2011759 h 4007172"/>
                <a:gd name="csX277" fmla="*/ 5969960 w 7391753"/>
                <a:gd name="csY277" fmla="*/ 1908932 h 4007172"/>
                <a:gd name="csX278" fmla="*/ 3702258 w 7391753"/>
                <a:gd name="csY278" fmla="*/ 1791568 h 4007172"/>
                <a:gd name="csX279" fmla="*/ 3825536 w 7391753"/>
                <a:gd name="csY279" fmla="*/ 1742618 h 4007172"/>
                <a:gd name="csX280" fmla="*/ 3845904 w 7391753"/>
                <a:gd name="csY280" fmla="*/ 1782205 h 4007172"/>
                <a:gd name="csX281" fmla="*/ 3754411 w 7391753"/>
                <a:gd name="csY281" fmla="*/ 1853412 h 4007172"/>
                <a:gd name="csX282" fmla="*/ 3916290 w 7391753"/>
                <a:gd name="csY282" fmla="*/ 1821874 h 4007172"/>
                <a:gd name="csX283" fmla="*/ 3819048 w 7391753"/>
                <a:gd name="csY283" fmla="*/ 1912299 h 4007172"/>
                <a:gd name="csX284" fmla="*/ 3837116 w 7391753"/>
                <a:gd name="csY284" fmla="*/ 1940142 h 4007172"/>
                <a:gd name="csX285" fmla="*/ 4112581 w 7391753"/>
                <a:gd name="csY285" fmla="*/ 1704181 h 4007172"/>
                <a:gd name="csX286" fmla="*/ 3785538 w 7391753"/>
                <a:gd name="csY286" fmla="*/ 1611127 h 4007172"/>
                <a:gd name="csX287" fmla="*/ 3558859 w 7391753"/>
                <a:gd name="csY287" fmla="*/ 1781958 h 4007172"/>
                <a:gd name="csX288" fmla="*/ 3570275 w 7391753"/>
                <a:gd name="csY288" fmla="*/ 1786886 h 4007172"/>
                <a:gd name="csX289" fmla="*/ 3790302 w 7391753"/>
                <a:gd name="csY289" fmla="*/ 1661473 h 4007172"/>
                <a:gd name="csX290" fmla="*/ 3717042 w 7391753"/>
                <a:gd name="csY290" fmla="*/ 1770625 h 4007172"/>
                <a:gd name="csX291" fmla="*/ 3702258 w 7391753"/>
                <a:gd name="csY291" fmla="*/ 1791568 h 4007172"/>
                <a:gd name="csX292" fmla="*/ 3148371 w 7391753"/>
                <a:gd name="csY292" fmla="*/ 1817767 h 4007172"/>
                <a:gd name="csX293" fmla="*/ 3133505 w 7391753"/>
                <a:gd name="csY293" fmla="*/ 1714858 h 4007172"/>
                <a:gd name="csX294" fmla="*/ 3083242 w 7391753"/>
                <a:gd name="csY294" fmla="*/ 1739579 h 4007172"/>
                <a:gd name="csX295" fmla="*/ 3138433 w 7391753"/>
                <a:gd name="csY295" fmla="*/ 1772185 h 4007172"/>
                <a:gd name="csX296" fmla="*/ 3148371 w 7391753"/>
                <a:gd name="csY296" fmla="*/ 1817685 h 4007172"/>
                <a:gd name="csX297" fmla="*/ 3700780 w 7391753"/>
                <a:gd name="csY297" fmla="*/ 1838629 h 4007172"/>
                <a:gd name="csX298" fmla="*/ 3653637 w 7391753"/>
                <a:gd name="csY298" fmla="*/ 1811443 h 4007172"/>
                <a:gd name="csX299" fmla="*/ 3558776 w 7391753"/>
                <a:gd name="csY299" fmla="*/ 1837232 h 4007172"/>
                <a:gd name="csX300" fmla="*/ 3617418 w 7391753"/>
                <a:gd name="csY300" fmla="*/ 2149820 h 4007172"/>
                <a:gd name="csX301" fmla="*/ 3799665 w 7391753"/>
                <a:gd name="csY301" fmla="*/ 1976936 h 4007172"/>
                <a:gd name="csX302" fmla="*/ 3799418 w 7391753"/>
                <a:gd name="csY302" fmla="*/ 1967819 h 4007172"/>
                <a:gd name="csX303" fmla="*/ 3770837 w 7391753"/>
                <a:gd name="csY303" fmla="*/ 1915010 h 4007172"/>
                <a:gd name="csX304" fmla="*/ 3715070 w 7391753"/>
                <a:gd name="csY304" fmla="*/ 1886100 h 4007172"/>
                <a:gd name="csX305" fmla="*/ 3700780 w 7391753"/>
                <a:gd name="csY305" fmla="*/ 1838546 h 4007172"/>
                <a:gd name="csX306" fmla="*/ 2822478 w 7391753"/>
                <a:gd name="csY306" fmla="*/ 2260696 h 4007172"/>
                <a:gd name="csX307" fmla="*/ 2829130 w 7391753"/>
                <a:gd name="csY307" fmla="*/ 2075082 h 4007172"/>
                <a:gd name="csX308" fmla="*/ 2829130 w 7391753"/>
                <a:gd name="csY308" fmla="*/ 1990241 h 4007172"/>
                <a:gd name="csX309" fmla="*/ 2718008 w 7391753"/>
                <a:gd name="csY309" fmla="*/ 1938499 h 4007172"/>
                <a:gd name="csX310" fmla="*/ 2399178 w 7391753"/>
                <a:gd name="csY310" fmla="*/ 1935296 h 4007172"/>
                <a:gd name="csX311" fmla="*/ 2542331 w 7391753"/>
                <a:gd name="csY311" fmla="*/ 2238357 h 4007172"/>
                <a:gd name="csX312" fmla="*/ 2822478 w 7391753"/>
                <a:gd name="csY312" fmla="*/ 2260779 h 4007172"/>
                <a:gd name="csX313" fmla="*/ 2352856 w 7391753"/>
                <a:gd name="csY313" fmla="*/ 1961413 h 4007172"/>
                <a:gd name="csX314" fmla="*/ 2067125 w 7391753"/>
                <a:gd name="csY314" fmla="*/ 2199591 h 4007172"/>
                <a:gd name="csX315" fmla="*/ 2253725 w 7391753"/>
                <a:gd name="csY315" fmla="*/ 2390216 h 4007172"/>
                <a:gd name="csX316" fmla="*/ 2268590 w 7391753"/>
                <a:gd name="csY316" fmla="*/ 2387834 h 4007172"/>
                <a:gd name="csX317" fmla="*/ 2490096 w 7391753"/>
                <a:gd name="csY317" fmla="*/ 2250430 h 4007172"/>
                <a:gd name="csX318" fmla="*/ 2352938 w 7391753"/>
                <a:gd name="csY318" fmla="*/ 1961413 h 4007172"/>
                <a:gd name="csX319" fmla="*/ 3917193 w 7391753"/>
                <a:gd name="csY319" fmla="*/ 1987120 h 4007172"/>
                <a:gd name="csX320" fmla="*/ 3841880 w 7391753"/>
                <a:gd name="csY320" fmla="*/ 1999686 h 4007172"/>
                <a:gd name="csX321" fmla="*/ 3565347 w 7391753"/>
                <a:gd name="csY321" fmla="*/ 2293138 h 4007172"/>
                <a:gd name="csX322" fmla="*/ 3973124 w 7391753"/>
                <a:gd name="csY322" fmla="*/ 2495097 h 4007172"/>
                <a:gd name="csX323" fmla="*/ 4062646 w 7391753"/>
                <a:gd name="csY323" fmla="*/ 2448447 h 4007172"/>
                <a:gd name="csX324" fmla="*/ 4295075 w 7391753"/>
                <a:gd name="csY324" fmla="*/ 2384467 h 4007172"/>
                <a:gd name="csX325" fmla="*/ 3897154 w 7391753"/>
                <a:gd name="csY325" fmla="*/ 2055945 h 4007172"/>
                <a:gd name="csX326" fmla="*/ 3917111 w 7391753"/>
                <a:gd name="csY326" fmla="*/ 1987120 h 4007172"/>
                <a:gd name="csX327" fmla="*/ 2900666 w 7391753"/>
                <a:gd name="csY327" fmla="*/ 2019644 h 4007172"/>
                <a:gd name="csX328" fmla="*/ 2887771 w 7391753"/>
                <a:gd name="csY328" fmla="*/ 2029417 h 4007172"/>
                <a:gd name="csX329" fmla="*/ 2881201 w 7391753"/>
                <a:gd name="csY329" fmla="*/ 2068594 h 4007172"/>
                <a:gd name="csX330" fmla="*/ 2875287 w 7391753"/>
                <a:gd name="csY330" fmla="*/ 2279586 h 4007172"/>
                <a:gd name="csX331" fmla="*/ 3148535 w 7391753"/>
                <a:gd name="csY331" fmla="*/ 2375268 h 4007172"/>
                <a:gd name="csX332" fmla="*/ 3219989 w 7391753"/>
                <a:gd name="csY332" fmla="*/ 2202055 h 4007172"/>
                <a:gd name="csX333" fmla="*/ 2933518 w 7391753"/>
                <a:gd name="csY333" fmla="*/ 2152859 h 4007172"/>
                <a:gd name="csX334" fmla="*/ 2900666 w 7391753"/>
                <a:gd name="csY334" fmla="*/ 2019562 h 4007172"/>
                <a:gd name="csX335" fmla="*/ 2092749 w 7391753"/>
                <a:gd name="csY335" fmla="*/ 2091344 h 4007172"/>
                <a:gd name="csX336" fmla="*/ 1845373 w 7391753"/>
                <a:gd name="csY336" fmla="*/ 2215361 h 4007172"/>
                <a:gd name="csX337" fmla="*/ 1890791 w 7391753"/>
                <a:gd name="csY337" fmla="*/ 2319255 h 4007172"/>
                <a:gd name="csX338" fmla="*/ 2092667 w 7391753"/>
                <a:gd name="csY338" fmla="*/ 2091344 h 4007172"/>
                <a:gd name="csX339" fmla="*/ 3539312 w 7391753"/>
                <a:gd name="csY339" fmla="*/ 2332478 h 4007172"/>
                <a:gd name="csX340" fmla="*/ 3322487 w 7391753"/>
                <a:gd name="csY340" fmla="*/ 2220206 h 4007172"/>
                <a:gd name="csX341" fmla="*/ 3266146 w 7391753"/>
                <a:gd name="csY341" fmla="*/ 2225462 h 4007172"/>
                <a:gd name="csX342" fmla="*/ 3193953 w 7391753"/>
                <a:gd name="csY342" fmla="*/ 2403932 h 4007172"/>
                <a:gd name="csX343" fmla="*/ 3450364 w 7391753"/>
                <a:gd name="csY343" fmla="*/ 2514233 h 4007172"/>
                <a:gd name="csX344" fmla="*/ 3539312 w 7391753"/>
                <a:gd name="csY344" fmla="*/ 2332478 h 4007172"/>
                <a:gd name="csX345" fmla="*/ 2030823 w 7391753"/>
                <a:gd name="csY345" fmla="*/ 2241232 h 4007172"/>
                <a:gd name="csX346" fmla="*/ 1838884 w 7391753"/>
                <a:gd name="csY346" fmla="*/ 2472346 h 4007172"/>
                <a:gd name="csX347" fmla="*/ 2017846 w 7391753"/>
                <a:gd name="csY347" fmla="*/ 2638332 h 4007172"/>
                <a:gd name="csX348" fmla="*/ 2216273 w 7391753"/>
                <a:gd name="csY348" fmla="*/ 2432513 h 4007172"/>
                <a:gd name="csX349" fmla="*/ 2030823 w 7391753"/>
                <a:gd name="csY349" fmla="*/ 2241149 h 4007172"/>
                <a:gd name="csX350" fmla="*/ 1578695 w 7391753"/>
                <a:gd name="csY350" fmla="*/ 2359171 h 4007172"/>
                <a:gd name="csX351" fmla="*/ 1646207 w 7391753"/>
                <a:gd name="csY351" fmla="*/ 2514069 h 4007172"/>
                <a:gd name="csX352" fmla="*/ 1856871 w 7391753"/>
                <a:gd name="csY352" fmla="*/ 2362784 h 4007172"/>
                <a:gd name="csX353" fmla="*/ 1795519 w 7391753"/>
                <a:gd name="csY353" fmla="*/ 2248130 h 4007172"/>
                <a:gd name="csX354" fmla="*/ 1578695 w 7391753"/>
                <a:gd name="csY354" fmla="*/ 2359171 h 4007172"/>
                <a:gd name="csX355" fmla="*/ 2821903 w 7391753"/>
                <a:gd name="csY355" fmla="*/ 2313424 h 4007172"/>
                <a:gd name="csX356" fmla="*/ 2568449 w 7391753"/>
                <a:gd name="csY356" fmla="*/ 2286814 h 4007172"/>
                <a:gd name="csX357" fmla="*/ 2656985 w 7391753"/>
                <a:gd name="csY357" fmla="*/ 2461669 h 4007172"/>
                <a:gd name="csX358" fmla="*/ 2815086 w 7391753"/>
                <a:gd name="csY358" fmla="*/ 2442205 h 4007172"/>
                <a:gd name="csX359" fmla="*/ 2821903 w 7391753"/>
                <a:gd name="csY359" fmla="*/ 2313424 h 4007172"/>
                <a:gd name="csX360" fmla="*/ 2600562 w 7391753"/>
                <a:gd name="csY360" fmla="*/ 2488198 h 4007172"/>
                <a:gd name="csX361" fmla="*/ 2513257 w 7391753"/>
                <a:gd name="csY361" fmla="*/ 2301269 h 4007172"/>
                <a:gd name="csX362" fmla="*/ 2294872 w 7391753"/>
                <a:gd name="csY362" fmla="*/ 2433334 h 4007172"/>
                <a:gd name="csX363" fmla="*/ 2461022 w 7391753"/>
                <a:gd name="csY363" fmla="*/ 2593242 h 4007172"/>
                <a:gd name="csX364" fmla="*/ 2483361 w 7391753"/>
                <a:gd name="csY364" fmla="*/ 2569917 h 4007172"/>
                <a:gd name="csX365" fmla="*/ 2600562 w 7391753"/>
                <a:gd name="csY365" fmla="*/ 2488198 h 4007172"/>
                <a:gd name="csX366" fmla="*/ 3121761 w 7391753"/>
                <a:gd name="csY366" fmla="*/ 2424218 h 4007172"/>
                <a:gd name="csX367" fmla="*/ 2874712 w 7391753"/>
                <a:gd name="csY367" fmla="*/ 2332396 h 4007172"/>
                <a:gd name="csX368" fmla="*/ 2868635 w 7391753"/>
                <a:gd name="csY368" fmla="*/ 2455674 h 4007172"/>
                <a:gd name="csX369" fmla="*/ 3066898 w 7391753"/>
                <a:gd name="csY369" fmla="*/ 2560226 h 4007172"/>
                <a:gd name="csX370" fmla="*/ 3121761 w 7391753"/>
                <a:gd name="csY370" fmla="*/ 2424218 h 4007172"/>
                <a:gd name="csX371" fmla="*/ 3936822 w 7391753"/>
                <a:gd name="csY371" fmla="*/ 2527866 h 4007172"/>
                <a:gd name="csX372" fmla="*/ 3581855 w 7391753"/>
                <a:gd name="csY372" fmla="*/ 2358267 h 4007172"/>
                <a:gd name="csX373" fmla="*/ 3500464 w 7391753"/>
                <a:gd name="csY373" fmla="*/ 2537558 h 4007172"/>
                <a:gd name="csX374" fmla="*/ 3797119 w 7391753"/>
                <a:gd name="csY374" fmla="*/ 2676030 h 4007172"/>
                <a:gd name="csX375" fmla="*/ 3936905 w 7391753"/>
                <a:gd name="csY375" fmla="*/ 2527784 h 4007172"/>
                <a:gd name="csX376" fmla="*/ 1486709 w 7391753"/>
                <a:gd name="csY376" fmla="*/ 3016296 h 4007172"/>
                <a:gd name="csX377" fmla="*/ 1402936 w 7391753"/>
                <a:gd name="csY377" fmla="*/ 2939997 h 4007172"/>
                <a:gd name="csX378" fmla="*/ 1453200 w 7391753"/>
                <a:gd name="csY378" fmla="*/ 2851871 h 4007172"/>
                <a:gd name="csX379" fmla="*/ 1346677 w 7391753"/>
                <a:gd name="csY379" fmla="*/ 2631926 h 4007172"/>
                <a:gd name="csX380" fmla="*/ 1136998 w 7391753"/>
                <a:gd name="csY380" fmla="*/ 2574434 h 4007172"/>
                <a:gd name="csX381" fmla="*/ 904734 w 7391753"/>
                <a:gd name="csY381" fmla="*/ 2383153 h 4007172"/>
                <a:gd name="csX382" fmla="*/ 769958 w 7391753"/>
                <a:gd name="csY382" fmla="*/ 2371408 h 4007172"/>
                <a:gd name="csX383" fmla="*/ 1046819 w 7391753"/>
                <a:gd name="csY383" fmla="*/ 2944678 h 4007172"/>
                <a:gd name="csX384" fmla="*/ 1406139 w 7391753"/>
                <a:gd name="csY384" fmla="*/ 3015392 h 4007172"/>
                <a:gd name="csX385" fmla="*/ 1486791 w 7391753"/>
                <a:gd name="csY385" fmla="*/ 3016132 h 4007172"/>
                <a:gd name="csX386" fmla="*/ 1532210 w 7391753"/>
                <a:gd name="csY386" fmla="*/ 2390955 h 4007172"/>
                <a:gd name="csX387" fmla="*/ 1337314 w 7391753"/>
                <a:gd name="csY387" fmla="*/ 2492961 h 4007172"/>
                <a:gd name="csX388" fmla="*/ 1405072 w 7391753"/>
                <a:gd name="csY388" fmla="*/ 2637839 h 4007172"/>
                <a:gd name="csX389" fmla="*/ 1597421 w 7391753"/>
                <a:gd name="csY389" fmla="*/ 2540679 h 4007172"/>
                <a:gd name="csX390" fmla="*/ 1532210 w 7391753"/>
                <a:gd name="csY390" fmla="*/ 2390955 h 4007172"/>
                <a:gd name="csX391" fmla="*/ 3427696 w 7391753"/>
                <a:gd name="csY391" fmla="*/ 2561211 h 4007172"/>
                <a:gd name="csX392" fmla="*/ 3167918 w 7391753"/>
                <a:gd name="csY392" fmla="*/ 2449678 h 4007172"/>
                <a:gd name="csX393" fmla="*/ 3110509 w 7391753"/>
                <a:gd name="csY393" fmla="*/ 2601948 h 4007172"/>
                <a:gd name="csX394" fmla="*/ 3169807 w 7391753"/>
                <a:gd name="csY394" fmla="*/ 2670199 h 4007172"/>
                <a:gd name="csX395" fmla="*/ 3285118 w 7391753"/>
                <a:gd name="csY395" fmla="*/ 2635293 h 4007172"/>
                <a:gd name="csX396" fmla="*/ 3404618 w 7391753"/>
                <a:gd name="csY396" fmla="*/ 2617963 h 4007172"/>
                <a:gd name="csX397" fmla="*/ 3427696 w 7391753"/>
                <a:gd name="csY397" fmla="*/ 2561211 h 4007172"/>
                <a:gd name="csX398" fmla="*/ 2253232 w 7391753"/>
                <a:gd name="csY398" fmla="*/ 2469554 h 4007172"/>
                <a:gd name="csX399" fmla="*/ 2060636 w 7391753"/>
                <a:gd name="csY399" fmla="*/ 2673401 h 4007172"/>
                <a:gd name="csX400" fmla="*/ 2258242 w 7391753"/>
                <a:gd name="csY400" fmla="*/ 2853185 h 4007172"/>
                <a:gd name="csX401" fmla="*/ 2429812 w 7391753"/>
                <a:gd name="csY401" fmla="*/ 2641617 h 4007172"/>
                <a:gd name="csX402" fmla="*/ 2253314 w 7391753"/>
                <a:gd name="csY402" fmla="*/ 2469554 h 4007172"/>
                <a:gd name="csX403" fmla="*/ 1799626 w 7391753"/>
                <a:gd name="csY403" fmla="*/ 2514808 h 4007172"/>
                <a:gd name="csX404" fmla="*/ 1643578 w 7391753"/>
                <a:gd name="csY404" fmla="*/ 2712578 h 4007172"/>
                <a:gd name="csX405" fmla="*/ 1814902 w 7391753"/>
                <a:gd name="csY405" fmla="*/ 2852856 h 4007172"/>
                <a:gd name="csX406" fmla="*/ 1981545 w 7391753"/>
                <a:gd name="csY406" fmla="*/ 2675291 h 4007172"/>
                <a:gd name="csX407" fmla="*/ 1799708 w 7391753"/>
                <a:gd name="csY407" fmla="*/ 2514808 h 4007172"/>
                <a:gd name="csX408" fmla="*/ 1721274 w 7391753"/>
                <a:gd name="csY408" fmla="*/ 2534355 h 4007172"/>
                <a:gd name="csX409" fmla="*/ 1671831 w 7391753"/>
                <a:gd name="csY409" fmla="*/ 2560308 h 4007172"/>
                <a:gd name="csX410" fmla="*/ 1675691 w 7391753"/>
                <a:gd name="csY410" fmla="*/ 2586343 h 4007172"/>
                <a:gd name="csX411" fmla="*/ 1721192 w 7391753"/>
                <a:gd name="csY411" fmla="*/ 2534273 h 4007172"/>
                <a:gd name="csX412" fmla="*/ 1623456 w 7391753"/>
                <a:gd name="csY412" fmla="*/ 2586425 h 4007172"/>
                <a:gd name="csX413" fmla="*/ 1428068 w 7391753"/>
                <a:gd name="csY413" fmla="*/ 2677754 h 4007172"/>
                <a:gd name="csX414" fmla="*/ 1486791 w 7391753"/>
                <a:gd name="csY414" fmla="*/ 2807931 h 4007172"/>
                <a:gd name="csX415" fmla="*/ 1503135 w 7391753"/>
                <a:gd name="csY415" fmla="*/ 2801607 h 4007172"/>
                <a:gd name="csX416" fmla="*/ 1639636 w 7391753"/>
                <a:gd name="csY416" fmla="*/ 2632090 h 4007172"/>
                <a:gd name="csX417" fmla="*/ 1623374 w 7391753"/>
                <a:gd name="csY417" fmla="*/ 2586425 h 4007172"/>
                <a:gd name="csX418" fmla="*/ 3545800 w 7391753"/>
                <a:gd name="csY418" fmla="*/ 2612543 h 4007172"/>
                <a:gd name="csX419" fmla="*/ 3483874 w 7391753"/>
                <a:gd name="csY419" fmla="*/ 2587000 h 4007172"/>
                <a:gd name="csX420" fmla="*/ 3490197 w 7391753"/>
                <a:gd name="csY420" fmla="*/ 2619278 h 4007172"/>
                <a:gd name="csX421" fmla="*/ 3545882 w 7391753"/>
                <a:gd name="csY421" fmla="*/ 2612543 h 4007172"/>
                <a:gd name="csX422" fmla="*/ 2024335 w 7391753"/>
                <a:gd name="csY422" fmla="*/ 2710278 h 4007172"/>
                <a:gd name="csX423" fmla="*/ 1857774 w 7391753"/>
                <a:gd name="csY423" fmla="*/ 2889404 h 4007172"/>
                <a:gd name="csX424" fmla="*/ 2063429 w 7391753"/>
                <a:gd name="csY424" fmla="*/ 3062207 h 4007172"/>
                <a:gd name="csX425" fmla="*/ 2080183 w 7391753"/>
                <a:gd name="csY425" fmla="*/ 3052597 h 4007172"/>
                <a:gd name="csX426" fmla="*/ 2216766 w 7391753"/>
                <a:gd name="csY426" fmla="*/ 2895811 h 4007172"/>
                <a:gd name="csX427" fmla="*/ 2024335 w 7391753"/>
                <a:gd name="csY427" fmla="*/ 2710278 h 4007172"/>
                <a:gd name="csX428" fmla="*/ 6745270 w 7391753"/>
                <a:gd name="csY428" fmla="*/ 2899096 h 4007172"/>
                <a:gd name="csX429" fmla="*/ 6497730 w 7391753"/>
                <a:gd name="csY429" fmla="*/ 2755860 h 4007172"/>
                <a:gd name="csX430" fmla="*/ 6745270 w 7391753"/>
                <a:gd name="csY430" fmla="*/ 2899096 h 4007172"/>
                <a:gd name="csX431" fmla="*/ 1460674 w 7391753"/>
                <a:gd name="csY431" fmla="*/ 2931537 h 4007172"/>
                <a:gd name="csX432" fmla="*/ 1625674 w 7391753"/>
                <a:gd name="csY432" fmla="*/ 3054487 h 4007172"/>
                <a:gd name="csX433" fmla="*/ 1779833 w 7391753"/>
                <a:gd name="csY433" fmla="*/ 2895811 h 4007172"/>
                <a:gd name="csX434" fmla="*/ 1608180 w 7391753"/>
                <a:gd name="csY434" fmla="*/ 2756271 h 4007172"/>
                <a:gd name="csX435" fmla="*/ 1460674 w 7391753"/>
                <a:gd name="csY435" fmla="*/ 2931537 h 4007172"/>
                <a:gd name="csX436" fmla="*/ 1816709 w 7391753"/>
                <a:gd name="csY436" fmla="*/ 2932359 h 4007172"/>
                <a:gd name="csX437" fmla="*/ 1669285 w 7391753"/>
                <a:gd name="csY437" fmla="*/ 3091281 h 4007172"/>
                <a:gd name="csX438" fmla="*/ 1887423 w 7391753"/>
                <a:gd name="csY438" fmla="*/ 3263837 h 4007172"/>
                <a:gd name="csX439" fmla="*/ 2027045 w 7391753"/>
                <a:gd name="csY439" fmla="*/ 3105243 h 4007172"/>
                <a:gd name="csX440" fmla="*/ 1816709 w 7391753"/>
                <a:gd name="csY440" fmla="*/ 2932359 h 4007172"/>
                <a:gd name="csX441" fmla="*/ 1042138 w 7391753"/>
                <a:gd name="csY441" fmla="*/ 3005208 h 4007172"/>
                <a:gd name="csX442" fmla="*/ 980540 w 7391753"/>
                <a:gd name="csY442" fmla="*/ 3021799 h 4007172"/>
                <a:gd name="csX443" fmla="*/ 922884 w 7391753"/>
                <a:gd name="csY443" fmla="*/ 3062125 h 4007172"/>
                <a:gd name="csX444" fmla="*/ 1561694 w 7391753"/>
                <a:gd name="csY444" fmla="*/ 3576343 h 4007172"/>
                <a:gd name="csX445" fmla="*/ 1818845 w 7391753"/>
                <a:gd name="csY445" fmla="*/ 3273774 h 4007172"/>
                <a:gd name="csX446" fmla="*/ 1540258 w 7391753"/>
                <a:gd name="csY446" fmla="*/ 3056704 h 4007172"/>
                <a:gd name="csX447" fmla="*/ 1042055 w 7391753"/>
                <a:gd name="csY447" fmla="*/ 3005290 h 4007172"/>
                <a:gd name="csX448" fmla="*/ 3936740 w 7391753"/>
                <a:gd name="csY448" fmla="*/ 3576589 h 4007172"/>
                <a:gd name="csX449" fmla="*/ 3927131 w 7391753"/>
                <a:gd name="csY449" fmla="*/ 3459060 h 4007172"/>
                <a:gd name="csX450" fmla="*/ 3936740 w 7391753"/>
                <a:gd name="csY450" fmla="*/ 3576589 h 4007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</a:cxnLst>
              <a:rect l="l" t="t" r="r" b="b"/>
              <a:pathLst>
                <a:path w="7391753" h="4007172">
                  <a:moveTo>
                    <a:pt x="4994005" y="226491"/>
                  </a:moveTo>
                  <a:cubicBezTo>
                    <a:pt x="5001807" y="233801"/>
                    <a:pt x="5040737" y="237908"/>
                    <a:pt x="5057491" y="244478"/>
                  </a:cubicBezTo>
                  <a:cubicBezTo>
                    <a:pt x="5229883" y="312892"/>
                    <a:pt x="5220438" y="527335"/>
                    <a:pt x="5116297" y="651434"/>
                  </a:cubicBezTo>
                  <a:cubicBezTo>
                    <a:pt x="5245734" y="701616"/>
                    <a:pt x="5256165" y="885177"/>
                    <a:pt x="5135762" y="954413"/>
                  </a:cubicBezTo>
                  <a:cubicBezTo>
                    <a:pt x="5180687" y="980284"/>
                    <a:pt x="5204340" y="1016339"/>
                    <a:pt x="5192925" y="1070217"/>
                  </a:cubicBezTo>
                  <a:cubicBezTo>
                    <a:pt x="5189968" y="1084261"/>
                    <a:pt x="5170257" y="1106929"/>
                    <a:pt x="5170257" y="1110789"/>
                  </a:cubicBezTo>
                  <a:cubicBezTo>
                    <a:pt x="5170257" y="1115799"/>
                    <a:pt x="5202123" y="1152429"/>
                    <a:pt x="5205983" y="1170908"/>
                  </a:cubicBezTo>
                  <a:cubicBezTo>
                    <a:pt x="5247869" y="1372046"/>
                    <a:pt x="4900540" y="1407690"/>
                    <a:pt x="4868591" y="1211727"/>
                  </a:cubicBezTo>
                  <a:lnTo>
                    <a:pt x="4770939" y="1257228"/>
                  </a:lnTo>
                  <a:cubicBezTo>
                    <a:pt x="4906372" y="1336648"/>
                    <a:pt x="5088619" y="1396521"/>
                    <a:pt x="5109808" y="1576550"/>
                  </a:cubicBezTo>
                  <a:cubicBezTo>
                    <a:pt x="5439069" y="1478815"/>
                    <a:pt x="5927252" y="1479719"/>
                    <a:pt x="6015624" y="1895791"/>
                  </a:cubicBezTo>
                  <a:cubicBezTo>
                    <a:pt x="6163623" y="1864007"/>
                    <a:pt x="6324270" y="1862282"/>
                    <a:pt x="6471694" y="1898994"/>
                  </a:cubicBezTo>
                  <a:cubicBezTo>
                    <a:pt x="6587909" y="1927904"/>
                    <a:pt x="6734758" y="1992541"/>
                    <a:pt x="6712747" y="2136844"/>
                  </a:cubicBezTo>
                  <a:cubicBezTo>
                    <a:pt x="6994290" y="2082309"/>
                    <a:pt x="7432127" y="2258807"/>
                    <a:pt x="7388762" y="2600962"/>
                  </a:cubicBezTo>
                  <a:cubicBezTo>
                    <a:pt x="7355335" y="2864765"/>
                    <a:pt x="7032809" y="2994778"/>
                    <a:pt x="6797506" y="2957655"/>
                  </a:cubicBezTo>
                  <a:cubicBezTo>
                    <a:pt x="6765967" y="3130868"/>
                    <a:pt x="6606799" y="3202978"/>
                    <a:pt x="6447877" y="3223839"/>
                  </a:cubicBezTo>
                  <a:cubicBezTo>
                    <a:pt x="6284191" y="3245357"/>
                    <a:pt x="6142926" y="3223018"/>
                    <a:pt x="5991560" y="3160763"/>
                  </a:cubicBezTo>
                  <a:cubicBezTo>
                    <a:pt x="5944171" y="3141298"/>
                    <a:pt x="5898835" y="3116248"/>
                    <a:pt x="5852678" y="3094484"/>
                  </a:cubicBezTo>
                  <a:cubicBezTo>
                    <a:pt x="6017678" y="3737482"/>
                    <a:pt x="5116215" y="4225173"/>
                    <a:pt x="4754677" y="3602707"/>
                  </a:cubicBezTo>
                  <a:cubicBezTo>
                    <a:pt x="4540727" y="3803926"/>
                    <a:pt x="4190031" y="3818299"/>
                    <a:pt x="3946596" y="3662744"/>
                  </a:cubicBezTo>
                  <a:cubicBezTo>
                    <a:pt x="3654212" y="4071096"/>
                    <a:pt x="2924648" y="4150680"/>
                    <a:pt x="2622490" y="3714158"/>
                  </a:cubicBezTo>
                  <a:cubicBezTo>
                    <a:pt x="2576908" y="3719250"/>
                    <a:pt x="2532886" y="3735922"/>
                    <a:pt x="2486893" y="3739290"/>
                  </a:cubicBezTo>
                  <a:cubicBezTo>
                    <a:pt x="2212988" y="3759411"/>
                    <a:pt x="1960437" y="3567309"/>
                    <a:pt x="1838556" y="3335454"/>
                  </a:cubicBezTo>
                  <a:cubicBezTo>
                    <a:pt x="1749855" y="3415860"/>
                    <a:pt x="1681605" y="3528297"/>
                    <a:pt x="1597667" y="3612480"/>
                  </a:cubicBezTo>
                  <a:cubicBezTo>
                    <a:pt x="1582966" y="3627264"/>
                    <a:pt x="1574260" y="3641390"/>
                    <a:pt x="1550032" y="3633998"/>
                  </a:cubicBezTo>
                  <a:lnTo>
                    <a:pt x="873935" y="3084382"/>
                  </a:lnTo>
                  <a:cubicBezTo>
                    <a:pt x="858494" y="3077401"/>
                    <a:pt x="808559" y="3098591"/>
                    <a:pt x="786137" y="3100808"/>
                  </a:cubicBezTo>
                  <a:cubicBezTo>
                    <a:pt x="605861" y="3118630"/>
                    <a:pt x="327768" y="3016953"/>
                    <a:pt x="450635" y="2794708"/>
                  </a:cubicBezTo>
                  <a:cubicBezTo>
                    <a:pt x="142564" y="2760788"/>
                    <a:pt x="-171010" y="2475139"/>
                    <a:pt x="108480" y="2182180"/>
                  </a:cubicBezTo>
                  <a:cubicBezTo>
                    <a:pt x="339841" y="1939731"/>
                    <a:pt x="835908" y="1887250"/>
                    <a:pt x="1134781" y="2019397"/>
                  </a:cubicBezTo>
                  <a:cubicBezTo>
                    <a:pt x="1166729" y="1630017"/>
                    <a:pt x="1601938" y="1482101"/>
                    <a:pt x="1932020" y="1608335"/>
                  </a:cubicBezTo>
                  <a:cubicBezTo>
                    <a:pt x="2085850" y="1361122"/>
                    <a:pt x="2398603" y="1236777"/>
                    <a:pt x="2670537" y="1373278"/>
                  </a:cubicBezTo>
                  <a:lnTo>
                    <a:pt x="2776895" y="1439557"/>
                  </a:lnTo>
                  <a:cubicBezTo>
                    <a:pt x="2779031" y="1364326"/>
                    <a:pt x="2717926" y="1280881"/>
                    <a:pt x="2770243" y="1214684"/>
                  </a:cubicBezTo>
                  <a:cubicBezTo>
                    <a:pt x="2777963" y="1204828"/>
                    <a:pt x="2820178" y="1180353"/>
                    <a:pt x="2832908" y="1179122"/>
                  </a:cubicBezTo>
                  <a:lnTo>
                    <a:pt x="3450118" y="1297471"/>
                  </a:lnTo>
                  <a:cubicBezTo>
                    <a:pt x="3473607" y="1310448"/>
                    <a:pt x="3469993" y="1418367"/>
                    <a:pt x="3490362" y="1446045"/>
                  </a:cubicBezTo>
                  <a:cubicBezTo>
                    <a:pt x="3559434" y="1397096"/>
                    <a:pt x="3630640" y="1350938"/>
                    <a:pt x="3702751" y="1306588"/>
                  </a:cubicBezTo>
                  <a:cubicBezTo>
                    <a:pt x="3808699" y="1241376"/>
                    <a:pt x="3989139" y="1118509"/>
                    <a:pt x="4104861" y="1096252"/>
                  </a:cubicBezTo>
                  <a:cubicBezTo>
                    <a:pt x="4154632" y="1086643"/>
                    <a:pt x="4206621" y="1086068"/>
                    <a:pt x="4256064" y="1074734"/>
                  </a:cubicBezTo>
                  <a:cubicBezTo>
                    <a:pt x="4242183" y="1044838"/>
                    <a:pt x="4223868" y="1017735"/>
                    <a:pt x="4209331" y="988004"/>
                  </a:cubicBezTo>
                  <a:cubicBezTo>
                    <a:pt x="4203336" y="975849"/>
                    <a:pt x="4200133" y="951456"/>
                    <a:pt x="4194219" y="944475"/>
                  </a:cubicBezTo>
                  <a:cubicBezTo>
                    <a:pt x="4186252" y="935030"/>
                    <a:pt x="4153647" y="934127"/>
                    <a:pt x="4138945" y="928049"/>
                  </a:cubicBezTo>
                  <a:cubicBezTo>
                    <a:pt x="3981337" y="862673"/>
                    <a:pt x="4006305" y="644453"/>
                    <a:pt x="4171387" y="612094"/>
                  </a:cubicBezTo>
                  <a:cubicBezTo>
                    <a:pt x="4158246" y="564622"/>
                    <a:pt x="4163666" y="515015"/>
                    <a:pt x="4177875" y="468940"/>
                  </a:cubicBezTo>
                  <a:cubicBezTo>
                    <a:pt x="4137549" y="474279"/>
                    <a:pt x="4094348" y="456374"/>
                    <a:pt x="4070859" y="422865"/>
                  </a:cubicBezTo>
                  <a:cubicBezTo>
                    <a:pt x="4017146" y="346320"/>
                    <a:pt x="4091967" y="235854"/>
                    <a:pt x="3955055" y="193393"/>
                  </a:cubicBezTo>
                  <a:cubicBezTo>
                    <a:pt x="3921300" y="182880"/>
                    <a:pt x="3837034" y="189943"/>
                    <a:pt x="3846561" y="141486"/>
                  </a:cubicBezTo>
                  <a:cubicBezTo>
                    <a:pt x="3852885" y="109291"/>
                    <a:pt x="3954152" y="66748"/>
                    <a:pt x="3985936" y="64941"/>
                  </a:cubicBezTo>
                  <a:cubicBezTo>
                    <a:pt x="4050819" y="61163"/>
                    <a:pt x="4089174" y="124650"/>
                    <a:pt x="4114963" y="122350"/>
                  </a:cubicBezTo>
                  <a:cubicBezTo>
                    <a:pt x="4137795" y="120297"/>
                    <a:pt x="4152415" y="85145"/>
                    <a:pt x="4167855" y="71265"/>
                  </a:cubicBezTo>
                  <a:cubicBezTo>
                    <a:pt x="4238980" y="7285"/>
                    <a:pt x="4305752" y="-13411"/>
                    <a:pt x="4400777" y="8353"/>
                  </a:cubicBezTo>
                  <a:cubicBezTo>
                    <a:pt x="4424431" y="13774"/>
                    <a:pt x="4479704" y="43833"/>
                    <a:pt x="4488575" y="44326"/>
                  </a:cubicBezTo>
                  <a:cubicBezTo>
                    <a:pt x="4494734" y="44655"/>
                    <a:pt x="4539988" y="15909"/>
                    <a:pt x="4557071" y="10899"/>
                  </a:cubicBezTo>
                  <a:cubicBezTo>
                    <a:pt x="4622611" y="-8484"/>
                    <a:pt x="4678378" y="7450"/>
                    <a:pt x="4728806" y="51800"/>
                  </a:cubicBezTo>
                  <a:cubicBezTo>
                    <a:pt x="4740633" y="62231"/>
                    <a:pt x="4749585" y="86048"/>
                    <a:pt x="4762315" y="89909"/>
                  </a:cubicBezTo>
                  <a:cubicBezTo>
                    <a:pt x="4780548" y="95493"/>
                    <a:pt x="4810361" y="89087"/>
                    <a:pt x="4832044" y="91798"/>
                  </a:cubicBezTo>
                  <a:cubicBezTo>
                    <a:pt x="4883868" y="98368"/>
                    <a:pt x="4935446" y="130727"/>
                    <a:pt x="4966327" y="172532"/>
                  </a:cubicBezTo>
                  <a:cubicBezTo>
                    <a:pt x="4976593" y="186412"/>
                    <a:pt x="4987680" y="220332"/>
                    <a:pt x="4994005" y="226245"/>
                  </a:cubicBezTo>
                  <a:close/>
                  <a:moveTo>
                    <a:pt x="4763300" y="580720"/>
                  </a:moveTo>
                  <a:cubicBezTo>
                    <a:pt x="4701128" y="594764"/>
                    <a:pt x="4643801" y="603059"/>
                    <a:pt x="4584010" y="574560"/>
                  </a:cubicBezTo>
                  <a:cubicBezTo>
                    <a:pt x="4570869" y="568318"/>
                    <a:pt x="4533335" y="536944"/>
                    <a:pt x="4526519" y="536534"/>
                  </a:cubicBezTo>
                  <a:cubicBezTo>
                    <a:pt x="4518962" y="536041"/>
                    <a:pt x="4495884" y="553206"/>
                    <a:pt x="4483975" y="556902"/>
                  </a:cubicBezTo>
                  <a:cubicBezTo>
                    <a:pt x="4430426" y="573739"/>
                    <a:pt x="4356098" y="573739"/>
                    <a:pt x="4304849" y="548935"/>
                  </a:cubicBezTo>
                  <a:cubicBezTo>
                    <a:pt x="4049505" y="895279"/>
                    <a:pt x="4414575" y="1352499"/>
                    <a:pt x="4814386" y="1180436"/>
                  </a:cubicBezTo>
                  <a:cubicBezTo>
                    <a:pt x="4878612" y="1152758"/>
                    <a:pt x="4999014" y="1054776"/>
                    <a:pt x="5017494" y="985951"/>
                  </a:cubicBezTo>
                  <a:cubicBezTo>
                    <a:pt x="5020779" y="973713"/>
                    <a:pt x="5016919" y="979052"/>
                    <a:pt x="5010185" y="975931"/>
                  </a:cubicBezTo>
                  <a:cubicBezTo>
                    <a:pt x="4980289" y="961805"/>
                    <a:pt x="4907522" y="937412"/>
                    <a:pt x="4907028" y="895936"/>
                  </a:cubicBezTo>
                  <a:cubicBezTo>
                    <a:pt x="4906207" y="831628"/>
                    <a:pt x="4974129" y="906367"/>
                    <a:pt x="4987763" y="913512"/>
                  </a:cubicBezTo>
                  <a:cubicBezTo>
                    <a:pt x="5086894" y="965500"/>
                    <a:pt x="5188243" y="881974"/>
                    <a:pt x="5165411" y="775040"/>
                  </a:cubicBezTo>
                  <a:cubicBezTo>
                    <a:pt x="5154159" y="722477"/>
                    <a:pt x="5089030" y="679522"/>
                    <a:pt x="5035563" y="684532"/>
                  </a:cubicBezTo>
                  <a:cubicBezTo>
                    <a:pt x="5002053" y="687653"/>
                    <a:pt x="4961563" y="729047"/>
                    <a:pt x="4938484" y="722395"/>
                  </a:cubicBezTo>
                  <a:cubicBezTo>
                    <a:pt x="4931011" y="720259"/>
                    <a:pt x="4926083" y="709747"/>
                    <a:pt x="4920170" y="707611"/>
                  </a:cubicBezTo>
                  <a:cubicBezTo>
                    <a:pt x="4845267" y="680426"/>
                    <a:pt x="4798042" y="659811"/>
                    <a:pt x="4763300" y="580884"/>
                  </a:cubicBezTo>
                  <a:close/>
                  <a:moveTo>
                    <a:pt x="4184363" y="664657"/>
                  </a:moveTo>
                  <a:cubicBezTo>
                    <a:pt x="4055419" y="677469"/>
                    <a:pt x="4051641" y="860045"/>
                    <a:pt x="4174508" y="886245"/>
                  </a:cubicBezTo>
                  <a:cubicBezTo>
                    <a:pt x="4168677" y="811834"/>
                    <a:pt x="4168512" y="737835"/>
                    <a:pt x="4184363" y="664657"/>
                  </a:cubicBezTo>
                  <a:close/>
                  <a:moveTo>
                    <a:pt x="4269122" y="1120645"/>
                  </a:moveTo>
                  <a:cubicBezTo>
                    <a:pt x="4162599" y="1144381"/>
                    <a:pt x="4073569" y="1131814"/>
                    <a:pt x="3985854" y="1205485"/>
                  </a:cubicBezTo>
                  <a:cubicBezTo>
                    <a:pt x="3826521" y="1339194"/>
                    <a:pt x="3690924" y="1532775"/>
                    <a:pt x="3538901" y="1677324"/>
                  </a:cubicBezTo>
                  <a:lnTo>
                    <a:pt x="3539394" y="1726438"/>
                  </a:lnTo>
                  <a:lnTo>
                    <a:pt x="3627437" y="1642008"/>
                  </a:lnTo>
                  <a:cubicBezTo>
                    <a:pt x="3795148" y="1509203"/>
                    <a:pt x="3927213" y="1537292"/>
                    <a:pt x="4106340" y="1632235"/>
                  </a:cubicBezTo>
                  <a:lnTo>
                    <a:pt x="4360287" y="1338783"/>
                  </a:lnTo>
                  <a:cubicBezTo>
                    <a:pt x="4362258" y="1329831"/>
                    <a:pt x="4359876" y="1326463"/>
                    <a:pt x="4350677" y="1329174"/>
                  </a:cubicBezTo>
                  <a:cubicBezTo>
                    <a:pt x="4312815" y="1340426"/>
                    <a:pt x="4121369" y="1477830"/>
                    <a:pt x="4139110" y="1352417"/>
                  </a:cubicBezTo>
                  <a:cubicBezTo>
                    <a:pt x="4140752" y="1340754"/>
                    <a:pt x="4148965" y="1326217"/>
                    <a:pt x="4153729" y="1314719"/>
                  </a:cubicBezTo>
                  <a:cubicBezTo>
                    <a:pt x="4181407" y="1248275"/>
                    <a:pt x="4234217" y="1183721"/>
                    <a:pt x="4269122" y="1120645"/>
                  </a:cubicBezTo>
                  <a:close/>
                  <a:moveTo>
                    <a:pt x="4425499" y="1211891"/>
                  </a:moveTo>
                  <a:lnTo>
                    <a:pt x="4317990" y="1140274"/>
                  </a:lnTo>
                  <a:cubicBezTo>
                    <a:pt x="4295979" y="1158918"/>
                    <a:pt x="4189784" y="1339358"/>
                    <a:pt x="4197504" y="1348639"/>
                  </a:cubicBezTo>
                  <a:cubicBezTo>
                    <a:pt x="4251710" y="1325396"/>
                    <a:pt x="4305342" y="1299853"/>
                    <a:pt x="4355769" y="1269136"/>
                  </a:cubicBezTo>
                  <a:cubicBezTo>
                    <a:pt x="4367268" y="1262155"/>
                    <a:pt x="4435929" y="1225772"/>
                    <a:pt x="4425499" y="1211891"/>
                  </a:cubicBezTo>
                  <a:close/>
                  <a:moveTo>
                    <a:pt x="3382853" y="1335662"/>
                  </a:moveTo>
                  <a:cubicBezTo>
                    <a:pt x="3199702" y="1300346"/>
                    <a:pt x="3016059" y="1264701"/>
                    <a:pt x="2832580" y="1231192"/>
                  </a:cubicBezTo>
                  <a:lnTo>
                    <a:pt x="2809501" y="1247700"/>
                  </a:lnTo>
                  <a:lnTo>
                    <a:pt x="3356325" y="1351924"/>
                  </a:lnTo>
                  <a:lnTo>
                    <a:pt x="3382853" y="1335662"/>
                  </a:lnTo>
                  <a:close/>
                  <a:moveTo>
                    <a:pt x="4686098" y="1263962"/>
                  </a:moveTo>
                  <a:cubicBezTo>
                    <a:pt x="4616452" y="1280470"/>
                    <a:pt x="4546312" y="1254353"/>
                    <a:pt x="4477651" y="1244333"/>
                  </a:cubicBezTo>
                  <a:cubicBezTo>
                    <a:pt x="4476173" y="1334266"/>
                    <a:pt x="4487671" y="1424691"/>
                    <a:pt x="4510257" y="1511421"/>
                  </a:cubicBezTo>
                  <a:cubicBezTo>
                    <a:pt x="4518798" y="1517991"/>
                    <a:pt x="4540234" y="1491135"/>
                    <a:pt x="4545491" y="1484811"/>
                  </a:cubicBezTo>
                  <a:cubicBezTo>
                    <a:pt x="4577357" y="1446127"/>
                    <a:pt x="4616041" y="1384940"/>
                    <a:pt x="4643226" y="1341493"/>
                  </a:cubicBezTo>
                  <a:cubicBezTo>
                    <a:pt x="4648729" y="1332705"/>
                    <a:pt x="4689547" y="1267083"/>
                    <a:pt x="4686098" y="1263880"/>
                  </a:cubicBezTo>
                  <a:close/>
                  <a:moveTo>
                    <a:pt x="4907686" y="1387815"/>
                  </a:moveTo>
                  <a:lnTo>
                    <a:pt x="4735622" y="1290408"/>
                  </a:lnTo>
                  <a:cubicBezTo>
                    <a:pt x="4656695" y="1387897"/>
                    <a:pt x="4497116" y="1767832"/>
                    <a:pt x="4440446" y="1434711"/>
                  </a:cubicBezTo>
                  <a:cubicBezTo>
                    <a:pt x="4434533" y="1399806"/>
                    <a:pt x="4432972" y="1364161"/>
                    <a:pt x="4428783" y="1329174"/>
                  </a:cubicBezTo>
                  <a:lnTo>
                    <a:pt x="4145269" y="1667797"/>
                  </a:lnTo>
                  <a:lnTo>
                    <a:pt x="4647004" y="2058738"/>
                  </a:lnTo>
                  <a:cubicBezTo>
                    <a:pt x="4659734" y="1880022"/>
                    <a:pt x="4692751" y="1695393"/>
                    <a:pt x="4780466" y="1537456"/>
                  </a:cubicBezTo>
                  <a:cubicBezTo>
                    <a:pt x="4814303" y="1476516"/>
                    <a:pt x="4850769" y="1428880"/>
                    <a:pt x="4907686" y="1387815"/>
                  </a:cubicBezTo>
                  <a:close/>
                  <a:moveTo>
                    <a:pt x="3040862" y="2006585"/>
                  </a:moveTo>
                  <a:cubicBezTo>
                    <a:pt x="3011131" y="2009952"/>
                    <a:pt x="2976719" y="2004203"/>
                    <a:pt x="2946412" y="2006585"/>
                  </a:cubicBezTo>
                  <a:cubicBezTo>
                    <a:pt x="2954215" y="2029992"/>
                    <a:pt x="2951094" y="2099146"/>
                    <a:pt x="2970395" y="2109577"/>
                  </a:cubicBezTo>
                  <a:cubicBezTo>
                    <a:pt x="3144182" y="2133148"/>
                    <a:pt x="3317067" y="2173638"/>
                    <a:pt x="3491019" y="2195074"/>
                  </a:cubicBezTo>
                  <a:cubicBezTo>
                    <a:pt x="3502024" y="2196470"/>
                    <a:pt x="3500710" y="2196388"/>
                    <a:pt x="3500546" y="2185547"/>
                  </a:cubicBezTo>
                  <a:lnTo>
                    <a:pt x="3344498" y="1404734"/>
                  </a:lnTo>
                  <a:lnTo>
                    <a:pt x="2802931" y="1306259"/>
                  </a:lnTo>
                  <a:lnTo>
                    <a:pt x="2842189" y="1485386"/>
                  </a:lnTo>
                  <a:cubicBezTo>
                    <a:pt x="2849334" y="1482183"/>
                    <a:pt x="2856644" y="1479062"/>
                    <a:pt x="2864693" y="1478733"/>
                  </a:cubicBezTo>
                  <a:cubicBezTo>
                    <a:pt x="2920788" y="1476351"/>
                    <a:pt x="3125128" y="1471259"/>
                    <a:pt x="3094904" y="1571951"/>
                  </a:cubicBezTo>
                  <a:cubicBezTo>
                    <a:pt x="3088580" y="1593059"/>
                    <a:pt x="3054496" y="1599136"/>
                    <a:pt x="3044147" y="1615562"/>
                  </a:cubicBezTo>
                  <a:cubicBezTo>
                    <a:pt x="3073468" y="1608992"/>
                    <a:pt x="3123239" y="1657859"/>
                    <a:pt x="3133341" y="1660241"/>
                  </a:cubicBezTo>
                  <a:cubicBezTo>
                    <a:pt x="3142129" y="1662295"/>
                    <a:pt x="3152806" y="1654903"/>
                    <a:pt x="3162990" y="1656299"/>
                  </a:cubicBezTo>
                  <a:cubicBezTo>
                    <a:pt x="3309839" y="1676832"/>
                    <a:pt x="3278958" y="1870577"/>
                    <a:pt x="3158062" y="1870248"/>
                  </a:cubicBezTo>
                  <a:cubicBezTo>
                    <a:pt x="3132109" y="1870248"/>
                    <a:pt x="3110016" y="1852180"/>
                    <a:pt x="3083159" y="1856779"/>
                  </a:cubicBezTo>
                  <a:lnTo>
                    <a:pt x="3137448" y="1883882"/>
                  </a:lnTo>
                  <a:cubicBezTo>
                    <a:pt x="3230994" y="1953611"/>
                    <a:pt x="3105335" y="1999357"/>
                    <a:pt x="3040780" y="2006585"/>
                  </a:cubicBezTo>
                  <a:close/>
                  <a:moveTo>
                    <a:pt x="3806482" y="1309627"/>
                  </a:moveTo>
                  <a:lnTo>
                    <a:pt x="3503503" y="1498527"/>
                  </a:lnTo>
                  <a:cubicBezTo>
                    <a:pt x="3490772" y="1519388"/>
                    <a:pt x="3517465" y="1589116"/>
                    <a:pt x="3519847" y="1615727"/>
                  </a:cubicBezTo>
                  <a:lnTo>
                    <a:pt x="3806482" y="1309627"/>
                  </a:lnTo>
                  <a:close/>
                  <a:moveTo>
                    <a:pt x="2718254" y="1882814"/>
                  </a:moveTo>
                  <a:cubicBezTo>
                    <a:pt x="2662241" y="1752227"/>
                    <a:pt x="2646554" y="1604639"/>
                    <a:pt x="2770243" y="1508218"/>
                  </a:cubicBezTo>
                  <a:cubicBezTo>
                    <a:pt x="2437779" y="1205403"/>
                    <a:pt x="1980149" y="1429209"/>
                    <a:pt x="1899168" y="1842406"/>
                  </a:cubicBezTo>
                  <a:cubicBezTo>
                    <a:pt x="1894322" y="1867292"/>
                    <a:pt x="1894979" y="1942770"/>
                    <a:pt x="1877732" y="1951393"/>
                  </a:cubicBezTo>
                  <a:lnTo>
                    <a:pt x="1851615" y="1951393"/>
                  </a:lnTo>
                  <a:cubicBezTo>
                    <a:pt x="1826975" y="1938992"/>
                    <a:pt x="1843237" y="1866799"/>
                    <a:pt x="1847015" y="1842406"/>
                  </a:cubicBezTo>
                  <a:cubicBezTo>
                    <a:pt x="1851368" y="1814400"/>
                    <a:pt x="1861470" y="1787543"/>
                    <a:pt x="1864509" y="1759373"/>
                  </a:cubicBezTo>
                  <a:cubicBezTo>
                    <a:pt x="1754208" y="1729231"/>
                    <a:pt x="1643743" y="1732270"/>
                    <a:pt x="1537137" y="1773663"/>
                  </a:cubicBezTo>
                  <a:cubicBezTo>
                    <a:pt x="1512334" y="1783272"/>
                    <a:pt x="1402361" y="1861789"/>
                    <a:pt x="1410164" y="1802491"/>
                  </a:cubicBezTo>
                  <a:cubicBezTo>
                    <a:pt x="1414681" y="1767914"/>
                    <a:pt x="1533277" y="1722003"/>
                    <a:pt x="1566458" y="1711819"/>
                  </a:cubicBezTo>
                  <a:cubicBezTo>
                    <a:pt x="1673227" y="1678967"/>
                    <a:pt x="1777122" y="1679378"/>
                    <a:pt x="1884056" y="1713544"/>
                  </a:cubicBezTo>
                  <a:lnTo>
                    <a:pt x="1900975" y="1654574"/>
                  </a:lnTo>
                  <a:cubicBezTo>
                    <a:pt x="1593725" y="1531132"/>
                    <a:pt x="1156299" y="1704017"/>
                    <a:pt x="1187755" y="2080749"/>
                  </a:cubicBezTo>
                  <a:cubicBezTo>
                    <a:pt x="1189972" y="2107606"/>
                    <a:pt x="1224221" y="2206573"/>
                    <a:pt x="1206891" y="2218810"/>
                  </a:cubicBezTo>
                  <a:cubicBezTo>
                    <a:pt x="1138230" y="2247391"/>
                    <a:pt x="1152192" y="2090112"/>
                    <a:pt x="1133138" y="2073357"/>
                  </a:cubicBezTo>
                  <a:cubicBezTo>
                    <a:pt x="893071" y="1970694"/>
                    <a:pt x="596580" y="1976525"/>
                    <a:pt x="357006" y="2079188"/>
                  </a:cubicBezTo>
                  <a:cubicBezTo>
                    <a:pt x="193156" y="2149410"/>
                    <a:pt x="-11267" y="2309071"/>
                    <a:pt x="73574" y="2510537"/>
                  </a:cubicBezTo>
                  <a:cubicBezTo>
                    <a:pt x="152337" y="2697712"/>
                    <a:pt x="454495" y="2763745"/>
                    <a:pt x="636496" y="2762677"/>
                  </a:cubicBezTo>
                  <a:cubicBezTo>
                    <a:pt x="666638" y="2762513"/>
                    <a:pt x="743101" y="2742555"/>
                    <a:pt x="762977" y="2759228"/>
                  </a:cubicBezTo>
                  <a:cubicBezTo>
                    <a:pt x="777021" y="2771055"/>
                    <a:pt x="777267" y="2786413"/>
                    <a:pt x="763059" y="2797829"/>
                  </a:cubicBezTo>
                  <a:cubicBezTo>
                    <a:pt x="726428" y="2827232"/>
                    <a:pt x="558308" y="2790766"/>
                    <a:pt x="509276" y="2811216"/>
                  </a:cubicBezTo>
                  <a:cubicBezTo>
                    <a:pt x="463201" y="2830517"/>
                    <a:pt x="461230" y="2912401"/>
                    <a:pt x="486772" y="2950674"/>
                  </a:cubicBezTo>
                  <a:cubicBezTo>
                    <a:pt x="545495" y="3038717"/>
                    <a:pt x="700804" y="3064260"/>
                    <a:pt x="797471" y="3047177"/>
                  </a:cubicBezTo>
                  <a:cubicBezTo>
                    <a:pt x="878370" y="3032886"/>
                    <a:pt x="922966" y="2984019"/>
                    <a:pt x="997951" y="2960776"/>
                  </a:cubicBezTo>
                  <a:lnTo>
                    <a:pt x="714191" y="2371490"/>
                  </a:lnTo>
                  <a:cubicBezTo>
                    <a:pt x="691441" y="2325662"/>
                    <a:pt x="773571" y="2314492"/>
                    <a:pt x="805684" y="2313999"/>
                  </a:cubicBezTo>
                  <a:cubicBezTo>
                    <a:pt x="1036635" y="2310714"/>
                    <a:pt x="1052897" y="2516368"/>
                    <a:pt x="1245410" y="2563511"/>
                  </a:cubicBezTo>
                  <a:cubicBezTo>
                    <a:pt x="1268817" y="2569260"/>
                    <a:pt x="1292800" y="2574516"/>
                    <a:pt x="1317110" y="2573120"/>
                  </a:cubicBezTo>
                  <a:cubicBezTo>
                    <a:pt x="1309308" y="2542650"/>
                    <a:pt x="1258305" y="2480395"/>
                    <a:pt x="1289186" y="2455592"/>
                  </a:cubicBezTo>
                  <a:lnTo>
                    <a:pt x="2305303" y="1916159"/>
                  </a:lnTo>
                  <a:cubicBezTo>
                    <a:pt x="2440982" y="1855383"/>
                    <a:pt x="2574198" y="1836164"/>
                    <a:pt x="2718090" y="1882650"/>
                  </a:cubicBezTo>
                  <a:close/>
                  <a:moveTo>
                    <a:pt x="3421947" y="1374674"/>
                  </a:moveTo>
                  <a:cubicBezTo>
                    <a:pt x="3400511" y="1371225"/>
                    <a:pt x="3392627" y="1382887"/>
                    <a:pt x="3396405" y="1403009"/>
                  </a:cubicBezTo>
                  <a:lnTo>
                    <a:pt x="3552206" y="2178155"/>
                  </a:lnTo>
                  <a:lnTo>
                    <a:pt x="3571835" y="2182508"/>
                  </a:lnTo>
                  <a:lnTo>
                    <a:pt x="3421947" y="1374674"/>
                  </a:lnTo>
                  <a:close/>
                  <a:moveTo>
                    <a:pt x="4704495" y="2546182"/>
                  </a:moveTo>
                  <a:cubicBezTo>
                    <a:pt x="4789993" y="2425532"/>
                    <a:pt x="4913106" y="2325579"/>
                    <a:pt x="5051085" y="2270470"/>
                  </a:cubicBezTo>
                  <a:cubicBezTo>
                    <a:pt x="5057081" y="2265378"/>
                    <a:pt x="5071371" y="2208626"/>
                    <a:pt x="5074164" y="2195813"/>
                  </a:cubicBezTo>
                  <a:cubicBezTo>
                    <a:pt x="5110301" y="2028842"/>
                    <a:pt x="5116954" y="1613756"/>
                    <a:pt x="5014866" y="1472902"/>
                  </a:cubicBezTo>
                  <a:cubicBezTo>
                    <a:pt x="4937746" y="1366543"/>
                    <a:pt x="4851755" y="1509121"/>
                    <a:pt x="4815371" y="1578768"/>
                  </a:cubicBezTo>
                  <a:cubicBezTo>
                    <a:pt x="4734144" y="1734076"/>
                    <a:pt x="4700389" y="1932585"/>
                    <a:pt x="4700635" y="2106291"/>
                  </a:cubicBezTo>
                  <a:cubicBezTo>
                    <a:pt x="4706959" y="2127892"/>
                    <a:pt x="4818820" y="2198031"/>
                    <a:pt x="4832947" y="2228255"/>
                  </a:cubicBezTo>
                  <a:cubicBezTo>
                    <a:pt x="4840092" y="2243531"/>
                    <a:pt x="4836068" y="2254783"/>
                    <a:pt x="4823009" y="2264392"/>
                  </a:cubicBezTo>
                  <a:lnTo>
                    <a:pt x="4161613" y="1739908"/>
                  </a:lnTo>
                  <a:lnTo>
                    <a:pt x="3951524" y="2036070"/>
                  </a:lnTo>
                  <a:cubicBezTo>
                    <a:pt x="3952345" y="2047157"/>
                    <a:pt x="4041785" y="2117379"/>
                    <a:pt x="4057801" y="2130191"/>
                  </a:cubicBezTo>
                  <a:cubicBezTo>
                    <a:pt x="4182639" y="2230472"/>
                    <a:pt x="4328913" y="2348904"/>
                    <a:pt x="4460075" y="2438098"/>
                  </a:cubicBezTo>
                  <a:cubicBezTo>
                    <a:pt x="4533664" y="2488115"/>
                    <a:pt x="4613495" y="2538379"/>
                    <a:pt x="4704660" y="2546264"/>
                  </a:cubicBezTo>
                  <a:close/>
                  <a:moveTo>
                    <a:pt x="3044066" y="1557003"/>
                  </a:moveTo>
                  <a:cubicBezTo>
                    <a:pt x="3055728" y="1541399"/>
                    <a:pt x="2933682" y="1524726"/>
                    <a:pt x="2923827" y="1524233"/>
                  </a:cubicBezTo>
                  <a:cubicBezTo>
                    <a:pt x="2813607" y="1518402"/>
                    <a:pt x="2726139" y="1580903"/>
                    <a:pt x="2724578" y="1697446"/>
                  </a:cubicBezTo>
                  <a:cubicBezTo>
                    <a:pt x="2722936" y="1826063"/>
                    <a:pt x="2795703" y="1940963"/>
                    <a:pt x="2930150" y="1954350"/>
                  </a:cubicBezTo>
                  <a:cubicBezTo>
                    <a:pt x="2959882" y="1957307"/>
                    <a:pt x="3090880" y="1953611"/>
                    <a:pt x="3109277" y="1934803"/>
                  </a:cubicBezTo>
                  <a:cubicBezTo>
                    <a:pt x="3120036" y="1923798"/>
                    <a:pt x="3105827" y="1923880"/>
                    <a:pt x="3100160" y="1921252"/>
                  </a:cubicBezTo>
                  <a:cubicBezTo>
                    <a:pt x="3060574" y="1903183"/>
                    <a:pt x="2909454" y="1887578"/>
                    <a:pt x="2893685" y="1867128"/>
                  </a:cubicBezTo>
                  <a:cubicBezTo>
                    <a:pt x="2884650" y="1855301"/>
                    <a:pt x="2882844" y="1830251"/>
                    <a:pt x="2898448" y="1825077"/>
                  </a:cubicBezTo>
                  <a:cubicBezTo>
                    <a:pt x="2944113" y="1821792"/>
                    <a:pt x="2995034" y="1822202"/>
                    <a:pt x="3040041" y="1816782"/>
                  </a:cubicBezTo>
                  <a:cubicBezTo>
                    <a:pt x="3054332" y="1815057"/>
                    <a:pt x="3083570" y="1812757"/>
                    <a:pt x="3089730" y="1798138"/>
                  </a:cubicBezTo>
                  <a:cubicBezTo>
                    <a:pt x="3026079" y="1771364"/>
                    <a:pt x="2941320" y="1780973"/>
                    <a:pt x="2879394" y="1764054"/>
                  </a:cubicBezTo>
                  <a:cubicBezTo>
                    <a:pt x="2838657" y="1752884"/>
                    <a:pt x="2839889" y="1716993"/>
                    <a:pt x="2879394" y="1708287"/>
                  </a:cubicBezTo>
                  <a:cubicBezTo>
                    <a:pt x="2938938" y="1695065"/>
                    <a:pt x="3021069" y="1720771"/>
                    <a:pt x="3083242" y="1687262"/>
                  </a:cubicBezTo>
                  <a:cubicBezTo>
                    <a:pt x="3084802" y="1678146"/>
                    <a:pt x="3072318" y="1678474"/>
                    <a:pt x="3065419" y="1675928"/>
                  </a:cubicBezTo>
                  <a:cubicBezTo>
                    <a:pt x="2998237" y="1651207"/>
                    <a:pt x="2929822" y="1662048"/>
                    <a:pt x="2867567" y="1645458"/>
                  </a:cubicBezTo>
                  <a:cubicBezTo>
                    <a:pt x="2851552" y="1641187"/>
                    <a:pt x="2845720" y="1623693"/>
                    <a:pt x="2851552" y="1609320"/>
                  </a:cubicBezTo>
                  <a:cubicBezTo>
                    <a:pt x="2862557" y="1586242"/>
                    <a:pt x="2938364" y="1585831"/>
                    <a:pt x="2966124" y="1580164"/>
                  </a:cubicBezTo>
                  <a:cubicBezTo>
                    <a:pt x="2993884" y="1574497"/>
                    <a:pt x="3018523" y="1565873"/>
                    <a:pt x="3044066" y="1557086"/>
                  </a:cubicBezTo>
                  <a:close/>
                  <a:moveTo>
                    <a:pt x="5969878" y="1908850"/>
                  </a:moveTo>
                  <a:cubicBezTo>
                    <a:pt x="5889390" y="1531707"/>
                    <a:pt x="5426010" y="1531707"/>
                    <a:pt x="5132230" y="1628457"/>
                  </a:cubicBezTo>
                  <a:lnTo>
                    <a:pt x="5142332" y="1746067"/>
                  </a:lnTo>
                  <a:cubicBezTo>
                    <a:pt x="5262653" y="1712805"/>
                    <a:pt x="5384781" y="1691451"/>
                    <a:pt x="5510769" y="1700157"/>
                  </a:cubicBezTo>
                  <a:cubicBezTo>
                    <a:pt x="5542471" y="1702374"/>
                    <a:pt x="5631172" y="1706645"/>
                    <a:pt x="5601934" y="1752556"/>
                  </a:cubicBezTo>
                  <a:cubicBezTo>
                    <a:pt x="5565550" y="1765450"/>
                    <a:pt x="5510769" y="1745821"/>
                    <a:pt x="5471429" y="1745575"/>
                  </a:cubicBezTo>
                  <a:cubicBezTo>
                    <a:pt x="5443340" y="1745328"/>
                    <a:pt x="5396197" y="1749763"/>
                    <a:pt x="5367123" y="1752638"/>
                  </a:cubicBezTo>
                  <a:cubicBezTo>
                    <a:pt x="5292795" y="1759865"/>
                    <a:pt x="5220849" y="1778838"/>
                    <a:pt x="5149477" y="1798795"/>
                  </a:cubicBezTo>
                  <a:cubicBezTo>
                    <a:pt x="5150710" y="1949915"/>
                    <a:pt x="5151202" y="2101364"/>
                    <a:pt x="5109727" y="2247638"/>
                  </a:cubicBezTo>
                  <a:cubicBezTo>
                    <a:pt x="5233250" y="2207147"/>
                    <a:pt x="5374104" y="2200577"/>
                    <a:pt x="5499271" y="2239342"/>
                  </a:cubicBezTo>
                  <a:cubicBezTo>
                    <a:pt x="5525142" y="2247391"/>
                    <a:pt x="5590928" y="2268006"/>
                    <a:pt x="5591750" y="2297162"/>
                  </a:cubicBezTo>
                  <a:cubicBezTo>
                    <a:pt x="5593228" y="2347919"/>
                    <a:pt x="5516272" y="2298312"/>
                    <a:pt x="5492701" y="2291495"/>
                  </a:cubicBezTo>
                  <a:cubicBezTo>
                    <a:pt x="5119993" y="2183165"/>
                    <a:pt x="4745068" y="2443272"/>
                    <a:pt x="4630413" y="2794626"/>
                  </a:cubicBezTo>
                  <a:cubicBezTo>
                    <a:pt x="4612263" y="2821400"/>
                    <a:pt x="4578507" y="2807602"/>
                    <a:pt x="4582942" y="2773929"/>
                  </a:cubicBezTo>
                  <a:cubicBezTo>
                    <a:pt x="4590005" y="2721037"/>
                    <a:pt x="4644704" y="2643095"/>
                    <a:pt x="4666551" y="2593078"/>
                  </a:cubicBezTo>
                  <a:cubicBezTo>
                    <a:pt x="4548283" y="2569507"/>
                    <a:pt x="4451698" y="2493865"/>
                    <a:pt x="4356098" y="2425450"/>
                  </a:cubicBezTo>
                  <a:cubicBezTo>
                    <a:pt x="4060429" y="2437523"/>
                    <a:pt x="3807796" y="2647202"/>
                    <a:pt x="3730100" y="2930305"/>
                  </a:cubicBezTo>
                  <a:cubicBezTo>
                    <a:pt x="3720327" y="2965950"/>
                    <a:pt x="3717699" y="3021552"/>
                    <a:pt x="3707186" y="3050708"/>
                  </a:cubicBezTo>
                  <a:cubicBezTo>
                    <a:pt x="3697166" y="3078469"/>
                    <a:pt x="3660618" y="3072884"/>
                    <a:pt x="3656511" y="3045370"/>
                  </a:cubicBezTo>
                  <a:cubicBezTo>
                    <a:pt x="3650598" y="3005865"/>
                    <a:pt x="3694702" y="2869529"/>
                    <a:pt x="3712196" y="2827725"/>
                  </a:cubicBezTo>
                  <a:cubicBezTo>
                    <a:pt x="3728129" y="2789698"/>
                    <a:pt x="3751372" y="2754710"/>
                    <a:pt x="3767387" y="2716849"/>
                  </a:cubicBezTo>
                  <a:cubicBezTo>
                    <a:pt x="3520093" y="2634718"/>
                    <a:pt x="3250459" y="2650323"/>
                    <a:pt x="3032896" y="2800047"/>
                  </a:cubicBezTo>
                  <a:cubicBezTo>
                    <a:pt x="3007928" y="2817212"/>
                    <a:pt x="2963742" y="2868215"/>
                    <a:pt x="2937542" y="2859345"/>
                  </a:cubicBezTo>
                  <a:cubicBezTo>
                    <a:pt x="2883418" y="2841194"/>
                    <a:pt x="3001522" y="2758078"/>
                    <a:pt x="3018687" y="2746662"/>
                  </a:cubicBezTo>
                  <a:cubicBezTo>
                    <a:pt x="3047433" y="2727525"/>
                    <a:pt x="3078971" y="2715452"/>
                    <a:pt x="3107552" y="2698616"/>
                  </a:cubicBezTo>
                  <a:cubicBezTo>
                    <a:pt x="3111412" y="2696316"/>
                    <a:pt x="3120364" y="2698533"/>
                    <a:pt x="3115765" y="2687610"/>
                  </a:cubicBezTo>
                  <a:cubicBezTo>
                    <a:pt x="3108866" y="2671184"/>
                    <a:pt x="3032485" y="2594310"/>
                    <a:pt x="3014745" y="2580102"/>
                  </a:cubicBezTo>
                  <a:cubicBezTo>
                    <a:pt x="2788147" y="2398511"/>
                    <a:pt x="2477694" y="2521871"/>
                    <a:pt x="2421599" y="2801114"/>
                  </a:cubicBezTo>
                  <a:cubicBezTo>
                    <a:pt x="2411579" y="2851132"/>
                    <a:pt x="2416507" y="2900820"/>
                    <a:pt x="2405666" y="2948210"/>
                  </a:cubicBezTo>
                  <a:lnTo>
                    <a:pt x="2385462" y="2954862"/>
                  </a:lnTo>
                  <a:cubicBezTo>
                    <a:pt x="2338155" y="2944432"/>
                    <a:pt x="2371746" y="2846450"/>
                    <a:pt x="2363287" y="2814501"/>
                  </a:cubicBezTo>
                  <a:lnTo>
                    <a:pt x="1907299" y="3316400"/>
                  </a:lnTo>
                  <a:lnTo>
                    <a:pt x="1884385" y="3325845"/>
                  </a:lnTo>
                  <a:cubicBezTo>
                    <a:pt x="2044210" y="3592604"/>
                    <a:pt x="2341111" y="3773948"/>
                    <a:pt x="2653125" y="3645004"/>
                  </a:cubicBezTo>
                  <a:cubicBezTo>
                    <a:pt x="2787901" y="3589319"/>
                    <a:pt x="2890235" y="3474008"/>
                    <a:pt x="2968752" y="3354673"/>
                  </a:cubicBezTo>
                  <a:cubicBezTo>
                    <a:pt x="2983289" y="3332580"/>
                    <a:pt x="3018441" y="3244536"/>
                    <a:pt x="3046201" y="3251599"/>
                  </a:cubicBezTo>
                  <a:cubicBezTo>
                    <a:pt x="3084309" y="3261373"/>
                    <a:pt x="3040123" y="3333319"/>
                    <a:pt x="3028050" y="3355248"/>
                  </a:cubicBezTo>
                  <a:cubicBezTo>
                    <a:pt x="2951587" y="3494870"/>
                    <a:pt x="2819685" y="3627346"/>
                    <a:pt x="2672836" y="3690586"/>
                  </a:cubicBezTo>
                  <a:cubicBezTo>
                    <a:pt x="2702814" y="3740439"/>
                    <a:pt x="2741251" y="3782079"/>
                    <a:pt x="2787080" y="3817395"/>
                  </a:cubicBezTo>
                  <a:cubicBezTo>
                    <a:pt x="3105417" y="4063047"/>
                    <a:pt x="3681890" y="3968269"/>
                    <a:pt x="3901753" y="3629070"/>
                  </a:cubicBezTo>
                  <a:cubicBezTo>
                    <a:pt x="3886723" y="3602625"/>
                    <a:pt x="3863726" y="3582913"/>
                    <a:pt x="3853707" y="3552361"/>
                  </a:cubicBezTo>
                  <a:cubicBezTo>
                    <a:pt x="3805250" y="3405840"/>
                    <a:pt x="3984787" y="3354180"/>
                    <a:pt x="4000473" y="3483946"/>
                  </a:cubicBezTo>
                  <a:cubicBezTo>
                    <a:pt x="4006058" y="3530514"/>
                    <a:pt x="3985936" y="3573304"/>
                    <a:pt x="3972385" y="3615930"/>
                  </a:cubicBezTo>
                  <a:cubicBezTo>
                    <a:pt x="4115045" y="3720399"/>
                    <a:pt x="4348131" y="3741589"/>
                    <a:pt x="4513870" y="3687629"/>
                  </a:cubicBezTo>
                  <a:cubicBezTo>
                    <a:pt x="4799602" y="3594575"/>
                    <a:pt x="4953104" y="3282480"/>
                    <a:pt x="5023243" y="3011286"/>
                  </a:cubicBezTo>
                  <a:cubicBezTo>
                    <a:pt x="5030471" y="2983361"/>
                    <a:pt x="5047882" y="2863205"/>
                    <a:pt x="5060284" y="2852939"/>
                  </a:cubicBezTo>
                  <a:cubicBezTo>
                    <a:pt x="5114819" y="2808260"/>
                    <a:pt x="5091740" y="2930880"/>
                    <a:pt x="5088208" y="2952481"/>
                  </a:cubicBezTo>
                  <a:cubicBezTo>
                    <a:pt x="5053796" y="3161913"/>
                    <a:pt x="4947272" y="3403951"/>
                    <a:pt x="4800095" y="3557371"/>
                  </a:cubicBezTo>
                  <a:cubicBezTo>
                    <a:pt x="4791882" y="3575439"/>
                    <a:pt x="4841489" y="3646646"/>
                    <a:pt x="4855861" y="3664468"/>
                  </a:cubicBezTo>
                  <a:cubicBezTo>
                    <a:pt x="4903251" y="3723356"/>
                    <a:pt x="4977168" y="3777973"/>
                    <a:pt x="5047800" y="3804829"/>
                  </a:cubicBezTo>
                  <a:cubicBezTo>
                    <a:pt x="5491222" y="3973525"/>
                    <a:pt x="5960269" y="3490763"/>
                    <a:pt x="5781471" y="3053419"/>
                  </a:cubicBezTo>
                  <a:lnTo>
                    <a:pt x="5703365" y="3006358"/>
                  </a:lnTo>
                  <a:cubicBezTo>
                    <a:pt x="5648584" y="3028369"/>
                    <a:pt x="5598156" y="3061632"/>
                    <a:pt x="5541568" y="3080029"/>
                  </a:cubicBezTo>
                  <a:cubicBezTo>
                    <a:pt x="5517175" y="3087995"/>
                    <a:pt x="5369176" y="3125693"/>
                    <a:pt x="5377389" y="3079126"/>
                  </a:cubicBezTo>
                  <a:lnTo>
                    <a:pt x="5394144" y="3062864"/>
                  </a:lnTo>
                  <a:cubicBezTo>
                    <a:pt x="5571217" y="3041428"/>
                    <a:pt x="5735313" y="2934330"/>
                    <a:pt x="5862615" y="2814666"/>
                  </a:cubicBezTo>
                  <a:cubicBezTo>
                    <a:pt x="5881670" y="2796761"/>
                    <a:pt x="5947374" y="2699437"/>
                    <a:pt x="5973738" y="2735903"/>
                  </a:cubicBezTo>
                  <a:cubicBezTo>
                    <a:pt x="5978173" y="2742884"/>
                    <a:pt x="5977023" y="2750111"/>
                    <a:pt x="5975463" y="2757667"/>
                  </a:cubicBezTo>
                  <a:cubicBezTo>
                    <a:pt x="5969057" y="2788877"/>
                    <a:pt x="5868283" y="2877906"/>
                    <a:pt x="5839783" y="2902545"/>
                  </a:cubicBezTo>
                  <a:cubicBezTo>
                    <a:pt x="5819250" y="2920203"/>
                    <a:pt x="5767919" y="2951084"/>
                    <a:pt x="5754860" y="2967510"/>
                  </a:cubicBezTo>
                  <a:cubicBezTo>
                    <a:pt x="5748783" y="2975066"/>
                    <a:pt x="5745744" y="2972767"/>
                    <a:pt x="5755107" y="2980487"/>
                  </a:cubicBezTo>
                  <a:cubicBezTo>
                    <a:pt x="5915836" y="3070338"/>
                    <a:pt x="6083628" y="3167909"/>
                    <a:pt x="6272692" y="3179653"/>
                  </a:cubicBezTo>
                  <a:cubicBezTo>
                    <a:pt x="6448369" y="3190577"/>
                    <a:pt x="6705848" y="3154521"/>
                    <a:pt x="6752005" y="2951331"/>
                  </a:cubicBezTo>
                  <a:cubicBezTo>
                    <a:pt x="6671435" y="2946074"/>
                    <a:pt x="6456993" y="2858113"/>
                    <a:pt x="6446891" y="2770397"/>
                  </a:cubicBezTo>
                  <a:cubicBezTo>
                    <a:pt x="6440731" y="2716520"/>
                    <a:pt x="6494855" y="2695905"/>
                    <a:pt x="6540109" y="2696726"/>
                  </a:cubicBezTo>
                  <a:cubicBezTo>
                    <a:pt x="6648110" y="2698533"/>
                    <a:pt x="6781736" y="2791423"/>
                    <a:pt x="6792085" y="2904598"/>
                  </a:cubicBezTo>
                  <a:cubicBezTo>
                    <a:pt x="7000860" y="2945664"/>
                    <a:pt x="7314023" y="2830599"/>
                    <a:pt x="7338334" y="2589628"/>
                  </a:cubicBezTo>
                  <a:cubicBezTo>
                    <a:pt x="7368886" y="2286814"/>
                    <a:pt x="6994536" y="2160251"/>
                    <a:pt x="6749541" y="2183330"/>
                  </a:cubicBezTo>
                  <a:cubicBezTo>
                    <a:pt x="6664618" y="2191378"/>
                    <a:pt x="6629056" y="2254947"/>
                    <a:pt x="6549718" y="2289771"/>
                  </a:cubicBezTo>
                  <a:cubicBezTo>
                    <a:pt x="6517441" y="2303979"/>
                    <a:pt x="6415353" y="2348576"/>
                    <a:pt x="6396627" y="2306032"/>
                  </a:cubicBezTo>
                  <a:cubicBezTo>
                    <a:pt x="6377737" y="2263078"/>
                    <a:pt x="6507339" y="2201645"/>
                    <a:pt x="6539041" y="2187929"/>
                  </a:cubicBezTo>
                  <a:cubicBezTo>
                    <a:pt x="6566637" y="2175938"/>
                    <a:pt x="6633573" y="2160579"/>
                    <a:pt x="6649835" y="2150478"/>
                  </a:cubicBezTo>
                  <a:cubicBezTo>
                    <a:pt x="6654845" y="2147357"/>
                    <a:pt x="6656323" y="2142839"/>
                    <a:pt x="6657802" y="2137501"/>
                  </a:cubicBezTo>
                  <a:cubicBezTo>
                    <a:pt x="6694678" y="2004285"/>
                    <a:pt x="6497894" y="1953365"/>
                    <a:pt x="6401391" y="1936856"/>
                  </a:cubicBezTo>
                  <a:cubicBezTo>
                    <a:pt x="6217337" y="1905318"/>
                    <a:pt x="6026055" y="1929054"/>
                    <a:pt x="5852760" y="1996976"/>
                  </a:cubicBezTo>
                  <a:cubicBezTo>
                    <a:pt x="5814323" y="2012088"/>
                    <a:pt x="5753546" y="2051921"/>
                    <a:pt x="5720858" y="2061120"/>
                  </a:cubicBezTo>
                  <a:cubicBezTo>
                    <a:pt x="5683900" y="2071468"/>
                    <a:pt x="5670759" y="2035659"/>
                    <a:pt x="5704597" y="2011759"/>
                  </a:cubicBezTo>
                  <a:cubicBezTo>
                    <a:pt x="5771369" y="1964452"/>
                    <a:pt x="5890786" y="1928397"/>
                    <a:pt x="5969960" y="1908932"/>
                  </a:cubicBezTo>
                  <a:close/>
                  <a:moveTo>
                    <a:pt x="3702258" y="1791568"/>
                  </a:moveTo>
                  <a:cubicBezTo>
                    <a:pt x="3749237" y="1808569"/>
                    <a:pt x="3796544" y="1747874"/>
                    <a:pt x="3825536" y="1742618"/>
                  </a:cubicBezTo>
                  <a:cubicBezTo>
                    <a:pt x="3848943" y="1738347"/>
                    <a:pt x="3858142" y="1761262"/>
                    <a:pt x="3845904" y="1782205"/>
                  </a:cubicBezTo>
                  <a:cubicBezTo>
                    <a:pt x="3829150" y="1810786"/>
                    <a:pt x="3746527" y="1827623"/>
                    <a:pt x="3754411" y="1853412"/>
                  </a:cubicBezTo>
                  <a:cubicBezTo>
                    <a:pt x="3788002" y="1900062"/>
                    <a:pt x="3904299" y="1757566"/>
                    <a:pt x="3916290" y="1821874"/>
                  </a:cubicBezTo>
                  <a:cubicBezTo>
                    <a:pt x="3918261" y="1863678"/>
                    <a:pt x="3821019" y="1891027"/>
                    <a:pt x="3819048" y="1912299"/>
                  </a:cubicBezTo>
                  <a:cubicBezTo>
                    <a:pt x="3817898" y="1924537"/>
                    <a:pt x="3825454" y="1936692"/>
                    <a:pt x="3837116" y="1940142"/>
                  </a:cubicBezTo>
                  <a:cubicBezTo>
                    <a:pt x="3953741" y="1974554"/>
                    <a:pt x="4062810" y="1785079"/>
                    <a:pt x="4112581" y="1704181"/>
                  </a:cubicBezTo>
                  <a:cubicBezTo>
                    <a:pt x="4020842" y="1637327"/>
                    <a:pt x="3901424" y="1581971"/>
                    <a:pt x="3785538" y="1611127"/>
                  </a:cubicBezTo>
                  <a:cubicBezTo>
                    <a:pt x="3696263" y="1633631"/>
                    <a:pt x="3618896" y="1716911"/>
                    <a:pt x="3558859" y="1781958"/>
                  </a:cubicBezTo>
                  <a:cubicBezTo>
                    <a:pt x="3557462" y="1799042"/>
                    <a:pt x="3561651" y="1788447"/>
                    <a:pt x="3570275" y="1786886"/>
                  </a:cubicBezTo>
                  <a:cubicBezTo>
                    <a:pt x="3657086" y="1770789"/>
                    <a:pt x="3713839" y="1698678"/>
                    <a:pt x="3790302" y="1661473"/>
                  </a:cubicBezTo>
                  <a:cubicBezTo>
                    <a:pt x="3856828" y="1692354"/>
                    <a:pt x="3745130" y="1748367"/>
                    <a:pt x="3717042" y="1770625"/>
                  </a:cubicBezTo>
                  <a:cubicBezTo>
                    <a:pt x="3709239" y="1776784"/>
                    <a:pt x="3699302" y="1778016"/>
                    <a:pt x="3702258" y="1791568"/>
                  </a:cubicBezTo>
                  <a:close/>
                  <a:moveTo>
                    <a:pt x="3148371" y="1817767"/>
                  </a:moveTo>
                  <a:cubicBezTo>
                    <a:pt x="3243724" y="1819574"/>
                    <a:pt x="3223356" y="1680610"/>
                    <a:pt x="3133505" y="1714858"/>
                  </a:cubicBezTo>
                  <a:cubicBezTo>
                    <a:pt x="3115683" y="1721675"/>
                    <a:pt x="3103035" y="1737444"/>
                    <a:pt x="3083242" y="1739579"/>
                  </a:cubicBezTo>
                  <a:lnTo>
                    <a:pt x="3138433" y="1772185"/>
                  </a:lnTo>
                  <a:lnTo>
                    <a:pt x="3148371" y="1817685"/>
                  </a:lnTo>
                  <a:close/>
                  <a:moveTo>
                    <a:pt x="3700780" y="1838629"/>
                  </a:moveTo>
                  <a:cubicBezTo>
                    <a:pt x="3699219" y="1836411"/>
                    <a:pt x="3656347" y="1811608"/>
                    <a:pt x="3653637" y="1811443"/>
                  </a:cubicBezTo>
                  <a:cubicBezTo>
                    <a:pt x="3632694" y="1810293"/>
                    <a:pt x="3587111" y="1844295"/>
                    <a:pt x="3558776" y="1837232"/>
                  </a:cubicBezTo>
                  <a:lnTo>
                    <a:pt x="3617418" y="2149820"/>
                  </a:lnTo>
                  <a:lnTo>
                    <a:pt x="3799665" y="1976936"/>
                  </a:lnTo>
                  <a:lnTo>
                    <a:pt x="3799418" y="1967819"/>
                  </a:lnTo>
                  <a:cubicBezTo>
                    <a:pt x="3771658" y="1966095"/>
                    <a:pt x="3778311" y="1925851"/>
                    <a:pt x="3770837" y="1915010"/>
                  </a:cubicBezTo>
                  <a:cubicBezTo>
                    <a:pt x="3764924" y="1906468"/>
                    <a:pt x="3731579" y="1909671"/>
                    <a:pt x="3715070" y="1886100"/>
                  </a:cubicBezTo>
                  <a:cubicBezTo>
                    <a:pt x="3703408" y="1869427"/>
                    <a:pt x="3705708" y="1845445"/>
                    <a:pt x="3700780" y="1838546"/>
                  </a:cubicBezTo>
                  <a:close/>
                  <a:moveTo>
                    <a:pt x="2822478" y="2260696"/>
                  </a:moveTo>
                  <a:cubicBezTo>
                    <a:pt x="2834797" y="2199920"/>
                    <a:pt x="2827077" y="2136926"/>
                    <a:pt x="2829130" y="2075082"/>
                  </a:cubicBezTo>
                  <a:cubicBezTo>
                    <a:pt x="2829869" y="2052085"/>
                    <a:pt x="2846706" y="2010035"/>
                    <a:pt x="2829130" y="1990241"/>
                  </a:cubicBezTo>
                  <a:cubicBezTo>
                    <a:pt x="2821574" y="1981699"/>
                    <a:pt x="2734927" y="1944330"/>
                    <a:pt x="2718008" y="1938499"/>
                  </a:cubicBezTo>
                  <a:cubicBezTo>
                    <a:pt x="2612470" y="1901787"/>
                    <a:pt x="2505044" y="1895791"/>
                    <a:pt x="2399178" y="1935296"/>
                  </a:cubicBezTo>
                  <a:lnTo>
                    <a:pt x="2542331" y="2238357"/>
                  </a:lnTo>
                  <a:cubicBezTo>
                    <a:pt x="2636863" y="2229076"/>
                    <a:pt x="2731395" y="2233347"/>
                    <a:pt x="2822478" y="2260779"/>
                  </a:cubicBezTo>
                  <a:close/>
                  <a:moveTo>
                    <a:pt x="2352856" y="1961413"/>
                  </a:moveTo>
                  <a:cubicBezTo>
                    <a:pt x="2317869" y="1936446"/>
                    <a:pt x="2092257" y="2157376"/>
                    <a:pt x="2067125" y="2199591"/>
                  </a:cubicBezTo>
                  <a:lnTo>
                    <a:pt x="2253725" y="2390216"/>
                  </a:lnTo>
                  <a:lnTo>
                    <a:pt x="2268590" y="2387834"/>
                  </a:lnTo>
                  <a:cubicBezTo>
                    <a:pt x="2332981" y="2327140"/>
                    <a:pt x="2408951" y="2284268"/>
                    <a:pt x="2490096" y="2250430"/>
                  </a:cubicBezTo>
                  <a:lnTo>
                    <a:pt x="2352938" y="1961413"/>
                  </a:lnTo>
                  <a:close/>
                  <a:moveTo>
                    <a:pt x="3917193" y="1987120"/>
                  </a:moveTo>
                  <a:lnTo>
                    <a:pt x="3841880" y="1999686"/>
                  </a:lnTo>
                  <a:lnTo>
                    <a:pt x="3565347" y="2293138"/>
                  </a:lnTo>
                  <a:lnTo>
                    <a:pt x="3973124" y="2495097"/>
                  </a:lnTo>
                  <a:cubicBezTo>
                    <a:pt x="3993657" y="2496411"/>
                    <a:pt x="4040471" y="2458877"/>
                    <a:pt x="4062646" y="2448447"/>
                  </a:cubicBezTo>
                  <a:cubicBezTo>
                    <a:pt x="4133935" y="2414855"/>
                    <a:pt x="4215902" y="2386684"/>
                    <a:pt x="4295075" y="2384467"/>
                  </a:cubicBezTo>
                  <a:lnTo>
                    <a:pt x="3897154" y="2055945"/>
                  </a:lnTo>
                  <a:cubicBezTo>
                    <a:pt x="3875142" y="2026871"/>
                    <a:pt x="3927213" y="1996154"/>
                    <a:pt x="3917111" y="1987120"/>
                  </a:cubicBezTo>
                  <a:close/>
                  <a:moveTo>
                    <a:pt x="2900666" y="2019644"/>
                  </a:moveTo>
                  <a:cubicBezTo>
                    <a:pt x="2883172" y="2018001"/>
                    <a:pt x="2890153" y="2019644"/>
                    <a:pt x="2887771" y="2029417"/>
                  </a:cubicBezTo>
                  <a:cubicBezTo>
                    <a:pt x="2885225" y="2039930"/>
                    <a:pt x="2882022" y="2057999"/>
                    <a:pt x="2881201" y="2068594"/>
                  </a:cubicBezTo>
                  <a:cubicBezTo>
                    <a:pt x="2875780" y="2138240"/>
                    <a:pt x="2885882" y="2209940"/>
                    <a:pt x="2875287" y="2279586"/>
                  </a:cubicBezTo>
                  <a:lnTo>
                    <a:pt x="3148535" y="2375268"/>
                  </a:lnTo>
                  <a:lnTo>
                    <a:pt x="3219989" y="2202055"/>
                  </a:lnTo>
                  <a:lnTo>
                    <a:pt x="2933518" y="2152859"/>
                  </a:lnTo>
                  <a:cubicBezTo>
                    <a:pt x="2910275" y="2136844"/>
                    <a:pt x="2907236" y="2048964"/>
                    <a:pt x="2900666" y="2019562"/>
                  </a:cubicBezTo>
                  <a:close/>
                  <a:moveTo>
                    <a:pt x="2092749" y="2091344"/>
                  </a:moveTo>
                  <a:lnTo>
                    <a:pt x="1845373" y="2215361"/>
                  </a:lnTo>
                  <a:cubicBezTo>
                    <a:pt x="1837817" y="2226284"/>
                    <a:pt x="1891612" y="2298559"/>
                    <a:pt x="1890791" y="2319255"/>
                  </a:cubicBezTo>
                  <a:lnTo>
                    <a:pt x="2092667" y="2091344"/>
                  </a:lnTo>
                  <a:close/>
                  <a:moveTo>
                    <a:pt x="3539312" y="2332478"/>
                  </a:moveTo>
                  <a:lnTo>
                    <a:pt x="3322487" y="2220206"/>
                  </a:lnTo>
                  <a:cubicBezTo>
                    <a:pt x="3304994" y="2213554"/>
                    <a:pt x="3278055" y="2208215"/>
                    <a:pt x="3266146" y="2225462"/>
                  </a:cubicBezTo>
                  <a:lnTo>
                    <a:pt x="3193953" y="2403932"/>
                  </a:lnTo>
                  <a:lnTo>
                    <a:pt x="3450364" y="2514233"/>
                  </a:lnTo>
                  <a:lnTo>
                    <a:pt x="3539312" y="2332478"/>
                  </a:lnTo>
                  <a:close/>
                  <a:moveTo>
                    <a:pt x="2030823" y="2241232"/>
                  </a:moveTo>
                  <a:lnTo>
                    <a:pt x="1838884" y="2472346"/>
                  </a:lnTo>
                  <a:lnTo>
                    <a:pt x="2017846" y="2638332"/>
                  </a:lnTo>
                  <a:lnTo>
                    <a:pt x="2216273" y="2432513"/>
                  </a:lnTo>
                  <a:lnTo>
                    <a:pt x="2030823" y="2241149"/>
                  </a:lnTo>
                  <a:close/>
                  <a:moveTo>
                    <a:pt x="1578695" y="2359171"/>
                  </a:moveTo>
                  <a:cubicBezTo>
                    <a:pt x="1569661" y="2373461"/>
                    <a:pt x="1633558" y="2492468"/>
                    <a:pt x="1646207" y="2514069"/>
                  </a:cubicBezTo>
                  <a:cubicBezTo>
                    <a:pt x="1721520" y="2467747"/>
                    <a:pt x="1819337" y="2452142"/>
                    <a:pt x="1856871" y="2362784"/>
                  </a:cubicBezTo>
                  <a:lnTo>
                    <a:pt x="1795519" y="2248130"/>
                  </a:lnTo>
                  <a:lnTo>
                    <a:pt x="1578695" y="2359171"/>
                  </a:lnTo>
                  <a:close/>
                  <a:moveTo>
                    <a:pt x="2821903" y="2313424"/>
                  </a:moveTo>
                  <a:cubicBezTo>
                    <a:pt x="2738048" y="2288374"/>
                    <a:pt x="2655835" y="2282625"/>
                    <a:pt x="2568449" y="2286814"/>
                  </a:cubicBezTo>
                  <a:lnTo>
                    <a:pt x="2656985" y="2461669"/>
                  </a:lnTo>
                  <a:cubicBezTo>
                    <a:pt x="2708727" y="2446475"/>
                    <a:pt x="2761290" y="2441137"/>
                    <a:pt x="2815086" y="2442205"/>
                  </a:cubicBezTo>
                  <a:lnTo>
                    <a:pt x="2821903" y="2313424"/>
                  </a:lnTo>
                  <a:close/>
                  <a:moveTo>
                    <a:pt x="2600562" y="2488198"/>
                  </a:moveTo>
                  <a:lnTo>
                    <a:pt x="2513257" y="2301269"/>
                  </a:lnTo>
                  <a:cubicBezTo>
                    <a:pt x="2429730" y="2324019"/>
                    <a:pt x="2357373" y="2374611"/>
                    <a:pt x="2294872" y="2433334"/>
                  </a:cubicBezTo>
                  <a:lnTo>
                    <a:pt x="2461022" y="2593242"/>
                  </a:lnTo>
                  <a:cubicBezTo>
                    <a:pt x="2472766" y="2594803"/>
                    <a:pt x="2473834" y="2579609"/>
                    <a:pt x="2483361" y="2569917"/>
                  </a:cubicBezTo>
                  <a:cubicBezTo>
                    <a:pt x="2514982" y="2537640"/>
                    <a:pt x="2557525" y="2502899"/>
                    <a:pt x="2600562" y="2488198"/>
                  </a:cubicBezTo>
                  <a:close/>
                  <a:moveTo>
                    <a:pt x="3121761" y="2424218"/>
                  </a:moveTo>
                  <a:lnTo>
                    <a:pt x="2874712" y="2332396"/>
                  </a:lnTo>
                  <a:lnTo>
                    <a:pt x="2868635" y="2455674"/>
                  </a:lnTo>
                  <a:cubicBezTo>
                    <a:pt x="2940417" y="2472182"/>
                    <a:pt x="3013102" y="2509387"/>
                    <a:pt x="3066898" y="2560226"/>
                  </a:cubicBezTo>
                  <a:lnTo>
                    <a:pt x="3121761" y="2424218"/>
                  </a:lnTo>
                  <a:close/>
                  <a:moveTo>
                    <a:pt x="3936822" y="2527866"/>
                  </a:moveTo>
                  <a:lnTo>
                    <a:pt x="3581855" y="2358267"/>
                  </a:lnTo>
                  <a:lnTo>
                    <a:pt x="3500464" y="2537558"/>
                  </a:lnTo>
                  <a:lnTo>
                    <a:pt x="3797119" y="2676030"/>
                  </a:lnTo>
                  <a:cubicBezTo>
                    <a:pt x="3837937" y="2621331"/>
                    <a:pt x="3885655" y="2572792"/>
                    <a:pt x="3936905" y="2527784"/>
                  </a:cubicBezTo>
                  <a:close/>
                  <a:moveTo>
                    <a:pt x="1486709" y="3016296"/>
                  </a:moveTo>
                  <a:cubicBezTo>
                    <a:pt x="1474472" y="2992724"/>
                    <a:pt x="1408932" y="2961925"/>
                    <a:pt x="1402936" y="2939997"/>
                  </a:cubicBezTo>
                  <a:cubicBezTo>
                    <a:pt x="1392342" y="2901395"/>
                    <a:pt x="1457142" y="2879549"/>
                    <a:pt x="1453200" y="2851871"/>
                  </a:cubicBezTo>
                  <a:lnTo>
                    <a:pt x="1346677" y="2631926"/>
                  </a:lnTo>
                  <a:cubicBezTo>
                    <a:pt x="1272678" y="2612214"/>
                    <a:pt x="1206645" y="2611886"/>
                    <a:pt x="1136998" y="2574434"/>
                  </a:cubicBezTo>
                  <a:cubicBezTo>
                    <a:pt x="1044848" y="2524992"/>
                    <a:pt x="1002961" y="2418058"/>
                    <a:pt x="904734" y="2383153"/>
                  </a:cubicBezTo>
                  <a:cubicBezTo>
                    <a:pt x="882969" y="2375433"/>
                    <a:pt x="782277" y="2354736"/>
                    <a:pt x="769958" y="2371408"/>
                  </a:cubicBezTo>
                  <a:lnTo>
                    <a:pt x="1046819" y="2944678"/>
                  </a:lnTo>
                  <a:lnTo>
                    <a:pt x="1406139" y="3015392"/>
                  </a:lnTo>
                  <a:lnTo>
                    <a:pt x="1486791" y="3016132"/>
                  </a:lnTo>
                  <a:close/>
                  <a:moveTo>
                    <a:pt x="1532210" y="2390955"/>
                  </a:moveTo>
                  <a:lnTo>
                    <a:pt x="1337314" y="2492961"/>
                  </a:lnTo>
                  <a:lnTo>
                    <a:pt x="1405072" y="2637839"/>
                  </a:lnTo>
                  <a:lnTo>
                    <a:pt x="1597421" y="2540679"/>
                  </a:lnTo>
                  <a:lnTo>
                    <a:pt x="1532210" y="2390955"/>
                  </a:lnTo>
                  <a:close/>
                  <a:moveTo>
                    <a:pt x="3427696" y="2561211"/>
                  </a:moveTo>
                  <a:lnTo>
                    <a:pt x="3167918" y="2449678"/>
                  </a:lnTo>
                  <a:lnTo>
                    <a:pt x="3110509" y="2601948"/>
                  </a:lnTo>
                  <a:lnTo>
                    <a:pt x="3169807" y="2670199"/>
                  </a:lnTo>
                  <a:cubicBezTo>
                    <a:pt x="3207340" y="2655661"/>
                    <a:pt x="3245778" y="2644081"/>
                    <a:pt x="3285118" y="2635293"/>
                  </a:cubicBezTo>
                  <a:cubicBezTo>
                    <a:pt x="3318956" y="2627737"/>
                    <a:pt x="3379404" y="2626669"/>
                    <a:pt x="3404618" y="2617963"/>
                  </a:cubicBezTo>
                  <a:cubicBezTo>
                    <a:pt x="3417184" y="2613611"/>
                    <a:pt x="3434349" y="2571970"/>
                    <a:pt x="3427696" y="2561211"/>
                  </a:cubicBezTo>
                  <a:close/>
                  <a:moveTo>
                    <a:pt x="2253232" y="2469554"/>
                  </a:moveTo>
                  <a:cubicBezTo>
                    <a:pt x="2182271" y="2529920"/>
                    <a:pt x="2120345" y="2601702"/>
                    <a:pt x="2060636" y="2673401"/>
                  </a:cubicBezTo>
                  <a:lnTo>
                    <a:pt x="2258242" y="2853185"/>
                  </a:lnTo>
                  <a:cubicBezTo>
                    <a:pt x="2313352" y="2781649"/>
                    <a:pt x="2394168" y="2725637"/>
                    <a:pt x="2429812" y="2641617"/>
                  </a:cubicBezTo>
                  <a:lnTo>
                    <a:pt x="2253314" y="2469554"/>
                  </a:lnTo>
                  <a:close/>
                  <a:moveTo>
                    <a:pt x="1799626" y="2514808"/>
                  </a:moveTo>
                  <a:lnTo>
                    <a:pt x="1643578" y="2712578"/>
                  </a:lnTo>
                  <a:cubicBezTo>
                    <a:pt x="1661976" y="2733028"/>
                    <a:pt x="1802008" y="2855074"/>
                    <a:pt x="1814902" y="2852856"/>
                  </a:cubicBezTo>
                  <a:lnTo>
                    <a:pt x="1981545" y="2675291"/>
                  </a:lnTo>
                  <a:lnTo>
                    <a:pt x="1799708" y="2514808"/>
                  </a:lnTo>
                  <a:close/>
                  <a:moveTo>
                    <a:pt x="1721274" y="2534355"/>
                  </a:moveTo>
                  <a:lnTo>
                    <a:pt x="1671831" y="2560308"/>
                  </a:lnTo>
                  <a:lnTo>
                    <a:pt x="1675691" y="2586343"/>
                  </a:lnTo>
                  <a:lnTo>
                    <a:pt x="1721192" y="2534273"/>
                  </a:lnTo>
                  <a:close/>
                  <a:moveTo>
                    <a:pt x="1623456" y="2586425"/>
                  </a:moveTo>
                  <a:lnTo>
                    <a:pt x="1428068" y="2677754"/>
                  </a:lnTo>
                  <a:lnTo>
                    <a:pt x="1486791" y="2807931"/>
                  </a:lnTo>
                  <a:lnTo>
                    <a:pt x="1503135" y="2801607"/>
                  </a:lnTo>
                  <a:lnTo>
                    <a:pt x="1639636" y="2632090"/>
                  </a:lnTo>
                  <a:lnTo>
                    <a:pt x="1623374" y="2586425"/>
                  </a:lnTo>
                  <a:close/>
                  <a:moveTo>
                    <a:pt x="3545800" y="2612543"/>
                  </a:moveTo>
                  <a:lnTo>
                    <a:pt x="3483874" y="2587000"/>
                  </a:lnTo>
                  <a:cubicBezTo>
                    <a:pt x="3466708" y="2602769"/>
                    <a:pt x="3461288" y="2618703"/>
                    <a:pt x="3490197" y="2619278"/>
                  </a:cubicBezTo>
                  <a:lnTo>
                    <a:pt x="3545882" y="2612543"/>
                  </a:lnTo>
                  <a:close/>
                  <a:moveTo>
                    <a:pt x="2024335" y="2710278"/>
                  </a:moveTo>
                  <a:lnTo>
                    <a:pt x="1857774" y="2889404"/>
                  </a:lnTo>
                  <a:lnTo>
                    <a:pt x="2063429" y="3062207"/>
                  </a:lnTo>
                  <a:lnTo>
                    <a:pt x="2080183" y="3052597"/>
                  </a:lnTo>
                  <a:lnTo>
                    <a:pt x="2216766" y="2895811"/>
                  </a:lnTo>
                  <a:lnTo>
                    <a:pt x="2024335" y="2710278"/>
                  </a:lnTo>
                  <a:close/>
                  <a:moveTo>
                    <a:pt x="6745270" y="2899096"/>
                  </a:moveTo>
                  <a:cubicBezTo>
                    <a:pt x="6718003" y="2799061"/>
                    <a:pt x="6597518" y="2732289"/>
                    <a:pt x="6497730" y="2755860"/>
                  </a:cubicBezTo>
                  <a:cubicBezTo>
                    <a:pt x="6490666" y="2816801"/>
                    <a:pt x="6732458" y="2911251"/>
                    <a:pt x="6745270" y="2899096"/>
                  </a:cubicBezTo>
                  <a:close/>
                  <a:moveTo>
                    <a:pt x="1460674" y="2931537"/>
                  </a:moveTo>
                  <a:lnTo>
                    <a:pt x="1625674" y="3054487"/>
                  </a:lnTo>
                  <a:lnTo>
                    <a:pt x="1779833" y="2895811"/>
                  </a:lnTo>
                  <a:lnTo>
                    <a:pt x="1608180" y="2756271"/>
                  </a:lnTo>
                  <a:lnTo>
                    <a:pt x="1460674" y="2931537"/>
                  </a:lnTo>
                  <a:close/>
                  <a:moveTo>
                    <a:pt x="1816709" y="2932359"/>
                  </a:moveTo>
                  <a:lnTo>
                    <a:pt x="1669285" y="3091281"/>
                  </a:lnTo>
                  <a:lnTo>
                    <a:pt x="1887423" y="3263837"/>
                  </a:lnTo>
                  <a:lnTo>
                    <a:pt x="2027045" y="3105243"/>
                  </a:lnTo>
                  <a:lnTo>
                    <a:pt x="1816709" y="2932359"/>
                  </a:lnTo>
                  <a:close/>
                  <a:moveTo>
                    <a:pt x="1042138" y="3005208"/>
                  </a:moveTo>
                  <a:cubicBezTo>
                    <a:pt x="1022098" y="3007097"/>
                    <a:pt x="999430" y="3014489"/>
                    <a:pt x="980540" y="3021799"/>
                  </a:cubicBezTo>
                  <a:cubicBezTo>
                    <a:pt x="971588" y="3025248"/>
                    <a:pt x="914589" y="3051037"/>
                    <a:pt x="922884" y="3062125"/>
                  </a:cubicBezTo>
                  <a:lnTo>
                    <a:pt x="1561694" y="3576343"/>
                  </a:lnTo>
                  <a:lnTo>
                    <a:pt x="1818845" y="3273774"/>
                  </a:lnTo>
                  <a:lnTo>
                    <a:pt x="1540258" y="3056704"/>
                  </a:lnTo>
                  <a:cubicBezTo>
                    <a:pt x="1379611" y="3103025"/>
                    <a:pt x="1195968" y="2990671"/>
                    <a:pt x="1042055" y="3005290"/>
                  </a:cubicBezTo>
                  <a:close/>
                  <a:moveTo>
                    <a:pt x="3936740" y="3576589"/>
                  </a:moveTo>
                  <a:cubicBezTo>
                    <a:pt x="3942654" y="3553592"/>
                    <a:pt x="3966472" y="3458814"/>
                    <a:pt x="3927131" y="3459060"/>
                  </a:cubicBezTo>
                  <a:cubicBezTo>
                    <a:pt x="3881056" y="3459307"/>
                    <a:pt x="3891076" y="3569690"/>
                    <a:pt x="3936740" y="357658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1587EB03-7399-9ACE-D6F5-CAE734EDBB86}"/>
                </a:ext>
              </a:extLst>
            </p:cNvPr>
            <p:cNvSpPr/>
            <p:nvPr/>
          </p:nvSpPr>
          <p:spPr>
            <a:xfrm>
              <a:off x="3212595" y="846020"/>
              <a:ext cx="2568136" cy="1525234"/>
            </a:xfrm>
            <a:custGeom>
              <a:avLst/>
              <a:gdLst>
                <a:gd name="csX0" fmla="*/ 667774 w 2568136"/>
                <a:gd name="csY0" fmla="*/ 362586 h 1525234"/>
                <a:gd name="csX1" fmla="*/ 808053 w 2568136"/>
                <a:gd name="csY1" fmla="*/ 98947 h 1525234"/>
                <a:gd name="csX2" fmla="*/ 1436679 w 2568136"/>
                <a:gd name="csY2" fmla="*/ 339753 h 1525234"/>
                <a:gd name="csX3" fmla="*/ 1478893 w 2568136"/>
                <a:gd name="csY3" fmla="*/ 294089 h 1525234"/>
                <a:gd name="csX4" fmla="*/ 2047646 w 2568136"/>
                <a:gd name="csY4" fmla="*/ 136070 h 1525234"/>
                <a:gd name="csX5" fmla="*/ 2283689 w 2568136"/>
                <a:gd name="csY5" fmla="*/ 756647 h 1525234"/>
                <a:gd name="csX6" fmla="*/ 2550038 w 2568136"/>
                <a:gd name="csY6" fmla="*/ 904153 h 1525234"/>
                <a:gd name="csX7" fmla="*/ 2552584 w 2568136"/>
                <a:gd name="csY7" fmla="*/ 1093956 h 1525234"/>
                <a:gd name="csX8" fmla="*/ 1931925 w 2568136"/>
                <a:gd name="csY8" fmla="*/ 1251893 h 1525234"/>
                <a:gd name="csX9" fmla="*/ 1377873 w 2568136"/>
                <a:gd name="csY9" fmla="*/ 1369175 h 1525234"/>
                <a:gd name="csX10" fmla="*/ 1006644 w 2568136"/>
                <a:gd name="csY10" fmla="*/ 1489578 h 1525234"/>
                <a:gd name="csX11" fmla="*/ 847065 w 2568136"/>
                <a:gd name="csY11" fmla="*/ 1375828 h 1525234"/>
                <a:gd name="csX12" fmla="*/ 295395 w 2568136"/>
                <a:gd name="csY12" fmla="*/ 1115967 h 1525234"/>
                <a:gd name="csX13" fmla="*/ 75860 w 2568136"/>
                <a:gd name="csY13" fmla="*/ 572347 h 1525234"/>
                <a:gd name="csX14" fmla="*/ 667610 w 2568136"/>
                <a:gd name="csY14" fmla="*/ 476665 h 1525234"/>
                <a:gd name="csX15" fmla="*/ 667610 w 2568136"/>
                <a:gd name="csY15" fmla="*/ 362668 h 1525234"/>
                <a:gd name="csX16" fmla="*/ 2175031 w 2568136"/>
                <a:gd name="csY16" fmla="*/ 791224 h 1525234"/>
                <a:gd name="csX17" fmla="*/ 2231454 w 2568136"/>
                <a:gd name="csY17" fmla="*/ 740303 h 1525234"/>
                <a:gd name="csX18" fmla="*/ 2155566 w 2568136"/>
                <a:gd name="csY18" fmla="*/ 249738 h 1525234"/>
                <a:gd name="csX19" fmla="*/ 1521519 w 2568136"/>
                <a:gd name="csY19" fmla="*/ 323738 h 1525234"/>
                <a:gd name="csX20" fmla="*/ 1414750 w 2568136"/>
                <a:gd name="csY20" fmla="*/ 456050 h 1525234"/>
                <a:gd name="csX21" fmla="*/ 1390111 w 2568136"/>
                <a:gd name="csY21" fmla="*/ 350512 h 1525234"/>
                <a:gd name="csX22" fmla="*/ 1094770 w 2568136"/>
                <a:gd name="csY22" fmla="*/ 52954 h 1525234"/>
                <a:gd name="csX23" fmla="*/ 720584 w 2568136"/>
                <a:gd name="csY23" fmla="*/ 498676 h 1525234"/>
                <a:gd name="csX24" fmla="*/ 741363 w 2568136"/>
                <a:gd name="csY24" fmla="*/ 640022 h 1525234"/>
                <a:gd name="csX25" fmla="*/ 724115 w 2568136"/>
                <a:gd name="csY25" fmla="*/ 644375 h 1525234"/>
                <a:gd name="csX26" fmla="*/ 648145 w 2568136"/>
                <a:gd name="csY26" fmla="*/ 525450 h 1525234"/>
                <a:gd name="csX27" fmla="*/ 143043 w 2568136"/>
                <a:gd name="csY27" fmla="*/ 567829 h 1525234"/>
                <a:gd name="csX28" fmla="*/ 296216 w 2568136"/>
                <a:gd name="csY28" fmla="*/ 1063076 h 1525234"/>
                <a:gd name="csX29" fmla="*/ 309029 w 2568136"/>
                <a:gd name="csY29" fmla="*/ 994414 h 1525234"/>
                <a:gd name="csX30" fmla="*/ 357896 w 2568136"/>
                <a:gd name="csY30" fmla="*/ 925671 h 1525234"/>
                <a:gd name="csX31" fmla="*/ 352968 w 2568136"/>
                <a:gd name="csY31" fmla="*/ 1012237 h 1525234"/>
                <a:gd name="csX32" fmla="*/ 600099 w 2568136"/>
                <a:gd name="csY32" fmla="*/ 1381495 h 1525234"/>
                <a:gd name="csX33" fmla="*/ 895850 w 2568136"/>
                <a:gd name="csY33" fmla="*/ 1281378 h 1525234"/>
                <a:gd name="csX34" fmla="*/ 1002291 w 2568136"/>
                <a:gd name="csY34" fmla="*/ 1221094 h 1525234"/>
                <a:gd name="csX35" fmla="*/ 895932 w 2568136"/>
                <a:gd name="csY35" fmla="*/ 1346507 h 1525234"/>
                <a:gd name="csX36" fmla="*/ 1302560 w 2568136"/>
                <a:gd name="csY36" fmla="*/ 1381823 h 1525234"/>
                <a:gd name="csX37" fmla="*/ 1340504 w 2568136"/>
                <a:gd name="csY37" fmla="*/ 1322033 h 1525234"/>
                <a:gd name="csX38" fmla="*/ 1380994 w 2568136"/>
                <a:gd name="csY38" fmla="*/ 1225776 h 1525234"/>
                <a:gd name="csX39" fmla="*/ 1403744 w 2568136"/>
                <a:gd name="csY39" fmla="*/ 1300761 h 1525234"/>
                <a:gd name="csX40" fmla="*/ 1538602 w 2568136"/>
                <a:gd name="csY40" fmla="*/ 1453195 h 1525234"/>
                <a:gd name="csX41" fmla="*/ 1892995 w 2568136"/>
                <a:gd name="csY41" fmla="*/ 1190542 h 1525234"/>
                <a:gd name="csX42" fmla="*/ 1897019 w 2568136"/>
                <a:gd name="csY42" fmla="*/ 1075888 h 1525234"/>
                <a:gd name="csX43" fmla="*/ 1951061 w 2568136"/>
                <a:gd name="csY43" fmla="*/ 1171077 h 1525234"/>
                <a:gd name="csX44" fmla="*/ 2407542 w 2568136"/>
                <a:gd name="csY44" fmla="*/ 1248854 h 1525234"/>
                <a:gd name="csX45" fmla="*/ 2237942 w 2568136"/>
                <a:gd name="csY45" fmla="*/ 818655 h 1525234"/>
                <a:gd name="csX46" fmla="*/ 2167475 w 2568136"/>
                <a:gd name="csY46" fmla="*/ 817588 h 1525234"/>
                <a:gd name="csX47" fmla="*/ 2175113 w 2568136"/>
                <a:gd name="csY47" fmla="*/ 791552 h 1525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568136" h="1525234">
                  <a:moveTo>
                    <a:pt x="667774" y="362586"/>
                  </a:moveTo>
                  <a:cubicBezTo>
                    <a:pt x="677630" y="274706"/>
                    <a:pt x="741609" y="156849"/>
                    <a:pt x="808053" y="98947"/>
                  </a:cubicBezTo>
                  <a:cubicBezTo>
                    <a:pt x="1041631" y="-104654"/>
                    <a:pt x="1417542" y="20759"/>
                    <a:pt x="1436679" y="339753"/>
                  </a:cubicBezTo>
                  <a:cubicBezTo>
                    <a:pt x="1445384" y="350348"/>
                    <a:pt x="1473391" y="300331"/>
                    <a:pt x="1478893" y="294089"/>
                  </a:cubicBezTo>
                  <a:cubicBezTo>
                    <a:pt x="1629110" y="126050"/>
                    <a:pt x="1828769" y="63302"/>
                    <a:pt x="2047646" y="136070"/>
                  </a:cubicBezTo>
                  <a:cubicBezTo>
                    <a:pt x="2315638" y="225099"/>
                    <a:pt x="2434152" y="510831"/>
                    <a:pt x="2283689" y="756647"/>
                  </a:cubicBezTo>
                  <a:cubicBezTo>
                    <a:pt x="2388980" y="751226"/>
                    <a:pt x="2510615" y="801080"/>
                    <a:pt x="2550038" y="904153"/>
                  </a:cubicBezTo>
                  <a:cubicBezTo>
                    <a:pt x="2576073" y="972404"/>
                    <a:pt x="2571392" y="1025049"/>
                    <a:pt x="2552584" y="1093956"/>
                  </a:cubicBezTo>
                  <a:cubicBezTo>
                    <a:pt x="2473410" y="1383630"/>
                    <a:pt x="2129941" y="1506826"/>
                    <a:pt x="1931925" y="1251893"/>
                  </a:cubicBezTo>
                  <a:cubicBezTo>
                    <a:pt x="1884043" y="1537378"/>
                    <a:pt x="1527515" y="1635606"/>
                    <a:pt x="1377873" y="1369175"/>
                  </a:cubicBezTo>
                  <a:cubicBezTo>
                    <a:pt x="1289747" y="1499763"/>
                    <a:pt x="1157353" y="1549944"/>
                    <a:pt x="1006644" y="1489578"/>
                  </a:cubicBezTo>
                  <a:cubicBezTo>
                    <a:pt x="940283" y="1462968"/>
                    <a:pt x="899300" y="1419028"/>
                    <a:pt x="847065" y="1375828"/>
                  </a:cubicBezTo>
                  <a:cubicBezTo>
                    <a:pt x="610858" y="1518488"/>
                    <a:pt x="331122" y="1387983"/>
                    <a:pt x="295395" y="1115967"/>
                  </a:cubicBezTo>
                  <a:cubicBezTo>
                    <a:pt x="31674" y="1054452"/>
                    <a:pt x="-90371" y="805761"/>
                    <a:pt x="75860" y="572347"/>
                  </a:cubicBezTo>
                  <a:cubicBezTo>
                    <a:pt x="212033" y="381147"/>
                    <a:pt x="476739" y="342464"/>
                    <a:pt x="667610" y="476665"/>
                  </a:cubicBezTo>
                  <a:cubicBezTo>
                    <a:pt x="670567" y="440199"/>
                    <a:pt x="663585" y="398394"/>
                    <a:pt x="667610" y="362668"/>
                  </a:cubicBezTo>
                  <a:close/>
                  <a:moveTo>
                    <a:pt x="2175031" y="791224"/>
                  </a:moveTo>
                  <a:cubicBezTo>
                    <a:pt x="2187022" y="776851"/>
                    <a:pt x="2215849" y="760179"/>
                    <a:pt x="2231454" y="740303"/>
                  </a:cubicBezTo>
                  <a:cubicBezTo>
                    <a:pt x="2348901" y="591236"/>
                    <a:pt x="2305618" y="359054"/>
                    <a:pt x="2155566" y="249738"/>
                  </a:cubicBezTo>
                  <a:cubicBezTo>
                    <a:pt x="1955907" y="104203"/>
                    <a:pt x="1679949" y="134345"/>
                    <a:pt x="1521519" y="323738"/>
                  </a:cubicBezTo>
                  <a:cubicBezTo>
                    <a:pt x="1500740" y="348541"/>
                    <a:pt x="1440621" y="460896"/>
                    <a:pt x="1414750" y="456050"/>
                  </a:cubicBezTo>
                  <a:cubicBezTo>
                    <a:pt x="1379844" y="449479"/>
                    <a:pt x="1393396" y="377533"/>
                    <a:pt x="1390111" y="350512"/>
                  </a:cubicBezTo>
                  <a:cubicBezTo>
                    <a:pt x="1369824" y="184198"/>
                    <a:pt x="1268147" y="63467"/>
                    <a:pt x="1094770" y="52954"/>
                  </a:cubicBezTo>
                  <a:cubicBezTo>
                    <a:pt x="837045" y="37267"/>
                    <a:pt x="695698" y="260415"/>
                    <a:pt x="720584" y="498676"/>
                  </a:cubicBezTo>
                  <a:cubicBezTo>
                    <a:pt x="724115" y="532842"/>
                    <a:pt x="769862" y="620886"/>
                    <a:pt x="741363" y="640022"/>
                  </a:cubicBezTo>
                  <a:lnTo>
                    <a:pt x="724115" y="644375"/>
                  </a:lnTo>
                  <a:cubicBezTo>
                    <a:pt x="676480" y="616943"/>
                    <a:pt x="695041" y="567254"/>
                    <a:pt x="648145" y="525450"/>
                  </a:cubicBezTo>
                  <a:cubicBezTo>
                    <a:pt x="510659" y="402747"/>
                    <a:pt x="263611" y="435025"/>
                    <a:pt x="143043" y="567829"/>
                  </a:cubicBezTo>
                  <a:cubicBezTo>
                    <a:pt x="-29102" y="757468"/>
                    <a:pt x="52125" y="1005584"/>
                    <a:pt x="296216" y="1063076"/>
                  </a:cubicBezTo>
                  <a:cubicBezTo>
                    <a:pt x="295559" y="1039504"/>
                    <a:pt x="301473" y="1016343"/>
                    <a:pt x="309029" y="994414"/>
                  </a:cubicBezTo>
                  <a:cubicBezTo>
                    <a:pt x="315681" y="975114"/>
                    <a:pt x="336378" y="924029"/>
                    <a:pt x="357896" y="925671"/>
                  </a:cubicBezTo>
                  <a:cubicBezTo>
                    <a:pt x="407421" y="929449"/>
                    <a:pt x="361428" y="984477"/>
                    <a:pt x="352968" y="1012237"/>
                  </a:cubicBezTo>
                  <a:cubicBezTo>
                    <a:pt x="305251" y="1168449"/>
                    <a:pt x="437316" y="1364576"/>
                    <a:pt x="600099" y="1381495"/>
                  </a:cubicBezTo>
                  <a:cubicBezTo>
                    <a:pt x="704486" y="1392336"/>
                    <a:pt x="816266" y="1346672"/>
                    <a:pt x="895850" y="1281378"/>
                  </a:cubicBezTo>
                  <a:cubicBezTo>
                    <a:pt x="912440" y="1267826"/>
                    <a:pt x="984797" y="1173294"/>
                    <a:pt x="1002291" y="1221094"/>
                  </a:cubicBezTo>
                  <a:cubicBezTo>
                    <a:pt x="1014693" y="1255014"/>
                    <a:pt x="919421" y="1323839"/>
                    <a:pt x="895932" y="1346507"/>
                  </a:cubicBezTo>
                  <a:cubicBezTo>
                    <a:pt x="997938" y="1467321"/>
                    <a:pt x="1189795" y="1519310"/>
                    <a:pt x="1302560" y="1381823"/>
                  </a:cubicBezTo>
                  <a:cubicBezTo>
                    <a:pt x="1311840" y="1370489"/>
                    <a:pt x="1336479" y="1334434"/>
                    <a:pt x="1340504" y="1322033"/>
                  </a:cubicBezTo>
                  <a:cubicBezTo>
                    <a:pt x="1348717" y="1296408"/>
                    <a:pt x="1338779" y="1221834"/>
                    <a:pt x="1380994" y="1225776"/>
                  </a:cubicBezTo>
                  <a:cubicBezTo>
                    <a:pt x="1419185" y="1229307"/>
                    <a:pt x="1402266" y="1280557"/>
                    <a:pt x="1403744" y="1300761"/>
                  </a:cubicBezTo>
                  <a:cubicBezTo>
                    <a:pt x="1408262" y="1362605"/>
                    <a:pt x="1484807" y="1429377"/>
                    <a:pt x="1538602" y="1453195"/>
                  </a:cubicBezTo>
                  <a:cubicBezTo>
                    <a:pt x="1722739" y="1534832"/>
                    <a:pt x="1883714" y="1368436"/>
                    <a:pt x="1892995" y="1190542"/>
                  </a:cubicBezTo>
                  <a:cubicBezTo>
                    <a:pt x="1894063" y="1169352"/>
                    <a:pt x="1877637" y="1080405"/>
                    <a:pt x="1897019" y="1075888"/>
                  </a:cubicBezTo>
                  <a:cubicBezTo>
                    <a:pt x="1952704" y="1068907"/>
                    <a:pt x="1939727" y="1132968"/>
                    <a:pt x="1951061" y="1171077"/>
                  </a:cubicBezTo>
                  <a:cubicBezTo>
                    <a:pt x="2009292" y="1367040"/>
                    <a:pt x="2271534" y="1383384"/>
                    <a:pt x="2407542" y="1248854"/>
                  </a:cubicBezTo>
                  <a:cubicBezTo>
                    <a:pt x="2589789" y="1068660"/>
                    <a:pt x="2542400" y="748763"/>
                    <a:pt x="2237942" y="818655"/>
                  </a:cubicBezTo>
                  <a:cubicBezTo>
                    <a:pt x="2213550" y="824240"/>
                    <a:pt x="2188500" y="855368"/>
                    <a:pt x="2167475" y="817588"/>
                  </a:cubicBezTo>
                  <a:cubicBezTo>
                    <a:pt x="2165339" y="808636"/>
                    <a:pt x="2169364" y="798369"/>
                    <a:pt x="2175113" y="79155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A1575530-229D-25F0-ECCC-F55042B622F1}"/>
                </a:ext>
              </a:extLst>
            </p:cNvPr>
            <p:cNvSpPr/>
            <p:nvPr/>
          </p:nvSpPr>
          <p:spPr>
            <a:xfrm>
              <a:off x="4655660" y="2494349"/>
              <a:ext cx="346765" cy="281777"/>
            </a:xfrm>
            <a:custGeom>
              <a:avLst/>
              <a:gdLst>
                <a:gd name="csX0" fmla="*/ 161406 w 346765"/>
                <a:gd name="csY0" fmla="*/ 2553 h 281777"/>
                <a:gd name="csX1" fmla="*/ 195901 w 346765"/>
                <a:gd name="csY1" fmla="*/ 278100 h 281777"/>
                <a:gd name="csX2" fmla="*/ 161406 w 346765"/>
                <a:gd name="csY2" fmla="*/ 2553 h 281777"/>
                <a:gd name="csX3" fmla="*/ 67531 w 346765"/>
                <a:gd name="csY3" fmla="*/ 200569 h 281777"/>
                <a:gd name="csX4" fmla="*/ 288133 w 346765"/>
                <a:gd name="csY4" fmla="*/ 93964 h 281777"/>
                <a:gd name="csX5" fmla="*/ 52665 w 346765"/>
                <a:gd name="csY5" fmla="*/ 173138 h 281777"/>
                <a:gd name="csX6" fmla="*/ 67531 w 346765"/>
                <a:gd name="csY6" fmla="*/ 200487 h 281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6765" h="281777">
                  <a:moveTo>
                    <a:pt x="161406" y="2553"/>
                  </a:moveTo>
                  <a:cubicBezTo>
                    <a:pt x="395642" y="-29150"/>
                    <a:pt x="408701" y="244262"/>
                    <a:pt x="195901" y="278100"/>
                  </a:cubicBezTo>
                  <a:cubicBezTo>
                    <a:pt x="-49833" y="317112"/>
                    <a:pt x="-67820" y="33598"/>
                    <a:pt x="161406" y="2553"/>
                  </a:cubicBezTo>
                  <a:close/>
                  <a:moveTo>
                    <a:pt x="67531" y="200569"/>
                  </a:moveTo>
                  <a:cubicBezTo>
                    <a:pt x="140380" y="276293"/>
                    <a:pt x="344556" y="194163"/>
                    <a:pt x="288133" y="93964"/>
                  </a:cubicBezTo>
                  <a:cubicBezTo>
                    <a:pt x="242468" y="12901"/>
                    <a:pt x="32379" y="55116"/>
                    <a:pt x="52665" y="173138"/>
                  </a:cubicBezTo>
                  <a:cubicBezTo>
                    <a:pt x="54226" y="182008"/>
                    <a:pt x="61289" y="193999"/>
                    <a:pt x="67531" y="20048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78896B13-BDBC-B515-30B3-E6C9F232CE8D}"/>
                </a:ext>
              </a:extLst>
            </p:cNvPr>
            <p:cNvSpPr/>
            <p:nvPr/>
          </p:nvSpPr>
          <p:spPr>
            <a:xfrm>
              <a:off x="5069345" y="2827843"/>
              <a:ext cx="178515" cy="194069"/>
            </a:xfrm>
            <a:custGeom>
              <a:avLst/>
              <a:gdLst>
                <a:gd name="csX0" fmla="*/ 86673 w 178515"/>
                <a:gd name="csY0" fmla="*/ 947 h 194069"/>
                <a:gd name="csX1" fmla="*/ 114187 w 178515"/>
                <a:gd name="csY1" fmla="*/ 185248 h 194069"/>
                <a:gd name="csX2" fmla="*/ 86673 w 178515"/>
                <a:gd name="csY2" fmla="*/ 947 h 194069"/>
                <a:gd name="csX3" fmla="*/ 119197 w 178515"/>
                <a:gd name="csY3" fmla="*/ 59835 h 194069"/>
                <a:gd name="csX4" fmla="*/ 57188 w 178515"/>
                <a:gd name="csY4" fmla="*/ 134820 h 194069"/>
                <a:gd name="csX5" fmla="*/ 119197 w 178515"/>
                <a:gd name="csY5" fmla="*/ 59835 h 194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8515" h="194069">
                  <a:moveTo>
                    <a:pt x="86673" y="947"/>
                  </a:moveTo>
                  <a:cubicBezTo>
                    <a:pt x="191964" y="-13590"/>
                    <a:pt x="214140" y="143361"/>
                    <a:pt x="114187" y="185248"/>
                  </a:cubicBezTo>
                  <a:cubicBezTo>
                    <a:pt x="-17304" y="240439"/>
                    <a:pt x="-46624" y="19345"/>
                    <a:pt x="86673" y="947"/>
                  </a:cubicBezTo>
                  <a:close/>
                  <a:moveTo>
                    <a:pt x="119197" y="59835"/>
                  </a:moveTo>
                  <a:cubicBezTo>
                    <a:pt x="78706" y="27311"/>
                    <a:pt x="27621" y="105089"/>
                    <a:pt x="57188" y="134820"/>
                  </a:cubicBezTo>
                  <a:cubicBezTo>
                    <a:pt x="103346" y="163319"/>
                    <a:pt x="144411" y="100079"/>
                    <a:pt x="119197" y="5983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3AFD2160-02D9-39BB-468E-B45829AE31BF}"/>
                </a:ext>
              </a:extLst>
            </p:cNvPr>
            <p:cNvSpPr/>
            <p:nvPr/>
          </p:nvSpPr>
          <p:spPr>
            <a:xfrm>
              <a:off x="6779358" y="5212271"/>
              <a:ext cx="456912" cy="390928"/>
            </a:xfrm>
            <a:custGeom>
              <a:avLst/>
              <a:gdLst>
                <a:gd name="csX0" fmla="*/ 1527 w 456912"/>
                <a:gd name="csY0" fmla="*/ 352118 h 390928"/>
                <a:gd name="csX1" fmla="*/ 417271 w 456912"/>
                <a:gd name="csY1" fmla="*/ 8895 h 390928"/>
                <a:gd name="csX2" fmla="*/ 455462 w 456912"/>
                <a:gd name="csY2" fmla="*/ 40187 h 390928"/>
                <a:gd name="csX3" fmla="*/ 383926 w 456912"/>
                <a:gd name="csY3" fmla="*/ 151391 h 390928"/>
                <a:gd name="csX4" fmla="*/ 152894 w 456912"/>
                <a:gd name="csY4" fmla="*/ 356882 h 390928"/>
                <a:gd name="csX5" fmla="*/ 1527 w 456912"/>
                <a:gd name="csY5" fmla="*/ 352118 h 390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56912" h="390928">
                  <a:moveTo>
                    <a:pt x="1527" y="352118"/>
                  </a:moveTo>
                  <a:cubicBezTo>
                    <a:pt x="200365" y="325836"/>
                    <a:pt x="318797" y="166750"/>
                    <a:pt x="417271" y="8895"/>
                  </a:cubicBezTo>
                  <a:cubicBezTo>
                    <a:pt x="440760" y="-14019"/>
                    <a:pt x="462854" y="11277"/>
                    <a:pt x="455462" y="40187"/>
                  </a:cubicBezTo>
                  <a:cubicBezTo>
                    <a:pt x="451273" y="56695"/>
                    <a:pt x="397806" y="132419"/>
                    <a:pt x="383926" y="151391"/>
                  </a:cubicBezTo>
                  <a:cubicBezTo>
                    <a:pt x="325367" y="231633"/>
                    <a:pt x="244715" y="315159"/>
                    <a:pt x="152894" y="356882"/>
                  </a:cubicBezTo>
                  <a:cubicBezTo>
                    <a:pt x="118070" y="372733"/>
                    <a:pt x="-15720" y="427431"/>
                    <a:pt x="1527" y="35211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57AD048-A772-0529-EABA-A46334551397}"/>
                </a:ext>
              </a:extLst>
            </p:cNvPr>
            <p:cNvSpPr/>
            <p:nvPr/>
          </p:nvSpPr>
          <p:spPr>
            <a:xfrm>
              <a:off x="4518314" y="5406491"/>
              <a:ext cx="473404" cy="142032"/>
            </a:xfrm>
            <a:custGeom>
              <a:avLst/>
              <a:gdLst>
                <a:gd name="csX0" fmla="*/ 11378 w 473404"/>
                <a:gd name="csY0" fmla="*/ 1522 h 142032"/>
                <a:gd name="csX1" fmla="*/ 39467 w 473404"/>
                <a:gd name="csY1" fmla="*/ 4314 h 142032"/>
                <a:gd name="csX2" fmla="*/ 148700 w 473404"/>
                <a:gd name="csY2" fmla="*/ 64516 h 142032"/>
                <a:gd name="csX3" fmla="*/ 316575 w 473404"/>
                <a:gd name="csY3" fmla="*/ 91947 h 142032"/>
                <a:gd name="csX4" fmla="*/ 453240 w 473404"/>
                <a:gd name="csY4" fmla="*/ 65666 h 142032"/>
                <a:gd name="csX5" fmla="*/ 473279 w 473404"/>
                <a:gd name="csY5" fmla="*/ 92604 h 142032"/>
                <a:gd name="csX6" fmla="*/ 373409 w 473404"/>
                <a:gd name="csY6" fmla="*/ 135805 h 142032"/>
                <a:gd name="csX7" fmla="*/ 111495 w 473404"/>
                <a:gd name="csY7" fmla="*/ 101557 h 142032"/>
                <a:gd name="csX8" fmla="*/ 44 w 473404"/>
                <a:gd name="csY8" fmla="*/ 17208 h 142032"/>
                <a:gd name="csX9" fmla="*/ 11214 w 473404"/>
                <a:gd name="csY9" fmla="*/ 1522 h 142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3404" h="142032">
                  <a:moveTo>
                    <a:pt x="11378" y="1522"/>
                  </a:moveTo>
                  <a:cubicBezTo>
                    <a:pt x="21316" y="-1764"/>
                    <a:pt x="30104" y="782"/>
                    <a:pt x="39467" y="4314"/>
                  </a:cubicBezTo>
                  <a:cubicBezTo>
                    <a:pt x="69280" y="15402"/>
                    <a:pt x="110674" y="50636"/>
                    <a:pt x="148700" y="64516"/>
                  </a:cubicBezTo>
                  <a:cubicBezTo>
                    <a:pt x="195761" y="81599"/>
                    <a:pt x="266475" y="94247"/>
                    <a:pt x="316575" y="91947"/>
                  </a:cubicBezTo>
                  <a:cubicBezTo>
                    <a:pt x="349098" y="90387"/>
                    <a:pt x="435746" y="62955"/>
                    <a:pt x="453240" y="65666"/>
                  </a:cubicBezTo>
                  <a:cubicBezTo>
                    <a:pt x="466545" y="67719"/>
                    <a:pt x="474511" y="79299"/>
                    <a:pt x="473279" y="92604"/>
                  </a:cubicBezTo>
                  <a:cubicBezTo>
                    <a:pt x="467037" y="122335"/>
                    <a:pt x="399937" y="131534"/>
                    <a:pt x="373409" y="135805"/>
                  </a:cubicBezTo>
                  <a:cubicBezTo>
                    <a:pt x="281341" y="150588"/>
                    <a:pt x="196993" y="139008"/>
                    <a:pt x="111495" y="101557"/>
                  </a:cubicBezTo>
                  <a:cubicBezTo>
                    <a:pt x="85788" y="90305"/>
                    <a:pt x="-2255" y="44886"/>
                    <a:pt x="44" y="17208"/>
                  </a:cubicBezTo>
                  <a:cubicBezTo>
                    <a:pt x="291" y="9570"/>
                    <a:pt x="3740" y="4068"/>
                    <a:pt x="11214" y="152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D31C491B-AF24-028E-E45F-525D596DD11F}"/>
                </a:ext>
              </a:extLst>
            </p:cNvPr>
            <p:cNvSpPr/>
            <p:nvPr/>
          </p:nvSpPr>
          <p:spPr>
            <a:xfrm>
              <a:off x="5176302" y="5368519"/>
              <a:ext cx="46488" cy="51168"/>
            </a:xfrm>
            <a:custGeom>
              <a:avLst/>
              <a:gdLst>
                <a:gd name="csX0" fmla="*/ 38193 w 46488"/>
                <a:gd name="csY0" fmla="*/ 43683 h 51168"/>
                <a:gd name="csX1" fmla="*/ 2137 w 46488"/>
                <a:gd name="csY1" fmla="*/ 17401 h 51168"/>
                <a:gd name="csX2" fmla="*/ 38193 w 46488"/>
                <a:gd name="csY2" fmla="*/ 43683 h 51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488" h="51168">
                  <a:moveTo>
                    <a:pt x="38193" y="43683"/>
                  </a:moveTo>
                  <a:cubicBezTo>
                    <a:pt x="22998" y="59123"/>
                    <a:pt x="-8458" y="50828"/>
                    <a:pt x="2137" y="17401"/>
                  </a:cubicBezTo>
                  <a:cubicBezTo>
                    <a:pt x="14785" y="-22596"/>
                    <a:pt x="66363" y="15019"/>
                    <a:pt x="38193" y="4368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8376E6FF-89F4-C545-CECF-A5E9486196B9}"/>
                </a:ext>
              </a:extLst>
            </p:cNvPr>
            <p:cNvSpPr/>
            <p:nvPr/>
          </p:nvSpPr>
          <p:spPr>
            <a:xfrm>
              <a:off x="8057052" y="3753876"/>
              <a:ext cx="46538" cy="48256"/>
            </a:xfrm>
            <a:custGeom>
              <a:avLst/>
              <a:gdLst>
                <a:gd name="csX0" fmla="*/ 8434 w 46538"/>
                <a:gd name="csY0" fmla="*/ 6930 h 48256"/>
                <a:gd name="csX1" fmla="*/ 42764 w 46538"/>
                <a:gd name="csY1" fmla="*/ 37893 h 48256"/>
                <a:gd name="csX2" fmla="*/ 8434 w 46538"/>
                <a:gd name="csY2" fmla="*/ 6930 h 48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538" h="48256">
                  <a:moveTo>
                    <a:pt x="8434" y="6930"/>
                  </a:moveTo>
                  <a:cubicBezTo>
                    <a:pt x="28227" y="-13356"/>
                    <a:pt x="56891" y="15143"/>
                    <a:pt x="42764" y="37893"/>
                  </a:cubicBezTo>
                  <a:cubicBezTo>
                    <a:pt x="26256" y="64586"/>
                    <a:pt x="-18505" y="34444"/>
                    <a:pt x="8434" y="693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88400E1-94D8-7B09-943C-B47202AD3707}"/>
                </a:ext>
              </a:extLst>
            </p:cNvPr>
            <p:cNvSpPr/>
            <p:nvPr/>
          </p:nvSpPr>
          <p:spPr>
            <a:xfrm>
              <a:off x="7250074" y="5101128"/>
              <a:ext cx="43820" cy="45592"/>
            </a:xfrm>
            <a:custGeom>
              <a:avLst/>
              <a:gdLst>
                <a:gd name="csX0" fmla="*/ 16695 w 43820"/>
                <a:gd name="csY0" fmla="*/ 703 h 45592"/>
                <a:gd name="csX1" fmla="*/ 27125 w 43820"/>
                <a:gd name="csY1" fmla="*/ 44889 h 45592"/>
                <a:gd name="csX2" fmla="*/ 16695 w 43820"/>
                <a:gd name="csY2" fmla="*/ 703 h 45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820" h="45592">
                  <a:moveTo>
                    <a:pt x="16695" y="703"/>
                  </a:moveTo>
                  <a:cubicBezTo>
                    <a:pt x="43798" y="-6032"/>
                    <a:pt x="56199" y="37662"/>
                    <a:pt x="27125" y="44889"/>
                  </a:cubicBezTo>
                  <a:cubicBezTo>
                    <a:pt x="23" y="51624"/>
                    <a:pt x="-12379" y="7930"/>
                    <a:pt x="16695" y="7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8F33CC0E-A9F5-1FC8-9AB3-DDF46D779A6F}"/>
                </a:ext>
              </a:extLst>
            </p:cNvPr>
            <p:cNvSpPr/>
            <p:nvPr/>
          </p:nvSpPr>
          <p:spPr>
            <a:xfrm>
              <a:off x="5068637" y="5432828"/>
              <a:ext cx="42251" cy="46208"/>
            </a:xfrm>
            <a:custGeom>
              <a:avLst/>
              <a:gdLst>
                <a:gd name="csX0" fmla="*/ 14777 w 42251"/>
                <a:gd name="csY0" fmla="*/ 891 h 46208"/>
                <a:gd name="csX1" fmla="*/ 25701 w 42251"/>
                <a:gd name="csY1" fmla="*/ 45406 h 46208"/>
                <a:gd name="csX2" fmla="*/ 14777 w 42251"/>
                <a:gd name="csY2" fmla="*/ 891 h 46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251" h="46208">
                  <a:moveTo>
                    <a:pt x="14777" y="891"/>
                  </a:moveTo>
                  <a:cubicBezTo>
                    <a:pt x="40731" y="-6829"/>
                    <a:pt x="55596" y="37932"/>
                    <a:pt x="25701" y="45406"/>
                  </a:cubicBezTo>
                  <a:cubicBezTo>
                    <a:pt x="-3784" y="52716"/>
                    <a:pt x="-8548" y="7872"/>
                    <a:pt x="14777" y="89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7C5B223-699B-1242-A92F-FD1ED680C856}"/>
                </a:ext>
              </a:extLst>
            </p:cNvPr>
            <p:cNvSpPr/>
            <p:nvPr/>
          </p:nvSpPr>
          <p:spPr>
            <a:xfrm>
              <a:off x="3733625" y="3868926"/>
              <a:ext cx="43759" cy="47545"/>
            </a:xfrm>
            <a:custGeom>
              <a:avLst/>
              <a:gdLst>
                <a:gd name="csX0" fmla="*/ 14104 w 43759"/>
                <a:gd name="csY0" fmla="*/ 1689 h 47545"/>
                <a:gd name="csX1" fmla="*/ 31926 w 43759"/>
                <a:gd name="csY1" fmla="*/ 45957 h 47545"/>
                <a:gd name="csX2" fmla="*/ 14104 w 43759"/>
                <a:gd name="csY2" fmla="*/ 1689 h 47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759" h="47545">
                  <a:moveTo>
                    <a:pt x="14104" y="1689"/>
                  </a:moveTo>
                  <a:cubicBezTo>
                    <a:pt x="48023" y="-9645"/>
                    <a:pt x="51226" y="39551"/>
                    <a:pt x="31926" y="45957"/>
                  </a:cubicBezTo>
                  <a:cubicBezTo>
                    <a:pt x="306" y="56634"/>
                    <a:pt x="-11850" y="10312"/>
                    <a:pt x="14104" y="168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150EE422-0A39-042A-19F7-A7C58B204C13}"/>
                </a:ext>
              </a:extLst>
            </p:cNvPr>
            <p:cNvSpPr/>
            <p:nvPr/>
          </p:nvSpPr>
          <p:spPr>
            <a:xfrm>
              <a:off x="6779279" y="2716308"/>
              <a:ext cx="422311" cy="242874"/>
            </a:xfrm>
            <a:custGeom>
              <a:avLst/>
              <a:gdLst>
                <a:gd name="csX0" fmla="*/ 389836 w 422311"/>
                <a:gd name="csY0" fmla="*/ 1278 h 242874"/>
                <a:gd name="csX1" fmla="*/ 411273 w 422311"/>
                <a:gd name="csY1" fmla="*/ 3496 h 242874"/>
                <a:gd name="csX2" fmla="*/ 393040 w 422311"/>
                <a:gd name="csY2" fmla="*/ 89568 h 242874"/>
                <a:gd name="csX3" fmla="*/ 108047 w 422311"/>
                <a:gd name="csY3" fmla="*/ 241674 h 242874"/>
                <a:gd name="csX4" fmla="*/ 1278 w 422311"/>
                <a:gd name="csY4" fmla="*/ 173752 h 242874"/>
                <a:gd name="csX5" fmla="*/ 91785 w 422311"/>
                <a:gd name="csY5" fmla="*/ 186154 h 242874"/>
                <a:gd name="csX6" fmla="*/ 323393 w 422311"/>
                <a:gd name="csY6" fmla="*/ 98110 h 242874"/>
                <a:gd name="csX7" fmla="*/ 389755 w 422311"/>
                <a:gd name="csY7" fmla="*/ 1196 h 24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2311" h="242874">
                  <a:moveTo>
                    <a:pt x="389836" y="1278"/>
                  </a:moveTo>
                  <a:cubicBezTo>
                    <a:pt x="397310" y="-857"/>
                    <a:pt x="404456" y="-447"/>
                    <a:pt x="411273" y="3496"/>
                  </a:cubicBezTo>
                  <a:cubicBezTo>
                    <a:pt x="439936" y="17622"/>
                    <a:pt x="405113" y="70021"/>
                    <a:pt x="393040" y="89568"/>
                  </a:cubicBezTo>
                  <a:cubicBezTo>
                    <a:pt x="332017" y="187961"/>
                    <a:pt x="226233" y="252597"/>
                    <a:pt x="108047" y="241674"/>
                  </a:cubicBezTo>
                  <a:cubicBezTo>
                    <a:pt x="78891" y="238964"/>
                    <a:pt x="-11781" y="213585"/>
                    <a:pt x="1278" y="173752"/>
                  </a:cubicBezTo>
                  <a:cubicBezTo>
                    <a:pt x="10969" y="144349"/>
                    <a:pt x="71663" y="181062"/>
                    <a:pt x="91785" y="186154"/>
                  </a:cubicBezTo>
                  <a:cubicBezTo>
                    <a:pt x="180486" y="208657"/>
                    <a:pt x="266723" y="165293"/>
                    <a:pt x="323393" y="98110"/>
                  </a:cubicBezTo>
                  <a:cubicBezTo>
                    <a:pt x="339162" y="79384"/>
                    <a:pt x="377681" y="4645"/>
                    <a:pt x="389755" y="11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D9FA49C2-E5A1-A680-64FE-A1D3018568C4}"/>
                </a:ext>
              </a:extLst>
            </p:cNvPr>
            <p:cNvSpPr/>
            <p:nvPr/>
          </p:nvSpPr>
          <p:spPr>
            <a:xfrm>
              <a:off x="6713922" y="2671691"/>
              <a:ext cx="288625" cy="195361"/>
            </a:xfrm>
            <a:custGeom>
              <a:avLst/>
              <a:gdLst>
                <a:gd name="csX0" fmla="*/ 66142 w 288625"/>
                <a:gd name="csY0" fmla="*/ 142727 h 195361"/>
                <a:gd name="csX1" fmla="*/ 276971 w 288625"/>
                <a:gd name="csY1" fmla="*/ 98212 h 195361"/>
                <a:gd name="csX2" fmla="*/ 281406 w 288625"/>
                <a:gd name="csY2" fmla="*/ 133200 h 195361"/>
                <a:gd name="csX3" fmla="*/ 119691 w 288625"/>
                <a:gd name="csY3" fmla="*/ 186420 h 195361"/>
                <a:gd name="csX4" fmla="*/ 1341 w 288625"/>
                <a:gd name="csY4" fmla="*/ 139852 h 195361"/>
                <a:gd name="csX5" fmla="*/ 112464 w 288625"/>
                <a:gd name="csY5" fmla="*/ 42281 h 195361"/>
                <a:gd name="csX6" fmla="*/ 209706 w 288625"/>
                <a:gd name="csY6" fmla="*/ 2366 h 195361"/>
                <a:gd name="csX7" fmla="*/ 219726 w 288625"/>
                <a:gd name="csY7" fmla="*/ 18381 h 195361"/>
                <a:gd name="csX8" fmla="*/ 66306 w 288625"/>
                <a:gd name="csY8" fmla="*/ 142645 h 19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8625" h="195361">
                  <a:moveTo>
                    <a:pt x="66142" y="142727"/>
                  </a:moveTo>
                  <a:cubicBezTo>
                    <a:pt x="122812" y="150365"/>
                    <a:pt x="228924" y="82443"/>
                    <a:pt x="276971" y="98212"/>
                  </a:cubicBezTo>
                  <a:cubicBezTo>
                    <a:pt x="291672" y="103058"/>
                    <a:pt x="291672" y="123262"/>
                    <a:pt x="281406" y="133200"/>
                  </a:cubicBezTo>
                  <a:cubicBezTo>
                    <a:pt x="275246" y="139113"/>
                    <a:pt x="138335" y="182314"/>
                    <a:pt x="119691" y="186420"/>
                  </a:cubicBezTo>
                  <a:cubicBezTo>
                    <a:pt x="74848" y="196276"/>
                    <a:pt x="-11800" y="213030"/>
                    <a:pt x="1341" y="139852"/>
                  </a:cubicBezTo>
                  <a:cubicBezTo>
                    <a:pt x="7337" y="106425"/>
                    <a:pt x="82815" y="60268"/>
                    <a:pt x="112464" y="42281"/>
                  </a:cubicBezTo>
                  <a:cubicBezTo>
                    <a:pt x="132257" y="30290"/>
                    <a:pt x="189584" y="-10118"/>
                    <a:pt x="209706" y="2366"/>
                  </a:cubicBezTo>
                  <a:cubicBezTo>
                    <a:pt x="213895" y="6637"/>
                    <a:pt x="218494" y="12714"/>
                    <a:pt x="219726" y="18381"/>
                  </a:cubicBezTo>
                  <a:cubicBezTo>
                    <a:pt x="227364" y="54929"/>
                    <a:pt x="81172" y="104536"/>
                    <a:pt x="66306" y="14264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FFBA6DCC-262E-92DD-E688-C90E11A26BDD}"/>
                </a:ext>
              </a:extLst>
            </p:cNvPr>
            <p:cNvSpPr/>
            <p:nvPr/>
          </p:nvSpPr>
          <p:spPr>
            <a:xfrm>
              <a:off x="6760683" y="2666994"/>
              <a:ext cx="45746" cy="44014"/>
            </a:xfrm>
            <a:custGeom>
              <a:avLst/>
              <a:gdLst>
                <a:gd name="csX0" fmla="*/ 22584 w 45746"/>
                <a:gd name="csY0" fmla="*/ 0 h 44014"/>
                <a:gd name="csX1" fmla="*/ 12810 w 45746"/>
                <a:gd name="csY1" fmla="*/ 39998 h 44014"/>
                <a:gd name="csX2" fmla="*/ 22584 w 45746"/>
                <a:gd name="csY2" fmla="*/ 0 h 4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746" h="44014">
                  <a:moveTo>
                    <a:pt x="22584" y="0"/>
                  </a:moveTo>
                  <a:cubicBezTo>
                    <a:pt x="56750" y="0"/>
                    <a:pt x="52808" y="59791"/>
                    <a:pt x="12810" y="39998"/>
                  </a:cubicBezTo>
                  <a:cubicBezTo>
                    <a:pt x="-9693" y="28910"/>
                    <a:pt x="-84" y="-82"/>
                    <a:pt x="22584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23531E32-916D-4D39-FBBA-E5B1E7A14B86}"/>
                </a:ext>
              </a:extLst>
            </p:cNvPr>
            <p:cNvSpPr/>
            <p:nvPr/>
          </p:nvSpPr>
          <p:spPr>
            <a:xfrm>
              <a:off x="7041627" y="2684195"/>
              <a:ext cx="43820" cy="45592"/>
            </a:xfrm>
            <a:custGeom>
              <a:avLst/>
              <a:gdLst>
                <a:gd name="csX0" fmla="*/ 16695 w 43820"/>
                <a:gd name="csY0" fmla="*/ 703 h 45592"/>
                <a:gd name="csX1" fmla="*/ 27125 w 43820"/>
                <a:gd name="csY1" fmla="*/ 44889 h 45592"/>
                <a:gd name="csX2" fmla="*/ 16695 w 43820"/>
                <a:gd name="csY2" fmla="*/ 703 h 45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820" h="45592">
                  <a:moveTo>
                    <a:pt x="16695" y="703"/>
                  </a:moveTo>
                  <a:cubicBezTo>
                    <a:pt x="43798" y="-6032"/>
                    <a:pt x="56199" y="37662"/>
                    <a:pt x="27125" y="44889"/>
                  </a:cubicBezTo>
                  <a:cubicBezTo>
                    <a:pt x="23" y="51624"/>
                    <a:pt x="-12379" y="7930"/>
                    <a:pt x="16695" y="7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64237FCE-6F1D-1407-B116-C76AAB4EFC80}"/>
                </a:ext>
              </a:extLst>
            </p:cNvPr>
            <p:cNvSpPr/>
            <p:nvPr/>
          </p:nvSpPr>
          <p:spPr>
            <a:xfrm>
              <a:off x="4135196" y="1343690"/>
              <a:ext cx="714513" cy="624766"/>
            </a:xfrm>
            <a:custGeom>
              <a:avLst/>
              <a:gdLst>
                <a:gd name="csX0" fmla="*/ 677928 w 714513"/>
                <a:gd name="csY0" fmla="*/ 153768 h 624766"/>
                <a:gd name="csX1" fmla="*/ 657395 w 714513"/>
                <a:gd name="csY1" fmla="*/ 112456 h 624766"/>
                <a:gd name="csX2" fmla="*/ 422831 w 714513"/>
                <a:gd name="csY2" fmla="*/ 206824 h 624766"/>
                <a:gd name="csX3" fmla="*/ 561631 w 714513"/>
                <a:gd name="csY3" fmla="*/ 227685 h 624766"/>
                <a:gd name="csX4" fmla="*/ 571733 w 714513"/>
                <a:gd name="csY4" fmla="*/ 264644 h 624766"/>
                <a:gd name="csX5" fmla="*/ 406980 w 714513"/>
                <a:gd name="csY5" fmla="*/ 253392 h 624766"/>
                <a:gd name="csX6" fmla="*/ 370678 w 714513"/>
                <a:gd name="csY6" fmla="*/ 330677 h 624766"/>
                <a:gd name="csX7" fmla="*/ 539374 w 714513"/>
                <a:gd name="csY7" fmla="*/ 361065 h 624766"/>
                <a:gd name="csX8" fmla="*/ 512106 w 714513"/>
                <a:gd name="csY8" fmla="*/ 393835 h 624766"/>
                <a:gd name="csX9" fmla="*/ 355730 w 714513"/>
                <a:gd name="csY9" fmla="*/ 377327 h 624766"/>
                <a:gd name="csX10" fmla="*/ 227196 w 714513"/>
                <a:gd name="csY10" fmla="*/ 522944 h 624766"/>
                <a:gd name="csX11" fmla="*/ 548983 w 714513"/>
                <a:gd name="csY11" fmla="*/ 570990 h 624766"/>
                <a:gd name="csX12" fmla="*/ 666183 w 714513"/>
                <a:gd name="csY12" fmla="*/ 541341 h 624766"/>
                <a:gd name="csX13" fmla="*/ 673000 w 714513"/>
                <a:gd name="csY13" fmla="*/ 584213 h 624766"/>
                <a:gd name="csX14" fmla="*/ 445335 w 714513"/>
                <a:gd name="csY14" fmla="*/ 624211 h 624766"/>
                <a:gd name="csX15" fmla="*/ 197137 w 714513"/>
                <a:gd name="csY15" fmla="*/ 572715 h 624766"/>
                <a:gd name="csX16" fmla="*/ 28277 w 714513"/>
                <a:gd name="csY16" fmla="*/ 572222 h 624766"/>
                <a:gd name="csX17" fmla="*/ 14068 w 714513"/>
                <a:gd name="csY17" fmla="*/ 530828 h 624766"/>
                <a:gd name="csX18" fmla="*/ 124780 w 714513"/>
                <a:gd name="csY18" fmla="*/ 518262 h 624766"/>
                <a:gd name="csX19" fmla="*/ 292490 w 714513"/>
                <a:gd name="csY19" fmla="*/ 370017 h 624766"/>
                <a:gd name="csX20" fmla="*/ 228018 w 714513"/>
                <a:gd name="csY20" fmla="*/ 346117 h 624766"/>
                <a:gd name="csX21" fmla="*/ 230482 w 714513"/>
                <a:gd name="csY21" fmla="*/ 324352 h 624766"/>
                <a:gd name="csX22" fmla="*/ 324192 w 714513"/>
                <a:gd name="csY22" fmla="*/ 316961 h 624766"/>
                <a:gd name="csX23" fmla="*/ 351131 w 714513"/>
                <a:gd name="csY23" fmla="*/ 246247 h 624766"/>
                <a:gd name="csX24" fmla="*/ 236806 w 714513"/>
                <a:gd name="csY24" fmla="*/ 207070 h 624766"/>
                <a:gd name="csX25" fmla="*/ 369857 w 714513"/>
                <a:gd name="csY25" fmla="*/ 199843 h 624766"/>
                <a:gd name="csX26" fmla="*/ 607131 w 714513"/>
                <a:gd name="csY26" fmla="*/ 13078 h 624766"/>
                <a:gd name="csX27" fmla="*/ 713326 w 714513"/>
                <a:gd name="csY27" fmla="*/ 122065 h 624766"/>
                <a:gd name="csX28" fmla="*/ 677846 w 714513"/>
                <a:gd name="csY28" fmla="*/ 154014 h 624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14513" h="624766">
                  <a:moveTo>
                    <a:pt x="677928" y="153768"/>
                  </a:moveTo>
                  <a:cubicBezTo>
                    <a:pt x="675957" y="152536"/>
                    <a:pt x="665280" y="122805"/>
                    <a:pt x="657395" y="112456"/>
                  </a:cubicBezTo>
                  <a:cubicBezTo>
                    <a:pt x="553500" y="-22895"/>
                    <a:pt x="452973" y="85025"/>
                    <a:pt x="422831" y="206824"/>
                  </a:cubicBezTo>
                  <a:cubicBezTo>
                    <a:pt x="430387" y="215283"/>
                    <a:pt x="540606" y="216187"/>
                    <a:pt x="561631" y="227685"/>
                  </a:cubicBezTo>
                  <a:cubicBezTo>
                    <a:pt x="576497" y="235816"/>
                    <a:pt x="574526" y="249039"/>
                    <a:pt x="571733" y="264644"/>
                  </a:cubicBezTo>
                  <a:cubicBezTo>
                    <a:pt x="561549" y="280988"/>
                    <a:pt x="432358" y="256020"/>
                    <a:pt x="406980" y="253392"/>
                  </a:cubicBezTo>
                  <a:lnTo>
                    <a:pt x="370678" y="330677"/>
                  </a:lnTo>
                  <a:cubicBezTo>
                    <a:pt x="399752" y="336836"/>
                    <a:pt x="531572" y="337083"/>
                    <a:pt x="539374" y="361065"/>
                  </a:cubicBezTo>
                  <a:cubicBezTo>
                    <a:pt x="545780" y="380940"/>
                    <a:pt x="531079" y="393260"/>
                    <a:pt x="512106" y="393835"/>
                  </a:cubicBezTo>
                  <a:cubicBezTo>
                    <a:pt x="464635" y="395395"/>
                    <a:pt x="404844" y="376095"/>
                    <a:pt x="355730" y="377327"/>
                  </a:cubicBezTo>
                  <a:cubicBezTo>
                    <a:pt x="315322" y="426523"/>
                    <a:pt x="285427" y="488285"/>
                    <a:pt x="227196" y="522944"/>
                  </a:cubicBezTo>
                  <a:cubicBezTo>
                    <a:pt x="332898" y="551361"/>
                    <a:pt x="437779" y="581092"/>
                    <a:pt x="548983" y="570990"/>
                  </a:cubicBezTo>
                  <a:cubicBezTo>
                    <a:pt x="583396" y="567869"/>
                    <a:pt x="646636" y="540766"/>
                    <a:pt x="666183" y="541341"/>
                  </a:cubicBezTo>
                  <a:cubicBezTo>
                    <a:pt x="691479" y="542080"/>
                    <a:pt x="689508" y="570990"/>
                    <a:pt x="673000" y="584213"/>
                  </a:cubicBezTo>
                  <a:cubicBezTo>
                    <a:pt x="633577" y="615833"/>
                    <a:pt x="495845" y="627578"/>
                    <a:pt x="445335" y="624211"/>
                  </a:cubicBezTo>
                  <a:cubicBezTo>
                    <a:pt x="360822" y="618544"/>
                    <a:pt x="280581" y="580353"/>
                    <a:pt x="197137" y="572715"/>
                  </a:cubicBezTo>
                  <a:cubicBezTo>
                    <a:pt x="143259" y="567787"/>
                    <a:pt x="79197" y="578792"/>
                    <a:pt x="28277" y="572222"/>
                  </a:cubicBezTo>
                  <a:cubicBezTo>
                    <a:pt x="-962" y="568444"/>
                    <a:pt x="-10571" y="544380"/>
                    <a:pt x="14068" y="530828"/>
                  </a:cubicBezTo>
                  <a:cubicBezTo>
                    <a:pt x="48070" y="512185"/>
                    <a:pt x="88478" y="524340"/>
                    <a:pt x="124780" y="518262"/>
                  </a:cubicBezTo>
                  <a:cubicBezTo>
                    <a:pt x="189006" y="507503"/>
                    <a:pt x="268179" y="429562"/>
                    <a:pt x="292490" y="370017"/>
                  </a:cubicBezTo>
                  <a:cubicBezTo>
                    <a:pt x="275900" y="363939"/>
                    <a:pt x="233767" y="364186"/>
                    <a:pt x="228018" y="346117"/>
                  </a:cubicBezTo>
                  <a:lnTo>
                    <a:pt x="230482" y="324352"/>
                  </a:lnTo>
                  <a:cubicBezTo>
                    <a:pt x="245265" y="295114"/>
                    <a:pt x="299389" y="326241"/>
                    <a:pt x="324192" y="316961"/>
                  </a:cubicBezTo>
                  <a:lnTo>
                    <a:pt x="351131" y="246247"/>
                  </a:lnTo>
                  <a:cubicBezTo>
                    <a:pt x="326985" y="246739"/>
                    <a:pt x="214959" y="249450"/>
                    <a:pt x="236806" y="207070"/>
                  </a:cubicBezTo>
                  <a:cubicBezTo>
                    <a:pt x="250521" y="180378"/>
                    <a:pt x="342343" y="198939"/>
                    <a:pt x="369857" y="199843"/>
                  </a:cubicBezTo>
                  <a:cubicBezTo>
                    <a:pt x="408869" y="94716"/>
                    <a:pt x="469152" y="-43345"/>
                    <a:pt x="607131" y="13078"/>
                  </a:cubicBezTo>
                  <a:cubicBezTo>
                    <a:pt x="644336" y="28273"/>
                    <a:pt x="704538" y="81657"/>
                    <a:pt x="713326" y="122065"/>
                  </a:cubicBezTo>
                  <a:cubicBezTo>
                    <a:pt x="719650" y="151304"/>
                    <a:pt x="699692" y="167566"/>
                    <a:pt x="677846" y="15401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9495539A-893D-70C1-98CD-E040269E9CB3}"/>
                </a:ext>
              </a:extLst>
            </p:cNvPr>
            <p:cNvSpPr/>
            <p:nvPr/>
          </p:nvSpPr>
          <p:spPr>
            <a:xfrm>
              <a:off x="5377836" y="1880203"/>
              <a:ext cx="287589" cy="243284"/>
            </a:xfrm>
            <a:custGeom>
              <a:avLst/>
              <a:gdLst>
                <a:gd name="csX0" fmla="*/ 253142 w 287589"/>
                <a:gd name="csY0" fmla="*/ 3596 h 243284"/>
                <a:gd name="csX1" fmla="*/ 247639 w 287589"/>
                <a:gd name="csY1" fmla="*/ 108969 h 243284"/>
                <a:gd name="csX2" fmla="*/ 149083 w 287589"/>
                <a:gd name="csY2" fmla="*/ 205883 h 243284"/>
                <a:gd name="csX3" fmla="*/ 4287 w 287589"/>
                <a:gd name="csY3" fmla="*/ 230851 h 243284"/>
                <a:gd name="csX4" fmla="*/ 87732 w 287589"/>
                <a:gd name="csY4" fmla="*/ 183626 h 243284"/>
                <a:gd name="csX5" fmla="*/ 205917 w 287589"/>
                <a:gd name="csY5" fmla="*/ 80224 h 243284"/>
                <a:gd name="csX6" fmla="*/ 253142 w 287589"/>
                <a:gd name="csY6" fmla="*/ 3596 h 243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7589" h="243284">
                  <a:moveTo>
                    <a:pt x="253142" y="3596"/>
                  </a:moveTo>
                  <a:cubicBezTo>
                    <a:pt x="326238" y="-20879"/>
                    <a:pt x="262587" y="86794"/>
                    <a:pt x="247639" y="108969"/>
                  </a:cubicBezTo>
                  <a:cubicBezTo>
                    <a:pt x="222918" y="145517"/>
                    <a:pt x="187027" y="183297"/>
                    <a:pt x="149083" y="205883"/>
                  </a:cubicBezTo>
                  <a:cubicBezTo>
                    <a:pt x="122555" y="221652"/>
                    <a:pt x="24491" y="264196"/>
                    <a:pt x="4287" y="230851"/>
                  </a:cubicBezTo>
                  <a:cubicBezTo>
                    <a:pt x="-19284" y="191839"/>
                    <a:pt x="60793" y="193399"/>
                    <a:pt x="87732" y="183626"/>
                  </a:cubicBezTo>
                  <a:cubicBezTo>
                    <a:pt x="135203" y="166378"/>
                    <a:pt x="177172" y="120632"/>
                    <a:pt x="205917" y="80224"/>
                  </a:cubicBezTo>
                  <a:cubicBezTo>
                    <a:pt x="216019" y="66015"/>
                    <a:pt x="243615" y="6717"/>
                    <a:pt x="253142" y="35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595844C9-7EB0-5CBA-6DBC-CF14B3EC549A}"/>
                </a:ext>
              </a:extLst>
            </p:cNvPr>
            <p:cNvSpPr/>
            <p:nvPr/>
          </p:nvSpPr>
          <p:spPr>
            <a:xfrm>
              <a:off x="4163238" y="962227"/>
              <a:ext cx="324361" cy="113142"/>
            </a:xfrm>
            <a:custGeom>
              <a:avLst/>
              <a:gdLst>
                <a:gd name="csX0" fmla="*/ 73823 w 324361"/>
                <a:gd name="csY0" fmla="*/ 3601 h 113142"/>
                <a:gd name="csX1" fmla="*/ 287280 w 324361"/>
                <a:gd name="csY1" fmla="*/ 47623 h 113142"/>
                <a:gd name="csX2" fmla="*/ 306745 w 324361"/>
                <a:gd name="csY2" fmla="*/ 113080 h 113142"/>
                <a:gd name="csX3" fmla="*/ 223300 w 324361"/>
                <a:gd name="csY3" fmla="*/ 65938 h 113142"/>
                <a:gd name="csX4" fmla="*/ 143634 w 324361"/>
                <a:gd name="csY4" fmla="*/ 47540 h 113142"/>
                <a:gd name="csX5" fmla="*/ 23149 w 324361"/>
                <a:gd name="csY5" fmla="*/ 70948 h 113142"/>
                <a:gd name="csX6" fmla="*/ 73741 w 324361"/>
                <a:gd name="csY6" fmla="*/ 3601 h 113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4361" h="113142">
                  <a:moveTo>
                    <a:pt x="73823" y="3601"/>
                  </a:moveTo>
                  <a:cubicBezTo>
                    <a:pt x="142484" y="-6994"/>
                    <a:pt x="230774" y="5243"/>
                    <a:pt x="287280" y="47623"/>
                  </a:cubicBezTo>
                  <a:cubicBezTo>
                    <a:pt x="304035" y="60188"/>
                    <a:pt x="349042" y="109549"/>
                    <a:pt x="306745" y="113080"/>
                  </a:cubicBezTo>
                  <a:cubicBezTo>
                    <a:pt x="285062" y="114887"/>
                    <a:pt x="251060" y="76615"/>
                    <a:pt x="223300" y="65938"/>
                  </a:cubicBezTo>
                  <a:cubicBezTo>
                    <a:pt x="204082" y="58546"/>
                    <a:pt x="163592" y="48444"/>
                    <a:pt x="143634" y="47540"/>
                  </a:cubicBezTo>
                  <a:cubicBezTo>
                    <a:pt x="108400" y="45980"/>
                    <a:pt x="37275" y="74643"/>
                    <a:pt x="23149" y="70948"/>
                  </a:cubicBezTo>
                  <a:cubicBezTo>
                    <a:pt x="-38285" y="54932"/>
                    <a:pt x="38014" y="9103"/>
                    <a:pt x="73741" y="360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A9BDBA22-41CC-68EF-2A40-B9B799164050}"/>
                </a:ext>
              </a:extLst>
            </p:cNvPr>
            <p:cNvSpPr/>
            <p:nvPr/>
          </p:nvSpPr>
          <p:spPr>
            <a:xfrm>
              <a:off x="5641528" y="1801397"/>
              <a:ext cx="47350" cy="47391"/>
            </a:xfrm>
            <a:custGeom>
              <a:avLst/>
              <a:gdLst>
                <a:gd name="csX0" fmla="*/ 42999 w 47350"/>
                <a:gd name="csY0" fmla="*/ 41583 h 47391"/>
                <a:gd name="csX1" fmla="*/ 127 w 47350"/>
                <a:gd name="csY1" fmla="*/ 25156 h 47391"/>
                <a:gd name="csX2" fmla="*/ 42999 w 47350"/>
                <a:gd name="csY2" fmla="*/ 41583 h 47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350" h="47391">
                  <a:moveTo>
                    <a:pt x="42999" y="41583"/>
                  </a:moveTo>
                  <a:cubicBezTo>
                    <a:pt x="36675" y="51685"/>
                    <a:pt x="1852" y="50042"/>
                    <a:pt x="127" y="25156"/>
                  </a:cubicBezTo>
                  <a:cubicBezTo>
                    <a:pt x="-3323" y="-22972"/>
                    <a:pt x="64928" y="6677"/>
                    <a:pt x="42999" y="4158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B9B5B535-7BA6-98CD-8729-1FB53AA6D512}"/>
                </a:ext>
              </a:extLst>
            </p:cNvPr>
            <p:cNvSpPr/>
            <p:nvPr/>
          </p:nvSpPr>
          <p:spPr>
            <a:xfrm>
              <a:off x="4090170" y="1012116"/>
              <a:ext cx="45853" cy="44438"/>
            </a:xfrm>
            <a:custGeom>
              <a:avLst/>
              <a:gdLst>
                <a:gd name="csX0" fmla="*/ 6859 w 45853"/>
                <a:gd name="csY0" fmla="*/ 5865 h 44438"/>
                <a:gd name="csX1" fmla="*/ 38151 w 45853"/>
                <a:gd name="csY1" fmla="*/ 40524 h 44438"/>
                <a:gd name="csX2" fmla="*/ 6859 w 45853"/>
                <a:gd name="csY2" fmla="*/ 5865 h 44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853" h="44438">
                  <a:moveTo>
                    <a:pt x="6859" y="5865"/>
                  </a:moveTo>
                  <a:cubicBezTo>
                    <a:pt x="26735" y="-14668"/>
                    <a:pt x="61312" y="24016"/>
                    <a:pt x="38151" y="40524"/>
                  </a:cubicBezTo>
                  <a:cubicBezTo>
                    <a:pt x="18276" y="54650"/>
                    <a:pt x="-14248" y="27629"/>
                    <a:pt x="6859" y="586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213" cap="flat">
              <a:noFill/>
              <a:prstDash val="solid"/>
              <a:miter/>
            </a:ln>
          </p:spPr>
        </p:sp>
      </p:grp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5361D9E2-0512-3BB7-3F07-5D45347EC35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59653751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Shopping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3780E03-3CEA-4D9D-0CE5-75C40835A623}"/>
              </a:ext>
            </a:extLst>
          </p:cNvPr>
          <p:cNvGrpSpPr/>
          <p:nvPr userDrawn="1"/>
        </p:nvGrpSpPr>
        <p:grpSpPr>
          <a:xfrm>
            <a:off x="3160793" y="845975"/>
            <a:ext cx="5870463" cy="5163157"/>
            <a:chOff x="3160793" y="845975"/>
            <a:chExt cx="5870463" cy="516315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C46AF96E-ADA0-04CC-B8AD-39F9A36543F8}"/>
                </a:ext>
              </a:extLst>
            </p:cNvPr>
            <p:cNvSpPr/>
            <p:nvPr/>
          </p:nvSpPr>
          <p:spPr>
            <a:xfrm>
              <a:off x="3160793" y="845975"/>
              <a:ext cx="5870463" cy="5163157"/>
            </a:xfrm>
            <a:custGeom>
              <a:avLst/>
              <a:gdLst>
                <a:gd name="csX0" fmla="*/ 1739068 w 5870463"/>
                <a:gd name="csY0" fmla="*/ 5108690 h 5163157"/>
                <a:gd name="csX1" fmla="*/ 1503011 w 5870463"/>
                <a:gd name="csY1" fmla="*/ 5037722 h 5163157"/>
                <a:gd name="csX2" fmla="*/ 1326310 w 5870463"/>
                <a:gd name="csY2" fmla="*/ 4955666 h 5163157"/>
                <a:gd name="csX3" fmla="*/ 1388472 w 5870463"/>
                <a:gd name="csY3" fmla="*/ 4730372 h 5163157"/>
                <a:gd name="csX4" fmla="*/ 1333485 w 5870463"/>
                <a:gd name="csY4" fmla="*/ 4596590 h 5163157"/>
                <a:gd name="csX5" fmla="*/ 1464331 w 5870463"/>
                <a:gd name="csY5" fmla="*/ 4184550 h 5163157"/>
                <a:gd name="csX6" fmla="*/ 1493422 w 5870463"/>
                <a:gd name="csY6" fmla="*/ 4061792 h 5163157"/>
                <a:gd name="csX7" fmla="*/ 836192 w 5870463"/>
                <a:gd name="csY7" fmla="*/ 4267453 h 5163157"/>
                <a:gd name="csX8" fmla="*/ 462244 w 5870463"/>
                <a:gd name="csY8" fmla="*/ 4326941 h 5163157"/>
                <a:gd name="csX9" fmla="*/ 420433 w 5870463"/>
                <a:gd name="csY9" fmla="*/ 4275085 h 5163157"/>
                <a:gd name="csX10" fmla="*/ 326049 w 5870463"/>
                <a:gd name="csY10" fmla="*/ 4636379 h 5163157"/>
                <a:gd name="csX11" fmla="*/ 245429 w 5870463"/>
                <a:gd name="csY11" fmla="*/ 4679298 h 5163157"/>
                <a:gd name="csX12" fmla="*/ 304 w 5870463"/>
                <a:gd name="csY12" fmla="*/ 3934990 h 5163157"/>
                <a:gd name="csX13" fmla="*/ 6110 w 5870463"/>
                <a:gd name="csY13" fmla="*/ 3915748 h 5163157"/>
                <a:gd name="csX14" fmla="*/ 277129 w 5870463"/>
                <a:gd name="csY14" fmla="*/ 3834409 h 5163157"/>
                <a:gd name="csX15" fmla="*/ 347379 w 5870463"/>
                <a:gd name="csY15" fmla="*/ 3733438 h 5163157"/>
                <a:gd name="csX16" fmla="*/ 1016676 w 5870463"/>
                <a:gd name="csY16" fmla="*/ 3504229 h 5163157"/>
                <a:gd name="csX17" fmla="*/ 1202835 w 5870463"/>
                <a:gd name="csY17" fmla="*/ 3449764 h 5163157"/>
                <a:gd name="csX18" fmla="*/ 1227360 w 5870463"/>
                <a:gd name="csY18" fmla="*/ 3287283 h 5163157"/>
                <a:gd name="csX19" fmla="*/ 838801 w 5870463"/>
                <a:gd name="csY19" fmla="*/ 3006936 h 5163157"/>
                <a:gd name="csX20" fmla="*/ 1121496 w 5870463"/>
                <a:gd name="csY20" fmla="*/ 2201314 h 5163157"/>
                <a:gd name="csX21" fmla="*/ 1322722 w 5870463"/>
                <a:gd name="csY21" fmla="*/ 1503121 h 5163157"/>
                <a:gd name="csX22" fmla="*/ 1590350 w 5870463"/>
                <a:gd name="csY22" fmla="*/ 1256628 h 5163157"/>
                <a:gd name="csX23" fmla="*/ 1581153 w 5870463"/>
                <a:gd name="csY23" fmla="*/ 1153438 h 5163157"/>
                <a:gd name="csX24" fmla="*/ 1463222 w 5870463"/>
                <a:gd name="csY24" fmla="*/ 1128913 h 5163157"/>
                <a:gd name="csX25" fmla="*/ 1506272 w 5870463"/>
                <a:gd name="csY25" fmla="*/ 652753 h 5163157"/>
                <a:gd name="csX26" fmla="*/ 1745982 w 5870463"/>
                <a:gd name="csY26" fmla="*/ 233081 h 5163157"/>
                <a:gd name="csX27" fmla="*/ 2272432 w 5870463"/>
                <a:gd name="csY27" fmla="*/ 145285 h 5163157"/>
                <a:gd name="csX28" fmla="*/ 2719761 w 5870463"/>
                <a:gd name="csY28" fmla="*/ 334118 h 5163157"/>
                <a:gd name="csX29" fmla="*/ 2501902 w 5870463"/>
                <a:gd name="csY29" fmla="*/ 552630 h 5163157"/>
                <a:gd name="csX30" fmla="*/ 2501902 w 5870463"/>
                <a:gd name="csY30" fmla="*/ 562153 h 5163157"/>
                <a:gd name="csX31" fmla="*/ 2554605 w 5870463"/>
                <a:gd name="csY31" fmla="*/ 726134 h 5163157"/>
                <a:gd name="csX32" fmla="*/ 2728436 w 5870463"/>
                <a:gd name="csY32" fmla="*/ 950320 h 5163157"/>
                <a:gd name="csX33" fmla="*/ 2559693 w 5870463"/>
                <a:gd name="csY33" fmla="*/ 956256 h 5163157"/>
                <a:gd name="csX34" fmla="*/ 2373143 w 5870463"/>
                <a:gd name="csY34" fmla="*/ 1212664 h 5163157"/>
                <a:gd name="csX35" fmla="*/ 2383905 w 5870463"/>
                <a:gd name="csY35" fmla="*/ 1513949 h 5163157"/>
                <a:gd name="csX36" fmla="*/ 2355336 w 5870463"/>
                <a:gd name="csY36" fmla="*/ 1531234 h 5163157"/>
                <a:gd name="csX37" fmla="*/ 2398451 w 5870463"/>
                <a:gd name="csY37" fmla="*/ 1987238 h 5163157"/>
                <a:gd name="csX38" fmla="*/ 2820211 w 5870463"/>
                <a:gd name="csY38" fmla="*/ 2079274 h 5163157"/>
                <a:gd name="csX39" fmla="*/ 2838474 w 5870463"/>
                <a:gd name="csY39" fmla="*/ 2197270 h 5163157"/>
                <a:gd name="csX40" fmla="*/ 2784727 w 5870463"/>
                <a:gd name="csY40" fmla="*/ 2312070 h 5163157"/>
                <a:gd name="csX41" fmla="*/ 2756614 w 5870463"/>
                <a:gd name="csY41" fmla="*/ 2387342 h 5163157"/>
                <a:gd name="csX42" fmla="*/ 2708803 w 5870463"/>
                <a:gd name="csY42" fmla="*/ 2423609 h 5163157"/>
                <a:gd name="csX43" fmla="*/ 2694844 w 5870463"/>
                <a:gd name="csY43" fmla="*/ 2454853 h 5163157"/>
                <a:gd name="csX44" fmla="*/ 2637705 w 5870463"/>
                <a:gd name="csY44" fmla="*/ 2501033 h 5163157"/>
                <a:gd name="csX45" fmla="*/ 2928488 w 5870463"/>
                <a:gd name="csY45" fmla="*/ 2646425 h 5163157"/>
                <a:gd name="csX46" fmla="*/ 2851781 w 5870463"/>
                <a:gd name="csY46" fmla="*/ 2366731 h 5163157"/>
                <a:gd name="csX47" fmla="*/ 3044919 w 5870463"/>
                <a:gd name="csY47" fmla="*/ 2287675 h 5163157"/>
                <a:gd name="csX48" fmla="*/ 2946686 w 5870463"/>
                <a:gd name="csY48" fmla="*/ 1853653 h 5163157"/>
                <a:gd name="csX49" fmla="*/ 3229121 w 5870463"/>
                <a:gd name="csY49" fmla="*/ 1804798 h 5163157"/>
                <a:gd name="csX50" fmla="*/ 3469287 w 5870463"/>
                <a:gd name="csY50" fmla="*/ 1708261 h 5163157"/>
                <a:gd name="csX51" fmla="*/ 3523165 w 5870463"/>
                <a:gd name="csY51" fmla="*/ 2122976 h 5163157"/>
                <a:gd name="csX52" fmla="*/ 3658055 w 5870463"/>
                <a:gd name="csY52" fmla="*/ 2107648 h 5163157"/>
                <a:gd name="csX53" fmla="*/ 3827777 w 5870463"/>
                <a:gd name="csY53" fmla="*/ 2658557 h 5163157"/>
                <a:gd name="csX54" fmla="*/ 3959862 w 5870463"/>
                <a:gd name="csY54" fmla="*/ 2659601 h 5163157"/>
                <a:gd name="csX55" fmla="*/ 3943033 w 5870463"/>
                <a:gd name="csY55" fmla="*/ 2475530 h 5163157"/>
                <a:gd name="csX56" fmla="*/ 3956209 w 5870463"/>
                <a:gd name="csY56" fmla="*/ 2404106 h 5163157"/>
                <a:gd name="csX57" fmla="*/ 4266495 w 5870463"/>
                <a:gd name="csY57" fmla="*/ 2446112 h 5163157"/>
                <a:gd name="csX58" fmla="*/ 4107928 w 5870463"/>
                <a:gd name="csY58" fmla="*/ 2174897 h 5163157"/>
                <a:gd name="csX59" fmla="*/ 3799990 w 5870463"/>
                <a:gd name="csY59" fmla="*/ 1914053 h 5163157"/>
                <a:gd name="csX60" fmla="*/ 3993584 w 5870463"/>
                <a:gd name="csY60" fmla="*/ 1778707 h 5163157"/>
                <a:gd name="csX61" fmla="*/ 4271714 w 5870463"/>
                <a:gd name="csY61" fmla="*/ 2004719 h 5163157"/>
                <a:gd name="csX62" fmla="*/ 4298783 w 5870463"/>
                <a:gd name="csY62" fmla="*/ 2058336 h 5163157"/>
                <a:gd name="csX63" fmla="*/ 4241514 w 5870463"/>
                <a:gd name="csY63" fmla="*/ 1467899 h 5163157"/>
                <a:gd name="csX64" fmla="*/ 4490877 w 5870463"/>
                <a:gd name="csY64" fmla="*/ 1249257 h 5163157"/>
                <a:gd name="csX65" fmla="*/ 4568302 w 5870463"/>
                <a:gd name="csY65" fmla="*/ 1600767 h 5163157"/>
                <a:gd name="csX66" fmla="*/ 4460482 w 5870463"/>
                <a:gd name="csY66" fmla="*/ 2026114 h 5163157"/>
                <a:gd name="csX67" fmla="*/ 4818840 w 5870463"/>
                <a:gd name="csY67" fmla="*/ 1773815 h 5163157"/>
                <a:gd name="csX68" fmla="*/ 4945316 w 5870463"/>
                <a:gd name="csY68" fmla="*/ 2042355 h 5163157"/>
                <a:gd name="csX69" fmla="*/ 4516577 w 5870463"/>
                <a:gd name="csY69" fmla="*/ 2266411 h 5163157"/>
                <a:gd name="csX70" fmla="*/ 4350573 w 5870463"/>
                <a:gd name="csY70" fmla="*/ 2455896 h 5163157"/>
                <a:gd name="csX71" fmla="*/ 4665752 w 5870463"/>
                <a:gd name="csY71" fmla="*/ 2512318 h 5163157"/>
                <a:gd name="csX72" fmla="*/ 4672535 w 5870463"/>
                <a:gd name="csY72" fmla="*/ 2538344 h 5163157"/>
                <a:gd name="csX73" fmla="*/ 4622049 w 5870463"/>
                <a:gd name="csY73" fmla="*/ 2678843 h 5163157"/>
                <a:gd name="csX74" fmla="*/ 4848323 w 5870463"/>
                <a:gd name="csY74" fmla="*/ 2678843 h 5163157"/>
                <a:gd name="csX75" fmla="*/ 4642400 w 5870463"/>
                <a:gd name="csY75" fmla="*/ 2422630 h 5163157"/>
                <a:gd name="csX76" fmla="*/ 4677427 w 5870463"/>
                <a:gd name="csY76" fmla="*/ 2207511 h 5163157"/>
                <a:gd name="csX77" fmla="*/ 4977538 w 5870463"/>
                <a:gd name="csY77" fmla="*/ 2404236 h 5163157"/>
                <a:gd name="csX78" fmla="*/ 4996976 w 5870463"/>
                <a:gd name="csY78" fmla="*/ 2413825 h 5163157"/>
                <a:gd name="csX79" fmla="*/ 4987648 w 5870463"/>
                <a:gd name="csY79" fmla="*/ 2316962 h 5163157"/>
                <a:gd name="csX80" fmla="*/ 4929009 w 5870463"/>
                <a:gd name="csY80" fmla="*/ 2271825 h 5163157"/>
                <a:gd name="csX81" fmla="*/ 5026459 w 5870463"/>
                <a:gd name="csY81" fmla="*/ 2077448 h 5163157"/>
                <a:gd name="csX82" fmla="*/ 5108710 w 5870463"/>
                <a:gd name="csY82" fmla="*/ 2115671 h 5163157"/>
                <a:gd name="csX83" fmla="*/ 5213596 w 5870463"/>
                <a:gd name="csY83" fmla="*/ 2052009 h 5163157"/>
                <a:gd name="csX84" fmla="*/ 5423628 w 5870463"/>
                <a:gd name="csY84" fmla="*/ 1925990 h 5163157"/>
                <a:gd name="csX85" fmla="*/ 5470591 w 5870463"/>
                <a:gd name="csY85" fmla="*/ 2063228 h 5163157"/>
                <a:gd name="csX86" fmla="*/ 5513576 w 5870463"/>
                <a:gd name="csY86" fmla="*/ 2088080 h 5163157"/>
                <a:gd name="csX87" fmla="*/ 5560474 w 5870463"/>
                <a:gd name="csY87" fmla="*/ 2411737 h 5163157"/>
                <a:gd name="csX88" fmla="*/ 5514163 w 5870463"/>
                <a:gd name="csY88" fmla="*/ 2478400 h 5163157"/>
                <a:gd name="csX89" fmla="*/ 5869065 w 5870463"/>
                <a:gd name="csY89" fmla="*/ 2914183 h 5163157"/>
                <a:gd name="csX90" fmla="*/ 5830776 w 5870463"/>
                <a:gd name="csY90" fmla="*/ 2979215 h 5163157"/>
                <a:gd name="csX91" fmla="*/ 5587087 w 5870463"/>
                <a:gd name="csY91" fmla="*/ 2841259 h 5163157"/>
                <a:gd name="csX92" fmla="*/ 5523751 w 5870463"/>
                <a:gd name="csY92" fmla="*/ 2859718 h 5163157"/>
                <a:gd name="csX93" fmla="*/ 5514098 w 5870463"/>
                <a:gd name="csY93" fmla="*/ 2904986 h 5163157"/>
                <a:gd name="csX94" fmla="*/ 5827580 w 5870463"/>
                <a:gd name="csY94" fmla="*/ 3195769 h 5163157"/>
                <a:gd name="csX95" fmla="*/ 5701626 w 5870463"/>
                <a:gd name="csY95" fmla="*/ 3228122 h 5163157"/>
                <a:gd name="csX96" fmla="*/ 5643704 w 5870463"/>
                <a:gd name="csY96" fmla="*/ 3399800 h 5163157"/>
                <a:gd name="csX97" fmla="*/ 5392123 w 5870463"/>
                <a:gd name="csY97" fmla="*/ 3306460 h 5163157"/>
                <a:gd name="csX98" fmla="*/ 5058289 w 5870463"/>
                <a:gd name="csY98" fmla="*/ 4216837 h 5163157"/>
                <a:gd name="csX99" fmla="*/ 5019544 w 5870463"/>
                <a:gd name="csY99" fmla="*/ 4229817 h 5163157"/>
                <a:gd name="csX100" fmla="*/ 4780682 w 5870463"/>
                <a:gd name="csY100" fmla="*/ 4223099 h 5163157"/>
                <a:gd name="csX101" fmla="*/ 3429694 w 5870463"/>
                <a:gd name="csY101" fmla="*/ 4184354 h 5163157"/>
                <a:gd name="csX102" fmla="*/ 3251559 w 5870463"/>
                <a:gd name="csY102" fmla="*/ 4187941 h 5163157"/>
                <a:gd name="csX103" fmla="*/ 3385079 w 5870463"/>
                <a:gd name="csY103" fmla="*/ 4655490 h 5163157"/>
                <a:gd name="csX104" fmla="*/ 3681798 w 5870463"/>
                <a:gd name="csY104" fmla="*/ 4656078 h 5163157"/>
                <a:gd name="csX105" fmla="*/ 4308306 w 5870463"/>
                <a:gd name="csY105" fmla="*/ 4675972 h 5163157"/>
                <a:gd name="csX106" fmla="*/ 4877284 w 5870463"/>
                <a:gd name="csY106" fmla="*/ 4682299 h 5163157"/>
                <a:gd name="csX107" fmla="*/ 4951317 w 5870463"/>
                <a:gd name="csY107" fmla="*/ 4781966 h 5163157"/>
                <a:gd name="csX108" fmla="*/ 4832407 w 5870463"/>
                <a:gd name="csY108" fmla="*/ 4830561 h 5163157"/>
                <a:gd name="csX109" fmla="*/ 3442609 w 5870463"/>
                <a:gd name="csY109" fmla="*/ 4804730 h 5163157"/>
                <a:gd name="csX110" fmla="*/ 3264213 w 5870463"/>
                <a:gd name="csY110" fmla="*/ 4789206 h 5163157"/>
                <a:gd name="csX111" fmla="*/ 2708607 w 5870463"/>
                <a:gd name="csY111" fmla="*/ 2759660 h 5163157"/>
                <a:gd name="csX112" fmla="*/ 2404909 w 5870463"/>
                <a:gd name="csY112" fmla="*/ 2543105 h 5163157"/>
                <a:gd name="csX113" fmla="*/ 2411627 w 5870463"/>
                <a:gd name="csY113" fmla="*/ 2921489 h 5163157"/>
                <a:gd name="csX114" fmla="*/ 2301393 w 5870463"/>
                <a:gd name="csY114" fmla="*/ 3066554 h 5163157"/>
                <a:gd name="csX115" fmla="*/ 2301719 w 5870463"/>
                <a:gd name="csY115" fmla="*/ 3192899 h 5163157"/>
                <a:gd name="csX116" fmla="*/ 2288478 w 5870463"/>
                <a:gd name="csY116" fmla="*/ 3800035 h 5163157"/>
                <a:gd name="csX117" fmla="*/ 2072249 w 5870463"/>
                <a:gd name="csY117" fmla="*/ 4443372 h 5163157"/>
                <a:gd name="csX118" fmla="*/ 1938990 w 5870463"/>
                <a:gd name="csY118" fmla="*/ 4820711 h 5163157"/>
                <a:gd name="csX119" fmla="*/ 1900701 w 5870463"/>
                <a:gd name="csY119" fmla="*/ 4837475 h 5163157"/>
                <a:gd name="csX120" fmla="*/ 2115234 w 5870463"/>
                <a:gd name="csY120" fmla="*/ 5059117 h 5163157"/>
                <a:gd name="csX121" fmla="*/ 2136629 w 5870463"/>
                <a:gd name="csY121" fmla="*/ 5108820 h 5163157"/>
                <a:gd name="csX122" fmla="*/ 3464982 w 5870463"/>
                <a:gd name="csY122" fmla="*/ 5108820 h 5163157"/>
                <a:gd name="csX123" fmla="*/ 3592959 w 5870463"/>
                <a:gd name="csY123" fmla="*/ 4848367 h 5163157"/>
                <a:gd name="csX124" fmla="*/ 3633008 w 5870463"/>
                <a:gd name="csY124" fmla="*/ 5108820 h 5163157"/>
                <a:gd name="csX125" fmla="*/ 4557409 w 5870463"/>
                <a:gd name="csY125" fmla="*/ 5108820 h 5163157"/>
                <a:gd name="csX126" fmla="*/ 4631768 w 5870463"/>
                <a:gd name="csY126" fmla="*/ 4862913 h 5163157"/>
                <a:gd name="csX127" fmla="*/ 4706127 w 5870463"/>
                <a:gd name="csY127" fmla="*/ 5108820 h 5163157"/>
                <a:gd name="csX128" fmla="*/ 5174785 w 5870463"/>
                <a:gd name="csY128" fmla="*/ 5108820 h 5163157"/>
                <a:gd name="csX129" fmla="*/ 5149216 w 5870463"/>
                <a:gd name="csY129" fmla="*/ 5160806 h 5163157"/>
                <a:gd name="csX130" fmla="*/ 603005 w 5870463"/>
                <a:gd name="csY130" fmla="*/ 5155718 h 5163157"/>
                <a:gd name="csX131" fmla="*/ 604635 w 5870463"/>
                <a:gd name="csY131" fmla="*/ 5108820 h 5163157"/>
                <a:gd name="csX132" fmla="*/ 1739068 w 5870463"/>
                <a:gd name="csY132" fmla="*/ 5108820 h 5163157"/>
                <a:gd name="csX133" fmla="*/ 2320831 w 5870463"/>
                <a:gd name="csY133" fmla="*/ 681845 h 5163157"/>
                <a:gd name="csX134" fmla="*/ 2359445 w 5870463"/>
                <a:gd name="csY134" fmla="*/ 575198 h 5163157"/>
                <a:gd name="csX135" fmla="*/ 2246798 w 5870463"/>
                <a:gd name="csY135" fmla="*/ 539388 h 5163157"/>
                <a:gd name="csX136" fmla="*/ 2146282 w 5870463"/>
                <a:gd name="csY136" fmla="*/ 681845 h 5163157"/>
                <a:gd name="csX137" fmla="*/ 2320831 w 5870463"/>
                <a:gd name="csY137" fmla="*/ 681845 h 5163157"/>
                <a:gd name="csX138" fmla="*/ 2422389 w 5870463"/>
                <a:gd name="csY138" fmla="*/ 586156 h 5163157"/>
                <a:gd name="csX139" fmla="*/ 2433804 w 5870463"/>
                <a:gd name="csY139" fmla="*/ 830954 h 5163157"/>
                <a:gd name="csX140" fmla="*/ 2501902 w 5870463"/>
                <a:gd name="csY140" fmla="*/ 678518 h 5163157"/>
                <a:gd name="csX141" fmla="*/ 2422455 w 5870463"/>
                <a:gd name="csY141" fmla="*/ 586156 h 5163157"/>
                <a:gd name="csX142" fmla="*/ 2320765 w 5870463"/>
                <a:gd name="csY142" fmla="*/ 727113 h 5163157"/>
                <a:gd name="csX143" fmla="*/ 2013936 w 5870463"/>
                <a:gd name="csY143" fmla="*/ 733374 h 5163157"/>
                <a:gd name="csX144" fmla="*/ 1849563 w 5870463"/>
                <a:gd name="csY144" fmla="*/ 698608 h 5163157"/>
                <a:gd name="csX145" fmla="*/ 1950666 w 5870463"/>
                <a:gd name="csY145" fmla="*/ 922468 h 5163157"/>
                <a:gd name="csX146" fmla="*/ 2033569 w 5870463"/>
                <a:gd name="csY146" fmla="*/ 856067 h 5163157"/>
                <a:gd name="csX147" fmla="*/ 2142564 w 5870463"/>
                <a:gd name="csY147" fmla="*/ 934470 h 5163157"/>
                <a:gd name="csX148" fmla="*/ 2198008 w 5870463"/>
                <a:gd name="csY148" fmla="*/ 1205359 h 5163157"/>
                <a:gd name="csX149" fmla="*/ 2456568 w 5870463"/>
                <a:gd name="csY149" fmla="*/ 1056771 h 5163157"/>
                <a:gd name="csX150" fmla="*/ 2301393 w 5870463"/>
                <a:gd name="csY150" fmla="*/ 982412 h 5163157"/>
                <a:gd name="csX151" fmla="*/ 2242884 w 5870463"/>
                <a:gd name="csY151" fmla="*/ 872048 h 5163157"/>
                <a:gd name="csX152" fmla="*/ 2327158 w 5870463"/>
                <a:gd name="csY152" fmla="*/ 937275 h 5163157"/>
                <a:gd name="csX153" fmla="*/ 2473071 w 5870463"/>
                <a:gd name="csY153" fmla="*/ 1011830 h 5163157"/>
                <a:gd name="csX154" fmla="*/ 2481616 w 5870463"/>
                <a:gd name="csY154" fmla="*/ 1010656 h 5163157"/>
                <a:gd name="csX155" fmla="*/ 2529558 w 5870463"/>
                <a:gd name="csY155" fmla="*/ 906161 h 5163157"/>
                <a:gd name="csX156" fmla="*/ 2702541 w 5870463"/>
                <a:gd name="csY156" fmla="*/ 910988 h 5163157"/>
                <a:gd name="csX157" fmla="*/ 2550365 w 5870463"/>
                <a:gd name="csY157" fmla="*/ 778642 h 5163157"/>
                <a:gd name="csX158" fmla="*/ 2508294 w 5870463"/>
                <a:gd name="csY158" fmla="*/ 846609 h 5163157"/>
                <a:gd name="csX159" fmla="*/ 2320831 w 5870463"/>
                <a:gd name="csY159" fmla="*/ 727113 h 5163157"/>
                <a:gd name="csX160" fmla="*/ 2340268 w 5870463"/>
                <a:gd name="csY160" fmla="*/ 1353947 h 5163157"/>
                <a:gd name="csX161" fmla="*/ 2327745 w 5870463"/>
                <a:gd name="csY161" fmla="*/ 1253301 h 5163157"/>
                <a:gd name="csX162" fmla="*/ 2182875 w 5870463"/>
                <a:gd name="csY162" fmla="*/ 1257932 h 5163157"/>
                <a:gd name="csX163" fmla="*/ 2043027 w 5870463"/>
                <a:gd name="csY163" fmla="*/ 1421718 h 5163157"/>
                <a:gd name="csX164" fmla="*/ 2099188 w 5870463"/>
                <a:gd name="csY164" fmla="*/ 1496142 h 5163157"/>
                <a:gd name="csX165" fmla="*/ 2336094 w 5870463"/>
                <a:gd name="csY165" fmla="*/ 1476965 h 5163157"/>
                <a:gd name="csX166" fmla="*/ 2340268 w 5870463"/>
                <a:gd name="csY166" fmla="*/ 1399084 h 5163157"/>
                <a:gd name="csX167" fmla="*/ 2210662 w 5870463"/>
                <a:gd name="csY167" fmla="*/ 1383038 h 5163157"/>
                <a:gd name="csX168" fmla="*/ 2340333 w 5870463"/>
                <a:gd name="csY168" fmla="*/ 1353881 h 5163157"/>
                <a:gd name="csX169" fmla="*/ 1996520 w 5870463"/>
                <a:gd name="csY169" fmla="*/ 2057292 h 5163157"/>
                <a:gd name="csX170" fmla="*/ 1999912 w 5870463"/>
                <a:gd name="csY170" fmla="*/ 1445461 h 5163157"/>
                <a:gd name="csX171" fmla="*/ 1603461 w 5870463"/>
                <a:gd name="csY171" fmla="*/ 1304961 h 5163157"/>
                <a:gd name="csX172" fmla="*/ 1555975 w 5870463"/>
                <a:gd name="csY172" fmla="*/ 1322768 h 5163157"/>
                <a:gd name="csX173" fmla="*/ 1212488 w 5870463"/>
                <a:gd name="csY173" fmla="*/ 1838846 h 5163157"/>
                <a:gd name="csX174" fmla="*/ 1923270 w 5870463"/>
                <a:gd name="csY174" fmla="*/ 2510622 h 5163157"/>
                <a:gd name="csX175" fmla="*/ 2274715 w 5870463"/>
                <a:gd name="csY175" fmla="*/ 2445199 h 5163157"/>
                <a:gd name="csX176" fmla="*/ 2294935 w 5870463"/>
                <a:gd name="csY176" fmla="*/ 2058336 h 5163157"/>
                <a:gd name="csX177" fmla="*/ 1748657 w 5870463"/>
                <a:gd name="csY177" fmla="*/ 2135826 h 5163157"/>
                <a:gd name="csX178" fmla="*/ 1502945 w 5870463"/>
                <a:gd name="csY178" fmla="*/ 2142479 h 5163157"/>
                <a:gd name="csX179" fmla="*/ 1473398 w 5870463"/>
                <a:gd name="csY179" fmla="*/ 2106213 h 5163157"/>
                <a:gd name="csX180" fmla="*/ 1574239 w 5870463"/>
                <a:gd name="csY180" fmla="*/ 2090754 h 5163157"/>
                <a:gd name="csX181" fmla="*/ 1609592 w 5870463"/>
                <a:gd name="csY181" fmla="*/ 1977454 h 5163157"/>
                <a:gd name="csX182" fmla="*/ 1770051 w 5870463"/>
                <a:gd name="csY182" fmla="*/ 1607942 h 5163157"/>
                <a:gd name="csX183" fmla="*/ 1820276 w 5870463"/>
                <a:gd name="csY183" fmla="*/ 1618965 h 5163157"/>
                <a:gd name="csX184" fmla="*/ 1622638 w 5870463"/>
                <a:gd name="csY184" fmla="*/ 2090624 h 5163157"/>
                <a:gd name="csX185" fmla="*/ 1996390 w 5870463"/>
                <a:gd name="csY185" fmla="*/ 2057292 h 5163157"/>
                <a:gd name="csX186" fmla="*/ 2307915 w 5870463"/>
                <a:gd name="csY186" fmla="*/ 1534822 h 5163157"/>
                <a:gd name="csX187" fmla="*/ 2120452 w 5870463"/>
                <a:gd name="csY187" fmla="*/ 1541410 h 5163157"/>
                <a:gd name="csX188" fmla="*/ 2055812 w 5870463"/>
                <a:gd name="csY188" fmla="*/ 2045356 h 5163157"/>
                <a:gd name="csX189" fmla="*/ 2352270 w 5870463"/>
                <a:gd name="csY189" fmla="*/ 1992848 h 5163157"/>
                <a:gd name="csX190" fmla="*/ 2307915 w 5870463"/>
                <a:gd name="csY190" fmla="*/ 1534822 h 5163157"/>
                <a:gd name="csX191" fmla="*/ 3477832 w 5870463"/>
                <a:gd name="csY191" fmla="*/ 2090689 h 5163157"/>
                <a:gd name="csX192" fmla="*/ 3491204 w 5870463"/>
                <a:gd name="csY192" fmla="*/ 1809233 h 5163157"/>
                <a:gd name="csX193" fmla="*/ 3278563 w 5870463"/>
                <a:gd name="csY193" fmla="*/ 1834476 h 5163157"/>
                <a:gd name="csX194" fmla="*/ 3390101 w 5870463"/>
                <a:gd name="csY194" fmla="*/ 1949080 h 5163157"/>
                <a:gd name="csX195" fmla="*/ 3477832 w 5870463"/>
                <a:gd name="csY195" fmla="*/ 2090689 h 5163157"/>
                <a:gd name="csX196" fmla="*/ 3206421 w 5870463"/>
                <a:gd name="csY196" fmla="*/ 1845173 h 5163157"/>
                <a:gd name="csX197" fmla="*/ 3009109 w 5870463"/>
                <a:gd name="csY197" fmla="*/ 1851435 h 5163157"/>
                <a:gd name="csX198" fmla="*/ 3090382 w 5870463"/>
                <a:gd name="csY198" fmla="*/ 2271499 h 5163157"/>
                <a:gd name="csX199" fmla="*/ 3148239 w 5870463"/>
                <a:gd name="csY199" fmla="*/ 2251996 h 5163157"/>
                <a:gd name="csX200" fmla="*/ 3206421 w 5870463"/>
                <a:gd name="csY200" fmla="*/ 1845173 h 5163157"/>
                <a:gd name="csX201" fmla="*/ 3193506 w 5870463"/>
                <a:gd name="csY201" fmla="*/ 2232819 h 5163157"/>
                <a:gd name="csX202" fmla="*/ 3445414 w 5870463"/>
                <a:gd name="csY202" fmla="*/ 2145610 h 5163157"/>
                <a:gd name="csX203" fmla="*/ 3254103 w 5870463"/>
                <a:gd name="csY203" fmla="*/ 1884505 h 5163157"/>
                <a:gd name="csX204" fmla="*/ 3232056 w 5870463"/>
                <a:gd name="csY204" fmla="*/ 1919271 h 5163157"/>
                <a:gd name="csX205" fmla="*/ 3193441 w 5870463"/>
                <a:gd name="csY205" fmla="*/ 2232819 h 5163157"/>
                <a:gd name="csX206" fmla="*/ 5410647 w 5870463"/>
                <a:gd name="csY206" fmla="*/ 2038963 h 5163157"/>
                <a:gd name="csX207" fmla="*/ 5268321 w 5870463"/>
                <a:gd name="csY207" fmla="*/ 2029245 h 5163157"/>
                <a:gd name="csX208" fmla="*/ 5277714 w 5870463"/>
                <a:gd name="csY208" fmla="*/ 2038637 h 5163157"/>
                <a:gd name="csX209" fmla="*/ 5410647 w 5870463"/>
                <a:gd name="csY209" fmla="*/ 2038898 h 5163157"/>
                <a:gd name="csX210" fmla="*/ 2773312 w 5870463"/>
                <a:gd name="csY210" fmla="*/ 2090624 h 5163157"/>
                <a:gd name="csX211" fmla="*/ 2653620 w 5870463"/>
                <a:gd name="csY211" fmla="*/ 2013264 h 5163157"/>
                <a:gd name="csX212" fmla="*/ 2347052 w 5870463"/>
                <a:gd name="csY212" fmla="*/ 2045812 h 5163157"/>
                <a:gd name="csX213" fmla="*/ 2333811 w 5870463"/>
                <a:gd name="csY213" fmla="*/ 2323420 h 5163157"/>
                <a:gd name="csX214" fmla="*/ 2514882 w 5870463"/>
                <a:gd name="csY214" fmla="*/ 2307178 h 5163157"/>
                <a:gd name="csX215" fmla="*/ 2618332 w 5870463"/>
                <a:gd name="csY215" fmla="*/ 2446112 h 5163157"/>
                <a:gd name="csX216" fmla="*/ 2655512 w 5870463"/>
                <a:gd name="csY216" fmla="*/ 2360404 h 5163157"/>
                <a:gd name="csX217" fmla="*/ 2595437 w 5870463"/>
                <a:gd name="csY217" fmla="*/ 2258780 h 5163157"/>
                <a:gd name="csX218" fmla="*/ 2644162 w 5870463"/>
                <a:gd name="csY218" fmla="*/ 2261845 h 5163157"/>
                <a:gd name="csX219" fmla="*/ 2708737 w 5870463"/>
                <a:gd name="csY219" fmla="*/ 2368557 h 5163157"/>
                <a:gd name="csX220" fmla="*/ 2592241 w 5870463"/>
                <a:gd name="csY220" fmla="*/ 2203858 h 5163157"/>
                <a:gd name="csX221" fmla="*/ 2586762 w 5870463"/>
                <a:gd name="csY221" fmla="*/ 2169027 h 5163157"/>
                <a:gd name="csX222" fmla="*/ 2766920 w 5870463"/>
                <a:gd name="csY222" fmla="*/ 2258649 h 5163157"/>
                <a:gd name="csX223" fmla="*/ 2776313 w 5870463"/>
                <a:gd name="csY223" fmla="*/ 2161982 h 5163157"/>
                <a:gd name="csX224" fmla="*/ 2595372 w 5870463"/>
                <a:gd name="csY224" fmla="*/ 2103669 h 5163157"/>
                <a:gd name="csX225" fmla="*/ 2666926 w 5870463"/>
                <a:gd name="csY225" fmla="*/ 2064533 h 5163157"/>
                <a:gd name="csX226" fmla="*/ 2773312 w 5870463"/>
                <a:gd name="csY226" fmla="*/ 2090558 h 5163157"/>
                <a:gd name="csX227" fmla="*/ 5292912 w 5870463"/>
                <a:gd name="csY227" fmla="*/ 2085992 h 5163157"/>
                <a:gd name="csX228" fmla="*/ 5059137 w 5870463"/>
                <a:gd name="csY228" fmla="*/ 2432414 h 5163157"/>
                <a:gd name="csX229" fmla="*/ 5446066 w 5870463"/>
                <a:gd name="csY229" fmla="*/ 2465354 h 5163157"/>
                <a:gd name="csX230" fmla="*/ 5292847 w 5870463"/>
                <a:gd name="csY230" fmla="*/ 2085992 h 5163157"/>
                <a:gd name="csX231" fmla="*/ 5061225 w 5870463"/>
                <a:gd name="csY231" fmla="*/ 2149459 h 5163157"/>
                <a:gd name="csX232" fmla="*/ 5003368 w 5870463"/>
                <a:gd name="csY232" fmla="*/ 2265172 h 5163157"/>
                <a:gd name="csX233" fmla="*/ 5061225 w 5870463"/>
                <a:gd name="csY233" fmla="*/ 2149459 h 5163157"/>
                <a:gd name="csX234" fmla="*/ 3619832 w 5870463"/>
                <a:gd name="csY234" fmla="*/ 2149067 h 5163157"/>
                <a:gd name="csX235" fmla="*/ 2909050 w 5870463"/>
                <a:gd name="csY235" fmla="*/ 2388060 h 5163157"/>
                <a:gd name="csX236" fmla="*/ 2983214 w 5870463"/>
                <a:gd name="csY236" fmla="*/ 2640098 h 5163157"/>
                <a:gd name="csX237" fmla="*/ 3775204 w 5870463"/>
                <a:gd name="csY237" fmla="*/ 2659275 h 5163157"/>
                <a:gd name="csX238" fmla="*/ 3619832 w 5870463"/>
                <a:gd name="csY238" fmla="*/ 2149067 h 5163157"/>
                <a:gd name="csX239" fmla="*/ 4677884 w 5870463"/>
                <a:gd name="csY239" fmla="*/ 2259627 h 5163157"/>
                <a:gd name="csX240" fmla="*/ 4668818 w 5870463"/>
                <a:gd name="csY240" fmla="*/ 2344423 h 5163157"/>
                <a:gd name="csX241" fmla="*/ 4980604 w 5870463"/>
                <a:gd name="csY241" fmla="*/ 2685431 h 5163157"/>
                <a:gd name="csX242" fmla="*/ 5329570 w 5870463"/>
                <a:gd name="csY242" fmla="*/ 2692019 h 5163157"/>
                <a:gd name="csX243" fmla="*/ 5567650 w 5870463"/>
                <a:gd name="csY243" fmla="*/ 2693128 h 5163157"/>
                <a:gd name="csX244" fmla="*/ 5607764 w 5870463"/>
                <a:gd name="csY244" fmla="*/ 2795470 h 5163157"/>
                <a:gd name="csX245" fmla="*/ 5796467 w 5870463"/>
                <a:gd name="csY245" fmla="*/ 2936295 h 5163157"/>
                <a:gd name="csX246" fmla="*/ 5814991 w 5870463"/>
                <a:gd name="csY246" fmla="*/ 2859523 h 5163157"/>
                <a:gd name="csX247" fmla="*/ 5471765 w 5870463"/>
                <a:gd name="csY247" fmla="*/ 2511144 h 5163157"/>
                <a:gd name="csX248" fmla="*/ 4984648 w 5870463"/>
                <a:gd name="csY248" fmla="*/ 2474747 h 5163157"/>
                <a:gd name="csX249" fmla="*/ 4848453 w 5870463"/>
                <a:gd name="csY249" fmla="*/ 2352446 h 5163157"/>
                <a:gd name="csX250" fmla="*/ 4677949 w 5870463"/>
                <a:gd name="csY250" fmla="*/ 2259758 h 5163157"/>
                <a:gd name="csX251" fmla="*/ 1150783 w 5870463"/>
                <a:gd name="csY251" fmla="*/ 2271629 h 5163157"/>
                <a:gd name="csX252" fmla="*/ 1136368 w 5870463"/>
                <a:gd name="csY252" fmla="*/ 2279978 h 5163157"/>
                <a:gd name="csX253" fmla="*/ 1054965 w 5870463"/>
                <a:gd name="csY253" fmla="*/ 2442003 h 5163157"/>
                <a:gd name="csX254" fmla="*/ 1154175 w 5870463"/>
                <a:gd name="csY254" fmla="*/ 2504164 h 5163157"/>
                <a:gd name="csX255" fmla="*/ 1163503 w 5870463"/>
                <a:gd name="csY255" fmla="*/ 2487858 h 5163157"/>
                <a:gd name="csX256" fmla="*/ 1188811 w 5870463"/>
                <a:gd name="csY256" fmla="*/ 2358708 h 5163157"/>
                <a:gd name="csX257" fmla="*/ 1150783 w 5870463"/>
                <a:gd name="csY257" fmla="*/ 2271694 h 5163157"/>
                <a:gd name="csX258" fmla="*/ 2455003 w 5870463"/>
                <a:gd name="csY258" fmla="*/ 2356881 h 5163157"/>
                <a:gd name="csX259" fmla="*/ 2484290 w 5870463"/>
                <a:gd name="csY259" fmla="*/ 2470638 h 5163157"/>
                <a:gd name="csX260" fmla="*/ 2455003 w 5870463"/>
                <a:gd name="csY260" fmla="*/ 2356881 h 5163157"/>
                <a:gd name="csX261" fmla="*/ 2346660 w 5870463"/>
                <a:gd name="csY261" fmla="*/ 2375080 h 5163157"/>
                <a:gd name="csX262" fmla="*/ 2333615 w 5870463"/>
                <a:gd name="csY262" fmla="*/ 2390799 h 5163157"/>
                <a:gd name="csX263" fmla="*/ 2319656 w 5870463"/>
                <a:gd name="csY263" fmla="*/ 2490336 h 5163157"/>
                <a:gd name="csX264" fmla="*/ 1861826 w 5870463"/>
                <a:gd name="csY264" fmla="*/ 2565674 h 5163157"/>
                <a:gd name="csX265" fmla="*/ 1674428 w 5870463"/>
                <a:gd name="csY265" fmla="*/ 2976019 h 5163157"/>
                <a:gd name="csX266" fmla="*/ 2036309 w 5870463"/>
                <a:gd name="csY266" fmla="*/ 2921293 h 5163157"/>
                <a:gd name="csX267" fmla="*/ 2344117 w 5870463"/>
                <a:gd name="csY267" fmla="*/ 3009089 h 5163157"/>
                <a:gd name="csX268" fmla="*/ 2359967 w 5870463"/>
                <a:gd name="csY268" fmla="*/ 2928011 h 5163157"/>
                <a:gd name="csX269" fmla="*/ 2352922 w 5870463"/>
                <a:gd name="csY269" fmla="*/ 2643620 h 5163157"/>
                <a:gd name="csX270" fmla="*/ 2346660 w 5870463"/>
                <a:gd name="csY270" fmla="*/ 2375210 h 5163157"/>
                <a:gd name="csX271" fmla="*/ 1803709 w 5870463"/>
                <a:gd name="csY271" fmla="*/ 2568935 h 5163157"/>
                <a:gd name="csX272" fmla="*/ 1327484 w 5870463"/>
                <a:gd name="csY272" fmla="*/ 2479509 h 5163157"/>
                <a:gd name="csX273" fmla="*/ 1221946 w 5870463"/>
                <a:gd name="csY273" fmla="*/ 2407367 h 5163157"/>
                <a:gd name="csX274" fmla="*/ 1215358 w 5870463"/>
                <a:gd name="csY274" fmla="*/ 2533451 h 5163157"/>
                <a:gd name="csX275" fmla="*/ 1704107 w 5870463"/>
                <a:gd name="csY275" fmla="*/ 2781576 h 5163157"/>
                <a:gd name="csX276" fmla="*/ 1803643 w 5870463"/>
                <a:gd name="csY276" fmla="*/ 2568935 h 5163157"/>
                <a:gd name="csX277" fmla="*/ 2747482 w 5870463"/>
                <a:gd name="csY277" fmla="*/ 2646360 h 5163157"/>
                <a:gd name="csX278" fmla="*/ 2550300 w 5870463"/>
                <a:gd name="csY278" fmla="*/ 2485118 h 5163157"/>
                <a:gd name="csX279" fmla="*/ 2456568 w 5870463"/>
                <a:gd name="csY279" fmla="*/ 2523667 h 5163157"/>
                <a:gd name="csX280" fmla="*/ 2596742 w 5870463"/>
                <a:gd name="csY280" fmla="*/ 2651643 h 5163157"/>
                <a:gd name="csX281" fmla="*/ 2692626 w 5870463"/>
                <a:gd name="csY281" fmla="*/ 2704477 h 5163157"/>
                <a:gd name="csX282" fmla="*/ 2703519 w 5870463"/>
                <a:gd name="csY282" fmla="*/ 2670429 h 5163157"/>
                <a:gd name="csX283" fmla="*/ 2747417 w 5870463"/>
                <a:gd name="csY283" fmla="*/ 2646360 h 5163157"/>
                <a:gd name="csX284" fmla="*/ 1325397 w 5870463"/>
                <a:gd name="csY284" fmla="*/ 2930751 h 5163157"/>
                <a:gd name="csX285" fmla="*/ 1163698 w 5870463"/>
                <a:gd name="csY285" fmla="*/ 2966365 h 5163157"/>
                <a:gd name="csX286" fmla="*/ 1160763 w 5870463"/>
                <a:gd name="csY286" fmla="*/ 2840150 h 5163157"/>
                <a:gd name="csX287" fmla="*/ 1099254 w 5870463"/>
                <a:gd name="csY287" fmla="*/ 2778771 h 5163157"/>
                <a:gd name="csX288" fmla="*/ 1026199 w 5870463"/>
                <a:gd name="csY288" fmla="*/ 2638533 h 5163157"/>
                <a:gd name="csX289" fmla="*/ 1002261 w 5870463"/>
                <a:gd name="csY289" fmla="*/ 2536582 h 5163157"/>
                <a:gd name="csX290" fmla="*/ 899658 w 5870463"/>
                <a:gd name="csY290" fmla="*/ 3023569 h 5163157"/>
                <a:gd name="csX291" fmla="*/ 1315417 w 5870463"/>
                <a:gd name="csY291" fmla="*/ 3254082 h 5163157"/>
                <a:gd name="csX292" fmla="*/ 1580827 w 5870463"/>
                <a:gd name="csY292" fmla="*/ 3047247 h 5163157"/>
                <a:gd name="csX293" fmla="*/ 1667905 w 5870463"/>
                <a:gd name="csY293" fmla="*/ 2866176 h 5163157"/>
                <a:gd name="csX294" fmla="*/ 1325397 w 5870463"/>
                <a:gd name="csY294" fmla="*/ 2930751 h 5163157"/>
                <a:gd name="csX295" fmla="*/ 3304262 w 5870463"/>
                <a:gd name="csY295" fmla="*/ 4752353 h 5163157"/>
                <a:gd name="csX296" fmla="*/ 3403473 w 5870463"/>
                <a:gd name="csY296" fmla="*/ 4753331 h 5163157"/>
                <a:gd name="csX297" fmla="*/ 4800055 w 5870463"/>
                <a:gd name="csY297" fmla="*/ 4778835 h 5163157"/>
                <a:gd name="csX298" fmla="*/ 4903636 w 5870463"/>
                <a:gd name="csY298" fmla="*/ 4779553 h 5163157"/>
                <a:gd name="csX299" fmla="*/ 4900439 w 5870463"/>
                <a:gd name="csY299" fmla="*/ 4736698 h 5163157"/>
                <a:gd name="csX300" fmla="*/ 4360031 w 5870463"/>
                <a:gd name="csY300" fmla="*/ 4727697 h 5163157"/>
                <a:gd name="csX301" fmla="*/ 3701236 w 5870463"/>
                <a:gd name="csY301" fmla="*/ 4707803 h 5163157"/>
                <a:gd name="csX302" fmla="*/ 3338507 w 5870463"/>
                <a:gd name="csY302" fmla="*/ 4689148 h 5163157"/>
                <a:gd name="csX303" fmla="*/ 2826212 w 5870463"/>
                <a:gd name="csY303" fmla="*/ 2780598 h 5163157"/>
                <a:gd name="csX304" fmla="*/ 2837887 w 5870463"/>
                <a:gd name="csY304" fmla="*/ 2759529 h 5163157"/>
                <a:gd name="csX305" fmla="*/ 3106493 w 5870463"/>
                <a:gd name="csY305" fmla="*/ 2756072 h 5163157"/>
                <a:gd name="csX306" fmla="*/ 5413648 w 5870463"/>
                <a:gd name="csY306" fmla="*/ 2801862 h 5163157"/>
                <a:gd name="csX307" fmla="*/ 5556169 w 5870463"/>
                <a:gd name="csY307" fmla="*/ 2795209 h 5163157"/>
                <a:gd name="csX308" fmla="*/ 5563084 w 5870463"/>
                <a:gd name="csY308" fmla="*/ 2749484 h 5163157"/>
                <a:gd name="csX309" fmla="*/ 2747482 w 5870463"/>
                <a:gd name="csY309" fmla="*/ 2691758 h 5163157"/>
                <a:gd name="csX310" fmla="*/ 3304262 w 5870463"/>
                <a:gd name="csY310" fmla="*/ 4752353 h 5163157"/>
                <a:gd name="csX311" fmla="*/ 2976952 w 5870463"/>
                <a:gd name="csY311" fmla="*/ 2807993 h 5163157"/>
                <a:gd name="csX312" fmla="*/ 2883220 w 5870463"/>
                <a:gd name="csY312" fmla="*/ 2807993 h 5163157"/>
                <a:gd name="csX313" fmla="*/ 2897309 w 5870463"/>
                <a:gd name="csY313" fmla="*/ 2871459 h 5163157"/>
                <a:gd name="csX314" fmla="*/ 3002717 w 5870463"/>
                <a:gd name="csY314" fmla="*/ 2892071 h 5163157"/>
                <a:gd name="csX315" fmla="*/ 2976952 w 5870463"/>
                <a:gd name="csY315" fmla="*/ 2807993 h 5163157"/>
                <a:gd name="csX316" fmla="*/ 3458459 w 5870463"/>
                <a:gd name="csY316" fmla="*/ 2988934 h 5163157"/>
                <a:gd name="csX317" fmla="*/ 3431456 w 5870463"/>
                <a:gd name="csY317" fmla="*/ 2825344 h 5163157"/>
                <a:gd name="csX318" fmla="*/ 3422128 w 5870463"/>
                <a:gd name="csY318" fmla="*/ 2815298 h 5163157"/>
                <a:gd name="csX319" fmla="*/ 3038331 w 5870463"/>
                <a:gd name="csY319" fmla="*/ 2807993 h 5163157"/>
                <a:gd name="csX320" fmla="*/ 3072184 w 5870463"/>
                <a:gd name="csY320" fmla="*/ 2906617 h 5163157"/>
                <a:gd name="csX321" fmla="*/ 3458459 w 5870463"/>
                <a:gd name="csY321" fmla="*/ 2988934 h 5163157"/>
                <a:gd name="csX322" fmla="*/ 3826342 w 5870463"/>
                <a:gd name="csY322" fmla="*/ 2821626 h 5163157"/>
                <a:gd name="csX323" fmla="*/ 3484355 w 5870463"/>
                <a:gd name="csY323" fmla="*/ 2814451 h 5163157"/>
                <a:gd name="csX324" fmla="*/ 3515990 w 5870463"/>
                <a:gd name="csY324" fmla="*/ 2998000 h 5163157"/>
                <a:gd name="csX325" fmla="*/ 3811079 w 5870463"/>
                <a:gd name="csY325" fmla="*/ 3060097 h 5163157"/>
                <a:gd name="csX326" fmla="*/ 3891634 w 5870463"/>
                <a:gd name="csY326" fmla="*/ 3047051 h 5163157"/>
                <a:gd name="csX327" fmla="*/ 3826342 w 5870463"/>
                <a:gd name="csY327" fmla="*/ 2821626 h 5163157"/>
                <a:gd name="csX328" fmla="*/ 3975712 w 5870463"/>
                <a:gd name="csY328" fmla="*/ 2827366 h 5163157"/>
                <a:gd name="csX329" fmla="*/ 3878719 w 5870463"/>
                <a:gd name="csY329" fmla="*/ 2820973 h 5163157"/>
                <a:gd name="csX330" fmla="*/ 3948382 w 5870463"/>
                <a:gd name="csY330" fmla="*/ 3057944 h 5163157"/>
                <a:gd name="csX331" fmla="*/ 3936967 w 5870463"/>
                <a:gd name="csY331" fmla="*/ 3082730 h 5163157"/>
                <a:gd name="csX332" fmla="*/ 4227685 w 5870463"/>
                <a:gd name="csY332" fmla="*/ 3144044 h 5163157"/>
                <a:gd name="csX333" fmla="*/ 4227685 w 5870463"/>
                <a:gd name="csY333" fmla="*/ 3118279 h 5163157"/>
                <a:gd name="csX334" fmla="*/ 4050984 w 5870463"/>
                <a:gd name="csY334" fmla="*/ 3097798 h 5163157"/>
                <a:gd name="csX335" fmla="*/ 3988562 w 5870463"/>
                <a:gd name="csY335" fmla="*/ 3037397 h 5163157"/>
                <a:gd name="csX336" fmla="*/ 3975582 w 5870463"/>
                <a:gd name="csY336" fmla="*/ 2827431 h 5163157"/>
                <a:gd name="csX337" fmla="*/ 4660860 w 5870463"/>
                <a:gd name="csY337" fmla="*/ 2833888 h 5163157"/>
                <a:gd name="csX338" fmla="*/ 4557409 w 5870463"/>
                <a:gd name="csY338" fmla="*/ 2833888 h 5163157"/>
                <a:gd name="csX339" fmla="*/ 4441435 w 5870463"/>
                <a:gd name="csY339" fmla="*/ 3134782 h 5163157"/>
                <a:gd name="csX340" fmla="*/ 4279411 w 5870463"/>
                <a:gd name="csY340" fmla="*/ 3131194 h 5163157"/>
                <a:gd name="csX341" fmla="*/ 4280128 w 5870463"/>
                <a:gd name="csY341" fmla="*/ 3153045 h 5163157"/>
                <a:gd name="csX342" fmla="*/ 4290369 w 5870463"/>
                <a:gd name="csY342" fmla="*/ 3162242 h 5163157"/>
                <a:gd name="csX343" fmla="*/ 4514816 w 5870463"/>
                <a:gd name="csY343" fmla="*/ 3208880 h 5163157"/>
                <a:gd name="csX344" fmla="*/ 4660794 w 5870463"/>
                <a:gd name="csY344" fmla="*/ 2833888 h 5163157"/>
                <a:gd name="csX345" fmla="*/ 4919355 w 5870463"/>
                <a:gd name="csY345" fmla="*/ 2840346 h 5163157"/>
                <a:gd name="csX346" fmla="*/ 4854715 w 5870463"/>
                <a:gd name="csY346" fmla="*/ 2840346 h 5163157"/>
                <a:gd name="csX347" fmla="*/ 4832212 w 5870463"/>
                <a:gd name="csY347" fmla="*/ 3027874 h 5163157"/>
                <a:gd name="csX348" fmla="*/ 4796141 w 5870463"/>
                <a:gd name="csY348" fmla="*/ 3262888 h 5163157"/>
                <a:gd name="csX349" fmla="*/ 4977473 w 5870463"/>
                <a:gd name="csY349" fmla="*/ 3305612 h 5163157"/>
                <a:gd name="csX350" fmla="*/ 4938924 w 5870463"/>
                <a:gd name="csY350" fmla="*/ 3198835 h 5163157"/>
                <a:gd name="csX351" fmla="*/ 4919355 w 5870463"/>
                <a:gd name="csY351" fmla="*/ 2840346 h 5163157"/>
                <a:gd name="csX352" fmla="*/ 5009956 w 5870463"/>
                <a:gd name="csY352" fmla="*/ 2840281 h 5163157"/>
                <a:gd name="csX353" fmla="*/ 4967754 w 5870463"/>
                <a:gd name="csY353" fmla="*/ 2846608 h 5163157"/>
                <a:gd name="csX354" fmla="*/ 4932466 w 5870463"/>
                <a:gd name="csY354" fmla="*/ 2959973 h 5163157"/>
                <a:gd name="csX355" fmla="*/ 4987387 w 5870463"/>
                <a:gd name="csY355" fmla="*/ 3176397 h 5163157"/>
                <a:gd name="csX356" fmla="*/ 5010021 w 5870463"/>
                <a:gd name="csY356" fmla="*/ 2840346 h 5163157"/>
                <a:gd name="csX357" fmla="*/ 4680232 w 5870463"/>
                <a:gd name="csY357" fmla="*/ 2911313 h 5163157"/>
                <a:gd name="csX358" fmla="*/ 4812122 w 5870463"/>
                <a:gd name="csY358" fmla="*/ 2956124 h 5163157"/>
                <a:gd name="csX359" fmla="*/ 4715455 w 5870463"/>
                <a:gd name="csY359" fmla="*/ 2849347 h 5163157"/>
                <a:gd name="csX360" fmla="*/ 4680232 w 5870463"/>
                <a:gd name="csY360" fmla="*/ 2911313 h 5163157"/>
                <a:gd name="csX361" fmla="*/ 5417170 w 5870463"/>
                <a:gd name="csY361" fmla="*/ 2846803 h 5163157"/>
                <a:gd name="csX362" fmla="*/ 5061616 w 5870463"/>
                <a:gd name="csY362" fmla="*/ 2846803 h 5163157"/>
                <a:gd name="csX363" fmla="*/ 5042179 w 5870463"/>
                <a:gd name="csY363" fmla="*/ 3218468 h 5163157"/>
                <a:gd name="csX364" fmla="*/ 5106688 w 5870463"/>
                <a:gd name="csY364" fmla="*/ 3244429 h 5163157"/>
                <a:gd name="csX365" fmla="*/ 5512076 w 5870463"/>
                <a:gd name="csY365" fmla="*/ 3285000 h 5163157"/>
                <a:gd name="csX366" fmla="*/ 5662033 w 5870463"/>
                <a:gd name="csY366" fmla="*/ 3277238 h 5163157"/>
                <a:gd name="csX367" fmla="*/ 5291020 w 5870463"/>
                <a:gd name="csY367" fmla="*/ 3034266 h 5163157"/>
                <a:gd name="csX368" fmla="*/ 5165719 w 5870463"/>
                <a:gd name="csY368" fmla="*/ 3016786 h 5163157"/>
                <a:gd name="csX369" fmla="*/ 5245883 w 5870463"/>
                <a:gd name="csY369" fmla="*/ 2982541 h 5163157"/>
                <a:gd name="csX370" fmla="*/ 5436542 w 5870463"/>
                <a:gd name="csY370" fmla="*/ 2995456 h 5163157"/>
                <a:gd name="csX371" fmla="*/ 5417105 w 5870463"/>
                <a:gd name="csY371" fmla="*/ 2846803 h 5163157"/>
                <a:gd name="csX372" fmla="*/ 1280129 w 5870463"/>
                <a:gd name="csY372" fmla="*/ 2911509 h 5163157"/>
                <a:gd name="csX373" fmla="*/ 1208901 w 5870463"/>
                <a:gd name="csY373" fmla="*/ 2875830 h 5163157"/>
                <a:gd name="csX374" fmla="*/ 1228273 w 5870463"/>
                <a:gd name="csY374" fmla="*/ 2954102 h 5163157"/>
                <a:gd name="csX375" fmla="*/ 1280129 w 5870463"/>
                <a:gd name="csY375" fmla="*/ 2911509 h 5163157"/>
                <a:gd name="csX376" fmla="*/ 3023981 w 5870463"/>
                <a:gd name="csY376" fmla="*/ 2951624 h 5163157"/>
                <a:gd name="csX377" fmla="*/ 2918639 w 5870463"/>
                <a:gd name="csY377" fmla="*/ 2924489 h 5163157"/>
                <a:gd name="csX378" fmla="*/ 2916030 w 5870463"/>
                <a:gd name="csY378" fmla="*/ 2940013 h 5163157"/>
                <a:gd name="csX379" fmla="*/ 3147521 w 5870463"/>
                <a:gd name="csY379" fmla="*/ 3799578 h 5163157"/>
                <a:gd name="csX380" fmla="*/ 3305697 w 5870463"/>
                <a:gd name="csY380" fmla="*/ 3789468 h 5163157"/>
                <a:gd name="csX381" fmla="*/ 3313525 w 5870463"/>
                <a:gd name="csY381" fmla="*/ 3777205 h 5163157"/>
                <a:gd name="csX382" fmla="*/ 3216466 w 5870463"/>
                <a:gd name="csY382" fmla="*/ 3628487 h 5163157"/>
                <a:gd name="csX383" fmla="*/ 3214118 w 5870463"/>
                <a:gd name="csY383" fmla="*/ 3594634 h 5163157"/>
                <a:gd name="csX384" fmla="*/ 3533210 w 5870463"/>
                <a:gd name="csY384" fmla="*/ 3383102 h 5163157"/>
                <a:gd name="csX385" fmla="*/ 3503727 w 5870463"/>
                <a:gd name="csY385" fmla="*/ 3202227 h 5163157"/>
                <a:gd name="csX386" fmla="*/ 3175634 w 5870463"/>
                <a:gd name="csY386" fmla="*/ 3291066 h 5163157"/>
                <a:gd name="csX387" fmla="*/ 3135259 w 5870463"/>
                <a:gd name="csY387" fmla="*/ 3289501 h 5163157"/>
                <a:gd name="csX388" fmla="*/ 3023981 w 5870463"/>
                <a:gd name="csY388" fmla="*/ 2951624 h 5163157"/>
                <a:gd name="csX389" fmla="*/ 2256125 w 5870463"/>
                <a:gd name="csY389" fmla="*/ 3060097 h 5163157"/>
                <a:gd name="csX390" fmla="*/ 1920009 w 5870463"/>
                <a:gd name="csY390" fmla="*/ 2950189 h 5163157"/>
                <a:gd name="csX391" fmla="*/ 1846954 w 5870463"/>
                <a:gd name="csY391" fmla="*/ 3604157 h 5163157"/>
                <a:gd name="csX392" fmla="*/ 1667384 w 5870463"/>
                <a:gd name="csY392" fmla="*/ 3980453 h 5163157"/>
                <a:gd name="csX393" fmla="*/ 1552779 w 5870463"/>
                <a:gd name="csY393" fmla="*/ 4046855 h 5163157"/>
                <a:gd name="csX394" fmla="*/ 1469223 w 5870463"/>
                <a:gd name="csY394" fmla="*/ 4344617 h 5163157"/>
                <a:gd name="csX395" fmla="*/ 1384819 w 5870463"/>
                <a:gd name="csY395" fmla="*/ 4658230 h 5163157"/>
                <a:gd name="csX396" fmla="*/ 1515208 w 5870463"/>
                <a:gd name="csY396" fmla="*/ 4695866 h 5163157"/>
                <a:gd name="csX397" fmla="*/ 1834365 w 5870463"/>
                <a:gd name="csY397" fmla="*/ 4790380 h 5163157"/>
                <a:gd name="csX398" fmla="*/ 1926597 w 5870463"/>
                <a:gd name="csY398" fmla="*/ 4737286 h 5163157"/>
                <a:gd name="csX399" fmla="*/ 2042636 w 5870463"/>
                <a:gd name="csY399" fmla="*/ 4375078 h 5163157"/>
                <a:gd name="csX400" fmla="*/ 2191550 w 5870463"/>
                <a:gd name="csY400" fmla="*/ 4000478 h 5163157"/>
                <a:gd name="csX401" fmla="*/ 2249863 w 5870463"/>
                <a:gd name="csY401" fmla="*/ 3302677 h 5163157"/>
                <a:gd name="csX402" fmla="*/ 2255995 w 5870463"/>
                <a:gd name="csY402" fmla="*/ 3060097 h 5163157"/>
                <a:gd name="csX403" fmla="*/ 5482593 w 5870463"/>
                <a:gd name="csY403" fmla="*/ 3014046 h 5163157"/>
                <a:gd name="csX404" fmla="*/ 5565301 w 5870463"/>
                <a:gd name="csY404" fmla="*/ 3050900 h 5163157"/>
                <a:gd name="csX405" fmla="*/ 5723086 w 5870463"/>
                <a:gd name="csY405" fmla="*/ 3183963 h 5163157"/>
                <a:gd name="csX406" fmla="*/ 5752243 w 5870463"/>
                <a:gd name="csY406" fmla="*/ 3083774 h 5163157"/>
                <a:gd name="csX407" fmla="*/ 5494921 w 5870463"/>
                <a:gd name="csY407" fmla="*/ 2950189 h 5163157"/>
                <a:gd name="csX408" fmla="*/ 5482593 w 5870463"/>
                <a:gd name="csY408" fmla="*/ 3014046 h 5163157"/>
                <a:gd name="csX409" fmla="*/ 381558 w 5870463"/>
                <a:gd name="csY409" fmla="*/ 4074772 h 5163157"/>
                <a:gd name="csX410" fmla="*/ 670319 w 5870463"/>
                <a:gd name="csY410" fmla="*/ 4295501 h 5163157"/>
                <a:gd name="csX411" fmla="*/ 1194616 w 5870463"/>
                <a:gd name="csY411" fmla="*/ 4082991 h 5163157"/>
                <a:gd name="csX412" fmla="*/ 1779835 w 5870463"/>
                <a:gd name="csY412" fmla="*/ 3672842 h 5163157"/>
                <a:gd name="csX413" fmla="*/ 1874676 w 5870463"/>
                <a:gd name="csY413" fmla="*/ 2963103 h 5163157"/>
                <a:gd name="csX414" fmla="*/ 1727653 w 5870463"/>
                <a:gd name="csY414" fmla="*/ 3026113 h 5163157"/>
                <a:gd name="csX415" fmla="*/ 1670710 w 5870463"/>
                <a:gd name="csY415" fmla="*/ 3033810 h 5163157"/>
                <a:gd name="csX416" fmla="*/ 1580631 w 5870463"/>
                <a:gd name="csY416" fmla="*/ 3564107 h 5163157"/>
                <a:gd name="csX417" fmla="*/ 1456308 w 5870463"/>
                <a:gd name="csY417" fmla="*/ 3717718 h 5163157"/>
                <a:gd name="csX418" fmla="*/ 1137607 w 5870463"/>
                <a:gd name="csY418" fmla="*/ 3832126 h 5163157"/>
                <a:gd name="csX419" fmla="*/ 381558 w 5870463"/>
                <a:gd name="csY419" fmla="*/ 4074837 h 5163157"/>
                <a:gd name="csX420" fmla="*/ 3470005 w 5870463"/>
                <a:gd name="csY420" fmla="*/ 3042094 h 5163157"/>
                <a:gd name="csX421" fmla="*/ 3083598 w 5870463"/>
                <a:gd name="csY421" fmla="*/ 2963169 h 5163157"/>
                <a:gd name="csX422" fmla="*/ 3161154 w 5870463"/>
                <a:gd name="csY422" fmla="*/ 3241037 h 5163157"/>
                <a:gd name="csX423" fmla="*/ 3490682 w 5870463"/>
                <a:gd name="csY423" fmla="*/ 3156894 h 5163157"/>
                <a:gd name="csX424" fmla="*/ 3469940 w 5870463"/>
                <a:gd name="csY424" fmla="*/ 3042094 h 5163157"/>
                <a:gd name="csX425" fmla="*/ 3704171 w 5870463"/>
                <a:gd name="csY425" fmla="*/ 3098776 h 5163157"/>
                <a:gd name="csX426" fmla="*/ 3681863 w 5870463"/>
                <a:gd name="csY426" fmla="*/ 3085600 h 5163157"/>
                <a:gd name="csX427" fmla="*/ 3529688 w 5870463"/>
                <a:gd name="csY427" fmla="*/ 3053639 h 5163157"/>
                <a:gd name="csX428" fmla="*/ 3542668 w 5870463"/>
                <a:gd name="csY428" fmla="*/ 3137652 h 5163157"/>
                <a:gd name="csX429" fmla="*/ 3704171 w 5870463"/>
                <a:gd name="csY429" fmla="*/ 3098776 h 5163157"/>
                <a:gd name="csX430" fmla="*/ 1413910 w 5870463"/>
                <a:gd name="csY430" fmla="*/ 3433001 h 5163157"/>
                <a:gd name="csX431" fmla="*/ 1061813 w 5870463"/>
                <a:gd name="csY431" fmla="*/ 3543039 h 5163157"/>
                <a:gd name="csX432" fmla="*/ 467071 w 5870463"/>
                <a:gd name="csY432" fmla="*/ 3736895 h 5163157"/>
                <a:gd name="csX433" fmla="*/ 323832 w 5870463"/>
                <a:gd name="csY433" fmla="*/ 3845759 h 5163157"/>
                <a:gd name="csX434" fmla="*/ 365382 w 5870463"/>
                <a:gd name="csY434" fmla="*/ 4023112 h 5163157"/>
                <a:gd name="csX435" fmla="*/ 388276 w 5870463"/>
                <a:gd name="csY435" fmla="*/ 4026895 h 5163157"/>
                <a:gd name="csX436" fmla="*/ 505751 w 5870463"/>
                <a:gd name="csY436" fmla="*/ 3982410 h 5163157"/>
                <a:gd name="csX437" fmla="*/ 1141195 w 5870463"/>
                <a:gd name="csY437" fmla="*/ 3777597 h 5163157"/>
                <a:gd name="csX438" fmla="*/ 1463157 w 5870463"/>
                <a:gd name="csY438" fmla="*/ 3659992 h 5163157"/>
                <a:gd name="csX439" fmla="*/ 1536798 w 5870463"/>
                <a:gd name="csY439" fmla="*/ 3533255 h 5163157"/>
                <a:gd name="csX440" fmla="*/ 1609657 w 5870463"/>
                <a:gd name="csY440" fmla="*/ 3105364 h 5163157"/>
                <a:gd name="csX441" fmla="*/ 1522644 w 5870463"/>
                <a:gd name="csY441" fmla="*/ 3228318 h 5163157"/>
                <a:gd name="csX442" fmla="*/ 1280129 w 5870463"/>
                <a:gd name="csY442" fmla="*/ 3299220 h 5163157"/>
                <a:gd name="csX443" fmla="*/ 1254299 w 5870463"/>
                <a:gd name="csY443" fmla="*/ 3441415 h 5163157"/>
                <a:gd name="csX444" fmla="*/ 1414954 w 5870463"/>
                <a:gd name="csY444" fmla="*/ 3397061 h 5163157"/>
                <a:gd name="csX445" fmla="*/ 1413975 w 5870463"/>
                <a:gd name="csY445" fmla="*/ 3433066 h 5163157"/>
                <a:gd name="csX446" fmla="*/ 4220967 w 5870463"/>
                <a:gd name="csY446" fmla="*/ 3196030 h 5163157"/>
                <a:gd name="csX447" fmla="*/ 3830125 w 5870463"/>
                <a:gd name="csY447" fmla="*/ 3117757 h 5163157"/>
                <a:gd name="csX448" fmla="*/ 3548930 w 5870463"/>
                <a:gd name="csY448" fmla="*/ 3189442 h 5163157"/>
                <a:gd name="csX449" fmla="*/ 3581348 w 5870463"/>
                <a:gd name="csY449" fmla="*/ 3350879 h 5163157"/>
                <a:gd name="csX450" fmla="*/ 3849889 w 5870463"/>
                <a:gd name="csY450" fmla="*/ 3189573 h 5163157"/>
                <a:gd name="csX451" fmla="*/ 3947599 w 5870463"/>
                <a:gd name="csY451" fmla="*/ 3278738 h 5163157"/>
                <a:gd name="csX452" fmla="*/ 4075119 w 5870463"/>
                <a:gd name="csY452" fmla="*/ 3286957 h 5163157"/>
                <a:gd name="csX453" fmla="*/ 4116734 w 5870463"/>
                <a:gd name="csY453" fmla="*/ 3335812 h 5163157"/>
                <a:gd name="csX454" fmla="*/ 4174655 w 5870463"/>
                <a:gd name="csY454" fmla="*/ 3433197 h 5163157"/>
                <a:gd name="csX455" fmla="*/ 4130822 w 5870463"/>
                <a:gd name="csY455" fmla="*/ 3541474 h 5163157"/>
                <a:gd name="csX456" fmla="*/ 4172829 w 5870463"/>
                <a:gd name="csY456" fmla="*/ 3602852 h 5163157"/>
                <a:gd name="csX457" fmla="*/ 4220967 w 5870463"/>
                <a:gd name="csY457" fmla="*/ 3196030 h 5163157"/>
                <a:gd name="csX458" fmla="*/ 4473331 w 5870463"/>
                <a:gd name="csY458" fmla="*/ 3247494 h 5163157"/>
                <a:gd name="csX459" fmla="*/ 4273018 w 5870463"/>
                <a:gd name="csY459" fmla="*/ 3208684 h 5163157"/>
                <a:gd name="csX460" fmla="*/ 4221293 w 5870463"/>
                <a:gd name="csY460" fmla="*/ 3661035 h 5163157"/>
                <a:gd name="csX461" fmla="*/ 4351747 w 5870463"/>
                <a:gd name="csY461" fmla="*/ 3400583 h 5163157"/>
                <a:gd name="csX462" fmla="*/ 4395906 w 5870463"/>
                <a:gd name="csY462" fmla="*/ 3334834 h 5163157"/>
                <a:gd name="csX463" fmla="*/ 4473331 w 5870463"/>
                <a:gd name="csY463" fmla="*/ 3247494 h 5163157"/>
                <a:gd name="csX464" fmla="*/ 4072640 w 5870463"/>
                <a:gd name="csY464" fmla="*/ 3686865 h 5163157"/>
                <a:gd name="csX465" fmla="*/ 4136432 w 5870463"/>
                <a:gd name="csY465" fmla="*/ 3650534 h 5163157"/>
                <a:gd name="csX466" fmla="*/ 3856150 w 5870463"/>
                <a:gd name="csY466" fmla="*/ 3241363 h 5163157"/>
                <a:gd name="csX467" fmla="*/ 3594002 w 5870463"/>
                <a:gd name="csY467" fmla="*/ 3405931 h 5163157"/>
                <a:gd name="csX468" fmla="*/ 3597459 w 5870463"/>
                <a:gd name="csY468" fmla="*/ 3421912 h 5163157"/>
                <a:gd name="csX469" fmla="*/ 3803251 w 5870463"/>
                <a:gd name="csY469" fmla="*/ 3291653 h 5163157"/>
                <a:gd name="csX470" fmla="*/ 3884003 w 5870463"/>
                <a:gd name="csY470" fmla="*/ 3309982 h 5163157"/>
                <a:gd name="csX471" fmla="*/ 4101601 w 5870463"/>
                <a:gd name="csY471" fmla="*/ 3635531 h 5163157"/>
                <a:gd name="csX472" fmla="*/ 4072640 w 5870463"/>
                <a:gd name="csY472" fmla="*/ 3686865 h 5163157"/>
                <a:gd name="csX473" fmla="*/ 5339549 w 5870463"/>
                <a:gd name="csY473" fmla="*/ 3299220 h 5163157"/>
                <a:gd name="csX474" fmla="*/ 5029329 w 5870463"/>
                <a:gd name="csY474" fmla="*/ 3273390 h 5163157"/>
                <a:gd name="csX475" fmla="*/ 5040221 w 5870463"/>
                <a:gd name="csY475" fmla="*/ 3317353 h 5163157"/>
                <a:gd name="csX476" fmla="*/ 5313654 w 5870463"/>
                <a:gd name="csY476" fmla="*/ 3376775 h 5163157"/>
                <a:gd name="csX477" fmla="*/ 5339549 w 5870463"/>
                <a:gd name="csY477" fmla="*/ 3299220 h 5163157"/>
                <a:gd name="csX478" fmla="*/ 4958100 w 5870463"/>
                <a:gd name="csY478" fmla="*/ 3576957 h 5163157"/>
                <a:gd name="csX479" fmla="*/ 4974799 w 5870463"/>
                <a:gd name="csY479" fmla="*/ 3357076 h 5163157"/>
                <a:gd name="csX480" fmla="*/ 4803055 w 5870463"/>
                <a:gd name="csY480" fmla="*/ 3318592 h 5163157"/>
                <a:gd name="csX481" fmla="*/ 4828820 w 5870463"/>
                <a:gd name="csY481" fmla="*/ 3590003 h 5163157"/>
                <a:gd name="csX482" fmla="*/ 4958035 w 5870463"/>
                <a:gd name="csY482" fmla="*/ 3576957 h 5163157"/>
                <a:gd name="csX483" fmla="*/ 4039504 w 5870463"/>
                <a:gd name="csY483" fmla="*/ 3647403 h 5163157"/>
                <a:gd name="csX484" fmla="*/ 3836778 w 5870463"/>
                <a:gd name="csY484" fmla="*/ 3332355 h 5163157"/>
                <a:gd name="csX485" fmla="*/ 3608091 w 5870463"/>
                <a:gd name="csY485" fmla="*/ 3478269 h 5163157"/>
                <a:gd name="csX486" fmla="*/ 3652446 w 5870463"/>
                <a:gd name="csY486" fmla="*/ 3738526 h 5163157"/>
                <a:gd name="csX487" fmla="*/ 3694322 w 5870463"/>
                <a:gd name="csY487" fmla="*/ 3738526 h 5163157"/>
                <a:gd name="csX488" fmla="*/ 3944859 w 5870463"/>
                <a:gd name="csY488" fmla="*/ 3704673 h 5163157"/>
                <a:gd name="csX489" fmla="*/ 4039439 w 5870463"/>
                <a:gd name="csY489" fmla="*/ 3647338 h 5163157"/>
                <a:gd name="csX490" fmla="*/ 4104862 w 5870463"/>
                <a:gd name="csY490" fmla="*/ 3499467 h 5163157"/>
                <a:gd name="csX491" fmla="*/ 4094687 w 5870463"/>
                <a:gd name="csY491" fmla="*/ 3390212 h 5163157"/>
                <a:gd name="csX492" fmla="*/ 3982170 w 5870463"/>
                <a:gd name="csY492" fmla="*/ 3331507 h 5163157"/>
                <a:gd name="csX493" fmla="*/ 4104927 w 5870463"/>
                <a:gd name="csY493" fmla="*/ 3499467 h 5163157"/>
                <a:gd name="csX494" fmla="*/ 5294347 w 5870463"/>
                <a:gd name="csY494" fmla="*/ 3422043 h 5163157"/>
                <a:gd name="csX495" fmla="*/ 5032329 w 5870463"/>
                <a:gd name="csY495" fmla="*/ 3364838 h 5163157"/>
                <a:gd name="csX496" fmla="*/ 5022806 w 5870463"/>
                <a:gd name="csY496" fmla="*/ 3379906 h 5163157"/>
                <a:gd name="csX497" fmla="*/ 5009956 w 5870463"/>
                <a:gd name="csY497" fmla="*/ 3570565 h 5163157"/>
                <a:gd name="csX498" fmla="*/ 5254428 w 5870463"/>
                <a:gd name="csY498" fmla="*/ 3537169 h 5163157"/>
                <a:gd name="csX499" fmla="*/ 5294347 w 5870463"/>
                <a:gd name="csY499" fmla="*/ 3421977 h 5163157"/>
                <a:gd name="csX500" fmla="*/ 3548995 w 5870463"/>
                <a:gd name="csY500" fmla="*/ 3441350 h 5163157"/>
                <a:gd name="csX501" fmla="*/ 3264604 w 5870463"/>
                <a:gd name="csY501" fmla="*/ 3609440 h 5163157"/>
                <a:gd name="csX502" fmla="*/ 3374447 w 5870463"/>
                <a:gd name="csY502" fmla="*/ 3774139 h 5163157"/>
                <a:gd name="csX503" fmla="*/ 3400277 w 5870463"/>
                <a:gd name="csY503" fmla="*/ 3774139 h 5163157"/>
                <a:gd name="csX504" fmla="*/ 3318286 w 5870463"/>
                <a:gd name="csY504" fmla="*/ 3649686 h 5163157"/>
                <a:gd name="csX505" fmla="*/ 3301458 w 5870463"/>
                <a:gd name="csY505" fmla="*/ 3611136 h 5163157"/>
                <a:gd name="csX506" fmla="*/ 3548930 w 5870463"/>
                <a:gd name="csY506" fmla="*/ 3441285 h 5163157"/>
                <a:gd name="csX507" fmla="*/ 4640770 w 5870463"/>
                <a:gd name="csY507" fmla="*/ 3615115 h 5163157"/>
                <a:gd name="csX508" fmla="*/ 4454089 w 5870463"/>
                <a:gd name="csY508" fmla="*/ 3641597 h 5163157"/>
                <a:gd name="csX509" fmla="*/ 4640770 w 5870463"/>
                <a:gd name="csY509" fmla="*/ 3615115 h 5163157"/>
                <a:gd name="csX510" fmla="*/ 3561910 w 5870463"/>
                <a:gd name="csY510" fmla="*/ 3505990 h 5163157"/>
                <a:gd name="csX511" fmla="*/ 3368381 w 5870463"/>
                <a:gd name="csY511" fmla="*/ 3626465 h 5163157"/>
                <a:gd name="csX512" fmla="*/ 3456307 w 5870463"/>
                <a:gd name="csY512" fmla="*/ 3763377 h 5163157"/>
                <a:gd name="csX513" fmla="*/ 3600721 w 5870463"/>
                <a:gd name="csY513" fmla="*/ 3751571 h 5163157"/>
                <a:gd name="csX514" fmla="*/ 3561845 w 5870463"/>
                <a:gd name="csY514" fmla="*/ 3505990 h 5163157"/>
                <a:gd name="csX515" fmla="*/ 4964623 w 5870463"/>
                <a:gd name="csY515" fmla="*/ 4178027 h 5163157"/>
                <a:gd name="csX516" fmla="*/ 5007347 w 5870463"/>
                <a:gd name="csY516" fmla="*/ 4184223 h 5163157"/>
                <a:gd name="csX517" fmla="*/ 5019544 w 5870463"/>
                <a:gd name="csY517" fmla="*/ 4178092 h 5163157"/>
                <a:gd name="csX518" fmla="*/ 5229642 w 5870463"/>
                <a:gd name="csY518" fmla="*/ 3589938 h 5163157"/>
                <a:gd name="csX519" fmla="*/ 5004151 w 5870463"/>
                <a:gd name="csY519" fmla="*/ 3622943 h 5163157"/>
                <a:gd name="csX520" fmla="*/ 4964623 w 5870463"/>
                <a:gd name="csY520" fmla="*/ 4178027 h 5163157"/>
                <a:gd name="csX521" fmla="*/ 4951708 w 5870463"/>
                <a:gd name="csY521" fmla="*/ 3628748 h 5163157"/>
                <a:gd name="csX522" fmla="*/ 4818905 w 5870463"/>
                <a:gd name="csY522" fmla="*/ 3647859 h 5163157"/>
                <a:gd name="csX523" fmla="*/ 4780421 w 5870463"/>
                <a:gd name="csY523" fmla="*/ 3803231 h 5163157"/>
                <a:gd name="csX524" fmla="*/ 4685255 w 5870463"/>
                <a:gd name="csY524" fmla="*/ 4102298 h 5163157"/>
                <a:gd name="csX525" fmla="*/ 4452589 w 5870463"/>
                <a:gd name="csY525" fmla="*/ 4130998 h 5163157"/>
                <a:gd name="csX526" fmla="*/ 4182548 w 5870463"/>
                <a:gd name="csY526" fmla="*/ 4010067 h 5163157"/>
                <a:gd name="csX527" fmla="*/ 4163110 w 5870463"/>
                <a:gd name="csY527" fmla="*/ 4158654 h 5163157"/>
                <a:gd name="csX528" fmla="*/ 4912245 w 5870463"/>
                <a:gd name="csY528" fmla="*/ 4177374 h 5163157"/>
                <a:gd name="csX529" fmla="*/ 4951708 w 5870463"/>
                <a:gd name="csY529" fmla="*/ 3628748 h 5163157"/>
                <a:gd name="csX530" fmla="*/ 4634965 w 5870463"/>
                <a:gd name="csY530" fmla="*/ 3667558 h 5163157"/>
                <a:gd name="csX531" fmla="*/ 4441435 w 5870463"/>
                <a:gd name="csY531" fmla="*/ 3693714 h 5163157"/>
                <a:gd name="csX532" fmla="*/ 4634965 w 5870463"/>
                <a:gd name="csY532" fmla="*/ 3667558 h 5163157"/>
                <a:gd name="csX533" fmla="*/ 4163110 w 5870463"/>
                <a:gd name="csY533" fmla="*/ 3732198 h 5163157"/>
                <a:gd name="csX534" fmla="*/ 4121495 w 5870463"/>
                <a:gd name="csY534" fmla="*/ 3732590 h 5163157"/>
                <a:gd name="csX535" fmla="*/ 3707041 w 5870463"/>
                <a:gd name="csY535" fmla="*/ 4003674 h 5163157"/>
                <a:gd name="csX536" fmla="*/ 3730327 w 5870463"/>
                <a:gd name="csY536" fmla="*/ 4145478 h 5163157"/>
                <a:gd name="csX537" fmla="*/ 4111385 w 5870463"/>
                <a:gd name="csY537" fmla="*/ 4158785 h 5163157"/>
                <a:gd name="csX538" fmla="*/ 4163110 w 5870463"/>
                <a:gd name="csY538" fmla="*/ 3732264 h 5163157"/>
                <a:gd name="csX539" fmla="*/ 3988562 w 5870463"/>
                <a:gd name="csY539" fmla="*/ 3751636 h 5163157"/>
                <a:gd name="csX540" fmla="*/ 3943881 w 5870463"/>
                <a:gd name="csY540" fmla="*/ 3768269 h 5163157"/>
                <a:gd name="csX541" fmla="*/ 3703454 w 5870463"/>
                <a:gd name="csY541" fmla="*/ 3928793 h 5163157"/>
                <a:gd name="csX542" fmla="*/ 3691256 w 5870463"/>
                <a:gd name="csY542" fmla="*/ 3945426 h 5163157"/>
                <a:gd name="csX543" fmla="*/ 3988562 w 5870463"/>
                <a:gd name="csY543" fmla="*/ 3751636 h 5163157"/>
                <a:gd name="csX544" fmla="*/ 3846301 w 5870463"/>
                <a:gd name="csY544" fmla="*/ 3771009 h 5163157"/>
                <a:gd name="csX545" fmla="*/ 3665361 w 5870463"/>
                <a:gd name="csY545" fmla="*/ 3790381 h 5163157"/>
                <a:gd name="csX546" fmla="*/ 3678276 w 5870463"/>
                <a:gd name="csY546" fmla="*/ 3880786 h 5163157"/>
                <a:gd name="csX547" fmla="*/ 3846301 w 5870463"/>
                <a:gd name="csY547" fmla="*/ 3771009 h 5163157"/>
                <a:gd name="csX548" fmla="*/ 3490878 w 5870463"/>
                <a:gd name="csY548" fmla="*/ 3816276 h 5163157"/>
                <a:gd name="csX549" fmla="*/ 3574825 w 5870463"/>
                <a:gd name="csY549" fmla="*/ 3949079 h 5163157"/>
                <a:gd name="csX550" fmla="*/ 3613635 w 5870463"/>
                <a:gd name="csY550" fmla="*/ 3796773 h 5163157"/>
                <a:gd name="csX551" fmla="*/ 3490878 w 5870463"/>
                <a:gd name="csY551" fmla="*/ 3816276 h 5163157"/>
                <a:gd name="csX552" fmla="*/ 3645923 w 5870463"/>
                <a:gd name="csY552" fmla="*/ 3964799 h 5163157"/>
                <a:gd name="csX553" fmla="*/ 3555648 w 5870463"/>
                <a:gd name="csY553" fmla="*/ 4006936 h 5163157"/>
                <a:gd name="csX554" fmla="*/ 3435826 w 5870463"/>
                <a:gd name="csY554" fmla="*/ 3829191 h 5163157"/>
                <a:gd name="csX555" fmla="*/ 3406865 w 5870463"/>
                <a:gd name="csY555" fmla="*/ 3822668 h 5163157"/>
                <a:gd name="csX556" fmla="*/ 3552256 w 5870463"/>
                <a:gd name="csY556" fmla="*/ 4048746 h 5163157"/>
                <a:gd name="csX557" fmla="*/ 3645923 w 5870463"/>
                <a:gd name="csY557" fmla="*/ 3964864 h 5163157"/>
                <a:gd name="csX558" fmla="*/ 3353770 w 5870463"/>
                <a:gd name="csY558" fmla="*/ 3836953 h 5163157"/>
                <a:gd name="csX559" fmla="*/ 3167546 w 5870463"/>
                <a:gd name="csY559" fmla="*/ 3854956 h 5163157"/>
                <a:gd name="csX560" fmla="*/ 3238318 w 5870463"/>
                <a:gd name="csY560" fmla="*/ 4130019 h 5163157"/>
                <a:gd name="csX561" fmla="*/ 3678210 w 5870463"/>
                <a:gd name="csY561" fmla="*/ 4145739 h 5163157"/>
                <a:gd name="csX562" fmla="*/ 3658773 w 5870463"/>
                <a:gd name="csY562" fmla="*/ 4035896 h 5163157"/>
                <a:gd name="csX563" fmla="*/ 3522839 w 5870463"/>
                <a:gd name="csY563" fmla="*/ 4104059 h 5163157"/>
                <a:gd name="csX564" fmla="*/ 3353770 w 5870463"/>
                <a:gd name="csY564" fmla="*/ 3836953 h 5163157"/>
                <a:gd name="csX565" fmla="*/ 278107 w 5870463"/>
                <a:gd name="csY565" fmla="*/ 3887244 h 5163157"/>
                <a:gd name="csX566" fmla="*/ 58161 w 5870463"/>
                <a:gd name="csY566" fmla="*/ 3949014 h 5163157"/>
                <a:gd name="csX567" fmla="*/ 271780 w 5870463"/>
                <a:gd name="csY567" fmla="*/ 4617528 h 5163157"/>
                <a:gd name="csX568" fmla="*/ 347444 w 5870463"/>
                <a:gd name="csY568" fmla="*/ 4470310 h 5163157"/>
                <a:gd name="csX569" fmla="*/ 376601 w 5870463"/>
                <a:gd name="csY569" fmla="*/ 4247429 h 5163157"/>
                <a:gd name="csX570" fmla="*/ 386450 w 5870463"/>
                <a:gd name="csY570" fmla="*/ 4218990 h 5163157"/>
                <a:gd name="csX571" fmla="*/ 308764 w 5870463"/>
                <a:gd name="csY571" fmla="*/ 4015024 h 5163157"/>
                <a:gd name="csX572" fmla="*/ 278107 w 5870463"/>
                <a:gd name="csY572" fmla="*/ 3887244 h 5163157"/>
                <a:gd name="csX573" fmla="*/ 1847280 w 5870463"/>
                <a:gd name="csY573" fmla="*/ 4845432 h 5163157"/>
                <a:gd name="csX574" fmla="*/ 1792163 w 5870463"/>
                <a:gd name="csY574" fmla="*/ 4832648 h 5163157"/>
                <a:gd name="csX575" fmla="*/ 1439349 w 5870463"/>
                <a:gd name="csY575" fmla="*/ 4739829 h 5163157"/>
                <a:gd name="csX576" fmla="*/ 1371513 w 5870463"/>
                <a:gd name="csY576" fmla="*/ 4931206 h 5163157"/>
                <a:gd name="csX577" fmla="*/ 2075184 w 5870463"/>
                <a:gd name="csY577" fmla="*/ 5095774 h 5163157"/>
                <a:gd name="csX578" fmla="*/ 1897375 w 5870463"/>
                <a:gd name="csY578" fmla="*/ 4927814 h 5163157"/>
                <a:gd name="csX579" fmla="*/ 1847280 w 5870463"/>
                <a:gd name="csY579" fmla="*/ 4845432 h 5163157"/>
                <a:gd name="csX580" fmla="*/ 3480115 w 5870463"/>
                <a:gd name="csY580" fmla="*/ 4916987 h 5163157"/>
                <a:gd name="csX581" fmla="*/ 3625507 w 5870463"/>
                <a:gd name="csY581" fmla="*/ 5039744 h 5163157"/>
                <a:gd name="csX582" fmla="*/ 3480115 w 5870463"/>
                <a:gd name="csY582" fmla="*/ 4916987 h 5163157"/>
                <a:gd name="csX583" fmla="*/ 4690995 w 5870463"/>
                <a:gd name="csY583" fmla="*/ 5054812 h 5163157"/>
                <a:gd name="csX584" fmla="*/ 4570259 w 5870463"/>
                <a:gd name="csY584" fmla="*/ 4937338 h 5163157"/>
                <a:gd name="csX585" fmla="*/ 4690995 w 5870463"/>
                <a:gd name="csY585" fmla="*/ 5054812 h 5163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</a:cxnLst>
              <a:rect l="l" t="t" r="r" b="b"/>
              <a:pathLst>
                <a:path w="5870463" h="5163157">
                  <a:moveTo>
                    <a:pt x="1739068" y="5108690"/>
                  </a:moveTo>
                  <a:lnTo>
                    <a:pt x="1503011" y="5037722"/>
                  </a:lnTo>
                  <a:cubicBezTo>
                    <a:pt x="1475159" y="5022394"/>
                    <a:pt x="1334333" y="4978953"/>
                    <a:pt x="1326310" y="4955666"/>
                  </a:cubicBezTo>
                  <a:cubicBezTo>
                    <a:pt x="1315026" y="4922922"/>
                    <a:pt x="1379796" y="4773095"/>
                    <a:pt x="1388472" y="4730372"/>
                  </a:cubicBezTo>
                  <a:cubicBezTo>
                    <a:pt x="1333224" y="4695605"/>
                    <a:pt x="1324875" y="4660056"/>
                    <a:pt x="1333485" y="4596590"/>
                  </a:cubicBezTo>
                  <a:cubicBezTo>
                    <a:pt x="1348292" y="4487726"/>
                    <a:pt x="1431326" y="4302676"/>
                    <a:pt x="1464331" y="4184550"/>
                  </a:cubicBezTo>
                  <a:cubicBezTo>
                    <a:pt x="1468962" y="4167851"/>
                    <a:pt x="1498119" y="4067010"/>
                    <a:pt x="1493422" y="4061792"/>
                  </a:cubicBezTo>
                  <a:cubicBezTo>
                    <a:pt x="1264801" y="4113843"/>
                    <a:pt x="1050333" y="4170917"/>
                    <a:pt x="836192" y="4267453"/>
                  </a:cubicBezTo>
                  <a:cubicBezTo>
                    <a:pt x="723218" y="4318396"/>
                    <a:pt x="580305" y="4436914"/>
                    <a:pt x="462244" y="4326941"/>
                  </a:cubicBezTo>
                  <a:lnTo>
                    <a:pt x="420433" y="4275085"/>
                  </a:lnTo>
                  <a:cubicBezTo>
                    <a:pt x="423434" y="4396147"/>
                    <a:pt x="396952" y="4535929"/>
                    <a:pt x="326049" y="4636379"/>
                  </a:cubicBezTo>
                  <a:cubicBezTo>
                    <a:pt x="309873" y="4659274"/>
                    <a:pt x="275303" y="4710347"/>
                    <a:pt x="245429" y="4679298"/>
                  </a:cubicBezTo>
                  <a:lnTo>
                    <a:pt x="304" y="3934990"/>
                  </a:lnTo>
                  <a:cubicBezTo>
                    <a:pt x="-870" y="3927423"/>
                    <a:pt x="1413" y="3921618"/>
                    <a:pt x="6110" y="3915748"/>
                  </a:cubicBezTo>
                  <a:cubicBezTo>
                    <a:pt x="23917" y="3893375"/>
                    <a:pt x="236362" y="3851238"/>
                    <a:pt x="277129" y="3834409"/>
                  </a:cubicBezTo>
                  <a:cubicBezTo>
                    <a:pt x="279673" y="3788881"/>
                    <a:pt x="308764" y="3754767"/>
                    <a:pt x="347379" y="3733438"/>
                  </a:cubicBezTo>
                  <a:cubicBezTo>
                    <a:pt x="565629" y="3647794"/>
                    <a:pt x="792751" y="3576175"/>
                    <a:pt x="1016676" y="3504229"/>
                  </a:cubicBezTo>
                  <a:cubicBezTo>
                    <a:pt x="1078185" y="3484465"/>
                    <a:pt x="1141782" y="3470506"/>
                    <a:pt x="1202835" y="3449764"/>
                  </a:cubicBezTo>
                  <a:lnTo>
                    <a:pt x="1227360" y="3287283"/>
                  </a:lnTo>
                  <a:cubicBezTo>
                    <a:pt x="1103689" y="3228644"/>
                    <a:pt x="882764" y="3149132"/>
                    <a:pt x="838801" y="3006936"/>
                  </a:cubicBezTo>
                  <a:cubicBezTo>
                    <a:pt x="768878" y="2780532"/>
                    <a:pt x="1029982" y="2406063"/>
                    <a:pt x="1121496" y="2201314"/>
                  </a:cubicBezTo>
                  <a:cubicBezTo>
                    <a:pt x="1087448" y="1956712"/>
                    <a:pt x="1193312" y="1705391"/>
                    <a:pt x="1322722" y="1503121"/>
                  </a:cubicBezTo>
                  <a:cubicBezTo>
                    <a:pt x="1386711" y="1403063"/>
                    <a:pt x="1476724" y="1300069"/>
                    <a:pt x="1590350" y="1256628"/>
                  </a:cubicBezTo>
                  <a:cubicBezTo>
                    <a:pt x="1584675" y="1222579"/>
                    <a:pt x="1573782" y="1187682"/>
                    <a:pt x="1581153" y="1153438"/>
                  </a:cubicBezTo>
                  <a:cubicBezTo>
                    <a:pt x="1539603" y="1143132"/>
                    <a:pt x="1505228" y="1149655"/>
                    <a:pt x="1463222" y="1128913"/>
                  </a:cubicBezTo>
                  <a:cubicBezTo>
                    <a:pt x="1282216" y="1039551"/>
                    <a:pt x="1336029" y="731091"/>
                    <a:pt x="1506272" y="652753"/>
                  </a:cubicBezTo>
                  <a:cubicBezTo>
                    <a:pt x="1316200" y="489033"/>
                    <a:pt x="1543191" y="225254"/>
                    <a:pt x="1745982" y="233081"/>
                  </a:cubicBezTo>
                  <a:cubicBezTo>
                    <a:pt x="1795946" y="-26262"/>
                    <a:pt x="2140086" y="-88555"/>
                    <a:pt x="2272432" y="145285"/>
                  </a:cubicBezTo>
                  <a:cubicBezTo>
                    <a:pt x="2430478" y="-88685"/>
                    <a:pt x="2785445" y="48945"/>
                    <a:pt x="2719761" y="334118"/>
                  </a:cubicBezTo>
                  <a:cubicBezTo>
                    <a:pt x="2696148" y="436721"/>
                    <a:pt x="2602352" y="524843"/>
                    <a:pt x="2501902" y="552630"/>
                  </a:cubicBezTo>
                  <a:lnTo>
                    <a:pt x="2501902" y="562153"/>
                  </a:lnTo>
                  <a:cubicBezTo>
                    <a:pt x="2544691" y="604224"/>
                    <a:pt x="2554475" y="668017"/>
                    <a:pt x="2554605" y="726134"/>
                  </a:cubicBezTo>
                  <a:cubicBezTo>
                    <a:pt x="2614875" y="747985"/>
                    <a:pt x="2828886" y="873417"/>
                    <a:pt x="2728436" y="950320"/>
                  </a:cubicBezTo>
                  <a:cubicBezTo>
                    <a:pt x="2688191" y="981108"/>
                    <a:pt x="2606983" y="963366"/>
                    <a:pt x="2559693" y="956256"/>
                  </a:cubicBezTo>
                  <a:cubicBezTo>
                    <a:pt x="2517817" y="1053510"/>
                    <a:pt x="2474702" y="1164070"/>
                    <a:pt x="2373143" y="1212664"/>
                  </a:cubicBezTo>
                  <a:cubicBezTo>
                    <a:pt x="2388863" y="1256171"/>
                    <a:pt x="2405169" y="1492489"/>
                    <a:pt x="2383905" y="1513949"/>
                  </a:cubicBezTo>
                  <a:cubicBezTo>
                    <a:pt x="2377709" y="1520211"/>
                    <a:pt x="2357162" y="1520211"/>
                    <a:pt x="2355336" y="1531234"/>
                  </a:cubicBezTo>
                  <a:lnTo>
                    <a:pt x="2398451" y="1987238"/>
                  </a:lnTo>
                  <a:cubicBezTo>
                    <a:pt x="2528775" y="1959321"/>
                    <a:pt x="2769464" y="1911509"/>
                    <a:pt x="2820211" y="2079274"/>
                  </a:cubicBezTo>
                  <a:cubicBezTo>
                    <a:pt x="2827647" y="2103799"/>
                    <a:pt x="2837691" y="2171375"/>
                    <a:pt x="2838474" y="2197270"/>
                  </a:cubicBezTo>
                  <a:cubicBezTo>
                    <a:pt x="2840562" y="2267716"/>
                    <a:pt x="2802273" y="2272281"/>
                    <a:pt x="2784727" y="2312070"/>
                  </a:cubicBezTo>
                  <a:cubicBezTo>
                    <a:pt x="2772790" y="2339205"/>
                    <a:pt x="2779835" y="2357077"/>
                    <a:pt x="2756614" y="2387342"/>
                  </a:cubicBezTo>
                  <a:cubicBezTo>
                    <a:pt x="2739394" y="2409781"/>
                    <a:pt x="2720087" y="2411998"/>
                    <a:pt x="2708803" y="2423609"/>
                  </a:cubicBezTo>
                  <a:cubicBezTo>
                    <a:pt x="2700192" y="2432545"/>
                    <a:pt x="2701171" y="2446112"/>
                    <a:pt x="2694844" y="2454853"/>
                  </a:cubicBezTo>
                  <a:cubicBezTo>
                    <a:pt x="2678015" y="2478008"/>
                    <a:pt x="2660208" y="2485314"/>
                    <a:pt x="2637705" y="2501033"/>
                  </a:cubicBezTo>
                  <a:cubicBezTo>
                    <a:pt x="2661186" y="2544018"/>
                    <a:pt x="2902332" y="2671798"/>
                    <a:pt x="2928488" y="2646425"/>
                  </a:cubicBezTo>
                  <a:lnTo>
                    <a:pt x="2851781" y="2366731"/>
                  </a:lnTo>
                  <a:cubicBezTo>
                    <a:pt x="2858890" y="2340966"/>
                    <a:pt x="3014784" y="2302938"/>
                    <a:pt x="3044919" y="2287675"/>
                  </a:cubicBezTo>
                  <a:cubicBezTo>
                    <a:pt x="2994498" y="2164656"/>
                    <a:pt x="2880742" y="1987173"/>
                    <a:pt x="2946686" y="1853653"/>
                  </a:cubicBezTo>
                  <a:cubicBezTo>
                    <a:pt x="3002912" y="1739701"/>
                    <a:pt x="3134019" y="1741918"/>
                    <a:pt x="3229121" y="1804798"/>
                  </a:cubicBezTo>
                  <a:cubicBezTo>
                    <a:pt x="3285868" y="1728612"/>
                    <a:pt x="3370207" y="1663450"/>
                    <a:pt x="3469287" y="1708261"/>
                  </a:cubicBezTo>
                  <a:cubicBezTo>
                    <a:pt x="3604830" y="1769510"/>
                    <a:pt x="3537776" y="2010263"/>
                    <a:pt x="3523165" y="2122976"/>
                  </a:cubicBezTo>
                  <a:cubicBezTo>
                    <a:pt x="3528644" y="2128977"/>
                    <a:pt x="3643510" y="2060293"/>
                    <a:pt x="3658055" y="2107648"/>
                  </a:cubicBezTo>
                  <a:lnTo>
                    <a:pt x="3827777" y="2658557"/>
                  </a:lnTo>
                  <a:cubicBezTo>
                    <a:pt x="3852563" y="2657579"/>
                    <a:pt x="3946881" y="2677669"/>
                    <a:pt x="3959862" y="2659601"/>
                  </a:cubicBezTo>
                  <a:cubicBezTo>
                    <a:pt x="3957579" y="2599331"/>
                    <a:pt x="3945381" y="2535278"/>
                    <a:pt x="3943033" y="2475530"/>
                  </a:cubicBezTo>
                  <a:cubicBezTo>
                    <a:pt x="3942316" y="2456353"/>
                    <a:pt x="3937685" y="2413303"/>
                    <a:pt x="3956209" y="2404106"/>
                  </a:cubicBezTo>
                  <a:cubicBezTo>
                    <a:pt x="3988758" y="2387995"/>
                    <a:pt x="4214770" y="2447352"/>
                    <a:pt x="4266495" y="2446112"/>
                  </a:cubicBezTo>
                  <a:cubicBezTo>
                    <a:pt x="4251884" y="2335487"/>
                    <a:pt x="4191092" y="2245799"/>
                    <a:pt x="4107928" y="2174897"/>
                  </a:cubicBezTo>
                  <a:cubicBezTo>
                    <a:pt x="4013087" y="2094015"/>
                    <a:pt x="3861499" y="2025592"/>
                    <a:pt x="3799990" y="1914053"/>
                  </a:cubicBezTo>
                  <a:cubicBezTo>
                    <a:pt x="3718195" y="1765661"/>
                    <a:pt x="3886807" y="1750855"/>
                    <a:pt x="3993584" y="1778707"/>
                  </a:cubicBezTo>
                  <a:cubicBezTo>
                    <a:pt x="4106036" y="1808059"/>
                    <a:pt x="4214640" y="1905574"/>
                    <a:pt x="4271714" y="2004719"/>
                  </a:cubicBezTo>
                  <a:lnTo>
                    <a:pt x="4298783" y="2058336"/>
                  </a:lnTo>
                  <a:cubicBezTo>
                    <a:pt x="4286259" y="1866046"/>
                    <a:pt x="4223772" y="1660971"/>
                    <a:pt x="4241514" y="1467899"/>
                  </a:cubicBezTo>
                  <a:cubicBezTo>
                    <a:pt x="4253515" y="1337379"/>
                    <a:pt x="4341442" y="1195183"/>
                    <a:pt x="4490877" y="1249257"/>
                  </a:cubicBezTo>
                  <a:cubicBezTo>
                    <a:pt x="4627333" y="1298569"/>
                    <a:pt x="4591784" y="1491185"/>
                    <a:pt x="4568302" y="1600767"/>
                  </a:cubicBezTo>
                  <a:cubicBezTo>
                    <a:pt x="4537710" y="1743549"/>
                    <a:pt x="4480702" y="1880722"/>
                    <a:pt x="4460482" y="2026114"/>
                  </a:cubicBezTo>
                  <a:cubicBezTo>
                    <a:pt x="4546908" y="1905900"/>
                    <a:pt x="4659033" y="1781250"/>
                    <a:pt x="4818840" y="1773815"/>
                  </a:cubicBezTo>
                  <a:cubicBezTo>
                    <a:pt x="5005521" y="1765074"/>
                    <a:pt x="5102253" y="1906422"/>
                    <a:pt x="4945316" y="2042355"/>
                  </a:cubicBezTo>
                  <a:cubicBezTo>
                    <a:pt x="4823863" y="2147567"/>
                    <a:pt x="4647227" y="2170462"/>
                    <a:pt x="4516577" y="2266411"/>
                  </a:cubicBezTo>
                  <a:cubicBezTo>
                    <a:pt x="4444957" y="2318984"/>
                    <a:pt x="4396363" y="2380624"/>
                    <a:pt x="4350573" y="2455896"/>
                  </a:cubicBezTo>
                  <a:lnTo>
                    <a:pt x="4665752" y="2512318"/>
                  </a:lnTo>
                  <a:cubicBezTo>
                    <a:pt x="4671100" y="2520015"/>
                    <a:pt x="4674036" y="2528820"/>
                    <a:pt x="4672535" y="2538344"/>
                  </a:cubicBezTo>
                  <a:cubicBezTo>
                    <a:pt x="4666339" y="2578002"/>
                    <a:pt x="4625311" y="2634619"/>
                    <a:pt x="4622049" y="2678843"/>
                  </a:cubicBezTo>
                  <a:lnTo>
                    <a:pt x="4848323" y="2678843"/>
                  </a:lnTo>
                  <a:cubicBezTo>
                    <a:pt x="4766789" y="2605854"/>
                    <a:pt x="4686363" y="2525102"/>
                    <a:pt x="4642400" y="2422630"/>
                  </a:cubicBezTo>
                  <a:cubicBezTo>
                    <a:pt x="4616244" y="2361708"/>
                    <a:pt x="4582130" y="2222057"/>
                    <a:pt x="4677427" y="2207511"/>
                  </a:cubicBezTo>
                  <a:cubicBezTo>
                    <a:pt x="4780225" y="2191791"/>
                    <a:pt x="4902135" y="2345662"/>
                    <a:pt x="4977538" y="2404236"/>
                  </a:cubicBezTo>
                  <a:cubicBezTo>
                    <a:pt x="4984061" y="2409259"/>
                    <a:pt x="4985757" y="2416760"/>
                    <a:pt x="4996976" y="2413825"/>
                  </a:cubicBezTo>
                  <a:cubicBezTo>
                    <a:pt x="4983017" y="2392495"/>
                    <a:pt x="4994171" y="2330464"/>
                    <a:pt x="4987648" y="2316962"/>
                  </a:cubicBezTo>
                  <a:cubicBezTo>
                    <a:pt x="4983865" y="2309070"/>
                    <a:pt x="4942250" y="2285588"/>
                    <a:pt x="4929009" y="2271825"/>
                  </a:cubicBezTo>
                  <a:cubicBezTo>
                    <a:pt x="4829081" y="2168179"/>
                    <a:pt x="4873631" y="2028788"/>
                    <a:pt x="5026459" y="2077448"/>
                  </a:cubicBezTo>
                  <a:cubicBezTo>
                    <a:pt x="5048049" y="2084296"/>
                    <a:pt x="5095143" y="2119324"/>
                    <a:pt x="5108710" y="2115671"/>
                  </a:cubicBezTo>
                  <a:lnTo>
                    <a:pt x="5213596" y="2052009"/>
                  </a:lnTo>
                  <a:cubicBezTo>
                    <a:pt x="5210400" y="1940992"/>
                    <a:pt x="5329700" y="1821235"/>
                    <a:pt x="5423628" y="1925990"/>
                  </a:cubicBezTo>
                  <a:cubicBezTo>
                    <a:pt x="5463416" y="1970410"/>
                    <a:pt x="5457220" y="2047052"/>
                    <a:pt x="5470591" y="2063228"/>
                  </a:cubicBezTo>
                  <a:cubicBezTo>
                    <a:pt x="5473983" y="2067337"/>
                    <a:pt x="5502944" y="2079209"/>
                    <a:pt x="5513576" y="2088080"/>
                  </a:cubicBezTo>
                  <a:cubicBezTo>
                    <a:pt x="5616048" y="2173919"/>
                    <a:pt x="5627332" y="2298568"/>
                    <a:pt x="5560474" y="2411737"/>
                  </a:cubicBezTo>
                  <a:cubicBezTo>
                    <a:pt x="5545798" y="2436654"/>
                    <a:pt x="5524665" y="2453157"/>
                    <a:pt x="5514163" y="2478400"/>
                  </a:cubicBezTo>
                  <a:cubicBezTo>
                    <a:pt x="5661577" y="2526537"/>
                    <a:pt x="5890459" y="2750267"/>
                    <a:pt x="5869065" y="2914183"/>
                  </a:cubicBezTo>
                  <a:cubicBezTo>
                    <a:pt x="5866521" y="2933751"/>
                    <a:pt x="5849236" y="2971453"/>
                    <a:pt x="5830776" y="2979215"/>
                  </a:cubicBezTo>
                  <a:cubicBezTo>
                    <a:pt x="5751525" y="3012546"/>
                    <a:pt x="5648074" y="2878895"/>
                    <a:pt x="5587087" y="2841259"/>
                  </a:cubicBezTo>
                  <a:lnTo>
                    <a:pt x="5523751" y="2859718"/>
                  </a:lnTo>
                  <a:lnTo>
                    <a:pt x="5514098" y="2904986"/>
                  </a:lnTo>
                  <a:cubicBezTo>
                    <a:pt x="5639334" y="2896572"/>
                    <a:pt x="5874413" y="3058074"/>
                    <a:pt x="5827580" y="3195769"/>
                  </a:cubicBezTo>
                  <a:cubicBezTo>
                    <a:pt x="5807360" y="3255126"/>
                    <a:pt x="5749960" y="3256952"/>
                    <a:pt x="5701626" y="3228122"/>
                  </a:cubicBezTo>
                  <a:cubicBezTo>
                    <a:pt x="5726021" y="3284543"/>
                    <a:pt x="5720477" y="3389494"/>
                    <a:pt x="5643704" y="3399800"/>
                  </a:cubicBezTo>
                  <a:cubicBezTo>
                    <a:pt x="5577890" y="3408671"/>
                    <a:pt x="5471700" y="3292240"/>
                    <a:pt x="5392123" y="3306460"/>
                  </a:cubicBezTo>
                  <a:lnTo>
                    <a:pt x="5058289" y="4216837"/>
                  </a:lnTo>
                  <a:cubicBezTo>
                    <a:pt x="5049941" y="4225578"/>
                    <a:pt x="5031481" y="4228578"/>
                    <a:pt x="5019544" y="4229817"/>
                  </a:cubicBezTo>
                  <a:cubicBezTo>
                    <a:pt x="4940946" y="4237906"/>
                    <a:pt x="4858433" y="4224795"/>
                    <a:pt x="4780682" y="4223099"/>
                  </a:cubicBezTo>
                  <a:cubicBezTo>
                    <a:pt x="4329896" y="4213250"/>
                    <a:pt x="3879632" y="4194790"/>
                    <a:pt x="3429694" y="4184354"/>
                  </a:cubicBezTo>
                  <a:cubicBezTo>
                    <a:pt x="3370599" y="4182984"/>
                    <a:pt x="3310329" y="4183180"/>
                    <a:pt x="3251559" y="4187941"/>
                  </a:cubicBezTo>
                  <a:lnTo>
                    <a:pt x="3385079" y="4655490"/>
                  </a:lnTo>
                  <a:cubicBezTo>
                    <a:pt x="3483898" y="4658882"/>
                    <a:pt x="3582979" y="4654186"/>
                    <a:pt x="3681798" y="4656078"/>
                  </a:cubicBezTo>
                  <a:cubicBezTo>
                    <a:pt x="3890003" y="4660187"/>
                    <a:pt x="4100101" y="4671276"/>
                    <a:pt x="4308306" y="4675972"/>
                  </a:cubicBezTo>
                  <a:cubicBezTo>
                    <a:pt x="4489443" y="4680081"/>
                    <a:pt x="4700192" y="4666384"/>
                    <a:pt x="4877284" y="4682299"/>
                  </a:cubicBezTo>
                  <a:cubicBezTo>
                    <a:pt x="4947077" y="4688561"/>
                    <a:pt x="4962666" y="4709825"/>
                    <a:pt x="4951317" y="4781966"/>
                  </a:cubicBezTo>
                  <a:cubicBezTo>
                    <a:pt x="4939641" y="4856456"/>
                    <a:pt x="4879762" y="4831343"/>
                    <a:pt x="4832407" y="4830561"/>
                  </a:cubicBezTo>
                  <a:cubicBezTo>
                    <a:pt x="4368902" y="4822994"/>
                    <a:pt x="3905136" y="4822864"/>
                    <a:pt x="3442609" y="4804730"/>
                  </a:cubicBezTo>
                  <a:cubicBezTo>
                    <a:pt x="3403995" y="4803230"/>
                    <a:pt x="3287042" y="4815493"/>
                    <a:pt x="3264213" y="4789206"/>
                  </a:cubicBezTo>
                  <a:lnTo>
                    <a:pt x="2708607" y="2759660"/>
                  </a:lnTo>
                  <a:cubicBezTo>
                    <a:pt x="2584805" y="2726263"/>
                    <a:pt x="2488073" y="2635923"/>
                    <a:pt x="2404909" y="2543105"/>
                  </a:cubicBezTo>
                  <a:cubicBezTo>
                    <a:pt x="2401712" y="2668929"/>
                    <a:pt x="2418998" y="2795535"/>
                    <a:pt x="2411627" y="2921489"/>
                  </a:cubicBezTo>
                  <a:cubicBezTo>
                    <a:pt x="2406931" y="3001327"/>
                    <a:pt x="2402952" y="3076664"/>
                    <a:pt x="2301393" y="3066554"/>
                  </a:cubicBezTo>
                  <a:cubicBezTo>
                    <a:pt x="2299958" y="3108430"/>
                    <a:pt x="2303350" y="3150958"/>
                    <a:pt x="2301719" y="3192899"/>
                  </a:cubicBezTo>
                  <a:cubicBezTo>
                    <a:pt x="2293761" y="3392103"/>
                    <a:pt x="2305633" y="3604222"/>
                    <a:pt x="2288478" y="3800035"/>
                  </a:cubicBezTo>
                  <a:cubicBezTo>
                    <a:pt x="2269823" y="4012480"/>
                    <a:pt x="2142499" y="4239080"/>
                    <a:pt x="2072249" y="4443372"/>
                  </a:cubicBezTo>
                  <a:cubicBezTo>
                    <a:pt x="2048311" y="4513034"/>
                    <a:pt x="1979561" y="4785554"/>
                    <a:pt x="1938990" y="4820711"/>
                  </a:cubicBezTo>
                  <a:cubicBezTo>
                    <a:pt x="1929271" y="4829125"/>
                    <a:pt x="1913356" y="4834865"/>
                    <a:pt x="1900701" y="4837475"/>
                  </a:cubicBezTo>
                  <a:cubicBezTo>
                    <a:pt x="1940621" y="4938316"/>
                    <a:pt x="2063248" y="4961993"/>
                    <a:pt x="2115234" y="5059117"/>
                  </a:cubicBezTo>
                  <a:cubicBezTo>
                    <a:pt x="2123453" y="5074380"/>
                    <a:pt x="2120126" y="5096884"/>
                    <a:pt x="2136629" y="5108820"/>
                  </a:cubicBezTo>
                  <a:lnTo>
                    <a:pt x="3464982" y="5108820"/>
                  </a:lnTo>
                  <a:cubicBezTo>
                    <a:pt x="3328723" y="5009348"/>
                    <a:pt x="3430216" y="4797621"/>
                    <a:pt x="3592959" y="4848367"/>
                  </a:cubicBezTo>
                  <a:cubicBezTo>
                    <a:pt x="3709846" y="4884895"/>
                    <a:pt x="3723935" y="5034918"/>
                    <a:pt x="3633008" y="5108820"/>
                  </a:cubicBezTo>
                  <a:lnTo>
                    <a:pt x="4557409" y="5108820"/>
                  </a:lnTo>
                  <a:cubicBezTo>
                    <a:pt x="4455394" y="5028590"/>
                    <a:pt x="4494465" y="4862913"/>
                    <a:pt x="4631768" y="4862913"/>
                  </a:cubicBezTo>
                  <a:cubicBezTo>
                    <a:pt x="4768354" y="4862913"/>
                    <a:pt x="4812252" y="5031200"/>
                    <a:pt x="4706127" y="5108820"/>
                  </a:cubicBezTo>
                  <a:lnTo>
                    <a:pt x="5174785" y="5108820"/>
                  </a:lnTo>
                  <a:cubicBezTo>
                    <a:pt x="5204660" y="5108820"/>
                    <a:pt x="5198463" y="5176461"/>
                    <a:pt x="5149216" y="5160806"/>
                  </a:cubicBezTo>
                  <a:lnTo>
                    <a:pt x="603005" y="5155718"/>
                  </a:lnTo>
                  <a:cubicBezTo>
                    <a:pt x="574696" y="5142543"/>
                    <a:pt x="595112" y="5108820"/>
                    <a:pt x="604635" y="5108820"/>
                  </a:cubicBezTo>
                  <a:lnTo>
                    <a:pt x="1739068" y="5108820"/>
                  </a:lnTo>
                  <a:close/>
                  <a:moveTo>
                    <a:pt x="2320831" y="681845"/>
                  </a:moveTo>
                  <a:cubicBezTo>
                    <a:pt x="2322853" y="643035"/>
                    <a:pt x="2335311" y="605464"/>
                    <a:pt x="2359445" y="575198"/>
                  </a:cubicBezTo>
                  <a:lnTo>
                    <a:pt x="2246798" y="539388"/>
                  </a:lnTo>
                  <a:cubicBezTo>
                    <a:pt x="2228534" y="596593"/>
                    <a:pt x="2193050" y="644600"/>
                    <a:pt x="2146282" y="681845"/>
                  </a:cubicBezTo>
                  <a:lnTo>
                    <a:pt x="2320831" y="681845"/>
                  </a:lnTo>
                  <a:close/>
                  <a:moveTo>
                    <a:pt x="2422389" y="586156"/>
                  </a:moveTo>
                  <a:cubicBezTo>
                    <a:pt x="2349596" y="608203"/>
                    <a:pt x="2357488" y="829976"/>
                    <a:pt x="2433804" y="830954"/>
                  </a:cubicBezTo>
                  <a:cubicBezTo>
                    <a:pt x="2492965" y="831737"/>
                    <a:pt x="2506598" y="722090"/>
                    <a:pt x="2501902" y="678518"/>
                  </a:cubicBezTo>
                  <a:cubicBezTo>
                    <a:pt x="2497727" y="639838"/>
                    <a:pt x="2471832" y="571154"/>
                    <a:pt x="2422455" y="586156"/>
                  </a:cubicBezTo>
                  <a:close/>
                  <a:moveTo>
                    <a:pt x="2320765" y="727113"/>
                  </a:moveTo>
                  <a:lnTo>
                    <a:pt x="2013936" y="733374"/>
                  </a:lnTo>
                  <a:cubicBezTo>
                    <a:pt x="1963059" y="690781"/>
                    <a:pt x="1914660" y="666647"/>
                    <a:pt x="1849563" y="698608"/>
                  </a:cubicBezTo>
                  <a:cubicBezTo>
                    <a:pt x="1720609" y="761944"/>
                    <a:pt x="1797251" y="972302"/>
                    <a:pt x="1950666" y="922468"/>
                  </a:cubicBezTo>
                  <a:cubicBezTo>
                    <a:pt x="1988563" y="910140"/>
                    <a:pt x="2004478" y="874657"/>
                    <a:pt x="2033569" y="856067"/>
                  </a:cubicBezTo>
                  <a:cubicBezTo>
                    <a:pt x="2064487" y="851762"/>
                    <a:pt x="2123518" y="910010"/>
                    <a:pt x="2142564" y="934470"/>
                  </a:cubicBezTo>
                  <a:cubicBezTo>
                    <a:pt x="2203552" y="1012743"/>
                    <a:pt x="2214314" y="1108953"/>
                    <a:pt x="2198008" y="1205359"/>
                  </a:cubicBezTo>
                  <a:cubicBezTo>
                    <a:pt x="2311242" y="1213317"/>
                    <a:pt x="2409670" y="1160809"/>
                    <a:pt x="2456568" y="1056771"/>
                  </a:cubicBezTo>
                  <a:cubicBezTo>
                    <a:pt x="2402495" y="1043856"/>
                    <a:pt x="2343008" y="1020309"/>
                    <a:pt x="2301393" y="982412"/>
                  </a:cubicBezTo>
                  <a:cubicBezTo>
                    <a:pt x="2283912" y="966562"/>
                    <a:pt x="2214510" y="892072"/>
                    <a:pt x="2242884" y="872048"/>
                  </a:cubicBezTo>
                  <a:cubicBezTo>
                    <a:pt x="2275041" y="849414"/>
                    <a:pt x="2308176" y="917576"/>
                    <a:pt x="2327158" y="937275"/>
                  </a:cubicBezTo>
                  <a:cubicBezTo>
                    <a:pt x="2367794" y="979281"/>
                    <a:pt x="2415801" y="1001393"/>
                    <a:pt x="2473071" y="1011830"/>
                  </a:cubicBezTo>
                  <a:lnTo>
                    <a:pt x="2481616" y="1010656"/>
                  </a:lnTo>
                  <a:cubicBezTo>
                    <a:pt x="2497466" y="985934"/>
                    <a:pt x="2503924" y="917902"/>
                    <a:pt x="2529558" y="906161"/>
                  </a:cubicBezTo>
                  <a:cubicBezTo>
                    <a:pt x="2553431" y="895203"/>
                    <a:pt x="2664904" y="943928"/>
                    <a:pt x="2702541" y="910988"/>
                  </a:cubicBezTo>
                  <a:cubicBezTo>
                    <a:pt x="2710172" y="862198"/>
                    <a:pt x="2587741" y="800428"/>
                    <a:pt x="2550365" y="778642"/>
                  </a:cubicBezTo>
                  <a:lnTo>
                    <a:pt x="2508294" y="846609"/>
                  </a:lnTo>
                  <a:cubicBezTo>
                    <a:pt x="2414627" y="941058"/>
                    <a:pt x="2321418" y="826584"/>
                    <a:pt x="2320831" y="727113"/>
                  </a:cubicBezTo>
                  <a:close/>
                  <a:moveTo>
                    <a:pt x="2340268" y="1353947"/>
                  </a:moveTo>
                  <a:lnTo>
                    <a:pt x="2327745" y="1253301"/>
                  </a:lnTo>
                  <a:lnTo>
                    <a:pt x="2182875" y="1257932"/>
                  </a:lnTo>
                  <a:cubicBezTo>
                    <a:pt x="2144978" y="1322050"/>
                    <a:pt x="2104341" y="1377689"/>
                    <a:pt x="2043027" y="1421718"/>
                  </a:cubicBezTo>
                  <a:lnTo>
                    <a:pt x="2099188" y="1496142"/>
                  </a:lnTo>
                  <a:lnTo>
                    <a:pt x="2336094" y="1476965"/>
                  </a:lnTo>
                  <a:lnTo>
                    <a:pt x="2340268" y="1399084"/>
                  </a:lnTo>
                  <a:cubicBezTo>
                    <a:pt x="2333941" y="1392822"/>
                    <a:pt x="2210857" y="1426675"/>
                    <a:pt x="2210662" y="1383038"/>
                  </a:cubicBezTo>
                  <a:cubicBezTo>
                    <a:pt x="2210466" y="1347359"/>
                    <a:pt x="2315808" y="1354077"/>
                    <a:pt x="2340333" y="1353881"/>
                  </a:cubicBezTo>
                  <a:close/>
                  <a:moveTo>
                    <a:pt x="1996520" y="2057292"/>
                  </a:moveTo>
                  <a:cubicBezTo>
                    <a:pt x="2056790" y="1865589"/>
                    <a:pt x="2173025" y="1611660"/>
                    <a:pt x="1999912" y="1445461"/>
                  </a:cubicBezTo>
                  <a:cubicBezTo>
                    <a:pt x="1847737" y="1517667"/>
                    <a:pt x="1673776" y="1457267"/>
                    <a:pt x="1603461" y="1304961"/>
                  </a:cubicBezTo>
                  <a:cubicBezTo>
                    <a:pt x="1594720" y="1299351"/>
                    <a:pt x="1566151" y="1316637"/>
                    <a:pt x="1555975" y="1322768"/>
                  </a:cubicBezTo>
                  <a:cubicBezTo>
                    <a:pt x="1413193" y="1409194"/>
                    <a:pt x="1263496" y="1682170"/>
                    <a:pt x="1212488" y="1838846"/>
                  </a:cubicBezTo>
                  <a:cubicBezTo>
                    <a:pt x="1025286" y="2413564"/>
                    <a:pt x="1432696" y="2562217"/>
                    <a:pt x="1923270" y="2510622"/>
                  </a:cubicBezTo>
                  <a:cubicBezTo>
                    <a:pt x="2041592" y="2498163"/>
                    <a:pt x="2157306" y="2462745"/>
                    <a:pt x="2274715" y="2445199"/>
                  </a:cubicBezTo>
                  <a:lnTo>
                    <a:pt x="2294935" y="2058336"/>
                  </a:lnTo>
                  <a:cubicBezTo>
                    <a:pt x="2114321" y="2089449"/>
                    <a:pt x="1932141" y="2123172"/>
                    <a:pt x="1748657" y="2135826"/>
                  </a:cubicBezTo>
                  <a:cubicBezTo>
                    <a:pt x="1678276" y="2140653"/>
                    <a:pt x="1570195" y="2150307"/>
                    <a:pt x="1502945" y="2142479"/>
                  </a:cubicBezTo>
                  <a:cubicBezTo>
                    <a:pt x="1482073" y="2140066"/>
                    <a:pt x="1454351" y="2129042"/>
                    <a:pt x="1473398" y="2106213"/>
                  </a:cubicBezTo>
                  <a:cubicBezTo>
                    <a:pt x="1491922" y="2084036"/>
                    <a:pt x="1559106" y="2108822"/>
                    <a:pt x="1574239" y="2090754"/>
                  </a:cubicBezTo>
                  <a:cubicBezTo>
                    <a:pt x="1579849" y="2084101"/>
                    <a:pt x="1602352" y="1997088"/>
                    <a:pt x="1609592" y="1977454"/>
                  </a:cubicBezTo>
                  <a:cubicBezTo>
                    <a:pt x="1646706" y="1876548"/>
                    <a:pt x="1712782" y="1693129"/>
                    <a:pt x="1770051" y="1607942"/>
                  </a:cubicBezTo>
                  <a:cubicBezTo>
                    <a:pt x="1792750" y="1574219"/>
                    <a:pt x="1819559" y="1579046"/>
                    <a:pt x="1820276" y="1618965"/>
                  </a:cubicBezTo>
                  <a:cubicBezTo>
                    <a:pt x="1746113" y="1772380"/>
                    <a:pt x="1675406" y="1928207"/>
                    <a:pt x="1622638" y="2090624"/>
                  </a:cubicBezTo>
                  <a:lnTo>
                    <a:pt x="1996390" y="2057292"/>
                  </a:lnTo>
                  <a:close/>
                  <a:moveTo>
                    <a:pt x="2307915" y="1534822"/>
                  </a:moveTo>
                  <a:lnTo>
                    <a:pt x="2120452" y="1541410"/>
                  </a:lnTo>
                  <a:cubicBezTo>
                    <a:pt x="2177200" y="1710740"/>
                    <a:pt x="2104015" y="1883918"/>
                    <a:pt x="2055812" y="2045356"/>
                  </a:cubicBezTo>
                  <a:lnTo>
                    <a:pt x="2352270" y="1992848"/>
                  </a:lnTo>
                  <a:lnTo>
                    <a:pt x="2307915" y="1534822"/>
                  </a:lnTo>
                  <a:close/>
                  <a:moveTo>
                    <a:pt x="3477832" y="2090689"/>
                  </a:moveTo>
                  <a:cubicBezTo>
                    <a:pt x="3485268" y="1997675"/>
                    <a:pt x="3520817" y="1901660"/>
                    <a:pt x="3491204" y="1809233"/>
                  </a:cubicBezTo>
                  <a:cubicBezTo>
                    <a:pt x="3455459" y="1697760"/>
                    <a:pt x="3312285" y="1746810"/>
                    <a:pt x="3278563" y="1834476"/>
                  </a:cubicBezTo>
                  <a:cubicBezTo>
                    <a:pt x="3319004" y="1871134"/>
                    <a:pt x="3357162" y="1905052"/>
                    <a:pt x="3390101" y="1949080"/>
                  </a:cubicBezTo>
                  <a:cubicBezTo>
                    <a:pt x="3423889" y="1994218"/>
                    <a:pt x="3444631" y="2045747"/>
                    <a:pt x="3477832" y="2090689"/>
                  </a:cubicBezTo>
                  <a:close/>
                  <a:moveTo>
                    <a:pt x="3206421" y="1845173"/>
                  </a:moveTo>
                  <a:cubicBezTo>
                    <a:pt x="3141194" y="1816212"/>
                    <a:pt x="3063052" y="1785295"/>
                    <a:pt x="3009109" y="1851435"/>
                  </a:cubicBezTo>
                  <a:cubicBezTo>
                    <a:pt x="2919095" y="1961800"/>
                    <a:pt x="3051768" y="2160286"/>
                    <a:pt x="3090382" y="2271499"/>
                  </a:cubicBezTo>
                  <a:lnTo>
                    <a:pt x="3148239" y="2251996"/>
                  </a:lnTo>
                  <a:cubicBezTo>
                    <a:pt x="3130367" y="2117693"/>
                    <a:pt x="3154957" y="1970736"/>
                    <a:pt x="3206421" y="1845173"/>
                  </a:cubicBezTo>
                  <a:close/>
                  <a:moveTo>
                    <a:pt x="3193506" y="2232819"/>
                  </a:moveTo>
                  <a:lnTo>
                    <a:pt x="3445414" y="2145610"/>
                  </a:lnTo>
                  <a:cubicBezTo>
                    <a:pt x="3417888" y="2080122"/>
                    <a:pt x="3320243" y="1908379"/>
                    <a:pt x="3254103" y="1884505"/>
                  </a:cubicBezTo>
                  <a:cubicBezTo>
                    <a:pt x="3242949" y="1880461"/>
                    <a:pt x="3235382" y="1910531"/>
                    <a:pt x="3232056" y="1919271"/>
                  </a:cubicBezTo>
                  <a:cubicBezTo>
                    <a:pt x="3194941" y="2017895"/>
                    <a:pt x="3192267" y="2128847"/>
                    <a:pt x="3193441" y="2232819"/>
                  </a:cubicBezTo>
                  <a:close/>
                  <a:moveTo>
                    <a:pt x="5410647" y="2038963"/>
                  </a:moveTo>
                  <a:cubicBezTo>
                    <a:pt x="5415865" y="1911249"/>
                    <a:pt x="5275170" y="1904726"/>
                    <a:pt x="5268321" y="2029245"/>
                  </a:cubicBezTo>
                  <a:cubicBezTo>
                    <a:pt x="5267734" y="2039746"/>
                    <a:pt x="5267082" y="2040072"/>
                    <a:pt x="5277714" y="2038637"/>
                  </a:cubicBezTo>
                  <a:cubicBezTo>
                    <a:pt x="5323504" y="2032506"/>
                    <a:pt x="5364858" y="2027157"/>
                    <a:pt x="5410647" y="2038898"/>
                  </a:cubicBezTo>
                  <a:close/>
                  <a:moveTo>
                    <a:pt x="2773312" y="2090624"/>
                  </a:moveTo>
                  <a:cubicBezTo>
                    <a:pt x="2754266" y="2034854"/>
                    <a:pt x="2708868" y="2018287"/>
                    <a:pt x="2653620" y="2013264"/>
                  </a:cubicBezTo>
                  <a:cubicBezTo>
                    <a:pt x="2547691" y="2003610"/>
                    <a:pt x="2450046" y="2029506"/>
                    <a:pt x="2347052" y="2045812"/>
                  </a:cubicBezTo>
                  <a:lnTo>
                    <a:pt x="2333811" y="2323420"/>
                  </a:lnTo>
                  <a:cubicBezTo>
                    <a:pt x="2393755" y="2313831"/>
                    <a:pt x="2453959" y="2288066"/>
                    <a:pt x="2514882" y="2307178"/>
                  </a:cubicBezTo>
                  <a:cubicBezTo>
                    <a:pt x="2576130" y="2326420"/>
                    <a:pt x="2604765" y="2388647"/>
                    <a:pt x="2618332" y="2446112"/>
                  </a:cubicBezTo>
                  <a:cubicBezTo>
                    <a:pt x="2660534" y="2448265"/>
                    <a:pt x="2662034" y="2391973"/>
                    <a:pt x="2655512" y="2360404"/>
                  </a:cubicBezTo>
                  <a:cubicBezTo>
                    <a:pt x="2647097" y="2319963"/>
                    <a:pt x="2579392" y="2290937"/>
                    <a:pt x="2595437" y="2258780"/>
                  </a:cubicBezTo>
                  <a:cubicBezTo>
                    <a:pt x="2612331" y="2235754"/>
                    <a:pt x="2626616" y="2248539"/>
                    <a:pt x="2644162" y="2261845"/>
                  </a:cubicBezTo>
                  <a:cubicBezTo>
                    <a:pt x="2677950" y="2287545"/>
                    <a:pt x="2701106" y="2327007"/>
                    <a:pt x="2708737" y="2368557"/>
                  </a:cubicBezTo>
                  <a:cubicBezTo>
                    <a:pt x="2785705" y="2280174"/>
                    <a:pt x="2677298" y="2211163"/>
                    <a:pt x="2592241" y="2203858"/>
                  </a:cubicBezTo>
                  <a:lnTo>
                    <a:pt x="2586762" y="2169027"/>
                  </a:lnTo>
                  <a:cubicBezTo>
                    <a:pt x="2654468" y="2146197"/>
                    <a:pt x="2744743" y="2191139"/>
                    <a:pt x="2766920" y="2258649"/>
                  </a:cubicBezTo>
                  <a:cubicBezTo>
                    <a:pt x="2795033" y="2242212"/>
                    <a:pt x="2791511" y="2185595"/>
                    <a:pt x="2776313" y="2161982"/>
                  </a:cubicBezTo>
                  <a:cubicBezTo>
                    <a:pt x="2738350" y="2103147"/>
                    <a:pt x="2609461" y="2126825"/>
                    <a:pt x="2595372" y="2103669"/>
                  </a:cubicBezTo>
                  <a:cubicBezTo>
                    <a:pt x="2569151" y="2060684"/>
                    <a:pt x="2645206" y="2063163"/>
                    <a:pt x="2666926" y="2064533"/>
                  </a:cubicBezTo>
                  <a:cubicBezTo>
                    <a:pt x="2704106" y="2066881"/>
                    <a:pt x="2738024" y="2081166"/>
                    <a:pt x="2773312" y="2090558"/>
                  </a:cubicBezTo>
                  <a:close/>
                  <a:moveTo>
                    <a:pt x="5292912" y="2085992"/>
                  </a:moveTo>
                  <a:cubicBezTo>
                    <a:pt x="5139954" y="2104452"/>
                    <a:pt x="4977147" y="2278348"/>
                    <a:pt x="5059137" y="2432414"/>
                  </a:cubicBezTo>
                  <a:cubicBezTo>
                    <a:pt x="5133562" y="2572196"/>
                    <a:pt x="5338115" y="2552302"/>
                    <a:pt x="5446066" y="2465354"/>
                  </a:cubicBezTo>
                  <a:cubicBezTo>
                    <a:pt x="5639921" y="2309265"/>
                    <a:pt x="5553104" y="2054553"/>
                    <a:pt x="5292847" y="2085992"/>
                  </a:cubicBezTo>
                  <a:close/>
                  <a:moveTo>
                    <a:pt x="5061225" y="2149459"/>
                  </a:moveTo>
                  <a:cubicBezTo>
                    <a:pt x="4907093" y="2058662"/>
                    <a:pt x="4879697" y="2188008"/>
                    <a:pt x="5003368" y="2265172"/>
                  </a:cubicBezTo>
                  <a:lnTo>
                    <a:pt x="5061225" y="2149459"/>
                  </a:lnTo>
                  <a:close/>
                  <a:moveTo>
                    <a:pt x="3619832" y="2149067"/>
                  </a:moveTo>
                  <a:lnTo>
                    <a:pt x="2909050" y="2388060"/>
                  </a:lnTo>
                  <a:lnTo>
                    <a:pt x="2983214" y="2640098"/>
                  </a:lnTo>
                  <a:lnTo>
                    <a:pt x="3775204" y="2659275"/>
                  </a:lnTo>
                  <a:lnTo>
                    <a:pt x="3619832" y="2149067"/>
                  </a:lnTo>
                  <a:close/>
                  <a:moveTo>
                    <a:pt x="4677884" y="2259627"/>
                  </a:moveTo>
                  <a:cubicBezTo>
                    <a:pt x="4660860" y="2265302"/>
                    <a:pt x="4666208" y="2327529"/>
                    <a:pt x="4668818" y="2344423"/>
                  </a:cubicBezTo>
                  <a:cubicBezTo>
                    <a:pt x="4686559" y="2457201"/>
                    <a:pt x="4861890" y="2670885"/>
                    <a:pt x="4980604" y="2685431"/>
                  </a:cubicBezTo>
                  <a:cubicBezTo>
                    <a:pt x="5075510" y="2697042"/>
                    <a:pt x="5227032" y="2689540"/>
                    <a:pt x="5329570" y="2692019"/>
                  </a:cubicBezTo>
                  <a:cubicBezTo>
                    <a:pt x="5393297" y="2693519"/>
                    <a:pt x="5512989" y="2680930"/>
                    <a:pt x="5567650" y="2693128"/>
                  </a:cubicBezTo>
                  <a:cubicBezTo>
                    <a:pt x="5611417" y="2702912"/>
                    <a:pt x="5616439" y="2759529"/>
                    <a:pt x="5607764" y="2795470"/>
                  </a:cubicBezTo>
                  <a:cubicBezTo>
                    <a:pt x="5653228" y="2816146"/>
                    <a:pt x="5753939" y="2932512"/>
                    <a:pt x="5796467" y="2936295"/>
                  </a:cubicBezTo>
                  <a:cubicBezTo>
                    <a:pt x="5826341" y="2938970"/>
                    <a:pt x="5818383" y="2877786"/>
                    <a:pt x="5814991" y="2859523"/>
                  </a:cubicBezTo>
                  <a:cubicBezTo>
                    <a:pt x="5789292" y="2719871"/>
                    <a:pt x="5604111" y="2554455"/>
                    <a:pt x="5471765" y="2511144"/>
                  </a:cubicBezTo>
                  <a:cubicBezTo>
                    <a:pt x="5298456" y="2633119"/>
                    <a:pt x="5143411" y="2592417"/>
                    <a:pt x="4984648" y="2474747"/>
                  </a:cubicBezTo>
                  <a:cubicBezTo>
                    <a:pt x="4935597" y="2438415"/>
                    <a:pt x="4894178" y="2390930"/>
                    <a:pt x="4848453" y="2352446"/>
                  </a:cubicBezTo>
                  <a:cubicBezTo>
                    <a:pt x="4812448" y="2322180"/>
                    <a:pt x="4725826" y="2243777"/>
                    <a:pt x="4677949" y="2259758"/>
                  </a:cubicBezTo>
                  <a:close/>
                  <a:moveTo>
                    <a:pt x="1150783" y="2271629"/>
                  </a:moveTo>
                  <a:cubicBezTo>
                    <a:pt x="1135651" y="2268368"/>
                    <a:pt x="1140412" y="2273716"/>
                    <a:pt x="1136368" y="2279978"/>
                  </a:cubicBezTo>
                  <a:cubicBezTo>
                    <a:pt x="1126193" y="2295568"/>
                    <a:pt x="1053269" y="2433067"/>
                    <a:pt x="1054965" y="2442003"/>
                  </a:cubicBezTo>
                  <a:cubicBezTo>
                    <a:pt x="1077598" y="2475073"/>
                    <a:pt x="1122736" y="2481531"/>
                    <a:pt x="1154175" y="2504164"/>
                  </a:cubicBezTo>
                  <a:cubicBezTo>
                    <a:pt x="1161546" y="2499729"/>
                    <a:pt x="1161611" y="2494902"/>
                    <a:pt x="1163503" y="2487858"/>
                  </a:cubicBezTo>
                  <a:cubicBezTo>
                    <a:pt x="1167873" y="2472073"/>
                    <a:pt x="1189137" y="2369014"/>
                    <a:pt x="1188811" y="2358708"/>
                  </a:cubicBezTo>
                  <a:cubicBezTo>
                    <a:pt x="1188093" y="2332225"/>
                    <a:pt x="1147457" y="2302286"/>
                    <a:pt x="1150783" y="2271694"/>
                  </a:cubicBezTo>
                  <a:close/>
                  <a:moveTo>
                    <a:pt x="2455003" y="2356881"/>
                  </a:moveTo>
                  <a:cubicBezTo>
                    <a:pt x="2384166" y="2370253"/>
                    <a:pt x="2397342" y="2490206"/>
                    <a:pt x="2484290" y="2470638"/>
                  </a:cubicBezTo>
                  <a:cubicBezTo>
                    <a:pt x="2544821" y="2457005"/>
                    <a:pt x="2532754" y="2342205"/>
                    <a:pt x="2455003" y="2356881"/>
                  </a:cubicBezTo>
                  <a:close/>
                  <a:moveTo>
                    <a:pt x="2346660" y="2375080"/>
                  </a:moveTo>
                  <a:cubicBezTo>
                    <a:pt x="2327092" y="2371884"/>
                    <a:pt x="2336355" y="2379972"/>
                    <a:pt x="2333615" y="2390799"/>
                  </a:cubicBezTo>
                  <a:cubicBezTo>
                    <a:pt x="2324875" y="2425435"/>
                    <a:pt x="2332115" y="2457853"/>
                    <a:pt x="2319656" y="2490336"/>
                  </a:cubicBezTo>
                  <a:cubicBezTo>
                    <a:pt x="2166242" y="2510948"/>
                    <a:pt x="2017198" y="2558564"/>
                    <a:pt x="1861826" y="2565674"/>
                  </a:cubicBezTo>
                  <a:lnTo>
                    <a:pt x="1674428" y="2976019"/>
                  </a:lnTo>
                  <a:cubicBezTo>
                    <a:pt x="1829734" y="2976997"/>
                    <a:pt x="1867436" y="2848304"/>
                    <a:pt x="2036309" y="2921293"/>
                  </a:cubicBezTo>
                  <a:cubicBezTo>
                    <a:pt x="2133889" y="2963430"/>
                    <a:pt x="2226447" y="3040267"/>
                    <a:pt x="2344117" y="3009089"/>
                  </a:cubicBezTo>
                  <a:cubicBezTo>
                    <a:pt x="2354227" y="3001066"/>
                    <a:pt x="2358989" y="2945231"/>
                    <a:pt x="2359967" y="2928011"/>
                  </a:cubicBezTo>
                  <a:cubicBezTo>
                    <a:pt x="2365446" y="2833301"/>
                    <a:pt x="2355531" y="2737352"/>
                    <a:pt x="2352922" y="2643620"/>
                  </a:cubicBezTo>
                  <a:cubicBezTo>
                    <a:pt x="2350444" y="2553998"/>
                    <a:pt x="2354423" y="2464637"/>
                    <a:pt x="2346660" y="2375210"/>
                  </a:cubicBezTo>
                  <a:close/>
                  <a:moveTo>
                    <a:pt x="1803709" y="2568935"/>
                  </a:moveTo>
                  <a:cubicBezTo>
                    <a:pt x="1640184" y="2576632"/>
                    <a:pt x="1472028" y="2560521"/>
                    <a:pt x="1327484" y="2479509"/>
                  </a:cubicBezTo>
                  <a:lnTo>
                    <a:pt x="1221946" y="2407367"/>
                  </a:lnTo>
                  <a:cubicBezTo>
                    <a:pt x="1228339" y="2438415"/>
                    <a:pt x="1195073" y="2510622"/>
                    <a:pt x="1215358" y="2533451"/>
                  </a:cubicBezTo>
                  <a:lnTo>
                    <a:pt x="1704107" y="2781576"/>
                  </a:lnTo>
                  <a:lnTo>
                    <a:pt x="1803643" y="2568935"/>
                  </a:lnTo>
                  <a:close/>
                  <a:moveTo>
                    <a:pt x="2747482" y="2646360"/>
                  </a:moveTo>
                  <a:cubicBezTo>
                    <a:pt x="2677820" y="2597505"/>
                    <a:pt x="2608026" y="2548519"/>
                    <a:pt x="2550300" y="2485118"/>
                  </a:cubicBezTo>
                  <a:cubicBezTo>
                    <a:pt x="2525253" y="2511731"/>
                    <a:pt x="2494139" y="2527972"/>
                    <a:pt x="2456568" y="2523667"/>
                  </a:cubicBezTo>
                  <a:cubicBezTo>
                    <a:pt x="2439805" y="2535213"/>
                    <a:pt x="2585066" y="2644077"/>
                    <a:pt x="2596742" y="2651643"/>
                  </a:cubicBezTo>
                  <a:cubicBezTo>
                    <a:pt x="2617223" y="2664819"/>
                    <a:pt x="2672340" y="2698411"/>
                    <a:pt x="2692626" y="2704477"/>
                  </a:cubicBezTo>
                  <a:cubicBezTo>
                    <a:pt x="2708933" y="2709304"/>
                    <a:pt x="2699801" y="2682300"/>
                    <a:pt x="2703519" y="2670429"/>
                  </a:cubicBezTo>
                  <a:cubicBezTo>
                    <a:pt x="2709063" y="2652883"/>
                    <a:pt x="2729936" y="2643686"/>
                    <a:pt x="2747417" y="2646360"/>
                  </a:cubicBezTo>
                  <a:close/>
                  <a:moveTo>
                    <a:pt x="1325397" y="2930751"/>
                  </a:moveTo>
                  <a:cubicBezTo>
                    <a:pt x="1312547" y="3010067"/>
                    <a:pt x="1211380" y="3033940"/>
                    <a:pt x="1163698" y="2966365"/>
                  </a:cubicBezTo>
                  <a:cubicBezTo>
                    <a:pt x="1121040" y="2905899"/>
                    <a:pt x="1164742" y="2849151"/>
                    <a:pt x="1160763" y="2840150"/>
                  </a:cubicBezTo>
                  <a:cubicBezTo>
                    <a:pt x="1159002" y="2836171"/>
                    <a:pt x="1109886" y="2792273"/>
                    <a:pt x="1099254" y="2778771"/>
                  </a:cubicBezTo>
                  <a:cubicBezTo>
                    <a:pt x="1067358" y="2738200"/>
                    <a:pt x="1042637" y="2687453"/>
                    <a:pt x="1026199" y="2638533"/>
                  </a:cubicBezTo>
                  <a:lnTo>
                    <a:pt x="1002261" y="2536582"/>
                  </a:lnTo>
                  <a:cubicBezTo>
                    <a:pt x="952036" y="2664102"/>
                    <a:pt x="825234" y="2890440"/>
                    <a:pt x="899658" y="3023569"/>
                  </a:cubicBezTo>
                  <a:cubicBezTo>
                    <a:pt x="947861" y="3109734"/>
                    <a:pt x="1217315" y="3248864"/>
                    <a:pt x="1315417" y="3254082"/>
                  </a:cubicBezTo>
                  <a:cubicBezTo>
                    <a:pt x="1465309" y="3262105"/>
                    <a:pt x="1517165" y="3161525"/>
                    <a:pt x="1580827" y="3047247"/>
                  </a:cubicBezTo>
                  <a:cubicBezTo>
                    <a:pt x="1613049" y="2989390"/>
                    <a:pt x="1641032" y="2926707"/>
                    <a:pt x="1667905" y="2866176"/>
                  </a:cubicBezTo>
                  <a:cubicBezTo>
                    <a:pt x="1572478" y="2942688"/>
                    <a:pt x="1442610" y="2962516"/>
                    <a:pt x="1325397" y="2930751"/>
                  </a:cubicBezTo>
                  <a:close/>
                  <a:moveTo>
                    <a:pt x="3304262" y="4752353"/>
                  </a:moveTo>
                  <a:cubicBezTo>
                    <a:pt x="3337137" y="4755353"/>
                    <a:pt x="3370533" y="4751570"/>
                    <a:pt x="3403473" y="4753331"/>
                  </a:cubicBezTo>
                  <a:cubicBezTo>
                    <a:pt x="3867239" y="4777987"/>
                    <a:pt x="4335115" y="4765464"/>
                    <a:pt x="4800055" y="4778835"/>
                  </a:cubicBezTo>
                  <a:cubicBezTo>
                    <a:pt x="4820797" y="4779422"/>
                    <a:pt x="4891764" y="4796642"/>
                    <a:pt x="4903636" y="4779553"/>
                  </a:cubicBezTo>
                  <a:lnTo>
                    <a:pt x="4900439" y="4736698"/>
                  </a:lnTo>
                  <a:cubicBezTo>
                    <a:pt x="4720934" y="4729458"/>
                    <a:pt x="4539994" y="4731676"/>
                    <a:pt x="4360031" y="4727697"/>
                  </a:cubicBezTo>
                  <a:cubicBezTo>
                    <a:pt x="4140998" y="4722805"/>
                    <a:pt x="3920204" y="4713543"/>
                    <a:pt x="3701236" y="4707803"/>
                  </a:cubicBezTo>
                  <a:cubicBezTo>
                    <a:pt x="3581022" y="4704607"/>
                    <a:pt x="3454937" y="4719805"/>
                    <a:pt x="3338507" y="4689148"/>
                  </a:cubicBezTo>
                  <a:lnTo>
                    <a:pt x="2826212" y="2780598"/>
                  </a:lnTo>
                  <a:lnTo>
                    <a:pt x="2837887" y="2759529"/>
                  </a:lnTo>
                  <a:cubicBezTo>
                    <a:pt x="2927118" y="2754898"/>
                    <a:pt x="3017132" y="2754833"/>
                    <a:pt x="3106493" y="2756072"/>
                  </a:cubicBezTo>
                  <a:cubicBezTo>
                    <a:pt x="3874479" y="2766835"/>
                    <a:pt x="4645988" y="2782228"/>
                    <a:pt x="5413648" y="2801862"/>
                  </a:cubicBezTo>
                  <a:cubicBezTo>
                    <a:pt x="5436934" y="2802449"/>
                    <a:pt x="5547103" y="2805906"/>
                    <a:pt x="5556169" y="2795209"/>
                  </a:cubicBezTo>
                  <a:cubicBezTo>
                    <a:pt x="5562366" y="2787903"/>
                    <a:pt x="5569280" y="2758094"/>
                    <a:pt x="5563084" y="2749484"/>
                  </a:cubicBezTo>
                  <a:lnTo>
                    <a:pt x="2747482" y="2691758"/>
                  </a:lnTo>
                  <a:lnTo>
                    <a:pt x="3304262" y="4752353"/>
                  </a:lnTo>
                  <a:close/>
                  <a:moveTo>
                    <a:pt x="2976952" y="2807993"/>
                  </a:moveTo>
                  <a:lnTo>
                    <a:pt x="2883220" y="2807993"/>
                  </a:lnTo>
                  <a:lnTo>
                    <a:pt x="2897309" y="2871459"/>
                  </a:lnTo>
                  <a:lnTo>
                    <a:pt x="3002717" y="2892071"/>
                  </a:lnTo>
                  <a:cubicBezTo>
                    <a:pt x="3004282" y="2877264"/>
                    <a:pt x="2986018" y="2810863"/>
                    <a:pt x="2976952" y="2807993"/>
                  </a:cubicBezTo>
                  <a:close/>
                  <a:moveTo>
                    <a:pt x="3458459" y="2988934"/>
                  </a:moveTo>
                  <a:cubicBezTo>
                    <a:pt x="3463352" y="2982215"/>
                    <a:pt x="3436935" y="2840150"/>
                    <a:pt x="3431456" y="2825344"/>
                  </a:cubicBezTo>
                  <a:cubicBezTo>
                    <a:pt x="3429564" y="2820256"/>
                    <a:pt x="3427998" y="2816473"/>
                    <a:pt x="3422128" y="2815298"/>
                  </a:cubicBezTo>
                  <a:lnTo>
                    <a:pt x="3038331" y="2807993"/>
                  </a:lnTo>
                  <a:cubicBezTo>
                    <a:pt x="3034482" y="2811841"/>
                    <a:pt x="3056790" y="2902247"/>
                    <a:pt x="3072184" y="2906617"/>
                  </a:cubicBezTo>
                  <a:lnTo>
                    <a:pt x="3458459" y="2988934"/>
                  </a:lnTo>
                  <a:close/>
                  <a:moveTo>
                    <a:pt x="3826342" y="2821626"/>
                  </a:moveTo>
                  <a:lnTo>
                    <a:pt x="3484355" y="2814451"/>
                  </a:lnTo>
                  <a:lnTo>
                    <a:pt x="3515990" y="2998000"/>
                  </a:lnTo>
                  <a:lnTo>
                    <a:pt x="3811079" y="3060097"/>
                  </a:lnTo>
                  <a:lnTo>
                    <a:pt x="3891634" y="3047051"/>
                  </a:lnTo>
                  <a:lnTo>
                    <a:pt x="3826342" y="2821626"/>
                  </a:lnTo>
                  <a:close/>
                  <a:moveTo>
                    <a:pt x="3975712" y="2827366"/>
                  </a:moveTo>
                  <a:lnTo>
                    <a:pt x="3878719" y="2820973"/>
                  </a:lnTo>
                  <a:lnTo>
                    <a:pt x="3948382" y="3057944"/>
                  </a:lnTo>
                  <a:lnTo>
                    <a:pt x="3936967" y="3082730"/>
                  </a:lnTo>
                  <a:lnTo>
                    <a:pt x="4227685" y="3144044"/>
                  </a:lnTo>
                  <a:lnTo>
                    <a:pt x="4227685" y="3118279"/>
                  </a:lnTo>
                  <a:cubicBezTo>
                    <a:pt x="4170285" y="3113191"/>
                    <a:pt x="4107341" y="3108886"/>
                    <a:pt x="4050984" y="3097798"/>
                  </a:cubicBezTo>
                  <a:cubicBezTo>
                    <a:pt x="4000759" y="3087949"/>
                    <a:pt x="3995998" y="3093102"/>
                    <a:pt x="3988562" y="3037397"/>
                  </a:cubicBezTo>
                  <a:lnTo>
                    <a:pt x="3975582" y="2827431"/>
                  </a:lnTo>
                  <a:close/>
                  <a:moveTo>
                    <a:pt x="4660860" y="2833888"/>
                  </a:moveTo>
                  <a:lnTo>
                    <a:pt x="4557409" y="2833888"/>
                  </a:lnTo>
                  <a:lnTo>
                    <a:pt x="4441435" y="3134782"/>
                  </a:lnTo>
                  <a:cubicBezTo>
                    <a:pt x="4414561" y="3162308"/>
                    <a:pt x="4318221" y="3124476"/>
                    <a:pt x="4279411" y="3131194"/>
                  </a:cubicBezTo>
                  <a:lnTo>
                    <a:pt x="4280128" y="3153045"/>
                  </a:lnTo>
                  <a:cubicBezTo>
                    <a:pt x="4281563" y="3158720"/>
                    <a:pt x="4285346" y="3160351"/>
                    <a:pt x="4290369" y="3162242"/>
                  </a:cubicBezTo>
                  <a:cubicBezTo>
                    <a:pt x="4352073" y="3185072"/>
                    <a:pt x="4449850" y="3184420"/>
                    <a:pt x="4514816" y="3208880"/>
                  </a:cubicBezTo>
                  <a:cubicBezTo>
                    <a:pt x="4595372" y="3098515"/>
                    <a:pt x="4614092" y="2959386"/>
                    <a:pt x="4660794" y="2833888"/>
                  </a:cubicBezTo>
                  <a:close/>
                  <a:moveTo>
                    <a:pt x="4919355" y="2840346"/>
                  </a:moveTo>
                  <a:lnTo>
                    <a:pt x="4854715" y="2840346"/>
                  </a:lnTo>
                  <a:cubicBezTo>
                    <a:pt x="4923856" y="2899898"/>
                    <a:pt x="4855107" y="2965191"/>
                    <a:pt x="4832212" y="3027874"/>
                  </a:cubicBezTo>
                  <a:cubicBezTo>
                    <a:pt x="4806251" y="3099037"/>
                    <a:pt x="4796728" y="3187420"/>
                    <a:pt x="4796141" y="3262888"/>
                  </a:cubicBezTo>
                  <a:lnTo>
                    <a:pt x="4977473" y="3305612"/>
                  </a:lnTo>
                  <a:cubicBezTo>
                    <a:pt x="4996976" y="3233927"/>
                    <a:pt x="4971015" y="3241624"/>
                    <a:pt x="4938924" y="3198835"/>
                  </a:cubicBezTo>
                  <a:cubicBezTo>
                    <a:pt x="4859020" y="3092449"/>
                    <a:pt x="4867826" y="2957429"/>
                    <a:pt x="4919355" y="2840346"/>
                  </a:cubicBezTo>
                  <a:close/>
                  <a:moveTo>
                    <a:pt x="5009956" y="2840281"/>
                  </a:moveTo>
                  <a:cubicBezTo>
                    <a:pt x="4996389" y="2840998"/>
                    <a:pt x="4978191" y="2836041"/>
                    <a:pt x="4967754" y="2846608"/>
                  </a:cubicBezTo>
                  <a:cubicBezTo>
                    <a:pt x="4958166" y="2856326"/>
                    <a:pt x="4934227" y="2942166"/>
                    <a:pt x="4932466" y="2959973"/>
                  </a:cubicBezTo>
                  <a:cubicBezTo>
                    <a:pt x="4925030" y="3034266"/>
                    <a:pt x="4935140" y="3119910"/>
                    <a:pt x="4987387" y="3176397"/>
                  </a:cubicBezTo>
                  <a:lnTo>
                    <a:pt x="5010021" y="2840346"/>
                  </a:lnTo>
                  <a:close/>
                  <a:moveTo>
                    <a:pt x="4680232" y="2911313"/>
                  </a:moveTo>
                  <a:lnTo>
                    <a:pt x="4812122" y="2956124"/>
                  </a:lnTo>
                  <a:cubicBezTo>
                    <a:pt x="4882958" y="2872960"/>
                    <a:pt x="4781856" y="2856392"/>
                    <a:pt x="4715455" y="2849347"/>
                  </a:cubicBezTo>
                  <a:lnTo>
                    <a:pt x="4680232" y="2911313"/>
                  </a:lnTo>
                  <a:close/>
                  <a:moveTo>
                    <a:pt x="5417170" y="2846803"/>
                  </a:moveTo>
                  <a:lnTo>
                    <a:pt x="5061616" y="2846803"/>
                  </a:lnTo>
                  <a:cubicBezTo>
                    <a:pt x="5067552" y="2894811"/>
                    <a:pt x="5025937" y="3200335"/>
                    <a:pt x="5042179" y="3218468"/>
                  </a:cubicBezTo>
                  <a:cubicBezTo>
                    <a:pt x="5048767" y="3225774"/>
                    <a:pt x="5094360" y="3241494"/>
                    <a:pt x="5106688" y="3244429"/>
                  </a:cubicBezTo>
                  <a:cubicBezTo>
                    <a:pt x="5244644" y="3277434"/>
                    <a:pt x="5366293" y="3218794"/>
                    <a:pt x="5512076" y="3285000"/>
                  </a:cubicBezTo>
                  <a:cubicBezTo>
                    <a:pt x="5568171" y="3310504"/>
                    <a:pt x="5676514" y="3414541"/>
                    <a:pt x="5662033" y="3277238"/>
                  </a:cubicBezTo>
                  <a:cubicBezTo>
                    <a:pt x="5642530" y="3091993"/>
                    <a:pt x="5442739" y="3044833"/>
                    <a:pt x="5291020" y="3034266"/>
                  </a:cubicBezTo>
                  <a:cubicBezTo>
                    <a:pt x="5263755" y="3032375"/>
                    <a:pt x="5172763" y="3045355"/>
                    <a:pt x="5165719" y="3016786"/>
                  </a:cubicBezTo>
                  <a:cubicBezTo>
                    <a:pt x="5158218" y="2986259"/>
                    <a:pt x="5225793" y="2983128"/>
                    <a:pt x="5245883" y="2982541"/>
                  </a:cubicBezTo>
                  <a:cubicBezTo>
                    <a:pt x="5306544" y="2980780"/>
                    <a:pt x="5375229" y="2995195"/>
                    <a:pt x="5436542" y="2995456"/>
                  </a:cubicBezTo>
                  <a:lnTo>
                    <a:pt x="5417105" y="2846803"/>
                  </a:lnTo>
                  <a:close/>
                  <a:moveTo>
                    <a:pt x="1280129" y="2911509"/>
                  </a:moveTo>
                  <a:lnTo>
                    <a:pt x="1208901" y="2875830"/>
                  </a:lnTo>
                  <a:cubicBezTo>
                    <a:pt x="1188419" y="2868459"/>
                    <a:pt x="1187180" y="2941579"/>
                    <a:pt x="1228273" y="2954102"/>
                  </a:cubicBezTo>
                  <a:cubicBezTo>
                    <a:pt x="1253777" y="2961864"/>
                    <a:pt x="1278368" y="2936099"/>
                    <a:pt x="1280129" y="2911509"/>
                  </a:cubicBezTo>
                  <a:close/>
                  <a:moveTo>
                    <a:pt x="3023981" y="2951624"/>
                  </a:moveTo>
                  <a:lnTo>
                    <a:pt x="2918639" y="2924489"/>
                  </a:lnTo>
                  <a:lnTo>
                    <a:pt x="2916030" y="2940013"/>
                  </a:lnTo>
                  <a:lnTo>
                    <a:pt x="3147521" y="3799578"/>
                  </a:lnTo>
                  <a:cubicBezTo>
                    <a:pt x="3158088" y="3815102"/>
                    <a:pt x="3280585" y="3785293"/>
                    <a:pt x="3305697" y="3789468"/>
                  </a:cubicBezTo>
                  <a:cubicBezTo>
                    <a:pt x="3311633" y="3786728"/>
                    <a:pt x="3315677" y="3785489"/>
                    <a:pt x="3313525" y="3777205"/>
                  </a:cubicBezTo>
                  <a:cubicBezTo>
                    <a:pt x="3304328" y="3741982"/>
                    <a:pt x="3230425" y="3669776"/>
                    <a:pt x="3216466" y="3628487"/>
                  </a:cubicBezTo>
                  <a:cubicBezTo>
                    <a:pt x="3212357" y="3616355"/>
                    <a:pt x="3210270" y="3607484"/>
                    <a:pt x="3214118" y="3594634"/>
                  </a:cubicBezTo>
                  <a:cubicBezTo>
                    <a:pt x="3223707" y="3562607"/>
                    <a:pt x="3494139" y="3421586"/>
                    <a:pt x="3533210" y="3383102"/>
                  </a:cubicBezTo>
                  <a:lnTo>
                    <a:pt x="3503727" y="3202227"/>
                  </a:lnTo>
                  <a:lnTo>
                    <a:pt x="3175634" y="3291066"/>
                  </a:lnTo>
                  <a:cubicBezTo>
                    <a:pt x="3162328" y="3293545"/>
                    <a:pt x="3148108" y="3295632"/>
                    <a:pt x="3135259" y="3289501"/>
                  </a:cubicBezTo>
                  <a:cubicBezTo>
                    <a:pt x="3111255" y="3278086"/>
                    <a:pt x="3043745" y="2993826"/>
                    <a:pt x="3023981" y="2951624"/>
                  </a:cubicBezTo>
                  <a:close/>
                  <a:moveTo>
                    <a:pt x="2256125" y="3060097"/>
                  </a:moveTo>
                  <a:cubicBezTo>
                    <a:pt x="2129454" y="3062836"/>
                    <a:pt x="2041592" y="2945688"/>
                    <a:pt x="1920009" y="2950189"/>
                  </a:cubicBezTo>
                  <a:cubicBezTo>
                    <a:pt x="1911660" y="3169352"/>
                    <a:pt x="1893396" y="3389560"/>
                    <a:pt x="1846954" y="3604157"/>
                  </a:cubicBezTo>
                  <a:cubicBezTo>
                    <a:pt x="1816102" y="3746874"/>
                    <a:pt x="1788315" y="3885482"/>
                    <a:pt x="1667384" y="3980453"/>
                  </a:cubicBezTo>
                  <a:cubicBezTo>
                    <a:pt x="1632096" y="4008175"/>
                    <a:pt x="1590285" y="4023112"/>
                    <a:pt x="1552779" y="4046855"/>
                  </a:cubicBezTo>
                  <a:cubicBezTo>
                    <a:pt x="1527601" y="4146848"/>
                    <a:pt x="1499358" y="4246059"/>
                    <a:pt x="1469223" y="4344617"/>
                  </a:cubicBezTo>
                  <a:cubicBezTo>
                    <a:pt x="1448155" y="4413563"/>
                    <a:pt x="1367338" y="4598678"/>
                    <a:pt x="1384819" y="4658230"/>
                  </a:cubicBezTo>
                  <a:cubicBezTo>
                    <a:pt x="1397147" y="4700301"/>
                    <a:pt x="1483182" y="4690452"/>
                    <a:pt x="1515208" y="4695866"/>
                  </a:cubicBezTo>
                  <a:cubicBezTo>
                    <a:pt x="1626095" y="4714652"/>
                    <a:pt x="1737699" y="4778444"/>
                    <a:pt x="1834365" y="4790380"/>
                  </a:cubicBezTo>
                  <a:cubicBezTo>
                    <a:pt x="1900701" y="4798599"/>
                    <a:pt x="1903963" y="4793707"/>
                    <a:pt x="1926597" y="4737286"/>
                  </a:cubicBezTo>
                  <a:cubicBezTo>
                    <a:pt x="1972060" y="4624051"/>
                    <a:pt x="2001151" y="4492161"/>
                    <a:pt x="2042636" y="4375078"/>
                  </a:cubicBezTo>
                  <a:cubicBezTo>
                    <a:pt x="2087447" y="4248668"/>
                    <a:pt x="2148304" y="4125519"/>
                    <a:pt x="2191550" y="4000478"/>
                  </a:cubicBezTo>
                  <a:cubicBezTo>
                    <a:pt x="2262191" y="3796317"/>
                    <a:pt x="2243797" y="3520992"/>
                    <a:pt x="2249863" y="3302677"/>
                  </a:cubicBezTo>
                  <a:cubicBezTo>
                    <a:pt x="2252146" y="3221795"/>
                    <a:pt x="2249602" y="3140848"/>
                    <a:pt x="2255995" y="3060097"/>
                  </a:cubicBezTo>
                  <a:close/>
                  <a:moveTo>
                    <a:pt x="5482593" y="3014046"/>
                  </a:moveTo>
                  <a:cubicBezTo>
                    <a:pt x="5510967" y="3022787"/>
                    <a:pt x="5540319" y="3034853"/>
                    <a:pt x="5565301" y="3050900"/>
                  </a:cubicBezTo>
                  <a:cubicBezTo>
                    <a:pt x="5625963" y="3089905"/>
                    <a:pt x="5653815" y="3150893"/>
                    <a:pt x="5723086" y="3183963"/>
                  </a:cubicBezTo>
                  <a:cubicBezTo>
                    <a:pt x="5814861" y="3227731"/>
                    <a:pt x="5784269" y="3127933"/>
                    <a:pt x="5752243" y="3083774"/>
                  </a:cubicBezTo>
                  <a:cubicBezTo>
                    <a:pt x="5693669" y="3003218"/>
                    <a:pt x="5592305" y="2958342"/>
                    <a:pt x="5494921" y="2950189"/>
                  </a:cubicBezTo>
                  <a:lnTo>
                    <a:pt x="5482593" y="3014046"/>
                  </a:lnTo>
                  <a:close/>
                  <a:moveTo>
                    <a:pt x="381558" y="4074772"/>
                  </a:moveTo>
                  <a:cubicBezTo>
                    <a:pt x="451742" y="4218924"/>
                    <a:pt x="470071" y="4376514"/>
                    <a:pt x="670319" y="4295501"/>
                  </a:cubicBezTo>
                  <a:cubicBezTo>
                    <a:pt x="856021" y="4220425"/>
                    <a:pt x="991303" y="4138760"/>
                    <a:pt x="1194616" y="4082991"/>
                  </a:cubicBezTo>
                  <a:cubicBezTo>
                    <a:pt x="1503663" y="3998195"/>
                    <a:pt x="1687865" y="4032570"/>
                    <a:pt x="1779835" y="3672842"/>
                  </a:cubicBezTo>
                  <a:cubicBezTo>
                    <a:pt x="1839062" y="3441154"/>
                    <a:pt x="1854847" y="3200792"/>
                    <a:pt x="1874676" y="2963103"/>
                  </a:cubicBezTo>
                  <a:cubicBezTo>
                    <a:pt x="1826016" y="2989064"/>
                    <a:pt x="1783423" y="3015872"/>
                    <a:pt x="1727653" y="3026113"/>
                  </a:cubicBezTo>
                  <a:cubicBezTo>
                    <a:pt x="1712195" y="3028918"/>
                    <a:pt x="1677624" y="3023634"/>
                    <a:pt x="1670710" y="3033810"/>
                  </a:cubicBezTo>
                  <a:cubicBezTo>
                    <a:pt x="1637705" y="3207575"/>
                    <a:pt x="1633596" y="3395430"/>
                    <a:pt x="1580631" y="3564107"/>
                  </a:cubicBezTo>
                  <a:cubicBezTo>
                    <a:pt x="1554279" y="3648120"/>
                    <a:pt x="1540451" y="3681843"/>
                    <a:pt x="1456308" y="3717718"/>
                  </a:cubicBezTo>
                  <a:cubicBezTo>
                    <a:pt x="1361533" y="3758094"/>
                    <a:pt x="1237209" y="3797360"/>
                    <a:pt x="1137607" y="3832126"/>
                  </a:cubicBezTo>
                  <a:cubicBezTo>
                    <a:pt x="887852" y="3919335"/>
                    <a:pt x="633140" y="3993433"/>
                    <a:pt x="381558" y="4074837"/>
                  </a:cubicBezTo>
                  <a:close/>
                  <a:moveTo>
                    <a:pt x="3470005" y="3042094"/>
                  </a:moveTo>
                  <a:lnTo>
                    <a:pt x="3083598" y="2963169"/>
                  </a:lnTo>
                  <a:lnTo>
                    <a:pt x="3161154" y="3241037"/>
                  </a:lnTo>
                  <a:lnTo>
                    <a:pt x="3490682" y="3156894"/>
                  </a:lnTo>
                  <a:lnTo>
                    <a:pt x="3469940" y="3042094"/>
                  </a:lnTo>
                  <a:close/>
                  <a:moveTo>
                    <a:pt x="3704171" y="3098776"/>
                  </a:moveTo>
                  <a:cubicBezTo>
                    <a:pt x="3701888" y="3086383"/>
                    <a:pt x="3690669" y="3088079"/>
                    <a:pt x="3681863" y="3085600"/>
                  </a:cubicBezTo>
                  <a:cubicBezTo>
                    <a:pt x="3633660" y="3071903"/>
                    <a:pt x="3578478" y="3067141"/>
                    <a:pt x="3529688" y="3053639"/>
                  </a:cubicBezTo>
                  <a:lnTo>
                    <a:pt x="3542668" y="3137652"/>
                  </a:lnTo>
                  <a:lnTo>
                    <a:pt x="3704171" y="3098776"/>
                  </a:lnTo>
                  <a:close/>
                  <a:moveTo>
                    <a:pt x="1413910" y="3433001"/>
                  </a:moveTo>
                  <a:cubicBezTo>
                    <a:pt x="1385341" y="3466136"/>
                    <a:pt x="1121888" y="3524319"/>
                    <a:pt x="1061813" y="3543039"/>
                  </a:cubicBezTo>
                  <a:cubicBezTo>
                    <a:pt x="871937" y="3602135"/>
                    <a:pt x="650816" y="3667102"/>
                    <a:pt x="467071" y="3736895"/>
                  </a:cubicBezTo>
                  <a:cubicBezTo>
                    <a:pt x="416454" y="3756137"/>
                    <a:pt x="326702" y="3780271"/>
                    <a:pt x="323832" y="3845759"/>
                  </a:cubicBezTo>
                  <a:cubicBezTo>
                    <a:pt x="322984" y="3865001"/>
                    <a:pt x="355728" y="4011045"/>
                    <a:pt x="365382" y="4023112"/>
                  </a:cubicBezTo>
                  <a:cubicBezTo>
                    <a:pt x="373078" y="4032700"/>
                    <a:pt x="378297" y="4028787"/>
                    <a:pt x="388276" y="4026895"/>
                  </a:cubicBezTo>
                  <a:cubicBezTo>
                    <a:pt x="419390" y="4021090"/>
                    <a:pt x="472028" y="3993368"/>
                    <a:pt x="505751" y="3982410"/>
                  </a:cubicBezTo>
                  <a:cubicBezTo>
                    <a:pt x="717348" y="3913465"/>
                    <a:pt x="930054" y="3847846"/>
                    <a:pt x="1141195" y="3777597"/>
                  </a:cubicBezTo>
                  <a:cubicBezTo>
                    <a:pt x="1232448" y="3726067"/>
                    <a:pt x="1376926" y="3708586"/>
                    <a:pt x="1463157" y="3659992"/>
                  </a:cubicBezTo>
                  <a:cubicBezTo>
                    <a:pt x="1511556" y="3632727"/>
                    <a:pt x="1521927" y="3583611"/>
                    <a:pt x="1536798" y="3533255"/>
                  </a:cubicBezTo>
                  <a:cubicBezTo>
                    <a:pt x="1578087" y="3393930"/>
                    <a:pt x="1581023" y="3247168"/>
                    <a:pt x="1609657" y="3105364"/>
                  </a:cubicBezTo>
                  <a:cubicBezTo>
                    <a:pt x="1576913" y="3143000"/>
                    <a:pt x="1557997" y="3192312"/>
                    <a:pt x="1522644" y="3228318"/>
                  </a:cubicBezTo>
                  <a:cubicBezTo>
                    <a:pt x="1461265" y="3290871"/>
                    <a:pt x="1365903" y="3318005"/>
                    <a:pt x="1280129" y="3299220"/>
                  </a:cubicBezTo>
                  <a:lnTo>
                    <a:pt x="1254299" y="3441415"/>
                  </a:lnTo>
                  <a:cubicBezTo>
                    <a:pt x="1284108" y="3434371"/>
                    <a:pt x="1392581" y="3383037"/>
                    <a:pt x="1414954" y="3397061"/>
                  </a:cubicBezTo>
                  <a:cubicBezTo>
                    <a:pt x="1421085" y="3409323"/>
                    <a:pt x="1423499" y="3422043"/>
                    <a:pt x="1413975" y="3433066"/>
                  </a:cubicBezTo>
                  <a:close/>
                  <a:moveTo>
                    <a:pt x="4220967" y="3196030"/>
                  </a:moveTo>
                  <a:lnTo>
                    <a:pt x="3830125" y="3117757"/>
                  </a:lnTo>
                  <a:lnTo>
                    <a:pt x="3548930" y="3189442"/>
                  </a:lnTo>
                  <a:lnTo>
                    <a:pt x="3581348" y="3350879"/>
                  </a:lnTo>
                  <a:lnTo>
                    <a:pt x="3849889" y="3189573"/>
                  </a:lnTo>
                  <a:cubicBezTo>
                    <a:pt x="3897309" y="3168048"/>
                    <a:pt x="3922878" y="3270324"/>
                    <a:pt x="3947599" y="3278738"/>
                  </a:cubicBezTo>
                  <a:cubicBezTo>
                    <a:pt x="3981713" y="3286305"/>
                    <a:pt x="4047006" y="3269215"/>
                    <a:pt x="4075119" y="3286957"/>
                  </a:cubicBezTo>
                  <a:cubicBezTo>
                    <a:pt x="4080924" y="3290610"/>
                    <a:pt x="4110015" y="3327006"/>
                    <a:pt x="4116734" y="3335812"/>
                  </a:cubicBezTo>
                  <a:cubicBezTo>
                    <a:pt x="4129453" y="3352641"/>
                    <a:pt x="4171263" y="3416237"/>
                    <a:pt x="4174655" y="3433197"/>
                  </a:cubicBezTo>
                  <a:cubicBezTo>
                    <a:pt x="4182874" y="3474485"/>
                    <a:pt x="4144390" y="3504881"/>
                    <a:pt x="4130822" y="3541474"/>
                  </a:cubicBezTo>
                  <a:lnTo>
                    <a:pt x="4172829" y="3602852"/>
                  </a:lnTo>
                  <a:lnTo>
                    <a:pt x="4220967" y="3196030"/>
                  </a:lnTo>
                  <a:close/>
                  <a:moveTo>
                    <a:pt x="4473331" y="3247494"/>
                  </a:moveTo>
                  <a:lnTo>
                    <a:pt x="4273018" y="3208684"/>
                  </a:lnTo>
                  <a:lnTo>
                    <a:pt x="4221293" y="3661035"/>
                  </a:lnTo>
                  <a:lnTo>
                    <a:pt x="4351747" y="3400583"/>
                  </a:lnTo>
                  <a:cubicBezTo>
                    <a:pt x="4367402" y="3379906"/>
                    <a:pt x="4379665" y="3354728"/>
                    <a:pt x="4395906" y="3334834"/>
                  </a:cubicBezTo>
                  <a:cubicBezTo>
                    <a:pt x="4404060" y="3324854"/>
                    <a:pt x="4482137" y="3255191"/>
                    <a:pt x="4473331" y="3247494"/>
                  </a:cubicBezTo>
                  <a:close/>
                  <a:moveTo>
                    <a:pt x="4072640" y="3686865"/>
                  </a:moveTo>
                  <a:cubicBezTo>
                    <a:pt x="4087838" y="3690779"/>
                    <a:pt x="4134345" y="3661362"/>
                    <a:pt x="4136432" y="3650534"/>
                  </a:cubicBezTo>
                  <a:lnTo>
                    <a:pt x="3856150" y="3241363"/>
                  </a:lnTo>
                  <a:lnTo>
                    <a:pt x="3594002" y="3405931"/>
                  </a:lnTo>
                  <a:lnTo>
                    <a:pt x="3597459" y="3421912"/>
                  </a:lnTo>
                  <a:cubicBezTo>
                    <a:pt x="3666013" y="3382515"/>
                    <a:pt x="3734045" y="3328246"/>
                    <a:pt x="3803251" y="3291653"/>
                  </a:cubicBezTo>
                  <a:cubicBezTo>
                    <a:pt x="3848193" y="3267911"/>
                    <a:pt x="3850867" y="3269607"/>
                    <a:pt x="3884003" y="3309982"/>
                  </a:cubicBezTo>
                  <a:cubicBezTo>
                    <a:pt x="3962601" y="3405736"/>
                    <a:pt x="4023197" y="3537038"/>
                    <a:pt x="4101601" y="3635531"/>
                  </a:cubicBezTo>
                  <a:cubicBezTo>
                    <a:pt x="4115755" y="3665080"/>
                    <a:pt x="4085816" y="3669906"/>
                    <a:pt x="4072640" y="3686865"/>
                  </a:cubicBezTo>
                  <a:close/>
                  <a:moveTo>
                    <a:pt x="5339549" y="3299220"/>
                  </a:moveTo>
                  <a:cubicBezTo>
                    <a:pt x="5232251" y="3306460"/>
                    <a:pt x="5131409" y="3314026"/>
                    <a:pt x="5029329" y="3273390"/>
                  </a:cubicBezTo>
                  <a:cubicBezTo>
                    <a:pt x="5030177" y="3288914"/>
                    <a:pt x="5023067" y="3310700"/>
                    <a:pt x="5040221" y="3317353"/>
                  </a:cubicBezTo>
                  <a:lnTo>
                    <a:pt x="5313654" y="3376775"/>
                  </a:lnTo>
                  <a:lnTo>
                    <a:pt x="5339549" y="3299220"/>
                  </a:lnTo>
                  <a:close/>
                  <a:moveTo>
                    <a:pt x="4958100" y="3576957"/>
                  </a:moveTo>
                  <a:lnTo>
                    <a:pt x="4974799" y="3357076"/>
                  </a:lnTo>
                  <a:lnTo>
                    <a:pt x="4803055" y="3318592"/>
                  </a:lnTo>
                  <a:cubicBezTo>
                    <a:pt x="4809578" y="3409519"/>
                    <a:pt x="4839387" y="3496923"/>
                    <a:pt x="4828820" y="3590003"/>
                  </a:cubicBezTo>
                  <a:lnTo>
                    <a:pt x="4958035" y="3576957"/>
                  </a:lnTo>
                  <a:close/>
                  <a:moveTo>
                    <a:pt x="4039504" y="3647403"/>
                  </a:moveTo>
                  <a:lnTo>
                    <a:pt x="3836778" y="3332355"/>
                  </a:lnTo>
                  <a:lnTo>
                    <a:pt x="3608091" y="3478269"/>
                  </a:lnTo>
                  <a:lnTo>
                    <a:pt x="3652446" y="3738526"/>
                  </a:lnTo>
                  <a:cubicBezTo>
                    <a:pt x="3666274" y="3738526"/>
                    <a:pt x="3680428" y="3739569"/>
                    <a:pt x="3694322" y="3738526"/>
                  </a:cubicBezTo>
                  <a:cubicBezTo>
                    <a:pt x="3751395" y="3734155"/>
                    <a:pt x="3895482" y="3720066"/>
                    <a:pt x="3944859" y="3704673"/>
                  </a:cubicBezTo>
                  <a:cubicBezTo>
                    <a:pt x="3976430" y="3694888"/>
                    <a:pt x="4006760" y="3658296"/>
                    <a:pt x="4039439" y="3647338"/>
                  </a:cubicBezTo>
                  <a:close/>
                  <a:moveTo>
                    <a:pt x="4104862" y="3499467"/>
                  </a:moveTo>
                  <a:cubicBezTo>
                    <a:pt x="4132323" y="3446112"/>
                    <a:pt x="4125344" y="3436849"/>
                    <a:pt x="4094687" y="3390212"/>
                  </a:cubicBezTo>
                  <a:cubicBezTo>
                    <a:pt x="4063638" y="3343053"/>
                    <a:pt x="4043418" y="3321788"/>
                    <a:pt x="3982170" y="3331507"/>
                  </a:cubicBezTo>
                  <a:lnTo>
                    <a:pt x="4104927" y="3499467"/>
                  </a:lnTo>
                  <a:close/>
                  <a:moveTo>
                    <a:pt x="5294347" y="3422043"/>
                  </a:moveTo>
                  <a:lnTo>
                    <a:pt x="5032329" y="3364838"/>
                  </a:lnTo>
                  <a:lnTo>
                    <a:pt x="5022806" y="3379906"/>
                  </a:lnTo>
                  <a:lnTo>
                    <a:pt x="5009956" y="3570565"/>
                  </a:lnTo>
                  <a:lnTo>
                    <a:pt x="5254428" y="3537169"/>
                  </a:lnTo>
                  <a:lnTo>
                    <a:pt x="5294347" y="3421977"/>
                  </a:lnTo>
                  <a:close/>
                  <a:moveTo>
                    <a:pt x="3548995" y="3441350"/>
                  </a:moveTo>
                  <a:lnTo>
                    <a:pt x="3264604" y="3609440"/>
                  </a:lnTo>
                  <a:cubicBezTo>
                    <a:pt x="3288282" y="3634357"/>
                    <a:pt x="3352596" y="3763377"/>
                    <a:pt x="3374447" y="3774139"/>
                  </a:cubicBezTo>
                  <a:cubicBezTo>
                    <a:pt x="3380383" y="3777075"/>
                    <a:pt x="3396494" y="3781315"/>
                    <a:pt x="3400277" y="3774139"/>
                  </a:cubicBezTo>
                  <a:cubicBezTo>
                    <a:pt x="3372294" y="3733046"/>
                    <a:pt x="3345551" y="3691236"/>
                    <a:pt x="3318286" y="3649686"/>
                  </a:cubicBezTo>
                  <a:cubicBezTo>
                    <a:pt x="3310329" y="3637553"/>
                    <a:pt x="3290043" y="3635075"/>
                    <a:pt x="3301458" y="3611136"/>
                  </a:cubicBezTo>
                  <a:lnTo>
                    <a:pt x="3548930" y="3441285"/>
                  </a:lnTo>
                  <a:close/>
                  <a:moveTo>
                    <a:pt x="4640770" y="3615115"/>
                  </a:moveTo>
                  <a:cubicBezTo>
                    <a:pt x="4656816" y="3352445"/>
                    <a:pt x="4472288" y="3473964"/>
                    <a:pt x="4454089" y="3641597"/>
                  </a:cubicBezTo>
                  <a:lnTo>
                    <a:pt x="4640770" y="3615115"/>
                  </a:lnTo>
                  <a:close/>
                  <a:moveTo>
                    <a:pt x="3561910" y="3505990"/>
                  </a:moveTo>
                  <a:lnTo>
                    <a:pt x="3368381" y="3626465"/>
                  </a:lnTo>
                  <a:cubicBezTo>
                    <a:pt x="3364402" y="3639967"/>
                    <a:pt x="3441892" y="3744787"/>
                    <a:pt x="3456307" y="3763377"/>
                  </a:cubicBezTo>
                  <a:lnTo>
                    <a:pt x="3600721" y="3751571"/>
                  </a:lnTo>
                  <a:lnTo>
                    <a:pt x="3561845" y="3505990"/>
                  </a:lnTo>
                  <a:close/>
                  <a:moveTo>
                    <a:pt x="4964623" y="4178027"/>
                  </a:moveTo>
                  <a:lnTo>
                    <a:pt x="5007347" y="4184223"/>
                  </a:lnTo>
                  <a:lnTo>
                    <a:pt x="5019544" y="4178092"/>
                  </a:lnTo>
                  <a:lnTo>
                    <a:pt x="5229642" y="3589938"/>
                  </a:lnTo>
                  <a:lnTo>
                    <a:pt x="5004151" y="3622943"/>
                  </a:lnTo>
                  <a:lnTo>
                    <a:pt x="4964623" y="4178027"/>
                  </a:lnTo>
                  <a:close/>
                  <a:moveTo>
                    <a:pt x="4951708" y="3628748"/>
                  </a:moveTo>
                  <a:lnTo>
                    <a:pt x="4818905" y="3647859"/>
                  </a:lnTo>
                  <a:cubicBezTo>
                    <a:pt x="4808860" y="3700302"/>
                    <a:pt x="4795554" y="3752093"/>
                    <a:pt x="4780421" y="3803231"/>
                  </a:cubicBezTo>
                  <a:cubicBezTo>
                    <a:pt x="4755244" y="3888026"/>
                    <a:pt x="4720151" y="4026308"/>
                    <a:pt x="4685255" y="4102298"/>
                  </a:cubicBezTo>
                  <a:cubicBezTo>
                    <a:pt x="4647684" y="4184223"/>
                    <a:pt x="4523034" y="4149001"/>
                    <a:pt x="4452589" y="4130998"/>
                  </a:cubicBezTo>
                  <a:cubicBezTo>
                    <a:pt x="4358988" y="4107060"/>
                    <a:pt x="4263299" y="4062640"/>
                    <a:pt x="4182548" y="4010067"/>
                  </a:cubicBezTo>
                  <a:lnTo>
                    <a:pt x="4163110" y="4158654"/>
                  </a:lnTo>
                  <a:lnTo>
                    <a:pt x="4912245" y="4177374"/>
                  </a:lnTo>
                  <a:lnTo>
                    <a:pt x="4951708" y="3628748"/>
                  </a:lnTo>
                  <a:close/>
                  <a:moveTo>
                    <a:pt x="4634965" y="3667558"/>
                  </a:moveTo>
                  <a:lnTo>
                    <a:pt x="4441435" y="3693714"/>
                  </a:lnTo>
                  <a:cubicBezTo>
                    <a:pt x="4438956" y="3953776"/>
                    <a:pt x="4604308" y="3831474"/>
                    <a:pt x="4634965" y="3667558"/>
                  </a:cubicBezTo>
                  <a:close/>
                  <a:moveTo>
                    <a:pt x="4163110" y="3732198"/>
                  </a:moveTo>
                  <a:lnTo>
                    <a:pt x="4121495" y="3732590"/>
                  </a:lnTo>
                  <a:lnTo>
                    <a:pt x="3707041" y="4003674"/>
                  </a:lnTo>
                  <a:lnTo>
                    <a:pt x="3730327" y="4145478"/>
                  </a:lnTo>
                  <a:lnTo>
                    <a:pt x="4111385" y="4158785"/>
                  </a:lnTo>
                  <a:lnTo>
                    <a:pt x="4163110" y="3732264"/>
                  </a:lnTo>
                  <a:close/>
                  <a:moveTo>
                    <a:pt x="3988562" y="3751636"/>
                  </a:moveTo>
                  <a:cubicBezTo>
                    <a:pt x="3970885" y="3749875"/>
                    <a:pt x="3958035" y="3760442"/>
                    <a:pt x="3943881" y="3768269"/>
                  </a:cubicBezTo>
                  <a:cubicBezTo>
                    <a:pt x="3870957" y="3808710"/>
                    <a:pt x="3771812" y="3878568"/>
                    <a:pt x="3703454" y="3928793"/>
                  </a:cubicBezTo>
                  <a:cubicBezTo>
                    <a:pt x="3696148" y="3934142"/>
                    <a:pt x="3687408" y="3928728"/>
                    <a:pt x="3691256" y="3945426"/>
                  </a:cubicBezTo>
                  <a:lnTo>
                    <a:pt x="3988562" y="3751636"/>
                  </a:lnTo>
                  <a:close/>
                  <a:moveTo>
                    <a:pt x="3846301" y="3771009"/>
                  </a:moveTo>
                  <a:lnTo>
                    <a:pt x="3665361" y="3790381"/>
                  </a:lnTo>
                  <a:lnTo>
                    <a:pt x="3678276" y="3880786"/>
                  </a:lnTo>
                  <a:lnTo>
                    <a:pt x="3846301" y="3771009"/>
                  </a:lnTo>
                  <a:close/>
                  <a:moveTo>
                    <a:pt x="3490878" y="3816276"/>
                  </a:moveTo>
                  <a:lnTo>
                    <a:pt x="3574825" y="3949079"/>
                  </a:lnTo>
                  <a:cubicBezTo>
                    <a:pt x="3663339" y="3919335"/>
                    <a:pt x="3623485" y="3866827"/>
                    <a:pt x="3613635" y="3796773"/>
                  </a:cubicBezTo>
                  <a:lnTo>
                    <a:pt x="3490878" y="3816276"/>
                  </a:lnTo>
                  <a:close/>
                  <a:moveTo>
                    <a:pt x="3645923" y="3964799"/>
                  </a:moveTo>
                  <a:cubicBezTo>
                    <a:pt x="3621006" y="3976279"/>
                    <a:pt x="3584218" y="4020177"/>
                    <a:pt x="3555648" y="4006936"/>
                  </a:cubicBezTo>
                  <a:cubicBezTo>
                    <a:pt x="3528709" y="3994477"/>
                    <a:pt x="3462113" y="3858022"/>
                    <a:pt x="3435826" y="3829191"/>
                  </a:cubicBezTo>
                  <a:lnTo>
                    <a:pt x="3406865" y="3822668"/>
                  </a:lnTo>
                  <a:lnTo>
                    <a:pt x="3552256" y="4048746"/>
                  </a:lnTo>
                  <a:cubicBezTo>
                    <a:pt x="3563736" y="4032113"/>
                    <a:pt x="3663534" y="3987433"/>
                    <a:pt x="3645923" y="3964864"/>
                  </a:cubicBezTo>
                  <a:close/>
                  <a:moveTo>
                    <a:pt x="3353770" y="3836953"/>
                  </a:moveTo>
                  <a:lnTo>
                    <a:pt x="3167546" y="3854956"/>
                  </a:lnTo>
                  <a:lnTo>
                    <a:pt x="3238318" y="4130019"/>
                  </a:lnTo>
                  <a:lnTo>
                    <a:pt x="3678210" y="4145739"/>
                  </a:lnTo>
                  <a:lnTo>
                    <a:pt x="3658773" y="4035896"/>
                  </a:lnTo>
                  <a:cubicBezTo>
                    <a:pt x="3629681" y="4048942"/>
                    <a:pt x="3551930" y="4124345"/>
                    <a:pt x="3522839" y="4104059"/>
                  </a:cubicBezTo>
                  <a:lnTo>
                    <a:pt x="3353770" y="3836953"/>
                  </a:lnTo>
                  <a:close/>
                  <a:moveTo>
                    <a:pt x="278107" y="3887244"/>
                  </a:moveTo>
                  <a:lnTo>
                    <a:pt x="58161" y="3949014"/>
                  </a:lnTo>
                  <a:lnTo>
                    <a:pt x="271780" y="4617528"/>
                  </a:lnTo>
                  <a:cubicBezTo>
                    <a:pt x="306220" y="4582436"/>
                    <a:pt x="333290" y="4518056"/>
                    <a:pt x="347444" y="4470310"/>
                  </a:cubicBezTo>
                  <a:cubicBezTo>
                    <a:pt x="369947" y="4394451"/>
                    <a:pt x="367143" y="4324527"/>
                    <a:pt x="376601" y="4247429"/>
                  </a:cubicBezTo>
                  <a:cubicBezTo>
                    <a:pt x="377775" y="4237840"/>
                    <a:pt x="386124" y="4227665"/>
                    <a:pt x="386450" y="4218990"/>
                  </a:cubicBezTo>
                  <a:cubicBezTo>
                    <a:pt x="386907" y="4208097"/>
                    <a:pt x="318809" y="4048616"/>
                    <a:pt x="308764" y="4015024"/>
                  </a:cubicBezTo>
                  <a:cubicBezTo>
                    <a:pt x="296241" y="3973083"/>
                    <a:pt x="288022" y="3929772"/>
                    <a:pt x="278107" y="3887244"/>
                  </a:cubicBezTo>
                  <a:close/>
                  <a:moveTo>
                    <a:pt x="1847280" y="4845432"/>
                  </a:moveTo>
                  <a:cubicBezTo>
                    <a:pt x="1841606" y="4839953"/>
                    <a:pt x="1805013" y="4836757"/>
                    <a:pt x="1792163" y="4832648"/>
                  </a:cubicBezTo>
                  <a:cubicBezTo>
                    <a:pt x="1674885" y="4794620"/>
                    <a:pt x="1565303" y="4744460"/>
                    <a:pt x="1439349" y="4739829"/>
                  </a:cubicBezTo>
                  <a:lnTo>
                    <a:pt x="1371513" y="4931206"/>
                  </a:lnTo>
                  <a:cubicBezTo>
                    <a:pt x="1591394" y="5031460"/>
                    <a:pt x="1832930" y="5089186"/>
                    <a:pt x="2075184" y="5095774"/>
                  </a:cubicBezTo>
                  <a:cubicBezTo>
                    <a:pt x="2052812" y="5013849"/>
                    <a:pt x="1951644" y="4987171"/>
                    <a:pt x="1897375" y="4927814"/>
                  </a:cubicBezTo>
                  <a:cubicBezTo>
                    <a:pt x="1878329" y="4906942"/>
                    <a:pt x="1855238" y="4853194"/>
                    <a:pt x="1847280" y="4845432"/>
                  </a:cubicBezTo>
                  <a:close/>
                  <a:moveTo>
                    <a:pt x="3480115" y="4916987"/>
                  </a:moveTo>
                  <a:cubicBezTo>
                    <a:pt x="3379991" y="5016850"/>
                    <a:pt x="3554018" y="5155132"/>
                    <a:pt x="3625507" y="5039744"/>
                  </a:cubicBezTo>
                  <a:cubicBezTo>
                    <a:pt x="3688582" y="4937925"/>
                    <a:pt x="3556692" y="4840671"/>
                    <a:pt x="3480115" y="4916987"/>
                  </a:cubicBezTo>
                  <a:close/>
                  <a:moveTo>
                    <a:pt x="4690995" y="5054812"/>
                  </a:moveTo>
                  <a:cubicBezTo>
                    <a:pt x="4770767" y="4975039"/>
                    <a:pt x="4644031" y="4858413"/>
                    <a:pt x="4570259" y="4937338"/>
                  </a:cubicBezTo>
                  <a:cubicBezTo>
                    <a:pt x="4498770" y="5013784"/>
                    <a:pt x="4615461" y="5130410"/>
                    <a:pt x="4690995" y="50548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519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7CA9651E-B0E8-965F-BC1F-14E8ADFC72A8}"/>
                </a:ext>
              </a:extLst>
            </p:cNvPr>
            <p:cNvSpPr/>
            <p:nvPr/>
          </p:nvSpPr>
          <p:spPr>
            <a:xfrm>
              <a:off x="8389565" y="3062993"/>
              <a:ext cx="226976" cy="202931"/>
            </a:xfrm>
            <a:custGeom>
              <a:avLst/>
              <a:gdLst>
                <a:gd name="csX0" fmla="*/ 104320 w 226976"/>
                <a:gd name="csY0" fmla="*/ 86834 h 202931"/>
                <a:gd name="csX1" fmla="*/ 221207 w 226976"/>
                <a:gd name="csY1" fmla="*/ 31456 h 202931"/>
                <a:gd name="csX2" fmla="*/ 143261 w 226976"/>
                <a:gd name="csY2" fmla="*/ 129101 h 202931"/>
                <a:gd name="csX3" fmla="*/ 104190 w 226976"/>
                <a:gd name="csY3" fmla="*/ 135298 h 202931"/>
                <a:gd name="csX4" fmla="*/ 84948 w 226976"/>
                <a:gd name="csY4" fmla="*/ 167716 h 202931"/>
                <a:gd name="csX5" fmla="*/ 674 w 226976"/>
                <a:gd name="csY5" fmla="*/ 180566 h 202931"/>
                <a:gd name="csX6" fmla="*/ 59118 w 226976"/>
                <a:gd name="csY6" fmla="*/ 116056 h 202931"/>
                <a:gd name="csX7" fmla="*/ 70663 w 226976"/>
                <a:gd name="csY7" fmla="*/ 4648 h 202931"/>
                <a:gd name="csX8" fmla="*/ 104320 w 226976"/>
                <a:gd name="csY8" fmla="*/ 86899 h 202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976" h="202931">
                  <a:moveTo>
                    <a:pt x="104320" y="86834"/>
                  </a:moveTo>
                  <a:cubicBezTo>
                    <a:pt x="152458" y="106598"/>
                    <a:pt x="192247" y="-5528"/>
                    <a:pt x="221207" y="31456"/>
                  </a:cubicBezTo>
                  <a:cubicBezTo>
                    <a:pt x="248342" y="66092"/>
                    <a:pt x="172548" y="118534"/>
                    <a:pt x="143261" y="129101"/>
                  </a:cubicBezTo>
                  <a:cubicBezTo>
                    <a:pt x="130803" y="133602"/>
                    <a:pt x="113974" y="129492"/>
                    <a:pt x="104190" y="135298"/>
                  </a:cubicBezTo>
                  <a:cubicBezTo>
                    <a:pt x="97341" y="139342"/>
                    <a:pt x="92710" y="158845"/>
                    <a:pt x="84948" y="167716"/>
                  </a:cubicBezTo>
                  <a:cubicBezTo>
                    <a:pt x="64205" y="191328"/>
                    <a:pt x="16133" y="226420"/>
                    <a:pt x="674" y="180566"/>
                  </a:cubicBezTo>
                  <a:cubicBezTo>
                    <a:pt x="674" y="157475"/>
                    <a:pt x="59248" y="147952"/>
                    <a:pt x="59118" y="116056"/>
                  </a:cubicBezTo>
                  <a:cubicBezTo>
                    <a:pt x="-44594" y="112794"/>
                    <a:pt x="7001" y="29760"/>
                    <a:pt x="70663" y="4648"/>
                  </a:cubicBezTo>
                  <a:cubicBezTo>
                    <a:pt x="128846" y="-18378"/>
                    <a:pt x="145348" y="49720"/>
                    <a:pt x="104320" y="8689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519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D6012621-9198-C77D-C0D1-5F6636DECBFF}"/>
                </a:ext>
              </a:extLst>
            </p:cNvPr>
            <p:cNvSpPr/>
            <p:nvPr/>
          </p:nvSpPr>
          <p:spPr>
            <a:xfrm>
              <a:off x="8460506" y="3013442"/>
              <a:ext cx="45120" cy="39964"/>
            </a:xfrm>
            <a:custGeom>
              <a:avLst/>
              <a:gdLst>
                <a:gd name="csX0" fmla="*/ 11528 w 45120"/>
                <a:gd name="csY0" fmla="*/ 1234 h 39964"/>
                <a:gd name="csX1" fmla="*/ 33314 w 45120"/>
                <a:gd name="csY1" fmla="*/ 36261 h 39964"/>
                <a:gd name="csX2" fmla="*/ 11528 w 45120"/>
                <a:gd name="csY2" fmla="*/ 1234 h 39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120" h="39964">
                  <a:moveTo>
                    <a:pt x="11528" y="1234"/>
                  </a:moveTo>
                  <a:cubicBezTo>
                    <a:pt x="35532" y="-6398"/>
                    <a:pt x="60449" y="23346"/>
                    <a:pt x="33314" y="36261"/>
                  </a:cubicBezTo>
                  <a:cubicBezTo>
                    <a:pt x="-1974" y="53024"/>
                    <a:pt x="-9214" y="7822"/>
                    <a:pt x="11528" y="123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519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1A605B7F-5554-B43C-00BC-C38180D41869}"/>
                </a:ext>
              </a:extLst>
            </p:cNvPr>
            <p:cNvSpPr/>
            <p:nvPr/>
          </p:nvSpPr>
          <p:spPr>
            <a:xfrm>
              <a:off x="8345489" y="3084752"/>
              <a:ext cx="41526" cy="42957"/>
            </a:xfrm>
            <a:custGeom>
              <a:avLst/>
              <a:gdLst>
                <a:gd name="csX0" fmla="*/ 37967 w 41526"/>
                <a:gd name="csY0" fmla="*/ 38723 h 42957"/>
                <a:gd name="csX1" fmla="*/ 2809 w 41526"/>
                <a:gd name="csY1" fmla="*/ 13415 h 42957"/>
                <a:gd name="csX2" fmla="*/ 37967 w 41526"/>
                <a:gd name="csY2" fmla="*/ 38723 h 429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526" h="42957">
                  <a:moveTo>
                    <a:pt x="37967" y="38723"/>
                  </a:moveTo>
                  <a:cubicBezTo>
                    <a:pt x="31901" y="48833"/>
                    <a:pt x="-11280" y="41006"/>
                    <a:pt x="2809" y="13415"/>
                  </a:cubicBezTo>
                  <a:cubicBezTo>
                    <a:pt x="19442" y="-19133"/>
                    <a:pt x="52382" y="14785"/>
                    <a:pt x="37967" y="3872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519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C8CA1107-4D86-9634-17EB-02B2237C67AE}"/>
                </a:ext>
              </a:extLst>
            </p:cNvPr>
            <p:cNvSpPr/>
            <p:nvPr/>
          </p:nvSpPr>
          <p:spPr>
            <a:xfrm>
              <a:off x="5318925" y="2211913"/>
              <a:ext cx="41286" cy="41640"/>
            </a:xfrm>
            <a:custGeom>
              <a:avLst/>
              <a:gdLst>
                <a:gd name="csX0" fmla="*/ 11502 w 41286"/>
                <a:gd name="csY0" fmla="*/ 1511 h 41640"/>
                <a:gd name="csX1" fmla="*/ 33810 w 41286"/>
                <a:gd name="csY1" fmla="*/ 36865 h 41640"/>
                <a:gd name="csX2" fmla="*/ 11502 w 41286"/>
                <a:gd name="csY2" fmla="*/ 1511 h 41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286" h="41640">
                  <a:moveTo>
                    <a:pt x="11502" y="1511"/>
                  </a:moveTo>
                  <a:cubicBezTo>
                    <a:pt x="39419" y="-7425"/>
                    <a:pt x="49660" y="25711"/>
                    <a:pt x="33810" y="36865"/>
                  </a:cubicBezTo>
                  <a:cubicBezTo>
                    <a:pt x="5762" y="56563"/>
                    <a:pt x="-13350" y="9469"/>
                    <a:pt x="11502" y="151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519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9D46614-151B-F817-1B50-30838C554AFB}"/>
                </a:ext>
              </a:extLst>
            </p:cNvPr>
            <p:cNvSpPr/>
            <p:nvPr/>
          </p:nvSpPr>
          <p:spPr>
            <a:xfrm>
              <a:off x="5579785" y="1506969"/>
              <a:ext cx="55319" cy="79079"/>
            </a:xfrm>
            <a:custGeom>
              <a:avLst/>
              <a:gdLst>
                <a:gd name="csX0" fmla="*/ 15791 w 55319"/>
                <a:gd name="csY0" fmla="*/ 2196 h 79079"/>
                <a:gd name="csX1" fmla="*/ 33142 w 55319"/>
                <a:gd name="csY1" fmla="*/ 78382 h 79079"/>
                <a:gd name="csX2" fmla="*/ 15791 w 55319"/>
                <a:gd name="csY2" fmla="*/ 2196 h 79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319" h="79079">
                  <a:moveTo>
                    <a:pt x="15791" y="2196"/>
                  </a:moveTo>
                  <a:cubicBezTo>
                    <a:pt x="61646" y="-13524"/>
                    <a:pt x="67843" y="59661"/>
                    <a:pt x="33142" y="78382"/>
                  </a:cubicBezTo>
                  <a:cubicBezTo>
                    <a:pt x="919" y="86665"/>
                    <a:pt x="-13300" y="18829"/>
                    <a:pt x="15791" y="21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519" cap="flat">
              <a:noFill/>
              <a:prstDash val="solid"/>
              <a:miter/>
            </a:ln>
          </p:spPr>
        </p:sp>
      </p:grp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3CAD7861-31CA-87A1-F400-88329BF82FD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2769390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eLearning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6B7B4AAE-EC5D-21B8-B4AE-AD5ADCAB2B96}"/>
              </a:ext>
            </a:extLst>
          </p:cNvPr>
          <p:cNvGrpSpPr/>
          <p:nvPr userDrawn="1"/>
        </p:nvGrpSpPr>
        <p:grpSpPr>
          <a:xfrm>
            <a:off x="882571" y="925443"/>
            <a:ext cx="8750402" cy="5002254"/>
            <a:chOff x="882571" y="925443"/>
            <a:chExt cx="8750402" cy="500225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33BFF530-13D1-03DB-C354-8B763ED75C1F}"/>
                </a:ext>
              </a:extLst>
            </p:cNvPr>
            <p:cNvSpPr/>
            <p:nvPr/>
          </p:nvSpPr>
          <p:spPr>
            <a:xfrm>
              <a:off x="882571" y="925443"/>
              <a:ext cx="8750402" cy="5002254"/>
            </a:xfrm>
            <a:custGeom>
              <a:avLst/>
              <a:gdLst>
                <a:gd name="csX0" fmla="*/ 2656476 w 8750402"/>
                <a:gd name="csY0" fmla="*/ 3419715 h 5002254"/>
                <a:gd name="csX1" fmla="*/ 2529889 w 8750402"/>
                <a:gd name="csY1" fmla="*/ 3420006 h 5002254"/>
                <a:gd name="csX2" fmla="*/ 2300922 w 8750402"/>
                <a:gd name="csY2" fmla="*/ 3404061 h 5002254"/>
                <a:gd name="csX3" fmla="*/ 1760835 w 8750402"/>
                <a:gd name="csY3" fmla="*/ 3419715 h 5002254"/>
                <a:gd name="csX4" fmla="*/ 1382044 w 8750402"/>
                <a:gd name="csY4" fmla="*/ 3610957 h 5002254"/>
                <a:gd name="csX5" fmla="*/ 1179912 w 8750402"/>
                <a:gd name="csY5" fmla="*/ 3470272 h 5002254"/>
                <a:gd name="csX6" fmla="*/ 1592343 w 8750402"/>
                <a:gd name="csY6" fmla="*/ 3381408 h 5002254"/>
                <a:gd name="csX7" fmla="*/ 1544800 w 8750402"/>
                <a:gd name="csY7" fmla="*/ 3356323 h 5002254"/>
                <a:gd name="csX8" fmla="*/ 601420 w 8750402"/>
                <a:gd name="csY8" fmla="*/ 3235764 h 5002254"/>
                <a:gd name="csX9" fmla="*/ 34304 w 8750402"/>
                <a:gd name="csY9" fmla="*/ 3236444 h 5002254"/>
                <a:gd name="csX10" fmla="*/ 20984 w 8750402"/>
                <a:gd name="csY10" fmla="*/ 3184137 h 5002254"/>
                <a:gd name="csX11" fmla="*/ 95556 w 8750402"/>
                <a:gd name="csY11" fmla="*/ 3174512 h 5002254"/>
                <a:gd name="csX12" fmla="*/ 616101 w 8750402"/>
                <a:gd name="csY12" fmla="*/ 3182776 h 5002254"/>
                <a:gd name="csX13" fmla="*/ 1711444 w 8750402"/>
                <a:gd name="csY13" fmla="*/ 3365657 h 5002254"/>
                <a:gd name="csX14" fmla="*/ 2598724 w 8750402"/>
                <a:gd name="csY14" fmla="*/ 3366435 h 5002254"/>
                <a:gd name="csX15" fmla="*/ 2690700 w 8750402"/>
                <a:gd name="csY15" fmla="*/ 3365949 h 5002254"/>
                <a:gd name="csX16" fmla="*/ 2846260 w 8750402"/>
                <a:gd name="csY16" fmla="*/ 3177137 h 5002254"/>
                <a:gd name="csX17" fmla="*/ 2855108 w 8750402"/>
                <a:gd name="csY17" fmla="*/ 1226792 h 5002254"/>
                <a:gd name="csX18" fmla="*/ 2862789 w 8750402"/>
                <a:gd name="csY18" fmla="*/ 101892 h 5002254"/>
                <a:gd name="csX19" fmla="*/ 2890595 w 8750402"/>
                <a:gd name="csY19" fmla="*/ 30237 h 5002254"/>
                <a:gd name="csX20" fmla="*/ 7443473 w 8750402"/>
                <a:gd name="csY20" fmla="*/ 0 h 5002254"/>
                <a:gd name="csX21" fmla="*/ 7465543 w 8750402"/>
                <a:gd name="csY21" fmla="*/ 31501 h 5002254"/>
                <a:gd name="csX22" fmla="*/ 7457765 w 8750402"/>
                <a:gd name="csY22" fmla="*/ 3177039 h 5002254"/>
                <a:gd name="csX23" fmla="*/ 8730252 w 8750402"/>
                <a:gd name="csY23" fmla="*/ 4713495 h 5002254"/>
                <a:gd name="csX24" fmla="*/ 8689126 w 8750402"/>
                <a:gd name="csY24" fmla="*/ 4985143 h 5002254"/>
                <a:gd name="csX25" fmla="*/ 5875128 w 8750402"/>
                <a:gd name="csY25" fmla="*/ 4988157 h 5002254"/>
                <a:gd name="csX26" fmla="*/ 5806973 w 8750402"/>
                <a:gd name="csY26" fmla="*/ 4996518 h 5002254"/>
                <a:gd name="csX27" fmla="*/ 1735750 w 8750402"/>
                <a:gd name="csY27" fmla="*/ 5002255 h 5002254"/>
                <a:gd name="csX28" fmla="*/ 1708624 w 8750402"/>
                <a:gd name="csY28" fmla="*/ 4687439 h 5002254"/>
                <a:gd name="csX29" fmla="*/ 2656574 w 8750402"/>
                <a:gd name="csY29" fmla="*/ 3419715 h 5002254"/>
                <a:gd name="csX30" fmla="*/ 2909165 w 8750402"/>
                <a:gd name="csY30" fmla="*/ 3167123 h 5002254"/>
                <a:gd name="csX31" fmla="*/ 7394957 w 8750402"/>
                <a:gd name="csY31" fmla="*/ 3167123 h 5002254"/>
                <a:gd name="csX32" fmla="*/ 7410319 w 8750402"/>
                <a:gd name="csY32" fmla="*/ 59988 h 5002254"/>
                <a:gd name="csX33" fmla="*/ 6487454 w 8750402"/>
                <a:gd name="csY33" fmla="*/ 59696 h 5002254"/>
                <a:gd name="csX34" fmla="*/ 3946756 w 8750402"/>
                <a:gd name="csY34" fmla="*/ 83322 h 5002254"/>
                <a:gd name="csX35" fmla="*/ 2924430 w 8750402"/>
                <a:gd name="csY35" fmla="*/ 90614 h 5002254"/>
                <a:gd name="csX36" fmla="*/ 2909165 w 8750402"/>
                <a:gd name="csY36" fmla="*/ 3167123 h 5002254"/>
                <a:gd name="csX37" fmla="*/ 8634971 w 8750402"/>
                <a:gd name="csY37" fmla="*/ 4697744 h 5002254"/>
                <a:gd name="csX38" fmla="*/ 7420236 w 8750402"/>
                <a:gd name="csY38" fmla="*/ 3229833 h 5002254"/>
                <a:gd name="csX39" fmla="*/ 2897109 w 8750402"/>
                <a:gd name="csY39" fmla="*/ 3227888 h 5002254"/>
                <a:gd name="csX40" fmla="*/ 2874748 w 8750402"/>
                <a:gd name="csY40" fmla="*/ 3236153 h 5002254"/>
                <a:gd name="csX41" fmla="*/ 1783780 w 8750402"/>
                <a:gd name="csY41" fmla="*/ 4697744 h 5002254"/>
                <a:gd name="csX42" fmla="*/ 8634874 w 8750402"/>
                <a:gd name="csY42" fmla="*/ 4697744 h 5002254"/>
                <a:gd name="csX43" fmla="*/ 1240386 w 8750402"/>
                <a:gd name="csY43" fmla="*/ 3496328 h 5002254"/>
                <a:gd name="csX44" fmla="*/ 1361140 w 8750402"/>
                <a:gd name="csY44" fmla="*/ 3547663 h 5002254"/>
                <a:gd name="csX45" fmla="*/ 1606149 w 8750402"/>
                <a:gd name="csY45" fmla="*/ 3528996 h 5002254"/>
                <a:gd name="csX46" fmla="*/ 1700069 w 8750402"/>
                <a:gd name="csY46" fmla="*/ 3454619 h 5002254"/>
                <a:gd name="csX47" fmla="*/ 1674693 w 8750402"/>
                <a:gd name="csY47" fmla="*/ 3429340 h 5002254"/>
                <a:gd name="csX48" fmla="*/ 1240484 w 8750402"/>
                <a:gd name="csY48" fmla="*/ 3496425 h 5002254"/>
                <a:gd name="csX49" fmla="*/ 8688640 w 8750402"/>
                <a:gd name="csY49" fmla="*/ 4758997 h 5002254"/>
                <a:gd name="csX50" fmla="*/ 1737987 w 8750402"/>
                <a:gd name="csY50" fmla="*/ 4758997 h 5002254"/>
                <a:gd name="csX51" fmla="*/ 1731278 w 8750402"/>
                <a:gd name="csY51" fmla="*/ 4892001 h 5002254"/>
                <a:gd name="csX52" fmla="*/ 1764432 w 8750402"/>
                <a:gd name="csY52" fmla="*/ 4943045 h 5002254"/>
                <a:gd name="csX53" fmla="*/ 8647027 w 8750402"/>
                <a:gd name="csY53" fmla="*/ 4927780 h 5002254"/>
                <a:gd name="csX54" fmla="*/ 8688640 w 8750402"/>
                <a:gd name="csY54" fmla="*/ 4758997 h 5002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8750402" h="5002254">
                  <a:moveTo>
                    <a:pt x="2656476" y="3419715"/>
                  </a:moveTo>
                  <a:cubicBezTo>
                    <a:pt x="2614572" y="3417867"/>
                    <a:pt x="2571890" y="3421951"/>
                    <a:pt x="2529889" y="3420006"/>
                  </a:cubicBezTo>
                  <a:cubicBezTo>
                    <a:pt x="2456094" y="3416603"/>
                    <a:pt x="2374522" y="3405811"/>
                    <a:pt x="2300922" y="3404061"/>
                  </a:cubicBezTo>
                  <a:cubicBezTo>
                    <a:pt x="2119889" y="3399589"/>
                    <a:pt x="1941285" y="3413200"/>
                    <a:pt x="1760835" y="3419715"/>
                  </a:cubicBezTo>
                  <a:cubicBezTo>
                    <a:pt x="1777557" y="3599874"/>
                    <a:pt x="1511646" y="3621652"/>
                    <a:pt x="1382044" y="3610957"/>
                  </a:cubicBezTo>
                  <a:cubicBezTo>
                    <a:pt x="1322736" y="3606096"/>
                    <a:pt x="1120118" y="3565456"/>
                    <a:pt x="1179912" y="3470272"/>
                  </a:cubicBezTo>
                  <a:cubicBezTo>
                    <a:pt x="1222594" y="3402311"/>
                    <a:pt x="1511548" y="3386463"/>
                    <a:pt x="1592343" y="3381408"/>
                  </a:cubicBezTo>
                  <a:cubicBezTo>
                    <a:pt x="1586704" y="3368088"/>
                    <a:pt x="1558022" y="3360893"/>
                    <a:pt x="1544800" y="3356323"/>
                  </a:cubicBezTo>
                  <a:cubicBezTo>
                    <a:pt x="1255554" y="3256959"/>
                    <a:pt x="903111" y="3261528"/>
                    <a:pt x="601420" y="3235764"/>
                  </a:cubicBezTo>
                  <a:cubicBezTo>
                    <a:pt x="425928" y="3218847"/>
                    <a:pt x="204157" y="3259292"/>
                    <a:pt x="34304" y="3236444"/>
                  </a:cubicBezTo>
                  <a:cubicBezTo>
                    <a:pt x="-5170" y="3231097"/>
                    <a:pt x="-11879" y="3193957"/>
                    <a:pt x="20984" y="3184137"/>
                  </a:cubicBezTo>
                  <a:cubicBezTo>
                    <a:pt x="34887" y="3179956"/>
                    <a:pt x="78347" y="3175776"/>
                    <a:pt x="95556" y="3174512"/>
                  </a:cubicBezTo>
                  <a:cubicBezTo>
                    <a:pt x="266089" y="3162359"/>
                    <a:pt x="446151" y="3177428"/>
                    <a:pt x="616101" y="3182776"/>
                  </a:cubicBezTo>
                  <a:cubicBezTo>
                    <a:pt x="983225" y="3194443"/>
                    <a:pt x="1376210" y="3204068"/>
                    <a:pt x="1711444" y="3365657"/>
                  </a:cubicBezTo>
                  <a:cubicBezTo>
                    <a:pt x="2009926" y="3324239"/>
                    <a:pt x="2301895" y="3356421"/>
                    <a:pt x="2598724" y="3366435"/>
                  </a:cubicBezTo>
                  <a:cubicBezTo>
                    <a:pt x="2623420" y="3367310"/>
                    <a:pt x="2668921" y="3370032"/>
                    <a:pt x="2690700" y="3365949"/>
                  </a:cubicBezTo>
                  <a:cubicBezTo>
                    <a:pt x="2724534" y="3359532"/>
                    <a:pt x="2811551" y="3206693"/>
                    <a:pt x="2846260" y="3177137"/>
                  </a:cubicBezTo>
                  <a:cubicBezTo>
                    <a:pt x="2866484" y="2527865"/>
                    <a:pt x="2850538" y="1876745"/>
                    <a:pt x="2855108" y="1226792"/>
                  </a:cubicBezTo>
                  <a:cubicBezTo>
                    <a:pt x="2893707" y="863363"/>
                    <a:pt x="2831093" y="462210"/>
                    <a:pt x="2862789" y="101892"/>
                  </a:cubicBezTo>
                  <a:cubicBezTo>
                    <a:pt x="2864734" y="80017"/>
                    <a:pt x="2871247" y="42682"/>
                    <a:pt x="2890595" y="30237"/>
                  </a:cubicBezTo>
                  <a:lnTo>
                    <a:pt x="7443473" y="0"/>
                  </a:lnTo>
                  <a:lnTo>
                    <a:pt x="7465543" y="31501"/>
                  </a:lnTo>
                  <a:cubicBezTo>
                    <a:pt x="7477988" y="1078620"/>
                    <a:pt x="7455237" y="2128851"/>
                    <a:pt x="7457765" y="3177039"/>
                  </a:cubicBezTo>
                  <a:lnTo>
                    <a:pt x="8730252" y="4713495"/>
                  </a:lnTo>
                  <a:cubicBezTo>
                    <a:pt x="8771476" y="4762691"/>
                    <a:pt x="8745322" y="4966768"/>
                    <a:pt x="8689126" y="4985143"/>
                  </a:cubicBezTo>
                  <a:cubicBezTo>
                    <a:pt x="7751775" y="4993310"/>
                    <a:pt x="6813062" y="4986018"/>
                    <a:pt x="5875128" y="4988157"/>
                  </a:cubicBezTo>
                  <a:cubicBezTo>
                    <a:pt x="5851599" y="4988157"/>
                    <a:pt x="5830501" y="4996518"/>
                    <a:pt x="5806973" y="4996518"/>
                  </a:cubicBezTo>
                  <a:cubicBezTo>
                    <a:pt x="4449704" y="4999436"/>
                    <a:pt x="3092047" y="4991852"/>
                    <a:pt x="1735750" y="5002255"/>
                  </a:cubicBezTo>
                  <a:cubicBezTo>
                    <a:pt x="1653887" y="4977851"/>
                    <a:pt x="1664679" y="4747913"/>
                    <a:pt x="1708624" y="4687439"/>
                  </a:cubicBezTo>
                  <a:lnTo>
                    <a:pt x="2656574" y="3419715"/>
                  </a:lnTo>
                  <a:close/>
                  <a:moveTo>
                    <a:pt x="2909165" y="3167123"/>
                  </a:moveTo>
                  <a:lnTo>
                    <a:pt x="7394957" y="3167123"/>
                  </a:lnTo>
                  <a:lnTo>
                    <a:pt x="7410319" y="59988"/>
                  </a:lnTo>
                  <a:cubicBezTo>
                    <a:pt x="7102892" y="61738"/>
                    <a:pt x="6795076" y="57946"/>
                    <a:pt x="6487454" y="59696"/>
                  </a:cubicBezTo>
                  <a:cubicBezTo>
                    <a:pt x="5641981" y="64461"/>
                    <a:pt x="4792035" y="77878"/>
                    <a:pt x="3946756" y="83322"/>
                  </a:cubicBezTo>
                  <a:cubicBezTo>
                    <a:pt x="3606175" y="85558"/>
                    <a:pt x="3264039" y="74864"/>
                    <a:pt x="2924430" y="90614"/>
                  </a:cubicBezTo>
                  <a:lnTo>
                    <a:pt x="2909165" y="3167123"/>
                  </a:lnTo>
                  <a:close/>
                  <a:moveTo>
                    <a:pt x="8634971" y="4697744"/>
                  </a:moveTo>
                  <a:lnTo>
                    <a:pt x="7420236" y="3229833"/>
                  </a:lnTo>
                  <a:lnTo>
                    <a:pt x="2897109" y="3227888"/>
                  </a:lnTo>
                  <a:lnTo>
                    <a:pt x="2874748" y="3236153"/>
                  </a:lnTo>
                  <a:lnTo>
                    <a:pt x="1783780" y="4697744"/>
                  </a:lnTo>
                  <a:lnTo>
                    <a:pt x="8634874" y="4697744"/>
                  </a:lnTo>
                  <a:close/>
                  <a:moveTo>
                    <a:pt x="1240386" y="3496328"/>
                  </a:moveTo>
                  <a:cubicBezTo>
                    <a:pt x="1220163" y="3522287"/>
                    <a:pt x="1350640" y="3546497"/>
                    <a:pt x="1361140" y="3547663"/>
                  </a:cubicBezTo>
                  <a:cubicBezTo>
                    <a:pt x="1436004" y="3556122"/>
                    <a:pt x="1534591" y="3552816"/>
                    <a:pt x="1606149" y="3528996"/>
                  </a:cubicBezTo>
                  <a:cubicBezTo>
                    <a:pt x="1634247" y="3519662"/>
                    <a:pt x="1703472" y="3489620"/>
                    <a:pt x="1700069" y="3454619"/>
                  </a:cubicBezTo>
                  <a:lnTo>
                    <a:pt x="1674693" y="3429340"/>
                  </a:lnTo>
                  <a:cubicBezTo>
                    <a:pt x="1530021" y="3450827"/>
                    <a:pt x="1379710" y="3447618"/>
                    <a:pt x="1240484" y="3496425"/>
                  </a:cubicBezTo>
                  <a:close/>
                  <a:moveTo>
                    <a:pt x="8688640" y="4758997"/>
                  </a:moveTo>
                  <a:lnTo>
                    <a:pt x="1737987" y="4758997"/>
                  </a:lnTo>
                  <a:cubicBezTo>
                    <a:pt x="1734292" y="4803234"/>
                    <a:pt x="1725542" y="4846986"/>
                    <a:pt x="1731278" y="4892001"/>
                  </a:cubicBezTo>
                  <a:cubicBezTo>
                    <a:pt x="1734098" y="4914071"/>
                    <a:pt x="1736820" y="4946448"/>
                    <a:pt x="1764432" y="4943045"/>
                  </a:cubicBezTo>
                  <a:cubicBezTo>
                    <a:pt x="4058469" y="4935753"/>
                    <a:pt x="6352505" y="4928752"/>
                    <a:pt x="8647027" y="4927780"/>
                  </a:cubicBezTo>
                  <a:cubicBezTo>
                    <a:pt x="8705460" y="4920780"/>
                    <a:pt x="8694668" y="4801679"/>
                    <a:pt x="8688640" y="475899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7A18B801-DCE4-B92D-71FB-9CAACA8A00E9}"/>
                </a:ext>
              </a:extLst>
            </p:cNvPr>
            <p:cNvSpPr/>
            <p:nvPr/>
          </p:nvSpPr>
          <p:spPr>
            <a:xfrm>
              <a:off x="3955853" y="1199852"/>
              <a:ext cx="4198382" cy="2755333"/>
            </a:xfrm>
            <a:custGeom>
              <a:avLst/>
              <a:gdLst>
                <a:gd name="csX0" fmla="*/ 4006178 w 4198382"/>
                <a:gd name="csY0" fmla="*/ 2100 h 2755333"/>
                <a:gd name="csX1" fmla="*/ 4191879 w 4198382"/>
                <a:gd name="csY1" fmla="*/ 49255 h 2755333"/>
                <a:gd name="csX2" fmla="*/ 4183518 w 4198382"/>
                <a:gd name="csY2" fmla="*/ 516132 h 2755333"/>
                <a:gd name="csX3" fmla="*/ 4168837 w 4198382"/>
                <a:gd name="csY3" fmla="*/ 1848414 h 2755333"/>
                <a:gd name="csX4" fmla="*/ 4153572 w 4198382"/>
                <a:gd name="csY4" fmla="*/ 2697971 h 2755333"/>
                <a:gd name="csX5" fmla="*/ 4073167 w 4198382"/>
                <a:gd name="csY5" fmla="*/ 2755334 h 2755333"/>
                <a:gd name="csX6" fmla="*/ 26834 w 4198382"/>
                <a:gd name="csY6" fmla="*/ 2743861 h 2755333"/>
                <a:gd name="csX7" fmla="*/ 0 w 4198382"/>
                <a:gd name="csY7" fmla="*/ 2724319 h 2755333"/>
                <a:gd name="csX8" fmla="*/ 5736 w 4198382"/>
                <a:gd name="csY8" fmla="*/ 58783 h 2755333"/>
                <a:gd name="csX9" fmla="*/ 53863 w 4198382"/>
                <a:gd name="csY9" fmla="*/ 30296 h 2755333"/>
                <a:gd name="csX10" fmla="*/ 689718 w 4198382"/>
                <a:gd name="csY10" fmla="*/ 30782 h 2755333"/>
                <a:gd name="csX11" fmla="*/ 4006178 w 4198382"/>
                <a:gd name="csY11" fmla="*/ 2100 h 2755333"/>
                <a:gd name="csX12" fmla="*/ 3517911 w 4198382"/>
                <a:gd name="csY12" fmla="*/ 2693693 h 2755333"/>
                <a:gd name="csX13" fmla="*/ 4092028 w 4198382"/>
                <a:gd name="csY13" fmla="*/ 2693693 h 2755333"/>
                <a:gd name="csX14" fmla="*/ 4130627 w 4198382"/>
                <a:gd name="csY14" fmla="*/ 73756 h 2755333"/>
                <a:gd name="csX15" fmla="*/ 4095917 w 4198382"/>
                <a:gd name="csY15" fmla="*/ 61019 h 2755333"/>
                <a:gd name="csX16" fmla="*/ 3820575 w 4198382"/>
                <a:gd name="csY16" fmla="*/ 68991 h 2755333"/>
                <a:gd name="csX17" fmla="*/ 2652896 w 4198382"/>
                <a:gd name="csY17" fmla="*/ 76381 h 2755333"/>
                <a:gd name="csX18" fmla="*/ 2702287 w 4198382"/>
                <a:gd name="csY18" fmla="*/ 122563 h 2755333"/>
                <a:gd name="csX19" fmla="*/ 2660771 w 4198382"/>
                <a:gd name="csY19" fmla="*/ 294360 h 2755333"/>
                <a:gd name="csX20" fmla="*/ 2610603 w 4198382"/>
                <a:gd name="csY20" fmla="*/ 527313 h 2755333"/>
                <a:gd name="csX21" fmla="*/ 2583963 w 4198382"/>
                <a:gd name="csY21" fmla="*/ 668581 h 2755333"/>
                <a:gd name="csX22" fmla="*/ 2637729 w 4198382"/>
                <a:gd name="csY22" fmla="*/ 833768 h 2755333"/>
                <a:gd name="csX23" fmla="*/ 2811957 w 4198382"/>
                <a:gd name="csY23" fmla="*/ 931188 h 2755333"/>
                <a:gd name="csX24" fmla="*/ 2599714 w 4198382"/>
                <a:gd name="csY24" fmla="*/ 1109402 h 2755333"/>
                <a:gd name="csX25" fmla="*/ 2461750 w 4198382"/>
                <a:gd name="csY25" fmla="*/ 1296950 h 2755333"/>
                <a:gd name="csX26" fmla="*/ 2407790 w 4198382"/>
                <a:gd name="csY26" fmla="*/ 1419649 h 2755333"/>
                <a:gd name="csX27" fmla="*/ 3238680 w 4198382"/>
                <a:gd name="csY27" fmla="*/ 2096436 h 2755333"/>
                <a:gd name="csX28" fmla="*/ 3402213 w 4198382"/>
                <a:gd name="csY28" fmla="*/ 1785606 h 2755333"/>
                <a:gd name="csX29" fmla="*/ 3554274 w 4198382"/>
                <a:gd name="csY29" fmla="*/ 1371328 h 2755333"/>
                <a:gd name="csX30" fmla="*/ 3640221 w 4198382"/>
                <a:gd name="csY30" fmla="*/ 1051456 h 2755333"/>
                <a:gd name="csX31" fmla="*/ 3698168 w 4198382"/>
                <a:gd name="csY31" fmla="*/ 1062734 h 2755333"/>
                <a:gd name="csX32" fmla="*/ 3726558 w 4198382"/>
                <a:gd name="csY32" fmla="*/ 1030844 h 2755333"/>
                <a:gd name="csX33" fmla="*/ 3835936 w 4198382"/>
                <a:gd name="csY33" fmla="*/ 1078873 h 2755333"/>
                <a:gd name="csX34" fmla="*/ 3954552 w 4198382"/>
                <a:gd name="csY34" fmla="*/ 1132445 h 2755333"/>
                <a:gd name="csX35" fmla="*/ 4031068 w 4198382"/>
                <a:gd name="csY35" fmla="*/ 1143917 h 2755333"/>
                <a:gd name="csX36" fmla="*/ 3916439 w 4198382"/>
                <a:gd name="csY36" fmla="*/ 1672241 h 2755333"/>
                <a:gd name="csX37" fmla="*/ 3966899 w 4198382"/>
                <a:gd name="csY37" fmla="*/ 1722020 h 2755333"/>
                <a:gd name="csX38" fmla="*/ 3611346 w 4198382"/>
                <a:gd name="csY38" fmla="*/ 2538229 h 2755333"/>
                <a:gd name="csX39" fmla="*/ 3518203 w 4198382"/>
                <a:gd name="csY39" fmla="*/ 2693790 h 2755333"/>
                <a:gd name="csX40" fmla="*/ 65530 w 4198382"/>
                <a:gd name="csY40" fmla="*/ 91742 h 2755333"/>
                <a:gd name="csX41" fmla="*/ 65530 w 4198382"/>
                <a:gd name="csY41" fmla="*/ 2686109 h 2755333"/>
                <a:gd name="csX42" fmla="*/ 662592 w 4198382"/>
                <a:gd name="csY42" fmla="*/ 2686109 h 2755333"/>
                <a:gd name="csX43" fmla="*/ 220410 w 4198382"/>
                <a:gd name="csY43" fmla="*/ 1723868 h 2755333"/>
                <a:gd name="csX44" fmla="*/ 222160 w 4198382"/>
                <a:gd name="csY44" fmla="*/ 1683325 h 2755333"/>
                <a:gd name="csX45" fmla="*/ 264454 w 4198382"/>
                <a:gd name="csY45" fmla="*/ 1668060 h 2755333"/>
                <a:gd name="csX46" fmla="*/ 264454 w 4198382"/>
                <a:gd name="csY46" fmla="*/ 1657171 h 2755333"/>
                <a:gd name="csX47" fmla="*/ 143699 w 4198382"/>
                <a:gd name="csY47" fmla="*/ 1153251 h 2755333"/>
                <a:gd name="csX48" fmla="*/ 222549 w 4198382"/>
                <a:gd name="csY48" fmla="*/ 1124666 h 2755333"/>
                <a:gd name="csX49" fmla="*/ 348748 w 4198382"/>
                <a:gd name="csY49" fmla="*/ 1078873 h 2755333"/>
                <a:gd name="csX50" fmla="*/ 483211 w 4198382"/>
                <a:gd name="csY50" fmla="*/ 1056414 h 2755333"/>
                <a:gd name="csX51" fmla="*/ 527838 w 4198382"/>
                <a:gd name="csY51" fmla="*/ 1040858 h 2755333"/>
                <a:gd name="csX52" fmla="*/ 625355 w 4198382"/>
                <a:gd name="csY52" fmla="*/ 1334285 h 2755333"/>
                <a:gd name="csX53" fmla="*/ 936379 w 4198382"/>
                <a:gd name="csY53" fmla="*/ 2079227 h 2755333"/>
                <a:gd name="csX54" fmla="*/ 953394 w 4198382"/>
                <a:gd name="csY54" fmla="*/ 2089047 h 2755333"/>
                <a:gd name="csX55" fmla="*/ 1786908 w 4198382"/>
                <a:gd name="csY55" fmla="*/ 1406912 h 2755333"/>
                <a:gd name="csX56" fmla="*/ 1784478 w 4198382"/>
                <a:gd name="csY56" fmla="*/ 1262143 h 2755333"/>
                <a:gd name="csX57" fmla="*/ 1699989 w 4198382"/>
                <a:gd name="csY57" fmla="*/ 1117083 h 2755333"/>
                <a:gd name="csX58" fmla="*/ 1639903 w 4198382"/>
                <a:gd name="csY58" fmla="*/ 1114263 h 2755333"/>
                <a:gd name="csX59" fmla="*/ 1679863 w 4198382"/>
                <a:gd name="csY59" fmla="*/ 764154 h 2755333"/>
                <a:gd name="csX60" fmla="*/ 1727017 w 4198382"/>
                <a:gd name="csY60" fmla="*/ 653900 h 2755333"/>
                <a:gd name="csX61" fmla="*/ 1657501 w 4198382"/>
                <a:gd name="csY61" fmla="*/ 509131 h 2755333"/>
                <a:gd name="csX62" fmla="*/ 1680154 w 4198382"/>
                <a:gd name="csY62" fmla="*/ 433004 h 2755333"/>
                <a:gd name="csX63" fmla="*/ 1627750 w 4198382"/>
                <a:gd name="csY63" fmla="*/ 355029 h 2755333"/>
                <a:gd name="csX64" fmla="*/ 1688127 w 4198382"/>
                <a:gd name="csY64" fmla="*/ 210455 h 2755333"/>
                <a:gd name="csX65" fmla="*/ 1665279 w 4198382"/>
                <a:gd name="csY65" fmla="*/ 84061 h 2755333"/>
                <a:gd name="csX66" fmla="*/ 65433 w 4198382"/>
                <a:gd name="csY66" fmla="*/ 91645 h 2755333"/>
                <a:gd name="csX67" fmla="*/ 1859536 w 4198382"/>
                <a:gd name="csY67" fmla="*/ 670526 h 2755333"/>
                <a:gd name="csX68" fmla="*/ 1805478 w 4198382"/>
                <a:gd name="csY68" fmla="*/ 664206 h 2755333"/>
                <a:gd name="csX69" fmla="*/ 1721184 w 4198382"/>
                <a:gd name="csY69" fmla="*/ 847768 h 2755333"/>
                <a:gd name="csX70" fmla="*/ 2321357 w 4198382"/>
                <a:gd name="csY70" fmla="*/ 1309979 h 2755333"/>
                <a:gd name="csX71" fmla="*/ 2537100 w 4198382"/>
                <a:gd name="csY71" fmla="*/ 712625 h 2755333"/>
                <a:gd name="csX72" fmla="*/ 2350524 w 4198382"/>
                <a:gd name="csY72" fmla="*/ 665859 h 2755333"/>
                <a:gd name="csX73" fmla="*/ 2097835 w 4198382"/>
                <a:gd name="csY73" fmla="*/ 650303 h 2755333"/>
                <a:gd name="csX74" fmla="*/ 2035708 w 4198382"/>
                <a:gd name="csY74" fmla="*/ 695318 h 2755333"/>
                <a:gd name="csX75" fmla="*/ 1859536 w 4198382"/>
                <a:gd name="csY75" fmla="*/ 670526 h 2755333"/>
                <a:gd name="csX76" fmla="*/ 1665474 w 4198382"/>
                <a:gd name="csY76" fmla="*/ 826476 h 2755333"/>
                <a:gd name="csX77" fmla="*/ 1646709 w 4198382"/>
                <a:gd name="csY77" fmla="*/ 1056414 h 2755333"/>
                <a:gd name="csX78" fmla="*/ 1657501 w 4198382"/>
                <a:gd name="csY78" fmla="*/ 968328 h 2755333"/>
                <a:gd name="csX79" fmla="*/ 1665474 w 4198382"/>
                <a:gd name="csY79" fmla="*/ 826573 h 2755333"/>
                <a:gd name="csX80" fmla="*/ 2734469 w 4198382"/>
                <a:gd name="csY80" fmla="*/ 913201 h 2755333"/>
                <a:gd name="csX81" fmla="*/ 2645118 w 4198382"/>
                <a:gd name="csY81" fmla="*/ 887631 h 2755333"/>
                <a:gd name="csX82" fmla="*/ 2630728 w 4198382"/>
                <a:gd name="csY82" fmla="*/ 1055150 h 2755333"/>
                <a:gd name="csX83" fmla="*/ 2734371 w 4198382"/>
                <a:gd name="csY83" fmla="*/ 913201 h 2755333"/>
                <a:gd name="csX84" fmla="*/ 188034 w 4198382"/>
                <a:gd name="csY84" fmla="*/ 1216739 h 2755333"/>
                <a:gd name="csX85" fmla="*/ 325706 w 4198382"/>
                <a:gd name="csY85" fmla="*/ 1642004 h 2755333"/>
                <a:gd name="csX86" fmla="*/ 613493 w 4198382"/>
                <a:gd name="csY86" fmla="*/ 1546042 h 2755333"/>
                <a:gd name="csX87" fmla="*/ 564102 w 4198382"/>
                <a:gd name="csY87" fmla="*/ 1334285 h 2755333"/>
                <a:gd name="csX88" fmla="*/ 528713 w 4198382"/>
                <a:gd name="csY88" fmla="*/ 1102013 h 2755333"/>
                <a:gd name="csX89" fmla="*/ 509267 w 4198382"/>
                <a:gd name="csY89" fmla="*/ 1259032 h 2755333"/>
                <a:gd name="csX90" fmla="*/ 540185 w 4198382"/>
                <a:gd name="csY90" fmla="*/ 1411676 h 2755333"/>
                <a:gd name="csX91" fmla="*/ 486419 w 4198382"/>
                <a:gd name="csY91" fmla="*/ 1435011 h 2755333"/>
                <a:gd name="csX92" fmla="*/ 433334 w 4198382"/>
                <a:gd name="csY92" fmla="*/ 1112999 h 2755333"/>
                <a:gd name="csX93" fmla="*/ 421473 w 4198382"/>
                <a:gd name="csY93" fmla="*/ 1079068 h 2755333"/>
                <a:gd name="csX94" fmla="*/ 387930 w 4198382"/>
                <a:gd name="csY94" fmla="*/ 1227239 h 2755333"/>
                <a:gd name="csX95" fmla="*/ 379277 w 4198382"/>
                <a:gd name="csY95" fmla="*/ 1404384 h 2755333"/>
                <a:gd name="csX96" fmla="*/ 291288 w 4198382"/>
                <a:gd name="csY96" fmla="*/ 1124958 h 2755333"/>
                <a:gd name="csX97" fmla="*/ 299066 w 4198382"/>
                <a:gd name="csY97" fmla="*/ 1293256 h 2755333"/>
                <a:gd name="csX98" fmla="*/ 300621 w 4198382"/>
                <a:gd name="csY98" fmla="*/ 1452803 h 2755333"/>
                <a:gd name="csX99" fmla="*/ 204174 w 4198382"/>
                <a:gd name="csY99" fmla="*/ 1234629 h 2755333"/>
                <a:gd name="csX100" fmla="*/ 188131 w 4198382"/>
                <a:gd name="csY100" fmla="*/ 1216739 h 2755333"/>
                <a:gd name="csX101" fmla="*/ 3814449 w 4198382"/>
                <a:gd name="csY101" fmla="*/ 1405940 h 2755333"/>
                <a:gd name="csX102" fmla="*/ 3762725 w 4198382"/>
                <a:gd name="csY102" fmla="*/ 1388439 h 2755333"/>
                <a:gd name="csX103" fmla="*/ 3792671 w 4198382"/>
                <a:gd name="csY103" fmla="*/ 1257963 h 2755333"/>
                <a:gd name="csX104" fmla="*/ 3793838 w 4198382"/>
                <a:gd name="csY104" fmla="*/ 1151209 h 2755333"/>
                <a:gd name="csX105" fmla="*/ 3755239 w 4198382"/>
                <a:gd name="csY105" fmla="*/ 1086554 h 2755333"/>
                <a:gd name="csX106" fmla="*/ 3698557 w 4198382"/>
                <a:gd name="csY106" fmla="*/ 1439191 h 2755333"/>
                <a:gd name="csX107" fmla="*/ 3651499 w 4198382"/>
                <a:gd name="csY107" fmla="*/ 1438997 h 2755333"/>
                <a:gd name="csX108" fmla="*/ 3659666 w 4198382"/>
                <a:gd name="csY108" fmla="*/ 1109499 h 2755333"/>
                <a:gd name="csX109" fmla="*/ 3625054 w 4198382"/>
                <a:gd name="csY109" fmla="*/ 1296853 h 2755333"/>
                <a:gd name="csX110" fmla="*/ 3563900 w 4198382"/>
                <a:gd name="csY110" fmla="*/ 1553140 h 2755333"/>
                <a:gd name="csX111" fmla="*/ 3861895 w 4198382"/>
                <a:gd name="csY111" fmla="*/ 1652212 h 2755333"/>
                <a:gd name="csX112" fmla="*/ 3992567 w 4198382"/>
                <a:gd name="csY112" fmla="*/ 1216545 h 2755333"/>
                <a:gd name="csX113" fmla="*/ 3907397 w 4198382"/>
                <a:gd name="csY113" fmla="*/ 1441233 h 2755333"/>
                <a:gd name="csX114" fmla="*/ 3879883 w 4198382"/>
                <a:gd name="csY114" fmla="*/ 1460386 h 2755333"/>
                <a:gd name="csX115" fmla="*/ 3858104 w 4198382"/>
                <a:gd name="csY115" fmla="*/ 1454553 h 2755333"/>
                <a:gd name="csX116" fmla="*/ 3879979 w 4198382"/>
                <a:gd name="csY116" fmla="*/ 1322034 h 2755333"/>
                <a:gd name="csX117" fmla="*/ 3901078 w 4198382"/>
                <a:gd name="csY117" fmla="*/ 1158890 h 2755333"/>
                <a:gd name="csX118" fmla="*/ 3885521 w 4198382"/>
                <a:gd name="csY118" fmla="*/ 1132347 h 2755333"/>
                <a:gd name="csX119" fmla="*/ 3814547 w 4198382"/>
                <a:gd name="csY119" fmla="*/ 1405746 h 2755333"/>
                <a:gd name="csX120" fmla="*/ 2346636 w 4198382"/>
                <a:gd name="csY120" fmla="*/ 1369772 h 2755333"/>
                <a:gd name="csX121" fmla="*/ 1841549 w 4198382"/>
                <a:gd name="csY121" fmla="*/ 1300839 h 2755333"/>
                <a:gd name="csX122" fmla="*/ 1845341 w 4198382"/>
                <a:gd name="csY122" fmla="*/ 1400301 h 2755333"/>
                <a:gd name="csX123" fmla="*/ 2097933 w 4198382"/>
                <a:gd name="csY123" fmla="*/ 1591155 h 2755333"/>
                <a:gd name="csX124" fmla="*/ 2323885 w 4198382"/>
                <a:gd name="csY124" fmla="*/ 1419552 h 2755333"/>
                <a:gd name="csX125" fmla="*/ 2346733 w 4198382"/>
                <a:gd name="csY125" fmla="*/ 1369772 h 2755333"/>
                <a:gd name="csX126" fmla="*/ 2040083 w 4198382"/>
                <a:gd name="csY126" fmla="*/ 1615267 h 2755333"/>
                <a:gd name="csX127" fmla="*/ 1841549 w 4198382"/>
                <a:gd name="csY127" fmla="*/ 1469234 h 2755333"/>
                <a:gd name="csX128" fmla="*/ 1849230 w 4198382"/>
                <a:gd name="csY128" fmla="*/ 1626059 h 2755333"/>
                <a:gd name="csX129" fmla="*/ 1921955 w 4198382"/>
                <a:gd name="csY129" fmla="*/ 1859497 h 2755333"/>
                <a:gd name="csX130" fmla="*/ 2040181 w 4198382"/>
                <a:gd name="csY130" fmla="*/ 1615267 h 2755333"/>
                <a:gd name="csX131" fmla="*/ 2338955 w 4198382"/>
                <a:gd name="csY131" fmla="*/ 1476915 h 2755333"/>
                <a:gd name="csX132" fmla="*/ 2148295 w 4198382"/>
                <a:gd name="csY132" fmla="*/ 1627323 h 2755333"/>
                <a:gd name="csX133" fmla="*/ 2266327 w 4198382"/>
                <a:gd name="csY133" fmla="*/ 1867081 h 2755333"/>
                <a:gd name="csX134" fmla="*/ 2307940 w 4198382"/>
                <a:gd name="csY134" fmla="*/ 1809329 h 2755333"/>
                <a:gd name="csX135" fmla="*/ 2338955 w 4198382"/>
                <a:gd name="csY135" fmla="*/ 1476915 h 2755333"/>
                <a:gd name="csX136" fmla="*/ 2116989 w 4198382"/>
                <a:gd name="csY136" fmla="*/ 1714145 h 2755333"/>
                <a:gd name="csX137" fmla="*/ 2116989 w 4198382"/>
                <a:gd name="csY137" fmla="*/ 2357000 h 2755333"/>
                <a:gd name="csX138" fmla="*/ 2154226 w 4198382"/>
                <a:gd name="csY138" fmla="*/ 2290887 h 2755333"/>
                <a:gd name="csX139" fmla="*/ 2270508 w 4198382"/>
                <a:gd name="csY139" fmla="*/ 1955556 h 2755333"/>
                <a:gd name="csX140" fmla="*/ 2243090 w 4198382"/>
                <a:gd name="csY140" fmla="*/ 1944181 h 2755333"/>
                <a:gd name="csX141" fmla="*/ 2116989 w 4198382"/>
                <a:gd name="csY141" fmla="*/ 1714145 h 2755333"/>
                <a:gd name="csX142" fmla="*/ 2055834 w 4198382"/>
                <a:gd name="csY142" fmla="*/ 2326374 h 2755333"/>
                <a:gd name="csX143" fmla="*/ 2055834 w 4198382"/>
                <a:gd name="csY143" fmla="*/ 1729410 h 2755333"/>
                <a:gd name="csX144" fmla="*/ 1948983 w 4198382"/>
                <a:gd name="csY144" fmla="*/ 1930375 h 2755333"/>
                <a:gd name="csX145" fmla="*/ 1910287 w 4198382"/>
                <a:gd name="csY145" fmla="*/ 1939903 h 2755333"/>
                <a:gd name="csX146" fmla="*/ 1988846 w 4198382"/>
                <a:gd name="csY146" fmla="*/ 2182772 h 2755333"/>
                <a:gd name="csX147" fmla="*/ 2055834 w 4198382"/>
                <a:gd name="csY147" fmla="*/ 2326277 h 2755333"/>
                <a:gd name="csX148" fmla="*/ 1412784 w 4198382"/>
                <a:gd name="csY148" fmla="*/ 2686109 h 2755333"/>
                <a:gd name="csX149" fmla="*/ 1322462 w 4198382"/>
                <a:gd name="csY149" fmla="*/ 2451212 h 2755333"/>
                <a:gd name="csX150" fmla="*/ 1305739 w 4198382"/>
                <a:gd name="csY150" fmla="*/ 2433614 h 2755333"/>
                <a:gd name="csX151" fmla="*/ 1221444 w 4198382"/>
                <a:gd name="csY151" fmla="*/ 2686109 h 2755333"/>
                <a:gd name="csX152" fmla="*/ 1412784 w 4198382"/>
                <a:gd name="csY152" fmla="*/ 2686109 h 2755333"/>
                <a:gd name="csX153" fmla="*/ 2951379 w 4198382"/>
                <a:gd name="csY153" fmla="*/ 2693693 h 2755333"/>
                <a:gd name="csX154" fmla="*/ 2844333 w 4198382"/>
                <a:gd name="csY154" fmla="*/ 2494769 h 2755333"/>
                <a:gd name="csX155" fmla="*/ 2767720 w 4198382"/>
                <a:gd name="csY155" fmla="*/ 2693693 h 2755333"/>
                <a:gd name="csX156" fmla="*/ 2951475 w 4198382"/>
                <a:gd name="csY156" fmla="*/ 2693693 h 2755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4198382" h="2755333">
                  <a:moveTo>
                    <a:pt x="4006178" y="2100"/>
                  </a:moveTo>
                  <a:cubicBezTo>
                    <a:pt x="4054694" y="1517"/>
                    <a:pt x="4183323" y="-14039"/>
                    <a:pt x="4191879" y="49255"/>
                  </a:cubicBezTo>
                  <a:cubicBezTo>
                    <a:pt x="4209769" y="182745"/>
                    <a:pt x="4185268" y="378169"/>
                    <a:pt x="4183518" y="516132"/>
                  </a:cubicBezTo>
                  <a:cubicBezTo>
                    <a:pt x="4177781" y="960841"/>
                    <a:pt x="4172045" y="1403607"/>
                    <a:pt x="4168837" y="1848414"/>
                  </a:cubicBezTo>
                  <a:cubicBezTo>
                    <a:pt x="4138891" y="2121617"/>
                    <a:pt x="4178268" y="2426614"/>
                    <a:pt x="4153572" y="2697971"/>
                  </a:cubicBezTo>
                  <a:cubicBezTo>
                    <a:pt x="4148419" y="2754848"/>
                    <a:pt x="4124988" y="2750667"/>
                    <a:pt x="4073167" y="2755334"/>
                  </a:cubicBezTo>
                  <a:lnTo>
                    <a:pt x="26834" y="2743861"/>
                  </a:lnTo>
                  <a:lnTo>
                    <a:pt x="0" y="2724319"/>
                  </a:lnTo>
                  <a:lnTo>
                    <a:pt x="5736" y="58783"/>
                  </a:lnTo>
                  <a:cubicBezTo>
                    <a:pt x="14681" y="39338"/>
                    <a:pt x="33543" y="32726"/>
                    <a:pt x="53863" y="30296"/>
                  </a:cubicBezTo>
                  <a:cubicBezTo>
                    <a:pt x="237425" y="9003"/>
                    <a:pt x="496337" y="32726"/>
                    <a:pt x="689718" y="30782"/>
                  </a:cubicBezTo>
                  <a:cubicBezTo>
                    <a:pt x="1794394" y="19601"/>
                    <a:pt x="2900919" y="15809"/>
                    <a:pt x="4006178" y="2100"/>
                  </a:cubicBezTo>
                  <a:close/>
                  <a:moveTo>
                    <a:pt x="3517911" y="2693693"/>
                  </a:moveTo>
                  <a:lnTo>
                    <a:pt x="4092028" y="2693693"/>
                  </a:lnTo>
                  <a:lnTo>
                    <a:pt x="4130627" y="73756"/>
                  </a:lnTo>
                  <a:cubicBezTo>
                    <a:pt x="4128488" y="64616"/>
                    <a:pt x="4104571" y="61797"/>
                    <a:pt x="4095917" y="61019"/>
                  </a:cubicBezTo>
                  <a:cubicBezTo>
                    <a:pt x="4004525" y="52852"/>
                    <a:pt x="3910800" y="67825"/>
                    <a:pt x="3820575" y="68991"/>
                  </a:cubicBezTo>
                  <a:cubicBezTo>
                    <a:pt x="3431478" y="74047"/>
                    <a:pt x="3041409" y="58977"/>
                    <a:pt x="2652896" y="76381"/>
                  </a:cubicBezTo>
                  <a:cubicBezTo>
                    <a:pt x="2666119" y="93201"/>
                    <a:pt x="2689842" y="102631"/>
                    <a:pt x="2702287" y="122563"/>
                  </a:cubicBezTo>
                  <a:cubicBezTo>
                    <a:pt x="2735149" y="175259"/>
                    <a:pt x="2707148" y="257415"/>
                    <a:pt x="2660771" y="294360"/>
                  </a:cubicBezTo>
                  <a:cubicBezTo>
                    <a:pt x="2739816" y="370682"/>
                    <a:pt x="2711037" y="489103"/>
                    <a:pt x="2610603" y="527313"/>
                  </a:cubicBezTo>
                  <a:cubicBezTo>
                    <a:pt x="2639965" y="574856"/>
                    <a:pt x="2582602" y="643983"/>
                    <a:pt x="2583963" y="668581"/>
                  </a:cubicBezTo>
                  <a:cubicBezTo>
                    <a:pt x="2585810" y="704166"/>
                    <a:pt x="2648035" y="784669"/>
                    <a:pt x="2637729" y="833768"/>
                  </a:cubicBezTo>
                  <a:cubicBezTo>
                    <a:pt x="2709676" y="810336"/>
                    <a:pt x="2788429" y="860602"/>
                    <a:pt x="2811957" y="931188"/>
                  </a:cubicBezTo>
                  <a:cubicBezTo>
                    <a:pt x="2854542" y="1058748"/>
                    <a:pt x="2719204" y="1166765"/>
                    <a:pt x="2599714" y="1109402"/>
                  </a:cubicBezTo>
                  <a:cubicBezTo>
                    <a:pt x="2575602" y="1185530"/>
                    <a:pt x="2518628" y="1243768"/>
                    <a:pt x="2461750" y="1296950"/>
                  </a:cubicBezTo>
                  <a:cubicBezTo>
                    <a:pt x="2419846" y="1336132"/>
                    <a:pt x="2376095" y="1338952"/>
                    <a:pt x="2407790" y="1419649"/>
                  </a:cubicBezTo>
                  <a:cubicBezTo>
                    <a:pt x="2799804" y="1478276"/>
                    <a:pt x="3085647" y="1740979"/>
                    <a:pt x="3238680" y="2096436"/>
                  </a:cubicBezTo>
                  <a:cubicBezTo>
                    <a:pt x="3297890" y="1996196"/>
                    <a:pt x="3353211" y="1891387"/>
                    <a:pt x="3402213" y="1785606"/>
                  </a:cubicBezTo>
                  <a:cubicBezTo>
                    <a:pt x="3458118" y="1664754"/>
                    <a:pt x="3533565" y="1501804"/>
                    <a:pt x="3554274" y="1371328"/>
                  </a:cubicBezTo>
                  <a:cubicBezTo>
                    <a:pt x="3566719" y="1292575"/>
                    <a:pt x="3548149" y="1080818"/>
                    <a:pt x="3640221" y="1051456"/>
                  </a:cubicBezTo>
                  <a:cubicBezTo>
                    <a:pt x="3674834" y="1040372"/>
                    <a:pt x="3691751" y="1063220"/>
                    <a:pt x="3698168" y="1062734"/>
                  </a:cubicBezTo>
                  <a:cubicBezTo>
                    <a:pt x="3703904" y="1062248"/>
                    <a:pt x="3712363" y="1037650"/>
                    <a:pt x="3726558" y="1030844"/>
                  </a:cubicBezTo>
                  <a:cubicBezTo>
                    <a:pt x="3773323" y="1008579"/>
                    <a:pt x="3812699" y="1040955"/>
                    <a:pt x="3835936" y="1078873"/>
                  </a:cubicBezTo>
                  <a:cubicBezTo>
                    <a:pt x="3890869" y="1029288"/>
                    <a:pt x="3945996" y="1066428"/>
                    <a:pt x="3954552" y="1132445"/>
                  </a:cubicBezTo>
                  <a:cubicBezTo>
                    <a:pt x="3957566" y="1135653"/>
                    <a:pt x="3995387" y="1090929"/>
                    <a:pt x="4031068" y="1143917"/>
                  </a:cubicBezTo>
                  <a:cubicBezTo>
                    <a:pt x="4113612" y="1266324"/>
                    <a:pt x="3974191" y="1551973"/>
                    <a:pt x="3916439" y="1672241"/>
                  </a:cubicBezTo>
                  <a:cubicBezTo>
                    <a:pt x="3915272" y="1677102"/>
                    <a:pt x="3986733" y="1687408"/>
                    <a:pt x="3966899" y="1722020"/>
                  </a:cubicBezTo>
                  <a:cubicBezTo>
                    <a:pt x="3853632" y="1996391"/>
                    <a:pt x="3750669" y="2275720"/>
                    <a:pt x="3611346" y="2538229"/>
                  </a:cubicBezTo>
                  <a:lnTo>
                    <a:pt x="3518203" y="2693790"/>
                  </a:lnTo>
                  <a:close/>
                  <a:moveTo>
                    <a:pt x="65530" y="91742"/>
                  </a:moveTo>
                  <a:lnTo>
                    <a:pt x="65530" y="2686109"/>
                  </a:lnTo>
                  <a:lnTo>
                    <a:pt x="662592" y="2686109"/>
                  </a:lnTo>
                  <a:cubicBezTo>
                    <a:pt x="477863" y="2383835"/>
                    <a:pt x="355457" y="2050254"/>
                    <a:pt x="220410" y="1723868"/>
                  </a:cubicBezTo>
                  <a:lnTo>
                    <a:pt x="222160" y="1683325"/>
                  </a:lnTo>
                  <a:lnTo>
                    <a:pt x="264454" y="1668060"/>
                  </a:lnTo>
                  <a:lnTo>
                    <a:pt x="264454" y="1657171"/>
                  </a:lnTo>
                  <a:cubicBezTo>
                    <a:pt x="203007" y="1523194"/>
                    <a:pt x="86920" y="1299964"/>
                    <a:pt x="143699" y="1153251"/>
                  </a:cubicBezTo>
                  <a:cubicBezTo>
                    <a:pt x="157991" y="1116500"/>
                    <a:pt x="189201" y="1095110"/>
                    <a:pt x="222549" y="1124666"/>
                  </a:cubicBezTo>
                  <a:cubicBezTo>
                    <a:pt x="245981" y="1064873"/>
                    <a:pt x="296344" y="1011496"/>
                    <a:pt x="348748" y="1078873"/>
                  </a:cubicBezTo>
                  <a:cubicBezTo>
                    <a:pt x="370429" y="1018399"/>
                    <a:pt x="449376" y="987190"/>
                    <a:pt x="483211" y="1056414"/>
                  </a:cubicBezTo>
                  <a:cubicBezTo>
                    <a:pt x="499448" y="1051747"/>
                    <a:pt x="509365" y="1040372"/>
                    <a:pt x="527838" y="1040858"/>
                  </a:cubicBezTo>
                  <a:cubicBezTo>
                    <a:pt x="634008" y="1043872"/>
                    <a:pt x="617577" y="1265352"/>
                    <a:pt x="625355" y="1334285"/>
                  </a:cubicBezTo>
                  <a:cubicBezTo>
                    <a:pt x="645578" y="1512597"/>
                    <a:pt x="836042" y="1923277"/>
                    <a:pt x="936379" y="2079227"/>
                  </a:cubicBezTo>
                  <a:cubicBezTo>
                    <a:pt x="941143" y="2086713"/>
                    <a:pt x="935601" y="2092936"/>
                    <a:pt x="953394" y="2089047"/>
                  </a:cubicBezTo>
                  <a:cubicBezTo>
                    <a:pt x="1090579" y="1721437"/>
                    <a:pt x="1400048" y="1472540"/>
                    <a:pt x="1786908" y="1406912"/>
                  </a:cubicBezTo>
                  <a:cubicBezTo>
                    <a:pt x="1785547" y="1360925"/>
                    <a:pt x="1794005" y="1306964"/>
                    <a:pt x="1784478" y="1262143"/>
                  </a:cubicBezTo>
                  <a:cubicBezTo>
                    <a:pt x="1774463" y="1214697"/>
                    <a:pt x="1714183" y="1167543"/>
                    <a:pt x="1699989" y="1117083"/>
                  </a:cubicBezTo>
                  <a:cubicBezTo>
                    <a:pt x="1683071" y="1099193"/>
                    <a:pt x="1658570" y="1115819"/>
                    <a:pt x="1639903" y="1114263"/>
                  </a:cubicBezTo>
                  <a:cubicBezTo>
                    <a:pt x="1386631" y="1092679"/>
                    <a:pt x="1427757" y="731097"/>
                    <a:pt x="1679863" y="764154"/>
                  </a:cubicBezTo>
                  <a:lnTo>
                    <a:pt x="1727017" y="653900"/>
                  </a:lnTo>
                  <a:cubicBezTo>
                    <a:pt x="1688127" y="613649"/>
                    <a:pt x="1655167" y="569022"/>
                    <a:pt x="1657501" y="509131"/>
                  </a:cubicBezTo>
                  <a:cubicBezTo>
                    <a:pt x="1658279" y="488617"/>
                    <a:pt x="1681127" y="436796"/>
                    <a:pt x="1680154" y="433004"/>
                  </a:cubicBezTo>
                  <a:cubicBezTo>
                    <a:pt x="1678404" y="425712"/>
                    <a:pt x="1634264" y="402864"/>
                    <a:pt x="1627750" y="355029"/>
                  </a:cubicBezTo>
                  <a:cubicBezTo>
                    <a:pt x="1618125" y="283957"/>
                    <a:pt x="1649723" y="261012"/>
                    <a:pt x="1688127" y="210455"/>
                  </a:cubicBezTo>
                  <a:cubicBezTo>
                    <a:pt x="1671307" y="168648"/>
                    <a:pt x="1646709" y="130049"/>
                    <a:pt x="1665279" y="84061"/>
                  </a:cubicBezTo>
                  <a:lnTo>
                    <a:pt x="65433" y="91645"/>
                  </a:lnTo>
                  <a:close/>
                  <a:moveTo>
                    <a:pt x="1859536" y="670526"/>
                  </a:moveTo>
                  <a:cubicBezTo>
                    <a:pt x="1839702" y="655553"/>
                    <a:pt x="1847577" y="639997"/>
                    <a:pt x="1805478" y="664206"/>
                  </a:cubicBezTo>
                  <a:cubicBezTo>
                    <a:pt x="1762699" y="688707"/>
                    <a:pt x="1727017" y="798961"/>
                    <a:pt x="1721184" y="847768"/>
                  </a:cubicBezTo>
                  <a:cubicBezTo>
                    <a:pt x="1680446" y="1186502"/>
                    <a:pt x="2003624" y="1442400"/>
                    <a:pt x="2321357" y="1309979"/>
                  </a:cubicBezTo>
                  <a:cubicBezTo>
                    <a:pt x="2551393" y="1214114"/>
                    <a:pt x="2647257" y="934202"/>
                    <a:pt x="2537100" y="712625"/>
                  </a:cubicBezTo>
                  <a:cubicBezTo>
                    <a:pt x="2462334" y="730611"/>
                    <a:pt x="2403610" y="729347"/>
                    <a:pt x="2350524" y="665859"/>
                  </a:cubicBezTo>
                  <a:cubicBezTo>
                    <a:pt x="2281786" y="752876"/>
                    <a:pt x="2155199" y="746848"/>
                    <a:pt x="2097835" y="650303"/>
                  </a:cubicBezTo>
                  <a:cubicBezTo>
                    <a:pt x="2072752" y="661678"/>
                    <a:pt x="2062445" y="682290"/>
                    <a:pt x="2035708" y="695318"/>
                  </a:cubicBezTo>
                  <a:cubicBezTo>
                    <a:pt x="1968914" y="727889"/>
                    <a:pt x="1915343" y="712722"/>
                    <a:pt x="1859536" y="670526"/>
                  </a:cubicBezTo>
                  <a:close/>
                  <a:moveTo>
                    <a:pt x="1665474" y="826476"/>
                  </a:moveTo>
                  <a:cubicBezTo>
                    <a:pt x="1496107" y="794489"/>
                    <a:pt x="1480939" y="1056414"/>
                    <a:pt x="1646709" y="1056414"/>
                  </a:cubicBezTo>
                  <a:cubicBezTo>
                    <a:pt x="1691044" y="1056414"/>
                    <a:pt x="1659445" y="1001287"/>
                    <a:pt x="1657501" y="968328"/>
                  </a:cubicBezTo>
                  <a:cubicBezTo>
                    <a:pt x="1654973" y="923993"/>
                    <a:pt x="1654098" y="868380"/>
                    <a:pt x="1665474" y="826573"/>
                  </a:cubicBezTo>
                  <a:close/>
                  <a:moveTo>
                    <a:pt x="2734469" y="913201"/>
                  </a:moveTo>
                  <a:cubicBezTo>
                    <a:pt x="2713759" y="892492"/>
                    <a:pt x="2673605" y="884908"/>
                    <a:pt x="2645118" y="887631"/>
                  </a:cubicBezTo>
                  <a:lnTo>
                    <a:pt x="2630728" y="1055150"/>
                  </a:lnTo>
                  <a:cubicBezTo>
                    <a:pt x="2721635" y="1099291"/>
                    <a:pt x="2805054" y="983787"/>
                    <a:pt x="2734371" y="913201"/>
                  </a:cubicBezTo>
                  <a:close/>
                  <a:moveTo>
                    <a:pt x="188034" y="1216739"/>
                  </a:moveTo>
                  <a:cubicBezTo>
                    <a:pt x="190173" y="1369286"/>
                    <a:pt x="258328" y="1509194"/>
                    <a:pt x="325706" y="1642004"/>
                  </a:cubicBezTo>
                  <a:lnTo>
                    <a:pt x="613493" y="1546042"/>
                  </a:lnTo>
                  <a:cubicBezTo>
                    <a:pt x="603576" y="1475942"/>
                    <a:pt x="572172" y="1407593"/>
                    <a:pt x="564102" y="1334285"/>
                  </a:cubicBezTo>
                  <a:cubicBezTo>
                    <a:pt x="556033" y="1260977"/>
                    <a:pt x="573436" y="1166279"/>
                    <a:pt x="528713" y="1102013"/>
                  </a:cubicBezTo>
                  <a:cubicBezTo>
                    <a:pt x="503434" y="1101916"/>
                    <a:pt x="507517" y="1235893"/>
                    <a:pt x="509267" y="1259032"/>
                  </a:cubicBezTo>
                  <a:cubicBezTo>
                    <a:pt x="512379" y="1299089"/>
                    <a:pt x="542713" y="1384745"/>
                    <a:pt x="540185" y="1411676"/>
                  </a:cubicBezTo>
                  <a:cubicBezTo>
                    <a:pt x="537852" y="1436566"/>
                    <a:pt x="505767" y="1446775"/>
                    <a:pt x="486419" y="1435011"/>
                  </a:cubicBezTo>
                  <a:cubicBezTo>
                    <a:pt x="445682" y="1410121"/>
                    <a:pt x="437126" y="1165793"/>
                    <a:pt x="433334" y="1112999"/>
                  </a:cubicBezTo>
                  <a:cubicBezTo>
                    <a:pt x="432362" y="1099291"/>
                    <a:pt x="435376" y="1088207"/>
                    <a:pt x="421473" y="1079068"/>
                  </a:cubicBezTo>
                  <a:cubicBezTo>
                    <a:pt x="381027" y="1114361"/>
                    <a:pt x="383069" y="1177557"/>
                    <a:pt x="387930" y="1227239"/>
                  </a:cubicBezTo>
                  <a:cubicBezTo>
                    <a:pt x="390847" y="1256893"/>
                    <a:pt x="460363" y="1444539"/>
                    <a:pt x="379277" y="1404384"/>
                  </a:cubicBezTo>
                  <a:cubicBezTo>
                    <a:pt x="335914" y="1382898"/>
                    <a:pt x="319872" y="1170071"/>
                    <a:pt x="291288" y="1124958"/>
                  </a:cubicBezTo>
                  <a:cubicBezTo>
                    <a:pt x="266981" y="1178918"/>
                    <a:pt x="285065" y="1238907"/>
                    <a:pt x="299066" y="1293256"/>
                  </a:cubicBezTo>
                  <a:cubicBezTo>
                    <a:pt x="310636" y="1338466"/>
                    <a:pt x="378207" y="1453483"/>
                    <a:pt x="300621" y="1452803"/>
                  </a:cubicBezTo>
                  <a:cubicBezTo>
                    <a:pt x="261926" y="1443178"/>
                    <a:pt x="217882" y="1275463"/>
                    <a:pt x="204174" y="1234629"/>
                  </a:cubicBezTo>
                  <a:cubicBezTo>
                    <a:pt x="200187" y="1222767"/>
                    <a:pt x="210882" y="1212753"/>
                    <a:pt x="188131" y="1216739"/>
                  </a:cubicBezTo>
                  <a:close/>
                  <a:moveTo>
                    <a:pt x="3814449" y="1405940"/>
                  </a:moveTo>
                  <a:cubicBezTo>
                    <a:pt x="3796268" y="1423441"/>
                    <a:pt x="3766226" y="1415176"/>
                    <a:pt x="3762725" y="1388439"/>
                  </a:cubicBezTo>
                  <a:cubicBezTo>
                    <a:pt x="3758739" y="1358883"/>
                    <a:pt x="3788782" y="1293158"/>
                    <a:pt x="3792671" y="1257963"/>
                  </a:cubicBezTo>
                  <a:cubicBezTo>
                    <a:pt x="3795880" y="1229476"/>
                    <a:pt x="3796560" y="1179599"/>
                    <a:pt x="3793838" y="1151209"/>
                  </a:cubicBezTo>
                  <a:cubicBezTo>
                    <a:pt x="3791602" y="1128264"/>
                    <a:pt x="3783629" y="1088013"/>
                    <a:pt x="3755239" y="1086554"/>
                  </a:cubicBezTo>
                  <a:cubicBezTo>
                    <a:pt x="3748045" y="1147903"/>
                    <a:pt x="3743475" y="1404384"/>
                    <a:pt x="3698557" y="1439191"/>
                  </a:cubicBezTo>
                  <a:cubicBezTo>
                    <a:pt x="3687279" y="1447941"/>
                    <a:pt x="3660347" y="1451733"/>
                    <a:pt x="3651499" y="1438997"/>
                  </a:cubicBezTo>
                  <a:cubicBezTo>
                    <a:pt x="3631860" y="1410801"/>
                    <a:pt x="3718585" y="1165210"/>
                    <a:pt x="3659666" y="1109499"/>
                  </a:cubicBezTo>
                  <a:cubicBezTo>
                    <a:pt x="3611637" y="1158598"/>
                    <a:pt x="3631763" y="1237059"/>
                    <a:pt x="3625054" y="1296853"/>
                  </a:cubicBezTo>
                  <a:cubicBezTo>
                    <a:pt x="3615332" y="1384356"/>
                    <a:pt x="3597053" y="1471567"/>
                    <a:pt x="3563900" y="1553140"/>
                  </a:cubicBezTo>
                  <a:lnTo>
                    <a:pt x="3861895" y="1652212"/>
                  </a:lnTo>
                  <a:cubicBezTo>
                    <a:pt x="3919842" y="1512791"/>
                    <a:pt x="4002386" y="1373369"/>
                    <a:pt x="3992567" y="1216545"/>
                  </a:cubicBezTo>
                  <a:lnTo>
                    <a:pt x="3907397" y="1441233"/>
                  </a:lnTo>
                  <a:lnTo>
                    <a:pt x="3879883" y="1460386"/>
                  </a:lnTo>
                  <a:lnTo>
                    <a:pt x="3858104" y="1454553"/>
                  </a:lnTo>
                  <a:cubicBezTo>
                    <a:pt x="3825728" y="1427427"/>
                    <a:pt x="3870937" y="1354994"/>
                    <a:pt x="3879979" y="1322034"/>
                  </a:cubicBezTo>
                  <a:cubicBezTo>
                    <a:pt x="3894855" y="1267977"/>
                    <a:pt x="3907494" y="1215961"/>
                    <a:pt x="3901078" y="1158890"/>
                  </a:cubicBezTo>
                  <a:cubicBezTo>
                    <a:pt x="3899814" y="1147417"/>
                    <a:pt x="3899522" y="1135264"/>
                    <a:pt x="3885521" y="1132347"/>
                  </a:cubicBezTo>
                  <a:cubicBezTo>
                    <a:pt x="3870257" y="1185821"/>
                    <a:pt x="3849742" y="1371911"/>
                    <a:pt x="3814547" y="1405746"/>
                  </a:cubicBezTo>
                  <a:close/>
                  <a:moveTo>
                    <a:pt x="2346636" y="1369772"/>
                  </a:moveTo>
                  <a:cubicBezTo>
                    <a:pt x="2175130" y="1437344"/>
                    <a:pt x="1987776" y="1411968"/>
                    <a:pt x="1841549" y="1300839"/>
                  </a:cubicBezTo>
                  <a:lnTo>
                    <a:pt x="1845341" y="1400301"/>
                  </a:lnTo>
                  <a:lnTo>
                    <a:pt x="2097933" y="1591155"/>
                  </a:lnTo>
                  <a:cubicBezTo>
                    <a:pt x="2164921" y="1530972"/>
                    <a:pt x="2261271" y="1482846"/>
                    <a:pt x="2323885" y="1419552"/>
                  </a:cubicBezTo>
                  <a:cubicBezTo>
                    <a:pt x="2339538" y="1403801"/>
                    <a:pt x="2351400" y="1395829"/>
                    <a:pt x="2346733" y="1369772"/>
                  </a:cubicBezTo>
                  <a:close/>
                  <a:moveTo>
                    <a:pt x="2040083" y="1615267"/>
                  </a:moveTo>
                  <a:lnTo>
                    <a:pt x="1841549" y="1469234"/>
                  </a:lnTo>
                  <a:cubicBezTo>
                    <a:pt x="1844174" y="1519694"/>
                    <a:pt x="1844271" y="1576182"/>
                    <a:pt x="1849230" y="1626059"/>
                  </a:cubicBezTo>
                  <a:cubicBezTo>
                    <a:pt x="1854771" y="1682644"/>
                    <a:pt x="1867314" y="1834316"/>
                    <a:pt x="1921955" y="1859497"/>
                  </a:cubicBezTo>
                  <a:lnTo>
                    <a:pt x="2040181" y="1615267"/>
                  </a:lnTo>
                  <a:close/>
                  <a:moveTo>
                    <a:pt x="2338955" y="1476915"/>
                  </a:moveTo>
                  <a:lnTo>
                    <a:pt x="2148295" y="1627323"/>
                  </a:lnTo>
                  <a:lnTo>
                    <a:pt x="2266327" y="1867081"/>
                  </a:lnTo>
                  <a:cubicBezTo>
                    <a:pt x="2280814" y="1850261"/>
                    <a:pt x="2300745" y="1830621"/>
                    <a:pt x="2307940" y="1809329"/>
                  </a:cubicBezTo>
                  <a:cubicBezTo>
                    <a:pt x="2338663" y="1718034"/>
                    <a:pt x="2334774" y="1573557"/>
                    <a:pt x="2338955" y="1476915"/>
                  </a:cubicBezTo>
                  <a:close/>
                  <a:moveTo>
                    <a:pt x="2116989" y="1714145"/>
                  </a:moveTo>
                  <a:lnTo>
                    <a:pt x="2116989" y="2357000"/>
                  </a:lnTo>
                  <a:lnTo>
                    <a:pt x="2154226" y="2290887"/>
                  </a:lnTo>
                  <a:lnTo>
                    <a:pt x="2270508" y="1955556"/>
                  </a:lnTo>
                  <a:lnTo>
                    <a:pt x="2243090" y="1944181"/>
                  </a:lnTo>
                  <a:lnTo>
                    <a:pt x="2116989" y="1714145"/>
                  </a:lnTo>
                  <a:close/>
                  <a:moveTo>
                    <a:pt x="2055834" y="2326374"/>
                  </a:moveTo>
                  <a:lnTo>
                    <a:pt x="2055834" y="1729410"/>
                  </a:lnTo>
                  <a:lnTo>
                    <a:pt x="1948983" y="1930375"/>
                  </a:lnTo>
                  <a:lnTo>
                    <a:pt x="1910287" y="1939903"/>
                  </a:lnTo>
                  <a:lnTo>
                    <a:pt x="1988846" y="2182772"/>
                  </a:lnTo>
                  <a:lnTo>
                    <a:pt x="2055834" y="2326277"/>
                  </a:lnTo>
                  <a:close/>
                  <a:moveTo>
                    <a:pt x="1412784" y="2686109"/>
                  </a:moveTo>
                  <a:cubicBezTo>
                    <a:pt x="1388381" y="2615523"/>
                    <a:pt x="1357755" y="2515964"/>
                    <a:pt x="1322462" y="2451212"/>
                  </a:cubicBezTo>
                  <a:cubicBezTo>
                    <a:pt x="1318573" y="2444114"/>
                    <a:pt x="1315073" y="2434392"/>
                    <a:pt x="1305739" y="2433614"/>
                  </a:cubicBezTo>
                  <a:lnTo>
                    <a:pt x="1221444" y="2686109"/>
                  </a:lnTo>
                  <a:lnTo>
                    <a:pt x="1412784" y="2686109"/>
                  </a:lnTo>
                  <a:close/>
                  <a:moveTo>
                    <a:pt x="2951379" y="2693693"/>
                  </a:moveTo>
                  <a:cubicBezTo>
                    <a:pt x="2914530" y="2629329"/>
                    <a:pt x="2890223" y="2552035"/>
                    <a:pt x="2844333" y="2494769"/>
                  </a:cubicBezTo>
                  <a:lnTo>
                    <a:pt x="2767720" y="2693693"/>
                  </a:lnTo>
                  <a:lnTo>
                    <a:pt x="2951475" y="2693693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54636D09-6070-E10E-383C-5D8F80F74C13}"/>
                </a:ext>
              </a:extLst>
            </p:cNvPr>
            <p:cNvSpPr/>
            <p:nvPr/>
          </p:nvSpPr>
          <p:spPr>
            <a:xfrm>
              <a:off x="6065008" y="1030393"/>
              <a:ext cx="146083" cy="147751"/>
            </a:xfrm>
            <a:custGeom>
              <a:avLst/>
              <a:gdLst>
                <a:gd name="csX0" fmla="*/ 51586 w 146083"/>
                <a:gd name="csY0" fmla="*/ 2581 h 147751"/>
                <a:gd name="csX1" fmla="*/ 100102 w 146083"/>
                <a:gd name="csY1" fmla="*/ 142975 h 147751"/>
                <a:gd name="csX2" fmla="*/ 51586 w 146083"/>
                <a:gd name="csY2" fmla="*/ 2581 h 147751"/>
                <a:gd name="csX3" fmla="*/ 84351 w 146083"/>
                <a:gd name="csY3" fmla="*/ 62277 h 147751"/>
                <a:gd name="csX4" fmla="*/ 61503 w 146083"/>
                <a:gd name="csY4" fmla="*/ 85125 h 147751"/>
                <a:gd name="csX5" fmla="*/ 84351 w 146083"/>
                <a:gd name="csY5" fmla="*/ 62277 h 147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6083" h="147751">
                  <a:moveTo>
                    <a:pt x="51586" y="2581"/>
                  </a:moveTo>
                  <a:cubicBezTo>
                    <a:pt x="154450" y="-20559"/>
                    <a:pt x="177493" y="118863"/>
                    <a:pt x="100102" y="142975"/>
                  </a:cubicBezTo>
                  <a:cubicBezTo>
                    <a:pt x="-7916" y="176615"/>
                    <a:pt x="-35333" y="22221"/>
                    <a:pt x="51586" y="2581"/>
                  </a:cubicBezTo>
                  <a:close/>
                  <a:moveTo>
                    <a:pt x="84351" y="62277"/>
                  </a:moveTo>
                  <a:cubicBezTo>
                    <a:pt x="72198" y="50124"/>
                    <a:pt x="49350" y="72972"/>
                    <a:pt x="61503" y="85125"/>
                  </a:cubicBezTo>
                  <a:cubicBezTo>
                    <a:pt x="73656" y="97279"/>
                    <a:pt x="96504" y="74431"/>
                    <a:pt x="84351" y="6227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87D4CCE1-0385-D468-9DC3-9D7B6FB2C59F}"/>
                </a:ext>
              </a:extLst>
            </p:cNvPr>
            <p:cNvSpPr/>
            <p:nvPr/>
          </p:nvSpPr>
          <p:spPr>
            <a:xfrm>
              <a:off x="3014948" y="4290338"/>
              <a:ext cx="6059520" cy="1205019"/>
            </a:xfrm>
            <a:custGeom>
              <a:avLst/>
              <a:gdLst>
                <a:gd name="csX0" fmla="*/ 851069 w 6059520"/>
                <a:gd name="csY0" fmla="*/ 2803 h 1205019"/>
                <a:gd name="csX1" fmla="*/ 3215205 w 6059520"/>
                <a:gd name="csY1" fmla="*/ 859 h 1205019"/>
                <a:gd name="csX2" fmla="*/ 3283360 w 6059520"/>
                <a:gd name="csY2" fmla="*/ 9220 h 1205019"/>
                <a:gd name="csX3" fmla="*/ 5157577 w 6059520"/>
                <a:gd name="csY3" fmla="*/ 10484 h 1205019"/>
                <a:gd name="csX4" fmla="*/ 6056913 w 6059520"/>
                <a:gd name="csY4" fmla="*/ 1154926 h 1205019"/>
                <a:gd name="csX5" fmla="*/ 6032218 w 6059520"/>
                <a:gd name="csY5" fmla="*/ 1195469 h 1205019"/>
                <a:gd name="csX6" fmla="*/ 290953 w 6059520"/>
                <a:gd name="csY6" fmla="*/ 1203053 h 1205019"/>
                <a:gd name="csX7" fmla="*/ 11721 w 6059520"/>
                <a:gd name="csY7" fmla="*/ 1190802 h 1205019"/>
                <a:gd name="csX8" fmla="*/ 40111 w 6059520"/>
                <a:gd name="csY8" fmla="*/ 1097757 h 1205019"/>
                <a:gd name="csX9" fmla="*/ 819471 w 6059520"/>
                <a:gd name="csY9" fmla="*/ 32554 h 1205019"/>
                <a:gd name="csX10" fmla="*/ 850972 w 6059520"/>
                <a:gd name="csY10" fmla="*/ 2901 h 1205019"/>
                <a:gd name="csX11" fmla="*/ 1220720 w 6059520"/>
                <a:gd name="csY11" fmla="*/ 62403 h 1205019"/>
                <a:gd name="csX12" fmla="*/ 868569 w 6059520"/>
                <a:gd name="csY12" fmla="*/ 62403 h 1205019"/>
                <a:gd name="csX13" fmla="*/ 746065 w 6059520"/>
                <a:gd name="csY13" fmla="*/ 238381 h 1205019"/>
                <a:gd name="csX14" fmla="*/ 1121162 w 6059520"/>
                <a:gd name="csY14" fmla="*/ 238381 h 1205019"/>
                <a:gd name="csX15" fmla="*/ 1220720 w 6059520"/>
                <a:gd name="csY15" fmla="*/ 62403 h 1205019"/>
                <a:gd name="csX16" fmla="*/ 1664750 w 6059520"/>
                <a:gd name="csY16" fmla="*/ 62403 h 1205019"/>
                <a:gd name="csX17" fmla="*/ 1289653 w 6059520"/>
                <a:gd name="csY17" fmla="*/ 62403 h 1205019"/>
                <a:gd name="csX18" fmla="*/ 1190094 w 6059520"/>
                <a:gd name="csY18" fmla="*/ 238381 h 1205019"/>
                <a:gd name="csX19" fmla="*/ 1580455 w 6059520"/>
                <a:gd name="csY19" fmla="*/ 238381 h 1205019"/>
                <a:gd name="csX20" fmla="*/ 1664652 w 6059520"/>
                <a:gd name="csY20" fmla="*/ 62403 h 1205019"/>
                <a:gd name="csX21" fmla="*/ 2108681 w 6059520"/>
                <a:gd name="csY21" fmla="*/ 62403 h 1205019"/>
                <a:gd name="csX22" fmla="*/ 1737377 w 6059520"/>
                <a:gd name="csY22" fmla="*/ 62403 h 1205019"/>
                <a:gd name="csX23" fmla="*/ 1649388 w 6059520"/>
                <a:gd name="csY23" fmla="*/ 238381 h 1205019"/>
                <a:gd name="csX24" fmla="*/ 2035957 w 6059520"/>
                <a:gd name="csY24" fmla="*/ 238381 h 1205019"/>
                <a:gd name="csX25" fmla="*/ 2108681 w 6059520"/>
                <a:gd name="csY25" fmla="*/ 62403 h 1205019"/>
                <a:gd name="csX26" fmla="*/ 2545029 w 6059520"/>
                <a:gd name="csY26" fmla="*/ 62403 h 1205019"/>
                <a:gd name="csX27" fmla="*/ 2181406 w 6059520"/>
                <a:gd name="csY27" fmla="*/ 62403 h 1205019"/>
                <a:gd name="csX28" fmla="*/ 2108681 w 6059520"/>
                <a:gd name="csY28" fmla="*/ 238381 h 1205019"/>
                <a:gd name="csX29" fmla="*/ 2491555 w 6059520"/>
                <a:gd name="csY29" fmla="*/ 242367 h 1205019"/>
                <a:gd name="csX30" fmla="*/ 2545029 w 6059520"/>
                <a:gd name="csY30" fmla="*/ 62403 h 1205019"/>
                <a:gd name="csX31" fmla="*/ 2897180 w 6059520"/>
                <a:gd name="csY31" fmla="*/ 62403 h 1205019"/>
                <a:gd name="csX32" fmla="*/ 2613963 w 6059520"/>
                <a:gd name="csY32" fmla="*/ 62403 h 1205019"/>
                <a:gd name="csX33" fmla="*/ 2563405 w 6059520"/>
                <a:gd name="csY33" fmla="*/ 230214 h 1205019"/>
                <a:gd name="csX34" fmla="*/ 2571864 w 6059520"/>
                <a:gd name="csY34" fmla="*/ 246061 h 1205019"/>
                <a:gd name="csX35" fmla="*/ 2889500 w 6059520"/>
                <a:gd name="csY35" fmla="*/ 246061 h 1205019"/>
                <a:gd name="csX36" fmla="*/ 2897180 w 6059520"/>
                <a:gd name="csY36" fmla="*/ 62403 h 1205019"/>
                <a:gd name="csX37" fmla="*/ 3379419 w 6059520"/>
                <a:gd name="csY37" fmla="*/ 246061 h 1205019"/>
                <a:gd name="csX38" fmla="*/ 3364155 w 6059520"/>
                <a:gd name="csY38" fmla="*/ 81459 h 1205019"/>
                <a:gd name="csX39" fmla="*/ 3352682 w 6059520"/>
                <a:gd name="csY39" fmla="*/ 62403 h 1205019"/>
                <a:gd name="csX40" fmla="*/ 2958432 w 6059520"/>
                <a:gd name="csY40" fmla="*/ 62403 h 1205019"/>
                <a:gd name="csX41" fmla="*/ 2950752 w 6059520"/>
                <a:gd name="csY41" fmla="*/ 246061 h 1205019"/>
                <a:gd name="csX42" fmla="*/ 3379419 w 6059520"/>
                <a:gd name="csY42" fmla="*/ 246061 h 1205019"/>
                <a:gd name="csX43" fmla="*/ 3800503 w 6059520"/>
                <a:gd name="csY43" fmla="*/ 246061 h 1205019"/>
                <a:gd name="csX44" fmla="*/ 3743140 w 6059520"/>
                <a:gd name="csY44" fmla="*/ 62403 h 1205019"/>
                <a:gd name="csX45" fmla="*/ 3425504 w 6059520"/>
                <a:gd name="csY45" fmla="*/ 62403 h 1205019"/>
                <a:gd name="csX46" fmla="*/ 3440769 w 6059520"/>
                <a:gd name="csY46" fmla="*/ 246061 h 1205019"/>
                <a:gd name="csX47" fmla="*/ 3800503 w 6059520"/>
                <a:gd name="csY47" fmla="*/ 246061 h 1205019"/>
                <a:gd name="csX48" fmla="*/ 3861658 w 6059520"/>
                <a:gd name="csY48" fmla="*/ 246061 h 1205019"/>
                <a:gd name="csX49" fmla="*/ 4290325 w 6059520"/>
                <a:gd name="csY49" fmla="*/ 246061 h 1205019"/>
                <a:gd name="csX50" fmla="*/ 4220517 w 6059520"/>
                <a:gd name="csY50" fmla="*/ 70958 h 1205019"/>
                <a:gd name="csX51" fmla="*/ 3815670 w 6059520"/>
                <a:gd name="csY51" fmla="*/ 62403 h 1205019"/>
                <a:gd name="csX52" fmla="*/ 3861560 w 6059520"/>
                <a:gd name="csY52" fmla="*/ 246061 h 1205019"/>
                <a:gd name="csX53" fmla="*/ 5270164 w 6059520"/>
                <a:gd name="csY53" fmla="*/ 246061 h 1205019"/>
                <a:gd name="csX54" fmla="*/ 5128701 w 6059520"/>
                <a:gd name="csY54" fmla="*/ 64833 h 1205019"/>
                <a:gd name="csX55" fmla="*/ 5120923 w 6059520"/>
                <a:gd name="csY55" fmla="*/ 70083 h 1205019"/>
                <a:gd name="csX56" fmla="*/ 4734354 w 6059520"/>
                <a:gd name="csY56" fmla="*/ 70083 h 1205019"/>
                <a:gd name="csX57" fmla="*/ 4833913 w 6059520"/>
                <a:gd name="csY57" fmla="*/ 246061 h 1205019"/>
                <a:gd name="csX58" fmla="*/ 5270261 w 6059520"/>
                <a:gd name="csY58" fmla="*/ 246061 h 1205019"/>
                <a:gd name="csX59" fmla="*/ 4665421 w 6059520"/>
                <a:gd name="csY59" fmla="*/ 70083 h 1205019"/>
                <a:gd name="csX60" fmla="*/ 4282644 w 6059520"/>
                <a:gd name="csY60" fmla="*/ 70083 h 1205019"/>
                <a:gd name="csX61" fmla="*/ 4351577 w 6059520"/>
                <a:gd name="csY61" fmla="*/ 246061 h 1205019"/>
                <a:gd name="csX62" fmla="*/ 4764980 w 6059520"/>
                <a:gd name="csY62" fmla="*/ 246061 h 1205019"/>
                <a:gd name="csX63" fmla="*/ 4665421 w 6059520"/>
                <a:gd name="csY63" fmla="*/ 70083 h 1205019"/>
                <a:gd name="csX64" fmla="*/ 1075271 w 6059520"/>
                <a:gd name="csY64" fmla="*/ 299633 h 1205019"/>
                <a:gd name="csX65" fmla="*/ 703967 w 6059520"/>
                <a:gd name="csY65" fmla="*/ 299633 h 1205019"/>
                <a:gd name="csX66" fmla="*/ 554725 w 6059520"/>
                <a:gd name="csY66" fmla="*/ 506237 h 1205019"/>
                <a:gd name="csX67" fmla="*/ 948975 w 6059520"/>
                <a:gd name="csY67" fmla="*/ 506237 h 1205019"/>
                <a:gd name="csX68" fmla="*/ 1075271 w 6059520"/>
                <a:gd name="csY68" fmla="*/ 299633 h 1205019"/>
                <a:gd name="csX69" fmla="*/ 1542245 w 6059520"/>
                <a:gd name="csY69" fmla="*/ 299633 h 1205019"/>
                <a:gd name="csX70" fmla="*/ 1144204 w 6059520"/>
                <a:gd name="csY70" fmla="*/ 299633 h 1205019"/>
                <a:gd name="csX71" fmla="*/ 1029381 w 6059520"/>
                <a:gd name="csY71" fmla="*/ 506237 h 1205019"/>
                <a:gd name="csX72" fmla="*/ 1442783 w 6059520"/>
                <a:gd name="csY72" fmla="*/ 506237 h 1205019"/>
                <a:gd name="csX73" fmla="*/ 1542343 w 6059520"/>
                <a:gd name="csY73" fmla="*/ 299633 h 1205019"/>
                <a:gd name="csX74" fmla="*/ 2009220 w 6059520"/>
                <a:gd name="csY74" fmla="*/ 299633 h 1205019"/>
                <a:gd name="csX75" fmla="*/ 1614970 w 6059520"/>
                <a:gd name="csY75" fmla="*/ 299633 h 1205019"/>
                <a:gd name="csX76" fmla="*/ 1511619 w 6059520"/>
                <a:gd name="csY76" fmla="*/ 506237 h 1205019"/>
                <a:gd name="csX77" fmla="*/ 1932606 w 6059520"/>
                <a:gd name="csY77" fmla="*/ 506237 h 1205019"/>
                <a:gd name="csX78" fmla="*/ 2009122 w 6059520"/>
                <a:gd name="csY78" fmla="*/ 299633 h 1205019"/>
                <a:gd name="csX79" fmla="*/ 2476194 w 6059520"/>
                <a:gd name="csY79" fmla="*/ 299633 h 1205019"/>
                <a:gd name="csX80" fmla="*/ 2078152 w 6059520"/>
                <a:gd name="csY80" fmla="*/ 299633 h 1205019"/>
                <a:gd name="csX81" fmla="*/ 1993955 w 6059520"/>
                <a:gd name="csY81" fmla="*/ 506140 h 1205019"/>
                <a:gd name="csX82" fmla="*/ 2415136 w 6059520"/>
                <a:gd name="csY82" fmla="*/ 510126 h 1205019"/>
                <a:gd name="csX83" fmla="*/ 2476291 w 6059520"/>
                <a:gd name="csY83" fmla="*/ 299535 h 1205019"/>
                <a:gd name="csX84" fmla="*/ 2483777 w 6059520"/>
                <a:gd name="csY84" fmla="*/ 513918 h 1205019"/>
                <a:gd name="csX85" fmla="*/ 2874138 w 6059520"/>
                <a:gd name="csY85" fmla="*/ 513918 h 1205019"/>
                <a:gd name="csX86" fmla="*/ 2889402 w 6059520"/>
                <a:gd name="csY86" fmla="*/ 307314 h 1205019"/>
                <a:gd name="csX87" fmla="*/ 2544446 w 6059520"/>
                <a:gd name="csY87" fmla="*/ 302938 h 1205019"/>
                <a:gd name="csX88" fmla="*/ 2483680 w 6059520"/>
                <a:gd name="csY88" fmla="*/ 513821 h 1205019"/>
                <a:gd name="csX89" fmla="*/ 3402364 w 6059520"/>
                <a:gd name="csY89" fmla="*/ 513918 h 1205019"/>
                <a:gd name="csX90" fmla="*/ 3387100 w 6059520"/>
                <a:gd name="csY90" fmla="*/ 326370 h 1205019"/>
                <a:gd name="csX91" fmla="*/ 3375627 w 6059520"/>
                <a:gd name="csY91" fmla="*/ 307216 h 1205019"/>
                <a:gd name="csX92" fmla="*/ 2943168 w 6059520"/>
                <a:gd name="csY92" fmla="*/ 307216 h 1205019"/>
                <a:gd name="csX93" fmla="*/ 2935487 w 6059520"/>
                <a:gd name="csY93" fmla="*/ 513821 h 1205019"/>
                <a:gd name="csX94" fmla="*/ 3402462 w 6059520"/>
                <a:gd name="csY94" fmla="*/ 513821 h 1205019"/>
                <a:gd name="csX95" fmla="*/ 3877019 w 6059520"/>
                <a:gd name="csY95" fmla="*/ 513918 h 1205019"/>
                <a:gd name="csX96" fmla="*/ 3811976 w 6059520"/>
                <a:gd name="csY96" fmla="*/ 307314 h 1205019"/>
                <a:gd name="csX97" fmla="*/ 3440671 w 6059520"/>
                <a:gd name="csY97" fmla="*/ 307314 h 1205019"/>
                <a:gd name="csX98" fmla="*/ 3463616 w 6059520"/>
                <a:gd name="csY98" fmla="*/ 513918 h 1205019"/>
                <a:gd name="csX99" fmla="*/ 3877019 w 6059520"/>
                <a:gd name="csY99" fmla="*/ 513918 h 1205019"/>
                <a:gd name="csX100" fmla="*/ 4397565 w 6059520"/>
                <a:gd name="csY100" fmla="*/ 513918 h 1205019"/>
                <a:gd name="csX101" fmla="*/ 4309576 w 6059520"/>
                <a:gd name="csY101" fmla="*/ 307314 h 1205019"/>
                <a:gd name="csX102" fmla="*/ 3884700 w 6059520"/>
                <a:gd name="csY102" fmla="*/ 307314 h 1205019"/>
                <a:gd name="csX103" fmla="*/ 3942063 w 6059520"/>
                <a:gd name="csY103" fmla="*/ 513918 h 1205019"/>
                <a:gd name="csX104" fmla="*/ 4397565 w 6059520"/>
                <a:gd name="csY104" fmla="*/ 513918 h 1205019"/>
                <a:gd name="csX105" fmla="*/ 4810871 w 6059520"/>
                <a:gd name="csY105" fmla="*/ 307314 h 1205019"/>
                <a:gd name="csX106" fmla="*/ 4382203 w 6059520"/>
                <a:gd name="csY106" fmla="*/ 307314 h 1205019"/>
                <a:gd name="csX107" fmla="*/ 4459789 w 6059520"/>
                <a:gd name="csY107" fmla="*/ 512946 h 1205019"/>
                <a:gd name="csX108" fmla="*/ 4933277 w 6059520"/>
                <a:gd name="csY108" fmla="*/ 521599 h 1205019"/>
                <a:gd name="csX109" fmla="*/ 4810871 w 6059520"/>
                <a:gd name="csY109" fmla="*/ 307314 h 1205019"/>
                <a:gd name="csX110" fmla="*/ 5484546 w 6059520"/>
                <a:gd name="csY110" fmla="*/ 521599 h 1205019"/>
                <a:gd name="csX111" fmla="*/ 5319943 w 6059520"/>
                <a:gd name="csY111" fmla="*/ 307314 h 1205019"/>
                <a:gd name="csX112" fmla="*/ 4879803 w 6059520"/>
                <a:gd name="csY112" fmla="*/ 307314 h 1205019"/>
                <a:gd name="csX113" fmla="*/ 5013780 w 6059520"/>
                <a:gd name="csY113" fmla="*/ 521599 h 1205019"/>
                <a:gd name="csX114" fmla="*/ 5484546 w 6059520"/>
                <a:gd name="csY114" fmla="*/ 521599 h 1205019"/>
                <a:gd name="csX115" fmla="*/ 914557 w 6059520"/>
                <a:gd name="csY115" fmla="*/ 567489 h 1205019"/>
                <a:gd name="csX116" fmla="*/ 505043 w 6059520"/>
                <a:gd name="csY116" fmla="*/ 567489 h 1205019"/>
                <a:gd name="csX117" fmla="*/ 340440 w 6059520"/>
                <a:gd name="csY117" fmla="*/ 797039 h 1205019"/>
                <a:gd name="csX118" fmla="*/ 772900 w 6059520"/>
                <a:gd name="csY118" fmla="*/ 797039 h 1205019"/>
                <a:gd name="csX119" fmla="*/ 914557 w 6059520"/>
                <a:gd name="csY119" fmla="*/ 567489 h 1205019"/>
                <a:gd name="csX120" fmla="*/ 1404477 w 6059520"/>
                <a:gd name="csY120" fmla="*/ 567489 h 1205019"/>
                <a:gd name="csX121" fmla="*/ 983490 w 6059520"/>
                <a:gd name="csY121" fmla="*/ 567489 h 1205019"/>
                <a:gd name="csX122" fmla="*/ 853402 w 6059520"/>
                <a:gd name="csY122" fmla="*/ 797039 h 1205019"/>
                <a:gd name="csX123" fmla="*/ 1276722 w 6059520"/>
                <a:gd name="csY123" fmla="*/ 803261 h 1205019"/>
                <a:gd name="csX124" fmla="*/ 1404477 w 6059520"/>
                <a:gd name="csY124" fmla="*/ 567489 h 1205019"/>
                <a:gd name="csX125" fmla="*/ 1902077 w 6059520"/>
                <a:gd name="csY125" fmla="*/ 567489 h 1205019"/>
                <a:gd name="csX126" fmla="*/ 1473409 w 6059520"/>
                <a:gd name="csY126" fmla="*/ 567489 h 1205019"/>
                <a:gd name="csX127" fmla="*/ 1358586 w 6059520"/>
                <a:gd name="csY127" fmla="*/ 804719 h 1205019"/>
                <a:gd name="csX128" fmla="*/ 1806407 w 6059520"/>
                <a:gd name="csY128" fmla="*/ 804719 h 1205019"/>
                <a:gd name="csX129" fmla="*/ 1902077 w 6059520"/>
                <a:gd name="csY129" fmla="*/ 567489 h 1205019"/>
                <a:gd name="csX130" fmla="*/ 2399580 w 6059520"/>
                <a:gd name="csY130" fmla="*/ 567489 h 1205019"/>
                <a:gd name="csX131" fmla="*/ 1974705 w 6059520"/>
                <a:gd name="csY131" fmla="*/ 567489 h 1205019"/>
                <a:gd name="csX132" fmla="*/ 1879034 w 6059520"/>
                <a:gd name="csY132" fmla="*/ 804719 h 1205019"/>
                <a:gd name="csX133" fmla="*/ 2338328 w 6059520"/>
                <a:gd name="csY133" fmla="*/ 804719 h 1205019"/>
                <a:gd name="csX134" fmla="*/ 2399580 w 6059520"/>
                <a:gd name="csY134" fmla="*/ 567489 h 1205019"/>
                <a:gd name="csX135" fmla="*/ 2399580 w 6059520"/>
                <a:gd name="csY135" fmla="*/ 804817 h 1205019"/>
                <a:gd name="csX136" fmla="*/ 2858873 w 6059520"/>
                <a:gd name="csY136" fmla="*/ 804817 h 1205019"/>
                <a:gd name="csX137" fmla="*/ 2874235 w 6059520"/>
                <a:gd name="csY137" fmla="*/ 575170 h 1205019"/>
                <a:gd name="csX138" fmla="*/ 2468124 w 6059520"/>
                <a:gd name="csY138" fmla="*/ 571086 h 1205019"/>
                <a:gd name="csX139" fmla="*/ 2399580 w 6059520"/>
                <a:gd name="csY139" fmla="*/ 804817 h 1205019"/>
                <a:gd name="csX140" fmla="*/ 3410045 w 6059520"/>
                <a:gd name="csY140" fmla="*/ 575170 h 1205019"/>
                <a:gd name="csX141" fmla="*/ 2935487 w 6059520"/>
                <a:gd name="csY141" fmla="*/ 575170 h 1205019"/>
                <a:gd name="csX142" fmla="*/ 2920515 w 6059520"/>
                <a:gd name="csY142" fmla="*/ 794025 h 1205019"/>
                <a:gd name="csX143" fmla="*/ 2931598 w 6059520"/>
                <a:gd name="csY143" fmla="*/ 812400 h 1205019"/>
                <a:gd name="csX144" fmla="*/ 3425309 w 6059520"/>
                <a:gd name="csY144" fmla="*/ 812400 h 1205019"/>
                <a:gd name="csX145" fmla="*/ 3410045 w 6059520"/>
                <a:gd name="csY145" fmla="*/ 575170 h 1205019"/>
                <a:gd name="csX146" fmla="*/ 3892284 w 6059520"/>
                <a:gd name="csY146" fmla="*/ 575170 h 1205019"/>
                <a:gd name="csX147" fmla="*/ 3471297 w 6059520"/>
                <a:gd name="csY147" fmla="*/ 575170 h 1205019"/>
                <a:gd name="csX148" fmla="*/ 3486561 w 6059520"/>
                <a:gd name="csY148" fmla="*/ 812400 h 1205019"/>
                <a:gd name="csX149" fmla="*/ 3953536 w 6059520"/>
                <a:gd name="csY149" fmla="*/ 812400 h 1205019"/>
                <a:gd name="csX150" fmla="*/ 3892284 w 6059520"/>
                <a:gd name="csY150" fmla="*/ 575170 h 1205019"/>
                <a:gd name="csX151" fmla="*/ 4519972 w 6059520"/>
                <a:gd name="csY151" fmla="*/ 812400 h 1205019"/>
                <a:gd name="csX152" fmla="*/ 4416621 w 6059520"/>
                <a:gd name="csY152" fmla="*/ 575170 h 1205019"/>
                <a:gd name="csX153" fmla="*/ 3953536 w 6059520"/>
                <a:gd name="csY153" fmla="*/ 575170 h 1205019"/>
                <a:gd name="csX154" fmla="*/ 4014788 w 6059520"/>
                <a:gd name="csY154" fmla="*/ 812400 h 1205019"/>
                <a:gd name="csX155" fmla="*/ 4519972 w 6059520"/>
                <a:gd name="csY155" fmla="*/ 812400 h 1205019"/>
                <a:gd name="csX156" fmla="*/ 4608058 w 6059520"/>
                <a:gd name="csY156" fmla="*/ 820081 h 1205019"/>
                <a:gd name="csX157" fmla="*/ 5117131 w 6059520"/>
                <a:gd name="csY157" fmla="*/ 820081 h 1205019"/>
                <a:gd name="csX158" fmla="*/ 4977807 w 6059520"/>
                <a:gd name="csY158" fmla="*/ 584407 h 1205019"/>
                <a:gd name="csX159" fmla="*/ 4489443 w 6059520"/>
                <a:gd name="csY159" fmla="*/ 575267 h 1205019"/>
                <a:gd name="csX160" fmla="*/ 4580835 w 6059520"/>
                <a:gd name="csY160" fmla="*/ 807150 h 1205019"/>
                <a:gd name="csX161" fmla="*/ 4608058 w 6059520"/>
                <a:gd name="csY161" fmla="*/ 820081 h 1205019"/>
                <a:gd name="csX162" fmla="*/ 5721874 w 6059520"/>
                <a:gd name="csY162" fmla="*/ 820081 h 1205019"/>
                <a:gd name="csX163" fmla="*/ 5530534 w 6059520"/>
                <a:gd name="csY163" fmla="*/ 578962 h 1205019"/>
                <a:gd name="csX164" fmla="*/ 5519061 w 6059520"/>
                <a:gd name="csY164" fmla="*/ 582851 h 1205019"/>
                <a:gd name="csX165" fmla="*/ 5048295 w 6059520"/>
                <a:gd name="csY165" fmla="*/ 582851 h 1205019"/>
                <a:gd name="csX166" fmla="*/ 5197537 w 6059520"/>
                <a:gd name="csY166" fmla="*/ 820081 h 1205019"/>
                <a:gd name="csX167" fmla="*/ 5721874 w 6059520"/>
                <a:gd name="csY167" fmla="*/ 820081 h 1205019"/>
                <a:gd name="csX168" fmla="*/ 738482 w 6059520"/>
                <a:gd name="csY168" fmla="*/ 858388 h 1205019"/>
                <a:gd name="csX169" fmla="*/ 290661 w 6059520"/>
                <a:gd name="csY169" fmla="*/ 858388 h 1205019"/>
                <a:gd name="csX170" fmla="*/ 87849 w 6059520"/>
                <a:gd name="csY170" fmla="*/ 1141509 h 1205019"/>
                <a:gd name="csX171" fmla="*/ 566295 w 6059520"/>
                <a:gd name="csY171" fmla="*/ 1141509 h 1205019"/>
                <a:gd name="csX172" fmla="*/ 738482 w 6059520"/>
                <a:gd name="csY172" fmla="*/ 858388 h 1205019"/>
                <a:gd name="csX173" fmla="*/ 1251346 w 6059520"/>
                <a:gd name="csY173" fmla="*/ 858388 h 1205019"/>
                <a:gd name="csX174" fmla="*/ 807317 w 6059520"/>
                <a:gd name="csY174" fmla="*/ 858388 h 1205019"/>
                <a:gd name="csX175" fmla="*/ 646604 w 6059520"/>
                <a:gd name="csY175" fmla="*/ 1141509 h 1205019"/>
                <a:gd name="csX176" fmla="*/ 1109689 w 6059520"/>
                <a:gd name="csY176" fmla="*/ 1141509 h 1205019"/>
                <a:gd name="csX177" fmla="*/ 1251346 w 6059520"/>
                <a:gd name="csY177" fmla="*/ 858388 h 1205019"/>
                <a:gd name="csX178" fmla="*/ 1190094 w 6059520"/>
                <a:gd name="csY178" fmla="*/ 1141509 h 1205019"/>
                <a:gd name="csX179" fmla="*/ 1668541 w 6059520"/>
                <a:gd name="csY179" fmla="*/ 1141509 h 1205019"/>
                <a:gd name="csX180" fmla="*/ 1779476 w 6059520"/>
                <a:gd name="csY180" fmla="*/ 866069 h 1205019"/>
                <a:gd name="csX181" fmla="*/ 1327863 w 6059520"/>
                <a:gd name="csY181" fmla="*/ 861985 h 1205019"/>
                <a:gd name="csX182" fmla="*/ 1190094 w 6059520"/>
                <a:gd name="csY182" fmla="*/ 1141509 h 1205019"/>
                <a:gd name="csX183" fmla="*/ 2315383 w 6059520"/>
                <a:gd name="csY183" fmla="*/ 865972 h 1205019"/>
                <a:gd name="csX184" fmla="*/ 1848408 w 6059520"/>
                <a:gd name="csY184" fmla="*/ 865972 h 1205019"/>
                <a:gd name="csX185" fmla="*/ 1741266 w 6059520"/>
                <a:gd name="csY185" fmla="*/ 1133828 h 1205019"/>
                <a:gd name="csX186" fmla="*/ 2238866 w 6059520"/>
                <a:gd name="csY186" fmla="*/ 1133828 h 1205019"/>
                <a:gd name="csX187" fmla="*/ 2315383 w 6059520"/>
                <a:gd name="csY187" fmla="*/ 865972 h 1205019"/>
                <a:gd name="csX188" fmla="*/ 2858873 w 6059520"/>
                <a:gd name="csY188" fmla="*/ 865972 h 1205019"/>
                <a:gd name="csX189" fmla="*/ 2376635 w 6059520"/>
                <a:gd name="csY189" fmla="*/ 865972 h 1205019"/>
                <a:gd name="csX190" fmla="*/ 2300118 w 6059520"/>
                <a:gd name="csY190" fmla="*/ 1133828 h 1205019"/>
                <a:gd name="csX191" fmla="*/ 2843609 w 6059520"/>
                <a:gd name="csY191" fmla="*/ 1133828 h 1205019"/>
                <a:gd name="csX192" fmla="*/ 2858873 w 6059520"/>
                <a:gd name="csY192" fmla="*/ 865972 h 1205019"/>
                <a:gd name="csX193" fmla="*/ 2904861 w 6059520"/>
                <a:gd name="csY193" fmla="*/ 1133828 h 1205019"/>
                <a:gd name="csX194" fmla="*/ 3456033 w 6059520"/>
                <a:gd name="csY194" fmla="*/ 1133828 h 1205019"/>
                <a:gd name="csX195" fmla="*/ 3432699 w 6059520"/>
                <a:gd name="csY195" fmla="*/ 874041 h 1205019"/>
                <a:gd name="csX196" fmla="*/ 2920125 w 6059520"/>
                <a:gd name="csY196" fmla="*/ 865972 h 1205019"/>
                <a:gd name="csX197" fmla="*/ 2904861 w 6059520"/>
                <a:gd name="csY197" fmla="*/ 1133828 h 1205019"/>
                <a:gd name="csX198" fmla="*/ 3976481 w 6059520"/>
                <a:gd name="csY198" fmla="*/ 873653 h 1205019"/>
                <a:gd name="csX199" fmla="*/ 3494243 w 6059520"/>
                <a:gd name="csY199" fmla="*/ 873653 h 1205019"/>
                <a:gd name="csX200" fmla="*/ 3517188 w 6059520"/>
                <a:gd name="csY200" fmla="*/ 1133828 h 1205019"/>
                <a:gd name="csX201" fmla="*/ 4045414 w 6059520"/>
                <a:gd name="csY201" fmla="*/ 1133828 h 1205019"/>
                <a:gd name="csX202" fmla="*/ 3976481 w 6059520"/>
                <a:gd name="csY202" fmla="*/ 873653 h 1205019"/>
                <a:gd name="csX203" fmla="*/ 4650157 w 6059520"/>
                <a:gd name="csY203" fmla="*/ 1133828 h 1205019"/>
                <a:gd name="csX204" fmla="*/ 4539125 w 6059520"/>
                <a:gd name="csY204" fmla="*/ 873653 h 1205019"/>
                <a:gd name="csX205" fmla="*/ 4037733 w 6059520"/>
                <a:gd name="csY205" fmla="*/ 873653 h 1205019"/>
                <a:gd name="csX206" fmla="*/ 4106666 w 6059520"/>
                <a:gd name="csY206" fmla="*/ 1133828 h 1205019"/>
                <a:gd name="csX207" fmla="*/ 4650157 w 6059520"/>
                <a:gd name="csY207" fmla="*/ 1133828 h 1205019"/>
                <a:gd name="csX208" fmla="*/ 4711409 w 6059520"/>
                <a:gd name="csY208" fmla="*/ 1133828 h 1205019"/>
                <a:gd name="csX209" fmla="*/ 5316152 w 6059520"/>
                <a:gd name="csY209" fmla="*/ 1133828 h 1205019"/>
                <a:gd name="csX210" fmla="*/ 5161563 w 6059520"/>
                <a:gd name="csY210" fmla="*/ 882889 h 1205019"/>
                <a:gd name="csX211" fmla="*/ 4611947 w 6059520"/>
                <a:gd name="csY211" fmla="*/ 873653 h 1205019"/>
                <a:gd name="csX212" fmla="*/ 4711409 w 6059520"/>
                <a:gd name="csY212" fmla="*/ 1133828 h 1205019"/>
                <a:gd name="csX213" fmla="*/ 5775445 w 6059520"/>
                <a:gd name="csY213" fmla="*/ 881333 h 1205019"/>
                <a:gd name="csX214" fmla="*/ 5231954 w 6059520"/>
                <a:gd name="csY214" fmla="*/ 881333 h 1205019"/>
                <a:gd name="csX215" fmla="*/ 5388877 w 6059520"/>
                <a:gd name="csY215" fmla="*/ 1133925 h 1205019"/>
                <a:gd name="csX216" fmla="*/ 5966785 w 6059520"/>
                <a:gd name="csY216" fmla="*/ 1133925 h 1205019"/>
                <a:gd name="csX217" fmla="*/ 5775445 w 6059520"/>
                <a:gd name="csY217" fmla="*/ 881333 h 1205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</a:cxnLst>
              <a:rect l="l" t="t" r="r" b="b"/>
              <a:pathLst>
                <a:path w="6059520" h="1205019">
                  <a:moveTo>
                    <a:pt x="851069" y="2803"/>
                  </a:moveTo>
                  <a:cubicBezTo>
                    <a:pt x="1638596" y="2123"/>
                    <a:pt x="2427289" y="-1669"/>
                    <a:pt x="3215205" y="859"/>
                  </a:cubicBezTo>
                  <a:cubicBezTo>
                    <a:pt x="3238734" y="859"/>
                    <a:pt x="3259831" y="9123"/>
                    <a:pt x="3283360" y="9220"/>
                  </a:cubicBezTo>
                  <a:cubicBezTo>
                    <a:pt x="3908132" y="11359"/>
                    <a:pt x="4532903" y="5526"/>
                    <a:pt x="5157577" y="10484"/>
                  </a:cubicBezTo>
                  <a:lnTo>
                    <a:pt x="6056913" y="1154926"/>
                  </a:lnTo>
                  <a:cubicBezTo>
                    <a:pt x="6063038" y="1177968"/>
                    <a:pt x="6059733" y="1196539"/>
                    <a:pt x="6032218" y="1195469"/>
                  </a:cubicBezTo>
                  <a:cubicBezTo>
                    <a:pt x="4119013" y="1206747"/>
                    <a:pt x="2202990" y="1175538"/>
                    <a:pt x="290953" y="1203053"/>
                  </a:cubicBezTo>
                  <a:cubicBezTo>
                    <a:pt x="239131" y="1203831"/>
                    <a:pt x="43319" y="1211317"/>
                    <a:pt x="11721" y="1190802"/>
                  </a:cubicBezTo>
                  <a:cubicBezTo>
                    <a:pt x="-20850" y="1169510"/>
                    <a:pt x="22999" y="1123717"/>
                    <a:pt x="40111" y="1097757"/>
                  </a:cubicBezTo>
                  <a:cubicBezTo>
                    <a:pt x="278702" y="735203"/>
                    <a:pt x="577379" y="394817"/>
                    <a:pt x="819471" y="32554"/>
                  </a:cubicBezTo>
                  <a:lnTo>
                    <a:pt x="850972" y="2901"/>
                  </a:lnTo>
                  <a:close/>
                  <a:moveTo>
                    <a:pt x="1220720" y="62403"/>
                  </a:moveTo>
                  <a:lnTo>
                    <a:pt x="868569" y="62403"/>
                  </a:lnTo>
                  <a:lnTo>
                    <a:pt x="746065" y="238381"/>
                  </a:lnTo>
                  <a:lnTo>
                    <a:pt x="1121162" y="238381"/>
                  </a:lnTo>
                  <a:lnTo>
                    <a:pt x="1220720" y="62403"/>
                  </a:lnTo>
                  <a:close/>
                  <a:moveTo>
                    <a:pt x="1664750" y="62403"/>
                  </a:moveTo>
                  <a:lnTo>
                    <a:pt x="1289653" y="62403"/>
                  </a:lnTo>
                  <a:lnTo>
                    <a:pt x="1190094" y="238381"/>
                  </a:lnTo>
                  <a:lnTo>
                    <a:pt x="1580455" y="238381"/>
                  </a:lnTo>
                  <a:lnTo>
                    <a:pt x="1664652" y="62403"/>
                  </a:lnTo>
                  <a:close/>
                  <a:moveTo>
                    <a:pt x="2108681" y="62403"/>
                  </a:moveTo>
                  <a:lnTo>
                    <a:pt x="1737377" y="62403"/>
                  </a:lnTo>
                  <a:lnTo>
                    <a:pt x="1649388" y="238381"/>
                  </a:lnTo>
                  <a:lnTo>
                    <a:pt x="2035957" y="238381"/>
                  </a:lnTo>
                  <a:lnTo>
                    <a:pt x="2108681" y="62403"/>
                  </a:lnTo>
                  <a:close/>
                  <a:moveTo>
                    <a:pt x="2545029" y="62403"/>
                  </a:moveTo>
                  <a:lnTo>
                    <a:pt x="2181406" y="62403"/>
                  </a:lnTo>
                  <a:lnTo>
                    <a:pt x="2108681" y="238381"/>
                  </a:lnTo>
                  <a:lnTo>
                    <a:pt x="2491555" y="242367"/>
                  </a:lnTo>
                  <a:lnTo>
                    <a:pt x="2545029" y="62403"/>
                  </a:lnTo>
                  <a:close/>
                  <a:moveTo>
                    <a:pt x="2897180" y="62403"/>
                  </a:moveTo>
                  <a:lnTo>
                    <a:pt x="2613963" y="62403"/>
                  </a:lnTo>
                  <a:lnTo>
                    <a:pt x="2563405" y="230214"/>
                  </a:lnTo>
                  <a:lnTo>
                    <a:pt x="2571864" y="246061"/>
                  </a:lnTo>
                  <a:lnTo>
                    <a:pt x="2889500" y="246061"/>
                  </a:lnTo>
                  <a:lnTo>
                    <a:pt x="2897180" y="62403"/>
                  </a:lnTo>
                  <a:close/>
                  <a:moveTo>
                    <a:pt x="3379419" y="246061"/>
                  </a:moveTo>
                  <a:cubicBezTo>
                    <a:pt x="3364543" y="195310"/>
                    <a:pt x="3372905" y="131821"/>
                    <a:pt x="3364155" y="81459"/>
                  </a:cubicBezTo>
                  <a:cubicBezTo>
                    <a:pt x="3362696" y="72903"/>
                    <a:pt x="3360168" y="67166"/>
                    <a:pt x="3352682" y="62403"/>
                  </a:cubicBezTo>
                  <a:lnTo>
                    <a:pt x="2958432" y="62403"/>
                  </a:lnTo>
                  <a:lnTo>
                    <a:pt x="2950752" y="246061"/>
                  </a:lnTo>
                  <a:lnTo>
                    <a:pt x="3379419" y="246061"/>
                  </a:lnTo>
                  <a:close/>
                  <a:moveTo>
                    <a:pt x="3800503" y="246061"/>
                  </a:moveTo>
                  <a:lnTo>
                    <a:pt x="3743140" y="62403"/>
                  </a:lnTo>
                  <a:lnTo>
                    <a:pt x="3425504" y="62403"/>
                  </a:lnTo>
                  <a:lnTo>
                    <a:pt x="3440769" y="246061"/>
                  </a:lnTo>
                  <a:lnTo>
                    <a:pt x="3800503" y="246061"/>
                  </a:lnTo>
                  <a:close/>
                  <a:moveTo>
                    <a:pt x="3861658" y="246061"/>
                  </a:moveTo>
                  <a:lnTo>
                    <a:pt x="4290325" y="246061"/>
                  </a:lnTo>
                  <a:lnTo>
                    <a:pt x="4220517" y="70958"/>
                  </a:lnTo>
                  <a:cubicBezTo>
                    <a:pt x="4085179" y="70375"/>
                    <a:pt x="3950230" y="70764"/>
                    <a:pt x="3815670" y="62403"/>
                  </a:cubicBezTo>
                  <a:lnTo>
                    <a:pt x="3861560" y="246061"/>
                  </a:lnTo>
                  <a:close/>
                  <a:moveTo>
                    <a:pt x="5270164" y="246061"/>
                  </a:moveTo>
                  <a:lnTo>
                    <a:pt x="5128701" y="64833"/>
                  </a:lnTo>
                  <a:cubicBezTo>
                    <a:pt x="5125395" y="64541"/>
                    <a:pt x="5122770" y="70083"/>
                    <a:pt x="5120923" y="70083"/>
                  </a:cubicBezTo>
                  <a:lnTo>
                    <a:pt x="4734354" y="70083"/>
                  </a:lnTo>
                  <a:lnTo>
                    <a:pt x="4833913" y="246061"/>
                  </a:lnTo>
                  <a:lnTo>
                    <a:pt x="5270261" y="246061"/>
                  </a:lnTo>
                  <a:close/>
                  <a:moveTo>
                    <a:pt x="4665421" y="70083"/>
                  </a:moveTo>
                  <a:lnTo>
                    <a:pt x="4282644" y="70083"/>
                  </a:lnTo>
                  <a:lnTo>
                    <a:pt x="4351577" y="246061"/>
                  </a:lnTo>
                  <a:lnTo>
                    <a:pt x="4764980" y="246061"/>
                  </a:lnTo>
                  <a:lnTo>
                    <a:pt x="4665421" y="70083"/>
                  </a:lnTo>
                  <a:close/>
                  <a:moveTo>
                    <a:pt x="1075271" y="299633"/>
                  </a:moveTo>
                  <a:lnTo>
                    <a:pt x="703967" y="299633"/>
                  </a:lnTo>
                  <a:lnTo>
                    <a:pt x="554725" y="506237"/>
                  </a:lnTo>
                  <a:lnTo>
                    <a:pt x="948975" y="506237"/>
                  </a:lnTo>
                  <a:lnTo>
                    <a:pt x="1075271" y="299633"/>
                  </a:lnTo>
                  <a:close/>
                  <a:moveTo>
                    <a:pt x="1542245" y="299633"/>
                  </a:moveTo>
                  <a:lnTo>
                    <a:pt x="1144204" y="299633"/>
                  </a:lnTo>
                  <a:lnTo>
                    <a:pt x="1029381" y="506237"/>
                  </a:lnTo>
                  <a:lnTo>
                    <a:pt x="1442783" y="506237"/>
                  </a:lnTo>
                  <a:lnTo>
                    <a:pt x="1542343" y="299633"/>
                  </a:lnTo>
                  <a:close/>
                  <a:moveTo>
                    <a:pt x="2009220" y="299633"/>
                  </a:moveTo>
                  <a:lnTo>
                    <a:pt x="1614970" y="299633"/>
                  </a:lnTo>
                  <a:lnTo>
                    <a:pt x="1511619" y="506237"/>
                  </a:lnTo>
                  <a:lnTo>
                    <a:pt x="1932606" y="506237"/>
                  </a:lnTo>
                  <a:lnTo>
                    <a:pt x="2009122" y="299633"/>
                  </a:lnTo>
                  <a:close/>
                  <a:moveTo>
                    <a:pt x="2476194" y="299633"/>
                  </a:moveTo>
                  <a:lnTo>
                    <a:pt x="2078152" y="299633"/>
                  </a:lnTo>
                  <a:lnTo>
                    <a:pt x="1993955" y="506140"/>
                  </a:lnTo>
                  <a:cubicBezTo>
                    <a:pt x="2134835" y="498654"/>
                    <a:pt x="2275520" y="518779"/>
                    <a:pt x="2415136" y="510126"/>
                  </a:cubicBezTo>
                  <a:lnTo>
                    <a:pt x="2476291" y="299535"/>
                  </a:lnTo>
                  <a:close/>
                  <a:moveTo>
                    <a:pt x="2483777" y="513918"/>
                  </a:moveTo>
                  <a:lnTo>
                    <a:pt x="2874138" y="513918"/>
                  </a:lnTo>
                  <a:lnTo>
                    <a:pt x="2889402" y="307314"/>
                  </a:lnTo>
                  <a:lnTo>
                    <a:pt x="2544446" y="302938"/>
                  </a:lnTo>
                  <a:lnTo>
                    <a:pt x="2483680" y="513821"/>
                  </a:lnTo>
                  <a:close/>
                  <a:moveTo>
                    <a:pt x="3402364" y="513918"/>
                  </a:moveTo>
                  <a:lnTo>
                    <a:pt x="3387100" y="326370"/>
                  </a:lnTo>
                  <a:lnTo>
                    <a:pt x="3375627" y="307216"/>
                  </a:lnTo>
                  <a:lnTo>
                    <a:pt x="2943168" y="307216"/>
                  </a:lnTo>
                  <a:lnTo>
                    <a:pt x="2935487" y="513821"/>
                  </a:lnTo>
                  <a:lnTo>
                    <a:pt x="3402462" y="513821"/>
                  </a:lnTo>
                  <a:close/>
                  <a:moveTo>
                    <a:pt x="3877019" y="513918"/>
                  </a:moveTo>
                  <a:cubicBezTo>
                    <a:pt x="3850963" y="446929"/>
                    <a:pt x="3845518" y="370219"/>
                    <a:pt x="3811976" y="307314"/>
                  </a:cubicBezTo>
                  <a:lnTo>
                    <a:pt x="3440671" y="307314"/>
                  </a:lnTo>
                  <a:lnTo>
                    <a:pt x="3463616" y="513918"/>
                  </a:lnTo>
                  <a:lnTo>
                    <a:pt x="3877019" y="513918"/>
                  </a:lnTo>
                  <a:close/>
                  <a:moveTo>
                    <a:pt x="4397565" y="513918"/>
                  </a:moveTo>
                  <a:lnTo>
                    <a:pt x="4309576" y="307314"/>
                  </a:lnTo>
                  <a:lnTo>
                    <a:pt x="3884700" y="307314"/>
                  </a:lnTo>
                  <a:cubicBezTo>
                    <a:pt x="3898020" y="376830"/>
                    <a:pt x="3915715" y="449943"/>
                    <a:pt x="3942063" y="513918"/>
                  </a:cubicBezTo>
                  <a:lnTo>
                    <a:pt x="4397565" y="513918"/>
                  </a:lnTo>
                  <a:close/>
                  <a:moveTo>
                    <a:pt x="4810871" y="307314"/>
                  </a:moveTo>
                  <a:lnTo>
                    <a:pt x="4382203" y="307314"/>
                  </a:lnTo>
                  <a:lnTo>
                    <a:pt x="4459789" y="512946"/>
                  </a:lnTo>
                  <a:cubicBezTo>
                    <a:pt x="4617489" y="518390"/>
                    <a:pt x="4774994" y="525002"/>
                    <a:pt x="4933277" y="521599"/>
                  </a:cubicBezTo>
                  <a:lnTo>
                    <a:pt x="4810871" y="307314"/>
                  </a:lnTo>
                  <a:close/>
                  <a:moveTo>
                    <a:pt x="5484546" y="521599"/>
                  </a:moveTo>
                  <a:lnTo>
                    <a:pt x="5319943" y="307314"/>
                  </a:lnTo>
                  <a:lnTo>
                    <a:pt x="4879803" y="307314"/>
                  </a:lnTo>
                  <a:lnTo>
                    <a:pt x="5013780" y="521599"/>
                  </a:lnTo>
                  <a:lnTo>
                    <a:pt x="5484546" y="521599"/>
                  </a:lnTo>
                  <a:close/>
                  <a:moveTo>
                    <a:pt x="914557" y="567489"/>
                  </a:moveTo>
                  <a:lnTo>
                    <a:pt x="505043" y="567489"/>
                  </a:lnTo>
                  <a:lnTo>
                    <a:pt x="340440" y="797039"/>
                  </a:lnTo>
                  <a:lnTo>
                    <a:pt x="772900" y="797039"/>
                  </a:lnTo>
                  <a:lnTo>
                    <a:pt x="914557" y="567489"/>
                  </a:lnTo>
                  <a:close/>
                  <a:moveTo>
                    <a:pt x="1404477" y="567489"/>
                  </a:moveTo>
                  <a:lnTo>
                    <a:pt x="983490" y="567489"/>
                  </a:lnTo>
                  <a:lnTo>
                    <a:pt x="853402" y="797039"/>
                  </a:lnTo>
                  <a:cubicBezTo>
                    <a:pt x="995157" y="791108"/>
                    <a:pt x="1135648" y="806081"/>
                    <a:pt x="1276722" y="803261"/>
                  </a:cubicBezTo>
                  <a:cubicBezTo>
                    <a:pt x="1295584" y="786636"/>
                    <a:pt x="1414588" y="576434"/>
                    <a:pt x="1404477" y="567489"/>
                  </a:cubicBezTo>
                  <a:close/>
                  <a:moveTo>
                    <a:pt x="1902077" y="567489"/>
                  </a:moveTo>
                  <a:lnTo>
                    <a:pt x="1473409" y="567489"/>
                  </a:lnTo>
                  <a:lnTo>
                    <a:pt x="1358586" y="804719"/>
                  </a:lnTo>
                  <a:lnTo>
                    <a:pt x="1806407" y="804719"/>
                  </a:lnTo>
                  <a:lnTo>
                    <a:pt x="1902077" y="567489"/>
                  </a:lnTo>
                  <a:close/>
                  <a:moveTo>
                    <a:pt x="2399580" y="567489"/>
                  </a:moveTo>
                  <a:lnTo>
                    <a:pt x="1974705" y="567489"/>
                  </a:lnTo>
                  <a:cubicBezTo>
                    <a:pt x="1936495" y="643228"/>
                    <a:pt x="1902952" y="724217"/>
                    <a:pt x="1879034" y="804719"/>
                  </a:cubicBezTo>
                  <a:lnTo>
                    <a:pt x="2338328" y="804719"/>
                  </a:lnTo>
                  <a:lnTo>
                    <a:pt x="2399580" y="567489"/>
                  </a:lnTo>
                  <a:close/>
                  <a:moveTo>
                    <a:pt x="2399580" y="804817"/>
                  </a:moveTo>
                  <a:lnTo>
                    <a:pt x="2858873" y="804817"/>
                  </a:lnTo>
                  <a:lnTo>
                    <a:pt x="2874235" y="575170"/>
                  </a:lnTo>
                  <a:cubicBezTo>
                    <a:pt x="2738703" y="581393"/>
                    <a:pt x="2602684" y="566128"/>
                    <a:pt x="2468124" y="571086"/>
                  </a:cubicBezTo>
                  <a:lnTo>
                    <a:pt x="2399580" y="804817"/>
                  </a:lnTo>
                  <a:close/>
                  <a:moveTo>
                    <a:pt x="3410045" y="575170"/>
                  </a:moveTo>
                  <a:lnTo>
                    <a:pt x="2935487" y="575170"/>
                  </a:lnTo>
                  <a:lnTo>
                    <a:pt x="2920515" y="794025"/>
                  </a:lnTo>
                  <a:cubicBezTo>
                    <a:pt x="2918765" y="800442"/>
                    <a:pt x="2928390" y="812400"/>
                    <a:pt x="2931598" y="812400"/>
                  </a:cubicBezTo>
                  <a:lnTo>
                    <a:pt x="3425309" y="812400"/>
                  </a:lnTo>
                  <a:lnTo>
                    <a:pt x="3410045" y="575170"/>
                  </a:lnTo>
                  <a:close/>
                  <a:moveTo>
                    <a:pt x="3892284" y="575170"/>
                  </a:moveTo>
                  <a:lnTo>
                    <a:pt x="3471297" y="575170"/>
                  </a:lnTo>
                  <a:lnTo>
                    <a:pt x="3486561" y="812400"/>
                  </a:lnTo>
                  <a:lnTo>
                    <a:pt x="3953536" y="812400"/>
                  </a:lnTo>
                  <a:lnTo>
                    <a:pt x="3892284" y="575170"/>
                  </a:lnTo>
                  <a:close/>
                  <a:moveTo>
                    <a:pt x="4519972" y="812400"/>
                  </a:moveTo>
                  <a:lnTo>
                    <a:pt x="4416621" y="575170"/>
                  </a:lnTo>
                  <a:lnTo>
                    <a:pt x="3953536" y="575170"/>
                  </a:lnTo>
                  <a:lnTo>
                    <a:pt x="4014788" y="812400"/>
                  </a:lnTo>
                  <a:lnTo>
                    <a:pt x="4519972" y="812400"/>
                  </a:lnTo>
                  <a:close/>
                  <a:moveTo>
                    <a:pt x="4608058" y="820081"/>
                  </a:moveTo>
                  <a:lnTo>
                    <a:pt x="5117131" y="820081"/>
                  </a:lnTo>
                  <a:lnTo>
                    <a:pt x="4977807" y="584407"/>
                  </a:lnTo>
                  <a:cubicBezTo>
                    <a:pt x="4816218" y="565933"/>
                    <a:pt x="4652004" y="579059"/>
                    <a:pt x="4489443" y="575267"/>
                  </a:cubicBezTo>
                  <a:lnTo>
                    <a:pt x="4580835" y="807150"/>
                  </a:lnTo>
                  <a:cubicBezTo>
                    <a:pt x="4584433" y="811428"/>
                    <a:pt x="4603002" y="819303"/>
                    <a:pt x="4608058" y="820081"/>
                  </a:cubicBezTo>
                  <a:close/>
                  <a:moveTo>
                    <a:pt x="5721874" y="820081"/>
                  </a:moveTo>
                  <a:lnTo>
                    <a:pt x="5530534" y="578962"/>
                  </a:lnTo>
                  <a:cubicBezTo>
                    <a:pt x="5524214" y="576726"/>
                    <a:pt x="5520617" y="582851"/>
                    <a:pt x="5519061" y="582851"/>
                  </a:cubicBezTo>
                  <a:lnTo>
                    <a:pt x="5048295" y="582851"/>
                  </a:lnTo>
                  <a:lnTo>
                    <a:pt x="5197537" y="820081"/>
                  </a:lnTo>
                  <a:lnTo>
                    <a:pt x="5721874" y="820081"/>
                  </a:lnTo>
                  <a:close/>
                  <a:moveTo>
                    <a:pt x="738482" y="858388"/>
                  </a:moveTo>
                  <a:lnTo>
                    <a:pt x="290661" y="858388"/>
                  </a:lnTo>
                  <a:lnTo>
                    <a:pt x="87849" y="1141509"/>
                  </a:lnTo>
                  <a:lnTo>
                    <a:pt x="566295" y="1141509"/>
                  </a:lnTo>
                  <a:lnTo>
                    <a:pt x="738482" y="858388"/>
                  </a:lnTo>
                  <a:close/>
                  <a:moveTo>
                    <a:pt x="1251346" y="858388"/>
                  </a:moveTo>
                  <a:lnTo>
                    <a:pt x="807317" y="858388"/>
                  </a:lnTo>
                  <a:cubicBezTo>
                    <a:pt x="760260" y="956197"/>
                    <a:pt x="688119" y="1041367"/>
                    <a:pt x="646604" y="1141509"/>
                  </a:cubicBezTo>
                  <a:lnTo>
                    <a:pt x="1109689" y="1141509"/>
                  </a:lnTo>
                  <a:lnTo>
                    <a:pt x="1251346" y="858388"/>
                  </a:lnTo>
                  <a:close/>
                  <a:moveTo>
                    <a:pt x="1190094" y="1141509"/>
                  </a:moveTo>
                  <a:lnTo>
                    <a:pt x="1668541" y="1141509"/>
                  </a:lnTo>
                  <a:lnTo>
                    <a:pt x="1779476" y="866069"/>
                  </a:lnTo>
                  <a:lnTo>
                    <a:pt x="1327863" y="861985"/>
                  </a:lnTo>
                  <a:lnTo>
                    <a:pt x="1190094" y="1141509"/>
                  </a:lnTo>
                  <a:close/>
                  <a:moveTo>
                    <a:pt x="2315383" y="865972"/>
                  </a:moveTo>
                  <a:lnTo>
                    <a:pt x="1848408" y="865972"/>
                  </a:lnTo>
                  <a:lnTo>
                    <a:pt x="1741266" y="1133828"/>
                  </a:lnTo>
                  <a:lnTo>
                    <a:pt x="2238866" y="1133828"/>
                  </a:lnTo>
                  <a:lnTo>
                    <a:pt x="2315383" y="865972"/>
                  </a:lnTo>
                  <a:close/>
                  <a:moveTo>
                    <a:pt x="2858873" y="865972"/>
                  </a:moveTo>
                  <a:lnTo>
                    <a:pt x="2376635" y="865972"/>
                  </a:lnTo>
                  <a:lnTo>
                    <a:pt x="2300118" y="1133828"/>
                  </a:lnTo>
                  <a:lnTo>
                    <a:pt x="2843609" y="1133828"/>
                  </a:lnTo>
                  <a:lnTo>
                    <a:pt x="2858873" y="865972"/>
                  </a:lnTo>
                  <a:close/>
                  <a:moveTo>
                    <a:pt x="2904861" y="1133828"/>
                  </a:moveTo>
                  <a:lnTo>
                    <a:pt x="3456033" y="1133828"/>
                  </a:lnTo>
                  <a:lnTo>
                    <a:pt x="3432699" y="874041"/>
                  </a:lnTo>
                  <a:cubicBezTo>
                    <a:pt x="3261193" y="878222"/>
                    <a:pt x="3091145" y="866361"/>
                    <a:pt x="2920125" y="865972"/>
                  </a:cubicBezTo>
                  <a:lnTo>
                    <a:pt x="2904861" y="1133828"/>
                  </a:lnTo>
                  <a:close/>
                  <a:moveTo>
                    <a:pt x="3976481" y="873653"/>
                  </a:moveTo>
                  <a:lnTo>
                    <a:pt x="3494243" y="873653"/>
                  </a:lnTo>
                  <a:lnTo>
                    <a:pt x="3517188" y="1133828"/>
                  </a:lnTo>
                  <a:lnTo>
                    <a:pt x="4045414" y="1133828"/>
                  </a:lnTo>
                  <a:lnTo>
                    <a:pt x="3976481" y="873653"/>
                  </a:lnTo>
                  <a:close/>
                  <a:moveTo>
                    <a:pt x="4650157" y="1133828"/>
                  </a:moveTo>
                  <a:lnTo>
                    <a:pt x="4539125" y="873653"/>
                  </a:lnTo>
                  <a:lnTo>
                    <a:pt x="4037733" y="873653"/>
                  </a:lnTo>
                  <a:lnTo>
                    <a:pt x="4106666" y="1133828"/>
                  </a:lnTo>
                  <a:lnTo>
                    <a:pt x="4650157" y="1133828"/>
                  </a:lnTo>
                  <a:close/>
                  <a:moveTo>
                    <a:pt x="4711409" y="1133828"/>
                  </a:moveTo>
                  <a:lnTo>
                    <a:pt x="5316152" y="1133828"/>
                  </a:lnTo>
                  <a:lnTo>
                    <a:pt x="5161563" y="882889"/>
                  </a:lnTo>
                  <a:cubicBezTo>
                    <a:pt x="4977709" y="885028"/>
                    <a:pt x="4795606" y="871514"/>
                    <a:pt x="4611947" y="873653"/>
                  </a:cubicBezTo>
                  <a:lnTo>
                    <a:pt x="4711409" y="1133828"/>
                  </a:lnTo>
                  <a:close/>
                  <a:moveTo>
                    <a:pt x="5775445" y="881333"/>
                  </a:moveTo>
                  <a:lnTo>
                    <a:pt x="5231954" y="881333"/>
                  </a:lnTo>
                  <a:lnTo>
                    <a:pt x="5388877" y="1133925"/>
                  </a:lnTo>
                  <a:lnTo>
                    <a:pt x="5966785" y="1133925"/>
                  </a:lnTo>
                  <a:cubicBezTo>
                    <a:pt x="5904755" y="1048950"/>
                    <a:pt x="5830767" y="969808"/>
                    <a:pt x="5775445" y="8813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18ED24C0-8967-9912-D656-2BCA1DB7D7DF}"/>
                </a:ext>
              </a:extLst>
            </p:cNvPr>
            <p:cNvSpPr/>
            <p:nvPr/>
          </p:nvSpPr>
          <p:spPr>
            <a:xfrm>
              <a:off x="4424944" y="1981672"/>
              <a:ext cx="767219" cy="508100"/>
            </a:xfrm>
            <a:custGeom>
              <a:avLst/>
              <a:gdLst>
                <a:gd name="csX0" fmla="*/ 757604 w 767219"/>
                <a:gd name="csY0" fmla="*/ 460100 h 508100"/>
                <a:gd name="csX1" fmla="*/ 745256 w 767219"/>
                <a:gd name="csY1" fmla="*/ 507935 h 508100"/>
                <a:gd name="csX2" fmla="*/ 17815 w 767219"/>
                <a:gd name="csY2" fmla="*/ 55739 h 508100"/>
                <a:gd name="csX3" fmla="*/ 45718 w 767219"/>
                <a:gd name="csY3" fmla="*/ 4404 h 508100"/>
                <a:gd name="csX4" fmla="*/ 757604 w 767219"/>
                <a:gd name="csY4" fmla="*/ 460100 h 508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219" h="508100">
                  <a:moveTo>
                    <a:pt x="757604" y="460100"/>
                  </a:moveTo>
                  <a:cubicBezTo>
                    <a:pt x="773063" y="478281"/>
                    <a:pt x="770535" y="502782"/>
                    <a:pt x="745256" y="507935"/>
                  </a:cubicBezTo>
                  <a:cubicBezTo>
                    <a:pt x="698685" y="517560"/>
                    <a:pt x="106581" y="104157"/>
                    <a:pt x="17815" y="55739"/>
                  </a:cubicBezTo>
                  <a:cubicBezTo>
                    <a:pt x="-15825" y="26571"/>
                    <a:pt x="800" y="-13388"/>
                    <a:pt x="45718" y="4404"/>
                  </a:cubicBezTo>
                  <a:lnTo>
                    <a:pt x="757604" y="460100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14BF291-6952-1A77-77DE-E2E09EA5D835}"/>
                </a:ext>
              </a:extLst>
            </p:cNvPr>
            <p:cNvSpPr/>
            <p:nvPr/>
          </p:nvSpPr>
          <p:spPr>
            <a:xfrm>
              <a:off x="4804827" y="1597006"/>
              <a:ext cx="426164" cy="369889"/>
            </a:xfrm>
            <a:custGeom>
              <a:avLst/>
              <a:gdLst>
                <a:gd name="csX0" fmla="*/ 17792 w 426164"/>
                <a:gd name="csY0" fmla="*/ 1432 h 369889"/>
                <a:gd name="csX1" fmla="*/ 53668 w 426164"/>
                <a:gd name="csY1" fmla="*/ 9404 h 369889"/>
                <a:gd name="csX2" fmla="*/ 326386 w 426164"/>
                <a:gd name="csY2" fmla="*/ 249454 h 369889"/>
                <a:gd name="csX3" fmla="*/ 422737 w 426164"/>
                <a:gd name="csY3" fmla="*/ 360777 h 369889"/>
                <a:gd name="csX4" fmla="*/ 357887 w 426164"/>
                <a:gd name="csY4" fmla="*/ 348041 h 369889"/>
                <a:gd name="csX5" fmla="*/ 27806 w 426164"/>
                <a:gd name="csY5" fmla="*/ 65795 h 369889"/>
                <a:gd name="csX6" fmla="*/ 0 w 426164"/>
                <a:gd name="csY6" fmla="*/ 27488 h 369889"/>
                <a:gd name="csX7" fmla="*/ 17792 w 426164"/>
                <a:gd name="csY7" fmla="*/ 1432 h 369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6164" h="369889">
                  <a:moveTo>
                    <a:pt x="17792" y="1432"/>
                  </a:moveTo>
                  <a:cubicBezTo>
                    <a:pt x="31307" y="-2944"/>
                    <a:pt x="42293" y="3571"/>
                    <a:pt x="53668" y="9404"/>
                  </a:cubicBezTo>
                  <a:cubicBezTo>
                    <a:pt x="128143" y="47614"/>
                    <a:pt x="258523" y="187424"/>
                    <a:pt x="326386" y="249454"/>
                  </a:cubicBezTo>
                  <a:cubicBezTo>
                    <a:pt x="348359" y="269482"/>
                    <a:pt x="445487" y="329373"/>
                    <a:pt x="422737" y="360777"/>
                  </a:cubicBezTo>
                  <a:cubicBezTo>
                    <a:pt x="406403" y="383334"/>
                    <a:pt x="373152" y="358152"/>
                    <a:pt x="357887" y="348041"/>
                  </a:cubicBezTo>
                  <a:cubicBezTo>
                    <a:pt x="276218" y="294080"/>
                    <a:pt x="101503" y="137547"/>
                    <a:pt x="27806" y="65795"/>
                  </a:cubicBezTo>
                  <a:cubicBezTo>
                    <a:pt x="18667" y="56947"/>
                    <a:pt x="97" y="40030"/>
                    <a:pt x="0" y="27488"/>
                  </a:cubicBezTo>
                  <a:cubicBezTo>
                    <a:pt x="1944" y="17571"/>
                    <a:pt x="7778" y="4640"/>
                    <a:pt x="17792" y="143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60C43D9C-3189-588F-6811-942FD534CE94}"/>
                </a:ext>
              </a:extLst>
            </p:cNvPr>
            <p:cNvSpPr/>
            <p:nvPr/>
          </p:nvSpPr>
          <p:spPr>
            <a:xfrm>
              <a:off x="4257432" y="1884515"/>
              <a:ext cx="52966" cy="56725"/>
            </a:xfrm>
            <a:custGeom>
              <a:avLst/>
              <a:gdLst>
                <a:gd name="csX0" fmla="*/ 46197 w 52966"/>
                <a:gd name="csY0" fmla="*/ 4919 h 56725"/>
                <a:gd name="csX1" fmla="*/ 16640 w 52966"/>
                <a:gd name="csY1" fmla="*/ 54115 h 56725"/>
                <a:gd name="csX2" fmla="*/ 46197 w 52966"/>
                <a:gd name="csY2" fmla="*/ 4919 h 56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966" h="56725">
                  <a:moveTo>
                    <a:pt x="46197" y="4919"/>
                  </a:moveTo>
                  <a:cubicBezTo>
                    <a:pt x="62628" y="15225"/>
                    <a:pt x="47752" y="69088"/>
                    <a:pt x="16640" y="54115"/>
                  </a:cubicBezTo>
                  <a:cubicBezTo>
                    <a:pt x="-21181" y="35836"/>
                    <a:pt x="12751" y="-16082"/>
                    <a:pt x="46197" y="491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7C1A479B-0C94-0234-B85F-30EE10BD72D1}"/>
                </a:ext>
              </a:extLst>
            </p:cNvPr>
            <p:cNvSpPr/>
            <p:nvPr/>
          </p:nvSpPr>
          <p:spPr>
            <a:xfrm>
              <a:off x="4329164" y="1933152"/>
              <a:ext cx="53198" cy="53522"/>
            </a:xfrm>
            <a:custGeom>
              <a:avLst/>
              <a:gdLst>
                <a:gd name="csX0" fmla="*/ 8105 w 53198"/>
                <a:gd name="csY0" fmla="*/ 45146 h 53522"/>
                <a:gd name="csX1" fmla="*/ 44759 w 53198"/>
                <a:gd name="csY1" fmla="*/ 4603 h 53522"/>
                <a:gd name="csX2" fmla="*/ 8105 w 53198"/>
                <a:gd name="csY2" fmla="*/ 45146 h 53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198" h="53522">
                  <a:moveTo>
                    <a:pt x="8105" y="45146"/>
                  </a:moveTo>
                  <a:cubicBezTo>
                    <a:pt x="-16688" y="20256"/>
                    <a:pt x="21133" y="-12120"/>
                    <a:pt x="44759" y="4603"/>
                  </a:cubicBezTo>
                  <a:cubicBezTo>
                    <a:pt x="68871" y="21715"/>
                    <a:pt x="36494" y="73633"/>
                    <a:pt x="8105" y="4514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09E7852-5EC8-0F14-D9E3-8E086D28761E}"/>
                </a:ext>
              </a:extLst>
            </p:cNvPr>
            <p:cNvSpPr/>
            <p:nvPr/>
          </p:nvSpPr>
          <p:spPr>
            <a:xfrm>
              <a:off x="4608905" y="1424233"/>
              <a:ext cx="53861" cy="52234"/>
            </a:xfrm>
            <a:custGeom>
              <a:avLst/>
              <a:gdLst>
                <a:gd name="csX0" fmla="*/ 45806 w 53861"/>
                <a:gd name="csY0" fmla="*/ 6880 h 52234"/>
                <a:gd name="csX1" fmla="*/ 9054 w 53861"/>
                <a:gd name="csY1" fmla="*/ 47617 h 52234"/>
                <a:gd name="csX2" fmla="*/ 45806 w 53861"/>
                <a:gd name="csY2" fmla="*/ 6880 h 52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861" h="52234">
                  <a:moveTo>
                    <a:pt x="45806" y="6880"/>
                  </a:moveTo>
                  <a:cubicBezTo>
                    <a:pt x="70598" y="32547"/>
                    <a:pt x="32388" y="64243"/>
                    <a:pt x="9054" y="47617"/>
                  </a:cubicBezTo>
                  <a:cubicBezTo>
                    <a:pt x="-18169" y="28269"/>
                    <a:pt x="22471" y="-17232"/>
                    <a:pt x="45806" y="688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5365DFBF-7917-9475-6C21-C68D3AB42E57}"/>
                </a:ext>
              </a:extLst>
            </p:cNvPr>
            <p:cNvSpPr/>
            <p:nvPr/>
          </p:nvSpPr>
          <p:spPr>
            <a:xfrm>
              <a:off x="4675037" y="1495968"/>
              <a:ext cx="53582" cy="55721"/>
            </a:xfrm>
            <a:custGeom>
              <a:avLst/>
              <a:gdLst>
                <a:gd name="csX0" fmla="*/ 49676 w 53582"/>
                <a:gd name="csY0" fmla="*/ 47148 h 55721"/>
                <a:gd name="csX1" fmla="*/ 11758 w 53582"/>
                <a:gd name="csY1" fmla="*/ 5439 h 55721"/>
                <a:gd name="csX2" fmla="*/ 49676 w 53582"/>
                <a:gd name="csY2" fmla="*/ 47148 h 55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582" h="55721">
                  <a:moveTo>
                    <a:pt x="49676" y="47148"/>
                  </a:moveTo>
                  <a:cubicBezTo>
                    <a:pt x="32856" y="73983"/>
                    <a:pt x="-24410" y="31592"/>
                    <a:pt x="11758" y="5439"/>
                  </a:cubicBezTo>
                  <a:cubicBezTo>
                    <a:pt x="39467" y="-14590"/>
                    <a:pt x="63190" y="25564"/>
                    <a:pt x="49676" y="4714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AAD7BEDD-CAC4-7B7D-B71B-208727AE39C5}"/>
                </a:ext>
              </a:extLst>
            </p:cNvPr>
            <p:cNvSpPr/>
            <p:nvPr/>
          </p:nvSpPr>
          <p:spPr>
            <a:xfrm>
              <a:off x="6801843" y="1879918"/>
              <a:ext cx="802812" cy="605757"/>
            </a:xfrm>
            <a:custGeom>
              <a:avLst/>
              <a:gdLst>
                <a:gd name="csX0" fmla="*/ 761564 w 802812"/>
                <a:gd name="csY0" fmla="*/ 2419 h 605757"/>
                <a:gd name="csX1" fmla="*/ 798217 w 802812"/>
                <a:gd name="csY1" fmla="*/ 39170 h 605757"/>
                <a:gd name="csX2" fmla="*/ 48609 w 802812"/>
                <a:gd name="csY2" fmla="*/ 598509 h 605757"/>
                <a:gd name="csX3" fmla="*/ 1648 w 802812"/>
                <a:gd name="csY3" fmla="*/ 590147 h 605757"/>
                <a:gd name="csX4" fmla="*/ 67956 w 802812"/>
                <a:gd name="csY4" fmla="*/ 510714 h 605757"/>
                <a:gd name="csX5" fmla="*/ 761564 w 802812"/>
                <a:gd name="csY5" fmla="*/ 2419 h 605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2812" h="605757">
                  <a:moveTo>
                    <a:pt x="761564" y="2419"/>
                  </a:moveTo>
                  <a:cubicBezTo>
                    <a:pt x="791217" y="-6137"/>
                    <a:pt x="812607" y="8447"/>
                    <a:pt x="798217" y="39170"/>
                  </a:cubicBezTo>
                  <a:lnTo>
                    <a:pt x="48609" y="598509"/>
                  </a:lnTo>
                  <a:cubicBezTo>
                    <a:pt x="34511" y="610759"/>
                    <a:pt x="10107" y="607162"/>
                    <a:pt x="1648" y="590147"/>
                  </a:cubicBezTo>
                  <a:cubicBezTo>
                    <a:pt x="-10796" y="565258"/>
                    <a:pt x="50748" y="524812"/>
                    <a:pt x="67956" y="510714"/>
                  </a:cubicBezTo>
                  <a:cubicBezTo>
                    <a:pt x="286811" y="331236"/>
                    <a:pt x="537459" y="176453"/>
                    <a:pt x="761564" y="241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619F8DBE-46BB-6FC7-235E-34BD193318D3}"/>
                </a:ext>
              </a:extLst>
            </p:cNvPr>
            <p:cNvSpPr/>
            <p:nvPr/>
          </p:nvSpPr>
          <p:spPr>
            <a:xfrm>
              <a:off x="6783892" y="1484561"/>
              <a:ext cx="358652" cy="351099"/>
            </a:xfrm>
            <a:custGeom>
              <a:avLst/>
              <a:gdLst>
                <a:gd name="csX0" fmla="*/ 351041 w 358652"/>
                <a:gd name="csY0" fmla="*/ 7998 h 351099"/>
                <a:gd name="csX1" fmla="*/ 333930 w 358652"/>
                <a:gd name="csY1" fmla="*/ 67305 h 351099"/>
                <a:gd name="csX2" fmla="*/ 81435 w 358652"/>
                <a:gd name="csY2" fmla="*/ 319897 h 351099"/>
                <a:gd name="csX3" fmla="*/ 4141 w 358652"/>
                <a:gd name="csY3" fmla="*/ 343231 h 351099"/>
                <a:gd name="csX4" fmla="*/ 8127 w 358652"/>
                <a:gd name="csY4" fmla="*/ 307841 h 351099"/>
                <a:gd name="csX5" fmla="*/ 172924 w 358652"/>
                <a:gd name="csY5" fmla="*/ 143530 h 351099"/>
                <a:gd name="csX6" fmla="*/ 322652 w 358652"/>
                <a:gd name="csY6" fmla="*/ 1873 h 351099"/>
                <a:gd name="csX7" fmla="*/ 351041 w 358652"/>
                <a:gd name="csY7" fmla="*/ 7998 h 351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8652" h="351099">
                  <a:moveTo>
                    <a:pt x="351041" y="7998"/>
                  </a:moveTo>
                  <a:cubicBezTo>
                    <a:pt x="370778" y="27637"/>
                    <a:pt x="347444" y="50680"/>
                    <a:pt x="333930" y="67305"/>
                  </a:cubicBezTo>
                  <a:cubicBezTo>
                    <a:pt x="280844" y="132641"/>
                    <a:pt x="146771" y="266034"/>
                    <a:pt x="81435" y="319897"/>
                  </a:cubicBezTo>
                  <a:cubicBezTo>
                    <a:pt x="59754" y="337787"/>
                    <a:pt x="33600" y="364524"/>
                    <a:pt x="4141" y="343231"/>
                  </a:cubicBezTo>
                  <a:cubicBezTo>
                    <a:pt x="-3832" y="329523"/>
                    <a:pt x="932" y="319995"/>
                    <a:pt x="8127" y="307841"/>
                  </a:cubicBezTo>
                  <a:cubicBezTo>
                    <a:pt x="24558" y="280132"/>
                    <a:pt x="140937" y="173962"/>
                    <a:pt x="172924" y="143530"/>
                  </a:cubicBezTo>
                  <a:cubicBezTo>
                    <a:pt x="222509" y="96279"/>
                    <a:pt x="277344" y="53888"/>
                    <a:pt x="322652" y="1873"/>
                  </a:cubicBezTo>
                  <a:cubicBezTo>
                    <a:pt x="331402" y="-2697"/>
                    <a:pt x="344722" y="1775"/>
                    <a:pt x="351041" y="799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18C2F9AE-84AD-3F1A-5B2B-AA302526A641}"/>
                </a:ext>
              </a:extLst>
            </p:cNvPr>
            <p:cNvSpPr/>
            <p:nvPr/>
          </p:nvSpPr>
          <p:spPr>
            <a:xfrm>
              <a:off x="7656785" y="1810761"/>
              <a:ext cx="53349" cy="54625"/>
            </a:xfrm>
            <a:custGeom>
              <a:avLst/>
              <a:gdLst>
                <a:gd name="csX0" fmla="*/ 13084 w 53349"/>
                <a:gd name="csY0" fmla="*/ 1767 h 54625"/>
                <a:gd name="csX1" fmla="*/ 33598 w 53349"/>
                <a:gd name="csY1" fmla="*/ 53880 h 54625"/>
                <a:gd name="csX2" fmla="*/ 13084 w 53349"/>
                <a:gd name="csY2" fmla="*/ 1767 h 54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349" h="54625">
                  <a:moveTo>
                    <a:pt x="13084" y="1767"/>
                  </a:moveTo>
                  <a:cubicBezTo>
                    <a:pt x="51196" y="-10483"/>
                    <a:pt x="70446" y="44644"/>
                    <a:pt x="33598" y="53880"/>
                  </a:cubicBezTo>
                  <a:cubicBezTo>
                    <a:pt x="3750" y="61366"/>
                    <a:pt x="-13362" y="10226"/>
                    <a:pt x="13084" y="176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6235C811-56AD-613D-7C3A-EF3C14E2E454}"/>
                </a:ext>
              </a:extLst>
            </p:cNvPr>
            <p:cNvSpPr/>
            <p:nvPr/>
          </p:nvSpPr>
          <p:spPr>
            <a:xfrm>
              <a:off x="6058082" y="1966048"/>
              <a:ext cx="268921" cy="282971"/>
            </a:xfrm>
            <a:custGeom>
              <a:avLst/>
              <a:gdLst>
                <a:gd name="csX0" fmla="*/ 104402 w 268921"/>
                <a:gd name="csY0" fmla="*/ 1264 h 282971"/>
                <a:gd name="csX1" fmla="*/ 251019 w 268921"/>
                <a:gd name="csY1" fmla="*/ 179867 h 282971"/>
                <a:gd name="csX2" fmla="*/ 129584 w 268921"/>
                <a:gd name="csY2" fmla="*/ 262995 h 282971"/>
                <a:gd name="csX3" fmla="*/ 2996 w 268921"/>
                <a:gd name="csY3" fmla="*/ 136602 h 282971"/>
                <a:gd name="csX4" fmla="*/ 124237 w 268921"/>
                <a:gd name="csY4" fmla="*/ 191826 h 282971"/>
                <a:gd name="csX5" fmla="*/ 206100 w 268921"/>
                <a:gd name="csY5" fmla="*/ 220896 h 282971"/>
                <a:gd name="csX6" fmla="*/ 136973 w 268921"/>
                <a:gd name="csY6" fmla="*/ 117935 h 282971"/>
                <a:gd name="csX7" fmla="*/ 61526 w 268921"/>
                <a:gd name="csY7" fmla="*/ 0 h 282971"/>
                <a:gd name="csX8" fmla="*/ 104305 w 268921"/>
                <a:gd name="csY8" fmla="*/ 1361 h 282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68921" h="282971">
                  <a:moveTo>
                    <a:pt x="104402" y="1264"/>
                  </a:moveTo>
                  <a:cubicBezTo>
                    <a:pt x="151168" y="63099"/>
                    <a:pt x="214850" y="109379"/>
                    <a:pt x="251019" y="179867"/>
                  </a:cubicBezTo>
                  <a:cubicBezTo>
                    <a:pt x="308576" y="292066"/>
                    <a:pt x="216406" y="300330"/>
                    <a:pt x="129584" y="262995"/>
                  </a:cubicBezTo>
                  <a:cubicBezTo>
                    <a:pt x="99347" y="249967"/>
                    <a:pt x="-20338" y="174520"/>
                    <a:pt x="2996" y="136602"/>
                  </a:cubicBezTo>
                  <a:cubicBezTo>
                    <a:pt x="27011" y="97517"/>
                    <a:pt x="98569" y="176659"/>
                    <a:pt x="124237" y="191826"/>
                  </a:cubicBezTo>
                  <a:cubicBezTo>
                    <a:pt x="147862" y="205729"/>
                    <a:pt x="178391" y="222452"/>
                    <a:pt x="206100" y="220896"/>
                  </a:cubicBezTo>
                  <a:cubicBezTo>
                    <a:pt x="211642" y="216716"/>
                    <a:pt x="144459" y="127171"/>
                    <a:pt x="136973" y="117935"/>
                  </a:cubicBezTo>
                  <a:cubicBezTo>
                    <a:pt x="107416" y="81378"/>
                    <a:pt x="50831" y="54738"/>
                    <a:pt x="61526" y="0"/>
                  </a:cubicBezTo>
                  <a:lnTo>
                    <a:pt x="104305" y="1361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9BC2FAC7-B84C-1416-96DA-94D3499DF528}"/>
                </a:ext>
              </a:extLst>
            </p:cNvPr>
            <p:cNvSpPr/>
            <p:nvPr/>
          </p:nvSpPr>
          <p:spPr>
            <a:xfrm>
              <a:off x="5911989" y="2124976"/>
              <a:ext cx="438648" cy="215194"/>
            </a:xfrm>
            <a:custGeom>
              <a:avLst/>
              <a:gdLst>
                <a:gd name="csX0" fmla="*/ 12682 w 438648"/>
                <a:gd name="csY0" fmla="*/ 1689 h 215194"/>
                <a:gd name="csX1" fmla="*/ 107088 w 438648"/>
                <a:gd name="csY1" fmla="*/ 81316 h 215194"/>
                <a:gd name="csX2" fmla="*/ 325359 w 438648"/>
                <a:gd name="csY2" fmla="*/ 153749 h 215194"/>
                <a:gd name="csX3" fmla="*/ 433085 w 438648"/>
                <a:gd name="csY3" fmla="*/ 138096 h 215194"/>
                <a:gd name="csX4" fmla="*/ 309220 w 438648"/>
                <a:gd name="csY4" fmla="*/ 214126 h 215194"/>
                <a:gd name="csX5" fmla="*/ 38544 w 438648"/>
                <a:gd name="csY5" fmla="*/ 96289 h 215194"/>
                <a:gd name="csX6" fmla="*/ 12682 w 438648"/>
                <a:gd name="csY6" fmla="*/ 1786 h 215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38648" h="215194">
                  <a:moveTo>
                    <a:pt x="12682" y="1689"/>
                  </a:moveTo>
                  <a:cubicBezTo>
                    <a:pt x="51766" y="-11437"/>
                    <a:pt x="80059" y="55454"/>
                    <a:pt x="107088" y="81316"/>
                  </a:cubicBezTo>
                  <a:cubicBezTo>
                    <a:pt x="170965" y="142374"/>
                    <a:pt x="236689" y="162597"/>
                    <a:pt x="325359" y="153749"/>
                  </a:cubicBezTo>
                  <a:cubicBezTo>
                    <a:pt x="362597" y="150055"/>
                    <a:pt x="401778" y="122054"/>
                    <a:pt x="433085" y="138096"/>
                  </a:cubicBezTo>
                  <a:cubicBezTo>
                    <a:pt x="466725" y="186028"/>
                    <a:pt x="337998" y="211599"/>
                    <a:pt x="309220" y="214126"/>
                  </a:cubicBezTo>
                  <a:cubicBezTo>
                    <a:pt x="208591" y="223071"/>
                    <a:pt x="101352" y="175139"/>
                    <a:pt x="38544" y="96289"/>
                  </a:cubicBezTo>
                  <a:cubicBezTo>
                    <a:pt x="25321" y="79761"/>
                    <a:pt x="-22514" y="13550"/>
                    <a:pt x="12682" y="17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81DDEBB3-CEF4-5D76-BC3B-49B09578C61B}"/>
                </a:ext>
              </a:extLst>
            </p:cNvPr>
            <p:cNvSpPr/>
            <p:nvPr/>
          </p:nvSpPr>
          <p:spPr>
            <a:xfrm>
              <a:off x="6262614" y="1984185"/>
              <a:ext cx="57278" cy="52550"/>
            </a:xfrm>
            <a:custGeom>
              <a:avLst/>
              <a:gdLst>
                <a:gd name="csX0" fmla="*/ 10415 w 57278"/>
                <a:gd name="csY0" fmla="*/ 48559 h 52550"/>
                <a:gd name="csX1" fmla="*/ 51930 w 57278"/>
                <a:gd name="csY1" fmla="*/ 10835 h 52550"/>
                <a:gd name="csX2" fmla="*/ 10415 w 57278"/>
                <a:gd name="csY2" fmla="*/ 48559 h 52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278" h="52550">
                  <a:moveTo>
                    <a:pt x="10415" y="48559"/>
                  </a:moveTo>
                  <a:cubicBezTo>
                    <a:pt x="-21767" y="28142"/>
                    <a:pt x="28791" y="-21930"/>
                    <a:pt x="51930" y="10835"/>
                  </a:cubicBezTo>
                  <a:cubicBezTo>
                    <a:pt x="71667" y="38836"/>
                    <a:pt x="31999" y="62170"/>
                    <a:pt x="10415" y="485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BFF9DFAC-147C-B8A7-2EC3-21C5F9D01C76}"/>
                </a:ext>
              </a:extLst>
            </p:cNvPr>
            <p:cNvSpPr/>
            <p:nvPr/>
          </p:nvSpPr>
          <p:spPr>
            <a:xfrm>
              <a:off x="5913212" y="1978519"/>
              <a:ext cx="54823" cy="51159"/>
            </a:xfrm>
            <a:custGeom>
              <a:avLst/>
              <a:gdLst>
                <a:gd name="csX0" fmla="*/ 7667 w 54823"/>
                <a:gd name="csY0" fmla="*/ 46739 h 51159"/>
                <a:gd name="csX1" fmla="*/ 45293 w 54823"/>
                <a:gd name="csY1" fmla="*/ 5224 h 51159"/>
                <a:gd name="csX2" fmla="*/ 7667 w 54823"/>
                <a:gd name="csY2" fmla="*/ 46739 h 51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823" h="51159">
                  <a:moveTo>
                    <a:pt x="7667" y="46739"/>
                  </a:moveTo>
                  <a:cubicBezTo>
                    <a:pt x="-14598" y="32836"/>
                    <a:pt x="15833" y="-15874"/>
                    <a:pt x="45293" y="5224"/>
                  </a:cubicBezTo>
                  <a:cubicBezTo>
                    <a:pt x="72419" y="24572"/>
                    <a:pt x="35862" y="64434"/>
                    <a:pt x="7667" y="4673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716" cap="flat">
              <a:noFill/>
              <a:prstDash val="solid"/>
              <a:miter/>
            </a:ln>
          </p:spPr>
        </p:sp>
      </p:grp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13D99874-5920-CE3D-1747-A7F07123D4D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95294574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Training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8A5065F-5799-E7D6-618B-E1AD300C0CB4}"/>
              </a:ext>
            </a:extLst>
          </p:cNvPr>
          <p:cNvGrpSpPr/>
          <p:nvPr userDrawn="1"/>
        </p:nvGrpSpPr>
        <p:grpSpPr>
          <a:xfrm>
            <a:off x="2124582" y="1060692"/>
            <a:ext cx="7942766" cy="5847550"/>
            <a:chOff x="2124582" y="1060692"/>
            <a:chExt cx="7942766" cy="584755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806EE471-2345-C7B8-784F-4CE701A0304E}"/>
                </a:ext>
              </a:extLst>
            </p:cNvPr>
            <p:cNvSpPr/>
            <p:nvPr/>
          </p:nvSpPr>
          <p:spPr>
            <a:xfrm>
              <a:off x="3356930" y="1060692"/>
              <a:ext cx="6710418" cy="5847550"/>
            </a:xfrm>
            <a:custGeom>
              <a:avLst/>
              <a:gdLst>
                <a:gd name="csX0" fmla="*/ 5262869 w 6710418"/>
                <a:gd name="csY0" fmla="*/ 0 h 5847550"/>
                <a:gd name="csX1" fmla="*/ 5285551 w 6710418"/>
                <a:gd name="csY1" fmla="*/ 41392 h 5847550"/>
                <a:gd name="csX2" fmla="*/ 5278843 w 6710418"/>
                <a:gd name="csY2" fmla="*/ 2748232 h 5847550"/>
                <a:gd name="csX3" fmla="*/ 5525521 w 6710418"/>
                <a:gd name="csY3" fmla="*/ 2748232 h 5847550"/>
                <a:gd name="csX4" fmla="*/ 5554735 w 6710418"/>
                <a:gd name="csY4" fmla="*/ 2789537 h 5847550"/>
                <a:gd name="csX5" fmla="*/ 5554205 w 6710418"/>
                <a:gd name="csY5" fmla="*/ 3052454 h 5847550"/>
                <a:gd name="csX6" fmla="*/ 5525521 w 6710418"/>
                <a:gd name="csY6" fmla="*/ 3081402 h 5847550"/>
                <a:gd name="csX7" fmla="*/ 3362958 w 6710418"/>
                <a:gd name="csY7" fmla="*/ 3081402 h 5847550"/>
                <a:gd name="csX8" fmla="*/ 3408146 w 6710418"/>
                <a:gd name="csY8" fmla="*/ 3382182 h 5847550"/>
                <a:gd name="csX9" fmla="*/ 3458806 w 6710418"/>
                <a:gd name="csY9" fmla="*/ 3382182 h 5847550"/>
                <a:gd name="csX10" fmla="*/ 3718634 w 6710418"/>
                <a:gd name="csY10" fmla="*/ 3311929 h 5847550"/>
                <a:gd name="csX11" fmla="*/ 4060013 w 6710418"/>
                <a:gd name="csY11" fmla="*/ 3432047 h 5847550"/>
                <a:gd name="csX12" fmla="*/ 4092227 w 6710418"/>
                <a:gd name="csY12" fmla="*/ 3540779 h 5847550"/>
                <a:gd name="csX13" fmla="*/ 4162744 w 6710418"/>
                <a:gd name="csY13" fmla="*/ 3630449 h 5847550"/>
                <a:gd name="csX14" fmla="*/ 4202725 w 6710418"/>
                <a:gd name="csY14" fmla="*/ 3721795 h 5847550"/>
                <a:gd name="csX15" fmla="*/ 4189662 w 6710418"/>
                <a:gd name="csY15" fmla="*/ 4003952 h 5847550"/>
                <a:gd name="csX16" fmla="*/ 4061601 w 6710418"/>
                <a:gd name="csY16" fmla="*/ 4173670 h 5847550"/>
                <a:gd name="csX17" fmla="*/ 4155684 w 6710418"/>
                <a:gd name="csY17" fmla="*/ 4284433 h 5847550"/>
                <a:gd name="csX18" fmla="*/ 4180307 w 6710418"/>
                <a:gd name="csY18" fmla="*/ 4343123 h 5847550"/>
                <a:gd name="csX19" fmla="*/ 4275007 w 6710418"/>
                <a:gd name="csY19" fmla="*/ 4402167 h 5847550"/>
                <a:gd name="csX20" fmla="*/ 4519832 w 6710418"/>
                <a:gd name="csY20" fmla="*/ 4778847 h 5847550"/>
                <a:gd name="csX21" fmla="*/ 4530953 w 6710418"/>
                <a:gd name="csY21" fmla="*/ 4850954 h 5847550"/>
                <a:gd name="csX22" fmla="*/ 4593350 w 6710418"/>
                <a:gd name="csY22" fmla="*/ 4996842 h 5847550"/>
                <a:gd name="csX23" fmla="*/ 4607824 w 6710418"/>
                <a:gd name="csY23" fmla="*/ 4924913 h 5847550"/>
                <a:gd name="csX24" fmla="*/ 4771541 w 6710418"/>
                <a:gd name="csY24" fmla="*/ 4499250 h 5847550"/>
                <a:gd name="csX25" fmla="*/ 4846384 w 6710418"/>
                <a:gd name="csY25" fmla="*/ 4382486 h 5847550"/>
                <a:gd name="csX26" fmla="*/ 4825467 w 6710418"/>
                <a:gd name="csY26" fmla="*/ 4306497 h 5847550"/>
                <a:gd name="csX27" fmla="*/ 4853091 w 6710418"/>
                <a:gd name="csY27" fmla="*/ 4125923 h 5847550"/>
                <a:gd name="csX28" fmla="*/ 4955204 w 6710418"/>
                <a:gd name="csY28" fmla="*/ 4119039 h 5847550"/>
                <a:gd name="csX29" fmla="*/ 5067467 w 6710418"/>
                <a:gd name="csY29" fmla="*/ 4119039 h 5847550"/>
                <a:gd name="csX30" fmla="*/ 5192175 w 6710418"/>
                <a:gd name="csY30" fmla="*/ 4119039 h 5847550"/>
                <a:gd name="csX31" fmla="*/ 5348919 w 6710418"/>
                <a:gd name="csY31" fmla="*/ 3996980 h 5847550"/>
                <a:gd name="csX32" fmla="*/ 5349272 w 6710418"/>
                <a:gd name="csY32" fmla="*/ 3862829 h 5847550"/>
                <a:gd name="csX33" fmla="*/ 5156607 w 6710418"/>
                <a:gd name="csY33" fmla="*/ 3711821 h 5847550"/>
                <a:gd name="csX34" fmla="*/ 5472920 w 6710418"/>
                <a:gd name="csY34" fmla="*/ 3662927 h 5847550"/>
                <a:gd name="csX35" fmla="*/ 6114725 w 6710418"/>
                <a:gd name="csY35" fmla="*/ 3555430 h 5847550"/>
                <a:gd name="csX36" fmla="*/ 6086219 w 6710418"/>
                <a:gd name="csY36" fmla="*/ 4154165 h 5847550"/>
                <a:gd name="csX37" fmla="*/ 6172975 w 6710418"/>
                <a:gd name="csY37" fmla="*/ 4265899 h 5847550"/>
                <a:gd name="csX38" fmla="*/ 6178889 w 6710418"/>
                <a:gd name="csY38" fmla="*/ 4311262 h 5847550"/>
                <a:gd name="csX39" fmla="*/ 6275265 w 6710418"/>
                <a:gd name="csY39" fmla="*/ 4381427 h 5847550"/>
                <a:gd name="csX40" fmla="*/ 6451426 w 6710418"/>
                <a:gd name="csY40" fmla="*/ 4773729 h 5847550"/>
                <a:gd name="csX41" fmla="*/ 6656271 w 6710418"/>
                <a:gd name="csY41" fmla="*/ 5185535 h 5847550"/>
                <a:gd name="csX42" fmla="*/ 6707549 w 6710418"/>
                <a:gd name="csY42" fmla="*/ 5755675 h 5847550"/>
                <a:gd name="csX43" fmla="*/ 6704548 w 6710418"/>
                <a:gd name="csY43" fmla="*/ 5842255 h 5847550"/>
                <a:gd name="csX44" fmla="*/ 5013807 w 6710418"/>
                <a:gd name="csY44" fmla="*/ 5847551 h 5847550"/>
                <a:gd name="csX45" fmla="*/ 4998715 w 6710418"/>
                <a:gd name="csY45" fmla="*/ 5821074 h 5847550"/>
                <a:gd name="csX46" fmla="*/ 5041520 w 6710418"/>
                <a:gd name="csY46" fmla="*/ 5316862 h 5847550"/>
                <a:gd name="csX47" fmla="*/ 4621858 w 6710418"/>
                <a:gd name="csY47" fmla="*/ 5130993 h 5847550"/>
                <a:gd name="csX48" fmla="*/ 4680813 w 6710418"/>
                <a:gd name="csY48" fmla="*/ 5795479 h 5847550"/>
                <a:gd name="csX49" fmla="*/ 4659102 w 6710418"/>
                <a:gd name="csY49" fmla="*/ 5828399 h 5847550"/>
                <a:gd name="csX50" fmla="*/ 2984865 w 6710418"/>
                <a:gd name="csY50" fmla="*/ 5826545 h 5847550"/>
                <a:gd name="csX51" fmla="*/ 2967479 w 6710418"/>
                <a:gd name="csY51" fmla="*/ 5795479 h 5847550"/>
                <a:gd name="csX52" fmla="*/ 3004017 w 6710418"/>
                <a:gd name="csY52" fmla="*/ 5403883 h 5847550"/>
                <a:gd name="csX53" fmla="*/ 2824326 w 6710418"/>
                <a:gd name="csY53" fmla="*/ 4833478 h 5847550"/>
                <a:gd name="csX54" fmla="*/ 2825826 w 6710418"/>
                <a:gd name="csY54" fmla="*/ 4635872 h 5847550"/>
                <a:gd name="csX55" fmla="*/ 2908170 w 6710418"/>
                <a:gd name="csY55" fmla="*/ 4602157 h 5847550"/>
                <a:gd name="csX56" fmla="*/ 2731656 w 6710418"/>
                <a:gd name="csY56" fmla="*/ 3337435 h 5847550"/>
                <a:gd name="csX57" fmla="*/ 2709327 w 6710418"/>
                <a:gd name="csY57" fmla="*/ 3353498 h 5847550"/>
                <a:gd name="csX58" fmla="*/ 2382158 w 6710418"/>
                <a:gd name="csY58" fmla="*/ 4775935 h 5847550"/>
                <a:gd name="csX59" fmla="*/ 2427610 w 6710418"/>
                <a:gd name="csY59" fmla="*/ 4826506 h 5847550"/>
                <a:gd name="csX60" fmla="*/ 2561849 w 6710418"/>
                <a:gd name="csY60" fmla="*/ 5243256 h 5847550"/>
                <a:gd name="csX61" fmla="*/ 2611185 w 6710418"/>
                <a:gd name="csY61" fmla="*/ 5808365 h 5847550"/>
                <a:gd name="csX62" fmla="*/ 2603418 w 6710418"/>
                <a:gd name="csY62" fmla="*/ 5829105 h 5847550"/>
                <a:gd name="csX63" fmla="*/ 919473 w 6710418"/>
                <a:gd name="csY63" fmla="*/ 5841284 h 5847550"/>
                <a:gd name="csX64" fmla="*/ 897762 w 6710418"/>
                <a:gd name="csY64" fmla="*/ 5808365 h 5847550"/>
                <a:gd name="csX65" fmla="*/ 947098 w 6710418"/>
                <a:gd name="csY65" fmla="*/ 5243256 h 5847550"/>
                <a:gd name="csX66" fmla="*/ 1025205 w 6710418"/>
                <a:gd name="csY66" fmla="*/ 4898524 h 5847550"/>
                <a:gd name="csX67" fmla="*/ 1094311 w 6710418"/>
                <a:gd name="csY67" fmla="*/ 4730571 h 5847550"/>
                <a:gd name="csX68" fmla="*/ 1241788 w 6710418"/>
                <a:gd name="csY68" fmla="*/ 4493690 h 5847550"/>
                <a:gd name="csX69" fmla="*/ 1168182 w 6710418"/>
                <a:gd name="csY69" fmla="*/ 4464918 h 5847550"/>
                <a:gd name="csX70" fmla="*/ 1171359 w 6710418"/>
                <a:gd name="csY70" fmla="*/ 4359186 h 5847550"/>
                <a:gd name="csX71" fmla="*/ 1600553 w 6710418"/>
                <a:gd name="csY71" fmla="*/ 3430194 h 5847550"/>
                <a:gd name="csX72" fmla="*/ 2014037 w 6710418"/>
                <a:gd name="csY72" fmla="*/ 3426928 h 5847550"/>
                <a:gd name="csX73" fmla="*/ 2055606 w 6710418"/>
                <a:gd name="csY73" fmla="*/ 3138769 h 5847550"/>
                <a:gd name="csX74" fmla="*/ 1869737 w 6710418"/>
                <a:gd name="csY74" fmla="*/ 3084403 h 5847550"/>
                <a:gd name="csX75" fmla="*/ 35402 w 6710418"/>
                <a:gd name="csY75" fmla="*/ 3079725 h 5847550"/>
                <a:gd name="csX76" fmla="*/ 4865 w 6710418"/>
                <a:gd name="csY76" fmla="*/ 3046188 h 5847550"/>
                <a:gd name="csX77" fmla="*/ 4865 w 6710418"/>
                <a:gd name="csY77" fmla="*/ 2776475 h 5847550"/>
                <a:gd name="csX78" fmla="*/ 21193 w 6710418"/>
                <a:gd name="csY78" fmla="*/ 2747967 h 5847550"/>
                <a:gd name="csX79" fmla="*/ 264694 w 6710418"/>
                <a:gd name="csY79" fmla="*/ 2747967 h 5847550"/>
                <a:gd name="csX80" fmla="*/ 274314 w 6710418"/>
                <a:gd name="csY80" fmla="*/ 2738347 h 5847550"/>
                <a:gd name="csX81" fmla="*/ 274314 w 6710418"/>
                <a:gd name="csY81" fmla="*/ 28860 h 5847550"/>
                <a:gd name="csX82" fmla="*/ 287111 w 6710418"/>
                <a:gd name="csY82" fmla="*/ 0 h 5847550"/>
                <a:gd name="csX83" fmla="*/ 5262692 w 6710418"/>
                <a:gd name="csY83" fmla="*/ 0 h 5847550"/>
                <a:gd name="csX84" fmla="*/ 5234097 w 6710418"/>
                <a:gd name="csY84" fmla="*/ 51277 h 5847550"/>
                <a:gd name="csX85" fmla="*/ 335388 w 6710418"/>
                <a:gd name="csY85" fmla="*/ 51277 h 5847550"/>
                <a:gd name="csX86" fmla="*/ 325768 w 6710418"/>
                <a:gd name="csY86" fmla="*/ 60897 h 5847550"/>
                <a:gd name="csX87" fmla="*/ 325768 w 6710418"/>
                <a:gd name="csY87" fmla="*/ 2748232 h 5847550"/>
                <a:gd name="csX88" fmla="*/ 1536831 w 6710418"/>
                <a:gd name="csY88" fmla="*/ 2748232 h 5847550"/>
                <a:gd name="csX89" fmla="*/ 1302862 w 6710418"/>
                <a:gd name="csY89" fmla="*/ 2511263 h 5847550"/>
                <a:gd name="csX90" fmla="*/ 1208868 w 6710418"/>
                <a:gd name="csY90" fmla="*/ 2231312 h 5847550"/>
                <a:gd name="csX91" fmla="*/ 1572134 w 6710418"/>
                <a:gd name="csY91" fmla="*/ 1819416 h 5847550"/>
                <a:gd name="csX92" fmla="*/ 1988796 w 6710418"/>
                <a:gd name="csY92" fmla="*/ 1364805 h 5847550"/>
                <a:gd name="csX93" fmla="*/ 2007418 w 6710418"/>
                <a:gd name="csY93" fmla="*/ 1332150 h 5847550"/>
                <a:gd name="csX94" fmla="*/ 2453293 w 6710418"/>
                <a:gd name="csY94" fmla="*/ 1143721 h 5847550"/>
                <a:gd name="csX95" fmla="*/ 2536431 w 6710418"/>
                <a:gd name="csY95" fmla="*/ 1114597 h 5847550"/>
                <a:gd name="csX96" fmla="*/ 2447027 w 6710418"/>
                <a:gd name="csY96" fmla="*/ 976739 h 5847550"/>
                <a:gd name="csX97" fmla="*/ 2421432 w 6710418"/>
                <a:gd name="csY97" fmla="*/ 701819 h 5847550"/>
                <a:gd name="csX98" fmla="*/ 3231456 w 6710418"/>
                <a:gd name="csY98" fmla="*/ 711263 h 5847550"/>
                <a:gd name="csX99" fmla="*/ 3353427 w 6710418"/>
                <a:gd name="csY99" fmla="*/ 916107 h 5847550"/>
                <a:gd name="csX100" fmla="*/ 3267111 w 6710418"/>
                <a:gd name="csY100" fmla="*/ 989978 h 5847550"/>
                <a:gd name="csX101" fmla="*/ 3196506 w 6710418"/>
                <a:gd name="csY101" fmla="*/ 996244 h 5847550"/>
                <a:gd name="csX102" fmla="*/ 3135697 w 6710418"/>
                <a:gd name="csY102" fmla="*/ 1082736 h 5847550"/>
                <a:gd name="csX103" fmla="*/ 3049205 w 6710418"/>
                <a:gd name="csY103" fmla="*/ 1156342 h 5847550"/>
                <a:gd name="csX104" fmla="*/ 3517143 w 6710418"/>
                <a:gd name="csY104" fmla="*/ 1463565 h 5847550"/>
                <a:gd name="csX105" fmla="*/ 3645116 w 6710418"/>
                <a:gd name="csY105" fmla="*/ 2075626 h 5847550"/>
                <a:gd name="csX106" fmla="*/ 3691628 w 6710418"/>
                <a:gd name="csY106" fmla="*/ 1952420 h 5847550"/>
                <a:gd name="csX107" fmla="*/ 3760027 w 6710418"/>
                <a:gd name="csY107" fmla="*/ 1699917 h 5847550"/>
                <a:gd name="csX108" fmla="*/ 3741316 w 6710418"/>
                <a:gd name="csY108" fmla="*/ 1579005 h 5847550"/>
                <a:gd name="csX109" fmla="*/ 3862847 w 6710418"/>
                <a:gd name="csY109" fmla="*/ 1390135 h 5847550"/>
                <a:gd name="csX110" fmla="*/ 3875732 w 6710418"/>
                <a:gd name="csY110" fmla="*/ 1358098 h 5847550"/>
                <a:gd name="csX111" fmla="*/ 3763557 w 6710418"/>
                <a:gd name="csY111" fmla="*/ 1358098 h 5847550"/>
                <a:gd name="csX112" fmla="*/ 3747230 w 6710418"/>
                <a:gd name="csY112" fmla="*/ 1329591 h 5847550"/>
                <a:gd name="csX113" fmla="*/ 3754202 w 6710418"/>
                <a:gd name="csY113" fmla="*/ 1105330 h 5847550"/>
                <a:gd name="csX114" fmla="*/ 3795506 w 6710418"/>
                <a:gd name="csY114" fmla="*/ 928816 h 5847550"/>
                <a:gd name="csX115" fmla="*/ 4153124 w 6710418"/>
                <a:gd name="csY115" fmla="*/ 923785 h 5847550"/>
                <a:gd name="csX116" fmla="*/ 4170687 w 6710418"/>
                <a:gd name="csY116" fmla="*/ 951057 h 5847550"/>
                <a:gd name="csX117" fmla="*/ 4163980 w 6710418"/>
                <a:gd name="csY117" fmla="*/ 1194822 h 5847550"/>
                <a:gd name="csX118" fmla="*/ 4181366 w 6710418"/>
                <a:gd name="csY118" fmla="*/ 1254396 h 5847550"/>
                <a:gd name="csX119" fmla="*/ 4173776 w 6710418"/>
                <a:gd name="csY119" fmla="*/ 1646521 h 5847550"/>
                <a:gd name="csX120" fmla="*/ 4090461 w 6710418"/>
                <a:gd name="csY120" fmla="*/ 2146144 h 5847550"/>
                <a:gd name="csX121" fmla="*/ 3802214 w 6710418"/>
                <a:gd name="csY121" fmla="*/ 2690777 h 5847550"/>
                <a:gd name="csX122" fmla="*/ 3721988 w 6710418"/>
                <a:gd name="csY122" fmla="*/ 2748321 h 5847550"/>
                <a:gd name="csX123" fmla="*/ 5227742 w 6710418"/>
                <a:gd name="csY123" fmla="*/ 2748321 h 5847550"/>
                <a:gd name="csX124" fmla="*/ 5234185 w 6710418"/>
                <a:gd name="csY124" fmla="*/ 51366 h 5847550"/>
                <a:gd name="csX125" fmla="*/ 2959447 w 6710418"/>
                <a:gd name="csY125" fmla="*/ 538191 h 5847550"/>
                <a:gd name="csX126" fmla="*/ 2771371 w 6710418"/>
                <a:gd name="csY126" fmla="*/ 581966 h 5847550"/>
                <a:gd name="csX127" fmla="*/ 2722300 w 6710418"/>
                <a:gd name="csY127" fmla="*/ 531748 h 5847550"/>
                <a:gd name="csX128" fmla="*/ 2468738 w 6710418"/>
                <a:gd name="csY128" fmla="*/ 736328 h 5847550"/>
                <a:gd name="csX129" fmla="*/ 2591062 w 6710418"/>
                <a:gd name="csY129" fmla="*/ 1082471 h 5847550"/>
                <a:gd name="csX130" fmla="*/ 2645164 w 6710418"/>
                <a:gd name="csY130" fmla="*/ 1105418 h 5847550"/>
                <a:gd name="csX131" fmla="*/ 2704120 w 6710418"/>
                <a:gd name="csY131" fmla="*/ 869154 h 5847550"/>
                <a:gd name="csX132" fmla="*/ 2779844 w 6710418"/>
                <a:gd name="csY132" fmla="*/ 816465 h 5847550"/>
                <a:gd name="csX133" fmla="*/ 2907111 w 6710418"/>
                <a:gd name="csY133" fmla="*/ 908693 h 5847550"/>
                <a:gd name="csX134" fmla="*/ 2832357 w 6710418"/>
                <a:gd name="csY134" fmla="*/ 751155 h 5847550"/>
                <a:gd name="csX135" fmla="*/ 2865277 w 6710418"/>
                <a:gd name="csY135" fmla="*/ 724589 h 5847550"/>
                <a:gd name="csX136" fmla="*/ 2930940 w 6710418"/>
                <a:gd name="csY136" fmla="*/ 819642 h 5847550"/>
                <a:gd name="csX137" fmla="*/ 2965625 w 6710418"/>
                <a:gd name="csY137" fmla="*/ 855474 h 5847550"/>
                <a:gd name="csX138" fmla="*/ 3017079 w 6710418"/>
                <a:gd name="csY138" fmla="*/ 1114773 h 5847550"/>
                <a:gd name="csX139" fmla="*/ 3183708 w 6710418"/>
                <a:gd name="csY139" fmla="*/ 741535 h 5847550"/>
                <a:gd name="csX140" fmla="*/ 2972156 w 6710418"/>
                <a:gd name="csY140" fmla="*/ 542427 h 5847550"/>
                <a:gd name="csX141" fmla="*/ 2959447 w 6710418"/>
                <a:gd name="csY141" fmla="*/ 538279 h 5847550"/>
                <a:gd name="csX142" fmla="*/ 2414636 w 6710418"/>
                <a:gd name="csY142" fmla="*/ 755921 h 5847550"/>
                <a:gd name="csX143" fmla="*/ 2427434 w 6710418"/>
                <a:gd name="csY143" fmla="*/ 928816 h 5847550"/>
                <a:gd name="csX144" fmla="*/ 2414636 w 6710418"/>
                <a:gd name="csY144" fmla="*/ 755921 h 5847550"/>
                <a:gd name="csX145" fmla="*/ 3222100 w 6710418"/>
                <a:gd name="csY145" fmla="*/ 941613 h 5847550"/>
                <a:gd name="csX146" fmla="*/ 3276467 w 6710418"/>
                <a:gd name="csY146" fmla="*/ 781515 h 5847550"/>
                <a:gd name="csX147" fmla="*/ 3241252 w 6710418"/>
                <a:gd name="csY147" fmla="*/ 778161 h 5847550"/>
                <a:gd name="csX148" fmla="*/ 3222100 w 6710418"/>
                <a:gd name="csY148" fmla="*/ 941613 h 5847550"/>
                <a:gd name="csX149" fmla="*/ 2751955 w 6710418"/>
                <a:gd name="csY149" fmla="*/ 935788 h 5847550"/>
                <a:gd name="csX150" fmla="*/ 2854245 w 6710418"/>
                <a:gd name="csY150" fmla="*/ 1024222 h 5847550"/>
                <a:gd name="csX151" fmla="*/ 2958300 w 6710418"/>
                <a:gd name="csY151" fmla="*/ 994920 h 5847550"/>
                <a:gd name="csX152" fmla="*/ 2868278 w 6710418"/>
                <a:gd name="csY152" fmla="*/ 978681 h 5847550"/>
                <a:gd name="csX153" fmla="*/ 2751867 w 6710418"/>
                <a:gd name="csY153" fmla="*/ 935788 h 5847550"/>
                <a:gd name="csX154" fmla="*/ 3805126 w 6710418"/>
                <a:gd name="csY154" fmla="*/ 989713 h 5847550"/>
                <a:gd name="csX155" fmla="*/ 3805126 w 6710418"/>
                <a:gd name="csY155" fmla="*/ 1133837 h 5847550"/>
                <a:gd name="csX156" fmla="*/ 3904239 w 6710418"/>
                <a:gd name="csY156" fmla="*/ 1076028 h 5847550"/>
                <a:gd name="csX157" fmla="*/ 3997439 w 6710418"/>
                <a:gd name="csY157" fmla="*/ 1008865 h 5847550"/>
                <a:gd name="csX158" fmla="*/ 3965401 w 6710418"/>
                <a:gd name="csY158" fmla="*/ 1127482 h 5847550"/>
                <a:gd name="csX159" fmla="*/ 4059571 w 6710418"/>
                <a:gd name="csY159" fmla="*/ 1056877 h 5847550"/>
                <a:gd name="csX160" fmla="*/ 4087461 w 6710418"/>
                <a:gd name="csY160" fmla="*/ 1099063 h 5847550"/>
                <a:gd name="csX161" fmla="*/ 3910947 w 6710418"/>
                <a:gd name="csY161" fmla="*/ 1133925 h 5847550"/>
                <a:gd name="csX162" fmla="*/ 3798772 w 6710418"/>
                <a:gd name="csY162" fmla="*/ 1191557 h 5847550"/>
                <a:gd name="csX163" fmla="*/ 3798772 w 6710418"/>
                <a:gd name="csY163" fmla="*/ 1306909 h 5847550"/>
                <a:gd name="csX164" fmla="*/ 3936541 w 6710418"/>
                <a:gd name="csY164" fmla="*/ 1306909 h 5847550"/>
                <a:gd name="csX165" fmla="*/ 3958870 w 6710418"/>
                <a:gd name="csY165" fmla="*/ 1233126 h 5847550"/>
                <a:gd name="csX166" fmla="*/ 4055070 w 6710418"/>
                <a:gd name="csY166" fmla="*/ 1210797 h 5847550"/>
                <a:gd name="csX167" fmla="*/ 4112791 w 6710418"/>
                <a:gd name="csY167" fmla="*/ 1146722 h 5847550"/>
                <a:gd name="csX168" fmla="*/ 4119233 w 6710418"/>
                <a:gd name="csY168" fmla="*/ 973739 h 5847550"/>
                <a:gd name="csX169" fmla="*/ 4000969 w 6710418"/>
                <a:gd name="csY169" fmla="*/ 980446 h 5847550"/>
                <a:gd name="csX170" fmla="*/ 3827367 w 6710418"/>
                <a:gd name="csY170" fmla="*/ 979828 h 5847550"/>
                <a:gd name="csX171" fmla="*/ 3805303 w 6710418"/>
                <a:gd name="csY171" fmla="*/ 989801 h 5847550"/>
                <a:gd name="csX172" fmla="*/ 2549228 w 6710418"/>
                <a:gd name="csY172" fmla="*/ 1486158 h 5847550"/>
                <a:gd name="csX173" fmla="*/ 2600506 w 6710418"/>
                <a:gd name="csY173" fmla="*/ 1165874 h 5847550"/>
                <a:gd name="csX174" fmla="*/ 2441290 w 6710418"/>
                <a:gd name="csY174" fmla="*/ 1368600 h 5847550"/>
                <a:gd name="csX175" fmla="*/ 2425051 w 6710418"/>
                <a:gd name="csY175" fmla="*/ 1442030 h 5847550"/>
                <a:gd name="csX176" fmla="*/ 2549228 w 6710418"/>
                <a:gd name="csY176" fmla="*/ 1486158 h 5847550"/>
                <a:gd name="csX177" fmla="*/ 2497951 w 6710418"/>
                <a:gd name="csY177" fmla="*/ 1185202 h 5847550"/>
                <a:gd name="csX178" fmla="*/ 2056313 w 6710418"/>
                <a:gd name="csY178" fmla="*/ 1368247 h 5847550"/>
                <a:gd name="csX179" fmla="*/ 2193111 w 6710418"/>
                <a:gd name="csY179" fmla="*/ 2076068 h 5847550"/>
                <a:gd name="csX180" fmla="*/ 2372891 w 6710418"/>
                <a:gd name="csY180" fmla="*/ 2088512 h 5847550"/>
                <a:gd name="csX181" fmla="*/ 2454617 w 6710418"/>
                <a:gd name="csY181" fmla="*/ 2128580 h 5847550"/>
                <a:gd name="csX182" fmla="*/ 2425845 w 6710418"/>
                <a:gd name="csY182" fmla="*/ 2314185 h 5847550"/>
                <a:gd name="csX183" fmla="*/ 2196818 w 6710418"/>
                <a:gd name="csY183" fmla="*/ 2306242 h 5847550"/>
                <a:gd name="csX184" fmla="*/ 2145629 w 6710418"/>
                <a:gd name="csY184" fmla="*/ 2690600 h 5847550"/>
                <a:gd name="csX185" fmla="*/ 2481623 w 6710418"/>
                <a:gd name="csY185" fmla="*/ 2735876 h 5847550"/>
                <a:gd name="csX186" fmla="*/ 2472445 w 6710418"/>
                <a:gd name="csY186" fmla="*/ 2818926 h 5847550"/>
                <a:gd name="csX187" fmla="*/ 2472445 w 6710418"/>
                <a:gd name="csY187" fmla="*/ 2831459 h 5847550"/>
                <a:gd name="csX188" fmla="*/ 2555495 w 6710418"/>
                <a:gd name="csY188" fmla="*/ 2918480 h 5847550"/>
                <a:gd name="csX189" fmla="*/ 2552494 w 6710418"/>
                <a:gd name="csY189" fmla="*/ 2959872 h 5847550"/>
                <a:gd name="csX190" fmla="*/ 2696618 w 6710418"/>
                <a:gd name="csY190" fmla="*/ 2914861 h 5847550"/>
                <a:gd name="csX191" fmla="*/ 2690351 w 6710418"/>
                <a:gd name="csY191" fmla="*/ 2898710 h 5847550"/>
                <a:gd name="csX192" fmla="*/ 2613479 w 6710418"/>
                <a:gd name="csY192" fmla="*/ 2828193 h 5847550"/>
                <a:gd name="csX193" fmla="*/ 2569704 w 6710418"/>
                <a:gd name="csY193" fmla="*/ 2163354 h 5847550"/>
                <a:gd name="csX194" fmla="*/ 2639427 w 6710418"/>
                <a:gd name="csY194" fmla="*/ 2066536 h 5847550"/>
                <a:gd name="csX195" fmla="*/ 2299814 w 6710418"/>
                <a:gd name="csY195" fmla="*/ 1533817 h 5847550"/>
                <a:gd name="csX196" fmla="*/ 2290812 w 6710418"/>
                <a:gd name="csY196" fmla="*/ 1402667 h 5847550"/>
                <a:gd name="csX197" fmla="*/ 2369802 w 6710418"/>
                <a:gd name="csY197" fmla="*/ 1422260 h 5847550"/>
                <a:gd name="csX198" fmla="*/ 2498039 w 6710418"/>
                <a:gd name="csY198" fmla="*/ 1185291 h 5847550"/>
                <a:gd name="csX199" fmla="*/ 2654960 w 6710418"/>
                <a:gd name="csY199" fmla="*/ 1185291 h 5847550"/>
                <a:gd name="csX200" fmla="*/ 2938089 w 6710418"/>
                <a:gd name="csY200" fmla="*/ 1391282 h 5847550"/>
                <a:gd name="csX201" fmla="*/ 2975333 w 6710418"/>
                <a:gd name="csY201" fmla="*/ 1223682 h 5847550"/>
                <a:gd name="csX202" fmla="*/ 2728478 w 6710418"/>
                <a:gd name="csY202" fmla="*/ 1290934 h 5847550"/>
                <a:gd name="csX203" fmla="*/ 2654960 w 6710418"/>
                <a:gd name="csY203" fmla="*/ 1185202 h 5847550"/>
                <a:gd name="csX204" fmla="*/ 4111908 w 6710418"/>
                <a:gd name="csY204" fmla="*/ 1683942 h 5847550"/>
                <a:gd name="csX205" fmla="*/ 4109525 w 6710418"/>
                <a:gd name="csY205" fmla="*/ 1210620 h 5847550"/>
                <a:gd name="csX206" fmla="*/ 4098316 w 6710418"/>
                <a:gd name="csY206" fmla="*/ 1497367 h 5847550"/>
                <a:gd name="csX207" fmla="*/ 4051540 w 6710418"/>
                <a:gd name="csY207" fmla="*/ 1480069 h 5847550"/>
                <a:gd name="csX208" fmla="*/ 4041479 w 6710418"/>
                <a:gd name="csY208" fmla="*/ 1342829 h 5847550"/>
                <a:gd name="csX209" fmla="*/ 4013502 w 6710418"/>
                <a:gd name="csY209" fmla="*/ 1249188 h 5847550"/>
                <a:gd name="csX210" fmla="*/ 3991613 w 6710418"/>
                <a:gd name="csY210" fmla="*/ 1502751 h 5847550"/>
                <a:gd name="csX211" fmla="*/ 3930187 w 6710418"/>
                <a:gd name="csY211" fmla="*/ 1415553 h 5847550"/>
                <a:gd name="csX212" fmla="*/ 3917478 w 6710418"/>
                <a:gd name="csY212" fmla="*/ 1396578 h 5847550"/>
                <a:gd name="csX213" fmla="*/ 3878909 w 6710418"/>
                <a:gd name="csY213" fmla="*/ 1531699 h 5847550"/>
                <a:gd name="csX214" fmla="*/ 3814923 w 6710418"/>
                <a:gd name="csY214" fmla="*/ 1428527 h 5847550"/>
                <a:gd name="csX215" fmla="*/ 3806274 w 6710418"/>
                <a:gd name="csY215" fmla="*/ 1654817 h 5847550"/>
                <a:gd name="csX216" fmla="*/ 3815717 w 6710418"/>
                <a:gd name="csY216" fmla="*/ 1664614 h 5847550"/>
                <a:gd name="csX217" fmla="*/ 4111908 w 6710418"/>
                <a:gd name="csY217" fmla="*/ 1683854 h 5847550"/>
                <a:gd name="csX218" fmla="*/ 3124664 w 6710418"/>
                <a:gd name="csY218" fmla="*/ 1523226 h 5847550"/>
                <a:gd name="csX219" fmla="*/ 3042762 w 6710418"/>
                <a:gd name="csY219" fmla="*/ 1242746 h 5847550"/>
                <a:gd name="csX220" fmla="*/ 3036319 w 6710418"/>
                <a:gd name="csY220" fmla="*/ 1550233 h 5847550"/>
                <a:gd name="csX221" fmla="*/ 3124664 w 6710418"/>
                <a:gd name="csY221" fmla="*/ 1523226 h 5847550"/>
                <a:gd name="csX222" fmla="*/ 3324302 w 6710418"/>
                <a:gd name="csY222" fmla="*/ 2165031 h 5847550"/>
                <a:gd name="csX223" fmla="*/ 3464542 w 6710418"/>
                <a:gd name="csY223" fmla="*/ 1489247 h 5847550"/>
                <a:gd name="csX224" fmla="*/ 3132343 w 6710418"/>
                <a:gd name="csY224" fmla="*/ 1274783 h 5847550"/>
                <a:gd name="csX225" fmla="*/ 3183620 w 6710418"/>
                <a:gd name="csY225" fmla="*/ 1505398 h 5847550"/>
                <a:gd name="csX226" fmla="*/ 3258992 w 6710418"/>
                <a:gd name="csY226" fmla="*/ 1558353 h 5847550"/>
                <a:gd name="csX227" fmla="*/ 2788317 w 6710418"/>
                <a:gd name="csY227" fmla="*/ 2099897 h 5847550"/>
                <a:gd name="csX228" fmla="*/ 2621687 w 6710418"/>
                <a:gd name="csY228" fmla="*/ 2179946 h 5847550"/>
                <a:gd name="csX229" fmla="*/ 2547463 w 6710418"/>
                <a:gd name="csY229" fmla="*/ 2326717 h 5847550"/>
                <a:gd name="csX230" fmla="*/ 3066944 w 6710418"/>
                <a:gd name="csY230" fmla="*/ 3015298 h 5847550"/>
                <a:gd name="csX231" fmla="*/ 3356604 w 6710418"/>
                <a:gd name="csY231" fmla="*/ 3029948 h 5847550"/>
                <a:gd name="csX232" fmla="*/ 3298884 w 6710418"/>
                <a:gd name="csY232" fmla="*/ 2402265 h 5847550"/>
                <a:gd name="csX233" fmla="*/ 3065179 w 6710418"/>
                <a:gd name="csY233" fmla="*/ 2344369 h 5847550"/>
                <a:gd name="csX234" fmla="*/ 3089008 w 6710418"/>
                <a:gd name="csY234" fmla="*/ 2150645 h 5847550"/>
                <a:gd name="csX235" fmla="*/ 3324302 w 6710418"/>
                <a:gd name="csY235" fmla="*/ 2164942 h 5847550"/>
                <a:gd name="csX236" fmla="*/ 2014214 w 6710418"/>
                <a:gd name="csY236" fmla="*/ 1409463 h 5847550"/>
                <a:gd name="csX237" fmla="*/ 1770624 w 6710418"/>
                <a:gd name="csY237" fmla="*/ 1671851 h 5847550"/>
                <a:gd name="csX238" fmla="*/ 1322102 w 6710418"/>
                <a:gd name="csY238" fmla="*/ 2158676 h 5847550"/>
                <a:gd name="csX239" fmla="*/ 1253615 w 6710418"/>
                <a:gd name="csY239" fmla="*/ 2374729 h 5847550"/>
                <a:gd name="csX240" fmla="*/ 1597552 w 6710418"/>
                <a:gd name="csY240" fmla="*/ 2735523 h 5847550"/>
                <a:gd name="csX241" fmla="*/ 1815547 w 6710418"/>
                <a:gd name="csY241" fmla="*/ 2940191 h 5847550"/>
                <a:gd name="csX242" fmla="*/ 2023393 w 6710418"/>
                <a:gd name="csY242" fmla="*/ 2707369 h 5847550"/>
                <a:gd name="csX243" fmla="*/ 1587756 w 6710418"/>
                <a:gd name="csY243" fmla="*/ 2264849 h 5847550"/>
                <a:gd name="csX244" fmla="*/ 1594552 w 6710418"/>
                <a:gd name="csY244" fmla="*/ 2225928 h 5847550"/>
                <a:gd name="csX245" fmla="*/ 1697106 w 6710418"/>
                <a:gd name="csY245" fmla="*/ 2303329 h 5847550"/>
                <a:gd name="csX246" fmla="*/ 1709815 w 6710418"/>
                <a:gd name="csY246" fmla="*/ 2303329 h 5847550"/>
                <a:gd name="csX247" fmla="*/ 2117033 w 6710418"/>
                <a:gd name="csY247" fmla="*/ 1895935 h 5847550"/>
                <a:gd name="csX248" fmla="*/ 2079524 w 6710418"/>
                <a:gd name="csY248" fmla="*/ 1645197 h 5847550"/>
                <a:gd name="csX249" fmla="*/ 2014214 w 6710418"/>
                <a:gd name="csY249" fmla="*/ 1409551 h 5847550"/>
                <a:gd name="csX250" fmla="*/ 2554347 w 6710418"/>
                <a:gd name="csY250" fmla="*/ 1545202 h 5847550"/>
                <a:gd name="csX251" fmla="*/ 2346943 w 6710418"/>
                <a:gd name="csY251" fmla="*/ 1467360 h 5847550"/>
                <a:gd name="csX252" fmla="*/ 2338559 w 6710418"/>
                <a:gd name="csY252" fmla="*/ 1475744 h 5847550"/>
                <a:gd name="csX253" fmla="*/ 2679672 w 6710418"/>
                <a:gd name="csY253" fmla="*/ 2036705 h 5847550"/>
                <a:gd name="csX254" fmla="*/ 2721065 w 6710418"/>
                <a:gd name="csY254" fmla="*/ 1995577 h 5847550"/>
                <a:gd name="csX255" fmla="*/ 2554259 w 6710418"/>
                <a:gd name="csY255" fmla="*/ 1545290 h 5847550"/>
                <a:gd name="csX256" fmla="*/ 3202860 w 6710418"/>
                <a:gd name="csY256" fmla="*/ 1556764 h 5847550"/>
                <a:gd name="csX257" fmla="*/ 3024846 w 6710418"/>
                <a:gd name="csY257" fmla="*/ 1609365 h 5847550"/>
                <a:gd name="csX258" fmla="*/ 2850626 w 6710418"/>
                <a:gd name="csY258" fmla="*/ 1957274 h 5847550"/>
                <a:gd name="csX259" fmla="*/ 2715858 w 6710418"/>
                <a:gd name="csY259" fmla="*/ 2075538 h 5847550"/>
                <a:gd name="csX260" fmla="*/ 3202860 w 6710418"/>
                <a:gd name="csY260" fmla="*/ 1556764 h 5847550"/>
                <a:gd name="csX261" fmla="*/ 3793123 w 6710418"/>
                <a:gd name="csY261" fmla="*/ 1762403 h 5847550"/>
                <a:gd name="csX262" fmla="*/ 3755614 w 6710418"/>
                <a:gd name="csY262" fmla="*/ 1920294 h 5847550"/>
                <a:gd name="csX263" fmla="*/ 3628877 w 6710418"/>
                <a:gd name="csY263" fmla="*/ 2280471 h 5847550"/>
                <a:gd name="csX264" fmla="*/ 3546974 w 6710418"/>
                <a:gd name="csY264" fmla="*/ 2388586 h 5847550"/>
                <a:gd name="csX265" fmla="*/ 3575570 w 6710418"/>
                <a:gd name="csY265" fmla="*/ 2272086 h 5847550"/>
                <a:gd name="csX266" fmla="*/ 3611667 w 6710418"/>
                <a:gd name="csY266" fmla="*/ 2179593 h 5847550"/>
                <a:gd name="csX267" fmla="*/ 3491020 w 6710418"/>
                <a:gd name="csY267" fmla="*/ 1569473 h 5847550"/>
                <a:gd name="csX268" fmla="*/ 3480164 w 6710418"/>
                <a:gd name="csY268" fmla="*/ 1587301 h 5847550"/>
                <a:gd name="csX269" fmla="*/ 3363753 w 6710418"/>
                <a:gd name="csY269" fmla="*/ 2258848 h 5847550"/>
                <a:gd name="csX270" fmla="*/ 3400203 w 6710418"/>
                <a:gd name="csY270" fmla="*/ 2541093 h 5847550"/>
                <a:gd name="csX271" fmla="*/ 3902297 w 6710418"/>
                <a:gd name="csY271" fmla="*/ 2483285 h 5847550"/>
                <a:gd name="csX272" fmla="*/ 4093462 w 6710418"/>
                <a:gd name="csY272" fmla="*/ 1735837 h 5847550"/>
                <a:gd name="csX273" fmla="*/ 3824366 w 6710418"/>
                <a:gd name="csY273" fmla="*/ 1716685 h 5847550"/>
                <a:gd name="csX274" fmla="*/ 3793035 w 6710418"/>
                <a:gd name="csY274" fmla="*/ 1762226 h 5847550"/>
                <a:gd name="csX275" fmla="*/ 2126301 w 6710418"/>
                <a:gd name="csY275" fmla="*/ 1960275 h 5847550"/>
                <a:gd name="csX276" fmla="*/ 1742029 w 6710418"/>
                <a:gd name="csY276" fmla="*/ 2347811 h 5847550"/>
                <a:gd name="csX277" fmla="*/ 2078730 w 6710418"/>
                <a:gd name="csY277" fmla="*/ 2690248 h 5847550"/>
                <a:gd name="csX278" fmla="*/ 2101588 w 6710418"/>
                <a:gd name="csY278" fmla="*/ 2656180 h 5847550"/>
                <a:gd name="csX279" fmla="*/ 2145805 w 6710418"/>
                <a:gd name="csY279" fmla="*/ 2148880 h 5847550"/>
                <a:gd name="csX280" fmla="*/ 2126212 w 6710418"/>
                <a:gd name="csY280" fmla="*/ 1960186 h 5847550"/>
                <a:gd name="csX281" fmla="*/ 2408282 w 6710418"/>
                <a:gd name="csY281" fmla="*/ 2146055 h 5847550"/>
                <a:gd name="csX282" fmla="*/ 2196818 w 6710418"/>
                <a:gd name="csY282" fmla="*/ 2126815 h 5847550"/>
                <a:gd name="csX283" fmla="*/ 2196818 w 6710418"/>
                <a:gd name="csY283" fmla="*/ 2254964 h 5847550"/>
                <a:gd name="csX284" fmla="*/ 2397691 w 6710418"/>
                <a:gd name="csY284" fmla="*/ 2266702 h 5847550"/>
                <a:gd name="csX285" fmla="*/ 2408282 w 6710418"/>
                <a:gd name="csY285" fmla="*/ 2258142 h 5847550"/>
                <a:gd name="csX286" fmla="*/ 2408282 w 6710418"/>
                <a:gd name="csY286" fmla="*/ 2146055 h 5847550"/>
                <a:gd name="csX287" fmla="*/ 3318124 w 6710418"/>
                <a:gd name="csY287" fmla="*/ 2210130 h 5847550"/>
                <a:gd name="csX288" fmla="*/ 3113721 w 6710418"/>
                <a:gd name="csY288" fmla="*/ 2197950 h 5847550"/>
                <a:gd name="csX289" fmla="*/ 3182120 w 6710418"/>
                <a:gd name="csY289" fmla="*/ 2336514 h 5847550"/>
                <a:gd name="csX290" fmla="*/ 3294912 w 6710418"/>
                <a:gd name="csY290" fmla="*/ 2350547 h 5847550"/>
                <a:gd name="csX291" fmla="*/ 3305326 w 6710418"/>
                <a:gd name="csY291" fmla="*/ 2335014 h 5847550"/>
                <a:gd name="csX292" fmla="*/ 3318124 w 6710418"/>
                <a:gd name="csY292" fmla="*/ 2210130 h 5847550"/>
                <a:gd name="csX293" fmla="*/ 3363047 w 6710418"/>
                <a:gd name="csY293" fmla="*/ 2748232 h 5847550"/>
                <a:gd name="csX294" fmla="*/ 3516790 w 6710418"/>
                <a:gd name="csY294" fmla="*/ 2748232 h 5847550"/>
                <a:gd name="csX295" fmla="*/ 3462512 w 6710418"/>
                <a:gd name="csY295" fmla="*/ 2709576 h 5847550"/>
                <a:gd name="csX296" fmla="*/ 3353427 w 6710418"/>
                <a:gd name="csY296" fmla="*/ 2562363 h 5847550"/>
                <a:gd name="csX297" fmla="*/ 3363047 w 6710418"/>
                <a:gd name="csY297" fmla="*/ 2748232 h 5847550"/>
                <a:gd name="csX298" fmla="*/ 2440319 w 6710418"/>
                <a:gd name="csY298" fmla="*/ 2761118 h 5847550"/>
                <a:gd name="csX299" fmla="*/ 2302462 w 6710418"/>
                <a:gd name="csY299" fmla="*/ 2729081 h 5847550"/>
                <a:gd name="csX300" fmla="*/ 2021275 w 6710418"/>
                <a:gd name="csY300" fmla="*/ 2787330 h 5847550"/>
                <a:gd name="csX301" fmla="*/ 1864354 w 6710418"/>
                <a:gd name="csY301" fmla="*/ 2963932 h 5847550"/>
                <a:gd name="csX302" fmla="*/ 1983853 w 6710418"/>
                <a:gd name="csY302" fmla="*/ 3092523 h 5847550"/>
                <a:gd name="csX303" fmla="*/ 2090909 w 6710418"/>
                <a:gd name="csY303" fmla="*/ 3081137 h 5847550"/>
                <a:gd name="csX304" fmla="*/ 2294607 w 6710418"/>
                <a:gd name="csY304" fmla="*/ 3095788 h 5847550"/>
                <a:gd name="csX305" fmla="*/ 2382687 w 6710418"/>
                <a:gd name="csY305" fmla="*/ 3132591 h 5847550"/>
                <a:gd name="csX306" fmla="*/ 2205555 w 6710418"/>
                <a:gd name="csY306" fmla="*/ 3031007 h 5847550"/>
                <a:gd name="csX307" fmla="*/ 2104942 w 6710418"/>
                <a:gd name="csY307" fmla="*/ 3022711 h 5847550"/>
                <a:gd name="csX308" fmla="*/ 2111561 w 6710418"/>
                <a:gd name="csY308" fmla="*/ 2986438 h 5847550"/>
                <a:gd name="csX309" fmla="*/ 2231326 w 6710418"/>
                <a:gd name="csY309" fmla="*/ 2985996 h 5847550"/>
                <a:gd name="csX310" fmla="*/ 2453204 w 6710418"/>
                <a:gd name="csY310" fmla="*/ 3029948 h 5847550"/>
                <a:gd name="csX311" fmla="*/ 2276249 w 6710418"/>
                <a:gd name="csY311" fmla="*/ 2953871 h 5847550"/>
                <a:gd name="csX312" fmla="*/ 2151807 w 6710418"/>
                <a:gd name="csY312" fmla="*/ 2918215 h 5847550"/>
                <a:gd name="csX313" fmla="*/ 2161162 w 6710418"/>
                <a:gd name="csY313" fmla="*/ 2901270 h 5847550"/>
                <a:gd name="csX314" fmla="*/ 2296548 w 6710418"/>
                <a:gd name="csY314" fmla="*/ 2895180 h 5847550"/>
                <a:gd name="csX315" fmla="*/ 2498128 w 6710418"/>
                <a:gd name="csY315" fmla="*/ 2921039 h 5847550"/>
                <a:gd name="csX316" fmla="*/ 2488684 w 6710418"/>
                <a:gd name="csY316" fmla="*/ 2901711 h 5847550"/>
                <a:gd name="csX317" fmla="*/ 2314641 w 6710418"/>
                <a:gd name="csY317" fmla="*/ 2838696 h 5847550"/>
                <a:gd name="csX318" fmla="*/ 2154719 w 6710418"/>
                <a:gd name="csY318" fmla="*/ 2838431 h 5847550"/>
                <a:gd name="csX319" fmla="*/ 2195318 w 6710418"/>
                <a:gd name="csY319" fmla="*/ 2788213 h 5847550"/>
                <a:gd name="csX320" fmla="*/ 2398750 w 6710418"/>
                <a:gd name="csY320" fmla="*/ 2773209 h 5847550"/>
                <a:gd name="csX321" fmla="*/ 2440319 w 6710418"/>
                <a:gd name="csY321" fmla="*/ 2761118 h 5847550"/>
                <a:gd name="csX322" fmla="*/ 2658226 w 6710418"/>
                <a:gd name="csY322" fmla="*/ 3343967 h 5847550"/>
                <a:gd name="csX323" fmla="*/ 2552494 w 6710418"/>
                <a:gd name="csY323" fmla="*/ 3343967 h 5847550"/>
                <a:gd name="csX324" fmla="*/ 2542433 w 6710418"/>
                <a:gd name="csY324" fmla="*/ 3334611 h 5847550"/>
                <a:gd name="csX325" fmla="*/ 2537490 w 6710418"/>
                <a:gd name="csY325" fmla="*/ 3316519 h 5847550"/>
                <a:gd name="csX326" fmla="*/ 2544463 w 6710418"/>
                <a:gd name="csY326" fmla="*/ 3300632 h 5847550"/>
                <a:gd name="csX327" fmla="*/ 2905257 w 6710418"/>
                <a:gd name="csY327" fmla="*/ 3279451 h 5847550"/>
                <a:gd name="csX328" fmla="*/ 2937118 w 6710418"/>
                <a:gd name="csY328" fmla="*/ 3318284 h 5847550"/>
                <a:gd name="csX329" fmla="*/ 2795730 w 6710418"/>
                <a:gd name="csY329" fmla="*/ 3337435 h 5847550"/>
                <a:gd name="csX330" fmla="*/ 2786287 w 6710418"/>
                <a:gd name="csY330" fmla="*/ 3347055 h 5847550"/>
                <a:gd name="csX331" fmla="*/ 2946650 w 6710418"/>
                <a:gd name="csY331" fmla="*/ 4509752 h 5847550"/>
                <a:gd name="csX332" fmla="*/ 2977099 w 6710418"/>
                <a:gd name="csY332" fmla="*/ 4469595 h 5847550"/>
                <a:gd name="csX333" fmla="*/ 2934559 w 6710418"/>
                <a:gd name="csY333" fmla="*/ 4223888 h 5847550"/>
                <a:gd name="csX334" fmla="*/ 2959800 w 6710418"/>
                <a:gd name="csY334" fmla="*/ 4159461 h 5847550"/>
                <a:gd name="csX335" fmla="*/ 3018491 w 6710418"/>
                <a:gd name="csY335" fmla="*/ 4071910 h 5847550"/>
                <a:gd name="csX336" fmla="*/ 3094833 w 6710418"/>
                <a:gd name="csY336" fmla="*/ 4124334 h 5847550"/>
                <a:gd name="csX337" fmla="*/ 3145140 w 6710418"/>
                <a:gd name="csY337" fmla="*/ 4058142 h 5847550"/>
                <a:gd name="csX338" fmla="*/ 3250784 w 6710418"/>
                <a:gd name="csY338" fmla="*/ 4093268 h 5847550"/>
                <a:gd name="csX339" fmla="*/ 3318035 w 6710418"/>
                <a:gd name="csY339" fmla="*/ 4000421 h 5847550"/>
                <a:gd name="csX340" fmla="*/ 3362870 w 6710418"/>
                <a:gd name="csY340" fmla="*/ 3702554 h 5847550"/>
                <a:gd name="csX341" fmla="*/ 3306033 w 6710418"/>
                <a:gd name="csY341" fmla="*/ 3615268 h 5847550"/>
                <a:gd name="csX342" fmla="*/ 3321566 w 6710418"/>
                <a:gd name="csY342" fmla="*/ 3421103 h 5847550"/>
                <a:gd name="csX343" fmla="*/ 3356516 w 6710418"/>
                <a:gd name="csY343" fmla="*/ 3385447 h 5847550"/>
                <a:gd name="csX344" fmla="*/ 3305680 w 6710418"/>
                <a:gd name="csY344" fmla="*/ 3090404 h 5847550"/>
                <a:gd name="csX345" fmla="*/ 2882399 w 6710418"/>
                <a:gd name="csY345" fmla="*/ 3013886 h 5847550"/>
                <a:gd name="csX346" fmla="*/ 2744983 w 6710418"/>
                <a:gd name="csY346" fmla="*/ 2946811 h 5847550"/>
                <a:gd name="csX347" fmla="*/ 2510219 w 6710418"/>
                <a:gd name="csY347" fmla="*/ 3013621 h 5847550"/>
                <a:gd name="csX348" fmla="*/ 2494950 w 6710418"/>
                <a:gd name="csY348" fmla="*/ 3068870 h 5847550"/>
                <a:gd name="csX349" fmla="*/ 2420903 w 6710418"/>
                <a:gd name="csY349" fmla="*/ 3081402 h 5847550"/>
                <a:gd name="csX350" fmla="*/ 2409782 w 6710418"/>
                <a:gd name="csY350" fmla="*/ 3195518 h 5847550"/>
                <a:gd name="csX351" fmla="*/ 2322672 w 6710418"/>
                <a:gd name="csY351" fmla="*/ 3163481 h 5847550"/>
                <a:gd name="csX352" fmla="*/ 2113591 w 6710418"/>
                <a:gd name="csY352" fmla="*/ 3126501 h 5847550"/>
                <a:gd name="csX353" fmla="*/ 2069286 w 6710418"/>
                <a:gd name="csY353" fmla="*/ 3448463 h 5847550"/>
                <a:gd name="csX354" fmla="*/ 2126036 w 6710418"/>
                <a:gd name="csY354" fmla="*/ 3670694 h 5847550"/>
                <a:gd name="csX355" fmla="*/ 2148718 w 6710418"/>
                <a:gd name="csY355" fmla="*/ 3747301 h 5847550"/>
                <a:gd name="csX356" fmla="*/ 2267159 w 6710418"/>
                <a:gd name="csY356" fmla="*/ 3821084 h 5847550"/>
                <a:gd name="csX357" fmla="*/ 2158161 w 6710418"/>
                <a:gd name="csY357" fmla="*/ 3933258 h 5847550"/>
                <a:gd name="csX358" fmla="*/ 2010772 w 6710418"/>
                <a:gd name="csY358" fmla="*/ 3990978 h 5847550"/>
                <a:gd name="csX359" fmla="*/ 2066109 w 6710418"/>
                <a:gd name="csY359" fmla="*/ 4028487 h 5847550"/>
                <a:gd name="csX360" fmla="*/ 2126477 w 6710418"/>
                <a:gd name="csY360" fmla="*/ 4058230 h 5847550"/>
                <a:gd name="csX361" fmla="*/ 1927457 w 6710418"/>
                <a:gd name="csY361" fmla="*/ 4227860 h 5847550"/>
                <a:gd name="csX362" fmla="*/ 1940431 w 6710418"/>
                <a:gd name="csY362" fmla="*/ 4275783 h 5847550"/>
                <a:gd name="csX363" fmla="*/ 2340853 w 6710418"/>
                <a:gd name="csY363" fmla="*/ 4689090 h 5847550"/>
                <a:gd name="csX364" fmla="*/ 2657961 w 6710418"/>
                <a:gd name="csY364" fmla="*/ 3343790 h 5847550"/>
                <a:gd name="csX365" fmla="*/ 5400726 w 6710418"/>
                <a:gd name="csY365" fmla="*/ 3965383 h 5847550"/>
                <a:gd name="csX366" fmla="*/ 5497368 w 6710418"/>
                <a:gd name="csY366" fmla="*/ 4153812 h 5847550"/>
                <a:gd name="csX367" fmla="*/ 5627017 w 6710418"/>
                <a:gd name="csY367" fmla="*/ 4143574 h 5847550"/>
                <a:gd name="csX368" fmla="*/ 6031853 w 6710418"/>
                <a:gd name="csY368" fmla="*/ 4129365 h 5847550"/>
                <a:gd name="csX369" fmla="*/ 6073598 w 6710418"/>
                <a:gd name="csY369" fmla="*/ 3590556 h 5847550"/>
                <a:gd name="csX370" fmla="*/ 5570356 w 6710418"/>
                <a:gd name="csY370" fmla="*/ 3632125 h 5847550"/>
                <a:gd name="csX371" fmla="*/ 5497191 w 6710418"/>
                <a:gd name="csY371" fmla="*/ 3712704 h 5847550"/>
                <a:gd name="csX372" fmla="*/ 5195705 w 6710418"/>
                <a:gd name="csY372" fmla="*/ 3750831 h 5847550"/>
                <a:gd name="csX373" fmla="*/ 5352890 w 6710418"/>
                <a:gd name="csY373" fmla="*/ 3811375 h 5847550"/>
                <a:gd name="csX374" fmla="*/ 5401079 w 6710418"/>
                <a:gd name="csY374" fmla="*/ 3913753 h 5847550"/>
                <a:gd name="csX375" fmla="*/ 5528434 w 6710418"/>
                <a:gd name="csY375" fmla="*/ 3891248 h 5847550"/>
                <a:gd name="csX376" fmla="*/ 5617132 w 6710418"/>
                <a:gd name="csY376" fmla="*/ 3867065 h 5847550"/>
                <a:gd name="csX377" fmla="*/ 5400726 w 6710418"/>
                <a:gd name="csY377" fmla="*/ 3965295 h 5847550"/>
                <a:gd name="csX378" fmla="*/ 2074052 w 6710418"/>
                <a:gd name="csY378" fmla="*/ 3684638 h 5847550"/>
                <a:gd name="csX379" fmla="*/ 1837964 w 6710418"/>
                <a:gd name="csY379" fmla="*/ 3715616 h 5847550"/>
                <a:gd name="csX380" fmla="*/ 1908482 w 6710418"/>
                <a:gd name="csY380" fmla="*/ 4183202 h 5847550"/>
                <a:gd name="csX381" fmla="*/ 2062314 w 6710418"/>
                <a:gd name="csY381" fmla="*/ 4083913 h 5847550"/>
                <a:gd name="csX382" fmla="*/ 1895508 w 6710418"/>
                <a:gd name="csY382" fmla="*/ 3923991 h 5847550"/>
                <a:gd name="csX383" fmla="*/ 2014567 w 6710418"/>
                <a:gd name="csY383" fmla="*/ 3939348 h 5847550"/>
                <a:gd name="csX384" fmla="*/ 2103442 w 6710418"/>
                <a:gd name="csY384" fmla="*/ 3952851 h 5847550"/>
                <a:gd name="csX385" fmla="*/ 2130537 w 6710418"/>
                <a:gd name="csY385" fmla="*/ 3883128 h 5847550"/>
                <a:gd name="csX386" fmla="*/ 2254450 w 6710418"/>
                <a:gd name="csY386" fmla="*/ 3888423 h 5847550"/>
                <a:gd name="csX387" fmla="*/ 2234680 w 6710418"/>
                <a:gd name="csY387" fmla="*/ 3860181 h 5847550"/>
                <a:gd name="csX388" fmla="*/ 2110414 w 6710418"/>
                <a:gd name="csY388" fmla="*/ 3785781 h 5847550"/>
                <a:gd name="csX389" fmla="*/ 2073964 w 6710418"/>
                <a:gd name="csY389" fmla="*/ 3684550 h 5847550"/>
                <a:gd name="csX390" fmla="*/ 3420678 w 6710418"/>
                <a:gd name="csY390" fmla="*/ 3747565 h 5847550"/>
                <a:gd name="csX391" fmla="*/ 3427122 w 6710418"/>
                <a:gd name="csY391" fmla="*/ 3965207 h 5847550"/>
                <a:gd name="csX392" fmla="*/ 3420678 w 6710418"/>
                <a:gd name="csY392" fmla="*/ 3747565 h 5847550"/>
                <a:gd name="csX393" fmla="*/ 4221611 w 6710418"/>
                <a:gd name="csY393" fmla="*/ 3773160 h 5847550"/>
                <a:gd name="csX394" fmla="*/ 4215875 w 6710418"/>
                <a:gd name="csY394" fmla="*/ 3948438 h 5847550"/>
                <a:gd name="csX395" fmla="*/ 4323195 w 6710418"/>
                <a:gd name="csY395" fmla="*/ 3916401 h 5847550"/>
                <a:gd name="csX396" fmla="*/ 4221611 w 6710418"/>
                <a:gd name="csY396" fmla="*/ 3773160 h 5847550"/>
                <a:gd name="csX397" fmla="*/ 1664981 w 6710418"/>
                <a:gd name="csY397" fmla="*/ 3856474 h 5847550"/>
                <a:gd name="csX398" fmla="*/ 1562867 w 6710418"/>
                <a:gd name="csY398" fmla="*/ 3961677 h 5847550"/>
                <a:gd name="csX399" fmla="*/ 1677248 w 6710418"/>
                <a:gd name="csY399" fmla="*/ 4018867 h 5847550"/>
                <a:gd name="csX400" fmla="*/ 1665069 w 6710418"/>
                <a:gd name="csY400" fmla="*/ 3856474 h 5847550"/>
                <a:gd name="csX401" fmla="*/ 3465513 w 6710418"/>
                <a:gd name="csY401" fmla="*/ 4324060 h 5847550"/>
                <a:gd name="csX402" fmla="*/ 3587219 w 6710418"/>
                <a:gd name="csY402" fmla="*/ 4186379 h 5847550"/>
                <a:gd name="csX403" fmla="*/ 3446450 w 6710418"/>
                <a:gd name="csY403" fmla="*/ 4019485 h 5847550"/>
                <a:gd name="csX404" fmla="*/ 3369489 w 6710418"/>
                <a:gd name="csY404" fmla="*/ 4023104 h 5847550"/>
                <a:gd name="csX405" fmla="*/ 3411500 w 6710418"/>
                <a:gd name="csY405" fmla="*/ 4067585 h 5847550"/>
                <a:gd name="csX406" fmla="*/ 3454922 w 6710418"/>
                <a:gd name="csY406" fmla="*/ 4299701 h 5847550"/>
                <a:gd name="csX407" fmla="*/ 3465601 w 6710418"/>
                <a:gd name="csY407" fmla="*/ 4324148 h 5847550"/>
                <a:gd name="csX408" fmla="*/ 4913635 w 6710418"/>
                <a:gd name="csY408" fmla="*/ 4144722 h 5847550"/>
                <a:gd name="csX409" fmla="*/ 4875773 w 6710418"/>
                <a:gd name="csY409" fmla="*/ 4206148 h 5847550"/>
                <a:gd name="csX410" fmla="*/ 4891483 w 6710418"/>
                <a:gd name="csY410" fmla="*/ 4349478 h 5847550"/>
                <a:gd name="csX411" fmla="*/ 5166845 w 6710418"/>
                <a:gd name="csY411" fmla="*/ 4457857 h 5847550"/>
                <a:gd name="csX412" fmla="*/ 5348831 w 6710418"/>
                <a:gd name="csY412" fmla="*/ 4059112 h 5847550"/>
                <a:gd name="csX413" fmla="*/ 5329855 w 6710418"/>
                <a:gd name="csY413" fmla="*/ 4051169 h 5847550"/>
                <a:gd name="csX414" fmla="*/ 5175229 w 6710418"/>
                <a:gd name="csY414" fmla="*/ 4275077 h 5847550"/>
                <a:gd name="csX415" fmla="*/ 5126688 w 6710418"/>
                <a:gd name="csY415" fmla="*/ 4268723 h 5847550"/>
                <a:gd name="csX416" fmla="*/ 5124834 w 6710418"/>
                <a:gd name="csY416" fmla="*/ 4147281 h 5847550"/>
                <a:gd name="csX417" fmla="*/ 5044874 w 6710418"/>
                <a:gd name="csY417" fmla="*/ 4252748 h 5847550"/>
                <a:gd name="csX418" fmla="*/ 5022721 w 6710418"/>
                <a:gd name="csY418" fmla="*/ 4141280 h 5847550"/>
                <a:gd name="csX419" fmla="*/ 4947702 w 6710418"/>
                <a:gd name="csY419" fmla="*/ 4232979 h 5847550"/>
                <a:gd name="csX420" fmla="*/ 4920873 w 6710418"/>
                <a:gd name="csY420" fmla="*/ 4217357 h 5847550"/>
                <a:gd name="csX421" fmla="*/ 4913459 w 6710418"/>
                <a:gd name="csY421" fmla="*/ 4144722 h 5847550"/>
                <a:gd name="csX422" fmla="*/ 3196417 w 6710418"/>
                <a:gd name="csY422" fmla="*/ 4087090 h 5847550"/>
                <a:gd name="csX423" fmla="*/ 3183708 w 6710418"/>
                <a:gd name="csY423" fmla="*/ 4087090 h 5847550"/>
                <a:gd name="csX424" fmla="*/ 3177266 w 6710418"/>
                <a:gd name="csY424" fmla="*/ 4106242 h 5847550"/>
                <a:gd name="csX425" fmla="*/ 3196417 w 6710418"/>
                <a:gd name="csY425" fmla="*/ 4106242 h 5847550"/>
                <a:gd name="csX426" fmla="*/ 3196417 w 6710418"/>
                <a:gd name="csY426" fmla="*/ 4087090 h 5847550"/>
                <a:gd name="csX427" fmla="*/ 5515990 w 6710418"/>
                <a:gd name="csY427" fmla="*/ 4221682 h 5847550"/>
                <a:gd name="csX428" fmla="*/ 5387929 w 6710418"/>
                <a:gd name="csY428" fmla="*/ 4106330 h 5847550"/>
                <a:gd name="csX429" fmla="*/ 5227742 w 6710418"/>
                <a:gd name="csY429" fmla="*/ 4471449 h 5847550"/>
                <a:gd name="csX430" fmla="*/ 5392342 w 6710418"/>
                <a:gd name="csY430" fmla="*/ 4350978 h 5847550"/>
                <a:gd name="csX431" fmla="*/ 5469567 w 6710418"/>
                <a:gd name="csY431" fmla="*/ 4309762 h 5847550"/>
                <a:gd name="csX432" fmla="*/ 5515990 w 6710418"/>
                <a:gd name="csY432" fmla="*/ 4221682 h 5847550"/>
                <a:gd name="csX433" fmla="*/ 3042585 w 6710418"/>
                <a:gd name="csY433" fmla="*/ 4125570 h 5847550"/>
                <a:gd name="csX434" fmla="*/ 3020080 w 6710418"/>
                <a:gd name="csY434" fmla="*/ 4131836 h 5847550"/>
                <a:gd name="csX435" fmla="*/ 3017079 w 6710418"/>
                <a:gd name="csY435" fmla="*/ 4151164 h 5847550"/>
                <a:gd name="csX436" fmla="*/ 3042144 w 6710418"/>
                <a:gd name="csY436" fmla="*/ 4144192 h 5847550"/>
                <a:gd name="csX437" fmla="*/ 3042585 w 6710418"/>
                <a:gd name="csY437" fmla="*/ 4125570 h 5847550"/>
                <a:gd name="csX438" fmla="*/ 3298972 w 6710418"/>
                <a:gd name="csY438" fmla="*/ 4138367 h 5847550"/>
                <a:gd name="csX439" fmla="*/ 3222012 w 6710418"/>
                <a:gd name="csY439" fmla="*/ 4199088 h 5847550"/>
                <a:gd name="csX440" fmla="*/ 3145846 w 6710418"/>
                <a:gd name="csY440" fmla="*/ 4186997 h 5847550"/>
                <a:gd name="csX441" fmla="*/ 3164380 w 6710418"/>
                <a:gd name="csY441" fmla="*/ 4170316 h 5847550"/>
                <a:gd name="csX442" fmla="*/ 3104189 w 6710418"/>
                <a:gd name="csY442" fmla="*/ 4182319 h 5847550"/>
                <a:gd name="csX443" fmla="*/ 3081242 w 6710418"/>
                <a:gd name="csY443" fmla="*/ 4237568 h 5847550"/>
                <a:gd name="csX444" fmla="*/ 3016549 w 6710418"/>
                <a:gd name="csY444" fmla="*/ 4217622 h 5847550"/>
                <a:gd name="csX445" fmla="*/ 3036319 w 6710418"/>
                <a:gd name="csY445" fmla="*/ 4202265 h 5847550"/>
                <a:gd name="csX446" fmla="*/ 2985042 w 6710418"/>
                <a:gd name="csY446" fmla="*/ 4208620 h 5847550"/>
                <a:gd name="csX447" fmla="*/ 3023610 w 6710418"/>
                <a:gd name="csY447" fmla="*/ 4432792 h 5847550"/>
                <a:gd name="csX448" fmla="*/ 3206214 w 6710418"/>
                <a:gd name="csY448" fmla="*/ 4490512 h 5847550"/>
                <a:gd name="csX449" fmla="*/ 3159085 w 6710418"/>
                <a:gd name="csY449" fmla="*/ 4578063 h 5847550"/>
                <a:gd name="csX450" fmla="*/ 3170735 w 6710418"/>
                <a:gd name="csY450" fmla="*/ 4602775 h 5847550"/>
                <a:gd name="csX451" fmla="*/ 3177442 w 6710418"/>
                <a:gd name="csY451" fmla="*/ 4721039 h 5847550"/>
                <a:gd name="csX452" fmla="*/ 3295795 w 6710418"/>
                <a:gd name="csY452" fmla="*/ 4547968 h 5847550"/>
                <a:gd name="csX453" fmla="*/ 3421208 w 6710418"/>
                <a:gd name="csY453" fmla="*/ 4434646 h 5847550"/>
                <a:gd name="csX454" fmla="*/ 3382375 w 6710418"/>
                <a:gd name="csY454" fmla="*/ 4150900 h 5847550"/>
                <a:gd name="csX455" fmla="*/ 3348661 w 6710418"/>
                <a:gd name="csY455" fmla="*/ 4177995 h 5847550"/>
                <a:gd name="csX456" fmla="*/ 3299149 w 6710418"/>
                <a:gd name="csY456" fmla="*/ 4138191 h 5847550"/>
                <a:gd name="csX457" fmla="*/ 6118256 w 6710418"/>
                <a:gd name="csY457" fmla="*/ 4279225 h 5847550"/>
                <a:gd name="csX458" fmla="*/ 5982252 w 6710418"/>
                <a:gd name="csY458" fmla="*/ 4168639 h 5847550"/>
                <a:gd name="csX459" fmla="*/ 5599922 w 6710418"/>
                <a:gd name="csY459" fmla="*/ 4218857 h 5847550"/>
                <a:gd name="csX460" fmla="*/ 5562854 w 6710418"/>
                <a:gd name="csY460" fmla="*/ 4271547 h 5847550"/>
                <a:gd name="csX461" fmla="*/ 5682443 w 6710418"/>
                <a:gd name="csY461" fmla="*/ 4237303 h 5847550"/>
                <a:gd name="csX462" fmla="*/ 6118344 w 6710418"/>
                <a:gd name="csY462" fmla="*/ 4279137 h 5847550"/>
                <a:gd name="csX463" fmla="*/ 4119145 w 6710418"/>
                <a:gd name="csY463" fmla="*/ 4317617 h 5847550"/>
                <a:gd name="csX464" fmla="*/ 3770000 w 6710418"/>
                <a:gd name="csY464" fmla="*/ 4189644 h 5847550"/>
                <a:gd name="csX465" fmla="*/ 3497639 w 6710418"/>
                <a:gd name="csY465" fmla="*/ 4381692 h 5847550"/>
                <a:gd name="csX466" fmla="*/ 4119145 w 6710418"/>
                <a:gd name="csY466" fmla="*/ 4317529 h 5847550"/>
                <a:gd name="csX467" fmla="*/ 6393794 w 6710418"/>
                <a:gd name="csY467" fmla="*/ 4734013 h 5847550"/>
                <a:gd name="csX468" fmla="*/ 6076775 w 6710418"/>
                <a:gd name="csY468" fmla="*/ 4317529 h 5847550"/>
                <a:gd name="csX469" fmla="*/ 5139044 w 6710418"/>
                <a:gd name="csY469" fmla="*/ 4655112 h 5847550"/>
                <a:gd name="csX470" fmla="*/ 4958646 w 6710418"/>
                <a:gd name="csY470" fmla="*/ 5038411 h 5847550"/>
                <a:gd name="csX471" fmla="*/ 4921402 w 6710418"/>
                <a:gd name="csY471" fmla="*/ 5001608 h 5847550"/>
                <a:gd name="csX472" fmla="*/ 5150782 w 6710418"/>
                <a:gd name="csY472" fmla="*/ 4503486 h 5847550"/>
                <a:gd name="csX473" fmla="*/ 4881951 w 6710418"/>
                <a:gd name="csY473" fmla="*/ 4407374 h 5847550"/>
                <a:gd name="csX474" fmla="*/ 4754066 w 6710418"/>
                <a:gd name="csY474" fmla="*/ 5229929 h 5847550"/>
                <a:gd name="csX475" fmla="*/ 5446620 w 6710418"/>
                <a:gd name="csY475" fmla="*/ 4776729 h 5847550"/>
                <a:gd name="csX476" fmla="*/ 5548910 w 6710418"/>
                <a:gd name="csY476" fmla="*/ 4571532 h 5847550"/>
                <a:gd name="csX477" fmla="*/ 5573710 w 6710418"/>
                <a:gd name="csY477" fmla="*/ 4637813 h 5847550"/>
                <a:gd name="csX478" fmla="*/ 6393883 w 6710418"/>
                <a:gd name="csY478" fmla="*/ 4733925 h 5847550"/>
                <a:gd name="csX479" fmla="*/ 4465113 w 6710418"/>
                <a:gd name="csY479" fmla="*/ 4785291 h 5847550"/>
                <a:gd name="csX480" fmla="*/ 4028329 w 6710418"/>
                <a:gd name="csY480" fmla="*/ 4347624 h 5847550"/>
                <a:gd name="csX481" fmla="*/ 3228543 w 6710418"/>
                <a:gd name="csY481" fmla="*/ 4743721 h 5847550"/>
                <a:gd name="csX482" fmla="*/ 3365165 w 6710418"/>
                <a:gd name="csY482" fmla="*/ 4675322 h 5847550"/>
                <a:gd name="csX483" fmla="*/ 4465113 w 6710418"/>
                <a:gd name="csY483" fmla="*/ 4785379 h 5847550"/>
                <a:gd name="csX484" fmla="*/ 2203261 w 6710418"/>
                <a:gd name="csY484" fmla="*/ 4528992 h 5847550"/>
                <a:gd name="csX485" fmla="*/ 1969379 w 6710418"/>
                <a:gd name="csY485" fmla="*/ 4343211 h 5847550"/>
                <a:gd name="csX486" fmla="*/ 1962848 w 6710418"/>
                <a:gd name="csY486" fmla="*/ 4349654 h 5847550"/>
                <a:gd name="csX487" fmla="*/ 1983853 w 6710418"/>
                <a:gd name="csY487" fmla="*/ 4463506 h 5847550"/>
                <a:gd name="csX488" fmla="*/ 1888094 w 6710418"/>
                <a:gd name="csY488" fmla="*/ 4482746 h 5847550"/>
                <a:gd name="csX489" fmla="*/ 1770536 w 6710418"/>
                <a:gd name="csY489" fmla="*/ 4440029 h 5847550"/>
                <a:gd name="csX490" fmla="*/ 1688545 w 6710418"/>
                <a:gd name="csY490" fmla="*/ 4491748 h 5847550"/>
                <a:gd name="csX491" fmla="*/ 1482200 w 6710418"/>
                <a:gd name="csY491" fmla="*/ 4464653 h 5847550"/>
                <a:gd name="csX492" fmla="*/ 1384500 w 6710418"/>
                <a:gd name="csY492" fmla="*/ 4488835 h 5847550"/>
                <a:gd name="csX493" fmla="*/ 1299773 w 6710418"/>
                <a:gd name="csY493" fmla="*/ 4506752 h 5847550"/>
                <a:gd name="csX494" fmla="*/ 2203172 w 6710418"/>
                <a:gd name="csY494" fmla="*/ 4528992 h 5847550"/>
                <a:gd name="csX495" fmla="*/ 3157937 w 6710418"/>
                <a:gd name="csY495" fmla="*/ 4458740 h 5847550"/>
                <a:gd name="csX496" fmla="*/ 2965802 w 6710418"/>
                <a:gd name="csY496" fmla="*/ 4599598 h 5847550"/>
                <a:gd name="csX497" fmla="*/ 3110102 w 6710418"/>
                <a:gd name="csY497" fmla="*/ 4567825 h 5847550"/>
                <a:gd name="csX498" fmla="*/ 3157849 w 6710418"/>
                <a:gd name="csY498" fmla="*/ 4458828 h 5847550"/>
                <a:gd name="csX499" fmla="*/ 2240682 w 6710418"/>
                <a:gd name="csY499" fmla="*/ 4581417 h 5847550"/>
                <a:gd name="csX500" fmla="*/ 1251496 w 6710418"/>
                <a:gd name="csY500" fmla="*/ 4567031 h 5847550"/>
                <a:gd name="csX501" fmla="*/ 1210016 w 6710418"/>
                <a:gd name="csY501" fmla="*/ 4618750 h 5847550"/>
                <a:gd name="csX502" fmla="*/ 1296243 w 6710418"/>
                <a:gd name="csY502" fmla="*/ 4625457 h 5847550"/>
                <a:gd name="csX503" fmla="*/ 1891537 w 6710418"/>
                <a:gd name="csY503" fmla="*/ 4600481 h 5847550"/>
                <a:gd name="csX504" fmla="*/ 2052782 w 6710418"/>
                <a:gd name="csY504" fmla="*/ 4631459 h 5847550"/>
                <a:gd name="csX505" fmla="*/ 2260893 w 6710418"/>
                <a:gd name="csY505" fmla="*/ 4631459 h 5847550"/>
                <a:gd name="csX506" fmla="*/ 2240682 w 6710418"/>
                <a:gd name="csY506" fmla="*/ 4581329 h 5847550"/>
                <a:gd name="csX507" fmla="*/ 3125900 w 6710418"/>
                <a:gd name="csY507" fmla="*/ 4625192 h 5847550"/>
                <a:gd name="csX508" fmla="*/ 2869690 w 6710418"/>
                <a:gd name="csY508" fmla="*/ 4663672 h 5847550"/>
                <a:gd name="csX509" fmla="*/ 3004282 w 6710418"/>
                <a:gd name="csY509" fmla="*/ 5297799 h 5847550"/>
                <a:gd name="csX510" fmla="*/ 3016461 w 6710418"/>
                <a:gd name="csY510" fmla="*/ 5274851 h 5847550"/>
                <a:gd name="csX511" fmla="*/ 3138697 w 6710418"/>
                <a:gd name="csY511" fmla="*/ 4826771 h 5847550"/>
                <a:gd name="csX512" fmla="*/ 3125988 w 6710418"/>
                <a:gd name="csY512" fmla="*/ 4625192 h 5847550"/>
                <a:gd name="csX513" fmla="*/ 1319013 w 6710418"/>
                <a:gd name="csY513" fmla="*/ 4676470 h 5847550"/>
                <a:gd name="csX514" fmla="*/ 1206838 w 6710418"/>
                <a:gd name="csY514" fmla="*/ 4676470 h 5847550"/>
                <a:gd name="csX515" fmla="*/ 1189010 w 6710418"/>
                <a:gd name="csY515" fmla="*/ 4670733 h 5847550"/>
                <a:gd name="csX516" fmla="*/ 1133232 w 6710418"/>
                <a:gd name="csY516" fmla="*/ 4778936 h 5847550"/>
                <a:gd name="csX517" fmla="*/ 1319013 w 6710418"/>
                <a:gd name="csY517" fmla="*/ 4676470 h 5847550"/>
                <a:gd name="csX518" fmla="*/ 2286487 w 6710418"/>
                <a:gd name="csY518" fmla="*/ 4682824 h 5847550"/>
                <a:gd name="csX519" fmla="*/ 2216058 w 6710418"/>
                <a:gd name="csY519" fmla="*/ 4686090 h 5847550"/>
                <a:gd name="csX520" fmla="*/ 2299284 w 6710418"/>
                <a:gd name="csY520" fmla="*/ 4727659 h 5847550"/>
                <a:gd name="csX521" fmla="*/ 2286399 w 6710418"/>
                <a:gd name="csY521" fmla="*/ 4682824 h 5847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</a:cxnLst>
              <a:rect l="l" t="t" r="r" b="b"/>
              <a:pathLst>
                <a:path w="6710418" h="5847550">
                  <a:moveTo>
                    <a:pt x="5262869" y="0"/>
                  </a:moveTo>
                  <a:cubicBezTo>
                    <a:pt x="5281491" y="3354"/>
                    <a:pt x="5286080" y="25065"/>
                    <a:pt x="5285551" y="41392"/>
                  </a:cubicBezTo>
                  <a:lnTo>
                    <a:pt x="5278843" y="2748232"/>
                  </a:lnTo>
                  <a:lnTo>
                    <a:pt x="5525521" y="2748232"/>
                  </a:lnTo>
                  <a:cubicBezTo>
                    <a:pt x="5543791" y="2748232"/>
                    <a:pt x="5553146" y="2773827"/>
                    <a:pt x="5554735" y="2789537"/>
                  </a:cubicBezTo>
                  <a:cubicBezTo>
                    <a:pt x="5563119" y="2871880"/>
                    <a:pt x="5547939" y="2968433"/>
                    <a:pt x="5554205" y="3052454"/>
                  </a:cubicBezTo>
                  <a:cubicBezTo>
                    <a:pt x="5555882" y="3062339"/>
                    <a:pt x="5530994" y="3081402"/>
                    <a:pt x="5525521" y="3081402"/>
                  </a:cubicBezTo>
                  <a:lnTo>
                    <a:pt x="3362958" y="3081402"/>
                  </a:lnTo>
                  <a:lnTo>
                    <a:pt x="3408146" y="3382182"/>
                  </a:lnTo>
                  <a:lnTo>
                    <a:pt x="3458806" y="3382182"/>
                  </a:lnTo>
                  <a:cubicBezTo>
                    <a:pt x="3472044" y="3247414"/>
                    <a:pt x="3637438" y="3207786"/>
                    <a:pt x="3718634" y="3311929"/>
                  </a:cubicBezTo>
                  <a:cubicBezTo>
                    <a:pt x="3840517" y="3178750"/>
                    <a:pt x="4007500" y="3291454"/>
                    <a:pt x="4060013" y="3432047"/>
                  </a:cubicBezTo>
                  <a:cubicBezTo>
                    <a:pt x="4072457" y="3465232"/>
                    <a:pt x="4075634" y="3510507"/>
                    <a:pt x="4092227" y="3540779"/>
                  </a:cubicBezTo>
                  <a:cubicBezTo>
                    <a:pt x="4107319" y="3568404"/>
                    <a:pt x="4143504" y="3598941"/>
                    <a:pt x="4162744" y="3630449"/>
                  </a:cubicBezTo>
                  <a:cubicBezTo>
                    <a:pt x="4178895" y="3656837"/>
                    <a:pt x="4196106" y="3691964"/>
                    <a:pt x="4202725" y="3721795"/>
                  </a:cubicBezTo>
                  <a:cubicBezTo>
                    <a:pt x="4459023" y="3683226"/>
                    <a:pt x="4443931" y="4062466"/>
                    <a:pt x="4189662" y="4003952"/>
                  </a:cubicBezTo>
                  <a:cubicBezTo>
                    <a:pt x="4171658" y="4071115"/>
                    <a:pt x="4116232" y="4132189"/>
                    <a:pt x="4061601" y="4173670"/>
                  </a:cubicBezTo>
                  <a:cubicBezTo>
                    <a:pt x="4105465" y="4201912"/>
                    <a:pt x="4131324" y="4239686"/>
                    <a:pt x="4155684" y="4284433"/>
                  </a:cubicBezTo>
                  <a:cubicBezTo>
                    <a:pt x="4164950" y="4301466"/>
                    <a:pt x="4169275" y="4329443"/>
                    <a:pt x="4180307" y="4343123"/>
                  </a:cubicBezTo>
                  <a:cubicBezTo>
                    <a:pt x="4192575" y="4358304"/>
                    <a:pt x="4252501" y="4385928"/>
                    <a:pt x="4275007" y="4402167"/>
                  </a:cubicBezTo>
                  <a:cubicBezTo>
                    <a:pt x="4407569" y="4498014"/>
                    <a:pt x="4479058" y="4622191"/>
                    <a:pt x="4519832" y="4778847"/>
                  </a:cubicBezTo>
                  <a:cubicBezTo>
                    <a:pt x="4525480" y="4800647"/>
                    <a:pt x="4524421" y="4831272"/>
                    <a:pt x="4530953" y="4850954"/>
                  </a:cubicBezTo>
                  <a:cubicBezTo>
                    <a:pt x="4544897" y="4892435"/>
                    <a:pt x="4600234" y="4941593"/>
                    <a:pt x="4593350" y="4996842"/>
                  </a:cubicBezTo>
                  <a:cubicBezTo>
                    <a:pt x="4613385" y="4983339"/>
                    <a:pt x="4603941" y="4947507"/>
                    <a:pt x="4607824" y="4924913"/>
                  </a:cubicBezTo>
                  <a:cubicBezTo>
                    <a:pt x="4632272" y="4782819"/>
                    <a:pt x="4700583" y="4624222"/>
                    <a:pt x="4771541" y="4499250"/>
                  </a:cubicBezTo>
                  <a:cubicBezTo>
                    <a:pt x="4784780" y="4475862"/>
                    <a:pt x="4842941" y="4397931"/>
                    <a:pt x="4846384" y="4382486"/>
                  </a:cubicBezTo>
                  <a:cubicBezTo>
                    <a:pt x="4848766" y="4371983"/>
                    <a:pt x="4828644" y="4324501"/>
                    <a:pt x="4825467" y="4306497"/>
                  </a:cubicBezTo>
                  <a:cubicBezTo>
                    <a:pt x="4815317" y="4248247"/>
                    <a:pt x="4817347" y="4175611"/>
                    <a:pt x="4853091" y="4125923"/>
                  </a:cubicBezTo>
                  <a:cubicBezTo>
                    <a:pt x="4883628" y="4083560"/>
                    <a:pt x="4920696" y="4074822"/>
                    <a:pt x="4955204" y="4119039"/>
                  </a:cubicBezTo>
                  <a:cubicBezTo>
                    <a:pt x="4984153" y="4078882"/>
                    <a:pt x="5047080" y="4065555"/>
                    <a:pt x="5067467" y="4119039"/>
                  </a:cubicBezTo>
                  <a:cubicBezTo>
                    <a:pt x="5115126" y="4092915"/>
                    <a:pt x="5146369" y="4080912"/>
                    <a:pt x="5192175" y="4119039"/>
                  </a:cubicBezTo>
                  <a:cubicBezTo>
                    <a:pt x="5228713" y="4057700"/>
                    <a:pt x="5269400" y="3998039"/>
                    <a:pt x="5348919" y="3996980"/>
                  </a:cubicBezTo>
                  <a:cubicBezTo>
                    <a:pt x="5351302" y="3952498"/>
                    <a:pt x="5331532" y="3906075"/>
                    <a:pt x="5349272" y="3862829"/>
                  </a:cubicBezTo>
                  <a:cubicBezTo>
                    <a:pt x="5298171" y="3857533"/>
                    <a:pt x="5077175" y="3791782"/>
                    <a:pt x="5156607" y="3711821"/>
                  </a:cubicBezTo>
                  <a:cubicBezTo>
                    <a:pt x="5207796" y="3660368"/>
                    <a:pt x="5400461" y="3671929"/>
                    <a:pt x="5472920" y="3662927"/>
                  </a:cubicBezTo>
                  <a:cubicBezTo>
                    <a:pt x="5618279" y="3466997"/>
                    <a:pt x="5916942" y="3389331"/>
                    <a:pt x="6114725" y="3555430"/>
                  </a:cubicBezTo>
                  <a:cubicBezTo>
                    <a:pt x="6304567" y="3714910"/>
                    <a:pt x="6266969" y="4004658"/>
                    <a:pt x="6086219" y="4154165"/>
                  </a:cubicBezTo>
                  <a:cubicBezTo>
                    <a:pt x="6126464" y="4186467"/>
                    <a:pt x="6157619" y="4214356"/>
                    <a:pt x="6172975" y="4265899"/>
                  </a:cubicBezTo>
                  <a:cubicBezTo>
                    <a:pt x="6177300" y="4280284"/>
                    <a:pt x="6172622" y="4300760"/>
                    <a:pt x="6178889" y="4311262"/>
                  </a:cubicBezTo>
                  <a:cubicBezTo>
                    <a:pt x="6181977" y="4316381"/>
                    <a:pt x="6259114" y="4366158"/>
                    <a:pt x="6275265" y="4381427"/>
                  </a:cubicBezTo>
                  <a:cubicBezTo>
                    <a:pt x="6383733" y="4483628"/>
                    <a:pt x="6439512" y="4626869"/>
                    <a:pt x="6451426" y="4773729"/>
                  </a:cubicBezTo>
                  <a:cubicBezTo>
                    <a:pt x="6607377" y="4872665"/>
                    <a:pt x="6635354" y="5013876"/>
                    <a:pt x="6656271" y="5185535"/>
                  </a:cubicBezTo>
                  <a:cubicBezTo>
                    <a:pt x="6678423" y="5367521"/>
                    <a:pt x="6695457" y="5572366"/>
                    <a:pt x="6707549" y="5755675"/>
                  </a:cubicBezTo>
                  <a:cubicBezTo>
                    <a:pt x="6708784" y="5774209"/>
                    <a:pt x="6714785" y="5832194"/>
                    <a:pt x="6704548" y="5842255"/>
                  </a:cubicBezTo>
                  <a:lnTo>
                    <a:pt x="5013807" y="5847551"/>
                  </a:lnTo>
                  <a:lnTo>
                    <a:pt x="4998715" y="5821074"/>
                  </a:lnTo>
                  <a:lnTo>
                    <a:pt x="5041520" y="5316862"/>
                  </a:lnTo>
                  <a:cubicBezTo>
                    <a:pt x="4867477" y="5375199"/>
                    <a:pt x="4687521" y="5305212"/>
                    <a:pt x="4621858" y="5130993"/>
                  </a:cubicBezTo>
                  <a:lnTo>
                    <a:pt x="4680813" y="5795479"/>
                  </a:lnTo>
                  <a:lnTo>
                    <a:pt x="4659102" y="5828399"/>
                  </a:lnTo>
                  <a:lnTo>
                    <a:pt x="2984865" y="5826545"/>
                  </a:lnTo>
                  <a:lnTo>
                    <a:pt x="2967479" y="5795479"/>
                  </a:lnTo>
                  <a:lnTo>
                    <a:pt x="3004017" y="5403883"/>
                  </a:lnTo>
                  <a:cubicBezTo>
                    <a:pt x="2904816" y="5231782"/>
                    <a:pt x="2835711" y="5033910"/>
                    <a:pt x="2824326" y="4833478"/>
                  </a:cubicBezTo>
                  <a:cubicBezTo>
                    <a:pt x="2822384" y="4799323"/>
                    <a:pt x="2818589" y="4659966"/>
                    <a:pt x="2825826" y="4635872"/>
                  </a:cubicBezTo>
                  <a:cubicBezTo>
                    <a:pt x="2835181" y="4604540"/>
                    <a:pt x="2907199" y="4613278"/>
                    <a:pt x="2908170" y="4602157"/>
                  </a:cubicBezTo>
                  <a:lnTo>
                    <a:pt x="2731656" y="3337435"/>
                  </a:lnTo>
                  <a:lnTo>
                    <a:pt x="2709327" y="3353498"/>
                  </a:lnTo>
                  <a:lnTo>
                    <a:pt x="2382158" y="4775935"/>
                  </a:lnTo>
                  <a:cubicBezTo>
                    <a:pt x="2382334" y="4802589"/>
                    <a:pt x="2411812" y="4809384"/>
                    <a:pt x="2427610" y="4826506"/>
                  </a:cubicBezTo>
                  <a:cubicBezTo>
                    <a:pt x="2539079" y="4947507"/>
                    <a:pt x="2544815" y="5086070"/>
                    <a:pt x="2561849" y="5243256"/>
                  </a:cubicBezTo>
                  <a:cubicBezTo>
                    <a:pt x="2582148" y="5430978"/>
                    <a:pt x="2588238" y="5620819"/>
                    <a:pt x="2611185" y="5808365"/>
                  </a:cubicBezTo>
                  <a:lnTo>
                    <a:pt x="2603418" y="5829105"/>
                  </a:lnTo>
                  <a:lnTo>
                    <a:pt x="919473" y="5841284"/>
                  </a:lnTo>
                  <a:lnTo>
                    <a:pt x="897762" y="5808365"/>
                  </a:lnTo>
                  <a:cubicBezTo>
                    <a:pt x="920797" y="5620819"/>
                    <a:pt x="926799" y="5431066"/>
                    <a:pt x="947098" y="5243256"/>
                  </a:cubicBezTo>
                  <a:cubicBezTo>
                    <a:pt x="959895" y="5124903"/>
                    <a:pt x="969427" y="5004609"/>
                    <a:pt x="1025205" y="4898524"/>
                  </a:cubicBezTo>
                  <a:cubicBezTo>
                    <a:pt x="1060596" y="4831272"/>
                    <a:pt x="1067922" y="4799853"/>
                    <a:pt x="1094311" y="4730571"/>
                  </a:cubicBezTo>
                  <a:cubicBezTo>
                    <a:pt x="1127230" y="4644168"/>
                    <a:pt x="1179567" y="4561912"/>
                    <a:pt x="1241788" y="4493690"/>
                  </a:cubicBezTo>
                  <a:cubicBezTo>
                    <a:pt x="1218753" y="4478421"/>
                    <a:pt x="1185480" y="4490601"/>
                    <a:pt x="1168182" y="4464918"/>
                  </a:cubicBezTo>
                  <a:cubicBezTo>
                    <a:pt x="1161562" y="4451061"/>
                    <a:pt x="1169417" y="4380544"/>
                    <a:pt x="1171359" y="4359186"/>
                  </a:cubicBezTo>
                  <a:cubicBezTo>
                    <a:pt x="1199866" y="4058142"/>
                    <a:pt x="1317160" y="3588527"/>
                    <a:pt x="1600553" y="3430194"/>
                  </a:cubicBezTo>
                  <a:cubicBezTo>
                    <a:pt x="1731350" y="3357117"/>
                    <a:pt x="1881740" y="3359235"/>
                    <a:pt x="2014037" y="3426928"/>
                  </a:cubicBezTo>
                  <a:lnTo>
                    <a:pt x="2055606" y="3138769"/>
                  </a:lnTo>
                  <a:cubicBezTo>
                    <a:pt x="1990914" y="3156597"/>
                    <a:pt x="1912012" y="3137534"/>
                    <a:pt x="1869737" y="3084403"/>
                  </a:cubicBezTo>
                  <a:lnTo>
                    <a:pt x="35402" y="3079725"/>
                  </a:lnTo>
                  <a:cubicBezTo>
                    <a:pt x="15986" y="3073459"/>
                    <a:pt x="7601" y="3066575"/>
                    <a:pt x="4865" y="3046188"/>
                  </a:cubicBezTo>
                  <a:cubicBezTo>
                    <a:pt x="-1578" y="2997999"/>
                    <a:pt x="-1666" y="2824663"/>
                    <a:pt x="4865" y="2776475"/>
                  </a:cubicBezTo>
                  <a:cubicBezTo>
                    <a:pt x="6013" y="2768002"/>
                    <a:pt x="13073" y="2747967"/>
                    <a:pt x="21193" y="2747967"/>
                  </a:cubicBezTo>
                  <a:lnTo>
                    <a:pt x="264694" y="2747967"/>
                  </a:lnTo>
                  <a:lnTo>
                    <a:pt x="274314" y="2738347"/>
                  </a:lnTo>
                  <a:lnTo>
                    <a:pt x="274314" y="28860"/>
                  </a:lnTo>
                  <a:cubicBezTo>
                    <a:pt x="274314" y="25683"/>
                    <a:pt x="289671" y="9708"/>
                    <a:pt x="287111" y="0"/>
                  </a:cubicBezTo>
                  <a:lnTo>
                    <a:pt x="5262692" y="0"/>
                  </a:lnTo>
                  <a:close/>
                  <a:moveTo>
                    <a:pt x="5234097" y="51277"/>
                  </a:moveTo>
                  <a:lnTo>
                    <a:pt x="335388" y="51277"/>
                  </a:lnTo>
                  <a:lnTo>
                    <a:pt x="325768" y="60897"/>
                  </a:lnTo>
                  <a:lnTo>
                    <a:pt x="325768" y="2748232"/>
                  </a:lnTo>
                  <a:lnTo>
                    <a:pt x="1536831" y="2748232"/>
                  </a:lnTo>
                  <a:cubicBezTo>
                    <a:pt x="1464108" y="2664476"/>
                    <a:pt x="1377792" y="2592900"/>
                    <a:pt x="1302862" y="2511263"/>
                  </a:cubicBezTo>
                  <a:cubicBezTo>
                    <a:pt x="1219018" y="2420005"/>
                    <a:pt x="1149471" y="2364138"/>
                    <a:pt x="1208868" y="2231312"/>
                  </a:cubicBezTo>
                  <a:cubicBezTo>
                    <a:pt x="1263940" y="2108281"/>
                    <a:pt x="1474522" y="1925589"/>
                    <a:pt x="1572134" y="1819416"/>
                  </a:cubicBezTo>
                  <a:cubicBezTo>
                    <a:pt x="1711227" y="1668144"/>
                    <a:pt x="1849614" y="1516077"/>
                    <a:pt x="1988796" y="1364805"/>
                  </a:cubicBezTo>
                  <a:cubicBezTo>
                    <a:pt x="1997621" y="1355185"/>
                    <a:pt x="1998416" y="1341329"/>
                    <a:pt x="2007418" y="1332150"/>
                  </a:cubicBezTo>
                  <a:cubicBezTo>
                    <a:pt x="2032218" y="1306997"/>
                    <a:pt x="2389218" y="1170375"/>
                    <a:pt x="2453293" y="1143721"/>
                  </a:cubicBezTo>
                  <a:cubicBezTo>
                    <a:pt x="2479770" y="1132689"/>
                    <a:pt x="2508189" y="1119892"/>
                    <a:pt x="2536431" y="1114597"/>
                  </a:cubicBezTo>
                  <a:lnTo>
                    <a:pt x="2447027" y="976739"/>
                  </a:lnTo>
                  <a:cubicBezTo>
                    <a:pt x="2237328" y="1008424"/>
                    <a:pt x="2209174" y="706497"/>
                    <a:pt x="2421432" y="701819"/>
                  </a:cubicBezTo>
                  <a:cubicBezTo>
                    <a:pt x="2534666" y="281804"/>
                    <a:pt x="3130843" y="287806"/>
                    <a:pt x="3231456" y="711263"/>
                  </a:cubicBezTo>
                  <a:cubicBezTo>
                    <a:pt x="3334275" y="725825"/>
                    <a:pt x="3397202" y="817171"/>
                    <a:pt x="3353427" y="916107"/>
                  </a:cubicBezTo>
                  <a:cubicBezTo>
                    <a:pt x="3339658" y="947262"/>
                    <a:pt x="3300208" y="981594"/>
                    <a:pt x="3267111" y="989978"/>
                  </a:cubicBezTo>
                  <a:cubicBezTo>
                    <a:pt x="3245312" y="995450"/>
                    <a:pt x="3209921" y="988213"/>
                    <a:pt x="3196506" y="996244"/>
                  </a:cubicBezTo>
                  <a:cubicBezTo>
                    <a:pt x="3192005" y="998980"/>
                    <a:pt x="3148847" y="1067909"/>
                    <a:pt x="3135697" y="1082736"/>
                  </a:cubicBezTo>
                  <a:cubicBezTo>
                    <a:pt x="3110190" y="1111419"/>
                    <a:pt x="3080006" y="1133749"/>
                    <a:pt x="3049205" y="1156342"/>
                  </a:cubicBezTo>
                  <a:lnTo>
                    <a:pt x="3517143" y="1463565"/>
                  </a:lnTo>
                  <a:lnTo>
                    <a:pt x="3645116" y="2075626"/>
                  </a:lnTo>
                  <a:lnTo>
                    <a:pt x="3691628" y="1952420"/>
                  </a:lnTo>
                  <a:cubicBezTo>
                    <a:pt x="3705131" y="1876695"/>
                    <a:pt x="3755261" y="1774052"/>
                    <a:pt x="3760027" y="1699917"/>
                  </a:cubicBezTo>
                  <a:cubicBezTo>
                    <a:pt x="3762322" y="1663996"/>
                    <a:pt x="3744141" y="1616249"/>
                    <a:pt x="3741316" y="1579005"/>
                  </a:cubicBezTo>
                  <a:cubicBezTo>
                    <a:pt x="3734874" y="1496837"/>
                    <a:pt x="3738139" y="1323589"/>
                    <a:pt x="3862847" y="1390135"/>
                  </a:cubicBezTo>
                  <a:lnTo>
                    <a:pt x="3875732" y="1358098"/>
                  </a:lnTo>
                  <a:lnTo>
                    <a:pt x="3763557" y="1358098"/>
                  </a:lnTo>
                  <a:cubicBezTo>
                    <a:pt x="3755437" y="1358098"/>
                    <a:pt x="3748377" y="1338063"/>
                    <a:pt x="3747230" y="1329591"/>
                  </a:cubicBezTo>
                  <a:cubicBezTo>
                    <a:pt x="3737610" y="1258014"/>
                    <a:pt x="3751554" y="1176730"/>
                    <a:pt x="3754202" y="1105330"/>
                  </a:cubicBezTo>
                  <a:cubicBezTo>
                    <a:pt x="3756144" y="1053788"/>
                    <a:pt x="3730284" y="933846"/>
                    <a:pt x="3795506" y="928816"/>
                  </a:cubicBezTo>
                  <a:lnTo>
                    <a:pt x="4153124" y="923785"/>
                  </a:lnTo>
                  <a:cubicBezTo>
                    <a:pt x="4167068" y="928551"/>
                    <a:pt x="4169010" y="937906"/>
                    <a:pt x="4170687" y="951057"/>
                  </a:cubicBezTo>
                  <a:cubicBezTo>
                    <a:pt x="4180748" y="1026958"/>
                    <a:pt x="4155242" y="1116274"/>
                    <a:pt x="4163980" y="1194822"/>
                  </a:cubicBezTo>
                  <a:cubicBezTo>
                    <a:pt x="4166362" y="1216710"/>
                    <a:pt x="4177924" y="1234273"/>
                    <a:pt x="4181366" y="1254396"/>
                  </a:cubicBezTo>
                  <a:cubicBezTo>
                    <a:pt x="4205107" y="1394371"/>
                    <a:pt x="4200960" y="1507781"/>
                    <a:pt x="4173776" y="1646521"/>
                  </a:cubicBezTo>
                  <a:cubicBezTo>
                    <a:pt x="4141298" y="1811826"/>
                    <a:pt x="4131677" y="1981721"/>
                    <a:pt x="4090461" y="2146144"/>
                  </a:cubicBezTo>
                  <a:cubicBezTo>
                    <a:pt x="4045186" y="2326453"/>
                    <a:pt x="3947662" y="2569777"/>
                    <a:pt x="3802214" y="2690777"/>
                  </a:cubicBezTo>
                  <a:cubicBezTo>
                    <a:pt x="3776266" y="2712400"/>
                    <a:pt x="3745906" y="2725550"/>
                    <a:pt x="3721988" y="2748321"/>
                  </a:cubicBezTo>
                  <a:lnTo>
                    <a:pt x="5227742" y="2748321"/>
                  </a:lnTo>
                  <a:lnTo>
                    <a:pt x="5234185" y="51366"/>
                  </a:lnTo>
                  <a:close/>
                  <a:moveTo>
                    <a:pt x="2959447" y="538191"/>
                  </a:moveTo>
                  <a:cubicBezTo>
                    <a:pt x="2927586" y="601559"/>
                    <a:pt x="2830945" y="620976"/>
                    <a:pt x="2771371" y="581966"/>
                  </a:cubicBezTo>
                  <a:cubicBezTo>
                    <a:pt x="2749395" y="567580"/>
                    <a:pt x="2742776" y="545693"/>
                    <a:pt x="2722300" y="531748"/>
                  </a:cubicBezTo>
                  <a:cubicBezTo>
                    <a:pt x="2681702" y="635185"/>
                    <a:pt x="2571292" y="704290"/>
                    <a:pt x="2468738" y="736328"/>
                  </a:cubicBezTo>
                  <a:cubicBezTo>
                    <a:pt x="2444467" y="863859"/>
                    <a:pt x="2491067" y="999068"/>
                    <a:pt x="2591062" y="1082471"/>
                  </a:cubicBezTo>
                  <a:cubicBezTo>
                    <a:pt x="2597946" y="1088208"/>
                    <a:pt x="2648782" y="1131366"/>
                    <a:pt x="2645164" y="1105418"/>
                  </a:cubicBezTo>
                  <a:cubicBezTo>
                    <a:pt x="2634131" y="1027134"/>
                    <a:pt x="2656284" y="934111"/>
                    <a:pt x="2704120" y="869154"/>
                  </a:cubicBezTo>
                  <a:cubicBezTo>
                    <a:pt x="2716917" y="851768"/>
                    <a:pt x="2757603" y="804374"/>
                    <a:pt x="2779844" y="816465"/>
                  </a:cubicBezTo>
                  <a:cubicBezTo>
                    <a:pt x="2807380" y="831292"/>
                    <a:pt x="2846831" y="942319"/>
                    <a:pt x="2907111" y="908693"/>
                  </a:cubicBezTo>
                  <a:cubicBezTo>
                    <a:pt x="2932617" y="868448"/>
                    <a:pt x="2840830" y="783986"/>
                    <a:pt x="2832357" y="751155"/>
                  </a:cubicBezTo>
                  <a:cubicBezTo>
                    <a:pt x="2826444" y="728120"/>
                    <a:pt x="2845066" y="713645"/>
                    <a:pt x="2865277" y="724589"/>
                  </a:cubicBezTo>
                  <a:cubicBezTo>
                    <a:pt x="2899256" y="742947"/>
                    <a:pt x="2910729" y="790959"/>
                    <a:pt x="2930940" y="819642"/>
                  </a:cubicBezTo>
                  <a:cubicBezTo>
                    <a:pt x="2940295" y="832969"/>
                    <a:pt x="2956005" y="842501"/>
                    <a:pt x="2965625" y="855474"/>
                  </a:cubicBezTo>
                  <a:cubicBezTo>
                    <a:pt x="3019197" y="927404"/>
                    <a:pt x="3031641" y="1027664"/>
                    <a:pt x="3017079" y="1114773"/>
                  </a:cubicBezTo>
                  <a:cubicBezTo>
                    <a:pt x="3140109" y="1035430"/>
                    <a:pt x="3213451" y="888306"/>
                    <a:pt x="3183708" y="741535"/>
                  </a:cubicBezTo>
                  <a:cubicBezTo>
                    <a:pt x="3083183" y="709939"/>
                    <a:pt x="3004899" y="644893"/>
                    <a:pt x="2972156" y="542427"/>
                  </a:cubicBezTo>
                  <a:lnTo>
                    <a:pt x="2959447" y="538279"/>
                  </a:lnTo>
                  <a:close/>
                  <a:moveTo>
                    <a:pt x="2414636" y="755921"/>
                  </a:moveTo>
                  <a:cubicBezTo>
                    <a:pt x="2288340" y="757862"/>
                    <a:pt x="2302550" y="934641"/>
                    <a:pt x="2427434" y="928816"/>
                  </a:cubicBezTo>
                  <a:cubicBezTo>
                    <a:pt x="2417902" y="872243"/>
                    <a:pt x="2397691" y="813464"/>
                    <a:pt x="2414636" y="755921"/>
                  </a:cubicBezTo>
                  <a:close/>
                  <a:moveTo>
                    <a:pt x="3222100" y="941613"/>
                  </a:moveTo>
                  <a:cubicBezTo>
                    <a:pt x="3311769" y="947262"/>
                    <a:pt x="3348220" y="833322"/>
                    <a:pt x="3276467" y="781515"/>
                  </a:cubicBezTo>
                  <a:cubicBezTo>
                    <a:pt x="3266140" y="774013"/>
                    <a:pt x="3244253" y="756891"/>
                    <a:pt x="3241252" y="778161"/>
                  </a:cubicBezTo>
                  <a:cubicBezTo>
                    <a:pt x="3233927" y="829350"/>
                    <a:pt x="3243370" y="888306"/>
                    <a:pt x="3222100" y="941613"/>
                  </a:cubicBezTo>
                  <a:close/>
                  <a:moveTo>
                    <a:pt x="2751955" y="935788"/>
                  </a:moveTo>
                  <a:cubicBezTo>
                    <a:pt x="2707915" y="982741"/>
                    <a:pt x="2818854" y="1020780"/>
                    <a:pt x="2854245" y="1024222"/>
                  </a:cubicBezTo>
                  <a:cubicBezTo>
                    <a:pt x="2877103" y="1026516"/>
                    <a:pt x="2950975" y="1020427"/>
                    <a:pt x="2958300" y="994920"/>
                  </a:cubicBezTo>
                  <a:cubicBezTo>
                    <a:pt x="2972597" y="945585"/>
                    <a:pt x="2894490" y="980093"/>
                    <a:pt x="2868278" y="978681"/>
                  </a:cubicBezTo>
                  <a:cubicBezTo>
                    <a:pt x="2820266" y="976033"/>
                    <a:pt x="2794936" y="940289"/>
                    <a:pt x="2751867" y="935788"/>
                  </a:cubicBezTo>
                  <a:close/>
                  <a:moveTo>
                    <a:pt x="3805126" y="989713"/>
                  </a:moveTo>
                  <a:lnTo>
                    <a:pt x="3805126" y="1133837"/>
                  </a:lnTo>
                  <a:cubicBezTo>
                    <a:pt x="3837870" y="1128630"/>
                    <a:pt x="3878644" y="1098093"/>
                    <a:pt x="3904239" y="1076028"/>
                  </a:cubicBezTo>
                  <a:cubicBezTo>
                    <a:pt x="3929128" y="1054494"/>
                    <a:pt x="3966813" y="990154"/>
                    <a:pt x="3997439" y="1008865"/>
                  </a:cubicBezTo>
                  <a:cubicBezTo>
                    <a:pt x="4032212" y="1030047"/>
                    <a:pt x="3960459" y="1096063"/>
                    <a:pt x="3965401" y="1127482"/>
                  </a:cubicBezTo>
                  <a:cubicBezTo>
                    <a:pt x="3997615" y="1135690"/>
                    <a:pt x="4053747" y="1058289"/>
                    <a:pt x="4059571" y="1056877"/>
                  </a:cubicBezTo>
                  <a:cubicBezTo>
                    <a:pt x="4091697" y="1049110"/>
                    <a:pt x="4102994" y="1072410"/>
                    <a:pt x="4087461" y="1099063"/>
                  </a:cubicBezTo>
                  <a:cubicBezTo>
                    <a:pt x="4058424" y="1149017"/>
                    <a:pt x="3937247" y="1227919"/>
                    <a:pt x="3910947" y="1133925"/>
                  </a:cubicBezTo>
                  <a:cubicBezTo>
                    <a:pt x="3877850" y="1160755"/>
                    <a:pt x="3842194" y="1185908"/>
                    <a:pt x="3798772" y="1191557"/>
                  </a:cubicBezTo>
                  <a:lnTo>
                    <a:pt x="3798772" y="1306909"/>
                  </a:lnTo>
                  <a:lnTo>
                    <a:pt x="3936541" y="1306909"/>
                  </a:lnTo>
                  <a:cubicBezTo>
                    <a:pt x="3950574" y="1286345"/>
                    <a:pt x="3947662" y="1259162"/>
                    <a:pt x="3958870" y="1233126"/>
                  </a:cubicBezTo>
                  <a:cubicBezTo>
                    <a:pt x="3979699" y="1184673"/>
                    <a:pt x="4013854" y="1178053"/>
                    <a:pt x="4055070" y="1210797"/>
                  </a:cubicBezTo>
                  <a:cubicBezTo>
                    <a:pt x="4052864" y="1173729"/>
                    <a:pt x="4069810" y="1132778"/>
                    <a:pt x="4112791" y="1146722"/>
                  </a:cubicBezTo>
                  <a:lnTo>
                    <a:pt x="4119233" y="973739"/>
                  </a:lnTo>
                  <a:cubicBezTo>
                    <a:pt x="4079694" y="967825"/>
                    <a:pt x="4038037" y="979387"/>
                    <a:pt x="4000969" y="980446"/>
                  </a:cubicBezTo>
                  <a:cubicBezTo>
                    <a:pt x="3946779" y="981947"/>
                    <a:pt x="3878821" y="973827"/>
                    <a:pt x="3827367" y="979828"/>
                  </a:cubicBezTo>
                  <a:cubicBezTo>
                    <a:pt x="3818012" y="980887"/>
                    <a:pt x="3810863" y="980623"/>
                    <a:pt x="3805303" y="989801"/>
                  </a:cubicBezTo>
                  <a:close/>
                  <a:moveTo>
                    <a:pt x="2549228" y="1486158"/>
                  </a:moveTo>
                  <a:cubicBezTo>
                    <a:pt x="2549052" y="1377426"/>
                    <a:pt x="2559378" y="1267016"/>
                    <a:pt x="2600506" y="1165874"/>
                  </a:cubicBezTo>
                  <a:cubicBezTo>
                    <a:pt x="2531047" y="1211326"/>
                    <a:pt x="2473151" y="1292611"/>
                    <a:pt x="2441290" y="1368600"/>
                  </a:cubicBezTo>
                  <a:cubicBezTo>
                    <a:pt x="2435730" y="1381927"/>
                    <a:pt x="2412695" y="1432675"/>
                    <a:pt x="2425051" y="1442030"/>
                  </a:cubicBezTo>
                  <a:lnTo>
                    <a:pt x="2549228" y="1486158"/>
                  </a:lnTo>
                  <a:close/>
                  <a:moveTo>
                    <a:pt x="2497951" y="1185202"/>
                  </a:moveTo>
                  <a:lnTo>
                    <a:pt x="2056313" y="1368247"/>
                  </a:lnTo>
                  <a:cubicBezTo>
                    <a:pt x="2136097" y="1595950"/>
                    <a:pt x="2169282" y="1836450"/>
                    <a:pt x="2193111" y="2076068"/>
                  </a:cubicBezTo>
                  <a:cubicBezTo>
                    <a:pt x="2250037" y="2091689"/>
                    <a:pt x="2313758" y="2083746"/>
                    <a:pt x="2372891" y="2088512"/>
                  </a:cubicBezTo>
                  <a:cubicBezTo>
                    <a:pt x="2405105" y="2091071"/>
                    <a:pt x="2439878" y="2095749"/>
                    <a:pt x="2454617" y="2128580"/>
                  </a:cubicBezTo>
                  <a:cubicBezTo>
                    <a:pt x="2472709" y="2169002"/>
                    <a:pt x="2472974" y="2295298"/>
                    <a:pt x="2425845" y="2314185"/>
                  </a:cubicBezTo>
                  <a:cubicBezTo>
                    <a:pt x="2382687" y="2331483"/>
                    <a:pt x="2205290" y="2297769"/>
                    <a:pt x="2196818" y="2306242"/>
                  </a:cubicBezTo>
                  <a:cubicBezTo>
                    <a:pt x="2192846" y="2436156"/>
                    <a:pt x="2181902" y="2565541"/>
                    <a:pt x="2145629" y="2690600"/>
                  </a:cubicBezTo>
                  <a:cubicBezTo>
                    <a:pt x="2224707" y="2669772"/>
                    <a:pt x="2428757" y="2664653"/>
                    <a:pt x="2481623" y="2735876"/>
                  </a:cubicBezTo>
                  <a:cubicBezTo>
                    <a:pt x="2501569" y="2762706"/>
                    <a:pt x="2515514" y="2808600"/>
                    <a:pt x="2472445" y="2818926"/>
                  </a:cubicBezTo>
                  <a:lnTo>
                    <a:pt x="2472445" y="2831459"/>
                  </a:lnTo>
                  <a:cubicBezTo>
                    <a:pt x="2502540" y="2839755"/>
                    <a:pt x="2553465" y="2887678"/>
                    <a:pt x="2555495" y="2918480"/>
                  </a:cubicBezTo>
                  <a:cubicBezTo>
                    <a:pt x="2556642" y="2935690"/>
                    <a:pt x="2534136" y="2961196"/>
                    <a:pt x="2552494" y="2959872"/>
                  </a:cubicBezTo>
                  <a:cubicBezTo>
                    <a:pt x="2603595" y="2956254"/>
                    <a:pt x="2648253" y="2927394"/>
                    <a:pt x="2696618" y="2914861"/>
                  </a:cubicBezTo>
                  <a:cubicBezTo>
                    <a:pt x="2698648" y="2905859"/>
                    <a:pt x="2695294" y="2904359"/>
                    <a:pt x="2690351" y="2898710"/>
                  </a:cubicBezTo>
                  <a:cubicBezTo>
                    <a:pt x="2671200" y="2876999"/>
                    <a:pt x="2636250" y="2854317"/>
                    <a:pt x="2613479" y="2828193"/>
                  </a:cubicBezTo>
                  <a:cubicBezTo>
                    <a:pt x="2442172" y="2631822"/>
                    <a:pt x="2427169" y="2381348"/>
                    <a:pt x="2569704" y="2163354"/>
                  </a:cubicBezTo>
                  <a:cubicBezTo>
                    <a:pt x="2581972" y="2144643"/>
                    <a:pt x="2641369" y="2078803"/>
                    <a:pt x="2639427" y="2066536"/>
                  </a:cubicBezTo>
                  <a:cubicBezTo>
                    <a:pt x="2490008" y="1933444"/>
                    <a:pt x="2351091" y="1729836"/>
                    <a:pt x="2299814" y="1533817"/>
                  </a:cubicBezTo>
                  <a:cubicBezTo>
                    <a:pt x="2294607" y="1513783"/>
                    <a:pt x="2265923" y="1408492"/>
                    <a:pt x="2290812" y="1402667"/>
                  </a:cubicBezTo>
                  <a:lnTo>
                    <a:pt x="2369802" y="1422260"/>
                  </a:lnTo>
                  <a:cubicBezTo>
                    <a:pt x="2389571" y="1334092"/>
                    <a:pt x="2439701" y="1253248"/>
                    <a:pt x="2498039" y="1185291"/>
                  </a:cubicBezTo>
                  <a:close/>
                  <a:moveTo>
                    <a:pt x="2654960" y="1185291"/>
                  </a:moveTo>
                  <a:cubicBezTo>
                    <a:pt x="2540579" y="1374602"/>
                    <a:pt x="2791759" y="1467977"/>
                    <a:pt x="2938089" y="1391282"/>
                  </a:cubicBezTo>
                  <a:cubicBezTo>
                    <a:pt x="3019285" y="1348742"/>
                    <a:pt x="3004723" y="1299495"/>
                    <a:pt x="2975333" y="1223682"/>
                  </a:cubicBezTo>
                  <a:cubicBezTo>
                    <a:pt x="2919114" y="1312027"/>
                    <a:pt x="2823267" y="1364452"/>
                    <a:pt x="2728478" y="1290934"/>
                  </a:cubicBezTo>
                  <a:cubicBezTo>
                    <a:pt x="2691675" y="1262339"/>
                    <a:pt x="2678172" y="1223417"/>
                    <a:pt x="2654960" y="1185202"/>
                  </a:cubicBezTo>
                  <a:close/>
                  <a:moveTo>
                    <a:pt x="4111908" y="1683942"/>
                  </a:moveTo>
                  <a:cubicBezTo>
                    <a:pt x="4152330" y="1535229"/>
                    <a:pt x="4166362" y="1356156"/>
                    <a:pt x="4109525" y="1210620"/>
                  </a:cubicBezTo>
                  <a:lnTo>
                    <a:pt x="4098316" y="1497367"/>
                  </a:lnTo>
                  <a:cubicBezTo>
                    <a:pt x="4078194" y="1512371"/>
                    <a:pt x="4058601" y="1503104"/>
                    <a:pt x="4051540" y="1480069"/>
                  </a:cubicBezTo>
                  <a:cubicBezTo>
                    <a:pt x="4042273" y="1449797"/>
                    <a:pt x="4047480" y="1381221"/>
                    <a:pt x="4041479" y="1342829"/>
                  </a:cubicBezTo>
                  <a:cubicBezTo>
                    <a:pt x="4036448" y="1310704"/>
                    <a:pt x="4027711" y="1278402"/>
                    <a:pt x="4013502" y="1249188"/>
                  </a:cubicBezTo>
                  <a:cubicBezTo>
                    <a:pt x="3974227" y="1293140"/>
                    <a:pt x="4016325" y="1470978"/>
                    <a:pt x="3991613" y="1502751"/>
                  </a:cubicBezTo>
                  <a:cubicBezTo>
                    <a:pt x="3930628" y="1538053"/>
                    <a:pt x="3938395" y="1454033"/>
                    <a:pt x="3930187" y="1415553"/>
                  </a:cubicBezTo>
                  <a:cubicBezTo>
                    <a:pt x="3928686" y="1408757"/>
                    <a:pt x="3928951" y="1390929"/>
                    <a:pt x="3917478" y="1396578"/>
                  </a:cubicBezTo>
                  <a:cubicBezTo>
                    <a:pt x="3889588" y="1410169"/>
                    <a:pt x="3933717" y="1531699"/>
                    <a:pt x="3878909" y="1531699"/>
                  </a:cubicBezTo>
                  <a:cubicBezTo>
                    <a:pt x="3836987" y="1531699"/>
                    <a:pt x="3850049" y="1420583"/>
                    <a:pt x="3814923" y="1428527"/>
                  </a:cubicBezTo>
                  <a:cubicBezTo>
                    <a:pt x="3775649" y="1437440"/>
                    <a:pt x="3797713" y="1619956"/>
                    <a:pt x="3806274" y="1654817"/>
                  </a:cubicBezTo>
                  <a:lnTo>
                    <a:pt x="3815717" y="1664614"/>
                  </a:lnTo>
                  <a:lnTo>
                    <a:pt x="4111908" y="1683854"/>
                  </a:lnTo>
                  <a:close/>
                  <a:moveTo>
                    <a:pt x="3124664" y="1523226"/>
                  </a:moveTo>
                  <a:cubicBezTo>
                    <a:pt x="3154231" y="1483158"/>
                    <a:pt x="3095716" y="1275224"/>
                    <a:pt x="3042762" y="1242746"/>
                  </a:cubicBezTo>
                  <a:cubicBezTo>
                    <a:pt x="3055029" y="1345300"/>
                    <a:pt x="3060413" y="1448649"/>
                    <a:pt x="3036319" y="1550233"/>
                  </a:cubicBezTo>
                  <a:lnTo>
                    <a:pt x="3124664" y="1523226"/>
                  </a:lnTo>
                  <a:close/>
                  <a:moveTo>
                    <a:pt x="3324302" y="2165031"/>
                  </a:moveTo>
                  <a:cubicBezTo>
                    <a:pt x="3357045" y="1937769"/>
                    <a:pt x="3380610" y="1704241"/>
                    <a:pt x="3464542" y="1489247"/>
                  </a:cubicBezTo>
                  <a:lnTo>
                    <a:pt x="3132343" y="1274783"/>
                  </a:lnTo>
                  <a:cubicBezTo>
                    <a:pt x="3163409" y="1347595"/>
                    <a:pt x="3186886" y="1425173"/>
                    <a:pt x="3183620" y="1505398"/>
                  </a:cubicBezTo>
                  <a:cubicBezTo>
                    <a:pt x="3255197" y="1482010"/>
                    <a:pt x="3289617" y="1468772"/>
                    <a:pt x="3258992" y="1558353"/>
                  </a:cubicBezTo>
                  <a:cubicBezTo>
                    <a:pt x="3188298" y="1764697"/>
                    <a:pt x="2974980" y="1991429"/>
                    <a:pt x="2788317" y="2099897"/>
                  </a:cubicBezTo>
                  <a:cubicBezTo>
                    <a:pt x="2753190" y="2120284"/>
                    <a:pt x="2640486" y="2163089"/>
                    <a:pt x="2621687" y="2179946"/>
                  </a:cubicBezTo>
                  <a:cubicBezTo>
                    <a:pt x="2600859" y="2198656"/>
                    <a:pt x="2556554" y="2296798"/>
                    <a:pt x="2547463" y="2326717"/>
                  </a:cubicBezTo>
                  <a:cubicBezTo>
                    <a:pt x="2438377" y="2685658"/>
                    <a:pt x="2742070" y="2953077"/>
                    <a:pt x="3066944" y="3015298"/>
                  </a:cubicBezTo>
                  <a:cubicBezTo>
                    <a:pt x="3164115" y="3033920"/>
                    <a:pt x="3258021" y="3030831"/>
                    <a:pt x="3356604" y="3029948"/>
                  </a:cubicBezTo>
                  <a:cubicBezTo>
                    <a:pt x="3315388" y="2823339"/>
                    <a:pt x="3290764" y="2613641"/>
                    <a:pt x="3298884" y="2402265"/>
                  </a:cubicBezTo>
                  <a:cubicBezTo>
                    <a:pt x="3242929" y="2393175"/>
                    <a:pt x="3100394" y="2391586"/>
                    <a:pt x="3065179" y="2344369"/>
                  </a:cubicBezTo>
                  <a:cubicBezTo>
                    <a:pt x="3033407" y="2301652"/>
                    <a:pt x="3047086" y="2186036"/>
                    <a:pt x="3089008" y="2150645"/>
                  </a:cubicBezTo>
                  <a:cubicBezTo>
                    <a:pt x="3166851" y="2139966"/>
                    <a:pt x="3246547" y="2159206"/>
                    <a:pt x="3324302" y="2164942"/>
                  </a:cubicBezTo>
                  <a:close/>
                  <a:moveTo>
                    <a:pt x="2014214" y="1409463"/>
                  </a:moveTo>
                  <a:cubicBezTo>
                    <a:pt x="1937254" y="1500897"/>
                    <a:pt x="1851468" y="1584124"/>
                    <a:pt x="1770624" y="1671851"/>
                  </a:cubicBezTo>
                  <a:cubicBezTo>
                    <a:pt x="1628619" y="1826212"/>
                    <a:pt x="1450075" y="1998931"/>
                    <a:pt x="1322102" y="2158676"/>
                  </a:cubicBezTo>
                  <a:cubicBezTo>
                    <a:pt x="1276385" y="2215690"/>
                    <a:pt x="1209839" y="2300946"/>
                    <a:pt x="1253615" y="2374729"/>
                  </a:cubicBezTo>
                  <a:cubicBezTo>
                    <a:pt x="1300126" y="2453101"/>
                    <a:pt x="1520151" y="2659711"/>
                    <a:pt x="1597552" y="2735523"/>
                  </a:cubicBezTo>
                  <a:cubicBezTo>
                    <a:pt x="1668599" y="2805070"/>
                    <a:pt x="1749266" y="2865526"/>
                    <a:pt x="1815547" y="2940191"/>
                  </a:cubicBezTo>
                  <a:lnTo>
                    <a:pt x="2023393" y="2707369"/>
                  </a:lnTo>
                  <a:lnTo>
                    <a:pt x="1587756" y="2264849"/>
                  </a:lnTo>
                  <a:cubicBezTo>
                    <a:pt x="1576459" y="2251875"/>
                    <a:pt x="1580519" y="2235018"/>
                    <a:pt x="1594552" y="2225928"/>
                  </a:cubicBezTo>
                  <a:cubicBezTo>
                    <a:pt x="1628795" y="2208630"/>
                    <a:pt x="1670100" y="2289473"/>
                    <a:pt x="1697106" y="2303329"/>
                  </a:cubicBezTo>
                  <a:cubicBezTo>
                    <a:pt x="1702049" y="2305889"/>
                    <a:pt x="1704961" y="2307565"/>
                    <a:pt x="1709815" y="2303329"/>
                  </a:cubicBezTo>
                  <a:lnTo>
                    <a:pt x="2117033" y="1895935"/>
                  </a:lnTo>
                  <a:cubicBezTo>
                    <a:pt x="2124094" y="1879961"/>
                    <a:pt x="2086408" y="1679000"/>
                    <a:pt x="2079524" y="1645197"/>
                  </a:cubicBezTo>
                  <a:cubicBezTo>
                    <a:pt x="2074405" y="1619956"/>
                    <a:pt x="2027452" y="1409463"/>
                    <a:pt x="2014214" y="1409551"/>
                  </a:cubicBezTo>
                  <a:close/>
                  <a:moveTo>
                    <a:pt x="2554347" y="1545202"/>
                  </a:moveTo>
                  <a:lnTo>
                    <a:pt x="2346943" y="1467360"/>
                  </a:lnTo>
                  <a:cubicBezTo>
                    <a:pt x="2336882" y="1465771"/>
                    <a:pt x="2336529" y="1465859"/>
                    <a:pt x="2338559" y="1475744"/>
                  </a:cubicBezTo>
                  <a:cubicBezTo>
                    <a:pt x="2380922" y="1681736"/>
                    <a:pt x="2525840" y="1897171"/>
                    <a:pt x="2679672" y="2036705"/>
                  </a:cubicBezTo>
                  <a:lnTo>
                    <a:pt x="2721065" y="1995577"/>
                  </a:lnTo>
                  <a:cubicBezTo>
                    <a:pt x="2618069" y="1868399"/>
                    <a:pt x="2577206" y="1704594"/>
                    <a:pt x="2554259" y="1545290"/>
                  </a:cubicBezTo>
                  <a:close/>
                  <a:moveTo>
                    <a:pt x="3202860" y="1556764"/>
                  </a:moveTo>
                  <a:lnTo>
                    <a:pt x="3024846" y="1609365"/>
                  </a:lnTo>
                  <a:cubicBezTo>
                    <a:pt x="2992985" y="1731513"/>
                    <a:pt x="2937559" y="1863810"/>
                    <a:pt x="2850626" y="1957274"/>
                  </a:cubicBezTo>
                  <a:cubicBezTo>
                    <a:pt x="2809851" y="2001138"/>
                    <a:pt x="2755926" y="2031057"/>
                    <a:pt x="2715858" y="2075538"/>
                  </a:cubicBezTo>
                  <a:cubicBezTo>
                    <a:pt x="2934735" y="1970954"/>
                    <a:pt x="3104542" y="1776700"/>
                    <a:pt x="3202860" y="1556764"/>
                  </a:cubicBezTo>
                  <a:close/>
                  <a:moveTo>
                    <a:pt x="3793123" y="1762403"/>
                  </a:moveTo>
                  <a:cubicBezTo>
                    <a:pt x="3787122" y="1767874"/>
                    <a:pt x="3763204" y="1894964"/>
                    <a:pt x="3755614" y="1920294"/>
                  </a:cubicBezTo>
                  <a:cubicBezTo>
                    <a:pt x="3721900" y="2033528"/>
                    <a:pt x="3676448" y="2173150"/>
                    <a:pt x="3628877" y="2280471"/>
                  </a:cubicBezTo>
                  <a:cubicBezTo>
                    <a:pt x="3617315" y="2306595"/>
                    <a:pt x="3580336" y="2396881"/>
                    <a:pt x="3546974" y="2388586"/>
                  </a:cubicBezTo>
                  <a:cubicBezTo>
                    <a:pt x="3506729" y="2367051"/>
                    <a:pt x="3560831" y="2305712"/>
                    <a:pt x="3575570" y="2272086"/>
                  </a:cubicBezTo>
                  <a:cubicBezTo>
                    <a:pt x="3588896" y="2241814"/>
                    <a:pt x="3597722" y="2209689"/>
                    <a:pt x="3611667" y="2179593"/>
                  </a:cubicBezTo>
                  <a:lnTo>
                    <a:pt x="3491020" y="1569473"/>
                  </a:lnTo>
                  <a:cubicBezTo>
                    <a:pt x="3481840" y="1567973"/>
                    <a:pt x="3482370" y="1580593"/>
                    <a:pt x="3480164" y="1587301"/>
                  </a:cubicBezTo>
                  <a:cubicBezTo>
                    <a:pt x="3419884" y="1774229"/>
                    <a:pt x="3385729" y="2060270"/>
                    <a:pt x="3363753" y="2258848"/>
                  </a:cubicBezTo>
                  <a:cubicBezTo>
                    <a:pt x="3350161" y="2381436"/>
                    <a:pt x="3344601" y="2427683"/>
                    <a:pt x="3400203" y="2541093"/>
                  </a:cubicBezTo>
                  <a:cubicBezTo>
                    <a:pt x="3548033" y="2842667"/>
                    <a:pt x="3770795" y="2709223"/>
                    <a:pt x="3902297" y="2483285"/>
                  </a:cubicBezTo>
                  <a:cubicBezTo>
                    <a:pt x="4029211" y="2265202"/>
                    <a:pt x="4085255" y="1986310"/>
                    <a:pt x="4093462" y="1735837"/>
                  </a:cubicBezTo>
                  <a:lnTo>
                    <a:pt x="3824366" y="1716685"/>
                  </a:lnTo>
                  <a:cubicBezTo>
                    <a:pt x="3843871" y="1765315"/>
                    <a:pt x="3800272" y="1755607"/>
                    <a:pt x="3793035" y="1762226"/>
                  </a:cubicBezTo>
                  <a:close/>
                  <a:moveTo>
                    <a:pt x="2126301" y="1960275"/>
                  </a:moveTo>
                  <a:lnTo>
                    <a:pt x="1742029" y="2347811"/>
                  </a:lnTo>
                  <a:lnTo>
                    <a:pt x="2078730" y="2690248"/>
                  </a:lnTo>
                  <a:cubicBezTo>
                    <a:pt x="2093645" y="2693601"/>
                    <a:pt x="2098676" y="2665624"/>
                    <a:pt x="2101588" y="2656180"/>
                  </a:cubicBezTo>
                  <a:cubicBezTo>
                    <a:pt x="2150924" y="2500054"/>
                    <a:pt x="2138656" y="2311625"/>
                    <a:pt x="2145805" y="2148880"/>
                  </a:cubicBezTo>
                  <a:lnTo>
                    <a:pt x="2126212" y="1960186"/>
                  </a:lnTo>
                  <a:close/>
                  <a:moveTo>
                    <a:pt x="2408282" y="2146055"/>
                  </a:moveTo>
                  <a:lnTo>
                    <a:pt x="2196818" y="2126815"/>
                  </a:lnTo>
                  <a:lnTo>
                    <a:pt x="2196818" y="2254964"/>
                  </a:lnTo>
                  <a:lnTo>
                    <a:pt x="2397691" y="2266702"/>
                  </a:lnTo>
                  <a:lnTo>
                    <a:pt x="2408282" y="2258142"/>
                  </a:lnTo>
                  <a:lnTo>
                    <a:pt x="2408282" y="2146055"/>
                  </a:lnTo>
                  <a:close/>
                  <a:moveTo>
                    <a:pt x="3318124" y="2210130"/>
                  </a:moveTo>
                  <a:lnTo>
                    <a:pt x="3113721" y="2197950"/>
                  </a:lnTo>
                  <a:cubicBezTo>
                    <a:pt x="3091921" y="2289649"/>
                    <a:pt x="3083537" y="2318156"/>
                    <a:pt x="3182120" y="2336514"/>
                  </a:cubicBezTo>
                  <a:cubicBezTo>
                    <a:pt x="3196859" y="2339250"/>
                    <a:pt x="3289440" y="2352135"/>
                    <a:pt x="3294912" y="2350547"/>
                  </a:cubicBezTo>
                  <a:cubicBezTo>
                    <a:pt x="3302590" y="2348428"/>
                    <a:pt x="3304091" y="2341898"/>
                    <a:pt x="3305326" y="2335014"/>
                  </a:cubicBezTo>
                  <a:cubicBezTo>
                    <a:pt x="3312034" y="2296445"/>
                    <a:pt x="3307709" y="2249404"/>
                    <a:pt x="3318124" y="2210130"/>
                  </a:cubicBezTo>
                  <a:close/>
                  <a:moveTo>
                    <a:pt x="3363047" y="2748232"/>
                  </a:moveTo>
                  <a:lnTo>
                    <a:pt x="3516790" y="2748232"/>
                  </a:lnTo>
                  <a:lnTo>
                    <a:pt x="3462512" y="2709576"/>
                  </a:lnTo>
                  <a:cubicBezTo>
                    <a:pt x="3415913" y="2668978"/>
                    <a:pt x="3381669" y="2616994"/>
                    <a:pt x="3353427" y="2562363"/>
                  </a:cubicBezTo>
                  <a:lnTo>
                    <a:pt x="3363047" y="2748232"/>
                  </a:lnTo>
                  <a:close/>
                  <a:moveTo>
                    <a:pt x="2440319" y="2761118"/>
                  </a:moveTo>
                  <a:cubicBezTo>
                    <a:pt x="2397161" y="2746026"/>
                    <a:pt x="2348355" y="2732258"/>
                    <a:pt x="2302462" y="2729081"/>
                  </a:cubicBezTo>
                  <a:cubicBezTo>
                    <a:pt x="2231679" y="2724138"/>
                    <a:pt x="2074758" y="2739760"/>
                    <a:pt x="2021275" y="2787330"/>
                  </a:cubicBezTo>
                  <a:lnTo>
                    <a:pt x="1864354" y="2963932"/>
                  </a:lnTo>
                  <a:cubicBezTo>
                    <a:pt x="1849968" y="3032420"/>
                    <a:pt x="1919779" y="3084226"/>
                    <a:pt x="1983853" y="3092523"/>
                  </a:cubicBezTo>
                  <a:cubicBezTo>
                    <a:pt x="2027099" y="3098083"/>
                    <a:pt x="2051988" y="3083432"/>
                    <a:pt x="2090909" y="3081137"/>
                  </a:cubicBezTo>
                  <a:cubicBezTo>
                    <a:pt x="2150306" y="3077695"/>
                    <a:pt x="2237328" y="3080784"/>
                    <a:pt x="2294607" y="3095788"/>
                  </a:cubicBezTo>
                  <a:cubicBezTo>
                    <a:pt x="2307580" y="3099142"/>
                    <a:pt x="2379333" y="3135945"/>
                    <a:pt x="2382687" y="3132591"/>
                  </a:cubicBezTo>
                  <a:cubicBezTo>
                    <a:pt x="2367066" y="3050954"/>
                    <a:pt x="2274219" y="3041598"/>
                    <a:pt x="2205555" y="3031007"/>
                  </a:cubicBezTo>
                  <a:cubicBezTo>
                    <a:pt x="2179078" y="3026948"/>
                    <a:pt x="2124270" y="3028536"/>
                    <a:pt x="2104942" y="3022711"/>
                  </a:cubicBezTo>
                  <a:cubicBezTo>
                    <a:pt x="2085790" y="3016975"/>
                    <a:pt x="2098323" y="2994116"/>
                    <a:pt x="2111561" y="2986438"/>
                  </a:cubicBezTo>
                  <a:cubicBezTo>
                    <a:pt x="2134508" y="2973199"/>
                    <a:pt x="2202290" y="2982466"/>
                    <a:pt x="2231326" y="2985996"/>
                  </a:cubicBezTo>
                  <a:cubicBezTo>
                    <a:pt x="2306257" y="2995087"/>
                    <a:pt x="2378274" y="3020946"/>
                    <a:pt x="2453204" y="3029948"/>
                  </a:cubicBezTo>
                  <a:cubicBezTo>
                    <a:pt x="2416401" y="2977700"/>
                    <a:pt x="2336441" y="2963491"/>
                    <a:pt x="2276249" y="2953871"/>
                  </a:cubicBezTo>
                  <a:cubicBezTo>
                    <a:pt x="2243947" y="2948752"/>
                    <a:pt x="2148188" y="2958549"/>
                    <a:pt x="2151807" y="2918215"/>
                  </a:cubicBezTo>
                  <a:cubicBezTo>
                    <a:pt x="2152689" y="2911508"/>
                    <a:pt x="2155778" y="2905418"/>
                    <a:pt x="2161162" y="2901270"/>
                  </a:cubicBezTo>
                  <a:cubicBezTo>
                    <a:pt x="2173253" y="2891915"/>
                    <a:pt x="2273425" y="2893768"/>
                    <a:pt x="2296548" y="2895180"/>
                  </a:cubicBezTo>
                  <a:cubicBezTo>
                    <a:pt x="2325232" y="2896945"/>
                    <a:pt x="2489567" y="2928629"/>
                    <a:pt x="2498128" y="2921039"/>
                  </a:cubicBezTo>
                  <a:cubicBezTo>
                    <a:pt x="2500510" y="2910625"/>
                    <a:pt x="2494509" y="2907977"/>
                    <a:pt x="2488684" y="2901711"/>
                  </a:cubicBezTo>
                  <a:cubicBezTo>
                    <a:pt x="2455323" y="2865349"/>
                    <a:pt x="2363006" y="2842667"/>
                    <a:pt x="2314641" y="2838696"/>
                  </a:cubicBezTo>
                  <a:cubicBezTo>
                    <a:pt x="2279515" y="2835783"/>
                    <a:pt x="2171929" y="2851846"/>
                    <a:pt x="2154719" y="2838431"/>
                  </a:cubicBezTo>
                  <a:cubicBezTo>
                    <a:pt x="2118710" y="2810365"/>
                    <a:pt x="2172900" y="2793332"/>
                    <a:pt x="2195318" y="2788213"/>
                  </a:cubicBezTo>
                  <a:cubicBezTo>
                    <a:pt x="2259304" y="2773650"/>
                    <a:pt x="2333087" y="2779210"/>
                    <a:pt x="2398750" y="2773209"/>
                  </a:cubicBezTo>
                  <a:cubicBezTo>
                    <a:pt x="2417019" y="2771532"/>
                    <a:pt x="2440672" y="2789360"/>
                    <a:pt x="2440319" y="2761118"/>
                  </a:cubicBezTo>
                  <a:close/>
                  <a:moveTo>
                    <a:pt x="2658226" y="3343967"/>
                  </a:moveTo>
                  <a:lnTo>
                    <a:pt x="2552494" y="3343967"/>
                  </a:lnTo>
                  <a:cubicBezTo>
                    <a:pt x="2550640" y="3343967"/>
                    <a:pt x="2545786" y="3336641"/>
                    <a:pt x="2542433" y="3334611"/>
                  </a:cubicBezTo>
                  <a:lnTo>
                    <a:pt x="2537490" y="3316519"/>
                  </a:lnTo>
                  <a:cubicBezTo>
                    <a:pt x="2539255" y="3311312"/>
                    <a:pt x="2540579" y="3304427"/>
                    <a:pt x="2544463" y="3300632"/>
                  </a:cubicBezTo>
                  <a:cubicBezTo>
                    <a:pt x="2563085" y="3282275"/>
                    <a:pt x="2856010" y="3288188"/>
                    <a:pt x="2905257" y="3279451"/>
                  </a:cubicBezTo>
                  <a:cubicBezTo>
                    <a:pt x="2928998" y="3276538"/>
                    <a:pt x="2948856" y="3294896"/>
                    <a:pt x="2937118" y="3318284"/>
                  </a:cubicBezTo>
                  <a:cubicBezTo>
                    <a:pt x="2926880" y="3338671"/>
                    <a:pt x="2823178" y="3333640"/>
                    <a:pt x="2795730" y="3337435"/>
                  </a:cubicBezTo>
                  <a:cubicBezTo>
                    <a:pt x="2786287" y="3338759"/>
                    <a:pt x="2785316" y="3333817"/>
                    <a:pt x="2786287" y="3347055"/>
                  </a:cubicBezTo>
                  <a:lnTo>
                    <a:pt x="2946650" y="4509752"/>
                  </a:lnTo>
                  <a:lnTo>
                    <a:pt x="2977099" y="4469595"/>
                  </a:lnTo>
                  <a:cubicBezTo>
                    <a:pt x="2965713" y="4390782"/>
                    <a:pt x="2940825" y="4302260"/>
                    <a:pt x="2934559" y="4223888"/>
                  </a:cubicBezTo>
                  <a:cubicBezTo>
                    <a:pt x="2929528" y="4160784"/>
                    <a:pt x="2944620" y="4184525"/>
                    <a:pt x="2959800" y="4159461"/>
                  </a:cubicBezTo>
                  <a:cubicBezTo>
                    <a:pt x="2977099" y="4130865"/>
                    <a:pt x="2962183" y="4085590"/>
                    <a:pt x="3018491" y="4071910"/>
                  </a:cubicBezTo>
                  <a:cubicBezTo>
                    <a:pt x="3078329" y="4057436"/>
                    <a:pt x="3081418" y="4115950"/>
                    <a:pt x="3094833" y="4124334"/>
                  </a:cubicBezTo>
                  <a:cubicBezTo>
                    <a:pt x="3124929" y="4143045"/>
                    <a:pt x="3127753" y="4080735"/>
                    <a:pt x="3145140" y="4058142"/>
                  </a:cubicBezTo>
                  <a:cubicBezTo>
                    <a:pt x="3188562" y="4001922"/>
                    <a:pt x="3238516" y="4033959"/>
                    <a:pt x="3250784" y="4093268"/>
                  </a:cubicBezTo>
                  <a:cubicBezTo>
                    <a:pt x="3270024" y="4054788"/>
                    <a:pt x="3275937" y="4022044"/>
                    <a:pt x="3318035" y="4000421"/>
                  </a:cubicBezTo>
                  <a:cubicBezTo>
                    <a:pt x="3187680" y="3929816"/>
                    <a:pt x="3215657" y="3728943"/>
                    <a:pt x="3362870" y="3702554"/>
                  </a:cubicBezTo>
                  <a:lnTo>
                    <a:pt x="3306033" y="3615268"/>
                  </a:lnTo>
                  <a:cubicBezTo>
                    <a:pt x="3280085" y="3550311"/>
                    <a:pt x="3273995" y="3477588"/>
                    <a:pt x="3321566" y="3421103"/>
                  </a:cubicBezTo>
                  <a:cubicBezTo>
                    <a:pt x="3332863" y="3407688"/>
                    <a:pt x="3354839" y="3402657"/>
                    <a:pt x="3356516" y="3385447"/>
                  </a:cubicBezTo>
                  <a:lnTo>
                    <a:pt x="3305680" y="3090404"/>
                  </a:lnTo>
                  <a:cubicBezTo>
                    <a:pt x="3158379" y="3087404"/>
                    <a:pt x="3018756" y="3071341"/>
                    <a:pt x="2882399" y="3013886"/>
                  </a:cubicBezTo>
                  <a:cubicBezTo>
                    <a:pt x="2856539" y="3002942"/>
                    <a:pt x="2759545" y="2945751"/>
                    <a:pt x="2744983" y="2946811"/>
                  </a:cubicBezTo>
                  <a:cubicBezTo>
                    <a:pt x="2669434" y="2981848"/>
                    <a:pt x="2595034" y="3010620"/>
                    <a:pt x="2510219" y="3013621"/>
                  </a:cubicBezTo>
                  <a:cubicBezTo>
                    <a:pt x="2497686" y="3022270"/>
                    <a:pt x="2512337" y="3051395"/>
                    <a:pt x="2494950" y="3068870"/>
                  </a:cubicBezTo>
                  <a:cubicBezTo>
                    <a:pt x="2476769" y="3087139"/>
                    <a:pt x="2444291" y="3080343"/>
                    <a:pt x="2420903" y="3081402"/>
                  </a:cubicBezTo>
                  <a:cubicBezTo>
                    <a:pt x="2440937" y="3110439"/>
                    <a:pt x="2457353" y="3185722"/>
                    <a:pt x="2409782" y="3195518"/>
                  </a:cubicBezTo>
                  <a:cubicBezTo>
                    <a:pt x="2380216" y="3201608"/>
                    <a:pt x="2349856" y="3174160"/>
                    <a:pt x="2322672" y="3163481"/>
                  </a:cubicBezTo>
                  <a:cubicBezTo>
                    <a:pt x="2252949" y="3136121"/>
                    <a:pt x="2190287" y="3118294"/>
                    <a:pt x="2113591" y="3126501"/>
                  </a:cubicBezTo>
                  <a:lnTo>
                    <a:pt x="2069286" y="3448463"/>
                  </a:lnTo>
                  <a:cubicBezTo>
                    <a:pt x="2157808" y="3525776"/>
                    <a:pt x="2412959" y="3659220"/>
                    <a:pt x="2126036" y="3670694"/>
                  </a:cubicBezTo>
                  <a:cubicBezTo>
                    <a:pt x="2120652" y="3675989"/>
                    <a:pt x="2141039" y="3738475"/>
                    <a:pt x="2148718" y="3747301"/>
                  </a:cubicBezTo>
                  <a:cubicBezTo>
                    <a:pt x="2161780" y="3762392"/>
                    <a:pt x="2239976" y="3797519"/>
                    <a:pt x="2267159" y="3821084"/>
                  </a:cubicBezTo>
                  <a:cubicBezTo>
                    <a:pt x="2382069" y="3920902"/>
                    <a:pt x="2253479" y="3960618"/>
                    <a:pt x="2158161" y="3933258"/>
                  </a:cubicBezTo>
                  <a:cubicBezTo>
                    <a:pt x="2162309" y="4039166"/>
                    <a:pt x="2080583" y="3992302"/>
                    <a:pt x="2010772" y="3990978"/>
                  </a:cubicBezTo>
                  <a:cubicBezTo>
                    <a:pt x="2020921" y="4009512"/>
                    <a:pt x="2047046" y="4020014"/>
                    <a:pt x="2066109" y="4028487"/>
                  </a:cubicBezTo>
                  <a:cubicBezTo>
                    <a:pt x="2085790" y="4037313"/>
                    <a:pt x="2123123" y="4037048"/>
                    <a:pt x="2126477" y="4058230"/>
                  </a:cubicBezTo>
                  <a:cubicBezTo>
                    <a:pt x="2136450" y="4120892"/>
                    <a:pt x="1991002" y="4231655"/>
                    <a:pt x="1927457" y="4227860"/>
                  </a:cubicBezTo>
                  <a:lnTo>
                    <a:pt x="1940431" y="4275783"/>
                  </a:lnTo>
                  <a:cubicBezTo>
                    <a:pt x="2133273" y="4337651"/>
                    <a:pt x="2287193" y="4493160"/>
                    <a:pt x="2340853" y="4689090"/>
                  </a:cubicBezTo>
                  <a:lnTo>
                    <a:pt x="2657961" y="3343790"/>
                  </a:lnTo>
                  <a:close/>
                  <a:moveTo>
                    <a:pt x="5400726" y="3965383"/>
                  </a:moveTo>
                  <a:cubicBezTo>
                    <a:pt x="5410258" y="4034665"/>
                    <a:pt x="5440530" y="4110213"/>
                    <a:pt x="5497368" y="4153812"/>
                  </a:cubicBezTo>
                  <a:cubicBezTo>
                    <a:pt x="5566914" y="4207208"/>
                    <a:pt x="5564090" y="4171640"/>
                    <a:pt x="5627017" y="4143574"/>
                  </a:cubicBezTo>
                  <a:cubicBezTo>
                    <a:pt x="5750136" y="4088855"/>
                    <a:pt x="5905292" y="4083560"/>
                    <a:pt x="6031853" y="4129365"/>
                  </a:cubicBezTo>
                  <a:cubicBezTo>
                    <a:pt x="6209513" y="4004923"/>
                    <a:pt x="6253378" y="3734856"/>
                    <a:pt x="6073598" y="3590556"/>
                  </a:cubicBezTo>
                  <a:cubicBezTo>
                    <a:pt x="5926826" y="3472733"/>
                    <a:pt x="5701506" y="3506447"/>
                    <a:pt x="5570356" y="3632125"/>
                  </a:cubicBezTo>
                  <a:cubicBezTo>
                    <a:pt x="5542820" y="3658514"/>
                    <a:pt x="5527640" y="3692582"/>
                    <a:pt x="5497191" y="3712704"/>
                  </a:cubicBezTo>
                  <a:cubicBezTo>
                    <a:pt x="5455798" y="3715440"/>
                    <a:pt x="5210797" y="3718264"/>
                    <a:pt x="5195705" y="3750831"/>
                  </a:cubicBezTo>
                  <a:cubicBezTo>
                    <a:pt x="5240892" y="3786751"/>
                    <a:pt x="5301260" y="3791164"/>
                    <a:pt x="5352890" y="3811375"/>
                  </a:cubicBezTo>
                  <a:cubicBezTo>
                    <a:pt x="5416171" y="3836175"/>
                    <a:pt x="5399579" y="3850032"/>
                    <a:pt x="5401079" y="3913753"/>
                  </a:cubicBezTo>
                  <a:cubicBezTo>
                    <a:pt x="5442737" y="3922314"/>
                    <a:pt x="5491366" y="3912164"/>
                    <a:pt x="5528434" y="3891248"/>
                  </a:cubicBezTo>
                  <a:cubicBezTo>
                    <a:pt x="5547409" y="3880569"/>
                    <a:pt x="5612190" y="3805550"/>
                    <a:pt x="5617132" y="3867065"/>
                  </a:cubicBezTo>
                  <a:cubicBezTo>
                    <a:pt x="5621457" y="3920725"/>
                    <a:pt x="5449620" y="3994244"/>
                    <a:pt x="5400726" y="3965295"/>
                  </a:cubicBezTo>
                  <a:close/>
                  <a:moveTo>
                    <a:pt x="2074052" y="3684638"/>
                  </a:moveTo>
                  <a:lnTo>
                    <a:pt x="1837964" y="3715616"/>
                  </a:lnTo>
                  <a:lnTo>
                    <a:pt x="1908482" y="4183202"/>
                  </a:lnTo>
                  <a:cubicBezTo>
                    <a:pt x="1970174" y="4178701"/>
                    <a:pt x="2029218" y="4135102"/>
                    <a:pt x="2062314" y="4083913"/>
                  </a:cubicBezTo>
                  <a:cubicBezTo>
                    <a:pt x="2014037" y="4075881"/>
                    <a:pt x="1891272" y="3969973"/>
                    <a:pt x="1895508" y="3923991"/>
                  </a:cubicBezTo>
                  <a:cubicBezTo>
                    <a:pt x="1900098" y="3873949"/>
                    <a:pt x="1986589" y="3931493"/>
                    <a:pt x="2014567" y="3939348"/>
                  </a:cubicBezTo>
                  <a:cubicBezTo>
                    <a:pt x="2042721" y="3947291"/>
                    <a:pt x="2074052" y="3953027"/>
                    <a:pt x="2103442" y="3952851"/>
                  </a:cubicBezTo>
                  <a:cubicBezTo>
                    <a:pt x="2111032" y="3951527"/>
                    <a:pt x="2108649" y="3890542"/>
                    <a:pt x="2130537" y="3883128"/>
                  </a:cubicBezTo>
                  <a:lnTo>
                    <a:pt x="2254450" y="3888423"/>
                  </a:lnTo>
                  <a:cubicBezTo>
                    <a:pt x="2256303" y="3874832"/>
                    <a:pt x="2243506" y="3867595"/>
                    <a:pt x="2234680" y="3860181"/>
                  </a:cubicBezTo>
                  <a:cubicBezTo>
                    <a:pt x="2207674" y="3837499"/>
                    <a:pt x="2122064" y="3799637"/>
                    <a:pt x="2110414" y="3785781"/>
                  </a:cubicBezTo>
                  <a:cubicBezTo>
                    <a:pt x="2097617" y="3770512"/>
                    <a:pt x="2085614" y="3691787"/>
                    <a:pt x="2073964" y="3684550"/>
                  </a:cubicBezTo>
                  <a:close/>
                  <a:moveTo>
                    <a:pt x="3420678" y="3747565"/>
                  </a:moveTo>
                  <a:cubicBezTo>
                    <a:pt x="3237016" y="3736445"/>
                    <a:pt x="3247077" y="3996891"/>
                    <a:pt x="3427122" y="3965207"/>
                  </a:cubicBezTo>
                  <a:cubicBezTo>
                    <a:pt x="3404439" y="3892042"/>
                    <a:pt x="3406028" y="3821789"/>
                    <a:pt x="3420678" y="3747565"/>
                  </a:cubicBezTo>
                  <a:close/>
                  <a:moveTo>
                    <a:pt x="4221611" y="3773160"/>
                  </a:moveTo>
                  <a:cubicBezTo>
                    <a:pt x="4229290" y="3834145"/>
                    <a:pt x="4224260" y="3887894"/>
                    <a:pt x="4215875" y="3948438"/>
                  </a:cubicBezTo>
                  <a:cubicBezTo>
                    <a:pt x="4243058" y="3977475"/>
                    <a:pt x="4305632" y="3945261"/>
                    <a:pt x="4323195" y="3916401"/>
                  </a:cubicBezTo>
                  <a:cubicBezTo>
                    <a:pt x="4367589" y="3843765"/>
                    <a:pt x="4304308" y="3755420"/>
                    <a:pt x="4221611" y="3773160"/>
                  </a:cubicBezTo>
                  <a:close/>
                  <a:moveTo>
                    <a:pt x="1664981" y="3856474"/>
                  </a:moveTo>
                  <a:cubicBezTo>
                    <a:pt x="1603201" y="3858151"/>
                    <a:pt x="1553159" y="3894955"/>
                    <a:pt x="1562867" y="3961677"/>
                  </a:cubicBezTo>
                  <a:cubicBezTo>
                    <a:pt x="1569839" y="4009865"/>
                    <a:pt x="1636562" y="4051963"/>
                    <a:pt x="1677248" y="4018867"/>
                  </a:cubicBezTo>
                  <a:lnTo>
                    <a:pt x="1665069" y="3856474"/>
                  </a:lnTo>
                  <a:close/>
                  <a:moveTo>
                    <a:pt x="3465513" y="4324060"/>
                  </a:moveTo>
                  <a:cubicBezTo>
                    <a:pt x="3486518" y="4264751"/>
                    <a:pt x="3535589" y="4220093"/>
                    <a:pt x="3587219" y="4186379"/>
                  </a:cubicBezTo>
                  <a:cubicBezTo>
                    <a:pt x="3527293" y="4140309"/>
                    <a:pt x="3481664" y="4086472"/>
                    <a:pt x="3446450" y="4019485"/>
                  </a:cubicBezTo>
                  <a:lnTo>
                    <a:pt x="3369489" y="4023104"/>
                  </a:lnTo>
                  <a:cubicBezTo>
                    <a:pt x="3377168" y="4054347"/>
                    <a:pt x="3396496" y="4054788"/>
                    <a:pt x="3411500" y="4067585"/>
                  </a:cubicBezTo>
                  <a:cubicBezTo>
                    <a:pt x="3432328" y="4085325"/>
                    <a:pt x="3446096" y="4258485"/>
                    <a:pt x="3454922" y="4299701"/>
                  </a:cubicBezTo>
                  <a:cubicBezTo>
                    <a:pt x="3456511" y="4307114"/>
                    <a:pt x="3455717" y="4325207"/>
                    <a:pt x="3465601" y="4324148"/>
                  </a:cubicBezTo>
                  <a:close/>
                  <a:moveTo>
                    <a:pt x="4913635" y="4144722"/>
                  </a:moveTo>
                  <a:cubicBezTo>
                    <a:pt x="4899691" y="4129894"/>
                    <a:pt x="4877097" y="4196528"/>
                    <a:pt x="4875773" y="4206148"/>
                  </a:cubicBezTo>
                  <a:cubicBezTo>
                    <a:pt x="4871889" y="4234391"/>
                    <a:pt x="4874979" y="4327590"/>
                    <a:pt x="4891483" y="4349478"/>
                  </a:cubicBezTo>
                  <a:lnTo>
                    <a:pt x="5166845" y="4457857"/>
                  </a:lnTo>
                  <a:cubicBezTo>
                    <a:pt x="5190586" y="4409934"/>
                    <a:pt x="5356244" y="4084265"/>
                    <a:pt x="5348831" y="4059112"/>
                  </a:cubicBezTo>
                  <a:cubicBezTo>
                    <a:pt x="5345565" y="4048168"/>
                    <a:pt x="5338946" y="4049581"/>
                    <a:pt x="5329855" y="4051169"/>
                  </a:cubicBezTo>
                  <a:cubicBezTo>
                    <a:pt x="5251837" y="4064849"/>
                    <a:pt x="5215475" y="4219652"/>
                    <a:pt x="5175229" y="4275077"/>
                  </a:cubicBezTo>
                  <a:cubicBezTo>
                    <a:pt x="5157136" y="4299966"/>
                    <a:pt x="5129424" y="4298289"/>
                    <a:pt x="5126688" y="4268723"/>
                  </a:cubicBezTo>
                  <a:cubicBezTo>
                    <a:pt x="5125187" y="4253278"/>
                    <a:pt x="5193234" y="4125746"/>
                    <a:pt x="5124834" y="4147281"/>
                  </a:cubicBezTo>
                  <a:cubicBezTo>
                    <a:pt x="5077705" y="4162108"/>
                    <a:pt x="5085119" y="4252836"/>
                    <a:pt x="5044874" y="4252748"/>
                  </a:cubicBezTo>
                  <a:cubicBezTo>
                    <a:pt x="4986624" y="4252572"/>
                    <a:pt x="5052816" y="4162814"/>
                    <a:pt x="5022721" y="4141280"/>
                  </a:cubicBezTo>
                  <a:cubicBezTo>
                    <a:pt x="4984153" y="4113567"/>
                    <a:pt x="4981593" y="4234655"/>
                    <a:pt x="4947702" y="4232979"/>
                  </a:cubicBezTo>
                  <a:lnTo>
                    <a:pt x="4920873" y="4217357"/>
                  </a:lnTo>
                  <a:lnTo>
                    <a:pt x="4913459" y="4144722"/>
                  </a:lnTo>
                  <a:close/>
                  <a:moveTo>
                    <a:pt x="3196417" y="4087090"/>
                  </a:moveTo>
                  <a:lnTo>
                    <a:pt x="3183708" y="4087090"/>
                  </a:lnTo>
                  <a:cubicBezTo>
                    <a:pt x="3183708" y="4087090"/>
                    <a:pt x="3177266" y="4106242"/>
                    <a:pt x="3177266" y="4106242"/>
                  </a:cubicBezTo>
                  <a:lnTo>
                    <a:pt x="3196417" y="4106242"/>
                  </a:lnTo>
                  <a:cubicBezTo>
                    <a:pt x="3196417" y="4106242"/>
                    <a:pt x="3196417" y="4087090"/>
                    <a:pt x="3196417" y="4087090"/>
                  </a:cubicBezTo>
                  <a:close/>
                  <a:moveTo>
                    <a:pt x="5515990" y="4221682"/>
                  </a:moveTo>
                  <a:cubicBezTo>
                    <a:pt x="5458976" y="4203324"/>
                    <a:pt x="5423584" y="4150017"/>
                    <a:pt x="5387929" y="4106330"/>
                  </a:cubicBezTo>
                  <a:lnTo>
                    <a:pt x="5227742" y="4471449"/>
                  </a:lnTo>
                  <a:cubicBezTo>
                    <a:pt x="5281226" y="4429085"/>
                    <a:pt x="5334445" y="4387428"/>
                    <a:pt x="5392342" y="4350978"/>
                  </a:cubicBezTo>
                  <a:cubicBezTo>
                    <a:pt x="5409111" y="4340387"/>
                    <a:pt x="5459682" y="4320088"/>
                    <a:pt x="5469567" y="4309762"/>
                  </a:cubicBezTo>
                  <a:cubicBezTo>
                    <a:pt x="5481834" y="4296877"/>
                    <a:pt x="5491101" y="4237215"/>
                    <a:pt x="5515990" y="4221682"/>
                  </a:cubicBezTo>
                  <a:close/>
                  <a:moveTo>
                    <a:pt x="3042585" y="4125570"/>
                  </a:moveTo>
                  <a:cubicBezTo>
                    <a:pt x="3033230" y="4125128"/>
                    <a:pt x="3025552" y="4123628"/>
                    <a:pt x="3020080" y="4131836"/>
                  </a:cubicBezTo>
                  <a:lnTo>
                    <a:pt x="3017079" y="4151164"/>
                  </a:lnTo>
                  <a:lnTo>
                    <a:pt x="3042144" y="4144192"/>
                  </a:lnTo>
                  <a:lnTo>
                    <a:pt x="3042585" y="4125570"/>
                  </a:lnTo>
                  <a:close/>
                  <a:moveTo>
                    <a:pt x="3298972" y="4138367"/>
                  </a:moveTo>
                  <a:cubicBezTo>
                    <a:pt x="3234456" y="4133689"/>
                    <a:pt x="3248401" y="4165815"/>
                    <a:pt x="3222012" y="4199088"/>
                  </a:cubicBezTo>
                  <a:cubicBezTo>
                    <a:pt x="3195623" y="4232449"/>
                    <a:pt x="3139668" y="4241628"/>
                    <a:pt x="3145846" y="4186997"/>
                  </a:cubicBezTo>
                  <a:lnTo>
                    <a:pt x="3164380" y="4170316"/>
                  </a:lnTo>
                  <a:lnTo>
                    <a:pt x="3104189" y="4182319"/>
                  </a:lnTo>
                  <a:cubicBezTo>
                    <a:pt x="3096952" y="4201647"/>
                    <a:pt x="3095981" y="4220799"/>
                    <a:pt x="3081242" y="4237568"/>
                  </a:cubicBezTo>
                  <a:cubicBezTo>
                    <a:pt x="3045321" y="4278519"/>
                    <a:pt x="2990337" y="4251159"/>
                    <a:pt x="3016549" y="4217622"/>
                  </a:cubicBezTo>
                  <a:cubicBezTo>
                    <a:pt x="3022374" y="4210208"/>
                    <a:pt x="3037202" y="4212503"/>
                    <a:pt x="3036319" y="4202265"/>
                  </a:cubicBezTo>
                  <a:lnTo>
                    <a:pt x="2985042" y="4208620"/>
                  </a:lnTo>
                  <a:lnTo>
                    <a:pt x="3023610" y="4432792"/>
                  </a:lnTo>
                  <a:cubicBezTo>
                    <a:pt x="3089097" y="4400402"/>
                    <a:pt x="3234015" y="4369953"/>
                    <a:pt x="3206214" y="4490512"/>
                  </a:cubicBezTo>
                  <a:cubicBezTo>
                    <a:pt x="3200301" y="4516019"/>
                    <a:pt x="3161026" y="4565089"/>
                    <a:pt x="3159085" y="4578063"/>
                  </a:cubicBezTo>
                  <a:cubicBezTo>
                    <a:pt x="3158026" y="4585477"/>
                    <a:pt x="3169322" y="4593155"/>
                    <a:pt x="3170735" y="4602775"/>
                  </a:cubicBezTo>
                  <a:cubicBezTo>
                    <a:pt x="3176206" y="4639931"/>
                    <a:pt x="3176824" y="4683354"/>
                    <a:pt x="3177442" y="4721039"/>
                  </a:cubicBezTo>
                  <a:cubicBezTo>
                    <a:pt x="3217246" y="4663584"/>
                    <a:pt x="3249725" y="4601275"/>
                    <a:pt x="3295795" y="4547968"/>
                  </a:cubicBezTo>
                  <a:cubicBezTo>
                    <a:pt x="3332421" y="4505604"/>
                    <a:pt x="3376903" y="4468360"/>
                    <a:pt x="3421208" y="4434646"/>
                  </a:cubicBezTo>
                  <a:lnTo>
                    <a:pt x="3382375" y="4150900"/>
                  </a:lnTo>
                  <a:cubicBezTo>
                    <a:pt x="3365342" y="4150193"/>
                    <a:pt x="3363753" y="4168110"/>
                    <a:pt x="3348661" y="4177995"/>
                  </a:cubicBezTo>
                  <a:cubicBezTo>
                    <a:pt x="3307886" y="4204472"/>
                    <a:pt x="3264993" y="4181348"/>
                    <a:pt x="3299149" y="4138191"/>
                  </a:cubicBezTo>
                  <a:close/>
                  <a:moveTo>
                    <a:pt x="6118256" y="4279225"/>
                  </a:moveTo>
                  <a:cubicBezTo>
                    <a:pt x="6109077" y="4218593"/>
                    <a:pt x="6035648" y="4184525"/>
                    <a:pt x="5982252" y="4168639"/>
                  </a:cubicBezTo>
                  <a:cubicBezTo>
                    <a:pt x="5862575" y="4133248"/>
                    <a:pt x="5704507" y="4149134"/>
                    <a:pt x="5599922" y="4218857"/>
                  </a:cubicBezTo>
                  <a:cubicBezTo>
                    <a:pt x="5591273" y="4224682"/>
                    <a:pt x="5516696" y="4281961"/>
                    <a:pt x="5562854" y="4271547"/>
                  </a:cubicBezTo>
                  <a:cubicBezTo>
                    <a:pt x="5601511" y="4262809"/>
                    <a:pt x="5641579" y="4245423"/>
                    <a:pt x="5682443" y="4237303"/>
                  </a:cubicBezTo>
                  <a:cubicBezTo>
                    <a:pt x="5828685" y="4208532"/>
                    <a:pt x="5981810" y="4216916"/>
                    <a:pt x="6118344" y="4279137"/>
                  </a:cubicBezTo>
                  <a:close/>
                  <a:moveTo>
                    <a:pt x="4119145" y="4317617"/>
                  </a:moveTo>
                  <a:cubicBezTo>
                    <a:pt x="4069633" y="4186555"/>
                    <a:pt x="3889500" y="4174994"/>
                    <a:pt x="3770000" y="4189644"/>
                  </a:cubicBezTo>
                  <a:cubicBezTo>
                    <a:pt x="3646881" y="4204737"/>
                    <a:pt x="3530206" y="4250365"/>
                    <a:pt x="3497639" y="4381692"/>
                  </a:cubicBezTo>
                  <a:cubicBezTo>
                    <a:pt x="3687656" y="4275077"/>
                    <a:pt x="3911035" y="4247982"/>
                    <a:pt x="4119145" y="4317529"/>
                  </a:cubicBezTo>
                  <a:close/>
                  <a:moveTo>
                    <a:pt x="6393794" y="4734013"/>
                  </a:moveTo>
                  <a:cubicBezTo>
                    <a:pt x="6371554" y="4546202"/>
                    <a:pt x="6252671" y="4387075"/>
                    <a:pt x="6076775" y="4317529"/>
                  </a:cubicBezTo>
                  <a:cubicBezTo>
                    <a:pt x="5738486" y="4183731"/>
                    <a:pt x="5337445" y="4372160"/>
                    <a:pt x="5139044" y="4655112"/>
                  </a:cubicBezTo>
                  <a:lnTo>
                    <a:pt x="4958646" y="5038411"/>
                  </a:lnTo>
                  <a:cubicBezTo>
                    <a:pt x="4929257" y="5051209"/>
                    <a:pt x="4906928" y="5030380"/>
                    <a:pt x="4921402" y="5001608"/>
                  </a:cubicBezTo>
                  <a:lnTo>
                    <a:pt x="5150782" y="4503486"/>
                  </a:lnTo>
                  <a:lnTo>
                    <a:pt x="4881951" y="4407374"/>
                  </a:lnTo>
                  <a:cubicBezTo>
                    <a:pt x="4767923" y="4600922"/>
                    <a:pt x="4518420" y="5049532"/>
                    <a:pt x="4754066" y="5229929"/>
                  </a:cubicBezTo>
                  <a:cubicBezTo>
                    <a:pt x="5046021" y="5453396"/>
                    <a:pt x="5330385" y="4987840"/>
                    <a:pt x="5446620" y="4776729"/>
                  </a:cubicBezTo>
                  <a:cubicBezTo>
                    <a:pt x="5476274" y="4722981"/>
                    <a:pt x="5516696" y="4612836"/>
                    <a:pt x="5548910" y="4571532"/>
                  </a:cubicBezTo>
                  <a:cubicBezTo>
                    <a:pt x="5590302" y="4518401"/>
                    <a:pt x="5606542" y="4605511"/>
                    <a:pt x="5573710" y="4637813"/>
                  </a:cubicBezTo>
                  <a:cubicBezTo>
                    <a:pt x="5849513" y="4563501"/>
                    <a:pt x="6141291" y="4607541"/>
                    <a:pt x="6393883" y="4733925"/>
                  </a:cubicBezTo>
                  <a:close/>
                  <a:moveTo>
                    <a:pt x="4465113" y="4785291"/>
                  </a:moveTo>
                  <a:cubicBezTo>
                    <a:pt x="4424514" y="4564560"/>
                    <a:pt x="4243676" y="4397225"/>
                    <a:pt x="4028329" y="4347624"/>
                  </a:cubicBezTo>
                  <a:cubicBezTo>
                    <a:pt x="3704866" y="4273047"/>
                    <a:pt x="3371784" y="4451679"/>
                    <a:pt x="3228543" y="4743721"/>
                  </a:cubicBezTo>
                  <a:lnTo>
                    <a:pt x="3365165" y="4675322"/>
                  </a:lnTo>
                  <a:cubicBezTo>
                    <a:pt x="3717752" y="4522550"/>
                    <a:pt x="4155948" y="4550262"/>
                    <a:pt x="4465113" y="4785379"/>
                  </a:cubicBezTo>
                  <a:close/>
                  <a:moveTo>
                    <a:pt x="2203261" y="4528992"/>
                  </a:moveTo>
                  <a:cubicBezTo>
                    <a:pt x="2165751" y="4464653"/>
                    <a:pt x="2041662" y="4356715"/>
                    <a:pt x="1969379" y="4343211"/>
                  </a:cubicBezTo>
                  <a:cubicBezTo>
                    <a:pt x="1955964" y="4340740"/>
                    <a:pt x="1960377" y="4341976"/>
                    <a:pt x="1962848" y="4349654"/>
                  </a:cubicBezTo>
                  <a:cubicBezTo>
                    <a:pt x="1971939" y="4378249"/>
                    <a:pt x="2008301" y="4438794"/>
                    <a:pt x="1983853" y="4463506"/>
                  </a:cubicBezTo>
                  <a:cubicBezTo>
                    <a:pt x="1972733" y="4474714"/>
                    <a:pt x="1906452" y="4484070"/>
                    <a:pt x="1888094" y="4482746"/>
                  </a:cubicBezTo>
                  <a:cubicBezTo>
                    <a:pt x="1846084" y="4479833"/>
                    <a:pt x="1798955" y="4439500"/>
                    <a:pt x="1770536" y="4440029"/>
                  </a:cubicBezTo>
                  <a:cubicBezTo>
                    <a:pt x="1749090" y="4440471"/>
                    <a:pt x="1711404" y="4481334"/>
                    <a:pt x="1688545" y="4491748"/>
                  </a:cubicBezTo>
                  <a:cubicBezTo>
                    <a:pt x="1598788" y="4532523"/>
                    <a:pt x="1563044" y="4461829"/>
                    <a:pt x="1482200" y="4464653"/>
                  </a:cubicBezTo>
                  <a:cubicBezTo>
                    <a:pt x="1447692" y="4465889"/>
                    <a:pt x="1417596" y="4481775"/>
                    <a:pt x="1384500" y="4488835"/>
                  </a:cubicBezTo>
                  <a:cubicBezTo>
                    <a:pt x="1356346" y="4494837"/>
                    <a:pt x="1319984" y="4487247"/>
                    <a:pt x="1299773" y="4506752"/>
                  </a:cubicBezTo>
                  <a:lnTo>
                    <a:pt x="2203172" y="4528992"/>
                  </a:lnTo>
                  <a:close/>
                  <a:moveTo>
                    <a:pt x="3157937" y="4458740"/>
                  </a:moveTo>
                  <a:cubicBezTo>
                    <a:pt x="3063149" y="4444001"/>
                    <a:pt x="2990072" y="4513106"/>
                    <a:pt x="2965802" y="4599598"/>
                  </a:cubicBezTo>
                  <a:cubicBezTo>
                    <a:pt x="3000134" y="4583270"/>
                    <a:pt x="3083713" y="4589360"/>
                    <a:pt x="3110102" y="4567825"/>
                  </a:cubicBezTo>
                  <a:cubicBezTo>
                    <a:pt x="3121575" y="4558470"/>
                    <a:pt x="3165792" y="4468007"/>
                    <a:pt x="3157849" y="4458828"/>
                  </a:cubicBezTo>
                  <a:close/>
                  <a:moveTo>
                    <a:pt x="2240682" y="4581417"/>
                  </a:moveTo>
                  <a:lnTo>
                    <a:pt x="1251496" y="4567031"/>
                  </a:lnTo>
                  <a:lnTo>
                    <a:pt x="1210016" y="4618750"/>
                  </a:lnTo>
                  <a:cubicBezTo>
                    <a:pt x="1239670" y="4613719"/>
                    <a:pt x="1268530" y="4624133"/>
                    <a:pt x="1296243" y="4625457"/>
                  </a:cubicBezTo>
                  <a:cubicBezTo>
                    <a:pt x="1504794" y="4635430"/>
                    <a:pt x="1681926" y="4573209"/>
                    <a:pt x="1891537" y="4600481"/>
                  </a:cubicBezTo>
                  <a:cubicBezTo>
                    <a:pt x="1944314" y="4607364"/>
                    <a:pt x="2002476" y="4627046"/>
                    <a:pt x="2052782" y="4631459"/>
                  </a:cubicBezTo>
                  <a:cubicBezTo>
                    <a:pt x="2119416" y="4637372"/>
                    <a:pt x="2193464" y="4627310"/>
                    <a:pt x="2260893" y="4631459"/>
                  </a:cubicBezTo>
                  <a:lnTo>
                    <a:pt x="2240682" y="4581329"/>
                  </a:lnTo>
                  <a:close/>
                  <a:moveTo>
                    <a:pt x="3125900" y="4625192"/>
                  </a:moveTo>
                  <a:lnTo>
                    <a:pt x="2869690" y="4663672"/>
                  </a:lnTo>
                  <a:cubicBezTo>
                    <a:pt x="2868101" y="4882461"/>
                    <a:pt x="2907728" y="5101339"/>
                    <a:pt x="3004282" y="5297799"/>
                  </a:cubicBezTo>
                  <a:cubicBezTo>
                    <a:pt x="3013549" y="5298946"/>
                    <a:pt x="3015843" y="5281029"/>
                    <a:pt x="3016461" y="5274851"/>
                  </a:cubicBezTo>
                  <a:cubicBezTo>
                    <a:pt x="3032612" y="5120667"/>
                    <a:pt x="3028641" y="4948389"/>
                    <a:pt x="3138697" y="4826771"/>
                  </a:cubicBezTo>
                  <a:lnTo>
                    <a:pt x="3125988" y="4625192"/>
                  </a:lnTo>
                  <a:close/>
                  <a:moveTo>
                    <a:pt x="1319013" y="4676470"/>
                  </a:moveTo>
                  <a:lnTo>
                    <a:pt x="1206838" y="4676470"/>
                  </a:lnTo>
                  <a:cubicBezTo>
                    <a:pt x="1204191" y="4676470"/>
                    <a:pt x="1196071" y="4667379"/>
                    <a:pt x="1189010" y="4670733"/>
                  </a:cubicBezTo>
                  <a:cubicBezTo>
                    <a:pt x="1170123" y="4675146"/>
                    <a:pt x="1139586" y="4757401"/>
                    <a:pt x="1133232" y="4778936"/>
                  </a:cubicBezTo>
                  <a:lnTo>
                    <a:pt x="1319013" y="4676470"/>
                  </a:lnTo>
                  <a:close/>
                  <a:moveTo>
                    <a:pt x="2286487" y="4682824"/>
                  </a:moveTo>
                  <a:cubicBezTo>
                    <a:pt x="2264688" y="4695710"/>
                    <a:pt x="2239446" y="4674086"/>
                    <a:pt x="2216058" y="4686090"/>
                  </a:cubicBezTo>
                  <a:lnTo>
                    <a:pt x="2299284" y="4727659"/>
                  </a:lnTo>
                  <a:lnTo>
                    <a:pt x="2286399" y="4682824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F7019DF8-D5EC-D7E6-EC4F-A9E88B702766}"/>
                </a:ext>
              </a:extLst>
            </p:cNvPr>
            <p:cNvSpPr/>
            <p:nvPr/>
          </p:nvSpPr>
          <p:spPr>
            <a:xfrm>
              <a:off x="2124582" y="4486892"/>
              <a:ext cx="2045345" cy="2394078"/>
            </a:xfrm>
            <a:custGeom>
              <a:avLst/>
              <a:gdLst>
                <a:gd name="csX0" fmla="*/ 1610011 w 2045345"/>
                <a:gd name="csY0" fmla="*/ 308038 h 2394078"/>
                <a:gd name="csX1" fmla="*/ 1818033 w 2045345"/>
                <a:gd name="csY1" fmla="*/ 327455 h 2394078"/>
                <a:gd name="csX2" fmla="*/ 1661818 w 2045345"/>
                <a:gd name="csY2" fmla="*/ 501851 h 2394078"/>
                <a:gd name="csX3" fmla="*/ 1481421 w 2045345"/>
                <a:gd name="csY3" fmla="*/ 824341 h 2394078"/>
                <a:gd name="csX4" fmla="*/ 1391840 w 2045345"/>
                <a:gd name="csY4" fmla="*/ 882061 h 2394078"/>
                <a:gd name="csX5" fmla="*/ 1385485 w 2045345"/>
                <a:gd name="csY5" fmla="*/ 894329 h 2394078"/>
                <a:gd name="csX6" fmla="*/ 1609570 w 2045345"/>
                <a:gd name="csY6" fmla="*/ 1275864 h 2394078"/>
                <a:gd name="csX7" fmla="*/ 2030998 w 2045345"/>
                <a:gd name="csY7" fmla="*/ 1363767 h 2394078"/>
                <a:gd name="csX8" fmla="*/ 2028879 w 2045345"/>
                <a:gd name="csY8" fmla="*/ 1483973 h 2394078"/>
                <a:gd name="csX9" fmla="*/ 2045295 w 2045345"/>
                <a:gd name="csY9" fmla="*/ 1586263 h 2394078"/>
                <a:gd name="csX10" fmla="*/ 1972042 w 2045345"/>
                <a:gd name="csY10" fmla="*/ 1756864 h 2394078"/>
                <a:gd name="csX11" fmla="*/ 1875489 w 2045345"/>
                <a:gd name="csY11" fmla="*/ 1922964 h 2394078"/>
                <a:gd name="csX12" fmla="*/ 1776111 w 2045345"/>
                <a:gd name="csY12" fmla="*/ 1954913 h 2394078"/>
                <a:gd name="csX13" fmla="*/ 1812561 w 2045345"/>
                <a:gd name="csY13" fmla="*/ 2363013 h 2394078"/>
                <a:gd name="csX14" fmla="*/ 1804795 w 2045345"/>
                <a:gd name="csY14" fmla="*/ 2383753 h 2394078"/>
                <a:gd name="csX15" fmla="*/ 116614 w 2045345"/>
                <a:gd name="csY15" fmla="*/ 2394079 h 2394078"/>
                <a:gd name="csX16" fmla="*/ 99227 w 2045345"/>
                <a:gd name="csY16" fmla="*/ 2363013 h 2394078"/>
                <a:gd name="csX17" fmla="*/ 155005 w 2045345"/>
                <a:gd name="csY17" fmla="*/ 1733917 h 2394078"/>
                <a:gd name="csX18" fmla="*/ 423925 w 2045345"/>
                <a:gd name="csY18" fmla="*/ 1278864 h 2394078"/>
                <a:gd name="csX19" fmla="*/ 551809 w 2045345"/>
                <a:gd name="csY19" fmla="*/ 1220968 h 2394078"/>
                <a:gd name="csX20" fmla="*/ 642096 w 2045345"/>
                <a:gd name="csY20" fmla="*/ 1086994 h 2394078"/>
                <a:gd name="csX21" fmla="*/ 949496 w 2045345"/>
                <a:gd name="csY21" fmla="*/ 843405 h 2394078"/>
                <a:gd name="csX22" fmla="*/ 731942 w 2045345"/>
                <a:gd name="csY22" fmla="*/ 383233 h 2394078"/>
                <a:gd name="csX23" fmla="*/ 677134 w 2045345"/>
                <a:gd name="csY23" fmla="*/ 340605 h 2394078"/>
                <a:gd name="csX24" fmla="*/ 225788 w 2045345"/>
                <a:gd name="csY24" fmla="*/ 805366 h 2394078"/>
                <a:gd name="csX25" fmla="*/ 4351 w 2045345"/>
                <a:gd name="csY25" fmla="*/ 782596 h 2394078"/>
                <a:gd name="csX26" fmla="*/ 152975 w 2045345"/>
                <a:gd name="csY26" fmla="*/ 700429 h 2394078"/>
                <a:gd name="csX27" fmla="*/ 626298 w 2045345"/>
                <a:gd name="csY27" fmla="*/ 160914 h 2394078"/>
                <a:gd name="csX28" fmla="*/ 683312 w 2045345"/>
                <a:gd name="csY28" fmla="*/ 167445 h 2394078"/>
                <a:gd name="csX29" fmla="*/ 803960 w 2045345"/>
                <a:gd name="csY29" fmla="*/ 136997 h 2394078"/>
                <a:gd name="csX30" fmla="*/ 837586 w 2045345"/>
                <a:gd name="csY30" fmla="*/ 153236 h 2394078"/>
                <a:gd name="csX31" fmla="*/ 876066 w 2045345"/>
                <a:gd name="csY31" fmla="*/ 116433 h 2394078"/>
                <a:gd name="csX32" fmla="*/ 1610188 w 2045345"/>
                <a:gd name="csY32" fmla="*/ 307950 h 2394078"/>
                <a:gd name="csX33" fmla="*/ 1768786 w 2045345"/>
                <a:gd name="csY33" fmla="*/ 341400 h 2394078"/>
                <a:gd name="csX34" fmla="*/ 1590242 w 2045345"/>
                <a:gd name="csY34" fmla="*/ 363287 h 2394078"/>
                <a:gd name="csX35" fmla="*/ 1468535 w 2045345"/>
                <a:gd name="csY35" fmla="*/ 174064 h 2394078"/>
                <a:gd name="csX36" fmla="*/ 1312585 w 2045345"/>
                <a:gd name="csY36" fmla="*/ 380233 h 2394078"/>
                <a:gd name="csX37" fmla="*/ 1208707 w 2045345"/>
                <a:gd name="csY37" fmla="*/ 411299 h 2394078"/>
                <a:gd name="csX38" fmla="*/ 1100503 w 2045345"/>
                <a:gd name="csY38" fmla="*/ 386058 h 2394078"/>
                <a:gd name="csX39" fmla="*/ 1149751 w 2045345"/>
                <a:gd name="csY39" fmla="*/ 582606 h 2394078"/>
                <a:gd name="csX40" fmla="*/ 1234478 w 2045345"/>
                <a:gd name="csY40" fmla="*/ 528681 h 2394078"/>
                <a:gd name="csX41" fmla="*/ 1253894 w 2045345"/>
                <a:gd name="csY41" fmla="*/ 539183 h 2394078"/>
                <a:gd name="csX42" fmla="*/ 1157076 w 2045345"/>
                <a:gd name="csY42" fmla="*/ 634854 h 2394078"/>
                <a:gd name="csX43" fmla="*/ 1077468 w 2045345"/>
                <a:gd name="csY43" fmla="*/ 638561 h 2394078"/>
                <a:gd name="csX44" fmla="*/ 1010393 w 2045345"/>
                <a:gd name="csY44" fmla="*/ 731671 h 2394078"/>
                <a:gd name="csX45" fmla="*/ 942965 w 2045345"/>
                <a:gd name="csY45" fmla="*/ 773064 h 2394078"/>
                <a:gd name="csX46" fmla="*/ 1017189 w 2045345"/>
                <a:gd name="csY46" fmla="*/ 814721 h 2394078"/>
                <a:gd name="csX47" fmla="*/ 1087177 w 2045345"/>
                <a:gd name="csY47" fmla="*/ 802101 h 2394078"/>
                <a:gd name="csX48" fmla="*/ 1245775 w 2045345"/>
                <a:gd name="csY48" fmla="*/ 816222 h 2394078"/>
                <a:gd name="csX49" fmla="*/ 1378690 w 2045345"/>
                <a:gd name="csY49" fmla="*/ 830872 h 2394078"/>
                <a:gd name="csX50" fmla="*/ 1590154 w 2045345"/>
                <a:gd name="csY50" fmla="*/ 581017 h 2394078"/>
                <a:gd name="csX51" fmla="*/ 1524314 w 2045345"/>
                <a:gd name="csY51" fmla="*/ 576163 h 2394078"/>
                <a:gd name="csX52" fmla="*/ 1416640 w 2045345"/>
                <a:gd name="csY52" fmla="*/ 458605 h 2394078"/>
                <a:gd name="csX53" fmla="*/ 1487422 w 2045345"/>
                <a:gd name="csY53" fmla="*/ 504145 h 2394078"/>
                <a:gd name="csX54" fmla="*/ 1605599 w 2045345"/>
                <a:gd name="csY54" fmla="*/ 527180 h 2394078"/>
                <a:gd name="csX55" fmla="*/ 1610629 w 2045345"/>
                <a:gd name="csY55" fmla="*/ 486141 h 2394078"/>
                <a:gd name="csX56" fmla="*/ 1768698 w 2045345"/>
                <a:gd name="csY56" fmla="*/ 341488 h 2394078"/>
                <a:gd name="csX57" fmla="*/ 808461 w 2045345"/>
                <a:gd name="csY57" fmla="*/ 193304 h 2394078"/>
                <a:gd name="csX58" fmla="*/ 713408 w 2045345"/>
                <a:gd name="csY58" fmla="*/ 304243 h 2394078"/>
                <a:gd name="csX59" fmla="*/ 770952 w 2045345"/>
                <a:gd name="csY59" fmla="*/ 261439 h 2394078"/>
                <a:gd name="csX60" fmla="*/ 808461 w 2045345"/>
                <a:gd name="csY60" fmla="*/ 193304 h 2394078"/>
                <a:gd name="csX61" fmla="*/ 1622191 w 2045345"/>
                <a:gd name="csY61" fmla="*/ 1333495 h 2394078"/>
                <a:gd name="csX62" fmla="*/ 1176669 w 2045345"/>
                <a:gd name="csY62" fmla="*/ 1532515 h 2394078"/>
                <a:gd name="csX63" fmla="*/ 1148780 w 2045345"/>
                <a:gd name="csY63" fmla="*/ 1504626 h 2394078"/>
                <a:gd name="csX64" fmla="*/ 1317704 w 2045345"/>
                <a:gd name="csY64" fmla="*/ 1410279 h 2394078"/>
                <a:gd name="csX65" fmla="*/ 1077204 w 2045345"/>
                <a:gd name="csY65" fmla="*/ 855937 h 2394078"/>
                <a:gd name="csX66" fmla="*/ 702552 w 2045345"/>
                <a:gd name="csY66" fmla="*/ 1096437 h 2394078"/>
                <a:gd name="csX67" fmla="*/ 635477 w 2045345"/>
                <a:gd name="csY67" fmla="*/ 1183106 h 2394078"/>
                <a:gd name="csX68" fmla="*/ 648892 w 2045345"/>
                <a:gd name="csY68" fmla="*/ 1190166 h 2394078"/>
                <a:gd name="csX69" fmla="*/ 932285 w 2045345"/>
                <a:gd name="csY69" fmla="*/ 1146744 h 2394078"/>
                <a:gd name="csX70" fmla="*/ 1045519 w 2045345"/>
                <a:gd name="csY70" fmla="*/ 984439 h 2394078"/>
                <a:gd name="csX71" fmla="*/ 1089560 w 2045345"/>
                <a:gd name="csY71" fmla="*/ 1008622 h 2394078"/>
                <a:gd name="csX72" fmla="*/ 1021249 w 2045345"/>
                <a:gd name="csY72" fmla="*/ 1107470 h 2394078"/>
                <a:gd name="csX73" fmla="*/ 922665 w 2045345"/>
                <a:gd name="csY73" fmla="*/ 1606916 h 2394078"/>
                <a:gd name="csX74" fmla="*/ 1603127 w 2045345"/>
                <a:gd name="csY74" fmla="*/ 1663577 h 2394078"/>
                <a:gd name="csX75" fmla="*/ 1693238 w 2045345"/>
                <a:gd name="csY75" fmla="*/ 1606121 h 2394078"/>
                <a:gd name="csX76" fmla="*/ 1698092 w 2045345"/>
                <a:gd name="csY76" fmla="*/ 1588293 h 2394078"/>
                <a:gd name="csX77" fmla="*/ 1622103 w 2045345"/>
                <a:gd name="csY77" fmla="*/ 1333584 h 2394078"/>
                <a:gd name="csX78" fmla="*/ 1423966 w 2045345"/>
                <a:gd name="csY78" fmla="*/ 1249651 h 2394078"/>
                <a:gd name="csX79" fmla="*/ 1533581 w 2045345"/>
                <a:gd name="csY79" fmla="*/ 1207465 h 2394078"/>
                <a:gd name="csX80" fmla="*/ 1426702 w 2045345"/>
                <a:gd name="csY80" fmla="*/ 1019566 h 2394078"/>
                <a:gd name="csX81" fmla="*/ 1436586 w 2045345"/>
                <a:gd name="csY81" fmla="*/ 1151245 h 2394078"/>
                <a:gd name="csX82" fmla="*/ 1423966 w 2045345"/>
                <a:gd name="csY82" fmla="*/ 1249651 h 2394078"/>
                <a:gd name="csX83" fmla="*/ 1993841 w 2045345"/>
                <a:gd name="csY83" fmla="*/ 1410367 h 2394078"/>
                <a:gd name="csX84" fmla="*/ 1668085 w 2045345"/>
                <a:gd name="csY84" fmla="*/ 1305871 h 2394078"/>
                <a:gd name="csX85" fmla="*/ 1766668 w 2045345"/>
                <a:gd name="csY85" fmla="*/ 1640806 h 2394078"/>
                <a:gd name="csX86" fmla="*/ 1808149 w 2045345"/>
                <a:gd name="csY86" fmla="*/ 1910078 h 2394078"/>
                <a:gd name="csX87" fmla="*/ 1844864 w 2045345"/>
                <a:gd name="csY87" fmla="*/ 1873187 h 2394078"/>
                <a:gd name="csX88" fmla="*/ 1838597 w 2045345"/>
                <a:gd name="csY88" fmla="*/ 1703468 h 2394078"/>
                <a:gd name="csX89" fmla="*/ 1804707 w 2045345"/>
                <a:gd name="csY89" fmla="*/ 1615565 h 2394078"/>
                <a:gd name="csX90" fmla="*/ 1823947 w 2045345"/>
                <a:gd name="csY90" fmla="*/ 1602856 h 2394078"/>
                <a:gd name="csX91" fmla="*/ 1910703 w 2045345"/>
                <a:gd name="csY91" fmla="*/ 1769220 h 2394078"/>
                <a:gd name="csX92" fmla="*/ 1929767 w 2045345"/>
                <a:gd name="csY92" fmla="*/ 1708323 h 2394078"/>
                <a:gd name="csX93" fmla="*/ 1878489 w 2045345"/>
                <a:gd name="csY93" fmla="*/ 1541870 h 2394078"/>
                <a:gd name="csX94" fmla="*/ 1830213 w 2045345"/>
                <a:gd name="csY94" fmla="*/ 1480973 h 2394078"/>
                <a:gd name="csX95" fmla="*/ 1926678 w 2045345"/>
                <a:gd name="csY95" fmla="*/ 1519364 h 2394078"/>
                <a:gd name="csX96" fmla="*/ 1981132 w 2045345"/>
                <a:gd name="csY96" fmla="*/ 1641159 h 2394078"/>
                <a:gd name="csX97" fmla="*/ 1993841 w 2045345"/>
                <a:gd name="csY97" fmla="*/ 1586705 h 2394078"/>
                <a:gd name="csX98" fmla="*/ 1893581 w 2045345"/>
                <a:gd name="csY98" fmla="*/ 1405072 h 2394078"/>
                <a:gd name="csX99" fmla="*/ 1799323 w 2045345"/>
                <a:gd name="csY99" fmla="*/ 1348234 h 2394078"/>
                <a:gd name="csX100" fmla="*/ 1993753 w 2045345"/>
                <a:gd name="csY100" fmla="*/ 1410544 h 2394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2045345" h="2394078">
                  <a:moveTo>
                    <a:pt x="1610011" y="308038"/>
                  </a:moveTo>
                  <a:cubicBezTo>
                    <a:pt x="1626074" y="319600"/>
                    <a:pt x="1790497" y="238139"/>
                    <a:pt x="1818033" y="327455"/>
                  </a:cubicBezTo>
                  <a:cubicBezTo>
                    <a:pt x="1846717" y="420566"/>
                    <a:pt x="1733483" y="478904"/>
                    <a:pt x="1661818" y="501851"/>
                  </a:cubicBezTo>
                  <a:cubicBezTo>
                    <a:pt x="1650257" y="625410"/>
                    <a:pt x="1575679" y="745881"/>
                    <a:pt x="1481421" y="824341"/>
                  </a:cubicBezTo>
                  <a:cubicBezTo>
                    <a:pt x="1454679" y="846670"/>
                    <a:pt x="1412051" y="863969"/>
                    <a:pt x="1391840" y="882061"/>
                  </a:cubicBezTo>
                  <a:cubicBezTo>
                    <a:pt x="1387780" y="885680"/>
                    <a:pt x="1383103" y="887622"/>
                    <a:pt x="1385485" y="894329"/>
                  </a:cubicBezTo>
                  <a:cubicBezTo>
                    <a:pt x="1492894" y="998472"/>
                    <a:pt x="1566412" y="1133240"/>
                    <a:pt x="1609570" y="1275864"/>
                  </a:cubicBezTo>
                  <a:cubicBezTo>
                    <a:pt x="1736484" y="1170044"/>
                    <a:pt x="1971601" y="1196609"/>
                    <a:pt x="2030998" y="1363767"/>
                  </a:cubicBezTo>
                  <a:cubicBezTo>
                    <a:pt x="2055886" y="1433844"/>
                    <a:pt x="2031351" y="1434373"/>
                    <a:pt x="2028879" y="1483973"/>
                  </a:cubicBezTo>
                  <a:cubicBezTo>
                    <a:pt x="2027644" y="1508774"/>
                    <a:pt x="2046443" y="1551843"/>
                    <a:pt x="2045295" y="1586263"/>
                  </a:cubicBezTo>
                  <a:cubicBezTo>
                    <a:pt x="2042295" y="1676903"/>
                    <a:pt x="2010787" y="1692790"/>
                    <a:pt x="1972042" y="1756864"/>
                  </a:cubicBezTo>
                  <a:cubicBezTo>
                    <a:pt x="1939652" y="1810612"/>
                    <a:pt x="1916175" y="1870186"/>
                    <a:pt x="1875489" y="1922964"/>
                  </a:cubicBezTo>
                  <a:cubicBezTo>
                    <a:pt x="1848306" y="1958267"/>
                    <a:pt x="1819622" y="1970887"/>
                    <a:pt x="1776111" y="1954913"/>
                  </a:cubicBezTo>
                  <a:lnTo>
                    <a:pt x="1812561" y="2363013"/>
                  </a:lnTo>
                  <a:lnTo>
                    <a:pt x="1804795" y="2383753"/>
                  </a:lnTo>
                  <a:lnTo>
                    <a:pt x="116614" y="2394079"/>
                  </a:lnTo>
                  <a:lnTo>
                    <a:pt x="99227" y="2363013"/>
                  </a:lnTo>
                  <a:cubicBezTo>
                    <a:pt x="125881" y="2154462"/>
                    <a:pt x="129411" y="1942380"/>
                    <a:pt x="155005" y="1733917"/>
                  </a:cubicBezTo>
                  <a:cubicBezTo>
                    <a:pt x="182718" y="1508597"/>
                    <a:pt x="216874" y="1392981"/>
                    <a:pt x="423925" y="1278864"/>
                  </a:cubicBezTo>
                  <a:cubicBezTo>
                    <a:pt x="453667" y="1262449"/>
                    <a:pt x="534599" y="1234560"/>
                    <a:pt x="551809" y="1220968"/>
                  </a:cubicBezTo>
                  <a:cubicBezTo>
                    <a:pt x="566019" y="1209847"/>
                    <a:pt x="621268" y="1113118"/>
                    <a:pt x="642096" y="1086994"/>
                  </a:cubicBezTo>
                  <a:cubicBezTo>
                    <a:pt x="723910" y="984263"/>
                    <a:pt x="829995" y="898124"/>
                    <a:pt x="949496" y="843405"/>
                  </a:cubicBezTo>
                  <a:cubicBezTo>
                    <a:pt x="791427" y="742086"/>
                    <a:pt x="710231" y="571750"/>
                    <a:pt x="731942" y="383233"/>
                  </a:cubicBezTo>
                  <a:lnTo>
                    <a:pt x="677134" y="340605"/>
                  </a:lnTo>
                  <a:cubicBezTo>
                    <a:pt x="634418" y="569455"/>
                    <a:pt x="457551" y="762738"/>
                    <a:pt x="225788" y="805366"/>
                  </a:cubicBezTo>
                  <a:cubicBezTo>
                    <a:pt x="179717" y="813839"/>
                    <a:pt x="31710" y="827077"/>
                    <a:pt x="4351" y="782596"/>
                  </a:cubicBezTo>
                  <a:cubicBezTo>
                    <a:pt x="-27422" y="730966"/>
                    <a:pt x="124292" y="714197"/>
                    <a:pt x="152975" y="700429"/>
                  </a:cubicBezTo>
                  <a:cubicBezTo>
                    <a:pt x="372824" y="594785"/>
                    <a:pt x="239820" y="156590"/>
                    <a:pt x="626298" y="160914"/>
                  </a:cubicBezTo>
                  <a:cubicBezTo>
                    <a:pt x="645538" y="161090"/>
                    <a:pt x="662837" y="170975"/>
                    <a:pt x="683312" y="167445"/>
                  </a:cubicBezTo>
                  <a:cubicBezTo>
                    <a:pt x="725146" y="160296"/>
                    <a:pt x="730265" y="123140"/>
                    <a:pt x="803960" y="136997"/>
                  </a:cubicBezTo>
                  <a:cubicBezTo>
                    <a:pt x="816404" y="139379"/>
                    <a:pt x="835732" y="153324"/>
                    <a:pt x="837586" y="153236"/>
                  </a:cubicBezTo>
                  <a:cubicBezTo>
                    <a:pt x="842263" y="153147"/>
                    <a:pt x="867769" y="123140"/>
                    <a:pt x="876066" y="116433"/>
                  </a:cubicBezTo>
                  <a:cubicBezTo>
                    <a:pt x="1139954" y="-96267"/>
                    <a:pt x="1492365" y="-8892"/>
                    <a:pt x="1610188" y="307950"/>
                  </a:cubicBezTo>
                  <a:close/>
                  <a:moveTo>
                    <a:pt x="1768786" y="341400"/>
                  </a:moveTo>
                  <a:cubicBezTo>
                    <a:pt x="1730394" y="312893"/>
                    <a:pt x="1615042" y="375467"/>
                    <a:pt x="1590242" y="363287"/>
                  </a:cubicBezTo>
                  <a:cubicBezTo>
                    <a:pt x="1546113" y="302302"/>
                    <a:pt x="1527491" y="224812"/>
                    <a:pt x="1468535" y="174064"/>
                  </a:cubicBezTo>
                  <a:cubicBezTo>
                    <a:pt x="1449825" y="256761"/>
                    <a:pt x="1388133" y="341046"/>
                    <a:pt x="1312585" y="380233"/>
                  </a:cubicBezTo>
                  <a:cubicBezTo>
                    <a:pt x="1291227" y="391265"/>
                    <a:pt x="1230947" y="411564"/>
                    <a:pt x="1208707" y="411299"/>
                  </a:cubicBezTo>
                  <a:cubicBezTo>
                    <a:pt x="1176228" y="410946"/>
                    <a:pt x="1155223" y="379085"/>
                    <a:pt x="1100503" y="386058"/>
                  </a:cubicBezTo>
                  <a:cubicBezTo>
                    <a:pt x="958145" y="404150"/>
                    <a:pt x="984887" y="613054"/>
                    <a:pt x="1149751" y="582606"/>
                  </a:cubicBezTo>
                  <a:cubicBezTo>
                    <a:pt x="1186907" y="575722"/>
                    <a:pt x="1202793" y="543331"/>
                    <a:pt x="1234478" y="528681"/>
                  </a:cubicBezTo>
                  <a:lnTo>
                    <a:pt x="1253894" y="539183"/>
                  </a:lnTo>
                  <a:cubicBezTo>
                    <a:pt x="1276929" y="577134"/>
                    <a:pt x="1191055" y="630264"/>
                    <a:pt x="1157076" y="634854"/>
                  </a:cubicBezTo>
                  <a:cubicBezTo>
                    <a:pt x="1136247" y="637678"/>
                    <a:pt x="1091236" y="630176"/>
                    <a:pt x="1077468" y="638561"/>
                  </a:cubicBezTo>
                  <a:cubicBezTo>
                    <a:pt x="1067231" y="644827"/>
                    <a:pt x="1037047" y="722405"/>
                    <a:pt x="1010393" y="731671"/>
                  </a:cubicBezTo>
                  <a:lnTo>
                    <a:pt x="942965" y="773064"/>
                  </a:lnTo>
                  <a:cubicBezTo>
                    <a:pt x="947377" y="782066"/>
                    <a:pt x="1005274" y="813574"/>
                    <a:pt x="1017189" y="814721"/>
                  </a:cubicBezTo>
                  <a:cubicBezTo>
                    <a:pt x="1037841" y="816751"/>
                    <a:pt x="1065112" y="803424"/>
                    <a:pt x="1087177" y="802101"/>
                  </a:cubicBezTo>
                  <a:cubicBezTo>
                    <a:pt x="1139072" y="799100"/>
                    <a:pt x="1196968" y="798394"/>
                    <a:pt x="1245775" y="816222"/>
                  </a:cubicBezTo>
                  <a:cubicBezTo>
                    <a:pt x="1314527" y="841375"/>
                    <a:pt x="1296875" y="873412"/>
                    <a:pt x="1378690" y="830872"/>
                  </a:cubicBezTo>
                  <a:cubicBezTo>
                    <a:pt x="1474184" y="781272"/>
                    <a:pt x="1555910" y="682777"/>
                    <a:pt x="1590154" y="581017"/>
                  </a:cubicBezTo>
                  <a:cubicBezTo>
                    <a:pt x="1590154" y="575633"/>
                    <a:pt x="1535434" y="578104"/>
                    <a:pt x="1524314" y="576163"/>
                  </a:cubicBezTo>
                  <a:cubicBezTo>
                    <a:pt x="1484686" y="569455"/>
                    <a:pt x="1383897" y="503086"/>
                    <a:pt x="1416640" y="458605"/>
                  </a:cubicBezTo>
                  <a:cubicBezTo>
                    <a:pt x="1445412" y="433628"/>
                    <a:pt x="1465799" y="486494"/>
                    <a:pt x="1487422" y="504145"/>
                  </a:cubicBezTo>
                  <a:cubicBezTo>
                    <a:pt x="1517959" y="529034"/>
                    <a:pt x="1568089" y="539536"/>
                    <a:pt x="1605599" y="527180"/>
                  </a:cubicBezTo>
                  <a:cubicBezTo>
                    <a:pt x="1613189" y="521708"/>
                    <a:pt x="1608158" y="497261"/>
                    <a:pt x="1610629" y="486141"/>
                  </a:cubicBezTo>
                  <a:cubicBezTo>
                    <a:pt x="1622721" y="433187"/>
                    <a:pt x="1786526" y="430716"/>
                    <a:pt x="1768698" y="341488"/>
                  </a:cubicBezTo>
                  <a:close/>
                  <a:moveTo>
                    <a:pt x="808461" y="193304"/>
                  </a:moveTo>
                  <a:cubicBezTo>
                    <a:pt x="736266" y="163562"/>
                    <a:pt x="670956" y="238051"/>
                    <a:pt x="713408" y="304243"/>
                  </a:cubicBezTo>
                  <a:cubicBezTo>
                    <a:pt x="749417" y="360463"/>
                    <a:pt x="755154" y="293123"/>
                    <a:pt x="770952" y="261439"/>
                  </a:cubicBezTo>
                  <a:cubicBezTo>
                    <a:pt x="782601" y="238139"/>
                    <a:pt x="795222" y="215633"/>
                    <a:pt x="808461" y="193304"/>
                  </a:cubicBezTo>
                  <a:close/>
                  <a:moveTo>
                    <a:pt x="1622191" y="1333495"/>
                  </a:moveTo>
                  <a:lnTo>
                    <a:pt x="1176669" y="1532515"/>
                  </a:lnTo>
                  <a:cubicBezTo>
                    <a:pt x="1161754" y="1533486"/>
                    <a:pt x="1144632" y="1520777"/>
                    <a:pt x="1148780" y="1504626"/>
                  </a:cubicBezTo>
                  <a:cubicBezTo>
                    <a:pt x="1156723" y="1473736"/>
                    <a:pt x="1292727" y="1437904"/>
                    <a:pt x="1317704" y="1410279"/>
                  </a:cubicBezTo>
                  <a:cubicBezTo>
                    <a:pt x="1426702" y="1185312"/>
                    <a:pt x="1421141" y="807308"/>
                    <a:pt x="1077204" y="855937"/>
                  </a:cubicBezTo>
                  <a:cubicBezTo>
                    <a:pt x="940670" y="875266"/>
                    <a:pt x="791162" y="995295"/>
                    <a:pt x="702552" y="1096437"/>
                  </a:cubicBezTo>
                  <a:cubicBezTo>
                    <a:pt x="690549" y="1110206"/>
                    <a:pt x="639890" y="1171544"/>
                    <a:pt x="635477" y="1183106"/>
                  </a:cubicBezTo>
                  <a:cubicBezTo>
                    <a:pt x="630093" y="1197051"/>
                    <a:pt x="642008" y="1191314"/>
                    <a:pt x="648892" y="1190166"/>
                  </a:cubicBezTo>
                  <a:cubicBezTo>
                    <a:pt x="742091" y="1174280"/>
                    <a:pt x="834850" y="1142507"/>
                    <a:pt x="932285" y="1146744"/>
                  </a:cubicBezTo>
                  <a:lnTo>
                    <a:pt x="1045519" y="984439"/>
                  </a:lnTo>
                  <a:cubicBezTo>
                    <a:pt x="1064406" y="974113"/>
                    <a:pt x="1093266" y="984704"/>
                    <a:pt x="1089560" y="1008622"/>
                  </a:cubicBezTo>
                  <a:cubicBezTo>
                    <a:pt x="1087794" y="1020007"/>
                    <a:pt x="1033251" y="1087788"/>
                    <a:pt x="1021249" y="1107470"/>
                  </a:cubicBezTo>
                  <a:cubicBezTo>
                    <a:pt x="935110" y="1249387"/>
                    <a:pt x="852501" y="1442051"/>
                    <a:pt x="922665" y="1606916"/>
                  </a:cubicBezTo>
                  <a:cubicBezTo>
                    <a:pt x="1034222" y="1869303"/>
                    <a:pt x="1411786" y="1770808"/>
                    <a:pt x="1603127" y="1663577"/>
                  </a:cubicBezTo>
                  <a:cubicBezTo>
                    <a:pt x="1620161" y="1654045"/>
                    <a:pt x="1684765" y="1617330"/>
                    <a:pt x="1693238" y="1606121"/>
                  </a:cubicBezTo>
                  <a:cubicBezTo>
                    <a:pt x="1697651" y="1600296"/>
                    <a:pt x="1700387" y="1595884"/>
                    <a:pt x="1698092" y="1588293"/>
                  </a:cubicBezTo>
                  <a:lnTo>
                    <a:pt x="1622103" y="1333584"/>
                  </a:lnTo>
                  <a:close/>
                  <a:moveTo>
                    <a:pt x="1423966" y="1249651"/>
                  </a:moveTo>
                  <a:cubicBezTo>
                    <a:pt x="1516635" y="1284690"/>
                    <a:pt x="1607099" y="1378948"/>
                    <a:pt x="1533581" y="1207465"/>
                  </a:cubicBezTo>
                  <a:cubicBezTo>
                    <a:pt x="1505339" y="1141448"/>
                    <a:pt x="1467653" y="1078168"/>
                    <a:pt x="1426702" y="1019566"/>
                  </a:cubicBezTo>
                  <a:cubicBezTo>
                    <a:pt x="1423701" y="1064224"/>
                    <a:pt x="1437645" y="1105969"/>
                    <a:pt x="1436586" y="1151245"/>
                  </a:cubicBezTo>
                  <a:cubicBezTo>
                    <a:pt x="1436233" y="1167308"/>
                    <a:pt x="1421053" y="1245680"/>
                    <a:pt x="1423966" y="1249651"/>
                  </a:cubicBezTo>
                  <a:close/>
                  <a:moveTo>
                    <a:pt x="1993841" y="1410367"/>
                  </a:moveTo>
                  <a:cubicBezTo>
                    <a:pt x="1968335" y="1271981"/>
                    <a:pt x="1768698" y="1219468"/>
                    <a:pt x="1668085" y="1305871"/>
                  </a:cubicBezTo>
                  <a:cubicBezTo>
                    <a:pt x="1691385" y="1418487"/>
                    <a:pt x="1741956" y="1529161"/>
                    <a:pt x="1766668" y="1640806"/>
                  </a:cubicBezTo>
                  <a:cubicBezTo>
                    <a:pt x="1786261" y="1729328"/>
                    <a:pt x="1787849" y="1821644"/>
                    <a:pt x="1808149" y="1910078"/>
                  </a:cubicBezTo>
                  <a:cubicBezTo>
                    <a:pt x="1819534" y="1918109"/>
                    <a:pt x="1841245" y="1881306"/>
                    <a:pt x="1844864" y="1873187"/>
                  </a:cubicBezTo>
                  <a:cubicBezTo>
                    <a:pt x="1869487" y="1818379"/>
                    <a:pt x="1859514" y="1757394"/>
                    <a:pt x="1838597" y="1703468"/>
                  </a:cubicBezTo>
                  <a:cubicBezTo>
                    <a:pt x="1828801" y="1678315"/>
                    <a:pt x="1793939" y="1637364"/>
                    <a:pt x="1804707" y="1615565"/>
                  </a:cubicBezTo>
                  <a:lnTo>
                    <a:pt x="1823947" y="1602856"/>
                  </a:lnTo>
                  <a:cubicBezTo>
                    <a:pt x="1865692" y="1601797"/>
                    <a:pt x="1907085" y="1733653"/>
                    <a:pt x="1910703" y="1769220"/>
                  </a:cubicBezTo>
                  <a:lnTo>
                    <a:pt x="1929767" y="1708323"/>
                  </a:lnTo>
                  <a:cubicBezTo>
                    <a:pt x="1935239" y="1644778"/>
                    <a:pt x="1922265" y="1589441"/>
                    <a:pt x="1878489" y="1541870"/>
                  </a:cubicBezTo>
                  <a:cubicBezTo>
                    <a:pt x="1865163" y="1527396"/>
                    <a:pt x="1817239" y="1505773"/>
                    <a:pt x="1830213" y="1480973"/>
                  </a:cubicBezTo>
                  <a:cubicBezTo>
                    <a:pt x="1851218" y="1440639"/>
                    <a:pt x="1909732" y="1499242"/>
                    <a:pt x="1926678" y="1519364"/>
                  </a:cubicBezTo>
                  <a:cubicBezTo>
                    <a:pt x="1955626" y="1553608"/>
                    <a:pt x="1976102" y="1596060"/>
                    <a:pt x="1981132" y="1641159"/>
                  </a:cubicBezTo>
                  <a:lnTo>
                    <a:pt x="1993841" y="1586705"/>
                  </a:lnTo>
                  <a:cubicBezTo>
                    <a:pt x="1985369" y="1506744"/>
                    <a:pt x="1972925" y="1440816"/>
                    <a:pt x="1893581" y="1405072"/>
                  </a:cubicBezTo>
                  <a:cubicBezTo>
                    <a:pt x="1861897" y="1390862"/>
                    <a:pt x="1783437" y="1389451"/>
                    <a:pt x="1799323" y="1348234"/>
                  </a:cubicBezTo>
                  <a:cubicBezTo>
                    <a:pt x="1818210" y="1299340"/>
                    <a:pt x="1970012" y="1380625"/>
                    <a:pt x="1993753" y="141054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7564905B-CBED-2C6A-1937-CFFA61D3B0F2}"/>
                </a:ext>
              </a:extLst>
            </p:cNvPr>
            <p:cNvSpPr/>
            <p:nvPr/>
          </p:nvSpPr>
          <p:spPr>
            <a:xfrm>
              <a:off x="7755962" y="1329429"/>
              <a:ext cx="755492" cy="892775"/>
            </a:xfrm>
            <a:custGeom>
              <a:avLst/>
              <a:gdLst>
                <a:gd name="csX0" fmla="*/ 53284 w 755492"/>
                <a:gd name="csY0" fmla="*/ 807467 h 892775"/>
                <a:gd name="csX1" fmla="*/ 133863 w 755492"/>
                <a:gd name="csY1" fmla="*/ 839416 h 892775"/>
                <a:gd name="csX2" fmla="*/ 142954 w 755492"/>
                <a:gd name="csY2" fmla="*/ 836592 h 892775"/>
                <a:gd name="csX3" fmla="*/ 269161 w 755492"/>
                <a:gd name="csY3" fmla="*/ 832091 h 892775"/>
                <a:gd name="csX4" fmla="*/ 317437 w 755492"/>
                <a:gd name="csY4" fmla="*/ 808791 h 892775"/>
                <a:gd name="csX5" fmla="*/ 384336 w 755492"/>
                <a:gd name="csY5" fmla="*/ 832003 h 892775"/>
                <a:gd name="csX6" fmla="*/ 415226 w 755492"/>
                <a:gd name="csY6" fmla="*/ 877896 h 892775"/>
                <a:gd name="csX7" fmla="*/ 319997 w 755492"/>
                <a:gd name="csY7" fmla="*/ 864570 h 892775"/>
                <a:gd name="csX8" fmla="*/ 303316 w 755492"/>
                <a:gd name="csY8" fmla="*/ 887605 h 892775"/>
                <a:gd name="csX9" fmla="*/ 197231 w 755492"/>
                <a:gd name="csY9" fmla="*/ 853096 h 892775"/>
                <a:gd name="csX10" fmla="*/ 50284 w 755492"/>
                <a:gd name="csY10" fmla="*/ 858303 h 892775"/>
                <a:gd name="csX11" fmla="*/ 14804 w 755492"/>
                <a:gd name="csY11" fmla="*/ 874984 h 892775"/>
                <a:gd name="csX12" fmla="*/ 5096 w 755492"/>
                <a:gd name="csY12" fmla="*/ 865011 h 892775"/>
                <a:gd name="csX13" fmla="*/ 1654 w 755492"/>
                <a:gd name="csY13" fmla="*/ 259392 h 892775"/>
                <a:gd name="csX14" fmla="*/ 8626 w 755492"/>
                <a:gd name="csY14" fmla="*/ 215087 h 892775"/>
                <a:gd name="csX15" fmla="*/ 8096 w 755492"/>
                <a:gd name="csY15" fmla="*/ 28777 h 892775"/>
                <a:gd name="csX16" fmla="*/ 36868 w 755492"/>
                <a:gd name="csY16" fmla="*/ 5 h 892775"/>
                <a:gd name="csX17" fmla="*/ 60698 w 755492"/>
                <a:gd name="csY17" fmla="*/ 101765 h 892775"/>
                <a:gd name="csX18" fmla="*/ 107739 w 755492"/>
                <a:gd name="csY18" fmla="*/ 121976 h 892775"/>
                <a:gd name="csX19" fmla="*/ 254687 w 755492"/>
                <a:gd name="csY19" fmla="*/ 109620 h 892775"/>
                <a:gd name="csX20" fmla="*/ 270926 w 755492"/>
                <a:gd name="csY20" fmla="*/ 86673 h 892775"/>
                <a:gd name="csX21" fmla="*/ 437643 w 755492"/>
                <a:gd name="csY21" fmla="*/ 128419 h 892775"/>
                <a:gd name="csX22" fmla="*/ 584415 w 755492"/>
                <a:gd name="csY22" fmla="*/ 106266 h 892775"/>
                <a:gd name="csX23" fmla="*/ 614158 w 755492"/>
                <a:gd name="csY23" fmla="*/ 96823 h 892775"/>
                <a:gd name="csX24" fmla="*/ 747338 w 755492"/>
                <a:gd name="csY24" fmla="*/ 160721 h 892775"/>
                <a:gd name="csX25" fmla="*/ 639311 w 755492"/>
                <a:gd name="csY25" fmla="*/ 147041 h 892775"/>
                <a:gd name="csX26" fmla="*/ 588652 w 755492"/>
                <a:gd name="csY26" fmla="*/ 160985 h 892775"/>
                <a:gd name="csX27" fmla="*/ 495452 w 755492"/>
                <a:gd name="csY27" fmla="*/ 128507 h 892775"/>
                <a:gd name="csX28" fmla="*/ 312672 w 755492"/>
                <a:gd name="csY28" fmla="*/ 141392 h 892775"/>
                <a:gd name="csX29" fmla="*/ 165282 w 755492"/>
                <a:gd name="csY29" fmla="*/ 122152 h 892775"/>
                <a:gd name="csX30" fmla="*/ 59639 w 755492"/>
                <a:gd name="csY30" fmla="*/ 154101 h 892775"/>
                <a:gd name="csX31" fmla="*/ 59639 w 755492"/>
                <a:gd name="csY31" fmla="*/ 272630 h 892775"/>
                <a:gd name="csX32" fmla="*/ 152397 w 755492"/>
                <a:gd name="csY32" fmla="*/ 314376 h 892775"/>
                <a:gd name="csX33" fmla="*/ 290254 w 755492"/>
                <a:gd name="csY33" fmla="*/ 320642 h 892775"/>
                <a:gd name="csX34" fmla="*/ 434378 w 755492"/>
                <a:gd name="csY34" fmla="*/ 307933 h 892775"/>
                <a:gd name="csX35" fmla="*/ 448323 w 755492"/>
                <a:gd name="csY35" fmla="*/ 268924 h 892775"/>
                <a:gd name="csX36" fmla="*/ 582650 w 755492"/>
                <a:gd name="csY36" fmla="*/ 288428 h 892775"/>
                <a:gd name="csX37" fmla="*/ 633133 w 755492"/>
                <a:gd name="csY37" fmla="*/ 281721 h 892775"/>
                <a:gd name="csX38" fmla="*/ 742042 w 755492"/>
                <a:gd name="csY38" fmla="*/ 320642 h 892775"/>
                <a:gd name="csX39" fmla="*/ 639223 w 755492"/>
                <a:gd name="csY39" fmla="*/ 334234 h 892775"/>
                <a:gd name="csX40" fmla="*/ 601890 w 755492"/>
                <a:gd name="csY40" fmla="*/ 345972 h 892775"/>
                <a:gd name="csX41" fmla="*/ 489009 w 755492"/>
                <a:gd name="csY41" fmla="*/ 314200 h 892775"/>
                <a:gd name="csX42" fmla="*/ 341620 w 755492"/>
                <a:gd name="csY42" fmla="*/ 327085 h 892775"/>
                <a:gd name="csX43" fmla="*/ 209940 w 755492"/>
                <a:gd name="csY43" fmla="*/ 333704 h 892775"/>
                <a:gd name="csX44" fmla="*/ 200762 w 755492"/>
                <a:gd name="csY44" fmla="*/ 333440 h 892775"/>
                <a:gd name="csX45" fmla="*/ 59815 w 755492"/>
                <a:gd name="csY45" fmla="*/ 327085 h 892775"/>
                <a:gd name="csX46" fmla="*/ 53020 w 755492"/>
                <a:gd name="csY46" fmla="*/ 463707 h 892775"/>
                <a:gd name="csX47" fmla="*/ 155574 w 755492"/>
                <a:gd name="csY47" fmla="*/ 499804 h 892775"/>
                <a:gd name="csX48" fmla="*/ 280723 w 755492"/>
                <a:gd name="csY48" fmla="*/ 500157 h 892775"/>
                <a:gd name="csX49" fmla="*/ 422110 w 755492"/>
                <a:gd name="csY49" fmla="*/ 487360 h 892775"/>
                <a:gd name="csX50" fmla="*/ 445851 w 755492"/>
                <a:gd name="csY50" fmla="*/ 456911 h 892775"/>
                <a:gd name="csX51" fmla="*/ 569147 w 755492"/>
                <a:gd name="csY51" fmla="*/ 474651 h 892775"/>
                <a:gd name="csX52" fmla="*/ 619453 w 755492"/>
                <a:gd name="csY52" fmla="*/ 450998 h 892775"/>
                <a:gd name="csX53" fmla="*/ 731098 w 755492"/>
                <a:gd name="csY53" fmla="*/ 537048 h 892775"/>
                <a:gd name="csX54" fmla="*/ 631809 w 755492"/>
                <a:gd name="csY54" fmla="*/ 507570 h 892775"/>
                <a:gd name="csX55" fmla="*/ 593682 w 755492"/>
                <a:gd name="csY55" fmla="*/ 524516 h 892775"/>
                <a:gd name="csX56" fmla="*/ 486450 w 755492"/>
                <a:gd name="csY56" fmla="*/ 506158 h 892775"/>
                <a:gd name="csX57" fmla="*/ 470034 w 755492"/>
                <a:gd name="csY57" fmla="*/ 535460 h 892775"/>
                <a:gd name="csX58" fmla="*/ 335530 w 755492"/>
                <a:gd name="csY58" fmla="*/ 506600 h 892775"/>
                <a:gd name="csX59" fmla="*/ 204468 w 755492"/>
                <a:gd name="csY59" fmla="*/ 519044 h 892775"/>
                <a:gd name="csX60" fmla="*/ 53549 w 755492"/>
                <a:gd name="csY60" fmla="*/ 525840 h 892775"/>
                <a:gd name="csX61" fmla="*/ 53549 w 755492"/>
                <a:gd name="csY61" fmla="*/ 631571 h 892775"/>
                <a:gd name="csX62" fmla="*/ 162370 w 755492"/>
                <a:gd name="csY62" fmla="*/ 686026 h 892775"/>
                <a:gd name="csX63" fmla="*/ 281252 w 755492"/>
                <a:gd name="csY63" fmla="*/ 666786 h 892775"/>
                <a:gd name="csX64" fmla="*/ 310024 w 755492"/>
                <a:gd name="csY64" fmla="*/ 631748 h 892775"/>
                <a:gd name="csX65" fmla="*/ 469946 w 755492"/>
                <a:gd name="csY65" fmla="*/ 644280 h 892775"/>
                <a:gd name="csX66" fmla="*/ 524312 w 755492"/>
                <a:gd name="csY66" fmla="*/ 615244 h 892775"/>
                <a:gd name="csX67" fmla="*/ 652108 w 755492"/>
                <a:gd name="csY67" fmla="*/ 660961 h 892775"/>
                <a:gd name="csX68" fmla="*/ 662876 w 755492"/>
                <a:gd name="csY68" fmla="*/ 682760 h 892775"/>
                <a:gd name="csX69" fmla="*/ 518752 w 755492"/>
                <a:gd name="csY69" fmla="*/ 667580 h 892775"/>
                <a:gd name="csX70" fmla="*/ 498276 w 755492"/>
                <a:gd name="csY70" fmla="*/ 691763 h 892775"/>
                <a:gd name="csX71" fmla="*/ 345856 w 755492"/>
                <a:gd name="csY71" fmla="*/ 672699 h 892775"/>
                <a:gd name="csX72" fmla="*/ 213824 w 755492"/>
                <a:gd name="csY72" fmla="*/ 692380 h 892775"/>
                <a:gd name="csX73" fmla="*/ 115946 w 755492"/>
                <a:gd name="csY73" fmla="*/ 722917 h 892775"/>
                <a:gd name="csX74" fmla="*/ 53549 w 755492"/>
                <a:gd name="csY74" fmla="*/ 705266 h 892775"/>
                <a:gd name="csX75" fmla="*/ 53549 w 755492"/>
                <a:gd name="csY75" fmla="*/ 807732 h 892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755492" h="892775">
                  <a:moveTo>
                    <a:pt x="53284" y="807467"/>
                  </a:moveTo>
                  <a:lnTo>
                    <a:pt x="133863" y="839416"/>
                  </a:lnTo>
                  <a:lnTo>
                    <a:pt x="142954" y="836592"/>
                  </a:lnTo>
                  <a:cubicBezTo>
                    <a:pt x="180551" y="756543"/>
                    <a:pt x="232975" y="828914"/>
                    <a:pt x="269161" y="832091"/>
                  </a:cubicBezTo>
                  <a:cubicBezTo>
                    <a:pt x="282046" y="833238"/>
                    <a:pt x="290784" y="807114"/>
                    <a:pt x="317437" y="808791"/>
                  </a:cubicBezTo>
                  <a:cubicBezTo>
                    <a:pt x="333765" y="809850"/>
                    <a:pt x="368009" y="824589"/>
                    <a:pt x="384336" y="832003"/>
                  </a:cubicBezTo>
                  <a:cubicBezTo>
                    <a:pt x="407989" y="842682"/>
                    <a:pt x="431201" y="845506"/>
                    <a:pt x="415226" y="877896"/>
                  </a:cubicBezTo>
                  <a:cubicBezTo>
                    <a:pt x="398722" y="911434"/>
                    <a:pt x="340826" y="861304"/>
                    <a:pt x="319997" y="864570"/>
                  </a:cubicBezTo>
                  <a:cubicBezTo>
                    <a:pt x="313819" y="865541"/>
                    <a:pt x="313113" y="882751"/>
                    <a:pt x="303316" y="887605"/>
                  </a:cubicBezTo>
                  <a:cubicBezTo>
                    <a:pt x="267043" y="905786"/>
                    <a:pt x="227768" y="867394"/>
                    <a:pt x="197231" y="853096"/>
                  </a:cubicBezTo>
                  <a:cubicBezTo>
                    <a:pt x="156809" y="939323"/>
                    <a:pt x="87969" y="858127"/>
                    <a:pt x="50284" y="858303"/>
                  </a:cubicBezTo>
                  <a:cubicBezTo>
                    <a:pt x="48077" y="858303"/>
                    <a:pt x="39604" y="887252"/>
                    <a:pt x="14804" y="874984"/>
                  </a:cubicBezTo>
                  <a:lnTo>
                    <a:pt x="5096" y="865011"/>
                  </a:lnTo>
                  <a:cubicBezTo>
                    <a:pt x="2801" y="663520"/>
                    <a:pt x="-2759" y="460971"/>
                    <a:pt x="1654" y="259392"/>
                  </a:cubicBezTo>
                  <a:cubicBezTo>
                    <a:pt x="2007" y="244212"/>
                    <a:pt x="8185" y="230267"/>
                    <a:pt x="8626" y="215087"/>
                  </a:cubicBezTo>
                  <a:cubicBezTo>
                    <a:pt x="10215" y="158073"/>
                    <a:pt x="1036" y="82084"/>
                    <a:pt x="8096" y="28777"/>
                  </a:cubicBezTo>
                  <a:cubicBezTo>
                    <a:pt x="10568" y="10331"/>
                    <a:pt x="16657" y="-260"/>
                    <a:pt x="36868" y="5"/>
                  </a:cubicBezTo>
                  <a:cubicBezTo>
                    <a:pt x="74995" y="3447"/>
                    <a:pt x="53814" y="75818"/>
                    <a:pt x="60698" y="101765"/>
                  </a:cubicBezTo>
                  <a:lnTo>
                    <a:pt x="107739" y="121976"/>
                  </a:lnTo>
                  <a:cubicBezTo>
                    <a:pt x="105091" y="-5644"/>
                    <a:pt x="220884" y="112003"/>
                    <a:pt x="254687" y="109620"/>
                  </a:cubicBezTo>
                  <a:cubicBezTo>
                    <a:pt x="260159" y="109267"/>
                    <a:pt x="260777" y="91792"/>
                    <a:pt x="270926" y="86673"/>
                  </a:cubicBezTo>
                  <a:cubicBezTo>
                    <a:pt x="307288" y="68316"/>
                    <a:pt x="393868" y="132302"/>
                    <a:pt x="437643" y="128419"/>
                  </a:cubicBezTo>
                  <a:cubicBezTo>
                    <a:pt x="418580" y="-260"/>
                    <a:pt x="536315" y="102118"/>
                    <a:pt x="584415" y="106266"/>
                  </a:cubicBezTo>
                  <a:cubicBezTo>
                    <a:pt x="595624" y="107237"/>
                    <a:pt x="603567" y="97441"/>
                    <a:pt x="614158" y="96823"/>
                  </a:cubicBezTo>
                  <a:cubicBezTo>
                    <a:pt x="650608" y="94616"/>
                    <a:pt x="790407" y="100441"/>
                    <a:pt x="747338" y="160721"/>
                  </a:cubicBezTo>
                  <a:cubicBezTo>
                    <a:pt x="711682" y="168576"/>
                    <a:pt x="671790" y="146335"/>
                    <a:pt x="639311" y="147041"/>
                  </a:cubicBezTo>
                  <a:cubicBezTo>
                    <a:pt x="617953" y="147482"/>
                    <a:pt x="609215" y="161427"/>
                    <a:pt x="588652" y="160985"/>
                  </a:cubicBezTo>
                  <a:cubicBezTo>
                    <a:pt x="568617" y="160544"/>
                    <a:pt x="499953" y="125153"/>
                    <a:pt x="495452" y="128507"/>
                  </a:cubicBezTo>
                  <a:cubicBezTo>
                    <a:pt x="481949" y="221883"/>
                    <a:pt x="365979" y="166899"/>
                    <a:pt x="312672" y="141392"/>
                  </a:cubicBezTo>
                  <a:cubicBezTo>
                    <a:pt x="288224" y="218264"/>
                    <a:pt x="207911" y="139451"/>
                    <a:pt x="165282" y="122152"/>
                  </a:cubicBezTo>
                  <a:cubicBezTo>
                    <a:pt x="160340" y="195847"/>
                    <a:pt x="108798" y="172106"/>
                    <a:pt x="59639" y="154101"/>
                  </a:cubicBezTo>
                  <a:lnTo>
                    <a:pt x="59639" y="272630"/>
                  </a:lnTo>
                  <a:lnTo>
                    <a:pt x="152397" y="314376"/>
                  </a:lnTo>
                  <a:cubicBezTo>
                    <a:pt x="175608" y="220559"/>
                    <a:pt x="240036" y="300255"/>
                    <a:pt x="290254" y="320642"/>
                  </a:cubicBezTo>
                  <a:cubicBezTo>
                    <a:pt x="285400" y="215263"/>
                    <a:pt x="385043" y="287458"/>
                    <a:pt x="434378" y="307933"/>
                  </a:cubicBezTo>
                  <a:lnTo>
                    <a:pt x="448323" y="268924"/>
                  </a:lnTo>
                  <a:cubicBezTo>
                    <a:pt x="495893" y="244212"/>
                    <a:pt x="541875" y="284722"/>
                    <a:pt x="582650" y="288428"/>
                  </a:cubicBezTo>
                  <a:cubicBezTo>
                    <a:pt x="601537" y="290105"/>
                    <a:pt x="615835" y="281986"/>
                    <a:pt x="633133" y="281721"/>
                  </a:cubicBezTo>
                  <a:cubicBezTo>
                    <a:pt x="654227" y="281368"/>
                    <a:pt x="733393" y="303079"/>
                    <a:pt x="742042" y="320642"/>
                  </a:cubicBezTo>
                  <a:cubicBezTo>
                    <a:pt x="777698" y="393631"/>
                    <a:pt x="656256" y="333440"/>
                    <a:pt x="639223" y="334234"/>
                  </a:cubicBezTo>
                  <a:cubicBezTo>
                    <a:pt x="626514" y="334852"/>
                    <a:pt x="618218" y="346237"/>
                    <a:pt x="601890" y="345972"/>
                  </a:cubicBezTo>
                  <a:cubicBezTo>
                    <a:pt x="583092" y="345619"/>
                    <a:pt x="492892" y="309875"/>
                    <a:pt x="489009" y="314200"/>
                  </a:cubicBezTo>
                  <a:cubicBezTo>
                    <a:pt x="478948" y="407134"/>
                    <a:pt x="393250" y="341030"/>
                    <a:pt x="341620" y="327085"/>
                  </a:cubicBezTo>
                  <a:cubicBezTo>
                    <a:pt x="342591" y="427257"/>
                    <a:pt x="254246" y="365477"/>
                    <a:pt x="209940" y="333704"/>
                  </a:cubicBezTo>
                  <a:lnTo>
                    <a:pt x="200762" y="333440"/>
                  </a:lnTo>
                  <a:cubicBezTo>
                    <a:pt x="189818" y="401574"/>
                    <a:pt x="97324" y="343060"/>
                    <a:pt x="59815" y="327085"/>
                  </a:cubicBezTo>
                  <a:lnTo>
                    <a:pt x="53020" y="463707"/>
                  </a:lnTo>
                  <a:cubicBezTo>
                    <a:pt x="54608" y="470061"/>
                    <a:pt x="147190" y="507041"/>
                    <a:pt x="155574" y="499804"/>
                  </a:cubicBezTo>
                  <a:cubicBezTo>
                    <a:pt x="167754" y="417195"/>
                    <a:pt x="238624" y="478004"/>
                    <a:pt x="280723" y="500157"/>
                  </a:cubicBezTo>
                  <a:cubicBezTo>
                    <a:pt x="315849" y="404486"/>
                    <a:pt x="385748" y="488066"/>
                    <a:pt x="422110" y="487360"/>
                  </a:cubicBezTo>
                  <a:cubicBezTo>
                    <a:pt x="440733" y="487007"/>
                    <a:pt x="437997" y="464589"/>
                    <a:pt x="445851" y="456911"/>
                  </a:cubicBezTo>
                  <a:cubicBezTo>
                    <a:pt x="477095" y="426198"/>
                    <a:pt x="539227" y="477916"/>
                    <a:pt x="569147" y="474651"/>
                  </a:cubicBezTo>
                  <a:cubicBezTo>
                    <a:pt x="583974" y="473062"/>
                    <a:pt x="593329" y="450468"/>
                    <a:pt x="619453" y="450998"/>
                  </a:cubicBezTo>
                  <a:cubicBezTo>
                    <a:pt x="646990" y="451527"/>
                    <a:pt x="769049" y="499186"/>
                    <a:pt x="731098" y="537048"/>
                  </a:cubicBezTo>
                  <a:cubicBezTo>
                    <a:pt x="709299" y="558848"/>
                    <a:pt x="657757" y="511189"/>
                    <a:pt x="631809" y="507570"/>
                  </a:cubicBezTo>
                  <a:cubicBezTo>
                    <a:pt x="615570" y="505276"/>
                    <a:pt x="607715" y="521162"/>
                    <a:pt x="593682" y="524516"/>
                  </a:cubicBezTo>
                  <a:cubicBezTo>
                    <a:pt x="546112" y="535901"/>
                    <a:pt x="511338" y="502098"/>
                    <a:pt x="486450" y="506158"/>
                  </a:cubicBezTo>
                  <a:cubicBezTo>
                    <a:pt x="481949" y="506864"/>
                    <a:pt x="482302" y="525840"/>
                    <a:pt x="470034" y="535460"/>
                  </a:cubicBezTo>
                  <a:cubicBezTo>
                    <a:pt x="431201" y="565908"/>
                    <a:pt x="374010" y="517455"/>
                    <a:pt x="335530" y="506600"/>
                  </a:cubicBezTo>
                  <a:cubicBezTo>
                    <a:pt x="320968" y="596004"/>
                    <a:pt x="254246" y="546757"/>
                    <a:pt x="204468" y="519044"/>
                  </a:cubicBezTo>
                  <a:cubicBezTo>
                    <a:pt x="172254" y="588590"/>
                    <a:pt x="105444" y="528840"/>
                    <a:pt x="53549" y="525840"/>
                  </a:cubicBezTo>
                  <a:lnTo>
                    <a:pt x="53549" y="631571"/>
                  </a:lnTo>
                  <a:lnTo>
                    <a:pt x="162370" y="686026"/>
                  </a:lnTo>
                  <a:cubicBezTo>
                    <a:pt x="176579" y="604477"/>
                    <a:pt x="231475" y="644810"/>
                    <a:pt x="281252" y="666786"/>
                  </a:cubicBezTo>
                  <a:cubicBezTo>
                    <a:pt x="298815" y="666433"/>
                    <a:pt x="298815" y="641368"/>
                    <a:pt x="310024" y="631748"/>
                  </a:cubicBezTo>
                  <a:cubicBezTo>
                    <a:pt x="353358" y="594503"/>
                    <a:pt x="429701" y="663079"/>
                    <a:pt x="469946" y="644280"/>
                  </a:cubicBezTo>
                  <a:cubicBezTo>
                    <a:pt x="488215" y="635719"/>
                    <a:pt x="487773" y="614097"/>
                    <a:pt x="524312" y="615244"/>
                  </a:cubicBezTo>
                  <a:cubicBezTo>
                    <a:pt x="538610" y="615685"/>
                    <a:pt x="640723" y="652841"/>
                    <a:pt x="652108" y="660961"/>
                  </a:cubicBezTo>
                  <a:cubicBezTo>
                    <a:pt x="661199" y="667492"/>
                    <a:pt x="662876" y="671640"/>
                    <a:pt x="662876" y="682760"/>
                  </a:cubicBezTo>
                  <a:cubicBezTo>
                    <a:pt x="663140" y="744717"/>
                    <a:pt x="540375" y="662108"/>
                    <a:pt x="518752" y="667580"/>
                  </a:cubicBezTo>
                  <a:cubicBezTo>
                    <a:pt x="511250" y="669434"/>
                    <a:pt x="507278" y="685673"/>
                    <a:pt x="498276" y="691763"/>
                  </a:cubicBezTo>
                  <a:cubicBezTo>
                    <a:pt x="454942" y="720887"/>
                    <a:pt x="390603" y="681525"/>
                    <a:pt x="345856" y="672699"/>
                  </a:cubicBezTo>
                  <a:cubicBezTo>
                    <a:pt x="323263" y="745952"/>
                    <a:pt x="264837" y="722388"/>
                    <a:pt x="213824" y="692380"/>
                  </a:cubicBezTo>
                  <a:cubicBezTo>
                    <a:pt x="198732" y="752395"/>
                    <a:pt x="160340" y="738009"/>
                    <a:pt x="115946" y="722917"/>
                  </a:cubicBezTo>
                  <a:cubicBezTo>
                    <a:pt x="93529" y="715239"/>
                    <a:pt x="77378" y="695205"/>
                    <a:pt x="53549" y="705266"/>
                  </a:cubicBezTo>
                  <a:lnTo>
                    <a:pt x="53549" y="807732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D571758-365E-56FC-29BB-96F430AEC4B9}"/>
                </a:ext>
              </a:extLst>
            </p:cNvPr>
            <p:cNvSpPr/>
            <p:nvPr/>
          </p:nvSpPr>
          <p:spPr>
            <a:xfrm>
              <a:off x="3810134" y="2206522"/>
              <a:ext cx="761313" cy="986853"/>
            </a:xfrm>
            <a:custGeom>
              <a:avLst/>
              <a:gdLst>
                <a:gd name="csX0" fmla="*/ 449325 w 761313"/>
                <a:gd name="csY0" fmla="*/ 404402 h 986853"/>
                <a:gd name="csX1" fmla="*/ 511193 w 761313"/>
                <a:gd name="csY1" fmla="*/ 531492 h 986853"/>
                <a:gd name="csX2" fmla="*/ 676675 w 761313"/>
                <a:gd name="csY2" fmla="*/ 512693 h 986853"/>
                <a:gd name="csX3" fmla="*/ 724069 w 761313"/>
                <a:gd name="csY3" fmla="*/ 562029 h 986853"/>
                <a:gd name="csX4" fmla="*/ 761313 w 761313"/>
                <a:gd name="csY4" fmla="*/ 902171 h 986853"/>
                <a:gd name="csX5" fmla="*/ 743838 w 761313"/>
                <a:gd name="csY5" fmla="*/ 932620 h 986853"/>
                <a:gd name="csX6" fmla="*/ 419405 w 761313"/>
                <a:gd name="csY6" fmla="*/ 986721 h 986853"/>
                <a:gd name="csX7" fmla="*/ 358420 w 761313"/>
                <a:gd name="csY7" fmla="*/ 953183 h 986853"/>
                <a:gd name="csX8" fmla="*/ 327442 w 761313"/>
                <a:gd name="csY8" fmla="*/ 737483 h 986853"/>
                <a:gd name="csX9" fmla="*/ 189672 w 761313"/>
                <a:gd name="csY9" fmla="*/ 798999 h 986853"/>
                <a:gd name="csX10" fmla="*/ 134159 w 761313"/>
                <a:gd name="csY10" fmla="*/ 729011 h 986853"/>
                <a:gd name="csX11" fmla="*/ 5744 w 761313"/>
                <a:gd name="csY11" fmla="*/ 485951 h 986853"/>
                <a:gd name="csX12" fmla="*/ 1596 w 761313"/>
                <a:gd name="csY12" fmla="*/ 453561 h 986853"/>
                <a:gd name="csX13" fmla="*/ 317821 w 761313"/>
                <a:gd name="csY13" fmla="*/ 250570 h 986853"/>
                <a:gd name="csX14" fmla="*/ 362127 w 761313"/>
                <a:gd name="csY14" fmla="*/ 6540 h 986853"/>
                <a:gd name="csX15" fmla="*/ 407579 w 761313"/>
                <a:gd name="csY15" fmla="*/ 803 h 986853"/>
                <a:gd name="csX16" fmla="*/ 695297 w 761313"/>
                <a:gd name="csY16" fmla="*/ 33546 h 986853"/>
                <a:gd name="csX17" fmla="*/ 748692 w 761313"/>
                <a:gd name="csY17" fmla="*/ 68761 h 986853"/>
                <a:gd name="csX18" fmla="*/ 724245 w 761313"/>
                <a:gd name="csY18" fmla="*/ 381279 h 986853"/>
                <a:gd name="csX19" fmla="*/ 689207 w 761313"/>
                <a:gd name="csY19" fmla="*/ 423201 h 986853"/>
                <a:gd name="csX20" fmla="*/ 449325 w 761313"/>
                <a:gd name="csY20" fmla="*/ 404225 h 986853"/>
                <a:gd name="csX21" fmla="*/ 686295 w 761313"/>
                <a:gd name="csY21" fmla="*/ 160989 h 986853"/>
                <a:gd name="csX22" fmla="*/ 689913 w 761313"/>
                <a:gd name="csY22" fmla="*/ 90119 h 986853"/>
                <a:gd name="csX23" fmla="*/ 407314 w 761313"/>
                <a:gd name="csY23" fmla="*/ 53669 h 986853"/>
                <a:gd name="csX24" fmla="*/ 385162 w 761313"/>
                <a:gd name="csY24" fmla="*/ 148104 h 986853"/>
                <a:gd name="csX25" fmla="*/ 447559 w 761313"/>
                <a:gd name="csY25" fmla="*/ 127187 h 986853"/>
                <a:gd name="csX26" fmla="*/ 468565 w 761313"/>
                <a:gd name="csY26" fmla="*/ 193027 h 986853"/>
                <a:gd name="csX27" fmla="*/ 583917 w 761313"/>
                <a:gd name="csY27" fmla="*/ 144927 h 986853"/>
                <a:gd name="csX28" fmla="*/ 606069 w 761313"/>
                <a:gd name="csY28" fmla="*/ 172992 h 986853"/>
                <a:gd name="csX29" fmla="*/ 686295 w 761313"/>
                <a:gd name="csY29" fmla="*/ 160989 h 986853"/>
                <a:gd name="csX30" fmla="*/ 673586 w 761313"/>
                <a:gd name="csY30" fmla="*/ 366010 h 986853"/>
                <a:gd name="csX31" fmla="*/ 686295 w 761313"/>
                <a:gd name="csY31" fmla="*/ 180229 h 986853"/>
                <a:gd name="csX32" fmla="*/ 581975 w 761313"/>
                <a:gd name="csY32" fmla="*/ 223740 h 986853"/>
                <a:gd name="csX33" fmla="*/ 549849 w 761313"/>
                <a:gd name="csY33" fmla="*/ 200264 h 986853"/>
                <a:gd name="csX34" fmla="*/ 417287 w 761313"/>
                <a:gd name="csY34" fmla="*/ 193027 h 986853"/>
                <a:gd name="csX35" fmla="*/ 418346 w 761313"/>
                <a:gd name="csY35" fmla="*/ 352154 h 986853"/>
                <a:gd name="csX36" fmla="*/ 673674 w 761313"/>
                <a:gd name="csY36" fmla="*/ 366010 h 986853"/>
                <a:gd name="csX37" fmla="*/ 340239 w 761313"/>
                <a:gd name="csY37" fmla="*/ 301936 h 986853"/>
                <a:gd name="csX38" fmla="*/ 60023 w 761313"/>
                <a:gd name="csY38" fmla="*/ 478008 h 986853"/>
                <a:gd name="csX39" fmla="*/ 203176 w 761313"/>
                <a:gd name="csY39" fmla="*/ 737131 h 986853"/>
                <a:gd name="csX40" fmla="*/ 320734 w 761313"/>
                <a:gd name="csY40" fmla="*/ 679322 h 986853"/>
                <a:gd name="csX41" fmla="*/ 449325 w 761313"/>
                <a:gd name="csY41" fmla="*/ 545348 h 986853"/>
                <a:gd name="csX42" fmla="*/ 340239 w 761313"/>
                <a:gd name="csY42" fmla="*/ 301936 h 986853"/>
                <a:gd name="csX43" fmla="*/ 366716 w 761313"/>
                <a:gd name="csY43" fmla="*/ 610040 h 986853"/>
                <a:gd name="csX44" fmla="*/ 410756 w 761313"/>
                <a:gd name="csY44" fmla="*/ 933326 h 986853"/>
                <a:gd name="csX45" fmla="*/ 703064 w 761313"/>
                <a:gd name="csY45" fmla="*/ 885314 h 986853"/>
                <a:gd name="csX46" fmla="*/ 667496 w 761313"/>
                <a:gd name="csY46" fmla="*/ 567412 h 986853"/>
                <a:gd name="csX47" fmla="*/ 366804 w 761313"/>
                <a:gd name="csY47" fmla="*/ 610040 h 986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761313" h="986853">
                  <a:moveTo>
                    <a:pt x="449325" y="404402"/>
                  </a:moveTo>
                  <a:lnTo>
                    <a:pt x="511193" y="531492"/>
                  </a:lnTo>
                  <a:cubicBezTo>
                    <a:pt x="538552" y="540759"/>
                    <a:pt x="638636" y="512517"/>
                    <a:pt x="676675" y="512693"/>
                  </a:cubicBezTo>
                  <a:cubicBezTo>
                    <a:pt x="717096" y="512958"/>
                    <a:pt x="717626" y="525226"/>
                    <a:pt x="724069" y="562029"/>
                  </a:cubicBezTo>
                  <a:cubicBezTo>
                    <a:pt x="743132" y="671203"/>
                    <a:pt x="741102" y="792115"/>
                    <a:pt x="761313" y="902171"/>
                  </a:cubicBezTo>
                  <a:lnTo>
                    <a:pt x="743838" y="932620"/>
                  </a:lnTo>
                  <a:lnTo>
                    <a:pt x="419405" y="986721"/>
                  </a:lnTo>
                  <a:cubicBezTo>
                    <a:pt x="388162" y="987692"/>
                    <a:pt x="368128" y="983985"/>
                    <a:pt x="358420" y="953183"/>
                  </a:cubicBezTo>
                  <a:cubicBezTo>
                    <a:pt x="348623" y="922029"/>
                    <a:pt x="335561" y="744721"/>
                    <a:pt x="327442" y="737483"/>
                  </a:cubicBezTo>
                  <a:cubicBezTo>
                    <a:pt x="292227" y="741808"/>
                    <a:pt x="219503" y="800234"/>
                    <a:pt x="189672" y="798999"/>
                  </a:cubicBezTo>
                  <a:cubicBezTo>
                    <a:pt x="167784" y="798116"/>
                    <a:pt x="145191" y="748163"/>
                    <a:pt x="134159" y="729011"/>
                  </a:cubicBezTo>
                  <a:cubicBezTo>
                    <a:pt x="102651" y="673939"/>
                    <a:pt x="22425" y="538552"/>
                    <a:pt x="5744" y="485951"/>
                  </a:cubicBezTo>
                  <a:cubicBezTo>
                    <a:pt x="2302" y="475007"/>
                    <a:pt x="-2552" y="465829"/>
                    <a:pt x="1596" y="453561"/>
                  </a:cubicBezTo>
                  <a:lnTo>
                    <a:pt x="317821" y="250570"/>
                  </a:lnTo>
                  <a:cubicBezTo>
                    <a:pt x="331060" y="213326"/>
                    <a:pt x="341298" y="23044"/>
                    <a:pt x="362127" y="6540"/>
                  </a:cubicBezTo>
                  <a:cubicBezTo>
                    <a:pt x="373512" y="-2463"/>
                    <a:pt x="393634" y="273"/>
                    <a:pt x="407579" y="803"/>
                  </a:cubicBezTo>
                  <a:cubicBezTo>
                    <a:pt x="486922" y="4245"/>
                    <a:pt x="616483" y="19690"/>
                    <a:pt x="695297" y="33546"/>
                  </a:cubicBezTo>
                  <a:cubicBezTo>
                    <a:pt x="719656" y="37871"/>
                    <a:pt x="742161" y="40695"/>
                    <a:pt x="748692" y="68761"/>
                  </a:cubicBezTo>
                  <a:lnTo>
                    <a:pt x="724245" y="381279"/>
                  </a:lnTo>
                  <a:cubicBezTo>
                    <a:pt x="721068" y="403696"/>
                    <a:pt x="714007" y="420729"/>
                    <a:pt x="689207" y="423201"/>
                  </a:cubicBezTo>
                  <a:lnTo>
                    <a:pt x="449325" y="404225"/>
                  </a:lnTo>
                  <a:close/>
                  <a:moveTo>
                    <a:pt x="686295" y="160989"/>
                  </a:moveTo>
                  <a:lnTo>
                    <a:pt x="689913" y="90119"/>
                  </a:lnTo>
                  <a:lnTo>
                    <a:pt x="407314" y="53669"/>
                  </a:lnTo>
                  <a:lnTo>
                    <a:pt x="385162" y="148104"/>
                  </a:lnTo>
                  <a:cubicBezTo>
                    <a:pt x="395664" y="156841"/>
                    <a:pt x="414904" y="112007"/>
                    <a:pt x="447559" y="127187"/>
                  </a:cubicBezTo>
                  <a:cubicBezTo>
                    <a:pt x="472448" y="138749"/>
                    <a:pt x="469094" y="170521"/>
                    <a:pt x="468565" y="193027"/>
                  </a:cubicBezTo>
                  <a:cubicBezTo>
                    <a:pt x="501131" y="174934"/>
                    <a:pt x="541994" y="124010"/>
                    <a:pt x="583917" y="144927"/>
                  </a:cubicBezTo>
                  <a:cubicBezTo>
                    <a:pt x="593448" y="149692"/>
                    <a:pt x="599450" y="172463"/>
                    <a:pt x="606069" y="172992"/>
                  </a:cubicBezTo>
                  <a:cubicBezTo>
                    <a:pt x="620984" y="174316"/>
                    <a:pt x="656905" y="123833"/>
                    <a:pt x="686295" y="160989"/>
                  </a:cubicBezTo>
                  <a:close/>
                  <a:moveTo>
                    <a:pt x="673586" y="366010"/>
                  </a:moveTo>
                  <a:lnTo>
                    <a:pt x="686295" y="180229"/>
                  </a:lnTo>
                  <a:cubicBezTo>
                    <a:pt x="659553" y="203088"/>
                    <a:pt x="619749" y="235213"/>
                    <a:pt x="581975" y="223740"/>
                  </a:cubicBezTo>
                  <a:cubicBezTo>
                    <a:pt x="569795" y="220033"/>
                    <a:pt x="561852" y="198410"/>
                    <a:pt x="549849" y="200264"/>
                  </a:cubicBezTo>
                  <a:cubicBezTo>
                    <a:pt x="502367" y="240156"/>
                    <a:pt x="404313" y="307937"/>
                    <a:pt x="417287" y="193027"/>
                  </a:cubicBezTo>
                  <a:cubicBezTo>
                    <a:pt x="329295" y="236008"/>
                    <a:pt x="397076" y="289138"/>
                    <a:pt x="418346" y="352154"/>
                  </a:cubicBezTo>
                  <a:lnTo>
                    <a:pt x="673674" y="366010"/>
                  </a:lnTo>
                  <a:close/>
                  <a:moveTo>
                    <a:pt x="340239" y="301936"/>
                  </a:moveTo>
                  <a:lnTo>
                    <a:pt x="60023" y="478008"/>
                  </a:lnTo>
                  <a:lnTo>
                    <a:pt x="203176" y="737131"/>
                  </a:lnTo>
                  <a:lnTo>
                    <a:pt x="320734" y="679322"/>
                  </a:lnTo>
                  <a:cubicBezTo>
                    <a:pt x="283048" y="540582"/>
                    <a:pt x="334943" y="558851"/>
                    <a:pt x="449325" y="545348"/>
                  </a:cubicBezTo>
                  <a:lnTo>
                    <a:pt x="340239" y="301936"/>
                  </a:lnTo>
                  <a:close/>
                  <a:moveTo>
                    <a:pt x="366716" y="610040"/>
                  </a:moveTo>
                  <a:lnTo>
                    <a:pt x="410756" y="933326"/>
                  </a:lnTo>
                  <a:lnTo>
                    <a:pt x="703064" y="885314"/>
                  </a:lnTo>
                  <a:lnTo>
                    <a:pt x="667496" y="567412"/>
                  </a:lnTo>
                  <a:lnTo>
                    <a:pt x="366804" y="610040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746D078-4083-6B3E-037F-11D7EE98883D}"/>
                </a:ext>
              </a:extLst>
            </p:cNvPr>
            <p:cNvSpPr/>
            <p:nvPr/>
          </p:nvSpPr>
          <p:spPr>
            <a:xfrm>
              <a:off x="7724481" y="2847747"/>
              <a:ext cx="730680" cy="742667"/>
            </a:xfrm>
            <a:custGeom>
              <a:avLst/>
              <a:gdLst>
                <a:gd name="csX0" fmla="*/ 326942 w 730680"/>
                <a:gd name="csY0" fmla="*/ 2088 h 742667"/>
                <a:gd name="csX1" fmla="*/ 432321 w 730680"/>
                <a:gd name="csY1" fmla="*/ 735327 h 742667"/>
                <a:gd name="csX2" fmla="*/ 326942 w 730680"/>
                <a:gd name="csY2" fmla="*/ 2088 h 742667"/>
                <a:gd name="csX3" fmla="*/ 430733 w 730680"/>
                <a:gd name="csY3" fmla="*/ 57955 h 742667"/>
                <a:gd name="csX4" fmla="*/ 270546 w 730680"/>
                <a:gd name="csY4" fmla="*/ 64310 h 742667"/>
                <a:gd name="csX5" fmla="*/ 353949 w 730680"/>
                <a:gd name="csY5" fmla="*/ 301279 h 742667"/>
                <a:gd name="csX6" fmla="*/ 430733 w 730680"/>
                <a:gd name="csY6" fmla="*/ 57955 h 742667"/>
                <a:gd name="csX7" fmla="*/ 674234 w 730680"/>
                <a:gd name="csY7" fmla="*/ 448669 h 742667"/>
                <a:gd name="csX8" fmla="*/ 485628 w 730680"/>
                <a:gd name="csY8" fmla="*/ 77283 h 742667"/>
                <a:gd name="csX9" fmla="*/ 398960 w 730680"/>
                <a:gd name="csY9" fmla="*/ 358558 h 742667"/>
                <a:gd name="csX10" fmla="*/ 674234 w 730680"/>
                <a:gd name="csY10" fmla="*/ 448669 h 742667"/>
                <a:gd name="csX11" fmla="*/ 296229 w 730680"/>
                <a:gd name="csY11" fmla="*/ 288482 h 742667"/>
                <a:gd name="csX12" fmla="*/ 216180 w 730680"/>
                <a:gd name="csY12" fmla="*/ 90081 h 742667"/>
                <a:gd name="csX13" fmla="*/ 129864 w 730680"/>
                <a:gd name="csY13" fmla="*/ 162893 h 742667"/>
                <a:gd name="csX14" fmla="*/ 296229 w 730680"/>
                <a:gd name="csY14" fmla="*/ 288394 h 742667"/>
                <a:gd name="csX15" fmla="*/ 334091 w 730680"/>
                <a:gd name="csY15" fmla="*/ 385477 h 742667"/>
                <a:gd name="csX16" fmla="*/ 91296 w 730680"/>
                <a:gd name="csY16" fmla="*/ 205256 h 742667"/>
                <a:gd name="csX17" fmla="*/ 251306 w 730680"/>
                <a:gd name="csY17" fmla="*/ 666487 h 742667"/>
                <a:gd name="csX18" fmla="*/ 334091 w 730680"/>
                <a:gd name="csY18" fmla="*/ 385565 h 742667"/>
                <a:gd name="csX19" fmla="*/ 302672 w 730680"/>
                <a:gd name="csY19" fmla="*/ 685727 h 742667"/>
                <a:gd name="csX20" fmla="*/ 421201 w 730680"/>
                <a:gd name="csY20" fmla="*/ 685727 h 742667"/>
                <a:gd name="csX21" fmla="*/ 497190 w 730680"/>
                <a:gd name="csY21" fmla="*/ 659161 h 742667"/>
                <a:gd name="csX22" fmla="*/ 655082 w 730680"/>
                <a:gd name="csY22" fmla="*/ 500034 h 742667"/>
                <a:gd name="csX23" fmla="*/ 383162 w 730680"/>
                <a:gd name="csY23" fmla="*/ 409924 h 742667"/>
                <a:gd name="csX24" fmla="*/ 302672 w 730680"/>
                <a:gd name="csY24" fmla="*/ 685727 h 742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730680" h="742667">
                  <a:moveTo>
                    <a:pt x="326942" y="2088"/>
                  </a:moveTo>
                  <a:cubicBezTo>
                    <a:pt x="799559" y="-42923"/>
                    <a:pt x="885963" y="653689"/>
                    <a:pt x="432321" y="735327"/>
                  </a:cubicBezTo>
                  <a:cubicBezTo>
                    <a:pt x="-70832" y="825879"/>
                    <a:pt x="-171710" y="49659"/>
                    <a:pt x="326942" y="2088"/>
                  </a:cubicBezTo>
                  <a:close/>
                  <a:moveTo>
                    <a:pt x="430733" y="57955"/>
                  </a:moveTo>
                  <a:cubicBezTo>
                    <a:pt x="374336" y="48070"/>
                    <a:pt x="326060" y="54160"/>
                    <a:pt x="270546" y="64310"/>
                  </a:cubicBezTo>
                  <a:lnTo>
                    <a:pt x="353949" y="301279"/>
                  </a:lnTo>
                  <a:lnTo>
                    <a:pt x="430733" y="57955"/>
                  </a:lnTo>
                  <a:close/>
                  <a:moveTo>
                    <a:pt x="674234" y="448669"/>
                  </a:moveTo>
                  <a:cubicBezTo>
                    <a:pt x="709007" y="295278"/>
                    <a:pt x="631429" y="136945"/>
                    <a:pt x="485628" y="77283"/>
                  </a:cubicBezTo>
                  <a:lnTo>
                    <a:pt x="398960" y="358558"/>
                  </a:lnTo>
                  <a:lnTo>
                    <a:pt x="674234" y="448669"/>
                  </a:lnTo>
                  <a:close/>
                  <a:moveTo>
                    <a:pt x="296229" y="288482"/>
                  </a:moveTo>
                  <a:lnTo>
                    <a:pt x="216180" y="90081"/>
                  </a:lnTo>
                  <a:cubicBezTo>
                    <a:pt x="200029" y="97759"/>
                    <a:pt x="126510" y="147006"/>
                    <a:pt x="129864" y="162893"/>
                  </a:cubicBezTo>
                  <a:lnTo>
                    <a:pt x="296229" y="288394"/>
                  </a:lnTo>
                  <a:close/>
                  <a:moveTo>
                    <a:pt x="334091" y="385477"/>
                  </a:moveTo>
                  <a:lnTo>
                    <a:pt x="91296" y="205256"/>
                  </a:lnTo>
                  <a:cubicBezTo>
                    <a:pt x="-7287" y="373562"/>
                    <a:pt x="66055" y="600029"/>
                    <a:pt x="251306" y="666487"/>
                  </a:cubicBezTo>
                  <a:lnTo>
                    <a:pt x="334091" y="385565"/>
                  </a:lnTo>
                  <a:close/>
                  <a:moveTo>
                    <a:pt x="302672" y="685727"/>
                  </a:moveTo>
                  <a:lnTo>
                    <a:pt x="421201" y="685727"/>
                  </a:lnTo>
                  <a:cubicBezTo>
                    <a:pt x="429320" y="685727"/>
                    <a:pt x="485187" y="664545"/>
                    <a:pt x="497190" y="659161"/>
                  </a:cubicBezTo>
                  <a:cubicBezTo>
                    <a:pt x="567090" y="628007"/>
                    <a:pt x="624369" y="569492"/>
                    <a:pt x="655082" y="500034"/>
                  </a:cubicBezTo>
                  <a:lnTo>
                    <a:pt x="383162" y="409924"/>
                  </a:lnTo>
                  <a:lnTo>
                    <a:pt x="302672" y="685727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8843FEF-20FF-C098-B5EF-227D1F8CAC57}"/>
                </a:ext>
              </a:extLst>
            </p:cNvPr>
            <p:cNvSpPr/>
            <p:nvPr/>
          </p:nvSpPr>
          <p:spPr>
            <a:xfrm>
              <a:off x="4589451" y="1393187"/>
              <a:ext cx="823526" cy="727911"/>
            </a:xfrm>
            <a:custGeom>
              <a:avLst/>
              <a:gdLst>
                <a:gd name="csX0" fmla="*/ 464585 w 823526"/>
                <a:gd name="csY0" fmla="*/ 468260 h 727911"/>
                <a:gd name="csX1" fmla="*/ 490533 w 823526"/>
                <a:gd name="csY1" fmla="*/ 625092 h 727911"/>
                <a:gd name="csX2" fmla="*/ 477383 w 823526"/>
                <a:gd name="csY2" fmla="*/ 670015 h 727911"/>
                <a:gd name="csX3" fmla="*/ 51013 w 823526"/>
                <a:gd name="csY3" fmla="*/ 727911 h 727911"/>
                <a:gd name="csX4" fmla="*/ 25595 w 823526"/>
                <a:gd name="csY4" fmla="*/ 711672 h 727911"/>
                <a:gd name="csX5" fmla="*/ 0 w 823526"/>
                <a:gd name="csY5" fmla="*/ 301630 h 727911"/>
                <a:gd name="csX6" fmla="*/ 52248 w 823526"/>
                <a:gd name="csY6" fmla="*/ 283361 h 727911"/>
                <a:gd name="csX7" fmla="*/ 310930 w 823526"/>
                <a:gd name="csY7" fmla="*/ 253707 h 727911"/>
                <a:gd name="csX8" fmla="*/ 399363 w 823526"/>
                <a:gd name="csY8" fmla="*/ 34653 h 727911"/>
                <a:gd name="csX9" fmla="*/ 446934 w 823526"/>
                <a:gd name="csY9" fmla="*/ 1910 h 727911"/>
                <a:gd name="csX10" fmla="*/ 817614 w 823526"/>
                <a:gd name="csY10" fmla="*/ 124940 h 727911"/>
                <a:gd name="csX11" fmla="*/ 823527 w 823526"/>
                <a:gd name="csY11" fmla="*/ 138708 h 727911"/>
                <a:gd name="csX12" fmla="*/ 688935 w 823526"/>
                <a:gd name="csY12" fmla="*/ 522802 h 727911"/>
                <a:gd name="csX13" fmla="*/ 464674 w 823526"/>
                <a:gd name="csY13" fmla="*/ 468348 h 727911"/>
                <a:gd name="csX14" fmla="*/ 323550 w 823526"/>
                <a:gd name="csY14" fmla="*/ 372148 h 727911"/>
                <a:gd name="csX15" fmla="*/ 652749 w 823526"/>
                <a:gd name="csY15" fmla="*/ 467907 h 727911"/>
                <a:gd name="csX16" fmla="*/ 765101 w 823526"/>
                <a:gd name="csY16" fmla="*/ 164567 h 727911"/>
                <a:gd name="csX17" fmla="*/ 445875 w 823526"/>
                <a:gd name="csY17" fmla="*/ 58836 h 727911"/>
                <a:gd name="csX18" fmla="*/ 323462 w 823526"/>
                <a:gd name="csY18" fmla="*/ 372148 h 727911"/>
                <a:gd name="csX19" fmla="*/ 291513 w 823526"/>
                <a:gd name="csY19" fmla="*/ 308161 h 727911"/>
                <a:gd name="csX20" fmla="*/ 50748 w 823526"/>
                <a:gd name="csY20" fmla="*/ 339846 h 727911"/>
                <a:gd name="csX21" fmla="*/ 60898 w 823526"/>
                <a:gd name="csY21" fmla="*/ 525891 h 727911"/>
                <a:gd name="csX22" fmla="*/ 211464 w 823526"/>
                <a:gd name="csY22" fmla="*/ 416982 h 727911"/>
                <a:gd name="csX23" fmla="*/ 214641 w 823526"/>
                <a:gd name="csY23" fmla="*/ 481057 h 727911"/>
                <a:gd name="csX24" fmla="*/ 301398 w 823526"/>
                <a:gd name="csY24" fmla="*/ 449373 h 727911"/>
                <a:gd name="csX25" fmla="*/ 316666 w 823526"/>
                <a:gd name="csY25" fmla="*/ 496678 h 727911"/>
                <a:gd name="csX26" fmla="*/ 208993 w 823526"/>
                <a:gd name="csY26" fmla="*/ 541689 h 727911"/>
                <a:gd name="csX27" fmla="*/ 160098 w 823526"/>
                <a:gd name="csY27" fmla="*/ 487411 h 727911"/>
                <a:gd name="csX28" fmla="*/ 70518 w 823526"/>
                <a:gd name="csY28" fmla="*/ 589966 h 727911"/>
                <a:gd name="csX29" fmla="*/ 73607 w 823526"/>
                <a:gd name="csY29" fmla="*/ 673192 h 727911"/>
                <a:gd name="csX30" fmla="*/ 438903 w 823526"/>
                <a:gd name="csY30" fmla="*/ 621915 h 727911"/>
                <a:gd name="csX31" fmla="*/ 405277 w 823526"/>
                <a:gd name="csY31" fmla="*/ 450608 h 727911"/>
                <a:gd name="csX32" fmla="*/ 291425 w 823526"/>
                <a:gd name="csY32" fmla="*/ 308161 h 727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823526" h="727911">
                  <a:moveTo>
                    <a:pt x="464585" y="468260"/>
                  </a:moveTo>
                  <a:cubicBezTo>
                    <a:pt x="459290" y="474173"/>
                    <a:pt x="489915" y="601792"/>
                    <a:pt x="490533" y="625092"/>
                  </a:cubicBezTo>
                  <a:cubicBezTo>
                    <a:pt x="490974" y="640096"/>
                    <a:pt x="493269" y="662248"/>
                    <a:pt x="477383" y="670015"/>
                  </a:cubicBezTo>
                  <a:lnTo>
                    <a:pt x="51013" y="727911"/>
                  </a:lnTo>
                  <a:lnTo>
                    <a:pt x="25595" y="711672"/>
                  </a:lnTo>
                  <a:lnTo>
                    <a:pt x="0" y="301630"/>
                  </a:lnTo>
                  <a:cubicBezTo>
                    <a:pt x="6884" y="287862"/>
                    <a:pt x="37068" y="286186"/>
                    <a:pt x="52248" y="283361"/>
                  </a:cubicBezTo>
                  <a:cubicBezTo>
                    <a:pt x="135122" y="268093"/>
                    <a:pt x="227262" y="268799"/>
                    <a:pt x="310930" y="253707"/>
                  </a:cubicBezTo>
                  <a:cubicBezTo>
                    <a:pt x="325757" y="244970"/>
                    <a:pt x="382418" y="66602"/>
                    <a:pt x="399363" y="34653"/>
                  </a:cubicBezTo>
                  <a:cubicBezTo>
                    <a:pt x="410925" y="12854"/>
                    <a:pt x="416309" y="-6210"/>
                    <a:pt x="446934" y="1910"/>
                  </a:cubicBezTo>
                  <a:cubicBezTo>
                    <a:pt x="496887" y="28740"/>
                    <a:pt x="797579" y="99257"/>
                    <a:pt x="817614" y="124940"/>
                  </a:cubicBezTo>
                  <a:cubicBezTo>
                    <a:pt x="820879" y="129088"/>
                    <a:pt x="823086" y="133413"/>
                    <a:pt x="823527" y="138708"/>
                  </a:cubicBezTo>
                  <a:lnTo>
                    <a:pt x="688935" y="522802"/>
                  </a:lnTo>
                  <a:cubicBezTo>
                    <a:pt x="661046" y="539748"/>
                    <a:pt x="505625" y="471349"/>
                    <a:pt x="464674" y="468348"/>
                  </a:cubicBezTo>
                  <a:close/>
                  <a:moveTo>
                    <a:pt x="323550" y="372148"/>
                  </a:moveTo>
                  <a:lnTo>
                    <a:pt x="652749" y="467907"/>
                  </a:lnTo>
                  <a:lnTo>
                    <a:pt x="765101" y="164567"/>
                  </a:lnTo>
                  <a:lnTo>
                    <a:pt x="445875" y="58836"/>
                  </a:lnTo>
                  <a:lnTo>
                    <a:pt x="323462" y="372148"/>
                  </a:lnTo>
                  <a:close/>
                  <a:moveTo>
                    <a:pt x="291513" y="308161"/>
                  </a:moveTo>
                  <a:lnTo>
                    <a:pt x="50748" y="339846"/>
                  </a:lnTo>
                  <a:lnTo>
                    <a:pt x="60898" y="525891"/>
                  </a:lnTo>
                  <a:cubicBezTo>
                    <a:pt x="83844" y="508152"/>
                    <a:pt x="179250" y="351319"/>
                    <a:pt x="211464" y="416982"/>
                  </a:cubicBezTo>
                  <a:lnTo>
                    <a:pt x="214641" y="481057"/>
                  </a:lnTo>
                  <a:cubicBezTo>
                    <a:pt x="222849" y="489706"/>
                    <a:pt x="282599" y="448402"/>
                    <a:pt x="301398" y="449373"/>
                  </a:cubicBezTo>
                  <a:cubicBezTo>
                    <a:pt x="323198" y="450520"/>
                    <a:pt x="339172" y="479468"/>
                    <a:pt x="316666" y="496678"/>
                  </a:cubicBezTo>
                  <a:cubicBezTo>
                    <a:pt x="307046" y="504004"/>
                    <a:pt x="221172" y="541072"/>
                    <a:pt x="208993" y="541689"/>
                  </a:cubicBezTo>
                  <a:cubicBezTo>
                    <a:pt x="174220" y="543631"/>
                    <a:pt x="165041" y="515653"/>
                    <a:pt x="160098" y="487411"/>
                  </a:cubicBezTo>
                  <a:lnTo>
                    <a:pt x="70518" y="589966"/>
                  </a:lnTo>
                  <a:lnTo>
                    <a:pt x="73607" y="673192"/>
                  </a:lnTo>
                  <a:lnTo>
                    <a:pt x="438903" y="621915"/>
                  </a:lnTo>
                  <a:lnTo>
                    <a:pt x="405277" y="450608"/>
                  </a:lnTo>
                  <a:cubicBezTo>
                    <a:pt x="313577" y="411952"/>
                    <a:pt x="226026" y="437987"/>
                    <a:pt x="291425" y="30816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7D79732-B780-3D15-7FBD-703DB8B1AE39}"/>
                </a:ext>
              </a:extLst>
            </p:cNvPr>
            <p:cNvSpPr/>
            <p:nvPr/>
          </p:nvSpPr>
          <p:spPr>
            <a:xfrm>
              <a:off x="3788733" y="1272630"/>
              <a:ext cx="602998" cy="767914"/>
            </a:xfrm>
            <a:custGeom>
              <a:avLst/>
              <a:gdLst>
                <a:gd name="csX0" fmla="*/ 589254 w 602998"/>
                <a:gd name="csY0" fmla="*/ 646448 h 767914"/>
                <a:gd name="csX1" fmla="*/ 594550 w 602998"/>
                <a:gd name="csY1" fmla="*/ 691813 h 767914"/>
                <a:gd name="csX2" fmla="*/ 111872 w 602998"/>
                <a:gd name="csY2" fmla="*/ 697637 h 767914"/>
                <a:gd name="csX3" fmla="*/ 57858 w 602998"/>
                <a:gd name="csY3" fmla="*/ 703639 h 767914"/>
                <a:gd name="csX4" fmla="*/ 9317 w 602998"/>
                <a:gd name="csY4" fmla="*/ 694548 h 767914"/>
                <a:gd name="csX5" fmla="*/ 60683 w 602998"/>
                <a:gd name="csY5" fmla="*/ 646448 h 767914"/>
                <a:gd name="csX6" fmla="*/ 60418 w 602998"/>
                <a:gd name="csY6" fmla="*/ 66424 h 767914"/>
                <a:gd name="csX7" fmla="*/ 118491 w 602998"/>
                <a:gd name="csY7" fmla="*/ 40918 h 767914"/>
                <a:gd name="csX8" fmla="*/ 111695 w 602998"/>
                <a:gd name="csY8" fmla="*/ 252205 h 767914"/>
                <a:gd name="csX9" fmla="*/ 111960 w 602998"/>
                <a:gd name="csY9" fmla="*/ 646448 h 767914"/>
                <a:gd name="csX10" fmla="*/ 169680 w 602998"/>
                <a:gd name="csY10" fmla="*/ 646448 h 767914"/>
                <a:gd name="csX11" fmla="*/ 183978 w 602998"/>
                <a:gd name="csY11" fmla="*/ 77897 h 767914"/>
                <a:gd name="csX12" fmla="*/ 227577 w 602998"/>
                <a:gd name="csY12" fmla="*/ 98373 h 767914"/>
                <a:gd name="csX13" fmla="*/ 220869 w 602998"/>
                <a:gd name="csY13" fmla="*/ 646448 h 767914"/>
                <a:gd name="csX14" fmla="*/ 285032 w 602998"/>
                <a:gd name="csY14" fmla="*/ 646448 h 767914"/>
                <a:gd name="csX15" fmla="*/ 292710 w 602998"/>
                <a:gd name="csY15" fmla="*/ 471523 h 767914"/>
                <a:gd name="csX16" fmla="*/ 314157 w 602998"/>
                <a:gd name="csY16" fmla="*/ 453872 h 767914"/>
                <a:gd name="csX17" fmla="*/ 342664 w 602998"/>
                <a:gd name="csY17" fmla="*/ 470199 h 767914"/>
                <a:gd name="csX18" fmla="*/ 342664 w 602998"/>
                <a:gd name="csY18" fmla="*/ 623943 h 767914"/>
                <a:gd name="csX19" fmla="*/ 336309 w 602998"/>
                <a:gd name="csY19" fmla="*/ 646360 h 767914"/>
                <a:gd name="csX20" fmla="*/ 400384 w 602998"/>
                <a:gd name="csY20" fmla="*/ 646360 h 767914"/>
                <a:gd name="csX21" fmla="*/ 400119 w 602998"/>
                <a:gd name="csY21" fmla="*/ 380266 h 767914"/>
                <a:gd name="csX22" fmla="*/ 407092 w 602998"/>
                <a:gd name="csY22" fmla="*/ 335961 h 767914"/>
                <a:gd name="csX23" fmla="*/ 435334 w 602998"/>
                <a:gd name="csY23" fmla="*/ 223345 h 767914"/>
                <a:gd name="csX24" fmla="*/ 452279 w 602998"/>
                <a:gd name="csY24" fmla="*/ 232700 h 767914"/>
                <a:gd name="csX25" fmla="*/ 451661 w 602998"/>
                <a:gd name="csY25" fmla="*/ 646448 h 767914"/>
                <a:gd name="csX26" fmla="*/ 589431 w 602998"/>
                <a:gd name="csY26" fmla="*/ 646448 h 767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2998" h="767914">
                  <a:moveTo>
                    <a:pt x="589254" y="646448"/>
                  </a:moveTo>
                  <a:cubicBezTo>
                    <a:pt x="601875" y="650420"/>
                    <a:pt x="609995" y="682987"/>
                    <a:pt x="594550" y="691813"/>
                  </a:cubicBezTo>
                  <a:lnTo>
                    <a:pt x="111872" y="697637"/>
                  </a:lnTo>
                  <a:cubicBezTo>
                    <a:pt x="120344" y="779805"/>
                    <a:pt x="53975" y="799927"/>
                    <a:pt x="57858" y="703639"/>
                  </a:cubicBezTo>
                  <a:lnTo>
                    <a:pt x="9317" y="694548"/>
                  </a:lnTo>
                  <a:cubicBezTo>
                    <a:pt x="-20426" y="658981"/>
                    <a:pt x="27674" y="640623"/>
                    <a:pt x="60683" y="646448"/>
                  </a:cubicBezTo>
                  <a:lnTo>
                    <a:pt x="60418" y="66424"/>
                  </a:lnTo>
                  <a:cubicBezTo>
                    <a:pt x="53534" y="5262"/>
                    <a:pt x="109665" y="-33748"/>
                    <a:pt x="118491" y="40918"/>
                  </a:cubicBezTo>
                  <a:cubicBezTo>
                    <a:pt x="126611" y="110199"/>
                    <a:pt x="112578" y="183806"/>
                    <a:pt x="111695" y="252205"/>
                  </a:cubicBezTo>
                  <a:cubicBezTo>
                    <a:pt x="110018" y="383531"/>
                    <a:pt x="113549" y="515210"/>
                    <a:pt x="111960" y="646448"/>
                  </a:cubicBezTo>
                  <a:lnTo>
                    <a:pt x="169680" y="646448"/>
                  </a:lnTo>
                  <a:lnTo>
                    <a:pt x="183978" y="77897"/>
                  </a:lnTo>
                  <a:cubicBezTo>
                    <a:pt x="205424" y="62805"/>
                    <a:pt x="226429" y="71543"/>
                    <a:pt x="227577" y="98373"/>
                  </a:cubicBezTo>
                  <a:lnTo>
                    <a:pt x="220869" y="646448"/>
                  </a:lnTo>
                  <a:lnTo>
                    <a:pt x="285032" y="646448"/>
                  </a:lnTo>
                  <a:cubicBezTo>
                    <a:pt x="285032" y="646448"/>
                    <a:pt x="292710" y="471523"/>
                    <a:pt x="292710" y="471523"/>
                  </a:cubicBezTo>
                  <a:lnTo>
                    <a:pt x="314157" y="453872"/>
                  </a:lnTo>
                  <a:cubicBezTo>
                    <a:pt x="322365" y="450518"/>
                    <a:pt x="342664" y="465522"/>
                    <a:pt x="342664" y="470199"/>
                  </a:cubicBezTo>
                  <a:lnTo>
                    <a:pt x="342664" y="623943"/>
                  </a:lnTo>
                  <a:cubicBezTo>
                    <a:pt x="342664" y="627208"/>
                    <a:pt x="332514" y="637358"/>
                    <a:pt x="336309" y="646360"/>
                  </a:cubicBezTo>
                  <a:lnTo>
                    <a:pt x="400384" y="646360"/>
                  </a:lnTo>
                  <a:cubicBezTo>
                    <a:pt x="402943" y="558015"/>
                    <a:pt x="397030" y="468699"/>
                    <a:pt x="400119" y="380266"/>
                  </a:cubicBezTo>
                  <a:cubicBezTo>
                    <a:pt x="400649" y="365174"/>
                    <a:pt x="406121" y="351141"/>
                    <a:pt x="407092" y="335961"/>
                  </a:cubicBezTo>
                  <a:cubicBezTo>
                    <a:pt x="408945" y="305777"/>
                    <a:pt x="391735" y="219461"/>
                    <a:pt x="435334" y="223345"/>
                  </a:cubicBezTo>
                  <a:cubicBezTo>
                    <a:pt x="442041" y="224227"/>
                    <a:pt x="448131" y="227316"/>
                    <a:pt x="452279" y="232700"/>
                  </a:cubicBezTo>
                  <a:cubicBezTo>
                    <a:pt x="477521" y="265090"/>
                    <a:pt x="440717" y="583521"/>
                    <a:pt x="451661" y="646448"/>
                  </a:cubicBezTo>
                  <a:lnTo>
                    <a:pt x="589431" y="64644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DD7E0907-560E-5AAE-7D6F-9BBEF3776EA6}"/>
                </a:ext>
              </a:extLst>
            </p:cNvPr>
            <p:cNvSpPr/>
            <p:nvPr/>
          </p:nvSpPr>
          <p:spPr>
            <a:xfrm>
              <a:off x="3843039" y="3264784"/>
              <a:ext cx="461189" cy="440803"/>
            </a:xfrm>
            <a:custGeom>
              <a:avLst/>
              <a:gdLst>
                <a:gd name="csX0" fmla="*/ 376439 w 461189"/>
                <a:gd name="csY0" fmla="*/ 433642 h 440803"/>
                <a:gd name="csX1" fmla="*/ 344490 w 461189"/>
                <a:gd name="csY1" fmla="*/ 440350 h 440803"/>
                <a:gd name="csX2" fmla="*/ 66127 w 461189"/>
                <a:gd name="csY2" fmla="*/ 378570 h 440803"/>
                <a:gd name="csX3" fmla="*/ 2759 w 461189"/>
                <a:gd name="csY3" fmla="*/ 352004 h 440803"/>
                <a:gd name="csX4" fmla="*/ 1082 w 461189"/>
                <a:gd name="csY4" fmla="*/ 331441 h 440803"/>
                <a:gd name="csX5" fmla="*/ 65774 w 461189"/>
                <a:gd name="csY5" fmla="*/ 81585 h 440803"/>
                <a:gd name="csX6" fmla="*/ 142470 w 461189"/>
                <a:gd name="csY6" fmla="*/ 1360 h 440803"/>
                <a:gd name="csX7" fmla="*/ 429393 w 461189"/>
                <a:gd name="csY7" fmla="*/ 66758 h 440803"/>
                <a:gd name="csX8" fmla="*/ 459665 w 461189"/>
                <a:gd name="csY8" fmla="*/ 116447 h 440803"/>
                <a:gd name="csX9" fmla="*/ 376439 w 461189"/>
                <a:gd name="csY9" fmla="*/ 433730 h 440803"/>
                <a:gd name="csX10" fmla="*/ 403446 w 461189"/>
                <a:gd name="csY10" fmla="*/ 115211 h 440803"/>
                <a:gd name="csX11" fmla="*/ 128172 w 461189"/>
                <a:gd name="csY11" fmla="*/ 50783 h 440803"/>
                <a:gd name="csX12" fmla="*/ 89692 w 461189"/>
                <a:gd name="csY12" fmla="*/ 210970 h 440803"/>
                <a:gd name="csX13" fmla="*/ 195689 w 461189"/>
                <a:gd name="csY13" fmla="*/ 140541 h 440803"/>
                <a:gd name="csX14" fmla="*/ 211398 w 461189"/>
                <a:gd name="csY14" fmla="*/ 204527 h 440803"/>
                <a:gd name="csX15" fmla="*/ 325956 w 461189"/>
                <a:gd name="csY15" fmla="*/ 206557 h 440803"/>
                <a:gd name="csX16" fmla="*/ 305569 w 461189"/>
                <a:gd name="csY16" fmla="*/ 225091 h 440803"/>
                <a:gd name="csX17" fmla="*/ 181744 w 461189"/>
                <a:gd name="csY17" fmla="*/ 274956 h 440803"/>
                <a:gd name="csX18" fmla="*/ 137792 w 461189"/>
                <a:gd name="csY18" fmla="*/ 236741 h 440803"/>
                <a:gd name="csX19" fmla="*/ 71864 w 461189"/>
                <a:gd name="csY19" fmla="*/ 270190 h 440803"/>
                <a:gd name="csX20" fmla="*/ 57654 w 461189"/>
                <a:gd name="csY20" fmla="*/ 326321 h 440803"/>
                <a:gd name="csX21" fmla="*/ 339548 w 461189"/>
                <a:gd name="csY21" fmla="*/ 384042 h 440803"/>
                <a:gd name="csX22" fmla="*/ 403534 w 461189"/>
                <a:gd name="csY22" fmla="*/ 115211 h 440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61189" h="440803">
                  <a:moveTo>
                    <a:pt x="376439" y="433642"/>
                  </a:moveTo>
                  <a:cubicBezTo>
                    <a:pt x="368937" y="441144"/>
                    <a:pt x="354728" y="441409"/>
                    <a:pt x="344490" y="440350"/>
                  </a:cubicBezTo>
                  <a:cubicBezTo>
                    <a:pt x="276444" y="433466"/>
                    <a:pt x="134879" y="398339"/>
                    <a:pt x="66127" y="378570"/>
                  </a:cubicBezTo>
                  <a:cubicBezTo>
                    <a:pt x="51653" y="374422"/>
                    <a:pt x="8142" y="362330"/>
                    <a:pt x="2759" y="352004"/>
                  </a:cubicBezTo>
                  <a:cubicBezTo>
                    <a:pt x="-1566" y="345297"/>
                    <a:pt x="287" y="338589"/>
                    <a:pt x="1082" y="331441"/>
                  </a:cubicBezTo>
                  <a:cubicBezTo>
                    <a:pt x="7436" y="272397"/>
                    <a:pt x="47682" y="144512"/>
                    <a:pt x="65774" y="81585"/>
                  </a:cubicBezTo>
                  <a:cubicBezTo>
                    <a:pt x="82013" y="25277"/>
                    <a:pt x="73453" y="-7201"/>
                    <a:pt x="142470" y="1360"/>
                  </a:cubicBezTo>
                  <a:cubicBezTo>
                    <a:pt x="209545" y="9744"/>
                    <a:pt x="364966" y="45311"/>
                    <a:pt x="429393" y="66758"/>
                  </a:cubicBezTo>
                  <a:cubicBezTo>
                    <a:pt x="461254" y="77349"/>
                    <a:pt x="463814" y="82644"/>
                    <a:pt x="459665" y="116447"/>
                  </a:cubicBezTo>
                  <a:cubicBezTo>
                    <a:pt x="435924" y="165429"/>
                    <a:pt x="402034" y="407959"/>
                    <a:pt x="376439" y="433730"/>
                  </a:cubicBezTo>
                  <a:close/>
                  <a:moveTo>
                    <a:pt x="403446" y="115211"/>
                  </a:moveTo>
                  <a:lnTo>
                    <a:pt x="128172" y="50783"/>
                  </a:lnTo>
                  <a:lnTo>
                    <a:pt x="89692" y="210970"/>
                  </a:lnTo>
                  <a:cubicBezTo>
                    <a:pt x="93575" y="216000"/>
                    <a:pt x="177243" y="142571"/>
                    <a:pt x="195689" y="140541"/>
                  </a:cubicBezTo>
                  <a:cubicBezTo>
                    <a:pt x="237875" y="135863"/>
                    <a:pt x="233727" y="180962"/>
                    <a:pt x="211398" y="204527"/>
                  </a:cubicBezTo>
                  <a:cubicBezTo>
                    <a:pt x="222342" y="213353"/>
                    <a:pt x="329045" y="129773"/>
                    <a:pt x="325956" y="206557"/>
                  </a:cubicBezTo>
                  <a:cubicBezTo>
                    <a:pt x="322337" y="216442"/>
                    <a:pt x="313865" y="220237"/>
                    <a:pt x="305569" y="225091"/>
                  </a:cubicBezTo>
                  <a:cubicBezTo>
                    <a:pt x="293036" y="232504"/>
                    <a:pt x="192600" y="274074"/>
                    <a:pt x="181744" y="274956"/>
                  </a:cubicBezTo>
                  <a:cubicBezTo>
                    <a:pt x="142646" y="277957"/>
                    <a:pt x="142999" y="235241"/>
                    <a:pt x="137792" y="236741"/>
                  </a:cubicBezTo>
                  <a:cubicBezTo>
                    <a:pt x="128260" y="249715"/>
                    <a:pt x="76630" y="264454"/>
                    <a:pt x="71864" y="270190"/>
                  </a:cubicBezTo>
                  <a:cubicBezTo>
                    <a:pt x="66304" y="276809"/>
                    <a:pt x="62420" y="314583"/>
                    <a:pt x="57654" y="326321"/>
                  </a:cubicBezTo>
                  <a:lnTo>
                    <a:pt x="339548" y="384042"/>
                  </a:lnTo>
                  <a:lnTo>
                    <a:pt x="403534" y="115211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1863D65-689E-A798-8E5A-1B3B4405AD7A}"/>
                </a:ext>
              </a:extLst>
            </p:cNvPr>
            <p:cNvSpPr/>
            <p:nvPr/>
          </p:nvSpPr>
          <p:spPr>
            <a:xfrm>
              <a:off x="8272001" y="2170424"/>
              <a:ext cx="50103" cy="50232"/>
            </a:xfrm>
            <a:custGeom>
              <a:avLst/>
              <a:gdLst>
                <a:gd name="csX0" fmla="*/ 6596 w 50103"/>
                <a:gd name="csY0" fmla="*/ 41755 h 50232"/>
                <a:gd name="csX1" fmla="*/ 26366 w 50103"/>
                <a:gd name="csY1" fmla="*/ 186 h 50232"/>
                <a:gd name="csX2" fmla="*/ 6596 w 50103"/>
                <a:gd name="csY2" fmla="*/ 41755 h 50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103" h="50232">
                  <a:moveTo>
                    <a:pt x="6596" y="41755"/>
                  </a:moveTo>
                  <a:cubicBezTo>
                    <a:pt x="-7966" y="27369"/>
                    <a:pt x="2889" y="-2638"/>
                    <a:pt x="26366" y="186"/>
                  </a:cubicBezTo>
                  <a:cubicBezTo>
                    <a:pt x="75084" y="6188"/>
                    <a:pt x="38810" y="73528"/>
                    <a:pt x="6596" y="4175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8B24D62D-6A0C-595E-757A-049B1C0F2512}"/>
                </a:ext>
              </a:extLst>
            </p:cNvPr>
            <p:cNvSpPr/>
            <p:nvPr/>
          </p:nvSpPr>
          <p:spPr>
            <a:xfrm>
              <a:off x="8212870" y="2169705"/>
              <a:ext cx="43233" cy="48084"/>
            </a:xfrm>
            <a:custGeom>
              <a:avLst/>
              <a:gdLst>
                <a:gd name="csX0" fmla="*/ 36955 w 43233"/>
                <a:gd name="csY0" fmla="*/ 7349 h 48084"/>
                <a:gd name="csX1" fmla="*/ 22658 w 43233"/>
                <a:gd name="csY1" fmla="*/ 48035 h 48084"/>
                <a:gd name="csX2" fmla="*/ 36955 w 43233"/>
                <a:gd name="csY2" fmla="*/ 7349 h 48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233" h="48084">
                  <a:moveTo>
                    <a:pt x="36955" y="7349"/>
                  </a:moveTo>
                  <a:cubicBezTo>
                    <a:pt x="49576" y="20146"/>
                    <a:pt x="42339" y="49447"/>
                    <a:pt x="22658" y="48035"/>
                  </a:cubicBezTo>
                  <a:cubicBezTo>
                    <a:pt x="-21912" y="44858"/>
                    <a:pt x="8184" y="-21776"/>
                    <a:pt x="36955" y="734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91B9B51F-D49C-021C-9A57-20D0C48222AD}"/>
                </a:ext>
              </a:extLst>
            </p:cNvPr>
            <p:cNvSpPr/>
            <p:nvPr/>
          </p:nvSpPr>
          <p:spPr>
            <a:xfrm>
              <a:off x="5988698" y="3302632"/>
              <a:ext cx="84865" cy="90033"/>
            </a:xfrm>
            <a:custGeom>
              <a:avLst/>
              <a:gdLst>
                <a:gd name="csX0" fmla="*/ 31136 w 84865"/>
                <a:gd name="csY0" fmla="*/ 1285 h 90033"/>
                <a:gd name="csX1" fmla="*/ 53729 w 84865"/>
                <a:gd name="csY1" fmla="*/ 88748 h 90033"/>
                <a:gd name="csX2" fmla="*/ 31136 w 84865"/>
                <a:gd name="csY2" fmla="*/ 1285 h 90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865" h="90033">
                  <a:moveTo>
                    <a:pt x="31136" y="1285"/>
                  </a:moveTo>
                  <a:cubicBezTo>
                    <a:pt x="94239" y="-11776"/>
                    <a:pt x="101741" y="78775"/>
                    <a:pt x="53729" y="88748"/>
                  </a:cubicBezTo>
                  <a:cubicBezTo>
                    <a:pt x="-9374" y="101810"/>
                    <a:pt x="-16876" y="11259"/>
                    <a:pt x="31136" y="128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EC59C65A-9697-1EF7-501B-C175AAFF0F33}"/>
                </a:ext>
              </a:extLst>
            </p:cNvPr>
            <p:cNvSpPr/>
            <p:nvPr/>
          </p:nvSpPr>
          <p:spPr>
            <a:xfrm>
              <a:off x="9071353" y="4794318"/>
              <a:ext cx="305330" cy="311570"/>
            </a:xfrm>
            <a:custGeom>
              <a:avLst/>
              <a:gdLst>
                <a:gd name="csX0" fmla="*/ 113909 w 305330"/>
                <a:gd name="csY0" fmla="*/ 2642 h 311570"/>
                <a:gd name="csX1" fmla="*/ 298277 w 305330"/>
                <a:gd name="csY1" fmla="*/ 109874 h 311570"/>
                <a:gd name="csX2" fmla="*/ 59807 w 305330"/>
                <a:gd name="csY2" fmla="*/ 284181 h 311570"/>
                <a:gd name="csX3" fmla="*/ 6058 w 305330"/>
                <a:gd name="csY3" fmla="*/ 176684 h 311570"/>
                <a:gd name="csX4" fmla="*/ 61484 w 305330"/>
                <a:gd name="csY4" fmla="*/ 212075 h 311570"/>
                <a:gd name="csX5" fmla="*/ 213904 w 305330"/>
                <a:gd name="csY5" fmla="*/ 237140 h 311570"/>
                <a:gd name="csX6" fmla="*/ 126617 w 305330"/>
                <a:gd name="csY6" fmla="*/ 53831 h 311570"/>
                <a:gd name="csX7" fmla="*/ 60778 w 305330"/>
                <a:gd name="csY7" fmla="*/ 58773 h 311570"/>
                <a:gd name="csX8" fmla="*/ 113820 w 305330"/>
                <a:gd name="csY8" fmla="*/ 2553 h 311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5330" h="311570">
                  <a:moveTo>
                    <a:pt x="113909" y="2642"/>
                  </a:moveTo>
                  <a:cubicBezTo>
                    <a:pt x="194752" y="-11127"/>
                    <a:pt x="274360" y="29560"/>
                    <a:pt x="298277" y="109874"/>
                  </a:cubicBezTo>
                  <a:cubicBezTo>
                    <a:pt x="340729" y="252056"/>
                    <a:pt x="182749" y="365907"/>
                    <a:pt x="59807" y="284181"/>
                  </a:cubicBezTo>
                  <a:cubicBezTo>
                    <a:pt x="35095" y="267765"/>
                    <a:pt x="-17860" y="206780"/>
                    <a:pt x="6058" y="176684"/>
                  </a:cubicBezTo>
                  <a:cubicBezTo>
                    <a:pt x="43920" y="147383"/>
                    <a:pt x="45686" y="190894"/>
                    <a:pt x="61484" y="212075"/>
                  </a:cubicBezTo>
                  <a:cubicBezTo>
                    <a:pt x="98110" y="261234"/>
                    <a:pt x="163862" y="275973"/>
                    <a:pt x="213904" y="237140"/>
                  </a:cubicBezTo>
                  <a:cubicBezTo>
                    <a:pt x="297218" y="172536"/>
                    <a:pt x="235615" y="34855"/>
                    <a:pt x="126617" y="53831"/>
                  </a:cubicBezTo>
                  <a:cubicBezTo>
                    <a:pt x="107289" y="57184"/>
                    <a:pt x="76311" y="83750"/>
                    <a:pt x="60778" y="58773"/>
                  </a:cubicBezTo>
                  <a:cubicBezTo>
                    <a:pt x="43038" y="30178"/>
                    <a:pt x="91668" y="6348"/>
                    <a:pt x="113820" y="255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4978D65A-4DBE-F7CC-3E83-2044CE01D4F8}"/>
                </a:ext>
              </a:extLst>
            </p:cNvPr>
            <p:cNvSpPr/>
            <p:nvPr/>
          </p:nvSpPr>
          <p:spPr>
            <a:xfrm>
              <a:off x="8950128" y="4758205"/>
              <a:ext cx="43035" cy="43248"/>
            </a:xfrm>
            <a:custGeom>
              <a:avLst/>
              <a:gdLst>
                <a:gd name="csX0" fmla="*/ 36467 w 43035"/>
                <a:gd name="csY0" fmla="*/ 6895 h 43248"/>
                <a:gd name="csX1" fmla="*/ 12550 w 43035"/>
                <a:gd name="csY1" fmla="*/ 40697 h 43248"/>
                <a:gd name="csX2" fmla="*/ 36467 w 43035"/>
                <a:gd name="csY2" fmla="*/ 6895 h 43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035" h="43248">
                  <a:moveTo>
                    <a:pt x="36467" y="6895"/>
                  </a:moveTo>
                  <a:cubicBezTo>
                    <a:pt x="53589" y="24017"/>
                    <a:pt x="34261" y="51817"/>
                    <a:pt x="12550" y="40697"/>
                  </a:cubicBezTo>
                  <a:cubicBezTo>
                    <a:pt x="-17634" y="25252"/>
                    <a:pt x="13167" y="-16317"/>
                    <a:pt x="36467" y="68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2B298B23-3199-5DEF-4DFA-E6D517ECFAF5}"/>
                </a:ext>
              </a:extLst>
            </p:cNvPr>
            <p:cNvSpPr/>
            <p:nvPr/>
          </p:nvSpPr>
          <p:spPr>
            <a:xfrm>
              <a:off x="6286779" y="1770915"/>
              <a:ext cx="49318" cy="44990"/>
            </a:xfrm>
            <a:custGeom>
              <a:avLst/>
              <a:gdLst>
                <a:gd name="csX0" fmla="*/ 4798 w 49318"/>
                <a:gd name="csY0" fmla="*/ 38372 h 44990"/>
                <a:gd name="csX1" fmla="*/ 47691 w 49318"/>
                <a:gd name="csY1" fmla="*/ 28399 h 44990"/>
                <a:gd name="csX2" fmla="*/ 4798 w 49318"/>
                <a:gd name="csY2" fmla="*/ 38372 h 44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18" h="44990">
                  <a:moveTo>
                    <a:pt x="4798" y="38372"/>
                  </a:moveTo>
                  <a:cubicBezTo>
                    <a:pt x="-20267" y="-1079"/>
                    <a:pt x="61724" y="-18995"/>
                    <a:pt x="47691" y="28399"/>
                  </a:cubicBezTo>
                  <a:cubicBezTo>
                    <a:pt x="42042" y="47550"/>
                    <a:pt x="11594" y="49051"/>
                    <a:pt x="4798" y="3837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BEEC70D-8D00-34E7-701D-A18EFFAD0614}"/>
                </a:ext>
              </a:extLst>
            </p:cNvPr>
            <p:cNvSpPr/>
            <p:nvPr/>
          </p:nvSpPr>
          <p:spPr>
            <a:xfrm>
              <a:off x="6066382" y="1765993"/>
              <a:ext cx="48051" cy="45215"/>
            </a:xfrm>
            <a:custGeom>
              <a:avLst/>
              <a:gdLst>
                <a:gd name="csX0" fmla="*/ 43915 w 48051"/>
                <a:gd name="csY0" fmla="*/ 6667 h 45215"/>
                <a:gd name="csX1" fmla="*/ 2875 w 48051"/>
                <a:gd name="csY1" fmla="*/ 31379 h 45215"/>
                <a:gd name="csX2" fmla="*/ 43915 w 48051"/>
                <a:gd name="csY2" fmla="*/ 6667 h 45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051" h="45215">
                  <a:moveTo>
                    <a:pt x="43915" y="6667"/>
                  </a:moveTo>
                  <a:cubicBezTo>
                    <a:pt x="61301" y="34115"/>
                    <a:pt x="19291" y="63063"/>
                    <a:pt x="2875" y="31379"/>
                  </a:cubicBezTo>
                  <a:cubicBezTo>
                    <a:pt x="-11864" y="2872"/>
                    <a:pt x="34383" y="-8337"/>
                    <a:pt x="43915" y="666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36C77253-E94F-D0B3-2F3C-6DD9F1E2569E}"/>
                </a:ext>
              </a:extLst>
            </p:cNvPr>
            <p:cNvSpPr/>
            <p:nvPr/>
          </p:nvSpPr>
          <p:spPr>
            <a:xfrm>
              <a:off x="5328365" y="4820183"/>
              <a:ext cx="40981" cy="41251"/>
            </a:xfrm>
            <a:custGeom>
              <a:avLst/>
              <a:gdLst>
                <a:gd name="csX0" fmla="*/ 11448 w 40981"/>
                <a:gd name="csY0" fmla="*/ 1489 h 41251"/>
                <a:gd name="csX1" fmla="*/ 33512 w 40981"/>
                <a:gd name="csY1" fmla="*/ 36527 h 41251"/>
                <a:gd name="csX2" fmla="*/ 11448 w 40981"/>
                <a:gd name="csY2" fmla="*/ 1489 h 41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981" h="41251">
                  <a:moveTo>
                    <a:pt x="11448" y="1489"/>
                  </a:moveTo>
                  <a:cubicBezTo>
                    <a:pt x="39160" y="-7337"/>
                    <a:pt x="49310" y="25494"/>
                    <a:pt x="33512" y="36527"/>
                  </a:cubicBezTo>
                  <a:cubicBezTo>
                    <a:pt x="5711" y="56031"/>
                    <a:pt x="-13265" y="9344"/>
                    <a:pt x="11448" y="148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213053F3-2354-225D-6C7C-A31CF5DB5398}"/>
                </a:ext>
              </a:extLst>
            </p:cNvPr>
            <p:cNvSpPr/>
            <p:nvPr/>
          </p:nvSpPr>
          <p:spPr>
            <a:xfrm>
              <a:off x="3594320" y="4770888"/>
              <a:ext cx="44621" cy="44860"/>
            </a:xfrm>
            <a:custGeom>
              <a:avLst/>
              <a:gdLst>
                <a:gd name="csX0" fmla="*/ 6828 w 44621"/>
                <a:gd name="csY0" fmla="*/ 7008 h 44860"/>
                <a:gd name="csX1" fmla="*/ 37542 w 44621"/>
                <a:gd name="csY1" fmla="*/ 40899 h 44860"/>
                <a:gd name="csX2" fmla="*/ 6828 w 44621"/>
                <a:gd name="csY2" fmla="*/ 7008 h 44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621" h="44860">
                  <a:moveTo>
                    <a:pt x="6828" y="7008"/>
                  </a:moveTo>
                  <a:cubicBezTo>
                    <a:pt x="30658" y="-16821"/>
                    <a:pt x="57753" y="26601"/>
                    <a:pt x="37542" y="40899"/>
                  </a:cubicBezTo>
                  <a:cubicBezTo>
                    <a:pt x="17331" y="55196"/>
                    <a:pt x="-13912" y="27748"/>
                    <a:pt x="6828" y="70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70C3A781-A94B-47D5-CFE3-223F57B80DD4}"/>
                </a:ext>
              </a:extLst>
            </p:cNvPr>
            <p:cNvSpPr/>
            <p:nvPr/>
          </p:nvSpPr>
          <p:spPr>
            <a:xfrm>
              <a:off x="3970650" y="2618280"/>
              <a:ext cx="186772" cy="240205"/>
            </a:xfrm>
            <a:custGeom>
              <a:avLst/>
              <a:gdLst>
                <a:gd name="csX0" fmla="*/ 102939 w 186772"/>
                <a:gd name="csY0" fmla="*/ 63073 h 240205"/>
                <a:gd name="csX1" fmla="*/ 186695 w 186772"/>
                <a:gd name="csY1" fmla="*/ 53629 h 240205"/>
                <a:gd name="csX2" fmla="*/ 116795 w 186772"/>
                <a:gd name="csY2" fmla="*/ 118587 h 240205"/>
                <a:gd name="csX3" fmla="*/ 99673 w 186772"/>
                <a:gd name="csY3" fmla="*/ 240205 h 240205"/>
                <a:gd name="csX4" fmla="*/ 64370 w 186772"/>
                <a:gd name="csY4" fmla="*/ 152830 h 240205"/>
                <a:gd name="csX5" fmla="*/ 119 w 186772"/>
                <a:gd name="csY5" fmla="*/ 156007 h 240205"/>
                <a:gd name="csX6" fmla="*/ 58192 w 186772"/>
                <a:gd name="csY6" fmla="*/ 97052 h 240205"/>
                <a:gd name="csX7" fmla="*/ 75226 w 186772"/>
                <a:gd name="csY7" fmla="*/ 58 h 240205"/>
                <a:gd name="csX8" fmla="*/ 102939 w 186772"/>
                <a:gd name="csY8" fmla="*/ 63073 h 2402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6772" h="240205">
                  <a:moveTo>
                    <a:pt x="102939" y="63073"/>
                  </a:moveTo>
                  <a:cubicBezTo>
                    <a:pt x="106292" y="67044"/>
                    <a:pt x="182900" y="8795"/>
                    <a:pt x="186695" y="53629"/>
                  </a:cubicBezTo>
                  <a:cubicBezTo>
                    <a:pt x="189342" y="85490"/>
                    <a:pt x="123679" y="98905"/>
                    <a:pt x="116795" y="118587"/>
                  </a:cubicBezTo>
                  <a:cubicBezTo>
                    <a:pt x="107440" y="145593"/>
                    <a:pt x="145390" y="240469"/>
                    <a:pt x="99673" y="240205"/>
                  </a:cubicBezTo>
                  <a:cubicBezTo>
                    <a:pt x="63753" y="239940"/>
                    <a:pt x="73902" y="175865"/>
                    <a:pt x="64370" y="152830"/>
                  </a:cubicBezTo>
                  <a:cubicBezTo>
                    <a:pt x="49014" y="168363"/>
                    <a:pt x="2679" y="186809"/>
                    <a:pt x="119" y="156007"/>
                  </a:cubicBezTo>
                  <a:cubicBezTo>
                    <a:pt x="-2970" y="117880"/>
                    <a:pt x="55015" y="109761"/>
                    <a:pt x="58192" y="97052"/>
                  </a:cubicBezTo>
                  <a:cubicBezTo>
                    <a:pt x="64812" y="70839"/>
                    <a:pt x="30038" y="3941"/>
                    <a:pt x="75226" y="58"/>
                  </a:cubicBezTo>
                  <a:cubicBezTo>
                    <a:pt x="97908" y="-1884"/>
                    <a:pt x="107352" y="45863"/>
                    <a:pt x="102939" y="6307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E61E5ADA-2DB7-105A-F607-2A831126E209}"/>
                </a:ext>
              </a:extLst>
            </p:cNvPr>
            <p:cNvSpPr/>
            <p:nvPr/>
          </p:nvSpPr>
          <p:spPr>
            <a:xfrm>
              <a:off x="4236566" y="2854031"/>
              <a:ext cx="221495" cy="237245"/>
            </a:xfrm>
            <a:custGeom>
              <a:avLst/>
              <a:gdLst>
                <a:gd name="csX0" fmla="*/ 104442 w 221495"/>
                <a:gd name="csY0" fmla="*/ 1894 h 237245"/>
                <a:gd name="csX1" fmla="*/ 128889 w 221495"/>
                <a:gd name="csY1" fmla="*/ 231274 h 237245"/>
                <a:gd name="csX2" fmla="*/ 104442 w 221495"/>
                <a:gd name="csY2" fmla="*/ 1894 h 237245"/>
                <a:gd name="csX3" fmla="*/ 117504 w 221495"/>
                <a:gd name="csY3" fmla="*/ 52730 h 237245"/>
                <a:gd name="csX4" fmla="*/ 115915 w 221495"/>
                <a:gd name="csY4" fmla="*/ 180085 h 237245"/>
                <a:gd name="csX5" fmla="*/ 117504 w 221495"/>
                <a:gd name="csY5" fmla="*/ 52730 h 23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495" h="237245">
                  <a:moveTo>
                    <a:pt x="104442" y="1894"/>
                  </a:moveTo>
                  <a:cubicBezTo>
                    <a:pt x="251390" y="-22288"/>
                    <a:pt x="260480" y="192353"/>
                    <a:pt x="128889" y="231274"/>
                  </a:cubicBezTo>
                  <a:cubicBezTo>
                    <a:pt x="-32445" y="278933"/>
                    <a:pt x="-44272" y="26430"/>
                    <a:pt x="104442" y="1894"/>
                  </a:cubicBezTo>
                  <a:close/>
                  <a:moveTo>
                    <a:pt x="117504" y="52730"/>
                  </a:moveTo>
                  <a:cubicBezTo>
                    <a:pt x="37543" y="63233"/>
                    <a:pt x="21392" y="211681"/>
                    <a:pt x="115915" y="180085"/>
                  </a:cubicBezTo>
                  <a:cubicBezTo>
                    <a:pt x="185726" y="156697"/>
                    <a:pt x="188462" y="43463"/>
                    <a:pt x="117504" y="5273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C65C7137-28AD-820C-6FB0-B9F53F36ED8A}"/>
                </a:ext>
              </a:extLst>
            </p:cNvPr>
            <p:cNvSpPr/>
            <p:nvPr/>
          </p:nvSpPr>
          <p:spPr>
            <a:xfrm>
              <a:off x="5010889" y="1529107"/>
              <a:ext cx="257216" cy="263190"/>
            </a:xfrm>
            <a:custGeom>
              <a:avLst/>
              <a:gdLst>
                <a:gd name="csX0" fmla="*/ 131404 w 257216"/>
                <a:gd name="csY0" fmla="*/ 494 h 263190"/>
                <a:gd name="csX1" fmla="*/ 152410 w 257216"/>
                <a:gd name="csY1" fmla="*/ 258998 h 263190"/>
                <a:gd name="csX2" fmla="*/ 131404 w 257216"/>
                <a:gd name="csY2" fmla="*/ 494 h 263190"/>
                <a:gd name="csX3" fmla="*/ 126374 w 257216"/>
                <a:gd name="csY3" fmla="*/ 56978 h 263190"/>
                <a:gd name="csX4" fmla="*/ 134493 w 257216"/>
                <a:gd name="csY4" fmla="*/ 209221 h 263190"/>
                <a:gd name="csX5" fmla="*/ 193714 w 257216"/>
                <a:gd name="csY5" fmla="*/ 153090 h 263190"/>
                <a:gd name="csX6" fmla="*/ 126374 w 257216"/>
                <a:gd name="csY6" fmla="*/ 57066 h 263190"/>
                <a:gd name="csX7" fmla="*/ 190272 w 257216"/>
                <a:gd name="csY7" fmla="*/ 69775 h 263190"/>
                <a:gd name="csX8" fmla="*/ 158411 w 257216"/>
                <a:gd name="csY8" fmla="*/ 114522 h 263190"/>
                <a:gd name="csX9" fmla="*/ 203245 w 257216"/>
                <a:gd name="csY9" fmla="*/ 101636 h 263190"/>
                <a:gd name="csX10" fmla="*/ 190272 w 257216"/>
                <a:gd name="csY10" fmla="*/ 69775 h 263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57216" h="263190">
                  <a:moveTo>
                    <a:pt x="131404" y="494"/>
                  </a:moveTo>
                  <a:cubicBezTo>
                    <a:pt x="292032" y="-12304"/>
                    <a:pt x="298652" y="227667"/>
                    <a:pt x="152410" y="258998"/>
                  </a:cubicBezTo>
                  <a:cubicBezTo>
                    <a:pt x="-43786" y="300920"/>
                    <a:pt x="-50317" y="14968"/>
                    <a:pt x="131404" y="494"/>
                  </a:cubicBezTo>
                  <a:close/>
                  <a:moveTo>
                    <a:pt x="126374" y="56978"/>
                  </a:moveTo>
                  <a:cubicBezTo>
                    <a:pt x="27437" y="69334"/>
                    <a:pt x="22672" y="228638"/>
                    <a:pt x="134493" y="209221"/>
                  </a:cubicBezTo>
                  <a:cubicBezTo>
                    <a:pt x="175268" y="202161"/>
                    <a:pt x="207305" y="148677"/>
                    <a:pt x="193714" y="153090"/>
                  </a:cubicBezTo>
                  <a:cubicBezTo>
                    <a:pt x="82245" y="217429"/>
                    <a:pt x="76244" y="139940"/>
                    <a:pt x="126374" y="57066"/>
                  </a:cubicBezTo>
                  <a:close/>
                  <a:moveTo>
                    <a:pt x="190272" y="69775"/>
                  </a:moveTo>
                  <a:cubicBezTo>
                    <a:pt x="172091" y="62980"/>
                    <a:pt x="154351" y="110638"/>
                    <a:pt x="158411" y="114522"/>
                  </a:cubicBezTo>
                  <a:lnTo>
                    <a:pt x="203245" y="101636"/>
                  </a:lnTo>
                  <a:lnTo>
                    <a:pt x="190272" y="69775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816" cap="flat">
              <a:noFill/>
              <a:prstDash val="solid"/>
              <a:miter/>
            </a:ln>
          </p:spPr>
        </p:sp>
      </p:grp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2ABA5921-BF73-3755-C709-9EFAC5E2D9D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08942416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Call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AA35938-D237-D540-DC3B-7BB594B5BA6A}"/>
              </a:ext>
            </a:extLst>
          </p:cNvPr>
          <p:cNvGrpSpPr/>
          <p:nvPr userDrawn="1"/>
        </p:nvGrpSpPr>
        <p:grpSpPr>
          <a:xfrm>
            <a:off x="1809654" y="823976"/>
            <a:ext cx="8572566" cy="5214242"/>
            <a:chOff x="1809654" y="823976"/>
            <a:chExt cx="8572566" cy="5214242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5DA51AA4-C7E2-B642-67DC-D6940833D892}"/>
                </a:ext>
              </a:extLst>
            </p:cNvPr>
            <p:cNvSpPr/>
            <p:nvPr/>
          </p:nvSpPr>
          <p:spPr>
            <a:xfrm>
              <a:off x="2406884" y="1255036"/>
              <a:ext cx="7878314" cy="4783182"/>
            </a:xfrm>
            <a:custGeom>
              <a:avLst/>
              <a:gdLst>
                <a:gd name="csX0" fmla="*/ 2165401 w 7878314"/>
                <a:gd name="csY0" fmla="*/ 4244414 h 4783182"/>
                <a:gd name="csX1" fmla="*/ 2004238 w 7878314"/>
                <a:gd name="csY1" fmla="*/ 4131828 h 4783182"/>
                <a:gd name="csX2" fmla="*/ 2009763 w 7878314"/>
                <a:gd name="csY2" fmla="*/ 2473049 h 4783182"/>
                <a:gd name="csX3" fmla="*/ 2785098 w 7878314"/>
                <a:gd name="csY3" fmla="*/ 1736481 h 4783182"/>
                <a:gd name="csX4" fmla="*/ 2882824 w 7878314"/>
                <a:gd name="csY4" fmla="*/ 1691618 h 4783182"/>
                <a:gd name="csX5" fmla="*/ 2743950 w 7878314"/>
                <a:gd name="csY5" fmla="*/ 1514167 h 4783182"/>
                <a:gd name="csX6" fmla="*/ 2694229 w 7878314"/>
                <a:gd name="csY6" fmla="*/ 1560745 h 4783182"/>
                <a:gd name="csX7" fmla="*/ 2389143 w 7878314"/>
                <a:gd name="csY7" fmla="*/ 1375293 h 4783182"/>
                <a:gd name="csX8" fmla="*/ 2019574 w 7878314"/>
                <a:gd name="csY8" fmla="*/ 1216511 h 4783182"/>
                <a:gd name="csX9" fmla="*/ 2119110 w 7878314"/>
                <a:gd name="csY9" fmla="*/ 1109165 h 4783182"/>
                <a:gd name="csX10" fmla="*/ 2348281 w 7878314"/>
                <a:gd name="csY10" fmla="*/ 894947 h 4783182"/>
                <a:gd name="csX11" fmla="*/ 2377809 w 7878314"/>
                <a:gd name="csY11" fmla="*/ 596529 h 4783182"/>
                <a:gd name="csX12" fmla="*/ 2597265 w 7878314"/>
                <a:gd name="csY12" fmla="*/ 449844 h 4783182"/>
                <a:gd name="csX13" fmla="*/ 3319926 w 7878314"/>
                <a:gd name="csY13" fmla="*/ 79036 h 4783182"/>
                <a:gd name="csX14" fmla="*/ 3692830 w 7878314"/>
                <a:gd name="csY14" fmla="*/ 52747 h 4783182"/>
                <a:gd name="csX15" fmla="*/ 4048589 w 7878314"/>
                <a:gd name="csY15" fmla="*/ 595576 h 4783182"/>
                <a:gd name="csX16" fmla="*/ 4289286 w 7878314"/>
                <a:gd name="csY16" fmla="*/ 911045 h 4783182"/>
                <a:gd name="csX17" fmla="*/ 4270903 w 7878314"/>
                <a:gd name="csY17" fmla="*/ 986292 h 4783182"/>
                <a:gd name="csX18" fmla="*/ 4375487 w 7878314"/>
                <a:gd name="csY18" fmla="*/ 1067064 h 4783182"/>
                <a:gd name="csX19" fmla="*/ 4547604 w 7878314"/>
                <a:gd name="csY19" fmla="*/ 1134120 h 4783182"/>
                <a:gd name="csX20" fmla="*/ 4640758 w 7878314"/>
                <a:gd name="csY20" fmla="*/ 1145074 h 4783182"/>
                <a:gd name="csX21" fmla="*/ 4302526 w 7878314"/>
                <a:gd name="csY21" fmla="*/ 1375388 h 4783182"/>
                <a:gd name="csX22" fmla="*/ 3997726 w 7878314"/>
                <a:gd name="csY22" fmla="*/ 1498928 h 4783182"/>
                <a:gd name="csX23" fmla="*/ 3897427 w 7878314"/>
                <a:gd name="csY23" fmla="*/ 1622181 h 4783182"/>
                <a:gd name="csX24" fmla="*/ 3777889 w 7878314"/>
                <a:gd name="csY24" fmla="*/ 1676092 h 4783182"/>
                <a:gd name="csX25" fmla="*/ 4705623 w 7878314"/>
                <a:gd name="csY25" fmla="*/ 2642118 h 4783182"/>
                <a:gd name="csX26" fmla="*/ 4780776 w 7878314"/>
                <a:gd name="csY26" fmla="*/ 3095318 h 4783182"/>
                <a:gd name="csX27" fmla="*/ 4828305 w 7878314"/>
                <a:gd name="csY27" fmla="*/ 3007973 h 4783182"/>
                <a:gd name="csX28" fmla="*/ 5073860 w 7878314"/>
                <a:gd name="csY28" fmla="*/ 2112052 h 4783182"/>
                <a:gd name="csX29" fmla="*/ 5066240 w 7878314"/>
                <a:gd name="csY29" fmla="*/ 1872974 h 4783182"/>
                <a:gd name="csX30" fmla="*/ 5243405 w 7878314"/>
                <a:gd name="csY30" fmla="*/ 1830493 h 4783182"/>
                <a:gd name="csX31" fmla="*/ 5401711 w 7878314"/>
                <a:gd name="csY31" fmla="*/ 1737910 h 4783182"/>
                <a:gd name="csX32" fmla="*/ 5459432 w 7878314"/>
                <a:gd name="csY32" fmla="*/ 1815062 h 4783182"/>
                <a:gd name="csX33" fmla="*/ 5660124 w 7878314"/>
                <a:gd name="csY33" fmla="*/ 1838208 h 4783182"/>
                <a:gd name="csX34" fmla="*/ 5749183 w 7878314"/>
                <a:gd name="csY34" fmla="*/ 1753626 h 4783182"/>
                <a:gd name="csX35" fmla="*/ 5868150 w 7878314"/>
                <a:gd name="csY35" fmla="*/ 1919266 h 4783182"/>
                <a:gd name="csX36" fmla="*/ 5706320 w 7878314"/>
                <a:gd name="csY36" fmla="*/ 2555345 h 4783182"/>
                <a:gd name="csX37" fmla="*/ 5983783 w 7878314"/>
                <a:gd name="csY37" fmla="*/ 2581444 h 4783182"/>
                <a:gd name="csX38" fmla="*/ 5702701 w 7878314"/>
                <a:gd name="csY38" fmla="*/ 2833285 h 4783182"/>
                <a:gd name="csX39" fmla="*/ 5301508 w 7878314"/>
                <a:gd name="csY39" fmla="*/ 3542802 h 4783182"/>
                <a:gd name="csX40" fmla="*/ 4842308 w 7878314"/>
                <a:gd name="csY40" fmla="*/ 4136495 h 4783182"/>
                <a:gd name="csX41" fmla="*/ 5231880 w 7878314"/>
                <a:gd name="csY41" fmla="*/ 4136495 h 4783182"/>
                <a:gd name="csX42" fmla="*/ 5252549 w 7878314"/>
                <a:gd name="csY42" fmla="*/ 4103158 h 4783182"/>
                <a:gd name="csX43" fmla="*/ 5712702 w 7878314"/>
                <a:gd name="csY43" fmla="*/ 2974445 h 4783182"/>
                <a:gd name="csX44" fmla="*/ 5731466 w 7878314"/>
                <a:gd name="csY44" fmla="*/ 2935298 h 4783182"/>
                <a:gd name="csX45" fmla="*/ 6173331 w 7878314"/>
                <a:gd name="csY45" fmla="*/ 2925868 h 4783182"/>
                <a:gd name="csX46" fmla="*/ 7176218 w 7878314"/>
                <a:gd name="csY46" fmla="*/ 2918153 h 4783182"/>
                <a:gd name="csX47" fmla="*/ 7700855 w 7878314"/>
                <a:gd name="csY47" fmla="*/ 2909771 h 4783182"/>
                <a:gd name="csX48" fmla="*/ 7751147 w 7878314"/>
                <a:gd name="csY48" fmla="*/ 2944537 h 4783182"/>
                <a:gd name="csX49" fmla="*/ 7644563 w 7878314"/>
                <a:gd name="csY49" fmla="*/ 3216761 h 4783182"/>
                <a:gd name="csX50" fmla="*/ 7233845 w 7878314"/>
                <a:gd name="csY50" fmla="*/ 4244414 h 4783182"/>
                <a:gd name="csX51" fmla="*/ 7314712 w 7878314"/>
                <a:gd name="csY51" fmla="*/ 4244414 h 4783182"/>
                <a:gd name="csX52" fmla="*/ 7823918 w 7878314"/>
                <a:gd name="csY52" fmla="*/ 4236794 h 4783182"/>
                <a:gd name="csX53" fmla="*/ 7876401 w 7878314"/>
                <a:gd name="csY53" fmla="*/ 4262035 h 4783182"/>
                <a:gd name="csX54" fmla="*/ 7853350 w 7878314"/>
                <a:gd name="csY54" fmla="*/ 4304707 h 4783182"/>
                <a:gd name="csX55" fmla="*/ 2929116 w 7878314"/>
                <a:gd name="csY55" fmla="*/ 4306136 h 4783182"/>
                <a:gd name="csX56" fmla="*/ 2860155 w 7878314"/>
                <a:gd name="csY56" fmla="*/ 4726950 h 4783182"/>
                <a:gd name="csX57" fmla="*/ 2691658 w 7878314"/>
                <a:gd name="csY57" fmla="*/ 4774480 h 4783182"/>
                <a:gd name="csX58" fmla="*/ 2246268 w 7878314"/>
                <a:gd name="csY58" fmla="*/ 4691898 h 4783182"/>
                <a:gd name="csX59" fmla="*/ 2211693 w 7878314"/>
                <a:gd name="csY59" fmla="*/ 4410244 h 4783182"/>
                <a:gd name="csX60" fmla="*/ 2198929 w 7878314"/>
                <a:gd name="csY60" fmla="*/ 4307279 h 4783182"/>
                <a:gd name="csX61" fmla="*/ 602730 w 7878314"/>
                <a:gd name="csY61" fmla="*/ 4305850 h 4783182"/>
                <a:gd name="csX62" fmla="*/ 62757 w 7878314"/>
                <a:gd name="csY62" fmla="*/ 4314232 h 4783182"/>
                <a:gd name="csX63" fmla="*/ 5798 w 7878314"/>
                <a:gd name="csY63" fmla="*/ 4264988 h 4783182"/>
                <a:gd name="csX64" fmla="*/ 32182 w 7878314"/>
                <a:gd name="csY64" fmla="*/ 4244509 h 4783182"/>
                <a:gd name="csX65" fmla="*/ 2165211 w 7878314"/>
                <a:gd name="csY65" fmla="*/ 4244509 h 4783182"/>
                <a:gd name="csX66" fmla="*/ 3371266 w 7878314"/>
                <a:gd name="csY66" fmla="*/ 112945 h 4783182"/>
                <a:gd name="csX67" fmla="*/ 3346025 w 7878314"/>
                <a:gd name="csY67" fmla="*/ 315160 h 4783182"/>
                <a:gd name="csX68" fmla="*/ 3293352 w 7878314"/>
                <a:gd name="csY68" fmla="*/ 290110 h 4783182"/>
                <a:gd name="csX69" fmla="*/ 3197435 w 7878314"/>
                <a:gd name="csY69" fmla="*/ 77512 h 4783182"/>
                <a:gd name="csX70" fmla="*/ 2653558 w 7878314"/>
                <a:gd name="csY70" fmla="*/ 476990 h 4783182"/>
                <a:gd name="csX71" fmla="*/ 2751760 w 7878314"/>
                <a:gd name="csY71" fmla="*/ 681301 h 4783182"/>
                <a:gd name="csX72" fmla="*/ 2927592 w 7878314"/>
                <a:gd name="csY72" fmla="*/ 529378 h 4783182"/>
                <a:gd name="csX73" fmla="*/ 3006744 w 7878314"/>
                <a:gd name="csY73" fmla="*/ 453273 h 4783182"/>
                <a:gd name="csX74" fmla="*/ 3033605 w 7878314"/>
                <a:gd name="csY74" fmla="*/ 673872 h 4783182"/>
                <a:gd name="csX75" fmla="*/ 3179623 w 7878314"/>
                <a:gd name="csY75" fmla="*/ 519281 h 4783182"/>
                <a:gd name="csX76" fmla="*/ 3255442 w 7878314"/>
                <a:gd name="csY76" fmla="*/ 410791 h 4783182"/>
                <a:gd name="csX77" fmla="*/ 3348787 w 7878314"/>
                <a:gd name="csY77" fmla="*/ 642630 h 4783182"/>
                <a:gd name="csX78" fmla="*/ 3436227 w 7878314"/>
                <a:gd name="csY78" fmla="*/ 505851 h 4783182"/>
                <a:gd name="csX79" fmla="*/ 3466326 w 7878314"/>
                <a:gd name="csY79" fmla="*/ 405934 h 4783182"/>
                <a:gd name="csX80" fmla="*/ 3503378 w 7878314"/>
                <a:gd name="csY80" fmla="*/ 496707 h 4783182"/>
                <a:gd name="csX81" fmla="*/ 3654540 w 7878314"/>
                <a:gd name="csY81" fmla="*/ 484324 h 4783182"/>
                <a:gd name="csX82" fmla="*/ 3673685 w 7878314"/>
                <a:gd name="csY82" fmla="*/ 396313 h 4783182"/>
                <a:gd name="csX83" fmla="*/ 3714452 w 7878314"/>
                <a:gd name="csY83" fmla="*/ 455178 h 4783182"/>
                <a:gd name="csX84" fmla="*/ 3949339 w 7878314"/>
                <a:gd name="csY84" fmla="*/ 602244 h 4783182"/>
                <a:gd name="csX85" fmla="*/ 3990391 w 7878314"/>
                <a:gd name="csY85" fmla="*/ 557667 h 4783182"/>
                <a:gd name="csX86" fmla="*/ 3943147 w 7878314"/>
                <a:gd name="csY86" fmla="*/ 426984 h 4783182"/>
                <a:gd name="csX87" fmla="*/ 3473755 w 7878314"/>
                <a:gd name="csY87" fmla="*/ 80655 h 4783182"/>
                <a:gd name="csX88" fmla="*/ 3371076 w 7878314"/>
                <a:gd name="csY88" fmla="*/ 113040 h 4783182"/>
                <a:gd name="csX89" fmla="*/ 3734169 w 7878314"/>
                <a:gd name="csY89" fmla="*/ 578050 h 4783182"/>
                <a:gd name="csX90" fmla="*/ 3712071 w 7878314"/>
                <a:gd name="csY90" fmla="*/ 565382 h 4783182"/>
                <a:gd name="csX91" fmla="*/ 3653778 w 7878314"/>
                <a:gd name="csY91" fmla="*/ 676825 h 4783182"/>
                <a:gd name="csX92" fmla="*/ 3469279 w 7878314"/>
                <a:gd name="csY92" fmla="*/ 588718 h 4783182"/>
                <a:gd name="csX93" fmla="*/ 3361265 w 7878314"/>
                <a:gd name="csY93" fmla="*/ 696732 h 4783182"/>
                <a:gd name="csX94" fmla="*/ 3596914 w 7878314"/>
                <a:gd name="csY94" fmla="*/ 943049 h 4783182"/>
                <a:gd name="csX95" fmla="*/ 3561766 w 7878314"/>
                <a:gd name="csY95" fmla="*/ 1032203 h 4783182"/>
                <a:gd name="csX96" fmla="*/ 3262205 w 7878314"/>
                <a:gd name="csY96" fmla="*/ 980958 h 4783182"/>
                <a:gd name="csX97" fmla="*/ 3264682 w 7878314"/>
                <a:gd name="csY97" fmla="*/ 943525 h 4783182"/>
                <a:gd name="csX98" fmla="*/ 3289066 w 7878314"/>
                <a:gd name="csY98" fmla="*/ 930190 h 4783182"/>
                <a:gd name="csX99" fmla="*/ 3442990 w 7878314"/>
                <a:gd name="csY99" fmla="*/ 973624 h 4783182"/>
                <a:gd name="csX100" fmla="*/ 3538525 w 7878314"/>
                <a:gd name="csY100" fmla="*/ 970671 h 4783182"/>
                <a:gd name="csX101" fmla="*/ 3376981 w 7878314"/>
                <a:gd name="csY101" fmla="*/ 785124 h 4783182"/>
                <a:gd name="csX102" fmla="*/ 3329833 w 7878314"/>
                <a:gd name="csY102" fmla="*/ 717020 h 4783182"/>
                <a:gd name="csX103" fmla="*/ 3345739 w 7878314"/>
                <a:gd name="csY103" fmla="*/ 704638 h 4783182"/>
                <a:gd name="csX104" fmla="*/ 3222295 w 7878314"/>
                <a:gd name="csY104" fmla="*/ 588814 h 4783182"/>
                <a:gd name="csX105" fmla="*/ 3206484 w 7878314"/>
                <a:gd name="csY105" fmla="*/ 593671 h 4783182"/>
                <a:gd name="csX106" fmla="*/ 2933212 w 7878314"/>
                <a:gd name="csY106" fmla="*/ 627485 h 4783182"/>
                <a:gd name="csX107" fmla="*/ 2759952 w 7878314"/>
                <a:gd name="csY107" fmla="*/ 735785 h 4783182"/>
                <a:gd name="csX108" fmla="*/ 2758618 w 7878314"/>
                <a:gd name="csY108" fmla="*/ 823129 h 4783182"/>
                <a:gd name="csX109" fmla="*/ 2763571 w 7878314"/>
                <a:gd name="csY109" fmla="*/ 1051538 h 4783182"/>
                <a:gd name="csX110" fmla="*/ 2927116 w 7878314"/>
                <a:gd name="csY110" fmla="*/ 1281758 h 4783182"/>
                <a:gd name="csX111" fmla="*/ 2986551 w 7878314"/>
                <a:gd name="csY111" fmla="*/ 1244038 h 4783182"/>
                <a:gd name="csX112" fmla="*/ 3082278 w 7878314"/>
                <a:gd name="csY112" fmla="*/ 1339574 h 4783182"/>
                <a:gd name="csX113" fmla="*/ 2991028 w 7878314"/>
                <a:gd name="csY113" fmla="*/ 1344622 h 4783182"/>
                <a:gd name="csX114" fmla="*/ 3586912 w 7878314"/>
                <a:gd name="csY114" fmla="*/ 1419870 h 4783182"/>
                <a:gd name="csX115" fmla="*/ 3994201 w 7878314"/>
                <a:gd name="csY115" fmla="*/ 653679 h 4783182"/>
                <a:gd name="csX116" fmla="*/ 3734264 w 7878314"/>
                <a:gd name="csY116" fmla="*/ 578336 h 4783182"/>
                <a:gd name="csX117" fmla="*/ 4047732 w 7878314"/>
                <a:gd name="csY117" fmla="*/ 1012771 h 4783182"/>
                <a:gd name="csX118" fmla="*/ 4075735 w 7878314"/>
                <a:gd name="csY118" fmla="*/ 657584 h 4783182"/>
                <a:gd name="csX119" fmla="*/ 4065829 w 7878314"/>
                <a:gd name="csY119" fmla="*/ 678349 h 4783182"/>
                <a:gd name="csX120" fmla="*/ 4070687 w 7878314"/>
                <a:gd name="csY120" fmla="*/ 893137 h 4783182"/>
                <a:gd name="csX121" fmla="*/ 4047732 w 7878314"/>
                <a:gd name="csY121" fmla="*/ 1012771 h 4783182"/>
                <a:gd name="csX122" fmla="*/ 2526113 w 7878314"/>
                <a:gd name="csY122" fmla="*/ 1122785 h 4783182"/>
                <a:gd name="csX123" fmla="*/ 2473726 w 7878314"/>
                <a:gd name="csY123" fmla="*/ 1101830 h 4783182"/>
                <a:gd name="csX124" fmla="*/ 2369903 w 7878314"/>
                <a:gd name="csY124" fmla="*/ 982101 h 4783182"/>
                <a:gd name="csX125" fmla="*/ 2072818 w 7878314"/>
                <a:gd name="csY125" fmla="*/ 1190317 h 4783182"/>
                <a:gd name="csX126" fmla="*/ 2367998 w 7878314"/>
                <a:gd name="csY126" fmla="*/ 1319476 h 4783182"/>
                <a:gd name="csX127" fmla="*/ 2478488 w 7878314"/>
                <a:gd name="csY127" fmla="*/ 1282138 h 4783182"/>
                <a:gd name="csX128" fmla="*/ 2442769 w 7878314"/>
                <a:gd name="csY128" fmla="*/ 1401963 h 4783182"/>
                <a:gd name="csX129" fmla="*/ 2462010 w 7878314"/>
                <a:gd name="csY129" fmla="*/ 1553029 h 4783182"/>
                <a:gd name="csX130" fmla="*/ 2720042 w 7878314"/>
                <a:gd name="csY130" fmla="*/ 1432348 h 4783182"/>
                <a:gd name="csX131" fmla="*/ 2777954 w 7878314"/>
                <a:gd name="csY131" fmla="*/ 1366816 h 4783182"/>
                <a:gd name="csX132" fmla="*/ 2803672 w 7878314"/>
                <a:gd name="csY132" fmla="*/ 1519978 h 4783182"/>
                <a:gd name="csX133" fmla="*/ 3053512 w 7878314"/>
                <a:gd name="csY133" fmla="*/ 1626372 h 4783182"/>
                <a:gd name="csX134" fmla="*/ 3051322 w 7878314"/>
                <a:gd name="csY134" fmla="*/ 1438253 h 4783182"/>
                <a:gd name="csX135" fmla="*/ 2916067 w 7878314"/>
                <a:gd name="csY135" fmla="*/ 1353767 h 4783182"/>
                <a:gd name="csX136" fmla="*/ 2813101 w 7878314"/>
                <a:gd name="csY136" fmla="*/ 1348718 h 4783182"/>
                <a:gd name="csX137" fmla="*/ 2585835 w 7878314"/>
                <a:gd name="csY137" fmla="*/ 1213463 h 4783182"/>
                <a:gd name="csX138" fmla="*/ 2526208 w 7878314"/>
                <a:gd name="csY138" fmla="*/ 1122785 h 4783182"/>
                <a:gd name="csX139" fmla="*/ 3715976 w 7878314"/>
                <a:gd name="csY139" fmla="*/ 1425490 h 4783182"/>
                <a:gd name="csX140" fmla="*/ 3715976 w 7878314"/>
                <a:gd name="csY140" fmla="*/ 1610561 h 4783182"/>
                <a:gd name="csX141" fmla="*/ 3816179 w 7878314"/>
                <a:gd name="csY141" fmla="*/ 1602750 h 4783182"/>
                <a:gd name="csX142" fmla="*/ 3961150 w 7878314"/>
                <a:gd name="csY142" fmla="*/ 1431395 h 4783182"/>
                <a:gd name="csX143" fmla="*/ 3998868 w 7878314"/>
                <a:gd name="csY143" fmla="*/ 1330145 h 4783182"/>
                <a:gd name="csX144" fmla="*/ 4034016 w 7878314"/>
                <a:gd name="csY144" fmla="*/ 1415488 h 4783182"/>
                <a:gd name="csX145" fmla="*/ 4205466 w 7878314"/>
                <a:gd name="csY145" fmla="*/ 1490546 h 4783182"/>
                <a:gd name="csX146" fmla="*/ 4240994 w 7878314"/>
                <a:gd name="csY146" fmla="*/ 1324906 h 4783182"/>
                <a:gd name="csX147" fmla="*/ 4265950 w 7878314"/>
                <a:gd name="csY147" fmla="*/ 1245467 h 4783182"/>
                <a:gd name="csX148" fmla="*/ 4313670 w 7878314"/>
                <a:gd name="csY148" fmla="*/ 1306142 h 4783182"/>
                <a:gd name="csX149" fmla="*/ 4566273 w 7878314"/>
                <a:gd name="csY149" fmla="*/ 1234323 h 4783182"/>
                <a:gd name="csX150" fmla="*/ 4560749 w 7878314"/>
                <a:gd name="csY150" fmla="*/ 1198128 h 4783182"/>
                <a:gd name="csX151" fmla="*/ 4446829 w 7878314"/>
                <a:gd name="csY151" fmla="*/ 1173077 h 4783182"/>
                <a:gd name="csX152" fmla="*/ 4215086 w 7878314"/>
                <a:gd name="csY152" fmla="*/ 1021630 h 4783182"/>
                <a:gd name="csX153" fmla="*/ 4024681 w 7878314"/>
                <a:gd name="csY153" fmla="*/ 1077922 h 4783182"/>
                <a:gd name="csX154" fmla="*/ 3716071 w 7878314"/>
                <a:gd name="csY154" fmla="*/ 1425490 h 4783182"/>
                <a:gd name="csX155" fmla="*/ 2697658 w 7878314"/>
                <a:gd name="csY155" fmla="*/ 1028297 h 4783182"/>
                <a:gd name="csX156" fmla="*/ 2642985 w 7878314"/>
                <a:gd name="csY156" fmla="*/ 1077732 h 4783182"/>
                <a:gd name="csX157" fmla="*/ 2590026 w 7878314"/>
                <a:gd name="csY157" fmla="*/ 1105831 h 4783182"/>
                <a:gd name="csX158" fmla="*/ 2713756 w 7878314"/>
                <a:gd name="csY158" fmla="*/ 1239847 h 4783182"/>
                <a:gd name="csX159" fmla="*/ 2836533 w 7878314"/>
                <a:gd name="csY159" fmla="*/ 1282805 h 4783182"/>
                <a:gd name="csX160" fmla="*/ 2697658 w 7878314"/>
                <a:gd name="csY160" fmla="*/ 1028392 h 4783182"/>
                <a:gd name="csX161" fmla="*/ 3661969 w 7878314"/>
                <a:gd name="csY161" fmla="*/ 1452446 h 4783182"/>
                <a:gd name="csX162" fmla="*/ 3117997 w 7878314"/>
                <a:gd name="csY162" fmla="*/ 1468257 h 4783182"/>
                <a:gd name="csX163" fmla="*/ 3114567 w 7878314"/>
                <a:gd name="csY163" fmla="*/ 1571699 h 4783182"/>
                <a:gd name="csX164" fmla="*/ 3121426 w 7878314"/>
                <a:gd name="csY164" fmla="*/ 1696000 h 4783182"/>
                <a:gd name="csX165" fmla="*/ 3404985 w 7878314"/>
                <a:gd name="csY165" fmla="*/ 1891167 h 4783182"/>
                <a:gd name="csX166" fmla="*/ 3642634 w 7878314"/>
                <a:gd name="csY166" fmla="*/ 1706954 h 4783182"/>
                <a:gd name="csX167" fmla="*/ 3661969 w 7878314"/>
                <a:gd name="csY167" fmla="*/ 1679998 h 4783182"/>
                <a:gd name="csX168" fmla="*/ 3661969 w 7878314"/>
                <a:gd name="csY168" fmla="*/ 1452446 h 4783182"/>
                <a:gd name="csX169" fmla="*/ 3183719 w 7878314"/>
                <a:gd name="csY169" fmla="*/ 2161963 h 4783182"/>
                <a:gd name="csX170" fmla="*/ 3295638 w 7878314"/>
                <a:gd name="csY170" fmla="*/ 2069570 h 4783182"/>
                <a:gd name="csX171" fmla="*/ 3375838 w 7878314"/>
                <a:gd name="csY171" fmla="*/ 1942983 h 4783182"/>
                <a:gd name="csX172" fmla="*/ 3063990 w 7878314"/>
                <a:gd name="csY172" fmla="*/ 1732004 h 4783182"/>
                <a:gd name="csX173" fmla="*/ 2936736 w 7878314"/>
                <a:gd name="csY173" fmla="*/ 1953746 h 4783182"/>
                <a:gd name="csX174" fmla="*/ 3183624 w 7878314"/>
                <a:gd name="csY174" fmla="*/ 2162058 h 4783182"/>
                <a:gd name="csX175" fmla="*/ 2975407 w 7878314"/>
                <a:gd name="csY175" fmla="*/ 1737815 h 4783182"/>
                <a:gd name="csX176" fmla="*/ 2288941 w 7878314"/>
                <a:gd name="csY176" fmla="*/ 2165963 h 4783182"/>
                <a:gd name="csX177" fmla="*/ 2385238 w 7878314"/>
                <a:gd name="csY177" fmla="*/ 2239211 h 4783182"/>
                <a:gd name="csX178" fmla="*/ 1930039 w 7878314"/>
                <a:gd name="csY178" fmla="*/ 2864051 h 4783182"/>
                <a:gd name="csX179" fmla="*/ 1895367 w 7878314"/>
                <a:gd name="csY179" fmla="*/ 2964063 h 4783182"/>
                <a:gd name="csX180" fmla="*/ 2412194 w 7878314"/>
                <a:gd name="csY180" fmla="*/ 3118463 h 4783182"/>
                <a:gd name="csX181" fmla="*/ 2458390 w 7878314"/>
                <a:gd name="csY181" fmla="*/ 2944727 h 4783182"/>
                <a:gd name="csX182" fmla="*/ 2596026 w 7878314"/>
                <a:gd name="csY182" fmla="*/ 2565537 h 4783182"/>
                <a:gd name="csX183" fmla="*/ 2665750 w 7878314"/>
                <a:gd name="csY183" fmla="*/ 2545344 h 4783182"/>
                <a:gd name="csX184" fmla="*/ 2466391 w 7878314"/>
                <a:gd name="csY184" fmla="*/ 3179995 h 4783182"/>
                <a:gd name="csX185" fmla="*/ 2801481 w 7878314"/>
                <a:gd name="csY185" fmla="*/ 3557471 h 4783182"/>
                <a:gd name="csX186" fmla="*/ 2774811 w 7878314"/>
                <a:gd name="csY186" fmla="*/ 3600523 h 4783182"/>
                <a:gd name="csX187" fmla="*/ 2882824 w 7878314"/>
                <a:gd name="csY187" fmla="*/ 3631385 h 4783182"/>
                <a:gd name="csX188" fmla="*/ 2958167 w 7878314"/>
                <a:gd name="csY188" fmla="*/ 3671675 h 4783182"/>
                <a:gd name="csX189" fmla="*/ 3324689 w 7878314"/>
                <a:gd name="csY189" fmla="*/ 3663770 h 4783182"/>
                <a:gd name="csX190" fmla="*/ 3344501 w 7878314"/>
                <a:gd name="csY190" fmla="*/ 3656912 h 4783182"/>
                <a:gd name="csX191" fmla="*/ 3352788 w 7878314"/>
                <a:gd name="csY191" fmla="*/ 3450790 h 4783182"/>
                <a:gd name="csX192" fmla="*/ 3122092 w 7878314"/>
                <a:gd name="csY192" fmla="*/ 3226381 h 4783182"/>
                <a:gd name="csX193" fmla="*/ 2947880 w 7878314"/>
                <a:gd name="csY193" fmla="*/ 3171708 h 4783182"/>
                <a:gd name="csX194" fmla="*/ 3055703 w 7878314"/>
                <a:gd name="csY194" fmla="*/ 3171708 h 4783182"/>
                <a:gd name="csX195" fmla="*/ 3437275 w 7878314"/>
                <a:gd name="csY195" fmla="*/ 2637546 h 4783182"/>
                <a:gd name="csX196" fmla="*/ 2972740 w 7878314"/>
                <a:gd name="csY196" fmla="*/ 2377037 h 4783182"/>
                <a:gd name="csX197" fmla="*/ 2967597 w 7878314"/>
                <a:gd name="csY197" fmla="*/ 2327793 h 4783182"/>
                <a:gd name="csX198" fmla="*/ 3250680 w 7878314"/>
                <a:gd name="csY198" fmla="*/ 2369131 h 4783182"/>
                <a:gd name="csX199" fmla="*/ 3368885 w 7878314"/>
                <a:gd name="csY199" fmla="*/ 2439807 h 4783182"/>
                <a:gd name="csX200" fmla="*/ 3376600 w 7878314"/>
                <a:gd name="csY200" fmla="*/ 2061950 h 4783182"/>
                <a:gd name="csX201" fmla="*/ 2933116 w 7878314"/>
                <a:gd name="csY201" fmla="*/ 2247021 h 4783182"/>
                <a:gd name="csX202" fmla="*/ 2890349 w 7878314"/>
                <a:gd name="csY202" fmla="*/ 1911265 h 4783182"/>
                <a:gd name="csX203" fmla="*/ 2975407 w 7878314"/>
                <a:gd name="csY203" fmla="*/ 1738005 h 4783182"/>
                <a:gd name="csX204" fmla="*/ 4086308 w 7878314"/>
                <a:gd name="csY204" fmla="*/ 1884500 h 4783182"/>
                <a:gd name="csX205" fmla="*/ 3800939 w 7878314"/>
                <a:gd name="csY205" fmla="*/ 1753245 h 4783182"/>
                <a:gd name="csX206" fmla="*/ 3893808 w 7878314"/>
                <a:gd name="csY206" fmla="*/ 2158534 h 4783182"/>
                <a:gd name="csX207" fmla="*/ 3550336 w 7878314"/>
                <a:gd name="csY207" fmla="*/ 2185013 h 4783182"/>
                <a:gd name="csX208" fmla="*/ 3438417 w 7878314"/>
                <a:gd name="csY208" fmla="*/ 2054140 h 4783182"/>
                <a:gd name="csX209" fmla="*/ 3430702 w 7878314"/>
                <a:gd name="csY209" fmla="*/ 2254641 h 4783182"/>
                <a:gd name="csX210" fmla="*/ 3531001 w 7878314"/>
                <a:gd name="csY210" fmla="*/ 2810044 h 4783182"/>
                <a:gd name="csX211" fmla="*/ 3416796 w 7878314"/>
                <a:gd name="csY211" fmla="*/ 3085412 h 4783182"/>
                <a:gd name="csX212" fmla="*/ 3407557 w 7878314"/>
                <a:gd name="csY212" fmla="*/ 3650720 h 4783182"/>
                <a:gd name="csX213" fmla="*/ 3496806 w 7878314"/>
                <a:gd name="csY213" fmla="*/ 3628051 h 4783182"/>
                <a:gd name="csX214" fmla="*/ 3892665 w 7878314"/>
                <a:gd name="csY214" fmla="*/ 3292961 h 4783182"/>
                <a:gd name="csX215" fmla="*/ 4045160 w 7878314"/>
                <a:gd name="csY215" fmla="*/ 3464792 h 4783182"/>
                <a:gd name="csX216" fmla="*/ 4171271 w 7878314"/>
                <a:gd name="csY216" fmla="*/ 3457934 h 4783182"/>
                <a:gd name="csX217" fmla="*/ 4178891 w 7878314"/>
                <a:gd name="csY217" fmla="*/ 3072267 h 4783182"/>
                <a:gd name="csX218" fmla="*/ 3835419 w 7878314"/>
                <a:gd name="csY218" fmla="*/ 3172565 h 4783182"/>
                <a:gd name="csX219" fmla="*/ 3826942 w 7878314"/>
                <a:gd name="csY219" fmla="*/ 3153230 h 4783182"/>
                <a:gd name="csX220" fmla="*/ 3844944 w 7878314"/>
                <a:gd name="csY220" fmla="*/ 3127703 h 4783182"/>
                <a:gd name="csX221" fmla="*/ 3993916 w 7878314"/>
                <a:gd name="csY221" fmla="*/ 3103033 h 4783182"/>
                <a:gd name="csX222" fmla="*/ 3963912 w 7878314"/>
                <a:gd name="csY222" fmla="*/ 3005782 h 4783182"/>
                <a:gd name="csX223" fmla="*/ 4271569 w 7878314"/>
                <a:gd name="csY223" fmla="*/ 2717365 h 4783182"/>
                <a:gd name="csX224" fmla="*/ 4024967 w 7878314"/>
                <a:gd name="csY224" fmla="*/ 2427996 h 4783182"/>
                <a:gd name="csX225" fmla="*/ 3891141 w 7878314"/>
                <a:gd name="csY225" fmla="*/ 2378656 h 4783182"/>
                <a:gd name="csX226" fmla="*/ 3887712 w 7878314"/>
                <a:gd name="csY226" fmla="*/ 2333794 h 4783182"/>
                <a:gd name="csX227" fmla="*/ 3982390 w 7878314"/>
                <a:gd name="csY227" fmla="*/ 2347129 h 4783182"/>
                <a:gd name="csX228" fmla="*/ 4311479 w 7878314"/>
                <a:gd name="csY228" fmla="*/ 2900150 h 4783182"/>
                <a:gd name="csX229" fmla="*/ 4240708 w 7878314"/>
                <a:gd name="csY229" fmla="*/ 3033691 h 4783182"/>
                <a:gd name="csX230" fmla="*/ 4371677 w 7878314"/>
                <a:gd name="csY230" fmla="*/ 3002639 h 4783182"/>
                <a:gd name="csX231" fmla="*/ 4626376 w 7878314"/>
                <a:gd name="csY231" fmla="*/ 2617258 h 4783182"/>
                <a:gd name="csX232" fmla="*/ 4525982 w 7878314"/>
                <a:gd name="csY232" fmla="*/ 2362750 h 4783182"/>
                <a:gd name="csX233" fmla="*/ 4086403 w 7878314"/>
                <a:gd name="csY233" fmla="*/ 1884785 h 4783182"/>
                <a:gd name="csX234" fmla="*/ 4402633 w 7878314"/>
                <a:gd name="csY234" fmla="*/ 4136400 h 4783182"/>
                <a:gd name="csX235" fmla="*/ 4722769 w 7878314"/>
                <a:gd name="csY235" fmla="*/ 4136400 h 4783182"/>
                <a:gd name="csX236" fmla="*/ 4954322 w 7878314"/>
                <a:gd name="csY236" fmla="*/ 3951424 h 4783182"/>
                <a:gd name="csX237" fmla="*/ 5509534 w 7878314"/>
                <a:gd name="csY237" fmla="*/ 2971683 h 4783182"/>
                <a:gd name="csX238" fmla="*/ 5848909 w 7878314"/>
                <a:gd name="csY238" fmla="*/ 2655358 h 4783182"/>
                <a:gd name="csX239" fmla="*/ 5914727 w 7878314"/>
                <a:gd name="csY239" fmla="*/ 2570776 h 4783182"/>
                <a:gd name="csX240" fmla="*/ 5742325 w 7878314"/>
                <a:gd name="csY240" fmla="*/ 2610400 h 4783182"/>
                <a:gd name="csX241" fmla="*/ 5662314 w 7878314"/>
                <a:gd name="csY241" fmla="*/ 2649929 h 4783182"/>
                <a:gd name="csX242" fmla="*/ 5564017 w 7878314"/>
                <a:gd name="csY242" fmla="*/ 2779373 h 4783182"/>
                <a:gd name="csX243" fmla="*/ 5548110 w 7878314"/>
                <a:gd name="csY243" fmla="*/ 2732510 h 4783182"/>
                <a:gd name="csX244" fmla="*/ 5653933 w 7878314"/>
                <a:gd name="csY244" fmla="*/ 2522008 h 4783182"/>
                <a:gd name="csX245" fmla="*/ 5789378 w 7878314"/>
                <a:gd name="csY245" fmla="*/ 1859354 h 4783182"/>
                <a:gd name="csX246" fmla="*/ 5710321 w 7878314"/>
                <a:gd name="csY246" fmla="*/ 1915075 h 4783182"/>
                <a:gd name="csX247" fmla="*/ 5633263 w 7878314"/>
                <a:gd name="csY247" fmla="*/ 2246831 h 4783182"/>
                <a:gd name="csX248" fmla="*/ 5567350 w 7878314"/>
                <a:gd name="csY248" fmla="*/ 2235781 h 4783182"/>
                <a:gd name="csX249" fmla="*/ 5583352 w 7878314"/>
                <a:gd name="csY249" fmla="*/ 1803156 h 4783182"/>
                <a:gd name="csX250" fmla="*/ 5521821 w 7878314"/>
                <a:gd name="csY250" fmla="*/ 1811538 h 4783182"/>
                <a:gd name="csX251" fmla="*/ 5465624 w 7878314"/>
                <a:gd name="csY251" fmla="*/ 2218065 h 4783182"/>
                <a:gd name="csX252" fmla="*/ 5405902 w 7878314"/>
                <a:gd name="csY252" fmla="*/ 2219684 h 4783182"/>
                <a:gd name="csX253" fmla="*/ 5413712 w 7878314"/>
                <a:gd name="csY253" fmla="*/ 1965081 h 4783182"/>
                <a:gd name="csX254" fmla="*/ 5367706 w 7878314"/>
                <a:gd name="csY254" fmla="*/ 1795155 h 4783182"/>
                <a:gd name="csX255" fmla="*/ 5321701 w 7878314"/>
                <a:gd name="csY255" fmla="*/ 1785249 h 4783182"/>
                <a:gd name="csX256" fmla="*/ 5297888 w 7878314"/>
                <a:gd name="csY256" fmla="*/ 2042900 h 4783182"/>
                <a:gd name="csX257" fmla="*/ 5281220 w 7878314"/>
                <a:gd name="csY257" fmla="*/ 2280739 h 4783182"/>
                <a:gd name="csX258" fmla="*/ 5247025 w 7878314"/>
                <a:gd name="csY258" fmla="*/ 2339795 h 4783182"/>
                <a:gd name="csX259" fmla="*/ 5220736 w 7878314"/>
                <a:gd name="csY259" fmla="*/ 2212540 h 4783182"/>
                <a:gd name="csX260" fmla="*/ 5185493 w 7878314"/>
                <a:gd name="csY260" fmla="*/ 1861449 h 4783182"/>
                <a:gd name="csX261" fmla="*/ 5135201 w 7878314"/>
                <a:gd name="csY261" fmla="*/ 1965748 h 4783182"/>
                <a:gd name="csX262" fmla="*/ 4743438 w 7878314"/>
                <a:gd name="csY262" fmla="*/ 3316488 h 4783182"/>
                <a:gd name="csX263" fmla="*/ 4572179 w 7878314"/>
                <a:gd name="csY263" fmla="*/ 3577664 h 4783182"/>
                <a:gd name="csX264" fmla="*/ 4535126 w 7878314"/>
                <a:gd name="csY264" fmla="*/ 3540802 h 4783182"/>
                <a:gd name="csX265" fmla="*/ 4732103 w 7878314"/>
                <a:gd name="csY265" fmla="*/ 3198569 h 4783182"/>
                <a:gd name="csX266" fmla="*/ 4703528 w 7878314"/>
                <a:gd name="csY266" fmla="*/ 2964254 h 4783182"/>
                <a:gd name="csX267" fmla="*/ 4241470 w 7878314"/>
                <a:gd name="csY267" fmla="*/ 3103795 h 4783182"/>
                <a:gd name="csX268" fmla="*/ 4240708 w 7878314"/>
                <a:gd name="csY268" fmla="*/ 3465554 h 4783182"/>
                <a:gd name="csX269" fmla="*/ 4399300 w 7878314"/>
                <a:gd name="csY269" fmla="*/ 3612620 h 4783182"/>
                <a:gd name="csX270" fmla="*/ 4371868 w 7878314"/>
                <a:gd name="csY270" fmla="*/ 3642910 h 4783182"/>
                <a:gd name="csX271" fmla="*/ 4491788 w 7878314"/>
                <a:gd name="csY271" fmla="*/ 3782165 h 4783182"/>
                <a:gd name="csX272" fmla="*/ 4425970 w 7878314"/>
                <a:gd name="csY272" fmla="*/ 3827981 h 4783182"/>
                <a:gd name="csX273" fmla="*/ 4410444 w 7878314"/>
                <a:gd name="csY273" fmla="*/ 4028672 h 4783182"/>
                <a:gd name="csX274" fmla="*/ 4402729 w 7878314"/>
                <a:gd name="csY274" fmla="*/ 4136590 h 4783182"/>
                <a:gd name="csX275" fmla="*/ 3839325 w 7878314"/>
                <a:gd name="csY275" fmla="*/ 2007753 h 4783182"/>
                <a:gd name="csX276" fmla="*/ 3584722 w 7878314"/>
                <a:gd name="csY276" fmla="*/ 1830397 h 4783182"/>
                <a:gd name="csX277" fmla="*/ 3448133 w 7878314"/>
                <a:gd name="csY277" fmla="*/ 1942126 h 4783182"/>
                <a:gd name="csX278" fmla="*/ 3638728 w 7878314"/>
                <a:gd name="csY278" fmla="*/ 2173774 h 4783182"/>
                <a:gd name="csX279" fmla="*/ 3839325 w 7878314"/>
                <a:gd name="csY279" fmla="*/ 2007848 h 4783182"/>
                <a:gd name="csX280" fmla="*/ 5266646 w 7878314"/>
                <a:gd name="csY280" fmla="*/ 4244414 h 4783182"/>
                <a:gd name="csX281" fmla="*/ 7152787 w 7878314"/>
                <a:gd name="csY281" fmla="*/ 4244414 h 4783182"/>
                <a:gd name="csX282" fmla="*/ 7681043 w 7878314"/>
                <a:gd name="csY282" fmla="*/ 2983208 h 4783182"/>
                <a:gd name="csX283" fmla="*/ 7669708 w 7878314"/>
                <a:gd name="csY283" fmla="*/ 2971778 h 4783182"/>
                <a:gd name="csX284" fmla="*/ 7553504 w 7878314"/>
                <a:gd name="csY284" fmla="*/ 2971397 h 4783182"/>
                <a:gd name="csX285" fmla="*/ 6458700 w 7878314"/>
                <a:gd name="csY285" fmla="*/ 2987495 h 4783182"/>
                <a:gd name="csX286" fmla="*/ 5775377 w 7878314"/>
                <a:gd name="csY286" fmla="*/ 2990733 h 4783182"/>
                <a:gd name="csX287" fmla="*/ 5266551 w 7878314"/>
                <a:gd name="csY287" fmla="*/ 4244318 h 4783182"/>
                <a:gd name="csX288" fmla="*/ 2396859 w 7878314"/>
                <a:gd name="csY288" fmla="*/ 3180185 h 4783182"/>
                <a:gd name="csX289" fmla="*/ 1890033 w 7878314"/>
                <a:gd name="csY289" fmla="*/ 3027023 h 4783182"/>
                <a:gd name="csX290" fmla="*/ 1845171 w 7878314"/>
                <a:gd name="csY290" fmla="*/ 3125988 h 4783182"/>
                <a:gd name="csX291" fmla="*/ 2022907 w 7878314"/>
                <a:gd name="csY291" fmla="*/ 4066772 h 4783182"/>
                <a:gd name="csX292" fmla="*/ 2177117 w 7878314"/>
                <a:gd name="csY292" fmla="*/ 4174881 h 4783182"/>
                <a:gd name="csX293" fmla="*/ 2188261 w 7878314"/>
                <a:gd name="csY293" fmla="*/ 4163832 h 4783182"/>
                <a:gd name="csX294" fmla="*/ 2144065 w 7878314"/>
                <a:gd name="csY294" fmla="*/ 3741017 h 4783182"/>
                <a:gd name="csX295" fmla="*/ 2372760 w 7878314"/>
                <a:gd name="csY295" fmla="*/ 3592142 h 4783182"/>
                <a:gd name="csX296" fmla="*/ 2396859 w 7878314"/>
                <a:gd name="csY296" fmla="*/ 3180185 h 4783182"/>
                <a:gd name="csX297" fmla="*/ 3833800 w 7878314"/>
                <a:gd name="csY297" fmla="*/ 3706537 h 4783182"/>
                <a:gd name="csX298" fmla="*/ 4106501 w 7878314"/>
                <a:gd name="csY298" fmla="*/ 3628337 h 4783182"/>
                <a:gd name="csX299" fmla="*/ 4227088 w 7878314"/>
                <a:gd name="csY299" fmla="*/ 3617764 h 4783182"/>
                <a:gd name="csX300" fmla="*/ 4348531 w 7878314"/>
                <a:gd name="csY300" fmla="*/ 3561947 h 4783182"/>
                <a:gd name="csX301" fmla="*/ 3899427 w 7878314"/>
                <a:gd name="csY301" fmla="*/ 3560138 h 4783182"/>
                <a:gd name="csX302" fmla="*/ 3544431 w 7878314"/>
                <a:gd name="csY302" fmla="*/ 3683391 h 4783182"/>
                <a:gd name="csX303" fmla="*/ 2998553 w 7878314"/>
                <a:gd name="csY303" fmla="*/ 3735398 h 4783182"/>
                <a:gd name="csX304" fmla="*/ 3014174 w 7878314"/>
                <a:gd name="csY304" fmla="*/ 3777498 h 4783182"/>
                <a:gd name="csX305" fmla="*/ 2944546 w 7878314"/>
                <a:gd name="csY305" fmla="*/ 4244318 h 4783182"/>
                <a:gd name="csX306" fmla="*/ 3526905 w 7878314"/>
                <a:gd name="csY306" fmla="*/ 4236508 h 4783182"/>
                <a:gd name="csX307" fmla="*/ 3983057 w 7878314"/>
                <a:gd name="csY307" fmla="*/ 4152688 h 4783182"/>
                <a:gd name="csX308" fmla="*/ 4212610 w 7878314"/>
                <a:gd name="csY308" fmla="*/ 4135352 h 4783182"/>
                <a:gd name="csX309" fmla="*/ 4363772 w 7878314"/>
                <a:gd name="csY309" fmla="*/ 4078488 h 4783182"/>
                <a:gd name="csX310" fmla="*/ 4059352 w 7878314"/>
                <a:gd name="csY310" fmla="*/ 4013051 h 4783182"/>
                <a:gd name="csX311" fmla="*/ 3858565 w 7878314"/>
                <a:gd name="csY311" fmla="*/ 4044484 h 4783182"/>
                <a:gd name="csX312" fmla="*/ 3833610 w 7878314"/>
                <a:gd name="csY312" fmla="*/ 3991715 h 4783182"/>
                <a:gd name="csX313" fmla="*/ 4221087 w 7878314"/>
                <a:gd name="csY313" fmla="*/ 3951424 h 4783182"/>
                <a:gd name="csX314" fmla="*/ 4344722 w 7878314"/>
                <a:gd name="csY314" fmla="*/ 3975142 h 4783182"/>
                <a:gd name="csX315" fmla="*/ 4458545 w 7878314"/>
                <a:gd name="csY315" fmla="*/ 3912372 h 4783182"/>
                <a:gd name="csX316" fmla="*/ 3928002 w 7878314"/>
                <a:gd name="csY316" fmla="*/ 3890179 h 4783182"/>
                <a:gd name="csX317" fmla="*/ 3904285 w 7878314"/>
                <a:gd name="csY317" fmla="*/ 3882464 h 4783182"/>
                <a:gd name="csX318" fmla="*/ 3970293 w 7878314"/>
                <a:gd name="csY318" fmla="*/ 3815979 h 4783182"/>
                <a:gd name="csX319" fmla="*/ 4319289 w 7878314"/>
                <a:gd name="csY319" fmla="*/ 3787023 h 4783182"/>
                <a:gd name="csX320" fmla="*/ 4386917 w 7878314"/>
                <a:gd name="csY320" fmla="*/ 3708537 h 4783182"/>
                <a:gd name="csX321" fmla="*/ 4070592 w 7878314"/>
                <a:gd name="csY321" fmla="*/ 3700346 h 4783182"/>
                <a:gd name="csX322" fmla="*/ 3851422 w 7878314"/>
                <a:gd name="csY322" fmla="*/ 3758639 h 4783182"/>
                <a:gd name="csX323" fmla="*/ 3825133 w 7878314"/>
                <a:gd name="csY323" fmla="*/ 3737588 h 4783182"/>
                <a:gd name="csX324" fmla="*/ 3833800 w 7878314"/>
                <a:gd name="csY324" fmla="*/ 3706442 h 4783182"/>
                <a:gd name="csX325" fmla="*/ 2926830 w 7878314"/>
                <a:gd name="csY325" fmla="*/ 3771688 h 4783182"/>
                <a:gd name="csX326" fmla="*/ 2753284 w 7878314"/>
                <a:gd name="csY326" fmla="*/ 3660531 h 4783182"/>
                <a:gd name="csX327" fmla="*/ 2342757 w 7878314"/>
                <a:gd name="csY327" fmla="*/ 3669770 h 4783182"/>
                <a:gd name="csX328" fmla="*/ 2212931 w 7878314"/>
                <a:gd name="csY328" fmla="*/ 3740351 h 4783182"/>
                <a:gd name="csX329" fmla="*/ 2387524 w 7878314"/>
                <a:gd name="csY329" fmla="*/ 3833314 h 4783182"/>
                <a:gd name="csX330" fmla="*/ 2853964 w 7878314"/>
                <a:gd name="csY330" fmla="*/ 3810550 h 4783182"/>
                <a:gd name="csX331" fmla="*/ 2926830 w 7878314"/>
                <a:gd name="csY331" fmla="*/ 3771593 h 4783182"/>
                <a:gd name="csX332" fmla="*/ 2936736 w 7878314"/>
                <a:gd name="csY332" fmla="*/ 3843316 h 4783182"/>
                <a:gd name="csX333" fmla="*/ 2211693 w 7878314"/>
                <a:gd name="csY333" fmla="*/ 3843316 h 4783182"/>
                <a:gd name="csX334" fmla="*/ 2234839 w 7878314"/>
                <a:gd name="csY334" fmla="*/ 4036102 h 4783182"/>
                <a:gd name="csX335" fmla="*/ 2678704 w 7878314"/>
                <a:gd name="csY335" fmla="*/ 3997145 h 4783182"/>
                <a:gd name="csX336" fmla="*/ 2905875 w 7878314"/>
                <a:gd name="csY336" fmla="*/ 4059152 h 4783182"/>
                <a:gd name="csX337" fmla="*/ 2936736 w 7878314"/>
                <a:gd name="csY337" fmla="*/ 3843221 h 4783182"/>
                <a:gd name="csX338" fmla="*/ 2836533 w 7878314"/>
                <a:gd name="csY338" fmla="*/ 4090204 h 4783182"/>
                <a:gd name="csX339" fmla="*/ 2257889 w 7878314"/>
                <a:gd name="csY339" fmla="*/ 4101634 h 4783182"/>
                <a:gd name="csX340" fmla="*/ 2745379 w 7878314"/>
                <a:gd name="csY340" fmla="*/ 4118493 h 4783182"/>
                <a:gd name="csX341" fmla="*/ 2836533 w 7878314"/>
                <a:gd name="csY341" fmla="*/ 4090204 h 4783182"/>
                <a:gd name="csX342" fmla="*/ 2812149 w 7878314"/>
                <a:gd name="csY342" fmla="*/ 4674944 h 4783182"/>
                <a:gd name="csX343" fmla="*/ 2890540 w 7878314"/>
                <a:gd name="csY343" fmla="*/ 4136400 h 4783182"/>
                <a:gd name="csX344" fmla="*/ 2624792 w 7878314"/>
                <a:gd name="csY344" fmla="*/ 4198408 h 4783182"/>
                <a:gd name="csX345" fmla="*/ 2250364 w 7878314"/>
                <a:gd name="csY345" fmla="*/ 4167261 h 4783182"/>
                <a:gd name="csX346" fmla="*/ 2305514 w 7878314"/>
                <a:gd name="csY346" fmla="*/ 4667324 h 4783182"/>
                <a:gd name="csX347" fmla="*/ 2812149 w 7878314"/>
                <a:gd name="csY347" fmla="*/ 4674944 h 4783182"/>
                <a:gd name="csX348" fmla="*/ 5204924 w 7878314"/>
                <a:gd name="csY348" fmla="*/ 4198122 h 4783182"/>
                <a:gd name="csX349" fmla="*/ 4259949 w 7878314"/>
                <a:gd name="csY349" fmla="*/ 4198122 h 4783182"/>
                <a:gd name="csX350" fmla="*/ 4148125 w 7878314"/>
                <a:gd name="csY350" fmla="*/ 4244414 h 4783182"/>
                <a:gd name="csX351" fmla="*/ 5197304 w 7878314"/>
                <a:gd name="csY351" fmla="*/ 4244414 h 4783182"/>
                <a:gd name="csX352" fmla="*/ 5205020 w 7878314"/>
                <a:gd name="csY352" fmla="*/ 4198122 h 4783182"/>
                <a:gd name="csX353" fmla="*/ 3862566 w 7878314"/>
                <a:gd name="csY353" fmla="*/ 4244414 h 4783182"/>
                <a:gd name="csX354" fmla="*/ 4063162 w 7878314"/>
                <a:gd name="csY354" fmla="*/ 4244414 h 4783182"/>
                <a:gd name="csX355" fmla="*/ 4078593 w 7878314"/>
                <a:gd name="csY355" fmla="*/ 4213648 h 4783182"/>
                <a:gd name="csX356" fmla="*/ 3938004 w 7878314"/>
                <a:gd name="csY356" fmla="*/ 4223363 h 4783182"/>
                <a:gd name="csX357" fmla="*/ 3862566 w 7878314"/>
                <a:gd name="csY357" fmla="*/ 4244414 h 4783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</a:cxnLst>
              <a:rect l="l" t="t" r="r" b="b"/>
              <a:pathLst>
                <a:path w="7878314" h="4783182">
                  <a:moveTo>
                    <a:pt x="2165401" y="4244414"/>
                  </a:moveTo>
                  <a:cubicBezTo>
                    <a:pt x="2113776" y="4204028"/>
                    <a:pt x="2055673" y="4172690"/>
                    <a:pt x="2004238" y="4131828"/>
                  </a:cubicBezTo>
                  <a:cubicBezTo>
                    <a:pt x="1534846" y="3758353"/>
                    <a:pt x="1786973" y="2925582"/>
                    <a:pt x="2009763" y="2473049"/>
                  </a:cubicBezTo>
                  <a:cubicBezTo>
                    <a:pt x="2176260" y="2134912"/>
                    <a:pt x="2442293" y="1891167"/>
                    <a:pt x="2785098" y="1736481"/>
                  </a:cubicBezTo>
                  <a:cubicBezTo>
                    <a:pt x="2795480" y="1731814"/>
                    <a:pt x="2889968" y="1701048"/>
                    <a:pt x="2882824" y="1691618"/>
                  </a:cubicBezTo>
                  <a:cubicBezTo>
                    <a:pt x="2808815" y="1670378"/>
                    <a:pt x="2751284" y="1590082"/>
                    <a:pt x="2743950" y="1514167"/>
                  </a:cubicBezTo>
                  <a:cubicBezTo>
                    <a:pt x="2718899" y="1514167"/>
                    <a:pt x="2711565" y="1545029"/>
                    <a:pt x="2694229" y="1560745"/>
                  </a:cubicBezTo>
                  <a:cubicBezTo>
                    <a:pt x="2511159" y="1726766"/>
                    <a:pt x="2320373" y="1606655"/>
                    <a:pt x="2389143" y="1375293"/>
                  </a:cubicBezTo>
                  <a:cubicBezTo>
                    <a:pt x="2253222" y="1432729"/>
                    <a:pt x="2041767" y="1381579"/>
                    <a:pt x="2019574" y="1216511"/>
                  </a:cubicBezTo>
                  <a:cubicBezTo>
                    <a:pt x="2004048" y="1100687"/>
                    <a:pt x="2040243" y="1140788"/>
                    <a:pt x="2119110" y="1109165"/>
                  </a:cubicBezTo>
                  <a:cubicBezTo>
                    <a:pt x="2171021" y="1088400"/>
                    <a:pt x="2347615" y="947525"/>
                    <a:pt x="2348281" y="894947"/>
                  </a:cubicBezTo>
                  <a:cubicBezTo>
                    <a:pt x="2328755" y="796078"/>
                    <a:pt x="2339042" y="690160"/>
                    <a:pt x="2377809" y="596529"/>
                  </a:cubicBezTo>
                  <a:cubicBezTo>
                    <a:pt x="2411527" y="515090"/>
                    <a:pt x="2499729" y="414030"/>
                    <a:pt x="2597265" y="449844"/>
                  </a:cubicBezTo>
                  <a:cubicBezTo>
                    <a:pt x="2710041" y="172952"/>
                    <a:pt x="3009602" y="-152993"/>
                    <a:pt x="3319926" y="79036"/>
                  </a:cubicBezTo>
                  <a:cubicBezTo>
                    <a:pt x="3426130" y="-974"/>
                    <a:pt x="3574434" y="2645"/>
                    <a:pt x="3692830" y="52747"/>
                  </a:cubicBezTo>
                  <a:cubicBezTo>
                    <a:pt x="3896380" y="138948"/>
                    <a:pt x="3998583" y="395361"/>
                    <a:pt x="4048589" y="595576"/>
                  </a:cubicBezTo>
                  <a:cubicBezTo>
                    <a:pt x="4221087" y="589385"/>
                    <a:pt x="4335482" y="745786"/>
                    <a:pt x="4289286" y="911045"/>
                  </a:cubicBezTo>
                  <a:cubicBezTo>
                    <a:pt x="4282333" y="935809"/>
                    <a:pt x="4254520" y="962384"/>
                    <a:pt x="4270903" y="986292"/>
                  </a:cubicBezTo>
                  <a:cubicBezTo>
                    <a:pt x="4279761" y="999246"/>
                    <a:pt x="4357389" y="1055729"/>
                    <a:pt x="4375487" y="1067064"/>
                  </a:cubicBezTo>
                  <a:cubicBezTo>
                    <a:pt x="4427779" y="1099735"/>
                    <a:pt x="4486358" y="1124119"/>
                    <a:pt x="4547604" y="1134120"/>
                  </a:cubicBezTo>
                  <a:cubicBezTo>
                    <a:pt x="4578751" y="1139263"/>
                    <a:pt x="4611136" y="1130596"/>
                    <a:pt x="4640758" y="1145074"/>
                  </a:cubicBezTo>
                  <a:cubicBezTo>
                    <a:pt x="4642473" y="1322334"/>
                    <a:pt x="4477595" y="1503309"/>
                    <a:pt x="4302526" y="1375388"/>
                  </a:cubicBezTo>
                  <a:cubicBezTo>
                    <a:pt x="4289571" y="1563412"/>
                    <a:pt x="4132218" y="1674664"/>
                    <a:pt x="3997726" y="1498928"/>
                  </a:cubicBezTo>
                  <a:cubicBezTo>
                    <a:pt x="3970675" y="1545981"/>
                    <a:pt x="3938290" y="1586367"/>
                    <a:pt x="3897427" y="1622181"/>
                  </a:cubicBezTo>
                  <a:lnTo>
                    <a:pt x="3777889" y="1676092"/>
                  </a:lnTo>
                  <a:cubicBezTo>
                    <a:pt x="4231469" y="1814110"/>
                    <a:pt x="4578465" y="2187680"/>
                    <a:pt x="4705623" y="2642118"/>
                  </a:cubicBezTo>
                  <a:cubicBezTo>
                    <a:pt x="4747629" y="2792327"/>
                    <a:pt x="4755154" y="2942441"/>
                    <a:pt x="4780776" y="3095318"/>
                  </a:cubicBezTo>
                  <a:cubicBezTo>
                    <a:pt x="4800683" y="3072553"/>
                    <a:pt x="4815638" y="3035881"/>
                    <a:pt x="4828305" y="3007973"/>
                  </a:cubicBezTo>
                  <a:cubicBezTo>
                    <a:pt x="4951369" y="2736797"/>
                    <a:pt x="5063954" y="2411137"/>
                    <a:pt x="5073860" y="2112052"/>
                  </a:cubicBezTo>
                  <a:cubicBezTo>
                    <a:pt x="5076432" y="2034137"/>
                    <a:pt x="5060144" y="1942507"/>
                    <a:pt x="5066240" y="1872974"/>
                  </a:cubicBezTo>
                  <a:cubicBezTo>
                    <a:pt x="5076432" y="1757722"/>
                    <a:pt x="5177492" y="1749625"/>
                    <a:pt x="5243405" y="1830493"/>
                  </a:cubicBezTo>
                  <a:cubicBezTo>
                    <a:pt x="5249215" y="1745434"/>
                    <a:pt x="5321606" y="1678283"/>
                    <a:pt x="5401711" y="1737910"/>
                  </a:cubicBezTo>
                  <a:lnTo>
                    <a:pt x="5459432" y="1815062"/>
                  </a:lnTo>
                  <a:cubicBezTo>
                    <a:pt x="5479530" y="1640755"/>
                    <a:pt x="5642693" y="1697619"/>
                    <a:pt x="5660124" y="1838208"/>
                  </a:cubicBezTo>
                  <a:cubicBezTo>
                    <a:pt x="5690509" y="1809347"/>
                    <a:pt x="5696605" y="1757150"/>
                    <a:pt x="5749183" y="1753626"/>
                  </a:cubicBezTo>
                  <a:cubicBezTo>
                    <a:pt x="5822335" y="1748768"/>
                    <a:pt x="5862911" y="1860401"/>
                    <a:pt x="5868150" y="1919266"/>
                  </a:cubicBezTo>
                  <a:cubicBezTo>
                    <a:pt x="5887867" y="2139770"/>
                    <a:pt x="5790236" y="2357702"/>
                    <a:pt x="5706320" y="2555345"/>
                  </a:cubicBezTo>
                  <a:cubicBezTo>
                    <a:pt x="5766995" y="2524198"/>
                    <a:pt x="5993785" y="2455999"/>
                    <a:pt x="5983783" y="2581444"/>
                  </a:cubicBezTo>
                  <a:cubicBezTo>
                    <a:pt x="5976545" y="2672693"/>
                    <a:pt x="5771376" y="2776325"/>
                    <a:pt x="5702701" y="2833285"/>
                  </a:cubicBezTo>
                  <a:cubicBezTo>
                    <a:pt x="5532679" y="2974255"/>
                    <a:pt x="5408664" y="3338681"/>
                    <a:pt x="5301508" y="3542802"/>
                  </a:cubicBezTo>
                  <a:cubicBezTo>
                    <a:pt x="5182159" y="3770259"/>
                    <a:pt x="5048047" y="3977523"/>
                    <a:pt x="4842308" y="4136495"/>
                  </a:cubicBezTo>
                  <a:lnTo>
                    <a:pt x="5231880" y="4136495"/>
                  </a:lnTo>
                  <a:cubicBezTo>
                    <a:pt x="5242453" y="4127542"/>
                    <a:pt x="5246453" y="4114873"/>
                    <a:pt x="5252549" y="4103158"/>
                  </a:cubicBezTo>
                  <a:cubicBezTo>
                    <a:pt x="5430381" y="3758162"/>
                    <a:pt x="5540490" y="3328299"/>
                    <a:pt x="5712702" y="2974445"/>
                  </a:cubicBezTo>
                  <a:cubicBezTo>
                    <a:pt x="5717083" y="2965492"/>
                    <a:pt x="5727275" y="2938822"/>
                    <a:pt x="5731466" y="2935298"/>
                  </a:cubicBezTo>
                  <a:cubicBezTo>
                    <a:pt x="5754231" y="2916533"/>
                    <a:pt x="6111799" y="2926915"/>
                    <a:pt x="6173331" y="2925868"/>
                  </a:cubicBezTo>
                  <a:cubicBezTo>
                    <a:pt x="6506992" y="2920439"/>
                    <a:pt x="6841700" y="2920915"/>
                    <a:pt x="7176218" y="2918153"/>
                  </a:cubicBezTo>
                  <a:cubicBezTo>
                    <a:pt x="7347096" y="2916724"/>
                    <a:pt x="7529596" y="2894435"/>
                    <a:pt x="7700855" y="2909771"/>
                  </a:cubicBezTo>
                  <a:cubicBezTo>
                    <a:pt x="7726097" y="2912056"/>
                    <a:pt x="7750957" y="2913581"/>
                    <a:pt x="7751147" y="2944537"/>
                  </a:cubicBezTo>
                  <a:cubicBezTo>
                    <a:pt x="7751433" y="2981970"/>
                    <a:pt x="7664279" y="3165136"/>
                    <a:pt x="7644563" y="3216761"/>
                  </a:cubicBezTo>
                  <a:cubicBezTo>
                    <a:pt x="7512546" y="3561662"/>
                    <a:pt x="7387292" y="3908372"/>
                    <a:pt x="7233845" y="4244414"/>
                  </a:cubicBezTo>
                  <a:cubicBezTo>
                    <a:pt x="7260705" y="4243842"/>
                    <a:pt x="7287851" y="4245557"/>
                    <a:pt x="7314712" y="4244414"/>
                  </a:cubicBezTo>
                  <a:cubicBezTo>
                    <a:pt x="7466730" y="4237556"/>
                    <a:pt x="7674852" y="4221078"/>
                    <a:pt x="7823918" y="4236794"/>
                  </a:cubicBezTo>
                  <a:cubicBezTo>
                    <a:pt x="7843159" y="4238794"/>
                    <a:pt x="7867257" y="4242509"/>
                    <a:pt x="7876401" y="4262035"/>
                  </a:cubicBezTo>
                  <a:cubicBezTo>
                    <a:pt x="7884021" y="4276704"/>
                    <a:pt x="7867352" y="4300421"/>
                    <a:pt x="7853350" y="4304707"/>
                  </a:cubicBezTo>
                  <a:lnTo>
                    <a:pt x="2929116" y="4306136"/>
                  </a:lnTo>
                  <a:cubicBezTo>
                    <a:pt x="2915971" y="4367191"/>
                    <a:pt x="2888730" y="4699328"/>
                    <a:pt x="2860155" y="4726950"/>
                  </a:cubicBezTo>
                  <a:cubicBezTo>
                    <a:pt x="2847772" y="4738951"/>
                    <a:pt x="2718042" y="4770289"/>
                    <a:pt x="2691658" y="4774480"/>
                  </a:cubicBezTo>
                  <a:cubicBezTo>
                    <a:pt x="2551259" y="4796864"/>
                    <a:pt x="2362283" y="4778385"/>
                    <a:pt x="2246268" y="4691898"/>
                  </a:cubicBezTo>
                  <a:cubicBezTo>
                    <a:pt x="2237791" y="4597886"/>
                    <a:pt x="2220646" y="4504161"/>
                    <a:pt x="2211693" y="4410244"/>
                  </a:cubicBezTo>
                  <a:cubicBezTo>
                    <a:pt x="2209407" y="4386336"/>
                    <a:pt x="2221218" y="4314613"/>
                    <a:pt x="2198929" y="4307279"/>
                  </a:cubicBezTo>
                  <a:cubicBezTo>
                    <a:pt x="1666958" y="4308517"/>
                    <a:pt x="1134701" y="4302040"/>
                    <a:pt x="602730" y="4305850"/>
                  </a:cubicBezTo>
                  <a:cubicBezTo>
                    <a:pt x="426422" y="4307088"/>
                    <a:pt x="239541" y="4329281"/>
                    <a:pt x="62757" y="4314232"/>
                  </a:cubicBezTo>
                  <a:cubicBezTo>
                    <a:pt x="37135" y="4312041"/>
                    <a:pt x="-17919" y="4300992"/>
                    <a:pt x="5798" y="4264988"/>
                  </a:cubicBezTo>
                  <a:cubicBezTo>
                    <a:pt x="9608" y="4259273"/>
                    <a:pt x="27610" y="4244509"/>
                    <a:pt x="32182" y="4244509"/>
                  </a:cubicBezTo>
                  <a:lnTo>
                    <a:pt x="2165211" y="4244509"/>
                  </a:lnTo>
                  <a:close/>
                  <a:moveTo>
                    <a:pt x="3371266" y="112945"/>
                  </a:moveTo>
                  <a:cubicBezTo>
                    <a:pt x="3327261" y="152569"/>
                    <a:pt x="3390888" y="268678"/>
                    <a:pt x="3346025" y="315160"/>
                  </a:cubicBezTo>
                  <a:cubicBezTo>
                    <a:pt x="3322498" y="339545"/>
                    <a:pt x="3299257" y="316684"/>
                    <a:pt x="3293352" y="290110"/>
                  </a:cubicBezTo>
                  <a:cubicBezTo>
                    <a:pt x="3271159" y="189907"/>
                    <a:pt x="3341548" y="119517"/>
                    <a:pt x="3197435" y="77512"/>
                  </a:cubicBezTo>
                  <a:cubicBezTo>
                    <a:pt x="2933212" y="359"/>
                    <a:pt x="2745855" y="268964"/>
                    <a:pt x="2653558" y="476990"/>
                  </a:cubicBezTo>
                  <a:cubicBezTo>
                    <a:pt x="2711279" y="531378"/>
                    <a:pt x="2748236" y="600244"/>
                    <a:pt x="2751760" y="681301"/>
                  </a:cubicBezTo>
                  <a:cubicBezTo>
                    <a:pt x="2835390" y="672539"/>
                    <a:pt x="2886825" y="594814"/>
                    <a:pt x="2927592" y="529378"/>
                  </a:cubicBezTo>
                  <a:cubicBezTo>
                    <a:pt x="2943594" y="503660"/>
                    <a:pt x="2962167" y="421555"/>
                    <a:pt x="3006744" y="453273"/>
                  </a:cubicBezTo>
                  <a:cubicBezTo>
                    <a:pt x="3030843" y="470323"/>
                    <a:pt x="2956262" y="663014"/>
                    <a:pt x="3033605" y="673872"/>
                  </a:cubicBezTo>
                  <a:cubicBezTo>
                    <a:pt x="3101518" y="683302"/>
                    <a:pt x="3157525" y="569478"/>
                    <a:pt x="3179623" y="519281"/>
                  </a:cubicBezTo>
                  <a:cubicBezTo>
                    <a:pt x="3193625" y="487468"/>
                    <a:pt x="3206293" y="378787"/>
                    <a:pt x="3255442" y="410791"/>
                  </a:cubicBezTo>
                  <a:cubicBezTo>
                    <a:pt x="3286589" y="431080"/>
                    <a:pt x="3236392" y="657108"/>
                    <a:pt x="3348787" y="642630"/>
                  </a:cubicBezTo>
                  <a:cubicBezTo>
                    <a:pt x="3397555" y="636343"/>
                    <a:pt x="3429083" y="548714"/>
                    <a:pt x="3436227" y="505851"/>
                  </a:cubicBezTo>
                  <a:cubicBezTo>
                    <a:pt x="3441275" y="475085"/>
                    <a:pt x="3426226" y="408696"/>
                    <a:pt x="3466326" y="405934"/>
                  </a:cubicBezTo>
                  <a:cubicBezTo>
                    <a:pt x="3510998" y="402886"/>
                    <a:pt x="3496710" y="465465"/>
                    <a:pt x="3503378" y="496707"/>
                  </a:cubicBezTo>
                  <a:cubicBezTo>
                    <a:pt x="3538906" y="663585"/>
                    <a:pt x="3667875" y="697113"/>
                    <a:pt x="3654540" y="484324"/>
                  </a:cubicBezTo>
                  <a:cubicBezTo>
                    <a:pt x="3652825" y="457178"/>
                    <a:pt x="3620250" y="392218"/>
                    <a:pt x="3673685" y="396313"/>
                  </a:cubicBezTo>
                  <a:cubicBezTo>
                    <a:pt x="3700165" y="398314"/>
                    <a:pt x="3702546" y="435461"/>
                    <a:pt x="3714452" y="455178"/>
                  </a:cubicBezTo>
                  <a:cubicBezTo>
                    <a:pt x="3762458" y="534235"/>
                    <a:pt x="3846945" y="621389"/>
                    <a:pt x="3949339" y="602244"/>
                  </a:cubicBezTo>
                  <a:cubicBezTo>
                    <a:pt x="3974580" y="597481"/>
                    <a:pt x="3994773" y="587004"/>
                    <a:pt x="3990391" y="557667"/>
                  </a:cubicBezTo>
                  <a:cubicBezTo>
                    <a:pt x="3986010" y="528330"/>
                    <a:pt x="3956482" y="457178"/>
                    <a:pt x="3943147" y="426984"/>
                  </a:cubicBezTo>
                  <a:cubicBezTo>
                    <a:pt x="3858946" y="235436"/>
                    <a:pt x="3703498" y="57033"/>
                    <a:pt x="3473755" y="80655"/>
                  </a:cubicBezTo>
                  <a:cubicBezTo>
                    <a:pt x="3449752" y="83131"/>
                    <a:pt x="3388030" y="97705"/>
                    <a:pt x="3371076" y="113040"/>
                  </a:cubicBezTo>
                  <a:close/>
                  <a:moveTo>
                    <a:pt x="3734169" y="578050"/>
                  </a:moveTo>
                  <a:cubicBezTo>
                    <a:pt x="3728263" y="573193"/>
                    <a:pt x="3722358" y="547475"/>
                    <a:pt x="3712071" y="565382"/>
                  </a:cubicBezTo>
                  <a:cubicBezTo>
                    <a:pt x="3690830" y="602435"/>
                    <a:pt x="3704832" y="640820"/>
                    <a:pt x="3653778" y="676825"/>
                  </a:cubicBezTo>
                  <a:cubicBezTo>
                    <a:pt x="3571958" y="734451"/>
                    <a:pt x="3514332" y="647869"/>
                    <a:pt x="3469279" y="588718"/>
                  </a:cubicBezTo>
                  <a:cubicBezTo>
                    <a:pt x="3454801" y="634153"/>
                    <a:pt x="3411843" y="692350"/>
                    <a:pt x="3361265" y="696732"/>
                  </a:cubicBezTo>
                  <a:lnTo>
                    <a:pt x="3596914" y="943049"/>
                  </a:lnTo>
                  <a:cubicBezTo>
                    <a:pt x="3607486" y="981434"/>
                    <a:pt x="3599962" y="1015724"/>
                    <a:pt x="3561766" y="1032203"/>
                  </a:cubicBezTo>
                  <a:cubicBezTo>
                    <a:pt x="3476803" y="1068779"/>
                    <a:pt x="3344120" y="1011152"/>
                    <a:pt x="3262205" y="980958"/>
                  </a:cubicBezTo>
                  <a:lnTo>
                    <a:pt x="3264682" y="943525"/>
                  </a:lnTo>
                  <a:cubicBezTo>
                    <a:pt x="3268206" y="937524"/>
                    <a:pt x="3281826" y="930857"/>
                    <a:pt x="3289066" y="930190"/>
                  </a:cubicBezTo>
                  <a:cubicBezTo>
                    <a:pt x="3312592" y="927999"/>
                    <a:pt x="3405271" y="969147"/>
                    <a:pt x="3442990" y="973624"/>
                  </a:cubicBezTo>
                  <a:cubicBezTo>
                    <a:pt x="3473374" y="977243"/>
                    <a:pt x="3508426" y="976005"/>
                    <a:pt x="3538525" y="970671"/>
                  </a:cubicBezTo>
                  <a:cubicBezTo>
                    <a:pt x="3484614" y="908854"/>
                    <a:pt x="3430893" y="846941"/>
                    <a:pt x="3376981" y="785124"/>
                  </a:cubicBezTo>
                  <a:cubicBezTo>
                    <a:pt x="3357836" y="763216"/>
                    <a:pt x="3324213" y="757787"/>
                    <a:pt x="3329833" y="717020"/>
                  </a:cubicBezTo>
                  <a:lnTo>
                    <a:pt x="3345739" y="704638"/>
                  </a:lnTo>
                  <a:cubicBezTo>
                    <a:pt x="3279350" y="705019"/>
                    <a:pt x="3230201" y="652060"/>
                    <a:pt x="3222295" y="588814"/>
                  </a:cubicBezTo>
                  <a:lnTo>
                    <a:pt x="3206484" y="593671"/>
                  </a:lnTo>
                  <a:cubicBezTo>
                    <a:pt x="3154954" y="722545"/>
                    <a:pt x="2982265" y="811413"/>
                    <a:pt x="2933212" y="627485"/>
                  </a:cubicBezTo>
                  <a:cubicBezTo>
                    <a:pt x="2886253" y="676920"/>
                    <a:pt x="2831389" y="729879"/>
                    <a:pt x="2759952" y="735785"/>
                  </a:cubicBezTo>
                  <a:cubicBezTo>
                    <a:pt x="2757951" y="764741"/>
                    <a:pt x="2761857" y="794173"/>
                    <a:pt x="2758618" y="823129"/>
                  </a:cubicBezTo>
                  <a:cubicBezTo>
                    <a:pt x="2745759" y="936286"/>
                    <a:pt x="2715089" y="930857"/>
                    <a:pt x="2763571" y="1051538"/>
                  </a:cubicBezTo>
                  <a:cubicBezTo>
                    <a:pt x="2782907" y="1099735"/>
                    <a:pt x="2880348" y="1268422"/>
                    <a:pt x="2927116" y="1281758"/>
                  </a:cubicBezTo>
                  <a:cubicBezTo>
                    <a:pt x="2974169" y="1295188"/>
                    <a:pt x="2970264" y="1263565"/>
                    <a:pt x="2986551" y="1244038"/>
                  </a:cubicBezTo>
                  <a:cubicBezTo>
                    <a:pt x="3070181" y="1143740"/>
                    <a:pt x="3222772" y="1270423"/>
                    <a:pt x="3082278" y="1339574"/>
                  </a:cubicBezTo>
                  <a:lnTo>
                    <a:pt x="2991028" y="1344622"/>
                  </a:lnTo>
                  <a:cubicBezTo>
                    <a:pt x="3175527" y="1457017"/>
                    <a:pt x="3379648" y="1492736"/>
                    <a:pt x="3586912" y="1419870"/>
                  </a:cubicBezTo>
                  <a:cubicBezTo>
                    <a:pt x="3894856" y="1311666"/>
                    <a:pt x="4083927" y="971242"/>
                    <a:pt x="3994201" y="653679"/>
                  </a:cubicBezTo>
                  <a:cubicBezTo>
                    <a:pt x="3888474" y="682825"/>
                    <a:pt x="3813322" y="644154"/>
                    <a:pt x="3734264" y="578336"/>
                  </a:cubicBezTo>
                  <a:close/>
                  <a:moveTo>
                    <a:pt x="4047732" y="1012771"/>
                  </a:moveTo>
                  <a:cubicBezTo>
                    <a:pt x="4277284" y="1016867"/>
                    <a:pt x="4302907" y="692731"/>
                    <a:pt x="4075735" y="657584"/>
                  </a:cubicBezTo>
                  <a:cubicBezTo>
                    <a:pt x="4068973" y="658441"/>
                    <a:pt x="4066020" y="673110"/>
                    <a:pt x="4065829" y="678349"/>
                  </a:cubicBezTo>
                  <a:cubicBezTo>
                    <a:pt x="4063162" y="745595"/>
                    <a:pt x="4076497" y="822748"/>
                    <a:pt x="4070687" y="893137"/>
                  </a:cubicBezTo>
                  <a:cubicBezTo>
                    <a:pt x="4067353" y="933142"/>
                    <a:pt x="4052780" y="973147"/>
                    <a:pt x="4047732" y="1012771"/>
                  </a:cubicBezTo>
                  <a:close/>
                  <a:moveTo>
                    <a:pt x="2526113" y="1122785"/>
                  </a:moveTo>
                  <a:cubicBezTo>
                    <a:pt x="2518112" y="1115165"/>
                    <a:pt x="2488394" y="1110308"/>
                    <a:pt x="2473726" y="1101830"/>
                  </a:cubicBezTo>
                  <a:cubicBezTo>
                    <a:pt x="2418576" y="1070017"/>
                    <a:pt x="2401431" y="1035536"/>
                    <a:pt x="2369903" y="982101"/>
                  </a:cubicBezTo>
                  <a:cubicBezTo>
                    <a:pt x="2292941" y="1076589"/>
                    <a:pt x="2194167" y="1160980"/>
                    <a:pt x="2072818" y="1190317"/>
                  </a:cubicBezTo>
                  <a:cubicBezTo>
                    <a:pt x="2099869" y="1336050"/>
                    <a:pt x="2243316" y="1366435"/>
                    <a:pt x="2367998" y="1319476"/>
                  </a:cubicBezTo>
                  <a:cubicBezTo>
                    <a:pt x="2402955" y="1306332"/>
                    <a:pt x="2448008" y="1258897"/>
                    <a:pt x="2478488" y="1282138"/>
                  </a:cubicBezTo>
                  <a:cubicBezTo>
                    <a:pt x="2505253" y="1302522"/>
                    <a:pt x="2452485" y="1370816"/>
                    <a:pt x="2442769" y="1401963"/>
                  </a:cubicBezTo>
                  <a:cubicBezTo>
                    <a:pt x="2426196" y="1455017"/>
                    <a:pt x="2419814" y="1508833"/>
                    <a:pt x="2462010" y="1553029"/>
                  </a:cubicBezTo>
                  <a:cubicBezTo>
                    <a:pt x="2542306" y="1637135"/>
                    <a:pt x="2688800" y="1513405"/>
                    <a:pt x="2720042" y="1432348"/>
                  </a:cubicBezTo>
                  <a:cubicBezTo>
                    <a:pt x="2729376" y="1408250"/>
                    <a:pt x="2730139" y="1331669"/>
                    <a:pt x="2777954" y="1366816"/>
                  </a:cubicBezTo>
                  <a:cubicBezTo>
                    <a:pt x="2784241" y="1371388"/>
                    <a:pt x="2795004" y="1490736"/>
                    <a:pt x="2803672" y="1519978"/>
                  </a:cubicBezTo>
                  <a:cubicBezTo>
                    <a:pt x="2839009" y="1639517"/>
                    <a:pt x="2939784" y="1690285"/>
                    <a:pt x="3053512" y="1626372"/>
                  </a:cubicBezTo>
                  <a:lnTo>
                    <a:pt x="3051322" y="1438253"/>
                  </a:lnTo>
                  <a:cubicBezTo>
                    <a:pt x="3008364" y="1436920"/>
                    <a:pt x="2941784" y="1361482"/>
                    <a:pt x="2916067" y="1353767"/>
                  </a:cubicBezTo>
                  <a:cubicBezTo>
                    <a:pt x="2891301" y="1346337"/>
                    <a:pt x="2845867" y="1353767"/>
                    <a:pt x="2813101" y="1348718"/>
                  </a:cubicBezTo>
                  <a:cubicBezTo>
                    <a:pt x="2737092" y="1336812"/>
                    <a:pt x="2637175" y="1270137"/>
                    <a:pt x="2585835" y="1213463"/>
                  </a:cubicBezTo>
                  <a:cubicBezTo>
                    <a:pt x="2565547" y="1191079"/>
                    <a:pt x="2538210" y="1134120"/>
                    <a:pt x="2526208" y="1122785"/>
                  </a:cubicBezTo>
                  <a:close/>
                  <a:moveTo>
                    <a:pt x="3715976" y="1425490"/>
                  </a:moveTo>
                  <a:lnTo>
                    <a:pt x="3715976" y="1610561"/>
                  </a:lnTo>
                  <a:cubicBezTo>
                    <a:pt x="3715976" y="1637230"/>
                    <a:pt x="3801701" y="1608465"/>
                    <a:pt x="3816179" y="1602750"/>
                  </a:cubicBezTo>
                  <a:cubicBezTo>
                    <a:pt x="3891522" y="1572937"/>
                    <a:pt x="3932860" y="1504166"/>
                    <a:pt x="3961150" y="1431395"/>
                  </a:cubicBezTo>
                  <a:cubicBezTo>
                    <a:pt x="3970293" y="1407773"/>
                    <a:pt x="3978104" y="1336907"/>
                    <a:pt x="3998868" y="1330145"/>
                  </a:cubicBezTo>
                  <a:cubicBezTo>
                    <a:pt x="4062496" y="1309285"/>
                    <a:pt x="4031063" y="1384056"/>
                    <a:pt x="4034016" y="1415488"/>
                  </a:cubicBezTo>
                  <a:cubicBezTo>
                    <a:pt x="4041636" y="1497404"/>
                    <a:pt x="4143744" y="1577795"/>
                    <a:pt x="4205466" y="1490546"/>
                  </a:cubicBezTo>
                  <a:cubicBezTo>
                    <a:pt x="4240613" y="1440920"/>
                    <a:pt x="4241566" y="1382913"/>
                    <a:pt x="4240994" y="1324906"/>
                  </a:cubicBezTo>
                  <a:cubicBezTo>
                    <a:pt x="4240708" y="1298807"/>
                    <a:pt x="4214705" y="1241276"/>
                    <a:pt x="4265950" y="1245467"/>
                  </a:cubicBezTo>
                  <a:cubicBezTo>
                    <a:pt x="4291572" y="1247563"/>
                    <a:pt x="4296239" y="1285663"/>
                    <a:pt x="4313670" y="1306142"/>
                  </a:cubicBezTo>
                  <a:cubicBezTo>
                    <a:pt x="4404729" y="1413298"/>
                    <a:pt x="4525792" y="1349385"/>
                    <a:pt x="4566273" y="1234323"/>
                  </a:cubicBezTo>
                  <a:cubicBezTo>
                    <a:pt x="4572179" y="1217464"/>
                    <a:pt x="4582847" y="1202605"/>
                    <a:pt x="4560749" y="1198128"/>
                  </a:cubicBezTo>
                  <a:cubicBezTo>
                    <a:pt x="4521601" y="1190222"/>
                    <a:pt x="4485596" y="1187174"/>
                    <a:pt x="4446829" y="1173077"/>
                  </a:cubicBezTo>
                  <a:cubicBezTo>
                    <a:pt x="4359104" y="1141169"/>
                    <a:pt x="4285952" y="1079923"/>
                    <a:pt x="4215086" y="1021630"/>
                  </a:cubicBezTo>
                  <a:cubicBezTo>
                    <a:pt x="4158984" y="1065350"/>
                    <a:pt x="4095642" y="1082304"/>
                    <a:pt x="4024681" y="1077922"/>
                  </a:cubicBezTo>
                  <a:cubicBezTo>
                    <a:pt x="3959435" y="1222131"/>
                    <a:pt x="3852469" y="1344813"/>
                    <a:pt x="3716071" y="1425490"/>
                  </a:cubicBezTo>
                  <a:close/>
                  <a:moveTo>
                    <a:pt x="2697658" y="1028297"/>
                  </a:moveTo>
                  <a:cubicBezTo>
                    <a:pt x="2688895" y="1020296"/>
                    <a:pt x="2655272" y="1067826"/>
                    <a:pt x="2642985" y="1077732"/>
                  </a:cubicBezTo>
                  <a:cubicBezTo>
                    <a:pt x="2627840" y="1090019"/>
                    <a:pt x="2609457" y="1101830"/>
                    <a:pt x="2590026" y="1105831"/>
                  </a:cubicBezTo>
                  <a:cubicBezTo>
                    <a:pt x="2570309" y="1133739"/>
                    <a:pt x="2689562" y="1225274"/>
                    <a:pt x="2713756" y="1239847"/>
                  </a:cubicBezTo>
                  <a:cubicBezTo>
                    <a:pt x="2749855" y="1261565"/>
                    <a:pt x="2793480" y="1285282"/>
                    <a:pt x="2836533" y="1282805"/>
                  </a:cubicBezTo>
                  <a:cubicBezTo>
                    <a:pt x="2780812" y="1204510"/>
                    <a:pt x="2717947" y="1124500"/>
                    <a:pt x="2697658" y="1028392"/>
                  </a:cubicBezTo>
                  <a:close/>
                  <a:moveTo>
                    <a:pt x="3661969" y="1452446"/>
                  </a:moveTo>
                  <a:cubicBezTo>
                    <a:pt x="3493091" y="1528646"/>
                    <a:pt x="3290304" y="1539885"/>
                    <a:pt x="3117997" y="1468257"/>
                  </a:cubicBezTo>
                  <a:cubicBezTo>
                    <a:pt x="3091422" y="1495975"/>
                    <a:pt x="3113425" y="1539599"/>
                    <a:pt x="3114567" y="1571699"/>
                  </a:cubicBezTo>
                  <a:cubicBezTo>
                    <a:pt x="3115806" y="1604750"/>
                    <a:pt x="3106567" y="1671235"/>
                    <a:pt x="3121426" y="1696000"/>
                  </a:cubicBezTo>
                  <a:lnTo>
                    <a:pt x="3404985" y="1891167"/>
                  </a:lnTo>
                  <a:lnTo>
                    <a:pt x="3642634" y="1706954"/>
                  </a:lnTo>
                  <a:lnTo>
                    <a:pt x="3661969" y="1679998"/>
                  </a:lnTo>
                  <a:lnTo>
                    <a:pt x="3661969" y="1452446"/>
                  </a:lnTo>
                  <a:close/>
                  <a:moveTo>
                    <a:pt x="3183719" y="2161963"/>
                  </a:moveTo>
                  <a:cubicBezTo>
                    <a:pt x="3193530" y="2173107"/>
                    <a:pt x="3286208" y="2080429"/>
                    <a:pt x="3295638" y="2069570"/>
                  </a:cubicBezTo>
                  <a:cubicBezTo>
                    <a:pt x="3310116" y="2052806"/>
                    <a:pt x="3379458" y="1958318"/>
                    <a:pt x="3375838" y="1942983"/>
                  </a:cubicBezTo>
                  <a:lnTo>
                    <a:pt x="3063990" y="1732004"/>
                  </a:lnTo>
                  <a:cubicBezTo>
                    <a:pt x="3001506" y="1791821"/>
                    <a:pt x="2967216" y="1874308"/>
                    <a:pt x="2936736" y="1953746"/>
                  </a:cubicBezTo>
                  <a:cubicBezTo>
                    <a:pt x="3095041" y="1875546"/>
                    <a:pt x="3225343" y="1996609"/>
                    <a:pt x="3183624" y="2162058"/>
                  </a:cubicBezTo>
                  <a:close/>
                  <a:moveTo>
                    <a:pt x="2975407" y="1737815"/>
                  </a:moveTo>
                  <a:cubicBezTo>
                    <a:pt x="2710422" y="1809252"/>
                    <a:pt x="2476392" y="1969177"/>
                    <a:pt x="2288941" y="2165963"/>
                  </a:cubicBezTo>
                  <a:lnTo>
                    <a:pt x="2385238" y="2239211"/>
                  </a:lnTo>
                  <a:cubicBezTo>
                    <a:pt x="2693848" y="2562775"/>
                    <a:pt x="2331898" y="3066933"/>
                    <a:pt x="1930039" y="2864051"/>
                  </a:cubicBezTo>
                  <a:lnTo>
                    <a:pt x="1895367" y="2964063"/>
                  </a:lnTo>
                  <a:lnTo>
                    <a:pt x="2412194" y="3118463"/>
                  </a:lnTo>
                  <a:cubicBezTo>
                    <a:pt x="2423910" y="3059694"/>
                    <a:pt x="2440579" y="3001877"/>
                    <a:pt x="2458390" y="2944727"/>
                  </a:cubicBezTo>
                  <a:cubicBezTo>
                    <a:pt x="2492776" y="2834714"/>
                    <a:pt x="2543925" y="2664406"/>
                    <a:pt x="2596026" y="2565537"/>
                  </a:cubicBezTo>
                  <a:cubicBezTo>
                    <a:pt x="2614315" y="2530866"/>
                    <a:pt x="2633269" y="2500577"/>
                    <a:pt x="2665750" y="2545344"/>
                  </a:cubicBezTo>
                  <a:cubicBezTo>
                    <a:pt x="2600980" y="2756323"/>
                    <a:pt x="2497729" y="2958062"/>
                    <a:pt x="2466391" y="3179995"/>
                  </a:cubicBezTo>
                  <a:cubicBezTo>
                    <a:pt x="2709850" y="3060742"/>
                    <a:pt x="2951595" y="3327728"/>
                    <a:pt x="2801481" y="3557471"/>
                  </a:cubicBezTo>
                  <a:cubicBezTo>
                    <a:pt x="2794623" y="3567948"/>
                    <a:pt x="2758523" y="3590998"/>
                    <a:pt x="2774811" y="3600523"/>
                  </a:cubicBezTo>
                  <a:cubicBezTo>
                    <a:pt x="2791575" y="3610334"/>
                    <a:pt x="2854821" y="3620621"/>
                    <a:pt x="2882824" y="3631385"/>
                  </a:cubicBezTo>
                  <a:cubicBezTo>
                    <a:pt x="2907304" y="3640719"/>
                    <a:pt x="2938831" y="3665865"/>
                    <a:pt x="2958167" y="3671675"/>
                  </a:cubicBezTo>
                  <a:cubicBezTo>
                    <a:pt x="3022461" y="3691011"/>
                    <a:pt x="3256490" y="3680914"/>
                    <a:pt x="3324689" y="3663770"/>
                  </a:cubicBezTo>
                  <a:cubicBezTo>
                    <a:pt x="3331547" y="3662055"/>
                    <a:pt x="3338691" y="3661198"/>
                    <a:pt x="3344501" y="3656912"/>
                  </a:cubicBezTo>
                  <a:lnTo>
                    <a:pt x="3352788" y="3450790"/>
                  </a:lnTo>
                  <a:cubicBezTo>
                    <a:pt x="3238964" y="3435646"/>
                    <a:pt x="3121330" y="3351445"/>
                    <a:pt x="3122092" y="3226381"/>
                  </a:cubicBezTo>
                  <a:cubicBezTo>
                    <a:pt x="3093613" y="3249623"/>
                    <a:pt x="2873204" y="3229620"/>
                    <a:pt x="2947880" y="3171708"/>
                  </a:cubicBezTo>
                  <a:cubicBezTo>
                    <a:pt x="2974169" y="3151324"/>
                    <a:pt x="3027414" y="3172661"/>
                    <a:pt x="3055703" y="3171708"/>
                  </a:cubicBezTo>
                  <a:cubicBezTo>
                    <a:pt x="3338691" y="3161897"/>
                    <a:pt x="3557004" y="2919200"/>
                    <a:pt x="3437275" y="2637546"/>
                  </a:cubicBezTo>
                  <a:cubicBezTo>
                    <a:pt x="3362884" y="2462572"/>
                    <a:pt x="3155716" y="2371227"/>
                    <a:pt x="2972740" y="2377037"/>
                  </a:cubicBezTo>
                  <a:cubicBezTo>
                    <a:pt x="2955309" y="2371322"/>
                    <a:pt x="2954833" y="2340652"/>
                    <a:pt x="2967597" y="2327793"/>
                  </a:cubicBezTo>
                  <a:cubicBezTo>
                    <a:pt x="3005030" y="2289979"/>
                    <a:pt x="3201150" y="2343414"/>
                    <a:pt x="3250680" y="2369131"/>
                  </a:cubicBezTo>
                  <a:lnTo>
                    <a:pt x="3368885" y="2439807"/>
                  </a:lnTo>
                  <a:lnTo>
                    <a:pt x="3376600" y="2061950"/>
                  </a:lnTo>
                  <a:cubicBezTo>
                    <a:pt x="3286303" y="2174917"/>
                    <a:pt x="3083421" y="2357035"/>
                    <a:pt x="2933116" y="2247021"/>
                  </a:cubicBezTo>
                  <a:cubicBezTo>
                    <a:pt x="2831484" y="2172631"/>
                    <a:pt x="2856440" y="2015563"/>
                    <a:pt x="2890349" y="1911265"/>
                  </a:cubicBezTo>
                  <a:cubicBezTo>
                    <a:pt x="2910542" y="1849162"/>
                    <a:pt x="2947404" y="1796108"/>
                    <a:pt x="2975407" y="1738005"/>
                  </a:cubicBezTo>
                  <a:close/>
                  <a:moveTo>
                    <a:pt x="4086308" y="1884500"/>
                  </a:moveTo>
                  <a:cubicBezTo>
                    <a:pt x="3992963" y="1837351"/>
                    <a:pt x="3903523" y="1779820"/>
                    <a:pt x="3800939" y="1753245"/>
                  </a:cubicBezTo>
                  <a:cubicBezTo>
                    <a:pt x="3858184" y="1870212"/>
                    <a:pt x="3938480" y="2026803"/>
                    <a:pt x="3893808" y="2158534"/>
                  </a:cubicBezTo>
                  <a:cubicBezTo>
                    <a:pt x="3838182" y="2322935"/>
                    <a:pt x="3654635" y="2269500"/>
                    <a:pt x="3550336" y="2185013"/>
                  </a:cubicBezTo>
                  <a:lnTo>
                    <a:pt x="3438417" y="2054140"/>
                  </a:lnTo>
                  <a:lnTo>
                    <a:pt x="3430702" y="2254641"/>
                  </a:lnTo>
                  <a:cubicBezTo>
                    <a:pt x="3841230" y="2154343"/>
                    <a:pt x="3952387" y="2762514"/>
                    <a:pt x="3531001" y="2810044"/>
                  </a:cubicBezTo>
                  <a:cubicBezTo>
                    <a:pt x="3534810" y="2913104"/>
                    <a:pt x="3481851" y="3009212"/>
                    <a:pt x="3416796" y="3085412"/>
                  </a:cubicBezTo>
                  <a:lnTo>
                    <a:pt x="3407557" y="3650720"/>
                  </a:lnTo>
                  <a:lnTo>
                    <a:pt x="3496806" y="3628051"/>
                  </a:lnTo>
                  <a:cubicBezTo>
                    <a:pt x="3468040" y="3410881"/>
                    <a:pt x="3670732" y="3190663"/>
                    <a:pt x="3892665" y="3292961"/>
                  </a:cubicBezTo>
                  <a:cubicBezTo>
                    <a:pt x="3968579" y="3328013"/>
                    <a:pt x="4003631" y="3397260"/>
                    <a:pt x="4045160" y="3464792"/>
                  </a:cubicBezTo>
                  <a:lnTo>
                    <a:pt x="4171271" y="3457934"/>
                  </a:lnTo>
                  <a:lnTo>
                    <a:pt x="4178891" y="3072267"/>
                  </a:lnTo>
                  <a:cubicBezTo>
                    <a:pt x="4124980" y="3115511"/>
                    <a:pt x="3887712" y="3216476"/>
                    <a:pt x="3835419" y="3172565"/>
                  </a:cubicBezTo>
                  <a:lnTo>
                    <a:pt x="3826942" y="3153230"/>
                  </a:lnTo>
                  <a:lnTo>
                    <a:pt x="3844944" y="3127703"/>
                  </a:lnTo>
                  <a:lnTo>
                    <a:pt x="3993916" y="3103033"/>
                  </a:lnTo>
                  <a:cubicBezTo>
                    <a:pt x="3989725" y="3067886"/>
                    <a:pt x="3968293" y="3042739"/>
                    <a:pt x="3963912" y="3005782"/>
                  </a:cubicBezTo>
                  <a:cubicBezTo>
                    <a:pt x="3941338" y="2818521"/>
                    <a:pt x="4081069" y="2668217"/>
                    <a:pt x="4271569" y="2717365"/>
                  </a:cubicBezTo>
                  <a:cubicBezTo>
                    <a:pt x="4251948" y="2591636"/>
                    <a:pt x="4136124" y="2481812"/>
                    <a:pt x="4024967" y="2427996"/>
                  </a:cubicBezTo>
                  <a:cubicBezTo>
                    <a:pt x="3991820" y="2411899"/>
                    <a:pt x="3911048" y="2392563"/>
                    <a:pt x="3891141" y="2378656"/>
                  </a:cubicBezTo>
                  <a:cubicBezTo>
                    <a:pt x="3878092" y="2369417"/>
                    <a:pt x="3876758" y="2344652"/>
                    <a:pt x="3887712" y="2333794"/>
                  </a:cubicBezTo>
                  <a:cubicBezTo>
                    <a:pt x="3907619" y="2314172"/>
                    <a:pt x="3958197" y="2338842"/>
                    <a:pt x="3982390" y="2347129"/>
                  </a:cubicBezTo>
                  <a:cubicBezTo>
                    <a:pt x="4206228" y="2424186"/>
                    <a:pt x="4409301" y="2651262"/>
                    <a:pt x="4311479" y="2900150"/>
                  </a:cubicBezTo>
                  <a:cubicBezTo>
                    <a:pt x="4291763" y="2950252"/>
                    <a:pt x="4250615" y="2984542"/>
                    <a:pt x="4240708" y="3033691"/>
                  </a:cubicBezTo>
                  <a:lnTo>
                    <a:pt x="4371677" y="3002639"/>
                  </a:lnTo>
                  <a:cubicBezTo>
                    <a:pt x="4330529" y="2828046"/>
                    <a:pt x="4433113" y="2624021"/>
                    <a:pt x="4626376" y="2617258"/>
                  </a:cubicBezTo>
                  <a:cubicBezTo>
                    <a:pt x="4611136" y="2525723"/>
                    <a:pt x="4559320" y="2447427"/>
                    <a:pt x="4525982" y="2362750"/>
                  </a:cubicBezTo>
                  <a:cubicBezTo>
                    <a:pt x="4190988" y="2510292"/>
                    <a:pt x="3883044" y="2212636"/>
                    <a:pt x="4086403" y="1884785"/>
                  </a:cubicBezTo>
                  <a:close/>
                  <a:moveTo>
                    <a:pt x="4402633" y="4136400"/>
                  </a:moveTo>
                  <a:lnTo>
                    <a:pt x="4722769" y="4136400"/>
                  </a:lnTo>
                  <a:cubicBezTo>
                    <a:pt x="4763440" y="4136400"/>
                    <a:pt x="4920984" y="3987620"/>
                    <a:pt x="4954322" y="3951424"/>
                  </a:cubicBezTo>
                  <a:cubicBezTo>
                    <a:pt x="5218354" y="3664246"/>
                    <a:pt x="5321510" y="3300772"/>
                    <a:pt x="5509534" y="2971683"/>
                  </a:cubicBezTo>
                  <a:cubicBezTo>
                    <a:pt x="5617261" y="2782993"/>
                    <a:pt x="5702796" y="2780135"/>
                    <a:pt x="5848909" y="2655358"/>
                  </a:cubicBezTo>
                  <a:cubicBezTo>
                    <a:pt x="5862339" y="2643832"/>
                    <a:pt x="5928443" y="2584397"/>
                    <a:pt x="5914727" y="2570776"/>
                  </a:cubicBezTo>
                  <a:cubicBezTo>
                    <a:pt x="5853100" y="2564394"/>
                    <a:pt x="5797474" y="2586206"/>
                    <a:pt x="5742325" y="2610400"/>
                  </a:cubicBezTo>
                  <a:cubicBezTo>
                    <a:pt x="5728989" y="2616210"/>
                    <a:pt x="5667839" y="2644309"/>
                    <a:pt x="5662314" y="2649929"/>
                  </a:cubicBezTo>
                  <a:cubicBezTo>
                    <a:pt x="5636692" y="2675551"/>
                    <a:pt x="5617738" y="2788136"/>
                    <a:pt x="5564017" y="2779373"/>
                  </a:cubicBezTo>
                  <a:cubicBezTo>
                    <a:pt x="5537728" y="2775087"/>
                    <a:pt x="5542586" y="2752894"/>
                    <a:pt x="5548110" y="2732510"/>
                  </a:cubicBezTo>
                  <a:cubicBezTo>
                    <a:pt x="5559921" y="2688790"/>
                    <a:pt x="5629930" y="2576110"/>
                    <a:pt x="5653933" y="2522008"/>
                  </a:cubicBezTo>
                  <a:cubicBezTo>
                    <a:pt x="5725847" y="2359892"/>
                    <a:pt x="5858434" y="2028327"/>
                    <a:pt x="5789378" y="1859354"/>
                  </a:cubicBezTo>
                  <a:cubicBezTo>
                    <a:pt x="5751278" y="1766199"/>
                    <a:pt x="5722703" y="1871069"/>
                    <a:pt x="5710321" y="1915075"/>
                  </a:cubicBezTo>
                  <a:cubicBezTo>
                    <a:pt x="5682317" y="2014516"/>
                    <a:pt x="5673173" y="2155962"/>
                    <a:pt x="5633263" y="2246831"/>
                  </a:cubicBezTo>
                  <a:cubicBezTo>
                    <a:pt x="5612213" y="2294646"/>
                    <a:pt x="5566874" y="2286740"/>
                    <a:pt x="5567350" y="2235781"/>
                  </a:cubicBezTo>
                  <a:cubicBezTo>
                    <a:pt x="5568493" y="2111956"/>
                    <a:pt x="5653361" y="1928029"/>
                    <a:pt x="5583352" y="1803156"/>
                  </a:cubicBezTo>
                  <a:cubicBezTo>
                    <a:pt x="5551825" y="1746958"/>
                    <a:pt x="5538489" y="1760770"/>
                    <a:pt x="5521821" y="1811538"/>
                  </a:cubicBezTo>
                  <a:cubicBezTo>
                    <a:pt x="5480196" y="1938125"/>
                    <a:pt x="5497818" y="2096050"/>
                    <a:pt x="5465624" y="2218065"/>
                  </a:cubicBezTo>
                  <a:cubicBezTo>
                    <a:pt x="5454574" y="2259689"/>
                    <a:pt x="5412760" y="2255498"/>
                    <a:pt x="5405902" y="2219684"/>
                  </a:cubicBezTo>
                  <a:cubicBezTo>
                    <a:pt x="5393043" y="2151771"/>
                    <a:pt x="5417808" y="2042710"/>
                    <a:pt x="5413712" y="1965081"/>
                  </a:cubicBezTo>
                  <a:cubicBezTo>
                    <a:pt x="5411426" y="1922314"/>
                    <a:pt x="5401806" y="1821920"/>
                    <a:pt x="5367706" y="1795155"/>
                  </a:cubicBezTo>
                  <a:cubicBezTo>
                    <a:pt x="5356562" y="1786392"/>
                    <a:pt x="5334179" y="1777248"/>
                    <a:pt x="5321701" y="1785249"/>
                  </a:cubicBezTo>
                  <a:cubicBezTo>
                    <a:pt x="5292554" y="1803918"/>
                    <a:pt x="5300460" y="2003086"/>
                    <a:pt x="5297888" y="2042900"/>
                  </a:cubicBezTo>
                  <a:cubicBezTo>
                    <a:pt x="5293126" y="2118814"/>
                    <a:pt x="5290078" y="2206540"/>
                    <a:pt x="5281220" y="2280739"/>
                  </a:cubicBezTo>
                  <a:cubicBezTo>
                    <a:pt x="5278743" y="2301504"/>
                    <a:pt x="5272552" y="2337509"/>
                    <a:pt x="5247025" y="2339795"/>
                  </a:cubicBezTo>
                  <a:cubicBezTo>
                    <a:pt x="5188827" y="2345033"/>
                    <a:pt x="5219973" y="2244164"/>
                    <a:pt x="5220736" y="2212540"/>
                  </a:cubicBezTo>
                  <a:cubicBezTo>
                    <a:pt x="5222545" y="2136245"/>
                    <a:pt x="5228355" y="1918980"/>
                    <a:pt x="5185493" y="1861449"/>
                  </a:cubicBezTo>
                  <a:cubicBezTo>
                    <a:pt x="5123771" y="1778582"/>
                    <a:pt x="5134058" y="1930029"/>
                    <a:pt x="5135201" y="1965748"/>
                  </a:cubicBezTo>
                  <a:cubicBezTo>
                    <a:pt x="5150346" y="2435330"/>
                    <a:pt x="4972895" y="2911199"/>
                    <a:pt x="4743438" y="3316488"/>
                  </a:cubicBezTo>
                  <a:cubicBezTo>
                    <a:pt x="4721626" y="3354969"/>
                    <a:pt x="4596277" y="3566710"/>
                    <a:pt x="4572179" y="3577664"/>
                  </a:cubicBezTo>
                  <a:cubicBezTo>
                    <a:pt x="4547509" y="3588808"/>
                    <a:pt x="4528459" y="3564138"/>
                    <a:pt x="4535126" y="3540802"/>
                  </a:cubicBezTo>
                  <a:lnTo>
                    <a:pt x="4732103" y="3198569"/>
                  </a:lnTo>
                  <a:lnTo>
                    <a:pt x="4703528" y="2964254"/>
                  </a:lnTo>
                  <a:lnTo>
                    <a:pt x="4241470" y="3103795"/>
                  </a:lnTo>
                  <a:lnTo>
                    <a:pt x="4240708" y="3465554"/>
                  </a:lnTo>
                  <a:cubicBezTo>
                    <a:pt x="4312622" y="3459173"/>
                    <a:pt x="4478262" y="3522799"/>
                    <a:pt x="4399300" y="3612620"/>
                  </a:cubicBezTo>
                  <a:cubicBezTo>
                    <a:pt x="4387013" y="3626622"/>
                    <a:pt x="4366914" y="3622526"/>
                    <a:pt x="4371868" y="3642910"/>
                  </a:cubicBezTo>
                  <a:cubicBezTo>
                    <a:pt x="4434352" y="3644148"/>
                    <a:pt x="4546842" y="3711966"/>
                    <a:pt x="4491788" y="3782165"/>
                  </a:cubicBezTo>
                  <a:lnTo>
                    <a:pt x="4425970" y="3827981"/>
                  </a:lnTo>
                  <a:cubicBezTo>
                    <a:pt x="4575036" y="3868081"/>
                    <a:pt x="4571512" y="4016004"/>
                    <a:pt x="4410444" y="4028672"/>
                  </a:cubicBezTo>
                  <a:cubicBezTo>
                    <a:pt x="4427779" y="4070582"/>
                    <a:pt x="4436352" y="4099253"/>
                    <a:pt x="4402729" y="4136590"/>
                  </a:cubicBezTo>
                  <a:close/>
                  <a:moveTo>
                    <a:pt x="3839325" y="2007753"/>
                  </a:moveTo>
                  <a:cubicBezTo>
                    <a:pt x="3706070" y="2064046"/>
                    <a:pt x="3568719" y="1978416"/>
                    <a:pt x="3584722" y="1830397"/>
                  </a:cubicBezTo>
                  <a:lnTo>
                    <a:pt x="3448133" y="1942126"/>
                  </a:lnTo>
                  <a:cubicBezTo>
                    <a:pt x="3488233" y="2036423"/>
                    <a:pt x="3546145" y="2124244"/>
                    <a:pt x="3638728" y="2173774"/>
                  </a:cubicBezTo>
                  <a:cubicBezTo>
                    <a:pt x="3798843" y="2259404"/>
                    <a:pt x="3873424" y="2172440"/>
                    <a:pt x="3839325" y="2007848"/>
                  </a:cubicBezTo>
                  <a:close/>
                  <a:moveTo>
                    <a:pt x="5266646" y="4244414"/>
                  </a:moveTo>
                  <a:lnTo>
                    <a:pt x="7152787" y="4244414"/>
                  </a:lnTo>
                  <a:cubicBezTo>
                    <a:pt x="7367099" y="3841220"/>
                    <a:pt x="7488638" y="3396498"/>
                    <a:pt x="7681043" y="2983208"/>
                  </a:cubicBezTo>
                  <a:cubicBezTo>
                    <a:pt x="7683139" y="2967587"/>
                    <a:pt x="7680471" y="2973207"/>
                    <a:pt x="7669708" y="2971778"/>
                  </a:cubicBezTo>
                  <a:cubicBezTo>
                    <a:pt x="7638943" y="2967682"/>
                    <a:pt x="7586364" y="2970349"/>
                    <a:pt x="7553504" y="2971397"/>
                  </a:cubicBezTo>
                  <a:cubicBezTo>
                    <a:pt x="7190696" y="2983780"/>
                    <a:pt x="6821793" y="2984161"/>
                    <a:pt x="6458700" y="2987495"/>
                  </a:cubicBezTo>
                  <a:cubicBezTo>
                    <a:pt x="6230957" y="2989590"/>
                    <a:pt x="6002929" y="2982256"/>
                    <a:pt x="5775377" y="2990733"/>
                  </a:cubicBezTo>
                  <a:lnTo>
                    <a:pt x="5266551" y="4244318"/>
                  </a:lnTo>
                  <a:close/>
                  <a:moveTo>
                    <a:pt x="2396859" y="3180185"/>
                  </a:moveTo>
                  <a:lnTo>
                    <a:pt x="1890033" y="3027023"/>
                  </a:lnTo>
                  <a:cubicBezTo>
                    <a:pt x="1866792" y="3025595"/>
                    <a:pt x="1849933" y="3106462"/>
                    <a:pt x="1845171" y="3125988"/>
                  </a:cubicBezTo>
                  <a:cubicBezTo>
                    <a:pt x="1771733" y="3429073"/>
                    <a:pt x="1768495" y="3847697"/>
                    <a:pt x="2022907" y="4066772"/>
                  </a:cubicBezTo>
                  <a:cubicBezTo>
                    <a:pt x="2046148" y="4086775"/>
                    <a:pt x="2154829" y="4167928"/>
                    <a:pt x="2177117" y="4174881"/>
                  </a:cubicBezTo>
                  <a:cubicBezTo>
                    <a:pt x="2188738" y="4178501"/>
                    <a:pt x="2189690" y="4174310"/>
                    <a:pt x="2188261" y="4163832"/>
                  </a:cubicBezTo>
                  <a:cubicBezTo>
                    <a:pt x="2168830" y="4023814"/>
                    <a:pt x="2148542" y="3881892"/>
                    <a:pt x="2144065" y="3741017"/>
                  </a:cubicBezTo>
                  <a:cubicBezTo>
                    <a:pt x="2173117" y="3633289"/>
                    <a:pt x="2291322" y="3631861"/>
                    <a:pt x="2372760" y="3592142"/>
                  </a:cubicBezTo>
                  <a:cubicBezTo>
                    <a:pt x="2340757" y="3458792"/>
                    <a:pt x="2358949" y="3311154"/>
                    <a:pt x="2396859" y="3180185"/>
                  </a:cubicBezTo>
                  <a:close/>
                  <a:moveTo>
                    <a:pt x="3833800" y="3706537"/>
                  </a:moveTo>
                  <a:cubicBezTo>
                    <a:pt x="3857899" y="3681581"/>
                    <a:pt x="4061638" y="3636338"/>
                    <a:pt x="4106501" y="3628337"/>
                  </a:cubicBezTo>
                  <a:cubicBezTo>
                    <a:pt x="4143172" y="3621860"/>
                    <a:pt x="4190131" y="3624241"/>
                    <a:pt x="4227088" y="3617764"/>
                  </a:cubicBezTo>
                  <a:cubicBezTo>
                    <a:pt x="4248995" y="3613859"/>
                    <a:pt x="4354723" y="3588903"/>
                    <a:pt x="4348531" y="3561947"/>
                  </a:cubicBezTo>
                  <a:cubicBezTo>
                    <a:pt x="4214324" y="3487557"/>
                    <a:pt x="4040779" y="3522419"/>
                    <a:pt x="3899427" y="3560138"/>
                  </a:cubicBezTo>
                  <a:cubicBezTo>
                    <a:pt x="3777889" y="3592618"/>
                    <a:pt x="3664827" y="3648339"/>
                    <a:pt x="3544431" y="3683391"/>
                  </a:cubicBezTo>
                  <a:cubicBezTo>
                    <a:pt x="3368599" y="3734636"/>
                    <a:pt x="3181052" y="3755876"/>
                    <a:pt x="2998553" y="3735398"/>
                  </a:cubicBezTo>
                  <a:lnTo>
                    <a:pt x="3014174" y="3777498"/>
                  </a:lnTo>
                  <a:lnTo>
                    <a:pt x="2944546" y="4244318"/>
                  </a:lnTo>
                  <a:cubicBezTo>
                    <a:pt x="3137142" y="4236794"/>
                    <a:pt x="3335357" y="4257749"/>
                    <a:pt x="3526905" y="4236508"/>
                  </a:cubicBezTo>
                  <a:cubicBezTo>
                    <a:pt x="3678352" y="4219744"/>
                    <a:pt x="3831705" y="4171547"/>
                    <a:pt x="3983057" y="4152688"/>
                  </a:cubicBezTo>
                  <a:cubicBezTo>
                    <a:pt x="4058590" y="4143258"/>
                    <a:pt x="4137267" y="4145544"/>
                    <a:pt x="4212610" y="4135352"/>
                  </a:cubicBezTo>
                  <a:cubicBezTo>
                    <a:pt x="4263854" y="4128399"/>
                    <a:pt x="4330053" y="4120398"/>
                    <a:pt x="4363772" y="4078488"/>
                  </a:cubicBezTo>
                  <a:cubicBezTo>
                    <a:pt x="4291667" y="4006574"/>
                    <a:pt x="4156222" y="4007051"/>
                    <a:pt x="4059352" y="4013051"/>
                  </a:cubicBezTo>
                  <a:cubicBezTo>
                    <a:pt x="4002869" y="4016480"/>
                    <a:pt x="3903809" y="4046960"/>
                    <a:pt x="3858565" y="4044484"/>
                  </a:cubicBezTo>
                  <a:cubicBezTo>
                    <a:pt x="3827038" y="4042769"/>
                    <a:pt x="3812559" y="4012480"/>
                    <a:pt x="3833610" y="3991715"/>
                  </a:cubicBezTo>
                  <a:cubicBezTo>
                    <a:pt x="3871043" y="3954758"/>
                    <a:pt x="4160698" y="3945995"/>
                    <a:pt x="4221087" y="3951424"/>
                  </a:cubicBezTo>
                  <a:cubicBezTo>
                    <a:pt x="4261949" y="3955044"/>
                    <a:pt x="4303954" y="3974951"/>
                    <a:pt x="4344722" y="3975142"/>
                  </a:cubicBezTo>
                  <a:cubicBezTo>
                    <a:pt x="4372915" y="3975142"/>
                    <a:pt x="4511409" y="3963045"/>
                    <a:pt x="4458545" y="3912372"/>
                  </a:cubicBezTo>
                  <a:cubicBezTo>
                    <a:pt x="4366724" y="3824456"/>
                    <a:pt x="4047446" y="3860556"/>
                    <a:pt x="3928002" y="3890179"/>
                  </a:cubicBezTo>
                  <a:lnTo>
                    <a:pt x="3904285" y="3882464"/>
                  </a:lnTo>
                  <a:cubicBezTo>
                    <a:pt x="3869900" y="3834267"/>
                    <a:pt x="3933527" y="3824075"/>
                    <a:pt x="3970293" y="3815979"/>
                  </a:cubicBezTo>
                  <a:cubicBezTo>
                    <a:pt x="4090594" y="3789404"/>
                    <a:pt x="4206514" y="3803978"/>
                    <a:pt x="4319289" y="3787023"/>
                  </a:cubicBezTo>
                  <a:cubicBezTo>
                    <a:pt x="4375868" y="3778451"/>
                    <a:pt x="4509789" y="3751590"/>
                    <a:pt x="4386917" y="3708537"/>
                  </a:cubicBezTo>
                  <a:cubicBezTo>
                    <a:pt x="4299096" y="3677771"/>
                    <a:pt x="4161841" y="3684344"/>
                    <a:pt x="4070592" y="3700346"/>
                  </a:cubicBezTo>
                  <a:cubicBezTo>
                    <a:pt x="4026396" y="3708061"/>
                    <a:pt x="3876091" y="3761972"/>
                    <a:pt x="3851422" y="3758639"/>
                  </a:cubicBezTo>
                  <a:cubicBezTo>
                    <a:pt x="3838944" y="3756924"/>
                    <a:pt x="3829609" y="3749209"/>
                    <a:pt x="3825133" y="3737588"/>
                  </a:cubicBezTo>
                  <a:cubicBezTo>
                    <a:pt x="3822942" y="3728349"/>
                    <a:pt x="3827323" y="3713204"/>
                    <a:pt x="3833800" y="3706442"/>
                  </a:cubicBezTo>
                  <a:close/>
                  <a:moveTo>
                    <a:pt x="2926830" y="3771688"/>
                  </a:moveTo>
                  <a:cubicBezTo>
                    <a:pt x="2977884" y="3712728"/>
                    <a:pt x="2787860" y="3666913"/>
                    <a:pt x="2753284" y="3660531"/>
                  </a:cubicBezTo>
                  <a:cubicBezTo>
                    <a:pt x="2623840" y="3636719"/>
                    <a:pt x="2470487" y="3636909"/>
                    <a:pt x="2342757" y="3669770"/>
                  </a:cubicBezTo>
                  <a:cubicBezTo>
                    <a:pt x="2296751" y="3681581"/>
                    <a:pt x="2240268" y="3699107"/>
                    <a:pt x="2212931" y="3740351"/>
                  </a:cubicBezTo>
                  <a:cubicBezTo>
                    <a:pt x="2203597" y="3788547"/>
                    <a:pt x="2354092" y="3826552"/>
                    <a:pt x="2387524" y="3833314"/>
                  </a:cubicBezTo>
                  <a:cubicBezTo>
                    <a:pt x="2525065" y="3861223"/>
                    <a:pt x="2721661" y="3860270"/>
                    <a:pt x="2853964" y="3810550"/>
                  </a:cubicBezTo>
                  <a:cubicBezTo>
                    <a:pt x="2869299" y="3804835"/>
                    <a:pt x="2917972" y="3781784"/>
                    <a:pt x="2926830" y="3771593"/>
                  </a:cubicBezTo>
                  <a:close/>
                  <a:moveTo>
                    <a:pt x="2936736" y="3843316"/>
                  </a:moveTo>
                  <a:cubicBezTo>
                    <a:pt x="2714803" y="3944852"/>
                    <a:pt x="2435340" y="3934756"/>
                    <a:pt x="2211693" y="3843316"/>
                  </a:cubicBezTo>
                  <a:lnTo>
                    <a:pt x="2234839" y="4036102"/>
                  </a:lnTo>
                  <a:cubicBezTo>
                    <a:pt x="2377333" y="4000193"/>
                    <a:pt x="2531638" y="3988096"/>
                    <a:pt x="2678704" y="3997145"/>
                  </a:cubicBezTo>
                  <a:cubicBezTo>
                    <a:pt x="2753856" y="4001812"/>
                    <a:pt x="2844153" y="4015147"/>
                    <a:pt x="2905875" y="4059152"/>
                  </a:cubicBezTo>
                  <a:lnTo>
                    <a:pt x="2936736" y="3843221"/>
                  </a:lnTo>
                  <a:close/>
                  <a:moveTo>
                    <a:pt x="2836533" y="4090204"/>
                  </a:moveTo>
                  <a:cubicBezTo>
                    <a:pt x="2648700" y="4043436"/>
                    <a:pt x="2443246" y="4045913"/>
                    <a:pt x="2257889" y="4101634"/>
                  </a:cubicBezTo>
                  <a:cubicBezTo>
                    <a:pt x="2414385" y="4151164"/>
                    <a:pt x="2584692" y="4141258"/>
                    <a:pt x="2745379" y="4118493"/>
                  </a:cubicBezTo>
                  <a:lnTo>
                    <a:pt x="2836533" y="4090204"/>
                  </a:lnTo>
                  <a:close/>
                  <a:moveTo>
                    <a:pt x="2812149" y="4674944"/>
                  </a:moveTo>
                  <a:lnTo>
                    <a:pt x="2890540" y="4136400"/>
                  </a:lnTo>
                  <a:cubicBezTo>
                    <a:pt x="2816244" y="4178310"/>
                    <a:pt x="2709946" y="4193455"/>
                    <a:pt x="2624792" y="4198408"/>
                  </a:cubicBezTo>
                  <a:cubicBezTo>
                    <a:pt x="2503729" y="4205456"/>
                    <a:pt x="2366760" y="4201456"/>
                    <a:pt x="2250364" y="4167261"/>
                  </a:cubicBezTo>
                  <a:lnTo>
                    <a:pt x="2305514" y="4667324"/>
                  </a:lnTo>
                  <a:cubicBezTo>
                    <a:pt x="2464105" y="4732094"/>
                    <a:pt x="2652129" y="4737142"/>
                    <a:pt x="2812149" y="4674944"/>
                  </a:cubicBezTo>
                  <a:close/>
                  <a:moveTo>
                    <a:pt x="5204924" y="4198122"/>
                  </a:moveTo>
                  <a:lnTo>
                    <a:pt x="4259949" y="4198122"/>
                  </a:lnTo>
                  <a:cubicBezTo>
                    <a:pt x="4234422" y="4198122"/>
                    <a:pt x="4164413" y="4219649"/>
                    <a:pt x="4148125" y="4244414"/>
                  </a:cubicBezTo>
                  <a:lnTo>
                    <a:pt x="5197304" y="4244414"/>
                  </a:lnTo>
                  <a:lnTo>
                    <a:pt x="5205020" y="4198122"/>
                  </a:lnTo>
                  <a:close/>
                  <a:moveTo>
                    <a:pt x="3862566" y="4244414"/>
                  </a:moveTo>
                  <a:lnTo>
                    <a:pt x="4063162" y="4244414"/>
                  </a:lnTo>
                  <a:cubicBezTo>
                    <a:pt x="4064877" y="4244414"/>
                    <a:pt x="4070401" y="4219458"/>
                    <a:pt x="4078593" y="4213648"/>
                  </a:cubicBezTo>
                  <a:cubicBezTo>
                    <a:pt x="4031063" y="4209362"/>
                    <a:pt x="3985057" y="4219934"/>
                    <a:pt x="3938004" y="4223363"/>
                  </a:cubicBezTo>
                  <a:lnTo>
                    <a:pt x="3862566" y="4244414"/>
                  </a:ln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9F5C50AC-C73E-FE25-F7F5-863B2561210C}"/>
                </a:ext>
              </a:extLst>
            </p:cNvPr>
            <p:cNvSpPr/>
            <p:nvPr/>
          </p:nvSpPr>
          <p:spPr>
            <a:xfrm>
              <a:off x="2412647" y="3061577"/>
              <a:ext cx="1897700" cy="1353217"/>
            </a:xfrm>
            <a:custGeom>
              <a:avLst/>
              <a:gdLst>
                <a:gd name="csX0" fmla="*/ 1209233 w 1897700"/>
                <a:gd name="csY0" fmla="*/ 2996 h 1353217"/>
                <a:gd name="csX1" fmla="*/ 1890081 w 1897700"/>
                <a:gd name="csY1" fmla="*/ 4139 h 1353217"/>
                <a:gd name="csX2" fmla="*/ 1897700 w 1897700"/>
                <a:gd name="csY2" fmla="*/ 19951 h 1353217"/>
                <a:gd name="csX3" fmla="*/ 1360871 w 1897700"/>
                <a:gd name="csY3" fmla="*/ 1326876 h 1353217"/>
                <a:gd name="csX4" fmla="*/ 1322867 w 1897700"/>
                <a:gd name="csY4" fmla="*/ 1342878 h 1353217"/>
                <a:gd name="csX5" fmla="*/ 1014447 w 1897700"/>
                <a:gd name="csY5" fmla="*/ 1350784 h 1353217"/>
                <a:gd name="csX6" fmla="*/ 7083 w 1897700"/>
                <a:gd name="csY6" fmla="*/ 1346974 h 1353217"/>
                <a:gd name="csX7" fmla="*/ 9274 w 1897700"/>
                <a:gd name="csY7" fmla="*/ 1302111 h 1353217"/>
                <a:gd name="csX8" fmla="*/ 134623 w 1897700"/>
                <a:gd name="csY8" fmla="*/ 1011027 h 1353217"/>
                <a:gd name="csX9" fmla="*/ 513051 w 1897700"/>
                <a:gd name="csY9" fmla="*/ 78149 h 1353217"/>
                <a:gd name="csX10" fmla="*/ 582012 w 1897700"/>
                <a:gd name="csY10" fmla="*/ 8330 h 1353217"/>
                <a:gd name="csX11" fmla="*/ 1176467 w 1897700"/>
                <a:gd name="csY11" fmla="*/ 8807 h 1353217"/>
                <a:gd name="csX12" fmla="*/ 1209233 w 1897700"/>
                <a:gd name="csY12" fmla="*/ 3092 h 1353217"/>
                <a:gd name="csX13" fmla="*/ 1812452 w 1897700"/>
                <a:gd name="csY13" fmla="*/ 62432 h 1353217"/>
                <a:gd name="csX14" fmla="*/ 1025687 w 1897700"/>
                <a:gd name="csY14" fmla="*/ 70148 h 1353217"/>
                <a:gd name="csX15" fmla="*/ 1067501 w 1897700"/>
                <a:gd name="csY15" fmla="*/ 109200 h 1353217"/>
                <a:gd name="csX16" fmla="*/ 1087409 w 1897700"/>
                <a:gd name="csY16" fmla="*/ 154920 h 1353217"/>
                <a:gd name="csX17" fmla="*/ 1287338 w 1897700"/>
                <a:gd name="csY17" fmla="*/ 97675 h 1353217"/>
                <a:gd name="csX18" fmla="*/ 1308293 w 1897700"/>
                <a:gd name="csY18" fmla="*/ 123297 h 1353217"/>
                <a:gd name="csX19" fmla="*/ 1442596 w 1897700"/>
                <a:gd name="csY19" fmla="*/ 127488 h 1353217"/>
                <a:gd name="csX20" fmla="*/ 1483934 w 1897700"/>
                <a:gd name="csY20" fmla="*/ 243979 h 1353217"/>
                <a:gd name="csX21" fmla="*/ 1508318 w 1897700"/>
                <a:gd name="csY21" fmla="*/ 277793 h 1353217"/>
                <a:gd name="csX22" fmla="*/ 1364682 w 1897700"/>
                <a:gd name="csY22" fmla="*/ 490867 h 1353217"/>
                <a:gd name="csX23" fmla="*/ 1365062 w 1897700"/>
                <a:gd name="csY23" fmla="*/ 517346 h 1353217"/>
                <a:gd name="csX24" fmla="*/ 1288862 w 1897700"/>
                <a:gd name="csY24" fmla="*/ 764996 h 1353217"/>
                <a:gd name="csX25" fmla="*/ 1025782 w 1897700"/>
                <a:gd name="csY25" fmla="*/ 960926 h 1353217"/>
                <a:gd name="csX26" fmla="*/ 1258287 w 1897700"/>
                <a:gd name="csY26" fmla="*/ 1279918 h 1353217"/>
                <a:gd name="csX27" fmla="*/ 1318009 w 1897700"/>
                <a:gd name="csY27" fmla="*/ 1280108 h 1353217"/>
                <a:gd name="csX28" fmla="*/ 1812547 w 1897700"/>
                <a:gd name="csY28" fmla="*/ 62528 h 1353217"/>
                <a:gd name="csX29" fmla="*/ 863666 w 1897700"/>
                <a:gd name="csY29" fmla="*/ 70148 h 1353217"/>
                <a:gd name="csX30" fmla="*/ 589823 w 1897700"/>
                <a:gd name="csY30" fmla="*/ 70148 h 1353217"/>
                <a:gd name="csX31" fmla="*/ 84617 w 1897700"/>
                <a:gd name="csY31" fmla="*/ 1284966 h 1353217"/>
                <a:gd name="csX32" fmla="*/ 142338 w 1897700"/>
                <a:gd name="csY32" fmla="*/ 1280966 h 1353217"/>
                <a:gd name="csX33" fmla="*/ 227111 w 1897700"/>
                <a:gd name="csY33" fmla="*/ 1165237 h 1353217"/>
                <a:gd name="csX34" fmla="*/ 693931 w 1897700"/>
                <a:gd name="csY34" fmla="*/ 879868 h 1353217"/>
                <a:gd name="csX35" fmla="*/ 608396 w 1897700"/>
                <a:gd name="csY35" fmla="*/ 710990 h 1353217"/>
                <a:gd name="csX36" fmla="*/ 663546 w 1897700"/>
                <a:gd name="csY36" fmla="*/ 421239 h 1353217"/>
                <a:gd name="csX37" fmla="*/ 678500 w 1897700"/>
                <a:gd name="csY37" fmla="*/ 397903 h 1353217"/>
                <a:gd name="csX38" fmla="*/ 609349 w 1897700"/>
                <a:gd name="csY38" fmla="*/ 213023 h 1353217"/>
                <a:gd name="csX39" fmla="*/ 787085 w 1897700"/>
                <a:gd name="csY39" fmla="*/ 113105 h 1353217"/>
                <a:gd name="csX40" fmla="*/ 863666 w 1897700"/>
                <a:gd name="csY40" fmla="*/ 70148 h 1353217"/>
                <a:gd name="csX41" fmla="*/ 1056453 w 1897700"/>
                <a:gd name="csY41" fmla="*/ 286079 h 1353217"/>
                <a:gd name="csX42" fmla="*/ 964155 w 1897700"/>
                <a:gd name="csY42" fmla="*/ 328656 h 1353217"/>
                <a:gd name="csX43" fmla="*/ 828614 w 1897700"/>
                <a:gd name="csY43" fmla="*/ 409714 h 1353217"/>
                <a:gd name="csX44" fmla="*/ 736984 w 1897700"/>
                <a:gd name="csY44" fmla="*/ 425620 h 1353217"/>
                <a:gd name="csX45" fmla="*/ 721458 w 1897700"/>
                <a:gd name="csY45" fmla="*/ 817765 h 1353217"/>
                <a:gd name="csX46" fmla="*/ 899385 w 1897700"/>
                <a:gd name="csY46" fmla="*/ 902157 h 1353217"/>
                <a:gd name="csX47" fmla="*/ 1294768 w 1897700"/>
                <a:gd name="csY47" fmla="*/ 582212 h 1353217"/>
                <a:gd name="csX48" fmla="*/ 1259811 w 1897700"/>
                <a:gd name="csY48" fmla="*/ 418096 h 1353217"/>
                <a:gd name="csX49" fmla="*/ 1056453 w 1897700"/>
                <a:gd name="csY49" fmla="*/ 286175 h 1353217"/>
                <a:gd name="csX50" fmla="*/ 632209 w 1897700"/>
                <a:gd name="csY50" fmla="*/ 478961 h 1353217"/>
                <a:gd name="csX51" fmla="*/ 601348 w 1897700"/>
                <a:gd name="csY51" fmla="*/ 648601 h 1353217"/>
                <a:gd name="csX52" fmla="*/ 632209 w 1897700"/>
                <a:gd name="csY52" fmla="*/ 478961 h 1353217"/>
                <a:gd name="csX53" fmla="*/ 1318771 w 1897700"/>
                <a:gd name="csY53" fmla="*/ 717848 h 1353217"/>
                <a:gd name="csX54" fmla="*/ 1442596 w 1897700"/>
                <a:gd name="csY54" fmla="*/ 629265 h 1353217"/>
                <a:gd name="csX55" fmla="*/ 1359157 w 1897700"/>
                <a:gd name="csY55" fmla="*/ 588689 h 1353217"/>
                <a:gd name="csX56" fmla="*/ 1318771 w 1897700"/>
                <a:gd name="csY56" fmla="*/ 717848 h 1353217"/>
                <a:gd name="csX57" fmla="*/ 817375 w 1897700"/>
                <a:gd name="csY57" fmla="*/ 957116 h 1353217"/>
                <a:gd name="csX58" fmla="*/ 679453 w 1897700"/>
                <a:gd name="csY58" fmla="*/ 984929 h 1353217"/>
                <a:gd name="csX59" fmla="*/ 722411 w 1897700"/>
                <a:gd name="csY59" fmla="*/ 1043222 h 1353217"/>
                <a:gd name="csX60" fmla="*/ 817375 w 1897700"/>
                <a:gd name="csY60" fmla="*/ 957020 h 1353217"/>
                <a:gd name="csX61" fmla="*/ 971585 w 1897700"/>
                <a:gd name="csY61" fmla="*/ 995692 h 1353217"/>
                <a:gd name="csX62" fmla="*/ 879002 w 1897700"/>
                <a:gd name="csY62" fmla="*/ 972356 h 1353217"/>
                <a:gd name="csX63" fmla="*/ 971585 w 1897700"/>
                <a:gd name="csY63" fmla="*/ 995692 h 1353217"/>
                <a:gd name="csX64" fmla="*/ 770988 w 1897700"/>
                <a:gd name="csY64" fmla="*/ 1088180 h 1353217"/>
                <a:gd name="csX65" fmla="*/ 632209 w 1897700"/>
                <a:gd name="csY65" fmla="*/ 1119041 h 1353217"/>
                <a:gd name="csX66" fmla="*/ 705551 w 1897700"/>
                <a:gd name="csY66" fmla="*/ 1265440 h 1353217"/>
                <a:gd name="csX67" fmla="*/ 771083 w 1897700"/>
                <a:gd name="csY67" fmla="*/ 1088084 h 1353217"/>
                <a:gd name="csX68" fmla="*/ 917578 w 1897700"/>
                <a:gd name="csY68" fmla="*/ 1142186 h 1353217"/>
                <a:gd name="csX69" fmla="*/ 832805 w 1897700"/>
                <a:gd name="csY69" fmla="*/ 1095800 h 1353217"/>
                <a:gd name="csX70" fmla="*/ 778799 w 1897700"/>
                <a:gd name="csY70" fmla="*/ 1257725 h 1353217"/>
                <a:gd name="csX71" fmla="*/ 917578 w 1897700"/>
                <a:gd name="csY71" fmla="*/ 1142091 h 1353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</a:cxnLst>
              <a:rect l="l" t="t" r="r" b="b"/>
              <a:pathLst>
                <a:path w="1897700" h="1353217">
                  <a:moveTo>
                    <a:pt x="1209233" y="2996"/>
                  </a:moveTo>
                  <a:cubicBezTo>
                    <a:pt x="1435928" y="806"/>
                    <a:pt x="1664052" y="-3004"/>
                    <a:pt x="1890081" y="4139"/>
                  </a:cubicBezTo>
                  <a:lnTo>
                    <a:pt x="1897700" y="19951"/>
                  </a:lnTo>
                  <a:lnTo>
                    <a:pt x="1360871" y="1326876"/>
                  </a:lnTo>
                  <a:cubicBezTo>
                    <a:pt x="1350775" y="1339068"/>
                    <a:pt x="1337535" y="1341164"/>
                    <a:pt x="1322867" y="1342878"/>
                  </a:cubicBezTo>
                  <a:cubicBezTo>
                    <a:pt x="1239333" y="1352594"/>
                    <a:pt x="1104078" y="1348974"/>
                    <a:pt x="1014447" y="1350784"/>
                  </a:cubicBezTo>
                  <a:cubicBezTo>
                    <a:pt x="679072" y="1357642"/>
                    <a:pt x="342363" y="1347926"/>
                    <a:pt x="7083" y="1346974"/>
                  </a:cubicBezTo>
                  <a:cubicBezTo>
                    <a:pt x="-7966" y="1337163"/>
                    <a:pt x="4988" y="1315065"/>
                    <a:pt x="9274" y="1302111"/>
                  </a:cubicBezTo>
                  <a:cubicBezTo>
                    <a:pt x="39944" y="1208671"/>
                    <a:pt x="96332" y="1104086"/>
                    <a:pt x="134623" y="1011027"/>
                  </a:cubicBezTo>
                  <a:cubicBezTo>
                    <a:pt x="258924" y="708704"/>
                    <a:pt x="373986" y="370090"/>
                    <a:pt x="513051" y="78149"/>
                  </a:cubicBezTo>
                  <a:cubicBezTo>
                    <a:pt x="530101" y="42239"/>
                    <a:pt x="536006" y="13664"/>
                    <a:pt x="582012" y="8330"/>
                  </a:cubicBezTo>
                  <a:cubicBezTo>
                    <a:pt x="754034" y="-11577"/>
                    <a:pt x="995302" y="10807"/>
                    <a:pt x="1176467" y="8807"/>
                  </a:cubicBezTo>
                  <a:cubicBezTo>
                    <a:pt x="1188659" y="8711"/>
                    <a:pt x="1200375" y="3092"/>
                    <a:pt x="1209233" y="3092"/>
                  </a:cubicBezTo>
                  <a:close/>
                  <a:moveTo>
                    <a:pt x="1812452" y="62432"/>
                  </a:moveTo>
                  <a:lnTo>
                    <a:pt x="1025687" y="70148"/>
                  </a:lnTo>
                  <a:cubicBezTo>
                    <a:pt x="1037879" y="85578"/>
                    <a:pt x="1053976" y="90912"/>
                    <a:pt x="1067501" y="109200"/>
                  </a:cubicBezTo>
                  <a:cubicBezTo>
                    <a:pt x="1077026" y="122059"/>
                    <a:pt x="1084837" y="139013"/>
                    <a:pt x="1087409" y="154920"/>
                  </a:cubicBezTo>
                  <a:cubicBezTo>
                    <a:pt x="1134462" y="97675"/>
                    <a:pt x="1216853" y="46526"/>
                    <a:pt x="1287338" y="97675"/>
                  </a:cubicBezTo>
                  <a:cubicBezTo>
                    <a:pt x="1295339" y="103485"/>
                    <a:pt x="1298102" y="120249"/>
                    <a:pt x="1308293" y="123297"/>
                  </a:cubicBezTo>
                  <a:cubicBezTo>
                    <a:pt x="1335630" y="131489"/>
                    <a:pt x="1375445" y="92436"/>
                    <a:pt x="1442596" y="127488"/>
                  </a:cubicBezTo>
                  <a:cubicBezTo>
                    <a:pt x="1511747" y="163683"/>
                    <a:pt x="1476981" y="196163"/>
                    <a:pt x="1483934" y="243979"/>
                  </a:cubicBezTo>
                  <a:cubicBezTo>
                    <a:pt x="1485078" y="251694"/>
                    <a:pt x="1502889" y="265124"/>
                    <a:pt x="1508318" y="277793"/>
                  </a:cubicBezTo>
                  <a:cubicBezTo>
                    <a:pt x="1555848" y="389711"/>
                    <a:pt x="1469171" y="470198"/>
                    <a:pt x="1364682" y="490867"/>
                  </a:cubicBezTo>
                  <a:lnTo>
                    <a:pt x="1365062" y="517346"/>
                  </a:lnTo>
                  <a:cubicBezTo>
                    <a:pt x="1620523" y="517156"/>
                    <a:pt x="1483649" y="823004"/>
                    <a:pt x="1288862" y="764996"/>
                  </a:cubicBezTo>
                  <a:cubicBezTo>
                    <a:pt x="1235618" y="867676"/>
                    <a:pt x="1127128" y="917682"/>
                    <a:pt x="1025782" y="960926"/>
                  </a:cubicBezTo>
                  <a:cubicBezTo>
                    <a:pt x="1140082" y="1032268"/>
                    <a:pt x="1220568" y="1151426"/>
                    <a:pt x="1258287" y="1279918"/>
                  </a:cubicBezTo>
                  <a:lnTo>
                    <a:pt x="1318009" y="1280108"/>
                  </a:lnTo>
                  <a:lnTo>
                    <a:pt x="1812547" y="62528"/>
                  </a:lnTo>
                  <a:close/>
                  <a:moveTo>
                    <a:pt x="863666" y="70148"/>
                  </a:moveTo>
                  <a:lnTo>
                    <a:pt x="589823" y="70148"/>
                  </a:lnTo>
                  <a:lnTo>
                    <a:pt x="84617" y="1284966"/>
                  </a:lnTo>
                  <a:cubicBezTo>
                    <a:pt x="100619" y="1292396"/>
                    <a:pt x="128527" y="1292491"/>
                    <a:pt x="142338" y="1280966"/>
                  </a:cubicBezTo>
                  <a:cubicBezTo>
                    <a:pt x="159197" y="1266774"/>
                    <a:pt x="204632" y="1190954"/>
                    <a:pt x="227111" y="1165237"/>
                  </a:cubicBezTo>
                  <a:cubicBezTo>
                    <a:pt x="353793" y="1020362"/>
                    <a:pt x="509527" y="932541"/>
                    <a:pt x="693931" y="879868"/>
                  </a:cubicBezTo>
                  <a:cubicBezTo>
                    <a:pt x="657164" y="828814"/>
                    <a:pt x="619826" y="774331"/>
                    <a:pt x="608396" y="710990"/>
                  </a:cubicBezTo>
                  <a:cubicBezTo>
                    <a:pt x="362461" y="718133"/>
                    <a:pt x="461711" y="380377"/>
                    <a:pt x="663546" y="421239"/>
                  </a:cubicBezTo>
                  <a:lnTo>
                    <a:pt x="678500" y="397903"/>
                  </a:lnTo>
                  <a:cubicBezTo>
                    <a:pt x="579440" y="384473"/>
                    <a:pt x="544579" y="289985"/>
                    <a:pt x="609349" y="213023"/>
                  </a:cubicBezTo>
                  <a:cubicBezTo>
                    <a:pt x="666118" y="145586"/>
                    <a:pt x="736889" y="183686"/>
                    <a:pt x="787085" y="113105"/>
                  </a:cubicBezTo>
                  <a:lnTo>
                    <a:pt x="863666" y="70148"/>
                  </a:lnTo>
                  <a:close/>
                  <a:moveTo>
                    <a:pt x="1056453" y="286079"/>
                  </a:moveTo>
                  <a:cubicBezTo>
                    <a:pt x="1028830" y="325418"/>
                    <a:pt x="994254" y="315607"/>
                    <a:pt x="964155" y="328656"/>
                  </a:cubicBezTo>
                  <a:cubicBezTo>
                    <a:pt x="923769" y="346182"/>
                    <a:pt x="913673" y="407999"/>
                    <a:pt x="828614" y="409714"/>
                  </a:cubicBezTo>
                  <a:cubicBezTo>
                    <a:pt x="775941" y="410762"/>
                    <a:pt x="780132" y="374948"/>
                    <a:pt x="736984" y="425620"/>
                  </a:cubicBezTo>
                  <a:cubicBezTo>
                    <a:pt x="645353" y="533158"/>
                    <a:pt x="637924" y="703179"/>
                    <a:pt x="721458" y="817765"/>
                  </a:cubicBezTo>
                  <a:cubicBezTo>
                    <a:pt x="766511" y="879487"/>
                    <a:pt x="825185" y="896537"/>
                    <a:pt x="899385" y="902157"/>
                  </a:cubicBezTo>
                  <a:cubicBezTo>
                    <a:pt x="1095695" y="916920"/>
                    <a:pt x="1263145" y="772616"/>
                    <a:pt x="1294768" y="582212"/>
                  </a:cubicBezTo>
                  <a:cubicBezTo>
                    <a:pt x="1305341" y="518585"/>
                    <a:pt x="1313723" y="464102"/>
                    <a:pt x="1259811" y="418096"/>
                  </a:cubicBezTo>
                  <a:cubicBezTo>
                    <a:pt x="1155512" y="447719"/>
                    <a:pt x="1050547" y="405428"/>
                    <a:pt x="1056453" y="286175"/>
                  </a:cubicBezTo>
                  <a:close/>
                  <a:moveTo>
                    <a:pt x="632209" y="478961"/>
                  </a:moveTo>
                  <a:cubicBezTo>
                    <a:pt x="528672" y="480199"/>
                    <a:pt x="462378" y="661174"/>
                    <a:pt x="601348" y="648601"/>
                  </a:cubicBezTo>
                  <a:cubicBezTo>
                    <a:pt x="597252" y="590308"/>
                    <a:pt x="608777" y="532301"/>
                    <a:pt x="632209" y="478961"/>
                  </a:cubicBezTo>
                  <a:close/>
                  <a:moveTo>
                    <a:pt x="1318771" y="717848"/>
                  </a:moveTo>
                  <a:cubicBezTo>
                    <a:pt x="1363253" y="720324"/>
                    <a:pt x="1442501" y="678224"/>
                    <a:pt x="1442596" y="629265"/>
                  </a:cubicBezTo>
                  <a:cubicBezTo>
                    <a:pt x="1442596" y="583450"/>
                    <a:pt x="1394876" y="566400"/>
                    <a:pt x="1359157" y="588689"/>
                  </a:cubicBezTo>
                  <a:lnTo>
                    <a:pt x="1318771" y="717848"/>
                  </a:lnTo>
                  <a:close/>
                  <a:moveTo>
                    <a:pt x="817375" y="957116"/>
                  </a:moveTo>
                  <a:cubicBezTo>
                    <a:pt x="763940" y="950162"/>
                    <a:pt x="709552" y="928541"/>
                    <a:pt x="679453" y="984929"/>
                  </a:cubicBezTo>
                  <a:cubicBezTo>
                    <a:pt x="644972" y="1049603"/>
                    <a:pt x="643067" y="1084179"/>
                    <a:pt x="722411" y="1043222"/>
                  </a:cubicBezTo>
                  <a:cubicBezTo>
                    <a:pt x="759463" y="1024076"/>
                    <a:pt x="791467" y="989120"/>
                    <a:pt x="817375" y="957020"/>
                  </a:cubicBezTo>
                  <a:close/>
                  <a:moveTo>
                    <a:pt x="971585" y="995692"/>
                  </a:moveTo>
                  <a:lnTo>
                    <a:pt x="879002" y="972356"/>
                  </a:lnTo>
                  <a:cubicBezTo>
                    <a:pt x="870810" y="1100181"/>
                    <a:pt x="929675" y="1111707"/>
                    <a:pt x="971585" y="995692"/>
                  </a:cubicBezTo>
                  <a:close/>
                  <a:moveTo>
                    <a:pt x="770988" y="1088180"/>
                  </a:moveTo>
                  <a:cubicBezTo>
                    <a:pt x="723935" y="1101610"/>
                    <a:pt x="684025" y="1139710"/>
                    <a:pt x="632209" y="1119041"/>
                  </a:cubicBezTo>
                  <a:cubicBezTo>
                    <a:pt x="646973" y="1171904"/>
                    <a:pt x="665642" y="1225530"/>
                    <a:pt x="705551" y="1265440"/>
                  </a:cubicBezTo>
                  <a:lnTo>
                    <a:pt x="771083" y="1088084"/>
                  </a:lnTo>
                  <a:close/>
                  <a:moveTo>
                    <a:pt x="917578" y="1142186"/>
                  </a:moveTo>
                  <a:cubicBezTo>
                    <a:pt x="878716" y="1144187"/>
                    <a:pt x="859761" y="1116755"/>
                    <a:pt x="832805" y="1095800"/>
                  </a:cubicBezTo>
                  <a:lnTo>
                    <a:pt x="778799" y="1257725"/>
                  </a:lnTo>
                  <a:cubicBezTo>
                    <a:pt x="794801" y="1252962"/>
                    <a:pt x="925769" y="1150092"/>
                    <a:pt x="917578" y="1142091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C0ADBF9E-55B8-E1C7-9C6C-0B1D57B0289C}"/>
                </a:ext>
              </a:extLst>
            </p:cNvPr>
            <p:cNvSpPr/>
            <p:nvPr/>
          </p:nvSpPr>
          <p:spPr>
            <a:xfrm>
              <a:off x="6932866" y="823976"/>
              <a:ext cx="1894522" cy="1359153"/>
            </a:xfrm>
            <a:custGeom>
              <a:avLst/>
              <a:gdLst>
                <a:gd name="csX0" fmla="*/ 0 w 1894522"/>
                <a:gd name="csY0" fmla="*/ 1359059 h 1359153"/>
                <a:gd name="csX1" fmla="*/ 9525 w 1894522"/>
                <a:gd name="csY1" fmla="*/ 1295241 h 1359153"/>
                <a:gd name="csX2" fmla="*/ 537496 w 1894522"/>
                <a:gd name="csY2" fmla="*/ 24225 h 1359153"/>
                <a:gd name="csX3" fmla="*/ 783431 w 1894522"/>
                <a:gd name="csY3" fmla="*/ 17462 h 1359153"/>
                <a:gd name="csX4" fmla="*/ 1747742 w 1894522"/>
                <a:gd name="csY4" fmla="*/ 9747 h 1359153"/>
                <a:gd name="csX5" fmla="*/ 1894523 w 1894522"/>
                <a:gd name="csY5" fmla="*/ 16891 h 1359153"/>
                <a:gd name="csX6" fmla="*/ 1349693 w 1894522"/>
                <a:gd name="csY6" fmla="*/ 1339437 h 1359153"/>
                <a:gd name="csX7" fmla="*/ 0 w 1894522"/>
                <a:gd name="csY7" fmla="*/ 1359154 h 1359153"/>
                <a:gd name="csX8" fmla="*/ 1805178 w 1894522"/>
                <a:gd name="csY8" fmla="*/ 71088 h 1359153"/>
                <a:gd name="csX9" fmla="*/ 579882 w 1894522"/>
                <a:gd name="csY9" fmla="*/ 80042 h 1359153"/>
                <a:gd name="csX10" fmla="*/ 77248 w 1894522"/>
                <a:gd name="csY10" fmla="*/ 1297242 h 1359153"/>
                <a:gd name="csX11" fmla="*/ 131255 w 1894522"/>
                <a:gd name="csY11" fmla="*/ 1293432 h 1359153"/>
                <a:gd name="csX12" fmla="*/ 219933 w 1894522"/>
                <a:gd name="csY12" fmla="*/ 1173798 h 1359153"/>
                <a:gd name="csX13" fmla="*/ 335756 w 1894522"/>
                <a:gd name="csY13" fmla="*/ 1058450 h 1359153"/>
                <a:gd name="csX14" fmla="*/ 323945 w 1894522"/>
                <a:gd name="csY14" fmla="*/ 1000633 h 1359153"/>
                <a:gd name="csX15" fmla="*/ 485013 w 1894522"/>
                <a:gd name="csY15" fmla="*/ 682974 h 1359153"/>
                <a:gd name="csX16" fmla="*/ 578548 w 1894522"/>
                <a:gd name="csY16" fmla="*/ 429324 h 1359153"/>
                <a:gd name="csX17" fmla="*/ 678847 w 1894522"/>
                <a:gd name="csY17" fmla="*/ 398653 h 1359153"/>
                <a:gd name="csX18" fmla="*/ 660464 w 1894522"/>
                <a:gd name="csY18" fmla="*/ 256635 h 1359153"/>
                <a:gd name="csX19" fmla="*/ 982028 w 1894522"/>
                <a:gd name="csY19" fmla="*/ 111284 h 1359153"/>
                <a:gd name="csX20" fmla="*/ 1053370 w 1894522"/>
                <a:gd name="csY20" fmla="*/ 139859 h 1359153"/>
                <a:gd name="csX21" fmla="*/ 1174909 w 1894522"/>
                <a:gd name="csY21" fmla="*/ 126714 h 1359153"/>
                <a:gd name="csX22" fmla="*/ 1403604 w 1894522"/>
                <a:gd name="csY22" fmla="*/ 353028 h 1359153"/>
                <a:gd name="csX23" fmla="*/ 1358075 w 1894522"/>
                <a:gd name="csY23" fmla="*/ 525907 h 1359153"/>
                <a:gd name="csX24" fmla="*/ 1327118 w 1894522"/>
                <a:gd name="csY24" fmla="*/ 780510 h 1359153"/>
                <a:gd name="csX25" fmla="*/ 1292733 w 1894522"/>
                <a:gd name="csY25" fmla="*/ 1127887 h 1359153"/>
                <a:gd name="csX26" fmla="*/ 1228344 w 1894522"/>
                <a:gd name="csY26" fmla="*/ 1209612 h 1359153"/>
                <a:gd name="csX27" fmla="*/ 1304068 w 1894522"/>
                <a:gd name="csY27" fmla="*/ 1285812 h 1359153"/>
                <a:gd name="csX28" fmla="*/ 1805369 w 1894522"/>
                <a:gd name="csY28" fmla="*/ 71088 h 1359153"/>
                <a:gd name="csX29" fmla="*/ 1296067 w 1894522"/>
                <a:gd name="csY29" fmla="*/ 479806 h 1359153"/>
                <a:gd name="csX30" fmla="*/ 1022223 w 1894522"/>
                <a:gd name="csY30" fmla="*/ 263874 h 1359153"/>
                <a:gd name="csX31" fmla="*/ 887539 w 1894522"/>
                <a:gd name="csY31" fmla="*/ 360553 h 1359153"/>
                <a:gd name="csX32" fmla="*/ 714280 w 1894522"/>
                <a:gd name="csY32" fmla="*/ 457232 h 1359153"/>
                <a:gd name="csX33" fmla="*/ 1026129 w 1894522"/>
                <a:gd name="csY33" fmla="*/ 892429 h 1359153"/>
                <a:gd name="csX34" fmla="*/ 1296067 w 1894522"/>
                <a:gd name="csY34" fmla="*/ 479711 h 1359153"/>
                <a:gd name="csX35" fmla="*/ 624840 w 1894522"/>
                <a:gd name="csY35" fmla="*/ 487616 h 1359153"/>
                <a:gd name="csX36" fmla="*/ 593979 w 1894522"/>
                <a:gd name="csY36" fmla="*/ 657257 h 1359153"/>
                <a:gd name="csX37" fmla="*/ 624840 w 1894522"/>
                <a:gd name="csY37" fmla="*/ 487616 h 1359153"/>
                <a:gd name="csX38" fmla="*/ 1425417 w 1894522"/>
                <a:gd name="csY38" fmla="*/ 597345 h 1359153"/>
                <a:gd name="csX39" fmla="*/ 1357313 w 1894522"/>
                <a:gd name="csY39" fmla="*/ 591249 h 1359153"/>
                <a:gd name="csX40" fmla="*/ 1319213 w 1894522"/>
                <a:gd name="csY40" fmla="*/ 718884 h 1359153"/>
                <a:gd name="csX41" fmla="*/ 1425321 w 1894522"/>
                <a:gd name="csY41" fmla="*/ 597345 h 1359153"/>
                <a:gd name="csX42" fmla="*/ 794671 w 1894522"/>
                <a:gd name="csY42" fmla="*/ 1096836 h 1359153"/>
                <a:gd name="csX43" fmla="*/ 897446 w 1894522"/>
                <a:gd name="csY43" fmla="*/ 995299 h 1359153"/>
                <a:gd name="csX44" fmla="*/ 902684 w 1894522"/>
                <a:gd name="csY44" fmla="*/ 977201 h 1359153"/>
                <a:gd name="csX45" fmla="*/ 763714 w 1894522"/>
                <a:gd name="csY45" fmla="*/ 958151 h 1359153"/>
                <a:gd name="csX46" fmla="*/ 794671 w 1894522"/>
                <a:gd name="csY46" fmla="*/ 1096931 h 1359153"/>
                <a:gd name="csX47" fmla="*/ 779240 w 1894522"/>
                <a:gd name="csY47" fmla="*/ 1289621 h 1359153"/>
                <a:gd name="csX48" fmla="*/ 1188148 w 1894522"/>
                <a:gd name="csY48" fmla="*/ 1289621 h 1359153"/>
                <a:gd name="csX49" fmla="*/ 1172623 w 1894522"/>
                <a:gd name="csY49" fmla="*/ 1243330 h 1359153"/>
                <a:gd name="csX50" fmla="*/ 925735 w 1894522"/>
                <a:gd name="csY50" fmla="*/ 1050544 h 1359153"/>
                <a:gd name="csX51" fmla="*/ 779240 w 1894522"/>
                <a:gd name="csY51" fmla="*/ 1289621 h 1359153"/>
                <a:gd name="csX52" fmla="*/ 717138 w 1894522"/>
                <a:gd name="csY52" fmla="*/ 1289241 h 1359153"/>
                <a:gd name="csX53" fmla="*/ 729044 w 1894522"/>
                <a:gd name="csY53" fmla="*/ 1073595 h 1359153"/>
                <a:gd name="csX54" fmla="*/ 367951 w 1894522"/>
                <a:gd name="csY54" fmla="*/ 1120934 h 1359153"/>
                <a:gd name="csX55" fmla="*/ 208407 w 1894522"/>
                <a:gd name="csY55" fmla="*/ 1297242 h 1359153"/>
                <a:gd name="csX56" fmla="*/ 717232 w 1894522"/>
                <a:gd name="csY56" fmla="*/ 1289241 h 135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1894522" h="1359153">
                  <a:moveTo>
                    <a:pt x="0" y="1359059"/>
                  </a:moveTo>
                  <a:lnTo>
                    <a:pt x="9525" y="1295241"/>
                  </a:lnTo>
                  <a:lnTo>
                    <a:pt x="537496" y="24225"/>
                  </a:lnTo>
                  <a:cubicBezTo>
                    <a:pt x="561785" y="8699"/>
                    <a:pt x="738759" y="18701"/>
                    <a:pt x="783431" y="17462"/>
                  </a:cubicBezTo>
                  <a:cubicBezTo>
                    <a:pt x="1104424" y="8223"/>
                    <a:pt x="1426083" y="15272"/>
                    <a:pt x="1747742" y="9747"/>
                  </a:cubicBezTo>
                  <a:cubicBezTo>
                    <a:pt x="1793367" y="8985"/>
                    <a:pt x="1852232" y="-15875"/>
                    <a:pt x="1894523" y="16891"/>
                  </a:cubicBezTo>
                  <a:lnTo>
                    <a:pt x="1349693" y="1339437"/>
                  </a:lnTo>
                  <a:lnTo>
                    <a:pt x="0" y="1359154"/>
                  </a:lnTo>
                  <a:close/>
                  <a:moveTo>
                    <a:pt x="1805178" y="71088"/>
                  </a:moveTo>
                  <a:lnTo>
                    <a:pt x="579882" y="80042"/>
                  </a:lnTo>
                  <a:lnTo>
                    <a:pt x="77248" y="1297242"/>
                  </a:lnTo>
                  <a:cubicBezTo>
                    <a:pt x="93726" y="1295908"/>
                    <a:pt x="116777" y="1302099"/>
                    <a:pt x="131255" y="1293432"/>
                  </a:cubicBezTo>
                  <a:cubicBezTo>
                    <a:pt x="137636" y="1289621"/>
                    <a:pt x="203645" y="1192276"/>
                    <a:pt x="219933" y="1173798"/>
                  </a:cubicBezTo>
                  <a:cubicBezTo>
                    <a:pt x="240888" y="1150080"/>
                    <a:pt x="328327" y="1075309"/>
                    <a:pt x="335756" y="1058450"/>
                  </a:cubicBezTo>
                  <a:cubicBezTo>
                    <a:pt x="338424" y="1052544"/>
                    <a:pt x="324803" y="1017397"/>
                    <a:pt x="323945" y="1000633"/>
                  </a:cubicBezTo>
                  <a:cubicBezTo>
                    <a:pt x="316611" y="858139"/>
                    <a:pt x="390240" y="775938"/>
                    <a:pt x="485013" y="682974"/>
                  </a:cubicBezTo>
                  <a:cubicBezTo>
                    <a:pt x="420243" y="597725"/>
                    <a:pt x="481203" y="453993"/>
                    <a:pt x="578548" y="429324"/>
                  </a:cubicBezTo>
                  <a:cubicBezTo>
                    <a:pt x="621411" y="418465"/>
                    <a:pt x="658749" y="443992"/>
                    <a:pt x="678847" y="398653"/>
                  </a:cubicBezTo>
                  <a:cubicBezTo>
                    <a:pt x="614934" y="362172"/>
                    <a:pt x="627698" y="311595"/>
                    <a:pt x="660464" y="256635"/>
                  </a:cubicBezTo>
                  <a:cubicBezTo>
                    <a:pt x="718376" y="159290"/>
                    <a:pt x="870776" y="92234"/>
                    <a:pt x="982028" y="111284"/>
                  </a:cubicBezTo>
                  <a:cubicBezTo>
                    <a:pt x="1005554" y="115284"/>
                    <a:pt x="1037463" y="139954"/>
                    <a:pt x="1053370" y="139859"/>
                  </a:cubicBezTo>
                  <a:cubicBezTo>
                    <a:pt x="1086326" y="139573"/>
                    <a:pt x="1118045" y="117094"/>
                    <a:pt x="1174909" y="126714"/>
                  </a:cubicBezTo>
                  <a:cubicBezTo>
                    <a:pt x="1262253" y="141573"/>
                    <a:pt x="1391508" y="263684"/>
                    <a:pt x="1403604" y="353028"/>
                  </a:cubicBezTo>
                  <a:cubicBezTo>
                    <a:pt x="1416844" y="450850"/>
                    <a:pt x="1345597" y="438372"/>
                    <a:pt x="1358075" y="525907"/>
                  </a:cubicBezTo>
                  <a:cubicBezTo>
                    <a:pt x="1584579" y="509905"/>
                    <a:pt x="1511522" y="777272"/>
                    <a:pt x="1327118" y="780510"/>
                  </a:cubicBezTo>
                  <a:cubicBezTo>
                    <a:pt x="1354170" y="889953"/>
                    <a:pt x="1345882" y="1026732"/>
                    <a:pt x="1292733" y="1127887"/>
                  </a:cubicBezTo>
                  <a:cubicBezTo>
                    <a:pt x="1281017" y="1150176"/>
                    <a:pt x="1229392" y="1204468"/>
                    <a:pt x="1228344" y="1209612"/>
                  </a:cubicBezTo>
                  <a:cubicBezTo>
                    <a:pt x="1223296" y="1235710"/>
                    <a:pt x="1261110" y="1318292"/>
                    <a:pt x="1304068" y="1285812"/>
                  </a:cubicBezTo>
                  <a:lnTo>
                    <a:pt x="1805369" y="71088"/>
                  </a:lnTo>
                  <a:close/>
                  <a:moveTo>
                    <a:pt x="1296067" y="479806"/>
                  </a:moveTo>
                  <a:cubicBezTo>
                    <a:pt x="1164813" y="483140"/>
                    <a:pt x="1078421" y="367221"/>
                    <a:pt x="1022223" y="263874"/>
                  </a:cubicBezTo>
                  <a:cubicBezTo>
                    <a:pt x="984028" y="299783"/>
                    <a:pt x="934593" y="337502"/>
                    <a:pt x="887539" y="360553"/>
                  </a:cubicBezTo>
                  <a:cubicBezTo>
                    <a:pt x="813721" y="396748"/>
                    <a:pt x="762572" y="382079"/>
                    <a:pt x="714280" y="457232"/>
                  </a:cubicBezTo>
                  <a:cubicBezTo>
                    <a:pt x="559784" y="697547"/>
                    <a:pt x="727329" y="983583"/>
                    <a:pt x="1026129" y="892429"/>
                  </a:cubicBezTo>
                  <a:cubicBezTo>
                    <a:pt x="1208913" y="836612"/>
                    <a:pt x="1307116" y="666591"/>
                    <a:pt x="1296067" y="479711"/>
                  </a:cubicBezTo>
                  <a:close/>
                  <a:moveTo>
                    <a:pt x="624840" y="487616"/>
                  </a:moveTo>
                  <a:cubicBezTo>
                    <a:pt x="525304" y="484569"/>
                    <a:pt x="458820" y="661257"/>
                    <a:pt x="593979" y="657257"/>
                  </a:cubicBezTo>
                  <a:cubicBezTo>
                    <a:pt x="591884" y="598964"/>
                    <a:pt x="604933" y="541528"/>
                    <a:pt x="624840" y="487616"/>
                  </a:cubicBezTo>
                  <a:close/>
                  <a:moveTo>
                    <a:pt x="1425417" y="597345"/>
                  </a:moveTo>
                  <a:cubicBezTo>
                    <a:pt x="1415034" y="586962"/>
                    <a:pt x="1369123" y="583057"/>
                    <a:pt x="1357313" y="591249"/>
                  </a:cubicBezTo>
                  <a:lnTo>
                    <a:pt x="1319213" y="718884"/>
                  </a:lnTo>
                  <a:cubicBezTo>
                    <a:pt x="1372362" y="731837"/>
                    <a:pt x="1475708" y="647827"/>
                    <a:pt x="1425321" y="597345"/>
                  </a:cubicBezTo>
                  <a:close/>
                  <a:moveTo>
                    <a:pt x="794671" y="1096836"/>
                  </a:moveTo>
                  <a:cubicBezTo>
                    <a:pt x="824865" y="1058164"/>
                    <a:pt x="862013" y="1028446"/>
                    <a:pt x="897446" y="995299"/>
                  </a:cubicBezTo>
                  <a:cubicBezTo>
                    <a:pt x="903637" y="989489"/>
                    <a:pt x="917829" y="985679"/>
                    <a:pt x="902684" y="977201"/>
                  </a:cubicBezTo>
                  <a:cubicBezTo>
                    <a:pt x="889731" y="969962"/>
                    <a:pt x="772192" y="952055"/>
                    <a:pt x="763714" y="958151"/>
                  </a:cubicBezTo>
                  <a:lnTo>
                    <a:pt x="794671" y="1096931"/>
                  </a:lnTo>
                  <a:close/>
                  <a:moveTo>
                    <a:pt x="779240" y="1289621"/>
                  </a:moveTo>
                  <a:lnTo>
                    <a:pt x="1188148" y="1289621"/>
                  </a:lnTo>
                  <a:lnTo>
                    <a:pt x="1172623" y="1243330"/>
                  </a:lnTo>
                  <a:cubicBezTo>
                    <a:pt x="1031081" y="1297051"/>
                    <a:pt x="874300" y="1218279"/>
                    <a:pt x="925735" y="1050544"/>
                  </a:cubicBezTo>
                  <a:cubicBezTo>
                    <a:pt x="846963" y="1107218"/>
                    <a:pt x="806768" y="1199420"/>
                    <a:pt x="779240" y="1289621"/>
                  </a:cubicBezTo>
                  <a:close/>
                  <a:moveTo>
                    <a:pt x="717138" y="1289241"/>
                  </a:moveTo>
                  <a:cubicBezTo>
                    <a:pt x="730854" y="1218279"/>
                    <a:pt x="740473" y="1146080"/>
                    <a:pt x="729044" y="1073595"/>
                  </a:cubicBezTo>
                  <a:cubicBezTo>
                    <a:pt x="666750" y="1240092"/>
                    <a:pt x="482537" y="1225233"/>
                    <a:pt x="367951" y="1120934"/>
                  </a:cubicBezTo>
                  <a:cubicBezTo>
                    <a:pt x="301657" y="1165606"/>
                    <a:pt x="251365" y="1230948"/>
                    <a:pt x="208407" y="1297242"/>
                  </a:cubicBezTo>
                  <a:lnTo>
                    <a:pt x="717232" y="1289241"/>
                  </a:ln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DD94776-45D3-0D9C-8A57-C5F10D21223A}"/>
                </a:ext>
              </a:extLst>
            </p:cNvPr>
            <p:cNvSpPr/>
            <p:nvPr/>
          </p:nvSpPr>
          <p:spPr>
            <a:xfrm>
              <a:off x="8410003" y="2136911"/>
              <a:ext cx="1890903" cy="1367007"/>
            </a:xfrm>
            <a:custGeom>
              <a:avLst/>
              <a:gdLst>
                <a:gd name="csX0" fmla="*/ 530638 w 1890903"/>
                <a:gd name="csY0" fmla="*/ 32599 h 1367007"/>
                <a:gd name="csX1" fmla="*/ 586168 w 1890903"/>
                <a:gd name="csY1" fmla="*/ 14882 h 1367007"/>
                <a:gd name="csX2" fmla="*/ 1265777 w 1890903"/>
                <a:gd name="csY2" fmla="*/ 15644 h 1367007"/>
                <a:gd name="csX3" fmla="*/ 1867567 w 1890903"/>
                <a:gd name="csY3" fmla="*/ 7262 h 1367007"/>
                <a:gd name="csX4" fmla="*/ 1890903 w 1890903"/>
                <a:gd name="csY4" fmla="*/ 14787 h 1367007"/>
                <a:gd name="csX5" fmla="*/ 1349502 w 1890903"/>
                <a:gd name="csY5" fmla="*/ 1341143 h 1367007"/>
                <a:gd name="csX6" fmla="*/ 1226058 w 1890903"/>
                <a:gd name="csY6" fmla="*/ 1356573 h 1367007"/>
                <a:gd name="csX7" fmla="*/ 124016 w 1890903"/>
                <a:gd name="csY7" fmla="*/ 1365432 h 1367007"/>
                <a:gd name="csX8" fmla="*/ 0 w 1890903"/>
                <a:gd name="csY8" fmla="*/ 1349525 h 1367007"/>
                <a:gd name="csX9" fmla="*/ 530638 w 1890903"/>
                <a:gd name="csY9" fmla="*/ 32599 h 1367007"/>
                <a:gd name="csX10" fmla="*/ 1809179 w 1890903"/>
                <a:gd name="csY10" fmla="*/ 69270 h 1367007"/>
                <a:gd name="csX11" fmla="*/ 582454 w 1890903"/>
                <a:gd name="csY11" fmla="*/ 80604 h 1367007"/>
                <a:gd name="csX12" fmla="*/ 81153 w 1890903"/>
                <a:gd name="csY12" fmla="*/ 1295423 h 1367007"/>
                <a:gd name="csX13" fmla="*/ 133541 w 1890903"/>
                <a:gd name="csY13" fmla="*/ 1293804 h 1367007"/>
                <a:gd name="csX14" fmla="*/ 216027 w 1890903"/>
                <a:gd name="csY14" fmla="*/ 1179694 h 1367007"/>
                <a:gd name="csX15" fmla="*/ 517112 w 1890903"/>
                <a:gd name="csY15" fmla="*/ 948522 h 1367007"/>
                <a:gd name="csX16" fmla="*/ 559403 w 1890903"/>
                <a:gd name="csY16" fmla="*/ 717160 h 1367007"/>
                <a:gd name="csX17" fmla="*/ 610458 w 1890903"/>
                <a:gd name="csY17" fmla="*/ 424171 h 1367007"/>
                <a:gd name="csX18" fmla="*/ 659606 w 1890903"/>
                <a:gd name="csY18" fmla="*/ 428267 h 1367007"/>
                <a:gd name="csX19" fmla="*/ 759904 w 1890903"/>
                <a:gd name="csY19" fmla="*/ 312062 h 1367007"/>
                <a:gd name="csX20" fmla="*/ 1361694 w 1890903"/>
                <a:gd name="csY20" fmla="*/ 524279 h 1367007"/>
                <a:gd name="csX21" fmla="*/ 1307878 w 1890903"/>
                <a:gd name="csY21" fmla="*/ 778692 h 1367007"/>
                <a:gd name="csX22" fmla="*/ 1156716 w 1890903"/>
                <a:gd name="csY22" fmla="*/ 1086730 h 1367007"/>
                <a:gd name="csX23" fmla="*/ 1214247 w 1890903"/>
                <a:gd name="csY23" fmla="*/ 1184552 h 1367007"/>
                <a:gd name="csX24" fmla="*/ 1307973 w 1890903"/>
                <a:gd name="csY24" fmla="*/ 1283993 h 1367007"/>
                <a:gd name="csX25" fmla="*/ 1809179 w 1890903"/>
                <a:gd name="csY25" fmla="*/ 69174 h 1367007"/>
                <a:gd name="csX26" fmla="*/ 1269206 w 1890903"/>
                <a:gd name="csY26" fmla="*/ 678584 h 1367007"/>
                <a:gd name="csX27" fmla="*/ 1142333 w 1890903"/>
                <a:gd name="csY27" fmla="*/ 269390 h 1367007"/>
                <a:gd name="csX28" fmla="*/ 668274 w 1890903"/>
                <a:gd name="csY28" fmla="*/ 590763 h 1367007"/>
                <a:gd name="csX29" fmla="*/ 679037 w 1890903"/>
                <a:gd name="csY29" fmla="*/ 617053 h 1367007"/>
                <a:gd name="csX30" fmla="*/ 750284 w 1890903"/>
                <a:gd name="csY30" fmla="*/ 595621 h 1367007"/>
                <a:gd name="csX31" fmla="*/ 812197 w 1890903"/>
                <a:gd name="csY31" fmla="*/ 588668 h 1367007"/>
                <a:gd name="csX32" fmla="*/ 891730 w 1890903"/>
                <a:gd name="csY32" fmla="*/ 505705 h 1367007"/>
                <a:gd name="csX33" fmla="*/ 1024509 w 1890903"/>
                <a:gd name="csY33" fmla="*/ 425124 h 1367007"/>
                <a:gd name="csX34" fmla="*/ 1038034 w 1890903"/>
                <a:gd name="csY34" fmla="*/ 472654 h 1367007"/>
                <a:gd name="csX35" fmla="*/ 887063 w 1890903"/>
                <a:gd name="csY35" fmla="*/ 586096 h 1367007"/>
                <a:gd name="csX36" fmla="*/ 894874 w 1890903"/>
                <a:gd name="csY36" fmla="*/ 602003 h 1367007"/>
                <a:gd name="csX37" fmla="*/ 1040702 w 1890903"/>
                <a:gd name="csY37" fmla="*/ 547996 h 1367007"/>
                <a:gd name="csX38" fmla="*/ 1060704 w 1890903"/>
                <a:gd name="csY38" fmla="*/ 582382 h 1367007"/>
                <a:gd name="csX39" fmla="*/ 1135570 w 1890903"/>
                <a:gd name="csY39" fmla="*/ 600098 h 1367007"/>
                <a:gd name="csX40" fmla="*/ 1269111 w 1890903"/>
                <a:gd name="csY40" fmla="*/ 678679 h 1367007"/>
                <a:gd name="csX41" fmla="*/ 628935 w 1890903"/>
                <a:gd name="csY41" fmla="*/ 485798 h 1367007"/>
                <a:gd name="csX42" fmla="*/ 522637 w 1890903"/>
                <a:gd name="csY42" fmla="*/ 626863 h 1367007"/>
                <a:gd name="csX43" fmla="*/ 569881 w 1890903"/>
                <a:gd name="csY43" fmla="*/ 654676 h 1367007"/>
                <a:gd name="csX44" fmla="*/ 628935 w 1890903"/>
                <a:gd name="csY44" fmla="*/ 485798 h 1367007"/>
                <a:gd name="csX45" fmla="*/ 1323308 w 1890903"/>
                <a:gd name="csY45" fmla="*/ 724780 h 1367007"/>
                <a:gd name="csX46" fmla="*/ 1438847 w 1890903"/>
                <a:gd name="csY46" fmla="*/ 635531 h 1367007"/>
                <a:gd name="csX47" fmla="*/ 1355884 w 1890903"/>
                <a:gd name="csY47" fmla="*/ 595526 h 1367007"/>
                <a:gd name="csX48" fmla="*/ 1323308 w 1890903"/>
                <a:gd name="csY48" fmla="*/ 724780 h 1367007"/>
                <a:gd name="csX49" fmla="*/ 1066609 w 1890903"/>
                <a:gd name="csY49" fmla="*/ 648771 h 1367007"/>
                <a:gd name="csX50" fmla="*/ 926497 w 1890903"/>
                <a:gd name="csY50" fmla="*/ 716684 h 1367007"/>
                <a:gd name="csX51" fmla="*/ 852107 w 1890903"/>
                <a:gd name="csY51" fmla="*/ 704968 h 1367007"/>
                <a:gd name="csX52" fmla="*/ 868775 w 1890903"/>
                <a:gd name="csY52" fmla="*/ 751260 h 1367007"/>
                <a:gd name="csX53" fmla="*/ 1045178 w 1890903"/>
                <a:gd name="csY53" fmla="*/ 743640 h 1367007"/>
                <a:gd name="csX54" fmla="*/ 1066705 w 1890903"/>
                <a:gd name="csY54" fmla="*/ 648771 h 1367007"/>
                <a:gd name="csX55" fmla="*/ 536353 w 1890903"/>
                <a:gd name="csY55" fmla="*/ 1017865 h 1367007"/>
                <a:gd name="csX56" fmla="*/ 328041 w 1890903"/>
                <a:gd name="csY56" fmla="*/ 1152739 h 1367007"/>
                <a:gd name="csX57" fmla="*/ 212407 w 1890903"/>
                <a:gd name="csY57" fmla="*/ 1295423 h 1367007"/>
                <a:gd name="csX58" fmla="*/ 1184434 w 1890903"/>
                <a:gd name="csY58" fmla="*/ 1287708 h 1367007"/>
                <a:gd name="csX59" fmla="*/ 1111186 w 1890903"/>
                <a:gd name="csY59" fmla="*/ 1141309 h 1367007"/>
                <a:gd name="csX60" fmla="*/ 536448 w 1890903"/>
                <a:gd name="csY60" fmla="*/ 1017769 h 1367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1890903" h="1367007">
                  <a:moveTo>
                    <a:pt x="530638" y="32599"/>
                  </a:moveTo>
                  <a:cubicBezTo>
                    <a:pt x="540163" y="22121"/>
                    <a:pt x="571214" y="16216"/>
                    <a:pt x="586168" y="14882"/>
                  </a:cubicBezTo>
                  <a:cubicBezTo>
                    <a:pt x="793052" y="-3882"/>
                    <a:pt x="1052132" y="17168"/>
                    <a:pt x="1265777" y="15644"/>
                  </a:cubicBezTo>
                  <a:cubicBezTo>
                    <a:pt x="1450372" y="14311"/>
                    <a:pt x="1686973" y="-12550"/>
                    <a:pt x="1867567" y="7262"/>
                  </a:cubicBezTo>
                  <a:cubicBezTo>
                    <a:pt x="1875758" y="8119"/>
                    <a:pt x="1885474" y="7262"/>
                    <a:pt x="1890903" y="14787"/>
                  </a:cubicBezTo>
                  <a:lnTo>
                    <a:pt x="1349502" y="1341143"/>
                  </a:lnTo>
                  <a:cubicBezTo>
                    <a:pt x="1336167" y="1349715"/>
                    <a:pt x="1250728" y="1355240"/>
                    <a:pt x="1226058" y="1356573"/>
                  </a:cubicBezTo>
                  <a:cubicBezTo>
                    <a:pt x="875443" y="1376671"/>
                    <a:pt x="481965" y="1360669"/>
                    <a:pt x="124016" y="1365432"/>
                  </a:cubicBezTo>
                  <a:cubicBezTo>
                    <a:pt x="96298" y="1365813"/>
                    <a:pt x="12287" y="1373433"/>
                    <a:pt x="0" y="1349525"/>
                  </a:cubicBezTo>
                  <a:lnTo>
                    <a:pt x="530638" y="32599"/>
                  </a:lnTo>
                  <a:close/>
                  <a:moveTo>
                    <a:pt x="1809179" y="69270"/>
                  </a:moveTo>
                  <a:lnTo>
                    <a:pt x="582454" y="80604"/>
                  </a:lnTo>
                  <a:lnTo>
                    <a:pt x="81153" y="1295423"/>
                  </a:lnTo>
                  <a:cubicBezTo>
                    <a:pt x="95726" y="1293137"/>
                    <a:pt x="122015" y="1300376"/>
                    <a:pt x="133541" y="1293804"/>
                  </a:cubicBezTo>
                  <a:cubicBezTo>
                    <a:pt x="139636" y="1290280"/>
                    <a:pt x="199930" y="1198078"/>
                    <a:pt x="216027" y="1179694"/>
                  </a:cubicBezTo>
                  <a:cubicBezTo>
                    <a:pt x="299942" y="1084159"/>
                    <a:pt x="402717" y="1004244"/>
                    <a:pt x="517112" y="948522"/>
                  </a:cubicBezTo>
                  <a:cubicBezTo>
                    <a:pt x="526923" y="870799"/>
                    <a:pt x="528542" y="790312"/>
                    <a:pt x="559403" y="717160"/>
                  </a:cubicBezTo>
                  <a:cubicBezTo>
                    <a:pt x="382238" y="680870"/>
                    <a:pt x="460915" y="437506"/>
                    <a:pt x="610458" y="424171"/>
                  </a:cubicBezTo>
                  <a:cubicBezTo>
                    <a:pt x="627031" y="422742"/>
                    <a:pt x="651510" y="433220"/>
                    <a:pt x="659606" y="428267"/>
                  </a:cubicBezTo>
                  <a:cubicBezTo>
                    <a:pt x="667702" y="423314"/>
                    <a:pt x="734092" y="334350"/>
                    <a:pt x="759904" y="312062"/>
                  </a:cubicBezTo>
                  <a:cubicBezTo>
                    <a:pt x="1004221" y="101179"/>
                    <a:pt x="1355979" y="167663"/>
                    <a:pt x="1361694" y="524279"/>
                  </a:cubicBezTo>
                  <a:cubicBezTo>
                    <a:pt x="1602295" y="528375"/>
                    <a:pt x="1493520" y="802600"/>
                    <a:pt x="1307878" y="778692"/>
                  </a:cubicBezTo>
                  <a:cubicBezTo>
                    <a:pt x="1273017" y="888134"/>
                    <a:pt x="1222629" y="992909"/>
                    <a:pt x="1156716" y="1086730"/>
                  </a:cubicBezTo>
                  <a:cubicBezTo>
                    <a:pt x="1155192" y="1094541"/>
                    <a:pt x="1205675" y="1167502"/>
                    <a:pt x="1214247" y="1184552"/>
                  </a:cubicBezTo>
                  <a:cubicBezTo>
                    <a:pt x="1238822" y="1233225"/>
                    <a:pt x="1236916" y="1313235"/>
                    <a:pt x="1307973" y="1283993"/>
                  </a:cubicBezTo>
                  <a:lnTo>
                    <a:pt x="1809179" y="69174"/>
                  </a:lnTo>
                  <a:close/>
                  <a:moveTo>
                    <a:pt x="1269206" y="678584"/>
                  </a:moveTo>
                  <a:cubicBezTo>
                    <a:pt x="1314259" y="534375"/>
                    <a:pt x="1312736" y="325302"/>
                    <a:pt x="1142333" y="269390"/>
                  </a:cubicBezTo>
                  <a:cubicBezTo>
                    <a:pt x="942880" y="204049"/>
                    <a:pt x="694373" y="389976"/>
                    <a:pt x="668274" y="590763"/>
                  </a:cubicBezTo>
                  <a:cubicBezTo>
                    <a:pt x="666369" y="605432"/>
                    <a:pt x="660464" y="618005"/>
                    <a:pt x="679037" y="617053"/>
                  </a:cubicBezTo>
                  <a:cubicBezTo>
                    <a:pt x="703136" y="615814"/>
                    <a:pt x="726757" y="601241"/>
                    <a:pt x="750284" y="595621"/>
                  </a:cubicBezTo>
                  <a:cubicBezTo>
                    <a:pt x="770001" y="590859"/>
                    <a:pt x="792004" y="596955"/>
                    <a:pt x="812197" y="588668"/>
                  </a:cubicBezTo>
                  <a:cubicBezTo>
                    <a:pt x="817531" y="586477"/>
                    <a:pt x="874966" y="519707"/>
                    <a:pt x="891730" y="505705"/>
                  </a:cubicBezTo>
                  <a:cubicBezTo>
                    <a:pt x="910876" y="489799"/>
                    <a:pt x="1006793" y="420647"/>
                    <a:pt x="1024509" y="425124"/>
                  </a:cubicBezTo>
                  <a:cubicBezTo>
                    <a:pt x="1046036" y="434934"/>
                    <a:pt x="1050417" y="452841"/>
                    <a:pt x="1038034" y="472654"/>
                  </a:cubicBezTo>
                  <a:cubicBezTo>
                    <a:pt x="1021747" y="498752"/>
                    <a:pt x="896874" y="562760"/>
                    <a:pt x="887063" y="586096"/>
                  </a:cubicBezTo>
                  <a:lnTo>
                    <a:pt x="894874" y="602003"/>
                  </a:lnTo>
                  <a:cubicBezTo>
                    <a:pt x="929830" y="626006"/>
                    <a:pt x="1010031" y="537233"/>
                    <a:pt x="1040702" y="547996"/>
                  </a:cubicBezTo>
                  <a:cubicBezTo>
                    <a:pt x="1054798" y="552949"/>
                    <a:pt x="1050798" y="575428"/>
                    <a:pt x="1060704" y="582382"/>
                  </a:cubicBezTo>
                  <a:cubicBezTo>
                    <a:pt x="1073468" y="591430"/>
                    <a:pt x="1118045" y="587620"/>
                    <a:pt x="1135570" y="600098"/>
                  </a:cubicBezTo>
                  <a:lnTo>
                    <a:pt x="1269111" y="678679"/>
                  </a:lnTo>
                  <a:close/>
                  <a:moveTo>
                    <a:pt x="628935" y="485798"/>
                  </a:moveTo>
                  <a:cubicBezTo>
                    <a:pt x="560927" y="493608"/>
                    <a:pt x="501968" y="556092"/>
                    <a:pt x="522637" y="626863"/>
                  </a:cubicBezTo>
                  <a:cubicBezTo>
                    <a:pt x="527685" y="644199"/>
                    <a:pt x="551879" y="660487"/>
                    <a:pt x="569881" y="654676"/>
                  </a:cubicBezTo>
                  <a:cubicBezTo>
                    <a:pt x="586550" y="649342"/>
                    <a:pt x="635794" y="493513"/>
                    <a:pt x="628935" y="485798"/>
                  </a:cubicBezTo>
                  <a:close/>
                  <a:moveTo>
                    <a:pt x="1323308" y="724780"/>
                  </a:moveTo>
                  <a:cubicBezTo>
                    <a:pt x="1367504" y="724018"/>
                    <a:pt x="1435989" y="682680"/>
                    <a:pt x="1438847" y="635531"/>
                  </a:cubicBezTo>
                  <a:cubicBezTo>
                    <a:pt x="1441514" y="591049"/>
                    <a:pt x="1389507" y="573142"/>
                    <a:pt x="1355884" y="595526"/>
                  </a:cubicBezTo>
                  <a:lnTo>
                    <a:pt x="1323308" y="724780"/>
                  </a:lnTo>
                  <a:close/>
                  <a:moveTo>
                    <a:pt x="1066609" y="648771"/>
                  </a:moveTo>
                  <a:cubicBezTo>
                    <a:pt x="1034701" y="653343"/>
                    <a:pt x="1010412" y="729638"/>
                    <a:pt x="926497" y="716684"/>
                  </a:cubicBezTo>
                  <a:cubicBezTo>
                    <a:pt x="900493" y="712684"/>
                    <a:pt x="873633" y="678298"/>
                    <a:pt x="852107" y="704968"/>
                  </a:cubicBezTo>
                  <a:cubicBezTo>
                    <a:pt x="835438" y="725638"/>
                    <a:pt x="852011" y="738592"/>
                    <a:pt x="868775" y="751260"/>
                  </a:cubicBezTo>
                  <a:cubicBezTo>
                    <a:pt x="914972" y="786312"/>
                    <a:pt x="998696" y="775358"/>
                    <a:pt x="1045178" y="743640"/>
                  </a:cubicBezTo>
                  <a:cubicBezTo>
                    <a:pt x="1077183" y="721732"/>
                    <a:pt x="1136999" y="659820"/>
                    <a:pt x="1066705" y="648771"/>
                  </a:cubicBezTo>
                  <a:close/>
                  <a:moveTo>
                    <a:pt x="536353" y="1017865"/>
                  </a:moveTo>
                  <a:cubicBezTo>
                    <a:pt x="518541" y="999862"/>
                    <a:pt x="349186" y="1132831"/>
                    <a:pt x="328041" y="1152739"/>
                  </a:cubicBezTo>
                  <a:cubicBezTo>
                    <a:pt x="316135" y="1163978"/>
                    <a:pt x="204597" y="1289613"/>
                    <a:pt x="212407" y="1295423"/>
                  </a:cubicBezTo>
                  <a:lnTo>
                    <a:pt x="1184434" y="1287708"/>
                  </a:lnTo>
                  <a:lnTo>
                    <a:pt x="1111186" y="1141309"/>
                  </a:lnTo>
                  <a:cubicBezTo>
                    <a:pt x="948500" y="1327903"/>
                    <a:pt x="578834" y="1282279"/>
                    <a:pt x="536448" y="101776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E9D63316-2780-089B-DD26-6E33EF55B4D9}"/>
                </a:ext>
              </a:extLst>
            </p:cNvPr>
            <p:cNvSpPr/>
            <p:nvPr/>
          </p:nvSpPr>
          <p:spPr>
            <a:xfrm>
              <a:off x="1809654" y="1197477"/>
              <a:ext cx="1896046" cy="1366435"/>
            </a:xfrm>
            <a:custGeom>
              <a:avLst/>
              <a:gdLst>
                <a:gd name="csX0" fmla="*/ 1480471 w 1896046"/>
                <a:gd name="csY0" fmla="*/ 8292 h 1366435"/>
                <a:gd name="csX1" fmla="*/ 1864233 w 1896046"/>
                <a:gd name="csY1" fmla="*/ 5625 h 1366435"/>
                <a:gd name="csX2" fmla="*/ 1896047 w 1896046"/>
                <a:gd name="csY2" fmla="*/ 25152 h 1366435"/>
                <a:gd name="csX3" fmla="*/ 1400747 w 1896046"/>
                <a:gd name="csY3" fmla="*/ 1232064 h 1366435"/>
                <a:gd name="csX4" fmla="*/ 1351407 w 1896046"/>
                <a:gd name="csY4" fmla="*/ 1337030 h 1366435"/>
                <a:gd name="csX5" fmla="*/ 1199102 w 1896046"/>
                <a:gd name="csY5" fmla="*/ 1350936 h 1366435"/>
                <a:gd name="csX6" fmla="*/ 343757 w 1896046"/>
                <a:gd name="csY6" fmla="*/ 1355413 h 1366435"/>
                <a:gd name="csX7" fmla="*/ 35052 w 1896046"/>
                <a:gd name="csY7" fmla="*/ 1363986 h 1366435"/>
                <a:gd name="csX8" fmla="*/ 0 w 1896046"/>
                <a:gd name="csY8" fmla="*/ 1352556 h 1366435"/>
                <a:gd name="csX9" fmla="*/ 536734 w 1896046"/>
                <a:gd name="csY9" fmla="*/ 28962 h 1366435"/>
                <a:gd name="csX10" fmla="*/ 590741 w 1896046"/>
                <a:gd name="csY10" fmla="*/ 13531 h 1366435"/>
                <a:gd name="csX11" fmla="*/ 1439990 w 1896046"/>
                <a:gd name="csY11" fmla="*/ 14198 h 1366435"/>
                <a:gd name="csX12" fmla="*/ 1480471 w 1896046"/>
                <a:gd name="csY12" fmla="*/ 8388 h 1366435"/>
                <a:gd name="csX13" fmla="*/ 1806035 w 1896046"/>
                <a:gd name="csY13" fmla="*/ 67824 h 1366435"/>
                <a:gd name="csX14" fmla="*/ 1358646 w 1896046"/>
                <a:gd name="csY14" fmla="*/ 75539 h 1366435"/>
                <a:gd name="csX15" fmla="*/ 1297019 w 1896046"/>
                <a:gd name="csY15" fmla="*/ 310711 h 1366435"/>
                <a:gd name="csX16" fmla="*/ 1358551 w 1896046"/>
                <a:gd name="csY16" fmla="*/ 522833 h 1366435"/>
                <a:gd name="csX17" fmla="*/ 1330928 w 1896046"/>
                <a:gd name="csY17" fmla="*/ 784389 h 1366435"/>
                <a:gd name="csX18" fmla="*/ 1286637 w 1896046"/>
                <a:gd name="csY18" fmla="*/ 778008 h 1366435"/>
                <a:gd name="csX19" fmla="*/ 1183672 w 1896046"/>
                <a:gd name="csY19" fmla="*/ 883926 h 1366435"/>
                <a:gd name="csX20" fmla="*/ 1019175 w 1896046"/>
                <a:gd name="csY20" fmla="*/ 962507 h 1366435"/>
                <a:gd name="csX21" fmla="*/ 1077182 w 1896046"/>
                <a:gd name="csY21" fmla="*/ 1008513 h 1366435"/>
                <a:gd name="csX22" fmla="*/ 1251585 w 1896046"/>
                <a:gd name="csY22" fmla="*/ 1285309 h 1366435"/>
                <a:gd name="csX23" fmla="*/ 1313117 w 1896046"/>
                <a:gd name="csY23" fmla="*/ 1281785 h 1366435"/>
                <a:gd name="csX24" fmla="*/ 1805940 w 1896046"/>
                <a:gd name="csY24" fmla="*/ 67824 h 1366435"/>
                <a:gd name="csX25" fmla="*/ 1096328 w 1896046"/>
                <a:gd name="csY25" fmla="*/ 75539 h 1366435"/>
                <a:gd name="csX26" fmla="*/ 575405 w 1896046"/>
                <a:gd name="csY26" fmla="*/ 90684 h 1366435"/>
                <a:gd name="csX27" fmla="*/ 78010 w 1896046"/>
                <a:gd name="csY27" fmla="*/ 1293977 h 1366435"/>
                <a:gd name="csX28" fmla="*/ 193929 w 1896046"/>
                <a:gd name="csY28" fmla="*/ 1205585 h 1366435"/>
                <a:gd name="csX29" fmla="*/ 695135 w 1896046"/>
                <a:gd name="csY29" fmla="*/ 900690 h 1366435"/>
                <a:gd name="csX30" fmla="*/ 644843 w 1896046"/>
                <a:gd name="csY30" fmla="*/ 823728 h 1366435"/>
                <a:gd name="csX31" fmla="*/ 601790 w 1896046"/>
                <a:gd name="csY31" fmla="*/ 716381 h 1366435"/>
                <a:gd name="csX32" fmla="*/ 615220 w 1896046"/>
                <a:gd name="csY32" fmla="*/ 422916 h 1366435"/>
                <a:gd name="csX33" fmla="*/ 656368 w 1896046"/>
                <a:gd name="csY33" fmla="*/ 426726 h 1366435"/>
                <a:gd name="csX34" fmla="*/ 729425 w 1896046"/>
                <a:gd name="csY34" fmla="*/ 337381 h 1366435"/>
                <a:gd name="csX35" fmla="*/ 1065371 w 1896046"/>
                <a:gd name="csY35" fmla="*/ 191268 h 1366435"/>
                <a:gd name="csX36" fmla="*/ 1096232 w 1896046"/>
                <a:gd name="csY36" fmla="*/ 75634 h 1366435"/>
                <a:gd name="csX37" fmla="*/ 1296924 w 1896046"/>
                <a:gd name="csY37" fmla="*/ 106209 h 1366435"/>
                <a:gd name="csX38" fmla="*/ 1134999 w 1896046"/>
                <a:gd name="csY38" fmla="*/ 152596 h 1366435"/>
                <a:gd name="csX39" fmla="*/ 1296924 w 1896046"/>
                <a:gd name="csY39" fmla="*/ 106209 h 1366435"/>
                <a:gd name="csX40" fmla="*/ 1319689 w 1896046"/>
                <a:gd name="csY40" fmla="*/ 168408 h 1366435"/>
                <a:gd name="csX41" fmla="*/ 1165765 w 1896046"/>
                <a:gd name="csY41" fmla="*/ 214223 h 1366435"/>
                <a:gd name="csX42" fmla="*/ 1259015 w 1896046"/>
                <a:gd name="csY42" fmla="*/ 257181 h 1366435"/>
                <a:gd name="csX43" fmla="*/ 1319689 w 1896046"/>
                <a:gd name="csY43" fmla="*/ 168408 h 1366435"/>
                <a:gd name="csX44" fmla="*/ 1281398 w 1896046"/>
                <a:gd name="csY44" fmla="*/ 422535 h 1366435"/>
                <a:gd name="csX45" fmla="*/ 895731 w 1896046"/>
                <a:gd name="csY45" fmla="*/ 291566 h 1366435"/>
                <a:gd name="csX46" fmla="*/ 1108139 w 1896046"/>
                <a:gd name="csY46" fmla="*/ 345192 h 1366435"/>
                <a:gd name="csX47" fmla="*/ 1281398 w 1896046"/>
                <a:gd name="csY47" fmla="*/ 422535 h 1366435"/>
                <a:gd name="csX48" fmla="*/ 808577 w 1896046"/>
                <a:gd name="csY48" fmla="*/ 354336 h 1366435"/>
                <a:gd name="csX49" fmla="*/ 692277 w 1896046"/>
                <a:gd name="csY49" fmla="*/ 784008 h 1366435"/>
                <a:gd name="csX50" fmla="*/ 812006 w 1896046"/>
                <a:gd name="csY50" fmla="*/ 895641 h 1366435"/>
                <a:gd name="csX51" fmla="*/ 1285685 w 1896046"/>
                <a:gd name="csY51" fmla="*/ 607986 h 1366435"/>
                <a:gd name="csX52" fmla="*/ 1248061 w 1896046"/>
                <a:gd name="csY52" fmla="*/ 475208 h 1366435"/>
                <a:gd name="csX53" fmla="*/ 808577 w 1896046"/>
                <a:gd name="csY53" fmla="*/ 354336 h 1366435"/>
                <a:gd name="csX54" fmla="*/ 625697 w 1896046"/>
                <a:gd name="csY54" fmla="*/ 492067 h 1366435"/>
                <a:gd name="csX55" fmla="*/ 594836 w 1896046"/>
                <a:gd name="csY55" fmla="*/ 661707 h 1366435"/>
                <a:gd name="csX56" fmla="*/ 625697 w 1896046"/>
                <a:gd name="csY56" fmla="*/ 492067 h 1366435"/>
                <a:gd name="csX57" fmla="*/ 1320070 w 1896046"/>
                <a:gd name="csY57" fmla="*/ 723334 h 1366435"/>
                <a:gd name="csX58" fmla="*/ 1419892 w 1896046"/>
                <a:gd name="csY58" fmla="*/ 596556 h 1366435"/>
                <a:gd name="csX59" fmla="*/ 1351978 w 1896046"/>
                <a:gd name="csY59" fmla="*/ 593318 h 1366435"/>
                <a:gd name="csX60" fmla="*/ 1320165 w 1896046"/>
                <a:gd name="csY60" fmla="*/ 723334 h 1366435"/>
                <a:gd name="csX61" fmla="*/ 772192 w 1896046"/>
                <a:gd name="csY61" fmla="*/ 962697 h 1366435"/>
                <a:gd name="csX62" fmla="*/ 672084 w 1896046"/>
                <a:gd name="csY62" fmla="*/ 962507 h 1366435"/>
                <a:gd name="csX63" fmla="*/ 710660 w 1896046"/>
                <a:gd name="csY63" fmla="*/ 1116717 h 1366435"/>
                <a:gd name="csX64" fmla="*/ 726281 w 1896046"/>
                <a:gd name="csY64" fmla="*/ 1097667 h 1366435"/>
                <a:gd name="csX65" fmla="*/ 772192 w 1896046"/>
                <a:gd name="csY65" fmla="*/ 962697 h 1366435"/>
                <a:gd name="csX66" fmla="*/ 942023 w 1896046"/>
                <a:gd name="csY66" fmla="*/ 993368 h 1366435"/>
                <a:gd name="csX67" fmla="*/ 841629 w 1896046"/>
                <a:gd name="csY67" fmla="*/ 973556 h 1366435"/>
                <a:gd name="csX68" fmla="*/ 780098 w 1896046"/>
                <a:gd name="csY68" fmla="*/ 1124337 h 1366435"/>
                <a:gd name="csX69" fmla="*/ 942023 w 1896046"/>
                <a:gd name="csY69" fmla="*/ 993273 h 1366435"/>
                <a:gd name="csX70" fmla="*/ 656558 w 1896046"/>
                <a:gd name="csY70" fmla="*/ 1294072 h 1366435"/>
                <a:gd name="csX71" fmla="*/ 614077 w 1896046"/>
                <a:gd name="csY71" fmla="*/ 993273 h 1366435"/>
                <a:gd name="csX72" fmla="*/ 481679 w 1896046"/>
                <a:gd name="csY72" fmla="*/ 1038231 h 1366435"/>
                <a:gd name="csX73" fmla="*/ 209169 w 1896046"/>
                <a:gd name="csY73" fmla="*/ 1294072 h 1366435"/>
                <a:gd name="csX74" fmla="*/ 405860 w 1896046"/>
                <a:gd name="csY74" fmla="*/ 1294072 h 1366435"/>
                <a:gd name="csX75" fmla="*/ 498443 w 1896046"/>
                <a:gd name="csY75" fmla="*/ 1155293 h 1366435"/>
                <a:gd name="csX76" fmla="*/ 545211 w 1896046"/>
                <a:gd name="csY76" fmla="*/ 1154721 h 1366435"/>
                <a:gd name="csX77" fmla="*/ 479108 w 1896046"/>
                <a:gd name="csY77" fmla="*/ 1294072 h 1366435"/>
                <a:gd name="csX78" fmla="*/ 656558 w 1896046"/>
                <a:gd name="csY78" fmla="*/ 1294072 h 1366435"/>
                <a:gd name="csX79" fmla="*/ 725996 w 1896046"/>
                <a:gd name="csY79" fmla="*/ 1294072 h 1366435"/>
                <a:gd name="csX80" fmla="*/ 938117 w 1896046"/>
                <a:gd name="csY80" fmla="*/ 1294072 h 1366435"/>
                <a:gd name="csX81" fmla="*/ 1003745 w 1896046"/>
                <a:gd name="csY81" fmla="*/ 1159103 h 1366435"/>
                <a:gd name="csX82" fmla="*/ 1011079 w 1896046"/>
                <a:gd name="csY82" fmla="*/ 1290548 h 1366435"/>
                <a:gd name="csX83" fmla="*/ 1181100 w 1896046"/>
                <a:gd name="csY83" fmla="*/ 1286357 h 1366435"/>
                <a:gd name="csX84" fmla="*/ 1007650 w 1896046"/>
                <a:gd name="csY84" fmla="*/ 1033373 h 1366435"/>
                <a:gd name="csX85" fmla="*/ 787908 w 1896046"/>
                <a:gd name="csY85" fmla="*/ 1205585 h 1366435"/>
                <a:gd name="csX86" fmla="*/ 725996 w 1896046"/>
                <a:gd name="csY86" fmla="*/ 1294072 h 1366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1896046" h="1366435">
                  <a:moveTo>
                    <a:pt x="1480471" y="8292"/>
                  </a:moveTo>
                  <a:cubicBezTo>
                    <a:pt x="1593056" y="7054"/>
                    <a:pt x="1757934" y="-7900"/>
                    <a:pt x="1864233" y="5625"/>
                  </a:cubicBezTo>
                  <a:cubicBezTo>
                    <a:pt x="1878616" y="7435"/>
                    <a:pt x="1890617" y="10007"/>
                    <a:pt x="1896047" y="25152"/>
                  </a:cubicBezTo>
                  <a:cubicBezTo>
                    <a:pt x="1722025" y="423297"/>
                    <a:pt x="1574197" y="833824"/>
                    <a:pt x="1400747" y="1232064"/>
                  </a:cubicBezTo>
                  <a:cubicBezTo>
                    <a:pt x="1390078" y="1256544"/>
                    <a:pt x="1366933" y="1322838"/>
                    <a:pt x="1351407" y="1337030"/>
                  </a:cubicBezTo>
                  <a:cubicBezTo>
                    <a:pt x="1313783" y="1371510"/>
                    <a:pt x="1243584" y="1349984"/>
                    <a:pt x="1199102" y="1350936"/>
                  </a:cubicBezTo>
                  <a:cubicBezTo>
                    <a:pt x="913924" y="1356842"/>
                    <a:pt x="628936" y="1351794"/>
                    <a:pt x="343757" y="1355413"/>
                  </a:cubicBezTo>
                  <a:cubicBezTo>
                    <a:pt x="242602" y="1356651"/>
                    <a:pt x="137351" y="1372368"/>
                    <a:pt x="35052" y="1363986"/>
                  </a:cubicBezTo>
                  <a:cubicBezTo>
                    <a:pt x="21431" y="1362843"/>
                    <a:pt x="10192" y="1364557"/>
                    <a:pt x="0" y="1352556"/>
                  </a:cubicBezTo>
                  <a:lnTo>
                    <a:pt x="536734" y="28962"/>
                  </a:lnTo>
                  <a:cubicBezTo>
                    <a:pt x="553022" y="17151"/>
                    <a:pt x="571405" y="15246"/>
                    <a:pt x="590741" y="13531"/>
                  </a:cubicBezTo>
                  <a:cubicBezTo>
                    <a:pt x="849535" y="-10091"/>
                    <a:pt x="1172718" y="16674"/>
                    <a:pt x="1439990" y="14198"/>
                  </a:cubicBezTo>
                  <a:cubicBezTo>
                    <a:pt x="1455230" y="14103"/>
                    <a:pt x="1469422" y="8483"/>
                    <a:pt x="1480471" y="8388"/>
                  </a:cubicBezTo>
                  <a:close/>
                  <a:moveTo>
                    <a:pt x="1806035" y="67824"/>
                  </a:moveTo>
                  <a:lnTo>
                    <a:pt x="1358646" y="75539"/>
                  </a:lnTo>
                  <a:cubicBezTo>
                    <a:pt x="1408176" y="162026"/>
                    <a:pt x="1382649" y="260419"/>
                    <a:pt x="1297019" y="310711"/>
                  </a:cubicBezTo>
                  <a:cubicBezTo>
                    <a:pt x="1342549" y="369385"/>
                    <a:pt x="1363409" y="449205"/>
                    <a:pt x="1358551" y="522833"/>
                  </a:cubicBezTo>
                  <a:cubicBezTo>
                    <a:pt x="1581531" y="519213"/>
                    <a:pt x="1513713" y="770578"/>
                    <a:pt x="1330928" y="784389"/>
                  </a:cubicBezTo>
                  <a:cubicBezTo>
                    <a:pt x="1316450" y="785532"/>
                    <a:pt x="1300639" y="773626"/>
                    <a:pt x="1286637" y="778008"/>
                  </a:cubicBezTo>
                  <a:cubicBezTo>
                    <a:pt x="1279589" y="780198"/>
                    <a:pt x="1206722" y="866304"/>
                    <a:pt x="1183672" y="883926"/>
                  </a:cubicBezTo>
                  <a:cubicBezTo>
                    <a:pt x="1135952" y="920502"/>
                    <a:pt x="1077278" y="947743"/>
                    <a:pt x="1019175" y="962507"/>
                  </a:cubicBezTo>
                  <a:lnTo>
                    <a:pt x="1077182" y="1008513"/>
                  </a:lnTo>
                  <a:cubicBezTo>
                    <a:pt x="1161479" y="1082998"/>
                    <a:pt x="1220057" y="1177581"/>
                    <a:pt x="1251585" y="1285309"/>
                  </a:cubicBezTo>
                  <a:lnTo>
                    <a:pt x="1313117" y="1281785"/>
                  </a:lnTo>
                  <a:lnTo>
                    <a:pt x="1805940" y="67824"/>
                  </a:lnTo>
                  <a:close/>
                  <a:moveTo>
                    <a:pt x="1096328" y="75539"/>
                  </a:moveTo>
                  <a:lnTo>
                    <a:pt x="575405" y="90684"/>
                  </a:lnTo>
                  <a:lnTo>
                    <a:pt x="78010" y="1293977"/>
                  </a:lnTo>
                  <a:cubicBezTo>
                    <a:pt x="145066" y="1309884"/>
                    <a:pt x="158306" y="1248733"/>
                    <a:pt x="193929" y="1205585"/>
                  </a:cubicBezTo>
                  <a:cubicBezTo>
                    <a:pt x="319659" y="1053471"/>
                    <a:pt x="493395" y="922407"/>
                    <a:pt x="695135" y="900690"/>
                  </a:cubicBezTo>
                  <a:cubicBezTo>
                    <a:pt x="699421" y="897070"/>
                    <a:pt x="651129" y="834681"/>
                    <a:pt x="644843" y="823728"/>
                  </a:cubicBezTo>
                  <a:cubicBezTo>
                    <a:pt x="626078" y="790866"/>
                    <a:pt x="608076" y="753814"/>
                    <a:pt x="601790" y="716381"/>
                  </a:cubicBezTo>
                  <a:cubicBezTo>
                    <a:pt x="385001" y="726573"/>
                    <a:pt x="427673" y="450252"/>
                    <a:pt x="615220" y="422916"/>
                  </a:cubicBezTo>
                  <a:cubicBezTo>
                    <a:pt x="629317" y="420820"/>
                    <a:pt x="643985" y="431679"/>
                    <a:pt x="656368" y="426726"/>
                  </a:cubicBezTo>
                  <a:cubicBezTo>
                    <a:pt x="668274" y="421963"/>
                    <a:pt x="713137" y="353764"/>
                    <a:pt x="729425" y="337381"/>
                  </a:cubicBezTo>
                  <a:cubicBezTo>
                    <a:pt x="814769" y="251466"/>
                    <a:pt x="943737" y="191744"/>
                    <a:pt x="1065371" y="191268"/>
                  </a:cubicBezTo>
                  <a:cubicBezTo>
                    <a:pt x="1062323" y="149929"/>
                    <a:pt x="1075849" y="110496"/>
                    <a:pt x="1096232" y="75634"/>
                  </a:cubicBezTo>
                  <a:close/>
                  <a:moveTo>
                    <a:pt x="1296924" y="106209"/>
                  </a:moveTo>
                  <a:cubicBezTo>
                    <a:pt x="1253395" y="43630"/>
                    <a:pt x="1138142" y="74015"/>
                    <a:pt x="1134999" y="152596"/>
                  </a:cubicBezTo>
                  <a:cubicBezTo>
                    <a:pt x="1181195" y="117258"/>
                    <a:pt x="1238631" y="93065"/>
                    <a:pt x="1296924" y="106209"/>
                  </a:cubicBezTo>
                  <a:close/>
                  <a:moveTo>
                    <a:pt x="1319689" y="168408"/>
                  </a:moveTo>
                  <a:cubicBezTo>
                    <a:pt x="1264634" y="150405"/>
                    <a:pt x="1199102" y="164693"/>
                    <a:pt x="1165765" y="214223"/>
                  </a:cubicBezTo>
                  <a:lnTo>
                    <a:pt x="1259015" y="257181"/>
                  </a:lnTo>
                  <a:cubicBezTo>
                    <a:pt x="1289399" y="237750"/>
                    <a:pt x="1325213" y="208984"/>
                    <a:pt x="1319689" y="168408"/>
                  </a:cubicBezTo>
                  <a:close/>
                  <a:moveTo>
                    <a:pt x="1281398" y="422535"/>
                  </a:moveTo>
                  <a:cubicBezTo>
                    <a:pt x="1234345" y="245560"/>
                    <a:pt x="1043369" y="224700"/>
                    <a:pt x="895731" y="291566"/>
                  </a:cubicBezTo>
                  <a:lnTo>
                    <a:pt x="1108139" y="345192"/>
                  </a:lnTo>
                  <a:lnTo>
                    <a:pt x="1281398" y="422535"/>
                  </a:lnTo>
                  <a:close/>
                  <a:moveTo>
                    <a:pt x="808577" y="354336"/>
                  </a:moveTo>
                  <a:cubicBezTo>
                    <a:pt x="678942" y="460635"/>
                    <a:pt x="612077" y="625227"/>
                    <a:pt x="692277" y="784008"/>
                  </a:cubicBezTo>
                  <a:cubicBezTo>
                    <a:pt x="716852" y="832681"/>
                    <a:pt x="758000" y="881068"/>
                    <a:pt x="812006" y="895641"/>
                  </a:cubicBezTo>
                  <a:cubicBezTo>
                    <a:pt x="1027938" y="954125"/>
                    <a:pt x="1240631" y="827442"/>
                    <a:pt x="1285685" y="607986"/>
                  </a:cubicBezTo>
                  <a:cubicBezTo>
                    <a:pt x="1301115" y="532834"/>
                    <a:pt x="1313783" y="515499"/>
                    <a:pt x="1248061" y="475208"/>
                  </a:cubicBezTo>
                  <a:cubicBezTo>
                    <a:pt x="1119759" y="396531"/>
                    <a:pt x="956786" y="366337"/>
                    <a:pt x="808577" y="354336"/>
                  </a:cubicBezTo>
                  <a:close/>
                  <a:moveTo>
                    <a:pt x="625697" y="492067"/>
                  </a:moveTo>
                  <a:cubicBezTo>
                    <a:pt x="523018" y="482352"/>
                    <a:pt x="459772" y="666660"/>
                    <a:pt x="594836" y="661707"/>
                  </a:cubicBezTo>
                  <a:cubicBezTo>
                    <a:pt x="590931" y="603414"/>
                    <a:pt x="602171" y="545407"/>
                    <a:pt x="625697" y="492067"/>
                  </a:cubicBezTo>
                  <a:close/>
                  <a:moveTo>
                    <a:pt x="1320070" y="723334"/>
                  </a:moveTo>
                  <a:cubicBezTo>
                    <a:pt x="1379411" y="725430"/>
                    <a:pt x="1471898" y="657612"/>
                    <a:pt x="1419892" y="596556"/>
                  </a:cubicBezTo>
                  <a:cubicBezTo>
                    <a:pt x="1398175" y="581983"/>
                    <a:pt x="1375696" y="589032"/>
                    <a:pt x="1351978" y="593318"/>
                  </a:cubicBezTo>
                  <a:lnTo>
                    <a:pt x="1320165" y="723334"/>
                  </a:lnTo>
                  <a:close/>
                  <a:moveTo>
                    <a:pt x="772192" y="962697"/>
                  </a:moveTo>
                  <a:lnTo>
                    <a:pt x="672084" y="962507"/>
                  </a:lnTo>
                  <a:lnTo>
                    <a:pt x="710660" y="1116717"/>
                  </a:lnTo>
                  <a:cubicBezTo>
                    <a:pt x="721804" y="1115764"/>
                    <a:pt x="722757" y="1105382"/>
                    <a:pt x="726281" y="1097667"/>
                  </a:cubicBezTo>
                  <a:cubicBezTo>
                    <a:pt x="733235" y="1082712"/>
                    <a:pt x="776383" y="968412"/>
                    <a:pt x="772192" y="962697"/>
                  </a:cubicBezTo>
                  <a:close/>
                  <a:moveTo>
                    <a:pt x="942023" y="993368"/>
                  </a:moveTo>
                  <a:cubicBezTo>
                    <a:pt x="919163" y="987272"/>
                    <a:pt x="860870" y="961554"/>
                    <a:pt x="841629" y="973556"/>
                  </a:cubicBezTo>
                  <a:lnTo>
                    <a:pt x="780098" y="1124337"/>
                  </a:lnTo>
                  <a:lnTo>
                    <a:pt x="942023" y="993273"/>
                  </a:lnTo>
                  <a:close/>
                  <a:moveTo>
                    <a:pt x="656558" y="1294072"/>
                  </a:moveTo>
                  <a:cubicBezTo>
                    <a:pt x="662083" y="1221587"/>
                    <a:pt x="659130" y="1050708"/>
                    <a:pt x="614077" y="993273"/>
                  </a:cubicBezTo>
                  <a:cubicBezTo>
                    <a:pt x="597503" y="972222"/>
                    <a:pt x="504349" y="1025277"/>
                    <a:pt x="481679" y="1038231"/>
                  </a:cubicBezTo>
                  <a:cubicBezTo>
                    <a:pt x="373189" y="1100048"/>
                    <a:pt x="280416" y="1192726"/>
                    <a:pt x="209169" y="1294072"/>
                  </a:cubicBezTo>
                  <a:lnTo>
                    <a:pt x="405860" y="1294072"/>
                  </a:lnTo>
                  <a:cubicBezTo>
                    <a:pt x="439198" y="1265973"/>
                    <a:pt x="469773" y="1179486"/>
                    <a:pt x="498443" y="1155293"/>
                  </a:cubicBezTo>
                  <a:cubicBezTo>
                    <a:pt x="512159" y="1143768"/>
                    <a:pt x="531400" y="1142720"/>
                    <a:pt x="545211" y="1154721"/>
                  </a:cubicBezTo>
                  <a:cubicBezTo>
                    <a:pt x="566166" y="1184344"/>
                    <a:pt x="492919" y="1264354"/>
                    <a:pt x="479108" y="1294072"/>
                  </a:cubicBezTo>
                  <a:lnTo>
                    <a:pt x="656558" y="1294072"/>
                  </a:lnTo>
                  <a:close/>
                  <a:moveTo>
                    <a:pt x="725996" y="1294072"/>
                  </a:moveTo>
                  <a:lnTo>
                    <a:pt x="938117" y="1294072"/>
                  </a:lnTo>
                  <a:cubicBezTo>
                    <a:pt x="965645" y="1270545"/>
                    <a:pt x="934593" y="1118241"/>
                    <a:pt x="1003745" y="1159103"/>
                  </a:cubicBezTo>
                  <a:cubicBezTo>
                    <a:pt x="1035749" y="1177962"/>
                    <a:pt x="993743" y="1279785"/>
                    <a:pt x="1011079" y="1290548"/>
                  </a:cubicBezTo>
                  <a:lnTo>
                    <a:pt x="1181100" y="1286357"/>
                  </a:lnTo>
                  <a:cubicBezTo>
                    <a:pt x="1159859" y="1186535"/>
                    <a:pt x="1087755" y="1093666"/>
                    <a:pt x="1007650" y="1033373"/>
                  </a:cubicBezTo>
                  <a:cubicBezTo>
                    <a:pt x="928878" y="1082712"/>
                    <a:pt x="850106" y="1135862"/>
                    <a:pt x="787908" y="1205585"/>
                  </a:cubicBezTo>
                  <a:cubicBezTo>
                    <a:pt x="780669" y="1213681"/>
                    <a:pt x="719900" y="1288929"/>
                    <a:pt x="725996" y="1294072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731DF2B6-1EC3-6F2B-5E7B-7CDBBEAAD44C}"/>
                </a:ext>
              </a:extLst>
            </p:cNvPr>
            <p:cNvSpPr/>
            <p:nvPr/>
          </p:nvSpPr>
          <p:spPr>
            <a:xfrm>
              <a:off x="10319618" y="5498685"/>
              <a:ext cx="62602" cy="58441"/>
            </a:xfrm>
            <a:custGeom>
              <a:avLst/>
              <a:gdLst>
                <a:gd name="csX0" fmla="*/ 8720 w 62602"/>
                <a:gd name="csY0" fmla="*/ 53628 h 58441"/>
                <a:gd name="csX1" fmla="*/ 34628 w 62602"/>
                <a:gd name="csY1" fmla="*/ 2 h 58441"/>
                <a:gd name="csX2" fmla="*/ 8720 w 62602"/>
                <a:gd name="csY2" fmla="*/ 53628 h 58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602" h="58441">
                  <a:moveTo>
                    <a:pt x="8720" y="53628"/>
                  </a:moveTo>
                  <a:cubicBezTo>
                    <a:pt x="-8044" y="42865"/>
                    <a:pt x="-1282" y="288"/>
                    <a:pt x="34628" y="2"/>
                  </a:cubicBezTo>
                  <a:cubicBezTo>
                    <a:pt x="93301" y="-474"/>
                    <a:pt x="47391" y="78393"/>
                    <a:pt x="8720" y="5362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44854DF8-6A82-AD14-3AEF-9A54C3447B19}"/>
                </a:ext>
              </a:extLst>
            </p:cNvPr>
            <p:cNvSpPr/>
            <p:nvPr/>
          </p:nvSpPr>
          <p:spPr>
            <a:xfrm>
              <a:off x="8720780" y="4427444"/>
              <a:ext cx="395680" cy="733444"/>
            </a:xfrm>
            <a:custGeom>
              <a:avLst/>
              <a:gdLst>
                <a:gd name="csX0" fmla="*/ 338542 w 395680"/>
                <a:gd name="csY0" fmla="*/ 675861 h 733444"/>
                <a:gd name="csX1" fmla="*/ 23646 w 395680"/>
                <a:gd name="csY1" fmla="*/ 629855 h 733444"/>
                <a:gd name="csX2" fmla="*/ 139756 w 395680"/>
                <a:gd name="csY2" fmla="*/ 345915 h 733444"/>
                <a:gd name="csX3" fmla="*/ 241673 w 395680"/>
                <a:gd name="csY3" fmla="*/ 149223 h 733444"/>
                <a:gd name="csX4" fmla="*/ 197477 w 395680"/>
                <a:gd name="csY4" fmla="*/ 70452 h 733444"/>
                <a:gd name="csX5" fmla="*/ 138613 w 395680"/>
                <a:gd name="csY5" fmla="*/ 17493 h 733444"/>
                <a:gd name="csX6" fmla="*/ 285298 w 395680"/>
                <a:gd name="csY6" fmla="*/ 82930 h 733444"/>
                <a:gd name="csX7" fmla="*/ 307110 w 395680"/>
                <a:gd name="csY7" fmla="*/ 153700 h 733444"/>
                <a:gd name="csX8" fmla="*/ 340352 w 395680"/>
                <a:gd name="csY8" fmla="*/ 182180 h 733444"/>
                <a:gd name="csX9" fmla="*/ 328160 w 395680"/>
                <a:gd name="csY9" fmla="*/ 381729 h 733444"/>
                <a:gd name="csX10" fmla="*/ 338733 w 395680"/>
                <a:gd name="csY10" fmla="*/ 675765 h 73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95680" h="733444">
                  <a:moveTo>
                    <a:pt x="338542" y="675861"/>
                  </a:moveTo>
                  <a:cubicBezTo>
                    <a:pt x="246912" y="768920"/>
                    <a:pt x="84035" y="746060"/>
                    <a:pt x="23646" y="629855"/>
                  </a:cubicBezTo>
                  <a:cubicBezTo>
                    <a:pt x="-34171" y="518603"/>
                    <a:pt x="17645" y="381253"/>
                    <a:pt x="139756" y="345915"/>
                  </a:cubicBezTo>
                  <a:cubicBezTo>
                    <a:pt x="144042" y="269905"/>
                    <a:pt x="164426" y="180751"/>
                    <a:pt x="241673" y="149223"/>
                  </a:cubicBezTo>
                  <a:cubicBezTo>
                    <a:pt x="241387" y="115791"/>
                    <a:pt x="225671" y="87978"/>
                    <a:pt x="197477" y="70452"/>
                  </a:cubicBezTo>
                  <a:cubicBezTo>
                    <a:pt x="176808" y="57593"/>
                    <a:pt x="120801" y="53688"/>
                    <a:pt x="138613" y="17493"/>
                  </a:cubicBezTo>
                  <a:cubicBezTo>
                    <a:pt x="180332" y="-32799"/>
                    <a:pt x="263771" y="36733"/>
                    <a:pt x="285298" y="82930"/>
                  </a:cubicBezTo>
                  <a:cubicBezTo>
                    <a:pt x="294823" y="103313"/>
                    <a:pt x="298347" y="140365"/>
                    <a:pt x="307110" y="153700"/>
                  </a:cubicBezTo>
                  <a:cubicBezTo>
                    <a:pt x="312920" y="162654"/>
                    <a:pt x="329684" y="167035"/>
                    <a:pt x="340352" y="182180"/>
                  </a:cubicBezTo>
                  <a:cubicBezTo>
                    <a:pt x="382072" y="241235"/>
                    <a:pt x="353783" y="322007"/>
                    <a:pt x="328160" y="381729"/>
                  </a:cubicBezTo>
                  <a:cubicBezTo>
                    <a:pt x="411409" y="460310"/>
                    <a:pt x="420839" y="592517"/>
                    <a:pt x="338733" y="67576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872E2A06-F20A-628B-A879-AC75D20ADCE3}"/>
                </a:ext>
              </a:extLst>
            </p:cNvPr>
            <p:cNvSpPr/>
            <p:nvPr/>
          </p:nvSpPr>
          <p:spPr>
            <a:xfrm>
              <a:off x="9600675" y="4507230"/>
              <a:ext cx="277987" cy="593142"/>
            </a:xfrm>
            <a:custGeom>
              <a:avLst/>
              <a:gdLst>
                <a:gd name="csX0" fmla="*/ 252079 w 277987"/>
                <a:gd name="csY0" fmla="*/ 0 h 593142"/>
                <a:gd name="csX1" fmla="*/ 277988 w 277987"/>
                <a:gd name="csY1" fmla="*/ 17907 h 593142"/>
                <a:gd name="csX2" fmla="*/ 275320 w 277987"/>
                <a:gd name="csY2" fmla="*/ 59150 h 593142"/>
                <a:gd name="csX3" fmla="*/ 58817 w 277987"/>
                <a:gd name="csY3" fmla="*/ 575310 h 593142"/>
                <a:gd name="csX4" fmla="*/ 5192 w 277987"/>
                <a:gd name="csY4" fmla="*/ 537115 h 593142"/>
                <a:gd name="csX5" fmla="*/ 219219 w 277987"/>
                <a:gd name="csY5" fmla="*/ 26194 h 593142"/>
                <a:gd name="csX6" fmla="*/ 252079 w 277987"/>
                <a:gd name="csY6" fmla="*/ 95 h 593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7987" h="593142">
                  <a:moveTo>
                    <a:pt x="252079" y="0"/>
                  </a:moveTo>
                  <a:lnTo>
                    <a:pt x="277988" y="17907"/>
                  </a:lnTo>
                  <a:lnTo>
                    <a:pt x="275320" y="59150"/>
                  </a:lnTo>
                  <a:lnTo>
                    <a:pt x="58817" y="575310"/>
                  </a:lnTo>
                  <a:cubicBezTo>
                    <a:pt x="23861" y="613219"/>
                    <a:pt x="-14049" y="586073"/>
                    <a:pt x="5192" y="537115"/>
                  </a:cubicBezTo>
                  <a:lnTo>
                    <a:pt x="219219" y="26194"/>
                  </a:lnTo>
                  <a:lnTo>
                    <a:pt x="252079" y="95"/>
                  </a:ln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CBAAF756-42F5-D322-BBE3-462228A35708}"/>
                </a:ext>
              </a:extLst>
            </p:cNvPr>
            <p:cNvSpPr/>
            <p:nvPr/>
          </p:nvSpPr>
          <p:spPr>
            <a:xfrm>
              <a:off x="9921461" y="4295227"/>
              <a:ext cx="59377" cy="54141"/>
            </a:xfrm>
            <a:custGeom>
              <a:avLst/>
              <a:gdLst>
                <a:gd name="csX0" fmla="*/ 5780 w 59377"/>
                <a:gd name="csY0" fmla="*/ 46173 h 54141"/>
                <a:gd name="csX1" fmla="*/ 57405 w 59377"/>
                <a:gd name="csY1" fmla="*/ 34171 h 54141"/>
                <a:gd name="csX2" fmla="*/ 5780 w 59377"/>
                <a:gd name="csY2" fmla="*/ 46173 h 54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377" h="54141">
                  <a:moveTo>
                    <a:pt x="5780" y="46173"/>
                  </a:moveTo>
                  <a:cubicBezTo>
                    <a:pt x="-24415" y="-1262"/>
                    <a:pt x="74360" y="-22884"/>
                    <a:pt x="57405" y="34171"/>
                  </a:cubicBezTo>
                  <a:cubicBezTo>
                    <a:pt x="50547" y="57222"/>
                    <a:pt x="13876" y="59031"/>
                    <a:pt x="5780" y="46173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FE4D2239-7F58-179E-0EBB-E6E932F6E297}"/>
                </a:ext>
              </a:extLst>
            </p:cNvPr>
            <p:cNvSpPr/>
            <p:nvPr/>
          </p:nvSpPr>
          <p:spPr>
            <a:xfrm>
              <a:off x="9868035" y="4407989"/>
              <a:ext cx="57609" cy="56802"/>
            </a:xfrm>
            <a:custGeom>
              <a:avLst/>
              <a:gdLst>
                <a:gd name="csX0" fmla="*/ 49299 w 57609"/>
                <a:gd name="csY0" fmla="*/ 5039 h 56802"/>
                <a:gd name="csX1" fmla="*/ 25106 w 57609"/>
                <a:gd name="csY1" fmla="*/ 56664 h 56802"/>
                <a:gd name="csX2" fmla="*/ 49299 w 57609"/>
                <a:gd name="csY2" fmla="*/ 5039 h 56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609" h="56802">
                  <a:moveTo>
                    <a:pt x="49299" y="5039"/>
                  </a:moveTo>
                  <a:cubicBezTo>
                    <a:pt x="63777" y="14278"/>
                    <a:pt x="61491" y="59617"/>
                    <a:pt x="25106" y="56664"/>
                  </a:cubicBezTo>
                  <a:cubicBezTo>
                    <a:pt x="-26234" y="52473"/>
                    <a:pt x="11009" y="-19345"/>
                    <a:pt x="49299" y="503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0185BCB2-1C61-E0E1-222F-107790B5A870}"/>
                </a:ext>
              </a:extLst>
            </p:cNvPr>
            <p:cNvSpPr/>
            <p:nvPr/>
          </p:nvSpPr>
          <p:spPr>
            <a:xfrm>
              <a:off x="5052909" y="3849952"/>
              <a:ext cx="450491" cy="462359"/>
            </a:xfrm>
            <a:custGeom>
              <a:avLst/>
              <a:gdLst>
                <a:gd name="csX0" fmla="*/ 212225 w 450491"/>
                <a:gd name="csY0" fmla="*/ 719 h 462359"/>
                <a:gd name="csX1" fmla="*/ 232894 w 450491"/>
                <a:gd name="csY1" fmla="*/ 462301 h 462359"/>
                <a:gd name="csX2" fmla="*/ 212225 w 450491"/>
                <a:gd name="csY2" fmla="*/ 719 h 462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0491" h="462359">
                  <a:moveTo>
                    <a:pt x="212225" y="719"/>
                  </a:moveTo>
                  <a:cubicBezTo>
                    <a:pt x="515882" y="-20998"/>
                    <a:pt x="536360" y="456205"/>
                    <a:pt x="232894" y="462301"/>
                  </a:cubicBezTo>
                  <a:cubicBezTo>
                    <a:pt x="-63048" y="468206"/>
                    <a:pt x="-84575" y="21960"/>
                    <a:pt x="212225" y="71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72FEE3F0-AC30-A5D8-1DBB-3FD190DBA91B}"/>
                </a:ext>
              </a:extLst>
            </p:cNvPr>
            <p:cNvSpPr/>
            <p:nvPr/>
          </p:nvSpPr>
          <p:spPr>
            <a:xfrm>
              <a:off x="4907727" y="3326413"/>
              <a:ext cx="340707" cy="343308"/>
            </a:xfrm>
            <a:custGeom>
              <a:avLst/>
              <a:gdLst>
                <a:gd name="csX0" fmla="*/ 164144 w 340707"/>
                <a:gd name="csY0" fmla="*/ 98 h 343308"/>
                <a:gd name="csX1" fmla="*/ 324164 w 340707"/>
                <a:gd name="csY1" fmla="*/ 98301 h 343308"/>
                <a:gd name="csX2" fmla="*/ 47273 w 340707"/>
                <a:gd name="csY2" fmla="*/ 290325 h 343308"/>
                <a:gd name="csX3" fmla="*/ 164144 w 340707"/>
                <a:gd name="csY3" fmla="*/ 98 h 343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0707" h="343308">
                  <a:moveTo>
                    <a:pt x="164144" y="98"/>
                  </a:moveTo>
                  <a:cubicBezTo>
                    <a:pt x="229010" y="-2283"/>
                    <a:pt x="298066" y="38960"/>
                    <a:pt x="324164" y="98301"/>
                  </a:cubicBezTo>
                  <a:cubicBezTo>
                    <a:pt x="403508" y="278609"/>
                    <a:pt x="178718" y="426151"/>
                    <a:pt x="47273" y="290325"/>
                  </a:cubicBezTo>
                  <a:cubicBezTo>
                    <a:pt x="-54264" y="185359"/>
                    <a:pt x="18412" y="5527"/>
                    <a:pt x="164144" y="9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7EF7D172-339C-7841-73F1-C93883370A92}"/>
                </a:ext>
              </a:extLst>
            </p:cNvPr>
            <p:cNvSpPr/>
            <p:nvPr/>
          </p:nvSpPr>
          <p:spPr>
            <a:xfrm>
              <a:off x="5422106" y="2222292"/>
              <a:ext cx="440465" cy="292565"/>
            </a:xfrm>
            <a:custGeom>
              <a:avLst/>
              <a:gdLst>
                <a:gd name="csX0" fmla="*/ 374809 w 440465"/>
                <a:gd name="csY0" fmla="*/ 167055 h 292565"/>
                <a:gd name="csX1" fmla="*/ 193357 w 440465"/>
                <a:gd name="csY1" fmla="*/ 140385 h 292565"/>
                <a:gd name="csX2" fmla="*/ 106871 w 440465"/>
                <a:gd name="csY2" fmla="*/ 107428 h 292565"/>
                <a:gd name="csX3" fmla="*/ 328803 w 440465"/>
                <a:gd name="csY3" fmla="*/ 220966 h 292565"/>
                <a:gd name="csX4" fmla="*/ 434912 w 440465"/>
                <a:gd name="csY4" fmla="*/ 277259 h 292565"/>
                <a:gd name="csX5" fmla="*/ 212979 w 440465"/>
                <a:gd name="csY5" fmla="*/ 252018 h 292565"/>
                <a:gd name="csX6" fmla="*/ 0 w 440465"/>
                <a:gd name="csY6" fmla="*/ 20465 h 292565"/>
                <a:gd name="csX7" fmla="*/ 19812 w 440465"/>
                <a:gd name="csY7" fmla="*/ 748 h 292565"/>
                <a:gd name="csX8" fmla="*/ 189643 w 440465"/>
                <a:gd name="csY8" fmla="*/ 74757 h 292565"/>
                <a:gd name="csX9" fmla="*/ 381095 w 440465"/>
                <a:gd name="csY9" fmla="*/ 138384 h 292565"/>
                <a:gd name="csX10" fmla="*/ 374809 w 440465"/>
                <a:gd name="csY10" fmla="*/ 167150 h 292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0465" h="292565">
                  <a:moveTo>
                    <a:pt x="374809" y="167055"/>
                  </a:moveTo>
                  <a:cubicBezTo>
                    <a:pt x="354425" y="187152"/>
                    <a:pt x="225457" y="150291"/>
                    <a:pt x="193357" y="140385"/>
                  </a:cubicBezTo>
                  <a:cubicBezTo>
                    <a:pt x="164021" y="131336"/>
                    <a:pt x="136970" y="113905"/>
                    <a:pt x="106871" y="107428"/>
                  </a:cubicBezTo>
                  <a:cubicBezTo>
                    <a:pt x="161830" y="173817"/>
                    <a:pt x="247460" y="202488"/>
                    <a:pt x="328803" y="220966"/>
                  </a:cubicBezTo>
                  <a:cubicBezTo>
                    <a:pt x="355282" y="226967"/>
                    <a:pt x="466344" y="224966"/>
                    <a:pt x="434912" y="277259"/>
                  </a:cubicBezTo>
                  <a:cubicBezTo>
                    <a:pt x="410528" y="317740"/>
                    <a:pt x="250888" y="266781"/>
                    <a:pt x="212979" y="252018"/>
                  </a:cubicBezTo>
                  <a:cubicBezTo>
                    <a:pt x="111443" y="212394"/>
                    <a:pt x="12954" y="135432"/>
                    <a:pt x="0" y="20465"/>
                  </a:cubicBezTo>
                  <a:cubicBezTo>
                    <a:pt x="2286" y="11892"/>
                    <a:pt x="11335" y="3320"/>
                    <a:pt x="19812" y="748"/>
                  </a:cubicBezTo>
                  <a:cubicBezTo>
                    <a:pt x="48863" y="-7824"/>
                    <a:pt x="151162" y="59803"/>
                    <a:pt x="189643" y="74757"/>
                  </a:cubicBezTo>
                  <a:cubicBezTo>
                    <a:pt x="226028" y="88854"/>
                    <a:pt x="371094" y="118096"/>
                    <a:pt x="381095" y="138384"/>
                  </a:cubicBezTo>
                  <a:lnTo>
                    <a:pt x="374809" y="167150"/>
                  </a:ln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C25E1602-7DC2-137E-CF64-9D7C4124BA3A}"/>
                </a:ext>
              </a:extLst>
            </p:cNvPr>
            <p:cNvSpPr/>
            <p:nvPr/>
          </p:nvSpPr>
          <p:spPr>
            <a:xfrm>
              <a:off x="5543855" y="1983973"/>
              <a:ext cx="73887" cy="76379"/>
            </a:xfrm>
            <a:custGeom>
              <a:avLst/>
              <a:gdLst>
                <a:gd name="csX0" fmla="*/ 36366 w 73887"/>
                <a:gd name="csY0" fmla="*/ 180 h 76379"/>
                <a:gd name="csX1" fmla="*/ 35223 w 73887"/>
                <a:gd name="csY1" fmla="*/ 76380 h 76379"/>
                <a:gd name="csX2" fmla="*/ 36366 w 73887"/>
                <a:gd name="csY2" fmla="*/ 180 h 76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3887" h="76379">
                  <a:moveTo>
                    <a:pt x="36366" y="180"/>
                  </a:moveTo>
                  <a:cubicBezTo>
                    <a:pt x="83800" y="-4297"/>
                    <a:pt x="89325" y="76380"/>
                    <a:pt x="35223" y="76380"/>
                  </a:cubicBezTo>
                  <a:cubicBezTo>
                    <a:pt x="-15641" y="76380"/>
                    <a:pt x="-8021" y="4371"/>
                    <a:pt x="36366" y="18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5B935D0A-C838-E9F7-8457-3D336A9BE092}"/>
                </a:ext>
              </a:extLst>
            </p:cNvPr>
            <p:cNvSpPr/>
            <p:nvPr/>
          </p:nvSpPr>
          <p:spPr>
            <a:xfrm>
              <a:off x="5952468" y="1989787"/>
              <a:ext cx="63129" cy="70265"/>
            </a:xfrm>
            <a:custGeom>
              <a:avLst/>
              <a:gdLst>
                <a:gd name="csX0" fmla="*/ 21611 w 63129"/>
                <a:gd name="csY0" fmla="*/ 1509 h 70265"/>
                <a:gd name="csX1" fmla="*/ 41519 w 63129"/>
                <a:gd name="csY1" fmla="*/ 68756 h 70265"/>
                <a:gd name="csX2" fmla="*/ 21611 w 63129"/>
                <a:gd name="csY2" fmla="*/ 1509 h 70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129" h="70265">
                  <a:moveTo>
                    <a:pt x="21611" y="1509"/>
                  </a:moveTo>
                  <a:cubicBezTo>
                    <a:pt x="66950" y="-11064"/>
                    <a:pt x="77523" y="58755"/>
                    <a:pt x="41519" y="68756"/>
                  </a:cubicBezTo>
                  <a:cubicBezTo>
                    <a:pt x="-3820" y="81329"/>
                    <a:pt x="-14393" y="11511"/>
                    <a:pt x="21611" y="150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590251D5-85A2-F53C-E52D-A1493A705785}"/>
                </a:ext>
              </a:extLst>
            </p:cNvPr>
            <p:cNvSpPr/>
            <p:nvPr/>
          </p:nvSpPr>
          <p:spPr>
            <a:xfrm>
              <a:off x="3236949" y="3479589"/>
              <a:ext cx="234312" cy="223260"/>
            </a:xfrm>
            <a:custGeom>
              <a:avLst/>
              <a:gdLst>
                <a:gd name="csX0" fmla="*/ 214339 w 234312"/>
                <a:gd name="csY0" fmla="*/ 50853 h 223260"/>
                <a:gd name="csX1" fmla="*/ 77941 w 234312"/>
                <a:gd name="csY1" fmla="*/ 161057 h 223260"/>
                <a:gd name="csX2" fmla="*/ 230913 w 234312"/>
                <a:gd name="csY2" fmla="*/ 163534 h 223260"/>
                <a:gd name="csX3" fmla="*/ 4122 w 234312"/>
                <a:gd name="csY3" fmla="*/ 153151 h 223260"/>
                <a:gd name="csX4" fmla="*/ 203671 w 234312"/>
                <a:gd name="csY4" fmla="*/ 275 h 223260"/>
                <a:gd name="csX5" fmla="*/ 214434 w 234312"/>
                <a:gd name="csY5" fmla="*/ 50948 h 223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4312" h="223260">
                  <a:moveTo>
                    <a:pt x="214339" y="50853"/>
                  </a:moveTo>
                  <a:cubicBezTo>
                    <a:pt x="185859" y="85333"/>
                    <a:pt x="102325" y="114956"/>
                    <a:pt x="77941" y="161057"/>
                  </a:cubicBezTo>
                  <a:cubicBezTo>
                    <a:pt x="113850" y="166772"/>
                    <a:pt x="258154" y="73808"/>
                    <a:pt x="230913" y="163534"/>
                  </a:cubicBezTo>
                  <a:cubicBezTo>
                    <a:pt x="217197" y="208587"/>
                    <a:pt x="-35025" y="276595"/>
                    <a:pt x="4122" y="153151"/>
                  </a:cubicBezTo>
                  <a:cubicBezTo>
                    <a:pt x="14505" y="120290"/>
                    <a:pt x="176430" y="-6678"/>
                    <a:pt x="203671" y="275"/>
                  </a:cubicBezTo>
                  <a:cubicBezTo>
                    <a:pt x="226245" y="10181"/>
                    <a:pt x="230436" y="31517"/>
                    <a:pt x="214434" y="5094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A915F9C-C7DD-FE2D-3EB2-69DAADDDBE09}"/>
                </a:ext>
              </a:extLst>
            </p:cNvPr>
            <p:cNvSpPr/>
            <p:nvPr/>
          </p:nvSpPr>
          <p:spPr>
            <a:xfrm>
              <a:off x="3195214" y="3707985"/>
              <a:ext cx="296925" cy="126685"/>
            </a:xfrm>
            <a:custGeom>
              <a:avLst/>
              <a:gdLst>
                <a:gd name="csX0" fmla="*/ 288269 w 296925"/>
                <a:gd name="csY0" fmla="*/ 3145 h 126685"/>
                <a:gd name="csX1" fmla="*/ 274172 w 296925"/>
                <a:gd name="csY1" fmla="*/ 68011 h 126685"/>
                <a:gd name="csX2" fmla="*/ 52525 w 296925"/>
                <a:gd name="csY2" fmla="*/ 111730 h 126685"/>
                <a:gd name="csX3" fmla="*/ 11472 w 296925"/>
                <a:gd name="csY3" fmla="*/ 21243 h 126685"/>
                <a:gd name="csX4" fmla="*/ 81672 w 296925"/>
                <a:gd name="csY4" fmla="*/ 59438 h 126685"/>
                <a:gd name="csX5" fmla="*/ 288364 w 296925"/>
                <a:gd name="csY5" fmla="*/ 3241 h 126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6925" h="126685">
                  <a:moveTo>
                    <a:pt x="288269" y="3145"/>
                  </a:moveTo>
                  <a:cubicBezTo>
                    <a:pt x="308843" y="16290"/>
                    <a:pt x="288078" y="53818"/>
                    <a:pt x="274172" y="68011"/>
                  </a:cubicBezTo>
                  <a:cubicBezTo>
                    <a:pt x="223975" y="119255"/>
                    <a:pt x="117390" y="145068"/>
                    <a:pt x="52525" y="111730"/>
                  </a:cubicBezTo>
                  <a:cubicBezTo>
                    <a:pt x="27474" y="98872"/>
                    <a:pt x="-22532" y="42388"/>
                    <a:pt x="11472" y="21243"/>
                  </a:cubicBezTo>
                  <a:cubicBezTo>
                    <a:pt x="45762" y="3622"/>
                    <a:pt x="58431" y="46960"/>
                    <a:pt x="81672" y="59438"/>
                  </a:cubicBezTo>
                  <a:cubicBezTo>
                    <a:pt x="168254" y="106206"/>
                    <a:pt x="249502" y="-21620"/>
                    <a:pt x="288364" y="3241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124B583F-A310-038F-7594-DFE579D5F4DF}"/>
                </a:ext>
              </a:extLst>
            </p:cNvPr>
            <p:cNvSpPr/>
            <p:nvPr/>
          </p:nvSpPr>
          <p:spPr>
            <a:xfrm>
              <a:off x="3238174" y="3478240"/>
              <a:ext cx="56926" cy="55321"/>
            </a:xfrm>
            <a:custGeom>
              <a:avLst/>
              <a:gdLst>
                <a:gd name="csX0" fmla="*/ 20423 w 56926"/>
                <a:gd name="csY0" fmla="*/ 1719 h 55321"/>
                <a:gd name="csX1" fmla="*/ 14994 w 56926"/>
                <a:gd name="csY1" fmla="*/ 50772 h 55321"/>
                <a:gd name="csX2" fmla="*/ 20423 w 56926"/>
                <a:gd name="csY2" fmla="*/ 1719 h 55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926" h="55321">
                  <a:moveTo>
                    <a:pt x="20423" y="1719"/>
                  </a:moveTo>
                  <a:cubicBezTo>
                    <a:pt x="73382" y="-13331"/>
                    <a:pt x="66238" y="76109"/>
                    <a:pt x="14994" y="50772"/>
                  </a:cubicBezTo>
                  <a:cubicBezTo>
                    <a:pt x="-7581" y="39628"/>
                    <a:pt x="-3771" y="8577"/>
                    <a:pt x="20423" y="171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B99EDEC5-C309-9B4D-9869-AE9B19CF97AA}"/>
                </a:ext>
              </a:extLst>
            </p:cNvPr>
            <p:cNvSpPr/>
            <p:nvPr/>
          </p:nvSpPr>
          <p:spPr>
            <a:xfrm>
              <a:off x="3521821" y="3511087"/>
              <a:ext cx="54898" cy="55933"/>
            </a:xfrm>
            <a:custGeom>
              <a:avLst/>
              <a:gdLst>
                <a:gd name="csX0" fmla="*/ 45672 w 54898"/>
                <a:gd name="csY0" fmla="*/ 8210 h 55933"/>
                <a:gd name="csX1" fmla="*/ 4620 w 54898"/>
                <a:gd name="csY1" fmla="*/ 45357 h 55933"/>
                <a:gd name="csX2" fmla="*/ 45672 w 54898"/>
                <a:gd name="csY2" fmla="*/ 8210 h 559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898" h="55933">
                  <a:moveTo>
                    <a:pt x="45672" y="8210"/>
                  </a:moveTo>
                  <a:cubicBezTo>
                    <a:pt x="75486" y="38309"/>
                    <a:pt x="25289" y="74123"/>
                    <a:pt x="4620" y="45357"/>
                  </a:cubicBezTo>
                  <a:cubicBezTo>
                    <a:pt x="-12240" y="21831"/>
                    <a:pt x="20622" y="-17032"/>
                    <a:pt x="45672" y="821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CD0A7A16-39D2-7A1B-E792-145BBAB23C22}"/>
                </a:ext>
              </a:extLst>
            </p:cNvPr>
            <p:cNvSpPr/>
            <p:nvPr/>
          </p:nvSpPr>
          <p:spPr>
            <a:xfrm>
              <a:off x="7752558" y="1248927"/>
              <a:ext cx="233963" cy="223088"/>
            </a:xfrm>
            <a:custGeom>
              <a:avLst/>
              <a:gdLst>
                <a:gd name="csX0" fmla="*/ 75182 w 233963"/>
                <a:gd name="csY0" fmla="*/ 162773 h 223088"/>
                <a:gd name="csX1" fmla="*/ 233964 w 233963"/>
                <a:gd name="csY1" fmla="*/ 155344 h 223088"/>
                <a:gd name="csX2" fmla="*/ 63752 w 233963"/>
                <a:gd name="csY2" fmla="*/ 85907 h 223088"/>
                <a:gd name="csX3" fmla="*/ 175671 w 233963"/>
                <a:gd name="csY3" fmla="*/ 4944 h 223088"/>
                <a:gd name="csX4" fmla="*/ 221962 w 233963"/>
                <a:gd name="csY4" fmla="*/ 27518 h 223088"/>
                <a:gd name="csX5" fmla="*/ 75087 w 233963"/>
                <a:gd name="csY5" fmla="*/ 162678 h 223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963" h="223088">
                  <a:moveTo>
                    <a:pt x="75182" y="162773"/>
                  </a:moveTo>
                  <a:cubicBezTo>
                    <a:pt x="124236" y="168965"/>
                    <a:pt x="230249" y="68095"/>
                    <a:pt x="233964" y="155344"/>
                  </a:cubicBezTo>
                  <a:cubicBezTo>
                    <a:pt x="152620" y="260119"/>
                    <a:pt x="-123224" y="248117"/>
                    <a:pt x="63752" y="85907"/>
                  </a:cubicBezTo>
                  <a:cubicBezTo>
                    <a:pt x="79849" y="72000"/>
                    <a:pt x="161193" y="10945"/>
                    <a:pt x="175671" y="4944"/>
                  </a:cubicBezTo>
                  <a:cubicBezTo>
                    <a:pt x="198626" y="-4581"/>
                    <a:pt x="225391" y="-2009"/>
                    <a:pt x="221962" y="27518"/>
                  </a:cubicBezTo>
                  <a:cubicBezTo>
                    <a:pt x="217485" y="66380"/>
                    <a:pt x="93089" y="119530"/>
                    <a:pt x="75087" y="16267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D463B52E-DFA6-C1D9-BF8D-61BE148906C3}"/>
                </a:ext>
              </a:extLst>
            </p:cNvPr>
            <p:cNvSpPr/>
            <p:nvPr/>
          </p:nvSpPr>
          <p:spPr>
            <a:xfrm>
              <a:off x="7712096" y="1474007"/>
              <a:ext cx="292165" cy="128755"/>
            </a:xfrm>
            <a:custGeom>
              <a:avLst/>
              <a:gdLst>
                <a:gd name="csX0" fmla="*/ 260138 w 292165"/>
                <a:gd name="csY0" fmla="*/ 463 h 128755"/>
                <a:gd name="csX1" fmla="*/ 281284 w 292165"/>
                <a:gd name="csY1" fmla="*/ 61042 h 128755"/>
                <a:gd name="csX2" fmla="*/ 46778 w 292165"/>
                <a:gd name="csY2" fmla="*/ 110762 h 128755"/>
                <a:gd name="csX3" fmla="*/ 34491 w 292165"/>
                <a:gd name="csY3" fmla="*/ 22275 h 128755"/>
                <a:gd name="csX4" fmla="*/ 74782 w 292165"/>
                <a:gd name="csY4" fmla="*/ 59613 h 128755"/>
                <a:gd name="csX5" fmla="*/ 198226 w 292165"/>
                <a:gd name="csY5" fmla="*/ 47421 h 128755"/>
                <a:gd name="csX6" fmla="*/ 260138 w 292165"/>
                <a:gd name="csY6" fmla="*/ 558 h 128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2165" h="128755">
                  <a:moveTo>
                    <a:pt x="260138" y="463"/>
                  </a:moveTo>
                  <a:cubicBezTo>
                    <a:pt x="294714" y="-4681"/>
                    <a:pt x="300524" y="34181"/>
                    <a:pt x="281284" y="61042"/>
                  </a:cubicBezTo>
                  <a:cubicBezTo>
                    <a:pt x="237755" y="121907"/>
                    <a:pt x="112501" y="149719"/>
                    <a:pt x="46778" y="110762"/>
                  </a:cubicBezTo>
                  <a:cubicBezTo>
                    <a:pt x="9726" y="88759"/>
                    <a:pt x="-30565" y="11036"/>
                    <a:pt x="34491" y="22275"/>
                  </a:cubicBezTo>
                  <a:cubicBezTo>
                    <a:pt x="54970" y="25799"/>
                    <a:pt x="54779" y="49136"/>
                    <a:pt x="74782" y="59613"/>
                  </a:cubicBezTo>
                  <a:cubicBezTo>
                    <a:pt x="112215" y="79234"/>
                    <a:pt x="163650" y="67709"/>
                    <a:pt x="198226" y="47421"/>
                  </a:cubicBezTo>
                  <a:cubicBezTo>
                    <a:pt x="218228" y="35610"/>
                    <a:pt x="239850" y="3511"/>
                    <a:pt x="260138" y="558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3A7AE757-A339-BC9B-C703-DE6F53157C50}"/>
                </a:ext>
              </a:extLst>
            </p:cNvPr>
            <p:cNvSpPr/>
            <p:nvPr/>
          </p:nvSpPr>
          <p:spPr>
            <a:xfrm>
              <a:off x="7757086" y="1244505"/>
              <a:ext cx="55498" cy="59732"/>
            </a:xfrm>
            <a:custGeom>
              <a:avLst/>
              <a:gdLst>
                <a:gd name="csX0" fmla="*/ 45603 w 55498"/>
                <a:gd name="csY0" fmla="*/ 7175 h 59732"/>
                <a:gd name="csX1" fmla="*/ 2359 w 55498"/>
                <a:gd name="csY1" fmla="*/ 6318 h 59732"/>
                <a:gd name="csX2" fmla="*/ 45603 w 55498"/>
                <a:gd name="csY2" fmla="*/ 7175 h 59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498" h="59732">
                  <a:moveTo>
                    <a:pt x="45603" y="7175"/>
                  </a:moveTo>
                  <a:cubicBezTo>
                    <a:pt x="87131" y="49371"/>
                    <a:pt x="-16691" y="100997"/>
                    <a:pt x="2359" y="6318"/>
                  </a:cubicBezTo>
                  <a:cubicBezTo>
                    <a:pt x="15122" y="-540"/>
                    <a:pt x="34744" y="-3874"/>
                    <a:pt x="45603" y="717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8720BFFA-1F8F-9745-80FB-C23E2AEB287D}"/>
                </a:ext>
              </a:extLst>
            </p:cNvPr>
            <p:cNvSpPr/>
            <p:nvPr/>
          </p:nvSpPr>
          <p:spPr>
            <a:xfrm>
              <a:off x="8036171" y="1280785"/>
              <a:ext cx="56469" cy="53061"/>
            </a:xfrm>
            <a:custGeom>
              <a:avLst/>
              <a:gdLst>
                <a:gd name="csX0" fmla="*/ 53125 w 56469"/>
                <a:gd name="csY0" fmla="*/ 45381 h 53061"/>
                <a:gd name="csX1" fmla="*/ 3405 w 56469"/>
                <a:gd name="csY1" fmla="*/ 15377 h 53061"/>
                <a:gd name="csX2" fmla="*/ 53125 w 56469"/>
                <a:gd name="csY2" fmla="*/ 45381 h 53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469" h="53061">
                  <a:moveTo>
                    <a:pt x="53125" y="45381"/>
                  </a:moveTo>
                  <a:cubicBezTo>
                    <a:pt x="41124" y="62716"/>
                    <a:pt x="-14121" y="49857"/>
                    <a:pt x="3405" y="15377"/>
                  </a:cubicBezTo>
                  <a:cubicBezTo>
                    <a:pt x="23598" y="-24152"/>
                    <a:pt x="69127" y="22330"/>
                    <a:pt x="53125" y="45381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6FB644A9-86CD-95C4-8A77-9A81028DADEF}"/>
                </a:ext>
              </a:extLst>
            </p:cNvPr>
            <p:cNvSpPr/>
            <p:nvPr/>
          </p:nvSpPr>
          <p:spPr>
            <a:xfrm>
              <a:off x="9232614" y="2560272"/>
              <a:ext cx="54142" cy="59362"/>
            </a:xfrm>
            <a:custGeom>
              <a:avLst/>
              <a:gdLst>
                <a:gd name="csX0" fmla="*/ 7969 w 54142"/>
                <a:gd name="csY0" fmla="*/ 53579 h 59362"/>
                <a:gd name="csX1" fmla="*/ 19971 w 54142"/>
                <a:gd name="csY1" fmla="*/ 1953 h 59362"/>
                <a:gd name="csX2" fmla="*/ 7969 w 54142"/>
                <a:gd name="csY2" fmla="*/ 53579 h 59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142" h="59362">
                  <a:moveTo>
                    <a:pt x="7969" y="53579"/>
                  </a:moveTo>
                  <a:cubicBezTo>
                    <a:pt x="-4890" y="45387"/>
                    <a:pt x="-3080" y="8716"/>
                    <a:pt x="19971" y="1953"/>
                  </a:cubicBezTo>
                  <a:cubicBezTo>
                    <a:pt x="77026" y="-14906"/>
                    <a:pt x="55404" y="83773"/>
                    <a:pt x="7969" y="53579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415027A2-F486-A1F2-E6AA-4C07E76B79EB}"/>
                </a:ext>
              </a:extLst>
            </p:cNvPr>
            <p:cNvSpPr/>
            <p:nvPr/>
          </p:nvSpPr>
          <p:spPr>
            <a:xfrm>
              <a:off x="9515440" y="2598245"/>
              <a:ext cx="54241" cy="52636"/>
            </a:xfrm>
            <a:custGeom>
              <a:avLst/>
              <a:gdLst>
                <a:gd name="csX0" fmla="*/ 46136 w 54241"/>
                <a:gd name="csY0" fmla="*/ 45705 h 52636"/>
                <a:gd name="csX1" fmla="*/ 9084 w 54241"/>
                <a:gd name="csY1" fmla="*/ 4652 h 52636"/>
                <a:gd name="csX2" fmla="*/ 46136 w 54241"/>
                <a:gd name="csY2" fmla="*/ 45705 h 52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241" h="52636">
                  <a:moveTo>
                    <a:pt x="46136" y="45705"/>
                  </a:moveTo>
                  <a:cubicBezTo>
                    <a:pt x="22609" y="69993"/>
                    <a:pt x="-18253" y="24178"/>
                    <a:pt x="9084" y="4652"/>
                  </a:cubicBezTo>
                  <a:cubicBezTo>
                    <a:pt x="32610" y="-12112"/>
                    <a:pt x="71091" y="19892"/>
                    <a:pt x="46136" y="45705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548E1611-D714-62C9-B83E-DD060F7D7F03}"/>
                </a:ext>
              </a:extLst>
            </p:cNvPr>
            <p:cNvSpPr/>
            <p:nvPr/>
          </p:nvSpPr>
          <p:spPr>
            <a:xfrm>
              <a:off x="2627545" y="1622965"/>
              <a:ext cx="237102" cy="224120"/>
            </a:xfrm>
            <a:custGeom>
              <a:avLst/>
              <a:gdLst>
                <a:gd name="csX0" fmla="*/ 77840 w 237102"/>
                <a:gd name="csY0" fmla="*/ 158972 h 224120"/>
                <a:gd name="csX1" fmla="*/ 237098 w 237102"/>
                <a:gd name="csY1" fmla="*/ 147542 h 224120"/>
                <a:gd name="csX2" fmla="*/ 17357 w 237102"/>
                <a:gd name="csY2" fmla="*/ 133350 h 224120"/>
                <a:gd name="csX3" fmla="*/ 197284 w 237102"/>
                <a:gd name="csY3" fmla="*/ 0 h 224120"/>
                <a:gd name="csX4" fmla="*/ 224716 w 237102"/>
                <a:gd name="csY4" fmla="*/ 31433 h 224120"/>
                <a:gd name="csX5" fmla="*/ 77745 w 237102"/>
                <a:gd name="csY5" fmla="*/ 158972 h 224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7102" h="224120">
                  <a:moveTo>
                    <a:pt x="77840" y="158972"/>
                  </a:moveTo>
                  <a:cubicBezTo>
                    <a:pt x="111273" y="175450"/>
                    <a:pt x="237956" y="76010"/>
                    <a:pt x="237098" y="147542"/>
                  </a:cubicBezTo>
                  <a:cubicBezTo>
                    <a:pt x="236336" y="219646"/>
                    <a:pt x="-75798" y="281845"/>
                    <a:pt x="17357" y="133350"/>
                  </a:cubicBezTo>
                  <a:cubicBezTo>
                    <a:pt x="32501" y="109156"/>
                    <a:pt x="176329" y="0"/>
                    <a:pt x="197284" y="0"/>
                  </a:cubicBezTo>
                  <a:cubicBezTo>
                    <a:pt x="213667" y="0"/>
                    <a:pt x="226430" y="15050"/>
                    <a:pt x="224716" y="31433"/>
                  </a:cubicBezTo>
                  <a:cubicBezTo>
                    <a:pt x="221287" y="63913"/>
                    <a:pt x="97462" y="122492"/>
                    <a:pt x="77745" y="158972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A3C54892-6CB9-8D15-42AC-0EDF4050A8A5}"/>
                </a:ext>
              </a:extLst>
            </p:cNvPr>
            <p:cNvSpPr/>
            <p:nvPr/>
          </p:nvSpPr>
          <p:spPr>
            <a:xfrm>
              <a:off x="2591509" y="1849668"/>
              <a:ext cx="291807" cy="132022"/>
            </a:xfrm>
            <a:custGeom>
              <a:avLst/>
              <a:gdLst>
                <a:gd name="csX0" fmla="*/ 62251 w 291807"/>
                <a:gd name="csY0" fmla="*/ 53237 h 132022"/>
                <a:gd name="csX1" fmla="*/ 209031 w 291807"/>
                <a:gd name="csY1" fmla="*/ 38949 h 132022"/>
                <a:gd name="csX2" fmla="*/ 291708 w 291807"/>
                <a:gd name="csY2" fmla="*/ 29138 h 132022"/>
                <a:gd name="csX3" fmla="*/ 124735 w 291807"/>
                <a:gd name="csY3" fmla="*/ 132008 h 132022"/>
                <a:gd name="csX4" fmla="*/ 19007 w 291807"/>
                <a:gd name="csY4" fmla="*/ 17994 h 132022"/>
                <a:gd name="csX5" fmla="*/ 62346 w 291807"/>
                <a:gd name="csY5" fmla="*/ 53332 h 132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1807" h="132022">
                  <a:moveTo>
                    <a:pt x="62251" y="53237"/>
                  </a:moveTo>
                  <a:cubicBezTo>
                    <a:pt x="105208" y="89717"/>
                    <a:pt x="167121" y="64095"/>
                    <a:pt x="209031" y="38949"/>
                  </a:cubicBezTo>
                  <a:cubicBezTo>
                    <a:pt x="224557" y="29615"/>
                    <a:pt x="285993" y="-37441"/>
                    <a:pt x="291708" y="29138"/>
                  </a:cubicBezTo>
                  <a:cubicBezTo>
                    <a:pt x="295899" y="78192"/>
                    <a:pt x="167121" y="131151"/>
                    <a:pt x="124735" y="132008"/>
                  </a:cubicBezTo>
                  <a:cubicBezTo>
                    <a:pt x="69299" y="133056"/>
                    <a:pt x="-45191" y="75811"/>
                    <a:pt x="19007" y="17994"/>
                  </a:cubicBezTo>
                  <a:cubicBezTo>
                    <a:pt x="44820" y="11517"/>
                    <a:pt x="50630" y="43331"/>
                    <a:pt x="62346" y="53332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0664FED9-99DA-03E1-1CD3-72064B437BBA}"/>
                </a:ext>
              </a:extLst>
            </p:cNvPr>
            <p:cNvSpPr/>
            <p:nvPr/>
          </p:nvSpPr>
          <p:spPr>
            <a:xfrm>
              <a:off x="2630004" y="1619432"/>
              <a:ext cx="59443" cy="60581"/>
            </a:xfrm>
            <a:custGeom>
              <a:avLst/>
              <a:gdLst>
                <a:gd name="csX0" fmla="*/ 50331 w 59443"/>
                <a:gd name="csY0" fmla="*/ 52682 h 60581"/>
                <a:gd name="csX1" fmla="*/ 229 w 59443"/>
                <a:gd name="csY1" fmla="*/ 28870 h 60581"/>
                <a:gd name="csX2" fmla="*/ 50331 w 59443"/>
                <a:gd name="csY2" fmla="*/ 52682 h 60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443" h="60581">
                  <a:moveTo>
                    <a:pt x="50331" y="52682"/>
                  </a:moveTo>
                  <a:cubicBezTo>
                    <a:pt x="32709" y="70113"/>
                    <a:pt x="-3200" y="57159"/>
                    <a:pt x="229" y="28870"/>
                  </a:cubicBezTo>
                  <a:cubicBezTo>
                    <a:pt x="7754" y="-32471"/>
                    <a:pt x="85573" y="17725"/>
                    <a:pt x="50331" y="52682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B0DB9BB4-F1AE-EBF4-49BA-215569B8E242}"/>
                </a:ext>
              </a:extLst>
            </p:cNvPr>
            <p:cNvSpPr/>
            <p:nvPr/>
          </p:nvSpPr>
          <p:spPr>
            <a:xfrm>
              <a:off x="2912997" y="1656611"/>
              <a:ext cx="55216" cy="55870"/>
            </a:xfrm>
            <a:custGeom>
              <a:avLst/>
              <a:gdLst>
                <a:gd name="csX0" fmla="*/ 13368 w 55216"/>
                <a:gd name="csY0" fmla="*/ 2930 h 55870"/>
                <a:gd name="csX1" fmla="*/ 33942 w 55216"/>
                <a:gd name="csY1" fmla="*/ 55127 h 55870"/>
                <a:gd name="csX2" fmla="*/ 13368 w 55216"/>
                <a:gd name="csY2" fmla="*/ 2930 h 55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16" h="55870">
                  <a:moveTo>
                    <a:pt x="13368" y="2930"/>
                  </a:moveTo>
                  <a:cubicBezTo>
                    <a:pt x="63850" y="-13930"/>
                    <a:pt x="66041" y="47126"/>
                    <a:pt x="33942" y="55127"/>
                  </a:cubicBezTo>
                  <a:cubicBezTo>
                    <a:pt x="4319" y="62556"/>
                    <a:pt x="-13874" y="12074"/>
                    <a:pt x="13368" y="2930"/>
                  </a:cubicBezTo>
                  <a:close/>
                </a:path>
              </a:pathLst>
            </a:custGeom>
            <a:solidFill>
              <a:schemeClr val="accent2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</p:grp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FF031837-79B9-FA9A-C297-D9B87E2EC63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86089144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Paperless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C6E9DAF3-C655-2EB4-6DDC-8623B01BC64A}"/>
              </a:ext>
            </a:extLst>
          </p:cNvPr>
          <p:cNvGrpSpPr/>
          <p:nvPr userDrawn="1"/>
        </p:nvGrpSpPr>
        <p:grpSpPr>
          <a:xfrm>
            <a:off x="3158087" y="553408"/>
            <a:ext cx="5877270" cy="5751087"/>
            <a:chOff x="3158087" y="553408"/>
            <a:chExt cx="5877270" cy="5751087"/>
          </a:xfrm>
        </p:grpSpPr>
        <p:grpSp>
          <p:nvGrpSpPr>
            <p:cNvPr id="3" name="Graphic 19">
              <a:extLst>
                <a:ext uri="{FF2B5EF4-FFF2-40B4-BE49-F238E27FC236}">
                  <a16:creationId xmlns:a16="http://schemas.microsoft.com/office/drawing/2014/main" id="{56C94CEC-A4A5-5FFD-1C96-D84DAB162748}"/>
                </a:ext>
              </a:extLst>
            </p:cNvPr>
            <p:cNvGrpSpPr/>
            <p:nvPr/>
          </p:nvGrpSpPr>
          <p:grpSpPr>
            <a:xfrm>
              <a:off x="3158087" y="553408"/>
              <a:ext cx="5877270" cy="5751087"/>
              <a:chOff x="3158087" y="553408"/>
              <a:chExt cx="5877270" cy="5751087"/>
            </a:xfrm>
            <a:solidFill>
              <a:srgbClr val="125D73">
                <a:alpha val="75000"/>
              </a:srgbClr>
            </a:solidFill>
          </p:grpSpPr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B2C8EB57-667B-F264-37EF-E052CFC0C3F7}"/>
                  </a:ext>
                </a:extLst>
              </p:cNvPr>
              <p:cNvSpPr/>
              <p:nvPr/>
            </p:nvSpPr>
            <p:spPr>
              <a:xfrm>
                <a:off x="4081583" y="945073"/>
                <a:ext cx="4324164" cy="5359422"/>
              </a:xfrm>
              <a:custGeom>
                <a:avLst/>
                <a:gdLst>
                  <a:gd name="csX0" fmla="*/ 2885516 w 4324164"/>
                  <a:gd name="csY0" fmla="*/ 4815454 h 5359422"/>
                  <a:gd name="csX1" fmla="*/ 2906515 w 4324164"/>
                  <a:gd name="csY1" fmla="*/ 4887235 h 5359422"/>
                  <a:gd name="csX2" fmla="*/ 3084660 w 4324164"/>
                  <a:gd name="csY2" fmla="*/ 5064944 h 5359422"/>
                  <a:gd name="csX3" fmla="*/ 3182363 w 4324164"/>
                  <a:gd name="csY3" fmla="*/ 5100835 h 5359422"/>
                  <a:gd name="csX4" fmla="*/ 3269659 w 4324164"/>
                  <a:gd name="csY4" fmla="*/ 5137785 h 5359422"/>
                  <a:gd name="csX5" fmla="*/ 3425186 w 4324164"/>
                  <a:gd name="csY5" fmla="*/ 5297985 h 5359422"/>
                  <a:gd name="csX6" fmla="*/ 3390292 w 4324164"/>
                  <a:gd name="csY6" fmla="*/ 5358925 h 5359422"/>
                  <a:gd name="csX7" fmla="*/ 3374964 w 4324164"/>
                  <a:gd name="csY7" fmla="*/ 5358987 h 5359422"/>
                  <a:gd name="csX8" fmla="*/ 2617956 w 4324164"/>
                  <a:gd name="csY8" fmla="*/ 5359423 h 5359422"/>
                  <a:gd name="csX9" fmla="*/ 2611849 w 4324164"/>
                  <a:gd name="csY9" fmla="*/ 5359423 h 5359422"/>
                  <a:gd name="csX10" fmla="*/ 2557453 w 4324164"/>
                  <a:gd name="csY10" fmla="*/ 5311880 h 5359422"/>
                  <a:gd name="csX11" fmla="*/ 2531718 w 4324164"/>
                  <a:gd name="csY11" fmla="*/ 5092859 h 5359422"/>
                  <a:gd name="csX12" fmla="*/ 2519256 w 4324164"/>
                  <a:gd name="csY12" fmla="*/ 4993537 h 5359422"/>
                  <a:gd name="csX13" fmla="*/ 2482618 w 4324164"/>
                  <a:gd name="csY13" fmla="*/ 5004067 h 5359422"/>
                  <a:gd name="csX14" fmla="*/ 2237613 w 4324164"/>
                  <a:gd name="csY14" fmla="*/ 4951415 h 5359422"/>
                  <a:gd name="csX15" fmla="*/ 2184587 w 4324164"/>
                  <a:gd name="csY15" fmla="*/ 4900445 h 5359422"/>
                  <a:gd name="csX16" fmla="*/ 2146142 w 4324164"/>
                  <a:gd name="csY16" fmla="*/ 4865364 h 5359422"/>
                  <a:gd name="csX17" fmla="*/ 2008436 w 4324164"/>
                  <a:gd name="csY17" fmla="*/ 4841375 h 5359422"/>
                  <a:gd name="csX18" fmla="*/ 1944879 w 4324164"/>
                  <a:gd name="csY18" fmla="*/ 4871346 h 5359422"/>
                  <a:gd name="csX19" fmla="*/ 1868799 w 4324164"/>
                  <a:gd name="csY19" fmla="*/ 4917207 h 5359422"/>
                  <a:gd name="csX20" fmla="*/ 1597624 w 4324164"/>
                  <a:gd name="csY20" fmla="*/ 4990733 h 5359422"/>
                  <a:gd name="csX21" fmla="*/ 1570768 w 4324164"/>
                  <a:gd name="csY21" fmla="*/ 4990733 h 5359422"/>
                  <a:gd name="csX22" fmla="*/ 1553010 w 4324164"/>
                  <a:gd name="csY22" fmla="*/ 5121709 h 5359422"/>
                  <a:gd name="csX23" fmla="*/ 1530703 w 4324164"/>
                  <a:gd name="csY23" fmla="*/ 5313313 h 5359422"/>
                  <a:gd name="csX24" fmla="*/ 1503722 w 4324164"/>
                  <a:gd name="csY24" fmla="*/ 5340107 h 5359422"/>
                  <a:gd name="csX25" fmla="*/ 1476181 w 4324164"/>
                  <a:gd name="csY25" fmla="*/ 5340293 h 5359422"/>
                  <a:gd name="csX26" fmla="*/ 851084 w 4324164"/>
                  <a:gd name="csY26" fmla="*/ 5329078 h 5359422"/>
                  <a:gd name="csX27" fmla="*/ 740732 w 4324164"/>
                  <a:gd name="csY27" fmla="*/ 5328455 h 5359422"/>
                  <a:gd name="csX28" fmla="*/ 706275 w 4324164"/>
                  <a:gd name="csY28" fmla="*/ 5313562 h 5359422"/>
                  <a:gd name="csX29" fmla="*/ 714874 w 4324164"/>
                  <a:gd name="csY29" fmla="*/ 5280538 h 5359422"/>
                  <a:gd name="csX30" fmla="*/ 744533 w 4324164"/>
                  <a:gd name="csY30" fmla="*/ 5237793 h 5359422"/>
                  <a:gd name="csX31" fmla="*/ 933022 w 4324164"/>
                  <a:gd name="csY31" fmla="*/ 5113484 h 5359422"/>
                  <a:gd name="csX32" fmla="*/ 1046551 w 4324164"/>
                  <a:gd name="csY32" fmla="*/ 5076908 h 5359422"/>
                  <a:gd name="csX33" fmla="*/ 1142385 w 4324164"/>
                  <a:gd name="csY33" fmla="*/ 4991231 h 5359422"/>
                  <a:gd name="csX34" fmla="*/ 1193355 w 4324164"/>
                  <a:gd name="csY34" fmla="*/ 4886238 h 5359422"/>
                  <a:gd name="csX35" fmla="*/ 1168244 w 4324164"/>
                  <a:gd name="csY35" fmla="*/ 4890600 h 5359422"/>
                  <a:gd name="csX36" fmla="*/ 952027 w 4324164"/>
                  <a:gd name="csY36" fmla="*/ 4873216 h 5359422"/>
                  <a:gd name="csX37" fmla="*/ 908098 w 4324164"/>
                  <a:gd name="csY37" fmla="*/ 4837325 h 5359422"/>
                  <a:gd name="csX38" fmla="*/ 897879 w 4324164"/>
                  <a:gd name="csY38" fmla="*/ 4767724 h 5359422"/>
                  <a:gd name="csX39" fmla="*/ 935514 w 4324164"/>
                  <a:gd name="csY39" fmla="*/ 4613070 h 5359422"/>
                  <a:gd name="csX40" fmla="*/ 997700 w 4324164"/>
                  <a:gd name="csY40" fmla="*/ 4395233 h 5359422"/>
                  <a:gd name="csX41" fmla="*/ 1007545 w 4324164"/>
                  <a:gd name="csY41" fmla="*/ 4358719 h 5359422"/>
                  <a:gd name="csX42" fmla="*/ 868780 w 4324164"/>
                  <a:gd name="csY42" fmla="*/ 4284072 h 5359422"/>
                  <a:gd name="csX43" fmla="*/ 788026 w 4324164"/>
                  <a:gd name="csY43" fmla="*/ 4240330 h 5359422"/>
                  <a:gd name="csX44" fmla="*/ 764099 w 4324164"/>
                  <a:gd name="csY44" fmla="*/ 4214533 h 5359422"/>
                  <a:gd name="csX45" fmla="*/ 746589 w 4324164"/>
                  <a:gd name="csY45" fmla="*/ 3946038 h 5359422"/>
                  <a:gd name="csX46" fmla="*/ 782667 w 4324164"/>
                  <a:gd name="csY46" fmla="*/ 3855314 h 5359422"/>
                  <a:gd name="csX47" fmla="*/ 842236 w 4324164"/>
                  <a:gd name="csY47" fmla="*/ 3836309 h 5359422"/>
                  <a:gd name="csX48" fmla="*/ 924361 w 4324164"/>
                  <a:gd name="csY48" fmla="*/ 3877559 h 5359422"/>
                  <a:gd name="csX49" fmla="*/ 960750 w 4324164"/>
                  <a:gd name="csY49" fmla="*/ 3894258 h 5359422"/>
                  <a:gd name="csX50" fmla="*/ 962183 w 4324164"/>
                  <a:gd name="csY50" fmla="*/ 3868524 h 5359422"/>
                  <a:gd name="csX51" fmla="*/ 980191 w 4324164"/>
                  <a:gd name="csY51" fmla="*/ 3742221 h 5359422"/>
                  <a:gd name="csX52" fmla="*/ 1052346 w 4324164"/>
                  <a:gd name="csY52" fmla="*/ 3593735 h 5359422"/>
                  <a:gd name="csX53" fmla="*/ 1107242 w 4324164"/>
                  <a:gd name="csY53" fmla="*/ 3577161 h 5359422"/>
                  <a:gd name="csX54" fmla="*/ 1217593 w 4324164"/>
                  <a:gd name="csY54" fmla="*/ 3628442 h 5359422"/>
                  <a:gd name="csX55" fmla="*/ 1226628 w 4324164"/>
                  <a:gd name="csY55" fmla="*/ 3606197 h 5359422"/>
                  <a:gd name="csX56" fmla="*/ 1459731 w 4324164"/>
                  <a:gd name="csY56" fmla="*/ 2890065 h 5359422"/>
                  <a:gd name="csX57" fmla="*/ 1445338 w 4324164"/>
                  <a:gd name="csY57" fmla="*/ 2831805 h 5359422"/>
                  <a:gd name="csX58" fmla="*/ 1328132 w 4324164"/>
                  <a:gd name="csY58" fmla="*/ 2738277 h 5359422"/>
                  <a:gd name="csX59" fmla="*/ 1205069 w 4324164"/>
                  <a:gd name="csY59" fmla="*/ 2632848 h 5359422"/>
                  <a:gd name="csX60" fmla="*/ 1111043 w 4324164"/>
                  <a:gd name="csY60" fmla="*/ 2439499 h 5359422"/>
                  <a:gd name="csX61" fmla="*/ 1108986 w 4324164"/>
                  <a:gd name="csY61" fmla="*/ 2424295 h 5359422"/>
                  <a:gd name="csX62" fmla="*/ 1144067 w 4324164"/>
                  <a:gd name="csY62" fmla="*/ 2359119 h 5359422"/>
                  <a:gd name="csX63" fmla="*/ 1416924 w 4324164"/>
                  <a:gd name="csY63" fmla="*/ 2206895 h 5359422"/>
                  <a:gd name="csX64" fmla="*/ 1472442 w 4324164"/>
                  <a:gd name="csY64" fmla="*/ 2227270 h 5359422"/>
                  <a:gd name="csX65" fmla="*/ 1497304 w 4324164"/>
                  <a:gd name="csY65" fmla="*/ 2293132 h 5359422"/>
                  <a:gd name="csX66" fmla="*/ 1627471 w 4324164"/>
                  <a:gd name="csY66" fmla="*/ 2448160 h 5359422"/>
                  <a:gd name="csX67" fmla="*/ 1630898 w 4324164"/>
                  <a:gd name="csY67" fmla="*/ 2374634 h 5359422"/>
                  <a:gd name="csX68" fmla="*/ 1533507 w 4324164"/>
                  <a:gd name="csY68" fmla="*/ 1828796 h 5359422"/>
                  <a:gd name="csX69" fmla="*/ 1533507 w 4324164"/>
                  <a:gd name="csY69" fmla="*/ 1792033 h 5359422"/>
                  <a:gd name="csX70" fmla="*/ 1513256 w 4324164"/>
                  <a:gd name="csY70" fmla="*/ 1762747 h 5359422"/>
                  <a:gd name="csX71" fmla="*/ 1387514 w 4324164"/>
                  <a:gd name="csY71" fmla="*/ 1714394 h 5359422"/>
                  <a:gd name="csX72" fmla="*/ 1060447 w 4324164"/>
                  <a:gd name="csY72" fmla="*/ 1554817 h 5359422"/>
                  <a:gd name="csX73" fmla="*/ 701165 w 4324164"/>
                  <a:gd name="csY73" fmla="*/ 1315172 h 5359422"/>
                  <a:gd name="csX74" fmla="*/ 476474 w 4324164"/>
                  <a:gd name="csY74" fmla="*/ 1116402 h 5359422"/>
                  <a:gd name="csX75" fmla="*/ 454728 w 4324164"/>
                  <a:gd name="csY75" fmla="*/ 1091415 h 5359422"/>
                  <a:gd name="csX76" fmla="*/ 428246 w 4324164"/>
                  <a:gd name="csY76" fmla="*/ 1096712 h 5359422"/>
                  <a:gd name="csX77" fmla="*/ 360515 w 4324164"/>
                  <a:gd name="csY77" fmla="*/ 1040819 h 5359422"/>
                  <a:gd name="csX78" fmla="*/ 361512 w 4324164"/>
                  <a:gd name="csY78" fmla="*/ 1022500 h 5359422"/>
                  <a:gd name="csX79" fmla="*/ 332475 w 4324164"/>
                  <a:gd name="csY79" fmla="*/ 980877 h 5359422"/>
                  <a:gd name="csX80" fmla="*/ 177759 w 4324164"/>
                  <a:gd name="csY80" fmla="*/ 944425 h 5359422"/>
                  <a:gd name="csX81" fmla="*/ 78187 w 4324164"/>
                  <a:gd name="csY81" fmla="*/ 905544 h 5359422"/>
                  <a:gd name="csX82" fmla="*/ 57375 w 4324164"/>
                  <a:gd name="csY82" fmla="*/ 892770 h 5359422"/>
                  <a:gd name="csX83" fmla="*/ 64977 w 4324164"/>
                  <a:gd name="csY83" fmla="*/ 820552 h 5359422"/>
                  <a:gd name="csX84" fmla="*/ 80492 w 4324164"/>
                  <a:gd name="csY84" fmla="*/ 813200 h 5359422"/>
                  <a:gd name="csX85" fmla="*/ 38433 w 4324164"/>
                  <a:gd name="csY85" fmla="*/ 780549 h 5359422"/>
                  <a:gd name="csX86" fmla="*/ 7776 w 4324164"/>
                  <a:gd name="csY86" fmla="*/ 746715 h 5359422"/>
                  <a:gd name="csX87" fmla="*/ 35068 w 4324164"/>
                  <a:gd name="csY87" fmla="*/ 688018 h 5359422"/>
                  <a:gd name="csX88" fmla="*/ 83732 w 4324164"/>
                  <a:gd name="csY88" fmla="*/ 687707 h 5359422"/>
                  <a:gd name="csX89" fmla="*/ 55568 w 4324164"/>
                  <a:gd name="csY89" fmla="*/ 657050 h 5359422"/>
                  <a:gd name="csX90" fmla="*/ 26095 w 4324164"/>
                  <a:gd name="csY90" fmla="*/ 614555 h 5359422"/>
                  <a:gd name="csX91" fmla="*/ 60864 w 4324164"/>
                  <a:gd name="csY91" fmla="*/ 558911 h 5359422"/>
                  <a:gd name="csX92" fmla="*/ 126664 w 4324164"/>
                  <a:gd name="csY92" fmla="*/ 569691 h 5359422"/>
                  <a:gd name="csX93" fmla="*/ 174331 w 4324164"/>
                  <a:gd name="csY93" fmla="*/ 586203 h 5359422"/>
                  <a:gd name="csX94" fmla="*/ 161059 w 4324164"/>
                  <a:gd name="csY94" fmla="*/ 557603 h 5359422"/>
                  <a:gd name="csX95" fmla="*/ 144236 w 4324164"/>
                  <a:gd name="csY95" fmla="*/ 508627 h 5359422"/>
                  <a:gd name="csX96" fmla="*/ 196888 w 4324164"/>
                  <a:gd name="csY96" fmla="*/ 464947 h 5359422"/>
                  <a:gd name="csX97" fmla="*/ 249665 w 4324164"/>
                  <a:gd name="csY97" fmla="*/ 495106 h 5359422"/>
                  <a:gd name="csX98" fmla="*/ 352664 w 4324164"/>
                  <a:gd name="csY98" fmla="*/ 586577 h 5359422"/>
                  <a:gd name="csX99" fmla="*/ 372291 w 4324164"/>
                  <a:gd name="csY99" fmla="*/ 609944 h 5359422"/>
                  <a:gd name="csX100" fmla="*/ 379519 w 4324164"/>
                  <a:gd name="csY100" fmla="*/ 607451 h 5359422"/>
                  <a:gd name="csX101" fmla="*/ 379644 w 4324164"/>
                  <a:gd name="csY101" fmla="*/ 579536 h 5359422"/>
                  <a:gd name="csX102" fmla="*/ 386373 w 4324164"/>
                  <a:gd name="csY102" fmla="*/ 503704 h 5359422"/>
                  <a:gd name="csX103" fmla="*/ 421641 w 4324164"/>
                  <a:gd name="csY103" fmla="*/ 465695 h 5359422"/>
                  <a:gd name="csX104" fmla="*/ 467377 w 4324164"/>
                  <a:gd name="csY104" fmla="*/ 489996 h 5359422"/>
                  <a:gd name="csX105" fmla="*/ 496538 w 4324164"/>
                  <a:gd name="csY105" fmla="*/ 547073 h 5359422"/>
                  <a:gd name="csX106" fmla="*/ 551371 w 4324164"/>
                  <a:gd name="csY106" fmla="*/ 706213 h 5359422"/>
                  <a:gd name="csX107" fmla="*/ 562836 w 4324164"/>
                  <a:gd name="csY107" fmla="*/ 739300 h 5359422"/>
                  <a:gd name="csX108" fmla="*/ 584707 w 4324164"/>
                  <a:gd name="csY108" fmla="*/ 731386 h 5359422"/>
                  <a:gd name="csX109" fmla="*/ 627826 w 4324164"/>
                  <a:gd name="csY109" fmla="*/ 716307 h 5359422"/>
                  <a:gd name="csX110" fmla="*/ 698299 w 4324164"/>
                  <a:gd name="csY110" fmla="*/ 777558 h 5359422"/>
                  <a:gd name="csX111" fmla="*/ 689389 w 4324164"/>
                  <a:gd name="csY111" fmla="*/ 829214 h 5359422"/>
                  <a:gd name="csX112" fmla="*/ 715995 w 4324164"/>
                  <a:gd name="csY112" fmla="*/ 849901 h 5359422"/>
                  <a:gd name="csX113" fmla="*/ 1521356 w 4324164"/>
                  <a:gd name="csY113" fmla="*/ 1287008 h 5359422"/>
                  <a:gd name="csX114" fmla="*/ 1685731 w 4324164"/>
                  <a:gd name="csY114" fmla="*/ 1354240 h 5359422"/>
                  <a:gd name="csX115" fmla="*/ 1831350 w 4324164"/>
                  <a:gd name="csY115" fmla="*/ 1399976 h 5359422"/>
                  <a:gd name="csX116" fmla="*/ 1841818 w 4324164"/>
                  <a:gd name="csY116" fmla="*/ 1400724 h 5359422"/>
                  <a:gd name="csX117" fmla="*/ 1763307 w 4324164"/>
                  <a:gd name="csY117" fmla="*/ 1260089 h 5359422"/>
                  <a:gd name="csX118" fmla="*/ 1742932 w 4324164"/>
                  <a:gd name="csY118" fmla="*/ 1264202 h 5359422"/>
                  <a:gd name="csX119" fmla="*/ 1633515 w 4324164"/>
                  <a:gd name="csY119" fmla="*/ 1210677 h 5359422"/>
                  <a:gd name="csX120" fmla="*/ 1670278 w 4324164"/>
                  <a:gd name="csY120" fmla="*/ 1042938 h 5359422"/>
                  <a:gd name="csX121" fmla="*/ 1691899 w 4324164"/>
                  <a:gd name="csY121" fmla="*/ 1027236 h 5359422"/>
                  <a:gd name="csX122" fmla="*/ 1653641 w 4324164"/>
                  <a:gd name="csY122" fmla="*/ 853078 h 5359422"/>
                  <a:gd name="csX123" fmla="*/ 1627595 w 4324164"/>
                  <a:gd name="csY123" fmla="*/ 648576 h 5359422"/>
                  <a:gd name="csX124" fmla="*/ 1783371 w 4324164"/>
                  <a:gd name="csY124" fmla="*/ 511119 h 5359422"/>
                  <a:gd name="csX125" fmla="*/ 1772467 w 4324164"/>
                  <a:gd name="csY125" fmla="*/ 472300 h 5359422"/>
                  <a:gd name="csX126" fmla="*/ 1843438 w 4324164"/>
                  <a:gd name="csY126" fmla="*/ 353973 h 5359422"/>
                  <a:gd name="csX127" fmla="*/ 1882195 w 4324164"/>
                  <a:gd name="csY127" fmla="*/ 246114 h 5359422"/>
                  <a:gd name="csX128" fmla="*/ 2035853 w 4324164"/>
                  <a:gd name="csY128" fmla="*/ 140248 h 5359422"/>
                  <a:gd name="csX129" fmla="*/ 2114364 w 4324164"/>
                  <a:gd name="csY129" fmla="*/ 144922 h 5359422"/>
                  <a:gd name="csX130" fmla="*/ 2219294 w 4324164"/>
                  <a:gd name="csY130" fmla="*/ 273779 h 5359422"/>
                  <a:gd name="csX131" fmla="*/ 2327340 w 4324164"/>
                  <a:gd name="csY131" fmla="*/ 345997 h 5359422"/>
                  <a:gd name="csX132" fmla="*/ 2310392 w 4324164"/>
                  <a:gd name="csY132" fmla="*/ 477160 h 5359422"/>
                  <a:gd name="csX133" fmla="*/ 2395196 w 4324164"/>
                  <a:gd name="csY133" fmla="*/ 533427 h 5359422"/>
                  <a:gd name="csX134" fmla="*/ 2420993 w 4324164"/>
                  <a:gd name="csY134" fmla="*/ 632874 h 5359422"/>
                  <a:gd name="csX135" fmla="*/ 2484051 w 4324164"/>
                  <a:gd name="csY135" fmla="*/ 769520 h 5359422"/>
                  <a:gd name="csX136" fmla="*/ 2432894 w 4324164"/>
                  <a:gd name="csY136" fmla="*/ 881617 h 5359422"/>
                  <a:gd name="csX137" fmla="*/ 2435324 w 4324164"/>
                  <a:gd name="csY137" fmla="*/ 927664 h 5359422"/>
                  <a:gd name="csX138" fmla="*/ 2443549 w 4324164"/>
                  <a:gd name="csY138" fmla="*/ 931029 h 5359422"/>
                  <a:gd name="csX139" fmla="*/ 2543869 w 4324164"/>
                  <a:gd name="csY139" fmla="*/ 997763 h 5359422"/>
                  <a:gd name="csX140" fmla="*/ 2507168 w 4324164"/>
                  <a:gd name="csY140" fmla="*/ 1178214 h 5359422"/>
                  <a:gd name="csX141" fmla="*/ 2414450 w 4324164"/>
                  <a:gd name="csY141" fmla="*/ 1212484 h 5359422"/>
                  <a:gd name="csX142" fmla="*/ 2344850 w 4324164"/>
                  <a:gd name="csY142" fmla="*/ 1377731 h 5359422"/>
                  <a:gd name="csX143" fmla="*/ 2360988 w 4324164"/>
                  <a:gd name="csY143" fmla="*/ 1375239 h 5359422"/>
                  <a:gd name="csX144" fmla="*/ 2525487 w 4324164"/>
                  <a:gd name="csY144" fmla="*/ 1317726 h 5359422"/>
                  <a:gd name="csX145" fmla="*/ 3085782 w 4324164"/>
                  <a:gd name="csY145" fmla="*/ 981874 h 5359422"/>
                  <a:gd name="csX146" fmla="*/ 3436340 w 4324164"/>
                  <a:gd name="csY146" fmla="*/ 689514 h 5359422"/>
                  <a:gd name="csX147" fmla="*/ 3591991 w 4324164"/>
                  <a:gd name="csY147" fmla="*/ 539408 h 5359422"/>
                  <a:gd name="csX148" fmla="*/ 3581335 w 4324164"/>
                  <a:gd name="csY148" fmla="*/ 519781 h 5359422"/>
                  <a:gd name="csX149" fmla="*/ 3596103 w 4324164"/>
                  <a:gd name="csY149" fmla="*/ 444634 h 5359422"/>
                  <a:gd name="csX150" fmla="*/ 3663211 w 4324164"/>
                  <a:gd name="csY150" fmla="*/ 445195 h 5359422"/>
                  <a:gd name="csX151" fmla="*/ 3670066 w 4324164"/>
                  <a:gd name="csY151" fmla="*/ 448622 h 5359422"/>
                  <a:gd name="csX152" fmla="*/ 3696859 w 4324164"/>
                  <a:gd name="csY152" fmla="*/ 383819 h 5359422"/>
                  <a:gd name="csX153" fmla="*/ 3709757 w 4324164"/>
                  <a:gd name="csY153" fmla="*/ 243621 h 5359422"/>
                  <a:gd name="csX154" fmla="*/ 3740289 w 4324164"/>
                  <a:gd name="csY154" fmla="*/ 138192 h 5359422"/>
                  <a:gd name="csX155" fmla="*/ 3750882 w 4324164"/>
                  <a:gd name="csY155" fmla="*/ 119686 h 5359422"/>
                  <a:gd name="csX156" fmla="*/ 3820794 w 4324164"/>
                  <a:gd name="csY156" fmla="*/ 123238 h 5359422"/>
                  <a:gd name="csX157" fmla="*/ 3843164 w 4324164"/>
                  <a:gd name="csY157" fmla="*/ 186358 h 5359422"/>
                  <a:gd name="csX158" fmla="*/ 3857433 w 4324164"/>
                  <a:gd name="csY158" fmla="*/ 248918 h 5359422"/>
                  <a:gd name="csX159" fmla="*/ 3870705 w 4324164"/>
                  <a:gd name="csY159" fmla="*/ 224430 h 5359422"/>
                  <a:gd name="csX160" fmla="*/ 3924603 w 4324164"/>
                  <a:gd name="csY160" fmla="*/ 107722 h 5359422"/>
                  <a:gd name="csX161" fmla="*/ 3968470 w 4324164"/>
                  <a:gd name="csY161" fmla="*/ 37810 h 5359422"/>
                  <a:gd name="csX162" fmla="*/ 3999313 w 4324164"/>
                  <a:gd name="csY162" fmla="*/ 8524 h 5359422"/>
                  <a:gd name="csX163" fmla="*/ 4060564 w 4324164"/>
                  <a:gd name="csY163" fmla="*/ 38870 h 5359422"/>
                  <a:gd name="csX164" fmla="*/ 4055393 w 4324164"/>
                  <a:gd name="csY164" fmla="*/ 90338 h 5359422"/>
                  <a:gd name="csX165" fmla="*/ 4028288 w 4324164"/>
                  <a:gd name="csY165" fmla="*/ 198820 h 5359422"/>
                  <a:gd name="csX166" fmla="*/ 4048165 w 4324164"/>
                  <a:gd name="csY166" fmla="*/ 182931 h 5359422"/>
                  <a:gd name="csX167" fmla="*/ 4135212 w 4324164"/>
                  <a:gd name="csY167" fmla="*/ 115698 h 5359422"/>
                  <a:gd name="csX168" fmla="*/ 4188363 w 4324164"/>
                  <a:gd name="csY168" fmla="*/ 92893 h 5359422"/>
                  <a:gd name="csX169" fmla="*/ 4230111 w 4324164"/>
                  <a:gd name="csY169" fmla="*/ 103423 h 5359422"/>
                  <a:gd name="csX170" fmla="*/ 4231108 w 4324164"/>
                  <a:gd name="csY170" fmla="*/ 143925 h 5359422"/>
                  <a:gd name="csX171" fmla="*/ 4197959 w 4324164"/>
                  <a:gd name="csY171" fmla="*/ 198882 h 5359422"/>
                  <a:gd name="csX172" fmla="*/ 4141817 w 4324164"/>
                  <a:gd name="csY172" fmla="*/ 276272 h 5359422"/>
                  <a:gd name="csX173" fmla="*/ 4168424 w 4324164"/>
                  <a:gd name="csY173" fmla="*/ 265866 h 5359422"/>
                  <a:gd name="csX174" fmla="*/ 4244069 w 4324164"/>
                  <a:gd name="csY174" fmla="*/ 232655 h 5359422"/>
                  <a:gd name="csX175" fmla="*/ 4276158 w 4324164"/>
                  <a:gd name="csY175" fmla="*/ 222560 h 5359422"/>
                  <a:gd name="csX176" fmla="*/ 4317657 w 4324164"/>
                  <a:gd name="csY176" fmla="*/ 234835 h 5359422"/>
                  <a:gd name="csX177" fmla="*/ 4315663 w 4324164"/>
                  <a:gd name="csY177" fmla="*/ 277705 h 5359422"/>
                  <a:gd name="csX178" fmla="*/ 4288745 w 4324164"/>
                  <a:gd name="csY178" fmla="*/ 310916 h 5359422"/>
                  <a:gd name="csX179" fmla="*/ 4222758 w 4324164"/>
                  <a:gd name="csY179" fmla="*/ 370360 h 5359422"/>
                  <a:gd name="csX180" fmla="*/ 4199641 w 4324164"/>
                  <a:gd name="csY180" fmla="*/ 390175 h 5359422"/>
                  <a:gd name="csX181" fmla="*/ 4257839 w 4324164"/>
                  <a:gd name="csY181" fmla="*/ 390362 h 5359422"/>
                  <a:gd name="csX182" fmla="*/ 4288060 w 4324164"/>
                  <a:gd name="csY182" fmla="*/ 394848 h 5359422"/>
                  <a:gd name="csX183" fmla="*/ 4309619 w 4324164"/>
                  <a:gd name="csY183" fmla="*/ 443201 h 5359422"/>
                  <a:gd name="csX184" fmla="*/ 4281268 w 4324164"/>
                  <a:gd name="csY184" fmla="*/ 478531 h 5359422"/>
                  <a:gd name="csX185" fmla="*/ 4203567 w 4324164"/>
                  <a:gd name="csY185" fmla="*/ 526759 h 5359422"/>
                  <a:gd name="csX186" fmla="*/ 3984297 w 4324164"/>
                  <a:gd name="csY186" fmla="*/ 612872 h 5359422"/>
                  <a:gd name="csX187" fmla="*/ 3946599 w 4324164"/>
                  <a:gd name="csY187" fmla="*/ 640164 h 5359422"/>
                  <a:gd name="csX188" fmla="*/ 3977941 w 4324164"/>
                  <a:gd name="csY188" fmla="*/ 691695 h 5359422"/>
                  <a:gd name="csX189" fmla="*/ 3966227 w 4324164"/>
                  <a:gd name="csY189" fmla="*/ 725467 h 5359422"/>
                  <a:gd name="csX190" fmla="*/ 3889523 w 4324164"/>
                  <a:gd name="csY190" fmla="*/ 725965 h 5359422"/>
                  <a:gd name="csX191" fmla="*/ 3832509 w 4324164"/>
                  <a:gd name="csY191" fmla="*/ 776125 h 5359422"/>
                  <a:gd name="csX192" fmla="*/ 3813006 w 4324164"/>
                  <a:gd name="csY192" fmla="*/ 788837 h 5359422"/>
                  <a:gd name="csX193" fmla="*/ 3640219 w 4324164"/>
                  <a:gd name="csY193" fmla="*/ 975331 h 5359422"/>
                  <a:gd name="csX194" fmla="*/ 3340195 w 4324164"/>
                  <a:gd name="csY194" fmla="*/ 1264326 h 5359422"/>
                  <a:gd name="csX195" fmla="*/ 3001476 w 4324164"/>
                  <a:gd name="csY195" fmla="*/ 1537370 h 5359422"/>
                  <a:gd name="csX196" fmla="*/ 2757344 w 4324164"/>
                  <a:gd name="csY196" fmla="*/ 1683363 h 5359422"/>
                  <a:gd name="csX197" fmla="*/ 2730488 w 4324164"/>
                  <a:gd name="csY197" fmla="*/ 1730782 h 5359422"/>
                  <a:gd name="csX198" fmla="*/ 2697339 w 4324164"/>
                  <a:gd name="csY198" fmla="*/ 2274127 h 5359422"/>
                  <a:gd name="csX199" fmla="*/ 2646805 w 4324164"/>
                  <a:gd name="csY199" fmla="*/ 2459937 h 5359422"/>
                  <a:gd name="csX200" fmla="*/ 2644687 w 4324164"/>
                  <a:gd name="csY200" fmla="*/ 2498258 h 5359422"/>
                  <a:gd name="csX201" fmla="*/ 2731797 w 4324164"/>
                  <a:gd name="csY201" fmla="*/ 2794543 h 5359422"/>
                  <a:gd name="csX202" fmla="*/ 3000354 w 4324164"/>
                  <a:gd name="csY202" fmla="*/ 3595729 h 5359422"/>
                  <a:gd name="csX203" fmla="*/ 3188718 w 4324164"/>
                  <a:gd name="csY203" fmla="*/ 4403147 h 5359422"/>
                  <a:gd name="csX204" fmla="*/ 3259503 w 4324164"/>
                  <a:gd name="csY204" fmla="*/ 4857015 h 5359422"/>
                  <a:gd name="csX205" fmla="*/ 3236136 w 4324164"/>
                  <a:gd name="csY205" fmla="*/ 4898077 h 5359422"/>
                  <a:gd name="csX206" fmla="*/ 3149525 w 4324164"/>
                  <a:gd name="csY206" fmla="*/ 4907798 h 5359422"/>
                  <a:gd name="csX207" fmla="*/ 3069955 w 4324164"/>
                  <a:gd name="csY207" fmla="*/ 4877079 h 5359422"/>
                  <a:gd name="csX208" fmla="*/ 3000354 w 4324164"/>
                  <a:gd name="csY208" fmla="*/ 4838446 h 5359422"/>
                  <a:gd name="csX209" fmla="*/ 2885579 w 4324164"/>
                  <a:gd name="csY209" fmla="*/ 4815391 h 5359422"/>
                  <a:gd name="csX210" fmla="*/ 2164835 w 4324164"/>
                  <a:gd name="csY210" fmla="*/ 2475078 h 5359422"/>
                  <a:gd name="csX211" fmla="*/ 2127013 w 4324164"/>
                  <a:gd name="csY211" fmla="*/ 4790156 h 5359422"/>
                  <a:gd name="csX212" fmla="*/ 2217113 w 4324164"/>
                  <a:gd name="csY212" fmla="*/ 4865489 h 5359422"/>
                  <a:gd name="csX213" fmla="*/ 2282103 w 4324164"/>
                  <a:gd name="csY213" fmla="*/ 4925930 h 5359422"/>
                  <a:gd name="csX214" fmla="*/ 2424918 w 4324164"/>
                  <a:gd name="csY214" fmla="*/ 4967117 h 5359422"/>
                  <a:gd name="csX215" fmla="*/ 2583561 w 4324164"/>
                  <a:gd name="csY215" fmla="*/ 4905804 h 5359422"/>
                  <a:gd name="csX216" fmla="*/ 2563684 w 4324164"/>
                  <a:gd name="csY216" fmla="*/ 4712393 h 5359422"/>
                  <a:gd name="csX217" fmla="*/ 2519692 w 4324164"/>
                  <a:gd name="csY217" fmla="*/ 4184375 h 5359422"/>
                  <a:gd name="csX218" fmla="*/ 2479128 w 4324164"/>
                  <a:gd name="csY218" fmla="*/ 3816121 h 5359422"/>
                  <a:gd name="csX219" fmla="*/ 2421803 w 4324164"/>
                  <a:gd name="csY219" fmla="*/ 3397458 h 5359422"/>
                  <a:gd name="csX220" fmla="*/ 2351330 w 4324164"/>
                  <a:gd name="csY220" fmla="*/ 2915799 h 5359422"/>
                  <a:gd name="csX221" fmla="*/ 2304410 w 4324164"/>
                  <a:gd name="csY221" fmla="*/ 2566924 h 5359422"/>
                  <a:gd name="csX222" fmla="*/ 2293132 w 4324164"/>
                  <a:gd name="csY222" fmla="*/ 2480873 h 5359422"/>
                  <a:gd name="csX223" fmla="*/ 2164773 w 4324164"/>
                  <a:gd name="csY223" fmla="*/ 2475016 h 5359422"/>
                  <a:gd name="csX224" fmla="*/ 2024824 w 4324164"/>
                  <a:gd name="csY224" fmla="*/ 2471714 h 5359422"/>
                  <a:gd name="csX225" fmla="*/ 1693582 w 4324164"/>
                  <a:gd name="csY225" fmla="*/ 4934031 h 5359422"/>
                  <a:gd name="csX226" fmla="*/ 1730843 w 4324164"/>
                  <a:gd name="csY226" fmla="*/ 4925806 h 5359422"/>
                  <a:gd name="csX227" fmla="*/ 1850604 w 4324164"/>
                  <a:gd name="csY227" fmla="*/ 4872281 h 5359422"/>
                  <a:gd name="csX228" fmla="*/ 1945503 w 4324164"/>
                  <a:gd name="csY228" fmla="*/ 4816201 h 5359422"/>
                  <a:gd name="csX229" fmla="*/ 2065263 w 4324164"/>
                  <a:gd name="csY229" fmla="*/ 4783239 h 5359422"/>
                  <a:gd name="csX230" fmla="*/ 2078784 w 4324164"/>
                  <a:gd name="csY230" fmla="*/ 4780498 h 5359422"/>
                  <a:gd name="csX231" fmla="*/ 2116482 w 4324164"/>
                  <a:gd name="csY231" fmla="*/ 2471651 h 5359422"/>
                  <a:gd name="csX232" fmla="*/ 2024824 w 4324164"/>
                  <a:gd name="csY232" fmla="*/ 2471651 h 5359422"/>
                  <a:gd name="csX233" fmla="*/ 1823499 w 4324164"/>
                  <a:gd name="csY233" fmla="*/ 2576831 h 5359422"/>
                  <a:gd name="csX234" fmla="*/ 1919831 w 4324164"/>
                  <a:gd name="csY234" fmla="*/ 2763513 h 5359422"/>
                  <a:gd name="csX235" fmla="*/ 1888052 w 4324164"/>
                  <a:gd name="csY235" fmla="*/ 2835543 h 5359422"/>
                  <a:gd name="csX236" fmla="*/ 1766423 w 4324164"/>
                  <a:gd name="csY236" fmla="*/ 2900222 h 5359422"/>
                  <a:gd name="csX237" fmla="*/ 1745985 w 4324164"/>
                  <a:gd name="csY237" fmla="*/ 2927763 h 5359422"/>
                  <a:gd name="csX238" fmla="*/ 1710530 w 4324164"/>
                  <a:gd name="csY238" fmla="*/ 3092324 h 5359422"/>
                  <a:gd name="csX239" fmla="*/ 1455619 w 4324164"/>
                  <a:gd name="csY239" fmla="*/ 4179826 h 5359422"/>
                  <a:gd name="csX240" fmla="*/ 1333428 w 4324164"/>
                  <a:gd name="csY240" fmla="*/ 4809472 h 5359422"/>
                  <a:gd name="csX241" fmla="*/ 1468642 w 4324164"/>
                  <a:gd name="csY241" fmla="*/ 4891722 h 5359422"/>
                  <a:gd name="csX242" fmla="*/ 1644108 w 4324164"/>
                  <a:gd name="csY242" fmla="*/ 4938953 h 5359422"/>
                  <a:gd name="csX243" fmla="*/ 1976969 w 4324164"/>
                  <a:gd name="csY243" fmla="*/ 2465420 h 5359422"/>
                  <a:gd name="csX244" fmla="*/ 1842691 w 4324164"/>
                  <a:gd name="csY244" fmla="*/ 2459625 h 5359422"/>
                  <a:gd name="csX245" fmla="*/ 1823499 w 4324164"/>
                  <a:gd name="csY245" fmla="*/ 2576769 h 5359422"/>
                  <a:gd name="csX246" fmla="*/ 2507417 w 4324164"/>
                  <a:gd name="csY246" fmla="*/ 2492463 h 5359422"/>
                  <a:gd name="csX247" fmla="*/ 2516826 w 4324164"/>
                  <a:gd name="csY247" fmla="*/ 2567298 h 5359422"/>
                  <a:gd name="csX248" fmla="*/ 2615152 w 4324164"/>
                  <a:gd name="csY248" fmla="*/ 3090704 h 5359422"/>
                  <a:gd name="csX249" fmla="*/ 2751237 w 4324164"/>
                  <a:gd name="csY249" fmla="*/ 3747019 h 5359422"/>
                  <a:gd name="csX250" fmla="*/ 2862337 w 4324164"/>
                  <a:gd name="csY250" fmla="*/ 4339715 h 5359422"/>
                  <a:gd name="csX251" fmla="*/ 2914179 w 4324164"/>
                  <a:gd name="csY251" fmla="*/ 4622728 h 5359422"/>
                  <a:gd name="csX252" fmla="*/ 2932685 w 4324164"/>
                  <a:gd name="csY252" fmla="*/ 4765107 h 5359422"/>
                  <a:gd name="csX253" fmla="*/ 3098618 w 4324164"/>
                  <a:gd name="csY253" fmla="*/ 4840191 h 5359422"/>
                  <a:gd name="csX254" fmla="*/ 3140303 w 4324164"/>
                  <a:gd name="csY254" fmla="*/ 4859133 h 5359422"/>
                  <a:gd name="csX255" fmla="*/ 3209031 w 4324164"/>
                  <a:gd name="csY255" fmla="*/ 4859756 h 5359422"/>
                  <a:gd name="csX256" fmla="*/ 3206228 w 4324164"/>
                  <a:gd name="csY256" fmla="*/ 4831530 h 5359422"/>
                  <a:gd name="csX257" fmla="*/ 3139493 w 4324164"/>
                  <a:gd name="csY257" fmla="*/ 4401963 h 5359422"/>
                  <a:gd name="csX258" fmla="*/ 2963093 w 4324164"/>
                  <a:gd name="csY258" fmla="*/ 3639222 h 5359422"/>
                  <a:gd name="csX259" fmla="*/ 2700828 w 4324164"/>
                  <a:gd name="csY259" fmla="*/ 2852430 h 5359422"/>
                  <a:gd name="csX260" fmla="*/ 2602254 w 4324164"/>
                  <a:gd name="csY260" fmla="*/ 2511904 h 5359422"/>
                  <a:gd name="csX261" fmla="*/ 2596957 w 4324164"/>
                  <a:gd name="csY261" fmla="*/ 2496575 h 5359422"/>
                  <a:gd name="csX262" fmla="*/ 2507417 w 4324164"/>
                  <a:gd name="csY262" fmla="*/ 2492525 h 5359422"/>
                  <a:gd name="csX263" fmla="*/ 2884021 w 4324164"/>
                  <a:gd name="csY263" fmla="*/ 4763362 h 5359422"/>
                  <a:gd name="csX264" fmla="*/ 2859844 w 4324164"/>
                  <a:gd name="csY264" fmla="*/ 4586713 h 5359422"/>
                  <a:gd name="csX265" fmla="*/ 2795602 w 4324164"/>
                  <a:gd name="csY265" fmla="*/ 4243757 h 5359422"/>
                  <a:gd name="csX266" fmla="*/ 2663193 w 4324164"/>
                  <a:gd name="csY266" fmla="*/ 3558592 h 5359422"/>
                  <a:gd name="csX267" fmla="*/ 2464984 w 4324164"/>
                  <a:gd name="csY267" fmla="*/ 2509349 h 5359422"/>
                  <a:gd name="csX268" fmla="*/ 2444048 w 4324164"/>
                  <a:gd name="csY268" fmla="*/ 2488787 h 5359422"/>
                  <a:gd name="csX269" fmla="*/ 2358433 w 4324164"/>
                  <a:gd name="csY269" fmla="*/ 2483989 h 5359422"/>
                  <a:gd name="csX270" fmla="*/ 2340924 w 4324164"/>
                  <a:gd name="csY270" fmla="*/ 2486980 h 5359422"/>
                  <a:gd name="csX271" fmla="*/ 2342170 w 4324164"/>
                  <a:gd name="csY271" fmla="*/ 2506857 h 5359422"/>
                  <a:gd name="csX272" fmla="*/ 2382049 w 4324164"/>
                  <a:gd name="csY272" fmla="*/ 2798033 h 5359422"/>
                  <a:gd name="csX273" fmla="*/ 2445294 w 4324164"/>
                  <a:gd name="csY273" fmla="*/ 3215761 h 5359422"/>
                  <a:gd name="csX274" fmla="*/ 2527543 w 4324164"/>
                  <a:gd name="csY274" fmla="*/ 3816370 h 5359422"/>
                  <a:gd name="csX275" fmla="*/ 2580507 w 4324164"/>
                  <a:gd name="csY275" fmla="*/ 4324947 h 5359422"/>
                  <a:gd name="csX276" fmla="*/ 2619264 w 4324164"/>
                  <a:gd name="csY276" fmla="*/ 4776510 h 5359422"/>
                  <a:gd name="csX277" fmla="*/ 2631228 w 4324164"/>
                  <a:gd name="csY277" fmla="*/ 4876954 h 5359422"/>
                  <a:gd name="csX278" fmla="*/ 2884021 w 4324164"/>
                  <a:gd name="csY278" fmla="*/ 4763362 h 5359422"/>
                  <a:gd name="csX279" fmla="*/ 2466729 w 4324164"/>
                  <a:gd name="csY279" fmla="*/ 1393060 h 5359422"/>
                  <a:gd name="csX280" fmla="*/ 2482804 w 4324164"/>
                  <a:gd name="csY280" fmla="*/ 1483036 h 5359422"/>
                  <a:gd name="csX281" fmla="*/ 2578139 w 4324164"/>
                  <a:gd name="csY281" fmla="*/ 1602048 h 5359422"/>
                  <a:gd name="csX282" fmla="*/ 2676154 w 4324164"/>
                  <a:gd name="csY282" fmla="*/ 1657193 h 5359422"/>
                  <a:gd name="csX283" fmla="*/ 2719833 w 4324164"/>
                  <a:gd name="csY283" fmla="*/ 1654327 h 5359422"/>
                  <a:gd name="csX284" fmla="*/ 2950443 w 4324164"/>
                  <a:gd name="csY284" fmla="*/ 1515312 h 5359422"/>
                  <a:gd name="csX285" fmla="*/ 3518901 w 4324164"/>
                  <a:gd name="csY285" fmla="*/ 1031037 h 5359422"/>
                  <a:gd name="csX286" fmla="*/ 3672060 w 4324164"/>
                  <a:gd name="csY286" fmla="*/ 872457 h 5359422"/>
                  <a:gd name="csX287" fmla="*/ 3780106 w 4324164"/>
                  <a:gd name="csY287" fmla="*/ 752260 h 5359422"/>
                  <a:gd name="csX288" fmla="*/ 3760665 w 4324164"/>
                  <a:gd name="csY288" fmla="*/ 714002 h 5359422"/>
                  <a:gd name="csX289" fmla="*/ 3699040 w 4324164"/>
                  <a:gd name="csY289" fmla="*/ 711385 h 5359422"/>
                  <a:gd name="csX290" fmla="*/ 3681593 w 4324164"/>
                  <a:gd name="csY290" fmla="*/ 646084 h 5359422"/>
                  <a:gd name="csX291" fmla="*/ 3614983 w 4324164"/>
                  <a:gd name="csY291" fmla="*/ 583649 h 5359422"/>
                  <a:gd name="csX292" fmla="*/ 3592676 w 4324164"/>
                  <a:gd name="csY292" fmla="*/ 605021 h 5359422"/>
                  <a:gd name="csX293" fmla="*/ 3451045 w 4324164"/>
                  <a:gd name="csY293" fmla="*/ 740608 h 5359422"/>
                  <a:gd name="csX294" fmla="*/ 3043722 w 4324164"/>
                  <a:gd name="csY294" fmla="*/ 1074654 h 5359422"/>
                  <a:gd name="csX295" fmla="*/ 2695843 w 4324164"/>
                  <a:gd name="csY295" fmla="*/ 1290995 h 5359422"/>
                  <a:gd name="csX296" fmla="*/ 2466729 w 4324164"/>
                  <a:gd name="csY296" fmla="*/ 1393122 h 5359422"/>
                  <a:gd name="csX297" fmla="*/ 496414 w 4324164"/>
                  <a:gd name="csY297" fmla="*/ 1068672 h 5359422"/>
                  <a:gd name="csX298" fmla="*/ 505137 w 4324164"/>
                  <a:gd name="csY298" fmla="*/ 1079140 h 5359422"/>
                  <a:gd name="csX299" fmla="*/ 708269 w 4324164"/>
                  <a:gd name="csY299" fmla="*/ 1260588 h 5359422"/>
                  <a:gd name="csX300" fmla="*/ 1031971 w 4324164"/>
                  <a:gd name="csY300" fmla="*/ 1481416 h 5359422"/>
                  <a:gd name="csX301" fmla="*/ 1560113 w 4324164"/>
                  <a:gd name="csY301" fmla="*/ 1728663 h 5359422"/>
                  <a:gd name="csX302" fmla="*/ 1565970 w 4324164"/>
                  <a:gd name="csY302" fmla="*/ 1730345 h 5359422"/>
                  <a:gd name="csX303" fmla="*/ 1594197 w 4324164"/>
                  <a:gd name="csY303" fmla="*/ 1725984 h 5359422"/>
                  <a:gd name="csX304" fmla="*/ 1641802 w 4324164"/>
                  <a:gd name="csY304" fmla="*/ 1678752 h 5359422"/>
                  <a:gd name="csX305" fmla="*/ 1751593 w 4324164"/>
                  <a:gd name="csY305" fmla="*/ 1458049 h 5359422"/>
                  <a:gd name="csX306" fmla="*/ 1756266 w 4324164"/>
                  <a:gd name="csY306" fmla="*/ 1430259 h 5359422"/>
                  <a:gd name="csX307" fmla="*/ 1548835 w 4324164"/>
                  <a:gd name="csY307" fmla="*/ 1349069 h 5359422"/>
                  <a:gd name="csX308" fmla="*/ 682597 w 4324164"/>
                  <a:gd name="csY308" fmla="*/ 885044 h 5359422"/>
                  <a:gd name="csX309" fmla="*/ 667331 w 4324164"/>
                  <a:gd name="csY309" fmla="*/ 876569 h 5359422"/>
                  <a:gd name="csX310" fmla="*/ 496351 w 4324164"/>
                  <a:gd name="csY310" fmla="*/ 1068672 h 5359422"/>
                  <a:gd name="csX311" fmla="*/ 1438733 w 4324164"/>
                  <a:gd name="csY311" fmla="*/ 2238424 h 5359422"/>
                  <a:gd name="csX312" fmla="*/ 1146497 w 4324164"/>
                  <a:gd name="csY312" fmla="*/ 2401926 h 5359422"/>
                  <a:gd name="csX313" fmla="*/ 1188868 w 4324164"/>
                  <a:gd name="csY313" fmla="*/ 2542498 h 5359422"/>
                  <a:gd name="csX314" fmla="*/ 1306572 w 4324164"/>
                  <a:gd name="csY314" fmla="*/ 2673599 h 5359422"/>
                  <a:gd name="csX315" fmla="*/ 1431318 w 4324164"/>
                  <a:gd name="csY315" fmla="*/ 2767438 h 5359422"/>
                  <a:gd name="csX316" fmla="*/ 1554692 w 4324164"/>
                  <a:gd name="csY316" fmla="*/ 2932312 h 5359422"/>
                  <a:gd name="csX317" fmla="*/ 1567777 w 4324164"/>
                  <a:gd name="csY317" fmla="*/ 2962033 h 5359422"/>
                  <a:gd name="csX318" fmla="*/ 1886806 w 4324164"/>
                  <a:gd name="csY318" fmla="*/ 2791926 h 5359422"/>
                  <a:gd name="csX319" fmla="*/ 1863253 w 4324164"/>
                  <a:gd name="csY319" fmla="*/ 2711048 h 5359422"/>
                  <a:gd name="csX320" fmla="*/ 1774274 w 4324164"/>
                  <a:gd name="csY320" fmla="*/ 2585928 h 5359422"/>
                  <a:gd name="csX321" fmla="*/ 1689656 w 4324164"/>
                  <a:gd name="csY321" fmla="*/ 2531095 h 5359422"/>
                  <a:gd name="csX322" fmla="*/ 1636381 w 4324164"/>
                  <a:gd name="csY322" fmla="*/ 2500999 h 5359422"/>
                  <a:gd name="csX323" fmla="*/ 1450322 w 4324164"/>
                  <a:gd name="csY323" fmla="*/ 2271386 h 5359422"/>
                  <a:gd name="csX324" fmla="*/ 1438670 w 4324164"/>
                  <a:gd name="csY324" fmla="*/ 2238486 h 5359422"/>
                  <a:gd name="csX325" fmla="*/ 1825680 w 4324164"/>
                  <a:gd name="csY325" fmla="*/ 921121 h 5359422"/>
                  <a:gd name="csX326" fmla="*/ 1774087 w 4324164"/>
                  <a:gd name="csY326" fmla="*/ 1010973 h 5359422"/>
                  <a:gd name="csX327" fmla="*/ 1769289 w 4324164"/>
                  <a:gd name="csY327" fmla="*/ 1030351 h 5359422"/>
                  <a:gd name="csX328" fmla="*/ 1845681 w 4324164"/>
                  <a:gd name="csY328" fmla="*/ 1314362 h 5359422"/>
                  <a:gd name="csX329" fmla="*/ 1973667 w 4324164"/>
                  <a:gd name="csY329" fmla="*/ 1438110 h 5359422"/>
                  <a:gd name="csX330" fmla="*/ 2268831 w 4324164"/>
                  <a:gd name="csY330" fmla="*/ 1389196 h 5359422"/>
                  <a:gd name="csX331" fmla="*/ 2348277 w 4324164"/>
                  <a:gd name="csY331" fmla="*/ 1248998 h 5359422"/>
                  <a:gd name="csX332" fmla="*/ 2384479 w 4324164"/>
                  <a:gd name="csY332" fmla="*/ 1001564 h 5359422"/>
                  <a:gd name="csX333" fmla="*/ 2382921 w 4324164"/>
                  <a:gd name="csY333" fmla="*/ 975580 h 5359422"/>
                  <a:gd name="csX334" fmla="*/ 2232753 w 4324164"/>
                  <a:gd name="csY334" fmla="*/ 863360 h 5359422"/>
                  <a:gd name="csX335" fmla="*/ 2080280 w 4324164"/>
                  <a:gd name="csY335" fmla="*/ 841863 h 5359422"/>
                  <a:gd name="csX336" fmla="*/ 1955784 w 4324164"/>
                  <a:gd name="csY336" fmla="*/ 868905 h 5359422"/>
                  <a:gd name="csX337" fmla="*/ 1825680 w 4324164"/>
                  <a:gd name="csY337" fmla="*/ 921184 h 5359422"/>
                  <a:gd name="csX338" fmla="*/ 2605805 w 4324164"/>
                  <a:gd name="csY338" fmla="*/ 5307830 h 5359422"/>
                  <a:gd name="csX339" fmla="*/ 3372098 w 4324164"/>
                  <a:gd name="csY339" fmla="*/ 5305337 h 5359422"/>
                  <a:gd name="csX340" fmla="*/ 3262681 w 4324164"/>
                  <a:gd name="csY340" fmla="*/ 5189004 h 5359422"/>
                  <a:gd name="csX341" fmla="*/ 3159183 w 4324164"/>
                  <a:gd name="csY341" fmla="*/ 5143642 h 5359422"/>
                  <a:gd name="csX342" fmla="*/ 3045342 w 4324164"/>
                  <a:gd name="csY342" fmla="*/ 5098966 h 5359422"/>
                  <a:gd name="csX343" fmla="*/ 2847631 w 4324164"/>
                  <a:gd name="csY343" fmla="*/ 4844304 h 5359422"/>
                  <a:gd name="csX344" fmla="*/ 2841089 w 4324164"/>
                  <a:gd name="csY344" fmla="*/ 4821373 h 5359422"/>
                  <a:gd name="csX345" fmla="*/ 2565615 w 4324164"/>
                  <a:gd name="csY345" fmla="*/ 4970108 h 5359422"/>
                  <a:gd name="csX346" fmla="*/ 2605867 w 4324164"/>
                  <a:gd name="csY346" fmla="*/ 5307954 h 5359422"/>
                  <a:gd name="csX347" fmla="*/ 1088549 w 4324164"/>
                  <a:gd name="csY347" fmla="*/ 3611494 h 5359422"/>
                  <a:gd name="csX348" fmla="*/ 1007358 w 4324164"/>
                  <a:gd name="csY348" fmla="*/ 3779669 h 5359422"/>
                  <a:gd name="csX349" fmla="*/ 999819 w 4324164"/>
                  <a:gd name="csY349" fmla="*/ 3889149 h 5359422"/>
                  <a:gd name="csX350" fmla="*/ 1022001 w 4324164"/>
                  <a:gd name="csY350" fmla="*/ 3921924 h 5359422"/>
                  <a:gd name="csX351" fmla="*/ 1151046 w 4324164"/>
                  <a:gd name="csY351" fmla="*/ 3985730 h 5359422"/>
                  <a:gd name="csX352" fmla="*/ 1182949 w 4324164"/>
                  <a:gd name="csY352" fmla="*/ 4003799 h 5359422"/>
                  <a:gd name="csX353" fmla="*/ 1190364 w 4324164"/>
                  <a:gd name="csY353" fmla="*/ 4052028 h 5359422"/>
                  <a:gd name="csX354" fmla="*/ 1117647 w 4324164"/>
                  <a:gd name="csY354" fmla="*/ 4199143 h 5359422"/>
                  <a:gd name="csX355" fmla="*/ 1110420 w 4324164"/>
                  <a:gd name="csY355" fmla="*/ 4311550 h 5359422"/>
                  <a:gd name="csX356" fmla="*/ 1177403 w 4324164"/>
                  <a:gd name="csY356" fmla="*/ 4398722 h 5359422"/>
                  <a:gd name="csX357" fmla="*/ 1288565 w 4324164"/>
                  <a:gd name="csY357" fmla="*/ 4365885 h 5359422"/>
                  <a:gd name="csX358" fmla="*/ 1324642 w 4324164"/>
                  <a:gd name="csY358" fmla="*/ 4295786 h 5359422"/>
                  <a:gd name="csX359" fmla="*/ 1333179 w 4324164"/>
                  <a:gd name="csY359" fmla="*/ 4131287 h 5359422"/>
                  <a:gd name="csX360" fmla="*/ 1448702 w 4324164"/>
                  <a:gd name="csY360" fmla="*/ 3817803 h 5359422"/>
                  <a:gd name="csX361" fmla="*/ 1474561 w 4324164"/>
                  <a:gd name="csY361" fmla="*/ 3791633 h 5359422"/>
                  <a:gd name="csX362" fmla="*/ 1088549 w 4324164"/>
                  <a:gd name="csY362" fmla="*/ 3611432 h 5359422"/>
                  <a:gd name="csX363" fmla="*/ 1694703 w 4324164"/>
                  <a:gd name="csY363" fmla="*/ 2939726 h 5359422"/>
                  <a:gd name="csX364" fmla="*/ 1660184 w 4324164"/>
                  <a:gd name="csY364" fmla="*/ 2956799 h 5359422"/>
                  <a:gd name="csX365" fmla="*/ 1584539 w 4324164"/>
                  <a:gd name="csY365" fmla="*/ 2997052 h 5359422"/>
                  <a:gd name="csX366" fmla="*/ 1533070 w 4324164"/>
                  <a:gd name="csY366" fmla="*/ 2975617 h 5359422"/>
                  <a:gd name="csX367" fmla="*/ 1507586 w 4324164"/>
                  <a:gd name="csY367" fmla="*/ 2914740 h 5359422"/>
                  <a:gd name="csX368" fmla="*/ 1501105 w 4324164"/>
                  <a:gd name="csY368" fmla="*/ 2915114 h 5359422"/>
                  <a:gd name="csX369" fmla="*/ 1264139 w 4324164"/>
                  <a:gd name="csY369" fmla="*/ 3650188 h 5359422"/>
                  <a:gd name="csX370" fmla="*/ 1514315 w 4324164"/>
                  <a:gd name="csY370" fmla="*/ 3766958 h 5359422"/>
                  <a:gd name="csX371" fmla="*/ 1694703 w 4324164"/>
                  <a:gd name="csY371" fmla="*/ 2939664 h 5359422"/>
                  <a:gd name="csX372" fmla="*/ 1522665 w 4324164"/>
                  <a:gd name="csY372" fmla="*/ 4980016 h 5359422"/>
                  <a:gd name="csX373" fmla="*/ 1424962 w 4324164"/>
                  <a:gd name="csY373" fmla="*/ 4916708 h 5359422"/>
                  <a:gd name="csX374" fmla="*/ 1374615 w 4324164"/>
                  <a:gd name="csY374" fmla="*/ 4877016 h 5359422"/>
                  <a:gd name="csX375" fmla="*/ 1280963 w 4324164"/>
                  <a:gd name="csY375" fmla="*/ 4856516 h 5359422"/>
                  <a:gd name="csX376" fmla="*/ 1239215 w 4324164"/>
                  <a:gd name="csY376" fmla="*/ 4889915 h 5359422"/>
                  <a:gd name="csX377" fmla="*/ 1189242 w 4324164"/>
                  <a:gd name="csY377" fmla="*/ 5004628 h 5359422"/>
                  <a:gd name="csX378" fmla="*/ 1053904 w 4324164"/>
                  <a:gd name="csY378" fmla="*/ 5125572 h 5359422"/>
                  <a:gd name="csX379" fmla="*/ 937259 w 4324164"/>
                  <a:gd name="csY379" fmla="*/ 5162211 h 5359422"/>
                  <a:gd name="csX380" fmla="*/ 784350 w 4324164"/>
                  <a:gd name="csY380" fmla="*/ 5258792 h 5359422"/>
                  <a:gd name="csX381" fmla="*/ 770330 w 4324164"/>
                  <a:gd name="csY381" fmla="*/ 5279541 h 5359422"/>
                  <a:gd name="csX382" fmla="*/ 1482225 w 4324164"/>
                  <a:gd name="csY382" fmla="*/ 5291816 h 5359422"/>
                  <a:gd name="csX383" fmla="*/ 1522665 w 4324164"/>
                  <a:gd name="csY383" fmla="*/ 4979953 h 5359422"/>
                  <a:gd name="csX384" fmla="*/ 1497304 w 4324164"/>
                  <a:gd name="csY384" fmla="*/ 3824595 h 5359422"/>
                  <a:gd name="csX385" fmla="*/ 1482225 w 4324164"/>
                  <a:gd name="csY385" fmla="*/ 3834752 h 5359422"/>
                  <a:gd name="csX386" fmla="*/ 1373618 w 4324164"/>
                  <a:gd name="csY386" fmla="*/ 4085489 h 5359422"/>
                  <a:gd name="csX387" fmla="*/ 1373120 w 4324164"/>
                  <a:gd name="csY387" fmla="*/ 4244629 h 5359422"/>
                  <a:gd name="csX388" fmla="*/ 1329689 w 4324164"/>
                  <a:gd name="csY388" fmla="*/ 4376540 h 5359422"/>
                  <a:gd name="csX389" fmla="*/ 1129424 w 4324164"/>
                  <a:gd name="csY389" fmla="*/ 4423522 h 5359422"/>
                  <a:gd name="csX390" fmla="*/ 1051474 w 4324164"/>
                  <a:gd name="csY390" fmla="*/ 4382148 h 5359422"/>
                  <a:gd name="csX391" fmla="*/ 937758 w 4324164"/>
                  <a:gd name="csY391" fmla="*/ 4815890 h 5359422"/>
                  <a:gd name="csX392" fmla="*/ 1017203 w 4324164"/>
                  <a:gd name="csY392" fmla="*/ 4843743 h 5359422"/>
                  <a:gd name="csX393" fmla="*/ 1186314 w 4324164"/>
                  <a:gd name="csY393" fmla="*/ 4835393 h 5359422"/>
                  <a:gd name="csX394" fmla="*/ 1247378 w 4324164"/>
                  <a:gd name="csY394" fmla="*/ 4815329 h 5359422"/>
                  <a:gd name="csX395" fmla="*/ 1289188 w 4324164"/>
                  <a:gd name="csY395" fmla="*/ 4765481 h 5359422"/>
                  <a:gd name="csX396" fmla="*/ 1322586 w 4324164"/>
                  <a:gd name="csY396" fmla="*/ 4541538 h 5359422"/>
                  <a:gd name="csX397" fmla="*/ 1431692 w 4324164"/>
                  <a:gd name="csY397" fmla="*/ 4080005 h 5359422"/>
                  <a:gd name="csX398" fmla="*/ 1497304 w 4324164"/>
                  <a:gd name="csY398" fmla="*/ 3824595 h 5359422"/>
                  <a:gd name="csX399" fmla="*/ 4247496 w 4324164"/>
                  <a:gd name="csY399" fmla="*/ 445569 h 5359422"/>
                  <a:gd name="csX400" fmla="*/ 4245377 w 4324164"/>
                  <a:gd name="csY400" fmla="*/ 439151 h 5359422"/>
                  <a:gd name="csX401" fmla="*/ 4216278 w 4324164"/>
                  <a:gd name="csY401" fmla="*/ 439400 h 5359422"/>
                  <a:gd name="csX402" fmla="*/ 4105428 w 4324164"/>
                  <a:gd name="csY402" fmla="*/ 461707 h 5359422"/>
                  <a:gd name="csX403" fmla="*/ 4078884 w 4324164"/>
                  <a:gd name="csY403" fmla="*/ 467564 h 5359422"/>
                  <a:gd name="csX404" fmla="*/ 4054832 w 4324164"/>
                  <a:gd name="csY404" fmla="*/ 453732 h 5359422"/>
                  <a:gd name="csX405" fmla="*/ 4060253 w 4324164"/>
                  <a:gd name="csY405" fmla="*/ 426627 h 5359422"/>
                  <a:gd name="csX406" fmla="*/ 4089539 w 4324164"/>
                  <a:gd name="csY406" fmla="*/ 404880 h 5359422"/>
                  <a:gd name="csX407" fmla="*/ 4225375 w 4324164"/>
                  <a:gd name="csY407" fmla="*/ 305433 h 5359422"/>
                  <a:gd name="csX408" fmla="*/ 4237464 w 4324164"/>
                  <a:gd name="csY408" fmla="*/ 291600 h 5359422"/>
                  <a:gd name="csX409" fmla="*/ 4206931 w 4324164"/>
                  <a:gd name="csY409" fmla="*/ 300698 h 5359422"/>
                  <a:gd name="csX410" fmla="*/ 4073276 w 4324164"/>
                  <a:gd name="csY410" fmla="*/ 375283 h 5359422"/>
                  <a:gd name="csX411" fmla="*/ 4045922 w 4324164"/>
                  <a:gd name="csY411" fmla="*/ 388057 h 5359422"/>
                  <a:gd name="csX412" fmla="*/ 4022057 w 4324164"/>
                  <a:gd name="csY412" fmla="*/ 380019 h 5359422"/>
                  <a:gd name="csX413" fmla="*/ 4019190 w 4324164"/>
                  <a:gd name="csY413" fmla="*/ 355032 h 5359422"/>
                  <a:gd name="csX414" fmla="*/ 4034706 w 4324164"/>
                  <a:gd name="csY414" fmla="*/ 332600 h 5359422"/>
                  <a:gd name="csX415" fmla="*/ 4150914 w 4324164"/>
                  <a:gd name="csY415" fmla="*/ 182308 h 5359422"/>
                  <a:gd name="csX416" fmla="*/ 4166617 w 4324164"/>
                  <a:gd name="csY416" fmla="*/ 158069 h 5359422"/>
                  <a:gd name="csX417" fmla="*/ 4162379 w 4324164"/>
                  <a:gd name="csY417" fmla="*/ 153645 h 5359422"/>
                  <a:gd name="csX418" fmla="*/ 4114027 w 4324164"/>
                  <a:gd name="csY418" fmla="*/ 188414 h 5359422"/>
                  <a:gd name="csX419" fmla="*/ 4013832 w 4324164"/>
                  <a:gd name="csY419" fmla="*/ 291600 h 5359422"/>
                  <a:gd name="csX420" fmla="*/ 3990154 w 4324164"/>
                  <a:gd name="csY420" fmla="*/ 319702 h 5359422"/>
                  <a:gd name="csX421" fmla="*/ 3957565 w 4324164"/>
                  <a:gd name="csY421" fmla="*/ 327927 h 5359422"/>
                  <a:gd name="csX422" fmla="*/ 3945851 w 4324164"/>
                  <a:gd name="csY422" fmla="*/ 296336 h 5359422"/>
                  <a:gd name="csX423" fmla="*/ 3952954 w 4324164"/>
                  <a:gd name="csY423" fmla="*/ 272907 h 5359422"/>
                  <a:gd name="csX424" fmla="*/ 4000435 w 4324164"/>
                  <a:gd name="csY424" fmla="*/ 114514 h 5359422"/>
                  <a:gd name="csX425" fmla="*/ 4010155 w 4324164"/>
                  <a:gd name="csY425" fmla="*/ 72206 h 5359422"/>
                  <a:gd name="csX426" fmla="*/ 4003550 w 4324164"/>
                  <a:gd name="csY426" fmla="*/ 69651 h 5359422"/>
                  <a:gd name="csX427" fmla="*/ 3977567 w 4324164"/>
                  <a:gd name="csY427" fmla="*/ 109841 h 5359422"/>
                  <a:gd name="csX428" fmla="*/ 3912515 w 4324164"/>
                  <a:gd name="csY428" fmla="*/ 248357 h 5359422"/>
                  <a:gd name="csX429" fmla="*/ 3885285 w 4324164"/>
                  <a:gd name="csY429" fmla="*/ 309982 h 5359422"/>
                  <a:gd name="csX430" fmla="*/ 3851887 w 4324164"/>
                  <a:gd name="csY430" fmla="*/ 337149 h 5359422"/>
                  <a:gd name="csX431" fmla="*/ 3820856 w 4324164"/>
                  <a:gd name="csY431" fmla="*/ 303813 h 5359422"/>
                  <a:gd name="csX432" fmla="*/ 3813192 w 4324164"/>
                  <a:gd name="csY432" fmla="*/ 274153 h 5359422"/>
                  <a:gd name="csX433" fmla="*/ 3794562 w 4324164"/>
                  <a:gd name="csY433" fmla="*/ 190471 h 5359422"/>
                  <a:gd name="csX434" fmla="*/ 3784343 w 4324164"/>
                  <a:gd name="csY434" fmla="*/ 159378 h 5359422"/>
                  <a:gd name="csX435" fmla="*/ 3752128 w 4324164"/>
                  <a:gd name="csY435" fmla="*/ 272969 h 5359422"/>
                  <a:gd name="csX436" fmla="*/ 3739729 w 4324164"/>
                  <a:gd name="csY436" fmla="*/ 394848 h 5359422"/>
                  <a:gd name="csX437" fmla="*/ 3693370 w 4324164"/>
                  <a:gd name="csY437" fmla="*/ 498470 h 5359422"/>
                  <a:gd name="csX438" fmla="*/ 3669941 w 4324164"/>
                  <a:gd name="csY438" fmla="*/ 531495 h 5359422"/>
                  <a:gd name="csX439" fmla="*/ 3707639 w 4324164"/>
                  <a:gd name="csY439" fmla="*/ 569068 h 5359422"/>
                  <a:gd name="csX440" fmla="*/ 3715054 w 4324164"/>
                  <a:gd name="csY440" fmla="*/ 620412 h 5359422"/>
                  <a:gd name="csX441" fmla="*/ 3786274 w 4324164"/>
                  <a:gd name="csY441" fmla="*/ 661723 h 5359422"/>
                  <a:gd name="csX442" fmla="*/ 3859738 w 4324164"/>
                  <a:gd name="csY442" fmla="*/ 664839 h 5359422"/>
                  <a:gd name="csX443" fmla="*/ 3886718 w 4324164"/>
                  <a:gd name="csY443" fmla="*/ 631005 h 5359422"/>
                  <a:gd name="csX444" fmla="*/ 3987163 w 4324164"/>
                  <a:gd name="csY444" fmla="*/ 560905 h 5359422"/>
                  <a:gd name="csX445" fmla="*/ 4205436 w 4324164"/>
                  <a:gd name="csY445" fmla="*/ 472612 h 5359422"/>
                  <a:gd name="csX446" fmla="*/ 4247558 w 4324164"/>
                  <a:gd name="csY446" fmla="*/ 445569 h 5359422"/>
                  <a:gd name="csX447" fmla="*/ 84729 w 4324164"/>
                  <a:gd name="csY447" fmla="*/ 606080 h 5359422"/>
                  <a:gd name="csX448" fmla="*/ 79994 w 4324164"/>
                  <a:gd name="csY448" fmla="*/ 613121 h 5359422"/>
                  <a:gd name="csX449" fmla="*/ 114077 w 4324164"/>
                  <a:gd name="csY449" fmla="*/ 647143 h 5359422"/>
                  <a:gd name="csX450" fmla="*/ 223058 w 4324164"/>
                  <a:gd name="csY450" fmla="*/ 726152 h 5359422"/>
                  <a:gd name="csX451" fmla="*/ 248979 w 4324164"/>
                  <a:gd name="csY451" fmla="*/ 742478 h 5359422"/>
                  <a:gd name="csX452" fmla="*/ 261504 w 4324164"/>
                  <a:gd name="csY452" fmla="*/ 776312 h 5359422"/>
                  <a:gd name="csX453" fmla="*/ 224554 w 4324164"/>
                  <a:gd name="csY453" fmla="*/ 785908 h 5359422"/>
                  <a:gd name="csX454" fmla="*/ 174207 w 4324164"/>
                  <a:gd name="csY454" fmla="*/ 763414 h 5359422"/>
                  <a:gd name="csX455" fmla="*/ 67282 w 4324164"/>
                  <a:gd name="csY455" fmla="*/ 739362 h 5359422"/>
                  <a:gd name="csX456" fmla="*/ 99185 w 4324164"/>
                  <a:gd name="csY456" fmla="*/ 766156 h 5359422"/>
                  <a:gd name="csX457" fmla="*/ 246362 w 4324164"/>
                  <a:gd name="csY457" fmla="*/ 833700 h 5359422"/>
                  <a:gd name="csX458" fmla="*/ 274464 w 4324164"/>
                  <a:gd name="csY458" fmla="*/ 869715 h 5359422"/>
                  <a:gd name="csX459" fmla="*/ 229538 w 4324164"/>
                  <a:gd name="csY459" fmla="*/ 879311 h 5359422"/>
                  <a:gd name="csX460" fmla="*/ 124421 w 4324164"/>
                  <a:gd name="csY460" fmla="*/ 860743 h 5359422"/>
                  <a:gd name="csX461" fmla="*/ 105229 w 4324164"/>
                  <a:gd name="csY461" fmla="*/ 864107 h 5359422"/>
                  <a:gd name="csX462" fmla="*/ 134141 w 4324164"/>
                  <a:gd name="csY462" fmla="*/ 882676 h 5359422"/>
                  <a:gd name="csX463" fmla="*/ 309296 w 4324164"/>
                  <a:gd name="csY463" fmla="*/ 926480 h 5359422"/>
                  <a:gd name="csX464" fmla="*/ 353972 w 4324164"/>
                  <a:gd name="csY464" fmla="*/ 936886 h 5359422"/>
                  <a:gd name="csX465" fmla="*/ 390860 w 4324164"/>
                  <a:gd name="csY465" fmla="*/ 961685 h 5359422"/>
                  <a:gd name="csX466" fmla="*/ 458653 w 4324164"/>
                  <a:gd name="csY466" fmla="*/ 1033903 h 5359422"/>
                  <a:gd name="csX467" fmla="*/ 627826 w 4324164"/>
                  <a:gd name="csY467" fmla="*/ 843358 h 5359422"/>
                  <a:gd name="csX468" fmla="*/ 544143 w 4324164"/>
                  <a:gd name="csY468" fmla="*/ 782107 h 5359422"/>
                  <a:gd name="csX469" fmla="*/ 515979 w 4324164"/>
                  <a:gd name="csY469" fmla="*/ 744035 h 5359422"/>
                  <a:gd name="csX470" fmla="*/ 448746 w 4324164"/>
                  <a:gd name="csY470" fmla="*/ 556855 h 5359422"/>
                  <a:gd name="csX471" fmla="*/ 429243 w 4324164"/>
                  <a:gd name="csY471" fmla="*/ 529563 h 5359422"/>
                  <a:gd name="csX472" fmla="*/ 432359 w 4324164"/>
                  <a:gd name="csY472" fmla="*/ 629384 h 5359422"/>
                  <a:gd name="csX473" fmla="*/ 442390 w 4324164"/>
                  <a:gd name="csY473" fmla="*/ 686585 h 5359422"/>
                  <a:gd name="csX474" fmla="*/ 433293 w 4324164"/>
                  <a:gd name="csY474" fmla="*/ 709578 h 5359422"/>
                  <a:gd name="csX475" fmla="*/ 405627 w 4324164"/>
                  <a:gd name="csY475" fmla="*/ 706338 h 5359422"/>
                  <a:gd name="csX476" fmla="*/ 375220 w 4324164"/>
                  <a:gd name="csY476" fmla="*/ 676429 h 5359422"/>
                  <a:gd name="csX477" fmla="*/ 227918 w 4324164"/>
                  <a:gd name="csY477" fmla="*/ 538287 h 5359422"/>
                  <a:gd name="csX478" fmla="*/ 195642 w 4324164"/>
                  <a:gd name="csY478" fmla="*/ 522771 h 5359422"/>
                  <a:gd name="csX479" fmla="*/ 226672 w 4324164"/>
                  <a:gd name="csY479" fmla="*/ 572869 h 5359422"/>
                  <a:gd name="csX480" fmla="*/ 306305 w 4324164"/>
                  <a:gd name="csY480" fmla="*/ 665836 h 5359422"/>
                  <a:gd name="csX481" fmla="*/ 326306 w 4324164"/>
                  <a:gd name="csY481" fmla="*/ 688891 h 5359422"/>
                  <a:gd name="csX482" fmla="*/ 324562 w 4324164"/>
                  <a:gd name="csY482" fmla="*/ 716494 h 5359422"/>
                  <a:gd name="csX483" fmla="*/ 297207 w 4324164"/>
                  <a:gd name="csY483" fmla="*/ 722601 h 5359422"/>
                  <a:gd name="csX484" fmla="*/ 274526 w 4324164"/>
                  <a:gd name="csY484" fmla="*/ 707771 h 5359422"/>
                  <a:gd name="csX485" fmla="*/ 144485 w 4324164"/>
                  <a:gd name="csY485" fmla="*/ 627640 h 5359422"/>
                  <a:gd name="csX486" fmla="*/ 84791 w 4324164"/>
                  <a:gd name="csY486" fmla="*/ 606080 h 5359422"/>
                  <a:gd name="csX487" fmla="*/ 1072161 w 4324164"/>
                  <a:gd name="csY487" fmla="*/ 4346693 h 5359422"/>
                  <a:gd name="csX488" fmla="*/ 1147743 w 4324164"/>
                  <a:gd name="csY488" fmla="*/ 4032089 h 5359422"/>
                  <a:gd name="csX489" fmla="*/ 820365 w 4324164"/>
                  <a:gd name="csY489" fmla="*/ 3868960 h 5359422"/>
                  <a:gd name="csX490" fmla="*/ 809585 w 4324164"/>
                  <a:gd name="csY490" fmla="*/ 3886158 h 5359422"/>
                  <a:gd name="csX491" fmla="*/ 775502 w 4324164"/>
                  <a:gd name="csY491" fmla="*/ 4000123 h 5359422"/>
                  <a:gd name="csX492" fmla="*/ 778991 w 4324164"/>
                  <a:gd name="csY492" fmla="*/ 4158205 h 5359422"/>
                  <a:gd name="csX493" fmla="*/ 823293 w 4324164"/>
                  <a:gd name="csY493" fmla="*/ 4216278 h 5359422"/>
                  <a:gd name="csX494" fmla="*/ 1045118 w 4324164"/>
                  <a:gd name="csY494" fmla="*/ 4334107 h 5359422"/>
                  <a:gd name="csX495" fmla="*/ 1072161 w 4324164"/>
                  <a:gd name="csY495" fmla="*/ 4346693 h 5359422"/>
                  <a:gd name="csX496" fmla="*/ 2382734 w 4324164"/>
                  <a:gd name="csY496" fmla="*/ 1418171 h 5359422"/>
                  <a:gd name="csX497" fmla="*/ 2298117 w 4324164"/>
                  <a:gd name="csY497" fmla="*/ 1436178 h 5359422"/>
                  <a:gd name="csX498" fmla="*/ 2277180 w 4324164"/>
                  <a:gd name="csY498" fmla="*/ 1447893 h 5359422"/>
                  <a:gd name="csX499" fmla="*/ 1944381 w 4324164"/>
                  <a:gd name="csY499" fmla="*/ 1476929 h 5359422"/>
                  <a:gd name="csX500" fmla="*/ 1916154 w 4324164"/>
                  <a:gd name="csY500" fmla="*/ 1466648 h 5359422"/>
                  <a:gd name="csX501" fmla="*/ 1832534 w 4324164"/>
                  <a:gd name="csY501" fmla="*/ 1448952 h 5359422"/>
                  <a:gd name="csX502" fmla="*/ 1810538 w 4324164"/>
                  <a:gd name="csY502" fmla="*/ 1446210 h 5359422"/>
                  <a:gd name="csX503" fmla="*/ 1829231 w 4324164"/>
                  <a:gd name="csY503" fmla="*/ 1523475 h 5359422"/>
                  <a:gd name="csX504" fmla="*/ 1922136 w 4324164"/>
                  <a:gd name="csY504" fmla="*/ 1648781 h 5359422"/>
                  <a:gd name="csX505" fmla="*/ 2221350 w 4324164"/>
                  <a:gd name="csY505" fmla="*/ 1662053 h 5359422"/>
                  <a:gd name="csX506" fmla="*/ 2378559 w 4324164"/>
                  <a:gd name="csY506" fmla="*/ 1452691 h 5359422"/>
                  <a:gd name="csX507" fmla="*/ 2382610 w 4324164"/>
                  <a:gd name="csY507" fmla="*/ 1418171 h 5359422"/>
                  <a:gd name="csX508" fmla="*/ 2420993 w 4324164"/>
                  <a:gd name="csY508" fmla="*/ 1166063 h 5359422"/>
                  <a:gd name="csX509" fmla="*/ 2503554 w 4324164"/>
                  <a:gd name="csY509" fmla="*/ 1100014 h 5359422"/>
                  <a:gd name="csX510" fmla="*/ 2477134 w 4324164"/>
                  <a:gd name="csY510" fmla="*/ 988105 h 5359422"/>
                  <a:gd name="csX511" fmla="*/ 2435386 w 4324164"/>
                  <a:gd name="csY511" fmla="*/ 982559 h 5359422"/>
                  <a:gd name="csX512" fmla="*/ 2421055 w 4324164"/>
                  <a:gd name="csY512" fmla="*/ 1166125 h 5359422"/>
                  <a:gd name="csX513" fmla="*/ 1723179 w 4324164"/>
                  <a:gd name="csY513" fmla="*/ 1068236 h 5359422"/>
                  <a:gd name="csX514" fmla="*/ 1675013 w 4324164"/>
                  <a:gd name="csY514" fmla="*/ 1191486 h 5359422"/>
                  <a:gd name="csX515" fmla="*/ 1749163 w 4324164"/>
                  <a:gd name="csY515" fmla="*/ 1211986 h 5359422"/>
                  <a:gd name="csX516" fmla="*/ 1723179 w 4324164"/>
                  <a:gd name="csY516" fmla="*/ 1068236 h 5359422"/>
                  <a:gd name="csX517" fmla="*/ 1670465 w 4324164"/>
                  <a:gd name="csY517" fmla="*/ 2475390 h 5359422"/>
                  <a:gd name="csX518" fmla="*/ 1784555 w 4324164"/>
                  <a:gd name="csY518" fmla="*/ 2540816 h 5359422"/>
                  <a:gd name="csX519" fmla="*/ 1797453 w 4324164"/>
                  <a:gd name="csY519" fmla="*/ 2455949 h 5359422"/>
                  <a:gd name="csX520" fmla="*/ 1687102 w 4324164"/>
                  <a:gd name="csY520" fmla="*/ 2451213 h 5359422"/>
                  <a:gd name="csX521" fmla="*/ 1670402 w 4324164"/>
                  <a:gd name="csY521" fmla="*/ 2475390 h 5359422"/>
                  <a:gd name="csX522" fmla="*/ 611376 w 4324164"/>
                  <a:gd name="csY522" fmla="*/ 771016 h 5359422"/>
                  <a:gd name="csX523" fmla="*/ 646893 w 4324164"/>
                  <a:gd name="csY523" fmla="*/ 796314 h 5359422"/>
                  <a:gd name="csX524" fmla="*/ 646893 w 4324164"/>
                  <a:gd name="csY524" fmla="*/ 763476 h 5359422"/>
                  <a:gd name="csX525" fmla="*/ 635615 w 4324164"/>
                  <a:gd name="csY525" fmla="*/ 763040 h 5359422"/>
                  <a:gd name="csX526" fmla="*/ 611376 w 4324164"/>
                  <a:gd name="csY526" fmla="*/ 771078 h 53594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</a:cxnLst>
                <a:rect l="l" t="t" r="r" b="b"/>
                <a:pathLst>
                  <a:path w="4324164" h="5359422">
                    <a:moveTo>
                      <a:pt x="2885516" y="4815454"/>
                    </a:moveTo>
                    <a:cubicBezTo>
                      <a:pt x="2892682" y="4840939"/>
                      <a:pt x="2895610" y="4866174"/>
                      <a:pt x="2906515" y="4887235"/>
                    </a:cubicBezTo>
                    <a:cubicBezTo>
                      <a:pt x="2946767" y="4965061"/>
                      <a:pt x="2999980" y="5031297"/>
                      <a:pt x="3084660" y="5064944"/>
                    </a:cubicBezTo>
                    <a:cubicBezTo>
                      <a:pt x="3116874" y="5077718"/>
                      <a:pt x="3150024" y="5088186"/>
                      <a:pt x="3182363" y="5100835"/>
                    </a:cubicBezTo>
                    <a:cubicBezTo>
                      <a:pt x="3211773" y="5112300"/>
                      <a:pt x="3241308" y="5123890"/>
                      <a:pt x="3269659" y="5137785"/>
                    </a:cubicBezTo>
                    <a:cubicBezTo>
                      <a:pt x="3340506" y="5172367"/>
                      <a:pt x="3387488" y="5231126"/>
                      <a:pt x="3425186" y="5297985"/>
                    </a:cubicBezTo>
                    <a:cubicBezTo>
                      <a:pt x="3443630" y="5330760"/>
                      <a:pt x="3427492" y="5357117"/>
                      <a:pt x="3390292" y="5358925"/>
                    </a:cubicBezTo>
                    <a:cubicBezTo>
                      <a:pt x="3385183" y="5359174"/>
                      <a:pt x="3380073" y="5358987"/>
                      <a:pt x="3374964" y="5358987"/>
                    </a:cubicBezTo>
                    <a:cubicBezTo>
                      <a:pt x="3122607" y="5359174"/>
                      <a:pt x="2870250" y="5359298"/>
                      <a:pt x="2617956" y="5359423"/>
                    </a:cubicBezTo>
                    <a:cubicBezTo>
                      <a:pt x="2615900" y="5359423"/>
                      <a:pt x="2613843" y="5359423"/>
                      <a:pt x="2611849" y="5359423"/>
                    </a:cubicBezTo>
                    <a:cubicBezTo>
                      <a:pt x="2575772" y="5359049"/>
                      <a:pt x="2561752" y="5347273"/>
                      <a:pt x="2557453" y="5311880"/>
                    </a:cubicBezTo>
                    <a:cubicBezTo>
                      <a:pt x="2548667" y="5238915"/>
                      <a:pt x="2540379" y="5165825"/>
                      <a:pt x="2531718" y="5092859"/>
                    </a:cubicBezTo>
                    <a:cubicBezTo>
                      <a:pt x="2527855" y="5060520"/>
                      <a:pt x="2523618" y="5028244"/>
                      <a:pt x="2519256" y="4993537"/>
                    </a:cubicBezTo>
                    <a:cubicBezTo>
                      <a:pt x="2505486" y="4997462"/>
                      <a:pt x="2493958" y="5000516"/>
                      <a:pt x="2482618" y="5004067"/>
                    </a:cubicBezTo>
                    <a:cubicBezTo>
                      <a:pt x="2391021" y="5032543"/>
                      <a:pt x="2309146" y="5015595"/>
                      <a:pt x="2237613" y="4951415"/>
                    </a:cubicBezTo>
                    <a:cubicBezTo>
                      <a:pt x="2219357" y="4935027"/>
                      <a:pt x="2202408" y="4917331"/>
                      <a:pt x="2184587" y="4900445"/>
                    </a:cubicBezTo>
                    <a:cubicBezTo>
                      <a:pt x="2172001" y="4888482"/>
                      <a:pt x="2159539" y="4876331"/>
                      <a:pt x="2146142" y="4865364"/>
                    </a:cubicBezTo>
                    <a:cubicBezTo>
                      <a:pt x="2104892" y="4831530"/>
                      <a:pt x="2058658" y="4822370"/>
                      <a:pt x="2008436" y="4841375"/>
                    </a:cubicBezTo>
                    <a:cubicBezTo>
                      <a:pt x="1986565" y="4849662"/>
                      <a:pt x="1965380" y="4860006"/>
                      <a:pt x="1944879" y="4871346"/>
                    </a:cubicBezTo>
                    <a:cubicBezTo>
                      <a:pt x="1918958" y="4885615"/>
                      <a:pt x="1893972" y="4901629"/>
                      <a:pt x="1868799" y="4917207"/>
                    </a:cubicBezTo>
                    <a:cubicBezTo>
                      <a:pt x="1785614" y="4968426"/>
                      <a:pt x="1694953" y="4991854"/>
                      <a:pt x="1597624" y="4990733"/>
                    </a:cubicBezTo>
                    <a:cubicBezTo>
                      <a:pt x="1589586" y="4990608"/>
                      <a:pt x="1581548" y="4990733"/>
                      <a:pt x="1570768" y="4990733"/>
                    </a:cubicBezTo>
                    <a:cubicBezTo>
                      <a:pt x="1564662" y="5035347"/>
                      <a:pt x="1558306" y="5078466"/>
                      <a:pt x="1553010" y="5121709"/>
                    </a:cubicBezTo>
                    <a:cubicBezTo>
                      <a:pt x="1545159" y="5185515"/>
                      <a:pt x="1538055" y="5249445"/>
                      <a:pt x="1530703" y="5313313"/>
                    </a:cubicBezTo>
                    <a:cubicBezTo>
                      <a:pt x="1528647" y="5331508"/>
                      <a:pt x="1522166" y="5338487"/>
                      <a:pt x="1503722" y="5340107"/>
                    </a:cubicBezTo>
                    <a:cubicBezTo>
                      <a:pt x="1494625" y="5340917"/>
                      <a:pt x="1485341" y="5340481"/>
                      <a:pt x="1476181" y="5340293"/>
                    </a:cubicBezTo>
                    <a:cubicBezTo>
                      <a:pt x="1267815" y="5336555"/>
                      <a:pt x="1059450" y="5332692"/>
                      <a:pt x="851084" y="5329078"/>
                    </a:cubicBezTo>
                    <a:cubicBezTo>
                      <a:pt x="814321" y="5328455"/>
                      <a:pt x="777558" y="5328641"/>
                      <a:pt x="740732" y="5328455"/>
                    </a:cubicBezTo>
                    <a:cubicBezTo>
                      <a:pt x="727086" y="5328455"/>
                      <a:pt x="713627" y="5327520"/>
                      <a:pt x="706275" y="5313562"/>
                    </a:cubicBezTo>
                    <a:cubicBezTo>
                      <a:pt x="699296" y="5300290"/>
                      <a:pt x="707147" y="5290695"/>
                      <a:pt x="714874" y="5280538"/>
                    </a:cubicBezTo>
                    <a:cubicBezTo>
                      <a:pt x="725342" y="5266705"/>
                      <a:pt x="733629" y="5251252"/>
                      <a:pt x="744533" y="5237793"/>
                    </a:cubicBezTo>
                    <a:cubicBezTo>
                      <a:pt x="794195" y="5176605"/>
                      <a:pt x="855944" y="5133922"/>
                      <a:pt x="933022" y="5113484"/>
                    </a:cubicBezTo>
                    <a:cubicBezTo>
                      <a:pt x="971405" y="5103328"/>
                      <a:pt x="1009165" y="5090367"/>
                      <a:pt x="1046551" y="5076908"/>
                    </a:cubicBezTo>
                    <a:cubicBezTo>
                      <a:pt x="1089670" y="5061455"/>
                      <a:pt x="1121885" y="5032481"/>
                      <a:pt x="1142385" y="4991231"/>
                    </a:cubicBezTo>
                    <a:cubicBezTo>
                      <a:pt x="1159022" y="4957646"/>
                      <a:pt x="1175160" y="4923812"/>
                      <a:pt x="1193355" y="4886238"/>
                    </a:cubicBezTo>
                    <a:cubicBezTo>
                      <a:pt x="1181765" y="4888232"/>
                      <a:pt x="1174973" y="4889167"/>
                      <a:pt x="1168244" y="4890600"/>
                    </a:cubicBezTo>
                    <a:cubicBezTo>
                      <a:pt x="1094468" y="4905866"/>
                      <a:pt x="1022001" y="4903685"/>
                      <a:pt x="952027" y="4873216"/>
                    </a:cubicBezTo>
                    <a:cubicBezTo>
                      <a:pt x="934331" y="4865489"/>
                      <a:pt x="919750" y="4854896"/>
                      <a:pt x="908098" y="4837325"/>
                    </a:cubicBezTo>
                    <a:cubicBezTo>
                      <a:pt x="892832" y="4814332"/>
                      <a:pt x="892146" y="4792025"/>
                      <a:pt x="897879" y="4767724"/>
                    </a:cubicBezTo>
                    <a:cubicBezTo>
                      <a:pt x="910030" y="4716069"/>
                      <a:pt x="921682" y="4664227"/>
                      <a:pt x="935514" y="4613070"/>
                    </a:cubicBezTo>
                    <a:cubicBezTo>
                      <a:pt x="955267" y="4540167"/>
                      <a:pt x="976951" y="4467825"/>
                      <a:pt x="997700" y="4395233"/>
                    </a:cubicBezTo>
                    <a:cubicBezTo>
                      <a:pt x="1001002" y="4383643"/>
                      <a:pt x="1003993" y="4371991"/>
                      <a:pt x="1007545" y="4358719"/>
                    </a:cubicBezTo>
                    <a:cubicBezTo>
                      <a:pt x="960189" y="4333234"/>
                      <a:pt x="914516" y="4308622"/>
                      <a:pt x="868780" y="4284072"/>
                    </a:cubicBezTo>
                    <a:cubicBezTo>
                      <a:pt x="841800" y="4269553"/>
                      <a:pt x="814196" y="4256094"/>
                      <a:pt x="788026" y="4240330"/>
                    </a:cubicBezTo>
                    <a:cubicBezTo>
                      <a:pt x="778305" y="4234472"/>
                      <a:pt x="769208" y="4224690"/>
                      <a:pt x="764099" y="4214533"/>
                    </a:cubicBezTo>
                    <a:cubicBezTo>
                      <a:pt x="720295" y="4127735"/>
                      <a:pt x="721790" y="4037136"/>
                      <a:pt x="746589" y="3946038"/>
                    </a:cubicBezTo>
                    <a:cubicBezTo>
                      <a:pt x="755064" y="3914821"/>
                      <a:pt x="768460" y="3884538"/>
                      <a:pt x="782667" y="3855314"/>
                    </a:cubicBezTo>
                    <a:cubicBezTo>
                      <a:pt x="796999" y="3825717"/>
                      <a:pt x="812638" y="3821853"/>
                      <a:pt x="842236" y="3836309"/>
                    </a:cubicBezTo>
                    <a:cubicBezTo>
                      <a:pt x="869777" y="3849706"/>
                      <a:pt x="896944" y="3863913"/>
                      <a:pt x="924361" y="3877559"/>
                    </a:cubicBezTo>
                    <a:cubicBezTo>
                      <a:pt x="935141" y="3882918"/>
                      <a:pt x="946294" y="3887653"/>
                      <a:pt x="960750" y="3894258"/>
                    </a:cubicBezTo>
                    <a:cubicBezTo>
                      <a:pt x="961436" y="3883478"/>
                      <a:pt x="962806" y="3875939"/>
                      <a:pt x="962183" y="3868524"/>
                    </a:cubicBezTo>
                    <a:cubicBezTo>
                      <a:pt x="958694" y="3825031"/>
                      <a:pt x="963367" y="3781975"/>
                      <a:pt x="980191" y="3742221"/>
                    </a:cubicBezTo>
                    <a:cubicBezTo>
                      <a:pt x="1001626" y="3691625"/>
                      <a:pt x="1026363" y="3642213"/>
                      <a:pt x="1052346" y="3593735"/>
                    </a:cubicBezTo>
                    <a:cubicBezTo>
                      <a:pt x="1067737" y="3565073"/>
                      <a:pt x="1078517" y="3563826"/>
                      <a:pt x="1107242" y="3577161"/>
                    </a:cubicBezTo>
                    <a:cubicBezTo>
                      <a:pt x="1143319" y="3593860"/>
                      <a:pt x="1179397" y="3610684"/>
                      <a:pt x="1217593" y="3628442"/>
                    </a:cubicBezTo>
                    <a:cubicBezTo>
                      <a:pt x="1220896" y="3620342"/>
                      <a:pt x="1224510" y="3613488"/>
                      <a:pt x="1226628" y="3606197"/>
                    </a:cubicBezTo>
                    <a:cubicBezTo>
                      <a:pt x="1296977" y="3365056"/>
                      <a:pt x="1375737" y="3126719"/>
                      <a:pt x="1459731" y="2890065"/>
                    </a:cubicBezTo>
                    <a:cubicBezTo>
                      <a:pt x="1468704" y="2864767"/>
                      <a:pt x="1465775" y="2847881"/>
                      <a:pt x="1445338" y="2831805"/>
                    </a:cubicBezTo>
                    <a:cubicBezTo>
                      <a:pt x="1406082" y="2800899"/>
                      <a:pt x="1368073" y="2768311"/>
                      <a:pt x="1328132" y="2738277"/>
                    </a:cubicBezTo>
                    <a:cubicBezTo>
                      <a:pt x="1284826" y="2705689"/>
                      <a:pt x="1241084" y="2673848"/>
                      <a:pt x="1205069" y="2632848"/>
                    </a:cubicBezTo>
                    <a:cubicBezTo>
                      <a:pt x="1156031" y="2577018"/>
                      <a:pt x="1126059" y="2511904"/>
                      <a:pt x="1111043" y="2439499"/>
                    </a:cubicBezTo>
                    <a:cubicBezTo>
                      <a:pt x="1109983" y="2434514"/>
                      <a:pt x="1109485" y="2429405"/>
                      <a:pt x="1108986" y="2424295"/>
                    </a:cubicBezTo>
                    <a:cubicBezTo>
                      <a:pt x="1105123" y="2383545"/>
                      <a:pt x="1107865" y="2379245"/>
                      <a:pt x="1144067" y="2359119"/>
                    </a:cubicBezTo>
                    <a:cubicBezTo>
                      <a:pt x="1235102" y="2308523"/>
                      <a:pt x="1325889" y="2257491"/>
                      <a:pt x="1416924" y="2206895"/>
                    </a:cubicBezTo>
                    <a:cubicBezTo>
                      <a:pt x="1447207" y="2190071"/>
                      <a:pt x="1458734" y="2194246"/>
                      <a:pt x="1472442" y="2227270"/>
                    </a:cubicBezTo>
                    <a:cubicBezTo>
                      <a:pt x="1481415" y="2248954"/>
                      <a:pt x="1488145" y="2271573"/>
                      <a:pt x="1497304" y="2293132"/>
                    </a:cubicBezTo>
                    <a:cubicBezTo>
                      <a:pt x="1524721" y="2357686"/>
                      <a:pt x="1567341" y="2409528"/>
                      <a:pt x="1627471" y="2448160"/>
                    </a:cubicBezTo>
                    <a:cubicBezTo>
                      <a:pt x="1640930" y="2422862"/>
                      <a:pt x="1640182" y="2400306"/>
                      <a:pt x="1630898" y="2374634"/>
                    </a:cubicBezTo>
                    <a:cubicBezTo>
                      <a:pt x="1567217" y="2198358"/>
                      <a:pt x="1532198" y="2016724"/>
                      <a:pt x="1533507" y="1828796"/>
                    </a:cubicBezTo>
                    <a:cubicBezTo>
                      <a:pt x="1533569" y="1816521"/>
                      <a:pt x="1532634" y="1804246"/>
                      <a:pt x="1533507" y="1792033"/>
                    </a:cubicBezTo>
                    <a:cubicBezTo>
                      <a:pt x="1534628" y="1776330"/>
                      <a:pt x="1528273" y="1768230"/>
                      <a:pt x="1513256" y="1762747"/>
                    </a:cubicBezTo>
                    <a:cubicBezTo>
                      <a:pt x="1471072" y="1747418"/>
                      <a:pt x="1429885" y="1729286"/>
                      <a:pt x="1387514" y="1714394"/>
                    </a:cubicBezTo>
                    <a:cubicBezTo>
                      <a:pt x="1272177" y="1673955"/>
                      <a:pt x="1164443" y="1617501"/>
                      <a:pt x="1060447" y="1554817"/>
                    </a:cubicBezTo>
                    <a:cubicBezTo>
                      <a:pt x="937134" y="1480543"/>
                      <a:pt x="816252" y="1402095"/>
                      <a:pt x="701165" y="1315172"/>
                    </a:cubicBezTo>
                    <a:cubicBezTo>
                      <a:pt x="621096" y="1254668"/>
                      <a:pt x="545888" y="1188806"/>
                      <a:pt x="476474" y="1116402"/>
                    </a:cubicBezTo>
                    <a:cubicBezTo>
                      <a:pt x="468748" y="1108301"/>
                      <a:pt x="461707" y="1099516"/>
                      <a:pt x="454728" y="1091415"/>
                    </a:cubicBezTo>
                    <a:cubicBezTo>
                      <a:pt x="443948" y="1093596"/>
                      <a:pt x="436159" y="1095528"/>
                      <a:pt x="428246" y="1096712"/>
                    </a:cubicBezTo>
                    <a:cubicBezTo>
                      <a:pt x="389551" y="1102444"/>
                      <a:pt x="362384" y="1080075"/>
                      <a:pt x="360515" y="1040819"/>
                    </a:cubicBezTo>
                    <a:cubicBezTo>
                      <a:pt x="360203" y="1034713"/>
                      <a:pt x="360826" y="1028607"/>
                      <a:pt x="361512" y="1022500"/>
                    </a:cubicBezTo>
                    <a:cubicBezTo>
                      <a:pt x="364876" y="992030"/>
                      <a:pt x="362945" y="988230"/>
                      <a:pt x="332475" y="980877"/>
                    </a:cubicBezTo>
                    <a:cubicBezTo>
                      <a:pt x="280944" y="968415"/>
                      <a:pt x="228666" y="958819"/>
                      <a:pt x="177759" y="944425"/>
                    </a:cubicBezTo>
                    <a:cubicBezTo>
                      <a:pt x="143612" y="934767"/>
                      <a:pt x="111149" y="919065"/>
                      <a:pt x="78187" y="905544"/>
                    </a:cubicBezTo>
                    <a:cubicBezTo>
                      <a:pt x="70772" y="902491"/>
                      <a:pt x="63668" y="897880"/>
                      <a:pt x="57375" y="892770"/>
                    </a:cubicBezTo>
                    <a:cubicBezTo>
                      <a:pt x="27341" y="868407"/>
                      <a:pt x="30706" y="837812"/>
                      <a:pt x="64977" y="820552"/>
                    </a:cubicBezTo>
                    <a:cubicBezTo>
                      <a:pt x="69463" y="818247"/>
                      <a:pt x="74136" y="816253"/>
                      <a:pt x="80492" y="813200"/>
                    </a:cubicBezTo>
                    <a:cubicBezTo>
                      <a:pt x="65538" y="801735"/>
                      <a:pt x="51206" y="792014"/>
                      <a:pt x="38433" y="780549"/>
                    </a:cubicBezTo>
                    <a:cubicBezTo>
                      <a:pt x="27154" y="770393"/>
                      <a:pt x="15814" y="759426"/>
                      <a:pt x="7776" y="746715"/>
                    </a:cubicBezTo>
                    <a:cubicBezTo>
                      <a:pt x="-9546" y="719423"/>
                      <a:pt x="3165" y="692629"/>
                      <a:pt x="35068" y="688018"/>
                    </a:cubicBezTo>
                    <a:cubicBezTo>
                      <a:pt x="48776" y="686025"/>
                      <a:pt x="62983" y="687707"/>
                      <a:pt x="83732" y="687707"/>
                    </a:cubicBezTo>
                    <a:cubicBezTo>
                      <a:pt x="71332" y="674310"/>
                      <a:pt x="62734" y="666272"/>
                      <a:pt x="55568" y="657050"/>
                    </a:cubicBezTo>
                    <a:cubicBezTo>
                      <a:pt x="45037" y="643404"/>
                      <a:pt x="33136" y="630008"/>
                      <a:pt x="26095" y="614555"/>
                    </a:cubicBezTo>
                    <a:cubicBezTo>
                      <a:pt x="13072" y="586016"/>
                      <a:pt x="29273" y="559161"/>
                      <a:pt x="60864" y="558911"/>
                    </a:cubicBezTo>
                    <a:cubicBezTo>
                      <a:pt x="82798" y="558725"/>
                      <a:pt x="104980" y="564706"/>
                      <a:pt x="126664" y="569691"/>
                    </a:cubicBezTo>
                    <a:cubicBezTo>
                      <a:pt x="141120" y="572994"/>
                      <a:pt x="154891" y="579349"/>
                      <a:pt x="174331" y="586203"/>
                    </a:cubicBezTo>
                    <a:cubicBezTo>
                      <a:pt x="168225" y="573181"/>
                      <a:pt x="164113" y="565579"/>
                      <a:pt x="161059" y="557603"/>
                    </a:cubicBezTo>
                    <a:cubicBezTo>
                      <a:pt x="154953" y="541465"/>
                      <a:pt x="147039" y="525451"/>
                      <a:pt x="144236" y="508627"/>
                    </a:cubicBezTo>
                    <a:cubicBezTo>
                      <a:pt x="138503" y="474668"/>
                      <a:pt x="164922" y="452610"/>
                      <a:pt x="196888" y="464947"/>
                    </a:cubicBezTo>
                    <a:cubicBezTo>
                      <a:pt x="215643" y="472175"/>
                      <a:pt x="234212" y="482394"/>
                      <a:pt x="249665" y="495106"/>
                    </a:cubicBezTo>
                    <a:cubicBezTo>
                      <a:pt x="285057" y="524267"/>
                      <a:pt x="318704" y="555671"/>
                      <a:pt x="352664" y="586577"/>
                    </a:cubicBezTo>
                    <a:cubicBezTo>
                      <a:pt x="360141" y="593369"/>
                      <a:pt x="365811" y="602093"/>
                      <a:pt x="372291" y="609944"/>
                    </a:cubicBezTo>
                    <a:cubicBezTo>
                      <a:pt x="374721" y="609134"/>
                      <a:pt x="377152" y="608261"/>
                      <a:pt x="379519" y="607451"/>
                    </a:cubicBezTo>
                    <a:cubicBezTo>
                      <a:pt x="379519" y="598167"/>
                      <a:pt x="378959" y="588820"/>
                      <a:pt x="379644" y="579536"/>
                    </a:cubicBezTo>
                    <a:cubicBezTo>
                      <a:pt x="381451" y="554238"/>
                      <a:pt x="382136" y="528629"/>
                      <a:pt x="386373" y="503704"/>
                    </a:cubicBezTo>
                    <a:cubicBezTo>
                      <a:pt x="389551" y="484824"/>
                      <a:pt x="400954" y="469496"/>
                      <a:pt x="421641" y="465695"/>
                    </a:cubicBezTo>
                    <a:cubicBezTo>
                      <a:pt x="442702" y="461832"/>
                      <a:pt x="457345" y="473733"/>
                      <a:pt x="467377" y="489996"/>
                    </a:cubicBezTo>
                    <a:cubicBezTo>
                      <a:pt x="478530" y="508191"/>
                      <a:pt x="489248" y="527133"/>
                      <a:pt x="496538" y="547073"/>
                    </a:cubicBezTo>
                    <a:cubicBezTo>
                      <a:pt x="515854" y="599725"/>
                      <a:pt x="533239" y="653125"/>
                      <a:pt x="551371" y="706213"/>
                    </a:cubicBezTo>
                    <a:cubicBezTo>
                      <a:pt x="554923" y="716557"/>
                      <a:pt x="558537" y="726838"/>
                      <a:pt x="562836" y="739300"/>
                    </a:cubicBezTo>
                    <a:cubicBezTo>
                      <a:pt x="572058" y="735997"/>
                      <a:pt x="578352" y="733692"/>
                      <a:pt x="584707" y="731386"/>
                    </a:cubicBezTo>
                    <a:cubicBezTo>
                      <a:pt x="599039" y="726215"/>
                      <a:pt x="613058" y="719236"/>
                      <a:pt x="627826" y="716307"/>
                    </a:cubicBezTo>
                    <a:cubicBezTo>
                      <a:pt x="670384" y="707895"/>
                      <a:pt x="700355" y="733941"/>
                      <a:pt x="698299" y="777558"/>
                    </a:cubicBezTo>
                    <a:cubicBezTo>
                      <a:pt x="697551" y="793697"/>
                      <a:pt x="692940" y="809586"/>
                      <a:pt x="689389" y="829214"/>
                    </a:cubicBezTo>
                    <a:cubicBezTo>
                      <a:pt x="697115" y="835258"/>
                      <a:pt x="706275" y="842922"/>
                      <a:pt x="715995" y="849901"/>
                    </a:cubicBezTo>
                    <a:cubicBezTo>
                      <a:pt x="966296" y="1029043"/>
                      <a:pt x="1232984" y="1177840"/>
                      <a:pt x="1521356" y="1287008"/>
                    </a:cubicBezTo>
                    <a:cubicBezTo>
                      <a:pt x="1576688" y="1307944"/>
                      <a:pt x="1630212" y="1333803"/>
                      <a:pt x="1685731" y="1354240"/>
                    </a:cubicBezTo>
                    <a:cubicBezTo>
                      <a:pt x="1733398" y="1371812"/>
                      <a:pt x="1782686" y="1385022"/>
                      <a:pt x="1831350" y="1399976"/>
                    </a:cubicBezTo>
                    <a:cubicBezTo>
                      <a:pt x="1834839" y="1401035"/>
                      <a:pt x="1838889" y="1400537"/>
                      <a:pt x="1841818" y="1400724"/>
                    </a:cubicBezTo>
                    <a:cubicBezTo>
                      <a:pt x="1815835" y="1354116"/>
                      <a:pt x="1790163" y="1308193"/>
                      <a:pt x="1763307" y="1260089"/>
                    </a:cubicBezTo>
                    <a:cubicBezTo>
                      <a:pt x="1758385" y="1261086"/>
                      <a:pt x="1750658" y="1262707"/>
                      <a:pt x="1742932" y="1264202"/>
                    </a:cubicBezTo>
                    <a:cubicBezTo>
                      <a:pt x="1695887" y="1273299"/>
                      <a:pt x="1655261" y="1253422"/>
                      <a:pt x="1633515" y="1210677"/>
                    </a:cubicBezTo>
                    <a:cubicBezTo>
                      <a:pt x="1603107" y="1150797"/>
                      <a:pt x="1617626" y="1084374"/>
                      <a:pt x="1670278" y="1042938"/>
                    </a:cubicBezTo>
                    <a:cubicBezTo>
                      <a:pt x="1676696" y="1037891"/>
                      <a:pt x="1683425" y="1033342"/>
                      <a:pt x="1691899" y="1027236"/>
                    </a:cubicBezTo>
                    <a:cubicBezTo>
                      <a:pt x="1642799" y="977574"/>
                      <a:pt x="1616442" y="922617"/>
                      <a:pt x="1653641" y="853078"/>
                    </a:cubicBezTo>
                    <a:cubicBezTo>
                      <a:pt x="1604603" y="790394"/>
                      <a:pt x="1598122" y="721043"/>
                      <a:pt x="1627595" y="648576"/>
                    </a:cubicBezTo>
                    <a:cubicBezTo>
                      <a:pt x="1656258" y="578103"/>
                      <a:pt x="1708349" y="532118"/>
                      <a:pt x="1783371" y="511119"/>
                    </a:cubicBezTo>
                    <a:cubicBezTo>
                      <a:pt x="1779446" y="497411"/>
                      <a:pt x="1775084" y="485011"/>
                      <a:pt x="1772467" y="472300"/>
                    </a:cubicBezTo>
                    <a:cubicBezTo>
                      <a:pt x="1759319" y="408744"/>
                      <a:pt x="1780754" y="372728"/>
                      <a:pt x="1843438" y="353973"/>
                    </a:cubicBezTo>
                    <a:cubicBezTo>
                      <a:pt x="1849233" y="315964"/>
                      <a:pt x="1861010" y="279263"/>
                      <a:pt x="1882195" y="246114"/>
                    </a:cubicBezTo>
                    <a:cubicBezTo>
                      <a:pt x="1918522" y="189162"/>
                      <a:pt x="1967685" y="149408"/>
                      <a:pt x="2035853" y="140248"/>
                    </a:cubicBezTo>
                    <a:cubicBezTo>
                      <a:pt x="2061462" y="136821"/>
                      <a:pt x="2089315" y="138566"/>
                      <a:pt x="2114364" y="144922"/>
                    </a:cubicBezTo>
                    <a:cubicBezTo>
                      <a:pt x="2181970" y="162057"/>
                      <a:pt x="2211630" y="199879"/>
                      <a:pt x="2219294" y="273779"/>
                    </a:cubicBezTo>
                    <a:cubicBezTo>
                      <a:pt x="2265404" y="281070"/>
                      <a:pt x="2306092" y="300448"/>
                      <a:pt x="2327340" y="345997"/>
                    </a:cubicBezTo>
                    <a:cubicBezTo>
                      <a:pt x="2348339" y="391047"/>
                      <a:pt x="2337621" y="433668"/>
                      <a:pt x="2310392" y="477160"/>
                    </a:cubicBezTo>
                    <a:cubicBezTo>
                      <a:pt x="2346532" y="485759"/>
                      <a:pt x="2375382" y="503144"/>
                      <a:pt x="2395196" y="533427"/>
                    </a:cubicBezTo>
                    <a:cubicBezTo>
                      <a:pt x="2414949" y="563647"/>
                      <a:pt x="2420120" y="597606"/>
                      <a:pt x="2420993" y="632874"/>
                    </a:cubicBezTo>
                    <a:cubicBezTo>
                      <a:pt x="2477757" y="662284"/>
                      <a:pt x="2492712" y="710824"/>
                      <a:pt x="2484051" y="769520"/>
                    </a:cubicBezTo>
                    <a:cubicBezTo>
                      <a:pt x="2477882" y="811580"/>
                      <a:pt x="2464174" y="850524"/>
                      <a:pt x="2432894" y="881617"/>
                    </a:cubicBezTo>
                    <a:cubicBezTo>
                      <a:pt x="2433704" y="896696"/>
                      <a:pt x="2434514" y="911962"/>
                      <a:pt x="2435324" y="927664"/>
                    </a:cubicBezTo>
                    <a:cubicBezTo>
                      <a:pt x="2438190" y="928910"/>
                      <a:pt x="2440932" y="931153"/>
                      <a:pt x="2443549" y="931029"/>
                    </a:cubicBezTo>
                    <a:cubicBezTo>
                      <a:pt x="2493397" y="928723"/>
                      <a:pt x="2524054" y="956140"/>
                      <a:pt x="2543869" y="997763"/>
                    </a:cubicBezTo>
                    <a:cubicBezTo>
                      <a:pt x="2571534" y="1055899"/>
                      <a:pt x="2554711" y="1134783"/>
                      <a:pt x="2507168" y="1178214"/>
                    </a:cubicBezTo>
                    <a:cubicBezTo>
                      <a:pt x="2480250" y="1202826"/>
                      <a:pt x="2448036" y="1213170"/>
                      <a:pt x="2414450" y="1212484"/>
                    </a:cubicBezTo>
                    <a:cubicBezTo>
                      <a:pt x="2390959" y="1268190"/>
                      <a:pt x="2368154" y="1322400"/>
                      <a:pt x="2344850" y="1377731"/>
                    </a:cubicBezTo>
                    <a:cubicBezTo>
                      <a:pt x="2348713" y="1377171"/>
                      <a:pt x="2355193" y="1377233"/>
                      <a:pt x="2360988" y="1375239"/>
                    </a:cubicBezTo>
                    <a:cubicBezTo>
                      <a:pt x="2415946" y="1356421"/>
                      <a:pt x="2472087" y="1340283"/>
                      <a:pt x="2525487" y="1317726"/>
                    </a:cubicBezTo>
                    <a:cubicBezTo>
                      <a:pt x="2727996" y="1232361"/>
                      <a:pt x="2915612" y="1121947"/>
                      <a:pt x="3085782" y="981874"/>
                    </a:cubicBezTo>
                    <a:cubicBezTo>
                      <a:pt x="3203299" y="885168"/>
                      <a:pt x="3325863" y="794631"/>
                      <a:pt x="3436340" y="689514"/>
                    </a:cubicBezTo>
                    <a:cubicBezTo>
                      <a:pt x="3488119" y="640289"/>
                      <a:pt x="3539214" y="590316"/>
                      <a:pt x="3591991" y="539408"/>
                    </a:cubicBezTo>
                    <a:cubicBezTo>
                      <a:pt x="3587816" y="531744"/>
                      <a:pt x="3584202" y="525949"/>
                      <a:pt x="3581335" y="519781"/>
                    </a:cubicBezTo>
                    <a:cubicBezTo>
                      <a:pt x="3568438" y="492364"/>
                      <a:pt x="3574232" y="463327"/>
                      <a:pt x="3596103" y="444634"/>
                    </a:cubicBezTo>
                    <a:cubicBezTo>
                      <a:pt x="3615856" y="427748"/>
                      <a:pt x="3634611" y="427935"/>
                      <a:pt x="3663211" y="445195"/>
                    </a:cubicBezTo>
                    <a:cubicBezTo>
                      <a:pt x="3664956" y="446254"/>
                      <a:pt x="3666825" y="447002"/>
                      <a:pt x="3670066" y="448622"/>
                    </a:cubicBezTo>
                    <a:cubicBezTo>
                      <a:pt x="3689943" y="431736"/>
                      <a:pt x="3694554" y="408058"/>
                      <a:pt x="3696859" y="383819"/>
                    </a:cubicBezTo>
                    <a:cubicBezTo>
                      <a:pt x="3701283" y="337087"/>
                      <a:pt x="3702155" y="289793"/>
                      <a:pt x="3709757" y="243621"/>
                    </a:cubicBezTo>
                    <a:cubicBezTo>
                      <a:pt x="3715677" y="207793"/>
                      <a:pt x="3729447" y="173148"/>
                      <a:pt x="3740289" y="138192"/>
                    </a:cubicBezTo>
                    <a:cubicBezTo>
                      <a:pt x="3742346" y="131525"/>
                      <a:pt x="3746520" y="125232"/>
                      <a:pt x="3750882" y="119686"/>
                    </a:cubicBezTo>
                    <a:cubicBezTo>
                      <a:pt x="3772192" y="92269"/>
                      <a:pt x="3804220" y="92830"/>
                      <a:pt x="3820794" y="123238"/>
                    </a:cubicBezTo>
                    <a:cubicBezTo>
                      <a:pt x="3831387" y="142616"/>
                      <a:pt x="3836870" y="164923"/>
                      <a:pt x="3843164" y="186358"/>
                    </a:cubicBezTo>
                    <a:cubicBezTo>
                      <a:pt x="3848585" y="204864"/>
                      <a:pt x="3851825" y="223931"/>
                      <a:pt x="3857433" y="248918"/>
                    </a:cubicBezTo>
                    <a:cubicBezTo>
                      <a:pt x="3863788" y="237328"/>
                      <a:pt x="3867652" y="231035"/>
                      <a:pt x="3870705" y="224430"/>
                    </a:cubicBezTo>
                    <a:cubicBezTo>
                      <a:pt x="3888650" y="185486"/>
                      <a:pt x="3905225" y="145919"/>
                      <a:pt x="3924603" y="107722"/>
                    </a:cubicBezTo>
                    <a:cubicBezTo>
                      <a:pt x="3937003" y="83297"/>
                      <a:pt x="3952518" y="60180"/>
                      <a:pt x="3968470" y="37810"/>
                    </a:cubicBezTo>
                    <a:cubicBezTo>
                      <a:pt x="3976570" y="26407"/>
                      <a:pt x="3987599" y="16126"/>
                      <a:pt x="3999313" y="8524"/>
                    </a:cubicBezTo>
                    <a:cubicBezTo>
                      <a:pt x="4028662" y="-10605"/>
                      <a:pt x="4058072" y="3727"/>
                      <a:pt x="4060564" y="38870"/>
                    </a:cubicBezTo>
                    <a:cubicBezTo>
                      <a:pt x="4061748" y="55880"/>
                      <a:pt x="4059131" y="73576"/>
                      <a:pt x="4055393" y="90338"/>
                    </a:cubicBezTo>
                    <a:cubicBezTo>
                      <a:pt x="4047729" y="125107"/>
                      <a:pt x="4038257" y="159440"/>
                      <a:pt x="4028288" y="198820"/>
                    </a:cubicBezTo>
                    <a:cubicBezTo>
                      <a:pt x="4037011" y="191841"/>
                      <a:pt x="4042494" y="187355"/>
                      <a:pt x="4048165" y="182931"/>
                    </a:cubicBezTo>
                    <a:cubicBezTo>
                      <a:pt x="4077014" y="160312"/>
                      <a:pt x="4104992" y="136385"/>
                      <a:pt x="4135212" y="115698"/>
                    </a:cubicBezTo>
                    <a:cubicBezTo>
                      <a:pt x="4150852" y="104981"/>
                      <a:pt x="4170044" y="98812"/>
                      <a:pt x="4188363" y="92893"/>
                    </a:cubicBezTo>
                    <a:cubicBezTo>
                      <a:pt x="4203442" y="88032"/>
                      <a:pt x="4219269" y="89154"/>
                      <a:pt x="4230111" y="103423"/>
                    </a:cubicBezTo>
                    <a:cubicBezTo>
                      <a:pt x="4239956" y="116321"/>
                      <a:pt x="4238398" y="130715"/>
                      <a:pt x="4231108" y="143925"/>
                    </a:cubicBezTo>
                    <a:cubicBezTo>
                      <a:pt x="4220765" y="162680"/>
                      <a:pt x="4209985" y="181249"/>
                      <a:pt x="4197959" y="198882"/>
                    </a:cubicBezTo>
                    <a:cubicBezTo>
                      <a:pt x="4181322" y="223246"/>
                      <a:pt x="4163376" y="246737"/>
                      <a:pt x="4141817" y="276272"/>
                    </a:cubicBezTo>
                    <a:cubicBezTo>
                      <a:pt x="4154778" y="271225"/>
                      <a:pt x="4161694" y="268795"/>
                      <a:pt x="4168424" y="265866"/>
                    </a:cubicBezTo>
                    <a:cubicBezTo>
                      <a:pt x="4193659" y="254837"/>
                      <a:pt x="4218708" y="243310"/>
                      <a:pt x="4244069" y="232655"/>
                    </a:cubicBezTo>
                    <a:cubicBezTo>
                      <a:pt x="4254350" y="228355"/>
                      <a:pt x="4265191" y="224928"/>
                      <a:pt x="4276158" y="222560"/>
                    </a:cubicBezTo>
                    <a:cubicBezTo>
                      <a:pt x="4291923" y="219133"/>
                      <a:pt x="4307189" y="220566"/>
                      <a:pt x="4317657" y="234835"/>
                    </a:cubicBezTo>
                    <a:cubicBezTo>
                      <a:pt x="4328250" y="249291"/>
                      <a:pt x="4324698" y="264308"/>
                      <a:pt x="4315663" y="277705"/>
                    </a:cubicBezTo>
                    <a:cubicBezTo>
                      <a:pt x="4307687" y="289482"/>
                      <a:pt x="4298964" y="301134"/>
                      <a:pt x="4288745" y="310916"/>
                    </a:cubicBezTo>
                    <a:cubicBezTo>
                      <a:pt x="4267373" y="331416"/>
                      <a:pt x="4244879" y="350670"/>
                      <a:pt x="4222758" y="370360"/>
                    </a:cubicBezTo>
                    <a:cubicBezTo>
                      <a:pt x="4216839" y="375657"/>
                      <a:pt x="4210670" y="380704"/>
                      <a:pt x="4199641" y="390175"/>
                    </a:cubicBezTo>
                    <a:cubicBezTo>
                      <a:pt x="4222883" y="390175"/>
                      <a:pt x="4240392" y="389677"/>
                      <a:pt x="4257839" y="390362"/>
                    </a:cubicBezTo>
                    <a:cubicBezTo>
                      <a:pt x="4267996" y="390798"/>
                      <a:pt x="4278402" y="391857"/>
                      <a:pt x="4288060" y="394848"/>
                    </a:cubicBezTo>
                    <a:cubicBezTo>
                      <a:pt x="4310678" y="401952"/>
                      <a:pt x="4320399" y="422078"/>
                      <a:pt x="4309619" y="443201"/>
                    </a:cubicBezTo>
                    <a:cubicBezTo>
                      <a:pt x="4302827" y="456473"/>
                      <a:pt x="4293107" y="469870"/>
                      <a:pt x="4281268" y="478531"/>
                    </a:cubicBezTo>
                    <a:cubicBezTo>
                      <a:pt x="4256655" y="496476"/>
                      <a:pt x="4231357" y="514983"/>
                      <a:pt x="4203567" y="526759"/>
                    </a:cubicBezTo>
                    <a:cubicBezTo>
                      <a:pt x="4131287" y="557416"/>
                      <a:pt x="4057636" y="584833"/>
                      <a:pt x="3984297" y="612872"/>
                    </a:cubicBezTo>
                    <a:cubicBezTo>
                      <a:pt x="3964482" y="620474"/>
                      <a:pt x="3964046" y="619352"/>
                      <a:pt x="3946599" y="640164"/>
                    </a:cubicBezTo>
                    <a:cubicBezTo>
                      <a:pt x="3963049" y="653374"/>
                      <a:pt x="3978938" y="668827"/>
                      <a:pt x="3977941" y="691695"/>
                    </a:cubicBezTo>
                    <a:cubicBezTo>
                      <a:pt x="3977442" y="703222"/>
                      <a:pt x="3972894" y="716058"/>
                      <a:pt x="3966227" y="725467"/>
                    </a:cubicBezTo>
                    <a:cubicBezTo>
                      <a:pt x="3949715" y="748896"/>
                      <a:pt x="3927407" y="748522"/>
                      <a:pt x="3889523" y="725965"/>
                    </a:cubicBezTo>
                    <a:cubicBezTo>
                      <a:pt x="3881422" y="755002"/>
                      <a:pt x="3865346" y="774630"/>
                      <a:pt x="3832509" y="776125"/>
                    </a:cubicBezTo>
                    <a:cubicBezTo>
                      <a:pt x="3825779" y="776437"/>
                      <a:pt x="3818239" y="783229"/>
                      <a:pt x="3813006" y="788837"/>
                    </a:cubicBezTo>
                    <a:cubicBezTo>
                      <a:pt x="3755181" y="850835"/>
                      <a:pt x="3698167" y="913519"/>
                      <a:pt x="3640219" y="975331"/>
                    </a:cubicBezTo>
                    <a:cubicBezTo>
                      <a:pt x="3545133" y="1076772"/>
                      <a:pt x="3446808" y="1175098"/>
                      <a:pt x="3340195" y="1264326"/>
                    </a:cubicBezTo>
                    <a:cubicBezTo>
                      <a:pt x="3228971" y="1357356"/>
                      <a:pt x="3115441" y="1447706"/>
                      <a:pt x="3001476" y="1537370"/>
                    </a:cubicBezTo>
                    <a:cubicBezTo>
                      <a:pt x="2926579" y="1596316"/>
                      <a:pt x="2843145" y="1642239"/>
                      <a:pt x="2757344" y="1683363"/>
                    </a:cubicBezTo>
                    <a:cubicBezTo>
                      <a:pt x="2734725" y="1694205"/>
                      <a:pt x="2729491" y="1707727"/>
                      <a:pt x="2730488" y="1730782"/>
                    </a:cubicBezTo>
                    <a:cubicBezTo>
                      <a:pt x="2738028" y="1912977"/>
                      <a:pt x="2728058" y="2094238"/>
                      <a:pt x="2697339" y="2274127"/>
                    </a:cubicBezTo>
                    <a:cubicBezTo>
                      <a:pt x="2686497" y="2337560"/>
                      <a:pt x="2670982" y="2399932"/>
                      <a:pt x="2646805" y="2459937"/>
                    </a:cubicBezTo>
                    <a:cubicBezTo>
                      <a:pt x="2642257" y="2471215"/>
                      <a:pt x="2642631" y="2485858"/>
                      <a:pt x="2644687" y="2498258"/>
                    </a:cubicBezTo>
                    <a:cubicBezTo>
                      <a:pt x="2662071" y="2600384"/>
                      <a:pt x="2698959" y="2696903"/>
                      <a:pt x="2731797" y="2794543"/>
                    </a:cubicBezTo>
                    <a:cubicBezTo>
                      <a:pt x="2821586" y="3061481"/>
                      <a:pt x="2914054" y="3327608"/>
                      <a:pt x="3000354" y="3595729"/>
                    </a:cubicBezTo>
                    <a:cubicBezTo>
                      <a:pt x="3085221" y="3859427"/>
                      <a:pt x="3144603" y="4129666"/>
                      <a:pt x="3188718" y="4403147"/>
                    </a:cubicBezTo>
                    <a:cubicBezTo>
                      <a:pt x="3213082" y="4554311"/>
                      <a:pt x="3235949" y="4705725"/>
                      <a:pt x="3259503" y="4857015"/>
                    </a:cubicBezTo>
                    <a:cubicBezTo>
                      <a:pt x="3262618" y="4876954"/>
                      <a:pt x="3256699" y="4888357"/>
                      <a:pt x="3236136" y="4898077"/>
                    </a:cubicBezTo>
                    <a:cubicBezTo>
                      <a:pt x="3208533" y="4911225"/>
                      <a:pt x="3178811" y="4915960"/>
                      <a:pt x="3149525" y="4907798"/>
                    </a:cubicBezTo>
                    <a:cubicBezTo>
                      <a:pt x="3122233" y="4900196"/>
                      <a:pt x="3095689" y="4889105"/>
                      <a:pt x="3069955" y="4877079"/>
                    </a:cubicBezTo>
                    <a:cubicBezTo>
                      <a:pt x="3045965" y="4865863"/>
                      <a:pt x="3023783" y="4850971"/>
                      <a:pt x="3000354" y="4838446"/>
                    </a:cubicBezTo>
                    <a:cubicBezTo>
                      <a:pt x="2966582" y="4820376"/>
                      <a:pt x="2930941" y="4809721"/>
                      <a:pt x="2885579" y="4815391"/>
                    </a:cubicBezTo>
                    <a:close/>
                    <a:moveTo>
                      <a:pt x="2164835" y="2475078"/>
                    </a:moveTo>
                    <a:cubicBezTo>
                      <a:pt x="2152124" y="3253147"/>
                      <a:pt x="2139475" y="4025670"/>
                      <a:pt x="2127013" y="4790156"/>
                    </a:cubicBezTo>
                    <a:cubicBezTo>
                      <a:pt x="2161034" y="4818507"/>
                      <a:pt x="2189572" y="4841437"/>
                      <a:pt x="2217113" y="4865489"/>
                    </a:cubicBezTo>
                    <a:cubicBezTo>
                      <a:pt x="2239358" y="4884992"/>
                      <a:pt x="2259484" y="4906988"/>
                      <a:pt x="2282103" y="4925930"/>
                    </a:cubicBezTo>
                    <a:cubicBezTo>
                      <a:pt x="2323353" y="4960450"/>
                      <a:pt x="2371332" y="4973847"/>
                      <a:pt x="2424918" y="4967117"/>
                    </a:cubicBezTo>
                    <a:cubicBezTo>
                      <a:pt x="2482867" y="4959827"/>
                      <a:pt x="2533463" y="4934404"/>
                      <a:pt x="2583561" y="4905804"/>
                    </a:cubicBezTo>
                    <a:cubicBezTo>
                      <a:pt x="2576769" y="4840066"/>
                      <a:pt x="2569105" y="4776323"/>
                      <a:pt x="2563684" y="4712393"/>
                    </a:cubicBezTo>
                    <a:cubicBezTo>
                      <a:pt x="2548667" y="4536428"/>
                      <a:pt x="2535893" y="4360277"/>
                      <a:pt x="2519692" y="4184375"/>
                    </a:cubicBezTo>
                    <a:cubicBezTo>
                      <a:pt x="2508414" y="4061437"/>
                      <a:pt x="2494519" y="3938623"/>
                      <a:pt x="2479128" y="3816121"/>
                    </a:cubicBezTo>
                    <a:cubicBezTo>
                      <a:pt x="2461619" y="3676359"/>
                      <a:pt x="2441742" y="3536908"/>
                      <a:pt x="2421803" y="3397458"/>
                    </a:cubicBezTo>
                    <a:cubicBezTo>
                      <a:pt x="2398873" y="3236822"/>
                      <a:pt x="2374198" y="3076435"/>
                      <a:pt x="2351330" y="2915799"/>
                    </a:cubicBezTo>
                    <a:cubicBezTo>
                      <a:pt x="2334817" y="2799653"/>
                      <a:pt x="2319926" y="2683195"/>
                      <a:pt x="2304410" y="2566924"/>
                    </a:cubicBezTo>
                    <a:cubicBezTo>
                      <a:pt x="2300671" y="2538884"/>
                      <a:pt x="2297057" y="2510844"/>
                      <a:pt x="2293132" y="2480873"/>
                    </a:cubicBezTo>
                    <a:cubicBezTo>
                      <a:pt x="2249452" y="2478879"/>
                      <a:pt x="2209013" y="2477072"/>
                      <a:pt x="2164773" y="2475016"/>
                    </a:cubicBezTo>
                    <a:close/>
                    <a:moveTo>
                      <a:pt x="2024824" y="2471714"/>
                    </a:moveTo>
                    <a:cubicBezTo>
                      <a:pt x="1914410" y="3292340"/>
                      <a:pt x="1804245" y="4111036"/>
                      <a:pt x="1693582" y="4934031"/>
                    </a:cubicBezTo>
                    <a:cubicBezTo>
                      <a:pt x="1709471" y="4930541"/>
                      <a:pt x="1720251" y="4928610"/>
                      <a:pt x="1730843" y="4925806"/>
                    </a:cubicBezTo>
                    <a:cubicBezTo>
                      <a:pt x="1773713" y="4914652"/>
                      <a:pt x="1812782" y="4894837"/>
                      <a:pt x="1850604" y="4872281"/>
                    </a:cubicBezTo>
                    <a:cubicBezTo>
                      <a:pt x="1882195" y="4853463"/>
                      <a:pt x="1913350" y="4834022"/>
                      <a:pt x="1945503" y="4816201"/>
                    </a:cubicBezTo>
                    <a:cubicBezTo>
                      <a:pt x="1982577" y="4795639"/>
                      <a:pt x="2022269" y="4783115"/>
                      <a:pt x="2065263" y="4783239"/>
                    </a:cubicBezTo>
                    <a:cubicBezTo>
                      <a:pt x="2069002" y="4783239"/>
                      <a:pt x="2072740" y="4781806"/>
                      <a:pt x="2078784" y="4780498"/>
                    </a:cubicBezTo>
                    <a:cubicBezTo>
                      <a:pt x="2091371" y="4011214"/>
                      <a:pt x="2103895" y="3242928"/>
                      <a:pt x="2116482" y="2471651"/>
                    </a:cubicBezTo>
                    <a:lnTo>
                      <a:pt x="2024824" y="2471651"/>
                    </a:lnTo>
                    <a:close/>
                    <a:moveTo>
                      <a:pt x="1823499" y="2576831"/>
                    </a:moveTo>
                    <a:cubicBezTo>
                      <a:pt x="1878706" y="2626492"/>
                      <a:pt x="1903007" y="2693164"/>
                      <a:pt x="1919831" y="2763513"/>
                    </a:cubicBezTo>
                    <a:cubicBezTo>
                      <a:pt x="1929302" y="2803080"/>
                      <a:pt x="1922884" y="2816850"/>
                      <a:pt x="1888052" y="2835543"/>
                    </a:cubicBezTo>
                    <a:cubicBezTo>
                      <a:pt x="1847551" y="2857227"/>
                      <a:pt x="1807236" y="2879285"/>
                      <a:pt x="1766423" y="2900222"/>
                    </a:cubicBezTo>
                    <a:cubicBezTo>
                      <a:pt x="1754335" y="2906453"/>
                      <a:pt x="1748664" y="2914304"/>
                      <a:pt x="1745985" y="2927763"/>
                    </a:cubicBezTo>
                    <a:cubicBezTo>
                      <a:pt x="1734956" y="2982783"/>
                      <a:pt x="1722058" y="3037429"/>
                      <a:pt x="1710530" y="3092324"/>
                    </a:cubicBezTo>
                    <a:cubicBezTo>
                      <a:pt x="1634200" y="3456840"/>
                      <a:pt x="1552200" y="3820046"/>
                      <a:pt x="1455619" y="4179826"/>
                    </a:cubicBezTo>
                    <a:cubicBezTo>
                      <a:pt x="1400350" y="4385762"/>
                      <a:pt x="1350626" y="4593068"/>
                      <a:pt x="1333428" y="4809472"/>
                    </a:cubicBezTo>
                    <a:cubicBezTo>
                      <a:pt x="1387451" y="4820314"/>
                      <a:pt x="1430009" y="4853151"/>
                      <a:pt x="1468642" y="4891722"/>
                    </a:cubicBezTo>
                    <a:cubicBezTo>
                      <a:pt x="1517555" y="4940511"/>
                      <a:pt x="1577248" y="4947116"/>
                      <a:pt x="1644108" y="4938953"/>
                    </a:cubicBezTo>
                    <a:cubicBezTo>
                      <a:pt x="1754957" y="4115273"/>
                      <a:pt x="1865683" y="3292216"/>
                      <a:pt x="1976969" y="2465420"/>
                    </a:cubicBezTo>
                    <a:cubicBezTo>
                      <a:pt x="1929302" y="2464174"/>
                      <a:pt x="1885435" y="2457320"/>
                      <a:pt x="1842691" y="2459625"/>
                    </a:cubicBezTo>
                    <a:cubicBezTo>
                      <a:pt x="1835961" y="2500812"/>
                      <a:pt x="1829855" y="2537950"/>
                      <a:pt x="1823499" y="2576769"/>
                    </a:cubicBezTo>
                    <a:close/>
                    <a:moveTo>
                      <a:pt x="2507417" y="2492463"/>
                    </a:moveTo>
                    <a:cubicBezTo>
                      <a:pt x="2510906" y="2520876"/>
                      <a:pt x="2512589" y="2544305"/>
                      <a:pt x="2516826" y="2567298"/>
                    </a:cubicBezTo>
                    <a:cubicBezTo>
                      <a:pt x="2549165" y="2741829"/>
                      <a:pt x="2580258" y="2916609"/>
                      <a:pt x="2615152" y="3090704"/>
                    </a:cubicBezTo>
                    <a:cubicBezTo>
                      <a:pt x="2659018" y="3309787"/>
                      <a:pt x="2707683" y="3527873"/>
                      <a:pt x="2751237" y="3747019"/>
                    </a:cubicBezTo>
                    <a:cubicBezTo>
                      <a:pt x="2790431" y="3944168"/>
                      <a:pt x="2825511" y="4142066"/>
                      <a:pt x="2862337" y="4339715"/>
                    </a:cubicBezTo>
                    <a:cubicBezTo>
                      <a:pt x="2879908" y="4433990"/>
                      <a:pt x="2897916" y="4528203"/>
                      <a:pt x="2914179" y="4622728"/>
                    </a:cubicBezTo>
                    <a:cubicBezTo>
                      <a:pt x="2922092" y="4668900"/>
                      <a:pt x="2926392" y="4715695"/>
                      <a:pt x="2932685" y="4765107"/>
                    </a:cubicBezTo>
                    <a:cubicBezTo>
                      <a:pt x="2994995" y="4774827"/>
                      <a:pt x="3045841" y="4809472"/>
                      <a:pt x="3098618" y="4840191"/>
                    </a:cubicBezTo>
                    <a:cubicBezTo>
                      <a:pt x="3111765" y="4847855"/>
                      <a:pt x="3125847" y="4854647"/>
                      <a:pt x="3140303" y="4859133"/>
                    </a:cubicBezTo>
                    <a:cubicBezTo>
                      <a:pt x="3162486" y="4865987"/>
                      <a:pt x="3185478" y="4871284"/>
                      <a:pt x="3209031" y="4859756"/>
                    </a:cubicBezTo>
                    <a:cubicBezTo>
                      <a:pt x="3208034" y="4849538"/>
                      <a:pt x="3207598" y="4840440"/>
                      <a:pt x="3206228" y="4831530"/>
                    </a:cubicBezTo>
                    <a:cubicBezTo>
                      <a:pt x="3184107" y="4688341"/>
                      <a:pt x="3162673" y="4545027"/>
                      <a:pt x="3139493" y="4401963"/>
                    </a:cubicBezTo>
                    <a:cubicBezTo>
                      <a:pt x="3097621" y="4143811"/>
                      <a:pt x="3042601" y="3888401"/>
                      <a:pt x="2963093" y="3639222"/>
                    </a:cubicBezTo>
                    <a:cubicBezTo>
                      <a:pt x="2879098" y="3375899"/>
                      <a:pt x="2788811" y="3114507"/>
                      <a:pt x="2700828" y="2852430"/>
                    </a:cubicBezTo>
                    <a:cubicBezTo>
                      <a:pt x="2663193" y="2740271"/>
                      <a:pt x="2620947" y="2629546"/>
                      <a:pt x="2602254" y="2511904"/>
                    </a:cubicBezTo>
                    <a:cubicBezTo>
                      <a:pt x="2601506" y="2507106"/>
                      <a:pt x="2599076" y="2502557"/>
                      <a:pt x="2596957" y="2496575"/>
                    </a:cubicBezTo>
                    <a:cubicBezTo>
                      <a:pt x="2568045" y="2495267"/>
                      <a:pt x="2539819" y="2494021"/>
                      <a:pt x="2507417" y="2492525"/>
                    </a:cubicBezTo>
                    <a:close/>
                    <a:moveTo>
                      <a:pt x="2884021" y="4763362"/>
                    </a:moveTo>
                    <a:cubicBezTo>
                      <a:pt x="2875733" y="4701737"/>
                      <a:pt x="2869876" y="4643851"/>
                      <a:pt x="2859844" y="4586713"/>
                    </a:cubicBezTo>
                    <a:cubicBezTo>
                      <a:pt x="2839656" y="4472186"/>
                      <a:pt x="2817536" y="4357972"/>
                      <a:pt x="2795602" y="4243757"/>
                    </a:cubicBezTo>
                    <a:cubicBezTo>
                      <a:pt x="2751736" y="4015327"/>
                      <a:pt x="2707994" y="3786835"/>
                      <a:pt x="2663193" y="3558592"/>
                    </a:cubicBezTo>
                    <a:cubicBezTo>
                      <a:pt x="2594652" y="3209281"/>
                      <a:pt x="2505922" y="2863832"/>
                      <a:pt x="2464984" y="2509349"/>
                    </a:cubicBezTo>
                    <a:cubicBezTo>
                      <a:pt x="2463426" y="2495765"/>
                      <a:pt x="2457943" y="2489347"/>
                      <a:pt x="2444048" y="2488787"/>
                    </a:cubicBezTo>
                    <a:cubicBezTo>
                      <a:pt x="2415509" y="2487603"/>
                      <a:pt x="2386971" y="2485297"/>
                      <a:pt x="2358433" y="2483989"/>
                    </a:cubicBezTo>
                    <a:cubicBezTo>
                      <a:pt x="2352888" y="2483739"/>
                      <a:pt x="2347217" y="2485796"/>
                      <a:pt x="2340924" y="2486980"/>
                    </a:cubicBezTo>
                    <a:cubicBezTo>
                      <a:pt x="2341360" y="2494768"/>
                      <a:pt x="2341360" y="2500875"/>
                      <a:pt x="2342170" y="2506857"/>
                    </a:cubicBezTo>
                    <a:cubicBezTo>
                      <a:pt x="2355318" y="2603936"/>
                      <a:pt x="2367780" y="2701140"/>
                      <a:pt x="2382049" y="2798033"/>
                    </a:cubicBezTo>
                    <a:cubicBezTo>
                      <a:pt x="2402549" y="2937359"/>
                      <a:pt x="2425417" y="3076373"/>
                      <a:pt x="2445294" y="3215761"/>
                    </a:cubicBezTo>
                    <a:cubicBezTo>
                      <a:pt x="2473832" y="3415777"/>
                      <a:pt x="2502869" y="3615855"/>
                      <a:pt x="2527543" y="3816370"/>
                    </a:cubicBezTo>
                    <a:cubicBezTo>
                      <a:pt x="2548355" y="3985480"/>
                      <a:pt x="2564369" y="4155276"/>
                      <a:pt x="2580507" y="4324947"/>
                    </a:cubicBezTo>
                    <a:cubicBezTo>
                      <a:pt x="2594776" y="4475364"/>
                      <a:pt x="2606117" y="4626031"/>
                      <a:pt x="2619264" y="4776510"/>
                    </a:cubicBezTo>
                    <a:cubicBezTo>
                      <a:pt x="2622068" y="4808724"/>
                      <a:pt x="2626866" y="4840814"/>
                      <a:pt x="2631228" y="4876954"/>
                    </a:cubicBezTo>
                    <a:cubicBezTo>
                      <a:pt x="2712792" y="4830346"/>
                      <a:pt x="2787253" y="4776635"/>
                      <a:pt x="2884021" y="4763362"/>
                    </a:cubicBezTo>
                    <a:close/>
                    <a:moveTo>
                      <a:pt x="2466729" y="1393060"/>
                    </a:moveTo>
                    <a:cubicBezTo>
                      <a:pt x="2461494" y="1433935"/>
                      <a:pt x="2463613" y="1448827"/>
                      <a:pt x="2482804" y="1483036"/>
                    </a:cubicBezTo>
                    <a:cubicBezTo>
                      <a:pt x="2508040" y="1527899"/>
                      <a:pt x="2539694" y="1567778"/>
                      <a:pt x="2578139" y="1602048"/>
                    </a:cubicBezTo>
                    <a:cubicBezTo>
                      <a:pt x="2606740" y="1627533"/>
                      <a:pt x="2639889" y="1644980"/>
                      <a:pt x="2676154" y="1657193"/>
                    </a:cubicBezTo>
                    <a:cubicBezTo>
                      <a:pt x="2691794" y="1662490"/>
                      <a:pt x="2705066" y="1662115"/>
                      <a:pt x="2719833" y="1654327"/>
                    </a:cubicBezTo>
                    <a:cubicBezTo>
                      <a:pt x="2799279" y="1612267"/>
                      <a:pt x="2878101" y="1568775"/>
                      <a:pt x="2950443" y="1515312"/>
                    </a:cubicBezTo>
                    <a:cubicBezTo>
                      <a:pt x="3151083" y="1367014"/>
                      <a:pt x="3344245" y="1209867"/>
                      <a:pt x="3518901" y="1031037"/>
                    </a:cubicBezTo>
                    <a:cubicBezTo>
                      <a:pt x="3570244" y="978447"/>
                      <a:pt x="3621713" y="925982"/>
                      <a:pt x="3672060" y="872457"/>
                    </a:cubicBezTo>
                    <a:cubicBezTo>
                      <a:pt x="3709072" y="833139"/>
                      <a:pt x="3744340" y="792139"/>
                      <a:pt x="3780106" y="752260"/>
                    </a:cubicBezTo>
                    <a:cubicBezTo>
                      <a:pt x="3773189" y="738677"/>
                      <a:pt x="3766896" y="726215"/>
                      <a:pt x="3760665" y="714002"/>
                    </a:cubicBezTo>
                    <a:cubicBezTo>
                      <a:pt x="3729447" y="725093"/>
                      <a:pt x="3715677" y="724532"/>
                      <a:pt x="3699040" y="711385"/>
                    </a:cubicBezTo>
                    <a:cubicBezTo>
                      <a:pt x="3677356" y="694187"/>
                      <a:pt x="3674490" y="671070"/>
                      <a:pt x="3681593" y="646084"/>
                    </a:cubicBezTo>
                    <a:cubicBezTo>
                      <a:pt x="3636480" y="640725"/>
                      <a:pt x="3630249" y="634868"/>
                      <a:pt x="3614983" y="583649"/>
                    </a:cubicBezTo>
                    <a:cubicBezTo>
                      <a:pt x="3607070" y="591251"/>
                      <a:pt x="3599842" y="598105"/>
                      <a:pt x="3592676" y="605021"/>
                    </a:cubicBezTo>
                    <a:cubicBezTo>
                      <a:pt x="3545507" y="650258"/>
                      <a:pt x="3498712" y="695932"/>
                      <a:pt x="3451045" y="740608"/>
                    </a:cubicBezTo>
                    <a:cubicBezTo>
                      <a:pt x="3322623" y="860867"/>
                      <a:pt x="3181553" y="965860"/>
                      <a:pt x="3043722" y="1074654"/>
                    </a:cubicBezTo>
                    <a:cubicBezTo>
                      <a:pt x="2935988" y="1159770"/>
                      <a:pt x="2819654" y="1231800"/>
                      <a:pt x="2695843" y="1290995"/>
                    </a:cubicBezTo>
                    <a:cubicBezTo>
                      <a:pt x="2621383" y="1326575"/>
                      <a:pt x="2545052" y="1358353"/>
                      <a:pt x="2466729" y="1393122"/>
                    </a:cubicBezTo>
                    <a:close/>
                    <a:moveTo>
                      <a:pt x="496414" y="1068672"/>
                    </a:moveTo>
                    <a:cubicBezTo>
                      <a:pt x="500028" y="1073034"/>
                      <a:pt x="502333" y="1076336"/>
                      <a:pt x="505137" y="1079140"/>
                    </a:cubicBezTo>
                    <a:cubicBezTo>
                      <a:pt x="569504" y="1143382"/>
                      <a:pt x="636238" y="1204883"/>
                      <a:pt x="708269" y="1260588"/>
                    </a:cubicBezTo>
                    <a:cubicBezTo>
                      <a:pt x="811828" y="1340657"/>
                      <a:pt x="922242" y="1410444"/>
                      <a:pt x="1031971" y="1481416"/>
                    </a:cubicBezTo>
                    <a:cubicBezTo>
                      <a:pt x="1196719" y="1588091"/>
                      <a:pt x="1375612" y="1664234"/>
                      <a:pt x="1560113" y="1728663"/>
                    </a:cubicBezTo>
                    <a:cubicBezTo>
                      <a:pt x="1562045" y="1729348"/>
                      <a:pt x="1564226" y="1729473"/>
                      <a:pt x="1565970" y="1730345"/>
                    </a:cubicBezTo>
                    <a:cubicBezTo>
                      <a:pt x="1576501" y="1735766"/>
                      <a:pt x="1586284" y="1733399"/>
                      <a:pt x="1594197" y="1725984"/>
                    </a:cubicBezTo>
                    <a:cubicBezTo>
                      <a:pt x="1610522" y="1710718"/>
                      <a:pt x="1628031" y="1696199"/>
                      <a:pt x="1641802" y="1678752"/>
                    </a:cubicBezTo>
                    <a:cubicBezTo>
                      <a:pt x="1693707" y="1612953"/>
                      <a:pt x="1727416" y="1537744"/>
                      <a:pt x="1751593" y="1458049"/>
                    </a:cubicBezTo>
                    <a:cubicBezTo>
                      <a:pt x="1754459" y="1448703"/>
                      <a:pt x="1754957" y="1438608"/>
                      <a:pt x="1756266" y="1430259"/>
                    </a:cubicBezTo>
                    <a:cubicBezTo>
                      <a:pt x="1685419" y="1402406"/>
                      <a:pt x="1617626" y="1374367"/>
                      <a:pt x="1548835" y="1349069"/>
                    </a:cubicBezTo>
                    <a:cubicBezTo>
                      <a:pt x="1238405" y="1234729"/>
                      <a:pt x="950718" y="1078206"/>
                      <a:pt x="682597" y="885044"/>
                    </a:cubicBezTo>
                    <a:cubicBezTo>
                      <a:pt x="677861" y="881617"/>
                      <a:pt x="672378" y="879311"/>
                      <a:pt x="667331" y="876569"/>
                    </a:cubicBezTo>
                    <a:cubicBezTo>
                      <a:pt x="587573" y="995021"/>
                      <a:pt x="571497" y="1005178"/>
                      <a:pt x="496351" y="1068672"/>
                    </a:cubicBezTo>
                    <a:close/>
                    <a:moveTo>
                      <a:pt x="1438733" y="2238424"/>
                    </a:moveTo>
                    <a:cubicBezTo>
                      <a:pt x="1339659" y="2293880"/>
                      <a:pt x="1243701" y="2347529"/>
                      <a:pt x="1146497" y="2401926"/>
                    </a:cubicBezTo>
                    <a:cubicBezTo>
                      <a:pt x="1151170" y="2452896"/>
                      <a:pt x="1165253" y="2499068"/>
                      <a:pt x="1188868" y="2542498"/>
                    </a:cubicBezTo>
                    <a:cubicBezTo>
                      <a:pt x="1217718" y="2595524"/>
                      <a:pt x="1258905" y="2637521"/>
                      <a:pt x="1306572" y="2673599"/>
                    </a:cubicBezTo>
                    <a:cubicBezTo>
                      <a:pt x="1348071" y="2705003"/>
                      <a:pt x="1390567" y="2735099"/>
                      <a:pt x="1431318" y="2767438"/>
                    </a:cubicBezTo>
                    <a:cubicBezTo>
                      <a:pt x="1486774" y="2811367"/>
                      <a:pt x="1527650" y="2866823"/>
                      <a:pt x="1554692" y="2932312"/>
                    </a:cubicBezTo>
                    <a:cubicBezTo>
                      <a:pt x="1558493" y="2941533"/>
                      <a:pt x="1562730" y="2950568"/>
                      <a:pt x="1567777" y="2962033"/>
                    </a:cubicBezTo>
                    <a:cubicBezTo>
                      <a:pt x="1674453" y="2905144"/>
                      <a:pt x="1779383" y="2849189"/>
                      <a:pt x="1886806" y="2791926"/>
                    </a:cubicBezTo>
                    <a:cubicBezTo>
                      <a:pt x="1878581" y="2763513"/>
                      <a:pt x="1871540" y="2737093"/>
                      <a:pt x="1863253" y="2711048"/>
                    </a:cubicBezTo>
                    <a:cubicBezTo>
                      <a:pt x="1847052" y="2659891"/>
                      <a:pt x="1817642" y="2617457"/>
                      <a:pt x="1774274" y="2585928"/>
                    </a:cubicBezTo>
                    <a:cubicBezTo>
                      <a:pt x="1747106" y="2566176"/>
                      <a:pt x="1718194" y="2548791"/>
                      <a:pt x="1689656" y="2531095"/>
                    </a:cubicBezTo>
                    <a:cubicBezTo>
                      <a:pt x="1672334" y="2520378"/>
                      <a:pt x="1654015" y="2511218"/>
                      <a:pt x="1636381" y="2500999"/>
                    </a:cubicBezTo>
                    <a:cubicBezTo>
                      <a:pt x="1545034" y="2448285"/>
                      <a:pt x="1481291" y="2373139"/>
                      <a:pt x="1450322" y="2271386"/>
                    </a:cubicBezTo>
                    <a:cubicBezTo>
                      <a:pt x="1447394" y="2261728"/>
                      <a:pt x="1443593" y="2252319"/>
                      <a:pt x="1438670" y="2238486"/>
                    </a:cubicBezTo>
                    <a:close/>
                    <a:moveTo>
                      <a:pt x="1825680" y="921121"/>
                    </a:moveTo>
                    <a:cubicBezTo>
                      <a:pt x="1820009" y="956887"/>
                      <a:pt x="1803435" y="987419"/>
                      <a:pt x="1774087" y="1010973"/>
                    </a:cubicBezTo>
                    <a:cubicBezTo>
                      <a:pt x="1769912" y="1014337"/>
                      <a:pt x="1769102" y="1023809"/>
                      <a:pt x="1769289" y="1030351"/>
                    </a:cubicBezTo>
                    <a:cubicBezTo>
                      <a:pt x="1771844" y="1131169"/>
                      <a:pt x="1798076" y="1225756"/>
                      <a:pt x="1845681" y="1314362"/>
                    </a:cubicBezTo>
                    <a:cubicBezTo>
                      <a:pt x="1875030" y="1368946"/>
                      <a:pt x="1919021" y="1409323"/>
                      <a:pt x="1973667" y="1438110"/>
                    </a:cubicBezTo>
                    <a:cubicBezTo>
                      <a:pt x="2053050" y="1479983"/>
                      <a:pt x="2187703" y="1482475"/>
                      <a:pt x="2268831" y="1389196"/>
                    </a:cubicBezTo>
                    <a:cubicBezTo>
                      <a:pt x="2304909" y="1347698"/>
                      <a:pt x="2330394" y="1300591"/>
                      <a:pt x="2348277" y="1248998"/>
                    </a:cubicBezTo>
                    <a:cubicBezTo>
                      <a:pt x="2376005" y="1168805"/>
                      <a:pt x="2380927" y="1085309"/>
                      <a:pt x="2384479" y="1001564"/>
                    </a:cubicBezTo>
                    <a:cubicBezTo>
                      <a:pt x="2384790" y="993713"/>
                      <a:pt x="2383544" y="985799"/>
                      <a:pt x="2382921" y="975580"/>
                    </a:cubicBezTo>
                    <a:cubicBezTo>
                      <a:pt x="2300360" y="982372"/>
                      <a:pt x="2247832" y="948226"/>
                      <a:pt x="2232753" y="863360"/>
                    </a:cubicBezTo>
                    <a:cubicBezTo>
                      <a:pt x="2175864" y="887411"/>
                      <a:pt x="2124520" y="888845"/>
                      <a:pt x="2080280" y="841863"/>
                    </a:cubicBezTo>
                    <a:cubicBezTo>
                      <a:pt x="2042707" y="874077"/>
                      <a:pt x="2000959" y="884483"/>
                      <a:pt x="1955784" y="868905"/>
                    </a:cubicBezTo>
                    <a:cubicBezTo>
                      <a:pt x="1911606" y="909968"/>
                      <a:pt x="1905499" y="912398"/>
                      <a:pt x="1825680" y="921184"/>
                    </a:cubicBezTo>
                    <a:close/>
                    <a:moveTo>
                      <a:pt x="2605805" y="5307830"/>
                    </a:moveTo>
                    <a:cubicBezTo>
                      <a:pt x="2651728" y="5315058"/>
                      <a:pt x="3352221" y="5312254"/>
                      <a:pt x="3372098" y="5305337"/>
                    </a:cubicBezTo>
                    <a:cubicBezTo>
                      <a:pt x="3346737" y="5256985"/>
                      <a:pt x="3308479" y="5213492"/>
                      <a:pt x="3262681" y="5189004"/>
                    </a:cubicBezTo>
                    <a:cubicBezTo>
                      <a:pt x="3229532" y="5171246"/>
                      <a:pt x="3194077" y="5157849"/>
                      <a:pt x="3159183" y="5143642"/>
                    </a:cubicBezTo>
                    <a:cubicBezTo>
                      <a:pt x="3121423" y="5128252"/>
                      <a:pt x="3081420" y="5117472"/>
                      <a:pt x="3045342" y="5098966"/>
                    </a:cubicBezTo>
                    <a:cubicBezTo>
                      <a:pt x="2940412" y="5045130"/>
                      <a:pt x="2874300" y="4959640"/>
                      <a:pt x="2847631" y="4844304"/>
                    </a:cubicBezTo>
                    <a:cubicBezTo>
                      <a:pt x="2846074" y="4837636"/>
                      <a:pt x="2843893" y="4831094"/>
                      <a:pt x="2841089" y="4821373"/>
                    </a:cubicBezTo>
                    <a:cubicBezTo>
                      <a:pt x="2740022" y="4856766"/>
                      <a:pt x="2658894" y="4924310"/>
                      <a:pt x="2565615" y="4970108"/>
                    </a:cubicBezTo>
                    <a:cubicBezTo>
                      <a:pt x="2579199" y="5083949"/>
                      <a:pt x="2592409" y="5195298"/>
                      <a:pt x="2605867" y="5307954"/>
                    </a:cubicBezTo>
                    <a:close/>
                    <a:moveTo>
                      <a:pt x="1088549" y="3611494"/>
                    </a:moveTo>
                    <a:cubicBezTo>
                      <a:pt x="1060945" y="3650064"/>
                      <a:pt x="1017390" y="3741722"/>
                      <a:pt x="1007358" y="3779669"/>
                    </a:cubicBezTo>
                    <a:cubicBezTo>
                      <a:pt x="997762" y="3815747"/>
                      <a:pt x="997575" y="3852261"/>
                      <a:pt x="999819" y="3889149"/>
                    </a:cubicBezTo>
                    <a:cubicBezTo>
                      <a:pt x="1000816" y="3905349"/>
                      <a:pt x="1007171" y="3914883"/>
                      <a:pt x="1022001" y="3921924"/>
                    </a:cubicBezTo>
                    <a:cubicBezTo>
                      <a:pt x="1065369" y="3942424"/>
                      <a:pt x="1108176" y="3964233"/>
                      <a:pt x="1151046" y="3985730"/>
                    </a:cubicBezTo>
                    <a:cubicBezTo>
                      <a:pt x="1161950" y="3991213"/>
                      <a:pt x="1172792" y="3997070"/>
                      <a:pt x="1182949" y="4003799"/>
                    </a:cubicBezTo>
                    <a:cubicBezTo>
                      <a:pt x="1208683" y="4020748"/>
                      <a:pt x="1210241" y="4028599"/>
                      <a:pt x="1190364" y="4052028"/>
                    </a:cubicBezTo>
                    <a:cubicBezTo>
                      <a:pt x="1153788" y="4095084"/>
                      <a:pt x="1132914" y="4145867"/>
                      <a:pt x="1117647" y="4199143"/>
                    </a:cubicBezTo>
                    <a:cubicBezTo>
                      <a:pt x="1107117" y="4235843"/>
                      <a:pt x="1104874" y="4273853"/>
                      <a:pt x="1110420" y="4311550"/>
                    </a:cubicBezTo>
                    <a:cubicBezTo>
                      <a:pt x="1116401" y="4352488"/>
                      <a:pt x="1135344" y="4386198"/>
                      <a:pt x="1177403" y="4398722"/>
                    </a:cubicBezTo>
                    <a:cubicBezTo>
                      <a:pt x="1220397" y="4411496"/>
                      <a:pt x="1258033" y="4398660"/>
                      <a:pt x="1288565" y="4365885"/>
                    </a:cubicBezTo>
                    <a:cubicBezTo>
                      <a:pt x="1307133" y="4346008"/>
                      <a:pt x="1317975" y="4321894"/>
                      <a:pt x="1324642" y="4295786"/>
                    </a:cubicBezTo>
                    <a:cubicBezTo>
                      <a:pt x="1338413" y="4241576"/>
                      <a:pt x="1336668" y="4186369"/>
                      <a:pt x="1333179" y="4131287"/>
                    </a:cubicBezTo>
                    <a:cubicBezTo>
                      <a:pt x="1325577" y="4009657"/>
                      <a:pt x="1357667" y="3902981"/>
                      <a:pt x="1448702" y="3817803"/>
                    </a:cubicBezTo>
                    <a:cubicBezTo>
                      <a:pt x="1456740" y="3810264"/>
                      <a:pt x="1464218" y="3802163"/>
                      <a:pt x="1474561" y="3791633"/>
                    </a:cubicBezTo>
                    <a:cubicBezTo>
                      <a:pt x="1344270" y="3730818"/>
                      <a:pt x="1216970" y="3671374"/>
                      <a:pt x="1088549" y="3611432"/>
                    </a:cubicBezTo>
                    <a:close/>
                    <a:moveTo>
                      <a:pt x="1694703" y="2939726"/>
                    </a:moveTo>
                    <a:cubicBezTo>
                      <a:pt x="1678253" y="2947889"/>
                      <a:pt x="1669094" y="2952126"/>
                      <a:pt x="1660184" y="2956799"/>
                    </a:cubicBezTo>
                    <a:cubicBezTo>
                      <a:pt x="1634948" y="2970196"/>
                      <a:pt x="1610211" y="2984652"/>
                      <a:pt x="1584539" y="2997052"/>
                    </a:cubicBezTo>
                    <a:cubicBezTo>
                      <a:pt x="1556437" y="3010636"/>
                      <a:pt x="1544598" y="3004840"/>
                      <a:pt x="1533070" y="2975617"/>
                    </a:cubicBezTo>
                    <a:cubicBezTo>
                      <a:pt x="1524970" y="2955179"/>
                      <a:pt x="1516060" y="2934991"/>
                      <a:pt x="1507586" y="2914740"/>
                    </a:cubicBezTo>
                    <a:cubicBezTo>
                      <a:pt x="1505405" y="2914864"/>
                      <a:pt x="1503286" y="2914989"/>
                      <a:pt x="1501105" y="2915114"/>
                    </a:cubicBezTo>
                    <a:cubicBezTo>
                      <a:pt x="1415740" y="3157750"/>
                      <a:pt x="1334799" y="3401757"/>
                      <a:pt x="1264139" y="3650188"/>
                    </a:cubicBezTo>
                    <a:cubicBezTo>
                      <a:pt x="1348196" y="3689444"/>
                      <a:pt x="1429075" y="3727204"/>
                      <a:pt x="1514315" y="3766958"/>
                    </a:cubicBezTo>
                    <a:cubicBezTo>
                      <a:pt x="1574569" y="3490674"/>
                      <a:pt x="1633826" y="3218877"/>
                      <a:pt x="1694703" y="2939664"/>
                    </a:cubicBezTo>
                    <a:close/>
                    <a:moveTo>
                      <a:pt x="1522665" y="4980016"/>
                    </a:moveTo>
                    <a:cubicBezTo>
                      <a:pt x="1481789" y="4966494"/>
                      <a:pt x="1453064" y="4942256"/>
                      <a:pt x="1424962" y="4916708"/>
                    </a:cubicBezTo>
                    <a:cubicBezTo>
                      <a:pt x="1409198" y="4902377"/>
                      <a:pt x="1392436" y="4888731"/>
                      <a:pt x="1374615" y="4877016"/>
                    </a:cubicBezTo>
                    <a:cubicBezTo>
                      <a:pt x="1346326" y="4858448"/>
                      <a:pt x="1314735" y="4852715"/>
                      <a:pt x="1280963" y="4856516"/>
                    </a:cubicBezTo>
                    <a:cubicBezTo>
                      <a:pt x="1259341" y="4858946"/>
                      <a:pt x="1247191" y="4869103"/>
                      <a:pt x="1239215" y="4889915"/>
                    </a:cubicBezTo>
                    <a:cubicBezTo>
                      <a:pt x="1224261" y="4928796"/>
                      <a:pt x="1206814" y="4966805"/>
                      <a:pt x="1189242" y="5004628"/>
                    </a:cubicBezTo>
                    <a:cubicBezTo>
                      <a:pt x="1161514" y="5064134"/>
                      <a:pt x="1115716" y="5104262"/>
                      <a:pt x="1053904" y="5125572"/>
                    </a:cubicBezTo>
                    <a:cubicBezTo>
                      <a:pt x="1015396" y="5138844"/>
                      <a:pt x="976515" y="5151369"/>
                      <a:pt x="937259" y="5162211"/>
                    </a:cubicBezTo>
                    <a:cubicBezTo>
                      <a:pt x="876320" y="5179035"/>
                      <a:pt x="825973" y="5211872"/>
                      <a:pt x="784350" y="5258792"/>
                    </a:cubicBezTo>
                    <a:cubicBezTo>
                      <a:pt x="780050" y="5263652"/>
                      <a:pt x="776997" y="5269634"/>
                      <a:pt x="770330" y="5279541"/>
                    </a:cubicBezTo>
                    <a:cubicBezTo>
                      <a:pt x="1010411" y="5283654"/>
                      <a:pt x="1245384" y="5287766"/>
                      <a:pt x="1482225" y="5291816"/>
                    </a:cubicBezTo>
                    <a:cubicBezTo>
                      <a:pt x="1495934" y="5186138"/>
                      <a:pt x="1509143" y="5084385"/>
                      <a:pt x="1522665" y="4979953"/>
                    </a:cubicBezTo>
                    <a:close/>
                    <a:moveTo>
                      <a:pt x="1497304" y="3824595"/>
                    </a:moveTo>
                    <a:cubicBezTo>
                      <a:pt x="1488830" y="3830265"/>
                      <a:pt x="1485091" y="3832072"/>
                      <a:pt x="1482225" y="3834752"/>
                    </a:cubicBezTo>
                    <a:cubicBezTo>
                      <a:pt x="1410444" y="3902857"/>
                      <a:pt x="1372497" y="3985543"/>
                      <a:pt x="1373618" y="4085489"/>
                    </a:cubicBezTo>
                    <a:cubicBezTo>
                      <a:pt x="1374242" y="4138514"/>
                      <a:pt x="1375301" y="4191665"/>
                      <a:pt x="1373120" y="4244629"/>
                    </a:cubicBezTo>
                    <a:cubicBezTo>
                      <a:pt x="1371126" y="4292110"/>
                      <a:pt x="1358103" y="4337097"/>
                      <a:pt x="1329689" y="4376540"/>
                    </a:cubicBezTo>
                    <a:cubicBezTo>
                      <a:pt x="1287319" y="4435299"/>
                      <a:pt x="1209555" y="4467700"/>
                      <a:pt x="1129424" y="4423522"/>
                    </a:cubicBezTo>
                    <a:cubicBezTo>
                      <a:pt x="1104625" y="4409814"/>
                      <a:pt x="1079389" y="4396916"/>
                      <a:pt x="1051474" y="4382148"/>
                    </a:cubicBezTo>
                    <a:cubicBezTo>
                      <a:pt x="1009103" y="4526396"/>
                      <a:pt x="964987" y="4666906"/>
                      <a:pt x="937758" y="4815890"/>
                    </a:cubicBezTo>
                    <a:cubicBezTo>
                      <a:pt x="965673" y="4825860"/>
                      <a:pt x="990846" y="4837450"/>
                      <a:pt x="1017203" y="4843743"/>
                    </a:cubicBezTo>
                    <a:cubicBezTo>
                      <a:pt x="1074030" y="4857327"/>
                      <a:pt x="1130670" y="4853339"/>
                      <a:pt x="1186314" y="4835393"/>
                    </a:cubicBezTo>
                    <a:cubicBezTo>
                      <a:pt x="1206689" y="4828851"/>
                      <a:pt x="1226815" y="4821373"/>
                      <a:pt x="1247378" y="4815329"/>
                    </a:cubicBezTo>
                    <a:cubicBezTo>
                      <a:pt x="1282084" y="4805173"/>
                      <a:pt x="1284016" y="4802431"/>
                      <a:pt x="1289188" y="4765481"/>
                    </a:cubicBezTo>
                    <a:cubicBezTo>
                      <a:pt x="1299594" y="4690708"/>
                      <a:pt x="1306510" y="4615126"/>
                      <a:pt x="1322586" y="4541538"/>
                    </a:cubicBezTo>
                    <a:cubicBezTo>
                      <a:pt x="1356234" y="4387133"/>
                      <a:pt x="1394368" y="4233662"/>
                      <a:pt x="1431692" y="4080005"/>
                    </a:cubicBezTo>
                    <a:cubicBezTo>
                      <a:pt x="1451880" y="3996883"/>
                      <a:pt x="1474187" y="3914197"/>
                      <a:pt x="1497304" y="3824595"/>
                    </a:cubicBezTo>
                    <a:close/>
                    <a:moveTo>
                      <a:pt x="4247496" y="445569"/>
                    </a:moveTo>
                    <a:cubicBezTo>
                      <a:pt x="4246810" y="443450"/>
                      <a:pt x="4246125" y="441270"/>
                      <a:pt x="4245377" y="439151"/>
                    </a:cubicBezTo>
                    <a:cubicBezTo>
                      <a:pt x="4235656" y="439151"/>
                      <a:pt x="4225687" y="437656"/>
                      <a:pt x="4216278" y="439400"/>
                    </a:cubicBezTo>
                    <a:cubicBezTo>
                      <a:pt x="4179203" y="446254"/>
                      <a:pt x="4142316" y="454106"/>
                      <a:pt x="4105428" y="461707"/>
                    </a:cubicBezTo>
                    <a:cubicBezTo>
                      <a:pt x="4096455" y="463577"/>
                      <a:pt x="4087233" y="468811"/>
                      <a:pt x="4078884" y="467564"/>
                    </a:cubicBezTo>
                    <a:cubicBezTo>
                      <a:pt x="4070036" y="466194"/>
                      <a:pt x="4058010" y="460773"/>
                      <a:pt x="4054832" y="453732"/>
                    </a:cubicBezTo>
                    <a:cubicBezTo>
                      <a:pt x="4051654" y="446691"/>
                      <a:pt x="4054832" y="433294"/>
                      <a:pt x="4060253" y="426627"/>
                    </a:cubicBezTo>
                    <a:cubicBezTo>
                      <a:pt x="4067606" y="417467"/>
                      <a:pt x="4079631" y="412108"/>
                      <a:pt x="4089539" y="404880"/>
                    </a:cubicBezTo>
                    <a:cubicBezTo>
                      <a:pt x="4134901" y="371794"/>
                      <a:pt x="4180263" y="338769"/>
                      <a:pt x="4225375" y="305433"/>
                    </a:cubicBezTo>
                    <a:cubicBezTo>
                      <a:pt x="4230173" y="301881"/>
                      <a:pt x="4233476" y="296273"/>
                      <a:pt x="4237464" y="291600"/>
                    </a:cubicBezTo>
                    <a:cubicBezTo>
                      <a:pt x="4225251" y="292597"/>
                      <a:pt x="4215655" y="295900"/>
                      <a:pt x="4206931" y="300698"/>
                    </a:cubicBezTo>
                    <a:cubicBezTo>
                      <a:pt x="4162255" y="325372"/>
                      <a:pt x="4117828" y="350483"/>
                      <a:pt x="4073276" y="375283"/>
                    </a:cubicBezTo>
                    <a:cubicBezTo>
                      <a:pt x="4064428" y="380205"/>
                      <a:pt x="4055455" y="386748"/>
                      <a:pt x="4045922" y="388057"/>
                    </a:cubicBezTo>
                    <a:cubicBezTo>
                      <a:pt x="4038195" y="389116"/>
                      <a:pt x="4026668" y="385689"/>
                      <a:pt x="4022057" y="380019"/>
                    </a:cubicBezTo>
                    <a:cubicBezTo>
                      <a:pt x="4017508" y="374348"/>
                      <a:pt x="4016947" y="362696"/>
                      <a:pt x="4019190" y="355032"/>
                    </a:cubicBezTo>
                    <a:cubicBezTo>
                      <a:pt x="4021620" y="346745"/>
                      <a:pt x="4029098" y="339891"/>
                      <a:pt x="4034706" y="332600"/>
                    </a:cubicBezTo>
                    <a:cubicBezTo>
                      <a:pt x="4073463" y="282503"/>
                      <a:pt x="4112344" y="232530"/>
                      <a:pt x="4150914" y="182308"/>
                    </a:cubicBezTo>
                    <a:cubicBezTo>
                      <a:pt x="4156772" y="174706"/>
                      <a:pt x="4161383" y="166170"/>
                      <a:pt x="4166617" y="158069"/>
                    </a:cubicBezTo>
                    <a:cubicBezTo>
                      <a:pt x="4165183" y="156574"/>
                      <a:pt x="4163813" y="155141"/>
                      <a:pt x="4162379" y="153645"/>
                    </a:cubicBezTo>
                    <a:cubicBezTo>
                      <a:pt x="4146116" y="165110"/>
                      <a:pt x="4128109" y="174706"/>
                      <a:pt x="4114027" y="188414"/>
                    </a:cubicBezTo>
                    <a:cubicBezTo>
                      <a:pt x="4079631" y="221750"/>
                      <a:pt x="4046918" y="256893"/>
                      <a:pt x="4013832" y="291600"/>
                    </a:cubicBezTo>
                    <a:cubicBezTo>
                      <a:pt x="4005420" y="300448"/>
                      <a:pt x="3998441" y="310667"/>
                      <a:pt x="3990154" y="319702"/>
                    </a:cubicBezTo>
                    <a:cubicBezTo>
                      <a:pt x="3981306" y="329360"/>
                      <a:pt x="3970526" y="335467"/>
                      <a:pt x="3957565" y="327927"/>
                    </a:cubicBezTo>
                    <a:cubicBezTo>
                      <a:pt x="3945477" y="320948"/>
                      <a:pt x="3941926" y="309732"/>
                      <a:pt x="3945851" y="296336"/>
                    </a:cubicBezTo>
                    <a:cubicBezTo>
                      <a:pt x="3948157" y="288485"/>
                      <a:pt x="3950649" y="280696"/>
                      <a:pt x="3952954" y="272907"/>
                    </a:cubicBezTo>
                    <a:cubicBezTo>
                      <a:pt x="3968843" y="220130"/>
                      <a:pt x="3984857" y="167416"/>
                      <a:pt x="4000435" y="114514"/>
                    </a:cubicBezTo>
                    <a:cubicBezTo>
                      <a:pt x="4004485" y="100619"/>
                      <a:pt x="4006978" y="86288"/>
                      <a:pt x="4010155" y="72206"/>
                    </a:cubicBezTo>
                    <a:cubicBezTo>
                      <a:pt x="4007975" y="71333"/>
                      <a:pt x="4005731" y="70461"/>
                      <a:pt x="4003550" y="69651"/>
                    </a:cubicBezTo>
                    <a:cubicBezTo>
                      <a:pt x="3994827" y="82985"/>
                      <a:pt x="3984546" y="95634"/>
                      <a:pt x="3977567" y="109841"/>
                    </a:cubicBezTo>
                    <a:cubicBezTo>
                      <a:pt x="3955197" y="155701"/>
                      <a:pt x="3933887" y="202060"/>
                      <a:pt x="3912515" y="248357"/>
                    </a:cubicBezTo>
                    <a:cubicBezTo>
                      <a:pt x="3903106" y="268732"/>
                      <a:pt x="3894819" y="289669"/>
                      <a:pt x="3885285" y="309982"/>
                    </a:cubicBezTo>
                    <a:cubicBezTo>
                      <a:pt x="3878618" y="324126"/>
                      <a:pt x="3870331" y="338146"/>
                      <a:pt x="3851887" y="337149"/>
                    </a:cubicBezTo>
                    <a:cubicBezTo>
                      <a:pt x="3831761" y="336027"/>
                      <a:pt x="3826028" y="319515"/>
                      <a:pt x="3820856" y="303813"/>
                    </a:cubicBezTo>
                    <a:cubicBezTo>
                      <a:pt x="3817679" y="294155"/>
                      <a:pt x="3815435" y="284123"/>
                      <a:pt x="3813192" y="274153"/>
                    </a:cubicBezTo>
                    <a:cubicBezTo>
                      <a:pt x="3806899" y="246301"/>
                      <a:pt x="3801042" y="218323"/>
                      <a:pt x="3794562" y="190471"/>
                    </a:cubicBezTo>
                    <a:cubicBezTo>
                      <a:pt x="3792443" y="181498"/>
                      <a:pt x="3788829" y="172899"/>
                      <a:pt x="3784343" y="159378"/>
                    </a:cubicBezTo>
                    <a:cubicBezTo>
                      <a:pt x="3765089" y="199069"/>
                      <a:pt x="3756303" y="235396"/>
                      <a:pt x="3752128" y="272969"/>
                    </a:cubicBezTo>
                    <a:cubicBezTo>
                      <a:pt x="3747580" y="313533"/>
                      <a:pt x="3744651" y="354347"/>
                      <a:pt x="3739729" y="394848"/>
                    </a:cubicBezTo>
                    <a:cubicBezTo>
                      <a:pt x="3734931" y="433855"/>
                      <a:pt x="3723590" y="470119"/>
                      <a:pt x="3693370" y="498470"/>
                    </a:cubicBezTo>
                    <a:cubicBezTo>
                      <a:pt x="3682590" y="508565"/>
                      <a:pt x="3675861" y="522958"/>
                      <a:pt x="3669941" y="531495"/>
                    </a:cubicBezTo>
                    <a:cubicBezTo>
                      <a:pt x="3684584" y="545452"/>
                      <a:pt x="3700535" y="554986"/>
                      <a:pt x="3707639" y="569068"/>
                    </a:cubicBezTo>
                    <a:cubicBezTo>
                      <a:pt x="3714680" y="583025"/>
                      <a:pt x="3712748" y="601532"/>
                      <a:pt x="3715054" y="620412"/>
                    </a:cubicBezTo>
                    <a:cubicBezTo>
                      <a:pt x="3746333" y="615115"/>
                      <a:pt x="3768017" y="633871"/>
                      <a:pt x="3786274" y="661723"/>
                    </a:cubicBezTo>
                    <a:cubicBezTo>
                      <a:pt x="3811385" y="641846"/>
                      <a:pt x="3835063" y="653810"/>
                      <a:pt x="3859738" y="664839"/>
                    </a:cubicBezTo>
                    <a:cubicBezTo>
                      <a:pt x="3869085" y="653125"/>
                      <a:pt x="3877497" y="641722"/>
                      <a:pt x="3886718" y="631005"/>
                    </a:cubicBezTo>
                    <a:cubicBezTo>
                      <a:pt x="3914135" y="599039"/>
                      <a:pt x="3944106" y="573056"/>
                      <a:pt x="3987163" y="560905"/>
                    </a:cubicBezTo>
                    <a:cubicBezTo>
                      <a:pt x="4062870" y="539533"/>
                      <a:pt x="4135711" y="509437"/>
                      <a:pt x="4205436" y="472612"/>
                    </a:cubicBezTo>
                    <a:cubicBezTo>
                      <a:pt x="4220141" y="464823"/>
                      <a:pt x="4233538" y="454604"/>
                      <a:pt x="4247558" y="445569"/>
                    </a:cubicBezTo>
                    <a:close/>
                    <a:moveTo>
                      <a:pt x="84729" y="606080"/>
                    </a:moveTo>
                    <a:cubicBezTo>
                      <a:pt x="83171" y="608448"/>
                      <a:pt x="81551" y="610754"/>
                      <a:pt x="79994" y="613121"/>
                    </a:cubicBezTo>
                    <a:cubicBezTo>
                      <a:pt x="91272" y="624587"/>
                      <a:pt x="101366" y="637547"/>
                      <a:pt x="114077" y="647143"/>
                    </a:cubicBezTo>
                    <a:cubicBezTo>
                      <a:pt x="149843" y="674248"/>
                      <a:pt x="186544" y="700044"/>
                      <a:pt x="223058" y="726152"/>
                    </a:cubicBezTo>
                    <a:cubicBezTo>
                      <a:pt x="231345" y="732072"/>
                      <a:pt x="240754" y="736496"/>
                      <a:pt x="248979" y="742478"/>
                    </a:cubicBezTo>
                    <a:cubicBezTo>
                      <a:pt x="263311" y="753008"/>
                      <a:pt x="267361" y="764785"/>
                      <a:pt x="261504" y="776312"/>
                    </a:cubicBezTo>
                    <a:cubicBezTo>
                      <a:pt x="255148" y="788837"/>
                      <a:pt x="241377" y="792887"/>
                      <a:pt x="224554" y="785908"/>
                    </a:cubicBezTo>
                    <a:cubicBezTo>
                      <a:pt x="207605" y="778867"/>
                      <a:pt x="191342" y="770081"/>
                      <a:pt x="174207" y="763414"/>
                    </a:cubicBezTo>
                    <a:cubicBezTo>
                      <a:pt x="140185" y="750204"/>
                      <a:pt x="105541" y="738801"/>
                      <a:pt x="67282" y="739362"/>
                    </a:cubicBezTo>
                    <a:cubicBezTo>
                      <a:pt x="77003" y="749768"/>
                      <a:pt x="87658" y="758678"/>
                      <a:pt x="99185" y="766156"/>
                    </a:cubicBezTo>
                    <a:cubicBezTo>
                      <a:pt x="144983" y="795753"/>
                      <a:pt x="195455" y="815194"/>
                      <a:pt x="246362" y="833700"/>
                    </a:cubicBezTo>
                    <a:cubicBezTo>
                      <a:pt x="271411" y="842797"/>
                      <a:pt x="280197" y="854699"/>
                      <a:pt x="274464" y="869715"/>
                    </a:cubicBezTo>
                    <a:cubicBezTo>
                      <a:pt x="268732" y="884732"/>
                      <a:pt x="254712" y="888346"/>
                      <a:pt x="229538" y="879311"/>
                    </a:cubicBezTo>
                    <a:cubicBezTo>
                      <a:pt x="195455" y="867098"/>
                      <a:pt x="160312" y="861927"/>
                      <a:pt x="124421" y="860743"/>
                    </a:cubicBezTo>
                    <a:cubicBezTo>
                      <a:pt x="118065" y="860556"/>
                      <a:pt x="111647" y="862924"/>
                      <a:pt x="105229" y="864107"/>
                    </a:cubicBezTo>
                    <a:cubicBezTo>
                      <a:pt x="114327" y="873828"/>
                      <a:pt x="123798" y="879996"/>
                      <a:pt x="134141" y="882676"/>
                    </a:cubicBezTo>
                    <a:cubicBezTo>
                      <a:pt x="192401" y="897755"/>
                      <a:pt x="250848" y="912024"/>
                      <a:pt x="309296" y="926480"/>
                    </a:cubicBezTo>
                    <a:cubicBezTo>
                      <a:pt x="324125" y="930156"/>
                      <a:pt x="339080" y="933459"/>
                      <a:pt x="353972" y="936886"/>
                    </a:cubicBezTo>
                    <a:cubicBezTo>
                      <a:pt x="369487" y="940437"/>
                      <a:pt x="380392" y="948974"/>
                      <a:pt x="390860" y="961685"/>
                    </a:cubicBezTo>
                    <a:cubicBezTo>
                      <a:pt x="411360" y="986672"/>
                      <a:pt x="434976" y="1009041"/>
                      <a:pt x="458653" y="1033903"/>
                    </a:cubicBezTo>
                    <a:cubicBezTo>
                      <a:pt x="532553" y="983619"/>
                      <a:pt x="586701" y="920810"/>
                      <a:pt x="627826" y="843358"/>
                    </a:cubicBezTo>
                    <a:cubicBezTo>
                      <a:pt x="598478" y="821674"/>
                      <a:pt x="571871" y="801049"/>
                      <a:pt x="544143" y="782107"/>
                    </a:cubicBezTo>
                    <a:cubicBezTo>
                      <a:pt x="529874" y="772324"/>
                      <a:pt x="521587" y="760548"/>
                      <a:pt x="515979" y="744035"/>
                    </a:cubicBezTo>
                    <a:cubicBezTo>
                      <a:pt x="494544" y="681289"/>
                      <a:pt x="471614" y="619041"/>
                      <a:pt x="448746" y="556855"/>
                    </a:cubicBezTo>
                    <a:cubicBezTo>
                      <a:pt x="445257" y="547384"/>
                      <a:pt x="442951" y="535857"/>
                      <a:pt x="429243" y="529563"/>
                    </a:cubicBezTo>
                    <a:cubicBezTo>
                      <a:pt x="424694" y="564893"/>
                      <a:pt x="427436" y="597232"/>
                      <a:pt x="432359" y="629384"/>
                    </a:cubicBezTo>
                    <a:cubicBezTo>
                      <a:pt x="435287" y="648514"/>
                      <a:pt x="440708" y="667394"/>
                      <a:pt x="442390" y="686585"/>
                    </a:cubicBezTo>
                    <a:cubicBezTo>
                      <a:pt x="443076" y="694312"/>
                      <a:pt x="438776" y="707272"/>
                      <a:pt x="433293" y="709578"/>
                    </a:cubicBezTo>
                    <a:cubicBezTo>
                      <a:pt x="425629" y="712818"/>
                      <a:pt x="412793" y="711136"/>
                      <a:pt x="405627" y="706338"/>
                    </a:cubicBezTo>
                    <a:cubicBezTo>
                      <a:pt x="393975" y="698611"/>
                      <a:pt x="384629" y="687146"/>
                      <a:pt x="375220" y="676429"/>
                    </a:cubicBezTo>
                    <a:cubicBezTo>
                      <a:pt x="330668" y="625521"/>
                      <a:pt x="281318" y="579723"/>
                      <a:pt x="227918" y="538287"/>
                    </a:cubicBezTo>
                    <a:cubicBezTo>
                      <a:pt x="219818" y="531993"/>
                      <a:pt x="212216" y="523581"/>
                      <a:pt x="195642" y="522771"/>
                    </a:cubicBezTo>
                    <a:cubicBezTo>
                      <a:pt x="207480" y="542150"/>
                      <a:pt x="215332" y="558911"/>
                      <a:pt x="226672" y="572869"/>
                    </a:cubicBezTo>
                    <a:cubicBezTo>
                      <a:pt x="252344" y="604585"/>
                      <a:pt x="279636" y="634930"/>
                      <a:pt x="306305" y="665836"/>
                    </a:cubicBezTo>
                    <a:cubicBezTo>
                      <a:pt x="312972" y="673562"/>
                      <a:pt x="320387" y="680666"/>
                      <a:pt x="326306" y="688891"/>
                    </a:cubicBezTo>
                    <a:cubicBezTo>
                      <a:pt x="332911" y="698113"/>
                      <a:pt x="333784" y="709889"/>
                      <a:pt x="324562" y="716494"/>
                    </a:cubicBezTo>
                    <a:cubicBezTo>
                      <a:pt x="317396" y="721604"/>
                      <a:pt x="305869" y="724096"/>
                      <a:pt x="297207" y="722601"/>
                    </a:cubicBezTo>
                    <a:cubicBezTo>
                      <a:pt x="289045" y="721168"/>
                      <a:pt x="281630" y="713503"/>
                      <a:pt x="274526" y="707771"/>
                    </a:cubicBezTo>
                    <a:cubicBezTo>
                      <a:pt x="234523" y="675619"/>
                      <a:pt x="191654" y="648015"/>
                      <a:pt x="144485" y="627640"/>
                    </a:cubicBezTo>
                    <a:cubicBezTo>
                      <a:pt x="125106" y="619290"/>
                      <a:pt x="104731" y="613184"/>
                      <a:pt x="84791" y="606080"/>
                    </a:cubicBezTo>
                    <a:close/>
                    <a:moveTo>
                      <a:pt x="1072161" y="4346693"/>
                    </a:moveTo>
                    <a:cubicBezTo>
                      <a:pt x="1047361" y="4228927"/>
                      <a:pt x="1086866" y="4129230"/>
                      <a:pt x="1147743" y="4032089"/>
                    </a:cubicBezTo>
                    <a:cubicBezTo>
                      <a:pt x="1037953" y="3977380"/>
                      <a:pt x="929595" y="3923419"/>
                      <a:pt x="820365" y="3868960"/>
                    </a:cubicBezTo>
                    <a:cubicBezTo>
                      <a:pt x="815879" y="3876001"/>
                      <a:pt x="811330" y="3880612"/>
                      <a:pt x="809585" y="3886158"/>
                    </a:cubicBezTo>
                    <a:cubicBezTo>
                      <a:pt x="797684" y="3923980"/>
                      <a:pt x="783789" y="3961429"/>
                      <a:pt x="775502" y="4000123"/>
                    </a:cubicBezTo>
                    <a:cubicBezTo>
                      <a:pt x="764286" y="4052589"/>
                      <a:pt x="767339" y="4105739"/>
                      <a:pt x="778991" y="4158205"/>
                    </a:cubicBezTo>
                    <a:cubicBezTo>
                      <a:pt x="784786" y="4184250"/>
                      <a:pt x="797497" y="4203255"/>
                      <a:pt x="823293" y="4216278"/>
                    </a:cubicBezTo>
                    <a:cubicBezTo>
                      <a:pt x="898003" y="4254038"/>
                      <a:pt x="971218" y="4294726"/>
                      <a:pt x="1045118" y="4334107"/>
                    </a:cubicBezTo>
                    <a:cubicBezTo>
                      <a:pt x="1052969" y="4338281"/>
                      <a:pt x="1061194" y="4341646"/>
                      <a:pt x="1072161" y="4346693"/>
                    </a:cubicBezTo>
                    <a:close/>
                    <a:moveTo>
                      <a:pt x="2382734" y="1418171"/>
                    </a:moveTo>
                    <a:cubicBezTo>
                      <a:pt x="2351641" y="1424651"/>
                      <a:pt x="2324723" y="1429760"/>
                      <a:pt x="2298117" y="1436178"/>
                    </a:cubicBezTo>
                    <a:cubicBezTo>
                      <a:pt x="2290640" y="1437985"/>
                      <a:pt x="2283474" y="1442970"/>
                      <a:pt x="2277180" y="1447893"/>
                    </a:cubicBezTo>
                    <a:cubicBezTo>
                      <a:pt x="2172437" y="1529395"/>
                      <a:pt x="2061151" y="1533071"/>
                      <a:pt x="1944381" y="1476929"/>
                    </a:cubicBezTo>
                    <a:cubicBezTo>
                      <a:pt x="1935408" y="1472630"/>
                      <a:pt x="1925812" y="1468891"/>
                      <a:pt x="1916154" y="1466648"/>
                    </a:cubicBezTo>
                    <a:cubicBezTo>
                      <a:pt x="1888426" y="1460230"/>
                      <a:pt x="1860449" y="1454622"/>
                      <a:pt x="1832534" y="1448952"/>
                    </a:cubicBezTo>
                    <a:cubicBezTo>
                      <a:pt x="1826241" y="1447644"/>
                      <a:pt x="1819698" y="1447332"/>
                      <a:pt x="1810538" y="1446210"/>
                    </a:cubicBezTo>
                    <a:cubicBezTo>
                      <a:pt x="1817143" y="1474188"/>
                      <a:pt x="1821006" y="1499548"/>
                      <a:pt x="1829231" y="1523475"/>
                    </a:cubicBezTo>
                    <a:cubicBezTo>
                      <a:pt x="1846865" y="1574694"/>
                      <a:pt x="1875030" y="1619308"/>
                      <a:pt x="1922136" y="1648781"/>
                    </a:cubicBezTo>
                    <a:cubicBezTo>
                      <a:pt x="2019216" y="1709596"/>
                      <a:pt x="2119473" y="1713896"/>
                      <a:pt x="2221350" y="1662053"/>
                    </a:cubicBezTo>
                    <a:cubicBezTo>
                      <a:pt x="2307588" y="1618124"/>
                      <a:pt x="2349461" y="1539863"/>
                      <a:pt x="2378559" y="1452691"/>
                    </a:cubicBezTo>
                    <a:cubicBezTo>
                      <a:pt x="2381675" y="1443344"/>
                      <a:pt x="2380990" y="1432814"/>
                      <a:pt x="2382610" y="1418171"/>
                    </a:cubicBezTo>
                    <a:close/>
                    <a:moveTo>
                      <a:pt x="2420993" y="1166063"/>
                    </a:moveTo>
                    <a:cubicBezTo>
                      <a:pt x="2463426" y="1164505"/>
                      <a:pt x="2490282" y="1142448"/>
                      <a:pt x="2503554" y="1100014"/>
                    </a:cubicBezTo>
                    <a:cubicBezTo>
                      <a:pt x="2516951" y="1057082"/>
                      <a:pt x="2505548" y="1008480"/>
                      <a:pt x="2477134" y="988105"/>
                    </a:cubicBezTo>
                    <a:cubicBezTo>
                      <a:pt x="2463987" y="978634"/>
                      <a:pt x="2450029" y="976827"/>
                      <a:pt x="2435386" y="982559"/>
                    </a:cubicBezTo>
                    <a:cubicBezTo>
                      <a:pt x="2430588" y="1044371"/>
                      <a:pt x="2425915" y="1104002"/>
                      <a:pt x="2421055" y="1166125"/>
                    </a:cubicBezTo>
                    <a:close/>
                    <a:moveTo>
                      <a:pt x="1723179" y="1068236"/>
                    </a:moveTo>
                    <a:cubicBezTo>
                      <a:pt x="1669219" y="1094780"/>
                      <a:pt x="1650837" y="1144317"/>
                      <a:pt x="1675013" y="1191486"/>
                    </a:cubicBezTo>
                    <a:cubicBezTo>
                      <a:pt x="1690902" y="1222579"/>
                      <a:pt x="1721933" y="1230554"/>
                      <a:pt x="1749163" y="1211986"/>
                    </a:cubicBezTo>
                    <a:cubicBezTo>
                      <a:pt x="1740564" y="1164381"/>
                      <a:pt x="1732090" y="1117461"/>
                      <a:pt x="1723179" y="1068236"/>
                    </a:cubicBezTo>
                    <a:close/>
                    <a:moveTo>
                      <a:pt x="1670465" y="2475390"/>
                    </a:moveTo>
                    <a:cubicBezTo>
                      <a:pt x="1708100" y="2497012"/>
                      <a:pt x="1744614" y="2517886"/>
                      <a:pt x="1784555" y="2540816"/>
                    </a:cubicBezTo>
                    <a:cubicBezTo>
                      <a:pt x="1789041" y="2511218"/>
                      <a:pt x="1792967" y="2485547"/>
                      <a:pt x="1797453" y="2455949"/>
                    </a:cubicBezTo>
                    <a:cubicBezTo>
                      <a:pt x="1757824" y="2454204"/>
                      <a:pt x="1722494" y="2452522"/>
                      <a:pt x="1687102" y="2451213"/>
                    </a:cubicBezTo>
                    <a:cubicBezTo>
                      <a:pt x="1672583" y="2450653"/>
                      <a:pt x="1672334" y="2461993"/>
                      <a:pt x="1670402" y="2475390"/>
                    </a:cubicBezTo>
                    <a:close/>
                    <a:moveTo>
                      <a:pt x="611376" y="771016"/>
                    </a:moveTo>
                    <a:cubicBezTo>
                      <a:pt x="625645" y="781172"/>
                      <a:pt x="634493" y="787466"/>
                      <a:pt x="646893" y="796314"/>
                    </a:cubicBezTo>
                    <a:lnTo>
                      <a:pt x="646893" y="763476"/>
                    </a:lnTo>
                    <a:cubicBezTo>
                      <a:pt x="641347" y="763165"/>
                      <a:pt x="638294" y="762355"/>
                      <a:pt x="635615" y="763040"/>
                    </a:cubicBezTo>
                    <a:cubicBezTo>
                      <a:pt x="629945" y="764473"/>
                      <a:pt x="624461" y="766654"/>
                      <a:pt x="611376" y="771078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5FDB5EB3-5613-79BE-0BED-6DF98B736C38}"/>
                  </a:ext>
                </a:extLst>
              </p:cNvPr>
              <p:cNvSpPr/>
              <p:nvPr/>
            </p:nvSpPr>
            <p:spPr>
              <a:xfrm>
                <a:off x="7103383" y="3989096"/>
                <a:ext cx="1074914" cy="1001637"/>
              </a:xfrm>
              <a:custGeom>
                <a:avLst/>
                <a:gdLst>
                  <a:gd name="csX0" fmla="*/ 754754 w 1074914"/>
                  <a:gd name="csY0" fmla="*/ 385401 h 1001637"/>
                  <a:gd name="csX1" fmla="*/ 974709 w 1074914"/>
                  <a:gd name="csY1" fmla="*/ 618379 h 1001637"/>
                  <a:gd name="csX2" fmla="*/ 1044185 w 1074914"/>
                  <a:gd name="csY2" fmla="*/ 628099 h 1001637"/>
                  <a:gd name="csX3" fmla="*/ 1066430 w 1074914"/>
                  <a:gd name="csY3" fmla="*/ 669910 h 1001637"/>
                  <a:gd name="csX4" fmla="*/ 956328 w 1074914"/>
                  <a:gd name="csY4" fmla="*/ 835406 h 1001637"/>
                  <a:gd name="csX5" fmla="*/ 856818 w 1074914"/>
                  <a:gd name="csY5" fmla="*/ 967442 h 1001637"/>
                  <a:gd name="csX6" fmla="*/ 849653 w 1074914"/>
                  <a:gd name="csY6" fmla="*/ 977224 h 1001637"/>
                  <a:gd name="csX7" fmla="*/ 807281 w 1074914"/>
                  <a:gd name="csY7" fmla="*/ 997787 h 1001637"/>
                  <a:gd name="csX8" fmla="*/ 498097 w 1074914"/>
                  <a:gd name="csY8" fmla="*/ 750975 h 1001637"/>
                  <a:gd name="csX9" fmla="*/ 451489 w 1074914"/>
                  <a:gd name="csY9" fmla="*/ 655703 h 1001637"/>
                  <a:gd name="csX10" fmla="*/ 427126 w 1074914"/>
                  <a:gd name="csY10" fmla="*/ 663243 h 1001637"/>
                  <a:gd name="csX11" fmla="*/ 288735 w 1074914"/>
                  <a:gd name="csY11" fmla="*/ 684677 h 1001637"/>
                  <a:gd name="csX12" fmla="*/ 226237 w 1074914"/>
                  <a:gd name="csY12" fmla="*/ 652712 h 1001637"/>
                  <a:gd name="csX13" fmla="*/ 52828 w 1074914"/>
                  <a:gd name="csY13" fmla="*/ 430700 h 1001637"/>
                  <a:gd name="csX14" fmla="*/ 14943 w 1074914"/>
                  <a:gd name="csY14" fmla="*/ 382597 h 1001637"/>
                  <a:gd name="csX15" fmla="*/ 7279 w 1074914"/>
                  <a:gd name="csY15" fmla="*/ 373063 h 1001637"/>
                  <a:gd name="csX16" fmla="*/ 4538 w 1074914"/>
                  <a:gd name="csY16" fmla="*/ 338979 h 1001637"/>
                  <a:gd name="csX17" fmla="*/ 34135 w 1074914"/>
                  <a:gd name="csY17" fmla="*/ 331129 h 1001637"/>
                  <a:gd name="csX18" fmla="*/ 289295 w 1074914"/>
                  <a:gd name="csY18" fmla="*/ 236479 h 1001637"/>
                  <a:gd name="csX19" fmla="*/ 343256 w 1074914"/>
                  <a:gd name="csY19" fmla="*/ 158716 h 1001637"/>
                  <a:gd name="csX20" fmla="*/ 532119 w 1074914"/>
                  <a:gd name="csY20" fmla="*/ 7426 h 1001637"/>
                  <a:gd name="csX21" fmla="*/ 591937 w 1074914"/>
                  <a:gd name="csY21" fmla="*/ 23814 h 1001637"/>
                  <a:gd name="csX22" fmla="*/ 829090 w 1074914"/>
                  <a:gd name="csY22" fmla="*/ 308510 h 1001637"/>
                  <a:gd name="csX23" fmla="*/ 842673 w 1074914"/>
                  <a:gd name="csY23" fmla="*/ 325084 h 1001637"/>
                  <a:gd name="csX24" fmla="*/ 826099 w 1074914"/>
                  <a:gd name="csY24" fmla="*/ 370696 h 1001637"/>
                  <a:gd name="csX25" fmla="*/ 786844 w 1074914"/>
                  <a:gd name="csY25" fmla="*/ 377051 h 1001637"/>
                  <a:gd name="csX26" fmla="*/ 754754 w 1074914"/>
                  <a:gd name="csY26" fmla="*/ 385401 h 1001637"/>
                  <a:gd name="csX27" fmla="*/ 798184 w 1074914"/>
                  <a:gd name="csY27" fmla="*/ 332188 h 1001637"/>
                  <a:gd name="csX28" fmla="*/ 555485 w 1074914"/>
                  <a:gd name="csY28" fmla="*/ 40949 h 1001637"/>
                  <a:gd name="csX29" fmla="*/ 377527 w 1074914"/>
                  <a:gd name="csY29" fmla="*/ 177097 h 1001637"/>
                  <a:gd name="csX30" fmla="*/ 343381 w 1074914"/>
                  <a:gd name="csY30" fmla="*/ 231494 h 1001637"/>
                  <a:gd name="csX31" fmla="*/ 130280 w 1074914"/>
                  <a:gd name="csY31" fmla="*/ 368203 h 1001637"/>
                  <a:gd name="csX32" fmla="*/ 61863 w 1074914"/>
                  <a:gd name="csY32" fmla="*/ 373312 h 1001637"/>
                  <a:gd name="csX33" fmla="*/ 63296 w 1074914"/>
                  <a:gd name="csY33" fmla="*/ 381039 h 1001637"/>
                  <a:gd name="csX34" fmla="*/ 263250 w 1074914"/>
                  <a:gd name="csY34" fmla="*/ 636636 h 1001637"/>
                  <a:gd name="csX35" fmla="*/ 289856 w 1074914"/>
                  <a:gd name="csY35" fmla="*/ 647852 h 1001637"/>
                  <a:gd name="csX36" fmla="*/ 491119 w 1074914"/>
                  <a:gd name="csY36" fmla="*/ 580619 h 1001637"/>
                  <a:gd name="csX37" fmla="*/ 570440 w 1074914"/>
                  <a:gd name="csY37" fmla="*/ 496064 h 1001637"/>
                  <a:gd name="csX38" fmla="*/ 615179 w 1074914"/>
                  <a:gd name="csY38" fmla="*/ 437866 h 1001637"/>
                  <a:gd name="csX39" fmla="*/ 775441 w 1074914"/>
                  <a:gd name="csY39" fmla="*/ 338668 h 1001637"/>
                  <a:gd name="csX40" fmla="*/ 798122 w 1074914"/>
                  <a:gd name="csY40" fmla="*/ 332188 h 1001637"/>
                  <a:gd name="csX41" fmla="*/ 722726 w 1074914"/>
                  <a:gd name="csY41" fmla="*/ 401477 h 1001637"/>
                  <a:gd name="csX42" fmla="*/ 637797 w 1074914"/>
                  <a:gd name="csY42" fmla="*/ 478118 h 1001637"/>
                  <a:gd name="csX43" fmla="*/ 488439 w 1074914"/>
                  <a:gd name="csY43" fmla="*/ 635888 h 1001637"/>
                  <a:gd name="csX44" fmla="*/ 817500 w 1074914"/>
                  <a:gd name="csY44" fmla="*/ 955976 h 1001637"/>
                  <a:gd name="csX45" fmla="*/ 876321 w 1074914"/>
                  <a:gd name="csY45" fmla="*/ 878213 h 1001637"/>
                  <a:gd name="csX46" fmla="*/ 1011721 w 1074914"/>
                  <a:gd name="csY46" fmla="*/ 693151 h 1001637"/>
                  <a:gd name="csX47" fmla="*/ 1024495 w 1074914"/>
                  <a:gd name="csY47" fmla="*/ 668913 h 1001637"/>
                  <a:gd name="csX48" fmla="*/ 1005802 w 1074914"/>
                  <a:gd name="csY48" fmla="*/ 665610 h 1001637"/>
                  <a:gd name="csX49" fmla="*/ 808777 w 1074914"/>
                  <a:gd name="csY49" fmla="*/ 553701 h 1001637"/>
                  <a:gd name="csX50" fmla="*/ 736995 w 1074914"/>
                  <a:gd name="csY50" fmla="*/ 433317 h 1001637"/>
                  <a:gd name="csX51" fmla="*/ 722726 w 1074914"/>
                  <a:gd name="csY51" fmla="*/ 401602 h 10016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</a:cxnLst>
                <a:rect l="l" t="t" r="r" b="b"/>
                <a:pathLst>
                  <a:path w="1074914" h="1001637">
                    <a:moveTo>
                      <a:pt x="754754" y="385401"/>
                    </a:moveTo>
                    <a:cubicBezTo>
                      <a:pt x="800365" y="492824"/>
                      <a:pt x="856133" y="585417"/>
                      <a:pt x="974709" y="618379"/>
                    </a:cubicBezTo>
                    <a:cubicBezTo>
                      <a:pt x="997079" y="624610"/>
                      <a:pt x="1020881" y="625981"/>
                      <a:pt x="1044185" y="628099"/>
                    </a:cubicBezTo>
                    <a:cubicBezTo>
                      <a:pt x="1074780" y="630903"/>
                      <a:pt x="1083192" y="643490"/>
                      <a:pt x="1066430" y="669910"/>
                    </a:cubicBezTo>
                    <a:cubicBezTo>
                      <a:pt x="1030976" y="725864"/>
                      <a:pt x="994399" y="781196"/>
                      <a:pt x="956328" y="835406"/>
                    </a:cubicBezTo>
                    <a:cubicBezTo>
                      <a:pt x="924674" y="880456"/>
                      <a:pt x="890092" y="923512"/>
                      <a:pt x="856818" y="967442"/>
                    </a:cubicBezTo>
                    <a:cubicBezTo>
                      <a:pt x="854388" y="970681"/>
                      <a:pt x="851397" y="973673"/>
                      <a:pt x="849653" y="977224"/>
                    </a:cubicBezTo>
                    <a:cubicBezTo>
                      <a:pt x="835695" y="1005202"/>
                      <a:pt x="835944" y="1004454"/>
                      <a:pt x="807281" y="997787"/>
                    </a:cubicBezTo>
                    <a:cubicBezTo>
                      <a:pt x="665027" y="964513"/>
                      <a:pt x="570378" y="871296"/>
                      <a:pt x="498097" y="750975"/>
                    </a:cubicBezTo>
                    <a:cubicBezTo>
                      <a:pt x="480402" y="721565"/>
                      <a:pt x="467690" y="689163"/>
                      <a:pt x="451489" y="655703"/>
                    </a:cubicBezTo>
                    <a:cubicBezTo>
                      <a:pt x="443950" y="658008"/>
                      <a:pt x="435476" y="660438"/>
                      <a:pt x="427126" y="663243"/>
                    </a:cubicBezTo>
                    <a:cubicBezTo>
                      <a:pt x="382263" y="678571"/>
                      <a:pt x="336402" y="686048"/>
                      <a:pt x="288735" y="684677"/>
                    </a:cubicBezTo>
                    <a:cubicBezTo>
                      <a:pt x="262004" y="683930"/>
                      <a:pt x="242501" y="673835"/>
                      <a:pt x="226237" y="652712"/>
                    </a:cubicBezTo>
                    <a:cubicBezTo>
                      <a:pt x="168912" y="578314"/>
                      <a:pt x="110714" y="504663"/>
                      <a:pt x="52828" y="430700"/>
                    </a:cubicBezTo>
                    <a:cubicBezTo>
                      <a:pt x="40241" y="414624"/>
                      <a:pt x="27592" y="398610"/>
                      <a:pt x="14943" y="382597"/>
                    </a:cubicBezTo>
                    <a:cubicBezTo>
                      <a:pt x="12388" y="379419"/>
                      <a:pt x="9959" y="376179"/>
                      <a:pt x="7279" y="373063"/>
                    </a:cubicBezTo>
                    <a:cubicBezTo>
                      <a:pt x="-1943" y="362346"/>
                      <a:pt x="-1881" y="350694"/>
                      <a:pt x="4538" y="338979"/>
                    </a:cubicBezTo>
                    <a:cubicBezTo>
                      <a:pt x="11454" y="326393"/>
                      <a:pt x="22545" y="329446"/>
                      <a:pt x="34135" y="331129"/>
                    </a:cubicBezTo>
                    <a:cubicBezTo>
                      <a:pt x="136386" y="346208"/>
                      <a:pt x="221315" y="312498"/>
                      <a:pt x="289295" y="236479"/>
                    </a:cubicBezTo>
                    <a:cubicBezTo>
                      <a:pt x="310170" y="213113"/>
                      <a:pt x="328427" y="186381"/>
                      <a:pt x="343256" y="158716"/>
                    </a:cubicBezTo>
                    <a:cubicBezTo>
                      <a:pt x="384942" y="80953"/>
                      <a:pt x="451926" y="36151"/>
                      <a:pt x="532119" y="7426"/>
                    </a:cubicBezTo>
                    <a:cubicBezTo>
                      <a:pt x="566390" y="-4849"/>
                      <a:pt x="569194" y="-3540"/>
                      <a:pt x="591937" y="23814"/>
                    </a:cubicBezTo>
                    <a:cubicBezTo>
                      <a:pt x="670946" y="118775"/>
                      <a:pt x="750018" y="213611"/>
                      <a:pt x="829090" y="308510"/>
                    </a:cubicBezTo>
                    <a:cubicBezTo>
                      <a:pt x="833639" y="313993"/>
                      <a:pt x="838499" y="319290"/>
                      <a:pt x="842673" y="325084"/>
                    </a:cubicBezTo>
                    <a:cubicBezTo>
                      <a:pt x="857628" y="345771"/>
                      <a:pt x="850961" y="364776"/>
                      <a:pt x="826099" y="370696"/>
                    </a:cubicBezTo>
                    <a:cubicBezTo>
                      <a:pt x="813263" y="373749"/>
                      <a:pt x="799866" y="374559"/>
                      <a:pt x="786844" y="377051"/>
                    </a:cubicBezTo>
                    <a:cubicBezTo>
                      <a:pt x="777123" y="378921"/>
                      <a:pt x="767714" y="381974"/>
                      <a:pt x="754754" y="385401"/>
                    </a:cubicBezTo>
                    <a:close/>
                    <a:moveTo>
                      <a:pt x="798184" y="332188"/>
                    </a:moveTo>
                    <a:cubicBezTo>
                      <a:pt x="715187" y="232616"/>
                      <a:pt x="635180" y="136596"/>
                      <a:pt x="555485" y="40949"/>
                    </a:cubicBezTo>
                    <a:cubicBezTo>
                      <a:pt x="478220" y="67182"/>
                      <a:pt x="415162" y="105254"/>
                      <a:pt x="377527" y="177097"/>
                    </a:cubicBezTo>
                    <a:cubicBezTo>
                      <a:pt x="367620" y="196040"/>
                      <a:pt x="355968" y="214234"/>
                      <a:pt x="343381" y="231494"/>
                    </a:cubicBezTo>
                    <a:cubicBezTo>
                      <a:pt x="290168" y="304522"/>
                      <a:pt x="220879" y="353498"/>
                      <a:pt x="130280" y="368203"/>
                    </a:cubicBezTo>
                    <a:cubicBezTo>
                      <a:pt x="107848" y="371879"/>
                      <a:pt x="84793" y="371692"/>
                      <a:pt x="61863" y="373312"/>
                    </a:cubicBezTo>
                    <a:cubicBezTo>
                      <a:pt x="62548" y="377238"/>
                      <a:pt x="62237" y="379668"/>
                      <a:pt x="63296" y="381039"/>
                    </a:cubicBezTo>
                    <a:cubicBezTo>
                      <a:pt x="129906" y="466217"/>
                      <a:pt x="196827" y="551271"/>
                      <a:pt x="263250" y="636636"/>
                    </a:cubicBezTo>
                    <a:cubicBezTo>
                      <a:pt x="270540" y="645982"/>
                      <a:pt x="279201" y="647603"/>
                      <a:pt x="289856" y="647852"/>
                    </a:cubicBezTo>
                    <a:cubicBezTo>
                      <a:pt x="365065" y="649534"/>
                      <a:pt x="433980" y="630467"/>
                      <a:pt x="491119" y="580619"/>
                    </a:cubicBezTo>
                    <a:cubicBezTo>
                      <a:pt x="520093" y="555321"/>
                      <a:pt x="544955" y="525163"/>
                      <a:pt x="570440" y="496064"/>
                    </a:cubicBezTo>
                    <a:cubicBezTo>
                      <a:pt x="586516" y="477682"/>
                      <a:pt x="599726" y="456808"/>
                      <a:pt x="615179" y="437866"/>
                    </a:cubicBezTo>
                    <a:cubicBezTo>
                      <a:pt x="657051" y="386335"/>
                      <a:pt x="708520" y="350008"/>
                      <a:pt x="775441" y="338668"/>
                    </a:cubicBezTo>
                    <a:cubicBezTo>
                      <a:pt x="781360" y="337671"/>
                      <a:pt x="787093" y="335366"/>
                      <a:pt x="798122" y="332188"/>
                    </a:cubicBezTo>
                    <a:close/>
                    <a:moveTo>
                      <a:pt x="722726" y="401477"/>
                    </a:moveTo>
                    <a:cubicBezTo>
                      <a:pt x="685776" y="420232"/>
                      <a:pt x="660603" y="448147"/>
                      <a:pt x="637797" y="478118"/>
                    </a:cubicBezTo>
                    <a:cubicBezTo>
                      <a:pt x="593370" y="536503"/>
                      <a:pt x="551435" y="597131"/>
                      <a:pt x="488439" y="635888"/>
                    </a:cubicBezTo>
                    <a:cubicBezTo>
                      <a:pt x="514360" y="772597"/>
                      <a:pt x="691945" y="944262"/>
                      <a:pt x="817500" y="955976"/>
                    </a:cubicBezTo>
                    <a:cubicBezTo>
                      <a:pt x="837066" y="930180"/>
                      <a:pt x="857005" y="904446"/>
                      <a:pt x="876321" y="878213"/>
                    </a:cubicBezTo>
                    <a:cubicBezTo>
                      <a:pt x="921683" y="816650"/>
                      <a:pt x="966796" y="754963"/>
                      <a:pt x="1011721" y="693151"/>
                    </a:cubicBezTo>
                    <a:cubicBezTo>
                      <a:pt x="1016707" y="686297"/>
                      <a:pt x="1019760" y="678072"/>
                      <a:pt x="1024495" y="668913"/>
                    </a:cubicBezTo>
                    <a:cubicBezTo>
                      <a:pt x="1015772" y="667355"/>
                      <a:pt x="1010849" y="666296"/>
                      <a:pt x="1005802" y="665610"/>
                    </a:cubicBezTo>
                    <a:cubicBezTo>
                      <a:pt x="925110" y="654768"/>
                      <a:pt x="859934" y="616572"/>
                      <a:pt x="808777" y="553701"/>
                    </a:cubicBezTo>
                    <a:cubicBezTo>
                      <a:pt x="778993" y="517062"/>
                      <a:pt x="755065" y="476935"/>
                      <a:pt x="736995" y="433317"/>
                    </a:cubicBezTo>
                    <a:cubicBezTo>
                      <a:pt x="732821" y="423161"/>
                      <a:pt x="728023" y="413254"/>
                      <a:pt x="722726" y="401602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4AD0AEBF-42BD-5F31-D341-EB73D5297DD3}"/>
                  </a:ext>
                </a:extLst>
              </p:cNvPr>
              <p:cNvSpPr/>
              <p:nvPr/>
            </p:nvSpPr>
            <p:spPr>
              <a:xfrm>
                <a:off x="7214593" y="2538710"/>
                <a:ext cx="630403" cy="804795"/>
              </a:xfrm>
              <a:custGeom>
                <a:avLst/>
                <a:gdLst>
                  <a:gd name="csX0" fmla="*/ 195720 w 630403"/>
                  <a:gd name="csY0" fmla="*/ 478668 h 804795"/>
                  <a:gd name="csX1" fmla="*/ 112411 w 630403"/>
                  <a:gd name="csY1" fmla="*/ 408195 h 804795"/>
                  <a:gd name="csX2" fmla="*/ 44243 w 630403"/>
                  <a:gd name="csY2" fmla="*/ 342457 h 804795"/>
                  <a:gd name="csX3" fmla="*/ 2495 w 630403"/>
                  <a:gd name="csY3" fmla="*/ 258401 h 804795"/>
                  <a:gd name="csX4" fmla="*/ 24241 w 630403"/>
                  <a:gd name="csY4" fmla="*/ 194034 h 804795"/>
                  <a:gd name="csX5" fmla="*/ 92596 w 630403"/>
                  <a:gd name="csY5" fmla="*/ 142379 h 804795"/>
                  <a:gd name="csX6" fmla="*/ 252671 w 630403"/>
                  <a:gd name="csY6" fmla="*/ 19192 h 804795"/>
                  <a:gd name="csX7" fmla="*/ 280337 w 630403"/>
                  <a:gd name="csY7" fmla="*/ 0 h 804795"/>
                  <a:gd name="csX8" fmla="*/ 298469 w 630403"/>
                  <a:gd name="csY8" fmla="*/ 23927 h 804795"/>
                  <a:gd name="csX9" fmla="*/ 438169 w 630403"/>
                  <a:gd name="csY9" fmla="*/ 216528 h 804795"/>
                  <a:gd name="csX10" fmla="*/ 543162 w 630403"/>
                  <a:gd name="csY10" fmla="*/ 314667 h 804795"/>
                  <a:gd name="csX11" fmla="*/ 629711 w 630403"/>
                  <a:gd name="csY11" fmla="*/ 502657 h 804795"/>
                  <a:gd name="csX12" fmla="*/ 610146 w 630403"/>
                  <a:gd name="csY12" fmla="*/ 553378 h 804795"/>
                  <a:gd name="csX13" fmla="*/ 332740 w 630403"/>
                  <a:gd name="csY13" fmla="*/ 779814 h 804795"/>
                  <a:gd name="csX14" fmla="*/ 217279 w 630403"/>
                  <a:gd name="csY14" fmla="*/ 794207 h 804795"/>
                  <a:gd name="csX15" fmla="*/ 155156 w 630403"/>
                  <a:gd name="csY15" fmla="*/ 751276 h 804795"/>
                  <a:gd name="csX16" fmla="*/ 51533 w 630403"/>
                  <a:gd name="csY16" fmla="*/ 626717 h 804795"/>
                  <a:gd name="csX17" fmla="*/ 59073 w 630403"/>
                  <a:gd name="csY17" fmla="*/ 588521 h 804795"/>
                  <a:gd name="csX18" fmla="*/ 169736 w 630403"/>
                  <a:gd name="csY18" fmla="*/ 501536 h 804795"/>
                  <a:gd name="csX19" fmla="*/ 195720 w 630403"/>
                  <a:gd name="csY19" fmla="*/ 478668 h 804795"/>
                  <a:gd name="csX20" fmla="*/ 593384 w 630403"/>
                  <a:gd name="csY20" fmla="*/ 516677 h 804795"/>
                  <a:gd name="csX21" fmla="*/ 577370 w 630403"/>
                  <a:gd name="csY21" fmla="*/ 455302 h 804795"/>
                  <a:gd name="csX22" fmla="*/ 523347 w 630403"/>
                  <a:gd name="csY22" fmla="*/ 350807 h 804795"/>
                  <a:gd name="csX23" fmla="*/ 444649 w 630403"/>
                  <a:gd name="csY23" fmla="*/ 273667 h 804795"/>
                  <a:gd name="csX24" fmla="*/ 383149 w 630403"/>
                  <a:gd name="csY24" fmla="*/ 218398 h 804795"/>
                  <a:gd name="csX25" fmla="*/ 273608 w 630403"/>
                  <a:gd name="csY25" fmla="*/ 61750 h 804795"/>
                  <a:gd name="csX26" fmla="*/ 266442 w 630403"/>
                  <a:gd name="csY26" fmla="*/ 53649 h 804795"/>
                  <a:gd name="csX27" fmla="*/ 47920 w 630403"/>
                  <a:gd name="csY27" fmla="*/ 224629 h 804795"/>
                  <a:gd name="csX28" fmla="*/ 38137 w 630403"/>
                  <a:gd name="csY28" fmla="*/ 256781 h 804795"/>
                  <a:gd name="csX29" fmla="*/ 81193 w 630403"/>
                  <a:gd name="csY29" fmla="*/ 329808 h 804795"/>
                  <a:gd name="csX30" fmla="*/ 152663 w 630403"/>
                  <a:gd name="csY30" fmla="*/ 392306 h 804795"/>
                  <a:gd name="csX31" fmla="*/ 279901 w 630403"/>
                  <a:gd name="csY31" fmla="*/ 507206 h 804795"/>
                  <a:gd name="csX32" fmla="*/ 355733 w 630403"/>
                  <a:gd name="csY32" fmla="*/ 614068 h 804795"/>
                  <a:gd name="csX33" fmla="*/ 380158 w 630403"/>
                  <a:gd name="csY33" fmla="*/ 691333 h 804795"/>
                  <a:gd name="csX34" fmla="*/ 593447 w 630403"/>
                  <a:gd name="csY34" fmla="*/ 516677 h 804795"/>
                  <a:gd name="csX35" fmla="*/ 222264 w 630403"/>
                  <a:gd name="csY35" fmla="*/ 508577 h 804795"/>
                  <a:gd name="csX36" fmla="*/ 90166 w 630403"/>
                  <a:gd name="csY36" fmla="*/ 609021 h 804795"/>
                  <a:gd name="csX37" fmla="*/ 158894 w 630403"/>
                  <a:gd name="csY37" fmla="*/ 697813 h 804795"/>
                  <a:gd name="csX38" fmla="*/ 178833 w 630403"/>
                  <a:gd name="csY38" fmla="*/ 720930 h 804795"/>
                  <a:gd name="csX39" fmla="*/ 225006 w 630403"/>
                  <a:gd name="csY39" fmla="*/ 755201 h 804795"/>
                  <a:gd name="csX40" fmla="*/ 330435 w 630403"/>
                  <a:gd name="csY40" fmla="*/ 681176 h 804795"/>
                  <a:gd name="csX41" fmla="*/ 315542 w 630403"/>
                  <a:gd name="csY41" fmla="*/ 628711 h 804795"/>
                  <a:gd name="csX42" fmla="*/ 222202 w 630403"/>
                  <a:gd name="csY42" fmla="*/ 508515 h 8047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</a:cxnLst>
                <a:rect l="l" t="t" r="r" b="b"/>
                <a:pathLst>
                  <a:path w="630403" h="804795">
                    <a:moveTo>
                      <a:pt x="195720" y="478668"/>
                    </a:moveTo>
                    <a:cubicBezTo>
                      <a:pt x="165125" y="452934"/>
                      <a:pt x="138145" y="431250"/>
                      <a:pt x="112411" y="408195"/>
                    </a:cubicBezTo>
                    <a:cubicBezTo>
                      <a:pt x="88920" y="387134"/>
                      <a:pt x="65740" y="365512"/>
                      <a:pt x="44243" y="342457"/>
                    </a:cubicBezTo>
                    <a:cubicBezTo>
                      <a:pt x="22310" y="318904"/>
                      <a:pt x="9723" y="289681"/>
                      <a:pt x="2495" y="258401"/>
                    </a:cubicBezTo>
                    <a:cubicBezTo>
                      <a:pt x="-3424" y="232667"/>
                      <a:pt x="190" y="210547"/>
                      <a:pt x="24241" y="194034"/>
                    </a:cubicBezTo>
                    <a:cubicBezTo>
                      <a:pt x="47795" y="177896"/>
                      <a:pt x="69977" y="159764"/>
                      <a:pt x="92596" y="142379"/>
                    </a:cubicBezTo>
                    <a:cubicBezTo>
                      <a:pt x="145996" y="101379"/>
                      <a:pt x="199271" y="60192"/>
                      <a:pt x="252671" y="19192"/>
                    </a:cubicBezTo>
                    <a:cubicBezTo>
                      <a:pt x="260647" y="13023"/>
                      <a:pt x="269246" y="7664"/>
                      <a:pt x="280337" y="0"/>
                    </a:cubicBezTo>
                    <a:cubicBezTo>
                      <a:pt x="287191" y="8723"/>
                      <a:pt x="296289" y="15453"/>
                      <a:pt x="298469" y="23927"/>
                    </a:cubicBezTo>
                    <a:cubicBezTo>
                      <a:pt x="319530" y="106925"/>
                      <a:pt x="378289" y="161944"/>
                      <a:pt x="438169" y="216528"/>
                    </a:cubicBezTo>
                    <a:cubicBezTo>
                      <a:pt x="473562" y="248805"/>
                      <a:pt x="509141" y="281020"/>
                      <a:pt x="543162" y="314667"/>
                    </a:cubicBezTo>
                    <a:cubicBezTo>
                      <a:pt x="595316" y="366260"/>
                      <a:pt x="620551" y="430814"/>
                      <a:pt x="629711" y="502657"/>
                    </a:cubicBezTo>
                    <a:cubicBezTo>
                      <a:pt x="632391" y="523594"/>
                      <a:pt x="627593" y="539234"/>
                      <a:pt x="610146" y="553378"/>
                    </a:cubicBezTo>
                    <a:cubicBezTo>
                      <a:pt x="517303" y="628400"/>
                      <a:pt x="426081" y="705415"/>
                      <a:pt x="332740" y="779814"/>
                    </a:cubicBezTo>
                    <a:cubicBezTo>
                      <a:pt x="298781" y="806856"/>
                      <a:pt x="257407" y="812402"/>
                      <a:pt x="217279" y="794207"/>
                    </a:cubicBezTo>
                    <a:cubicBezTo>
                      <a:pt x="194598" y="783926"/>
                      <a:pt x="171917" y="769345"/>
                      <a:pt x="155156" y="751276"/>
                    </a:cubicBezTo>
                    <a:cubicBezTo>
                      <a:pt x="118517" y="711646"/>
                      <a:pt x="85368" y="668777"/>
                      <a:pt x="51533" y="626717"/>
                    </a:cubicBezTo>
                    <a:cubicBezTo>
                      <a:pt x="39071" y="611264"/>
                      <a:pt x="41252" y="602603"/>
                      <a:pt x="59073" y="588521"/>
                    </a:cubicBezTo>
                    <a:cubicBezTo>
                      <a:pt x="95836" y="559360"/>
                      <a:pt x="132973" y="530635"/>
                      <a:pt x="169736" y="501536"/>
                    </a:cubicBezTo>
                    <a:cubicBezTo>
                      <a:pt x="177525" y="495429"/>
                      <a:pt x="184629" y="488451"/>
                      <a:pt x="195720" y="478668"/>
                    </a:cubicBezTo>
                    <a:close/>
                    <a:moveTo>
                      <a:pt x="593384" y="516677"/>
                    </a:moveTo>
                    <a:cubicBezTo>
                      <a:pt x="587465" y="494619"/>
                      <a:pt x="580424" y="475241"/>
                      <a:pt x="577370" y="455302"/>
                    </a:cubicBezTo>
                    <a:cubicBezTo>
                      <a:pt x="571139" y="414052"/>
                      <a:pt x="551138" y="380218"/>
                      <a:pt x="523347" y="350807"/>
                    </a:cubicBezTo>
                    <a:cubicBezTo>
                      <a:pt x="498174" y="324138"/>
                      <a:pt x="471380" y="298903"/>
                      <a:pt x="444649" y="273667"/>
                    </a:cubicBezTo>
                    <a:cubicBezTo>
                      <a:pt x="424585" y="254725"/>
                      <a:pt x="402777" y="237714"/>
                      <a:pt x="383149" y="218398"/>
                    </a:cubicBezTo>
                    <a:cubicBezTo>
                      <a:pt x="337039" y="173036"/>
                      <a:pt x="294606" y="124870"/>
                      <a:pt x="273608" y="61750"/>
                    </a:cubicBezTo>
                    <a:cubicBezTo>
                      <a:pt x="272548" y="58634"/>
                      <a:pt x="268872" y="56329"/>
                      <a:pt x="266442" y="53649"/>
                    </a:cubicBezTo>
                    <a:cubicBezTo>
                      <a:pt x="192604" y="111473"/>
                      <a:pt x="120449" y="168363"/>
                      <a:pt x="47920" y="224629"/>
                    </a:cubicBezTo>
                    <a:cubicBezTo>
                      <a:pt x="36205" y="233664"/>
                      <a:pt x="34460" y="243696"/>
                      <a:pt x="38137" y="256781"/>
                    </a:cubicBezTo>
                    <a:cubicBezTo>
                      <a:pt x="46112" y="284945"/>
                      <a:pt x="59883" y="309869"/>
                      <a:pt x="81193" y="329808"/>
                    </a:cubicBezTo>
                    <a:cubicBezTo>
                      <a:pt x="104310" y="351368"/>
                      <a:pt x="129048" y="371245"/>
                      <a:pt x="152663" y="392306"/>
                    </a:cubicBezTo>
                    <a:cubicBezTo>
                      <a:pt x="195346" y="430315"/>
                      <a:pt x="238776" y="467514"/>
                      <a:pt x="279901" y="507206"/>
                    </a:cubicBezTo>
                    <a:cubicBezTo>
                      <a:pt x="311555" y="537800"/>
                      <a:pt x="338410" y="573130"/>
                      <a:pt x="355733" y="614068"/>
                    </a:cubicBezTo>
                    <a:cubicBezTo>
                      <a:pt x="365764" y="637809"/>
                      <a:pt x="371497" y="663418"/>
                      <a:pt x="380158" y="691333"/>
                    </a:cubicBezTo>
                    <a:cubicBezTo>
                      <a:pt x="451067" y="633322"/>
                      <a:pt x="521104" y="575934"/>
                      <a:pt x="593447" y="516677"/>
                    </a:cubicBezTo>
                    <a:close/>
                    <a:moveTo>
                      <a:pt x="222264" y="508577"/>
                    </a:moveTo>
                    <a:cubicBezTo>
                      <a:pt x="176528" y="543346"/>
                      <a:pt x="133721" y="575934"/>
                      <a:pt x="90166" y="609021"/>
                    </a:cubicBezTo>
                    <a:cubicBezTo>
                      <a:pt x="114093" y="639989"/>
                      <a:pt x="136400" y="668964"/>
                      <a:pt x="158894" y="697813"/>
                    </a:cubicBezTo>
                    <a:cubicBezTo>
                      <a:pt x="165188" y="705851"/>
                      <a:pt x="171107" y="714512"/>
                      <a:pt x="178833" y="720930"/>
                    </a:cubicBezTo>
                    <a:cubicBezTo>
                      <a:pt x="193539" y="733268"/>
                      <a:pt x="207933" y="747412"/>
                      <a:pt x="225006" y="755201"/>
                    </a:cubicBezTo>
                    <a:cubicBezTo>
                      <a:pt x="281833" y="781060"/>
                      <a:pt x="335606" y="743175"/>
                      <a:pt x="330435" y="681176"/>
                    </a:cubicBezTo>
                    <a:cubicBezTo>
                      <a:pt x="328939" y="663356"/>
                      <a:pt x="323331" y="644912"/>
                      <a:pt x="315542" y="628711"/>
                    </a:cubicBezTo>
                    <a:cubicBezTo>
                      <a:pt x="293609" y="583162"/>
                      <a:pt x="260585" y="545776"/>
                      <a:pt x="222202" y="508515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4E56C8A6-A722-93EC-0969-4865C55E78F0}"/>
                  </a:ext>
                </a:extLst>
              </p:cNvPr>
              <p:cNvSpPr/>
              <p:nvPr/>
            </p:nvSpPr>
            <p:spPr>
              <a:xfrm>
                <a:off x="3158087" y="4131984"/>
                <a:ext cx="882545" cy="877088"/>
              </a:xfrm>
              <a:custGeom>
                <a:avLst/>
                <a:gdLst>
                  <a:gd name="csX0" fmla="*/ 882483 w 882545"/>
                  <a:gd name="csY0" fmla="*/ 336352 h 877088"/>
                  <a:gd name="csX1" fmla="*/ 676298 w 882545"/>
                  <a:gd name="csY1" fmla="*/ 653137 h 877088"/>
                  <a:gd name="csX2" fmla="*/ 383315 w 882545"/>
                  <a:gd name="csY2" fmla="*/ 854836 h 877088"/>
                  <a:gd name="csX3" fmla="*/ 272340 w 882545"/>
                  <a:gd name="csY3" fmla="*/ 875897 h 877088"/>
                  <a:gd name="csX4" fmla="*/ 209781 w 882545"/>
                  <a:gd name="csY4" fmla="*/ 850412 h 877088"/>
                  <a:gd name="csX5" fmla="*/ 10574 w 882545"/>
                  <a:gd name="csY5" fmla="*/ 545964 h 877088"/>
                  <a:gd name="csX6" fmla="*/ 4780 w 882545"/>
                  <a:gd name="csY6" fmla="*/ 535184 h 877088"/>
                  <a:gd name="csX7" fmla="*/ 19173 w 882545"/>
                  <a:gd name="csY7" fmla="*/ 500539 h 877088"/>
                  <a:gd name="csX8" fmla="*/ 134946 w 882545"/>
                  <a:gd name="csY8" fmla="*/ 439039 h 877088"/>
                  <a:gd name="csX9" fmla="*/ 406370 w 882545"/>
                  <a:gd name="csY9" fmla="*/ 139700 h 877088"/>
                  <a:gd name="csX10" fmla="*/ 469615 w 882545"/>
                  <a:gd name="csY10" fmla="*/ 34894 h 877088"/>
                  <a:gd name="csX11" fmla="*/ 484694 w 882545"/>
                  <a:gd name="csY11" fmla="*/ 11902 h 877088"/>
                  <a:gd name="csX12" fmla="*/ 521519 w 882545"/>
                  <a:gd name="csY12" fmla="*/ 7602 h 877088"/>
                  <a:gd name="csX13" fmla="*/ 567816 w 882545"/>
                  <a:gd name="csY13" fmla="*/ 47668 h 877088"/>
                  <a:gd name="csX14" fmla="*/ 822977 w 882545"/>
                  <a:gd name="csY14" fmla="*/ 281207 h 877088"/>
                  <a:gd name="csX15" fmla="*/ 882545 w 882545"/>
                  <a:gd name="csY15" fmla="*/ 336352 h 877088"/>
                  <a:gd name="csX16" fmla="*/ 45531 w 882545"/>
                  <a:gd name="csY16" fmla="*/ 531134 h 877088"/>
                  <a:gd name="csX17" fmla="*/ 215326 w 882545"/>
                  <a:gd name="csY17" fmla="*/ 801685 h 877088"/>
                  <a:gd name="csX18" fmla="*/ 295707 w 882545"/>
                  <a:gd name="csY18" fmla="*/ 833962 h 877088"/>
                  <a:gd name="csX19" fmla="*/ 569436 w 882545"/>
                  <a:gd name="csY19" fmla="*/ 707534 h 877088"/>
                  <a:gd name="csX20" fmla="*/ 832136 w 882545"/>
                  <a:gd name="csY20" fmla="*/ 346072 h 877088"/>
                  <a:gd name="csX21" fmla="*/ 507312 w 882545"/>
                  <a:gd name="csY21" fmla="*/ 47419 h 877088"/>
                  <a:gd name="csX22" fmla="*/ 489990 w 882545"/>
                  <a:gd name="csY22" fmla="*/ 75895 h 877088"/>
                  <a:gd name="csX23" fmla="*/ 395777 w 882545"/>
                  <a:gd name="csY23" fmla="*/ 226312 h 877088"/>
                  <a:gd name="csX24" fmla="*/ 93883 w 882545"/>
                  <a:gd name="csY24" fmla="*/ 506957 h 877088"/>
                  <a:gd name="csX25" fmla="*/ 45468 w 882545"/>
                  <a:gd name="csY25" fmla="*/ 531134 h 8770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</a:cxnLst>
                <a:rect l="l" t="t" r="r" b="b"/>
                <a:pathLst>
                  <a:path w="882545" h="877088">
                    <a:moveTo>
                      <a:pt x="882483" y="336352"/>
                    </a:moveTo>
                    <a:cubicBezTo>
                      <a:pt x="812072" y="445083"/>
                      <a:pt x="757800" y="557865"/>
                      <a:pt x="676298" y="653137"/>
                    </a:cubicBezTo>
                    <a:cubicBezTo>
                      <a:pt x="596479" y="746478"/>
                      <a:pt x="503698" y="821188"/>
                      <a:pt x="383315" y="854836"/>
                    </a:cubicBezTo>
                    <a:cubicBezTo>
                      <a:pt x="347175" y="864930"/>
                      <a:pt x="309477" y="869728"/>
                      <a:pt x="272340" y="875897"/>
                    </a:cubicBezTo>
                    <a:cubicBezTo>
                      <a:pt x="246793" y="880134"/>
                      <a:pt x="228411" y="873404"/>
                      <a:pt x="209781" y="850412"/>
                    </a:cubicBezTo>
                    <a:cubicBezTo>
                      <a:pt x="132827" y="755576"/>
                      <a:pt x="72137" y="650645"/>
                      <a:pt x="10574" y="545964"/>
                    </a:cubicBezTo>
                    <a:cubicBezTo>
                      <a:pt x="8518" y="542474"/>
                      <a:pt x="6524" y="538860"/>
                      <a:pt x="4780" y="535184"/>
                    </a:cubicBezTo>
                    <a:cubicBezTo>
                      <a:pt x="-4131" y="516304"/>
                      <a:pt x="-1264" y="507206"/>
                      <a:pt x="19173" y="500539"/>
                    </a:cubicBezTo>
                    <a:cubicBezTo>
                      <a:pt x="61482" y="486831"/>
                      <a:pt x="98744" y="464025"/>
                      <a:pt x="134946" y="439039"/>
                    </a:cubicBezTo>
                    <a:cubicBezTo>
                      <a:pt x="248787" y="360466"/>
                      <a:pt x="335398" y="257155"/>
                      <a:pt x="406370" y="139700"/>
                    </a:cubicBezTo>
                    <a:cubicBezTo>
                      <a:pt x="427493" y="104807"/>
                      <a:pt x="448492" y="69788"/>
                      <a:pt x="469615" y="34894"/>
                    </a:cubicBezTo>
                    <a:cubicBezTo>
                      <a:pt x="474350" y="27043"/>
                      <a:pt x="478899" y="18943"/>
                      <a:pt x="484694" y="11902"/>
                    </a:cubicBezTo>
                    <a:cubicBezTo>
                      <a:pt x="496346" y="-2305"/>
                      <a:pt x="506939" y="-3863"/>
                      <a:pt x="521519" y="7602"/>
                    </a:cubicBezTo>
                    <a:cubicBezTo>
                      <a:pt x="537533" y="20189"/>
                      <a:pt x="552737" y="33897"/>
                      <a:pt x="567816" y="47668"/>
                    </a:cubicBezTo>
                    <a:cubicBezTo>
                      <a:pt x="652932" y="125431"/>
                      <a:pt x="737985" y="203319"/>
                      <a:pt x="822977" y="281207"/>
                    </a:cubicBezTo>
                    <a:cubicBezTo>
                      <a:pt x="842355" y="298965"/>
                      <a:pt x="861547" y="316911"/>
                      <a:pt x="882545" y="336352"/>
                    </a:cubicBezTo>
                    <a:close/>
                    <a:moveTo>
                      <a:pt x="45531" y="531134"/>
                    </a:moveTo>
                    <a:cubicBezTo>
                      <a:pt x="101984" y="622855"/>
                      <a:pt x="154511" y="714700"/>
                      <a:pt x="215326" y="801685"/>
                    </a:cubicBezTo>
                    <a:cubicBezTo>
                      <a:pt x="236761" y="832280"/>
                      <a:pt x="261249" y="838822"/>
                      <a:pt x="295707" y="833962"/>
                    </a:cubicBezTo>
                    <a:cubicBezTo>
                      <a:pt x="399889" y="819194"/>
                      <a:pt x="490364" y="776636"/>
                      <a:pt x="569436" y="707534"/>
                    </a:cubicBezTo>
                    <a:cubicBezTo>
                      <a:pt x="684835" y="606716"/>
                      <a:pt x="753002" y="472250"/>
                      <a:pt x="832136" y="346072"/>
                    </a:cubicBezTo>
                    <a:cubicBezTo>
                      <a:pt x="799423" y="306817"/>
                      <a:pt x="530430" y="59382"/>
                      <a:pt x="507312" y="47419"/>
                    </a:cubicBezTo>
                    <a:cubicBezTo>
                      <a:pt x="501580" y="56890"/>
                      <a:pt x="495910" y="66486"/>
                      <a:pt x="489990" y="75895"/>
                    </a:cubicBezTo>
                    <a:cubicBezTo>
                      <a:pt x="458710" y="126117"/>
                      <a:pt x="428926" y="177336"/>
                      <a:pt x="395777" y="226312"/>
                    </a:cubicBezTo>
                    <a:cubicBezTo>
                      <a:pt x="316892" y="342956"/>
                      <a:pt x="219376" y="440161"/>
                      <a:pt x="93883" y="506957"/>
                    </a:cubicBezTo>
                    <a:cubicBezTo>
                      <a:pt x="78680" y="515058"/>
                      <a:pt x="63102" y="522348"/>
                      <a:pt x="45468" y="53113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660DB862-55C7-106F-B973-707CA3D544F5}"/>
                  </a:ext>
                </a:extLst>
              </p:cNvPr>
              <p:cNvSpPr/>
              <p:nvPr/>
            </p:nvSpPr>
            <p:spPr>
              <a:xfrm>
                <a:off x="4632672" y="641115"/>
                <a:ext cx="762516" cy="852464"/>
              </a:xfrm>
              <a:custGeom>
                <a:avLst/>
                <a:gdLst>
                  <a:gd name="csX0" fmla="*/ 379440 w 762516"/>
                  <a:gd name="csY0" fmla="*/ 852277 h 852464"/>
                  <a:gd name="csX1" fmla="*/ 325854 w 762516"/>
                  <a:gd name="csY1" fmla="*/ 834332 h 852464"/>
                  <a:gd name="csX2" fmla="*/ 28758 w 762516"/>
                  <a:gd name="csY2" fmla="*/ 623723 h 852464"/>
                  <a:gd name="csX3" fmla="*/ 7386 w 762516"/>
                  <a:gd name="csY3" fmla="*/ 606588 h 852464"/>
                  <a:gd name="csX4" fmla="*/ 15922 w 762516"/>
                  <a:gd name="csY4" fmla="*/ 574062 h 852464"/>
                  <a:gd name="csX5" fmla="*/ 27823 w 762516"/>
                  <a:gd name="csY5" fmla="*/ 571320 h 852464"/>
                  <a:gd name="csX6" fmla="*/ 197619 w 762516"/>
                  <a:gd name="csY6" fmla="*/ 386321 h 852464"/>
                  <a:gd name="csX7" fmla="*/ 214879 w 762516"/>
                  <a:gd name="csY7" fmla="*/ 200760 h 852464"/>
                  <a:gd name="csX8" fmla="*/ 286661 w 762516"/>
                  <a:gd name="csY8" fmla="*/ 42305 h 852464"/>
                  <a:gd name="csX9" fmla="*/ 319810 w 762516"/>
                  <a:gd name="csY9" fmla="*/ 15325 h 852464"/>
                  <a:gd name="csX10" fmla="*/ 403368 w 762516"/>
                  <a:gd name="csY10" fmla="*/ 14640 h 852464"/>
                  <a:gd name="csX11" fmla="*/ 736479 w 762516"/>
                  <a:gd name="csY11" fmla="*/ 232040 h 852464"/>
                  <a:gd name="csX12" fmla="*/ 762151 w 762516"/>
                  <a:gd name="csY12" fmla="*/ 262261 h 852464"/>
                  <a:gd name="csX13" fmla="*/ 729313 w 762516"/>
                  <a:gd name="csY13" fmla="*/ 285814 h 852464"/>
                  <a:gd name="csX14" fmla="*/ 689684 w 762516"/>
                  <a:gd name="csY14" fmla="*/ 301828 h 852464"/>
                  <a:gd name="csX15" fmla="*/ 601203 w 762516"/>
                  <a:gd name="csY15" fmla="*/ 445952 h 852464"/>
                  <a:gd name="csX16" fmla="*/ 610300 w 762516"/>
                  <a:gd name="csY16" fmla="*/ 580230 h 852464"/>
                  <a:gd name="csX17" fmla="*/ 468046 w 762516"/>
                  <a:gd name="csY17" fmla="*/ 831528 h 852464"/>
                  <a:gd name="csX18" fmla="*/ 379440 w 762516"/>
                  <a:gd name="csY18" fmla="*/ 852339 h 852464"/>
                  <a:gd name="csX19" fmla="*/ 65708 w 762516"/>
                  <a:gd name="csY19" fmla="*/ 600357 h 852464"/>
                  <a:gd name="csX20" fmla="*/ 91380 w 762516"/>
                  <a:gd name="csY20" fmla="*/ 620171 h 852464"/>
                  <a:gd name="csX21" fmla="*/ 343363 w 762516"/>
                  <a:gd name="csY21" fmla="*/ 799189 h 852464"/>
                  <a:gd name="csX22" fmla="*/ 414771 w 762516"/>
                  <a:gd name="csY22" fmla="*/ 811838 h 852464"/>
                  <a:gd name="csX23" fmla="*/ 472657 w 762516"/>
                  <a:gd name="csY23" fmla="*/ 785044 h 852464"/>
                  <a:gd name="csX24" fmla="*/ 569612 w 762516"/>
                  <a:gd name="csY24" fmla="*/ 606961 h 852464"/>
                  <a:gd name="csX25" fmla="*/ 561200 w 762516"/>
                  <a:gd name="csY25" fmla="*/ 478851 h 852464"/>
                  <a:gd name="csX26" fmla="*/ 672112 w 762516"/>
                  <a:gd name="csY26" fmla="*/ 266809 h 852464"/>
                  <a:gd name="csX27" fmla="*/ 697971 w 762516"/>
                  <a:gd name="csY27" fmla="*/ 251855 h 852464"/>
                  <a:gd name="csX28" fmla="*/ 684699 w 762516"/>
                  <a:gd name="csY28" fmla="*/ 244565 h 852464"/>
                  <a:gd name="csX29" fmla="*/ 379254 w 762516"/>
                  <a:gd name="csY29" fmla="*/ 46169 h 852464"/>
                  <a:gd name="csX30" fmla="*/ 342802 w 762516"/>
                  <a:gd name="csY30" fmla="*/ 46542 h 852464"/>
                  <a:gd name="csX31" fmla="*/ 265662 w 762516"/>
                  <a:gd name="csY31" fmla="*/ 152906 h 852464"/>
                  <a:gd name="csX32" fmla="*/ 251330 w 762516"/>
                  <a:gd name="csY32" fmla="*/ 258647 h 852464"/>
                  <a:gd name="csX33" fmla="*/ 239492 w 762516"/>
                  <a:gd name="csY33" fmla="*/ 380276 h 852464"/>
                  <a:gd name="csX34" fmla="*/ 83965 w 762516"/>
                  <a:gd name="csY34" fmla="*/ 590075 h 852464"/>
                  <a:gd name="csX35" fmla="*/ 65583 w 762516"/>
                  <a:gd name="csY35" fmla="*/ 600294 h 8524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</a:cxnLst>
                <a:rect l="l" t="t" r="r" b="b"/>
                <a:pathLst>
                  <a:path w="762516" h="852464">
                    <a:moveTo>
                      <a:pt x="379440" y="852277"/>
                    </a:moveTo>
                    <a:cubicBezTo>
                      <a:pt x="361433" y="853710"/>
                      <a:pt x="343363" y="846856"/>
                      <a:pt x="325854" y="834332"/>
                    </a:cubicBezTo>
                    <a:cubicBezTo>
                      <a:pt x="227092" y="763734"/>
                      <a:pt x="127832" y="693884"/>
                      <a:pt x="28758" y="623723"/>
                    </a:cubicBezTo>
                    <a:cubicBezTo>
                      <a:pt x="21281" y="618427"/>
                      <a:pt x="13367" y="613317"/>
                      <a:pt x="7386" y="606588"/>
                    </a:cubicBezTo>
                    <a:cubicBezTo>
                      <a:pt x="-5077" y="592568"/>
                      <a:pt x="-1462" y="580168"/>
                      <a:pt x="15922" y="574062"/>
                    </a:cubicBezTo>
                    <a:cubicBezTo>
                      <a:pt x="19723" y="572753"/>
                      <a:pt x="23898" y="572379"/>
                      <a:pt x="27823" y="571320"/>
                    </a:cubicBezTo>
                    <a:cubicBezTo>
                      <a:pt x="123345" y="545337"/>
                      <a:pt x="176060" y="481344"/>
                      <a:pt x="197619" y="386321"/>
                    </a:cubicBezTo>
                    <a:cubicBezTo>
                      <a:pt x="211514" y="324883"/>
                      <a:pt x="206529" y="262385"/>
                      <a:pt x="214879" y="200760"/>
                    </a:cubicBezTo>
                    <a:cubicBezTo>
                      <a:pt x="223104" y="140631"/>
                      <a:pt x="242296" y="85736"/>
                      <a:pt x="286661" y="42305"/>
                    </a:cubicBezTo>
                    <a:cubicBezTo>
                      <a:pt x="296817" y="32398"/>
                      <a:pt x="307971" y="23238"/>
                      <a:pt x="319810" y="15325"/>
                    </a:cubicBezTo>
                    <a:cubicBezTo>
                      <a:pt x="347164" y="-2932"/>
                      <a:pt x="371652" y="-6920"/>
                      <a:pt x="403368" y="14640"/>
                    </a:cubicBezTo>
                    <a:cubicBezTo>
                      <a:pt x="513034" y="89163"/>
                      <a:pt x="625379" y="159698"/>
                      <a:pt x="736479" y="232040"/>
                    </a:cubicBezTo>
                    <a:cubicBezTo>
                      <a:pt x="747757" y="239393"/>
                      <a:pt x="765266" y="243879"/>
                      <a:pt x="762151" y="262261"/>
                    </a:cubicBezTo>
                    <a:cubicBezTo>
                      <a:pt x="759222" y="279271"/>
                      <a:pt x="742336" y="280705"/>
                      <a:pt x="729313" y="285814"/>
                    </a:cubicBezTo>
                    <a:cubicBezTo>
                      <a:pt x="716041" y="291048"/>
                      <a:pt x="702395" y="295472"/>
                      <a:pt x="689684" y="301828"/>
                    </a:cubicBezTo>
                    <a:cubicBezTo>
                      <a:pt x="630489" y="331487"/>
                      <a:pt x="597215" y="377535"/>
                      <a:pt x="601203" y="445952"/>
                    </a:cubicBezTo>
                    <a:cubicBezTo>
                      <a:pt x="603820" y="490753"/>
                      <a:pt x="607247" y="535491"/>
                      <a:pt x="610300" y="580230"/>
                    </a:cubicBezTo>
                    <a:cubicBezTo>
                      <a:pt x="617466" y="685784"/>
                      <a:pt x="562134" y="783611"/>
                      <a:pt x="468046" y="831528"/>
                    </a:cubicBezTo>
                    <a:cubicBezTo>
                      <a:pt x="439570" y="846046"/>
                      <a:pt x="412465" y="852651"/>
                      <a:pt x="379440" y="852339"/>
                    </a:cubicBezTo>
                    <a:close/>
                    <a:moveTo>
                      <a:pt x="65708" y="600357"/>
                    </a:moveTo>
                    <a:cubicBezTo>
                      <a:pt x="75865" y="608208"/>
                      <a:pt x="83404" y="614501"/>
                      <a:pt x="91380" y="620171"/>
                    </a:cubicBezTo>
                    <a:cubicBezTo>
                      <a:pt x="175499" y="679740"/>
                      <a:pt x="260303" y="738249"/>
                      <a:pt x="343363" y="799189"/>
                    </a:cubicBezTo>
                    <a:cubicBezTo>
                      <a:pt x="366729" y="816324"/>
                      <a:pt x="389722" y="819813"/>
                      <a:pt x="414771" y="811838"/>
                    </a:cubicBezTo>
                    <a:cubicBezTo>
                      <a:pt x="434897" y="805420"/>
                      <a:pt x="455272" y="796883"/>
                      <a:pt x="472657" y="785044"/>
                    </a:cubicBezTo>
                    <a:cubicBezTo>
                      <a:pt x="534842" y="742486"/>
                      <a:pt x="568677" y="682419"/>
                      <a:pt x="569612" y="606961"/>
                    </a:cubicBezTo>
                    <a:cubicBezTo>
                      <a:pt x="570173" y="564279"/>
                      <a:pt x="564627" y="521534"/>
                      <a:pt x="561200" y="478851"/>
                    </a:cubicBezTo>
                    <a:cubicBezTo>
                      <a:pt x="552788" y="372799"/>
                      <a:pt x="588242" y="310551"/>
                      <a:pt x="672112" y="266809"/>
                    </a:cubicBezTo>
                    <a:cubicBezTo>
                      <a:pt x="679153" y="263133"/>
                      <a:pt x="685883" y="258834"/>
                      <a:pt x="697971" y="251855"/>
                    </a:cubicBezTo>
                    <a:cubicBezTo>
                      <a:pt x="691678" y="248428"/>
                      <a:pt x="688064" y="246745"/>
                      <a:pt x="684699" y="244565"/>
                    </a:cubicBezTo>
                    <a:cubicBezTo>
                      <a:pt x="582822" y="178578"/>
                      <a:pt x="480820" y="112716"/>
                      <a:pt x="379254" y="46169"/>
                    </a:cubicBezTo>
                    <a:cubicBezTo>
                      <a:pt x="365857" y="37383"/>
                      <a:pt x="355077" y="38754"/>
                      <a:pt x="342802" y="46542"/>
                    </a:cubicBezTo>
                    <a:cubicBezTo>
                      <a:pt x="302861" y="71778"/>
                      <a:pt x="276442" y="107856"/>
                      <a:pt x="265662" y="152906"/>
                    </a:cubicBezTo>
                    <a:cubicBezTo>
                      <a:pt x="257437" y="187301"/>
                      <a:pt x="255194" y="223254"/>
                      <a:pt x="251330" y="258647"/>
                    </a:cubicBezTo>
                    <a:cubicBezTo>
                      <a:pt x="246906" y="299148"/>
                      <a:pt x="246159" y="340149"/>
                      <a:pt x="239492" y="380276"/>
                    </a:cubicBezTo>
                    <a:cubicBezTo>
                      <a:pt x="223540" y="476110"/>
                      <a:pt x="172820" y="547517"/>
                      <a:pt x="83965" y="590075"/>
                    </a:cubicBezTo>
                    <a:cubicBezTo>
                      <a:pt x="78669" y="592630"/>
                      <a:pt x="73684" y="595746"/>
                      <a:pt x="65583" y="60029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4F0FA530-5D15-08F1-A420-DBFC1ED27D4A}"/>
                  </a:ext>
                </a:extLst>
              </p:cNvPr>
              <p:cNvSpPr/>
              <p:nvPr/>
            </p:nvSpPr>
            <p:spPr>
              <a:xfrm>
                <a:off x="8223576" y="2795050"/>
                <a:ext cx="811781" cy="792704"/>
              </a:xfrm>
              <a:custGeom>
                <a:avLst/>
                <a:gdLst>
                  <a:gd name="csX0" fmla="*/ 611337 w 811781"/>
                  <a:gd name="csY0" fmla="*/ 316 h 792704"/>
                  <a:gd name="csX1" fmla="*/ 666108 w 811781"/>
                  <a:gd name="csY1" fmla="*/ 34150 h 792704"/>
                  <a:gd name="csX2" fmla="*/ 803627 w 811781"/>
                  <a:gd name="csY2" fmla="*/ 321214 h 792704"/>
                  <a:gd name="csX3" fmla="*/ 780572 w 811781"/>
                  <a:gd name="csY3" fmla="*/ 376172 h 792704"/>
                  <a:gd name="csX4" fmla="*/ 757144 w 811781"/>
                  <a:gd name="csY4" fmla="*/ 383213 h 792704"/>
                  <a:gd name="csX5" fmla="*/ 518183 w 811781"/>
                  <a:gd name="csY5" fmla="*/ 560984 h 792704"/>
                  <a:gd name="csX6" fmla="*/ 466404 w 811781"/>
                  <a:gd name="csY6" fmla="*/ 640492 h 792704"/>
                  <a:gd name="csX7" fmla="*/ 241650 w 811781"/>
                  <a:gd name="csY7" fmla="*/ 786174 h 792704"/>
                  <a:gd name="csX8" fmla="*/ 205510 w 811781"/>
                  <a:gd name="csY8" fmla="*/ 792405 h 792704"/>
                  <a:gd name="csX9" fmla="*/ 149992 w 811781"/>
                  <a:gd name="csY9" fmla="*/ 759879 h 792704"/>
                  <a:gd name="csX10" fmla="*/ 71044 w 811781"/>
                  <a:gd name="csY10" fmla="*/ 587341 h 792704"/>
                  <a:gd name="csX11" fmla="*/ 9856 w 811781"/>
                  <a:gd name="csY11" fmla="*/ 453811 h 792704"/>
                  <a:gd name="csX12" fmla="*/ 1319 w 811781"/>
                  <a:gd name="csY12" fmla="*/ 430943 h 792704"/>
                  <a:gd name="csX13" fmla="*/ 22692 w 811781"/>
                  <a:gd name="csY13" fmla="*/ 393681 h 792704"/>
                  <a:gd name="csX14" fmla="*/ 88803 w 811781"/>
                  <a:gd name="csY14" fmla="*/ 369816 h 792704"/>
                  <a:gd name="csX15" fmla="*/ 229998 w 811781"/>
                  <a:gd name="csY15" fmla="*/ 259652 h 792704"/>
                  <a:gd name="csX16" fmla="*/ 324835 w 811781"/>
                  <a:gd name="csY16" fmla="*/ 147368 h 792704"/>
                  <a:gd name="csX17" fmla="*/ 574948 w 811781"/>
                  <a:gd name="csY17" fmla="*/ 4802 h 792704"/>
                  <a:gd name="csX18" fmla="*/ 611337 w 811781"/>
                  <a:gd name="csY18" fmla="*/ 316 h 792704"/>
                  <a:gd name="csX19" fmla="*/ 190992 w 811781"/>
                  <a:gd name="csY19" fmla="*/ 755579 h 792704"/>
                  <a:gd name="csX20" fmla="*/ 246074 w 811781"/>
                  <a:gd name="csY20" fmla="*/ 744301 h 792704"/>
                  <a:gd name="csX21" fmla="*/ 428831 w 811781"/>
                  <a:gd name="csY21" fmla="*/ 625974 h 792704"/>
                  <a:gd name="csX22" fmla="*/ 464971 w 811781"/>
                  <a:gd name="csY22" fmla="*/ 572823 h 792704"/>
                  <a:gd name="csX23" fmla="*/ 507092 w 811781"/>
                  <a:gd name="csY23" fmla="*/ 508893 h 792704"/>
                  <a:gd name="csX24" fmla="*/ 736643 w 811781"/>
                  <a:gd name="csY24" fmla="*/ 351559 h 792704"/>
                  <a:gd name="csX25" fmla="*/ 770665 w 811781"/>
                  <a:gd name="csY25" fmla="*/ 341652 h 792704"/>
                  <a:gd name="csX26" fmla="*/ 624983 w 811781"/>
                  <a:gd name="csY26" fmla="*/ 40070 h 792704"/>
                  <a:gd name="csX27" fmla="*/ 389575 w 811781"/>
                  <a:gd name="csY27" fmla="*/ 137399 h 792704"/>
                  <a:gd name="csX28" fmla="*/ 325021 w 811781"/>
                  <a:gd name="csY28" fmla="*/ 206813 h 792704"/>
                  <a:gd name="csX29" fmla="*/ 245700 w 811781"/>
                  <a:gd name="csY29" fmla="*/ 300153 h 792704"/>
                  <a:gd name="csX30" fmla="*/ 65873 w 811781"/>
                  <a:gd name="csY30" fmla="*/ 417858 h 792704"/>
                  <a:gd name="csX31" fmla="*/ 40949 w 811781"/>
                  <a:gd name="csY31" fmla="*/ 427329 h 792704"/>
                  <a:gd name="csX32" fmla="*/ 191117 w 811781"/>
                  <a:gd name="csY32" fmla="*/ 755579 h 7927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</a:cxnLst>
                <a:rect l="l" t="t" r="r" b="b"/>
                <a:pathLst>
                  <a:path w="811781" h="792704">
                    <a:moveTo>
                      <a:pt x="611337" y="316"/>
                    </a:moveTo>
                    <a:cubicBezTo>
                      <a:pt x="638193" y="-2052"/>
                      <a:pt x="654332" y="8853"/>
                      <a:pt x="666108" y="34150"/>
                    </a:cubicBezTo>
                    <a:cubicBezTo>
                      <a:pt x="710847" y="130358"/>
                      <a:pt x="757829" y="225506"/>
                      <a:pt x="803627" y="321214"/>
                    </a:cubicBezTo>
                    <a:cubicBezTo>
                      <a:pt x="818768" y="352868"/>
                      <a:pt x="813784" y="364146"/>
                      <a:pt x="780572" y="376172"/>
                    </a:cubicBezTo>
                    <a:cubicBezTo>
                      <a:pt x="772908" y="378976"/>
                      <a:pt x="765119" y="381406"/>
                      <a:pt x="757144" y="383213"/>
                    </a:cubicBezTo>
                    <a:cubicBezTo>
                      <a:pt x="651652" y="407763"/>
                      <a:pt x="574761" y="470572"/>
                      <a:pt x="518183" y="560984"/>
                    </a:cubicBezTo>
                    <a:cubicBezTo>
                      <a:pt x="501422" y="587778"/>
                      <a:pt x="484224" y="614384"/>
                      <a:pt x="466404" y="640492"/>
                    </a:cubicBezTo>
                    <a:cubicBezTo>
                      <a:pt x="411944" y="720436"/>
                      <a:pt x="337047" y="769225"/>
                      <a:pt x="241650" y="786174"/>
                    </a:cubicBezTo>
                    <a:cubicBezTo>
                      <a:pt x="229624" y="788292"/>
                      <a:pt x="217661" y="791533"/>
                      <a:pt x="205510" y="792405"/>
                    </a:cubicBezTo>
                    <a:cubicBezTo>
                      <a:pt x="176038" y="794461"/>
                      <a:pt x="162080" y="786174"/>
                      <a:pt x="149992" y="759879"/>
                    </a:cubicBezTo>
                    <a:cubicBezTo>
                      <a:pt x="123510" y="702429"/>
                      <a:pt x="97402" y="644854"/>
                      <a:pt x="71044" y="587341"/>
                    </a:cubicBezTo>
                    <a:cubicBezTo>
                      <a:pt x="50669" y="542852"/>
                      <a:pt x="30169" y="498362"/>
                      <a:pt x="9856" y="453811"/>
                    </a:cubicBezTo>
                    <a:cubicBezTo>
                      <a:pt x="6491" y="446396"/>
                      <a:pt x="2939" y="438856"/>
                      <a:pt x="1319" y="430943"/>
                    </a:cubicBezTo>
                    <a:cubicBezTo>
                      <a:pt x="-2918" y="410193"/>
                      <a:pt x="2753" y="400847"/>
                      <a:pt x="22692" y="393681"/>
                    </a:cubicBezTo>
                    <a:cubicBezTo>
                      <a:pt x="44750" y="385705"/>
                      <a:pt x="67244" y="378976"/>
                      <a:pt x="88803" y="369816"/>
                    </a:cubicBezTo>
                    <a:cubicBezTo>
                      <a:pt x="145568" y="345764"/>
                      <a:pt x="190244" y="305574"/>
                      <a:pt x="229998" y="259652"/>
                    </a:cubicBezTo>
                    <a:cubicBezTo>
                      <a:pt x="262088" y="222639"/>
                      <a:pt x="292620" y="184318"/>
                      <a:pt x="324835" y="147368"/>
                    </a:cubicBezTo>
                    <a:cubicBezTo>
                      <a:pt x="391569" y="70914"/>
                      <a:pt x="474317" y="21938"/>
                      <a:pt x="574948" y="4802"/>
                    </a:cubicBezTo>
                    <a:cubicBezTo>
                      <a:pt x="586974" y="2746"/>
                      <a:pt x="599187" y="1749"/>
                      <a:pt x="611337" y="316"/>
                    </a:cubicBezTo>
                    <a:close/>
                    <a:moveTo>
                      <a:pt x="190992" y="755579"/>
                    </a:moveTo>
                    <a:cubicBezTo>
                      <a:pt x="212240" y="751218"/>
                      <a:pt x="229064" y="747417"/>
                      <a:pt x="246074" y="744301"/>
                    </a:cubicBezTo>
                    <a:cubicBezTo>
                      <a:pt x="323401" y="730157"/>
                      <a:pt x="383531" y="689531"/>
                      <a:pt x="428831" y="625974"/>
                    </a:cubicBezTo>
                    <a:cubicBezTo>
                      <a:pt x="441230" y="608527"/>
                      <a:pt x="453069" y="590644"/>
                      <a:pt x="464971" y="572823"/>
                    </a:cubicBezTo>
                    <a:cubicBezTo>
                      <a:pt x="479115" y="551575"/>
                      <a:pt x="492449" y="529829"/>
                      <a:pt x="507092" y="508893"/>
                    </a:cubicBezTo>
                    <a:cubicBezTo>
                      <a:pt x="563857" y="427765"/>
                      <a:pt x="640436" y="375237"/>
                      <a:pt x="736643" y="351559"/>
                    </a:cubicBezTo>
                    <a:cubicBezTo>
                      <a:pt x="747174" y="348942"/>
                      <a:pt x="757455" y="345515"/>
                      <a:pt x="770665" y="341652"/>
                    </a:cubicBezTo>
                    <a:cubicBezTo>
                      <a:pt x="721128" y="239152"/>
                      <a:pt x="672962" y="139455"/>
                      <a:pt x="624983" y="40070"/>
                    </a:cubicBezTo>
                    <a:cubicBezTo>
                      <a:pt x="532390" y="44743"/>
                      <a:pt x="454627" y="76459"/>
                      <a:pt x="389575" y="137399"/>
                    </a:cubicBezTo>
                    <a:cubicBezTo>
                      <a:pt x="366583" y="158958"/>
                      <a:pt x="345833" y="183072"/>
                      <a:pt x="325021" y="206813"/>
                    </a:cubicBezTo>
                    <a:cubicBezTo>
                      <a:pt x="298166" y="237531"/>
                      <a:pt x="272930" y="269746"/>
                      <a:pt x="245700" y="300153"/>
                    </a:cubicBezTo>
                    <a:cubicBezTo>
                      <a:pt x="196351" y="355298"/>
                      <a:pt x="136096" y="394304"/>
                      <a:pt x="65873" y="417858"/>
                    </a:cubicBezTo>
                    <a:cubicBezTo>
                      <a:pt x="58333" y="420412"/>
                      <a:pt x="50981" y="423528"/>
                      <a:pt x="40949" y="427329"/>
                    </a:cubicBezTo>
                    <a:cubicBezTo>
                      <a:pt x="91233" y="537182"/>
                      <a:pt x="140708" y="645352"/>
                      <a:pt x="191117" y="755579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440BAF0E-A51E-810B-7AE1-9D968DDC0755}"/>
                  </a:ext>
                </a:extLst>
              </p:cNvPr>
              <p:cNvSpPr/>
              <p:nvPr/>
            </p:nvSpPr>
            <p:spPr>
              <a:xfrm>
                <a:off x="4029977" y="2721418"/>
                <a:ext cx="850742" cy="763162"/>
              </a:xfrm>
              <a:custGeom>
                <a:avLst/>
                <a:gdLst>
                  <a:gd name="csX0" fmla="*/ 62 w 850742"/>
                  <a:gd name="csY0" fmla="*/ 412605 h 763162"/>
                  <a:gd name="csX1" fmla="*/ 46670 w 850742"/>
                  <a:gd name="csY1" fmla="*/ 387307 h 763162"/>
                  <a:gd name="csX2" fmla="*/ 177896 w 850742"/>
                  <a:gd name="csY2" fmla="*/ 315276 h 763162"/>
                  <a:gd name="csX3" fmla="*/ 292672 w 850742"/>
                  <a:gd name="csY3" fmla="*/ 191029 h 763162"/>
                  <a:gd name="csX4" fmla="*/ 531819 w 850742"/>
                  <a:gd name="csY4" fmla="*/ 3849 h 763162"/>
                  <a:gd name="csX5" fmla="*/ 610517 w 850742"/>
                  <a:gd name="csY5" fmla="*/ 31328 h 763162"/>
                  <a:gd name="csX6" fmla="*/ 832217 w 850742"/>
                  <a:gd name="csY6" fmla="*/ 328049 h 763162"/>
                  <a:gd name="csX7" fmla="*/ 808290 w 850742"/>
                  <a:gd name="csY7" fmla="*/ 384129 h 763162"/>
                  <a:gd name="csX8" fmla="*/ 657312 w 850742"/>
                  <a:gd name="csY8" fmla="*/ 473731 h 763162"/>
                  <a:gd name="csX9" fmla="*/ 593693 w 850742"/>
                  <a:gd name="csY9" fmla="*/ 567383 h 763162"/>
                  <a:gd name="csX10" fmla="*/ 477983 w 850742"/>
                  <a:gd name="csY10" fmla="*/ 700665 h 763162"/>
                  <a:gd name="csX11" fmla="*/ 264632 w 850742"/>
                  <a:gd name="csY11" fmla="*/ 763100 h 763162"/>
                  <a:gd name="csX12" fmla="*/ 230299 w 850742"/>
                  <a:gd name="csY12" fmla="*/ 747273 h 763162"/>
                  <a:gd name="csX13" fmla="*/ 54335 w 850742"/>
                  <a:gd name="csY13" fmla="*/ 500649 h 763162"/>
                  <a:gd name="csX14" fmla="*/ 0 w 850742"/>
                  <a:gd name="csY14" fmla="*/ 412605 h 763162"/>
                  <a:gd name="csX15" fmla="*/ 796887 w 850742"/>
                  <a:gd name="csY15" fmla="*/ 347553 h 763162"/>
                  <a:gd name="csX16" fmla="*/ 776574 w 850742"/>
                  <a:gd name="csY16" fmla="*/ 318516 h 763162"/>
                  <a:gd name="csX17" fmla="*/ 581667 w 850742"/>
                  <a:gd name="csY17" fmla="*/ 58682 h 763162"/>
                  <a:gd name="csX18" fmla="*/ 531507 w 850742"/>
                  <a:gd name="csY18" fmla="*/ 41360 h 763162"/>
                  <a:gd name="csX19" fmla="*/ 326444 w 850742"/>
                  <a:gd name="csY19" fmla="*/ 210594 h 763162"/>
                  <a:gd name="csX20" fmla="*/ 206310 w 850742"/>
                  <a:gd name="csY20" fmla="*/ 342879 h 763162"/>
                  <a:gd name="csX21" fmla="*/ 76019 w 850742"/>
                  <a:gd name="csY21" fmla="*/ 417029 h 763162"/>
                  <a:gd name="csX22" fmla="*/ 50596 w 850742"/>
                  <a:gd name="csY22" fmla="*/ 430488 h 763162"/>
                  <a:gd name="csX23" fmla="*/ 88668 w 850742"/>
                  <a:gd name="csY23" fmla="*/ 480959 h 763162"/>
                  <a:gd name="csX24" fmla="*/ 243820 w 850742"/>
                  <a:gd name="csY24" fmla="*/ 705214 h 763162"/>
                  <a:gd name="csX25" fmla="*/ 275973 w 850742"/>
                  <a:gd name="csY25" fmla="*/ 724281 h 763162"/>
                  <a:gd name="csX26" fmla="*/ 486706 w 850742"/>
                  <a:gd name="csY26" fmla="*/ 641346 h 763162"/>
                  <a:gd name="csX27" fmla="*/ 566837 w 850742"/>
                  <a:gd name="csY27" fmla="*/ 537163 h 763162"/>
                  <a:gd name="csX28" fmla="*/ 625907 w 850742"/>
                  <a:gd name="csY28" fmla="*/ 451486 h 763162"/>
                  <a:gd name="csX29" fmla="*/ 773894 w 850742"/>
                  <a:gd name="csY29" fmla="*/ 354344 h 763162"/>
                  <a:gd name="csX30" fmla="*/ 796949 w 850742"/>
                  <a:gd name="csY30" fmla="*/ 347677 h 7631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850742" h="763162">
                    <a:moveTo>
                      <a:pt x="62" y="412605"/>
                    </a:moveTo>
                    <a:cubicBezTo>
                      <a:pt x="18631" y="402510"/>
                      <a:pt x="32651" y="394908"/>
                      <a:pt x="46670" y="387307"/>
                    </a:cubicBezTo>
                    <a:cubicBezTo>
                      <a:pt x="90537" y="363442"/>
                      <a:pt x="135400" y="341322"/>
                      <a:pt x="177896" y="315276"/>
                    </a:cubicBezTo>
                    <a:cubicBezTo>
                      <a:pt x="227370" y="284931"/>
                      <a:pt x="264009" y="242622"/>
                      <a:pt x="292672" y="191029"/>
                    </a:cubicBezTo>
                    <a:cubicBezTo>
                      <a:pt x="345573" y="95943"/>
                      <a:pt x="425953" y="33259"/>
                      <a:pt x="531819" y="3849"/>
                    </a:cubicBezTo>
                    <a:cubicBezTo>
                      <a:pt x="565653" y="-5560"/>
                      <a:pt x="589020" y="1793"/>
                      <a:pt x="610517" y="31328"/>
                    </a:cubicBezTo>
                    <a:cubicBezTo>
                      <a:pt x="683171" y="131149"/>
                      <a:pt x="758254" y="229163"/>
                      <a:pt x="832217" y="328049"/>
                    </a:cubicBezTo>
                    <a:cubicBezTo>
                      <a:pt x="861627" y="367367"/>
                      <a:pt x="857702" y="377025"/>
                      <a:pt x="808290" y="384129"/>
                    </a:cubicBezTo>
                    <a:cubicBezTo>
                      <a:pt x="745356" y="393164"/>
                      <a:pt x="694698" y="422636"/>
                      <a:pt x="657312" y="473731"/>
                    </a:cubicBezTo>
                    <a:cubicBezTo>
                      <a:pt x="635067" y="504201"/>
                      <a:pt x="614380" y="535854"/>
                      <a:pt x="593693" y="567383"/>
                    </a:cubicBezTo>
                    <a:cubicBezTo>
                      <a:pt x="561042" y="616982"/>
                      <a:pt x="526772" y="665086"/>
                      <a:pt x="477983" y="700665"/>
                    </a:cubicBezTo>
                    <a:cubicBezTo>
                      <a:pt x="414301" y="747024"/>
                      <a:pt x="342208" y="764346"/>
                      <a:pt x="264632" y="763100"/>
                    </a:cubicBezTo>
                    <a:cubicBezTo>
                      <a:pt x="251048" y="762913"/>
                      <a:pt x="239272" y="759860"/>
                      <a:pt x="230299" y="747273"/>
                    </a:cubicBezTo>
                    <a:cubicBezTo>
                      <a:pt x="171914" y="664899"/>
                      <a:pt x="112408" y="583272"/>
                      <a:pt x="54335" y="500649"/>
                    </a:cubicBezTo>
                    <a:cubicBezTo>
                      <a:pt x="35642" y="474105"/>
                      <a:pt x="20126" y="445380"/>
                      <a:pt x="0" y="412605"/>
                    </a:cubicBezTo>
                    <a:close/>
                    <a:moveTo>
                      <a:pt x="796887" y="347553"/>
                    </a:moveTo>
                    <a:cubicBezTo>
                      <a:pt x="789098" y="336399"/>
                      <a:pt x="783116" y="327239"/>
                      <a:pt x="776574" y="318516"/>
                    </a:cubicBezTo>
                    <a:cubicBezTo>
                      <a:pt x="711646" y="231842"/>
                      <a:pt x="646657" y="145293"/>
                      <a:pt x="581667" y="58682"/>
                    </a:cubicBezTo>
                    <a:cubicBezTo>
                      <a:pt x="562039" y="32512"/>
                      <a:pt x="561790" y="31577"/>
                      <a:pt x="531507" y="41360"/>
                    </a:cubicBezTo>
                    <a:cubicBezTo>
                      <a:pt x="440908" y="70645"/>
                      <a:pt x="371681" y="127472"/>
                      <a:pt x="326444" y="210594"/>
                    </a:cubicBezTo>
                    <a:cubicBezTo>
                      <a:pt x="296784" y="265116"/>
                      <a:pt x="257778" y="309855"/>
                      <a:pt x="206310" y="342879"/>
                    </a:cubicBezTo>
                    <a:cubicBezTo>
                      <a:pt x="164312" y="369797"/>
                      <a:pt x="119574" y="392541"/>
                      <a:pt x="76019" y="417029"/>
                    </a:cubicBezTo>
                    <a:cubicBezTo>
                      <a:pt x="68417" y="421328"/>
                      <a:pt x="60566" y="425191"/>
                      <a:pt x="50596" y="430488"/>
                    </a:cubicBezTo>
                    <a:cubicBezTo>
                      <a:pt x="64429" y="448682"/>
                      <a:pt x="77140" y="464384"/>
                      <a:pt x="88668" y="480959"/>
                    </a:cubicBezTo>
                    <a:cubicBezTo>
                      <a:pt x="140572" y="555544"/>
                      <a:pt x="192227" y="630379"/>
                      <a:pt x="243820" y="705214"/>
                    </a:cubicBezTo>
                    <a:cubicBezTo>
                      <a:pt x="251734" y="716679"/>
                      <a:pt x="260208" y="724841"/>
                      <a:pt x="275973" y="724281"/>
                    </a:cubicBezTo>
                    <a:cubicBezTo>
                      <a:pt x="356166" y="721601"/>
                      <a:pt x="430502" y="702161"/>
                      <a:pt x="486706" y="641346"/>
                    </a:cubicBezTo>
                    <a:cubicBezTo>
                      <a:pt x="516303" y="609318"/>
                      <a:pt x="540978" y="572555"/>
                      <a:pt x="566837" y="537163"/>
                    </a:cubicBezTo>
                    <a:cubicBezTo>
                      <a:pt x="587275" y="509123"/>
                      <a:pt x="604909" y="479027"/>
                      <a:pt x="625907" y="451486"/>
                    </a:cubicBezTo>
                    <a:cubicBezTo>
                      <a:pt x="663667" y="402074"/>
                      <a:pt x="712332" y="368115"/>
                      <a:pt x="773894" y="354344"/>
                    </a:cubicBezTo>
                    <a:cubicBezTo>
                      <a:pt x="780499" y="352849"/>
                      <a:pt x="786980" y="350606"/>
                      <a:pt x="796949" y="347677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0AA7AACB-7EBC-FC1B-0B00-79302D9BFF4C}"/>
                  </a:ext>
                </a:extLst>
              </p:cNvPr>
              <p:cNvSpPr/>
              <p:nvPr/>
            </p:nvSpPr>
            <p:spPr>
              <a:xfrm>
                <a:off x="7049158" y="553408"/>
                <a:ext cx="633436" cy="920044"/>
              </a:xfrm>
              <a:custGeom>
                <a:avLst/>
                <a:gdLst>
                  <a:gd name="csX0" fmla="*/ 331930 w 633436"/>
                  <a:gd name="csY0" fmla="*/ 920044 h 920044"/>
                  <a:gd name="csX1" fmla="*/ 297535 w 633436"/>
                  <a:gd name="csY1" fmla="*/ 898610 h 920044"/>
                  <a:gd name="csX2" fmla="*/ 32965 w 633436"/>
                  <a:gd name="csY2" fmla="*/ 716227 h 920044"/>
                  <a:gd name="csX3" fmla="*/ 20566 w 633436"/>
                  <a:gd name="csY3" fmla="*/ 707255 h 920044"/>
                  <a:gd name="csX4" fmla="*/ 19818 w 633436"/>
                  <a:gd name="csY4" fmla="*/ 656160 h 920044"/>
                  <a:gd name="csX5" fmla="*/ 202699 w 633436"/>
                  <a:gd name="csY5" fmla="*/ 429475 h 920044"/>
                  <a:gd name="csX6" fmla="*/ 281272 w 633436"/>
                  <a:gd name="csY6" fmla="*/ 195188 h 920044"/>
                  <a:gd name="csX7" fmla="*/ 311991 w 633436"/>
                  <a:gd name="csY7" fmla="*/ 42279 h 920044"/>
                  <a:gd name="csX8" fmla="*/ 313985 w 633436"/>
                  <a:gd name="csY8" fmla="*/ 30191 h 920044"/>
                  <a:gd name="csX9" fmla="*/ 358911 w 633436"/>
                  <a:gd name="csY9" fmla="*/ 14675 h 920044"/>
                  <a:gd name="csX10" fmla="*/ 603604 w 633436"/>
                  <a:gd name="csY10" fmla="*/ 213508 h 920044"/>
                  <a:gd name="csX11" fmla="*/ 632453 w 633436"/>
                  <a:gd name="csY11" fmla="*/ 267593 h 920044"/>
                  <a:gd name="csX12" fmla="*/ 618620 w 633436"/>
                  <a:gd name="csY12" fmla="*/ 450225 h 920044"/>
                  <a:gd name="csX13" fmla="*/ 448077 w 633436"/>
                  <a:gd name="csY13" fmla="*/ 820161 h 920044"/>
                  <a:gd name="csX14" fmla="*/ 331993 w 633436"/>
                  <a:gd name="csY14" fmla="*/ 920044 h 920044"/>
                  <a:gd name="csX15" fmla="*/ 334111 w 633436"/>
                  <a:gd name="csY15" fmla="*/ 876552 h 920044"/>
                  <a:gd name="csX16" fmla="*/ 367385 w 633436"/>
                  <a:gd name="csY16" fmla="*/ 849821 h 920044"/>
                  <a:gd name="csX17" fmla="*/ 494560 w 633436"/>
                  <a:gd name="csY17" fmla="*/ 690057 h 920044"/>
                  <a:gd name="csX18" fmla="*/ 594381 w 633436"/>
                  <a:gd name="csY18" fmla="*/ 281301 h 920044"/>
                  <a:gd name="csX19" fmla="*/ 574567 w 633436"/>
                  <a:gd name="csY19" fmla="*/ 240114 h 920044"/>
                  <a:gd name="csX20" fmla="*/ 372494 w 633436"/>
                  <a:gd name="csY20" fmla="*/ 76176 h 920044"/>
                  <a:gd name="csX21" fmla="*/ 350686 w 633436"/>
                  <a:gd name="csY21" fmla="*/ 60349 h 920044"/>
                  <a:gd name="csX22" fmla="*/ 343208 w 633436"/>
                  <a:gd name="csY22" fmla="*/ 91691 h 920044"/>
                  <a:gd name="csX23" fmla="*/ 298719 w 633436"/>
                  <a:gd name="csY23" fmla="*/ 285351 h 920044"/>
                  <a:gd name="csX24" fmla="*/ 92846 w 633436"/>
                  <a:gd name="csY24" fmla="*/ 640769 h 920044"/>
                  <a:gd name="csX25" fmla="*/ 48979 w 633436"/>
                  <a:gd name="csY25" fmla="*/ 679651 h 920044"/>
                  <a:gd name="csX26" fmla="*/ 334049 w 633436"/>
                  <a:gd name="csY26" fmla="*/ 876552 h 9200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33436" h="920044">
                    <a:moveTo>
                      <a:pt x="331930" y="920044"/>
                    </a:moveTo>
                    <a:cubicBezTo>
                      <a:pt x="319842" y="912505"/>
                      <a:pt x="308377" y="906024"/>
                      <a:pt x="297535" y="898610"/>
                    </a:cubicBezTo>
                    <a:cubicBezTo>
                      <a:pt x="209241" y="837919"/>
                      <a:pt x="121134" y="777042"/>
                      <a:pt x="32965" y="716227"/>
                    </a:cubicBezTo>
                    <a:cubicBezTo>
                      <a:pt x="28791" y="713361"/>
                      <a:pt x="24678" y="710245"/>
                      <a:pt x="20566" y="707255"/>
                    </a:cubicBezTo>
                    <a:cubicBezTo>
                      <a:pt x="-6415" y="687191"/>
                      <a:pt x="-7038" y="676473"/>
                      <a:pt x="19818" y="656160"/>
                    </a:cubicBezTo>
                    <a:cubicBezTo>
                      <a:pt x="99638" y="595719"/>
                      <a:pt x="157648" y="517707"/>
                      <a:pt x="202699" y="429475"/>
                    </a:cubicBezTo>
                    <a:cubicBezTo>
                      <a:pt x="240521" y="355388"/>
                      <a:pt x="263327" y="276005"/>
                      <a:pt x="281272" y="195188"/>
                    </a:cubicBezTo>
                    <a:cubicBezTo>
                      <a:pt x="292550" y="144468"/>
                      <a:pt x="301834" y="93249"/>
                      <a:pt x="311991" y="42279"/>
                    </a:cubicBezTo>
                    <a:cubicBezTo>
                      <a:pt x="312801" y="38291"/>
                      <a:pt x="313050" y="34179"/>
                      <a:pt x="313985" y="30191"/>
                    </a:cubicBezTo>
                    <a:cubicBezTo>
                      <a:pt x="321836" y="-5389"/>
                      <a:pt x="331058" y="-8130"/>
                      <a:pt x="358911" y="14675"/>
                    </a:cubicBezTo>
                    <a:cubicBezTo>
                      <a:pt x="440163" y="81347"/>
                      <a:pt x="521416" y="147957"/>
                      <a:pt x="603604" y="213508"/>
                    </a:cubicBezTo>
                    <a:cubicBezTo>
                      <a:pt x="621985" y="228151"/>
                      <a:pt x="631082" y="244538"/>
                      <a:pt x="632453" y="267593"/>
                    </a:cubicBezTo>
                    <a:cubicBezTo>
                      <a:pt x="636192" y="329156"/>
                      <a:pt x="628777" y="389846"/>
                      <a:pt x="618620" y="450225"/>
                    </a:cubicBezTo>
                    <a:cubicBezTo>
                      <a:pt x="595379" y="588990"/>
                      <a:pt x="543038" y="714358"/>
                      <a:pt x="448077" y="820161"/>
                    </a:cubicBezTo>
                    <a:cubicBezTo>
                      <a:pt x="414491" y="857547"/>
                      <a:pt x="377230" y="890447"/>
                      <a:pt x="331993" y="920044"/>
                    </a:cubicBezTo>
                    <a:close/>
                    <a:moveTo>
                      <a:pt x="334111" y="876552"/>
                    </a:moveTo>
                    <a:cubicBezTo>
                      <a:pt x="346885" y="866333"/>
                      <a:pt x="357540" y="858544"/>
                      <a:pt x="367385" y="849821"/>
                    </a:cubicBezTo>
                    <a:cubicBezTo>
                      <a:pt x="419227" y="804085"/>
                      <a:pt x="460414" y="749688"/>
                      <a:pt x="494560" y="690057"/>
                    </a:cubicBezTo>
                    <a:cubicBezTo>
                      <a:pt x="567089" y="563505"/>
                      <a:pt x="590144" y="424740"/>
                      <a:pt x="594381" y="281301"/>
                    </a:cubicBezTo>
                    <a:cubicBezTo>
                      <a:pt x="594942" y="262982"/>
                      <a:pt x="588587" y="251330"/>
                      <a:pt x="574567" y="240114"/>
                    </a:cubicBezTo>
                    <a:cubicBezTo>
                      <a:pt x="506835" y="185966"/>
                      <a:pt x="439789" y="130884"/>
                      <a:pt x="372494" y="76176"/>
                    </a:cubicBezTo>
                    <a:cubicBezTo>
                      <a:pt x="366326" y="71191"/>
                      <a:pt x="359658" y="66829"/>
                      <a:pt x="350686" y="60349"/>
                    </a:cubicBezTo>
                    <a:cubicBezTo>
                      <a:pt x="347757" y="72562"/>
                      <a:pt x="345389" y="82095"/>
                      <a:pt x="343208" y="91691"/>
                    </a:cubicBezTo>
                    <a:cubicBezTo>
                      <a:pt x="328503" y="156307"/>
                      <a:pt x="315979" y="221483"/>
                      <a:pt x="298719" y="285351"/>
                    </a:cubicBezTo>
                    <a:cubicBezTo>
                      <a:pt x="261769" y="421811"/>
                      <a:pt x="197776" y="543378"/>
                      <a:pt x="92846" y="640769"/>
                    </a:cubicBezTo>
                    <a:cubicBezTo>
                      <a:pt x="79449" y="653169"/>
                      <a:pt x="65554" y="665008"/>
                      <a:pt x="48979" y="679651"/>
                    </a:cubicBezTo>
                    <a:cubicBezTo>
                      <a:pt x="144314" y="745513"/>
                      <a:pt x="238029" y="810253"/>
                      <a:pt x="334049" y="876552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8468C342-7FB4-271B-5A0C-6638351C3D40}"/>
                  </a:ext>
                </a:extLst>
              </p:cNvPr>
              <p:cNvSpPr/>
              <p:nvPr/>
            </p:nvSpPr>
            <p:spPr>
              <a:xfrm>
                <a:off x="7945335" y="1865904"/>
                <a:ext cx="617690" cy="578124"/>
              </a:xfrm>
              <a:custGeom>
                <a:avLst/>
                <a:gdLst>
                  <a:gd name="csX0" fmla="*/ 608933 w 617690"/>
                  <a:gd name="csY0" fmla="*/ 249469 h 578124"/>
                  <a:gd name="csX1" fmla="*/ 617593 w 617690"/>
                  <a:gd name="csY1" fmla="*/ 454346 h 578124"/>
                  <a:gd name="csX2" fmla="*/ 598277 w 617690"/>
                  <a:gd name="csY2" fmla="*/ 510674 h 578124"/>
                  <a:gd name="csX3" fmla="*/ 421565 w 617690"/>
                  <a:gd name="csY3" fmla="*/ 572611 h 578124"/>
                  <a:gd name="csX4" fmla="*/ 318006 w 617690"/>
                  <a:gd name="csY4" fmla="*/ 528308 h 578124"/>
                  <a:gd name="csX5" fmla="*/ 268718 w 617690"/>
                  <a:gd name="csY5" fmla="*/ 497464 h 578124"/>
                  <a:gd name="csX6" fmla="*/ 145593 w 617690"/>
                  <a:gd name="csY6" fmla="*/ 476590 h 578124"/>
                  <a:gd name="csX7" fmla="*/ 101664 w 617690"/>
                  <a:gd name="csY7" fmla="*/ 489426 h 578124"/>
                  <a:gd name="csX8" fmla="*/ 45336 w 617690"/>
                  <a:gd name="csY8" fmla="*/ 537031 h 578124"/>
                  <a:gd name="csX9" fmla="*/ 24773 w 617690"/>
                  <a:gd name="csY9" fmla="*/ 550303 h 578124"/>
                  <a:gd name="csX10" fmla="*/ 10255 w 617690"/>
                  <a:gd name="csY10" fmla="*/ 533729 h 578124"/>
                  <a:gd name="csX11" fmla="*/ 5457 w 617690"/>
                  <a:gd name="csY11" fmla="*/ 500642 h 578124"/>
                  <a:gd name="csX12" fmla="*/ 3775 w 617690"/>
                  <a:gd name="csY12" fmla="*/ 170211 h 578124"/>
                  <a:gd name="csX13" fmla="*/ 63966 w 617690"/>
                  <a:gd name="csY13" fmla="*/ 95625 h 578124"/>
                  <a:gd name="csX14" fmla="*/ 236441 w 617690"/>
                  <a:gd name="csY14" fmla="*/ 94317 h 578124"/>
                  <a:gd name="csX15" fmla="*/ 321619 w 617690"/>
                  <a:gd name="csY15" fmla="*/ 118992 h 578124"/>
                  <a:gd name="csX16" fmla="*/ 506058 w 617690"/>
                  <a:gd name="csY16" fmla="*/ 71449 h 578124"/>
                  <a:gd name="csX17" fmla="*/ 554909 w 617690"/>
                  <a:gd name="csY17" fmla="*/ 12690 h 578124"/>
                  <a:gd name="csX18" fmla="*/ 576406 w 617690"/>
                  <a:gd name="csY18" fmla="*/ 228 h 578124"/>
                  <a:gd name="csX19" fmla="*/ 596782 w 617690"/>
                  <a:gd name="csY19" fmla="*/ 20541 h 578124"/>
                  <a:gd name="csX20" fmla="*/ 599648 w 617690"/>
                  <a:gd name="csY20" fmla="*/ 47646 h 578124"/>
                  <a:gd name="csX21" fmla="*/ 608621 w 617690"/>
                  <a:gd name="csY21" fmla="*/ 249469 h 578124"/>
                  <a:gd name="csX22" fmla="*/ 608995 w 617690"/>
                  <a:gd name="csY22" fmla="*/ 249469 h 578124"/>
                  <a:gd name="csX23" fmla="*/ 557651 w 617690"/>
                  <a:gd name="csY23" fmla="*/ 71013 h 578124"/>
                  <a:gd name="csX24" fmla="*/ 525748 w 617690"/>
                  <a:gd name="csY24" fmla="*/ 104224 h 578124"/>
                  <a:gd name="csX25" fmla="*/ 318317 w 617690"/>
                  <a:gd name="csY25" fmla="*/ 159057 h 578124"/>
                  <a:gd name="csX26" fmla="*/ 241925 w 617690"/>
                  <a:gd name="csY26" fmla="*/ 136750 h 578124"/>
                  <a:gd name="csX27" fmla="*/ 72627 w 617690"/>
                  <a:gd name="csY27" fmla="*/ 134507 h 578124"/>
                  <a:gd name="csX28" fmla="*/ 40600 w 617690"/>
                  <a:gd name="csY28" fmla="*/ 174012 h 578124"/>
                  <a:gd name="csX29" fmla="*/ 44027 w 617690"/>
                  <a:gd name="csY29" fmla="*/ 452663 h 578124"/>
                  <a:gd name="csX30" fmla="*/ 48264 w 617690"/>
                  <a:gd name="csY30" fmla="*/ 469799 h 578124"/>
                  <a:gd name="csX31" fmla="*/ 77861 w 617690"/>
                  <a:gd name="csY31" fmla="*/ 456090 h 578124"/>
                  <a:gd name="csX32" fmla="*/ 304609 w 617690"/>
                  <a:gd name="csY32" fmla="*/ 472976 h 578124"/>
                  <a:gd name="csX33" fmla="*/ 364801 w 617690"/>
                  <a:gd name="csY33" fmla="*/ 509428 h 578124"/>
                  <a:gd name="csX34" fmla="*/ 463999 w 617690"/>
                  <a:gd name="csY34" fmla="*/ 538091 h 578124"/>
                  <a:gd name="csX35" fmla="*/ 554909 w 617690"/>
                  <a:gd name="csY35" fmla="*/ 501078 h 578124"/>
                  <a:gd name="csX36" fmla="*/ 575472 w 617690"/>
                  <a:gd name="csY36" fmla="*/ 428238 h 578124"/>
                  <a:gd name="csX37" fmla="*/ 561452 w 617690"/>
                  <a:gd name="csY37" fmla="*/ 94690 h 578124"/>
                  <a:gd name="csX38" fmla="*/ 557589 w 617690"/>
                  <a:gd name="csY38" fmla="*/ 70950 h 5781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17690" h="578124">
                    <a:moveTo>
                      <a:pt x="608933" y="249469"/>
                    </a:moveTo>
                    <a:cubicBezTo>
                      <a:pt x="611799" y="317762"/>
                      <a:pt x="614416" y="386054"/>
                      <a:pt x="617593" y="454346"/>
                    </a:cubicBezTo>
                    <a:cubicBezTo>
                      <a:pt x="618591" y="475967"/>
                      <a:pt x="611861" y="494162"/>
                      <a:pt x="598277" y="510674"/>
                    </a:cubicBezTo>
                    <a:cubicBezTo>
                      <a:pt x="551856" y="567252"/>
                      <a:pt x="493845" y="589497"/>
                      <a:pt x="421565" y="572611"/>
                    </a:cubicBezTo>
                    <a:cubicBezTo>
                      <a:pt x="384303" y="563887"/>
                      <a:pt x="350220" y="548372"/>
                      <a:pt x="318006" y="528308"/>
                    </a:cubicBezTo>
                    <a:cubicBezTo>
                      <a:pt x="301556" y="518089"/>
                      <a:pt x="285106" y="507808"/>
                      <a:pt x="268718" y="497464"/>
                    </a:cubicBezTo>
                    <a:cubicBezTo>
                      <a:pt x="230584" y="473350"/>
                      <a:pt x="189522" y="465811"/>
                      <a:pt x="145593" y="476590"/>
                    </a:cubicBezTo>
                    <a:cubicBezTo>
                      <a:pt x="130825" y="480204"/>
                      <a:pt x="116182" y="484691"/>
                      <a:pt x="101664" y="489426"/>
                    </a:cubicBezTo>
                    <a:cubicBezTo>
                      <a:pt x="76491" y="497527"/>
                      <a:pt x="55991" y="510736"/>
                      <a:pt x="45336" y="537031"/>
                    </a:cubicBezTo>
                    <a:cubicBezTo>
                      <a:pt x="42656" y="543574"/>
                      <a:pt x="32063" y="549930"/>
                      <a:pt x="24773" y="550303"/>
                    </a:cubicBezTo>
                    <a:cubicBezTo>
                      <a:pt x="20038" y="550553"/>
                      <a:pt x="12498" y="540521"/>
                      <a:pt x="10255" y="533729"/>
                    </a:cubicBezTo>
                    <a:cubicBezTo>
                      <a:pt x="6765" y="523323"/>
                      <a:pt x="5706" y="511733"/>
                      <a:pt x="5457" y="500642"/>
                    </a:cubicBezTo>
                    <a:cubicBezTo>
                      <a:pt x="2840" y="390540"/>
                      <a:pt x="-4388" y="280438"/>
                      <a:pt x="3775" y="170211"/>
                    </a:cubicBezTo>
                    <a:cubicBezTo>
                      <a:pt x="7326" y="122294"/>
                      <a:pt x="17296" y="107838"/>
                      <a:pt x="63966" y="95625"/>
                    </a:cubicBezTo>
                    <a:cubicBezTo>
                      <a:pt x="121292" y="80546"/>
                      <a:pt x="178866" y="79051"/>
                      <a:pt x="236441" y="94317"/>
                    </a:cubicBezTo>
                    <a:cubicBezTo>
                      <a:pt x="264979" y="101918"/>
                      <a:pt x="293455" y="110019"/>
                      <a:pt x="321619" y="118992"/>
                    </a:cubicBezTo>
                    <a:cubicBezTo>
                      <a:pt x="393214" y="141673"/>
                      <a:pt x="454652" y="124662"/>
                      <a:pt x="506058" y="71449"/>
                    </a:cubicBezTo>
                    <a:cubicBezTo>
                      <a:pt x="523692" y="53192"/>
                      <a:pt x="537961" y="31757"/>
                      <a:pt x="554909" y="12690"/>
                    </a:cubicBezTo>
                    <a:cubicBezTo>
                      <a:pt x="560393" y="6521"/>
                      <a:pt x="570923" y="-1454"/>
                      <a:pt x="576406" y="228"/>
                    </a:cubicBezTo>
                    <a:cubicBezTo>
                      <a:pt x="584694" y="2845"/>
                      <a:pt x="592669" y="12129"/>
                      <a:pt x="596782" y="20541"/>
                    </a:cubicBezTo>
                    <a:cubicBezTo>
                      <a:pt x="600520" y="28205"/>
                      <a:pt x="599212" y="38487"/>
                      <a:pt x="599648" y="47646"/>
                    </a:cubicBezTo>
                    <a:cubicBezTo>
                      <a:pt x="602701" y="114941"/>
                      <a:pt x="605630" y="182174"/>
                      <a:pt x="608621" y="249469"/>
                    </a:cubicBezTo>
                    <a:cubicBezTo>
                      <a:pt x="608745" y="249469"/>
                      <a:pt x="608870" y="249469"/>
                      <a:pt x="608995" y="249469"/>
                    </a:cubicBezTo>
                    <a:close/>
                    <a:moveTo>
                      <a:pt x="557651" y="71013"/>
                    </a:moveTo>
                    <a:cubicBezTo>
                      <a:pt x="545189" y="84035"/>
                      <a:pt x="535905" y="94628"/>
                      <a:pt x="525748" y="104224"/>
                    </a:cubicBezTo>
                    <a:cubicBezTo>
                      <a:pt x="466616" y="159992"/>
                      <a:pt x="399258" y="184916"/>
                      <a:pt x="318317" y="159057"/>
                    </a:cubicBezTo>
                    <a:cubicBezTo>
                      <a:pt x="293081" y="150957"/>
                      <a:pt x="267347" y="144414"/>
                      <a:pt x="241925" y="136750"/>
                    </a:cubicBezTo>
                    <a:cubicBezTo>
                      <a:pt x="185658" y="119739"/>
                      <a:pt x="129143" y="120985"/>
                      <a:pt x="72627" y="134507"/>
                    </a:cubicBezTo>
                    <a:cubicBezTo>
                      <a:pt x="44837" y="141174"/>
                      <a:pt x="40351" y="146657"/>
                      <a:pt x="40600" y="174012"/>
                    </a:cubicBezTo>
                    <a:cubicBezTo>
                      <a:pt x="41348" y="266916"/>
                      <a:pt x="42656" y="359759"/>
                      <a:pt x="44027" y="452663"/>
                    </a:cubicBezTo>
                    <a:cubicBezTo>
                      <a:pt x="44089" y="458147"/>
                      <a:pt x="46706" y="463568"/>
                      <a:pt x="48264" y="469799"/>
                    </a:cubicBezTo>
                    <a:cubicBezTo>
                      <a:pt x="59418" y="464627"/>
                      <a:pt x="68515" y="460140"/>
                      <a:pt x="77861" y="456090"/>
                    </a:cubicBezTo>
                    <a:cubicBezTo>
                      <a:pt x="156373" y="422443"/>
                      <a:pt x="232204" y="421633"/>
                      <a:pt x="304609" y="472976"/>
                    </a:cubicBezTo>
                    <a:cubicBezTo>
                      <a:pt x="323676" y="486498"/>
                      <a:pt x="344300" y="498150"/>
                      <a:pt x="364801" y="509428"/>
                    </a:cubicBezTo>
                    <a:cubicBezTo>
                      <a:pt x="395582" y="526314"/>
                      <a:pt x="428793" y="536346"/>
                      <a:pt x="463999" y="538091"/>
                    </a:cubicBezTo>
                    <a:cubicBezTo>
                      <a:pt x="499827" y="539898"/>
                      <a:pt x="528241" y="524133"/>
                      <a:pt x="554909" y="501078"/>
                    </a:cubicBezTo>
                    <a:cubicBezTo>
                      <a:pt x="578961" y="480329"/>
                      <a:pt x="576593" y="454657"/>
                      <a:pt x="575472" y="428238"/>
                    </a:cubicBezTo>
                    <a:cubicBezTo>
                      <a:pt x="570861" y="317076"/>
                      <a:pt x="566250" y="205852"/>
                      <a:pt x="561452" y="94690"/>
                    </a:cubicBezTo>
                    <a:cubicBezTo>
                      <a:pt x="561140" y="88023"/>
                      <a:pt x="559333" y="81481"/>
                      <a:pt x="557589" y="70950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10FDF9DB-3035-D167-F922-7B0A5561D84C}"/>
                  </a:ext>
                </a:extLst>
              </p:cNvPr>
              <p:cNvSpPr/>
              <p:nvPr/>
            </p:nvSpPr>
            <p:spPr>
              <a:xfrm>
                <a:off x="3628356" y="1640655"/>
                <a:ext cx="530416" cy="629904"/>
              </a:xfrm>
              <a:custGeom>
                <a:avLst/>
                <a:gdLst>
                  <a:gd name="csX0" fmla="*/ 350900 w 530416"/>
                  <a:gd name="csY0" fmla="*/ 365239 h 629904"/>
                  <a:gd name="csX1" fmla="*/ 530416 w 530416"/>
                  <a:gd name="csY1" fmla="*/ 570053 h 629904"/>
                  <a:gd name="csX2" fmla="*/ 501629 w 530416"/>
                  <a:gd name="csY2" fmla="*/ 593108 h 629904"/>
                  <a:gd name="csX3" fmla="*/ 379127 w 530416"/>
                  <a:gd name="csY3" fmla="*/ 628999 h 629904"/>
                  <a:gd name="csX4" fmla="*/ 236062 w 530416"/>
                  <a:gd name="csY4" fmla="*/ 567374 h 629904"/>
                  <a:gd name="csX5" fmla="*/ 39473 w 530416"/>
                  <a:gd name="csY5" fmla="*/ 349038 h 629904"/>
                  <a:gd name="csX6" fmla="*/ 29317 w 530416"/>
                  <a:gd name="csY6" fmla="*/ 337698 h 629904"/>
                  <a:gd name="csX7" fmla="*/ 3396 w 530416"/>
                  <a:gd name="csY7" fmla="*/ 250090 h 629904"/>
                  <a:gd name="csX8" fmla="*/ 92749 w 530416"/>
                  <a:gd name="csY8" fmla="*/ 93255 h 629904"/>
                  <a:gd name="csX9" fmla="*/ 194377 w 530416"/>
                  <a:gd name="csY9" fmla="*/ 15678 h 629904"/>
                  <a:gd name="csX10" fmla="*/ 220921 w 530416"/>
                  <a:gd name="csY10" fmla="*/ 163 h 629904"/>
                  <a:gd name="csX11" fmla="*/ 248836 w 530416"/>
                  <a:gd name="csY11" fmla="*/ 22408 h 629904"/>
                  <a:gd name="csX12" fmla="*/ 461688 w 530416"/>
                  <a:gd name="csY12" fmla="*/ 238064 h 629904"/>
                  <a:gd name="csX13" fmla="*/ 470287 w 530416"/>
                  <a:gd name="csY13" fmla="*/ 246787 h 629904"/>
                  <a:gd name="csX14" fmla="*/ 460691 w 530416"/>
                  <a:gd name="csY14" fmla="*/ 284236 h 629904"/>
                  <a:gd name="csX15" fmla="*/ 351025 w 530416"/>
                  <a:gd name="csY15" fmla="*/ 365177 h 629904"/>
                  <a:gd name="csX16" fmla="*/ 213008 w 530416"/>
                  <a:gd name="csY16" fmla="*/ 40727 h 629904"/>
                  <a:gd name="csX17" fmla="*/ 104899 w 530416"/>
                  <a:gd name="csY17" fmla="*/ 136124 h 629904"/>
                  <a:gd name="csX18" fmla="*/ 38040 w 530416"/>
                  <a:gd name="csY18" fmla="*/ 260994 h 629904"/>
                  <a:gd name="csX19" fmla="*/ 49443 w 530416"/>
                  <a:gd name="csY19" fmla="*/ 302617 h 629904"/>
                  <a:gd name="csX20" fmla="*/ 211450 w 530416"/>
                  <a:gd name="csY20" fmla="*/ 482133 h 629904"/>
                  <a:gd name="csX21" fmla="*/ 230205 w 530416"/>
                  <a:gd name="csY21" fmla="*/ 498832 h 629904"/>
                  <a:gd name="csX22" fmla="*/ 427729 w 530416"/>
                  <a:gd name="csY22" fmla="*/ 258938 h 629904"/>
                  <a:gd name="csX23" fmla="*/ 213008 w 530416"/>
                  <a:gd name="csY23" fmla="*/ 40727 h 629904"/>
                  <a:gd name="csX24" fmla="*/ 478450 w 530416"/>
                  <a:gd name="csY24" fmla="*/ 561704 h 629904"/>
                  <a:gd name="csX25" fmla="*/ 324232 w 530416"/>
                  <a:gd name="csY25" fmla="*/ 396893 h 629904"/>
                  <a:gd name="csX26" fmla="*/ 275256 w 530416"/>
                  <a:gd name="csY26" fmla="*/ 515469 h 629904"/>
                  <a:gd name="csX27" fmla="*/ 337441 w 530416"/>
                  <a:gd name="csY27" fmla="*/ 586815 h 629904"/>
                  <a:gd name="csX28" fmla="*/ 478387 w 530416"/>
                  <a:gd name="csY28" fmla="*/ 561704 h 6299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</a:cxnLst>
                <a:rect l="l" t="t" r="r" b="b"/>
                <a:pathLst>
                  <a:path w="530416" h="629904">
                    <a:moveTo>
                      <a:pt x="350900" y="365239"/>
                    </a:moveTo>
                    <a:cubicBezTo>
                      <a:pt x="408101" y="435961"/>
                      <a:pt x="472156" y="498646"/>
                      <a:pt x="530416" y="570053"/>
                    </a:cubicBezTo>
                    <a:cubicBezTo>
                      <a:pt x="518577" y="579711"/>
                      <a:pt x="511038" y="588248"/>
                      <a:pt x="501629" y="593108"/>
                    </a:cubicBezTo>
                    <a:cubicBezTo>
                      <a:pt x="463246" y="613047"/>
                      <a:pt x="422183" y="624512"/>
                      <a:pt x="379127" y="628999"/>
                    </a:cubicBezTo>
                    <a:cubicBezTo>
                      <a:pt x="319808" y="635230"/>
                      <a:pt x="274072" y="608748"/>
                      <a:pt x="236062" y="567374"/>
                    </a:cubicBezTo>
                    <a:cubicBezTo>
                      <a:pt x="169827" y="495281"/>
                      <a:pt x="104899" y="421879"/>
                      <a:pt x="39473" y="349038"/>
                    </a:cubicBezTo>
                    <a:cubicBezTo>
                      <a:pt x="36046" y="345237"/>
                      <a:pt x="33367" y="340502"/>
                      <a:pt x="29317" y="337698"/>
                    </a:cubicBezTo>
                    <a:cubicBezTo>
                      <a:pt x="-2711" y="315329"/>
                      <a:pt x="-3272" y="283799"/>
                      <a:pt x="3396" y="250090"/>
                    </a:cubicBezTo>
                    <a:cubicBezTo>
                      <a:pt x="15671" y="187842"/>
                      <a:pt x="46203" y="135189"/>
                      <a:pt x="92749" y="93255"/>
                    </a:cubicBezTo>
                    <a:cubicBezTo>
                      <a:pt x="124340" y="64841"/>
                      <a:pt x="160168" y="41163"/>
                      <a:pt x="194377" y="15678"/>
                    </a:cubicBezTo>
                    <a:cubicBezTo>
                      <a:pt x="202851" y="9385"/>
                      <a:pt x="213568" y="-1457"/>
                      <a:pt x="220921" y="163"/>
                    </a:cubicBezTo>
                    <a:cubicBezTo>
                      <a:pt x="231389" y="2531"/>
                      <a:pt x="240300" y="13871"/>
                      <a:pt x="248836" y="22408"/>
                    </a:cubicBezTo>
                    <a:cubicBezTo>
                      <a:pt x="319932" y="94189"/>
                      <a:pt x="390779" y="166158"/>
                      <a:pt x="461688" y="238064"/>
                    </a:cubicBezTo>
                    <a:cubicBezTo>
                      <a:pt x="464554" y="240992"/>
                      <a:pt x="467608" y="243734"/>
                      <a:pt x="470287" y="246787"/>
                    </a:cubicBezTo>
                    <a:cubicBezTo>
                      <a:pt x="486799" y="266041"/>
                      <a:pt x="484369" y="275201"/>
                      <a:pt x="460691" y="284236"/>
                    </a:cubicBezTo>
                    <a:cubicBezTo>
                      <a:pt x="430346" y="295825"/>
                      <a:pt x="377133" y="334707"/>
                      <a:pt x="351025" y="365177"/>
                    </a:cubicBezTo>
                    <a:close/>
                    <a:moveTo>
                      <a:pt x="213008" y="40727"/>
                    </a:moveTo>
                    <a:cubicBezTo>
                      <a:pt x="174874" y="74125"/>
                      <a:pt x="138360" y="103536"/>
                      <a:pt x="104899" y="136124"/>
                    </a:cubicBezTo>
                    <a:cubicBezTo>
                      <a:pt x="69943" y="170270"/>
                      <a:pt x="47075" y="212267"/>
                      <a:pt x="38040" y="260994"/>
                    </a:cubicBezTo>
                    <a:cubicBezTo>
                      <a:pt x="35112" y="276821"/>
                      <a:pt x="37355" y="289532"/>
                      <a:pt x="49443" y="302617"/>
                    </a:cubicBezTo>
                    <a:cubicBezTo>
                      <a:pt x="104151" y="361812"/>
                      <a:pt x="157489" y="422253"/>
                      <a:pt x="211450" y="482133"/>
                    </a:cubicBezTo>
                    <a:cubicBezTo>
                      <a:pt x="216559" y="487803"/>
                      <a:pt x="222853" y="492352"/>
                      <a:pt x="230205" y="498832"/>
                    </a:cubicBezTo>
                    <a:cubicBezTo>
                      <a:pt x="250892" y="380630"/>
                      <a:pt x="336257" y="319130"/>
                      <a:pt x="427729" y="258938"/>
                    </a:cubicBezTo>
                    <a:cubicBezTo>
                      <a:pt x="356446" y="186533"/>
                      <a:pt x="286658" y="115624"/>
                      <a:pt x="213008" y="40727"/>
                    </a:cubicBezTo>
                    <a:close/>
                    <a:moveTo>
                      <a:pt x="478450" y="561704"/>
                    </a:moveTo>
                    <a:cubicBezTo>
                      <a:pt x="425424" y="505001"/>
                      <a:pt x="375700" y="451913"/>
                      <a:pt x="324232" y="396893"/>
                    </a:cubicBezTo>
                    <a:cubicBezTo>
                      <a:pt x="293762" y="433656"/>
                      <a:pt x="273324" y="469920"/>
                      <a:pt x="275256" y="515469"/>
                    </a:cubicBezTo>
                    <a:cubicBezTo>
                      <a:pt x="276938" y="555099"/>
                      <a:pt x="298747" y="580397"/>
                      <a:pt x="337441" y="586815"/>
                    </a:cubicBezTo>
                    <a:cubicBezTo>
                      <a:pt x="385358" y="594728"/>
                      <a:pt x="429661" y="581643"/>
                      <a:pt x="478387" y="56170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2E9E88C7-3C9C-32DF-F81F-38DE29404058}"/>
                  </a:ext>
                </a:extLst>
              </p:cNvPr>
              <p:cNvSpPr/>
              <p:nvPr/>
            </p:nvSpPr>
            <p:spPr>
              <a:xfrm>
                <a:off x="5983108" y="2016102"/>
                <a:ext cx="411501" cy="211367"/>
              </a:xfrm>
              <a:custGeom>
                <a:avLst/>
                <a:gdLst>
                  <a:gd name="csX0" fmla="*/ 180997 w 411501"/>
                  <a:gd name="csY0" fmla="*/ 211368 h 211367"/>
                  <a:gd name="csX1" fmla="*/ 23788 w 411501"/>
                  <a:gd name="csY1" fmla="*/ 125566 h 211367"/>
                  <a:gd name="csX2" fmla="*/ 1170 w 411501"/>
                  <a:gd name="csY2" fmla="*/ 82385 h 211367"/>
                  <a:gd name="csX3" fmla="*/ 5282 w 411501"/>
                  <a:gd name="csY3" fmla="*/ 57835 h 211367"/>
                  <a:gd name="csX4" fmla="*/ 30020 w 411501"/>
                  <a:gd name="csY4" fmla="*/ 52850 h 211367"/>
                  <a:gd name="csX5" fmla="*/ 35503 w 411501"/>
                  <a:gd name="csY5" fmla="*/ 55405 h 211367"/>
                  <a:gd name="csX6" fmla="*/ 357149 w 411501"/>
                  <a:gd name="csY6" fmla="*/ 17645 h 211367"/>
                  <a:gd name="csX7" fmla="*/ 376652 w 411501"/>
                  <a:gd name="csY7" fmla="*/ 3064 h 211367"/>
                  <a:gd name="csX8" fmla="*/ 411421 w 411501"/>
                  <a:gd name="csY8" fmla="*/ 26244 h 211367"/>
                  <a:gd name="csX9" fmla="*/ 403757 w 411501"/>
                  <a:gd name="csY9" fmla="*/ 52352 h 211367"/>
                  <a:gd name="csX10" fmla="*/ 210408 w 411501"/>
                  <a:gd name="csY10" fmla="*/ 207691 h 211367"/>
                  <a:gd name="csX11" fmla="*/ 181060 w 411501"/>
                  <a:gd name="csY11" fmla="*/ 211368 h 211367"/>
                  <a:gd name="csX12" fmla="*/ 291100 w 411501"/>
                  <a:gd name="csY12" fmla="*/ 111733 h 211367"/>
                  <a:gd name="csX13" fmla="*/ 90647 w 411501"/>
                  <a:gd name="csY13" fmla="*/ 125130 h 211367"/>
                  <a:gd name="csX14" fmla="*/ 291100 w 411501"/>
                  <a:gd name="csY14" fmla="*/ 111733 h 2113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411501" h="211367">
                    <a:moveTo>
                      <a:pt x="180997" y="211368"/>
                    </a:moveTo>
                    <a:cubicBezTo>
                      <a:pt x="110711" y="209810"/>
                      <a:pt x="59991" y="180337"/>
                      <a:pt x="23788" y="125566"/>
                    </a:cubicBezTo>
                    <a:cubicBezTo>
                      <a:pt x="14816" y="112045"/>
                      <a:pt x="6653" y="97527"/>
                      <a:pt x="1170" y="82385"/>
                    </a:cubicBezTo>
                    <a:cubicBezTo>
                      <a:pt x="-1385" y="75282"/>
                      <a:pt x="360" y="62820"/>
                      <a:pt x="5282" y="57835"/>
                    </a:cubicBezTo>
                    <a:cubicBezTo>
                      <a:pt x="10205" y="52850"/>
                      <a:pt x="21483" y="53909"/>
                      <a:pt x="30020" y="52850"/>
                    </a:cubicBezTo>
                    <a:cubicBezTo>
                      <a:pt x="31702" y="52601"/>
                      <a:pt x="33633" y="54532"/>
                      <a:pt x="35503" y="55405"/>
                    </a:cubicBezTo>
                    <a:cubicBezTo>
                      <a:pt x="150715" y="110923"/>
                      <a:pt x="256767" y="88242"/>
                      <a:pt x="357149" y="17645"/>
                    </a:cubicBezTo>
                    <a:cubicBezTo>
                      <a:pt x="363816" y="12971"/>
                      <a:pt x="369486" y="6616"/>
                      <a:pt x="376652" y="3064"/>
                    </a:cubicBezTo>
                    <a:cubicBezTo>
                      <a:pt x="394846" y="-5971"/>
                      <a:pt x="412854" y="5930"/>
                      <a:pt x="411421" y="26244"/>
                    </a:cubicBezTo>
                    <a:cubicBezTo>
                      <a:pt x="410798" y="35092"/>
                      <a:pt x="407994" y="44500"/>
                      <a:pt x="403757" y="52352"/>
                    </a:cubicBezTo>
                    <a:cubicBezTo>
                      <a:pt x="361199" y="131236"/>
                      <a:pt x="300259" y="187690"/>
                      <a:pt x="210408" y="207691"/>
                    </a:cubicBezTo>
                    <a:cubicBezTo>
                      <a:pt x="199566" y="210121"/>
                      <a:pt x="188288" y="210495"/>
                      <a:pt x="181060" y="211368"/>
                    </a:cubicBezTo>
                    <a:close/>
                    <a:moveTo>
                      <a:pt x="291100" y="111733"/>
                    </a:moveTo>
                    <a:cubicBezTo>
                      <a:pt x="225674" y="134788"/>
                      <a:pt x="159376" y="136844"/>
                      <a:pt x="90647" y="125130"/>
                    </a:cubicBezTo>
                    <a:cubicBezTo>
                      <a:pt x="135760" y="179776"/>
                      <a:pt x="229226" y="173483"/>
                      <a:pt x="291100" y="111733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86F54E3C-E0FC-512A-A395-2C78E6A8ED3D}"/>
                  </a:ext>
                </a:extLst>
              </p:cNvPr>
              <p:cNvSpPr/>
              <p:nvPr/>
            </p:nvSpPr>
            <p:spPr>
              <a:xfrm>
                <a:off x="6101727" y="1904195"/>
                <a:ext cx="157952" cy="170338"/>
              </a:xfrm>
              <a:custGeom>
                <a:avLst/>
                <a:gdLst>
                  <a:gd name="csX0" fmla="*/ 94157 w 157952"/>
                  <a:gd name="csY0" fmla="*/ 117401 h 170338"/>
                  <a:gd name="csX1" fmla="*/ 71289 w 157952"/>
                  <a:gd name="csY1" fmla="*/ 98895 h 170338"/>
                  <a:gd name="csX2" fmla="*/ 19447 w 157952"/>
                  <a:gd name="csY2" fmla="*/ 35401 h 170338"/>
                  <a:gd name="csX3" fmla="*/ 24868 w 157952"/>
                  <a:gd name="csY3" fmla="*/ 3311 h 170338"/>
                  <a:gd name="csX4" fmla="*/ 53779 w 157952"/>
                  <a:gd name="csY4" fmla="*/ 11536 h 170338"/>
                  <a:gd name="csX5" fmla="*/ 137462 w 157952"/>
                  <a:gd name="csY5" fmla="*/ 90172 h 170338"/>
                  <a:gd name="csX6" fmla="*/ 134098 w 157952"/>
                  <a:gd name="csY6" fmla="*/ 155971 h 170338"/>
                  <a:gd name="csX7" fmla="*/ 16206 w 157952"/>
                  <a:gd name="csY7" fmla="*/ 155971 h 170338"/>
                  <a:gd name="csX8" fmla="*/ 1626 w 157952"/>
                  <a:gd name="csY8" fmla="*/ 126249 h 170338"/>
                  <a:gd name="csX9" fmla="*/ 31971 w 157952"/>
                  <a:gd name="csY9" fmla="*/ 113226 h 170338"/>
                  <a:gd name="csX10" fmla="*/ 94032 w 157952"/>
                  <a:gd name="csY10" fmla="*/ 117401 h 1703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57952" h="170338">
                    <a:moveTo>
                      <a:pt x="94157" y="117401"/>
                    </a:moveTo>
                    <a:cubicBezTo>
                      <a:pt x="84935" y="109924"/>
                      <a:pt x="78205" y="104254"/>
                      <a:pt x="71289" y="98895"/>
                    </a:cubicBezTo>
                    <a:cubicBezTo>
                      <a:pt x="49169" y="81697"/>
                      <a:pt x="31971" y="60387"/>
                      <a:pt x="19447" y="35401"/>
                    </a:cubicBezTo>
                    <a:cubicBezTo>
                      <a:pt x="11907" y="20384"/>
                      <a:pt x="14088" y="9480"/>
                      <a:pt x="24868" y="3311"/>
                    </a:cubicBezTo>
                    <a:cubicBezTo>
                      <a:pt x="37080" y="-3668"/>
                      <a:pt x="47985" y="1005"/>
                      <a:pt x="53779" y="11536"/>
                    </a:cubicBezTo>
                    <a:cubicBezTo>
                      <a:pt x="73283" y="47053"/>
                      <a:pt x="105248" y="68238"/>
                      <a:pt x="137462" y="90172"/>
                    </a:cubicBezTo>
                    <a:cubicBezTo>
                      <a:pt x="166250" y="109799"/>
                      <a:pt x="164318" y="139895"/>
                      <a:pt x="134098" y="155971"/>
                    </a:cubicBezTo>
                    <a:cubicBezTo>
                      <a:pt x="95341" y="176534"/>
                      <a:pt x="55337" y="173667"/>
                      <a:pt x="16206" y="155971"/>
                    </a:cubicBezTo>
                    <a:cubicBezTo>
                      <a:pt x="4243" y="150550"/>
                      <a:pt x="-3546" y="140518"/>
                      <a:pt x="1626" y="126249"/>
                    </a:cubicBezTo>
                    <a:cubicBezTo>
                      <a:pt x="6860" y="111793"/>
                      <a:pt x="19010" y="110485"/>
                      <a:pt x="31971" y="113226"/>
                    </a:cubicBezTo>
                    <a:cubicBezTo>
                      <a:pt x="51225" y="117339"/>
                      <a:pt x="70229" y="125190"/>
                      <a:pt x="94032" y="117401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222" cap="flat">
                <a:noFill/>
                <a:prstDash val="solid"/>
                <a:miter/>
              </a:ln>
            </p:spPr>
          </p: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32653CB-2EB6-69B9-D3C0-3D6A368A21B3}"/>
                </a:ext>
              </a:extLst>
            </p:cNvPr>
            <p:cNvSpPr/>
            <p:nvPr/>
          </p:nvSpPr>
          <p:spPr>
            <a:xfrm>
              <a:off x="6008018" y="1924330"/>
              <a:ext cx="49100" cy="49100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6222" cap="flat">
              <a:noFill/>
              <a:prstDash val="solid"/>
              <a:miter/>
            </a:ln>
          </p:spPr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A307BD2-73EF-4F43-3238-2E3099E5192B}"/>
                </a:ext>
              </a:extLst>
            </p:cNvPr>
            <p:cNvSpPr/>
            <p:nvPr/>
          </p:nvSpPr>
          <p:spPr>
            <a:xfrm>
              <a:off x="6249658" y="1913550"/>
              <a:ext cx="49100" cy="49100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6222" cap="flat">
              <a:noFill/>
              <a:prstDash val="solid"/>
              <a:miter/>
            </a:ln>
          </p:spPr>
        </p:sp>
      </p:grp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F15AA773-B63A-A774-5805-0295808EECD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419665718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Social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802A91F-2284-AB17-52BF-8D2FDA65A389}"/>
              </a:ext>
            </a:extLst>
          </p:cNvPr>
          <p:cNvGrpSpPr/>
          <p:nvPr userDrawn="1"/>
        </p:nvGrpSpPr>
        <p:grpSpPr>
          <a:xfrm>
            <a:off x="1675770" y="1066750"/>
            <a:ext cx="8839913" cy="4723983"/>
            <a:chOff x="1675770" y="1066750"/>
            <a:chExt cx="8839913" cy="4723983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9C19B245-1F41-60AA-EBD0-FAAF395E5307}"/>
                </a:ext>
              </a:extLst>
            </p:cNvPr>
            <p:cNvSpPr/>
            <p:nvPr/>
          </p:nvSpPr>
          <p:spPr>
            <a:xfrm>
              <a:off x="1675770" y="1066750"/>
              <a:ext cx="8839913" cy="4723983"/>
            </a:xfrm>
            <a:custGeom>
              <a:avLst/>
              <a:gdLst>
                <a:gd name="csX0" fmla="*/ 4197762 w 8839913"/>
                <a:gd name="csY0" fmla="*/ 865077 h 4723983"/>
                <a:gd name="csX1" fmla="*/ 4036386 w 8839913"/>
                <a:gd name="csY1" fmla="*/ 655278 h 4723983"/>
                <a:gd name="csX2" fmla="*/ 4016152 w 8839913"/>
                <a:gd name="csY2" fmla="*/ 351483 h 4723983"/>
                <a:gd name="csX3" fmla="*/ 4399114 w 8839913"/>
                <a:gd name="csY3" fmla="*/ 6336 h 4723983"/>
                <a:gd name="csX4" fmla="*/ 4939718 w 8839913"/>
                <a:gd name="csY4" fmla="*/ 368278 h 4723983"/>
                <a:gd name="csX5" fmla="*/ 5134981 w 8839913"/>
                <a:gd name="csY5" fmla="*/ 498224 h 4723983"/>
                <a:gd name="csX6" fmla="*/ 4911627 w 8839913"/>
                <a:gd name="csY6" fmla="*/ 672074 h 4723983"/>
                <a:gd name="csX7" fmla="*/ 4752608 w 8839913"/>
                <a:gd name="csY7" fmla="*/ 863014 h 4723983"/>
                <a:gd name="csX8" fmla="*/ 4743670 w 8839913"/>
                <a:gd name="csY8" fmla="*/ 878926 h 4723983"/>
                <a:gd name="csX9" fmla="*/ 5069173 w 8839913"/>
                <a:gd name="csY9" fmla="*/ 885998 h 4723983"/>
                <a:gd name="csX10" fmla="*/ 5128694 w 8839913"/>
                <a:gd name="csY10" fmla="*/ 945520 h 4723983"/>
                <a:gd name="csX11" fmla="*/ 5129578 w 8839913"/>
                <a:gd name="csY11" fmla="*/ 1238511 h 4723983"/>
                <a:gd name="csX12" fmla="*/ 5186546 w 8839913"/>
                <a:gd name="csY12" fmla="*/ 1384466 h 4723983"/>
                <a:gd name="csX13" fmla="*/ 5219745 w 8839913"/>
                <a:gd name="csY13" fmla="*/ 1508813 h 4723983"/>
                <a:gd name="csX14" fmla="*/ 5368745 w 8839913"/>
                <a:gd name="csY14" fmla="*/ 1157577 h 4723983"/>
                <a:gd name="csX15" fmla="*/ 5452625 w 8839913"/>
                <a:gd name="csY15" fmla="*/ 985593 h 4723983"/>
                <a:gd name="csX16" fmla="*/ 5492601 w 8839913"/>
                <a:gd name="csY16" fmla="*/ 1018988 h 4723983"/>
                <a:gd name="csX17" fmla="*/ 5629225 w 8839913"/>
                <a:gd name="csY17" fmla="*/ 990996 h 4723983"/>
                <a:gd name="csX18" fmla="*/ 5772725 w 8839913"/>
                <a:gd name="csY18" fmla="*/ 1018988 h 4723983"/>
                <a:gd name="csX19" fmla="*/ 5838827 w 8839913"/>
                <a:gd name="csY19" fmla="*/ 969976 h 4723983"/>
                <a:gd name="csX20" fmla="*/ 5891965 w 8839913"/>
                <a:gd name="csY20" fmla="*/ 1155711 h 4723983"/>
                <a:gd name="csX21" fmla="*/ 5761430 w 8839913"/>
                <a:gd name="csY21" fmla="*/ 1480133 h 4723983"/>
                <a:gd name="csX22" fmla="*/ 5695328 w 8839913"/>
                <a:gd name="csY22" fmla="*/ 1534842 h 4723983"/>
                <a:gd name="csX23" fmla="*/ 5577856 w 8839913"/>
                <a:gd name="csY23" fmla="*/ 1849442 h 4723983"/>
                <a:gd name="csX24" fmla="*/ 5149714 w 8839913"/>
                <a:gd name="csY24" fmla="*/ 2215607 h 4723983"/>
                <a:gd name="csX25" fmla="*/ 5150106 w 8839913"/>
                <a:gd name="csY25" fmla="*/ 2330623 h 4723983"/>
                <a:gd name="csX26" fmla="*/ 5278579 w 8839913"/>
                <a:gd name="csY26" fmla="*/ 2496026 h 4723983"/>
                <a:gd name="csX27" fmla="*/ 5371888 w 8839913"/>
                <a:gd name="csY27" fmla="*/ 2881934 h 4723983"/>
                <a:gd name="csX28" fmla="*/ 5348806 w 8839913"/>
                <a:gd name="csY28" fmla="*/ 2971413 h 4723983"/>
                <a:gd name="csX29" fmla="*/ 5834015 w 8839913"/>
                <a:gd name="csY29" fmla="*/ 3067276 h 4723983"/>
                <a:gd name="csX30" fmla="*/ 6092923 w 8839913"/>
                <a:gd name="csY30" fmla="*/ 3242207 h 4723983"/>
                <a:gd name="csX31" fmla="*/ 6101468 w 8839913"/>
                <a:gd name="csY31" fmla="*/ 3314006 h 4723983"/>
                <a:gd name="csX32" fmla="*/ 6189081 w 8839913"/>
                <a:gd name="csY32" fmla="*/ 2992236 h 4723983"/>
                <a:gd name="csX33" fmla="*/ 6227485 w 8839913"/>
                <a:gd name="csY33" fmla="*/ 2883113 h 4723983"/>
                <a:gd name="csX34" fmla="*/ 6206663 w 8839913"/>
                <a:gd name="csY34" fmla="*/ 2764659 h 4723983"/>
                <a:gd name="csX35" fmla="*/ 6212851 w 8839913"/>
                <a:gd name="csY35" fmla="*/ 2526180 h 4723983"/>
                <a:gd name="csX36" fmla="*/ 6350261 w 8839913"/>
                <a:gd name="csY36" fmla="*/ 2516064 h 4723983"/>
                <a:gd name="csX37" fmla="*/ 6769956 w 8839913"/>
                <a:gd name="csY37" fmla="*/ 2544253 h 4723983"/>
                <a:gd name="csX38" fmla="*/ 6864346 w 8839913"/>
                <a:gd name="csY38" fmla="*/ 2544253 h 4723983"/>
                <a:gd name="csX39" fmla="*/ 6766420 w 8839913"/>
                <a:gd name="csY39" fmla="*/ 2078983 h 4723983"/>
                <a:gd name="csX40" fmla="*/ 6759251 w 8839913"/>
                <a:gd name="csY40" fmla="*/ 1890203 h 4723983"/>
                <a:gd name="csX41" fmla="*/ 6741669 w 8839913"/>
                <a:gd name="csY41" fmla="*/ 1739828 h 4723983"/>
                <a:gd name="csX42" fmla="*/ 6675174 w 8839913"/>
                <a:gd name="csY42" fmla="*/ 1641804 h 4723983"/>
                <a:gd name="csX43" fmla="*/ 6650030 w 8839913"/>
                <a:gd name="csY43" fmla="*/ 1675985 h 4723983"/>
                <a:gd name="csX44" fmla="*/ 6617616 w 8839913"/>
                <a:gd name="csY44" fmla="*/ 1682467 h 4723983"/>
                <a:gd name="csX45" fmla="*/ 6321286 w 8839913"/>
                <a:gd name="csY45" fmla="*/ 1600257 h 4723983"/>
                <a:gd name="csX46" fmla="*/ 6293293 w 8839913"/>
                <a:gd name="csY46" fmla="*/ 1572067 h 4723983"/>
                <a:gd name="csX47" fmla="*/ 6394755 w 8839913"/>
                <a:gd name="csY47" fmla="*/ 967816 h 4723983"/>
                <a:gd name="csX48" fmla="*/ 6397996 w 8839913"/>
                <a:gd name="csY48" fmla="*/ 950234 h 4723983"/>
                <a:gd name="csX49" fmla="*/ 6885660 w 8839913"/>
                <a:gd name="csY49" fmla="*/ 1119763 h 4723983"/>
                <a:gd name="csX50" fmla="*/ 6895679 w 8839913"/>
                <a:gd name="csY50" fmla="*/ 1165730 h 4723983"/>
                <a:gd name="csX51" fmla="*/ 6953432 w 8839913"/>
                <a:gd name="csY51" fmla="*/ 1254914 h 4723983"/>
                <a:gd name="csX52" fmla="*/ 6965612 w 8839913"/>
                <a:gd name="csY52" fmla="*/ 1319641 h 4723983"/>
                <a:gd name="csX53" fmla="*/ 7027981 w 8839913"/>
                <a:gd name="csY53" fmla="*/ 1397235 h 4723983"/>
                <a:gd name="csX54" fmla="*/ 7140444 w 8839913"/>
                <a:gd name="csY54" fmla="*/ 1781473 h 4723983"/>
                <a:gd name="csX55" fmla="*/ 7294355 w 8839913"/>
                <a:gd name="csY55" fmla="*/ 1445560 h 4723983"/>
                <a:gd name="csX56" fmla="*/ 7416934 w 8839913"/>
                <a:gd name="csY56" fmla="*/ 1326811 h 4723983"/>
                <a:gd name="csX57" fmla="*/ 7150855 w 8839913"/>
                <a:gd name="csY57" fmla="*/ 1137835 h 4723983"/>
                <a:gd name="csX58" fmla="*/ 7067269 w 8839913"/>
                <a:gd name="csY58" fmla="*/ 1169266 h 4723983"/>
                <a:gd name="csX59" fmla="*/ 7063930 w 8839913"/>
                <a:gd name="csY59" fmla="*/ 1102672 h 4723983"/>
                <a:gd name="csX60" fmla="*/ 7021695 w 8839913"/>
                <a:gd name="csY60" fmla="*/ 1026060 h 4723983"/>
                <a:gd name="csX61" fmla="*/ 7094968 w 8839913"/>
                <a:gd name="csY61" fmla="*/ 1018890 h 4723983"/>
                <a:gd name="csX62" fmla="*/ 7076993 w 8839913"/>
                <a:gd name="csY62" fmla="*/ 984808 h 4723983"/>
                <a:gd name="csX63" fmla="*/ 6943119 w 8839913"/>
                <a:gd name="csY63" fmla="*/ 835709 h 4723983"/>
                <a:gd name="csX64" fmla="*/ 7084851 w 8839913"/>
                <a:gd name="csY64" fmla="*/ 781492 h 4723983"/>
                <a:gd name="csX65" fmla="*/ 7135729 w 8839913"/>
                <a:gd name="csY65" fmla="*/ 671485 h 4723983"/>
                <a:gd name="csX66" fmla="*/ 7710809 w 8839913"/>
                <a:gd name="csY66" fmla="*/ 487223 h 4723983"/>
                <a:gd name="csX67" fmla="*/ 8081198 w 8839913"/>
                <a:gd name="csY67" fmla="*/ 183526 h 4723983"/>
                <a:gd name="csX68" fmla="*/ 7871890 w 8839913"/>
                <a:gd name="csY68" fmla="*/ 613240 h 4723983"/>
                <a:gd name="csX69" fmla="*/ 7929153 w 8839913"/>
                <a:gd name="csY69" fmla="*/ 713425 h 4723983"/>
                <a:gd name="csX70" fmla="*/ 7812173 w 8839913"/>
                <a:gd name="csY70" fmla="*/ 1235761 h 4723983"/>
                <a:gd name="csX71" fmla="*/ 7703934 w 8839913"/>
                <a:gd name="csY71" fmla="*/ 1305890 h 4723983"/>
                <a:gd name="csX72" fmla="*/ 8058607 w 8839913"/>
                <a:gd name="csY72" fmla="*/ 1801510 h 4723983"/>
                <a:gd name="csX73" fmla="*/ 8088859 w 8839913"/>
                <a:gd name="csY73" fmla="*/ 2502509 h 4723983"/>
                <a:gd name="csX74" fmla="*/ 8266933 w 8839913"/>
                <a:gd name="csY74" fmla="*/ 1690521 h 4723983"/>
                <a:gd name="csX75" fmla="*/ 8555897 w 8839913"/>
                <a:gd name="csY75" fmla="*/ 1762517 h 4723983"/>
                <a:gd name="csX76" fmla="*/ 8232359 w 8839913"/>
                <a:gd name="csY76" fmla="*/ 3272262 h 4723983"/>
                <a:gd name="csX77" fmla="*/ 8158792 w 8839913"/>
                <a:gd name="csY77" fmla="*/ 3349169 h 4723983"/>
                <a:gd name="csX78" fmla="*/ 8446479 w 8839913"/>
                <a:gd name="csY78" fmla="*/ 4404940 h 4723983"/>
                <a:gd name="csX79" fmla="*/ 8799385 w 8839913"/>
                <a:gd name="csY79" fmla="*/ 4398555 h 4723983"/>
                <a:gd name="csX80" fmla="*/ 8792608 w 8839913"/>
                <a:gd name="csY80" fmla="*/ 4462006 h 4723983"/>
                <a:gd name="csX81" fmla="*/ 4414436 w 8839913"/>
                <a:gd name="csY81" fmla="*/ 4475658 h 4723983"/>
                <a:gd name="csX82" fmla="*/ 4414436 w 8839913"/>
                <a:gd name="csY82" fmla="*/ 4675046 h 4723983"/>
                <a:gd name="csX83" fmla="*/ 4250310 w 8839913"/>
                <a:gd name="csY83" fmla="*/ 4720129 h 4723983"/>
                <a:gd name="csX84" fmla="*/ 4211414 w 8839913"/>
                <a:gd name="csY84" fmla="*/ 4475560 h 4723983"/>
                <a:gd name="csX85" fmla="*/ 13673 w 8839913"/>
                <a:gd name="csY85" fmla="*/ 4484989 h 4723983"/>
                <a:gd name="csX86" fmla="*/ 22512 w 8839913"/>
                <a:gd name="csY86" fmla="*/ 4433620 h 4723983"/>
                <a:gd name="csX87" fmla="*/ 591896 w 8839913"/>
                <a:gd name="csY87" fmla="*/ 4425664 h 4723983"/>
                <a:gd name="csX88" fmla="*/ 900799 w 8839913"/>
                <a:gd name="csY88" fmla="*/ 3307130 h 4723983"/>
                <a:gd name="csX89" fmla="*/ 757299 w 8839913"/>
                <a:gd name="csY89" fmla="*/ 3307130 h 4723983"/>
                <a:gd name="csX90" fmla="*/ 715162 w 8839913"/>
                <a:gd name="csY90" fmla="*/ 3223250 h 4723983"/>
                <a:gd name="csX91" fmla="*/ 384651 w 8839913"/>
                <a:gd name="csY91" fmla="*/ 1720478 h 4723983"/>
                <a:gd name="csX92" fmla="*/ 617531 w 8839913"/>
                <a:gd name="csY92" fmla="*/ 1627562 h 4723983"/>
                <a:gd name="csX93" fmla="*/ 823696 w 8839913"/>
                <a:gd name="csY93" fmla="*/ 2495437 h 4723983"/>
                <a:gd name="csX94" fmla="*/ 1124643 w 8839913"/>
                <a:gd name="csY94" fmla="*/ 1456364 h 4723983"/>
                <a:gd name="csX95" fmla="*/ 1054808 w 8839913"/>
                <a:gd name="csY95" fmla="*/ 1284969 h 4723983"/>
                <a:gd name="csX96" fmla="*/ 893334 w 8839913"/>
                <a:gd name="csY96" fmla="*/ 862523 h 4723983"/>
                <a:gd name="csX97" fmla="*/ 906692 w 8839913"/>
                <a:gd name="csY97" fmla="*/ 489286 h 4723983"/>
                <a:gd name="csX98" fmla="*/ 1207639 w 8839913"/>
                <a:gd name="csY98" fmla="*/ 164569 h 4723983"/>
                <a:gd name="csX99" fmla="*/ 1689214 w 8839913"/>
                <a:gd name="csY99" fmla="*/ 192562 h 4723983"/>
                <a:gd name="csX100" fmla="*/ 1964427 w 8839913"/>
                <a:gd name="csY100" fmla="*/ 574443 h 4723983"/>
                <a:gd name="csX101" fmla="*/ 1860706 w 8839913"/>
                <a:gd name="csY101" fmla="*/ 650269 h 4723983"/>
                <a:gd name="csX102" fmla="*/ 1885163 w 8839913"/>
                <a:gd name="csY102" fmla="*/ 696433 h 4723983"/>
                <a:gd name="csX103" fmla="*/ 1909620 w 8839913"/>
                <a:gd name="csY103" fmla="*/ 872935 h 4723983"/>
                <a:gd name="csX104" fmla="*/ 1814248 w 8839913"/>
                <a:gd name="csY104" fmla="*/ 983826 h 4723983"/>
                <a:gd name="csX105" fmla="*/ 1635782 w 8839913"/>
                <a:gd name="csY105" fmla="*/ 956029 h 4723983"/>
                <a:gd name="csX106" fmla="*/ 1707876 w 8839913"/>
                <a:gd name="csY106" fmla="*/ 1006318 h 4723983"/>
                <a:gd name="csX107" fmla="*/ 1803542 w 8839913"/>
                <a:gd name="csY107" fmla="*/ 1169167 h 4723983"/>
                <a:gd name="csX108" fmla="*/ 1565849 w 8839913"/>
                <a:gd name="csY108" fmla="*/ 1323275 h 4723983"/>
                <a:gd name="csX109" fmla="*/ 1667016 w 8839913"/>
                <a:gd name="csY109" fmla="*/ 1446051 h 4723983"/>
                <a:gd name="csX110" fmla="*/ 1733020 w 8839913"/>
                <a:gd name="csY110" fmla="*/ 1498991 h 4723983"/>
                <a:gd name="csX111" fmla="*/ 1887619 w 8839913"/>
                <a:gd name="csY111" fmla="*/ 1736292 h 4723983"/>
                <a:gd name="csX112" fmla="*/ 2696267 w 8839913"/>
                <a:gd name="csY112" fmla="*/ 2319623 h 4723983"/>
                <a:gd name="csX113" fmla="*/ 2974231 w 8839913"/>
                <a:gd name="csY113" fmla="*/ 2178676 h 4723983"/>
                <a:gd name="csX114" fmla="*/ 3035717 w 8839913"/>
                <a:gd name="csY114" fmla="*/ 2289076 h 4723983"/>
                <a:gd name="csX115" fmla="*/ 2937594 w 8839913"/>
                <a:gd name="csY115" fmla="*/ 2376296 h 4723983"/>
                <a:gd name="csX116" fmla="*/ 3157117 w 8839913"/>
                <a:gd name="csY116" fmla="*/ 2377278 h 4723983"/>
                <a:gd name="csX117" fmla="*/ 3284410 w 8839913"/>
                <a:gd name="csY117" fmla="*/ 2460667 h 4723983"/>
                <a:gd name="csX118" fmla="*/ 3091506 w 8839913"/>
                <a:gd name="csY118" fmla="*/ 2554762 h 4723983"/>
                <a:gd name="csX119" fmla="*/ 3098479 w 8839913"/>
                <a:gd name="csY119" fmla="*/ 2698262 h 4723983"/>
                <a:gd name="csX120" fmla="*/ 3206915 w 8839913"/>
                <a:gd name="csY120" fmla="*/ 2761221 h 4723983"/>
                <a:gd name="csX121" fmla="*/ 3077460 w 8839913"/>
                <a:gd name="csY121" fmla="*/ 2831253 h 4723983"/>
                <a:gd name="csX122" fmla="*/ 3072451 w 8839913"/>
                <a:gd name="csY122" fmla="*/ 2934580 h 4723983"/>
                <a:gd name="csX123" fmla="*/ 2750779 w 8839913"/>
                <a:gd name="csY123" fmla="*/ 2818386 h 4723983"/>
                <a:gd name="csX124" fmla="*/ 2600306 w 8839913"/>
                <a:gd name="csY124" fmla="*/ 2723898 h 4723983"/>
                <a:gd name="csX125" fmla="*/ 2495014 w 8839913"/>
                <a:gd name="csY125" fmla="*/ 2710147 h 4723983"/>
                <a:gd name="csX126" fmla="*/ 2335504 w 8839913"/>
                <a:gd name="csY126" fmla="*/ 2677243 h 4723983"/>
                <a:gd name="csX127" fmla="*/ 2713554 w 8839913"/>
                <a:gd name="csY127" fmla="*/ 3138977 h 4723983"/>
                <a:gd name="csX128" fmla="*/ 2755985 w 8839913"/>
                <a:gd name="csY128" fmla="*/ 3087117 h 4723983"/>
                <a:gd name="csX129" fmla="*/ 3300322 w 8839913"/>
                <a:gd name="csY129" fmla="*/ 2942144 h 4723983"/>
                <a:gd name="csX130" fmla="*/ 3301206 w 8839913"/>
                <a:gd name="csY130" fmla="*/ 2911990 h 4723983"/>
                <a:gd name="csX131" fmla="*/ 3258971 w 8839913"/>
                <a:gd name="csY131" fmla="*/ 2603381 h 4723983"/>
                <a:gd name="csX132" fmla="*/ 3317314 w 8839913"/>
                <a:gd name="csY132" fmla="*/ 2514885 h 4723983"/>
                <a:gd name="csX133" fmla="*/ 3439500 w 8839913"/>
                <a:gd name="csY133" fmla="*/ 2479526 h 4723983"/>
                <a:gd name="csX134" fmla="*/ 3497450 w 8839913"/>
                <a:gd name="csY134" fmla="*/ 2380028 h 4723983"/>
                <a:gd name="csX135" fmla="*/ 3612663 w 8839913"/>
                <a:gd name="csY135" fmla="*/ 2271298 h 4723983"/>
                <a:gd name="csX136" fmla="*/ 3630342 w 8839913"/>
                <a:gd name="csY136" fmla="*/ 2149112 h 4723983"/>
                <a:gd name="csX137" fmla="*/ 3184127 w 8839913"/>
                <a:gd name="csY137" fmla="*/ 1650447 h 4723983"/>
                <a:gd name="csX138" fmla="*/ 3139339 w 8839913"/>
                <a:gd name="csY138" fmla="*/ 1513332 h 4723983"/>
                <a:gd name="csX139" fmla="*/ 3045833 w 8839913"/>
                <a:gd name="csY139" fmla="*/ 1424933 h 4723983"/>
                <a:gd name="csX140" fmla="*/ 2938282 w 8839913"/>
                <a:gd name="csY140" fmla="*/ 1189597 h 4723983"/>
                <a:gd name="csX141" fmla="*/ 3063317 w 8839913"/>
                <a:gd name="csY141" fmla="*/ 1117012 h 4723983"/>
                <a:gd name="csX142" fmla="*/ 3147197 w 8839913"/>
                <a:gd name="csY142" fmla="*/ 952690 h 4723983"/>
                <a:gd name="csX143" fmla="*/ 3189235 w 8839913"/>
                <a:gd name="csY143" fmla="*/ 991094 h 4723983"/>
                <a:gd name="csX144" fmla="*/ 3283821 w 8839913"/>
                <a:gd name="csY144" fmla="*/ 963003 h 4723983"/>
                <a:gd name="csX145" fmla="*/ 3467984 w 8839913"/>
                <a:gd name="csY145" fmla="*/ 1149916 h 4723983"/>
                <a:gd name="csX146" fmla="*/ 3547641 w 8839913"/>
                <a:gd name="csY146" fmla="*/ 1259235 h 4723983"/>
                <a:gd name="csX147" fmla="*/ 3570821 w 8839913"/>
                <a:gd name="csY147" fmla="*/ 1396940 h 4723983"/>
                <a:gd name="csX148" fmla="*/ 3747912 w 8839913"/>
                <a:gd name="csY148" fmla="*/ 1133219 h 4723983"/>
                <a:gd name="csX149" fmla="*/ 3770798 w 8839913"/>
                <a:gd name="csY149" fmla="*/ 911142 h 4723983"/>
                <a:gd name="csX150" fmla="*/ 3801835 w 8839913"/>
                <a:gd name="csY150" fmla="*/ 865175 h 4723983"/>
                <a:gd name="csX151" fmla="*/ 4197270 w 8839913"/>
                <a:gd name="csY151" fmla="*/ 865175 h 4723983"/>
                <a:gd name="csX152" fmla="*/ 4876563 w 8839913"/>
                <a:gd name="csY152" fmla="*/ 347358 h 4723983"/>
                <a:gd name="csX153" fmla="*/ 4775101 w 8839913"/>
                <a:gd name="csY153" fmla="*/ 347358 h 4723983"/>
                <a:gd name="csX154" fmla="*/ 4668827 w 8839913"/>
                <a:gd name="csY154" fmla="*/ 313668 h 4723983"/>
                <a:gd name="csX155" fmla="*/ 4484762 w 8839913"/>
                <a:gd name="csY155" fmla="*/ 172427 h 4723983"/>
                <a:gd name="csX156" fmla="*/ 4078915 w 8839913"/>
                <a:gd name="csY156" fmla="*/ 347358 h 4723983"/>
                <a:gd name="csX157" fmla="*/ 4351575 w 8839913"/>
                <a:gd name="csY157" fmla="*/ 875685 h 4723983"/>
                <a:gd name="csX158" fmla="*/ 4876563 w 8839913"/>
                <a:gd name="csY158" fmla="*/ 347358 h 4723983"/>
                <a:gd name="csX159" fmla="*/ 8040044 w 8839913"/>
                <a:gd name="csY159" fmla="*/ 235288 h 4723983"/>
                <a:gd name="csX160" fmla="*/ 7972665 w 8839913"/>
                <a:gd name="csY160" fmla="*/ 193544 h 4723983"/>
                <a:gd name="csX161" fmla="*/ 7880338 w 8839913"/>
                <a:gd name="csY161" fmla="*/ 268094 h 4723983"/>
                <a:gd name="csX162" fmla="*/ 7837219 w 8839913"/>
                <a:gd name="csY162" fmla="*/ 382324 h 4723983"/>
                <a:gd name="csX163" fmla="*/ 8040142 w 8839913"/>
                <a:gd name="csY163" fmla="*/ 235386 h 4723983"/>
                <a:gd name="csX164" fmla="*/ 7844094 w 8839913"/>
                <a:gd name="csY164" fmla="*/ 214367 h 4723983"/>
                <a:gd name="csX165" fmla="*/ 7770724 w 8839913"/>
                <a:gd name="csY165" fmla="*/ 466204 h 4723983"/>
                <a:gd name="csX166" fmla="*/ 7818164 w 8839913"/>
                <a:gd name="csY166" fmla="*/ 261808 h 4723983"/>
                <a:gd name="csX167" fmla="*/ 7844094 w 8839913"/>
                <a:gd name="csY167" fmla="*/ 214367 h 4723983"/>
                <a:gd name="csX168" fmla="*/ 8117147 w 8839913"/>
                <a:gd name="csY168" fmla="*/ 382324 h 4723983"/>
                <a:gd name="csX169" fmla="*/ 8092592 w 8839913"/>
                <a:gd name="csY169" fmla="*/ 283907 h 4723983"/>
                <a:gd name="csX170" fmla="*/ 8081787 w 8839913"/>
                <a:gd name="csY170" fmla="*/ 280273 h 4723983"/>
                <a:gd name="csX171" fmla="*/ 7872284 w 8839913"/>
                <a:gd name="csY171" fmla="*/ 445283 h 4723983"/>
                <a:gd name="csX172" fmla="*/ 8117245 w 8839913"/>
                <a:gd name="csY172" fmla="*/ 382324 h 4723983"/>
                <a:gd name="csX173" fmla="*/ 4001812 w 8839913"/>
                <a:gd name="csY173" fmla="*/ 410219 h 4723983"/>
                <a:gd name="csX174" fmla="*/ 4015563 w 8839913"/>
                <a:gd name="csY174" fmla="*/ 598802 h 4723983"/>
                <a:gd name="csX175" fmla="*/ 4001812 w 8839913"/>
                <a:gd name="csY175" fmla="*/ 410219 h 4723983"/>
                <a:gd name="csX176" fmla="*/ 4932548 w 8839913"/>
                <a:gd name="csY176" fmla="*/ 613142 h 4723983"/>
                <a:gd name="csX177" fmla="*/ 5058565 w 8839913"/>
                <a:gd name="csY177" fmla="*/ 462766 h 4723983"/>
                <a:gd name="csX178" fmla="*/ 4954549 w 8839913"/>
                <a:gd name="csY178" fmla="*/ 425344 h 4723983"/>
                <a:gd name="csX179" fmla="*/ 4932548 w 8839913"/>
                <a:gd name="csY179" fmla="*/ 613142 h 4723983"/>
                <a:gd name="csX180" fmla="*/ 8103101 w 8839913"/>
                <a:gd name="csY180" fmla="*/ 445381 h 4723983"/>
                <a:gd name="csX181" fmla="*/ 7947324 w 8839913"/>
                <a:gd name="csY181" fmla="*/ 467972 h 4723983"/>
                <a:gd name="csX182" fmla="*/ 7844192 w 8839913"/>
                <a:gd name="csY182" fmla="*/ 543209 h 4723983"/>
                <a:gd name="csX183" fmla="*/ 8103101 w 8839913"/>
                <a:gd name="csY183" fmla="*/ 445381 h 4723983"/>
                <a:gd name="csX184" fmla="*/ 1840080 w 8839913"/>
                <a:gd name="csY184" fmla="*/ 752222 h 4723983"/>
                <a:gd name="csX185" fmla="*/ 1601306 w 8839913"/>
                <a:gd name="csY185" fmla="*/ 508242 h 4723983"/>
                <a:gd name="csX186" fmla="*/ 1377168 w 8839913"/>
                <a:gd name="csY186" fmla="*/ 704192 h 4723983"/>
                <a:gd name="csX187" fmla="*/ 1387481 w 8839913"/>
                <a:gd name="csY187" fmla="*/ 948761 h 4723983"/>
                <a:gd name="csX188" fmla="*/ 1228855 w 8839913"/>
                <a:gd name="csY188" fmla="*/ 904955 h 4723983"/>
                <a:gd name="csX189" fmla="*/ 1120125 w 8839913"/>
                <a:gd name="csY189" fmla="*/ 747802 h 4723983"/>
                <a:gd name="csX190" fmla="*/ 1016797 w 8839913"/>
                <a:gd name="csY190" fmla="*/ 963003 h 4723983"/>
                <a:gd name="csX191" fmla="*/ 1120125 w 8839913"/>
                <a:gd name="csY191" fmla="*/ 982450 h 4723983"/>
                <a:gd name="csX192" fmla="*/ 1230132 w 8839913"/>
                <a:gd name="csY192" fmla="*/ 973611 h 4723983"/>
                <a:gd name="csX193" fmla="*/ 1244275 w 8839913"/>
                <a:gd name="csY193" fmla="*/ 1193919 h 4723983"/>
                <a:gd name="csX194" fmla="*/ 1547973 w 8839913"/>
                <a:gd name="csY194" fmla="*/ 1263164 h 4723983"/>
                <a:gd name="csX195" fmla="*/ 1790184 w 8839913"/>
                <a:gd name="csY195" fmla="*/ 1089020 h 4723983"/>
                <a:gd name="csX196" fmla="*/ 1525284 w 8839913"/>
                <a:gd name="csY196" fmla="*/ 908883 h 4723983"/>
                <a:gd name="csX197" fmla="*/ 1647273 w 8839913"/>
                <a:gd name="csY197" fmla="*/ 899552 h 4723983"/>
                <a:gd name="csX198" fmla="*/ 1853242 w 8839913"/>
                <a:gd name="csY198" fmla="*/ 928135 h 4723983"/>
                <a:gd name="csX199" fmla="*/ 1866796 w 8839913"/>
                <a:gd name="csY199" fmla="*/ 833254 h 4723983"/>
                <a:gd name="csX200" fmla="*/ 2021198 w 8839913"/>
                <a:gd name="csY200" fmla="*/ 753302 h 4723983"/>
                <a:gd name="csX201" fmla="*/ 1840178 w 8839913"/>
                <a:gd name="csY201" fmla="*/ 752320 h 4723983"/>
                <a:gd name="csX202" fmla="*/ 7655118 w 8839913"/>
                <a:gd name="csY202" fmla="*/ 529360 h 4723983"/>
                <a:gd name="csX203" fmla="*/ 7494135 w 8839913"/>
                <a:gd name="csY203" fmla="*/ 508341 h 4723983"/>
                <a:gd name="csX204" fmla="*/ 7655118 w 8839913"/>
                <a:gd name="csY204" fmla="*/ 529360 h 4723983"/>
                <a:gd name="csX205" fmla="*/ 7389236 w 8839913"/>
                <a:gd name="csY205" fmla="*/ 529360 h 4723983"/>
                <a:gd name="csX206" fmla="*/ 7506707 w 8839913"/>
                <a:gd name="csY206" fmla="*/ 625223 h 4723983"/>
                <a:gd name="csX207" fmla="*/ 7760018 w 8839913"/>
                <a:gd name="csY207" fmla="*/ 588783 h 4723983"/>
                <a:gd name="csX208" fmla="*/ 7648439 w 8839913"/>
                <a:gd name="csY208" fmla="*/ 603025 h 4723983"/>
                <a:gd name="csX209" fmla="*/ 7438444 w 8839913"/>
                <a:gd name="csY209" fmla="*/ 518654 h 4723983"/>
                <a:gd name="csX210" fmla="*/ 7389138 w 8839913"/>
                <a:gd name="csY210" fmla="*/ 529360 h 4723983"/>
                <a:gd name="csX211" fmla="*/ 7346706 w 8839913"/>
                <a:gd name="csY211" fmla="*/ 557647 h 4723983"/>
                <a:gd name="csX212" fmla="*/ 7306141 w 8839913"/>
                <a:gd name="csY212" fmla="*/ 580336 h 4723983"/>
                <a:gd name="csX213" fmla="*/ 7829951 w 8839913"/>
                <a:gd name="csY213" fmla="*/ 658618 h 4723983"/>
                <a:gd name="csX214" fmla="*/ 7718078 w 8839913"/>
                <a:gd name="csY214" fmla="*/ 679539 h 4723983"/>
                <a:gd name="csX215" fmla="*/ 7346706 w 8839913"/>
                <a:gd name="csY215" fmla="*/ 557647 h 4723983"/>
                <a:gd name="csX216" fmla="*/ 7879061 w 8839913"/>
                <a:gd name="csY216" fmla="*/ 1040008 h 4723983"/>
                <a:gd name="csX217" fmla="*/ 7658850 w 8839913"/>
                <a:gd name="csY217" fmla="*/ 1032838 h 4723983"/>
                <a:gd name="csX218" fmla="*/ 7627224 w 8839913"/>
                <a:gd name="csY218" fmla="*/ 945520 h 4723983"/>
                <a:gd name="csX219" fmla="*/ 7704621 w 8839913"/>
                <a:gd name="csY219" fmla="*/ 994040 h 4723983"/>
                <a:gd name="csX220" fmla="*/ 7816003 w 8839913"/>
                <a:gd name="csY220" fmla="*/ 791706 h 4723983"/>
                <a:gd name="csX221" fmla="*/ 7672798 w 8839913"/>
                <a:gd name="csY221" fmla="*/ 816360 h 4723983"/>
                <a:gd name="csX222" fmla="*/ 7643823 w 8839913"/>
                <a:gd name="csY222" fmla="*/ 796716 h 4723983"/>
                <a:gd name="csX223" fmla="*/ 7567702 w 8839913"/>
                <a:gd name="csY223" fmla="*/ 802020 h 4723983"/>
                <a:gd name="csX224" fmla="*/ 7258897 w 8839913"/>
                <a:gd name="csY224" fmla="*/ 613535 h 4723983"/>
                <a:gd name="csX225" fmla="*/ 7177866 w 8839913"/>
                <a:gd name="csY225" fmla="*/ 713425 h 4723983"/>
                <a:gd name="csX226" fmla="*/ 7137104 w 8839913"/>
                <a:gd name="csY226" fmla="*/ 819601 h 4723983"/>
                <a:gd name="csX227" fmla="*/ 7008632 w 8839913"/>
                <a:gd name="csY227" fmla="*/ 866158 h 4723983"/>
                <a:gd name="csX228" fmla="*/ 6962174 w 8839913"/>
                <a:gd name="csY228" fmla="*/ 924206 h 4723983"/>
                <a:gd name="csX229" fmla="*/ 7136416 w 8839913"/>
                <a:gd name="csY229" fmla="*/ 928822 h 4723983"/>
                <a:gd name="csX230" fmla="*/ 7878963 w 8839913"/>
                <a:gd name="csY230" fmla="*/ 1040106 h 4723983"/>
                <a:gd name="csX231" fmla="*/ 7886034 w 8839913"/>
                <a:gd name="csY231" fmla="*/ 767151 h 4723983"/>
                <a:gd name="csX232" fmla="*/ 7861676 w 8839913"/>
                <a:gd name="csY232" fmla="*/ 711362 h 4723983"/>
                <a:gd name="csX233" fmla="*/ 7830147 w 8839913"/>
                <a:gd name="csY233" fmla="*/ 735721 h 4723983"/>
                <a:gd name="csX234" fmla="*/ 7886034 w 8839913"/>
                <a:gd name="csY234" fmla="*/ 767151 h 4723983"/>
                <a:gd name="csX235" fmla="*/ 4036778 w 8839913"/>
                <a:gd name="csY235" fmla="*/ 921063 h 4723983"/>
                <a:gd name="csX236" fmla="*/ 3837293 w 8839913"/>
                <a:gd name="csY236" fmla="*/ 921063 h 4723983"/>
                <a:gd name="csX237" fmla="*/ 3816372 w 8839913"/>
                <a:gd name="csY237" fmla="*/ 1061027 h 4723983"/>
                <a:gd name="csX238" fmla="*/ 3925396 w 8839913"/>
                <a:gd name="csY238" fmla="*/ 981075 h 4723983"/>
                <a:gd name="csX239" fmla="*/ 4036778 w 8839913"/>
                <a:gd name="csY239" fmla="*/ 920965 h 4723983"/>
                <a:gd name="csX240" fmla="*/ 4617654 w 8839913"/>
                <a:gd name="csY240" fmla="*/ 935108 h 4723983"/>
                <a:gd name="csX241" fmla="*/ 4344699 w 8839913"/>
                <a:gd name="csY241" fmla="*/ 935108 h 4723983"/>
                <a:gd name="csX242" fmla="*/ 4482208 w 8839913"/>
                <a:gd name="csY242" fmla="*/ 1067215 h 4723983"/>
                <a:gd name="csX243" fmla="*/ 4617654 w 8839913"/>
                <a:gd name="csY243" fmla="*/ 935108 h 4723983"/>
                <a:gd name="csX244" fmla="*/ 4225656 w 8839913"/>
                <a:gd name="csY244" fmla="*/ 942082 h 4723983"/>
                <a:gd name="csX245" fmla="*/ 3720214 w 8839913"/>
                <a:gd name="csY245" fmla="*/ 1258843 h 4723983"/>
                <a:gd name="csX246" fmla="*/ 3598519 w 8839913"/>
                <a:gd name="csY246" fmla="*/ 1470311 h 4723983"/>
                <a:gd name="csX247" fmla="*/ 3690748 w 8839913"/>
                <a:gd name="csY247" fmla="*/ 1739926 h 4723983"/>
                <a:gd name="csX248" fmla="*/ 3638299 w 8839913"/>
                <a:gd name="csY248" fmla="*/ 1749552 h 4723983"/>
                <a:gd name="csX249" fmla="*/ 3511005 w 8839913"/>
                <a:gd name="csY249" fmla="*/ 1404503 h 4723983"/>
                <a:gd name="csX250" fmla="*/ 3210156 w 8839913"/>
                <a:gd name="csY250" fmla="*/ 1506554 h 4723983"/>
                <a:gd name="csX251" fmla="*/ 3206522 w 8839913"/>
                <a:gd name="csY251" fmla="*/ 1536905 h 4723983"/>
                <a:gd name="csX252" fmla="*/ 3254453 w 8839913"/>
                <a:gd name="csY252" fmla="*/ 1671565 h 4723983"/>
                <a:gd name="csX253" fmla="*/ 3830418 w 8839913"/>
                <a:gd name="csY253" fmla="*/ 1901106 h 4723983"/>
                <a:gd name="csX254" fmla="*/ 3951523 w 8839913"/>
                <a:gd name="csY254" fmla="*/ 1280549 h 4723983"/>
                <a:gd name="csX255" fmla="*/ 4007509 w 8839913"/>
                <a:gd name="csY255" fmla="*/ 1254521 h 4723983"/>
                <a:gd name="csX256" fmla="*/ 4007509 w 8839913"/>
                <a:gd name="csY256" fmla="*/ 1294595 h 4723983"/>
                <a:gd name="csX257" fmla="*/ 3840534 w 8839913"/>
                <a:gd name="csY257" fmla="*/ 2194588 h 4723983"/>
                <a:gd name="csX258" fmla="*/ 4386541 w 8839913"/>
                <a:gd name="csY258" fmla="*/ 2208634 h 4723983"/>
                <a:gd name="csX259" fmla="*/ 4456474 w 8839913"/>
                <a:gd name="csY259" fmla="*/ 1173096 h 4723983"/>
                <a:gd name="csX260" fmla="*/ 4204932 w 8839913"/>
                <a:gd name="csY260" fmla="*/ 1239100 h 4723983"/>
                <a:gd name="csX261" fmla="*/ 4225460 w 8839913"/>
                <a:gd name="csY261" fmla="*/ 942180 h 4723983"/>
                <a:gd name="csX262" fmla="*/ 5065637 w 8839913"/>
                <a:gd name="csY262" fmla="*/ 949056 h 4723983"/>
                <a:gd name="csX263" fmla="*/ 4778539 w 8839913"/>
                <a:gd name="csY263" fmla="*/ 945618 h 4723983"/>
                <a:gd name="csX264" fmla="*/ 5069074 w 8839913"/>
                <a:gd name="csY264" fmla="*/ 1180070 h 4723983"/>
                <a:gd name="csX265" fmla="*/ 5065637 w 8839913"/>
                <a:gd name="csY265" fmla="*/ 949056 h 4723983"/>
                <a:gd name="csX266" fmla="*/ 4435651 w 8839913"/>
                <a:gd name="csY266" fmla="*/ 1116914 h 4723983"/>
                <a:gd name="csX267" fmla="*/ 4428874 w 8839913"/>
                <a:gd name="csY267" fmla="*/ 1099431 h 4723983"/>
                <a:gd name="csX268" fmla="*/ 4274767 w 8839913"/>
                <a:gd name="csY268" fmla="*/ 949154 h 4723983"/>
                <a:gd name="csX269" fmla="*/ 4260721 w 8839913"/>
                <a:gd name="csY269" fmla="*/ 1215036 h 4723983"/>
                <a:gd name="csX270" fmla="*/ 4435651 w 8839913"/>
                <a:gd name="csY270" fmla="*/ 1117012 h 4723983"/>
                <a:gd name="csX271" fmla="*/ 4673639 w 8839913"/>
                <a:gd name="csY271" fmla="*/ 1221912 h 4723983"/>
                <a:gd name="csX272" fmla="*/ 4680613 w 8839913"/>
                <a:gd name="csY272" fmla="*/ 949056 h 4723983"/>
                <a:gd name="csX273" fmla="*/ 4526800 w 8839913"/>
                <a:gd name="csY273" fmla="*/ 1113476 h 4723983"/>
                <a:gd name="csX274" fmla="*/ 4673639 w 8839913"/>
                <a:gd name="csY274" fmla="*/ 1221912 h 4723983"/>
                <a:gd name="csX275" fmla="*/ 5429543 w 8839913"/>
                <a:gd name="csY275" fmla="*/ 1040008 h 4723983"/>
                <a:gd name="csX276" fmla="*/ 5429543 w 8839913"/>
                <a:gd name="csY276" fmla="*/ 1148443 h 4723983"/>
                <a:gd name="csX277" fmla="*/ 5392514 w 8839913"/>
                <a:gd name="csY277" fmla="*/ 1244404 h 4723983"/>
                <a:gd name="csX278" fmla="*/ 5324546 w 8839913"/>
                <a:gd name="csY278" fmla="*/ 1368751 h 4723983"/>
                <a:gd name="csX279" fmla="*/ 5664290 w 8839913"/>
                <a:gd name="csY279" fmla="*/ 1487500 h 4723983"/>
                <a:gd name="csX280" fmla="*/ 5835979 w 8839913"/>
                <a:gd name="csY280" fmla="*/ 1148541 h 4723983"/>
                <a:gd name="csX281" fmla="*/ 5821540 w 8839913"/>
                <a:gd name="csY281" fmla="*/ 1061027 h 4723983"/>
                <a:gd name="csX282" fmla="*/ 5784806 w 8839913"/>
                <a:gd name="csY282" fmla="*/ 1181740 h 4723983"/>
                <a:gd name="csX283" fmla="*/ 5712810 w 8839913"/>
                <a:gd name="csY283" fmla="*/ 1242931 h 4723983"/>
                <a:gd name="csX284" fmla="*/ 5723418 w 8839913"/>
                <a:gd name="csY284" fmla="*/ 1134299 h 4723983"/>
                <a:gd name="csX285" fmla="*/ 5688649 w 8839913"/>
                <a:gd name="csY285" fmla="*/ 976950 h 4723983"/>
                <a:gd name="csX286" fmla="*/ 5641797 w 8839913"/>
                <a:gd name="csY286" fmla="*/ 1227019 h 4723983"/>
                <a:gd name="csX287" fmla="*/ 5601822 w 8839913"/>
                <a:gd name="csY287" fmla="*/ 1235466 h 4723983"/>
                <a:gd name="csX288" fmla="*/ 5597795 w 8839913"/>
                <a:gd name="csY288" fmla="*/ 1106208 h 4723983"/>
                <a:gd name="csX289" fmla="*/ 5548586 w 8839913"/>
                <a:gd name="csY289" fmla="*/ 977048 h 4723983"/>
                <a:gd name="csX290" fmla="*/ 5548390 w 8839913"/>
                <a:gd name="csY290" fmla="*/ 1085385 h 4723983"/>
                <a:gd name="csX291" fmla="*/ 5483368 w 8839913"/>
                <a:gd name="csY291" fmla="*/ 1235270 h 4723983"/>
                <a:gd name="csX292" fmla="*/ 5429543 w 8839913"/>
                <a:gd name="csY292" fmla="*/ 1040008 h 4723983"/>
                <a:gd name="csX293" fmla="*/ 3231863 w 8839913"/>
                <a:gd name="csY293" fmla="*/ 1022524 h 4723983"/>
                <a:gd name="csX294" fmla="*/ 3231863 w 8839913"/>
                <a:gd name="csY294" fmla="*/ 1127522 h 4723983"/>
                <a:gd name="csX295" fmla="*/ 3247873 w 8839913"/>
                <a:gd name="csY295" fmla="*/ 1262968 h 4723983"/>
                <a:gd name="csX296" fmla="*/ 3220862 w 8839913"/>
                <a:gd name="csY296" fmla="*/ 1257369 h 4723983"/>
                <a:gd name="csX297" fmla="*/ 3135509 w 8839913"/>
                <a:gd name="csY297" fmla="*/ 1027828 h 4723983"/>
                <a:gd name="csX298" fmla="*/ 3119891 w 8839913"/>
                <a:gd name="csY298" fmla="*/ 1018988 h 4723983"/>
                <a:gd name="csX299" fmla="*/ 3123034 w 8839913"/>
                <a:gd name="csY299" fmla="*/ 1145202 h 4723983"/>
                <a:gd name="csX300" fmla="*/ 3173912 w 8839913"/>
                <a:gd name="csY300" fmla="*/ 1282612 h 4723983"/>
                <a:gd name="csX301" fmla="*/ 3151027 w 8839913"/>
                <a:gd name="csY301" fmla="*/ 1313453 h 4723983"/>
                <a:gd name="csX302" fmla="*/ 3126178 w 8839913"/>
                <a:gd name="csY302" fmla="*/ 1302944 h 4723983"/>
                <a:gd name="csX303" fmla="*/ 3035520 w 8839913"/>
                <a:gd name="csY303" fmla="*/ 1169757 h 4723983"/>
                <a:gd name="csX304" fmla="*/ 2993776 w 8839913"/>
                <a:gd name="csY304" fmla="*/ 1138130 h 4723983"/>
                <a:gd name="csX305" fmla="*/ 3161930 w 8839913"/>
                <a:gd name="csY305" fmla="*/ 1456855 h 4723983"/>
                <a:gd name="csX306" fmla="*/ 3512380 w 8839913"/>
                <a:gd name="csY306" fmla="*/ 1330642 h 4723983"/>
                <a:gd name="csX307" fmla="*/ 3400704 w 8839913"/>
                <a:gd name="csY307" fmla="*/ 1140683 h 4723983"/>
                <a:gd name="csX308" fmla="*/ 3343736 w 8839913"/>
                <a:gd name="csY308" fmla="*/ 987656 h 4723983"/>
                <a:gd name="csX309" fmla="*/ 3330378 w 8839913"/>
                <a:gd name="csY309" fmla="*/ 1009363 h 4723983"/>
                <a:gd name="csX310" fmla="*/ 3341575 w 8839913"/>
                <a:gd name="csY310" fmla="*/ 1108762 h 4723983"/>
                <a:gd name="csX311" fmla="*/ 3375363 w 8839913"/>
                <a:gd name="csY311" fmla="*/ 1215036 h 4723983"/>
                <a:gd name="csX312" fmla="*/ 3336762 w 8839913"/>
                <a:gd name="csY312" fmla="*/ 1225644 h 4723983"/>
                <a:gd name="csX313" fmla="*/ 3245614 w 8839913"/>
                <a:gd name="csY313" fmla="*/ 1012211 h 4723983"/>
                <a:gd name="csX314" fmla="*/ 3231666 w 8839913"/>
                <a:gd name="csY314" fmla="*/ 1022721 h 4723983"/>
                <a:gd name="csX315" fmla="*/ 5168768 w 8839913"/>
                <a:gd name="csY315" fmla="*/ 1828815 h 4723983"/>
                <a:gd name="csX316" fmla="*/ 5124962 w 8839913"/>
                <a:gd name="csY316" fmla="*/ 1823708 h 4723983"/>
                <a:gd name="csX317" fmla="*/ 5175938 w 8839913"/>
                <a:gd name="csY317" fmla="*/ 1643572 h 4723983"/>
                <a:gd name="csX318" fmla="*/ 4736697 w 8839913"/>
                <a:gd name="csY318" fmla="*/ 991094 h 4723983"/>
                <a:gd name="csX319" fmla="*/ 4736599 w 8839913"/>
                <a:gd name="csY319" fmla="*/ 1162390 h 4723983"/>
                <a:gd name="csX320" fmla="*/ 4729232 w 8839913"/>
                <a:gd name="csY320" fmla="*/ 1259923 h 4723983"/>
                <a:gd name="csX321" fmla="*/ 4694953 w 8839913"/>
                <a:gd name="csY321" fmla="*/ 1296068 h 4723983"/>
                <a:gd name="csX322" fmla="*/ 4512755 w 8839913"/>
                <a:gd name="csY322" fmla="*/ 1179873 h 4723983"/>
                <a:gd name="csX323" fmla="*/ 4442723 w 8839913"/>
                <a:gd name="csY323" fmla="*/ 2208437 h 4723983"/>
                <a:gd name="csX324" fmla="*/ 4925673 w 8839913"/>
                <a:gd name="csY324" fmla="*/ 2215509 h 4723983"/>
                <a:gd name="csX325" fmla="*/ 4843069 w 8839913"/>
                <a:gd name="csY325" fmla="*/ 1289782 h 4723983"/>
                <a:gd name="csX326" fmla="*/ 4855544 w 8839913"/>
                <a:gd name="csY326" fmla="*/ 1274165 h 4723983"/>
                <a:gd name="csX327" fmla="*/ 4895912 w 8839913"/>
                <a:gd name="csY327" fmla="*/ 1289978 h 4723983"/>
                <a:gd name="csX328" fmla="*/ 4990204 w 8839913"/>
                <a:gd name="csY328" fmla="*/ 1979387 h 4723983"/>
                <a:gd name="csX329" fmla="*/ 5383281 w 8839913"/>
                <a:gd name="csY329" fmla="*/ 2067786 h 4723983"/>
                <a:gd name="csX330" fmla="*/ 5622644 w 8839913"/>
                <a:gd name="csY330" fmla="*/ 1543485 h 4723983"/>
                <a:gd name="csX331" fmla="*/ 5317277 w 8839913"/>
                <a:gd name="csY331" fmla="*/ 1434657 h 4723983"/>
                <a:gd name="csX332" fmla="*/ 5168768 w 8839913"/>
                <a:gd name="csY332" fmla="*/ 1828815 h 4723983"/>
                <a:gd name="csX333" fmla="*/ 6822111 w 8839913"/>
                <a:gd name="csY333" fmla="*/ 1152273 h 4723983"/>
                <a:gd name="csX334" fmla="*/ 6437382 w 8839913"/>
                <a:gd name="csY334" fmla="*/ 1025962 h 4723983"/>
                <a:gd name="csX335" fmla="*/ 6353306 w 8839913"/>
                <a:gd name="csY335" fmla="*/ 1550754 h 4723983"/>
                <a:gd name="csX336" fmla="*/ 6618893 w 8839913"/>
                <a:gd name="csY336" fmla="*/ 1620588 h 4723983"/>
                <a:gd name="csX337" fmla="*/ 6822111 w 8839913"/>
                <a:gd name="csY337" fmla="*/ 1152175 h 4723983"/>
                <a:gd name="csX338" fmla="*/ 6905893 w 8839913"/>
                <a:gd name="csY338" fmla="*/ 1298524 h 4723983"/>
                <a:gd name="csX339" fmla="*/ 6867784 w 8839913"/>
                <a:gd name="csY339" fmla="*/ 1215036 h 4723983"/>
                <a:gd name="csX340" fmla="*/ 6780368 w 8839913"/>
                <a:gd name="csY340" fmla="*/ 1403816 h 4723983"/>
                <a:gd name="csX341" fmla="*/ 6835273 w 8839913"/>
                <a:gd name="csY341" fmla="*/ 1374743 h 4723983"/>
                <a:gd name="csX342" fmla="*/ 6839398 w 8839913"/>
                <a:gd name="csY342" fmla="*/ 1340562 h 4723983"/>
                <a:gd name="csX343" fmla="*/ 6905893 w 8839913"/>
                <a:gd name="csY343" fmla="*/ 1298524 h 4723983"/>
                <a:gd name="csX344" fmla="*/ 1559170 w 8839913"/>
                <a:gd name="csY344" fmla="*/ 1396842 h 4723983"/>
                <a:gd name="csX345" fmla="*/ 1456628 w 8839913"/>
                <a:gd name="csY345" fmla="*/ 1313944 h 4723983"/>
                <a:gd name="csX346" fmla="*/ 1125232 w 8839913"/>
                <a:gd name="csY346" fmla="*/ 1288505 h 4723983"/>
                <a:gd name="csX347" fmla="*/ 1202041 w 8839913"/>
                <a:gd name="csY347" fmla="*/ 1421496 h 4723983"/>
                <a:gd name="csX348" fmla="*/ 1333852 w 8839913"/>
                <a:gd name="csY348" fmla="*/ 1457739 h 4723983"/>
                <a:gd name="csX349" fmla="*/ 1192022 w 8839913"/>
                <a:gd name="csY349" fmla="*/ 1480624 h 4723983"/>
                <a:gd name="csX350" fmla="*/ 1060898 w 8839913"/>
                <a:gd name="csY350" fmla="*/ 1651037 h 4723983"/>
                <a:gd name="csX351" fmla="*/ 929479 w 8839913"/>
                <a:gd name="csY351" fmla="*/ 2988405 h 4723983"/>
                <a:gd name="csX352" fmla="*/ 939596 w 8839913"/>
                <a:gd name="csY352" fmla="*/ 3006085 h 4723983"/>
                <a:gd name="csX353" fmla="*/ 2062844 w 8839913"/>
                <a:gd name="csY353" fmla="*/ 2572344 h 4723983"/>
                <a:gd name="csX354" fmla="*/ 1934765 w 8839913"/>
                <a:gd name="csY354" fmla="*/ 2501134 h 4723983"/>
                <a:gd name="csX355" fmla="*/ 1459771 w 8839913"/>
                <a:gd name="csY355" fmla="*/ 1982432 h 4723983"/>
                <a:gd name="csX356" fmla="*/ 1392294 w 8839913"/>
                <a:gd name="csY356" fmla="*/ 1818502 h 4723983"/>
                <a:gd name="csX357" fmla="*/ 1409580 w 8839913"/>
                <a:gd name="csY357" fmla="*/ 1782455 h 4723983"/>
                <a:gd name="csX358" fmla="*/ 1459673 w 8839913"/>
                <a:gd name="csY358" fmla="*/ 1849540 h 4723983"/>
                <a:gd name="csX359" fmla="*/ 1647175 w 8839913"/>
                <a:gd name="csY359" fmla="*/ 2172881 h 4723983"/>
                <a:gd name="csX360" fmla="*/ 2615726 w 8839913"/>
                <a:gd name="csY360" fmla="*/ 2663296 h 4723983"/>
                <a:gd name="csX361" fmla="*/ 2654523 w 8839913"/>
                <a:gd name="csY361" fmla="*/ 2369420 h 4723983"/>
                <a:gd name="csX362" fmla="*/ 1882217 w 8839913"/>
                <a:gd name="csY362" fmla="*/ 1832941 h 4723983"/>
                <a:gd name="csX363" fmla="*/ 1635389 w 8839913"/>
                <a:gd name="csY363" fmla="*/ 1492018 h 4723983"/>
                <a:gd name="csX364" fmla="*/ 1463994 w 8839913"/>
                <a:gd name="csY364" fmla="*/ 1432398 h 4723983"/>
                <a:gd name="csX365" fmla="*/ 1558973 w 8839913"/>
                <a:gd name="csY365" fmla="*/ 1396842 h 4723983"/>
                <a:gd name="csX366" fmla="*/ 7970012 w 8839913"/>
                <a:gd name="csY366" fmla="*/ 3048221 h 4723983"/>
                <a:gd name="csX367" fmla="*/ 8025998 w 8839913"/>
                <a:gd name="csY367" fmla="*/ 2582853 h 4723983"/>
                <a:gd name="csX368" fmla="*/ 7787519 w 8839913"/>
                <a:gd name="csY368" fmla="*/ 1408039 h 4723983"/>
                <a:gd name="csX369" fmla="*/ 7480286 w 8839913"/>
                <a:gd name="csY369" fmla="*/ 1355000 h 4723983"/>
                <a:gd name="csX370" fmla="*/ 7543147 w 8839913"/>
                <a:gd name="csY370" fmla="*/ 1393503 h 4723983"/>
                <a:gd name="csX371" fmla="*/ 7596972 w 8839913"/>
                <a:gd name="csY371" fmla="*/ 2006987 h 4723983"/>
                <a:gd name="csX372" fmla="*/ 7326375 w 8839913"/>
                <a:gd name="csY372" fmla="*/ 2603971 h 4723983"/>
                <a:gd name="csX373" fmla="*/ 7970111 w 8839913"/>
                <a:gd name="csY373" fmla="*/ 3048320 h 4723983"/>
                <a:gd name="csX374" fmla="*/ 6731356 w 8839913"/>
                <a:gd name="csY374" fmla="*/ 1627857 h 4723983"/>
                <a:gd name="csX375" fmla="*/ 6811896 w 8839913"/>
                <a:gd name="csY375" fmla="*/ 1725782 h 4723983"/>
                <a:gd name="csX376" fmla="*/ 7050376 w 8839913"/>
                <a:gd name="csY376" fmla="*/ 1663216 h 4723983"/>
                <a:gd name="csX377" fmla="*/ 6926814 w 8839913"/>
                <a:gd name="csY377" fmla="*/ 1365903 h 4723983"/>
                <a:gd name="csX378" fmla="*/ 6892437 w 8839913"/>
                <a:gd name="csY378" fmla="*/ 1365314 h 4723983"/>
                <a:gd name="csX379" fmla="*/ 6920332 w 8839913"/>
                <a:gd name="csY379" fmla="*/ 1456462 h 4723983"/>
                <a:gd name="csX380" fmla="*/ 6836353 w 8839913"/>
                <a:gd name="csY380" fmla="*/ 1438881 h 4723983"/>
                <a:gd name="csX381" fmla="*/ 6864936 w 8839913"/>
                <a:gd name="csY381" fmla="*/ 1526984 h 4723983"/>
                <a:gd name="csX382" fmla="*/ 6773493 w 8839913"/>
                <a:gd name="csY382" fmla="*/ 1526297 h 4723983"/>
                <a:gd name="csX383" fmla="*/ 6731356 w 8839913"/>
                <a:gd name="csY383" fmla="*/ 1627857 h 4723983"/>
                <a:gd name="csX384" fmla="*/ 6801779 w 8839913"/>
                <a:gd name="csY384" fmla="*/ 1789233 h 4723983"/>
                <a:gd name="csX385" fmla="*/ 6897938 w 8839913"/>
                <a:gd name="csY385" fmla="*/ 2486204 h 4723983"/>
                <a:gd name="csX386" fmla="*/ 7273434 w 8839913"/>
                <a:gd name="csY386" fmla="*/ 2579219 h 4723983"/>
                <a:gd name="csX387" fmla="*/ 7556211 w 8839913"/>
                <a:gd name="csY387" fmla="*/ 1576193 h 4723983"/>
                <a:gd name="csX388" fmla="*/ 7287479 w 8839913"/>
                <a:gd name="csY388" fmla="*/ 1557727 h 4723983"/>
                <a:gd name="csX389" fmla="*/ 7171972 w 8839913"/>
                <a:gd name="csY389" fmla="*/ 1939608 h 4723983"/>
                <a:gd name="csX390" fmla="*/ 7240039 w 8839913"/>
                <a:gd name="csY390" fmla="*/ 2297523 h 4723983"/>
                <a:gd name="csX391" fmla="*/ 7181009 w 8839913"/>
                <a:gd name="csY391" fmla="*/ 2301255 h 4723983"/>
                <a:gd name="csX392" fmla="*/ 7070805 w 8839913"/>
                <a:gd name="csY392" fmla="*/ 1725586 h 4723983"/>
                <a:gd name="csX393" fmla="*/ 6801779 w 8839913"/>
                <a:gd name="csY393" fmla="*/ 1789331 h 4723983"/>
                <a:gd name="csX394" fmla="*/ 6772117 w 8839913"/>
                <a:gd name="csY394" fmla="*/ 1458623 h 4723983"/>
                <a:gd name="csX395" fmla="*/ 6766420 w 8839913"/>
                <a:gd name="csY395" fmla="*/ 1424933 h 4723983"/>
                <a:gd name="csX396" fmla="*/ 6752375 w 8839913"/>
                <a:gd name="csY396" fmla="*/ 1466873 h 4723983"/>
                <a:gd name="csX397" fmla="*/ 6772117 w 8839913"/>
                <a:gd name="csY397" fmla="*/ 1458623 h 4723983"/>
                <a:gd name="csX398" fmla="*/ 6724284 w 8839913"/>
                <a:gd name="csY398" fmla="*/ 1543780 h 4723983"/>
                <a:gd name="csX399" fmla="*/ 6703363 w 8839913"/>
                <a:gd name="csY399" fmla="*/ 1578746 h 4723983"/>
                <a:gd name="csX400" fmla="*/ 6731356 w 8839913"/>
                <a:gd name="csY400" fmla="*/ 1571674 h 4723983"/>
                <a:gd name="csX401" fmla="*/ 6724186 w 8839913"/>
                <a:gd name="csY401" fmla="*/ 1543780 h 4723983"/>
                <a:gd name="csX402" fmla="*/ 3679846 w 8839913"/>
                <a:gd name="csY402" fmla="*/ 2236528 h 4723983"/>
                <a:gd name="csX403" fmla="*/ 3781307 w 8839913"/>
                <a:gd name="csY403" fmla="*/ 2187615 h 4723983"/>
                <a:gd name="csX404" fmla="*/ 3805666 w 8839913"/>
                <a:gd name="csY404" fmla="*/ 2040579 h 4723983"/>
                <a:gd name="csX405" fmla="*/ 3690159 w 8839913"/>
                <a:gd name="csY405" fmla="*/ 2131432 h 4723983"/>
                <a:gd name="csX406" fmla="*/ 3679846 w 8839913"/>
                <a:gd name="csY406" fmla="*/ 2236528 h 4723983"/>
                <a:gd name="csX407" fmla="*/ 5093531 w 8839913"/>
                <a:gd name="csY407" fmla="*/ 2299488 h 4723983"/>
                <a:gd name="csX408" fmla="*/ 5093531 w 8839913"/>
                <a:gd name="csY408" fmla="*/ 2191052 h 4723983"/>
                <a:gd name="csX409" fmla="*/ 4978024 w 8839913"/>
                <a:gd name="csY409" fmla="*/ 2075643 h 4723983"/>
                <a:gd name="csX410" fmla="*/ 4992561 w 8839913"/>
                <a:gd name="csY410" fmla="*/ 2236037 h 4723983"/>
                <a:gd name="csX411" fmla="*/ 5093531 w 8839913"/>
                <a:gd name="csY411" fmla="*/ 2299586 h 4723983"/>
                <a:gd name="csX412" fmla="*/ 3007920 w 8839913"/>
                <a:gd name="csY412" fmla="*/ 2229653 h 4723983"/>
                <a:gd name="csX413" fmla="*/ 2720331 w 8839913"/>
                <a:gd name="csY413" fmla="*/ 2366965 h 4723983"/>
                <a:gd name="csX414" fmla="*/ 2667390 w 8839913"/>
                <a:gd name="csY414" fmla="*/ 2695414 h 4723983"/>
                <a:gd name="csX415" fmla="*/ 3042985 w 8839913"/>
                <a:gd name="csY415" fmla="*/ 2880265 h 4723983"/>
                <a:gd name="csX416" fmla="*/ 2883770 w 8839913"/>
                <a:gd name="csY416" fmla="*/ 2749730 h 4723983"/>
                <a:gd name="csX417" fmla="*/ 2888484 w 8839913"/>
                <a:gd name="csY417" fmla="*/ 2731264 h 4723983"/>
                <a:gd name="csX418" fmla="*/ 2902628 w 8839913"/>
                <a:gd name="csY418" fmla="*/ 2722228 h 4723983"/>
                <a:gd name="csX419" fmla="*/ 3090229 w 8839913"/>
                <a:gd name="csY419" fmla="*/ 2773794 h 4723983"/>
                <a:gd name="csX420" fmla="*/ 3113016 w 8839913"/>
                <a:gd name="csY420" fmla="*/ 2768490 h 4723983"/>
                <a:gd name="csX421" fmla="*/ 2904298 w 8839913"/>
                <a:gd name="csY421" fmla="*/ 2665555 h 4723983"/>
                <a:gd name="csX422" fmla="*/ 3060272 w 8839913"/>
                <a:gd name="csY422" fmla="*/ 2635696 h 4723983"/>
                <a:gd name="csX423" fmla="*/ 3123624 w 8839913"/>
                <a:gd name="csY423" fmla="*/ 2635401 h 4723983"/>
                <a:gd name="csX424" fmla="*/ 3147982 w 8839913"/>
                <a:gd name="csY424" fmla="*/ 2628526 h 4723983"/>
                <a:gd name="csX425" fmla="*/ 2913138 w 8839913"/>
                <a:gd name="csY425" fmla="*/ 2572933 h 4723983"/>
                <a:gd name="csX426" fmla="*/ 2885341 w 8839913"/>
                <a:gd name="csY426" fmla="*/ 2551226 h 4723983"/>
                <a:gd name="csX427" fmla="*/ 2942309 w 8839913"/>
                <a:gd name="csY427" fmla="*/ 2503197 h 4723983"/>
                <a:gd name="csX428" fmla="*/ 3218014 w 8839913"/>
                <a:gd name="csY428" fmla="*/ 2446523 h 4723983"/>
                <a:gd name="csX429" fmla="*/ 2827784 w 8839913"/>
                <a:gd name="csY429" fmla="*/ 2423736 h 4723983"/>
                <a:gd name="csX430" fmla="*/ 2829945 w 8839913"/>
                <a:gd name="csY430" fmla="*/ 2376885 h 4723983"/>
                <a:gd name="csX431" fmla="*/ 3008018 w 8839913"/>
                <a:gd name="csY431" fmla="*/ 2229555 h 4723983"/>
                <a:gd name="csX432" fmla="*/ 3692909 w 8839913"/>
                <a:gd name="csY432" fmla="*/ 2587273 h 4723983"/>
                <a:gd name="csX433" fmla="*/ 3322913 w 8839913"/>
                <a:gd name="csY433" fmla="*/ 2583050 h 4723983"/>
                <a:gd name="csX434" fmla="*/ 3515032 w 8839913"/>
                <a:gd name="csY434" fmla="*/ 2649741 h 4723983"/>
                <a:gd name="csX435" fmla="*/ 3692909 w 8839913"/>
                <a:gd name="csY435" fmla="*/ 2587273 h 4723983"/>
                <a:gd name="csX436" fmla="*/ 6488457 w 8839913"/>
                <a:gd name="csY436" fmla="*/ 3088197 h 4723983"/>
                <a:gd name="csX437" fmla="*/ 6408113 w 8839913"/>
                <a:gd name="csY437" fmla="*/ 2933991 h 4723983"/>
                <a:gd name="csX438" fmla="*/ 6345350 w 8839913"/>
                <a:gd name="csY438" fmla="*/ 2583934 h 4723983"/>
                <a:gd name="csX439" fmla="*/ 6272569 w 8839913"/>
                <a:gd name="csY439" fmla="*/ 2571951 h 4723983"/>
                <a:gd name="csX440" fmla="*/ 6263336 w 8839913"/>
                <a:gd name="csY440" fmla="*/ 2573424 h 4723983"/>
                <a:gd name="csX441" fmla="*/ 6262648 w 8839913"/>
                <a:gd name="csY441" fmla="*/ 2631669 h 4723983"/>
                <a:gd name="csX442" fmla="*/ 6262452 w 8839913"/>
                <a:gd name="csY442" fmla="*/ 2743837 h 4723983"/>
                <a:gd name="csX443" fmla="*/ 6908938 w 8839913"/>
                <a:gd name="csY443" fmla="*/ 3551699 h 4723983"/>
                <a:gd name="csX444" fmla="*/ 6962174 w 8839913"/>
                <a:gd name="csY444" fmla="*/ 3363214 h 4723983"/>
                <a:gd name="csX445" fmla="*/ 6867882 w 8839913"/>
                <a:gd name="csY445" fmla="*/ 3244368 h 4723983"/>
                <a:gd name="csX446" fmla="*/ 7070413 w 8839913"/>
                <a:gd name="csY446" fmla="*/ 3089965 h 4723983"/>
                <a:gd name="csX447" fmla="*/ 7595302 w 8839913"/>
                <a:gd name="csY447" fmla="*/ 3082893 h 4723983"/>
                <a:gd name="csX448" fmla="*/ 7914125 w 8839913"/>
                <a:gd name="csY448" fmla="*/ 3079652 h 4723983"/>
                <a:gd name="csX449" fmla="*/ 7285908 w 8839913"/>
                <a:gd name="csY449" fmla="*/ 2650331 h 4723983"/>
                <a:gd name="csX450" fmla="*/ 7198590 w 8839913"/>
                <a:gd name="csY450" fmla="*/ 2693253 h 4723983"/>
                <a:gd name="csX451" fmla="*/ 6902554 w 8839913"/>
                <a:gd name="csY451" fmla="*/ 2607507 h 4723983"/>
                <a:gd name="csX452" fmla="*/ 6403300 w 8839913"/>
                <a:gd name="csY452" fmla="*/ 2580398 h 4723983"/>
                <a:gd name="csX453" fmla="*/ 6447892 w 8839913"/>
                <a:gd name="csY453" fmla="*/ 2880167 h 4723983"/>
                <a:gd name="csX454" fmla="*/ 6533933 w 8839913"/>
                <a:gd name="csY454" fmla="*/ 3060303 h 4723983"/>
                <a:gd name="csX455" fmla="*/ 6488359 w 8839913"/>
                <a:gd name="csY455" fmla="*/ 3088099 h 4723983"/>
                <a:gd name="csX456" fmla="*/ 992242 w 8839913"/>
                <a:gd name="csY456" fmla="*/ 3041248 h 4723983"/>
                <a:gd name="csX457" fmla="*/ 2024538 w 8839913"/>
                <a:gd name="csY457" fmla="*/ 3041248 h 4723983"/>
                <a:gd name="csX458" fmla="*/ 2239248 w 8839913"/>
                <a:gd name="csY458" fmla="*/ 3204392 h 4723983"/>
                <a:gd name="csX459" fmla="*/ 2472718 w 8839913"/>
                <a:gd name="csY459" fmla="*/ 4048989 h 4723983"/>
                <a:gd name="csX460" fmla="*/ 2856857 w 8839913"/>
                <a:gd name="csY460" fmla="*/ 3951653 h 4723983"/>
                <a:gd name="csX461" fmla="*/ 2860983 w 8839913"/>
                <a:gd name="csY461" fmla="*/ 3926803 h 4723983"/>
                <a:gd name="csX462" fmla="*/ 1719957 w 8839913"/>
                <a:gd name="csY462" fmla="*/ 2638643 h 4723983"/>
                <a:gd name="csX463" fmla="*/ 992340 w 8839913"/>
                <a:gd name="csY463" fmla="*/ 3041248 h 4723983"/>
                <a:gd name="csX464" fmla="*/ 3686721 w 8839913"/>
                <a:gd name="csY464" fmla="*/ 2677341 h 4723983"/>
                <a:gd name="csX465" fmla="*/ 3329886 w 8839913"/>
                <a:gd name="csY465" fmla="*/ 2670368 h 4723983"/>
                <a:gd name="csX466" fmla="*/ 3336860 w 8839913"/>
                <a:gd name="csY466" fmla="*/ 2761320 h 4723983"/>
                <a:gd name="csX467" fmla="*/ 3665702 w 8839913"/>
                <a:gd name="csY467" fmla="*/ 2775365 h 4723983"/>
                <a:gd name="csX468" fmla="*/ 3686721 w 8839913"/>
                <a:gd name="csY468" fmla="*/ 2677440 h 4723983"/>
                <a:gd name="csX469" fmla="*/ 4582687 w 8839913"/>
                <a:gd name="csY469" fmla="*/ 2831253 h 4723983"/>
                <a:gd name="csX470" fmla="*/ 4092764 w 8839913"/>
                <a:gd name="csY470" fmla="*/ 2813868 h 4723983"/>
                <a:gd name="csX471" fmla="*/ 4582687 w 8839913"/>
                <a:gd name="csY471" fmla="*/ 2831253 h 4723983"/>
                <a:gd name="csX472" fmla="*/ 3630834 w 8839913"/>
                <a:gd name="csY472" fmla="*/ 2817404 h 4723983"/>
                <a:gd name="csX473" fmla="*/ 3392944 w 8839913"/>
                <a:gd name="csY473" fmla="*/ 2803358 h 4723983"/>
                <a:gd name="csX474" fmla="*/ 3402766 w 8839913"/>
                <a:gd name="csY474" fmla="*/ 2817993 h 4723983"/>
                <a:gd name="csX475" fmla="*/ 3613744 w 8839913"/>
                <a:gd name="csY475" fmla="*/ 2831744 h 4723983"/>
                <a:gd name="csX476" fmla="*/ 3630834 w 8839913"/>
                <a:gd name="csY476" fmla="*/ 2817404 h 4723983"/>
                <a:gd name="csX477" fmla="*/ 3637807 w 8839913"/>
                <a:gd name="csY477" fmla="*/ 2887336 h 4723983"/>
                <a:gd name="csX478" fmla="*/ 3351004 w 8839913"/>
                <a:gd name="csY478" fmla="*/ 2852272 h 4723983"/>
                <a:gd name="csX479" fmla="*/ 3385283 w 8839913"/>
                <a:gd name="csY479" fmla="*/ 3094287 h 4723983"/>
                <a:gd name="csX480" fmla="*/ 3587322 w 8839913"/>
                <a:gd name="csY480" fmla="*/ 3102537 h 4723983"/>
                <a:gd name="csX481" fmla="*/ 3637906 w 8839913"/>
                <a:gd name="csY481" fmla="*/ 2887238 h 4723983"/>
                <a:gd name="csX482" fmla="*/ 4637494 w 8839913"/>
                <a:gd name="csY482" fmla="*/ 2888417 h 4723983"/>
                <a:gd name="csX483" fmla="*/ 4008785 w 8839913"/>
                <a:gd name="csY483" fmla="*/ 2876925 h 4723983"/>
                <a:gd name="csX484" fmla="*/ 3994642 w 8839913"/>
                <a:gd name="csY484" fmla="*/ 2897748 h 4723983"/>
                <a:gd name="csX485" fmla="*/ 4642111 w 8839913"/>
                <a:gd name="csY485" fmla="*/ 2915329 h 4723983"/>
                <a:gd name="csX486" fmla="*/ 4637494 w 8839913"/>
                <a:gd name="csY486" fmla="*/ 2888417 h 4723983"/>
                <a:gd name="csX487" fmla="*/ 3315939 w 8839913"/>
                <a:gd name="csY487" fmla="*/ 3006183 h 4723983"/>
                <a:gd name="csX488" fmla="*/ 2866090 w 8839913"/>
                <a:gd name="csY488" fmla="*/ 3091831 h 4723983"/>
                <a:gd name="csX489" fmla="*/ 2844285 w 8839913"/>
                <a:gd name="csY489" fmla="*/ 3215294 h 4723983"/>
                <a:gd name="csX490" fmla="*/ 3432330 w 8839913"/>
                <a:gd name="csY490" fmla="*/ 3355062 h 4723983"/>
                <a:gd name="csX491" fmla="*/ 5027134 w 8839913"/>
                <a:gd name="csY491" fmla="*/ 3419102 h 4723983"/>
                <a:gd name="csX492" fmla="*/ 5969854 w 8839913"/>
                <a:gd name="csY492" fmla="*/ 3284049 h 4723983"/>
                <a:gd name="csX493" fmla="*/ 5924181 w 8839913"/>
                <a:gd name="csY493" fmla="*/ 3158916 h 4723983"/>
                <a:gd name="csX494" fmla="*/ 5320027 w 8839913"/>
                <a:gd name="csY494" fmla="*/ 3028184 h 4723983"/>
                <a:gd name="csX495" fmla="*/ 4096496 w 8839913"/>
                <a:gd name="csY495" fmla="*/ 2964538 h 4723983"/>
                <a:gd name="csX496" fmla="*/ 3684364 w 8839913"/>
                <a:gd name="csY496" fmla="*/ 2963948 h 4723983"/>
                <a:gd name="csX497" fmla="*/ 3637807 w 8839913"/>
                <a:gd name="csY497" fmla="*/ 3128762 h 4723983"/>
                <a:gd name="csX498" fmla="*/ 3337155 w 8839913"/>
                <a:gd name="csY498" fmla="*/ 3128369 h 4723983"/>
                <a:gd name="csX499" fmla="*/ 3315841 w 8839913"/>
                <a:gd name="csY499" fmla="*/ 3006183 h 4723983"/>
                <a:gd name="csX500" fmla="*/ 6262255 w 8839913"/>
                <a:gd name="csY500" fmla="*/ 2978289 h 4723983"/>
                <a:gd name="csX501" fmla="*/ 6248210 w 8839913"/>
                <a:gd name="csY501" fmla="*/ 2988504 h 4723983"/>
                <a:gd name="csX502" fmla="*/ 6065913 w 8839913"/>
                <a:gd name="csY502" fmla="*/ 3652866 h 4723983"/>
                <a:gd name="csX503" fmla="*/ 6444356 w 8839913"/>
                <a:gd name="csY503" fmla="*/ 3768963 h 4723983"/>
                <a:gd name="csX504" fmla="*/ 6541300 w 8839913"/>
                <a:gd name="csY504" fmla="*/ 3402993 h 4723983"/>
                <a:gd name="csX505" fmla="*/ 6262353 w 8839913"/>
                <a:gd name="csY505" fmla="*/ 2978289 h 4723983"/>
                <a:gd name="csX506" fmla="*/ 6038411 w 8839913"/>
                <a:gd name="csY506" fmla="*/ 3314104 h 4723983"/>
                <a:gd name="csX507" fmla="*/ 5970345 w 8839913"/>
                <a:gd name="csY507" fmla="*/ 3347401 h 4723983"/>
                <a:gd name="csX508" fmla="*/ 4453528 w 8839913"/>
                <a:gd name="csY508" fmla="*/ 3481766 h 4723983"/>
                <a:gd name="csX509" fmla="*/ 2859116 w 8839913"/>
                <a:gd name="csY509" fmla="*/ 3284540 h 4723983"/>
                <a:gd name="csX510" fmla="*/ 2762861 w 8839913"/>
                <a:gd name="csY510" fmla="*/ 3240832 h 4723983"/>
                <a:gd name="csX511" fmla="*/ 2792327 w 8839913"/>
                <a:gd name="csY511" fmla="*/ 3326873 h 4723983"/>
                <a:gd name="csX512" fmla="*/ 4369451 w 8839913"/>
                <a:gd name="csY512" fmla="*/ 3544824 h 4723983"/>
                <a:gd name="csX513" fmla="*/ 5785199 w 8839913"/>
                <a:gd name="csY513" fmla="*/ 3470373 h 4723983"/>
                <a:gd name="csX514" fmla="*/ 6038411 w 8839913"/>
                <a:gd name="csY514" fmla="*/ 3314202 h 4723983"/>
                <a:gd name="csX515" fmla="*/ 1055201 w 8839913"/>
                <a:gd name="csY515" fmla="*/ 3307130 h 4723983"/>
                <a:gd name="csX516" fmla="*/ 950204 w 8839913"/>
                <a:gd name="csY516" fmla="*/ 3307130 h 4723983"/>
                <a:gd name="csX517" fmla="*/ 656230 w 8839913"/>
                <a:gd name="csY517" fmla="*/ 4426646 h 4723983"/>
                <a:gd name="csX518" fmla="*/ 754254 w 8839913"/>
                <a:gd name="csY518" fmla="*/ 4426646 h 4723983"/>
                <a:gd name="csX519" fmla="*/ 1055201 w 8839913"/>
                <a:gd name="csY519" fmla="*/ 3307130 h 4723983"/>
                <a:gd name="csX520" fmla="*/ 1839098 w 8839913"/>
                <a:gd name="csY520" fmla="*/ 3307130 h 4723983"/>
                <a:gd name="csX521" fmla="*/ 1104213 w 8839913"/>
                <a:gd name="csY521" fmla="*/ 3307130 h 4723983"/>
                <a:gd name="csX522" fmla="*/ 810240 w 8839913"/>
                <a:gd name="csY522" fmla="*/ 4426646 h 4723983"/>
                <a:gd name="csX523" fmla="*/ 1629103 w 8839913"/>
                <a:gd name="csY523" fmla="*/ 4426646 h 4723983"/>
                <a:gd name="csX524" fmla="*/ 1604450 w 8839913"/>
                <a:gd name="csY524" fmla="*/ 4398850 h 4723983"/>
                <a:gd name="csX525" fmla="*/ 1271974 w 8839913"/>
                <a:gd name="csY525" fmla="*/ 4129529 h 4723983"/>
                <a:gd name="csX526" fmla="*/ 1252624 w 8839913"/>
                <a:gd name="csY526" fmla="*/ 4095349 h 4723983"/>
                <a:gd name="csX527" fmla="*/ 1464878 w 8839913"/>
                <a:gd name="csY527" fmla="*/ 3824457 h 4723983"/>
                <a:gd name="csX528" fmla="*/ 1469004 w 8839913"/>
                <a:gd name="csY528" fmla="*/ 3780651 h 4723983"/>
                <a:gd name="csX529" fmla="*/ 1839196 w 8839913"/>
                <a:gd name="csY529" fmla="*/ 3307130 h 4723983"/>
                <a:gd name="csX530" fmla="*/ 2335995 w 8839913"/>
                <a:gd name="csY530" fmla="*/ 4426646 h 4723983"/>
                <a:gd name="csX531" fmla="*/ 2033771 w 8839913"/>
                <a:gd name="csY531" fmla="*/ 3318917 h 4723983"/>
                <a:gd name="csX532" fmla="*/ 1937122 w 8839913"/>
                <a:gd name="csY532" fmla="*/ 3307130 h 4723983"/>
                <a:gd name="csX533" fmla="*/ 2232569 w 8839913"/>
                <a:gd name="csY533" fmla="*/ 4400618 h 4723983"/>
                <a:gd name="csX534" fmla="*/ 2249659 w 8839913"/>
                <a:gd name="csY534" fmla="*/ 4425566 h 4723983"/>
                <a:gd name="csX535" fmla="*/ 2335995 w 8839913"/>
                <a:gd name="csY535" fmla="*/ 4426646 h 4723983"/>
                <a:gd name="csX536" fmla="*/ 2206540 w 8839913"/>
                <a:gd name="csY536" fmla="*/ 3307130 h 4723983"/>
                <a:gd name="csX537" fmla="*/ 2091033 w 8839913"/>
                <a:gd name="csY537" fmla="*/ 3307130 h 4723983"/>
                <a:gd name="csX538" fmla="*/ 2168136 w 8839913"/>
                <a:gd name="csY538" fmla="*/ 3607979 h 4723983"/>
                <a:gd name="csX539" fmla="*/ 2259186 w 8839913"/>
                <a:gd name="csY539" fmla="*/ 3492178 h 4723983"/>
                <a:gd name="csX540" fmla="*/ 2206540 w 8839913"/>
                <a:gd name="csY540" fmla="*/ 3307130 h 4723983"/>
                <a:gd name="csX541" fmla="*/ 1838901 w 8839913"/>
                <a:gd name="csY541" fmla="*/ 4034845 h 4723983"/>
                <a:gd name="csX542" fmla="*/ 2011082 w 8839913"/>
                <a:gd name="csY542" fmla="*/ 3807661 h 4723983"/>
                <a:gd name="csX543" fmla="*/ 1888012 w 8839913"/>
                <a:gd name="csY543" fmla="*/ 3349169 h 4723983"/>
                <a:gd name="csX544" fmla="*/ 1531865 w 8839913"/>
                <a:gd name="csY544" fmla="*/ 3793518 h 4723983"/>
                <a:gd name="csX545" fmla="*/ 1839000 w 8839913"/>
                <a:gd name="csY545" fmla="*/ 4034845 h 4723983"/>
                <a:gd name="csX546" fmla="*/ 8229020 w 8839913"/>
                <a:gd name="csY546" fmla="*/ 4405627 h 4723983"/>
                <a:gd name="csX547" fmla="*/ 7932198 w 8839913"/>
                <a:gd name="csY547" fmla="*/ 3349365 h 4723983"/>
                <a:gd name="csX548" fmla="*/ 7178749 w 8839913"/>
                <a:gd name="csY548" fmla="*/ 3366161 h 4723983"/>
                <a:gd name="csX549" fmla="*/ 7055188 w 8839913"/>
                <a:gd name="csY549" fmla="*/ 3820430 h 4723983"/>
                <a:gd name="csX550" fmla="*/ 7247406 w 8839913"/>
                <a:gd name="csY550" fmla="*/ 4261243 h 4723983"/>
                <a:gd name="csX551" fmla="*/ 7084949 w 8839913"/>
                <a:gd name="csY551" fmla="*/ 4356910 h 4723983"/>
                <a:gd name="csX552" fmla="*/ 6969246 w 8839913"/>
                <a:gd name="csY552" fmla="*/ 4202802 h 4723983"/>
                <a:gd name="csX553" fmla="*/ 6955200 w 8839913"/>
                <a:gd name="csY553" fmla="*/ 4405725 h 4723983"/>
                <a:gd name="csX554" fmla="*/ 8229020 w 8839913"/>
                <a:gd name="csY554" fmla="*/ 4405725 h 4723983"/>
                <a:gd name="csX555" fmla="*/ 8383030 w 8839913"/>
                <a:gd name="csY555" fmla="*/ 4405627 h 4723983"/>
                <a:gd name="csX556" fmla="*/ 8101726 w 8839913"/>
                <a:gd name="csY556" fmla="*/ 3360955 h 4723983"/>
                <a:gd name="csX557" fmla="*/ 8005077 w 8839913"/>
                <a:gd name="csY557" fmla="*/ 3349169 h 4723983"/>
                <a:gd name="csX558" fmla="*/ 8286380 w 8839913"/>
                <a:gd name="csY558" fmla="*/ 4393841 h 4723983"/>
                <a:gd name="csX559" fmla="*/ 8383030 w 8839913"/>
                <a:gd name="csY559" fmla="*/ 4405627 h 4723983"/>
                <a:gd name="csX560" fmla="*/ 6738330 w 8839913"/>
                <a:gd name="csY560" fmla="*/ 4405627 h 4723983"/>
                <a:gd name="csX561" fmla="*/ 6836353 w 8839913"/>
                <a:gd name="csY561" fmla="*/ 4405627 h 4723983"/>
                <a:gd name="csX562" fmla="*/ 7115987 w 8839913"/>
                <a:gd name="csY562" fmla="*/ 3373135 h 4723983"/>
                <a:gd name="csX563" fmla="*/ 7105968 w 8839913"/>
                <a:gd name="csY563" fmla="*/ 3363018 h 4723983"/>
                <a:gd name="csX564" fmla="*/ 7035544 w 8839913"/>
                <a:gd name="csY564" fmla="*/ 3362527 h 4723983"/>
                <a:gd name="csX565" fmla="*/ 6738330 w 8839913"/>
                <a:gd name="csY565" fmla="*/ 4405529 h 4723983"/>
                <a:gd name="csX566" fmla="*/ 3518371 w 8839913"/>
                <a:gd name="csY566" fmla="*/ 3538341 h 4723983"/>
                <a:gd name="csX567" fmla="*/ 2811872 w 8839913"/>
                <a:gd name="csY567" fmla="*/ 3391109 h 4723983"/>
                <a:gd name="csX568" fmla="*/ 2894672 w 8839913"/>
                <a:gd name="csY568" fmla="*/ 3745586 h 4723983"/>
                <a:gd name="csX569" fmla="*/ 2923353 w 8839913"/>
                <a:gd name="csY569" fmla="*/ 3975029 h 4723983"/>
                <a:gd name="csX570" fmla="*/ 2915200 w 8839913"/>
                <a:gd name="csY570" fmla="*/ 3998307 h 4723983"/>
                <a:gd name="csX571" fmla="*/ 2875028 w 8839913"/>
                <a:gd name="csY571" fmla="*/ 4017362 h 4723983"/>
                <a:gd name="csX572" fmla="*/ 3354442 w 8839913"/>
                <a:gd name="csY572" fmla="*/ 4258591 h 4723983"/>
                <a:gd name="csX573" fmla="*/ 3413668 w 8839913"/>
                <a:gd name="csY573" fmla="*/ 4335694 h 4723983"/>
                <a:gd name="csX574" fmla="*/ 3588697 w 8839913"/>
                <a:gd name="csY574" fmla="*/ 3880934 h 4723983"/>
                <a:gd name="csX575" fmla="*/ 3284705 w 8839913"/>
                <a:gd name="csY575" fmla="*/ 3873273 h 4723983"/>
                <a:gd name="csX576" fmla="*/ 3261525 w 8839913"/>
                <a:gd name="csY576" fmla="*/ 3826618 h 4723983"/>
                <a:gd name="csX577" fmla="*/ 3476726 w 8839913"/>
                <a:gd name="csY577" fmla="*/ 3817876 h 4723983"/>
                <a:gd name="csX578" fmla="*/ 3518371 w 8839913"/>
                <a:gd name="csY578" fmla="*/ 3538439 h 4723983"/>
                <a:gd name="csX579" fmla="*/ 5468046 w 8839913"/>
                <a:gd name="csY579" fmla="*/ 3901855 h 4723983"/>
                <a:gd name="csX580" fmla="*/ 5191556 w 8839913"/>
                <a:gd name="csY580" fmla="*/ 3901855 h 4723983"/>
                <a:gd name="csX581" fmla="*/ 5331225 w 8839913"/>
                <a:gd name="csY581" fmla="*/ 4409458 h 4723983"/>
                <a:gd name="csX582" fmla="*/ 5348610 w 8839913"/>
                <a:gd name="csY582" fmla="*/ 4413092 h 4723983"/>
                <a:gd name="csX583" fmla="*/ 6129265 w 8839913"/>
                <a:gd name="csY583" fmla="*/ 4405627 h 4723983"/>
                <a:gd name="csX584" fmla="*/ 6136337 w 8839913"/>
                <a:gd name="csY584" fmla="*/ 4237769 h 4723983"/>
                <a:gd name="csX585" fmla="*/ 6008159 w 8839913"/>
                <a:gd name="csY585" fmla="*/ 4389912 h 4723983"/>
                <a:gd name="csX586" fmla="*/ 5492011 w 8839913"/>
                <a:gd name="csY586" fmla="*/ 4234724 h 4723983"/>
                <a:gd name="csX587" fmla="*/ 5485332 w 8839913"/>
                <a:gd name="csY587" fmla="*/ 4219991 h 4723983"/>
                <a:gd name="csX588" fmla="*/ 5546229 w 8839913"/>
                <a:gd name="csY588" fmla="*/ 4141021 h 4723983"/>
                <a:gd name="csX589" fmla="*/ 5954727 w 8839913"/>
                <a:gd name="csY589" fmla="*/ 3821707 h 4723983"/>
                <a:gd name="csX590" fmla="*/ 6073378 w 8839913"/>
                <a:gd name="csY590" fmla="*/ 3391109 h 4723983"/>
                <a:gd name="csX591" fmla="*/ 6027902 w 8839913"/>
                <a:gd name="csY591" fmla="*/ 3440023 h 4723983"/>
                <a:gd name="csX592" fmla="*/ 5247541 w 8839913"/>
                <a:gd name="csY592" fmla="*/ 3594032 h 4723983"/>
                <a:gd name="csX593" fmla="*/ 5297240 w 8839913"/>
                <a:gd name="csY593" fmla="*/ 3845182 h 4723983"/>
                <a:gd name="csX594" fmla="*/ 5466573 w 8839913"/>
                <a:gd name="csY594" fmla="*/ 3847343 h 4723983"/>
                <a:gd name="csX595" fmla="*/ 5467947 w 8839913"/>
                <a:gd name="csY595" fmla="*/ 3901953 h 4723983"/>
                <a:gd name="csX596" fmla="*/ 6843229 w 8839913"/>
                <a:gd name="csY596" fmla="*/ 3600907 h 4723983"/>
                <a:gd name="csX597" fmla="*/ 6708176 w 8839913"/>
                <a:gd name="csY597" fmla="*/ 3529698 h 4723983"/>
                <a:gd name="csX598" fmla="*/ 6591392 w 8839913"/>
                <a:gd name="csY598" fmla="*/ 3447095 h 4723983"/>
                <a:gd name="csX599" fmla="*/ 6538451 w 8839913"/>
                <a:gd name="csY599" fmla="*/ 3639606 h 4723983"/>
                <a:gd name="csX600" fmla="*/ 6583731 w 8839913"/>
                <a:gd name="csY600" fmla="*/ 3745193 h 4723983"/>
                <a:gd name="csX601" fmla="*/ 6594731 w 8839913"/>
                <a:gd name="csY601" fmla="*/ 3754819 h 4723983"/>
                <a:gd name="csX602" fmla="*/ 6843327 w 8839913"/>
                <a:gd name="csY602" fmla="*/ 3600907 h 4723983"/>
                <a:gd name="csX603" fmla="*/ 2510925 w 8839913"/>
                <a:gd name="csY603" fmla="*/ 4419574 h 4723983"/>
                <a:gd name="csX604" fmla="*/ 2273035 w 8839913"/>
                <a:gd name="csY604" fmla="*/ 3565941 h 4723983"/>
                <a:gd name="csX605" fmla="*/ 2192200 w 8839913"/>
                <a:gd name="csY605" fmla="*/ 3685377 h 4723983"/>
                <a:gd name="csX606" fmla="*/ 2395222 w 8839913"/>
                <a:gd name="csY606" fmla="*/ 4419771 h 4723983"/>
                <a:gd name="csX607" fmla="*/ 2510925 w 8839913"/>
                <a:gd name="csY607" fmla="*/ 4419574 h 4723983"/>
                <a:gd name="csX608" fmla="*/ 3826783 w 8839913"/>
                <a:gd name="csY608" fmla="*/ 3573111 h 4723983"/>
                <a:gd name="csX609" fmla="*/ 3774236 w 8839913"/>
                <a:gd name="csY609" fmla="*/ 3573111 h 4723983"/>
                <a:gd name="csX610" fmla="*/ 3441858 w 8839913"/>
                <a:gd name="csY610" fmla="*/ 4419771 h 4723983"/>
                <a:gd name="csX611" fmla="*/ 3519550 w 8839913"/>
                <a:gd name="csY611" fmla="*/ 4415449 h 4723983"/>
                <a:gd name="csX612" fmla="*/ 3826783 w 8839913"/>
                <a:gd name="csY612" fmla="*/ 3573209 h 4723983"/>
                <a:gd name="csX613" fmla="*/ 4239702 w 8839913"/>
                <a:gd name="csY613" fmla="*/ 3601006 h 4723983"/>
                <a:gd name="csX614" fmla="*/ 4155723 w 8839913"/>
                <a:gd name="csY614" fmla="*/ 3594032 h 4723983"/>
                <a:gd name="csX615" fmla="*/ 4162697 w 8839913"/>
                <a:gd name="csY615" fmla="*/ 3838895 h 4723983"/>
                <a:gd name="csX616" fmla="*/ 4232728 w 8839913"/>
                <a:gd name="csY616" fmla="*/ 3838895 h 4723983"/>
                <a:gd name="csX617" fmla="*/ 4239702 w 8839913"/>
                <a:gd name="csY617" fmla="*/ 3601006 h 4723983"/>
                <a:gd name="csX618" fmla="*/ 4386738 w 8839913"/>
                <a:gd name="csY618" fmla="*/ 3607979 h 4723983"/>
                <a:gd name="csX619" fmla="*/ 4302268 w 8839913"/>
                <a:gd name="csY619" fmla="*/ 3604050 h 4723983"/>
                <a:gd name="csX620" fmla="*/ 4260819 w 8839913"/>
                <a:gd name="csY620" fmla="*/ 4664536 h 4723983"/>
                <a:gd name="csX621" fmla="*/ 4351771 w 8839913"/>
                <a:gd name="csY621" fmla="*/ 4664536 h 4723983"/>
                <a:gd name="csX622" fmla="*/ 4386738 w 8839913"/>
                <a:gd name="csY622" fmla="*/ 3607979 h 4723983"/>
                <a:gd name="csX623" fmla="*/ 5198529 w 8839913"/>
                <a:gd name="csY623" fmla="*/ 3601006 h 4723983"/>
                <a:gd name="csX624" fmla="*/ 5143427 w 8839913"/>
                <a:gd name="csY624" fmla="*/ 3601988 h 4723983"/>
                <a:gd name="csX625" fmla="*/ 5128989 w 8839913"/>
                <a:gd name="csY625" fmla="*/ 3673591 h 4723983"/>
                <a:gd name="csX626" fmla="*/ 5173974 w 8839913"/>
                <a:gd name="csY626" fmla="*/ 3839092 h 4723983"/>
                <a:gd name="csX627" fmla="*/ 5233594 w 8839913"/>
                <a:gd name="csY627" fmla="*/ 3845967 h 4723983"/>
                <a:gd name="csX628" fmla="*/ 5198627 w 8839913"/>
                <a:gd name="csY628" fmla="*/ 3601006 h 4723983"/>
                <a:gd name="csX629" fmla="*/ 4561668 w 8839913"/>
                <a:gd name="csY629" fmla="*/ 3607979 h 4723983"/>
                <a:gd name="csX630" fmla="*/ 4442723 w 8839913"/>
                <a:gd name="csY630" fmla="*/ 3607979 h 4723983"/>
                <a:gd name="csX631" fmla="*/ 4443018 w 8839913"/>
                <a:gd name="csY631" fmla="*/ 3786740 h 4723983"/>
                <a:gd name="csX632" fmla="*/ 4446161 w 8839913"/>
                <a:gd name="csY632" fmla="*/ 3845967 h 4723983"/>
                <a:gd name="csX633" fmla="*/ 4575615 w 8839913"/>
                <a:gd name="csY633" fmla="*/ 3845967 h 4723983"/>
                <a:gd name="csX634" fmla="*/ 4540649 w 8839913"/>
                <a:gd name="csY634" fmla="*/ 3821412 h 4723983"/>
                <a:gd name="csX635" fmla="*/ 4561570 w 8839913"/>
                <a:gd name="csY635" fmla="*/ 3608078 h 4723983"/>
                <a:gd name="csX636" fmla="*/ 5050609 w 8839913"/>
                <a:gd name="csY636" fmla="*/ 3608863 h 4723983"/>
                <a:gd name="csX637" fmla="*/ 4991873 w 8839913"/>
                <a:gd name="csY637" fmla="*/ 3607979 h 4723983"/>
                <a:gd name="csX638" fmla="*/ 4982641 w 8839913"/>
                <a:gd name="csY638" fmla="*/ 3617212 h 4723983"/>
                <a:gd name="csX639" fmla="*/ 5197645 w 8839913"/>
                <a:gd name="csY639" fmla="*/ 4408574 h 4723983"/>
                <a:gd name="csX640" fmla="*/ 5268462 w 8839913"/>
                <a:gd name="csY640" fmla="*/ 4412601 h 4723983"/>
                <a:gd name="csX641" fmla="*/ 5050609 w 8839913"/>
                <a:gd name="csY641" fmla="*/ 3608863 h 4723983"/>
                <a:gd name="csX642" fmla="*/ 3532810 w 8839913"/>
                <a:gd name="csY642" fmla="*/ 3817876 h 4723983"/>
                <a:gd name="csX643" fmla="*/ 3629753 w 8839913"/>
                <a:gd name="csY643" fmla="*/ 3784580 h 4723983"/>
                <a:gd name="csX644" fmla="*/ 3567776 w 8839913"/>
                <a:gd name="csY644" fmla="*/ 3650018 h 4723983"/>
                <a:gd name="csX645" fmla="*/ 3556088 w 8839913"/>
                <a:gd name="csY645" fmla="*/ 3676734 h 4723983"/>
                <a:gd name="csX646" fmla="*/ 3532810 w 8839913"/>
                <a:gd name="csY646" fmla="*/ 3817876 h 4723983"/>
                <a:gd name="csX647" fmla="*/ 6328849 w 8839913"/>
                <a:gd name="csY647" fmla="*/ 4412699 h 4723983"/>
                <a:gd name="csX648" fmla="*/ 6433846 w 8839913"/>
                <a:gd name="csY648" fmla="*/ 4412699 h 4723983"/>
                <a:gd name="csX649" fmla="*/ 6631957 w 8839913"/>
                <a:gd name="csY649" fmla="*/ 4211937 h 4723983"/>
                <a:gd name="csX650" fmla="*/ 6548371 w 8839913"/>
                <a:gd name="csY650" fmla="*/ 3801474 h 4723983"/>
                <a:gd name="csX651" fmla="*/ 6507413 w 8839913"/>
                <a:gd name="csY651" fmla="*/ 3733996 h 4723983"/>
                <a:gd name="csX652" fmla="*/ 6321187 w 8839913"/>
                <a:gd name="csY652" fmla="*/ 4398261 h 4723983"/>
                <a:gd name="csX653" fmla="*/ 6328849 w 8839913"/>
                <a:gd name="csY653" fmla="*/ 4412699 h 4723983"/>
                <a:gd name="csX654" fmla="*/ 4026269 w 8839913"/>
                <a:gd name="csY654" fmla="*/ 3880934 h 4723983"/>
                <a:gd name="csX655" fmla="*/ 3893279 w 8839913"/>
                <a:gd name="csY655" fmla="*/ 3880934 h 4723983"/>
                <a:gd name="csX656" fmla="*/ 3785236 w 8839913"/>
                <a:gd name="csY656" fmla="*/ 3853236 h 4723983"/>
                <a:gd name="csX657" fmla="*/ 3687114 w 8839913"/>
                <a:gd name="csY657" fmla="*/ 4130021 h 4723983"/>
                <a:gd name="csX658" fmla="*/ 3903592 w 8839913"/>
                <a:gd name="csY658" fmla="*/ 4115189 h 4723983"/>
                <a:gd name="csX659" fmla="*/ 4036680 w 8839913"/>
                <a:gd name="csY659" fmla="*/ 3884372 h 4723983"/>
                <a:gd name="csX660" fmla="*/ 4026269 w 8839913"/>
                <a:gd name="csY660" fmla="*/ 3881032 h 4723983"/>
                <a:gd name="csX661" fmla="*/ 4995508 w 8839913"/>
                <a:gd name="csY661" fmla="*/ 3866888 h 4723983"/>
                <a:gd name="csX662" fmla="*/ 4694659 w 8839913"/>
                <a:gd name="csY662" fmla="*/ 3880934 h 4723983"/>
                <a:gd name="csX663" fmla="*/ 4860356 w 8839913"/>
                <a:gd name="csY663" fmla="*/ 4152611 h 4723983"/>
                <a:gd name="csX664" fmla="*/ 5063771 w 8839913"/>
                <a:gd name="csY664" fmla="*/ 4135423 h 4723983"/>
                <a:gd name="csX665" fmla="*/ 4995606 w 8839913"/>
                <a:gd name="csY665" fmla="*/ 3866888 h 4723983"/>
                <a:gd name="csX666" fmla="*/ 2160966 w 8839913"/>
                <a:gd name="csY666" fmla="*/ 4370661 h 4723983"/>
                <a:gd name="csX667" fmla="*/ 2031610 w 8839913"/>
                <a:gd name="csY667" fmla="*/ 3880934 h 4723983"/>
                <a:gd name="csX668" fmla="*/ 1881627 w 8839913"/>
                <a:gd name="csY668" fmla="*/ 4061267 h 4723983"/>
                <a:gd name="csX669" fmla="*/ 2072273 w 8839913"/>
                <a:gd name="csY669" fmla="*/ 4295031 h 4723983"/>
                <a:gd name="csX670" fmla="*/ 2161064 w 8839913"/>
                <a:gd name="csY670" fmla="*/ 4370661 h 4723983"/>
                <a:gd name="csX671" fmla="*/ 4232728 w 8839913"/>
                <a:gd name="csY671" fmla="*/ 3894881 h 4723983"/>
                <a:gd name="csX672" fmla="*/ 4110247 w 8839913"/>
                <a:gd name="csY672" fmla="*/ 3894881 h 4723983"/>
                <a:gd name="csX673" fmla="*/ 4097184 w 8839913"/>
                <a:gd name="csY673" fmla="*/ 3888693 h 4723983"/>
                <a:gd name="csX674" fmla="*/ 4089326 w 8839913"/>
                <a:gd name="csY674" fmla="*/ 3894488 h 4723983"/>
                <a:gd name="csX675" fmla="*/ 3721589 w 8839913"/>
                <a:gd name="csY675" fmla="*/ 4248376 h 4723983"/>
                <a:gd name="csX676" fmla="*/ 3658728 w 8839913"/>
                <a:gd name="csY676" fmla="*/ 4213115 h 4723983"/>
                <a:gd name="csX677" fmla="*/ 3581822 w 8839913"/>
                <a:gd name="csY677" fmla="*/ 4419673 h 4723983"/>
                <a:gd name="csX678" fmla="*/ 4211709 w 8839913"/>
                <a:gd name="csY678" fmla="*/ 4419673 h 4723983"/>
                <a:gd name="csX679" fmla="*/ 4232728 w 8839913"/>
                <a:gd name="csY679" fmla="*/ 3894881 h 4723983"/>
                <a:gd name="csX680" fmla="*/ 4644664 w 8839913"/>
                <a:gd name="csY680" fmla="*/ 3909811 h 4723983"/>
                <a:gd name="csX681" fmla="*/ 4435651 w 8839913"/>
                <a:gd name="csY681" fmla="*/ 3901756 h 4723983"/>
                <a:gd name="csX682" fmla="*/ 4421606 w 8839913"/>
                <a:gd name="csY682" fmla="*/ 4419574 h 4723983"/>
                <a:gd name="csX683" fmla="*/ 5135570 w 8839913"/>
                <a:gd name="csY683" fmla="*/ 4412502 h 4723983"/>
                <a:gd name="csX684" fmla="*/ 5086558 w 8839913"/>
                <a:gd name="csY684" fmla="*/ 4209677 h 4723983"/>
                <a:gd name="csX685" fmla="*/ 5015348 w 8839913"/>
                <a:gd name="csY685" fmla="*/ 4246805 h 4723983"/>
                <a:gd name="csX686" fmla="*/ 4644762 w 8839913"/>
                <a:gd name="csY686" fmla="*/ 3909712 h 4723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</a:cxnLst>
              <a:rect l="l" t="t" r="r" b="b"/>
              <a:pathLst>
                <a:path w="8839913" h="4723983">
                  <a:moveTo>
                    <a:pt x="4197762" y="865077"/>
                  </a:moveTo>
                  <a:cubicBezTo>
                    <a:pt x="4130677" y="806832"/>
                    <a:pt x="4065852" y="741418"/>
                    <a:pt x="4036386" y="655278"/>
                  </a:cubicBezTo>
                  <a:cubicBezTo>
                    <a:pt x="3766083" y="717354"/>
                    <a:pt x="3742117" y="324767"/>
                    <a:pt x="4016152" y="351483"/>
                  </a:cubicBezTo>
                  <a:cubicBezTo>
                    <a:pt x="4066539" y="174588"/>
                    <a:pt x="4216031" y="36686"/>
                    <a:pt x="4399114" y="6336"/>
                  </a:cubicBezTo>
                  <a:cubicBezTo>
                    <a:pt x="4645352" y="-34425"/>
                    <a:pt x="4884911" y="125576"/>
                    <a:pt x="4939718" y="368278"/>
                  </a:cubicBezTo>
                  <a:cubicBezTo>
                    <a:pt x="5025661" y="338419"/>
                    <a:pt x="5124078" y="411103"/>
                    <a:pt x="5134981" y="498224"/>
                  </a:cubicBezTo>
                  <a:cubicBezTo>
                    <a:pt x="5151383" y="628759"/>
                    <a:pt x="5029688" y="707630"/>
                    <a:pt x="4911627" y="672074"/>
                  </a:cubicBezTo>
                  <a:cubicBezTo>
                    <a:pt x="4875875" y="757035"/>
                    <a:pt x="4818711" y="804377"/>
                    <a:pt x="4752608" y="863014"/>
                  </a:cubicBezTo>
                  <a:cubicBezTo>
                    <a:pt x="4747894" y="867140"/>
                    <a:pt x="4739251" y="862622"/>
                    <a:pt x="4743670" y="878926"/>
                  </a:cubicBezTo>
                  <a:cubicBezTo>
                    <a:pt x="4762431" y="895231"/>
                    <a:pt x="5019473" y="880399"/>
                    <a:pt x="5069173" y="885998"/>
                  </a:cubicBezTo>
                  <a:cubicBezTo>
                    <a:pt x="5111211" y="890713"/>
                    <a:pt x="5123980" y="903678"/>
                    <a:pt x="5128694" y="945520"/>
                  </a:cubicBezTo>
                  <a:cubicBezTo>
                    <a:pt x="5138909" y="1037257"/>
                    <a:pt x="5119265" y="1145791"/>
                    <a:pt x="5129578" y="1238511"/>
                  </a:cubicBezTo>
                  <a:cubicBezTo>
                    <a:pt x="5134784" y="1284871"/>
                    <a:pt x="5169259" y="1337517"/>
                    <a:pt x="5186546" y="1384466"/>
                  </a:cubicBezTo>
                  <a:cubicBezTo>
                    <a:pt x="5200984" y="1423656"/>
                    <a:pt x="5214146" y="1467266"/>
                    <a:pt x="5219745" y="1508813"/>
                  </a:cubicBezTo>
                  <a:lnTo>
                    <a:pt x="5368745" y="1157577"/>
                  </a:lnTo>
                  <a:cubicBezTo>
                    <a:pt x="5382299" y="1097074"/>
                    <a:pt x="5346449" y="961726"/>
                    <a:pt x="5452625" y="985593"/>
                  </a:cubicBezTo>
                  <a:cubicBezTo>
                    <a:pt x="5477475" y="991192"/>
                    <a:pt x="5476296" y="1007104"/>
                    <a:pt x="5492601" y="1018988"/>
                  </a:cubicBezTo>
                  <a:cubicBezTo>
                    <a:pt x="5480716" y="880203"/>
                    <a:pt x="5575400" y="886980"/>
                    <a:pt x="5629225" y="990996"/>
                  </a:cubicBezTo>
                  <a:cubicBezTo>
                    <a:pt x="5658692" y="856532"/>
                    <a:pt x="5755831" y="920670"/>
                    <a:pt x="5772725" y="1018988"/>
                  </a:cubicBezTo>
                  <a:cubicBezTo>
                    <a:pt x="5800129" y="997773"/>
                    <a:pt x="5792369" y="962217"/>
                    <a:pt x="5838827" y="969976"/>
                  </a:cubicBezTo>
                  <a:cubicBezTo>
                    <a:pt x="5882536" y="977343"/>
                    <a:pt x="5892554" y="1118093"/>
                    <a:pt x="5891965" y="1155711"/>
                  </a:cubicBezTo>
                  <a:cubicBezTo>
                    <a:pt x="5890196" y="1282415"/>
                    <a:pt x="5846980" y="1388788"/>
                    <a:pt x="5761430" y="1480133"/>
                  </a:cubicBezTo>
                  <a:cubicBezTo>
                    <a:pt x="5747581" y="1494964"/>
                    <a:pt x="5703774" y="1522270"/>
                    <a:pt x="5695328" y="1534842"/>
                  </a:cubicBezTo>
                  <a:cubicBezTo>
                    <a:pt x="5659281" y="1588274"/>
                    <a:pt x="5612430" y="1772535"/>
                    <a:pt x="5577856" y="1849442"/>
                  </a:cubicBezTo>
                  <a:cubicBezTo>
                    <a:pt x="5501833" y="2019068"/>
                    <a:pt x="5373558" y="2263539"/>
                    <a:pt x="5149714" y="2215607"/>
                  </a:cubicBezTo>
                  <a:cubicBezTo>
                    <a:pt x="5153249" y="2251752"/>
                    <a:pt x="5144508" y="2295755"/>
                    <a:pt x="5150106" y="2330623"/>
                  </a:cubicBezTo>
                  <a:cubicBezTo>
                    <a:pt x="5153740" y="2353411"/>
                    <a:pt x="5255104" y="2459881"/>
                    <a:pt x="5278579" y="2496026"/>
                  </a:cubicBezTo>
                  <a:cubicBezTo>
                    <a:pt x="5349199" y="2604462"/>
                    <a:pt x="5396148" y="2752873"/>
                    <a:pt x="5371888" y="2881934"/>
                  </a:cubicBezTo>
                  <a:cubicBezTo>
                    <a:pt x="5368942" y="2897355"/>
                    <a:pt x="5343502" y="2964341"/>
                    <a:pt x="5348806" y="2971413"/>
                  </a:cubicBezTo>
                  <a:cubicBezTo>
                    <a:pt x="5510673" y="3001370"/>
                    <a:pt x="5675782" y="3020622"/>
                    <a:pt x="5834015" y="3067276"/>
                  </a:cubicBezTo>
                  <a:cubicBezTo>
                    <a:pt x="5920842" y="3092912"/>
                    <a:pt x="6075735" y="3139174"/>
                    <a:pt x="6092923" y="3242207"/>
                  </a:cubicBezTo>
                  <a:lnTo>
                    <a:pt x="6101468" y="3314006"/>
                  </a:lnTo>
                  <a:cubicBezTo>
                    <a:pt x="6126319" y="3205669"/>
                    <a:pt x="6158240" y="3098903"/>
                    <a:pt x="6189081" y="2992236"/>
                  </a:cubicBezTo>
                  <a:cubicBezTo>
                    <a:pt x="6197135" y="2964243"/>
                    <a:pt x="6225423" y="2904427"/>
                    <a:pt x="6227485" y="2883113"/>
                  </a:cubicBezTo>
                  <a:cubicBezTo>
                    <a:pt x="6230236" y="2855415"/>
                    <a:pt x="6209413" y="2797956"/>
                    <a:pt x="6206663" y="2764659"/>
                  </a:cubicBezTo>
                  <a:cubicBezTo>
                    <a:pt x="6203912" y="2731362"/>
                    <a:pt x="6198412" y="2544547"/>
                    <a:pt x="6212851" y="2526180"/>
                  </a:cubicBezTo>
                  <a:cubicBezTo>
                    <a:pt x="6250076" y="2509777"/>
                    <a:pt x="6307731" y="2514983"/>
                    <a:pt x="6350261" y="2516064"/>
                  </a:cubicBezTo>
                  <a:cubicBezTo>
                    <a:pt x="6489537" y="2519501"/>
                    <a:pt x="6630581" y="2538359"/>
                    <a:pt x="6769956" y="2544253"/>
                  </a:cubicBezTo>
                  <a:cubicBezTo>
                    <a:pt x="6801387" y="2545628"/>
                    <a:pt x="6833014" y="2543565"/>
                    <a:pt x="6864346" y="2544253"/>
                  </a:cubicBezTo>
                  <a:cubicBezTo>
                    <a:pt x="6791466" y="2401931"/>
                    <a:pt x="6780171" y="2236135"/>
                    <a:pt x="6766420" y="2078983"/>
                  </a:cubicBezTo>
                  <a:cubicBezTo>
                    <a:pt x="6761117" y="2018675"/>
                    <a:pt x="6764260" y="1950609"/>
                    <a:pt x="6759251" y="1890203"/>
                  </a:cubicBezTo>
                  <a:cubicBezTo>
                    <a:pt x="6757089" y="1864568"/>
                    <a:pt x="6748250" y="1754364"/>
                    <a:pt x="6741669" y="1739828"/>
                  </a:cubicBezTo>
                  <a:cubicBezTo>
                    <a:pt x="6730766" y="1715371"/>
                    <a:pt x="6668298" y="1686494"/>
                    <a:pt x="6675174" y="1641804"/>
                  </a:cubicBezTo>
                  <a:cubicBezTo>
                    <a:pt x="6661128" y="1646715"/>
                    <a:pt x="6666236" y="1665377"/>
                    <a:pt x="6650030" y="1675985"/>
                  </a:cubicBezTo>
                  <a:cubicBezTo>
                    <a:pt x="6638931" y="1683351"/>
                    <a:pt x="6630484" y="1683940"/>
                    <a:pt x="6617616" y="1682467"/>
                  </a:cubicBezTo>
                  <a:cubicBezTo>
                    <a:pt x="6578230" y="1677949"/>
                    <a:pt x="6357136" y="1616758"/>
                    <a:pt x="6321286" y="1600257"/>
                  </a:cubicBezTo>
                  <a:cubicBezTo>
                    <a:pt x="6307240" y="1593774"/>
                    <a:pt x="6298793" y="1587193"/>
                    <a:pt x="6293293" y="1572067"/>
                  </a:cubicBezTo>
                  <a:lnTo>
                    <a:pt x="6394755" y="967816"/>
                  </a:lnTo>
                  <a:lnTo>
                    <a:pt x="6397996" y="950234"/>
                  </a:lnTo>
                  <a:cubicBezTo>
                    <a:pt x="6456044" y="980584"/>
                    <a:pt x="6865819" y="1091082"/>
                    <a:pt x="6885660" y="1119763"/>
                  </a:cubicBezTo>
                  <a:cubicBezTo>
                    <a:pt x="6895679" y="1134103"/>
                    <a:pt x="6889196" y="1150604"/>
                    <a:pt x="6895679" y="1165730"/>
                  </a:cubicBezTo>
                  <a:cubicBezTo>
                    <a:pt x="6905304" y="1188124"/>
                    <a:pt x="6940860" y="1215429"/>
                    <a:pt x="6953432" y="1254914"/>
                  </a:cubicBezTo>
                  <a:cubicBezTo>
                    <a:pt x="6960602" y="1277308"/>
                    <a:pt x="6959030" y="1304712"/>
                    <a:pt x="6965612" y="1319641"/>
                  </a:cubicBezTo>
                  <a:cubicBezTo>
                    <a:pt x="6969835" y="1329168"/>
                    <a:pt x="7014525" y="1375332"/>
                    <a:pt x="7027981" y="1397235"/>
                  </a:cubicBezTo>
                  <a:cubicBezTo>
                    <a:pt x="7098012" y="1512153"/>
                    <a:pt x="7111370" y="1652706"/>
                    <a:pt x="7140444" y="1781473"/>
                  </a:cubicBezTo>
                  <a:cubicBezTo>
                    <a:pt x="7180714" y="1665180"/>
                    <a:pt x="7213323" y="1541423"/>
                    <a:pt x="7294355" y="1445560"/>
                  </a:cubicBezTo>
                  <a:cubicBezTo>
                    <a:pt x="7331286" y="1401851"/>
                    <a:pt x="7381476" y="1371698"/>
                    <a:pt x="7416934" y="1326811"/>
                  </a:cubicBezTo>
                  <a:cubicBezTo>
                    <a:pt x="7310463" y="1304417"/>
                    <a:pt x="7203599" y="1233993"/>
                    <a:pt x="7150855" y="1137835"/>
                  </a:cubicBezTo>
                  <a:cubicBezTo>
                    <a:pt x="7146337" y="1134692"/>
                    <a:pt x="7102236" y="1199616"/>
                    <a:pt x="7067269" y="1169266"/>
                  </a:cubicBezTo>
                  <a:cubicBezTo>
                    <a:pt x="7040848" y="1146282"/>
                    <a:pt x="7068055" y="1109744"/>
                    <a:pt x="7063930" y="1102672"/>
                  </a:cubicBezTo>
                  <a:cubicBezTo>
                    <a:pt x="7054206" y="1085975"/>
                    <a:pt x="6983782" y="1073697"/>
                    <a:pt x="7021695" y="1026060"/>
                  </a:cubicBezTo>
                  <a:cubicBezTo>
                    <a:pt x="7046938" y="994335"/>
                    <a:pt x="7089762" y="1023310"/>
                    <a:pt x="7094968" y="1018890"/>
                  </a:cubicBezTo>
                  <a:lnTo>
                    <a:pt x="7076993" y="984808"/>
                  </a:lnTo>
                  <a:cubicBezTo>
                    <a:pt x="6966986" y="1027730"/>
                    <a:pt x="6795396" y="927742"/>
                    <a:pt x="6943119" y="835709"/>
                  </a:cubicBezTo>
                  <a:cubicBezTo>
                    <a:pt x="6978773" y="813413"/>
                    <a:pt x="7065011" y="798975"/>
                    <a:pt x="7084851" y="781492"/>
                  </a:cubicBezTo>
                  <a:cubicBezTo>
                    <a:pt x="7096343" y="771375"/>
                    <a:pt x="7122273" y="695058"/>
                    <a:pt x="7135729" y="671485"/>
                  </a:cubicBezTo>
                  <a:cubicBezTo>
                    <a:pt x="7251629" y="468954"/>
                    <a:pt x="7497573" y="402164"/>
                    <a:pt x="7710809" y="487223"/>
                  </a:cubicBezTo>
                  <a:cubicBezTo>
                    <a:pt x="7600311" y="253361"/>
                    <a:pt x="7874052" y="22641"/>
                    <a:pt x="8081198" y="183526"/>
                  </a:cubicBezTo>
                  <a:cubicBezTo>
                    <a:pt x="8286479" y="342839"/>
                    <a:pt x="8123040" y="670601"/>
                    <a:pt x="7871890" y="613240"/>
                  </a:cubicBezTo>
                  <a:lnTo>
                    <a:pt x="7929153" y="713425"/>
                  </a:lnTo>
                  <a:cubicBezTo>
                    <a:pt x="8009792" y="901026"/>
                    <a:pt x="7962155" y="1100610"/>
                    <a:pt x="7812173" y="1235761"/>
                  </a:cubicBezTo>
                  <a:lnTo>
                    <a:pt x="7703934" y="1305890"/>
                  </a:lnTo>
                  <a:cubicBezTo>
                    <a:pt x="7924439" y="1371992"/>
                    <a:pt x="8015391" y="1594167"/>
                    <a:pt x="8058607" y="1801510"/>
                  </a:cubicBezTo>
                  <a:cubicBezTo>
                    <a:pt x="8106637" y="2032033"/>
                    <a:pt x="8099074" y="2269039"/>
                    <a:pt x="8088859" y="2502509"/>
                  </a:cubicBezTo>
                  <a:lnTo>
                    <a:pt x="8266933" y="1690521"/>
                  </a:lnTo>
                  <a:cubicBezTo>
                    <a:pt x="8329303" y="1501938"/>
                    <a:pt x="8587327" y="1565781"/>
                    <a:pt x="8555897" y="1762517"/>
                  </a:cubicBezTo>
                  <a:cubicBezTo>
                    <a:pt x="8430764" y="2258039"/>
                    <a:pt x="8359260" y="2778607"/>
                    <a:pt x="8232359" y="3272262"/>
                  </a:cubicBezTo>
                  <a:cubicBezTo>
                    <a:pt x="8220377" y="3318720"/>
                    <a:pt x="8221162" y="3358205"/>
                    <a:pt x="8158792" y="3349169"/>
                  </a:cubicBezTo>
                  <a:lnTo>
                    <a:pt x="8446479" y="4404940"/>
                  </a:lnTo>
                  <a:cubicBezTo>
                    <a:pt x="8560611" y="4415744"/>
                    <a:pt x="8686628" y="4385492"/>
                    <a:pt x="8799385" y="4398555"/>
                  </a:cubicBezTo>
                  <a:cubicBezTo>
                    <a:pt x="8859987" y="4405529"/>
                    <a:pt x="8848397" y="4464167"/>
                    <a:pt x="8792608" y="4462006"/>
                  </a:cubicBezTo>
                  <a:cubicBezTo>
                    <a:pt x="7332759" y="4461318"/>
                    <a:pt x="5873695" y="4468488"/>
                    <a:pt x="4414436" y="4475658"/>
                  </a:cubicBezTo>
                  <a:lnTo>
                    <a:pt x="4414436" y="4675046"/>
                  </a:lnTo>
                  <a:cubicBezTo>
                    <a:pt x="4414436" y="4732701"/>
                    <a:pt x="4288910" y="4726218"/>
                    <a:pt x="4250310" y="4720129"/>
                  </a:cubicBezTo>
                  <a:cubicBezTo>
                    <a:pt x="4161617" y="4706083"/>
                    <a:pt x="4226246" y="4537439"/>
                    <a:pt x="4211414" y="4475560"/>
                  </a:cubicBezTo>
                  <a:lnTo>
                    <a:pt x="13673" y="4484989"/>
                  </a:lnTo>
                  <a:cubicBezTo>
                    <a:pt x="-8820" y="4475364"/>
                    <a:pt x="-1944" y="4437156"/>
                    <a:pt x="22512" y="4433620"/>
                  </a:cubicBezTo>
                  <a:lnTo>
                    <a:pt x="591896" y="4425664"/>
                  </a:lnTo>
                  <a:lnTo>
                    <a:pt x="900799" y="3307130"/>
                  </a:lnTo>
                  <a:lnTo>
                    <a:pt x="757299" y="3307130"/>
                  </a:lnTo>
                  <a:cubicBezTo>
                    <a:pt x="734610" y="3307130"/>
                    <a:pt x="719877" y="3240930"/>
                    <a:pt x="715162" y="3223250"/>
                  </a:cubicBezTo>
                  <a:cubicBezTo>
                    <a:pt x="584824" y="2732836"/>
                    <a:pt x="512730" y="2213152"/>
                    <a:pt x="384651" y="1720478"/>
                  </a:cubicBezTo>
                  <a:cubicBezTo>
                    <a:pt x="356265" y="1569907"/>
                    <a:pt x="542982" y="1486812"/>
                    <a:pt x="617531" y="1627562"/>
                  </a:cubicBezTo>
                  <a:lnTo>
                    <a:pt x="823696" y="2495437"/>
                  </a:lnTo>
                  <a:cubicBezTo>
                    <a:pt x="845206" y="2140960"/>
                    <a:pt x="891959" y="1738453"/>
                    <a:pt x="1124643" y="1456364"/>
                  </a:cubicBezTo>
                  <a:cubicBezTo>
                    <a:pt x="1059228" y="1412459"/>
                    <a:pt x="1030646" y="1365510"/>
                    <a:pt x="1054808" y="1284969"/>
                  </a:cubicBezTo>
                  <a:cubicBezTo>
                    <a:pt x="853555" y="1265620"/>
                    <a:pt x="772719" y="1014372"/>
                    <a:pt x="893334" y="862523"/>
                  </a:cubicBezTo>
                  <a:cubicBezTo>
                    <a:pt x="769478" y="756838"/>
                    <a:pt x="791283" y="591828"/>
                    <a:pt x="906692" y="489286"/>
                  </a:cubicBezTo>
                  <a:cubicBezTo>
                    <a:pt x="861511" y="302373"/>
                    <a:pt x="1011100" y="114379"/>
                    <a:pt x="1207639" y="164569"/>
                  </a:cubicBezTo>
                  <a:cubicBezTo>
                    <a:pt x="1319218" y="-20281"/>
                    <a:pt x="1592467" y="5943"/>
                    <a:pt x="1689214" y="192562"/>
                  </a:cubicBezTo>
                  <a:cubicBezTo>
                    <a:pt x="1905888" y="151211"/>
                    <a:pt x="2120794" y="375056"/>
                    <a:pt x="1964427" y="574443"/>
                  </a:cubicBezTo>
                  <a:lnTo>
                    <a:pt x="1860706" y="650269"/>
                  </a:lnTo>
                  <a:lnTo>
                    <a:pt x="1885163" y="696433"/>
                  </a:lnTo>
                  <a:cubicBezTo>
                    <a:pt x="2159493" y="651742"/>
                    <a:pt x="2130812" y="818128"/>
                    <a:pt x="1909620" y="872935"/>
                  </a:cubicBezTo>
                  <a:cubicBezTo>
                    <a:pt x="1903923" y="962021"/>
                    <a:pt x="1910111" y="988147"/>
                    <a:pt x="1814248" y="983826"/>
                  </a:cubicBezTo>
                  <a:cubicBezTo>
                    <a:pt x="1756200" y="981272"/>
                    <a:pt x="1693339" y="964280"/>
                    <a:pt x="1635782" y="956029"/>
                  </a:cubicBezTo>
                  <a:lnTo>
                    <a:pt x="1707876" y="1006318"/>
                  </a:lnTo>
                  <a:cubicBezTo>
                    <a:pt x="1812971" y="1055428"/>
                    <a:pt x="1931720" y="1015944"/>
                    <a:pt x="1803542" y="1169167"/>
                  </a:cubicBezTo>
                  <a:cubicBezTo>
                    <a:pt x="1741172" y="1243717"/>
                    <a:pt x="1660533" y="1298720"/>
                    <a:pt x="1565849" y="1323275"/>
                  </a:cubicBezTo>
                  <a:cubicBezTo>
                    <a:pt x="1610146" y="1354018"/>
                    <a:pt x="1633425" y="1410004"/>
                    <a:pt x="1667016" y="1446051"/>
                  </a:cubicBezTo>
                  <a:cubicBezTo>
                    <a:pt x="1683517" y="1463730"/>
                    <a:pt x="1715438" y="1481115"/>
                    <a:pt x="1733020" y="1498991"/>
                  </a:cubicBezTo>
                  <a:cubicBezTo>
                    <a:pt x="1795095" y="1561852"/>
                    <a:pt x="1838607" y="1661448"/>
                    <a:pt x="1887619" y="1736292"/>
                  </a:cubicBezTo>
                  <a:cubicBezTo>
                    <a:pt x="2081604" y="2033016"/>
                    <a:pt x="2361237" y="2211679"/>
                    <a:pt x="2696267" y="2319623"/>
                  </a:cubicBezTo>
                  <a:cubicBezTo>
                    <a:pt x="2790558" y="2277290"/>
                    <a:pt x="2873260" y="2206178"/>
                    <a:pt x="2974231" y="2178676"/>
                  </a:cubicBezTo>
                  <a:cubicBezTo>
                    <a:pt x="3079130" y="2149996"/>
                    <a:pt x="3094060" y="2214920"/>
                    <a:pt x="3035717" y="2289076"/>
                  </a:cubicBezTo>
                  <a:lnTo>
                    <a:pt x="2937594" y="2376296"/>
                  </a:lnTo>
                  <a:cubicBezTo>
                    <a:pt x="3009492" y="2379832"/>
                    <a:pt x="3085711" y="2371287"/>
                    <a:pt x="3157117" y="2377278"/>
                  </a:cubicBezTo>
                  <a:cubicBezTo>
                    <a:pt x="3201513" y="2381010"/>
                    <a:pt x="3306019" y="2393976"/>
                    <a:pt x="3284410" y="2460667"/>
                  </a:cubicBezTo>
                  <a:cubicBezTo>
                    <a:pt x="3264766" y="2521367"/>
                    <a:pt x="3141893" y="2535118"/>
                    <a:pt x="3091506" y="2554762"/>
                  </a:cubicBezTo>
                  <a:cubicBezTo>
                    <a:pt x="3255436" y="2583836"/>
                    <a:pt x="3315055" y="2698361"/>
                    <a:pt x="3098479" y="2698262"/>
                  </a:cubicBezTo>
                  <a:lnTo>
                    <a:pt x="3206915" y="2761221"/>
                  </a:lnTo>
                  <a:cubicBezTo>
                    <a:pt x="3271642" y="2855218"/>
                    <a:pt x="3136785" y="2842843"/>
                    <a:pt x="3077460" y="2831253"/>
                  </a:cubicBezTo>
                  <a:cubicBezTo>
                    <a:pt x="3113311" y="2860228"/>
                    <a:pt x="3129713" y="2921616"/>
                    <a:pt x="3072451" y="2934580"/>
                  </a:cubicBezTo>
                  <a:cubicBezTo>
                    <a:pt x="2988374" y="2953635"/>
                    <a:pt x="2825329" y="2860915"/>
                    <a:pt x="2750779" y="2818386"/>
                  </a:cubicBezTo>
                  <a:cubicBezTo>
                    <a:pt x="2712473" y="2796483"/>
                    <a:pt x="2633799" y="2733622"/>
                    <a:pt x="2600306" y="2723898"/>
                  </a:cubicBezTo>
                  <a:cubicBezTo>
                    <a:pt x="2569759" y="2715058"/>
                    <a:pt x="2527917" y="2716433"/>
                    <a:pt x="2495014" y="2710147"/>
                  </a:cubicBezTo>
                  <a:cubicBezTo>
                    <a:pt x="2441680" y="2699932"/>
                    <a:pt x="2388543" y="2688637"/>
                    <a:pt x="2335504" y="2677243"/>
                  </a:cubicBezTo>
                  <a:cubicBezTo>
                    <a:pt x="2502576" y="2792161"/>
                    <a:pt x="2630459" y="2954224"/>
                    <a:pt x="2713554" y="3138977"/>
                  </a:cubicBezTo>
                  <a:lnTo>
                    <a:pt x="2755985" y="3087117"/>
                  </a:lnTo>
                  <a:cubicBezTo>
                    <a:pt x="2916968" y="2983887"/>
                    <a:pt x="3116945" y="2976128"/>
                    <a:pt x="3300322" y="2942144"/>
                  </a:cubicBezTo>
                  <a:cubicBezTo>
                    <a:pt x="3303269" y="2932322"/>
                    <a:pt x="3301796" y="2922008"/>
                    <a:pt x="3301206" y="2911990"/>
                  </a:cubicBezTo>
                  <a:cubicBezTo>
                    <a:pt x="3295313" y="2814555"/>
                    <a:pt x="3261329" y="2699244"/>
                    <a:pt x="3258971" y="2603381"/>
                  </a:cubicBezTo>
                  <a:cubicBezTo>
                    <a:pt x="3258186" y="2568709"/>
                    <a:pt x="3288339" y="2531779"/>
                    <a:pt x="3317314" y="2514885"/>
                  </a:cubicBezTo>
                  <a:cubicBezTo>
                    <a:pt x="3349236" y="2496223"/>
                    <a:pt x="3427616" y="2489151"/>
                    <a:pt x="3439500" y="2479526"/>
                  </a:cubicBezTo>
                  <a:cubicBezTo>
                    <a:pt x="3444018" y="2475891"/>
                    <a:pt x="3482030" y="2399181"/>
                    <a:pt x="3497450" y="2380028"/>
                  </a:cubicBezTo>
                  <a:cubicBezTo>
                    <a:pt x="3530256" y="2339070"/>
                    <a:pt x="3575437" y="2307836"/>
                    <a:pt x="3612663" y="2271298"/>
                  </a:cubicBezTo>
                  <a:lnTo>
                    <a:pt x="3630342" y="2149112"/>
                  </a:lnTo>
                  <a:cubicBezTo>
                    <a:pt x="3380765" y="2159425"/>
                    <a:pt x="3258579" y="1845022"/>
                    <a:pt x="3184127" y="1650447"/>
                  </a:cubicBezTo>
                  <a:cubicBezTo>
                    <a:pt x="3169296" y="1611748"/>
                    <a:pt x="3157510" y="1544271"/>
                    <a:pt x="3139339" y="1513332"/>
                  </a:cubicBezTo>
                  <a:cubicBezTo>
                    <a:pt x="3124901" y="1488678"/>
                    <a:pt x="3069995" y="1452631"/>
                    <a:pt x="3045833" y="1424933"/>
                  </a:cubicBezTo>
                  <a:cubicBezTo>
                    <a:pt x="2992500" y="1363742"/>
                    <a:pt x="2946041" y="1271120"/>
                    <a:pt x="2938282" y="1189597"/>
                  </a:cubicBezTo>
                  <a:cubicBezTo>
                    <a:pt x="2928362" y="1085091"/>
                    <a:pt x="2980124" y="1043347"/>
                    <a:pt x="3063317" y="1117012"/>
                  </a:cubicBezTo>
                  <a:cubicBezTo>
                    <a:pt x="3037878" y="1068983"/>
                    <a:pt x="3075496" y="919982"/>
                    <a:pt x="3147197" y="952690"/>
                  </a:cubicBezTo>
                  <a:cubicBezTo>
                    <a:pt x="3161832" y="959369"/>
                    <a:pt x="3178136" y="1001211"/>
                    <a:pt x="3189235" y="991094"/>
                  </a:cubicBezTo>
                  <a:cubicBezTo>
                    <a:pt x="3198763" y="936876"/>
                    <a:pt x="3252587" y="904856"/>
                    <a:pt x="3283821" y="963003"/>
                  </a:cubicBezTo>
                  <a:cubicBezTo>
                    <a:pt x="3405320" y="840817"/>
                    <a:pt x="3423098" y="1074778"/>
                    <a:pt x="3467984" y="1149916"/>
                  </a:cubicBezTo>
                  <a:cubicBezTo>
                    <a:pt x="3491655" y="1189597"/>
                    <a:pt x="3531140" y="1215331"/>
                    <a:pt x="3547641" y="1259235"/>
                  </a:cubicBezTo>
                  <a:cubicBezTo>
                    <a:pt x="3565321" y="1306185"/>
                    <a:pt x="3553731" y="1351072"/>
                    <a:pt x="3570821" y="1396940"/>
                  </a:cubicBezTo>
                  <a:cubicBezTo>
                    <a:pt x="3622092" y="1303729"/>
                    <a:pt x="3674247" y="1211009"/>
                    <a:pt x="3747912" y="1133219"/>
                  </a:cubicBezTo>
                  <a:cubicBezTo>
                    <a:pt x="3760386" y="1062697"/>
                    <a:pt x="3758029" y="980093"/>
                    <a:pt x="3770798" y="911142"/>
                  </a:cubicBezTo>
                  <a:cubicBezTo>
                    <a:pt x="3773352" y="897392"/>
                    <a:pt x="3785924" y="865175"/>
                    <a:pt x="3801835" y="865175"/>
                  </a:cubicBezTo>
                  <a:lnTo>
                    <a:pt x="4197270" y="865175"/>
                  </a:lnTo>
                  <a:close/>
                  <a:moveTo>
                    <a:pt x="4876563" y="347358"/>
                  </a:moveTo>
                  <a:lnTo>
                    <a:pt x="4775101" y="347358"/>
                  </a:lnTo>
                  <a:cubicBezTo>
                    <a:pt x="4756930" y="347358"/>
                    <a:pt x="4688962" y="322802"/>
                    <a:pt x="4668827" y="313668"/>
                  </a:cubicBezTo>
                  <a:cubicBezTo>
                    <a:pt x="4597813" y="281353"/>
                    <a:pt x="4541729" y="223600"/>
                    <a:pt x="4484762" y="172427"/>
                  </a:cubicBezTo>
                  <a:cubicBezTo>
                    <a:pt x="4411784" y="326633"/>
                    <a:pt x="4243238" y="398334"/>
                    <a:pt x="4078915" y="347358"/>
                  </a:cubicBezTo>
                  <a:cubicBezTo>
                    <a:pt x="4005839" y="564130"/>
                    <a:pt x="4132249" y="811449"/>
                    <a:pt x="4351575" y="875685"/>
                  </a:cubicBezTo>
                  <a:cubicBezTo>
                    <a:pt x="4683363" y="972923"/>
                    <a:pt x="4971149" y="673547"/>
                    <a:pt x="4876563" y="347358"/>
                  </a:cubicBezTo>
                  <a:close/>
                  <a:moveTo>
                    <a:pt x="8040044" y="235288"/>
                  </a:moveTo>
                  <a:cubicBezTo>
                    <a:pt x="8054187" y="220064"/>
                    <a:pt x="7984353" y="194330"/>
                    <a:pt x="7972665" y="193544"/>
                  </a:cubicBezTo>
                  <a:cubicBezTo>
                    <a:pt x="7941234" y="191285"/>
                    <a:pt x="7896936" y="242065"/>
                    <a:pt x="7880338" y="268094"/>
                  </a:cubicBezTo>
                  <a:cubicBezTo>
                    <a:pt x="7859024" y="301489"/>
                    <a:pt x="7844781" y="343527"/>
                    <a:pt x="7837219" y="382324"/>
                  </a:cubicBezTo>
                  <a:cubicBezTo>
                    <a:pt x="7894187" y="322410"/>
                    <a:pt x="7952922" y="248450"/>
                    <a:pt x="8040142" y="235386"/>
                  </a:cubicBezTo>
                  <a:close/>
                  <a:moveTo>
                    <a:pt x="7844094" y="214367"/>
                  </a:moveTo>
                  <a:cubicBezTo>
                    <a:pt x="7748330" y="250807"/>
                    <a:pt x="7717783" y="383306"/>
                    <a:pt x="7770724" y="466204"/>
                  </a:cubicBezTo>
                  <a:cubicBezTo>
                    <a:pt x="7777402" y="395780"/>
                    <a:pt x="7787323" y="326240"/>
                    <a:pt x="7818164" y="261808"/>
                  </a:cubicBezTo>
                  <a:cubicBezTo>
                    <a:pt x="7822780" y="252182"/>
                    <a:pt x="7849300" y="219671"/>
                    <a:pt x="7844094" y="214367"/>
                  </a:cubicBezTo>
                  <a:close/>
                  <a:moveTo>
                    <a:pt x="8117147" y="382324"/>
                  </a:moveTo>
                  <a:lnTo>
                    <a:pt x="8092592" y="283907"/>
                  </a:lnTo>
                  <a:lnTo>
                    <a:pt x="8081787" y="280273"/>
                  </a:lnTo>
                  <a:cubicBezTo>
                    <a:pt x="7994568" y="300801"/>
                    <a:pt x="7909509" y="362582"/>
                    <a:pt x="7872284" y="445283"/>
                  </a:cubicBezTo>
                  <a:cubicBezTo>
                    <a:pt x="7944083" y="399414"/>
                    <a:pt x="8032677" y="383896"/>
                    <a:pt x="8117245" y="382324"/>
                  </a:cubicBezTo>
                  <a:close/>
                  <a:moveTo>
                    <a:pt x="4001812" y="410219"/>
                  </a:moveTo>
                  <a:cubicBezTo>
                    <a:pt x="3825899" y="390378"/>
                    <a:pt x="3845740" y="645751"/>
                    <a:pt x="4015563" y="598802"/>
                  </a:cubicBezTo>
                  <a:cubicBezTo>
                    <a:pt x="3999848" y="536628"/>
                    <a:pt x="4000339" y="474160"/>
                    <a:pt x="4001812" y="410219"/>
                  </a:cubicBezTo>
                  <a:close/>
                  <a:moveTo>
                    <a:pt x="4932548" y="613142"/>
                  </a:moveTo>
                  <a:cubicBezTo>
                    <a:pt x="5029001" y="651055"/>
                    <a:pt x="5121524" y="551951"/>
                    <a:pt x="5058565" y="462766"/>
                  </a:cubicBezTo>
                  <a:cubicBezTo>
                    <a:pt x="5036859" y="432023"/>
                    <a:pt x="4990400" y="408156"/>
                    <a:pt x="4954549" y="425344"/>
                  </a:cubicBezTo>
                  <a:cubicBezTo>
                    <a:pt x="4955532" y="488991"/>
                    <a:pt x="4951505" y="552049"/>
                    <a:pt x="4932548" y="613142"/>
                  </a:cubicBezTo>
                  <a:close/>
                  <a:moveTo>
                    <a:pt x="8103101" y="445381"/>
                  </a:moveTo>
                  <a:cubicBezTo>
                    <a:pt x="8048491" y="441453"/>
                    <a:pt x="7998398" y="448721"/>
                    <a:pt x="7947324" y="467972"/>
                  </a:cubicBezTo>
                  <a:cubicBezTo>
                    <a:pt x="7933867" y="473080"/>
                    <a:pt x="7828870" y="523368"/>
                    <a:pt x="7844192" y="543209"/>
                  </a:cubicBezTo>
                  <a:cubicBezTo>
                    <a:pt x="7947226" y="582497"/>
                    <a:pt x="8056741" y="547825"/>
                    <a:pt x="8103101" y="445381"/>
                  </a:cubicBezTo>
                  <a:close/>
                  <a:moveTo>
                    <a:pt x="1840080" y="752222"/>
                  </a:moveTo>
                  <a:cubicBezTo>
                    <a:pt x="1820141" y="626107"/>
                    <a:pt x="1717501" y="544780"/>
                    <a:pt x="1601306" y="508242"/>
                  </a:cubicBezTo>
                  <a:cubicBezTo>
                    <a:pt x="1569090" y="603320"/>
                    <a:pt x="1478335" y="689066"/>
                    <a:pt x="1377168" y="704192"/>
                  </a:cubicBezTo>
                  <a:cubicBezTo>
                    <a:pt x="1402803" y="773045"/>
                    <a:pt x="1440814" y="885114"/>
                    <a:pt x="1387481" y="948761"/>
                  </a:cubicBezTo>
                  <a:cubicBezTo>
                    <a:pt x="1335719" y="1010541"/>
                    <a:pt x="1262839" y="956520"/>
                    <a:pt x="1228855" y="904955"/>
                  </a:cubicBezTo>
                  <a:cubicBezTo>
                    <a:pt x="1191236" y="847692"/>
                    <a:pt x="1197915" y="762240"/>
                    <a:pt x="1120125" y="747802"/>
                  </a:cubicBezTo>
                  <a:cubicBezTo>
                    <a:pt x="982125" y="722166"/>
                    <a:pt x="911603" y="884819"/>
                    <a:pt x="1016797" y="963003"/>
                  </a:cubicBezTo>
                  <a:cubicBezTo>
                    <a:pt x="1048031" y="986183"/>
                    <a:pt x="1081819" y="989522"/>
                    <a:pt x="1120125" y="982450"/>
                  </a:cubicBezTo>
                  <a:cubicBezTo>
                    <a:pt x="1166681" y="973807"/>
                    <a:pt x="1184165" y="916545"/>
                    <a:pt x="1230132" y="973611"/>
                  </a:cubicBezTo>
                  <a:cubicBezTo>
                    <a:pt x="1277277" y="1032150"/>
                    <a:pt x="1270599" y="1127915"/>
                    <a:pt x="1244275" y="1193919"/>
                  </a:cubicBezTo>
                  <a:cubicBezTo>
                    <a:pt x="1346228" y="1181838"/>
                    <a:pt x="1453092" y="1272692"/>
                    <a:pt x="1547973" y="1263164"/>
                  </a:cubicBezTo>
                  <a:cubicBezTo>
                    <a:pt x="1645309" y="1253441"/>
                    <a:pt x="1740779" y="1169462"/>
                    <a:pt x="1790184" y="1089020"/>
                  </a:cubicBezTo>
                  <a:cubicBezTo>
                    <a:pt x="1713671" y="1092556"/>
                    <a:pt x="1539821" y="979897"/>
                    <a:pt x="1525284" y="908883"/>
                  </a:cubicBezTo>
                  <a:cubicBezTo>
                    <a:pt x="1511042" y="839540"/>
                    <a:pt x="1617218" y="892579"/>
                    <a:pt x="1647273" y="899552"/>
                  </a:cubicBezTo>
                  <a:cubicBezTo>
                    <a:pt x="1714554" y="915071"/>
                    <a:pt x="1783505" y="929804"/>
                    <a:pt x="1853242" y="928135"/>
                  </a:cubicBezTo>
                  <a:cubicBezTo>
                    <a:pt x="1855501" y="900044"/>
                    <a:pt x="1844696" y="854469"/>
                    <a:pt x="1866796" y="833254"/>
                  </a:cubicBezTo>
                  <a:cubicBezTo>
                    <a:pt x="1873180" y="827066"/>
                    <a:pt x="2038289" y="776384"/>
                    <a:pt x="2021198" y="753302"/>
                  </a:cubicBezTo>
                  <a:cubicBezTo>
                    <a:pt x="1961775" y="734542"/>
                    <a:pt x="1900977" y="762633"/>
                    <a:pt x="1840178" y="752320"/>
                  </a:cubicBezTo>
                  <a:close/>
                  <a:moveTo>
                    <a:pt x="7655118" y="529360"/>
                  </a:moveTo>
                  <a:cubicBezTo>
                    <a:pt x="7602472" y="514332"/>
                    <a:pt x="7549433" y="503724"/>
                    <a:pt x="7494135" y="508341"/>
                  </a:cubicBezTo>
                  <a:cubicBezTo>
                    <a:pt x="7531361" y="551361"/>
                    <a:pt x="7613571" y="576899"/>
                    <a:pt x="7655118" y="529360"/>
                  </a:cubicBezTo>
                  <a:close/>
                  <a:moveTo>
                    <a:pt x="7389236" y="529360"/>
                  </a:moveTo>
                  <a:cubicBezTo>
                    <a:pt x="7408290" y="579550"/>
                    <a:pt x="7457204" y="610686"/>
                    <a:pt x="7506707" y="625223"/>
                  </a:cubicBezTo>
                  <a:cubicBezTo>
                    <a:pt x="7592847" y="650466"/>
                    <a:pt x="7689004" y="650073"/>
                    <a:pt x="7760018" y="588783"/>
                  </a:cubicBezTo>
                  <a:cubicBezTo>
                    <a:pt x="7715720" y="539084"/>
                    <a:pt x="7696764" y="589471"/>
                    <a:pt x="7648439" y="603025"/>
                  </a:cubicBezTo>
                  <a:cubicBezTo>
                    <a:pt x="7569568" y="625125"/>
                    <a:pt x="7479598" y="590060"/>
                    <a:pt x="7438444" y="518654"/>
                  </a:cubicBezTo>
                  <a:lnTo>
                    <a:pt x="7389138" y="529360"/>
                  </a:lnTo>
                  <a:close/>
                  <a:moveTo>
                    <a:pt x="7346706" y="557647"/>
                  </a:moveTo>
                  <a:cubicBezTo>
                    <a:pt x="7339340" y="552245"/>
                    <a:pt x="7303588" y="565407"/>
                    <a:pt x="7306141" y="580336"/>
                  </a:cubicBezTo>
                  <a:cubicBezTo>
                    <a:pt x="7398960" y="769902"/>
                    <a:pt x="7680754" y="789840"/>
                    <a:pt x="7829951" y="658618"/>
                  </a:cubicBezTo>
                  <a:cubicBezTo>
                    <a:pt x="7801958" y="610392"/>
                    <a:pt x="7758937" y="664609"/>
                    <a:pt x="7718078" y="679539"/>
                  </a:cubicBezTo>
                  <a:cubicBezTo>
                    <a:pt x="7592847" y="725309"/>
                    <a:pt x="7405049" y="687004"/>
                    <a:pt x="7346706" y="557647"/>
                  </a:cubicBezTo>
                  <a:close/>
                  <a:moveTo>
                    <a:pt x="7879061" y="1040008"/>
                  </a:moveTo>
                  <a:cubicBezTo>
                    <a:pt x="7806967" y="1086269"/>
                    <a:pt x="7726132" y="1088234"/>
                    <a:pt x="7658850" y="1032838"/>
                  </a:cubicBezTo>
                  <a:cubicBezTo>
                    <a:pt x="7639403" y="1016828"/>
                    <a:pt x="7590784" y="963396"/>
                    <a:pt x="7627224" y="945520"/>
                  </a:cubicBezTo>
                  <a:cubicBezTo>
                    <a:pt x="7665923" y="926563"/>
                    <a:pt x="7676137" y="974691"/>
                    <a:pt x="7704621" y="994040"/>
                  </a:cubicBezTo>
                  <a:cubicBezTo>
                    <a:pt x="7852246" y="1094225"/>
                    <a:pt x="7967557" y="850639"/>
                    <a:pt x="7816003" y="791706"/>
                  </a:cubicBezTo>
                  <a:cubicBezTo>
                    <a:pt x="7735168" y="760276"/>
                    <a:pt x="7705800" y="820190"/>
                    <a:pt x="7672798" y="816360"/>
                  </a:cubicBezTo>
                  <a:cubicBezTo>
                    <a:pt x="7658065" y="814690"/>
                    <a:pt x="7652761" y="798484"/>
                    <a:pt x="7643823" y="796716"/>
                  </a:cubicBezTo>
                  <a:cubicBezTo>
                    <a:pt x="7634885" y="794948"/>
                    <a:pt x="7589409" y="803395"/>
                    <a:pt x="7567702" y="802020"/>
                  </a:cubicBezTo>
                  <a:cubicBezTo>
                    <a:pt x="7438248" y="793376"/>
                    <a:pt x="7325491" y="722559"/>
                    <a:pt x="7258897" y="613535"/>
                  </a:cubicBezTo>
                  <a:cubicBezTo>
                    <a:pt x="7245932" y="610785"/>
                    <a:pt x="7186214" y="697120"/>
                    <a:pt x="7177866" y="713425"/>
                  </a:cubicBezTo>
                  <a:cubicBezTo>
                    <a:pt x="7165490" y="737489"/>
                    <a:pt x="7148203" y="808895"/>
                    <a:pt x="7137104" y="819601"/>
                  </a:cubicBezTo>
                  <a:cubicBezTo>
                    <a:pt x="7123943" y="832370"/>
                    <a:pt x="7035544" y="854076"/>
                    <a:pt x="7008632" y="866158"/>
                  </a:cubicBezTo>
                  <a:cubicBezTo>
                    <a:pt x="6990068" y="874506"/>
                    <a:pt x="6916796" y="906330"/>
                    <a:pt x="6962174" y="924206"/>
                  </a:cubicBezTo>
                  <a:cubicBezTo>
                    <a:pt x="7023267" y="948270"/>
                    <a:pt x="7075815" y="918116"/>
                    <a:pt x="7136416" y="928822"/>
                  </a:cubicBezTo>
                  <a:cubicBezTo>
                    <a:pt x="7170597" y="1332606"/>
                    <a:pt x="7730257" y="1419138"/>
                    <a:pt x="7878963" y="1040106"/>
                  </a:cubicBezTo>
                  <a:close/>
                  <a:moveTo>
                    <a:pt x="7886034" y="767151"/>
                  </a:moveTo>
                  <a:lnTo>
                    <a:pt x="7861676" y="711362"/>
                  </a:lnTo>
                  <a:lnTo>
                    <a:pt x="7830147" y="735721"/>
                  </a:lnTo>
                  <a:lnTo>
                    <a:pt x="7886034" y="767151"/>
                  </a:lnTo>
                  <a:close/>
                  <a:moveTo>
                    <a:pt x="4036778" y="921063"/>
                  </a:moveTo>
                  <a:lnTo>
                    <a:pt x="3837293" y="921063"/>
                  </a:lnTo>
                  <a:cubicBezTo>
                    <a:pt x="3818140" y="960253"/>
                    <a:pt x="3821872" y="1016533"/>
                    <a:pt x="3816372" y="1061027"/>
                  </a:cubicBezTo>
                  <a:lnTo>
                    <a:pt x="3925396" y="981075"/>
                  </a:lnTo>
                  <a:lnTo>
                    <a:pt x="4036778" y="920965"/>
                  </a:lnTo>
                  <a:close/>
                  <a:moveTo>
                    <a:pt x="4617654" y="935108"/>
                  </a:moveTo>
                  <a:cubicBezTo>
                    <a:pt x="4527880" y="952100"/>
                    <a:pt x="4433884" y="958190"/>
                    <a:pt x="4344699" y="935108"/>
                  </a:cubicBezTo>
                  <a:lnTo>
                    <a:pt x="4482208" y="1067215"/>
                  </a:lnTo>
                  <a:cubicBezTo>
                    <a:pt x="4505683" y="1071242"/>
                    <a:pt x="4599974" y="957895"/>
                    <a:pt x="4617654" y="935108"/>
                  </a:cubicBezTo>
                  <a:close/>
                  <a:moveTo>
                    <a:pt x="4225656" y="942082"/>
                  </a:moveTo>
                  <a:cubicBezTo>
                    <a:pt x="4014581" y="954163"/>
                    <a:pt x="3837686" y="1091966"/>
                    <a:pt x="3720214" y="1258843"/>
                  </a:cubicBezTo>
                  <a:cubicBezTo>
                    <a:pt x="3673068" y="1325829"/>
                    <a:pt x="3639281" y="1399789"/>
                    <a:pt x="3598519" y="1470311"/>
                  </a:cubicBezTo>
                  <a:cubicBezTo>
                    <a:pt x="3606475" y="1516376"/>
                    <a:pt x="3698507" y="1710362"/>
                    <a:pt x="3690748" y="1739926"/>
                  </a:cubicBezTo>
                  <a:cubicBezTo>
                    <a:pt x="3684364" y="1764579"/>
                    <a:pt x="3653228" y="1770080"/>
                    <a:pt x="3638299" y="1749552"/>
                  </a:cubicBezTo>
                  <a:lnTo>
                    <a:pt x="3511005" y="1404503"/>
                  </a:lnTo>
                  <a:lnTo>
                    <a:pt x="3210156" y="1506554"/>
                  </a:lnTo>
                  <a:cubicBezTo>
                    <a:pt x="3203968" y="1517064"/>
                    <a:pt x="3204655" y="1525413"/>
                    <a:pt x="3206522" y="1536905"/>
                  </a:cubicBezTo>
                  <a:cubicBezTo>
                    <a:pt x="3212219" y="1570692"/>
                    <a:pt x="3240899" y="1636205"/>
                    <a:pt x="3254453" y="1671565"/>
                  </a:cubicBezTo>
                  <a:cubicBezTo>
                    <a:pt x="3361612" y="1949725"/>
                    <a:pt x="3579366" y="2325418"/>
                    <a:pt x="3830418" y="1901106"/>
                  </a:cubicBezTo>
                  <a:cubicBezTo>
                    <a:pt x="3890626" y="1705942"/>
                    <a:pt x="3894064" y="1473159"/>
                    <a:pt x="3951523" y="1280549"/>
                  </a:cubicBezTo>
                  <a:cubicBezTo>
                    <a:pt x="3961247" y="1248038"/>
                    <a:pt x="3974310" y="1224466"/>
                    <a:pt x="4007509" y="1254521"/>
                  </a:cubicBezTo>
                  <a:lnTo>
                    <a:pt x="4007509" y="1294595"/>
                  </a:lnTo>
                  <a:cubicBezTo>
                    <a:pt x="4007509" y="1294595"/>
                    <a:pt x="3840534" y="2194588"/>
                    <a:pt x="3840534" y="2194588"/>
                  </a:cubicBezTo>
                  <a:lnTo>
                    <a:pt x="4386541" y="2208634"/>
                  </a:lnTo>
                  <a:lnTo>
                    <a:pt x="4456474" y="1173096"/>
                  </a:lnTo>
                  <a:cubicBezTo>
                    <a:pt x="4443116" y="1159738"/>
                    <a:pt x="4224379" y="1366787"/>
                    <a:pt x="4204932" y="1239100"/>
                  </a:cubicBezTo>
                  <a:lnTo>
                    <a:pt x="4225460" y="942180"/>
                  </a:lnTo>
                  <a:close/>
                  <a:moveTo>
                    <a:pt x="5065637" y="949056"/>
                  </a:moveTo>
                  <a:lnTo>
                    <a:pt x="4778539" y="945618"/>
                  </a:lnTo>
                  <a:cubicBezTo>
                    <a:pt x="4893948" y="996889"/>
                    <a:pt x="4992266" y="1080966"/>
                    <a:pt x="5069074" y="1180070"/>
                  </a:cubicBezTo>
                  <a:lnTo>
                    <a:pt x="5065637" y="949056"/>
                  </a:lnTo>
                  <a:close/>
                  <a:moveTo>
                    <a:pt x="4435651" y="1116914"/>
                  </a:moveTo>
                  <a:cubicBezTo>
                    <a:pt x="4438402" y="1106699"/>
                    <a:pt x="4432901" y="1105226"/>
                    <a:pt x="4428874" y="1099431"/>
                  </a:cubicBezTo>
                  <a:cubicBezTo>
                    <a:pt x="4395676" y="1051205"/>
                    <a:pt x="4315626" y="995317"/>
                    <a:pt x="4274767" y="949154"/>
                  </a:cubicBezTo>
                  <a:lnTo>
                    <a:pt x="4260721" y="1215036"/>
                  </a:lnTo>
                  <a:cubicBezTo>
                    <a:pt x="4270641" y="1226135"/>
                    <a:pt x="4414927" y="1126540"/>
                    <a:pt x="4435651" y="1117012"/>
                  </a:cubicBezTo>
                  <a:close/>
                  <a:moveTo>
                    <a:pt x="4673639" y="1221912"/>
                  </a:moveTo>
                  <a:lnTo>
                    <a:pt x="4680613" y="949056"/>
                  </a:lnTo>
                  <a:lnTo>
                    <a:pt x="4526800" y="1113476"/>
                  </a:lnTo>
                  <a:cubicBezTo>
                    <a:pt x="4543301" y="1123397"/>
                    <a:pt x="4662148" y="1234484"/>
                    <a:pt x="4673639" y="1221912"/>
                  </a:cubicBezTo>
                  <a:close/>
                  <a:moveTo>
                    <a:pt x="5429543" y="1040008"/>
                  </a:moveTo>
                  <a:lnTo>
                    <a:pt x="5429543" y="1148443"/>
                  </a:lnTo>
                  <a:cubicBezTo>
                    <a:pt x="5429543" y="1162881"/>
                    <a:pt x="5400863" y="1226430"/>
                    <a:pt x="5392514" y="1244404"/>
                  </a:cubicBezTo>
                  <a:cubicBezTo>
                    <a:pt x="5372968" y="1286835"/>
                    <a:pt x="5343306" y="1325731"/>
                    <a:pt x="5324546" y="1368751"/>
                  </a:cubicBezTo>
                  <a:lnTo>
                    <a:pt x="5664290" y="1487500"/>
                  </a:lnTo>
                  <a:cubicBezTo>
                    <a:pt x="5780779" y="1409022"/>
                    <a:pt x="5832934" y="1288702"/>
                    <a:pt x="5835979" y="1148541"/>
                  </a:cubicBezTo>
                  <a:lnTo>
                    <a:pt x="5821540" y="1061027"/>
                  </a:lnTo>
                  <a:cubicBezTo>
                    <a:pt x="5810638" y="1100315"/>
                    <a:pt x="5800522" y="1144219"/>
                    <a:pt x="5784806" y="1181740"/>
                  </a:cubicBezTo>
                  <a:cubicBezTo>
                    <a:pt x="5774100" y="1207277"/>
                    <a:pt x="5751117" y="1276621"/>
                    <a:pt x="5712810" y="1242931"/>
                  </a:cubicBezTo>
                  <a:cubicBezTo>
                    <a:pt x="5694247" y="1226626"/>
                    <a:pt x="5720963" y="1161113"/>
                    <a:pt x="5723418" y="1134299"/>
                  </a:cubicBezTo>
                  <a:cubicBezTo>
                    <a:pt x="5727740" y="1086761"/>
                    <a:pt x="5732553" y="1005827"/>
                    <a:pt x="5688649" y="976950"/>
                  </a:cubicBezTo>
                  <a:cubicBezTo>
                    <a:pt x="5672442" y="1045606"/>
                    <a:pt x="5674112" y="1166221"/>
                    <a:pt x="5641797" y="1227019"/>
                  </a:cubicBezTo>
                  <a:cubicBezTo>
                    <a:pt x="5632957" y="1243618"/>
                    <a:pt x="5616555" y="1244306"/>
                    <a:pt x="5601822" y="1235466"/>
                  </a:cubicBezTo>
                  <a:cubicBezTo>
                    <a:pt x="5580705" y="1219947"/>
                    <a:pt x="5599955" y="1139014"/>
                    <a:pt x="5597795" y="1106208"/>
                  </a:cubicBezTo>
                  <a:cubicBezTo>
                    <a:pt x="5595044" y="1063875"/>
                    <a:pt x="5580410" y="1006514"/>
                    <a:pt x="5548586" y="977048"/>
                  </a:cubicBezTo>
                  <a:cubicBezTo>
                    <a:pt x="5546327" y="1012408"/>
                    <a:pt x="5551533" y="1050419"/>
                    <a:pt x="5548390" y="1085385"/>
                  </a:cubicBezTo>
                  <a:cubicBezTo>
                    <a:pt x="5545836" y="1113968"/>
                    <a:pt x="5527076" y="1246467"/>
                    <a:pt x="5483368" y="1235270"/>
                  </a:cubicBezTo>
                  <a:cubicBezTo>
                    <a:pt x="5433177" y="1222403"/>
                    <a:pt x="5480618" y="1068492"/>
                    <a:pt x="5429543" y="1040008"/>
                  </a:cubicBezTo>
                  <a:close/>
                  <a:moveTo>
                    <a:pt x="3231863" y="1022524"/>
                  </a:moveTo>
                  <a:cubicBezTo>
                    <a:pt x="3226853" y="1042267"/>
                    <a:pt x="3231863" y="1101788"/>
                    <a:pt x="3231863" y="1127522"/>
                  </a:cubicBezTo>
                  <a:cubicBezTo>
                    <a:pt x="3231863" y="1156890"/>
                    <a:pt x="3294134" y="1249905"/>
                    <a:pt x="3247873" y="1262968"/>
                  </a:cubicBezTo>
                  <a:cubicBezTo>
                    <a:pt x="3236282" y="1266209"/>
                    <a:pt x="3230389" y="1263655"/>
                    <a:pt x="3220862" y="1257369"/>
                  </a:cubicBezTo>
                  <a:cubicBezTo>
                    <a:pt x="3180592" y="1230555"/>
                    <a:pt x="3157117" y="1076251"/>
                    <a:pt x="3135509" y="1027828"/>
                  </a:cubicBezTo>
                  <a:cubicBezTo>
                    <a:pt x="3131187" y="1018203"/>
                    <a:pt x="3134723" y="1016926"/>
                    <a:pt x="3119891" y="1018988"/>
                  </a:cubicBezTo>
                  <a:cubicBezTo>
                    <a:pt x="3107712" y="1062107"/>
                    <a:pt x="3114096" y="1102279"/>
                    <a:pt x="3123034" y="1145202"/>
                  </a:cubicBezTo>
                  <a:cubicBezTo>
                    <a:pt x="3131187" y="1184097"/>
                    <a:pt x="3173127" y="1261396"/>
                    <a:pt x="3173912" y="1282612"/>
                  </a:cubicBezTo>
                  <a:cubicBezTo>
                    <a:pt x="3174404" y="1295675"/>
                    <a:pt x="3165662" y="1312078"/>
                    <a:pt x="3151027" y="1313453"/>
                  </a:cubicBezTo>
                  <a:cubicBezTo>
                    <a:pt x="3139732" y="1314926"/>
                    <a:pt x="3134035" y="1309328"/>
                    <a:pt x="3126178" y="1302944"/>
                  </a:cubicBezTo>
                  <a:cubicBezTo>
                    <a:pt x="3098872" y="1280746"/>
                    <a:pt x="3065477" y="1203741"/>
                    <a:pt x="3035520" y="1169757"/>
                  </a:cubicBezTo>
                  <a:cubicBezTo>
                    <a:pt x="3030314" y="1163864"/>
                    <a:pt x="3000750" y="1129781"/>
                    <a:pt x="2993776" y="1138130"/>
                  </a:cubicBezTo>
                  <a:cubicBezTo>
                    <a:pt x="2988178" y="1268272"/>
                    <a:pt x="3062138" y="1380439"/>
                    <a:pt x="3161930" y="1456855"/>
                  </a:cubicBezTo>
                  <a:lnTo>
                    <a:pt x="3512380" y="1330642"/>
                  </a:lnTo>
                  <a:cubicBezTo>
                    <a:pt x="3505996" y="1249413"/>
                    <a:pt x="3433902" y="1212679"/>
                    <a:pt x="3400704" y="1140683"/>
                  </a:cubicBezTo>
                  <a:cubicBezTo>
                    <a:pt x="3377720" y="1090788"/>
                    <a:pt x="3373889" y="1033820"/>
                    <a:pt x="3343736" y="987656"/>
                  </a:cubicBezTo>
                  <a:cubicBezTo>
                    <a:pt x="3334405" y="977932"/>
                    <a:pt x="3330770" y="1006023"/>
                    <a:pt x="3330378" y="1009363"/>
                  </a:cubicBezTo>
                  <a:cubicBezTo>
                    <a:pt x="3326842" y="1043052"/>
                    <a:pt x="3332637" y="1076447"/>
                    <a:pt x="3341575" y="1108762"/>
                  </a:cubicBezTo>
                  <a:cubicBezTo>
                    <a:pt x="3349138" y="1136558"/>
                    <a:pt x="3386461" y="1192839"/>
                    <a:pt x="3375363" y="1215036"/>
                  </a:cubicBezTo>
                  <a:cubicBezTo>
                    <a:pt x="3368094" y="1229671"/>
                    <a:pt x="3351200" y="1232323"/>
                    <a:pt x="3336762" y="1225644"/>
                  </a:cubicBezTo>
                  <a:cubicBezTo>
                    <a:pt x="3306805" y="1211795"/>
                    <a:pt x="3253275" y="1051401"/>
                    <a:pt x="3245614" y="1012211"/>
                  </a:cubicBezTo>
                  <a:cubicBezTo>
                    <a:pt x="3243649" y="1010247"/>
                    <a:pt x="3232354" y="1020069"/>
                    <a:pt x="3231666" y="1022721"/>
                  </a:cubicBezTo>
                  <a:close/>
                  <a:moveTo>
                    <a:pt x="5168768" y="1828815"/>
                  </a:moveTo>
                  <a:cubicBezTo>
                    <a:pt x="5157374" y="1840013"/>
                    <a:pt x="5132721" y="1836378"/>
                    <a:pt x="5124962" y="1823708"/>
                  </a:cubicBezTo>
                  <a:cubicBezTo>
                    <a:pt x="5107675" y="1795617"/>
                    <a:pt x="5169947" y="1681485"/>
                    <a:pt x="5175938" y="1643572"/>
                  </a:cubicBezTo>
                  <a:cubicBezTo>
                    <a:pt x="5213655" y="1403521"/>
                    <a:pt x="4961425" y="1068000"/>
                    <a:pt x="4736697" y="991094"/>
                  </a:cubicBezTo>
                  <a:cubicBezTo>
                    <a:pt x="4734634" y="1047963"/>
                    <a:pt x="4739447" y="1105619"/>
                    <a:pt x="4736599" y="1162390"/>
                  </a:cubicBezTo>
                  <a:cubicBezTo>
                    <a:pt x="4735224" y="1188910"/>
                    <a:pt x="4732964" y="1235957"/>
                    <a:pt x="4729232" y="1259923"/>
                  </a:cubicBezTo>
                  <a:cubicBezTo>
                    <a:pt x="4725991" y="1280451"/>
                    <a:pt x="4716267" y="1292827"/>
                    <a:pt x="4694953" y="1296068"/>
                  </a:cubicBezTo>
                  <a:cubicBezTo>
                    <a:pt x="4652031" y="1302551"/>
                    <a:pt x="4552730" y="1201777"/>
                    <a:pt x="4512755" y="1179873"/>
                  </a:cubicBezTo>
                  <a:lnTo>
                    <a:pt x="4442723" y="2208437"/>
                  </a:lnTo>
                  <a:lnTo>
                    <a:pt x="4925673" y="2215509"/>
                  </a:lnTo>
                  <a:lnTo>
                    <a:pt x="4843069" y="1289782"/>
                  </a:lnTo>
                  <a:lnTo>
                    <a:pt x="4855544" y="1274165"/>
                  </a:lnTo>
                  <a:cubicBezTo>
                    <a:pt x="4872241" y="1265718"/>
                    <a:pt x="4889822" y="1272201"/>
                    <a:pt x="4895912" y="1289978"/>
                  </a:cubicBezTo>
                  <a:cubicBezTo>
                    <a:pt x="4932057" y="1518537"/>
                    <a:pt x="4915065" y="1759177"/>
                    <a:pt x="4990204" y="1979387"/>
                  </a:cubicBezTo>
                  <a:cubicBezTo>
                    <a:pt x="5079584" y="2153237"/>
                    <a:pt x="5234281" y="2243993"/>
                    <a:pt x="5383281" y="2067786"/>
                  </a:cubicBezTo>
                  <a:cubicBezTo>
                    <a:pt x="5502815" y="1926447"/>
                    <a:pt x="5570980" y="1718710"/>
                    <a:pt x="5622644" y="1543485"/>
                  </a:cubicBezTo>
                  <a:lnTo>
                    <a:pt x="5317277" y="1434657"/>
                  </a:lnTo>
                  <a:lnTo>
                    <a:pt x="5168768" y="1828815"/>
                  </a:lnTo>
                  <a:close/>
                  <a:moveTo>
                    <a:pt x="6822111" y="1152273"/>
                  </a:moveTo>
                  <a:lnTo>
                    <a:pt x="6437382" y="1025962"/>
                  </a:lnTo>
                  <a:lnTo>
                    <a:pt x="6353306" y="1550754"/>
                  </a:lnTo>
                  <a:lnTo>
                    <a:pt x="6618893" y="1620588"/>
                  </a:lnTo>
                  <a:lnTo>
                    <a:pt x="6822111" y="1152175"/>
                  </a:lnTo>
                  <a:close/>
                  <a:moveTo>
                    <a:pt x="6905893" y="1298524"/>
                  </a:moveTo>
                  <a:cubicBezTo>
                    <a:pt x="6917287" y="1285362"/>
                    <a:pt x="6880061" y="1227117"/>
                    <a:pt x="6867784" y="1215036"/>
                  </a:cubicBezTo>
                  <a:lnTo>
                    <a:pt x="6780368" y="1403816"/>
                  </a:lnTo>
                  <a:cubicBezTo>
                    <a:pt x="6787931" y="1389083"/>
                    <a:pt x="6833505" y="1377395"/>
                    <a:pt x="6835273" y="1374743"/>
                  </a:cubicBezTo>
                  <a:cubicBezTo>
                    <a:pt x="6838612" y="1369733"/>
                    <a:pt x="6835666" y="1351366"/>
                    <a:pt x="6839398" y="1340562"/>
                  </a:cubicBezTo>
                  <a:cubicBezTo>
                    <a:pt x="6848336" y="1315025"/>
                    <a:pt x="6880160" y="1301176"/>
                    <a:pt x="6905893" y="1298524"/>
                  </a:cubicBezTo>
                  <a:close/>
                  <a:moveTo>
                    <a:pt x="1559170" y="1396842"/>
                  </a:moveTo>
                  <a:cubicBezTo>
                    <a:pt x="1533927" y="1362465"/>
                    <a:pt x="1493952" y="1334570"/>
                    <a:pt x="1456628" y="1313944"/>
                  </a:cubicBezTo>
                  <a:cubicBezTo>
                    <a:pt x="1379328" y="1271317"/>
                    <a:pt x="1189763" y="1206098"/>
                    <a:pt x="1125232" y="1288505"/>
                  </a:cubicBezTo>
                  <a:cubicBezTo>
                    <a:pt x="1071015" y="1357750"/>
                    <a:pt x="1137510" y="1403521"/>
                    <a:pt x="1202041" y="1421496"/>
                  </a:cubicBezTo>
                  <a:cubicBezTo>
                    <a:pt x="1230917" y="1429550"/>
                    <a:pt x="1325897" y="1431121"/>
                    <a:pt x="1333852" y="1457739"/>
                  </a:cubicBezTo>
                  <a:cubicBezTo>
                    <a:pt x="1355559" y="1530029"/>
                    <a:pt x="1224828" y="1476303"/>
                    <a:pt x="1192022" y="1480624"/>
                  </a:cubicBezTo>
                  <a:cubicBezTo>
                    <a:pt x="1158333" y="1485044"/>
                    <a:pt x="1077792" y="1617838"/>
                    <a:pt x="1060898" y="1651037"/>
                  </a:cubicBezTo>
                  <a:cubicBezTo>
                    <a:pt x="899424" y="1967699"/>
                    <a:pt x="821535" y="2652099"/>
                    <a:pt x="929479" y="2988405"/>
                  </a:cubicBezTo>
                  <a:cubicBezTo>
                    <a:pt x="931836" y="2995673"/>
                    <a:pt x="931738" y="3001468"/>
                    <a:pt x="939596" y="3006085"/>
                  </a:cubicBezTo>
                  <a:cubicBezTo>
                    <a:pt x="1246731" y="2745506"/>
                    <a:pt x="1641479" y="2502706"/>
                    <a:pt x="2062844" y="2572344"/>
                  </a:cubicBezTo>
                  <a:lnTo>
                    <a:pt x="1934765" y="2501134"/>
                  </a:lnTo>
                  <a:cubicBezTo>
                    <a:pt x="1731252" y="2375019"/>
                    <a:pt x="1564081" y="2199008"/>
                    <a:pt x="1459771" y="1982432"/>
                  </a:cubicBezTo>
                  <a:cubicBezTo>
                    <a:pt x="1445627" y="1953163"/>
                    <a:pt x="1394553" y="1842861"/>
                    <a:pt x="1392294" y="1818502"/>
                  </a:cubicBezTo>
                  <a:cubicBezTo>
                    <a:pt x="1391017" y="1804457"/>
                    <a:pt x="1396713" y="1789429"/>
                    <a:pt x="1409580" y="1782455"/>
                  </a:cubicBezTo>
                  <a:cubicBezTo>
                    <a:pt x="1449360" y="1779018"/>
                    <a:pt x="1447002" y="1821252"/>
                    <a:pt x="1459673" y="1849540"/>
                  </a:cubicBezTo>
                  <a:cubicBezTo>
                    <a:pt x="1510747" y="1964163"/>
                    <a:pt x="1568501" y="2074366"/>
                    <a:pt x="1647175" y="2172881"/>
                  </a:cubicBezTo>
                  <a:cubicBezTo>
                    <a:pt x="1875832" y="2459390"/>
                    <a:pt x="2252016" y="2637955"/>
                    <a:pt x="2615726" y="2663296"/>
                  </a:cubicBezTo>
                  <a:lnTo>
                    <a:pt x="2654523" y="2369420"/>
                  </a:lnTo>
                  <a:cubicBezTo>
                    <a:pt x="2354755" y="2259905"/>
                    <a:pt x="2069523" y="2097546"/>
                    <a:pt x="1882217" y="1832941"/>
                  </a:cubicBezTo>
                  <a:cubicBezTo>
                    <a:pt x="1807766" y="1727747"/>
                    <a:pt x="1741958" y="1561656"/>
                    <a:pt x="1635389" y="1492018"/>
                  </a:cubicBezTo>
                  <a:cubicBezTo>
                    <a:pt x="1582546" y="1457542"/>
                    <a:pt x="1525873" y="1442220"/>
                    <a:pt x="1463994" y="1432398"/>
                  </a:cubicBezTo>
                  <a:cubicBezTo>
                    <a:pt x="1448476" y="1373760"/>
                    <a:pt x="1522239" y="1387806"/>
                    <a:pt x="1558973" y="1396842"/>
                  </a:cubicBezTo>
                  <a:close/>
                  <a:moveTo>
                    <a:pt x="7970012" y="3048221"/>
                  </a:moveTo>
                  <a:cubicBezTo>
                    <a:pt x="7991327" y="2893819"/>
                    <a:pt x="8014605" y="2738631"/>
                    <a:pt x="8025998" y="2582853"/>
                  </a:cubicBezTo>
                  <a:cubicBezTo>
                    <a:pt x="8048589" y="2272968"/>
                    <a:pt x="8076680" y="1605659"/>
                    <a:pt x="7787519" y="1408039"/>
                  </a:cubicBezTo>
                  <a:cubicBezTo>
                    <a:pt x="7700692" y="1348714"/>
                    <a:pt x="7582337" y="1323570"/>
                    <a:pt x="7480286" y="1355000"/>
                  </a:cubicBezTo>
                  <a:lnTo>
                    <a:pt x="7543147" y="1393503"/>
                  </a:lnTo>
                  <a:cubicBezTo>
                    <a:pt x="7655707" y="1504394"/>
                    <a:pt x="7622214" y="1859951"/>
                    <a:pt x="7596972" y="2006987"/>
                  </a:cubicBezTo>
                  <a:cubicBezTo>
                    <a:pt x="7560630" y="2219438"/>
                    <a:pt x="7481858" y="2450354"/>
                    <a:pt x="7326375" y="2603971"/>
                  </a:cubicBezTo>
                  <a:lnTo>
                    <a:pt x="7970111" y="3048320"/>
                  </a:lnTo>
                  <a:close/>
                  <a:moveTo>
                    <a:pt x="6731356" y="1627857"/>
                  </a:moveTo>
                  <a:cubicBezTo>
                    <a:pt x="6713774" y="1645733"/>
                    <a:pt x="6793824" y="1718612"/>
                    <a:pt x="6811896" y="1725782"/>
                  </a:cubicBezTo>
                  <a:lnTo>
                    <a:pt x="7050376" y="1663216"/>
                  </a:lnTo>
                  <a:cubicBezTo>
                    <a:pt x="7045562" y="1578452"/>
                    <a:pt x="7002051" y="1415111"/>
                    <a:pt x="6926814" y="1365903"/>
                  </a:cubicBezTo>
                  <a:cubicBezTo>
                    <a:pt x="6913554" y="1357259"/>
                    <a:pt x="6904420" y="1348125"/>
                    <a:pt x="6892437" y="1365314"/>
                  </a:cubicBezTo>
                  <a:cubicBezTo>
                    <a:pt x="6899607" y="1393306"/>
                    <a:pt x="6945378" y="1428076"/>
                    <a:pt x="6920332" y="1456462"/>
                  </a:cubicBezTo>
                  <a:cubicBezTo>
                    <a:pt x="6897544" y="1482294"/>
                    <a:pt x="6862480" y="1439568"/>
                    <a:pt x="6836353" y="1438881"/>
                  </a:cubicBezTo>
                  <a:cubicBezTo>
                    <a:pt x="6825942" y="1448899"/>
                    <a:pt x="6893223" y="1490937"/>
                    <a:pt x="6864936" y="1526984"/>
                  </a:cubicBezTo>
                  <a:cubicBezTo>
                    <a:pt x="6841559" y="1556843"/>
                    <a:pt x="6775850" y="1495259"/>
                    <a:pt x="6773493" y="1526297"/>
                  </a:cubicBezTo>
                  <a:cubicBezTo>
                    <a:pt x="6771135" y="1558808"/>
                    <a:pt x="6913751" y="1672252"/>
                    <a:pt x="6731356" y="1627857"/>
                  </a:cubicBezTo>
                  <a:close/>
                  <a:moveTo>
                    <a:pt x="6801779" y="1789233"/>
                  </a:moveTo>
                  <a:cubicBezTo>
                    <a:pt x="6840381" y="2005023"/>
                    <a:pt x="6808459" y="2284951"/>
                    <a:pt x="6897938" y="2486204"/>
                  </a:cubicBezTo>
                  <a:cubicBezTo>
                    <a:pt x="6970031" y="2648170"/>
                    <a:pt x="7134550" y="2703468"/>
                    <a:pt x="7273434" y="2579219"/>
                  </a:cubicBezTo>
                  <a:cubicBezTo>
                    <a:pt x="7498457" y="2377966"/>
                    <a:pt x="7599624" y="1862996"/>
                    <a:pt x="7556211" y="1576193"/>
                  </a:cubicBezTo>
                  <a:cubicBezTo>
                    <a:pt x="7519967" y="1336535"/>
                    <a:pt x="7381869" y="1390556"/>
                    <a:pt x="7287479" y="1557727"/>
                  </a:cubicBezTo>
                  <a:cubicBezTo>
                    <a:pt x="7222457" y="1672940"/>
                    <a:pt x="7198001" y="1811234"/>
                    <a:pt x="7171972" y="1939608"/>
                  </a:cubicBezTo>
                  <a:lnTo>
                    <a:pt x="7240039" y="2297523"/>
                  </a:lnTo>
                  <a:cubicBezTo>
                    <a:pt x="7234539" y="2339758"/>
                    <a:pt x="7192108" y="2343981"/>
                    <a:pt x="7181009" y="2301255"/>
                  </a:cubicBezTo>
                  <a:lnTo>
                    <a:pt x="7070805" y="1725586"/>
                  </a:lnTo>
                  <a:lnTo>
                    <a:pt x="6801779" y="1789331"/>
                  </a:lnTo>
                  <a:close/>
                  <a:moveTo>
                    <a:pt x="6772117" y="1458623"/>
                  </a:moveTo>
                  <a:lnTo>
                    <a:pt x="6766420" y="1424933"/>
                  </a:lnTo>
                  <a:lnTo>
                    <a:pt x="6752375" y="1466873"/>
                  </a:lnTo>
                  <a:lnTo>
                    <a:pt x="6772117" y="1458623"/>
                  </a:lnTo>
                  <a:close/>
                  <a:moveTo>
                    <a:pt x="6724284" y="1543780"/>
                  </a:moveTo>
                  <a:cubicBezTo>
                    <a:pt x="6704247" y="1538280"/>
                    <a:pt x="6707587" y="1566469"/>
                    <a:pt x="6703363" y="1578746"/>
                  </a:cubicBezTo>
                  <a:lnTo>
                    <a:pt x="6731356" y="1571674"/>
                  </a:lnTo>
                  <a:lnTo>
                    <a:pt x="6724186" y="1543780"/>
                  </a:lnTo>
                  <a:close/>
                  <a:moveTo>
                    <a:pt x="3679846" y="2236528"/>
                  </a:moveTo>
                  <a:lnTo>
                    <a:pt x="3781307" y="2187615"/>
                  </a:lnTo>
                  <a:lnTo>
                    <a:pt x="3805666" y="2040579"/>
                  </a:lnTo>
                  <a:cubicBezTo>
                    <a:pt x="3767753" y="2072402"/>
                    <a:pt x="3736715" y="2111003"/>
                    <a:pt x="3690159" y="2131432"/>
                  </a:cubicBezTo>
                  <a:lnTo>
                    <a:pt x="3679846" y="2236528"/>
                  </a:lnTo>
                  <a:close/>
                  <a:moveTo>
                    <a:pt x="5093531" y="2299488"/>
                  </a:moveTo>
                  <a:lnTo>
                    <a:pt x="5093531" y="2191052"/>
                  </a:lnTo>
                  <a:cubicBezTo>
                    <a:pt x="5093531" y="2182900"/>
                    <a:pt x="4983033" y="2104422"/>
                    <a:pt x="4978024" y="2075643"/>
                  </a:cubicBezTo>
                  <a:cubicBezTo>
                    <a:pt x="4975569" y="2108351"/>
                    <a:pt x="4975863" y="2212955"/>
                    <a:pt x="4992561" y="2236037"/>
                  </a:cubicBezTo>
                  <a:lnTo>
                    <a:pt x="5093531" y="2299586"/>
                  </a:lnTo>
                  <a:close/>
                  <a:moveTo>
                    <a:pt x="3007920" y="2229653"/>
                  </a:moveTo>
                  <a:cubicBezTo>
                    <a:pt x="2904298" y="2256958"/>
                    <a:pt x="2816980" y="2323552"/>
                    <a:pt x="2720331" y="2366965"/>
                  </a:cubicBezTo>
                  <a:lnTo>
                    <a:pt x="2667390" y="2695414"/>
                  </a:lnTo>
                  <a:cubicBezTo>
                    <a:pt x="2782603" y="2772910"/>
                    <a:pt x="2904691" y="2852468"/>
                    <a:pt x="3042985" y="2880265"/>
                  </a:cubicBezTo>
                  <a:cubicBezTo>
                    <a:pt x="3020296" y="2840485"/>
                    <a:pt x="2888779" y="2787839"/>
                    <a:pt x="2883770" y="2749730"/>
                  </a:cubicBezTo>
                  <a:cubicBezTo>
                    <a:pt x="2882886" y="2743247"/>
                    <a:pt x="2885636" y="2736863"/>
                    <a:pt x="2888484" y="2731264"/>
                  </a:cubicBezTo>
                  <a:cubicBezTo>
                    <a:pt x="2891627" y="2726059"/>
                    <a:pt x="2896931" y="2723701"/>
                    <a:pt x="2902628" y="2722228"/>
                  </a:cubicBezTo>
                  <a:cubicBezTo>
                    <a:pt x="2933175" y="2714272"/>
                    <a:pt x="3047896" y="2764561"/>
                    <a:pt x="3090229" y="2773794"/>
                  </a:cubicBezTo>
                  <a:cubicBezTo>
                    <a:pt x="3097301" y="2775365"/>
                    <a:pt x="3114784" y="2780866"/>
                    <a:pt x="3113016" y="2768490"/>
                  </a:cubicBezTo>
                  <a:cubicBezTo>
                    <a:pt x="3078934" y="2752971"/>
                    <a:pt x="2912647" y="2692959"/>
                    <a:pt x="2904298" y="2665555"/>
                  </a:cubicBezTo>
                  <a:cubicBezTo>
                    <a:pt x="2881904" y="2592184"/>
                    <a:pt x="3023734" y="2633437"/>
                    <a:pt x="3060272" y="2635696"/>
                  </a:cubicBezTo>
                  <a:cubicBezTo>
                    <a:pt x="3079916" y="2636973"/>
                    <a:pt x="3103685" y="2636187"/>
                    <a:pt x="3123624" y="2635401"/>
                  </a:cubicBezTo>
                  <a:cubicBezTo>
                    <a:pt x="3132071" y="2635107"/>
                    <a:pt x="3149652" y="2640705"/>
                    <a:pt x="3147982" y="2628526"/>
                  </a:cubicBezTo>
                  <a:cubicBezTo>
                    <a:pt x="3079327" y="2604855"/>
                    <a:pt x="2976882" y="2600631"/>
                    <a:pt x="2913138" y="2572933"/>
                  </a:cubicBezTo>
                  <a:cubicBezTo>
                    <a:pt x="2901744" y="2568022"/>
                    <a:pt x="2892413" y="2561540"/>
                    <a:pt x="2885341" y="2551226"/>
                  </a:cubicBezTo>
                  <a:cubicBezTo>
                    <a:pt x="2869626" y="2515572"/>
                    <a:pt x="2916674" y="2506438"/>
                    <a:pt x="2942309" y="2503197"/>
                  </a:cubicBezTo>
                  <a:cubicBezTo>
                    <a:pt x="3031002" y="2492098"/>
                    <a:pt x="3144250" y="2502804"/>
                    <a:pt x="3218014" y="2446523"/>
                  </a:cubicBezTo>
                  <a:cubicBezTo>
                    <a:pt x="3159769" y="2415780"/>
                    <a:pt x="2853420" y="2449175"/>
                    <a:pt x="2827784" y="2423736"/>
                  </a:cubicBezTo>
                  <a:cubicBezTo>
                    <a:pt x="2815114" y="2411164"/>
                    <a:pt x="2819141" y="2389949"/>
                    <a:pt x="2829945" y="2376885"/>
                  </a:cubicBezTo>
                  <a:cubicBezTo>
                    <a:pt x="2867563" y="2331507"/>
                    <a:pt x="2982285" y="2300175"/>
                    <a:pt x="3008018" y="2229555"/>
                  </a:cubicBezTo>
                  <a:close/>
                  <a:moveTo>
                    <a:pt x="3692909" y="2587273"/>
                  </a:moveTo>
                  <a:cubicBezTo>
                    <a:pt x="3587224" y="2526082"/>
                    <a:pt x="3427714" y="2513804"/>
                    <a:pt x="3322913" y="2583050"/>
                  </a:cubicBezTo>
                  <a:cubicBezTo>
                    <a:pt x="3313680" y="2622927"/>
                    <a:pt x="3485664" y="2649152"/>
                    <a:pt x="3515032" y="2649741"/>
                  </a:cubicBezTo>
                  <a:cubicBezTo>
                    <a:pt x="3542632" y="2650331"/>
                    <a:pt x="3720509" y="2634714"/>
                    <a:pt x="3692909" y="2587273"/>
                  </a:cubicBezTo>
                  <a:close/>
                  <a:moveTo>
                    <a:pt x="6488457" y="3088197"/>
                  </a:moveTo>
                  <a:cubicBezTo>
                    <a:pt x="6478144" y="3080438"/>
                    <a:pt x="6417345" y="2955698"/>
                    <a:pt x="6408113" y="2933991"/>
                  </a:cubicBezTo>
                  <a:cubicBezTo>
                    <a:pt x="6360181" y="2821038"/>
                    <a:pt x="6334938" y="2707102"/>
                    <a:pt x="6345350" y="2583934"/>
                  </a:cubicBezTo>
                  <a:cubicBezTo>
                    <a:pt x="6338376" y="2563209"/>
                    <a:pt x="6290444" y="2575683"/>
                    <a:pt x="6272569" y="2571951"/>
                  </a:cubicBezTo>
                  <a:lnTo>
                    <a:pt x="6263336" y="2573424"/>
                  </a:lnTo>
                  <a:cubicBezTo>
                    <a:pt x="6249978" y="2593265"/>
                    <a:pt x="6262255" y="2611435"/>
                    <a:pt x="6262648" y="2631669"/>
                  </a:cubicBezTo>
                  <a:cubicBezTo>
                    <a:pt x="6263336" y="2668305"/>
                    <a:pt x="6259505" y="2707790"/>
                    <a:pt x="6262452" y="2743837"/>
                  </a:cubicBezTo>
                  <a:cubicBezTo>
                    <a:pt x="6289168" y="3079455"/>
                    <a:pt x="6579802" y="3463890"/>
                    <a:pt x="6908938" y="3551699"/>
                  </a:cubicBezTo>
                  <a:lnTo>
                    <a:pt x="6962174" y="3363214"/>
                  </a:lnTo>
                  <a:cubicBezTo>
                    <a:pt x="6844997" y="3385314"/>
                    <a:pt x="6832032" y="3347008"/>
                    <a:pt x="6867882" y="3244368"/>
                  </a:cubicBezTo>
                  <a:cubicBezTo>
                    <a:pt x="6899706" y="3153121"/>
                    <a:pt x="6974058" y="3097626"/>
                    <a:pt x="7070413" y="3089965"/>
                  </a:cubicBezTo>
                  <a:cubicBezTo>
                    <a:pt x="7230904" y="3077295"/>
                    <a:pt x="7430095" y="3085742"/>
                    <a:pt x="7595302" y="3082893"/>
                  </a:cubicBezTo>
                  <a:cubicBezTo>
                    <a:pt x="7701478" y="3081125"/>
                    <a:pt x="7808244" y="3087706"/>
                    <a:pt x="7914125" y="3079652"/>
                  </a:cubicBezTo>
                  <a:lnTo>
                    <a:pt x="7285908" y="2650331"/>
                  </a:lnTo>
                  <a:cubicBezTo>
                    <a:pt x="7253986" y="2658581"/>
                    <a:pt x="7233458" y="2681958"/>
                    <a:pt x="7198590" y="2693253"/>
                  </a:cubicBezTo>
                  <a:cubicBezTo>
                    <a:pt x="7089369" y="2728514"/>
                    <a:pt x="6985550" y="2675672"/>
                    <a:pt x="6902554" y="2607507"/>
                  </a:cubicBezTo>
                  <a:lnTo>
                    <a:pt x="6403300" y="2580398"/>
                  </a:lnTo>
                  <a:cubicBezTo>
                    <a:pt x="6382575" y="2675770"/>
                    <a:pt x="6413318" y="2789705"/>
                    <a:pt x="6447892" y="2880167"/>
                  </a:cubicBezTo>
                  <a:cubicBezTo>
                    <a:pt x="6464393" y="2923383"/>
                    <a:pt x="6529120" y="3029854"/>
                    <a:pt x="6533933" y="3060303"/>
                  </a:cubicBezTo>
                  <a:cubicBezTo>
                    <a:pt x="6538451" y="3088786"/>
                    <a:pt x="6510458" y="3104894"/>
                    <a:pt x="6488359" y="3088099"/>
                  </a:cubicBezTo>
                  <a:close/>
                  <a:moveTo>
                    <a:pt x="992242" y="3041248"/>
                  </a:moveTo>
                  <a:lnTo>
                    <a:pt x="2024538" y="3041248"/>
                  </a:lnTo>
                  <a:cubicBezTo>
                    <a:pt x="2087694" y="3041248"/>
                    <a:pt x="2222943" y="3136227"/>
                    <a:pt x="2239248" y="3204392"/>
                  </a:cubicBezTo>
                  <a:lnTo>
                    <a:pt x="2472718" y="4048989"/>
                  </a:lnTo>
                  <a:lnTo>
                    <a:pt x="2856857" y="3951653"/>
                  </a:lnTo>
                  <a:cubicBezTo>
                    <a:pt x="2864813" y="3946643"/>
                    <a:pt x="2861376" y="3935053"/>
                    <a:pt x="2860983" y="3926803"/>
                  </a:cubicBezTo>
                  <a:cubicBezTo>
                    <a:pt x="2825525" y="3300353"/>
                    <a:pt x="2484799" y="2483454"/>
                    <a:pt x="1719957" y="2638643"/>
                  </a:cubicBezTo>
                  <a:cubicBezTo>
                    <a:pt x="1453779" y="2692664"/>
                    <a:pt x="1192808" y="2864550"/>
                    <a:pt x="992340" y="3041248"/>
                  </a:cubicBezTo>
                  <a:close/>
                  <a:moveTo>
                    <a:pt x="3686721" y="2677341"/>
                  </a:moveTo>
                  <a:cubicBezTo>
                    <a:pt x="3572098" y="2722228"/>
                    <a:pt x="3443527" y="2710736"/>
                    <a:pt x="3329886" y="2670368"/>
                  </a:cubicBezTo>
                  <a:lnTo>
                    <a:pt x="3336860" y="2761320"/>
                  </a:lnTo>
                  <a:cubicBezTo>
                    <a:pt x="3441268" y="2733229"/>
                    <a:pt x="3567874" y="2723210"/>
                    <a:pt x="3665702" y="2775365"/>
                  </a:cubicBezTo>
                  <a:lnTo>
                    <a:pt x="3686721" y="2677440"/>
                  </a:lnTo>
                  <a:close/>
                  <a:moveTo>
                    <a:pt x="4582687" y="2831253"/>
                  </a:moveTo>
                  <a:cubicBezTo>
                    <a:pt x="4459519" y="2710638"/>
                    <a:pt x="4229585" y="2722032"/>
                    <a:pt x="4092764" y="2813868"/>
                  </a:cubicBezTo>
                  <a:lnTo>
                    <a:pt x="4582687" y="2831253"/>
                  </a:lnTo>
                  <a:close/>
                  <a:moveTo>
                    <a:pt x="3630834" y="2817404"/>
                  </a:moveTo>
                  <a:cubicBezTo>
                    <a:pt x="3551079" y="2790884"/>
                    <a:pt x="3475449" y="2793929"/>
                    <a:pt x="3392944" y="2803358"/>
                  </a:cubicBezTo>
                  <a:cubicBezTo>
                    <a:pt x="3389997" y="2821332"/>
                    <a:pt x="3394614" y="2814260"/>
                    <a:pt x="3402766" y="2817993"/>
                  </a:cubicBezTo>
                  <a:cubicBezTo>
                    <a:pt x="3447260" y="2838325"/>
                    <a:pt x="3569937" y="2848638"/>
                    <a:pt x="3613744" y="2831744"/>
                  </a:cubicBezTo>
                  <a:cubicBezTo>
                    <a:pt x="3621012" y="2828993"/>
                    <a:pt x="3629950" y="2826636"/>
                    <a:pt x="3630834" y="2817404"/>
                  </a:cubicBezTo>
                  <a:close/>
                  <a:moveTo>
                    <a:pt x="3637807" y="2887336"/>
                  </a:moveTo>
                  <a:cubicBezTo>
                    <a:pt x="3541944" y="2912383"/>
                    <a:pt x="3438911" y="2896078"/>
                    <a:pt x="3351004" y="2852272"/>
                  </a:cubicBezTo>
                  <a:lnTo>
                    <a:pt x="3385283" y="3094287"/>
                  </a:lnTo>
                  <a:cubicBezTo>
                    <a:pt x="3446081" y="3129057"/>
                    <a:pt x="3522595" y="3123262"/>
                    <a:pt x="3587322" y="3102537"/>
                  </a:cubicBezTo>
                  <a:lnTo>
                    <a:pt x="3637906" y="2887238"/>
                  </a:lnTo>
                  <a:close/>
                  <a:moveTo>
                    <a:pt x="4637494" y="2888417"/>
                  </a:moveTo>
                  <a:cubicBezTo>
                    <a:pt x="4428088" y="2889105"/>
                    <a:pt x="4217504" y="2867692"/>
                    <a:pt x="4008785" y="2876925"/>
                  </a:cubicBezTo>
                  <a:lnTo>
                    <a:pt x="3994642" y="2897748"/>
                  </a:lnTo>
                  <a:lnTo>
                    <a:pt x="4642111" y="2915329"/>
                  </a:lnTo>
                  <a:lnTo>
                    <a:pt x="4637494" y="2888417"/>
                  </a:lnTo>
                  <a:close/>
                  <a:moveTo>
                    <a:pt x="3315939" y="3006183"/>
                  </a:moveTo>
                  <a:cubicBezTo>
                    <a:pt x="3172832" y="3021211"/>
                    <a:pt x="2999768" y="3037614"/>
                    <a:pt x="2866090" y="3091831"/>
                  </a:cubicBezTo>
                  <a:cubicBezTo>
                    <a:pt x="2775040" y="3128762"/>
                    <a:pt x="2738207" y="3160193"/>
                    <a:pt x="2844285" y="3215294"/>
                  </a:cubicBezTo>
                  <a:cubicBezTo>
                    <a:pt x="2989258" y="3290531"/>
                    <a:pt x="3266927" y="3331980"/>
                    <a:pt x="3432330" y="3355062"/>
                  </a:cubicBezTo>
                  <a:cubicBezTo>
                    <a:pt x="3956729" y="3428334"/>
                    <a:pt x="4498709" y="3438647"/>
                    <a:pt x="5027134" y="3419102"/>
                  </a:cubicBezTo>
                  <a:cubicBezTo>
                    <a:pt x="5278185" y="3409869"/>
                    <a:pt x="5749349" y="3392484"/>
                    <a:pt x="5969854" y="3284049"/>
                  </a:cubicBezTo>
                  <a:cubicBezTo>
                    <a:pt x="6083200" y="3228260"/>
                    <a:pt x="5997552" y="3189953"/>
                    <a:pt x="5924181" y="3158916"/>
                  </a:cubicBezTo>
                  <a:cubicBezTo>
                    <a:pt x="5755046" y="3087215"/>
                    <a:pt x="5503994" y="3052248"/>
                    <a:pt x="5320027" y="3028184"/>
                  </a:cubicBezTo>
                  <a:cubicBezTo>
                    <a:pt x="4913592" y="2975145"/>
                    <a:pt x="4504406" y="2963457"/>
                    <a:pt x="4096496" y="2964538"/>
                  </a:cubicBezTo>
                  <a:cubicBezTo>
                    <a:pt x="3959086" y="2964930"/>
                    <a:pt x="3821774" y="2963948"/>
                    <a:pt x="3684364" y="2963948"/>
                  </a:cubicBezTo>
                  <a:cubicBezTo>
                    <a:pt x="3672283" y="2966797"/>
                    <a:pt x="3654308" y="3103421"/>
                    <a:pt x="3637807" y="3128762"/>
                  </a:cubicBezTo>
                  <a:cubicBezTo>
                    <a:pt x="3592331" y="3198302"/>
                    <a:pt x="3393337" y="3180230"/>
                    <a:pt x="3337155" y="3128369"/>
                  </a:cubicBezTo>
                  <a:cubicBezTo>
                    <a:pt x="3316136" y="3108922"/>
                    <a:pt x="3317413" y="3036042"/>
                    <a:pt x="3315841" y="3006183"/>
                  </a:cubicBezTo>
                  <a:close/>
                  <a:moveTo>
                    <a:pt x="6262255" y="2978289"/>
                  </a:moveTo>
                  <a:cubicBezTo>
                    <a:pt x="6244183" y="2976226"/>
                    <a:pt x="6251156" y="2978289"/>
                    <a:pt x="6248210" y="2988504"/>
                  </a:cubicBezTo>
                  <a:cubicBezTo>
                    <a:pt x="6183679" y="3208713"/>
                    <a:pt x="6125140" y="3431183"/>
                    <a:pt x="6065913" y="3652866"/>
                  </a:cubicBezTo>
                  <a:lnTo>
                    <a:pt x="6444356" y="3768963"/>
                  </a:lnTo>
                  <a:lnTo>
                    <a:pt x="6541300" y="3402993"/>
                  </a:lnTo>
                  <a:cubicBezTo>
                    <a:pt x="6422158" y="3282379"/>
                    <a:pt x="6314902" y="3141727"/>
                    <a:pt x="6262353" y="2978289"/>
                  </a:cubicBezTo>
                  <a:close/>
                  <a:moveTo>
                    <a:pt x="6038411" y="3314104"/>
                  </a:moveTo>
                  <a:cubicBezTo>
                    <a:pt x="6014445" y="3322256"/>
                    <a:pt x="5994605" y="3337579"/>
                    <a:pt x="5970345" y="3347401"/>
                  </a:cubicBezTo>
                  <a:cubicBezTo>
                    <a:pt x="5597107" y="3498955"/>
                    <a:pt x="4862222" y="3490311"/>
                    <a:pt x="4453528" y="3481766"/>
                  </a:cubicBezTo>
                  <a:cubicBezTo>
                    <a:pt x="3920289" y="3470569"/>
                    <a:pt x="3369568" y="3447193"/>
                    <a:pt x="2859116" y="3284540"/>
                  </a:cubicBezTo>
                  <a:lnTo>
                    <a:pt x="2762861" y="3240832"/>
                  </a:lnTo>
                  <a:lnTo>
                    <a:pt x="2792327" y="3326873"/>
                  </a:lnTo>
                  <a:cubicBezTo>
                    <a:pt x="3300224" y="3483633"/>
                    <a:pt x="3838963" y="3527635"/>
                    <a:pt x="4369451" y="3544824"/>
                  </a:cubicBezTo>
                  <a:cubicBezTo>
                    <a:pt x="4811835" y="3559164"/>
                    <a:pt x="5354306" y="3571540"/>
                    <a:pt x="5785199" y="3470373"/>
                  </a:cubicBezTo>
                  <a:cubicBezTo>
                    <a:pt x="5872713" y="3449845"/>
                    <a:pt x="6026232" y="3419495"/>
                    <a:pt x="6038411" y="3314202"/>
                  </a:cubicBezTo>
                  <a:close/>
                  <a:moveTo>
                    <a:pt x="1055201" y="3307130"/>
                  </a:moveTo>
                  <a:lnTo>
                    <a:pt x="950204" y="3307130"/>
                  </a:lnTo>
                  <a:lnTo>
                    <a:pt x="656230" y="4426646"/>
                  </a:lnTo>
                  <a:lnTo>
                    <a:pt x="754254" y="4426646"/>
                  </a:lnTo>
                  <a:lnTo>
                    <a:pt x="1055201" y="3307130"/>
                  </a:lnTo>
                  <a:close/>
                  <a:moveTo>
                    <a:pt x="1839098" y="3307130"/>
                  </a:moveTo>
                  <a:lnTo>
                    <a:pt x="1104213" y="3307130"/>
                  </a:lnTo>
                  <a:lnTo>
                    <a:pt x="810240" y="4426646"/>
                  </a:lnTo>
                  <a:lnTo>
                    <a:pt x="1629103" y="4426646"/>
                  </a:lnTo>
                  <a:cubicBezTo>
                    <a:pt x="1624486" y="4415646"/>
                    <a:pt x="1613191" y="4406708"/>
                    <a:pt x="1604450" y="4398850"/>
                  </a:cubicBezTo>
                  <a:cubicBezTo>
                    <a:pt x="1504952" y="4309862"/>
                    <a:pt x="1361649" y="4221366"/>
                    <a:pt x="1271974" y="4129529"/>
                  </a:cubicBezTo>
                  <a:cubicBezTo>
                    <a:pt x="1263625" y="4120984"/>
                    <a:pt x="1251445" y="4108019"/>
                    <a:pt x="1252624" y="4095349"/>
                  </a:cubicBezTo>
                  <a:lnTo>
                    <a:pt x="1464878" y="3824457"/>
                  </a:lnTo>
                  <a:lnTo>
                    <a:pt x="1469004" y="3780651"/>
                  </a:lnTo>
                  <a:lnTo>
                    <a:pt x="1839196" y="3307130"/>
                  </a:lnTo>
                  <a:close/>
                  <a:moveTo>
                    <a:pt x="2335995" y="4426646"/>
                  </a:moveTo>
                  <a:lnTo>
                    <a:pt x="2033771" y="3318917"/>
                  </a:lnTo>
                  <a:cubicBezTo>
                    <a:pt x="2021690" y="3295442"/>
                    <a:pt x="1961677" y="3311649"/>
                    <a:pt x="1937122" y="3307130"/>
                  </a:cubicBezTo>
                  <a:lnTo>
                    <a:pt x="2232569" y="4400618"/>
                  </a:lnTo>
                  <a:lnTo>
                    <a:pt x="2249659" y="4425566"/>
                  </a:lnTo>
                  <a:lnTo>
                    <a:pt x="2335995" y="4426646"/>
                  </a:lnTo>
                  <a:close/>
                  <a:moveTo>
                    <a:pt x="2206540" y="3307130"/>
                  </a:moveTo>
                  <a:lnTo>
                    <a:pt x="2091033" y="3307130"/>
                  </a:lnTo>
                  <a:lnTo>
                    <a:pt x="2168136" y="3607979"/>
                  </a:lnTo>
                  <a:lnTo>
                    <a:pt x="2259186" y="3492178"/>
                  </a:lnTo>
                  <a:cubicBezTo>
                    <a:pt x="2255258" y="3466935"/>
                    <a:pt x="2217639" y="3310765"/>
                    <a:pt x="2206540" y="3307130"/>
                  </a:cubicBezTo>
                  <a:close/>
                  <a:moveTo>
                    <a:pt x="1838901" y="4034845"/>
                  </a:moveTo>
                  <a:cubicBezTo>
                    <a:pt x="1887324" y="3953126"/>
                    <a:pt x="1960695" y="3888497"/>
                    <a:pt x="2011082" y="3807661"/>
                  </a:cubicBezTo>
                  <a:lnTo>
                    <a:pt x="1888012" y="3349169"/>
                  </a:lnTo>
                  <a:lnTo>
                    <a:pt x="1531865" y="3793518"/>
                  </a:lnTo>
                  <a:lnTo>
                    <a:pt x="1839000" y="4034845"/>
                  </a:lnTo>
                  <a:close/>
                  <a:moveTo>
                    <a:pt x="8229020" y="4405627"/>
                  </a:moveTo>
                  <a:lnTo>
                    <a:pt x="7932198" y="3349365"/>
                  </a:lnTo>
                  <a:lnTo>
                    <a:pt x="7178749" y="3366161"/>
                  </a:lnTo>
                  <a:lnTo>
                    <a:pt x="7055188" y="3820430"/>
                  </a:lnTo>
                  <a:lnTo>
                    <a:pt x="7247406" y="4261243"/>
                  </a:lnTo>
                  <a:cubicBezTo>
                    <a:pt x="7242986" y="4302987"/>
                    <a:pt x="7121389" y="4343847"/>
                    <a:pt x="7084949" y="4356910"/>
                  </a:cubicBezTo>
                  <a:cubicBezTo>
                    <a:pt x="7046741" y="4353079"/>
                    <a:pt x="7000676" y="4227357"/>
                    <a:pt x="6969246" y="4202802"/>
                  </a:cubicBezTo>
                  <a:lnTo>
                    <a:pt x="6955200" y="4405725"/>
                  </a:lnTo>
                  <a:lnTo>
                    <a:pt x="8229020" y="4405725"/>
                  </a:lnTo>
                  <a:close/>
                  <a:moveTo>
                    <a:pt x="8383030" y="4405627"/>
                  </a:moveTo>
                  <a:lnTo>
                    <a:pt x="8101726" y="3360955"/>
                  </a:lnTo>
                  <a:cubicBezTo>
                    <a:pt x="8089645" y="3337481"/>
                    <a:pt x="8029632" y="3353687"/>
                    <a:pt x="8005077" y="3349169"/>
                  </a:cubicBezTo>
                  <a:lnTo>
                    <a:pt x="8286380" y="4393841"/>
                  </a:lnTo>
                  <a:cubicBezTo>
                    <a:pt x="8298461" y="4417315"/>
                    <a:pt x="8358474" y="4401109"/>
                    <a:pt x="8383030" y="4405627"/>
                  </a:cubicBezTo>
                  <a:close/>
                  <a:moveTo>
                    <a:pt x="6738330" y="4405627"/>
                  </a:moveTo>
                  <a:lnTo>
                    <a:pt x="6836353" y="4405627"/>
                  </a:lnTo>
                  <a:lnTo>
                    <a:pt x="7115987" y="3373135"/>
                  </a:lnTo>
                  <a:cubicBezTo>
                    <a:pt x="7117656" y="3359089"/>
                    <a:pt x="7115987" y="3364393"/>
                    <a:pt x="7105968" y="3363018"/>
                  </a:cubicBezTo>
                  <a:cubicBezTo>
                    <a:pt x="7084163" y="3360071"/>
                    <a:pt x="7058135" y="3365375"/>
                    <a:pt x="7035544" y="3362527"/>
                  </a:cubicBezTo>
                  <a:lnTo>
                    <a:pt x="6738330" y="4405529"/>
                  </a:lnTo>
                  <a:close/>
                  <a:moveTo>
                    <a:pt x="3518371" y="3538341"/>
                  </a:moveTo>
                  <a:cubicBezTo>
                    <a:pt x="3279892" y="3505928"/>
                    <a:pt x="3040333" y="3468408"/>
                    <a:pt x="2811872" y="3391109"/>
                  </a:cubicBezTo>
                  <a:cubicBezTo>
                    <a:pt x="2847428" y="3506911"/>
                    <a:pt x="2875617" y="3625757"/>
                    <a:pt x="2894672" y="3745586"/>
                  </a:cubicBezTo>
                  <a:cubicBezTo>
                    <a:pt x="2904691" y="3808251"/>
                    <a:pt x="2924629" y="3915409"/>
                    <a:pt x="2923353" y="3975029"/>
                  </a:cubicBezTo>
                  <a:cubicBezTo>
                    <a:pt x="2923156" y="3983083"/>
                    <a:pt x="2919718" y="3991628"/>
                    <a:pt x="2915200" y="3998307"/>
                  </a:cubicBezTo>
                  <a:lnTo>
                    <a:pt x="2875028" y="4017362"/>
                  </a:lnTo>
                  <a:cubicBezTo>
                    <a:pt x="2975606" y="4187479"/>
                    <a:pt x="3219683" y="4132574"/>
                    <a:pt x="3354442" y="4258591"/>
                  </a:cubicBezTo>
                  <a:lnTo>
                    <a:pt x="3413668" y="4335694"/>
                  </a:lnTo>
                  <a:lnTo>
                    <a:pt x="3588697" y="3880934"/>
                  </a:lnTo>
                  <a:lnTo>
                    <a:pt x="3284705" y="3873273"/>
                  </a:lnTo>
                  <a:cubicBezTo>
                    <a:pt x="3259070" y="3875630"/>
                    <a:pt x="3244533" y="3843217"/>
                    <a:pt x="3261525" y="3826618"/>
                  </a:cubicBezTo>
                  <a:cubicBezTo>
                    <a:pt x="3282544" y="3806188"/>
                    <a:pt x="3438518" y="3824064"/>
                    <a:pt x="3476726" y="3817876"/>
                  </a:cubicBezTo>
                  <a:lnTo>
                    <a:pt x="3518371" y="3538439"/>
                  </a:lnTo>
                  <a:close/>
                  <a:moveTo>
                    <a:pt x="5468046" y="3901855"/>
                  </a:moveTo>
                  <a:cubicBezTo>
                    <a:pt x="5387603" y="3914623"/>
                    <a:pt x="5275632" y="3892327"/>
                    <a:pt x="5191556" y="3901855"/>
                  </a:cubicBezTo>
                  <a:lnTo>
                    <a:pt x="5331225" y="4409458"/>
                  </a:lnTo>
                  <a:lnTo>
                    <a:pt x="5348610" y="4413092"/>
                  </a:lnTo>
                  <a:cubicBezTo>
                    <a:pt x="5608599" y="4407886"/>
                    <a:pt x="5870258" y="4421834"/>
                    <a:pt x="6129265" y="4405627"/>
                  </a:cubicBezTo>
                  <a:lnTo>
                    <a:pt x="6136337" y="4237769"/>
                  </a:lnTo>
                  <a:cubicBezTo>
                    <a:pt x="6101665" y="4261145"/>
                    <a:pt x="6047447" y="4391287"/>
                    <a:pt x="6008159" y="4389912"/>
                  </a:cubicBezTo>
                  <a:lnTo>
                    <a:pt x="5492011" y="4234724"/>
                  </a:lnTo>
                  <a:lnTo>
                    <a:pt x="5485332" y="4219991"/>
                  </a:lnTo>
                  <a:cubicBezTo>
                    <a:pt x="5482779" y="4194355"/>
                    <a:pt x="5526487" y="4155460"/>
                    <a:pt x="5546229" y="4141021"/>
                  </a:cubicBezTo>
                  <a:cubicBezTo>
                    <a:pt x="5707212" y="4022666"/>
                    <a:pt x="5867802" y="4057043"/>
                    <a:pt x="5954727" y="3821707"/>
                  </a:cubicBezTo>
                  <a:lnTo>
                    <a:pt x="6073378" y="3391109"/>
                  </a:lnTo>
                  <a:lnTo>
                    <a:pt x="6027902" y="3440023"/>
                  </a:lnTo>
                  <a:cubicBezTo>
                    <a:pt x="5795414" y="3565450"/>
                    <a:pt x="5507137" y="3572718"/>
                    <a:pt x="5247541" y="3594032"/>
                  </a:cubicBezTo>
                  <a:lnTo>
                    <a:pt x="5297240" y="3845182"/>
                  </a:lnTo>
                  <a:cubicBezTo>
                    <a:pt x="5306179" y="3852745"/>
                    <a:pt x="5438187" y="3838994"/>
                    <a:pt x="5466573" y="3847343"/>
                  </a:cubicBezTo>
                  <a:cubicBezTo>
                    <a:pt x="5489556" y="3854120"/>
                    <a:pt x="5496922" y="3897337"/>
                    <a:pt x="5467947" y="3901953"/>
                  </a:cubicBezTo>
                  <a:close/>
                  <a:moveTo>
                    <a:pt x="6843229" y="3600907"/>
                  </a:moveTo>
                  <a:cubicBezTo>
                    <a:pt x="6847551" y="3594523"/>
                    <a:pt x="6720944" y="3537162"/>
                    <a:pt x="6708176" y="3529698"/>
                  </a:cubicBezTo>
                  <a:cubicBezTo>
                    <a:pt x="6667120" y="3505634"/>
                    <a:pt x="6629698" y="3475087"/>
                    <a:pt x="6591392" y="3447095"/>
                  </a:cubicBezTo>
                  <a:cubicBezTo>
                    <a:pt x="6587365" y="3495615"/>
                    <a:pt x="6536192" y="3598059"/>
                    <a:pt x="6538451" y="3639606"/>
                  </a:cubicBezTo>
                  <a:cubicBezTo>
                    <a:pt x="6539335" y="3656205"/>
                    <a:pt x="6574007" y="3723290"/>
                    <a:pt x="6583731" y="3745193"/>
                  </a:cubicBezTo>
                  <a:cubicBezTo>
                    <a:pt x="6586677" y="3751774"/>
                    <a:pt x="6579605" y="3757471"/>
                    <a:pt x="6594731" y="3754819"/>
                  </a:cubicBezTo>
                  <a:lnTo>
                    <a:pt x="6843327" y="3600907"/>
                  </a:lnTo>
                  <a:close/>
                  <a:moveTo>
                    <a:pt x="2510925" y="4419574"/>
                  </a:moveTo>
                  <a:lnTo>
                    <a:pt x="2273035" y="3565941"/>
                  </a:lnTo>
                  <a:lnTo>
                    <a:pt x="2192200" y="3685377"/>
                  </a:lnTo>
                  <a:lnTo>
                    <a:pt x="2395222" y="4419771"/>
                  </a:lnTo>
                  <a:cubicBezTo>
                    <a:pt x="2413098" y="4437745"/>
                    <a:pt x="2482441" y="4410342"/>
                    <a:pt x="2510925" y="4419574"/>
                  </a:cubicBezTo>
                  <a:close/>
                  <a:moveTo>
                    <a:pt x="3826783" y="3573111"/>
                  </a:moveTo>
                  <a:cubicBezTo>
                    <a:pt x="3809988" y="3573995"/>
                    <a:pt x="3787397" y="3556807"/>
                    <a:pt x="3774236" y="3573111"/>
                  </a:cubicBezTo>
                  <a:lnTo>
                    <a:pt x="3441858" y="4419771"/>
                  </a:lnTo>
                  <a:lnTo>
                    <a:pt x="3519550" y="4415449"/>
                  </a:lnTo>
                  <a:lnTo>
                    <a:pt x="3826783" y="3573209"/>
                  </a:lnTo>
                  <a:close/>
                  <a:moveTo>
                    <a:pt x="4239702" y="3601006"/>
                  </a:moveTo>
                  <a:lnTo>
                    <a:pt x="4155723" y="3594032"/>
                  </a:lnTo>
                  <a:cubicBezTo>
                    <a:pt x="4146785" y="3674082"/>
                    <a:pt x="4227915" y="3774758"/>
                    <a:pt x="4162697" y="3838895"/>
                  </a:cubicBezTo>
                  <a:lnTo>
                    <a:pt x="4232728" y="3838895"/>
                  </a:lnTo>
                  <a:cubicBezTo>
                    <a:pt x="4232728" y="3838895"/>
                    <a:pt x="4239702" y="3601006"/>
                    <a:pt x="4239702" y="3601006"/>
                  </a:cubicBezTo>
                  <a:close/>
                  <a:moveTo>
                    <a:pt x="4386738" y="3607979"/>
                  </a:moveTo>
                  <a:lnTo>
                    <a:pt x="4302268" y="3604050"/>
                  </a:lnTo>
                  <a:lnTo>
                    <a:pt x="4260819" y="4664536"/>
                  </a:lnTo>
                  <a:lnTo>
                    <a:pt x="4351771" y="4664536"/>
                  </a:lnTo>
                  <a:cubicBezTo>
                    <a:pt x="4351771" y="4664536"/>
                    <a:pt x="4386738" y="3607979"/>
                    <a:pt x="4386738" y="3607979"/>
                  </a:cubicBezTo>
                  <a:close/>
                  <a:moveTo>
                    <a:pt x="5198529" y="3601006"/>
                  </a:moveTo>
                  <a:lnTo>
                    <a:pt x="5143427" y="3601988"/>
                  </a:lnTo>
                  <a:cubicBezTo>
                    <a:pt x="5136355" y="3625364"/>
                    <a:pt x="5127122" y="3648250"/>
                    <a:pt x="5128989" y="3673591"/>
                  </a:cubicBezTo>
                  <a:cubicBezTo>
                    <a:pt x="5130070" y="3688618"/>
                    <a:pt x="5168473" y="3832511"/>
                    <a:pt x="5173974" y="3839092"/>
                  </a:cubicBezTo>
                  <a:cubicBezTo>
                    <a:pt x="5185073" y="3852352"/>
                    <a:pt x="5216700" y="3844003"/>
                    <a:pt x="5233594" y="3845967"/>
                  </a:cubicBezTo>
                  <a:lnTo>
                    <a:pt x="5198627" y="3601006"/>
                  </a:lnTo>
                  <a:close/>
                  <a:moveTo>
                    <a:pt x="4561668" y="3607979"/>
                  </a:moveTo>
                  <a:lnTo>
                    <a:pt x="4442723" y="3607979"/>
                  </a:lnTo>
                  <a:cubicBezTo>
                    <a:pt x="4441053" y="3667403"/>
                    <a:pt x="4444786" y="3727317"/>
                    <a:pt x="4443018" y="3786740"/>
                  </a:cubicBezTo>
                  <a:cubicBezTo>
                    <a:pt x="4442625" y="3798625"/>
                    <a:pt x="4427204" y="3845967"/>
                    <a:pt x="4446161" y="3845967"/>
                  </a:cubicBezTo>
                  <a:lnTo>
                    <a:pt x="4575615" y="3845967"/>
                  </a:lnTo>
                  <a:cubicBezTo>
                    <a:pt x="4572963" y="3832511"/>
                    <a:pt x="4548703" y="3831136"/>
                    <a:pt x="4540649" y="3821412"/>
                  </a:cubicBezTo>
                  <a:cubicBezTo>
                    <a:pt x="4514031" y="3789196"/>
                    <a:pt x="4558525" y="3652670"/>
                    <a:pt x="4561570" y="3608078"/>
                  </a:cubicBezTo>
                  <a:close/>
                  <a:moveTo>
                    <a:pt x="5050609" y="3608863"/>
                  </a:moveTo>
                  <a:cubicBezTo>
                    <a:pt x="5046386" y="3606113"/>
                    <a:pt x="5001695" y="3606899"/>
                    <a:pt x="4991873" y="3607979"/>
                  </a:cubicBezTo>
                  <a:cubicBezTo>
                    <a:pt x="4982641" y="3608962"/>
                    <a:pt x="4978810" y="3604443"/>
                    <a:pt x="4982641" y="3617212"/>
                  </a:cubicBezTo>
                  <a:lnTo>
                    <a:pt x="5197645" y="4408574"/>
                  </a:lnTo>
                  <a:lnTo>
                    <a:pt x="5268462" y="4412601"/>
                  </a:lnTo>
                  <a:lnTo>
                    <a:pt x="5050609" y="3608863"/>
                  </a:lnTo>
                  <a:close/>
                  <a:moveTo>
                    <a:pt x="3532810" y="3817876"/>
                  </a:moveTo>
                  <a:cubicBezTo>
                    <a:pt x="3572687" y="3826127"/>
                    <a:pt x="3624351" y="3839878"/>
                    <a:pt x="3629753" y="3784580"/>
                  </a:cubicBezTo>
                  <a:cubicBezTo>
                    <a:pt x="3631128" y="3770239"/>
                    <a:pt x="3567089" y="3678403"/>
                    <a:pt x="3567776" y="3650018"/>
                  </a:cubicBezTo>
                  <a:cubicBezTo>
                    <a:pt x="3557070" y="3648839"/>
                    <a:pt x="3557856" y="3668680"/>
                    <a:pt x="3556088" y="3676734"/>
                  </a:cubicBezTo>
                  <a:cubicBezTo>
                    <a:pt x="3546266" y="3723192"/>
                    <a:pt x="3542239" y="3771320"/>
                    <a:pt x="3532810" y="3817876"/>
                  </a:cubicBezTo>
                  <a:close/>
                  <a:moveTo>
                    <a:pt x="6328849" y="4412699"/>
                  </a:moveTo>
                  <a:lnTo>
                    <a:pt x="6433846" y="4412699"/>
                  </a:lnTo>
                  <a:cubicBezTo>
                    <a:pt x="6469696" y="4412699"/>
                    <a:pt x="6611331" y="4249948"/>
                    <a:pt x="6631957" y="4211937"/>
                  </a:cubicBezTo>
                  <a:cubicBezTo>
                    <a:pt x="6696389" y="4093090"/>
                    <a:pt x="6602786" y="3913838"/>
                    <a:pt x="6548371" y="3801474"/>
                  </a:cubicBezTo>
                  <a:cubicBezTo>
                    <a:pt x="6537665" y="3779276"/>
                    <a:pt x="6526468" y="3748631"/>
                    <a:pt x="6507413" y="3733996"/>
                  </a:cubicBezTo>
                  <a:lnTo>
                    <a:pt x="6321187" y="4398261"/>
                  </a:lnTo>
                  <a:lnTo>
                    <a:pt x="6328849" y="4412699"/>
                  </a:lnTo>
                  <a:close/>
                  <a:moveTo>
                    <a:pt x="4026269" y="3880934"/>
                  </a:moveTo>
                  <a:cubicBezTo>
                    <a:pt x="3982266" y="3882996"/>
                    <a:pt x="3937379" y="3880934"/>
                    <a:pt x="3893279" y="3880934"/>
                  </a:cubicBezTo>
                  <a:cubicBezTo>
                    <a:pt x="3876286" y="3880934"/>
                    <a:pt x="3792897" y="3847637"/>
                    <a:pt x="3785236" y="3853236"/>
                  </a:cubicBezTo>
                  <a:lnTo>
                    <a:pt x="3687114" y="4130021"/>
                  </a:lnTo>
                  <a:cubicBezTo>
                    <a:pt x="3725125" y="4252600"/>
                    <a:pt x="3844463" y="4182863"/>
                    <a:pt x="3903592" y="4115189"/>
                  </a:cubicBezTo>
                  <a:cubicBezTo>
                    <a:pt x="3939639" y="4073937"/>
                    <a:pt x="4020768" y="3935053"/>
                    <a:pt x="4036680" y="3884372"/>
                  </a:cubicBezTo>
                  <a:cubicBezTo>
                    <a:pt x="4043065" y="3864138"/>
                    <a:pt x="4026858" y="3881032"/>
                    <a:pt x="4026269" y="3881032"/>
                  </a:cubicBezTo>
                  <a:close/>
                  <a:moveTo>
                    <a:pt x="4995508" y="3866888"/>
                  </a:moveTo>
                  <a:cubicBezTo>
                    <a:pt x="4896796" y="3894979"/>
                    <a:pt x="4795825" y="3890756"/>
                    <a:pt x="4694659" y="3880934"/>
                  </a:cubicBezTo>
                  <a:cubicBezTo>
                    <a:pt x="4717053" y="3983770"/>
                    <a:pt x="4774512" y="4089652"/>
                    <a:pt x="4860356" y="4152611"/>
                  </a:cubicBezTo>
                  <a:cubicBezTo>
                    <a:pt x="4928030" y="4202311"/>
                    <a:pt x="5019375" y="4224018"/>
                    <a:pt x="5063771" y="4135423"/>
                  </a:cubicBezTo>
                  <a:lnTo>
                    <a:pt x="4995606" y="3866888"/>
                  </a:lnTo>
                  <a:close/>
                  <a:moveTo>
                    <a:pt x="2160966" y="4370661"/>
                  </a:moveTo>
                  <a:lnTo>
                    <a:pt x="2031610" y="3880934"/>
                  </a:lnTo>
                  <a:lnTo>
                    <a:pt x="1881627" y="4061267"/>
                  </a:lnTo>
                  <a:cubicBezTo>
                    <a:pt x="1832321" y="4225786"/>
                    <a:pt x="1975428" y="4229813"/>
                    <a:pt x="2072273" y="4295031"/>
                  </a:cubicBezTo>
                  <a:cubicBezTo>
                    <a:pt x="2105079" y="4317131"/>
                    <a:pt x="2130911" y="4345713"/>
                    <a:pt x="2161064" y="4370661"/>
                  </a:cubicBezTo>
                  <a:close/>
                  <a:moveTo>
                    <a:pt x="4232728" y="3894881"/>
                  </a:moveTo>
                  <a:lnTo>
                    <a:pt x="4110247" y="3894881"/>
                  </a:lnTo>
                  <a:cubicBezTo>
                    <a:pt x="4108283" y="3894881"/>
                    <a:pt x="4103274" y="3887613"/>
                    <a:pt x="4097184" y="3888693"/>
                  </a:cubicBezTo>
                  <a:lnTo>
                    <a:pt x="4089326" y="3894488"/>
                  </a:lnTo>
                  <a:cubicBezTo>
                    <a:pt x="4031180" y="4031604"/>
                    <a:pt x="3911744" y="4296701"/>
                    <a:pt x="3721589" y="4248376"/>
                  </a:cubicBezTo>
                  <a:cubicBezTo>
                    <a:pt x="3706955" y="4244644"/>
                    <a:pt x="3662068" y="4210758"/>
                    <a:pt x="3658728" y="4213115"/>
                  </a:cubicBezTo>
                  <a:lnTo>
                    <a:pt x="3581822" y="4419673"/>
                  </a:lnTo>
                  <a:lnTo>
                    <a:pt x="4211709" y="4419673"/>
                  </a:lnTo>
                  <a:lnTo>
                    <a:pt x="4232728" y="3894881"/>
                  </a:lnTo>
                  <a:close/>
                  <a:moveTo>
                    <a:pt x="4644664" y="3909811"/>
                  </a:moveTo>
                  <a:lnTo>
                    <a:pt x="4435651" y="3901756"/>
                  </a:lnTo>
                  <a:lnTo>
                    <a:pt x="4421606" y="4419574"/>
                  </a:lnTo>
                  <a:lnTo>
                    <a:pt x="5135570" y="4412502"/>
                  </a:lnTo>
                  <a:lnTo>
                    <a:pt x="5086558" y="4209677"/>
                  </a:lnTo>
                  <a:cubicBezTo>
                    <a:pt x="5060333" y="4218714"/>
                    <a:pt x="5044618" y="4239733"/>
                    <a:pt x="5015348" y="4246805"/>
                  </a:cubicBezTo>
                  <a:cubicBezTo>
                    <a:pt x="4834230" y="4290513"/>
                    <a:pt x="4677274" y="4064115"/>
                    <a:pt x="4644762" y="39097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93751800-03A8-C838-4143-BBA21E6CA130}"/>
                </a:ext>
              </a:extLst>
            </p:cNvPr>
            <p:cNvSpPr/>
            <p:nvPr/>
          </p:nvSpPr>
          <p:spPr>
            <a:xfrm>
              <a:off x="6242151" y="4137046"/>
              <a:ext cx="1059104" cy="330114"/>
            </a:xfrm>
            <a:custGeom>
              <a:avLst/>
              <a:gdLst>
                <a:gd name="csX0" fmla="*/ 665739 w 1059104"/>
                <a:gd name="csY0" fmla="*/ 1105 h 330114"/>
                <a:gd name="csX1" fmla="*/ 880351 w 1059104"/>
                <a:gd name="csY1" fmla="*/ 55225 h 330114"/>
                <a:gd name="csX2" fmla="*/ 979848 w 1059104"/>
                <a:gd name="csY2" fmla="*/ 88718 h 330114"/>
                <a:gd name="csX3" fmla="*/ 1005483 w 1059104"/>
                <a:gd name="csY3" fmla="*/ 256675 h 330114"/>
                <a:gd name="csX4" fmla="*/ 30155 w 1059104"/>
                <a:gd name="csY4" fmla="*/ 219449 h 330114"/>
                <a:gd name="csX5" fmla="*/ 147725 w 1059104"/>
                <a:gd name="csY5" fmla="*/ 49921 h 330114"/>
                <a:gd name="csX6" fmla="*/ 665739 w 1059104"/>
                <a:gd name="csY6" fmla="*/ 1105 h 330114"/>
                <a:gd name="csX7" fmla="*/ 644622 w 1059104"/>
                <a:gd name="csY7" fmla="*/ 63377 h 330114"/>
                <a:gd name="csX8" fmla="*/ 597378 w 1059104"/>
                <a:gd name="csY8" fmla="*/ 72708 h 330114"/>
                <a:gd name="csX9" fmla="*/ 569189 w 1059104"/>
                <a:gd name="csY9" fmla="*/ 93236 h 330114"/>
                <a:gd name="csX10" fmla="*/ 634309 w 1059104"/>
                <a:gd name="csY10" fmla="*/ 97558 h 330114"/>
                <a:gd name="csX11" fmla="*/ 701589 w 1059104"/>
                <a:gd name="csY11" fmla="*/ 131149 h 330114"/>
                <a:gd name="csX12" fmla="*/ 744708 w 1059104"/>
                <a:gd name="csY12" fmla="*/ 99915 h 330114"/>
                <a:gd name="csX13" fmla="*/ 755414 w 1059104"/>
                <a:gd name="csY13" fmla="*/ 125256 h 330114"/>
                <a:gd name="csX14" fmla="*/ 835071 w 1059104"/>
                <a:gd name="csY14" fmla="*/ 100210 h 330114"/>
                <a:gd name="csX15" fmla="*/ 776532 w 1059104"/>
                <a:gd name="csY15" fmla="*/ 96281 h 330114"/>
                <a:gd name="csX16" fmla="*/ 693143 w 1059104"/>
                <a:gd name="csY16" fmla="*/ 61806 h 330114"/>
                <a:gd name="csX17" fmla="*/ 669766 w 1059104"/>
                <a:gd name="csY17" fmla="*/ 80762 h 330114"/>
                <a:gd name="csX18" fmla="*/ 644720 w 1059104"/>
                <a:gd name="csY18" fmla="*/ 63082 h 330114"/>
                <a:gd name="csX19" fmla="*/ 513203 w 1059104"/>
                <a:gd name="csY19" fmla="*/ 68975 h 330114"/>
                <a:gd name="csX20" fmla="*/ 443270 w 1059104"/>
                <a:gd name="csY20" fmla="*/ 75851 h 330114"/>
                <a:gd name="csX21" fmla="*/ 506131 w 1059104"/>
                <a:gd name="csY21" fmla="*/ 96870 h 330114"/>
                <a:gd name="csX22" fmla="*/ 513203 w 1059104"/>
                <a:gd name="csY22" fmla="*/ 68975 h 330114"/>
                <a:gd name="csX23" fmla="*/ 212157 w 1059104"/>
                <a:gd name="csY23" fmla="*/ 96968 h 330114"/>
                <a:gd name="csX24" fmla="*/ 58541 w 1059104"/>
                <a:gd name="csY24" fmla="*/ 157177 h 330114"/>
                <a:gd name="csX25" fmla="*/ 95373 w 1059104"/>
                <a:gd name="csY25" fmla="*/ 196171 h 330114"/>
                <a:gd name="csX26" fmla="*/ 984366 w 1059104"/>
                <a:gd name="csY26" fmla="*/ 200689 h 330114"/>
                <a:gd name="csX27" fmla="*/ 1002635 w 1059104"/>
                <a:gd name="csY27" fmla="*/ 183500 h 330114"/>
                <a:gd name="csX28" fmla="*/ 900191 w 1059104"/>
                <a:gd name="csY28" fmla="*/ 118970 h 330114"/>
                <a:gd name="csX29" fmla="*/ 837624 w 1059104"/>
                <a:gd name="csY29" fmla="*/ 165919 h 330114"/>
                <a:gd name="csX30" fmla="*/ 548071 w 1059104"/>
                <a:gd name="csY30" fmla="*/ 152758 h 330114"/>
                <a:gd name="csX31" fmla="*/ 403687 w 1059104"/>
                <a:gd name="csY31" fmla="*/ 249898 h 330114"/>
                <a:gd name="csX32" fmla="*/ 178566 w 1059104"/>
                <a:gd name="csY32" fmla="*/ 136846 h 330114"/>
                <a:gd name="csX33" fmla="*/ 212059 w 1059104"/>
                <a:gd name="csY33" fmla="*/ 96870 h 330114"/>
                <a:gd name="csX34" fmla="*/ 437180 w 1059104"/>
                <a:gd name="csY34" fmla="*/ 161008 h 330114"/>
                <a:gd name="csX35" fmla="*/ 481674 w 1059104"/>
                <a:gd name="csY35" fmla="*/ 166705 h 330114"/>
                <a:gd name="csX36" fmla="*/ 432367 w 1059104"/>
                <a:gd name="csY36" fmla="*/ 131345 h 330114"/>
                <a:gd name="csX37" fmla="*/ 391017 w 1059104"/>
                <a:gd name="csY37" fmla="*/ 146275 h 330114"/>
                <a:gd name="csX38" fmla="*/ 349077 w 1059104"/>
                <a:gd name="csY38" fmla="*/ 124372 h 330114"/>
                <a:gd name="csX39" fmla="*/ 233275 w 1059104"/>
                <a:gd name="csY39" fmla="*/ 152856 h 330114"/>
                <a:gd name="csX40" fmla="*/ 300261 w 1059104"/>
                <a:gd name="csY40" fmla="*/ 187331 h 330114"/>
                <a:gd name="csX41" fmla="*/ 347701 w 1059104"/>
                <a:gd name="csY41" fmla="*/ 167491 h 330114"/>
                <a:gd name="csX42" fmla="*/ 376677 w 1059104"/>
                <a:gd name="csY42" fmla="*/ 195091 h 330114"/>
                <a:gd name="csX43" fmla="*/ 436296 w 1059104"/>
                <a:gd name="csY43" fmla="*/ 187822 h 330114"/>
                <a:gd name="csX44" fmla="*/ 437278 w 1059104"/>
                <a:gd name="csY44" fmla="*/ 161008 h 330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059104" h="330114">
                  <a:moveTo>
                    <a:pt x="665739" y="1105"/>
                  </a:moveTo>
                  <a:cubicBezTo>
                    <a:pt x="768576" y="-5966"/>
                    <a:pt x="795979" y="21928"/>
                    <a:pt x="880351" y="55225"/>
                  </a:cubicBezTo>
                  <a:cubicBezTo>
                    <a:pt x="911879" y="67699"/>
                    <a:pt x="947533" y="72315"/>
                    <a:pt x="979848" y="88718"/>
                  </a:cubicBezTo>
                  <a:cubicBezTo>
                    <a:pt x="1062255" y="130560"/>
                    <a:pt x="1095355" y="197055"/>
                    <a:pt x="1005483" y="256675"/>
                  </a:cubicBezTo>
                  <a:cubicBezTo>
                    <a:pt x="845580" y="362655"/>
                    <a:pt x="172182" y="357056"/>
                    <a:pt x="30155" y="219449"/>
                  </a:cubicBezTo>
                  <a:cubicBezTo>
                    <a:pt x="-60993" y="131149"/>
                    <a:pt x="76908" y="70449"/>
                    <a:pt x="147725" y="49921"/>
                  </a:cubicBezTo>
                  <a:cubicBezTo>
                    <a:pt x="304386" y="4347"/>
                    <a:pt x="501122" y="12302"/>
                    <a:pt x="665739" y="1105"/>
                  </a:cubicBezTo>
                  <a:close/>
                  <a:moveTo>
                    <a:pt x="644622" y="63377"/>
                  </a:moveTo>
                  <a:cubicBezTo>
                    <a:pt x="636077" y="59153"/>
                    <a:pt x="607887" y="68877"/>
                    <a:pt x="597378" y="72708"/>
                  </a:cubicBezTo>
                  <a:cubicBezTo>
                    <a:pt x="589913" y="75458"/>
                    <a:pt x="563787" y="81744"/>
                    <a:pt x="569189" y="93236"/>
                  </a:cubicBezTo>
                  <a:cubicBezTo>
                    <a:pt x="584805" y="126533"/>
                    <a:pt x="616433" y="92254"/>
                    <a:pt x="634309" y="97558"/>
                  </a:cubicBezTo>
                  <a:cubicBezTo>
                    <a:pt x="649336" y="101978"/>
                    <a:pt x="662301" y="147945"/>
                    <a:pt x="701589" y="131149"/>
                  </a:cubicBezTo>
                  <a:cubicBezTo>
                    <a:pt x="705027" y="98737"/>
                    <a:pt x="709840" y="88030"/>
                    <a:pt x="744708" y="99915"/>
                  </a:cubicBezTo>
                  <a:lnTo>
                    <a:pt x="755414" y="125256"/>
                  </a:lnTo>
                  <a:cubicBezTo>
                    <a:pt x="783309" y="126042"/>
                    <a:pt x="814052" y="120246"/>
                    <a:pt x="835071" y="100210"/>
                  </a:cubicBezTo>
                  <a:cubicBezTo>
                    <a:pt x="813954" y="64556"/>
                    <a:pt x="799515" y="104335"/>
                    <a:pt x="776532" y="96281"/>
                  </a:cubicBezTo>
                  <a:cubicBezTo>
                    <a:pt x="761700" y="57877"/>
                    <a:pt x="732627" y="53358"/>
                    <a:pt x="693143" y="61806"/>
                  </a:cubicBezTo>
                  <a:cubicBezTo>
                    <a:pt x="687446" y="63082"/>
                    <a:pt x="687544" y="79583"/>
                    <a:pt x="669766" y="80762"/>
                  </a:cubicBezTo>
                  <a:cubicBezTo>
                    <a:pt x="647274" y="82334"/>
                    <a:pt x="647176" y="64261"/>
                    <a:pt x="644720" y="63082"/>
                  </a:cubicBezTo>
                  <a:close/>
                  <a:moveTo>
                    <a:pt x="513203" y="68975"/>
                  </a:moveTo>
                  <a:lnTo>
                    <a:pt x="443270" y="75851"/>
                  </a:lnTo>
                  <a:lnTo>
                    <a:pt x="506131" y="96870"/>
                  </a:lnTo>
                  <a:lnTo>
                    <a:pt x="513203" y="68975"/>
                  </a:lnTo>
                  <a:close/>
                  <a:moveTo>
                    <a:pt x="212157" y="96968"/>
                  </a:moveTo>
                  <a:cubicBezTo>
                    <a:pt x="184852" y="94022"/>
                    <a:pt x="62666" y="133801"/>
                    <a:pt x="58541" y="157177"/>
                  </a:cubicBezTo>
                  <a:cubicBezTo>
                    <a:pt x="62371" y="173777"/>
                    <a:pt x="81230" y="187331"/>
                    <a:pt x="95373" y="196171"/>
                  </a:cubicBezTo>
                  <a:cubicBezTo>
                    <a:pt x="247517" y="291838"/>
                    <a:pt x="836839" y="303231"/>
                    <a:pt x="984366" y="200689"/>
                  </a:cubicBezTo>
                  <a:cubicBezTo>
                    <a:pt x="991339" y="195778"/>
                    <a:pt x="998706" y="191653"/>
                    <a:pt x="1002635" y="183500"/>
                  </a:cubicBezTo>
                  <a:cubicBezTo>
                    <a:pt x="1007054" y="158061"/>
                    <a:pt x="919049" y="128399"/>
                    <a:pt x="900191" y="118970"/>
                  </a:cubicBezTo>
                  <a:cubicBezTo>
                    <a:pt x="874654" y="130756"/>
                    <a:pt x="864930" y="152659"/>
                    <a:pt x="837624" y="165919"/>
                  </a:cubicBezTo>
                  <a:cubicBezTo>
                    <a:pt x="757575" y="204913"/>
                    <a:pt x="626451" y="192439"/>
                    <a:pt x="548071" y="152758"/>
                  </a:cubicBezTo>
                  <a:cubicBezTo>
                    <a:pt x="553080" y="220137"/>
                    <a:pt x="456824" y="244790"/>
                    <a:pt x="403687" y="249898"/>
                  </a:cubicBezTo>
                  <a:cubicBezTo>
                    <a:pt x="333656" y="256576"/>
                    <a:pt x="155189" y="240861"/>
                    <a:pt x="178566" y="136846"/>
                  </a:cubicBezTo>
                  <a:cubicBezTo>
                    <a:pt x="184165" y="111996"/>
                    <a:pt x="200076" y="113077"/>
                    <a:pt x="212059" y="96870"/>
                  </a:cubicBezTo>
                  <a:close/>
                  <a:moveTo>
                    <a:pt x="437180" y="161008"/>
                  </a:moveTo>
                  <a:cubicBezTo>
                    <a:pt x="454467" y="151382"/>
                    <a:pt x="468905" y="149418"/>
                    <a:pt x="481674" y="166705"/>
                  </a:cubicBezTo>
                  <a:cubicBezTo>
                    <a:pt x="509274" y="147847"/>
                    <a:pt x="444056" y="130953"/>
                    <a:pt x="432367" y="131345"/>
                  </a:cubicBezTo>
                  <a:cubicBezTo>
                    <a:pt x="415375" y="132033"/>
                    <a:pt x="405750" y="147552"/>
                    <a:pt x="391017" y="146275"/>
                  </a:cubicBezTo>
                  <a:cubicBezTo>
                    <a:pt x="376284" y="144998"/>
                    <a:pt x="372257" y="127024"/>
                    <a:pt x="349077" y="124372"/>
                  </a:cubicBezTo>
                  <a:cubicBezTo>
                    <a:pt x="274233" y="115827"/>
                    <a:pt x="294957" y="174170"/>
                    <a:pt x="233275" y="152856"/>
                  </a:cubicBezTo>
                  <a:cubicBezTo>
                    <a:pt x="240052" y="172402"/>
                    <a:pt x="282876" y="188411"/>
                    <a:pt x="300261" y="187331"/>
                  </a:cubicBezTo>
                  <a:cubicBezTo>
                    <a:pt x="316958" y="186251"/>
                    <a:pt x="323539" y="159142"/>
                    <a:pt x="347701" y="167491"/>
                  </a:cubicBezTo>
                  <a:lnTo>
                    <a:pt x="376677" y="195091"/>
                  </a:lnTo>
                  <a:lnTo>
                    <a:pt x="436296" y="187822"/>
                  </a:lnTo>
                  <a:lnTo>
                    <a:pt x="437278" y="16100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40E2C940-539A-171A-4A8D-DCD16B9D2CB0}"/>
                </a:ext>
              </a:extLst>
            </p:cNvPr>
            <p:cNvSpPr/>
            <p:nvPr/>
          </p:nvSpPr>
          <p:spPr>
            <a:xfrm>
              <a:off x="8204639" y="4184281"/>
              <a:ext cx="58103" cy="49936"/>
            </a:xfrm>
            <a:custGeom>
              <a:avLst/>
              <a:gdLst>
                <a:gd name="csX0" fmla="*/ 54763 w 58103"/>
                <a:gd name="csY0" fmla="*/ 41975 h 49936"/>
                <a:gd name="csX1" fmla="*/ 2509 w 58103"/>
                <a:gd name="csY1" fmla="*/ 14767 h 49936"/>
                <a:gd name="csX2" fmla="*/ 54763 w 58103"/>
                <a:gd name="csY2" fmla="*/ 41975 h 49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8103" h="49936">
                  <a:moveTo>
                    <a:pt x="54763" y="41975"/>
                  </a:moveTo>
                  <a:cubicBezTo>
                    <a:pt x="42190" y="60636"/>
                    <a:pt x="-12224" y="44430"/>
                    <a:pt x="2509" y="14767"/>
                  </a:cubicBezTo>
                  <a:cubicBezTo>
                    <a:pt x="20484" y="-21378"/>
                    <a:pt x="71558" y="17125"/>
                    <a:pt x="54763" y="4197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12B8EF6-B73A-2D3F-0092-B9D14D0174B0}"/>
                </a:ext>
              </a:extLst>
            </p:cNvPr>
            <p:cNvSpPr/>
            <p:nvPr/>
          </p:nvSpPr>
          <p:spPr>
            <a:xfrm>
              <a:off x="8270508" y="4274843"/>
              <a:ext cx="50339" cy="51023"/>
            </a:xfrm>
            <a:custGeom>
              <a:avLst/>
              <a:gdLst>
                <a:gd name="csX0" fmla="*/ 15217 w 50339"/>
                <a:gd name="csY0" fmla="*/ 1800 h 51023"/>
                <a:gd name="csX1" fmla="*/ 33977 w 50339"/>
                <a:gd name="csY1" fmla="*/ 49338 h 51023"/>
                <a:gd name="csX2" fmla="*/ 15217 w 50339"/>
                <a:gd name="csY2" fmla="*/ 1800 h 51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339" h="51023">
                  <a:moveTo>
                    <a:pt x="15217" y="1800"/>
                  </a:moveTo>
                  <a:cubicBezTo>
                    <a:pt x="50969" y="-9987"/>
                    <a:pt x="63247" y="39614"/>
                    <a:pt x="33977" y="49338"/>
                  </a:cubicBezTo>
                  <a:cubicBezTo>
                    <a:pt x="-400" y="60732"/>
                    <a:pt x="-12285" y="10934"/>
                    <a:pt x="15217" y="180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FDC8BD7A-F44A-E7DB-D11D-C15BF9E637CC}"/>
                </a:ext>
              </a:extLst>
            </p:cNvPr>
            <p:cNvSpPr/>
            <p:nvPr/>
          </p:nvSpPr>
          <p:spPr>
            <a:xfrm>
              <a:off x="5898830" y="1555417"/>
              <a:ext cx="345013" cy="265593"/>
            </a:xfrm>
            <a:custGeom>
              <a:avLst/>
              <a:gdLst>
                <a:gd name="csX0" fmla="*/ 316705 w 345013"/>
                <a:gd name="csY0" fmla="*/ 104438 h 265593"/>
                <a:gd name="csX1" fmla="*/ 311008 w 345013"/>
                <a:gd name="csY1" fmla="*/ 142548 h 265593"/>
                <a:gd name="csX2" fmla="*/ 93646 w 345013"/>
                <a:gd name="csY2" fmla="*/ 96581 h 265593"/>
                <a:gd name="csX3" fmla="*/ 184402 w 345013"/>
                <a:gd name="csY3" fmla="*/ 177219 h 265593"/>
                <a:gd name="csX4" fmla="*/ 336840 w 345013"/>
                <a:gd name="csY4" fmla="*/ 217195 h 265593"/>
                <a:gd name="csX5" fmla="*/ 344501 w 345013"/>
                <a:gd name="csY5" fmla="*/ 245581 h 265593"/>
                <a:gd name="csX6" fmla="*/ 175071 w 345013"/>
                <a:gd name="csY6" fmla="*/ 235464 h 265593"/>
                <a:gd name="csX7" fmla="*/ 12811 w 345013"/>
                <a:gd name="csY7" fmla="*/ 82830 h 265593"/>
                <a:gd name="csX8" fmla="*/ 32946 w 345013"/>
                <a:gd name="csY8" fmla="*/ 226 h 265593"/>
                <a:gd name="csX9" fmla="*/ 161615 w 345013"/>
                <a:gd name="csY9" fmla="*/ 67016 h 265593"/>
                <a:gd name="csX10" fmla="*/ 316607 w 345013"/>
                <a:gd name="csY10" fmla="*/ 104438 h 26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45013" h="265593">
                  <a:moveTo>
                    <a:pt x="316705" y="104438"/>
                  </a:moveTo>
                  <a:lnTo>
                    <a:pt x="311008" y="142548"/>
                  </a:lnTo>
                  <a:cubicBezTo>
                    <a:pt x="236852" y="155022"/>
                    <a:pt x="160043" y="126734"/>
                    <a:pt x="93646" y="96581"/>
                  </a:cubicBezTo>
                  <a:cubicBezTo>
                    <a:pt x="106415" y="132922"/>
                    <a:pt x="151105" y="162093"/>
                    <a:pt x="184402" y="177219"/>
                  </a:cubicBezTo>
                  <a:cubicBezTo>
                    <a:pt x="215636" y="191461"/>
                    <a:pt x="331143" y="211695"/>
                    <a:pt x="336840" y="217195"/>
                  </a:cubicBezTo>
                  <a:cubicBezTo>
                    <a:pt x="342537" y="222695"/>
                    <a:pt x="346466" y="237821"/>
                    <a:pt x="344501" y="245581"/>
                  </a:cubicBezTo>
                  <a:cubicBezTo>
                    <a:pt x="333402" y="290173"/>
                    <a:pt x="205814" y="248135"/>
                    <a:pt x="175071" y="235464"/>
                  </a:cubicBezTo>
                  <a:cubicBezTo>
                    <a:pt x="105924" y="207078"/>
                    <a:pt x="43357" y="152173"/>
                    <a:pt x="12811" y="82830"/>
                  </a:cubicBezTo>
                  <a:cubicBezTo>
                    <a:pt x="1515" y="57292"/>
                    <a:pt x="-16753" y="-4194"/>
                    <a:pt x="32946" y="226"/>
                  </a:cubicBezTo>
                  <a:cubicBezTo>
                    <a:pt x="47777" y="1503"/>
                    <a:pt x="132836" y="56408"/>
                    <a:pt x="161615" y="67016"/>
                  </a:cubicBezTo>
                  <a:cubicBezTo>
                    <a:pt x="211805" y="85580"/>
                    <a:pt x="253353" y="94518"/>
                    <a:pt x="316607" y="10443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4EFBD15-D1C9-A829-284D-59AB601763BF}"/>
                </a:ext>
              </a:extLst>
            </p:cNvPr>
            <p:cNvSpPr/>
            <p:nvPr/>
          </p:nvSpPr>
          <p:spPr>
            <a:xfrm>
              <a:off x="6129464" y="1393706"/>
              <a:ext cx="283376" cy="334147"/>
            </a:xfrm>
            <a:custGeom>
              <a:avLst/>
              <a:gdLst>
                <a:gd name="csX0" fmla="*/ 12209 w 283376"/>
                <a:gd name="csY0" fmla="*/ 200145 h 334147"/>
                <a:gd name="csX1" fmla="*/ 40005 w 283376"/>
                <a:gd name="csY1" fmla="*/ 147597 h 334147"/>
                <a:gd name="csX2" fmla="*/ 133707 w 283376"/>
                <a:gd name="csY2" fmla="*/ 222048 h 334147"/>
                <a:gd name="csX3" fmla="*/ 219847 w 283376"/>
                <a:gd name="csY3" fmla="*/ 272239 h 334147"/>
                <a:gd name="csX4" fmla="*/ 170638 w 283376"/>
                <a:gd name="csY4" fmla="*/ 199065 h 334147"/>
                <a:gd name="csX5" fmla="*/ 24781 w 283376"/>
                <a:gd name="csY5" fmla="*/ 29340 h 334147"/>
                <a:gd name="csX6" fmla="*/ 59060 w 283376"/>
                <a:gd name="csY6" fmla="*/ 2133 h 334147"/>
                <a:gd name="csX7" fmla="*/ 279466 w 283376"/>
                <a:gd name="csY7" fmla="*/ 265069 h 334147"/>
                <a:gd name="csX8" fmla="*/ 196863 w 283376"/>
                <a:gd name="csY8" fmla="*/ 326653 h 334147"/>
                <a:gd name="csX9" fmla="*/ 12111 w 283376"/>
                <a:gd name="csY9" fmla="*/ 200145 h 334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3376" h="334147">
                  <a:moveTo>
                    <a:pt x="12209" y="200145"/>
                  </a:moveTo>
                  <a:cubicBezTo>
                    <a:pt x="-11855" y="171465"/>
                    <a:pt x="815" y="135516"/>
                    <a:pt x="40005" y="147597"/>
                  </a:cubicBezTo>
                  <a:cubicBezTo>
                    <a:pt x="50515" y="150838"/>
                    <a:pt x="115537" y="209181"/>
                    <a:pt x="133707" y="222048"/>
                  </a:cubicBezTo>
                  <a:cubicBezTo>
                    <a:pt x="144708" y="229808"/>
                    <a:pt x="213168" y="278427"/>
                    <a:pt x="219847" y="272239"/>
                  </a:cubicBezTo>
                  <a:cubicBezTo>
                    <a:pt x="206489" y="246210"/>
                    <a:pt x="188809" y="221950"/>
                    <a:pt x="170638" y="199065"/>
                  </a:cubicBezTo>
                  <a:cubicBezTo>
                    <a:pt x="145690" y="167536"/>
                    <a:pt x="28513" y="54288"/>
                    <a:pt x="24781" y="29340"/>
                  </a:cubicBezTo>
                  <a:cubicBezTo>
                    <a:pt x="21736" y="9205"/>
                    <a:pt x="40889" y="-5725"/>
                    <a:pt x="59060" y="2133"/>
                  </a:cubicBezTo>
                  <a:cubicBezTo>
                    <a:pt x="116224" y="69414"/>
                    <a:pt x="257367" y="180796"/>
                    <a:pt x="279466" y="265069"/>
                  </a:cubicBezTo>
                  <a:cubicBezTo>
                    <a:pt x="297048" y="332055"/>
                    <a:pt x="252849" y="344824"/>
                    <a:pt x="196863" y="326653"/>
                  </a:cubicBezTo>
                  <a:cubicBezTo>
                    <a:pt x="162486" y="315456"/>
                    <a:pt x="34701" y="227156"/>
                    <a:pt x="12111" y="20014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3781693-FDFD-7BE1-D036-AC59DEDA8FE0}"/>
                </a:ext>
              </a:extLst>
            </p:cNvPr>
            <p:cNvSpPr/>
            <p:nvPr/>
          </p:nvSpPr>
          <p:spPr>
            <a:xfrm>
              <a:off x="6036659" y="1412850"/>
              <a:ext cx="54173" cy="50382"/>
            </a:xfrm>
            <a:custGeom>
              <a:avLst/>
              <a:gdLst>
                <a:gd name="csX0" fmla="*/ 6499 w 54173"/>
                <a:gd name="csY0" fmla="*/ 41429 h 50382"/>
                <a:gd name="csX1" fmla="*/ 5714 w 54173"/>
                <a:gd name="csY1" fmla="*/ 2141 h 50382"/>
                <a:gd name="csX2" fmla="*/ 6499 w 54173"/>
                <a:gd name="csY2" fmla="*/ 41429 h 50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173" h="50382">
                  <a:moveTo>
                    <a:pt x="6499" y="41429"/>
                  </a:moveTo>
                  <a:cubicBezTo>
                    <a:pt x="-3519" y="31607"/>
                    <a:pt x="-474" y="13731"/>
                    <a:pt x="5714" y="2141"/>
                  </a:cubicBezTo>
                  <a:cubicBezTo>
                    <a:pt x="91656" y="-15146"/>
                    <a:pt x="44707" y="79048"/>
                    <a:pt x="6499" y="4142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00FC361A-FF64-BCD0-6147-F75C2EB5C2F8}"/>
                </a:ext>
              </a:extLst>
            </p:cNvPr>
            <p:cNvSpPr/>
            <p:nvPr/>
          </p:nvSpPr>
          <p:spPr>
            <a:xfrm>
              <a:off x="6287497" y="1418572"/>
              <a:ext cx="54279" cy="51206"/>
            </a:xfrm>
            <a:custGeom>
              <a:avLst/>
              <a:gdLst>
                <a:gd name="csX0" fmla="*/ 47081 w 54279"/>
                <a:gd name="csY0" fmla="*/ 3295 h 51206"/>
                <a:gd name="csX1" fmla="*/ 7792 w 54279"/>
                <a:gd name="csY1" fmla="*/ 42682 h 51206"/>
                <a:gd name="csX2" fmla="*/ 47081 w 54279"/>
                <a:gd name="csY2" fmla="*/ 3295 h 51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279" h="51206">
                  <a:moveTo>
                    <a:pt x="47081" y="3295"/>
                  </a:moveTo>
                  <a:cubicBezTo>
                    <a:pt x="68689" y="16850"/>
                    <a:pt x="37553" y="72148"/>
                    <a:pt x="7792" y="42682"/>
                  </a:cubicBezTo>
                  <a:cubicBezTo>
                    <a:pt x="-18040" y="17243"/>
                    <a:pt x="26945" y="-9473"/>
                    <a:pt x="47081" y="32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434BF8C2-8183-87B7-BB18-8B1F065025AD}"/>
                </a:ext>
              </a:extLst>
            </p:cNvPr>
            <p:cNvSpPr/>
            <p:nvPr/>
          </p:nvSpPr>
          <p:spPr>
            <a:xfrm>
              <a:off x="8875437" y="1798843"/>
              <a:ext cx="48462" cy="49375"/>
            </a:xfrm>
            <a:custGeom>
              <a:avLst/>
              <a:gdLst>
                <a:gd name="csX0" fmla="*/ 19451 w 48462"/>
                <a:gd name="csY0" fmla="*/ 779 h 49375"/>
                <a:gd name="csX1" fmla="*/ 24754 w 48462"/>
                <a:gd name="csY1" fmla="*/ 49202 h 49375"/>
                <a:gd name="csX2" fmla="*/ 19451 w 48462"/>
                <a:gd name="csY2" fmla="*/ 779 h 49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462" h="49375">
                  <a:moveTo>
                    <a:pt x="19451" y="779"/>
                  </a:moveTo>
                  <a:cubicBezTo>
                    <a:pt x="50783" y="-6980"/>
                    <a:pt x="62667" y="45666"/>
                    <a:pt x="24754" y="49202"/>
                  </a:cubicBezTo>
                  <a:cubicBezTo>
                    <a:pt x="-10703" y="52542"/>
                    <a:pt x="-4024" y="6476"/>
                    <a:pt x="19451" y="77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D52CDB3-5398-8815-0032-3DB318ADE45D}"/>
                </a:ext>
              </a:extLst>
            </p:cNvPr>
            <p:cNvSpPr/>
            <p:nvPr/>
          </p:nvSpPr>
          <p:spPr>
            <a:xfrm>
              <a:off x="3339785" y="1707139"/>
              <a:ext cx="65346" cy="64290"/>
            </a:xfrm>
            <a:custGeom>
              <a:avLst/>
              <a:gdLst>
                <a:gd name="csX0" fmla="*/ 54370 w 65346"/>
                <a:gd name="csY0" fmla="*/ 55062 h 64290"/>
                <a:gd name="csX1" fmla="*/ 54 w 65346"/>
                <a:gd name="csY1" fmla="*/ 32962 h 64290"/>
                <a:gd name="csX2" fmla="*/ 54370 w 65346"/>
                <a:gd name="csY2" fmla="*/ 55062 h 6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346" h="64290">
                  <a:moveTo>
                    <a:pt x="54370" y="55062"/>
                  </a:moveTo>
                  <a:cubicBezTo>
                    <a:pt x="36101" y="73233"/>
                    <a:pt x="-1616" y="63902"/>
                    <a:pt x="54" y="32962"/>
                  </a:cubicBezTo>
                  <a:cubicBezTo>
                    <a:pt x="3590" y="-32551"/>
                    <a:pt x="96604" y="12827"/>
                    <a:pt x="54370" y="5506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0090FFEE-E1D7-4856-1BD0-AE6874398850}"/>
                </a:ext>
              </a:extLst>
            </p:cNvPr>
            <p:cNvSpPr/>
            <p:nvPr/>
          </p:nvSpPr>
          <p:spPr>
            <a:xfrm>
              <a:off x="8161514" y="2233222"/>
              <a:ext cx="215704" cy="310706"/>
            </a:xfrm>
            <a:custGeom>
              <a:avLst/>
              <a:gdLst>
                <a:gd name="csX0" fmla="*/ 208680 w 215704"/>
                <a:gd name="csY0" fmla="*/ 50332 h 310706"/>
                <a:gd name="csX1" fmla="*/ 198760 w 215704"/>
                <a:gd name="csY1" fmla="*/ 96594 h 310706"/>
                <a:gd name="csX2" fmla="*/ 133640 w 215704"/>
                <a:gd name="csY2" fmla="*/ 83432 h 310706"/>
                <a:gd name="csX3" fmla="*/ 66752 w 215704"/>
                <a:gd name="csY3" fmla="*/ 293035 h 310706"/>
                <a:gd name="csX4" fmla="*/ 16267 w 215704"/>
                <a:gd name="csY4" fmla="*/ 263569 h 310706"/>
                <a:gd name="csX5" fmla="*/ 77654 w 215704"/>
                <a:gd name="csY5" fmla="*/ 69485 h 310706"/>
                <a:gd name="csX6" fmla="*/ 3694 w 215704"/>
                <a:gd name="csY6" fmla="*/ 5937 h 310706"/>
                <a:gd name="csX7" fmla="*/ 208778 w 215704"/>
                <a:gd name="csY7" fmla="*/ 50234 h 310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5704" h="310706">
                  <a:moveTo>
                    <a:pt x="208680" y="50332"/>
                  </a:moveTo>
                  <a:cubicBezTo>
                    <a:pt x="221842" y="63788"/>
                    <a:pt x="215359" y="88245"/>
                    <a:pt x="198760" y="96594"/>
                  </a:cubicBezTo>
                  <a:lnTo>
                    <a:pt x="133640" y="83432"/>
                  </a:lnTo>
                  <a:cubicBezTo>
                    <a:pt x="122246" y="92272"/>
                    <a:pt x="86789" y="264158"/>
                    <a:pt x="66752" y="293035"/>
                  </a:cubicBezTo>
                  <a:cubicBezTo>
                    <a:pt x="44947" y="324465"/>
                    <a:pt x="8704" y="313563"/>
                    <a:pt x="16267" y="263569"/>
                  </a:cubicBezTo>
                  <a:cubicBezTo>
                    <a:pt x="20687" y="234004"/>
                    <a:pt x="83744" y="77736"/>
                    <a:pt x="77654" y="69485"/>
                  </a:cubicBezTo>
                  <a:cubicBezTo>
                    <a:pt x="41313" y="56618"/>
                    <a:pt x="-14967" y="59663"/>
                    <a:pt x="3694" y="5937"/>
                  </a:cubicBezTo>
                  <a:cubicBezTo>
                    <a:pt x="20687" y="-18029"/>
                    <a:pt x="178920" y="37465"/>
                    <a:pt x="208778" y="5023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9821" cap="flat">
              <a:noFill/>
              <a:prstDash val="solid"/>
              <a:miter/>
            </a:ln>
          </p:spPr>
        </p:sp>
      </p:grp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E96FBCE-1010-7DB9-DCBA-30B1D9EADCD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68182117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Analytics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32ABC323-A63A-0F08-BA4F-175E1A654DD9}"/>
              </a:ext>
            </a:extLst>
          </p:cNvPr>
          <p:cNvGrpSpPr/>
          <p:nvPr userDrawn="1"/>
        </p:nvGrpSpPr>
        <p:grpSpPr>
          <a:xfrm>
            <a:off x="3183436" y="772140"/>
            <a:ext cx="5825131" cy="5314039"/>
            <a:chOff x="3183436" y="772140"/>
            <a:chExt cx="5825131" cy="531403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360DFDC7-5094-07ED-F17C-AF4CE88F150D}"/>
                </a:ext>
              </a:extLst>
            </p:cNvPr>
            <p:cNvSpPr/>
            <p:nvPr/>
          </p:nvSpPr>
          <p:spPr>
            <a:xfrm>
              <a:off x="3183436" y="772140"/>
              <a:ext cx="5825131" cy="5314039"/>
            </a:xfrm>
            <a:custGeom>
              <a:avLst/>
              <a:gdLst>
                <a:gd name="csX0" fmla="*/ 5805744 w 5825131"/>
                <a:gd name="csY0" fmla="*/ 5261376 h 5314039"/>
                <a:gd name="csX1" fmla="*/ 5824579 w 5825131"/>
                <a:gd name="csY1" fmla="*/ 5291149 h 5314039"/>
                <a:gd name="csX2" fmla="*/ 5794871 w 5825131"/>
                <a:gd name="csY2" fmla="*/ 5306682 h 5314039"/>
                <a:gd name="csX3" fmla="*/ 5098387 w 5825131"/>
                <a:gd name="csY3" fmla="*/ 5300469 h 5314039"/>
                <a:gd name="csX4" fmla="*/ 1015404 w 5825131"/>
                <a:gd name="csY4" fmla="*/ 5283641 h 5314039"/>
                <a:gd name="csX5" fmla="*/ 293484 w 5825131"/>
                <a:gd name="csY5" fmla="*/ 5281052 h 5314039"/>
                <a:gd name="csX6" fmla="*/ 313031 w 5825131"/>
                <a:gd name="csY6" fmla="*/ 5238788 h 5314039"/>
                <a:gd name="csX7" fmla="*/ 835733 w 5825131"/>
                <a:gd name="csY7" fmla="*/ 5244807 h 5314039"/>
                <a:gd name="csX8" fmla="*/ 849843 w 5825131"/>
                <a:gd name="csY8" fmla="*/ 5242088 h 5314039"/>
                <a:gd name="csX9" fmla="*/ 877803 w 5825131"/>
                <a:gd name="csY9" fmla="*/ 4939185 h 5314039"/>
                <a:gd name="csX10" fmla="*/ 800200 w 5825131"/>
                <a:gd name="csY10" fmla="*/ 4923004 h 5314039"/>
                <a:gd name="csX11" fmla="*/ 793922 w 5825131"/>
                <a:gd name="csY11" fmla="*/ 4904105 h 5314039"/>
                <a:gd name="csX12" fmla="*/ 916831 w 5825131"/>
                <a:gd name="csY12" fmla="*/ 3125713 h 5314039"/>
                <a:gd name="csX13" fmla="*/ 778324 w 5825131"/>
                <a:gd name="csY13" fmla="*/ 3163382 h 5314039"/>
                <a:gd name="csX14" fmla="*/ 760331 w 5825131"/>
                <a:gd name="csY14" fmla="*/ 3158657 h 5314039"/>
                <a:gd name="csX15" fmla="*/ 762143 w 5825131"/>
                <a:gd name="csY15" fmla="*/ 3125389 h 5314039"/>
                <a:gd name="csX16" fmla="*/ 846607 w 5825131"/>
                <a:gd name="csY16" fmla="*/ 2878406 h 5314039"/>
                <a:gd name="csX17" fmla="*/ 883369 w 5825131"/>
                <a:gd name="csY17" fmla="*/ 2718541 h 5314039"/>
                <a:gd name="csX18" fmla="*/ 69866 w 5825131"/>
                <a:gd name="csY18" fmla="*/ 2357451 h 5314039"/>
                <a:gd name="csX19" fmla="*/ 139573 w 5825131"/>
                <a:gd name="csY19" fmla="*/ 1799928 h 5314039"/>
                <a:gd name="csX20" fmla="*/ 785184 w 5825131"/>
                <a:gd name="csY20" fmla="*/ 1136518 h 5314039"/>
                <a:gd name="csX21" fmla="*/ 807126 w 5825131"/>
                <a:gd name="csY21" fmla="*/ 1091017 h 5314039"/>
                <a:gd name="csX22" fmla="*/ 1285234 w 5825131"/>
                <a:gd name="csY22" fmla="*/ 990308 h 5314039"/>
                <a:gd name="csX23" fmla="*/ 1265105 w 5825131"/>
                <a:gd name="csY23" fmla="*/ 748309 h 5314039"/>
                <a:gd name="csX24" fmla="*/ 1144656 w 5825131"/>
                <a:gd name="csY24" fmla="*/ 523915 h 5314039"/>
                <a:gd name="csX25" fmla="*/ 1315071 w 5825131"/>
                <a:gd name="csY25" fmla="*/ 472590 h 5314039"/>
                <a:gd name="csX26" fmla="*/ 1461604 w 5825131"/>
                <a:gd name="csY26" fmla="*/ 304245 h 5314039"/>
                <a:gd name="csX27" fmla="*/ 1588202 w 5825131"/>
                <a:gd name="csY27" fmla="*/ 630 h 5314039"/>
                <a:gd name="csX28" fmla="*/ 1742437 w 5825131"/>
                <a:gd name="csY28" fmla="*/ 248066 h 5314039"/>
                <a:gd name="csX29" fmla="*/ 2012914 w 5825131"/>
                <a:gd name="csY29" fmla="*/ 455179 h 5314039"/>
                <a:gd name="csX30" fmla="*/ 2079514 w 5825131"/>
                <a:gd name="csY30" fmla="*/ 734200 h 5314039"/>
                <a:gd name="csX31" fmla="*/ 2213750 w 5825131"/>
                <a:gd name="csY31" fmla="*/ 1121178 h 5314039"/>
                <a:gd name="csX32" fmla="*/ 2397951 w 5825131"/>
                <a:gd name="csY32" fmla="*/ 1202341 h 5314039"/>
                <a:gd name="csX33" fmla="*/ 2426235 w 5825131"/>
                <a:gd name="csY33" fmla="*/ 1258326 h 5314039"/>
                <a:gd name="csX34" fmla="*/ 2722343 w 5825131"/>
                <a:gd name="csY34" fmla="*/ 2310851 h 5314039"/>
                <a:gd name="csX35" fmla="*/ 3186147 w 5825131"/>
                <a:gd name="csY35" fmla="*/ 2745983 h 5314039"/>
                <a:gd name="csX36" fmla="*/ 3362000 w 5825131"/>
                <a:gd name="csY36" fmla="*/ 2850964 h 5314039"/>
                <a:gd name="csX37" fmla="*/ 3385171 w 5825131"/>
                <a:gd name="csY37" fmla="*/ 2866174 h 5314039"/>
                <a:gd name="csX38" fmla="*/ 3547431 w 5825131"/>
                <a:gd name="csY38" fmla="*/ 2658672 h 5314039"/>
                <a:gd name="csX39" fmla="*/ 3562252 w 5825131"/>
                <a:gd name="csY39" fmla="*/ 2628576 h 5314039"/>
                <a:gd name="csX40" fmla="*/ 3561799 w 5825131"/>
                <a:gd name="csY40" fmla="*/ 2347096 h 5314039"/>
                <a:gd name="csX41" fmla="*/ 3573514 w 5825131"/>
                <a:gd name="csY41" fmla="*/ 1369650 h 5314039"/>
                <a:gd name="csX42" fmla="*/ 3572996 w 5825131"/>
                <a:gd name="csY42" fmla="*/ 700285 h 5314039"/>
                <a:gd name="csX43" fmla="*/ 3581540 w 5825131"/>
                <a:gd name="csY43" fmla="*/ 669477 h 5314039"/>
                <a:gd name="csX44" fmla="*/ 5598307 w 5825131"/>
                <a:gd name="csY44" fmla="*/ 653231 h 5314039"/>
                <a:gd name="csX45" fmla="*/ 5617530 w 5825131"/>
                <a:gd name="csY45" fmla="*/ 666823 h 5314039"/>
                <a:gd name="csX46" fmla="*/ 5617530 w 5825131"/>
                <a:gd name="csY46" fmla="*/ 3215613 h 5314039"/>
                <a:gd name="csX47" fmla="*/ 5704582 w 5825131"/>
                <a:gd name="csY47" fmla="*/ 3215613 h 5314039"/>
                <a:gd name="csX48" fmla="*/ 5724193 w 5825131"/>
                <a:gd name="csY48" fmla="*/ 3224092 h 5314039"/>
                <a:gd name="csX49" fmla="*/ 5729954 w 5825131"/>
                <a:gd name="csY49" fmla="*/ 3235159 h 5314039"/>
                <a:gd name="csX50" fmla="*/ 5729954 w 5825131"/>
                <a:gd name="csY50" fmla="*/ 3387129 h 5314039"/>
                <a:gd name="csX51" fmla="*/ 5721475 w 5825131"/>
                <a:gd name="csY51" fmla="*/ 3412371 h 5314039"/>
                <a:gd name="csX52" fmla="*/ 5477146 w 5825131"/>
                <a:gd name="csY52" fmla="*/ 3417937 h 5314039"/>
                <a:gd name="csX53" fmla="*/ 5471515 w 5825131"/>
                <a:gd name="csY53" fmla="*/ 4738738 h 5314039"/>
                <a:gd name="csX54" fmla="*/ 5603485 w 5825131"/>
                <a:gd name="csY54" fmla="*/ 4738738 h 5314039"/>
                <a:gd name="csX55" fmla="*/ 5611899 w 5825131"/>
                <a:gd name="csY55" fmla="*/ 4752783 h 5314039"/>
                <a:gd name="csX56" fmla="*/ 5605233 w 5825131"/>
                <a:gd name="csY56" fmla="*/ 4897827 h 5314039"/>
                <a:gd name="csX57" fmla="*/ 5586657 w 5825131"/>
                <a:gd name="csY57" fmla="*/ 4912972 h 5314039"/>
                <a:gd name="csX58" fmla="*/ 5404139 w 5825131"/>
                <a:gd name="csY58" fmla="*/ 4912972 h 5314039"/>
                <a:gd name="csX59" fmla="*/ 5457729 w 5825131"/>
                <a:gd name="csY59" fmla="*/ 4952065 h 5314039"/>
                <a:gd name="csX60" fmla="*/ 5420966 w 5825131"/>
                <a:gd name="csY60" fmla="*/ 5261441 h 5314039"/>
                <a:gd name="csX61" fmla="*/ 5805680 w 5825131"/>
                <a:gd name="csY61" fmla="*/ 5261441 h 5314039"/>
                <a:gd name="csX62" fmla="*/ 1653314 w 5825131"/>
                <a:gd name="csY62" fmla="*/ 241723 h 5314039"/>
                <a:gd name="csX63" fmla="*/ 1697713 w 5825131"/>
                <a:gd name="csY63" fmla="*/ 239911 h 5314039"/>
                <a:gd name="csX64" fmla="*/ 1512153 w 5825131"/>
                <a:gd name="csY64" fmla="*/ 51437 h 5314039"/>
                <a:gd name="csX65" fmla="*/ 1562766 w 5825131"/>
                <a:gd name="csY65" fmla="*/ 87812 h 5314039"/>
                <a:gd name="csX66" fmla="*/ 1653314 w 5825131"/>
                <a:gd name="csY66" fmla="*/ 241723 h 5314039"/>
                <a:gd name="csX67" fmla="*/ 1470601 w 5825131"/>
                <a:gd name="csY67" fmla="*/ 85805 h 5314039"/>
                <a:gd name="csX68" fmla="*/ 1508399 w 5825131"/>
                <a:gd name="csY68" fmla="*/ 274926 h 5314039"/>
                <a:gd name="csX69" fmla="*/ 1605354 w 5825131"/>
                <a:gd name="csY69" fmla="*/ 242758 h 5314039"/>
                <a:gd name="csX70" fmla="*/ 1470601 w 5825131"/>
                <a:gd name="csY70" fmla="*/ 85805 h 5314039"/>
                <a:gd name="csX71" fmla="*/ 1944567 w 5825131"/>
                <a:gd name="csY71" fmla="*/ 427931 h 5314039"/>
                <a:gd name="csX72" fmla="*/ 1911105 w 5825131"/>
                <a:gd name="csY72" fmla="*/ 379971 h 5314039"/>
                <a:gd name="csX73" fmla="*/ 1366138 w 5825131"/>
                <a:gd name="csY73" fmla="*/ 461651 h 5314039"/>
                <a:gd name="csX74" fmla="*/ 1944567 w 5825131"/>
                <a:gd name="csY74" fmla="*/ 427931 h 5314039"/>
                <a:gd name="csX75" fmla="*/ 1989485 w 5825131"/>
                <a:gd name="csY75" fmla="*/ 759506 h 5314039"/>
                <a:gd name="csX76" fmla="*/ 2011879 w 5825131"/>
                <a:gd name="csY76" fmla="*/ 593816 h 5314039"/>
                <a:gd name="csX77" fmla="*/ 1978611 w 5825131"/>
                <a:gd name="csY77" fmla="*/ 480939 h 5314039"/>
                <a:gd name="csX78" fmla="*/ 1767614 w 5825131"/>
                <a:gd name="csY78" fmla="*/ 439193 h 5314039"/>
                <a:gd name="csX79" fmla="*/ 1362190 w 5825131"/>
                <a:gd name="csY79" fmla="*/ 511100 h 5314039"/>
                <a:gd name="csX80" fmla="*/ 1351899 w 5825131"/>
                <a:gd name="csY80" fmla="*/ 585466 h 5314039"/>
                <a:gd name="csX81" fmla="*/ 1617133 w 5825131"/>
                <a:gd name="csY81" fmla="*/ 681904 h 5314039"/>
                <a:gd name="csX82" fmla="*/ 1705545 w 5825131"/>
                <a:gd name="csY82" fmla="*/ 635627 h 5314039"/>
                <a:gd name="csX83" fmla="*/ 1837709 w 5825131"/>
                <a:gd name="csY83" fmla="*/ 728698 h 5314039"/>
                <a:gd name="csX84" fmla="*/ 1829554 w 5825131"/>
                <a:gd name="csY84" fmla="*/ 630125 h 5314039"/>
                <a:gd name="csX85" fmla="*/ 1740884 w 5825131"/>
                <a:gd name="csY85" fmla="*/ 538607 h 5314039"/>
                <a:gd name="csX86" fmla="*/ 1743732 w 5825131"/>
                <a:gd name="csY86" fmla="*/ 519190 h 5314039"/>
                <a:gd name="csX87" fmla="*/ 1860168 w 5825131"/>
                <a:gd name="csY87" fmla="*/ 599447 h 5314039"/>
                <a:gd name="csX88" fmla="*/ 1972268 w 5825131"/>
                <a:gd name="csY88" fmla="*/ 757047 h 5314039"/>
                <a:gd name="csX89" fmla="*/ 1989420 w 5825131"/>
                <a:gd name="csY89" fmla="*/ 759506 h 5314039"/>
                <a:gd name="csX90" fmla="*/ 2068188 w 5825131"/>
                <a:gd name="csY90" fmla="*/ 686499 h 5314039"/>
                <a:gd name="csX91" fmla="*/ 2034467 w 5825131"/>
                <a:gd name="csY91" fmla="*/ 501068 h 5314039"/>
                <a:gd name="csX92" fmla="*/ 2068188 w 5825131"/>
                <a:gd name="csY92" fmla="*/ 686499 h 5314039"/>
                <a:gd name="csX93" fmla="*/ 1298761 w 5825131"/>
                <a:gd name="csY93" fmla="*/ 512265 h 5314039"/>
                <a:gd name="csX94" fmla="*/ 1270671 w 5825131"/>
                <a:gd name="csY94" fmla="*/ 708958 h 5314039"/>
                <a:gd name="csX95" fmla="*/ 1298761 w 5825131"/>
                <a:gd name="csY95" fmla="*/ 512265 h 5314039"/>
                <a:gd name="csX96" fmla="*/ 1684510 w 5825131"/>
                <a:gd name="csY96" fmla="*/ 692712 h 5314039"/>
                <a:gd name="csX97" fmla="*/ 1725868 w 5825131"/>
                <a:gd name="csY97" fmla="*/ 790120 h 5314039"/>
                <a:gd name="csX98" fmla="*/ 1840751 w 5825131"/>
                <a:gd name="csY98" fmla="*/ 799052 h 5314039"/>
                <a:gd name="csX99" fmla="*/ 1760754 w 5825131"/>
                <a:gd name="csY99" fmla="*/ 766432 h 5314039"/>
                <a:gd name="csX100" fmla="*/ 1684445 w 5825131"/>
                <a:gd name="csY100" fmla="*/ 692712 h 5314039"/>
                <a:gd name="csX101" fmla="*/ 5578308 w 5825131"/>
                <a:gd name="csY101" fmla="*/ 697696 h 5314039"/>
                <a:gd name="csX102" fmla="*/ 3612607 w 5825131"/>
                <a:gd name="csY102" fmla="*/ 703327 h 5314039"/>
                <a:gd name="csX103" fmla="*/ 3607105 w 5825131"/>
                <a:gd name="csY103" fmla="*/ 2574920 h 5314039"/>
                <a:gd name="csX104" fmla="*/ 3890592 w 5825131"/>
                <a:gd name="csY104" fmla="*/ 2203928 h 5314039"/>
                <a:gd name="csX105" fmla="*/ 3929620 w 5825131"/>
                <a:gd name="csY105" fmla="*/ 2226193 h 5314039"/>
                <a:gd name="csX106" fmla="*/ 3609500 w 5825131"/>
                <a:gd name="csY106" fmla="*/ 2647669 h 5314039"/>
                <a:gd name="csX107" fmla="*/ 3607235 w 5825131"/>
                <a:gd name="csY107" fmla="*/ 2954520 h 5314039"/>
                <a:gd name="csX108" fmla="*/ 3601086 w 5825131"/>
                <a:gd name="csY108" fmla="*/ 3173737 h 5314039"/>
                <a:gd name="csX109" fmla="*/ 3606588 w 5825131"/>
                <a:gd name="csY109" fmla="*/ 3190695 h 5314039"/>
                <a:gd name="csX110" fmla="*/ 5572612 w 5825131"/>
                <a:gd name="csY110" fmla="*/ 3215678 h 5314039"/>
                <a:gd name="csX111" fmla="*/ 5578243 w 5825131"/>
                <a:gd name="csY111" fmla="*/ 697761 h 5314039"/>
                <a:gd name="csX112" fmla="*/ 1618816 w 5825131"/>
                <a:gd name="csY112" fmla="*/ 1950991 h 5314039"/>
                <a:gd name="csX113" fmla="*/ 1528851 w 5825131"/>
                <a:gd name="csY113" fmla="*/ 1712293 h 5314039"/>
                <a:gd name="csX114" fmla="*/ 1436233 w 5825131"/>
                <a:gd name="csY114" fmla="*/ 1383500 h 5314039"/>
                <a:gd name="csX115" fmla="*/ 1353905 w 5825131"/>
                <a:gd name="csY115" fmla="*/ 1151145 h 5314039"/>
                <a:gd name="csX116" fmla="*/ 1298761 w 5825131"/>
                <a:gd name="csY116" fmla="*/ 1035032 h 5314039"/>
                <a:gd name="csX117" fmla="*/ 1277985 w 5825131"/>
                <a:gd name="csY117" fmla="*/ 1390102 h 5314039"/>
                <a:gd name="csX118" fmla="*/ 1548462 w 5825131"/>
                <a:gd name="csY118" fmla="*/ 1900637 h 5314039"/>
                <a:gd name="csX119" fmla="*/ 1618816 w 5825131"/>
                <a:gd name="csY119" fmla="*/ 1951056 h 5314039"/>
                <a:gd name="csX120" fmla="*/ 1248148 w 5825131"/>
                <a:gd name="csY120" fmla="*/ 1046164 h 5314039"/>
                <a:gd name="csX121" fmla="*/ 843694 w 5825131"/>
                <a:gd name="csY121" fmla="*/ 1127651 h 5314039"/>
                <a:gd name="csX122" fmla="*/ 954370 w 5825131"/>
                <a:gd name="csY122" fmla="*/ 1573398 h 5314039"/>
                <a:gd name="csX123" fmla="*/ 989838 w 5825131"/>
                <a:gd name="csY123" fmla="*/ 2170143 h 5314039"/>
                <a:gd name="csX124" fmla="*/ 1402836 w 5825131"/>
                <a:gd name="csY124" fmla="*/ 2209495 h 5314039"/>
                <a:gd name="csX125" fmla="*/ 1385684 w 5825131"/>
                <a:gd name="csY125" fmla="*/ 2304961 h 5314039"/>
                <a:gd name="csX126" fmla="*/ 1326851 w 5825131"/>
                <a:gd name="csY126" fmla="*/ 2386577 h 5314039"/>
                <a:gd name="csX127" fmla="*/ 1387496 w 5825131"/>
                <a:gd name="csY127" fmla="*/ 2481007 h 5314039"/>
                <a:gd name="csX128" fmla="*/ 1372092 w 5825131"/>
                <a:gd name="csY128" fmla="*/ 2503855 h 5314039"/>
                <a:gd name="csX129" fmla="*/ 1395328 w 5825131"/>
                <a:gd name="csY129" fmla="*/ 2531556 h 5314039"/>
                <a:gd name="csX130" fmla="*/ 1338048 w 5825131"/>
                <a:gd name="csY130" fmla="*/ 2600162 h 5314039"/>
                <a:gd name="csX131" fmla="*/ 1370927 w 5825131"/>
                <a:gd name="csY131" fmla="*/ 2640291 h 5314039"/>
                <a:gd name="csX132" fmla="*/ 1304392 w 5825131"/>
                <a:gd name="csY132" fmla="*/ 2721000 h 5314039"/>
                <a:gd name="csX133" fmla="*/ 1261546 w 5825131"/>
                <a:gd name="csY133" fmla="*/ 2793749 h 5314039"/>
                <a:gd name="csX134" fmla="*/ 1069642 w 5825131"/>
                <a:gd name="csY134" fmla="*/ 2750708 h 5314039"/>
                <a:gd name="csX135" fmla="*/ 928352 w 5825131"/>
                <a:gd name="csY135" fmla="*/ 2726696 h 5314039"/>
                <a:gd name="csX136" fmla="*/ 810168 w 5825131"/>
                <a:gd name="csY136" fmla="*/ 3108691 h 5314039"/>
                <a:gd name="csX137" fmla="*/ 1617975 w 5825131"/>
                <a:gd name="csY137" fmla="*/ 2790254 h 5314039"/>
                <a:gd name="csX138" fmla="*/ 1635838 w 5825131"/>
                <a:gd name="csY138" fmla="*/ 2016685 h 5314039"/>
                <a:gd name="csX139" fmla="*/ 1249831 w 5825131"/>
                <a:gd name="csY139" fmla="*/ 1457543 h 5314039"/>
                <a:gd name="csX140" fmla="*/ 1220188 w 5825131"/>
                <a:gd name="csY140" fmla="*/ 1161306 h 5314039"/>
                <a:gd name="csX141" fmla="*/ 1248213 w 5825131"/>
                <a:gd name="csY141" fmla="*/ 1046035 h 5314039"/>
                <a:gd name="csX142" fmla="*/ 764603 w 5825131"/>
                <a:gd name="csY142" fmla="*/ 2647345 h 5314039"/>
                <a:gd name="csX143" fmla="*/ 831138 w 5825131"/>
                <a:gd name="csY143" fmla="*/ 2390784 h 5314039"/>
                <a:gd name="csX144" fmla="*/ 830102 w 5825131"/>
                <a:gd name="csY144" fmla="*/ 2349749 h 5314039"/>
                <a:gd name="csX145" fmla="*/ 668554 w 5825131"/>
                <a:gd name="csY145" fmla="*/ 2309168 h 5314039"/>
                <a:gd name="csX146" fmla="*/ 369728 w 5825131"/>
                <a:gd name="csY146" fmla="*/ 2102378 h 5314039"/>
                <a:gd name="csX147" fmla="*/ 344098 w 5825131"/>
                <a:gd name="csY147" fmla="*/ 1981605 h 5314039"/>
                <a:gd name="csX148" fmla="*/ 389792 w 5825131"/>
                <a:gd name="csY148" fmla="*/ 2048593 h 5314039"/>
                <a:gd name="csX149" fmla="*/ 425519 w 5825131"/>
                <a:gd name="csY149" fmla="*/ 2108333 h 5314039"/>
                <a:gd name="csX150" fmla="*/ 907964 w 5825131"/>
                <a:gd name="csY150" fmla="*/ 1569126 h 5314039"/>
                <a:gd name="csX151" fmla="*/ 807449 w 5825131"/>
                <a:gd name="csY151" fmla="*/ 1169979 h 5314039"/>
                <a:gd name="csX152" fmla="*/ 220671 w 5825131"/>
                <a:gd name="csY152" fmla="*/ 1768537 h 5314039"/>
                <a:gd name="csX153" fmla="*/ 75303 w 5825131"/>
                <a:gd name="csY153" fmla="*/ 2273441 h 5314039"/>
                <a:gd name="csX154" fmla="*/ 764667 w 5825131"/>
                <a:gd name="csY154" fmla="*/ 2647345 h 5314039"/>
                <a:gd name="csX155" fmla="*/ 2225465 w 5825131"/>
                <a:gd name="csY155" fmla="*/ 2232083 h 5314039"/>
                <a:gd name="csX156" fmla="*/ 2370120 w 5825131"/>
                <a:gd name="csY156" fmla="*/ 1239880 h 5314039"/>
                <a:gd name="csX157" fmla="*/ 2222681 w 5825131"/>
                <a:gd name="csY157" fmla="*/ 1175416 h 5314039"/>
                <a:gd name="csX158" fmla="*/ 2203459 w 5825131"/>
                <a:gd name="csY158" fmla="*/ 1476637 h 5314039"/>
                <a:gd name="csX159" fmla="*/ 2065340 w 5825131"/>
                <a:gd name="csY159" fmla="*/ 1512623 h 5314039"/>
                <a:gd name="csX160" fmla="*/ 2011296 w 5825131"/>
                <a:gd name="csY160" fmla="*/ 1666469 h 5314039"/>
                <a:gd name="csX161" fmla="*/ 1676031 w 5825131"/>
                <a:gd name="csY161" fmla="*/ 2010989 h 5314039"/>
                <a:gd name="csX162" fmla="*/ 1669753 w 5825131"/>
                <a:gd name="csY162" fmla="*/ 2566701 h 5314039"/>
                <a:gd name="csX163" fmla="*/ 1663540 w 5825131"/>
                <a:gd name="csY163" fmla="*/ 2757892 h 5314039"/>
                <a:gd name="csX164" fmla="*/ 1672018 w 5825131"/>
                <a:gd name="csY164" fmla="*/ 2783134 h 5314039"/>
                <a:gd name="csX165" fmla="*/ 1768844 w 5825131"/>
                <a:gd name="csY165" fmla="*/ 2860478 h 5314039"/>
                <a:gd name="csX166" fmla="*/ 2349021 w 5825131"/>
                <a:gd name="csY166" fmla="*/ 3131279 h 5314039"/>
                <a:gd name="csX167" fmla="*/ 2236791 w 5825131"/>
                <a:gd name="csY167" fmla="*/ 2456866 h 5314039"/>
                <a:gd name="csX168" fmla="*/ 1895507 w 5825131"/>
                <a:gd name="csY168" fmla="*/ 2345931 h 5314039"/>
                <a:gd name="csX169" fmla="*/ 1920684 w 5825131"/>
                <a:gd name="csY169" fmla="*/ 2221986 h 5314039"/>
                <a:gd name="csX170" fmla="*/ 2225529 w 5825131"/>
                <a:gd name="csY170" fmla="*/ 2232083 h 5314039"/>
                <a:gd name="csX171" fmla="*/ 1562637 w 5825131"/>
                <a:gd name="csY171" fmla="*/ 1664333 h 5314039"/>
                <a:gd name="csX172" fmla="*/ 1623412 w 5825131"/>
                <a:gd name="csY172" fmla="*/ 1409325 h 5314039"/>
                <a:gd name="csX173" fmla="*/ 1461604 w 5825131"/>
                <a:gd name="csY173" fmla="*/ 1287775 h 5314039"/>
                <a:gd name="csX174" fmla="*/ 1553122 w 5825131"/>
                <a:gd name="csY174" fmla="*/ 1648606 h 5314039"/>
                <a:gd name="csX175" fmla="*/ 1562572 w 5825131"/>
                <a:gd name="csY175" fmla="*/ 1664269 h 5314039"/>
                <a:gd name="csX176" fmla="*/ 3129191 w 5825131"/>
                <a:gd name="csY176" fmla="*/ 2738475 h 5314039"/>
                <a:gd name="csX177" fmla="*/ 2871205 w 5825131"/>
                <a:gd name="csY177" fmla="*/ 2521589 h 5314039"/>
                <a:gd name="csX178" fmla="*/ 2434131 w 5825131"/>
                <a:gd name="csY178" fmla="*/ 1632554 h 5314039"/>
                <a:gd name="csX179" fmla="*/ 2388307 w 5825131"/>
                <a:gd name="csY179" fmla="*/ 1310363 h 5314039"/>
                <a:gd name="csX180" fmla="*/ 2275949 w 5825131"/>
                <a:gd name="csY180" fmla="*/ 1942642 h 5314039"/>
                <a:gd name="csX181" fmla="*/ 2270123 w 5825131"/>
                <a:gd name="csY181" fmla="*/ 2330527 h 5314039"/>
                <a:gd name="csX182" fmla="*/ 2295430 w 5825131"/>
                <a:gd name="csY182" fmla="*/ 2395120 h 5314039"/>
                <a:gd name="csX183" fmla="*/ 2739365 w 5825131"/>
                <a:gd name="csY183" fmla="*/ 2861319 h 5314039"/>
                <a:gd name="csX184" fmla="*/ 2918971 w 5825131"/>
                <a:gd name="csY184" fmla="*/ 3001898 h 5314039"/>
                <a:gd name="csX185" fmla="*/ 3129126 w 5825131"/>
                <a:gd name="csY185" fmla="*/ 2738411 h 5314039"/>
                <a:gd name="csX186" fmla="*/ 1770397 w 5825131"/>
                <a:gd name="csY186" fmla="*/ 1714947 h 5314039"/>
                <a:gd name="csX187" fmla="*/ 1837450 w 5825131"/>
                <a:gd name="csY187" fmla="*/ 1499354 h 5314039"/>
                <a:gd name="csX188" fmla="*/ 1708716 w 5825131"/>
                <a:gd name="csY188" fmla="*/ 1450877 h 5314039"/>
                <a:gd name="csX189" fmla="*/ 1760818 w 5825131"/>
                <a:gd name="csY189" fmla="*/ 1693782 h 5314039"/>
                <a:gd name="csX190" fmla="*/ 1770397 w 5825131"/>
                <a:gd name="csY190" fmla="*/ 1714947 h 5314039"/>
                <a:gd name="csX191" fmla="*/ 2017574 w 5825131"/>
                <a:gd name="csY191" fmla="*/ 1512687 h 5314039"/>
                <a:gd name="csX192" fmla="*/ 1883598 w 5825131"/>
                <a:gd name="csY192" fmla="*/ 1507833 h 5314039"/>
                <a:gd name="csX193" fmla="*/ 1691888 w 5825131"/>
                <a:gd name="csY193" fmla="*/ 1950991 h 5314039"/>
                <a:gd name="csX194" fmla="*/ 1749816 w 5825131"/>
                <a:gd name="csY194" fmla="*/ 1916300 h 5314039"/>
                <a:gd name="csX195" fmla="*/ 2017639 w 5825131"/>
                <a:gd name="csY195" fmla="*/ 1512687 h 5314039"/>
                <a:gd name="csX196" fmla="*/ 922397 w 5825131"/>
                <a:gd name="csY196" fmla="*/ 1630677 h 5314039"/>
                <a:gd name="csX197" fmla="*/ 874632 w 5825131"/>
                <a:gd name="csY197" fmla="*/ 1669899 h 5314039"/>
                <a:gd name="csX198" fmla="*/ 461634 w 5825131"/>
                <a:gd name="csY198" fmla="*/ 2127750 h 5314039"/>
                <a:gd name="csX199" fmla="*/ 467330 w 5825131"/>
                <a:gd name="csY199" fmla="*/ 2162053 h 5314039"/>
                <a:gd name="csX200" fmla="*/ 604996 w 5825131"/>
                <a:gd name="csY200" fmla="*/ 2243409 h 5314039"/>
                <a:gd name="csX201" fmla="*/ 876056 w 5825131"/>
                <a:gd name="csY201" fmla="*/ 2320624 h 5314039"/>
                <a:gd name="csX202" fmla="*/ 938707 w 5825131"/>
                <a:gd name="csY202" fmla="*/ 2321336 h 5314039"/>
                <a:gd name="csX203" fmla="*/ 950746 w 5825131"/>
                <a:gd name="csY203" fmla="*/ 1919859 h 5314039"/>
                <a:gd name="csX204" fmla="*/ 922397 w 5825131"/>
                <a:gd name="csY204" fmla="*/ 1630677 h 5314039"/>
                <a:gd name="csX205" fmla="*/ 1360507 w 5825131"/>
                <a:gd name="csY205" fmla="*/ 2243280 h 5314039"/>
                <a:gd name="csX206" fmla="*/ 989838 w 5825131"/>
                <a:gd name="csY206" fmla="*/ 2215126 h 5314039"/>
                <a:gd name="csX207" fmla="*/ 984208 w 5825131"/>
                <a:gd name="csY207" fmla="*/ 2327614 h 5314039"/>
                <a:gd name="csX208" fmla="*/ 1132294 w 5825131"/>
                <a:gd name="csY208" fmla="*/ 2339652 h 5314039"/>
                <a:gd name="csX209" fmla="*/ 1283422 w 5825131"/>
                <a:gd name="csY209" fmla="*/ 2366060 h 5314039"/>
                <a:gd name="csX210" fmla="*/ 1360572 w 5825131"/>
                <a:gd name="csY210" fmla="*/ 2243345 h 5314039"/>
                <a:gd name="csX211" fmla="*/ 2225465 w 5825131"/>
                <a:gd name="csY211" fmla="*/ 2277001 h 5314039"/>
                <a:gd name="csX212" fmla="*/ 1933370 w 5825131"/>
                <a:gd name="csY212" fmla="*/ 2265739 h 5314039"/>
                <a:gd name="csX213" fmla="*/ 2231095 w 5825131"/>
                <a:gd name="csY213" fmla="*/ 2411948 h 5314039"/>
                <a:gd name="csX214" fmla="*/ 2225465 w 5825131"/>
                <a:gd name="csY214" fmla="*/ 2277001 h 5314039"/>
                <a:gd name="csX215" fmla="*/ 1024336 w 5825131"/>
                <a:gd name="csY215" fmla="*/ 2461720 h 5314039"/>
                <a:gd name="csX216" fmla="*/ 1032750 w 5825131"/>
                <a:gd name="csY216" fmla="*/ 2429488 h 5314039"/>
                <a:gd name="csX217" fmla="*/ 1231385 w 5825131"/>
                <a:gd name="csY217" fmla="*/ 2448322 h 5314039"/>
                <a:gd name="csX218" fmla="*/ 1324909 w 5825131"/>
                <a:gd name="csY218" fmla="*/ 2477836 h 5314039"/>
                <a:gd name="csX219" fmla="*/ 1346527 w 5825131"/>
                <a:gd name="csY219" fmla="*/ 2451235 h 5314039"/>
                <a:gd name="csX220" fmla="*/ 1225883 w 5825131"/>
                <a:gd name="csY220" fmla="*/ 2397580 h 5314039"/>
                <a:gd name="csX221" fmla="*/ 886670 w 5825131"/>
                <a:gd name="csY221" fmla="*/ 2361594 h 5314039"/>
                <a:gd name="csX222" fmla="*/ 804472 w 5825131"/>
                <a:gd name="csY222" fmla="*/ 2659060 h 5314039"/>
                <a:gd name="csX223" fmla="*/ 1114430 w 5825131"/>
                <a:gd name="csY223" fmla="*/ 2717052 h 5314039"/>
                <a:gd name="csX224" fmla="*/ 1265041 w 5825131"/>
                <a:gd name="csY224" fmla="*/ 2746177 h 5314039"/>
                <a:gd name="csX225" fmla="*/ 1015922 w 5825131"/>
                <a:gd name="csY225" fmla="*/ 2648381 h 5314039"/>
                <a:gd name="csX226" fmla="*/ 1017799 w 5825131"/>
                <a:gd name="csY226" fmla="*/ 2616861 h 5314039"/>
                <a:gd name="csX227" fmla="*/ 1180512 w 5825131"/>
                <a:gd name="csY227" fmla="*/ 2639643 h 5314039"/>
                <a:gd name="csX228" fmla="*/ 1337983 w 5825131"/>
                <a:gd name="csY228" fmla="*/ 2675888 h 5314039"/>
                <a:gd name="csX229" fmla="*/ 1315007 w 5825131"/>
                <a:gd name="csY229" fmla="*/ 2639902 h 5314039"/>
                <a:gd name="csX230" fmla="*/ 1131452 w 5825131"/>
                <a:gd name="csY230" fmla="*/ 2570713 h 5314039"/>
                <a:gd name="csX231" fmla="*/ 1005178 w 5825131"/>
                <a:gd name="csY231" fmla="*/ 2556604 h 5314039"/>
                <a:gd name="csX232" fmla="*/ 1004984 w 5825131"/>
                <a:gd name="csY232" fmla="*/ 2519777 h 5314039"/>
                <a:gd name="csX233" fmla="*/ 1065564 w 5825131"/>
                <a:gd name="csY233" fmla="*/ 2518676 h 5314039"/>
                <a:gd name="csX234" fmla="*/ 1352028 w 5825131"/>
                <a:gd name="csY234" fmla="*/ 2557963 h 5314039"/>
                <a:gd name="csX235" fmla="*/ 1339860 w 5825131"/>
                <a:gd name="csY235" fmla="*/ 2536410 h 5314039"/>
                <a:gd name="csX236" fmla="*/ 1024271 w 5825131"/>
                <a:gd name="csY236" fmla="*/ 2461655 h 5314039"/>
                <a:gd name="csX237" fmla="*/ 3758622 w 5825131"/>
                <a:gd name="csY237" fmla="*/ 4901646 h 5314039"/>
                <a:gd name="csX238" fmla="*/ 3576103 w 5825131"/>
                <a:gd name="csY238" fmla="*/ 4901646 h 5314039"/>
                <a:gd name="csX239" fmla="*/ 3550861 w 5825131"/>
                <a:gd name="csY239" fmla="*/ 4881970 h 5314039"/>
                <a:gd name="csX240" fmla="*/ 3550861 w 5825131"/>
                <a:gd name="csY240" fmla="*/ 4727411 h 5314039"/>
                <a:gd name="csX241" fmla="*/ 3719335 w 5825131"/>
                <a:gd name="csY241" fmla="*/ 4727411 h 5314039"/>
                <a:gd name="csX242" fmla="*/ 3730597 w 5825131"/>
                <a:gd name="csY242" fmla="*/ 3400979 h 5314039"/>
                <a:gd name="csX243" fmla="*/ 3446398 w 5825131"/>
                <a:gd name="csY243" fmla="*/ 3390365 h 5314039"/>
                <a:gd name="csX244" fmla="*/ 3441674 w 5825131"/>
                <a:gd name="csY244" fmla="*/ 3199044 h 5314039"/>
                <a:gd name="csX245" fmla="*/ 3458178 w 5825131"/>
                <a:gd name="csY245" fmla="*/ 3187459 h 5314039"/>
                <a:gd name="csX246" fmla="*/ 3562058 w 5825131"/>
                <a:gd name="csY246" fmla="*/ 3187459 h 5314039"/>
                <a:gd name="csX247" fmla="*/ 3562058 w 5825131"/>
                <a:gd name="csY247" fmla="*/ 2709738 h 5314039"/>
                <a:gd name="csX248" fmla="*/ 3422386 w 5825131"/>
                <a:gd name="csY248" fmla="*/ 2893487 h 5314039"/>
                <a:gd name="csX249" fmla="*/ 3441415 w 5825131"/>
                <a:gd name="csY249" fmla="*/ 3018985 h 5314039"/>
                <a:gd name="csX250" fmla="*/ 3405688 w 5825131"/>
                <a:gd name="csY250" fmla="*/ 3036589 h 5314039"/>
                <a:gd name="csX251" fmla="*/ 3388018 w 5825131"/>
                <a:gd name="csY251" fmla="*/ 3111668 h 5314039"/>
                <a:gd name="csX252" fmla="*/ 3336952 w 5825131"/>
                <a:gd name="csY252" fmla="*/ 3144871 h 5314039"/>
                <a:gd name="csX253" fmla="*/ 3327179 w 5825131"/>
                <a:gd name="csY253" fmla="*/ 3174514 h 5314039"/>
                <a:gd name="csX254" fmla="*/ 3253265 w 5825131"/>
                <a:gd name="csY254" fmla="*/ 3215742 h 5314039"/>
                <a:gd name="csX255" fmla="*/ 3157475 w 5825131"/>
                <a:gd name="csY255" fmla="*/ 3280465 h 5314039"/>
                <a:gd name="csX256" fmla="*/ 3118382 w 5825131"/>
                <a:gd name="csY256" fmla="*/ 3268751 h 5314039"/>
                <a:gd name="csX257" fmla="*/ 2989066 w 5825131"/>
                <a:gd name="csY257" fmla="*/ 3426221 h 5314039"/>
                <a:gd name="csX258" fmla="*/ 2961817 w 5825131"/>
                <a:gd name="csY258" fmla="*/ 3393472 h 5314039"/>
                <a:gd name="csX259" fmla="*/ 3088092 w 5825131"/>
                <a:gd name="csY259" fmla="*/ 3238395 h 5314039"/>
                <a:gd name="csX260" fmla="*/ 3063497 w 5825131"/>
                <a:gd name="csY260" fmla="*/ 3194707 h 5314039"/>
                <a:gd name="csX261" fmla="*/ 3055277 w 5825131"/>
                <a:gd name="csY261" fmla="*/ 3155097 h 5314039"/>
                <a:gd name="csX262" fmla="*/ 2977804 w 5825131"/>
                <a:gd name="csY262" fmla="*/ 3094905 h 5314039"/>
                <a:gd name="csX263" fmla="*/ 2944601 w 5825131"/>
                <a:gd name="csY263" fmla="*/ 3043968 h 5314039"/>
                <a:gd name="csX264" fmla="*/ 2911010 w 5825131"/>
                <a:gd name="csY264" fmla="*/ 3043968 h 5314039"/>
                <a:gd name="csX265" fmla="*/ 2821239 w 5825131"/>
                <a:gd name="csY265" fmla="*/ 2981834 h 5314039"/>
                <a:gd name="csX266" fmla="*/ 2360283 w 5825131"/>
                <a:gd name="csY266" fmla="*/ 2572008 h 5314039"/>
                <a:gd name="csX267" fmla="*/ 2275949 w 5825131"/>
                <a:gd name="csY267" fmla="*/ 2451300 h 5314039"/>
                <a:gd name="csX268" fmla="*/ 2397369 w 5825131"/>
                <a:gd name="csY268" fmla="*/ 3140729 h 5314039"/>
                <a:gd name="csX269" fmla="*/ 2392450 w 5825131"/>
                <a:gd name="csY269" fmla="*/ 3163640 h 5314039"/>
                <a:gd name="csX270" fmla="*/ 2247729 w 5825131"/>
                <a:gd name="csY270" fmla="*/ 3156715 h 5314039"/>
                <a:gd name="csX271" fmla="*/ 2386430 w 5825131"/>
                <a:gd name="csY271" fmla="*/ 4881323 h 5314039"/>
                <a:gd name="csX272" fmla="*/ 2253554 w 5825131"/>
                <a:gd name="csY272" fmla="*/ 4932648 h 5314039"/>
                <a:gd name="csX273" fmla="*/ 2524485 w 5825131"/>
                <a:gd name="csY273" fmla="*/ 5043583 h 5314039"/>
                <a:gd name="csX274" fmla="*/ 2706162 w 5825131"/>
                <a:gd name="csY274" fmla="*/ 5250567 h 5314039"/>
                <a:gd name="csX275" fmla="*/ 3733250 w 5825131"/>
                <a:gd name="csY275" fmla="*/ 5255874 h 5314039"/>
                <a:gd name="csX276" fmla="*/ 3691180 w 5825131"/>
                <a:gd name="csY276" fmla="*/ 5219241 h 5314039"/>
                <a:gd name="csX277" fmla="*/ 3705290 w 5825131"/>
                <a:gd name="csY277" fmla="*/ 4935625 h 5314039"/>
                <a:gd name="csX278" fmla="*/ 3758493 w 5825131"/>
                <a:gd name="csY278" fmla="*/ 4901775 h 5314039"/>
                <a:gd name="csX279" fmla="*/ 3063497 w 5825131"/>
                <a:gd name="csY279" fmla="*/ 2935751 h 5314039"/>
                <a:gd name="csX280" fmla="*/ 3148155 w 5825131"/>
                <a:gd name="csY280" fmla="*/ 2933486 h 5314039"/>
                <a:gd name="csX281" fmla="*/ 3202587 w 5825131"/>
                <a:gd name="csY281" fmla="*/ 2880931 h 5314039"/>
                <a:gd name="csX282" fmla="*/ 3192684 w 5825131"/>
                <a:gd name="csY282" fmla="*/ 2961187 h 5314039"/>
                <a:gd name="csX283" fmla="*/ 3196827 w 5825131"/>
                <a:gd name="csY283" fmla="*/ 3016137 h 5314039"/>
                <a:gd name="csX284" fmla="*/ 3300578 w 5825131"/>
                <a:gd name="csY284" fmla="*/ 2899959 h 5314039"/>
                <a:gd name="csX285" fmla="*/ 3157475 w 5825131"/>
                <a:gd name="csY285" fmla="*/ 2779639 h 5314039"/>
                <a:gd name="csX286" fmla="*/ 2975021 w 5825131"/>
                <a:gd name="csY286" fmla="*/ 3001380 h 5314039"/>
                <a:gd name="csX287" fmla="*/ 3069581 w 5825131"/>
                <a:gd name="csY287" fmla="*/ 3113286 h 5314039"/>
                <a:gd name="csX288" fmla="*/ 3129515 w 5825131"/>
                <a:gd name="csY288" fmla="*/ 3083449 h 5314039"/>
                <a:gd name="csX289" fmla="*/ 3155469 w 5825131"/>
                <a:gd name="csY289" fmla="*/ 3032900 h 5314039"/>
                <a:gd name="csX290" fmla="*/ 3146407 w 5825131"/>
                <a:gd name="csY290" fmla="*/ 2973937 h 5314039"/>
                <a:gd name="csX291" fmla="*/ 3063497 w 5825131"/>
                <a:gd name="csY291" fmla="*/ 2935816 h 5314039"/>
                <a:gd name="csX292" fmla="*/ 3332745 w 5825131"/>
                <a:gd name="csY292" fmla="*/ 2972902 h 5314039"/>
                <a:gd name="csX293" fmla="*/ 3401610 w 5825131"/>
                <a:gd name="csY293" fmla="*/ 2934974 h 5314039"/>
                <a:gd name="csX294" fmla="*/ 3351320 w 5825131"/>
                <a:gd name="csY294" fmla="*/ 2889668 h 5314039"/>
                <a:gd name="csX295" fmla="*/ 3343036 w 5825131"/>
                <a:gd name="csY295" fmla="*/ 2897953 h 5314039"/>
                <a:gd name="csX296" fmla="*/ 3332745 w 5825131"/>
                <a:gd name="csY296" fmla="*/ 2972902 h 5314039"/>
                <a:gd name="csX297" fmla="*/ 3298960 w 5825131"/>
                <a:gd name="csY297" fmla="*/ 3008435 h 5314039"/>
                <a:gd name="csX298" fmla="*/ 3264786 w 5825131"/>
                <a:gd name="csY298" fmla="*/ 3054647 h 5314039"/>
                <a:gd name="csX299" fmla="*/ 3348278 w 5825131"/>
                <a:gd name="csY299" fmla="*/ 3094387 h 5314039"/>
                <a:gd name="csX300" fmla="*/ 3298960 w 5825131"/>
                <a:gd name="csY300" fmla="*/ 3008435 h 5314039"/>
                <a:gd name="csX301" fmla="*/ 3189513 w 5825131"/>
                <a:gd name="csY301" fmla="*/ 3064420 h 5314039"/>
                <a:gd name="csX302" fmla="*/ 3174627 w 5825131"/>
                <a:gd name="csY302" fmla="*/ 3105454 h 5314039"/>
                <a:gd name="csX303" fmla="*/ 3295529 w 5825131"/>
                <a:gd name="csY303" fmla="*/ 3136716 h 5314039"/>
                <a:gd name="csX304" fmla="*/ 3189513 w 5825131"/>
                <a:gd name="csY304" fmla="*/ 3064420 h 5314039"/>
                <a:gd name="csX305" fmla="*/ 3127767 w 5825131"/>
                <a:gd name="csY305" fmla="*/ 3126295 h 5314039"/>
                <a:gd name="csX306" fmla="*/ 3208477 w 5825131"/>
                <a:gd name="csY306" fmla="*/ 3241114 h 5314039"/>
                <a:gd name="csX307" fmla="*/ 3165889 w 5825131"/>
                <a:gd name="csY307" fmla="*/ 3176456 h 5314039"/>
                <a:gd name="csX308" fmla="*/ 3127767 w 5825131"/>
                <a:gd name="csY308" fmla="*/ 3126295 h 5314039"/>
                <a:gd name="csX309" fmla="*/ 3887809 w 5825131"/>
                <a:gd name="csY309" fmla="*/ 3401044 h 5314039"/>
                <a:gd name="csX310" fmla="*/ 3775515 w 5825131"/>
                <a:gd name="csY310" fmla="*/ 3401044 h 5314039"/>
                <a:gd name="csX311" fmla="*/ 3758686 w 5825131"/>
                <a:gd name="csY311" fmla="*/ 4727411 h 5314039"/>
                <a:gd name="csX312" fmla="*/ 3887874 w 5825131"/>
                <a:gd name="csY312" fmla="*/ 4727411 h 5314039"/>
                <a:gd name="csX313" fmla="*/ 3887874 w 5825131"/>
                <a:gd name="csY313" fmla="*/ 3401044 h 5314039"/>
                <a:gd name="csX314" fmla="*/ 5230034 w 5825131"/>
                <a:gd name="csY314" fmla="*/ 3417937 h 5314039"/>
                <a:gd name="csX315" fmla="*/ 3927031 w 5825131"/>
                <a:gd name="csY315" fmla="*/ 3401044 h 5314039"/>
                <a:gd name="csX316" fmla="*/ 3926772 w 5825131"/>
                <a:gd name="csY316" fmla="*/ 3752619 h 5314039"/>
                <a:gd name="csX317" fmla="*/ 3932921 w 5825131"/>
                <a:gd name="csY317" fmla="*/ 3802650 h 5314039"/>
                <a:gd name="csX318" fmla="*/ 3932597 w 5825131"/>
                <a:gd name="csY318" fmla="*/ 4727476 h 5314039"/>
                <a:gd name="csX319" fmla="*/ 5229969 w 5825131"/>
                <a:gd name="csY319" fmla="*/ 4733043 h 5314039"/>
                <a:gd name="csX320" fmla="*/ 5229969 w 5825131"/>
                <a:gd name="csY320" fmla="*/ 3417872 h 5314039"/>
                <a:gd name="csX321" fmla="*/ 5432228 w 5825131"/>
                <a:gd name="csY321" fmla="*/ 3417937 h 5314039"/>
                <a:gd name="csX322" fmla="*/ 5274951 w 5825131"/>
                <a:gd name="csY322" fmla="*/ 3417937 h 5314039"/>
                <a:gd name="csX323" fmla="*/ 5274951 w 5825131"/>
                <a:gd name="csY323" fmla="*/ 4738674 h 5314039"/>
                <a:gd name="csX324" fmla="*/ 5426597 w 5825131"/>
                <a:gd name="csY324" fmla="*/ 4738674 h 5314039"/>
                <a:gd name="csX325" fmla="*/ 5432228 w 5825131"/>
                <a:gd name="csY325" fmla="*/ 3417937 h 5314039"/>
                <a:gd name="csX326" fmla="*/ 1683474 w 5825131"/>
                <a:gd name="csY326" fmla="*/ 5244483 h 5314039"/>
                <a:gd name="csX327" fmla="*/ 1837903 w 5825131"/>
                <a:gd name="csY327" fmla="*/ 5244483 h 5314039"/>
                <a:gd name="csX328" fmla="*/ 1821011 w 5825131"/>
                <a:gd name="csY328" fmla="*/ 4963521 h 5314039"/>
                <a:gd name="csX329" fmla="*/ 1727939 w 5825131"/>
                <a:gd name="csY329" fmla="*/ 4963909 h 5314039"/>
                <a:gd name="csX330" fmla="*/ 1725221 w 5825131"/>
                <a:gd name="csY330" fmla="*/ 4954978 h 5314039"/>
                <a:gd name="csX331" fmla="*/ 1610402 w 5825131"/>
                <a:gd name="csY331" fmla="*/ 3547189 h 5314039"/>
                <a:gd name="csX332" fmla="*/ 1420829 w 5825131"/>
                <a:gd name="csY332" fmla="*/ 4964945 h 5314039"/>
                <a:gd name="csX333" fmla="*/ 1309958 w 5825131"/>
                <a:gd name="csY333" fmla="*/ 4988828 h 5314039"/>
                <a:gd name="csX334" fmla="*/ 1530405 w 5825131"/>
                <a:gd name="csY334" fmla="*/ 5088566 h 5314039"/>
                <a:gd name="csX335" fmla="*/ 1683410 w 5825131"/>
                <a:gd name="csY335" fmla="*/ 5244613 h 5314039"/>
                <a:gd name="csX336" fmla="*/ 5566270 w 5825131"/>
                <a:gd name="csY336" fmla="*/ 4784432 h 5314039"/>
                <a:gd name="csX337" fmla="*/ 3595779 w 5825131"/>
                <a:gd name="csY337" fmla="*/ 4772329 h 5314039"/>
                <a:gd name="csX338" fmla="*/ 3590148 w 5825131"/>
                <a:gd name="csY338" fmla="*/ 4856663 h 5314039"/>
                <a:gd name="csX339" fmla="*/ 5572677 w 5825131"/>
                <a:gd name="csY339" fmla="*/ 4867860 h 5314039"/>
                <a:gd name="csX340" fmla="*/ 5566270 w 5825131"/>
                <a:gd name="csY340" fmla="*/ 4784368 h 5314039"/>
                <a:gd name="csX341" fmla="*/ 5235665 w 5825131"/>
                <a:gd name="csY341" fmla="*/ 4907342 h 5314039"/>
                <a:gd name="csX342" fmla="*/ 3899071 w 5825131"/>
                <a:gd name="csY342" fmla="*/ 4901711 h 5314039"/>
                <a:gd name="csX343" fmla="*/ 3952273 w 5825131"/>
                <a:gd name="csY343" fmla="*/ 4935496 h 5314039"/>
                <a:gd name="csX344" fmla="*/ 3921530 w 5825131"/>
                <a:gd name="csY344" fmla="*/ 5255681 h 5314039"/>
                <a:gd name="csX345" fmla="*/ 5224468 w 5825131"/>
                <a:gd name="csY345" fmla="*/ 5261311 h 5314039"/>
                <a:gd name="csX346" fmla="*/ 5179291 w 5825131"/>
                <a:gd name="csY346" fmla="*/ 5225066 h 5314039"/>
                <a:gd name="csX347" fmla="*/ 5171071 w 5825131"/>
                <a:gd name="csY347" fmla="*/ 4969022 h 5314039"/>
                <a:gd name="csX348" fmla="*/ 5235729 w 5825131"/>
                <a:gd name="csY348" fmla="*/ 4907342 h 5314039"/>
                <a:gd name="csX349" fmla="*/ 2202682 w 5825131"/>
                <a:gd name="csY349" fmla="*/ 4929865 h 5314039"/>
                <a:gd name="csX350" fmla="*/ 1865993 w 5825131"/>
                <a:gd name="csY350" fmla="*/ 4957890 h 5314039"/>
                <a:gd name="csX351" fmla="*/ 1882821 w 5825131"/>
                <a:gd name="csY351" fmla="*/ 5244613 h 5314039"/>
                <a:gd name="csX352" fmla="*/ 2663445 w 5825131"/>
                <a:gd name="csY352" fmla="*/ 5250179 h 5314039"/>
                <a:gd name="csX353" fmla="*/ 2507721 w 5825131"/>
                <a:gd name="csY353" fmla="*/ 5082935 h 5314039"/>
                <a:gd name="csX354" fmla="*/ 2202682 w 5825131"/>
                <a:gd name="csY354" fmla="*/ 4929930 h 5314039"/>
                <a:gd name="csX355" fmla="*/ 3796485 w 5825131"/>
                <a:gd name="csY355" fmla="*/ 4936726 h 5314039"/>
                <a:gd name="csX356" fmla="*/ 3845092 w 5825131"/>
                <a:gd name="csY356" fmla="*/ 5232639 h 5314039"/>
                <a:gd name="csX357" fmla="*/ 3796485 w 5825131"/>
                <a:gd name="csY357" fmla="*/ 4936726 h 5314039"/>
                <a:gd name="csX358" fmla="*/ 1635709 w 5825131"/>
                <a:gd name="csY358" fmla="*/ 5244483 h 5314039"/>
                <a:gd name="csX359" fmla="*/ 1564514 w 5825131"/>
                <a:gd name="csY359" fmla="*/ 5155554 h 5314039"/>
                <a:gd name="csX360" fmla="*/ 1312612 w 5825131"/>
                <a:gd name="csY360" fmla="*/ 5053551 h 5314039"/>
                <a:gd name="csX361" fmla="*/ 1249766 w 5825131"/>
                <a:gd name="csY361" fmla="*/ 4981514 h 5314039"/>
                <a:gd name="csX362" fmla="*/ 923174 w 5825131"/>
                <a:gd name="csY362" fmla="*/ 4941774 h 5314039"/>
                <a:gd name="csX363" fmla="*/ 894307 w 5825131"/>
                <a:gd name="csY363" fmla="*/ 5244483 h 5314039"/>
                <a:gd name="csX364" fmla="*/ 1635644 w 5825131"/>
                <a:gd name="csY364" fmla="*/ 5244483 h 5314039"/>
                <a:gd name="csX365" fmla="*/ 5296116 w 5825131"/>
                <a:gd name="csY365" fmla="*/ 4942486 h 5314039"/>
                <a:gd name="csX366" fmla="*/ 5322134 w 5825131"/>
                <a:gd name="csY366" fmla="*/ 5243901 h 5314039"/>
                <a:gd name="csX367" fmla="*/ 5296116 w 5825131"/>
                <a:gd name="csY367" fmla="*/ 4942486 h 5314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</a:cxnLst>
              <a:rect l="l" t="t" r="r" b="b"/>
              <a:pathLst>
                <a:path w="5825131" h="5314039">
                  <a:moveTo>
                    <a:pt x="5805744" y="5261376"/>
                  </a:moveTo>
                  <a:cubicBezTo>
                    <a:pt x="5817653" y="5263382"/>
                    <a:pt x="5827621" y="5279239"/>
                    <a:pt x="5824579" y="5291149"/>
                  </a:cubicBezTo>
                  <a:cubicBezTo>
                    <a:pt x="5818754" y="5306164"/>
                    <a:pt x="5808269" y="5305323"/>
                    <a:pt x="5794871" y="5306682"/>
                  </a:cubicBezTo>
                  <a:cubicBezTo>
                    <a:pt x="5578955" y="5328429"/>
                    <a:pt x="5317668" y="5294450"/>
                    <a:pt x="5098387" y="5300469"/>
                  </a:cubicBezTo>
                  <a:cubicBezTo>
                    <a:pt x="3737069" y="5301181"/>
                    <a:pt x="2375945" y="5292314"/>
                    <a:pt x="1015404" y="5283641"/>
                  </a:cubicBezTo>
                  <a:cubicBezTo>
                    <a:pt x="774764" y="5282087"/>
                    <a:pt x="533995" y="5287589"/>
                    <a:pt x="293484" y="5281052"/>
                  </a:cubicBezTo>
                  <a:cubicBezTo>
                    <a:pt x="269148" y="5258658"/>
                    <a:pt x="284164" y="5242153"/>
                    <a:pt x="313031" y="5238788"/>
                  </a:cubicBezTo>
                  <a:cubicBezTo>
                    <a:pt x="476521" y="5219759"/>
                    <a:pt x="675997" y="5264483"/>
                    <a:pt x="835733" y="5244807"/>
                  </a:cubicBezTo>
                  <a:cubicBezTo>
                    <a:pt x="840393" y="5244224"/>
                    <a:pt x="845765" y="5244936"/>
                    <a:pt x="849843" y="5242088"/>
                  </a:cubicBezTo>
                  <a:lnTo>
                    <a:pt x="877803" y="4939185"/>
                  </a:lnTo>
                  <a:lnTo>
                    <a:pt x="800200" y="4923004"/>
                  </a:lnTo>
                  <a:lnTo>
                    <a:pt x="793922" y="4904105"/>
                  </a:lnTo>
                  <a:lnTo>
                    <a:pt x="916831" y="3125713"/>
                  </a:lnTo>
                  <a:cubicBezTo>
                    <a:pt x="912106" y="3120276"/>
                    <a:pt x="797288" y="3161763"/>
                    <a:pt x="778324" y="3163382"/>
                  </a:cubicBezTo>
                  <a:cubicBezTo>
                    <a:pt x="772175" y="3163899"/>
                    <a:pt x="765832" y="3161051"/>
                    <a:pt x="760331" y="3158657"/>
                  </a:cubicBezTo>
                  <a:cubicBezTo>
                    <a:pt x="757354" y="3147719"/>
                    <a:pt x="759878" y="3136327"/>
                    <a:pt x="762143" y="3125389"/>
                  </a:cubicBezTo>
                  <a:cubicBezTo>
                    <a:pt x="777677" y="3050958"/>
                    <a:pt x="824083" y="2957368"/>
                    <a:pt x="846607" y="2878406"/>
                  </a:cubicBezTo>
                  <a:cubicBezTo>
                    <a:pt x="861558" y="2825916"/>
                    <a:pt x="876120" y="2772908"/>
                    <a:pt x="883369" y="2718541"/>
                  </a:cubicBezTo>
                  <a:cubicBezTo>
                    <a:pt x="590563" y="2653300"/>
                    <a:pt x="240152" y="2646504"/>
                    <a:pt x="69866" y="2357451"/>
                  </a:cubicBezTo>
                  <a:cubicBezTo>
                    <a:pt x="-54919" y="2145548"/>
                    <a:pt x="-811" y="1980764"/>
                    <a:pt x="139573" y="1799928"/>
                  </a:cubicBezTo>
                  <a:cubicBezTo>
                    <a:pt x="327205" y="1558123"/>
                    <a:pt x="576453" y="1359747"/>
                    <a:pt x="785184" y="1136518"/>
                  </a:cubicBezTo>
                  <a:lnTo>
                    <a:pt x="807126" y="1091017"/>
                  </a:lnTo>
                  <a:lnTo>
                    <a:pt x="1285234" y="990308"/>
                  </a:lnTo>
                  <a:cubicBezTo>
                    <a:pt x="1271513" y="910181"/>
                    <a:pt x="1260057" y="830119"/>
                    <a:pt x="1265105" y="748309"/>
                  </a:cubicBezTo>
                  <a:cubicBezTo>
                    <a:pt x="1147439" y="757435"/>
                    <a:pt x="1076891" y="619899"/>
                    <a:pt x="1144656" y="523915"/>
                  </a:cubicBezTo>
                  <a:cubicBezTo>
                    <a:pt x="1184202" y="467930"/>
                    <a:pt x="1251643" y="458027"/>
                    <a:pt x="1315071" y="472590"/>
                  </a:cubicBezTo>
                  <a:cubicBezTo>
                    <a:pt x="1342643" y="404113"/>
                    <a:pt x="1394616" y="336930"/>
                    <a:pt x="1461604" y="304245"/>
                  </a:cubicBezTo>
                  <a:cubicBezTo>
                    <a:pt x="1337012" y="184896"/>
                    <a:pt x="1407431" y="-12574"/>
                    <a:pt x="1588202" y="630"/>
                  </a:cubicBezTo>
                  <a:cubicBezTo>
                    <a:pt x="1707098" y="9303"/>
                    <a:pt x="1790915" y="136483"/>
                    <a:pt x="1742437" y="248066"/>
                  </a:cubicBezTo>
                  <a:cubicBezTo>
                    <a:pt x="1857320" y="268130"/>
                    <a:pt x="1965408" y="348516"/>
                    <a:pt x="2012914" y="455179"/>
                  </a:cubicBezTo>
                  <a:cubicBezTo>
                    <a:pt x="2183265" y="447089"/>
                    <a:pt x="2237309" y="667147"/>
                    <a:pt x="2079514" y="734200"/>
                  </a:cubicBezTo>
                  <a:cubicBezTo>
                    <a:pt x="2152328" y="851154"/>
                    <a:pt x="2187213" y="986878"/>
                    <a:pt x="2213750" y="1121178"/>
                  </a:cubicBezTo>
                  <a:lnTo>
                    <a:pt x="2397951" y="1202341"/>
                  </a:lnTo>
                  <a:cubicBezTo>
                    <a:pt x="2414132" y="1211402"/>
                    <a:pt x="2422546" y="1240916"/>
                    <a:pt x="2426235" y="1258326"/>
                  </a:cubicBezTo>
                  <a:cubicBezTo>
                    <a:pt x="2501443" y="1611519"/>
                    <a:pt x="2468176" y="2019209"/>
                    <a:pt x="2722343" y="2310851"/>
                  </a:cubicBezTo>
                  <a:cubicBezTo>
                    <a:pt x="2857549" y="2466056"/>
                    <a:pt x="3032301" y="2611813"/>
                    <a:pt x="3186147" y="2745983"/>
                  </a:cubicBezTo>
                  <a:cubicBezTo>
                    <a:pt x="3216567" y="2772520"/>
                    <a:pt x="3323749" y="2835495"/>
                    <a:pt x="3362000" y="2850964"/>
                  </a:cubicBezTo>
                  <a:cubicBezTo>
                    <a:pt x="3370737" y="2854524"/>
                    <a:pt x="3377662" y="2860931"/>
                    <a:pt x="3385171" y="2866174"/>
                  </a:cubicBezTo>
                  <a:cubicBezTo>
                    <a:pt x="3436496" y="2798862"/>
                    <a:pt x="3501284" y="2728767"/>
                    <a:pt x="3547431" y="2658672"/>
                  </a:cubicBezTo>
                  <a:cubicBezTo>
                    <a:pt x="3554744" y="2647604"/>
                    <a:pt x="3560246" y="2643333"/>
                    <a:pt x="3562252" y="2628576"/>
                  </a:cubicBezTo>
                  <a:cubicBezTo>
                    <a:pt x="3572867" y="2550649"/>
                    <a:pt x="3560376" y="2430912"/>
                    <a:pt x="3561799" y="2347096"/>
                  </a:cubicBezTo>
                  <a:cubicBezTo>
                    <a:pt x="3567236" y="2022381"/>
                    <a:pt x="3571249" y="1694365"/>
                    <a:pt x="3573514" y="1369650"/>
                  </a:cubicBezTo>
                  <a:cubicBezTo>
                    <a:pt x="3575003" y="1157811"/>
                    <a:pt x="3555521" y="906298"/>
                    <a:pt x="3572996" y="700285"/>
                  </a:cubicBezTo>
                  <a:cubicBezTo>
                    <a:pt x="3573967" y="689153"/>
                    <a:pt x="3574161" y="678797"/>
                    <a:pt x="3581540" y="669477"/>
                  </a:cubicBezTo>
                  <a:lnTo>
                    <a:pt x="5598307" y="653231"/>
                  </a:lnTo>
                  <a:cubicBezTo>
                    <a:pt x="5604262" y="652066"/>
                    <a:pt x="5617530" y="664493"/>
                    <a:pt x="5617530" y="666823"/>
                  </a:cubicBezTo>
                  <a:lnTo>
                    <a:pt x="5617530" y="3215613"/>
                  </a:lnTo>
                  <a:lnTo>
                    <a:pt x="5704582" y="3215613"/>
                  </a:lnTo>
                  <a:cubicBezTo>
                    <a:pt x="5708013" y="3215613"/>
                    <a:pt x="5718562" y="3223250"/>
                    <a:pt x="5724193" y="3224092"/>
                  </a:cubicBezTo>
                  <a:cubicBezTo>
                    <a:pt x="5728724" y="3226551"/>
                    <a:pt x="5729048" y="3230693"/>
                    <a:pt x="5729954" y="3235159"/>
                  </a:cubicBezTo>
                  <a:cubicBezTo>
                    <a:pt x="5734355" y="3257683"/>
                    <a:pt x="5732931" y="3361434"/>
                    <a:pt x="5729954" y="3387129"/>
                  </a:cubicBezTo>
                  <a:cubicBezTo>
                    <a:pt x="5728918" y="3396319"/>
                    <a:pt x="5727689" y="3404992"/>
                    <a:pt x="5721475" y="3412371"/>
                  </a:cubicBezTo>
                  <a:cubicBezTo>
                    <a:pt x="5697851" y="3435088"/>
                    <a:pt x="5518116" y="3421238"/>
                    <a:pt x="5477146" y="3417937"/>
                  </a:cubicBezTo>
                  <a:lnTo>
                    <a:pt x="5471515" y="4738738"/>
                  </a:lnTo>
                  <a:lnTo>
                    <a:pt x="5603485" y="4738738"/>
                  </a:lnTo>
                  <a:cubicBezTo>
                    <a:pt x="5609051" y="4742298"/>
                    <a:pt x="5610734" y="4746505"/>
                    <a:pt x="5611899" y="4752783"/>
                  </a:cubicBezTo>
                  <a:cubicBezTo>
                    <a:pt x="5615977" y="4775177"/>
                    <a:pt x="5612870" y="4877245"/>
                    <a:pt x="5605233" y="4897827"/>
                  </a:cubicBezTo>
                  <a:cubicBezTo>
                    <a:pt x="5603226" y="4903199"/>
                    <a:pt x="5590281" y="4912972"/>
                    <a:pt x="5586657" y="4912972"/>
                  </a:cubicBezTo>
                  <a:lnTo>
                    <a:pt x="5404139" y="4912972"/>
                  </a:lnTo>
                  <a:lnTo>
                    <a:pt x="5457729" y="4952065"/>
                  </a:lnTo>
                  <a:cubicBezTo>
                    <a:pt x="5548600" y="5049602"/>
                    <a:pt x="5526724" y="5185909"/>
                    <a:pt x="5420966" y="5261441"/>
                  </a:cubicBezTo>
                  <a:lnTo>
                    <a:pt x="5805680" y="5261441"/>
                  </a:lnTo>
                  <a:close/>
                  <a:moveTo>
                    <a:pt x="1653314" y="241723"/>
                  </a:moveTo>
                  <a:lnTo>
                    <a:pt x="1697713" y="239911"/>
                  </a:lnTo>
                  <a:cubicBezTo>
                    <a:pt x="1758618" y="118296"/>
                    <a:pt x="1630272" y="9432"/>
                    <a:pt x="1512153" y="51437"/>
                  </a:cubicBezTo>
                  <a:lnTo>
                    <a:pt x="1562766" y="87812"/>
                  </a:lnTo>
                  <a:cubicBezTo>
                    <a:pt x="1609561" y="129040"/>
                    <a:pt x="1640498" y="180560"/>
                    <a:pt x="1653314" y="241723"/>
                  </a:cubicBezTo>
                  <a:close/>
                  <a:moveTo>
                    <a:pt x="1470601" y="85805"/>
                  </a:moveTo>
                  <a:cubicBezTo>
                    <a:pt x="1417334" y="143926"/>
                    <a:pt x="1436815" y="244830"/>
                    <a:pt x="1508399" y="274926"/>
                  </a:cubicBezTo>
                  <a:lnTo>
                    <a:pt x="1605354" y="242758"/>
                  </a:lnTo>
                  <a:cubicBezTo>
                    <a:pt x="1617781" y="196352"/>
                    <a:pt x="1507234" y="77132"/>
                    <a:pt x="1470601" y="85805"/>
                  </a:cubicBezTo>
                  <a:close/>
                  <a:moveTo>
                    <a:pt x="1944567" y="427931"/>
                  </a:moveTo>
                  <a:cubicBezTo>
                    <a:pt x="1948515" y="424177"/>
                    <a:pt x="1915636" y="384372"/>
                    <a:pt x="1911105" y="379971"/>
                  </a:cubicBezTo>
                  <a:cubicBezTo>
                    <a:pt x="1749492" y="220817"/>
                    <a:pt x="1473125" y="263470"/>
                    <a:pt x="1366138" y="461651"/>
                  </a:cubicBezTo>
                  <a:cubicBezTo>
                    <a:pt x="1553834" y="387544"/>
                    <a:pt x="1749039" y="372722"/>
                    <a:pt x="1944567" y="427931"/>
                  </a:cubicBezTo>
                  <a:close/>
                  <a:moveTo>
                    <a:pt x="1989485" y="759506"/>
                  </a:moveTo>
                  <a:cubicBezTo>
                    <a:pt x="2005665" y="704104"/>
                    <a:pt x="2016668" y="652325"/>
                    <a:pt x="2011879" y="593816"/>
                  </a:cubicBezTo>
                  <a:cubicBezTo>
                    <a:pt x="2010066" y="571616"/>
                    <a:pt x="1992980" y="494984"/>
                    <a:pt x="1978611" y="480939"/>
                  </a:cubicBezTo>
                  <a:cubicBezTo>
                    <a:pt x="1960942" y="463723"/>
                    <a:pt x="1800623" y="441199"/>
                    <a:pt x="1767614" y="439193"/>
                  </a:cubicBezTo>
                  <a:cubicBezTo>
                    <a:pt x="1657262" y="432461"/>
                    <a:pt x="1458368" y="453432"/>
                    <a:pt x="1362190" y="511100"/>
                  </a:cubicBezTo>
                  <a:cubicBezTo>
                    <a:pt x="1333906" y="528057"/>
                    <a:pt x="1344779" y="556535"/>
                    <a:pt x="1351899" y="585466"/>
                  </a:cubicBezTo>
                  <a:cubicBezTo>
                    <a:pt x="1385037" y="720349"/>
                    <a:pt x="1504969" y="732129"/>
                    <a:pt x="1617133" y="681904"/>
                  </a:cubicBezTo>
                  <a:cubicBezTo>
                    <a:pt x="1639786" y="671742"/>
                    <a:pt x="1686128" y="632908"/>
                    <a:pt x="1705545" y="635627"/>
                  </a:cubicBezTo>
                  <a:cubicBezTo>
                    <a:pt x="1718554" y="637439"/>
                    <a:pt x="1797840" y="718472"/>
                    <a:pt x="1837709" y="728698"/>
                  </a:cubicBezTo>
                  <a:cubicBezTo>
                    <a:pt x="1923532" y="750834"/>
                    <a:pt x="1851366" y="655497"/>
                    <a:pt x="1829554" y="630125"/>
                  </a:cubicBezTo>
                  <a:cubicBezTo>
                    <a:pt x="1810914" y="608443"/>
                    <a:pt x="1749039" y="558412"/>
                    <a:pt x="1740884" y="538607"/>
                  </a:cubicBezTo>
                  <a:cubicBezTo>
                    <a:pt x="1737777" y="531164"/>
                    <a:pt x="1739007" y="525404"/>
                    <a:pt x="1743732" y="519190"/>
                  </a:cubicBezTo>
                  <a:cubicBezTo>
                    <a:pt x="1768714" y="495048"/>
                    <a:pt x="1843793" y="579382"/>
                    <a:pt x="1860168" y="599447"/>
                  </a:cubicBezTo>
                  <a:cubicBezTo>
                    <a:pt x="1888323" y="633879"/>
                    <a:pt x="1938677" y="745591"/>
                    <a:pt x="1972268" y="757047"/>
                  </a:cubicBezTo>
                  <a:cubicBezTo>
                    <a:pt x="1977964" y="758989"/>
                    <a:pt x="1983401" y="760283"/>
                    <a:pt x="1989420" y="759506"/>
                  </a:cubicBezTo>
                  <a:close/>
                  <a:moveTo>
                    <a:pt x="2068188" y="686499"/>
                  </a:moveTo>
                  <a:cubicBezTo>
                    <a:pt x="2170126" y="657632"/>
                    <a:pt x="2138606" y="498026"/>
                    <a:pt x="2034467" y="501068"/>
                  </a:cubicBezTo>
                  <a:lnTo>
                    <a:pt x="2068188" y="686499"/>
                  </a:lnTo>
                  <a:close/>
                  <a:moveTo>
                    <a:pt x="1298761" y="512265"/>
                  </a:moveTo>
                  <a:cubicBezTo>
                    <a:pt x="1139090" y="473366"/>
                    <a:pt x="1106016" y="703521"/>
                    <a:pt x="1270671" y="708958"/>
                  </a:cubicBezTo>
                  <a:cubicBezTo>
                    <a:pt x="1269571" y="642228"/>
                    <a:pt x="1283875" y="576664"/>
                    <a:pt x="1298761" y="512265"/>
                  </a:cubicBezTo>
                  <a:close/>
                  <a:moveTo>
                    <a:pt x="1684510" y="692712"/>
                  </a:moveTo>
                  <a:cubicBezTo>
                    <a:pt x="1642311" y="703651"/>
                    <a:pt x="1706322" y="776723"/>
                    <a:pt x="1725868" y="790120"/>
                  </a:cubicBezTo>
                  <a:cubicBezTo>
                    <a:pt x="1756676" y="811220"/>
                    <a:pt x="1809037" y="821058"/>
                    <a:pt x="1840751" y="799052"/>
                  </a:cubicBezTo>
                  <a:cubicBezTo>
                    <a:pt x="1855573" y="753293"/>
                    <a:pt x="1792209" y="778276"/>
                    <a:pt x="1760754" y="766432"/>
                  </a:cubicBezTo>
                  <a:cubicBezTo>
                    <a:pt x="1724832" y="752905"/>
                    <a:pt x="1705739" y="687211"/>
                    <a:pt x="1684445" y="692712"/>
                  </a:cubicBezTo>
                  <a:close/>
                  <a:moveTo>
                    <a:pt x="5578308" y="697696"/>
                  </a:moveTo>
                  <a:lnTo>
                    <a:pt x="3612607" y="703327"/>
                  </a:lnTo>
                  <a:lnTo>
                    <a:pt x="3607105" y="2574920"/>
                  </a:lnTo>
                  <a:lnTo>
                    <a:pt x="3890592" y="2203928"/>
                  </a:lnTo>
                  <a:cubicBezTo>
                    <a:pt x="3916805" y="2163930"/>
                    <a:pt x="3954344" y="2185871"/>
                    <a:pt x="3929620" y="2226193"/>
                  </a:cubicBezTo>
                  <a:lnTo>
                    <a:pt x="3609500" y="2647669"/>
                  </a:lnTo>
                  <a:cubicBezTo>
                    <a:pt x="3603675" y="2749802"/>
                    <a:pt x="3608594" y="2852258"/>
                    <a:pt x="3607235" y="2954520"/>
                  </a:cubicBezTo>
                  <a:cubicBezTo>
                    <a:pt x="3606329" y="3025133"/>
                    <a:pt x="3592543" y="3102736"/>
                    <a:pt x="3601086" y="3173737"/>
                  </a:cubicBezTo>
                  <a:cubicBezTo>
                    <a:pt x="3601798" y="3179756"/>
                    <a:pt x="3600892" y="3186682"/>
                    <a:pt x="3606588" y="3190695"/>
                  </a:cubicBezTo>
                  <a:lnTo>
                    <a:pt x="5572612" y="3215678"/>
                  </a:lnTo>
                  <a:lnTo>
                    <a:pt x="5578243" y="697761"/>
                  </a:lnTo>
                  <a:close/>
                  <a:moveTo>
                    <a:pt x="1618816" y="1950991"/>
                  </a:moveTo>
                  <a:cubicBezTo>
                    <a:pt x="1593833" y="1869570"/>
                    <a:pt x="1556423" y="1792744"/>
                    <a:pt x="1528851" y="1712293"/>
                  </a:cubicBezTo>
                  <a:cubicBezTo>
                    <a:pt x="1492089" y="1604853"/>
                    <a:pt x="1463287" y="1493788"/>
                    <a:pt x="1436233" y="1383500"/>
                  </a:cubicBezTo>
                  <a:cubicBezTo>
                    <a:pt x="1415521" y="1298907"/>
                    <a:pt x="1416104" y="1219298"/>
                    <a:pt x="1353905" y="1151145"/>
                  </a:cubicBezTo>
                  <a:lnTo>
                    <a:pt x="1298761" y="1035032"/>
                  </a:lnTo>
                  <a:cubicBezTo>
                    <a:pt x="1245106" y="1146550"/>
                    <a:pt x="1255073" y="1271594"/>
                    <a:pt x="1277985" y="1390102"/>
                  </a:cubicBezTo>
                  <a:cubicBezTo>
                    <a:pt x="1314618" y="1579417"/>
                    <a:pt x="1409179" y="1767566"/>
                    <a:pt x="1548462" y="1900637"/>
                  </a:cubicBezTo>
                  <a:lnTo>
                    <a:pt x="1618816" y="1951056"/>
                  </a:lnTo>
                  <a:close/>
                  <a:moveTo>
                    <a:pt x="1248148" y="1046164"/>
                  </a:moveTo>
                  <a:lnTo>
                    <a:pt x="843694" y="1127651"/>
                  </a:lnTo>
                  <a:cubicBezTo>
                    <a:pt x="888223" y="1273860"/>
                    <a:pt x="928352" y="1422464"/>
                    <a:pt x="954370" y="1573398"/>
                  </a:cubicBezTo>
                  <a:cubicBezTo>
                    <a:pt x="987897" y="1767825"/>
                    <a:pt x="1003883" y="1973579"/>
                    <a:pt x="989838" y="2170143"/>
                  </a:cubicBezTo>
                  <a:lnTo>
                    <a:pt x="1402836" y="2209495"/>
                  </a:lnTo>
                  <a:cubicBezTo>
                    <a:pt x="1415521" y="2220239"/>
                    <a:pt x="1392351" y="2288262"/>
                    <a:pt x="1385684" y="2304961"/>
                  </a:cubicBezTo>
                  <a:cubicBezTo>
                    <a:pt x="1372804" y="2336999"/>
                    <a:pt x="1352481" y="2363859"/>
                    <a:pt x="1326851" y="2386577"/>
                  </a:cubicBezTo>
                  <a:cubicBezTo>
                    <a:pt x="1363355" y="2401333"/>
                    <a:pt x="1401088" y="2437061"/>
                    <a:pt x="1387496" y="2481007"/>
                  </a:cubicBezTo>
                  <a:cubicBezTo>
                    <a:pt x="1384843" y="2489551"/>
                    <a:pt x="1370604" y="2495117"/>
                    <a:pt x="1372092" y="2503855"/>
                  </a:cubicBezTo>
                  <a:cubicBezTo>
                    <a:pt x="1372804" y="2507868"/>
                    <a:pt x="1390085" y="2521848"/>
                    <a:pt x="1395328" y="2531556"/>
                  </a:cubicBezTo>
                  <a:cubicBezTo>
                    <a:pt x="1419728" y="2576862"/>
                    <a:pt x="1378565" y="2598868"/>
                    <a:pt x="1338048" y="2600162"/>
                  </a:cubicBezTo>
                  <a:cubicBezTo>
                    <a:pt x="1338307" y="2612201"/>
                    <a:pt x="1363484" y="2627670"/>
                    <a:pt x="1370927" y="2640291"/>
                  </a:cubicBezTo>
                  <a:cubicBezTo>
                    <a:pt x="1402577" y="2693493"/>
                    <a:pt x="1353193" y="2721777"/>
                    <a:pt x="1304392" y="2721000"/>
                  </a:cubicBezTo>
                  <a:cubicBezTo>
                    <a:pt x="1322579" y="2760934"/>
                    <a:pt x="1304457" y="2790124"/>
                    <a:pt x="1261546" y="2793749"/>
                  </a:cubicBezTo>
                  <a:cubicBezTo>
                    <a:pt x="1219799" y="2797309"/>
                    <a:pt x="1117796" y="2760546"/>
                    <a:pt x="1069642" y="2750708"/>
                  </a:cubicBezTo>
                  <a:cubicBezTo>
                    <a:pt x="1022977" y="2741129"/>
                    <a:pt x="974823" y="2737116"/>
                    <a:pt x="928352" y="2726696"/>
                  </a:cubicBezTo>
                  <a:cubicBezTo>
                    <a:pt x="901103" y="2857630"/>
                    <a:pt x="858904" y="2984552"/>
                    <a:pt x="810168" y="3108691"/>
                  </a:cubicBezTo>
                  <a:cubicBezTo>
                    <a:pt x="1092748" y="3038660"/>
                    <a:pt x="1370992" y="2944230"/>
                    <a:pt x="1617975" y="2790254"/>
                  </a:cubicBezTo>
                  <a:lnTo>
                    <a:pt x="1635838" y="2016685"/>
                  </a:lnTo>
                  <a:cubicBezTo>
                    <a:pt x="1436880" y="1898436"/>
                    <a:pt x="1306140" y="1678961"/>
                    <a:pt x="1249831" y="1457543"/>
                  </a:cubicBezTo>
                  <a:cubicBezTo>
                    <a:pt x="1226660" y="1366608"/>
                    <a:pt x="1209120" y="1254443"/>
                    <a:pt x="1220188" y="1161306"/>
                  </a:cubicBezTo>
                  <a:cubicBezTo>
                    <a:pt x="1224912" y="1121890"/>
                    <a:pt x="1239151" y="1084351"/>
                    <a:pt x="1248213" y="1046035"/>
                  </a:cubicBezTo>
                  <a:close/>
                  <a:moveTo>
                    <a:pt x="764603" y="2647345"/>
                  </a:moveTo>
                  <a:cubicBezTo>
                    <a:pt x="780524" y="2566312"/>
                    <a:pt x="821106" y="2471170"/>
                    <a:pt x="831138" y="2390784"/>
                  </a:cubicBezTo>
                  <a:cubicBezTo>
                    <a:pt x="832497" y="2379910"/>
                    <a:pt x="836057" y="2358228"/>
                    <a:pt x="830102" y="2349749"/>
                  </a:cubicBezTo>
                  <a:cubicBezTo>
                    <a:pt x="825313" y="2342889"/>
                    <a:pt x="691077" y="2315770"/>
                    <a:pt x="668554" y="2309168"/>
                  </a:cubicBezTo>
                  <a:cubicBezTo>
                    <a:pt x="542150" y="2272082"/>
                    <a:pt x="437234" y="2221339"/>
                    <a:pt x="369728" y="2102378"/>
                  </a:cubicBezTo>
                  <a:cubicBezTo>
                    <a:pt x="357754" y="2081343"/>
                    <a:pt x="312707" y="1997139"/>
                    <a:pt x="344098" y="1981605"/>
                  </a:cubicBezTo>
                  <a:cubicBezTo>
                    <a:pt x="370958" y="1968337"/>
                    <a:pt x="381896" y="2031636"/>
                    <a:pt x="389792" y="2048593"/>
                  </a:cubicBezTo>
                  <a:cubicBezTo>
                    <a:pt x="399500" y="2069564"/>
                    <a:pt x="410439" y="2090534"/>
                    <a:pt x="425519" y="2108333"/>
                  </a:cubicBezTo>
                  <a:lnTo>
                    <a:pt x="907964" y="1569126"/>
                  </a:lnTo>
                  <a:cubicBezTo>
                    <a:pt x="904339" y="1529451"/>
                    <a:pt x="828031" y="1169850"/>
                    <a:pt x="807449" y="1169979"/>
                  </a:cubicBezTo>
                  <a:cubicBezTo>
                    <a:pt x="620982" y="1378193"/>
                    <a:pt x="400536" y="1554240"/>
                    <a:pt x="220671" y="1768537"/>
                  </a:cubicBezTo>
                  <a:cubicBezTo>
                    <a:pt x="91484" y="1922513"/>
                    <a:pt x="-9808" y="2063027"/>
                    <a:pt x="75303" y="2273441"/>
                  </a:cubicBezTo>
                  <a:cubicBezTo>
                    <a:pt x="187209" y="2549937"/>
                    <a:pt x="499756" y="2612978"/>
                    <a:pt x="764667" y="2647345"/>
                  </a:cubicBezTo>
                  <a:close/>
                  <a:moveTo>
                    <a:pt x="2225465" y="2232083"/>
                  </a:moveTo>
                  <a:cubicBezTo>
                    <a:pt x="2222552" y="1897142"/>
                    <a:pt x="2264751" y="1557929"/>
                    <a:pt x="2370120" y="1239880"/>
                  </a:cubicBezTo>
                  <a:lnTo>
                    <a:pt x="2222681" y="1175416"/>
                  </a:lnTo>
                  <a:cubicBezTo>
                    <a:pt x="2236209" y="1275543"/>
                    <a:pt x="2238668" y="1380135"/>
                    <a:pt x="2203459" y="1476637"/>
                  </a:cubicBezTo>
                  <a:lnTo>
                    <a:pt x="2065340" y="1512623"/>
                  </a:lnTo>
                  <a:cubicBezTo>
                    <a:pt x="2049353" y="1564595"/>
                    <a:pt x="2034014" y="1616956"/>
                    <a:pt x="2011296" y="1666469"/>
                  </a:cubicBezTo>
                  <a:cubicBezTo>
                    <a:pt x="1941913" y="1817274"/>
                    <a:pt x="1819522" y="1931056"/>
                    <a:pt x="1676031" y="2010989"/>
                  </a:cubicBezTo>
                  <a:cubicBezTo>
                    <a:pt x="1673701" y="2196680"/>
                    <a:pt x="1672213" y="2381075"/>
                    <a:pt x="1669753" y="2566701"/>
                  </a:cubicBezTo>
                  <a:cubicBezTo>
                    <a:pt x="1668912" y="2628964"/>
                    <a:pt x="1657391" y="2694787"/>
                    <a:pt x="1663540" y="2757892"/>
                  </a:cubicBezTo>
                  <a:cubicBezTo>
                    <a:pt x="1664899" y="2771549"/>
                    <a:pt x="1664381" y="2771743"/>
                    <a:pt x="1672018" y="2783134"/>
                  </a:cubicBezTo>
                  <a:cubicBezTo>
                    <a:pt x="1683151" y="2799962"/>
                    <a:pt x="1748327" y="2845592"/>
                    <a:pt x="1768844" y="2860478"/>
                  </a:cubicBezTo>
                  <a:cubicBezTo>
                    <a:pt x="1940230" y="2984876"/>
                    <a:pt x="2138542" y="3093740"/>
                    <a:pt x="2349021" y="3131279"/>
                  </a:cubicBezTo>
                  <a:cubicBezTo>
                    <a:pt x="2311222" y="2907208"/>
                    <a:pt x="2245723" y="2685856"/>
                    <a:pt x="2236791" y="2456866"/>
                  </a:cubicBezTo>
                  <a:cubicBezTo>
                    <a:pt x="2141907" y="2455312"/>
                    <a:pt x="1926768" y="2462108"/>
                    <a:pt x="1895507" y="2345931"/>
                  </a:cubicBezTo>
                  <a:cubicBezTo>
                    <a:pt x="1887481" y="2316029"/>
                    <a:pt x="1881786" y="2230724"/>
                    <a:pt x="1920684" y="2221986"/>
                  </a:cubicBezTo>
                  <a:lnTo>
                    <a:pt x="2225529" y="2232083"/>
                  </a:lnTo>
                  <a:close/>
                  <a:moveTo>
                    <a:pt x="1562637" y="1664333"/>
                  </a:moveTo>
                  <a:cubicBezTo>
                    <a:pt x="1569238" y="1576440"/>
                    <a:pt x="1596810" y="1492429"/>
                    <a:pt x="1623412" y="1409325"/>
                  </a:cubicBezTo>
                  <a:lnTo>
                    <a:pt x="1461604" y="1287775"/>
                  </a:lnTo>
                  <a:cubicBezTo>
                    <a:pt x="1486199" y="1407513"/>
                    <a:pt x="1513965" y="1532946"/>
                    <a:pt x="1553122" y="1648606"/>
                  </a:cubicBezTo>
                  <a:cubicBezTo>
                    <a:pt x="1555129" y="1654495"/>
                    <a:pt x="1554352" y="1665628"/>
                    <a:pt x="1562572" y="1664269"/>
                  </a:cubicBezTo>
                  <a:close/>
                  <a:moveTo>
                    <a:pt x="3129191" y="2738475"/>
                  </a:moveTo>
                  <a:cubicBezTo>
                    <a:pt x="3041880" y="2668898"/>
                    <a:pt x="2953145" y="2597768"/>
                    <a:pt x="2871205" y="2521589"/>
                  </a:cubicBezTo>
                  <a:cubicBezTo>
                    <a:pt x="2553739" y="2226323"/>
                    <a:pt x="2501120" y="2057784"/>
                    <a:pt x="2434131" y="1632554"/>
                  </a:cubicBezTo>
                  <a:lnTo>
                    <a:pt x="2388307" y="1310363"/>
                  </a:lnTo>
                  <a:cubicBezTo>
                    <a:pt x="2334652" y="1516830"/>
                    <a:pt x="2291029" y="1729121"/>
                    <a:pt x="2275949" y="1942642"/>
                  </a:cubicBezTo>
                  <a:cubicBezTo>
                    <a:pt x="2268441" y="2049111"/>
                    <a:pt x="2257632" y="2228394"/>
                    <a:pt x="2270123" y="2330527"/>
                  </a:cubicBezTo>
                  <a:cubicBezTo>
                    <a:pt x="2272518" y="2350267"/>
                    <a:pt x="2286563" y="2376804"/>
                    <a:pt x="2295430" y="2395120"/>
                  </a:cubicBezTo>
                  <a:cubicBezTo>
                    <a:pt x="2382353" y="2575115"/>
                    <a:pt x="2585777" y="2735822"/>
                    <a:pt x="2739365" y="2861319"/>
                  </a:cubicBezTo>
                  <a:cubicBezTo>
                    <a:pt x="2798133" y="2909344"/>
                    <a:pt x="2858649" y="2955750"/>
                    <a:pt x="2918971" y="3001898"/>
                  </a:cubicBezTo>
                  <a:lnTo>
                    <a:pt x="3129126" y="2738411"/>
                  </a:lnTo>
                  <a:close/>
                  <a:moveTo>
                    <a:pt x="1770397" y="1714947"/>
                  </a:moveTo>
                  <a:lnTo>
                    <a:pt x="1837450" y="1499354"/>
                  </a:lnTo>
                  <a:lnTo>
                    <a:pt x="1708716" y="1450877"/>
                  </a:lnTo>
                  <a:cubicBezTo>
                    <a:pt x="1742631" y="1529515"/>
                    <a:pt x="1748456" y="1610678"/>
                    <a:pt x="1760818" y="1693782"/>
                  </a:cubicBezTo>
                  <a:cubicBezTo>
                    <a:pt x="1761660" y="1699478"/>
                    <a:pt x="1762436" y="1716176"/>
                    <a:pt x="1770397" y="1714947"/>
                  </a:cubicBezTo>
                  <a:close/>
                  <a:moveTo>
                    <a:pt x="2017574" y="1512687"/>
                  </a:moveTo>
                  <a:lnTo>
                    <a:pt x="1883598" y="1507833"/>
                  </a:lnTo>
                  <a:cubicBezTo>
                    <a:pt x="1843017" y="1665175"/>
                    <a:pt x="1777582" y="1813455"/>
                    <a:pt x="1691888" y="1950991"/>
                  </a:cubicBezTo>
                  <a:cubicBezTo>
                    <a:pt x="1695772" y="1954680"/>
                    <a:pt x="1742567" y="1921607"/>
                    <a:pt x="1749816" y="1916300"/>
                  </a:cubicBezTo>
                  <a:cubicBezTo>
                    <a:pt x="1883727" y="1818633"/>
                    <a:pt x="1983336" y="1676307"/>
                    <a:pt x="2017639" y="1512687"/>
                  </a:cubicBezTo>
                  <a:close/>
                  <a:moveTo>
                    <a:pt x="922397" y="1630677"/>
                  </a:moveTo>
                  <a:cubicBezTo>
                    <a:pt x="916702" y="1623946"/>
                    <a:pt x="880198" y="1664010"/>
                    <a:pt x="874632" y="1669899"/>
                  </a:cubicBezTo>
                  <a:cubicBezTo>
                    <a:pt x="732953" y="1818309"/>
                    <a:pt x="605578" y="1981217"/>
                    <a:pt x="461634" y="2127750"/>
                  </a:cubicBezTo>
                  <a:cubicBezTo>
                    <a:pt x="450373" y="2142377"/>
                    <a:pt x="456715" y="2150662"/>
                    <a:pt x="467330" y="2162053"/>
                  </a:cubicBezTo>
                  <a:cubicBezTo>
                    <a:pt x="498009" y="2194867"/>
                    <a:pt x="563120" y="2227035"/>
                    <a:pt x="604996" y="2243409"/>
                  </a:cubicBezTo>
                  <a:cubicBezTo>
                    <a:pt x="670884" y="2269169"/>
                    <a:pt x="807773" y="2310333"/>
                    <a:pt x="876056" y="2320624"/>
                  </a:cubicBezTo>
                  <a:cubicBezTo>
                    <a:pt x="896702" y="2323731"/>
                    <a:pt x="918061" y="2322048"/>
                    <a:pt x="938707" y="2321336"/>
                  </a:cubicBezTo>
                  <a:cubicBezTo>
                    <a:pt x="955600" y="2188330"/>
                    <a:pt x="949192" y="2053836"/>
                    <a:pt x="950746" y="1919859"/>
                  </a:cubicBezTo>
                  <a:lnTo>
                    <a:pt x="922397" y="1630677"/>
                  </a:lnTo>
                  <a:close/>
                  <a:moveTo>
                    <a:pt x="1360507" y="2243280"/>
                  </a:moveTo>
                  <a:lnTo>
                    <a:pt x="989838" y="2215126"/>
                  </a:lnTo>
                  <a:lnTo>
                    <a:pt x="984208" y="2327614"/>
                  </a:lnTo>
                  <a:cubicBezTo>
                    <a:pt x="1033397" y="2327679"/>
                    <a:pt x="1083363" y="2332921"/>
                    <a:pt x="1132294" y="2339652"/>
                  </a:cubicBezTo>
                  <a:cubicBezTo>
                    <a:pt x="1159930" y="2343471"/>
                    <a:pt x="1268536" y="2368713"/>
                    <a:pt x="1283422" y="2366060"/>
                  </a:cubicBezTo>
                  <a:cubicBezTo>
                    <a:pt x="1321285" y="2359264"/>
                    <a:pt x="1357659" y="2279201"/>
                    <a:pt x="1360572" y="2243345"/>
                  </a:cubicBezTo>
                  <a:close/>
                  <a:moveTo>
                    <a:pt x="2225465" y="2277001"/>
                  </a:moveTo>
                  <a:lnTo>
                    <a:pt x="1933370" y="2265739"/>
                  </a:lnTo>
                  <a:cubicBezTo>
                    <a:pt x="1902432" y="2433566"/>
                    <a:pt x="2124497" y="2406964"/>
                    <a:pt x="2231095" y="2411948"/>
                  </a:cubicBezTo>
                  <a:lnTo>
                    <a:pt x="2225465" y="2277001"/>
                  </a:lnTo>
                  <a:close/>
                  <a:moveTo>
                    <a:pt x="1024336" y="2461720"/>
                  </a:moveTo>
                  <a:cubicBezTo>
                    <a:pt x="1022071" y="2451235"/>
                    <a:pt x="1020711" y="2433501"/>
                    <a:pt x="1032750" y="2429488"/>
                  </a:cubicBezTo>
                  <a:cubicBezTo>
                    <a:pt x="1099091" y="2425734"/>
                    <a:pt x="1166726" y="2433566"/>
                    <a:pt x="1231385" y="2448322"/>
                  </a:cubicBezTo>
                  <a:cubicBezTo>
                    <a:pt x="1254038" y="2453500"/>
                    <a:pt x="1311253" y="2477383"/>
                    <a:pt x="1324909" y="2477836"/>
                  </a:cubicBezTo>
                  <a:cubicBezTo>
                    <a:pt x="1340249" y="2478354"/>
                    <a:pt x="1353905" y="2467416"/>
                    <a:pt x="1346527" y="2451235"/>
                  </a:cubicBezTo>
                  <a:cubicBezTo>
                    <a:pt x="1333453" y="2422757"/>
                    <a:pt x="1255526" y="2403858"/>
                    <a:pt x="1225883" y="2397580"/>
                  </a:cubicBezTo>
                  <a:cubicBezTo>
                    <a:pt x="1115854" y="2374409"/>
                    <a:pt x="998447" y="2372079"/>
                    <a:pt x="886670" y="2361594"/>
                  </a:cubicBezTo>
                  <a:lnTo>
                    <a:pt x="804472" y="2659060"/>
                  </a:lnTo>
                  <a:cubicBezTo>
                    <a:pt x="907446" y="2679448"/>
                    <a:pt x="1011715" y="2695305"/>
                    <a:pt x="1114430" y="2717052"/>
                  </a:cubicBezTo>
                  <a:cubicBezTo>
                    <a:pt x="1126339" y="2719576"/>
                    <a:pt x="1265429" y="2761711"/>
                    <a:pt x="1265041" y="2746177"/>
                  </a:cubicBezTo>
                  <a:cubicBezTo>
                    <a:pt x="1211709" y="2667669"/>
                    <a:pt x="1099738" y="2668639"/>
                    <a:pt x="1015922" y="2648381"/>
                  </a:cubicBezTo>
                  <a:cubicBezTo>
                    <a:pt x="1005113" y="2639126"/>
                    <a:pt x="1007896" y="2625922"/>
                    <a:pt x="1017799" y="2616861"/>
                  </a:cubicBezTo>
                  <a:cubicBezTo>
                    <a:pt x="1042588" y="2602104"/>
                    <a:pt x="1150157" y="2629352"/>
                    <a:pt x="1180512" y="2639643"/>
                  </a:cubicBezTo>
                  <a:cubicBezTo>
                    <a:pt x="1234621" y="2658025"/>
                    <a:pt x="1275914" y="2699965"/>
                    <a:pt x="1337983" y="2675888"/>
                  </a:cubicBezTo>
                  <a:cubicBezTo>
                    <a:pt x="1340896" y="2658931"/>
                    <a:pt x="1326268" y="2649093"/>
                    <a:pt x="1315007" y="2639902"/>
                  </a:cubicBezTo>
                  <a:cubicBezTo>
                    <a:pt x="1269118" y="2602492"/>
                    <a:pt x="1189250" y="2580293"/>
                    <a:pt x="1131452" y="2570713"/>
                  </a:cubicBezTo>
                  <a:cubicBezTo>
                    <a:pt x="1095984" y="2564824"/>
                    <a:pt x="1034886" y="2567283"/>
                    <a:pt x="1005178" y="2556604"/>
                  </a:cubicBezTo>
                  <a:cubicBezTo>
                    <a:pt x="984531" y="2549161"/>
                    <a:pt x="985373" y="2525602"/>
                    <a:pt x="1004984" y="2519777"/>
                  </a:cubicBezTo>
                  <a:cubicBezTo>
                    <a:pt x="1017993" y="2515893"/>
                    <a:pt x="1050225" y="2517835"/>
                    <a:pt x="1065564" y="2518676"/>
                  </a:cubicBezTo>
                  <a:cubicBezTo>
                    <a:pt x="1162455" y="2523919"/>
                    <a:pt x="1253585" y="2568966"/>
                    <a:pt x="1352028" y="2557963"/>
                  </a:cubicBezTo>
                  <a:cubicBezTo>
                    <a:pt x="1361801" y="2549679"/>
                    <a:pt x="1345297" y="2540876"/>
                    <a:pt x="1339860" y="2536410"/>
                  </a:cubicBezTo>
                  <a:cubicBezTo>
                    <a:pt x="1263940" y="2474082"/>
                    <a:pt x="1115854" y="2482173"/>
                    <a:pt x="1024271" y="2461655"/>
                  </a:cubicBezTo>
                  <a:close/>
                  <a:moveTo>
                    <a:pt x="3758622" y="4901646"/>
                  </a:moveTo>
                  <a:lnTo>
                    <a:pt x="3576103" y="4901646"/>
                  </a:lnTo>
                  <a:cubicBezTo>
                    <a:pt x="3573191" y="4901646"/>
                    <a:pt x="3550861" y="4884300"/>
                    <a:pt x="3550861" y="4881970"/>
                  </a:cubicBezTo>
                  <a:lnTo>
                    <a:pt x="3550861" y="4727411"/>
                  </a:lnTo>
                  <a:lnTo>
                    <a:pt x="3719335" y="4727411"/>
                  </a:lnTo>
                  <a:lnTo>
                    <a:pt x="3730597" y="3400979"/>
                  </a:lnTo>
                  <a:lnTo>
                    <a:pt x="3446398" y="3390365"/>
                  </a:lnTo>
                  <a:cubicBezTo>
                    <a:pt x="3426917" y="3374831"/>
                    <a:pt x="3427888" y="3219949"/>
                    <a:pt x="3441674" y="3199044"/>
                  </a:cubicBezTo>
                  <a:cubicBezTo>
                    <a:pt x="3443745" y="3195872"/>
                    <a:pt x="3455977" y="3187459"/>
                    <a:pt x="3458178" y="3187459"/>
                  </a:cubicBezTo>
                  <a:lnTo>
                    <a:pt x="3562058" y="3187459"/>
                  </a:lnTo>
                  <a:lnTo>
                    <a:pt x="3562058" y="2709738"/>
                  </a:lnTo>
                  <a:lnTo>
                    <a:pt x="3422386" y="2893487"/>
                  </a:lnTo>
                  <a:cubicBezTo>
                    <a:pt x="3448275" y="2929279"/>
                    <a:pt x="3483873" y="2979763"/>
                    <a:pt x="3441415" y="3018985"/>
                  </a:cubicBezTo>
                  <a:cubicBezTo>
                    <a:pt x="3433065" y="3026687"/>
                    <a:pt x="3406723" y="3034906"/>
                    <a:pt x="3405688" y="3036589"/>
                  </a:cubicBezTo>
                  <a:cubicBezTo>
                    <a:pt x="3399733" y="3046362"/>
                    <a:pt x="3409636" y="3082478"/>
                    <a:pt x="3388018" y="3111668"/>
                  </a:cubicBezTo>
                  <a:cubicBezTo>
                    <a:pt x="3371902" y="3133350"/>
                    <a:pt x="3345172" y="3134580"/>
                    <a:pt x="3336952" y="3144871"/>
                  </a:cubicBezTo>
                  <a:cubicBezTo>
                    <a:pt x="3330803" y="3152638"/>
                    <a:pt x="3331903" y="3165517"/>
                    <a:pt x="3327179" y="3174514"/>
                  </a:cubicBezTo>
                  <a:cubicBezTo>
                    <a:pt x="3310933" y="3205387"/>
                    <a:pt x="3288863" y="3216648"/>
                    <a:pt x="3253265" y="3215742"/>
                  </a:cubicBezTo>
                  <a:cubicBezTo>
                    <a:pt x="3257213" y="3273734"/>
                    <a:pt x="3208218" y="3293992"/>
                    <a:pt x="3157475" y="3280465"/>
                  </a:cubicBezTo>
                  <a:cubicBezTo>
                    <a:pt x="3145372" y="3277229"/>
                    <a:pt x="3131974" y="3260078"/>
                    <a:pt x="3118382" y="3268751"/>
                  </a:cubicBezTo>
                  <a:lnTo>
                    <a:pt x="2989066" y="3426221"/>
                  </a:lnTo>
                  <a:cubicBezTo>
                    <a:pt x="2959682" y="3439619"/>
                    <a:pt x="2948679" y="3418001"/>
                    <a:pt x="2961817" y="3393472"/>
                  </a:cubicBezTo>
                  <a:lnTo>
                    <a:pt x="3088092" y="3238395"/>
                  </a:lnTo>
                  <a:cubicBezTo>
                    <a:pt x="3080455" y="3222538"/>
                    <a:pt x="3070099" y="3212506"/>
                    <a:pt x="3063497" y="3194707"/>
                  </a:cubicBezTo>
                  <a:cubicBezTo>
                    <a:pt x="3058837" y="3182281"/>
                    <a:pt x="3058319" y="3160210"/>
                    <a:pt x="3055277" y="3155097"/>
                  </a:cubicBezTo>
                  <a:cubicBezTo>
                    <a:pt x="3052753" y="3150825"/>
                    <a:pt x="2995538" y="3115940"/>
                    <a:pt x="2977804" y="3094905"/>
                  </a:cubicBezTo>
                  <a:cubicBezTo>
                    <a:pt x="2969131" y="3084614"/>
                    <a:pt x="2947190" y="3045456"/>
                    <a:pt x="2944601" y="3043968"/>
                  </a:cubicBezTo>
                  <a:cubicBezTo>
                    <a:pt x="2941883" y="3042414"/>
                    <a:pt x="2925443" y="3048045"/>
                    <a:pt x="2911010" y="3043968"/>
                  </a:cubicBezTo>
                  <a:cubicBezTo>
                    <a:pt x="2889910" y="3037948"/>
                    <a:pt x="2841821" y="2997173"/>
                    <a:pt x="2821239" y="2981834"/>
                  </a:cubicBezTo>
                  <a:cubicBezTo>
                    <a:pt x="2685451" y="2880283"/>
                    <a:pt x="2463192" y="2701389"/>
                    <a:pt x="2360283" y="2572008"/>
                  </a:cubicBezTo>
                  <a:cubicBezTo>
                    <a:pt x="2329668" y="2533498"/>
                    <a:pt x="2306757" y="2489551"/>
                    <a:pt x="2275949" y="2451300"/>
                  </a:cubicBezTo>
                  <a:cubicBezTo>
                    <a:pt x="2294912" y="2684949"/>
                    <a:pt x="2350121" y="2912127"/>
                    <a:pt x="2397369" y="3140729"/>
                  </a:cubicBezTo>
                  <a:lnTo>
                    <a:pt x="2392450" y="3163640"/>
                  </a:lnTo>
                  <a:cubicBezTo>
                    <a:pt x="2344619" y="3186876"/>
                    <a:pt x="2294783" y="3154191"/>
                    <a:pt x="2247729" y="3156715"/>
                  </a:cubicBezTo>
                  <a:lnTo>
                    <a:pt x="2386430" y="4881323"/>
                  </a:lnTo>
                  <a:cubicBezTo>
                    <a:pt x="2381965" y="4945851"/>
                    <a:pt x="2253101" y="4910578"/>
                    <a:pt x="2253554" y="4932648"/>
                  </a:cubicBezTo>
                  <a:cubicBezTo>
                    <a:pt x="2320931" y="5009345"/>
                    <a:pt x="2433743" y="5006756"/>
                    <a:pt x="2524485" y="5043583"/>
                  </a:cubicBezTo>
                  <a:cubicBezTo>
                    <a:pt x="2620210" y="5082417"/>
                    <a:pt x="2679949" y="5150053"/>
                    <a:pt x="2706162" y="5250567"/>
                  </a:cubicBezTo>
                  <a:lnTo>
                    <a:pt x="3733250" y="5255874"/>
                  </a:lnTo>
                  <a:lnTo>
                    <a:pt x="3691180" y="5219241"/>
                  </a:lnTo>
                  <a:cubicBezTo>
                    <a:pt x="3614225" y="5136072"/>
                    <a:pt x="3619532" y="5010186"/>
                    <a:pt x="3705290" y="4935625"/>
                  </a:cubicBezTo>
                  <a:lnTo>
                    <a:pt x="3758493" y="4901775"/>
                  </a:lnTo>
                  <a:close/>
                  <a:moveTo>
                    <a:pt x="3063497" y="2935751"/>
                  </a:moveTo>
                  <a:lnTo>
                    <a:pt x="3148155" y="2933486"/>
                  </a:lnTo>
                  <a:cubicBezTo>
                    <a:pt x="3169643" y="2927013"/>
                    <a:pt x="3173591" y="2865915"/>
                    <a:pt x="3202587" y="2880931"/>
                  </a:cubicBezTo>
                  <a:cubicBezTo>
                    <a:pt x="3229123" y="2894652"/>
                    <a:pt x="3196244" y="2939181"/>
                    <a:pt x="3192684" y="2961187"/>
                  </a:cubicBezTo>
                  <a:cubicBezTo>
                    <a:pt x="3189966" y="2977886"/>
                    <a:pt x="3187507" y="3002221"/>
                    <a:pt x="3196827" y="3016137"/>
                  </a:cubicBezTo>
                  <a:cubicBezTo>
                    <a:pt x="3228994" y="3052899"/>
                    <a:pt x="3305561" y="2943582"/>
                    <a:pt x="3300578" y="2899959"/>
                  </a:cubicBezTo>
                  <a:cubicBezTo>
                    <a:pt x="3295529" y="2855948"/>
                    <a:pt x="3199804" y="2791030"/>
                    <a:pt x="3157475" y="2779639"/>
                  </a:cubicBezTo>
                  <a:lnTo>
                    <a:pt x="2975021" y="3001380"/>
                  </a:lnTo>
                  <a:cubicBezTo>
                    <a:pt x="2982917" y="3051281"/>
                    <a:pt x="3023434" y="3095617"/>
                    <a:pt x="3069581" y="3113286"/>
                  </a:cubicBezTo>
                  <a:cubicBezTo>
                    <a:pt x="3082526" y="3095293"/>
                    <a:pt x="3118900" y="3090957"/>
                    <a:pt x="3129515" y="3083449"/>
                  </a:cubicBezTo>
                  <a:cubicBezTo>
                    <a:pt x="3131845" y="3081831"/>
                    <a:pt x="3155210" y="3035683"/>
                    <a:pt x="3155469" y="3032900"/>
                  </a:cubicBezTo>
                  <a:cubicBezTo>
                    <a:pt x="3156375" y="3022156"/>
                    <a:pt x="3138641" y="2991672"/>
                    <a:pt x="3146407" y="2973937"/>
                  </a:cubicBezTo>
                  <a:cubicBezTo>
                    <a:pt x="3117865" y="2978921"/>
                    <a:pt x="3044339" y="2980086"/>
                    <a:pt x="3063497" y="2935816"/>
                  </a:cubicBezTo>
                  <a:close/>
                  <a:moveTo>
                    <a:pt x="3332745" y="2972902"/>
                  </a:moveTo>
                  <a:cubicBezTo>
                    <a:pt x="3377792" y="3008758"/>
                    <a:pt x="3447369" y="3003645"/>
                    <a:pt x="3401610" y="2934974"/>
                  </a:cubicBezTo>
                  <a:cubicBezTo>
                    <a:pt x="3395138" y="2925201"/>
                    <a:pt x="3361029" y="2893487"/>
                    <a:pt x="3351320" y="2889668"/>
                  </a:cubicBezTo>
                  <a:cubicBezTo>
                    <a:pt x="3341418" y="2885785"/>
                    <a:pt x="3343748" y="2892322"/>
                    <a:pt x="3343036" y="2897953"/>
                  </a:cubicBezTo>
                  <a:cubicBezTo>
                    <a:pt x="3339800" y="2923130"/>
                    <a:pt x="3336952" y="2947919"/>
                    <a:pt x="3332745" y="2972902"/>
                  </a:cubicBezTo>
                  <a:close/>
                  <a:moveTo>
                    <a:pt x="3298960" y="3008435"/>
                  </a:moveTo>
                  <a:lnTo>
                    <a:pt x="3264786" y="3054647"/>
                  </a:lnTo>
                  <a:cubicBezTo>
                    <a:pt x="3285368" y="3077365"/>
                    <a:pt x="3315269" y="3116198"/>
                    <a:pt x="3348278" y="3094387"/>
                  </a:cubicBezTo>
                  <a:cubicBezTo>
                    <a:pt x="3397144" y="3062090"/>
                    <a:pt x="3338052" y="3008435"/>
                    <a:pt x="3298960" y="3008435"/>
                  </a:cubicBezTo>
                  <a:close/>
                  <a:moveTo>
                    <a:pt x="3189513" y="3064420"/>
                  </a:moveTo>
                  <a:cubicBezTo>
                    <a:pt x="3178575" y="3067980"/>
                    <a:pt x="3173591" y="3095034"/>
                    <a:pt x="3174627" y="3105454"/>
                  </a:cubicBezTo>
                  <a:cubicBezTo>
                    <a:pt x="3179675" y="3157039"/>
                    <a:pt x="3286338" y="3214901"/>
                    <a:pt x="3295529" y="3136716"/>
                  </a:cubicBezTo>
                  <a:cubicBezTo>
                    <a:pt x="3256631" y="3127007"/>
                    <a:pt x="3227570" y="3051929"/>
                    <a:pt x="3189513" y="3064420"/>
                  </a:cubicBezTo>
                  <a:close/>
                  <a:moveTo>
                    <a:pt x="3127767" y="3126295"/>
                  </a:moveTo>
                  <a:cubicBezTo>
                    <a:pt x="3049388" y="3133415"/>
                    <a:pt x="3151521" y="3278265"/>
                    <a:pt x="3208477" y="3241114"/>
                  </a:cubicBezTo>
                  <a:cubicBezTo>
                    <a:pt x="3237926" y="3221891"/>
                    <a:pt x="3174562" y="3185387"/>
                    <a:pt x="3165889" y="3176456"/>
                  </a:cubicBezTo>
                  <a:cubicBezTo>
                    <a:pt x="3155016" y="3165258"/>
                    <a:pt x="3139159" y="3125260"/>
                    <a:pt x="3127767" y="3126295"/>
                  </a:cubicBezTo>
                  <a:close/>
                  <a:moveTo>
                    <a:pt x="3887809" y="3401044"/>
                  </a:moveTo>
                  <a:lnTo>
                    <a:pt x="3775515" y="3401044"/>
                  </a:lnTo>
                  <a:lnTo>
                    <a:pt x="3758686" y="4727411"/>
                  </a:lnTo>
                  <a:lnTo>
                    <a:pt x="3887874" y="4727411"/>
                  </a:lnTo>
                  <a:lnTo>
                    <a:pt x="3887874" y="3401044"/>
                  </a:lnTo>
                  <a:close/>
                  <a:moveTo>
                    <a:pt x="5230034" y="3417937"/>
                  </a:moveTo>
                  <a:lnTo>
                    <a:pt x="3927031" y="3401044"/>
                  </a:lnTo>
                  <a:cubicBezTo>
                    <a:pt x="3928261" y="3518128"/>
                    <a:pt x="3925607" y="3635471"/>
                    <a:pt x="3926772" y="3752619"/>
                  </a:cubicBezTo>
                  <a:cubicBezTo>
                    <a:pt x="3926966" y="3769965"/>
                    <a:pt x="3932791" y="3785304"/>
                    <a:pt x="3932921" y="3802650"/>
                  </a:cubicBezTo>
                  <a:cubicBezTo>
                    <a:pt x="3935639" y="4110861"/>
                    <a:pt x="3930332" y="4419330"/>
                    <a:pt x="3932597" y="4727476"/>
                  </a:cubicBezTo>
                  <a:lnTo>
                    <a:pt x="5229969" y="4733043"/>
                  </a:lnTo>
                  <a:lnTo>
                    <a:pt x="5229969" y="3417872"/>
                  </a:lnTo>
                  <a:close/>
                  <a:moveTo>
                    <a:pt x="5432228" y="3417937"/>
                  </a:moveTo>
                  <a:lnTo>
                    <a:pt x="5274951" y="3417937"/>
                  </a:lnTo>
                  <a:lnTo>
                    <a:pt x="5274951" y="4738674"/>
                  </a:lnTo>
                  <a:lnTo>
                    <a:pt x="5426597" y="4738674"/>
                  </a:lnTo>
                  <a:lnTo>
                    <a:pt x="5432228" y="3417937"/>
                  </a:lnTo>
                  <a:close/>
                  <a:moveTo>
                    <a:pt x="1683474" y="5244483"/>
                  </a:moveTo>
                  <a:lnTo>
                    <a:pt x="1837903" y="5244483"/>
                  </a:lnTo>
                  <a:lnTo>
                    <a:pt x="1821011" y="4963521"/>
                  </a:lnTo>
                  <a:cubicBezTo>
                    <a:pt x="1803277" y="4967016"/>
                    <a:pt x="1736741" y="4976271"/>
                    <a:pt x="1727939" y="4963909"/>
                  </a:cubicBezTo>
                  <a:lnTo>
                    <a:pt x="1725221" y="4954978"/>
                  </a:lnTo>
                  <a:lnTo>
                    <a:pt x="1610402" y="3547189"/>
                  </a:lnTo>
                  <a:lnTo>
                    <a:pt x="1420829" y="4964945"/>
                  </a:lnTo>
                  <a:cubicBezTo>
                    <a:pt x="1411767" y="5022354"/>
                    <a:pt x="1347239" y="4982550"/>
                    <a:pt x="1309958" y="4988828"/>
                  </a:cubicBezTo>
                  <a:cubicBezTo>
                    <a:pt x="1356882" y="5063777"/>
                    <a:pt x="1455391" y="5058211"/>
                    <a:pt x="1530405" y="5088566"/>
                  </a:cubicBezTo>
                  <a:cubicBezTo>
                    <a:pt x="1607554" y="5119762"/>
                    <a:pt x="1647230" y="5172576"/>
                    <a:pt x="1683410" y="5244613"/>
                  </a:cubicBezTo>
                  <a:close/>
                  <a:moveTo>
                    <a:pt x="5566270" y="4784432"/>
                  </a:moveTo>
                  <a:lnTo>
                    <a:pt x="3595779" y="4772329"/>
                  </a:lnTo>
                  <a:lnTo>
                    <a:pt x="3590148" y="4856663"/>
                  </a:lnTo>
                  <a:lnTo>
                    <a:pt x="5572677" y="4867860"/>
                  </a:lnTo>
                  <a:lnTo>
                    <a:pt x="5566270" y="4784368"/>
                  </a:lnTo>
                  <a:close/>
                  <a:moveTo>
                    <a:pt x="5235665" y="4907342"/>
                  </a:moveTo>
                  <a:lnTo>
                    <a:pt x="3899071" y="4901711"/>
                  </a:lnTo>
                  <a:lnTo>
                    <a:pt x="3952273" y="4935496"/>
                  </a:lnTo>
                  <a:cubicBezTo>
                    <a:pt x="4058548" y="5027532"/>
                    <a:pt x="4036089" y="5182802"/>
                    <a:pt x="3921530" y="5255681"/>
                  </a:cubicBezTo>
                  <a:lnTo>
                    <a:pt x="5224468" y="5261311"/>
                  </a:lnTo>
                  <a:cubicBezTo>
                    <a:pt x="5212623" y="5246878"/>
                    <a:pt x="5192688" y="5239111"/>
                    <a:pt x="5179291" y="5225066"/>
                  </a:cubicBezTo>
                  <a:cubicBezTo>
                    <a:pt x="5114115" y="5156589"/>
                    <a:pt x="5111073" y="5041189"/>
                    <a:pt x="5171071" y="4969022"/>
                  </a:cubicBezTo>
                  <a:cubicBezTo>
                    <a:pt x="5190488" y="4945657"/>
                    <a:pt x="5218319" y="4932260"/>
                    <a:pt x="5235729" y="4907342"/>
                  </a:cubicBezTo>
                  <a:close/>
                  <a:moveTo>
                    <a:pt x="2202682" y="4929865"/>
                  </a:moveTo>
                  <a:lnTo>
                    <a:pt x="1865993" y="4957890"/>
                  </a:lnTo>
                  <a:lnTo>
                    <a:pt x="1882821" y="5244613"/>
                  </a:lnTo>
                  <a:lnTo>
                    <a:pt x="2663445" y="5250179"/>
                  </a:lnTo>
                  <a:cubicBezTo>
                    <a:pt x="2643510" y="5165521"/>
                    <a:pt x="2585259" y="5114973"/>
                    <a:pt x="2507721" y="5082935"/>
                  </a:cubicBezTo>
                  <a:cubicBezTo>
                    <a:pt x="2403906" y="5040024"/>
                    <a:pt x="2256985" y="5045590"/>
                    <a:pt x="2202682" y="4929930"/>
                  </a:cubicBezTo>
                  <a:close/>
                  <a:moveTo>
                    <a:pt x="3796485" y="4936726"/>
                  </a:moveTo>
                  <a:cubicBezTo>
                    <a:pt x="3624192" y="4966175"/>
                    <a:pt x="3649693" y="5251991"/>
                    <a:pt x="3845092" y="5232639"/>
                  </a:cubicBezTo>
                  <a:cubicBezTo>
                    <a:pt x="4042238" y="5213093"/>
                    <a:pt x="4010459" y="4900157"/>
                    <a:pt x="3796485" y="4936726"/>
                  </a:cubicBezTo>
                  <a:close/>
                  <a:moveTo>
                    <a:pt x="1635709" y="5244483"/>
                  </a:moveTo>
                  <a:cubicBezTo>
                    <a:pt x="1626195" y="5211410"/>
                    <a:pt x="1591762" y="5175489"/>
                    <a:pt x="1564514" y="5155554"/>
                  </a:cubicBezTo>
                  <a:cubicBezTo>
                    <a:pt x="1487817" y="5099310"/>
                    <a:pt x="1385555" y="5115361"/>
                    <a:pt x="1312612" y="5053551"/>
                  </a:cubicBezTo>
                  <a:cubicBezTo>
                    <a:pt x="1286852" y="5031739"/>
                    <a:pt x="1273066" y="5004426"/>
                    <a:pt x="1249766" y="4981514"/>
                  </a:cubicBezTo>
                  <a:lnTo>
                    <a:pt x="923174" y="4941774"/>
                  </a:lnTo>
                  <a:lnTo>
                    <a:pt x="894307" y="5244483"/>
                  </a:lnTo>
                  <a:lnTo>
                    <a:pt x="1635644" y="5244483"/>
                  </a:lnTo>
                  <a:close/>
                  <a:moveTo>
                    <a:pt x="5296116" y="4942486"/>
                  </a:moveTo>
                  <a:cubicBezTo>
                    <a:pt x="5118710" y="4966757"/>
                    <a:pt x="5136509" y="5245131"/>
                    <a:pt x="5322134" y="5243901"/>
                  </a:cubicBezTo>
                  <a:cubicBezTo>
                    <a:pt x="5527112" y="5242542"/>
                    <a:pt x="5518374" y="4912131"/>
                    <a:pt x="5296116" y="494248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D0C5E660-ED59-0B1D-A526-0E41121314BE}"/>
                </a:ext>
              </a:extLst>
            </p:cNvPr>
            <p:cNvSpPr/>
            <p:nvPr/>
          </p:nvSpPr>
          <p:spPr>
            <a:xfrm>
              <a:off x="7167456" y="1709791"/>
              <a:ext cx="1175906" cy="1175084"/>
            </a:xfrm>
            <a:custGeom>
              <a:avLst/>
              <a:gdLst>
                <a:gd name="csX0" fmla="*/ 514774 w 1175906"/>
                <a:gd name="csY0" fmla="*/ 3338 h 1175084"/>
                <a:gd name="csX1" fmla="*/ 1097281 w 1175906"/>
                <a:gd name="csY1" fmla="*/ 878587 h 1175084"/>
                <a:gd name="csX2" fmla="*/ 69286 w 1175906"/>
                <a:gd name="csY2" fmla="*/ 867390 h 1175084"/>
                <a:gd name="csX3" fmla="*/ 514709 w 1175906"/>
                <a:gd name="csY3" fmla="*/ 3403 h 1175084"/>
                <a:gd name="csX4" fmla="*/ 554514 w 1175906"/>
                <a:gd name="csY4" fmla="*/ 1130618 h 1175084"/>
                <a:gd name="csX5" fmla="*/ 561116 w 1175906"/>
                <a:gd name="csY5" fmla="*/ 1100716 h 1175084"/>
                <a:gd name="csX6" fmla="*/ 560598 w 1175906"/>
                <a:gd name="csY6" fmla="*/ 796712 h 1175084"/>
                <a:gd name="csX7" fmla="*/ 578138 w 1175906"/>
                <a:gd name="csY7" fmla="*/ 72009 h 1175084"/>
                <a:gd name="csX8" fmla="*/ 575160 w 1175906"/>
                <a:gd name="csY8" fmla="*/ 46379 h 1175084"/>
                <a:gd name="csX9" fmla="*/ 564222 w 1175906"/>
                <a:gd name="csY9" fmla="*/ 41266 h 1175084"/>
                <a:gd name="csX10" fmla="*/ 140675 w 1175906"/>
                <a:gd name="csY10" fmla="*/ 275304 h 1175084"/>
                <a:gd name="csX11" fmla="*/ 554449 w 1175906"/>
                <a:gd name="csY11" fmla="*/ 1130553 h 1175084"/>
                <a:gd name="csX12" fmla="*/ 661954 w 1175906"/>
                <a:gd name="csY12" fmla="*/ 496268 h 1175084"/>
                <a:gd name="csX13" fmla="*/ 1032493 w 1175906"/>
                <a:gd name="csY13" fmla="*/ 274333 h 1175084"/>
                <a:gd name="csX14" fmla="*/ 912432 w 1175906"/>
                <a:gd name="csY14" fmla="*/ 153690 h 1175084"/>
                <a:gd name="csX15" fmla="*/ 661954 w 1175906"/>
                <a:gd name="csY15" fmla="*/ 496268 h 1175084"/>
                <a:gd name="csX16" fmla="*/ 925765 w 1175906"/>
                <a:gd name="csY16" fmla="*/ 1018776 h 1175084"/>
                <a:gd name="csX17" fmla="*/ 611405 w 1175906"/>
                <a:gd name="csY17" fmla="*/ 614323 h 1175084"/>
                <a:gd name="csX18" fmla="*/ 600079 w 1175906"/>
                <a:gd name="csY18" fmla="*/ 1131394 h 1175084"/>
                <a:gd name="csX19" fmla="*/ 925700 w 1175906"/>
                <a:gd name="csY19" fmla="*/ 1018776 h 1175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75906" h="1175084">
                  <a:moveTo>
                    <a:pt x="514774" y="3338"/>
                  </a:moveTo>
                  <a:cubicBezTo>
                    <a:pt x="994565" y="-45592"/>
                    <a:pt x="1337403" y="452839"/>
                    <a:pt x="1097281" y="878587"/>
                  </a:cubicBezTo>
                  <a:cubicBezTo>
                    <a:pt x="871074" y="1279675"/>
                    <a:pt x="287531" y="1271778"/>
                    <a:pt x="69286" y="867390"/>
                  </a:cubicBezTo>
                  <a:cubicBezTo>
                    <a:pt x="-124365" y="508565"/>
                    <a:pt x="108249" y="44890"/>
                    <a:pt x="514709" y="3403"/>
                  </a:cubicBezTo>
                  <a:close/>
                  <a:moveTo>
                    <a:pt x="554514" y="1130618"/>
                  </a:moveTo>
                  <a:cubicBezTo>
                    <a:pt x="559304" y="1121233"/>
                    <a:pt x="560404" y="1111136"/>
                    <a:pt x="561116" y="1100716"/>
                  </a:cubicBezTo>
                  <a:cubicBezTo>
                    <a:pt x="568106" y="1004343"/>
                    <a:pt x="559239" y="895091"/>
                    <a:pt x="560598" y="796712"/>
                  </a:cubicBezTo>
                  <a:cubicBezTo>
                    <a:pt x="564028" y="556007"/>
                    <a:pt x="576778" y="312779"/>
                    <a:pt x="578138" y="72009"/>
                  </a:cubicBezTo>
                  <a:cubicBezTo>
                    <a:pt x="578138" y="63336"/>
                    <a:pt x="578850" y="54469"/>
                    <a:pt x="575160" y="46379"/>
                  </a:cubicBezTo>
                  <a:lnTo>
                    <a:pt x="564222" y="41266"/>
                  </a:lnTo>
                  <a:cubicBezTo>
                    <a:pt x="393548" y="52786"/>
                    <a:pt x="237695" y="133690"/>
                    <a:pt x="140675" y="275304"/>
                  </a:cubicBezTo>
                  <a:cubicBezTo>
                    <a:pt x="-102489" y="630180"/>
                    <a:pt x="130255" y="1104923"/>
                    <a:pt x="554449" y="1130553"/>
                  </a:cubicBezTo>
                  <a:close/>
                  <a:moveTo>
                    <a:pt x="661954" y="496268"/>
                  </a:moveTo>
                  <a:lnTo>
                    <a:pt x="1032493" y="274333"/>
                  </a:lnTo>
                  <a:cubicBezTo>
                    <a:pt x="998578" y="228962"/>
                    <a:pt x="961880" y="182944"/>
                    <a:pt x="912432" y="153690"/>
                  </a:cubicBezTo>
                  <a:lnTo>
                    <a:pt x="661954" y="496268"/>
                  </a:lnTo>
                  <a:close/>
                  <a:moveTo>
                    <a:pt x="925765" y="1018776"/>
                  </a:moveTo>
                  <a:lnTo>
                    <a:pt x="611405" y="614323"/>
                  </a:lnTo>
                  <a:lnTo>
                    <a:pt x="600079" y="1131394"/>
                  </a:lnTo>
                  <a:cubicBezTo>
                    <a:pt x="719493" y="1133789"/>
                    <a:pt x="829134" y="1084212"/>
                    <a:pt x="925700" y="101877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3D0D9073-D151-AB46-EA89-C0FF411E0E98}"/>
                </a:ext>
              </a:extLst>
            </p:cNvPr>
            <p:cNvSpPr/>
            <p:nvPr/>
          </p:nvSpPr>
          <p:spPr>
            <a:xfrm>
              <a:off x="7166387" y="3201016"/>
              <a:ext cx="1468522" cy="635942"/>
            </a:xfrm>
            <a:custGeom>
              <a:avLst/>
              <a:gdLst>
                <a:gd name="csX0" fmla="*/ 84529 w 1468522"/>
                <a:gd name="csY0" fmla="*/ 337107 h 635942"/>
                <a:gd name="csX1" fmla="*/ 214298 w 1468522"/>
                <a:gd name="csY1" fmla="*/ 227466 h 635942"/>
                <a:gd name="csX2" fmla="*/ 213716 w 1468522"/>
                <a:gd name="csY2" fmla="*/ 427072 h 635942"/>
                <a:gd name="csX3" fmla="*/ 359536 w 1468522"/>
                <a:gd name="csY3" fmla="*/ 356977 h 635942"/>
                <a:gd name="csX4" fmla="*/ 367497 w 1468522"/>
                <a:gd name="csY4" fmla="*/ 426425 h 635942"/>
                <a:gd name="csX5" fmla="*/ 373711 w 1468522"/>
                <a:gd name="csY5" fmla="*/ 438204 h 635942"/>
                <a:gd name="csX6" fmla="*/ 474937 w 1468522"/>
                <a:gd name="csY6" fmla="*/ 337172 h 635942"/>
                <a:gd name="csX7" fmla="*/ 749945 w 1468522"/>
                <a:gd name="csY7" fmla="*/ 39122 h 635942"/>
                <a:gd name="csX8" fmla="*/ 824571 w 1468522"/>
                <a:gd name="csY8" fmla="*/ 63199 h 635942"/>
                <a:gd name="csX9" fmla="*/ 702374 w 1468522"/>
                <a:gd name="csY9" fmla="*/ 331476 h 635942"/>
                <a:gd name="csX10" fmla="*/ 815121 w 1468522"/>
                <a:gd name="csY10" fmla="*/ 250508 h 635942"/>
                <a:gd name="csX11" fmla="*/ 882109 w 1468522"/>
                <a:gd name="csY11" fmla="*/ 331541 h 635942"/>
                <a:gd name="csX12" fmla="*/ 985925 w 1468522"/>
                <a:gd name="csY12" fmla="*/ 331541 h 635942"/>
                <a:gd name="csX13" fmla="*/ 1137700 w 1468522"/>
                <a:gd name="csY13" fmla="*/ 185591 h 635942"/>
                <a:gd name="csX14" fmla="*/ 1217892 w 1468522"/>
                <a:gd name="csY14" fmla="*/ 209150 h 635942"/>
                <a:gd name="csX15" fmla="*/ 1140419 w 1468522"/>
                <a:gd name="csY15" fmla="*/ 410244 h 635942"/>
                <a:gd name="csX16" fmla="*/ 1317307 w 1468522"/>
                <a:gd name="csY16" fmla="*/ 404613 h 635942"/>
                <a:gd name="csX17" fmla="*/ 1460668 w 1468522"/>
                <a:gd name="csY17" fmla="*/ 401765 h 635942"/>
                <a:gd name="csX18" fmla="*/ 1379052 w 1468522"/>
                <a:gd name="csY18" fmla="*/ 443964 h 635942"/>
                <a:gd name="csX19" fmla="*/ 1170709 w 1468522"/>
                <a:gd name="csY19" fmla="*/ 454708 h 635942"/>
                <a:gd name="csX20" fmla="*/ 1168444 w 1468522"/>
                <a:gd name="csY20" fmla="*/ 219246 h 635942"/>
                <a:gd name="csX21" fmla="*/ 966573 w 1468522"/>
                <a:gd name="csY21" fmla="*/ 402412 h 635942"/>
                <a:gd name="csX22" fmla="*/ 932593 w 1468522"/>
                <a:gd name="csY22" fmla="*/ 348563 h 635942"/>
                <a:gd name="csX23" fmla="*/ 838551 w 1468522"/>
                <a:gd name="csY23" fmla="*/ 397752 h 635942"/>
                <a:gd name="csX24" fmla="*/ 839975 w 1468522"/>
                <a:gd name="csY24" fmla="*/ 286688 h 635942"/>
                <a:gd name="csX25" fmla="*/ 681921 w 1468522"/>
                <a:gd name="csY25" fmla="*/ 403901 h 635942"/>
                <a:gd name="csX26" fmla="*/ 630855 w 1468522"/>
                <a:gd name="csY26" fmla="*/ 389921 h 635942"/>
                <a:gd name="csX27" fmla="*/ 731499 w 1468522"/>
                <a:gd name="csY27" fmla="*/ 172581 h 635942"/>
                <a:gd name="csX28" fmla="*/ 761401 w 1468522"/>
                <a:gd name="csY28" fmla="*/ 90124 h 635942"/>
                <a:gd name="csX29" fmla="*/ 477914 w 1468522"/>
                <a:gd name="csY29" fmla="*/ 396523 h 635942"/>
                <a:gd name="csX30" fmla="*/ 359989 w 1468522"/>
                <a:gd name="csY30" fmla="*/ 498008 h 635942"/>
                <a:gd name="csX31" fmla="*/ 331770 w 1468522"/>
                <a:gd name="csY31" fmla="*/ 399241 h 635942"/>
                <a:gd name="csX32" fmla="*/ 164526 w 1468522"/>
                <a:gd name="csY32" fmla="*/ 448624 h 635942"/>
                <a:gd name="csX33" fmla="*/ 197082 w 1468522"/>
                <a:gd name="csY33" fmla="*/ 289730 h 635942"/>
                <a:gd name="csX34" fmla="*/ 180642 w 1468522"/>
                <a:gd name="csY34" fmla="*/ 295749 h 635942"/>
                <a:gd name="csX35" fmla="*/ 85823 w 1468522"/>
                <a:gd name="csY35" fmla="*/ 403189 h 635942"/>
                <a:gd name="csX36" fmla="*/ 79027 w 1468522"/>
                <a:gd name="csY36" fmla="*/ 545385 h 635942"/>
                <a:gd name="csX37" fmla="*/ 1149027 w 1468522"/>
                <a:gd name="csY37" fmla="*/ 556582 h 635942"/>
                <a:gd name="csX38" fmla="*/ 1174657 w 1468522"/>
                <a:gd name="csY38" fmla="*/ 566097 h 635942"/>
                <a:gd name="csX39" fmla="*/ 1037251 w 1468522"/>
                <a:gd name="csY39" fmla="*/ 601177 h 635942"/>
                <a:gd name="csX40" fmla="*/ 993692 w 1468522"/>
                <a:gd name="csY40" fmla="*/ 602277 h 635942"/>
                <a:gd name="csX41" fmla="*/ 949551 w 1468522"/>
                <a:gd name="csY41" fmla="*/ 595934 h 635942"/>
                <a:gd name="csX42" fmla="*/ 941137 w 1468522"/>
                <a:gd name="csY42" fmla="*/ 635739 h 635942"/>
                <a:gd name="csX43" fmla="*/ 907481 w 1468522"/>
                <a:gd name="csY43" fmla="*/ 601435 h 635942"/>
                <a:gd name="csX44" fmla="*/ 797840 w 1468522"/>
                <a:gd name="csY44" fmla="*/ 595869 h 635942"/>
                <a:gd name="csX45" fmla="*/ 783730 w 1468522"/>
                <a:gd name="csY45" fmla="*/ 635609 h 635942"/>
                <a:gd name="csX46" fmla="*/ 758294 w 1468522"/>
                <a:gd name="csY46" fmla="*/ 596128 h 635942"/>
                <a:gd name="csX47" fmla="*/ 612539 w 1468522"/>
                <a:gd name="csY47" fmla="*/ 595869 h 635942"/>
                <a:gd name="csX48" fmla="*/ 570016 w 1468522"/>
                <a:gd name="csY48" fmla="*/ 595546 h 635942"/>
                <a:gd name="csX49" fmla="*/ 424777 w 1468522"/>
                <a:gd name="csY49" fmla="*/ 595546 h 635942"/>
                <a:gd name="csX50" fmla="*/ 401930 w 1468522"/>
                <a:gd name="csY50" fmla="*/ 629719 h 635942"/>
                <a:gd name="csX51" fmla="*/ 373128 w 1468522"/>
                <a:gd name="csY51" fmla="*/ 590950 h 635942"/>
                <a:gd name="csX52" fmla="*/ 217016 w 1468522"/>
                <a:gd name="csY52" fmla="*/ 589915 h 635942"/>
                <a:gd name="csX53" fmla="*/ 208602 w 1468522"/>
                <a:gd name="csY53" fmla="*/ 620205 h 635942"/>
                <a:gd name="csX54" fmla="*/ 174429 w 1468522"/>
                <a:gd name="csY54" fmla="*/ 590238 h 635942"/>
                <a:gd name="csX55" fmla="*/ 65047 w 1468522"/>
                <a:gd name="csY55" fmla="*/ 590109 h 635942"/>
                <a:gd name="csX56" fmla="*/ 39870 w 1468522"/>
                <a:gd name="csY56" fmla="*/ 442217 h 635942"/>
                <a:gd name="csX57" fmla="*/ 11197 w 1468522"/>
                <a:gd name="csY57" fmla="*/ 418723 h 635942"/>
                <a:gd name="csX58" fmla="*/ 38899 w 1468522"/>
                <a:gd name="csY58" fmla="*/ 389986 h 635942"/>
                <a:gd name="csX59" fmla="*/ 39934 w 1468522"/>
                <a:gd name="csY59" fmla="*/ 301186 h 635942"/>
                <a:gd name="csX60" fmla="*/ 0 w 1468522"/>
                <a:gd name="csY60" fmla="*/ 278338 h 635942"/>
                <a:gd name="csX61" fmla="*/ 38899 w 1468522"/>
                <a:gd name="csY61" fmla="*/ 249472 h 635942"/>
                <a:gd name="csX62" fmla="*/ 38899 w 1468522"/>
                <a:gd name="csY62" fmla="*/ 146951 h 635942"/>
                <a:gd name="csX63" fmla="*/ 39611 w 1468522"/>
                <a:gd name="csY63" fmla="*/ 106887 h 635942"/>
                <a:gd name="csX64" fmla="*/ 44659 w 1468522"/>
                <a:gd name="csY64" fmla="*/ 8055 h 635942"/>
                <a:gd name="csX65" fmla="*/ 84464 w 1468522"/>
                <a:gd name="csY65" fmla="*/ 19770 h 635942"/>
                <a:gd name="csX66" fmla="*/ 84464 w 1468522"/>
                <a:gd name="csY66" fmla="*/ 337301 h 635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468522" h="635942">
                  <a:moveTo>
                    <a:pt x="84529" y="337107"/>
                  </a:moveTo>
                  <a:cubicBezTo>
                    <a:pt x="113524" y="317884"/>
                    <a:pt x="177924" y="219505"/>
                    <a:pt x="214298" y="227466"/>
                  </a:cubicBezTo>
                  <a:cubicBezTo>
                    <a:pt x="268601" y="239310"/>
                    <a:pt x="217340" y="388432"/>
                    <a:pt x="213716" y="427072"/>
                  </a:cubicBezTo>
                  <a:cubicBezTo>
                    <a:pt x="220188" y="434968"/>
                    <a:pt x="314813" y="323968"/>
                    <a:pt x="359536" y="356977"/>
                  </a:cubicBezTo>
                  <a:cubicBezTo>
                    <a:pt x="388662" y="378530"/>
                    <a:pt x="371963" y="400924"/>
                    <a:pt x="367497" y="426425"/>
                  </a:cubicBezTo>
                  <a:cubicBezTo>
                    <a:pt x="366462" y="432250"/>
                    <a:pt x="361802" y="443317"/>
                    <a:pt x="373711" y="438204"/>
                  </a:cubicBezTo>
                  <a:cubicBezTo>
                    <a:pt x="381995" y="434644"/>
                    <a:pt x="461410" y="351411"/>
                    <a:pt x="474937" y="337172"/>
                  </a:cubicBezTo>
                  <a:cubicBezTo>
                    <a:pt x="562767" y="244553"/>
                    <a:pt x="652731" y="118473"/>
                    <a:pt x="749945" y="39122"/>
                  </a:cubicBezTo>
                  <a:cubicBezTo>
                    <a:pt x="789167" y="7085"/>
                    <a:pt x="830784" y="-4824"/>
                    <a:pt x="824571" y="63199"/>
                  </a:cubicBezTo>
                  <a:lnTo>
                    <a:pt x="702374" y="331476"/>
                  </a:lnTo>
                  <a:lnTo>
                    <a:pt x="815121" y="250508"/>
                  </a:lnTo>
                  <a:cubicBezTo>
                    <a:pt x="888646" y="205719"/>
                    <a:pt x="894472" y="274067"/>
                    <a:pt x="882109" y="331541"/>
                  </a:cubicBezTo>
                  <a:cubicBezTo>
                    <a:pt x="921914" y="303516"/>
                    <a:pt x="970780" y="249342"/>
                    <a:pt x="985925" y="331541"/>
                  </a:cubicBezTo>
                  <a:cubicBezTo>
                    <a:pt x="1036409" y="285846"/>
                    <a:pt x="1083139" y="225978"/>
                    <a:pt x="1137700" y="185591"/>
                  </a:cubicBezTo>
                  <a:cubicBezTo>
                    <a:pt x="1174010" y="158730"/>
                    <a:pt x="1222746" y="145333"/>
                    <a:pt x="1217892" y="209150"/>
                  </a:cubicBezTo>
                  <a:cubicBezTo>
                    <a:pt x="1215044" y="245848"/>
                    <a:pt x="1129028" y="398788"/>
                    <a:pt x="1140419" y="410244"/>
                  </a:cubicBezTo>
                  <a:cubicBezTo>
                    <a:pt x="1199187" y="408367"/>
                    <a:pt x="1258603" y="407655"/>
                    <a:pt x="1317307" y="404613"/>
                  </a:cubicBezTo>
                  <a:cubicBezTo>
                    <a:pt x="1344943" y="403189"/>
                    <a:pt x="1444682" y="385843"/>
                    <a:pt x="1460668" y="401765"/>
                  </a:cubicBezTo>
                  <a:cubicBezTo>
                    <a:pt x="1496654" y="437557"/>
                    <a:pt x="1398405" y="442282"/>
                    <a:pt x="1379052" y="443964"/>
                  </a:cubicBezTo>
                  <a:cubicBezTo>
                    <a:pt x="1318731" y="449401"/>
                    <a:pt x="1229542" y="455550"/>
                    <a:pt x="1170709" y="454708"/>
                  </a:cubicBezTo>
                  <a:cubicBezTo>
                    <a:pt x="1010455" y="452249"/>
                    <a:pt x="1160159" y="293613"/>
                    <a:pt x="1168444" y="219246"/>
                  </a:cubicBezTo>
                  <a:cubicBezTo>
                    <a:pt x="1109481" y="247271"/>
                    <a:pt x="1020422" y="385325"/>
                    <a:pt x="966573" y="402412"/>
                  </a:cubicBezTo>
                  <a:cubicBezTo>
                    <a:pt x="929487" y="414192"/>
                    <a:pt x="926833" y="375488"/>
                    <a:pt x="932593" y="348563"/>
                  </a:cubicBezTo>
                  <a:cubicBezTo>
                    <a:pt x="912206" y="362608"/>
                    <a:pt x="864375" y="424030"/>
                    <a:pt x="838551" y="397752"/>
                  </a:cubicBezTo>
                  <a:cubicBezTo>
                    <a:pt x="816286" y="375164"/>
                    <a:pt x="849295" y="313677"/>
                    <a:pt x="839975" y="286688"/>
                  </a:cubicBezTo>
                  <a:cubicBezTo>
                    <a:pt x="818228" y="287205"/>
                    <a:pt x="714866" y="389403"/>
                    <a:pt x="681921" y="403901"/>
                  </a:cubicBezTo>
                  <a:cubicBezTo>
                    <a:pt x="662893" y="412250"/>
                    <a:pt x="633444" y="418140"/>
                    <a:pt x="630855" y="389921"/>
                  </a:cubicBezTo>
                  <a:cubicBezTo>
                    <a:pt x="628395" y="363190"/>
                    <a:pt x="714283" y="210056"/>
                    <a:pt x="731499" y="172581"/>
                  </a:cubicBezTo>
                  <a:cubicBezTo>
                    <a:pt x="742826" y="147857"/>
                    <a:pt x="759589" y="116272"/>
                    <a:pt x="761401" y="90124"/>
                  </a:cubicBezTo>
                  <a:cubicBezTo>
                    <a:pt x="658168" y="183778"/>
                    <a:pt x="574999" y="297173"/>
                    <a:pt x="477914" y="396523"/>
                  </a:cubicBezTo>
                  <a:cubicBezTo>
                    <a:pt x="455132" y="419887"/>
                    <a:pt x="387173" y="489788"/>
                    <a:pt x="359989" y="498008"/>
                  </a:cubicBezTo>
                  <a:cubicBezTo>
                    <a:pt x="298567" y="516519"/>
                    <a:pt x="320897" y="429726"/>
                    <a:pt x="331770" y="399241"/>
                  </a:cubicBezTo>
                  <a:cubicBezTo>
                    <a:pt x="318891" y="386555"/>
                    <a:pt x="161225" y="560531"/>
                    <a:pt x="164526" y="448624"/>
                  </a:cubicBezTo>
                  <a:cubicBezTo>
                    <a:pt x="165821" y="404160"/>
                    <a:pt x="195852" y="338078"/>
                    <a:pt x="197082" y="289730"/>
                  </a:cubicBezTo>
                  <a:cubicBezTo>
                    <a:pt x="195723" y="283775"/>
                    <a:pt x="182972" y="294001"/>
                    <a:pt x="180642" y="295749"/>
                  </a:cubicBezTo>
                  <a:cubicBezTo>
                    <a:pt x="170610" y="303257"/>
                    <a:pt x="87894" y="396264"/>
                    <a:pt x="85823" y="403189"/>
                  </a:cubicBezTo>
                  <a:lnTo>
                    <a:pt x="79027" y="545385"/>
                  </a:lnTo>
                  <a:lnTo>
                    <a:pt x="1149027" y="556582"/>
                  </a:lnTo>
                  <a:cubicBezTo>
                    <a:pt x="1157441" y="557489"/>
                    <a:pt x="1169609" y="558330"/>
                    <a:pt x="1174657" y="566097"/>
                  </a:cubicBezTo>
                  <a:cubicBezTo>
                    <a:pt x="1210514" y="621047"/>
                    <a:pt x="1056473" y="595804"/>
                    <a:pt x="1037251" y="601177"/>
                  </a:cubicBezTo>
                  <a:cubicBezTo>
                    <a:pt x="1033691" y="602147"/>
                    <a:pt x="1016086" y="664476"/>
                    <a:pt x="993692" y="602277"/>
                  </a:cubicBezTo>
                  <a:lnTo>
                    <a:pt x="949551" y="595934"/>
                  </a:lnTo>
                  <a:cubicBezTo>
                    <a:pt x="946638" y="599300"/>
                    <a:pt x="963401" y="634056"/>
                    <a:pt x="941137" y="635739"/>
                  </a:cubicBezTo>
                  <a:cubicBezTo>
                    <a:pt x="907416" y="638392"/>
                    <a:pt x="918160" y="614445"/>
                    <a:pt x="907481" y="601435"/>
                  </a:cubicBezTo>
                  <a:cubicBezTo>
                    <a:pt x="896802" y="588426"/>
                    <a:pt x="819069" y="599558"/>
                    <a:pt x="797840" y="595869"/>
                  </a:cubicBezTo>
                  <a:cubicBezTo>
                    <a:pt x="794669" y="599170"/>
                    <a:pt x="806125" y="635998"/>
                    <a:pt x="783730" y="635609"/>
                  </a:cubicBezTo>
                  <a:cubicBezTo>
                    <a:pt x="761531" y="637551"/>
                    <a:pt x="758424" y="613021"/>
                    <a:pt x="758294" y="596128"/>
                  </a:cubicBezTo>
                  <a:lnTo>
                    <a:pt x="612539" y="595869"/>
                  </a:lnTo>
                  <a:cubicBezTo>
                    <a:pt x="614739" y="650042"/>
                    <a:pt x="575517" y="647194"/>
                    <a:pt x="570016" y="595546"/>
                  </a:cubicBezTo>
                  <a:lnTo>
                    <a:pt x="424777" y="595546"/>
                  </a:lnTo>
                  <a:cubicBezTo>
                    <a:pt x="419211" y="596516"/>
                    <a:pt x="424454" y="629719"/>
                    <a:pt x="401930" y="629719"/>
                  </a:cubicBezTo>
                  <a:cubicBezTo>
                    <a:pt x="378824" y="628749"/>
                    <a:pt x="386590" y="595675"/>
                    <a:pt x="373128" y="590950"/>
                  </a:cubicBezTo>
                  <a:lnTo>
                    <a:pt x="217016" y="589915"/>
                  </a:lnTo>
                  <a:lnTo>
                    <a:pt x="208602" y="620205"/>
                  </a:lnTo>
                  <a:cubicBezTo>
                    <a:pt x="183684" y="641564"/>
                    <a:pt x="170545" y="616192"/>
                    <a:pt x="174429" y="590238"/>
                  </a:cubicBezTo>
                  <a:cubicBezTo>
                    <a:pt x="170740" y="586226"/>
                    <a:pt x="82781" y="593410"/>
                    <a:pt x="65047" y="590109"/>
                  </a:cubicBezTo>
                  <a:cubicBezTo>
                    <a:pt x="18511" y="581436"/>
                    <a:pt x="48348" y="477232"/>
                    <a:pt x="39870" y="442217"/>
                  </a:cubicBezTo>
                  <a:cubicBezTo>
                    <a:pt x="37863" y="434062"/>
                    <a:pt x="13333" y="437557"/>
                    <a:pt x="11197" y="418723"/>
                  </a:cubicBezTo>
                  <a:cubicBezTo>
                    <a:pt x="8479" y="394451"/>
                    <a:pt x="34239" y="403383"/>
                    <a:pt x="38899" y="389986"/>
                  </a:cubicBezTo>
                  <a:cubicBezTo>
                    <a:pt x="45824" y="370245"/>
                    <a:pt x="35080" y="324615"/>
                    <a:pt x="39934" y="301186"/>
                  </a:cubicBezTo>
                  <a:cubicBezTo>
                    <a:pt x="38899" y="295231"/>
                    <a:pt x="130" y="299762"/>
                    <a:pt x="0" y="278338"/>
                  </a:cubicBezTo>
                  <a:cubicBezTo>
                    <a:pt x="-129" y="255944"/>
                    <a:pt x="34368" y="262417"/>
                    <a:pt x="38899" y="249472"/>
                  </a:cubicBezTo>
                  <a:lnTo>
                    <a:pt x="38899" y="146951"/>
                  </a:lnTo>
                  <a:cubicBezTo>
                    <a:pt x="-5113" y="141708"/>
                    <a:pt x="-9320" y="101451"/>
                    <a:pt x="39611" y="106887"/>
                  </a:cubicBezTo>
                  <a:cubicBezTo>
                    <a:pt x="43494" y="83911"/>
                    <a:pt x="32038" y="24171"/>
                    <a:pt x="44659" y="8055"/>
                  </a:cubicBezTo>
                  <a:cubicBezTo>
                    <a:pt x="58445" y="-9549"/>
                    <a:pt x="84464" y="5078"/>
                    <a:pt x="84464" y="19770"/>
                  </a:cubicBezTo>
                  <a:lnTo>
                    <a:pt x="84464" y="337301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3315396C-188F-C606-8061-6E3634CF2D61}"/>
                </a:ext>
              </a:extLst>
            </p:cNvPr>
            <p:cNvSpPr/>
            <p:nvPr/>
          </p:nvSpPr>
          <p:spPr>
            <a:xfrm>
              <a:off x="8474635" y="1750992"/>
              <a:ext cx="202416" cy="1157764"/>
            </a:xfrm>
            <a:custGeom>
              <a:avLst/>
              <a:gdLst>
                <a:gd name="csX0" fmla="*/ 51193 w 202416"/>
                <a:gd name="csY0" fmla="*/ 39222 h 1157764"/>
                <a:gd name="csX1" fmla="*/ 51193 w 202416"/>
                <a:gd name="csY1" fmla="*/ 134753 h 1157764"/>
                <a:gd name="csX2" fmla="*/ 188794 w 202416"/>
                <a:gd name="csY2" fmla="*/ 134753 h 1157764"/>
                <a:gd name="csX3" fmla="*/ 197468 w 202416"/>
                <a:gd name="csY3" fmla="*/ 164655 h 1157764"/>
                <a:gd name="csX4" fmla="*/ 183164 w 202416"/>
                <a:gd name="csY4" fmla="*/ 174040 h 1157764"/>
                <a:gd name="csX5" fmla="*/ 45563 w 202416"/>
                <a:gd name="csY5" fmla="*/ 174040 h 1157764"/>
                <a:gd name="csX6" fmla="*/ 45563 w 202416"/>
                <a:gd name="csY6" fmla="*/ 258374 h 1157764"/>
                <a:gd name="csX7" fmla="*/ 113004 w 202416"/>
                <a:gd name="csY7" fmla="*/ 295007 h 1157764"/>
                <a:gd name="csX8" fmla="*/ 47957 w 202416"/>
                <a:gd name="csY8" fmla="*/ 303033 h 1157764"/>
                <a:gd name="csX9" fmla="*/ 45498 w 202416"/>
                <a:gd name="csY9" fmla="*/ 382060 h 1157764"/>
                <a:gd name="csX10" fmla="*/ 171837 w 202416"/>
                <a:gd name="csY10" fmla="*/ 382060 h 1157764"/>
                <a:gd name="csX11" fmla="*/ 177468 w 202416"/>
                <a:gd name="csY11" fmla="*/ 421411 h 1157764"/>
                <a:gd name="csX12" fmla="*/ 45498 w 202416"/>
                <a:gd name="csY12" fmla="*/ 421411 h 1157764"/>
                <a:gd name="csX13" fmla="*/ 45498 w 202416"/>
                <a:gd name="csY13" fmla="*/ 505745 h 1157764"/>
                <a:gd name="csX14" fmla="*/ 59543 w 202416"/>
                <a:gd name="csY14" fmla="*/ 500114 h 1157764"/>
                <a:gd name="csX15" fmla="*/ 177468 w 202416"/>
                <a:gd name="csY15" fmla="*/ 500114 h 1157764"/>
                <a:gd name="csX16" fmla="*/ 177468 w 202416"/>
                <a:gd name="csY16" fmla="*/ 539466 h 1157764"/>
                <a:gd name="csX17" fmla="*/ 59543 w 202416"/>
                <a:gd name="csY17" fmla="*/ 539466 h 1157764"/>
                <a:gd name="csX18" fmla="*/ 45498 w 202416"/>
                <a:gd name="csY18" fmla="*/ 545097 h 1157764"/>
                <a:gd name="csX19" fmla="*/ 45498 w 202416"/>
                <a:gd name="csY19" fmla="*/ 629431 h 1157764"/>
                <a:gd name="csX20" fmla="*/ 155009 w 202416"/>
                <a:gd name="csY20" fmla="*/ 629431 h 1157764"/>
                <a:gd name="csX21" fmla="*/ 200380 w 202416"/>
                <a:gd name="csY21" fmla="*/ 640239 h 1157764"/>
                <a:gd name="csX22" fmla="*/ 45498 w 202416"/>
                <a:gd name="csY22" fmla="*/ 668782 h 1157764"/>
                <a:gd name="csX23" fmla="*/ 45498 w 202416"/>
                <a:gd name="csY23" fmla="*/ 753116 h 1157764"/>
                <a:gd name="csX24" fmla="*/ 135657 w 202416"/>
                <a:gd name="csY24" fmla="*/ 772921 h 1157764"/>
                <a:gd name="csX25" fmla="*/ 126919 w 202416"/>
                <a:gd name="csY25" fmla="*/ 792468 h 1157764"/>
                <a:gd name="csX26" fmla="*/ 45498 w 202416"/>
                <a:gd name="csY26" fmla="*/ 792468 h 1157764"/>
                <a:gd name="csX27" fmla="*/ 45498 w 202416"/>
                <a:gd name="csY27" fmla="*/ 871171 h 1157764"/>
                <a:gd name="csX28" fmla="*/ 177468 w 202416"/>
                <a:gd name="csY28" fmla="*/ 871171 h 1157764"/>
                <a:gd name="csX29" fmla="*/ 193843 w 202416"/>
                <a:gd name="csY29" fmla="*/ 910005 h 1157764"/>
                <a:gd name="csX30" fmla="*/ 45498 w 202416"/>
                <a:gd name="csY30" fmla="*/ 910458 h 1157764"/>
                <a:gd name="csX31" fmla="*/ 45498 w 202416"/>
                <a:gd name="csY31" fmla="*/ 989161 h 1157764"/>
                <a:gd name="csX32" fmla="*/ 177468 w 202416"/>
                <a:gd name="csY32" fmla="*/ 989161 h 1157764"/>
                <a:gd name="csX33" fmla="*/ 181869 w 202416"/>
                <a:gd name="csY33" fmla="*/ 1027347 h 1157764"/>
                <a:gd name="csX34" fmla="*/ 39867 w 202416"/>
                <a:gd name="csY34" fmla="*/ 1036926 h 1157764"/>
                <a:gd name="csX35" fmla="*/ 39867 w 202416"/>
                <a:gd name="csY35" fmla="*/ 1118413 h 1157764"/>
                <a:gd name="csX36" fmla="*/ 160640 w 202416"/>
                <a:gd name="csY36" fmla="*/ 1118413 h 1157764"/>
                <a:gd name="csX37" fmla="*/ 160640 w 202416"/>
                <a:gd name="csY37" fmla="*/ 1157764 h 1157764"/>
                <a:gd name="csX38" fmla="*/ 20256 w 202416"/>
                <a:gd name="csY38" fmla="*/ 1157764 h 1157764"/>
                <a:gd name="csX39" fmla="*/ 3428 w 202416"/>
                <a:gd name="csY39" fmla="*/ 1146502 h 1157764"/>
                <a:gd name="csX40" fmla="*/ 9123 w 202416"/>
                <a:gd name="csY40" fmla="*/ 11327 h 1157764"/>
                <a:gd name="csX41" fmla="*/ 20256 w 202416"/>
                <a:gd name="csY41" fmla="*/ 0 h 1157764"/>
                <a:gd name="csX42" fmla="*/ 188730 w 202416"/>
                <a:gd name="csY42" fmla="*/ 0 h 1157764"/>
                <a:gd name="csX43" fmla="*/ 188730 w 202416"/>
                <a:gd name="csY43" fmla="*/ 39352 h 1157764"/>
                <a:gd name="csX44" fmla="*/ 51129 w 202416"/>
                <a:gd name="csY44" fmla="*/ 39352 h 1157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2416" h="1157764">
                  <a:moveTo>
                    <a:pt x="51193" y="39222"/>
                  </a:moveTo>
                  <a:lnTo>
                    <a:pt x="51193" y="134753"/>
                  </a:lnTo>
                  <a:lnTo>
                    <a:pt x="188794" y="134753"/>
                  </a:lnTo>
                  <a:lnTo>
                    <a:pt x="197468" y="164655"/>
                  </a:lnTo>
                  <a:cubicBezTo>
                    <a:pt x="196238" y="168280"/>
                    <a:pt x="184652" y="174040"/>
                    <a:pt x="183164" y="174040"/>
                  </a:cubicBezTo>
                  <a:lnTo>
                    <a:pt x="45563" y="174040"/>
                  </a:lnTo>
                  <a:lnTo>
                    <a:pt x="45563" y="258374"/>
                  </a:lnTo>
                  <a:cubicBezTo>
                    <a:pt x="67115" y="253584"/>
                    <a:pt x="144136" y="260704"/>
                    <a:pt x="113004" y="295007"/>
                  </a:cubicBezTo>
                  <a:cubicBezTo>
                    <a:pt x="96629" y="313130"/>
                    <a:pt x="59478" y="286593"/>
                    <a:pt x="47957" y="303033"/>
                  </a:cubicBezTo>
                  <a:lnTo>
                    <a:pt x="45498" y="382060"/>
                  </a:lnTo>
                  <a:lnTo>
                    <a:pt x="171837" y="382060"/>
                  </a:lnTo>
                  <a:cubicBezTo>
                    <a:pt x="195202" y="382060"/>
                    <a:pt x="189765" y="421411"/>
                    <a:pt x="177468" y="421411"/>
                  </a:cubicBezTo>
                  <a:lnTo>
                    <a:pt x="45498" y="421411"/>
                  </a:lnTo>
                  <a:lnTo>
                    <a:pt x="45498" y="505745"/>
                  </a:lnTo>
                  <a:cubicBezTo>
                    <a:pt x="51517" y="507816"/>
                    <a:pt x="57795" y="500114"/>
                    <a:pt x="59543" y="500114"/>
                  </a:cubicBezTo>
                  <a:lnTo>
                    <a:pt x="177468" y="500114"/>
                  </a:lnTo>
                  <a:cubicBezTo>
                    <a:pt x="193778" y="500114"/>
                    <a:pt x="193778" y="539466"/>
                    <a:pt x="177468" y="539466"/>
                  </a:cubicBezTo>
                  <a:lnTo>
                    <a:pt x="59543" y="539466"/>
                  </a:lnTo>
                  <a:cubicBezTo>
                    <a:pt x="57666" y="539466"/>
                    <a:pt x="50999" y="546909"/>
                    <a:pt x="45498" y="545097"/>
                  </a:cubicBezTo>
                  <a:lnTo>
                    <a:pt x="45498" y="629431"/>
                  </a:lnTo>
                  <a:lnTo>
                    <a:pt x="155009" y="629431"/>
                  </a:lnTo>
                  <a:cubicBezTo>
                    <a:pt x="158375" y="629431"/>
                    <a:pt x="198956" y="638362"/>
                    <a:pt x="200380" y="640239"/>
                  </a:cubicBezTo>
                  <a:cubicBezTo>
                    <a:pt x="210283" y="707875"/>
                    <a:pt x="86338" y="656938"/>
                    <a:pt x="45498" y="668782"/>
                  </a:cubicBezTo>
                  <a:lnTo>
                    <a:pt x="45498" y="753116"/>
                  </a:lnTo>
                  <a:cubicBezTo>
                    <a:pt x="65821" y="755446"/>
                    <a:pt x="132485" y="743084"/>
                    <a:pt x="135657" y="772921"/>
                  </a:cubicBezTo>
                  <a:cubicBezTo>
                    <a:pt x="136369" y="779523"/>
                    <a:pt x="132356" y="792468"/>
                    <a:pt x="126919" y="792468"/>
                  </a:cubicBezTo>
                  <a:lnTo>
                    <a:pt x="45498" y="792468"/>
                  </a:lnTo>
                  <a:lnTo>
                    <a:pt x="45498" y="871171"/>
                  </a:lnTo>
                  <a:lnTo>
                    <a:pt x="177468" y="871171"/>
                  </a:lnTo>
                  <a:cubicBezTo>
                    <a:pt x="196173" y="871171"/>
                    <a:pt x="213260" y="896801"/>
                    <a:pt x="193843" y="910005"/>
                  </a:cubicBezTo>
                  <a:cubicBezTo>
                    <a:pt x="171514" y="925215"/>
                    <a:pt x="78248" y="901655"/>
                    <a:pt x="45498" y="910458"/>
                  </a:cubicBezTo>
                  <a:lnTo>
                    <a:pt x="45498" y="989161"/>
                  </a:lnTo>
                  <a:lnTo>
                    <a:pt x="177468" y="989161"/>
                  </a:lnTo>
                  <a:cubicBezTo>
                    <a:pt x="184458" y="989161"/>
                    <a:pt x="202904" y="1016150"/>
                    <a:pt x="181869" y="1027347"/>
                  </a:cubicBezTo>
                  <a:cubicBezTo>
                    <a:pt x="141935" y="1048706"/>
                    <a:pt x="78183" y="1010843"/>
                    <a:pt x="39867" y="1036926"/>
                  </a:cubicBezTo>
                  <a:lnTo>
                    <a:pt x="39867" y="1118413"/>
                  </a:lnTo>
                  <a:lnTo>
                    <a:pt x="160640" y="1118413"/>
                  </a:lnTo>
                  <a:cubicBezTo>
                    <a:pt x="174361" y="1118413"/>
                    <a:pt x="174361" y="1157764"/>
                    <a:pt x="160640" y="1157764"/>
                  </a:cubicBezTo>
                  <a:lnTo>
                    <a:pt x="20256" y="1157764"/>
                  </a:lnTo>
                  <a:cubicBezTo>
                    <a:pt x="18703" y="1157764"/>
                    <a:pt x="4917" y="1149026"/>
                    <a:pt x="3428" y="1146502"/>
                  </a:cubicBezTo>
                  <a:cubicBezTo>
                    <a:pt x="-5180" y="768909"/>
                    <a:pt x="4593" y="388855"/>
                    <a:pt x="9123" y="11327"/>
                  </a:cubicBezTo>
                  <a:cubicBezTo>
                    <a:pt x="10353" y="8673"/>
                    <a:pt x="19285" y="0"/>
                    <a:pt x="20256" y="0"/>
                  </a:cubicBezTo>
                  <a:lnTo>
                    <a:pt x="188730" y="0"/>
                  </a:lnTo>
                  <a:cubicBezTo>
                    <a:pt x="205040" y="0"/>
                    <a:pt x="205040" y="39352"/>
                    <a:pt x="188730" y="39352"/>
                  </a:cubicBezTo>
                  <a:lnTo>
                    <a:pt x="51129" y="39352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32119119-F01C-1EFF-EEA7-2318F977AF27}"/>
                </a:ext>
              </a:extLst>
            </p:cNvPr>
            <p:cNvSpPr/>
            <p:nvPr/>
          </p:nvSpPr>
          <p:spPr>
            <a:xfrm>
              <a:off x="8633318" y="2503952"/>
              <a:ext cx="37763" cy="39341"/>
            </a:xfrm>
            <a:custGeom>
              <a:avLst/>
              <a:gdLst>
                <a:gd name="csX0" fmla="*/ 14384 w 37763"/>
                <a:gd name="csY0" fmla="*/ 610 h 39341"/>
                <a:gd name="csX1" fmla="*/ 23380 w 37763"/>
                <a:gd name="csY1" fmla="*/ 38732 h 39341"/>
                <a:gd name="csX2" fmla="*/ 14384 w 37763"/>
                <a:gd name="csY2" fmla="*/ 610 h 39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763" h="39341">
                  <a:moveTo>
                    <a:pt x="14384" y="610"/>
                  </a:moveTo>
                  <a:cubicBezTo>
                    <a:pt x="37748" y="-5215"/>
                    <a:pt x="48428" y="32453"/>
                    <a:pt x="23380" y="38732"/>
                  </a:cubicBezTo>
                  <a:cubicBezTo>
                    <a:pt x="15" y="44557"/>
                    <a:pt x="-10664" y="6888"/>
                    <a:pt x="14384" y="61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769EC953-8652-9E61-54F3-36953E3E0B57}"/>
                </a:ext>
              </a:extLst>
            </p:cNvPr>
            <p:cNvSpPr/>
            <p:nvPr/>
          </p:nvSpPr>
          <p:spPr>
            <a:xfrm>
              <a:off x="8657954" y="2863146"/>
              <a:ext cx="35028" cy="40174"/>
            </a:xfrm>
            <a:custGeom>
              <a:avLst/>
              <a:gdLst>
                <a:gd name="csX0" fmla="*/ 11818 w 35028"/>
                <a:gd name="csY0" fmla="*/ 887 h 40174"/>
                <a:gd name="csX1" fmla="*/ 16608 w 35028"/>
                <a:gd name="csY1" fmla="*/ 40174 h 40174"/>
                <a:gd name="csX2" fmla="*/ 11818 w 35028"/>
                <a:gd name="csY2" fmla="*/ 887 h 40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028" h="40174">
                  <a:moveTo>
                    <a:pt x="11818" y="887"/>
                  </a:moveTo>
                  <a:cubicBezTo>
                    <a:pt x="37837" y="-7009"/>
                    <a:pt x="45409" y="40433"/>
                    <a:pt x="16608" y="40174"/>
                  </a:cubicBezTo>
                  <a:cubicBezTo>
                    <a:pt x="-3262" y="39979"/>
                    <a:pt x="-5851" y="6259"/>
                    <a:pt x="11818" y="88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55D6398-474F-7923-DD67-225488F69BCD}"/>
                </a:ext>
              </a:extLst>
            </p:cNvPr>
            <p:cNvSpPr/>
            <p:nvPr/>
          </p:nvSpPr>
          <p:spPr>
            <a:xfrm>
              <a:off x="8624407" y="2007660"/>
              <a:ext cx="37543" cy="40269"/>
            </a:xfrm>
            <a:custGeom>
              <a:avLst/>
              <a:gdLst>
                <a:gd name="csX0" fmla="*/ 3231 w 37543"/>
                <a:gd name="csY0" fmla="*/ 34650 h 40269"/>
                <a:gd name="csX1" fmla="*/ 33715 w 37543"/>
                <a:gd name="csY1" fmla="*/ 7014 h 40269"/>
                <a:gd name="csX2" fmla="*/ 3231 w 37543"/>
                <a:gd name="csY2" fmla="*/ 34650 h 4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543" h="40269">
                  <a:moveTo>
                    <a:pt x="3231" y="34650"/>
                  </a:moveTo>
                  <a:cubicBezTo>
                    <a:pt x="-9714" y="13874"/>
                    <a:pt x="19476" y="-12921"/>
                    <a:pt x="33715" y="7014"/>
                  </a:cubicBezTo>
                  <a:cubicBezTo>
                    <a:pt x="49184" y="28696"/>
                    <a:pt x="13457" y="50961"/>
                    <a:pt x="3231" y="3465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007F774A-3304-8D0C-8E9D-577DEB97DC93}"/>
                </a:ext>
              </a:extLst>
            </p:cNvPr>
            <p:cNvSpPr/>
            <p:nvPr/>
          </p:nvSpPr>
          <p:spPr>
            <a:xfrm>
              <a:off x="4723466" y="2840608"/>
              <a:ext cx="77046" cy="74074"/>
            </a:xfrm>
            <a:custGeom>
              <a:avLst/>
              <a:gdLst>
                <a:gd name="csX0" fmla="*/ 26749 w 77046"/>
                <a:gd name="csY0" fmla="*/ 1679 h 74074"/>
                <a:gd name="csX1" fmla="*/ 22348 w 77046"/>
                <a:gd name="csY1" fmla="*/ 71126 h 74074"/>
                <a:gd name="csX2" fmla="*/ 26749 w 77046"/>
                <a:gd name="csY2" fmla="*/ 1679 h 74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7046" h="74074">
                  <a:moveTo>
                    <a:pt x="26749" y="1679"/>
                  </a:moveTo>
                  <a:cubicBezTo>
                    <a:pt x="100598" y="-14567"/>
                    <a:pt x="87977" y="93002"/>
                    <a:pt x="22348" y="71126"/>
                  </a:cubicBezTo>
                  <a:cubicBezTo>
                    <a:pt x="-9107" y="60641"/>
                    <a:pt x="-7101" y="9122"/>
                    <a:pt x="26749" y="167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1CFD3C60-8D04-0300-38A4-7973E6B16038}"/>
                </a:ext>
              </a:extLst>
            </p:cNvPr>
            <p:cNvSpPr/>
            <p:nvPr/>
          </p:nvSpPr>
          <p:spPr>
            <a:xfrm>
              <a:off x="4719180" y="3067464"/>
              <a:ext cx="76166" cy="77131"/>
            </a:xfrm>
            <a:custGeom>
              <a:avLst/>
              <a:gdLst>
                <a:gd name="csX0" fmla="*/ 11683 w 76166"/>
                <a:gd name="csY0" fmla="*/ 11384 h 77131"/>
                <a:gd name="csX1" fmla="*/ 63720 w 76166"/>
                <a:gd name="csY1" fmla="*/ 66270 h 77131"/>
                <a:gd name="csX2" fmla="*/ 11683 w 76166"/>
                <a:gd name="csY2" fmla="*/ 11384 h 7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6166" h="77131">
                  <a:moveTo>
                    <a:pt x="11683" y="11384"/>
                  </a:moveTo>
                  <a:cubicBezTo>
                    <a:pt x="46309" y="-23566"/>
                    <a:pt x="100871" y="29766"/>
                    <a:pt x="63720" y="66270"/>
                  </a:cubicBezTo>
                  <a:cubicBezTo>
                    <a:pt x="29222" y="100184"/>
                    <a:pt x="-23656" y="47047"/>
                    <a:pt x="11683" y="1138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EA145DA-EF70-D279-D5C8-0474180067D3}"/>
                </a:ext>
              </a:extLst>
            </p:cNvPr>
            <p:cNvSpPr/>
            <p:nvPr/>
          </p:nvSpPr>
          <p:spPr>
            <a:xfrm>
              <a:off x="4712897" y="3324371"/>
              <a:ext cx="71235" cy="69110"/>
            </a:xfrm>
            <a:custGeom>
              <a:avLst/>
              <a:gdLst>
                <a:gd name="csX0" fmla="*/ 26121 w 71235"/>
                <a:gd name="csY0" fmla="*/ 1137 h 69110"/>
                <a:gd name="csX1" fmla="*/ 51816 w 71235"/>
                <a:gd name="csY1" fmla="*/ 66507 h 69110"/>
                <a:gd name="csX2" fmla="*/ 26121 w 71235"/>
                <a:gd name="csY2" fmla="*/ 1137 h 69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1235" h="69110">
                  <a:moveTo>
                    <a:pt x="26121" y="1137"/>
                  </a:moveTo>
                  <a:cubicBezTo>
                    <a:pt x="77187" y="-9413"/>
                    <a:pt x="83659" y="56669"/>
                    <a:pt x="51816" y="66507"/>
                  </a:cubicBezTo>
                  <a:cubicBezTo>
                    <a:pt x="-3975" y="83723"/>
                    <a:pt x="-18085" y="10263"/>
                    <a:pt x="26121" y="113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7D3C7F9-E1E3-6649-3977-D97DD54285E8}"/>
                </a:ext>
              </a:extLst>
            </p:cNvPr>
            <p:cNvSpPr/>
            <p:nvPr/>
          </p:nvSpPr>
          <p:spPr>
            <a:xfrm>
              <a:off x="5006073" y="1272790"/>
              <a:ext cx="38498" cy="39695"/>
            </a:xfrm>
            <a:custGeom>
              <a:avLst/>
              <a:gdLst>
                <a:gd name="csX0" fmla="*/ 13584 w 38498"/>
                <a:gd name="csY0" fmla="*/ 1259 h 39695"/>
                <a:gd name="csX1" fmla="*/ 32548 w 38498"/>
                <a:gd name="csY1" fmla="*/ 31679 h 39695"/>
                <a:gd name="csX2" fmla="*/ 13584 w 38498"/>
                <a:gd name="csY2" fmla="*/ 1259 h 39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498" h="39695">
                  <a:moveTo>
                    <a:pt x="13584" y="1259"/>
                  </a:moveTo>
                  <a:cubicBezTo>
                    <a:pt x="35913" y="-5213"/>
                    <a:pt x="45751" y="14527"/>
                    <a:pt x="32548" y="31679"/>
                  </a:cubicBezTo>
                  <a:cubicBezTo>
                    <a:pt x="11901" y="58474"/>
                    <a:pt x="-17613" y="10256"/>
                    <a:pt x="13584" y="12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BD8F70E1-E494-B07C-3184-35A0C252313A}"/>
                </a:ext>
              </a:extLst>
            </p:cNvPr>
            <p:cNvSpPr/>
            <p:nvPr/>
          </p:nvSpPr>
          <p:spPr>
            <a:xfrm>
              <a:off x="4808672" y="1276255"/>
              <a:ext cx="40260" cy="37539"/>
            </a:xfrm>
            <a:custGeom>
              <a:avLst/>
              <a:gdLst>
                <a:gd name="csX0" fmla="*/ 5619 w 40260"/>
                <a:gd name="csY0" fmla="*/ 3231 h 37539"/>
                <a:gd name="csX1" fmla="*/ 33256 w 40260"/>
                <a:gd name="csY1" fmla="*/ 33715 h 37539"/>
                <a:gd name="csX2" fmla="*/ 5619 w 40260"/>
                <a:gd name="csY2" fmla="*/ 3231 h 37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260" h="37539">
                  <a:moveTo>
                    <a:pt x="5619" y="3231"/>
                  </a:moveTo>
                  <a:cubicBezTo>
                    <a:pt x="26330" y="-9714"/>
                    <a:pt x="53190" y="19476"/>
                    <a:pt x="33256" y="33715"/>
                  </a:cubicBezTo>
                  <a:cubicBezTo>
                    <a:pt x="11573" y="49184"/>
                    <a:pt x="-10691" y="13392"/>
                    <a:pt x="5619" y="323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9D5F3C8E-5353-3DD9-8202-B3298242D643}"/>
                </a:ext>
              </a:extLst>
            </p:cNvPr>
            <p:cNvSpPr/>
            <p:nvPr/>
          </p:nvSpPr>
          <p:spPr>
            <a:xfrm>
              <a:off x="8409769" y="5764948"/>
              <a:ext cx="180990" cy="185113"/>
            </a:xfrm>
            <a:custGeom>
              <a:avLst/>
              <a:gdLst>
                <a:gd name="csX0" fmla="*/ 86546 w 180990"/>
                <a:gd name="csY0" fmla="*/ 162 h 185113"/>
                <a:gd name="csX1" fmla="*/ 102080 w 180990"/>
                <a:gd name="csY1" fmla="*/ 184428 h 185113"/>
                <a:gd name="csX2" fmla="*/ 86546 w 180990"/>
                <a:gd name="csY2" fmla="*/ 162 h 185113"/>
                <a:gd name="csX3" fmla="*/ 125509 w 180990"/>
                <a:gd name="csY3" fmla="*/ 56795 h 185113"/>
                <a:gd name="csX4" fmla="*/ 62340 w 180990"/>
                <a:gd name="csY4" fmla="*/ 134074 h 185113"/>
                <a:gd name="csX5" fmla="*/ 125509 w 180990"/>
                <a:gd name="csY5" fmla="*/ 56795 h 185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0990" h="185113">
                  <a:moveTo>
                    <a:pt x="86546" y="162"/>
                  </a:moveTo>
                  <a:cubicBezTo>
                    <a:pt x="201041" y="-6116"/>
                    <a:pt x="217610" y="172131"/>
                    <a:pt x="102080" y="184428"/>
                  </a:cubicBezTo>
                  <a:cubicBezTo>
                    <a:pt x="-24972" y="197955"/>
                    <a:pt x="-37140" y="6893"/>
                    <a:pt x="86546" y="162"/>
                  </a:cubicBezTo>
                  <a:close/>
                  <a:moveTo>
                    <a:pt x="125509" y="56795"/>
                  </a:moveTo>
                  <a:cubicBezTo>
                    <a:pt x="68747" y="4822"/>
                    <a:pt x="7455" y="101648"/>
                    <a:pt x="62340" y="134074"/>
                  </a:cubicBezTo>
                  <a:cubicBezTo>
                    <a:pt x="115606" y="165529"/>
                    <a:pt x="166608" y="94399"/>
                    <a:pt x="125509" y="567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80EA7EBF-FC5D-95F6-706E-425FCD8F3A4A}"/>
                </a:ext>
              </a:extLst>
            </p:cNvPr>
            <p:cNvSpPr/>
            <p:nvPr/>
          </p:nvSpPr>
          <p:spPr>
            <a:xfrm>
              <a:off x="6913983" y="5762972"/>
              <a:ext cx="197965" cy="196929"/>
            </a:xfrm>
            <a:custGeom>
              <a:avLst/>
              <a:gdLst>
                <a:gd name="csX0" fmla="*/ 30017 w 197965"/>
                <a:gd name="csY0" fmla="*/ 167440 h 196929"/>
                <a:gd name="csX1" fmla="*/ 184446 w 197965"/>
                <a:gd name="csY1" fmla="*/ 49385 h 196929"/>
                <a:gd name="csX2" fmla="*/ 30017 w 197965"/>
                <a:gd name="csY2" fmla="*/ 167440 h 196929"/>
                <a:gd name="csX3" fmla="*/ 138428 w 197965"/>
                <a:gd name="csY3" fmla="*/ 58964 h 196929"/>
                <a:gd name="csX4" fmla="*/ 62119 w 197965"/>
                <a:gd name="csY4" fmla="*/ 138185 h 196929"/>
                <a:gd name="csX5" fmla="*/ 138428 w 197965"/>
                <a:gd name="csY5" fmla="*/ 58964 h 196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7965" h="196929">
                  <a:moveTo>
                    <a:pt x="30017" y="167440"/>
                  </a:moveTo>
                  <a:cubicBezTo>
                    <a:pt x="-71793" y="60388"/>
                    <a:pt x="112150" y="-74236"/>
                    <a:pt x="184446" y="49385"/>
                  </a:cubicBezTo>
                  <a:cubicBezTo>
                    <a:pt x="240820" y="145758"/>
                    <a:pt x="107555" y="248926"/>
                    <a:pt x="30017" y="167440"/>
                  </a:cubicBezTo>
                  <a:close/>
                  <a:moveTo>
                    <a:pt x="138428" y="58964"/>
                  </a:moveTo>
                  <a:cubicBezTo>
                    <a:pt x="89562" y="10033"/>
                    <a:pt x="6458" y="86795"/>
                    <a:pt x="62119" y="138185"/>
                  </a:cubicBezTo>
                  <a:cubicBezTo>
                    <a:pt x="116292" y="188151"/>
                    <a:pt x="185158" y="105759"/>
                    <a:pt x="138428" y="5896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466" cap="flat">
              <a:noFill/>
              <a:prstDash val="solid"/>
              <a:miter/>
            </a:ln>
          </p:spPr>
        </p:sp>
      </p:grp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5AF87BAC-4A80-8D15-B442-4B4249EA14C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0461425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AI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131522A-498F-F827-CB74-1F608F226177}"/>
              </a:ext>
            </a:extLst>
          </p:cNvPr>
          <p:cNvGrpSpPr/>
          <p:nvPr userDrawn="1"/>
        </p:nvGrpSpPr>
        <p:grpSpPr>
          <a:xfrm>
            <a:off x="2308109" y="903844"/>
            <a:ext cx="7575685" cy="5046942"/>
            <a:chOff x="2308109" y="903844"/>
            <a:chExt cx="7575685" cy="5046942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9CEF02B1-B889-731B-1FAE-C48F376AF473}"/>
                </a:ext>
              </a:extLst>
            </p:cNvPr>
            <p:cNvSpPr/>
            <p:nvPr/>
          </p:nvSpPr>
          <p:spPr>
            <a:xfrm>
              <a:off x="2574394" y="903844"/>
              <a:ext cx="7214985" cy="5046942"/>
            </a:xfrm>
            <a:custGeom>
              <a:avLst/>
              <a:gdLst>
                <a:gd name="csX0" fmla="*/ 4997408 w 7214985"/>
                <a:gd name="csY0" fmla="*/ 4762552 h 5046942"/>
                <a:gd name="csX1" fmla="*/ 5015337 w 7214985"/>
                <a:gd name="csY1" fmla="*/ 4802450 h 5046942"/>
                <a:gd name="csX2" fmla="*/ 4885626 w 7214985"/>
                <a:gd name="csY2" fmla="*/ 4814570 h 5046942"/>
                <a:gd name="csX3" fmla="*/ 3032058 w 7214985"/>
                <a:gd name="csY3" fmla="*/ 4784689 h 5046942"/>
                <a:gd name="csX4" fmla="*/ 2778024 w 7214985"/>
                <a:gd name="csY4" fmla="*/ 4784268 h 5046942"/>
                <a:gd name="csX5" fmla="*/ 2746123 w 7214985"/>
                <a:gd name="csY5" fmla="*/ 4752451 h 5046942"/>
                <a:gd name="csX6" fmla="*/ 2837619 w 7214985"/>
                <a:gd name="csY6" fmla="*/ 4725263 h 5046942"/>
                <a:gd name="csX7" fmla="*/ 2848645 w 7214985"/>
                <a:gd name="csY7" fmla="*/ 4714068 h 5046942"/>
                <a:gd name="csX8" fmla="*/ 2766661 w 7214985"/>
                <a:gd name="csY8" fmla="*/ 4422326 h 5046942"/>
                <a:gd name="csX9" fmla="*/ 2755214 w 7214985"/>
                <a:gd name="csY9" fmla="*/ 4418790 h 5046942"/>
                <a:gd name="csX10" fmla="*/ 1839 w 7214985"/>
                <a:gd name="csY10" fmla="*/ 4414161 h 5046942"/>
                <a:gd name="csX11" fmla="*/ 19599 w 7214985"/>
                <a:gd name="csY11" fmla="*/ 4374011 h 5046942"/>
                <a:gd name="csX12" fmla="*/ 296443 w 7214985"/>
                <a:gd name="csY12" fmla="*/ 4374347 h 5046942"/>
                <a:gd name="csX13" fmla="*/ 348125 w 7214985"/>
                <a:gd name="csY13" fmla="*/ 4366266 h 5046942"/>
                <a:gd name="csX14" fmla="*/ 2751342 w 7214985"/>
                <a:gd name="csY14" fmla="*/ 4366519 h 5046942"/>
                <a:gd name="csX15" fmla="*/ 2698902 w 7214985"/>
                <a:gd name="csY15" fmla="*/ 4157350 h 5046942"/>
                <a:gd name="csX16" fmla="*/ 2269453 w 7214985"/>
                <a:gd name="csY16" fmla="*/ 4209453 h 5046942"/>
                <a:gd name="csX17" fmla="*/ 2280395 w 7214985"/>
                <a:gd name="csY17" fmla="*/ 3182040 h 5046942"/>
                <a:gd name="csX18" fmla="*/ 2576178 w 7214985"/>
                <a:gd name="csY18" fmla="*/ 2341996 h 5046942"/>
                <a:gd name="csX19" fmla="*/ 2587962 w 7214985"/>
                <a:gd name="csY19" fmla="*/ 2279035 h 5046942"/>
                <a:gd name="csX20" fmla="*/ 2983743 w 7214985"/>
                <a:gd name="csY20" fmla="*/ 2024665 h 5046942"/>
                <a:gd name="csX21" fmla="*/ 3254695 w 7214985"/>
                <a:gd name="csY21" fmla="*/ 1869619 h 5046942"/>
                <a:gd name="csX22" fmla="*/ 3454016 w 7214985"/>
                <a:gd name="csY22" fmla="*/ 1728798 h 5046942"/>
                <a:gd name="csX23" fmla="*/ 3449302 w 7214985"/>
                <a:gd name="csY23" fmla="*/ 1713310 h 5046942"/>
                <a:gd name="csX24" fmla="*/ 3162610 w 7214985"/>
                <a:gd name="csY24" fmla="*/ 1373842 h 5046942"/>
                <a:gd name="csX25" fmla="*/ 3087780 w 7214985"/>
                <a:gd name="csY25" fmla="*/ 966698 h 5046942"/>
                <a:gd name="csX26" fmla="*/ 3138873 w 7214985"/>
                <a:gd name="csY26" fmla="*/ 627819 h 5046942"/>
                <a:gd name="csX27" fmla="*/ 3237019 w 7214985"/>
                <a:gd name="csY27" fmla="*/ 73709 h 5046942"/>
                <a:gd name="csX28" fmla="*/ 4279835 w 7214985"/>
                <a:gd name="csY28" fmla="*/ 383886 h 5046942"/>
                <a:gd name="csX29" fmla="*/ 4756673 w 7214985"/>
                <a:gd name="csY29" fmla="*/ 108894 h 5046942"/>
                <a:gd name="csX30" fmla="*/ 4560130 w 7214985"/>
                <a:gd name="csY30" fmla="*/ 682867 h 5046942"/>
                <a:gd name="csX31" fmla="*/ 4585719 w 7214985"/>
                <a:gd name="csY31" fmla="*/ 937322 h 5046942"/>
                <a:gd name="csX32" fmla="*/ 4575450 w 7214985"/>
                <a:gd name="csY32" fmla="*/ 1441601 h 5046942"/>
                <a:gd name="csX33" fmla="*/ 4507859 w 7214985"/>
                <a:gd name="csY33" fmla="*/ 1448755 h 5046942"/>
                <a:gd name="csX34" fmla="*/ 4425370 w 7214985"/>
                <a:gd name="csY34" fmla="*/ 1568028 h 5046942"/>
                <a:gd name="csX35" fmla="*/ 4201386 w 7214985"/>
                <a:gd name="csY35" fmla="*/ 1747568 h 5046942"/>
                <a:gd name="csX36" fmla="*/ 4291367 w 7214985"/>
                <a:gd name="csY36" fmla="*/ 1822061 h 5046942"/>
                <a:gd name="csX37" fmla="*/ 4355675 w 7214985"/>
                <a:gd name="csY37" fmla="*/ 1899669 h 5046942"/>
                <a:gd name="csX38" fmla="*/ 4708948 w 7214985"/>
                <a:gd name="csY38" fmla="*/ 2114393 h 5046942"/>
                <a:gd name="csX39" fmla="*/ 4944547 w 7214985"/>
                <a:gd name="csY39" fmla="*/ 2267419 h 5046942"/>
                <a:gd name="csX40" fmla="*/ 5272147 w 7214985"/>
                <a:gd name="csY40" fmla="*/ 3187764 h 5046942"/>
                <a:gd name="csX41" fmla="*/ 5262888 w 7214985"/>
                <a:gd name="csY41" fmla="*/ 4258441 h 5046942"/>
                <a:gd name="csX42" fmla="*/ 5135704 w 7214985"/>
                <a:gd name="csY42" fmla="*/ 4366519 h 5046942"/>
                <a:gd name="csX43" fmla="*/ 5883073 w 7214985"/>
                <a:gd name="csY43" fmla="*/ 4374011 h 5046942"/>
                <a:gd name="csX44" fmla="*/ 5837452 w 7214985"/>
                <a:gd name="csY44" fmla="*/ 4011478 h 5046942"/>
                <a:gd name="csX45" fmla="*/ 5864134 w 7214985"/>
                <a:gd name="csY45" fmla="*/ 3955335 h 5046942"/>
                <a:gd name="csX46" fmla="*/ 6626656 w 7214985"/>
                <a:gd name="csY46" fmla="*/ 3948180 h 5046942"/>
                <a:gd name="csX47" fmla="*/ 6652917 w 7214985"/>
                <a:gd name="csY47" fmla="*/ 4018801 h 5046942"/>
                <a:gd name="csX48" fmla="*/ 6600562 w 7214985"/>
                <a:gd name="csY48" fmla="*/ 4374011 h 5046942"/>
                <a:gd name="csX49" fmla="*/ 7201219 w 7214985"/>
                <a:gd name="csY49" fmla="*/ 4382512 h 5046942"/>
                <a:gd name="csX50" fmla="*/ 7194822 w 7214985"/>
                <a:gd name="csY50" fmla="*/ 4433773 h 5046942"/>
                <a:gd name="csX51" fmla="*/ 6586084 w 7214985"/>
                <a:gd name="csY51" fmla="*/ 4426702 h 5046942"/>
                <a:gd name="csX52" fmla="*/ 6497787 w 7214985"/>
                <a:gd name="csY52" fmla="*/ 4962293 h 5046942"/>
                <a:gd name="csX53" fmla="*/ 6185506 w 7214985"/>
                <a:gd name="csY53" fmla="*/ 5046803 h 5046942"/>
                <a:gd name="csX54" fmla="*/ 5962112 w 7214985"/>
                <a:gd name="csY54" fmla="*/ 4978792 h 5046942"/>
                <a:gd name="csX55" fmla="*/ 5890649 w 7214985"/>
                <a:gd name="csY55" fmla="*/ 4433773 h 5046942"/>
                <a:gd name="csX56" fmla="*/ 4931164 w 7214985"/>
                <a:gd name="csY56" fmla="*/ 4425777 h 5046942"/>
                <a:gd name="csX57" fmla="*/ 4821992 w 7214985"/>
                <a:gd name="csY57" fmla="*/ 4762467 h 5046942"/>
                <a:gd name="csX58" fmla="*/ 4997660 w 7214985"/>
                <a:gd name="csY58" fmla="*/ 4762467 h 5046942"/>
                <a:gd name="csX59" fmla="*/ 4058292 w 7214985"/>
                <a:gd name="csY59" fmla="*/ 683878 h 5046942"/>
                <a:gd name="csX60" fmla="*/ 3829005 w 7214985"/>
                <a:gd name="csY60" fmla="*/ 732698 h 5046942"/>
                <a:gd name="csX61" fmla="*/ 3422367 w 7214985"/>
                <a:gd name="csY61" fmla="*/ 747933 h 5046942"/>
                <a:gd name="csX62" fmla="*/ 3279610 w 7214985"/>
                <a:gd name="csY62" fmla="*/ 713422 h 5046942"/>
                <a:gd name="csX63" fmla="*/ 3214881 w 7214985"/>
                <a:gd name="csY63" fmla="*/ 847173 h 5046942"/>
                <a:gd name="csX64" fmla="*/ 3614449 w 7214985"/>
                <a:gd name="csY64" fmla="*/ 937069 h 5046942"/>
                <a:gd name="csX65" fmla="*/ 3662259 w 7214985"/>
                <a:gd name="csY65" fmla="*/ 1017959 h 5046942"/>
                <a:gd name="csX66" fmla="*/ 4078241 w 7214985"/>
                <a:gd name="csY66" fmla="*/ 891868 h 5046942"/>
                <a:gd name="csX67" fmla="*/ 4141371 w 7214985"/>
                <a:gd name="csY67" fmla="*/ 978735 h 5046942"/>
                <a:gd name="csX68" fmla="*/ 4320995 w 7214985"/>
                <a:gd name="csY68" fmla="*/ 974189 h 5046942"/>
                <a:gd name="csX69" fmla="*/ 4220241 w 7214985"/>
                <a:gd name="csY69" fmla="*/ 906851 h 5046942"/>
                <a:gd name="csX70" fmla="*/ 4058292 w 7214985"/>
                <a:gd name="csY70" fmla="*/ 683962 h 5046942"/>
                <a:gd name="csX71" fmla="*/ 3474049 w 7214985"/>
                <a:gd name="csY71" fmla="*/ 1188493 h 5046942"/>
                <a:gd name="csX72" fmla="*/ 3562767 w 7214985"/>
                <a:gd name="csY72" fmla="*/ 1056847 h 5046942"/>
                <a:gd name="csX73" fmla="*/ 3200488 w 7214985"/>
                <a:gd name="csY73" fmla="*/ 1066948 h 5046942"/>
                <a:gd name="csX74" fmla="*/ 3474049 w 7214985"/>
                <a:gd name="csY74" fmla="*/ 1188493 h 5046942"/>
                <a:gd name="csX75" fmla="*/ 3878162 w 7214985"/>
                <a:gd name="csY75" fmla="*/ 871499 h 5046942"/>
                <a:gd name="csX76" fmla="*/ 3971847 w 7214985"/>
                <a:gd name="csY76" fmla="*/ 1219216 h 5046942"/>
                <a:gd name="csX77" fmla="*/ 3878162 w 7214985"/>
                <a:gd name="csY77" fmla="*/ 871499 h 5046942"/>
                <a:gd name="csX78" fmla="*/ 4356180 w 7214985"/>
                <a:gd name="csY78" fmla="*/ 1305241 h 5046942"/>
                <a:gd name="csX79" fmla="*/ 4430252 w 7214985"/>
                <a:gd name="csY79" fmla="*/ 1369296 h 5046942"/>
                <a:gd name="csX80" fmla="*/ 4482270 w 7214985"/>
                <a:gd name="csY80" fmla="*/ 989845 h 5046942"/>
                <a:gd name="csX81" fmla="*/ 4324362 w 7214985"/>
                <a:gd name="csY81" fmla="*/ 1109034 h 5046942"/>
                <a:gd name="csX82" fmla="*/ 4313504 w 7214985"/>
                <a:gd name="csY82" fmla="*/ 1049103 h 5046942"/>
                <a:gd name="csX83" fmla="*/ 4141118 w 7214985"/>
                <a:gd name="csY83" fmla="*/ 1059709 h 5046942"/>
                <a:gd name="csX84" fmla="*/ 3670592 w 7214985"/>
                <a:gd name="csY84" fmla="*/ 1093967 h 5046942"/>
                <a:gd name="csX85" fmla="*/ 3497533 w 7214985"/>
                <a:gd name="csY85" fmla="*/ 1253054 h 5046942"/>
                <a:gd name="csX86" fmla="*/ 3476490 w 7214985"/>
                <a:gd name="csY86" fmla="*/ 1302884 h 5046942"/>
                <a:gd name="csX87" fmla="*/ 3582632 w 7214985"/>
                <a:gd name="csY87" fmla="*/ 1300780 h 5046942"/>
                <a:gd name="csX88" fmla="*/ 3720254 w 7214985"/>
                <a:gd name="csY88" fmla="*/ 1258272 h 5046942"/>
                <a:gd name="csX89" fmla="*/ 3740203 w 7214985"/>
                <a:gd name="csY89" fmla="*/ 1303473 h 5046942"/>
                <a:gd name="csX90" fmla="*/ 3667141 w 7214985"/>
                <a:gd name="csY90" fmla="*/ 1333018 h 5046942"/>
                <a:gd name="csX91" fmla="*/ 3424050 w 7214985"/>
                <a:gd name="csY91" fmla="*/ 1265680 h 5046942"/>
                <a:gd name="csX92" fmla="*/ 3210757 w 7214985"/>
                <a:gd name="csY92" fmla="*/ 1198762 h 5046942"/>
                <a:gd name="csX93" fmla="*/ 3170101 w 7214985"/>
                <a:gd name="csY93" fmla="*/ 1146154 h 5046942"/>
                <a:gd name="csX94" fmla="*/ 4194063 w 7214985"/>
                <a:gd name="csY94" fmla="*/ 1687974 h 5046942"/>
                <a:gd name="csX95" fmla="*/ 4447928 w 7214985"/>
                <a:gd name="csY95" fmla="*/ 1441264 h 5046942"/>
                <a:gd name="csX96" fmla="*/ 4305339 w 7214985"/>
                <a:gd name="csY96" fmla="*/ 1321823 h 5046942"/>
                <a:gd name="csX97" fmla="*/ 4356264 w 7214985"/>
                <a:gd name="csY97" fmla="*/ 1305325 h 5046942"/>
                <a:gd name="csX98" fmla="*/ 3110170 w 7214985"/>
                <a:gd name="csY98" fmla="*/ 1019053 h 5046942"/>
                <a:gd name="csX99" fmla="*/ 3140052 w 7214985"/>
                <a:gd name="csY99" fmla="*/ 1310375 h 5046942"/>
                <a:gd name="csX100" fmla="*/ 3110170 w 7214985"/>
                <a:gd name="csY100" fmla="*/ 1019053 h 5046942"/>
                <a:gd name="csX101" fmla="*/ 4126640 w 7214985"/>
                <a:gd name="csY101" fmla="*/ 1788645 h 5046942"/>
                <a:gd name="csX102" fmla="*/ 3927656 w 7214985"/>
                <a:gd name="csY102" fmla="*/ 1832583 h 5046942"/>
                <a:gd name="csX103" fmla="*/ 3648371 w 7214985"/>
                <a:gd name="csY103" fmla="*/ 1807331 h 5046942"/>
                <a:gd name="csX104" fmla="*/ 3498880 w 7214985"/>
                <a:gd name="csY104" fmla="*/ 1751356 h 5046942"/>
                <a:gd name="csX105" fmla="*/ 3494840 w 7214985"/>
                <a:gd name="csY105" fmla="*/ 2035523 h 5046942"/>
                <a:gd name="csX106" fmla="*/ 3786246 w 7214985"/>
                <a:gd name="csY106" fmla="*/ 2237370 h 5046942"/>
                <a:gd name="csX107" fmla="*/ 4130596 w 7214985"/>
                <a:gd name="csY107" fmla="*/ 2020541 h 5046942"/>
                <a:gd name="csX108" fmla="*/ 4126640 w 7214985"/>
                <a:gd name="csY108" fmla="*/ 1788645 h 5046942"/>
                <a:gd name="csX109" fmla="*/ 3446524 w 7214985"/>
                <a:gd name="csY109" fmla="*/ 1788729 h 5046942"/>
                <a:gd name="csX110" fmla="*/ 3304777 w 7214985"/>
                <a:gd name="csY110" fmla="*/ 1904719 h 5046942"/>
                <a:gd name="csX111" fmla="*/ 3212440 w 7214985"/>
                <a:gd name="csY111" fmla="*/ 2573471 h 5046942"/>
                <a:gd name="csX112" fmla="*/ 3293078 w 7214985"/>
                <a:gd name="csY112" fmla="*/ 2587949 h 5046942"/>
                <a:gd name="csX113" fmla="*/ 3386678 w 7214985"/>
                <a:gd name="csY113" fmla="*/ 2546873 h 5046942"/>
                <a:gd name="csX114" fmla="*/ 3513947 w 7214985"/>
                <a:gd name="csY114" fmla="*/ 2535762 h 5046942"/>
                <a:gd name="csX115" fmla="*/ 3431373 w 7214985"/>
                <a:gd name="csY115" fmla="*/ 1934011 h 5046942"/>
                <a:gd name="csX116" fmla="*/ 3446609 w 7214985"/>
                <a:gd name="csY116" fmla="*/ 1788645 h 5046942"/>
                <a:gd name="csX117" fmla="*/ 4104334 w 7214985"/>
                <a:gd name="csY117" fmla="*/ 3171014 h 5046942"/>
                <a:gd name="csX118" fmla="*/ 4424696 w 7214985"/>
                <a:gd name="csY118" fmla="*/ 2204374 h 5046942"/>
                <a:gd name="csX119" fmla="*/ 4190191 w 7214985"/>
                <a:gd name="csY119" fmla="*/ 1811119 h 5046942"/>
                <a:gd name="csX120" fmla="*/ 4194231 w 7214985"/>
                <a:gd name="csY120" fmla="*/ 2001938 h 5046942"/>
                <a:gd name="csX121" fmla="*/ 4176808 w 7214985"/>
                <a:gd name="csY121" fmla="*/ 2163887 h 5046942"/>
                <a:gd name="csX122" fmla="*/ 4052063 w 7214985"/>
                <a:gd name="csY122" fmla="*/ 2524819 h 5046942"/>
                <a:gd name="csX123" fmla="*/ 4103914 w 7214985"/>
                <a:gd name="csY123" fmla="*/ 2673805 h 5046942"/>
                <a:gd name="csX124" fmla="*/ 4104334 w 7214985"/>
                <a:gd name="csY124" fmla="*/ 3171014 h 5046942"/>
                <a:gd name="csX125" fmla="*/ 3155034 w 7214985"/>
                <a:gd name="csY125" fmla="*/ 2588118 h 5046942"/>
                <a:gd name="csX126" fmla="*/ 3136348 w 7214985"/>
                <a:gd name="csY126" fmla="*/ 2110016 h 5046942"/>
                <a:gd name="csX127" fmla="*/ 3192323 w 7214985"/>
                <a:gd name="csY127" fmla="*/ 1968017 h 5046942"/>
                <a:gd name="csX128" fmla="*/ 2640318 w 7214985"/>
                <a:gd name="csY128" fmla="*/ 2308748 h 5046942"/>
                <a:gd name="csX129" fmla="*/ 2841238 w 7214985"/>
                <a:gd name="csY129" fmla="*/ 2909489 h 5046942"/>
                <a:gd name="csX130" fmla="*/ 2857820 w 7214985"/>
                <a:gd name="csY130" fmla="*/ 2899725 h 5046942"/>
                <a:gd name="csX131" fmla="*/ 3155034 w 7214985"/>
                <a:gd name="csY131" fmla="*/ 2588118 h 5046942"/>
                <a:gd name="csX132" fmla="*/ 4627384 w 7214985"/>
                <a:gd name="csY132" fmla="*/ 3492301 h 5046942"/>
                <a:gd name="csX133" fmla="*/ 4888993 w 7214985"/>
                <a:gd name="csY133" fmla="*/ 2307991 h 5046942"/>
                <a:gd name="csX134" fmla="*/ 4429410 w 7214985"/>
                <a:gd name="csY134" fmla="*/ 2012713 h 5046942"/>
                <a:gd name="csX135" fmla="*/ 4475705 w 7214985"/>
                <a:gd name="csY135" fmla="*/ 2168180 h 5046942"/>
                <a:gd name="csX136" fmla="*/ 4192464 w 7214985"/>
                <a:gd name="csY136" fmla="*/ 3143405 h 5046942"/>
                <a:gd name="csX137" fmla="*/ 4062922 w 7214985"/>
                <a:gd name="csY137" fmla="*/ 3357624 h 5046942"/>
                <a:gd name="csX138" fmla="*/ 4014438 w 7214985"/>
                <a:gd name="csY138" fmla="*/ 3391294 h 5046942"/>
                <a:gd name="csX139" fmla="*/ 3917387 w 7214985"/>
                <a:gd name="csY139" fmla="*/ 3492217 h 5046942"/>
                <a:gd name="csX140" fmla="*/ 4627384 w 7214985"/>
                <a:gd name="csY140" fmla="*/ 3492217 h 5046942"/>
                <a:gd name="csX141" fmla="*/ 4679740 w 7214985"/>
                <a:gd name="csY141" fmla="*/ 3492301 h 5046942"/>
                <a:gd name="csX142" fmla="*/ 5004899 w 7214985"/>
                <a:gd name="csY142" fmla="*/ 3492301 h 5046942"/>
                <a:gd name="csX143" fmla="*/ 5080991 w 7214985"/>
                <a:gd name="csY143" fmla="*/ 3513344 h 5046942"/>
                <a:gd name="csX144" fmla="*/ 5177116 w 7214985"/>
                <a:gd name="csY144" fmla="*/ 3701891 h 5046942"/>
                <a:gd name="csX145" fmla="*/ 4956331 w 7214985"/>
                <a:gd name="csY145" fmla="*/ 4359028 h 5046942"/>
                <a:gd name="csX146" fmla="*/ 5100604 w 7214985"/>
                <a:gd name="csY146" fmla="*/ 4320224 h 5046942"/>
                <a:gd name="csX147" fmla="*/ 5313981 w 7214985"/>
                <a:gd name="csY147" fmla="*/ 3639014 h 5046942"/>
                <a:gd name="csX148" fmla="*/ 4930154 w 7214985"/>
                <a:gd name="csY148" fmla="*/ 2401254 h 5046942"/>
                <a:gd name="csX149" fmla="*/ 4679740 w 7214985"/>
                <a:gd name="csY149" fmla="*/ 3492301 h 5046942"/>
                <a:gd name="csX150" fmla="*/ 2747722 w 7214985"/>
                <a:gd name="csY150" fmla="*/ 3492301 h 5046942"/>
                <a:gd name="csX151" fmla="*/ 3057899 w 7214985"/>
                <a:gd name="csY151" fmla="*/ 3492301 h 5046942"/>
                <a:gd name="csX152" fmla="*/ 3076838 w 7214985"/>
                <a:gd name="csY152" fmla="*/ 3335151 h 5046942"/>
                <a:gd name="csX153" fmla="*/ 2975915 w 7214985"/>
                <a:gd name="csY153" fmla="*/ 3211837 h 5046942"/>
                <a:gd name="csX154" fmla="*/ 2874823 w 7214985"/>
                <a:gd name="csY154" fmla="*/ 2976743 h 5046942"/>
                <a:gd name="csX155" fmla="*/ 2638045 w 7214985"/>
                <a:gd name="csY155" fmla="*/ 3390115 h 5046942"/>
                <a:gd name="csX156" fmla="*/ 2432495 w 7214985"/>
                <a:gd name="csY156" fmla="*/ 3753068 h 5046942"/>
                <a:gd name="csX157" fmla="*/ 2403456 w 7214985"/>
                <a:gd name="csY157" fmla="*/ 3708793 h 5046942"/>
                <a:gd name="csX158" fmla="*/ 2511028 w 7214985"/>
                <a:gd name="csY158" fmla="*/ 3502149 h 5046942"/>
                <a:gd name="csX159" fmla="*/ 2809758 w 7214985"/>
                <a:gd name="csY159" fmla="*/ 2979268 h 5046942"/>
                <a:gd name="csX160" fmla="*/ 2613214 w 7214985"/>
                <a:gd name="csY160" fmla="*/ 2408745 h 5046942"/>
                <a:gd name="csX161" fmla="*/ 2512459 w 7214985"/>
                <a:gd name="csY161" fmla="*/ 2733989 h 5046942"/>
                <a:gd name="csX162" fmla="*/ 2213815 w 7214985"/>
                <a:gd name="csY162" fmla="*/ 4018633 h 5046942"/>
                <a:gd name="csX163" fmla="*/ 2500254 w 7214985"/>
                <a:gd name="csY163" fmla="*/ 4208779 h 5046942"/>
                <a:gd name="csX164" fmla="*/ 2677101 w 7214985"/>
                <a:gd name="csY164" fmla="*/ 4079237 h 5046942"/>
                <a:gd name="csX165" fmla="*/ 2747722 w 7214985"/>
                <a:gd name="csY165" fmla="*/ 3492301 h 5046942"/>
                <a:gd name="csX166" fmla="*/ 4044403 w 7214985"/>
                <a:gd name="csY166" fmla="*/ 3200895 h 5046942"/>
                <a:gd name="csX167" fmla="*/ 4048276 w 7214985"/>
                <a:gd name="csY167" fmla="*/ 2588118 h 5046942"/>
                <a:gd name="csX168" fmla="*/ 3560242 w 7214985"/>
                <a:gd name="csY168" fmla="*/ 2582225 h 5046942"/>
                <a:gd name="csX169" fmla="*/ 3551235 w 7214985"/>
                <a:gd name="csY169" fmla="*/ 3215793 h 5046942"/>
                <a:gd name="csX170" fmla="*/ 4044403 w 7214985"/>
                <a:gd name="csY170" fmla="*/ 3200895 h 5046942"/>
                <a:gd name="csX171" fmla="*/ 3498880 w 7214985"/>
                <a:gd name="csY171" fmla="*/ 2588118 h 5046942"/>
                <a:gd name="csX172" fmla="*/ 3348884 w 7214985"/>
                <a:gd name="csY172" fmla="*/ 2622207 h 5046942"/>
                <a:gd name="csX173" fmla="*/ 3371021 w 7214985"/>
                <a:gd name="csY173" fmla="*/ 2682138 h 5046942"/>
                <a:gd name="csX174" fmla="*/ 3365550 w 7214985"/>
                <a:gd name="csY174" fmla="*/ 2769678 h 5046942"/>
                <a:gd name="csX175" fmla="*/ 3401155 w 7214985"/>
                <a:gd name="csY175" fmla="*/ 2838952 h 5046942"/>
                <a:gd name="csX176" fmla="*/ 3395432 w 7214985"/>
                <a:gd name="csY176" fmla="*/ 2904102 h 5046942"/>
                <a:gd name="csX177" fmla="*/ 3423545 w 7214985"/>
                <a:gd name="csY177" fmla="*/ 2958309 h 5046942"/>
                <a:gd name="csX178" fmla="*/ 3403175 w 7214985"/>
                <a:gd name="csY178" fmla="*/ 3068828 h 5046942"/>
                <a:gd name="csX179" fmla="*/ 3487432 w 7214985"/>
                <a:gd name="csY179" fmla="*/ 3223285 h 5046942"/>
                <a:gd name="csX180" fmla="*/ 3498712 w 7214985"/>
                <a:gd name="csY180" fmla="*/ 2588033 h 5046942"/>
                <a:gd name="csX181" fmla="*/ 3319424 w 7214985"/>
                <a:gd name="csY181" fmla="*/ 2737608 h 5046942"/>
                <a:gd name="csX182" fmla="*/ 3289037 w 7214985"/>
                <a:gd name="csY182" fmla="*/ 2652257 h 5046942"/>
                <a:gd name="csX183" fmla="*/ 2939131 w 7214985"/>
                <a:gd name="csY183" fmla="*/ 2914034 h 5046942"/>
                <a:gd name="csX184" fmla="*/ 3061687 w 7214985"/>
                <a:gd name="csY184" fmla="*/ 3223201 h 5046942"/>
                <a:gd name="csX185" fmla="*/ 3323632 w 7214985"/>
                <a:gd name="csY185" fmla="*/ 3149044 h 5046942"/>
                <a:gd name="csX186" fmla="*/ 3197121 w 7214985"/>
                <a:gd name="csY186" fmla="*/ 3074888 h 5046942"/>
                <a:gd name="csX187" fmla="*/ 3089800 w 7214985"/>
                <a:gd name="csY187" fmla="*/ 3087009 h 5046942"/>
                <a:gd name="csX188" fmla="*/ 3081804 w 7214985"/>
                <a:gd name="csY188" fmla="*/ 3068996 h 5046942"/>
                <a:gd name="csX189" fmla="*/ 3226244 w 7214985"/>
                <a:gd name="csY189" fmla="*/ 3013526 h 5046942"/>
                <a:gd name="csX190" fmla="*/ 3345938 w 7214985"/>
                <a:gd name="csY190" fmla="*/ 3049636 h 5046942"/>
                <a:gd name="csX191" fmla="*/ 3345938 w 7214985"/>
                <a:gd name="csY191" fmla="*/ 2939370 h 5046942"/>
                <a:gd name="csX192" fmla="*/ 3183737 w 7214985"/>
                <a:gd name="csY192" fmla="*/ 2926660 h 5046942"/>
                <a:gd name="csX193" fmla="*/ 3069262 w 7214985"/>
                <a:gd name="csY193" fmla="*/ 2916896 h 5046942"/>
                <a:gd name="csX194" fmla="*/ 3349642 w 7214985"/>
                <a:gd name="csY194" fmla="*/ 2879607 h 5046942"/>
                <a:gd name="csX195" fmla="*/ 3172710 w 7214985"/>
                <a:gd name="csY195" fmla="*/ 2796024 h 5046942"/>
                <a:gd name="csX196" fmla="*/ 3051670 w 7214985"/>
                <a:gd name="csY196" fmla="*/ 2841309 h 5046942"/>
                <a:gd name="csX197" fmla="*/ 3241311 w 7214985"/>
                <a:gd name="csY197" fmla="*/ 2722794 h 5046942"/>
                <a:gd name="csX198" fmla="*/ 3319760 w 7214985"/>
                <a:gd name="csY198" fmla="*/ 2737608 h 5046942"/>
                <a:gd name="csX199" fmla="*/ 3424135 w 7214985"/>
                <a:gd name="csY199" fmla="*/ 3223285 h 5046942"/>
                <a:gd name="csX200" fmla="*/ 3394085 w 7214985"/>
                <a:gd name="csY200" fmla="*/ 3163606 h 5046942"/>
                <a:gd name="csX201" fmla="*/ 3356965 w 7214985"/>
                <a:gd name="csY201" fmla="*/ 3197191 h 5046942"/>
                <a:gd name="csX202" fmla="*/ 3424050 w 7214985"/>
                <a:gd name="csY202" fmla="*/ 3223285 h 5046942"/>
                <a:gd name="csX203" fmla="*/ 4043478 w 7214985"/>
                <a:gd name="csY203" fmla="*/ 3268991 h 5046942"/>
                <a:gd name="csX204" fmla="*/ 3868651 w 7214985"/>
                <a:gd name="csY204" fmla="*/ 3215962 h 5046942"/>
                <a:gd name="csX205" fmla="*/ 3558727 w 7214985"/>
                <a:gd name="csY205" fmla="*/ 3294074 h 5046942"/>
                <a:gd name="csX206" fmla="*/ 3749294 w 7214985"/>
                <a:gd name="csY206" fmla="*/ 3372691 h 5046942"/>
                <a:gd name="csX207" fmla="*/ 4037333 w 7214985"/>
                <a:gd name="csY207" fmla="*/ 3302239 h 5046942"/>
                <a:gd name="csX208" fmla="*/ 4043478 w 7214985"/>
                <a:gd name="csY208" fmla="*/ 3269075 h 5046942"/>
                <a:gd name="csX209" fmla="*/ 3110170 w 7214985"/>
                <a:gd name="csY209" fmla="*/ 3492301 h 5046942"/>
                <a:gd name="csX210" fmla="*/ 3678168 w 7214985"/>
                <a:gd name="csY210" fmla="*/ 3492301 h 5046942"/>
                <a:gd name="csX211" fmla="*/ 3523795 w 7214985"/>
                <a:gd name="csY211" fmla="*/ 3355183 h 5046942"/>
                <a:gd name="csX212" fmla="*/ 3468662 w 7214985"/>
                <a:gd name="csY212" fmla="*/ 3287004 h 5046942"/>
                <a:gd name="csX213" fmla="*/ 3388277 w 7214985"/>
                <a:gd name="csY213" fmla="*/ 3270253 h 5046942"/>
                <a:gd name="csX214" fmla="*/ 3263701 w 7214985"/>
                <a:gd name="csY214" fmla="*/ 3222948 h 5046942"/>
                <a:gd name="csX215" fmla="*/ 3105625 w 7214985"/>
                <a:gd name="csY215" fmla="*/ 3275725 h 5046942"/>
                <a:gd name="csX216" fmla="*/ 3127426 w 7214985"/>
                <a:gd name="csY216" fmla="*/ 3314360 h 5046942"/>
                <a:gd name="csX217" fmla="*/ 3110086 w 7214985"/>
                <a:gd name="csY217" fmla="*/ 3492301 h 5046942"/>
                <a:gd name="csX218" fmla="*/ 2839555 w 7214985"/>
                <a:gd name="csY218" fmla="*/ 3546845 h 5046942"/>
                <a:gd name="csX219" fmla="*/ 2639392 w 7214985"/>
                <a:gd name="csY219" fmla="*/ 3720157 h 5046942"/>
                <a:gd name="csX220" fmla="*/ 2909839 w 7214985"/>
                <a:gd name="csY220" fmla="*/ 4720045 h 5046942"/>
                <a:gd name="csX221" fmla="*/ 2927010 w 7214985"/>
                <a:gd name="csY221" fmla="*/ 4732755 h 5046942"/>
                <a:gd name="csX222" fmla="*/ 4749687 w 7214985"/>
                <a:gd name="csY222" fmla="*/ 4762047 h 5046942"/>
                <a:gd name="csX223" fmla="*/ 4792026 w 7214985"/>
                <a:gd name="csY223" fmla="*/ 4661881 h 5046942"/>
                <a:gd name="csX224" fmla="*/ 5113482 w 7214985"/>
                <a:gd name="csY224" fmla="*/ 3713002 h 5046942"/>
                <a:gd name="csX225" fmla="*/ 5079813 w 7214985"/>
                <a:gd name="csY225" fmla="*/ 3574285 h 5046942"/>
                <a:gd name="csX226" fmla="*/ 4967695 w 7214985"/>
                <a:gd name="csY226" fmla="*/ 3544404 h 5046942"/>
                <a:gd name="csX227" fmla="*/ 3838517 w 7214985"/>
                <a:gd name="csY227" fmla="*/ 3544236 h 5046942"/>
                <a:gd name="csX228" fmla="*/ 2839555 w 7214985"/>
                <a:gd name="csY228" fmla="*/ 3546845 h 5046942"/>
                <a:gd name="csX229" fmla="*/ 6217828 w 7214985"/>
                <a:gd name="csY229" fmla="*/ 3927895 h 5046942"/>
                <a:gd name="csX230" fmla="*/ 5905631 w 7214985"/>
                <a:gd name="csY230" fmla="*/ 3996664 h 5046942"/>
                <a:gd name="csX231" fmla="*/ 6008491 w 7214985"/>
                <a:gd name="csY231" fmla="*/ 4043127 h 5046942"/>
                <a:gd name="csX232" fmla="*/ 6535076 w 7214985"/>
                <a:gd name="csY232" fmla="*/ 4028229 h 5046942"/>
                <a:gd name="csX233" fmla="*/ 6592987 w 7214985"/>
                <a:gd name="csY233" fmla="*/ 3996664 h 5046942"/>
                <a:gd name="csX234" fmla="*/ 6558728 w 7214985"/>
                <a:gd name="csY234" fmla="*/ 3971328 h 5046942"/>
                <a:gd name="csX235" fmla="*/ 6217913 w 7214985"/>
                <a:gd name="csY235" fmla="*/ 3927895 h 5046942"/>
                <a:gd name="csX236" fmla="*/ 6585495 w 7214985"/>
                <a:gd name="csY236" fmla="*/ 4067706 h 5046942"/>
                <a:gd name="csX237" fmla="*/ 5905547 w 7214985"/>
                <a:gd name="csY237" fmla="*/ 4067706 h 5046942"/>
                <a:gd name="csX238" fmla="*/ 5927937 w 7214985"/>
                <a:gd name="csY238" fmla="*/ 4306756 h 5046942"/>
                <a:gd name="csX239" fmla="*/ 6424388 w 7214985"/>
                <a:gd name="csY239" fmla="*/ 4269973 h 5046942"/>
                <a:gd name="csX240" fmla="*/ 6503511 w 7214985"/>
                <a:gd name="csY240" fmla="*/ 4295477 h 5046942"/>
                <a:gd name="csX241" fmla="*/ 6548207 w 7214985"/>
                <a:gd name="csY241" fmla="*/ 4321655 h 5046942"/>
                <a:gd name="csX242" fmla="*/ 6585579 w 7214985"/>
                <a:gd name="csY242" fmla="*/ 4067622 h 5046942"/>
                <a:gd name="csX243" fmla="*/ 5957819 w 7214985"/>
                <a:gd name="csY243" fmla="*/ 4373926 h 5046942"/>
                <a:gd name="csX244" fmla="*/ 6412520 w 7214985"/>
                <a:gd name="csY244" fmla="*/ 4413993 h 5046942"/>
                <a:gd name="csX245" fmla="*/ 6370434 w 7214985"/>
                <a:gd name="csY245" fmla="*/ 4316521 h 5046942"/>
                <a:gd name="csX246" fmla="*/ 6010258 w 7214985"/>
                <a:gd name="csY246" fmla="*/ 4333187 h 5046942"/>
                <a:gd name="csX247" fmla="*/ 5957819 w 7214985"/>
                <a:gd name="csY247" fmla="*/ 4374011 h 5046942"/>
                <a:gd name="csX248" fmla="*/ 6525733 w 7214985"/>
                <a:gd name="csY248" fmla="*/ 4433857 h 5046942"/>
                <a:gd name="csX249" fmla="*/ 5950327 w 7214985"/>
                <a:gd name="csY249" fmla="*/ 4433857 h 5046942"/>
                <a:gd name="csX250" fmla="*/ 6017497 w 7214985"/>
                <a:gd name="csY250" fmla="*/ 4953203 h 5046942"/>
                <a:gd name="csX251" fmla="*/ 6443664 w 7214985"/>
                <a:gd name="csY251" fmla="*/ 4938304 h 5046942"/>
                <a:gd name="csX252" fmla="*/ 6525733 w 7214985"/>
                <a:gd name="csY252" fmla="*/ 4433942 h 504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7214985" h="5046942">
                  <a:moveTo>
                    <a:pt x="4997408" y="4762552"/>
                  </a:moveTo>
                  <a:cubicBezTo>
                    <a:pt x="5009360" y="4765919"/>
                    <a:pt x="5019629" y="4788814"/>
                    <a:pt x="5015337" y="4802450"/>
                  </a:cubicBezTo>
                  <a:cubicBezTo>
                    <a:pt x="5003468" y="4839570"/>
                    <a:pt x="4913235" y="4815160"/>
                    <a:pt x="4885626" y="4814570"/>
                  </a:cubicBezTo>
                  <a:cubicBezTo>
                    <a:pt x="4267377" y="4801945"/>
                    <a:pt x="3649549" y="4799672"/>
                    <a:pt x="3032058" y="4784689"/>
                  </a:cubicBezTo>
                  <a:cubicBezTo>
                    <a:pt x="2954366" y="4782837"/>
                    <a:pt x="2851171" y="4794622"/>
                    <a:pt x="2778024" y="4784268"/>
                  </a:cubicBezTo>
                  <a:cubicBezTo>
                    <a:pt x="2758076" y="4781406"/>
                    <a:pt x="2744524" y="4774925"/>
                    <a:pt x="2746123" y="4752451"/>
                  </a:cubicBezTo>
                  <a:cubicBezTo>
                    <a:pt x="2748985" y="4712553"/>
                    <a:pt x="2810347" y="4729135"/>
                    <a:pt x="2837619" y="4725263"/>
                  </a:cubicBezTo>
                  <a:cubicBezTo>
                    <a:pt x="2848898" y="4723664"/>
                    <a:pt x="2849487" y="4729556"/>
                    <a:pt x="2848645" y="4714068"/>
                  </a:cubicBezTo>
                  <a:lnTo>
                    <a:pt x="2766661" y="4422326"/>
                  </a:lnTo>
                  <a:lnTo>
                    <a:pt x="2755214" y="4418790"/>
                  </a:lnTo>
                  <a:lnTo>
                    <a:pt x="1839" y="4414161"/>
                  </a:lnTo>
                  <a:cubicBezTo>
                    <a:pt x="-1276" y="4394465"/>
                    <a:pt x="-3128" y="4378219"/>
                    <a:pt x="19599" y="4374011"/>
                  </a:cubicBezTo>
                  <a:cubicBezTo>
                    <a:pt x="96365" y="4359785"/>
                    <a:pt x="214796" y="4384364"/>
                    <a:pt x="296443" y="4374347"/>
                  </a:cubicBezTo>
                  <a:cubicBezTo>
                    <a:pt x="314119" y="4374094"/>
                    <a:pt x="330449" y="4366603"/>
                    <a:pt x="348125" y="4366266"/>
                  </a:cubicBezTo>
                  <a:cubicBezTo>
                    <a:pt x="1148692" y="4352041"/>
                    <a:pt x="1950775" y="4377630"/>
                    <a:pt x="2751342" y="4366519"/>
                  </a:cubicBezTo>
                  <a:lnTo>
                    <a:pt x="2698902" y="4157350"/>
                  </a:lnTo>
                  <a:cubicBezTo>
                    <a:pt x="2569192" y="4262734"/>
                    <a:pt x="2415829" y="4330577"/>
                    <a:pt x="2269453" y="4209453"/>
                  </a:cubicBezTo>
                  <a:cubicBezTo>
                    <a:pt x="2003130" y="3989173"/>
                    <a:pt x="2185027" y="3453329"/>
                    <a:pt x="2280395" y="3182040"/>
                  </a:cubicBezTo>
                  <a:cubicBezTo>
                    <a:pt x="2380140" y="2898210"/>
                    <a:pt x="2492005" y="2634076"/>
                    <a:pt x="2576178" y="2341996"/>
                  </a:cubicBezTo>
                  <a:cubicBezTo>
                    <a:pt x="2582407" y="2320364"/>
                    <a:pt x="2576178" y="2302014"/>
                    <a:pt x="2587962" y="2279035"/>
                  </a:cubicBezTo>
                  <a:cubicBezTo>
                    <a:pt x="2599747" y="2256056"/>
                    <a:pt x="2931808" y="2056482"/>
                    <a:pt x="2983743" y="2024665"/>
                  </a:cubicBezTo>
                  <a:cubicBezTo>
                    <a:pt x="3066737" y="1973825"/>
                    <a:pt x="3179528" y="1923742"/>
                    <a:pt x="3254695" y="1869619"/>
                  </a:cubicBezTo>
                  <a:cubicBezTo>
                    <a:pt x="3316393" y="1825176"/>
                    <a:pt x="3370180" y="1741845"/>
                    <a:pt x="3454016" y="1728798"/>
                  </a:cubicBezTo>
                  <a:lnTo>
                    <a:pt x="3449302" y="1713310"/>
                  </a:lnTo>
                  <a:cubicBezTo>
                    <a:pt x="3317403" y="1636040"/>
                    <a:pt x="3226160" y="1510285"/>
                    <a:pt x="3162610" y="1373842"/>
                  </a:cubicBezTo>
                  <a:cubicBezTo>
                    <a:pt x="2900159" y="1386047"/>
                    <a:pt x="2830717" y="1032437"/>
                    <a:pt x="3087780" y="966698"/>
                  </a:cubicBezTo>
                  <a:cubicBezTo>
                    <a:pt x="3048640" y="846583"/>
                    <a:pt x="3081720" y="734550"/>
                    <a:pt x="3138873" y="627819"/>
                  </a:cubicBezTo>
                  <a:cubicBezTo>
                    <a:pt x="2956555" y="452908"/>
                    <a:pt x="3028859" y="188605"/>
                    <a:pt x="3237019" y="73709"/>
                  </a:cubicBezTo>
                  <a:cubicBezTo>
                    <a:pt x="3570595" y="-110376"/>
                    <a:pt x="4083123" y="71689"/>
                    <a:pt x="4279835" y="383886"/>
                  </a:cubicBezTo>
                  <a:cubicBezTo>
                    <a:pt x="4277983" y="137597"/>
                    <a:pt x="4540518" y="-23763"/>
                    <a:pt x="4756673" y="108894"/>
                  </a:cubicBezTo>
                  <a:cubicBezTo>
                    <a:pt x="5039746" y="282710"/>
                    <a:pt x="4884027" y="715527"/>
                    <a:pt x="4560130" y="682867"/>
                  </a:cubicBezTo>
                  <a:cubicBezTo>
                    <a:pt x="4602890" y="762832"/>
                    <a:pt x="4606846" y="850540"/>
                    <a:pt x="4585719" y="937322"/>
                  </a:cubicBezTo>
                  <a:cubicBezTo>
                    <a:pt x="4843119" y="1012151"/>
                    <a:pt x="4838574" y="1381922"/>
                    <a:pt x="4575450" y="1441601"/>
                  </a:cubicBezTo>
                  <a:cubicBezTo>
                    <a:pt x="4554322" y="1446398"/>
                    <a:pt x="4521158" y="1440759"/>
                    <a:pt x="4507859" y="1448755"/>
                  </a:cubicBezTo>
                  <a:cubicBezTo>
                    <a:pt x="4499778" y="1453553"/>
                    <a:pt x="4441952" y="1548247"/>
                    <a:pt x="4425370" y="1568028"/>
                  </a:cubicBezTo>
                  <a:cubicBezTo>
                    <a:pt x="4364260" y="1641090"/>
                    <a:pt x="4284801" y="1702031"/>
                    <a:pt x="4201386" y="1747568"/>
                  </a:cubicBezTo>
                  <a:cubicBezTo>
                    <a:pt x="4208456" y="1763056"/>
                    <a:pt x="4274111" y="1805143"/>
                    <a:pt x="4291367" y="1822061"/>
                  </a:cubicBezTo>
                  <a:cubicBezTo>
                    <a:pt x="4312999" y="1843273"/>
                    <a:pt x="4332274" y="1879383"/>
                    <a:pt x="4355675" y="1899669"/>
                  </a:cubicBezTo>
                  <a:cubicBezTo>
                    <a:pt x="4441278" y="1974161"/>
                    <a:pt x="4606509" y="2050759"/>
                    <a:pt x="4708948" y="2114393"/>
                  </a:cubicBezTo>
                  <a:cubicBezTo>
                    <a:pt x="4788407" y="2163803"/>
                    <a:pt x="4867192" y="2214727"/>
                    <a:pt x="4944547" y="2267419"/>
                  </a:cubicBezTo>
                  <a:cubicBezTo>
                    <a:pt x="5045807" y="2577007"/>
                    <a:pt x="5181073" y="2874389"/>
                    <a:pt x="5272147" y="3187764"/>
                  </a:cubicBezTo>
                  <a:cubicBezTo>
                    <a:pt x="5359182" y="3487250"/>
                    <a:pt x="5481906" y="3997253"/>
                    <a:pt x="5262888" y="4258441"/>
                  </a:cubicBezTo>
                  <a:lnTo>
                    <a:pt x="5135704" y="4366519"/>
                  </a:lnTo>
                  <a:lnTo>
                    <a:pt x="5883073" y="4374011"/>
                  </a:lnTo>
                  <a:lnTo>
                    <a:pt x="5837452" y="4011478"/>
                  </a:lnTo>
                  <a:cubicBezTo>
                    <a:pt x="5836273" y="3991445"/>
                    <a:pt x="5850330" y="3969055"/>
                    <a:pt x="5864134" y="3955335"/>
                  </a:cubicBezTo>
                  <a:cubicBezTo>
                    <a:pt x="5973307" y="3846668"/>
                    <a:pt x="6514706" y="3844732"/>
                    <a:pt x="6626656" y="3948180"/>
                  </a:cubicBezTo>
                  <a:cubicBezTo>
                    <a:pt x="6651739" y="3971328"/>
                    <a:pt x="6654517" y="3984543"/>
                    <a:pt x="6652917" y="4018801"/>
                  </a:cubicBezTo>
                  <a:lnTo>
                    <a:pt x="6600562" y="4374011"/>
                  </a:lnTo>
                  <a:cubicBezTo>
                    <a:pt x="6800725" y="4377209"/>
                    <a:pt x="7001814" y="4366014"/>
                    <a:pt x="7201219" y="4382512"/>
                  </a:cubicBezTo>
                  <a:cubicBezTo>
                    <a:pt x="7220915" y="4388909"/>
                    <a:pt x="7220074" y="4433352"/>
                    <a:pt x="7194822" y="4433773"/>
                  </a:cubicBezTo>
                  <a:lnTo>
                    <a:pt x="6586084" y="4426702"/>
                  </a:lnTo>
                  <a:lnTo>
                    <a:pt x="6497787" y="4962293"/>
                  </a:lnTo>
                  <a:cubicBezTo>
                    <a:pt x="6463781" y="5025592"/>
                    <a:pt x="6253013" y="5048992"/>
                    <a:pt x="6185506" y="5046803"/>
                  </a:cubicBezTo>
                  <a:cubicBezTo>
                    <a:pt x="6135087" y="5045120"/>
                    <a:pt x="5990394" y="5023066"/>
                    <a:pt x="5962112" y="4978792"/>
                  </a:cubicBezTo>
                  <a:lnTo>
                    <a:pt x="5890649" y="4433773"/>
                  </a:lnTo>
                  <a:lnTo>
                    <a:pt x="4931164" y="4425777"/>
                  </a:lnTo>
                  <a:lnTo>
                    <a:pt x="4821992" y="4762467"/>
                  </a:lnTo>
                  <a:lnTo>
                    <a:pt x="4997660" y="4762467"/>
                  </a:lnTo>
                  <a:close/>
                  <a:moveTo>
                    <a:pt x="4058292" y="683878"/>
                  </a:moveTo>
                  <a:cubicBezTo>
                    <a:pt x="4048360" y="677649"/>
                    <a:pt x="3860823" y="727142"/>
                    <a:pt x="3829005" y="732698"/>
                  </a:cubicBezTo>
                  <a:cubicBezTo>
                    <a:pt x="3697023" y="755929"/>
                    <a:pt x="3555276" y="769145"/>
                    <a:pt x="3422367" y="747933"/>
                  </a:cubicBezTo>
                  <a:cubicBezTo>
                    <a:pt x="3373294" y="740105"/>
                    <a:pt x="3328430" y="720409"/>
                    <a:pt x="3279610" y="713422"/>
                  </a:cubicBezTo>
                  <a:lnTo>
                    <a:pt x="3214881" y="847173"/>
                  </a:lnTo>
                  <a:cubicBezTo>
                    <a:pt x="3338363" y="725964"/>
                    <a:pt x="3556117" y="773353"/>
                    <a:pt x="3614449" y="937069"/>
                  </a:cubicBezTo>
                  <a:cubicBezTo>
                    <a:pt x="3626065" y="969728"/>
                    <a:pt x="3618321" y="1033110"/>
                    <a:pt x="3662259" y="1017959"/>
                  </a:cubicBezTo>
                  <a:cubicBezTo>
                    <a:pt x="3696097" y="823183"/>
                    <a:pt x="3942723" y="742041"/>
                    <a:pt x="4078241" y="891868"/>
                  </a:cubicBezTo>
                  <a:cubicBezTo>
                    <a:pt x="4099536" y="915437"/>
                    <a:pt x="4117129" y="970907"/>
                    <a:pt x="4141371" y="978735"/>
                  </a:cubicBezTo>
                  <a:lnTo>
                    <a:pt x="4320995" y="974189"/>
                  </a:lnTo>
                  <a:cubicBezTo>
                    <a:pt x="4291872" y="946665"/>
                    <a:pt x="4252142" y="932355"/>
                    <a:pt x="4220241" y="906851"/>
                  </a:cubicBezTo>
                  <a:cubicBezTo>
                    <a:pt x="4148609" y="849445"/>
                    <a:pt x="4095328" y="767124"/>
                    <a:pt x="4058292" y="683962"/>
                  </a:cubicBezTo>
                  <a:close/>
                  <a:moveTo>
                    <a:pt x="3474049" y="1188493"/>
                  </a:moveTo>
                  <a:cubicBezTo>
                    <a:pt x="3493577" y="1172164"/>
                    <a:pt x="3557548" y="1082183"/>
                    <a:pt x="3562767" y="1056847"/>
                  </a:cubicBezTo>
                  <a:cubicBezTo>
                    <a:pt x="3620846" y="773353"/>
                    <a:pt x="3156718" y="753236"/>
                    <a:pt x="3200488" y="1066948"/>
                  </a:cubicBezTo>
                  <a:cubicBezTo>
                    <a:pt x="3215807" y="1176625"/>
                    <a:pt x="3386257" y="1262060"/>
                    <a:pt x="3474049" y="1188493"/>
                  </a:cubicBezTo>
                  <a:close/>
                  <a:moveTo>
                    <a:pt x="3878162" y="871499"/>
                  </a:moveTo>
                  <a:cubicBezTo>
                    <a:pt x="3619079" y="902979"/>
                    <a:pt x="3707292" y="1317109"/>
                    <a:pt x="3971847" y="1219216"/>
                  </a:cubicBezTo>
                  <a:cubicBezTo>
                    <a:pt x="4156353" y="1150952"/>
                    <a:pt x="4092887" y="845405"/>
                    <a:pt x="3878162" y="871499"/>
                  </a:cubicBezTo>
                  <a:close/>
                  <a:moveTo>
                    <a:pt x="4356180" y="1305241"/>
                  </a:moveTo>
                  <a:cubicBezTo>
                    <a:pt x="4381937" y="1326284"/>
                    <a:pt x="4387071" y="1349936"/>
                    <a:pt x="4430252" y="1369296"/>
                  </a:cubicBezTo>
                  <a:cubicBezTo>
                    <a:pt x="4758946" y="1516093"/>
                    <a:pt x="4835964" y="941109"/>
                    <a:pt x="4482270" y="989845"/>
                  </a:cubicBezTo>
                  <a:cubicBezTo>
                    <a:pt x="4399444" y="1001293"/>
                    <a:pt x="4350793" y="1106425"/>
                    <a:pt x="4324362" y="1109034"/>
                  </a:cubicBezTo>
                  <a:cubicBezTo>
                    <a:pt x="4287579" y="1112569"/>
                    <a:pt x="4293639" y="1069557"/>
                    <a:pt x="4313504" y="1049103"/>
                  </a:cubicBezTo>
                  <a:lnTo>
                    <a:pt x="4141118" y="1059709"/>
                  </a:lnTo>
                  <a:cubicBezTo>
                    <a:pt x="4114688" y="1339078"/>
                    <a:pt x="3723958" y="1375357"/>
                    <a:pt x="3670592" y="1093967"/>
                  </a:cubicBezTo>
                  <a:cubicBezTo>
                    <a:pt x="3634482" y="1059456"/>
                    <a:pt x="3513694" y="1223425"/>
                    <a:pt x="3497533" y="1253054"/>
                  </a:cubicBezTo>
                  <a:cubicBezTo>
                    <a:pt x="3488863" y="1268962"/>
                    <a:pt x="3483561" y="1286386"/>
                    <a:pt x="3476490" y="1302884"/>
                  </a:cubicBezTo>
                  <a:cubicBezTo>
                    <a:pt x="3511422" y="1316520"/>
                    <a:pt x="3547111" y="1307345"/>
                    <a:pt x="3582632" y="1300780"/>
                  </a:cubicBezTo>
                  <a:cubicBezTo>
                    <a:pt x="3620762" y="1293709"/>
                    <a:pt x="3694076" y="1259282"/>
                    <a:pt x="3720254" y="1258272"/>
                  </a:cubicBezTo>
                  <a:cubicBezTo>
                    <a:pt x="3748873" y="1257178"/>
                    <a:pt x="3763098" y="1285797"/>
                    <a:pt x="3740203" y="1303473"/>
                  </a:cubicBezTo>
                  <a:cubicBezTo>
                    <a:pt x="3730187" y="1311217"/>
                    <a:pt x="3682966" y="1327631"/>
                    <a:pt x="3667141" y="1333018"/>
                  </a:cubicBezTo>
                  <a:cubicBezTo>
                    <a:pt x="3584652" y="1361552"/>
                    <a:pt x="3400735" y="1411214"/>
                    <a:pt x="3424050" y="1265680"/>
                  </a:cubicBezTo>
                  <a:cubicBezTo>
                    <a:pt x="3346864" y="1280241"/>
                    <a:pt x="3267994" y="1250949"/>
                    <a:pt x="3210757" y="1198762"/>
                  </a:cubicBezTo>
                  <a:lnTo>
                    <a:pt x="3170101" y="1146154"/>
                  </a:lnTo>
                  <a:cubicBezTo>
                    <a:pt x="3205874" y="1647571"/>
                    <a:pt x="3754597" y="1934853"/>
                    <a:pt x="4194063" y="1687974"/>
                  </a:cubicBezTo>
                  <a:cubicBezTo>
                    <a:pt x="4301046" y="1627875"/>
                    <a:pt x="4380253" y="1542524"/>
                    <a:pt x="4447928" y="1441264"/>
                  </a:cubicBezTo>
                  <a:cubicBezTo>
                    <a:pt x="4408619" y="1423503"/>
                    <a:pt x="4306097" y="1370054"/>
                    <a:pt x="4305339" y="1321823"/>
                  </a:cubicBezTo>
                  <a:cubicBezTo>
                    <a:pt x="4304834" y="1289500"/>
                    <a:pt x="4335894" y="1288659"/>
                    <a:pt x="4356264" y="1305325"/>
                  </a:cubicBezTo>
                  <a:close/>
                  <a:moveTo>
                    <a:pt x="3110170" y="1019053"/>
                  </a:moveTo>
                  <a:cubicBezTo>
                    <a:pt x="2924569" y="1050197"/>
                    <a:pt x="2950831" y="1317867"/>
                    <a:pt x="3140052" y="1310375"/>
                  </a:cubicBezTo>
                  <a:cubicBezTo>
                    <a:pt x="3111938" y="1213997"/>
                    <a:pt x="3105793" y="1119219"/>
                    <a:pt x="3110170" y="1019053"/>
                  </a:cubicBezTo>
                  <a:close/>
                  <a:moveTo>
                    <a:pt x="4126640" y="1788645"/>
                  </a:moveTo>
                  <a:cubicBezTo>
                    <a:pt x="4059471" y="1800008"/>
                    <a:pt x="3996341" y="1826775"/>
                    <a:pt x="3927656" y="1832583"/>
                  </a:cubicBezTo>
                  <a:cubicBezTo>
                    <a:pt x="3837086" y="1840243"/>
                    <a:pt x="3735910" y="1831657"/>
                    <a:pt x="3648371" y="1807331"/>
                  </a:cubicBezTo>
                  <a:cubicBezTo>
                    <a:pt x="3596352" y="1792937"/>
                    <a:pt x="3550983" y="1764235"/>
                    <a:pt x="3498880" y="1751356"/>
                  </a:cubicBezTo>
                  <a:cubicBezTo>
                    <a:pt x="3502920" y="1833761"/>
                    <a:pt x="3474217" y="1957159"/>
                    <a:pt x="3494840" y="2035523"/>
                  </a:cubicBezTo>
                  <a:cubicBezTo>
                    <a:pt x="3522869" y="2142170"/>
                    <a:pt x="3680609" y="2231898"/>
                    <a:pt x="3786246" y="2237370"/>
                  </a:cubicBezTo>
                  <a:cubicBezTo>
                    <a:pt x="3913852" y="2244019"/>
                    <a:pt x="4097096" y="2151766"/>
                    <a:pt x="4130596" y="2020541"/>
                  </a:cubicBezTo>
                  <a:cubicBezTo>
                    <a:pt x="4136993" y="1995457"/>
                    <a:pt x="4135899" y="1798325"/>
                    <a:pt x="4126640" y="1788645"/>
                  </a:cubicBezTo>
                  <a:close/>
                  <a:moveTo>
                    <a:pt x="3446524" y="1788729"/>
                  </a:moveTo>
                  <a:cubicBezTo>
                    <a:pt x="3430363" y="1771558"/>
                    <a:pt x="3317656" y="1888810"/>
                    <a:pt x="3304777" y="1904719"/>
                  </a:cubicBezTo>
                  <a:cubicBezTo>
                    <a:pt x="3158990" y="2084428"/>
                    <a:pt x="3122038" y="2360599"/>
                    <a:pt x="3212440" y="2573471"/>
                  </a:cubicBezTo>
                  <a:cubicBezTo>
                    <a:pt x="3238955" y="2568421"/>
                    <a:pt x="3269678" y="2589717"/>
                    <a:pt x="3293078" y="2587949"/>
                  </a:cubicBezTo>
                  <a:cubicBezTo>
                    <a:pt x="3309491" y="2586686"/>
                    <a:pt x="3359153" y="2554112"/>
                    <a:pt x="3386678" y="2546873"/>
                  </a:cubicBezTo>
                  <a:cubicBezTo>
                    <a:pt x="3429269" y="2535678"/>
                    <a:pt x="3470009" y="2533910"/>
                    <a:pt x="3513947" y="2535762"/>
                  </a:cubicBezTo>
                  <a:cubicBezTo>
                    <a:pt x="3470009" y="2337788"/>
                    <a:pt x="3432636" y="2138130"/>
                    <a:pt x="3431373" y="1934011"/>
                  </a:cubicBezTo>
                  <a:lnTo>
                    <a:pt x="3446609" y="1788645"/>
                  </a:lnTo>
                  <a:close/>
                  <a:moveTo>
                    <a:pt x="4104334" y="3171014"/>
                  </a:moveTo>
                  <a:cubicBezTo>
                    <a:pt x="4274111" y="2920263"/>
                    <a:pt x="4453820" y="2512615"/>
                    <a:pt x="4424696" y="2204374"/>
                  </a:cubicBezTo>
                  <a:cubicBezTo>
                    <a:pt x="4411144" y="2060523"/>
                    <a:pt x="4301804" y="1899079"/>
                    <a:pt x="4190191" y="1811119"/>
                  </a:cubicBezTo>
                  <a:cubicBezTo>
                    <a:pt x="4188339" y="1874585"/>
                    <a:pt x="4196840" y="1937967"/>
                    <a:pt x="4194231" y="2001938"/>
                  </a:cubicBezTo>
                  <a:cubicBezTo>
                    <a:pt x="4192295" y="2051095"/>
                    <a:pt x="4184551" y="2114814"/>
                    <a:pt x="4176808" y="2163887"/>
                  </a:cubicBezTo>
                  <a:cubicBezTo>
                    <a:pt x="4156774" y="2290398"/>
                    <a:pt x="4108543" y="2410765"/>
                    <a:pt x="4052063" y="2524819"/>
                  </a:cubicBezTo>
                  <a:cubicBezTo>
                    <a:pt x="4139519" y="2560930"/>
                    <a:pt x="4105597" y="2604868"/>
                    <a:pt x="4103914" y="2673805"/>
                  </a:cubicBezTo>
                  <a:cubicBezTo>
                    <a:pt x="4099958" y="2839289"/>
                    <a:pt x="4107449" y="3005530"/>
                    <a:pt x="4104334" y="3171014"/>
                  </a:cubicBezTo>
                  <a:close/>
                  <a:moveTo>
                    <a:pt x="3155034" y="2588118"/>
                  </a:moveTo>
                  <a:cubicBezTo>
                    <a:pt x="3097376" y="2441152"/>
                    <a:pt x="3093588" y="2261696"/>
                    <a:pt x="3136348" y="2110016"/>
                  </a:cubicBezTo>
                  <a:cubicBezTo>
                    <a:pt x="3150405" y="2060186"/>
                    <a:pt x="3173721" y="2015743"/>
                    <a:pt x="3192323" y="1968017"/>
                  </a:cubicBezTo>
                  <a:lnTo>
                    <a:pt x="2640318" y="2308748"/>
                  </a:lnTo>
                  <a:lnTo>
                    <a:pt x="2841238" y="2909489"/>
                  </a:lnTo>
                  <a:cubicBezTo>
                    <a:pt x="2859083" y="2913529"/>
                    <a:pt x="2853275" y="2906375"/>
                    <a:pt x="2857820" y="2899725"/>
                  </a:cubicBezTo>
                  <a:cubicBezTo>
                    <a:pt x="2939468" y="2781126"/>
                    <a:pt x="2997715" y="2628268"/>
                    <a:pt x="3155034" y="2588118"/>
                  </a:cubicBezTo>
                  <a:close/>
                  <a:moveTo>
                    <a:pt x="4627384" y="3492301"/>
                  </a:moveTo>
                  <a:lnTo>
                    <a:pt x="4888993" y="2307991"/>
                  </a:lnTo>
                  <a:lnTo>
                    <a:pt x="4429410" y="2012713"/>
                  </a:lnTo>
                  <a:lnTo>
                    <a:pt x="4475705" y="2168180"/>
                  </a:lnTo>
                  <a:cubicBezTo>
                    <a:pt x="4514256" y="2523641"/>
                    <a:pt x="4365354" y="2845265"/>
                    <a:pt x="4192464" y="3143405"/>
                  </a:cubicBezTo>
                  <a:cubicBezTo>
                    <a:pt x="4170831" y="3180694"/>
                    <a:pt x="4080093" y="3342389"/>
                    <a:pt x="4062922" y="3357624"/>
                  </a:cubicBezTo>
                  <a:cubicBezTo>
                    <a:pt x="4048528" y="3370335"/>
                    <a:pt x="4029000" y="3377826"/>
                    <a:pt x="4014438" y="3391294"/>
                  </a:cubicBezTo>
                  <a:cubicBezTo>
                    <a:pt x="3980432" y="3422774"/>
                    <a:pt x="3947689" y="3457201"/>
                    <a:pt x="3917387" y="3492217"/>
                  </a:cubicBezTo>
                  <a:lnTo>
                    <a:pt x="4627384" y="3492217"/>
                  </a:lnTo>
                  <a:close/>
                  <a:moveTo>
                    <a:pt x="4679740" y="3492301"/>
                  </a:moveTo>
                  <a:lnTo>
                    <a:pt x="5004899" y="3492301"/>
                  </a:lnTo>
                  <a:cubicBezTo>
                    <a:pt x="5012643" y="3492301"/>
                    <a:pt x="5069544" y="3508883"/>
                    <a:pt x="5080991" y="3513344"/>
                  </a:cubicBezTo>
                  <a:cubicBezTo>
                    <a:pt x="5173750" y="3549202"/>
                    <a:pt x="5198244" y="3607113"/>
                    <a:pt x="5177116" y="3701891"/>
                  </a:cubicBezTo>
                  <a:lnTo>
                    <a:pt x="4956331" y="4359028"/>
                  </a:lnTo>
                  <a:cubicBezTo>
                    <a:pt x="5010791" y="4363321"/>
                    <a:pt x="5054729" y="4345812"/>
                    <a:pt x="5100604" y="4320224"/>
                  </a:cubicBezTo>
                  <a:cubicBezTo>
                    <a:pt x="5350681" y="4181002"/>
                    <a:pt x="5344873" y="3889344"/>
                    <a:pt x="5313981" y="3639014"/>
                  </a:cubicBezTo>
                  <a:cubicBezTo>
                    <a:pt x="5260700" y="3207376"/>
                    <a:pt x="5074005" y="2806209"/>
                    <a:pt x="4930154" y="2401254"/>
                  </a:cubicBezTo>
                  <a:lnTo>
                    <a:pt x="4679740" y="3492301"/>
                  </a:lnTo>
                  <a:close/>
                  <a:moveTo>
                    <a:pt x="2747722" y="3492301"/>
                  </a:moveTo>
                  <a:cubicBezTo>
                    <a:pt x="2845026" y="3482032"/>
                    <a:pt x="2958743" y="3499961"/>
                    <a:pt x="3057899" y="3492301"/>
                  </a:cubicBezTo>
                  <a:cubicBezTo>
                    <a:pt x="3074818" y="3442134"/>
                    <a:pt x="3090810" y="3389021"/>
                    <a:pt x="3076838" y="3335151"/>
                  </a:cubicBezTo>
                  <a:cubicBezTo>
                    <a:pt x="3068673" y="3303670"/>
                    <a:pt x="2999988" y="3243318"/>
                    <a:pt x="2975915" y="3211837"/>
                  </a:cubicBezTo>
                  <a:cubicBezTo>
                    <a:pt x="2922296" y="3141806"/>
                    <a:pt x="2884671" y="3065461"/>
                    <a:pt x="2874823" y="2976743"/>
                  </a:cubicBezTo>
                  <a:cubicBezTo>
                    <a:pt x="2799404" y="3116470"/>
                    <a:pt x="2715989" y="3251819"/>
                    <a:pt x="2638045" y="3390115"/>
                  </a:cubicBezTo>
                  <a:cubicBezTo>
                    <a:pt x="2612625" y="3435232"/>
                    <a:pt x="2452697" y="3747765"/>
                    <a:pt x="2432495" y="3753068"/>
                  </a:cubicBezTo>
                  <a:cubicBezTo>
                    <a:pt x="2406738" y="3759886"/>
                    <a:pt x="2397311" y="3731351"/>
                    <a:pt x="2403456" y="3708793"/>
                  </a:cubicBezTo>
                  <a:cubicBezTo>
                    <a:pt x="2416334" y="3661993"/>
                    <a:pt x="2484177" y="3552232"/>
                    <a:pt x="2511028" y="3502149"/>
                  </a:cubicBezTo>
                  <a:cubicBezTo>
                    <a:pt x="2605807" y="3325302"/>
                    <a:pt x="2713296" y="3155189"/>
                    <a:pt x="2809758" y="2979268"/>
                  </a:cubicBezTo>
                  <a:lnTo>
                    <a:pt x="2613214" y="2408745"/>
                  </a:lnTo>
                  <a:cubicBezTo>
                    <a:pt x="2576178" y="2515981"/>
                    <a:pt x="2549411" y="2626500"/>
                    <a:pt x="2512459" y="2733989"/>
                  </a:cubicBezTo>
                  <a:cubicBezTo>
                    <a:pt x="2390325" y="3089534"/>
                    <a:pt x="2101696" y="3646758"/>
                    <a:pt x="2213815" y="4018633"/>
                  </a:cubicBezTo>
                  <a:cubicBezTo>
                    <a:pt x="2253039" y="4148764"/>
                    <a:pt x="2357918" y="4242533"/>
                    <a:pt x="2500254" y="4208779"/>
                  </a:cubicBezTo>
                  <a:cubicBezTo>
                    <a:pt x="2542678" y="4198763"/>
                    <a:pt x="2675755" y="4124606"/>
                    <a:pt x="2677101" y="4079237"/>
                  </a:cubicBezTo>
                  <a:cubicBezTo>
                    <a:pt x="2650419" y="3905000"/>
                    <a:pt x="2442512" y="3524539"/>
                    <a:pt x="2747722" y="3492301"/>
                  </a:cubicBezTo>
                  <a:close/>
                  <a:moveTo>
                    <a:pt x="4044403" y="3200895"/>
                  </a:moveTo>
                  <a:lnTo>
                    <a:pt x="4048276" y="2588118"/>
                  </a:lnTo>
                  <a:cubicBezTo>
                    <a:pt x="3898869" y="2505123"/>
                    <a:pt x="3710743" y="2497211"/>
                    <a:pt x="3560242" y="2582225"/>
                  </a:cubicBezTo>
                  <a:lnTo>
                    <a:pt x="3551235" y="3215793"/>
                  </a:lnTo>
                  <a:cubicBezTo>
                    <a:pt x="3706029" y="3139617"/>
                    <a:pt x="3884475" y="3140543"/>
                    <a:pt x="4044403" y="3200895"/>
                  </a:cubicBezTo>
                  <a:close/>
                  <a:moveTo>
                    <a:pt x="3498880" y="2588118"/>
                  </a:moveTo>
                  <a:cubicBezTo>
                    <a:pt x="3446777" y="2584161"/>
                    <a:pt x="3394085" y="2595777"/>
                    <a:pt x="3348884" y="2622207"/>
                  </a:cubicBezTo>
                  <a:cubicBezTo>
                    <a:pt x="3352588" y="2644850"/>
                    <a:pt x="3367486" y="2657981"/>
                    <a:pt x="3371021" y="2682138"/>
                  </a:cubicBezTo>
                  <a:cubicBezTo>
                    <a:pt x="3375651" y="2713535"/>
                    <a:pt x="3362520" y="2750150"/>
                    <a:pt x="3365550" y="2769678"/>
                  </a:cubicBezTo>
                  <a:cubicBezTo>
                    <a:pt x="3368581" y="2789206"/>
                    <a:pt x="3397199" y="2811007"/>
                    <a:pt x="3401155" y="2838952"/>
                  </a:cubicBezTo>
                  <a:cubicBezTo>
                    <a:pt x="3404775" y="2864288"/>
                    <a:pt x="3392906" y="2887688"/>
                    <a:pt x="3395432" y="2904102"/>
                  </a:cubicBezTo>
                  <a:cubicBezTo>
                    <a:pt x="3398041" y="2920768"/>
                    <a:pt x="3419505" y="2934909"/>
                    <a:pt x="3423545" y="2958309"/>
                  </a:cubicBezTo>
                  <a:cubicBezTo>
                    <a:pt x="3432888" y="3012348"/>
                    <a:pt x="3401576" y="3050478"/>
                    <a:pt x="3403175" y="3068828"/>
                  </a:cubicBezTo>
                  <a:cubicBezTo>
                    <a:pt x="3403933" y="3077582"/>
                    <a:pt x="3478678" y="3223537"/>
                    <a:pt x="3487432" y="3223285"/>
                  </a:cubicBezTo>
                  <a:lnTo>
                    <a:pt x="3498712" y="2588033"/>
                  </a:lnTo>
                  <a:close/>
                  <a:moveTo>
                    <a:pt x="3319424" y="2737608"/>
                  </a:moveTo>
                  <a:cubicBezTo>
                    <a:pt x="3322117" y="2696700"/>
                    <a:pt x="3323969" y="2676835"/>
                    <a:pt x="3289037" y="2652257"/>
                  </a:cubicBezTo>
                  <a:cubicBezTo>
                    <a:pt x="3155455" y="2558489"/>
                    <a:pt x="2954282" y="2785755"/>
                    <a:pt x="2939131" y="2914034"/>
                  </a:cubicBezTo>
                  <a:cubicBezTo>
                    <a:pt x="2923980" y="3042314"/>
                    <a:pt x="2975915" y="3133388"/>
                    <a:pt x="3061687" y="3223201"/>
                  </a:cubicBezTo>
                  <a:cubicBezTo>
                    <a:pt x="3104026" y="3136250"/>
                    <a:pt x="3281546" y="3186165"/>
                    <a:pt x="3323632" y="3149044"/>
                  </a:cubicBezTo>
                  <a:cubicBezTo>
                    <a:pt x="3387267" y="3092985"/>
                    <a:pt x="3236513" y="3071185"/>
                    <a:pt x="3197121" y="3074888"/>
                  </a:cubicBezTo>
                  <a:cubicBezTo>
                    <a:pt x="3168502" y="3077582"/>
                    <a:pt x="3109413" y="3106285"/>
                    <a:pt x="3089800" y="3087009"/>
                  </a:cubicBezTo>
                  <a:lnTo>
                    <a:pt x="3081804" y="3068996"/>
                  </a:lnTo>
                  <a:cubicBezTo>
                    <a:pt x="3082730" y="3032970"/>
                    <a:pt x="3197541" y="3013947"/>
                    <a:pt x="3226244" y="3013526"/>
                  </a:cubicBezTo>
                  <a:cubicBezTo>
                    <a:pt x="3268752" y="3012937"/>
                    <a:pt x="3309828" y="3029267"/>
                    <a:pt x="3345938" y="3049636"/>
                  </a:cubicBezTo>
                  <a:cubicBezTo>
                    <a:pt x="3382469" y="3023375"/>
                    <a:pt x="3384153" y="2964622"/>
                    <a:pt x="3345938" y="2939370"/>
                  </a:cubicBezTo>
                  <a:cubicBezTo>
                    <a:pt x="3300653" y="2909489"/>
                    <a:pt x="3233988" y="2915044"/>
                    <a:pt x="3183737" y="2926660"/>
                  </a:cubicBezTo>
                  <a:cubicBezTo>
                    <a:pt x="3163283" y="2931374"/>
                    <a:pt x="3031048" y="2993409"/>
                    <a:pt x="3069262" y="2916896"/>
                  </a:cubicBezTo>
                  <a:cubicBezTo>
                    <a:pt x="3092915" y="2869507"/>
                    <a:pt x="3301663" y="2846191"/>
                    <a:pt x="3349642" y="2879607"/>
                  </a:cubicBezTo>
                  <a:cubicBezTo>
                    <a:pt x="3351999" y="2776243"/>
                    <a:pt x="3251328" y="2767995"/>
                    <a:pt x="3172710" y="2796024"/>
                  </a:cubicBezTo>
                  <a:cubicBezTo>
                    <a:pt x="3148637" y="2804610"/>
                    <a:pt x="3067494" y="2866477"/>
                    <a:pt x="3051670" y="2841309"/>
                  </a:cubicBezTo>
                  <a:cubicBezTo>
                    <a:pt x="3014886" y="2782809"/>
                    <a:pt x="3200656" y="2722710"/>
                    <a:pt x="3241311" y="2722794"/>
                  </a:cubicBezTo>
                  <a:cubicBezTo>
                    <a:pt x="3255537" y="2722794"/>
                    <a:pt x="3315973" y="2741564"/>
                    <a:pt x="3319760" y="2737608"/>
                  </a:cubicBezTo>
                  <a:close/>
                  <a:moveTo>
                    <a:pt x="3424135" y="3223285"/>
                  </a:moveTo>
                  <a:lnTo>
                    <a:pt x="3394085" y="3163606"/>
                  </a:lnTo>
                  <a:lnTo>
                    <a:pt x="3356965" y="3197191"/>
                  </a:lnTo>
                  <a:lnTo>
                    <a:pt x="3424050" y="3223285"/>
                  </a:lnTo>
                  <a:close/>
                  <a:moveTo>
                    <a:pt x="4043478" y="3268991"/>
                  </a:moveTo>
                  <a:cubicBezTo>
                    <a:pt x="4031609" y="3250220"/>
                    <a:pt x="3896765" y="3218234"/>
                    <a:pt x="3868651" y="3215962"/>
                  </a:cubicBezTo>
                  <a:cubicBezTo>
                    <a:pt x="3777828" y="3208470"/>
                    <a:pt x="3616553" y="3216972"/>
                    <a:pt x="3558727" y="3294074"/>
                  </a:cubicBezTo>
                  <a:cubicBezTo>
                    <a:pt x="3557464" y="3347945"/>
                    <a:pt x="3709228" y="3369998"/>
                    <a:pt x="3749294" y="3372691"/>
                  </a:cubicBezTo>
                  <a:cubicBezTo>
                    <a:pt x="3813686" y="3376900"/>
                    <a:pt x="4001223" y="3362002"/>
                    <a:pt x="4037333" y="3302239"/>
                  </a:cubicBezTo>
                  <a:cubicBezTo>
                    <a:pt x="4042804" y="3293148"/>
                    <a:pt x="4049454" y="3278502"/>
                    <a:pt x="4043478" y="3269075"/>
                  </a:cubicBezTo>
                  <a:close/>
                  <a:moveTo>
                    <a:pt x="3110170" y="3492301"/>
                  </a:moveTo>
                  <a:lnTo>
                    <a:pt x="3678168" y="3492301"/>
                  </a:lnTo>
                  <a:cubicBezTo>
                    <a:pt x="3629179" y="3444491"/>
                    <a:pt x="3572447" y="3403246"/>
                    <a:pt x="3523795" y="3355183"/>
                  </a:cubicBezTo>
                  <a:cubicBezTo>
                    <a:pt x="3510243" y="3341800"/>
                    <a:pt x="3479941" y="3292896"/>
                    <a:pt x="3468662" y="3287004"/>
                  </a:cubicBezTo>
                  <a:cubicBezTo>
                    <a:pt x="3451575" y="3277997"/>
                    <a:pt x="3411256" y="3277660"/>
                    <a:pt x="3388277" y="3270253"/>
                  </a:cubicBezTo>
                  <a:cubicBezTo>
                    <a:pt x="3346611" y="3256870"/>
                    <a:pt x="3302926" y="3226820"/>
                    <a:pt x="3263701" y="3222948"/>
                  </a:cubicBezTo>
                  <a:cubicBezTo>
                    <a:pt x="3230116" y="3219666"/>
                    <a:pt x="3084666" y="3212174"/>
                    <a:pt x="3105625" y="3275725"/>
                  </a:cubicBezTo>
                  <a:cubicBezTo>
                    <a:pt x="3109497" y="3287424"/>
                    <a:pt x="3122544" y="3298535"/>
                    <a:pt x="3127426" y="3314360"/>
                  </a:cubicBezTo>
                  <a:cubicBezTo>
                    <a:pt x="3148048" y="3380688"/>
                    <a:pt x="3137779" y="3430097"/>
                    <a:pt x="3110086" y="3492301"/>
                  </a:cubicBezTo>
                  <a:close/>
                  <a:moveTo>
                    <a:pt x="2839555" y="3546845"/>
                  </a:moveTo>
                  <a:cubicBezTo>
                    <a:pt x="2698986" y="3554589"/>
                    <a:pt x="2621968" y="3549033"/>
                    <a:pt x="2639392" y="3720157"/>
                  </a:cubicBezTo>
                  <a:lnTo>
                    <a:pt x="2909839" y="4720045"/>
                  </a:lnTo>
                  <a:lnTo>
                    <a:pt x="2927010" y="4732755"/>
                  </a:lnTo>
                  <a:lnTo>
                    <a:pt x="4749687" y="4762047"/>
                  </a:lnTo>
                  <a:cubicBezTo>
                    <a:pt x="4759535" y="4758848"/>
                    <a:pt x="4785545" y="4679810"/>
                    <a:pt x="4792026" y="4661881"/>
                  </a:cubicBezTo>
                  <a:cubicBezTo>
                    <a:pt x="4900777" y="4361132"/>
                    <a:pt x="5025016" y="4018128"/>
                    <a:pt x="5113482" y="3713002"/>
                  </a:cubicBezTo>
                  <a:cubicBezTo>
                    <a:pt x="5131326" y="3651472"/>
                    <a:pt x="5145467" y="3610732"/>
                    <a:pt x="5079813" y="3574285"/>
                  </a:cubicBezTo>
                  <a:cubicBezTo>
                    <a:pt x="5050100" y="3557787"/>
                    <a:pt x="5001784" y="3547097"/>
                    <a:pt x="4967695" y="3544404"/>
                  </a:cubicBezTo>
                  <a:cubicBezTo>
                    <a:pt x="4604910" y="3515701"/>
                    <a:pt x="4205174" y="3566794"/>
                    <a:pt x="3838517" y="3544236"/>
                  </a:cubicBezTo>
                  <a:cubicBezTo>
                    <a:pt x="3508644" y="3556525"/>
                    <a:pt x="3170859" y="3528579"/>
                    <a:pt x="2839555" y="3546845"/>
                  </a:cubicBezTo>
                  <a:close/>
                  <a:moveTo>
                    <a:pt x="6217828" y="3927895"/>
                  </a:moveTo>
                  <a:cubicBezTo>
                    <a:pt x="6118420" y="3930336"/>
                    <a:pt x="5988963" y="3940942"/>
                    <a:pt x="5905631" y="3996664"/>
                  </a:cubicBezTo>
                  <a:cubicBezTo>
                    <a:pt x="5930126" y="4024104"/>
                    <a:pt x="5973222" y="4035047"/>
                    <a:pt x="6008491" y="4043127"/>
                  </a:cubicBezTo>
                  <a:cubicBezTo>
                    <a:pt x="6143335" y="4074019"/>
                    <a:pt x="6404019" y="4073682"/>
                    <a:pt x="6535076" y="4028229"/>
                  </a:cubicBezTo>
                  <a:cubicBezTo>
                    <a:pt x="6545092" y="4024778"/>
                    <a:pt x="6592902" y="4003566"/>
                    <a:pt x="6592987" y="3996664"/>
                  </a:cubicBezTo>
                  <a:cubicBezTo>
                    <a:pt x="6583643" y="3985301"/>
                    <a:pt x="6571943" y="3977388"/>
                    <a:pt x="6558728" y="3971328"/>
                  </a:cubicBezTo>
                  <a:cubicBezTo>
                    <a:pt x="6478933" y="3934544"/>
                    <a:pt x="6307641" y="3925706"/>
                    <a:pt x="6217913" y="3927895"/>
                  </a:cubicBezTo>
                  <a:close/>
                  <a:moveTo>
                    <a:pt x="6585495" y="4067706"/>
                  </a:moveTo>
                  <a:cubicBezTo>
                    <a:pt x="6375484" y="4140936"/>
                    <a:pt x="6115643" y="4142114"/>
                    <a:pt x="5905547" y="4067706"/>
                  </a:cubicBezTo>
                  <a:lnTo>
                    <a:pt x="5927937" y="4306756"/>
                  </a:lnTo>
                  <a:cubicBezTo>
                    <a:pt x="6079448" y="4238745"/>
                    <a:pt x="6263198" y="4231422"/>
                    <a:pt x="6424388" y="4269973"/>
                  </a:cubicBezTo>
                  <a:cubicBezTo>
                    <a:pt x="6447368" y="4275444"/>
                    <a:pt x="6482468" y="4285882"/>
                    <a:pt x="6503511" y="4295477"/>
                  </a:cubicBezTo>
                  <a:cubicBezTo>
                    <a:pt x="6521608" y="4303726"/>
                    <a:pt x="6529352" y="4320729"/>
                    <a:pt x="6548207" y="4321655"/>
                  </a:cubicBezTo>
                  <a:lnTo>
                    <a:pt x="6585579" y="4067622"/>
                  </a:lnTo>
                  <a:close/>
                  <a:moveTo>
                    <a:pt x="5957819" y="4373926"/>
                  </a:moveTo>
                  <a:cubicBezTo>
                    <a:pt x="6090139" y="4439833"/>
                    <a:pt x="6269679" y="4445557"/>
                    <a:pt x="6412520" y="4413993"/>
                  </a:cubicBezTo>
                  <a:cubicBezTo>
                    <a:pt x="6589114" y="4374852"/>
                    <a:pt x="6468916" y="4332429"/>
                    <a:pt x="6370434" y="4316521"/>
                  </a:cubicBezTo>
                  <a:cubicBezTo>
                    <a:pt x="6269763" y="4300191"/>
                    <a:pt x="6106552" y="4297582"/>
                    <a:pt x="6010258" y="4333187"/>
                  </a:cubicBezTo>
                  <a:cubicBezTo>
                    <a:pt x="6000747" y="4336722"/>
                    <a:pt x="5946961" y="4358943"/>
                    <a:pt x="5957819" y="4374011"/>
                  </a:cubicBezTo>
                  <a:close/>
                  <a:moveTo>
                    <a:pt x="6525733" y="4433857"/>
                  </a:moveTo>
                  <a:cubicBezTo>
                    <a:pt x="6349980" y="4507508"/>
                    <a:pt x="6126585" y="4507424"/>
                    <a:pt x="5950327" y="4433857"/>
                  </a:cubicBezTo>
                  <a:lnTo>
                    <a:pt x="6017497" y="4953203"/>
                  </a:lnTo>
                  <a:cubicBezTo>
                    <a:pt x="6149480" y="5005474"/>
                    <a:pt x="6315637" y="5000760"/>
                    <a:pt x="6443664" y="4938304"/>
                  </a:cubicBezTo>
                  <a:lnTo>
                    <a:pt x="6525733" y="4433942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F68767D-6C91-33AC-F775-661AA659565E}"/>
                </a:ext>
              </a:extLst>
            </p:cNvPr>
            <p:cNvSpPr/>
            <p:nvPr/>
          </p:nvSpPr>
          <p:spPr>
            <a:xfrm>
              <a:off x="2308109" y="3332615"/>
              <a:ext cx="2264787" cy="1862059"/>
            </a:xfrm>
            <a:custGeom>
              <a:avLst/>
              <a:gdLst>
                <a:gd name="csX0" fmla="*/ 1851666 w 2264787"/>
                <a:gd name="csY0" fmla="*/ 1160665 h 1862059"/>
                <a:gd name="csX1" fmla="*/ 1705374 w 2264787"/>
                <a:gd name="csY1" fmla="*/ 1436499 h 1862059"/>
                <a:gd name="csX2" fmla="*/ 1274998 w 2264787"/>
                <a:gd name="csY2" fmla="*/ 1850629 h 1862059"/>
                <a:gd name="csX3" fmla="*/ 521231 w 2264787"/>
                <a:gd name="csY3" fmla="*/ 1257885 h 1862059"/>
                <a:gd name="csX4" fmla="*/ 359872 w 2264787"/>
                <a:gd name="csY4" fmla="*/ 1518568 h 1862059"/>
                <a:gd name="csX5" fmla="*/ 7356 w 2264787"/>
                <a:gd name="csY5" fmla="*/ 1558634 h 1862059"/>
                <a:gd name="csX6" fmla="*/ 174019 w 2264787"/>
                <a:gd name="csY6" fmla="*/ 839546 h 1862059"/>
                <a:gd name="csX7" fmla="*/ 378053 w 2264787"/>
                <a:gd name="csY7" fmla="*/ 371041 h 1862059"/>
                <a:gd name="csX8" fmla="*/ 1926243 w 2264787"/>
                <a:gd name="csY8" fmla="*/ 290319 h 1862059"/>
                <a:gd name="csX9" fmla="*/ 2262597 w 2264787"/>
                <a:gd name="csY9" fmla="*/ 1522945 h 1862059"/>
                <a:gd name="csX10" fmla="*/ 2068242 w 2264787"/>
                <a:gd name="csY10" fmla="*/ 1620333 h 1862059"/>
                <a:gd name="csX11" fmla="*/ 1851582 w 2264787"/>
                <a:gd name="csY11" fmla="*/ 1160665 h 1862059"/>
                <a:gd name="csX12" fmla="*/ 923156 w 2264787"/>
                <a:gd name="csY12" fmla="*/ 789043 h 1862059"/>
                <a:gd name="csX13" fmla="*/ 939991 w 2264787"/>
                <a:gd name="csY13" fmla="*/ 999980 h 1862059"/>
                <a:gd name="csX14" fmla="*/ 1201094 w 2264787"/>
                <a:gd name="csY14" fmla="*/ 1792466 h 1862059"/>
                <a:gd name="csX15" fmla="*/ 1387621 w 2264787"/>
                <a:gd name="csY15" fmla="*/ 1731441 h 1862059"/>
                <a:gd name="csX16" fmla="*/ 1951326 w 2264787"/>
                <a:gd name="csY16" fmla="*/ 643676 h 1862059"/>
                <a:gd name="csX17" fmla="*/ 1739043 w 2264787"/>
                <a:gd name="csY17" fmla="*/ 201096 h 1862059"/>
                <a:gd name="csX18" fmla="*/ 1616403 w 2264787"/>
                <a:gd name="csY18" fmla="*/ 136872 h 1862059"/>
                <a:gd name="csX19" fmla="*/ 1612531 w 2264787"/>
                <a:gd name="csY19" fmla="*/ 177359 h 1862059"/>
                <a:gd name="csX20" fmla="*/ 1338801 w 2264787"/>
                <a:gd name="csY20" fmla="*/ 300252 h 1862059"/>
                <a:gd name="csX21" fmla="*/ 803967 w 2264787"/>
                <a:gd name="csY21" fmla="*/ 284175 h 1862059"/>
                <a:gd name="csX22" fmla="*/ 655908 w 2264787"/>
                <a:gd name="csY22" fmla="*/ 189228 h 1862059"/>
                <a:gd name="csX23" fmla="*/ 380242 w 2264787"/>
                <a:gd name="csY23" fmla="*/ 552770 h 1862059"/>
                <a:gd name="csX24" fmla="*/ 675352 w 2264787"/>
                <a:gd name="csY24" fmla="*/ 1429008 h 1862059"/>
                <a:gd name="csX25" fmla="*/ 1126854 w 2264787"/>
                <a:gd name="csY25" fmla="*/ 1795665 h 1862059"/>
                <a:gd name="csX26" fmla="*/ 903712 w 2264787"/>
                <a:gd name="csY26" fmla="*/ 1185665 h 1862059"/>
                <a:gd name="csX27" fmla="*/ 872484 w 2264787"/>
                <a:gd name="csY27" fmla="*/ 858233 h 1862059"/>
                <a:gd name="csX28" fmla="*/ 883847 w 2264787"/>
                <a:gd name="csY28" fmla="*/ 786686 h 1862059"/>
                <a:gd name="csX29" fmla="*/ 923156 w 2264787"/>
                <a:gd name="csY29" fmla="*/ 788874 h 1862059"/>
                <a:gd name="csX30" fmla="*/ 2023631 w 2264787"/>
                <a:gd name="csY30" fmla="*/ 607735 h 1862059"/>
                <a:gd name="csX31" fmla="*/ 2009069 w 2264787"/>
                <a:gd name="csY31" fmla="*/ 619098 h 1862059"/>
                <a:gd name="csX32" fmla="*/ 1882136 w 2264787"/>
                <a:gd name="csY32" fmla="*/ 1081206 h 1862059"/>
                <a:gd name="csX33" fmla="*/ 2014877 w 2264787"/>
                <a:gd name="csY33" fmla="*/ 1442223 h 1862059"/>
                <a:gd name="csX34" fmla="*/ 2167987 w 2264787"/>
                <a:gd name="csY34" fmla="*/ 1608128 h 1862059"/>
                <a:gd name="csX35" fmla="*/ 2184232 w 2264787"/>
                <a:gd name="csY35" fmla="*/ 1593903 h 1862059"/>
                <a:gd name="csX36" fmla="*/ 2194586 w 2264787"/>
                <a:gd name="csY36" fmla="*/ 1292564 h 1862059"/>
                <a:gd name="csX37" fmla="*/ 2023631 w 2264787"/>
                <a:gd name="csY37" fmla="*/ 607819 h 1862059"/>
                <a:gd name="csX38" fmla="*/ 317533 w 2264787"/>
                <a:gd name="csY38" fmla="*/ 1382629 h 1862059"/>
                <a:gd name="csX39" fmla="*/ 266945 w 2264787"/>
                <a:gd name="csY39" fmla="*/ 1373538 h 1862059"/>
                <a:gd name="csX40" fmla="*/ 383356 w 2264787"/>
                <a:gd name="csY40" fmla="*/ 1153342 h 1862059"/>
                <a:gd name="csX41" fmla="*/ 430745 w 2264787"/>
                <a:gd name="csY41" fmla="*/ 1044844 h 1862059"/>
                <a:gd name="csX42" fmla="*/ 365091 w 2264787"/>
                <a:gd name="csY42" fmla="*/ 835085 h 1862059"/>
                <a:gd name="csX43" fmla="*/ 323425 w 2264787"/>
                <a:gd name="csY43" fmla="*/ 622633 h 1862059"/>
                <a:gd name="csX44" fmla="*/ 76546 w 2264787"/>
                <a:gd name="csY44" fmla="*/ 1332294 h 1862059"/>
                <a:gd name="csX45" fmla="*/ 142117 w 2264787"/>
                <a:gd name="csY45" fmla="*/ 1622689 h 1862059"/>
                <a:gd name="csX46" fmla="*/ 443203 w 2264787"/>
                <a:gd name="csY46" fmla="*/ 1280443 h 1862059"/>
                <a:gd name="csX47" fmla="*/ 458017 w 2264787"/>
                <a:gd name="csY47" fmla="*/ 1123545 h 1862059"/>
                <a:gd name="csX48" fmla="*/ 317617 w 2264787"/>
                <a:gd name="csY48" fmla="*/ 1382713 h 1862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2264787" h="1862059">
                  <a:moveTo>
                    <a:pt x="1851666" y="1160665"/>
                  </a:moveTo>
                  <a:lnTo>
                    <a:pt x="1705374" y="1436499"/>
                  </a:lnTo>
                  <a:cubicBezTo>
                    <a:pt x="1601252" y="1589610"/>
                    <a:pt x="1466070" y="1803156"/>
                    <a:pt x="1274998" y="1850629"/>
                  </a:cubicBezTo>
                  <a:cubicBezTo>
                    <a:pt x="934267" y="1935307"/>
                    <a:pt x="635117" y="1530689"/>
                    <a:pt x="521231" y="1257885"/>
                  </a:cubicBezTo>
                  <a:lnTo>
                    <a:pt x="359872" y="1518568"/>
                  </a:lnTo>
                  <a:cubicBezTo>
                    <a:pt x="283022" y="1644322"/>
                    <a:pt x="58618" y="1781692"/>
                    <a:pt x="7356" y="1558634"/>
                  </a:cubicBezTo>
                  <a:cubicBezTo>
                    <a:pt x="-33467" y="1380777"/>
                    <a:pt x="105839" y="1013447"/>
                    <a:pt x="174019" y="839546"/>
                  </a:cubicBezTo>
                  <a:cubicBezTo>
                    <a:pt x="230246" y="696200"/>
                    <a:pt x="303224" y="501930"/>
                    <a:pt x="378053" y="371041"/>
                  </a:cubicBezTo>
                  <a:cubicBezTo>
                    <a:pt x="645639" y="-97296"/>
                    <a:pt x="1597212" y="-120107"/>
                    <a:pt x="1926243" y="290319"/>
                  </a:cubicBezTo>
                  <a:cubicBezTo>
                    <a:pt x="2100481" y="507653"/>
                    <a:pt x="2287176" y="1248289"/>
                    <a:pt x="2262597" y="1522945"/>
                  </a:cubicBezTo>
                  <a:cubicBezTo>
                    <a:pt x="2251402" y="1647941"/>
                    <a:pt x="2175394" y="1717636"/>
                    <a:pt x="2068242" y="1620333"/>
                  </a:cubicBezTo>
                  <a:cubicBezTo>
                    <a:pt x="1960585" y="1522608"/>
                    <a:pt x="1896362" y="1296184"/>
                    <a:pt x="1851582" y="1160665"/>
                  </a:cubicBezTo>
                  <a:close/>
                  <a:moveTo>
                    <a:pt x="923156" y="789043"/>
                  </a:moveTo>
                  <a:cubicBezTo>
                    <a:pt x="936287" y="804446"/>
                    <a:pt x="936708" y="964459"/>
                    <a:pt x="939991" y="999980"/>
                  </a:cubicBezTo>
                  <a:cubicBezTo>
                    <a:pt x="959182" y="1204856"/>
                    <a:pt x="1018692" y="1669826"/>
                    <a:pt x="1201094" y="1792466"/>
                  </a:cubicBezTo>
                  <a:cubicBezTo>
                    <a:pt x="1248568" y="1824451"/>
                    <a:pt x="1345872" y="1761743"/>
                    <a:pt x="1387621" y="1731441"/>
                  </a:cubicBezTo>
                  <a:cubicBezTo>
                    <a:pt x="1663287" y="1531446"/>
                    <a:pt x="1884746" y="970182"/>
                    <a:pt x="1951326" y="643676"/>
                  </a:cubicBezTo>
                  <a:cubicBezTo>
                    <a:pt x="1992403" y="442419"/>
                    <a:pt x="1904105" y="307238"/>
                    <a:pt x="1739043" y="201096"/>
                  </a:cubicBezTo>
                  <a:cubicBezTo>
                    <a:pt x="1713117" y="184430"/>
                    <a:pt x="1643086" y="141755"/>
                    <a:pt x="1616403" y="136872"/>
                  </a:cubicBezTo>
                  <a:cubicBezTo>
                    <a:pt x="1596791" y="133337"/>
                    <a:pt x="1615814" y="158336"/>
                    <a:pt x="1612531" y="177359"/>
                  </a:cubicBezTo>
                  <a:cubicBezTo>
                    <a:pt x="1598390" y="259596"/>
                    <a:pt x="1407739" y="290656"/>
                    <a:pt x="1338801" y="300252"/>
                  </a:cubicBezTo>
                  <a:cubicBezTo>
                    <a:pt x="1174496" y="323231"/>
                    <a:pt x="965158" y="324072"/>
                    <a:pt x="803967" y="284175"/>
                  </a:cubicBezTo>
                  <a:cubicBezTo>
                    <a:pt x="752033" y="271296"/>
                    <a:pt x="667523" y="248654"/>
                    <a:pt x="655908" y="189228"/>
                  </a:cubicBezTo>
                  <a:cubicBezTo>
                    <a:pt x="522494" y="249664"/>
                    <a:pt x="386891" y="398902"/>
                    <a:pt x="380242" y="552770"/>
                  </a:cubicBezTo>
                  <a:cubicBezTo>
                    <a:pt x="369889" y="792494"/>
                    <a:pt x="546230" y="1224805"/>
                    <a:pt x="675352" y="1429008"/>
                  </a:cubicBezTo>
                  <a:cubicBezTo>
                    <a:pt x="778042" y="1591377"/>
                    <a:pt x="927954" y="1765447"/>
                    <a:pt x="1126854" y="1795665"/>
                  </a:cubicBezTo>
                  <a:cubicBezTo>
                    <a:pt x="980730" y="1630181"/>
                    <a:pt x="933004" y="1399463"/>
                    <a:pt x="903712" y="1185665"/>
                  </a:cubicBezTo>
                  <a:cubicBezTo>
                    <a:pt x="889655" y="1082890"/>
                    <a:pt x="875598" y="961344"/>
                    <a:pt x="872484" y="858233"/>
                  </a:cubicBezTo>
                  <a:cubicBezTo>
                    <a:pt x="871895" y="838115"/>
                    <a:pt x="869622" y="801416"/>
                    <a:pt x="883847" y="786686"/>
                  </a:cubicBezTo>
                  <a:cubicBezTo>
                    <a:pt x="893948" y="776248"/>
                    <a:pt x="915075" y="779279"/>
                    <a:pt x="923156" y="788874"/>
                  </a:cubicBezTo>
                  <a:close/>
                  <a:moveTo>
                    <a:pt x="2023631" y="607735"/>
                  </a:moveTo>
                  <a:cubicBezTo>
                    <a:pt x="2003934" y="606135"/>
                    <a:pt x="2011257" y="606977"/>
                    <a:pt x="2009069" y="619098"/>
                  </a:cubicBezTo>
                  <a:cubicBezTo>
                    <a:pt x="1979187" y="779700"/>
                    <a:pt x="1925317" y="924140"/>
                    <a:pt x="1882136" y="1081206"/>
                  </a:cubicBezTo>
                  <a:cubicBezTo>
                    <a:pt x="1919172" y="1202584"/>
                    <a:pt x="1957050" y="1328927"/>
                    <a:pt x="2014877" y="1442223"/>
                  </a:cubicBezTo>
                  <a:cubicBezTo>
                    <a:pt x="2034826" y="1481279"/>
                    <a:pt x="2115716" y="1621174"/>
                    <a:pt x="2167987" y="1608128"/>
                  </a:cubicBezTo>
                  <a:cubicBezTo>
                    <a:pt x="2175563" y="1605687"/>
                    <a:pt x="2179687" y="1599794"/>
                    <a:pt x="2184232" y="1593903"/>
                  </a:cubicBezTo>
                  <a:cubicBezTo>
                    <a:pt x="2222784" y="1543736"/>
                    <a:pt x="2202330" y="1358471"/>
                    <a:pt x="2194586" y="1292564"/>
                  </a:cubicBezTo>
                  <a:cubicBezTo>
                    <a:pt x="2166809" y="1058396"/>
                    <a:pt x="2095598" y="830792"/>
                    <a:pt x="2023631" y="607819"/>
                  </a:cubicBezTo>
                  <a:close/>
                  <a:moveTo>
                    <a:pt x="317533" y="1382629"/>
                  </a:moveTo>
                  <a:cubicBezTo>
                    <a:pt x="301204" y="1395002"/>
                    <a:pt x="269050" y="1399968"/>
                    <a:pt x="266945" y="1373538"/>
                  </a:cubicBezTo>
                  <a:cubicBezTo>
                    <a:pt x="264925" y="1348707"/>
                    <a:pt x="364417" y="1190799"/>
                    <a:pt x="383356" y="1153342"/>
                  </a:cubicBezTo>
                  <a:cubicBezTo>
                    <a:pt x="395477" y="1129353"/>
                    <a:pt x="430830" y="1067570"/>
                    <a:pt x="430745" y="1044844"/>
                  </a:cubicBezTo>
                  <a:cubicBezTo>
                    <a:pt x="430661" y="1013026"/>
                    <a:pt x="376791" y="881717"/>
                    <a:pt x="365091" y="835085"/>
                  </a:cubicBezTo>
                  <a:cubicBezTo>
                    <a:pt x="347414" y="764464"/>
                    <a:pt x="338997" y="691823"/>
                    <a:pt x="323425" y="622633"/>
                  </a:cubicBezTo>
                  <a:cubicBezTo>
                    <a:pt x="235633" y="855960"/>
                    <a:pt x="120821" y="1084236"/>
                    <a:pt x="76546" y="1332294"/>
                  </a:cubicBezTo>
                  <a:cubicBezTo>
                    <a:pt x="65352" y="1394750"/>
                    <a:pt x="24949" y="1637925"/>
                    <a:pt x="142117" y="1622689"/>
                  </a:cubicBezTo>
                  <a:cubicBezTo>
                    <a:pt x="253898" y="1608128"/>
                    <a:pt x="394804" y="1375474"/>
                    <a:pt x="443203" y="1280443"/>
                  </a:cubicBezTo>
                  <a:cubicBezTo>
                    <a:pt x="472074" y="1223879"/>
                    <a:pt x="506501" y="1182971"/>
                    <a:pt x="458017" y="1123545"/>
                  </a:cubicBezTo>
                  <a:lnTo>
                    <a:pt x="317617" y="1382713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5C2E522E-8706-41DC-33C4-EF310ABA07CE}"/>
                </a:ext>
              </a:extLst>
            </p:cNvPr>
            <p:cNvSpPr/>
            <p:nvPr/>
          </p:nvSpPr>
          <p:spPr>
            <a:xfrm>
              <a:off x="2659974" y="2321282"/>
              <a:ext cx="1643076" cy="1000426"/>
            </a:xfrm>
            <a:custGeom>
              <a:avLst/>
              <a:gdLst>
                <a:gd name="csX0" fmla="*/ 1240127 w 1643076"/>
                <a:gd name="csY0" fmla="*/ 545024 h 1000426"/>
                <a:gd name="csX1" fmla="*/ 1348205 w 1643076"/>
                <a:gd name="csY1" fmla="*/ 676081 h 1000426"/>
                <a:gd name="csX2" fmla="*/ 1559731 w 1643076"/>
                <a:gd name="csY2" fmla="*/ 737443 h 1000426"/>
                <a:gd name="csX3" fmla="*/ 288975 w 1643076"/>
                <a:gd name="csY3" fmla="*/ 868332 h 1000426"/>
                <a:gd name="csX4" fmla="*/ 367508 w 1643076"/>
                <a:gd name="csY4" fmla="*/ 72226 h 1000426"/>
                <a:gd name="csX5" fmla="*/ 1253174 w 1643076"/>
                <a:gd name="csY5" fmla="*/ 83673 h 1000426"/>
                <a:gd name="csX6" fmla="*/ 1632288 w 1643076"/>
                <a:gd name="csY6" fmla="*/ 604366 h 1000426"/>
                <a:gd name="csX7" fmla="*/ 1527072 w 1643076"/>
                <a:gd name="csY7" fmla="*/ 684077 h 1000426"/>
                <a:gd name="csX8" fmla="*/ 1268073 w 1643076"/>
                <a:gd name="csY8" fmla="*/ 539048 h 1000426"/>
                <a:gd name="csX9" fmla="*/ 1240212 w 1643076"/>
                <a:gd name="csY9" fmla="*/ 545024 h 1000426"/>
                <a:gd name="csX10" fmla="*/ 1208394 w 1643076"/>
                <a:gd name="csY10" fmla="*/ 124750 h 1000426"/>
                <a:gd name="csX11" fmla="*/ 204466 w 1643076"/>
                <a:gd name="csY11" fmla="*/ 223063 h 1000426"/>
                <a:gd name="csX12" fmla="*/ 588041 w 1643076"/>
                <a:gd name="csY12" fmla="*/ 916731 h 1000426"/>
                <a:gd name="csX13" fmla="*/ 516831 w 1643076"/>
                <a:gd name="csY13" fmla="*/ 378446 h 1000426"/>
                <a:gd name="csX14" fmla="*/ 568513 w 1643076"/>
                <a:gd name="csY14" fmla="*/ 274577 h 1000426"/>
                <a:gd name="csX15" fmla="*/ 586863 w 1643076"/>
                <a:gd name="csY15" fmla="*/ 294526 h 1000426"/>
                <a:gd name="csX16" fmla="*/ 558328 w 1643076"/>
                <a:gd name="csY16" fmla="*/ 457316 h 1000426"/>
                <a:gd name="csX17" fmla="*/ 663965 w 1643076"/>
                <a:gd name="csY17" fmla="*/ 930535 h 1000426"/>
                <a:gd name="csX18" fmla="*/ 1200903 w 1643076"/>
                <a:gd name="csY18" fmla="*/ 894257 h 1000426"/>
                <a:gd name="csX19" fmla="*/ 1050149 w 1643076"/>
                <a:gd name="csY19" fmla="*/ 735002 h 1000426"/>
                <a:gd name="csX20" fmla="*/ 1148632 w 1643076"/>
                <a:gd name="csY20" fmla="*/ 180809 h 1000426"/>
                <a:gd name="csX21" fmla="*/ 1208394 w 1643076"/>
                <a:gd name="csY21" fmla="*/ 124834 h 1000426"/>
                <a:gd name="csX22" fmla="*/ 1372868 w 1643076"/>
                <a:gd name="csY22" fmla="*/ 345114 h 1000426"/>
                <a:gd name="csX23" fmla="*/ 1372868 w 1643076"/>
                <a:gd name="csY23" fmla="*/ 494520 h 1000426"/>
                <a:gd name="csX24" fmla="*/ 1423624 w 1643076"/>
                <a:gd name="csY24" fmla="*/ 485514 h 1000426"/>
                <a:gd name="csX25" fmla="*/ 1421351 w 1643076"/>
                <a:gd name="csY25" fmla="*/ 333919 h 1000426"/>
                <a:gd name="csX26" fmla="*/ 1372784 w 1643076"/>
                <a:gd name="csY26" fmla="*/ 345030 h 1000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43076" h="1000426">
                  <a:moveTo>
                    <a:pt x="1240127" y="545024"/>
                  </a:moveTo>
                  <a:cubicBezTo>
                    <a:pt x="1205701" y="578188"/>
                    <a:pt x="1322027" y="660425"/>
                    <a:pt x="1348205" y="676081"/>
                  </a:cubicBezTo>
                  <a:cubicBezTo>
                    <a:pt x="1414533" y="715726"/>
                    <a:pt x="1482124" y="734497"/>
                    <a:pt x="1559731" y="737443"/>
                  </a:cubicBezTo>
                  <a:cubicBezTo>
                    <a:pt x="1264874" y="1059909"/>
                    <a:pt x="654453" y="1063781"/>
                    <a:pt x="288975" y="868332"/>
                  </a:cubicBezTo>
                  <a:cubicBezTo>
                    <a:pt x="-142999" y="637193"/>
                    <a:pt x="-69180" y="234174"/>
                    <a:pt x="367508" y="72226"/>
                  </a:cubicBezTo>
                  <a:cubicBezTo>
                    <a:pt x="640396" y="-28950"/>
                    <a:pt x="982727" y="-22637"/>
                    <a:pt x="1253174" y="83673"/>
                  </a:cubicBezTo>
                  <a:cubicBezTo>
                    <a:pt x="1463017" y="166163"/>
                    <a:pt x="1696344" y="349070"/>
                    <a:pt x="1632288" y="604366"/>
                  </a:cubicBezTo>
                  <a:cubicBezTo>
                    <a:pt x="1613854" y="677596"/>
                    <a:pt x="1602491" y="691316"/>
                    <a:pt x="1527072" y="684077"/>
                  </a:cubicBezTo>
                  <a:cubicBezTo>
                    <a:pt x="1428758" y="674734"/>
                    <a:pt x="1332970" y="610258"/>
                    <a:pt x="1268073" y="539048"/>
                  </a:cubicBezTo>
                  <a:lnTo>
                    <a:pt x="1240212" y="545024"/>
                  </a:lnTo>
                  <a:close/>
                  <a:moveTo>
                    <a:pt x="1208394" y="124750"/>
                  </a:moveTo>
                  <a:cubicBezTo>
                    <a:pt x="908992" y="26015"/>
                    <a:pt x="463213" y="20123"/>
                    <a:pt x="204466" y="223063"/>
                  </a:cubicBezTo>
                  <a:cubicBezTo>
                    <a:pt x="-183823" y="527600"/>
                    <a:pt x="264481" y="866985"/>
                    <a:pt x="588041" y="916731"/>
                  </a:cubicBezTo>
                  <a:cubicBezTo>
                    <a:pt x="504121" y="744850"/>
                    <a:pt x="478364" y="566993"/>
                    <a:pt x="516831" y="378446"/>
                  </a:cubicBezTo>
                  <a:cubicBezTo>
                    <a:pt x="521039" y="357992"/>
                    <a:pt x="538295" y="269527"/>
                    <a:pt x="568513" y="274577"/>
                  </a:cubicBezTo>
                  <a:cubicBezTo>
                    <a:pt x="574321" y="275503"/>
                    <a:pt x="585011" y="288129"/>
                    <a:pt x="586863" y="294526"/>
                  </a:cubicBezTo>
                  <a:cubicBezTo>
                    <a:pt x="593091" y="316158"/>
                    <a:pt x="561190" y="421122"/>
                    <a:pt x="558328" y="457316"/>
                  </a:cubicBezTo>
                  <a:cubicBezTo>
                    <a:pt x="545029" y="625157"/>
                    <a:pt x="576173" y="786852"/>
                    <a:pt x="663965" y="930535"/>
                  </a:cubicBezTo>
                  <a:cubicBezTo>
                    <a:pt x="844515" y="948885"/>
                    <a:pt x="1025992" y="944929"/>
                    <a:pt x="1200903" y="894257"/>
                  </a:cubicBezTo>
                  <a:cubicBezTo>
                    <a:pt x="1139036" y="849982"/>
                    <a:pt x="1084829" y="804950"/>
                    <a:pt x="1050149" y="735002"/>
                  </a:cubicBezTo>
                  <a:cubicBezTo>
                    <a:pt x="960253" y="553862"/>
                    <a:pt x="1014797" y="324744"/>
                    <a:pt x="1148632" y="180809"/>
                  </a:cubicBezTo>
                  <a:cubicBezTo>
                    <a:pt x="1167234" y="160776"/>
                    <a:pt x="1195263" y="150506"/>
                    <a:pt x="1208394" y="124834"/>
                  </a:cubicBezTo>
                  <a:close/>
                  <a:moveTo>
                    <a:pt x="1372868" y="345114"/>
                  </a:moveTo>
                  <a:cubicBezTo>
                    <a:pt x="1366555" y="382992"/>
                    <a:pt x="1372868" y="452266"/>
                    <a:pt x="1372868" y="494520"/>
                  </a:cubicBezTo>
                  <a:cubicBezTo>
                    <a:pt x="1372868" y="508241"/>
                    <a:pt x="1415291" y="513880"/>
                    <a:pt x="1423624" y="485514"/>
                  </a:cubicBezTo>
                  <a:cubicBezTo>
                    <a:pt x="1428422" y="469353"/>
                    <a:pt x="1427580" y="347134"/>
                    <a:pt x="1421351" y="333919"/>
                  </a:cubicBezTo>
                  <a:cubicBezTo>
                    <a:pt x="1409820" y="309425"/>
                    <a:pt x="1376571" y="322724"/>
                    <a:pt x="1372784" y="34503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80F7985-BB7F-123F-A05B-8D7A8448D002}"/>
                </a:ext>
              </a:extLst>
            </p:cNvPr>
            <p:cNvSpPr/>
            <p:nvPr/>
          </p:nvSpPr>
          <p:spPr>
            <a:xfrm>
              <a:off x="2716728" y="5629557"/>
              <a:ext cx="1506468" cy="295321"/>
            </a:xfrm>
            <a:custGeom>
              <a:avLst/>
              <a:gdLst>
                <a:gd name="csX0" fmla="*/ 1485470 w 1506468"/>
                <a:gd name="csY0" fmla="*/ 121685 h 295321"/>
                <a:gd name="csX1" fmla="*/ 1281266 w 1506468"/>
                <a:gd name="csY1" fmla="*/ 267304 h 295321"/>
                <a:gd name="csX2" fmla="*/ 460414 w 1506468"/>
                <a:gd name="csY2" fmla="*/ 275973 h 295321"/>
                <a:gd name="csX3" fmla="*/ 19096 w 1506468"/>
                <a:gd name="csY3" fmla="*/ 171768 h 295321"/>
                <a:gd name="csX4" fmla="*/ 37025 w 1506468"/>
                <a:gd name="csY4" fmla="*/ 76989 h 295321"/>
                <a:gd name="csX5" fmla="*/ 909139 w 1506468"/>
                <a:gd name="csY5" fmla="*/ 6789 h 295321"/>
                <a:gd name="csX6" fmla="*/ 1485470 w 1506468"/>
                <a:gd name="csY6" fmla="*/ 121769 h 295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06468" h="295321">
                  <a:moveTo>
                    <a:pt x="1485470" y="121685"/>
                  </a:moveTo>
                  <a:cubicBezTo>
                    <a:pt x="1578565" y="218652"/>
                    <a:pt x="1335137" y="258887"/>
                    <a:pt x="1281266" y="267304"/>
                  </a:cubicBezTo>
                  <a:cubicBezTo>
                    <a:pt x="1032788" y="306276"/>
                    <a:pt x="711417" y="300131"/>
                    <a:pt x="460414" y="275973"/>
                  </a:cubicBezTo>
                  <a:cubicBezTo>
                    <a:pt x="370854" y="267388"/>
                    <a:pt x="74902" y="233130"/>
                    <a:pt x="19096" y="171768"/>
                  </a:cubicBezTo>
                  <a:cubicBezTo>
                    <a:pt x="-14068" y="135237"/>
                    <a:pt x="-1442" y="100642"/>
                    <a:pt x="37025" y="76989"/>
                  </a:cubicBezTo>
                  <a:cubicBezTo>
                    <a:pt x="182559" y="-12739"/>
                    <a:pt x="726484" y="-4490"/>
                    <a:pt x="909139" y="6789"/>
                  </a:cubicBezTo>
                  <a:cubicBezTo>
                    <a:pt x="1019994" y="13607"/>
                    <a:pt x="1415438" y="48875"/>
                    <a:pt x="1485470" y="12176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B523EB56-8BFD-2E61-C012-7658023C77EF}"/>
                </a:ext>
              </a:extLst>
            </p:cNvPr>
            <p:cNvSpPr/>
            <p:nvPr/>
          </p:nvSpPr>
          <p:spPr>
            <a:xfrm>
              <a:off x="7302449" y="2184833"/>
              <a:ext cx="759235" cy="1105871"/>
            </a:xfrm>
            <a:custGeom>
              <a:avLst/>
              <a:gdLst>
                <a:gd name="csX0" fmla="*/ 5808 w 759235"/>
                <a:gd name="csY0" fmla="*/ 565567 h 1105871"/>
                <a:gd name="csX1" fmla="*/ 0 w 759235"/>
                <a:gd name="csY1" fmla="*/ 544355 h 1105871"/>
                <a:gd name="csX2" fmla="*/ 98734 w 759235"/>
                <a:gd name="csY2" fmla="*/ 494104 h 1105871"/>
                <a:gd name="csX3" fmla="*/ 369182 w 759235"/>
                <a:gd name="csY3" fmla="*/ 114485 h 1105871"/>
                <a:gd name="csX4" fmla="*/ 403945 w 759235"/>
                <a:gd name="csY4" fmla="*/ 94 h 1105871"/>
                <a:gd name="csX5" fmla="*/ 430038 w 759235"/>
                <a:gd name="csY5" fmla="*/ 145208 h 1105871"/>
                <a:gd name="csX6" fmla="*/ 674308 w 759235"/>
                <a:gd name="csY6" fmla="*/ 498818 h 1105871"/>
                <a:gd name="csX7" fmla="*/ 759154 w 759235"/>
                <a:gd name="csY7" fmla="*/ 556729 h 1105871"/>
                <a:gd name="csX8" fmla="*/ 644427 w 759235"/>
                <a:gd name="csY8" fmla="*/ 636272 h 1105871"/>
                <a:gd name="csX9" fmla="*/ 445021 w 759235"/>
                <a:gd name="csY9" fmla="*/ 952509 h 1105871"/>
                <a:gd name="csX10" fmla="*/ 411268 w 759235"/>
                <a:gd name="csY10" fmla="*/ 1105872 h 1105871"/>
                <a:gd name="csX11" fmla="*/ 366657 w 759235"/>
                <a:gd name="csY11" fmla="*/ 985757 h 1105871"/>
                <a:gd name="csX12" fmla="*/ 5724 w 759235"/>
                <a:gd name="csY12" fmla="*/ 565651 h 1105871"/>
                <a:gd name="csX13" fmla="*/ 661682 w 759235"/>
                <a:gd name="csY13" fmla="*/ 552688 h 1105871"/>
                <a:gd name="csX14" fmla="*/ 396369 w 759235"/>
                <a:gd name="csY14" fmla="*/ 253623 h 1105871"/>
                <a:gd name="csX15" fmla="*/ 101092 w 759235"/>
                <a:gd name="csY15" fmla="*/ 548816 h 1105871"/>
                <a:gd name="csX16" fmla="*/ 396369 w 759235"/>
                <a:gd name="csY16" fmla="*/ 881383 h 1105871"/>
                <a:gd name="csX17" fmla="*/ 657137 w 759235"/>
                <a:gd name="csY17" fmla="*/ 568008 h 1105871"/>
                <a:gd name="csX18" fmla="*/ 661682 w 759235"/>
                <a:gd name="csY18" fmla="*/ 552688 h 1105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59235" h="1105871">
                  <a:moveTo>
                    <a:pt x="5808" y="565567"/>
                  </a:moveTo>
                  <a:lnTo>
                    <a:pt x="0" y="544355"/>
                  </a:lnTo>
                  <a:cubicBezTo>
                    <a:pt x="7239" y="516915"/>
                    <a:pt x="72809" y="506478"/>
                    <a:pt x="98734" y="494104"/>
                  </a:cubicBezTo>
                  <a:cubicBezTo>
                    <a:pt x="266996" y="414056"/>
                    <a:pt x="343761" y="299749"/>
                    <a:pt x="369182" y="114485"/>
                  </a:cubicBezTo>
                  <a:cubicBezTo>
                    <a:pt x="373306" y="84435"/>
                    <a:pt x="357313" y="-3273"/>
                    <a:pt x="403945" y="94"/>
                  </a:cubicBezTo>
                  <a:cubicBezTo>
                    <a:pt x="446200" y="3125"/>
                    <a:pt x="426840" y="110108"/>
                    <a:pt x="430038" y="145208"/>
                  </a:cubicBezTo>
                  <a:cubicBezTo>
                    <a:pt x="442749" y="287797"/>
                    <a:pt x="557897" y="424241"/>
                    <a:pt x="674308" y="498818"/>
                  </a:cubicBezTo>
                  <a:cubicBezTo>
                    <a:pt x="702338" y="516747"/>
                    <a:pt x="747201" y="523649"/>
                    <a:pt x="759154" y="556729"/>
                  </a:cubicBezTo>
                  <a:cubicBezTo>
                    <a:pt x="762353" y="591155"/>
                    <a:pt x="670857" y="620111"/>
                    <a:pt x="644427" y="636272"/>
                  </a:cubicBezTo>
                  <a:cubicBezTo>
                    <a:pt x="529026" y="706893"/>
                    <a:pt x="456974" y="816317"/>
                    <a:pt x="445021" y="952509"/>
                  </a:cubicBezTo>
                  <a:cubicBezTo>
                    <a:pt x="442159" y="984915"/>
                    <a:pt x="459583" y="1105872"/>
                    <a:pt x="411268" y="1105872"/>
                  </a:cubicBezTo>
                  <a:cubicBezTo>
                    <a:pt x="373054" y="1105872"/>
                    <a:pt x="374064" y="1013955"/>
                    <a:pt x="366657" y="985757"/>
                  </a:cubicBezTo>
                  <a:cubicBezTo>
                    <a:pt x="314638" y="788120"/>
                    <a:pt x="198479" y="641322"/>
                    <a:pt x="5724" y="565651"/>
                  </a:cubicBezTo>
                  <a:close/>
                  <a:moveTo>
                    <a:pt x="661682" y="552688"/>
                  </a:moveTo>
                  <a:cubicBezTo>
                    <a:pt x="539463" y="491074"/>
                    <a:pt x="450745" y="377020"/>
                    <a:pt x="396369" y="253623"/>
                  </a:cubicBezTo>
                  <a:cubicBezTo>
                    <a:pt x="347381" y="391329"/>
                    <a:pt x="240902" y="502353"/>
                    <a:pt x="101092" y="548816"/>
                  </a:cubicBezTo>
                  <a:cubicBezTo>
                    <a:pt x="237535" y="619437"/>
                    <a:pt x="337196" y="741235"/>
                    <a:pt x="396369" y="881383"/>
                  </a:cubicBezTo>
                  <a:cubicBezTo>
                    <a:pt x="432648" y="743424"/>
                    <a:pt x="524733" y="624656"/>
                    <a:pt x="657137" y="568008"/>
                  </a:cubicBezTo>
                  <a:lnTo>
                    <a:pt x="661682" y="55268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AB9398B-A54B-7192-EF68-989C14ECD7E9}"/>
                </a:ext>
              </a:extLst>
            </p:cNvPr>
            <p:cNvSpPr/>
            <p:nvPr/>
          </p:nvSpPr>
          <p:spPr>
            <a:xfrm>
              <a:off x="4190376" y="2812777"/>
              <a:ext cx="810208" cy="991173"/>
            </a:xfrm>
            <a:custGeom>
              <a:avLst/>
              <a:gdLst>
                <a:gd name="csX0" fmla="*/ 375112 w 810208"/>
                <a:gd name="csY0" fmla="*/ 983637 h 991173"/>
                <a:gd name="csX1" fmla="*/ 329658 w 810208"/>
                <a:gd name="csY1" fmla="*/ 846099 h 991173"/>
                <a:gd name="csX2" fmla="*/ 126718 w 810208"/>
                <a:gd name="csY2" fmla="*/ 623041 h 991173"/>
                <a:gd name="csX3" fmla="*/ 14852 w 810208"/>
                <a:gd name="csY3" fmla="*/ 519004 h 991173"/>
                <a:gd name="csX4" fmla="*/ 354574 w 810208"/>
                <a:gd name="csY4" fmla="*/ 163795 h 991173"/>
                <a:gd name="csX5" fmla="*/ 420733 w 810208"/>
                <a:gd name="csY5" fmla="*/ 416 h 991173"/>
                <a:gd name="csX6" fmla="*/ 458695 w 810208"/>
                <a:gd name="csY6" fmla="*/ 156640 h 991173"/>
                <a:gd name="csX7" fmla="*/ 699766 w 810208"/>
                <a:gd name="csY7" fmla="*/ 446194 h 991173"/>
                <a:gd name="csX8" fmla="*/ 794965 w 810208"/>
                <a:gd name="csY8" fmla="*/ 544256 h 991173"/>
                <a:gd name="csX9" fmla="*/ 707762 w 810208"/>
                <a:gd name="csY9" fmla="*/ 569171 h 991173"/>
                <a:gd name="csX10" fmla="*/ 481758 w 810208"/>
                <a:gd name="csY10" fmla="*/ 798962 h 991173"/>
                <a:gd name="csX11" fmla="*/ 428982 w 810208"/>
                <a:gd name="csY11" fmla="*/ 970338 h 991173"/>
                <a:gd name="csX12" fmla="*/ 375280 w 810208"/>
                <a:gd name="csY12" fmla="*/ 983637 h 991173"/>
                <a:gd name="csX13" fmla="*/ 694463 w 810208"/>
                <a:gd name="csY13" fmla="*/ 514795 h 991173"/>
                <a:gd name="csX14" fmla="*/ 441692 w 810208"/>
                <a:gd name="csY14" fmla="*/ 270695 h 991173"/>
                <a:gd name="csX15" fmla="*/ 403057 w 810208"/>
                <a:gd name="csY15" fmla="*/ 186185 h 991173"/>
                <a:gd name="csX16" fmla="*/ 211143 w 810208"/>
                <a:gd name="csY16" fmla="*/ 468837 h 991173"/>
                <a:gd name="csX17" fmla="*/ 98688 w 810208"/>
                <a:gd name="csY17" fmla="*/ 535586 h 991173"/>
                <a:gd name="csX18" fmla="*/ 89093 w 810208"/>
                <a:gd name="csY18" fmla="*/ 552252 h 991173"/>
                <a:gd name="csX19" fmla="*/ 349271 w 810208"/>
                <a:gd name="csY19" fmla="*/ 759233 h 991173"/>
                <a:gd name="csX20" fmla="*/ 402973 w 810208"/>
                <a:gd name="csY20" fmla="*/ 866048 h 991173"/>
                <a:gd name="csX21" fmla="*/ 694547 w 810208"/>
                <a:gd name="csY21" fmla="*/ 514795 h 99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0208" h="991173">
                  <a:moveTo>
                    <a:pt x="375112" y="983637"/>
                  </a:moveTo>
                  <a:cubicBezTo>
                    <a:pt x="361392" y="970254"/>
                    <a:pt x="341527" y="875307"/>
                    <a:pt x="329658" y="846099"/>
                  </a:cubicBezTo>
                  <a:cubicBezTo>
                    <a:pt x="290181" y="748964"/>
                    <a:pt x="220150" y="670515"/>
                    <a:pt x="126718" y="623041"/>
                  </a:cubicBezTo>
                  <a:cubicBezTo>
                    <a:pt x="93133" y="605954"/>
                    <a:pt x="-44995" y="573716"/>
                    <a:pt x="14852" y="519004"/>
                  </a:cubicBezTo>
                  <a:cubicBezTo>
                    <a:pt x="178568" y="444174"/>
                    <a:pt x="301629" y="341147"/>
                    <a:pt x="354574" y="163795"/>
                  </a:cubicBezTo>
                  <a:cubicBezTo>
                    <a:pt x="365011" y="128779"/>
                    <a:pt x="374606" y="-8507"/>
                    <a:pt x="420733" y="416"/>
                  </a:cubicBezTo>
                  <a:cubicBezTo>
                    <a:pt x="461894" y="32654"/>
                    <a:pt x="448174" y="106137"/>
                    <a:pt x="458695" y="156640"/>
                  </a:cubicBezTo>
                  <a:cubicBezTo>
                    <a:pt x="483947" y="278017"/>
                    <a:pt x="597244" y="383823"/>
                    <a:pt x="699766" y="446194"/>
                  </a:cubicBezTo>
                  <a:cubicBezTo>
                    <a:pt x="725102" y="461598"/>
                    <a:pt x="853802" y="503769"/>
                    <a:pt x="794965" y="544256"/>
                  </a:cubicBezTo>
                  <a:cubicBezTo>
                    <a:pt x="782760" y="552673"/>
                    <a:pt x="730489" y="560249"/>
                    <a:pt x="707762" y="569171"/>
                  </a:cubicBezTo>
                  <a:cubicBezTo>
                    <a:pt x="593540" y="613614"/>
                    <a:pt x="526875" y="686508"/>
                    <a:pt x="481758" y="798962"/>
                  </a:cubicBezTo>
                  <a:cubicBezTo>
                    <a:pt x="464251" y="842564"/>
                    <a:pt x="447837" y="940625"/>
                    <a:pt x="428982" y="970338"/>
                  </a:cubicBezTo>
                  <a:cubicBezTo>
                    <a:pt x="418376" y="987089"/>
                    <a:pt x="391946" y="999967"/>
                    <a:pt x="375280" y="983637"/>
                  </a:cubicBezTo>
                  <a:close/>
                  <a:moveTo>
                    <a:pt x="694463" y="514795"/>
                  </a:moveTo>
                  <a:cubicBezTo>
                    <a:pt x="599264" y="442323"/>
                    <a:pt x="499772" y="380035"/>
                    <a:pt x="441692" y="270695"/>
                  </a:cubicBezTo>
                  <a:lnTo>
                    <a:pt x="403057" y="186185"/>
                  </a:lnTo>
                  <a:cubicBezTo>
                    <a:pt x="374186" y="298724"/>
                    <a:pt x="302976" y="399310"/>
                    <a:pt x="211143" y="468837"/>
                  </a:cubicBezTo>
                  <a:cubicBezTo>
                    <a:pt x="174865" y="496277"/>
                    <a:pt x="134293" y="512523"/>
                    <a:pt x="98688" y="535586"/>
                  </a:cubicBezTo>
                  <a:cubicBezTo>
                    <a:pt x="91449" y="540300"/>
                    <a:pt x="85305" y="534744"/>
                    <a:pt x="89093" y="552252"/>
                  </a:cubicBezTo>
                  <a:cubicBezTo>
                    <a:pt x="201716" y="578009"/>
                    <a:pt x="291107" y="663024"/>
                    <a:pt x="349271" y="759233"/>
                  </a:cubicBezTo>
                  <a:lnTo>
                    <a:pt x="402973" y="866048"/>
                  </a:lnTo>
                  <a:cubicBezTo>
                    <a:pt x="436894" y="707551"/>
                    <a:pt x="535124" y="565636"/>
                    <a:pt x="694547" y="5147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F546CA1-054A-9691-89B8-789E30F060D8}"/>
                </a:ext>
              </a:extLst>
            </p:cNvPr>
            <p:cNvSpPr/>
            <p:nvPr/>
          </p:nvSpPr>
          <p:spPr>
            <a:xfrm>
              <a:off x="9832079" y="5285363"/>
              <a:ext cx="51715" cy="52772"/>
            </a:xfrm>
            <a:custGeom>
              <a:avLst/>
              <a:gdLst>
                <a:gd name="csX0" fmla="*/ 20720 w 51715"/>
                <a:gd name="csY0" fmla="*/ 825 h 52772"/>
                <a:gd name="csX1" fmla="*/ 26444 w 51715"/>
                <a:gd name="csY1" fmla="*/ 52591 h 52772"/>
                <a:gd name="csX2" fmla="*/ 20720 w 51715"/>
                <a:gd name="csY2" fmla="*/ 825 h 52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715" h="52772">
                  <a:moveTo>
                    <a:pt x="20720" y="825"/>
                  </a:moveTo>
                  <a:cubicBezTo>
                    <a:pt x="54221" y="-7424"/>
                    <a:pt x="66847" y="48804"/>
                    <a:pt x="26444" y="52591"/>
                  </a:cubicBezTo>
                  <a:cubicBezTo>
                    <a:pt x="-11434" y="56127"/>
                    <a:pt x="-4279" y="6970"/>
                    <a:pt x="20720" y="82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ACA13713-B27C-0A48-A215-9B2A856D9BC2}"/>
                </a:ext>
              </a:extLst>
            </p:cNvPr>
            <p:cNvSpPr/>
            <p:nvPr/>
          </p:nvSpPr>
          <p:spPr>
            <a:xfrm>
              <a:off x="6276677" y="4809933"/>
              <a:ext cx="353131" cy="445329"/>
            </a:xfrm>
            <a:custGeom>
              <a:avLst/>
              <a:gdLst>
                <a:gd name="csX0" fmla="*/ 348012 w 353131"/>
                <a:gd name="csY0" fmla="*/ 335266 h 445329"/>
                <a:gd name="csX1" fmla="*/ 252560 w 353131"/>
                <a:gd name="csY1" fmla="*/ 434505 h 445329"/>
                <a:gd name="csX2" fmla="*/ 95410 w 353131"/>
                <a:gd name="csY2" fmla="*/ 68186 h 445329"/>
                <a:gd name="csX3" fmla="*/ 275287 w 353131"/>
                <a:gd name="csY3" fmla="*/ 8002 h 445329"/>
                <a:gd name="csX4" fmla="*/ 234379 w 353131"/>
                <a:gd name="csY4" fmla="*/ 95037 h 445329"/>
                <a:gd name="csX5" fmla="*/ 244480 w 353131"/>
                <a:gd name="csY5" fmla="*/ 315233 h 445329"/>
                <a:gd name="csX6" fmla="*/ 347928 w 353131"/>
                <a:gd name="csY6" fmla="*/ 335266 h 445329"/>
                <a:gd name="csX7" fmla="*/ 162748 w 353131"/>
                <a:gd name="csY7" fmla="*/ 94363 h 445329"/>
                <a:gd name="csX8" fmla="*/ 110309 w 353131"/>
                <a:gd name="csY8" fmla="*/ 135271 h 445329"/>
                <a:gd name="csX9" fmla="*/ 210727 w 353131"/>
                <a:gd name="csY9" fmla="*/ 385012 h 445329"/>
                <a:gd name="csX10" fmla="*/ 237494 w 353131"/>
                <a:gd name="csY10" fmla="*/ 370871 h 445329"/>
                <a:gd name="csX11" fmla="*/ 162748 w 353131"/>
                <a:gd name="csY11" fmla="*/ 94363 h 44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3131" h="445329">
                  <a:moveTo>
                    <a:pt x="348012" y="335266"/>
                  </a:moveTo>
                  <a:cubicBezTo>
                    <a:pt x="374022" y="389220"/>
                    <a:pt x="294563" y="422805"/>
                    <a:pt x="252560" y="434505"/>
                  </a:cubicBezTo>
                  <a:cubicBezTo>
                    <a:pt x="4840" y="503443"/>
                    <a:pt x="-85898" y="226683"/>
                    <a:pt x="95410" y="68186"/>
                  </a:cubicBezTo>
                  <a:cubicBezTo>
                    <a:pt x="129500" y="38389"/>
                    <a:pt x="232780" y="-21627"/>
                    <a:pt x="275287" y="8002"/>
                  </a:cubicBezTo>
                  <a:cubicBezTo>
                    <a:pt x="309798" y="32076"/>
                    <a:pt x="247679" y="77108"/>
                    <a:pt x="234379" y="95037"/>
                  </a:cubicBezTo>
                  <a:cubicBezTo>
                    <a:pt x="188337" y="157156"/>
                    <a:pt x="159970" y="274830"/>
                    <a:pt x="244480" y="315233"/>
                  </a:cubicBezTo>
                  <a:cubicBezTo>
                    <a:pt x="282442" y="333414"/>
                    <a:pt x="312323" y="318263"/>
                    <a:pt x="347928" y="335266"/>
                  </a:cubicBezTo>
                  <a:close/>
                  <a:moveTo>
                    <a:pt x="162748" y="94363"/>
                  </a:moveTo>
                  <a:cubicBezTo>
                    <a:pt x="155257" y="86199"/>
                    <a:pt x="115864" y="128790"/>
                    <a:pt x="110309" y="135271"/>
                  </a:cubicBezTo>
                  <a:cubicBezTo>
                    <a:pt x="15446" y="245201"/>
                    <a:pt x="42044" y="403783"/>
                    <a:pt x="210727" y="385012"/>
                  </a:cubicBezTo>
                  <a:cubicBezTo>
                    <a:pt x="217965" y="384170"/>
                    <a:pt x="238840" y="381813"/>
                    <a:pt x="237494" y="370871"/>
                  </a:cubicBezTo>
                  <a:cubicBezTo>
                    <a:pt x="115275" y="331394"/>
                    <a:pt x="115780" y="194697"/>
                    <a:pt x="162748" y="9436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56DBDF23-40EF-52A6-F482-12F6607E9A52}"/>
                </a:ext>
              </a:extLst>
            </p:cNvPr>
            <p:cNvSpPr/>
            <p:nvPr/>
          </p:nvSpPr>
          <p:spPr>
            <a:xfrm>
              <a:off x="7323036" y="4886313"/>
              <a:ext cx="185275" cy="440789"/>
            </a:xfrm>
            <a:custGeom>
              <a:avLst/>
              <a:gdLst>
                <a:gd name="csX0" fmla="*/ 7694 w 185275"/>
                <a:gd name="csY0" fmla="*/ 434639 h 440789"/>
                <a:gd name="csX1" fmla="*/ 1381 w 185275"/>
                <a:gd name="csY1" fmla="*/ 398949 h 440789"/>
                <a:gd name="csX2" fmla="*/ 129156 w 185275"/>
                <a:gd name="csY2" fmla="*/ 25390 h 440789"/>
                <a:gd name="csX3" fmla="*/ 183531 w 185275"/>
                <a:gd name="csY3" fmla="*/ 49801 h 440789"/>
                <a:gd name="csX4" fmla="*/ 56599 w 185275"/>
                <a:gd name="csY4" fmla="*/ 416036 h 440789"/>
                <a:gd name="csX5" fmla="*/ 7779 w 185275"/>
                <a:gd name="csY5" fmla="*/ 434639 h 4407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275" h="440789">
                  <a:moveTo>
                    <a:pt x="7694" y="434639"/>
                  </a:moveTo>
                  <a:cubicBezTo>
                    <a:pt x="-1312" y="423107"/>
                    <a:pt x="-891" y="412669"/>
                    <a:pt x="1381" y="398949"/>
                  </a:cubicBezTo>
                  <a:cubicBezTo>
                    <a:pt x="19479" y="289020"/>
                    <a:pt x="107607" y="141297"/>
                    <a:pt x="129156" y="25390"/>
                  </a:cubicBezTo>
                  <a:cubicBezTo>
                    <a:pt x="151209" y="-16780"/>
                    <a:pt x="194474" y="-4912"/>
                    <a:pt x="183531" y="49801"/>
                  </a:cubicBezTo>
                  <a:cubicBezTo>
                    <a:pt x="161141" y="162424"/>
                    <a:pt x="83029" y="300130"/>
                    <a:pt x="56599" y="416036"/>
                  </a:cubicBezTo>
                  <a:cubicBezTo>
                    <a:pt x="49444" y="433544"/>
                    <a:pt x="22340" y="450126"/>
                    <a:pt x="7779" y="43463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A81C1A9-F629-27D2-6FC6-8338CB8AD3EF}"/>
                </a:ext>
              </a:extLst>
            </p:cNvPr>
            <p:cNvSpPr/>
            <p:nvPr/>
          </p:nvSpPr>
          <p:spPr>
            <a:xfrm>
              <a:off x="7499452" y="4783605"/>
              <a:ext cx="47811" cy="48085"/>
            </a:xfrm>
            <a:custGeom>
              <a:avLst/>
              <a:gdLst>
                <a:gd name="csX0" fmla="*/ 13344 w 47811"/>
                <a:gd name="csY0" fmla="*/ 1755 h 48085"/>
                <a:gd name="csX1" fmla="*/ 39101 w 47811"/>
                <a:gd name="csY1" fmla="*/ 42578 h 48085"/>
                <a:gd name="csX2" fmla="*/ 13344 w 47811"/>
                <a:gd name="csY2" fmla="*/ 1755 h 48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11" h="48085">
                  <a:moveTo>
                    <a:pt x="13344" y="1755"/>
                  </a:moveTo>
                  <a:cubicBezTo>
                    <a:pt x="45666" y="-8599"/>
                    <a:pt x="57535" y="29700"/>
                    <a:pt x="39101" y="42578"/>
                  </a:cubicBezTo>
                  <a:cubicBezTo>
                    <a:pt x="6611" y="65305"/>
                    <a:pt x="-15443" y="10929"/>
                    <a:pt x="13344" y="175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BB3CA900-0A58-880C-15CC-C769639583D6}"/>
                </a:ext>
              </a:extLst>
            </p:cNvPr>
            <p:cNvSpPr/>
            <p:nvPr/>
          </p:nvSpPr>
          <p:spPr>
            <a:xfrm>
              <a:off x="5887667" y="2214483"/>
              <a:ext cx="604282" cy="192149"/>
            </a:xfrm>
            <a:custGeom>
              <a:avLst/>
              <a:gdLst>
                <a:gd name="csX0" fmla="*/ 18861 w 604282"/>
                <a:gd name="csY0" fmla="*/ 579 h 192149"/>
                <a:gd name="csX1" fmla="*/ 84684 w 604282"/>
                <a:gd name="csY1" fmla="*/ 59500 h 192149"/>
                <a:gd name="csX2" fmla="*/ 477939 w 604282"/>
                <a:gd name="csY2" fmla="*/ 86687 h 192149"/>
                <a:gd name="csX3" fmla="*/ 604282 w 604282"/>
                <a:gd name="csY3" fmla="*/ 40897 h 192149"/>
                <a:gd name="csX4" fmla="*/ 457233 w 604282"/>
                <a:gd name="csY4" fmla="*/ 163116 h 192149"/>
                <a:gd name="csX5" fmla="*/ 47985 w 604282"/>
                <a:gd name="csY5" fmla="*/ 96199 h 192149"/>
                <a:gd name="csX6" fmla="*/ 18777 w 604282"/>
                <a:gd name="csY6" fmla="*/ 579 h 192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04282" h="192149">
                  <a:moveTo>
                    <a:pt x="18861" y="579"/>
                  </a:moveTo>
                  <a:cubicBezTo>
                    <a:pt x="44534" y="-5987"/>
                    <a:pt x="69112" y="45190"/>
                    <a:pt x="84684" y="59500"/>
                  </a:cubicBezTo>
                  <a:cubicBezTo>
                    <a:pt x="185186" y="151753"/>
                    <a:pt x="364474" y="157729"/>
                    <a:pt x="477939" y="86687"/>
                  </a:cubicBezTo>
                  <a:cubicBezTo>
                    <a:pt x="496541" y="74987"/>
                    <a:pt x="604535" y="-31407"/>
                    <a:pt x="604282" y="40897"/>
                  </a:cubicBezTo>
                  <a:cubicBezTo>
                    <a:pt x="604198" y="70442"/>
                    <a:pt x="486609" y="150322"/>
                    <a:pt x="457233" y="163116"/>
                  </a:cubicBezTo>
                  <a:cubicBezTo>
                    <a:pt x="330300" y="218165"/>
                    <a:pt x="147898" y="194428"/>
                    <a:pt x="47985" y="96199"/>
                  </a:cubicBezTo>
                  <a:cubicBezTo>
                    <a:pt x="30308" y="78859"/>
                    <a:pt x="-30296" y="13205"/>
                    <a:pt x="18777" y="57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F448904C-2DDA-0029-7A8D-C66AFE5CB80D}"/>
                </a:ext>
              </a:extLst>
            </p:cNvPr>
            <p:cNvSpPr/>
            <p:nvPr/>
          </p:nvSpPr>
          <p:spPr>
            <a:xfrm>
              <a:off x="6213586" y="3558215"/>
              <a:ext cx="336643" cy="378852"/>
            </a:xfrm>
            <a:custGeom>
              <a:avLst/>
              <a:gdLst>
                <a:gd name="csX0" fmla="*/ 328698 w 336643"/>
                <a:gd name="csY0" fmla="*/ 25243 h 378852"/>
                <a:gd name="csX1" fmla="*/ 311359 w 336643"/>
                <a:gd name="csY1" fmla="*/ 68508 h 378852"/>
                <a:gd name="csX2" fmla="*/ 195958 w 336643"/>
                <a:gd name="csY2" fmla="*/ 53357 h 378852"/>
                <a:gd name="csX3" fmla="*/ 187793 w 336643"/>
                <a:gd name="csY3" fmla="*/ 348129 h 378852"/>
                <a:gd name="csX4" fmla="*/ 175925 w 336643"/>
                <a:gd name="csY4" fmla="*/ 375149 h 378852"/>
                <a:gd name="csX5" fmla="*/ 143603 w 336643"/>
                <a:gd name="csY5" fmla="*/ 378852 h 378852"/>
                <a:gd name="csX6" fmla="*/ 136448 w 336643"/>
                <a:gd name="csY6" fmla="*/ 229278 h 378852"/>
                <a:gd name="csX7" fmla="*/ 136111 w 336643"/>
                <a:gd name="csY7" fmla="*/ 53357 h 378852"/>
                <a:gd name="csX8" fmla="*/ 5138 w 336643"/>
                <a:gd name="csY8" fmla="*/ 53525 h 378852"/>
                <a:gd name="csX9" fmla="*/ 94783 w 336643"/>
                <a:gd name="csY9" fmla="*/ 833 h 378852"/>
                <a:gd name="csX10" fmla="*/ 328698 w 336643"/>
                <a:gd name="csY10" fmla="*/ 25327 h 378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6643" h="378852">
                  <a:moveTo>
                    <a:pt x="328698" y="25243"/>
                  </a:moveTo>
                  <a:cubicBezTo>
                    <a:pt x="345449" y="40899"/>
                    <a:pt x="333833" y="65562"/>
                    <a:pt x="311359" y="68508"/>
                  </a:cubicBezTo>
                  <a:cubicBezTo>
                    <a:pt x="292167" y="71033"/>
                    <a:pt x="203113" y="46370"/>
                    <a:pt x="195958" y="53357"/>
                  </a:cubicBezTo>
                  <a:lnTo>
                    <a:pt x="187793" y="348129"/>
                  </a:lnTo>
                  <a:lnTo>
                    <a:pt x="175925" y="375149"/>
                  </a:lnTo>
                  <a:lnTo>
                    <a:pt x="143603" y="378852"/>
                  </a:lnTo>
                  <a:cubicBezTo>
                    <a:pt x="112375" y="360082"/>
                    <a:pt x="135859" y="261011"/>
                    <a:pt x="136448" y="229278"/>
                  </a:cubicBezTo>
                  <a:cubicBezTo>
                    <a:pt x="137626" y="170693"/>
                    <a:pt x="135017" y="111857"/>
                    <a:pt x="136111" y="53357"/>
                  </a:cubicBezTo>
                  <a:cubicBezTo>
                    <a:pt x="128704" y="45949"/>
                    <a:pt x="21973" y="83575"/>
                    <a:pt x="5138" y="53525"/>
                  </a:cubicBezTo>
                  <a:cubicBezTo>
                    <a:pt x="-22218" y="9166"/>
                    <a:pt x="67258" y="2937"/>
                    <a:pt x="94783" y="833"/>
                  </a:cubicBezTo>
                  <a:cubicBezTo>
                    <a:pt x="133754" y="-2113"/>
                    <a:pt x="303783" y="2011"/>
                    <a:pt x="328698" y="2532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F43A501E-3104-D64E-D6EE-F2E7565A558C}"/>
                </a:ext>
              </a:extLst>
            </p:cNvPr>
            <p:cNvSpPr/>
            <p:nvPr/>
          </p:nvSpPr>
          <p:spPr>
            <a:xfrm>
              <a:off x="5870939" y="1945078"/>
              <a:ext cx="75071" cy="103403"/>
            </a:xfrm>
            <a:custGeom>
              <a:avLst/>
              <a:gdLst>
                <a:gd name="csX0" fmla="*/ 28097 w 75071"/>
                <a:gd name="csY0" fmla="*/ 1135 h 103403"/>
                <a:gd name="csX1" fmla="*/ 40386 w 75071"/>
                <a:gd name="csY1" fmla="*/ 103237 h 103403"/>
                <a:gd name="csX2" fmla="*/ 28097 w 75071"/>
                <a:gd name="csY2" fmla="*/ 1135 h 103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5071" h="103403">
                  <a:moveTo>
                    <a:pt x="28097" y="1135"/>
                  </a:moveTo>
                  <a:cubicBezTo>
                    <a:pt x="81042" y="-12332"/>
                    <a:pt x="94762" y="98355"/>
                    <a:pt x="40386" y="103237"/>
                  </a:cubicBezTo>
                  <a:cubicBezTo>
                    <a:pt x="-12811" y="107951"/>
                    <a:pt x="-9781" y="10815"/>
                    <a:pt x="28097" y="113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3350D96A-1FD7-D75D-CFD5-78FE8F78C334}"/>
                </a:ext>
              </a:extLst>
            </p:cNvPr>
            <p:cNvSpPr/>
            <p:nvPr/>
          </p:nvSpPr>
          <p:spPr>
            <a:xfrm>
              <a:off x="6370923" y="1952362"/>
              <a:ext cx="76372" cy="104810"/>
            </a:xfrm>
            <a:custGeom>
              <a:avLst/>
              <a:gdLst>
                <a:gd name="csX0" fmla="*/ 29109 w 76372"/>
                <a:gd name="csY0" fmla="*/ 1512 h 104810"/>
                <a:gd name="csX1" fmla="*/ 34665 w 76372"/>
                <a:gd name="csY1" fmla="*/ 104792 h 104810"/>
                <a:gd name="csX2" fmla="*/ 29109 w 76372"/>
                <a:gd name="csY2" fmla="*/ 1512 h 10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6372" h="104810">
                  <a:moveTo>
                    <a:pt x="29109" y="1512"/>
                  </a:moveTo>
                  <a:cubicBezTo>
                    <a:pt x="89040" y="-14818"/>
                    <a:pt x="93165" y="106559"/>
                    <a:pt x="34665" y="104792"/>
                  </a:cubicBezTo>
                  <a:cubicBezTo>
                    <a:pt x="-7085" y="103529"/>
                    <a:pt x="-13735" y="13128"/>
                    <a:pt x="29109" y="15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91F291BB-3180-FC65-4341-EFB3DBDA0D41}"/>
                </a:ext>
              </a:extLst>
            </p:cNvPr>
            <p:cNvSpPr/>
            <p:nvPr/>
          </p:nvSpPr>
          <p:spPr>
            <a:xfrm>
              <a:off x="3811636" y="4104653"/>
              <a:ext cx="299929" cy="613075"/>
            </a:xfrm>
            <a:custGeom>
              <a:avLst/>
              <a:gdLst>
                <a:gd name="csX0" fmla="*/ 271036 w 299929"/>
                <a:gd name="csY0" fmla="*/ 843 h 613075"/>
                <a:gd name="csX1" fmla="*/ 299823 w 299929"/>
                <a:gd name="csY1" fmla="*/ 30725 h 613075"/>
                <a:gd name="csX2" fmla="*/ 80469 w 299929"/>
                <a:gd name="csY2" fmla="*/ 550576 h 613075"/>
                <a:gd name="csX3" fmla="*/ 253 w 299929"/>
                <a:gd name="csY3" fmla="*/ 597797 h 613075"/>
                <a:gd name="csX4" fmla="*/ 0 w 299929"/>
                <a:gd name="csY4" fmla="*/ 582898 h 613075"/>
                <a:gd name="csX5" fmla="*/ 271036 w 299929"/>
                <a:gd name="csY5" fmla="*/ 843 h 613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9929" h="613075">
                  <a:moveTo>
                    <a:pt x="271036" y="843"/>
                  </a:moveTo>
                  <a:cubicBezTo>
                    <a:pt x="289638" y="-4207"/>
                    <a:pt x="301170" y="14395"/>
                    <a:pt x="299823" y="30725"/>
                  </a:cubicBezTo>
                  <a:cubicBezTo>
                    <a:pt x="235094" y="201596"/>
                    <a:pt x="172302" y="392331"/>
                    <a:pt x="80469" y="550576"/>
                  </a:cubicBezTo>
                  <a:cubicBezTo>
                    <a:pt x="61951" y="582393"/>
                    <a:pt x="39393" y="640893"/>
                    <a:pt x="253" y="597797"/>
                  </a:cubicBezTo>
                  <a:lnTo>
                    <a:pt x="0" y="582898"/>
                  </a:lnTo>
                  <a:lnTo>
                    <a:pt x="271036" y="843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412521EE-44E7-74A1-C738-7BCB981274B7}"/>
                </a:ext>
              </a:extLst>
            </p:cNvPr>
            <p:cNvSpPr/>
            <p:nvPr/>
          </p:nvSpPr>
          <p:spPr>
            <a:xfrm>
              <a:off x="4091244" y="4013781"/>
              <a:ext cx="49689" cy="54245"/>
            </a:xfrm>
            <a:custGeom>
              <a:avLst/>
              <a:gdLst>
                <a:gd name="csX0" fmla="*/ 13398 w 49689"/>
                <a:gd name="csY0" fmla="*/ 1904 h 54245"/>
                <a:gd name="csX1" fmla="*/ 20216 w 49689"/>
                <a:gd name="csY1" fmla="*/ 54091 h 54245"/>
                <a:gd name="csX2" fmla="*/ 13398 w 49689"/>
                <a:gd name="csY2" fmla="*/ 1904 h 54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689" h="54245">
                  <a:moveTo>
                    <a:pt x="13398" y="1904"/>
                  </a:moveTo>
                  <a:cubicBezTo>
                    <a:pt x="55653" y="-12321"/>
                    <a:pt x="64912" y="57963"/>
                    <a:pt x="20216" y="54091"/>
                  </a:cubicBezTo>
                  <a:cubicBezTo>
                    <a:pt x="-5878" y="51902"/>
                    <a:pt x="-5120" y="8133"/>
                    <a:pt x="13398" y="190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B537AD6F-2500-2EAF-CD70-7586F29009BC}"/>
                </a:ext>
              </a:extLst>
            </p:cNvPr>
            <p:cNvSpPr/>
            <p:nvPr/>
          </p:nvSpPr>
          <p:spPr>
            <a:xfrm>
              <a:off x="3178970" y="4027743"/>
              <a:ext cx="49953" cy="53588"/>
            </a:xfrm>
            <a:custGeom>
              <a:avLst/>
              <a:gdLst>
                <a:gd name="csX0" fmla="*/ 45645 w 49953"/>
                <a:gd name="csY0" fmla="*/ 46105 h 53588"/>
                <a:gd name="csX1" fmla="*/ 5074 w 49953"/>
                <a:gd name="csY1" fmla="*/ 9321 h 53588"/>
                <a:gd name="csX2" fmla="*/ 45645 w 49953"/>
                <a:gd name="csY2" fmla="*/ 46105 h 53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953" h="53588">
                  <a:moveTo>
                    <a:pt x="45645" y="46105"/>
                  </a:moveTo>
                  <a:cubicBezTo>
                    <a:pt x="32093" y="67822"/>
                    <a:pt x="-15464" y="38193"/>
                    <a:pt x="5074" y="9321"/>
                  </a:cubicBezTo>
                  <a:cubicBezTo>
                    <a:pt x="24013" y="-17193"/>
                    <a:pt x="62901" y="18496"/>
                    <a:pt x="45645" y="461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3448AAC2-429D-0BA5-E6A4-788028DC14B3}"/>
                </a:ext>
              </a:extLst>
            </p:cNvPr>
            <p:cNvSpPr/>
            <p:nvPr/>
          </p:nvSpPr>
          <p:spPr>
            <a:xfrm>
              <a:off x="4123588" y="3914661"/>
              <a:ext cx="53588" cy="49953"/>
            </a:xfrm>
            <a:custGeom>
              <a:avLst/>
              <a:gdLst>
                <a:gd name="csX0" fmla="*/ 7484 w 53588"/>
                <a:gd name="csY0" fmla="*/ 4309 h 49953"/>
                <a:gd name="csX1" fmla="*/ 44267 w 53588"/>
                <a:gd name="csY1" fmla="*/ 44880 h 49953"/>
                <a:gd name="csX2" fmla="*/ 7484 w 53588"/>
                <a:gd name="csY2" fmla="*/ 4309 h 49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588" h="49953">
                  <a:moveTo>
                    <a:pt x="7484" y="4309"/>
                  </a:moveTo>
                  <a:cubicBezTo>
                    <a:pt x="35092" y="-12947"/>
                    <a:pt x="70782" y="25941"/>
                    <a:pt x="44267" y="44880"/>
                  </a:cubicBezTo>
                  <a:cubicBezTo>
                    <a:pt x="15396" y="65418"/>
                    <a:pt x="-14233" y="17861"/>
                    <a:pt x="7484" y="43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D6886D81-0CD6-5DED-0334-BFDB8858E2A6}"/>
                </a:ext>
              </a:extLst>
            </p:cNvPr>
            <p:cNvSpPr/>
            <p:nvPr/>
          </p:nvSpPr>
          <p:spPr>
            <a:xfrm>
              <a:off x="3193168" y="3895758"/>
              <a:ext cx="47865" cy="50608"/>
            </a:xfrm>
            <a:custGeom>
              <a:avLst/>
              <a:gdLst>
                <a:gd name="csX0" fmla="*/ 3334 w 47865"/>
                <a:gd name="csY0" fmla="*/ 7977 h 50608"/>
                <a:gd name="csX1" fmla="*/ 46178 w 47865"/>
                <a:gd name="csY1" fmla="*/ 31882 h 50608"/>
                <a:gd name="csX2" fmla="*/ 3334 w 47865"/>
                <a:gd name="csY2" fmla="*/ 7977 h 50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65" h="50608">
                  <a:moveTo>
                    <a:pt x="3334" y="7977"/>
                  </a:moveTo>
                  <a:cubicBezTo>
                    <a:pt x="11583" y="-3807"/>
                    <a:pt x="57120" y="-7343"/>
                    <a:pt x="46178" y="31882"/>
                  </a:cubicBezTo>
                  <a:cubicBezTo>
                    <a:pt x="33889" y="76157"/>
                    <a:pt x="-12743" y="31040"/>
                    <a:pt x="3334" y="797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283B638B-F482-71B3-6A1A-0AE7D3340520}"/>
                </a:ext>
              </a:extLst>
            </p:cNvPr>
            <p:cNvSpPr/>
            <p:nvPr/>
          </p:nvSpPr>
          <p:spPr>
            <a:xfrm>
              <a:off x="2522936" y="4755367"/>
              <a:ext cx="49300" cy="49210"/>
            </a:xfrm>
            <a:custGeom>
              <a:avLst/>
              <a:gdLst>
                <a:gd name="csX0" fmla="*/ 43280 w 49300"/>
                <a:gd name="csY0" fmla="*/ 42619 h 49210"/>
                <a:gd name="csX1" fmla="*/ 15083 w 49300"/>
                <a:gd name="csY1" fmla="*/ 2973 h 49210"/>
                <a:gd name="csX2" fmla="*/ 43280 w 49300"/>
                <a:gd name="csY2" fmla="*/ 42619 h 49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00" h="49210">
                  <a:moveTo>
                    <a:pt x="43280" y="42619"/>
                  </a:moveTo>
                  <a:cubicBezTo>
                    <a:pt x="20217" y="65682"/>
                    <a:pt x="-22964" y="22333"/>
                    <a:pt x="15083" y="2973"/>
                  </a:cubicBezTo>
                  <a:cubicBezTo>
                    <a:pt x="42354" y="-10831"/>
                    <a:pt x="58852" y="27047"/>
                    <a:pt x="43280" y="4261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2394E161-6BFC-F8A7-3FD3-DB729BAC4206}"/>
                </a:ext>
              </a:extLst>
            </p:cNvPr>
            <p:cNvSpPr/>
            <p:nvPr/>
          </p:nvSpPr>
          <p:spPr>
            <a:xfrm>
              <a:off x="4383269" y="4409864"/>
              <a:ext cx="106225" cy="405206"/>
            </a:xfrm>
            <a:custGeom>
              <a:avLst/>
              <a:gdLst>
                <a:gd name="csX0" fmla="*/ 13031 w 106225"/>
                <a:gd name="csY0" fmla="*/ 2105 h 405206"/>
                <a:gd name="csX1" fmla="*/ 73382 w 106225"/>
                <a:gd name="csY1" fmla="*/ 111698 h 405206"/>
                <a:gd name="csX2" fmla="*/ 106210 w 106225"/>
                <a:gd name="csY2" fmla="*/ 363711 h 405206"/>
                <a:gd name="csX3" fmla="*/ 63703 w 106225"/>
                <a:gd name="csY3" fmla="*/ 397885 h 405206"/>
                <a:gd name="csX4" fmla="*/ 36936 w 106225"/>
                <a:gd name="csY4" fmla="*/ 237789 h 405206"/>
                <a:gd name="csX5" fmla="*/ 489 w 106225"/>
                <a:gd name="csY5" fmla="*/ 20118 h 405206"/>
                <a:gd name="csX6" fmla="*/ 13031 w 106225"/>
                <a:gd name="csY6" fmla="*/ 2105 h 405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225" h="405206">
                  <a:moveTo>
                    <a:pt x="13031" y="2105"/>
                  </a:moveTo>
                  <a:cubicBezTo>
                    <a:pt x="63703" y="-14982"/>
                    <a:pt x="67154" y="76514"/>
                    <a:pt x="73382" y="111698"/>
                  </a:cubicBezTo>
                  <a:cubicBezTo>
                    <a:pt x="85251" y="178363"/>
                    <a:pt x="106883" y="299908"/>
                    <a:pt x="106210" y="363711"/>
                  </a:cubicBezTo>
                  <a:cubicBezTo>
                    <a:pt x="105873" y="390057"/>
                    <a:pt x="88870" y="419097"/>
                    <a:pt x="63703" y="397885"/>
                  </a:cubicBezTo>
                  <a:cubicBezTo>
                    <a:pt x="49057" y="385512"/>
                    <a:pt x="41818" y="267502"/>
                    <a:pt x="36936" y="237789"/>
                  </a:cubicBezTo>
                  <a:cubicBezTo>
                    <a:pt x="29865" y="194608"/>
                    <a:pt x="-4477" y="49999"/>
                    <a:pt x="489" y="20118"/>
                  </a:cubicBezTo>
                  <a:cubicBezTo>
                    <a:pt x="2004" y="11196"/>
                    <a:pt x="3519" y="5304"/>
                    <a:pt x="13031" y="21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6C9BEFA2-163C-EC58-2C17-EAFAC31E58BD}"/>
                </a:ext>
              </a:extLst>
            </p:cNvPr>
            <p:cNvSpPr/>
            <p:nvPr/>
          </p:nvSpPr>
          <p:spPr>
            <a:xfrm>
              <a:off x="4367972" y="4335542"/>
              <a:ext cx="52183" cy="46217"/>
            </a:xfrm>
            <a:custGeom>
              <a:avLst/>
              <a:gdLst>
                <a:gd name="csX0" fmla="*/ 13345 w 52183"/>
                <a:gd name="csY0" fmla="*/ 1430 h 46217"/>
                <a:gd name="csX1" fmla="*/ 38512 w 52183"/>
                <a:gd name="csY1" fmla="*/ 41917 h 46217"/>
                <a:gd name="csX2" fmla="*/ 13345 w 52183"/>
                <a:gd name="csY2" fmla="*/ 1430 h 46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183" h="46217">
                  <a:moveTo>
                    <a:pt x="13345" y="1430"/>
                  </a:moveTo>
                  <a:cubicBezTo>
                    <a:pt x="41122" y="-7408"/>
                    <a:pt x="69909" y="27018"/>
                    <a:pt x="38512" y="41917"/>
                  </a:cubicBezTo>
                  <a:cubicBezTo>
                    <a:pt x="-2311" y="61361"/>
                    <a:pt x="-10644" y="9005"/>
                    <a:pt x="13345" y="143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B1C0E73F-E05E-51DD-0C33-9DF4EC93FE3F}"/>
                </a:ext>
              </a:extLst>
            </p:cNvPr>
            <p:cNvSpPr/>
            <p:nvPr/>
          </p:nvSpPr>
          <p:spPr>
            <a:xfrm>
              <a:off x="4354129" y="4271720"/>
              <a:ext cx="49285" cy="49202"/>
            </a:xfrm>
            <a:custGeom>
              <a:avLst/>
              <a:gdLst>
                <a:gd name="csX0" fmla="*/ 43266 w 49285"/>
                <a:gd name="csY0" fmla="*/ 6584 h 49202"/>
                <a:gd name="csX1" fmla="*/ 15068 w 49285"/>
                <a:gd name="csY1" fmla="*/ 46229 h 49202"/>
                <a:gd name="csX2" fmla="*/ 43266 w 49285"/>
                <a:gd name="csY2" fmla="*/ 6584 h 49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285" h="49202">
                  <a:moveTo>
                    <a:pt x="43266" y="6584"/>
                  </a:moveTo>
                  <a:cubicBezTo>
                    <a:pt x="58838" y="22156"/>
                    <a:pt x="42340" y="60033"/>
                    <a:pt x="15068" y="46229"/>
                  </a:cubicBezTo>
                  <a:cubicBezTo>
                    <a:pt x="-22978" y="26954"/>
                    <a:pt x="20287" y="-16480"/>
                    <a:pt x="43266" y="658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8E63E19E-B916-BAA2-5B3F-8E042EB9878D}"/>
                </a:ext>
              </a:extLst>
            </p:cNvPr>
            <p:cNvSpPr/>
            <p:nvPr/>
          </p:nvSpPr>
          <p:spPr>
            <a:xfrm>
              <a:off x="2775878" y="2738700"/>
              <a:ext cx="157415" cy="280729"/>
            </a:xfrm>
            <a:custGeom>
              <a:avLst/>
              <a:gdLst>
                <a:gd name="csX0" fmla="*/ 10619 w 157415"/>
                <a:gd name="csY0" fmla="*/ 7996 h 280729"/>
                <a:gd name="csX1" fmla="*/ 33850 w 157415"/>
                <a:gd name="csY1" fmla="*/ 0 h 280729"/>
                <a:gd name="csX2" fmla="*/ 49843 w 157415"/>
                <a:gd name="csY2" fmla="*/ 13636 h 280729"/>
                <a:gd name="csX3" fmla="*/ 157416 w 157415"/>
                <a:gd name="csY3" fmla="*/ 250414 h 280729"/>
                <a:gd name="csX4" fmla="*/ 157416 w 157415"/>
                <a:gd name="csY4" fmla="*/ 262366 h 280729"/>
                <a:gd name="csX5" fmla="*/ 61206 w 157415"/>
                <a:gd name="csY5" fmla="*/ 226340 h 280729"/>
                <a:gd name="csX6" fmla="*/ 10534 w 157415"/>
                <a:gd name="csY6" fmla="*/ 7996 h 2807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415" h="280729">
                  <a:moveTo>
                    <a:pt x="10619" y="7996"/>
                  </a:moveTo>
                  <a:lnTo>
                    <a:pt x="33850" y="0"/>
                  </a:lnTo>
                  <a:lnTo>
                    <a:pt x="49843" y="13636"/>
                  </a:lnTo>
                  <a:cubicBezTo>
                    <a:pt x="43530" y="116916"/>
                    <a:pt x="86122" y="182318"/>
                    <a:pt x="157416" y="250414"/>
                  </a:cubicBezTo>
                  <a:lnTo>
                    <a:pt x="157416" y="262366"/>
                  </a:lnTo>
                  <a:cubicBezTo>
                    <a:pt x="132837" y="310176"/>
                    <a:pt x="82586" y="252518"/>
                    <a:pt x="61206" y="226340"/>
                  </a:cubicBezTo>
                  <a:cubicBezTo>
                    <a:pt x="13228" y="167504"/>
                    <a:pt x="-17158" y="81732"/>
                    <a:pt x="10534" y="79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E7D4C7A3-1FB9-D43C-7096-AB3807137F9E}"/>
                </a:ext>
              </a:extLst>
            </p:cNvPr>
            <p:cNvSpPr/>
            <p:nvPr/>
          </p:nvSpPr>
          <p:spPr>
            <a:xfrm>
              <a:off x="2955336" y="3015092"/>
              <a:ext cx="52045" cy="52248"/>
            </a:xfrm>
            <a:custGeom>
              <a:avLst/>
              <a:gdLst>
                <a:gd name="csX0" fmla="*/ 44118 w 52045"/>
                <a:gd name="csY0" fmla="*/ 8196 h 52248"/>
                <a:gd name="csX1" fmla="*/ 8260 w 52045"/>
                <a:gd name="csY1" fmla="*/ 47757 h 52248"/>
                <a:gd name="csX2" fmla="*/ 44118 w 52045"/>
                <a:gd name="csY2" fmla="*/ 8196 h 52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045" h="52248">
                  <a:moveTo>
                    <a:pt x="44118" y="8196"/>
                  </a:moveTo>
                  <a:cubicBezTo>
                    <a:pt x="68359" y="32437"/>
                    <a:pt x="31408" y="64086"/>
                    <a:pt x="8260" y="47757"/>
                  </a:cubicBezTo>
                  <a:cubicBezTo>
                    <a:pt x="-15308" y="31091"/>
                    <a:pt x="16256" y="-19665"/>
                    <a:pt x="44118" y="81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A7A5C8AA-518A-EA9D-A426-BE4A1ABF638B}"/>
                </a:ext>
              </a:extLst>
            </p:cNvPr>
            <p:cNvSpPr/>
            <p:nvPr/>
          </p:nvSpPr>
          <p:spPr>
            <a:xfrm>
              <a:off x="3236373" y="2513416"/>
              <a:ext cx="49704" cy="48003"/>
            </a:xfrm>
            <a:custGeom>
              <a:avLst/>
              <a:gdLst>
                <a:gd name="csX0" fmla="*/ 4908 w 49704"/>
                <a:gd name="csY0" fmla="*/ 43892 h 48003"/>
                <a:gd name="csX1" fmla="*/ 34200 w 49704"/>
                <a:gd name="csY1" fmla="*/ 3237 h 48003"/>
                <a:gd name="csX2" fmla="*/ 4908 w 49704"/>
                <a:gd name="csY2" fmla="*/ 43892 h 48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704" h="48003">
                  <a:moveTo>
                    <a:pt x="4908" y="43892"/>
                  </a:moveTo>
                  <a:cubicBezTo>
                    <a:pt x="-6792" y="36822"/>
                    <a:pt x="2215" y="-13009"/>
                    <a:pt x="34200" y="3237"/>
                  </a:cubicBezTo>
                  <a:cubicBezTo>
                    <a:pt x="71826" y="22428"/>
                    <a:pt x="32601" y="60558"/>
                    <a:pt x="4908" y="4389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8414" cap="flat">
              <a:noFill/>
              <a:prstDash val="solid"/>
              <a:miter/>
            </a:ln>
          </p:spPr>
        </p:sp>
      </p:grp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9B5A7252-414B-DE9E-2954-34763695185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36681666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Relax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047BD2A-7666-B706-F32B-578C86EBE4BE}"/>
              </a:ext>
            </a:extLst>
          </p:cNvPr>
          <p:cNvGrpSpPr/>
          <p:nvPr userDrawn="1"/>
        </p:nvGrpSpPr>
        <p:grpSpPr>
          <a:xfrm>
            <a:off x="3456284" y="792224"/>
            <a:ext cx="5281470" cy="6068508"/>
            <a:chOff x="3456284" y="792224"/>
            <a:chExt cx="5281470" cy="6068508"/>
          </a:xfrm>
        </p:grpSpPr>
        <p:grpSp>
          <p:nvGrpSpPr>
            <p:cNvPr id="3" name="Graphic 11">
              <a:extLst>
                <a:ext uri="{FF2B5EF4-FFF2-40B4-BE49-F238E27FC236}">
                  <a16:creationId xmlns:a16="http://schemas.microsoft.com/office/drawing/2014/main" id="{9A2E0229-6F61-C772-0DF6-B5D4F58CF01E}"/>
                </a:ext>
              </a:extLst>
            </p:cNvPr>
            <p:cNvGrpSpPr/>
            <p:nvPr/>
          </p:nvGrpSpPr>
          <p:grpSpPr>
            <a:xfrm>
              <a:off x="3456284" y="792224"/>
              <a:ext cx="5281470" cy="6068508"/>
              <a:chOff x="3456284" y="792224"/>
              <a:chExt cx="5281470" cy="6068508"/>
            </a:xfrm>
            <a:solidFill>
              <a:srgbClr val="125D73">
                <a:alpha val="75000"/>
              </a:srgbClr>
            </a:solidFill>
          </p:grpSpPr>
          <p:sp>
            <p:nvSpPr>
              <p:cNvPr id="5" name="Free-form: Shape 4">
                <a:extLst>
                  <a:ext uri="{FF2B5EF4-FFF2-40B4-BE49-F238E27FC236}">
                    <a16:creationId xmlns:a16="http://schemas.microsoft.com/office/drawing/2014/main" id="{4848E84C-A820-9B9C-37D5-1A4334BF4367}"/>
                  </a:ext>
                </a:extLst>
              </p:cNvPr>
              <p:cNvSpPr/>
              <p:nvPr/>
            </p:nvSpPr>
            <p:spPr>
              <a:xfrm>
                <a:off x="5590974" y="3013343"/>
                <a:ext cx="966064" cy="624622"/>
              </a:xfrm>
              <a:custGeom>
                <a:avLst/>
                <a:gdLst>
                  <a:gd name="csX0" fmla="*/ 0 w 966064"/>
                  <a:gd name="csY0" fmla="*/ 216244 h 624622"/>
                  <a:gd name="csX1" fmla="*/ 120007 w 966064"/>
                  <a:gd name="csY1" fmla="*/ 0 h 624622"/>
                  <a:gd name="csX2" fmla="*/ 966065 w 966064"/>
                  <a:gd name="csY2" fmla="*/ 351892 h 624622"/>
                  <a:gd name="csX3" fmla="*/ 862655 w 966064"/>
                  <a:gd name="csY3" fmla="*/ 624623 h 624622"/>
                  <a:gd name="csX4" fmla="*/ 0 w 966064"/>
                  <a:gd name="csY4" fmla="*/ 216244 h 6246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66064" h="624622">
                    <a:moveTo>
                      <a:pt x="0" y="216244"/>
                    </a:moveTo>
                    <a:cubicBezTo>
                      <a:pt x="41255" y="141932"/>
                      <a:pt x="79914" y="72264"/>
                      <a:pt x="120007" y="0"/>
                    </a:cubicBezTo>
                    <a:cubicBezTo>
                      <a:pt x="400455" y="124583"/>
                      <a:pt x="675781" y="257089"/>
                      <a:pt x="966065" y="351892"/>
                    </a:cubicBezTo>
                    <a:cubicBezTo>
                      <a:pt x="963947" y="406534"/>
                      <a:pt x="900631" y="573669"/>
                      <a:pt x="862655" y="624623"/>
                    </a:cubicBezTo>
                    <a:cubicBezTo>
                      <a:pt x="595662" y="449769"/>
                      <a:pt x="301486" y="331197"/>
                      <a:pt x="0" y="216244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826" cap="flat">
                <a:noFill/>
                <a:prstDash val="solid"/>
                <a:miter/>
              </a:ln>
            </p:spPr>
          </p:sp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A3EC1564-5267-6D27-A090-7F4469A70CD2}"/>
                  </a:ext>
                </a:extLst>
              </p:cNvPr>
              <p:cNvSpPr/>
              <p:nvPr/>
            </p:nvSpPr>
            <p:spPr>
              <a:xfrm>
                <a:off x="6293963" y="2418961"/>
                <a:ext cx="150707" cy="133673"/>
              </a:xfrm>
              <a:custGeom>
                <a:avLst/>
                <a:gdLst>
                  <a:gd name="csX0" fmla="*/ 59126 w 150707"/>
                  <a:gd name="csY0" fmla="*/ 86010 h 133673"/>
                  <a:gd name="csX1" fmla="*/ 103590 w 150707"/>
                  <a:gd name="csY1" fmla="*/ 81160 h 133673"/>
                  <a:gd name="csX2" fmla="*/ 131116 w 150707"/>
                  <a:gd name="csY2" fmla="*/ 97211 h 133673"/>
                  <a:gd name="csX3" fmla="*/ 114040 w 150707"/>
                  <a:gd name="csY3" fmla="*/ 126786 h 133673"/>
                  <a:gd name="csX4" fmla="*/ 18008 w 150707"/>
                  <a:gd name="csY4" fmla="*/ 114082 h 133673"/>
                  <a:gd name="csX5" fmla="*/ 18213 w 150707"/>
                  <a:gd name="csY5" fmla="*/ 53498 h 133673"/>
                  <a:gd name="csX6" fmla="*/ 122100 w 150707"/>
                  <a:gd name="csY6" fmla="*/ 700 h 133673"/>
                  <a:gd name="csX7" fmla="*/ 146142 w 150707"/>
                  <a:gd name="csY7" fmla="*/ 9102 h 133673"/>
                  <a:gd name="csX8" fmla="*/ 141293 w 150707"/>
                  <a:gd name="csY8" fmla="*/ 36696 h 133673"/>
                  <a:gd name="csX9" fmla="*/ 119983 w 150707"/>
                  <a:gd name="csY9" fmla="*/ 50083 h 133673"/>
                  <a:gd name="csX10" fmla="*/ 58169 w 150707"/>
                  <a:gd name="csY10" fmla="*/ 82595 h 133673"/>
                  <a:gd name="csX11" fmla="*/ 59126 w 150707"/>
                  <a:gd name="csY11" fmla="*/ 85941 h 1336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150707" h="133673">
                    <a:moveTo>
                      <a:pt x="59126" y="86010"/>
                    </a:moveTo>
                    <a:cubicBezTo>
                      <a:pt x="74015" y="84849"/>
                      <a:pt x="88769" y="82321"/>
                      <a:pt x="103590" y="81160"/>
                    </a:cubicBezTo>
                    <a:cubicBezTo>
                      <a:pt x="116294" y="80204"/>
                      <a:pt x="126676" y="84234"/>
                      <a:pt x="131116" y="97211"/>
                    </a:cubicBezTo>
                    <a:cubicBezTo>
                      <a:pt x="135214" y="109164"/>
                      <a:pt x="129135" y="121595"/>
                      <a:pt x="114040" y="126786"/>
                    </a:cubicBezTo>
                    <a:cubicBezTo>
                      <a:pt x="80299" y="138398"/>
                      <a:pt x="47173" y="136075"/>
                      <a:pt x="18008" y="114082"/>
                    </a:cubicBezTo>
                    <a:cubicBezTo>
                      <a:pt x="-5488" y="96392"/>
                      <a:pt x="-6581" y="68866"/>
                      <a:pt x="18213" y="53498"/>
                    </a:cubicBezTo>
                    <a:cubicBezTo>
                      <a:pt x="51134" y="33076"/>
                      <a:pt x="86720" y="16751"/>
                      <a:pt x="122100" y="700"/>
                    </a:cubicBezTo>
                    <a:cubicBezTo>
                      <a:pt x="127906" y="-1963"/>
                      <a:pt x="140815" y="3433"/>
                      <a:pt x="146142" y="9102"/>
                    </a:cubicBezTo>
                    <a:cubicBezTo>
                      <a:pt x="154612" y="18118"/>
                      <a:pt x="150309" y="29182"/>
                      <a:pt x="141293" y="36696"/>
                    </a:cubicBezTo>
                    <a:cubicBezTo>
                      <a:pt x="134873" y="42023"/>
                      <a:pt x="127359" y="46121"/>
                      <a:pt x="119983" y="50083"/>
                    </a:cubicBezTo>
                    <a:cubicBezTo>
                      <a:pt x="99492" y="61216"/>
                      <a:pt x="78728" y="71666"/>
                      <a:pt x="58169" y="82595"/>
                    </a:cubicBezTo>
                    <a:lnTo>
                      <a:pt x="59126" y="85941"/>
                    </a:ln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826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4B612456-8933-98B5-DA7F-2D2B81DEB5E7}"/>
                  </a:ext>
                </a:extLst>
              </p:cNvPr>
              <p:cNvSpPr/>
              <p:nvPr/>
            </p:nvSpPr>
            <p:spPr>
              <a:xfrm>
                <a:off x="6285403" y="2549312"/>
                <a:ext cx="209399" cy="78056"/>
              </a:xfrm>
              <a:custGeom>
                <a:avLst/>
                <a:gdLst>
                  <a:gd name="csX0" fmla="*/ 27388 w 209399"/>
                  <a:gd name="csY0" fmla="*/ 65011 h 78056"/>
                  <a:gd name="csX1" fmla="*/ 6215 w 209399"/>
                  <a:gd name="csY1" fmla="*/ 52102 h 78056"/>
                  <a:gd name="csX2" fmla="*/ 1024 w 209399"/>
                  <a:gd name="csY2" fmla="*/ 29835 h 78056"/>
                  <a:gd name="csX3" fmla="*/ 22675 w 209399"/>
                  <a:gd name="csY3" fmla="*/ 16038 h 78056"/>
                  <a:gd name="csX4" fmla="*/ 52933 w 209399"/>
                  <a:gd name="csY4" fmla="*/ 24030 h 78056"/>
                  <a:gd name="csX5" fmla="*/ 172667 w 209399"/>
                  <a:gd name="csY5" fmla="*/ 6954 h 78056"/>
                  <a:gd name="csX6" fmla="*/ 203471 w 209399"/>
                  <a:gd name="csY6" fmla="*/ 7501 h 78056"/>
                  <a:gd name="csX7" fmla="*/ 201900 w 209399"/>
                  <a:gd name="csY7" fmla="*/ 38988 h 78056"/>
                  <a:gd name="csX8" fmla="*/ 129978 w 209399"/>
                  <a:gd name="csY8" fmla="*/ 75325 h 78056"/>
                  <a:gd name="csX9" fmla="*/ 95349 w 209399"/>
                  <a:gd name="csY9" fmla="*/ 78057 h 780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9399" h="78056">
                    <a:moveTo>
                      <a:pt x="27388" y="65011"/>
                    </a:moveTo>
                    <a:cubicBezTo>
                      <a:pt x="19602" y="62894"/>
                      <a:pt x="10996" y="58317"/>
                      <a:pt x="6215" y="52102"/>
                    </a:cubicBezTo>
                    <a:cubicBezTo>
                      <a:pt x="1775" y="46364"/>
                      <a:pt x="-1845" y="35026"/>
                      <a:pt x="1024" y="29835"/>
                    </a:cubicBezTo>
                    <a:cubicBezTo>
                      <a:pt x="4780" y="23073"/>
                      <a:pt x="14957" y="16516"/>
                      <a:pt x="22675" y="16038"/>
                    </a:cubicBezTo>
                    <a:cubicBezTo>
                      <a:pt x="32579" y="15492"/>
                      <a:pt x="42756" y="21366"/>
                      <a:pt x="52933" y="24030"/>
                    </a:cubicBezTo>
                    <a:cubicBezTo>
                      <a:pt x="95212" y="35026"/>
                      <a:pt x="136330" y="37895"/>
                      <a:pt x="172667" y="6954"/>
                    </a:cubicBezTo>
                    <a:cubicBezTo>
                      <a:pt x="182844" y="-1652"/>
                      <a:pt x="193840" y="-3155"/>
                      <a:pt x="203471" y="7501"/>
                    </a:cubicBezTo>
                    <a:cubicBezTo>
                      <a:pt x="212965" y="18088"/>
                      <a:pt x="210028" y="29426"/>
                      <a:pt x="201900" y="38988"/>
                    </a:cubicBezTo>
                    <a:cubicBezTo>
                      <a:pt x="183117" y="60913"/>
                      <a:pt x="157230" y="70065"/>
                      <a:pt x="129978" y="75325"/>
                    </a:cubicBezTo>
                    <a:cubicBezTo>
                      <a:pt x="118708" y="77510"/>
                      <a:pt x="106892" y="77237"/>
                      <a:pt x="95349" y="78057"/>
                    </a:cubicBezTo>
                  </a:path>
                </a:pathLst>
              </a:custGeom>
              <a:solidFill>
                <a:srgbClr val="125D73">
                  <a:alpha val="75000"/>
                </a:srgbClr>
              </a:solidFill>
              <a:ln w="6826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31A2FD5E-D8F9-3B72-4319-3CBBCE8C8635}"/>
                  </a:ext>
                </a:extLst>
              </p:cNvPr>
              <p:cNvSpPr/>
              <p:nvPr/>
            </p:nvSpPr>
            <p:spPr>
              <a:xfrm>
                <a:off x="6479576" y="2465647"/>
                <a:ext cx="40932" cy="39870"/>
              </a:xfrm>
              <a:custGeom>
                <a:avLst/>
                <a:gdLst>
                  <a:gd name="csX0" fmla="*/ 18518 w 40932"/>
                  <a:gd name="csY0" fmla="*/ 51 h 39870"/>
                  <a:gd name="csX1" fmla="*/ 40921 w 40932"/>
                  <a:gd name="csY1" fmla="*/ 20610 h 39870"/>
                  <a:gd name="csX2" fmla="*/ 21045 w 40932"/>
                  <a:gd name="csY2" fmla="*/ 39871 h 39870"/>
                  <a:gd name="csX3" fmla="*/ 145 w 40932"/>
                  <a:gd name="csY3" fmla="*/ 20951 h 39870"/>
                  <a:gd name="csX4" fmla="*/ 18518 w 40932"/>
                  <a:gd name="csY4" fmla="*/ 119 h 398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40932" h="39870">
                    <a:moveTo>
                      <a:pt x="18518" y="51"/>
                    </a:moveTo>
                    <a:cubicBezTo>
                      <a:pt x="30949" y="-769"/>
                      <a:pt x="41331" y="8452"/>
                      <a:pt x="40921" y="20610"/>
                    </a:cubicBezTo>
                    <a:cubicBezTo>
                      <a:pt x="40511" y="33109"/>
                      <a:pt x="33340" y="39871"/>
                      <a:pt x="21045" y="39871"/>
                    </a:cubicBezTo>
                    <a:cubicBezTo>
                      <a:pt x="8887" y="39871"/>
                      <a:pt x="1647" y="32904"/>
                      <a:pt x="145" y="20951"/>
                    </a:cubicBezTo>
                    <a:cubicBezTo>
                      <a:pt x="-1221" y="10023"/>
                      <a:pt x="7248" y="870"/>
                      <a:pt x="18518" y="119"/>
                    </a:cubicBezTo>
                    <a:close/>
                  </a:path>
                </a:pathLst>
              </a:custGeom>
              <a:solidFill>
                <a:srgbClr val="125D73">
                  <a:alpha val="75000"/>
                </a:srgbClr>
              </a:solidFill>
              <a:ln w="6826" cap="flat">
                <a:noFill/>
                <a:prstDash val="solid"/>
                <a:miter/>
              </a:ln>
            </p:spPr>
          </p:sp>
          <p:grpSp>
            <p:nvGrpSpPr>
              <p:cNvPr id="11" name="Graphic 11">
                <a:extLst>
                  <a:ext uri="{FF2B5EF4-FFF2-40B4-BE49-F238E27FC236}">
                    <a16:creationId xmlns:a16="http://schemas.microsoft.com/office/drawing/2014/main" id="{45D0DFA8-8902-4EC5-E38D-27BB7CD62804}"/>
                  </a:ext>
                </a:extLst>
              </p:cNvPr>
              <p:cNvGrpSpPr/>
              <p:nvPr/>
            </p:nvGrpSpPr>
            <p:grpSpPr>
              <a:xfrm>
                <a:off x="3456284" y="792224"/>
                <a:ext cx="5281470" cy="6068508"/>
                <a:chOff x="3456284" y="792224"/>
                <a:chExt cx="5281470" cy="6068508"/>
              </a:xfrm>
              <a:solidFill>
                <a:srgbClr val="125D73">
                  <a:alpha val="75000"/>
                </a:srgbClr>
              </a:solidFill>
            </p:grpSpPr>
            <p:sp>
              <p:nvSpPr>
                <p:cNvPr id="12" name="Free-form: Shape 11">
                  <a:extLst>
                    <a:ext uri="{FF2B5EF4-FFF2-40B4-BE49-F238E27FC236}">
                      <a16:creationId xmlns:a16="http://schemas.microsoft.com/office/drawing/2014/main" id="{E3A36F56-67ED-958C-6B4A-BAD7B8A12244}"/>
                    </a:ext>
                  </a:extLst>
                </p:cNvPr>
                <p:cNvSpPr/>
                <p:nvPr/>
              </p:nvSpPr>
              <p:spPr>
                <a:xfrm>
                  <a:off x="3456284" y="792224"/>
                  <a:ext cx="5281470" cy="6068508"/>
                </a:xfrm>
                <a:custGeom>
                  <a:avLst/>
                  <a:gdLst>
                    <a:gd name="csX0" fmla="*/ 4961440 w 5281470"/>
                    <a:gd name="csY0" fmla="*/ 2130347 h 6068508"/>
                    <a:gd name="csX1" fmla="*/ 4991083 w 5281470"/>
                    <a:gd name="csY1" fmla="*/ 2245641 h 6068508"/>
                    <a:gd name="csX2" fmla="*/ 4730921 w 5281470"/>
                    <a:gd name="csY2" fmla="*/ 2790281 h 6068508"/>
                    <a:gd name="csX3" fmla="*/ 4546642 w 5281470"/>
                    <a:gd name="csY3" fmla="*/ 2888295 h 6068508"/>
                    <a:gd name="csX4" fmla="*/ 4131160 w 5281470"/>
                    <a:gd name="csY4" fmla="*/ 3303708 h 6068508"/>
                    <a:gd name="csX5" fmla="*/ 4045646 w 5281470"/>
                    <a:gd name="csY5" fmla="*/ 3469409 h 6068508"/>
                    <a:gd name="csX6" fmla="*/ 4028229 w 5281470"/>
                    <a:gd name="csY6" fmla="*/ 3497071 h 6068508"/>
                    <a:gd name="csX7" fmla="*/ 4006850 w 5281470"/>
                    <a:gd name="csY7" fmla="*/ 3474327 h 6068508"/>
                    <a:gd name="csX8" fmla="*/ 3934313 w 5281470"/>
                    <a:gd name="csY8" fmla="*/ 2960763 h 6068508"/>
                    <a:gd name="csX9" fmla="*/ 3938343 w 5281470"/>
                    <a:gd name="csY9" fmla="*/ 2600948 h 6068508"/>
                    <a:gd name="csX10" fmla="*/ 3997902 w 5281470"/>
                    <a:gd name="csY10" fmla="*/ 2348913 h 6068508"/>
                    <a:gd name="csX11" fmla="*/ 4104454 w 5281470"/>
                    <a:gd name="csY11" fmla="*/ 1938964 h 6068508"/>
                    <a:gd name="csX12" fmla="*/ 4116611 w 5281470"/>
                    <a:gd name="csY12" fmla="*/ 1650046 h 6068508"/>
                    <a:gd name="csX13" fmla="*/ 4012861 w 5281470"/>
                    <a:gd name="csY13" fmla="*/ 1411672 h 6068508"/>
                    <a:gd name="csX14" fmla="*/ 3650928 w 5281470"/>
                    <a:gd name="csY14" fmla="*/ 1150963 h 6068508"/>
                    <a:gd name="csX15" fmla="*/ 3450393 w 5281470"/>
                    <a:gd name="csY15" fmla="*/ 1094272 h 6068508"/>
                    <a:gd name="csX16" fmla="*/ 3419042 w 5281470"/>
                    <a:gd name="csY16" fmla="*/ 1092018 h 6068508"/>
                    <a:gd name="csX17" fmla="*/ 3478602 w 5281470"/>
                    <a:gd name="csY17" fmla="*/ 1230603 h 6068508"/>
                    <a:gd name="csX18" fmla="*/ 3550661 w 5281470"/>
                    <a:gd name="csY18" fmla="*/ 1334969 h 6068508"/>
                    <a:gd name="csX19" fmla="*/ 3493423 w 5281470"/>
                    <a:gd name="csY19" fmla="*/ 1449785 h 6068508"/>
                    <a:gd name="csX20" fmla="*/ 3459750 w 5281470"/>
                    <a:gd name="csY20" fmla="*/ 1595063 h 6068508"/>
                    <a:gd name="csX21" fmla="*/ 3532424 w 5281470"/>
                    <a:gd name="csY21" fmla="*/ 1689662 h 6068508"/>
                    <a:gd name="csX22" fmla="*/ 3549568 w 5281470"/>
                    <a:gd name="csY22" fmla="*/ 1794027 h 6068508"/>
                    <a:gd name="csX23" fmla="*/ 3568419 w 5281470"/>
                    <a:gd name="csY23" fmla="*/ 1839926 h 6068508"/>
                    <a:gd name="csX24" fmla="*/ 3754474 w 5281470"/>
                    <a:gd name="csY24" fmla="*/ 2006651 h 6068508"/>
                    <a:gd name="csX25" fmla="*/ 3807954 w 5281470"/>
                    <a:gd name="csY25" fmla="*/ 2088204 h 6068508"/>
                    <a:gd name="csX26" fmla="*/ 3781931 w 5281470"/>
                    <a:gd name="csY26" fmla="*/ 2250422 h 6068508"/>
                    <a:gd name="csX27" fmla="*/ 3685967 w 5281470"/>
                    <a:gd name="csY27" fmla="*/ 2315582 h 6068508"/>
                    <a:gd name="csX28" fmla="*/ 3460638 w 5281470"/>
                    <a:gd name="csY28" fmla="*/ 2377942 h 6068508"/>
                    <a:gd name="csX29" fmla="*/ 3422867 w 5281470"/>
                    <a:gd name="csY29" fmla="*/ 2386343 h 6068508"/>
                    <a:gd name="csX30" fmla="*/ 3406680 w 5281470"/>
                    <a:gd name="csY30" fmla="*/ 2444400 h 6068508"/>
                    <a:gd name="csX31" fmla="*/ 3402787 w 5281470"/>
                    <a:gd name="csY31" fmla="*/ 2893281 h 6068508"/>
                    <a:gd name="csX32" fmla="*/ 3450530 w 5281470"/>
                    <a:gd name="csY32" fmla="*/ 3164099 h 6068508"/>
                    <a:gd name="csX33" fmla="*/ 3382842 w 5281470"/>
                    <a:gd name="csY33" fmla="*/ 3508478 h 6068508"/>
                    <a:gd name="csX34" fmla="*/ 3233602 w 5281470"/>
                    <a:gd name="csY34" fmla="*/ 3724244 h 6068508"/>
                    <a:gd name="csX35" fmla="*/ 3173770 w 5281470"/>
                    <a:gd name="csY35" fmla="*/ 3716457 h 6068508"/>
                    <a:gd name="csX36" fmla="*/ 3158470 w 5281470"/>
                    <a:gd name="csY36" fmla="*/ 3674930 h 6068508"/>
                    <a:gd name="csX37" fmla="*/ 2913949 w 5281470"/>
                    <a:gd name="csY37" fmla="*/ 3176188 h 6068508"/>
                    <a:gd name="csX38" fmla="*/ 2890726 w 5281470"/>
                    <a:gd name="csY38" fmla="*/ 3142174 h 6068508"/>
                    <a:gd name="csX39" fmla="*/ 2858351 w 5281470"/>
                    <a:gd name="csY39" fmla="*/ 3328980 h 6068508"/>
                    <a:gd name="csX40" fmla="*/ 2840729 w 5281470"/>
                    <a:gd name="csY40" fmla="*/ 3316071 h 6068508"/>
                    <a:gd name="csX41" fmla="*/ 2494642 w 5281470"/>
                    <a:gd name="csY41" fmla="*/ 3068407 h 6068508"/>
                    <a:gd name="csX42" fmla="*/ 2275597 w 5281470"/>
                    <a:gd name="csY42" fmla="*/ 2954685 h 6068508"/>
                    <a:gd name="csX43" fmla="*/ 1939414 w 5281470"/>
                    <a:gd name="csY43" fmla="*/ 2713715 h 6068508"/>
                    <a:gd name="csX44" fmla="*/ 1915372 w 5281470"/>
                    <a:gd name="csY44" fmla="*/ 2697322 h 6068508"/>
                    <a:gd name="csX45" fmla="*/ 2000272 w 5281470"/>
                    <a:gd name="csY45" fmla="*/ 2604500 h 6068508"/>
                    <a:gd name="csX46" fmla="*/ 1966462 w 5281470"/>
                    <a:gd name="csY46" fmla="*/ 2602177 h 6068508"/>
                    <a:gd name="csX47" fmla="*/ 1386919 w 5281470"/>
                    <a:gd name="csY47" fmla="*/ 2717813 h 6068508"/>
                    <a:gd name="csX48" fmla="*/ 849655 w 5281470"/>
                    <a:gd name="csY48" fmla="*/ 2956802 h 6068508"/>
                    <a:gd name="csX49" fmla="*/ 496191 w 5281470"/>
                    <a:gd name="csY49" fmla="*/ 3082683 h 6068508"/>
                    <a:gd name="csX50" fmla="*/ 172576 w 5281470"/>
                    <a:gd name="csY50" fmla="*/ 3058572 h 6068508"/>
                    <a:gd name="csX51" fmla="*/ 152495 w 5281470"/>
                    <a:gd name="csY51" fmla="*/ 3051059 h 6068508"/>
                    <a:gd name="csX52" fmla="*/ 147509 w 5281470"/>
                    <a:gd name="csY52" fmla="*/ 3056796 h 6068508"/>
                    <a:gd name="csX53" fmla="*/ 164243 w 5281470"/>
                    <a:gd name="csY53" fmla="*/ 3067929 h 6068508"/>
                    <a:gd name="csX54" fmla="*/ 804917 w 5281470"/>
                    <a:gd name="csY54" fmla="*/ 3179057 h 6068508"/>
                    <a:gd name="csX55" fmla="*/ 1014536 w 5281470"/>
                    <a:gd name="csY55" fmla="*/ 3083297 h 6068508"/>
                    <a:gd name="csX56" fmla="*/ 1194648 w 5281470"/>
                    <a:gd name="csY56" fmla="*/ 2977634 h 6068508"/>
                    <a:gd name="csX57" fmla="*/ 1328179 w 5281470"/>
                    <a:gd name="csY57" fmla="*/ 2905439 h 6068508"/>
                    <a:gd name="csX58" fmla="*/ 1722419 w 5281470"/>
                    <a:gd name="csY58" fmla="*/ 2821769 h 6068508"/>
                    <a:gd name="csX59" fmla="*/ 1805064 w 5281470"/>
                    <a:gd name="csY59" fmla="*/ 2794106 h 6068508"/>
                    <a:gd name="csX60" fmla="*/ 1880811 w 5281470"/>
                    <a:gd name="csY60" fmla="*/ 2729766 h 6068508"/>
                    <a:gd name="csX61" fmla="*/ 1900687 w 5281470"/>
                    <a:gd name="csY61" fmla="*/ 2745270 h 6068508"/>
                    <a:gd name="csX62" fmla="*/ 2326960 w 5281470"/>
                    <a:gd name="csY62" fmla="*/ 3038491 h 6068508"/>
                    <a:gd name="csX63" fmla="*/ 2518001 w 5281470"/>
                    <a:gd name="csY63" fmla="*/ 3137461 h 6068508"/>
                    <a:gd name="csX64" fmla="*/ 2818189 w 5281470"/>
                    <a:gd name="csY64" fmla="*/ 3362789 h 6068508"/>
                    <a:gd name="csX65" fmla="*/ 2834582 w 5281470"/>
                    <a:gd name="csY65" fmla="*/ 3429589 h 6068508"/>
                    <a:gd name="csX66" fmla="*/ 2731172 w 5281470"/>
                    <a:gd name="csY66" fmla="*/ 3670080 h 6068508"/>
                    <a:gd name="csX67" fmla="*/ 2726459 w 5281470"/>
                    <a:gd name="csY67" fmla="*/ 3717414 h 6068508"/>
                    <a:gd name="csX68" fmla="*/ 2711706 w 5281470"/>
                    <a:gd name="csY68" fmla="*/ 4172306 h 6068508"/>
                    <a:gd name="csX69" fmla="*/ 2618610 w 5281470"/>
                    <a:gd name="csY69" fmla="*/ 4325986 h 6068508"/>
                    <a:gd name="csX70" fmla="*/ 2542180 w 5281470"/>
                    <a:gd name="csY70" fmla="*/ 4410407 h 6068508"/>
                    <a:gd name="csX71" fmla="*/ 2112424 w 5281470"/>
                    <a:gd name="csY71" fmla="*/ 4835656 h 6068508"/>
                    <a:gd name="csX72" fmla="*/ 2017620 w 5281470"/>
                    <a:gd name="csY72" fmla="*/ 4933328 h 6068508"/>
                    <a:gd name="csX73" fmla="*/ 1861277 w 5281470"/>
                    <a:gd name="csY73" fmla="*/ 5205170 h 6068508"/>
                    <a:gd name="csX74" fmla="*/ 1826716 w 5281470"/>
                    <a:gd name="csY74" fmla="*/ 5320259 h 6068508"/>
                    <a:gd name="csX75" fmla="*/ 1806908 w 5281470"/>
                    <a:gd name="csY75" fmla="*/ 5346214 h 6068508"/>
                    <a:gd name="csX76" fmla="*/ 1775148 w 5281470"/>
                    <a:gd name="csY76" fmla="*/ 5329411 h 6068508"/>
                    <a:gd name="csX77" fmla="*/ 1759438 w 5281470"/>
                    <a:gd name="csY77" fmla="*/ 5302091 h 6068508"/>
                    <a:gd name="csX78" fmla="*/ 1704182 w 5281470"/>
                    <a:gd name="csY78" fmla="*/ 5188300 h 6068508"/>
                    <a:gd name="csX79" fmla="*/ 1665728 w 5281470"/>
                    <a:gd name="csY79" fmla="*/ 5122456 h 6068508"/>
                    <a:gd name="csX80" fmla="*/ 1519971 w 5281470"/>
                    <a:gd name="csY80" fmla="*/ 5194925 h 6068508"/>
                    <a:gd name="csX81" fmla="*/ 1527211 w 5281470"/>
                    <a:gd name="csY81" fmla="*/ 5205853 h 6068508"/>
                    <a:gd name="csX82" fmla="*/ 1700972 w 5281470"/>
                    <a:gd name="csY82" fmla="*/ 5541763 h 6068508"/>
                    <a:gd name="csX83" fmla="*/ 1725697 w 5281470"/>
                    <a:gd name="csY83" fmla="*/ 5830544 h 6068508"/>
                    <a:gd name="csX84" fmla="*/ 1712993 w 5281470"/>
                    <a:gd name="csY84" fmla="*/ 6045354 h 6068508"/>
                    <a:gd name="csX85" fmla="*/ 1709578 w 5281470"/>
                    <a:gd name="csY85" fmla="*/ 6068508 h 6068508"/>
                    <a:gd name="csX86" fmla="*/ 1665250 w 5281470"/>
                    <a:gd name="csY86" fmla="*/ 6068508 h 6068508"/>
                    <a:gd name="csX87" fmla="*/ 1675905 w 5281470"/>
                    <a:gd name="csY87" fmla="*/ 5673517 h 6068508"/>
                    <a:gd name="csX88" fmla="*/ 1666616 w 5281470"/>
                    <a:gd name="csY88" fmla="*/ 5668463 h 6068508"/>
                    <a:gd name="csX89" fmla="*/ 1655551 w 5281470"/>
                    <a:gd name="csY89" fmla="*/ 5686631 h 6068508"/>
                    <a:gd name="csX90" fmla="*/ 1413420 w 5281470"/>
                    <a:gd name="csY90" fmla="*/ 5800559 h 6068508"/>
                    <a:gd name="csX91" fmla="*/ 1351948 w 5281470"/>
                    <a:gd name="csY91" fmla="*/ 5788743 h 6068508"/>
                    <a:gd name="csX92" fmla="*/ 1336648 w 5281470"/>
                    <a:gd name="csY92" fmla="*/ 5745508 h 6068508"/>
                    <a:gd name="csX93" fmla="*/ 1591757 w 5281470"/>
                    <a:gd name="csY93" fmla="*/ 5546134 h 6068508"/>
                    <a:gd name="csX94" fmla="*/ 1644896 w 5281470"/>
                    <a:gd name="csY94" fmla="*/ 5539509 h 6068508"/>
                    <a:gd name="csX95" fmla="*/ 1646193 w 5281470"/>
                    <a:gd name="csY95" fmla="*/ 5529536 h 6068508"/>
                    <a:gd name="csX96" fmla="*/ 1479605 w 5281470"/>
                    <a:gd name="csY96" fmla="*/ 5228734 h 6068508"/>
                    <a:gd name="csX97" fmla="*/ 1432545 w 5281470"/>
                    <a:gd name="csY97" fmla="*/ 5213298 h 6068508"/>
                    <a:gd name="csX98" fmla="*/ 1306732 w 5281470"/>
                    <a:gd name="csY98" fmla="*/ 5225387 h 6068508"/>
                    <a:gd name="csX99" fmla="*/ 1272240 w 5281470"/>
                    <a:gd name="csY99" fmla="*/ 5222451 h 6068508"/>
                    <a:gd name="csX100" fmla="*/ 1256394 w 5281470"/>
                    <a:gd name="csY100" fmla="*/ 5172248 h 6068508"/>
                    <a:gd name="csX101" fmla="*/ 1319095 w 5281470"/>
                    <a:gd name="csY101" fmla="*/ 5105039 h 6068508"/>
                    <a:gd name="csX102" fmla="*/ 1008457 w 5281470"/>
                    <a:gd name="csY102" fmla="*/ 4965840 h 6068508"/>
                    <a:gd name="csX103" fmla="*/ 908941 w 5281470"/>
                    <a:gd name="csY103" fmla="*/ 5090627 h 6068508"/>
                    <a:gd name="csX104" fmla="*/ 736820 w 5281470"/>
                    <a:gd name="csY104" fmla="*/ 5127784 h 6068508"/>
                    <a:gd name="csX105" fmla="*/ 713870 w 5281470"/>
                    <a:gd name="csY105" fmla="*/ 5074986 h 6068508"/>
                    <a:gd name="csX106" fmla="*/ 886060 w 5281470"/>
                    <a:gd name="csY106" fmla="*/ 4930869 h 6068508"/>
                    <a:gd name="csX107" fmla="*/ 911331 w 5281470"/>
                    <a:gd name="csY107" fmla="*/ 4920419 h 6068508"/>
                    <a:gd name="csX108" fmla="*/ 881483 w 5281470"/>
                    <a:gd name="csY108" fmla="*/ 4902796 h 6068508"/>
                    <a:gd name="csX109" fmla="*/ 618998 w 5281470"/>
                    <a:gd name="csY109" fmla="*/ 4695773 h 6068508"/>
                    <a:gd name="csX110" fmla="*/ 546940 w 5281470"/>
                    <a:gd name="csY110" fmla="*/ 4607732 h 6068508"/>
                    <a:gd name="csX111" fmla="*/ 501792 w 5281470"/>
                    <a:gd name="csY111" fmla="*/ 4579113 h 6068508"/>
                    <a:gd name="csX112" fmla="*/ 425225 w 5281470"/>
                    <a:gd name="csY112" fmla="*/ 4560808 h 6068508"/>
                    <a:gd name="csX113" fmla="*/ 407467 w 5281470"/>
                    <a:gd name="csY113" fmla="*/ 4511699 h 6068508"/>
                    <a:gd name="csX114" fmla="*/ 442438 w 5281470"/>
                    <a:gd name="csY114" fmla="*/ 4476865 h 6068508"/>
                    <a:gd name="csX115" fmla="*/ 472217 w 5281470"/>
                    <a:gd name="csY115" fmla="*/ 4461975 h 6068508"/>
                    <a:gd name="csX116" fmla="*/ 423313 w 5281470"/>
                    <a:gd name="csY116" fmla="*/ 4208984 h 6068508"/>
                    <a:gd name="csX117" fmla="*/ 411292 w 5281470"/>
                    <a:gd name="csY117" fmla="*/ 4176472 h 6068508"/>
                    <a:gd name="csX118" fmla="*/ 416756 w 5281470"/>
                    <a:gd name="csY118" fmla="*/ 4141843 h 6068508"/>
                    <a:gd name="csX119" fmla="*/ 450019 w 5281470"/>
                    <a:gd name="csY119" fmla="*/ 4149083 h 6068508"/>
                    <a:gd name="csX120" fmla="*/ 654242 w 5281470"/>
                    <a:gd name="csY120" fmla="*/ 4351394 h 6068508"/>
                    <a:gd name="csX121" fmla="*/ 671386 w 5281470"/>
                    <a:gd name="csY121" fmla="*/ 4369836 h 6068508"/>
                    <a:gd name="csX122" fmla="*/ 782787 w 5281470"/>
                    <a:gd name="csY122" fmla="*/ 4266426 h 6068508"/>
                    <a:gd name="csX123" fmla="*/ 1145061 w 5281470"/>
                    <a:gd name="csY123" fmla="*/ 3654576 h 6068508"/>
                    <a:gd name="csX124" fmla="*/ 1374761 w 5281470"/>
                    <a:gd name="csY124" fmla="*/ 3397965 h 6068508"/>
                    <a:gd name="csX125" fmla="*/ 1394978 w 5281470"/>
                    <a:gd name="csY125" fmla="*/ 3382324 h 6068508"/>
                    <a:gd name="csX126" fmla="*/ 1263360 w 5281470"/>
                    <a:gd name="csY126" fmla="*/ 3208632 h 6068508"/>
                    <a:gd name="csX127" fmla="*/ 1397984 w 5281470"/>
                    <a:gd name="csY127" fmla="*/ 3106930 h 6068508"/>
                    <a:gd name="csX128" fmla="*/ 1539711 w 5281470"/>
                    <a:gd name="csY128" fmla="*/ 3011990 h 6068508"/>
                    <a:gd name="csX129" fmla="*/ 1570925 w 5281470"/>
                    <a:gd name="csY129" fmla="*/ 3034325 h 6068508"/>
                    <a:gd name="csX130" fmla="*/ 1868175 w 5281470"/>
                    <a:gd name="csY130" fmla="*/ 3254804 h 6068508"/>
                    <a:gd name="csX131" fmla="*/ 2095553 w 5281470"/>
                    <a:gd name="csY131" fmla="*/ 3410123 h 6068508"/>
                    <a:gd name="csX132" fmla="*/ 2535487 w 5281470"/>
                    <a:gd name="csY132" fmla="*/ 3864605 h 6068508"/>
                    <a:gd name="csX133" fmla="*/ 2557958 w 5281470"/>
                    <a:gd name="csY133" fmla="*/ 3901215 h 6068508"/>
                    <a:gd name="csX134" fmla="*/ 2553382 w 5281470"/>
                    <a:gd name="csY134" fmla="*/ 3911733 h 6068508"/>
                    <a:gd name="csX135" fmla="*/ 2369718 w 5281470"/>
                    <a:gd name="csY135" fmla="*/ 4180980 h 6068508"/>
                    <a:gd name="csX136" fmla="*/ 2349773 w 5281470"/>
                    <a:gd name="csY136" fmla="*/ 4209462 h 6068508"/>
                    <a:gd name="csX137" fmla="*/ 2290282 w 5281470"/>
                    <a:gd name="csY137" fmla="*/ 4205637 h 6068508"/>
                    <a:gd name="csX138" fmla="*/ 2159757 w 5281470"/>
                    <a:gd name="csY138" fmla="*/ 3996428 h 6068508"/>
                    <a:gd name="csX139" fmla="*/ 2129909 w 5281470"/>
                    <a:gd name="csY139" fmla="*/ 3952646 h 6068508"/>
                    <a:gd name="csX140" fmla="*/ 2112765 w 5281470"/>
                    <a:gd name="csY140" fmla="*/ 3966989 h 6068508"/>
                    <a:gd name="csX141" fmla="*/ 1997403 w 5281470"/>
                    <a:gd name="csY141" fmla="*/ 4192864 h 6068508"/>
                    <a:gd name="csX142" fmla="*/ 1861140 w 5281470"/>
                    <a:gd name="csY142" fmla="*/ 4703286 h 6068508"/>
                    <a:gd name="csX143" fmla="*/ 1816471 w 5281470"/>
                    <a:gd name="csY143" fmla="*/ 4974445 h 6068508"/>
                    <a:gd name="csX144" fmla="*/ 1797688 w 5281470"/>
                    <a:gd name="csY144" fmla="*/ 5134682 h 6068508"/>
                    <a:gd name="csX145" fmla="*/ 1767566 w 5281470"/>
                    <a:gd name="csY145" fmla="*/ 5208107 h 6068508"/>
                    <a:gd name="csX146" fmla="*/ 1787511 w 5281470"/>
                    <a:gd name="csY146" fmla="*/ 5252162 h 6068508"/>
                    <a:gd name="csX147" fmla="*/ 1793453 w 5281470"/>
                    <a:gd name="csY147" fmla="*/ 5251411 h 6068508"/>
                    <a:gd name="csX148" fmla="*/ 1804108 w 5281470"/>
                    <a:gd name="csY148" fmla="*/ 5219650 h 6068508"/>
                    <a:gd name="csX149" fmla="*/ 2006897 w 5281470"/>
                    <a:gd name="csY149" fmla="*/ 4870831 h 6068508"/>
                    <a:gd name="csX150" fmla="*/ 2143706 w 5281470"/>
                    <a:gd name="csY150" fmla="*/ 4734568 h 6068508"/>
                    <a:gd name="csX151" fmla="*/ 2501131 w 5281470"/>
                    <a:gd name="csY151" fmla="*/ 4380217 h 6068508"/>
                    <a:gd name="csX152" fmla="*/ 2597163 w 5281470"/>
                    <a:gd name="csY152" fmla="*/ 4271071 h 6068508"/>
                    <a:gd name="csX153" fmla="*/ 2687800 w 5281470"/>
                    <a:gd name="csY153" fmla="*/ 3763040 h 6068508"/>
                    <a:gd name="csX154" fmla="*/ 2685410 w 5281470"/>
                    <a:gd name="csY154" fmla="*/ 3757166 h 6068508"/>
                    <a:gd name="csX155" fmla="*/ 2680219 w 5281470"/>
                    <a:gd name="csY155" fmla="*/ 3749106 h 6068508"/>
                    <a:gd name="csX156" fmla="*/ 2591290 w 5281470"/>
                    <a:gd name="csY156" fmla="*/ 3862009 h 6068508"/>
                    <a:gd name="csX157" fmla="*/ 2578175 w 5281470"/>
                    <a:gd name="csY157" fmla="*/ 3844388 h 6068508"/>
                    <a:gd name="csX158" fmla="*/ 2169388 w 5281470"/>
                    <a:gd name="csY158" fmla="*/ 3403771 h 6068508"/>
                    <a:gd name="csX159" fmla="*/ 1930672 w 5281470"/>
                    <a:gd name="csY159" fmla="*/ 3237182 h 6068508"/>
                    <a:gd name="csX160" fmla="*/ 1630416 w 5281470"/>
                    <a:gd name="csY160" fmla="*/ 3020596 h 6068508"/>
                    <a:gd name="csX161" fmla="*/ 1579326 w 5281470"/>
                    <a:gd name="csY161" fmla="*/ 2977497 h 6068508"/>
                    <a:gd name="csX162" fmla="*/ 1708075 w 5281470"/>
                    <a:gd name="csY162" fmla="*/ 2874839 h 6068508"/>
                    <a:gd name="csX163" fmla="*/ 1683350 w 5281470"/>
                    <a:gd name="csY163" fmla="*/ 2871219 h 6068508"/>
                    <a:gd name="csX164" fmla="*/ 1377356 w 5281470"/>
                    <a:gd name="csY164" fmla="*/ 2938429 h 6068508"/>
                    <a:gd name="csX165" fmla="*/ 1155102 w 5281470"/>
                    <a:gd name="csY165" fmla="*/ 3059118 h 6068508"/>
                    <a:gd name="csX166" fmla="*/ 933256 w 5281470"/>
                    <a:gd name="csY166" fmla="*/ 3180491 h 6068508"/>
                    <a:gd name="csX167" fmla="*/ 504183 w 5281470"/>
                    <a:gd name="csY167" fmla="*/ 3263342 h 6068508"/>
                    <a:gd name="csX168" fmla="*/ 27161 w 5281470"/>
                    <a:gd name="csY168" fmla="*/ 2995734 h 6068508"/>
                    <a:gd name="csX169" fmla="*/ 2914 w 5281470"/>
                    <a:gd name="csY169" fmla="*/ 2955162 h 6068508"/>
                    <a:gd name="csX170" fmla="*/ 31122 w 5281470"/>
                    <a:gd name="csY170" fmla="*/ 2921490 h 6068508"/>
                    <a:gd name="csX171" fmla="*/ 56258 w 5281470"/>
                    <a:gd name="csY171" fmla="*/ 2933511 h 6068508"/>
                    <a:gd name="csX172" fmla="*/ 540929 w 5281470"/>
                    <a:gd name="csY172" fmla="*/ 3020664 h 6068508"/>
                    <a:gd name="csX173" fmla="*/ 764072 w 5281470"/>
                    <a:gd name="csY173" fmla="*/ 2941366 h 6068508"/>
                    <a:gd name="csX174" fmla="*/ 994660 w 5281470"/>
                    <a:gd name="csY174" fmla="*/ 2831058 h 6068508"/>
                    <a:gd name="csX175" fmla="*/ 981136 w 5281470"/>
                    <a:gd name="csY175" fmla="*/ 2813846 h 6068508"/>
                    <a:gd name="csX176" fmla="*/ 901496 w 5281470"/>
                    <a:gd name="csY176" fmla="*/ 2575403 h 6068508"/>
                    <a:gd name="csX177" fmla="*/ 914542 w 5281470"/>
                    <a:gd name="csY177" fmla="*/ 2540637 h 6068508"/>
                    <a:gd name="csX178" fmla="*/ 961670 w 5281470"/>
                    <a:gd name="csY178" fmla="*/ 2531212 h 6068508"/>
                    <a:gd name="csX179" fmla="*/ 974101 w 5281470"/>
                    <a:gd name="csY179" fmla="*/ 2540979 h 6068508"/>
                    <a:gd name="csX180" fmla="*/ 1087209 w 5281470"/>
                    <a:gd name="csY180" fmla="*/ 2776621 h 6068508"/>
                    <a:gd name="csX181" fmla="*/ 1090419 w 5281470"/>
                    <a:gd name="csY181" fmla="*/ 2785773 h 6068508"/>
                    <a:gd name="csX182" fmla="*/ 1121224 w 5281470"/>
                    <a:gd name="csY182" fmla="*/ 2773069 h 6068508"/>
                    <a:gd name="csX183" fmla="*/ 1461778 w 5281470"/>
                    <a:gd name="csY183" fmla="*/ 2637216 h 6068508"/>
                    <a:gd name="csX184" fmla="*/ 1920290 w 5281470"/>
                    <a:gd name="csY184" fmla="*/ 2553341 h 6068508"/>
                    <a:gd name="csX185" fmla="*/ 2027866 w 5281470"/>
                    <a:gd name="csY185" fmla="*/ 2553000 h 6068508"/>
                    <a:gd name="csX186" fmla="*/ 2057714 w 5281470"/>
                    <a:gd name="csY186" fmla="*/ 2539203 h 6068508"/>
                    <a:gd name="csX187" fmla="*/ 2105662 w 5281470"/>
                    <a:gd name="csY187" fmla="*/ 2479097 h 6068508"/>
                    <a:gd name="csX188" fmla="*/ 2977606 w 5281470"/>
                    <a:gd name="csY188" fmla="*/ 2890754 h 6068508"/>
                    <a:gd name="csX189" fmla="*/ 2966883 w 5281470"/>
                    <a:gd name="csY189" fmla="*/ 2917801 h 6068508"/>
                    <a:gd name="csX190" fmla="*/ 2913949 w 5281470"/>
                    <a:gd name="csY190" fmla="*/ 3046483 h 6068508"/>
                    <a:gd name="csX191" fmla="*/ 2921393 w 5281470"/>
                    <a:gd name="csY191" fmla="*/ 3098324 h 6068508"/>
                    <a:gd name="csX192" fmla="*/ 3175614 w 5281470"/>
                    <a:gd name="csY192" fmla="*/ 3574458 h 6068508"/>
                    <a:gd name="csX193" fmla="*/ 3212497 w 5281470"/>
                    <a:gd name="csY193" fmla="*/ 3674178 h 6068508"/>
                    <a:gd name="csX194" fmla="*/ 3230597 w 5281470"/>
                    <a:gd name="csY194" fmla="*/ 3652322 h 6068508"/>
                    <a:gd name="csX195" fmla="*/ 3350126 w 5281470"/>
                    <a:gd name="csY195" fmla="*/ 3462305 h 6068508"/>
                    <a:gd name="csX196" fmla="*/ 3404289 w 5281470"/>
                    <a:gd name="csY196" fmla="*/ 3199138 h 6068508"/>
                    <a:gd name="csX197" fmla="*/ 3401489 w 5281470"/>
                    <a:gd name="csY197" fmla="*/ 3177144 h 6068508"/>
                    <a:gd name="csX198" fmla="*/ 3397732 w 5281470"/>
                    <a:gd name="csY198" fmla="*/ 3167650 h 6068508"/>
                    <a:gd name="csX199" fmla="*/ 3344525 w 5281470"/>
                    <a:gd name="csY199" fmla="*/ 3167377 h 6068508"/>
                    <a:gd name="csX200" fmla="*/ 3117420 w 5281470"/>
                    <a:gd name="csY200" fmla="*/ 3037262 h 6068508"/>
                    <a:gd name="csX201" fmla="*/ 3142692 w 5281470"/>
                    <a:gd name="csY201" fmla="*/ 2981186 h 6068508"/>
                    <a:gd name="csX202" fmla="*/ 3346096 w 5281470"/>
                    <a:gd name="csY202" fmla="*/ 3025787 h 6068508"/>
                    <a:gd name="csX203" fmla="*/ 3377173 w 5281470"/>
                    <a:gd name="csY203" fmla="*/ 3045390 h 6068508"/>
                    <a:gd name="csX204" fmla="*/ 3354224 w 5281470"/>
                    <a:gd name="csY204" fmla="*/ 2905985 h 6068508"/>
                    <a:gd name="csX205" fmla="*/ 3345481 w 5281470"/>
                    <a:gd name="csY205" fmla="*/ 2500681 h 6068508"/>
                    <a:gd name="csX206" fmla="*/ 3364059 w 5281470"/>
                    <a:gd name="csY206" fmla="*/ 2400755 h 6068508"/>
                    <a:gd name="csX207" fmla="*/ 3135042 w 5281470"/>
                    <a:gd name="csY207" fmla="*/ 2429305 h 6068508"/>
                    <a:gd name="csX208" fmla="*/ 3115371 w 5281470"/>
                    <a:gd name="csY208" fmla="*/ 2526089 h 6068508"/>
                    <a:gd name="csX209" fmla="*/ 3078147 w 5281470"/>
                    <a:gd name="csY209" fmla="*/ 2515434 h 6068508"/>
                    <a:gd name="csX210" fmla="*/ 2745857 w 5281470"/>
                    <a:gd name="csY210" fmla="*/ 2383679 h 6068508"/>
                    <a:gd name="csX211" fmla="*/ 2317671 w 5281470"/>
                    <a:gd name="csY211" fmla="*/ 2194072 h 6068508"/>
                    <a:gd name="csX212" fmla="*/ 2282906 w 5281470"/>
                    <a:gd name="csY212" fmla="*/ 2177202 h 6068508"/>
                    <a:gd name="csX213" fmla="*/ 2312959 w 5281470"/>
                    <a:gd name="csY213" fmla="*/ 2120580 h 6068508"/>
                    <a:gd name="csX214" fmla="*/ 2102042 w 5281470"/>
                    <a:gd name="csY214" fmla="*/ 1705098 h 6068508"/>
                    <a:gd name="csX215" fmla="*/ 1843723 w 5281470"/>
                    <a:gd name="csY215" fmla="*/ 1843205 h 6068508"/>
                    <a:gd name="csX216" fmla="*/ 1803220 w 5281470"/>
                    <a:gd name="csY216" fmla="*/ 2183622 h 6068508"/>
                    <a:gd name="csX217" fmla="*/ 1746734 w 5281470"/>
                    <a:gd name="csY217" fmla="*/ 2237786 h 6068508"/>
                    <a:gd name="csX218" fmla="*/ 1684238 w 5281470"/>
                    <a:gd name="csY218" fmla="*/ 2214973 h 6068508"/>
                    <a:gd name="csX219" fmla="*/ 1677271 w 5281470"/>
                    <a:gd name="csY219" fmla="*/ 2164976 h 6068508"/>
                    <a:gd name="csX220" fmla="*/ 1724126 w 5281470"/>
                    <a:gd name="csY220" fmla="*/ 1950985 h 6068508"/>
                    <a:gd name="csX221" fmla="*/ 1734303 w 5281470"/>
                    <a:gd name="csY221" fmla="*/ 1928855 h 6068508"/>
                    <a:gd name="csX222" fmla="*/ 1708075 w 5281470"/>
                    <a:gd name="csY222" fmla="*/ 1943950 h 6068508"/>
                    <a:gd name="csX223" fmla="*/ 1276065 w 5281470"/>
                    <a:gd name="csY223" fmla="*/ 2091141 h 6068508"/>
                    <a:gd name="csX224" fmla="*/ 1130923 w 5281470"/>
                    <a:gd name="csY224" fmla="*/ 2098381 h 6068508"/>
                    <a:gd name="csX225" fmla="*/ 1109407 w 5281470"/>
                    <a:gd name="csY225" fmla="*/ 2094966 h 6068508"/>
                    <a:gd name="csX226" fmla="*/ 1104353 w 5281470"/>
                    <a:gd name="csY226" fmla="*/ 2051662 h 6068508"/>
                    <a:gd name="csX227" fmla="*/ 1127234 w 5281470"/>
                    <a:gd name="csY227" fmla="*/ 2041212 h 6068508"/>
                    <a:gd name="csX228" fmla="*/ 1307347 w 5281470"/>
                    <a:gd name="csY228" fmla="*/ 1931792 h 6068508"/>
                    <a:gd name="csX229" fmla="*/ 1476600 w 5281470"/>
                    <a:gd name="csY229" fmla="*/ 1728730 h 6068508"/>
                    <a:gd name="csX230" fmla="*/ 1576525 w 5281470"/>
                    <a:gd name="csY230" fmla="*/ 1578944 h 6068508"/>
                    <a:gd name="csX231" fmla="*/ 1867014 w 5281470"/>
                    <a:gd name="csY231" fmla="*/ 1374516 h 6068508"/>
                    <a:gd name="csX232" fmla="*/ 1889007 w 5281470"/>
                    <a:gd name="csY232" fmla="*/ 1366183 h 6068508"/>
                    <a:gd name="csX233" fmla="*/ 1571949 w 5281470"/>
                    <a:gd name="csY233" fmla="*/ 911701 h 6068508"/>
                    <a:gd name="csX234" fmla="*/ 1526460 w 5281470"/>
                    <a:gd name="csY234" fmla="*/ 905212 h 6068508"/>
                    <a:gd name="csX235" fmla="*/ 1395252 w 5281470"/>
                    <a:gd name="csY235" fmla="*/ 832539 h 6068508"/>
                    <a:gd name="csX236" fmla="*/ 1309054 w 5281470"/>
                    <a:gd name="csY236" fmla="*/ 715879 h 6068508"/>
                    <a:gd name="csX237" fmla="*/ 1304273 w 5281470"/>
                    <a:gd name="csY237" fmla="*/ 677698 h 6068508"/>
                    <a:gd name="csX238" fmla="*/ 1345050 w 5281470"/>
                    <a:gd name="csY238" fmla="*/ 670048 h 6068508"/>
                    <a:gd name="csX239" fmla="*/ 1521611 w 5281470"/>
                    <a:gd name="csY239" fmla="*/ 759182 h 6068508"/>
                    <a:gd name="csX240" fmla="*/ 1543945 w 5281470"/>
                    <a:gd name="csY240" fmla="*/ 776463 h 6068508"/>
                    <a:gd name="csX241" fmla="*/ 1548590 w 5281470"/>
                    <a:gd name="csY241" fmla="*/ 776463 h 6068508"/>
                    <a:gd name="csX242" fmla="*/ 1538071 w 5281470"/>
                    <a:gd name="csY242" fmla="*/ 660896 h 6068508"/>
                    <a:gd name="csX243" fmla="*/ 1526665 w 5281470"/>
                    <a:gd name="csY243" fmla="*/ 265563 h 6068508"/>
                    <a:gd name="csX244" fmla="*/ 1519835 w 5281470"/>
                    <a:gd name="csY244" fmla="*/ 148903 h 6068508"/>
                    <a:gd name="csX245" fmla="*/ 1491831 w 5281470"/>
                    <a:gd name="csY245" fmla="*/ 55602 h 6068508"/>
                    <a:gd name="csX246" fmla="*/ 1482064 w 5281470"/>
                    <a:gd name="csY246" fmla="*/ 29306 h 6068508"/>
                    <a:gd name="csX247" fmla="*/ 1492992 w 5281470"/>
                    <a:gd name="csY247" fmla="*/ 2532 h 6068508"/>
                    <a:gd name="csX248" fmla="*/ 1521884 w 5281470"/>
                    <a:gd name="csY248" fmla="*/ 2190 h 6068508"/>
                    <a:gd name="csX249" fmla="*/ 1534383 w 5281470"/>
                    <a:gd name="csY249" fmla="*/ 11479 h 6068508"/>
                    <a:gd name="csX250" fmla="*/ 1754384 w 5281470"/>
                    <a:gd name="csY250" fmla="*/ 255591 h 6068508"/>
                    <a:gd name="csX251" fmla="*/ 1905332 w 5281470"/>
                    <a:gd name="csY251" fmla="*/ 650923 h 6068508"/>
                    <a:gd name="csX252" fmla="*/ 1929237 w 5281470"/>
                    <a:gd name="csY252" fmla="*/ 775028 h 6068508"/>
                    <a:gd name="csX253" fmla="*/ 2150058 w 5281470"/>
                    <a:gd name="csY253" fmla="*/ 1073713 h 6068508"/>
                    <a:gd name="csX254" fmla="*/ 2157776 w 5281470"/>
                    <a:gd name="csY254" fmla="*/ 1076036 h 6068508"/>
                    <a:gd name="csX255" fmla="*/ 2163377 w 5281470"/>
                    <a:gd name="csY255" fmla="*/ 1055613 h 6068508"/>
                    <a:gd name="csX256" fmla="*/ 2313027 w 5281470"/>
                    <a:gd name="csY256" fmla="*/ 801051 h 6068508"/>
                    <a:gd name="csX257" fmla="*/ 2358584 w 5281470"/>
                    <a:gd name="csY257" fmla="*/ 762051 h 6068508"/>
                    <a:gd name="csX258" fmla="*/ 2402844 w 5281470"/>
                    <a:gd name="csY258" fmla="*/ 746137 h 6068508"/>
                    <a:gd name="csX259" fmla="*/ 2437883 w 5281470"/>
                    <a:gd name="csY259" fmla="*/ 790806 h 6068508"/>
                    <a:gd name="csX260" fmla="*/ 2410835 w 5281470"/>
                    <a:gd name="csY260" fmla="*/ 951726 h 6068508"/>
                    <a:gd name="csX261" fmla="*/ 2273070 w 5281470"/>
                    <a:gd name="csY261" fmla="*/ 1115924 h 6068508"/>
                    <a:gd name="csX262" fmla="*/ 2262825 w 5281470"/>
                    <a:gd name="csY262" fmla="*/ 1123096 h 6068508"/>
                    <a:gd name="csX263" fmla="*/ 2261254 w 5281470"/>
                    <a:gd name="csY263" fmla="*/ 1128014 h 6068508"/>
                    <a:gd name="csX264" fmla="*/ 2363366 w 5281470"/>
                    <a:gd name="csY264" fmla="*/ 1154037 h 6068508"/>
                    <a:gd name="csX265" fmla="*/ 2654059 w 5281470"/>
                    <a:gd name="csY265" fmla="*/ 1159774 h 6068508"/>
                    <a:gd name="csX266" fmla="*/ 2694972 w 5281470"/>
                    <a:gd name="csY266" fmla="*/ 1155471 h 6068508"/>
                    <a:gd name="csX267" fmla="*/ 2768260 w 5281470"/>
                    <a:gd name="csY267" fmla="*/ 1126238 h 6068508"/>
                    <a:gd name="csX268" fmla="*/ 2795581 w 5281470"/>
                    <a:gd name="csY268" fmla="*/ 1108069 h 6068508"/>
                    <a:gd name="csX269" fmla="*/ 2800362 w 5281470"/>
                    <a:gd name="csY269" fmla="*/ 1072006 h 6068508"/>
                    <a:gd name="csX270" fmla="*/ 2879319 w 5281470"/>
                    <a:gd name="csY270" fmla="*/ 978705 h 6068508"/>
                    <a:gd name="csX271" fmla="*/ 3060866 w 5281470"/>
                    <a:gd name="csY271" fmla="*/ 979593 h 6068508"/>
                    <a:gd name="csX272" fmla="*/ 3081630 w 5281470"/>
                    <a:gd name="csY272" fmla="*/ 968050 h 6068508"/>
                    <a:gd name="csX273" fmla="*/ 3362898 w 5281470"/>
                    <a:gd name="csY273" fmla="*/ 1010261 h 6068508"/>
                    <a:gd name="csX274" fmla="*/ 3413237 w 5281470"/>
                    <a:gd name="csY274" fmla="*/ 1036762 h 6068508"/>
                    <a:gd name="csX275" fmla="*/ 3845179 w 5281470"/>
                    <a:gd name="csY275" fmla="*/ 1190305 h 6068508"/>
                    <a:gd name="csX276" fmla="*/ 4041957 w 5281470"/>
                    <a:gd name="csY276" fmla="*/ 1366934 h 6068508"/>
                    <a:gd name="csX277" fmla="*/ 4063199 w 5281470"/>
                    <a:gd name="csY277" fmla="*/ 1392889 h 6068508"/>
                    <a:gd name="csX278" fmla="*/ 4081914 w 5281470"/>
                    <a:gd name="csY278" fmla="*/ 1370076 h 6068508"/>
                    <a:gd name="csX279" fmla="*/ 4288050 w 5281470"/>
                    <a:gd name="csY279" fmla="*/ 1225685 h 6068508"/>
                    <a:gd name="csX280" fmla="*/ 4376774 w 5281470"/>
                    <a:gd name="csY280" fmla="*/ 1202736 h 6068508"/>
                    <a:gd name="csX281" fmla="*/ 4439612 w 5281470"/>
                    <a:gd name="csY281" fmla="*/ 1200823 h 6068508"/>
                    <a:gd name="csX282" fmla="*/ 4459557 w 5281470"/>
                    <a:gd name="csY282" fmla="*/ 1232379 h 6068508"/>
                    <a:gd name="csX283" fmla="*/ 4443301 w 5281470"/>
                    <a:gd name="csY283" fmla="*/ 1266462 h 6068508"/>
                    <a:gd name="csX284" fmla="*/ 4284771 w 5281470"/>
                    <a:gd name="csY284" fmla="*/ 1427996 h 6068508"/>
                    <a:gd name="csX285" fmla="*/ 4137512 w 5281470"/>
                    <a:gd name="csY285" fmla="*/ 1480384 h 6068508"/>
                    <a:gd name="csX286" fmla="*/ 4119822 w 5281470"/>
                    <a:gd name="csY286" fmla="*/ 1483116 h 6068508"/>
                    <a:gd name="csX287" fmla="*/ 4125901 w 5281470"/>
                    <a:gd name="csY287" fmla="*/ 1504358 h 6068508"/>
                    <a:gd name="csX288" fmla="*/ 4168590 w 5281470"/>
                    <a:gd name="csY288" fmla="*/ 1867247 h 6068508"/>
                    <a:gd name="csX289" fmla="*/ 4067571 w 5281470"/>
                    <a:gd name="csY289" fmla="*/ 2288193 h 6068508"/>
                    <a:gd name="csX290" fmla="*/ 4010675 w 5281470"/>
                    <a:gd name="csY290" fmla="*/ 2492279 h 6068508"/>
                    <a:gd name="csX291" fmla="*/ 4003435 w 5281470"/>
                    <a:gd name="csY291" fmla="*/ 2526977 h 6068508"/>
                    <a:gd name="csX292" fmla="*/ 4024609 w 5281470"/>
                    <a:gd name="csY292" fmla="*/ 2516800 h 6068508"/>
                    <a:gd name="csX293" fmla="*/ 4305467 w 5281470"/>
                    <a:gd name="csY293" fmla="*/ 2479848 h 6068508"/>
                    <a:gd name="csX294" fmla="*/ 4320288 w 5281470"/>
                    <a:gd name="csY294" fmla="*/ 2485313 h 6068508"/>
                    <a:gd name="csX295" fmla="*/ 4328416 w 5281470"/>
                    <a:gd name="csY295" fmla="*/ 2540091 h 6068508"/>
                    <a:gd name="csX296" fmla="*/ 4128223 w 5281470"/>
                    <a:gd name="csY296" fmla="*/ 2643159 h 6068508"/>
                    <a:gd name="csX297" fmla="*/ 4056028 w 5281470"/>
                    <a:gd name="csY297" fmla="*/ 2648964 h 6068508"/>
                    <a:gd name="csX298" fmla="*/ 3984720 w 5281470"/>
                    <a:gd name="csY298" fmla="*/ 2636602 h 6068508"/>
                    <a:gd name="csX299" fmla="*/ 4043323 w 5281470"/>
                    <a:gd name="csY299" fmla="*/ 3367093 h 6068508"/>
                    <a:gd name="csX300" fmla="*/ 4052271 w 5281470"/>
                    <a:gd name="csY300" fmla="*/ 3355823 h 6068508"/>
                    <a:gd name="csX301" fmla="*/ 4491180 w 5281470"/>
                    <a:gd name="csY301" fmla="*/ 2863023 h 6068508"/>
                    <a:gd name="csX302" fmla="*/ 4662687 w 5281470"/>
                    <a:gd name="csY302" fmla="*/ 2768220 h 6068508"/>
                    <a:gd name="csX303" fmla="*/ 4841638 w 5281470"/>
                    <a:gd name="csY303" fmla="*/ 2640700 h 6068508"/>
                    <a:gd name="csX304" fmla="*/ 4928928 w 5281470"/>
                    <a:gd name="csY304" fmla="*/ 2201108 h 6068508"/>
                    <a:gd name="csX305" fmla="*/ 4833169 w 5281470"/>
                    <a:gd name="csY305" fmla="*/ 2002895 h 6068508"/>
                    <a:gd name="csX306" fmla="*/ 4814864 w 5281470"/>
                    <a:gd name="csY306" fmla="*/ 1973662 h 6068508"/>
                    <a:gd name="csX307" fmla="*/ 4819303 w 5281470"/>
                    <a:gd name="csY307" fmla="*/ 1944838 h 6068508"/>
                    <a:gd name="csX308" fmla="*/ 4847786 w 5281470"/>
                    <a:gd name="csY308" fmla="*/ 1941764 h 6068508"/>
                    <a:gd name="csX309" fmla="*/ 4896827 w 5281470"/>
                    <a:gd name="csY309" fmla="*/ 1976257 h 6068508"/>
                    <a:gd name="csX310" fmla="*/ 5105899 w 5281470"/>
                    <a:gd name="csY310" fmla="*/ 2312781 h 6068508"/>
                    <a:gd name="csX311" fmla="*/ 5083633 w 5281470"/>
                    <a:gd name="csY311" fmla="*/ 2755789 h 6068508"/>
                    <a:gd name="csX312" fmla="*/ 5020863 w 5281470"/>
                    <a:gd name="csY312" fmla="*/ 2868897 h 6068508"/>
                    <a:gd name="csX313" fmla="*/ 5005700 w 5281470"/>
                    <a:gd name="csY313" fmla="*/ 2891573 h 6068508"/>
                    <a:gd name="csX314" fmla="*/ 5071611 w 5281470"/>
                    <a:gd name="csY314" fmla="*/ 2882079 h 6068508"/>
                    <a:gd name="csX315" fmla="*/ 5266341 w 5281470"/>
                    <a:gd name="csY315" fmla="*/ 2932691 h 6068508"/>
                    <a:gd name="csX316" fmla="*/ 5267297 w 5281470"/>
                    <a:gd name="csY316" fmla="*/ 2979137 h 6068508"/>
                    <a:gd name="csX317" fmla="*/ 5245645 w 5281470"/>
                    <a:gd name="csY317" fmla="*/ 2992046 h 6068508"/>
                    <a:gd name="csX318" fmla="*/ 5015194 w 5281470"/>
                    <a:gd name="csY318" fmla="*/ 3024421 h 6068508"/>
                    <a:gd name="csX319" fmla="*/ 5005973 w 5281470"/>
                    <a:gd name="csY319" fmla="*/ 3024489 h 6068508"/>
                    <a:gd name="csX320" fmla="*/ 5006520 w 5281470"/>
                    <a:gd name="csY320" fmla="*/ 3024148 h 6068508"/>
                    <a:gd name="csX321" fmla="*/ 5035002 w 5281470"/>
                    <a:gd name="csY321" fmla="*/ 3144018 h 6068508"/>
                    <a:gd name="csX322" fmla="*/ 5003787 w 5281470"/>
                    <a:gd name="csY322" fmla="*/ 3312383 h 6068508"/>
                    <a:gd name="csX323" fmla="*/ 4970661 w 5281470"/>
                    <a:gd name="csY323" fmla="*/ 3342914 h 6068508"/>
                    <a:gd name="csX324" fmla="*/ 4932890 w 5281470"/>
                    <a:gd name="csY324" fmla="*/ 3308626 h 6068508"/>
                    <a:gd name="csX325" fmla="*/ 4881527 w 5281470"/>
                    <a:gd name="csY325" fmla="*/ 3173251 h 6068508"/>
                    <a:gd name="csX326" fmla="*/ 4873604 w 5281470"/>
                    <a:gd name="csY326" fmla="*/ 3041155 h 6068508"/>
                    <a:gd name="csX327" fmla="*/ 4873740 w 5281470"/>
                    <a:gd name="csY327" fmla="*/ 3011580 h 6068508"/>
                    <a:gd name="csX328" fmla="*/ 4861446 w 5281470"/>
                    <a:gd name="csY328" fmla="*/ 3016429 h 6068508"/>
                    <a:gd name="csX329" fmla="*/ 4667058 w 5281470"/>
                    <a:gd name="csY329" fmla="*/ 3122298 h 6068508"/>
                    <a:gd name="csX330" fmla="*/ 4633454 w 5281470"/>
                    <a:gd name="csY330" fmla="*/ 3139988 h 6068508"/>
                    <a:gd name="csX331" fmla="*/ 4374452 w 5281470"/>
                    <a:gd name="csY331" fmla="*/ 3399877 h 6068508"/>
                    <a:gd name="csX332" fmla="*/ 4272614 w 5281470"/>
                    <a:gd name="csY332" fmla="*/ 3610589 h 6068508"/>
                    <a:gd name="csX333" fmla="*/ 4058077 w 5281470"/>
                    <a:gd name="csY333" fmla="*/ 3997452 h 6068508"/>
                    <a:gd name="csX334" fmla="*/ 3869836 w 5281470"/>
                    <a:gd name="csY334" fmla="*/ 4219230 h 6068508"/>
                    <a:gd name="csX335" fmla="*/ 3474230 w 5281470"/>
                    <a:gd name="csY335" fmla="*/ 4554046 h 6068508"/>
                    <a:gd name="csX336" fmla="*/ 3457155 w 5281470"/>
                    <a:gd name="csY336" fmla="*/ 4566477 h 6068508"/>
                    <a:gd name="csX337" fmla="*/ 3485910 w 5281470"/>
                    <a:gd name="csY337" fmla="*/ 4573376 h 6068508"/>
                    <a:gd name="csX338" fmla="*/ 3731661 w 5281470"/>
                    <a:gd name="csY338" fmla="*/ 4666471 h 6068508"/>
                    <a:gd name="csX339" fmla="*/ 3845521 w 5281470"/>
                    <a:gd name="csY339" fmla="*/ 4756903 h 6068508"/>
                    <a:gd name="csX340" fmla="*/ 3867446 w 5281470"/>
                    <a:gd name="csY340" fmla="*/ 4804988 h 6068508"/>
                    <a:gd name="csX341" fmla="*/ 3820590 w 5281470"/>
                    <a:gd name="csY341" fmla="*/ 4821449 h 6068508"/>
                    <a:gd name="csX342" fmla="*/ 3672512 w 5281470"/>
                    <a:gd name="csY342" fmla="*/ 4811613 h 6068508"/>
                    <a:gd name="csX343" fmla="*/ 3462073 w 5281470"/>
                    <a:gd name="csY343" fmla="*/ 4728763 h 6068508"/>
                    <a:gd name="csX344" fmla="*/ 3461117 w 5281470"/>
                    <a:gd name="csY344" fmla="*/ 4746248 h 6068508"/>
                    <a:gd name="csX345" fmla="*/ 3375534 w 5281470"/>
                    <a:gd name="csY345" fmla="*/ 5112621 h 6068508"/>
                    <a:gd name="csX346" fmla="*/ 3318775 w 5281470"/>
                    <a:gd name="csY346" fmla="*/ 5115079 h 6068508"/>
                    <a:gd name="csX347" fmla="*/ 3298011 w 5281470"/>
                    <a:gd name="csY347" fmla="*/ 5072596 h 6068508"/>
                    <a:gd name="csX348" fmla="*/ 3308461 w 5281470"/>
                    <a:gd name="csY348" fmla="*/ 4674121 h 6068508"/>
                    <a:gd name="csX349" fmla="*/ 3310510 w 5281470"/>
                    <a:gd name="csY349" fmla="*/ 4664217 h 6068508"/>
                    <a:gd name="csX350" fmla="*/ 3291727 w 5281470"/>
                    <a:gd name="csY350" fmla="*/ 4673438 h 6068508"/>
                    <a:gd name="csX351" fmla="*/ 2889223 w 5281470"/>
                    <a:gd name="csY351" fmla="*/ 5023145 h 6068508"/>
                    <a:gd name="csX352" fmla="*/ 2623938 w 5281470"/>
                    <a:gd name="csY352" fmla="*/ 5353522 h 6068508"/>
                    <a:gd name="csX353" fmla="*/ 2562330 w 5281470"/>
                    <a:gd name="csY353" fmla="*/ 5445525 h 6068508"/>
                    <a:gd name="csX354" fmla="*/ 2456051 w 5281470"/>
                    <a:gd name="csY354" fmla="*/ 5782391 h 6068508"/>
                    <a:gd name="csX355" fmla="*/ 2450109 w 5281470"/>
                    <a:gd name="csY355" fmla="*/ 6035450 h 6068508"/>
                    <a:gd name="csX356" fmla="*/ 2448538 w 5281470"/>
                    <a:gd name="csY356" fmla="*/ 6068099 h 6068508"/>
                    <a:gd name="csX357" fmla="*/ 2404893 w 5281470"/>
                    <a:gd name="csY357" fmla="*/ 6068099 h 6068508"/>
                    <a:gd name="csX358" fmla="*/ 2402229 w 5281470"/>
                    <a:gd name="csY358" fmla="*/ 5992010 h 6068508"/>
                    <a:gd name="csX359" fmla="*/ 2410562 w 5281470"/>
                    <a:gd name="csY359" fmla="*/ 5723446 h 6068508"/>
                    <a:gd name="csX360" fmla="*/ 2511239 w 5281470"/>
                    <a:gd name="csY360" fmla="*/ 5433026 h 6068508"/>
                    <a:gd name="csX361" fmla="*/ 2774817 w 5281470"/>
                    <a:gd name="csY361" fmla="*/ 5077582 h 6068508"/>
                    <a:gd name="csX362" fmla="*/ 2835948 w 5281470"/>
                    <a:gd name="csY362" fmla="*/ 5009074 h 6068508"/>
                    <a:gd name="csX363" fmla="*/ 3269256 w 5281470"/>
                    <a:gd name="csY363" fmla="*/ 4627949 h 6068508"/>
                    <a:gd name="csX364" fmla="*/ 3399030 w 5281470"/>
                    <a:gd name="csY364" fmla="*/ 4543186 h 6068508"/>
                    <a:gd name="csX365" fmla="*/ 3632213 w 5281470"/>
                    <a:gd name="csY365" fmla="*/ 4369357 h 6068508"/>
                    <a:gd name="csX366" fmla="*/ 3864918 w 5281470"/>
                    <a:gd name="csY366" fmla="*/ 4150859 h 6068508"/>
                    <a:gd name="csX367" fmla="*/ 3995580 w 5281470"/>
                    <a:gd name="csY367" fmla="*/ 4000389 h 6068508"/>
                    <a:gd name="csX368" fmla="*/ 4045304 w 5281470"/>
                    <a:gd name="csY368" fmla="*/ 3927101 h 6068508"/>
                    <a:gd name="csX369" fmla="*/ 4254787 w 5281470"/>
                    <a:gd name="csY369" fmla="*/ 3530130 h 6068508"/>
                    <a:gd name="csX370" fmla="*/ 4348702 w 5281470"/>
                    <a:gd name="csY370" fmla="*/ 3343802 h 6068508"/>
                    <a:gd name="csX371" fmla="*/ 4583593 w 5281470"/>
                    <a:gd name="csY371" fmla="*/ 3110755 h 6068508"/>
                    <a:gd name="csX372" fmla="*/ 4787680 w 5281470"/>
                    <a:gd name="csY372" fmla="*/ 3002837 h 6068508"/>
                    <a:gd name="csX373" fmla="*/ 5078783 w 5281470"/>
                    <a:gd name="csY373" fmla="*/ 2568231 h 6068508"/>
                    <a:gd name="csX374" fmla="*/ 4983092 w 5281470"/>
                    <a:gd name="csY374" fmla="*/ 2156711 h 6068508"/>
                    <a:gd name="csX375" fmla="*/ 4963967 w 5281470"/>
                    <a:gd name="csY375" fmla="*/ 2128571 h 6068508"/>
                    <a:gd name="csX376" fmla="*/ 4961304 w 5281470"/>
                    <a:gd name="csY376" fmla="*/ 2130142 h 6068508"/>
                    <a:gd name="csX377" fmla="*/ 2017893 w 5281470"/>
                    <a:gd name="csY377" fmla="*/ 1378409 h 6068508"/>
                    <a:gd name="csX378" fmla="*/ 2017279 w 5281470"/>
                    <a:gd name="csY378" fmla="*/ 1385444 h 6068508"/>
                    <a:gd name="csX379" fmla="*/ 1986065 w 5281470"/>
                    <a:gd name="csY379" fmla="*/ 1394938 h 6068508"/>
                    <a:gd name="csX380" fmla="*/ 1948567 w 5281470"/>
                    <a:gd name="csY380" fmla="*/ 1400471 h 6068508"/>
                    <a:gd name="csX381" fmla="*/ 1619078 w 5281470"/>
                    <a:gd name="csY381" fmla="*/ 1605445 h 6068508"/>
                    <a:gd name="csX382" fmla="*/ 1504125 w 5281470"/>
                    <a:gd name="csY382" fmla="*/ 1779479 h 6068508"/>
                    <a:gd name="csX383" fmla="*/ 1450918 w 5281470"/>
                    <a:gd name="csY383" fmla="*/ 1857821 h 6068508"/>
                    <a:gd name="csX384" fmla="*/ 1278182 w 5281470"/>
                    <a:gd name="csY384" fmla="*/ 2019902 h 6068508"/>
                    <a:gd name="csX385" fmla="*/ 1261038 w 5281470"/>
                    <a:gd name="csY385" fmla="*/ 2035612 h 6068508"/>
                    <a:gd name="csX386" fmla="*/ 1322373 w 5281470"/>
                    <a:gd name="csY386" fmla="*/ 2035065 h 6068508"/>
                    <a:gd name="csX387" fmla="*/ 1482747 w 5281470"/>
                    <a:gd name="csY387" fmla="*/ 1999890 h 6068508"/>
                    <a:gd name="csX388" fmla="*/ 1772894 w 5281470"/>
                    <a:gd name="csY388" fmla="*/ 1835623 h 6068508"/>
                    <a:gd name="csX389" fmla="*/ 1880196 w 5281470"/>
                    <a:gd name="csY389" fmla="*/ 1746899 h 6068508"/>
                    <a:gd name="csX390" fmla="*/ 2067481 w 5281470"/>
                    <a:gd name="csY390" fmla="*/ 1660838 h 6068508"/>
                    <a:gd name="csX391" fmla="*/ 2080322 w 5281470"/>
                    <a:gd name="csY391" fmla="*/ 1655715 h 6068508"/>
                    <a:gd name="csX392" fmla="*/ 2070213 w 5281470"/>
                    <a:gd name="csY392" fmla="*/ 1625321 h 6068508"/>
                    <a:gd name="csX393" fmla="*/ 2040775 w 5281470"/>
                    <a:gd name="csY393" fmla="*/ 1515491 h 6068508"/>
                    <a:gd name="csX394" fmla="*/ 2139471 w 5281470"/>
                    <a:gd name="csY394" fmla="*/ 1328412 h 6068508"/>
                    <a:gd name="csX395" fmla="*/ 2205929 w 5281470"/>
                    <a:gd name="csY395" fmla="*/ 1308468 h 6068508"/>
                    <a:gd name="csX396" fmla="*/ 2394921 w 5281470"/>
                    <a:gd name="csY396" fmla="*/ 1305326 h 6068508"/>
                    <a:gd name="csX397" fmla="*/ 2668198 w 5281470"/>
                    <a:gd name="csY397" fmla="*/ 1357713 h 6068508"/>
                    <a:gd name="csX398" fmla="*/ 2706788 w 5281470"/>
                    <a:gd name="csY398" fmla="*/ 1365158 h 6068508"/>
                    <a:gd name="csX399" fmla="*/ 2729738 w 5281470"/>
                    <a:gd name="csY399" fmla="*/ 1327319 h 6068508"/>
                    <a:gd name="csX400" fmla="*/ 2734246 w 5281470"/>
                    <a:gd name="csY400" fmla="*/ 1300408 h 6068508"/>
                    <a:gd name="csX401" fmla="*/ 2716760 w 5281470"/>
                    <a:gd name="csY401" fmla="*/ 1205810 h 6068508"/>
                    <a:gd name="csX402" fmla="*/ 2668539 w 5281470"/>
                    <a:gd name="csY402" fmla="*/ 1209361 h 6068508"/>
                    <a:gd name="csX403" fmla="*/ 2330990 w 5281470"/>
                    <a:gd name="csY403" fmla="*/ 1200414 h 6068508"/>
                    <a:gd name="csX404" fmla="*/ 1876440 w 5281470"/>
                    <a:gd name="csY404" fmla="*/ 773935 h 6068508"/>
                    <a:gd name="csX405" fmla="*/ 1854378 w 5281470"/>
                    <a:gd name="csY405" fmla="*/ 652631 h 6068508"/>
                    <a:gd name="csX406" fmla="*/ 1682325 w 5281470"/>
                    <a:gd name="csY406" fmla="*/ 243365 h 6068508"/>
                    <a:gd name="csX407" fmla="*/ 1588000 w 5281470"/>
                    <a:gd name="csY407" fmla="*/ 136745 h 6068508"/>
                    <a:gd name="csX408" fmla="*/ 1570515 w 5281470"/>
                    <a:gd name="csY408" fmla="*/ 122675 h 6068508"/>
                    <a:gd name="csX409" fmla="*/ 1576116 w 5281470"/>
                    <a:gd name="csY409" fmla="*/ 207848 h 6068508"/>
                    <a:gd name="csX410" fmla="*/ 1579940 w 5281470"/>
                    <a:gd name="csY410" fmla="*/ 483173 h 6068508"/>
                    <a:gd name="csX411" fmla="*/ 1613613 w 5281470"/>
                    <a:gd name="csY411" fmla="*/ 860952 h 6068508"/>
                    <a:gd name="csX412" fmla="*/ 1994807 w 5281470"/>
                    <a:gd name="csY412" fmla="*/ 1364953 h 6068508"/>
                    <a:gd name="csX413" fmla="*/ 2017962 w 5281470"/>
                    <a:gd name="csY413" fmla="*/ 1378477 h 6068508"/>
                    <a:gd name="csX414" fmla="*/ 1792087 w 5281470"/>
                    <a:gd name="csY414" fmla="*/ 3643169 h 6068508"/>
                    <a:gd name="csX415" fmla="*/ 1768113 w 5281470"/>
                    <a:gd name="csY415" fmla="*/ 3638388 h 6068508"/>
                    <a:gd name="csX416" fmla="*/ 1735738 w 5281470"/>
                    <a:gd name="csY416" fmla="*/ 3668578 h 6068508"/>
                    <a:gd name="csX417" fmla="*/ 1289452 w 5281470"/>
                    <a:gd name="csY417" fmla="*/ 4089592 h 6068508"/>
                    <a:gd name="csX418" fmla="*/ 992679 w 5281470"/>
                    <a:gd name="csY418" fmla="*/ 4449817 h 6068508"/>
                    <a:gd name="csX419" fmla="*/ 898900 w 5281470"/>
                    <a:gd name="csY419" fmla="*/ 4640517 h 6068508"/>
                    <a:gd name="csX420" fmla="*/ 998280 w 5281470"/>
                    <a:gd name="csY420" fmla="*/ 4713941 h 6068508"/>
                    <a:gd name="csX421" fmla="*/ 1146359 w 5281470"/>
                    <a:gd name="csY421" fmla="*/ 4776984 h 6068508"/>
                    <a:gd name="csX422" fmla="*/ 1505218 w 5281470"/>
                    <a:gd name="csY422" fmla="*/ 4907509 h 6068508"/>
                    <a:gd name="csX423" fmla="*/ 1549614 w 5281470"/>
                    <a:gd name="csY423" fmla="*/ 4745770 h 6068508"/>
                    <a:gd name="csX424" fmla="*/ 1562387 w 5281470"/>
                    <a:gd name="csY424" fmla="*/ 4287463 h 6068508"/>
                    <a:gd name="csX425" fmla="*/ 1594147 w 5281470"/>
                    <a:gd name="csY425" fmla="*/ 4014528 h 6068508"/>
                    <a:gd name="csX426" fmla="*/ 1781227 w 5281470"/>
                    <a:gd name="csY426" fmla="*/ 3655669 h 6068508"/>
                    <a:gd name="csX427" fmla="*/ 1792155 w 5281470"/>
                    <a:gd name="csY427" fmla="*/ 3643033 h 6068508"/>
                    <a:gd name="csX428" fmla="*/ 1833888 w 5281470"/>
                    <a:gd name="csY428" fmla="*/ 3667280 h 6068508"/>
                    <a:gd name="csX429" fmla="*/ 1714359 w 5281470"/>
                    <a:gd name="csY429" fmla="*/ 3821506 h 6068508"/>
                    <a:gd name="csX430" fmla="*/ 1632465 w 5281470"/>
                    <a:gd name="csY430" fmla="*/ 4079415 h 6068508"/>
                    <a:gd name="csX431" fmla="*/ 1605417 w 5281470"/>
                    <a:gd name="csY431" fmla="*/ 4505142 h 6068508"/>
                    <a:gd name="csX432" fmla="*/ 1608354 w 5281470"/>
                    <a:gd name="csY432" fmla="*/ 4520373 h 6068508"/>
                    <a:gd name="csX433" fmla="*/ 1852807 w 5281470"/>
                    <a:gd name="csY433" fmla="*/ 4544211 h 6068508"/>
                    <a:gd name="csX434" fmla="*/ 1862301 w 5281470"/>
                    <a:gd name="csY434" fmla="*/ 4512587 h 6068508"/>
                    <a:gd name="csX435" fmla="*/ 1946996 w 5281470"/>
                    <a:gd name="csY435" fmla="*/ 4188357 h 6068508"/>
                    <a:gd name="csX436" fmla="*/ 2078614 w 5281470"/>
                    <a:gd name="csY436" fmla="*/ 3921364 h 6068508"/>
                    <a:gd name="csX437" fmla="*/ 2090772 w 5281470"/>
                    <a:gd name="csY437" fmla="*/ 3902581 h 6068508"/>
                    <a:gd name="csX438" fmla="*/ 1833888 w 5281470"/>
                    <a:gd name="csY438" fmla="*/ 3667280 h 6068508"/>
                    <a:gd name="csX439" fmla="*/ 1427627 w 5281470"/>
                    <a:gd name="csY439" fmla="*/ 3408210 h 6068508"/>
                    <a:gd name="csX440" fmla="*/ 922874 w 5281470"/>
                    <a:gd name="csY440" fmla="*/ 4100452 h 6068508"/>
                    <a:gd name="csX441" fmla="*/ 1115964 w 5281470"/>
                    <a:gd name="csY441" fmla="*/ 4204271 h 6068508"/>
                    <a:gd name="csX442" fmla="*/ 1133996 w 5281470"/>
                    <a:gd name="csY442" fmla="*/ 4181458 h 6068508"/>
                    <a:gd name="csX443" fmla="*/ 1389992 w 5281470"/>
                    <a:gd name="csY443" fmla="*/ 3923003 h 6068508"/>
                    <a:gd name="csX444" fmla="*/ 1703362 w 5281470"/>
                    <a:gd name="csY444" fmla="*/ 3637432 h 6068508"/>
                    <a:gd name="csX445" fmla="*/ 1730683 w 5281470"/>
                    <a:gd name="csY445" fmla="*/ 3607106 h 6068508"/>
                    <a:gd name="csX446" fmla="*/ 1427627 w 5281470"/>
                    <a:gd name="csY446" fmla="*/ 3408210 h 6068508"/>
                    <a:gd name="csX447" fmla="*/ 2337069 w 5281470"/>
                    <a:gd name="csY447" fmla="*/ 2076456 h 6068508"/>
                    <a:gd name="csX448" fmla="*/ 2346085 w 5281470"/>
                    <a:gd name="csY448" fmla="*/ 2066826 h 6068508"/>
                    <a:gd name="csX449" fmla="*/ 2490612 w 5281470"/>
                    <a:gd name="csY449" fmla="*/ 1855157 h 6068508"/>
                    <a:gd name="csX450" fmla="*/ 2501609 w 5281470"/>
                    <a:gd name="csY450" fmla="*/ 1836101 h 6068508"/>
                    <a:gd name="csX451" fmla="*/ 2496623 w 5281470"/>
                    <a:gd name="csY451" fmla="*/ 1804341 h 6068508"/>
                    <a:gd name="csX452" fmla="*/ 2370879 w 5281470"/>
                    <a:gd name="csY452" fmla="*/ 1645880 h 6068508"/>
                    <a:gd name="csX453" fmla="*/ 2341782 w 5281470"/>
                    <a:gd name="csY453" fmla="*/ 1631195 h 6068508"/>
                    <a:gd name="csX454" fmla="*/ 2288028 w 5281470"/>
                    <a:gd name="csY454" fmla="*/ 1630853 h 6068508"/>
                    <a:gd name="csX455" fmla="*/ 2263986 w 5281470"/>
                    <a:gd name="csY455" fmla="*/ 1610636 h 6068508"/>
                    <a:gd name="csX456" fmla="*/ 2284545 w 5281470"/>
                    <a:gd name="csY456" fmla="*/ 1586867 h 6068508"/>
                    <a:gd name="csX457" fmla="*/ 2322043 w 5281470"/>
                    <a:gd name="csY457" fmla="*/ 1581061 h 6068508"/>
                    <a:gd name="csX458" fmla="*/ 2605496 w 5281470"/>
                    <a:gd name="csY458" fmla="*/ 1553672 h 6068508"/>
                    <a:gd name="csX459" fmla="*/ 2642653 w 5281470"/>
                    <a:gd name="csY459" fmla="*/ 1547047 h 6068508"/>
                    <a:gd name="csX460" fmla="*/ 2709452 w 5281470"/>
                    <a:gd name="csY460" fmla="*/ 1513306 h 6068508"/>
                    <a:gd name="csX461" fmla="*/ 2684795 w 5281470"/>
                    <a:gd name="csY461" fmla="*/ 1409281 h 6068508"/>
                    <a:gd name="csX462" fmla="*/ 2577902 w 5281470"/>
                    <a:gd name="csY462" fmla="*/ 1387356 h 6068508"/>
                    <a:gd name="csX463" fmla="*/ 2337820 w 5281470"/>
                    <a:gd name="csY463" fmla="*/ 1348561 h 6068508"/>
                    <a:gd name="csX464" fmla="*/ 2146233 w 5281470"/>
                    <a:gd name="csY464" fmla="*/ 1378819 h 6068508"/>
                    <a:gd name="csX465" fmla="*/ 2087083 w 5281470"/>
                    <a:gd name="csY465" fmla="*/ 1492405 h 6068508"/>
                    <a:gd name="csX466" fmla="*/ 2121918 w 5281470"/>
                    <a:gd name="csY466" fmla="*/ 1623340 h 6068508"/>
                    <a:gd name="csX467" fmla="*/ 2267538 w 5281470"/>
                    <a:gd name="csY467" fmla="*/ 1956654 h 6068508"/>
                    <a:gd name="csX468" fmla="*/ 2322931 w 5281470"/>
                    <a:gd name="csY468" fmla="*/ 2056102 h 6068508"/>
                    <a:gd name="csX469" fmla="*/ 2337069 w 5281470"/>
                    <a:gd name="csY469" fmla="*/ 2076388 h 6068508"/>
                    <a:gd name="csX470" fmla="*/ 3143307 w 5281470"/>
                    <a:gd name="csY470" fmla="*/ 2381972 h 6068508"/>
                    <a:gd name="csX471" fmla="*/ 3262836 w 5281470"/>
                    <a:gd name="csY471" fmla="*/ 2367901 h 6068508"/>
                    <a:gd name="csX472" fmla="*/ 3556466 w 5281470"/>
                    <a:gd name="csY472" fmla="*/ 2305541 h 6068508"/>
                    <a:gd name="csX473" fmla="*/ 3673741 w 5281470"/>
                    <a:gd name="csY473" fmla="*/ 2268112 h 6068508"/>
                    <a:gd name="csX474" fmla="*/ 3745936 w 5281470"/>
                    <a:gd name="csY474" fmla="*/ 2218388 h 6068508"/>
                    <a:gd name="csX475" fmla="*/ 3763831 w 5281470"/>
                    <a:gd name="csY475" fmla="*/ 2109651 h 6068508"/>
                    <a:gd name="csX476" fmla="*/ 3719571 w 5281470"/>
                    <a:gd name="csY476" fmla="*/ 2041212 h 6068508"/>
                    <a:gd name="csX477" fmla="*/ 3536317 w 5281470"/>
                    <a:gd name="csY477" fmla="*/ 1876673 h 6068508"/>
                    <a:gd name="csX478" fmla="*/ 3360712 w 5281470"/>
                    <a:gd name="csY478" fmla="*/ 1736858 h 6068508"/>
                    <a:gd name="csX479" fmla="*/ 3325127 w 5281470"/>
                    <a:gd name="csY479" fmla="*/ 1706054 h 6068508"/>
                    <a:gd name="csX480" fmla="*/ 3241389 w 5281470"/>
                    <a:gd name="csY480" fmla="*/ 1725930 h 6068508"/>
                    <a:gd name="csX481" fmla="*/ 3233056 w 5281470"/>
                    <a:gd name="csY481" fmla="*/ 1752568 h 6068508"/>
                    <a:gd name="csX482" fmla="*/ 3286127 w 5281470"/>
                    <a:gd name="csY482" fmla="*/ 1845732 h 6068508"/>
                    <a:gd name="csX483" fmla="*/ 3301017 w 5281470"/>
                    <a:gd name="csY483" fmla="*/ 1875785 h 6068508"/>
                    <a:gd name="csX484" fmla="*/ 3522588 w 5281470"/>
                    <a:gd name="csY484" fmla="*/ 2143870 h 6068508"/>
                    <a:gd name="csX485" fmla="*/ 3534951 w 5281470"/>
                    <a:gd name="csY485" fmla="*/ 2161561 h 6068508"/>
                    <a:gd name="csX486" fmla="*/ 3527984 w 5281470"/>
                    <a:gd name="csY486" fmla="*/ 2186354 h 6068508"/>
                    <a:gd name="csX487" fmla="*/ 3505445 w 5281470"/>
                    <a:gd name="csY487" fmla="*/ 2188676 h 6068508"/>
                    <a:gd name="csX488" fmla="*/ 3485910 w 5281470"/>
                    <a:gd name="csY488" fmla="*/ 2173309 h 6068508"/>
                    <a:gd name="csX489" fmla="*/ 3446158 w 5281470"/>
                    <a:gd name="csY489" fmla="*/ 2128434 h 6068508"/>
                    <a:gd name="csX490" fmla="*/ 3386531 w 5281470"/>
                    <a:gd name="csY490" fmla="*/ 2106373 h 6068508"/>
                    <a:gd name="csX491" fmla="*/ 3233807 w 5281470"/>
                    <a:gd name="csY491" fmla="*/ 2131986 h 6068508"/>
                    <a:gd name="csX492" fmla="*/ 3207989 w 5281470"/>
                    <a:gd name="csY492" fmla="*/ 2152272 h 6068508"/>
                    <a:gd name="csX493" fmla="*/ 3152801 w 5281470"/>
                    <a:gd name="csY493" fmla="*/ 2319407 h 6068508"/>
                    <a:gd name="csX494" fmla="*/ 3143444 w 5281470"/>
                    <a:gd name="csY494" fmla="*/ 2381972 h 6068508"/>
                    <a:gd name="csX495" fmla="*/ 2945914 w 5281470"/>
                    <a:gd name="csY495" fmla="*/ 1921411 h 6068508"/>
                    <a:gd name="csX496" fmla="*/ 3110932 w 5281470"/>
                    <a:gd name="csY496" fmla="*/ 1844229 h 6068508"/>
                    <a:gd name="csX497" fmla="*/ 3160246 w 5281470"/>
                    <a:gd name="csY497" fmla="*/ 1744167 h 6068508"/>
                    <a:gd name="csX498" fmla="*/ 3140028 w 5281470"/>
                    <a:gd name="csY498" fmla="*/ 1595746 h 6068508"/>
                    <a:gd name="csX499" fmla="*/ 3084636 w 5281470"/>
                    <a:gd name="csY499" fmla="*/ 1520546 h 6068508"/>
                    <a:gd name="csX500" fmla="*/ 3047821 w 5281470"/>
                    <a:gd name="csY500" fmla="*/ 1505451 h 6068508"/>
                    <a:gd name="csX501" fmla="*/ 3002263 w 5281470"/>
                    <a:gd name="csY501" fmla="*/ 1487146 h 6068508"/>
                    <a:gd name="csX502" fmla="*/ 2967634 w 5281470"/>
                    <a:gd name="csY502" fmla="*/ 1478745 h 6068508"/>
                    <a:gd name="csX503" fmla="*/ 2803436 w 5281470"/>
                    <a:gd name="csY503" fmla="*/ 1553877 h 6068508"/>
                    <a:gd name="csX504" fmla="*/ 2774954 w 5281470"/>
                    <a:gd name="csY504" fmla="*/ 1591102 h 6068508"/>
                    <a:gd name="csX505" fmla="*/ 2793190 w 5281470"/>
                    <a:gd name="csY505" fmla="*/ 1839311 h 6068508"/>
                    <a:gd name="csX506" fmla="*/ 2945914 w 5281470"/>
                    <a:gd name="csY506" fmla="*/ 1921479 h 6068508"/>
                    <a:gd name="csX507" fmla="*/ 600284 w 5281470"/>
                    <a:gd name="csY507" fmla="*/ 4598716 h 6068508"/>
                    <a:gd name="csX508" fmla="*/ 658136 w 5281470"/>
                    <a:gd name="csY508" fmla="*/ 4664491 h 6068508"/>
                    <a:gd name="csX509" fmla="*/ 1036871 w 5281470"/>
                    <a:gd name="csY509" fmla="*/ 4922946 h 6068508"/>
                    <a:gd name="csX510" fmla="*/ 1186452 w 5281470"/>
                    <a:gd name="csY510" fmla="*/ 4983120 h 6068508"/>
                    <a:gd name="csX511" fmla="*/ 1353587 w 5281470"/>
                    <a:gd name="csY511" fmla="*/ 5062145 h 6068508"/>
                    <a:gd name="csX512" fmla="*/ 1469906 w 5281470"/>
                    <a:gd name="csY512" fmla="*/ 4946578 h 6068508"/>
                    <a:gd name="csX513" fmla="*/ 1444429 w 5281470"/>
                    <a:gd name="csY513" fmla="*/ 4932986 h 6068508"/>
                    <a:gd name="csX514" fmla="*/ 1335419 w 5281470"/>
                    <a:gd name="csY514" fmla="*/ 4891117 h 6068508"/>
                    <a:gd name="csX515" fmla="*/ 1071773 w 5281470"/>
                    <a:gd name="csY515" fmla="*/ 4802803 h 6068508"/>
                    <a:gd name="csX516" fmla="*/ 883259 w 5281470"/>
                    <a:gd name="csY516" fmla="*/ 4695363 h 6068508"/>
                    <a:gd name="csX517" fmla="*/ 873219 w 5281470"/>
                    <a:gd name="csY517" fmla="*/ 4689216 h 6068508"/>
                    <a:gd name="csX518" fmla="*/ 854094 w 5281470"/>
                    <a:gd name="csY518" fmla="*/ 4713122 h 6068508"/>
                    <a:gd name="csX519" fmla="*/ 794603 w 5281470"/>
                    <a:gd name="csY519" fmla="*/ 4703355 h 6068508"/>
                    <a:gd name="csX520" fmla="*/ 784221 w 5281470"/>
                    <a:gd name="csY520" fmla="*/ 4660598 h 6068508"/>
                    <a:gd name="csX521" fmla="*/ 776640 w 5281470"/>
                    <a:gd name="csY521" fmla="*/ 4584646 h 6068508"/>
                    <a:gd name="csX522" fmla="*/ 600284 w 5281470"/>
                    <a:gd name="csY522" fmla="*/ 4598716 h 6068508"/>
                    <a:gd name="csX523" fmla="*/ 2698182 w 5281470"/>
                    <a:gd name="csY523" fmla="*/ 1685632 h 6068508"/>
                    <a:gd name="csX524" fmla="*/ 2624758 w 5281470"/>
                    <a:gd name="csY524" fmla="*/ 1599434 h 6068508"/>
                    <a:gd name="csX525" fmla="*/ 2426272 w 5281470"/>
                    <a:gd name="csY525" fmla="*/ 1623340 h 6068508"/>
                    <a:gd name="csX526" fmla="*/ 2699343 w 5281470"/>
                    <a:gd name="csY526" fmla="*/ 1862261 h 6068508"/>
                    <a:gd name="csX527" fmla="*/ 2722703 w 5281470"/>
                    <a:gd name="csY527" fmla="*/ 1804546 h 6068508"/>
                    <a:gd name="csX528" fmla="*/ 2698251 w 5281470"/>
                    <a:gd name="csY528" fmla="*/ 1685632 h 6068508"/>
                    <a:gd name="csX529" fmla="*/ 2755761 w 5281470"/>
                    <a:gd name="csY529" fmla="*/ 1891357 h 6068508"/>
                    <a:gd name="csX530" fmla="*/ 2715463 w 5281470"/>
                    <a:gd name="csY530" fmla="*/ 1957611 h 6068508"/>
                    <a:gd name="csX531" fmla="*/ 2738412 w 5281470"/>
                    <a:gd name="csY531" fmla="*/ 2068670 h 6068508"/>
                    <a:gd name="csX532" fmla="*/ 2833830 w 5281470"/>
                    <a:gd name="csY532" fmla="*/ 2114842 h 6068508"/>
                    <a:gd name="csX533" fmla="*/ 2980953 w 5281470"/>
                    <a:gd name="csY533" fmla="*/ 1974276 h 6068508"/>
                    <a:gd name="csX534" fmla="*/ 2976991 w 5281470"/>
                    <a:gd name="csY534" fmla="*/ 1969700 h 6068508"/>
                    <a:gd name="csX535" fmla="*/ 2755761 w 5281470"/>
                    <a:gd name="csY535" fmla="*/ 1891357 h 6068508"/>
                    <a:gd name="csX536" fmla="*/ 3383867 w 5281470"/>
                    <a:gd name="csY536" fmla="*/ 2052346 h 6068508"/>
                    <a:gd name="csX537" fmla="*/ 3260582 w 5281470"/>
                    <a:gd name="csY537" fmla="*/ 1903788 h 6068508"/>
                    <a:gd name="csX538" fmla="*/ 3111751 w 5281470"/>
                    <a:gd name="csY538" fmla="*/ 1908433 h 6068508"/>
                    <a:gd name="csX539" fmla="*/ 3055266 w 5281470"/>
                    <a:gd name="csY539" fmla="*/ 1940535 h 6068508"/>
                    <a:gd name="csX540" fmla="*/ 3038873 w 5281470"/>
                    <a:gd name="csY540" fmla="*/ 1974959 h 6068508"/>
                    <a:gd name="csX541" fmla="*/ 3062096 w 5281470"/>
                    <a:gd name="csY541" fmla="*/ 2004876 h 6068508"/>
                    <a:gd name="csX542" fmla="*/ 3212360 w 5281470"/>
                    <a:gd name="csY542" fmla="*/ 2053233 h 6068508"/>
                    <a:gd name="csX543" fmla="*/ 3384003 w 5281470"/>
                    <a:gd name="csY543" fmla="*/ 2052277 h 6068508"/>
                    <a:gd name="csX544" fmla="*/ 3385711 w 5281470"/>
                    <a:gd name="csY544" fmla="*/ 4648030 h 6068508"/>
                    <a:gd name="csX545" fmla="*/ 3352243 w 5281470"/>
                    <a:gd name="csY545" fmla="*/ 5058457 h 6068508"/>
                    <a:gd name="csX546" fmla="*/ 3385711 w 5281470"/>
                    <a:gd name="csY546" fmla="*/ 4648030 h 6068508"/>
                    <a:gd name="csX547" fmla="*/ 3434206 w 5281470"/>
                    <a:gd name="csY547" fmla="*/ 4616133 h 6068508"/>
                    <a:gd name="csX548" fmla="*/ 3428605 w 5281470"/>
                    <a:gd name="csY548" fmla="*/ 4622143 h 6068508"/>
                    <a:gd name="csX549" fmla="*/ 3450939 w 5281470"/>
                    <a:gd name="csY549" fmla="*/ 4654587 h 6068508"/>
                    <a:gd name="csX550" fmla="*/ 3554076 w 5281470"/>
                    <a:gd name="csY550" fmla="*/ 4725826 h 6068508"/>
                    <a:gd name="csX551" fmla="*/ 3743546 w 5281470"/>
                    <a:gd name="csY551" fmla="*/ 4769813 h 6068508"/>
                    <a:gd name="csX552" fmla="*/ 3775784 w 5281470"/>
                    <a:gd name="csY552" fmla="*/ 4769266 h 6068508"/>
                    <a:gd name="csX553" fmla="*/ 3434206 w 5281470"/>
                    <a:gd name="csY553" fmla="*/ 4616133 h 6068508"/>
                    <a:gd name="csX554" fmla="*/ 2209549 w 5281470"/>
                    <a:gd name="csY554" fmla="*/ 1090037 h 6068508"/>
                    <a:gd name="csX555" fmla="*/ 2384471 w 5281470"/>
                    <a:gd name="csY555" fmla="*/ 814439 h 6068508"/>
                    <a:gd name="csX556" fmla="*/ 2209549 w 5281470"/>
                    <a:gd name="csY556" fmla="*/ 1090037 h 6068508"/>
                    <a:gd name="csX557" fmla="*/ 4388864 w 5281470"/>
                    <a:gd name="csY557" fmla="*/ 1252733 h 6068508"/>
                    <a:gd name="csX558" fmla="*/ 4098102 w 5281470"/>
                    <a:gd name="csY558" fmla="*/ 1431206 h 6068508"/>
                    <a:gd name="csX559" fmla="*/ 4388864 w 5281470"/>
                    <a:gd name="csY559" fmla="*/ 1252733 h 6068508"/>
                    <a:gd name="csX560" fmla="*/ 1654936 w 5281470"/>
                    <a:gd name="csY560" fmla="*/ 5589574 h 6068508"/>
                    <a:gd name="csX561" fmla="*/ 1401945 w 5281470"/>
                    <a:gd name="csY561" fmla="*/ 5749401 h 6068508"/>
                    <a:gd name="csX562" fmla="*/ 1654936 w 5281470"/>
                    <a:gd name="csY562" fmla="*/ 5589574 h 6068508"/>
                    <a:gd name="csX563" fmla="*/ 1813807 w 5281470"/>
                    <a:gd name="csY563" fmla="*/ 1902832 h 6068508"/>
                    <a:gd name="csX564" fmla="*/ 1734167 w 5281470"/>
                    <a:gd name="csY564" fmla="*/ 2183827 h 6068508"/>
                    <a:gd name="csX565" fmla="*/ 1813807 w 5281470"/>
                    <a:gd name="csY565" fmla="*/ 1902832 h 6068508"/>
                    <a:gd name="csX566" fmla="*/ 4275278 w 5281470"/>
                    <a:gd name="csY566" fmla="*/ 2526089 h 6068508"/>
                    <a:gd name="csX567" fmla="*/ 4003913 w 5281470"/>
                    <a:gd name="csY567" fmla="*/ 2595074 h 6068508"/>
                    <a:gd name="csX568" fmla="*/ 4275278 w 5281470"/>
                    <a:gd name="csY568" fmla="*/ 2526089 h 6068508"/>
                    <a:gd name="csX569" fmla="*/ 4968612 w 5281470"/>
                    <a:gd name="csY569" fmla="*/ 3273792 h 6068508"/>
                    <a:gd name="csX570" fmla="*/ 4923328 w 5281470"/>
                    <a:gd name="csY570" fmla="*/ 3001130 h 6068508"/>
                    <a:gd name="csX571" fmla="*/ 4968612 w 5281470"/>
                    <a:gd name="csY571" fmla="*/ 3273792 h 6068508"/>
                    <a:gd name="csX572" fmla="*/ 623985 w 5281470"/>
                    <a:gd name="csY572" fmla="*/ 4394492 h 6068508"/>
                    <a:gd name="csX573" fmla="*/ 490386 w 5281470"/>
                    <a:gd name="csY573" fmla="*/ 4252424 h 6068508"/>
                    <a:gd name="csX574" fmla="*/ 484102 w 5281470"/>
                    <a:gd name="csY574" fmla="*/ 4256044 h 6068508"/>
                    <a:gd name="csX575" fmla="*/ 520097 w 5281470"/>
                    <a:gd name="csY575" fmla="*/ 4442987 h 6068508"/>
                    <a:gd name="csX576" fmla="*/ 547555 w 5281470"/>
                    <a:gd name="csY576" fmla="*/ 4432468 h 6068508"/>
                    <a:gd name="csX577" fmla="*/ 623985 w 5281470"/>
                    <a:gd name="csY577" fmla="*/ 4394424 h 6068508"/>
                    <a:gd name="csX578" fmla="*/ 3497726 w 5281470"/>
                    <a:gd name="csY578" fmla="*/ 1783235 h 6068508"/>
                    <a:gd name="csX579" fmla="*/ 3504830 w 5281470"/>
                    <a:gd name="csY579" fmla="*/ 1780298 h 6068508"/>
                    <a:gd name="csX580" fmla="*/ 3502303 w 5281470"/>
                    <a:gd name="csY580" fmla="*/ 1747513 h 6068508"/>
                    <a:gd name="csX581" fmla="*/ 3478738 w 5281470"/>
                    <a:gd name="csY581" fmla="*/ 1689457 h 6068508"/>
                    <a:gd name="csX582" fmla="*/ 3357092 w 5281470"/>
                    <a:gd name="csY582" fmla="*/ 1629351 h 6068508"/>
                    <a:gd name="csX583" fmla="*/ 3350467 w 5281470"/>
                    <a:gd name="csY583" fmla="*/ 1667668 h 6068508"/>
                    <a:gd name="csX584" fmla="*/ 3497795 w 5281470"/>
                    <a:gd name="csY584" fmla="*/ 1783235 h 6068508"/>
                    <a:gd name="csX585" fmla="*/ 4972300 w 5281470"/>
                    <a:gd name="csY585" fmla="*/ 2954138 h 6068508"/>
                    <a:gd name="csX586" fmla="*/ 5208352 w 5281470"/>
                    <a:gd name="csY586" fmla="*/ 2950791 h 6068508"/>
                    <a:gd name="csX587" fmla="*/ 4972300 w 5281470"/>
                    <a:gd name="csY587" fmla="*/ 2954138 h 6068508"/>
                    <a:gd name="csX588" fmla="*/ 959143 w 5281470"/>
                    <a:gd name="csY588" fmla="*/ 2596987 h 6068508"/>
                    <a:gd name="csX589" fmla="*/ 950947 w 5281470"/>
                    <a:gd name="csY589" fmla="*/ 2598831 h 6068508"/>
                    <a:gd name="csX590" fmla="*/ 955796 w 5281470"/>
                    <a:gd name="csY590" fmla="*/ 2656819 h 6068508"/>
                    <a:gd name="csX591" fmla="*/ 1017541 w 5281470"/>
                    <a:gd name="csY591" fmla="*/ 2784681 h 6068508"/>
                    <a:gd name="csX592" fmla="*/ 1036939 w 5281470"/>
                    <a:gd name="csY592" fmla="*/ 2796087 h 6068508"/>
                    <a:gd name="csX593" fmla="*/ 959143 w 5281470"/>
                    <a:gd name="csY593" fmla="*/ 2596987 h 6068508"/>
                    <a:gd name="csX594" fmla="*/ 952927 w 5281470"/>
                    <a:gd name="csY594" fmla="*/ 4963859 h 6068508"/>
                    <a:gd name="csX595" fmla="*/ 770493 w 5281470"/>
                    <a:gd name="csY595" fmla="*/ 5081134 h 6068508"/>
                    <a:gd name="csX596" fmla="*/ 952927 w 5281470"/>
                    <a:gd name="csY596" fmla="*/ 4963859 h 6068508"/>
                    <a:gd name="csX597" fmla="*/ 3372597 w 5281470"/>
                    <a:gd name="csY597" fmla="*/ 3120180 h 6068508"/>
                    <a:gd name="csX598" fmla="*/ 3182307 w 5281470"/>
                    <a:gd name="csY598" fmla="*/ 3036169 h 6068508"/>
                    <a:gd name="csX599" fmla="*/ 3372597 w 5281470"/>
                    <a:gd name="csY599" fmla="*/ 3120180 h 6068508"/>
                    <a:gd name="csX600" fmla="*/ 3108678 w 5281470"/>
                    <a:gd name="csY600" fmla="*/ 1484824 h 6068508"/>
                    <a:gd name="csX601" fmla="*/ 3205803 w 5281470"/>
                    <a:gd name="csY601" fmla="*/ 1659130 h 6068508"/>
                    <a:gd name="csX602" fmla="*/ 3130056 w 5281470"/>
                    <a:gd name="csY602" fmla="*/ 1443364 h 6068508"/>
                    <a:gd name="csX603" fmla="*/ 3108678 w 5281470"/>
                    <a:gd name="csY603" fmla="*/ 1484824 h 6068508"/>
                    <a:gd name="csX604" fmla="*/ 1388353 w 5281470"/>
                    <a:gd name="csY604" fmla="*/ 741765 h 6068508"/>
                    <a:gd name="csX605" fmla="*/ 1547975 w 5281470"/>
                    <a:gd name="csY605" fmla="*/ 859313 h 6068508"/>
                    <a:gd name="csX606" fmla="*/ 1388353 w 5281470"/>
                    <a:gd name="csY606" fmla="*/ 741765 h 6068508"/>
                    <a:gd name="csX607" fmla="*/ 3147132 w 5281470"/>
                    <a:gd name="csY607" fmla="*/ 1878722 h 6068508"/>
                    <a:gd name="csX608" fmla="*/ 3229094 w 5281470"/>
                    <a:gd name="csY608" fmla="*/ 1866427 h 6068508"/>
                    <a:gd name="csX609" fmla="*/ 3210311 w 5281470"/>
                    <a:gd name="csY609" fmla="*/ 1798672 h 6068508"/>
                    <a:gd name="csX610" fmla="*/ 3147064 w 5281470"/>
                    <a:gd name="csY610" fmla="*/ 1878722 h 6068508"/>
                    <a:gd name="csX611" fmla="*/ 2974874 w 5281470"/>
                    <a:gd name="csY611" fmla="*/ 1422669 h 6068508"/>
                    <a:gd name="csX612" fmla="*/ 2978699 w 5281470"/>
                    <a:gd name="csY612" fmla="*/ 1403134 h 6068508"/>
                    <a:gd name="csX613" fmla="*/ 2825224 w 5281470"/>
                    <a:gd name="csY613" fmla="*/ 1473690 h 6068508"/>
                    <a:gd name="csX614" fmla="*/ 2974874 w 5281470"/>
                    <a:gd name="csY614" fmla="*/ 1422669 h 6068508"/>
                    <a:gd name="csX615" fmla="*/ 2721200 w 5281470"/>
                    <a:gd name="csY615" fmla="*/ 1570543 h 6068508"/>
                    <a:gd name="csX616" fmla="*/ 2673047 w 5281470"/>
                    <a:gd name="csY616" fmla="*/ 1593902 h 6068508"/>
                    <a:gd name="csX617" fmla="*/ 2704261 w 5281470"/>
                    <a:gd name="csY617" fmla="*/ 1638162 h 6068508"/>
                    <a:gd name="csX618" fmla="*/ 2706310 w 5281470"/>
                    <a:gd name="csY618" fmla="*/ 1636044 h 6068508"/>
                    <a:gd name="csX619" fmla="*/ 2721132 w 5281470"/>
                    <a:gd name="csY619" fmla="*/ 1570543 h 6068508"/>
                    <a:gd name="csX620" fmla="*/ 3051372 w 5281470"/>
                    <a:gd name="csY620" fmla="*/ 1458459 h 6068508"/>
                    <a:gd name="csX621" fmla="*/ 3079308 w 5281470"/>
                    <a:gd name="csY621" fmla="*/ 1430933 h 6068508"/>
                    <a:gd name="csX622" fmla="*/ 3052260 w 5281470"/>
                    <a:gd name="csY622" fmla="*/ 1403066 h 6068508"/>
                    <a:gd name="csX623" fmla="*/ 3024393 w 5281470"/>
                    <a:gd name="csY623" fmla="*/ 1430182 h 6068508"/>
                    <a:gd name="csX624" fmla="*/ 3051304 w 5281470"/>
                    <a:gd name="csY624" fmla="*/ 1458459 h 6068508"/>
                    <a:gd name="csX625" fmla="*/ 3128554 w 5281470"/>
                    <a:gd name="csY625" fmla="*/ 1394255 h 6068508"/>
                    <a:gd name="csX626" fmla="*/ 3182922 w 5281470"/>
                    <a:gd name="csY626" fmla="*/ 1348151 h 6068508"/>
                    <a:gd name="csX627" fmla="*/ 3128554 w 5281470"/>
                    <a:gd name="csY627" fmla="*/ 1394255 h 6068508"/>
                    <a:gd name="csX628" fmla="*/ 3030882 w 5281470"/>
                    <a:gd name="csY628" fmla="*/ 1355528 h 6068508"/>
                    <a:gd name="csX629" fmla="*/ 3009571 w 5281470"/>
                    <a:gd name="csY629" fmla="*/ 1290914 h 6068508"/>
                    <a:gd name="csX630" fmla="*/ 3030882 w 5281470"/>
                    <a:gd name="csY630" fmla="*/ 1355528 h 60685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  <a:cxn ang="0">
                      <a:pos x="csX500" y="csY500"/>
                    </a:cxn>
                    <a:cxn ang="0">
                      <a:pos x="csX501" y="csY501"/>
                    </a:cxn>
                    <a:cxn ang="0">
                      <a:pos x="csX502" y="csY502"/>
                    </a:cxn>
                    <a:cxn ang="0">
                      <a:pos x="csX503" y="csY503"/>
                    </a:cxn>
                    <a:cxn ang="0">
                      <a:pos x="csX504" y="csY504"/>
                    </a:cxn>
                    <a:cxn ang="0">
                      <a:pos x="csX505" y="csY505"/>
                    </a:cxn>
                    <a:cxn ang="0">
                      <a:pos x="csX506" y="csY506"/>
                    </a:cxn>
                    <a:cxn ang="0">
                      <a:pos x="csX507" y="csY507"/>
                    </a:cxn>
                    <a:cxn ang="0">
                      <a:pos x="csX508" y="csY508"/>
                    </a:cxn>
                    <a:cxn ang="0">
                      <a:pos x="csX509" y="csY509"/>
                    </a:cxn>
                    <a:cxn ang="0">
                      <a:pos x="csX510" y="csY510"/>
                    </a:cxn>
                    <a:cxn ang="0">
                      <a:pos x="csX511" y="csY511"/>
                    </a:cxn>
                    <a:cxn ang="0">
                      <a:pos x="csX512" y="csY512"/>
                    </a:cxn>
                    <a:cxn ang="0">
                      <a:pos x="csX513" y="csY513"/>
                    </a:cxn>
                    <a:cxn ang="0">
                      <a:pos x="csX514" y="csY514"/>
                    </a:cxn>
                    <a:cxn ang="0">
                      <a:pos x="csX515" y="csY515"/>
                    </a:cxn>
                    <a:cxn ang="0">
                      <a:pos x="csX516" y="csY516"/>
                    </a:cxn>
                    <a:cxn ang="0">
                      <a:pos x="csX517" y="csY517"/>
                    </a:cxn>
                    <a:cxn ang="0">
                      <a:pos x="csX518" y="csY518"/>
                    </a:cxn>
                    <a:cxn ang="0">
                      <a:pos x="csX519" y="csY519"/>
                    </a:cxn>
                    <a:cxn ang="0">
                      <a:pos x="csX520" y="csY520"/>
                    </a:cxn>
                    <a:cxn ang="0">
                      <a:pos x="csX521" y="csY521"/>
                    </a:cxn>
                    <a:cxn ang="0">
                      <a:pos x="csX522" y="csY522"/>
                    </a:cxn>
                    <a:cxn ang="0">
                      <a:pos x="csX523" y="csY523"/>
                    </a:cxn>
                    <a:cxn ang="0">
                      <a:pos x="csX524" y="csY524"/>
                    </a:cxn>
                    <a:cxn ang="0">
                      <a:pos x="csX525" y="csY525"/>
                    </a:cxn>
                    <a:cxn ang="0">
                      <a:pos x="csX526" y="csY526"/>
                    </a:cxn>
                    <a:cxn ang="0">
                      <a:pos x="csX527" y="csY527"/>
                    </a:cxn>
                    <a:cxn ang="0">
                      <a:pos x="csX528" y="csY528"/>
                    </a:cxn>
                    <a:cxn ang="0">
                      <a:pos x="csX529" y="csY529"/>
                    </a:cxn>
                    <a:cxn ang="0">
                      <a:pos x="csX530" y="csY530"/>
                    </a:cxn>
                    <a:cxn ang="0">
                      <a:pos x="csX531" y="csY531"/>
                    </a:cxn>
                    <a:cxn ang="0">
                      <a:pos x="csX532" y="csY532"/>
                    </a:cxn>
                    <a:cxn ang="0">
                      <a:pos x="csX533" y="csY533"/>
                    </a:cxn>
                    <a:cxn ang="0">
                      <a:pos x="csX534" y="csY534"/>
                    </a:cxn>
                    <a:cxn ang="0">
                      <a:pos x="csX535" y="csY535"/>
                    </a:cxn>
                    <a:cxn ang="0">
                      <a:pos x="csX536" y="csY536"/>
                    </a:cxn>
                    <a:cxn ang="0">
                      <a:pos x="csX537" y="csY537"/>
                    </a:cxn>
                    <a:cxn ang="0">
                      <a:pos x="csX538" y="csY538"/>
                    </a:cxn>
                    <a:cxn ang="0">
                      <a:pos x="csX539" y="csY539"/>
                    </a:cxn>
                    <a:cxn ang="0">
                      <a:pos x="csX540" y="csY540"/>
                    </a:cxn>
                    <a:cxn ang="0">
                      <a:pos x="csX541" y="csY541"/>
                    </a:cxn>
                    <a:cxn ang="0">
                      <a:pos x="csX542" y="csY542"/>
                    </a:cxn>
                    <a:cxn ang="0">
                      <a:pos x="csX543" y="csY543"/>
                    </a:cxn>
                    <a:cxn ang="0">
                      <a:pos x="csX544" y="csY544"/>
                    </a:cxn>
                    <a:cxn ang="0">
                      <a:pos x="csX545" y="csY545"/>
                    </a:cxn>
                    <a:cxn ang="0">
                      <a:pos x="csX546" y="csY546"/>
                    </a:cxn>
                    <a:cxn ang="0">
                      <a:pos x="csX547" y="csY547"/>
                    </a:cxn>
                    <a:cxn ang="0">
                      <a:pos x="csX548" y="csY548"/>
                    </a:cxn>
                    <a:cxn ang="0">
                      <a:pos x="csX549" y="csY549"/>
                    </a:cxn>
                    <a:cxn ang="0">
                      <a:pos x="csX550" y="csY550"/>
                    </a:cxn>
                    <a:cxn ang="0">
                      <a:pos x="csX551" y="csY551"/>
                    </a:cxn>
                    <a:cxn ang="0">
                      <a:pos x="csX552" y="csY552"/>
                    </a:cxn>
                    <a:cxn ang="0">
                      <a:pos x="csX553" y="csY553"/>
                    </a:cxn>
                    <a:cxn ang="0">
                      <a:pos x="csX554" y="csY554"/>
                    </a:cxn>
                    <a:cxn ang="0">
                      <a:pos x="csX555" y="csY555"/>
                    </a:cxn>
                    <a:cxn ang="0">
                      <a:pos x="csX556" y="csY556"/>
                    </a:cxn>
                    <a:cxn ang="0">
                      <a:pos x="csX557" y="csY557"/>
                    </a:cxn>
                    <a:cxn ang="0">
                      <a:pos x="csX558" y="csY558"/>
                    </a:cxn>
                    <a:cxn ang="0">
                      <a:pos x="csX559" y="csY559"/>
                    </a:cxn>
                    <a:cxn ang="0">
                      <a:pos x="csX560" y="csY560"/>
                    </a:cxn>
                    <a:cxn ang="0">
                      <a:pos x="csX561" y="csY561"/>
                    </a:cxn>
                    <a:cxn ang="0">
                      <a:pos x="csX562" y="csY562"/>
                    </a:cxn>
                    <a:cxn ang="0">
                      <a:pos x="csX563" y="csY563"/>
                    </a:cxn>
                    <a:cxn ang="0">
                      <a:pos x="csX564" y="csY564"/>
                    </a:cxn>
                    <a:cxn ang="0">
                      <a:pos x="csX565" y="csY565"/>
                    </a:cxn>
                    <a:cxn ang="0">
                      <a:pos x="csX566" y="csY566"/>
                    </a:cxn>
                    <a:cxn ang="0">
                      <a:pos x="csX567" y="csY567"/>
                    </a:cxn>
                    <a:cxn ang="0">
                      <a:pos x="csX568" y="csY568"/>
                    </a:cxn>
                    <a:cxn ang="0">
                      <a:pos x="csX569" y="csY569"/>
                    </a:cxn>
                    <a:cxn ang="0">
                      <a:pos x="csX570" y="csY570"/>
                    </a:cxn>
                    <a:cxn ang="0">
                      <a:pos x="csX571" y="csY571"/>
                    </a:cxn>
                    <a:cxn ang="0">
                      <a:pos x="csX572" y="csY572"/>
                    </a:cxn>
                    <a:cxn ang="0">
                      <a:pos x="csX573" y="csY573"/>
                    </a:cxn>
                    <a:cxn ang="0">
                      <a:pos x="csX574" y="csY574"/>
                    </a:cxn>
                    <a:cxn ang="0">
                      <a:pos x="csX575" y="csY575"/>
                    </a:cxn>
                    <a:cxn ang="0">
                      <a:pos x="csX576" y="csY576"/>
                    </a:cxn>
                    <a:cxn ang="0">
                      <a:pos x="csX577" y="csY577"/>
                    </a:cxn>
                    <a:cxn ang="0">
                      <a:pos x="csX578" y="csY578"/>
                    </a:cxn>
                    <a:cxn ang="0">
                      <a:pos x="csX579" y="csY579"/>
                    </a:cxn>
                    <a:cxn ang="0">
                      <a:pos x="csX580" y="csY580"/>
                    </a:cxn>
                    <a:cxn ang="0">
                      <a:pos x="csX581" y="csY581"/>
                    </a:cxn>
                    <a:cxn ang="0">
                      <a:pos x="csX582" y="csY582"/>
                    </a:cxn>
                    <a:cxn ang="0">
                      <a:pos x="csX583" y="csY583"/>
                    </a:cxn>
                    <a:cxn ang="0">
                      <a:pos x="csX584" y="csY584"/>
                    </a:cxn>
                    <a:cxn ang="0">
                      <a:pos x="csX585" y="csY585"/>
                    </a:cxn>
                    <a:cxn ang="0">
                      <a:pos x="csX586" y="csY586"/>
                    </a:cxn>
                    <a:cxn ang="0">
                      <a:pos x="csX587" y="csY587"/>
                    </a:cxn>
                    <a:cxn ang="0">
                      <a:pos x="csX588" y="csY588"/>
                    </a:cxn>
                    <a:cxn ang="0">
                      <a:pos x="csX589" y="csY589"/>
                    </a:cxn>
                    <a:cxn ang="0">
                      <a:pos x="csX590" y="csY590"/>
                    </a:cxn>
                    <a:cxn ang="0">
                      <a:pos x="csX591" y="csY591"/>
                    </a:cxn>
                    <a:cxn ang="0">
                      <a:pos x="csX592" y="csY592"/>
                    </a:cxn>
                    <a:cxn ang="0">
                      <a:pos x="csX593" y="csY593"/>
                    </a:cxn>
                    <a:cxn ang="0">
                      <a:pos x="csX594" y="csY594"/>
                    </a:cxn>
                    <a:cxn ang="0">
                      <a:pos x="csX595" y="csY595"/>
                    </a:cxn>
                    <a:cxn ang="0">
                      <a:pos x="csX596" y="csY596"/>
                    </a:cxn>
                    <a:cxn ang="0">
                      <a:pos x="csX597" y="csY597"/>
                    </a:cxn>
                    <a:cxn ang="0">
                      <a:pos x="csX598" y="csY598"/>
                    </a:cxn>
                    <a:cxn ang="0">
                      <a:pos x="csX599" y="csY599"/>
                    </a:cxn>
                    <a:cxn ang="0">
                      <a:pos x="csX600" y="csY600"/>
                    </a:cxn>
                    <a:cxn ang="0">
                      <a:pos x="csX601" y="csY601"/>
                    </a:cxn>
                    <a:cxn ang="0">
                      <a:pos x="csX602" y="csY602"/>
                    </a:cxn>
                    <a:cxn ang="0">
                      <a:pos x="csX603" y="csY603"/>
                    </a:cxn>
                    <a:cxn ang="0">
                      <a:pos x="csX604" y="csY604"/>
                    </a:cxn>
                    <a:cxn ang="0">
                      <a:pos x="csX605" y="csY605"/>
                    </a:cxn>
                    <a:cxn ang="0">
                      <a:pos x="csX606" y="csY606"/>
                    </a:cxn>
                    <a:cxn ang="0">
                      <a:pos x="csX607" y="csY607"/>
                    </a:cxn>
                    <a:cxn ang="0">
                      <a:pos x="csX608" y="csY608"/>
                    </a:cxn>
                    <a:cxn ang="0">
                      <a:pos x="csX609" y="csY609"/>
                    </a:cxn>
                    <a:cxn ang="0">
                      <a:pos x="csX610" y="csY610"/>
                    </a:cxn>
                    <a:cxn ang="0">
                      <a:pos x="csX611" y="csY611"/>
                    </a:cxn>
                    <a:cxn ang="0">
                      <a:pos x="csX612" y="csY612"/>
                    </a:cxn>
                    <a:cxn ang="0">
                      <a:pos x="csX613" y="csY613"/>
                    </a:cxn>
                    <a:cxn ang="0">
                      <a:pos x="csX614" y="csY614"/>
                    </a:cxn>
                    <a:cxn ang="0">
                      <a:pos x="csX615" y="csY615"/>
                    </a:cxn>
                    <a:cxn ang="0">
                      <a:pos x="csX616" y="csY616"/>
                    </a:cxn>
                    <a:cxn ang="0">
                      <a:pos x="csX617" y="csY617"/>
                    </a:cxn>
                    <a:cxn ang="0">
                      <a:pos x="csX618" y="csY618"/>
                    </a:cxn>
                    <a:cxn ang="0">
                      <a:pos x="csX619" y="csY619"/>
                    </a:cxn>
                    <a:cxn ang="0">
                      <a:pos x="csX620" y="csY620"/>
                    </a:cxn>
                    <a:cxn ang="0">
                      <a:pos x="csX621" y="csY621"/>
                    </a:cxn>
                    <a:cxn ang="0">
                      <a:pos x="csX622" y="csY622"/>
                    </a:cxn>
                    <a:cxn ang="0">
                      <a:pos x="csX623" y="csY623"/>
                    </a:cxn>
                    <a:cxn ang="0">
                      <a:pos x="csX624" y="csY624"/>
                    </a:cxn>
                    <a:cxn ang="0">
                      <a:pos x="csX625" y="csY625"/>
                    </a:cxn>
                    <a:cxn ang="0">
                      <a:pos x="csX626" y="csY626"/>
                    </a:cxn>
                    <a:cxn ang="0">
                      <a:pos x="csX627" y="csY627"/>
                    </a:cxn>
                    <a:cxn ang="0">
                      <a:pos x="csX628" y="csY628"/>
                    </a:cxn>
                    <a:cxn ang="0">
                      <a:pos x="csX629" y="csY629"/>
                    </a:cxn>
                    <a:cxn ang="0">
                      <a:pos x="csX630" y="csY630"/>
                    </a:cxn>
                  </a:cxnLst>
                  <a:rect l="l" t="t" r="r" b="b"/>
                  <a:pathLst>
                    <a:path w="5281470" h="6068508">
                      <a:moveTo>
                        <a:pt x="4961440" y="2130347"/>
                      </a:moveTo>
                      <a:cubicBezTo>
                        <a:pt x="4971412" y="2168732"/>
                        <a:pt x="4982955" y="2206845"/>
                        <a:pt x="4991083" y="2245641"/>
                      </a:cubicBezTo>
                      <a:cubicBezTo>
                        <a:pt x="5036982" y="2465163"/>
                        <a:pt x="4930294" y="2687282"/>
                        <a:pt x="4730921" y="2790281"/>
                      </a:cubicBezTo>
                      <a:cubicBezTo>
                        <a:pt x="4669107" y="2822247"/>
                        <a:pt x="4607089" y="2853939"/>
                        <a:pt x="4546642" y="2888295"/>
                      </a:cubicBezTo>
                      <a:cubicBezTo>
                        <a:pt x="4370286" y="2988699"/>
                        <a:pt x="4229993" y="3125850"/>
                        <a:pt x="4131160" y="3303708"/>
                      </a:cubicBezTo>
                      <a:cubicBezTo>
                        <a:pt x="4100970" y="3358008"/>
                        <a:pt x="4074265" y="3414221"/>
                        <a:pt x="4045646" y="3469409"/>
                      </a:cubicBezTo>
                      <a:cubicBezTo>
                        <a:pt x="4040523" y="3479244"/>
                        <a:pt x="4033829" y="3488260"/>
                        <a:pt x="4028229" y="3497071"/>
                      </a:cubicBezTo>
                      <a:cubicBezTo>
                        <a:pt x="4012178" y="3494339"/>
                        <a:pt x="4008490" y="3485733"/>
                        <a:pt x="4006850" y="3474327"/>
                      </a:cubicBezTo>
                      <a:cubicBezTo>
                        <a:pt x="3982534" y="3303162"/>
                        <a:pt x="3955623" y="3132338"/>
                        <a:pt x="3934313" y="2960763"/>
                      </a:cubicBezTo>
                      <a:cubicBezTo>
                        <a:pt x="3919492" y="2841098"/>
                        <a:pt x="3919902" y="2719998"/>
                        <a:pt x="3938343" y="2600948"/>
                      </a:cubicBezTo>
                      <a:cubicBezTo>
                        <a:pt x="3951457" y="2515912"/>
                        <a:pt x="3976456" y="2432583"/>
                        <a:pt x="3997902" y="2348913"/>
                      </a:cubicBezTo>
                      <a:cubicBezTo>
                        <a:pt x="4032941" y="2212104"/>
                        <a:pt x="4071464" y="2076183"/>
                        <a:pt x="4104454" y="1938964"/>
                      </a:cubicBezTo>
                      <a:cubicBezTo>
                        <a:pt x="4127199" y="1844093"/>
                        <a:pt x="4133551" y="1747377"/>
                        <a:pt x="4116611" y="1650046"/>
                      </a:cubicBezTo>
                      <a:cubicBezTo>
                        <a:pt x="4101312" y="1561937"/>
                        <a:pt x="4065658" y="1483389"/>
                        <a:pt x="4012861" y="1411672"/>
                      </a:cubicBezTo>
                      <a:cubicBezTo>
                        <a:pt x="3920107" y="1285860"/>
                        <a:pt x="3794909" y="1204375"/>
                        <a:pt x="3650928" y="1150963"/>
                      </a:cubicBezTo>
                      <a:cubicBezTo>
                        <a:pt x="3585973" y="1126921"/>
                        <a:pt x="3517397" y="1112577"/>
                        <a:pt x="3450393" y="1094272"/>
                      </a:cubicBezTo>
                      <a:cubicBezTo>
                        <a:pt x="3440763" y="1091609"/>
                        <a:pt x="3430449" y="1091472"/>
                        <a:pt x="3419042" y="1092018"/>
                      </a:cubicBezTo>
                      <a:cubicBezTo>
                        <a:pt x="3470474" y="1124735"/>
                        <a:pt x="3495950" y="1167765"/>
                        <a:pt x="3478602" y="1230603"/>
                      </a:cubicBezTo>
                      <a:cubicBezTo>
                        <a:pt x="3519446" y="1253758"/>
                        <a:pt x="3547518" y="1287089"/>
                        <a:pt x="3550661" y="1334969"/>
                      </a:cubicBezTo>
                      <a:cubicBezTo>
                        <a:pt x="3553871" y="1382849"/>
                        <a:pt x="3529897" y="1419527"/>
                        <a:pt x="3493423" y="1449785"/>
                      </a:cubicBezTo>
                      <a:cubicBezTo>
                        <a:pt x="3513846" y="1504563"/>
                        <a:pt x="3500254" y="1551760"/>
                        <a:pt x="3459750" y="1595063"/>
                      </a:cubicBezTo>
                      <a:cubicBezTo>
                        <a:pt x="3493765" y="1620335"/>
                        <a:pt x="3516646" y="1652095"/>
                        <a:pt x="3532424" y="1689662"/>
                      </a:cubicBezTo>
                      <a:cubicBezTo>
                        <a:pt x="3546563" y="1723403"/>
                        <a:pt x="3556671" y="1757212"/>
                        <a:pt x="3549568" y="1794027"/>
                      </a:cubicBezTo>
                      <a:cubicBezTo>
                        <a:pt x="3545811" y="1813630"/>
                        <a:pt x="3552573" y="1826880"/>
                        <a:pt x="3568419" y="1839926"/>
                      </a:cubicBezTo>
                      <a:cubicBezTo>
                        <a:pt x="3632623" y="1892928"/>
                        <a:pt x="3698398" y="1944360"/>
                        <a:pt x="3754474" y="2006651"/>
                      </a:cubicBezTo>
                      <a:cubicBezTo>
                        <a:pt x="3776604" y="2031240"/>
                        <a:pt x="3795387" y="2057605"/>
                        <a:pt x="3807954" y="2088204"/>
                      </a:cubicBezTo>
                      <a:cubicBezTo>
                        <a:pt x="3832270" y="2147559"/>
                        <a:pt x="3823732" y="2201791"/>
                        <a:pt x="3781931" y="2250422"/>
                      </a:cubicBezTo>
                      <a:cubicBezTo>
                        <a:pt x="3755908" y="2280679"/>
                        <a:pt x="3722645" y="2300624"/>
                        <a:pt x="3685967" y="2315582"/>
                      </a:cubicBezTo>
                      <a:cubicBezTo>
                        <a:pt x="3613293" y="2345225"/>
                        <a:pt x="3536659" y="2360388"/>
                        <a:pt x="3460638" y="2377942"/>
                      </a:cubicBezTo>
                      <a:cubicBezTo>
                        <a:pt x="3448412" y="2380742"/>
                        <a:pt x="3436050" y="2383406"/>
                        <a:pt x="3422867" y="2386343"/>
                      </a:cubicBezTo>
                      <a:cubicBezTo>
                        <a:pt x="3417267" y="2406151"/>
                        <a:pt x="3410436" y="2425002"/>
                        <a:pt x="3406680" y="2444400"/>
                      </a:cubicBezTo>
                      <a:cubicBezTo>
                        <a:pt x="3377925" y="2593708"/>
                        <a:pt x="3368977" y="2742811"/>
                        <a:pt x="3402787" y="2893281"/>
                      </a:cubicBezTo>
                      <a:cubicBezTo>
                        <a:pt x="3422867" y="2982620"/>
                        <a:pt x="3438440" y="3073325"/>
                        <a:pt x="3450530" y="3164099"/>
                      </a:cubicBezTo>
                      <a:cubicBezTo>
                        <a:pt x="3466717" y="3285676"/>
                        <a:pt x="3445066" y="3401653"/>
                        <a:pt x="3382842" y="3508478"/>
                      </a:cubicBezTo>
                      <a:cubicBezTo>
                        <a:pt x="3338719" y="3584225"/>
                        <a:pt x="3289405" y="3656557"/>
                        <a:pt x="3233602" y="3724244"/>
                      </a:cubicBezTo>
                      <a:cubicBezTo>
                        <a:pt x="3210789" y="3751906"/>
                        <a:pt x="3189343" y="3749174"/>
                        <a:pt x="3173770" y="3716457"/>
                      </a:cubicBezTo>
                      <a:cubicBezTo>
                        <a:pt x="3167486" y="3703207"/>
                        <a:pt x="3163319" y="3688864"/>
                        <a:pt x="3158470" y="3674930"/>
                      </a:cubicBezTo>
                      <a:cubicBezTo>
                        <a:pt x="3097340" y="3498710"/>
                        <a:pt x="3014011" y="3333351"/>
                        <a:pt x="2913949" y="3176188"/>
                      </a:cubicBezTo>
                      <a:cubicBezTo>
                        <a:pt x="2907938" y="3166762"/>
                        <a:pt x="2901313" y="3157678"/>
                        <a:pt x="2890726" y="3142174"/>
                      </a:cubicBezTo>
                      <a:cubicBezTo>
                        <a:pt x="2879319" y="3207949"/>
                        <a:pt x="2869211" y="3266210"/>
                        <a:pt x="2858351" y="3328980"/>
                      </a:cubicBezTo>
                      <a:cubicBezTo>
                        <a:pt x="2849881" y="3322901"/>
                        <a:pt x="2844690" y="3320101"/>
                        <a:pt x="2840729" y="3316071"/>
                      </a:cubicBezTo>
                      <a:cubicBezTo>
                        <a:pt x="2739232" y="3214164"/>
                        <a:pt x="2621957" y="3134251"/>
                        <a:pt x="2494642" y="3068407"/>
                      </a:cubicBezTo>
                      <a:cubicBezTo>
                        <a:pt x="2421559" y="3030636"/>
                        <a:pt x="2348066" y="2993617"/>
                        <a:pt x="2275597" y="2954685"/>
                      </a:cubicBezTo>
                      <a:cubicBezTo>
                        <a:pt x="2153200" y="2888978"/>
                        <a:pt x="2042004" y="2807289"/>
                        <a:pt x="1939414" y="2713715"/>
                      </a:cubicBezTo>
                      <a:cubicBezTo>
                        <a:pt x="1932516" y="2707431"/>
                        <a:pt x="1923842" y="2702991"/>
                        <a:pt x="1915372" y="2697322"/>
                      </a:cubicBezTo>
                      <a:cubicBezTo>
                        <a:pt x="1945630" y="2664196"/>
                        <a:pt x="1970833" y="2636670"/>
                        <a:pt x="2000272" y="2604500"/>
                      </a:cubicBezTo>
                      <a:cubicBezTo>
                        <a:pt x="1984494" y="2603407"/>
                        <a:pt x="1975478" y="2602109"/>
                        <a:pt x="1966462" y="2602177"/>
                      </a:cubicBezTo>
                      <a:cubicBezTo>
                        <a:pt x="1765859" y="2603407"/>
                        <a:pt x="1573452" y="2644115"/>
                        <a:pt x="1386919" y="2717813"/>
                      </a:cubicBezTo>
                      <a:cubicBezTo>
                        <a:pt x="1204416" y="2789940"/>
                        <a:pt x="1025396" y="2869580"/>
                        <a:pt x="849655" y="2956802"/>
                      </a:cubicBezTo>
                      <a:cubicBezTo>
                        <a:pt x="736820" y="3012809"/>
                        <a:pt x="620023" y="3057411"/>
                        <a:pt x="496191" y="3082683"/>
                      </a:cubicBezTo>
                      <a:cubicBezTo>
                        <a:pt x="385952" y="3105154"/>
                        <a:pt x="278103" y="3098392"/>
                        <a:pt x="172576" y="3058572"/>
                      </a:cubicBezTo>
                      <a:cubicBezTo>
                        <a:pt x="165882" y="3056045"/>
                        <a:pt x="159189" y="3053586"/>
                        <a:pt x="152495" y="3051059"/>
                      </a:cubicBezTo>
                      <a:cubicBezTo>
                        <a:pt x="150856" y="3052971"/>
                        <a:pt x="149217" y="3054884"/>
                        <a:pt x="147509" y="3056796"/>
                      </a:cubicBezTo>
                      <a:cubicBezTo>
                        <a:pt x="153110" y="3060484"/>
                        <a:pt x="159121" y="3063695"/>
                        <a:pt x="164243" y="3067929"/>
                      </a:cubicBezTo>
                      <a:cubicBezTo>
                        <a:pt x="356650" y="3226937"/>
                        <a:pt x="573236" y="3248247"/>
                        <a:pt x="804917" y="3179057"/>
                      </a:cubicBezTo>
                      <a:cubicBezTo>
                        <a:pt x="878956" y="3156927"/>
                        <a:pt x="947736" y="3121888"/>
                        <a:pt x="1014536" y="3083297"/>
                      </a:cubicBezTo>
                      <a:cubicBezTo>
                        <a:pt x="1074847" y="3048532"/>
                        <a:pt x="1134201" y="3012127"/>
                        <a:pt x="1194648" y="2977634"/>
                      </a:cubicBezTo>
                      <a:cubicBezTo>
                        <a:pt x="1238567" y="2952567"/>
                        <a:pt x="1283168" y="2928525"/>
                        <a:pt x="1328179" y="2905439"/>
                      </a:cubicBezTo>
                      <a:cubicBezTo>
                        <a:pt x="1451942" y="2842054"/>
                        <a:pt x="1583287" y="2812070"/>
                        <a:pt x="1722419" y="2821769"/>
                      </a:cubicBezTo>
                      <a:cubicBezTo>
                        <a:pt x="1755067" y="2824023"/>
                        <a:pt x="1781295" y="2817875"/>
                        <a:pt x="1805064" y="2794106"/>
                      </a:cubicBezTo>
                      <a:cubicBezTo>
                        <a:pt x="1828014" y="2771157"/>
                        <a:pt x="1854515" y="2751759"/>
                        <a:pt x="1880811" y="2729766"/>
                      </a:cubicBezTo>
                      <a:cubicBezTo>
                        <a:pt x="1887915" y="2735230"/>
                        <a:pt x="1894745" y="2739806"/>
                        <a:pt x="1900687" y="2745270"/>
                      </a:cubicBezTo>
                      <a:cubicBezTo>
                        <a:pt x="2028549" y="2863774"/>
                        <a:pt x="2171505" y="2960080"/>
                        <a:pt x="2326960" y="3038491"/>
                      </a:cubicBezTo>
                      <a:cubicBezTo>
                        <a:pt x="2391028" y="3070798"/>
                        <a:pt x="2454959" y="3103310"/>
                        <a:pt x="2518001" y="3137461"/>
                      </a:cubicBezTo>
                      <a:cubicBezTo>
                        <a:pt x="2629129" y="3197635"/>
                        <a:pt x="2728918" y="3273040"/>
                        <a:pt x="2818189" y="3362789"/>
                      </a:cubicBezTo>
                      <a:cubicBezTo>
                        <a:pt x="2838953" y="3383622"/>
                        <a:pt x="2842846" y="3402063"/>
                        <a:pt x="2834582" y="3429589"/>
                      </a:cubicBezTo>
                      <a:cubicBezTo>
                        <a:pt x="2809242" y="3513805"/>
                        <a:pt x="2778164" y="3595426"/>
                        <a:pt x="2731172" y="3670080"/>
                      </a:cubicBezTo>
                      <a:cubicBezTo>
                        <a:pt x="2721063" y="3686131"/>
                        <a:pt x="2720790" y="3699792"/>
                        <a:pt x="2726459" y="3717414"/>
                      </a:cubicBezTo>
                      <a:cubicBezTo>
                        <a:pt x="2775774" y="3870684"/>
                        <a:pt x="2772563" y="4022519"/>
                        <a:pt x="2711706" y="4172306"/>
                      </a:cubicBezTo>
                      <a:cubicBezTo>
                        <a:pt x="2688893" y="4228450"/>
                        <a:pt x="2657338" y="4279540"/>
                        <a:pt x="2618610" y="4325986"/>
                      </a:cubicBezTo>
                      <a:cubicBezTo>
                        <a:pt x="2594295" y="4355082"/>
                        <a:pt x="2569091" y="4383632"/>
                        <a:pt x="2542180" y="4410407"/>
                      </a:cubicBezTo>
                      <a:cubicBezTo>
                        <a:pt x="2399292" y="4552475"/>
                        <a:pt x="2255585" y="4693792"/>
                        <a:pt x="2112424" y="4835656"/>
                      </a:cubicBezTo>
                      <a:cubicBezTo>
                        <a:pt x="2080185" y="4867553"/>
                        <a:pt x="2048629" y="4900201"/>
                        <a:pt x="2017620" y="4933328"/>
                      </a:cubicBezTo>
                      <a:cubicBezTo>
                        <a:pt x="1944196" y="5011602"/>
                        <a:pt x="1892286" y="5102444"/>
                        <a:pt x="1861277" y="5205170"/>
                      </a:cubicBezTo>
                      <a:cubicBezTo>
                        <a:pt x="1849734" y="5243487"/>
                        <a:pt x="1838396" y="5281941"/>
                        <a:pt x="1826716" y="5320259"/>
                      </a:cubicBezTo>
                      <a:cubicBezTo>
                        <a:pt x="1823369" y="5331256"/>
                        <a:pt x="1821047" y="5343687"/>
                        <a:pt x="1806908" y="5346214"/>
                      </a:cubicBezTo>
                      <a:cubicBezTo>
                        <a:pt x="1792360" y="5348809"/>
                        <a:pt x="1782866" y="5339384"/>
                        <a:pt x="1775148" y="5329411"/>
                      </a:cubicBezTo>
                      <a:cubicBezTo>
                        <a:pt x="1768728" y="5321215"/>
                        <a:pt x="1764015" y="5311516"/>
                        <a:pt x="1759438" y="5302091"/>
                      </a:cubicBezTo>
                      <a:cubicBezTo>
                        <a:pt x="1740929" y="5264183"/>
                        <a:pt x="1723443" y="5225797"/>
                        <a:pt x="1704182" y="5188300"/>
                      </a:cubicBezTo>
                      <a:cubicBezTo>
                        <a:pt x="1692297" y="5165077"/>
                        <a:pt x="1677886" y="5143083"/>
                        <a:pt x="1665728" y="5122456"/>
                      </a:cubicBezTo>
                      <a:cubicBezTo>
                        <a:pt x="1615594" y="5147386"/>
                        <a:pt x="1568602" y="5170746"/>
                        <a:pt x="1519971" y="5194925"/>
                      </a:cubicBezTo>
                      <a:cubicBezTo>
                        <a:pt x="1521815" y="5197725"/>
                        <a:pt x="1523796" y="5202438"/>
                        <a:pt x="1527211" y="5205853"/>
                      </a:cubicBezTo>
                      <a:cubicBezTo>
                        <a:pt x="1620444" y="5299563"/>
                        <a:pt x="1669963" y="5416497"/>
                        <a:pt x="1700972" y="5541763"/>
                      </a:cubicBezTo>
                      <a:cubicBezTo>
                        <a:pt x="1724399" y="5636224"/>
                        <a:pt x="1733415" y="5732735"/>
                        <a:pt x="1725697" y="5830544"/>
                      </a:cubicBezTo>
                      <a:cubicBezTo>
                        <a:pt x="1720028" y="5902056"/>
                        <a:pt x="1717228" y="5973773"/>
                        <a:pt x="1712993" y="6045354"/>
                      </a:cubicBezTo>
                      <a:cubicBezTo>
                        <a:pt x="1712583" y="6052594"/>
                        <a:pt x="1710876" y="6059766"/>
                        <a:pt x="1709578" y="6068508"/>
                      </a:cubicBezTo>
                      <a:lnTo>
                        <a:pt x="1665250" y="6068508"/>
                      </a:lnTo>
                      <a:cubicBezTo>
                        <a:pt x="1661357" y="5936685"/>
                        <a:pt x="1685194" y="5805204"/>
                        <a:pt x="1675905" y="5673517"/>
                      </a:cubicBezTo>
                      <a:cubicBezTo>
                        <a:pt x="1672831" y="5671810"/>
                        <a:pt x="1669689" y="5670171"/>
                        <a:pt x="1666616" y="5668463"/>
                      </a:cubicBezTo>
                      <a:cubicBezTo>
                        <a:pt x="1662928" y="5674542"/>
                        <a:pt x="1660127" y="5681304"/>
                        <a:pt x="1655551" y="5686631"/>
                      </a:cubicBezTo>
                      <a:cubicBezTo>
                        <a:pt x="1591757" y="5760397"/>
                        <a:pt x="1508633" y="5794344"/>
                        <a:pt x="1413420" y="5800559"/>
                      </a:cubicBezTo>
                      <a:cubicBezTo>
                        <a:pt x="1393203" y="5801857"/>
                        <a:pt x="1371551" y="5795573"/>
                        <a:pt x="1351948" y="5788743"/>
                      </a:cubicBezTo>
                      <a:cubicBezTo>
                        <a:pt x="1330979" y="5781435"/>
                        <a:pt x="1324354" y="5763403"/>
                        <a:pt x="1336648" y="5745508"/>
                      </a:cubicBezTo>
                      <a:cubicBezTo>
                        <a:pt x="1400511" y="5652276"/>
                        <a:pt x="1475370" y="5572225"/>
                        <a:pt x="1591757" y="5546134"/>
                      </a:cubicBezTo>
                      <a:cubicBezTo>
                        <a:pt x="1609037" y="5542241"/>
                        <a:pt x="1627001" y="5541626"/>
                        <a:pt x="1644896" y="5539509"/>
                      </a:cubicBezTo>
                      <a:cubicBezTo>
                        <a:pt x="1645442" y="5535479"/>
                        <a:pt x="1646945" y="5532200"/>
                        <a:pt x="1646193" y="5529536"/>
                      </a:cubicBezTo>
                      <a:cubicBezTo>
                        <a:pt x="1613135" y="5416906"/>
                        <a:pt x="1566690" y="5311789"/>
                        <a:pt x="1479605" y="5228734"/>
                      </a:cubicBezTo>
                      <a:cubicBezTo>
                        <a:pt x="1465261" y="5215074"/>
                        <a:pt x="1452694" y="5210224"/>
                        <a:pt x="1432545" y="5213298"/>
                      </a:cubicBezTo>
                      <a:cubicBezTo>
                        <a:pt x="1390949" y="5219582"/>
                        <a:pt x="1348738" y="5222245"/>
                        <a:pt x="1306732" y="5225387"/>
                      </a:cubicBezTo>
                      <a:cubicBezTo>
                        <a:pt x="1295326" y="5226275"/>
                        <a:pt x="1283441" y="5224841"/>
                        <a:pt x="1272240" y="5222451"/>
                      </a:cubicBezTo>
                      <a:cubicBezTo>
                        <a:pt x="1242050" y="5215962"/>
                        <a:pt x="1235561" y="5194652"/>
                        <a:pt x="1256394" y="5172248"/>
                      </a:cubicBezTo>
                      <a:cubicBezTo>
                        <a:pt x="1276338" y="5150801"/>
                        <a:pt x="1296419" y="5129423"/>
                        <a:pt x="1319095" y="5105039"/>
                      </a:cubicBezTo>
                      <a:cubicBezTo>
                        <a:pt x="1220945" y="5043635"/>
                        <a:pt x="1113847" y="5009416"/>
                        <a:pt x="1008457" y="4965840"/>
                      </a:cubicBezTo>
                      <a:cubicBezTo>
                        <a:pt x="990493" y="5021232"/>
                        <a:pt x="955933" y="5061257"/>
                        <a:pt x="908941" y="5090627"/>
                      </a:cubicBezTo>
                      <a:cubicBezTo>
                        <a:pt x="856143" y="5123617"/>
                        <a:pt x="799111" y="5138712"/>
                        <a:pt x="736820" y="5127784"/>
                      </a:cubicBezTo>
                      <a:cubicBezTo>
                        <a:pt x="701302" y="5121568"/>
                        <a:pt x="693448" y="5105381"/>
                        <a:pt x="713870" y="5074986"/>
                      </a:cubicBezTo>
                      <a:cubicBezTo>
                        <a:pt x="757242" y="5010646"/>
                        <a:pt x="813728" y="4961058"/>
                        <a:pt x="886060" y="4930869"/>
                      </a:cubicBezTo>
                      <a:cubicBezTo>
                        <a:pt x="893573" y="4927727"/>
                        <a:pt x="901018" y="4924722"/>
                        <a:pt x="911331" y="4920419"/>
                      </a:cubicBezTo>
                      <a:cubicBezTo>
                        <a:pt x="899515" y="4913384"/>
                        <a:pt x="890568" y="4907919"/>
                        <a:pt x="881483" y="4902796"/>
                      </a:cubicBezTo>
                      <a:cubicBezTo>
                        <a:pt x="783402" y="4847199"/>
                        <a:pt x="696863" y="4776711"/>
                        <a:pt x="618998" y="4695773"/>
                      </a:cubicBezTo>
                      <a:cubicBezTo>
                        <a:pt x="592770" y="4668520"/>
                        <a:pt x="569343" y="4638263"/>
                        <a:pt x="546940" y="4607732"/>
                      </a:cubicBezTo>
                      <a:cubicBezTo>
                        <a:pt x="534919" y="4591339"/>
                        <a:pt x="523307" y="4581367"/>
                        <a:pt x="501792" y="4579113"/>
                      </a:cubicBezTo>
                      <a:cubicBezTo>
                        <a:pt x="475906" y="4576381"/>
                        <a:pt x="450019" y="4569209"/>
                        <a:pt x="425225" y="4560808"/>
                      </a:cubicBezTo>
                      <a:cubicBezTo>
                        <a:pt x="398451" y="4551724"/>
                        <a:pt x="392577" y="4535604"/>
                        <a:pt x="407467" y="4511699"/>
                      </a:cubicBezTo>
                      <a:cubicBezTo>
                        <a:pt x="415936" y="4498038"/>
                        <a:pt x="429528" y="4487042"/>
                        <a:pt x="442438" y="4476865"/>
                      </a:cubicBezTo>
                      <a:cubicBezTo>
                        <a:pt x="451180" y="4469966"/>
                        <a:pt x="462655" y="4466619"/>
                        <a:pt x="472217" y="4461975"/>
                      </a:cubicBezTo>
                      <a:cubicBezTo>
                        <a:pt x="455756" y="4376324"/>
                        <a:pt x="439910" y="4292586"/>
                        <a:pt x="423313" y="4208984"/>
                      </a:cubicBezTo>
                      <a:cubicBezTo>
                        <a:pt x="421127" y="4197783"/>
                        <a:pt x="415185" y="4187332"/>
                        <a:pt x="411292" y="4176472"/>
                      </a:cubicBezTo>
                      <a:cubicBezTo>
                        <a:pt x="406852" y="4164041"/>
                        <a:pt x="404393" y="4151064"/>
                        <a:pt x="416756" y="4141843"/>
                      </a:cubicBezTo>
                      <a:cubicBezTo>
                        <a:pt x="429802" y="4132144"/>
                        <a:pt x="439706" y="4140340"/>
                        <a:pt x="450019" y="4149083"/>
                      </a:cubicBezTo>
                      <a:cubicBezTo>
                        <a:pt x="523307" y="4211238"/>
                        <a:pt x="595229" y="4274827"/>
                        <a:pt x="654242" y="4351394"/>
                      </a:cubicBezTo>
                      <a:cubicBezTo>
                        <a:pt x="658614" y="4357131"/>
                        <a:pt x="664078" y="4361981"/>
                        <a:pt x="671386" y="4369836"/>
                      </a:cubicBezTo>
                      <a:cubicBezTo>
                        <a:pt x="715987" y="4342583"/>
                        <a:pt x="759018" y="4315330"/>
                        <a:pt x="782787" y="4266426"/>
                      </a:cubicBezTo>
                      <a:cubicBezTo>
                        <a:pt x="886811" y="4052572"/>
                        <a:pt x="1003881" y="3846437"/>
                        <a:pt x="1145061" y="3654576"/>
                      </a:cubicBezTo>
                      <a:cubicBezTo>
                        <a:pt x="1213363" y="3561685"/>
                        <a:pt x="1288359" y="3474736"/>
                        <a:pt x="1374761" y="3397965"/>
                      </a:cubicBezTo>
                      <a:cubicBezTo>
                        <a:pt x="1380294" y="3393047"/>
                        <a:pt x="1386441" y="3388949"/>
                        <a:pt x="1394978" y="3382324"/>
                      </a:cubicBezTo>
                      <a:cubicBezTo>
                        <a:pt x="1339927" y="3330483"/>
                        <a:pt x="1292047" y="3278163"/>
                        <a:pt x="1263360" y="3208632"/>
                      </a:cubicBezTo>
                      <a:cubicBezTo>
                        <a:pt x="1308918" y="3174071"/>
                        <a:pt x="1352563" y="3139237"/>
                        <a:pt x="1397984" y="3106930"/>
                      </a:cubicBezTo>
                      <a:cubicBezTo>
                        <a:pt x="1443405" y="3074555"/>
                        <a:pt x="1490670" y="3044707"/>
                        <a:pt x="1539711" y="3011990"/>
                      </a:cubicBezTo>
                      <a:cubicBezTo>
                        <a:pt x="1549068" y="3018615"/>
                        <a:pt x="1560748" y="3025650"/>
                        <a:pt x="1570925" y="3034325"/>
                      </a:cubicBezTo>
                      <a:cubicBezTo>
                        <a:pt x="1664977" y="3114648"/>
                        <a:pt x="1766269" y="3185136"/>
                        <a:pt x="1868175" y="3254804"/>
                      </a:cubicBezTo>
                      <a:cubicBezTo>
                        <a:pt x="1943991" y="3306577"/>
                        <a:pt x="2020694" y="3356984"/>
                        <a:pt x="2095553" y="3410123"/>
                      </a:cubicBezTo>
                      <a:cubicBezTo>
                        <a:pt x="2270270" y="3534228"/>
                        <a:pt x="2418007" y="3684902"/>
                        <a:pt x="2535487" y="3864605"/>
                      </a:cubicBezTo>
                      <a:cubicBezTo>
                        <a:pt x="2543478" y="3876831"/>
                        <a:pt x="2550786" y="3889535"/>
                        <a:pt x="2557958" y="3901215"/>
                      </a:cubicBezTo>
                      <a:cubicBezTo>
                        <a:pt x="2555841" y="3906132"/>
                        <a:pt x="2555089" y="3909275"/>
                        <a:pt x="2553382" y="3911733"/>
                      </a:cubicBezTo>
                      <a:cubicBezTo>
                        <a:pt x="2492183" y="4001551"/>
                        <a:pt x="2430985" y="4091231"/>
                        <a:pt x="2369718" y="4180980"/>
                      </a:cubicBezTo>
                      <a:cubicBezTo>
                        <a:pt x="2363161" y="4190542"/>
                        <a:pt x="2356945" y="4200446"/>
                        <a:pt x="2349773" y="4209462"/>
                      </a:cubicBezTo>
                      <a:cubicBezTo>
                        <a:pt x="2329078" y="4235553"/>
                        <a:pt x="2304011" y="4235007"/>
                        <a:pt x="2290282" y="4205637"/>
                      </a:cubicBezTo>
                      <a:cubicBezTo>
                        <a:pt x="2255175" y="4130573"/>
                        <a:pt x="2201353" y="4067325"/>
                        <a:pt x="2159757" y="3996428"/>
                      </a:cubicBezTo>
                      <a:cubicBezTo>
                        <a:pt x="2151287" y="3981948"/>
                        <a:pt x="2140906" y="3968629"/>
                        <a:pt x="2129909" y="3952646"/>
                      </a:cubicBezTo>
                      <a:cubicBezTo>
                        <a:pt x="2123215" y="3958179"/>
                        <a:pt x="2117341" y="3962004"/>
                        <a:pt x="2112765" y="3966989"/>
                      </a:cubicBezTo>
                      <a:cubicBezTo>
                        <a:pt x="2053684" y="4031740"/>
                        <a:pt x="2019396" y="4108853"/>
                        <a:pt x="1997403" y="4192864"/>
                      </a:cubicBezTo>
                      <a:cubicBezTo>
                        <a:pt x="1952802" y="4363210"/>
                        <a:pt x="1907859" y="4533487"/>
                        <a:pt x="1861140" y="4703286"/>
                      </a:cubicBezTo>
                      <a:cubicBezTo>
                        <a:pt x="1836620" y="4792284"/>
                        <a:pt x="1826579" y="4883262"/>
                        <a:pt x="1816471" y="4974445"/>
                      </a:cubicBezTo>
                      <a:cubicBezTo>
                        <a:pt x="1810528" y="5027858"/>
                        <a:pt x="1804244" y="5081270"/>
                        <a:pt x="1797688" y="5134682"/>
                      </a:cubicBezTo>
                      <a:cubicBezTo>
                        <a:pt x="1794409" y="5161115"/>
                        <a:pt x="1787374" y="5186387"/>
                        <a:pt x="1767566" y="5208107"/>
                      </a:cubicBezTo>
                      <a:cubicBezTo>
                        <a:pt x="1774260" y="5222928"/>
                        <a:pt x="1780885" y="5237545"/>
                        <a:pt x="1787511" y="5252162"/>
                      </a:cubicBezTo>
                      <a:cubicBezTo>
                        <a:pt x="1789491" y="5251889"/>
                        <a:pt x="1791472" y="5251684"/>
                        <a:pt x="1793453" y="5251411"/>
                      </a:cubicBezTo>
                      <a:cubicBezTo>
                        <a:pt x="1797073" y="5240823"/>
                        <a:pt x="1801239" y="5230442"/>
                        <a:pt x="1804108" y="5219650"/>
                      </a:cubicBezTo>
                      <a:cubicBezTo>
                        <a:pt x="1840581" y="5085300"/>
                        <a:pt x="1908678" y="4969255"/>
                        <a:pt x="2006897" y="4870831"/>
                      </a:cubicBezTo>
                      <a:cubicBezTo>
                        <a:pt x="2052318" y="4825274"/>
                        <a:pt x="2097944" y="4779853"/>
                        <a:pt x="2143706" y="4734568"/>
                      </a:cubicBezTo>
                      <a:cubicBezTo>
                        <a:pt x="2262893" y="4616543"/>
                        <a:pt x="2382695" y="4499063"/>
                        <a:pt x="2501131" y="4380217"/>
                      </a:cubicBezTo>
                      <a:cubicBezTo>
                        <a:pt x="2535282" y="4345930"/>
                        <a:pt x="2568613" y="4310003"/>
                        <a:pt x="2597163" y="4271071"/>
                      </a:cubicBezTo>
                      <a:cubicBezTo>
                        <a:pt x="2709930" y="4116981"/>
                        <a:pt x="2734246" y="3946021"/>
                        <a:pt x="2687800" y="3763040"/>
                      </a:cubicBezTo>
                      <a:cubicBezTo>
                        <a:pt x="2687254" y="3760991"/>
                        <a:pt x="2686434" y="3759010"/>
                        <a:pt x="2685410" y="3757166"/>
                      </a:cubicBezTo>
                      <a:cubicBezTo>
                        <a:pt x="2684453" y="3755321"/>
                        <a:pt x="2683156" y="3753682"/>
                        <a:pt x="2680219" y="3749106"/>
                      </a:cubicBezTo>
                      <a:cubicBezTo>
                        <a:pt x="2650712" y="3786535"/>
                        <a:pt x="2621889" y="3823214"/>
                        <a:pt x="2591290" y="3862009"/>
                      </a:cubicBezTo>
                      <a:cubicBezTo>
                        <a:pt x="2585415" y="3854155"/>
                        <a:pt x="2581317" y="3849510"/>
                        <a:pt x="2578175" y="3844388"/>
                      </a:cubicBezTo>
                      <a:cubicBezTo>
                        <a:pt x="2471214" y="3670354"/>
                        <a:pt x="2331878" y="3525895"/>
                        <a:pt x="2169388" y="3403771"/>
                      </a:cubicBezTo>
                      <a:cubicBezTo>
                        <a:pt x="2091865" y="3345509"/>
                        <a:pt x="2009765" y="3293326"/>
                        <a:pt x="1930672" y="3237182"/>
                      </a:cubicBezTo>
                      <a:cubicBezTo>
                        <a:pt x="1830063" y="3165738"/>
                        <a:pt x="1730205" y="3093201"/>
                        <a:pt x="1630416" y="3020596"/>
                      </a:cubicBezTo>
                      <a:cubicBezTo>
                        <a:pt x="1613545" y="3008301"/>
                        <a:pt x="1598382" y="2993617"/>
                        <a:pt x="1579326" y="2977497"/>
                      </a:cubicBezTo>
                      <a:cubicBezTo>
                        <a:pt x="1622151" y="2943346"/>
                        <a:pt x="1662928" y="2910834"/>
                        <a:pt x="1708075" y="2874839"/>
                      </a:cubicBezTo>
                      <a:cubicBezTo>
                        <a:pt x="1696396" y="2873063"/>
                        <a:pt x="1689907" y="2871356"/>
                        <a:pt x="1683350" y="2871219"/>
                      </a:cubicBezTo>
                      <a:cubicBezTo>
                        <a:pt x="1575911" y="2868897"/>
                        <a:pt x="1473184" y="2890480"/>
                        <a:pt x="1377356" y="2938429"/>
                      </a:cubicBezTo>
                      <a:cubicBezTo>
                        <a:pt x="1302019" y="2976131"/>
                        <a:pt x="1229004" y="3018615"/>
                        <a:pt x="1155102" y="3059118"/>
                      </a:cubicBezTo>
                      <a:cubicBezTo>
                        <a:pt x="1081130" y="3099622"/>
                        <a:pt x="1008252" y="3142174"/>
                        <a:pt x="933256" y="3180491"/>
                      </a:cubicBezTo>
                      <a:cubicBezTo>
                        <a:pt x="798565" y="3249203"/>
                        <a:pt x="655062" y="3277139"/>
                        <a:pt x="504183" y="3263342"/>
                      </a:cubicBezTo>
                      <a:cubicBezTo>
                        <a:pt x="305492" y="3245105"/>
                        <a:pt x="149900" y="3149345"/>
                        <a:pt x="27161" y="2995734"/>
                      </a:cubicBezTo>
                      <a:cubicBezTo>
                        <a:pt x="17394" y="2983508"/>
                        <a:pt x="9061" y="2969574"/>
                        <a:pt x="2914" y="2955162"/>
                      </a:cubicBezTo>
                      <a:cubicBezTo>
                        <a:pt x="-6375" y="2933169"/>
                        <a:pt x="7490" y="2916913"/>
                        <a:pt x="31122" y="2921490"/>
                      </a:cubicBezTo>
                      <a:cubicBezTo>
                        <a:pt x="40002" y="2923197"/>
                        <a:pt x="49154" y="2927842"/>
                        <a:pt x="56258" y="2933511"/>
                      </a:cubicBezTo>
                      <a:cubicBezTo>
                        <a:pt x="202287" y="3049419"/>
                        <a:pt x="365803" y="3066973"/>
                        <a:pt x="540929" y="3020664"/>
                      </a:cubicBezTo>
                      <a:cubicBezTo>
                        <a:pt x="617564" y="3000447"/>
                        <a:pt x="692355" y="2975107"/>
                        <a:pt x="764072" y="2941366"/>
                      </a:cubicBezTo>
                      <a:cubicBezTo>
                        <a:pt x="840366" y="2905439"/>
                        <a:pt x="916181" y="2868624"/>
                        <a:pt x="994660" y="2831058"/>
                      </a:cubicBezTo>
                      <a:cubicBezTo>
                        <a:pt x="989469" y="2824364"/>
                        <a:pt x="985917" y="2818490"/>
                        <a:pt x="981136" y="2813846"/>
                      </a:cubicBezTo>
                      <a:cubicBezTo>
                        <a:pt x="914337" y="2747797"/>
                        <a:pt x="898354" y="2664537"/>
                        <a:pt x="901496" y="2575403"/>
                      </a:cubicBezTo>
                      <a:cubicBezTo>
                        <a:pt x="901906" y="2563655"/>
                        <a:pt x="909829" y="2552180"/>
                        <a:pt x="914542" y="2540637"/>
                      </a:cubicBezTo>
                      <a:cubicBezTo>
                        <a:pt x="923899" y="2517824"/>
                        <a:pt x="944663" y="2519122"/>
                        <a:pt x="961670" y="2531212"/>
                      </a:cubicBezTo>
                      <a:cubicBezTo>
                        <a:pt x="965973" y="2534285"/>
                        <a:pt x="970481" y="2537222"/>
                        <a:pt x="974101" y="2540979"/>
                      </a:cubicBezTo>
                      <a:cubicBezTo>
                        <a:pt x="1038783" y="2606549"/>
                        <a:pt x="1087619" y="2679769"/>
                        <a:pt x="1087209" y="2776621"/>
                      </a:cubicBezTo>
                      <a:cubicBezTo>
                        <a:pt x="1087209" y="2778533"/>
                        <a:pt x="1088507" y="2780446"/>
                        <a:pt x="1090419" y="2785773"/>
                      </a:cubicBezTo>
                      <a:cubicBezTo>
                        <a:pt x="1100733" y="2781539"/>
                        <a:pt x="1110910" y="2777236"/>
                        <a:pt x="1121224" y="2773069"/>
                      </a:cubicBezTo>
                      <a:cubicBezTo>
                        <a:pt x="1234605" y="2727375"/>
                        <a:pt x="1346416" y="2677105"/>
                        <a:pt x="1461778" y="2637216"/>
                      </a:cubicBezTo>
                      <a:cubicBezTo>
                        <a:pt x="1609720" y="2586058"/>
                        <a:pt x="1762444" y="2554093"/>
                        <a:pt x="1920290" y="2553341"/>
                      </a:cubicBezTo>
                      <a:cubicBezTo>
                        <a:pt x="1956148" y="2553205"/>
                        <a:pt x="1992007" y="2552385"/>
                        <a:pt x="2027866" y="2553000"/>
                      </a:cubicBezTo>
                      <a:cubicBezTo>
                        <a:pt x="2040843" y="2553273"/>
                        <a:pt x="2049927" y="2549243"/>
                        <a:pt x="2057714" y="2539203"/>
                      </a:cubicBezTo>
                      <a:cubicBezTo>
                        <a:pt x="2073150" y="2519259"/>
                        <a:pt x="2089064" y="2499793"/>
                        <a:pt x="2105662" y="2479097"/>
                      </a:cubicBezTo>
                      <a:cubicBezTo>
                        <a:pt x="2407010" y="2593298"/>
                        <a:pt x="2704876" y="2713100"/>
                        <a:pt x="2977606" y="2890754"/>
                      </a:cubicBezTo>
                      <a:cubicBezTo>
                        <a:pt x="2973713" y="2900658"/>
                        <a:pt x="2970366" y="2909263"/>
                        <a:pt x="2966883" y="2917801"/>
                      </a:cubicBezTo>
                      <a:cubicBezTo>
                        <a:pt x="2949329" y="2960695"/>
                        <a:pt x="2932253" y="3003862"/>
                        <a:pt x="2913949" y="3046483"/>
                      </a:cubicBezTo>
                      <a:cubicBezTo>
                        <a:pt x="2905547" y="3066017"/>
                        <a:pt x="2909167" y="3081043"/>
                        <a:pt x="2921393" y="3098324"/>
                      </a:cubicBezTo>
                      <a:cubicBezTo>
                        <a:pt x="3026306" y="3246198"/>
                        <a:pt x="3106424" y="3407527"/>
                        <a:pt x="3175614" y="3574458"/>
                      </a:cubicBezTo>
                      <a:cubicBezTo>
                        <a:pt x="3188728" y="3606150"/>
                        <a:pt x="3199519" y="3638798"/>
                        <a:pt x="3212497" y="3674178"/>
                      </a:cubicBezTo>
                      <a:cubicBezTo>
                        <a:pt x="3220147" y="3665026"/>
                        <a:pt x="3226226" y="3659220"/>
                        <a:pt x="3230597" y="3652322"/>
                      </a:cubicBezTo>
                      <a:cubicBezTo>
                        <a:pt x="3270827" y="3589211"/>
                        <a:pt x="3313311" y="3527329"/>
                        <a:pt x="3350126" y="3462305"/>
                      </a:cubicBezTo>
                      <a:cubicBezTo>
                        <a:pt x="3396161" y="3381163"/>
                        <a:pt x="3407226" y="3291209"/>
                        <a:pt x="3404289" y="3199138"/>
                      </a:cubicBezTo>
                      <a:cubicBezTo>
                        <a:pt x="3404084" y="3191761"/>
                        <a:pt x="3402787" y="3184453"/>
                        <a:pt x="3401489" y="3177144"/>
                      </a:cubicBezTo>
                      <a:cubicBezTo>
                        <a:pt x="3401011" y="3174207"/>
                        <a:pt x="3399235" y="3171475"/>
                        <a:pt x="3397732" y="3167650"/>
                      </a:cubicBezTo>
                      <a:cubicBezTo>
                        <a:pt x="3379974" y="3167650"/>
                        <a:pt x="3362079" y="3169358"/>
                        <a:pt x="3344525" y="3167377"/>
                      </a:cubicBezTo>
                      <a:cubicBezTo>
                        <a:pt x="3250336" y="3156585"/>
                        <a:pt x="3176433" y="3109798"/>
                        <a:pt x="3117420" y="3037262"/>
                      </a:cubicBezTo>
                      <a:cubicBezTo>
                        <a:pt x="3088460" y="3001676"/>
                        <a:pt x="3107858" y="2983986"/>
                        <a:pt x="3142692" y="2981186"/>
                      </a:cubicBezTo>
                      <a:cubicBezTo>
                        <a:pt x="3214751" y="2975448"/>
                        <a:pt x="3283599" y="2986718"/>
                        <a:pt x="3346096" y="3025787"/>
                      </a:cubicBezTo>
                      <a:cubicBezTo>
                        <a:pt x="3354702" y="3031183"/>
                        <a:pt x="3363308" y="3036647"/>
                        <a:pt x="3377173" y="3045390"/>
                      </a:cubicBezTo>
                      <a:cubicBezTo>
                        <a:pt x="3369045" y="2994914"/>
                        <a:pt x="3364742" y="2949698"/>
                        <a:pt x="3354224" y="2905985"/>
                      </a:cubicBezTo>
                      <a:cubicBezTo>
                        <a:pt x="3321849" y="2771293"/>
                        <a:pt x="3325332" y="2636192"/>
                        <a:pt x="3345481" y="2500681"/>
                      </a:cubicBezTo>
                      <a:cubicBezTo>
                        <a:pt x="3350399" y="2467486"/>
                        <a:pt x="3357707" y="2434701"/>
                        <a:pt x="3364059" y="2400755"/>
                      </a:cubicBezTo>
                      <a:cubicBezTo>
                        <a:pt x="3288107" y="2410248"/>
                        <a:pt x="3212429" y="2419674"/>
                        <a:pt x="3135042" y="2429305"/>
                      </a:cubicBezTo>
                      <a:cubicBezTo>
                        <a:pt x="3128690" y="2460587"/>
                        <a:pt x="3122475" y="2491255"/>
                        <a:pt x="3115371" y="2526089"/>
                      </a:cubicBezTo>
                      <a:cubicBezTo>
                        <a:pt x="3101438" y="2522196"/>
                        <a:pt x="3089348" y="2519873"/>
                        <a:pt x="3078147" y="2515434"/>
                      </a:cubicBezTo>
                      <a:cubicBezTo>
                        <a:pt x="2967224" y="2471925"/>
                        <a:pt x="2855482" y="2430261"/>
                        <a:pt x="2745857" y="2383679"/>
                      </a:cubicBezTo>
                      <a:cubicBezTo>
                        <a:pt x="2602218" y="2322617"/>
                        <a:pt x="2460286" y="2257525"/>
                        <a:pt x="2317671" y="2194072"/>
                      </a:cubicBezTo>
                      <a:cubicBezTo>
                        <a:pt x="2307153" y="2189360"/>
                        <a:pt x="2296908" y="2184032"/>
                        <a:pt x="2282906" y="2177202"/>
                      </a:cubicBezTo>
                      <a:cubicBezTo>
                        <a:pt x="2292604" y="2158965"/>
                        <a:pt x="2301689" y="2141821"/>
                        <a:pt x="2312959" y="2120580"/>
                      </a:cubicBezTo>
                      <a:cubicBezTo>
                        <a:pt x="2219521" y="1995518"/>
                        <a:pt x="2166519" y="1848054"/>
                        <a:pt x="2102042" y="1705098"/>
                      </a:cubicBezTo>
                      <a:cubicBezTo>
                        <a:pt x="1990026" y="1707420"/>
                        <a:pt x="1918514" y="1779069"/>
                        <a:pt x="1843723" y="1843205"/>
                      </a:cubicBezTo>
                      <a:cubicBezTo>
                        <a:pt x="1895291" y="1966012"/>
                        <a:pt x="1874527" y="2078437"/>
                        <a:pt x="1803220" y="2183622"/>
                      </a:cubicBezTo>
                      <a:cubicBezTo>
                        <a:pt x="1788877" y="2204796"/>
                        <a:pt x="1767498" y="2222076"/>
                        <a:pt x="1746734" y="2237786"/>
                      </a:cubicBezTo>
                      <a:cubicBezTo>
                        <a:pt x="1720506" y="2257593"/>
                        <a:pt x="1692912" y="2246938"/>
                        <a:pt x="1684238" y="2214973"/>
                      </a:cubicBezTo>
                      <a:cubicBezTo>
                        <a:pt x="1679866" y="2198854"/>
                        <a:pt x="1677954" y="2181778"/>
                        <a:pt x="1677271" y="2164976"/>
                      </a:cubicBezTo>
                      <a:cubicBezTo>
                        <a:pt x="1674129" y="2089638"/>
                        <a:pt x="1690795" y="2018468"/>
                        <a:pt x="1724126" y="1950985"/>
                      </a:cubicBezTo>
                      <a:cubicBezTo>
                        <a:pt x="1726722" y="1945658"/>
                        <a:pt x="1729112" y="1940194"/>
                        <a:pt x="1734303" y="1928855"/>
                      </a:cubicBezTo>
                      <a:cubicBezTo>
                        <a:pt x="1721804" y="1936027"/>
                        <a:pt x="1714564" y="1939511"/>
                        <a:pt x="1708075" y="1943950"/>
                      </a:cubicBezTo>
                      <a:cubicBezTo>
                        <a:pt x="1577891" y="2033562"/>
                        <a:pt x="1432613" y="2079120"/>
                        <a:pt x="1276065" y="2091141"/>
                      </a:cubicBezTo>
                      <a:cubicBezTo>
                        <a:pt x="1227775" y="2094829"/>
                        <a:pt x="1179349" y="2096332"/>
                        <a:pt x="1130923" y="2098381"/>
                      </a:cubicBezTo>
                      <a:cubicBezTo>
                        <a:pt x="1123751" y="2098654"/>
                        <a:pt x="1115896" y="2097766"/>
                        <a:pt x="1109407" y="2094966"/>
                      </a:cubicBezTo>
                      <a:cubicBezTo>
                        <a:pt x="1090419" y="2086770"/>
                        <a:pt x="1087756" y="2063820"/>
                        <a:pt x="1104353" y="2051662"/>
                      </a:cubicBezTo>
                      <a:cubicBezTo>
                        <a:pt x="1110978" y="2046813"/>
                        <a:pt x="1119448" y="2044422"/>
                        <a:pt x="1127234" y="2041212"/>
                      </a:cubicBezTo>
                      <a:cubicBezTo>
                        <a:pt x="1193282" y="2014574"/>
                        <a:pt x="1254618" y="1980560"/>
                        <a:pt x="1307347" y="1931792"/>
                      </a:cubicBezTo>
                      <a:cubicBezTo>
                        <a:pt x="1372575" y="1871413"/>
                        <a:pt x="1433637" y="1808507"/>
                        <a:pt x="1476600" y="1728730"/>
                      </a:cubicBezTo>
                      <a:cubicBezTo>
                        <a:pt x="1504945" y="1676069"/>
                        <a:pt x="1539915" y="1626414"/>
                        <a:pt x="1576525" y="1578944"/>
                      </a:cubicBezTo>
                      <a:cubicBezTo>
                        <a:pt x="1651863" y="1481204"/>
                        <a:pt x="1748988" y="1412560"/>
                        <a:pt x="1867014" y="1374516"/>
                      </a:cubicBezTo>
                      <a:cubicBezTo>
                        <a:pt x="1872956" y="1372603"/>
                        <a:pt x="1878694" y="1370144"/>
                        <a:pt x="1889007" y="1366183"/>
                      </a:cubicBezTo>
                      <a:cubicBezTo>
                        <a:pt x="1730751" y="1249933"/>
                        <a:pt x="1625361" y="1099600"/>
                        <a:pt x="1571949" y="911701"/>
                      </a:cubicBezTo>
                      <a:cubicBezTo>
                        <a:pt x="1557333" y="909652"/>
                        <a:pt x="1541555" y="908764"/>
                        <a:pt x="1526460" y="905212"/>
                      </a:cubicBezTo>
                      <a:cubicBezTo>
                        <a:pt x="1476053" y="893328"/>
                        <a:pt x="1432271" y="868739"/>
                        <a:pt x="1395252" y="832539"/>
                      </a:cubicBezTo>
                      <a:cubicBezTo>
                        <a:pt x="1360349" y="798319"/>
                        <a:pt x="1332345" y="758704"/>
                        <a:pt x="1309054" y="715879"/>
                      </a:cubicBezTo>
                      <a:cubicBezTo>
                        <a:pt x="1302702" y="704199"/>
                        <a:pt x="1293823" y="691495"/>
                        <a:pt x="1304273" y="677698"/>
                      </a:cubicBezTo>
                      <a:cubicBezTo>
                        <a:pt x="1315202" y="663218"/>
                        <a:pt x="1330911" y="666360"/>
                        <a:pt x="1345050" y="670048"/>
                      </a:cubicBezTo>
                      <a:cubicBezTo>
                        <a:pt x="1410142" y="687260"/>
                        <a:pt x="1469018" y="717040"/>
                        <a:pt x="1521611" y="759182"/>
                      </a:cubicBezTo>
                      <a:cubicBezTo>
                        <a:pt x="1528987" y="765056"/>
                        <a:pt x="1536432" y="770794"/>
                        <a:pt x="1543945" y="776463"/>
                      </a:cubicBezTo>
                      <a:cubicBezTo>
                        <a:pt x="1544628" y="776941"/>
                        <a:pt x="1545994" y="776463"/>
                        <a:pt x="1548590" y="776463"/>
                      </a:cubicBezTo>
                      <a:cubicBezTo>
                        <a:pt x="1544970" y="737872"/>
                        <a:pt x="1539369" y="699418"/>
                        <a:pt x="1538071" y="660896"/>
                      </a:cubicBezTo>
                      <a:cubicBezTo>
                        <a:pt x="1533495" y="529141"/>
                        <a:pt x="1530695" y="397318"/>
                        <a:pt x="1526665" y="265563"/>
                      </a:cubicBezTo>
                      <a:cubicBezTo>
                        <a:pt x="1525504" y="226631"/>
                        <a:pt x="1525845" y="187221"/>
                        <a:pt x="1519835" y="148903"/>
                      </a:cubicBezTo>
                      <a:cubicBezTo>
                        <a:pt x="1514849" y="117143"/>
                        <a:pt x="1501666" y="86612"/>
                        <a:pt x="1491831" y="55602"/>
                      </a:cubicBezTo>
                      <a:cubicBezTo>
                        <a:pt x="1488962" y="46655"/>
                        <a:pt x="1481927" y="37980"/>
                        <a:pt x="1482064" y="29306"/>
                      </a:cubicBezTo>
                      <a:cubicBezTo>
                        <a:pt x="1482268" y="19949"/>
                        <a:pt x="1486162" y="7176"/>
                        <a:pt x="1492992" y="2532"/>
                      </a:cubicBezTo>
                      <a:cubicBezTo>
                        <a:pt x="1499686" y="-2045"/>
                        <a:pt x="1512185" y="688"/>
                        <a:pt x="1521884" y="2190"/>
                      </a:cubicBezTo>
                      <a:cubicBezTo>
                        <a:pt x="1526460" y="2873"/>
                        <a:pt x="1530695" y="7791"/>
                        <a:pt x="1534383" y="11479"/>
                      </a:cubicBezTo>
                      <a:cubicBezTo>
                        <a:pt x="1612930" y="88183"/>
                        <a:pt x="1690795" y="165227"/>
                        <a:pt x="1754384" y="255591"/>
                      </a:cubicBezTo>
                      <a:cubicBezTo>
                        <a:pt x="1838259" y="374846"/>
                        <a:pt x="1882177" y="508718"/>
                        <a:pt x="1905332" y="650923"/>
                      </a:cubicBezTo>
                      <a:cubicBezTo>
                        <a:pt x="1912094" y="692519"/>
                        <a:pt x="1918719" y="734320"/>
                        <a:pt x="1929237" y="775028"/>
                      </a:cubicBezTo>
                      <a:cubicBezTo>
                        <a:pt x="1962637" y="903914"/>
                        <a:pt x="2043985" y="998171"/>
                        <a:pt x="2150058" y="1073713"/>
                      </a:cubicBezTo>
                      <a:cubicBezTo>
                        <a:pt x="2151697" y="1074874"/>
                        <a:pt x="2154020" y="1074943"/>
                        <a:pt x="2157776" y="1076036"/>
                      </a:cubicBezTo>
                      <a:cubicBezTo>
                        <a:pt x="2159689" y="1069205"/>
                        <a:pt x="2162284" y="1062512"/>
                        <a:pt x="2163377" y="1055613"/>
                      </a:cubicBezTo>
                      <a:cubicBezTo>
                        <a:pt x="2180111" y="951248"/>
                        <a:pt x="2225737" y="864094"/>
                        <a:pt x="2313027" y="801051"/>
                      </a:cubicBezTo>
                      <a:cubicBezTo>
                        <a:pt x="2329214" y="789372"/>
                        <a:pt x="2343968" y="775643"/>
                        <a:pt x="2358584" y="762051"/>
                      </a:cubicBezTo>
                      <a:cubicBezTo>
                        <a:pt x="2371357" y="750166"/>
                        <a:pt x="2384812" y="737326"/>
                        <a:pt x="2402844" y="746137"/>
                      </a:cubicBezTo>
                      <a:cubicBezTo>
                        <a:pt x="2420603" y="754879"/>
                        <a:pt x="2436722" y="766695"/>
                        <a:pt x="2437883" y="790806"/>
                      </a:cubicBezTo>
                      <a:cubicBezTo>
                        <a:pt x="2440615" y="846541"/>
                        <a:pt x="2431668" y="900226"/>
                        <a:pt x="2410835" y="951726"/>
                      </a:cubicBezTo>
                      <a:cubicBezTo>
                        <a:pt x="2382763" y="1021257"/>
                        <a:pt x="2338367" y="1077470"/>
                        <a:pt x="2273070" y="1115924"/>
                      </a:cubicBezTo>
                      <a:cubicBezTo>
                        <a:pt x="2269450" y="1118041"/>
                        <a:pt x="2266103" y="1120569"/>
                        <a:pt x="2262825" y="1123096"/>
                      </a:cubicBezTo>
                      <a:cubicBezTo>
                        <a:pt x="2262142" y="1123574"/>
                        <a:pt x="2262142" y="1125008"/>
                        <a:pt x="2261254" y="1128014"/>
                      </a:cubicBezTo>
                      <a:cubicBezTo>
                        <a:pt x="2293629" y="1142835"/>
                        <a:pt x="2328600" y="1148982"/>
                        <a:pt x="2363366" y="1154037"/>
                      </a:cubicBezTo>
                      <a:cubicBezTo>
                        <a:pt x="2459945" y="1168038"/>
                        <a:pt x="2557002" y="1164897"/>
                        <a:pt x="2654059" y="1159774"/>
                      </a:cubicBezTo>
                      <a:cubicBezTo>
                        <a:pt x="2667720" y="1159023"/>
                        <a:pt x="2681312" y="1156769"/>
                        <a:pt x="2694972" y="1155471"/>
                      </a:cubicBezTo>
                      <a:cubicBezTo>
                        <a:pt x="2722225" y="1152875"/>
                        <a:pt x="2749204" y="1151031"/>
                        <a:pt x="2768260" y="1126238"/>
                      </a:cubicBezTo>
                      <a:cubicBezTo>
                        <a:pt x="2774271" y="1118383"/>
                        <a:pt x="2785541" y="1114490"/>
                        <a:pt x="2795581" y="1108069"/>
                      </a:cubicBezTo>
                      <a:cubicBezTo>
                        <a:pt x="2797015" y="1096868"/>
                        <a:pt x="2797357" y="1084095"/>
                        <a:pt x="2800362" y="1072006"/>
                      </a:cubicBezTo>
                      <a:cubicBezTo>
                        <a:pt x="2811290" y="1028156"/>
                        <a:pt x="2838885" y="997215"/>
                        <a:pt x="2879319" y="978705"/>
                      </a:cubicBezTo>
                      <a:cubicBezTo>
                        <a:pt x="2938947" y="951453"/>
                        <a:pt x="2999258" y="948311"/>
                        <a:pt x="3060866" y="979593"/>
                      </a:cubicBezTo>
                      <a:cubicBezTo>
                        <a:pt x="3067218" y="976110"/>
                        <a:pt x="3074663" y="972490"/>
                        <a:pt x="3081630" y="968050"/>
                      </a:cubicBezTo>
                      <a:cubicBezTo>
                        <a:pt x="3184425" y="902753"/>
                        <a:pt x="3275676" y="921946"/>
                        <a:pt x="3362898" y="1010261"/>
                      </a:cubicBezTo>
                      <a:cubicBezTo>
                        <a:pt x="3377925" y="1025492"/>
                        <a:pt x="3391995" y="1033415"/>
                        <a:pt x="3413237" y="1036762"/>
                      </a:cubicBezTo>
                      <a:cubicBezTo>
                        <a:pt x="3566643" y="1061009"/>
                        <a:pt x="3712537" y="1106772"/>
                        <a:pt x="3845179" y="1190305"/>
                      </a:cubicBezTo>
                      <a:cubicBezTo>
                        <a:pt x="3921063" y="1238116"/>
                        <a:pt x="3986974" y="1296173"/>
                        <a:pt x="4041957" y="1366934"/>
                      </a:cubicBezTo>
                      <a:cubicBezTo>
                        <a:pt x="4048309" y="1375062"/>
                        <a:pt x="4055003" y="1382917"/>
                        <a:pt x="4063199" y="1392889"/>
                      </a:cubicBezTo>
                      <a:cubicBezTo>
                        <a:pt x="4070303" y="1384215"/>
                        <a:pt x="4076450" y="1377384"/>
                        <a:pt x="4081914" y="1370076"/>
                      </a:cubicBezTo>
                      <a:cubicBezTo>
                        <a:pt x="4134848" y="1299452"/>
                        <a:pt x="4202809" y="1250138"/>
                        <a:pt x="4288050" y="1225685"/>
                      </a:cubicBezTo>
                      <a:cubicBezTo>
                        <a:pt x="4317420" y="1217284"/>
                        <a:pt x="4346790" y="1208200"/>
                        <a:pt x="4376774" y="1202736"/>
                      </a:cubicBezTo>
                      <a:cubicBezTo>
                        <a:pt x="4397197" y="1198979"/>
                        <a:pt x="4418712" y="1199594"/>
                        <a:pt x="4439612" y="1200823"/>
                      </a:cubicBezTo>
                      <a:cubicBezTo>
                        <a:pt x="4457098" y="1201848"/>
                        <a:pt x="4465021" y="1215030"/>
                        <a:pt x="4459557" y="1232379"/>
                      </a:cubicBezTo>
                      <a:cubicBezTo>
                        <a:pt x="4455800" y="1244264"/>
                        <a:pt x="4450199" y="1256080"/>
                        <a:pt x="4443301" y="1266462"/>
                      </a:cubicBezTo>
                      <a:cubicBezTo>
                        <a:pt x="4400885" y="1330461"/>
                        <a:pt x="4349044" y="1385444"/>
                        <a:pt x="4284771" y="1427996"/>
                      </a:cubicBezTo>
                      <a:cubicBezTo>
                        <a:pt x="4240170" y="1457571"/>
                        <a:pt x="4191675" y="1477242"/>
                        <a:pt x="4137512" y="1480384"/>
                      </a:cubicBezTo>
                      <a:cubicBezTo>
                        <a:pt x="4132458" y="1480657"/>
                        <a:pt x="4127403" y="1481955"/>
                        <a:pt x="4119822" y="1483116"/>
                      </a:cubicBezTo>
                      <a:cubicBezTo>
                        <a:pt x="4122076" y="1491176"/>
                        <a:pt x="4123237" y="1498142"/>
                        <a:pt x="4125901" y="1504358"/>
                      </a:cubicBezTo>
                      <a:cubicBezTo>
                        <a:pt x="4176103" y="1621155"/>
                        <a:pt x="4186143" y="1742527"/>
                        <a:pt x="4168590" y="1867247"/>
                      </a:cubicBezTo>
                      <a:cubicBezTo>
                        <a:pt x="4148372" y="2010818"/>
                        <a:pt x="4105956" y="2148993"/>
                        <a:pt x="4067571" y="2288193"/>
                      </a:cubicBezTo>
                      <a:cubicBezTo>
                        <a:pt x="4048788" y="2356290"/>
                        <a:pt x="4029526" y="2424182"/>
                        <a:pt x="4010675" y="2492279"/>
                      </a:cubicBezTo>
                      <a:cubicBezTo>
                        <a:pt x="4007943" y="2502251"/>
                        <a:pt x="4006372" y="2512565"/>
                        <a:pt x="4003435" y="2526977"/>
                      </a:cubicBezTo>
                      <a:cubicBezTo>
                        <a:pt x="4012793" y="2522537"/>
                        <a:pt x="4019008" y="2520215"/>
                        <a:pt x="4024609" y="2516800"/>
                      </a:cubicBezTo>
                      <a:cubicBezTo>
                        <a:pt x="4112787" y="2463046"/>
                        <a:pt x="4207249" y="2457104"/>
                        <a:pt x="4305467" y="2479848"/>
                      </a:cubicBezTo>
                      <a:cubicBezTo>
                        <a:pt x="4310590" y="2481010"/>
                        <a:pt x="4315576" y="2482990"/>
                        <a:pt x="4320288" y="2485313"/>
                      </a:cubicBezTo>
                      <a:cubicBezTo>
                        <a:pt x="4346926" y="2498426"/>
                        <a:pt x="4350615" y="2520283"/>
                        <a:pt x="4328416" y="2540091"/>
                      </a:cubicBezTo>
                      <a:cubicBezTo>
                        <a:pt x="4270633" y="2591591"/>
                        <a:pt x="4204175" y="2627176"/>
                        <a:pt x="4128223" y="2643159"/>
                      </a:cubicBezTo>
                      <a:cubicBezTo>
                        <a:pt x="4104727" y="2648076"/>
                        <a:pt x="4080002" y="2649989"/>
                        <a:pt x="4056028" y="2648964"/>
                      </a:cubicBezTo>
                      <a:cubicBezTo>
                        <a:pt x="4033283" y="2648008"/>
                        <a:pt x="4010812" y="2641383"/>
                        <a:pt x="3984720" y="2636602"/>
                      </a:cubicBezTo>
                      <a:cubicBezTo>
                        <a:pt x="3959175" y="2882694"/>
                        <a:pt x="4002137" y="3122298"/>
                        <a:pt x="4043323" y="3367093"/>
                      </a:cubicBezTo>
                      <a:cubicBezTo>
                        <a:pt x="4048856" y="3360194"/>
                        <a:pt x="4051178" y="3358282"/>
                        <a:pt x="4052271" y="3355823"/>
                      </a:cubicBezTo>
                      <a:cubicBezTo>
                        <a:pt x="4144479" y="3143403"/>
                        <a:pt x="4294812" y="2982415"/>
                        <a:pt x="4491180" y="2863023"/>
                      </a:cubicBezTo>
                      <a:cubicBezTo>
                        <a:pt x="4546983" y="2829077"/>
                        <a:pt x="4605040" y="2798956"/>
                        <a:pt x="4662687" y="2768220"/>
                      </a:cubicBezTo>
                      <a:cubicBezTo>
                        <a:pt x="4727984" y="2733454"/>
                        <a:pt x="4793007" y="2699645"/>
                        <a:pt x="4841638" y="2640700"/>
                      </a:cubicBezTo>
                      <a:cubicBezTo>
                        <a:pt x="4949897" y="2509423"/>
                        <a:pt x="4974896" y="2362505"/>
                        <a:pt x="4928928" y="2201108"/>
                      </a:cubicBezTo>
                      <a:cubicBezTo>
                        <a:pt x="4908506" y="2129527"/>
                        <a:pt x="4878590" y="2062454"/>
                        <a:pt x="4833169" y="2002895"/>
                      </a:cubicBezTo>
                      <a:cubicBezTo>
                        <a:pt x="4826134" y="1993674"/>
                        <a:pt x="4817801" y="1984317"/>
                        <a:pt x="4814864" y="1973662"/>
                      </a:cubicBezTo>
                      <a:cubicBezTo>
                        <a:pt x="4812405" y="1964919"/>
                        <a:pt x="4814454" y="1952624"/>
                        <a:pt x="4819303" y="1944838"/>
                      </a:cubicBezTo>
                      <a:cubicBezTo>
                        <a:pt x="4825656" y="1934661"/>
                        <a:pt x="4838360" y="1935822"/>
                        <a:pt x="4847786" y="1941764"/>
                      </a:cubicBezTo>
                      <a:cubicBezTo>
                        <a:pt x="4864725" y="1952420"/>
                        <a:pt x="4882005" y="1963006"/>
                        <a:pt x="4896827" y="1976257"/>
                      </a:cubicBezTo>
                      <a:cubicBezTo>
                        <a:pt x="4999416" y="2067850"/>
                        <a:pt x="5069768" y="2180139"/>
                        <a:pt x="5105899" y="2312781"/>
                      </a:cubicBezTo>
                      <a:cubicBezTo>
                        <a:pt x="5146675" y="2462568"/>
                        <a:pt x="5146197" y="2611330"/>
                        <a:pt x="5083633" y="2755789"/>
                      </a:cubicBezTo>
                      <a:cubicBezTo>
                        <a:pt x="5066557" y="2795199"/>
                        <a:pt x="5042105" y="2831331"/>
                        <a:pt x="5020863" y="2868897"/>
                      </a:cubicBezTo>
                      <a:cubicBezTo>
                        <a:pt x="5017380" y="2875112"/>
                        <a:pt x="5012940" y="2880850"/>
                        <a:pt x="5005700" y="2891573"/>
                      </a:cubicBezTo>
                      <a:cubicBezTo>
                        <a:pt x="5031177" y="2887885"/>
                        <a:pt x="5051394" y="2884811"/>
                        <a:pt x="5071611" y="2882079"/>
                      </a:cubicBezTo>
                      <a:cubicBezTo>
                        <a:pt x="5143397" y="2872312"/>
                        <a:pt x="5206918" y="2895467"/>
                        <a:pt x="5266341" y="2932691"/>
                      </a:cubicBezTo>
                      <a:cubicBezTo>
                        <a:pt x="5286558" y="2945395"/>
                        <a:pt x="5286148" y="2963632"/>
                        <a:pt x="5267297" y="2979137"/>
                      </a:cubicBezTo>
                      <a:cubicBezTo>
                        <a:pt x="5260877" y="2984396"/>
                        <a:pt x="5253295" y="2988631"/>
                        <a:pt x="5245645" y="2992046"/>
                      </a:cubicBezTo>
                      <a:cubicBezTo>
                        <a:pt x="5171947" y="3024899"/>
                        <a:pt x="5096268" y="3043819"/>
                        <a:pt x="5015194" y="3024421"/>
                      </a:cubicBezTo>
                      <a:cubicBezTo>
                        <a:pt x="5012257" y="3023738"/>
                        <a:pt x="5009047" y="3024284"/>
                        <a:pt x="5005973" y="3024489"/>
                      </a:cubicBezTo>
                      <a:cubicBezTo>
                        <a:pt x="5005017" y="3024489"/>
                        <a:pt x="5004129" y="3025377"/>
                        <a:pt x="5006520" y="3024148"/>
                      </a:cubicBezTo>
                      <a:cubicBezTo>
                        <a:pt x="5016423" y="3064651"/>
                        <a:pt x="5029742" y="3103856"/>
                        <a:pt x="5035002" y="3144018"/>
                      </a:cubicBezTo>
                      <a:cubicBezTo>
                        <a:pt x="5042651" y="3202621"/>
                        <a:pt x="5032338" y="3259722"/>
                        <a:pt x="5003787" y="3312383"/>
                      </a:cubicBezTo>
                      <a:cubicBezTo>
                        <a:pt x="4996343" y="3326043"/>
                        <a:pt x="4988693" y="3343733"/>
                        <a:pt x="4970661" y="3342914"/>
                      </a:cubicBezTo>
                      <a:cubicBezTo>
                        <a:pt x="4951058" y="3342026"/>
                        <a:pt x="4941223" y="3324950"/>
                        <a:pt x="4932890" y="3308626"/>
                      </a:cubicBezTo>
                      <a:cubicBezTo>
                        <a:pt x="4910828" y="3265391"/>
                        <a:pt x="4890679" y="3221404"/>
                        <a:pt x="4881527" y="3173251"/>
                      </a:cubicBezTo>
                      <a:cubicBezTo>
                        <a:pt x="4873262" y="3129606"/>
                        <a:pt x="4868003" y="3085756"/>
                        <a:pt x="4873604" y="3041155"/>
                      </a:cubicBezTo>
                      <a:cubicBezTo>
                        <a:pt x="4874765" y="3032071"/>
                        <a:pt x="4873740" y="3022713"/>
                        <a:pt x="4873740" y="3011580"/>
                      </a:cubicBezTo>
                      <a:cubicBezTo>
                        <a:pt x="4868822" y="3013493"/>
                        <a:pt x="4864929" y="3014585"/>
                        <a:pt x="4861446" y="3016429"/>
                      </a:cubicBezTo>
                      <a:cubicBezTo>
                        <a:pt x="4796627" y="3051673"/>
                        <a:pt x="4731877" y="3086986"/>
                        <a:pt x="4667058" y="3122298"/>
                      </a:cubicBezTo>
                      <a:cubicBezTo>
                        <a:pt x="4655925" y="3128377"/>
                        <a:pt x="4644792" y="3134319"/>
                        <a:pt x="4633454" y="3139988"/>
                      </a:cubicBezTo>
                      <a:cubicBezTo>
                        <a:pt x="4518296" y="3197908"/>
                        <a:pt x="4431963" y="3284788"/>
                        <a:pt x="4374452" y="3399877"/>
                      </a:cubicBezTo>
                      <a:cubicBezTo>
                        <a:pt x="4339550" y="3469614"/>
                        <a:pt x="4305740" y="3539965"/>
                        <a:pt x="4272614" y="3610589"/>
                      </a:cubicBezTo>
                      <a:cubicBezTo>
                        <a:pt x="4209776" y="3744393"/>
                        <a:pt x="4141474" y="3875123"/>
                        <a:pt x="4058077" y="3997452"/>
                      </a:cubicBezTo>
                      <a:cubicBezTo>
                        <a:pt x="4003230" y="4077980"/>
                        <a:pt x="3937182" y="4149356"/>
                        <a:pt x="3869836" y="4219230"/>
                      </a:cubicBezTo>
                      <a:cubicBezTo>
                        <a:pt x="3749351" y="4344086"/>
                        <a:pt x="3616435" y="4454598"/>
                        <a:pt x="3474230" y="4554046"/>
                      </a:cubicBezTo>
                      <a:cubicBezTo>
                        <a:pt x="3469996" y="4556983"/>
                        <a:pt x="3465898" y="4560125"/>
                        <a:pt x="3457155" y="4566477"/>
                      </a:cubicBezTo>
                      <a:cubicBezTo>
                        <a:pt x="3469449" y="4569482"/>
                        <a:pt x="3477577" y="4572419"/>
                        <a:pt x="3485910" y="4573376"/>
                      </a:cubicBezTo>
                      <a:cubicBezTo>
                        <a:pt x="3575796" y="4583416"/>
                        <a:pt x="3658305" y="4613810"/>
                        <a:pt x="3731661" y="4666471"/>
                      </a:cubicBezTo>
                      <a:cubicBezTo>
                        <a:pt x="3771003" y="4694680"/>
                        <a:pt x="3808364" y="4725758"/>
                        <a:pt x="3845521" y="4756903"/>
                      </a:cubicBezTo>
                      <a:cubicBezTo>
                        <a:pt x="3859591" y="4768719"/>
                        <a:pt x="3876393" y="4782653"/>
                        <a:pt x="3867446" y="4804988"/>
                      </a:cubicBezTo>
                      <a:cubicBezTo>
                        <a:pt x="3858703" y="4826913"/>
                        <a:pt x="3837666" y="4822200"/>
                        <a:pt x="3820590" y="4821449"/>
                      </a:cubicBezTo>
                      <a:cubicBezTo>
                        <a:pt x="3771140" y="4819332"/>
                        <a:pt x="3721416" y="4818375"/>
                        <a:pt x="3672512" y="4811613"/>
                      </a:cubicBezTo>
                      <a:cubicBezTo>
                        <a:pt x="3597721" y="4801300"/>
                        <a:pt x="3527370" y="4776506"/>
                        <a:pt x="3462073" y="4728763"/>
                      </a:cubicBezTo>
                      <a:cubicBezTo>
                        <a:pt x="3461526" y="4737232"/>
                        <a:pt x="3460570" y="4741808"/>
                        <a:pt x="3461117" y="4746248"/>
                      </a:cubicBezTo>
                      <a:cubicBezTo>
                        <a:pt x="3477236" y="4878822"/>
                        <a:pt x="3438850" y="4998693"/>
                        <a:pt x="3375534" y="5112621"/>
                      </a:cubicBezTo>
                      <a:cubicBezTo>
                        <a:pt x="3360371" y="5139942"/>
                        <a:pt x="3335851" y="5140966"/>
                        <a:pt x="3318775" y="5115079"/>
                      </a:cubicBezTo>
                      <a:cubicBezTo>
                        <a:pt x="3310169" y="5102034"/>
                        <a:pt x="3303475" y="5087280"/>
                        <a:pt x="3298011" y="5072596"/>
                      </a:cubicBezTo>
                      <a:cubicBezTo>
                        <a:pt x="3247741" y="4938450"/>
                        <a:pt x="3241730" y="4805330"/>
                        <a:pt x="3308461" y="4674121"/>
                      </a:cubicBezTo>
                      <a:cubicBezTo>
                        <a:pt x="3309349" y="4672345"/>
                        <a:pt x="3309349" y="4670091"/>
                        <a:pt x="3310510" y="4664217"/>
                      </a:cubicBezTo>
                      <a:cubicBezTo>
                        <a:pt x="3302997" y="4667838"/>
                        <a:pt x="3296850" y="4669887"/>
                        <a:pt x="3291727" y="4673438"/>
                      </a:cubicBezTo>
                      <a:cubicBezTo>
                        <a:pt x="3145561" y="4776233"/>
                        <a:pt x="3005883" y="4885448"/>
                        <a:pt x="2889223" y="5023145"/>
                      </a:cubicBezTo>
                      <a:cubicBezTo>
                        <a:pt x="2797835" y="5131062"/>
                        <a:pt x="2703100" y="5235906"/>
                        <a:pt x="2623938" y="5353522"/>
                      </a:cubicBezTo>
                      <a:cubicBezTo>
                        <a:pt x="2603311" y="5384121"/>
                        <a:pt x="2582683" y="5414721"/>
                        <a:pt x="2562330" y="5445525"/>
                      </a:cubicBezTo>
                      <a:cubicBezTo>
                        <a:pt x="2494779" y="5547637"/>
                        <a:pt x="2462199" y="5661291"/>
                        <a:pt x="2456051" y="5782391"/>
                      </a:cubicBezTo>
                      <a:cubicBezTo>
                        <a:pt x="2451817" y="5866607"/>
                        <a:pt x="2452021" y="5951097"/>
                        <a:pt x="2450109" y="6035450"/>
                      </a:cubicBezTo>
                      <a:cubicBezTo>
                        <a:pt x="2449904" y="6045764"/>
                        <a:pt x="2449085" y="6056077"/>
                        <a:pt x="2448538" y="6068099"/>
                      </a:cubicBezTo>
                      <a:lnTo>
                        <a:pt x="2404893" y="6068099"/>
                      </a:lnTo>
                      <a:cubicBezTo>
                        <a:pt x="2404005" y="6042076"/>
                        <a:pt x="2403049" y="6017077"/>
                        <a:pt x="2402229" y="5992010"/>
                      </a:cubicBezTo>
                      <a:cubicBezTo>
                        <a:pt x="2399361" y="5902329"/>
                        <a:pt x="2399156" y="5812785"/>
                        <a:pt x="2410562" y="5723446"/>
                      </a:cubicBezTo>
                      <a:cubicBezTo>
                        <a:pt x="2423813" y="5619422"/>
                        <a:pt x="2454822" y="5521750"/>
                        <a:pt x="2511239" y="5433026"/>
                      </a:cubicBezTo>
                      <a:cubicBezTo>
                        <a:pt x="2590538" y="5308238"/>
                        <a:pt x="2675916" y="5187821"/>
                        <a:pt x="2774817" y="5077582"/>
                      </a:cubicBezTo>
                      <a:cubicBezTo>
                        <a:pt x="2795239" y="5054837"/>
                        <a:pt x="2816891" y="5032980"/>
                        <a:pt x="2835948" y="5009074"/>
                      </a:cubicBezTo>
                      <a:cubicBezTo>
                        <a:pt x="2957799" y="4856283"/>
                        <a:pt x="3109907" y="4737984"/>
                        <a:pt x="3269256" y="4627949"/>
                      </a:cubicBezTo>
                      <a:cubicBezTo>
                        <a:pt x="3311808" y="4598579"/>
                        <a:pt x="3355317" y="4570643"/>
                        <a:pt x="3399030" y="4543186"/>
                      </a:cubicBezTo>
                      <a:cubicBezTo>
                        <a:pt x="3481402" y="4491413"/>
                        <a:pt x="3556261" y="4429873"/>
                        <a:pt x="3632213" y="4369357"/>
                      </a:cubicBezTo>
                      <a:cubicBezTo>
                        <a:pt x="3715952" y="4302694"/>
                        <a:pt x="3792108" y="4228655"/>
                        <a:pt x="3864918" y="4150859"/>
                      </a:cubicBezTo>
                      <a:cubicBezTo>
                        <a:pt x="3910271" y="4102364"/>
                        <a:pt x="3953233" y="4051547"/>
                        <a:pt x="3995580" y="4000389"/>
                      </a:cubicBezTo>
                      <a:cubicBezTo>
                        <a:pt x="4014363" y="3977713"/>
                        <a:pt x="4030073" y="3952373"/>
                        <a:pt x="4045304" y="3927101"/>
                      </a:cubicBezTo>
                      <a:cubicBezTo>
                        <a:pt x="4122622" y="3798762"/>
                        <a:pt x="4193315" y="3666938"/>
                        <a:pt x="4254787" y="3530130"/>
                      </a:cubicBezTo>
                      <a:cubicBezTo>
                        <a:pt x="4283269" y="3466745"/>
                        <a:pt x="4315439" y="3404864"/>
                        <a:pt x="4348702" y="3343802"/>
                      </a:cubicBezTo>
                      <a:cubicBezTo>
                        <a:pt x="4403617" y="3243124"/>
                        <a:pt x="4482574" y="3165396"/>
                        <a:pt x="4583593" y="3110755"/>
                      </a:cubicBezTo>
                      <a:cubicBezTo>
                        <a:pt x="4651281" y="3074145"/>
                        <a:pt x="4719514" y="3038491"/>
                        <a:pt x="4787680" y="3002837"/>
                      </a:cubicBezTo>
                      <a:cubicBezTo>
                        <a:pt x="4963694" y="2910834"/>
                        <a:pt x="5059385" y="2764122"/>
                        <a:pt x="5078783" y="2568231"/>
                      </a:cubicBezTo>
                      <a:cubicBezTo>
                        <a:pt x="5093331" y="2421040"/>
                        <a:pt x="5060752" y="2283207"/>
                        <a:pt x="4983092" y="2156711"/>
                      </a:cubicBezTo>
                      <a:cubicBezTo>
                        <a:pt x="4977149" y="2147081"/>
                        <a:pt x="4970388" y="2137928"/>
                        <a:pt x="4963967" y="2128571"/>
                      </a:cubicBezTo>
                      <a:lnTo>
                        <a:pt x="4961304" y="2130142"/>
                      </a:lnTo>
                      <a:close/>
                      <a:moveTo>
                        <a:pt x="2017893" y="1378409"/>
                      </a:moveTo>
                      <a:cubicBezTo>
                        <a:pt x="2017689" y="1380731"/>
                        <a:pt x="2017484" y="1383053"/>
                        <a:pt x="2017279" y="1385444"/>
                      </a:cubicBezTo>
                      <a:cubicBezTo>
                        <a:pt x="2006897" y="1388654"/>
                        <a:pt x="1996652" y="1392684"/>
                        <a:pt x="1986065" y="1394938"/>
                      </a:cubicBezTo>
                      <a:cubicBezTo>
                        <a:pt x="1973702" y="1397533"/>
                        <a:pt x="1960861" y="1397670"/>
                        <a:pt x="1948567" y="1400471"/>
                      </a:cubicBezTo>
                      <a:cubicBezTo>
                        <a:pt x="1815241" y="1430865"/>
                        <a:pt x="1706026" y="1500260"/>
                        <a:pt x="1619078" y="1605445"/>
                      </a:cubicBezTo>
                      <a:cubicBezTo>
                        <a:pt x="1574545" y="1659335"/>
                        <a:pt x="1539301" y="1719373"/>
                        <a:pt x="1504125" y="1779479"/>
                      </a:cubicBezTo>
                      <a:cubicBezTo>
                        <a:pt x="1488211" y="1806663"/>
                        <a:pt x="1471477" y="1834120"/>
                        <a:pt x="1450918" y="1857821"/>
                      </a:cubicBezTo>
                      <a:cubicBezTo>
                        <a:pt x="1399008" y="1917654"/>
                        <a:pt x="1342727" y="1973252"/>
                        <a:pt x="1278182" y="2019902"/>
                      </a:cubicBezTo>
                      <a:cubicBezTo>
                        <a:pt x="1272923" y="2023659"/>
                        <a:pt x="1268551" y="2028645"/>
                        <a:pt x="1261038" y="2035612"/>
                      </a:cubicBezTo>
                      <a:cubicBezTo>
                        <a:pt x="1284739" y="2035612"/>
                        <a:pt x="1304137" y="2038480"/>
                        <a:pt x="1322373" y="2035065"/>
                      </a:cubicBezTo>
                      <a:cubicBezTo>
                        <a:pt x="1376127" y="2024957"/>
                        <a:pt x="1430496" y="2015667"/>
                        <a:pt x="1482747" y="1999890"/>
                      </a:cubicBezTo>
                      <a:cubicBezTo>
                        <a:pt x="1591415" y="1967105"/>
                        <a:pt x="1684306" y="1904540"/>
                        <a:pt x="1772894" y="1835623"/>
                      </a:cubicBezTo>
                      <a:cubicBezTo>
                        <a:pt x="1809504" y="1807141"/>
                        <a:pt x="1843996" y="1775927"/>
                        <a:pt x="1880196" y="1746899"/>
                      </a:cubicBezTo>
                      <a:cubicBezTo>
                        <a:pt x="1935385" y="1702776"/>
                        <a:pt x="1996037" y="1670059"/>
                        <a:pt x="2067481" y="1660838"/>
                      </a:cubicBezTo>
                      <a:cubicBezTo>
                        <a:pt x="2071306" y="1660360"/>
                        <a:pt x="2074926" y="1657901"/>
                        <a:pt x="2080322" y="1655715"/>
                      </a:cubicBezTo>
                      <a:cubicBezTo>
                        <a:pt x="2076633" y="1644787"/>
                        <a:pt x="2072945" y="1635156"/>
                        <a:pt x="2070213" y="1625321"/>
                      </a:cubicBezTo>
                      <a:cubicBezTo>
                        <a:pt x="2059968" y="1588779"/>
                        <a:pt x="2046512" y="1552716"/>
                        <a:pt x="2040775" y="1515491"/>
                      </a:cubicBezTo>
                      <a:cubicBezTo>
                        <a:pt x="2028344" y="1435236"/>
                        <a:pt x="2054913" y="1361607"/>
                        <a:pt x="2139471" y="1328412"/>
                      </a:cubicBezTo>
                      <a:cubicBezTo>
                        <a:pt x="2160918" y="1320011"/>
                        <a:pt x="2183321" y="1313112"/>
                        <a:pt x="2205929" y="1308468"/>
                      </a:cubicBezTo>
                      <a:cubicBezTo>
                        <a:pt x="2268562" y="1295695"/>
                        <a:pt x="2332288" y="1294875"/>
                        <a:pt x="2394921" y="1305326"/>
                      </a:cubicBezTo>
                      <a:cubicBezTo>
                        <a:pt x="2486377" y="1320557"/>
                        <a:pt x="2577151" y="1340023"/>
                        <a:pt x="2668198" y="1357713"/>
                      </a:cubicBezTo>
                      <a:cubicBezTo>
                        <a:pt x="2681312" y="1360241"/>
                        <a:pt x="2694494" y="1362768"/>
                        <a:pt x="2706788" y="1365158"/>
                      </a:cubicBezTo>
                      <a:cubicBezTo>
                        <a:pt x="2715668" y="1350815"/>
                        <a:pt x="2724069" y="1339682"/>
                        <a:pt x="2729738" y="1327319"/>
                      </a:cubicBezTo>
                      <a:cubicBezTo>
                        <a:pt x="2733426" y="1319259"/>
                        <a:pt x="2735544" y="1309014"/>
                        <a:pt x="2734246" y="1300408"/>
                      </a:cubicBezTo>
                      <a:cubicBezTo>
                        <a:pt x="2729533" y="1269535"/>
                        <a:pt x="2723044" y="1238936"/>
                        <a:pt x="2716760" y="1205810"/>
                      </a:cubicBezTo>
                      <a:cubicBezTo>
                        <a:pt x="2701734" y="1206902"/>
                        <a:pt x="2685137" y="1208063"/>
                        <a:pt x="2668539" y="1209361"/>
                      </a:cubicBezTo>
                      <a:cubicBezTo>
                        <a:pt x="2555704" y="1218172"/>
                        <a:pt x="2443006" y="1220221"/>
                        <a:pt x="2330990" y="1200414"/>
                      </a:cubicBezTo>
                      <a:cubicBezTo>
                        <a:pt x="2115224" y="1162301"/>
                        <a:pt x="1926847" y="985945"/>
                        <a:pt x="1876440" y="773935"/>
                      </a:cubicBezTo>
                      <a:cubicBezTo>
                        <a:pt x="1866946" y="733979"/>
                        <a:pt x="1860799" y="693202"/>
                        <a:pt x="1854378" y="652631"/>
                      </a:cubicBezTo>
                      <a:cubicBezTo>
                        <a:pt x="1830541" y="502025"/>
                        <a:pt x="1778904" y="363098"/>
                        <a:pt x="1682325" y="243365"/>
                      </a:cubicBezTo>
                      <a:cubicBezTo>
                        <a:pt x="1652546" y="206482"/>
                        <a:pt x="1619692" y="172057"/>
                        <a:pt x="1588000" y="136745"/>
                      </a:cubicBezTo>
                      <a:cubicBezTo>
                        <a:pt x="1583629" y="131896"/>
                        <a:pt x="1577755" y="128412"/>
                        <a:pt x="1570515" y="122675"/>
                      </a:cubicBezTo>
                      <a:cubicBezTo>
                        <a:pt x="1572632" y="153411"/>
                        <a:pt x="1575638" y="180595"/>
                        <a:pt x="1576116" y="207848"/>
                      </a:cubicBezTo>
                      <a:cubicBezTo>
                        <a:pt x="1577823" y="299646"/>
                        <a:pt x="1578233" y="391375"/>
                        <a:pt x="1579940" y="483173"/>
                      </a:cubicBezTo>
                      <a:cubicBezTo>
                        <a:pt x="1582263" y="609874"/>
                        <a:pt x="1592440" y="735823"/>
                        <a:pt x="1613613" y="860952"/>
                      </a:cubicBezTo>
                      <a:cubicBezTo>
                        <a:pt x="1647081" y="1058892"/>
                        <a:pt x="1811280" y="1288455"/>
                        <a:pt x="1994807" y="1364953"/>
                      </a:cubicBezTo>
                      <a:cubicBezTo>
                        <a:pt x="2003004" y="1368368"/>
                        <a:pt x="2010244" y="1373901"/>
                        <a:pt x="2017962" y="1378477"/>
                      </a:cubicBezTo>
                      <a:close/>
                      <a:moveTo>
                        <a:pt x="1792087" y="3643169"/>
                      </a:moveTo>
                      <a:cubicBezTo>
                        <a:pt x="1783003" y="3632378"/>
                        <a:pt x="1775968" y="3631012"/>
                        <a:pt x="1768113" y="3638388"/>
                      </a:cubicBezTo>
                      <a:cubicBezTo>
                        <a:pt x="1757321" y="3648497"/>
                        <a:pt x="1746529" y="3658469"/>
                        <a:pt x="1735738" y="3668578"/>
                      </a:cubicBezTo>
                      <a:cubicBezTo>
                        <a:pt x="1586771" y="3808734"/>
                        <a:pt x="1436370" y="3947387"/>
                        <a:pt x="1289452" y="4089592"/>
                      </a:cubicBezTo>
                      <a:cubicBezTo>
                        <a:pt x="1177231" y="4198261"/>
                        <a:pt x="1073207" y="4314511"/>
                        <a:pt x="992679" y="4449817"/>
                      </a:cubicBezTo>
                      <a:cubicBezTo>
                        <a:pt x="956547" y="4510606"/>
                        <a:pt x="926221" y="4574059"/>
                        <a:pt x="898900" y="4640517"/>
                      </a:cubicBezTo>
                      <a:cubicBezTo>
                        <a:pt x="928817" y="4670706"/>
                        <a:pt x="961055" y="4696388"/>
                        <a:pt x="998280" y="4713941"/>
                      </a:cubicBezTo>
                      <a:cubicBezTo>
                        <a:pt x="1046774" y="4736822"/>
                        <a:pt x="1096498" y="4757108"/>
                        <a:pt x="1146359" y="4776984"/>
                      </a:cubicBezTo>
                      <a:cubicBezTo>
                        <a:pt x="1263634" y="4823635"/>
                        <a:pt x="1390812" y="4842418"/>
                        <a:pt x="1505218" y="4907509"/>
                      </a:cubicBezTo>
                      <a:cubicBezTo>
                        <a:pt x="1527963" y="4854097"/>
                        <a:pt x="1548112" y="4802870"/>
                        <a:pt x="1549614" y="4745770"/>
                      </a:cubicBezTo>
                      <a:cubicBezTo>
                        <a:pt x="1553576" y="4592978"/>
                        <a:pt x="1557196" y="4440187"/>
                        <a:pt x="1562387" y="4287463"/>
                      </a:cubicBezTo>
                      <a:cubicBezTo>
                        <a:pt x="1565529" y="4195734"/>
                        <a:pt x="1575774" y="4104618"/>
                        <a:pt x="1594147" y="4014528"/>
                      </a:cubicBezTo>
                      <a:cubicBezTo>
                        <a:pt x="1622151" y="3876967"/>
                        <a:pt x="1679457" y="3754775"/>
                        <a:pt x="1781227" y="3655669"/>
                      </a:cubicBezTo>
                      <a:cubicBezTo>
                        <a:pt x="1784915" y="3652117"/>
                        <a:pt x="1787989" y="3647951"/>
                        <a:pt x="1792155" y="3643033"/>
                      </a:cubicBezTo>
                      <a:close/>
                      <a:moveTo>
                        <a:pt x="1833888" y="3667280"/>
                      </a:moveTo>
                      <a:cubicBezTo>
                        <a:pt x="1784437" y="3714135"/>
                        <a:pt x="1745163" y="3764406"/>
                        <a:pt x="1714359" y="3821506"/>
                      </a:cubicBezTo>
                      <a:cubicBezTo>
                        <a:pt x="1670782" y="3902376"/>
                        <a:pt x="1646535" y="3989256"/>
                        <a:pt x="1632465" y="4079415"/>
                      </a:cubicBezTo>
                      <a:cubicBezTo>
                        <a:pt x="1610403" y="4220527"/>
                        <a:pt x="1606988" y="4362800"/>
                        <a:pt x="1605417" y="4505142"/>
                      </a:cubicBezTo>
                      <a:cubicBezTo>
                        <a:pt x="1605417" y="4509991"/>
                        <a:pt x="1607261" y="4514841"/>
                        <a:pt x="1608354" y="4520373"/>
                      </a:cubicBezTo>
                      <a:cubicBezTo>
                        <a:pt x="1690453" y="4528364"/>
                        <a:pt x="1770913" y="4536219"/>
                        <a:pt x="1852807" y="4544211"/>
                      </a:cubicBezTo>
                      <a:cubicBezTo>
                        <a:pt x="1856359" y="4532394"/>
                        <a:pt x="1859638" y="4522627"/>
                        <a:pt x="1862301" y="4512587"/>
                      </a:cubicBezTo>
                      <a:cubicBezTo>
                        <a:pt x="1890783" y="4404601"/>
                        <a:pt x="1921041" y="4296957"/>
                        <a:pt x="1946996" y="4188357"/>
                      </a:cubicBezTo>
                      <a:cubicBezTo>
                        <a:pt x="1970833" y="4088909"/>
                        <a:pt x="2014888" y="4000594"/>
                        <a:pt x="2078614" y="3921364"/>
                      </a:cubicBezTo>
                      <a:cubicBezTo>
                        <a:pt x="2083054" y="3915900"/>
                        <a:pt x="2086332" y="3909479"/>
                        <a:pt x="2090772" y="3902581"/>
                      </a:cubicBezTo>
                      <a:cubicBezTo>
                        <a:pt x="2013864" y="3814608"/>
                        <a:pt x="1927598" y="3739339"/>
                        <a:pt x="1833888" y="3667280"/>
                      </a:cubicBezTo>
                      <a:close/>
                      <a:moveTo>
                        <a:pt x="1427627" y="3408210"/>
                      </a:moveTo>
                      <a:cubicBezTo>
                        <a:pt x="1215207" y="3608199"/>
                        <a:pt x="1061801" y="3847461"/>
                        <a:pt x="922874" y="4100452"/>
                      </a:cubicBezTo>
                      <a:cubicBezTo>
                        <a:pt x="988308" y="4135627"/>
                        <a:pt x="1050190" y="4168891"/>
                        <a:pt x="1115964" y="4204271"/>
                      </a:cubicBezTo>
                      <a:cubicBezTo>
                        <a:pt x="1122248" y="4196212"/>
                        <a:pt x="1127439" y="4188152"/>
                        <a:pt x="1133996" y="4181458"/>
                      </a:cubicBezTo>
                      <a:cubicBezTo>
                        <a:pt x="1219032" y="4094988"/>
                        <a:pt x="1302224" y="4006537"/>
                        <a:pt x="1389992" y="3923003"/>
                      </a:cubicBezTo>
                      <a:cubicBezTo>
                        <a:pt x="1492377" y="3825604"/>
                        <a:pt x="1598860" y="3732577"/>
                        <a:pt x="1703362" y="3637432"/>
                      </a:cubicBezTo>
                      <a:cubicBezTo>
                        <a:pt x="1712037" y="3629509"/>
                        <a:pt x="1719208" y="3619947"/>
                        <a:pt x="1730683" y="3607106"/>
                      </a:cubicBezTo>
                      <a:cubicBezTo>
                        <a:pt x="1614228" y="3558748"/>
                        <a:pt x="1517581" y="3490036"/>
                        <a:pt x="1427627" y="3408210"/>
                      </a:cubicBezTo>
                      <a:close/>
                      <a:moveTo>
                        <a:pt x="2337069" y="2076456"/>
                      </a:moveTo>
                      <a:cubicBezTo>
                        <a:pt x="2341850" y="2071402"/>
                        <a:pt x="2344309" y="2069421"/>
                        <a:pt x="2346085" y="2066826"/>
                      </a:cubicBezTo>
                      <a:cubicBezTo>
                        <a:pt x="2394306" y="1996338"/>
                        <a:pt x="2442528" y="1925782"/>
                        <a:pt x="2490612" y="1855157"/>
                      </a:cubicBezTo>
                      <a:cubicBezTo>
                        <a:pt x="2494710" y="1849147"/>
                        <a:pt x="2498194" y="1842590"/>
                        <a:pt x="2501609" y="1836101"/>
                      </a:cubicBezTo>
                      <a:cubicBezTo>
                        <a:pt x="2507688" y="1824422"/>
                        <a:pt x="2504956" y="1814723"/>
                        <a:pt x="2496623" y="1804341"/>
                      </a:cubicBezTo>
                      <a:cubicBezTo>
                        <a:pt x="2454276" y="1751885"/>
                        <a:pt x="2412406" y="1699019"/>
                        <a:pt x="2370879" y="1645880"/>
                      </a:cubicBezTo>
                      <a:cubicBezTo>
                        <a:pt x="2363092" y="1635908"/>
                        <a:pt x="2354964" y="1630512"/>
                        <a:pt x="2341782" y="1631195"/>
                      </a:cubicBezTo>
                      <a:cubicBezTo>
                        <a:pt x="2323887" y="1632083"/>
                        <a:pt x="2305923" y="1631468"/>
                        <a:pt x="2288028" y="1630853"/>
                      </a:cubicBezTo>
                      <a:cubicBezTo>
                        <a:pt x="2275119" y="1630375"/>
                        <a:pt x="2265147" y="1624638"/>
                        <a:pt x="2263986" y="1610636"/>
                      </a:cubicBezTo>
                      <a:cubicBezTo>
                        <a:pt x="2262825" y="1596566"/>
                        <a:pt x="2272046" y="1589462"/>
                        <a:pt x="2284545" y="1586867"/>
                      </a:cubicBezTo>
                      <a:cubicBezTo>
                        <a:pt x="2296908" y="1584271"/>
                        <a:pt x="2309475" y="1582291"/>
                        <a:pt x="2322043" y="1581061"/>
                      </a:cubicBezTo>
                      <a:cubicBezTo>
                        <a:pt x="2416505" y="1571840"/>
                        <a:pt x="2511035" y="1562893"/>
                        <a:pt x="2605496" y="1553672"/>
                      </a:cubicBezTo>
                      <a:cubicBezTo>
                        <a:pt x="2618064" y="1552443"/>
                        <a:pt x="2631451" y="1551965"/>
                        <a:pt x="2642653" y="1547047"/>
                      </a:cubicBezTo>
                      <a:cubicBezTo>
                        <a:pt x="2666217" y="1536870"/>
                        <a:pt x="2688552" y="1524029"/>
                        <a:pt x="2709452" y="1513306"/>
                      </a:cubicBezTo>
                      <a:cubicBezTo>
                        <a:pt x="2702007" y="1481818"/>
                        <a:pt x="2693879" y="1447531"/>
                        <a:pt x="2684795" y="1409281"/>
                      </a:cubicBezTo>
                      <a:cubicBezTo>
                        <a:pt x="2651805" y="1402451"/>
                        <a:pt x="2614990" y="1394050"/>
                        <a:pt x="2577902" y="1387356"/>
                      </a:cubicBezTo>
                      <a:cubicBezTo>
                        <a:pt x="2498125" y="1372945"/>
                        <a:pt x="2419373" y="1352044"/>
                        <a:pt x="2337820" y="1348561"/>
                      </a:cubicBezTo>
                      <a:cubicBezTo>
                        <a:pt x="2271977" y="1345760"/>
                        <a:pt x="2206612" y="1348288"/>
                        <a:pt x="2146233" y="1378819"/>
                      </a:cubicBezTo>
                      <a:cubicBezTo>
                        <a:pt x="2096578" y="1403954"/>
                        <a:pt x="2077521" y="1437968"/>
                        <a:pt x="2087083" y="1492405"/>
                      </a:cubicBezTo>
                      <a:cubicBezTo>
                        <a:pt x="2094938" y="1536801"/>
                        <a:pt x="2104842" y="1581881"/>
                        <a:pt x="2121918" y="1623340"/>
                      </a:cubicBezTo>
                      <a:cubicBezTo>
                        <a:pt x="2168022" y="1735424"/>
                        <a:pt x="2217609" y="1846142"/>
                        <a:pt x="2267538" y="1956654"/>
                      </a:cubicBezTo>
                      <a:cubicBezTo>
                        <a:pt x="2283111" y="1991079"/>
                        <a:pt x="2304148" y="2023112"/>
                        <a:pt x="2322931" y="2056102"/>
                      </a:cubicBezTo>
                      <a:cubicBezTo>
                        <a:pt x="2326482" y="2062386"/>
                        <a:pt x="2331195" y="2067987"/>
                        <a:pt x="2337069" y="2076388"/>
                      </a:cubicBezTo>
                      <a:close/>
                      <a:moveTo>
                        <a:pt x="3143307" y="2381972"/>
                      </a:moveTo>
                      <a:cubicBezTo>
                        <a:pt x="3186132" y="2377122"/>
                        <a:pt x="3224996" y="2375346"/>
                        <a:pt x="3262836" y="2367901"/>
                      </a:cubicBezTo>
                      <a:cubicBezTo>
                        <a:pt x="3361054" y="2348640"/>
                        <a:pt x="3458999" y="2328013"/>
                        <a:pt x="3556466" y="2305541"/>
                      </a:cubicBezTo>
                      <a:cubicBezTo>
                        <a:pt x="3596355" y="2296321"/>
                        <a:pt x="3635150" y="2281977"/>
                        <a:pt x="3673741" y="2268112"/>
                      </a:cubicBezTo>
                      <a:cubicBezTo>
                        <a:pt x="3701813" y="2258003"/>
                        <a:pt x="3726197" y="2241201"/>
                        <a:pt x="3745936" y="2218388"/>
                      </a:cubicBezTo>
                      <a:cubicBezTo>
                        <a:pt x="3774077" y="2185808"/>
                        <a:pt x="3781590" y="2148447"/>
                        <a:pt x="3763831" y="2109651"/>
                      </a:cubicBezTo>
                      <a:cubicBezTo>
                        <a:pt x="3752630" y="2085131"/>
                        <a:pt x="3737194" y="2061635"/>
                        <a:pt x="3719571" y="2041212"/>
                      </a:cubicBezTo>
                      <a:cubicBezTo>
                        <a:pt x="3665613" y="1978648"/>
                        <a:pt x="3600453" y="1928104"/>
                        <a:pt x="3536317" y="1876673"/>
                      </a:cubicBezTo>
                      <a:cubicBezTo>
                        <a:pt x="3477987" y="1829817"/>
                        <a:pt x="3419179" y="1783577"/>
                        <a:pt x="3360712" y="1736858"/>
                      </a:cubicBezTo>
                      <a:cubicBezTo>
                        <a:pt x="3348691" y="1727228"/>
                        <a:pt x="3337353" y="1716709"/>
                        <a:pt x="3325127" y="1706054"/>
                      </a:cubicBezTo>
                      <a:cubicBezTo>
                        <a:pt x="3300129" y="1729482"/>
                        <a:pt x="3271988" y="1730096"/>
                        <a:pt x="3241389" y="1725930"/>
                      </a:cubicBezTo>
                      <a:cubicBezTo>
                        <a:pt x="3238383" y="1735492"/>
                        <a:pt x="3235720" y="1743962"/>
                        <a:pt x="3233056" y="1752568"/>
                      </a:cubicBezTo>
                      <a:cubicBezTo>
                        <a:pt x="3268368" y="1775449"/>
                        <a:pt x="3287902" y="1803999"/>
                        <a:pt x="3286127" y="1845732"/>
                      </a:cubicBezTo>
                      <a:cubicBezTo>
                        <a:pt x="3285717" y="1855567"/>
                        <a:pt x="3293981" y="1867247"/>
                        <a:pt x="3301017" y="1875785"/>
                      </a:cubicBezTo>
                      <a:cubicBezTo>
                        <a:pt x="3374578" y="1965397"/>
                        <a:pt x="3448686" y="2054531"/>
                        <a:pt x="3522588" y="2143870"/>
                      </a:cubicBezTo>
                      <a:cubicBezTo>
                        <a:pt x="3527233" y="2149471"/>
                        <a:pt x="3534405" y="2155345"/>
                        <a:pt x="3534951" y="2161561"/>
                      </a:cubicBezTo>
                      <a:cubicBezTo>
                        <a:pt x="3535702" y="2169825"/>
                        <a:pt x="3533312" y="2180685"/>
                        <a:pt x="3527984" y="2186354"/>
                      </a:cubicBezTo>
                      <a:cubicBezTo>
                        <a:pt x="3523886" y="2190657"/>
                        <a:pt x="3512275" y="2190931"/>
                        <a:pt x="3505445" y="2188676"/>
                      </a:cubicBezTo>
                      <a:cubicBezTo>
                        <a:pt x="3497999" y="2186218"/>
                        <a:pt x="3491648" y="2179319"/>
                        <a:pt x="3485910" y="2173309"/>
                      </a:cubicBezTo>
                      <a:cubicBezTo>
                        <a:pt x="3472113" y="2158829"/>
                        <a:pt x="3456745" y="2145100"/>
                        <a:pt x="3446158" y="2128434"/>
                      </a:cubicBezTo>
                      <a:cubicBezTo>
                        <a:pt x="3430995" y="2104665"/>
                        <a:pt x="3411324" y="2101933"/>
                        <a:pt x="3386531" y="2106373"/>
                      </a:cubicBezTo>
                      <a:cubicBezTo>
                        <a:pt x="3335714" y="2115593"/>
                        <a:pt x="3284761" y="2124063"/>
                        <a:pt x="3233807" y="2131986"/>
                      </a:cubicBezTo>
                      <a:cubicBezTo>
                        <a:pt x="3220625" y="2134035"/>
                        <a:pt x="3214204" y="2141616"/>
                        <a:pt x="3207989" y="2152272"/>
                      </a:cubicBezTo>
                      <a:cubicBezTo>
                        <a:pt x="3177595" y="2204113"/>
                        <a:pt x="3162705" y="2260940"/>
                        <a:pt x="3152801" y="2319407"/>
                      </a:cubicBezTo>
                      <a:cubicBezTo>
                        <a:pt x="3149523" y="2338736"/>
                        <a:pt x="3146995" y="2358202"/>
                        <a:pt x="3143444" y="2381972"/>
                      </a:cubicBezTo>
                      <a:close/>
                      <a:moveTo>
                        <a:pt x="2945914" y="1921411"/>
                      </a:moveTo>
                      <a:cubicBezTo>
                        <a:pt x="3004244" y="1914102"/>
                        <a:pt x="3062710" y="1890606"/>
                        <a:pt x="3110932" y="1844229"/>
                      </a:cubicBezTo>
                      <a:cubicBezTo>
                        <a:pt x="3139414" y="1816840"/>
                        <a:pt x="3153416" y="1782826"/>
                        <a:pt x="3160246" y="1744167"/>
                      </a:cubicBezTo>
                      <a:cubicBezTo>
                        <a:pt x="3169398" y="1692120"/>
                        <a:pt x="3155465" y="1643899"/>
                        <a:pt x="3140028" y="1595746"/>
                      </a:cubicBezTo>
                      <a:cubicBezTo>
                        <a:pt x="3130125" y="1564737"/>
                        <a:pt x="3110590" y="1540285"/>
                        <a:pt x="3084636" y="1520546"/>
                      </a:cubicBezTo>
                      <a:cubicBezTo>
                        <a:pt x="3073502" y="1512076"/>
                        <a:pt x="3062369" y="1507363"/>
                        <a:pt x="3047821" y="1505451"/>
                      </a:cubicBezTo>
                      <a:cubicBezTo>
                        <a:pt x="3031906" y="1503333"/>
                        <a:pt x="3014694" y="1496981"/>
                        <a:pt x="3002263" y="1487146"/>
                      </a:cubicBezTo>
                      <a:cubicBezTo>
                        <a:pt x="2990583" y="1477857"/>
                        <a:pt x="2980407" y="1476832"/>
                        <a:pt x="2967634" y="1478745"/>
                      </a:cubicBezTo>
                      <a:cubicBezTo>
                        <a:pt x="2905684" y="1488034"/>
                        <a:pt x="2849949" y="1511393"/>
                        <a:pt x="2803436" y="1553877"/>
                      </a:cubicBezTo>
                      <a:cubicBezTo>
                        <a:pt x="2792029" y="1564327"/>
                        <a:pt x="2780691" y="1577100"/>
                        <a:pt x="2774954" y="1591102"/>
                      </a:cubicBezTo>
                      <a:cubicBezTo>
                        <a:pt x="2739915" y="1676479"/>
                        <a:pt x="2744286" y="1760354"/>
                        <a:pt x="2793190" y="1839311"/>
                      </a:cubicBezTo>
                      <a:cubicBezTo>
                        <a:pt x="2825975" y="1892314"/>
                        <a:pt x="2875836" y="1918883"/>
                        <a:pt x="2945914" y="1921479"/>
                      </a:cubicBezTo>
                      <a:close/>
                      <a:moveTo>
                        <a:pt x="600284" y="4598716"/>
                      </a:moveTo>
                      <a:cubicBezTo>
                        <a:pt x="620706" y="4622075"/>
                        <a:pt x="638396" y="4644273"/>
                        <a:pt x="658136" y="4664491"/>
                      </a:cubicBezTo>
                      <a:cubicBezTo>
                        <a:pt x="767009" y="4775959"/>
                        <a:pt x="891797" y="4864479"/>
                        <a:pt x="1036871" y="4922946"/>
                      </a:cubicBezTo>
                      <a:cubicBezTo>
                        <a:pt x="1086731" y="4943026"/>
                        <a:pt x="1137275" y="4961400"/>
                        <a:pt x="1186452" y="4983120"/>
                      </a:cubicBezTo>
                      <a:cubicBezTo>
                        <a:pt x="1244099" y="5008665"/>
                        <a:pt x="1300585" y="5036942"/>
                        <a:pt x="1353587" y="5062145"/>
                      </a:cubicBezTo>
                      <a:cubicBezTo>
                        <a:pt x="1391973" y="5024033"/>
                        <a:pt x="1430427" y="4985784"/>
                        <a:pt x="1469906" y="4946578"/>
                      </a:cubicBezTo>
                      <a:cubicBezTo>
                        <a:pt x="1462734" y="4942685"/>
                        <a:pt x="1453991" y="4936743"/>
                        <a:pt x="1444429" y="4932986"/>
                      </a:cubicBezTo>
                      <a:cubicBezTo>
                        <a:pt x="1408229" y="4918574"/>
                        <a:pt x="1372234" y="4903684"/>
                        <a:pt x="1335419" y="4891117"/>
                      </a:cubicBezTo>
                      <a:cubicBezTo>
                        <a:pt x="1247719" y="4861132"/>
                        <a:pt x="1159131" y="4833675"/>
                        <a:pt x="1071773" y="4802803"/>
                      </a:cubicBezTo>
                      <a:cubicBezTo>
                        <a:pt x="1002788" y="4778487"/>
                        <a:pt x="938652" y="4744268"/>
                        <a:pt x="883259" y="4695363"/>
                      </a:cubicBezTo>
                      <a:cubicBezTo>
                        <a:pt x="880459" y="4692904"/>
                        <a:pt x="876771" y="4691333"/>
                        <a:pt x="873219" y="4689216"/>
                      </a:cubicBezTo>
                      <a:cubicBezTo>
                        <a:pt x="865911" y="4698437"/>
                        <a:pt x="860446" y="4706155"/>
                        <a:pt x="854094" y="4713122"/>
                      </a:cubicBezTo>
                      <a:cubicBezTo>
                        <a:pt x="832647" y="4736822"/>
                        <a:pt x="806966" y="4733066"/>
                        <a:pt x="794603" y="4703355"/>
                      </a:cubicBezTo>
                      <a:cubicBezTo>
                        <a:pt x="789002" y="4689967"/>
                        <a:pt x="786134" y="4675078"/>
                        <a:pt x="784221" y="4660598"/>
                      </a:cubicBezTo>
                      <a:cubicBezTo>
                        <a:pt x="780806" y="4634848"/>
                        <a:pt x="778962" y="4608824"/>
                        <a:pt x="776640" y="4584646"/>
                      </a:cubicBezTo>
                      <a:cubicBezTo>
                        <a:pt x="717968" y="4589290"/>
                        <a:pt x="661824" y="4593798"/>
                        <a:pt x="600284" y="4598716"/>
                      </a:cubicBezTo>
                      <a:close/>
                      <a:moveTo>
                        <a:pt x="2698182" y="1685632"/>
                      </a:moveTo>
                      <a:cubicBezTo>
                        <a:pt x="2653444" y="1677094"/>
                        <a:pt x="2632885" y="1643626"/>
                        <a:pt x="2624758" y="1599434"/>
                      </a:cubicBezTo>
                      <a:cubicBezTo>
                        <a:pt x="2558641" y="1607426"/>
                        <a:pt x="2495530" y="1615007"/>
                        <a:pt x="2426272" y="1623340"/>
                      </a:cubicBezTo>
                      <a:cubicBezTo>
                        <a:pt x="2501677" y="1727501"/>
                        <a:pt x="2574555" y="1823397"/>
                        <a:pt x="2699343" y="1862261"/>
                      </a:cubicBezTo>
                      <a:cubicBezTo>
                        <a:pt x="2712594" y="1845458"/>
                        <a:pt x="2729328" y="1831252"/>
                        <a:pt x="2722703" y="1804546"/>
                      </a:cubicBezTo>
                      <a:cubicBezTo>
                        <a:pt x="2713277" y="1766911"/>
                        <a:pt x="2706857" y="1728457"/>
                        <a:pt x="2698251" y="1685632"/>
                      </a:cubicBezTo>
                      <a:close/>
                      <a:moveTo>
                        <a:pt x="2755761" y="1891357"/>
                      </a:moveTo>
                      <a:cubicBezTo>
                        <a:pt x="2741418" y="1914580"/>
                        <a:pt x="2726186" y="1935071"/>
                        <a:pt x="2715463" y="1957611"/>
                      </a:cubicBezTo>
                      <a:cubicBezTo>
                        <a:pt x="2695040" y="2000368"/>
                        <a:pt x="2703578" y="2036978"/>
                        <a:pt x="2738412" y="2068670"/>
                      </a:cubicBezTo>
                      <a:cubicBezTo>
                        <a:pt x="2765596" y="2093464"/>
                        <a:pt x="2797494" y="2108627"/>
                        <a:pt x="2833830" y="2114842"/>
                      </a:cubicBezTo>
                      <a:cubicBezTo>
                        <a:pt x="2918525" y="2129322"/>
                        <a:pt x="2990925" y="2060337"/>
                        <a:pt x="2980953" y="1974276"/>
                      </a:cubicBezTo>
                      <a:cubicBezTo>
                        <a:pt x="2980748" y="1972637"/>
                        <a:pt x="2978357" y="1971203"/>
                        <a:pt x="2976991" y="1969700"/>
                      </a:cubicBezTo>
                      <a:cubicBezTo>
                        <a:pt x="2882598" y="1981448"/>
                        <a:pt x="2858624" y="1973183"/>
                        <a:pt x="2755761" y="1891357"/>
                      </a:cubicBezTo>
                      <a:close/>
                      <a:moveTo>
                        <a:pt x="3383867" y="2052346"/>
                      </a:moveTo>
                      <a:cubicBezTo>
                        <a:pt x="3340563" y="2000163"/>
                        <a:pt x="3301085" y="1952624"/>
                        <a:pt x="3260582" y="1903788"/>
                      </a:cubicBezTo>
                      <a:cubicBezTo>
                        <a:pt x="3210380" y="1946341"/>
                        <a:pt x="3160587" y="1948595"/>
                        <a:pt x="3111751" y="1908433"/>
                      </a:cubicBezTo>
                      <a:cubicBezTo>
                        <a:pt x="3091807" y="1919908"/>
                        <a:pt x="3074117" y="1931383"/>
                        <a:pt x="3055266" y="1940535"/>
                      </a:cubicBezTo>
                      <a:cubicBezTo>
                        <a:pt x="3039624" y="1948117"/>
                        <a:pt x="3038463" y="1961231"/>
                        <a:pt x="3038873" y="1974959"/>
                      </a:cubicBezTo>
                      <a:cubicBezTo>
                        <a:pt x="3039283" y="1989918"/>
                        <a:pt x="3046523" y="1999958"/>
                        <a:pt x="3062096" y="2004876"/>
                      </a:cubicBezTo>
                      <a:cubicBezTo>
                        <a:pt x="3112298" y="2020653"/>
                        <a:pt x="3161680" y="2039095"/>
                        <a:pt x="3212360" y="2053233"/>
                      </a:cubicBezTo>
                      <a:cubicBezTo>
                        <a:pt x="3267002" y="2068397"/>
                        <a:pt x="3322600" y="2065528"/>
                        <a:pt x="3384003" y="2052277"/>
                      </a:cubicBezTo>
                      <a:close/>
                      <a:moveTo>
                        <a:pt x="3385711" y="4648030"/>
                      </a:moveTo>
                      <a:cubicBezTo>
                        <a:pt x="3300812" y="4732793"/>
                        <a:pt x="3286263" y="4944051"/>
                        <a:pt x="3352243" y="5058457"/>
                      </a:cubicBezTo>
                      <a:cubicBezTo>
                        <a:pt x="3415286" y="4925541"/>
                        <a:pt x="3435298" y="4791191"/>
                        <a:pt x="3385711" y="4648030"/>
                      </a:cubicBezTo>
                      <a:close/>
                      <a:moveTo>
                        <a:pt x="3434206" y="4616133"/>
                      </a:moveTo>
                      <a:cubicBezTo>
                        <a:pt x="3432361" y="4618113"/>
                        <a:pt x="3430449" y="4620162"/>
                        <a:pt x="3428605" y="4622143"/>
                      </a:cubicBezTo>
                      <a:cubicBezTo>
                        <a:pt x="3435981" y="4633003"/>
                        <a:pt x="3442129" y="4645024"/>
                        <a:pt x="3450939" y="4654587"/>
                      </a:cubicBezTo>
                      <a:cubicBezTo>
                        <a:pt x="3479831" y="4686006"/>
                        <a:pt x="3515212" y="4708545"/>
                        <a:pt x="3554076" y="4725826"/>
                      </a:cubicBezTo>
                      <a:cubicBezTo>
                        <a:pt x="3614455" y="4752532"/>
                        <a:pt x="3678249" y="4764758"/>
                        <a:pt x="3743546" y="4769813"/>
                      </a:cubicBezTo>
                      <a:cubicBezTo>
                        <a:pt x="3754201" y="4770632"/>
                        <a:pt x="3765061" y="4769471"/>
                        <a:pt x="3775784" y="4769266"/>
                      </a:cubicBezTo>
                      <a:cubicBezTo>
                        <a:pt x="3677771" y="4677809"/>
                        <a:pt x="3566711" y="4622212"/>
                        <a:pt x="3434206" y="4616133"/>
                      </a:cubicBezTo>
                      <a:close/>
                      <a:moveTo>
                        <a:pt x="2209549" y="1090037"/>
                      </a:moveTo>
                      <a:cubicBezTo>
                        <a:pt x="2309885" y="1072074"/>
                        <a:pt x="2397585" y="913818"/>
                        <a:pt x="2384471" y="814439"/>
                      </a:cubicBezTo>
                      <a:cubicBezTo>
                        <a:pt x="2280856" y="871949"/>
                        <a:pt x="2205861" y="988950"/>
                        <a:pt x="2209549" y="1090037"/>
                      </a:cubicBezTo>
                      <a:close/>
                      <a:moveTo>
                        <a:pt x="4388864" y="1252733"/>
                      </a:moveTo>
                      <a:cubicBezTo>
                        <a:pt x="4266603" y="1275887"/>
                        <a:pt x="4162852" y="1320216"/>
                        <a:pt x="4098102" y="1431206"/>
                      </a:cubicBezTo>
                      <a:cubicBezTo>
                        <a:pt x="4184435" y="1450536"/>
                        <a:pt x="4313527" y="1368983"/>
                        <a:pt x="4388864" y="1252733"/>
                      </a:cubicBezTo>
                      <a:close/>
                      <a:moveTo>
                        <a:pt x="1654936" y="5589574"/>
                      </a:moveTo>
                      <a:cubicBezTo>
                        <a:pt x="1569354" y="5580490"/>
                        <a:pt x="1423939" y="5672356"/>
                        <a:pt x="1401945" y="5749401"/>
                      </a:cubicBezTo>
                      <a:cubicBezTo>
                        <a:pt x="1516146" y="5751928"/>
                        <a:pt x="1636563" y="5675839"/>
                        <a:pt x="1654936" y="5589574"/>
                      </a:cubicBezTo>
                      <a:close/>
                      <a:moveTo>
                        <a:pt x="1813807" y="1902832"/>
                      </a:moveTo>
                      <a:cubicBezTo>
                        <a:pt x="1750832" y="1958430"/>
                        <a:pt x="1711285" y="2124336"/>
                        <a:pt x="1734167" y="2183827"/>
                      </a:cubicBezTo>
                      <a:cubicBezTo>
                        <a:pt x="1802810" y="2130893"/>
                        <a:pt x="1844816" y="1982814"/>
                        <a:pt x="1813807" y="1902832"/>
                      </a:cubicBezTo>
                      <a:close/>
                      <a:moveTo>
                        <a:pt x="4275278" y="2526089"/>
                      </a:moveTo>
                      <a:cubicBezTo>
                        <a:pt x="4171527" y="2497949"/>
                        <a:pt x="4044211" y="2534490"/>
                        <a:pt x="4003913" y="2595074"/>
                      </a:cubicBezTo>
                      <a:cubicBezTo>
                        <a:pt x="4107186" y="2626015"/>
                        <a:pt x="4188397" y="2579228"/>
                        <a:pt x="4275278" y="2526089"/>
                      </a:cubicBezTo>
                      <a:close/>
                      <a:moveTo>
                        <a:pt x="4968612" y="3273792"/>
                      </a:moveTo>
                      <a:cubicBezTo>
                        <a:pt x="5006930" y="3189097"/>
                        <a:pt x="4989990" y="3053039"/>
                        <a:pt x="4923328" y="3001130"/>
                      </a:cubicBezTo>
                      <a:cubicBezTo>
                        <a:pt x="4907482" y="3097231"/>
                        <a:pt x="4922235" y="3184862"/>
                        <a:pt x="4968612" y="3273792"/>
                      </a:cubicBezTo>
                      <a:close/>
                      <a:moveTo>
                        <a:pt x="623985" y="4394492"/>
                      </a:moveTo>
                      <a:cubicBezTo>
                        <a:pt x="581706" y="4341627"/>
                        <a:pt x="540246" y="4293064"/>
                        <a:pt x="490386" y="4252424"/>
                      </a:cubicBezTo>
                      <a:cubicBezTo>
                        <a:pt x="488268" y="4253654"/>
                        <a:pt x="486219" y="4254815"/>
                        <a:pt x="484102" y="4256044"/>
                      </a:cubicBezTo>
                      <a:cubicBezTo>
                        <a:pt x="495918" y="4317448"/>
                        <a:pt x="507734" y="4378783"/>
                        <a:pt x="520097" y="4442987"/>
                      </a:cubicBezTo>
                      <a:cubicBezTo>
                        <a:pt x="532391" y="4438342"/>
                        <a:pt x="540246" y="4436020"/>
                        <a:pt x="547555" y="4432468"/>
                      </a:cubicBezTo>
                      <a:cubicBezTo>
                        <a:pt x="572007" y="4420584"/>
                        <a:pt x="596254" y="4408290"/>
                        <a:pt x="623985" y="4394424"/>
                      </a:cubicBezTo>
                      <a:close/>
                      <a:moveTo>
                        <a:pt x="3497726" y="1783235"/>
                      </a:moveTo>
                      <a:cubicBezTo>
                        <a:pt x="3500117" y="1782279"/>
                        <a:pt x="3502439" y="1781255"/>
                        <a:pt x="3504830" y="1780298"/>
                      </a:cubicBezTo>
                      <a:cubicBezTo>
                        <a:pt x="3504147" y="1769302"/>
                        <a:pt x="3505581" y="1757622"/>
                        <a:pt x="3502303" y="1747513"/>
                      </a:cubicBezTo>
                      <a:cubicBezTo>
                        <a:pt x="3495882" y="1727706"/>
                        <a:pt x="3488028" y="1708103"/>
                        <a:pt x="3478738" y="1689457"/>
                      </a:cubicBezTo>
                      <a:cubicBezTo>
                        <a:pt x="3458999" y="1649978"/>
                        <a:pt x="3421296" y="1615622"/>
                        <a:pt x="3357092" y="1629351"/>
                      </a:cubicBezTo>
                      <a:cubicBezTo>
                        <a:pt x="3354975" y="1641509"/>
                        <a:pt x="3352858" y="1653803"/>
                        <a:pt x="3350467" y="1667668"/>
                      </a:cubicBezTo>
                      <a:cubicBezTo>
                        <a:pt x="3395205" y="1711518"/>
                        <a:pt x="3446022" y="1747991"/>
                        <a:pt x="3497795" y="1783235"/>
                      </a:cubicBezTo>
                      <a:close/>
                      <a:moveTo>
                        <a:pt x="4972300" y="2954138"/>
                      </a:moveTo>
                      <a:cubicBezTo>
                        <a:pt x="5014784" y="3000242"/>
                        <a:pt x="5149954" y="2994300"/>
                        <a:pt x="5208352" y="2950791"/>
                      </a:cubicBezTo>
                      <a:cubicBezTo>
                        <a:pt x="5130078" y="2910425"/>
                        <a:pt x="5053102" y="2927159"/>
                        <a:pt x="4972300" y="2954138"/>
                      </a:cubicBezTo>
                      <a:close/>
                      <a:moveTo>
                        <a:pt x="959143" y="2596987"/>
                      </a:moveTo>
                      <a:lnTo>
                        <a:pt x="950947" y="2598831"/>
                      </a:lnTo>
                      <a:cubicBezTo>
                        <a:pt x="952518" y="2618160"/>
                        <a:pt x="953337" y="2637626"/>
                        <a:pt x="955796" y="2656819"/>
                      </a:cubicBezTo>
                      <a:cubicBezTo>
                        <a:pt x="962148" y="2706202"/>
                        <a:pt x="980795" y="2749983"/>
                        <a:pt x="1017541" y="2784681"/>
                      </a:cubicBezTo>
                      <a:cubicBezTo>
                        <a:pt x="1022186" y="2789052"/>
                        <a:pt x="1028674" y="2791374"/>
                        <a:pt x="1036939" y="2796087"/>
                      </a:cubicBezTo>
                      <a:cubicBezTo>
                        <a:pt x="1047867" y="2711256"/>
                        <a:pt x="1005042" y="2653472"/>
                        <a:pt x="959143" y="2596987"/>
                      </a:cubicBezTo>
                      <a:close/>
                      <a:moveTo>
                        <a:pt x="952927" y="4963859"/>
                      </a:moveTo>
                      <a:cubicBezTo>
                        <a:pt x="870965" y="4974650"/>
                        <a:pt x="821173" y="5024716"/>
                        <a:pt x="770493" y="5081134"/>
                      </a:cubicBezTo>
                      <a:cubicBezTo>
                        <a:pt x="847401" y="5084617"/>
                        <a:pt x="924719" y="5035576"/>
                        <a:pt x="952927" y="4963859"/>
                      </a:cubicBezTo>
                      <a:close/>
                      <a:moveTo>
                        <a:pt x="3372597" y="3120180"/>
                      </a:moveTo>
                      <a:cubicBezTo>
                        <a:pt x="3341178" y="3063285"/>
                        <a:pt x="3253410" y="3024421"/>
                        <a:pt x="3182307" y="3036169"/>
                      </a:cubicBezTo>
                      <a:cubicBezTo>
                        <a:pt x="3238383" y="3085073"/>
                        <a:pt x="3294664" y="3122981"/>
                        <a:pt x="3372597" y="3120180"/>
                      </a:cubicBezTo>
                      <a:close/>
                      <a:moveTo>
                        <a:pt x="3108678" y="1484824"/>
                      </a:moveTo>
                      <a:cubicBezTo>
                        <a:pt x="3170150" y="1527239"/>
                        <a:pt x="3191118" y="1590624"/>
                        <a:pt x="3205803" y="1659130"/>
                      </a:cubicBezTo>
                      <a:cubicBezTo>
                        <a:pt x="3235037" y="1599161"/>
                        <a:pt x="3200612" y="1502719"/>
                        <a:pt x="3130056" y="1443364"/>
                      </a:cubicBezTo>
                      <a:cubicBezTo>
                        <a:pt x="3123363" y="1456342"/>
                        <a:pt x="3116737" y="1469114"/>
                        <a:pt x="3108678" y="1484824"/>
                      </a:cubicBezTo>
                      <a:close/>
                      <a:moveTo>
                        <a:pt x="1388353" y="741765"/>
                      </a:moveTo>
                      <a:cubicBezTo>
                        <a:pt x="1425441" y="802964"/>
                        <a:pt x="1474277" y="848043"/>
                        <a:pt x="1547975" y="859313"/>
                      </a:cubicBezTo>
                      <a:cubicBezTo>
                        <a:pt x="1508906" y="800846"/>
                        <a:pt x="1453582" y="764578"/>
                        <a:pt x="1388353" y="741765"/>
                      </a:cubicBezTo>
                      <a:close/>
                      <a:moveTo>
                        <a:pt x="3147132" y="1878722"/>
                      </a:moveTo>
                      <a:cubicBezTo>
                        <a:pt x="3181215" y="1898871"/>
                        <a:pt x="3211882" y="1893475"/>
                        <a:pt x="3229094" y="1866427"/>
                      </a:cubicBezTo>
                      <a:cubicBezTo>
                        <a:pt x="3245555" y="1840609"/>
                        <a:pt x="3239135" y="1816703"/>
                        <a:pt x="3210311" y="1798672"/>
                      </a:cubicBezTo>
                      <a:cubicBezTo>
                        <a:pt x="3189752" y="1824695"/>
                        <a:pt x="3169125" y="1850786"/>
                        <a:pt x="3147064" y="1878722"/>
                      </a:cubicBezTo>
                      <a:close/>
                      <a:moveTo>
                        <a:pt x="2974874" y="1422669"/>
                      </a:moveTo>
                      <a:cubicBezTo>
                        <a:pt x="2975420" y="1419868"/>
                        <a:pt x="2976718" y="1413038"/>
                        <a:pt x="2978699" y="1403134"/>
                      </a:cubicBezTo>
                      <a:cubicBezTo>
                        <a:pt x="2917364" y="1408120"/>
                        <a:pt x="2866342" y="1427928"/>
                        <a:pt x="2825224" y="1473690"/>
                      </a:cubicBezTo>
                      <a:cubicBezTo>
                        <a:pt x="2875563" y="1456546"/>
                        <a:pt x="2923784" y="1440086"/>
                        <a:pt x="2974874" y="1422669"/>
                      </a:cubicBezTo>
                      <a:close/>
                      <a:moveTo>
                        <a:pt x="2721200" y="1570543"/>
                      </a:moveTo>
                      <a:cubicBezTo>
                        <a:pt x="2689235" y="1567128"/>
                        <a:pt x="2676804" y="1573616"/>
                        <a:pt x="2673047" y="1593902"/>
                      </a:cubicBezTo>
                      <a:cubicBezTo>
                        <a:pt x="2669290" y="1614324"/>
                        <a:pt x="2681312" y="1631400"/>
                        <a:pt x="2704261" y="1638162"/>
                      </a:cubicBezTo>
                      <a:cubicBezTo>
                        <a:pt x="2704944" y="1637479"/>
                        <a:pt x="2706174" y="1636864"/>
                        <a:pt x="2706310" y="1636044"/>
                      </a:cubicBezTo>
                      <a:cubicBezTo>
                        <a:pt x="2711160" y="1614939"/>
                        <a:pt x="2715872" y="1593765"/>
                        <a:pt x="2721132" y="1570543"/>
                      </a:cubicBezTo>
                      <a:close/>
                      <a:moveTo>
                        <a:pt x="3051372" y="1458459"/>
                      </a:moveTo>
                      <a:cubicBezTo>
                        <a:pt x="3066604" y="1458664"/>
                        <a:pt x="3079035" y="1446369"/>
                        <a:pt x="3079308" y="1430933"/>
                      </a:cubicBezTo>
                      <a:cubicBezTo>
                        <a:pt x="3079581" y="1415155"/>
                        <a:pt x="3068175" y="1403339"/>
                        <a:pt x="3052260" y="1403066"/>
                      </a:cubicBezTo>
                      <a:cubicBezTo>
                        <a:pt x="3036619" y="1402793"/>
                        <a:pt x="3024666" y="1414404"/>
                        <a:pt x="3024393" y="1430182"/>
                      </a:cubicBezTo>
                      <a:cubicBezTo>
                        <a:pt x="3024120" y="1445823"/>
                        <a:pt x="3036004" y="1458254"/>
                        <a:pt x="3051304" y="1458459"/>
                      </a:cubicBezTo>
                      <a:close/>
                      <a:moveTo>
                        <a:pt x="3128554" y="1394255"/>
                      </a:moveTo>
                      <a:cubicBezTo>
                        <a:pt x="3164822" y="1397738"/>
                        <a:pt x="3179848" y="1384351"/>
                        <a:pt x="3182922" y="1348151"/>
                      </a:cubicBezTo>
                      <a:cubicBezTo>
                        <a:pt x="3149386" y="1350473"/>
                        <a:pt x="3139140" y="1358874"/>
                        <a:pt x="3128554" y="1394255"/>
                      </a:cubicBezTo>
                      <a:close/>
                      <a:moveTo>
                        <a:pt x="3030882" y="1355528"/>
                      </a:moveTo>
                      <a:cubicBezTo>
                        <a:pt x="3032384" y="1328822"/>
                        <a:pt x="3029994" y="1307238"/>
                        <a:pt x="3009571" y="1290914"/>
                      </a:cubicBezTo>
                      <a:cubicBezTo>
                        <a:pt x="2995228" y="1322265"/>
                        <a:pt x="3000966" y="1342892"/>
                        <a:pt x="3030882" y="1355528"/>
                      </a:cubicBezTo>
                      <a:close/>
                    </a:path>
                  </a:pathLst>
                </a:custGeom>
                <a:solidFill>
                  <a:srgbClr val="125D73">
                    <a:alpha val="75000"/>
                  </a:srgbClr>
                </a:solidFill>
                <a:ln w="6826" cap="flat">
                  <a:noFill/>
                  <a:prstDash val="solid"/>
                  <a:miter/>
                </a:ln>
              </p:spPr>
            </p:sp>
            <p:sp>
              <p:nvSpPr>
                <p:cNvPr id="13" name="Free-form: Shape 12">
                  <a:extLst>
                    <a:ext uri="{FF2B5EF4-FFF2-40B4-BE49-F238E27FC236}">
                      <a16:creationId xmlns:a16="http://schemas.microsoft.com/office/drawing/2014/main" id="{A08A12EE-41E0-2609-C405-381F6D58B1D4}"/>
                    </a:ext>
                  </a:extLst>
                </p:cNvPr>
                <p:cNvSpPr/>
                <p:nvPr/>
              </p:nvSpPr>
              <p:spPr>
                <a:xfrm>
                  <a:off x="6315173" y="2405268"/>
                  <a:ext cx="40932" cy="39870"/>
                </a:xfrm>
                <a:custGeom>
                  <a:avLst/>
                  <a:gdLst>
                    <a:gd name="csX0" fmla="*/ 18518 w 40932"/>
                    <a:gd name="csY0" fmla="*/ 51 h 39870"/>
                    <a:gd name="csX1" fmla="*/ 40921 w 40932"/>
                    <a:gd name="csY1" fmla="*/ 20610 h 39870"/>
                    <a:gd name="csX2" fmla="*/ 21045 w 40932"/>
                    <a:gd name="csY2" fmla="*/ 39871 h 39870"/>
                    <a:gd name="csX3" fmla="*/ 145 w 40932"/>
                    <a:gd name="csY3" fmla="*/ 20951 h 39870"/>
                    <a:gd name="csX4" fmla="*/ 18518 w 40932"/>
                    <a:gd name="csY4" fmla="*/ 119 h 398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0932" h="39870">
                      <a:moveTo>
                        <a:pt x="18518" y="51"/>
                      </a:moveTo>
                      <a:cubicBezTo>
                        <a:pt x="30949" y="-769"/>
                        <a:pt x="41331" y="8452"/>
                        <a:pt x="40921" y="20610"/>
                      </a:cubicBezTo>
                      <a:cubicBezTo>
                        <a:pt x="40511" y="33109"/>
                        <a:pt x="33340" y="39871"/>
                        <a:pt x="21045" y="39871"/>
                      </a:cubicBezTo>
                      <a:cubicBezTo>
                        <a:pt x="8888" y="39871"/>
                        <a:pt x="1647" y="32904"/>
                        <a:pt x="145" y="20951"/>
                      </a:cubicBezTo>
                      <a:cubicBezTo>
                        <a:pt x="-1221" y="10023"/>
                        <a:pt x="7248" y="870"/>
                        <a:pt x="18518" y="119"/>
                      </a:cubicBezTo>
                      <a:close/>
                    </a:path>
                  </a:pathLst>
                </a:custGeom>
                <a:solidFill>
                  <a:srgbClr val="125D73">
                    <a:alpha val="75000"/>
                  </a:srgbClr>
                </a:solidFill>
                <a:ln w="6826" cap="flat">
                  <a:noFill/>
                  <a:prstDash val="solid"/>
                  <a:miter/>
                </a:ln>
              </p:spPr>
            </p:sp>
          </p:grp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F4AECAD-2839-B5E1-8907-F4680156AA8B}"/>
                </a:ext>
              </a:extLst>
            </p:cNvPr>
            <p:cNvSpPr/>
            <p:nvPr/>
          </p:nvSpPr>
          <p:spPr>
            <a:xfrm>
              <a:off x="6317640" y="2405250"/>
              <a:ext cx="35926" cy="35926"/>
            </a:xfrm>
            <a:prstGeom prst="ellipse">
              <a:avLst/>
            </a:prstGeom>
            <a:solidFill>
              <a:srgbClr val="125D73">
                <a:alpha val="75000"/>
              </a:srgbClr>
            </a:solidFill>
            <a:ln w="6826" cap="flat">
              <a:noFill/>
              <a:prstDash val="solid"/>
              <a:miter/>
            </a:ln>
          </p:spPr>
        </p:sp>
      </p:grp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74D28BA3-414A-7A60-2890-FC27C6FA59C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05254699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Announcement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D417C3FF-BA43-9B68-0AF4-E48C0F7D5888}"/>
              </a:ext>
            </a:extLst>
          </p:cNvPr>
          <p:cNvGrpSpPr/>
          <p:nvPr userDrawn="1"/>
        </p:nvGrpSpPr>
        <p:grpSpPr>
          <a:xfrm>
            <a:off x="3478923" y="1041225"/>
            <a:ext cx="5237214" cy="5816096"/>
            <a:chOff x="3478923" y="1041225"/>
            <a:chExt cx="5237214" cy="581609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4001032-3ACE-8182-7765-35FDAEE58685}"/>
                </a:ext>
              </a:extLst>
            </p:cNvPr>
            <p:cNvSpPr/>
            <p:nvPr/>
          </p:nvSpPr>
          <p:spPr>
            <a:xfrm>
              <a:off x="3478923" y="1041225"/>
              <a:ext cx="5237214" cy="5816096"/>
            </a:xfrm>
            <a:custGeom>
              <a:avLst/>
              <a:gdLst>
                <a:gd name="csX0" fmla="*/ 162851 w 5237214"/>
                <a:gd name="csY0" fmla="*/ 5816097 h 5816096"/>
                <a:gd name="csX1" fmla="*/ 220072 w 5237214"/>
                <a:gd name="csY1" fmla="*/ 5713437 h 5816096"/>
                <a:gd name="csX2" fmla="*/ 335192 w 5237214"/>
                <a:gd name="csY2" fmla="*/ 5498027 h 5816096"/>
                <a:gd name="csX3" fmla="*/ 608027 w 5237214"/>
                <a:gd name="csY3" fmla="*/ 5148197 h 5816096"/>
                <a:gd name="csX4" fmla="*/ 725246 w 5237214"/>
                <a:gd name="csY4" fmla="*/ 5042083 h 5816096"/>
                <a:gd name="csX5" fmla="*/ 877002 w 5237214"/>
                <a:gd name="csY5" fmla="*/ 4901434 h 5816096"/>
                <a:gd name="csX6" fmla="*/ 1112863 w 5237214"/>
                <a:gd name="csY6" fmla="*/ 4493299 h 5816096"/>
                <a:gd name="csX7" fmla="*/ 1146112 w 5237214"/>
                <a:gd name="csY7" fmla="*/ 4362468 h 5816096"/>
                <a:gd name="csX8" fmla="*/ 1490321 w 5237214"/>
                <a:gd name="csY8" fmla="*/ 3934424 h 5816096"/>
                <a:gd name="csX9" fmla="*/ 1622168 w 5237214"/>
                <a:gd name="csY9" fmla="*/ 3877812 h 5816096"/>
                <a:gd name="csX10" fmla="*/ 1797760 w 5237214"/>
                <a:gd name="csY10" fmla="*/ 3814496 h 5816096"/>
                <a:gd name="csX11" fmla="*/ 2036126 w 5237214"/>
                <a:gd name="csY11" fmla="*/ 3662605 h 5816096"/>
                <a:gd name="csX12" fmla="*/ 2049263 w 5237214"/>
                <a:gd name="csY12" fmla="*/ 3635450 h 5816096"/>
                <a:gd name="csX13" fmla="*/ 2077163 w 5237214"/>
                <a:gd name="csY13" fmla="*/ 3311895 h 5816096"/>
                <a:gd name="csX14" fmla="*/ 2115965 w 5237214"/>
                <a:gd name="csY14" fmla="*/ 2856561 h 5816096"/>
                <a:gd name="csX15" fmla="*/ 2135265 w 5237214"/>
                <a:gd name="csY15" fmla="*/ 2630316 h 5816096"/>
                <a:gd name="csX16" fmla="*/ 2120164 w 5237214"/>
                <a:gd name="csY16" fmla="*/ 2593478 h 5816096"/>
                <a:gd name="csX17" fmla="*/ 2031995 w 5237214"/>
                <a:gd name="csY17" fmla="*/ 2427231 h 5816096"/>
                <a:gd name="csX18" fmla="*/ 2171833 w 5237214"/>
                <a:gd name="csY18" fmla="*/ 2179113 h 5816096"/>
                <a:gd name="csX19" fmla="*/ 2199055 w 5237214"/>
                <a:gd name="csY19" fmla="*/ 2164418 h 5816096"/>
                <a:gd name="csX20" fmla="*/ 2121315 w 5237214"/>
                <a:gd name="csY20" fmla="*/ 2013746 h 5816096"/>
                <a:gd name="csX21" fmla="*/ 2106349 w 5237214"/>
                <a:gd name="csY21" fmla="*/ 2038599 h 5816096"/>
                <a:gd name="csX22" fmla="*/ 2037413 w 5237214"/>
                <a:gd name="csY22" fmla="*/ 2190218 h 5816096"/>
                <a:gd name="csX23" fmla="*/ 1860669 w 5237214"/>
                <a:gd name="csY23" fmla="*/ 2718214 h 5816096"/>
                <a:gd name="csX24" fmla="*/ 1862972 w 5237214"/>
                <a:gd name="csY24" fmla="*/ 2745504 h 5816096"/>
                <a:gd name="csX25" fmla="*/ 1901842 w 5237214"/>
                <a:gd name="csY25" fmla="*/ 2886560 h 5816096"/>
                <a:gd name="csX26" fmla="*/ 1902925 w 5237214"/>
                <a:gd name="csY26" fmla="*/ 2931999 h 5816096"/>
                <a:gd name="csX27" fmla="*/ 1821732 w 5237214"/>
                <a:gd name="csY27" fmla="*/ 2965790 h 5816096"/>
                <a:gd name="csX28" fmla="*/ 1794983 w 5237214"/>
                <a:gd name="csY28" fmla="*/ 2945474 h 5816096"/>
                <a:gd name="csX29" fmla="*/ 1790040 w 5237214"/>
                <a:gd name="csY29" fmla="*/ 2972968 h 5816096"/>
                <a:gd name="csX30" fmla="*/ 1767151 w 5237214"/>
                <a:gd name="csY30" fmla="*/ 3061746 h 5816096"/>
                <a:gd name="csX31" fmla="*/ 1745549 w 5237214"/>
                <a:gd name="csY31" fmla="*/ 3098516 h 5816096"/>
                <a:gd name="csX32" fmla="*/ 1682707 w 5237214"/>
                <a:gd name="csY32" fmla="*/ 3094183 h 5816096"/>
                <a:gd name="csX33" fmla="*/ 1668690 w 5237214"/>
                <a:gd name="csY33" fmla="*/ 3071632 h 5816096"/>
                <a:gd name="csX34" fmla="*/ 1653656 w 5237214"/>
                <a:gd name="csY34" fmla="*/ 3099735 h 5816096"/>
                <a:gd name="csX35" fmla="*/ 1594742 w 5237214"/>
                <a:gd name="csY35" fmla="*/ 3136912 h 5816096"/>
                <a:gd name="csX36" fmla="*/ 1554044 w 5237214"/>
                <a:gd name="csY36" fmla="*/ 3083212 h 5816096"/>
                <a:gd name="csX37" fmla="*/ 1547407 w 5237214"/>
                <a:gd name="csY37" fmla="*/ 3045832 h 5816096"/>
                <a:gd name="csX38" fmla="*/ 1521065 w 5237214"/>
                <a:gd name="csY38" fmla="*/ 3075425 h 5816096"/>
                <a:gd name="csX39" fmla="*/ 1472038 w 5237214"/>
                <a:gd name="csY39" fmla="*/ 3090797 h 5816096"/>
                <a:gd name="csX40" fmla="*/ 1445424 w 5237214"/>
                <a:gd name="csY40" fmla="*/ 3049895 h 5816096"/>
                <a:gd name="csX41" fmla="*/ 1448336 w 5237214"/>
                <a:gd name="csY41" fmla="*/ 2969853 h 5816096"/>
                <a:gd name="csX42" fmla="*/ 1451316 w 5237214"/>
                <a:gd name="csY42" fmla="*/ 2942563 h 5816096"/>
                <a:gd name="csX43" fmla="*/ 1387932 w 5237214"/>
                <a:gd name="csY43" fmla="*/ 2883445 h 5816096"/>
                <a:gd name="csX44" fmla="*/ 1390912 w 5237214"/>
                <a:gd name="csY44" fmla="*/ 2852092 h 5816096"/>
                <a:gd name="csX45" fmla="*/ 1484227 w 5237214"/>
                <a:gd name="csY45" fmla="*/ 2621784 h 5816096"/>
                <a:gd name="csX46" fmla="*/ 1537317 w 5237214"/>
                <a:gd name="csY46" fmla="*/ 2495964 h 5816096"/>
                <a:gd name="csX47" fmla="*/ 1546324 w 5237214"/>
                <a:gd name="csY47" fmla="*/ 2456823 h 5816096"/>
                <a:gd name="csX48" fmla="*/ 1683046 w 5237214"/>
                <a:gd name="csY48" fmla="*/ 2012189 h 5816096"/>
                <a:gd name="csX49" fmla="*/ 1694626 w 5237214"/>
                <a:gd name="csY49" fmla="*/ 1980564 h 5816096"/>
                <a:gd name="csX50" fmla="*/ 1669502 w 5237214"/>
                <a:gd name="csY50" fmla="*/ 1978330 h 5816096"/>
                <a:gd name="csX51" fmla="*/ 1480028 w 5237214"/>
                <a:gd name="csY51" fmla="*/ 1973183 h 5816096"/>
                <a:gd name="csX52" fmla="*/ 888514 w 5237214"/>
                <a:gd name="csY52" fmla="*/ 1947044 h 5816096"/>
                <a:gd name="csX53" fmla="*/ 158991 w 5237214"/>
                <a:gd name="csY53" fmla="*/ 1916910 h 5816096"/>
                <a:gd name="csX54" fmla="*/ 35474 w 5237214"/>
                <a:gd name="csY54" fmla="*/ 1912034 h 5816096"/>
                <a:gd name="csX55" fmla="*/ 1479 w 5237214"/>
                <a:gd name="csY55" fmla="*/ 1874722 h 5816096"/>
                <a:gd name="csX56" fmla="*/ 20711 w 5237214"/>
                <a:gd name="csY56" fmla="*/ 1851901 h 5816096"/>
                <a:gd name="csX57" fmla="*/ 182760 w 5237214"/>
                <a:gd name="csY57" fmla="*/ 1779510 h 5816096"/>
                <a:gd name="csX58" fmla="*/ 536517 w 5237214"/>
                <a:gd name="csY58" fmla="*/ 1704750 h 5816096"/>
                <a:gd name="csX59" fmla="*/ 643308 w 5237214"/>
                <a:gd name="csY59" fmla="*/ 1687888 h 5816096"/>
                <a:gd name="csX60" fmla="*/ 599495 w 5237214"/>
                <a:gd name="csY60" fmla="*/ 1660734 h 5816096"/>
                <a:gd name="csX61" fmla="*/ 553582 w 5237214"/>
                <a:gd name="csY61" fmla="*/ 1529564 h 5816096"/>
                <a:gd name="csX62" fmla="*/ 581820 w 5237214"/>
                <a:gd name="csY62" fmla="*/ 1467129 h 5816096"/>
                <a:gd name="csX63" fmla="*/ 642225 w 5237214"/>
                <a:gd name="csY63" fmla="*/ 1390675 h 5816096"/>
                <a:gd name="csX64" fmla="*/ 942214 w 5237214"/>
                <a:gd name="csY64" fmla="*/ 1211156 h 5816096"/>
                <a:gd name="csX65" fmla="*/ 966999 w 5237214"/>
                <a:gd name="csY65" fmla="*/ 1203029 h 5816096"/>
                <a:gd name="csX66" fmla="*/ 968895 w 5237214"/>
                <a:gd name="csY66" fmla="*/ 1197815 h 5816096"/>
                <a:gd name="csX67" fmla="*/ 967744 w 5237214"/>
                <a:gd name="csY67" fmla="*/ 1177771 h 5816096"/>
                <a:gd name="csX68" fmla="*/ 995237 w 5237214"/>
                <a:gd name="csY68" fmla="*/ 1000689 h 5816096"/>
                <a:gd name="csX69" fmla="*/ 1349265 w 5237214"/>
                <a:gd name="csY69" fmla="*/ 721963 h 5816096"/>
                <a:gd name="csX70" fmla="*/ 1619662 w 5237214"/>
                <a:gd name="csY70" fmla="*/ 784737 h 5816096"/>
                <a:gd name="csX71" fmla="*/ 1624199 w 5237214"/>
                <a:gd name="csY71" fmla="*/ 785211 h 5816096"/>
                <a:gd name="csX72" fmla="*/ 1644379 w 5237214"/>
                <a:gd name="csY72" fmla="*/ 767130 h 5816096"/>
                <a:gd name="csX73" fmla="*/ 1869067 w 5237214"/>
                <a:gd name="csY73" fmla="*/ 691896 h 5816096"/>
                <a:gd name="csX74" fmla="*/ 2154565 w 5237214"/>
                <a:gd name="csY74" fmla="*/ 872296 h 5816096"/>
                <a:gd name="csX75" fmla="*/ 2269414 w 5237214"/>
                <a:gd name="csY75" fmla="*/ 1096713 h 5816096"/>
                <a:gd name="csX76" fmla="*/ 2282957 w 5237214"/>
                <a:gd name="csY76" fmla="*/ 1126915 h 5816096"/>
                <a:gd name="csX77" fmla="*/ 2396046 w 5237214"/>
                <a:gd name="csY77" fmla="*/ 1066104 h 5816096"/>
                <a:gd name="csX78" fmla="*/ 2382028 w 5237214"/>
                <a:gd name="csY78" fmla="*/ 1056759 h 5816096"/>
                <a:gd name="csX79" fmla="*/ 2290745 w 5237214"/>
                <a:gd name="csY79" fmla="*/ 991682 h 5816096"/>
                <a:gd name="csX80" fmla="*/ 2267924 w 5237214"/>
                <a:gd name="csY80" fmla="*/ 921391 h 5816096"/>
                <a:gd name="csX81" fmla="*/ 2198513 w 5237214"/>
                <a:gd name="csY81" fmla="*/ 781487 h 5816096"/>
                <a:gd name="csX82" fmla="*/ 2129374 w 5237214"/>
                <a:gd name="csY82" fmla="*/ 657428 h 5816096"/>
                <a:gd name="csX83" fmla="*/ 2130660 w 5237214"/>
                <a:gd name="csY83" fmla="*/ 600003 h 5816096"/>
                <a:gd name="csX84" fmla="*/ 2114340 w 5237214"/>
                <a:gd name="csY84" fmla="*/ 560794 h 5816096"/>
                <a:gd name="csX85" fmla="*/ 2072355 w 5237214"/>
                <a:gd name="csY85" fmla="*/ 493957 h 5816096"/>
                <a:gd name="csX86" fmla="*/ 2042627 w 5237214"/>
                <a:gd name="csY86" fmla="*/ 421296 h 5816096"/>
                <a:gd name="csX87" fmla="*/ 2029761 w 5237214"/>
                <a:gd name="csY87" fmla="*/ 389672 h 5816096"/>
                <a:gd name="csX88" fmla="*/ 2056577 w 5237214"/>
                <a:gd name="csY88" fmla="*/ 301639 h 5816096"/>
                <a:gd name="csX89" fmla="*/ 2147996 w 5237214"/>
                <a:gd name="csY89" fmla="*/ 294596 h 5816096"/>
                <a:gd name="csX90" fmla="*/ 2177182 w 5237214"/>
                <a:gd name="csY90" fmla="*/ 311458 h 5816096"/>
                <a:gd name="csX91" fmla="*/ 2384872 w 5237214"/>
                <a:gd name="csY91" fmla="*/ 325408 h 5816096"/>
                <a:gd name="csX92" fmla="*/ 2398619 w 5237214"/>
                <a:gd name="csY92" fmla="*/ 290465 h 5816096"/>
                <a:gd name="csX93" fmla="*/ 2383112 w 5237214"/>
                <a:gd name="csY93" fmla="*/ 261347 h 5816096"/>
                <a:gd name="csX94" fmla="*/ 2394692 w 5237214"/>
                <a:gd name="csY94" fmla="*/ 135121 h 5816096"/>
                <a:gd name="csX95" fmla="*/ 2396859 w 5237214"/>
                <a:gd name="csY95" fmla="*/ 108508 h 5816096"/>
                <a:gd name="csX96" fmla="*/ 2453606 w 5237214"/>
                <a:gd name="csY96" fmla="*/ 6660 h 5816096"/>
                <a:gd name="csX97" fmla="*/ 2557011 w 5237214"/>
                <a:gd name="csY97" fmla="*/ 39300 h 5816096"/>
                <a:gd name="csX98" fmla="*/ 2569877 w 5237214"/>
                <a:gd name="csY98" fmla="*/ 59615 h 5816096"/>
                <a:gd name="csX99" fmla="*/ 2574211 w 5237214"/>
                <a:gd name="csY99" fmla="*/ 61173 h 5816096"/>
                <a:gd name="csX100" fmla="*/ 2585655 w 5237214"/>
                <a:gd name="csY100" fmla="*/ 60699 h 5816096"/>
                <a:gd name="csX101" fmla="*/ 2731452 w 5237214"/>
                <a:gd name="csY101" fmla="*/ 137355 h 5816096"/>
                <a:gd name="csX102" fmla="*/ 2756981 w 5237214"/>
                <a:gd name="csY102" fmla="*/ 158416 h 5816096"/>
                <a:gd name="csX103" fmla="*/ 2815896 w 5237214"/>
                <a:gd name="csY103" fmla="*/ 230603 h 5816096"/>
                <a:gd name="csX104" fmla="*/ 2833096 w 5237214"/>
                <a:gd name="csY104" fmla="*/ 264191 h 5816096"/>
                <a:gd name="csX105" fmla="*/ 2882936 w 5237214"/>
                <a:gd name="csY105" fmla="*/ 386354 h 5816096"/>
                <a:gd name="csX106" fmla="*/ 2884832 w 5237214"/>
                <a:gd name="csY106" fmla="*/ 408362 h 5816096"/>
                <a:gd name="csX107" fmla="*/ 2917676 w 5237214"/>
                <a:gd name="csY107" fmla="*/ 539531 h 5816096"/>
                <a:gd name="csX108" fmla="*/ 2924515 w 5237214"/>
                <a:gd name="csY108" fmla="*/ 566550 h 5816096"/>
                <a:gd name="csX109" fmla="*/ 2964401 w 5237214"/>
                <a:gd name="csY109" fmla="*/ 655532 h 5816096"/>
                <a:gd name="csX110" fmla="*/ 2996160 w 5237214"/>
                <a:gd name="csY110" fmla="*/ 729412 h 5816096"/>
                <a:gd name="csX111" fmla="*/ 3026430 w 5237214"/>
                <a:gd name="csY111" fmla="*/ 751488 h 5816096"/>
                <a:gd name="csX112" fmla="*/ 3066181 w 5237214"/>
                <a:gd name="csY112" fmla="*/ 757514 h 5816096"/>
                <a:gd name="csX113" fmla="*/ 3106202 w 5237214"/>
                <a:gd name="csY113" fmla="*/ 793811 h 5816096"/>
                <a:gd name="csX114" fmla="*/ 3078641 w 5237214"/>
                <a:gd name="csY114" fmla="*/ 843313 h 5816096"/>
                <a:gd name="csX115" fmla="*/ 3060695 w 5237214"/>
                <a:gd name="csY115" fmla="*/ 852252 h 5816096"/>
                <a:gd name="csX116" fmla="*/ 3029274 w 5237214"/>
                <a:gd name="csY116" fmla="*/ 863086 h 5816096"/>
                <a:gd name="csX117" fmla="*/ 3028530 w 5237214"/>
                <a:gd name="csY117" fmla="*/ 870332 h 5816096"/>
                <a:gd name="csX118" fmla="*/ 2989253 w 5237214"/>
                <a:gd name="csY118" fmla="*/ 930262 h 5816096"/>
                <a:gd name="csX119" fmla="*/ 2969547 w 5237214"/>
                <a:gd name="csY119" fmla="*/ 934258 h 5816096"/>
                <a:gd name="csX120" fmla="*/ 2924380 w 5237214"/>
                <a:gd name="csY120" fmla="*/ 941571 h 5816096"/>
                <a:gd name="csX121" fmla="*/ 2942799 w 5237214"/>
                <a:gd name="csY121" fmla="*/ 953422 h 5816096"/>
                <a:gd name="csX122" fmla="*/ 2987289 w 5237214"/>
                <a:gd name="csY122" fmla="*/ 964392 h 5816096"/>
                <a:gd name="csX123" fmla="*/ 3024670 w 5237214"/>
                <a:gd name="csY123" fmla="*/ 1012472 h 5816096"/>
                <a:gd name="csX124" fmla="*/ 2994197 w 5237214"/>
                <a:gd name="csY124" fmla="*/ 1113236 h 5816096"/>
                <a:gd name="csX125" fmla="*/ 2980992 w 5237214"/>
                <a:gd name="csY125" fmla="*/ 1138088 h 5816096"/>
                <a:gd name="csX126" fmla="*/ 3044917 w 5237214"/>
                <a:gd name="csY126" fmla="*/ 1256594 h 5816096"/>
                <a:gd name="csX127" fmla="*/ 3061847 w 5237214"/>
                <a:gd name="csY127" fmla="*/ 1292688 h 5816096"/>
                <a:gd name="csX128" fmla="*/ 3187802 w 5237214"/>
                <a:gd name="csY128" fmla="*/ 1448438 h 5816096"/>
                <a:gd name="csX129" fmla="*/ 3200532 w 5237214"/>
                <a:gd name="csY129" fmla="*/ 1476203 h 5816096"/>
                <a:gd name="csX130" fmla="*/ 3217462 w 5237214"/>
                <a:gd name="csY130" fmla="*/ 1322416 h 5816096"/>
                <a:gd name="csX131" fmla="*/ 3209065 w 5237214"/>
                <a:gd name="csY131" fmla="*/ 1305080 h 5816096"/>
                <a:gd name="csX132" fmla="*/ 3210487 w 5237214"/>
                <a:gd name="csY132" fmla="*/ 1252396 h 5816096"/>
                <a:gd name="csX133" fmla="*/ 3225317 w 5237214"/>
                <a:gd name="csY133" fmla="*/ 1234789 h 5816096"/>
                <a:gd name="csX134" fmla="*/ 3223760 w 5237214"/>
                <a:gd name="csY134" fmla="*/ 1166665 h 5816096"/>
                <a:gd name="csX135" fmla="*/ 3208252 w 5237214"/>
                <a:gd name="csY135" fmla="*/ 1122174 h 5816096"/>
                <a:gd name="csX136" fmla="*/ 3226536 w 5237214"/>
                <a:gd name="csY136" fmla="*/ 1085268 h 5816096"/>
                <a:gd name="csX137" fmla="*/ 3212993 w 5237214"/>
                <a:gd name="csY137" fmla="*/ 1020530 h 5816096"/>
                <a:gd name="csX138" fmla="*/ 3175274 w 5237214"/>
                <a:gd name="csY138" fmla="*/ 980915 h 5816096"/>
                <a:gd name="csX139" fmla="*/ 3130851 w 5237214"/>
                <a:gd name="csY139" fmla="*/ 770042 h 5816096"/>
                <a:gd name="csX140" fmla="*/ 3168502 w 5237214"/>
                <a:gd name="csY140" fmla="*/ 707877 h 5816096"/>
                <a:gd name="csX141" fmla="*/ 3406462 w 5237214"/>
                <a:gd name="csY141" fmla="*/ 562691 h 5816096"/>
                <a:gd name="csX142" fmla="*/ 3894233 w 5237214"/>
                <a:gd name="csY142" fmla="*/ 264123 h 5816096"/>
                <a:gd name="csX143" fmla="*/ 3927753 w 5237214"/>
                <a:gd name="csY143" fmla="*/ 250038 h 5816096"/>
                <a:gd name="csX144" fmla="*/ 4010233 w 5237214"/>
                <a:gd name="csY144" fmla="*/ 278344 h 5816096"/>
                <a:gd name="csX145" fmla="*/ 4079983 w 5237214"/>
                <a:gd name="csY145" fmla="*/ 368882 h 5816096"/>
                <a:gd name="csX146" fmla="*/ 4105986 w 5237214"/>
                <a:gd name="csY146" fmla="*/ 419400 h 5816096"/>
                <a:gd name="csX147" fmla="*/ 4135646 w 5237214"/>
                <a:gd name="csY147" fmla="*/ 408430 h 5816096"/>
                <a:gd name="csX148" fmla="*/ 4377873 w 5237214"/>
                <a:gd name="csY148" fmla="*/ 310171 h 5816096"/>
                <a:gd name="csX149" fmla="*/ 4399272 w 5237214"/>
                <a:gd name="csY149" fmla="*/ 301910 h 5816096"/>
                <a:gd name="csX150" fmla="*/ 4430083 w 5237214"/>
                <a:gd name="csY150" fmla="*/ 314234 h 5816096"/>
                <a:gd name="csX151" fmla="*/ 4416675 w 5237214"/>
                <a:gd name="csY151" fmla="*/ 342405 h 5816096"/>
                <a:gd name="csX152" fmla="*/ 4392974 w 5237214"/>
                <a:gd name="csY152" fmla="*/ 352630 h 5816096"/>
                <a:gd name="csX153" fmla="*/ 4150747 w 5237214"/>
                <a:gd name="csY153" fmla="*/ 450956 h 5816096"/>
                <a:gd name="csX154" fmla="*/ 4124947 w 5237214"/>
                <a:gd name="csY154" fmla="*/ 462671 h 5816096"/>
                <a:gd name="csX155" fmla="*/ 4169438 w 5237214"/>
                <a:gd name="csY155" fmla="*/ 644697 h 5816096"/>
                <a:gd name="csX156" fmla="*/ 4188670 w 5237214"/>
                <a:gd name="csY156" fmla="*/ 644561 h 5816096"/>
                <a:gd name="csX157" fmla="*/ 4621657 w 5237214"/>
                <a:gd name="csY157" fmla="*/ 587340 h 5816096"/>
                <a:gd name="csX158" fmla="*/ 4638654 w 5237214"/>
                <a:gd name="csY158" fmla="*/ 585918 h 5816096"/>
                <a:gd name="csX159" fmla="*/ 4659646 w 5237214"/>
                <a:gd name="csY159" fmla="*/ 605827 h 5816096"/>
                <a:gd name="csX160" fmla="*/ 4642446 w 5237214"/>
                <a:gd name="csY160" fmla="*/ 629054 h 5816096"/>
                <a:gd name="csX161" fmla="*/ 4619828 w 5237214"/>
                <a:gd name="csY161" fmla="*/ 633252 h 5816096"/>
                <a:gd name="csX162" fmla="*/ 4252324 w 5237214"/>
                <a:gd name="csY162" fmla="*/ 681603 h 5816096"/>
                <a:gd name="csX163" fmla="*/ 4177090 w 5237214"/>
                <a:gd name="csY163" fmla="*/ 692641 h 5816096"/>
                <a:gd name="csX164" fmla="*/ 4177090 w 5237214"/>
                <a:gd name="csY164" fmla="*/ 841349 h 5816096"/>
                <a:gd name="csX165" fmla="*/ 4317062 w 5237214"/>
                <a:gd name="csY165" fmla="*/ 853538 h 5816096"/>
                <a:gd name="csX166" fmla="*/ 4451685 w 5237214"/>
                <a:gd name="csY166" fmla="*/ 864982 h 5816096"/>
                <a:gd name="csX167" fmla="*/ 4481617 w 5237214"/>
                <a:gd name="csY167" fmla="*/ 888819 h 5816096"/>
                <a:gd name="csX168" fmla="*/ 4447419 w 5237214"/>
                <a:gd name="csY168" fmla="*/ 910150 h 5816096"/>
                <a:gd name="csX169" fmla="*/ 4444575 w 5237214"/>
                <a:gd name="csY169" fmla="*/ 909879 h 5816096"/>
                <a:gd name="csX170" fmla="*/ 4212642 w 5237214"/>
                <a:gd name="csY170" fmla="*/ 890038 h 5816096"/>
                <a:gd name="csX171" fmla="*/ 4172756 w 5237214"/>
                <a:gd name="csY171" fmla="*/ 889903 h 5816096"/>
                <a:gd name="csX172" fmla="*/ 4165104 w 5237214"/>
                <a:gd name="csY172" fmla="*/ 927351 h 5816096"/>
                <a:gd name="csX173" fmla="*/ 4129484 w 5237214"/>
                <a:gd name="csY173" fmla="*/ 1020801 h 5816096"/>
                <a:gd name="csX174" fmla="*/ 4075513 w 5237214"/>
                <a:gd name="csY174" fmla="*/ 1065901 h 5816096"/>
                <a:gd name="csX175" fmla="*/ 3993778 w 5237214"/>
                <a:gd name="csY175" fmla="*/ 1075585 h 5816096"/>
                <a:gd name="csX176" fmla="*/ 3962289 w 5237214"/>
                <a:gd name="csY176" fmla="*/ 1072673 h 5816096"/>
                <a:gd name="csX177" fmla="*/ 3586794 w 5237214"/>
                <a:gd name="csY177" fmla="*/ 1045247 h 5816096"/>
                <a:gd name="csX178" fmla="*/ 3557608 w 5237214"/>
                <a:gd name="csY178" fmla="*/ 1045179 h 5816096"/>
                <a:gd name="csX179" fmla="*/ 3562755 w 5237214"/>
                <a:gd name="csY179" fmla="*/ 1060822 h 5816096"/>
                <a:gd name="csX180" fmla="*/ 3582799 w 5237214"/>
                <a:gd name="csY180" fmla="*/ 1207296 h 5816096"/>
                <a:gd name="csX181" fmla="*/ 3579007 w 5237214"/>
                <a:gd name="csY181" fmla="*/ 1344898 h 5816096"/>
                <a:gd name="csX182" fmla="*/ 3583883 w 5237214"/>
                <a:gd name="csY182" fmla="*/ 1594912 h 5816096"/>
                <a:gd name="csX183" fmla="*/ 3544403 w 5237214"/>
                <a:gd name="csY183" fmla="*/ 1895917 h 5816096"/>
                <a:gd name="csX184" fmla="*/ 3418787 w 5237214"/>
                <a:gd name="csY184" fmla="*/ 2105233 h 5816096"/>
                <a:gd name="csX185" fmla="*/ 3235001 w 5237214"/>
                <a:gd name="csY185" fmla="*/ 2184056 h 5816096"/>
                <a:gd name="csX186" fmla="*/ 3131731 w 5237214"/>
                <a:gd name="csY186" fmla="*/ 2218728 h 5816096"/>
                <a:gd name="csX187" fmla="*/ 3116427 w 5237214"/>
                <a:gd name="csY187" fmla="*/ 2235454 h 5816096"/>
                <a:gd name="csX188" fmla="*/ 3216582 w 5237214"/>
                <a:gd name="csY188" fmla="*/ 2330326 h 5816096"/>
                <a:gd name="csX189" fmla="*/ 3238996 w 5237214"/>
                <a:gd name="csY189" fmla="*/ 2464001 h 5816096"/>
                <a:gd name="csX190" fmla="*/ 3184145 w 5237214"/>
                <a:gd name="csY190" fmla="*/ 2589008 h 5816096"/>
                <a:gd name="csX191" fmla="*/ 3069160 w 5237214"/>
                <a:gd name="csY191" fmla="*/ 2659367 h 5816096"/>
                <a:gd name="csX192" fmla="*/ 3070718 w 5237214"/>
                <a:gd name="csY192" fmla="*/ 2679818 h 5816096"/>
                <a:gd name="csX193" fmla="*/ 3105999 w 5237214"/>
                <a:gd name="csY193" fmla="*/ 3048879 h 5816096"/>
                <a:gd name="csX194" fmla="*/ 3164574 w 5237214"/>
                <a:gd name="csY194" fmla="*/ 3669716 h 5816096"/>
                <a:gd name="csX195" fmla="*/ 3187869 w 5237214"/>
                <a:gd name="csY195" fmla="*/ 3696870 h 5816096"/>
                <a:gd name="csX196" fmla="*/ 3321544 w 5237214"/>
                <a:gd name="csY196" fmla="*/ 3730391 h 5816096"/>
                <a:gd name="csX197" fmla="*/ 3391564 w 5237214"/>
                <a:gd name="csY197" fmla="*/ 3746846 h 5816096"/>
                <a:gd name="csX198" fmla="*/ 3393934 w 5237214"/>
                <a:gd name="csY198" fmla="*/ 3733099 h 5816096"/>
                <a:gd name="csX199" fmla="*/ 3455083 w 5237214"/>
                <a:gd name="csY199" fmla="*/ 3559268 h 5816096"/>
                <a:gd name="csX200" fmla="*/ 3646047 w 5237214"/>
                <a:gd name="csY200" fmla="*/ 3453899 h 5816096"/>
                <a:gd name="csX201" fmla="*/ 3655663 w 5237214"/>
                <a:gd name="csY201" fmla="*/ 3452680 h 5816096"/>
                <a:gd name="csX202" fmla="*/ 3658643 w 5237214"/>
                <a:gd name="csY202" fmla="*/ 3449227 h 5816096"/>
                <a:gd name="csX203" fmla="*/ 3661487 w 5237214"/>
                <a:gd name="csY203" fmla="*/ 3432229 h 5816096"/>
                <a:gd name="csX204" fmla="*/ 3734690 w 5237214"/>
                <a:gd name="csY204" fmla="*/ 3279052 h 5816096"/>
                <a:gd name="csX205" fmla="*/ 3927347 w 5237214"/>
                <a:gd name="csY205" fmla="*/ 3165489 h 5816096"/>
                <a:gd name="csX206" fmla="*/ 4232280 w 5237214"/>
                <a:gd name="csY206" fmla="*/ 3280203 h 5816096"/>
                <a:gd name="csX207" fmla="*/ 4239119 w 5237214"/>
                <a:gd name="csY207" fmla="*/ 3291512 h 5816096"/>
                <a:gd name="csX208" fmla="*/ 4595721 w 5237214"/>
                <a:gd name="csY208" fmla="*/ 3282235 h 5816096"/>
                <a:gd name="csX209" fmla="*/ 4793389 w 5237214"/>
                <a:gd name="csY209" fmla="*/ 3840771 h 5816096"/>
                <a:gd name="csX210" fmla="*/ 4783367 w 5237214"/>
                <a:gd name="csY210" fmla="*/ 3867519 h 5816096"/>
                <a:gd name="csX211" fmla="*/ 4894153 w 5237214"/>
                <a:gd name="csY211" fmla="*/ 3902191 h 5816096"/>
                <a:gd name="csX212" fmla="*/ 5021191 w 5237214"/>
                <a:gd name="csY212" fmla="*/ 4017446 h 5816096"/>
                <a:gd name="csX213" fmla="*/ 4844922 w 5237214"/>
                <a:gd name="csY213" fmla="*/ 4526548 h 5816096"/>
                <a:gd name="csX214" fmla="*/ 4823591 w 5237214"/>
                <a:gd name="csY214" fmla="*/ 4537519 h 5816096"/>
                <a:gd name="csX215" fmla="*/ 4850001 w 5237214"/>
                <a:gd name="csY215" fmla="*/ 4549640 h 5816096"/>
                <a:gd name="csX216" fmla="*/ 5084575 w 5237214"/>
                <a:gd name="csY216" fmla="*/ 4635641 h 5816096"/>
                <a:gd name="csX217" fmla="*/ 5204232 w 5237214"/>
                <a:gd name="csY217" fmla="*/ 4665031 h 5816096"/>
                <a:gd name="csX218" fmla="*/ 5237211 w 5237214"/>
                <a:gd name="csY218" fmla="*/ 4704240 h 5816096"/>
                <a:gd name="csX219" fmla="*/ 5200982 w 5237214"/>
                <a:gd name="csY219" fmla="*/ 4727331 h 5816096"/>
                <a:gd name="csX220" fmla="*/ 5120533 w 5237214"/>
                <a:gd name="csY220" fmla="*/ 4724216 h 5816096"/>
                <a:gd name="csX221" fmla="*/ 4238307 w 5237214"/>
                <a:gd name="csY221" fmla="*/ 4702005 h 5816096"/>
                <a:gd name="csX222" fmla="*/ 4216908 w 5237214"/>
                <a:gd name="csY222" fmla="*/ 4704104 h 5816096"/>
                <a:gd name="csX223" fmla="*/ 4236411 w 5237214"/>
                <a:gd name="csY223" fmla="*/ 4733155 h 5816096"/>
                <a:gd name="csX224" fmla="*/ 4403809 w 5237214"/>
                <a:gd name="csY224" fmla="*/ 4910169 h 5816096"/>
                <a:gd name="csX225" fmla="*/ 4549605 w 5237214"/>
                <a:gd name="csY225" fmla="*/ 5026982 h 5816096"/>
                <a:gd name="csX226" fmla="*/ 5077668 w 5237214"/>
                <a:gd name="csY226" fmla="*/ 5724881 h 5816096"/>
                <a:gd name="csX227" fmla="*/ 5119653 w 5237214"/>
                <a:gd name="csY227" fmla="*/ 5816029 h 5816096"/>
                <a:gd name="csX228" fmla="*/ 162986 w 5237214"/>
                <a:gd name="csY228" fmla="*/ 5816029 h 5816096"/>
                <a:gd name="csX229" fmla="*/ 3176831 w 5237214"/>
                <a:gd name="csY229" fmla="*/ 3796212 h 5816096"/>
                <a:gd name="csX230" fmla="*/ 3214008 w 5237214"/>
                <a:gd name="csY230" fmla="*/ 4176583 h 5816096"/>
                <a:gd name="csX231" fmla="*/ 3195386 w 5237214"/>
                <a:gd name="csY231" fmla="*/ 4220532 h 5816096"/>
                <a:gd name="csX232" fmla="*/ 3254165 w 5237214"/>
                <a:gd name="csY232" fmla="*/ 4261230 h 5816096"/>
                <a:gd name="csX233" fmla="*/ 3287888 w 5237214"/>
                <a:gd name="csY233" fmla="*/ 4268476 h 5816096"/>
                <a:gd name="csX234" fmla="*/ 3403415 w 5237214"/>
                <a:gd name="csY234" fmla="*/ 4372693 h 5816096"/>
                <a:gd name="csX235" fmla="*/ 3408764 w 5237214"/>
                <a:gd name="csY235" fmla="*/ 4389081 h 5816096"/>
                <a:gd name="csX236" fmla="*/ 3437409 w 5237214"/>
                <a:gd name="csY236" fmla="*/ 4395988 h 5816096"/>
                <a:gd name="csX237" fmla="*/ 3643474 w 5237214"/>
                <a:gd name="csY237" fmla="*/ 4465737 h 5816096"/>
                <a:gd name="csX238" fmla="*/ 3696768 w 5237214"/>
                <a:gd name="csY238" fmla="*/ 4499529 h 5816096"/>
                <a:gd name="csX239" fmla="*/ 3707535 w 5237214"/>
                <a:gd name="csY239" fmla="*/ 4533726 h 5816096"/>
                <a:gd name="csX240" fmla="*/ 3672186 w 5237214"/>
                <a:gd name="csY240" fmla="*/ 4535893 h 5816096"/>
                <a:gd name="csX241" fmla="*/ 3340031 w 5237214"/>
                <a:gd name="csY241" fmla="*/ 4425919 h 5816096"/>
                <a:gd name="csX242" fmla="*/ 2823345 w 5237214"/>
                <a:gd name="csY242" fmla="*/ 4453210 h 5816096"/>
                <a:gd name="csX243" fmla="*/ 2658926 w 5237214"/>
                <a:gd name="csY243" fmla="*/ 4509686 h 5816096"/>
                <a:gd name="csX244" fmla="*/ 2685810 w 5237214"/>
                <a:gd name="csY244" fmla="*/ 4529325 h 5816096"/>
                <a:gd name="csX245" fmla="*/ 2886458 w 5237214"/>
                <a:gd name="csY245" fmla="*/ 4720966 h 5816096"/>
                <a:gd name="csX246" fmla="*/ 2931287 w 5237214"/>
                <a:gd name="csY246" fmla="*/ 4791189 h 5816096"/>
                <a:gd name="csX247" fmla="*/ 2939277 w 5237214"/>
                <a:gd name="csY247" fmla="*/ 4809473 h 5816096"/>
                <a:gd name="csX248" fmla="*/ 2927698 w 5237214"/>
                <a:gd name="csY248" fmla="*/ 4832835 h 5816096"/>
                <a:gd name="csX249" fmla="*/ 2904132 w 5237214"/>
                <a:gd name="csY249" fmla="*/ 4829652 h 5816096"/>
                <a:gd name="csX250" fmla="*/ 2892552 w 5237214"/>
                <a:gd name="csY250" fmla="*/ 4813739 h 5816096"/>
                <a:gd name="csX251" fmla="*/ 2621952 w 5237214"/>
                <a:gd name="csY251" fmla="*/ 4541717 h 5816096"/>
                <a:gd name="csX252" fmla="*/ 2269346 w 5237214"/>
                <a:gd name="csY252" fmla="*/ 4410074 h 5816096"/>
                <a:gd name="csX253" fmla="*/ 1760041 w 5237214"/>
                <a:gd name="csY253" fmla="*/ 4464857 h 5816096"/>
                <a:gd name="csX254" fmla="*/ 1749545 w 5237214"/>
                <a:gd name="csY254" fmla="*/ 4469462 h 5816096"/>
                <a:gd name="csX255" fmla="*/ 1718327 w 5237214"/>
                <a:gd name="csY255" fmla="*/ 4457611 h 5816096"/>
                <a:gd name="csX256" fmla="*/ 1731532 w 5237214"/>
                <a:gd name="csY256" fmla="*/ 4429305 h 5816096"/>
                <a:gd name="csX257" fmla="*/ 1754759 w 5237214"/>
                <a:gd name="csY257" fmla="*/ 4417997 h 5816096"/>
                <a:gd name="csX258" fmla="*/ 2029896 w 5237214"/>
                <a:gd name="csY258" fmla="*/ 4351701 h 5816096"/>
                <a:gd name="csX259" fmla="*/ 2058676 w 5237214"/>
                <a:gd name="csY259" fmla="*/ 4348992 h 5816096"/>
                <a:gd name="csX260" fmla="*/ 2058676 w 5237214"/>
                <a:gd name="csY260" fmla="*/ 4210780 h 5816096"/>
                <a:gd name="csX261" fmla="*/ 2033959 w 5237214"/>
                <a:gd name="csY261" fmla="*/ 4208072 h 5816096"/>
                <a:gd name="csX262" fmla="*/ 2003554 w 5237214"/>
                <a:gd name="csY262" fmla="*/ 4171436 h 5816096"/>
                <a:gd name="csX263" fmla="*/ 2009919 w 5237214"/>
                <a:gd name="csY263" fmla="*/ 4094102 h 5816096"/>
                <a:gd name="csX264" fmla="*/ 2040460 w 5237214"/>
                <a:gd name="csY264" fmla="*/ 3739058 h 5816096"/>
                <a:gd name="csX265" fmla="*/ 2040460 w 5237214"/>
                <a:gd name="csY265" fmla="*/ 3722467 h 5816096"/>
                <a:gd name="csX266" fmla="*/ 2027052 w 5237214"/>
                <a:gd name="csY266" fmla="*/ 3730187 h 5816096"/>
                <a:gd name="csX267" fmla="*/ 1772636 w 5237214"/>
                <a:gd name="csY267" fmla="*/ 3872124 h 5816096"/>
                <a:gd name="csX268" fmla="*/ 1570702 w 5237214"/>
                <a:gd name="csY268" fmla="*/ 3946884 h 5816096"/>
                <a:gd name="csX269" fmla="*/ 1443461 w 5237214"/>
                <a:gd name="csY269" fmla="*/ 4012977 h 5816096"/>
                <a:gd name="csX270" fmla="*/ 1198052 w 5237214"/>
                <a:gd name="csY270" fmla="*/ 4343913 h 5816096"/>
                <a:gd name="csX271" fmla="*/ 1158640 w 5237214"/>
                <a:gd name="csY271" fmla="*/ 4496888 h 5816096"/>
                <a:gd name="csX272" fmla="*/ 905037 w 5237214"/>
                <a:gd name="csY272" fmla="*/ 4937256 h 5816096"/>
                <a:gd name="csX273" fmla="*/ 830141 w 5237214"/>
                <a:gd name="csY273" fmla="*/ 5008698 h 5816096"/>
                <a:gd name="csX274" fmla="*/ 809826 w 5237214"/>
                <a:gd name="csY274" fmla="*/ 5025425 h 5816096"/>
                <a:gd name="csX275" fmla="*/ 832850 w 5237214"/>
                <a:gd name="csY275" fmla="*/ 5069373 h 5816096"/>
                <a:gd name="csX276" fmla="*/ 942553 w 5237214"/>
                <a:gd name="csY276" fmla="*/ 5218962 h 5816096"/>
                <a:gd name="csX277" fmla="*/ 1077649 w 5237214"/>
                <a:gd name="csY277" fmla="*/ 5263588 h 5816096"/>
                <a:gd name="csX278" fmla="*/ 1182273 w 5237214"/>
                <a:gd name="csY278" fmla="*/ 5219571 h 5816096"/>
                <a:gd name="csX279" fmla="*/ 1260758 w 5237214"/>
                <a:gd name="csY279" fmla="*/ 5132351 h 5816096"/>
                <a:gd name="csX280" fmla="*/ 1335654 w 5237214"/>
                <a:gd name="csY280" fmla="*/ 4968271 h 5816096"/>
                <a:gd name="csX281" fmla="*/ 1347234 w 5237214"/>
                <a:gd name="csY281" fmla="*/ 4939220 h 5816096"/>
                <a:gd name="csX282" fmla="*/ 1370664 w 5237214"/>
                <a:gd name="csY282" fmla="*/ 4927369 h 5816096"/>
                <a:gd name="csX283" fmla="*/ 1389151 w 5237214"/>
                <a:gd name="csY283" fmla="*/ 4949310 h 5816096"/>
                <a:gd name="csX284" fmla="*/ 1388271 w 5237214"/>
                <a:gd name="csY284" fmla="*/ 4969354 h 5816096"/>
                <a:gd name="csX285" fmla="*/ 1404862 w 5237214"/>
                <a:gd name="csY285" fmla="*/ 5188963 h 5816096"/>
                <a:gd name="csX286" fmla="*/ 1496077 w 5237214"/>
                <a:gd name="csY286" fmla="*/ 5366654 h 5816096"/>
                <a:gd name="csX287" fmla="*/ 1578287 w 5237214"/>
                <a:gd name="csY287" fmla="*/ 5437555 h 5816096"/>
                <a:gd name="csX288" fmla="*/ 1799385 w 5237214"/>
                <a:gd name="csY288" fmla="*/ 5423537 h 5816096"/>
                <a:gd name="csX289" fmla="*/ 1891684 w 5237214"/>
                <a:gd name="csY289" fmla="*/ 5318304 h 5816096"/>
                <a:gd name="csX290" fmla="*/ 1973216 w 5237214"/>
                <a:gd name="csY290" fmla="*/ 5110613 h 5816096"/>
                <a:gd name="csX291" fmla="*/ 2014389 w 5237214"/>
                <a:gd name="csY291" fmla="*/ 4878816 h 5816096"/>
                <a:gd name="csX292" fmla="*/ 2026510 w 5237214"/>
                <a:gd name="csY292" fmla="*/ 4825725 h 5816096"/>
                <a:gd name="csX293" fmla="*/ 2053191 w 5237214"/>
                <a:gd name="csY293" fmla="*/ 4803311 h 5816096"/>
                <a:gd name="csX294" fmla="*/ 2080752 w 5237214"/>
                <a:gd name="csY294" fmla="*/ 4824709 h 5816096"/>
                <a:gd name="csX295" fmla="*/ 2094702 w 5237214"/>
                <a:gd name="csY295" fmla="*/ 4871435 h 5816096"/>
                <a:gd name="csX296" fmla="*/ 2193028 w 5237214"/>
                <a:gd name="csY296" fmla="*/ 5159099 h 5816096"/>
                <a:gd name="csX297" fmla="*/ 2451981 w 5237214"/>
                <a:gd name="csY297" fmla="*/ 5479269 h 5816096"/>
                <a:gd name="csX298" fmla="*/ 2751632 w 5237214"/>
                <a:gd name="csY298" fmla="*/ 5594389 h 5816096"/>
                <a:gd name="csX299" fmla="*/ 3118594 w 5237214"/>
                <a:gd name="csY299" fmla="*/ 5324195 h 5816096"/>
                <a:gd name="csX300" fmla="*/ 3115479 w 5237214"/>
                <a:gd name="csY300" fmla="*/ 5041474 h 5816096"/>
                <a:gd name="csX301" fmla="*/ 3102410 w 5237214"/>
                <a:gd name="csY301" fmla="*/ 4976736 h 5816096"/>
                <a:gd name="csX302" fmla="*/ 3098685 w 5237214"/>
                <a:gd name="csY302" fmla="*/ 4951206 h 5816096"/>
                <a:gd name="csX303" fmla="*/ 3114463 w 5237214"/>
                <a:gd name="csY303" fmla="*/ 4926421 h 5816096"/>
                <a:gd name="csX304" fmla="*/ 3141279 w 5237214"/>
                <a:gd name="csY304" fmla="*/ 4937527 h 5816096"/>
                <a:gd name="csX305" fmla="*/ 3157938 w 5237214"/>
                <a:gd name="csY305" fmla="*/ 4970912 h 5816096"/>
                <a:gd name="csX306" fmla="*/ 3361430 w 5237214"/>
                <a:gd name="csY306" fmla="*/ 5282414 h 5816096"/>
                <a:gd name="csX307" fmla="*/ 3573589 w 5237214"/>
                <a:gd name="csY307" fmla="*/ 5457125 h 5816096"/>
                <a:gd name="csX308" fmla="*/ 3757104 w 5237214"/>
                <a:gd name="csY308" fmla="*/ 5518613 h 5816096"/>
                <a:gd name="csX309" fmla="*/ 3836740 w 5237214"/>
                <a:gd name="csY309" fmla="*/ 5512044 h 5816096"/>
                <a:gd name="csX310" fmla="*/ 3969128 w 5237214"/>
                <a:gd name="csY310" fmla="*/ 5385073 h 5816096"/>
                <a:gd name="csX311" fmla="*/ 3972311 w 5237214"/>
                <a:gd name="csY311" fmla="*/ 5205825 h 5816096"/>
                <a:gd name="csX312" fmla="*/ 3915293 w 5237214"/>
                <a:gd name="csY312" fmla="*/ 5013303 h 5816096"/>
                <a:gd name="csX313" fmla="*/ 3900395 w 5237214"/>
                <a:gd name="csY313" fmla="*/ 4969828 h 5816096"/>
                <a:gd name="csX314" fmla="*/ 3910079 w 5237214"/>
                <a:gd name="csY314" fmla="*/ 4931771 h 5816096"/>
                <a:gd name="csX315" fmla="*/ 3946308 w 5237214"/>
                <a:gd name="csY315" fmla="*/ 4946398 h 5816096"/>
                <a:gd name="csX316" fmla="*/ 3973869 w 5237214"/>
                <a:gd name="csY316" fmla="*/ 4986758 h 5816096"/>
                <a:gd name="csX317" fmla="*/ 4217111 w 5237214"/>
                <a:gd name="csY317" fmla="*/ 5249299 h 5816096"/>
                <a:gd name="csX318" fmla="*/ 4437194 w 5237214"/>
                <a:gd name="csY318" fmla="*/ 5363878 h 5816096"/>
                <a:gd name="csX319" fmla="*/ 4612853 w 5237214"/>
                <a:gd name="csY319" fmla="*/ 5361169 h 5816096"/>
                <a:gd name="csX320" fmla="*/ 4706236 w 5237214"/>
                <a:gd name="csY320" fmla="*/ 5284986 h 5816096"/>
                <a:gd name="csX321" fmla="*/ 4696620 w 5237214"/>
                <a:gd name="csY321" fmla="*/ 5219301 h 5816096"/>
                <a:gd name="csX322" fmla="*/ 4465026 w 5237214"/>
                <a:gd name="csY322" fmla="*/ 5017231 h 5816096"/>
                <a:gd name="csX323" fmla="*/ 4349364 w 5237214"/>
                <a:gd name="csY323" fmla="*/ 4922561 h 5816096"/>
                <a:gd name="csX324" fmla="*/ 4140725 w 5237214"/>
                <a:gd name="csY324" fmla="*/ 4664828 h 5816096"/>
                <a:gd name="csX325" fmla="*/ 4021000 w 5237214"/>
                <a:gd name="csY325" fmla="*/ 4426055 h 5816096"/>
                <a:gd name="csX326" fmla="*/ 3882111 w 5237214"/>
                <a:gd name="csY326" fmla="*/ 4171572 h 5816096"/>
                <a:gd name="csX327" fmla="*/ 3677401 w 5237214"/>
                <a:gd name="csY327" fmla="*/ 3939503 h 5816096"/>
                <a:gd name="csX328" fmla="*/ 3418380 w 5237214"/>
                <a:gd name="csY328" fmla="*/ 3801562 h 5816096"/>
                <a:gd name="csX329" fmla="*/ 3173310 w 5237214"/>
                <a:gd name="csY329" fmla="*/ 3740616 h 5816096"/>
                <a:gd name="csX330" fmla="*/ 3176831 w 5237214"/>
                <a:gd name="csY330" fmla="*/ 3796212 h 5816096"/>
                <a:gd name="csX331" fmla="*/ 4279276 w 5237214"/>
                <a:gd name="csY331" fmla="*/ 3442319 h 5816096"/>
                <a:gd name="csX332" fmla="*/ 4261737 w 5237214"/>
                <a:gd name="csY332" fmla="*/ 3504620 h 5816096"/>
                <a:gd name="csX333" fmla="*/ 4164630 w 5237214"/>
                <a:gd name="csY333" fmla="*/ 3507531 h 5816096"/>
                <a:gd name="csX334" fmla="*/ 4151221 w 5237214"/>
                <a:gd name="csY334" fmla="*/ 3411237 h 5816096"/>
                <a:gd name="csX335" fmla="*/ 4203771 w 5237214"/>
                <a:gd name="csY335" fmla="*/ 3320901 h 5816096"/>
                <a:gd name="csX336" fmla="*/ 4129417 w 5237214"/>
                <a:gd name="csY336" fmla="*/ 3239573 h 5816096"/>
                <a:gd name="csX337" fmla="*/ 3953079 w 5237214"/>
                <a:gd name="csY337" fmla="*/ 3206526 h 5816096"/>
                <a:gd name="csX338" fmla="*/ 3746405 w 5237214"/>
                <a:gd name="csY338" fmla="*/ 3335935 h 5816096"/>
                <a:gd name="csX339" fmla="*/ 3706993 w 5237214"/>
                <a:gd name="csY339" fmla="*/ 3464328 h 5816096"/>
                <a:gd name="csX340" fmla="*/ 3733674 w 5237214"/>
                <a:gd name="csY340" fmla="*/ 3477330 h 5816096"/>
                <a:gd name="csX341" fmla="*/ 3811685 w 5237214"/>
                <a:gd name="csY341" fmla="*/ 3562112 h 5816096"/>
                <a:gd name="csX342" fmla="*/ 3801866 w 5237214"/>
                <a:gd name="csY342" fmla="*/ 3625699 h 5816096"/>
                <a:gd name="csX343" fmla="*/ 3737940 w 5237214"/>
                <a:gd name="csY343" fmla="*/ 3619740 h 5816096"/>
                <a:gd name="csX344" fmla="*/ 3671306 w 5237214"/>
                <a:gd name="csY344" fmla="*/ 3528524 h 5816096"/>
                <a:gd name="csX345" fmla="*/ 3661961 w 5237214"/>
                <a:gd name="csY345" fmla="*/ 3500760 h 5816096"/>
                <a:gd name="csX346" fmla="*/ 3535396 w 5237214"/>
                <a:gd name="csY346" fmla="*/ 3538411 h 5816096"/>
                <a:gd name="csX347" fmla="*/ 3445671 w 5237214"/>
                <a:gd name="csY347" fmla="*/ 3688473 h 5816096"/>
                <a:gd name="csX348" fmla="*/ 3440253 w 5237214"/>
                <a:gd name="csY348" fmla="*/ 3758967 h 5816096"/>
                <a:gd name="csX349" fmla="*/ 3448786 w 5237214"/>
                <a:gd name="csY349" fmla="*/ 3763234 h 5816096"/>
                <a:gd name="csX350" fmla="*/ 3791573 w 5237214"/>
                <a:gd name="csY350" fmla="*/ 3986093 h 5816096"/>
                <a:gd name="csX351" fmla="*/ 4004342 w 5237214"/>
                <a:gd name="csY351" fmla="*/ 4291568 h 5816096"/>
                <a:gd name="csX352" fmla="*/ 4118581 w 5237214"/>
                <a:gd name="csY352" fmla="*/ 4526616 h 5816096"/>
                <a:gd name="csX353" fmla="*/ 4173704 w 5237214"/>
                <a:gd name="csY353" fmla="*/ 4633881 h 5816096"/>
                <a:gd name="csX354" fmla="*/ 4211761 w 5237214"/>
                <a:gd name="csY354" fmla="*/ 4656702 h 5816096"/>
                <a:gd name="csX355" fmla="*/ 4682941 w 5237214"/>
                <a:gd name="csY355" fmla="*/ 4668281 h 5816096"/>
                <a:gd name="csX356" fmla="*/ 5024780 w 5237214"/>
                <a:gd name="csY356" fmla="*/ 4677423 h 5816096"/>
                <a:gd name="csX357" fmla="*/ 5052341 w 5237214"/>
                <a:gd name="csY357" fmla="*/ 4673157 h 5816096"/>
                <a:gd name="csX358" fmla="*/ 5034599 w 5237214"/>
                <a:gd name="csY358" fmla="*/ 4666182 h 5816096"/>
                <a:gd name="csX359" fmla="*/ 4739892 w 5237214"/>
                <a:gd name="csY359" fmla="*/ 4552755 h 5816096"/>
                <a:gd name="csX360" fmla="*/ 4727093 w 5237214"/>
                <a:gd name="csY360" fmla="*/ 4546457 h 5816096"/>
                <a:gd name="csX361" fmla="*/ 4732375 w 5237214"/>
                <a:gd name="csY361" fmla="*/ 4507655 h 5816096"/>
                <a:gd name="csX362" fmla="*/ 4749237 w 5237214"/>
                <a:gd name="csY362" fmla="*/ 4505149 h 5816096"/>
                <a:gd name="csX363" fmla="*/ 4852236 w 5237214"/>
                <a:gd name="csY363" fmla="*/ 4472306 h 5816096"/>
                <a:gd name="csX364" fmla="*/ 5007445 w 5237214"/>
                <a:gd name="csY364" fmla="*/ 4118413 h 5816096"/>
                <a:gd name="csX365" fmla="*/ 4778965 w 5237214"/>
                <a:gd name="csY365" fmla="*/ 3917427 h 5816096"/>
                <a:gd name="csX366" fmla="*/ 4740231 w 5237214"/>
                <a:gd name="csY366" fmla="*/ 3934221 h 5816096"/>
                <a:gd name="csX367" fmla="*/ 4617594 w 5237214"/>
                <a:gd name="csY367" fmla="*/ 4012909 h 5816096"/>
                <a:gd name="csX368" fmla="*/ 4580755 w 5237214"/>
                <a:gd name="csY368" fmla="*/ 4011826 h 5816096"/>
                <a:gd name="csX369" fmla="*/ 4554278 w 5237214"/>
                <a:gd name="csY369" fmla="*/ 3941399 h 5816096"/>
                <a:gd name="csX370" fmla="*/ 4597278 w 5237214"/>
                <a:gd name="csY370" fmla="*/ 3904358 h 5816096"/>
                <a:gd name="csX371" fmla="*/ 4703731 w 5237214"/>
                <a:gd name="csY371" fmla="*/ 3872936 h 5816096"/>
                <a:gd name="csX372" fmla="*/ 4742533 w 5237214"/>
                <a:gd name="csY372" fmla="*/ 3846323 h 5816096"/>
                <a:gd name="csX373" fmla="*/ 4570597 w 5237214"/>
                <a:gd name="csY373" fmla="*/ 3320224 h 5816096"/>
                <a:gd name="csX374" fmla="*/ 4294445 w 5237214"/>
                <a:gd name="csY374" fmla="*/ 3312234 h 5816096"/>
                <a:gd name="csX375" fmla="*/ 4274468 w 5237214"/>
                <a:gd name="csY375" fmla="*/ 3323475 h 5816096"/>
                <a:gd name="csX376" fmla="*/ 4266139 w 5237214"/>
                <a:gd name="csY376" fmla="*/ 3329772 h 5816096"/>
                <a:gd name="csX377" fmla="*/ 4279411 w 5237214"/>
                <a:gd name="csY377" fmla="*/ 3442387 h 5816096"/>
                <a:gd name="csX378" fmla="*/ 1757739 w 5237214"/>
                <a:gd name="csY378" fmla="*/ 1828470 h 5816096"/>
                <a:gd name="csX379" fmla="*/ 1971253 w 5237214"/>
                <a:gd name="csY379" fmla="*/ 1442344 h 5816096"/>
                <a:gd name="csX380" fmla="*/ 2128019 w 5237214"/>
                <a:gd name="csY380" fmla="*/ 1301356 h 5816096"/>
                <a:gd name="csX381" fmla="*/ 2241785 w 5237214"/>
                <a:gd name="csY381" fmla="*/ 1263366 h 5816096"/>
                <a:gd name="csX382" fmla="*/ 2255464 w 5237214"/>
                <a:gd name="csY382" fmla="*/ 1261131 h 5816096"/>
                <a:gd name="csX383" fmla="*/ 2235081 w 5237214"/>
                <a:gd name="csY383" fmla="*/ 1132061 h 5816096"/>
                <a:gd name="csX384" fmla="*/ 2162758 w 5237214"/>
                <a:gd name="csY384" fmla="*/ 966356 h 5816096"/>
                <a:gd name="csX385" fmla="*/ 1981004 w 5237214"/>
                <a:gd name="csY385" fmla="*/ 775392 h 5816096"/>
                <a:gd name="csX386" fmla="*/ 1801823 w 5237214"/>
                <a:gd name="csY386" fmla="*/ 738486 h 5816096"/>
                <a:gd name="csX387" fmla="*/ 1651489 w 5237214"/>
                <a:gd name="csY387" fmla="*/ 823336 h 5816096"/>
                <a:gd name="csX388" fmla="*/ 1681488 w 5237214"/>
                <a:gd name="csY388" fmla="*/ 938998 h 5816096"/>
                <a:gd name="csX389" fmla="*/ 1654198 w 5237214"/>
                <a:gd name="csY389" fmla="*/ 1013149 h 5816096"/>
                <a:gd name="csX390" fmla="*/ 1559055 w 5237214"/>
                <a:gd name="csY390" fmla="*/ 1000350 h 5816096"/>
                <a:gd name="csX391" fmla="*/ 1550929 w 5237214"/>
                <a:gd name="csY391" fmla="*/ 927283 h 5816096"/>
                <a:gd name="csX392" fmla="*/ 1592846 w 5237214"/>
                <a:gd name="csY392" fmla="*/ 824284 h 5816096"/>
                <a:gd name="csX393" fmla="*/ 1567655 w 5237214"/>
                <a:gd name="csY393" fmla="*/ 802073 h 5816096"/>
                <a:gd name="csX394" fmla="*/ 1458088 w 5237214"/>
                <a:gd name="csY394" fmla="*/ 762526 h 5816096"/>
                <a:gd name="csX395" fmla="*/ 1016974 w 5237214"/>
                <a:gd name="csY395" fmla="*/ 1084456 h 5816096"/>
                <a:gd name="csX396" fmla="*/ 1015485 w 5237214"/>
                <a:gd name="csY396" fmla="*/ 1191314 h 5816096"/>
                <a:gd name="csX397" fmla="*/ 1052865 w 5237214"/>
                <a:gd name="csY397" fmla="*/ 1191450 h 5816096"/>
                <a:gd name="csX398" fmla="*/ 1141101 w 5237214"/>
                <a:gd name="csY398" fmla="*/ 1199170 h 5816096"/>
                <a:gd name="csX399" fmla="*/ 1185050 w 5237214"/>
                <a:gd name="csY399" fmla="*/ 1219146 h 5816096"/>
                <a:gd name="csX400" fmla="*/ 1186336 w 5237214"/>
                <a:gd name="csY400" fmla="*/ 1328510 h 5816096"/>
                <a:gd name="csX401" fmla="*/ 1088010 w 5237214"/>
                <a:gd name="csY401" fmla="*/ 1344559 h 5816096"/>
                <a:gd name="csX402" fmla="*/ 1001196 w 5237214"/>
                <a:gd name="csY402" fmla="*/ 1277790 h 5816096"/>
                <a:gd name="csX403" fmla="*/ 983928 w 5237214"/>
                <a:gd name="csY403" fmla="*/ 1248671 h 5816096"/>
                <a:gd name="csX404" fmla="*/ 959685 w 5237214"/>
                <a:gd name="csY404" fmla="*/ 1253073 h 5816096"/>
                <a:gd name="csX405" fmla="*/ 669650 w 5237214"/>
                <a:gd name="csY405" fmla="*/ 1426295 h 5816096"/>
                <a:gd name="csX406" fmla="*/ 621638 w 5237214"/>
                <a:gd name="csY406" fmla="*/ 1487038 h 5816096"/>
                <a:gd name="csX407" fmla="*/ 599833 w 5237214"/>
                <a:gd name="csY407" fmla="*/ 1530445 h 5816096"/>
                <a:gd name="csX408" fmla="*/ 638229 w 5237214"/>
                <a:gd name="csY408" fmla="*/ 1631683 h 5816096"/>
                <a:gd name="csX409" fmla="*/ 710619 w 5237214"/>
                <a:gd name="csY409" fmla="*/ 1658499 h 5816096"/>
                <a:gd name="csX410" fmla="*/ 743192 w 5237214"/>
                <a:gd name="csY410" fmla="*/ 1668860 h 5816096"/>
                <a:gd name="csX411" fmla="*/ 759376 w 5237214"/>
                <a:gd name="csY411" fmla="*/ 1690259 h 5816096"/>
                <a:gd name="csX412" fmla="*/ 742921 w 5237214"/>
                <a:gd name="csY412" fmla="*/ 1714163 h 5816096"/>
                <a:gd name="csX413" fmla="*/ 684209 w 5237214"/>
                <a:gd name="csY413" fmla="*/ 1727300 h 5816096"/>
                <a:gd name="csX414" fmla="*/ 316502 w 5237214"/>
                <a:gd name="csY414" fmla="*/ 1791496 h 5816096"/>
                <a:gd name="csX415" fmla="*/ 117954 w 5237214"/>
                <a:gd name="csY415" fmla="*/ 1847973 h 5816096"/>
                <a:gd name="csX416" fmla="*/ 84569 w 5237214"/>
                <a:gd name="csY416" fmla="*/ 1862600 h 5816096"/>
                <a:gd name="csX417" fmla="*/ 1714670 w 5237214"/>
                <a:gd name="csY417" fmla="*/ 1928964 h 5816096"/>
                <a:gd name="csX418" fmla="*/ 1757739 w 5237214"/>
                <a:gd name="csY418" fmla="*/ 1828199 h 5816096"/>
                <a:gd name="csX419" fmla="*/ 2729420 w 5237214"/>
                <a:gd name="csY419" fmla="*/ 2216832 h 5816096"/>
                <a:gd name="csX420" fmla="*/ 2630417 w 5237214"/>
                <a:gd name="csY420" fmla="*/ 2211414 h 5816096"/>
                <a:gd name="csX421" fmla="*/ 2348982 w 5237214"/>
                <a:gd name="csY421" fmla="*/ 2201798 h 5816096"/>
                <a:gd name="csX422" fmla="*/ 2240024 w 5237214"/>
                <a:gd name="csY422" fmla="*/ 2204642 h 5816096"/>
                <a:gd name="csX423" fmla="*/ 2196482 w 5237214"/>
                <a:gd name="csY423" fmla="*/ 2217441 h 5816096"/>
                <a:gd name="csX424" fmla="*/ 2085966 w 5237214"/>
                <a:gd name="csY424" fmla="*/ 2344209 h 5816096"/>
                <a:gd name="csX425" fmla="*/ 2133640 w 5237214"/>
                <a:gd name="csY425" fmla="*/ 2546007 h 5816096"/>
                <a:gd name="csX426" fmla="*/ 2210702 w 5237214"/>
                <a:gd name="csY426" fmla="*/ 2578377 h 5816096"/>
                <a:gd name="csX427" fmla="*/ 2612743 w 5237214"/>
                <a:gd name="csY427" fmla="*/ 2592123 h 5816096"/>
                <a:gd name="csX428" fmla="*/ 2698609 w 5237214"/>
                <a:gd name="csY428" fmla="*/ 2592259 h 5816096"/>
                <a:gd name="csX429" fmla="*/ 2729420 w 5237214"/>
                <a:gd name="csY429" fmla="*/ 2216764 h 5816096"/>
                <a:gd name="csX430" fmla="*/ 2744589 w 5237214"/>
                <a:gd name="csY430" fmla="*/ 1809780 h 5816096"/>
                <a:gd name="csX431" fmla="*/ 2659603 w 5237214"/>
                <a:gd name="csY431" fmla="*/ 1805108 h 5816096"/>
                <a:gd name="csX432" fmla="*/ 2487533 w 5237214"/>
                <a:gd name="csY432" fmla="*/ 1797185 h 5816096"/>
                <a:gd name="csX433" fmla="*/ 2419002 w 5237214"/>
                <a:gd name="csY433" fmla="*/ 1800503 h 5816096"/>
                <a:gd name="csX434" fmla="*/ 2254313 w 5237214"/>
                <a:gd name="csY434" fmla="*/ 1775854 h 5816096"/>
                <a:gd name="csX435" fmla="*/ 2241785 w 5237214"/>
                <a:gd name="csY435" fmla="*/ 1793460 h 5816096"/>
                <a:gd name="csX436" fmla="*/ 2178469 w 5237214"/>
                <a:gd name="csY436" fmla="*/ 1902689 h 5816096"/>
                <a:gd name="csX437" fmla="*/ 2167837 w 5237214"/>
                <a:gd name="csY437" fmla="*/ 1934787 h 5816096"/>
                <a:gd name="csX438" fmla="*/ 2170140 w 5237214"/>
                <a:gd name="csY438" fmla="*/ 2034942 h 5816096"/>
                <a:gd name="csX439" fmla="*/ 2250182 w 5237214"/>
                <a:gd name="csY439" fmla="*/ 2146541 h 5816096"/>
                <a:gd name="csX440" fmla="*/ 2269075 w 5237214"/>
                <a:gd name="csY440" fmla="*/ 2152297 h 5816096"/>
                <a:gd name="csX441" fmla="*/ 2386498 w 5237214"/>
                <a:gd name="csY441" fmla="*/ 2158865 h 5816096"/>
                <a:gd name="csX442" fmla="*/ 2684997 w 5237214"/>
                <a:gd name="csY442" fmla="*/ 2168684 h 5816096"/>
                <a:gd name="csX443" fmla="*/ 2731926 w 5237214"/>
                <a:gd name="csY443" fmla="*/ 2168684 h 5816096"/>
                <a:gd name="csX444" fmla="*/ 2744589 w 5237214"/>
                <a:gd name="csY444" fmla="*/ 1809645 h 5816096"/>
                <a:gd name="csX445" fmla="*/ 2986544 w 5237214"/>
                <a:gd name="csY445" fmla="*/ 877036 h 5816096"/>
                <a:gd name="csX446" fmla="*/ 3021148 w 5237214"/>
                <a:gd name="csY446" fmla="*/ 820695 h 5816096"/>
                <a:gd name="csX447" fmla="*/ 3058257 w 5237214"/>
                <a:gd name="csY447" fmla="*/ 808167 h 5816096"/>
                <a:gd name="csX448" fmla="*/ 3057987 w 5237214"/>
                <a:gd name="csY448" fmla="*/ 801057 h 5816096"/>
                <a:gd name="csX449" fmla="*/ 3029613 w 5237214"/>
                <a:gd name="csY449" fmla="*/ 796520 h 5816096"/>
                <a:gd name="csX450" fmla="*/ 2954311 w 5237214"/>
                <a:gd name="csY450" fmla="*/ 739163 h 5816096"/>
                <a:gd name="csX451" fmla="*/ 2888422 w 5237214"/>
                <a:gd name="csY451" fmla="*/ 599258 h 5816096"/>
                <a:gd name="csX452" fmla="*/ 2853208 w 5237214"/>
                <a:gd name="csY452" fmla="*/ 596888 h 5816096"/>
                <a:gd name="csX453" fmla="*/ 2697525 w 5237214"/>
                <a:gd name="csY453" fmla="*/ 646999 h 5816096"/>
                <a:gd name="csX454" fmla="*/ 2686284 w 5237214"/>
                <a:gd name="csY454" fmla="*/ 646186 h 5816096"/>
                <a:gd name="csX455" fmla="*/ 2584098 w 5237214"/>
                <a:gd name="csY455" fmla="*/ 727583 h 5816096"/>
                <a:gd name="csX456" fmla="*/ 2485095 w 5237214"/>
                <a:gd name="csY456" fmla="*/ 829431 h 5816096"/>
                <a:gd name="csX457" fmla="*/ 2492747 w 5237214"/>
                <a:gd name="csY457" fmla="*/ 875005 h 5816096"/>
                <a:gd name="csX458" fmla="*/ 2550713 w 5237214"/>
                <a:gd name="csY458" fmla="*/ 1039762 h 5816096"/>
                <a:gd name="csX459" fmla="*/ 2663057 w 5237214"/>
                <a:gd name="csY459" fmla="*/ 1167545 h 5816096"/>
                <a:gd name="csX460" fmla="*/ 2938126 w 5237214"/>
                <a:gd name="csY460" fmla="*/ 1123596 h 5816096"/>
                <a:gd name="csX461" fmla="*/ 2980924 w 5237214"/>
                <a:gd name="csY461" fmla="*/ 1009221 h 5816096"/>
                <a:gd name="csX462" fmla="*/ 2889979 w 5237214"/>
                <a:gd name="csY462" fmla="*/ 977665 h 5816096"/>
                <a:gd name="csX463" fmla="*/ 2847249 w 5237214"/>
                <a:gd name="csY463" fmla="*/ 954302 h 5816096"/>
                <a:gd name="csX464" fmla="*/ 2827882 w 5237214"/>
                <a:gd name="csY464" fmla="*/ 921865 h 5816096"/>
                <a:gd name="csX465" fmla="*/ 2860860 w 5237214"/>
                <a:gd name="csY465" fmla="*/ 899654 h 5816096"/>
                <a:gd name="csX466" fmla="*/ 2929594 w 5237214"/>
                <a:gd name="csY466" fmla="*/ 893898 h 5816096"/>
                <a:gd name="csX467" fmla="*/ 2985732 w 5237214"/>
                <a:gd name="csY467" fmla="*/ 885433 h 5816096"/>
                <a:gd name="csX468" fmla="*/ 2986544 w 5237214"/>
                <a:gd name="csY468" fmla="*/ 877104 h 5816096"/>
                <a:gd name="csX469" fmla="*/ 2322572 w 5237214"/>
                <a:gd name="csY469" fmla="*/ 1749986 h 5816096"/>
                <a:gd name="csX470" fmla="*/ 2439927 w 5237214"/>
                <a:gd name="csY470" fmla="*/ 1755606 h 5816096"/>
                <a:gd name="csX471" fmla="*/ 2669422 w 5237214"/>
                <a:gd name="csY471" fmla="*/ 1760143 h 5816096"/>
                <a:gd name="csX472" fmla="*/ 2744657 w 5237214"/>
                <a:gd name="csY472" fmla="*/ 1760143 h 5816096"/>
                <a:gd name="csX473" fmla="*/ 2727930 w 5237214"/>
                <a:gd name="csY473" fmla="*/ 1358780 h 5816096"/>
                <a:gd name="csX474" fmla="*/ 2537915 w 5237214"/>
                <a:gd name="csY474" fmla="*/ 1363114 h 5816096"/>
                <a:gd name="csX475" fmla="*/ 2349456 w 5237214"/>
                <a:gd name="csY475" fmla="*/ 1345981 h 5816096"/>
                <a:gd name="csX476" fmla="*/ 2363270 w 5237214"/>
                <a:gd name="csY476" fmla="*/ 1376590 h 5816096"/>
                <a:gd name="csX477" fmla="*/ 2370042 w 5237214"/>
                <a:gd name="csY477" fmla="*/ 1522183 h 5816096"/>
                <a:gd name="csX478" fmla="*/ 2293115 w 5237214"/>
                <a:gd name="csY478" fmla="*/ 1704208 h 5816096"/>
                <a:gd name="csX479" fmla="*/ 2276253 w 5237214"/>
                <a:gd name="csY479" fmla="*/ 1738541 h 5816096"/>
                <a:gd name="csX480" fmla="*/ 2322437 w 5237214"/>
                <a:gd name="csY480" fmla="*/ 1749918 h 5816096"/>
                <a:gd name="csX481" fmla="*/ 2746621 w 5237214"/>
                <a:gd name="csY481" fmla="*/ 2596864 h 5816096"/>
                <a:gd name="csX482" fmla="*/ 2807025 w 5237214"/>
                <a:gd name="csY482" fmla="*/ 2604516 h 5816096"/>
                <a:gd name="csX483" fmla="*/ 3044917 w 5237214"/>
                <a:gd name="csY483" fmla="*/ 2614064 h 5816096"/>
                <a:gd name="csX484" fmla="*/ 3136878 w 5237214"/>
                <a:gd name="csY484" fmla="*/ 2573298 h 5816096"/>
                <a:gd name="csX485" fmla="*/ 3192474 w 5237214"/>
                <a:gd name="csY485" fmla="*/ 2396825 h 5816096"/>
                <a:gd name="csX486" fmla="*/ 3092658 w 5237214"/>
                <a:gd name="csY486" fmla="*/ 2275204 h 5816096"/>
                <a:gd name="csX487" fmla="*/ 2952279 w 5237214"/>
                <a:gd name="csY487" fmla="*/ 2235522 h 5816096"/>
                <a:gd name="csX488" fmla="*/ 2786642 w 5237214"/>
                <a:gd name="csY488" fmla="*/ 2218525 h 5816096"/>
                <a:gd name="csX489" fmla="*/ 2776823 w 5237214"/>
                <a:gd name="csY489" fmla="*/ 2219947 h 5816096"/>
                <a:gd name="csX490" fmla="*/ 2746688 w 5237214"/>
                <a:gd name="csY490" fmla="*/ 2596931 h 5816096"/>
                <a:gd name="csX491" fmla="*/ 2778719 w 5237214"/>
                <a:gd name="csY491" fmla="*/ 2170851 h 5816096"/>
                <a:gd name="csX492" fmla="*/ 2824293 w 5237214"/>
                <a:gd name="csY492" fmla="*/ 2175795 h 5816096"/>
                <a:gd name="csX493" fmla="*/ 3025550 w 5237214"/>
                <a:gd name="csY493" fmla="*/ 2204710 h 5816096"/>
                <a:gd name="csX494" fmla="*/ 3064284 w 5237214"/>
                <a:gd name="csY494" fmla="*/ 2201866 h 5816096"/>
                <a:gd name="csX495" fmla="*/ 3149541 w 5237214"/>
                <a:gd name="csY495" fmla="*/ 2149859 h 5816096"/>
                <a:gd name="csX496" fmla="*/ 3196334 w 5237214"/>
                <a:gd name="csY496" fmla="*/ 1975689 h 5816096"/>
                <a:gd name="csX497" fmla="*/ 3138435 w 5237214"/>
                <a:gd name="csY497" fmla="*/ 1886098 h 5816096"/>
                <a:gd name="csX498" fmla="*/ 3008485 w 5237214"/>
                <a:gd name="csY498" fmla="*/ 1829554 h 5816096"/>
                <a:gd name="csX499" fmla="*/ 2791585 w 5237214"/>
                <a:gd name="csY499" fmla="*/ 1812489 h 5816096"/>
                <a:gd name="csX500" fmla="*/ 2778719 w 5237214"/>
                <a:gd name="csY500" fmla="*/ 2170716 h 5816096"/>
                <a:gd name="csX501" fmla="*/ 4063663 w 5237214"/>
                <a:gd name="csY501" fmla="*/ 877375 h 5816096"/>
                <a:gd name="csX502" fmla="*/ 4046530 w 5237214"/>
                <a:gd name="csY502" fmla="*/ 875614 h 5816096"/>
                <a:gd name="csX503" fmla="*/ 4027298 w 5237214"/>
                <a:gd name="csY503" fmla="*/ 853741 h 5816096"/>
                <a:gd name="csX504" fmla="*/ 4049577 w 5237214"/>
                <a:gd name="csY504" fmla="*/ 831936 h 5816096"/>
                <a:gd name="csX505" fmla="*/ 4086754 w 5237214"/>
                <a:gd name="csY505" fmla="*/ 834374 h 5816096"/>
                <a:gd name="csX506" fmla="*/ 4130297 w 5237214"/>
                <a:gd name="csY506" fmla="*/ 837015 h 5816096"/>
                <a:gd name="csX507" fmla="*/ 4126978 w 5237214"/>
                <a:gd name="csY507" fmla="*/ 698803 h 5816096"/>
                <a:gd name="csX508" fmla="*/ 4060547 w 5237214"/>
                <a:gd name="csY508" fmla="*/ 707065 h 5816096"/>
                <a:gd name="csX509" fmla="*/ 4020526 w 5237214"/>
                <a:gd name="csY509" fmla="*/ 710857 h 5816096"/>
                <a:gd name="csX510" fmla="*/ 3998450 w 5237214"/>
                <a:gd name="csY510" fmla="*/ 692505 h 5816096"/>
                <a:gd name="csX511" fmla="*/ 4014771 w 5237214"/>
                <a:gd name="csY511" fmla="*/ 669007 h 5816096"/>
                <a:gd name="csX512" fmla="*/ 4079983 w 5237214"/>
                <a:gd name="csY512" fmla="*/ 658647 h 5816096"/>
                <a:gd name="csX513" fmla="*/ 4119868 w 5237214"/>
                <a:gd name="csY513" fmla="*/ 652958 h 5816096"/>
                <a:gd name="csX514" fmla="*/ 4079779 w 5237214"/>
                <a:gd name="csY514" fmla="*/ 480752 h 5816096"/>
                <a:gd name="csX515" fmla="*/ 4046462 w 5237214"/>
                <a:gd name="csY515" fmla="*/ 492874 h 5816096"/>
                <a:gd name="csX516" fmla="*/ 4017140 w 5237214"/>
                <a:gd name="csY516" fmla="*/ 504656 h 5816096"/>
                <a:gd name="csX517" fmla="*/ 3977526 w 5237214"/>
                <a:gd name="csY517" fmla="*/ 496192 h 5816096"/>
                <a:gd name="csX518" fmla="*/ 4000888 w 5237214"/>
                <a:gd name="csY518" fmla="*/ 463010 h 5816096"/>
                <a:gd name="csX519" fmla="*/ 4063053 w 5237214"/>
                <a:gd name="csY519" fmla="*/ 437345 h 5816096"/>
                <a:gd name="csX520" fmla="*/ 3971905 w 5237214"/>
                <a:gd name="csY520" fmla="*/ 307801 h 5816096"/>
                <a:gd name="csX521" fmla="*/ 3908047 w 5237214"/>
                <a:gd name="csY521" fmla="*/ 320532 h 5816096"/>
                <a:gd name="csX522" fmla="*/ 3878725 w 5237214"/>
                <a:gd name="csY522" fmla="*/ 388453 h 5816096"/>
                <a:gd name="csX523" fmla="*/ 3863557 w 5237214"/>
                <a:gd name="csY523" fmla="*/ 504927 h 5816096"/>
                <a:gd name="csX524" fmla="*/ 3934999 w 5237214"/>
                <a:gd name="csY524" fmla="*/ 891596 h 5816096"/>
                <a:gd name="csX525" fmla="*/ 3984839 w 5237214"/>
                <a:gd name="csY525" fmla="*/ 978545 h 5816096"/>
                <a:gd name="csX526" fmla="*/ 4026350 w 5237214"/>
                <a:gd name="csY526" fmla="*/ 1017415 h 5816096"/>
                <a:gd name="csX527" fmla="*/ 4082488 w 5237214"/>
                <a:gd name="csY527" fmla="*/ 1008273 h 5816096"/>
                <a:gd name="csX528" fmla="*/ 4086145 w 5237214"/>
                <a:gd name="csY528" fmla="*/ 1003872 h 5816096"/>
                <a:gd name="csX529" fmla="*/ 4122713 w 5237214"/>
                <a:gd name="csY529" fmla="*/ 883740 h 5816096"/>
                <a:gd name="csX530" fmla="*/ 4063527 w 5237214"/>
                <a:gd name="csY530" fmla="*/ 877307 h 5816096"/>
                <a:gd name="csX531" fmla="*/ 2923499 w 5237214"/>
                <a:gd name="csY531" fmla="*/ 1774025 h 5816096"/>
                <a:gd name="csX532" fmla="*/ 3067670 w 5237214"/>
                <a:gd name="csY532" fmla="*/ 1797727 h 5816096"/>
                <a:gd name="csX533" fmla="*/ 3101258 w 5237214"/>
                <a:gd name="csY533" fmla="*/ 1789533 h 5816096"/>
                <a:gd name="csX534" fmla="*/ 3168434 w 5237214"/>
                <a:gd name="csY534" fmla="*/ 1678543 h 5816096"/>
                <a:gd name="csX535" fmla="*/ 3070311 w 5237214"/>
                <a:gd name="csY535" fmla="*/ 1351467 h 5816096"/>
                <a:gd name="csX536" fmla="*/ 3030426 w 5237214"/>
                <a:gd name="csY536" fmla="*/ 1324176 h 5816096"/>
                <a:gd name="csX537" fmla="*/ 2998057 w 5237214"/>
                <a:gd name="csY537" fmla="*/ 1324447 h 5816096"/>
                <a:gd name="csX538" fmla="*/ 2787048 w 5237214"/>
                <a:gd name="csY538" fmla="*/ 1365484 h 5816096"/>
                <a:gd name="csX539" fmla="*/ 2775672 w 5237214"/>
                <a:gd name="csY539" fmla="*/ 1365958 h 5816096"/>
                <a:gd name="csX540" fmla="*/ 2775062 w 5237214"/>
                <a:gd name="csY540" fmla="*/ 1366365 h 5816096"/>
                <a:gd name="csX541" fmla="*/ 2793617 w 5237214"/>
                <a:gd name="csY541" fmla="*/ 1765087 h 5816096"/>
                <a:gd name="csX542" fmla="*/ 2923499 w 5237214"/>
                <a:gd name="csY542" fmla="*/ 1773890 h 5816096"/>
                <a:gd name="csX543" fmla="*/ 2572654 w 5237214"/>
                <a:gd name="csY543" fmla="*/ 3661928 h 5816096"/>
                <a:gd name="csX544" fmla="*/ 2555589 w 5237214"/>
                <a:gd name="csY544" fmla="*/ 3773324 h 5816096"/>
                <a:gd name="csX545" fmla="*/ 2496133 w 5237214"/>
                <a:gd name="csY545" fmla="*/ 4182407 h 5816096"/>
                <a:gd name="csX546" fmla="*/ 2480896 w 5237214"/>
                <a:gd name="csY546" fmla="*/ 4223918 h 5816096"/>
                <a:gd name="csX547" fmla="*/ 2575566 w 5237214"/>
                <a:gd name="csY547" fmla="*/ 4299626 h 5816096"/>
                <a:gd name="csX548" fmla="*/ 2621478 w 5237214"/>
                <a:gd name="csY548" fmla="*/ 4316081 h 5816096"/>
                <a:gd name="csX549" fmla="*/ 2713100 w 5237214"/>
                <a:gd name="csY549" fmla="*/ 4385898 h 5816096"/>
                <a:gd name="csX550" fmla="*/ 2715944 w 5237214"/>
                <a:gd name="csY550" fmla="*/ 4361046 h 5816096"/>
                <a:gd name="csX551" fmla="*/ 2710053 w 5237214"/>
                <a:gd name="csY551" fmla="*/ 4234820 h 5816096"/>
                <a:gd name="csX552" fmla="*/ 2706599 w 5237214"/>
                <a:gd name="csY552" fmla="*/ 4218771 h 5816096"/>
                <a:gd name="csX553" fmla="*/ 2690821 w 5237214"/>
                <a:gd name="csY553" fmla="*/ 4174754 h 5816096"/>
                <a:gd name="csX554" fmla="*/ 2640371 w 5237214"/>
                <a:gd name="csY554" fmla="*/ 3706554 h 5816096"/>
                <a:gd name="csX555" fmla="*/ 2634480 w 5237214"/>
                <a:gd name="csY555" fmla="*/ 3661928 h 5816096"/>
                <a:gd name="csX556" fmla="*/ 2572654 w 5237214"/>
                <a:gd name="csY556" fmla="*/ 3661928 h 5816096"/>
                <a:gd name="csX557" fmla="*/ 3317278 w 5237214"/>
                <a:gd name="csY557" fmla="*/ 965882 h 5816096"/>
                <a:gd name="csX558" fmla="*/ 3344974 w 5237214"/>
                <a:gd name="csY558" fmla="*/ 982202 h 5816096"/>
                <a:gd name="csX559" fmla="*/ 3536954 w 5237214"/>
                <a:gd name="csY559" fmla="*/ 996694 h 5816096"/>
                <a:gd name="csX560" fmla="*/ 3832136 w 5237214"/>
                <a:gd name="csY560" fmla="*/ 1017821 h 5816096"/>
                <a:gd name="csX561" fmla="*/ 3846289 w 5237214"/>
                <a:gd name="csY561" fmla="*/ 1017821 h 5816096"/>
                <a:gd name="csX562" fmla="*/ 3793808 w 5237214"/>
                <a:gd name="csY562" fmla="*/ 941910 h 5816096"/>
                <a:gd name="csX563" fmla="*/ 3751484 w 5237214"/>
                <a:gd name="csY563" fmla="*/ 861935 h 5816096"/>
                <a:gd name="csX564" fmla="*/ 3635077 w 5237214"/>
                <a:gd name="csY564" fmla="*/ 872702 h 5816096"/>
                <a:gd name="csX565" fmla="*/ 3480952 w 5237214"/>
                <a:gd name="csY565" fmla="*/ 890106 h 5816096"/>
                <a:gd name="csX566" fmla="*/ 3458605 w 5237214"/>
                <a:gd name="csY566" fmla="*/ 889361 h 5816096"/>
                <a:gd name="csX567" fmla="*/ 3445603 w 5237214"/>
                <a:gd name="csY567" fmla="*/ 873312 h 5816096"/>
                <a:gd name="csX568" fmla="*/ 3456099 w 5237214"/>
                <a:gd name="csY568" fmla="*/ 855367 h 5816096"/>
                <a:gd name="csX569" fmla="*/ 3480884 w 5237214"/>
                <a:gd name="csY569" fmla="*/ 849069 h 5816096"/>
                <a:gd name="csX570" fmla="*/ 3723178 w 5237214"/>
                <a:gd name="csY570" fmla="*/ 818799 h 5816096"/>
                <a:gd name="csX571" fmla="*/ 3735096 w 5237214"/>
                <a:gd name="csY571" fmla="*/ 815684 h 5816096"/>
                <a:gd name="csX572" fmla="*/ 3724397 w 5237214"/>
                <a:gd name="csY572" fmla="*/ 772683 h 5816096"/>
                <a:gd name="csX573" fmla="*/ 3712614 w 5237214"/>
                <a:gd name="csY573" fmla="*/ 724400 h 5816096"/>
                <a:gd name="csX574" fmla="*/ 3276512 w 5237214"/>
                <a:gd name="csY574" fmla="*/ 852793 h 5816096"/>
                <a:gd name="csX575" fmla="*/ 3317346 w 5237214"/>
                <a:gd name="csY575" fmla="*/ 965950 h 5816096"/>
                <a:gd name="csX576" fmla="*/ 3298723 w 5237214"/>
                <a:gd name="csY576" fmla="*/ 4316488 h 5816096"/>
                <a:gd name="csX577" fmla="*/ 3268047 w 5237214"/>
                <a:gd name="csY577" fmla="*/ 4309377 h 5816096"/>
                <a:gd name="csX578" fmla="*/ 3154552 w 5237214"/>
                <a:gd name="csY578" fmla="*/ 4244030 h 5816096"/>
                <a:gd name="csX579" fmla="*/ 3108775 w 5237214"/>
                <a:gd name="csY579" fmla="*/ 4222292 h 5816096"/>
                <a:gd name="csX580" fmla="*/ 2784068 w 5237214"/>
                <a:gd name="csY580" fmla="*/ 4219042 h 5816096"/>
                <a:gd name="csX581" fmla="*/ 2755221 w 5237214"/>
                <a:gd name="csY581" fmla="*/ 4219042 h 5816096"/>
                <a:gd name="csX582" fmla="*/ 2759893 w 5237214"/>
                <a:gd name="csY582" fmla="*/ 4422534 h 5816096"/>
                <a:gd name="csX583" fmla="*/ 3361294 w 5237214"/>
                <a:gd name="csY583" fmla="*/ 4382445 h 5816096"/>
                <a:gd name="csX584" fmla="*/ 3298723 w 5237214"/>
                <a:gd name="csY584" fmla="*/ 4316488 h 5816096"/>
                <a:gd name="csX585" fmla="*/ 2622562 w 5237214"/>
                <a:gd name="csY585" fmla="*/ 4362197 h 5816096"/>
                <a:gd name="csX586" fmla="*/ 2608815 w 5237214"/>
                <a:gd name="csY586" fmla="*/ 4358202 h 5816096"/>
                <a:gd name="csX587" fmla="*/ 2437083 w 5237214"/>
                <a:gd name="csY587" fmla="*/ 4241863 h 5816096"/>
                <a:gd name="csX588" fmla="*/ 2402276 w 5237214"/>
                <a:gd name="csY588" fmla="*/ 4221344 h 5816096"/>
                <a:gd name="csX589" fmla="*/ 2138380 w 5237214"/>
                <a:gd name="csY589" fmla="*/ 4212134 h 5816096"/>
                <a:gd name="csX590" fmla="*/ 2107772 w 5237214"/>
                <a:gd name="csY590" fmla="*/ 4212134 h 5816096"/>
                <a:gd name="csX591" fmla="*/ 2107772 w 5237214"/>
                <a:gd name="csY591" fmla="*/ 4347841 h 5816096"/>
                <a:gd name="csX592" fmla="*/ 2191606 w 5237214"/>
                <a:gd name="csY592" fmla="*/ 4354613 h 5816096"/>
                <a:gd name="csX593" fmla="*/ 2585249 w 5237214"/>
                <a:gd name="csY593" fmla="*/ 4470207 h 5816096"/>
                <a:gd name="csX594" fmla="*/ 2635225 w 5237214"/>
                <a:gd name="csY594" fmla="*/ 4471426 h 5816096"/>
                <a:gd name="csX595" fmla="*/ 2689061 w 5237214"/>
                <a:gd name="csY595" fmla="*/ 4446506 h 5816096"/>
                <a:gd name="csX596" fmla="*/ 2622562 w 5237214"/>
                <a:gd name="csY596" fmla="*/ 4362332 h 5816096"/>
                <a:gd name="csX597" fmla="*/ 1810423 w 5237214"/>
                <a:gd name="csY597" fmla="*/ 2724241 h 5816096"/>
                <a:gd name="csX598" fmla="*/ 1662121 w 5237214"/>
                <a:gd name="csY598" fmla="*/ 2708327 h 5816096"/>
                <a:gd name="csX599" fmla="*/ 1524248 w 5237214"/>
                <a:gd name="csY599" fmla="*/ 2637562 h 5816096"/>
                <a:gd name="csX600" fmla="*/ 1432694 w 5237214"/>
                <a:gd name="csY600" fmla="*/ 2888727 h 5816096"/>
                <a:gd name="csX601" fmla="*/ 1438924 w 5237214"/>
                <a:gd name="csY601" fmla="*/ 2892790 h 5816096"/>
                <a:gd name="csX602" fmla="*/ 1459848 w 5237214"/>
                <a:gd name="csY602" fmla="*/ 2871324 h 5816096"/>
                <a:gd name="csX603" fmla="*/ 1494046 w 5237214"/>
                <a:gd name="csY603" fmla="*/ 2811867 h 5816096"/>
                <a:gd name="csX604" fmla="*/ 1515986 w 5237214"/>
                <a:gd name="csY604" fmla="*/ 2765142 h 5816096"/>
                <a:gd name="csX605" fmla="*/ 1547001 w 5237214"/>
                <a:gd name="csY605" fmla="*/ 2752140 h 5816096"/>
                <a:gd name="csX606" fmla="*/ 1557497 w 5237214"/>
                <a:gd name="csY606" fmla="*/ 2783968 h 5816096"/>
                <a:gd name="csX607" fmla="*/ 1534405 w 5237214"/>
                <a:gd name="csY607" fmla="*/ 2836449 h 5816096"/>
                <a:gd name="csX608" fmla="*/ 1489712 w 5237214"/>
                <a:gd name="csY608" fmla="*/ 3004863 h 5816096"/>
                <a:gd name="csX609" fmla="*/ 1489576 w 5237214"/>
                <a:gd name="csY609" fmla="*/ 3034930 h 5816096"/>
                <a:gd name="csX610" fmla="*/ 1495874 w 5237214"/>
                <a:gd name="csY610" fmla="*/ 3037096 h 5816096"/>
                <a:gd name="csX611" fmla="*/ 1519169 w 5237214"/>
                <a:gd name="csY611" fmla="*/ 2999987 h 5816096"/>
                <a:gd name="csX612" fmla="*/ 1576729 w 5237214"/>
                <a:gd name="csY612" fmla="*/ 2856290 h 5816096"/>
                <a:gd name="csX613" fmla="*/ 1592981 w 5237214"/>
                <a:gd name="csY613" fmla="*/ 2807262 h 5816096"/>
                <a:gd name="csX614" fmla="*/ 1625486 w 5237214"/>
                <a:gd name="csY614" fmla="*/ 2782816 h 5816096"/>
                <a:gd name="csX615" fmla="*/ 1637404 w 5237214"/>
                <a:gd name="csY615" fmla="*/ 2821619 h 5816096"/>
                <a:gd name="csX616" fmla="*/ 1622168 w 5237214"/>
                <a:gd name="csY616" fmla="*/ 2867938 h 5816096"/>
                <a:gd name="csX617" fmla="*/ 1595148 w 5237214"/>
                <a:gd name="csY617" fmla="*/ 3045832 h 5816096"/>
                <a:gd name="csX618" fmla="*/ 1601243 w 5237214"/>
                <a:gd name="csY618" fmla="*/ 3090458 h 5816096"/>
                <a:gd name="csX619" fmla="*/ 1627450 w 5237214"/>
                <a:gd name="csY619" fmla="*/ 3048812 h 5816096"/>
                <a:gd name="csX620" fmla="*/ 1663475 w 5237214"/>
                <a:gd name="csY620" fmla="*/ 2895431 h 5816096"/>
                <a:gd name="csX621" fmla="*/ 1674920 w 5237214"/>
                <a:gd name="csY621" fmla="*/ 2827578 h 5816096"/>
                <a:gd name="csX622" fmla="*/ 1701736 w 5237214"/>
                <a:gd name="csY622" fmla="*/ 2803673 h 5816096"/>
                <a:gd name="csX623" fmla="*/ 1720562 w 5237214"/>
                <a:gd name="csY623" fmla="*/ 2834417 h 5816096"/>
                <a:gd name="csX624" fmla="*/ 1712165 w 5237214"/>
                <a:gd name="csY624" fmla="*/ 2888253 h 5816096"/>
                <a:gd name="csX625" fmla="*/ 1710336 w 5237214"/>
                <a:gd name="csY625" fmla="*/ 3036961 h 5816096"/>
                <a:gd name="csX626" fmla="*/ 1717785 w 5237214"/>
                <a:gd name="csY626" fmla="*/ 3063303 h 5816096"/>
                <a:gd name="csX627" fmla="*/ 1732954 w 5237214"/>
                <a:gd name="csY627" fmla="*/ 3024366 h 5816096"/>
                <a:gd name="csX628" fmla="*/ 1750493 w 5237214"/>
                <a:gd name="csY628" fmla="*/ 2842340 h 5816096"/>
                <a:gd name="csX629" fmla="*/ 1751170 w 5237214"/>
                <a:gd name="csY629" fmla="*/ 2814034 h 5816096"/>
                <a:gd name="csX630" fmla="*/ 1768506 w 5237214"/>
                <a:gd name="csY630" fmla="*/ 2798324 h 5816096"/>
                <a:gd name="csX631" fmla="*/ 1789498 w 5237214"/>
                <a:gd name="csY631" fmla="*/ 2808752 h 5816096"/>
                <a:gd name="csX632" fmla="*/ 1796609 w 5237214"/>
                <a:gd name="csY632" fmla="*/ 2830151 h 5816096"/>
                <a:gd name="csX633" fmla="*/ 1827285 w 5237214"/>
                <a:gd name="csY633" fmla="*/ 2907078 h 5816096"/>
                <a:gd name="csX634" fmla="*/ 1856742 w 5237214"/>
                <a:gd name="csY634" fmla="*/ 2928816 h 5816096"/>
                <a:gd name="csX635" fmla="*/ 1810491 w 5237214"/>
                <a:gd name="csY635" fmla="*/ 2724241 h 5816096"/>
                <a:gd name="csX636" fmla="*/ 3268115 w 5237214"/>
                <a:gd name="csY636" fmla="*/ 808980 h 5816096"/>
                <a:gd name="csX637" fmla="*/ 3705029 w 5237214"/>
                <a:gd name="csY637" fmla="*/ 679097 h 5816096"/>
                <a:gd name="csX638" fmla="*/ 3697851 w 5237214"/>
                <a:gd name="csY638" fmla="*/ 590793 h 5816096"/>
                <a:gd name="csX639" fmla="*/ 3676994 w 5237214"/>
                <a:gd name="csY639" fmla="*/ 597497 h 5816096"/>
                <a:gd name="csX640" fmla="*/ 3515691 w 5237214"/>
                <a:gd name="csY640" fmla="*/ 672461 h 5816096"/>
                <a:gd name="csX641" fmla="*/ 3491718 w 5237214"/>
                <a:gd name="csY641" fmla="*/ 680858 h 5816096"/>
                <a:gd name="csX642" fmla="*/ 3470184 w 5237214"/>
                <a:gd name="csY642" fmla="*/ 671107 h 5816096"/>
                <a:gd name="csX643" fmla="*/ 3474586 w 5237214"/>
                <a:gd name="csY643" fmla="*/ 645509 h 5816096"/>
                <a:gd name="csX644" fmla="*/ 3499032 w 5237214"/>
                <a:gd name="csY644" fmla="*/ 630815 h 5816096"/>
                <a:gd name="csX645" fmla="*/ 3665821 w 5237214"/>
                <a:gd name="csY645" fmla="*/ 554158 h 5816096"/>
                <a:gd name="csX646" fmla="*/ 3697919 w 5237214"/>
                <a:gd name="csY646" fmla="*/ 539599 h 5816096"/>
                <a:gd name="csX647" fmla="*/ 3712207 w 5237214"/>
                <a:gd name="csY647" fmla="*/ 427865 h 5816096"/>
                <a:gd name="csX648" fmla="*/ 3268047 w 5237214"/>
                <a:gd name="csY648" fmla="*/ 699954 h 5816096"/>
                <a:gd name="csX649" fmla="*/ 3268047 w 5237214"/>
                <a:gd name="csY649" fmla="*/ 808912 h 5816096"/>
                <a:gd name="csX650" fmla="*/ 2611862 w 5237214"/>
                <a:gd name="csY650" fmla="*/ 1234180 h 5816096"/>
                <a:gd name="csX651" fmla="*/ 2529450 w 5237214"/>
                <a:gd name="csY651" fmla="*/ 1162805 h 5816096"/>
                <a:gd name="csX652" fmla="*/ 2424352 w 5237214"/>
                <a:gd name="csY652" fmla="*/ 1118789 h 5816096"/>
                <a:gd name="csX653" fmla="*/ 2306591 w 5237214"/>
                <a:gd name="csY653" fmla="*/ 1232283 h 5816096"/>
                <a:gd name="csX654" fmla="*/ 2375595 w 5237214"/>
                <a:gd name="csY654" fmla="*/ 1303658 h 5816096"/>
                <a:gd name="csX655" fmla="*/ 2633058 w 5237214"/>
                <a:gd name="csY655" fmla="*/ 1316186 h 5816096"/>
                <a:gd name="csX656" fmla="*/ 2678767 w 5237214"/>
                <a:gd name="csY656" fmla="*/ 1312664 h 5816096"/>
                <a:gd name="csX657" fmla="*/ 2611862 w 5237214"/>
                <a:gd name="csY657" fmla="*/ 1234247 h 5816096"/>
                <a:gd name="csX658" fmla="*/ 3306917 w 5237214"/>
                <a:gd name="csY658" fmla="*/ 1141542 h 5816096"/>
                <a:gd name="csX659" fmla="*/ 3401722 w 5237214"/>
                <a:gd name="csY659" fmla="*/ 1141677 h 5816096"/>
                <a:gd name="csX660" fmla="*/ 3429351 w 5237214"/>
                <a:gd name="csY660" fmla="*/ 1147162 h 5816096"/>
                <a:gd name="csX661" fmla="*/ 3441269 w 5237214"/>
                <a:gd name="csY661" fmla="*/ 1167207 h 5816096"/>
                <a:gd name="csX662" fmla="*/ 3426777 w 5237214"/>
                <a:gd name="csY662" fmla="*/ 1185761 h 5816096"/>
                <a:gd name="csX663" fmla="*/ 3404295 w 5237214"/>
                <a:gd name="csY663" fmla="*/ 1188335 h 5816096"/>
                <a:gd name="csX664" fmla="*/ 3312335 w 5237214"/>
                <a:gd name="csY664" fmla="*/ 1188131 h 5816096"/>
                <a:gd name="csX665" fmla="*/ 3256400 w 5237214"/>
                <a:gd name="csY665" fmla="*/ 1199170 h 5816096"/>
                <a:gd name="csX666" fmla="*/ 3313012 w 5237214"/>
                <a:gd name="csY666" fmla="*/ 1214338 h 5816096"/>
                <a:gd name="csX667" fmla="*/ 3413437 w 5237214"/>
                <a:gd name="csY667" fmla="*/ 1215693 h 5816096"/>
                <a:gd name="csX668" fmla="*/ 3422037 w 5237214"/>
                <a:gd name="csY668" fmla="*/ 1216370 h 5816096"/>
                <a:gd name="csX669" fmla="*/ 3442826 w 5237214"/>
                <a:gd name="csY669" fmla="*/ 1239732 h 5816096"/>
                <a:gd name="csX670" fmla="*/ 3420412 w 5237214"/>
                <a:gd name="csY670" fmla="*/ 1261808 h 5816096"/>
                <a:gd name="csX671" fmla="*/ 3400368 w 5237214"/>
                <a:gd name="csY671" fmla="*/ 1262418 h 5816096"/>
                <a:gd name="csX672" fmla="*/ 3308475 w 5237214"/>
                <a:gd name="csY672" fmla="*/ 1261470 h 5816096"/>
                <a:gd name="csX673" fmla="*/ 3247461 w 5237214"/>
                <a:gd name="csY673" fmla="*/ 1278941 h 5816096"/>
                <a:gd name="csX674" fmla="*/ 3318903 w 5237214"/>
                <a:gd name="csY674" fmla="*/ 1292078 h 5816096"/>
                <a:gd name="csX675" fmla="*/ 3446416 w 5237214"/>
                <a:gd name="csY675" fmla="*/ 1309346 h 5816096"/>
                <a:gd name="csX676" fmla="*/ 3462939 w 5237214"/>
                <a:gd name="csY676" fmla="*/ 1314222 h 5816096"/>
                <a:gd name="csX677" fmla="*/ 3524630 w 5237214"/>
                <a:gd name="csY677" fmla="*/ 1283410 h 5816096"/>
                <a:gd name="csX678" fmla="*/ 3535396 w 5237214"/>
                <a:gd name="csY678" fmla="*/ 1235940 h 5816096"/>
                <a:gd name="csX679" fmla="*/ 3529031 w 5237214"/>
                <a:gd name="csY679" fmla="*/ 1102130 h 5816096"/>
                <a:gd name="csX680" fmla="*/ 3518670 w 5237214"/>
                <a:gd name="csY680" fmla="*/ 1072402 h 5816096"/>
                <a:gd name="csX681" fmla="*/ 3467814 w 5237214"/>
                <a:gd name="csY681" fmla="*/ 1036241 h 5816096"/>
                <a:gd name="csX682" fmla="*/ 3287347 w 5237214"/>
                <a:gd name="csY682" fmla="*/ 1023916 h 5816096"/>
                <a:gd name="csX683" fmla="*/ 3262697 w 5237214"/>
                <a:gd name="csY683" fmla="*/ 1035496 h 5816096"/>
                <a:gd name="csX684" fmla="*/ 3279288 w 5237214"/>
                <a:gd name="csY684" fmla="*/ 1065156 h 5816096"/>
                <a:gd name="csX685" fmla="*/ 3321679 w 5237214"/>
                <a:gd name="csY685" fmla="*/ 1071454 h 5816096"/>
                <a:gd name="csX686" fmla="*/ 3382016 w 5237214"/>
                <a:gd name="csY686" fmla="*/ 1072334 h 5816096"/>
                <a:gd name="csX687" fmla="*/ 3404905 w 5237214"/>
                <a:gd name="csY687" fmla="*/ 1073892 h 5816096"/>
                <a:gd name="csX688" fmla="*/ 3429621 w 5237214"/>
                <a:gd name="csY688" fmla="*/ 1099692 h 5816096"/>
                <a:gd name="csX689" fmla="*/ 3402128 w 5237214"/>
                <a:gd name="csY689" fmla="*/ 1119059 h 5816096"/>
                <a:gd name="csX690" fmla="*/ 3324591 w 5237214"/>
                <a:gd name="csY690" fmla="*/ 1118653 h 5816096"/>
                <a:gd name="csX691" fmla="*/ 3262088 w 5237214"/>
                <a:gd name="csY691" fmla="*/ 1123800 h 5816096"/>
                <a:gd name="csX692" fmla="*/ 3306985 w 5237214"/>
                <a:gd name="csY692" fmla="*/ 1141745 h 5816096"/>
                <a:gd name="csX693" fmla="*/ 2971917 w 5237214"/>
                <a:gd name="csY693" fmla="*/ 1286932 h 5816096"/>
                <a:gd name="csX694" fmla="*/ 2998869 w 5237214"/>
                <a:gd name="csY694" fmla="*/ 1239936 h 5816096"/>
                <a:gd name="csX695" fmla="*/ 2972053 w 5237214"/>
                <a:gd name="csY695" fmla="*/ 1186100 h 5816096"/>
                <a:gd name="csX696" fmla="*/ 2937652 w 5237214"/>
                <a:gd name="csY696" fmla="*/ 1187387 h 5816096"/>
                <a:gd name="csX697" fmla="*/ 2847452 w 5237214"/>
                <a:gd name="csY697" fmla="*/ 1236076 h 5816096"/>
                <a:gd name="csX698" fmla="*/ 2835940 w 5237214"/>
                <a:gd name="csY698" fmla="*/ 1243795 h 5816096"/>
                <a:gd name="csX699" fmla="*/ 2796529 w 5237214"/>
                <a:gd name="csY699" fmla="*/ 1306164 h 5816096"/>
                <a:gd name="csX700" fmla="*/ 2971985 w 5237214"/>
                <a:gd name="csY700" fmla="*/ 1286932 h 5816096"/>
                <a:gd name="csX701" fmla="*/ 2434171 w 5237214"/>
                <a:gd name="csY701" fmla="*/ 826654 h 5816096"/>
                <a:gd name="csX702" fmla="*/ 2366995 w 5237214"/>
                <a:gd name="csY702" fmla="*/ 860242 h 5816096"/>
                <a:gd name="csX703" fmla="*/ 2439656 w 5237214"/>
                <a:gd name="csY703" fmla="*/ 990531 h 5816096"/>
                <a:gd name="csX704" fmla="*/ 2476630 w 5237214"/>
                <a:gd name="csY704" fmla="*/ 987348 h 5816096"/>
                <a:gd name="csX705" fmla="*/ 2434239 w 5237214"/>
                <a:gd name="csY705" fmla="*/ 826654 h 5816096"/>
                <a:gd name="csX706" fmla="*/ 3800240 w 5237214"/>
                <a:gd name="csY706" fmla="*/ 856518 h 5816096"/>
                <a:gd name="csX707" fmla="*/ 3823874 w 5237214"/>
                <a:gd name="csY707" fmla="*/ 904936 h 5816096"/>
                <a:gd name="csX708" fmla="*/ 3915293 w 5237214"/>
                <a:gd name="csY708" fmla="*/ 1014165 h 5816096"/>
                <a:gd name="csX709" fmla="*/ 3962289 w 5237214"/>
                <a:gd name="csY709" fmla="*/ 1024390 h 5816096"/>
                <a:gd name="csX710" fmla="*/ 3869177 w 5237214"/>
                <a:gd name="csY710" fmla="*/ 848053 h 5816096"/>
                <a:gd name="csX711" fmla="*/ 3800240 w 5237214"/>
                <a:gd name="csY711" fmla="*/ 856585 h 5816096"/>
                <a:gd name="csX712" fmla="*/ 3781415 w 5237214"/>
                <a:gd name="csY712" fmla="*/ 386083 h 5816096"/>
                <a:gd name="csX713" fmla="*/ 3768346 w 5237214"/>
                <a:gd name="csY713" fmla="*/ 403622 h 5816096"/>
                <a:gd name="csX714" fmla="*/ 3748030 w 5237214"/>
                <a:gd name="csY714" fmla="*/ 514408 h 5816096"/>
                <a:gd name="csX715" fmla="*/ 3811617 w 5237214"/>
                <a:gd name="csY715" fmla="*/ 488540 h 5816096"/>
                <a:gd name="csX716" fmla="*/ 3818863 w 5237214"/>
                <a:gd name="csY716" fmla="*/ 477298 h 5816096"/>
                <a:gd name="csX717" fmla="*/ 3836876 w 5237214"/>
                <a:gd name="csY717" fmla="*/ 351682 h 5816096"/>
                <a:gd name="csX718" fmla="*/ 3781483 w 5237214"/>
                <a:gd name="csY718" fmla="*/ 386083 h 5816096"/>
                <a:gd name="csX719" fmla="*/ 3854550 w 5237214"/>
                <a:gd name="csY719" fmla="*/ 803901 h 5816096"/>
                <a:gd name="csX720" fmla="*/ 3829156 w 5237214"/>
                <a:gd name="csY720" fmla="*/ 691761 h 5816096"/>
                <a:gd name="csX721" fmla="*/ 3756698 w 5237214"/>
                <a:gd name="csY721" fmla="*/ 713566 h 5816096"/>
                <a:gd name="csX722" fmla="*/ 3781889 w 5237214"/>
                <a:gd name="csY722" fmla="*/ 812095 h 5816096"/>
                <a:gd name="csX723" fmla="*/ 3854550 w 5237214"/>
                <a:gd name="csY723" fmla="*/ 803901 h 5816096"/>
                <a:gd name="csX724" fmla="*/ 3800714 w 5237214"/>
                <a:gd name="csY724" fmla="*/ 540005 h 5816096"/>
                <a:gd name="csX725" fmla="*/ 3746337 w 5237214"/>
                <a:gd name="csY725" fmla="*/ 632440 h 5816096"/>
                <a:gd name="csX726" fmla="*/ 3751619 w 5237214"/>
                <a:gd name="csY726" fmla="*/ 667179 h 5816096"/>
                <a:gd name="csX727" fmla="*/ 3822994 w 5237214"/>
                <a:gd name="csY727" fmla="*/ 645983 h 5816096"/>
                <a:gd name="csX728" fmla="*/ 3815816 w 5237214"/>
                <a:gd name="csY728" fmla="*/ 535062 h 5816096"/>
                <a:gd name="csX729" fmla="*/ 3800714 w 5237214"/>
                <a:gd name="csY729" fmla="*/ 540073 h 5816096"/>
                <a:gd name="csX730" fmla="*/ 1119296 w 5237214"/>
                <a:gd name="csY730" fmla="*/ 1303726 h 5816096"/>
                <a:gd name="csX731" fmla="*/ 1149633 w 5237214"/>
                <a:gd name="csY731" fmla="*/ 1297767 h 5816096"/>
                <a:gd name="csX732" fmla="*/ 1168594 w 5237214"/>
                <a:gd name="csY732" fmla="*/ 1275081 h 5816096"/>
                <a:gd name="csX733" fmla="*/ 1152004 w 5237214"/>
                <a:gd name="csY733" fmla="*/ 1251244 h 5816096"/>
                <a:gd name="csX734" fmla="*/ 1119702 w 5237214"/>
                <a:gd name="csY734" fmla="*/ 1240003 h 5816096"/>
                <a:gd name="csX735" fmla="*/ 1031263 w 5237214"/>
                <a:gd name="csY735" fmla="*/ 1240613 h 5816096"/>
                <a:gd name="csX736" fmla="*/ 1119296 w 5237214"/>
                <a:gd name="csY736" fmla="*/ 1303726 h 5816096"/>
                <a:gd name="csX737" fmla="*/ 3252133 w 5237214"/>
                <a:gd name="csY737" fmla="*/ 921798 h 5816096"/>
                <a:gd name="csX738" fmla="*/ 3233646 w 5237214"/>
                <a:gd name="csY738" fmla="*/ 868707 h 5816096"/>
                <a:gd name="csX739" fmla="*/ 3187260 w 5237214"/>
                <a:gd name="csY739" fmla="*/ 885636 h 5816096"/>
                <a:gd name="csX740" fmla="*/ 3216175 w 5237214"/>
                <a:gd name="csY740" fmla="*/ 961683 h 5816096"/>
                <a:gd name="csX741" fmla="*/ 3236287 w 5237214"/>
                <a:gd name="csY741" fmla="*/ 973737 h 5816096"/>
                <a:gd name="csX742" fmla="*/ 3273735 w 5237214"/>
                <a:gd name="csY742" fmla="*/ 974279 h 5816096"/>
                <a:gd name="csX743" fmla="*/ 3252133 w 5237214"/>
                <a:gd name="csY743" fmla="*/ 921798 h 5816096"/>
                <a:gd name="csX744" fmla="*/ 3222202 w 5237214"/>
                <a:gd name="csY744" fmla="*/ 735642 h 5816096"/>
                <a:gd name="csX745" fmla="*/ 3175951 w 5237214"/>
                <a:gd name="csY745" fmla="*/ 785482 h 5816096"/>
                <a:gd name="csX746" fmla="*/ 3175951 w 5237214"/>
                <a:gd name="csY746" fmla="*/ 844464 h 5816096"/>
                <a:gd name="csX747" fmla="*/ 3222202 w 5237214"/>
                <a:gd name="csY747" fmla="*/ 828483 h 5816096"/>
                <a:gd name="csX748" fmla="*/ 3222202 w 5237214"/>
                <a:gd name="csY748" fmla="*/ 735709 h 5816096"/>
                <a:gd name="csX749" fmla="*/ 2579222 w 5237214"/>
                <a:gd name="csY749" fmla="*/ 3614051 h 5816096"/>
                <a:gd name="csX750" fmla="*/ 2630011 w 5237214"/>
                <a:gd name="csY750" fmla="*/ 3614051 h 5816096"/>
                <a:gd name="csX751" fmla="*/ 2618973 w 5237214"/>
                <a:gd name="csY751" fmla="*/ 3517418 h 5816096"/>
                <a:gd name="csX752" fmla="*/ 2595204 w 5237214"/>
                <a:gd name="csY752" fmla="*/ 3505568 h 5816096"/>
                <a:gd name="csX753" fmla="*/ 2579222 w 5237214"/>
                <a:gd name="csY753" fmla="*/ 3614051 h 5816096"/>
                <a:gd name="csX754" fmla="*/ 1608082 w 5237214"/>
                <a:gd name="csY754" fmla="*/ 989651 h 5816096"/>
                <a:gd name="csX755" fmla="*/ 1621084 w 5237214"/>
                <a:gd name="csY755" fmla="*/ 869181 h 5816096"/>
                <a:gd name="csX756" fmla="*/ 1608082 w 5237214"/>
                <a:gd name="csY756" fmla="*/ 989651 h 5816096"/>
                <a:gd name="csX757" fmla="*/ 4195103 w 5237214"/>
                <a:gd name="csY757" fmla="*/ 3468323 h 5816096"/>
                <a:gd name="csX758" fmla="*/ 4213116 w 5237214"/>
                <a:gd name="csY758" fmla="*/ 3487894 h 5816096"/>
                <a:gd name="csX759" fmla="*/ 4229097 w 5237214"/>
                <a:gd name="csY759" fmla="*/ 3470016 h 5816096"/>
                <a:gd name="csX760" fmla="*/ 4225643 w 5237214"/>
                <a:gd name="csY760" fmla="*/ 3372232 h 5816096"/>
                <a:gd name="csX761" fmla="*/ 4195103 w 5237214"/>
                <a:gd name="csY761" fmla="*/ 3468323 h 5816096"/>
                <a:gd name="csX762" fmla="*/ 2751767 w 5237214"/>
                <a:gd name="csY762" fmla="*/ 1297699 h 5816096"/>
                <a:gd name="csX763" fmla="*/ 2781427 w 5237214"/>
                <a:gd name="csY763" fmla="*/ 1248265 h 5816096"/>
                <a:gd name="csX764" fmla="*/ 2688586 w 5237214"/>
                <a:gd name="csY764" fmla="*/ 1233164 h 5816096"/>
                <a:gd name="csX765" fmla="*/ 2751835 w 5237214"/>
                <a:gd name="csY765" fmla="*/ 1297699 h 5816096"/>
                <a:gd name="csX766" fmla="*/ 4685176 w 5237214"/>
                <a:gd name="csY766" fmla="*/ 3923725 h 5816096"/>
                <a:gd name="csX767" fmla="*/ 4594840 w 5237214"/>
                <a:gd name="csY767" fmla="*/ 3966387 h 5816096"/>
                <a:gd name="csX768" fmla="*/ 4685176 w 5237214"/>
                <a:gd name="csY768" fmla="*/ 3923725 h 5816096"/>
                <a:gd name="csX769" fmla="*/ 3768955 w 5237214"/>
                <a:gd name="csY769" fmla="*/ 3584527 h 5816096"/>
                <a:gd name="csX770" fmla="*/ 3722501 w 5237214"/>
                <a:gd name="csY770" fmla="*/ 3526560 h 5816096"/>
                <a:gd name="csX771" fmla="*/ 3768955 w 5237214"/>
                <a:gd name="csY771" fmla="*/ 3584527 h 5816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</a:cxnLst>
              <a:rect l="l" t="t" r="r" b="b"/>
              <a:pathLst>
                <a:path w="5237214" h="5816096">
                  <a:moveTo>
                    <a:pt x="162851" y="5816097"/>
                  </a:moveTo>
                  <a:cubicBezTo>
                    <a:pt x="181947" y="5781899"/>
                    <a:pt x="201518" y="5747905"/>
                    <a:pt x="220072" y="5713437"/>
                  </a:cubicBezTo>
                  <a:cubicBezTo>
                    <a:pt x="258671" y="5641791"/>
                    <a:pt x="296187" y="5569469"/>
                    <a:pt x="335192" y="5498027"/>
                  </a:cubicBezTo>
                  <a:cubicBezTo>
                    <a:pt x="407041" y="5366587"/>
                    <a:pt x="498189" y="5250044"/>
                    <a:pt x="608027" y="5148197"/>
                  </a:cubicBezTo>
                  <a:cubicBezTo>
                    <a:pt x="646694" y="5112374"/>
                    <a:pt x="686376" y="5077703"/>
                    <a:pt x="725246" y="5042083"/>
                  </a:cubicBezTo>
                  <a:cubicBezTo>
                    <a:pt x="776102" y="4995493"/>
                    <a:pt x="828110" y="4949987"/>
                    <a:pt x="877002" y="4901434"/>
                  </a:cubicBezTo>
                  <a:cubicBezTo>
                    <a:pt x="992257" y="4786923"/>
                    <a:pt x="1071284" y="4650742"/>
                    <a:pt x="1112863" y="4493299"/>
                  </a:cubicBezTo>
                  <a:cubicBezTo>
                    <a:pt x="1124375" y="4449824"/>
                    <a:pt x="1136090" y="4406349"/>
                    <a:pt x="1146112" y="4362468"/>
                  </a:cubicBezTo>
                  <a:cubicBezTo>
                    <a:pt x="1191551" y="4163919"/>
                    <a:pt x="1310463" y="4024353"/>
                    <a:pt x="1490321" y="3934424"/>
                  </a:cubicBezTo>
                  <a:cubicBezTo>
                    <a:pt x="1533051" y="3913093"/>
                    <a:pt x="1577542" y="3895013"/>
                    <a:pt x="1622168" y="3877812"/>
                  </a:cubicBezTo>
                  <a:cubicBezTo>
                    <a:pt x="1680202" y="3855465"/>
                    <a:pt x="1739319" y="3835895"/>
                    <a:pt x="1797760" y="3814496"/>
                  </a:cubicBezTo>
                  <a:cubicBezTo>
                    <a:pt x="1888231" y="3781314"/>
                    <a:pt x="1966106" y="3728156"/>
                    <a:pt x="2036126" y="3662605"/>
                  </a:cubicBezTo>
                  <a:cubicBezTo>
                    <a:pt x="2044388" y="3654885"/>
                    <a:pt x="2048315" y="3646895"/>
                    <a:pt x="2049263" y="3635450"/>
                  </a:cubicBezTo>
                  <a:cubicBezTo>
                    <a:pt x="2058202" y="3527576"/>
                    <a:pt x="2067886" y="3419769"/>
                    <a:pt x="2077163" y="3311895"/>
                  </a:cubicBezTo>
                  <a:cubicBezTo>
                    <a:pt x="2090165" y="3160140"/>
                    <a:pt x="2103099" y="3008384"/>
                    <a:pt x="2115965" y="2856561"/>
                  </a:cubicBezTo>
                  <a:cubicBezTo>
                    <a:pt x="2122399" y="2781123"/>
                    <a:pt x="2128425" y="2705686"/>
                    <a:pt x="2135265" y="2630316"/>
                  </a:cubicBezTo>
                  <a:cubicBezTo>
                    <a:pt x="2136687" y="2614606"/>
                    <a:pt x="2132150" y="2604516"/>
                    <a:pt x="2120164" y="2593478"/>
                  </a:cubicBezTo>
                  <a:cubicBezTo>
                    <a:pt x="2071543" y="2548649"/>
                    <a:pt x="2037210" y="2493662"/>
                    <a:pt x="2031995" y="2427231"/>
                  </a:cubicBezTo>
                  <a:cubicBezTo>
                    <a:pt x="2023260" y="2314955"/>
                    <a:pt x="2078314" y="2235386"/>
                    <a:pt x="2171833" y="2179113"/>
                  </a:cubicBezTo>
                  <a:cubicBezTo>
                    <a:pt x="2179688" y="2174373"/>
                    <a:pt x="2187949" y="2170377"/>
                    <a:pt x="2199055" y="2164418"/>
                  </a:cubicBezTo>
                  <a:cubicBezTo>
                    <a:pt x="2150231" y="2126632"/>
                    <a:pt x="2126868" y="2078146"/>
                    <a:pt x="2121315" y="2013746"/>
                  </a:cubicBezTo>
                  <a:cubicBezTo>
                    <a:pt x="2113663" y="2026274"/>
                    <a:pt x="2109329" y="2032165"/>
                    <a:pt x="2106349" y="2038599"/>
                  </a:cubicBezTo>
                  <a:cubicBezTo>
                    <a:pt x="2083122" y="2089048"/>
                    <a:pt x="2059015" y="2139092"/>
                    <a:pt x="2037413" y="2190218"/>
                  </a:cubicBezTo>
                  <a:cubicBezTo>
                    <a:pt x="1964955" y="2361680"/>
                    <a:pt x="1909900" y="2538965"/>
                    <a:pt x="1860669" y="2718214"/>
                  </a:cubicBezTo>
                  <a:cubicBezTo>
                    <a:pt x="1858367" y="2726475"/>
                    <a:pt x="1860669" y="2736768"/>
                    <a:pt x="1862972" y="2745504"/>
                  </a:cubicBezTo>
                  <a:cubicBezTo>
                    <a:pt x="1875703" y="2792568"/>
                    <a:pt x="1889991" y="2839293"/>
                    <a:pt x="1901842" y="2886560"/>
                  </a:cubicBezTo>
                  <a:cubicBezTo>
                    <a:pt x="1905431" y="2900984"/>
                    <a:pt x="1905634" y="2917371"/>
                    <a:pt x="1902925" y="2931999"/>
                  </a:cubicBezTo>
                  <a:cubicBezTo>
                    <a:pt x="1895206" y="2972900"/>
                    <a:pt x="1857013" y="2988272"/>
                    <a:pt x="1821732" y="2965790"/>
                  </a:cubicBezTo>
                  <a:cubicBezTo>
                    <a:pt x="1813199" y="2960372"/>
                    <a:pt x="1805547" y="2953533"/>
                    <a:pt x="1794983" y="2945474"/>
                  </a:cubicBezTo>
                  <a:cubicBezTo>
                    <a:pt x="1793019" y="2956512"/>
                    <a:pt x="1792004" y="2964842"/>
                    <a:pt x="1790040" y="2972968"/>
                  </a:cubicBezTo>
                  <a:cubicBezTo>
                    <a:pt x="1782726" y="3002628"/>
                    <a:pt x="1776293" y="3032627"/>
                    <a:pt x="1767151" y="3061746"/>
                  </a:cubicBezTo>
                  <a:cubicBezTo>
                    <a:pt x="1762953" y="3075018"/>
                    <a:pt x="1754827" y="3087952"/>
                    <a:pt x="1745549" y="3098516"/>
                  </a:cubicBezTo>
                  <a:cubicBezTo>
                    <a:pt x="1725640" y="3121134"/>
                    <a:pt x="1699908" y="3118696"/>
                    <a:pt x="1682707" y="3094183"/>
                  </a:cubicBezTo>
                  <a:cubicBezTo>
                    <a:pt x="1678170" y="3087682"/>
                    <a:pt x="1674243" y="3080639"/>
                    <a:pt x="1668690" y="3071632"/>
                  </a:cubicBezTo>
                  <a:cubicBezTo>
                    <a:pt x="1662595" y="3083077"/>
                    <a:pt x="1658397" y="3091542"/>
                    <a:pt x="1653656" y="3099735"/>
                  </a:cubicBezTo>
                  <a:cubicBezTo>
                    <a:pt x="1636727" y="3128583"/>
                    <a:pt x="1616209" y="3142059"/>
                    <a:pt x="1594742" y="3136912"/>
                  </a:cubicBezTo>
                  <a:cubicBezTo>
                    <a:pt x="1566978" y="3130208"/>
                    <a:pt x="1559326" y="3107252"/>
                    <a:pt x="1554044" y="3083212"/>
                  </a:cubicBezTo>
                  <a:cubicBezTo>
                    <a:pt x="1551538" y="3071903"/>
                    <a:pt x="1549981" y="3060459"/>
                    <a:pt x="1547407" y="3045832"/>
                  </a:cubicBezTo>
                  <a:cubicBezTo>
                    <a:pt x="1536302" y="3058428"/>
                    <a:pt x="1529259" y="3067502"/>
                    <a:pt x="1521065" y="3075425"/>
                  </a:cubicBezTo>
                  <a:cubicBezTo>
                    <a:pt x="1507454" y="3088562"/>
                    <a:pt x="1491947" y="3098313"/>
                    <a:pt x="1472038" y="3090797"/>
                  </a:cubicBezTo>
                  <a:cubicBezTo>
                    <a:pt x="1453618" y="3083822"/>
                    <a:pt x="1445898" y="3067637"/>
                    <a:pt x="1445424" y="3049895"/>
                  </a:cubicBezTo>
                  <a:cubicBezTo>
                    <a:pt x="1444747" y="3023214"/>
                    <a:pt x="1446982" y="2996534"/>
                    <a:pt x="1448336" y="2969853"/>
                  </a:cubicBezTo>
                  <a:cubicBezTo>
                    <a:pt x="1448810" y="2960779"/>
                    <a:pt x="1450300" y="2951772"/>
                    <a:pt x="1451316" y="2942563"/>
                  </a:cubicBezTo>
                  <a:cubicBezTo>
                    <a:pt x="1404049" y="2943578"/>
                    <a:pt x="1387864" y="2928003"/>
                    <a:pt x="1387932" y="2883445"/>
                  </a:cubicBezTo>
                  <a:cubicBezTo>
                    <a:pt x="1387932" y="2872949"/>
                    <a:pt x="1388948" y="2862317"/>
                    <a:pt x="1390912" y="2852092"/>
                  </a:cubicBezTo>
                  <a:cubicBezTo>
                    <a:pt x="1406893" y="2769205"/>
                    <a:pt x="1438720" y="2692007"/>
                    <a:pt x="1484227" y="2621784"/>
                  </a:cubicBezTo>
                  <a:cubicBezTo>
                    <a:pt x="1509824" y="2582169"/>
                    <a:pt x="1526415" y="2540793"/>
                    <a:pt x="1537317" y="2495964"/>
                  </a:cubicBezTo>
                  <a:cubicBezTo>
                    <a:pt x="1540500" y="2482962"/>
                    <a:pt x="1542464" y="2469554"/>
                    <a:pt x="1546324" y="2456823"/>
                  </a:cubicBezTo>
                  <a:cubicBezTo>
                    <a:pt x="1591695" y="2308589"/>
                    <a:pt x="1637337" y="2160355"/>
                    <a:pt x="1683046" y="2012189"/>
                  </a:cubicBezTo>
                  <a:cubicBezTo>
                    <a:pt x="1686093" y="2002370"/>
                    <a:pt x="1690089" y="1992821"/>
                    <a:pt x="1694626" y="1980564"/>
                  </a:cubicBezTo>
                  <a:cubicBezTo>
                    <a:pt x="1684129" y="1979616"/>
                    <a:pt x="1676816" y="1978533"/>
                    <a:pt x="1669502" y="1978330"/>
                  </a:cubicBezTo>
                  <a:cubicBezTo>
                    <a:pt x="1606322" y="1976569"/>
                    <a:pt x="1543141" y="1975824"/>
                    <a:pt x="1480028" y="1973183"/>
                  </a:cubicBezTo>
                  <a:cubicBezTo>
                    <a:pt x="1282834" y="1964854"/>
                    <a:pt x="1085708" y="1955441"/>
                    <a:pt x="888514" y="1947044"/>
                  </a:cubicBezTo>
                  <a:cubicBezTo>
                    <a:pt x="645340" y="1936683"/>
                    <a:pt x="402165" y="1926932"/>
                    <a:pt x="158991" y="1916910"/>
                  </a:cubicBezTo>
                  <a:cubicBezTo>
                    <a:pt x="117818" y="1915217"/>
                    <a:pt x="76646" y="1913862"/>
                    <a:pt x="35474" y="1912034"/>
                  </a:cubicBezTo>
                  <a:cubicBezTo>
                    <a:pt x="8048" y="1910815"/>
                    <a:pt x="-4548" y="1898016"/>
                    <a:pt x="1479" y="1874722"/>
                  </a:cubicBezTo>
                  <a:cubicBezTo>
                    <a:pt x="3782" y="1865986"/>
                    <a:pt x="12653" y="1857318"/>
                    <a:pt x="20711" y="1851901"/>
                  </a:cubicBezTo>
                  <a:cubicBezTo>
                    <a:pt x="70484" y="1818583"/>
                    <a:pt x="125877" y="1797185"/>
                    <a:pt x="182760" y="1779510"/>
                  </a:cubicBezTo>
                  <a:cubicBezTo>
                    <a:pt x="298354" y="1743485"/>
                    <a:pt x="417334" y="1723643"/>
                    <a:pt x="536517" y="1704750"/>
                  </a:cubicBezTo>
                  <a:cubicBezTo>
                    <a:pt x="570241" y="1699400"/>
                    <a:pt x="604032" y="1694118"/>
                    <a:pt x="643308" y="1687888"/>
                  </a:cubicBezTo>
                  <a:cubicBezTo>
                    <a:pt x="625160" y="1676715"/>
                    <a:pt x="611752" y="1669537"/>
                    <a:pt x="599495" y="1660734"/>
                  </a:cubicBezTo>
                  <a:cubicBezTo>
                    <a:pt x="554665" y="1628568"/>
                    <a:pt x="537736" y="1582452"/>
                    <a:pt x="553582" y="1529564"/>
                  </a:cubicBezTo>
                  <a:cubicBezTo>
                    <a:pt x="560083" y="1507827"/>
                    <a:pt x="569360" y="1486022"/>
                    <a:pt x="581820" y="1467129"/>
                  </a:cubicBezTo>
                  <a:cubicBezTo>
                    <a:pt x="599698" y="1440109"/>
                    <a:pt x="619674" y="1413902"/>
                    <a:pt x="642225" y="1390675"/>
                  </a:cubicBezTo>
                  <a:cubicBezTo>
                    <a:pt x="726059" y="1304335"/>
                    <a:pt x="827297" y="1246030"/>
                    <a:pt x="942214" y="1211156"/>
                  </a:cubicBezTo>
                  <a:cubicBezTo>
                    <a:pt x="951085" y="1208447"/>
                    <a:pt x="959888" y="1205400"/>
                    <a:pt x="966999" y="1203029"/>
                  </a:cubicBezTo>
                  <a:cubicBezTo>
                    <a:pt x="968285" y="1199576"/>
                    <a:pt x="968895" y="1198695"/>
                    <a:pt x="968895" y="1197815"/>
                  </a:cubicBezTo>
                  <a:cubicBezTo>
                    <a:pt x="968624" y="1191111"/>
                    <a:pt x="968421" y="1184407"/>
                    <a:pt x="967744" y="1177771"/>
                  </a:cubicBezTo>
                  <a:cubicBezTo>
                    <a:pt x="961581" y="1116351"/>
                    <a:pt x="971603" y="1057233"/>
                    <a:pt x="995237" y="1000689"/>
                  </a:cubicBezTo>
                  <a:cubicBezTo>
                    <a:pt x="1061465" y="842297"/>
                    <a:pt x="1183831" y="753519"/>
                    <a:pt x="1349265" y="721963"/>
                  </a:cubicBezTo>
                  <a:cubicBezTo>
                    <a:pt x="1447591" y="703205"/>
                    <a:pt x="1540162" y="718238"/>
                    <a:pt x="1619662" y="784737"/>
                  </a:cubicBezTo>
                  <a:cubicBezTo>
                    <a:pt x="1620204" y="785211"/>
                    <a:pt x="1621423" y="784940"/>
                    <a:pt x="1624199" y="785211"/>
                  </a:cubicBezTo>
                  <a:cubicBezTo>
                    <a:pt x="1630294" y="779726"/>
                    <a:pt x="1637201" y="773360"/>
                    <a:pt x="1644379" y="767130"/>
                  </a:cubicBezTo>
                  <a:cubicBezTo>
                    <a:pt x="1708914" y="711060"/>
                    <a:pt x="1783200" y="681603"/>
                    <a:pt x="1869067" y="691896"/>
                  </a:cubicBezTo>
                  <a:cubicBezTo>
                    <a:pt x="1992177" y="706658"/>
                    <a:pt x="2082581" y="776543"/>
                    <a:pt x="2154565" y="872296"/>
                  </a:cubicBezTo>
                  <a:cubicBezTo>
                    <a:pt x="2205556" y="940149"/>
                    <a:pt x="2239076" y="1017821"/>
                    <a:pt x="2269414" y="1096713"/>
                  </a:cubicBezTo>
                  <a:cubicBezTo>
                    <a:pt x="2273003" y="1106058"/>
                    <a:pt x="2277608" y="1114996"/>
                    <a:pt x="2282957" y="1126915"/>
                  </a:cubicBezTo>
                  <a:cubicBezTo>
                    <a:pt x="2313363" y="1089738"/>
                    <a:pt x="2353248" y="1075923"/>
                    <a:pt x="2396046" y="1066104"/>
                  </a:cubicBezTo>
                  <a:cubicBezTo>
                    <a:pt x="2391103" y="1060958"/>
                    <a:pt x="2386701" y="1057030"/>
                    <a:pt x="2382028" y="1056759"/>
                  </a:cubicBezTo>
                  <a:cubicBezTo>
                    <a:pt x="2337876" y="1054118"/>
                    <a:pt x="2309299" y="1028318"/>
                    <a:pt x="2290745" y="991682"/>
                  </a:cubicBezTo>
                  <a:cubicBezTo>
                    <a:pt x="2280181" y="970825"/>
                    <a:pt x="2275915" y="946853"/>
                    <a:pt x="2267924" y="921391"/>
                  </a:cubicBezTo>
                  <a:cubicBezTo>
                    <a:pt x="2211989" y="893627"/>
                    <a:pt x="2184699" y="847173"/>
                    <a:pt x="2198513" y="781487"/>
                  </a:cubicBezTo>
                  <a:cubicBezTo>
                    <a:pt x="2146303" y="754603"/>
                    <a:pt x="2126597" y="712279"/>
                    <a:pt x="2129374" y="657428"/>
                  </a:cubicBezTo>
                  <a:cubicBezTo>
                    <a:pt x="2130322" y="638331"/>
                    <a:pt x="2128764" y="619032"/>
                    <a:pt x="2130660" y="600003"/>
                  </a:cubicBezTo>
                  <a:cubicBezTo>
                    <a:pt x="2132353" y="583209"/>
                    <a:pt x="2128290" y="571426"/>
                    <a:pt x="2114340" y="560794"/>
                  </a:cubicBezTo>
                  <a:cubicBezTo>
                    <a:pt x="2092332" y="544068"/>
                    <a:pt x="2077705" y="520841"/>
                    <a:pt x="2072355" y="493957"/>
                  </a:cubicBezTo>
                  <a:cubicBezTo>
                    <a:pt x="2067141" y="467412"/>
                    <a:pt x="2059895" y="442898"/>
                    <a:pt x="2042627" y="421296"/>
                  </a:cubicBezTo>
                  <a:cubicBezTo>
                    <a:pt x="2035788" y="412763"/>
                    <a:pt x="2032740" y="400642"/>
                    <a:pt x="2029761" y="389672"/>
                  </a:cubicBezTo>
                  <a:cubicBezTo>
                    <a:pt x="2020280" y="354933"/>
                    <a:pt x="2029084" y="324595"/>
                    <a:pt x="2056577" y="301639"/>
                  </a:cubicBezTo>
                  <a:cubicBezTo>
                    <a:pt x="2084680" y="278141"/>
                    <a:pt x="2116169" y="278479"/>
                    <a:pt x="2147996" y="294596"/>
                  </a:cubicBezTo>
                  <a:cubicBezTo>
                    <a:pt x="2158154" y="299743"/>
                    <a:pt x="2167702" y="305973"/>
                    <a:pt x="2177182" y="311458"/>
                  </a:cubicBezTo>
                  <a:cubicBezTo>
                    <a:pt x="2250046" y="259925"/>
                    <a:pt x="2318306" y="271911"/>
                    <a:pt x="2384872" y="325408"/>
                  </a:cubicBezTo>
                  <a:cubicBezTo>
                    <a:pt x="2390087" y="312135"/>
                    <a:pt x="2394488" y="300961"/>
                    <a:pt x="2398619" y="290465"/>
                  </a:cubicBezTo>
                  <a:cubicBezTo>
                    <a:pt x="2392931" y="279901"/>
                    <a:pt x="2387107" y="271030"/>
                    <a:pt x="2383112" y="261347"/>
                  </a:cubicBezTo>
                  <a:cubicBezTo>
                    <a:pt x="2364625" y="217330"/>
                    <a:pt x="2359681" y="174058"/>
                    <a:pt x="2394692" y="135121"/>
                  </a:cubicBezTo>
                  <a:cubicBezTo>
                    <a:pt x="2402885" y="125979"/>
                    <a:pt x="2398755" y="117717"/>
                    <a:pt x="2396859" y="108508"/>
                  </a:cubicBezTo>
                  <a:cubicBezTo>
                    <a:pt x="2388326" y="67064"/>
                    <a:pt x="2412637" y="23793"/>
                    <a:pt x="2453606" y="6660"/>
                  </a:cubicBezTo>
                  <a:cubicBezTo>
                    <a:pt x="2491325" y="-9118"/>
                    <a:pt x="2532023" y="3681"/>
                    <a:pt x="2557011" y="39300"/>
                  </a:cubicBezTo>
                  <a:cubicBezTo>
                    <a:pt x="2561887" y="46275"/>
                    <a:pt x="2566085" y="53656"/>
                    <a:pt x="2569877" y="59615"/>
                  </a:cubicBezTo>
                  <a:cubicBezTo>
                    <a:pt x="2572383" y="60564"/>
                    <a:pt x="2573331" y="61173"/>
                    <a:pt x="2574211" y="61173"/>
                  </a:cubicBezTo>
                  <a:cubicBezTo>
                    <a:pt x="2578003" y="61173"/>
                    <a:pt x="2581863" y="61038"/>
                    <a:pt x="2585655" y="60699"/>
                  </a:cubicBezTo>
                  <a:cubicBezTo>
                    <a:pt x="2651003" y="54333"/>
                    <a:pt x="2698947" y="81827"/>
                    <a:pt x="2731452" y="137355"/>
                  </a:cubicBezTo>
                  <a:cubicBezTo>
                    <a:pt x="2737817" y="148258"/>
                    <a:pt x="2746350" y="153472"/>
                    <a:pt x="2756981" y="158416"/>
                  </a:cubicBezTo>
                  <a:cubicBezTo>
                    <a:pt x="2788132" y="172840"/>
                    <a:pt x="2811765" y="194916"/>
                    <a:pt x="2815896" y="230603"/>
                  </a:cubicBezTo>
                  <a:cubicBezTo>
                    <a:pt x="2817589" y="245094"/>
                    <a:pt x="2821990" y="254643"/>
                    <a:pt x="2833096" y="264191"/>
                  </a:cubicBezTo>
                  <a:cubicBezTo>
                    <a:pt x="2870273" y="296154"/>
                    <a:pt x="2889099" y="336242"/>
                    <a:pt x="2882936" y="386354"/>
                  </a:cubicBezTo>
                  <a:cubicBezTo>
                    <a:pt x="2882056" y="393599"/>
                    <a:pt x="2881108" y="403148"/>
                    <a:pt x="2884832" y="408362"/>
                  </a:cubicBezTo>
                  <a:cubicBezTo>
                    <a:pt x="2912597" y="448112"/>
                    <a:pt x="2919030" y="492603"/>
                    <a:pt x="2917676" y="539531"/>
                  </a:cubicBezTo>
                  <a:cubicBezTo>
                    <a:pt x="2917405" y="548470"/>
                    <a:pt x="2920858" y="558086"/>
                    <a:pt x="2924515" y="566550"/>
                  </a:cubicBezTo>
                  <a:cubicBezTo>
                    <a:pt x="2937381" y="596414"/>
                    <a:pt x="2951264" y="625803"/>
                    <a:pt x="2964401" y="655532"/>
                  </a:cubicBezTo>
                  <a:cubicBezTo>
                    <a:pt x="2975236" y="680045"/>
                    <a:pt x="2985800" y="704695"/>
                    <a:pt x="2996160" y="729412"/>
                  </a:cubicBezTo>
                  <a:cubicBezTo>
                    <a:pt x="3001916" y="743023"/>
                    <a:pt x="3010855" y="750743"/>
                    <a:pt x="3026430" y="751488"/>
                  </a:cubicBezTo>
                  <a:cubicBezTo>
                    <a:pt x="3039771" y="752097"/>
                    <a:pt x="3053179" y="754332"/>
                    <a:pt x="3066181" y="757514"/>
                  </a:cubicBezTo>
                  <a:cubicBezTo>
                    <a:pt x="3085683" y="762322"/>
                    <a:pt x="3102816" y="771938"/>
                    <a:pt x="3106202" y="793811"/>
                  </a:cubicBezTo>
                  <a:cubicBezTo>
                    <a:pt x="3109723" y="816564"/>
                    <a:pt x="3096654" y="831869"/>
                    <a:pt x="3078641" y="843313"/>
                  </a:cubicBezTo>
                  <a:cubicBezTo>
                    <a:pt x="3073020" y="846902"/>
                    <a:pt x="3066925" y="849881"/>
                    <a:pt x="3060695" y="852252"/>
                  </a:cubicBezTo>
                  <a:cubicBezTo>
                    <a:pt x="3050131" y="856315"/>
                    <a:pt x="3039297" y="859701"/>
                    <a:pt x="3029274" y="863086"/>
                  </a:cubicBezTo>
                  <a:cubicBezTo>
                    <a:pt x="3028868" y="866540"/>
                    <a:pt x="3028191" y="868504"/>
                    <a:pt x="3028530" y="870332"/>
                  </a:cubicBezTo>
                  <a:cubicBezTo>
                    <a:pt x="3035708" y="912317"/>
                    <a:pt x="3030222" y="920850"/>
                    <a:pt x="2989253" y="930262"/>
                  </a:cubicBezTo>
                  <a:cubicBezTo>
                    <a:pt x="2982752" y="931752"/>
                    <a:pt x="2976184" y="933107"/>
                    <a:pt x="2969547" y="934258"/>
                  </a:cubicBezTo>
                  <a:cubicBezTo>
                    <a:pt x="2954514" y="936763"/>
                    <a:pt x="2939413" y="939133"/>
                    <a:pt x="2924380" y="941571"/>
                  </a:cubicBezTo>
                  <a:cubicBezTo>
                    <a:pt x="2930745" y="948411"/>
                    <a:pt x="2936569" y="951661"/>
                    <a:pt x="2942799" y="953422"/>
                  </a:cubicBezTo>
                  <a:cubicBezTo>
                    <a:pt x="2957493" y="957485"/>
                    <a:pt x="2972324" y="961413"/>
                    <a:pt x="2987289" y="964392"/>
                  </a:cubicBezTo>
                  <a:cubicBezTo>
                    <a:pt x="3015324" y="970013"/>
                    <a:pt x="3026362" y="983963"/>
                    <a:pt x="3024670" y="1012472"/>
                  </a:cubicBezTo>
                  <a:cubicBezTo>
                    <a:pt x="3022570" y="1048498"/>
                    <a:pt x="3012074" y="1081950"/>
                    <a:pt x="2994197" y="1113236"/>
                  </a:cubicBezTo>
                  <a:cubicBezTo>
                    <a:pt x="2989659" y="1121226"/>
                    <a:pt x="2985529" y="1129488"/>
                    <a:pt x="2980992" y="1138088"/>
                  </a:cubicBezTo>
                  <a:cubicBezTo>
                    <a:pt x="3028665" y="1164837"/>
                    <a:pt x="3046204" y="1206009"/>
                    <a:pt x="3044917" y="1256594"/>
                  </a:cubicBezTo>
                  <a:cubicBezTo>
                    <a:pt x="3044511" y="1272102"/>
                    <a:pt x="3047423" y="1283478"/>
                    <a:pt x="3061847" y="1292688"/>
                  </a:cubicBezTo>
                  <a:cubicBezTo>
                    <a:pt x="3120964" y="1330474"/>
                    <a:pt x="3163017" y="1382549"/>
                    <a:pt x="3187802" y="1448438"/>
                  </a:cubicBezTo>
                  <a:cubicBezTo>
                    <a:pt x="3190578" y="1455887"/>
                    <a:pt x="3194438" y="1462998"/>
                    <a:pt x="3200532" y="1476203"/>
                  </a:cubicBezTo>
                  <a:cubicBezTo>
                    <a:pt x="3212857" y="1421013"/>
                    <a:pt x="3214685" y="1371647"/>
                    <a:pt x="3217462" y="1322416"/>
                  </a:cubicBezTo>
                  <a:cubicBezTo>
                    <a:pt x="3217800" y="1316795"/>
                    <a:pt x="3212518" y="1310565"/>
                    <a:pt x="3209065" y="1305080"/>
                  </a:cubicBezTo>
                  <a:cubicBezTo>
                    <a:pt x="3196334" y="1284697"/>
                    <a:pt x="3196402" y="1271763"/>
                    <a:pt x="3210487" y="1252396"/>
                  </a:cubicBezTo>
                  <a:cubicBezTo>
                    <a:pt x="3214889" y="1246369"/>
                    <a:pt x="3220035" y="1240951"/>
                    <a:pt x="3225317" y="1234789"/>
                  </a:cubicBezTo>
                  <a:cubicBezTo>
                    <a:pt x="3206153" y="1210546"/>
                    <a:pt x="3205273" y="1186777"/>
                    <a:pt x="3223760" y="1166665"/>
                  </a:cubicBezTo>
                  <a:cubicBezTo>
                    <a:pt x="3217462" y="1150006"/>
                    <a:pt x="3207440" y="1135718"/>
                    <a:pt x="3208252" y="1122174"/>
                  </a:cubicBezTo>
                  <a:cubicBezTo>
                    <a:pt x="3209065" y="1108834"/>
                    <a:pt x="3220780" y="1096103"/>
                    <a:pt x="3226536" y="1085268"/>
                  </a:cubicBezTo>
                  <a:cubicBezTo>
                    <a:pt x="3222067" y="1064140"/>
                    <a:pt x="3217868" y="1043825"/>
                    <a:pt x="3212993" y="1020530"/>
                  </a:cubicBezTo>
                  <a:cubicBezTo>
                    <a:pt x="3195657" y="1015587"/>
                    <a:pt x="3185025" y="998590"/>
                    <a:pt x="3175274" y="980915"/>
                  </a:cubicBezTo>
                  <a:cubicBezTo>
                    <a:pt x="3139045" y="915161"/>
                    <a:pt x="3127939" y="844193"/>
                    <a:pt x="3130851" y="770042"/>
                  </a:cubicBezTo>
                  <a:cubicBezTo>
                    <a:pt x="3131934" y="741533"/>
                    <a:pt x="3143379" y="722708"/>
                    <a:pt x="3168502" y="707877"/>
                  </a:cubicBezTo>
                  <a:cubicBezTo>
                    <a:pt x="3248477" y="660610"/>
                    <a:pt x="3327232" y="611244"/>
                    <a:pt x="3406462" y="562691"/>
                  </a:cubicBezTo>
                  <a:cubicBezTo>
                    <a:pt x="3568985" y="463078"/>
                    <a:pt x="3731507" y="363397"/>
                    <a:pt x="3894233" y="264123"/>
                  </a:cubicBezTo>
                  <a:cubicBezTo>
                    <a:pt x="3904594" y="257825"/>
                    <a:pt x="3916647" y="249767"/>
                    <a:pt x="3927753" y="250038"/>
                  </a:cubicBezTo>
                  <a:cubicBezTo>
                    <a:pt x="3957617" y="250647"/>
                    <a:pt x="3986329" y="257622"/>
                    <a:pt x="4010233" y="278344"/>
                  </a:cubicBezTo>
                  <a:cubicBezTo>
                    <a:pt x="4039691" y="303873"/>
                    <a:pt x="4061563" y="335091"/>
                    <a:pt x="4079983" y="368882"/>
                  </a:cubicBezTo>
                  <a:cubicBezTo>
                    <a:pt x="4088650" y="384728"/>
                    <a:pt x="4096573" y="401048"/>
                    <a:pt x="4105986" y="419400"/>
                  </a:cubicBezTo>
                  <a:cubicBezTo>
                    <a:pt x="4116414" y="415540"/>
                    <a:pt x="4126166" y="412222"/>
                    <a:pt x="4135646" y="408430"/>
                  </a:cubicBezTo>
                  <a:cubicBezTo>
                    <a:pt x="4216434" y="375722"/>
                    <a:pt x="4297153" y="342879"/>
                    <a:pt x="4377873" y="310171"/>
                  </a:cubicBezTo>
                  <a:cubicBezTo>
                    <a:pt x="4384983" y="307259"/>
                    <a:pt x="4391958" y="303941"/>
                    <a:pt x="4399272" y="301910"/>
                  </a:cubicBezTo>
                  <a:cubicBezTo>
                    <a:pt x="4414982" y="297508"/>
                    <a:pt x="4426562" y="302180"/>
                    <a:pt x="4430083" y="314234"/>
                  </a:cubicBezTo>
                  <a:cubicBezTo>
                    <a:pt x="4433943" y="327304"/>
                    <a:pt x="4428526" y="336649"/>
                    <a:pt x="4416675" y="342405"/>
                  </a:cubicBezTo>
                  <a:cubicBezTo>
                    <a:pt x="4408955" y="346129"/>
                    <a:pt x="4400965" y="349447"/>
                    <a:pt x="4392974" y="352630"/>
                  </a:cubicBezTo>
                  <a:cubicBezTo>
                    <a:pt x="4312255" y="385405"/>
                    <a:pt x="4231467" y="418113"/>
                    <a:pt x="4150747" y="450956"/>
                  </a:cubicBezTo>
                  <a:cubicBezTo>
                    <a:pt x="4141335" y="454748"/>
                    <a:pt x="4132261" y="459286"/>
                    <a:pt x="4124947" y="462671"/>
                  </a:cubicBezTo>
                  <a:cubicBezTo>
                    <a:pt x="4140251" y="525446"/>
                    <a:pt x="4154743" y="584699"/>
                    <a:pt x="4169438" y="644697"/>
                  </a:cubicBezTo>
                  <a:cubicBezTo>
                    <a:pt x="4175735" y="644697"/>
                    <a:pt x="4182304" y="645442"/>
                    <a:pt x="4188670" y="644561"/>
                  </a:cubicBezTo>
                  <a:cubicBezTo>
                    <a:pt x="4332976" y="625600"/>
                    <a:pt x="4477350" y="606436"/>
                    <a:pt x="4621657" y="587340"/>
                  </a:cubicBezTo>
                  <a:cubicBezTo>
                    <a:pt x="4627277" y="586595"/>
                    <a:pt x="4633169" y="585105"/>
                    <a:pt x="4638654" y="585918"/>
                  </a:cubicBezTo>
                  <a:cubicBezTo>
                    <a:pt x="4649827" y="587611"/>
                    <a:pt x="4658766" y="593164"/>
                    <a:pt x="4659646" y="605827"/>
                  </a:cubicBezTo>
                  <a:cubicBezTo>
                    <a:pt x="4660527" y="618084"/>
                    <a:pt x="4653891" y="625803"/>
                    <a:pt x="4642446" y="629054"/>
                  </a:cubicBezTo>
                  <a:cubicBezTo>
                    <a:pt x="4635133" y="631153"/>
                    <a:pt x="4627413" y="632237"/>
                    <a:pt x="4619828" y="633252"/>
                  </a:cubicBezTo>
                  <a:cubicBezTo>
                    <a:pt x="4497327" y="649369"/>
                    <a:pt x="4374826" y="665351"/>
                    <a:pt x="4252324" y="681603"/>
                  </a:cubicBezTo>
                  <a:cubicBezTo>
                    <a:pt x="4226185" y="685056"/>
                    <a:pt x="4200114" y="689255"/>
                    <a:pt x="4177090" y="692641"/>
                  </a:cubicBezTo>
                  <a:cubicBezTo>
                    <a:pt x="4177090" y="744513"/>
                    <a:pt x="4177090" y="792050"/>
                    <a:pt x="4177090" y="841349"/>
                  </a:cubicBezTo>
                  <a:cubicBezTo>
                    <a:pt x="4225779" y="845615"/>
                    <a:pt x="4271421" y="849611"/>
                    <a:pt x="4317062" y="853538"/>
                  </a:cubicBezTo>
                  <a:cubicBezTo>
                    <a:pt x="4361891" y="857398"/>
                    <a:pt x="4406788" y="860987"/>
                    <a:pt x="4451685" y="864982"/>
                  </a:cubicBezTo>
                  <a:cubicBezTo>
                    <a:pt x="4472136" y="866811"/>
                    <a:pt x="4482023" y="875072"/>
                    <a:pt x="4481617" y="888819"/>
                  </a:cubicBezTo>
                  <a:cubicBezTo>
                    <a:pt x="4481210" y="903582"/>
                    <a:pt x="4468953" y="911166"/>
                    <a:pt x="4447419" y="910150"/>
                  </a:cubicBezTo>
                  <a:cubicBezTo>
                    <a:pt x="4446471" y="910150"/>
                    <a:pt x="4445523" y="909947"/>
                    <a:pt x="4444575" y="909879"/>
                  </a:cubicBezTo>
                  <a:cubicBezTo>
                    <a:pt x="4367241" y="903243"/>
                    <a:pt x="4289975" y="896403"/>
                    <a:pt x="4212642" y="890038"/>
                  </a:cubicBezTo>
                  <a:cubicBezTo>
                    <a:pt x="4199572" y="888955"/>
                    <a:pt x="4186367" y="889903"/>
                    <a:pt x="4172756" y="889903"/>
                  </a:cubicBezTo>
                  <a:cubicBezTo>
                    <a:pt x="4170047" y="903108"/>
                    <a:pt x="4167745" y="915297"/>
                    <a:pt x="4165104" y="927351"/>
                  </a:cubicBezTo>
                  <a:cubicBezTo>
                    <a:pt x="4157993" y="960329"/>
                    <a:pt x="4147971" y="992224"/>
                    <a:pt x="4129484" y="1020801"/>
                  </a:cubicBezTo>
                  <a:cubicBezTo>
                    <a:pt x="4116212" y="1041387"/>
                    <a:pt x="4099824" y="1059671"/>
                    <a:pt x="4075513" y="1065901"/>
                  </a:cubicBezTo>
                  <a:cubicBezTo>
                    <a:pt x="4048900" y="1072673"/>
                    <a:pt x="4022084" y="1080596"/>
                    <a:pt x="3993778" y="1075585"/>
                  </a:cubicBezTo>
                  <a:cubicBezTo>
                    <a:pt x="3983417" y="1073756"/>
                    <a:pt x="3972853" y="1073418"/>
                    <a:pt x="3962289" y="1072673"/>
                  </a:cubicBezTo>
                  <a:cubicBezTo>
                    <a:pt x="3837147" y="1063463"/>
                    <a:pt x="3711937" y="1054321"/>
                    <a:pt x="3586794" y="1045247"/>
                  </a:cubicBezTo>
                  <a:cubicBezTo>
                    <a:pt x="3577720" y="1044570"/>
                    <a:pt x="3568578" y="1045179"/>
                    <a:pt x="3557608" y="1045179"/>
                  </a:cubicBezTo>
                  <a:cubicBezTo>
                    <a:pt x="3559775" y="1051883"/>
                    <a:pt x="3560994" y="1056421"/>
                    <a:pt x="3562755" y="1060822"/>
                  </a:cubicBezTo>
                  <a:cubicBezTo>
                    <a:pt x="3581309" y="1108021"/>
                    <a:pt x="3589436" y="1157252"/>
                    <a:pt x="3582799" y="1207296"/>
                  </a:cubicBezTo>
                  <a:cubicBezTo>
                    <a:pt x="3576705" y="1253276"/>
                    <a:pt x="3578262" y="1298985"/>
                    <a:pt x="3579007" y="1344898"/>
                  </a:cubicBezTo>
                  <a:cubicBezTo>
                    <a:pt x="3580361" y="1428259"/>
                    <a:pt x="3584289" y="1511551"/>
                    <a:pt x="3583883" y="1594912"/>
                  </a:cubicBezTo>
                  <a:cubicBezTo>
                    <a:pt x="3583341" y="1696692"/>
                    <a:pt x="3574199" y="1797794"/>
                    <a:pt x="3544403" y="1895917"/>
                  </a:cubicBezTo>
                  <a:cubicBezTo>
                    <a:pt x="3520025" y="1976163"/>
                    <a:pt x="3481290" y="2047944"/>
                    <a:pt x="3418787" y="2105233"/>
                  </a:cubicBezTo>
                  <a:cubicBezTo>
                    <a:pt x="3366779" y="2152838"/>
                    <a:pt x="3305630" y="2179519"/>
                    <a:pt x="3235001" y="2184056"/>
                  </a:cubicBezTo>
                  <a:cubicBezTo>
                    <a:pt x="3192609" y="2171732"/>
                    <a:pt x="3162543" y="2196720"/>
                    <a:pt x="3131731" y="2218728"/>
                  </a:cubicBezTo>
                  <a:cubicBezTo>
                    <a:pt x="3126788" y="2222249"/>
                    <a:pt x="3123334" y="2227802"/>
                    <a:pt x="3116427" y="2235454"/>
                  </a:cubicBezTo>
                  <a:cubicBezTo>
                    <a:pt x="3156177" y="2262744"/>
                    <a:pt x="3195454" y="2287258"/>
                    <a:pt x="3216582" y="2330326"/>
                  </a:cubicBezTo>
                  <a:cubicBezTo>
                    <a:pt x="3237439" y="2372853"/>
                    <a:pt x="3247190" y="2417005"/>
                    <a:pt x="3238996" y="2464001"/>
                  </a:cubicBezTo>
                  <a:cubicBezTo>
                    <a:pt x="3231005" y="2509982"/>
                    <a:pt x="3213331" y="2552102"/>
                    <a:pt x="3184145" y="2589008"/>
                  </a:cubicBezTo>
                  <a:cubicBezTo>
                    <a:pt x="3154620" y="2626388"/>
                    <a:pt x="3113854" y="2646568"/>
                    <a:pt x="3069160" y="2659367"/>
                  </a:cubicBezTo>
                  <a:cubicBezTo>
                    <a:pt x="3069837" y="2668509"/>
                    <a:pt x="3070176" y="2674197"/>
                    <a:pt x="3070718" y="2679818"/>
                  </a:cubicBezTo>
                  <a:cubicBezTo>
                    <a:pt x="3082501" y="2802861"/>
                    <a:pt x="3094351" y="2925836"/>
                    <a:pt x="3105999" y="3048879"/>
                  </a:cubicBezTo>
                  <a:cubicBezTo>
                    <a:pt x="3125704" y="3255825"/>
                    <a:pt x="3145478" y="3462770"/>
                    <a:pt x="3164574" y="3669716"/>
                  </a:cubicBezTo>
                  <a:cubicBezTo>
                    <a:pt x="3166064" y="3686103"/>
                    <a:pt x="3172700" y="3693213"/>
                    <a:pt x="3187869" y="3696870"/>
                  </a:cubicBezTo>
                  <a:cubicBezTo>
                    <a:pt x="3232563" y="3707570"/>
                    <a:pt x="3276986" y="3719285"/>
                    <a:pt x="3321544" y="3730391"/>
                  </a:cubicBezTo>
                  <a:cubicBezTo>
                    <a:pt x="3344500" y="3736079"/>
                    <a:pt x="3367660" y="3741225"/>
                    <a:pt x="3391564" y="3746846"/>
                  </a:cubicBezTo>
                  <a:cubicBezTo>
                    <a:pt x="3392715" y="3740481"/>
                    <a:pt x="3393799" y="3736824"/>
                    <a:pt x="3393934" y="3733099"/>
                  </a:cubicBezTo>
                  <a:cubicBezTo>
                    <a:pt x="3396846" y="3668971"/>
                    <a:pt x="3418719" y="3611140"/>
                    <a:pt x="3455083" y="3559268"/>
                  </a:cubicBezTo>
                  <a:cubicBezTo>
                    <a:pt x="3501199" y="3493582"/>
                    <a:pt x="3563702" y="3455186"/>
                    <a:pt x="3646047" y="3453899"/>
                  </a:cubicBezTo>
                  <a:cubicBezTo>
                    <a:pt x="3649704" y="3453899"/>
                    <a:pt x="3653361" y="3453019"/>
                    <a:pt x="3655663" y="3452680"/>
                  </a:cubicBezTo>
                  <a:cubicBezTo>
                    <a:pt x="3657492" y="3450649"/>
                    <a:pt x="3658507" y="3449971"/>
                    <a:pt x="3658643" y="3449227"/>
                  </a:cubicBezTo>
                  <a:cubicBezTo>
                    <a:pt x="3659659" y="3443606"/>
                    <a:pt x="3660742" y="3437918"/>
                    <a:pt x="3661487" y="3432229"/>
                  </a:cubicBezTo>
                  <a:cubicBezTo>
                    <a:pt x="3669275" y="3373247"/>
                    <a:pt x="3695143" y="3322662"/>
                    <a:pt x="3734690" y="3279052"/>
                  </a:cubicBezTo>
                  <a:cubicBezTo>
                    <a:pt x="3787036" y="3221356"/>
                    <a:pt x="3851842" y="3183909"/>
                    <a:pt x="3927347" y="3165489"/>
                  </a:cubicBezTo>
                  <a:cubicBezTo>
                    <a:pt x="4050187" y="3135626"/>
                    <a:pt x="4169099" y="3183028"/>
                    <a:pt x="4232280" y="3280203"/>
                  </a:cubicBezTo>
                  <a:cubicBezTo>
                    <a:pt x="4234853" y="3284199"/>
                    <a:pt x="4237223" y="3288329"/>
                    <a:pt x="4239119" y="3291512"/>
                  </a:cubicBezTo>
                  <a:cubicBezTo>
                    <a:pt x="4360334" y="3216616"/>
                    <a:pt x="4492316" y="3224404"/>
                    <a:pt x="4595721" y="3282235"/>
                  </a:cubicBezTo>
                  <a:cubicBezTo>
                    <a:pt x="4790748" y="3391396"/>
                    <a:pt x="4876479" y="3633554"/>
                    <a:pt x="4793389" y="3840771"/>
                  </a:cubicBezTo>
                  <a:cubicBezTo>
                    <a:pt x="4789597" y="3850319"/>
                    <a:pt x="4786211" y="3860002"/>
                    <a:pt x="4783367" y="3867519"/>
                  </a:cubicBezTo>
                  <a:cubicBezTo>
                    <a:pt x="4821424" y="3879234"/>
                    <a:pt x="4858872" y="3888037"/>
                    <a:pt x="4894153" y="3902191"/>
                  </a:cubicBezTo>
                  <a:cubicBezTo>
                    <a:pt x="4950088" y="3924605"/>
                    <a:pt x="4993495" y="3962730"/>
                    <a:pt x="5021191" y="4017446"/>
                  </a:cubicBezTo>
                  <a:cubicBezTo>
                    <a:pt x="5116470" y="4205431"/>
                    <a:pt x="5035954" y="4438109"/>
                    <a:pt x="4844922" y="4526548"/>
                  </a:cubicBezTo>
                  <a:cubicBezTo>
                    <a:pt x="4838556" y="4529460"/>
                    <a:pt x="4832462" y="4532913"/>
                    <a:pt x="4823591" y="4537519"/>
                  </a:cubicBezTo>
                  <a:cubicBezTo>
                    <a:pt x="4834494" y="4542530"/>
                    <a:pt x="4842010" y="4546660"/>
                    <a:pt x="4850001" y="4549640"/>
                  </a:cubicBezTo>
                  <a:cubicBezTo>
                    <a:pt x="4928080" y="4578623"/>
                    <a:pt x="5005752" y="4608825"/>
                    <a:pt x="5084575" y="4635641"/>
                  </a:cubicBezTo>
                  <a:cubicBezTo>
                    <a:pt x="5123309" y="4648846"/>
                    <a:pt x="5164076" y="4656363"/>
                    <a:pt x="5204232" y="4665031"/>
                  </a:cubicBezTo>
                  <a:cubicBezTo>
                    <a:pt x="5224006" y="4669365"/>
                    <a:pt x="5237482" y="4683450"/>
                    <a:pt x="5237211" y="4704240"/>
                  </a:cubicBezTo>
                  <a:cubicBezTo>
                    <a:pt x="5237008" y="4719950"/>
                    <a:pt x="5224751" y="4728008"/>
                    <a:pt x="5200982" y="4727331"/>
                  </a:cubicBezTo>
                  <a:cubicBezTo>
                    <a:pt x="5174166" y="4726519"/>
                    <a:pt x="5147350" y="4724893"/>
                    <a:pt x="5120533" y="4724216"/>
                  </a:cubicBezTo>
                  <a:cubicBezTo>
                    <a:pt x="4826435" y="4716699"/>
                    <a:pt x="4532337" y="4709318"/>
                    <a:pt x="4238307" y="4702005"/>
                  </a:cubicBezTo>
                  <a:cubicBezTo>
                    <a:pt x="4232348" y="4701869"/>
                    <a:pt x="4226321" y="4703156"/>
                    <a:pt x="4216908" y="4704104"/>
                  </a:cubicBezTo>
                  <a:cubicBezTo>
                    <a:pt x="4224831" y="4715887"/>
                    <a:pt x="4230451" y="4724622"/>
                    <a:pt x="4236411" y="4733155"/>
                  </a:cubicBezTo>
                  <a:cubicBezTo>
                    <a:pt x="4283677" y="4800263"/>
                    <a:pt x="4340763" y="4858162"/>
                    <a:pt x="4403809" y="4910169"/>
                  </a:cubicBezTo>
                  <a:cubicBezTo>
                    <a:pt x="4451821" y="4949784"/>
                    <a:pt x="4500442" y="4988789"/>
                    <a:pt x="4549605" y="5026982"/>
                  </a:cubicBezTo>
                  <a:cubicBezTo>
                    <a:pt x="4788039" y="5212461"/>
                    <a:pt x="4962277" y="5446358"/>
                    <a:pt x="5077668" y="5724881"/>
                  </a:cubicBezTo>
                  <a:cubicBezTo>
                    <a:pt x="5090467" y="5755760"/>
                    <a:pt x="5105567" y="5785691"/>
                    <a:pt x="5119653" y="5816029"/>
                  </a:cubicBezTo>
                  <a:cubicBezTo>
                    <a:pt x="3467408" y="5816029"/>
                    <a:pt x="1815231" y="5816029"/>
                    <a:pt x="162986" y="5816029"/>
                  </a:cubicBezTo>
                  <a:close/>
                  <a:moveTo>
                    <a:pt x="3176831" y="3796212"/>
                  </a:moveTo>
                  <a:cubicBezTo>
                    <a:pt x="3189020" y="3923047"/>
                    <a:pt x="3201277" y="4049815"/>
                    <a:pt x="3214008" y="4176583"/>
                  </a:cubicBezTo>
                  <a:cubicBezTo>
                    <a:pt x="3215837" y="4194867"/>
                    <a:pt x="3215295" y="4211051"/>
                    <a:pt x="3195386" y="4220532"/>
                  </a:cubicBezTo>
                  <a:cubicBezTo>
                    <a:pt x="3210555" y="4242879"/>
                    <a:pt x="3229922" y="4255542"/>
                    <a:pt x="3254165" y="4261230"/>
                  </a:cubicBezTo>
                  <a:cubicBezTo>
                    <a:pt x="3265338" y="4263803"/>
                    <a:pt x="3276647" y="4265902"/>
                    <a:pt x="3287888" y="4268476"/>
                  </a:cubicBezTo>
                  <a:cubicBezTo>
                    <a:pt x="3345922" y="4281545"/>
                    <a:pt x="3385199" y="4315472"/>
                    <a:pt x="3403415" y="4372693"/>
                  </a:cubicBezTo>
                  <a:cubicBezTo>
                    <a:pt x="3404837" y="4377230"/>
                    <a:pt x="3406394" y="4381768"/>
                    <a:pt x="3408764" y="4389081"/>
                  </a:cubicBezTo>
                  <a:cubicBezTo>
                    <a:pt x="3417365" y="4391180"/>
                    <a:pt x="3427319" y="4393889"/>
                    <a:pt x="3437409" y="4395988"/>
                  </a:cubicBezTo>
                  <a:cubicBezTo>
                    <a:pt x="3508851" y="4411089"/>
                    <a:pt x="3578668" y="4431337"/>
                    <a:pt x="3643474" y="4465737"/>
                  </a:cubicBezTo>
                  <a:cubicBezTo>
                    <a:pt x="3662029" y="4475557"/>
                    <a:pt x="3679771" y="4487204"/>
                    <a:pt x="3696768" y="4499529"/>
                  </a:cubicBezTo>
                  <a:cubicBezTo>
                    <a:pt x="3711937" y="4510499"/>
                    <a:pt x="3714781" y="4523095"/>
                    <a:pt x="3707535" y="4533726"/>
                  </a:cubicBezTo>
                  <a:cubicBezTo>
                    <a:pt x="3700086" y="4544629"/>
                    <a:pt x="3687220" y="4546390"/>
                    <a:pt x="3672186" y="4535893"/>
                  </a:cubicBezTo>
                  <a:cubicBezTo>
                    <a:pt x="3572303" y="4466347"/>
                    <a:pt x="3457521" y="4440682"/>
                    <a:pt x="3340031" y="4425919"/>
                  </a:cubicBezTo>
                  <a:cubicBezTo>
                    <a:pt x="3166470" y="4404047"/>
                    <a:pt x="2993858" y="4412511"/>
                    <a:pt x="2823345" y="4453210"/>
                  </a:cubicBezTo>
                  <a:cubicBezTo>
                    <a:pt x="2768493" y="4466279"/>
                    <a:pt x="2714726" y="4483005"/>
                    <a:pt x="2658926" y="4509686"/>
                  </a:cubicBezTo>
                  <a:cubicBezTo>
                    <a:pt x="2669829" y="4517677"/>
                    <a:pt x="2677616" y="4523772"/>
                    <a:pt x="2685810" y="4529325"/>
                  </a:cubicBezTo>
                  <a:cubicBezTo>
                    <a:pt x="2763076" y="4582348"/>
                    <a:pt x="2831539" y="4644648"/>
                    <a:pt x="2886458" y="4720966"/>
                  </a:cubicBezTo>
                  <a:cubicBezTo>
                    <a:pt x="2902642" y="4743448"/>
                    <a:pt x="2916660" y="4767555"/>
                    <a:pt x="2931287" y="4791189"/>
                  </a:cubicBezTo>
                  <a:cubicBezTo>
                    <a:pt x="2934740" y="4796810"/>
                    <a:pt x="2937855" y="4803107"/>
                    <a:pt x="2939277" y="4809473"/>
                  </a:cubicBezTo>
                  <a:cubicBezTo>
                    <a:pt x="2941580" y="4819834"/>
                    <a:pt x="2937991" y="4829924"/>
                    <a:pt x="2927698" y="4832835"/>
                  </a:cubicBezTo>
                  <a:cubicBezTo>
                    <a:pt x="2920587" y="4834867"/>
                    <a:pt x="2910971" y="4833038"/>
                    <a:pt x="2904132" y="4829652"/>
                  </a:cubicBezTo>
                  <a:cubicBezTo>
                    <a:pt x="2898918" y="4827079"/>
                    <a:pt x="2895803" y="4819563"/>
                    <a:pt x="2892552" y="4813739"/>
                  </a:cubicBezTo>
                  <a:cubicBezTo>
                    <a:pt x="2828085" y="4697468"/>
                    <a:pt x="2734161" y="4610247"/>
                    <a:pt x="2621952" y="4541717"/>
                  </a:cubicBezTo>
                  <a:cubicBezTo>
                    <a:pt x="2512994" y="4475218"/>
                    <a:pt x="2395233" y="4431134"/>
                    <a:pt x="2269346" y="4410074"/>
                  </a:cubicBezTo>
                  <a:cubicBezTo>
                    <a:pt x="2094634" y="4380820"/>
                    <a:pt x="1923782" y="4390706"/>
                    <a:pt x="1760041" y="4464857"/>
                  </a:cubicBezTo>
                  <a:cubicBezTo>
                    <a:pt x="1756520" y="4466415"/>
                    <a:pt x="1753201" y="4468379"/>
                    <a:pt x="1749545" y="4469462"/>
                  </a:cubicBezTo>
                  <a:cubicBezTo>
                    <a:pt x="1734308" y="4474067"/>
                    <a:pt x="1722661" y="4469733"/>
                    <a:pt x="1718327" y="4457611"/>
                  </a:cubicBezTo>
                  <a:cubicBezTo>
                    <a:pt x="1713519" y="4444136"/>
                    <a:pt x="1720832" y="4435536"/>
                    <a:pt x="1731532" y="4429305"/>
                  </a:cubicBezTo>
                  <a:cubicBezTo>
                    <a:pt x="1738981" y="4424971"/>
                    <a:pt x="1746904" y="4421518"/>
                    <a:pt x="1754759" y="4417997"/>
                  </a:cubicBezTo>
                  <a:cubicBezTo>
                    <a:pt x="1842386" y="4378923"/>
                    <a:pt x="1934685" y="4359218"/>
                    <a:pt x="2029896" y="4351701"/>
                  </a:cubicBezTo>
                  <a:cubicBezTo>
                    <a:pt x="2038428" y="4351024"/>
                    <a:pt x="2046961" y="4350075"/>
                    <a:pt x="2058676" y="4348992"/>
                  </a:cubicBezTo>
                  <a:cubicBezTo>
                    <a:pt x="2058676" y="4303079"/>
                    <a:pt x="2058676" y="4257777"/>
                    <a:pt x="2058676" y="4210780"/>
                  </a:cubicBezTo>
                  <a:cubicBezTo>
                    <a:pt x="2050889" y="4209967"/>
                    <a:pt x="2042356" y="4209290"/>
                    <a:pt x="2033959" y="4208072"/>
                  </a:cubicBezTo>
                  <a:cubicBezTo>
                    <a:pt x="2010664" y="4204821"/>
                    <a:pt x="2002267" y="4195544"/>
                    <a:pt x="2003554" y="4171436"/>
                  </a:cubicBezTo>
                  <a:cubicBezTo>
                    <a:pt x="2004908" y="4145636"/>
                    <a:pt x="2007752" y="4119903"/>
                    <a:pt x="2009919" y="4094102"/>
                  </a:cubicBezTo>
                  <a:cubicBezTo>
                    <a:pt x="2020077" y="3975732"/>
                    <a:pt x="2030302" y="3857361"/>
                    <a:pt x="2040460" y="3739058"/>
                  </a:cubicBezTo>
                  <a:cubicBezTo>
                    <a:pt x="2040866" y="3734521"/>
                    <a:pt x="2040460" y="3729849"/>
                    <a:pt x="2040460" y="3722467"/>
                  </a:cubicBezTo>
                  <a:cubicBezTo>
                    <a:pt x="2034704" y="3725718"/>
                    <a:pt x="2030370" y="3727343"/>
                    <a:pt x="2027052" y="3730187"/>
                  </a:cubicBezTo>
                  <a:cubicBezTo>
                    <a:pt x="1952292" y="3795535"/>
                    <a:pt x="1865545" y="3839145"/>
                    <a:pt x="1772636" y="3872124"/>
                  </a:cubicBezTo>
                  <a:cubicBezTo>
                    <a:pt x="1704986" y="3896096"/>
                    <a:pt x="1636930" y="3919323"/>
                    <a:pt x="1570702" y="3946884"/>
                  </a:cubicBezTo>
                  <a:cubicBezTo>
                    <a:pt x="1526686" y="3965168"/>
                    <a:pt x="1483820" y="3987650"/>
                    <a:pt x="1443461" y="4012977"/>
                  </a:cubicBezTo>
                  <a:cubicBezTo>
                    <a:pt x="1319063" y="4091123"/>
                    <a:pt x="1235161" y="4200487"/>
                    <a:pt x="1198052" y="4343913"/>
                  </a:cubicBezTo>
                  <a:cubicBezTo>
                    <a:pt x="1184847" y="4394905"/>
                    <a:pt x="1171845" y="4445896"/>
                    <a:pt x="1158640" y="4496888"/>
                  </a:cubicBezTo>
                  <a:cubicBezTo>
                    <a:pt x="1114556" y="4666995"/>
                    <a:pt x="1029231" y="4813333"/>
                    <a:pt x="905037" y="4937256"/>
                  </a:cubicBezTo>
                  <a:cubicBezTo>
                    <a:pt x="880659" y="4961634"/>
                    <a:pt x="855264" y="4985065"/>
                    <a:pt x="830141" y="5008698"/>
                  </a:cubicBezTo>
                  <a:cubicBezTo>
                    <a:pt x="823234" y="5015199"/>
                    <a:pt x="815514" y="5020752"/>
                    <a:pt x="809826" y="5025425"/>
                  </a:cubicBezTo>
                  <a:cubicBezTo>
                    <a:pt x="818832" y="5042625"/>
                    <a:pt x="826078" y="5055898"/>
                    <a:pt x="832850" y="5069373"/>
                  </a:cubicBezTo>
                  <a:cubicBezTo>
                    <a:pt x="860953" y="5125443"/>
                    <a:pt x="894270" y="5177722"/>
                    <a:pt x="942553" y="5218962"/>
                  </a:cubicBezTo>
                  <a:cubicBezTo>
                    <a:pt x="981490" y="5252211"/>
                    <a:pt x="1025913" y="5269276"/>
                    <a:pt x="1077649" y="5263588"/>
                  </a:cubicBezTo>
                  <a:cubicBezTo>
                    <a:pt x="1116790" y="5259254"/>
                    <a:pt x="1151259" y="5243340"/>
                    <a:pt x="1182273" y="5219571"/>
                  </a:cubicBezTo>
                  <a:cubicBezTo>
                    <a:pt x="1213830" y="5195396"/>
                    <a:pt x="1238818" y="5165194"/>
                    <a:pt x="1260758" y="5132351"/>
                  </a:cubicBezTo>
                  <a:cubicBezTo>
                    <a:pt x="1294549" y="5081698"/>
                    <a:pt x="1317370" y="5026034"/>
                    <a:pt x="1335654" y="4968271"/>
                  </a:cubicBezTo>
                  <a:cubicBezTo>
                    <a:pt x="1338837" y="4958248"/>
                    <a:pt x="1341004" y="4947075"/>
                    <a:pt x="1347234" y="4939220"/>
                  </a:cubicBezTo>
                  <a:cubicBezTo>
                    <a:pt x="1352313" y="4932854"/>
                    <a:pt x="1362741" y="4927234"/>
                    <a:pt x="1370664" y="4927369"/>
                  </a:cubicBezTo>
                  <a:cubicBezTo>
                    <a:pt x="1382108" y="4927572"/>
                    <a:pt x="1388542" y="4937459"/>
                    <a:pt x="1389151" y="4949310"/>
                  </a:cubicBezTo>
                  <a:cubicBezTo>
                    <a:pt x="1389490" y="4955946"/>
                    <a:pt x="1388677" y="4962718"/>
                    <a:pt x="1388271" y="4969354"/>
                  </a:cubicBezTo>
                  <a:cubicBezTo>
                    <a:pt x="1383869" y="5043302"/>
                    <a:pt x="1384546" y="5116911"/>
                    <a:pt x="1404862" y="5188963"/>
                  </a:cubicBezTo>
                  <a:cubicBezTo>
                    <a:pt x="1423281" y="5254311"/>
                    <a:pt x="1453415" y="5313766"/>
                    <a:pt x="1496077" y="5366654"/>
                  </a:cubicBezTo>
                  <a:cubicBezTo>
                    <a:pt x="1519169" y="5395231"/>
                    <a:pt x="1545782" y="5419948"/>
                    <a:pt x="1578287" y="5437555"/>
                  </a:cubicBezTo>
                  <a:cubicBezTo>
                    <a:pt x="1654808" y="5479201"/>
                    <a:pt x="1728823" y="5475409"/>
                    <a:pt x="1799385" y="5423537"/>
                  </a:cubicBezTo>
                  <a:cubicBezTo>
                    <a:pt x="1837781" y="5395299"/>
                    <a:pt x="1866967" y="5358663"/>
                    <a:pt x="1891684" y="5318304"/>
                  </a:cubicBezTo>
                  <a:cubicBezTo>
                    <a:pt x="1931096" y="5253904"/>
                    <a:pt x="1957709" y="5184019"/>
                    <a:pt x="1973216" y="5110613"/>
                  </a:cubicBezTo>
                  <a:cubicBezTo>
                    <a:pt x="1989469" y="5033889"/>
                    <a:pt x="2000642" y="4956082"/>
                    <a:pt x="2014389" y="4878816"/>
                  </a:cubicBezTo>
                  <a:cubicBezTo>
                    <a:pt x="2017571" y="4860938"/>
                    <a:pt x="2021431" y="4843128"/>
                    <a:pt x="2026510" y="4825725"/>
                  </a:cubicBezTo>
                  <a:cubicBezTo>
                    <a:pt x="2030235" y="4813197"/>
                    <a:pt x="2038564" y="4803581"/>
                    <a:pt x="2053191" y="4803311"/>
                  </a:cubicBezTo>
                  <a:cubicBezTo>
                    <a:pt x="2067818" y="4802972"/>
                    <a:pt x="2076215" y="4812385"/>
                    <a:pt x="2080752" y="4824709"/>
                  </a:cubicBezTo>
                  <a:cubicBezTo>
                    <a:pt x="2086305" y="4839946"/>
                    <a:pt x="2090774" y="4855656"/>
                    <a:pt x="2094702" y="4871435"/>
                  </a:cubicBezTo>
                  <a:cubicBezTo>
                    <a:pt x="2119351" y="4970099"/>
                    <a:pt x="2149892" y="5066732"/>
                    <a:pt x="2193028" y="5159099"/>
                  </a:cubicBezTo>
                  <a:cubicBezTo>
                    <a:pt x="2252891" y="5287221"/>
                    <a:pt x="2334152" y="5398075"/>
                    <a:pt x="2451981" y="5479269"/>
                  </a:cubicBezTo>
                  <a:cubicBezTo>
                    <a:pt x="2542519" y="5541637"/>
                    <a:pt x="2640846" y="5583893"/>
                    <a:pt x="2751632" y="5594389"/>
                  </a:cubicBezTo>
                  <a:cubicBezTo>
                    <a:pt x="2935079" y="5611792"/>
                    <a:pt x="3081011" y="5504798"/>
                    <a:pt x="3118594" y="5324195"/>
                  </a:cubicBezTo>
                  <a:cubicBezTo>
                    <a:pt x="3138232" y="5229729"/>
                    <a:pt x="3132070" y="5135534"/>
                    <a:pt x="3115479" y="5041474"/>
                  </a:cubicBezTo>
                  <a:cubicBezTo>
                    <a:pt x="3111619" y="5019804"/>
                    <a:pt x="3106676" y="4998338"/>
                    <a:pt x="3102410" y="4976736"/>
                  </a:cubicBezTo>
                  <a:cubicBezTo>
                    <a:pt x="3100784" y="4968271"/>
                    <a:pt x="3098888" y="4959738"/>
                    <a:pt x="3098685" y="4951206"/>
                  </a:cubicBezTo>
                  <a:cubicBezTo>
                    <a:pt x="3098414" y="4939897"/>
                    <a:pt x="3102816" y="4930349"/>
                    <a:pt x="3114463" y="4926421"/>
                  </a:cubicBezTo>
                  <a:cubicBezTo>
                    <a:pt x="3126314" y="4922426"/>
                    <a:pt x="3135456" y="4927775"/>
                    <a:pt x="3141279" y="4937527"/>
                  </a:cubicBezTo>
                  <a:cubicBezTo>
                    <a:pt x="3147645" y="4948159"/>
                    <a:pt x="3152791" y="4959603"/>
                    <a:pt x="3157938" y="4970912"/>
                  </a:cubicBezTo>
                  <a:cubicBezTo>
                    <a:pt x="3209607" y="5085355"/>
                    <a:pt x="3276986" y="5189505"/>
                    <a:pt x="3361430" y="5282414"/>
                  </a:cubicBezTo>
                  <a:cubicBezTo>
                    <a:pt x="3423662" y="5350876"/>
                    <a:pt x="3492870" y="5411145"/>
                    <a:pt x="3573589" y="5457125"/>
                  </a:cubicBezTo>
                  <a:cubicBezTo>
                    <a:pt x="3630675" y="5489630"/>
                    <a:pt x="3690538" y="5515430"/>
                    <a:pt x="3757104" y="5518613"/>
                  </a:cubicBezTo>
                  <a:cubicBezTo>
                    <a:pt x="3783514" y="5519899"/>
                    <a:pt x="3811075" y="5518274"/>
                    <a:pt x="3836740" y="5512044"/>
                  </a:cubicBezTo>
                  <a:cubicBezTo>
                    <a:pt x="3904661" y="5495724"/>
                    <a:pt x="3948475" y="5451437"/>
                    <a:pt x="3969128" y="5385073"/>
                  </a:cubicBezTo>
                  <a:cubicBezTo>
                    <a:pt x="3987616" y="5325820"/>
                    <a:pt x="3983078" y="5265755"/>
                    <a:pt x="3972311" y="5205825"/>
                  </a:cubicBezTo>
                  <a:cubicBezTo>
                    <a:pt x="3960461" y="5139529"/>
                    <a:pt x="3938385" y="5076281"/>
                    <a:pt x="3915293" y="5013303"/>
                  </a:cubicBezTo>
                  <a:cubicBezTo>
                    <a:pt x="3910011" y="4998947"/>
                    <a:pt x="3904594" y="4984523"/>
                    <a:pt x="3900395" y="4969828"/>
                  </a:cubicBezTo>
                  <a:cubicBezTo>
                    <a:pt x="3894774" y="4950190"/>
                    <a:pt x="3898499" y="4937662"/>
                    <a:pt x="3910079" y="4931771"/>
                  </a:cubicBezTo>
                  <a:cubicBezTo>
                    <a:pt x="3922132" y="4925676"/>
                    <a:pt x="3934322" y="4930146"/>
                    <a:pt x="3946308" y="4946398"/>
                  </a:cubicBezTo>
                  <a:cubicBezTo>
                    <a:pt x="3955991" y="4959468"/>
                    <a:pt x="3964727" y="4973282"/>
                    <a:pt x="3973869" y="4986758"/>
                  </a:cubicBezTo>
                  <a:cubicBezTo>
                    <a:pt x="4041858" y="5086371"/>
                    <a:pt x="4121832" y="5175013"/>
                    <a:pt x="4217111" y="5249299"/>
                  </a:cubicBezTo>
                  <a:cubicBezTo>
                    <a:pt x="4283407" y="5300900"/>
                    <a:pt x="4354646" y="5343427"/>
                    <a:pt x="4437194" y="5363878"/>
                  </a:cubicBezTo>
                  <a:cubicBezTo>
                    <a:pt x="4495973" y="5378369"/>
                    <a:pt x="4554752" y="5381011"/>
                    <a:pt x="4612853" y="5361169"/>
                  </a:cubicBezTo>
                  <a:cubicBezTo>
                    <a:pt x="4653145" y="5347422"/>
                    <a:pt x="4686124" y="5323789"/>
                    <a:pt x="4706236" y="5284986"/>
                  </a:cubicBezTo>
                  <a:cubicBezTo>
                    <a:pt x="4722285" y="5253972"/>
                    <a:pt x="4720457" y="5243950"/>
                    <a:pt x="4696620" y="5219301"/>
                  </a:cubicBezTo>
                  <a:cubicBezTo>
                    <a:pt x="4625043" y="5145488"/>
                    <a:pt x="4545610" y="5080750"/>
                    <a:pt x="4465026" y="5017231"/>
                  </a:cubicBezTo>
                  <a:cubicBezTo>
                    <a:pt x="4425952" y="4986351"/>
                    <a:pt x="4387218" y="4954930"/>
                    <a:pt x="4349364" y="4922561"/>
                  </a:cubicBezTo>
                  <a:cubicBezTo>
                    <a:pt x="4264040" y="4849562"/>
                    <a:pt x="4193477" y="4763967"/>
                    <a:pt x="4140725" y="4664828"/>
                  </a:cubicBezTo>
                  <a:cubicBezTo>
                    <a:pt x="4098944" y="4586208"/>
                    <a:pt x="4059803" y="4506165"/>
                    <a:pt x="4021000" y="4426055"/>
                  </a:cubicBezTo>
                  <a:cubicBezTo>
                    <a:pt x="3978812" y="4338902"/>
                    <a:pt x="3936489" y="4251953"/>
                    <a:pt x="3882111" y="4171572"/>
                  </a:cubicBezTo>
                  <a:cubicBezTo>
                    <a:pt x="3823806" y="4085435"/>
                    <a:pt x="3756969" y="4006882"/>
                    <a:pt x="3677401" y="3939503"/>
                  </a:cubicBezTo>
                  <a:cubicBezTo>
                    <a:pt x="3600947" y="3874832"/>
                    <a:pt x="3515623" y="3826753"/>
                    <a:pt x="3418380" y="3801562"/>
                  </a:cubicBezTo>
                  <a:cubicBezTo>
                    <a:pt x="3337864" y="3780705"/>
                    <a:pt x="3257009" y="3761405"/>
                    <a:pt x="3173310" y="3740616"/>
                  </a:cubicBezTo>
                  <a:cubicBezTo>
                    <a:pt x="3174529" y="3760525"/>
                    <a:pt x="3175138" y="3778402"/>
                    <a:pt x="3176831" y="3796212"/>
                  </a:cubicBezTo>
                  <a:close/>
                  <a:moveTo>
                    <a:pt x="4279276" y="3442319"/>
                  </a:moveTo>
                  <a:cubicBezTo>
                    <a:pt x="4279547" y="3463176"/>
                    <a:pt x="4272165" y="3486268"/>
                    <a:pt x="4261737" y="3504620"/>
                  </a:cubicBezTo>
                  <a:cubicBezTo>
                    <a:pt x="4239187" y="3544370"/>
                    <a:pt x="4191514" y="3544776"/>
                    <a:pt x="4164630" y="3507531"/>
                  </a:cubicBezTo>
                  <a:cubicBezTo>
                    <a:pt x="4143366" y="3478007"/>
                    <a:pt x="4143163" y="3445028"/>
                    <a:pt x="4151221" y="3411237"/>
                  </a:cubicBezTo>
                  <a:cubicBezTo>
                    <a:pt x="4159483" y="3376769"/>
                    <a:pt x="4179527" y="3348801"/>
                    <a:pt x="4203771" y="3320901"/>
                  </a:cubicBezTo>
                  <a:cubicBezTo>
                    <a:pt x="4185825" y="3287313"/>
                    <a:pt x="4161176" y="3260226"/>
                    <a:pt x="4129417" y="3239573"/>
                  </a:cubicBezTo>
                  <a:cubicBezTo>
                    <a:pt x="4075242" y="3204291"/>
                    <a:pt x="4015515" y="3194879"/>
                    <a:pt x="3953079" y="3206526"/>
                  </a:cubicBezTo>
                  <a:cubicBezTo>
                    <a:pt x="3867687" y="3222440"/>
                    <a:pt x="3798209" y="3265441"/>
                    <a:pt x="3746405" y="3335935"/>
                  </a:cubicBezTo>
                  <a:cubicBezTo>
                    <a:pt x="3722772" y="3368168"/>
                    <a:pt x="3700357" y="3426473"/>
                    <a:pt x="3706993" y="3464328"/>
                  </a:cubicBezTo>
                  <a:cubicBezTo>
                    <a:pt x="3715052" y="3468255"/>
                    <a:pt x="3724600" y="3472454"/>
                    <a:pt x="3733674" y="3477330"/>
                  </a:cubicBezTo>
                  <a:cubicBezTo>
                    <a:pt x="3769361" y="3496629"/>
                    <a:pt x="3797193" y="3523378"/>
                    <a:pt x="3811685" y="3562112"/>
                  </a:cubicBezTo>
                  <a:cubicBezTo>
                    <a:pt x="3821910" y="3589538"/>
                    <a:pt x="3817915" y="3612968"/>
                    <a:pt x="3801866" y="3625699"/>
                  </a:cubicBezTo>
                  <a:cubicBezTo>
                    <a:pt x="3785749" y="3638498"/>
                    <a:pt x="3762928" y="3636669"/>
                    <a:pt x="3737940" y="3619740"/>
                  </a:cubicBezTo>
                  <a:cubicBezTo>
                    <a:pt x="3704962" y="3597325"/>
                    <a:pt x="3684714" y="3565363"/>
                    <a:pt x="3671306" y="3528524"/>
                  </a:cubicBezTo>
                  <a:cubicBezTo>
                    <a:pt x="3668056" y="3519653"/>
                    <a:pt x="3665279" y="3510714"/>
                    <a:pt x="3661961" y="3500760"/>
                  </a:cubicBezTo>
                  <a:cubicBezTo>
                    <a:pt x="3613475" y="3495275"/>
                    <a:pt x="3572100" y="3509360"/>
                    <a:pt x="3535396" y="3538411"/>
                  </a:cubicBezTo>
                  <a:cubicBezTo>
                    <a:pt x="3486640" y="3577010"/>
                    <a:pt x="3460839" y="3629695"/>
                    <a:pt x="3445671" y="3688473"/>
                  </a:cubicBezTo>
                  <a:cubicBezTo>
                    <a:pt x="3439644" y="3711701"/>
                    <a:pt x="3436800" y="3735131"/>
                    <a:pt x="3440253" y="3758967"/>
                  </a:cubicBezTo>
                  <a:cubicBezTo>
                    <a:pt x="3443774" y="3760796"/>
                    <a:pt x="3446145" y="3762421"/>
                    <a:pt x="3448786" y="3763234"/>
                  </a:cubicBezTo>
                  <a:cubicBezTo>
                    <a:pt x="3585034" y="3803729"/>
                    <a:pt x="3695346" y="3884110"/>
                    <a:pt x="3791573" y="3986093"/>
                  </a:cubicBezTo>
                  <a:cubicBezTo>
                    <a:pt x="3877710" y="4077309"/>
                    <a:pt x="3947865" y="4179833"/>
                    <a:pt x="4004342" y="4291568"/>
                  </a:cubicBezTo>
                  <a:cubicBezTo>
                    <a:pt x="4043618" y="4369307"/>
                    <a:pt x="4080186" y="4448402"/>
                    <a:pt x="4118581" y="4526616"/>
                  </a:cubicBezTo>
                  <a:cubicBezTo>
                    <a:pt x="4136324" y="4562709"/>
                    <a:pt x="4156368" y="4597651"/>
                    <a:pt x="4173704" y="4633881"/>
                  </a:cubicBezTo>
                  <a:cubicBezTo>
                    <a:pt x="4181966" y="4651149"/>
                    <a:pt x="4193139" y="4656295"/>
                    <a:pt x="4211761" y="4656702"/>
                  </a:cubicBezTo>
                  <a:cubicBezTo>
                    <a:pt x="4368799" y="4659952"/>
                    <a:pt x="4525904" y="4664218"/>
                    <a:pt x="4682941" y="4668281"/>
                  </a:cubicBezTo>
                  <a:cubicBezTo>
                    <a:pt x="4796910" y="4671261"/>
                    <a:pt x="4910879" y="4674376"/>
                    <a:pt x="5024780" y="4677423"/>
                  </a:cubicBezTo>
                  <a:cubicBezTo>
                    <a:pt x="5033787" y="4677694"/>
                    <a:pt x="5042793" y="4677423"/>
                    <a:pt x="5052341" y="4673157"/>
                  </a:cubicBezTo>
                  <a:cubicBezTo>
                    <a:pt x="5046450" y="4670855"/>
                    <a:pt x="5040491" y="4668484"/>
                    <a:pt x="5034599" y="4666182"/>
                  </a:cubicBezTo>
                  <a:cubicBezTo>
                    <a:pt x="4936341" y="4628396"/>
                    <a:pt x="4838150" y="4590609"/>
                    <a:pt x="4739892" y="4552755"/>
                  </a:cubicBezTo>
                  <a:cubicBezTo>
                    <a:pt x="4735490" y="4551062"/>
                    <a:pt x="4730818" y="4549301"/>
                    <a:pt x="4727093" y="4546457"/>
                  </a:cubicBezTo>
                  <a:cubicBezTo>
                    <a:pt x="4711857" y="4534810"/>
                    <a:pt x="4714565" y="4514765"/>
                    <a:pt x="4732375" y="4507655"/>
                  </a:cubicBezTo>
                  <a:cubicBezTo>
                    <a:pt x="4737522" y="4505623"/>
                    <a:pt x="4743549" y="4505488"/>
                    <a:pt x="4749237" y="4505149"/>
                  </a:cubicBezTo>
                  <a:cubicBezTo>
                    <a:pt x="4786346" y="4502779"/>
                    <a:pt x="4820340" y="4490929"/>
                    <a:pt x="4852236" y="4472306"/>
                  </a:cubicBezTo>
                  <a:cubicBezTo>
                    <a:pt x="4977649" y="4398900"/>
                    <a:pt x="5037782" y="4261704"/>
                    <a:pt x="5007445" y="4118413"/>
                  </a:cubicBezTo>
                  <a:cubicBezTo>
                    <a:pt x="4981238" y="3994896"/>
                    <a:pt x="4905326" y="3928600"/>
                    <a:pt x="4778965" y="3917427"/>
                  </a:cubicBezTo>
                  <a:cubicBezTo>
                    <a:pt x="4761629" y="3915869"/>
                    <a:pt x="4750795" y="3920407"/>
                    <a:pt x="4740231" y="3934221"/>
                  </a:cubicBezTo>
                  <a:cubicBezTo>
                    <a:pt x="4709012" y="3974987"/>
                    <a:pt x="4669533" y="4004309"/>
                    <a:pt x="4617594" y="4012909"/>
                  </a:cubicBezTo>
                  <a:cubicBezTo>
                    <a:pt x="4605675" y="4014873"/>
                    <a:pt x="4592538" y="4014602"/>
                    <a:pt x="4580755" y="4011826"/>
                  </a:cubicBezTo>
                  <a:cubicBezTo>
                    <a:pt x="4545068" y="4003496"/>
                    <a:pt x="4532134" y="3970721"/>
                    <a:pt x="4554278" y="3941399"/>
                  </a:cubicBezTo>
                  <a:cubicBezTo>
                    <a:pt x="4565451" y="3926569"/>
                    <a:pt x="4581229" y="3914041"/>
                    <a:pt x="4597278" y="3904358"/>
                  </a:cubicBezTo>
                  <a:cubicBezTo>
                    <a:pt x="4629715" y="3884855"/>
                    <a:pt x="4666080" y="3874832"/>
                    <a:pt x="4703731" y="3872936"/>
                  </a:cubicBezTo>
                  <a:cubicBezTo>
                    <a:pt x="4723775" y="3871921"/>
                    <a:pt x="4734136" y="3864065"/>
                    <a:pt x="4742533" y="3846323"/>
                  </a:cubicBezTo>
                  <a:cubicBezTo>
                    <a:pt x="4832462" y="3655766"/>
                    <a:pt x="4756347" y="3420176"/>
                    <a:pt x="4570597" y="3320224"/>
                  </a:cubicBezTo>
                  <a:cubicBezTo>
                    <a:pt x="4480465" y="3271738"/>
                    <a:pt x="4387827" y="3268894"/>
                    <a:pt x="4294445" y="3312234"/>
                  </a:cubicBezTo>
                  <a:cubicBezTo>
                    <a:pt x="4287537" y="3315416"/>
                    <a:pt x="4280969" y="3319479"/>
                    <a:pt x="4274468" y="3323475"/>
                  </a:cubicBezTo>
                  <a:cubicBezTo>
                    <a:pt x="4270472" y="3325913"/>
                    <a:pt x="4266951" y="3329163"/>
                    <a:pt x="4266139" y="3329772"/>
                  </a:cubicBezTo>
                  <a:cubicBezTo>
                    <a:pt x="4271421" y="3370809"/>
                    <a:pt x="4278937" y="3406564"/>
                    <a:pt x="4279411" y="3442387"/>
                  </a:cubicBezTo>
                  <a:close/>
                  <a:moveTo>
                    <a:pt x="1757739" y="1828470"/>
                  </a:moveTo>
                  <a:cubicBezTo>
                    <a:pt x="1812861" y="1690868"/>
                    <a:pt x="1883626" y="1562137"/>
                    <a:pt x="1971253" y="1442344"/>
                  </a:cubicBezTo>
                  <a:cubicBezTo>
                    <a:pt x="2013847" y="1384107"/>
                    <a:pt x="2064974" y="1335011"/>
                    <a:pt x="2128019" y="1301356"/>
                  </a:cubicBezTo>
                  <a:cubicBezTo>
                    <a:pt x="2162826" y="1282801"/>
                    <a:pt x="2203592" y="1275487"/>
                    <a:pt x="2241785" y="1263366"/>
                  </a:cubicBezTo>
                  <a:cubicBezTo>
                    <a:pt x="2246187" y="1261944"/>
                    <a:pt x="2250927" y="1261876"/>
                    <a:pt x="2255464" y="1261131"/>
                  </a:cubicBezTo>
                  <a:cubicBezTo>
                    <a:pt x="2260678" y="1215422"/>
                    <a:pt x="2253500" y="1173098"/>
                    <a:pt x="2235081" y="1132061"/>
                  </a:cubicBezTo>
                  <a:cubicBezTo>
                    <a:pt x="2210432" y="1077074"/>
                    <a:pt x="2189913" y="1020056"/>
                    <a:pt x="2162758" y="966356"/>
                  </a:cubicBezTo>
                  <a:cubicBezTo>
                    <a:pt x="2121586" y="885095"/>
                    <a:pt x="2059963" y="821508"/>
                    <a:pt x="1981004" y="775392"/>
                  </a:cubicBezTo>
                  <a:cubicBezTo>
                    <a:pt x="1925543" y="743023"/>
                    <a:pt x="1866222" y="727989"/>
                    <a:pt x="1801823" y="738486"/>
                  </a:cubicBezTo>
                  <a:cubicBezTo>
                    <a:pt x="1741825" y="748305"/>
                    <a:pt x="1692865" y="777694"/>
                    <a:pt x="1651489" y="823336"/>
                  </a:cubicBezTo>
                  <a:cubicBezTo>
                    <a:pt x="1671805" y="859836"/>
                    <a:pt x="1684536" y="897419"/>
                    <a:pt x="1681488" y="938998"/>
                  </a:cubicBezTo>
                  <a:cubicBezTo>
                    <a:pt x="1679457" y="966491"/>
                    <a:pt x="1672143" y="991953"/>
                    <a:pt x="1654198" y="1013149"/>
                  </a:cubicBezTo>
                  <a:cubicBezTo>
                    <a:pt x="1623996" y="1048972"/>
                    <a:pt x="1579167" y="1042809"/>
                    <a:pt x="1559055" y="1000350"/>
                  </a:cubicBezTo>
                  <a:cubicBezTo>
                    <a:pt x="1548017" y="977055"/>
                    <a:pt x="1546730" y="952542"/>
                    <a:pt x="1550929" y="927283"/>
                  </a:cubicBezTo>
                  <a:cubicBezTo>
                    <a:pt x="1556956" y="890783"/>
                    <a:pt x="1572666" y="858211"/>
                    <a:pt x="1592846" y="824284"/>
                  </a:cubicBezTo>
                  <a:cubicBezTo>
                    <a:pt x="1584314" y="816700"/>
                    <a:pt x="1576594" y="808574"/>
                    <a:pt x="1567655" y="802073"/>
                  </a:cubicBezTo>
                  <a:cubicBezTo>
                    <a:pt x="1534947" y="778507"/>
                    <a:pt x="1497567" y="766521"/>
                    <a:pt x="1458088" y="762526"/>
                  </a:cubicBezTo>
                  <a:cubicBezTo>
                    <a:pt x="1277620" y="744445"/>
                    <a:pt x="1060720" y="860987"/>
                    <a:pt x="1016974" y="1084456"/>
                  </a:cubicBezTo>
                  <a:cubicBezTo>
                    <a:pt x="1010135" y="1119330"/>
                    <a:pt x="1008848" y="1154476"/>
                    <a:pt x="1015485" y="1191314"/>
                  </a:cubicBezTo>
                  <a:cubicBezTo>
                    <a:pt x="1028690" y="1191314"/>
                    <a:pt x="1040811" y="1190637"/>
                    <a:pt x="1052865" y="1191450"/>
                  </a:cubicBezTo>
                  <a:cubicBezTo>
                    <a:pt x="1082322" y="1193413"/>
                    <a:pt x="1112050" y="1194226"/>
                    <a:pt x="1141101" y="1199170"/>
                  </a:cubicBezTo>
                  <a:cubicBezTo>
                    <a:pt x="1156473" y="1201810"/>
                    <a:pt x="1172048" y="1209937"/>
                    <a:pt x="1185050" y="1219146"/>
                  </a:cubicBezTo>
                  <a:cubicBezTo>
                    <a:pt x="1225477" y="1247859"/>
                    <a:pt x="1225748" y="1298308"/>
                    <a:pt x="1186336" y="1328510"/>
                  </a:cubicBezTo>
                  <a:cubicBezTo>
                    <a:pt x="1156676" y="1351264"/>
                    <a:pt x="1122953" y="1354175"/>
                    <a:pt x="1088010" y="1344559"/>
                  </a:cubicBezTo>
                  <a:cubicBezTo>
                    <a:pt x="1050224" y="1334199"/>
                    <a:pt x="1022256" y="1310227"/>
                    <a:pt x="1001196" y="1277790"/>
                  </a:cubicBezTo>
                  <a:cubicBezTo>
                    <a:pt x="995508" y="1268986"/>
                    <a:pt x="990429" y="1259777"/>
                    <a:pt x="983928" y="1248671"/>
                  </a:cubicBezTo>
                  <a:cubicBezTo>
                    <a:pt x="976005" y="1250093"/>
                    <a:pt x="967608" y="1250770"/>
                    <a:pt x="959685" y="1253073"/>
                  </a:cubicBezTo>
                  <a:cubicBezTo>
                    <a:pt x="847748" y="1285239"/>
                    <a:pt x="750437" y="1342257"/>
                    <a:pt x="669650" y="1426295"/>
                  </a:cubicBezTo>
                  <a:cubicBezTo>
                    <a:pt x="651840" y="1444849"/>
                    <a:pt x="636333" y="1465842"/>
                    <a:pt x="621638" y="1487038"/>
                  </a:cubicBezTo>
                  <a:cubicBezTo>
                    <a:pt x="612496" y="1500243"/>
                    <a:pt x="605318" y="1515276"/>
                    <a:pt x="599833" y="1530445"/>
                  </a:cubicBezTo>
                  <a:cubicBezTo>
                    <a:pt x="583378" y="1575815"/>
                    <a:pt x="595228" y="1609133"/>
                    <a:pt x="638229" y="1631683"/>
                  </a:cubicBezTo>
                  <a:cubicBezTo>
                    <a:pt x="660847" y="1643533"/>
                    <a:pt x="686309" y="1650034"/>
                    <a:pt x="710619" y="1658499"/>
                  </a:cubicBezTo>
                  <a:cubicBezTo>
                    <a:pt x="721454" y="1662291"/>
                    <a:pt x="733643" y="1663239"/>
                    <a:pt x="743192" y="1668860"/>
                  </a:cubicBezTo>
                  <a:cubicBezTo>
                    <a:pt x="750505" y="1673126"/>
                    <a:pt x="757548" y="1682132"/>
                    <a:pt x="759376" y="1690259"/>
                  </a:cubicBezTo>
                  <a:cubicBezTo>
                    <a:pt x="761949" y="1701567"/>
                    <a:pt x="753485" y="1711116"/>
                    <a:pt x="742921" y="1714163"/>
                  </a:cubicBezTo>
                  <a:cubicBezTo>
                    <a:pt x="723689" y="1719716"/>
                    <a:pt x="703983" y="1723914"/>
                    <a:pt x="684209" y="1727300"/>
                  </a:cubicBezTo>
                  <a:cubicBezTo>
                    <a:pt x="561640" y="1748563"/>
                    <a:pt x="438462" y="1766983"/>
                    <a:pt x="316502" y="1791496"/>
                  </a:cubicBezTo>
                  <a:cubicBezTo>
                    <a:pt x="249259" y="1805040"/>
                    <a:pt x="183979" y="1828470"/>
                    <a:pt x="117954" y="1847973"/>
                  </a:cubicBezTo>
                  <a:cubicBezTo>
                    <a:pt x="107322" y="1851088"/>
                    <a:pt x="97435" y="1856844"/>
                    <a:pt x="84569" y="1862600"/>
                  </a:cubicBezTo>
                  <a:cubicBezTo>
                    <a:pt x="120392" y="1872893"/>
                    <a:pt x="1664694" y="1935464"/>
                    <a:pt x="1714670" y="1928964"/>
                  </a:cubicBezTo>
                  <a:cubicBezTo>
                    <a:pt x="1729229" y="1894969"/>
                    <a:pt x="1744263" y="1861855"/>
                    <a:pt x="1757739" y="1828199"/>
                  </a:cubicBezTo>
                  <a:close/>
                  <a:moveTo>
                    <a:pt x="2729420" y="2216832"/>
                  </a:moveTo>
                  <a:cubicBezTo>
                    <a:pt x="2694817" y="2214935"/>
                    <a:pt x="2662651" y="2212633"/>
                    <a:pt x="2630417" y="2211414"/>
                  </a:cubicBezTo>
                  <a:cubicBezTo>
                    <a:pt x="2536628" y="2207893"/>
                    <a:pt x="2442839" y="2204168"/>
                    <a:pt x="2348982" y="2201798"/>
                  </a:cubicBezTo>
                  <a:cubicBezTo>
                    <a:pt x="2312685" y="2200850"/>
                    <a:pt x="2276253" y="2202137"/>
                    <a:pt x="2240024" y="2204642"/>
                  </a:cubicBezTo>
                  <a:cubicBezTo>
                    <a:pt x="2225194" y="2205658"/>
                    <a:pt x="2209619" y="2210466"/>
                    <a:pt x="2196482" y="2217441"/>
                  </a:cubicBezTo>
                  <a:cubicBezTo>
                    <a:pt x="2143730" y="2245408"/>
                    <a:pt x="2105266" y="2287055"/>
                    <a:pt x="2085966" y="2344209"/>
                  </a:cubicBezTo>
                  <a:cubicBezTo>
                    <a:pt x="2060098" y="2421001"/>
                    <a:pt x="2081903" y="2487635"/>
                    <a:pt x="2133640" y="2546007"/>
                  </a:cubicBezTo>
                  <a:cubicBezTo>
                    <a:pt x="2153481" y="2568422"/>
                    <a:pt x="2180162" y="2577429"/>
                    <a:pt x="2210702" y="2578377"/>
                  </a:cubicBezTo>
                  <a:cubicBezTo>
                    <a:pt x="2344716" y="2582372"/>
                    <a:pt x="2478729" y="2587722"/>
                    <a:pt x="2612743" y="2592123"/>
                  </a:cubicBezTo>
                  <a:cubicBezTo>
                    <a:pt x="2640304" y="2593004"/>
                    <a:pt x="2667865" y="2592259"/>
                    <a:pt x="2698609" y="2592259"/>
                  </a:cubicBezTo>
                  <a:cubicBezTo>
                    <a:pt x="2714861" y="2469283"/>
                    <a:pt x="2722310" y="2344615"/>
                    <a:pt x="2729420" y="2216764"/>
                  </a:cubicBezTo>
                  <a:close/>
                  <a:moveTo>
                    <a:pt x="2744589" y="1809780"/>
                  </a:moveTo>
                  <a:cubicBezTo>
                    <a:pt x="2714455" y="1808087"/>
                    <a:pt x="2687029" y="1806462"/>
                    <a:pt x="2659603" y="1805108"/>
                  </a:cubicBezTo>
                  <a:cubicBezTo>
                    <a:pt x="2602246" y="1802264"/>
                    <a:pt x="2544889" y="1798945"/>
                    <a:pt x="2487533" y="1797185"/>
                  </a:cubicBezTo>
                  <a:cubicBezTo>
                    <a:pt x="2464712" y="1796508"/>
                    <a:pt x="2441755" y="1801451"/>
                    <a:pt x="2419002" y="1800503"/>
                  </a:cubicBezTo>
                  <a:cubicBezTo>
                    <a:pt x="2363948" y="1798268"/>
                    <a:pt x="2307810" y="1801722"/>
                    <a:pt x="2254313" y="1775854"/>
                  </a:cubicBezTo>
                  <a:cubicBezTo>
                    <a:pt x="2250250" y="1781542"/>
                    <a:pt x="2245509" y="1787163"/>
                    <a:pt x="2241785" y="1793460"/>
                  </a:cubicBezTo>
                  <a:cubicBezTo>
                    <a:pt x="2220454" y="1829757"/>
                    <a:pt x="2198920" y="1865986"/>
                    <a:pt x="2178469" y="1902689"/>
                  </a:cubicBezTo>
                  <a:cubicBezTo>
                    <a:pt x="2173051" y="1912440"/>
                    <a:pt x="2168108" y="1923952"/>
                    <a:pt x="2167837" y="1934787"/>
                  </a:cubicBezTo>
                  <a:cubicBezTo>
                    <a:pt x="2167160" y="1968172"/>
                    <a:pt x="2166957" y="2001760"/>
                    <a:pt x="2170140" y="2034942"/>
                  </a:cubicBezTo>
                  <a:cubicBezTo>
                    <a:pt x="2175151" y="2086814"/>
                    <a:pt x="2205014" y="2122704"/>
                    <a:pt x="2250182" y="2146541"/>
                  </a:cubicBezTo>
                  <a:cubicBezTo>
                    <a:pt x="2255938" y="2149588"/>
                    <a:pt x="2262642" y="2151823"/>
                    <a:pt x="2269075" y="2152297"/>
                  </a:cubicBezTo>
                  <a:cubicBezTo>
                    <a:pt x="2308216" y="2154870"/>
                    <a:pt x="2347357" y="2157443"/>
                    <a:pt x="2386498" y="2158865"/>
                  </a:cubicBezTo>
                  <a:cubicBezTo>
                    <a:pt x="2485975" y="2162454"/>
                    <a:pt x="2585452" y="2165569"/>
                    <a:pt x="2684997" y="2168684"/>
                  </a:cubicBezTo>
                  <a:cubicBezTo>
                    <a:pt x="2699286" y="2169158"/>
                    <a:pt x="2713574" y="2168684"/>
                    <a:pt x="2731926" y="2168684"/>
                  </a:cubicBezTo>
                  <a:cubicBezTo>
                    <a:pt x="2738630" y="2048553"/>
                    <a:pt x="2743776" y="1930453"/>
                    <a:pt x="2744589" y="1809645"/>
                  </a:cubicBezTo>
                  <a:close/>
                  <a:moveTo>
                    <a:pt x="2986544" y="877036"/>
                  </a:moveTo>
                  <a:cubicBezTo>
                    <a:pt x="2977199" y="831936"/>
                    <a:pt x="2977335" y="832004"/>
                    <a:pt x="3021148" y="820695"/>
                  </a:cubicBezTo>
                  <a:cubicBezTo>
                    <a:pt x="3033744" y="817445"/>
                    <a:pt x="3045933" y="812366"/>
                    <a:pt x="3058257" y="808167"/>
                  </a:cubicBezTo>
                  <a:cubicBezTo>
                    <a:pt x="3058190" y="805797"/>
                    <a:pt x="3058122" y="803427"/>
                    <a:pt x="3057987" y="801057"/>
                  </a:cubicBezTo>
                  <a:cubicBezTo>
                    <a:pt x="3048506" y="799499"/>
                    <a:pt x="3039093" y="796655"/>
                    <a:pt x="3029613" y="796520"/>
                  </a:cubicBezTo>
                  <a:cubicBezTo>
                    <a:pt x="2990201" y="795775"/>
                    <a:pt x="2968193" y="777423"/>
                    <a:pt x="2954311" y="739163"/>
                  </a:cubicBezTo>
                  <a:cubicBezTo>
                    <a:pt x="2936704" y="690948"/>
                    <a:pt x="2911716" y="645306"/>
                    <a:pt x="2888422" y="599258"/>
                  </a:cubicBezTo>
                  <a:cubicBezTo>
                    <a:pt x="2879009" y="580636"/>
                    <a:pt x="2864585" y="579823"/>
                    <a:pt x="2853208" y="596888"/>
                  </a:cubicBezTo>
                  <a:cubicBezTo>
                    <a:pt x="2814338" y="655261"/>
                    <a:pt x="2761180" y="666840"/>
                    <a:pt x="2697525" y="646999"/>
                  </a:cubicBezTo>
                  <a:cubicBezTo>
                    <a:pt x="2694952" y="646186"/>
                    <a:pt x="2692040" y="646593"/>
                    <a:pt x="2686284" y="646186"/>
                  </a:cubicBezTo>
                  <a:cubicBezTo>
                    <a:pt x="2672537" y="696975"/>
                    <a:pt x="2637189" y="723385"/>
                    <a:pt x="2584098" y="727583"/>
                  </a:cubicBezTo>
                  <a:cubicBezTo>
                    <a:pt x="2574144" y="783179"/>
                    <a:pt x="2544145" y="819070"/>
                    <a:pt x="2485095" y="829431"/>
                  </a:cubicBezTo>
                  <a:cubicBezTo>
                    <a:pt x="2487736" y="845547"/>
                    <a:pt x="2489632" y="860445"/>
                    <a:pt x="2492747" y="875005"/>
                  </a:cubicBezTo>
                  <a:cubicBezTo>
                    <a:pt x="2504936" y="932429"/>
                    <a:pt x="2524303" y="987416"/>
                    <a:pt x="2550713" y="1039762"/>
                  </a:cubicBezTo>
                  <a:cubicBezTo>
                    <a:pt x="2577055" y="1091972"/>
                    <a:pt x="2612404" y="1136598"/>
                    <a:pt x="2663057" y="1167545"/>
                  </a:cubicBezTo>
                  <a:cubicBezTo>
                    <a:pt x="2755627" y="1224090"/>
                    <a:pt x="2869460" y="1206009"/>
                    <a:pt x="2938126" y="1123596"/>
                  </a:cubicBezTo>
                  <a:cubicBezTo>
                    <a:pt x="2965891" y="1090212"/>
                    <a:pt x="2980856" y="1051951"/>
                    <a:pt x="2980924" y="1009221"/>
                  </a:cubicBezTo>
                  <a:cubicBezTo>
                    <a:pt x="2949164" y="998319"/>
                    <a:pt x="2919165" y="989041"/>
                    <a:pt x="2889979" y="977665"/>
                  </a:cubicBezTo>
                  <a:cubicBezTo>
                    <a:pt x="2874946" y="971841"/>
                    <a:pt x="2860928" y="962970"/>
                    <a:pt x="2847249" y="954302"/>
                  </a:cubicBezTo>
                  <a:cubicBezTo>
                    <a:pt x="2835737" y="946989"/>
                    <a:pt x="2825579" y="937508"/>
                    <a:pt x="2827882" y="921865"/>
                  </a:cubicBezTo>
                  <a:cubicBezTo>
                    <a:pt x="2829778" y="909067"/>
                    <a:pt x="2840613" y="901685"/>
                    <a:pt x="2860860" y="899654"/>
                  </a:cubicBezTo>
                  <a:cubicBezTo>
                    <a:pt x="2883749" y="897352"/>
                    <a:pt x="2906705" y="896403"/>
                    <a:pt x="2929594" y="893898"/>
                  </a:cubicBezTo>
                  <a:cubicBezTo>
                    <a:pt x="2948352" y="891799"/>
                    <a:pt x="2966906" y="888277"/>
                    <a:pt x="2985732" y="885433"/>
                  </a:cubicBezTo>
                  <a:cubicBezTo>
                    <a:pt x="2986341" y="879000"/>
                    <a:pt x="2986680" y="877984"/>
                    <a:pt x="2986544" y="877104"/>
                  </a:cubicBezTo>
                  <a:close/>
                  <a:moveTo>
                    <a:pt x="2322572" y="1749986"/>
                  </a:moveTo>
                  <a:cubicBezTo>
                    <a:pt x="2361645" y="1752965"/>
                    <a:pt x="2400786" y="1754590"/>
                    <a:pt x="2439927" y="1755606"/>
                  </a:cubicBezTo>
                  <a:cubicBezTo>
                    <a:pt x="2516380" y="1757570"/>
                    <a:pt x="2592901" y="1758789"/>
                    <a:pt x="2669422" y="1760143"/>
                  </a:cubicBezTo>
                  <a:cubicBezTo>
                    <a:pt x="2693124" y="1760550"/>
                    <a:pt x="2716892" y="1760143"/>
                    <a:pt x="2744657" y="1760143"/>
                  </a:cubicBezTo>
                  <a:cubicBezTo>
                    <a:pt x="2742828" y="1626807"/>
                    <a:pt x="2741880" y="1493335"/>
                    <a:pt x="2727930" y="1358780"/>
                  </a:cubicBezTo>
                  <a:cubicBezTo>
                    <a:pt x="2663260" y="1360338"/>
                    <a:pt x="2600553" y="1362776"/>
                    <a:pt x="2537915" y="1363114"/>
                  </a:cubicBezTo>
                  <a:cubicBezTo>
                    <a:pt x="2476021" y="1363385"/>
                    <a:pt x="2413991" y="1362234"/>
                    <a:pt x="2349456" y="1345981"/>
                  </a:cubicBezTo>
                  <a:cubicBezTo>
                    <a:pt x="2355483" y="1359457"/>
                    <a:pt x="2359343" y="1368058"/>
                    <a:pt x="2363270" y="1376590"/>
                  </a:cubicBezTo>
                  <a:cubicBezTo>
                    <a:pt x="2384940" y="1424263"/>
                    <a:pt x="2384669" y="1472614"/>
                    <a:pt x="2370042" y="1522183"/>
                  </a:cubicBezTo>
                  <a:cubicBezTo>
                    <a:pt x="2351284" y="1585838"/>
                    <a:pt x="2322775" y="1645226"/>
                    <a:pt x="2293115" y="1704208"/>
                  </a:cubicBezTo>
                  <a:cubicBezTo>
                    <a:pt x="2288036" y="1714298"/>
                    <a:pt x="2283160" y="1724524"/>
                    <a:pt x="2276253" y="1738541"/>
                  </a:cubicBezTo>
                  <a:cubicBezTo>
                    <a:pt x="2293521" y="1742943"/>
                    <a:pt x="2307810" y="1748767"/>
                    <a:pt x="2322437" y="1749918"/>
                  </a:cubicBezTo>
                  <a:close/>
                  <a:moveTo>
                    <a:pt x="2746621" y="2596864"/>
                  </a:moveTo>
                  <a:cubicBezTo>
                    <a:pt x="2765988" y="2599437"/>
                    <a:pt x="2786439" y="2603568"/>
                    <a:pt x="2807025" y="2604516"/>
                  </a:cubicBezTo>
                  <a:cubicBezTo>
                    <a:pt x="2886322" y="2608308"/>
                    <a:pt x="2965620" y="2611558"/>
                    <a:pt x="3044917" y="2614064"/>
                  </a:cubicBezTo>
                  <a:cubicBezTo>
                    <a:pt x="3081620" y="2615215"/>
                    <a:pt x="3112703" y="2598827"/>
                    <a:pt x="3136878" y="2573298"/>
                  </a:cubicBezTo>
                  <a:cubicBezTo>
                    <a:pt x="3183603" y="2524067"/>
                    <a:pt x="3204866" y="2464746"/>
                    <a:pt x="3192474" y="2396825"/>
                  </a:cubicBezTo>
                  <a:cubicBezTo>
                    <a:pt x="3181842" y="2338656"/>
                    <a:pt x="3145004" y="2299921"/>
                    <a:pt x="3092658" y="2275204"/>
                  </a:cubicBezTo>
                  <a:cubicBezTo>
                    <a:pt x="3048168" y="2254144"/>
                    <a:pt x="3000697" y="2242023"/>
                    <a:pt x="2952279" y="2235522"/>
                  </a:cubicBezTo>
                  <a:cubicBezTo>
                    <a:pt x="2897293" y="2228073"/>
                    <a:pt x="2841899" y="2223942"/>
                    <a:pt x="2786642" y="2218525"/>
                  </a:cubicBezTo>
                  <a:cubicBezTo>
                    <a:pt x="2783933" y="2218254"/>
                    <a:pt x="2781021" y="2219269"/>
                    <a:pt x="2776823" y="2219947"/>
                  </a:cubicBezTo>
                  <a:cubicBezTo>
                    <a:pt x="2766733" y="2346105"/>
                    <a:pt x="2756846" y="2469825"/>
                    <a:pt x="2746688" y="2596931"/>
                  </a:cubicBezTo>
                  <a:close/>
                  <a:moveTo>
                    <a:pt x="2778719" y="2170851"/>
                  </a:moveTo>
                  <a:cubicBezTo>
                    <a:pt x="2794632" y="2172612"/>
                    <a:pt x="2809463" y="2174711"/>
                    <a:pt x="2824293" y="2175795"/>
                  </a:cubicBezTo>
                  <a:cubicBezTo>
                    <a:pt x="2892078" y="2180806"/>
                    <a:pt x="2959593" y="2187442"/>
                    <a:pt x="3025550" y="2204710"/>
                  </a:cubicBezTo>
                  <a:cubicBezTo>
                    <a:pt x="3039229" y="2208299"/>
                    <a:pt x="3051486" y="2207622"/>
                    <a:pt x="3064284" y="2201866"/>
                  </a:cubicBezTo>
                  <a:cubicBezTo>
                    <a:pt x="3094961" y="2188187"/>
                    <a:pt x="3124892" y="2173425"/>
                    <a:pt x="3149541" y="2149859"/>
                  </a:cubicBezTo>
                  <a:cubicBezTo>
                    <a:pt x="3200329" y="2101237"/>
                    <a:pt x="3210284" y="2041443"/>
                    <a:pt x="3196334" y="1975689"/>
                  </a:cubicBezTo>
                  <a:cubicBezTo>
                    <a:pt x="3188547" y="1938782"/>
                    <a:pt x="3168637" y="1909054"/>
                    <a:pt x="3138435" y="1886098"/>
                  </a:cubicBezTo>
                  <a:cubicBezTo>
                    <a:pt x="3099633" y="1856641"/>
                    <a:pt x="3057174" y="1836935"/>
                    <a:pt x="3008485" y="1829554"/>
                  </a:cubicBezTo>
                  <a:cubicBezTo>
                    <a:pt x="2937449" y="1818854"/>
                    <a:pt x="2866278" y="1813031"/>
                    <a:pt x="2791585" y="1812489"/>
                  </a:cubicBezTo>
                  <a:cubicBezTo>
                    <a:pt x="2787251" y="1933365"/>
                    <a:pt x="2782985" y="2050652"/>
                    <a:pt x="2778719" y="2170716"/>
                  </a:cubicBezTo>
                  <a:close/>
                  <a:moveTo>
                    <a:pt x="4063663" y="877375"/>
                  </a:moveTo>
                  <a:cubicBezTo>
                    <a:pt x="4057974" y="876765"/>
                    <a:pt x="4052015" y="877036"/>
                    <a:pt x="4046530" y="875614"/>
                  </a:cubicBezTo>
                  <a:cubicBezTo>
                    <a:pt x="4035424" y="872770"/>
                    <a:pt x="4027637" y="866134"/>
                    <a:pt x="4027298" y="853741"/>
                  </a:cubicBezTo>
                  <a:cubicBezTo>
                    <a:pt x="4026960" y="842500"/>
                    <a:pt x="4036034" y="832613"/>
                    <a:pt x="4049577" y="831936"/>
                  </a:cubicBezTo>
                  <a:cubicBezTo>
                    <a:pt x="4061902" y="831327"/>
                    <a:pt x="4074362" y="833561"/>
                    <a:pt x="4086754" y="834374"/>
                  </a:cubicBezTo>
                  <a:cubicBezTo>
                    <a:pt x="4100027" y="835254"/>
                    <a:pt x="4113300" y="835999"/>
                    <a:pt x="4130297" y="837015"/>
                  </a:cubicBezTo>
                  <a:cubicBezTo>
                    <a:pt x="4133954" y="790832"/>
                    <a:pt x="4131922" y="746544"/>
                    <a:pt x="4126978" y="698803"/>
                  </a:cubicBezTo>
                  <a:cubicBezTo>
                    <a:pt x="4103481" y="701715"/>
                    <a:pt x="4082014" y="704559"/>
                    <a:pt x="4060547" y="707065"/>
                  </a:cubicBezTo>
                  <a:cubicBezTo>
                    <a:pt x="4047207" y="708622"/>
                    <a:pt x="4033867" y="710654"/>
                    <a:pt x="4020526" y="710857"/>
                  </a:cubicBezTo>
                  <a:cubicBezTo>
                    <a:pt x="4008946" y="710992"/>
                    <a:pt x="4000075" y="704898"/>
                    <a:pt x="3998450" y="692505"/>
                  </a:cubicBezTo>
                  <a:cubicBezTo>
                    <a:pt x="3996825" y="680249"/>
                    <a:pt x="4003258" y="671310"/>
                    <a:pt x="4014771" y="669007"/>
                  </a:cubicBezTo>
                  <a:cubicBezTo>
                    <a:pt x="4036305" y="664606"/>
                    <a:pt x="4058177" y="661965"/>
                    <a:pt x="4079983" y="658647"/>
                  </a:cubicBezTo>
                  <a:cubicBezTo>
                    <a:pt x="4092240" y="656818"/>
                    <a:pt x="4104497" y="655125"/>
                    <a:pt x="4119868" y="652958"/>
                  </a:cubicBezTo>
                  <a:cubicBezTo>
                    <a:pt x="4114519" y="593638"/>
                    <a:pt x="4098876" y="538244"/>
                    <a:pt x="4079779" y="480752"/>
                  </a:cubicBezTo>
                  <a:cubicBezTo>
                    <a:pt x="4067319" y="485289"/>
                    <a:pt x="4056823" y="488946"/>
                    <a:pt x="4046462" y="492874"/>
                  </a:cubicBezTo>
                  <a:cubicBezTo>
                    <a:pt x="4036643" y="496666"/>
                    <a:pt x="4027027" y="501000"/>
                    <a:pt x="4017140" y="504656"/>
                  </a:cubicBezTo>
                  <a:cubicBezTo>
                    <a:pt x="3995809" y="512647"/>
                    <a:pt x="3983146" y="509803"/>
                    <a:pt x="3977526" y="496192"/>
                  </a:cubicBezTo>
                  <a:cubicBezTo>
                    <a:pt x="3972176" y="483122"/>
                    <a:pt x="3979692" y="472152"/>
                    <a:pt x="4000888" y="463010"/>
                  </a:cubicBezTo>
                  <a:cubicBezTo>
                    <a:pt x="4020188" y="454748"/>
                    <a:pt x="4039691" y="446961"/>
                    <a:pt x="4063053" y="437345"/>
                  </a:cubicBezTo>
                  <a:cubicBezTo>
                    <a:pt x="4040029" y="387572"/>
                    <a:pt x="4018292" y="339087"/>
                    <a:pt x="3971905" y="307801"/>
                  </a:cubicBezTo>
                  <a:cubicBezTo>
                    <a:pt x="3946105" y="290398"/>
                    <a:pt x="3924909" y="293783"/>
                    <a:pt x="3908047" y="320532"/>
                  </a:cubicBezTo>
                  <a:cubicBezTo>
                    <a:pt x="3895045" y="341254"/>
                    <a:pt x="3883872" y="364752"/>
                    <a:pt x="3878725" y="388453"/>
                  </a:cubicBezTo>
                  <a:cubicBezTo>
                    <a:pt x="3870531" y="426646"/>
                    <a:pt x="3864843" y="465922"/>
                    <a:pt x="3863557" y="504927"/>
                  </a:cubicBezTo>
                  <a:cubicBezTo>
                    <a:pt x="3859223" y="638805"/>
                    <a:pt x="3881908" y="768349"/>
                    <a:pt x="3934999" y="891596"/>
                  </a:cubicBezTo>
                  <a:cubicBezTo>
                    <a:pt x="3948136" y="922136"/>
                    <a:pt x="3966014" y="950984"/>
                    <a:pt x="3984839" y="978545"/>
                  </a:cubicBezTo>
                  <a:cubicBezTo>
                    <a:pt x="3995336" y="993917"/>
                    <a:pt x="4010707" y="1006987"/>
                    <a:pt x="4026350" y="1017415"/>
                  </a:cubicBezTo>
                  <a:cubicBezTo>
                    <a:pt x="4047613" y="1031636"/>
                    <a:pt x="4065085" y="1027370"/>
                    <a:pt x="4082488" y="1008273"/>
                  </a:cubicBezTo>
                  <a:cubicBezTo>
                    <a:pt x="4083775" y="1006851"/>
                    <a:pt x="4084994" y="1005361"/>
                    <a:pt x="4086145" y="1003872"/>
                  </a:cubicBezTo>
                  <a:cubicBezTo>
                    <a:pt x="4106460" y="978274"/>
                    <a:pt x="4124270" y="920850"/>
                    <a:pt x="4122713" y="883740"/>
                  </a:cubicBezTo>
                  <a:cubicBezTo>
                    <a:pt x="4103210" y="881641"/>
                    <a:pt x="4083369" y="879474"/>
                    <a:pt x="4063527" y="877307"/>
                  </a:cubicBezTo>
                  <a:close/>
                  <a:moveTo>
                    <a:pt x="2923499" y="1774025"/>
                  </a:moveTo>
                  <a:cubicBezTo>
                    <a:pt x="2971850" y="1779781"/>
                    <a:pt x="3019929" y="1788043"/>
                    <a:pt x="3067670" y="1797727"/>
                  </a:cubicBezTo>
                  <a:cubicBezTo>
                    <a:pt x="3082026" y="1800638"/>
                    <a:pt x="3091372" y="1798201"/>
                    <a:pt x="3101258" y="1789533"/>
                  </a:cubicBezTo>
                  <a:cubicBezTo>
                    <a:pt x="3135456" y="1759601"/>
                    <a:pt x="3161256" y="1723102"/>
                    <a:pt x="3168434" y="1678543"/>
                  </a:cubicBezTo>
                  <a:cubicBezTo>
                    <a:pt x="3188411" y="1554349"/>
                    <a:pt x="3161324" y="1442750"/>
                    <a:pt x="3070311" y="1351467"/>
                  </a:cubicBezTo>
                  <a:cubicBezTo>
                    <a:pt x="3059070" y="1340226"/>
                    <a:pt x="3044985" y="1330542"/>
                    <a:pt x="3030426" y="1324176"/>
                  </a:cubicBezTo>
                  <a:cubicBezTo>
                    <a:pt x="3021216" y="1320181"/>
                    <a:pt x="3006589" y="1319775"/>
                    <a:pt x="2998057" y="1324447"/>
                  </a:cubicBezTo>
                  <a:cubicBezTo>
                    <a:pt x="2931896" y="1360812"/>
                    <a:pt x="2861267" y="1371782"/>
                    <a:pt x="2787048" y="1365484"/>
                  </a:cubicBezTo>
                  <a:cubicBezTo>
                    <a:pt x="2783323" y="1365146"/>
                    <a:pt x="2779464" y="1365620"/>
                    <a:pt x="2775672" y="1365958"/>
                  </a:cubicBezTo>
                  <a:cubicBezTo>
                    <a:pt x="2774859" y="1365958"/>
                    <a:pt x="2774182" y="1367042"/>
                    <a:pt x="2775062" y="1366365"/>
                  </a:cubicBezTo>
                  <a:cubicBezTo>
                    <a:pt x="2781224" y="1499091"/>
                    <a:pt x="2787319" y="1630599"/>
                    <a:pt x="2793617" y="1765087"/>
                  </a:cubicBezTo>
                  <a:cubicBezTo>
                    <a:pt x="2837904" y="1767931"/>
                    <a:pt x="2880905" y="1768879"/>
                    <a:pt x="2923499" y="1773890"/>
                  </a:cubicBezTo>
                  <a:close/>
                  <a:moveTo>
                    <a:pt x="2572654" y="3661928"/>
                  </a:moveTo>
                  <a:cubicBezTo>
                    <a:pt x="2566830" y="3699918"/>
                    <a:pt x="2560938" y="3736553"/>
                    <a:pt x="2555589" y="3773324"/>
                  </a:cubicBezTo>
                  <a:cubicBezTo>
                    <a:pt x="2535815" y="3909707"/>
                    <a:pt x="2516448" y="4046091"/>
                    <a:pt x="2496133" y="4182407"/>
                  </a:cubicBezTo>
                  <a:cubicBezTo>
                    <a:pt x="2494101" y="4195815"/>
                    <a:pt x="2486720" y="4208478"/>
                    <a:pt x="2480896" y="4223918"/>
                  </a:cubicBezTo>
                  <a:cubicBezTo>
                    <a:pt x="2504936" y="4255406"/>
                    <a:pt x="2533784" y="4285270"/>
                    <a:pt x="2575566" y="4299626"/>
                  </a:cubicBezTo>
                  <a:cubicBezTo>
                    <a:pt x="2590938" y="4304908"/>
                    <a:pt x="2605971" y="4311273"/>
                    <a:pt x="2621478" y="4316081"/>
                  </a:cubicBezTo>
                  <a:cubicBezTo>
                    <a:pt x="2657978" y="4327458"/>
                    <a:pt x="2691566" y="4342762"/>
                    <a:pt x="2713100" y="4385898"/>
                  </a:cubicBezTo>
                  <a:cubicBezTo>
                    <a:pt x="2714658" y="4372693"/>
                    <a:pt x="2716215" y="4366870"/>
                    <a:pt x="2715944" y="4361046"/>
                  </a:cubicBezTo>
                  <a:cubicBezTo>
                    <a:pt x="2714184" y="4318993"/>
                    <a:pt x="2712220" y="4276873"/>
                    <a:pt x="2710053" y="4234820"/>
                  </a:cubicBezTo>
                  <a:cubicBezTo>
                    <a:pt x="2709782" y="4229267"/>
                    <a:pt x="2709917" y="4221006"/>
                    <a:pt x="2706599" y="4218771"/>
                  </a:cubicBezTo>
                  <a:cubicBezTo>
                    <a:pt x="2690279" y="4207530"/>
                    <a:pt x="2692514" y="4190532"/>
                    <a:pt x="2690821" y="4174754"/>
                  </a:cubicBezTo>
                  <a:cubicBezTo>
                    <a:pt x="2673959" y="4018665"/>
                    <a:pt x="2657233" y="3862643"/>
                    <a:pt x="2640371" y="3706554"/>
                  </a:cubicBezTo>
                  <a:cubicBezTo>
                    <a:pt x="2638814" y="3692333"/>
                    <a:pt x="2636647" y="3678180"/>
                    <a:pt x="2634480" y="3661928"/>
                  </a:cubicBezTo>
                  <a:cubicBezTo>
                    <a:pt x="2612404" y="3661928"/>
                    <a:pt x="2593646" y="3661928"/>
                    <a:pt x="2572654" y="3661928"/>
                  </a:cubicBezTo>
                  <a:close/>
                  <a:moveTo>
                    <a:pt x="3317278" y="965882"/>
                  </a:moveTo>
                  <a:cubicBezTo>
                    <a:pt x="3323508" y="977326"/>
                    <a:pt x="3332447" y="981322"/>
                    <a:pt x="3344974" y="982202"/>
                  </a:cubicBezTo>
                  <a:cubicBezTo>
                    <a:pt x="3408968" y="986671"/>
                    <a:pt x="3472961" y="992021"/>
                    <a:pt x="3536954" y="996694"/>
                  </a:cubicBezTo>
                  <a:cubicBezTo>
                    <a:pt x="3635348" y="1003872"/>
                    <a:pt x="3733742" y="1010846"/>
                    <a:pt x="3832136" y="1017821"/>
                  </a:cubicBezTo>
                  <a:cubicBezTo>
                    <a:pt x="3835860" y="1018092"/>
                    <a:pt x="3839652" y="1017821"/>
                    <a:pt x="3846289" y="1017821"/>
                  </a:cubicBezTo>
                  <a:cubicBezTo>
                    <a:pt x="3827937" y="991479"/>
                    <a:pt x="3809383" y="967575"/>
                    <a:pt x="3793808" y="941910"/>
                  </a:cubicBezTo>
                  <a:cubicBezTo>
                    <a:pt x="3778503" y="916719"/>
                    <a:pt x="3766043" y="889767"/>
                    <a:pt x="3751484" y="861935"/>
                  </a:cubicBezTo>
                  <a:cubicBezTo>
                    <a:pt x="3712885" y="865457"/>
                    <a:pt x="3673947" y="868571"/>
                    <a:pt x="3635077" y="872702"/>
                  </a:cubicBezTo>
                  <a:cubicBezTo>
                    <a:pt x="3583679" y="878120"/>
                    <a:pt x="3532349" y="884417"/>
                    <a:pt x="3480952" y="890106"/>
                  </a:cubicBezTo>
                  <a:cubicBezTo>
                    <a:pt x="3473502" y="890918"/>
                    <a:pt x="3464903" y="892137"/>
                    <a:pt x="3458605" y="889361"/>
                  </a:cubicBezTo>
                  <a:cubicBezTo>
                    <a:pt x="3452781" y="886720"/>
                    <a:pt x="3446009" y="879136"/>
                    <a:pt x="3445603" y="873312"/>
                  </a:cubicBezTo>
                  <a:cubicBezTo>
                    <a:pt x="3445197" y="867420"/>
                    <a:pt x="3450682" y="858752"/>
                    <a:pt x="3456099" y="855367"/>
                  </a:cubicBezTo>
                  <a:cubicBezTo>
                    <a:pt x="3463006" y="851100"/>
                    <a:pt x="3472351" y="850152"/>
                    <a:pt x="3480884" y="849069"/>
                  </a:cubicBezTo>
                  <a:cubicBezTo>
                    <a:pt x="3561603" y="838843"/>
                    <a:pt x="3642390" y="828889"/>
                    <a:pt x="3723178" y="818799"/>
                  </a:cubicBezTo>
                  <a:cubicBezTo>
                    <a:pt x="3725954" y="818460"/>
                    <a:pt x="3728663" y="817377"/>
                    <a:pt x="3735096" y="815684"/>
                  </a:cubicBezTo>
                  <a:cubicBezTo>
                    <a:pt x="3731507" y="801260"/>
                    <a:pt x="3727918" y="786972"/>
                    <a:pt x="3724397" y="772683"/>
                  </a:cubicBezTo>
                  <a:cubicBezTo>
                    <a:pt x="3720808" y="757988"/>
                    <a:pt x="3717219" y="743226"/>
                    <a:pt x="3712614" y="724400"/>
                  </a:cubicBezTo>
                  <a:cubicBezTo>
                    <a:pt x="3566885" y="767333"/>
                    <a:pt x="3423188" y="809657"/>
                    <a:pt x="3276512" y="852793"/>
                  </a:cubicBezTo>
                  <a:cubicBezTo>
                    <a:pt x="3286263" y="896268"/>
                    <a:pt x="3298859" y="932091"/>
                    <a:pt x="3317346" y="965950"/>
                  </a:cubicBezTo>
                  <a:close/>
                  <a:moveTo>
                    <a:pt x="3298723" y="4316488"/>
                  </a:moveTo>
                  <a:cubicBezTo>
                    <a:pt x="3289107" y="4312560"/>
                    <a:pt x="3278408" y="4310529"/>
                    <a:pt x="3268047" y="4309377"/>
                  </a:cubicBezTo>
                  <a:cubicBezTo>
                    <a:pt x="3220442" y="4304299"/>
                    <a:pt x="3182452" y="4282223"/>
                    <a:pt x="3154552" y="4244030"/>
                  </a:cubicBezTo>
                  <a:cubicBezTo>
                    <a:pt x="3142566" y="4227574"/>
                    <a:pt x="3128887" y="4222292"/>
                    <a:pt x="3108775" y="4222292"/>
                  </a:cubicBezTo>
                  <a:cubicBezTo>
                    <a:pt x="3000562" y="4222021"/>
                    <a:pt x="2892281" y="4220261"/>
                    <a:pt x="2784068" y="4219042"/>
                  </a:cubicBezTo>
                  <a:cubicBezTo>
                    <a:pt x="2775604" y="4218974"/>
                    <a:pt x="2767207" y="4219042"/>
                    <a:pt x="2755221" y="4219042"/>
                  </a:cubicBezTo>
                  <a:cubicBezTo>
                    <a:pt x="2756778" y="4287030"/>
                    <a:pt x="2758268" y="4352514"/>
                    <a:pt x="2759893" y="4422534"/>
                  </a:cubicBezTo>
                  <a:cubicBezTo>
                    <a:pt x="2958780" y="4368630"/>
                    <a:pt x="3157667" y="4356983"/>
                    <a:pt x="3361294" y="4382445"/>
                  </a:cubicBezTo>
                  <a:cubicBezTo>
                    <a:pt x="3351814" y="4345606"/>
                    <a:pt x="3327706" y="4328338"/>
                    <a:pt x="3298723" y="4316488"/>
                  </a:cubicBezTo>
                  <a:close/>
                  <a:moveTo>
                    <a:pt x="2622562" y="4362197"/>
                  </a:moveTo>
                  <a:cubicBezTo>
                    <a:pt x="2617957" y="4360911"/>
                    <a:pt x="2613420" y="4359285"/>
                    <a:pt x="2608815" y="4358202"/>
                  </a:cubicBezTo>
                  <a:cubicBezTo>
                    <a:pt x="2536628" y="4341408"/>
                    <a:pt x="2479610" y="4302267"/>
                    <a:pt x="2437083" y="4241863"/>
                  </a:cubicBezTo>
                  <a:cubicBezTo>
                    <a:pt x="2428483" y="4229674"/>
                    <a:pt x="2419273" y="4221751"/>
                    <a:pt x="2402276" y="4221344"/>
                  </a:cubicBezTo>
                  <a:cubicBezTo>
                    <a:pt x="2314311" y="4219110"/>
                    <a:pt x="2226345" y="4215317"/>
                    <a:pt x="2138380" y="4212134"/>
                  </a:cubicBezTo>
                  <a:cubicBezTo>
                    <a:pt x="2129103" y="4211796"/>
                    <a:pt x="2119758" y="4212134"/>
                    <a:pt x="2107772" y="4212134"/>
                  </a:cubicBezTo>
                  <a:cubicBezTo>
                    <a:pt x="2107772" y="4258318"/>
                    <a:pt x="2107772" y="4301860"/>
                    <a:pt x="2107772" y="4347841"/>
                  </a:cubicBezTo>
                  <a:cubicBezTo>
                    <a:pt x="2134994" y="4350008"/>
                    <a:pt x="2163300" y="4352040"/>
                    <a:pt x="2191606" y="4354613"/>
                  </a:cubicBezTo>
                  <a:cubicBezTo>
                    <a:pt x="2330495" y="4366938"/>
                    <a:pt x="2461867" y="4405536"/>
                    <a:pt x="2585249" y="4470207"/>
                  </a:cubicBezTo>
                  <a:cubicBezTo>
                    <a:pt x="2603059" y="4479552"/>
                    <a:pt x="2617280" y="4482464"/>
                    <a:pt x="2635225" y="4471426"/>
                  </a:cubicBezTo>
                  <a:cubicBezTo>
                    <a:pt x="2651274" y="4461539"/>
                    <a:pt x="2669558" y="4455309"/>
                    <a:pt x="2689061" y="4446506"/>
                  </a:cubicBezTo>
                  <a:cubicBezTo>
                    <a:pt x="2682763" y="4403031"/>
                    <a:pt x="2663734" y="4373844"/>
                    <a:pt x="2622562" y="4362332"/>
                  </a:cubicBezTo>
                  <a:close/>
                  <a:moveTo>
                    <a:pt x="1810423" y="2724241"/>
                  </a:moveTo>
                  <a:cubicBezTo>
                    <a:pt x="1761463" y="2724241"/>
                    <a:pt x="1711081" y="2722886"/>
                    <a:pt x="1662121" y="2708327"/>
                  </a:cubicBezTo>
                  <a:cubicBezTo>
                    <a:pt x="1613094" y="2693768"/>
                    <a:pt x="1569754" y="2667967"/>
                    <a:pt x="1524248" y="2637562"/>
                  </a:cubicBezTo>
                  <a:cubicBezTo>
                    <a:pt x="1480367" y="2719433"/>
                    <a:pt x="1439330" y="2797850"/>
                    <a:pt x="1432694" y="2888727"/>
                  </a:cubicBezTo>
                  <a:cubicBezTo>
                    <a:pt x="1434793" y="2890081"/>
                    <a:pt x="1436824" y="2891436"/>
                    <a:pt x="1438924" y="2892790"/>
                  </a:cubicBezTo>
                  <a:cubicBezTo>
                    <a:pt x="1445966" y="2885680"/>
                    <a:pt x="1454566" y="2879585"/>
                    <a:pt x="1459848" y="2871324"/>
                  </a:cubicBezTo>
                  <a:cubicBezTo>
                    <a:pt x="1472173" y="2852092"/>
                    <a:pt x="1483346" y="2832047"/>
                    <a:pt x="1494046" y="2811867"/>
                  </a:cubicBezTo>
                  <a:cubicBezTo>
                    <a:pt x="1502036" y="2796698"/>
                    <a:pt x="1507657" y="2780175"/>
                    <a:pt x="1515986" y="2765142"/>
                  </a:cubicBezTo>
                  <a:cubicBezTo>
                    <a:pt x="1523842" y="2750921"/>
                    <a:pt x="1535624" y="2746994"/>
                    <a:pt x="1547001" y="2752140"/>
                  </a:cubicBezTo>
                  <a:cubicBezTo>
                    <a:pt x="1558242" y="2757287"/>
                    <a:pt x="1563050" y="2769070"/>
                    <a:pt x="1557497" y="2783968"/>
                  </a:cubicBezTo>
                  <a:cubicBezTo>
                    <a:pt x="1550725" y="2801845"/>
                    <a:pt x="1542058" y="2818978"/>
                    <a:pt x="1534405" y="2836449"/>
                  </a:cubicBezTo>
                  <a:cubicBezTo>
                    <a:pt x="1510704" y="2890284"/>
                    <a:pt x="1495265" y="2946287"/>
                    <a:pt x="1489712" y="3004863"/>
                  </a:cubicBezTo>
                  <a:cubicBezTo>
                    <a:pt x="1488764" y="3014817"/>
                    <a:pt x="1489576" y="3024907"/>
                    <a:pt x="1489576" y="3034930"/>
                  </a:cubicBezTo>
                  <a:cubicBezTo>
                    <a:pt x="1491676" y="3035674"/>
                    <a:pt x="1493775" y="3036419"/>
                    <a:pt x="1495874" y="3037096"/>
                  </a:cubicBezTo>
                  <a:cubicBezTo>
                    <a:pt x="1503797" y="3024772"/>
                    <a:pt x="1513616" y="3013260"/>
                    <a:pt x="1519169" y="2999987"/>
                  </a:cubicBezTo>
                  <a:cubicBezTo>
                    <a:pt x="1539146" y="2952449"/>
                    <a:pt x="1558039" y="2904370"/>
                    <a:pt x="1576729" y="2856290"/>
                  </a:cubicBezTo>
                  <a:cubicBezTo>
                    <a:pt x="1582959" y="2840309"/>
                    <a:pt x="1586887" y="2823379"/>
                    <a:pt x="1592981" y="2807262"/>
                  </a:cubicBezTo>
                  <a:cubicBezTo>
                    <a:pt x="1601107" y="2785796"/>
                    <a:pt x="1612146" y="2778144"/>
                    <a:pt x="1625486" y="2782816"/>
                  </a:cubicBezTo>
                  <a:cubicBezTo>
                    <a:pt x="1639707" y="2787827"/>
                    <a:pt x="1643770" y="2800287"/>
                    <a:pt x="1637404" y="2821619"/>
                  </a:cubicBezTo>
                  <a:cubicBezTo>
                    <a:pt x="1632732" y="2837194"/>
                    <a:pt x="1627314" y="2852498"/>
                    <a:pt x="1622168" y="2867938"/>
                  </a:cubicBezTo>
                  <a:cubicBezTo>
                    <a:pt x="1603071" y="2925701"/>
                    <a:pt x="1594065" y="2985089"/>
                    <a:pt x="1595148" y="3045832"/>
                  </a:cubicBezTo>
                  <a:cubicBezTo>
                    <a:pt x="1595419" y="3059511"/>
                    <a:pt x="1598805" y="3073122"/>
                    <a:pt x="1601243" y="3090458"/>
                  </a:cubicBezTo>
                  <a:cubicBezTo>
                    <a:pt x="1618376" y="3077659"/>
                    <a:pt x="1623861" y="3062897"/>
                    <a:pt x="1627450" y="3048812"/>
                  </a:cubicBezTo>
                  <a:cubicBezTo>
                    <a:pt x="1640384" y="2997888"/>
                    <a:pt x="1652234" y="2946693"/>
                    <a:pt x="1663475" y="2895431"/>
                  </a:cubicBezTo>
                  <a:cubicBezTo>
                    <a:pt x="1668419" y="2873016"/>
                    <a:pt x="1670180" y="2849992"/>
                    <a:pt x="1674920" y="2827578"/>
                  </a:cubicBezTo>
                  <a:cubicBezTo>
                    <a:pt x="1678644" y="2809836"/>
                    <a:pt x="1689208" y="2801574"/>
                    <a:pt x="1701736" y="2803673"/>
                  </a:cubicBezTo>
                  <a:cubicBezTo>
                    <a:pt x="1714535" y="2805773"/>
                    <a:pt x="1722322" y="2817082"/>
                    <a:pt x="1720562" y="2834417"/>
                  </a:cubicBezTo>
                  <a:cubicBezTo>
                    <a:pt x="1718733" y="2852498"/>
                    <a:pt x="1715280" y="2870375"/>
                    <a:pt x="1712165" y="2888253"/>
                  </a:cubicBezTo>
                  <a:cubicBezTo>
                    <a:pt x="1703632" y="2937755"/>
                    <a:pt x="1703429" y="2987324"/>
                    <a:pt x="1710336" y="3036961"/>
                  </a:cubicBezTo>
                  <a:cubicBezTo>
                    <a:pt x="1711216" y="3043394"/>
                    <a:pt x="1713857" y="3049624"/>
                    <a:pt x="1717785" y="3063303"/>
                  </a:cubicBezTo>
                  <a:cubicBezTo>
                    <a:pt x="1724557" y="3046171"/>
                    <a:pt x="1729771" y="3035607"/>
                    <a:pt x="1732954" y="3024366"/>
                  </a:cubicBezTo>
                  <a:cubicBezTo>
                    <a:pt x="1749951" y="2964774"/>
                    <a:pt x="1753405" y="2903828"/>
                    <a:pt x="1750493" y="2842340"/>
                  </a:cubicBezTo>
                  <a:cubicBezTo>
                    <a:pt x="1750019" y="2832860"/>
                    <a:pt x="1748123" y="2822499"/>
                    <a:pt x="1751170" y="2814034"/>
                  </a:cubicBezTo>
                  <a:cubicBezTo>
                    <a:pt x="1753540" y="2807262"/>
                    <a:pt x="1761869" y="2799272"/>
                    <a:pt x="1768506" y="2798324"/>
                  </a:cubicBezTo>
                  <a:cubicBezTo>
                    <a:pt x="1775074" y="2797443"/>
                    <a:pt x="1784555" y="2803132"/>
                    <a:pt x="1789498" y="2808752"/>
                  </a:cubicBezTo>
                  <a:cubicBezTo>
                    <a:pt x="1794035" y="2813899"/>
                    <a:pt x="1793900" y="2823041"/>
                    <a:pt x="1796609" y="2830151"/>
                  </a:cubicBezTo>
                  <a:cubicBezTo>
                    <a:pt x="1806495" y="2855951"/>
                    <a:pt x="1815705" y="2882091"/>
                    <a:pt x="1827285" y="2907078"/>
                  </a:cubicBezTo>
                  <a:cubicBezTo>
                    <a:pt x="1834192" y="2921976"/>
                    <a:pt x="1837578" y="2922315"/>
                    <a:pt x="1856742" y="2928816"/>
                  </a:cubicBezTo>
                  <a:cubicBezTo>
                    <a:pt x="1861889" y="2888795"/>
                    <a:pt x="1839677" y="2790943"/>
                    <a:pt x="1810491" y="2724241"/>
                  </a:cubicBezTo>
                  <a:close/>
                  <a:moveTo>
                    <a:pt x="3268115" y="808980"/>
                  </a:moveTo>
                  <a:cubicBezTo>
                    <a:pt x="3414588" y="765437"/>
                    <a:pt x="3558895" y="722572"/>
                    <a:pt x="3705029" y="679097"/>
                  </a:cubicBezTo>
                  <a:cubicBezTo>
                    <a:pt x="3702727" y="650453"/>
                    <a:pt x="3700425" y="622011"/>
                    <a:pt x="3697851" y="590793"/>
                  </a:cubicBezTo>
                  <a:cubicBezTo>
                    <a:pt x="3690267" y="593164"/>
                    <a:pt x="3683292" y="594586"/>
                    <a:pt x="3676994" y="597497"/>
                  </a:cubicBezTo>
                  <a:cubicBezTo>
                    <a:pt x="3623159" y="622350"/>
                    <a:pt x="3569526" y="647541"/>
                    <a:pt x="3515691" y="672461"/>
                  </a:cubicBezTo>
                  <a:cubicBezTo>
                    <a:pt x="3507971" y="676050"/>
                    <a:pt x="3499710" y="680926"/>
                    <a:pt x="3491718" y="680858"/>
                  </a:cubicBezTo>
                  <a:cubicBezTo>
                    <a:pt x="3484337" y="680858"/>
                    <a:pt x="3474722" y="676727"/>
                    <a:pt x="3470184" y="671107"/>
                  </a:cubicBezTo>
                  <a:cubicBezTo>
                    <a:pt x="3463616" y="662980"/>
                    <a:pt x="3466325" y="652213"/>
                    <a:pt x="3474586" y="645509"/>
                  </a:cubicBezTo>
                  <a:cubicBezTo>
                    <a:pt x="3481900" y="639550"/>
                    <a:pt x="3490432" y="634810"/>
                    <a:pt x="3499032" y="630815"/>
                  </a:cubicBezTo>
                  <a:cubicBezTo>
                    <a:pt x="3554561" y="605082"/>
                    <a:pt x="3610224" y="579620"/>
                    <a:pt x="3665821" y="554158"/>
                  </a:cubicBezTo>
                  <a:cubicBezTo>
                    <a:pt x="3676182" y="549418"/>
                    <a:pt x="3686543" y="544745"/>
                    <a:pt x="3697919" y="539599"/>
                  </a:cubicBezTo>
                  <a:cubicBezTo>
                    <a:pt x="3702524" y="503844"/>
                    <a:pt x="3707061" y="468427"/>
                    <a:pt x="3712207" y="427865"/>
                  </a:cubicBezTo>
                  <a:cubicBezTo>
                    <a:pt x="3562010" y="519893"/>
                    <a:pt x="3416281" y="609145"/>
                    <a:pt x="3268047" y="699954"/>
                  </a:cubicBezTo>
                  <a:cubicBezTo>
                    <a:pt x="3268047" y="737131"/>
                    <a:pt x="3268047" y="772277"/>
                    <a:pt x="3268047" y="808912"/>
                  </a:cubicBezTo>
                  <a:close/>
                  <a:moveTo>
                    <a:pt x="2611862" y="1234180"/>
                  </a:moveTo>
                  <a:cubicBezTo>
                    <a:pt x="2586129" y="1208582"/>
                    <a:pt x="2558365" y="1184813"/>
                    <a:pt x="2529450" y="1162805"/>
                  </a:cubicBezTo>
                  <a:cubicBezTo>
                    <a:pt x="2498638" y="1139307"/>
                    <a:pt x="2461800" y="1125967"/>
                    <a:pt x="2424352" y="1118789"/>
                  </a:cubicBezTo>
                  <a:cubicBezTo>
                    <a:pt x="2340043" y="1102604"/>
                    <a:pt x="2296366" y="1180750"/>
                    <a:pt x="2306591" y="1232283"/>
                  </a:cubicBezTo>
                  <a:cubicBezTo>
                    <a:pt x="2313769" y="1268309"/>
                    <a:pt x="2339366" y="1298037"/>
                    <a:pt x="2375595" y="1303658"/>
                  </a:cubicBezTo>
                  <a:cubicBezTo>
                    <a:pt x="2460852" y="1316795"/>
                    <a:pt x="2546718" y="1322551"/>
                    <a:pt x="2633058" y="1316186"/>
                  </a:cubicBezTo>
                  <a:cubicBezTo>
                    <a:pt x="2645450" y="1315238"/>
                    <a:pt x="2657775" y="1314290"/>
                    <a:pt x="2678767" y="1312664"/>
                  </a:cubicBezTo>
                  <a:cubicBezTo>
                    <a:pt x="2653712" y="1282936"/>
                    <a:pt x="2634548" y="1256797"/>
                    <a:pt x="2611862" y="1234247"/>
                  </a:cubicBezTo>
                  <a:close/>
                  <a:moveTo>
                    <a:pt x="3306917" y="1141542"/>
                  </a:moveTo>
                  <a:cubicBezTo>
                    <a:pt x="3338541" y="1141542"/>
                    <a:pt x="3370098" y="1141068"/>
                    <a:pt x="3401722" y="1141677"/>
                  </a:cubicBezTo>
                  <a:cubicBezTo>
                    <a:pt x="3411067" y="1141813"/>
                    <a:pt x="3421631" y="1142693"/>
                    <a:pt x="3429351" y="1147162"/>
                  </a:cubicBezTo>
                  <a:cubicBezTo>
                    <a:pt x="3435513" y="1150751"/>
                    <a:pt x="3441743" y="1160570"/>
                    <a:pt x="3441269" y="1167207"/>
                  </a:cubicBezTo>
                  <a:cubicBezTo>
                    <a:pt x="3440795" y="1173911"/>
                    <a:pt x="3433278" y="1181969"/>
                    <a:pt x="3426777" y="1185761"/>
                  </a:cubicBezTo>
                  <a:cubicBezTo>
                    <a:pt x="3420750" y="1189215"/>
                    <a:pt x="3411947" y="1188267"/>
                    <a:pt x="3404295" y="1188335"/>
                  </a:cubicBezTo>
                  <a:cubicBezTo>
                    <a:pt x="3373687" y="1188470"/>
                    <a:pt x="3343011" y="1188131"/>
                    <a:pt x="3312335" y="1188131"/>
                  </a:cubicBezTo>
                  <a:cubicBezTo>
                    <a:pt x="3294186" y="1188131"/>
                    <a:pt x="3276715" y="1191179"/>
                    <a:pt x="3256400" y="1199170"/>
                  </a:cubicBezTo>
                  <a:cubicBezTo>
                    <a:pt x="3275835" y="1213797"/>
                    <a:pt x="3294186" y="1214271"/>
                    <a:pt x="3313012" y="1214338"/>
                  </a:cubicBezTo>
                  <a:cubicBezTo>
                    <a:pt x="3346464" y="1214406"/>
                    <a:pt x="3379984" y="1215151"/>
                    <a:pt x="3413437" y="1215693"/>
                  </a:cubicBezTo>
                  <a:cubicBezTo>
                    <a:pt x="3416281" y="1215693"/>
                    <a:pt x="3419261" y="1215828"/>
                    <a:pt x="3422037" y="1216370"/>
                  </a:cubicBezTo>
                  <a:cubicBezTo>
                    <a:pt x="3434700" y="1219011"/>
                    <a:pt x="3443368" y="1226257"/>
                    <a:pt x="3442826" y="1239732"/>
                  </a:cubicBezTo>
                  <a:cubicBezTo>
                    <a:pt x="3442285" y="1253073"/>
                    <a:pt x="3433210" y="1260048"/>
                    <a:pt x="3420412" y="1261808"/>
                  </a:cubicBezTo>
                  <a:cubicBezTo>
                    <a:pt x="3413843" y="1262689"/>
                    <a:pt x="3407004" y="1262486"/>
                    <a:pt x="3400368" y="1262418"/>
                  </a:cubicBezTo>
                  <a:cubicBezTo>
                    <a:pt x="3369759" y="1262147"/>
                    <a:pt x="3339083" y="1261741"/>
                    <a:pt x="3308475" y="1261470"/>
                  </a:cubicBezTo>
                  <a:cubicBezTo>
                    <a:pt x="3287617" y="1261267"/>
                    <a:pt x="3267370" y="1263298"/>
                    <a:pt x="3247461" y="1278941"/>
                  </a:cubicBezTo>
                  <a:cubicBezTo>
                    <a:pt x="3271771" y="1292146"/>
                    <a:pt x="3295676" y="1293026"/>
                    <a:pt x="3318903" y="1292078"/>
                  </a:cubicBezTo>
                  <a:cubicBezTo>
                    <a:pt x="3362649" y="1290250"/>
                    <a:pt x="3404566" y="1298647"/>
                    <a:pt x="3446416" y="1309346"/>
                  </a:cubicBezTo>
                  <a:cubicBezTo>
                    <a:pt x="3451968" y="1310768"/>
                    <a:pt x="3457386" y="1312664"/>
                    <a:pt x="3462939" y="1314222"/>
                  </a:cubicBezTo>
                  <a:cubicBezTo>
                    <a:pt x="3491312" y="1322077"/>
                    <a:pt x="3514743" y="1311175"/>
                    <a:pt x="3524630" y="1283410"/>
                  </a:cubicBezTo>
                  <a:cubicBezTo>
                    <a:pt x="3530047" y="1268242"/>
                    <a:pt x="3533162" y="1251989"/>
                    <a:pt x="3535396" y="1235940"/>
                  </a:cubicBezTo>
                  <a:cubicBezTo>
                    <a:pt x="3541627" y="1191043"/>
                    <a:pt x="3541085" y="1146214"/>
                    <a:pt x="3529031" y="1102130"/>
                  </a:cubicBezTo>
                  <a:cubicBezTo>
                    <a:pt x="3526255" y="1092040"/>
                    <a:pt x="3522598" y="1082086"/>
                    <a:pt x="3518670" y="1072402"/>
                  </a:cubicBezTo>
                  <a:cubicBezTo>
                    <a:pt x="3509528" y="1049581"/>
                    <a:pt x="3496459" y="1036715"/>
                    <a:pt x="3467814" y="1036241"/>
                  </a:cubicBezTo>
                  <a:cubicBezTo>
                    <a:pt x="3407613" y="1035157"/>
                    <a:pt x="3347480" y="1028385"/>
                    <a:pt x="3287347" y="1023916"/>
                  </a:cubicBezTo>
                  <a:cubicBezTo>
                    <a:pt x="3276850" y="1023103"/>
                    <a:pt x="3265609" y="1020124"/>
                    <a:pt x="3262697" y="1035496"/>
                  </a:cubicBezTo>
                  <a:cubicBezTo>
                    <a:pt x="3260260" y="1048633"/>
                    <a:pt x="3265880" y="1061364"/>
                    <a:pt x="3279288" y="1065156"/>
                  </a:cubicBezTo>
                  <a:cubicBezTo>
                    <a:pt x="3292967" y="1069016"/>
                    <a:pt x="3307459" y="1070641"/>
                    <a:pt x="3321679" y="1071454"/>
                  </a:cubicBezTo>
                  <a:cubicBezTo>
                    <a:pt x="3341724" y="1072605"/>
                    <a:pt x="3361904" y="1071996"/>
                    <a:pt x="3382016" y="1072334"/>
                  </a:cubicBezTo>
                  <a:cubicBezTo>
                    <a:pt x="3389668" y="1072470"/>
                    <a:pt x="3397388" y="1072605"/>
                    <a:pt x="3404905" y="1073892"/>
                  </a:cubicBezTo>
                  <a:cubicBezTo>
                    <a:pt x="3422647" y="1076939"/>
                    <a:pt x="3431247" y="1086352"/>
                    <a:pt x="3429621" y="1099692"/>
                  </a:cubicBezTo>
                  <a:cubicBezTo>
                    <a:pt x="3428132" y="1111881"/>
                    <a:pt x="3419599" y="1118721"/>
                    <a:pt x="3402128" y="1119059"/>
                  </a:cubicBezTo>
                  <a:cubicBezTo>
                    <a:pt x="3376260" y="1119466"/>
                    <a:pt x="3350392" y="1117908"/>
                    <a:pt x="3324591" y="1118653"/>
                  </a:cubicBezTo>
                  <a:cubicBezTo>
                    <a:pt x="3303734" y="1119263"/>
                    <a:pt x="3282945" y="1121971"/>
                    <a:pt x="3262088" y="1123800"/>
                  </a:cubicBezTo>
                  <a:cubicBezTo>
                    <a:pt x="3274887" y="1141339"/>
                    <a:pt x="3290936" y="1141745"/>
                    <a:pt x="3306985" y="1141745"/>
                  </a:cubicBezTo>
                  <a:close/>
                  <a:moveTo>
                    <a:pt x="2971917" y="1286932"/>
                  </a:moveTo>
                  <a:cubicBezTo>
                    <a:pt x="2990811" y="1275826"/>
                    <a:pt x="2998530" y="1260251"/>
                    <a:pt x="2998869" y="1239936"/>
                  </a:cubicBezTo>
                  <a:cubicBezTo>
                    <a:pt x="2999208" y="1217589"/>
                    <a:pt x="2991894" y="1198018"/>
                    <a:pt x="2972053" y="1186100"/>
                  </a:cubicBezTo>
                  <a:cubicBezTo>
                    <a:pt x="2961353" y="1179667"/>
                    <a:pt x="2949503" y="1177703"/>
                    <a:pt x="2937652" y="1187387"/>
                  </a:cubicBezTo>
                  <a:cubicBezTo>
                    <a:pt x="2910836" y="1209395"/>
                    <a:pt x="2881176" y="1226527"/>
                    <a:pt x="2847452" y="1236076"/>
                  </a:cubicBezTo>
                  <a:cubicBezTo>
                    <a:pt x="2843186" y="1237295"/>
                    <a:pt x="2838310" y="1240206"/>
                    <a:pt x="2835940" y="1243795"/>
                  </a:cubicBezTo>
                  <a:cubicBezTo>
                    <a:pt x="2822938" y="1263434"/>
                    <a:pt x="2810681" y="1283546"/>
                    <a:pt x="2796529" y="1306164"/>
                  </a:cubicBezTo>
                  <a:cubicBezTo>
                    <a:pt x="2859845" y="1318488"/>
                    <a:pt x="2917337" y="1319098"/>
                    <a:pt x="2971985" y="1286932"/>
                  </a:cubicBezTo>
                  <a:close/>
                  <a:moveTo>
                    <a:pt x="2434171" y="826654"/>
                  </a:moveTo>
                  <a:cubicBezTo>
                    <a:pt x="2402005" y="821575"/>
                    <a:pt x="2379794" y="832546"/>
                    <a:pt x="2366995" y="860242"/>
                  </a:cubicBezTo>
                  <a:cubicBezTo>
                    <a:pt x="2341939" y="914281"/>
                    <a:pt x="2380268" y="983692"/>
                    <a:pt x="2439656" y="990531"/>
                  </a:cubicBezTo>
                  <a:cubicBezTo>
                    <a:pt x="2451371" y="991885"/>
                    <a:pt x="2463560" y="988567"/>
                    <a:pt x="2476630" y="987348"/>
                  </a:cubicBezTo>
                  <a:cubicBezTo>
                    <a:pt x="2461529" y="930127"/>
                    <a:pt x="2447918" y="878458"/>
                    <a:pt x="2434239" y="826654"/>
                  </a:cubicBezTo>
                  <a:close/>
                  <a:moveTo>
                    <a:pt x="3800240" y="856518"/>
                  </a:moveTo>
                  <a:cubicBezTo>
                    <a:pt x="3809044" y="874598"/>
                    <a:pt x="3815816" y="890106"/>
                    <a:pt x="3823874" y="904936"/>
                  </a:cubicBezTo>
                  <a:cubicBezTo>
                    <a:pt x="3847034" y="947327"/>
                    <a:pt x="3875543" y="985452"/>
                    <a:pt x="3915293" y="1014165"/>
                  </a:cubicBezTo>
                  <a:cubicBezTo>
                    <a:pt x="3928295" y="1023577"/>
                    <a:pt x="3941771" y="1028927"/>
                    <a:pt x="3962289" y="1024390"/>
                  </a:cubicBezTo>
                  <a:cubicBezTo>
                    <a:pt x="3919356" y="971570"/>
                    <a:pt x="3891659" y="912588"/>
                    <a:pt x="3869177" y="848053"/>
                  </a:cubicBezTo>
                  <a:cubicBezTo>
                    <a:pt x="3845341" y="851033"/>
                    <a:pt x="3824822" y="853538"/>
                    <a:pt x="3800240" y="856585"/>
                  </a:cubicBezTo>
                  <a:close/>
                  <a:moveTo>
                    <a:pt x="3781415" y="386083"/>
                  </a:moveTo>
                  <a:cubicBezTo>
                    <a:pt x="3775659" y="390010"/>
                    <a:pt x="3770513" y="396985"/>
                    <a:pt x="3768346" y="403622"/>
                  </a:cubicBezTo>
                  <a:cubicBezTo>
                    <a:pt x="3756901" y="438902"/>
                    <a:pt x="3749452" y="475064"/>
                    <a:pt x="3748030" y="514408"/>
                  </a:cubicBezTo>
                  <a:cubicBezTo>
                    <a:pt x="3772747" y="511090"/>
                    <a:pt x="3791302" y="497478"/>
                    <a:pt x="3811617" y="488540"/>
                  </a:cubicBezTo>
                  <a:cubicBezTo>
                    <a:pt x="3815071" y="486982"/>
                    <a:pt x="3818254" y="481429"/>
                    <a:pt x="3818863" y="477298"/>
                  </a:cubicBezTo>
                  <a:cubicBezTo>
                    <a:pt x="3824958" y="437006"/>
                    <a:pt x="3830510" y="396647"/>
                    <a:pt x="3836876" y="351682"/>
                  </a:cubicBezTo>
                  <a:cubicBezTo>
                    <a:pt x="3816696" y="364074"/>
                    <a:pt x="3798615" y="374368"/>
                    <a:pt x="3781483" y="386083"/>
                  </a:cubicBezTo>
                  <a:close/>
                  <a:moveTo>
                    <a:pt x="3854550" y="803901"/>
                  </a:moveTo>
                  <a:cubicBezTo>
                    <a:pt x="3845747" y="764896"/>
                    <a:pt x="3837621" y="729208"/>
                    <a:pt x="3829156" y="691761"/>
                  </a:cubicBezTo>
                  <a:cubicBezTo>
                    <a:pt x="3804507" y="699209"/>
                    <a:pt x="3782025" y="705981"/>
                    <a:pt x="3756698" y="713566"/>
                  </a:cubicBezTo>
                  <a:cubicBezTo>
                    <a:pt x="3765095" y="746544"/>
                    <a:pt x="3773018" y="777491"/>
                    <a:pt x="3781889" y="812095"/>
                  </a:cubicBezTo>
                  <a:cubicBezTo>
                    <a:pt x="3807960" y="809183"/>
                    <a:pt x="3830172" y="806678"/>
                    <a:pt x="3854550" y="803901"/>
                  </a:cubicBezTo>
                  <a:close/>
                  <a:moveTo>
                    <a:pt x="3800714" y="540005"/>
                  </a:moveTo>
                  <a:cubicBezTo>
                    <a:pt x="3760538" y="557837"/>
                    <a:pt x="3742410" y="588649"/>
                    <a:pt x="3746337" y="632440"/>
                  </a:cubicBezTo>
                  <a:cubicBezTo>
                    <a:pt x="3747286" y="642733"/>
                    <a:pt x="3749385" y="652958"/>
                    <a:pt x="3751619" y="667179"/>
                  </a:cubicBezTo>
                  <a:cubicBezTo>
                    <a:pt x="3776472" y="659798"/>
                    <a:pt x="3799428" y="652958"/>
                    <a:pt x="3822994" y="645983"/>
                  </a:cubicBezTo>
                  <a:cubicBezTo>
                    <a:pt x="3820556" y="608197"/>
                    <a:pt x="3818321" y="573322"/>
                    <a:pt x="3815816" y="535062"/>
                  </a:cubicBezTo>
                  <a:cubicBezTo>
                    <a:pt x="3807825" y="537703"/>
                    <a:pt x="3804100" y="538515"/>
                    <a:pt x="3800714" y="540073"/>
                  </a:cubicBezTo>
                  <a:close/>
                  <a:moveTo>
                    <a:pt x="1119296" y="1303726"/>
                  </a:moveTo>
                  <a:cubicBezTo>
                    <a:pt x="1129454" y="1304132"/>
                    <a:pt x="1141101" y="1302642"/>
                    <a:pt x="1149633" y="1297767"/>
                  </a:cubicBezTo>
                  <a:cubicBezTo>
                    <a:pt x="1157827" y="1293162"/>
                    <a:pt x="1165886" y="1283884"/>
                    <a:pt x="1168594" y="1275081"/>
                  </a:cubicBezTo>
                  <a:cubicBezTo>
                    <a:pt x="1172116" y="1263501"/>
                    <a:pt x="1161687" y="1255782"/>
                    <a:pt x="1152004" y="1251244"/>
                  </a:cubicBezTo>
                  <a:cubicBezTo>
                    <a:pt x="1141710" y="1246369"/>
                    <a:pt x="1130808" y="1241899"/>
                    <a:pt x="1119702" y="1240003"/>
                  </a:cubicBezTo>
                  <a:cubicBezTo>
                    <a:pt x="1091599" y="1235195"/>
                    <a:pt x="1063226" y="1233706"/>
                    <a:pt x="1031263" y="1240613"/>
                  </a:cubicBezTo>
                  <a:cubicBezTo>
                    <a:pt x="1052188" y="1277248"/>
                    <a:pt x="1077649" y="1301965"/>
                    <a:pt x="1119296" y="1303726"/>
                  </a:cubicBezTo>
                  <a:close/>
                  <a:moveTo>
                    <a:pt x="3252133" y="921798"/>
                  </a:moveTo>
                  <a:cubicBezTo>
                    <a:pt x="3245836" y="905139"/>
                    <a:pt x="3240418" y="888210"/>
                    <a:pt x="3233646" y="868707"/>
                  </a:cubicBezTo>
                  <a:cubicBezTo>
                    <a:pt x="3217056" y="874734"/>
                    <a:pt x="3202429" y="880084"/>
                    <a:pt x="3187260" y="885636"/>
                  </a:cubicBezTo>
                  <a:cubicBezTo>
                    <a:pt x="3191729" y="914823"/>
                    <a:pt x="3201819" y="939337"/>
                    <a:pt x="3216175" y="961683"/>
                  </a:cubicBezTo>
                  <a:cubicBezTo>
                    <a:pt x="3220035" y="967710"/>
                    <a:pt x="3228974" y="972383"/>
                    <a:pt x="3236287" y="973737"/>
                  </a:cubicBezTo>
                  <a:cubicBezTo>
                    <a:pt x="3247190" y="975769"/>
                    <a:pt x="3258770" y="974279"/>
                    <a:pt x="3273735" y="974279"/>
                  </a:cubicBezTo>
                  <a:cubicBezTo>
                    <a:pt x="3265745" y="954979"/>
                    <a:pt x="3258499" y="938592"/>
                    <a:pt x="3252133" y="921798"/>
                  </a:cubicBezTo>
                  <a:close/>
                  <a:moveTo>
                    <a:pt x="3222202" y="735642"/>
                  </a:moveTo>
                  <a:cubicBezTo>
                    <a:pt x="3185431" y="742346"/>
                    <a:pt x="3176425" y="752300"/>
                    <a:pt x="3175951" y="785482"/>
                  </a:cubicBezTo>
                  <a:cubicBezTo>
                    <a:pt x="3175748" y="803495"/>
                    <a:pt x="3175951" y="821508"/>
                    <a:pt x="3175951" y="844464"/>
                  </a:cubicBezTo>
                  <a:cubicBezTo>
                    <a:pt x="3194235" y="838166"/>
                    <a:pt x="3208185" y="833291"/>
                    <a:pt x="3222202" y="828483"/>
                  </a:cubicBezTo>
                  <a:cubicBezTo>
                    <a:pt x="3222202" y="795098"/>
                    <a:pt x="3222202" y="765573"/>
                    <a:pt x="3222202" y="735709"/>
                  </a:cubicBezTo>
                  <a:close/>
                  <a:moveTo>
                    <a:pt x="2579222" y="3614051"/>
                  </a:moveTo>
                  <a:cubicBezTo>
                    <a:pt x="2596490" y="3614051"/>
                    <a:pt x="2611185" y="3614051"/>
                    <a:pt x="2630011" y="3614051"/>
                  </a:cubicBezTo>
                  <a:cubicBezTo>
                    <a:pt x="2626218" y="3580734"/>
                    <a:pt x="2622968" y="3549042"/>
                    <a:pt x="2618973" y="3517418"/>
                  </a:cubicBezTo>
                  <a:cubicBezTo>
                    <a:pt x="2617347" y="3504484"/>
                    <a:pt x="2607664" y="3504687"/>
                    <a:pt x="2595204" y="3505568"/>
                  </a:cubicBezTo>
                  <a:cubicBezTo>
                    <a:pt x="2589922" y="3541526"/>
                    <a:pt x="2584707" y="3576739"/>
                    <a:pt x="2579222" y="3614051"/>
                  </a:cubicBezTo>
                  <a:close/>
                  <a:moveTo>
                    <a:pt x="1608082" y="989651"/>
                  </a:moveTo>
                  <a:cubicBezTo>
                    <a:pt x="1640316" y="970554"/>
                    <a:pt x="1646749" y="916042"/>
                    <a:pt x="1621084" y="869181"/>
                  </a:cubicBezTo>
                  <a:cubicBezTo>
                    <a:pt x="1591018" y="917667"/>
                    <a:pt x="1586684" y="961954"/>
                    <a:pt x="1608082" y="989651"/>
                  </a:cubicBezTo>
                  <a:close/>
                  <a:moveTo>
                    <a:pt x="4195103" y="3468323"/>
                  </a:moveTo>
                  <a:cubicBezTo>
                    <a:pt x="4197947" y="3476043"/>
                    <a:pt x="4206954" y="3481460"/>
                    <a:pt x="4213116" y="3487894"/>
                  </a:cubicBezTo>
                  <a:cubicBezTo>
                    <a:pt x="4218601" y="3482002"/>
                    <a:pt x="4226727" y="3476991"/>
                    <a:pt x="4229097" y="3470016"/>
                  </a:cubicBezTo>
                  <a:cubicBezTo>
                    <a:pt x="4240067" y="3437579"/>
                    <a:pt x="4236207" y="3405345"/>
                    <a:pt x="4225643" y="3372232"/>
                  </a:cubicBezTo>
                  <a:cubicBezTo>
                    <a:pt x="4197879" y="3396271"/>
                    <a:pt x="4184132" y="3438798"/>
                    <a:pt x="4195103" y="3468323"/>
                  </a:cubicBezTo>
                  <a:close/>
                  <a:moveTo>
                    <a:pt x="2751767" y="1297699"/>
                  </a:moveTo>
                  <a:cubicBezTo>
                    <a:pt x="2762399" y="1279957"/>
                    <a:pt x="2771270" y="1265194"/>
                    <a:pt x="2781427" y="1248265"/>
                  </a:cubicBezTo>
                  <a:cubicBezTo>
                    <a:pt x="2750616" y="1243254"/>
                    <a:pt x="2723055" y="1238784"/>
                    <a:pt x="2688586" y="1233164"/>
                  </a:cubicBezTo>
                  <a:cubicBezTo>
                    <a:pt x="2711543" y="1256594"/>
                    <a:pt x="2730368" y="1275758"/>
                    <a:pt x="2751835" y="1297699"/>
                  </a:cubicBezTo>
                  <a:close/>
                  <a:moveTo>
                    <a:pt x="4685176" y="3923725"/>
                  </a:moveTo>
                  <a:cubicBezTo>
                    <a:pt x="4650437" y="3927720"/>
                    <a:pt x="4618135" y="3936997"/>
                    <a:pt x="4594840" y="3966387"/>
                  </a:cubicBezTo>
                  <a:cubicBezTo>
                    <a:pt x="4632492" y="3968148"/>
                    <a:pt x="4661881" y="3952301"/>
                    <a:pt x="4685176" y="3923725"/>
                  </a:cubicBezTo>
                  <a:close/>
                  <a:moveTo>
                    <a:pt x="3768955" y="3584527"/>
                  </a:moveTo>
                  <a:cubicBezTo>
                    <a:pt x="3763538" y="3553986"/>
                    <a:pt x="3745254" y="3538343"/>
                    <a:pt x="3722501" y="3526560"/>
                  </a:cubicBezTo>
                  <a:cubicBezTo>
                    <a:pt x="3730085" y="3551074"/>
                    <a:pt x="3743358" y="3570442"/>
                    <a:pt x="3768955" y="358452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7608F024-B35F-8B0F-4EEE-B44BB9641B67}"/>
                </a:ext>
              </a:extLst>
            </p:cNvPr>
            <p:cNvSpPr/>
            <p:nvPr/>
          </p:nvSpPr>
          <p:spPr>
            <a:xfrm>
              <a:off x="6710267" y="3405638"/>
              <a:ext cx="790000" cy="801455"/>
            </a:xfrm>
            <a:custGeom>
              <a:avLst/>
              <a:gdLst>
                <a:gd name="csX0" fmla="*/ 218390 w 790000"/>
                <a:gd name="csY0" fmla="*/ 407771 h 801455"/>
                <a:gd name="csX1" fmla="*/ 188391 w 790000"/>
                <a:gd name="csY1" fmla="*/ 407771 h 801455"/>
                <a:gd name="csX2" fmla="*/ 41917 w 790000"/>
                <a:gd name="csY2" fmla="*/ 405604 h 801455"/>
                <a:gd name="csX3" fmla="*/ 21805 w 790000"/>
                <a:gd name="csY3" fmla="*/ 404859 h 801455"/>
                <a:gd name="csX4" fmla="*/ 0 w 790000"/>
                <a:gd name="csY4" fmla="*/ 382851 h 801455"/>
                <a:gd name="csX5" fmla="*/ 22008 w 790000"/>
                <a:gd name="csY5" fmla="*/ 360640 h 801455"/>
                <a:gd name="csX6" fmla="*/ 42053 w 790000"/>
                <a:gd name="csY6" fmla="*/ 360301 h 801455"/>
                <a:gd name="csX7" fmla="*/ 194282 w 790000"/>
                <a:gd name="csY7" fmla="*/ 362400 h 801455"/>
                <a:gd name="csX8" fmla="*/ 219676 w 790000"/>
                <a:gd name="csY8" fmla="*/ 361114 h 801455"/>
                <a:gd name="csX9" fmla="*/ 269381 w 790000"/>
                <a:gd name="csY9" fmla="*/ 270439 h 801455"/>
                <a:gd name="csX10" fmla="*/ 366014 w 790000"/>
                <a:gd name="csY10" fmla="*/ 225475 h 801455"/>
                <a:gd name="csX11" fmla="*/ 366082 w 790000"/>
                <a:gd name="csY11" fmla="*/ 39590 h 801455"/>
                <a:gd name="csX12" fmla="*/ 367910 w 790000"/>
                <a:gd name="csY12" fmla="*/ 16904 h 801455"/>
                <a:gd name="csX13" fmla="*/ 391137 w 790000"/>
                <a:gd name="csY13" fmla="*/ 110 h 801455"/>
                <a:gd name="csX14" fmla="*/ 410234 w 790000"/>
                <a:gd name="csY14" fmla="*/ 18394 h 801455"/>
                <a:gd name="csX15" fmla="*/ 410911 w 790000"/>
                <a:gd name="csY15" fmla="*/ 38438 h 801455"/>
                <a:gd name="csX16" fmla="*/ 410505 w 790000"/>
                <a:gd name="csY16" fmla="*/ 182068 h 801455"/>
                <a:gd name="csX17" fmla="*/ 410505 w 790000"/>
                <a:gd name="csY17" fmla="*/ 228319 h 801455"/>
                <a:gd name="csX18" fmla="*/ 542081 w 790000"/>
                <a:gd name="csY18" fmla="*/ 370052 h 801455"/>
                <a:gd name="csX19" fmla="*/ 569912 w 790000"/>
                <a:gd name="csY19" fmla="*/ 370052 h 801455"/>
                <a:gd name="csX20" fmla="*/ 745098 w 790000"/>
                <a:gd name="csY20" fmla="*/ 365922 h 801455"/>
                <a:gd name="csX21" fmla="*/ 768055 w 790000"/>
                <a:gd name="csY21" fmla="*/ 366192 h 801455"/>
                <a:gd name="csX22" fmla="*/ 789995 w 790000"/>
                <a:gd name="csY22" fmla="*/ 388268 h 801455"/>
                <a:gd name="csX23" fmla="*/ 768055 w 790000"/>
                <a:gd name="csY23" fmla="*/ 410141 h 801455"/>
                <a:gd name="csX24" fmla="*/ 753698 w 790000"/>
                <a:gd name="csY24" fmla="*/ 410683 h 801455"/>
                <a:gd name="csX25" fmla="*/ 564157 w 790000"/>
                <a:gd name="csY25" fmla="*/ 415965 h 801455"/>
                <a:gd name="csX26" fmla="*/ 539101 w 790000"/>
                <a:gd name="csY26" fmla="*/ 417726 h 801455"/>
                <a:gd name="csX27" fmla="*/ 410505 w 790000"/>
                <a:gd name="csY27" fmla="*/ 547337 h 801455"/>
                <a:gd name="csX28" fmla="*/ 410505 w 790000"/>
                <a:gd name="csY28" fmla="*/ 576930 h 801455"/>
                <a:gd name="csX29" fmla="*/ 411046 w 790000"/>
                <a:gd name="csY29" fmla="*/ 769451 h 801455"/>
                <a:gd name="csX30" fmla="*/ 390190 w 790000"/>
                <a:gd name="csY30" fmla="*/ 801414 h 801455"/>
                <a:gd name="csX31" fmla="*/ 366014 w 790000"/>
                <a:gd name="csY31" fmla="*/ 769045 h 801455"/>
                <a:gd name="csX32" fmla="*/ 366014 w 790000"/>
                <a:gd name="csY32" fmla="*/ 757533 h 801455"/>
                <a:gd name="csX33" fmla="*/ 365270 w 790000"/>
                <a:gd name="csY33" fmla="*/ 654128 h 801455"/>
                <a:gd name="csX34" fmla="*/ 365270 w 790000"/>
                <a:gd name="csY34" fmla="*/ 549911 h 801455"/>
                <a:gd name="csX35" fmla="*/ 218390 w 790000"/>
                <a:gd name="csY35" fmla="*/ 407839 h 801455"/>
                <a:gd name="csX36" fmla="*/ 496371 w 790000"/>
                <a:gd name="csY36" fmla="*/ 386711 h 801455"/>
                <a:gd name="csX37" fmla="*/ 380777 w 790000"/>
                <a:gd name="csY37" fmla="*/ 271794 h 801455"/>
                <a:gd name="csX38" fmla="*/ 264438 w 790000"/>
                <a:gd name="csY38" fmla="*/ 388268 h 801455"/>
                <a:gd name="csX39" fmla="*/ 379490 w 790000"/>
                <a:gd name="csY39" fmla="*/ 503185 h 801455"/>
                <a:gd name="csX40" fmla="*/ 496371 w 790000"/>
                <a:gd name="csY40" fmla="*/ 386711 h 801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790000" h="801455">
                  <a:moveTo>
                    <a:pt x="218390" y="407771"/>
                  </a:moveTo>
                  <a:cubicBezTo>
                    <a:pt x="207284" y="407771"/>
                    <a:pt x="197871" y="407907"/>
                    <a:pt x="188391" y="407771"/>
                  </a:cubicBezTo>
                  <a:cubicBezTo>
                    <a:pt x="139566" y="407094"/>
                    <a:pt x="90742" y="406349"/>
                    <a:pt x="41917" y="405604"/>
                  </a:cubicBezTo>
                  <a:cubicBezTo>
                    <a:pt x="35213" y="405469"/>
                    <a:pt x="28509" y="405604"/>
                    <a:pt x="21805" y="404859"/>
                  </a:cubicBezTo>
                  <a:cubicBezTo>
                    <a:pt x="8803" y="403437"/>
                    <a:pt x="68" y="396733"/>
                    <a:pt x="0" y="382851"/>
                  </a:cubicBezTo>
                  <a:cubicBezTo>
                    <a:pt x="0" y="368833"/>
                    <a:pt x="9616" y="362671"/>
                    <a:pt x="22008" y="360640"/>
                  </a:cubicBezTo>
                  <a:cubicBezTo>
                    <a:pt x="28577" y="359556"/>
                    <a:pt x="35349" y="360165"/>
                    <a:pt x="42053" y="360301"/>
                  </a:cubicBezTo>
                  <a:cubicBezTo>
                    <a:pt x="92773" y="360978"/>
                    <a:pt x="143562" y="361791"/>
                    <a:pt x="194282" y="362400"/>
                  </a:cubicBezTo>
                  <a:cubicBezTo>
                    <a:pt x="202544" y="362468"/>
                    <a:pt x="210873" y="361587"/>
                    <a:pt x="219676" y="361114"/>
                  </a:cubicBezTo>
                  <a:cubicBezTo>
                    <a:pt x="228750" y="325629"/>
                    <a:pt x="243445" y="294953"/>
                    <a:pt x="269381" y="270439"/>
                  </a:cubicBezTo>
                  <a:cubicBezTo>
                    <a:pt x="295859" y="245384"/>
                    <a:pt x="328363" y="232517"/>
                    <a:pt x="366014" y="225475"/>
                  </a:cubicBezTo>
                  <a:cubicBezTo>
                    <a:pt x="366014" y="162023"/>
                    <a:pt x="366014" y="100807"/>
                    <a:pt x="366082" y="39590"/>
                  </a:cubicBezTo>
                  <a:cubicBezTo>
                    <a:pt x="366082" y="32005"/>
                    <a:pt x="366217" y="24218"/>
                    <a:pt x="367910" y="16904"/>
                  </a:cubicBezTo>
                  <a:cubicBezTo>
                    <a:pt x="370619" y="5121"/>
                    <a:pt x="379016" y="-906"/>
                    <a:pt x="391137" y="110"/>
                  </a:cubicBezTo>
                  <a:cubicBezTo>
                    <a:pt x="401973" y="1058"/>
                    <a:pt x="408677" y="7695"/>
                    <a:pt x="410234" y="18394"/>
                  </a:cubicBezTo>
                  <a:cubicBezTo>
                    <a:pt x="411182" y="24963"/>
                    <a:pt x="410911" y="31734"/>
                    <a:pt x="410911" y="38438"/>
                  </a:cubicBezTo>
                  <a:cubicBezTo>
                    <a:pt x="410844" y="86315"/>
                    <a:pt x="410640" y="134191"/>
                    <a:pt x="410505" y="182068"/>
                  </a:cubicBezTo>
                  <a:cubicBezTo>
                    <a:pt x="410505" y="197237"/>
                    <a:pt x="410505" y="212405"/>
                    <a:pt x="410505" y="228319"/>
                  </a:cubicBezTo>
                  <a:cubicBezTo>
                    <a:pt x="486146" y="247551"/>
                    <a:pt x="527047" y="297323"/>
                    <a:pt x="542081" y="370052"/>
                  </a:cubicBezTo>
                  <a:cubicBezTo>
                    <a:pt x="552780" y="370052"/>
                    <a:pt x="561312" y="370255"/>
                    <a:pt x="569912" y="370052"/>
                  </a:cubicBezTo>
                  <a:cubicBezTo>
                    <a:pt x="628285" y="368698"/>
                    <a:pt x="686725" y="367276"/>
                    <a:pt x="745098" y="365922"/>
                  </a:cubicBezTo>
                  <a:cubicBezTo>
                    <a:pt x="752750" y="365718"/>
                    <a:pt x="760538" y="365109"/>
                    <a:pt x="768055" y="366192"/>
                  </a:cubicBezTo>
                  <a:cubicBezTo>
                    <a:pt x="780447" y="368021"/>
                    <a:pt x="790266" y="374115"/>
                    <a:pt x="789995" y="388268"/>
                  </a:cubicBezTo>
                  <a:cubicBezTo>
                    <a:pt x="789724" y="401880"/>
                    <a:pt x="781260" y="408855"/>
                    <a:pt x="768055" y="410141"/>
                  </a:cubicBezTo>
                  <a:cubicBezTo>
                    <a:pt x="763314" y="410615"/>
                    <a:pt x="758506" y="410547"/>
                    <a:pt x="753698" y="410683"/>
                  </a:cubicBezTo>
                  <a:cubicBezTo>
                    <a:pt x="690518" y="412444"/>
                    <a:pt x="627337" y="414137"/>
                    <a:pt x="564157" y="415965"/>
                  </a:cubicBezTo>
                  <a:cubicBezTo>
                    <a:pt x="555827" y="416236"/>
                    <a:pt x="547498" y="417116"/>
                    <a:pt x="539101" y="417726"/>
                  </a:cubicBezTo>
                  <a:cubicBezTo>
                    <a:pt x="521630" y="486865"/>
                    <a:pt x="478358" y="528715"/>
                    <a:pt x="410505" y="547337"/>
                  </a:cubicBezTo>
                  <a:cubicBezTo>
                    <a:pt x="410505" y="558172"/>
                    <a:pt x="410505" y="567585"/>
                    <a:pt x="410505" y="576930"/>
                  </a:cubicBezTo>
                  <a:cubicBezTo>
                    <a:pt x="410708" y="641126"/>
                    <a:pt x="411046" y="705255"/>
                    <a:pt x="411046" y="769451"/>
                  </a:cubicBezTo>
                  <a:cubicBezTo>
                    <a:pt x="411046" y="790512"/>
                    <a:pt x="403868" y="800737"/>
                    <a:pt x="390190" y="801414"/>
                  </a:cubicBezTo>
                  <a:cubicBezTo>
                    <a:pt x="375427" y="802227"/>
                    <a:pt x="366963" y="790986"/>
                    <a:pt x="366014" y="769045"/>
                  </a:cubicBezTo>
                  <a:cubicBezTo>
                    <a:pt x="365879" y="765253"/>
                    <a:pt x="366014" y="761393"/>
                    <a:pt x="366014" y="757533"/>
                  </a:cubicBezTo>
                  <a:cubicBezTo>
                    <a:pt x="365743" y="723065"/>
                    <a:pt x="365405" y="688596"/>
                    <a:pt x="365270" y="654128"/>
                  </a:cubicBezTo>
                  <a:cubicBezTo>
                    <a:pt x="365134" y="619795"/>
                    <a:pt x="365270" y="585395"/>
                    <a:pt x="365270" y="549911"/>
                  </a:cubicBezTo>
                  <a:cubicBezTo>
                    <a:pt x="284279" y="534674"/>
                    <a:pt x="235929" y="487543"/>
                    <a:pt x="218390" y="407839"/>
                  </a:cubicBezTo>
                  <a:close/>
                  <a:moveTo>
                    <a:pt x="496371" y="386711"/>
                  </a:moveTo>
                  <a:cubicBezTo>
                    <a:pt x="495965" y="323056"/>
                    <a:pt x="444635" y="272065"/>
                    <a:pt x="380777" y="271794"/>
                  </a:cubicBezTo>
                  <a:cubicBezTo>
                    <a:pt x="315091" y="271523"/>
                    <a:pt x="264032" y="322650"/>
                    <a:pt x="264438" y="388268"/>
                  </a:cubicBezTo>
                  <a:cubicBezTo>
                    <a:pt x="264844" y="452736"/>
                    <a:pt x="315091" y="502915"/>
                    <a:pt x="379490" y="503185"/>
                  </a:cubicBezTo>
                  <a:cubicBezTo>
                    <a:pt x="444702" y="503456"/>
                    <a:pt x="496845" y="451517"/>
                    <a:pt x="496371" y="38671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124D84CF-C60C-D896-8A1E-4BC9BCBB6C4E}"/>
                </a:ext>
              </a:extLst>
            </p:cNvPr>
            <p:cNvSpPr/>
            <p:nvPr/>
          </p:nvSpPr>
          <p:spPr>
            <a:xfrm>
              <a:off x="8061968" y="3160604"/>
              <a:ext cx="291490" cy="140078"/>
            </a:xfrm>
            <a:custGeom>
              <a:avLst/>
              <a:gdLst>
                <a:gd name="csX0" fmla="*/ 152513 w 291490"/>
                <a:gd name="csY0" fmla="*/ 55061 h 140078"/>
                <a:gd name="csX1" fmla="*/ 118315 w 291490"/>
                <a:gd name="csY1" fmla="*/ 25265 h 140078"/>
                <a:gd name="csX2" fmla="*/ 40576 w 291490"/>
                <a:gd name="csY2" fmla="*/ 6 h 140078"/>
                <a:gd name="csX3" fmla="*/ 12744 w 291490"/>
                <a:gd name="csY3" fmla="*/ 5423 h 140078"/>
                <a:gd name="csX4" fmla="*/ 351 w 291490"/>
                <a:gd name="csY4" fmla="*/ 28718 h 140078"/>
                <a:gd name="csX5" fmla="*/ 19854 w 291490"/>
                <a:gd name="csY5" fmla="*/ 46325 h 140078"/>
                <a:gd name="csX6" fmla="*/ 42675 w 291490"/>
                <a:gd name="csY6" fmla="*/ 45512 h 140078"/>
                <a:gd name="csX7" fmla="*/ 124681 w 291490"/>
                <a:gd name="csY7" fmla="*/ 114246 h 140078"/>
                <a:gd name="csX8" fmla="*/ 146892 w 291490"/>
                <a:gd name="csY8" fmla="*/ 139911 h 140078"/>
                <a:gd name="csX9" fmla="*/ 174521 w 291490"/>
                <a:gd name="csY9" fmla="*/ 120205 h 140078"/>
                <a:gd name="csX10" fmla="*/ 196191 w 291490"/>
                <a:gd name="csY10" fmla="*/ 85330 h 140078"/>
                <a:gd name="csX11" fmla="*/ 251449 w 291490"/>
                <a:gd name="csY11" fmla="*/ 75714 h 140078"/>
                <a:gd name="csX12" fmla="*/ 262487 w 291490"/>
                <a:gd name="csY12" fmla="*/ 78830 h 140078"/>
                <a:gd name="csX13" fmla="*/ 290115 w 291490"/>
                <a:gd name="csY13" fmla="*/ 64880 h 140078"/>
                <a:gd name="csX14" fmla="*/ 273863 w 291490"/>
                <a:gd name="csY14" fmla="*/ 36167 h 140078"/>
                <a:gd name="csX15" fmla="*/ 220637 w 291490"/>
                <a:gd name="csY15" fmla="*/ 31021 h 140078"/>
                <a:gd name="csX16" fmla="*/ 152445 w 291490"/>
                <a:gd name="csY16" fmla="*/ 54857 h 14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91490" h="140078">
                  <a:moveTo>
                    <a:pt x="152513" y="55061"/>
                  </a:moveTo>
                  <a:cubicBezTo>
                    <a:pt x="142694" y="46393"/>
                    <a:pt x="131317" y="34677"/>
                    <a:pt x="118315" y="25265"/>
                  </a:cubicBezTo>
                  <a:cubicBezTo>
                    <a:pt x="95359" y="8606"/>
                    <a:pt x="69153" y="-265"/>
                    <a:pt x="40576" y="6"/>
                  </a:cubicBezTo>
                  <a:cubicBezTo>
                    <a:pt x="31230" y="74"/>
                    <a:pt x="21547" y="2173"/>
                    <a:pt x="12744" y="5423"/>
                  </a:cubicBezTo>
                  <a:cubicBezTo>
                    <a:pt x="2721" y="9148"/>
                    <a:pt x="-1274" y="18154"/>
                    <a:pt x="351" y="28718"/>
                  </a:cubicBezTo>
                  <a:cubicBezTo>
                    <a:pt x="2044" y="39621"/>
                    <a:pt x="9222" y="45580"/>
                    <a:pt x="19854" y="46325"/>
                  </a:cubicBezTo>
                  <a:cubicBezTo>
                    <a:pt x="27438" y="46867"/>
                    <a:pt x="35090" y="45445"/>
                    <a:pt x="42675" y="45512"/>
                  </a:cubicBezTo>
                  <a:cubicBezTo>
                    <a:pt x="84592" y="45851"/>
                    <a:pt x="117368" y="73006"/>
                    <a:pt x="124681" y="114246"/>
                  </a:cubicBezTo>
                  <a:cubicBezTo>
                    <a:pt x="127119" y="127857"/>
                    <a:pt x="131859" y="138218"/>
                    <a:pt x="146892" y="139911"/>
                  </a:cubicBezTo>
                  <a:cubicBezTo>
                    <a:pt x="159420" y="141333"/>
                    <a:pt x="172015" y="133613"/>
                    <a:pt x="174521" y="120205"/>
                  </a:cubicBezTo>
                  <a:cubicBezTo>
                    <a:pt x="177365" y="105239"/>
                    <a:pt x="182038" y="92847"/>
                    <a:pt x="196191" y="85330"/>
                  </a:cubicBezTo>
                  <a:cubicBezTo>
                    <a:pt x="213662" y="76121"/>
                    <a:pt x="231810" y="71719"/>
                    <a:pt x="251449" y="75714"/>
                  </a:cubicBezTo>
                  <a:cubicBezTo>
                    <a:pt x="255173" y="76459"/>
                    <a:pt x="258695" y="78220"/>
                    <a:pt x="262487" y="78830"/>
                  </a:cubicBezTo>
                  <a:cubicBezTo>
                    <a:pt x="275014" y="80929"/>
                    <a:pt x="285510" y="78423"/>
                    <a:pt x="290115" y="64880"/>
                  </a:cubicBezTo>
                  <a:cubicBezTo>
                    <a:pt x="294314" y="52623"/>
                    <a:pt x="288896" y="39959"/>
                    <a:pt x="273863" y="36167"/>
                  </a:cubicBezTo>
                  <a:cubicBezTo>
                    <a:pt x="256595" y="31833"/>
                    <a:pt x="237567" y="27906"/>
                    <a:pt x="220637" y="31021"/>
                  </a:cubicBezTo>
                  <a:cubicBezTo>
                    <a:pt x="197749" y="35219"/>
                    <a:pt x="176079" y="46257"/>
                    <a:pt x="152445" y="5485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075D7349-C63F-73B0-10E9-ACBF6E3CD267}"/>
                </a:ext>
              </a:extLst>
            </p:cNvPr>
            <p:cNvSpPr/>
            <p:nvPr/>
          </p:nvSpPr>
          <p:spPr>
            <a:xfrm>
              <a:off x="4191833" y="4801635"/>
              <a:ext cx="254278" cy="152847"/>
            </a:xfrm>
            <a:custGeom>
              <a:avLst/>
              <a:gdLst>
                <a:gd name="csX0" fmla="*/ 125087 w 254278"/>
                <a:gd name="csY0" fmla="*/ 61196 h 152847"/>
                <a:gd name="csX1" fmla="*/ 67459 w 254278"/>
                <a:gd name="csY1" fmla="*/ 23952 h 152847"/>
                <a:gd name="csX2" fmla="*/ 15113 w 254278"/>
                <a:gd name="csY2" fmla="*/ 21582 h 152847"/>
                <a:gd name="csX3" fmla="*/ 757 w 254278"/>
                <a:gd name="csY3" fmla="*/ 49752 h 152847"/>
                <a:gd name="csX4" fmla="*/ 27302 w 254278"/>
                <a:gd name="csY4" fmla="*/ 65259 h 152847"/>
                <a:gd name="csX5" fmla="*/ 100776 w 254278"/>
                <a:gd name="csY5" fmla="*/ 118824 h 152847"/>
                <a:gd name="csX6" fmla="*/ 101453 w 254278"/>
                <a:gd name="csY6" fmla="*/ 130201 h 152847"/>
                <a:gd name="csX7" fmla="*/ 126035 w 254278"/>
                <a:gd name="csY7" fmla="*/ 152819 h 152847"/>
                <a:gd name="csX8" fmla="*/ 152851 w 254278"/>
                <a:gd name="csY8" fmla="*/ 125799 h 152847"/>
                <a:gd name="csX9" fmla="*/ 198967 w 254278"/>
                <a:gd name="csY9" fmla="*/ 52190 h 152847"/>
                <a:gd name="csX10" fmla="*/ 219350 w 254278"/>
                <a:gd name="csY10" fmla="*/ 53138 h 152847"/>
                <a:gd name="csX11" fmla="*/ 249891 w 254278"/>
                <a:gd name="csY11" fmla="*/ 46840 h 152847"/>
                <a:gd name="csX12" fmla="*/ 245150 w 254278"/>
                <a:gd name="csY12" fmla="*/ 12981 h 152847"/>
                <a:gd name="csX13" fmla="*/ 197545 w 254278"/>
                <a:gd name="csY13" fmla="*/ 3094 h 152847"/>
                <a:gd name="csX14" fmla="*/ 141745 w 254278"/>
                <a:gd name="csY14" fmla="*/ 41897 h 152847"/>
                <a:gd name="csX15" fmla="*/ 125222 w 254278"/>
                <a:gd name="csY15" fmla="*/ 61129 h 152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54278" h="152847">
                  <a:moveTo>
                    <a:pt x="125087" y="61196"/>
                  </a:moveTo>
                  <a:cubicBezTo>
                    <a:pt x="104094" y="47450"/>
                    <a:pt x="86488" y="34313"/>
                    <a:pt x="67459" y="23952"/>
                  </a:cubicBezTo>
                  <a:cubicBezTo>
                    <a:pt x="51139" y="15081"/>
                    <a:pt x="32788" y="12575"/>
                    <a:pt x="15113" y="21582"/>
                  </a:cubicBezTo>
                  <a:cubicBezTo>
                    <a:pt x="3804" y="27337"/>
                    <a:pt x="-2222" y="36547"/>
                    <a:pt x="757" y="49752"/>
                  </a:cubicBezTo>
                  <a:cubicBezTo>
                    <a:pt x="3398" y="61467"/>
                    <a:pt x="12608" y="66681"/>
                    <a:pt x="27302" y="65259"/>
                  </a:cubicBezTo>
                  <a:cubicBezTo>
                    <a:pt x="58520" y="62212"/>
                    <a:pt x="94614" y="88419"/>
                    <a:pt x="100776" y="118824"/>
                  </a:cubicBezTo>
                  <a:cubicBezTo>
                    <a:pt x="101521" y="122549"/>
                    <a:pt x="100776" y="126544"/>
                    <a:pt x="101453" y="130201"/>
                  </a:cubicBezTo>
                  <a:cubicBezTo>
                    <a:pt x="104568" y="146182"/>
                    <a:pt x="112491" y="153360"/>
                    <a:pt x="126035" y="152819"/>
                  </a:cubicBezTo>
                  <a:cubicBezTo>
                    <a:pt x="142084" y="152141"/>
                    <a:pt x="154070" y="141781"/>
                    <a:pt x="152851" y="125799"/>
                  </a:cubicBezTo>
                  <a:cubicBezTo>
                    <a:pt x="150075" y="89367"/>
                    <a:pt x="174927" y="70812"/>
                    <a:pt x="198967" y="52190"/>
                  </a:cubicBezTo>
                  <a:cubicBezTo>
                    <a:pt x="203165" y="48939"/>
                    <a:pt x="213188" y="50700"/>
                    <a:pt x="219350" y="53138"/>
                  </a:cubicBezTo>
                  <a:cubicBezTo>
                    <a:pt x="231539" y="58014"/>
                    <a:pt x="241697" y="57946"/>
                    <a:pt x="249891" y="46840"/>
                  </a:cubicBezTo>
                  <a:cubicBezTo>
                    <a:pt x="257136" y="37021"/>
                    <a:pt x="255308" y="23952"/>
                    <a:pt x="245150" y="12981"/>
                  </a:cubicBezTo>
                  <a:cubicBezTo>
                    <a:pt x="231742" y="-1443"/>
                    <a:pt x="215016" y="-2391"/>
                    <a:pt x="197545" y="3094"/>
                  </a:cubicBezTo>
                  <a:cubicBezTo>
                    <a:pt x="174995" y="10205"/>
                    <a:pt x="157388" y="24832"/>
                    <a:pt x="141745" y="41897"/>
                  </a:cubicBezTo>
                  <a:cubicBezTo>
                    <a:pt x="135989" y="48195"/>
                    <a:pt x="130640" y="54831"/>
                    <a:pt x="125222" y="6112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CCEB0404-D74E-99BD-650C-53A738FAD3F2}"/>
                </a:ext>
              </a:extLst>
            </p:cNvPr>
            <p:cNvSpPr/>
            <p:nvPr/>
          </p:nvSpPr>
          <p:spPr>
            <a:xfrm>
              <a:off x="8388329" y="2612558"/>
              <a:ext cx="271238" cy="121394"/>
            </a:xfrm>
            <a:custGeom>
              <a:avLst/>
              <a:gdLst>
                <a:gd name="csX0" fmla="*/ 143273 w 271238"/>
                <a:gd name="csY0" fmla="*/ 39018 h 121394"/>
                <a:gd name="csX1" fmla="*/ 70680 w 271238"/>
                <a:gd name="csY1" fmla="*/ 4550 h 121394"/>
                <a:gd name="csX2" fmla="*/ 17793 w 271238"/>
                <a:gd name="csY2" fmla="*/ 7259 h 121394"/>
                <a:gd name="csX3" fmla="*/ 1811 w 271238"/>
                <a:gd name="csY3" fmla="*/ 39492 h 121394"/>
                <a:gd name="csX4" fmla="*/ 32826 w 271238"/>
                <a:gd name="csY4" fmla="*/ 50056 h 121394"/>
                <a:gd name="csX5" fmla="*/ 115238 w 271238"/>
                <a:gd name="csY5" fmla="*/ 96037 h 121394"/>
                <a:gd name="csX6" fmla="*/ 117676 w 271238"/>
                <a:gd name="csY6" fmla="*/ 104231 h 121394"/>
                <a:gd name="csX7" fmla="*/ 144966 w 271238"/>
                <a:gd name="csY7" fmla="*/ 121295 h 121394"/>
                <a:gd name="csX8" fmla="*/ 163047 w 271238"/>
                <a:gd name="csY8" fmla="*/ 99423 h 121394"/>
                <a:gd name="csX9" fmla="*/ 202459 w 271238"/>
                <a:gd name="csY9" fmla="*/ 51952 h 121394"/>
                <a:gd name="csX10" fmla="*/ 238146 w 271238"/>
                <a:gd name="csY10" fmla="*/ 50801 h 121394"/>
                <a:gd name="csX11" fmla="*/ 270854 w 271238"/>
                <a:gd name="csY11" fmla="*/ 32653 h 121394"/>
                <a:gd name="csX12" fmla="*/ 247491 w 271238"/>
                <a:gd name="csY12" fmla="*/ 6040 h 121394"/>
                <a:gd name="csX13" fmla="*/ 186342 w 271238"/>
                <a:gd name="csY13" fmla="*/ 12270 h 121394"/>
                <a:gd name="csX14" fmla="*/ 143138 w 271238"/>
                <a:gd name="csY14" fmla="*/ 39018 h 121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71238" h="121394">
                  <a:moveTo>
                    <a:pt x="143273" y="39018"/>
                  </a:moveTo>
                  <a:cubicBezTo>
                    <a:pt x="118353" y="26965"/>
                    <a:pt x="95126" y="14166"/>
                    <a:pt x="70680" y="4550"/>
                  </a:cubicBezTo>
                  <a:cubicBezTo>
                    <a:pt x="53615" y="-2154"/>
                    <a:pt x="34993" y="-1612"/>
                    <a:pt x="17793" y="7259"/>
                  </a:cubicBezTo>
                  <a:cubicBezTo>
                    <a:pt x="2420" y="15182"/>
                    <a:pt x="-3268" y="27100"/>
                    <a:pt x="1811" y="39492"/>
                  </a:cubicBezTo>
                  <a:cubicBezTo>
                    <a:pt x="6822" y="51614"/>
                    <a:pt x="14610" y="54323"/>
                    <a:pt x="32826" y="50056"/>
                  </a:cubicBezTo>
                  <a:cubicBezTo>
                    <a:pt x="69732" y="41456"/>
                    <a:pt x="104742" y="60959"/>
                    <a:pt x="115238" y="96037"/>
                  </a:cubicBezTo>
                  <a:cubicBezTo>
                    <a:pt x="116051" y="98745"/>
                    <a:pt x="116457" y="101725"/>
                    <a:pt x="117676" y="104231"/>
                  </a:cubicBezTo>
                  <a:cubicBezTo>
                    <a:pt x="123296" y="115404"/>
                    <a:pt x="132371" y="122311"/>
                    <a:pt x="144966" y="121295"/>
                  </a:cubicBezTo>
                  <a:cubicBezTo>
                    <a:pt x="157494" y="120280"/>
                    <a:pt x="162234" y="111206"/>
                    <a:pt x="163047" y="99423"/>
                  </a:cubicBezTo>
                  <a:cubicBezTo>
                    <a:pt x="164807" y="74232"/>
                    <a:pt x="180383" y="59198"/>
                    <a:pt x="202459" y="51952"/>
                  </a:cubicBezTo>
                  <a:cubicBezTo>
                    <a:pt x="213361" y="48363"/>
                    <a:pt x="226431" y="49244"/>
                    <a:pt x="238146" y="50801"/>
                  </a:cubicBezTo>
                  <a:cubicBezTo>
                    <a:pt x="256023" y="53239"/>
                    <a:pt x="268280" y="47483"/>
                    <a:pt x="270854" y="32653"/>
                  </a:cubicBezTo>
                  <a:cubicBezTo>
                    <a:pt x="273156" y="19448"/>
                    <a:pt x="265097" y="10712"/>
                    <a:pt x="247491" y="6040"/>
                  </a:cubicBezTo>
                  <a:cubicBezTo>
                    <a:pt x="226227" y="419"/>
                    <a:pt x="205574" y="1909"/>
                    <a:pt x="186342" y="12270"/>
                  </a:cubicBezTo>
                  <a:cubicBezTo>
                    <a:pt x="170564" y="20735"/>
                    <a:pt x="155801" y="31095"/>
                    <a:pt x="143138" y="3901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095360D-1EB9-17CA-A97F-EC3A29C6B9A8}"/>
                </a:ext>
              </a:extLst>
            </p:cNvPr>
            <p:cNvSpPr/>
            <p:nvPr/>
          </p:nvSpPr>
          <p:spPr>
            <a:xfrm>
              <a:off x="4521195" y="4634591"/>
              <a:ext cx="243477" cy="139598"/>
            </a:xfrm>
            <a:custGeom>
              <a:avLst/>
              <a:gdLst>
                <a:gd name="csX0" fmla="*/ 126593 w 243477"/>
                <a:gd name="csY0" fmla="*/ 45605 h 139598"/>
                <a:gd name="csX1" fmla="*/ 48718 w 243477"/>
                <a:gd name="csY1" fmla="*/ 10595 h 139598"/>
                <a:gd name="csX2" fmla="*/ 14859 w 243477"/>
                <a:gd name="csY2" fmla="*/ 13710 h 139598"/>
                <a:gd name="csX3" fmla="*/ 97 w 243477"/>
                <a:gd name="csY3" fmla="*/ 35380 h 139598"/>
                <a:gd name="csX4" fmla="*/ 18380 w 243477"/>
                <a:gd name="csY4" fmla="*/ 54408 h 139598"/>
                <a:gd name="csX5" fmla="*/ 47025 w 243477"/>
                <a:gd name="csY5" fmla="*/ 55627 h 139598"/>
                <a:gd name="csX6" fmla="*/ 104788 w 243477"/>
                <a:gd name="csY6" fmla="*/ 111359 h 139598"/>
                <a:gd name="csX7" fmla="*/ 127474 w 243477"/>
                <a:gd name="csY7" fmla="*/ 139598 h 139598"/>
                <a:gd name="csX8" fmla="*/ 154832 w 243477"/>
                <a:gd name="csY8" fmla="*/ 111156 h 139598"/>
                <a:gd name="csX9" fmla="*/ 169730 w 243477"/>
                <a:gd name="csY9" fmla="*/ 71880 h 139598"/>
                <a:gd name="csX10" fmla="*/ 219502 w 243477"/>
                <a:gd name="csY10" fmla="*/ 43777 h 139598"/>
                <a:gd name="csX11" fmla="*/ 243339 w 243477"/>
                <a:gd name="csY11" fmla="*/ 24477 h 139598"/>
                <a:gd name="csX12" fmla="*/ 223971 w 243477"/>
                <a:gd name="csY12" fmla="*/ 302 h 139598"/>
                <a:gd name="csX13" fmla="*/ 179887 w 243477"/>
                <a:gd name="csY13" fmla="*/ 6600 h 139598"/>
                <a:gd name="csX14" fmla="*/ 126526 w 243477"/>
                <a:gd name="csY14" fmla="*/ 45605 h 139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43477" h="139598">
                  <a:moveTo>
                    <a:pt x="126593" y="45605"/>
                  </a:moveTo>
                  <a:cubicBezTo>
                    <a:pt x="105736" y="25696"/>
                    <a:pt x="79394" y="12694"/>
                    <a:pt x="48718" y="10595"/>
                  </a:cubicBezTo>
                  <a:cubicBezTo>
                    <a:pt x="37545" y="9850"/>
                    <a:pt x="25829" y="11272"/>
                    <a:pt x="14859" y="13710"/>
                  </a:cubicBezTo>
                  <a:cubicBezTo>
                    <a:pt x="4363" y="16080"/>
                    <a:pt x="-784" y="24545"/>
                    <a:pt x="97" y="35380"/>
                  </a:cubicBezTo>
                  <a:cubicBezTo>
                    <a:pt x="977" y="46282"/>
                    <a:pt x="7884" y="52986"/>
                    <a:pt x="18380" y="54408"/>
                  </a:cubicBezTo>
                  <a:cubicBezTo>
                    <a:pt x="27793" y="55695"/>
                    <a:pt x="37545" y="54679"/>
                    <a:pt x="47025" y="55627"/>
                  </a:cubicBezTo>
                  <a:cubicBezTo>
                    <a:pt x="82238" y="59284"/>
                    <a:pt x="99642" y="76281"/>
                    <a:pt x="104788" y="111359"/>
                  </a:cubicBezTo>
                  <a:cubicBezTo>
                    <a:pt x="107565" y="130388"/>
                    <a:pt x="114878" y="139462"/>
                    <a:pt x="127474" y="139598"/>
                  </a:cubicBezTo>
                  <a:cubicBezTo>
                    <a:pt x="140611" y="139733"/>
                    <a:pt x="150295" y="128492"/>
                    <a:pt x="154832" y="111156"/>
                  </a:cubicBezTo>
                  <a:cubicBezTo>
                    <a:pt x="158353" y="97612"/>
                    <a:pt x="162078" y="83189"/>
                    <a:pt x="169730" y="71880"/>
                  </a:cubicBezTo>
                  <a:cubicBezTo>
                    <a:pt x="181038" y="55086"/>
                    <a:pt x="196004" y="41678"/>
                    <a:pt x="219502" y="43777"/>
                  </a:cubicBezTo>
                  <a:cubicBezTo>
                    <a:pt x="232504" y="44928"/>
                    <a:pt x="241984" y="38292"/>
                    <a:pt x="243339" y="24477"/>
                  </a:cubicBezTo>
                  <a:cubicBezTo>
                    <a:pt x="244693" y="10663"/>
                    <a:pt x="235957" y="1047"/>
                    <a:pt x="223971" y="302"/>
                  </a:cubicBezTo>
                  <a:cubicBezTo>
                    <a:pt x="209277" y="-578"/>
                    <a:pt x="192550" y="167"/>
                    <a:pt x="179887" y="6600"/>
                  </a:cubicBezTo>
                  <a:cubicBezTo>
                    <a:pt x="161536" y="15877"/>
                    <a:pt x="146096" y="30842"/>
                    <a:pt x="126526" y="456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EBC13051-0F01-4B23-8AB2-1FBCC331DD06}"/>
                </a:ext>
              </a:extLst>
            </p:cNvPr>
            <p:cNvSpPr/>
            <p:nvPr/>
          </p:nvSpPr>
          <p:spPr>
            <a:xfrm>
              <a:off x="7948227" y="2915499"/>
              <a:ext cx="260862" cy="110924"/>
            </a:xfrm>
            <a:custGeom>
              <a:avLst/>
              <a:gdLst>
                <a:gd name="csX0" fmla="*/ 131022 w 260862"/>
                <a:gd name="csY0" fmla="*/ 34306 h 110924"/>
                <a:gd name="csX1" fmla="*/ 74342 w 260862"/>
                <a:gd name="csY1" fmla="*/ 12163 h 110924"/>
                <a:gd name="csX2" fmla="*/ 32154 w 260862"/>
                <a:gd name="csY2" fmla="*/ 11485 h 110924"/>
                <a:gd name="csX3" fmla="*/ 5202 w 260862"/>
                <a:gd name="csY3" fmla="*/ 30582 h 110924"/>
                <a:gd name="csX4" fmla="*/ 6421 w 260862"/>
                <a:gd name="csY4" fmla="*/ 59430 h 110924"/>
                <a:gd name="csX5" fmla="*/ 34930 w 260862"/>
                <a:gd name="csY5" fmla="*/ 63086 h 110924"/>
                <a:gd name="csX6" fmla="*/ 110300 w 260862"/>
                <a:gd name="csY6" fmla="*/ 88413 h 110924"/>
                <a:gd name="csX7" fmla="*/ 121541 w 260862"/>
                <a:gd name="csY7" fmla="*/ 104326 h 110924"/>
                <a:gd name="csX8" fmla="*/ 159599 w 260862"/>
                <a:gd name="csY8" fmla="*/ 89699 h 110924"/>
                <a:gd name="csX9" fmla="*/ 178424 w 260862"/>
                <a:gd name="csY9" fmla="*/ 54080 h 110924"/>
                <a:gd name="csX10" fmla="*/ 225150 w 260862"/>
                <a:gd name="csY10" fmla="*/ 48933 h 110924"/>
                <a:gd name="csX11" fmla="*/ 233275 w 260862"/>
                <a:gd name="csY11" fmla="*/ 51642 h 110924"/>
                <a:gd name="csX12" fmla="*/ 257722 w 260862"/>
                <a:gd name="csY12" fmla="*/ 41823 h 110924"/>
                <a:gd name="csX13" fmla="*/ 251763 w 260862"/>
                <a:gd name="csY13" fmla="*/ 13585 h 110924"/>
                <a:gd name="csX14" fmla="*/ 200365 w 260862"/>
                <a:gd name="csY14" fmla="*/ 447 h 110924"/>
                <a:gd name="csX15" fmla="*/ 131022 w 260862"/>
                <a:gd name="csY15" fmla="*/ 34239 h 110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60862" h="110924">
                  <a:moveTo>
                    <a:pt x="131022" y="34306"/>
                  </a:moveTo>
                  <a:cubicBezTo>
                    <a:pt x="109691" y="25706"/>
                    <a:pt x="92558" y="16835"/>
                    <a:pt x="74342" y="12163"/>
                  </a:cubicBezTo>
                  <a:cubicBezTo>
                    <a:pt x="60934" y="8777"/>
                    <a:pt x="45562" y="8438"/>
                    <a:pt x="32154" y="11485"/>
                  </a:cubicBezTo>
                  <a:cubicBezTo>
                    <a:pt x="22132" y="13788"/>
                    <a:pt x="12380" y="22388"/>
                    <a:pt x="5202" y="30582"/>
                  </a:cubicBezTo>
                  <a:cubicBezTo>
                    <a:pt x="-2247" y="39047"/>
                    <a:pt x="-1570" y="50423"/>
                    <a:pt x="6421" y="59430"/>
                  </a:cubicBezTo>
                  <a:cubicBezTo>
                    <a:pt x="14615" y="68639"/>
                    <a:pt x="24231" y="68436"/>
                    <a:pt x="34930" y="63086"/>
                  </a:cubicBezTo>
                  <a:cubicBezTo>
                    <a:pt x="64252" y="48324"/>
                    <a:pt x="95741" y="59294"/>
                    <a:pt x="110300" y="88413"/>
                  </a:cubicBezTo>
                  <a:cubicBezTo>
                    <a:pt x="113212" y="94169"/>
                    <a:pt x="116598" y="100467"/>
                    <a:pt x="121541" y="104326"/>
                  </a:cubicBezTo>
                  <a:cubicBezTo>
                    <a:pt x="137861" y="117328"/>
                    <a:pt x="157703" y="110421"/>
                    <a:pt x="159599" y="89699"/>
                  </a:cubicBezTo>
                  <a:cubicBezTo>
                    <a:pt x="161021" y="74124"/>
                    <a:pt x="164136" y="61867"/>
                    <a:pt x="178424" y="54080"/>
                  </a:cubicBezTo>
                  <a:cubicBezTo>
                    <a:pt x="193322" y="45954"/>
                    <a:pt x="208694" y="42568"/>
                    <a:pt x="225150" y="48933"/>
                  </a:cubicBezTo>
                  <a:cubicBezTo>
                    <a:pt x="227790" y="49949"/>
                    <a:pt x="230567" y="50897"/>
                    <a:pt x="233275" y="51642"/>
                  </a:cubicBezTo>
                  <a:cubicBezTo>
                    <a:pt x="243975" y="54689"/>
                    <a:pt x="252711" y="50829"/>
                    <a:pt x="257722" y="41823"/>
                  </a:cubicBezTo>
                  <a:cubicBezTo>
                    <a:pt x="263545" y="31462"/>
                    <a:pt x="261108" y="21034"/>
                    <a:pt x="251763" y="13585"/>
                  </a:cubicBezTo>
                  <a:cubicBezTo>
                    <a:pt x="236729" y="1599"/>
                    <a:pt x="218987" y="-1245"/>
                    <a:pt x="200365" y="447"/>
                  </a:cubicBezTo>
                  <a:cubicBezTo>
                    <a:pt x="172533" y="3021"/>
                    <a:pt x="149644" y="16023"/>
                    <a:pt x="131022" y="3423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88AFE0D8-9F9F-2097-EF9D-7BF73C9A7D47}"/>
                </a:ext>
              </a:extLst>
            </p:cNvPr>
            <p:cNvSpPr/>
            <p:nvPr/>
          </p:nvSpPr>
          <p:spPr>
            <a:xfrm>
              <a:off x="4313965" y="4423411"/>
              <a:ext cx="244022" cy="105507"/>
            </a:xfrm>
            <a:custGeom>
              <a:avLst/>
              <a:gdLst>
                <a:gd name="csX0" fmla="*/ 121799 w 244022"/>
                <a:gd name="csY0" fmla="*/ 23430 h 105507"/>
                <a:gd name="csX1" fmla="*/ 55909 w 244022"/>
                <a:gd name="csY1" fmla="*/ 744 h 105507"/>
                <a:gd name="csX2" fmla="*/ 14602 w 244022"/>
                <a:gd name="csY2" fmla="*/ 6907 h 105507"/>
                <a:gd name="csX3" fmla="*/ 1464 w 244022"/>
                <a:gd name="csY3" fmla="*/ 34806 h 105507"/>
                <a:gd name="csX4" fmla="*/ 28958 w 244022"/>
                <a:gd name="csY4" fmla="*/ 48824 h 105507"/>
                <a:gd name="csX5" fmla="*/ 62343 w 244022"/>
                <a:gd name="csY5" fmla="*/ 47944 h 105507"/>
                <a:gd name="csX6" fmla="*/ 97759 w 244022"/>
                <a:gd name="csY6" fmla="*/ 84037 h 105507"/>
                <a:gd name="csX7" fmla="*/ 119767 w 244022"/>
                <a:gd name="csY7" fmla="*/ 105504 h 105507"/>
                <a:gd name="csX8" fmla="*/ 142656 w 244022"/>
                <a:gd name="csY8" fmla="*/ 83766 h 105507"/>
                <a:gd name="csX9" fmla="*/ 157283 w 244022"/>
                <a:gd name="csY9" fmla="*/ 55325 h 105507"/>
                <a:gd name="csX10" fmla="*/ 198726 w 244022"/>
                <a:gd name="csY10" fmla="*/ 47944 h 105507"/>
                <a:gd name="csX11" fmla="*/ 215046 w 244022"/>
                <a:gd name="csY11" fmla="*/ 52481 h 105507"/>
                <a:gd name="csX12" fmla="*/ 242810 w 244022"/>
                <a:gd name="csY12" fmla="*/ 39276 h 105507"/>
                <a:gd name="csX13" fmla="*/ 229673 w 244022"/>
                <a:gd name="csY13" fmla="*/ 10902 h 105507"/>
                <a:gd name="csX14" fmla="*/ 146719 w 244022"/>
                <a:gd name="csY14" fmla="*/ 10157 h 105507"/>
                <a:gd name="csX15" fmla="*/ 121799 w 244022"/>
                <a:gd name="csY15" fmla="*/ 23430 h 105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44022" h="105507">
                  <a:moveTo>
                    <a:pt x="121799" y="23430"/>
                  </a:moveTo>
                  <a:cubicBezTo>
                    <a:pt x="96879" y="14491"/>
                    <a:pt x="76902" y="4807"/>
                    <a:pt x="55909" y="744"/>
                  </a:cubicBezTo>
                  <a:cubicBezTo>
                    <a:pt x="42908" y="-1761"/>
                    <a:pt x="27739" y="2505"/>
                    <a:pt x="14602" y="6907"/>
                  </a:cubicBezTo>
                  <a:cubicBezTo>
                    <a:pt x="2683" y="10902"/>
                    <a:pt x="-2870" y="21940"/>
                    <a:pt x="1464" y="34806"/>
                  </a:cubicBezTo>
                  <a:cubicBezTo>
                    <a:pt x="5866" y="47740"/>
                    <a:pt x="15888" y="50720"/>
                    <a:pt x="28958" y="48824"/>
                  </a:cubicBezTo>
                  <a:cubicBezTo>
                    <a:pt x="39996" y="47199"/>
                    <a:pt x="51982" y="45167"/>
                    <a:pt x="62343" y="47944"/>
                  </a:cubicBezTo>
                  <a:cubicBezTo>
                    <a:pt x="80220" y="52751"/>
                    <a:pt x="95795" y="62164"/>
                    <a:pt x="97759" y="84037"/>
                  </a:cubicBezTo>
                  <a:cubicBezTo>
                    <a:pt x="98910" y="97039"/>
                    <a:pt x="105885" y="105707"/>
                    <a:pt x="119767" y="105504"/>
                  </a:cubicBezTo>
                  <a:cubicBezTo>
                    <a:pt x="133514" y="105301"/>
                    <a:pt x="140421" y="95617"/>
                    <a:pt x="142656" y="83766"/>
                  </a:cubicBezTo>
                  <a:cubicBezTo>
                    <a:pt x="144823" y="72457"/>
                    <a:pt x="144213" y="59388"/>
                    <a:pt x="157283" y="55325"/>
                  </a:cubicBezTo>
                  <a:cubicBezTo>
                    <a:pt x="170623" y="51194"/>
                    <a:pt x="184776" y="49366"/>
                    <a:pt x="198726" y="47944"/>
                  </a:cubicBezTo>
                  <a:cubicBezTo>
                    <a:pt x="203940" y="47402"/>
                    <a:pt x="209493" y="51329"/>
                    <a:pt x="215046" y="52481"/>
                  </a:cubicBezTo>
                  <a:cubicBezTo>
                    <a:pt x="229402" y="55393"/>
                    <a:pt x="239492" y="50652"/>
                    <a:pt x="242810" y="39276"/>
                  </a:cubicBezTo>
                  <a:cubicBezTo>
                    <a:pt x="246670" y="26206"/>
                    <a:pt x="241050" y="16793"/>
                    <a:pt x="229673" y="10902"/>
                  </a:cubicBezTo>
                  <a:cubicBezTo>
                    <a:pt x="202247" y="-3183"/>
                    <a:pt x="174348" y="-1287"/>
                    <a:pt x="146719" y="10157"/>
                  </a:cubicBezTo>
                  <a:cubicBezTo>
                    <a:pt x="137103" y="14153"/>
                    <a:pt x="128232" y="19909"/>
                    <a:pt x="121799" y="2343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DBDC09E2-EB71-0894-06BA-DDBE6095B42C}"/>
                </a:ext>
              </a:extLst>
            </p:cNvPr>
            <p:cNvSpPr/>
            <p:nvPr/>
          </p:nvSpPr>
          <p:spPr>
            <a:xfrm>
              <a:off x="6834180" y="3534412"/>
              <a:ext cx="126462" cy="127445"/>
            </a:xfrm>
            <a:custGeom>
              <a:avLst/>
              <a:gdLst>
                <a:gd name="csX0" fmla="*/ 104431 w 126462"/>
                <a:gd name="csY0" fmla="*/ 127378 h 127445"/>
                <a:gd name="csX1" fmla="*/ 126033 w 126462"/>
                <a:gd name="csY1" fmla="*/ 104286 h 127445"/>
                <a:gd name="csX2" fmla="*/ 115401 w 126462"/>
                <a:gd name="csY2" fmla="*/ 84918 h 127445"/>
                <a:gd name="csX3" fmla="*/ 40573 w 126462"/>
                <a:gd name="csY3" fmla="*/ 10226 h 127445"/>
                <a:gd name="csX4" fmla="*/ 18430 w 126462"/>
                <a:gd name="csY4" fmla="*/ 1 h 127445"/>
                <a:gd name="csX5" fmla="*/ 1297 w 126462"/>
                <a:gd name="csY5" fmla="*/ 11716 h 127445"/>
                <a:gd name="csX6" fmla="*/ 4277 w 126462"/>
                <a:gd name="csY6" fmla="*/ 35146 h 127445"/>
                <a:gd name="csX7" fmla="*/ 91023 w 126462"/>
                <a:gd name="csY7" fmla="*/ 122028 h 127445"/>
                <a:gd name="csX8" fmla="*/ 104431 w 126462"/>
                <a:gd name="csY8" fmla="*/ 127445 h 127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6462" h="127445">
                  <a:moveTo>
                    <a:pt x="104431" y="127378"/>
                  </a:moveTo>
                  <a:cubicBezTo>
                    <a:pt x="119397" y="126700"/>
                    <a:pt x="128606" y="116814"/>
                    <a:pt x="126033" y="104286"/>
                  </a:cubicBezTo>
                  <a:cubicBezTo>
                    <a:pt x="124611" y="97311"/>
                    <a:pt x="120345" y="90065"/>
                    <a:pt x="115401" y="84918"/>
                  </a:cubicBezTo>
                  <a:cubicBezTo>
                    <a:pt x="90887" y="59592"/>
                    <a:pt x="66103" y="34536"/>
                    <a:pt x="40573" y="10226"/>
                  </a:cubicBezTo>
                  <a:cubicBezTo>
                    <a:pt x="34885" y="4808"/>
                    <a:pt x="25946" y="136"/>
                    <a:pt x="18430" y="1"/>
                  </a:cubicBezTo>
                  <a:cubicBezTo>
                    <a:pt x="12470" y="-67"/>
                    <a:pt x="3193" y="6230"/>
                    <a:pt x="1297" y="11716"/>
                  </a:cubicBezTo>
                  <a:cubicBezTo>
                    <a:pt x="-1073" y="18555"/>
                    <a:pt x="-261" y="30338"/>
                    <a:pt x="4277" y="35146"/>
                  </a:cubicBezTo>
                  <a:cubicBezTo>
                    <a:pt x="32312" y="64942"/>
                    <a:pt x="61633" y="93519"/>
                    <a:pt x="91023" y="122028"/>
                  </a:cubicBezTo>
                  <a:cubicBezTo>
                    <a:pt x="94680" y="125617"/>
                    <a:pt x="101248" y="126226"/>
                    <a:pt x="104431" y="12744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803C17A0-E154-0D82-A121-D4AEDA449C79}"/>
                </a:ext>
              </a:extLst>
            </p:cNvPr>
            <p:cNvSpPr/>
            <p:nvPr/>
          </p:nvSpPr>
          <p:spPr>
            <a:xfrm>
              <a:off x="6811160" y="3909365"/>
              <a:ext cx="130339" cy="110414"/>
            </a:xfrm>
            <a:custGeom>
              <a:avLst/>
              <a:gdLst>
                <a:gd name="csX0" fmla="*/ 105646 w 130339"/>
                <a:gd name="csY0" fmla="*/ 0 h 110414"/>
                <a:gd name="csX1" fmla="*/ 92102 w 130339"/>
                <a:gd name="csY1" fmla="*/ 6569 h 110414"/>
                <a:gd name="csX2" fmla="*/ 12669 w 130339"/>
                <a:gd name="csY2" fmla="*/ 67921 h 110414"/>
                <a:gd name="csX3" fmla="*/ 6575 w 130339"/>
                <a:gd name="csY3" fmla="*/ 73948 h 110414"/>
                <a:gd name="csX4" fmla="*/ 5288 w 130339"/>
                <a:gd name="csY4" fmla="*/ 102525 h 110414"/>
                <a:gd name="csX5" fmla="*/ 33797 w 130339"/>
                <a:gd name="csY5" fmla="*/ 106926 h 110414"/>
                <a:gd name="csX6" fmla="*/ 43345 w 130339"/>
                <a:gd name="csY6" fmla="*/ 100628 h 110414"/>
                <a:gd name="csX7" fmla="*/ 115803 w 130339"/>
                <a:gd name="csY7" fmla="*/ 44355 h 110414"/>
                <a:gd name="csX8" fmla="*/ 128534 w 130339"/>
                <a:gd name="csY8" fmla="*/ 29254 h 110414"/>
                <a:gd name="csX9" fmla="*/ 105713 w 130339"/>
                <a:gd name="csY9" fmla="*/ 68 h 110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30339" h="110414">
                  <a:moveTo>
                    <a:pt x="105646" y="0"/>
                  </a:moveTo>
                  <a:cubicBezTo>
                    <a:pt x="102260" y="1625"/>
                    <a:pt x="96504" y="3250"/>
                    <a:pt x="92102" y="6569"/>
                  </a:cubicBezTo>
                  <a:cubicBezTo>
                    <a:pt x="65421" y="26748"/>
                    <a:pt x="39079" y="47335"/>
                    <a:pt x="12669" y="67921"/>
                  </a:cubicBezTo>
                  <a:cubicBezTo>
                    <a:pt x="10435" y="69681"/>
                    <a:pt x="8335" y="71713"/>
                    <a:pt x="6575" y="73948"/>
                  </a:cubicBezTo>
                  <a:cubicBezTo>
                    <a:pt x="-874" y="83090"/>
                    <a:pt x="-2906" y="92976"/>
                    <a:pt x="5288" y="102525"/>
                  </a:cubicBezTo>
                  <a:cubicBezTo>
                    <a:pt x="13279" y="111870"/>
                    <a:pt x="23301" y="112344"/>
                    <a:pt x="33797" y="106926"/>
                  </a:cubicBezTo>
                  <a:cubicBezTo>
                    <a:pt x="37183" y="105166"/>
                    <a:pt x="40298" y="102931"/>
                    <a:pt x="43345" y="100628"/>
                  </a:cubicBezTo>
                  <a:cubicBezTo>
                    <a:pt x="67588" y="81938"/>
                    <a:pt x="91899" y="63384"/>
                    <a:pt x="115803" y="44355"/>
                  </a:cubicBezTo>
                  <a:cubicBezTo>
                    <a:pt x="120882" y="40292"/>
                    <a:pt x="125826" y="35010"/>
                    <a:pt x="128534" y="29254"/>
                  </a:cubicBezTo>
                  <a:cubicBezTo>
                    <a:pt x="135035" y="15236"/>
                    <a:pt x="123184" y="-813"/>
                    <a:pt x="105713" y="6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6A99DDB-9E0B-A1EF-DD32-484EFC6B2764}"/>
                </a:ext>
              </a:extLst>
            </p:cNvPr>
            <p:cNvSpPr/>
            <p:nvPr/>
          </p:nvSpPr>
          <p:spPr>
            <a:xfrm>
              <a:off x="7217134" y="3911272"/>
              <a:ext cx="129475" cy="114401"/>
            </a:xfrm>
            <a:custGeom>
              <a:avLst/>
              <a:gdLst>
                <a:gd name="csX0" fmla="*/ 0 w 129475"/>
                <a:gd name="csY0" fmla="*/ 20576 h 114401"/>
                <a:gd name="csX1" fmla="*/ 16252 w 129475"/>
                <a:gd name="csY1" fmla="*/ 42177 h 114401"/>
                <a:gd name="csX2" fmla="*/ 86679 w 129475"/>
                <a:gd name="csY2" fmla="*/ 104681 h 114401"/>
                <a:gd name="csX3" fmla="*/ 93518 w 129475"/>
                <a:gd name="csY3" fmla="*/ 109827 h 114401"/>
                <a:gd name="csX4" fmla="*/ 124194 w 129475"/>
                <a:gd name="csY4" fmla="*/ 106171 h 114401"/>
                <a:gd name="csX5" fmla="*/ 122840 w 129475"/>
                <a:gd name="csY5" fmla="*/ 77662 h 114401"/>
                <a:gd name="csX6" fmla="*/ 36974 w 129475"/>
                <a:gd name="csY6" fmla="*/ 2698 h 114401"/>
                <a:gd name="csX7" fmla="*/ 13611 w 129475"/>
                <a:gd name="csY7" fmla="*/ 2495 h 114401"/>
                <a:gd name="csX8" fmla="*/ 68 w 129475"/>
                <a:gd name="csY8" fmla="*/ 20576 h 114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9475" h="114401">
                  <a:moveTo>
                    <a:pt x="0" y="20576"/>
                  </a:moveTo>
                  <a:cubicBezTo>
                    <a:pt x="6162" y="28905"/>
                    <a:pt x="10225" y="36625"/>
                    <a:pt x="16252" y="42177"/>
                  </a:cubicBezTo>
                  <a:cubicBezTo>
                    <a:pt x="39344" y="63373"/>
                    <a:pt x="63113" y="83959"/>
                    <a:pt x="86679" y="104681"/>
                  </a:cubicBezTo>
                  <a:cubicBezTo>
                    <a:pt x="88778" y="106577"/>
                    <a:pt x="91013" y="108405"/>
                    <a:pt x="93518" y="109827"/>
                  </a:cubicBezTo>
                  <a:cubicBezTo>
                    <a:pt x="105775" y="116938"/>
                    <a:pt x="116881" y="115787"/>
                    <a:pt x="124194" y="106171"/>
                  </a:cubicBezTo>
                  <a:cubicBezTo>
                    <a:pt x="131575" y="96487"/>
                    <a:pt x="131305" y="85449"/>
                    <a:pt x="122840" y="77662"/>
                  </a:cubicBezTo>
                  <a:cubicBezTo>
                    <a:pt x="94873" y="51929"/>
                    <a:pt x="66363" y="26670"/>
                    <a:pt x="36974" y="2698"/>
                  </a:cubicBezTo>
                  <a:cubicBezTo>
                    <a:pt x="32098" y="-1297"/>
                    <a:pt x="20315" y="-417"/>
                    <a:pt x="13611" y="2495"/>
                  </a:cubicBezTo>
                  <a:cubicBezTo>
                    <a:pt x="7923" y="4933"/>
                    <a:pt x="4943" y="13600"/>
                    <a:pt x="68" y="2057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A20188FD-4017-A8C8-27D2-648723EEB90F}"/>
                </a:ext>
              </a:extLst>
            </p:cNvPr>
            <p:cNvSpPr/>
            <p:nvPr/>
          </p:nvSpPr>
          <p:spPr>
            <a:xfrm>
              <a:off x="7192102" y="3548159"/>
              <a:ext cx="106537" cy="115659"/>
            </a:xfrm>
            <a:custGeom>
              <a:avLst/>
              <a:gdLst>
                <a:gd name="csX0" fmla="*/ 81576 w 106537"/>
                <a:gd name="csY0" fmla="*/ 0 h 115659"/>
                <a:gd name="csX1" fmla="*/ 65730 w 106537"/>
                <a:gd name="csY1" fmla="*/ 10158 h 115659"/>
                <a:gd name="csX2" fmla="*/ 6884 w 106537"/>
                <a:gd name="csY2" fmla="*/ 76521 h 115659"/>
                <a:gd name="csX3" fmla="*/ 247 w 106537"/>
                <a:gd name="csY3" fmla="*/ 99816 h 115659"/>
                <a:gd name="csX4" fmla="*/ 34038 w 106537"/>
                <a:gd name="csY4" fmla="*/ 109703 h 115659"/>
                <a:gd name="csX5" fmla="*/ 102230 w 106537"/>
                <a:gd name="csY5" fmla="*/ 32775 h 115659"/>
                <a:gd name="csX6" fmla="*/ 81576 w 106537"/>
                <a:gd name="csY6" fmla="*/ 0 h 115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537" h="115659">
                  <a:moveTo>
                    <a:pt x="81576" y="0"/>
                  </a:moveTo>
                  <a:cubicBezTo>
                    <a:pt x="78055" y="2167"/>
                    <a:pt x="70606" y="4943"/>
                    <a:pt x="65730" y="10158"/>
                  </a:cubicBezTo>
                  <a:cubicBezTo>
                    <a:pt x="45551" y="31760"/>
                    <a:pt x="25642" y="53700"/>
                    <a:pt x="6884" y="76521"/>
                  </a:cubicBezTo>
                  <a:cubicBezTo>
                    <a:pt x="2075" y="82345"/>
                    <a:pt x="-904" y="92435"/>
                    <a:pt x="247" y="99816"/>
                  </a:cubicBezTo>
                  <a:cubicBezTo>
                    <a:pt x="2617" y="114781"/>
                    <a:pt x="22526" y="121350"/>
                    <a:pt x="34038" y="109703"/>
                  </a:cubicBezTo>
                  <a:cubicBezTo>
                    <a:pt x="58146" y="85392"/>
                    <a:pt x="81102" y="59659"/>
                    <a:pt x="102230" y="32775"/>
                  </a:cubicBezTo>
                  <a:cubicBezTo>
                    <a:pt x="113200" y="18826"/>
                    <a:pt x="102095" y="68"/>
                    <a:pt x="81576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7EF71C45-A4DB-93FF-9061-F451398CD2D8}"/>
                </a:ext>
              </a:extLst>
            </p:cNvPr>
            <p:cNvSpPr/>
            <p:nvPr/>
          </p:nvSpPr>
          <p:spPr>
            <a:xfrm>
              <a:off x="7922013" y="1317333"/>
              <a:ext cx="38149" cy="38735"/>
            </a:xfrm>
            <a:custGeom>
              <a:avLst/>
              <a:gdLst>
                <a:gd name="csX0" fmla="*/ 14012 w 38149"/>
                <a:gd name="csY0" fmla="*/ 38736 h 38735"/>
                <a:gd name="csX1" fmla="*/ 38120 w 38149"/>
                <a:gd name="csY1" fmla="*/ 18488 h 38735"/>
                <a:gd name="csX2" fmla="*/ 20581 w 38149"/>
                <a:gd name="csY2" fmla="*/ 69 h 38735"/>
                <a:gd name="csX3" fmla="*/ 537 w 38149"/>
                <a:gd name="csY3" fmla="*/ 21535 h 38735"/>
                <a:gd name="csX4" fmla="*/ 13945 w 38149"/>
                <a:gd name="csY4" fmla="*/ 38736 h 387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149" h="38735">
                  <a:moveTo>
                    <a:pt x="14012" y="38736"/>
                  </a:moveTo>
                  <a:cubicBezTo>
                    <a:pt x="29926" y="38397"/>
                    <a:pt x="38729" y="29391"/>
                    <a:pt x="38120" y="18488"/>
                  </a:cubicBezTo>
                  <a:cubicBezTo>
                    <a:pt x="37578" y="7585"/>
                    <a:pt x="31416" y="1152"/>
                    <a:pt x="20581" y="69"/>
                  </a:cubicBezTo>
                  <a:cubicBezTo>
                    <a:pt x="9408" y="-1015"/>
                    <a:pt x="-2714" y="10904"/>
                    <a:pt x="537" y="21535"/>
                  </a:cubicBezTo>
                  <a:cubicBezTo>
                    <a:pt x="2839" y="28984"/>
                    <a:pt x="10626" y="34673"/>
                    <a:pt x="13945" y="387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94C6AE39-6787-B47B-CE04-FF1FF2D30F05}"/>
                </a:ext>
              </a:extLst>
            </p:cNvPr>
            <p:cNvSpPr/>
            <p:nvPr/>
          </p:nvSpPr>
          <p:spPr>
            <a:xfrm>
              <a:off x="6798842" y="3495835"/>
              <a:ext cx="39344" cy="37695"/>
            </a:xfrm>
            <a:custGeom>
              <a:avLst/>
              <a:gdLst>
                <a:gd name="csX0" fmla="*/ 68 w 39344"/>
                <a:gd name="csY0" fmla="*/ 14334 h 37695"/>
                <a:gd name="csX1" fmla="*/ 21873 w 39344"/>
                <a:gd name="csY1" fmla="*/ 37561 h 37695"/>
                <a:gd name="csX2" fmla="*/ 39344 w 39344"/>
                <a:gd name="csY2" fmla="*/ 18465 h 37695"/>
                <a:gd name="csX3" fmla="*/ 17945 w 39344"/>
                <a:gd name="csY3" fmla="*/ 587 h 37695"/>
                <a:gd name="csX4" fmla="*/ 0 w 39344"/>
                <a:gd name="csY4" fmla="*/ 14334 h 37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344" h="37695">
                  <a:moveTo>
                    <a:pt x="68" y="14334"/>
                  </a:moveTo>
                  <a:cubicBezTo>
                    <a:pt x="745" y="29977"/>
                    <a:pt x="10970" y="38916"/>
                    <a:pt x="21873" y="37561"/>
                  </a:cubicBezTo>
                  <a:cubicBezTo>
                    <a:pt x="32775" y="36139"/>
                    <a:pt x="39276" y="29706"/>
                    <a:pt x="39344" y="18465"/>
                  </a:cubicBezTo>
                  <a:cubicBezTo>
                    <a:pt x="39412" y="8172"/>
                    <a:pt x="27629" y="-2663"/>
                    <a:pt x="17945" y="587"/>
                  </a:cubicBezTo>
                  <a:cubicBezTo>
                    <a:pt x="10293" y="3228"/>
                    <a:pt x="4334" y="10813"/>
                    <a:pt x="0" y="1433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E9EC5DA-0589-1EA1-E7C6-360182AE30BA}"/>
                </a:ext>
              </a:extLst>
            </p:cNvPr>
            <p:cNvSpPr/>
            <p:nvPr/>
          </p:nvSpPr>
          <p:spPr>
            <a:xfrm>
              <a:off x="7971794" y="1912247"/>
              <a:ext cx="35985" cy="44409"/>
            </a:xfrm>
            <a:custGeom>
              <a:avLst/>
              <a:gdLst>
                <a:gd name="csX0" fmla="*/ 18541 w 35985"/>
                <a:gd name="csY0" fmla="*/ 44410 h 44409"/>
                <a:gd name="csX1" fmla="*/ 35673 w 35985"/>
                <a:gd name="csY1" fmla="*/ 18948 h 44409"/>
                <a:gd name="csX2" fmla="*/ 19286 w 35985"/>
                <a:gd name="csY2" fmla="*/ 54 h 44409"/>
                <a:gd name="csX3" fmla="*/ 460 w 35985"/>
                <a:gd name="csY3" fmla="*/ 19557 h 44409"/>
                <a:gd name="csX4" fmla="*/ 18541 w 35985"/>
                <a:gd name="csY4" fmla="*/ 44410 h 44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985" h="44409">
                  <a:moveTo>
                    <a:pt x="18541" y="44410"/>
                  </a:moveTo>
                  <a:cubicBezTo>
                    <a:pt x="26667" y="32897"/>
                    <a:pt x="34251" y="26532"/>
                    <a:pt x="35673" y="18948"/>
                  </a:cubicBezTo>
                  <a:cubicBezTo>
                    <a:pt x="37569" y="8722"/>
                    <a:pt x="30662" y="1002"/>
                    <a:pt x="19286" y="54"/>
                  </a:cubicBezTo>
                  <a:cubicBezTo>
                    <a:pt x="8451" y="-826"/>
                    <a:pt x="-2384" y="9129"/>
                    <a:pt x="460" y="19557"/>
                  </a:cubicBezTo>
                  <a:cubicBezTo>
                    <a:pt x="2559" y="27141"/>
                    <a:pt x="10076" y="33236"/>
                    <a:pt x="18541" y="4441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94625D39-DC88-F9B9-5477-BF7D75BCE106}"/>
                </a:ext>
              </a:extLst>
            </p:cNvPr>
            <p:cNvSpPr/>
            <p:nvPr/>
          </p:nvSpPr>
          <p:spPr>
            <a:xfrm>
              <a:off x="6764010" y="4017037"/>
              <a:ext cx="36317" cy="44708"/>
            </a:xfrm>
            <a:custGeom>
              <a:avLst/>
              <a:gdLst>
                <a:gd name="csX0" fmla="*/ 19934 w 36317"/>
                <a:gd name="csY0" fmla="*/ 0 h 44708"/>
                <a:gd name="csX1" fmla="*/ 635 w 36317"/>
                <a:gd name="csY1" fmla="*/ 23972 h 44708"/>
                <a:gd name="csX2" fmla="*/ 18580 w 36317"/>
                <a:gd name="csY2" fmla="*/ 44694 h 44708"/>
                <a:gd name="csX3" fmla="*/ 36119 w 36317"/>
                <a:gd name="csY3" fmla="*/ 26545 h 44708"/>
                <a:gd name="csX4" fmla="*/ 19934 w 36317"/>
                <a:gd name="csY4" fmla="*/ 0 h 44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317" h="44708">
                  <a:moveTo>
                    <a:pt x="19934" y="0"/>
                  </a:moveTo>
                  <a:cubicBezTo>
                    <a:pt x="10995" y="10699"/>
                    <a:pt x="3140" y="16455"/>
                    <a:pt x="635" y="23972"/>
                  </a:cubicBezTo>
                  <a:cubicBezTo>
                    <a:pt x="-2751" y="33927"/>
                    <a:pt x="8016" y="45168"/>
                    <a:pt x="18580" y="44694"/>
                  </a:cubicBezTo>
                  <a:cubicBezTo>
                    <a:pt x="29889" y="44220"/>
                    <a:pt x="37676" y="37109"/>
                    <a:pt x="36119" y="26545"/>
                  </a:cubicBezTo>
                  <a:cubicBezTo>
                    <a:pt x="34968" y="18758"/>
                    <a:pt x="27519" y="11918"/>
                    <a:pt x="19934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9B562ED2-AD8A-4B78-88C0-9F860A767A03}"/>
                </a:ext>
              </a:extLst>
            </p:cNvPr>
            <p:cNvSpPr/>
            <p:nvPr/>
          </p:nvSpPr>
          <p:spPr>
            <a:xfrm>
              <a:off x="7302208" y="3504346"/>
              <a:ext cx="35172" cy="35218"/>
            </a:xfrm>
            <a:custGeom>
              <a:avLst/>
              <a:gdLst>
                <a:gd name="csX0" fmla="*/ 21514 w 35172"/>
                <a:gd name="csY0" fmla="*/ 0 h 35218"/>
                <a:gd name="csX1" fmla="*/ 183 w 35172"/>
                <a:gd name="csY1" fmla="*/ 19638 h 35218"/>
                <a:gd name="csX2" fmla="*/ 17383 w 35172"/>
                <a:gd name="csY2" fmla="*/ 35213 h 35218"/>
                <a:gd name="csX3" fmla="*/ 34719 w 35172"/>
                <a:gd name="csY3" fmla="*/ 17336 h 35218"/>
                <a:gd name="csX4" fmla="*/ 21582 w 35172"/>
                <a:gd name="csY4" fmla="*/ 0 h 35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172" h="35218">
                  <a:moveTo>
                    <a:pt x="21514" y="0"/>
                  </a:moveTo>
                  <a:cubicBezTo>
                    <a:pt x="6345" y="948"/>
                    <a:pt x="-1307" y="9751"/>
                    <a:pt x="183" y="19638"/>
                  </a:cubicBezTo>
                  <a:cubicBezTo>
                    <a:pt x="1605" y="29186"/>
                    <a:pt x="7428" y="34875"/>
                    <a:pt x="17383" y="35213"/>
                  </a:cubicBezTo>
                  <a:cubicBezTo>
                    <a:pt x="26999" y="35484"/>
                    <a:pt x="37495" y="26004"/>
                    <a:pt x="34719" y="17336"/>
                  </a:cubicBezTo>
                  <a:cubicBezTo>
                    <a:pt x="32349" y="9955"/>
                    <a:pt x="24900" y="4131"/>
                    <a:pt x="21582" y="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58475933-236E-F6C4-7839-639409699C85}"/>
                </a:ext>
              </a:extLst>
            </p:cNvPr>
            <p:cNvSpPr/>
            <p:nvPr/>
          </p:nvSpPr>
          <p:spPr>
            <a:xfrm>
              <a:off x="7341870" y="4021491"/>
              <a:ext cx="43154" cy="36019"/>
            </a:xfrm>
            <a:custGeom>
              <a:avLst/>
              <a:gdLst>
                <a:gd name="csX0" fmla="*/ 0 w 43154"/>
                <a:gd name="csY0" fmla="*/ 18096 h 36019"/>
                <a:gd name="csX1" fmla="*/ 24379 w 43154"/>
                <a:gd name="csY1" fmla="*/ 35635 h 36019"/>
                <a:gd name="csX2" fmla="*/ 43069 w 43154"/>
                <a:gd name="csY2" fmla="*/ 16538 h 36019"/>
                <a:gd name="csX3" fmla="*/ 24514 w 43154"/>
                <a:gd name="csY3" fmla="*/ 421 h 36019"/>
                <a:gd name="csX4" fmla="*/ 0 w 43154"/>
                <a:gd name="csY4" fmla="*/ 18096 h 36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154" h="36019">
                  <a:moveTo>
                    <a:pt x="0" y="18096"/>
                  </a:moveTo>
                  <a:cubicBezTo>
                    <a:pt x="11038" y="26357"/>
                    <a:pt x="17065" y="33806"/>
                    <a:pt x="24379" y="35635"/>
                  </a:cubicBezTo>
                  <a:cubicBezTo>
                    <a:pt x="34739" y="38208"/>
                    <a:pt x="44152" y="27441"/>
                    <a:pt x="43069" y="16538"/>
                  </a:cubicBezTo>
                  <a:cubicBezTo>
                    <a:pt x="41985" y="5500"/>
                    <a:pt x="34943" y="-1881"/>
                    <a:pt x="24514" y="421"/>
                  </a:cubicBezTo>
                  <a:cubicBezTo>
                    <a:pt x="17133" y="2046"/>
                    <a:pt x="11106" y="9766"/>
                    <a:pt x="0" y="180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4E96312D-1057-C8D4-3D63-095E4109DD29}"/>
                </a:ext>
              </a:extLst>
            </p:cNvPr>
            <p:cNvSpPr/>
            <p:nvPr/>
          </p:nvSpPr>
          <p:spPr>
            <a:xfrm>
              <a:off x="6238786" y="1781196"/>
              <a:ext cx="143765" cy="153681"/>
            </a:xfrm>
            <a:custGeom>
              <a:avLst/>
              <a:gdLst>
                <a:gd name="csX0" fmla="*/ 46416 w 143765"/>
                <a:gd name="csY0" fmla="*/ 101039 h 153681"/>
                <a:gd name="csX1" fmla="*/ 29487 w 143765"/>
                <a:gd name="csY1" fmla="*/ 115599 h 153681"/>
                <a:gd name="csX2" fmla="*/ 24340 w 143765"/>
                <a:gd name="csY2" fmla="*/ 145868 h 153681"/>
                <a:gd name="csX3" fmla="*/ 55152 w 143765"/>
                <a:gd name="csY3" fmla="*/ 147629 h 153681"/>
                <a:gd name="csX4" fmla="*/ 107430 w 143765"/>
                <a:gd name="csY4" fmla="*/ 103139 h 153681"/>
                <a:gd name="csX5" fmla="*/ 136752 w 143765"/>
                <a:gd name="csY5" fmla="*/ 68264 h 153681"/>
                <a:gd name="csX6" fmla="*/ 116437 w 143765"/>
                <a:gd name="csY6" fmla="*/ 21471 h 153681"/>
                <a:gd name="csX7" fmla="*/ 41541 w 143765"/>
                <a:gd name="csY7" fmla="*/ 2307 h 153681"/>
                <a:gd name="csX8" fmla="*/ 27794 w 143765"/>
                <a:gd name="csY8" fmla="*/ 682 h 153681"/>
                <a:gd name="csX9" fmla="*/ 10323 w 143765"/>
                <a:gd name="csY9" fmla="*/ 16528 h 153681"/>
                <a:gd name="csX10" fmla="*/ 18923 w 143765"/>
                <a:gd name="csY10" fmla="*/ 35218 h 153681"/>
                <a:gd name="csX11" fmla="*/ 51766 w 143765"/>
                <a:gd name="csY11" fmla="*/ 49100 h 153681"/>
                <a:gd name="csX12" fmla="*/ 18314 w 143765"/>
                <a:gd name="csY12" fmla="*/ 58039 h 153681"/>
                <a:gd name="csX13" fmla="*/ 775 w 143765"/>
                <a:gd name="csY13" fmla="*/ 83297 h 153681"/>
                <a:gd name="csX14" fmla="*/ 25627 w 143765"/>
                <a:gd name="csY14" fmla="*/ 97179 h 153681"/>
                <a:gd name="csX15" fmla="*/ 45130 w 143765"/>
                <a:gd name="csY15" fmla="*/ 96096 h 153681"/>
                <a:gd name="csX16" fmla="*/ 46484 w 143765"/>
                <a:gd name="csY16" fmla="*/ 100972 h 153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43765" h="153681">
                  <a:moveTo>
                    <a:pt x="46416" y="101039"/>
                  </a:moveTo>
                  <a:cubicBezTo>
                    <a:pt x="40728" y="105847"/>
                    <a:pt x="34701" y="110317"/>
                    <a:pt x="29487" y="115599"/>
                  </a:cubicBezTo>
                  <a:cubicBezTo>
                    <a:pt x="18449" y="126704"/>
                    <a:pt x="16756" y="137133"/>
                    <a:pt x="24340" y="145868"/>
                  </a:cubicBezTo>
                  <a:cubicBezTo>
                    <a:pt x="33821" y="156771"/>
                    <a:pt x="45401" y="155214"/>
                    <a:pt x="55152" y="147629"/>
                  </a:cubicBezTo>
                  <a:cubicBezTo>
                    <a:pt x="73233" y="133612"/>
                    <a:pt x="90771" y="118849"/>
                    <a:pt x="107430" y="103139"/>
                  </a:cubicBezTo>
                  <a:cubicBezTo>
                    <a:pt x="118400" y="92710"/>
                    <a:pt x="129438" y="81333"/>
                    <a:pt x="136752" y="68264"/>
                  </a:cubicBezTo>
                  <a:cubicBezTo>
                    <a:pt x="150634" y="43615"/>
                    <a:pt x="143930" y="29259"/>
                    <a:pt x="116437" y="21471"/>
                  </a:cubicBezTo>
                  <a:cubicBezTo>
                    <a:pt x="91652" y="14428"/>
                    <a:pt x="66529" y="8537"/>
                    <a:pt x="41541" y="2307"/>
                  </a:cubicBezTo>
                  <a:cubicBezTo>
                    <a:pt x="37004" y="1156"/>
                    <a:pt x="31045" y="-1147"/>
                    <a:pt x="27794" y="682"/>
                  </a:cubicBezTo>
                  <a:cubicBezTo>
                    <a:pt x="20954" y="4542"/>
                    <a:pt x="12625" y="9891"/>
                    <a:pt x="10323" y="16528"/>
                  </a:cubicBezTo>
                  <a:cubicBezTo>
                    <a:pt x="8630" y="21403"/>
                    <a:pt x="13776" y="31629"/>
                    <a:pt x="18923" y="35218"/>
                  </a:cubicBezTo>
                  <a:cubicBezTo>
                    <a:pt x="27117" y="41109"/>
                    <a:pt x="37816" y="43479"/>
                    <a:pt x="51766" y="49100"/>
                  </a:cubicBezTo>
                  <a:cubicBezTo>
                    <a:pt x="37952" y="52757"/>
                    <a:pt x="27929" y="54856"/>
                    <a:pt x="18314" y="58039"/>
                  </a:cubicBezTo>
                  <a:cubicBezTo>
                    <a:pt x="4025" y="62847"/>
                    <a:pt x="-2340" y="72259"/>
                    <a:pt x="775" y="83297"/>
                  </a:cubicBezTo>
                  <a:cubicBezTo>
                    <a:pt x="4364" y="96028"/>
                    <a:pt x="14183" y="98060"/>
                    <a:pt x="25627" y="97179"/>
                  </a:cubicBezTo>
                  <a:cubicBezTo>
                    <a:pt x="32128" y="96705"/>
                    <a:pt x="38629" y="96435"/>
                    <a:pt x="45130" y="96096"/>
                  </a:cubicBezTo>
                  <a:cubicBezTo>
                    <a:pt x="45604" y="97721"/>
                    <a:pt x="46010" y="99346"/>
                    <a:pt x="46484" y="10097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B5A8DCFE-01AE-2080-CFA7-5ACBA0FDE8A0}"/>
                </a:ext>
              </a:extLst>
            </p:cNvPr>
            <p:cNvSpPr/>
            <p:nvPr/>
          </p:nvSpPr>
          <p:spPr>
            <a:xfrm>
              <a:off x="6358201" y="2521552"/>
              <a:ext cx="199023" cy="199108"/>
            </a:xfrm>
            <a:custGeom>
              <a:avLst/>
              <a:gdLst>
                <a:gd name="csX0" fmla="*/ 199023 w 199023"/>
                <a:gd name="csY0" fmla="*/ 99145 h 199108"/>
                <a:gd name="csX1" fmla="*/ 98395 w 199023"/>
                <a:gd name="csY1" fmla="*/ 199096 h 199108"/>
                <a:gd name="csX2" fmla="*/ 1 w 199023"/>
                <a:gd name="csY2" fmla="*/ 99619 h 199108"/>
                <a:gd name="csX3" fmla="*/ 100765 w 199023"/>
                <a:gd name="csY3" fmla="*/ 6 h 199108"/>
                <a:gd name="csX4" fmla="*/ 199023 w 199023"/>
                <a:gd name="csY4" fmla="*/ 99145 h 199108"/>
                <a:gd name="csX5" fmla="*/ 101307 w 199023"/>
                <a:gd name="csY5" fmla="*/ 153590 h 199108"/>
                <a:gd name="csX6" fmla="*/ 153179 w 199023"/>
                <a:gd name="csY6" fmla="*/ 96910 h 199108"/>
                <a:gd name="csX7" fmla="*/ 99208 w 199023"/>
                <a:gd name="csY7" fmla="*/ 45783 h 199108"/>
                <a:gd name="csX8" fmla="*/ 45237 w 199023"/>
                <a:gd name="csY8" fmla="*/ 100499 h 199108"/>
                <a:gd name="csX9" fmla="*/ 101307 w 199023"/>
                <a:gd name="csY9" fmla="*/ 153590 h 199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9023" h="199108">
                  <a:moveTo>
                    <a:pt x="199023" y="99145"/>
                  </a:moveTo>
                  <a:cubicBezTo>
                    <a:pt x="199159" y="153725"/>
                    <a:pt x="152637" y="199976"/>
                    <a:pt x="98395" y="199096"/>
                  </a:cubicBezTo>
                  <a:cubicBezTo>
                    <a:pt x="44830" y="198216"/>
                    <a:pt x="272" y="153184"/>
                    <a:pt x="1" y="99619"/>
                  </a:cubicBezTo>
                  <a:cubicBezTo>
                    <a:pt x="-270" y="45038"/>
                    <a:pt x="45846" y="-604"/>
                    <a:pt x="100765" y="6"/>
                  </a:cubicBezTo>
                  <a:cubicBezTo>
                    <a:pt x="154465" y="615"/>
                    <a:pt x="198888" y="45445"/>
                    <a:pt x="199023" y="99145"/>
                  </a:cubicBezTo>
                  <a:close/>
                  <a:moveTo>
                    <a:pt x="101307" y="153590"/>
                  </a:moveTo>
                  <a:cubicBezTo>
                    <a:pt x="131644" y="152506"/>
                    <a:pt x="154330" y="127722"/>
                    <a:pt x="153179" y="96910"/>
                  </a:cubicBezTo>
                  <a:cubicBezTo>
                    <a:pt x="152095" y="67385"/>
                    <a:pt x="129071" y="45648"/>
                    <a:pt x="99208" y="45783"/>
                  </a:cubicBezTo>
                  <a:cubicBezTo>
                    <a:pt x="68667" y="45986"/>
                    <a:pt x="44559" y="70365"/>
                    <a:pt x="45237" y="100499"/>
                  </a:cubicBezTo>
                  <a:cubicBezTo>
                    <a:pt x="45914" y="130430"/>
                    <a:pt x="71511" y="154673"/>
                    <a:pt x="101307" y="15359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92C6DADC-7738-9575-1FC7-AB5342FBE080}"/>
                </a:ext>
              </a:extLst>
            </p:cNvPr>
            <p:cNvSpPr/>
            <p:nvPr/>
          </p:nvSpPr>
          <p:spPr>
            <a:xfrm>
              <a:off x="6850017" y="1903566"/>
              <a:ext cx="39900" cy="39479"/>
            </a:xfrm>
            <a:custGeom>
              <a:avLst/>
              <a:gdLst>
                <a:gd name="csX0" fmla="*/ 25007 w 39900"/>
                <a:gd name="csY0" fmla="*/ 39480 h 39479"/>
                <a:gd name="csX1" fmla="*/ 39228 w 39900"/>
                <a:gd name="csY1" fmla="*/ 22821 h 39479"/>
                <a:gd name="csX2" fmla="*/ 19725 w 39900"/>
                <a:gd name="csY2" fmla="*/ 0 h 39479"/>
                <a:gd name="csX3" fmla="*/ 155 w 39900"/>
                <a:gd name="csY3" fmla="*/ 16320 h 39479"/>
                <a:gd name="csX4" fmla="*/ 25007 w 39900"/>
                <a:gd name="csY4" fmla="*/ 39480 h 39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900" h="39479">
                  <a:moveTo>
                    <a:pt x="25007" y="39480"/>
                  </a:moveTo>
                  <a:cubicBezTo>
                    <a:pt x="28461" y="35620"/>
                    <a:pt x="36587" y="30202"/>
                    <a:pt x="39228" y="22821"/>
                  </a:cubicBezTo>
                  <a:cubicBezTo>
                    <a:pt x="42885" y="12799"/>
                    <a:pt x="30966" y="-67"/>
                    <a:pt x="19725" y="0"/>
                  </a:cubicBezTo>
                  <a:cubicBezTo>
                    <a:pt x="9229" y="0"/>
                    <a:pt x="1644" y="5011"/>
                    <a:pt x="155" y="16320"/>
                  </a:cubicBezTo>
                  <a:cubicBezTo>
                    <a:pt x="-1335" y="27900"/>
                    <a:pt x="8010" y="38599"/>
                    <a:pt x="25007" y="3948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4248D225-679E-2E60-7C1D-6F7DF4C782ED}"/>
                </a:ext>
              </a:extLst>
            </p:cNvPr>
            <p:cNvSpPr/>
            <p:nvPr/>
          </p:nvSpPr>
          <p:spPr>
            <a:xfrm>
              <a:off x="6846372" y="1723499"/>
              <a:ext cx="44841" cy="39503"/>
            </a:xfrm>
            <a:custGeom>
              <a:avLst/>
              <a:gdLst>
                <a:gd name="csX0" fmla="*/ 75 w 44841"/>
                <a:gd name="csY0" fmla="*/ 20592 h 39503"/>
                <a:gd name="csX1" fmla="*/ 23980 w 44841"/>
                <a:gd name="csY1" fmla="*/ 39485 h 39503"/>
                <a:gd name="csX2" fmla="*/ 44837 w 44841"/>
                <a:gd name="csY2" fmla="*/ 20930 h 39503"/>
                <a:gd name="csX3" fmla="*/ 22558 w 44841"/>
                <a:gd name="csY3" fmla="*/ 5 h 39503"/>
                <a:gd name="csX4" fmla="*/ 8 w 44841"/>
                <a:gd name="csY4" fmla="*/ 20592 h 39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841" h="39503">
                  <a:moveTo>
                    <a:pt x="75" y="20592"/>
                  </a:moveTo>
                  <a:cubicBezTo>
                    <a:pt x="482" y="31426"/>
                    <a:pt x="11317" y="39959"/>
                    <a:pt x="23980" y="39485"/>
                  </a:cubicBezTo>
                  <a:cubicBezTo>
                    <a:pt x="36169" y="39011"/>
                    <a:pt x="44566" y="31562"/>
                    <a:pt x="44837" y="20930"/>
                  </a:cubicBezTo>
                  <a:cubicBezTo>
                    <a:pt x="45108" y="10028"/>
                    <a:pt x="34747" y="276"/>
                    <a:pt x="22558" y="5"/>
                  </a:cubicBezTo>
                  <a:cubicBezTo>
                    <a:pt x="10707" y="-266"/>
                    <a:pt x="-331" y="9824"/>
                    <a:pt x="8" y="2059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765" cap="flat">
              <a:noFill/>
              <a:prstDash val="solid"/>
              <a:miter/>
            </a:ln>
          </p:spPr>
        </p:sp>
      </p:grp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DE4D5A2E-35FA-1200-4D93-9F3514D4FF8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85213411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Wo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A268CBA-AC12-26CC-D3AE-3C2E4C68EF03}"/>
              </a:ext>
            </a:extLst>
          </p:cNvPr>
          <p:cNvGrpSpPr/>
          <p:nvPr userDrawn="1"/>
        </p:nvGrpSpPr>
        <p:grpSpPr>
          <a:xfrm>
            <a:off x="3014161" y="948789"/>
            <a:ext cx="6163558" cy="4958754"/>
            <a:chOff x="3014161" y="948789"/>
            <a:chExt cx="6163558" cy="495875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71EC0AC8-C1F0-3CAE-733F-AD241C314E3A}"/>
                </a:ext>
              </a:extLst>
            </p:cNvPr>
            <p:cNvSpPr/>
            <p:nvPr/>
          </p:nvSpPr>
          <p:spPr>
            <a:xfrm>
              <a:off x="3014161" y="948789"/>
              <a:ext cx="6163558" cy="4958754"/>
            </a:xfrm>
            <a:custGeom>
              <a:avLst/>
              <a:gdLst>
                <a:gd name="csX0" fmla="*/ 2074055 w 6163558"/>
                <a:gd name="csY0" fmla="*/ 4511888 h 4958754"/>
                <a:gd name="csX1" fmla="*/ 1990323 w 6163558"/>
                <a:gd name="csY1" fmla="*/ 4670693 h 4958754"/>
                <a:gd name="csX2" fmla="*/ 1947533 w 6163558"/>
                <a:gd name="csY2" fmla="*/ 4851912 h 4958754"/>
                <a:gd name="csX3" fmla="*/ 1947151 w 6163558"/>
                <a:gd name="csY3" fmla="*/ 4895084 h 4958754"/>
                <a:gd name="csX4" fmla="*/ 1904680 w 6163558"/>
                <a:gd name="csY4" fmla="*/ 4935326 h 4958754"/>
                <a:gd name="csX5" fmla="*/ 1677933 w 6163558"/>
                <a:gd name="csY5" fmla="*/ 4941502 h 4958754"/>
                <a:gd name="csX6" fmla="*/ 900462 w 6163558"/>
                <a:gd name="csY6" fmla="*/ 4958440 h 4958754"/>
                <a:gd name="csX7" fmla="*/ 886072 w 6163558"/>
                <a:gd name="csY7" fmla="*/ 4958631 h 4958754"/>
                <a:gd name="csX8" fmla="*/ 854171 w 6163558"/>
                <a:gd name="csY8" fmla="*/ 4905335 h 4958754"/>
                <a:gd name="csX9" fmla="*/ 912433 w 6163558"/>
                <a:gd name="csY9" fmla="*/ 4814662 h 4958754"/>
                <a:gd name="csX10" fmla="*/ 1274425 w 6163558"/>
                <a:gd name="csY10" fmla="*/ 4537931 h 4958754"/>
                <a:gd name="csX11" fmla="*/ 1403494 w 6163558"/>
                <a:gd name="csY11" fmla="*/ 4489665 h 4958754"/>
                <a:gd name="csX12" fmla="*/ 1537339 w 6163558"/>
                <a:gd name="csY12" fmla="*/ 4203637 h 4958754"/>
                <a:gd name="csX13" fmla="*/ 1374395 w 6163558"/>
                <a:gd name="csY13" fmla="*/ 4059286 h 4958754"/>
                <a:gd name="csX14" fmla="*/ 1355802 w 6163558"/>
                <a:gd name="csY14" fmla="*/ 4080617 h 4958754"/>
                <a:gd name="csX15" fmla="*/ 1193813 w 6163558"/>
                <a:gd name="csY15" fmla="*/ 4296475 h 4958754"/>
                <a:gd name="csX16" fmla="*/ 1154589 w 6163558"/>
                <a:gd name="csY16" fmla="*/ 4331306 h 4958754"/>
                <a:gd name="csX17" fmla="*/ 1124471 w 6163558"/>
                <a:gd name="csY17" fmla="*/ 4360660 h 4958754"/>
                <a:gd name="csX18" fmla="*/ 938540 w 6163558"/>
                <a:gd name="csY18" fmla="*/ 4612494 h 4958754"/>
                <a:gd name="csX19" fmla="*/ 841690 w 6163558"/>
                <a:gd name="csY19" fmla="*/ 4626948 h 4958754"/>
                <a:gd name="csX20" fmla="*/ 28689 w 6163558"/>
                <a:gd name="csY20" fmla="*/ 4030951 h 4958754"/>
                <a:gd name="csX21" fmla="*/ 17164 w 6163558"/>
                <a:gd name="csY21" fmla="*/ 4022291 h 4958754"/>
                <a:gd name="csX22" fmla="*/ 24805 w 6163558"/>
                <a:gd name="csY22" fmla="*/ 3959635 h 4958754"/>
                <a:gd name="csX23" fmla="*/ 133052 w 6163558"/>
                <a:gd name="csY23" fmla="*/ 3920984 h 4958754"/>
                <a:gd name="csX24" fmla="*/ 712303 w 6163558"/>
                <a:gd name="csY24" fmla="*/ 3960080 h 4958754"/>
                <a:gd name="csX25" fmla="*/ 730132 w 6163558"/>
                <a:gd name="csY25" fmla="*/ 3965620 h 4958754"/>
                <a:gd name="csX26" fmla="*/ 982094 w 6163558"/>
                <a:gd name="csY26" fmla="*/ 3632218 h 4958754"/>
                <a:gd name="csX27" fmla="*/ 1033225 w 6163558"/>
                <a:gd name="csY27" fmla="*/ 3571854 h 4958754"/>
                <a:gd name="csX28" fmla="*/ 1046151 w 6163558"/>
                <a:gd name="csY28" fmla="*/ 3510854 h 4958754"/>
                <a:gd name="csX29" fmla="*/ 1011129 w 6163558"/>
                <a:gd name="csY29" fmla="*/ 3276657 h 4958754"/>
                <a:gd name="csX30" fmla="*/ 1152233 w 6163558"/>
                <a:gd name="csY30" fmla="*/ 2736567 h 4958754"/>
                <a:gd name="csX31" fmla="*/ 1553576 w 6163558"/>
                <a:gd name="csY31" fmla="*/ 2274796 h 4958754"/>
                <a:gd name="csX32" fmla="*/ 1819610 w 6163558"/>
                <a:gd name="csY32" fmla="*/ 2090393 h 4958754"/>
                <a:gd name="csX33" fmla="*/ 1855141 w 6163558"/>
                <a:gd name="csY33" fmla="*/ 2068871 h 4958754"/>
                <a:gd name="csX34" fmla="*/ 1821775 w 6163558"/>
                <a:gd name="csY34" fmla="*/ 1917197 h 4958754"/>
                <a:gd name="csX35" fmla="*/ 1810186 w 6163558"/>
                <a:gd name="csY35" fmla="*/ 1857279 h 4958754"/>
                <a:gd name="csX36" fmla="*/ 1855396 w 6163558"/>
                <a:gd name="csY36" fmla="*/ 1814808 h 4958754"/>
                <a:gd name="csX37" fmla="*/ 2096596 w 6163558"/>
                <a:gd name="csY37" fmla="*/ 1855815 h 4958754"/>
                <a:gd name="csX38" fmla="*/ 2220762 w 6163558"/>
                <a:gd name="csY38" fmla="*/ 1876827 h 4958754"/>
                <a:gd name="csX39" fmla="*/ 2248461 w 6163558"/>
                <a:gd name="csY39" fmla="*/ 1875936 h 4958754"/>
                <a:gd name="csX40" fmla="*/ 2490935 w 6163558"/>
                <a:gd name="csY40" fmla="*/ 1796661 h 4958754"/>
                <a:gd name="csX41" fmla="*/ 2636560 w 6163558"/>
                <a:gd name="csY41" fmla="*/ 1756545 h 4958754"/>
                <a:gd name="csX42" fmla="*/ 2773779 w 6163558"/>
                <a:gd name="csY42" fmla="*/ 1729229 h 4958754"/>
                <a:gd name="csX43" fmla="*/ 2806572 w 6163558"/>
                <a:gd name="csY43" fmla="*/ 1706306 h 4958754"/>
                <a:gd name="csX44" fmla="*/ 3035228 w 6163558"/>
                <a:gd name="csY44" fmla="*/ 1439890 h 4958754"/>
                <a:gd name="csX45" fmla="*/ 3075662 w 6163558"/>
                <a:gd name="csY45" fmla="*/ 1386085 h 4958754"/>
                <a:gd name="csX46" fmla="*/ 3127430 w 6163558"/>
                <a:gd name="csY46" fmla="*/ 1304772 h 4958754"/>
                <a:gd name="csX47" fmla="*/ 3227208 w 6163558"/>
                <a:gd name="csY47" fmla="*/ 1255296 h 4958754"/>
                <a:gd name="csX48" fmla="*/ 3262293 w 6163558"/>
                <a:gd name="csY48" fmla="*/ 1241543 h 4958754"/>
                <a:gd name="csX49" fmla="*/ 3799519 w 6163558"/>
                <a:gd name="csY49" fmla="*/ 1033262 h 4958754"/>
                <a:gd name="csX50" fmla="*/ 3833267 w 6163558"/>
                <a:gd name="csY50" fmla="*/ 1031670 h 4958754"/>
                <a:gd name="csX51" fmla="*/ 3838934 w 6163558"/>
                <a:gd name="csY51" fmla="*/ 912725 h 4958754"/>
                <a:gd name="csX52" fmla="*/ 3834986 w 6163558"/>
                <a:gd name="csY52" fmla="*/ 907376 h 4958754"/>
                <a:gd name="csX53" fmla="*/ 3763160 w 6163558"/>
                <a:gd name="csY53" fmla="*/ 812755 h 4958754"/>
                <a:gd name="csX54" fmla="*/ 3787675 w 6163558"/>
                <a:gd name="csY54" fmla="*/ 576394 h 4958754"/>
                <a:gd name="csX55" fmla="*/ 3959088 w 6163558"/>
                <a:gd name="csY55" fmla="*/ 506288 h 4958754"/>
                <a:gd name="csX56" fmla="*/ 3969786 w 6163558"/>
                <a:gd name="csY56" fmla="*/ 484384 h 4958754"/>
                <a:gd name="csX57" fmla="*/ 3978573 w 6163558"/>
                <a:gd name="csY57" fmla="*/ 457003 h 4958754"/>
                <a:gd name="csX58" fmla="*/ 4114582 w 6163558"/>
                <a:gd name="csY58" fmla="*/ 265087 h 4958754"/>
                <a:gd name="csX59" fmla="*/ 4336107 w 6163558"/>
                <a:gd name="csY59" fmla="*/ 187340 h 4958754"/>
                <a:gd name="csX60" fmla="*/ 4515607 w 6163558"/>
                <a:gd name="csY60" fmla="*/ 208098 h 4958754"/>
                <a:gd name="csX61" fmla="*/ 4519810 w 6163558"/>
                <a:gd name="csY61" fmla="*/ 185557 h 4958754"/>
                <a:gd name="csX62" fmla="*/ 4707651 w 6163558"/>
                <a:gd name="csY62" fmla="*/ 581 h 4958754"/>
                <a:gd name="csX63" fmla="*/ 4935161 w 6163558"/>
                <a:gd name="csY63" fmla="*/ 156394 h 4958754"/>
                <a:gd name="csX64" fmla="*/ 4790747 w 6163558"/>
                <a:gd name="csY64" fmla="*/ 397276 h 4958754"/>
                <a:gd name="csX65" fmla="*/ 4751650 w 6163558"/>
                <a:gd name="csY65" fmla="*/ 405936 h 4958754"/>
                <a:gd name="csX66" fmla="*/ 4768333 w 6163558"/>
                <a:gd name="csY66" fmla="*/ 627589 h 4958754"/>
                <a:gd name="csX67" fmla="*/ 4834109 w 6163558"/>
                <a:gd name="csY67" fmla="*/ 634338 h 4958754"/>
                <a:gd name="csX68" fmla="*/ 4893900 w 6163558"/>
                <a:gd name="csY68" fmla="*/ 705973 h 4958754"/>
                <a:gd name="csX69" fmla="*/ 4870850 w 6163558"/>
                <a:gd name="csY69" fmla="*/ 853635 h 4958754"/>
                <a:gd name="csX70" fmla="*/ 4809213 w 6163558"/>
                <a:gd name="csY70" fmla="*/ 971497 h 4958754"/>
                <a:gd name="csX71" fmla="*/ 4738915 w 6163558"/>
                <a:gd name="csY71" fmla="*/ 1029887 h 4958754"/>
                <a:gd name="csX72" fmla="*/ 4675559 w 6163558"/>
                <a:gd name="csY72" fmla="*/ 1035809 h 4958754"/>
                <a:gd name="csX73" fmla="*/ 4650344 w 6163558"/>
                <a:gd name="csY73" fmla="*/ 1097955 h 4958754"/>
                <a:gd name="csX74" fmla="*/ 4617487 w 6163558"/>
                <a:gd name="csY74" fmla="*/ 1163031 h 4958754"/>
                <a:gd name="csX75" fmla="*/ 4704467 w 6163558"/>
                <a:gd name="csY75" fmla="*/ 1238231 h 4958754"/>
                <a:gd name="csX76" fmla="*/ 4805328 w 6163558"/>
                <a:gd name="csY76" fmla="*/ 1325148 h 4958754"/>
                <a:gd name="csX77" fmla="*/ 4912175 w 6163558"/>
                <a:gd name="csY77" fmla="*/ 1446385 h 4958754"/>
                <a:gd name="csX78" fmla="*/ 4952736 w 6163558"/>
                <a:gd name="csY78" fmla="*/ 1660460 h 4958754"/>
                <a:gd name="csX79" fmla="*/ 4916313 w 6163558"/>
                <a:gd name="csY79" fmla="*/ 1784626 h 4958754"/>
                <a:gd name="csX80" fmla="*/ 4905234 w 6163558"/>
                <a:gd name="csY80" fmla="*/ 1820157 h 4958754"/>
                <a:gd name="csX81" fmla="*/ 4950953 w 6163558"/>
                <a:gd name="csY81" fmla="*/ 1837476 h 4958754"/>
                <a:gd name="csX82" fmla="*/ 5598782 w 6163558"/>
                <a:gd name="csY82" fmla="*/ 2177118 h 4958754"/>
                <a:gd name="csX83" fmla="*/ 6012414 w 6163558"/>
                <a:gd name="csY83" fmla="*/ 2622652 h 4958754"/>
                <a:gd name="csX84" fmla="*/ 6159376 w 6163558"/>
                <a:gd name="csY84" fmla="*/ 3062646 h 4958754"/>
                <a:gd name="csX85" fmla="*/ 6062844 w 6163558"/>
                <a:gd name="csY85" fmla="*/ 3590893 h 4958754"/>
                <a:gd name="csX86" fmla="*/ 5680922 w 6163558"/>
                <a:gd name="csY86" fmla="*/ 4081572 h 4958754"/>
                <a:gd name="csX87" fmla="*/ 4980880 w 6163558"/>
                <a:gd name="csY87" fmla="*/ 4502719 h 4958754"/>
                <a:gd name="csX88" fmla="*/ 4178958 w 6163558"/>
                <a:gd name="csY88" fmla="*/ 4726918 h 4958754"/>
                <a:gd name="csX89" fmla="*/ 3404479 w 6163558"/>
                <a:gd name="csY89" fmla="*/ 4780787 h 4958754"/>
                <a:gd name="csX90" fmla="*/ 2142315 w 6163558"/>
                <a:gd name="csY90" fmla="*/ 4538695 h 4958754"/>
                <a:gd name="csX91" fmla="*/ 2073928 w 6163558"/>
                <a:gd name="csY91" fmla="*/ 4511760 h 4958754"/>
                <a:gd name="csX92" fmla="*/ 4418885 w 6163558"/>
                <a:gd name="csY92" fmla="*/ 2742934 h 4958754"/>
                <a:gd name="csX93" fmla="*/ 4434549 w 6163558"/>
                <a:gd name="csY93" fmla="*/ 2742807 h 4958754"/>
                <a:gd name="csX94" fmla="*/ 5296517 w 6163558"/>
                <a:gd name="csY94" fmla="*/ 2701800 h 4958754"/>
                <a:gd name="csX95" fmla="*/ 5324406 w 6163558"/>
                <a:gd name="csY95" fmla="*/ 2707594 h 4958754"/>
                <a:gd name="csX96" fmla="*/ 5341407 w 6163558"/>
                <a:gd name="csY96" fmla="*/ 2736057 h 4958754"/>
                <a:gd name="csX97" fmla="*/ 5317657 w 6163558"/>
                <a:gd name="csY97" fmla="*/ 2759235 h 4958754"/>
                <a:gd name="csX98" fmla="*/ 5285374 w 6163558"/>
                <a:gd name="csY98" fmla="*/ 2758343 h 4958754"/>
                <a:gd name="csX99" fmla="*/ 4739297 w 6163558"/>
                <a:gd name="csY99" fmla="*/ 2751849 h 4958754"/>
                <a:gd name="csX100" fmla="*/ 4157053 w 6163558"/>
                <a:gd name="csY100" fmla="*/ 2890596 h 4958754"/>
                <a:gd name="csX101" fmla="*/ 3418742 w 6163558"/>
                <a:gd name="csY101" fmla="*/ 3502449 h 4958754"/>
                <a:gd name="csX102" fmla="*/ 3237142 w 6163558"/>
                <a:gd name="csY102" fmla="*/ 3935375 h 4958754"/>
                <a:gd name="csX103" fmla="*/ 3226763 w 6163558"/>
                <a:gd name="csY103" fmla="*/ 3965811 h 4958754"/>
                <a:gd name="csX104" fmla="*/ 3196071 w 6163558"/>
                <a:gd name="csY104" fmla="*/ 3976954 h 4958754"/>
                <a:gd name="csX105" fmla="*/ 3177924 w 6163558"/>
                <a:gd name="csY105" fmla="*/ 3953650 h 4958754"/>
                <a:gd name="csX106" fmla="*/ 3182636 w 6163558"/>
                <a:gd name="csY106" fmla="*/ 3918501 h 4958754"/>
                <a:gd name="csX107" fmla="*/ 3394674 w 6163558"/>
                <a:gd name="csY107" fmla="*/ 3432725 h 4958754"/>
                <a:gd name="csX108" fmla="*/ 3427148 w 6163558"/>
                <a:gd name="csY108" fmla="*/ 3357525 h 4958754"/>
                <a:gd name="csX109" fmla="*/ 3416514 w 6163558"/>
                <a:gd name="csY109" fmla="*/ 3182355 h 4958754"/>
                <a:gd name="csX110" fmla="*/ 2700871 w 6163558"/>
                <a:gd name="csY110" fmla="*/ 3695257 h 4958754"/>
                <a:gd name="csX111" fmla="*/ 2102645 w 6163558"/>
                <a:gd name="csY111" fmla="*/ 4460502 h 4958754"/>
                <a:gd name="csX112" fmla="*/ 2152566 w 6163558"/>
                <a:gd name="csY112" fmla="*/ 4481260 h 4958754"/>
                <a:gd name="csX113" fmla="*/ 3270444 w 6163558"/>
                <a:gd name="csY113" fmla="*/ 4718004 h 4958754"/>
                <a:gd name="csX114" fmla="*/ 4081853 w 6163558"/>
                <a:gd name="csY114" fmla="*/ 4683619 h 4958754"/>
                <a:gd name="csX115" fmla="*/ 4912175 w 6163558"/>
                <a:gd name="csY115" fmla="*/ 4468843 h 4958754"/>
                <a:gd name="csX116" fmla="*/ 5605276 w 6163558"/>
                <a:gd name="csY116" fmla="*/ 4071193 h 4958754"/>
                <a:gd name="csX117" fmla="*/ 5990064 w 6163558"/>
                <a:gd name="csY117" fmla="*/ 3610059 h 4958754"/>
                <a:gd name="csX118" fmla="*/ 6102005 w 6163558"/>
                <a:gd name="csY118" fmla="*/ 3236860 h 4958754"/>
                <a:gd name="csX119" fmla="*/ 5974018 w 6163558"/>
                <a:gd name="csY119" fmla="*/ 2670281 h 4958754"/>
                <a:gd name="csX120" fmla="*/ 5634503 w 6163558"/>
                <a:gd name="csY120" fmla="*/ 2277789 h 4958754"/>
                <a:gd name="csX121" fmla="*/ 4897466 w 6163558"/>
                <a:gd name="csY121" fmla="*/ 1879948 h 4958754"/>
                <a:gd name="csX122" fmla="*/ 4888297 w 6163558"/>
                <a:gd name="csY122" fmla="*/ 1878228 h 4958754"/>
                <a:gd name="csX123" fmla="*/ 4527196 w 6163558"/>
                <a:gd name="csY123" fmla="*/ 2575342 h 4958754"/>
                <a:gd name="csX124" fmla="*/ 4611884 w 6163558"/>
                <a:gd name="csY124" fmla="*/ 2535481 h 4958754"/>
                <a:gd name="csX125" fmla="*/ 5090719 w 6163558"/>
                <a:gd name="csY125" fmla="*/ 2453404 h 4958754"/>
                <a:gd name="csX126" fmla="*/ 5135419 w 6163558"/>
                <a:gd name="csY126" fmla="*/ 2483904 h 4958754"/>
                <a:gd name="csX127" fmla="*/ 5088109 w 6163558"/>
                <a:gd name="csY127" fmla="*/ 2511539 h 4958754"/>
                <a:gd name="csX128" fmla="*/ 4951462 w 6163558"/>
                <a:gd name="csY128" fmla="*/ 2515742 h 4958754"/>
                <a:gd name="csX129" fmla="*/ 4613858 w 6163558"/>
                <a:gd name="csY129" fmla="*/ 2596736 h 4958754"/>
                <a:gd name="csX130" fmla="*/ 4418949 w 6163558"/>
                <a:gd name="csY130" fmla="*/ 2743125 h 4958754"/>
                <a:gd name="csX131" fmla="*/ 3484137 w 6163558"/>
                <a:gd name="csY131" fmla="*/ 2764456 h 4958754"/>
                <a:gd name="csX132" fmla="*/ 3712284 w 6163558"/>
                <a:gd name="csY132" fmla="*/ 2773052 h 4958754"/>
                <a:gd name="csX133" fmla="*/ 4035944 w 6163558"/>
                <a:gd name="csY133" fmla="*/ 2760381 h 4958754"/>
                <a:gd name="csX134" fmla="*/ 4179658 w 6163558"/>
                <a:gd name="csY134" fmla="*/ 2753313 h 4958754"/>
                <a:gd name="csX135" fmla="*/ 4403794 w 6163558"/>
                <a:gd name="csY135" fmla="*/ 2645002 h 4958754"/>
                <a:gd name="csX136" fmla="*/ 4481669 w 6163558"/>
                <a:gd name="csY136" fmla="*/ 2528477 h 4958754"/>
                <a:gd name="csX137" fmla="*/ 4802399 w 6163558"/>
                <a:gd name="csY137" fmla="*/ 1912613 h 4958754"/>
                <a:gd name="csX138" fmla="*/ 4896447 w 6163558"/>
                <a:gd name="csY138" fmla="*/ 1667783 h 4958754"/>
                <a:gd name="csX139" fmla="*/ 4901414 w 6163558"/>
                <a:gd name="csY139" fmla="*/ 1561636 h 4958754"/>
                <a:gd name="csX140" fmla="*/ 4715101 w 6163558"/>
                <a:gd name="csY140" fmla="*/ 1474847 h 4958754"/>
                <a:gd name="csX141" fmla="*/ 4594246 w 6163558"/>
                <a:gd name="csY141" fmla="*/ 1580548 h 4958754"/>
                <a:gd name="csX142" fmla="*/ 4443909 w 6163558"/>
                <a:gd name="csY142" fmla="*/ 1808759 h 4958754"/>
                <a:gd name="csX143" fmla="*/ 4337509 w 6163558"/>
                <a:gd name="csY143" fmla="*/ 2016721 h 4958754"/>
                <a:gd name="csX144" fmla="*/ 4185516 w 6163558"/>
                <a:gd name="csY144" fmla="*/ 2293962 h 4958754"/>
                <a:gd name="csX145" fmla="*/ 4083509 w 6163558"/>
                <a:gd name="csY145" fmla="*/ 2382534 h 4958754"/>
                <a:gd name="csX146" fmla="*/ 3785319 w 6163558"/>
                <a:gd name="csY146" fmla="*/ 2431818 h 4958754"/>
                <a:gd name="csX147" fmla="*/ 3556535 w 6163558"/>
                <a:gd name="csY147" fmla="*/ 2423031 h 4958754"/>
                <a:gd name="csX148" fmla="*/ 3484201 w 6163558"/>
                <a:gd name="csY148" fmla="*/ 2764456 h 4958754"/>
                <a:gd name="csX149" fmla="*/ 2833634 w 6163558"/>
                <a:gd name="csY149" fmla="*/ 2041363 h 4958754"/>
                <a:gd name="csX150" fmla="*/ 1874753 w 6163558"/>
                <a:gd name="csY150" fmla="*/ 1876254 h 4958754"/>
                <a:gd name="csX151" fmla="*/ 1877745 w 6163558"/>
                <a:gd name="csY151" fmla="*/ 1905609 h 4958754"/>
                <a:gd name="csX152" fmla="*/ 2015538 w 6163558"/>
                <a:gd name="csY152" fmla="*/ 2523383 h 4958754"/>
                <a:gd name="csX153" fmla="*/ 2058582 w 6163558"/>
                <a:gd name="csY153" fmla="*/ 2565854 h 4958754"/>
                <a:gd name="csX154" fmla="*/ 2851208 w 6163558"/>
                <a:gd name="csY154" fmla="*/ 2728735 h 4958754"/>
                <a:gd name="csX155" fmla="*/ 2958054 w 6163558"/>
                <a:gd name="csY155" fmla="*/ 2749684 h 4958754"/>
                <a:gd name="csX156" fmla="*/ 2833634 w 6163558"/>
                <a:gd name="csY156" fmla="*/ 2041363 h 4958754"/>
                <a:gd name="csX157" fmla="*/ 4590107 w 6163558"/>
                <a:gd name="csY157" fmla="*/ 1216200 h 4958754"/>
                <a:gd name="csX158" fmla="*/ 4577881 w 6163558"/>
                <a:gd name="csY158" fmla="*/ 1244790 h 4958754"/>
                <a:gd name="csX159" fmla="*/ 4288542 w 6163558"/>
                <a:gd name="csY159" fmla="*/ 1610985 h 4958754"/>
                <a:gd name="csX160" fmla="*/ 4146611 w 6163558"/>
                <a:gd name="csY160" fmla="*/ 1688095 h 4958754"/>
                <a:gd name="csX161" fmla="*/ 4084655 w 6163558"/>
                <a:gd name="csY161" fmla="*/ 1657786 h 4958754"/>
                <a:gd name="csX162" fmla="*/ 4062241 w 6163558"/>
                <a:gd name="csY162" fmla="*/ 1487519 h 4958754"/>
                <a:gd name="csX163" fmla="*/ 4058039 w 6163558"/>
                <a:gd name="csY163" fmla="*/ 1461730 h 4958754"/>
                <a:gd name="csX164" fmla="*/ 3697702 w 6163558"/>
                <a:gd name="csY164" fmla="*/ 1924138 h 4958754"/>
                <a:gd name="csX165" fmla="*/ 3279613 w 6163558"/>
                <a:gd name="csY165" fmla="*/ 2325672 h 4958754"/>
                <a:gd name="csX166" fmla="*/ 3306675 w 6163558"/>
                <a:gd name="csY166" fmla="*/ 2332167 h 4958754"/>
                <a:gd name="csX167" fmla="*/ 3635301 w 6163558"/>
                <a:gd name="csY167" fmla="*/ 2367698 h 4958754"/>
                <a:gd name="csX168" fmla="*/ 3797036 w 6163558"/>
                <a:gd name="csY168" fmla="*/ 2373683 h 4958754"/>
                <a:gd name="csX169" fmla="*/ 3968703 w 6163558"/>
                <a:gd name="csY169" fmla="*/ 2362222 h 4958754"/>
                <a:gd name="csX170" fmla="*/ 4128400 w 6163558"/>
                <a:gd name="csY170" fmla="*/ 2273713 h 4958754"/>
                <a:gd name="csX171" fmla="*/ 4228943 w 6163558"/>
                <a:gd name="csY171" fmla="*/ 2107968 h 4958754"/>
                <a:gd name="csX172" fmla="*/ 4378260 w 6163558"/>
                <a:gd name="csY172" fmla="*/ 1809077 h 4958754"/>
                <a:gd name="csX173" fmla="*/ 4561771 w 6163558"/>
                <a:gd name="csY173" fmla="*/ 1530117 h 4958754"/>
                <a:gd name="csX174" fmla="*/ 4803609 w 6163558"/>
                <a:gd name="csY174" fmla="*/ 1397482 h 4958754"/>
                <a:gd name="csX175" fmla="*/ 4590107 w 6163558"/>
                <a:gd name="csY175" fmla="*/ 1216136 h 4958754"/>
                <a:gd name="csX176" fmla="*/ 1236411 w 6163558"/>
                <a:gd name="csY176" fmla="*/ 3352430 h 4958754"/>
                <a:gd name="csX177" fmla="*/ 1269395 w 6163558"/>
                <a:gd name="csY177" fmla="*/ 3320020 h 4958754"/>
                <a:gd name="csX178" fmla="*/ 1513588 w 6163558"/>
                <a:gd name="csY178" fmla="*/ 3075890 h 4958754"/>
                <a:gd name="csX179" fmla="*/ 1792357 w 6163558"/>
                <a:gd name="csY179" fmla="*/ 2848571 h 4958754"/>
                <a:gd name="csX180" fmla="*/ 2085326 w 6163558"/>
                <a:gd name="csY180" fmla="*/ 2641500 h 4958754"/>
                <a:gd name="csX181" fmla="*/ 2092839 w 6163558"/>
                <a:gd name="csY181" fmla="*/ 2631566 h 4958754"/>
                <a:gd name="csX182" fmla="*/ 2024771 w 6163558"/>
                <a:gd name="csY182" fmla="*/ 2617303 h 4958754"/>
                <a:gd name="csX183" fmla="*/ 1964471 w 6163558"/>
                <a:gd name="csY183" fmla="*/ 2559105 h 4958754"/>
                <a:gd name="csX184" fmla="*/ 1875517 w 6163558"/>
                <a:gd name="csY184" fmla="*/ 2158971 h 4958754"/>
                <a:gd name="csX185" fmla="*/ 1866666 w 6163558"/>
                <a:gd name="csY185" fmla="*/ 2130572 h 4958754"/>
                <a:gd name="csX186" fmla="*/ 1836038 w 6163558"/>
                <a:gd name="csY186" fmla="*/ 2147510 h 4958754"/>
                <a:gd name="csX187" fmla="*/ 1582739 w 6163558"/>
                <a:gd name="csY187" fmla="*/ 2324844 h 4958754"/>
                <a:gd name="csX188" fmla="*/ 1210241 w 6163558"/>
                <a:gd name="csY188" fmla="*/ 2750257 h 4958754"/>
                <a:gd name="csX189" fmla="*/ 1076396 w 6163558"/>
                <a:gd name="csY189" fmla="*/ 3371788 h 4958754"/>
                <a:gd name="csX190" fmla="*/ 1101230 w 6163558"/>
                <a:gd name="csY190" fmla="*/ 3489969 h 4958754"/>
                <a:gd name="csX191" fmla="*/ 1163185 w 6163558"/>
                <a:gd name="csY191" fmla="*/ 3431388 h 4958754"/>
                <a:gd name="csX192" fmla="*/ 1177066 w 6163558"/>
                <a:gd name="csY192" fmla="*/ 3389681 h 4958754"/>
                <a:gd name="csX193" fmla="*/ 1175029 w 6163558"/>
                <a:gd name="csY193" fmla="*/ 3289201 h 4958754"/>
                <a:gd name="csX194" fmla="*/ 1344213 w 6163558"/>
                <a:gd name="csY194" fmla="*/ 2747710 h 4958754"/>
                <a:gd name="csX195" fmla="*/ 1422151 w 6163558"/>
                <a:gd name="csY195" fmla="*/ 2635706 h 4958754"/>
                <a:gd name="csX196" fmla="*/ 1453670 w 6163558"/>
                <a:gd name="csY196" fmla="*/ 2606542 h 4958754"/>
                <a:gd name="csX197" fmla="*/ 1492385 w 6163558"/>
                <a:gd name="csY197" fmla="*/ 2611764 h 4958754"/>
                <a:gd name="csX198" fmla="*/ 1492512 w 6163558"/>
                <a:gd name="csY198" fmla="*/ 2647931 h 4958754"/>
                <a:gd name="csX199" fmla="*/ 1482897 w 6163558"/>
                <a:gd name="csY199" fmla="*/ 2658565 h 4958754"/>
                <a:gd name="csX200" fmla="*/ 1382800 w 6163558"/>
                <a:gd name="csY200" fmla="*/ 2798459 h 4958754"/>
                <a:gd name="csX201" fmla="*/ 1236921 w 6163558"/>
                <a:gd name="csY201" fmla="*/ 3258701 h 4958754"/>
                <a:gd name="csX202" fmla="*/ 1236411 w 6163558"/>
                <a:gd name="csY202" fmla="*/ 3352494 h 4958754"/>
                <a:gd name="csX203" fmla="*/ 1083528 w 6163558"/>
                <a:gd name="csY203" fmla="*/ 4318125 h 4958754"/>
                <a:gd name="csX204" fmla="*/ 1053792 w 6163558"/>
                <a:gd name="csY204" fmla="*/ 4293355 h 4958754"/>
                <a:gd name="csX205" fmla="*/ 756812 w 6163558"/>
                <a:gd name="csY205" fmla="*/ 4054128 h 4958754"/>
                <a:gd name="csX206" fmla="*/ 705617 w 6163558"/>
                <a:gd name="csY206" fmla="*/ 4021973 h 4958754"/>
                <a:gd name="csX207" fmla="*/ 120572 w 6163558"/>
                <a:gd name="csY207" fmla="*/ 3980584 h 4958754"/>
                <a:gd name="csX208" fmla="*/ 80584 w 6163558"/>
                <a:gd name="csY208" fmla="*/ 3995229 h 4958754"/>
                <a:gd name="csX209" fmla="*/ 886199 w 6163558"/>
                <a:gd name="csY209" fmla="*/ 4586578 h 4958754"/>
                <a:gd name="csX210" fmla="*/ 1083592 w 6163558"/>
                <a:gd name="csY210" fmla="*/ 4318125 h 4958754"/>
                <a:gd name="csX211" fmla="*/ 2936596 w 6163558"/>
                <a:gd name="csY211" fmla="*/ 2292370 h 4958754"/>
                <a:gd name="csX212" fmla="*/ 2946466 w 6163558"/>
                <a:gd name="csY212" fmla="*/ 2296636 h 4958754"/>
                <a:gd name="csX213" fmla="*/ 3164616 w 6163558"/>
                <a:gd name="csY213" fmla="*/ 2316885 h 4958754"/>
                <a:gd name="csX214" fmla="*/ 3214091 w 6163558"/>
                <a:gd name="csY214" fmla="*/ 2303832 h 4958754"/>
                <a:gd name="csX215" fmla="*/ 3336284 w 6163558"/>
                <a:gd name="csY215" fmla="*/ 2197877 h 4958754"/>
                <a:gd name="csX216" fmla="*/ 3749789 w 6163558"/>
                <a:gd name="csY216" fmla="*/ 1777622 h 4958754"/>
                <a:gd name="csX217" fmla="*/ 3765644 w 6163558"/>
                <a:gd name="csY217" fmla="*/ 1754890 h 4958754"/>
                <a:gd name="csX218" fmla="*/ 3688024 w 6163558"/>
                <a:gd name="csY218" fmla="*/ 1766224 h 4958754"/>
                <a:gd name="csX219" fmla="*/ 3526544 w 6163558"/>
                <a:gd name="csY219" fmla="*/ 1760048 h 4958754"/>
                <a:gd name="csX220" fmla="*/ 3383021 w 6163558"/>
                <a:gd name="csY220" fmla="*/ 1705478 h 4958754"/>
                <a:gd name="csX221" fmla="*/ 3356469 w 6163558"/>
                <a:gd name="csY221" fmla="*/ 1730248 h 4958754"/>
                <a:gd name="csX222" fmla="*/ 3019310 w 6163558"/>
                <a:gd name="csY222" fmla="*/ 2043911 h 4958754"/>
                <a:gd name="csX223" fmla="*/ 2926599 w 6163558"/>
                <a:gd name="csY223" fmla="*/ 2123695 h 4958754"/>
                <a:gd name="csX224" fmla="*/ 2912081 w 6163558"/>
                <a:gd name="csY224" fmla="*/ 2153750 h 4958754"/>
                <a:gd name="csX225" fmla="*/ 2936723 w 6163558"/>
                <a:gd name="csY225" fmla="*/ 2292434 h 4958754"/>
                <a:gd name="csX226" fmla="*/ 1897548 w 6163558"/>
                <a:gd name="csY226" fmla="*/ 4775375 h 4958754"/>
                <a:gd name="csX227" fmla="*/ 1880483 w 6163558"/>
                <a:gd name="csY227" fmla="*/ 4765123 h 4958754"/>
                <a:gd name="csX228" fmla="*/ 1467806 w 6163558"/>
                <a:gd name="csY228" fmla="*/ 4552831 h 4958754"/>
                <a:gd name="csX229" fmla="*/ 1419668 w 6163558"/>
                <a:gd name="csY229" fmla="*/ 4548055 h 4958754"/>
                <a:gd name="csX230" fmla="*/ 939559 w 6163558"/>
                <a:gd name="csY230" fmla="*/ 4866430 h 4958754"/>
                <a:gd name="csX231" fmla="*/ 917846 w 6163558"/>
                <a:gd name="csY231" fmla="*/ 4900559 h 4958754"/>
                <a:gd name="csX232" fmla="*/ 1892836 w 6163558"/>
                <a:gd name="csY232" fmla="*/ 4878273 h 4958754"/>
                <a:gd name="csX233" fmla="*/ 1897676 w 6163558"/>
                <a:gd name="csY233" fmla="*/ 4775438 h 4958754"/>
                <a:gd name="csX234" fmla="*/ 3461341 w 6163558"/>
                <a:gd name="csY234" fmla="*/ 1223905 h 4958754"/>
                <a:gd name="csX235" fmla="*/ 3457521 w 6163558"/>
                <a:gd name="csY235" fmla="*/ 1244917 h 4958754"/>
                <a:gd name="csX236" fmla="*/ 3440583 w 6163558"/>
                <a:gd name="csY236" fmla="*/ 1423717 h 4958754"/>
                <a:gd name="csX237" fmla="*/ 3421863 w 6163558"/>
                <a:gd name="csY237" fmla="*/ 1631233 h 4958754"/>
                <a:gd name="csX238" fmla="*/ 3451153 w 6163558"/>
                <a:gd name="csY238" fmla="*/ 1682046 h 4958754"/>
                <a:gd name="csX239" fmla="*/ 3509161 w 6163558"/>
                <a:gd name="csY239" fmla="*/ 1699938 h 4958754"/>
                <a:gd name="csX240" fmla="*/ 3641286 w 6163558"/>
                <a:gd name="csY240" fmla="*/ 1713756 h 4958754"/>
                <a:gd name="csX241" fmla="*/ 3782899 w 6163558"/>
                <a:gd name="csY241" fmla="*/ 1687904 h 4958754"/>
                <a:gd name="csX242" fmla="*/ 3824543 w 6163558"/>
                <a:gd name="csY242" fmla="*/ 1252367 h 4958754"/>
                <a:gd name="csX243" fmla="*/ 3461278 w 6163558"/>
                <a:gd name="csY243" fmla="*/ 1223968 h 4958754"/>
                <a:gd name="csX244" fmla="*/ 1569750 w 6163558"/>
                <a:gd name="csY244" fmla="*/ 4156454 h 4958754"/>
                <a:gd name="csX245" fmla="*/ 2275013 w 6163558"/>
                <a:gd name="csY245" fmla="*/ 3217631 h 4958754"/>
                <a:gd name="csX246" fmla="*/ 2262533 w 6163558"/>
                <a:gd name="csY246" fmla="*/ 3216548 h 4958754"/>
                <a:gd name="csX247" fmla="*/ 2234707 w 6163558"/>
                <a:gd name="csY247" fmla="*/ 3232976 h 4958754"/>
                <a:gd name="csX248" fmla="*/ 1848519 w 6163558"/>
                <a:gd name="csY248" fmla="*/ 3532058 h 4958754"/>
                <a:gd name="csX249" fmla="*/ 1421387 w 6163558"/>
                <a:gd name="csY249" fmla="*/ 3998731 h 4958754"/>
                <a:gd name="csX250" fmla="*/ 1411454 w 6163558"/>
                <a:gd name="csY250" fmla="*/ 4014777 h 4958754"/>
                <a:gd name="csX251" fmla="*/ 1569813 w 6163558"/>
                <a:gd name="csY251" fmla="*/ 4156518 h 4958754"/>
                <a:gd name="csX252" fmla="*/ 3313679 w 6163558"/>
                <a:gd name="csY252" fmla="*/ 1693507 h 4958754"/>
                <a:gd name="csX253" fmla="*/ 3168564 w 6163558"/>
                <a:gd name="csY253" fmla="*/ 1689814 h 4958754"/>
                <a:gd name="csX254" fmla="*/ 3041914 w 6163558"/>
                <a:gd name="csY254" fmla="*/ 1543043 h 4958754"/>
                <a:gd name="csX255" fmla="*/ 3039750 w 6163558"/>
                <a:gd name="csY255" fmla="*/ 1508213 h 4958754"/>
                <a:gd name="csX256" fmla="*/ 3022557 w 6163558"/>
                <a:gd name="csY256" fmla="*/ 1522222 h 4958754"/>
                <a:gd name="csX257" fmla="*/ 2889222 w 6163558"/>
                <a:gd name="csY257" fmla="*/ 1682428 h 4958754"/>
                <a:gd name="csX258" fmla="*/ 2807336 w 6163558"/>
                <a:gd name="csY258" fmla="*/ 1853077 h 4958754"/>
                <a:gd name="csX259" fmla="*/ 2842166 w 6163558"/>
                <a:gd name="csY259" fmla="*/ 1969984 h 4958754"/>
                <a:gd name="csX260" fmla="*/ 2933158 w 6163558"/>
                <a:gd name="csY260" fmla="*/ 2002394 h 4958754"/>
                <a:gd name="csX261" fmla="*/ 3044334 w 6163558"/>
                <a:gd name="csY261" fmla="*/ 1946169 h 4958754"/>
                <a:gd name="csX262" fmla="*/ 3295659 w 6163558"/>
                <a:gd name="csY262" fmla="*/ 1714775 h 4958754"/>
                <a:gd name="csX263" fmla="*/ 3313679 w 6163558"/>
                <a:gd name="csY263" fmla="*/ 1693571 h 4958754"/>
                <a:gd name="csX264" fmla="*/ 3492860 w 6163558"/>
                <a:gd name="csY264" fmla="*/ 2418510 h 4958754"/>
                <a:gd name="csX265" fmla="*/ 3485474 w 6163558"/>
                <a:gd name="csY265" fmla="*/ 2414944 h 4958754"/>
                <a:gd name="csX266" fmla="*/ 3258791 w 6163558"/>
                <a:gd name="csY266" fmla="*/ 2377886 h 4958754"/>
                <a:gd name="csX267" fmla="*/ 3200656 w 6163558"/>
                <a:gd name="csY267" fmla="*/ 2415772 h 4958754"/>
                <a:gd name="csX268" fmla="*/ 3150862 w 6163558"/>
                <a:gd name="csY268" fmla="*/ 2628892 h 4958754"/>
                <a:gd name="csX269" fmla="*/ 3136535 w 6163558"/>
                <a:gd name="csY269" fmla="*/ 2730199 h 4958754"/>
                <a:gd name="csX270" fmla="*/ 3424219 w 6163558"/>
                <a:gd name="csY270" fmla="*/ 2750129 h 4958754"/>
                <a:gd name="csX271" fmla="*/ 3492860 w 6163558"/>
                <a:gd name="csY271" fmla="*/ 2418510 h 4958754"/>
                <a:gd name="csX272" fmla="*/ 4140052 w 6163558"/>
                <a:gd name="csY272" fmla="*/ 1634035 h 4958754"/>
                <a:gd name="csX273" fmla="*/ 4503891 w 6163558"/>
                <a:gd name="csY273" fmla="*/ 1271661 h 4958754"/>
                <a:gd name="csX274" fmla="*/ 4473836 w 6163558"/>
                <a:gd name="csY274" fmla="*/ 1286752 h 4958754"/>
                <a:gd name="csX275" fmla="*/ 4391123 w 6163558"/>
                <a:gd name="csY275" fmla="*/ 1320945 h 4958754"/>
                <a:gd name="csX276" fmla="*/ 4202709 w 6163558"/>
                <a:gd name="csY276" fmla="*/ 1325020 h 4958754"/>
                <a:gd name="csX277" fmla="*/ 4151514 w 6163558"/>
                <a:gd name="csY277" fmla="*/ 1319481 h 4958754"/>
                <a:gd name="csX278" fmla="*/ 4140052 w 6163558"/>
                <a:gd name="csY278" fmla="*/ 1634098 h 4958754"/>
                <a:gd name="csX279" fmla="*/ 4277527 w 6163558"/>
                <a:gd name="csY279" fmla="*/ 826127 h 4958754"/>
                <a:gd name="csX280" fmla="*/ 4323182 w 6163558"/>
                <a:gd name="csY280" fmla="*/ 964174 h 4958754"/>
                <a:gd name="csX281" fmla="*/ 4570368 w 6163558"/>
                <a:gd name="csY281" fmla="*/ 975509 h 4958754"/>
                <a:gd name="csX282" fmla="*/ 4677150 w 6163558"/>
                <a:gd name="csY282" fmla="*/ 762898 h 4958754"/>
                <a:gd name="csX283" fmla="*/ 4673585 w 6163558"/>
                <a:gd name="csY283" fmla="*/ 742395 h 4958754"/>
                <a:gd name="csX284" fmla="*/ 4564637 w 6163558"/>
                <a:gd name="csY284" fmla="*/ 755639 h 4958754"/>
                <a:gd name="csX285" fmla="*/ 4517517 w 6163558"/>
                <a:gd name="csY285" fmla="*/ 785757 h 4958754"/>
                <a:gd name="csX286" fmla="*/ 4304461 w 6163558"/>
                <a:gd name="csY286" fmla="*/ 841409 h 4958754"/>
                <a:gd name="csX287" fmla="*/ 4277590 w 6163558"/>
                <a:gd name="csY287" fmla="*/ 826127 h 4958754"/>
                <a:gd name="csX288" fmla="*/ 4544834 w 6163558"/>
                <a:gd name="csY288" fmla="*/ 704635 h 4958754"/>
                <a:gd name="csX289" fmla="*/ 4652062 w 6163558"/>
                <a:gd name="csY289" fmla="*/ 686934 h 4958754"/>
                <a:gd name="csX290" fmla="*/ 4611056 w 6163558"/>
                <a:gd name="csY290" fmla="*/ 584481 h 4958754"/>
                <a:gd name="csX291" fmla="*/ 4583931 w 6163558"/>
                <a:gd name="csY291" fmla="*/ 476552 h 4958754"/>
                <a:gd name="csX292" fmla="*/ 4558524 w 6163558"/>
                <a:gd name="csY292" fmla="*/ 481773 h 4958754"/>
                <a:gd name="csX293" fmla="*/ 4319361 w 6163558"/>
                <a:gd name="csY293" fmla="*/ 492534 h 4958754"/>
                <a:gd name="csX294" fmla="*/ 4125089 w 6163558"/>
                <a:gd name="csY294" fmla="*/ 403580 h 4958754"/>
                <a:gd name="csX295" fmla="*/ 4086119 w 6163558"/>
                <a:gd name="csY295" fmla="*/ 365057 h 4958754"/>
                <a:gd name="csX296" fmla="*/ 4024546 w 6163558"/>
                <a:gd name="csY296" fmla="*/ 486549 h 4958754"/>
                <a:gd name="csX297" fmla="*/ 4132093 w 6163558"/>
                <a:gd name="csY297" fmla="*/ 486803 h 4958754"/>
                <a:gd name="csX298" fmla="*/ 4207166 w 6163558"/>
                <a:gd name="csY298" fmla="*/ 551051 h 4958754"/>
                <a:gd name="csX299" fmla="*/ 4227414 w 6163558"/>
                <a:gd name="csY299" fmla="*/ 655606 h 4958754"/>
                <a:gd name="csX300" fmla="*/ 4409652 w 6163558"/>
                <a:gd name="csY300" fmla="*/ 548250 h 4958754"/>
                <a:gd name="csX301" fmla="*/ 4544834 w 6163558"/>
                <a:gd name="csY301" fmla="*/ 704763 h 4958754"/>
                <a:gd name="csX302" fmla="*/ 3329598 w 6163558"/>
                <a:gd name="csY302" fmla="*/ 1626776 h 4958754"/>
                <a:gd name="csX303" fmla="*/ 3291838 w 6163558"/>
                <a:gd name="csY303" fmla="*/ 1607928 h 4958754"/>
                <a:gd name="csX304" fmla="*/ 3234404 w 6163558"/>
                <a:gd name="csY304" fmla="*/ 1604490 h 4958754"/>
                <a:gd name="csX305" fmla="*/ 3201675 w 6163558"/>
                <a:gd name="csY305" fmla="*/ 1559599 h 4958754"/>
                <a:gd name="csX306" fmla="*/ 3242236 w 6163558"/>
                <a:gd name="csY306" fmla="*/ 1539095 h 4958754"/>
                <a:gd name="csX307" fmla="*/ 3306802 w 6163558"/>
                <a:gd name="csY307" fmla="*/ 1543107 h 4958754"/>
                <a:gd name="csX308" fmla="*/ 3338894 w 6163558"/>
                <a:gd name="csY308" fmla="*/ 1521776 h 4958754"/>
                <a:gd name="csX309" fmla="*/ 3264840 w 6163558"/>
                <a:gd name="csY309" fmla="*/ 1504584 h 4958754"/>
                <a:gd name="csX310" fmla="*/ 3237333 w 6163558"/>
                <a:gd name="csY310" fmla="*/ 1475548 h 4958754"/>
                <a:gd name="csX311" fmla="*/ 3268024 w 6163558"/>
                <a:gd name="csY311" fmla="*/ 1446130 h 4958754"/>
                <a:gd name="csX312" fmla="*/ 3318264 w 6163558"/>
                <a:gd name="csY312" fmla="*/ 1444475 h 4958754"/>
                <a:gd name="csX313" fmla="*/ 3347299 w 6163558"/>
                <a:gd name="csY313" fmla="*/ 1424290 h 4958754"/>
                <a:gd name="csX314" fmla="*/ 3301581 w 6163558"/>
                <a:gd name="csY314" fmla="*/ 1413974 h 4958754"/>
                <a:gd name="csX315" fmla="*/ 3259046 w 6163558"/>
                <a:gd name="csY315" fmla="*/ 1407416 h 4958754"/>
                <a:gd name="csX316" fmla="*/ 3228737 w 6163558"/>
                <a:gd name="csY316" fmla="*/ 1374177 h 4958754"/>
                <a:gd name="csX317" fmla="*/ 3262293 w 6163558"/>
                <a:gd name="csY317" fmla="*/ 1347816 h 4958754"/>
                <a:gd name="csX318" fmla="*/ 3330362 w 6163558"/>
                <a:gd name="csY318" fmla="*/ 1341257 h 4958754"/>
                <a:gd name="csX319" fmla="*/ 3360990 w 6163558"/>
                <a:gd name="csY319" fmla="*/ 1329350 h 4958754"/>
                <a:gd name="csX320" fmla="*/ 3151499 w 6163558"/>
                <a:gd name="csY320" fmla="*/ 1364881 h 4958754"/>
                <a:gd name="csX321" fmla="*/ 3099731 w 6163558"/>
                <a:gd name="csY321" fmla="*/ 1534065 h 4958754"/>
                <a:gd name="csX322" fmla="*/ 3185056 w 6163558"/>
                <a:gd name="csY322" fmla="*/ 1634672 h 4958754"/>
                <a:gd name="csX323" fmla="*/ 3227591 w 6163558"/>
                <a:gd name="csY323" fmla="*/ 1641803 h 4958754"/>
                <a:gd name="csX324" fmla="*/ 3329534 w 6163558"/>
                <a:gd name="csY324" fmla="*/ 1626712 h 4958754"/>
                <a:gd name="csX325" fmla="*/ 2764992 w 6163558"/>
                <a:gd name="csY325" fmla="*/ 1789211 h 4958754"/>
                <a:gd name="csX326" fmla="*/ 2371035 w 6163558"/>
                <a:gd name="csY326" fmla="*/ 1902743 h 4958754"/>
                <a:gd name="csX327" fmla="*/ 2567854 w 6163558"/>
                <a:gd name="csY327" fmla="*/ 1937191 h 4958754"/>
                <a:gd name="csX328" fmla="*/ 2765310 w 6163558"/>
                <a:gd name="csY328" fmla="*/ 1968456 h 4958754"/>
                <a:gd name="csX329" fmla="*/ 2764992 w 6163558"/>
                <a:gd name="csY329" fmla="*/ 1789211 h 4958754"/>
                <a:gd name="csX330" fmla="*/ 2966523 w 6163558"/>
                <a:gd name="csY330" fmla="*/ 2462510 h 4958754"/>
                <a:gd name="csX331" fmla="*/ 3019755 w 6163558"/>
                <a:gd name="csY331" fmla="*/ 2471424 h 4958754"/>
                <a:gd name="csX332" fmla="*/ 3047199 w 6163558"/>
                <a:gd name="csY332" fmla="*/ 2502752 h 4958754"/>
                <a:gd name="csX333" fmla="*/ 3013070 w 6163558"/>
                <a:gd name="csY333" fmla="*/ 2522237 h 4958754"/>
                <a:gd name="csX334" fmla="*/ 2978303 w 6163558"/>
                <a:gd name="csY334" fmla="*/ 2520326 h 4958754"/>
                <a:gd name="csX335" fmla="*/ 2998552 w 6163558"/>
                <a:gd name="csY335" fmla="*/ 2552673 h 4958754"/>
                <a:gd name="csX336" fmla="*/ 3022812 w 6163558"/>
                <a:gd name="csY336" fmla="*/ 2559168 h 4958754"/>
                <a:gd name="csX337" fmla="*/ 3040768 w 6163558"/>
                <a:gd name="csY337" fmla="*/ 2586103 h 4958754"/>
                <a:gd name="csX338" fmla="*/ 3019564 w 6163558"/>
                <a:gd name="csY338" fmla="*/ 2606924 h 4958754"/>
                <a:gd name="csX339" fmla="*/ 3001990 w 6163558"/>
                <a:gd name="csY339" fmla="*/ 2608389 h 4958754"/>
                <a:gd name="csX340" fmla="*/ 2992312 w 6163558"/>
                <a:gd name="csY340" fmla="*/ 2613610 h 4958754"/>
                <a:gd name="csX341" fmla="*/ 3001035 w 6163558"/>
                <a:gd name="csY341" fmla="*/ 2648122 h 4958754"/>
                <a:gd name="csX342" fmla="*/ 3088270 w 6163558"/>
                <a:gd name="csY342" fmla="*/ 2657036 h 4958754"/>
                <a:gd name="csX343" fmla="*/ 3147487 w 6163558"/>
                <a:gd name="csY343" fmla="*/ 2367952 h 4958754"/>
                <a:gd name="csX344" fmla="*/ 2945574 w 6163558"/>
                <a:gd name="csY344" fmla="*/ 2355536 h 4958754"/>
                <a:gd name="csX345" fmla="*/ 2956272 w 6163558"/>
                <a:gd name="csY345" fmla="*/ 2375530 h 4958754"/>
                <a:gd name="csX346" fmla="*/ 2980850 w 6163558"/>
                <a:gd name="csY346" fmla="*/ 2379541 h 4958754"/>
                <a:gd name="csX347" fmla="*/ 3054331 w 6163558"/>
                <a:gd name="csY347" fmla="*/ 2394441 h 4958754"/>
                <a:gd name="csX348" fmla="*/ 3069167 w 6163558"/>
                <a:gd name="csY348" fmla="*/ 2418828 h 4958754"/>
                <a:gd name="csX349" fmla="*/ 3048409 w 6163558"/>
                <a:gd name="csY349" fmla="*/ 2439141 h 4958754"/>
                <a:gd name="csX350" fmla="*/ 3023831 w 6163558"/>
                <a:gd name="csY350" fmla="*/ 2438822 h 4958754"/>
                <a:gd name="csX351" fmla="*/ 2973973 w 6163558"/>
                <a:gd name="csY351" fmla="*/ 2432710 h 4958754"/>
                <a:gd name="csX352" fmla="*/ 2963148 w 6163558"/>
                <a:gd name="csY352" fmla="*/ 2436148 h 4958754"/>
                <a:gd name="csX353" fmla="*/ 2966587 w 6163558"/>
                <a:gd name="csY353" fmla="*/ 2462446 h 4958754"/>
                <a:gd name="csX354" fmla="*/ 4483261 w 6163558"/>
                <a:gd name="csY354" fmla="*/ 705208 h 4958754"/>
                <a:gd name="csX355" fmla="*/ 4384119 w 6163558"/>
                <a:gd name="csY355" fmla="*/ 603774 h 4958754"/>
                <a:gd name="csX356" fmla="*/ 4281729 w 6163558"/>
                <a:gd name="csY356" fmla="*/ 702789 h 4958754"/>
                <a:gd name="csX357" fmla="*/ 4381826 w 6163558"/>
                <a:gd name="csY357" fmla="*/ 804350 h 4958754"/>
                <a:gd name="csX358" fmla="*/ 4483261 w 6163558"/>
                <a:gd name="csY358" fmla="*/ 705208 h 4958754"/>
                <a:gd name="csX359" fmla="*/ 4696954 w 6163558"/>
                <a:gd name="csY359" fmla="*/ 977355 h 4958754"/>
                <a:gd name="csX360" fmla="*/ 4731911 w 6163558"/>
                <a:gd name="csY360" fmla="*/ 975254 h 4958754"/>
                <a:gd name="csX361" fmla="*/ 4761711 w 6163558"/>
                <a:gd name="csY361" fmla="*/ 944945 h 4958754"/>
                <a:gd name="csX362" fmla="*/ 4837739 w 6163558"/>
                <a:gd name="csY362" fmla="*/ 774933 h 4958754"/>
                <a:gd name="csX363" fmla="*/ 4842578 w 6163558"/>
                <a:gd name="csY363" fmla="*/ 728768 h 4958754"/>
                <a:gd name="csX364" fmla="*/ 4818254 w 6163558"/>
                <a:gd name="csY364" fmla="*/ 688780 h 4958754"/>
                <a:gd name="csX365" fmla="*/ 4770625 w 6163558"/>
                <a:gd name="csY365" fmla="*/ 704826 h 4958754"/>
                <a:gd name="csX366" fmla="*/ 4750440 w 6163558"/>
                <a:gd name="csY366" fmla="*/ 742395 h 4958754"/>
                <a:gd name="csX367" fmla="*/ 4694789 w 6163558"/>
                <a:gd name="csY367" fmla="*/ 972197 h 4958754"/>
                <a:gd name="csX368" fmla="*/ 4696954 w 6163558"/>
                <a:gd name="csY368" fmla="*/ 977291 h 4958754"/>
                <a:gd name="csX369" fmla="*/ 3990671 w 6163558"/>
                <a:gd name="csY369" fmla="*/ 625233 h 4958754"/>
                <a:gd name="csX370" fmla="*/ 4081089 w 6163558"/>
                <a:gd name="csY370" fmla="*/ 713550 h 4958754"/>
                <a:gd name="csX371" fmla="*/ 4168324 w 6163558"/>
                <a:gd name="csY371" fmla="*/ 622304 h 4958754"/>
                <a:gd name="csX372" fmla="*/ 4078224 w 6163558"/>
                <a:gd name="csY372" fmla="*/ 534751 h 4958754"/>
                <a:gd name="csX373" fmla="*/ 3990735 w 6163558"/>
                <a:gd name="csY373" fmla="*/ 625169 h 4958754"/>
                <a:gd name="csX374" fmla="*/ 3869561 w 6163558"/>
                <a:gd name="csY374" fmla="*/ 1391497 h 4958754"/>
                <a:gd name="csX375" fmla="*/ 4084783 w 6163558"/>
                <a:gd name="csY375" fmla="*/ 1305217 h 4958754"/>
                <a:gd name="csX376" fmla="*/ 3889619 w 6163558"/>
                <a:gd name="csY376" fmla="*/ 1184808 h 4958754"/>
                <a:gd name="csX377" fmla="*/ 3869561 w 6163558"/>
                <a:gd name="csY377" fmla="*/ 1391497 h 4958754"/>
                <a:gd name="csX378" fmla="*/ 3843200 w 6163558"/>
                <a:gd name="csY378" fmla="*/ 853762 h 4958754"/>
                <a:gd name="csX379" fmla="*/ 3849376 w 6163558"/>
                <a:gd name="csY379" fmla="*/ 845230 h 4958754"/>
                <a:gd name="csX380" fmla="*/ 3913943 w 6163558"/>
                <a:gd name="csY380" fmla="*/ 632301 h 4958754"/>
                <a:gd name="csX381" fmla="*/ 3920056 w 6163558"/>
                <a:gd name="csY381" fmla="*/ 579132 h 4958754"/>
                <a:gd name="csX382" fmla="*/ 3872172 w 6163558"/>
                <a:gd name="csY382" fmla="*/ 556209 h 4958754"/>
                <a:gd name="csX383" fmla="*/ 3845301 w 6163558"/>
                <a:gd name="csY383" fmla="*/ 588747 h 4958754"/>
                <a:gd name="csX384" fmla="*/ 3815565 w 6163558"/>
                <a:gd name="csY384" fmla="*/ 799447 h 4958754"/>
                <a:gd name="csX385" fmla="*/ 3843200 w 6163558"/>
                <a:gd name="csY385" fmla="*/ 853762 h 4958754"/>
                <a:gd name="csX386" fmla="*/ 3863767 w 6163558"/>
                <a:gd name="csY386" fmla="*/ 1455681 h 4958754"/>
                <a:gd name="csX387" fmla="*/ 3846256 w 6163558"/>
                <a:gd name="csY387" fmla="*/ 1650399 h 4958754"/>
                <a:gd name="csX388" fmla="*/ 3853961 w 6163558"/>
                <a:gd name="csY388" fmla="*/ 1653010 h 4958754"/>
                <a:gd name="csX389" fmla="*/ 4040465 w 6163558"/>
                <a:gd name="csY389" fmla="*/ 1395954 h 4958754"/>
                <a:gd name="csX390" fmla="*/ 4035944 w 6163558"/>
                <a:gd name="csY390" fmla="*/ 1390797 h 4958754"/>
                <a:gd name="csX391" fmla="*/ 3863703 w 6163558"/>
                <a:gd name="csY391" fmla="*/ 1455681 h 4958754"/>
                <a:gd name="csX392" fmla="*/ 3732023 w 6163558"/>
                <a:gd name="csY392" fmla="*/ 2954590 h 4958754"/>
                <a:gd name="csX393" fmla="*/ 3940432 w 6163558"/>
                <a:gd name="csY393" fmla="*/ 2824247 h 4958754"/>
                <a:gd name="csX394" fmla="*/ 3675098 w 6163558"/>
                <a:gd name="csY394" fmla="*/ 2832652 h 4958754"/>
                <a:gd name="csX395" fmla="*/ 3732023 w 6163558"/>
                <a:gd name="csY395" fmla="*/ 2954590 h 4958754"/>
                <a:gd name="csX396" fmla="*/ 4119931 w 6163558"/>
                <a:gd name="csY396" fmla="*/ 858283 h 4958754"/>
                <a:gd name="csX397" fmla="*/ 4157181 w 6163558"/>
                <a:gd name="csY397" fmla="*/ 886491 h 4958754"/>
                <a:gd name="csX398" fmla="*/ 4177302 w 6163558"/>
                <a:gd name="csY398" fmla="*/ 871973 h 4958754"/>
                <a:gd name="csX399" fmla="*/ 4235437 w 6163558"/>
                <a:gd name="csY399" fmla="*/ 790660 h 4958754"/>
                <a:gd name="csX400" fmla="*/ 4239322 w 6163558"/>
                <a:gd name="csY400" fmla="*/ 773786 h 4958754"/>
                <a:gd name="csX401" fmla="*/ 4224358 w 6163558"/>
                <a:gd name="csY401" fmla="*/ 707819 h 4958754"/>
                <a:gd name="csX402" fmla="*/ 4199780 w 6163558"/>
                <a:gd name="csY402" fmla="*/ 699541 h 4958754"/>
                <a:gd name="csX403" fmla="*/ 4185707 w 6163558"/>
                <a:gd name="csY403" fmla="*/ 715460 h 4958754"/>
                <a:gd name="csX404" fmla="*/ 4125025 w 6163558"/>
                <a:gd name="csY404" fmla="*/ 836761 h 4958754"/>
                <a:gd name="csX405" fmla="*/ 4119868 w 6163558"/>
                <a:gd name="csY405" fmla="*/ 858347 h 4958754"/>
                <a:gd name="csX406" fmla="*/ 4050589 w 6163558"/>
                <a:gd name="csY406" fmla="*/ 895087 h 4958754"/>
                <a:gd name="csX407" fmla="*/ 4048488 w 6163558"/>
                <a:gd name="csY407" fmla="*/ 934566 h 4958754"/>
                <a:gd name="csX408" fmla="*/ 4230471 w 6163558"/>
                <a:gd name="csY408" fmla="*/ 968950 h 4958754"/>
                <a:gd name="csX409" fmla="*/ 4252439 w 6163558"/>
                <a:gd name="csY409" fmla="*/ 939596 h 4958754"/>
                <a:gd name="csX410" fmla="*/ 4217863 w 6163558"/>
                <a:gd name="csY410" fmla="*/ 944244 h 4958754"/>
                <a:gd name="csX411" fmla="*/ 4065234 w 6163558"/>
                <a:gd name="csY411" fmla="*/ 908523 h 4958754"/>
                <a:gd name="csX412" fmla="*/ 4050653 w 6163558"/>
                <a:gd name="csY412" fmla="*/ 895087 h 4958754"/>
                <a:gd name="csX413" fmla="*/ 4085992 w 6163558"/>
                <a:gd name="csY413" fmla="*/ 772577 h 4958754"/>
                <a:gd name="csX414" fmla="*/ 3967493 w 6163558"/>
                <a:gd name="csY414" fmla="*/ 720363 h 4958754"/>
                <a:gd name="csX415" fmla="*/ 3981183 w 6163558"/>
                <a:gd name="csY415" fmla="*/ 818550 h 4958754"/>
                <a:gd name="csX416" fmla="*/ 4085992 w 6163558"/>
                <a:gd name="csY416" fmla="*/ 772513 h 4958754"/>
                <a:gd name="csX417" fmla="*/ 3483627 w 6163558"/>
                <a:gd name="csY417" fmla="*/ 1162331 h 4958754"/>
                <a:gd name="csX418" fmla="*/ 3521960 w 6163558"/>
                <a:gd name="csY418" fmla="*/ 1172328 h 4958754"/>
                <a:gd name="csX419" fmla="*/ 3784237 w 6163558"/>
                <a:gd name="csY419" fmla="*/ 1191112 h 4958754"/>
                <a:gd name="csX420" fmla="*/ 3821805 w 6163558"/>
                <a:gd name="csY420" fmla="*/ 1185254 h 4958754"/>
                <a:gd name="csX421" fmla="*/ 3483564 w 6163558"/>
                <a:gd name="csY421" fmla="*/ 1162395 h 4958754"/>
                <a:gd name="csX422" fmla="*/ 3772839 w 6163558"/>
                <a:gd name="csY422" fmla="*/ 1089105 h 4958754"/>
                <a:gd name="csX423" fmla="*/ 3772266 w 6163558"/>
                <a:gd name="csY423" fmla="*/ 1095600 h 4958754"/>
                <a:gd name="csX424" fmla="*/ 3814737 w 6163558"/>
                <a:gd name="csY424" fmla="*/ 1111837 h 4958754"/>
                <a:gd name="csX425" fmla="*/ 3861920 w 6163558"/>
                <a:gd name="csY425" fmla="*/ 1134314 h 4958754"/>
                <a:gd name="csX426" fmla="*/ 3843773 w 6163558"/>
                <a:gd name="csY426" fmla="*/ 1089105 h 4958754"/>
                <a:gd name="csX427" fmla="*/ 3772775 w 6163558"/>
                <a:gd name="csY427" fmla="*/ 1089105 h 4958754"/>
                <a:gd name="csX428" fmla="*/ 3015935 w 6163558"/>
                <a:gd name="csY428" fmla="*/ 2741215 h 4958754"/>
                <a:gd name="csX429" fmla="*/ 3056687 w 6163558"/>
                <a:gd name="csY429" fmla="*/ 2709250 h 4958754"/>
                <a:gd name="csX430" fmla="*/ 3010777 w 6163558"/>
                <a:gd name="csY430" fmla="*/ 2703583 h 4958754"/>
                <a:gd name="csX431" fmla="*/ 3015999 w 6163558"/>
                <a:gd name="csY431" fmla="*/ 2741215 h 4958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6163558" h="4958754">
                  <a:moveTo>
                    <a:pt x="2074055" y="4511888"/>
                  </a:moveTo>
                  <a:cubicBezTo>
                    <a:pt x="2045211" y="4567158"/>
                    <a:pt x="2020186" y="4620326"/>
                    <a:pt x="1990323" y="4670693"/>
                  </a:cubicBezTo>
                  <a:cubicBezTo>
                    <a:pt x="1956766" y="4727300"/>
                    <a:pt x="1941229" y="4786518"/>
                    <a:pt x="1947533" y="4851912"/>
                  </a:cubicBezTo>
                  <a:cubicBezTo>
                    <a:pt x="1948934" y="4866175"/>
                    <a:pt x="1948043" y="4880757"/>
                    <a:pt x="1947151" y="4895084"/>
                  </a:cubicBezTo>
                  <a:cubicBezTo>
                    <a:pt x="1945050" y="4926411"/>
                    <a:pt x="1936581" y="4934371"/>
                    <a:pt x="1904680" y="4935326"/>
                  </a:cubicBezTo>
                  <a:cubicBezTo>
                    <a:pt x="1829098" y="4937555"/>
                    <a:pt x="1753516" y="4939847"/>
                    <a:pt x="1677933" y="4941502"/>
                  </a:cubicBezTo>
                  <a:cubicBezTo>
                    <a:pt x="1418777" y="4947297"/>
                    <a:pt x="1159619" y="4952837"/>
                    <a:pt x="900462" y="4958440"/>
                  </a:cubicBezTo>
                  <a:cubicBezTo>
                    <a:pt x="895687" y="4958567"/>
                    <a:pt x="890848" y="4958950"/>
                    <a:pt x="886072" y="4958631"/>
                  </a:cubicBezTo>
                  <a:cubicBezTo>
                    <a:pt x="851687" y="4956721"/>
                    <a:pt x="837552" y="4935135"/>
                    <a:pt x="854171" y="4905335"/>
                  </a:cubicBezTo>
                  <a:cubicBezTo>
                    <a:pt x="871618" y="4874007"/>
                    <a:pt x="890657" y="4843125"/>
                    <a:pt x="912433" y="4814662"/>
                  </a:cubicBezTo>
                  <a:cubicBezTo>
                    <a:pt x="1007818" y="4689668"/>
                    <a:pt x="1130584" y="4599632"/>
                    <a:pt x="1274425" y="4537931"/>
                  </a:cubicBezTo>
                  <a:cubicBezTo>
                    <a:pt x="1317215" y="4519593"/>
                    <a:pt x="1361724" y="4505138"/>
                    <a:pt x="1403494" y="4489665"/>
                  </a:cubicBezTo>
                  <a:cubicBezTo>
                    <a:pt x="1447749" y="4395044"/>
                    <a:pt x="1491939" y="4300678"/>
                    <a:pt x="1537339" y="4203637"/>
                  </a:cubicBezTo>
                  <a:cubicBezTo>
                    <a:pt x="1484489" y="4156836"/>
                    <a:pt x="1430111" y="4108634"/>
                    <a:pt x="1374395" y="4059286"/>
                  </a:cubicBezTo>
                  <a:cubicBezTo>
                    <a:pt x="1368091" y="4066481"/>
                    <a:pt x="1361405" y="4073167"/>
                    <a:pt x="1355802" y="4080617"/>
                  </a:cubicBezTo>
                  <a:cubicBezTo>
                    <a:pt x="1301869" y="4152570"/>
                    <a:pt x="1248510" y="4225032"/>
                    <a:pt x="1193813" y="4296475"/>
                  </a:cubicBezTo>
                  <a:cubicBezTo>
                    <a:pt x="1183370" y="4310102"/>
                    <a:pt x="1167579" y="4319589"/>
                    <a:pt x="1154589" y="4331306"/>
                  </a:cubicBezTo>
                  <a:cubicBezTo>
                    <a:pt x="1144210" y="4340729"/>
                    <a:pt x="1132749" y="4349517"/>
                    <a:pt x="1124471" y="4360660"/>
                  </a:cubicBezTo>
                  <a:cubicBezTo>
                    <a:pt x="1062197" y="4444392"/>
                    <a:pt x="1001324" y="4529144"/>
                    <a:pt x="938540" y="4612494"/>
                  </a:cubicBezTo>
                  <a:cubicBezTo>
                    <a:pt x="898425" y="4665726"/>
                    <a:pt x="894222" y="4665472"/>
                    <a:pt x="841690" y="4626948"/>
                  </a:cubicBezTo>
                  <a:cubicBezTo>
                    <a:pt x="570626" y="4428346"/>
                    <a:pt x="299689" y="4229617"/>
                    <a:pt x="28689" y="4030951"/>
                  </a:cubicBezTo>
                  <a:cubicBezTo>
                    <a:pt x="24805" y="4028086"/>
                    <a:pt x="20793" y="4025475"/>
                    <a:pt x="17164" y="4022291"/>
                  </a:cubicBezTo>
                  <a:cubicBezTo>
                    <a:pt x="-7861" y="4000132"/>
                    <a:pt x="-5696" y="3972752"/>
                    <a:pt x="24805" y="3959635"/>
                  </a:cubicBezTo>
                  <a:cubicBezTo>
                    <a:pt x="59953" y="3944480"/>
                    <a:pt x="96057" y="3930472"/>
                    <a:pt x="133052" y="3920984"/>
                  </a:cubicBezTo>
                  <a:cubicBezTo>
                    <a:pt x="330190" y="3870426"/>
                    <a:pt x="523188" y="3888064"/>
                    <a:pt x="712303" y="3960080"/>
                  </a:cubicBezTo>
                  <a:cubicBezTo>
                    <a:pt x="717715" y="3962118"/>
                    <a:pt x="723382" y="3963519"/>
                    <a:pt x="730132" y="3965620"/>
                  </a:cubicBezTo>
                  <a:cubicBezTo>
                    <a:pt x="804186" y="3845784"/>
                    <a:pt x="895623" y="3740911"/>
                    <a:pt x="982094" y="3632218"/>
                  </a:cubicBezTo>
                  <a:cubicBezTo>
                    <a:pt x="998522" y="3611588"/>
                    <a:pt x="1014313" y="3590002"/>
                    <a:pt x="1033225" y="3571854"/>
                  </a:cubicBezTo>
                  <a:cubicBezTo>
                    <a:pt x="1052582" y="3553325"/>
                    <a:pt x="1053155" y="3534859"/>
                    <a:pt x="1046151" y="3510854"/>
                  </a:cubicBezTo>
                  <a:cubicBezTo>
                    <a:pt x="1023801" y="3434508"/>
                    <a:pt x="1012721" y="3356187"/>
                    <a:pt x="1011129" y="3276657"/>
                  </a:cubicBezTo>
                  <a:cubicBezTo>
                    <a:pt x="1007182" y="3083340"/>
                    <a:pt x="1058758" y="2904350"/>
                    <a:pt x="1152233" y="2736567"/>
                  </a:cubicBezTo>
                  <a:cubicBezTo>
                    <a:pt x="1253604" y="2554583"/>
                    <a:pt x="1392542" y="2405011"/>
                    <a:pt x="1553576" y="2274796"/>
                  </a:cubicBezTo>
                  <a:cubicBezTo>
                    <a:pt x="1637691" y="2206791"/>
                    <a:pt x="1726708" y="2145790"/>
                    <a:pt x="1819610" y="2090393"/>
                  </a:cubicBezTo>
                  <a:cubicBezTo>
                    <a:pt x="1830817" y="2083707"/>
                    <a:pt x="1841960" y="2076894"/>
                    <a:pt x="1855141" y="2068871"/>
                  </a:cubicBezTo>
                  <a:cubicBezTo>
                    <a:pt x="1843807" y="2017549"/>
                    <a:pt x="1832600" y="1967373"/>
                    <a:pt x="1821775" y="1917197"/>
                  </a:cubicBezTo>
                  <a:cubicBezTo>
                    <a:pt x="1817445" y="1897331"/>
                    <a:pt x="1812224" y="1877400"/>
                    <a:pt x="1810186" y="1857279"/>
                  </a:cubicBezTo>
                  <a:cubicBezTo>
                    <a:pt x="1806366" y="1819520"/>
                    <a:pt x="1818082" y="1808695"/>
                    <a:pt x="1855396" y="1814808"/>
                  </a:cubicBezTo>
                  <a:cubicBezTo>
                    <a:pt x="1935881" y="1828052"/>
                    <a:pt x="2016175" y="1842061"/>
                    <a:pt x="2096596" y="1855815"/>
                  </a:cubicBezTo>
                  <a:cubicBezTo>
                    <a:pt x="2137985" y="1862883"/>
                    <a:pt x="2179310" y="1870269"/>
                    <a:pt x="2220762" y="1876827"/>
                  </a:cubicBezTo>
                  <a:cubicBezTo>
                    <a:pt x="2229804" y="1878228"/>
                    <a:pt x="2239992" y="1878674"/>
                    <a:pt x="2248461" y="1875936"/>
                  </a:cubicBezTo>
                  <a:cubicBezTo>
                    <a:pt x="2329392" y="1849829"/>
                    <a:pt x="2409813" y="1822131"/>
                    <a:pt x="2490935" y="1796661"/>
                  </a:cubicBezTo>
                  <a:cubicBezTo>
                    <a:pt x="2538946" y="1781570"/>
                    <a:pt x="2587594" y="1768325"/>
                    <a:pt x="2636560" y="1756545"/>
                  </a:cubicBezTo>
                  <a:cubicBezTo>
                    <a:pt x="2681896" y="1745657"/>
                    <a:pt x="2727742" y="1736679"/>
                    <a:pt x="2773779" y="1729229"/>
                  </a:cubicBezTo>
                  <a:cubicBezTo>
                    <a:pt x="2790080" y="1726618"/>
                    <a:pt x="2798676" y="1719805"/>
                    <a:pt x="2806572" y="1706306"/>
                  </a:cubicBezTo>
                  <a:cubicBezTo>
                    <a:pt x="2866363" y="1603535"/>
                    <a:pt x="2946211" y="1517637"/>
                    <a:pt x="3035228" y="1439890"/>
                  </a:cubicBezTo>
                  <a:cubicBezTo>
                    <a:pt x="3052930" y="1424417"/>
                    <a:pt x="3064965" y="1406843"/>
                    <a:pt x="3075662" y="1386085"/>
                  </a:cubicBezTo>
                  <a:cubicBezTo>
                    <a:pt x="3090307" y="1357622"/>
                    <a:pt x="3107627" y="1329923"/>
                    <a:pt x="3127430" y="1304772"/>
                  </a:cubicBezTo>
                  <a:cubicBezTo>
                    <a:pt x="3152199" y="1273380"/>
                    <a:pt x="3185883" y="1255487"/>
                    <a:pt x="3227208" y="1255296"/>
                  </a:cubicBezTo>
                  <a:cubicBezTo>
                    <a:pt x="3240708" y="1255233"/>
                    <a:pt x="3251469" y="1251858"/>
                    <a:pt x="3262293" y="1241543"/>
                  </a:cubicBezTo>
                  <a:cubicBezTo>
                    <a:pt x="3412566" y="1098210"/>
                    <a:pt x="3596014" y="1039757"/>
                    <a:pt x="3799519" y="1033262"/>
                  </a:cubicBezTo>
                  <a:cubicBezTo>
                    <a:pt x="3810089" y="1032943"/>
                    <a:pt x="3820659" y="1032243"/>
                    <a:pt x="3833267" y="1031670"/>
                  </a:cubicBezTo>
                  <a:cubicBezTo>
                    <a:pt x="3835177" y="991109"/>
                    <a:pt x="3837087" y="952013"/>
                    <a:pt x="3838934" y="912725"/>
                  </a:cubicBezTo>
                  <a:cubicBezTo>
                    <a:pt x="3837724" y="911006"/>
                    <a:pt x="3836705" y="907886"/>
                    <a:pt x="3834986" y="907376"/>
                  </a:cubicBezTo>
                  <a:cubicBezTo>
                    <a:pt x="3787803" y="893432"/>
                    <a:pt x="3769528" y="855672"/>
                    <a:pt x="3763160" y="812755"/>
                  </a:cubicBezTo>
                  <a:cubicBezTo>
                    <a:pt x="3751189" y="732334"/>
                    <a:pt x="3754692" y="652422"/>
                    <a:pt x="3787675" y="576394"/>
                  </a:cubicBezTo>
                  <a:cubicBezTo>
                    <a:pt x="3822951" y="495017"/>
                    <a:pt x="3876565" y="473177"/>
                    <a:pt x="3959088" y="506288"/>
                  </a:cubicBezTo>
                  <a:cubicBezTo>
                    <a:pt x="3962654" y="499093"/>
                    <a:pt x="3966856" y="491961"/>
                    <a:pt x="3969786" y="484384"/>
                  </a:cubicBezTo>
                  <a:cubicBezTo>
                    <a:pt x="3973288" y="475469"/>
                    <a:pt x="3975644" y="466109"/>
                    <a:pt x="3978573" y="457003"/>
                  </a:cubicBezTo>
                  <a:cubicBezTo>
                    <a:pt x="4003979" y="378938"/>
                    <a:pt x="4039701" y="308641"/>
                    <a:pt x="4114582" y="265087"/>
                  </a:cubicBezTo>
                  <a:cubicBezTo>
                    <a:pt x="4183606" y="224972"/>
                    <a:pt x="4254031" y="191415"/>
                    <a:pt x="4336107" y="187340"/>
                  </a:cubicBezTo>
                  <a:cubicBezTo>
                    <a:pt x="4396662" y="184347"/>
                    <a:pt x="4455944" y="187022"/>
                    <a:pt x="4515607" y="208098"/>
                  </a:cubicBezTo>
                  <a:cubicBezTo>
                    <a:pt x="4517390" y="198802"/>
                    <a:pt x="4519109" y="192243"/>
                    <a:pt x="4519810" y="185557"/>
                  </a:cubicBezTo>
                  <a:cubicBezTo>
                    <a:pt x="4531399" y="81194"/>
                    <a:pt x="4605835" y="7840"/>
                    <a:pt x="4707651" y="581"/>
                  </a:cubicBezTo>
                  <a:cubicBezTo>
                    <a:pt x="4812778" y="-6932"/>
                    <a:pt x="4909182" y="59099"/>
                    <a:pt x="4935161" y="156394"/>
                  </a:cubicBezTo>
                  <a:cubicBezTo>
                    <a:pt x="4963561" y="262731"/>
                    <a:pt x="4899376" y="369832"/>
                    <a:pt x="4790747" y="397276"/>
                  </a:cubicBezTo>
                  <a:cubicBezTo>
                    <a:pt x="4779222" y="400205"/>
                    <a:pt x="4767505" y="402434"/>
                    <a:pt x="4751650" y="405936"/>
                  </a:cubicBezTo>
                  <a:cubicBezTo>
                    <a:pt x="4774700" y="479544"/>
                    <a:pt x="4778203" y="553980"/>
                    <a:pt x="4768333" y="627589"/>
                  </a:cubicBezTo>
                  <a:cubicBezTo>
                    <a:pt x="4792466" y="629881"/>
                    <a:pt x="4813988" y="629308"/>
                    <a:pt x="4834109" y="634338"/>
                  </a:cubicBezTo>
                  <a:cubicBezTo>
                    <a:pt x="4871805" y="643762"/>
                    <a:pt x="4890271" y="667322"/>
                    <a:pt x="4893900" y="705973"/>
                  </a:cubicBezTo>
                  <a:cubicBezTo>
                    <a:pt x="4898740" y="757104"/>
                    <a:pt x="4892563" y="807025"/>
                    <a:pt x="4870850" y="853635"/>
                  </a:cubicBezTo>
                  <a:cubicBezTo>
                    <a:pt x="4852193" y="893814"/>
                    <a:pt x="4830926" y="932846"/>
                    <a:pt x="4809213" y="971497"/>
                  </a:cubicBezTo>
                  <a:cubicBezTo>
                    <a:pt x="4793485" y="999450"/>
                    <a:pt x="4770243" y="1021291"/>
                    <a:pt x="4738915" y="1029887"/>
                  </a:cubicBezTo>
                  <a:cubicBezTo>
                    <a:pt x="4720004" y="1035045"/>
                    <a:pt x="4699373" y="1033835"/>
                    <a:pt x="4675559" y="1035809"/>
                  </a:cubicBezTo>
                  <a:cubicBezTo>
                    <a:pt x="4668236" y="1054020"/>
                    <a:pt x="4660149" y="1076370"/>
                    <a:pt x="4650344" y="1097955"/>
                  </a:cubicBezTo>
                  <a:cubicBezTo>
                    <a:pt x="4640474" y="1119605"/>
                    <a:pt x="4628948" y="1140490"/>
                    <a:pt x="4617487" y="1163031"/>
                  </a:cubicBezTo>
                  <a:cubicBezTo>
                    <a:pt x="4646778" y="1188374"/>
                    <a:pt x="4675495" y="1213398"/>
                    <a:pt x="4704467" y="1238231"/>
                  </a:cubicBezTo>
                  <a:cubicBezTo>
                    <a:pt x="4738151" y="1267140"/>
                    <a:pt x="4774191" y="1293692"/>
                    <a:pt x="4805328" y="1325148"/>
                  </a:cubicBezTo>
                  <a:cubicBezTo>
                    <a:pt x="4843151" y="1363416"/>
                    <a:pt x="4877472" y="1405187"/>
                    <a:pt x="4912175" y="1446385"/>
                  </a:cubicBezTo>
                  <a:cubicBezTo>
                    <a:pt x="4965662" y="1509869"/>
                    <a:pt x="4970119" y="1583859"/>
                    <a:pt x="4952736" y="1660460"/>
                  </a:cubicBezTo>
                  <a:cubicBezTo>
                    <a:pt x="4943185" y="1702422"/>
                    <a:pt x="4928666" y="1743301"/>
                    <a:pt x="4916313" y="1784626"/>
                  </a:cubicBezTo>
                  <a:cubicBezTo>
                    <a:pt x="4912939" y="1795833"/>
                    <a:pt x="4909373" y="1806976"/>
                    <a:pt x="4905234" y="1820157"/>
                  </a:cubicBezTo>
                  <a:cubicBezTo>
                    <a:pt x="4922172" y="1826588"/>
                    <a:pt x="4936499" y="1832255"/>
                    <a:pt x="4950953" y="1837476"/>
                  </a:cubicBezTo>
                  <a:cubicBezTo>
                    <a:pt x="5182220" y="1921464"/>
                    <a:pt x="5400816" y="2029711"/>
                    <a:pt x="5598782" y="2177118"/>
                  </a:cubicBezTo>
                  <a:cubicBezTo>
                    <a:pt x="5764018" y="2300138"/>
                    <a:pt x="5906650" y="2444426"/>
                    <a:pt x="6012414" y="2622652"/>
                  </a:cubicBezTo>
                  <a:cubicBezTo>
                    <a:pt x="6093090" y="2758662"/>
                    <a:pt x="6144858" y="2904732"/>
                    <a:pt x="6159376" y="3062646"/>
                  </a:cubicBezTo>
                  <a:cubicBezTo>
                    <a:pt x="6176377" y="3247431"/>
                    <a:pt x="6141037" y="3423301"/>
                    <a:pt x="6062844" y="3590893"/>
                  </a:cubicBezTo>
                  <a:cubicBezTo>
                    <a:pt x="5972935" y="3783510"/>
                    <a:pt x="5839791" y="3942761"/>
                    <a:pt x="5680922" y="4081572"/>
                  </a:cubicBezTo>
                  <a:cubicBezTo>
                    <a:pt x="5472641" y="4263428"/>
                    <a:pt x="5235325" y="4397527"/>
                    <a:pt x="4980880" y="4502719"/>
                  </a:cubicBezTo>
                  <a:cubicBezTo>
                    <a:pt x="4722614" y="4609502"/>
                    <a:pt x="4454543" y="4681645"/>
                    <a:pt x="4178958" y="4726918"/>
                  </a:cubicBezTo>
                  <a:cubicBezTo>
                    <a:pt x="3922411" y="4769071"/>
                    <a:pt x="3664273" y="4787536"/>
                    <a:pt x="3404479" y="4780787"/>
                  </a:cubicBezTo>
                  <a:cubicBezTo>
                    <a:pt x="2970535" y="4769453"/>
                    <a:pt x="2548115" y="4697309"/>
                    <a:pt x="2142315" y="4538695"/>
                  </a:cubicBezTo>
                  <a:cubicBezTo>
                    <a:pt x="2121239" y="4530481"/>
                    <a:pt x="2100162" y="4522076"/>
                    <a:pt x="2073928" y="4511760"/>
                  </a:cubicBezTo>
                  <a:close/>
                  <a:moveTo>
                    <a:pt x="4418885" y="2742934"/>
                  </a:moveTo>
                  <a:cubicBezTo>
                    <a:pt x="4427545" y="2742934"/>
                    <a:pt x="4431238" y="2743634"/>
                    <a:pt x="4434549" y="2742807"/>
                  </a:cubicBezTo>
                  <a:cubicBezTo>
                    <a:pt x="4719431" y="2676903"/>
                    <a:pt x="5006987" y="2668243"/>
                    <a:pt x="5296517" y="2701800"/>
                  </a:cubicBezTo>
                  <a:cubicBezTo>
                    <a:pt x="5305940" y="2702882"/>
                    <a:pt x="5315619" y="2704347"/>
                    <a:pt x="5324406" y="2707594"/>
                  </a:cubicBezTo>
                  <a:cubicBezTo>
                    <a:pt x="5337014" y="2712243"/>
                    <a:pt x="5343063" y="2722622"/>
                    <a:pt x="5341407" y="2736057"/>
                  </a:cubicBezTo>
                  <a:cubicBezTo>
                    <a:pt x="5339688" y="2749620"/>
                    <a:pt x="5330901" y="2757834"/>
                    <a:pt x="5317657" y="2759235"/>
                  </a:cubicBezTo>
                  <a:cubicBezTo>
                    <a:pt x="5307023" y="2760317"/>
                    <a:pt x="5296071" y="2759553"/>
                    <a:pt x="5285374" y="2758343"/>
                  </a:cubicBezTo>
                  <a:cubicBezTo>
                    <a:pt x="5103582" y="2737904"/>
                    <a:pt x="4921599" y="2734656"/>
                    <a:pt x="4739297" y="2751849"/>
                  </a:cubicBezTo>
                  <a:cubicBezTo>
                    <a:pt x="4538657" y="2770824"/>
                    <a:pt x="4343749" y="2813995"/>
                    <a:pt x="4157053" y="2890596"/>
                  </a:cubicBezTo>
                  <a:cubicBezTo>
                    <a:pt x="3847402" y="3017628"/>
                    <a:pt x="3596523" y="3216166"/>
                    <a:pt x="3418742" y="3502449"/>
                  </a:cubicBezTo>
                  <a:cubicBezTo>
                    <a:pt x="3335201" y="3636994"/>
                    <a:pt x="3276429" y="3782109"/>
                    <a:pt x="3237142" y="3935375"/>
                  </a:cubicBezTo>
                  <a:cubicBezTo>
                    <a:pt x="3234467" y="3945754"/>
                    <a:pt x="3231793" y="3956515"/>
                    <a:pt x="3226763" y="3965811"/>
                  </a:cubicBezTo>
                  <a:cubicBezTo>
                    <a:pt x="3220332" y="3977655"/>
                    <a:pt x="3207660" y="3982940"/>
                    <a:pt x="3196071" y="3976954"/>
                  </a:cubicBezTo>
                  <a:cubicBezTo>
                    <a:pt x="3187921" y="3972752"/>
                    <a:pt x="3179580" y="3962437"/>
                    <a:pt x="3177924" y="3953650"/>
                  </a:cubicBezTo>
                  <a:cubicBezTo>
                    <a:pt x="3175886" y="3942570"/>
                    <a:pt x="3179707" y="3930026"/>
                    <a:pt x="3182636" y="3918501"/>
                  </a:cubicBezTo>
                  <a:cubicBezTo>
                    <a:pt x="3226763" y="3744987"/>
                    <a:pt x="3297124" y="3583061"/>
                    <a:pt x="3394674" y="3432725"/>
                  </a:cubicBezTo>
                  <a:cubicBezTo>
                    <a:pt x="3409382" y="3410057"/>
                    <a:pt x="3420398" y="3383695"/>
                    <a:pt x="3427148" y="3357525"/>
                  </a:cubicBezTo>
                  <a:cubicBezTo>
                    <a:pt x="3442048" y="3299835"/>
                    <a:pt x="3440710" y="3242018"/>
                    <a:pt x="3416514" y="3182355"/>
                  </a:cubicBezTo>
                  <a:cubicBezTo>
                    <a:pt x="3149971" y="3317855"/>
                    <a:pt x="2912973" y="3489459"/>
                    <a:pt x="2700871" y="3695257"/>
                  </a:cubicBezTo>
                  <a:cubicBezTo>
                    <a:pt x="2467375" y="3921812"/>
                    <a:pt x="2267118" y="4174601"/>
                    <a:pt x="2102645" y="4460502"/>
                  </a:cubicBezTo>
                  <a:cubicBezTo>
                    <a:pt x="2122130" y="4468589"/>
                    <a:pt x="2137221" y="4475147"/>
                    <a:pt x="2152566" y="4481260"/>
                  </a:cubicBezTo>
                  <a:cubicBezTo>
                    <a:pt x="2511757" y="4623765"/>
                    <a:pt x="2886102" y="4695335"/>
                    <a:pt x="3270444" y="4718004"/>
                  </a:cubicBezTo>
                  <a:cubicBezTo>
                    <a:pt x="3541954" y="4733986"/>
                    <a:pt x="3812445" y="4721761"/>
                    <a:pt x="4081853" y="4683619"/>
                  </a:cubicBezTo>
                  <a:cubicBezTo>
                    <a:pt x="4366735" y="4643249"/>
                    <a:pt x="4644231" y="4574480"/>
                    <a:pt x="4912175" y="4468843"/>
                  </a:cubicBezTo>
                  <a:cubicBezTo>
                    <a:pt x="5162608" y="4370147"/>
                    <a:pt x="5397250" y="4243561"/>
                    <a:pt x="5605276" y="4071193"/>
                  </a:cubicBezTo>
                  <a:cubicBezTo>
                    <a:pt x="5761917" y="3941360"/>
                    <a:pt x="5895698" y="3792042"/>
                    <a:pt x="5990064" y="3610059"/>
                  </a:cubicBezTo>
                  <a:cubicBezTo>
                    <a:pt x="6050937" y="3492707"/>
                    <a:pt x="6090479" y="3368731"/>
                    <a:pt x="6102005" y="3236860"/>
                  </a:cubicBezTo>
                  <a:cubicBezTo>
                    <a:pt x="6119706" y="3034565"/>
                    <a:pt x="6073924" y="2846215"/>
                    <a:pt x="5974018" y="2670281"/>
                  </a:cubicBezTo>
                  <a:cubicBezTo>
                    <a:pt x="5886911" y="2516888"/>
                    <a:pt x="5770322" y="2388838"/>
                    <a:pt x="5634503" y="2277789"/>
                  </a:cubicBezTo>
                  <a:cubicBezTo>
                    <a:pt x="5414443" y="2097843"/>
                    <a:pt x="5164709" y="1972658"/>
                    <a:pt x="4897466" y="1879948"/>
                  </a:cubicBezTo>
                  <a:cubicBezTo>
                    <a:pt x="4893263" y="1878483"/>
                    <a:pt x="4888551" y="1878292"/>
                    <a:pt x="4888297" y="1878228"/>
                  </a:cubicBezTo>
                  <a:cubicBezTo>
                    <a:pt x="4767187" y="2111979"/>
                    <a:pt x="4647351" y="2343310"/>
                    <a:pt x="4527196" y="2575342"/>
                  </a:cubicBezTo>
                  <a:cubicBezTo>
                    <a:pt x="4555850" y="2561779"/>
                    <a:pt x="4583421" y="2547516"/>
                    <a:pt x="4611884" y="2535481"/>
                  </a:cubicBezTo>
                  <a:cubicBezTo>
                    <a:pt x="4765022" y="2470787"/>
                    <a:pt x="4926183" y="2451940"/>
                    <a:pt x="5090719" y="2453404"/>
                  </a:cubicBezTo>
                  <a:cubicBezTo>
                    <a:pt x="5120901" y="2453659"/>
                    <a:pt x="5136374" y="2465311"/>
                    <a:pt x="5135419" y="2483904"/>
                  </a:cubicBezTo>
                  <a:cubicBezTo>
                    <a:pt x="5134464" y="2501988"/>
                    <a:pt x="5118863" y="2510839"/>
                    <a:pt x="5088109" y="2511539"/>
                  </a:cubicBezTo>
                  <a:cubicBezTo>
                    <a:pt x="5042517" y="2512622"/>
                    <a:pt x="4996862" y="2512494"/>
                    <a:pt x="4951462" y="2515742"/>
                  </a:cubicBezTo>
                  <a:cubicBezTo>
                    <a:pt x="4834555" y="2524083"/>
                    <a:pt x="4721214" y="2548534"/>
                    <a:pt x="4613858" y="2596736"/>
                  </a:cubicBezTo>
                  <a:cubicBezTo>
                    <a:pt x="4539740" y="2629975"/>
                    <a:pt x="4474537" y="2675757"/>
                    <a:pt x="4418949" y="2743125"/>
                  </a:cubicBezTo>
                  <a:close/>
                  <a:moveTo>
                    <a:pt x="3484137" y="2764456"/>
                  </a:moveTo>
                  <a:cubicBezTo>
                    <a:pt x="3561502" y="2767640"/>
                    <a:pt x="3636957" y="2774007"/>
                    <a:pt x="3712284" y="2773052"/>
                  </a:cubicBezTo>
                  <a:cubicBezTo>
                    <a:pt x="3820213" y="2771651"/>
                    <a:pt x="3928079" y="2765093"/>
                    <a:pt x="4035944" y="2760381"/>
                  </a:cubicBezTo>
                  <a:cubicBezTo>
                    <a:pt x="4083891" y="2758280"/>
                    <a:pt x="4131838" y="2752231"/>
                    <a:pt x="4179658" y="2753313"/>
                  </a:cubicBezTo>
                  <a:cubicBezTo>
                    <a:pt x="4273770" y="2755478"/>
                    <a:pt x="4347442" y="2717464"/>
                    <a:pt x="4403794" y="2645002"/>
                  </a:cubicBezTo>
                  <a:cubicBezTo>
                    <a:pt x="4432448" y="2608198"/>
                    <a:pt x="4459892" y="2569547"/>
                    <a:pt x="4481669" y="2528477"/>
                  </a:cubicBezTo>
                  <a:cubicBezTo>
                    <a:pt x="4590107" y="2324017"/>
                    <a:pt x="4698991" y="2119684"/>
                    <a:pt x="4802399" y="1912613"/>
                  </a:cubicBezTo>
                  <a:cubicBezTo>
                    <a:pt x="4841305" y="1834738"/>
                    <a:pt x="4866393" y="1749923"/>
                    <a:pt x="4896447" y="1667783"/>
                  </a:cubicBezTo>
                  <a:cubicBezTo>
                    <a:pt x="4909055" y="1633462"/>
                    <a:pt x="4911029" y="1597931"/>
                    <a:pt x="4901414" y="1561636"/>
                  </a:cubicBezTo>
                  <a:cubicBezTo>
                    <a:pt x="4881101" y="1484908"/>
                    <a:pt x="4785271" y="1439062"/>
                    <a:pt x="4715101" y="1474847"/>
                  </a:cubicBezTo>
                  <a:cubicBezTo>
                    <a:pt x="4666262" y="1499808"/>
                    <a:pt x="4625319" y="1535784"/>
                    <a:pt x="4594246" y="1580548"/>
                  </a:cubicBezTo>
                  <a:cubicBezTo>
                    <a:pt x="4542287" y="1655366"/>
                    <a:pt x="4490328" y="1730502"/>
                    <a:pt x="4443909" y="1808759"/>
                  </a:cubicBezTo>
                  <a:cubicBezTo>
                    <a:pt x="4404303" y="1875617"/>
                    <a:pt x="4371511" y="1946679"/>
                    <a:pt x="4337509" y="2016721"/>
                  </a:cubicBezTo>
                  <a:cubicBezTo>
                    <a:pt x="4291408" y="2111661"/>
                    <a:pt x="4247600" y="2207683"/>
                    <a:pt x="4185516" y="2293962"/>
                  </a:cubicBezTo>
                  <a:cubicBezTo>
                    <a:pt x="4158200" y="2331849"/>
                    <a:pt x="4125280" y="2361457"/>
                    <a:pt x="4083509" y="2382534"/>
                  </a:cubicBezTo>
                  <a:cubicBezTo>
                    <a:pt x="3989079" y="2430226"/>
                    <a:pt x="3888282" y="2436467"/>
                    <a:pt x="3785319" y="2431818"/>
                  </a:cubicBezTo>
                  <a:cubicBezTo>
                    <a:pt x="3708782" y="2428316"/>
                    <a:pt x="3632181" y="2425896"/>
                    <a:pt x="3556535" y="2423031"/>
                  </a:cubicBezTo>
                  <a:cubicBezTo>
                    <a:pt x="3530556" y="2491036"/>
                    <a:pt x="3484328" y="2706512"/>
                    <a:pt x="3484201" y="2764456"/>
                  </a:cubicBezTo>
                  <a:close/>
                  <a:moveTo>
                    <a:pt x="2833634" y="2041363"/>
                  </a:moveTo>
                  <a:cubicBezTo>
                    <a:pt x="2512266" y="1986030"/>
                    <a:pt x="2195038" y="1931397"/>
                    <a:pt x="1874753" y="1876254"/>
                  </a:cubicBezTo>
                  <a:cubicBezTo>
                    <a:pt x="1876026" y="1889562"/>
                    <a:pt x="1875962" y="1897776"/>
                    <a:pt x="1877745" y="1905609"/>
                  </a:cubicBezTo>
                  <a:cubicBezTo>
                    <a:pt x="1923782" y="2111533"/>
                    <a:pt x="1970520" y="2317267"/>
                    <a:pt x="2015538" y="2523383"/>
                  </a:cubicBezTo>
                  <a:cubicBezTo>
                    <a:pt x="2021269" y="2549681"/>
                    <a:pt x="2032221" y="2560505"/>
                    <a:pt x="2058582" y="2565854"/>
                  </a:cubicBezTo>
                  <a:cubicBezTo>
                    <a:pt x="2322961" y="2619341"/>
                    <a:pt x="2587021" y="2674293"/>
                    <a:pt x="2851208" y="2728735"/>
                  </a:cubicBezTo>
                  <a:cubicBezTo>
                    <a:pt x="2884828" y="2735675"/>
                    <a:pt x="2918576" y="2741979"/>
                    <a:pt x="2958054" y="2749684"/>
                  </a:cubicBezTo>
                  <a:cubicBezTo>
                    <a:pt x="2916156" y="2510966"/>
                    <a:pt x="2875150" y="2277725"/>
                    <a:pt x="2833634" y="2041363"/>
                  </a:cubicBezTo>
                  <a:close/>
                  <a:moveTo>
                    <a:pt x="4590107" y="1216200"/>
                  </a:moveTo>
                  <a:cubicBezTo>
                    <a:pt x="4584313" y="1229635"/>
                    <a:pt x="4580810" y="1237149"/>
                    <a:pt x="4577881" y="1244790"/>
                  </a:cubicBezTo>
                  <a:cubicBezTo>
                    <a:pt x="4518982" y="1396527"/>
                    <a:pt x="4426526" y="1522285"/>
                    <a:pt x="4288542" y="1610985"/>
                  </a:cubicBezTo>
                  <a:cubicBezTo>
                    <a:pt x="4243333" y="1640020"/>
                    <a:pt x="4195068" y="1664726"/>
                    <a:pt x="4146611" y="1688095"/>
                  </a:cubicBezTo>
                  <a:cubicBezTo>
                    <a:pt x="4114519" y="1703568"/>
                    <a:pt x="4096244" y="1691724"/>
                    <a:pt x="4084655" y="1657786"/>
                  </a:cubicBezTo>
                  <a:cubicBezTo>
                    <a:pt x="4065744" y="1602388"/>
                    <a:pt x="4061669" y="1545336"/>
                    <a:pt x="4062241" y="1487519"/>
                  </a:cubicBezTo>
                  <a:cubicBezTo>
                    <a:pt x="4062241" y="1481661"/>
                    <a:pt x="4060395" y="1475866"/>
                    <a:pt x="4058039" y="1461730"/>
                  </a:cubicBezTo>
                  <a:cubicBezTo>
                    <a:pt x="3949155" y="1631552"/>
                    <a:pt x="3827409" y="1781060"/>
                    <a:pt x="3697702" y="1924138"/>
                  </a:cubicBezTo>
                  <a:cubicBezTo>
                    <a:pt x="3568634" y="2066515"/>
                    <a:pt x="3425874" y="2195011"/>
                    <a:pt x="3279613" y="2325672"/>
                  </a:cubicBezTo>
                  <a:cubicBezTo>
                    <a:pt x="3292730" y="2328856"/>
                    <a:pt x="3299607" y="2331148"/>
                    <a:pt x="3306675" y="2332167"/>
                  </a:cubicBezTo>
                  <a:cubicBezTo>
                    <a:pt x="3415814" y="2347958"/>
                    <a:pt x="3524634" y="2365915"/>
                    <a:pt x="3635301" y="2367698"/>
                  </a:cubicBezTo>
                  <a:cubicBezTo>
                    <a:pt x="3689234" y="2368525"/>
                    <a:pt x="3743166" y="2374383"/>
                    <a:pt x="3797036" y="2373683"/>
                  </a:cubicBezTo>
                  <a:cubicBezTo>
                    <a:pt x="3854343" y="2372919"/>
                    <a:pt x="3912478" y="2372028"/>
                    <a:pt x="3968703" y="2362222"/>
                  </a:cubicBezTo>
                  <a:cubicBezTo>
                    <a:pt x="4030468" y="2351460"/>
                    <a:pt x="4090704" y="2328346"/>
                    <a:pt x="4128400" y="2273713"/>
                  </a:cubicBezTo>
                  <a:cubicBezTo>
                    <a:pt x="4165013" y="2220545"/>
                    <a:pt x="4199016" y="2165148"/>
                    <a:pt x="4228943" y="2107968"/>
                  </a:cubicBezTo>
                  <a:cubicBezTo>
                    <a:pt x="4280647" y="2009335"/>
                    <a:pt x="4326110" y="1907455"/>
                    <a:pt x="4378260" y="1809077"/>
                  </a:cubicBezTo>
                  <a:cubicBezTo>
                    <a:pt x="4430538" y="1710508"/>
                    <a:pt x="4489309" y="1615123"/>
                    <a:pt x="4561771" y="1530117"/>
                  </a:cubicBezTo>
                  <a:cubicBezTo>
                    <a:pt x="4623409" y="1457783"/>
                    <a:pt x="4692878" y="1392643"/>
                    <a:pt x="4803609" y="1397482"/>
                  </a:cubicBezTo>
                  <a:cubicBezTo>
                    <a:pt x="4733694" y="1338137"/>
                    <a:pt x="4663843" y="1278792"/>
                    <a:pt x="4590107" y="1216136"/>
                  </a:cubicBezTo>
                  <a:close/>
                  <a:moveTo>
                    <a:pt x="1236411" y="3352430"/>
                  </a:moveTo>
                  <a:cubicBezTo>
                    <a:pt x="1249720" y="3339377"/>
                    <a:pt x="1259653" y="3329826"/>
                    <a:pt x="1269395" y="3320020"/>
                  </a:cubicBezTo>
                  <a:cubicBezTo>
                    <a:pt x="1350517" y="3238325"/>
                    <a:pt x="1428264" y="3152873"/>
                    <a:pt x="1513588" y="3075890"/>
                  </a:cubicBezTo>
                  <a:cubicBezTo>
                    <a:pt x="1602542" y="2995660"/>
                    <a:pt x="1697100" y="2921287"/>
                    <a:pt x="1792357" y="2848571"/>
                  </a:cubicBezTo>
                  <a:cubicBezTo>
                    <a:pt x="1887360" y="2776045"/>
                    <a:pt x="1978861" y="2698043"/>
                    <a:pt x="2085326" y="2641500"/>
                  </a:cubicBezTo>
                  <a:cubicBezTo>
                    <a:pt x="2088064" y="2640035"/>
                    <a:pt x="2089465" y="2636151"/>
                    <a:pt x="2092839" y="2631566"/>
                  </a:cubicBezTo>
                  <a:cubicBezTo>
                    <a:pt x="2069089" y="2626345"/>
                    <a:pt x="2047121" y="2618768"/>
                    <a:pt x="2024771" y="2617303"/>
                  </a:cubicBezTo>
                  <a:cubicBezTo>
                    <a:pt x="1986630" y="2614820"/>
                    <a:pt x="1971984" y="2594508"/>
                    <a:pt x="1964471" y="2559105"/>
                  </a:cubicBezTo>
                  <a:cubicBezTo>
                    <a:pt x="1936199" y="2425451"/>
                    <a:pt x="1905508" y="2292306"/>
                    <a:pt x="1875517" y="2158971"/>
                  </a:cubicBezTo>
                  <a:cubicBezTo>
                    <a:pt x="1873543" y="2150057"/>
                    <a:pt x="1870104" y="2141460"/>
                    <a:pt x="1866666" y="2130572"/>
                  </a:cubicBezTo>
                  <a:cubicBezTo>
                    <a:pt x="1854631" y="2137194"/>
                    <a:pt x="1845144" y="2142034"/>
                    <a:pt x="1836038" y="2147510"/>
                  </a:cubicBezTo>
                  <a:cubicBezTo>
                    <a:pt x="1747530" y="2200742"/>
                    <a:pt x="1662779" y="2259450"/>
                    <a:pt x="1582739" y="2324844"/>
                  </a:cubicBezTo>
                  <a:cubicBezTo>
                    <a:pt x="1434759" y="2445763"/>
                    <a:pt x="1305817" y="2583492"/>
                    <a:pt x="1210241" y="2750257"/>
                  </a:cubicBezTo>
                  <a:cubicBezTo>
                    <a:pt x="1099701" y="2943128"/>
                    <a:pt x="1048188" y="3149053"/>
                    <a:pt x="1076396" y="3371788"/>
                  </a:cubicBezTo>
                  <a:cubicBezTo>
                    <a:pt x="1081427" y="3411330"/>
                    <a:pt x="1086521" y="3451190"/>
                    <a:pt x="1101230" y="3489969"/>
                  </a:cubicBezTo>
                  <a:cubicBezTo>
                    <a:pt x="1123388" y="3468892"/>
                    <a:pt x="1142682" y="3449471"/>
                    <a:pt x="1163185" y="3431388"/>
                  </a:cubicBezTo>
                  <a:cubicBezTo>
                    <a:pt x="1176557" y="3419671"/>
                    <a:pt x="1178149" y="3406300"/>
                    <a:pt x="1177066" y="3389681"/>
                  </a:cubicBezTo>
                  <a:cubicBezTo>
                    <a:pt x="1174901" y="3356251"/>
                    <a:pt x="1172354" y="3322440"/>
                    <a:pt x="1175029" y="3289201"/>
                  </a:cubicBezTo>
                  <a:cubicBezTo>
                    <a:pt x="1190629" y="3096075"/>
                    <a:pt x="1250038" y="2916130"/>
                    <a:pt x="1344213" y="2747710"/>
                  </a:cubicBezTo>
                  <a:cubicBezTo>
                    <a:pt x="1366308" y="2708167"/>
                    <a:pt x="1395153" y="2672382"/>
                    <a:pt x="1422151" y="2635706"/>
                  </a:cubicBezTo>
                  <a:cubicBezTo>
                    <a:pt x="1430493" y="2624371"/>
                    <a:pt x="1442018" y="2614693"/>
                    <a:pt x="1453670" y="2606542"/>
                  </a:cubicBezTo>
                  <a:cubicBezTo>
                    <a:pt x="1467106" y="2597118"/>
                    <a:pt x="1481433" y="2599092"/>
                    <a:pt x="1492385" y="2611764"/>
                  </a:cubicBezTo>
                  <a:cubicBezTo>
                    <a:pt x="1502318" y="2623289"/>
                    <a:pt x="1501554" y="2635960"/>
                    <a:pt x="1492512" y="2647931"/>
                  </a:cubicBezTo>
                  <a:cubicBezTo>
                    <a:pt x="1489647" y="2651752"/>
                    <a:pt x="1486336" y="2655254"/>
                    <a:pt x="1482897" y="2658565"/>
                  </a:cubicBezTo>
                  <a:cubicBezTo>
                    <a:pt x="1440744" y="2698935"/>
                    <a:pt x="1409735" y="2747328"/>
                    <a:pt x="1382800" y="2798459"/>
                  </a:cubicBezTo>
                  <a:cubicBezTo>
                    <a:pt x="1306581" y="2943064"/>
                    <a:pt x="1256915" y="3096330"/>
                    <a:pt x="1236921" y="3258701"/>
                  </a:cubicBezTo>
                  <a:cubicBezTo>
                    <a:pt x="1233355" y="3287609"/>
                    <a:pt x="1236411" y="3317282"/>
                    <a:pt x="1236411" y="3352494"/>
                  </a:cubicBezTo>
                  <a:close/>
                  <a:moveTo>
                    <a:pt x="1083528" y="4318125"/>
                  </a:moveTo>
                  <a:cubicBezTo>
                    <a:pt x="1072066" y="4308574"/>
                    <a:pt x="1063025" y="4300869"/>
                    <a:pt x="1053792" y="4293355"/>
                  </a:cubicBezTo>
                  <a:cubicBezTo>
                    <a:pt x="954905" y="4213507"/>
                    <a:pt x="856145" y="4133468"/>
                    <a:pt x="756812" y="4054128"/>
                  </a:cubicBezTo>
                  <a:cubicBezTo>
                    <a:pt x="741148" y="4041585"/>
                    <a:pt x="723955" y="4029677"/>
                    <a:pt x="705617" y="4021973"/>
                  </a:cubicBezTo>
                  <a:cubicBezTo>
                    <a:pt x="515356" y="3942443"/>
                    <a:pt x="320065" y="3930854"/>
                    <a:pt x="120572" y="3980584"/>
                  </a:cubicBezTo>
                  <a:cubicBezTo>
                    <a:pt x="108792" y="3983513"/>
                    <a:pt x="97649" y="3988925"/>
                    <a:pt x="80584" y="3995229"/>
                  </a:cubicBezTo>
                  <a:cubicBezTo>
                    <a:pt x="352221" y="4194595"/>
                    <a:pt x="617809" y="4389504"/>
                    <a:pt x="886199" y="4586578"/>
                  </a:cubicBezTo>
                  <a:cubicBezTo>
                    <a:pt x="958916" y="4501063"/>
                    <a:pt x="1020044" y="4411026"/>
                    <a:pt x="1083592" y="4318125"/>
                  </a:cubicBezTo>
                  <a:close/>
                  <a:moveTo>
                    <a:pt x="2936596" y="2292370"/>
                  </a:moveTo>
                  <a:cubicBezTo>
                    <a:pt x="2942136" y="2294854"/>
                    <a:pt x="2944237" y="2296445"/>
                    <a:pt x="2946466" y="2296636"/>
                  </a:cubicBezTo>
                  <a:cubicBezTo>
                    <a:pt x="3019119" y="2303704"/>
                    <a:pt x="3091772" y="2311727"/>
                    <a:pt x="3164616" y="2316885"/>
                  </a:cubicBezTo>
                  <a:cubicBezTo>
                    <a:pt x="3180980" y="2318031"/>
                    <a:pt x="3201675" y="2313638"/>
                    <a:pt x="3214091" y="2303832"/>
                  </a:cubicBezTo>
                  <a:cubicBezTo>
                    <a:pt x="3256372" y="2270466"/>
                    <a:pt x="3296423" y="2234171"/>
                    <a:pt x="3336284" y="2197877"/>
                  </a:cubicBezTo>
                  <a:cubicBezTo>
                    <a:pt x="3481781" y="2065369"/>
                    <a:pt x="3624731" y="1930251"/>
                    <a:pt x="3749789" y="1777622"/>
                  </a:cubicBezTo>
                  <a:cubicBezTo>
                    <a:pt x="3755201" y="1771000"/>
                    <a:pt x="3759658" y="1763550"/>
                    <a:pt x="3765644" y="1754890"/>
                  </a:cubicBezTo>
                  <a:cubicBezTo>
                    <a:pt x="3737372" y="1759283"/>
                    <a:pt x="3712666" y="1766288"/>
                    <a:pt x="3688024" y="1766224"/>
                  </a:cubicBezTo>
                  <a:cubicBezTo>
                    <a:pt x="3634219" y="1766160"/>
                    <a:pt x="3580350" y="1763231"/>
                    <a:pt x="3526544" y="1760048"/>
                  </a:cubicBezTo>
                  <a:cubicBezTo>
                    <a:pt x="3473949" y="1756928"/>
                    <a:pt x="3425619" y="1740754"/>
                    <a:pt x="3383021" y="1705478"/>
                  </a:cubicBezTo>
                  <a:cubicBezTo>
                    <a:pt x="3373788" y="1714138"/>
                    <a:pt x="3365128" y="1722225"/>
                    <a:pt x="3356469" y="1730248"/>
                  </a:cubicBezTo>
                  <a:cubicBezTo>
                    <a:pt x="3244146" y="1834866"/>
                    <a:pt x="3132014" y="1939738"/>
                    <a:pt x="3019310" y="2043911"/>
                  </a:cubicBezTo>
                  <a:cubicBezTo>
                    <a:pt x="2989383" y="2071545"/>
                    <a:pt x="2957800" y="2097525"/>
                    <a:pt x="2926599" y="2123695"/>
                  </a:cubicBezTo>
                  <a:cubicBezTo>
                    <a:pt x="2916857" y="2131846"/>
                    <a:pt x="2909407" y="2139487"/>
                    <a:pt x="2912081" y="2153750"/>
                  </a:cubicBezTo>
                  <a:cubicBezTo>
                    <a:pt x="2920741" y="2200615"/>
                    <a:pt x="2928828" y="2247607"/>
                    <a:pt x="2936723" y="2292434"/>
                  </a:cubicBezTo>
                  <a:close/>
                  <a:moveTo>
                    <a:pt x="1897548" y="4775375"/>
                  </a:moveTo>
                  <a:cubicBezTo>
                    <a:pt x="1888697" y="4770026"/>
                    <a:pt x="1884686" y="4767288"/>
                    <a:pt x="1880483" y="4765123"/>
                  </a:cubicBezTo>
                  <a:cubicBezTo>
                    <a:pt x="1742882" y="4694444"/>
                    <a:pt x="1605153" y="4624019"/>
                    <a:pt x="1467806" y="4552831"/>
                  </a:cubicBezTo>
                  <a:cubicBezTo>
                    <a:pt x="1451633" y="4544426"/>
                    <a:pt x="1436796" y="4543471"/>
                    <a:pt x="1419668" y="4548055"/>
                  </a:cubicBezTo>
                  <a:cubicBezTo>
                    <a:pt x="1223995" y="4600587"/>
                    <a:pt x="1064935" y="4708070"/>
                    <a:pt x="939559" y="4866430"/>
                  </a:cubicBezTo>
                  <a:cubicBezTo>
                    <a:pt x="932618" y="4875217"/>
                    <a:pt x="927397" y="4885405"/>
                    <a:pt x="917846" y="4900559"/>
                  </a:cubicBezTo>
                  <a:cubicBezTo>
                    <a:pt x="1246663" y="4893046"/>
                    <a:pt x="1567839" y="4885660"/>
                    <a:pt x="1892836" y="4878273"/>
                  </a:cubicBezTo>
                  <a:cubicBezTo>
                    <a:pt x="1894556" y="4842170"/>
                    <a:pt x="1896084" y="4809059"/>
                    <a:pt x="1897676" y="4775438"/>
                  </a:cubicBezTo>
                  <a:close/>
                  <a:moveTo>
                    <a:pt x="3461341" y="1223905"/>
                  </a:moveTo>
                  <a:cubicBezTo>
                    <a:pt x="3459622" y="1233328"/>
                    <a:pt x="3458094" y="1239059"/>
                    <a:pt x="3457521" y="1244917"/>
                  </a:cubicBezTo>
                  <a:cubicBezTo>
                    <a:pt x="3451790" y="1304517"/>
                    <a:pt x="3445996" y="1364117"/>
                    <a:pt x="3440583" y="1423717"/>
                  </a:cubicBezTo>
                  <a:cubicBezTo>
                    <a:pt x="3434279" y="1492868"/>
                    <a:pt x="3428867" y="1562146"/>
                    <a:pt x="3421863" y="1631233"/>
                  </a:cubicBezTo>
                  <a:cubicBezTo>
                    <a:pt x="3419316" y="1656385"/>
                    <a:pt x="3427593" y="1673513"/>
                    <a:pt x="3451153" y="1682046"/>
                  </a:cubicBezTo>
                  <a:cubicBezTo>
                    <a:pt x="3470192" y="1688923"/>
                    <a:pt x="3489358" y="1697073"/>
                    <a:pt x="3509161" y="1699938"/>
                  </a:cubicBezTo>
                  <a:cubicBezTo>
                    <a:pt x="3552969" y="1706242"/>
                    <a:pt x="3597096" y="1711209"/>
                    <a:pt x="3641286" y="1713756"/>
                  </a:cubicBezTo>
                  <a:cubicBezTo>
                    <a:pt x="3689361" y="1716558"/>
                    <a:pt x="3736608" y="1710572"/>
                    <a:pt x="3782899" y="1687904"/>
                  </a:cubicBezTo>
                  <a:cubicBezTo>
                    <a:pt x="3796653" y="1544126"/>
                    <a:pt x="3810407" y="1400475"/>
                    <a:pt x="3824543" y="1252367"/>
                  </a:cubicBezTo>
                  <a:cubicBezTo>
                    <a:pt x="3698530" y="1281849"/>
                    <a:pt x="3580095" y="1272298"/>
                    <a:pt x="3461278" y="1223968"/>
                  </a:cubicBezTo>
                  <a:close/>
                  <a:moveTo>
                    <a:pt x="1569750" y="4156454"/>
                  </a:moveTo>
                  <a:cubicBezTo>
                    <a:pt x="1749822" y="3797837"/>
                    <a:pt x="1979562" y="3485065"/>
                    <a:pt x="2275013" y="3217631"/>
                  </a:cubicBezTo>
                  <a:cubicBezTo>
                    <a:pt x="2266799" y="3216803"/>
                    <a:pt x="2264125" y="3215657"/>
                    <a:pt x="2262533" y="3216548"/>
                  </a:cubicBezTo>
                  <a:cubicBezTo>
                    <a:pt x="2253109" y="3221770"/>
                    <a:pt x="2243813" y="3227246"/>
                    <a:pt x="2234707" y="3232976"/>
                  </a:cubicBezTo>
                  <a:cubicBezTo>
                    <a:pt x="2096278" y="3320084"/>
                    <a:pt x="1968864" y="3421645"/>
                    <a:pt x="1848519" y="3532058"/>
                  </a:cubicBezTo>
                  <a:cubicBezTo>
                    <a:pt x="1692642" y="3675199"/>
                    <a:pt x="1558925" y="3838780"/>
                    <a:pt x="1421387" y="3998731"/>
                  </a:cubicBezTo>
                  <a:cubicBezTo>
                    <a:pt x="1418394" y="4002170"/>
                    <a:pt x="1416484" y="4006563"/>
                    <a:pt x="1411454" y="4014777"/>
                  </a:cubicBezTo>
                  <a:cubicBezTo>
                    <a:pt x="1462203" y="4060178"/>
                    <a:pt x="1512761" y="4105450"/>
                    <a:pt x="1569813" y="4156518"/>
                  </a:cubicBezTo>
                  <a:close/>
                  <a:moveTo>
                    <a:pt x="3313679" y="1693507"/>
                  </a:moveTo>
                  <a:cubicBezTo>
                    <a:pt x="3260320" y="1706242"/>
                    <a:pt x="3214346" y="1699811"/>
                    <a:pt x="3168564" y="1689814"/>
                  </a:cubicBezTo>
                  <a:cubicBezTo>
                    <a:pt x="3097566" y="1674341"/>
                    <a:pt x="3046817" y="1615569"/>
                    <a:pt x="3041914" y="1543043"/>
                  </a:cubicBezTo>
                  <a:cubicBezTo>
                    <a:pt x="3041214" y="1532919"/>
                    <a:pt x="3040641" y="1522795"/>
                    <a:pt x="3039750" y="1508213"/>
                  </a:cubicBezTo>
                  <a:cubicBezTo>
                    <a:pt x="3031217" y="1515090"/>
                    <a:pt x="3026123" y="1518019"/>
                    <a:pt x="3022557" y="1522222"/>
                  </a:cubicBezTo>
                  <a:cubicBezTo>
                    <a:pt x="2977794" y="1575327"/>
                    <a:pt x="2930993" y="1626967"/>
                    <a:pt x="2889222" y="1682428"/>
                  </a:cubicBezTo>
                  <a:cubicBezTo>
                    <a:pt x="2850953" y="1733304"/>
                    <a:pt x="2822809" y="1790357"/>
                    <a:pt x="2807336" y="1853077"/>
                  </a:cubicBezTo>
                  <a:cubicBezTo>
                    <a:pt x="2795938" y="1899305"/>
                    <a:pt x="2805235" y="1939802"/>
                    <a:pt x="2842166" y="1969984"/>
                  </a:cubicBezTo>
                  <a:cubicBezTo>
                    <a:pt x="2867891" y="1990997"/>
                    <a:pt x="2897054" y="2012964"/>
                    <a:pt x="2933158" y="2002394"/>
                  </a:cubicBezTo>
                  <a:cubicBezTo>
                    <a:pt x="2973209" y="1990678"/>
                    <a:pt x="3012496" y="1975651"/>
                    <a:pt x="3044334" y="1946169"/>
                  </a:cubicBezTo>
                  <a:cubicBezTo>
                    <a:pt x="3127876" y="1868741"/>
                    <a:pt x="3211926" y="1791949"/>
                    <a:pt x="3295659" y="1714775"/>
                  </a:cubicBezTo>
                  <a:cubicBezTo>
                    <a:pt x="3300626" y="1710190"/>
                    <a:pt x="3304510" y="1704459"/>
                    <a:pt x="3313679" y="1693571"/>
                  </a:cubicBezTo>
                  <a:close/>
                  <a:moveTo>
                    <a:pt x="3492860" y="2418510"/>
                  </a:moveTo>
                  <a:cubicBezTo>
                    <a:pt x="3491650" y="2417873"/>
                    <a:pt x="3488722" y="2415517"/>
                    <a:pt x="3485474" y="2414944"/>
                  </a:cubicBezTo>
                  <a:cubicBezTo>
                    <a:pt x="3409956" y="2402400"/>
                    <a:pt x="3334437" y="2389729"/>
                    <a:pt x="3258791" y="2377886"/>
                  </a:cubicBezTo>
                  <a:cubicBezTo>
                    <a:pt x="3217021" y="2371327"/>
                    <a:pt x="3211035" y="2374575"/>
                    <a:pt x="3200656" y="2415772"/>
                  </a:cubicBezTo>
                  <a:cubicBezTo>
                    <a:pt x="3182891" y="2486515"/>
                    <a:pt x="3166081" y="2557576"/>
                    <a:pt x="3150862" y="2628892"/>
                  </a:cubicBezTo>
                  <a:cubicBezTo>
                    <a:pt x="3143731" y="2662385"/>
                    <a:pt x="3141056" y="2696897"/>
                    <a:pt x="3136535" y="2730199"/>
                  </a:cubicBezTo>
                  <a:cubicBezTo>
                    <a:pt x="3173849" y="2741661"/>
                    <a:pt x="3401296" y="2755733"/>
                    <a:pt x="3424219" y="2750129"/>
                  </a:cubicBezTo>
                  <a:cubicBezTo>
                    <a:pt x="3447205" y="2638953"/>
                    <a:pt x="3469937" y="2529305"/>
                    <a:pt x="3492860" y="2418510"/>
                  </a:cubicBezTo>
                  <a:close/>
                  <a:moveTo>
                    <a:pt x="4140052" y="1634035"/>
                  </a:moveTo>
                  <a:cubicBezTo>
                    <a:pt x="4301023" y="1555778"/>
                    <a:pt x="4425571" y="1441991"/>
                    <a:pt x="4503891" y="1271661"/>
                  </a:cubicBezTo>
                  <a:cubicBezTo>
                    <a:pt x="4490201" y="1278601"/>
                    <a:pt x="4482242" y="1283186"/>
                    <a:pt x="4473836" y="1286752"/>
                  </a:cubicBezTo>
                  <a:cubicBezTo>
                    <a:pt x="4446393" y="1298468"/>
                    <a:pt x="4419331" y="1311458"/>
                    <a:pt x="4391123" y="1320945"/>
                  </a:cubicBezTo>
                  <a:cubicBezTo>
                    <a:pt x="4328976" y="1341703"/>
                    <a:pt x="4265810" y="1335081"/>
                    <a:pt x="4202709" y="1325020"/>
                  </a:cubicBezTo>
                  <a:cubicBezTo>
                    <a:pt x="4185325" y="1322219"/>
                    <a:pt x="4167751" y="1321200"/>
                    <a:pt x="4151514" y="1319481"/>
                  </a:cubicBezTo>
                  <a:cubicBezTo>
                    <a:pt x="4112035" y="1409517"/>
                    <a:pt x="4106878" y="1554123"/>
                    <a:pt x="4140052" y="1634098"/>
                  </a:cubicBezTo>
                  <a:close/>
                  <a:moveTo>
                    <a:pt x="4277527" y="826127"/>
                  </a:moveTo>
                  <a:cubicBezTo>
                    <a:pt x="4262818" y="873629"/>
                    <a:pt x="4285231" y="919347"/>
                    <a:pt x="4323182" y="964174"/>
                  </a:cubicBezTo>
                  <a:cubicBezTo>
                    <a:pt x="4394943" y="1048926"/>
                    <a:pt x="4507011" y="1041985"/>
                    <a:pt x="4570368" y="975509"/>
                  </a:cubicBezTo>
                  <a:cubicBezTo>
                    <a:pt x="4627739" y="915336"/>
                    <a:pt x="4656520" y="841218"/>
                    <a:pt x="4677150" y="762898"/>
                  </a:cubicBezTo>
                  <a:cubicBezTo>
                    <a:pt x="4678679" y="757104"/>
                    <a:pt x="4674986" y="749908"/>
                    <a:pt x="4673585" y="742395"/>
                  </a:cubicBezTo>
                  <a:cubicBezTo>
                    <a:pt x="4635825" y="747170"/>
                    <a:pt x="4600358" y="753410"/>
                    <a:pt x="4564637" y="755639"/>
                  </a:cubicBezTo>
                  <a:cubicBezTo>
                    <a:pt x="4541778" y="757040"/>
                    <a:pt x="4529361" y="765763"/>
                    <a:pt x="4517517" y="785757"/>
                  </a:cubicBezTo>
                  <a:cubicBezTo>
                    <a:pt x="4473136" y="860575"/>
                    <a:pt x="4380871" y="883562"/>
                    <a:pt x="4304461" y="841409"/>
                  </a:cubicBezTo>
                  <a:cubicBezTo>
                    <a:pt x="4296311" y="836888"/>
                    <a:pt x="4288288" y="832240"/>
                    <a:pt x="4277590" y="826127"/>
                  </a:cubicBezTo>
                  <a:close/>
                  <a:moveTo>
                    <a:pt x="4544834" y="704635"/>
                  </a:moveTo>
                  <a:cubicBezTo>
                    <a:pt x="4582657" y="699287"/>
                    <a:pt x="4619397" y="699541"/>
                    <a:pt x="4652062" y="686934"/>
                  </a:cubicBezTo>
                  <a:cubicBezTo>
                    <a:pt x="4637481" y="650957"/>
                    <a:pt x="4622008" y="618419"/>
                    <a:pt x="4611056" y="584481"/>
                  </a:cubicBezTo>
                  <a:cubicBezTo>
                    <a:pt x="4599849" y="549778"/>
                    <a:pt x="4593036" y="513611"/>
                    <a:pt x="4583931" y="476552"/>
                  </a:cubicBezTo>
                  <a:cubicBezTo>
                    <a:pt x="4574634" y="478462"/>
                    <a:pt x="4566611" y="479990"/>
                    <a:pt x="4558524" y="481773"/>
                  </a:cubicBezTo>
                  <a:cubicBezTo>
                    <a:pt x="4479440" y="498902"/>
                    <a:pt x="4400037" y="505842"/>
                    <a:pt x="4319361" y="492534"/>
                  </a:cubicBezTo>
                  <a:cubicBezTo>
                    <a:pt x="4246199" y="480436"/>
                    <a:pt x="4183924" y="445860"/>
                    <a:pt x="4125089" y="403580"/>
                  </a:cubicBezTo>
                  <a:cubicBezTo>
                    <a:pt x="4111207" y="393583"/>
                    <a:pt x="4100383" y="379384"/>
                    <a:pt x="4086119" y="365057"/>
                  </a:cubicBezTo>
                  <a:cubicBezTo>
                    <a:pt x="4054473" y="399951"/>
                    <a:pt x="4040910" y="439748"/>
                    <a:pt x="4024546" y="486549"/>
                  </a:cubicBezTo>
                  <a:cubicBezTo>
                    <a:pt x="4064789" y="474132"/>
                    <a:pt x="4098854" y="473623"/>
                    <a:pt x="4132093" y="486803"/>
                  </a:cubicBezTo>
                  <a:cubicBezTo>
                    <a:pt x="4164440" y="499602"/>
                    <a:pt x="4189273" y="521124"/>
                    <a:pt x="4207166" y="551051"/>
                  </a:cubicBezTo>
                  <a:cubicBezTo>
                    <a:pt x="4224931" y="580851"/>
                    <a:pt x="4227351" y="614408"/>
                    <a:pt x="4227414" y="655606"/>
                  </a:cubicBezTo>
                  <a:cubicBezTo>
                    <a:pt x="4281793" y="566524"/>
                    <a:pt x="4336808" y="535769"/>
                    <a:pt x="4409652" y="548250"/>
                  </a:cubicBezTo>
                  <a:cubicBezTo>
                    <a:pt x="4482560" y="560794"/>
                    <a:pt x="4525604" y="609696"/>
                    <a:pt x="4544834" y="704763"/>
                  </a:cubicBezTo>
                  <a:close/>
                  <a:moveTo>
                    <a:pt x="3329598" y="1626776"/>
                  </a:moveTo>
                  <a:cubicBezTo>
                    <a:pt x="3320492" y="1609393"/>
                    <a:pt x="3306484" y="1608437"/>
                    <a:pt x="3291838" y="1607928"/>
                  </a:cubicBezTo>
                  <a:cubicBezTo>
                    <a:pt x="3272672" y="1607291"/>
                    <a:pt x="3253315" y="1607355"/>
                    <a:pt x="3234404" y="1604490"/>
                  </a:cubicBezTo>
                  <a:cubicBezTo>
                    <a:pt x="3214601" y="1601497"/>
                    <a:pt x="3198109" y="1576982"/>
                    <a:pt x="3201675" y="1559599"/>
                  </a:cubicBezTo>
                  <a:cubicBezTo>
                    <a:pt x="3204795" y="1544381"/>
                    <a:pt x="3218867" y="1537376"/>
                    <a:pt x="3242236" y="1539095"/>
                  </a:cubicBezTo>
                  <a:cubicBezTo>
                    <a:pt x="3263758" y="1540687"/>
                    <a:pt x="3285280" y="1542789"/>
                    <a:pt x="3306802" y="1543107"/>
                  </a:cubicBezTo>
                  <a:cubicBezTo>
                    <a:pt x="3319410" y="1543298"/>
                    <a:pt x="3333100" y="1542152"/>
                    <a:pt x="3338894" y="1521776"/>
                  </a:cubicBezTo>
                  <a:cubicBezTo>
                    <a:pt x="3313233" y="1515854"/>
                    <a:pt x="3288910" y="1510760"/>
                    <a:pt x="3264840" y="1504584"/>
                  </a:cubicBezTo>
                  <a:cubicBezTo>
                    <a:pt x="3250068" y="1500827"/>
                    <a:pt x="3238160" y="1492804"/>
                    <a:pt x="3237333" y="1475548"/>
                  </a:cubicBezTo>
                  <a:cubicBezTo>
                    <a:pt x="3236632" y="1460966"/>
                    <a:pt x="3248412" y="1448677"/>
                    <a:pt x="3268024" y="1446130"/>
                  </a:cubicBezTo>
                  <a:cubicBezTo>
                    <a:pt x="3284580" y="1443965"/>
                    <a:pt x="3301517" y="1444538"/>
                    <a:pt x="3318264" y="1444475"/>
                  </a:cubicBezTo>
                  <a:cubicBezTo>
                    <a:pt x="3330553" y="1444475"/>
                    <a:pt x="3341632" y="1443392"/>
                    <a:pt x="3347299" y="1424290"/>
                  </a:cubicBezTo>
                  <a:cubicBezTo>
                    <a:pt x="3330744" y="1420533"/>
                    <a:pt x="3316290" y="1416776"/>
                    <a:pt x="3301581" y="1413974"/>
                  </a:cubicBezTo>
                  <a:cubicBezTo>
                    <a:pt x="3287509" y="1411300"/>
                    <a:pt x="3272927" y="1410791"/>
                    <a:pt x="3259046" y="1407416"/>
                  </a:cubicBezTo>
                  <a:cubicBezTo>
                    <a:pt x="3236123" y="1401876"/>
                    <a:pt x="3226062" y="1390478"/>
                    <a:pt x="3228737" y="1374177"/>
                  </a:cubicBezTo>
                  <a:cubicBezTo>
                    <a:pt x="3231793" y="1355648"/>
                    <a:pt x="3245037" y="1349153"/>
                    <a:pt x="3262293" y="1347816"/>
                  </a:cubicBezTo>
                  <a:cubicBezTo>
                    <a:pt x="3285025" y="1346033"/>
                    <a:pt x="3307821" y="1344505"/>
                    <a:pt x="3330362" y="1341257"/>
                  </a:cubicBezTo>
                  <a:cubicBezTo>
                    <a:pt x="3339531" y="1339920"/>
                    <a:pt x="3348127" y="1334508"/>
                    <a:pt x="3360990" y="1329350"/>
                  </a:cubicBezTo>
                  <a:cubicBezTo>
                    <a:pt x="3268916" y="1278601"/>
                    <a:pt x="3203394" y="1292546"/>
                    <a:pt x="3151499" y="1364881"/>
                  </a:cubicBezTo>
                  <a:cubicBezTo>
                    <a:pt x="3115968" y="1414420"/>
                    <a:pt x="3098330" y="1472173"/>
                    <a:pt x="3099731" y="1534065"/>
                  </a:cubicBezTo>
                  <a:cubicBezTo>
                    <a:pt x="3100877" y="1586661"/>
                    <a:pt x="3133670" y="1624738"/>
                    <a:pt x="3185056" y="1634672"/>
                  </a:cubicBezTo>
                  <a:cubicBezTo>
                    <a:pt x="3199191" y="1637410"/>
                    <a:pt x="3213327" y="1640593"/>
                    <a:pt x="3227591" y="1641803"/>
                  </a:cubicBezTo>
                  <a:cubicBezTo>
                    <a:pt x="3262166" y="1644796"/>
                    <a:pt x="3296614" y="1645242"/>
                    <a:pt x="3329534" y="1626712"/>
                  </a:cubicBezTo>
                  <a:close/>
                  <a:moveTo>
                    <a:pt x="2764992" y="1789211"/>
                  </a:moveTo>
                  <a:cubicBezTo>
                    <a:pt x="2711250" y="1789975"/>
                    <a:pt x="2422421" y="1872752"/>
                    <a:pt x="2371035" y="1902743"/>
                  </a:cubicBezTo>
                  <a:cubicBezTo>
                    <a:pt x="2438594" y="1914650"/>
                    <a:pt x="2503033" y="1927003"/>
                    <a:pt x="2567854" y="1937191"/>
                  </a:cubicBezTo>
                  <a:cubicBezTo>
                    <a:pt x="2631784" y="1947188"/>
                    <a:pt x="2695077" y="1962152"/>
                    <a:pt x="2765310" y="1968456"/>
                  </a:cubicBezTo>
                  <a:cubicBezTo>
                    <a:pt x="2732772" y="1905545"/>
                    <a:pt x="2747545" y="1848556"/>
                    <a:pt x="2764992" y="1789211"/>
                  </a:cubicBezTo>
                  <a:close/>
                  <a:moveTo>
                    <a:pt x="2966523" y="2462510"/>
                  </a:moveTo>
                  <a:cubicBezTo>
                    <a:pt x="2986835" y="2465821"/>
                    <a:pt x="3003582" y="2467476"/>
                    <a:pt x="3019755" y="2471424"/>
                  </a:cubicBezTo>
                  <a:cubicBezTo>
                    <a:pt x="3040004" y="2476327"/>
                    <a:pt x="3051211" y="2489571"/>
                    <a:pt x="3047199" y="2502752"/>
                  </a:cubicBezTo>
                  <a:cubicBezTo>
                    <a:pt x="3042105" y="2519308"/>
                    <a:pt x="3028925" y="2523319"/>
                    <a:pt x="3013070" y="2522237"/>
                  </a:cubicBezTo>
                  <a:cubicBezTo>
                    <a:pt x="3001863" y="2521473"/>
                    <a:pt x="2990592" y="2521027"/>
                    <a:pt x="2978303" y="2520326"/>
                  </a:cubicBezTo>
                  <a:cubicBezTo>
                    <a:pt x="2983206" y="2548280"/>
                    <a:pt x="2983206" y="2548343"/>
                    <a:pt x="2998552" y="2552673"/>
                  </a:cubicBezTo>
                  <a:cubicBezTo>
                    <a:pt x="3006638" y="2554966"/>
                    <a:pt x="3015044" y="2556175"/>
                    <a:pt x="3022812" y="2559168"/>
                  </a:cubicBezTo>
                  <a:cubicBezTo>
                    <a:pt x="3034783" y="2563880"/>
                    <a:pt x="3045225" y="2572858"/>
                    <a:pt x="3040768" y="2586103"/>
                  </a:cubicBezTo>
                  <a:cubicBezTo>
                    <a:pt x="3037966" y="2594571"/>
                    <a:pt x="3027842" y="2601448"/>
                    <a:pt x="3019564" y="2606924"/>
                  </a:cubicBezTo>
                  <a:cubicBezTo>
                    <a:pt x="3015298" y="2609726"/>
                    <a:pt x="3007848" y="2607434"/>
                    <a:pt x="3001990" y="2608389"/>
                  </a:cubicBezTo>
                  <a:cubicBezTo>
                    <a:pt x="2998934" y="2608898"/>
                    <a:pt x="2996196" y="2611445"/>
                    <a:pt x="2992312" y="2613610"/>
                  </a:cubicBezTo>
                  <a:cubicBezTo>
                    <a:pt x="2995050" y="2624371"/>
                    <a:pt x="2997597" y="2634559"/>
                    <a:pt x="3001035" y="2648122"/>
                  </a:cubicBezTo>
                  <a:cubicBezTo>
                    <a:pt x="3030644" y="2651178"/>
                    <a:pt x="3059680" y="2654107"/>
                    <a:pt x="3088270" y="2657036"/>
                  </a:cubicBezTo>
                  <a:cubicBezTo>
                    <a:pt x="3108582" y="2557958"/>
                    <a:pt x="3127812" y="2463910"/>
                    <a:pt x="3147487" y="2367952"/>
                  </a:cubicBezTo>
                  <a:cubicBezTo>
                    <a:pt x="3079865" y="2357701"/>
                    <a:pt x="3015489" y="2351142"/>
                    <a:pt x="2945574" y="2355536"/>
                  </a:cubicBezTo>
                  <a:cubicBezTo>
                    <a:pt x="2951050" y="2366297"/>
                    <a:pt x="2952451" y="2373938"/>
                    <a:pt x="2956272" y="2375530"/>
                  </a:cubicBezTo>
                  <a:cubicBezTo>
                    <a:pt x="2963722" y="2378650"/>
                    <a:pt x="2972636" y="2378077"/>
                    <a:pt x="2980850" y="2379541"/>
                  </a:cubicBezTo>
                  <a:cubicBezTo>
                    <a:pt x="3005492" y="2384062"/>
                    <a:pt x="3030517" y="2387182"/>
                    <a:pt x="3054331" y="2394441"/>
                  </a:cubicBezTo>
                  <a:cubicBezTo>
                    <a:pt x="3061590" y="2396670"/>
                    <a:pt x="3070122" y="2411124"/>
                    <a:pt x="3069167" y="2418828"/>
                  </a:cubicBezTo>
                  <a:cubicBezTo>
                    <a:pt x="3068148" y="2426597"/>
                    <a:pt x="3057005" y="2435002"/>
                    <a:pt x="3048409" y="2439141"/>
                  </a:cubicBezTo>
                  <a:cubicBezTo>
                    <a:pt x="3041787" y="2442325"/>
                    <a:pt x="3032108" y="2439714"/>
                    <a:pt x="3023831" y="2438822"/>
                  </a:cubicBezTo>
                  <a:cubicBezTo>
                    <a:pt x="3007148" y="2437040"/>
                    <a:pt x="2990592" y="2434429"/>
                    <a:pt x="2973973" y="2432710"/>
                  </a:cubicBezTo>
                  <a:cubicBezTo>
                    <a:pt x="2970917" y="2432391"/>
                    <a:pt x="2967542" y="2434684"/>
                    <a:pt x="2963148" y="2436148"/>
                  </a:cubicBezTo>
                  <a:cubicBezTo>
                    <a:pt x="2964231" y="2444617"/>
                    <a:pt x="2965313" y="2452640"/>
                    <a:pt x="2966587" y="2462446"/>
                  </a:cubicBezTo>
                  <a:close/>
                  <a:moveTo>
                    <a:pt x="4483261" y="705208"/>
                  </a:moveTo>
                  <a:cubicBezTo>
                    <a:pt x="4483770" y="648156"/>
                    <a:pt x="4441044" y="604411"/>
                    <a:pt x="4384119" y="603774"/>
                  </a:cubicBezTo>
                  <a:cubicBezTo>
                    <a:pt x="4327894" y="603137"/>
                    <a:pt x="4282366" y="647137"/>
                    <a:pt x="4281729" y="702789"/>
                  </a:cubicBezTo>
                  <a:cubicBezTo>
                    <a:pt x="4281093" y="758186"/>
                    <a:pt x="4325983" y="803650"/>
                    <a:pt x="4381826" y="804350"/>
                  </a:cubicBezTo>
                  <a:cubicBezTo>
                    <a:pt x="4438624" y="805051"/>
                    <a:pt x="4482751" y="761943"/>
                    <a:pt x="4483261" y="705208"/>
                  </a:cubicBezTo>
                  <a:close/>
                  <a:moveTo>
                    <a:pt x="4696954" y="977355"/>
                  </a:moveTo>
                  <a:cubicBezTo>
                    <a:pt x="4708160" y="985697"/>
                    <a:pt x="4721086" y="983659"/>
                    <a:pt x="4731911" y="975254"/>
                  </a:cubicBezTo>
                  <a:cubicBezTo>
                    <a:pt x="4743054" y="966594"/>
                    <a:pt x="4754770" y="956852"/>
                    <a:pt x="4761711" y="944945"/>
                  </a:cubicBezTo>
                  <a:cubicBezTo>
                    <a:pt x="4793039" y="891076"/>
                    <a:pt x="4821438" y="835551"/>
                    <a:pt x="4837739" y="774933"/>
                  </a:cubicBezTo>
                  <a:cubicBezTo>
                    <a:pt x="4841687" y="760160"/>
                    <a:pt x="4842578" y="744177"/>
                    <a:pt x="4842578" y="728768"/>
                  </a:cubicBezTo>
                  <a:cubicBezTo>
                    <a:pt x="4842578" y="711321"/>
                    <a:pt x="4837293" y="695275"/>
                    <a:pt x="4818254" y="688780"/>
                  </a:cubicBezTo>
                  <a:cubicBezTo>
                    <a:pt x="4798452" y="681967"/>
                    <a:pt x="4782278" y="689608"/>
                    <a:pt x="4770625" y="704826"/>
                  </a:cubicBezTo>
                  <a:cubicBezTo>
                    <a:pt x="4762029" y="716033"/>
                    <a:pt x="4753815" y="728959"/>
                    <a:pt x="4750440" y="742395"/>
                  </a:cubicBezTo>
                  <a:cubicBezTo>
                    <a:pt x="4731020" y="818805"/>
                    <a:pt x="4713127" y="895533"/>
                    <a:pt x="4694789" y="972197"/>
                  </a:cubicBezTo>
                  <a:cubicBezTo>
                    <a:pt x="4694598" y="973153"/>
                    <a:pt x="4695616" y="974362"/>
                    <a:pt x="4696954" y="977291"/>
                  </a:cubicBezTo>
                  <a:close/>
                  <a:moveTo>
                    <a:pt x="3990671" y="625233"/>
                  </a:moveTo>
                  <a:cubicBezTo>
                    <a:pt x="3991435" y="674581"/>
                    <a:pt x="4032251" y="714505"/>
                    <a:pt x="4081089" y="713550"/>
                  </a:cubicBezTo>
                  <a:cubicBezTo>
                    <a:pt x="4130437" y="712595"/>
                    <a:pt x="4168961" y="672288"/>
                    <a:pt x="4168324" y="622304"/>
                  </a:cubicBezTo>
                  <a:cubicBezTo>
                    <a:pt x="4167624" y="572000"/>
                    <a:pt x="4128655" y="534114"/>
                    <a:pt x="4078224" y="534751"/>
                  </a:cubicBezTo>
                  <a:cubicBezTo>
                    <a:pt x="4028367" y="535451"/>
                    <a:pt x="3989970" y="575184"/>
                    <a:pt x="3990735" y="625169"/>
                  </a:cubicBezTo>
                  <a:close/>
                  <a:moveTo>
                    <a:pt x="3869561" y="1391497"/>
                  </a:moveTo>
                  <a:cubicBezTo>
                    <a:pt x="3944634" y="1368256"/>
                    <a:pt x="4013085" y="1342913"/>
                    <a:pt x="4084783" y="1305217"/>
                  </a:cubicBezTo>
                  <a:cubicBezTo>
                    <a:pt x="4009455" y="1276054"/>
                    <a:pt x="3947945" y="1238804"/>
                    <a:pt x="3889619" y="1184808"/>
                  </a:cubicBezTo>
                  <a:cubicBezTo>
                    <a:pt x="3882805" y="1255296"/>
                    <a:pt x="3876375" y="1321073"/>
                    <a:pt x="3869561" y="1391497"/>
                  </a:cubicBezTo>
                  <a:close/>
                  <a:moveTo>
                    <a:pt x="3843200" y="853762"/>
                  </a:moveTo>
                  <a:cubicBezTo>
                    <a:pt x="3846638" y="849050"/>
                    <a:pt x="3848676" y="847395"/>
                    <a:pt x="3849376" y="845230"/>
                  </a:cubicBezTo>
                  <a:cubicBezTo>
                    <a:pt x="3871089" y="774359"/>
                    <a:pt x="3893312" y="703553"/>
                    <a:pt x="3913943" y="632301"/>
                  </a:cubicBezTo>
                  <a:cubicBezTo>
                    <a:pt x="3918846" y="615363"/>
                    <a:pt x="3921010" y="596770"/>
                    <a:pt x="3920056" y="579132"/>
                  </a:cubicBezTo>
                  <a:cubicBezTo>
                    <a:pt x="3918464" y="550224"/>
                    <a:pt x="3896114" y="539463"/>
                    <a:pt x="3872172" y="556209"/>
                  </a:cubicBezTo>
                  <a:cubicBezTo>
                    <a:pt x="3861029" y="564041"/>
                    <a:pt x="3851414" y="576330"/>
                    <a:pt x="3845301" y="588747"/>
                  </a:cubicBezTo>
                  <a:cubicBezTo>
                    <a:pt x="3812381" y="655478"/>
                    <a:pt x="3810407" y="727367"/>
                    <a:pt x="3815565" y="799447"/>
                  </a:cubicBezTo>
                  <a:cubicBezTo>
                    <a:pt x="3816902" y="818295"/>
                    <a:pt x="3820595" y="840072"/>
                    <a:pt x="3843200" y="853762"/>
                  </a:cubicBezTo>
                  <a:close/>
                  <a:moveTo>
                    <a:pt x="3863767" y="1455681"/>
                  </a:moveTo>
                  <a:cubicBezTo>
                    <a:pt x="3857654" y="1519229"/>
                    <a:pt x="3848803" y="1584559"/>
                    <a:pt x="3846256" y="1650399"/>
                  </a:cubicBezTo>
                  <a:cubicBezTo>
                    <a:pt x="3848803" y="1651291"/>
                    <a:pt x="3851414" y="1652119"/>
                    <a:pt x="3853961" y="1653010"/>
                  </a:cubicBezTo>
                  <a:cubicBezTo>
                    <a:pt x="3916108" y="1567304"/>
                    <a:pt x="3978318" y="1481661"/>
                    <a:pt x="4040465" y="1395954"/>
                  </a:cubicBezTo>
                  <a:cubicBezTo>
                    <a:pt x="4038937" y="1394235"/>
                    <a:pt x="4037472" y="1392516"/>
                    <a:pt x="4035944" y="1390797"/>
                  </a:cubicBezTo>
                  <a:cubicBezTo>
                    <a:pt x="3979528" y="1412064"/>
                    <a:pt x="3923112" y="1433331"/>
                    <a:pt x="3863703" y="1455681"/>
                  </a:cubicBezTo>
                  <a:close/>
                  <a:moveTo>
                    <a:pt x="3732023" y="2954590"/>
                  </a:moveTo>
                  <a:cubicBezTo>
                    <a:pt x="3789713" y="2933831"/>
                    <a:pt x="3909040" y="2860287"/>
                    <a:pt x="3940432" y="2824247"/>
                  </a:cubicBezTo>
                  <a:cubicBezTo>
                    <a:pt x="3849822" y="2827112"/>
                    <a:pt x="3763988" y="2829850"/>
                    <a:pt x="3675098" y="2832652"/>
                  </a:cubicBezTo>
                  <a:cubicBezTo>
                    <a:pt x="3695092" y="2875569"/>
                    <a:pt x="3713112" y="2914156"/>
                    <a:pt x="3732023" y="2954590"/>
                  </a:cubicBezTo>
                  <a:close/>
                  <a:moveTo>
                    <a:pt x="4119931" y="858283"/>
                  </a:moveTo>
                  <a:cubicBezTo>
                    <a:pt x="4119422" y="885536"/>
                    <a:pt x="4134831" y="896424"/>
                    <a:pt x="4157181" y="886491"/>
                  </a:cubicBezTo>
                  <a:cubicBezTo>
                    <a:pt x="4164631" y="883180"/>
                    <a:pt x="4172526" y="878341"/>
                    <a:pt x="4177302" y="871973"/>
                  </a:cubicBezTo>
                  <a:cubicBezTo>
                    <a:pt x="4197360" y="845357"/>
                    <a:pt x="4216590" y="818104"/>
                    <a:pt x="4235437" y="790660"/>
                  </a:cubicBezTo>
                  <a:cubicBezTo>
                    <a:pt x="4238557" y="786139"/>
                    <a:pt x="4240341" y="779008"/>
                    <a:pt x="4239322" y="773786"/>
                  </a:cubicBezTo>
                  <a:cubicBezTo>
                    <a:pt x="4235119" y="751627"/>
                    <a:pt x="4230153" y="729596"/>
                    <a:pt x="4224358" y="707819"/>
                  </a:cubicBezTo>
                  <a:cubicBezTo>
                    <a:pt x="4220856" y="694638"/>
                    <a:pt x="4210541" y="691327"/>
                    <a:pt x="4199780" y="699541"/>
                  </a:cubicBezTo>
                  <a:cubicBezTo>
                    <a:pt x="4194240" y="703744"/>
                    <a:pt x="4188891" y="709347"/>
                    <a:pt x="4185707" y="715460"/>
                  </a:cubicBezTo>
                  <a:cubicBezTo>
                    <a:pt x="4165077" y="755639"/>
                    <a:pt x="4144764" y="796073"/>
                    <a:pt x="4125025" y="836761"/>
                  </a:cubicBezTo>
                  <a:cubicBezTo>
                    <a:pt x="4121459" y="844083"/>
                    <a:pt x="4121141" y="852934"/>
                    <a:pt x="4119868" y="858347"/>
                  </a:cubicBezTo>
                  <a:close/>
                  <a:moveTo>
                    <a:pt x="4050589" y="895087"/>
                  </a:moveTo>
                  <a:cubicBezTo>
                    <a:pt x="4030213" y="910433"/>
                    <a:pt x="4041102" y="923805"/>
                    <a:pt x="4048488" y="934566"/>
                  </a:cubicBezTo>
                  <a:cubicBezTo>
                    <a:pt x="4092806" y="999005"/>
                    <a:pt x="4159919" y="1020336"/>
                    <a:pt x="4230471" y="968950"/>
                  </a:cubicBezTo>
                  <a:cubicBezTo>
                    <a:pt x="4240468" y="961627"/>
                    <a:pt x="4263263" y="957807"/>
                    <a:pt x="4252439" y="939596"/>
                  </a:cubicBezTo>
                  <a:cubicBezTo>
                    <a:pt x="4243461" y="924441"/>
                    <a:pt x="4229070" y="939914"/>
                    <a:pt x="4217863" y="944244"/>
                  </a:cubicBezTo>
                  <a:cubicBezTo>
                    <a:pt x="4159791" y="966721"/>
                    <a:pt x="4106623" y="954432"/>
                    <a:pt x="4065234" y="908523"/>
                  </a:cubicBezTo>
                  <a:cubicBezTo>
                    <a:pt x="4061414" y="904256"/>
                    <a:pt x="4056765" y="900691"/>
                    <a:pt x="4050653" y="895087"/>
                  </a:cubicBezTo>
                  <a:close/>
                  <a:moveTo>
                    <a:pt x="4085992" y="772577"/>
                  </a:moveTo>
                  <a:cubicBezTo>
                    <a:pt x="4037790" y="770093"/>
                    <a:pt x="3999331" y="752774"/>
                    <a:pt x="3967493" y="720363"/>
                  </a:cubicBezTo>
                  <a:cubicBezTo>
                    <a:pt x="3945653" y="766145"/>
                    <a:pt x="3951702" y="803268"/>
                    <a:pt x="3981183" y="818550"/>
                  </a:cubicBezTo>
                  <a:cubicBezTo>
                    <a:pt x="4020853" y="839117"/>
                    <a:pt x="4055110" y="825172"/>
                    <a:pt x="4085992" y="772513"/>
                  </a:cubicBezTo>
                  <a:close/>
                  <a:moveTo>
                    <a:pt x="3483627" y="1162331"/>
                  </a:moveTo>
                  <a:cubicBezTo>
                    <a:pt x="3495216" y="1177740"/>
                    <a:pt x="3505404" y="1177167"/>
                    <a:pt x="3521960" y="1172328"/>
                  </a:cubicBezTo>
                  <a:cubicBezTo>
                    <a:pt x="3611296" y="1146285"/>
                    <a:pt x="3699677" y="1149914"/>
                    <a:pt x="3784237" y="1191112"/>
                  </a:cubicBezTo>
                  <a:cubicBezTo>
                    <a:pt x="3800792" y="1199199"/>
                    <a:pt x="3809834" y="1194614"/>
                    <a:pt x="3821805" y="1185254"/>
                  </a:cubicBezTo>
                  <a:cubicBezTo>
                    <a:pt x="3762205" y="1131576"/>
                    <a:pt x="3566023" y="1118140"/>
                    <a:pt x="3483564" y="1162395"/>
                  </a:cubicBezTo>
                  <a:close/>
                  <a:moveTo>
                    <a:pt x="3772839" y="1089105"/>
                  </a:moveTo>
                  <a:cubicBezTo>
                    <a:pt x="3772648" y="1091270"/>
                    <a:pt x="3772457" y="1093435"/>
                    <a:pt x="3772266" y="1095600"/>
                  </a:cubicBezTo>
                  <a:cubicBezTo>
                    <a:pt x="3786465" y="1100948"/>
                    <a:pt x="3800856" y="1105851"/>
                    <a:pt x="3814737" y="1111837"/>
                  </a:cubicBezTo>
                  <a:cubicBezTo>
                    <a:pt x="3829255" y="1118077"/>
                    <a:pt x="3843391" y="1125399"/>
                    <a:pt x="3861920" y="1134314"/>
                  </a:cubicBezTo>
                  <a:cubicBezTo>
                    <a:pt x="3854598" y="1116039"/>
                    <a:pt x="3849440" y="1103177"/>
                    <a:pt x="3843773" y="1089105"/>
                  </a:cubicBezTo>
                  <a:lnTo>
                    <a:pt x="3772775" y="1089105"/>
                  </a:lnTo>
                  <a:close/>
                  <a:moveTo>
                    <a:pt x="3015935" y="2741215"/>
                  </a:moveTo>
                  <a:cubicBezTo>
                    <a:pt x="3031408" y="2729053"/>
                    <a:pt x="3041341" y="2721284"/>
                    <a:pt x="3056687" y="2709250"/>
                  </a:cubicBezTo>
                  <a:cubicBezTo>
                    <a:pt x="3037775" y="2706958"/>
                    <a:pt x="3025614" y="2705429"/>
                    <a:pt x="3010777" y="2703583"/>
                  </a:cubicBezTo>
                  <a:cubicBezTo>
                    <a:pt x="3012624" y="2716891"/>
                    <a:pt x="3013834" y="2725806"/>
                    <a:pt x="3015999" y="274121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26F14F8-9A22-EC2A-3C64-9AB652AC4A69}"/>
                </a:ext>
              </a:extLst>
            </p:cNvPr>
            <p:cNvSpPr/>
            <p:nvPr/>
          </p:nvSpPr>
          <p:spPr>
            <a:xfrm>
              <a:off x="8187756" y="3931552"/>
              <a:ext cx="823727" cy="1211236"/>
            </a:xfrm>
            <a:custGeom>
              <a:avLst/>
              <a:gdLst>
                <a:gd name="csX0" fmla="*/ 823155 w 823727"/>
                <a:gd name="csY0" fmla="*/ 79437 h 1211236"/>
                <a:gd name="csX1" fmla="*/ 471287 w 823727"/>
                <a:gd name="csY1" fmla="*/ 894986 h 1211236"/>
                <a:gd name="csX2" fmla="*/ 57400 w 823727"/>
                <a:gd name="csY2" fmla="*/ 1201453 h 1211236"/>
                <a:gd name="csX3" fmla="*/ 27218 w 823727"/>
                <a:gd name="csY3" fmla="*/ 1211196 h 1211236"/>
                <a:gd name="csX4" fmla="*/ 1621 w 823727"/>
                <a:gd name="csY4" fmla="*/ 1197187 h 1211236"/>
                <a:gd name="csX5" fmla="*/ 6460 w 823727"/>
                <a:gd name="csY5" fmla="*/ 1165159 h 1211236"/>
                <a:gd name="csX6" fmla="*/ 39634 w 823727"/>
                <a:gd name="csY6" fmla="*/ 1144783 h 1211236"/>
                <a:gd name="csX7" fmla="*/ 516496 w 823727"/>
                <a:gd name="csY7" fmla="*/ 748406 h 1211236"/>
                <a:gd name="csX8" fmla="*/ 756933 w 823727"/>
                <a:gd name="csY8" fmla="*/ 136490 h 1211236"/>
                <a:gd name="csX9" fmla="*/ 765083 w 823727"/>
                <a:gd name="csY9" fmla="*/ 50593 h 1211236"/>
                <a:gd name="csX10" fmla="*/ 770304 w 823727"/>
                <a:gd name="csY10" fmla="*/ 18819 h 1211236"/>
                <a:gd name="csX11" fmla="*/ 797685 w 823727"/>
                <a:gd name="csY11" fmla="*/ 35 h 1211236"/>
                <a:gd name="csX12" fmla="*/ 822772 w 823727"/>
                <a:gd name="csY12" fmla="*/ 21429 h 1211236"/>
                <a:gd name="csX13" fmla="*/ 823218 w 823727"/>
                <a:gd name="csY13" fmla="*/ 79437 h 1211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23727" h="1211236">
                  <a:moveTo>
                    <a:pt x="823155" y="79437"/>
                  </a:moveTo>
                  <a:cubicBezTo>
                    <a:pt x="797239" y="387560"/>
                    <a:pt x="684598" y="663018"/>
                    <a:pt x="471287" y="894986"/>
                  </a:cubicBezTo>
                  <a:cubicBezTo>
                    <a:pt x="353043" y="1023546"/>
                    <a:pt x="213594" y="1123897"/>
                    <a:pt x="57400" y="1201453"/>
                  </a:cubicBezTo>
                  <a:cubicBezTo>
                    <a:pt x="47912" y="1206165"/>
                    <a:pt x="37088" y="1211769"/>
                    <a:pt x="27218" y="1211196"/>
                  </a:cubicBezTo>
                  <a:cubicBezTo>
                    <a:pt x="18049" y="1210686"/>
                    <a:pt x="4295" y="1204383"/>
                    <a:pt x="1621" y="1197187"/>
                  </a:cubicBezTo>
                  <a:cubicBezTo>
                    <a:pt x="-1818" y="1188082"/>
                    <a:pt x="411" y="1172736"/>
                    <a:pt x="6460" y="1165159"/>
                  </a:cubicBezTo>
                  <a:cubicBezTo>
                    <a:pt x="14164" y="1155607"/>
                    <a:pt x="27982" y="1150705"/>
                    <a:pt x="39634" y="1144783"/>
                  </a:cubicBezTo>
                  <a:cubicBezTo>
                    <a:pt x="228749" y="1048889"/>
                    <a:pt x="390038" y="919437"/>
                    <a:pt x="516496" y="748406"/>
                  </a:cubicBezTo>
                  <a:cubicBezTo>
                    <a:pt x="651296" y="566041"/>
                    <a:pt x="729871" y="361326"/>
                    <a:pt x="756933" y="136490"/>
                  </a:cubicBezTo>
                  <a:cubicBezTo>
                    <a:pt x="760371" y="107964"/>
                    <a:pt x="762154" y="79246"/>
                    <a:pt x="765083" y="50593"/>
                  </a:cubicBezTo>
                  <a:cubicBezTo>
                    <a:pt x="766166" y="39895"/>
                    <a:pt x="767248" y="29007"/>
                    <a:pt x="770304" y="18819"/>
                  </a:cubicBezTo>
                  <a:cubicBezTo>
                    <a:pt x="774125" y="6020"/>
                    <a:pt x="784058" y="-538"/>
                    <a:pt x="797685" y="35"/>
                  </a:cubicBezTo>
                  <a:cubicBezTo>
                    <a:pt x="811438" y="608"/>
                    <a:pt x="821372" y="8312"/>
                    <a:pt x="822772" y="21429"/>
                  </a:cubicBezTo>
                  <a:cubicBezTo>
                    <a:pt x="824619" y="39131"/>
                    <a:pt x="823218" y="57087"/>
                    <a:pt x="823218" y="7943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8C2ED676-B42B-F3C6-F1DB-D64F9B60C045}"/>
                </a:ext>
              </a:extLst>
            </p:cNvPr>
            <p:cNvSpPr/>
            <p:nvPr/>
          </p:nvSpPr>
          <p:spPr>
            <a:xfrm>
              <a:off x="7988893" y="5186173"/>
              <a:ext cx="52480" cy="57571"/>
            </a:xfrm>
            <a:custGeom>
              <a:avLst/>
              <a:gdLst>
                <a:gd name="csX0" fmla="*/ 52439 w 52480"/>
                <a:gd name="csY0" fmla="*/ 28400 h 57571"/>
                <a:gd name="csX1" fmla="*/ 27033 w 52480"/>
                <a:gd name="csY1" fmla="*/ 57563 h 57571"/>
                <a:gd name="csX2" fmla="*/ 35 w 52480"/>
                <a:gd name="csY2" fmla="*/ 29546 h 57571"/>
                <a:gd name="csX3" fmla="*/ 25123 w 52480"/>
                <a:gd name="csY3" fmla="*/ 1 h 57571"/>
                <a:gd name="csX4" fmla="*/ 52439 w 52480"/>
                <a:gd name="csY4" fmla="*/ 28336 h 57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480" h="57571">
                  <a:moveTo>
                    <a:pt x="52439" y="28400"/>
                  </a:moveTo>
                  <a:cubicBezTo>
                    <a:pt x="53267" y="43618"/>
                    <a:pt x="41487" y="57181"/>
                    <a:pt x="27033" y="57563"/>
                  </a:cubicBezTo>
                  <a:cubicBezTo>
                    <a:pt x="12643" y="57945"/>
                    <a:pt x="862" y="45719"/>
                    <a:pt x="35" y="29546"/>
                  </a:cubicBezTo>
                  <a:cubicBezTo>
                    <a:pt x="-729" y="14073"/>
                    <a:pt x="11114" y="128"/>
                    <a:pt x="25123" y="1"/>
                  </a:cubicBezTo>
                  <a:cubicBezTo>
                    <a:pt x="38813" y="-127"/>
                    <a:pt x="51612" y="13182"/>
                    <a:pt x="52439" y="283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28B864BD-6ED5-CCB6-FB6B-7AB5A3672059}"/>
                </a:ext>
              </a:extLst>
            </p:cNvPr>
            <p:cNvSpPr/>
            <p:nvPr/>
          </p:nvSpPr>
          <p:spPr>
            <a:xfrm>
              <a:off x="8938780" y="3831648"/>
              <a:ext cx="54237" cy="51267"/>
            </a:xfrm>
            <a:custGeom>
              <a:avLst/>
              <a:gdLst>
                <a:gd name="csX0" fmla="*/ 54238 w 54237"/>
                <a:gd name="csY0" fmla="*/ 28305 h 51267"/>
                <a:gd name="csX1" fmla="*/ 27112 w 54237"/>
                <a:gd name="csY1" fmla="*/ 51228 h 51267"/>
                <a:gd name="csX2" fmla="*/ 50 w 54237"/>
                <a:gd name="csY2" fmla="*/ 23211 h 51267"/>
                <a:gd name="csX3" fmla="*/ 27303 w 54237"/>
                <a:gd name="csY3" fmla="*/ 33 h 51267"/>
                <a:gd name="csX4" fmla="*/ 54174 w 54237"/>
                <a:gd name="csY4" fmla="*/ 28305 h 51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237" h="51267">
                  <a:moveTo>
                    <a:pt x="54238" y="28305"/>
                  </a:moveTo>
                  <a:cubicBezTo>
                    <a:pt x="53473" y="41804"/>
                    <a:pt x="41439" y="51992"/>
                    <a:pt x="27112" y="51228"/>
                  </a:cubicBezTo>
                  <a:cubicBezTo>
                    <a:pt x="11830" y="50400"/>
                    <a:pt x="-905" y="37219"/>
                    <a:pt x="50" y="23211"/>
                  </a:cubicBezTo>
                  <a:cubicBezTo>
                    <a:pt x="942" y="9903"/>
                    <a:pt x="13422" y="-667"/>
                    <a:pt x="27303" y="33"/>
                  </a:cubicBezTo>
                  <a:cubicBezTo>
                    <a:pt x="42140" y="797"/>
                    <a:pt x="55002" y="14296"/>
                    <a:pt x="54174" y="283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BBF08D0C-FA16-8CF5-CC3E-7C3A6831EA59}"/>
                </a:ext>
              </a:extLst>
            </p:cNvPr>
            <p:cNvSpPr/>
            <p:nvPr/>
          </p:nvSpPr>
          <p:spPr>
            <a:xfrm>
              <a:off x="8095766" y="5135368"/>
              <a:ext cx="50976" cy="50750"/>
            </a:xfrm>
            <a:custGeom>
              <a:avLst/>
              <a:gdLst>
                <a:gd name="csX0" fmla="*/ 28726 w 50976"/>
                <a:gd name="csY0" fmla="*/ 57 h 50750"/>
                <a:gd name="csX1" fmla="*/ 50885 w 50976"/>
                <a:gd name="csY1" fmla="*/ 26992 h 50750"/>
                <a:gd name="csX2" fmla="*/ 24842 w 50976"/>
                <a:gd name="csY2" fmla="*/ 50743 h 50750"/>
                <a:gd name="csX3" fmla="*/ 9 w 50976"/>
                <a:gd name="csY3" fmla="*/ 25719 h 50750"/>
                <a:gd name="csX4" fmla="*/ 28726 w 50976"/>
                <a:gd name="csY4" fmla="*/ 57 h 50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976" h="50750">
                  <a:moveTo>
                    <a:pt x="28726" y="57"/>
                  </a:moveTo>
                  <a:cubicBezTo>
                    <a:pt x="42226" y="1077"/>
                    <a:pt x="52031" y="12920"/>
                    <a:pt x="50885" y="26992"/>
                  </a:cubicBezTo>
                  <a:cubicBezTo>
                    <a:pt x="49739" y="40937"/>
                    <a:pt x="38723" y="51061"/>
                    <a:pt x="24842" y="50743"/>
                  </a:cubicBezTo>
                  <a:cubicBezTo>
                    <a:pt x="11470" y="50425"/>
                    <a:pt x="-373" y="38517"/>
                    <a:pt x="9" y="25719"/>
                  </a:cubicBezTo>
                  <a:cubicBezTo>
                    <a:pt x="391" y="11710"/>
                    <a:pt x="14590" y="-961"/>
                    <a:pt x="28726" y="5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BE63E674-1F0E-077D-D9D7-4DD90A856125}"/>
                </a:ext>
              </a:extLst>
            </p:cNvPr>
            <p:cNvSpPr/>
            <p:nvPr/>
          </p:nvSpPr>
          <p:spPr>
            <a:xfrm>
              <a:off x="5356651" y="3147871"/>
              <a:ext cx="180820" cy="181478"/>
            </a:xfrm>
            <a:custGeom>
              <a:avLst/>
              <a:gdLst>
                <a:gd name="csX0" fmla="*/ 89546 w 180820"/>
                <a:gd name="csY0" fmla="*/ 181478 h 181478"/>
                <a:gd name="csX1" fmla="*/ 19 w 180820"/>
                <a:gd name="csY1" fmla="*/ 88640 h 181478"/>
                <a:gd name="csX2" fmla="*/ 90437 w 180820"/>
                <a:gd name="csY2" fmla="*/ 5 h 181478"/>
                <a:gd name="csX3" fmla="*/ 180792 w 180820"/>
                <a:gd name="csY3" fmla="*/ 93289 h 181478"/>
                <a:gd name="csX4" fmla="*/ 89546 w 180820"/>
                <a:gd name="csY4" fmla="*/ 181415 h 181478"/>
                <a:gd name="csX5" fmla="*/ 90819 w 180820"/>
                <a:gd name="csY5" fmla="*/ 58076 h 181478"/>
                <a:gd name="csX6" fmla="*/ 57900 w 180820"/>
                <a:gd name="csY6" fmla="*/ 89277 h 181478"/>
                <a:gd name="csX7" fmla="*/ 87317 w 180820"/>
                <a:gd name="csY7" fmla="*/ 122897 h 181478"/>
                <a:gd name="csX8" fmla="*/ 122593 w 180820"/>
                <a:gd name="csY8" fmla="*/ 90869 h 181478"/>
                <a:gd name="csX9" fmla="*/ 90883 w 180820"/>
                <a:gd name="csY9" fmla="*/ 58076 h 181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0820" h="181478">
                  <a:moveTo>
                    <a:pt x="89546" y="181478"/>
                  </a:moveTo>
                  <a:cubicBezTo>
                    <a:pt x="38988" y="181160"/>
                    <a:pt x="-1000" y="139644"/>
                    <a:pt x="19" y="88640"/>
                  </a:cubicBezTo>
                  <a:cubicBezTo>
                    <a:pt x="974" y="39865"/>
                    <a:pt x="42172" y="-505"/>
                    <a:pt x="90437" y="5"/>
                  </a:cubicBezTo>
                  <a:cubicBezTo>
                    <a:pt x="139658" y="514"/>
                    <a:pt x="182066" y="44322"/>
                    <a:pt x="180792" y="93289"/>
                  </a:cubicBezTo>
                  <a:cubicBezTo>
                    <a:pt x="179519" y="141682"/>
                    <a:pt x="138066" y="181733"/>
                    <a:pt x="89546" y="181415"/>
                  </a:cubicBezTo>
                  <a:close/>
                  <a:moveTo>
                    <a:pt x="90819" y="58076"/>
                  </a:moveTo>
                  <a:cubicBezTo>
                    <a:pt x="73755" y="57631"/>
                    <a:pt x="58918" y="71639"/>
                    <a:pt x="57900" y="89277"/>
                  </a:cubicBezTo>
                  <a:cubicBezTo>
                    <a:pt x="56817" y="107743"/>
                    <a:pt x="69043" y="121687"/>
                    <a:pt x="87317" y="122897"/>
                  </a:cubicBezTo>
                  <a:cubicBezTo>
                    <a:pt x="106866" y="124234"/>
                    <a:pt x="122657" y="109844"/>
                    <a:pt x="122593" y="90869"/>
                  </a:cubicBezTo>
                  <a:cubicBezTo>
                    <a:pt x="122530" y="73931"/>
                    <a:pt x="107630" y="58522"/>
                    <a:pt x="90883" y="5807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4D36CBDC-5052-C337-F77C-C81E725D672B}"/>
                </a:ext>
              </a:extLst>
            </p:cNvPr>
            <p:cNvSpPr/>
            <p:nvPr/>
          </p:nvSpPr>
          <p:spPr>
            <a:xfrm>
              <a:off x="4532397" y="3464455"/>
              <a:ext cx="53321" cy="58785"/>
            </a:xfrm>
            <a:custGeom>
              <a:avLst/>
              <a:gdLst>
                <a:gd name="csX0" fmla="*/ 25534 w 53321"/>
                <a:gd name="csY0" fmla="*/ 58721 h 58785"/>
                <a:gd name="csX1" fmla="*/ 0 w 53321"/>
                <a:gd name="csY1" fmla="*/ 29812 h 58785"/>
                <a:gd name="csX2" fmla="*/ 25088 w 53321"/>
                <a:gd name="csY2" fmla="*/ 12 h 58785"/>
                <a:gd name="csX3" fmla="*/ 53296 w 53321"/>
                <a:gd name="csY3" fmla="*/ 31213 h 58785"/>
                <a:gd name="csX4" fmla="*/ 25534 w 53321"/>
                <a:gd name="csY4" fmla="*/ 58784 h 58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321" h="58785">
                  <a:moveTo>
                    <a:pt x="25534" y="58721"/>
                  </a:moveTo>
                  <a:cubicBezTo>
                    <a:pt x="10698" y="58593"/>
                    <a:pt x="-63" y="46368"/>
                    <a:pt x="0" y="29812"/>
                  </a:cubicBezTo>
                  <a:cubicBezTo>
                    <a:pt x="64" y="13511"/>
                    <a:pt x="11080" y="458"/>
                    <a:pt x="25088" y="12"/>
                  </a:cubicBezTo>
                  <a:cubicBezTo>
                    <a:pt x="40179" y="-497"/>
                    <a:pt x="53997" y="14785"/>
                    <a:pt x="53296" y="31213"/>
                  </a:cubicBezTo>
                  <a:cubicBezTo>
                    <a:pt x="52659" y="46177"/>
                    <a:pt x="39861" y="58912"/>
                    <a:pt x="25534" y="5878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25220CD2-6CCE-9835-8887-7D5B98340FD7}"/>
                </a:ext>
              </a:extLst>
            </p:cNvPr>
            <p:cNvSpPr/>
            <p:nvPr/>
          </p:nvSpPr>
          <p:spPr>
            <a:xfrm>
              <a:off x="4607584" y="3390777"/>
              <a:ext cx="54345" cy="52115"/>
            </a:xfrm>
            <a:custGeom>
              <a:avLst/>
              <a:gdLst>
                <a:gd name="csX0" fmla="*/ 30004 w 54345"/>
                <a:gd name="csY0" fmla="*/ 52105 h 52115"/>
                <a:gd name="csX1" fmla="*/ 14 w 54345"/>
                <a:gd name="csY1" fmla="*/ 23451 h 52115"/>
                <a:gd name="csX2" fmla="*/ 25993 w 54345"/>
                <a:gd name="csY2" fmla="*/ 19 h 52115"/>
                <a:gd name="csX3" fmla="*/ 54328 w 54345"/>
                <a:gd name="csY3" fmla="*/ 26826 h 52115"/>
                <a:gd name="csX4" fmla="*/ 30004 w 54345"/>
                <a:gd name="csY4" fmla="*/ 52105 h 52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345" h="52115">
                  <a:moveTo>
                    <a:pt x="30004" y="52105"/>
                  </a:moveTo>
                  <a:cubicBezTo>
                    <a:pt x="13449" y="52551"/>
                    <a:pt x="-496" y="39179"/>
                    <a:pt x="14" y="23451"/>
                  </a:cubicBezTo>
                  <a:cubicBezTo>
                    <a:pt x="459" y="9315"/>
                    <a:pt x="11284" y="-490"/>
                    <a:pt x="25993" y="19"/>
                  </a:cubicBezTo>
                  <a:cubicBezTo>
                    <a:pt x="41147" y="528"/>
                    <a:pt x="53882" y="12563"/>
                    <a:pt x="54328" y="26826"/>
                  </a:cubicBezTo>
                  <a:cubicBezTo>
                    <a:pt x="54838" y="40771"/>
                    <a:pt x="44268" y="51787"/>
                    <a:pt x="30004" y="5210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42A89CA-71DA-157D-513A-6E70B6F052EB}"/>
                </a:ext>
              </a:extLst>
            </p:cNvPr>
            <p:cNvSpPr/>
            <p:nvPr/>
          </p:nvSpPr>
          <p:spPr>
            <a:xfrm>
              <a:off x="6529676" y="2270175"/>
              <a:ext cx="223140" cy="279905"/>
            </a:xfrm>
            <a:custGeom>
              <a:avLst/>
              <a:gdLst>
                <a:gd name="csX0" fmla="*/ 81645 w 223140"/>
                <a:gd name="csY0" fmla="*/ 63553 h 279905"/>
                <a:gd name="csX1" fmla="*/ 30705 w 223140"/>
                <a:gd name="csY1" fmla="*/ 56867 h 279905"/>
                <a:gd name="csX2" fmla="*/ 332 w 223140"/>
                <a:gd name="csY2" fmla="*/ 24520 h 279905"/>
                <a:gd name="csX3" fmla="*/ 34844 w 223140"/>
                <a:gd name="csY3" fmla="*/ 133 h 279905"/>
                <a:gd name="csX4" fmla="*/ 192376 w 223140"/>
                <a:gd name="csY4" fmla="*/ 14587 h 279905"/>
                <a:gd name="csX5" fmla="*/ 223131 w 223140"/>
                <a:gd name="csY5" fmla="*/ 44196 h 279905"/>
                <a:gd name="csX6" fmla="*/ 186900 w 223140"/>
                <a:gd name="csY6" fmla="*/ 70685 h 279905"/>
                <a:gd name="csX7" fmla="*/ 165314 w 223140"/>
                <a:gd name="csY7" fmla="*/ 69920 h 279905"/>
                <a:gd name="csX8" fmla="*/ 141627 w 223140"/>
                <a:gd name="csY8" fmla="*/ 69920 h 279905"/>
                <a:gd name="csX9" fmla="*/ 124307 w 223140"/>
                <a:gd name="csY9" fmla="*/ 221085 h 279905"/>
                <a:gd name="csX10" fmla="*/ 121506 w 223140"/>
                <a:gd name="csY10" fmla="*/ 246109 h 279905"/>
                <a:gd name="csX11" fmla="*/ 87567 w 223140"/>
                <a:gd name="csY11" fmla="*/ 279475 h 279905"/>
                <a:gd name="csX12" fmla="*/ 64835 w 223140"/>
                <a:gd name="csY12" fmla="*/ 240760 h 279905"/>
                <a:gd name="csX13" fmla="*/ 68592 w 223140"/>
                <a:gd name="csY13" fmla="*/ 197780 h 279905"/>
                <a:gd name="csX14" fmla="*/ 79544 w 223140"/>
                <a:gd name="csY14" fmla="*/ 104942 h 279905"/>
                <a:gd name="csX15" fmla="*/ 81581 w 223140"/>
                <a:gd name="csY15" fmla="*/ 63617 h 279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23140" h="279905">
                  <a:moveTo>
                    <a:pt x="81645" y="63553"/>
                  </a:moveTo>
                  <a:cubicBezTo>
                    <a:pt x="63370" y="61197"/>
                    <a:pt x="46942" y="59605"/>
                    <a:pt x="30705" y="56867"/>
                  </a:cubicBezTo>
                  <a:cubicBezTo>
                    <a:pt x="8164" y="53047"/>
                    <a:pt x="-2024" y="41712"/>
                    <a:pt x="332" y="24520"/>
                  </a:cubicBezTo>
                  <a:cubicBezTo>
                    <a:pt x="2433" y="9493"/>
                    <a:pt x="15360" y="-1332"/>
                    <a:pt x="34844" y="133"/>
                  </a:cubicBezTo>
                  <a:cubicBezTo>
                    <a:pt x="87440" y="4017"/>
                    <a:pt x="139972" y="8729"/>
                    <a:pt x="192376" y="14587"/>
                  </a:cubicBezTo>
                  <a:cubicBezTo>
                    <a:pt x="212115" y="16815"/>
                    <a:pt x="223513" y="29933"/>
                    <a:pt x="223131" y="44196"/>
                  </a:cubicBezTo>
                  <a:cubicBezTo>
                    <a:pt x="222685" y="60433"/>
                    <a:pt x="209695" y="70048"/>
                    <a:pt x="186900" y="70685"/>
                  </a:cubicBezTo>
                  <a:cubicBezTo>
                    <a:pt x="179705" y="70876"/>
                    <a:pt x="172509" y="70111"/>
                    <a:pt x="165314" y="69920"/>
                  </a:cubicBezTo>
                  <a:cubicBezTo>
                    <a:pt x="158373" y="69793"/>
                    <a:pt x="151369" y="69920"/>
                    <a:pt x="141627" y="69920"/>
                  </a:cubicBezTo>
                  <a:cubicBezTo>
                    <a:pt x="135705" y="121624"/>
                    <a:pt x="129974" y="171355"/>
                    <a:pt x="124307" y="221085"/>
                  </a:cubicBezTo>
                  <a:cubicBezTo>
                    <a:pt x="123352" y="229426"/>
                    <a:pt x="123097" y="237895"/>
                    <a:pt x="121506" y="246109"/>
                  </a:cubicBezTo>
                  <a:cubicBezTo>
                    <a:pt x="116603" y="271452"/>
                    <a:pt x="105332" y="282276"/>
                    <a:pt x="87567" y="279475"/>
                  </a:cubicBezTo>
                  <a:cubicBezTo>
                    <a:pt x="71202" y="276928"/>
                    <a:pt x="63752" y="264702"/>
                    <a:pt x="64835" y="240760"/>
                  </a:cubicBezTo>
                  <a:cubicBezTo>
                    <a:pt x="65472" y="226433"/>
                    <a:pt x="67000" y="212043"/>
                    <a:pt x="68592" y="197780"/>
                  </a:cubicBezTo>
                  <a:cubicBezTo>
                    <a:pt x="72094" y="166834"/>
                    <a:pt x="76233" y="135951"/>
                    <a:pt x="79544" y="104942"/>
                  </a:cubicBezTo>
                  <a:cubicBezTo>
                    <a:pt x="80945" y="92079"/>
                    <a:pt x="80881" y="79090"/>
                    <a:pt x="81581" y="6361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779C9413-C173-0BD3-DC23-3B7B68EF4904}"/>
                </a:ext>
              </a:extLst>
            </p:cNvPr>
            <p:cNvSpPr/>
            <p:nvPr/>
          </p:nvSpPr>
          <p:spPr>
            <a:xfrm>
              <a:off x="7310344" y="1621946"/>
              <a:ext cx="70242" cy="74842"/>
            </a:xfrm>
            <a:custGeom>
              <a:avLst/>
              <a:gdLst>
                <a:gd name="csX0" fmla="*/ 70234 w 70242"/>
                <a:gd name="csY0" fmla="*/ 37146 h 74842"/>
                <a:gd name="csX1" fmla="*/ 33876 w 70242"/>
                <a:gd name="csY1" fmla="*/ 74841 h 74842"/>
                <a:gd name="csX2" fmla="*/ 1 w 70242"/>
                <a:gd name="csY2" fmla="*/ 39884 h 74842"/>
                <a:gd name="csX3" fmla="*/ 34385 w 70242"/>
                <a:gd name="csY3" fmla="*/ 23 h 74842"/>
                <a:gd name="csX4" fmla="*/ 70234 w 70242"/>
                <a:gd name="csY4" fmla="*/ 37146 h 74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242" h="74842">
                  <a:moveTo>
                    <a:pt x="70234" y="37146"/>
                  </a:moveTo>
                  <a:cubicBezTo>
                    <a:pt x="69788" y="56503"/>
                    <a:pt x="52278" y="74714"/>
                    <a:pt x="33876" y="74841"/>
                  </a:cubicBezTo>
                  <a:cubicBezTo>
                    <a:pt x="16365" y="75032"/>
                    <a:pt x="128" y="58222"/>
                    <a:pt x="1" y="39884"/>
                  </a:cubicBezTo>
                  <a:cubicBezTo>
                    <a:pt x="-127" y="20845"/>
                    <a:pt x="17256" y="660"/>
                    <a:pt x="34385" y="23"/>
                  </a:cubicBezTo>
                  <a:cubicBezTo>
                    <a:pt x="53105" y="-741"/>
                    <a:pt x="70680" y="17470"/>
                    <a:pt x="70234" y="3714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166D70FC-DA8A-3833-0685-5AFD06E892D1}"/>
                </a:ext>
              </a:extLst>
            </p:cNvPr>
            <p:cNvSpPr/>
            <p:nvPr/>
          </p:nvSpPr>
          <p:spPr>
            <a:xfrm>
              <a:off x="7069524" y="1562661"/>
              <a:ext cx="68519" cy="67274"/>
            </a:xfrm>
            <a:custGeom>
              <a:avLst/>
              <a:gdLst>
                <a:gd name="csX0" fmla="*/ 36679 w 68519"/>
                <a:gd name="csY0" fmla="*/ 27 h 67274"/>
                <a:gd name="csX1" fmla="*/ 68516 w 68519"/>
                <a:gd name="csY1" fmla="*/ 31483 h 67274"/>
                <a:gd name="csX2" fmla="*/ 31330 w 68519"/>
                <a:gd name="csY2" fmla="*/ 67268 h 67274"/>
                <a:gd name="csX3" fmla="*/ 2 w 68519"/>
                <a:gd name="csY3" fmla="*/ 35176 h 67274"/>
                <a:gd name="csX4" fmla="*/ 36679 w 68519"/>
                <a:gd name="csY4" fmla="*/ 27 h 67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519" h="67274">
                  <a:moveTo>
                    <a:pt x="36679" y="27"/>
                  </a:moveTo>
                  <a:cubicBezTo>
                    <a:pt x="55526" y="728"/>
                    <a:pt x="68771" y="13781"/>
                    <a:pt x="68516" y="31483"/>
                  </a:cubicBezTo>
                  <a:cubicBezTo>
                    <a:pt x="68261" y="50967"/>
                    <a:pt x="50878" y="67650"/>
                    <a:pt x="31330" y="67268"/>
                  </a:cubicBezTo>
                  <a:cubicBezTo>
                    <a:pt x="13246" y="66886"/>
                    <a:pt x="193" y="53514"/>
                    <a:pt x="2" y="35176"/>
                  </a:cubicBezTo>
                  <a:cubicBezTo>
                    <a:pt x="-190" y="14609"/>
                    <a:pt x="15793" y="-737"/>
                    <a:pt x="36679" y="2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6366" cap="flat">
              <a:noFill/>
              <a:prstDash val="solid"/>
              <a:miter/>
            </a:ln>
          </p:spPr>
        </p:sp>
      </p:grp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327258C5-FB47-40C5-1617-A2FC38EE0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57369906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Rocket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11E864D1-7B07-0506-AB43-77853919BD95}"/>
              </a:ext>
            </a:extLst>
          </p:cNvPr>
          <p:cNvGrpSpPr/>
          <p:nvPr userDrawn="1"/>
        </p:nvGrpSpPr>
        <p:grpSpPr>
          <a:xfrm>
            <a:off x="4089294" y="801728"/>
            <a:ext cx="4013469" cy="5253086"/>
            <a:chOff x="4089294" y="801728"/>
            <a:chExt cx="4013469" cy="525308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32E17F2-A954-BE65-4DD0-96885FEBB8C3}"/>
                </a:ext>
              </a:extLst>
            </p:cNvPr>
            <p:cNvSpPr/>
            <p:nvPr/>
          </p:nvSpPr>
          <p:spPr>
            <a:xfrm>
              <a:off x="4578187" y="801728"/>
              <a:ext cx="3524576" cy="4345387"/>
            </a:xfrm>
            <a:custGeom>
              <a:avLst/>
              <a:gdLst>
                <a:gd name="csX0" fmla="*/ 1690018 w 3524576"/>
                <a:gd name="csY0" fmla="*/ 3587265 h 4345387"/>
                <a:gd name="csX1" fmla="*/ 1673240 w 3524576"/>
                <a:gd name="csY1" fmla="*/ 3617138 h 4345387"/>
                <a:gd name="csX2" fmla="*/ 1409491 w 3524576"/>
                <a:gd name="csY2" fmla="*/ 4116407 h 4345387"/>
                <a:gd name="csX3" fmla="*/ 1396397 w 3524576"/>
                <a:gd name="csY3" fmla="*/ 4138060 h 4345387"/>
                <a:gd name="csX4" fmla="*/ 1374291 w 3524576"/>
                <a:gd name="csY4" fmla="*/ 4145542 h 4345387"/>
                <a:gd name="csX5" fmla="*/ 1364144 w 3524576"/>
                <a:gd name="csY5" fmla="*/ 4127970 h 4345387"/>
                <a:gd name="csX6" fmla="*/ 1369983 w 3524576"/>
                <a:gd name="csY6" fmla="*/ 4065958 h 4345387"/>
                <a:gd name="csX7" fmla="*/ 1399231 w 3524576"/>
                <a:gd name="csY7" fmla="*/ 3803910 h 4345387"/>
                <a:gd name="csX8" fmla="*/ 1397247 w 3524576"/>
                <a:gd name="csY8" fmla="*/ 3557280 h 4345387"/>
                <a:gd name="csX9" fmla="*/ 1389992 w 3524576"/>
                <a:gd name="csY9" fmla="*/ 3537214 h 4345387"/>
                <a:gd name="csX10" fmla="*/ 1316587 w 3524576"/>
                <a:gd name="csY10" fmla="*/ 3485632 h 4345387"/>
                <a:gd name="csX11" fmla="*/ 1314943 w 3524576"/>
                <a:gd name="csY11" fmla="*/ 3549457 h 4345387"/>
                <a:gd name="csX12" fmla="*/ 1313016 w 3524576"/>
                <a:gd name="csY12" fmla="*/ 3606141 h 4345387"/>
                <a:gd name="csX13" fmla="*/ 1288812 w 3524576"/>
                <a:gd name="csY13" fmla="*/ 3619632 h 4345387"/>
                <a:gd name="csX14" fmla="*/ 1271920 w 3524576"/>
                <a:gd name="csY14" fmla="*/ 3609259 h 4345387"/>
                <a:gd name="csX15" fmla="*/ 887152 w 3524576"/>
                <a:gd name="csY15" fmla="*/ 3357470 h 4345387"/>
                <a:gd name="csX16" fmla="*/ 873151 w 3524576"/>
                <a:gd name="csY16" fmla="*/ 3347834 h 4345387"/>
                <a:gd name="csX17" fmla="*/ 875531 w 3524576"/>
                <a:gd name="csY17" fmla="*/ 3310026 h 4345387"/>
                <a:gd name="csX18" fmla="*/ 903420 w 3524576"/>
                <a:gd name="csY18" fmla="*/ 3296195 h 4345387"/>
                <a:gd name="csX19" fmla="*/ 975181 w 3524576"/>
                <a:gd name="csY19" fmla="*/ 3262128 h 4345387"/>
                <a:gd name="csX20" fmla="*/ 983230 w 3524576"/>
                <a:gd name="csY20" fmla="*/ 3256120 h 4345387"/>
                <a:gd name="csX21" fmla="*/ 937713 w 3524576"/>
                <a:gd name="csY21" fmla="*/ 3223356 h 4345387"/>
                <a:gd name="csX22" fmla="*/ 840614 w 3524576"/>
                <a:gd name="csY22" fmla="*/ 3208562 h 4345387"/>
                <a:gd name="csX23" fmla="*/ 594097 w 3524576"/>
                <a:gd name="csY23" fmla="*/ 3309686 h 4345387"/>
                <a:gd name="csX24" fmla="*/ 374165 w 3524576"/>
                <a:gd name="csY24" fmla="*/ 3415117 h 4345387"/>
                <a:gd name="csX25" fmla="*/ 342592 w 3524576"/>
                <a:gd name="csY25" fmla="*/ 3427644 h 4345387"/>
                <a:gd name="csX26" fmla="*/ 304047 w 3524576"/>
                <a:gd name="csY26" fmla="*/ 3420616 h 4345387"/>
                <a:gd name="csX27" fmla="*/ 313627 w 3524576"/>
                <a:gd name="csY27" fmla="*/ 3383374 h 4345387"/>
                <a:gd name="csX28" fmla="*/ 524433 w 3524576"/>
                <a:gd name="csY28" fmla="*/ 3156753 h 4345387"/>
                <a:gd name="csX29" fmla="*/ 640521 w 3524576"/>
                <a:gd name="csY29" fmla="*/ 3032049 h 4345387"/>
                <a:gd name="csX30" fmla="*/ 655372 w 3524576"/>
                <a:gd name="csY30" fmla="*/ 3014818 h 4345387"/>
                <a:gd name="csX31" fmla="*/ 623799 w 3524576"/>
                <a:gd name="csY31" fmla="*/ 3020259 h 4345387"/>
                <a:gd name="csX32" fmla="*/ 105371 w 3524576"/>
                <a:gd name="csY32" fmla="*/ 3144680 h 4345387"/>
                <a:gd name="csX33" fmla="*/ 36160 w 3524576"/>
                <a:gd name="csY33" fmla="*/ 3160098 h 4345387"/>
                <a:gd name="csX34" fmla="*/ 11560 w 3524576"/>
                <a:gd name="csY34" fmla="*/ 3158000 h 4345387"/>
                <a:gd name="csX35" fmla="*/ 4474 w 3524576"/>
                <a:gd name="csY35" fmla="*/ 3126768 h 4345387"/>
                <a:gd name="csX36" fmla="*/ 18192 w 3524576"/>
                <a:gd name="csY36" fmla="*/ 3112540 h 4345387"/>
                <a:gd name="csX37" fmla="*/ 116821 w 3524576"/>
                <a:gd name="csY37" fmla="*/ 3014704 h 4345387"/>
                <a:gd name="csX38" fmla="*/ 982493 w 3524576"/>
                <a:gd name="csY38" fmla="*/ 2071149 h 4345387"/>
                <a:gd name="csX39" fmla="*/ 1038724 w 3524576"/>
                <a:gd name="csY39" fmla="*/ 2035325 h 4345387"/>
                <a:gd name="csX40" fmla="*/ 1289038 w 3524576"/>
                <a:gd name="csY40" fmla="*/ 1952454 h 4345387"/>
                <a:gd name="csX41" fmla="*/ 1326620 w 3524576"/>
                <a:gd name="csY41" fmla="*/ 1921391 h 4345387"/>
                <a:gd name="csX42" fmla="*/ 2437335 w 3524576"/>
                <a:gd name="csY42" fmla="*/ 595448 h 4345387"/>
                <a:gd name="csX43" fmla="*/ 3059154 w 3524576"/>
                <a:gd name="csY43" fmla="*/ 159778 h 4345387"/>
                <a:gd name="csX44" fmla="*/ 3415694 w 3524576"/>
                <a:gd name="csY44" fmla="*/ 7072 h 4345387"/>
                <a:gd name="csX45" fmla="*/ 3476969 w 3524576"/>
                <a:gd name="csY45" fmla="*/ 213 h 4345387"/>
                <a:gd name="csX46" fmla="*/ 3520729 w 3524576"/>
                <a:gd name="csY46" fmla="*/ 43180 h 4345387"/>
                <a:gd name="csX47" fmla="*/ 3523450 w 3524576"/>
                <a:gd name="csY47" fmla="*/ 167940 h 4345387"/>
                <a:gd name="csX48" fmla="*/ 3459794 w 3524576"/>
                <a:gd name="csY48" fmla="*/ 651451 h 4345387"/>
                <a:gd name="csX49" fmla="*/ 3133807 w 3524576"/>
                <a:gd name="csY49" fmla="*/ 1667278 h 4345387"/>
                <a:gd name="csX50" fmla="*/ 2466981 w 3524576"/>
                <a:gd name="csY50" fmla="*/ 2728452 h 4345387"/>
                <a:gd name="csX51" fmla="*/ 2455984 w 3524576"/>
                <a:gd name="csY51" fmla="*/ 2767054 h 4345387"/>
                <a:gd name="csX52" fmla="*/ 2478771 w 3524576"/>
                <a:gd name="csY52" fmla="*/ 2987269 h 4345387"/>
                <a:gd name="csX53" fmla="*/ 2466811 w 3524576"/>
                <a:gd name="csY53" fmla="*/ 3044407 h 4345387"/>
                <a:gd name="csX54" fmla="*/ 1849129 w 3524576"/>
                <a:gd name="csY54" fmla="*/ 4283567 h 4345387"/>
                <a:gd name="csX55" fmla="*/ 1830310 w 3524576"/>
                <a:gd name="csY55" fmla="*/ 4324832 h 4345387"/>
                <a:gd name="csX56" fmla="*/ 1803102 w 3524576"/>
                <a:gd name="csY56" fmla="*/ 4345182 h 4345387"/>
                <a:gd name="csX57" fmla="*/ 1782979 w 3524576"/>
                <a:gd name="csY57" fmla="*/ 4318371 h 4345387"/>
                <a:gd name="csX58" fmla="*/ 1766088 w 3524576"/>
                <a:gd name="csY58" fmla="*/ 4137776 h 4345387"/>
                <a:gd name="csX59" fmla="*/ 1696764 w 3524576"/>
                <a:gd name="csY59" fmla="*/ 3609145 h 4345387"/>
                <a:gd name="csX60" fmla="*/ 1689962 w 3524576"/>
                <a:gd name="csY60" fmla="*/ 3587322 h 4345387"/>
                <a:gd name="csX61" fmla="*/ 2447878 w 3524576"/>
                <a:gd name="csY61" fmla="*/ 2081975 h 4345387"/>
                <a:gd name="csX62" fmla="*/ 2999750 w 3524576"/>
                <a:gd name="csY62" fmla="*/ 1529650 h 4345387"/>
                <a:gd name="csX63" fmla="*/ 2449069 w 3524576"/>
                <a:gd name="csY63" fmla="*/ 978799 h 4345387"/>
                <a:gd name="csX64" fmla="*/ 1895950 w 3524576"/>
                <a:gd name="csY64" fmla="*/ 1529821 h 4345387"/>
                <a:gd name="csX65" fmla="*/ 2447935 w 3524576"/>
                <a:gd name="csY65" fmla="*/ 2082032 h 4345387"/>
                <a:gd name="csX66" fmla="*/ 1639173 w 3524576"/>
                <a:gd name="csY66" fmla="*/ 2277081 h 4345387"/>
                <a:gd name="csX67" fmla="*/ 1598984 w 3524576"/>
                <a:gd name="csY67" fmla="*/ 2281559 h 4345387"/>
                <a:gd name="csX68" fmla="*/ 1397134 w 3524576"/>
                <a:gd name="csY68" fmla="*/ 2312621 h 4345387"/>
                <a:gd name="csX69" fmla="*/ 1344815 w 3524576"/>
                <a:gd name="csY69" fmla="*/ 2339999 h 4345387"/>
                <a:gd name="csX70" fmla="*/ 680483 w 3524576"/>
                <a:gd name="csY70" fmla="*/ 3055063 h 4345387"/>
                <a:gd name="csX71" fmla="*/ 435043 w 3524576"/>
                <a:gd name="csY71" fmla="*/ 3319095 h 4345387"/>
                <a:gd name="csX72" fmla="*/ 419398 w 3524576"/>
                <a:gd name="csY72" fmla="*/ 3337517 h 4345387"/>
                <a:gd name="csX73" fmla="*/ 441278 w 3524576"/>
                <a:gd name="csY73" fmla="*/ 3332076 h 4345387"/>
                <a:gd name="csX74" fmla="*/ 572047 w 3524576"/>
                <a:gd name="csY74" fmla="*/ 3270291 h 4345387"/>
                <a:gd name="csX75" fmla="*/ 807738 w 3524576"/>
                <a:gd name="csY75" fmla="*/ 3172852 h 4345387"/>
                <a:gd name="csX76" fmla="*/ 1157872 w 3524576"/>
                <a:gd name="csY76" fmla="*/ 3108062 h 4345387"/>
                <a:gd name="csX77" fmla="*/ 1191713 w 3524576"/>
                <a:gd name="csY77" fmla="*/ 3085559 h 4345387"/>
                <a:gd name="csX78" fmla="*/ 1357682 w 3524576"/>
                <a:gd name="csY78" fmla="*/ 2715982 h 4345387"/>
                <a:gd name="csX79" fmla="*/ 1599891 w 3524576"/>
                <a:gd name="csY79" fmla="*/ 2326225 h 4345387"/>
                <a:gd name="csX80" fmla="*/ 1639173 w 3524576"/>
                <a:gd name="csY80" fmla="*/ 2277024 h 4345387"/>
                <a:gd name="csX81" fmla="*/ 2038339 w 3524576"/>
                <a:gd name="csY81" fmla="*/ 2590484 h 4345387"/>
                <a:gd name="csX82" fmla="*/ 2032161 w 3524576"/>
                <a:gd name="csY82" fmla="*/ 2587593 h 4345387"/>
                <a:gd name="csX83" fmla="*/ 2012378 w 3524576"/>
                <a:gd name="csY83" fmla="*/ 2610890 h 4345387"/>
                <a:gd name="csX84" fmla="*/ 1785417 w 3524576"/>
                <a:gd name="csY84" fmla="*/ 2891077 h 4345387"/>
                <a:gd name="csX85" fmla="*/ 1402349 w 3524576"/>
                <a:gd name="csY85" fmla="*/ 3239058 h 4345387"/>
                <a:gd name="csX86" fmla="*/ 1386081 w 3524576"/>
                <a:gd name="csY86" fmla="*/ 3282194 h 4345387"/>
                <a:gd name="csX87" fmla="*/ 1444352 w 3524576"/>
                <a:gd name="csY87" fmla="*/ 3567823 h 4345387"/>
                <a:gd name="csX88" fmla="*/ 1426723 w 3524576"/>
                <a:gd name="csY88" fmla="*/ 3963758 h 4345387"/>
                <a:gd name="csX89" fmla="*/ 1426610 w 3524576"/>
                <a:gd name="csY89" fmla="*/ 3985184 h 4345387"/>
                <a:gd name="csX90" fmla="*/ 1446449 w 3524576"/>
                <a:gd name="csY90" fmla="*/ 3950154 h 4345387"/>
                <a:gd name="csX91" fmla="*/ 1805029 w 3524576"/>
                <a:gd name="csY91" fmla="*/ 3273125 h 4345387"/>
                <a:gd name="csX92" fmla="*/ 2033294 w 3524576"/>
                <a:gd name="csY92" fmla="*/ 2844937 h 4345387"/>
                <a:gd name="csX93" fmla="*/ 2045141 w 3524576"/>
                <a:gd name="csY93" fmla="*/ 2788423 h 4345387"/>
                <a:gd name="csX94" fmla="*/ 2038339 w 3524576"/>
                <a:gd name="csY94" fmla="*/ 2629709 h 4345387"/>
                <a:gd name="csX95" fmla="*/ 2038282 w 3524576"/>
                <a:gd name="csY95" fmla="*/ 2590541 h 4345387"/>
                <a:gd name="csX96" fmla="*/ 2976510 w 3524576"/>
                <a:gd name="csY96" fmla="*/ 1810518 h 4345387"/>
                <a:gd name="csX97" fmla="*/ 2597353 w 3524576"/>
                <a:gd name="csY97" fmla="*/ 2108560 h 4345387"/>
                <a:gd name="csX98" fmla="*/ 2124158 w 3524576"/>
                <a:gd name="csY98" fmla="*/ 2033454 h 4345387"/>
                <a:gd name="csX99" fmla="*/ 1970262 w 3524576"/>
                <a:gd name="csY99" fmla="*/ 2258658 h 4345387"/>
                <a:gd name="csX100" fmla="*/ 1975817 w 3524576"/>
                <a:gd name="csY100" fmla="*/ 2265460 h 4345387"/>
                <a:gd name="csX101" fmla="*/ 2288257 w 3524576"/>
                <a:gd name="csY101" fmla="*/ 2455010 h 4345387"/>
                <a:gd name="csX102" fmla="*/ 2570712 w 3524576"/>
                <a:gd name="csY102" fmla="*/ 2527055 h 4345387"/>
                <a:gd name="csX103" fmla="*/ 3005588 w 3524576"/>
                <a:gd name="csY103" fmla="*/ 1830244 h 4345387"/>
                <a:gd name="csX104" fmla="*/ 2976510 w 3524576"/>
                <a:gd name="csY104" fmla="*/ 1810574 h 4345387"/>
                <a:gd name="csX105" fmla="*/ 2086237 w 3524576"/>
                <a:gd name="csY105" fmla="*/ 2008457 h 4345387"/>
                <a:gd name="csX106" fmla="*/ 1957622 w 3524576"/>
                <a:gd name="csY106" fmla="*/ 1185524 h 4345387"/>
                <a:gd name="csX107" fmla="*/ 1926559 w 3524576"/>
                <a:gd name="csY107" fmla="*/ 1167272 h 4345387"/>
                <a:gd name="csX108" fmla="*/ 1460223 w 3524576"/>
                <a:gd name="csY108" fmla="*/ 1788921 h 4345387"/>
                <a:gd name="csX109" fmla="*/ 1931774 w 3524576"/>
                <a:gd name="csY109" fmla="*/ 2235021 h 4345387"/>
                <a:gd name="csX110" fmla="*/ 2086237 w 3524576"/>
                <a:gd name="csY110" fmla="*/ 2008457 h 4345387"/>
                <a:gd name="csX111" fmla="*/ 2950889 w 3524576"/>
                <a:gd name="csY111" fmla="*/ 817251 h 4345387"/>
                <a:gd name="csX112" fmla="*/ 2796029 w 3524576"/>
                <a:gd name="csY112" fmla="*/ 1039734 h 4345387"/>
                <a:gd name="csX113" fmla="*/ 3000147 w 3524576"/>
                <a:gd name="csY113" fmla="*/ 1766475 h 4345387"/>
                <a:gd name="csX114" fmla="*/ 3011597 w 3524576"/>
                <a:gd name="csY114" fmla="*/ 1776848 h 4345387"/>
                <a:gd name="csX115" fmla="*/ 3024918 w 3524576"/>
                <a:gd name="csY115" fmla="*/ 1784953 h 4345387"/>
                <a:gd name="csX116" fmla="*/ 3030416 w 3524576"/>
                <a:gd name="csY116" fmla="*/ 1780079 h 4345387"/>
                <a:gd name="csX117" fmla="*/ 3041979 w 3524576"/>
                <a:gd name="csY117" fmla="*/ 1757349 h 4345387"/>
                <a:gd name="csX118" fmla="*/ 3279654 w 3524576"/>
                <a:gd name="csY118" fmla="*/ 1169029 h 4345387"/>
                <a:gd name="csX119" fmla="*/ 3273645 w 3524576"/>
                <a:gd name="csY119" fmla="*/ 1116540 h 4345387"/>
                <a:gd name="csX120" fmla="*/ 3129385 w 3524576"/>
                <a:gd name="csY120" fmla="*/ 953632 h 4345387"/>
                <a:gd name="csX121" fmla="*/ 2950889 w 3524576"/>
                <a:gd name="csY121" fmla="*/ 817308 h 4345387"/>
                <a:gd name="csX122" fmla="*/ 3182271 w 3524576"/>
                <a:gd name="csY122" fmla="*/ 935153 h 4345387"/>
                <a:gd name="csX123" fmla="*/ 3191397 w 3524576"/>
                <a:gd name="csY123" fmla="*/ 915087 h 4345387"/>
                <a:gd name="csX124" fmla="*/ 3276820 w 3524576"/>
                <a:gd name="csY124" fmla="*/ 650941 h 4345387"/>
                <a:gd name="csX125" fmla="*/ 3307769 w 3524576"/>
                <a:gd name="csY125" fmla="*/ 518528 h 4345387"/>
                <a:gd name="csX126" fmla="*/ 3336677 w 3524576"/>
                <a:gd name="csY126" fmla="*/ 494041 h 4345387"/>
                <a:gd name="csX127" fmla="*/ 3352265 w 3524576"/>
                <a:gd name="csY127" fmla="*/ 527428 h 4345387"/>
                <a:gd name="csX128" fmla="*/ 3325341 w 3524576"/>
                <a:gd name="csY128" fmla="*/ 646293 h 4345387"/>
                <a:gd name="csX129" fmla="*/ 3224784 w 3524576"/>
                <a:gd name="csY129" fmla="*/ 953121 h 4345387"/>
                <a:gd name="csX130" fmla="*/ 3231189 w 3524576"/>
                <a:gd name="csY130" fmla="*/ 990703 h 4345387"/>
                <a:gd name="csX131" fmla="*/ 3294448 w 3524576"/>
                <a:gd name="csY131" fmla="*/ 1067112 h 4345387"/>
                <a:gd name="csX132" fmla="*/ 3305785 w 3524576"/>
                <a:gd name="csY132" fmla="*/ 1078222 h 4345387"/>
                <a:gd name="csX133" fmla="*/ 3476913 w 3524576"/>
                <a:gd name="csY133" fmla="*/ 61829 h 4345387"/>
                <a:gd name="csX134" fmla="*/ 2978834 w 3524576"/>
                <a:gd name="csY134" fmla="*/ 777062 h 4345387"/>
                <a:gd name="csX135" fmla="*/ 3182271 w 3524576"/>
                <a:gd name="csY135" fmla="*/ 935153 h 4345387"/>
                <a:gd name="csX136" fmla="*/ 2490674 w 3524576"/>
                <a:gd name="csY136" fmla="*/ 610412 h 4345387"/>
                <a:gd name="csX137" fmla="*/ 1960002 w 3524576"/>
                <a:gd name="csY137" fmla="*/ 1133772 h 4345387"/>
                <a:gd name="csX138" fmla="*/ 1970659 w 3524576"/>
                <a:gd name="csY138" fmla="*/ 1141991 h 4345387"/>
                <a:gd name="csX139" fmla="*/ 1983243 w 3524576"/>
                <a:gd name="csY139" fmla="*/ 1148453 h 4345387"/>
                <a:gd name="csX140" fmla="*/ 2757938 w 3524576"/>
                <a:gd name="csY140" fmla="*/ 1015303 h 4345387"/>
                <a:gd name="csX141" fmla="*/ 2912911 w 3524576"/>
                <a:gd name="csY141" fmla="*/ 792820 h 4345387"/>
                <a:gd name="csX142" fmla="*/ 2490674 w 3524576"/>
                <a:gd name="csY142" fmla="*/ 610412 h 4345387"/>
                <a:gd name="csX143" fmla="*/ 2439602 w 3524576"/>
                <a:gd name="csY143" fmla="*/ 2680214 h 4345387"/>
                <a:gd name="csX144" fmla="*/ 2079321 w 3524576"/>
                <a:gd name="csY144" fmla="*/ 2561065 h 4345387"/>
                <a:gd name="csX145" fmla="*/ 2087937 w 3524576"/>
                <a:gd name="csY145" fmla="*/ 2753280 h 4345387"/>
                <a:gd name="csX146" fmla="*/ 2065887 w 3524576"/>
                <a:gd name="csY146" fmla="*/ 2871125 h 4345387"/>
                <a:gd name="csX147" fmla="*/ 2034711 w 3524576"/>
                <a:gd name="csY147" fmla="*/ 2931436 h 4345387"/>
                <a:gd name="csX148" fmla="*/ 1882743 w 3524576"/>
                <a:gd name="csY148" fmla="*/ 3219956 h 4345387"/>
                <a:gd name="csX149" fmla="*/ 1874070 w 3524576"/>
                <a:gd name="csY149" fmla="*/ 3239228 h 4345387"/>
                <a:gd name="csX150" fmla="*/ 1897027 w 3524576"/>
                <a:gd name="csY150" fmla="*/ 3226134 h 4345387"/>
                <a:gd name="csX151" fmla="*/ 2279301 w 3524576"/>
                <a:gd name="csY151" fmla="*/ 2871181 h 4345387"/>
                <a:gd name="csX152" fmla="*/ 2421974 w 3524576"/>
                <a:gd name="csY152" fmla="*/ 2705949 h 4345387"/>
                <a:gd name="csX153" fmla="*/ 2439602 w 3524576"/>
                <a:gd name="csY153" fmla="*/ 2680158 h 4345387"/>
                <a:gd name="csX154" fmla="*/ 1604993 w 3524576"/>
                <a:gd name="csY154" fmla="*/ 2234341 h 4345387"/>
                <a:gd name="csX155" fmla="*/ 1356832 w 3524576"/>
                <a:gd name="csY155" fmla="*/ 1958235 h 4345387"/>
                <a:gd name="csX156" fmla="*/ 1077892 w 3524576"/>
                <a:gd name="csY156" fmla="*/ 2558515 h 4345387"/>
                <a:gd name="csX157" fmla="*/ 1100622 w 3524576"/>
                <a:gd name="csY157" fmla="*/ 2537202 h 4345387"/>
                <a:gd name="csX158" fmla="*/ 1328320 w 3524576"/>
                <a:gd name="csY158" fmla="*/ 2291932 h 4345387"/>
                <a:gd name="csX159" fmla="*/ 1368849 w 3524576"/>
                <a:gd name="csY159" fmla="*/ 2268691 h 4345387"/>
                <a:gd name="csX160" fmla="*/ 1511862 w 3524576"/>
                <a:gd name="csY160" fmla="*/ 2249419 h 4345387"/>
                <a:gd name="csX161" fmla="*/ 1604993 w 3524576"/>
                <a:gd name="csY161" fmla="*/ 2234341 h 4345387"/>
                <a:gd name="csX162" fmla="*/ 1269709 w 3524576"/>
                <a:gd name="csY162" fmla="*/ 3566973 h 4345387"/>
                <a:gd name="csX163" fmla="*/ 1270163 w 3524576"/>
                <a:gd name="csY163" fmla="*/ 3475598 h 4345387"/>
                <a:gd name="csX164" fmla="*/ 1252477 w 3524576"/>
                <a:gd name="csY164" fmla="*/ 3440795 h 4345387"/>
                <a:gd name="csX165" fmla="*/ 1084297 w 3524576"/>
                <a:gd name="csY165" fmla="*/ 3325217 h 4345387"/>
                <a:gd name="csX166" fmla="*/ 1029767 w 3524576"/>
                <a:gd name="csY166" fmla="*/ 3291830 h 4345387"/>
                <a:gd name="csX167" fmla="*/ 967699 w 3524576"/>
                <a:gd name="csY167" fmla="*/ 3315751 h 4345387"/>
                <a:gd name="csX168" fmla="*/ 923429 w 3524576"/>
                <a:gd name="csY168" fmla="*/ 3337461 h 4345387"/>
                <a:gd name="csX169" fmla="*/ 1269709 w 3524576"/>
                <a:gd name="csY169" fmla="*/ 3566973 h 4345387"/>
                <a:gd name="csX170" fmla="*/ 1385627 w 3524576"/>
                <a:gd name="csY170" fmla="*/ 3478320 h 4345387"/>
                <a:gd name="csX171" fmla="*/ 1350257 w 3524576"/>
                <a:gd name="csY171" fmla="*/ 3401853 h 4345387"/>
                <a:gd name="csX172" fmla="*/ 1034926 w 3524576"/>
                <a:gd name="csY172" fmla="*/ 3180050 h 4345387"/>
                <a:gd name="csX173" fmla="*/ 1015427 w 3524576"/>
                <a:gd name="csY173" fmla="*/ 3171151 h 4345387"/>
                <a:gd name="csX174" fmla="*/ 963618 w 3524576"/>
                <a:gd name="csY174" fmla="*/ 3179994 h 4345387"/>
                <a:gd name="csX175" fmla="*/ 962371 w 3524576"/>
                <a:gd name="csY175" fmla="*/ 3186059 h 4345387"/>
                <a:gd name="csX176" fmla="*/ 1385627 w 3524576"/>
                <a:gd name="csY176" fmla="*/ 3478320 h 4345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</a:cxnLst>
              <a:rect l="l" t="t" r="r" b="b"/>
              <a:pathLst>
                <a:path w="3524576" h="4345387">
                  <a:moveTo>
                    <a:pt x="1690018" y="3587265"/>
                  </a:moveTo>
                  <a:cubicBezTo>
                    <a:pt x="1683160" y="3599396"/>
                    <a:pt x="1677945" y="3608182"/>
                    <a:pt x="1673240" y="3617138"/>
                  </a:cubicBezTo>
                  <a:cubicBezTo>
                    <a:pt x="1585324" y="3783561"/>
                    <a:pt x="1497407" y="3949984"/>
                    <a:pt x="1409491" y="4116407"/>
                  </a:cubicBezTo>
                  <a:cubicBezTo>
                    <a:pt x="1405523" y="4123889"/>
                    <a:pt x="1402462" y="4132788"/>
                    <a:pt x="1396397" y="4138060"/>
                  </a:cubicBezTo>
                  <a:cubicBezTo>
                    <a:pt x="1390785" y="4142935"/>
                    <a:pt x="1381149" y="4146732"/>
                    <a:pt x="1374291" y="4145542"/>
                  </a:cubicBezTo>
                  <a:cubicBezTo>
                    <a:pt x="1369813" y="4144749"/>
                    <a:pt x="1363917" y="4134035"/>
                    <a:pt x="1364144" y="4127970"/>
                  </a:cubicBezTo>
                  <a:cubicBezTo>
                    <a:pt x="1364768" y="4107281"/>
                    <a:pt x="1367602" y="4086591"/>
                    <a:pt x="1369983" y="4065958"/>
                  </a:cubicBezTo>
                  <a:cubicBezTo>
                    <a:pt x="1380072" y="3978609"/>
                    <a:pt x="1394357" y="3891543"/>
                    <a:pt x="1399231" y="3803910"/>
                  </a:cubicBezTo>
                  <a:cubicBezTo>
                    <a:pt x="1403823" y="3722002"/>
                    <a:pt x="1398665" y="3639471"/>
                    <a:pt x="1397247" y="3557280"/>
                  </a:cubicBezTo>
                  <a:cubicBezTo>
                    <a:pt x="1397134" y="3550364"/>
                    <a:pt x="1394810" y="3540898"/>
                    <a:pt x="1389992" y="3537214"/>
                  </a:cubicBezTo>
                  <a:cubicBezTo>
                    <a:pt x="1367772" y="3520209"/>
                    <a:pt x="1344305" y="3504791"/>
                    <a:pt x="1316587" y="3485632"/>
                  </a:cubicBezTo>
                  <a:cubicBezTo>
                    <a:pt x="1315963" y="3510686"/>
                    <a:pt x="1315453" y="3530072"/>
                    <a:pt x="1314943" y="3549457"/>
                  </a:cubicBezTo>
                  <a:cubicBezTo>
                    <a:pt x="1314433" y="3568390"/>
                    <a:pt x="1314886" y="3587379"/>
                    <a:pt x="1313016" y="3606141"/>
                  </a:cubicBezTo>
                  <a:cubicBezTo>
                    <a:pt x="1311598" y="3620709"/>
                    <a:pt x="1302246" y="3625300"/>
                    <a:pt x="1288812" y="3619632"/>
                  </a:cubicBezTo>
                  <a:cubicBezTo>
                    <a:pt x="1282803" y="3617081"/>
                    <a:pt x="1277475" y="3612886"/>
                    <a:pt x="1271920" y="3609259"/>
                  </a:cubicBezTo>
                  <a:cubicBezTo>
                    <a:pt x="1143645" y="3525367"/>
                    <a:pt x="1015427" y="3441418"/>
                    <a:pt x="887152" y="3357470"/>
                  </a:cubicBezTo>
                  <a:cubicBezTo>
                    <a:pt x="882390" y="3354353"/>
                    <a:pt x="877289" y="3351575"/>
                    <a:pt x="873151" y="3347834"/>
                  </a:cubicBezTo>
                  <a:cubicBezTo>
                    <a:pt x="859320" y="3335307"/>
                    <a:pt x="860000" y="3320399"/>
                    <a:pt x="875531" y="3310026"/>
                  </a:cubicBezTo>
                  <a:cubicBezTo>
                    <a:pt x="884091" y="3304301"/>
                    <a:pt x="894067" y="3300616"/>
                    <a:pt x="903420" y="3296195"/>
                  </a:cubicBezTo>
                  <a:cubicBezTo>
                    <a:pt x="927340" y="3284802"/>
                    <a:pt x="951261" y="3273522"/>
                    <a:pt x="975181" y="3262128"/>
                  </a:cubicBezTo>
                  <a:cubicBezTo>
                    <a:pt x="976825" y="3261335"/>
                    <a:pt x="978185" y="3259917"/>
                    <a:pt x="983230" y="3256120"/>
                  </a:cubicBezTo>
                  <a:cubicBezTo>
                    <a:pt x="967302" y="3244840"/>
                    <a:pt x="950807" y="3235884"/>
                    <a:pt x="937713" y="3223356"/>
                  </a:cubicBezTo>
                  <a:cubicBezTo>
                    <a:pt x="908181" y="3195185"/>
                    <a:pt x="878309" y="3195185"/>
                    <a:pt x="840614" y="3208562"/>
                  </a:cubicBezTo>
                  <a:cubicBezTo>
                    <a:pt x="756666" y="3238321"/>
                    <a:pt x="674475" y="3271594"/>
                    <a:pt x="594097" y="3309686"/>
                  </a:cubicBezTo>
                  <a:cubicBezTo>
                    <a:pt x="520635" y="3344490"/>
                    <a:pt x="447513" y="3380087"/>
                    <a:pt x="374165" y="3415117"/>
                  </a:cubicBezTo>
                  <a:cubicBezTo>
                    <a:pt x="363962" y="3419992"/>
                    <a:pt x="353362" y="3424187"/>
                    <a:pt x="342592" y="3427644"/>
                  </a:cubicBezTo>
                  <a:cubicBezTo>
                    <a:pt x="323830" y="3433710"/>
                    <a:pt x="311416" y="3431102"/>
                    <a:pt x="304047" y="3420616"/>
                  </a:cubicBezTo>
                  <a:cubicBezTo>
                    <a:pt x="296338" y="3409732"/>
                    <a:pt x="298889" y="3399246"/>
                    <a:pt x="313627" y="3383374"/>
                  </a:cubicBezTo>
                  <a:cubicBezTo>
                    <a:pt x="383858" y="3307815"/>
                    <a:pt x="454145" y="3232313"/>
                    <a:pt x="524433" y="3156753"/>
                  </a:cubicBezTo>
                  <a:cubicBezTo>
                    <a:pt x="563148" y="3115204"/>
                    <a:pt x="601863" y="3073655"/>
                    <a:pt x="640521" y="3032049"/>
                  </a:cubicBezTo>
                  <a:cubicBezTo>
                    <a:pt x="644262" y="3028025"/>
                    <a:pt x="647663" y="3023774"/>
                    <a:pt x="655372" y="3014818"/>
                  </a:cubicBezTo>
                  <a:cubicBezTo>
                    <a:pt x="641088" y="3017255"/>
                    <a:pt x="632302" y="3018218"/>
                    <a:pt x="623799" y="3020259"/>
                  </a:cubicBezTo>
                  <a:cubicBezTo>
                    <a:pt x="450971" y="3061695"/>
                    <a:pt x="278199" y="3103244"/>
                    <a:pt x="105371" y="3144680"/>
                  </a:cubicBezTo>
                  <a:cubicBezTo>
                    <a:pt x="82414" y="3150178"/>
                    <a:pt x="59401" y="3155790"/>
                    <a:pt x="36160" y="3160098"/>
                  </a:cubicBezTo>
                  <a:cubicBezTo>
                    <a:pt x="28281" y="3161572"/>
                    <a:pt x="18815" y="3161118"/>
                    <a:pt x="11560" y="3158000"/>
                  </a:cubicBezTo>
                  <a:cubicBezTo>
                    <a:pt x="-684" y="3152786"/>
                    <a:pt x="-3461" y="3138331"/>
                    <a:pt x="4474" y="3126768"/>
                  </a:cubicBezTo>
                  <a:cubicBezTo>
                    <a:pt x="8159" y="3121439"/>
                    <a:pt x="13487" y="3117188"/>
                    <a:pt x="18192" y="3112540"/>
                  </a:cubicBezTo>
                  <a:cubicBezTo>
                    <a:pt x="51125" y="3079947"/>
                    <a:pt x="85475" y="3048714"/>
                    <a:pt x="116821" y="3014704"/>
                  </a:cubicBezTo>
                  <a:cubicBezTo>
                    <a:pt x="405794" y="2700564"/>
                    <a:pt x="694314" y="2386026"/>
                    <a:pt x="982493" y="2071149"/>
                  </a:cubicBezTo>
                  <a:cubicBezTo>
                    <a:pt x="998535" y="2053634"/>
                    <a:pt x="1016560" y="2042524"/>
                    <a:pt x="1038724" y="2035325"/>
                  </a:cubicBezTo>
                  <a:cubicBezTo>
                    <a:pt x="1122275" y="2008060"/>
                    <a:pt x="1205373" y="1979378"/>
                    <a:pt x="1289038" y="1952454"/>
                  </a:cubicBezTo>
                  <a:cubicBezTo>
                    <a:pt x="1306610" y="1946785"/>
                    <a:pt x="1317380" y="1936979"/>
                    <a:pt x="1326620" y="1921391"/>
                  </a:cubicBezTo>
                  <a:cubicBezTo>
                    <a:pt x="1624265" y="1418664"/>
                    <a:pt x="1994806" y="976759"/>
                    <a:pt x="2437335" y="595448"/>
                  </a:cubicBezTo>
                  <a:cubicBezTo>
                    <a:pt x="2629946" y="429478"/>
                    <a:pt x="2835141" y="281024"/>
                    <a:pt x="3059154" y="159778"/>
                  </a:cubicBezTo>
                  <a:cubicBezTo>
                    <a:pt x="3173315" y="97993"/>
                    <a:pt x="3291104" y="44370"/>
                    <a:pt x="3415694" y="7072"/>
                  </a:cubicBezTo>
                  <a:cubicBezTo>
                    <a:pt x="3435137" y="1234"/>
                    <a:pt x="3456620" y="-693"/>
                    <a:pt x="3476969" y="213"/>
                  </a:cubicBezTo>
                  <a:cubicBezTo>
                    <a:pt x="3504348" y="1404"/>
                    <a:pt x="3519142" y="16312"/>
                    <a:pt x="3520729" y="43180"/>
                  </a:cubicBezTo>
                  <a:cubicBezTo>
                    <a:pt x="3523167" y="84729"/>
                    <a:pt x="3526284" y="126618"/>
                    <a:pt x="3523450" y="167940"/>
                  </a:cubicBezTo>
                  <a:cubicBezTo>
                    <a:pt x="3512340" y="330395"/>
                    <a:pt x="3490743" y="491547"/>
                    <a:pt x="3459794" y="651451"/>
                  </a:cubicBezTo>
                  <a:cubicBezTo>
                    <a:pt x="3391774" y="1003116"/>
                    <a:pt x="3281864" y="1341348"/>
                    <a:pt x="3133807" y="1667278"/>
                  </a:cubicBezTo>
                  <a:cubicBezTo>
                    <a:pt x="2959505" y="2051083"/>
                    <a:pt x="2738779" y="2405809"/>
                    <a:pt x="2466981" y="2728452"/>
                  </a:cubicBezTo>
                  <a:cubicBezTo>
                    <a:pt x="2456891" y="2740412"/>
                    <a:pt x="2454227" y="2751692"/>
                    <a:pt x="2455984" y="2767054"/>
                  </a:cubicBezTo>
                  <a:cubicBezTo>
                    <a:pt x="2464260" y="2840345"/>
                    <a:pt x="2471005" y="2913864"/>
                    <a:pt x="2478771" y="2987269"/>
                  </a:cubicBezTo>
                  <a:cubicBezTo>
                    <a:pt x="2480925" y="3007846"/>
                    <a:pt x="2476050" y="3025928"/>
                    <a:pt x="2466811" y="3044407"/>
                  </a:cubicBezTo>
                  <a:cubicBezTo>
                    <a:pt x="2260652" y="3457347"/>
                    <a:pt x="2054891" y="3870457"/>
                    <a:pt x="1849129" y="4283567"/>
                  </a:cubicBezTo>
                  <a:cubicBezTo>
                    <a:pt x="1842384" y="4297114"/>
                    <a:pt x="1836205" y="4310888"/>
                    <a:pt x="1830310" y="4324832"/>
                  </a:cubicBezTo>
                  <a:cubicBezTo>
                    <a:pt x="1825095" y="4337189"/>
                    <a:pt x="1817386" y="4346939"/>
                    <a:pt x="1803102" y="4345182"/>
                  </a:cubicBezTo>
                  <a:cubicBezTo>
                    <a:pt x="1788364" y="4343425"/>
                    <a:pt x="1784226" y="4331861"/>
                    <a:pt x="1782979" y="4318371"/>
                  </a:cubicBezTo>
                  <a:cubicBezTo>
                    <a:pt x="1777481" y="4258172"/>
                    <a:pt x="1770509" y="4198088"/>
                    <a:pt x="1766088" y="4137776"/>
                  </a:cubicBezTo>
                  <a:cubicBezTo>
                    <a:pt x="1752994" y="3960243"/>
                    <a:pt x="1728733" y="3784184"/>
                    <a:pt x="1696764" y="3609145"/>
                  </a:cubicBezTo>
                  <a:cubicBezTo>
                    <a:pt x="1695630" y="3603023"/>
                    <a:pt x="1693079" y="3597128"/>
                    <a:pt x="1689962" y="3587322"/>
                  </a:cubicBezTo>
                  <a:close/>
                  <a:moveTo>
                    <a:pt x="2447878" y="2081975"/>
                  </a:moveTo>
                  <a:cubicBezTo>
                    <a:pt x="2754367" y="2081975"/>
                    <a:pt x="3000204" y="1835855"/>
                    <a:pt x="2999750" y="1529650"/>
                  </a:cubicBezTo>
                  <a:cubicBezTo>
                    <a:pt x="2999296" y="1224579"/>
                    <a:pt x="2753743" y="979026"/>
                    <a:pt x="2449069" y="978799"/>
                  </a:cubicBezTo>
                  <a:cubicBezTo>
                    <a:pt x="2142070" y="978572"/>
                    <a:pt x="1896403" y="1223276"/>
                    <a:pt x="1895950" y="1529821"/>
                  </a:cubicBezTo>
                  <a:cubicBezTo>
                    <a:pt x="1895496" y="1835969"/>
                    <a:pt x="2141447" y="2082032"/>
                    <a:pt x="2447935" y="2082032"/>
                  </a:cubicBezTo>
                  <a:close/>
                  <a:moveTo>
                    <a:pt x="1639173" y="2277081"/>
                  </a:moveTo>
                  <a:cubicBezTo>
                    <a:pt x="1621374" y="2279065"/>
                    <a:pt x="1610094" y="2279858"/>
                    <a:pt x="1598984" y="2281559"/>
                  </a:cubicBezTo>
                  <a:cubicBezTo>
                    <a:pt x="1531701" y="2291988"/>
                    <a:pt x="1464644" y="2303835"/>
                    <a:pt x="1397134" y="2312621"/>
                  </a:cubicBezTo>
                  <a:cubicBezTo>
                    <a:pt x="1374971" y="2315512"/>
                    <a:pt x="1359666" y="2323901"/>
                    <a:pt x="1344815" y="2339999"/>
                  </a:cubicBezTo>
                  <a:cubicBezTo>
                    <a:pt x="1123692" y="2578637"/>
                    <a:pt x="902059" y="2816822"/>
                    <a:pt x="680483" y="3055063"/>
                  </a:cubicBezTo>
                  <a:cubicBezTo>
                    <a:pt x="598632" y="3143093"/>
                    <a:pt x="516781" y="3231066"/>
                    <a:pt x="435043" y="3319095"/>
                  </a:cubicBezTo>
                  <a:cubicBezTo>
                    <a:pt x="429545" y="3324990"/>
                    <a:pt x="424613" y="3331395"/>
                    <a:pt x="419398" y="3337517"/>
                  </a:cubicBezTo>
                  <a:cubicBezTo>
                    <a:pt x="428298" y="3337971"/>
                    <a:pt x="434816" y="3335137"/>
                    <a:pt x="441278" y="3332076"/>
                  </a:cubicBezTo>
                  <a:cubicBezTo>
                    <a:pt x="484811" y="3311443"/>
                    <a:pt x="527777" y="3289336"/>
                    <a:pt x="572047" y="3270291"/>
                  </a:cubicBezTo>
                  <a:cubicBezTo>
                    <a:pt x="650157" y="3236677"/>
                    <a:pt x="728211" y="3202837"/>
                    <a:pt x="807738" y="3172852"/>
                  </a:cubicBezTo>
                  <a:cubicBezTo>
                    <a:pt x="920255" y="3130452"/>
                    <a:pt x="1038554" y="3115544"/>
                    <a:pt x="1157872" y="3108062"/>
                  </a:cubicBezTo>
                  <a:cubicBezTo>
                    <a:pt x="1174367" y="3107042"/>
                    <a:pt x="1185704" y="3103868"/>
                    <a:pt x="1191713" y="3085559"/>
                  </a:cubicBezTo>
                  <a:cubicBezTo>
                    <a:pt x="1233942" y="2956547"/>
                    <a:pt x="1296180" y="2836321"/>
                    <a:pt x="1357682" y="2715982"/>
                  </a:cubicBezTo>
                  <a:cubicBezTo>
                    <a:pt x="1427517" y="2579431"/>
                    <a:pt x="1503926" y="2446621"/>
                    <a:pt x="1599891" y="2326225"/>
                  </a:cubicBezTo>
                  <a:cubicBezTo>
                    <a:pt x="1611568" y="2311601"/>
                    <a:pt x="1623245" y="2296977"/>
                    <a:pt x="1639173" y="2277024"/>
                  </a:cubicBezTo>
                  <a:close/>
                  <a:moveTo>
                    <a:pt x="2038339" y="2590484"/>
                  </a:moveTo>
                  <a:lnTo>
                    <a:pt x="2032161" y="2587593"/>
                  </a:lnTo>
                  <a:cubicBezTo>
                    <a:pt x="2025529" y="2595359"/>
                    <a:pt x="2018783" y="2603011"/>
                    <a:pt x="2012378" y="2610890"/>
                  </a:cubicBezTo>
                  <a:cubicBezTo>
                    <a:pt x="1936649" y="2704248"/>
                    <a:pt x="1860749" y="2797436"/>
                    <a:pt x="1785417" y="2891077"/>
                  </a:cubicBezTo>
                  <a:cubicBezTo>
                    <a:pt x="1675904" y="3027118"/>
                    <a:pt x="1547969" y="3142809"/>
                    <a:pt x="1402349" y="3239058"/>
                  </a:cubicBezTo>
                  <a:cubicBezTo>
                    <a:pt x="1378372" y="3254929"/>
                    <a:pt x="1378315" y="3254816"/>
                    <a:pt x="1386081" y="3282194"/>
                  </a:cubicBezTo>
                  <a:cubicBezTo>
                    <a:pt x="1412835" y="3375892"/>
                    <a:pt x="1438740" y="3469647"/>
                    <a:pt x="1444352" y="3567823"/>
                  </a:cubicBezTo>
                  <a:cubicBezTo>
                    <a:pt x="1451947" y="3700463"/>
                    <a:pt x="1451267" y="3832592"/>
                    <a:pt x="1426723" y="3963758"/>
                  </a:cubicBezTo>
                  <a:cubicBezTo>
                    <a:pt x="1425816" y="3968462"/>
                    <a:pt x="1426610" y="3973451"/>
                    <a:pt x="1426610" y="3985184"/>
                  </a:cubicBezTo>
                  <a:cubicBezTo>
                    <a:pt x="1435509" y="3969483"/>
                    <a:pt x="1441291" y="3959960"/>
                    <a:pt x="1446449" y="3950154"/>
                  </a:cubicBezTo>
                  <a:cubicBezTo>
                    <a:pt x="1565995" y="3724496"/>
                    <a:pt x="1685370" y="3498725"/>
                    <a:pt x="1805029" y="3273125"/>
                  </a:cubicBezTo>
                  <a:cubicBezTo>
                    <a:pt x="1880815" y="3130225"/>
                    <a:pt x="1956828" y="2987439"/>
                    <a:pt x="2033294" y="2844937"/>
                  </a:cubicBezTo>
                  <a:cubicBezTo>
                    <a:pt x="2043044" y="2826741"/>
                    <a:pt x="2046785" y="2809453"/>
                    <a:pt x="2045141" y="2788423"/>
                  </a:cubicBezTo>
                  <a:cubicBezTo>
                    <a:pt x="2041060" y="2735651"/>
                    <a:pt x="2040210" y="2682652"/>
                    <a:pt x="2038339" y="2629709"/>
                  </a:cubicBezTo>
                  <a:cubicBezTo>
                    <a:pt x="2037886" y="2616672"/>
                    <a:pt x="2038282" y="2603578"/>
                    <a:pt x="2038282" y="2590541"/>
                  </a:cubicBezTo>
                  <a:close/>
                  <a:moveTo>
                    <a:pt x="2976510" y="1810518"/>
                  </a:moveTo>
                  <a:cubicBezTo>
                    <a:pt x="2889954" y="1963620"/>
                    <a:pt x="2765136" y="2065027"/>
                    <a:pt x="2597353" y="2108560"/>
                  </a:cubicBezTo>
                  <a:cubicBezTo>
                    <a:pt x="2429796" y="2152037"/>
                    <a:pt x="2271649" y="2123978"/>
                    <a:pt x="2124158" y="2033454"/>
                  </a:cubicBezTo>
                  <a:cubicBezTo>
                    <a:pt x="2071669" y="2110261"/>
                    <a:pt x="2020711" y="2184800"/>
                    <a:pt x="1970262" y="2258658"/>
                  </a:cubicBezTo>
                  <a:cubicBezTo>
                    <a:pt x="1973436" y="2262626"/>
                    <a:pt x="1974343" y="2264440"/>
                    <a:pt x="1975817" y="2265460"/>
                  </a:cubicBezTo>
                  <a:cubicBezTo>
                    <a:pt x="2075580" y="2335861"/>
                    <a:pt x="2177384" y="2402975"/>
                    <a:pt x="2288257" y="2455010"/>
                  </a:cubicBezTo>
                  <a:cubicBezTo>
                    <a:pt x="2377421" y="2496843"/>
                    <a:pt x="2471855" y="2517986"/>
                    <a:pt x="2570712" y="2527055"/>
                  </a:cubicBezTo>
                  <a:cubicBezTo>
                    <a:pt x="2736851" y="2307803"/>
                    <a:pt x="2881281" y="2075797"/>
                    <a:pt x="3005588" y="1830244"/>
                  </a:cubicBezTo>
                  <a:cubicBezTo>
                    <a:pt x="2995328" y="1823328"/>
                    <a:pt x="2987620" y="1818057"/>
                    <a:pt x="2976510" y="1810574"/>
                  </a:cubicBezTo>
                  <a:close/>
                  <a:moveTo>
                    <a:pt x="2086237" y="2008457"/>
                  </a:moveTo>
                  <a:cubicBezTo>
                    <a:pt x="1836149" y="1813635"/>
                    <a:pt x="1771246" y="1458966"/>
                    <a:pt x="1957622" y="1185524"/>
                  </a:cubicBezTo>
                  <a:cubicBezTo>
                    <a:pt x="1947872" y="1179799"/>
                    <a:pt x="1938236" y="1174131"/>
                    <a:pt x="1926559" y="1167272"/>
                  </a:cubicBezTo>
                  <a:cubicBezTo>
                    <a:pt x="1756395" y="1363284"/>
                    <a:pt x="1600628" y="1569442"/>
                    <a:pt x="1460223" y="1788921"/>
                  </a:cubicBezTo>
                  <a:cubicBezTo>
                    <a:pt x="1593599" y="1963847"/>
                    <a:pt x="1758379" y="2101588"/>
                    <a:pt x="1931774" y="2235021"/>
                  </a:cubicBezTo>
                  <a:cubicBezTo>
                    <a:pt x="1984320" y="2157932"/>
                    <a:pt x="2034768" y="2084016"/>
                    <a:pt x="2086237" y="2008457"/>
                  </a:cubicBezTo>
                  <a:close/>
                  <a:moveTo>
                    <a:pt x="2950889" y="817251"/>
                  </a:moveTo>
                  <a:cubicBezTo>
                    <a:pt x="2897946" y="893264"/>
                    <a:pt x="2846874" y="966612"/>
                    <a:pt x="2796029" y="1039734"/>
                  </a:cubicBezTo>
                  <a:cubicBezTo>
                    <a:pt x="3030983" y="1236483"/>
                    <a:pt x="3100930" y="1476765"/>
                    <a:pt x="3000147" y="1766475"/>
                  </a:cubicBezTo>
                  <a:cubicBezTo>
                    <a:pt x="3003264" y="1769365"/>
                    <a:pt x="3007119" y="1773503"/>
                    <a:pt x="3011597" y="1776848"/>
                  </a:cubicBezTo>
                  <a:cubicBezTo>
                    <a:pt x="3015848" y="1780079"/>
                    <a:pt x="3020780" y="1782459"/>
                    <a:pt x="3024918" y="1784953"/>
                  </a:cubicBezTo>
                  <a:cubicBezTo>
                    <a:pt x="3027695" y="1782573"/>
                    <a:pt x="3029566" y="1781609"/>
                    <a:pt x="3030416" y="1780079"/>
                  </a:cubicBezTo>
                  <a:cubicBezTo>
                    <a:pt x="3034440" y="1772596"/>
                    <a:pt x="3038295" y="1765001"/>
                    <a:pt x="3041979" y="1757349"/>
                  </a:cubicBezTo>
                  <a:cubicBezTo>
                    <a:pt x="3134260" y="1566495"/>
                    <a:pt x="3213560" y="1370483"/>
                    <a:pt x="3279654" y="1169029"/>
                  </a:cubicBezTo>
                  <a:cubicBezTo>
                    <a:pt x="3286172" y="1149190"/>
                    <a:pt x="3284925" y="1134169"/>
                    <a:pt x="3273645" y="1116540"/>
                  </a:cubicBezTo>
                  <a:cubicBezTo>
                    <a:pt x="3234023" y="1054528"/>
                    <a:pt x="3182611" y="1003173"/>
                    <a:pt x="3129385" y="953632"/>
                  </a:cubicBezTo>
                  <a:cubicBezTo>
                    <a:pt x="3075366" y="903353"/>
                    <a:pt x="3016132" y="859594"/>
                    <a:pt x="2950889" y="817308"/>
                  </a:cubicBezTo>
                  <a:close/>
                  <a:moveTo>
                    <a:pt x="3182271" y="935153"/>
                  </a:moveTo>
                  <a:cubicBezTo>
                    <a:pt x="3185446" y="928294"/>
                    <a:pt x="3189187" y="921889"/>
                    <a:pt x="3191397" y="915087"/>
                  </a:cubicBezTo>
                  <a:cubicBezTo>
                    <a:pt x="3220193" y="827114"/>
                    <a:pt x="3249952" y="739481"/>
                    <a:pt x="3276820" y="650941"/>
                  </a:cubicBezTo>
                  <a:cubicBezTo>
                    <a:pt x="3289970" y="607635"/>
                    <a:pt x="3297225" y="562628"/>
                    <a:pt x="3307769" y="518528"/>
                  </a:cubicBezTo>
                  <a:cubicBezTo>
                    <a:pt x="3312304" y="499596"/>
                    <a:pt x="3323073" y="491264"/>
                    <a:pt x="3336677" y="494041"/>
                  </a:cubicBezTo>
                  <a:cubicBezTo>
                    <a:pt x="3350678" y="496932"/>
                    <a:pt x="3356403" y="508382"/>
                    <a:pt x="3352265" y="527428"/>
                  </a:cubicBezTo>
                  <a:cubicBezTo>
                    <a:pt x="3343593" y="567106"/>
                    <a:pt x="3335260" y="606898"/>
                    <a:pt x="3325341" y="646293"/>
                  </a:cubicBezTo>
                  <a:cubicBezTo>
                    <a:pt x="3299039" y="750874"/>
                    <a:pt x="3264916" y="853018"/>
                    <a:pt x="3224784" y="953121"/>
                  </a:cubicBezTo>
                  <a:cubicBezTo>
                    <a:pt x="3218662" y="968369"/>
                    <a:pt x="3219739" y="978232"/>
                    <a:pt x="3231189" y="990703"/>
                  </a:cubicBezTo>
                  <a:cubicBezTo>
                    <a:pt x="3253523" y="1015020"/>
                    <a:pt x="3273418" y="1041605"/>
                    <a:pt x="3294448" y="1067112"/>
                  </a:cubicBezTo>
                  <a:cubicBezTo>
                    <a:pt x="3297566" y="1070910"/>
                    <a:pt x="3301477" y="1074028"/>
                    <a:pt x="3305785" y="1078222"/>
                  </a:cubicBezTo>
                  <a:cubicBezTo>
                    <a:pt x="3389053" y="865319"/>
                    <a:pt x="3501910" y="199400"/>
                    <a:pt x="3476913" y="61829"/>
                  </a:cubicBezTo>
                  <a:cubicBezTo>
                    <a:pt x="3309469" y="302280"/>
                    <a:pt x="3143953" y="539955"/>
                    <a:pt x="2978834" y="777062"/>
                  </a:cubicBezTo>
                  <a:cubicBezTo>
                    <a:pt x="3047251" y="830231"/>
                    <a:pt x="3113968" y="882097"/>
                    <a:pt x="3182271" y="935153"/>
                  </a:cubicBezTo>
                  <a:close/>
                  <a:moveTo>
                    <a:pt x="2490674" y="610412"/>
                  </a:moveTo>
                  <a:cubicBezTo>
                    <a:pt x="2368635" y="702807"/>
                    <a:pt x="2010337" y="1056116"/>
                    <a:pt x="1960002" y="1133772"/>
                  </a:cubicBezTo>
                  <a:cubicBezTo>
                    <a:pt x="1963460" y="1136493"/>
                    <a:pt x="1966804" y="1139611"/>
                    <a:pt x="1970659" y="1141991"/>
                  </a:cubicBezTo>
                  <a:cubicBezTo>
                    <a:pt x="1975307" y="1144826"/>
                    <a:pt x="1980352" y="1147036"/>
                    <a:pt x="1983243" y="1148453"/>
                  </a:cubicBezTo>
                  <a:cubicBezTo>
                    <a:pt x="2209807" y="915824"/>
                    <a:pt x="2466244" y="870307"/>
                    <a:pt x="2757938" y="1015303"/>
                  </a:cubicBezTo>
                  <a:cubicBezTo>
                    <a:pt x="2808896" y="942182"/>
                    <a:pt x="2860025" y="868663"/>
                    <a:pt x="2912911" y="792820"/>
                  </a:cubicBezTo>
                  <a:cubicBezTo>
                    <a:pt x="2779761" y="711593"/>
                    <a:pt x="2641850" y="647313"/>
                    <a:pt x="2490674" y="610412"/>
                  </a:cubicBezTo>
                  <a:close/>
                  <a:moveTo>
                    <a:pt x="2439602" y="2680214"/>
                  </a:moveTo>
                  <a:cubicBezTo>
                    <a:pt x="2313255" y="2653800"/>
                    <a:pt x="2197053" y="2613214"/>
                    <a:pt x="2079321" y="2561065"/>
                  </a:cubicBezTo>
                  <a:cubicBezTo>
                    <a:pt x="2082099" y="2628916"/>
                    <a:pt x="2082382" y="2691324"/>
                    <a:pt x="2087937" y="2753280"/>
                  </a:cubicBezTo>
                  <a:cubicBezTo>
                    <a:pt x="2091735" y="2795565"/>
                    <a:pt x="2093265" y="2834677"/>
                    <a:pt x="2065887" y="2871125"/>
                  </a:cubicBezTo>
                  <a:cubicBezTo>
                    <a:pt x="2052510" y="2888980"/>
                    <a:pt x="2045254" y="2911370"/>
                    <a:pt x="2034711" y="2931436"/>
                  </a:cubicBezTo>
                  <a:cubicBezTo>
                    <a:pt x="1984150" y="3027628"/>
                    <a:pt x="1933361" y="3123764"/>
                    <a:pt x="1882743" y="3219956"/>
                  </a:cubicBezTo>
                  <a:cubicBezTo>
                    <a:pt x="1879455" y="3226191"/>
                    <a:pt x="1876961" y="3232823"/>
                    <a:pt x="1874070" y="3239228"/>
                  </a:cubicBezTo>
                  <a:cubicBezTo>
                    <a:pt x="1883706" y="3236167"/>
                    <a:pt x="1890508" y="3231349"/>
                    <a:pt x="1897027" y="3226134"/>
                  </a:cubicBezTo>
                  <a:cubicBezTo>
                    <a:pt x="2033011" y="3117018"/>
                    <a:pt x="2160776" y="2999003"/>
                    <a:pt x="2279301" y="2871181"/>
                  </a:cubicBezTo>
                  <a:cubicBezTo>
                    <a:pt x="2328786" y="2817842"/>
                    <a:pt x="2374643" y="2761272"/>
                    <a:pt x="2421974" y="2705949"/>
                  </a:cubicBezTo>
                  <a:cubicBezTo>
                    <a:pt x="2427869" y="2699090"/>
                    <a:pt x="2432290" y="2690928"/>
                    <a:pt x="2439602" y="2680158"/>
                  </a:cubicBezTo>
                  <a:close/>
                  <a:moveTo>
                    <a:pt x="1604993" y="2234341"/>
                  </a:moveTo>
                  <a:cubicBezTo>
                    <a:pt x="1512315" y="2147218"/>
                    <a:pt x="1429557" y="2059869"/>
                    <a:pt x="1356832" y="1958235"/>
                  </a:cubicBezTo>
                  <a:cubicBezTo>
                    <a:pt x="1244485" y="2152717"/>
                    <a:pt x="1148010" y="2349069"/>
                    <a:pt x="1077892" y="2558515"/>
                  </a:cubicBezTo>
                  <a:cubicBezTo>
                    <a:pt x="1087301" y="2552733"/>
                    <a:pt x="1093650" y="2544741"/>
                    <a:pt x="1100622" y="2537202"/>
                  </a:cubicBezTo>
                  <a:cubicBezTo>
                    <a:pt x="1176521" y="2455464"/>
                    <a:pt x="1252648" y="2373896"/>
                    <a:pt x="1328320" y="2291932"/>
                  </a:cubicBezTo>
                  <a:cubicBezTo>
                    <a:pt x="1339713" y="2279575"/>
                    <a:pt x="1351787" y="2270845"/>
                    <a:pt x="1368849" y="2268691"/>
                  </a:cubicBezTo>
                  <a:cubicBezTo>
                    <a:pt x="1416577" y="2262683"/>
                    <a:pt x="1464247" y="2256278"/>
                    <a:pt x="1511862" y="2249419"/>
                  </a:cubicBezTo>
                  <a:cubicBezTo>
                    <a:pt x="1540714" y="2245281"/>
                    <a:pt x="1569452" y="2240123"/>
                    <a:pt x="1604993" y="2234341"/>
                  </a:cubicBezTo>
                  <a:close/>
                  <a:moveTo>
                    <a:pt x="1269709" y="3566973"/>
                  </a:moveTo>
                  <a:cubicBezTo>
                    <a:pt x="1269709" y="3532112"/>
                    <a:pt x="1268576" y="3503770"/>
                    <a:pt x="1270163" y="3475598"/>
                  </a:cubicBezTo>
                  <a:cubicBezTo>
                    <a:pt x="1271070" y="3459387"/>
                    <a:pt x="1265741" y="3449751"/>
                    <a:pt x="1252477" y="3440795"/>
                  </a:cubicBezTo>
                  <a:cubicBezTo>
                    <a:pt x="1196077" y="3402817"/>
                    <a:pt x="1140414" y="3363648"/>
                    <a:pt x="1084297" y="3325217"/>
                  </a:cubicBezTo>
                  <a:cubicBezTo>
                    <a:pt x="1066442" y="3312973"/>
                    <a:pt x="1048643" y="3293134"/>
                    <a:pt x="1029767" y="3291830"/>
                  </a:cubicBezTo>
                  <a:cubicBezTo>
                    <a:pt x="1009701" y="3290470"/>
                    <a:pt x="988218" y="3306625"/>
                    <a:pt x="967699" y="3315751"/>
                  </a:cubicBezTo>
                  <a:cubicBezTo>
                    <a:pt x="952904" y="3322326"/>
                    <a:pt x="938564" y="3329978"/>
                    <a:pt x="923429" y="3337461"/>
                  </a:cubicBezTo>
                  <a:cubicBezTo>
                    <a:pt x="1038554" y="3413757"/>
                    <a:pt x="1150844" y="3488182"/>
                    <a:pt x="1269709" y="3566973"/>
                  </a:cubicBezTo>
                  <a:close/>
                  <a:moveTo>
                    <a:pt x="1385627" y="3478320"/>
                  </a:moveTo>
                  <a:cubicBezTo>
                    <a:pt x="1385004" y="3443459"/>
                    <a:pt x="1377748" y="3420616"/>
                    <a:pt x="1350257" y="3401853"/>
                  </a:cubicBezTo>
                  <a:cubicBezTo>
                    <a:pt x="1244145" y="3329412"/>
                    <a:pt x="1139960" y="3254079"/>
                    <a:pt x="1034926" y="3180050"/>
                  </a:cubicBezTo>
                  <a:cubicBezTo>
                    <a:pt x="1029087" y="3175912"/>
                    <a:pt x="1021662" y="3170584"/>
                    <a:pt x="1015427" y="3171151"/>
                  </a:cubicBezTo>
                  <a:cubicBezTo>
                    <a:pt x="998025" y="3172625"/>
                    <a:pt x="980849" y="3176819"/>
                    <a:pt x="963618" y="3179994"/>
                  </a:cubicBezTo>
                  <a:cubicBezTo>
                    <a:pt x="963221" y="3182034"/>
                    <a:pt x="962767" y="3184018"/>
                    <a:pt x="962371" y="3186059"/>
                  </a:cubicBezTo>
                  <a:cubicBezTo>
                    <a:pt x="1102323" y="3282704"/>
                    <a:pt x="1242218" y="3379293"/>
                    <a:pt x="1385627" y="347832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7906AB28-84BB-8EDA-4887-50B5329F8B35}"/>
                </a:ext>
              </a:extLst>
            </p:cNvPr>
            <p:cNvSpPr/>
            <p:nvPr/>
          </p:nvSpPr>
          <p:spPr>
            <a:xfrm>
              <a:off x="4783040" y="5132746"/>
              <a:ext cx="580858" cy="883793"/>
            </a:xfrm>
            <a:custGeom>
              <a:avLst/>
              <a:gdLst>
                <a:gd name="csX0" fmla="*/ 306826 w 580858"/>
                <a:gd name="csY0" fmla="*/ 725542 h 883793"/>
                <a:gd name="csX1" fmla="*/ 224635 w 580858"/>
                <a:gd name="csY1" fmla="*/ 852627 h 883793"/>
                <a:gd name="csX2" fmla="*/ 207573 w 580858"/>
                <a:gd name="csY2" fmla="*/ 875074 h 883793"/>
                <a:gd name="csX3" fmla="*/ 179175 w 580858"/>
                <a:gd name="csY3" fmla="*/ 880969 h 883793"/>
                <a:gd name="csX4" fmla="*/ 167895 w 580858"/>
                <a:gd name="csY4" fmla="*/ 854441 h 883793"/>
                <a:gd name="csX5" fmla="*/ 189548 w 580858"/>
                <a:gd name="csY5" fmla="*/ 734499 h 883793"/>
                <a:gd name="csX6" fmla="*/ 196804 w 580858"/>
                <a:gd name="csY6" fmla="*/ 690909 h 883793"/>
                <a:gd name="csX7" fmla="*/ 173903 w 580858"/>
                <a:gd name="csY7" fmla="*/ 707744 h 883793"/>
                <a:gd name="csX8" fmla="*/ 50106 w 580858"/>
                <a:gd name="csY8" fmla="*/ 811815 h 883793"/>
                <a:gd name="csX9" fmla="*/ 32081 w 580858"/>
                <a:gd name="csY9" fmla="*/ 825192 h 883793"/>
                <a:gd name="csX10" fmla="*/ 8614 w 580858"/>
                <a:gd name="csY10" fmla="*/ 823322 h 883793"/>
                <a:gd name="csX11" fmla="*/ 2832 w 580858"/>
                <a:gd name="csY11" fmla="*/ 798437 h 883793"/>
                <a:gd name="csX12" fmla="*/ 13375 w 580858"/>
                <a:gd name="csY12" fmla="*/ 781659 h 883793"/>
                <a:gd name="csX13" fmla="*/ 530670 w 580858"/>
                <a:gd name="csY13" fmla="*/ 25443 h 883793"/>
                <a:gd name="csX14" fmla="*/ 546315 w 580858"/>
                <a:gd name="csY14" fmla="*/ 5604 h 883793"/>
                <a:gd name="csX15" fmla="*/ 569045 w 580858"/>
                <a:gd name="csY15" fmla="*/ 956 h 883793"/>
                <a:gd name="csX16" fmla="*/ 580835 w 580858"/>
                <a:gd name="csY16" fmla="*/ 20738 h 883793"/>
                <a:gd name="csX17" fmla="*/ 571312 w 580858"/>
                <a:gd name="csY17" fmla="*/ 76572 h 883793"/>
                <a:gd name="csX18" fmla="*/ 435725 w 580858"/>
                <a:gd name="csY18" fmla="*/ 719988 h 883793"/>
                <a:gd name="csX19" fmla="*/ 408403 w 580858"/>
                <a:gd name="csY19" fmla="*/ 829897 h 883793"/>
                <a:gd name="csX20" fmla="*/ 402792 w 580858"/>
                <a:gd name="csY20" fmla="*/ 845882 h 883793"/>
                <a:gd name="csX21" fmla="*/ 362660 w 580858"/>
                <a:gd name="csY21" fmla="*/ 852173 h 883793"/>
                <a:gd name="csX22" fmla="*/ 345711 w 580858"/>
                <a:gd name="csY22" fmla="*/ 823208 h 883793"/>
                <a:gd name="csX23" fmla="*/ 306770 w 580858"/>
                <a:gd name="csY23" fmla="*/ 725542 h 883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580858" h="883793">
                  <a:moveTo>
                    <a:pt x="306826" y="725542"/>
                  </a:moveTo>
                  <a:cubicBezTo>
                    <a:pt x="276897" y="771853"/>
                    <a:pt x="250880" y="812325"/>
                    <a:pt x="224635" y="852627"/>
                  </a:cubicBezTo>
                  <a:cubicBezTo>
                    <a:pt x="219477" y="860506"/>
                    <a:pt x="214432" y="868895"/>
                    <a:pt x="207573" y="875074"/>
                  </a:cubicBezTo>
                  <a:cubicBezTo>
                    <a:pt x="199921" y="882046"/>
                    <a:pt x="190342" y="887261"/>
                    <a:pt x="179175" y="880969"/>
                  </a:cubicBezTo>
                  <a:cubicBezTo>
                    <a:pt x="168575" y="875017"/>
                    <a:pt x="165854" y="865834"/>
                    <a:pt x="167895" y="854441"/>
                  </a:cubicBezTo>
                  <a:cubicBezTo>
                    <a:pt x="175150" y="814479"/>
                    <a:pt x="182406" y="774460"/>
                    <a:pt x="189548" y="734499"/>
                  </a:cubicBezTo>
                  <a:cubicBezTo>
                    <a:pt x="191872" y="721574"/>
                    <a:pt x="193913" y="708594"/>
                    <a:pt x="196804" y="690909"/>
                  </a:cubicBezTo>
                  <a:cubicBezTo>
                    <a:pt x="186884" y="698221"/>
                    <a:pt x="180082" y="702586"/>
                    <a:pt x="173903" y="707744"/>
                  </a:cubicBezTo>
                  <a:cubicBezTo>
                    <a:pt x="132581" y="742377"/>
                    <a:pt x="91372" y="777124"/>
                    <a:pt x="50106" y="811815"/>
                  </a:cubicBezTo>
                  <a:cubicBezTo>
                    <a:pt x="44325" y="816690"/>
                    <a:pt x="38826" y="823322"/>
                    <a:pt x="32081" y="825192"/>
                  </a:cubicBezTo>
                  <a:cubicBezTo>
                    <a:pt x="24825" y="827176"/>
                    <a:pt x="14849" y="826949"/>
                    <a:pt x="8614" y="823322"/>
                  </a:cubicBezTo>
                  <a:cubicBezTo>
                    <a:pt x="-59" y="818333"/>
                    <a:pt x="-2553" y="808300"/>
                    <a:pt x="2832" y="798437"/>
                  </a:cubicBezTo>
                  <a:cubicBezTo>
                    <a:pt x="6006" y="792656"/>
                    <a:pt x="9691" y="787101"/>
                    <a:pt x="13375" y="781659"/>
                  </a:cubicBezTo>
                  <a:cubicBezTo>
                    <a:pt x="185750" y="529587"/>
                    <a:pt x="358182" y="277515"/>
                    <a:pt x="530670" y="25443"/>
                  </a:cubicBezTo>
                  <a:cubicBezTo>
                    <a:pt x="535431" y="18471"/>
                    <a:pt x="539626" y="10082"/>
                    <a:pt x="546315" y="5604"/>
                  </a:cubicBezTo>
                  <a:cubicBezTo>
                    <a:pt x="552493" y="1466"/>
                    <a:pt x="563093" y="-1651"/>
                    <a:pt x="569045" y="956"/>
                  </a:cubicBezTo>
                  <a:cubicBezTo>
                    <a:pt x="574997" y="3563"/>
                    <a:pt x="581289" y="14106"/>
                    <a:pt x="580835" y="20738"/>
                  </a:cubicBezTo>
                  <a:cubicBezTo>
                    <a:pt x="579475" y="39501"/>
                    <a:pt x="575223" y="58036"/>
                    <a:pt x="571312" y="76572"/>
                  </a:cubicBezTo>
                  <a:cubicBezTo>
                    <a:pt x="526249" y="291062"/>
                    <a:pt x="481299" y="505610"/>
                    <a:pt x="435725" y="719988"/>
                  </a:cubicBezTo>
                  <a:cubicBezTo>
                    <a:pt x="427903" y="756888"/>
                    <a:pt x="417643" y="793279"/>
                    <a:pt x="408403" y="829897"/>
                  </a:cubicBezTo>
                  <a:cubicBezTo>
                    <a:pt x="407043" y="835339"/>
                    <a:pt x="405286" y="840893"/>
                    <a:pt x="402792" y="845882"/>
                  </a:cubicBezTo>
                  <a:cubicBezTo>
                    <a:pt x="393042" y="865551"/>
                    <a:pt x="377227" y="868555"/>
                    <a:pt x="362660" y="852173"/>
                  </a:cubicBezTo>
                  <a:cubicBezTo>
                    <a:pt x="355348" y="843955"/>
                    <a:pt x="350019" y="833468"/>
                    <a:pt x="345711" y="823208"/>
                  </a:cubicBezTo>
                  <a:cubicBezTo>
                    <a:pt x="333014" y="792939"/>
                    <a:pt x="321337" y="762330"/>
                    <a:pt x="306770" y="72554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E541400D-36CA-84F5-8F2A-26226C193E01}"/>
                </a:ext>
              </a:extLst>
            </p:cNvPr>
            <p:cNvSpPr/>
            <p:nvPr/>
          </p:nvSpPr>
          <p:spPr>
            <a:xfrm>
              <a:off x="4147474" y="4753635"/>
              <a:ext cx="753418" cy="840260"/>
            </a:xfrm>
            <a:custGeom>
              <a:avLst/>
              <a:gdLst>
                <a:gd name="csX0" fmla="*/ 184872 w 753418"/>
                <a:gd name="csY0" fmla="*/ 544790 h 840260"/>
                <a:gd name="csX1" fmla="*/ 127339 w 753418"/>
                <a:gd name="csY1" fmla="*/ 544904 h 840260"/>
                <a:gd name="csX2" fmla="*/ 36645 w 753418"/>
                <a:gd name="csY2" fmla="*/ 549778 h 840260"/>
                <a:gd name="csX3" fmla="*/ 16919 w 753418"/>
                <a:gd name="csY3" fmla="*/ 548815 h 840260"/>
                <a:gd name="csX4" fmla="*/ 5469 w 753418"/>
                <a:gd name="csY4" fmla="*/ 516222 h 840260"/>
                <a:gd name="csX5" fmla="*/ 22814 w 753418"/>
                <a:gd name="csY5" fmla="*/ 501824 h 840260"/>
                <a:gd name="csX6" fmla="*/ 704831 w 753418"/>
                <a:gd name="csY6" fmla="*/ 16046 h 840260"/>
                <a:gd name="csX7" fmla="*/ 723650 w 753418"/>
                <a:gd name="csY7" fmla="*/ 3405 h 840260"/>
                <a:gd name="csX8" fmla="*/ 749271 w 753418"/>
                <a:gd name="csY8" fmla="*/ 7033 h 840260"/>
                <a:gd name="csX9" fmla="*/ 752616 w 753418"/>
                <a:gd name="csY9" fmla="*/ 30443 h 840260"/>
                <a:gd name="csX10" fmla="*/ 739011 w 753418"/>
                <a:gd name="csY10" fmla="*/ 51756 h 840260"/>
                <a:gd name="csX11" fmla="*/ 161349 w 753418"/>
                <a:gd name="csY11" fmla="*/ 807122 h 840260"/>
                <a:gd name="csX12" fmla="*/ 130966 w 753418"/>
                <a:gd name="csY12" fmla="*/ 836257 h 840260"/>
                <a:gd name="csX13" fmla="*/ 99904 w 753418"/>
                <a:gd name="csY13" fmla="*/ 815568 h 840260"/>
                <a:gd name="csX14" fmla="*/ 105685 w 753418"/>
                <a:gd name="csY14" fmla="*/ 793744 h 840260"/>
                <a:gd name="csX15" fmla="*/ 176823 w 753418"/>
                <a:gd name="csY15" fmla="*/ 572338 h 840260"/>
                <a:gd name="csX16" fmla="*/ 184872 w 753418"/>
                <a:gd name="csY16" fmla="*/ 544733 h 840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53418" h="840260">
                  <a:moveTo>
                    <a:pt x="184872" y="544790"/>
                  </a:moveTo>
                  <a:cubicBezTo>
                    <a:pt x="164580" y="544790"/>
                    <a:pt x="145931" y="544167"/>
                    <a:pt x="127339" y="544904"/>
                  </a:cubicBezTo>
                  <a:cubicBezTo>
                    <a:pt x="97070" y="546094"/>
                    <a:pt x="66857" y="548305"/>
                    <a:pt x="36645" y="549778"/>
                  </a:cubicBezTo>
                  <a:cubicBezTo>
                    <a:pt x="30069" y="550118"/>
                    <a:pt x="23211" y="550345"/>
                    <a:pt x="16919" y="548815"/>
                  </a:cubicBezTo>
                  <a:cubicBezTo>
                    <a:pt x="311" y="544847"/>
                    <a:pt x="-5188" y="529429"/>
                    <a:pt x="5469" y="516222"/>
                  </a:cubicBezTo>
                  <a:cubicBezTo>
                    <a:pt x="10060" y="510497"/>
                    <a:pt x="16692" y="506189"/>
                    <a:pt x="22814" y="501824"/>
                  </a:cubicBezTo>
                  <a:cubicBezTo>
                    <a:pt x="250115" y="339879"/>
                    <a:pt x="477473" y="177934"/>
                    <a:pt x="704831" y="16046"/>
                  </a:cubicBezTo>
                  <a:cubicBezTo>
                    <a:pt x="711010" y="11681"/>
                    <a:pt x="717018" y="6976"/>
                    <a:pt x="723650" y="3405"/>
                  </a:cubicBezTo>
                  <a:cubicBezTo>
                    <a:pt x="732833" y="-1470"/>
                    <a:pt x="743490" y="-1810"/>
                    <a:pt x="749271" y="7033"/>
                  </a:cubicBezTo>
                  <a:cubicBezTo>
                    <a:pt x="753239" y="13155"/>
                    <a:pt x="754373" y="23188"/>
                    <a:pt x="752616" y="30443"/>
                  </a:cubicBezTo>
                  <a:cubicBezTo>
                    <a:pt x="750688" y="38209"/>
                    <a:pt x="744170" y="45011"/>
                    <a:pt x="739011" y="51756"/>
                  </a:cubicBezTo>
                  <a:cubicBezTo>
                    <a:pt x="546571" y="303601"/>
                    <a:pt x="354130" y="555503"/>
                    <a:pt x="161349" y="807122"/>
                  </a:cubicBezTo>
                  <a:cubicBezTo>
                    <a:pt x="152903" y="818175"/>
                    <a:pt x="142586" y="828832"/>
                    <a:pt x="130966" y="836257"/>
                  </a:cubicBezTo>
                  <a:cubicBezTo>
                    <a:pt x="114471" y="846801"/>
                    <a:pt x="98203" y="835350"/>
                    <a:pt x="99904" y="815568"/>
                  </a:cubicBezTo>
                  <a:cubicBezTo>
                    <a:pt x="100527" y="808199"/>
                    <a:pt x="103418" y="800887"/>
                    <a:pt x="105685" y="793744"/>
                  </a:cubicBezTo>
                  <a:cubicBezTo>
                    <a:pt x="129323" y="719943"/>
                    <a:pt x="153130" y="646140"/>
                    <a:pt x="176823" y="572338"/>
                  </a:cubicBezTo>
                  <a:cubicBezTo>
                    <a:pt x="179658" y="563496"/>
                    <a:pt x="182038" y="554483"/>
                    <a:pt x="184872" y="5447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89B493F5-B047-A721-D323-22D2CC4363A9}"/>
                </a:ext>
              </a:extLst>
            </p:cNvPr>
            <p:cNvSpPr/>
            <p:nvPr/>
          </p:nvSpPr>
          <p:spPr>
            <a:xfrm>
              <a:off x="4222048" y="4228506"/>
              <a:ext cx="1182756" cy="1566908"/>
            </a:xfrm>
            <a:custGeom>
              <a:avLst/>
              <a:gdLst>
                <a:gd name="csX0" fmla="*/ 1070179 w 1182756"/>
                <a:gd name="csY0" fmla="*/ 110322 h 1566908"/>
                <a:gd name="csX1" fmla="*/ 1047335 w 1182756"/>
                <a:gd name="csY1" fmla="*/ 126307 h 1566908"/>
                <a:gd name="csX2" fmla="*/ 95277 w 1182756"/>
                <a:gd name="csY2" fmla="*/ 820058 h 1566908"/>
                <a:gd name="csX3" fmla="*/ 51234 w 1182756"/>
                <a:gd name="csY3" fmla="*/ 851177 h 1566908"/>
                <a:gd name="csX4" fmla="*/ 4300 w 1182756"/>
                <a:gd name="csY4" fmla="*/ 861607 h 1566908"/>
                <a:gd name="csX5" fmla="*/ 26237 w 1182756"/>
                <a:gd name="csY5" fmla="*/ 819548 h 1566908"/>
                <a:gd name="csX6" fmla="*/ 71300 w 1182756"/>
                <a:gd name="csY6" fmla="*/ 785027 h 1566908"/>
                <a:gd name="csX7" fmla="*/ 796681 w 1182756"/>
                <a:gd name="csY7" fmla="*/ 257303 h 1566908"/>
                <a:gd name="csX8" fmla="*/ 1139106 w 1182756"/>
                <a:gd name="csY8" fmla="*/ 9085 h 1566908"/>
                <a:gd name="csX9" fmla="*/ 1171586 w 1182756"/>
                <a:gd name="csY9" fmla="*/ 6364 h 1566908"/>
                <a:gd name="csX10" fmla="*/ 1177878 w 1182756"/>
                <a:gd name="csY10" fmla="*/ 44399 h 1566908"/>
                <a:gd name="csX11" fmla="*/ 1163367 w 1182756"/>
                <a:gd name="csY11" fmla="*/ 65372 h 1566908"/>
                <a:gd name="csX12" fmla="*/ 631618 w 1182756"/>
                <a:gd name="csY12" fmla="*/ 798121 h 1566908"/>
                <a:gd name="csX13" fmla="*/ 144989 w 1182756"/>
                <a:gd name="csY13" fmla="*/ 1465570 h 1566908"/>
                <a:gd name="csX14" fmla="*/ 82297 w 1182756"/>
                <a:gd name="csY14" fmla="*/ 1546288 h 1566908"/>
                <a:gd name="csX15" fmla="*/ 69033 w 1182756"/>
                <a:gd name="csY15" fmla="*/ 1561026 h 1566908"/>
                <a:gd name="csX16" fmla="*/ 45793 w 1182756"/>
                <a:gd name="csY16" fmla="*/ 1563350 h 1566908"/>
                <a:gd name="csX17" fmla="*/ 40408 w 1182756"/>
                <a:gd name="csY17" fmla="*/ 1538296 h 1566908"/>
                <a:gd name="csX18" fmla="*/ 56052 w 1182756"/>
                <a:gd name="csY18" fmla="*/ 1514659 h 1566908"/>
                <a:gd name="csX19" fmla="*/ 359140 w 1182756"/>
                <a:gd name="csY19" fmla="*/ 1103362 h 1566908"/>
                <a:gd name="csX20" fmla="*/ 906363 w 1182756"/>
                <a:gd name="csY20" fmla="*/ 336150 h 1566908"/>
                <a:gd name="csX21" fmla="*/ 1061336 w 1182756"/>
                <a:gd name="csY21" fmla="*/ 129538 h 1566908"/>
                <a:gd name="csX22" fmla="*/ 1073297 w 1182756"/>
                <a:gd name="csY22" fmla="*/ 113893 h 1566908"/>
                <a:gd name="csX23" fmla="*/ 1070179 w 1182756"/>
                <a:gd name="csY23" fmla="*/ 110266 h 1566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182756" h="1566908">
                  <a:moveTo>
                    <a:pt x="1070179" y="110322"/>
                  </a:moveTo>
                  <a:cubicBezTo>
                    <a:pt x="1062583" y="115651"/>
                    <a:pt x="1054874" y="120865"/>
                    <a:pt x="1047335" y="126307"/>
                  </a:cubicBezTo>
                  <a:cubicBezTo>
                    <a:pt x="729964" y="357576"/>
                    <a:pt x="412649" y="588845"/>
                    <a:pt x="95277" y="820058"/>
                  </a:cubicBezTo>
                  <a:cubicBezTo>
                    <a:pt x="80766" y="830658"/>
                    <a:pt x="66029" y="840917"/>
                    <a:pt x="51234" y="851177"/>
                  </a:cubicBezTo>
                  <a:cubicBezTo>
                    <a:pt x="23233" y="870563"/>
                    <a:pt x="13200" y="872717"/>
                    <a:pt x="4300" y="861607"/>
                  </a:cubicBezTo>
                  <a:cubicBezTo>
                    <a:pt x="-4996" y="850043"/>
                    <a:pt x="106" y="840067"/>
                    <a:pt x="26237" y="819548"/>
                  </a:cubicBezTo>
                  <a:cubicBezTo>
                    <a:pt x="41145" y="807871"/>
                    <a:pt x="56052" y="796194"/>
                    <a:pt x="71300" y="785027"/>
                  </a:cubicBezTo>
                  <a:cubicBezTo>
                    <a:pt x="313056" y="609081"/>
                    <a:pt x="554812" y="433136"/>
                    <a:pt x="796681" y="257303"/>
                  </a:cubicBezTo>
                  <a:cubicBezTo>
                    <a:pt x="910728" y="174431"/>
                    <a:pt x="1024945" y="91787"/>
                    <a:pt x="1139106" y="9085"/>
                  </a:cubicBezTo>
                  <a:cubicBezTo>
                    <a:pt x="1154638" y="-2195"/>
                    <a:pt x="1162006" y="-2818"/>
                    <a:pt x="1171586" y="6364"/>
                  </a:cubicBezTo>
                  <a:cubicBezTo>
                    <a:pt x="1183886" y="18098"/>
                    <a:pt x="1186097" y="29775"/>
                    <a:pt x="1177878" y="44399"/>
                  </a:cubicBezTo>
                  <a:cubicBezTo>
                    <a:pt x="1173683" y="51768"/>
                    <a:pt x="1168638" y="58740"/>
                    <a:pt x="1163367" y="65372"/>
                  </a:cubicBezTo>
                  <a:cubicBezTo>
                    <a:pt x="975404" y="301856"/>
                    <a:pt x="807961" y="553191"/>
                    <a:pt x="631618" y="798121"/>
                  </a:cubicBezTo>
                  <a:cubicBezTo>
                    <a:pt x="470750" y="1021568"/>
                    <a:pt x="307444" y="1243258"/>
                    <a:pt x="144989" y="1465570"/>
                  </a:cubicBezTo>
                  <a:cubicBezTo>
                    <a:pt x="124923" y="1493062"/>
                    <a:pt x="103327" y="1519477"/>
                    <a:pt x="82297" y="1546288"/>
                  </a:cubicBezTo>
                  <a:cubicBezTo>
                    <a:pt x="78216" y="1551503"/>
                    <a:pt x="73908" y="1556604"/>
                    <a:pt x="69033" y="1561026"/>
                  </a:cubicBezTo>
                  <a:cubicBezTo>
                    <a:pt x="62118" y="1567204"/>
                    <a:pt x="54012" y="1569358"/>
                    <a:pt x="45793" y="1563350"/>
                  </a:cubicBezTo>
                  <a:cubicBezTo>
                    <a:pt x="36723" y="1556718"/>
                    <a:pt x="35250" y="1547705"/>
                    <a:pt x="40408" y="1538296"/>
                  </a:cubicBezTo>
                  <a:cubicBezTo>
                    <a:pt x="44942" y="1530020"/>
                    <a:pt x="50497" y="1522254"/>
                    <a:pt x="56052" y="1514659"/>
                  </a:cubicBezTo>
                  <a:cubicBezTo>
                    <a:pt x="157119" y="1377598"/>
                    <a:pt x="259773" y="1241614"/>
                    <a:pt x="359140" y="1103362"/>
                  </a:cubicBezTo>
                  <a:cubicBezTo>
                    <a:pt x="542455" y="848286"/>
                    <a:pt x="723502" y="591566"/>
                    <a:pt x="906363" y="336150"/>
                  </a:cubicBezTo>
                  <a:cubicBezTo>
                    <a:pt x="956472" y="266145"/>
                    <a:pt x="1009584" y="198352"/>
                    <a:pt x="1061336" y="129538"/>
                  </a:cubicBezTo>
                  <a:cubicBezTo>
                    <a:pt x="1065304" y="124323"/>
                    <a:pt x="1069272" y="119108"/>
                    <a:pt x="1073297" y="113893"/>
                  </a:cubicBezTo>
                  <a:lnTo>
                    <a:pt x="1070179" y="110266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391FA397-51C1-F7E0-69AD-A8E6D3FAEDB1}"/>
                </a:ext>
              </a:extLst>
            </p:cNvPr>
            <p:cNvSpPr/>
            <p:nvPr/>
          </p:nvSpPr>
          <p:spPr>
            <a:xfrm>
              <a:off x="4562212" y="4490170"/>
              <a:ext cx="1108330" cy="1536858"/>
            </a:xfrm>
            <a:custGeom>
              <a:avLst/>
              <a:gdLst>
                <a:gd name="csX0" fmla="*/ 1039847 w 1108330"/>
                <a:gd name="csY0" fmla="*/ 111443 h 1536858"/>
                <a:gd name="csX1" fmla="*/ 1021652 w 1108330"/>
                <a:gd name="csY1" fmla="*/ 135251 h 1536858"/>
                <a:gd name="csX2" fmla="*/ 129508 w 1108330"/>
                <a:gd name="csY2" fmla="*/ 1395497 h 1536858"/>
                <a:gd name="csX3" fmla="*/ 45730 w 1108330"/>
                <a:gd name="csY3" fmla="*/ 1513569 h 1536858"/>
                <a:gd name="csX4" fmla="*/ 31389 w 1108330"/>
                <a:gd name="csY4" fmla="*/ 1531028 h 1536858"/>
                <a:gd name="csX5" fmla="*/ 8205 w 1108330"/>
                <a:gd name="csY5" fmla="*/ 1533068 h 1536858"/>
                <a:gd name="csX6" fmla="*/ 3104 w 1108330"/>
                <a:gd name="csY6" fmla="*/ 1508014 h 1536858"/>
                <a:gd name="csX7" fmla="*/ 16538 w 1108330"/>
                <a:gd name="csY7" fmla="*/ 1486304 h 1536858"/>
                <a:gd name="csX8" fmla="*/ 332719 w 1108330"/>
                <a:gd name="csY8" fmla="*/ 1028527 h 1536858"/>
                <a:gd name="csX9" fmla="*/ 929598 w 1108330"/>
                <a:gd name="csY9" fmla="*/ 188646 h 1536858"/>
                <a:gd name="csX10" fmla="*/ 1054812 w 1108330"/>
                <a:gd name="csY10" fmla="*/ 23527 h 1536858"/>
                <a:gd name="csX11" fmla="*/ 1092393 w 1108330"/>
                <a:gd name="csY11" fmla="*/ 2951 h 1536858"/>
                <a:gd name="csX12" fmla="*/ 1105260 w 1108330"/>
                <a:gd name="csY12" fmla="*/ 46654 h 1536858"/>
                <a:gd name="csX13" fmla="*/ 1053962 w 1108330"/>
                <a:gd name="csY13" fmla="*/ 258877 h 1536858"/>
                <a:gd name="csX14" fmla="*/ 890259 w 1108330"/>
                <a:gd name="csY14" fmla="*/ 1004040 h 1536858"/>
                <a:gd name="csX15" fmla="*/ 860330 w 1108330"/>
                <a:gd name="csY15" fmla="*/ 1133902 h 1536858"/>
                <a:gd name="csX16" fmla="*/ 857156 w 1108330"/>
                <a:gd name="csY16" fmla="*/ 1144785 h 1536858"/>
                <a:gd name="csX17" fmla="*/ 831252 w 1108330"/>
                <a:gd name="csY17" fmla="*/ 1168196 h 1536858"/>
                <a:gd name="csX18" fmla="*/ 819121 w 1108330"/>
                <a:gd name="csY18" fmla="*/ 1134866 h 1536858"/>
                <a:gd name="csX19" fmla="*/ 901936 w 1108330"/>
                <a:gd name="csY19" fmla="*/ 749417 h 1536858"/>
                <a:gd name="csX20" fmla="*/ 1021085 w 1108330"/>
                <a:gd name="csY20" fmla="*/ 209336 h 1536858"/>
                <a:gd name="csX21" fmla="*/ 1044665 w 1108330"/>
                <a:gd name="csY21" fmla="*/ 113711 h 1536858"/>
                <a:gd name="csX22" fmla="*/ 1039961 w 1108330"/>
                <a:gd name="csY22" fmla="*/ 111217 h 1536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108330" h="1536858">
                  <a:moveTo>
                    <a:pt x="1039847" y="111443"/>
                  </a:moveTo>
                  <a:cubicBezTo>
                    <a:pt x="1033782" y="119379"/>
                    <a:pt x="1027604" y="127258"/>
                    <a:pt x="1021652" y="135251"/>
                  </a:cubicBezTo>
                  <a:cubicBezTo>
                    <a:pt x="713917" y="548021"/>
                    <a:pt x="423980" y="973374"/>
                    <a:pt x="129508" y="1395497"/>
                  </a:cubicBezTo>
                  <a:cubicBezTo>
                    <a:pt x="101904" y="1435062"/>
                    <a:pt x="73788" y="1474287"/>
                    <a:pt x="45730" y="1513569"/>
                  </a:cubicBezTo>
                  <a:cubicBezTo>
                    <a:pt x="41365" y="1519691"/>
                    <a:pt x="36831" y="1525926"/>
                    <a:pt x="31389" y="1531028"/>
                  </a:cubicBezTo>
                  <a:cubicBezTo>
                    <a:pt x="24587" y="1537376"/>
                    <a:pt x="16255" y="1539247"/>
                    <a:pt x="8205" y="1533068"/>
                  </a:cubicBezTo>
                  <a:cubicBezTo>
                    <a:pt x="-524" y="1526379"/>
                    <a:pt x="-2394" y="1517707"/>
                    <a:pt x="3104" y="1508014"/>
                  </a:cubicBezTo>
                  <a:cubicBezTo>
                    <a:pt x="7299" y="1500588"/>
                    <a:pt x="11720" y="1493333"/>
                    <a:pt x="16538" y="1486304"/>
                  </a:cubicBezTo>
                  <a:cubicBezTo>
                    <a:pt x="121856" y="1333655"/>
                    <a:pt x="226721" y="1180723"/>
                    <a:pt x="332719" y="1028527"/>
                  </a:cubicBezTo>
                  <a:cubicBezTo>
                    <a:pt x="528958" y="746640"/>
                    <a:pt x="724063" y="463959"/>
                    <a:pt x="929598" y="188646"/>
                  </a:cubicBezTo>
                  <a:cubicBezTo>
                    <a:pt x="970920" y="133323"/>
                    <a:pt x="1013206" y="78680"/>
                    <a:pt x="1054812" y="23527"/>
                  </a:cubicBezTo>
                  <a:cubicBezTo>
                    <a:pt x="1072724" y="-223"/>
                    <a:pt x="1078449" y="-3624"/>
                    <a:pt x="1092393" y="2951"/>
                  </a:cubicBezTo>
                  <a:cubicBezTo>
                    <a:pt x="1108605" y="10603"/>
                    <a:pt x="1111552" y="20976"/>
                    <a:pt x="1105260" y="46654"/>
                  </a:cubicBezTo>
                  <a:cubicBezTo>
                    <a:pt x="1088028" y="117338"/>
                    <a:pt x="1069720" y="187853"/>
                    <a:pt x="1053962" y="258877"/>
                  </a:cubicBezTo>
                  <a:cubicBezTo>
                    <a:pt x="998922" y="507152"/>
                    <a:pt x="944846" y="755653"/>
                    <a:pt x="890259" y="1004040"/>
                  </a:cubicBezTo>
                  <a:cubicBezTo>
                    <a:pt x="880736" y="1047460"/>
                    <a:pt x="870363" y="1090653"/>
                    <a:pt x="860330" y="1133902"/>
                  </a:cubicBezTo>
                  <a:cubicBezTo>
                    <a:pt x="859480" y="1137587"/>
                    <a:pt x="858290" y="1141158"/>
                    <a:pt x="857156" y="1144785"/>
                  </a:cubicBezTo>
                  <a:cubicBezTo>
                    <a:pt x="851431" y="1163831"/>
                    <a:pt x="842872" y="1171540"/>
                    <a:pt x="831252" y="1168196"/>
                  </a:cubicBezTo>
                  <a:cubicBezTo>
                    <a:pt x="819575" y="1164852"/>
                    <a:pt x="815097" y="1153968"/>
                    <a:pt x="819121" y="1134866"/>
                  </a:cubicBezTo>
                  <a:cubicBezTo>
                    <a:pt x="846556" y="1006364"/>
                    <a:pt x="873878" y="877806"/>
                    <a:pt x="901936" y="749417"/>
                  </a:cubicBezTo>
                  <a:cubicBezTo>
                    <a:pt x="941275" y="569334"/>
                    <a:pt x="981180" y="389306"/>
                    <a:pt x="1021085" y="209336"/>
                  </a:cubicBezTo>
                  <a:cubicBezTo>
                    <a:pt x="1028170" y="177310"/>
                    <a:pt x="1036730" y="145567"/>
                    <a:pt x="1044665" y="113711"/>
                  </a:cubicBezTo>
                  <a:cubicBezTo>
                    <a:pt x="1043078" y="112860"/>
                    <a:pt x="1041491" y="112067"/>
                    <a:pt x="1039961" y="11121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171D4196-B9B4-9F33-C5D0-D5F69AD0B051}"/>
                </a:ext>
              </a:extLst>
            </p:cNvPr>
            <p:cNvSpPr/>
            <p:nvPr/>
          </p:nvSpPr>
          <p:spPr>
            <a:xfrm>
              <a:off x="5486547" y="4769223"/>
              <a:ext cx="378505" cy="1285591"/>
            </a:xfrm>
            <a:custGeom>
              <a:avLst/>
              <a:gdLst>
                <a:gd name="csX0" fmla="*/ 251043 w 378505"/>
                <a:gd name="csY0" fmla="*/ 166597 h 1285591"/>
                <a:gd name="csX1" fmla="*/ 244694 w 378505"/>
                <a:gd name="csY1" fmla="*/ 190404 h 1285591"/>
                <a:gd name="csX2" fmla="*/ 141304 w 378505"/>
                <a:gd name="csY2" fmla="*/ 753839 h 1285591"/>
                <a:gd name="csX3" fmla="*/ 45395 w 378505"/>
                <a:gd name="csY3" fmla="*/ 1237804 h 1285591"/>
                <a:gd name="csX4" fmla="*/ 35249 w 378505"/>
                <a:gd name="csY4" fmla="*/ 1273004 h 1285591"/>
                <a:gd name="csX5" fmla="*/ 16033 w 378505"/>
                <a:gd name="csY5" fmla="*/ 1285588 h 1285591"/>
                <a:gd name="csX6" fmla="*/ 105 w 378505"/>
                <a:gd name="csY6" fmla="*/ 1265976 h 1285591"/>
                <a:gd name="csX7" fmla="*/ 8040 w 378505"/>
                <a:gd name="csY7" fmla="*/ 1212750 h 1285591"/>
                <a:gd name="csX8" fmla="*/ 188578 w 378505"/>
                <a:gd name="csY8" fmla="*/ 257007 h 1285591"/>
                <a:gd name="csX9" fmla="*/ 239536 w 378505"/>
                <a:gd name="csY9" fmla="*/ 24378 h 1285591"/>
                <a:gd name="csX10" fmla="*/ 262380 w 378505"/>
                <a:gd name="csY10" fmla="*/ 4 h 1285591"/>
                <a:gd name="csX11" fmla="*/ 287831 w 378505"/>
                <a:gd name="csY11" fmla="*/ 28515 h 1285591"/>
                <a:gd name="csX12" fmla="*/ 295200 w 378505"/>
                <a:gd name="csY12" fmla="*/ 141770 h 1285591"/>
                <a:gd name="csX13" fmla="*/ 326206 w 378505"/>
                <a:gd name="csY13" fmla="*/ 466567 h 1285591"/>
                <a:gd name="csX14" fmla="*/ 363844 w 378505"/>
                <a:gd name="csY14" fmla="*/ 850598 h 1285591"/>
                <a:gd name="csX15" fmla="*/ 377278 w 378505"/>
                <a:gd name="csY15" fmla="*/ 1003190 h 1285591"/>
                <a:gd name="csX16" fmla="*/ 378241 w 378505"/>
                <a:gd name="csY16" fmla="*/ 1028641 h 1285591"/>
                <a:gd name="csX17" fmla="*/ 359819 w 378505"/>
                <a:gd name="csY17" fmla="*/ 1049728 h 1285591"/>
                <a:gd name="csX18" fmla="*/ 340717 w 378505"/>
                <a:gd name="csY18" fmla="*/ 1032326 h 1285591"/>
                <a:gd name="csX19" fmla="*/ 336409 w 378505"/>
                <a:gd name="csY19" fmla="*/ 1007158 h 1285591"/>
                <a:gd name="csX20" fmla="*/ 306763 w 378505"/>
                <a:gd name="csY20" fmla="*/ 707925 h 1285591"/>
                <a:gd name="csX21" fmla="*/ 275530 w 378505"/>
                <a:gd name="csY21" fmla="*/ 394578 h 1285591"/>
                <a:gd name="csX22" fmla="*/ 256541 w 378505"/>
                <a:gd name="csY22" fmla="*/ 191198 h 1285591"/>
                <a:gd name="csX23" fmla="*/ 254331 w 378505"/>
                <a:gd name="csY23" fmla="*/ 167050 h 1285591"/>
                <a:gd name="csX24" fmla="*/ 251043 w 378505"/>
                <a:gd name="csY24" fmla="*/ 166654 h 1285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78505" h="1285591">
                  <a:moveTo>
                    <a:pt x="251043" y="166597"/>
                  </a:moveTo>
                  <a:cubicBezTo>
                    <a:pt x="248889" y="174533"/>
                    <a:pt x="246168" y="182355"/>
                    <a:pt x="244694" y="190404"/>
                  </a:cubicBezTo>
                  <a:cubicBezTo>
                    <a:pt x="210231" y="378197"/>
                    <a:pt x="176901" y="566216"/>
                    <a:pt x="141304" y="753839"/>
                  </a:cubicBezTo>
                  <a:cubicBezTo>
                    <a:pt x="110638" y="915387"/>
                    <a:pt x="77591" y="1076539"/>
                    <a:pt x="45395" y="1237804"/>
                  </a:cubicBezTo>
                  <a:cubicBezTo>
                    <a:pt x="43014" y="1249821"/>
                    <a:pt x="40747" y="1262348"/>
                    <a:pt x="35249" y="1273004"/>
                  </a:cubicBezTo>
                  <a:cubicBezTo>
                    <a:pt x="32131" y="1279126"/>
                    <a:pt x="22722" y="1285474"/>
                    <a:pt x="16033" y="1285588"/>
                  </a:cubicBezTo>
                  <a:cubicBezTo>
                    <a:pt x="5603" y="1285815"/>
                    <a:pt x="-916" y="1276575"/>
                    <a:pt x="105" y="1265976"/>
                  </a:cubicBezTo>
                  <a:cubicBezTo>
                    <a:pt x="1805" y="1248120"/>
                    <a:pt x="4696" y="1230378"/>
                    <a:pt x="8040" y="1212750"/>
                  </a:cubicBezTo>
                  <a:cubicBezTo>
                    <a:pt x="68012" y="894131"/>
                    <a:pt x="127700" y="575456"/>
                    <a:pt x="188578" y="257007"/>
                  </a:cubicBezTo>
                  <a:cubicBezTo>
                    <a:pt x="203486" y="179067"/>
                    <a:pt x="222418" y="101921"/>
                    <a:pt x="239536" y="24378"/>
                  </a:cubicBezTo>
                  <a:cubicBezTo>
                    <a:pt x="242314" y="11681"/>
                    <a:pt x="246678" y="230"/>
                    <a:pt x="262380" y="4"/>
                  </a:cubicBezTo>
                  <a:cubicBezTo>
                    <a:pt x="276551" y="-223"/>
                    <a:pt x="286300" y="9640"/>
                    <a:pt x="287831" y="28515"/>
                  </a:cubicBezTo>
                  <a:cubicBezTo>
                    <a:pt x="290892" y="66210"/>
                    <a:pt x="291742" y="104075"/>
                    <a:pt x="295200" y="141770"/>
                  </a:cubicBezTo>
                  <a:cubicBezTo>
                    <a:pt x="305063" y="250092"/>
                    <a:pt x="315662" y="358301"/>
                    <a:pt x="326206" y="466567"/>
                  </a:cubicBezTo>
                  <a:cubicBezTo>
                    <a:pt x="338676" y="594558"/>
                    <a:pt x="351486" y="722550"/>
                    <a:pt x="363844" y="850598"/>
                  </a:cubicBezTo>
                  <a:cubicBezTo>
                    <a:pt x="368775" y="901443"/>
                    <a:pt x="372913" y="952345"/>
                    <a:pt x="377278" y="1003190"/>
                  </a:cubicBezTo>
                  <a:cubicBezTo>
                    <a:pt x="378014" y="1011636"/>
                    <a:pt x="378978" y="1020252"/>
                    <a:pt x="378241" y="1028641"/>
                  </a:cubicBezTo>
                  <a:cubicBezTo>
                    <a:pt x="377278" y="1039581"/>
                    <a:pt x="373140" y="1049501"/>
                    <a:pt x="359819" y="1049728"/>
                  </a:cubicBezTo>
                  <a:cubicBezTo>
                    <a:pt x="348482" y="1049954"/>
                    <a:pt x="342871" y="1042529"/>
                    <a:pt x="340717" y="1032326"/>
                  </a:cubicBezTo>
                  <a:cubicBezTo>
                    <a:pt x="338959" y="1023993"/>
                    <a:pt x="337259" y="1015604"/>
                    <a:pt x="336409" y="1007158"/>
                  </a:cubicBezTo>
                  <a:cubicBezTo>
                    <a:pt x="326432" y="907395"/>
                    <a:pt x="316626" y="807632"/>
                    <a:pt x="306763" y="707925"/>
                  </a:cubicBezTo>
                  <a:cubicBezTo>
                    <a:pt x="296390" y="603458"/>
                    <a:pt x="285734" y="499046"/>
                    <a:pt x="275530" y="394578"/>
                  </a:cubicBezTo>
                  <a:cubicBezTo>
                    <a:pt x="268899" y="326785"/>
                    <a:pt x="262833" y="258991"/>
                    <a:pt x="256541" y="191198"/>
                  </a:cubicBezTo>
                  <a:cubicBezTo>
                    <a:pt x="255804" y="183149"/>
                    <a:pt x="255068" y="175100"/>
                    <a:pt x="254331" y="167050"/>
                  </a:cubicBezTo>
                  <a:cubicBezTo>
                    <a:pt x="253254" y="166937"/>
                    <a:pt x="252177" y="166767"/>
                    <a:pt x="251043" y="16665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DDCA75F7-B1BE-E3F3-B14C-F2DDA4399BBB}"/>
                </a:ext>
              </a:extLst>
            </p:cNvPr>
            <p:cNvSpPr/>
            <p:nvPr/>
          </p:nvSpPr>
          <p:spPr>
            <a:xfrm>
              <a:off x="4089294" y="4339775"/>
              <a:ext cx="828863" cy="620425"/>
            </a:xfrm>
            <a:custGeom>
              <a:avLst/>
              <a:gdLst>
                <a:gd name="csX0" fmla="*/ 715794 w 828863"/>
                <a:gd name="csY0" fmla="*/ 75009 h 620425"/>
                <a:gd name="csX1" fmla="*/ 673961 w 828863"/>
                <a:gd name="csY1" fmla="*/ 90994 h 620425"/>
                <a:gd name="csX2" fmla="*/ 121636 w 828863"/>
                <a:gd name="csY2" fmla="*/ 306052 h 620425"/>
                <a:gd name="csX3" fmla="*/ 70677 w 828863"/>
                <a:gd name="csY3" fmla="*/ 323454 h 620425"/>
                <a:gd name="csX4" fmla="*/ 42902 w 828863"/>
                <a:gd name="csY4" fmla="*/ 311777 h 620425"/>
                <a:gd name="csX5" fmla="*/ 57130 w 828863"/>
                <a:gd name="csY5" fmla="*/ 287403 h 620425"/>
                <a:gd name="csX6" fmla="*/ 96242 w 828863"/>
                <a:gd name="csY6" fmla="*/ 270625 h 620425"/>
                <a:gd name="csX7" fmla="*/ 776672 w 828863"/>
                <a:gd name="csY7" fmla="*/ 9653 h 620425"/>
                <a:gd name="csX8" fmla="*/ 803596 w 828863"/>
                <a:gd name="csY8" fmla="*/ 811 h 620425"/>
                <a:gd name="csX9" fmla="*/ 828821 w 828863"/>
                <a:gd name="csY9" fmla="*/ 21897 h 620425"/>
                <a:gd name="csX10" fmla="*/ 812156 w 828863"/>
                <a:gd name="csY10" fmla="*/ 55964 h 620425"/>
                <a:gd name="csX11" fmla="*/ 704287 w 828863"/>
                <a:gd name="csY11" fmla="*/ 143767 h 620425"/>
                <a:gd name="csX12" fmla="*/ 249231 w 828863"/>
                <a:gd name="csY12" fmla="*/ 468677 h 620425"/>
                <a:gd name="csX13" fmla="*/ 52538 w 828863"/>
                <a:gd name="csY13" fmla="*/ 603471 h 620425"/>
                <a:gd name="csX14" fmla="*/ 33266 w 828863"/>
                <a:gd name="csY14" fmla="*/ 615488 h 620425"/>
                <a:gd name="csX15" fmla="*/ 3280 w 828863"/>
                <a:gd name="csY15" fmla="*/ 612143 h 620425"/>
                <a:gd name="csX16" fmla="*/ 12066 w 828863"/>
                <a:gd name="csY16" fmla="*/ 583065 h 620425"/>
                <a:gd name="csX17" fmla="*/ 30205 w 828863"/>
                <a:gd name="csY17" fmla="*/ 569404 h 620425"/>
                <a:gd name="csX18" fmla="*/ 307501 w 828863"/>
                <a:gd name="csY18" fmla="*/ 376566 h 620425"/>
                <a:gd name="csX19" fmla="*/ 686205 w 828863"/>
                <a:gd name="csY19" fmla="*/ 105845 h 620425"/>
                <a:gd name="csX20" fmla="*/ 719705 w 828863"/>
                <a:gd name="csY20" fmla="*/ 80281 h 620425"/>
                <a:gd name="csX21" fmla="*/ 715737 w 828863"/>
                <a:gd name="csY21" fmla="*/ 75009 h 620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28863" h="620425">
                  <a:moveTo>
                    <a:pt x="715794" y="75009"/>
                  </a:moveTo>
                  <a:cubicBezTo>
                    <a:pt x="701849" y="80338"/>
                    <a:pt x="687905" y="85610"/>
                    <a:pt x="673961" y="90994"/>
                  </a:cubicBezTo>
                  <a:cubicBezTo>
                    <a:pt x="489853" y="162699"/>
                    <a:pt x="305801" y="234460"/>
                    <a:pt x="121636" y="306052"/>
                  </a:cubicBezTo>
                  <a:cubicBezTo>
                    <a:pt x="104914" y="312571"/>
                    <a:pt x="87852" y="318409"/>
                    <a:pt x="70677" y="323454"/>
                  </a:cubicBezTo>
                  <a:cubicBezTo>
                    <a:pt x="56733" y="327535"/>
                    <a:pt x="45793" y="322490"/>
                    <a:pt x="42902" y="311777"/>
                  </a:cubicBezTo>
                  <a:cubicBezTo>
                    <a:pt x="39558" y="299193"/>
                    <a:pt x="47097" y="292108"/>
                    <a:pt x="57130" y="287403"/>
                  </a:cubicBezTo>
                  <a:cubicBezTo>
                    <a:pt x="69940" y="281395"/>
                    <a:pt x="82978" y="275726"/>
                    <a:pt x="96242" y="270625"/>
                  </a:cubicBezTo>
                  <a:cubicBezTo>
                    <a:pt x="323033" y="183559"/>
                    <a:pt x="549881" y="96549"/>
                    <a:pt x="776672" y="9653"/>
                  </a:cubicBezTo>
                  <a:cubicBezTo>
                    <a:pt x="785514" y="6252"/>
                    <a:pt x="794414" y="2794"/>
                    <a:pt x="803596" y="811"/>
                  </a:cubicBezTo>
                  <a:cubicBezTo>
                    <a:pt x="819808" y="-2647"/>
                    <a:pt x="828084" y="5062"/>
                    <a:pt x="828821" y="21897"/>
                  </a:cubicBezTo>
                  <a:cubicBezTo>
                    <a:pt x="829444" y="36465"/>
                    <a:pt x="823209" y="47008"/>
                    <a:pt x="812156" y="55964"/>
                  </a:cubicBezTo>
                  <a:cubicBezTo>
                    <a:pt x="776162" y="85156"/>
                    <a:pt x="741811" y="116672"/>
                    <a:pt x="704287" y="143767"/>
                  </a:cubicBezTo>
                  <a:cubicBezTo>
                    <a:pt x="553168" y="252826"/>
                    <a:pt x="401369" y="360978"/>
                    <a:pt x="249231" y="468677"/>
                  </a:cubicBezTo>
                  <a:cubicBezTo>
                    <a:pt x="184385" y="514591"/>
                    <a:pt x="118178" y="558634"/>
                    <a:pt x="52538" y="603471"/>
                  </a:cubicBezTo>
                  <a:cubicBezTo>
                    <a:pt x="46303" y="607722"/>
                    <a:pt x="39955" y="611917"/>
                    <a:pt x="33266" y="615488"/>
                  </a:cubicBezTo>
                  <a:cubicBezTo>
                    <a:pt x="19209" y="623027"/>
                    <a:pt x="9289" y="621950"/>
                    <a:pt x="3280" y="612143"/>
                  </a:cubicBezTo>
                  <a:cubicBezTo>
                    <a:pt x="-4429" y="599503"/>
                    <a:pt x="2657" y="590717"/>
                    <a:pt x="12066" y="583065"/>
                  </a:cubicBezTo>
                  <a:cubicBezTo>
                    <a:pt x="17905" y="578303"/>
                    <a:pt x="23970" y="573712"/>
                    <a:pt x="30205" y="569404"/>
                  </a:cubicBezTo>
                  <a:cubicBezTo>
                    <a:pt x="122656" y="505125"/>
                    <a:pt x="215617" y="441639"/>
                    <a:pt x="307501" y="376566"/>
                  </a:cubicBezTo>
                  <a:cubicBezTo>
                    <a:pt x="434133" y="286949"/>
                    <a:pt x="560027" y="196199"/>
                    <a:pt x="686205" y="105845"/>
                  </a:cubicBezTo>
                  <a:cubicBezTo>
                    <a:pt x="697598" y="97683"/>
                    <a:pt x="708538" y="88840"/>
                    <a:pt x="719705" y="80281"/>
                  </a:cubicBezTo>
                  <a:cubicBezTo>
                    <a:pt x="718401" y="78524"/>
                    <a:pt x="717041" y="76767"/>
                    <a:pt x="715737" y="7500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E1B335BC-1CB6-C9A3-9615-8B05D92CDC86}"/>
                </a:ext>
              </a:extLst>
            </p:cNvPr>
            <p:cNvSpPr/>
            <p:nvPr/>
          </p:nvSpPr>
          <p:spPr>
            <a:xfrm>
              <a:off x="4751109" y="4434383"/>
              <a:ext cx="743818" cy="974835"/>
            </a:xfrm>
            <a:custGeom>
              <a:avLst/>
              <a:gdLst>
                <a:gd name="csX0" fmla="*/ 743761 w 743818"/>
                <a:gd name="csY0" fmla="*/ 16339 h 974835"/>
                <a:gd name="csX1" fmla="*/ 726870 w 743818"/>
                <a:gd name="csY1" fmla="*/ 43320 h 974835"/>
                <a:gd name="csX2" fmla="*/ 596554 w 743818"/>
                <a:gd name="csY2" fmla="*/ 222157 h 974835"/>
                <a:gd name="csX3" fmla="*/ 58853 w 743818"/>
                <a:gd name="csY3" fmla="*/ 942946 h 974835"/>
                <a:gd name="csX4" fmla="*/ 35726 w 743818"/>
                <a:gd name="csY4" fmla="*/ 967773 h 974835"/>
                <a:gd name="csX5" fmla="*/ 7555 w 743818"/>
                <a:gd name="csY5" fmla="*/ 969814 h 974835"/>
                <a:gd name="csX6" fmla="*/ 5571 w 743818"/>
                <a:gd name="csY6" fmla="*/ 939318 h 974835"/>
                <a:gd name="csX7" fmla="*/ 35896 w 743818"/>
                <a:gd name="csY7" fmla="*/ 901963 h 974835"/>
                <a:gd name="csX8" fmla="*/ 690252 w 743818"/>
                <a:gd name="csY8" fmla="*/ 27562 h 974835"/>
                <a:gd name="csX9" fmla="*/ 710432 w 743818"/>
                <a:gd name="csY9" fmla="*/ 3982 h 974835"/>
                <a:gd name="csX10" fmla="*/ 731008 w 743818"/>
                <a:gd name="csY10" fmla="*/ 808 h 974835"/>
                <a:gd name="csX11" fmla="*/ 743818 w 743818"/>
                <a:gd name="csY11" fmla="*/ 16396 h 9748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43818" h="974835">
                  <a:moveTo>
                    <a:pt x="743761" y="16339"/>
                  </a:moveTo>
                  <a:cubicBezTo>
                    <a:pt x="737696" y="26088"/>
                    <a:pt x="732822" y="35101"/>
                    <a:pt x="726870" y="43320"/>
                  </a:cubicBezTo>
                  <a:cubicBezTo>
                    <a:pt x="683563" y="103008"/>
                    <a:pt x="640597" y="162979"/>
                    <a:pt x="596554" y="222157"/>
                  </a:cubicBezTo>
                  <a:cubicBezTo>
                    <a:pt x="417547" y="462609"/>
                    <a:pt x="238200" y="702777"/>
                    <a:pt x="58853" y="942946"/>
                  </a:cubicBezTo>
                  <a:cubicBezTo>
                    <a:pt x="52108" y="951958"/>
                    <a:pt x="44002" y="960121"/>
                    <a:pt x="35726" y="967773"/>
                  </a:cubicBezTo>
                  <a:cubicBezTo>
                    <a:pt x="27337" y="975539"/>
                    <a:pt x="17474" y="977863"/>
                    <a:pt x="7555" y="969814"/>
                  </a:cubicBezTo>
                  <a:cubicBezTo>
                    <a:pt x="-1458" y="962501"/>
                    <a:pt x="-2762" y="950655"/>
                    <a:pt x="5571" y="939318"/>
                  </a:cubicBezTo>
                  <a:cubicBezTo>
                    <a:pt x="15094" y="926394"/>
                    <a:pt x="26317" y="914774"/>
                    <a:pt x="35896" y="901963"/>
                  </a:cubicBezTo>
                  <a:cubicBezTo>
                    <a:pt x="254072" y="610553"/>
                    <a:pt x="472134" y="318973"/>
                    <a:pt x="690252" y="27562"/>
                  </a:cubicBezTo>
                  <a:cubicBezTo>
                    <a:pt x="696487" y="19286"/>
                    <a:pt x="702382" y="10160"/>
                    <a:pt x="710432" y="3982"/>
                  </a:cubicBezTo>
                  <a:cubicBezTo>
                    <a:pt x="715420" y="184"/>
                    <a:pt x="724772" y="-950"/>
                    <a:pt x="731008" y="808"/>
                  </a:cubicBezTo>
                  <a:cubicBezTo>
                    <a:pt x="735826" y="2225"/>
                    <a:pt x="738830" y="9990"/>
                    <a:pt x="743818" y="163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901F5C7F-CF86-05E4-BD26-EBAA922012F2}"/>
                </a:ext>
              </a:extLst>
            </p:cNvPr>
            <p:cNvSpPr/>
            <p:nvPr/>
          </p:nvSpPr>
          <p:spPr>
            <a:xfrm>
              <a:off x="4868511" y="2115296"/>
              <a:ext cx="1161135" cy="200419"/>
            </a:xfrm>
            <a:custGeom>
              <a:avLst/>
              <a:gdLst>
                <a:gd name="csX0" fmla="*/ 347420 w 1161135"/>
                <a:gd name="csY0" fmla="*/ 200324 h 200419"/>
                <a:gd name="csX1" fmla="*/ 33676 w 1161135"/>
                <a:gd name="csY1" fmla="*/ 177197 h 200419"/>
                <a:gd name="csX2" fmla="*/ 12079 w 1161135"/>
                <a:gd name="csY2" fmla="*/ 171359 h 200419"/>
                <a:gd name="csX3" fmla="*/ 63 w 1161135"/>
                <a:gd name="csY3" fmla="*/ 152200 h 200419"/>
                <a:gd name="csX4" fmla="*/ 16671 w 1161135"/>
                <a:gd name="csY4" fmla="*/ 137122 h 200419"/>
                <a:gd name="csX5" fmla="*/ 47677 w 1161135"/>
                <a:gd name="csY5" fmla="*/ 137745 h 200419"/>
                <a:gd name="csX6" fmla="*/ 219995 w 1161135"/>
                <a:gd name="csY6" fmla="*/ 153730 h 200419"/>
                <a:gd name="csX7" fmla="*/ 571603 w 1161135"/>
                <a:gd name="csY7" fmla="*/ 147098 h 200419"/>
                <a:gd name="csX8" fmla="*/ 1113839 w 1161135"/>
                <a:gd name="csY8" fmla="*/ 9074 h 200419"/>
                <a:gd name="csX9" fmla="*/ 1140367 w 1161135"/>
                <a:gd name="csY9" fmla="*/ 4 h 200419"/>
                <a:gd name="csX10" fmla="*/ 1160546 w 1161135"/>
                <a:gd name="csY10" fmla="*/ 10321 h 200419"/>
                <a:gd name="csX11" fmla="*/ 1153688 w 1161135"/>
                <a:gd name="csY11" fmla="*/ 32087 h 200419"/>
                <a:gd name="csX12" fmla="*/ 1136512 w 1161135"/>
                <a:gd name="csY12" fmla="*/ 41440 h 200419"/>
                <a:gd name="csX13" fmla="*/ 675618 w 1161135"/>
                <a:gd name="csY13" fmla="*/ 177310 h 200419"/>
                <a:gd name="csX14" fmla="*/ 347533 w 1161135"/>
                <a:gd name="csY14" fmla="*/ 200381 h 200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61135" h="200419">
                  <a:moveTo>
                    <a:pt x="347420" y="200324"/>
                  </a:moveTo>
                  <a:cubicBezTo>
                    <a:pt x="242272" y="200041"/>
                    <a:pt x="137407" y="196073"/>
                    <a:pt x="33676" y="177197"/>
                  </a:cubicBezTo>
                  <a:cubicBezTo>
                    <a:pt x="26250" y="175837"/>
                    <a:pt x="17691" y="175497"/>
                    <a:pt x="12079" y="171359"/>
                  </a:cubicBezTo>
                  <a:cubicBezTo>
                    <a:pt x="6184" y="166994"/>
                    <a:pt x="-731" y="158152"/>
                    <a:pt x="63" y="152200"/>
                  </a:cubicBezTo>
                  <a:cubicBezTo>
                    <a:pt x="856" y="146305"/>
                    <a:pt x="9925" y="138709"/>
                    <a:pt x="16671" y="137122"/>
                  </a:cubicBezTo>
                  <a:cubicBezTo>
                    <a:pt x="26420" y="134798"/>
                    <a:pt x="37304" y="136782"/>
                    <a:pt x="47677" y="137745"/>
                  </a:cubicBezTo>
                  <a:cubicBezTo>
                    <a:pt x="105097" y="143074"/>
                    <a:pt x="162461" y="150159"/>
                    <a:pt x="219995" y="153730"/>
                  </a:cubicBezTo>
                  <a:cubicBezTo>
                    <a:pt x="337330" y="160986"/>
                    <a:pt x="454665" y="158832"/>
                    <a:pt x="571603" y="147098"/>
                  </a:cubicBezTo>
                  <a:cubicBezTo>
                    <a:pt x="759113" y="128223"/>
                    <a:pt x="939990" y="82139"/>
                    <a:pt x="1113839" y="9074"/>
                  </a:cubicBezTo>
                  <a:cubicBezTo>
                    <a:pt x="1122512" y="5446"/>
                    <a:pt x="1131467" y="174"/>
                    <a:pt x="1140367" y="4"/>
                  </a:cubicBezTo>
                  <a:cubicBezTo>
                    <a:pt x="1147339" y="-166"/>
                    <a:pt x="1158222" y="4766"/>
                    <a:pt x="1160546" y="10321"/>
                  </a:cubicBezTo>
                  <a:cubicBezTo>
                    <a:pt x="1162814" y="15876"/>
                    <a:pt x="1158109" y="26022"/>
                    <a:pt x="1153688" y="32087"/>
                  </a:cubicBezTo>
                  <a:cubicBezTo>
                    <a:pt x="1150173" y="36849"/>
                    <a:pt x="1142521" y="38719"/>
                    <a:pt x="1136512" y="41440"/>
                  </a:cubicBezTo>
                  <a:cubicBezTo>
                    <a:pt x="989475" y="109120"/>
                    <a:pt x="835352" y="152653"/>
                    <a:pt x="675618" y="177310"/>
                  </a:cubicBezTo>
                  <a:cubicBezTo>
                    <a:pt x="566842" y="194089"/>
                    <a:pt x="457499" y="201004"/>
                    <a:pt x="347533" y="20038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D54EE737-765A-8FBA-93A0-0944E49F5B6A}"/>
                </a:ext>
              </a:extLst>
            </p:cNvPr>
            <p:cNvSpPr/>
            <p:nvPr/>
          </p:nvSpPr>
          <p:spPr>
            <a:xfrm>
              <a:off x="7524924" y="3251286"/>
              <a:ext cx="144241" cy="1126818"/>
            </a:xfrm>
            <a:custGeom>
              <a:avLst/>
              <a:gdLst>
                <a:gd name="csX0" fmla="*/ 42243 w 144241"/>
                <a:gd name="csY0" fmla="*/ 329002 h 1126818"/>
                <a:gd name="csX1" fmla="*/ 74779 w 144241"/>
                <a:gd name="csY1" fmla="*/ 823907 h 1126818"/>
                <a:gd name="csX2" fmla="*/ 139909 w 144241"/>
                <a:gd name="csY2" fmla="*/ 1090433 h 1126818"/>
                <a:gd name="csX3" fmla="*/ 143480 w 144241"/>
                <a:gd name="csY3" fmla="*/ 1101146 h 1126818"/>
                <a:gd name="csX4" fmla="*/ 133277 w 144241"/>
                <a:gd name="csY4" fmla="*/ 1124896 h 1126818"/>
                <a:gd name="csX5" fmla="*/ 108166 w 144241"/>
                <a:gd name="csY5" fmla="*/ 1117698 h 1126818"/>
                <a:gd name="csX6" fmla="*/ 91898 w 144241"/>
                <a:gd name="csY6" fmla="*/ 1084935 h 1126818"/>
                <a:gd name="csX7" fmla="*/ 47288 w 144241"/>
                <a:gd name="csY7" fmla="*/ 915111 h 1126818"/>
                <a:gd name="csX8" fmla="*/ 750 w 144241"/>
                <a:gd name="csY8" fmla="*/ 447301 h 1126818"/>
                <a:gd name="csX9" fmla="*/ 12427 w 144241"/>
                <a:gd name="csY9" fmla="*/ 36288 h 1126818"/>
                <a:gd name="csX10" fmla="*/ 18209 w 144241"/>
                <a:gd name="csY10" fmla="*/ 9023 h 1126818"/>
                <a:gd name="csX11" fmla="*/ 36291 w 144241"/>
                <a:gd name="csY11" fmla="*/ 124 h 1126818"/>
                <a:gd name="csX12" fmla="*/ 50689 w 144241"/>
                <a:gd name="csY12" fmla="*/ 14521 h 1126818"/>
                <a:gd name="csX13" fmla="*/ 51539 w 144241"/>
                <a:gd name="csY13" fmla="*/ 45527 h 1126818"/>
                <a:gd name="csX14" fmla="*/ 42243 w 144241"/>
                <a:gd name="csY14" fmla="*/ 329059 h 1126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4241" h="1126818">
                  <a:moveTo>
                    <a:pt x="42243" y="329002"/>
                  </a:moveTo>
                  <a:cubicBezTo>
                    <a:pt x="42243" y="494745"/>
                    <a:pt x="49045" y="659978"/>
                    <a:pt x="74779" y="823907"/>
                  </a:cubicBezTo>
                  <a:cubicBezTo>
                    <a:pt x="89007" y="914544"/>
                    <a:pt x="106012" y="1004557"/>
                    <a:pt x="139909" y="1090433"/>
                  </a:cubicBezTo>
                  <a:cubicBezTo>
                    <a:pt x="141269" y="1093947"/>
                    <a:pt x="142686" y="1097519"/>
                    <a:pt x="143480" y="1101146"/>
                  </a:cubicBezTo>
                  <a:cubicBezTo>
                    <a:pt x="145577" y="1111349"/>
                    <a:pt x="143706" y="1120475"/>
                    <a:pt x="133277" y="1124896"/>
                  </a:cubicBezTo>
                  <a:cubicBezTo>
                    <a:pt x="123470" y="1129035"/>
                    <a:pt x="113777" y="1126427"/>
                    <a:pt x="108166" y="1117698"/>
                  </a:cubicBezTo>
                  <a:cubicBezTo>
                    <a:pt x="101591" y="1107495"/>
                    <a:pt x="95129" y="1096498"/>
                    <a:pt x="91898" y="1084935"/>
                  </a:cubicBezTo>
                  <a:cubicBezTo>
                    <a:pt x="76253" y="1028534"/>
                    <a:pt x="58964" y="972418"/>
                    <a:pt x="47288" y="915111"/>
                  </a:cubicBezTo>
                  <a:cubicBezTo>
                    <a:pt x="15885" y="760875"/>
                    <a:pt x="3698" y="604484"/>
                    <a:pt x="750" y="447301"/>
                  </a:cubicBezTo>
                  <a:cubicBezTo>
                    <a:pt x="-1800" y="310126"/>
                    <a:pt x="2167" y="173065"/>
                    <a:pt x="12427" y="36288"/>
                  </a:cubicBezTo>
                  <a:cubicBezTo>
                    <a:pt x="13108" y="26992"/>
                    <a:pt x="13958" y="16845"/>
                    <a:pt x="18209" y="9023"/>
                  </a:cubicBezTo>
                  <a:cubicBezTo>
                    <a:pt x="20986" y="3978"/>
                    <a:pt x="30679" y="-840"/>
                    <a:pt x="36291" y="124"/>
                  </a:cubicBezTo>
                  <a:cubicBezTo>
                    <a:pt x="41959" y="1087"/>
                    <a:pt x="49215" y="8570"/>
                    <a:pt x="50689" y="14521"/>
                  </a:cubicBezTo>
                  <a:cubicBezTo>
                    <a:pt x="53126" y="24328"/>
                    <a:pt x="51879" y="35154"/>
                    <a:pt x="51539" y="45527"/>
                  </a:cubicBezTo>
                  <a:cubicBezTo>
                    <a:pt x="48535" y="140019"/>
                    <a:pt x="45361" y="234567"/>
                    <a:pt x="42243" y="3290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BC4E6238-D611-3915-43F7-795C06B0D5A6}"/>
                </a:ext>
              </a:extLst>
            </p:cNvPr>
            <p:cNvSpPr/>
            <p:nvPr/>
          </p:nvSpPr>
          <p:spPr>
            <a:xfrm>
              <a:off x="5385785" y="1695386"/>
              <a:ext cx="950745" cy="272748"/>
            </a:xfrm>
            <a:custGeom>
              <a:avLst/>
              <a:gdLst>
                <a:gd name="csX0" fmla="*/ 92534 w 950745"/>
                <a:gd name="csY0" fmla="*/ 272650 h 272748"/>
                <a:gd name="csX1" fmla="*/ 24457 w 950745"/>
                <a:gd name="csY1" fmla="*/ 272537 h 272748"/>
                <a:gd name="csX2" fmla="*/ 140 w 950745"/>
                <a:gd name="csY2" fmla="*/ 253491 h 272748"/>
                <a:gd name="csX3" fmla="*/ 25704 w 950745"/>
                <a:gd name="csY3" fmla="*/ 233028 h 272748"/>
                <a:gd name="csX4" fmla="*/ 139128 w 950745"/>
                <a:gd name="csY4" fmla="*/ 228267 h 272748"/>
                <a:gd name="csX5" fmla="*/ 904470 w 950745"/>
                <a:gd name="csY5" fmla="*/ 10715 h 272748"/>
                <a:gd name="csX6" fmla="*/ 927313 w 950745"/>
                <a:gd name="csY6" fmla="*/ 115 h 272748"/>
                <a:gd name="csX7" fmla="*/ 946756 w 950745"/>
                <a:gd name="csY7" fmla="*/ 7314 h 272748"/>
                <a:gd name="csX8" fmla="*/ 944035 w 950745"/>
                <a:gd name="csY8" fmla="*/ 30044 h 272748"/>
                <a:gd name="csX9" fmla="*/ 920682 w 950745"/>
                <a:gd name="csY9" fmla="*/ 45972 h 272748"/>
                <a:gd name="csX10" fmla="*/ 457916 w 950745"/>
                <a:gd name="csY10" fmla="*/ 227303 h 272748"/>
                <a:gd name="csX11" fmla="*/ 92590 w 950745"/>
                <a:gd name="csY11" fmla="*/ 272593 h 272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0745" h="272748">
                  <a:moveTo>
                    <a:pt x="92534" y="272650"/>
                  </a:moveTo>
                  <a:cubicBezTo>
                    <a:pt x="69804" y="272650"/>
                    <a:pt x="47130" y="272934"/>
                    <a:pt x="24457" y="272537"/>
                  </a:cubicBezTo>
                  <a:cubicBezTo>
                    <a:pt x="11986" y="272310"/>
                    <a:pt x="1953" y="267095"/>
                    <a:pt x="140" y="253491"/>
                  </a:cubicBezTo>
                  <a:cubicBezTo>
                    <a:pt x="-1334" y="242551"/>
                    <a:pt x="8982" y="233878"/>
                    <a:pt x="25704" y="233028"/>
                  </a:cubicBezTo>
                  <a:cubicBezTo>
                    <a:pt x="63512" y="231044"/>
                    <a:pt x="101376" y="230478"/>
                    <a:pt x="139128" y="228267"/>
                  </a:cubicBezTo>
                  <a:cubicBezTo>
                    <a:pt x="410359" y="212509"/>
                    <a:pt x="666626" y="144092"/>
                    <a:pt x="904470" y="10715"/>
                  </a:cubicBezTo>
                  <a:cubicBezTo>
                    <a:pt x="911839" y="6577"/>
                    <a:pt x="919378" y="1136"/>
                    <a:pt x="927313" y="115"/>
                  </a:cubicBezTo>
                  <a:cubicBezTo>
                    <a:pt x="933549" y="-678"/>
                    <a:pt x="942278" y="2723"/>
                    <a:pt x="946756" y="7314"/>
                  </a:cubicBezTo>
                  <a:cubicBezTo>
                    <a:pt x="953558" y="14343"/>
                    <a:pt x="951007" y="23866"/>
                    <a:pt x="944035" y="30044"/>
                  </a:cubicBezTo>
                  <a:cubicBezTo>
                    <a:pt x="937063" y="36279"/>
                    <a:pt x="928787" y="41154"/>
                    <a:pt x="920682" y="45972"/>
                  </a:cubicBezTo>
                  <a:cubicBezTo>
                    <a:pt x="776478" y="132075"/>
                    <a:pt x="621449" y="190686"/>
                    <a:pt x="457916" y="227303"/>
                  </a:cubicBezTo>
                  <a:cubicBezTo>
                    <a:pt x="337634" y="254228"/>
                    <a:pt x="215877" y="269986"/>
                    <a:pt x="92590" y="27259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C248B2D6-4339-D0E7-94AF-721BDA5272B5}"/>
                </a:ext>
              </a:extLst>
            </p:cNvPr>
            <p:cNvSpPr/>
            <p:nvPr/>
          </p:nvSpPr>
          <p:spPr>
            <a:xfrm>
              <a:off x="7878541" y="2489756"/>
              <a:ext cx="112746" cy="950781"/>
            </a:xfrm>
            <a:custGeom>
              <a:avLst/>
              <a:gdLst>
                <a:gd name="csX0" fmla="*/ 60357 w 112746"/>
                <a:gd name="csY0" fmla="*/ 28622 h 950781"/>
                <a:gd name="csX1" fmla="*/ 47207 w 112746"/>
                <a:gd name="csY1" fmla="*/ 201167 h 950781"/>
                <a:gd name="csX2" fmla="*/ 96068 w 112746"/>
                <a:gd name="csY2" fmla="*/ 855806 h 950781"/>
                <a:gd name="csX3" fmla="*/ 109955 w 112746"/>
                <a:gd name="csY3" fmla="*/ 910789 h 950781"/>
                <a:gd name="csX4" fmla="*/ 112733 w 112746"/>
                <a:gd name="csY4" fmla="*/ 930288 h 950781"/>
                <a:gd name="csX5" fmla="*/ 96181 w 112746"/>
                <a:gd name="csY5" fmla="*/ 950297 h 950781"/>
                <a:gd name="csX6" fmla="*/ 73111 w 112746"/>
                <a:gd name="csY6" fmla="*/ 938337 h 950781"/>
                <a:gd name="csX7" fmla="*/ 65912 w 112746"/>
                <a:gd name="csY7" fmla="*/ 911015 h 950781"/>
                <a:gd name="csX8" fmla="*/ 4297 w 112746"/>
                <a:gd name="csY8" fmla="*/ 487929 h 950781"/>
                <a:gd name="csX9" fmla="*/ 5147 w 112746"/>
                <a:gd name="csY9" fmla="*/ 195725 h 950781"/>
                <a:gd name="csX10" fmla="*/ 23116 w 112746"/>
                <a:gd name="csY10" fmla="*/ 26468 h 950781"/>
                <a:gd name="csX11" fmla="*/ 25724 w 112746"/>
                <a:gd name="csY11" fmla="*/ 15471 h 950781"/>
                <a:gd name="csX12" fmla="*/ 46470 w 112746"/>
                <a:gd name="csY12" fmla="*/ 167 h 950781"/>
                <a:gd name="csX13" fmla="*/ 62341 w 112746"/>
                <a:gd name="csY13" fmla="*/ 20176 h 950781"/>
                <a:gd name="csX14" fmla="*/ 62341 w 112746"/>
                <a:gd name="csY14" fmla="*/ 28678 h 950781"/>
                <a:gd name="csX15" fmla="*/ 60414 w 112746"/>
                <a:gd name="csY15" fmla="*/ 28565 h 950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2746" h="950781">
                  <a:moveTo>
                    <a:pt x="60357" y="28622"/>
                  </a:moveTo>
                  <a:cubicBezTo>
                    <a:pt x="55879" y="86156"/>
                    <a:pt x="49644" y="143576"/>
                    <a:pt x="47207" y="201167"/>
                  </a:cubicBezTo>
                  <a:cubicBezTo>
                    <a:pt x="37910" y="421212"/>
                    <a:pt x="46300" y="640125"/>
                    <a:pt x="96068" y="855806"/>
                  </a:cubicBezTo>
                  <a:cubicBezTo>
                    <a:pt x="100319" y="874228"/>
                    <a:pt x="105534" y="892423"/>
                    <a:pt x="109955" y="910789"/>
                  </a:cubicBezTo>
                  <a:cubicBezTo>
                    <a:pt x="111486" y="917137"/>
                    <a:pt x="112903" y="923826"/>
                    <a:pt x="112733" y="930288"/>
                  </a:cubicBezTo>
                  <a:cubicBezTo>
                    <a:pt x="112450" y="940774"/>
                    <a:pt x="107008" y="948313"/>
                    <a:pt x="96181" y="950297"/>
                  </a:cubicBezTo>
                  <a:cubicBezTo>
                    <a:pt x="85695" y="952225"/>
                    <a:pt x="77022" y="948427"/>
                    <a:pt x="73111" y="938337"/>
                  </a:cubicBezTo>
                  <a:cubicBezTo>
                    <a:pt x="69710" y="929608"/>
                    <a:pt x="68406" y="920085"/>
                    <a:pt x="65912" y="911015"/>
                  </a:cubicBezTo>
                  <a:cubicBezTo>
                    <a:pt x="27991" y="772481"/>
                    <a:pt x="11723" y="630942"/>
                    <a:pt x="4297" y="487929"/>
                  </a:cubicBezTo>
                  <a:cubicBezTo>
                    <a:pt x="-804" y="390433"/>
                    <a:pt x="-2335" y="293051"/>
                    <a:pt x="5147" y="195725"/>
                  </a:cubicBezTo>
                  <a:cubicBezTo>
                    <a:pt x="9455" y="139155"/>
                    <a:pt x="16938" y="82868"/>
                    <a:pt x="23116" y="26468"/>
                  </a:cubicBezTo>
                  <a:cubicBezTo>
                    <a:pt x="23513" y="22727"/>
                    <a:pt x="24590" y="19042"/>
                    <a:pt x="25724" y="15471"/>
                  </a:cubicBezTo>
                  <a:cubicBezTo>
                    <a:pt x="28841" y="5325"/>
                    <a:pt x="35190" y="-1137"/>
                    <a:pt x="46470" y="167"/>
                  </a:cubicBezTo>
                  <a:cubicBezTo>
                    <a:pt x="57977" y="1527"/>
                    <a:pt x="61945" y="9633"/>
                    <a:pt x="62341" y="20176"/>
                  </a:cubicBezTo>
                  <a:cubicBezTo>
                    <a:pt x="62455" y="23010"/>
                    <a:pt x="62341" y="25844"/>
                    <a:pt x="62341" y="28678"/>
                  </a:cubicBezTo>
                  <a:cubicBezTo>
                    <a:pt x="61718" y="28678"/>
                    <a:pt x="61094" y="28565"/>
                    <a:pt x="60414" y="2856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DBEED9AB-17BC-5599-5018-A5EB5F6C0042}"/>
                </a:ext>
              </a:extLst>
            </p:cNvPr>
            <p:cNvSpPr/>
            <p:nvPr/>
          </p:nvSpPr>
          <p:spPr>
            <a:xfrm>
              <a:off x="6125533" y="4990981"/>
              <a:ext cx="133092" cy="703713"/>
            </a:xfrm>
            <a:custGeom>
              <a:avLst/>
              <a:gdLst>
                <a:gd name="csX0" fmla="*/ 133036 w 133092"/>
                <a:gd name="csY0" fmla="*/ 679459 h 703713"/>
                <a:gd name="csX1" fmla="*/ 114954 w 133092"/>
                <a:gd name="csY1" fmla="*/ 703266 h 703713"/>
                <a:gd name="csX2" fmla="*/ 89786 w 133092"/>
                <a:gd name="csY2" fmla="*/ 682350 h 703713"/>
                <a:gd name="csX3" fmla="*/ 78676 w 133092"/>
                <a:gd name="csY3" fmla="*/ 606733 h 703713"/>
                <a:gd name="csX4" fmla="*/ 19555 w 133092"/>
                <a:gd name="csY4" fmla="*/ 171800 h 703713"/>
                <a:gd name="csX5" fmla="*/ 1700 w 133092"/>
                <a:gd name="csY5" fmla="*/ 39897 h 703713"/>
                <a:gd name="csX6" fmla="*/ 226 w 133092"/>
                <a:gd name="csY6" fmla="*/ 31508 h 703713"/>
                <a:gd name="csX7" fmla="*/ 17515 w 133092"/>
                <a:gd name="csY7" fmla="*/ 332 h 703713"/>
                <a:gd name="csX8" fmla="*/ 42909 w 133092"/>
                <a:gd name="csY8" fmla="*/ 24593 h 703713"/>
                <a:gd name="csX9" fmla="*/ 59290 w 133092"/>
                <a:gd name="csY9" fmla="*/ 139547 h 703713"/>
                <a:gd name="csX10" fmla="*/ 120112 w 133092"/>
                <a:gd name="csY10" fmla="*/ 582870 h 703713"/>
                <a:gd name="csX11" fmla="*/ 133092 w 133092"/>
                <a:gd name="csY11" fmla="*/ 679459 h 703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33092" h="703713">
                  <a:moveTo>
                    <a:pt x="133036" y="679459"/>
                  </a:moveTo>
                  <a:cubicBezTo>
                    <a:pt x="132696" y="690795"/>
                    <a:pt x="128558" y="700658"/>
                    <a:pt x="114954" y="703266"/>
                  </a:cubicBezTo>
                  <a:cubicBezTo>
                    <a:pt x="102597" y="705646"/>
                    <a:pt x="92790" y="698504"/>
                    <a:pt x="89786" y="682350"/>
                  </a:cubicBezTo>
                  <a:cubicBezTo>
                    <a:pt x="85138" y="657295"/>
                    <a:pt x="82134" y="631958"/>
                    <a:pt x="78676" y="606733"/>
                  </a:cubicBezTo>
                  <a:cubicBezTo>
                    <a:pt x="58894" y="461794"/>
                    <a:pt x="39224" y="316797"/>
                    <a:pt x="19555" y="171800"/>
                  </a:cubicBezTo>
                  <a:cubicBezTo>
                    <a:pt x="13603" y="127814"/>
                    <a:pt x="7708" y="83884"/>
                    <a:pt x="1700" y="39897"/>
                  </a:cubicBezTo>
                  <a:cubicBezTo>
                    <a:pt x="1303" y="37120"/>
                    <a:pt x="453" y="34343"/>
                    <a:pt x="226" y="31508"/>
                  </a:cubicBezTo>
                  <a:cubicBezTo>
                    <a:pt x="-1304" y="13880"/>
                    <a:pt x="4987" y="2600"/>
                    <a:pt x="17515" y="332"/>
                  </a:cubicBezTo>
                  <a:cubicBezTo>
                    <a:pt x="29815" y="-1878"/>
                    <a:pt x="40131" y="7021"/>
                    <a:pt x="42909" y="24593"/>
                  </a:cubicBezTo>
                  <a:cubicBezTo>
                    <a:pt x="48861" y="62855"/>
                    <a:pt x="54019" y="101172"/>
                    <a:pt x="59290" y="139547"/>
                  </a:cubicBezTo>
                  <a:cubicBezTo>
                    <a:pt x="79640" y="287321"/>
                    <a:pt x="99876" y="435096"/>
                    <a:pt x="120112" y="582870"/>
                  </a:cubicBezTo>
                  <a:cubicBezTo>
                    <a:pt x="124477" y="614669"/>
                    <a:pt x="128671" y="646469"/>
                    <a:pt x="133092" y="67945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D10AAE70-DB47-CEA1-6351-127C3F30DED8}"/>
                </a:ext>
              </a:extLst>
            </p:cNvPr>
            <p:cNvSpPr/>
            <p:nvPr/>
          </p:nvSpPr>
          <p:spPr>
            <a:xfrm>
              <a:off x="5923227" y="5264958"/>
              <a:ext cx="119419" cy="700786"/>
            </a:xfrm>
            <a:custGeom>
              <a:avLst/>
              <a:gdLst>
                <a:gd name="csX0" fmla="*/ 172 w 119419"/>
                <a:gd name="csY0" fmla="*/ 29952 h 700786"/>
                <a:gd name="csX1" fmla="*/ 1363 w 119419"/>
                <a:gd name="csY1" fmla="*/ 16064 h 700786"/>
                <a:gd name="csX2" fmla="*/ 18311 w 119419"/>
                <a:gd name="csY2" fmla="*/ 79 h 700786"/>
                <a:gd name="csX3" fmla="*/ 38434 w 119419"/>
                <a:gd name="csY3" fmla="*/ 11246 h 700786"/>
                <a:gd name="csX4" fmla="*/ 44556 w 119419"/>
                <a:gd name="csY4" fmla="*/ 35620 h 700786"/>
                <a:gd name="csX5" fmla="*/ 97725 w 119419"/>
                <a:gd name="csY5" fmla="*/ 491980 h 700786"/>
                <a:gd name="csX6" fmla="*/ 118018 w 119419"/>
                <a:gd name="csY6" fmla="*/ 660954 h 700786"/>
                <a:gd name="csX7" fmla="*/ 118981 w 119419"/>
                <a:gd name="csY7" fmla="*/ 683457 h 700786"/>
                <a:gd name="csX8" fmla="*/ 99765 w 119419"/>
                <a:gd name="csY8" fmla="*/ 700689 h 700786"/>
                <a:gd name="csX9" fmla="*/ 79813 w 119419"/>
                <a:gd name="csY9" fmla="*/ 688219 h 700786"/>
                <a:gd name="csX10" fmla="*/ 75335 w 119419"/>
                <a:gd name="csY10" fmla="*/ 672177 h 700786"/>
                <a:gd name="csX11" fmla="*/ 35033 w 119419"/>
                <a:gd name="csY11" fmla="*/ 328561 h 700786"/>
                <a:gd name="csX12" fmla="*/ 2893 w 119419"/>
                <a:gd name="csY12" fmla="*/ 55403 h 700786"/>
                <a:gd name="csX13" fmla="*/ 116 w 119419"/>
                <a:gd name="csY13" fmla="*/ 29952 h 700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9419" h="700786">
                  <a:moveTo>
                    <a:pt x="172" y="29952"/>
                  </a:moveTo>
                  <a:cubicBezTo>
                    <a:pt x="456" y="25247"/>
                    <a:pt x="-961" y="19352"/>
                    <a:pt x="1363" y="16064"/>
                  </a:cubicBezTo>
                  <a:cubicBezTo>
                    <a:pt x="5897" y="9603"/>
                    <a:pt x="11963" y="930"/>
                    <a:pt x="18311" y="79"/>
                  </a:cubicBezTo>
                  <a:cubicBezTo>
                    <a:pt x="24660" y="-771"/>
                    <a:pt x="34296" y="5351"/>
                    <a:pt x="38434" y="11246"/>
                  </a:cubicBezTo>
                  <a:cubicBezTo>
                    <a:pt x="42968" y="17652"/>
                    <a:pt x="43592" y="27288"/>
                    <a:pt x="44556" y="35620"/>
                  </a:cubicBezTo>
                  <a:cubicBezTo>
                    <a:pt x="62411" y="187702"/>
                    <a:pt x="79983" y="339841"/>
                    <a:pt x="97725" y="491980"/>
                  </a:cubicBezTo>
                  <a:cubicBezTo>
                    <a:pt x="104300" y="548323"/>
                    <a:pt x="111329" y="604610"/>
                    <a:pt x="118018" y="660954"/>
                  </a:cubicBezTo>
                  <a:cubicBezTo>
                    <a:pt x="118924" y="668436"/>
                    <a:pt x="120058" y="676145"/>
                    <a:pt x="118981" y="683457"/>
                  </a:cubicBezTo>
                  <a:cubicBezTo>
                    <a:pt x="117451" y="693830"/>
                    <a:pt x="109969" y="701766"/>
                    <a:pt x="99765" y="700689"/>
                  </a:cubicBezTo>
                  <a:cubicBezTo>
                    <a:pt x="92623" y="699952"/>
                    <a:pt x="85198" y="693773"/>
                    <a:pt x="79813" y="688219"/>
                  </a:cubicBezTo>
                  <a:cubicBezTo>
                    <a:pt x="76412" y="684647"/>
                    <a:pt x="75958" y="677732"/>
                    <a:pt x="75335" y="672177"/>
                  </a:cubicBezTo>
                  <a:cubicBezTo>
                    <a:pt x="61787" y="557676"/>
                    <a:pt x="48467" y="443119"/>
                    <a:pt x="35033" y="328561"/>
                  </a:cubicBezTo>
                  <a:cubicBezTo>
                    <a:pt x="24376" y="237470"/>
                    <a:pt x="13606" y="146437"/>
                    <a:pt x="2893" y="55403"/>
                  </a:cubicBezTo>
                  <a:cubicBezTo>
                    <a:pt x="1873" y="46957"/>
                    <a:pt x="1023" y="38511"/>
                    <a:pt x="116" y="2995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C3E68544-E07E-7A82-6DFE-341555DCAE48}"/>
                </a:ext>
              </a:extLst>
            </p:cNvPr>
            <p:cNvSpPr/>
            <p:nvPr/>
          </p:nvSpPr>
          <p:spPr>
            <a:xfrm>
              <a:off x="5113610" y="2543738"/>
              <a:ext cx="628474" cy="245814"/>
            </a:xfrm>
            <a:custGeom>
              <a:avLst/>
              <a:gdLst>
                <a:gd name="csX0" fmla="*/ 20356 w 628474"/>
                <a:gd name="csY0" fmla="*/ 245814 h 245814"/>
                <a:gd name="csX1" fmla="*/ 1707 w 628474"/>
                <a:gd name="csY1" fmla="*/ 230623 h 245814"/>
                <a:gd name="csX2" fmla="*/ 12987 w 628474"/>
                <a:gd name="csY2" fmla="*/ 208120 h 245814"/>
                <a:gd name="csX3" fmla="*/ 44617 w 628474"/>
                <a:gd name="csY3" fmla="*/ 195649 h 245814"/>
                <a:gd name="csX4" fmla="*/ 582488 w 628474"/>
                <a:gd name="csY4" fmla="*/ 8197 h 245814"/>
                <a:gd name="csX5" fmla="*/ 606805 w 628474"/>
                <a:gd name="csY5" fmla="*/ 544 h 245814"/>
                <a:gd name="csX6" fmla="*/ 628401 w 628474"/>
                <a:gd name="csY6" fmla="*/ 13185 h 245814"/>
                <a:gd name="csX7" fmla="*/ 619502 w 628474"/>
                <a:gd name="csY7" fmla="*/ 34555 h 245814"/>
                <a:gd name="csX8" fmla="*/ 604368 w 628474"/>
                <a:gd name="csY8" fmla="*/ 41640 h 245814"/>
                <a:gd name="csX9" fmla="*/ 81121 w 628474"/>
                <a:gd name="csY9" fmla="*/ 227902 h 245814"/>
                <a:gd name="csX10" fmla="*/ 20356 w 628474"/>
                <a:gd name="csY10" fmla="*/ 245814 h 245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8474" h="245814">
                  <a:moveTo>
                    <a:pt x="20356" y="245814"/>
                  </a:moveTo>
                  <a:cubicBezTo>
                    <a:pt x="14631" y="241450"/>
                    <a:pt x="5278" y="237539"/>
                    <a:pt x="1707" y="230623"/>
                  </a:cubicBezTo>
                  <a:cubicBezTo>
                    <a:pt x="-3394" y="220817"/>
                    <a:pt x="3691" y="212428"/>
                    <a:pt x="12987" y="208120"/>
                  </a:cubicBezTo>
                  <a:cubicBezTo>
                    <a:pt x="23247" y="203358"/>
                    <a:pt x="33904" y="199390"/>
                    <a:pt x="44617" y="195649"/>
                  </a:cubicBezTo>
                  <a:cubicBezTo>
                    <a:pt x="223907" y="133127"/>
                    <a:pt x="403198" y="70662"/>
                    <a:pt x="582488" y="8197"/>
                  </a:cubicBezTo>
                  <a:cubicBezTo>
                    <a:pt x="590537" y="5419"/>
                    <a:pt x="598529" y="2188"/>
                    <a:pt x="606805" y="544"/>
                  </a:cubicBezTo>
                  <a:cubicBezTo>
                    <a:pt x="617235" y="-1553"/>
                    <a:pt x="627211" y="2358"/>
                    <a:pt x="628401" y="13185"/>
                  </a:cubicBezTo>
                  <a:cubicBezTo>
                    <a:pt x="629138" y="19987"/>
                    <a:pt x="624150" y="28489"/>
                    <a:pt x="619502" y="34555"/>
                  </a:cubicBezTo>
                  <a:cubicBezTo>
                    <a:pt x="616498" y="38466"/>
                    <a:pt x="609696" y="39769"/>
                    <a:pt x="604368" y="41640"/>
                  </a:cubicBezTo>
                  <a:cubicBezTo>
                    <a:pt x="430009" y="103822"/>
                    <a:pt x="255593" y="166004"/>
                    <a:pt x="81121" y="227902"/>
                  </a:cubicBezTo>
                  <a:cubicBezTo>
                    <a:pt x="62472" y="234534"/>
                    <a:pt x="43143" y="239182"/>
                    <a:pt x="20356" y="24581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349C097E-96D5-5C7D-2556-5E5F3A6508C5}"/>
                </a:ext>
              </a:extLst>
            </p:cNvPr>
            <p:cNvSpPr/>
            <p:nvPr/>
          </p:nvSpPr>
          <p:spPr>
            <a:xfrm>
              <a:off x="4345934" y="4005681"/>
              <a:ext cx="573258" cy="173554"/>
            </a:xfrm>
            <a:custGeom>
              <a:avLst/>
              <a:gdLst>
                <a:gd name="csX0" fmla="*/ 26034 w 573258"/>
                <a:gd name="csY0" fmla="*/ 173526 h 173554"/>
                <a:gd name="csX1" fmla="*/ 867 w 573258"/>
                <a:gd name="csY1" fmla="*/ 158505 h 173554"/>
                <a:gd name="csX2" fmla="*/ 17192 w 573258"/>
                <a:gd name="csY2" fmla="*/ 132544 h 173554"/>
                <a:gd name="csX3" fmla="*/ 33517 w 573258"/>
                <a:gd name="csY3" fmla="*/ 127783 h 173554"/>
                <a:gd name="csX4" fmla="*/ 528535 w 573258"/>
                <a:gd name="csY4" fmla="*/ 3759 h 173554"/>
                <a:gd name="csX5" fmla="*/ 545200 w 573258"/>
                <a:gd name="csY5" fmla="*/ 414 h 173554"/>
                <a:gd name="csX6" fmla="*/ 572351 w 573258"/>
                <a:gd name="csY6" fmla="*/ 14755 h 173554"/>
                <a:gd name="csX7" fmla="*/ 556083 w 573258"/>
                <a:gd name="csY7" fmla="*/ 40773 h 173554"/>
                <a:gd name="csX8" fmla="*/ 542536 w 573258"/>
                <a:gd name="csY8" fmla="*/ 44911 h 173554"/>
                <a:gd name="csX9" fmla="*/ 42133 w 573258"/>
                <a:gd name="csY9" fmla="*/ 170465 h 173554"/>
                <a:gd name="csX10" fmla="*/ 26091 w 573258"/>
                <a:gd name="csY10" fmla="*/ 173526 h 173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73258" h="173554">
                  <a:moveTo>
                    <a:pt x="26034" y="173526"/>
                  </a:moveTo>
                  <a:cubicBezTo>
                    <a:pt x="13847" y="173923"/>
                    <a:pt x="4721" y="170182"/>
                    <a:pt x="867" y="158505"/>
                  </a:cubicBezTo>
                  <a:cubicBezTo>
                    <a:pt x="-2477" y="148245"/>
                    <a:pt x="4041" y="137872"/>
                    <a:pt x="17192" y="132544"/>
                  </a:cubicBezTo>
                  <a:cubicBezTo>
                    <a:pt x="22407" y="130447"/>
                    <a:pt x="28018" y="129143"/>
                    <a:pt x="33517" y="127783"/>
                  </a:cubicBezTo>
                  <a:cubicBezTo>
                    <a:pt x="198523" y="86403"/>
                    <a:pt x="363529" y="45081"/>
                    <a:pt x="528535" y="3759"/>
                  </a:cubicBezTo>
                  <a:cubicBezTo>
                    <a:pt x="534033" y="2398"/>
                    <a:pt x="539588" y="1151"/>
                    <a:pt x="545200" y="414"/>
                  </a:cubicBezTo>
                  <a:cubicBezTo>
                    <a:pt x="557500" y="-1116"/>
                    <a:pt x="568213" y="1151"/>
                    <a:pt x="572351" y="14755"/>
                  </a:cubicBezTo>
                  <a:cubicBezTo>
                    <a:pt x="575696" y="25695"/>
                    <a:pt x="569687" y="35048"/>
                    <a:pt x="556083" y="40773"/>
                  </a:cubicBezTo>
                  <a:cubicBezTo>
                    <a:pt x="551718" y="42587"/>
                    <a:pt x="547127" y="43721"/>
                    <a:pt x="542536" y="44911"/>
                  </a:cubicBezTo>
                  <a:cubicBezTo>
                    <a:pt x="375716" y="86800"/>
                    <a:pt x="208953" y="128689"/>
                    <a:pt x="42133" y="170465"/>
                  </a:cubicBezTo>
                  <a:cubicBezTo>
                    <a:pt x="36634" y="171825"/>
                    <a:pt x="30966" y="172619"/>
                    <a:pt x="26091" y="17352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159BBD4B-4C1D-2927-96FD-7C76CC8699B7}"/>
                </a:ext>
              </a:extLst>
            </p:cNvPr>
            <p:cNvSpPr/>
            <p:nvPr/>
          </p:nvSpPr>
          <p:spPr>
            <a:xfrm>
              <a:off x="7264854" y="3419083"/>
              <a:ext cx="85447" cy="557754"/>
            </a:xfrm>
            <a:custGeom>
              <a:avLst/>
              <a:gdLst>
                <a:gd name="csX0" fmla="*/ 19 w 85447"/>
                <a:gd name="csY0" fmla="*/ 490196 h 557754"/>
                <a:gd name="csX1" fmla="*/ 44629 w 85447"/>
                <a:gd name="csY1" fmla="*/ 36388 h 557754"/>
                <a:gd name="csX2" fmla="*/ 49390 w 85447"/>
                <a:gd name="csY2" fmla="*/ 14338 h 557754"/>
                <a:gd name="csX3" fmla="*/ 70760 w 85447"/>
                <a:gd name="csY3" fmla="*/ 1130 h 557754"/>
                <a:gd name="csX4" fmla="*/ 84704 w 85447"/>
                <a:gd name="csY4" fmla="*/ 19496 h 557754"/>
                <a:gd name="csX5" fmla="*/ 83174 w 85447"/>
                <a:gd name="csY5" fmla="*/ 44720 h 557754"/>
                <a:gd name="csX6" fmla="*/ 51147 w 85447"/>
                <a:gd name="csY6" fmla="*/ 377453 h 557754"/>
                <a:gd name="csX7" fmla="*/ 40661 w 85447"/>
                <a:gd name="csY7" fmla="*/ 524434 h 557754"/>
                <a:gd name="csX8" fmla="*/ 39471 w 85447"/>
                <a:gd name="csY8" fmla="*/ 535713 h 557754"/>
                <a:gd name="csX9" fmla="*/ 18328 w 85447"/>
                <a:gd name="csY9" fmla="*/ 557537 h 557754"/>
                <a:gd name="csX10" fmla="*/ 75 w 85447"/>
                <a:gd name="csY10" fmla="*/ 532709 h 557754"/>
                <a:gd name="csX11" fmla="*/ 75 w 85447"/>
                <a:gd name="csY11" fmla="*/ 490196 h 557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447" h="557754">
                  <a:moveTo>
                    <a:pt x="19" y="490196"/>
                  </a:moveTo>
                  <a:cubicBezTo>
                    <a:pt x="9712" y="338398"/>
                    <a:pt x="19291" y="186656"/>
                    <a:pt x="44629" y="36388"/>
                  </a:cubicBezTo>
                  <a:cubicBezTo>
                    <a:pt x="45876" y="28962"/>
                    <a:pt x="47066" y="21480"/>
                    <a:pt x="49390" y="14338"/>
                  </a:cubicBezTo>
                  <a:cubicBezTo>
                    <a:pt x="52678" y="4135"/>
                    <a:pt x="60784" y="-2838"/>
                    <a:pt x="70760" y="1130"/>
                  </a:cubicBezTo>
                  <a:cubicBezTo>
                    <a:pt x="77052" y="3625"/>
                    <a:pt x="82891" y="12410"/>
                    <a:pt x="84704" y="19496"/>
                  </a:cubicBezTo>
                  <a:cubicBezTo>
                    <a:pt x="86745" y="27261"/>
                    <a:pt x="84024" y="36274"/>
                    <a:pt x="83174" y="44720"/>
                  </a:cubicBezTo>
                  <a:cubicBezTo>
                    <a:pt x="72461" y="155650"/>
                    <a:pt x="61294" y="266466"/>
                    <a:pt x="51147" y="377453"/>
                  </a:cubicBezTo>
                  <a:cubicBezTo>
                    <a:pt x="46670" y="426371"/>
                    <a:pt x="44119" y="475402"/>
                    <a:pt x="40661" y="524434"/>
                  </a:cubicBezTo>
                  <a:cubicBezTo>
                    <a:pt x="40378" y="528174"/>
                    <a:pt x="40208" y="532029"/>
                    <a:pt x="39471" y="535713"/>
                  </a:cubicBezTo>
                  <a:cubicBezTo>
                    <a:pt x="36750" y="550281"/>
                    <a:pt x="28474" y="559294"/>
                    <a:pt x="18328" y="557537"/>
                  </a:cubicBezTo>
                  <a:cubicBezTo>
                    <a:pt x="4837" y="555213"/>
                    <a:pt x="189" y="545236"/>
                    <a:pt x="75" y="532709"/>
                  </a:cubicBezTo>
                  <a:cubicBezTo>
                    <a:pt x="-94" y="518538"/>
                    <a:pt x="75" y="504367"/>
                    <a:pt x="75" y="49019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E3329808-1A70-EE97-B058-2EE850EE960C}"/>
                </a:ext>
              </a:extLst>
            </p:cNvPr>
            <p:cNvSpPr/>
            <p:nvPr/>
          </p:nvSpPr>
          <p:spPr>
            <a:xfrm>
              <a:off x="4219692" y="4253910"/>
              <a:ext cx="471378" cy="154468"/>
            </a:xfrm>
            <a:custGeom>
              <a:avLst/>
              <a:gdLst>
                <a:gd name="csX0" fmla="*/ 23264 w 471378"/>
                <a:gd name="csY0" fmla="*/ 154469 h 154468"/>
                <a:gd name="csX1" fmla="*/ 648 w 471378"/>
                <a:gd name="csY1" fmla="*/ 137463 h 154468"/>
                <a:gd name="csX2" fmla="*/ 12438 w 471378"/>
                <a:gd name="csY2" fmla="*/ 114223 h 154468"/>
                <a:gd name="csX3" fmla="*/ 33864 w 471378"/>
                <a:gd name="csY3" fmla="*/ 107138 h 154468"/>
                <a:gd name="csX4" fmla="*/ 425435 w 471378"/>
                <a:gd name="csY4" fmla="*/ 4710 h 154468"/>
                <a:gd name="csX5" fmla="*/ 447541 w 471378"/>
                <a:gd name="csY5" fmla="*/ 62 h 154468"/>
                <a:gd name="csX6" fmla="*/ 470781 w 471378"/>
                <a:gd name="csY6" fmla="*/ 16274 h 154468"/>
                <a:gd name="csX7" fmla="*/ 458595 w 471378"/>
                <a:gd name="csY7" fmla="*/ 39287 h 154468"/>
                <a:gd name="csX8" fmla="*/ 437225 w 471378"/>
                <a:gd name="csY8" fmla="*/ 46486 h 154468"/>
                <a:gd name="csX9" fmla="*/ 40156 w 471378"/>
                <a:gd name="csY9" fmla="*/ 150330 h 154468"/>
                <a:gd name="csX10" fmla="*/ 23151 w 471378"/>
                <a:gd name="csY10" fmla="*/ 154469 h 154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1378" h="154468">
                  <a:moveTo>
                    <a:pt x="23264" y="154469"/>
                  </a:moveTo>
                  <a:cubicBezTo>
                    <a:pt x="12381" y="153675"/>
                    <a:pt x="3425" y="149367"/>
                    <a:pt x="648" y="137463"/>
                  </a:cubicBezTo>
                  <a:cubicBezTo>
                    <a:pt x="-1847" y="126807"/>
                    <a:pt x="3028" y="118758"/>
                    <a:pt x="12438" y="114223"/>
                  </a:cubicBezTo>
                  <a:cubicBezTo>
                    <a:pt x="19183" y="110992"/>
                    <a:pt x="26609" y="109065"/>
                    <a:pt x="33864" y="107138"/>
                  </a:cubicBezTo>
                  <a:cubicBezTo>
                    <a:pt x="164350" y="72957"/>
                    <a:pt x="294892" y="38834"/>
                    <a:pt x="425435" y="4710"/>
                  </a:cubicBezTo>
                  <a:cubicBezTo>
                    <a:pt x="432747" y="2783"/>
                    <a:pt x="440116" y="459"/>
                    <a:pt x="447541" y="62"/>
                  </a:cubicBezTo>
                  <a:cubicBezTo>
                    <a:pt x="458991" y="-618"/>
                    <a:pt x="468061" y="4257"/>
                    <a:pt x="470781" y="16274"/>
                  </a:cubicBezTo>
                  <a:cubicBezTo>
                    <a:pt x="473219" y="26987"/>
                    <a:pt x="468004" y="34809"/>
                    <a:pt x="458595" y="39287"/>
                  </a:cubicBezTo>
                  <a:cubicBezTo>
                    <a:pt x="451849" y="42462"/>
                    <a:pt x="444480" y="44559"/>
                    <a:pt x="437225" y="46486"/>
                  </a:cubicBezTo>
                  <a:cubicBezTo>
                    <a:pt x="304869" y="81176"/>
                    <a:pt x="172512" y="115754"/>
                    <a:pt x="40156" y="150330"/>
                  </a:cubicBezTo>
                  <a:cubicBezTo>
                    <a:pt x="34658" y="151747"/>
                    <a:pt x="29159" y="152995"/>
                    <a:pt x="23151" y="15446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DFF1FBEB-1F79-BEA5-BA5B-1B2E03F02FF3}"/>
                </a:ext>
              </a:extLst>
            </p:cNvPr>
            <p:cNvSpPr/>
            <p:nvPr/>
          </p:nvSpPr>
          <p:spPr>
            <a:xfrm>
              <a:off x="7677133" y="2685128"/>
              <a:ext cx="70261" cy="399010"/>
            </a:xfrm>
            <a:custGeom>
              <a:avLst/>
              <a:gdLst>
                <a:gd name="csX0" fmla="*/ 0 w 70261"/>
                <a:gd name="csY0" fmla="*/ 262231 h 399010"/>
                <a:gd name="csX1" fmla="*/ 24997 w 70261"/>
                <a:gd name="csY1" fmla="*/ 48421 h 399010"/>
                <a:gd name="csX2" fmla="*/ 35484 w 70261"/>
                <a:gd name="csY2" fmla="*/ 10499 h 399010"/>
                <a:gd name="csX3" fmla="*/ 55380 w 70261"/>
                <a:gd name="csY3" fmla="*/ 183 h 399010"/>
                <a:gd name="csX4" fmla="*/ 69607 w 70261"/>
                <a:gd name="csY4" fmla="*/ 18095 h 399010"/>
                <a:gd name="csX5" fmla="*/ 68814 w 70261"/>
                <a:gd name="csY5" fmla="*/ 29205 h 399010"/>
                <a:gd name="csX6" fmla="*/ 46991 w 70261"/>
                <a:gd name="csY6" fmla="*/ 311433 h 399010"/>
                <a:gd name="csX7" fmla="*/ 46707 w 70261"/>
                <a:gd name="csY7" fmla="*/ 362505 h 399010"/>
                <a:gd name="csX8" fmla="*/ 43419 w 70261"/>
                <a:gd name="csY8" fmla="*/ 384611 h 399010"/>
                <a:gd name="csX9" fmla="*/ 25791 w 70261"/>
                <a:gd name="csY9" fmla="*/ 399009 h 399010"/>
                <a:gd name="csX10" fmla="*/ 8559 w 70261"/>
                <a:gd name="csY10" fmla="*/ 384158 h 399010"/>
                <a:gd name="csX11" fmla="*/ 3741 w 70261"/>
                <a:gd name="csY11" fmla="*/ 344933 h 399010"/>
                <a:gd name="csX12" fmla="*/ 3571 w 70261"/>
                <a:gd name="csY12" fmla="*/ 262685 h 399010"/>
                <a:gd name="csX13" fmla="*/ 57 w 70261"/>
                <a:gd name="csY13" fmla="*/ 262288 h 3990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0261" h="399010">
                  <a:moveTo>
                    <a:pt x="0" y="262231"/>
                  </a:moveTo>
                  <a:cubicBezTo>
                    <a:pt x="8276" y="190980"/>
                    <a:pt x="16211" y="119672"/>
                    <a:pt x="24997" y="48421"/>
                  </a:cubicBezTo>
                  <a:cubicBezTo>
                    <a:pt x="26585" y="35440"/>
                    <a:pt x="29759" y="22063"/>
                    <a:pt x="35484" y="10499"/>
                  </a:cubicBezTo>
                  <a:cubicBezTo>
                    <a:pt x="38318" y="4774"/>
                    <a:pt x="49541" y="-1121"/>
                    <a:pt x="55380" y="183"/>
                  </a:cubicBezTo>
                  <a:cubicBezTo>
                    <a:pt x="61275" y="1487"/>
                    <a:pt x="65753" y="11293"/>
                    <a:pt x="69607" y="18095"/>
                  </a:cubicBezTo>
                  <a:cubicBezTo>
                    <a:pt x="71138" y="20816"/>
                    <a:pt x="69607" y="25521"/>
                    <a:pt x="68814" y="29205"/>
                  </a:cubicBezTo>
                  <a:cubicBezTo>
                    <a:pt x="49712" y="122393"/>
                    <a:pt x="47274" y="216828"/>
                    <a:pt x="46991" y="311433"/>
                  </a:cubicBezTo>
                  <a:cubicBezTo>
                    <a:pt x="46991" y="328438"/>
                    <a:pt x="47161" y="345500"/>
                    <a:pt x="46707" y="362505"/>
                  </a:cubicBezTo>
                  <a:cubicBezTo>
                    <a:pt x="46481" y="369987"/>
                    <a:pt x="46877" y="378546"/>
                    <a:pt x="43419" y="384611"/>
                  </a:cubicBezTo>
                  <a:cubicBezTo>
                    <a:pt x="39735" y="391016"/>
                    <a:pt x="31743" y="399122"/>
                    <a:pt x="25791" y="399009"/>
                  </a:cubicBezTo>
                  <a:cubicBezTo>
                    <a:pt x="19669" y="398839"/>
                    <a:pt x="10543" y="390620"/>
                    <a:pt x="8559" y="384158"/>
                  </a:cubicBezTo>
                  <a:cubicBezTo>
                    <a:pt x="4705" y="371744"/>
                    <a:pt x="4025" y="358140"/>
                    <a:pt x="3741" y="344933"/>
                  </a:cubicBezTo>
                  <a:cubicBezTo>
                    <a:pt x="3118" y="317555"/>
                    <a:pt x="3571" y="290120"/>
                    <a:pt x="3571" y="262685"/>
                  </a:cubicBezTo>
                  <a:lnTo>
                    <a:pt x="57" y="262288"/>
                  </a:ln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6EA55FB-F8B3-7C7D-D970-05254940D968}"/>
                </a:ext>
              </a:extLst>
            </p:cNvPr>
            <p:cNvSpPr/>
            <p:nvPr/>
          </p:nvSpPr>
          <p:spPr>
            <a:xfrm>
              <a:off x="6432558" y="1264006"/>
              <a:ext cx="334519" cy="142295"/>
            </a:xfrm>
            <a:custGeom>
              <a:avLst/>
              <a:gdLst>
                <a:gd name="csX0" fmla="*/ 17772 w 334519"/>
                <a:gd name="csY0" fmla="*/ 142239 h 142295"/>
                <a:gd name="csX1" fmla="*/ 1277 w 334519"/>
                <a:gd name="csY1" fmla="*/ 125574 h 142295"/>
                <a:gd name="csX2" fmla="*/ 13804 w 334519"/>
                <a:gd name="csY2" fmla="*/ 103580 h 142295"/>
                <a:gd name="csX3" fmla="*/ 51669 w 334519"/>
                <a:gd name="csY3" fmla="*/ 91847 h 142295"/>
                <a:gd name="csX4" fmla="*/ 294671 w 334519"/>
                <a:gd name="csY4" fmla="*/ 6935 h 142295"/>
                <a:gd name="csX5" fmla="*/ 310429 w 334519"/>
                <a:gd name="csY5" fmla="*/ 813 h 142295"/>
                <a:gd name="csX6" fmla="*/ 332139 w 334519"/>
                <a:gd name="csY6" fmla="*/ 9486 h 142295"/>
                <a:gd name="csX7" fmla="*/ 325280 w 334519"/>
                <a:gd name="csY7" fmla="*/ 34200 h 142295"/>
                <a:gd name="csX8" fmla="*/ 315531 w 334519"/>
                <a:gd name="csY8" fmla="*/ 39925 h 142295"/>
                <a:gd name="csX9" fmla="*/ 38518 w 334519"/>
                <a:gd name="csY9" fmla="*/ 138044 h 142295"/>
                <a:gd name="csX10" fmla="*/ 17715 w 334519"/>
                <a:gd name="csY10" fmla="*/ 142295 h 1422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519" h="142295">
                  <a:moveTo>
                    <a:pt x="17772" y="142239"/>
                  </a:moveTo>
                  <a:cubicBezTo>
                    <a:pt x="13067" y="137761"/>
                    <a:pt x="4338" y="132886"/>
                    <a:pt x="1277" y="125574"/>
                  </a:cubicBezTo>
                  <a:cubicBezTo>
                    <a:pt x="-3031" y="115484"/>
                    <a:pt x="4168" y="107208"/>
                    <a:pt x="13804" y="103580"/>
                  </a:cubicBezTo>
                  <a:cubicBezTo>
                    <a:pt x="26161" y="98876"/>
                    <a:pt x="38858" y="95078"/>
                    <a:pt x="51669" y="91847"/>
                  </a:cubicBezTo>
                  <a:cubicBezTo>
                    <a:pt x="135164" y="70704"/>
                    <a:pt x="216391" y="43042"/>
                    <a:pt x="294671" y="6935"/>
                  </a:cubicBezTo>
                  <a:cubicBezTo>
                    <a:pt x="299773" y="4554"/>
                    <a:pt x="304988" y="2060"/>
                    <a:pt x="310429" y="813"/>
                  </a:cubicBezTo>
                  <a:cubicBezTo>
                    <a:pt x="319385" y="-1284"/>
                    <a:pt x="327661" y="360"/>
                    <a:pt x="332139" y="9486"/>
                  </a:cubicBezTo>
                  <a:cubicBezTo>
                    <a:pt x="337127" y="19519"/>
                    <a:pt x="334010" y="27794"/>
                    <a:pt x="325280" y="34200"/>
                  </a:cubicBezTo>
                  <a:cubicBezTo>
                    <a:pt x="322276" y="36410"/>
                    <a:pt x="318932" y="38338"/>
                    <a:pt x="315531" y="39925"/>
                  </a:cubicBezTo>
                  <a:cubicBezTo>
                    <a:pt x="226538" y="82097"/>
                    <a:pt x="135560" y="118658"/>
                    <a:pt x="38518" y="138044"/>
                  </a:cubicBezTo>
                  <a:cubicBezTo>
                    <a:pt x="32963" y="139178"/>
                    <a:pt x="27408" y="140311"/>
                    <a:pt x="17715" y="142295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B877CA08-DE6A-48D8-403D-6F482A8E8CEB}"/>
                </a:ext>
              </a:extLst>
            </p:cNvPr>
            <p:cNvSpPr/>
            <p:nvPr/>
          </p:nvSpPr>
          <p:spPr>
            <a:xfrm>
              <a:off x="4664771" y="5487793"/>
              <a:ext cx="41185" cy="38635"/>
            </a:xfrm>
            <a:custGeom>
              <a:avLst/>
              <a:gdLst>
                <a:gd name="csX0" fmla="*/ 41121 w 41185"/>
                <a:gd name="csY0" fmla="*/ 26993 h 38635"/>
                <a:gd name="csX1" fmla="*/ 22415 w 41185"/>
                <a:gd name="csY1" fmla="*/ 38443 h 38635"/>
                <a:gd name="csX2" fmla="*/ 252 w 41185"/>
                <a:gd name="csY2" fmla="*/ 15089 h 38635"/>
                <a:gd name="csX3" fmla="*/ 20431 w 41185"/>
                <a:gd name="csY3" fmla="*/ 68 h 38635"/>
                <a:gd name="csX4" fmla="*/ 41121 w 41185"/>
                <a:gd name="csY4" fmla="*/ 26936 h 38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185" h="38635">
                  <a:moveTo>
                    <a:pt x="41121" y="26993"/>
                  </a:moveTo>
                  <a:cubicBezTo>
                    <a:pt x="36586" y="29940"/>
                    <a:pt x="30011" y="37139"/>
                    <a:pt x="22415" y="38443"/>
                  </a:cubicBezTo>
                  <a:cubicBezTo>
                    <a:pt x="10795" y="40483"/>
                    <a:pt x="-1959" y="25859"/>
                    <a:pt x="252" y="15089"/>
                  </a:cubicBezTo>
                  <a:cubicBezTo>
                    <a:pt x="2406" y="4603"/>
                    <a:pt x="9491" y="-669"/>
                    <a:pt x="20431" y="68"/>
                  </a:cubicBezTo>
                  <a:cubicBezTo>
                    <a:pt x="32108" y="918"/>
                    <a:pt x="42084" y="11461"/>
                    <a:pt x="41121" y="2693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BC801BA5-7AA7-CD20-B674-10F44B3F7D2F}"/>
                </a:ext>
              </a:extLst>
            </p:cNvPr>
            <p:cNvSpPr/>
            <p:nvPr/>
          </p:nvSpPr>
          <p:spPr>
            <a:xfrm>
              <a:off x="4234028" y="4199150"/>
              <a:ext cx="37535" cy="39437"/>
            </a:xfrm>
            <a:custGeom>
              <a:avLst/>
              <a:gdLst>
                <a:gd name="csX0" fmla="*/ 37497 w 37535"/>
                <a:gd name="csY0" fmla="*/ 15371 h 39437"/>
                <a:gd name="csX1" fmla="*/ 17375 w 37535"/>
                <a:gd name="csY1" fmla="*/ 39405 h 39437"/>
                <a:gd name="csX2" fmla="*/ 30 w 37535"/>
                <a:gd name="csY2" fmla="*/ 20756 h 39437"/>
                <a:gd name="csX3" fmla="*/ 19019 w 37535"/>
                <a:gd name="csY3" fmla="*/ 10 h 39437"/>
                <a:gd name="csX4" fmla="*/ 37497 w 37535"/>
                <a:gd name="csY4" fmla="*/ 15371 h 39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535" h="39437">
                  <a:moveTo>
                    <a:pt x="37497" y="15371"/>
                  </a:moveTo>
                  <a:cubicBezTo>
                    <a:pt x="38234" y="28295"/>
                    <a:pt x="28088" y="40142"/>
                    <a:pt x="17375" y="39405"/>
                  </a:cubicBezTo>
                  <a:cubicBezTo>
                    <a:pt x="6208" y="38668"/>
                    <a:pt x="653" y="31299"/>
                    <a:pt x="30" y="20756"/>
                  </a:cubicBezTo>
                  <a:cubicBezTo>
                    <a:pt x="-594" y="10213"/>
                    <a:pt x="8759" y="293"/>
                    <a:pt x="19019" y="10"/>
                  </a:cubicBezTo>
                  <a:cubicBezTo>
                    <a:pt x="30242" y="-274"/>
                    <a:pt x="36420" y="5621"/>
                    <a:pt x="37497" y="1537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7F2C497F-AD5B-1A7A-32DC-131D7D0841EA}"/>
                </a:ext>
              </a:extLst>
            </p:cNvPr>
            <p:cNvSpPr/>
            <p:nvPr/>
          </p:nvSpPr>
          <p:spPr>
            <a:xfrm>
              <a:off x="4505927" y="5724620"/>
              <a:ext cx="37395" cy="38675"/>
            </a:xfrm>
            <a:custGeom>
              <a:avLst/>
              <a:gdLst>
                <a:gd name="csX0" fmla="*/ 37396 w 37395"/>
                <a:gd name="csY0" fmla="*/ 25686 h 38675"/>
                <a:gd name="csX1" fmla="*/ 20277 w 37395"/>
                <a:gd name="csY1" fmla="*/ 38213 h 38675"/>
                <a:gd name="csX2" fmla="*/ 41 w 37395"/>
                <a:gd name="csY2" fmla="*/ 20131 h 38675"/>
                <a:gd name="csX3" fmla="*/ 18577 w 37395"/>
                <a:gd name="csY3" fmla="*/ 8 h 38675"/>
                <a:gd name="csX4" fmla="*/ 37396 w 37395"/>
                <a:gd name="csY4" fmla="*/ 25743 h 38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395" h="38675">
                  <a:moveTo>
                    <a:pt x="37396" y="25686"/>
                  </a:moveTo>
                  <a:cubicBezTo>
                    <a:pt x="33428" y="28747"/>
                    <a:pt x="27589" y="36059"/>
                    <a:pt x="20277" y="38213"/>
                  </a:cubicBezTo>
                  <a:cubicBezTo>
                    <a:pt x="10528" y="40990"/>
                    <a:pt x="778" y="30788"/>
                    <a:pt x="41" y="20131"/>
                  </a:cubicBezTo>
                  <a:cubicBezTo>
                    <a:pt x="-696" y="9758"/>
                    <a:pt x="8600" y="-332"/>
                    <a:pt x="18577" y="8"/>
                  </a:cubicBezTo>
                  <a:cubicBezTo>
                    <a:pt x="28610" y="292"/>
                    <a:pt x="37396" y="9928"/>
                    <a:pt x="37396" y="2574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6A74363A-FE00-F5F0-235A-314A94E7B090}"/>
                </a:ext>
              </a:extLst>
            </p:cNvPr>
            <p:cNvSpPr/>
            <p:nvPr/>
          </p:nvSpPr>
          <p:spPr>
            <a:xfrm>
              <a:off x="4592926" y="5602415"/>
              <a:ext cx="39276" cy="37846"/>
            </a:xfrm>
            <a:custGeom>
              <a:avLst/>
              <a:gdLst>
                <a:gd name="csX0" fmla="*/ 39277 w 39276"/>
                <a:gd name="csY0" fmla="*/ 24491 h 37846"/>
                <a:gd name="csX1" fmla="*/ 21252 w 39276"/>
                <a:gd name="csY1" fmla="*/ 37415 h 37846"/>
                <a:gd name="csX2" fmla="*/ 52 w 39276"/>
                <a:gd name="csY2" fmla="*/ 19446 h 37846"/>
                <a:gd name="csX3" fmla="*/ 15810 w 39276"/>
                <a:gd name="csY3" fmla="*/ 118 h 37846"/>
                <a:gd name="csX4" fmla="*/ 39277 w 39276"/>
                <a:gd name="csY4" fmla="*/ 24491 h 37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276" h="37846">
                  <a:moveTo>
                    <a:pt x="39277" y="24491"/>
                  </a:moveTo>
                  <a:cubicBezTo>
                    <a:pt x="34856" y="27836"/>
                    <a:pt x="28790" y="35205"/>
                    <a:pt x="21252" y="37415"/>
                  </a:cubicBezTo>
                  <a:cubicBezTo>
                    <a:pt x="11785" y="40136"/>
                    <a:pt x="619" y="29480"/>
                    <a:pt x="52" y="19446"/>
                  </a:cubicBezTo>
                  <a:cubicBezTo>
                    <a:pt x="-572" y="8563"/>
                    <a:pt x="4416" y="1421"/>
                    <a:pt x="15810" y="118"/>
                  </a:cubicBezTo>
                  <a:cubicBezTo>
                    <a:pt x="27373" y="-1186"/>
                    <a:pt x="38710" y="8450"/>
                    <a:pt x="39277" y="24491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3E03AC75-BF84-3290-3F02-CB8688F7AAFA}"/>
                </a:ext>
              </a:extLst>
            </p:cNvPr>
            <p:cNvSpPr/>
            <p:nvPr/>
          </p:nvSpPr>
          <p:spPr>
            <a:xfrm>
              <a:off x="6242807" y="5747315"/>
              <a:ext cx="42403" cy="35378"/>
            </a:xfrm>
            <a:custGeom>
              <a:avLst/>
              <a:gdLst>
                <a:gd name="csX0" fmla="*/ 42403 w 42403"/>
                <a:gd name="csY0" fmla="*/ 19203 h 35378"/>
                <a:gd name="csX1" fmla="*/ 17066 w 42403"/>
                <a:gd name="csY1" fmla="*/ 35301 h 35378"/>
                <a:gd name="csX2" fmla="*/ 4 w 42403"/>
                <a:gd name="csY2" fmla="*/ 17162 h 35378"/>
                <a:gd name="csX3" fmla="*/ 18313 w 42403"/>
                <a:gd name="csY3" fmla="*/ 497 h 35378"/>
                <a:gd name="csX4" fmla="*/ 42346 w 42403"/>
                <a:gd name="csY4" fmla="*/ 19203 h 35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403" h="35378">
                  <a:moveTo>
                    <a:pt x="42403" y="19203"/>
                  </a:moveTo>
                  <a:cubicBezTo>
                    <a:pt x="30896" y="26912"/>
                    <a:pt x="24321" y="34621"/>
                    <a:pt x="17066" y="35301"/>
                  </a:cubicBezTo>
                  <a:cubicBezTo>
                    <a:pt x="6976" y="36265"/>
                    <a:pt x="231" y="28102"/>
                    <a:pt x="4" y="17162"/>
                  </a:cubicBezTo>
                  <a:cubicBezTo>
                    <a:pt x="-223" y="7866"/>
                    <a:pt x="9867" y="-2394"/>
                    <a:pt x="18313" y="497"/>
                  </a:cubicBezTo>
                  <a:cubicBezTo>
                    <a:pt x="25738" y="2991"/>
                    <a:pt x="31463" y="10417"/>
                    <a:pt x="42346" y="1920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E4E45CE9-536D-50B8-AF19-5AE6F6DB2827}"/>
                </a:ext>
              </a:extLst>
            </p:cNvPr>
            <p:cNvSpPr/>
            <p:nvPr/>
          </p:nvSpPr>
          <p:spPr>
            <a:xfrm>
              <a:off x="6595475" y="1890093"/>
              <a:ext cx="856568" cy="856266"/>
            </a:xfrm>
            <a:custGeom>
              <a:avLst/>
              <a:gdLst>
                <a:gd name="csX0" fmla="*/ 427416 w 856568"/>
                <a:gd name="csY0" fmla="*/ 856266 h 856266"/>
                <a:gd name="csX1" fmla="*/ 22 w 856568"/>
                <a:gd name="csY1" fmla="*/ 427965 h 856266"/>
                <a:gd name="csX2" fmla="*/ 430137 w 856568"/>
                <a:gd name="csY2" fmla="*/ 4 h 856266"/>
                <a:gd name="csX3" fmla="*/ 856568 w 856568"/>
                <a:gd name="csY3" fmla="*/ 429609 h 856266"/>
                <a:gd name="csX4" fmla="*/ 427360 w 856568"/>
                <a:gd name="csY4" fmla="*/ 856266 h 856266"/>
                <a:gd name="csX5" fmla="*/ 630400 w 856568"/>
                <a:gd name="csY5" fmla="*/ 455230 h 856266"/>
                <a:gd name="csX6" fmla="*/ 496400 w 856568"/>
                <a:gd name="csY6" fmla="*/ 361475 h 856266"/>
                <a:gd name="csX7" fmla="*/ 390685 w 856568"/>
                <a:gd name="csY7" fmla="*/ 420029 h 856266"/>
                <a:gd name="csX8" fmla="*/ 440510 w 856568"/>
                <a:gd name="csY8" fmla="*/ 430345 h 856266"/>
                <a:gd name="csX9" fmla="*/ 463127 w 856568"/>
                <a:gd name="csY9" fmla="*/ 431593 h 856266"/>
                <a:gd name="csX10" fmla="*/ 486027 w 856568"/>
                <a:gd name="csY10" fmla="*/ 452339 h 856266"/>
                <a:gd name="csX11" fmla="*/ 464601 w 856568"/>
                <a:gd name="csY11" fmla="*/ 474672 h 856266"/>
                <a:gd name="csX12" fmla="*/ 355711 w 856568"/>
                <a:gd name="csY12" fmla="*/ 444800 h 856266"/>
                <a:gd name="csX13" fmla="*/ 367275 w 856568"/>
                <a:gd name="csY13" fmla="*/ 378763 h 856266"/>
                <a:gd name="csX14" fmla="*/ 427076 w 856568"/>
                <a:gd name="csY14" fmla="*/ 361248 h 856266"/>
                <a:gd name="csX15" fmla="*/ 465394 w 856568"/>
                <a:gd name="csY15" fmla="*/ 339992 h 856266"/>
                <a:gd name="csX16" fmla="*/ 325329 w 856568"/>
                <a:gd name="csY16" fmla="*/ 245217 h 856266"/>
                <a:gd name="csX17" fmla="*/ 247729 w 856568"/>
                <a:gd name="csY17" fmla="*/ 363912 h 856266"/>
                <a:gd name="csX18" fmla="*/ 235882 w 856568"/>
                <a:gd name="csY18" fmla="*/ 489410 h 856266"/>
                <a:gd name="csX19" fmla="*/ 363364 w 856568"/>
                <a:gd name="csY19" fmla="*/ 616211 h 856266"/>
                <a:gd name="csX20" fmla="*/ 477014 w 856568"/>
                <a:gd name="csY20" fmla="*/ 601417 h 856266"/>
                <a:gd name="csX21" fmla="*/ 630344 w 856568"/>
                <a:gd name="csY21" fmla="*/ 455286 h 856266"/>
                <a:gd name="csX22" fmla="*/ 584770 w 856568"/>
                <a:gd name="csY22" fmla="*/ 772544 h 856266"/>
                <a:gd name="csX23" fmla="*/ 629720 w 856568"/>
                <a:gd name="csY23" fmla="*/ 746300 h 856266"/>
                <a:gd name="csX24" fmla="*/ 693886 w 856568"/>
                <a:gd name="csY24" fmla="*/ 610713 h 856266"/>
                <a:gd name="csX25" fmla="*/ 698761 w 856568"/>
                <a:gd name="csY25" fmla="*/ 589910 h 856266"/>
                <a:gd name="csX26" fmla="*/ 577288 w 856568"/>
                <a:gd name="csY26" fmla="*/ 588323 h 856266"/>
                <a:gd name="csX27" fmla="*/ 387794 w 856568"/>
                <a:gd name="csY27" fmla="*/ 664562 h 856266"/>
                <a:gd name="csX28" fmla="*/ 357695 w 856568"/>
                <a:gd name="csY28" fmla="*/ 712176 h 856266"/>
                <a:gd name="csX29" fmla="*/ 383090 w 856568"/>
                <a:gd name="csY29" fmla="*/ 734283 h 856266"/>
                <a:gd name="csX30" fmla="*/ 400888 w 856568"/>
                <a:gd name="csY30" fmla="*/ 709456 h 856266"/>
                <a:gd name="csX31" fmla="*/ 415172 w 856568"/>
                <a:gd name="csY31" fmla="*/ 692054 h 856266"/>
                <a:gd name="csX32" fmla="*/ 440453 w 856568"/>
                <a:gd name="csY32" fmla="*/ 690013 h 856266"/>
                <a:gd name="csX33" fmla="*/ 446179 w 856568"/>
                <a:gd name="csY33" fmla="*/ 712743 h 856266"/>
                <a:gd name="csX34" fmla="*/ 435919 w 856568"/>
                <a:gd name="csY34" fmla="*/ 732583 h 856266"/>
                <a:gd name="csX35" fmla="*/ 414209 w 856568"/>
                <a:gd name="csY35" fmla="*/ 766139 h 856266"/>
                <a:gd name="csX36" fmla="*/ 445271 w 856568"/>
                <a:gd name="csY36" fmla="*/ 799696 h 856266"/>
                <a:gd name="csX37" fmla="*/ 463750 w 856568"/>
                <a:gd name="csY37" fmla="*/ 766309 h 856266"/>
                <a:gd name="csX38" fmla="*/ 509551 w 856568"/>
                <a:gd name="csY38" fmla="*/ 678336 h 856266"/>
                <a:gd name="csX39" fmla="*/ 547132 w 856568"/>
                <a:gd name="csY39" fmla="*/ 658781 h 856266"/>
                <a:gd name="csX40" fmla="*/ 548096 w 856568"/>
                <a:gd name="csY40" fmla="*/ 699479 h 856266"/>
                <a:gd name="csX41" fmla="*/ 500765 w 856568"/>
                <a:gd name="csY41" fmla="*/ 786659 h 856266"/>
                <a:gd name="csX42" fmla="*/ 493339 w 856568"/>
                <a:gd name="csY42" fmla="*/ 806781 h 856266"/>
                <a:gd name="csX43" fmla="*/ 526896 w 856568"/>
                <a:gd name="csY43" fmla="*/ 799016 h 856266"/>
                <a:gd name="csX44" fmla="*/ 582162 w 856568"/>
                <a:gd name="csY44" fmla="*/ 674879 h 856266"/>
                <a:gd name="csX45" fmla="*/ 590211 w 856568"/>
                <a:gd name="csY45" fmla="*/ 663598 h 856266"/>
                <a:gd name="csX46" fmla="*/ 612998 w 856568"/>
                <a:gd name="csY46" fmla="*/ 658951 h 856266"/>
                <a:gd name="csX47" fmla="*/ 623485 w 856568"/>
                <a:gd name="csY47" fmla="*/ 679243 h 856266"/>
                <a:gd name="csX48" fmla="*/ 615322 w 856568"/>
                <a:gd name="csY48" fmla="*/ 705998 h 856266"/>
                <a:gd name="csX49" fmla="*/ 584713 w 856568"/>
                <a:gd name="csY49" fmla="*/ 772658 h 856266"/>
                <a:gd name="csX50" fmla="*/ 472026 w 856568"/>
                <a:gd name="csY50" fmla="*/ 288126 h 856266"/>
                <a:gd name="csX51" fmla="*/ 541124 w 856568"/>
                <a:gd name="csY51" fmla="*/ 191367 h 856266"/>
                <a:gd name="csX52" fmla="*/ 548832 w 856568"/>
                <a:gd name="csY52" fmla="*/ 170168 h 856266"/>
                <a:gd name="csX53" fmla="*/ 529050 w 856568"/>
                <a:gd name="csY53" fmla="*/ 125218 h 856266"/>
                <a:gd name="csX54" fmla="*/ 439093 w 856568"/>
                <a:gd name="csY54" fmla="*/ 109120 h 856266"/>
                <a:gd name="csX55" fmla="*/ 215589 w 856568"/>
                <a:gd name="csY55" fmla="*/ 208996 h 856266"/>
                <a:gd name="csX56" fmla="*/ 215873 w 856568"/>
                <a:gd name="csY56" fmla="*/ 212057 h 856266"/>
                <a:gd name="csX57" fmla="*/ 289958 w 856568"/>
                <a:gd name="csY57" fmla="*/ 208259 h 856266"/>
                <a:gd name="csX58" fmla="*/ 325386 w 856568"/>
                <a:gd name="csY58" fmla="*/ 175893 h 856266"/>
                <a:gd name="csX59" fmla="*/ 434785 w 856568"/>
                <a:gd name="csY59" fmla="*/ 130886 h 856266"/>
                <a:gd name="csX60" fmla="*/ 443231 w 856568"/>
                <a:gd name="csY60" fmla="*/ 129922 h 856266"/>
                <a:gd name="csX61" fmla="*/ 469022 w 856568"/>
                <a:gd name="csY61" fmla="*/ 146814 h 856266"/>
                <a:gd name="csX62" fmla="*/ 453037 w 856568"/>
                <a:gd name="csY62" fmla="*/ 170168 h 856266"/>
                <a:gd name="csX63" fmla="*/ 414889 w 856568"/>
                <a:gd name="csY63" fmla="*/ 180938 h 856266"/>
                <a:gd name="csX64" fmla="*/ 354238 w 856568"/>
                <a:gd name="csY64" fmla="*/ 208373 h 856266"/>
                <a:gd name="csX65" fmla="*/ 389325 w 856568"/>
                <a:gd name="csY65" fmla="*/ 232520 h 856266"/>
                <a:gd name="csX66" fmla="*/ 435068 w 856568"/>
                <a:gd name="csY66" fmla="*/ 207012 h 856266"/>
                <a:gd name="csX67" fmla="*/ 475484 w 856568"/>
                <a:gd name="csY67" fmla="*/ 208203 h 856266"/>
                <a:gd name="csX68" fmla="*/ 456098 w 856568"/>
                <a:gd name="csY68" fmla="*/ 243290 h 856266"/>
                <a:gd name="csX69" fmla="*/ 428890 w 856568"/>
                <a:gd name="csY69" fmla="*/ 259501 h 856266"/>
                <a:gd name="csX70" fmla="*/ 472139 w 856568"/>
                <a:gd name="csY70" fmla="*/ 288240 h 856266"/>
                <a:gd name="csX71" fmla="*/ 721094 w 856568"/>
                <a:gd name="csY71" fmla="*/ 489410 h 856266"/>
                <a:gd name="csX72" fmla="*/ 699384 w 856568"/>
                <a:gd name="csY72" fmla="*/ 254966 h 856266"/>
                <a:gd name="csX73" fmla="*/ 672800 w 856568"/>
                <a:gd name="csY73" fmla="*/ 215231 h 856266"/>
                <a:gd name="csX74" fmla="*/ 602342 w 856568"/>
                <a:gd name="csY74" fmla="*/ 209563 h 856266"/>
                <a:gd name="csX75" fmla="*/ 540103 w 856568"/>
                <a:gd name="csY75" fmla="*/ 267380 h 856266"/>
                <a:gd name="csX76" fmla="*/ 506546 w 856568"/>
                <a:gd name="csY76" fmla="*/ 312840 h 856266"/>
                <a:gd name="csX77" fmla="*/ 537382 w 856568"/>
                <a:gd name="csY77" fmla="*/ 334607 h 856266"/>
                <a:gd name="csX78" fmla="*/ 566858 w 856568"/>
                <a:gd name="csY78" fmla="*/ 277867 h 856266"/>
                <a:gd name="csX79" fmla="*/ 599394 w 856568"/>
                <a:gd name="csY79" fmla="*/ 258367 h 856266"/>
                <a:gd name="csX80" fmla="*/ 605459 w 856568"/>
                <a:gd name="csY80" fmla="*/ 295495 h 856266"/>
                <a:gd name="csX81" fmla="*/ 591175 w 856568"/>
                <a:gd name="csY81" fmla="*/ 323214 h 856266"/>
                <a:gd name="csX82" fmla="*/ 571392 w 856568"/>
                <a:gd name="csY82" fmla="*/ 359548 h 856266"/>
                <a:gd name="csX83" fmla="*/ 606820 w 856568"/>
                <a:gd name="csY83" fmla="*/ 385679 h 856266"/>
                <a:gd name="csX84" fmla="*/ 623315 w 856568"/>
                <a:gd name="csY84" fmla="*/ 328315 h 856266"/>
                <a:gd name="csX85" fmla="*/ 630627 w 856568"/>
                <a:gd name="csY85" fmla="*/ 300937 h 856266"/>
                <a:gd name="csX86" fmla="*/ 654491 w 856568"/>
                <a:gd name="csY86" fmla="*/ 285632 h 856266"/>
                <a:gd name="csX87" fmla="*/ 670079 w 856568"/>
                <a:gd name="csY87" fmla="*/ 306549 h 856266"/>
                <a:gd name="csX88" fmla="*/ 670079 w 856568"/>
                <a:gd name="csY88" fmla="*/ 328768 h 856266"/>
                <a:gd name="csX89" fmla="*/ 708284 w 856568"/>
                <a:gd name="csY89" fmla="*/ 362439 h 856266"/>
                <a:gd name="csX90" fmla="*/ 700631 w 856568"/>
                <a:gd name="csY90" fmla="*/ 438281 h 856266"/>
                <a:gd name="csX91" fmla="*/ 700971 w 856568"/>
                <a:gd name="csY91" fmla="*/ 459594 h 856266"/>
                <a:gd name="csX92" fmla="*/ 721094 w 856568"/>
                <a:gd name="csY92" fmla="*/ 489353 h 856266"/>
                <a:gd name="csX93" fmla="*/ 171376 w 856568"/>
                <a:gd name="csY93" fmla="*/ 244423 h 856266"/>
                <a:gd name="csX94" fmla="*/ 165368 w 856568"/>
                <a:gd name="csY94" fmla="*/ 241929 h 856266"/>
                <a:gd name="csX95" fmla="*/ 57329 w 856568"/>
                <a:gd name="csY95" fmla="*/ 344697 h 856266"/>
                <a:gd name="csX96" fmla="*/ 51661 w 856568"/>
                <a:gd name="csY96" fmla="*/ 376496 h 856266"/>
                <a:gd name="csX97" fmla="*/ 114296 w 856568"/>
                <a:gd name="csY97" fmla="*/ 324120 h 856266"/>
                <a:gd name="csX98" fmla="*/ 146719 w 856568"/>
                <a:gd name="csY98" fmla="*/ 324120 h 856266"/>
                <a:gd name="csX99" fmla="*/ 141617 w 856568"/>
                <a:gd name="csY99" fmla="*/ 354163 h 856266"/>
                <a:gd name="csX100" fmla="*/ 129034 w 856568"/>
                <a:gd name="csY100" fmla="*/ 365556 h 856266"/>
                <a:gd name="csX101" fmla="*/ 59256 w 856568"/>
                <a:gd name="csY101" fmla="*/ 431706 h 856266"/>
                <a:gd name="csX102" fmla="*/ 52341 w 856568"/>
                <a:gd name="csY102" fmla="*/ 482438 h 856266"/>
                <a:gd name="csX103" fmla="*/ 186738 w 856568"/>
                <a:gd name="csY103" fmla="*/ 341692 h 856266"/>
                <a:gd name="csX104" fmla="*/ 171433 w 856568"/>
                <a:gd name="csY104" fmla="*/ 244480 h 856266"/>
                <a:gd name="csX105" fmla="*/ 190989 w 856568"/>
                <a:gd name="csY105" fmla="*/ 610373 h 856266"/>
                <a:gd name="csX106" fmla="*/ 305263 w 856568"/>
                <a:gd name="csY106" fmla="*/ 710476 h 856266"/>
                <a:gd name="csX107" fmla="*/ 340067 w 856568"/>
                <a:gd name="csY107" fmla="*/ 661671 h 856266"/>
                <a:gd name="csX108" fmla="*/ 274314 w 856568"/>
                <a:gd name="csY108" fmla="*/ 629532 h 856266"/>
                <a:gd name="csX109" fmla="*/ 218367 w 856568"/>
                <a:gd name="csY109" fmla="*/ 580500 h 856266"/>
                <a:gd name="csX110" fmla="*/ 190989 w 856568"/>
                <a:gd name="csY110" fmla="*/ 610373 h 856266"/>
                <a:gd name="csX111" fmla="*/ 187134 w 856568"/>
                <a:gd name="csY111" fmla="*/ 402571 h 856266"/>
                <a:gd name="csX112" fmla="*/ 65661 w 856568"/>
                <a:gd name="csY112" fmla="*/ 535834 h 856266"/>
                <a:gd name="csX113" fmla="*/ 105737 w 856568"/>
                <a:gd name="csY113" fmla="*/ 531696 h 856266"/>
                <a:gd name="csX114" fmla="*/ 148816 w 856568"/>
                <a:gd name="csY114" fmla="*/ 486802 h 856266"/>
                <a:gd name="csX115" fmla="*/ 174607 w 856568"/>
                <a:gd name="csY115" fmla="*/ 485952 h 856266"/>
                <a:gd name="csX116" fmla="*/ 178122 w 856568"/>
                <a:gd name="csY116" fmla="*/ 511630 h 856266"/>
                <a:gd name="csX117" fmla="*/ 160493 w 856568"/>
                <a:gd name="csY117" fmla="*/ 533680 h 856266"/>
                <a:gd name="csX118" fmla="*/ 140144 w 856568"/>
                <a:gd name="csY118" fmla="*/ 558564 h 856266"/>
                <a:gd name="csX119" fmla="*/ 169222 w 856568"/>
                <a:gd name="csY119" fmla="*/ 567860 h 856266"/>
                <a:gd name="csX120" fmla="*/ 192746 w 856568"/>
                <a:gd name="csY120" fmla="*/ 504828 h 856266"/>
                <a:gd name="csX121" fmla="*/ 187304 w 856568"/>
                <a:gd name="csY121" fmla="*/ 468607 h 856266"/>
                <a:gd name="csX122" fmla="*/ 187078 w 856568"/>
                <a:gd name="csY122" fmla="*/ 402627 h 856266"/>
                <a:gd name="csX123" fmla="*/ 610391 w 856568"/>
                <a:gd name="csY123" fmla="*/ 556410 h 856266"/>
                <a:gd name="csX124" fmla="*/ 678411 w 856568"/>
                <a:gd name="csY124" fmla="*/ 546093 h 856266"/>
                <a:gd name="csX125" fmla="*/ 661746 w 856568"/>
                <a:gd name="csY125" fmla="*/ 493094 h 856266"/>
                <a:gd name="csX126" fmla="*/ 610448 w 856568"/>
                <a:gd name="csY126" fmla="*/ 556353 h 856266"/>
                <a:gd name="csX127" fmla="*/ 223185 w 856568"/>
                <a:gd name="csY127" fmla="*/ 312614 h 856266"/>
                <a:gd name="csX128" fmla="*/ 259122 w 856568"/>
                <a:gd name="csY128" fmla="*/ 255987 h 856266"/>
                <a:gd name="csX129" fmla="*/ 204309 w 856568"/>
                <a:gd name="csY129" fmla="*/ 279340 h 856266"/>
                <a:gd name="csX130" fmla="*/ 223185 w 856568"/>
                <a:gd name="csY130" fmla="*/ 312614 h 856266"/>
                <a:gd name="csX131" fmla="*/ 663447 w 856568"/>
                <a:gd name="csY131" fmla="*/ 421333 h 856266"/>
                <a:gd name="csX132" fmla="*/ 660272 w 856568"/>
                <a:gd name="csY132" fmla="*/ 358074 h 856266"/>
                <a:gd name="csX133" fmla="*/ 645761 w 856568"/>
                <a:gd name="csY133" fmla="*/ 397412 h 856266"/>
                <a:gd name="csX134" fmla="*/ 663503 w 856568"/>
                <a:gd name="csY134" fmla="*/ 421333 h 856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</a:cxnLst>
              <a:rect l="l" t="t" r="r" b="b"/>
              <a:pathLst>
                <a:path w="856568" h="856266">
                  <a:moveTo>
                    <a:pt x="427416" y="856266"/>
                  </a:moveTo>
                  <a:cubicBezTo>
                    <a:pt x="191839" y="856039"/>
                    <a:pt x="-2359" y="663372"/>
                    <a:pt x="22" y="427965"/>
                  </a:cubicBezTo>
                  <a:cubicBezTo>
                    <a:pt x="2346" y="200777"/>
                    <a:pt x="173927" y="1081"/>
                    <a:pt x="430137" y="4"/>
                  </a:cubicBezTo>
                  <a:cubicBezTo>
                    <a:pt x="665317" y="-960"/>
                    <a:pt x="856851" y="193465"/>
                    <a:pt x="856568" y="429609"/>
                  </a:cubicBezTo>
                  <a:cubicBezTo>
                    <a:pt x="856284" y="664959"/>
                    <a:pt x="663674" y="856436"/>
                    <a:pt x="427360" y="856266"/>
                  </a:cubicBezTo>
                  <a:close/>
                  <a:moveTo>
                    <a:pt x="630400" y="455230"/>
                  </a:moveTo>
                  <a:cubicBezTo>
                    <a:pt x="584770" y="423317"/>
                    <a:pt x="541010" y="392651"/>
                    <a:pt x="496400" y="361475"/>
                  </a:cubicBezTo>
                  <a:cubicBezTo>
                    <a:pt x="475541" y="404951"/>
                    <a:pt x="428833" y="396562"/>
                    <a:pt x="390685" y="420029"/>
                  </a:cubicBezTo>
                  <a:cubicBezTo>
                    <a:pt x="411658" y="424451"/>
                    <a:pt x="425999" y="427851"/>
                    <a:pt x="440510" y="430345"/>
                  </a:cubicBezTo>
                  <a:cubicBezTo>
                    <a:pt x="447936" y="431593"/>
                    <a:pt x="455701" y="430629"/>
                    <a:pt x="463127" y="431593"/>
                  </a:cubicBezTo>
                  <a:cubicBezTo>
                    <a:pt x="475314" y="433180"/>
                    <a:pt x="485574" y="438451"/>
                    <a:pt x="486027" y="452339"/>
                  </a:cubicBezTo>
                  <a:cubicBezTo>
                    <a:pt x="486481" y="466113"/>
                    <a:pt x="476561" y="473312"/>
                    <a:pt x="464601" y="474672"/>
                  </a:cubicBezTo>
                  <a:cubicBezTo>
                    <a:pt x="424525" y="479320"/>
                    <a:pt x="386774" y="471895"/>
                    <a:pt x="355711" y="444800"/>
                  </a:cubicBezTo>
                  <a:cubicBezTo>
                    <a:pt x="328447" y="421049"/>
                    <a:pt x="333605" y="391914"/>
                    <a:pt x="367275" y="378763"/>
                  </a:cubicBezTo>
                  <a:cubicBezTo>
                    <a:pt x="386547" y="371225"/>
                    <a:pt x="407237" y="367370"/>
                    <a:pt x="427076" y="361248"/>
                  </a:cubicBezTo>
                  <a:cubicBezTo>
                    <a:pt x="440227" y="357167"/>
                    <a:pt x="455134" y="355920"/>
                    <a:pt x="465394" y="339992"/>
                  </a:cubicBezTo>
                  <a:cubicBezTo>
                    <a:pt x="418687" y="308362"/>
                    <a:pt x="372150" y="276903"/>
                    <a:pt x="325329" y="245217"/>
                  </a:cubicBezTo>
                  <a:cubicBezTo>
                    <a:pt x="290979" y="282458"/>
                    <a:pt x="264337" y="319926"/>
                    <a:pt x="247729" y="363912"/>
                  </a:cubicBezTo>
                  <a:cubicBezTo>
                    <a:pt x="232311" y="404611"/>
                    <a:pt x="227776" y="446330"/>
                    <a:pt x="235882" y="489410"/>
                  </a:cubicBezTo>
                  <a:cubicBezTo>
                    <a:pt x="249146" y="559868"/>
                    <a:pt x="292963" y="604364"/>
                    <a:pt x="363364" y="616211"/>
                  </a:cubicBezTo>
                  <a:cubicBezTo>
                    <a:pt x="402475" y="622786"/>
                    <a:pt x="440850" y="618818"/>
                    <a:pt x="477014" y="601417"/>
                  </a:cubicBezTo>
                  <a:cubicBezTo>
                    <a:pt x="543221" y="569560"/>
                    <a:pt x="587717" y="515088"/>
                    <a:pt x="630344" y="455286"/>
                  </a:cubicBezTo>
                  <a:close/>
                  <a:moveTo>
                    <a:pt x="584770" y="772544"/>
                  </a:moveTo>
                  <a:cubicBezTo>
                    <a:pt x="605573" y="771071"/>
                    <a:pt x="621274" y="764042"/>
                    <a:pt x="629720" y="746300"/>
                  </a:cubicBezTo>
                  <a:cubicBezTo>
                    <a:pt x="651146" y="701123"/>
                    <a:pt x="672686" y="656003"/>
                    <a:pt x="693886" y="610713"/>
                  </a:cubicBezTo>
                  <a:cubicBezTo>
                    <a:pt x="696040" y="606065"/>
                    <a:pt x="696380" y="600510"/>
                    <a:pt x="698761" y="589910"/>
                  </a:cubicBezTo>
                  <a:cubicBezTo>
                    <a:pt x="655058" y="615644"/>
                    <a:pt x="615662" y="611676"/>
                    <a:pt x="577288" y="588323"/>
                  </a:cubicBezTo>
                  <a:cubicBezTo>
                    <a:pt x="522248" y="637127"/>
                    <a:pt x="460803" y="667396"/>
                    <a:pt x="387794" y="664562"/>
                  </a:cubicBezTo>
                  <a:cubicBezTo>
                    <a:pt x="377081" y="681511"/>
                    <a:pt x="367672" y="696418"/>
                    <a:pt x="357695" y="712176"/>
                  </a:cubicBezTo>
                  <a:cubicBezTo>
                    <a:pt x="366708" y="720055"/>
                    <a:pt x="374247" y="726574"/>
                    <a:pt x="383090" y="734283"/>
                  </a:cubicBezTo>
                  <a:cubicBezTo>
                    <a:pt x="390005" y="724590"/>
                    <a:pt x="395333" y="716881"/>
                    <a:pt x="400888" y="709456"/>
                  </a:cubicBezTo>
                  <a:cubicBezTo>
                    <a:pt x="405423" y="703447"/>
                    <a:pt x="409731" y="697099"/>
                    <a:pt x="415172" y="692054"/>
                  </a:cubicBezTo>
                  <a:cubicBezTo>
                    <a:pt x="422768" y="684968"/>
                    <a:pt x="433141" y="681907"/>
                    <a:pt x="440453" y="690013"/>
                  </a:cubicBezTo>
                  <a:cubicBezTo>
                    <a:pt x="445215" y="695228"/>
                    <a:pt x="446972" y="705261"/>
                    <a:pt x="446179" y="712743"/>
                  </a:cubicBezTo>
                  <a:cubicBezTo>
                    <a:pt x="445442" y="719659"/>
                    <a:pt x="439886" y="726177"/>
                    <a:pt x="435919" y="732583"/>
                  </a:cubicBezTo>
                  <a:cubicBezTo>
                    <a:pt x="429003" y="743749"/>
                    <a:pt x="421691" y="754633"/>
                    <a:pt x="414209" y="766139"/>
                  </a:cubicBezTo>
                  <a:cubicBezTo>
                    <a:pt x="423505" y="778836"/>
                    <a:pt x="429910" y="792214"/>
                    <a:pt x="445271" y="799696"/>
                  </a:cubicBezTo>
                  <a:cubicBezTo>
                    <a:pt x="451904" y="787736"/>
                    <a:pt x="458082" y="777136"/>
                    <a:pt x="463750" y="766309"/>
                  </a:cubicBezTo>
                  <a:cubicBezTo>
                    <a:pt x="479055" y="737004"/>
                    <a:pt x="493793" y="707358"/>
                    <a:pt x="509551" y="678336"/>
                  </a:cubicBezTo>
                  <a:cubicBezTo>
                    <a:pt x="520717" y="657760"/>
                    <a:pt x="534775" y="651128"/>
                    <a:pt x="547132" y="658781"/>
                  </a:cubicBezTo>
                  <a:cubicBezTo>
                    <a:pt x="558355" y="665696"/>
                    <a:pt x="558979" y="679073"/>
                    <a:pt x="548096" y="699479"/>
                  </a:cubicBezTo>
                  <a:cubicBezTo>
                    <a:pt x="532564" y="728671"/>
                    <a:pt x="516409" y="757523"/>
                    <a:pt x="500765" y="786659"/>
                  </a:cubicBezTo>
                  <a:cubicBezTo>
                    <a:pt x="498044" y="791760"/>
                    <a:pt x="496683" y="797655"/>
                    <a:pt x="493339" y="806781"/>
                  </a:cubicBezTo>
                  <a:cubicBezTo>
                    <a:pt x="508304" y="803324"/>
                    <a:pt x="519017" y="800830"/>
                    <a:pt x="526896" y="799016"/>
                  </a:cubicBezTo>
                  <a:cubicBezTo>
                    <a:pt x="546112" y="755709"/>
                    <a:pt x="564024" y="715237"/>
                    <a:pt x="582162" y="674879"/>
                  </a:cubicBezTo>
                  <a:cubicBezTo>
                    <a:pt x="584033" y="670684"/>
                    <a:pt x="586527" y="665186"/>
                    <a:pt x="590211" y="663598"/>
                  </a:cubicBezTo>
                  <a:cubicBezTo>
                    <a:pt x="597410" y="660481"/>
                    <a:pt x="607217" y="656286"/>
                    <a:pt x="612998" y="658951"/>
                  </a:cubicBezTo>
                  <a:cubicBezTo>
                    <a:pt x="618610" y="661558"/>
                    <a:pt x="623428" y="672101"/>
                    <a:pt x="623485" y="679243"/>
                  </a:cubicBezTo>
                  <a:cubicBezTo>
                    <a:pt x="623485" y="688143"/>
                    <a:pt x="619120" y="697439"/>
                    <a:pt x="615322" y="705998"/>
                  </a:cubicBezTo>
                  <a:cubicBezTo>
                    <a:pt x="605459" y="728388"/>
                    <a:pt x="594973" y="750495"/>
                    <a:pt x="584713" y="772658"/>
                  </a:cubicBezTo>
                  <a:close/>
                  <a:moveTo>
                    <a:pt x="472026" y="288126"/>
                  </a:moveTo>
                  <a:cubicBezTo>
                    <a:pt x="496343" y="254286"/>
                    <a:pt x="519130" y="223110"/>
                    <a:pt x="541124" y="191367"/>
                  </a:cubicBezTo>
                  <a:cubicBezTo>
                    <a:pt x="545261" y="185416"/>
                    <a:pt x="547245" y="177480"/>
                    <a:pt x="548832" y="170168"/>
                  </a:cubicBezTo>
                  <a:cubicBezTo>
                    <a:pt x="553650" y="147664"/>
                    <a:pt x="548832" y="137575"/>
                    <a:pt x="529050" y="125218"/>
                  </a:cubicBezTo>
                  <a:cubicBezTo>
                    <a:pt x="501162" y="107816"/>
                    <a:pt x="470779" y="103054"/>
                    <a:pt x="439093" y="109120"/>
                  </a:cubicBezTo>
                  <a:cubicBezTo>
                    <a:pt x="356845" y="124821"/>
                    <a:pt x="285140" y="164556"/>
                    <a:pt x="215589" y="208996"/>
                  </a:cubicBezTo>
                  <a:cubicBezTo>
                    <a:pt x="215023" y="209336"/>
                    <a:pt x="215816" y="211830"/>
                    <a:pt x="215873" y="212057"/>
                  </a:cubicBezTo>
                  <a:cubicBezTo>
                    <a:pt x="242287" y="210697"/>
                    <a:pt x="268419" y="209393"/>
                    <a:pt x="289958" y="208259"/>
                  </a:cubicBezTo>
                  <a:cubicBezTo>
                    <a:pt x="303506" y="195732"/>
                    <a:pt x="313482" y="184509"/>
                    <a:pt x="325386" y="175893"/>
                  </a:cubicBezTo>
                  <a:cubicBezTo>
                    <a:pt x="358149" y="152312"/>
                    <a:pt x="395957" y="140182"/>
                    <a:pt x="434785" y="130886"/>
                  </a:cubicBezTo>
                  <a:cubicBezTo>
                    <a:pt x="437506" y="130206"/>
                    <a:pt x="440397" y="130036"/>
                    <a:pt x="443231" y="129922"/>
                  </a:cubicBezTo>
                  <a:cubicBezTo>
                    <a:pt x="455871" y="129356"/>
                    <a:pt x="466244" y="133437"/>
                    <a:pt x="469022" y="146814"/>
                  </a:cubicBezTo>
                  <a:cubicBezTo>
                    <a:pt x="471573" y="159114"/>
                    <a:pt x="463694" y="166540"/>
                    <a:pt x="453037" y="170168"/>
                  </a:cubicBezTo>
                  <a:cubicBezTo>
                    <a:pt x="440567" y="174362"/>
                    <a:pt x="427529" y="176970"/>
                    <a:pt x="414889" y="180938"/>
                  </a:cubicBezTo>
                  <a:cubicBezTo>
                    <a:pt x="394766" y="187230"/>
                    <a:pt x="374134" y="192785"/>
                    <a:pt x="354238" y="208373"/>
                  </a:cubicBezTo>
                  <a:cubicBezTo>
                    <a:pt x="367785" y="217725"/>
                    <a:pt x="378385" y="224981"/>
                    <a:pt x="389325" y="232520"/>
                  </a:cubicBezTo>
                  <a:cubicBezTo>
                    <a:pt x="405536" y="223450"/>
                    <a:pt x="420104" y="214834"/>
                    <a:pt x="435068" y="207012"/>
                  </a:cubicBezTo>
                  <a:cubicBezTo>
                    <a:pt x="456041" y="196015"/>
                    <a:pt x="468795" y="196639"/>
                    <a:pt x="475484" y="208203"/>
                  </a:cubicBezTo>
                  <a:cubicBezTo>
                    <a:pt x="482229" y="219879"/>
                    <a:pt x="475597" y="231783"/>
                    <a:pt x="456098" y="243290"/>
                  </a:cubicBezTo>
                  <a:cubicBezTo>
                    <a:pt x="448276" y="247881"/>
                    <a:pt x="440453" y="252586"/>
                    <a:pt x="428890" y="259501"/>
                  </a:cubicBezTo>
                  <a:cubicBezTo>
                    <a:pt x="444025" y="269591"/>
                    <a:pt x="456325" y="277697"/>
                    <a:pt x="472139" y="288240"/>
                  </a:cubicBezTo>
                  <a:close/>
                  <a:moveTo>
                    <a:pt x="721094" y="489410"/>
                  </a:moveTo>
                  <a:cubicBezTo>
                    <a:pt x="737816" y="407899"/>
                    <a:pt x="732771" y="329732"/>
                    <a:pt x="699384" y="254966"/>
                  </a:cubicBezTo>
                  <a:cubicBezTo>
                    <a:pt x="692979" y="240569"/>
                    <a:pt x="683343" y="227021"/>
                    <a:pt x="672800" y="215231"/>
                  </a:cubicBezTo>
                  <a:cubicBezTo>
                    <a:pt x="647745" y="187343"/>
                    <a:pt x="630797" y="185926"/>
                    <a:pt x="602342" y="209563"/>
                  </a:cubicBezTo>
                  <a:cubicBezTo>
                    <a:pt x="580575" y="227645"/>
                    <a:pt x="559659" y="246917"/>
                    <a:pt x="540103" y="267380"/>
                  </a:cubicBezTo>
                  <a:cubicBezTo>
                    <a:pt x="527519" y="280587"/>
                    <a:pt x="518167" y="296856"/>
                    <a:pt x="506546" y="312840"/>
                  </a:cubicBezTo>
                  <a:cubicBezTo>
                    <a:pt x="517940" y="320889"/>
                    <a:pt x="526273" y="326728"/>
                    <a:pt x="537382" y="334607"/>
                  </a:cubicBezTo>
                  <a:cubicBezTo>
                    <a:pt x="547869" y="314428"/>
                    <a:pt x="557052" y="296005"/>
                    <a:pt x="566858" y="277867"/>
                  </a:cubicBezTo>
                  <a:cubicBezTo>
                    <a:pt x="577118" y="258878"/>
                    <a:pt x="587717" y="252812"/>
                    <a:pt x="599394" y="258367"/>
                  </a:cubicBezTo>
                  <a:cubicBezTo>
                    <a:pt x="611638" y="264263"/>
                    <a:pt x="613848" y="276393"/>
                    <a:pt x="605459" y="295495"/>
                  </a:cubicBezTo>
                  <a:cubicBezTo>
                    <a:pt x="601265" y="304961"/>
                    <a:pt x="596050" y="314031"/>
                    <a:pt x="591175" y="323214"/>
                  </a:cubicBezTo>
                  <a:cubicBezTo>
                    <a:pt x="584997" y="334777"/>
                    <a:pt x="578648" y="346284"/>
                    <a:pt x="571392" y="359548"/>
                  </a:cubicBezTo>
                  <a:cubicBezTo>
                    <a:pt x="582503" y="367767"/>
                    <a:pt x="592819" y="375362"/>
                    <a:pt x="606820" y="385679"/>
                  </a:cubicBezTo>
                  <a:cubicBezTo>
                    <a:pt x="613055" y="364139"/>
                    <a:pt x="618270" y="346227"/>
                    <a:pt x="623315" y="328315"/>
                  </a:cubicBezTo>
                  <a:cubicBezTo>
                    <a:pt x="625866" y="319246"/>
                    <a:pt x="627396" y="309780"/>
                    <a:pt x="630627" y="300937"/>
                  </a:cubicBezTo>
                  <a:cubicBezTo>
                    <a:pt x="634538" y="290280"/>
                    <a:pt x="642360" y="283082"/>
                    <a:pt x="654491" y="285632"/>
                  </a:cubicBezTo>
                  <a:cubicBezTo>
                    <a:pt x="664977" y="287843"/>
                    <a:pt x="669909" y="295892"/>
                    <a:pt x="670079" y="306549"/>
                  </a:cubicBezTo>
                  <a:cubicBezTo>
                    <a:pt x="670192" y="313974"/>
                    <a:pt x="670079" y="321343"/>
                    <a:pt x="670079" y="328768"/>
                  </a:cubicBezTo>
                  <a:cubicBezTo>
                    <a:pt x="700178" y="327181"/>
                    <a:pt x="708737" y="333303"/>
                    <a:pt x="708284" y="362439"/>
                  </a:cubicBezTo>
                  <a:cubicBezTo>
                    <a:pt x="707943" y="387719"/>
                    <a:pt x="703125" y="412944"/>
                    <a:pt x="700631" y="438281"/>
                  </a:cubicBezTo>
                  <a:cubicBezTo>
                    <a:pt x="699951" y="445423"/>
                    <a:pt x="698137" y="453756"/>
                    <a:pt x="700971" y="459594"/>
                  </a:cubicBezTo>
                  <a:cubicBezTo>
                    <a:pt x="706073" y="470308"/>
                    <a:pt x="714179" y="479547"/>
                    <a:pt x="721094" y="489353"/>
                  </a:cubicBezTo>
                  <a:close/>
                  <a:moveTo>
                    <a:pt x="171376" y="244423"/>
                  </a:moveTo>
                  <a:cubicBezTo>
                    <a:pt x="169392" y="243573"/>
                    <a:pt x="167352" y="242723"/>
                    <a:pt x="165368" y="241929"/>
                  </a:cubicBezTo>
                  <a:cubicBezTo>
                    <a:pt x="129374" y="276166"/>
                    <a:pt x="93266" y="310346"/>
                    <a:pt x="57329" y="344697"/>
                  </a:cubicBezTo>
                  <a:cubicBezTo>
                    <a:pt x="48656" y="353029"/>
                    <a:pt x="47239" y="362949"/>
                    <a:pt x="51661" y="376496"/>
                  </a:cubicBezTo>
                  <a:cubicBezTo>
                    <a:pt x="73937" y="357734"/>
                    <a:pt x="93663" y="340332"/>
                    <a:pt x="114296" y="324120"/>
                  </a:cubicBezTo>
                  <a:cubicBezTo>
                    <a:pt x="127617" y="313634"/>
                    <a:pt x="139520" y="314257"/>
                    <a:pt x="146719" y="324120"/>
                  </a:cubicBezTo>
                  <a:cubicBezTo>
                    <a:pt x="155221" y="335627"/>
                    <a:pt x="150460" y="345433"/>
                    <a:pt x="141617" y="354163"/>
                  </a:cubicBezTo>
                  <a:cubicBezTo>
                    <a:pt x="137593" y="358131"/>
                    <a:pt x="133115" y="361645"/>
                    <a:pt x="129034" y="365556"/>
                  </a:cubicBezTo>
                  <a:cubicBezTo>
                    <a:pt x="105793" y="387606"/>
                    <a:pt x="83063" y="410280"/>
                    <a:pt x="59256" y="431706"/>
                  </a:cubicBezTo>
                  <a:cubicBezTo>
                    <a:pt x="43385" y="445990"/>
                    <a:pt x="41627" y="461238"/>
                    <a:pt x="52341" y="482438"/>
                  </a:cubicBezTo>
                  <a:cubicBezTo>
                    <a:pt x="97744" y="434880"/>
                    <a:pt x="141731" y="388796"/>
                    <a:pt x="186738" y="341692"/>
                  </a:cubicBezTo>
                  <a:cubicBezTo>
                    <a:pt x="158339" y="312500"/>
                    <a:pt x="151707" y="280701"/>
                    <a:pt x="171433" y="244480"/>
                  </a:cubicBezTo>
                  <a:close/>
                  <a:moveTo>
                    <a:pt x="190989" y="610373"/>
                  </a:moveTo>
                  <a:cubicBezTo>
                    <a:pt x="209184" y="665752"/>
                    <a:pt x="256402" y="707188"/>
                    <a:pt x="305263" y="710476"/>
                  </a:cubicBezTo>
                  <a:cubicBezTo>
                    <a:pt x="316543" y="694661"/>
                    <a:pt x="328390" y="678110"/>
                    <a:pt x="340067" y="661671"/>
                  </a:cubicBezTo>
                  <a:cubicBezTo>
                    <a:pt x="316373" y="650391"/>
                    <a:pt x="293643" y="642456"/>
                    <a:pt x="274314" y="629532"/>
                  </a:cubicBezTo>
                  <a:cubicBezTo>
                    <a:pt x="254418" y="616154"/>
                    <a:pt x="237810" y="597902"/>
                    <a:pt x="218367" y="580500"/>
                  </a:cubicBezTo>
                  <a:cubicBezTo>
                    <a:pt x="209071" y="590647"/>
                    <a:pt x="199661" y="600906"/>
                    <a:pt x="190989" y="610373"/>
                  </a:cubicBezTo>
                  <a:close/>
                  <a:moveTo>
                    <a:pt x="187134" y="402571"/>
                  </a:moveTo>
                  <a:cubicBezTo>
                    <a:pt x="145529" y="448201"/>
                    <a:pt x="106133" y="491394"/>
                    <a:pt x="65661" y="535834"/>
                  </a:cubicBezTo>
                  <a:cubicBezTo>
                    <a:pt x="83290" y="546377"/>
                    <a:pt x="94457" y="545413"/>
                    <a:pt x="105737" y="531696"/>
                  </a:cubicBezTo>
                  <a:cubicBezTo>
                    <a:pt x="118887" y="515711"/>
                    <a:pt x="133795" y="501143"/>
                    <a:pt x="148816" y="486802"/>
                  </a:cubicBezTo>
                  <a:cubicBezTo>
                    <a:pt x="156298" y="479660"/>
                    <a:pt x="166105" y="478753"/>
                    <a:pt x="174607" y="485952"/>
                  </a:cubicBezTo>
                  <a:cubicBezTo>
                    <a:pt x="183110" y="493151"/>
                    <a:pt x="183393" y="502844"/>
                    <a:pt x="178122" y="511630"/>
                  </a:cubicBezTo>
                  <a:cubicBezTo>
                    <a:pt x="173304" y="519622"/>
                    <a:pt x="166445" y="526368"/>
                    <a:pt x="160493" y="533680"/>
                  </a:cubicBezTo>
                  <a:cubicBezTo>
                    <a:pt x="154258" y="541332"/>
                    <a:pt x="147966" y="548984"/>
                    <a:pt x="140144" y="558564"/>
                  </a:cubicBezTo>
                  <a:cubicBezTo>
                    <a:pt x="152841" y="562645"/>
                    <a:pt x="161683" y="565423"/>
                    <a:pt x="169222" y="567860"/>
                  </a:cubicBezTo>
                  <a:cubicBezTo>
                    <a:pt x="193993" y="551592"/>
                    <a:pt x="204593" y="532943"/>
                    <a:pt x="192746" y="504828"/>
                  </a:cubicBezTo>
                  <a:cubicBezTo>
                    <a:pt x="188155" y="493888"/>
                    <a:pt x="187815" y="480794"/>
                    <a:pt x="187304" y="468607"/>
                  </a:cubicBezTo>
                  <a:cubicBezTo>
                    <a:pt x="186454" y="448314"/>
                    <a:pt x="187078" y="427965"/>
                    <a:pt x="187078" y="402627"/>
                  </a:cubicBezTo>
                  <a:close/>
                  <a:moveTo>
                    <a:pt x="610391" y="556410"/>
                  </a:moveTo>
                  <a:cubicBezTo>
                    <a:pt x="639810" y="570411"/>
                    <a:pt x="667018" y="565423"/>
                    <a:pt x="678411" y="546093"/>
                  </a:cubicBezTo>
                  <a:cubicBezTo>
                    <a:pt x="688047" y="529712"/>
                    <a:pt x="681416" y="507605"/>
                    <a:pt x="661746" y="493094"/>
                  </a:cubicBezTo>
                  <a:cubicBezTo>
                    <a:pt x="645251" y="513387"/>
                    <a:pt x="628756" y="533737"/>
                    <a:pt x="610448" y="556353"/>
                  </a:cubicBezTo>
                  <a:close/>
                  <a:moveTo>
                    <a:pt x="223185" y="312614"/>
                  </a:moveTo>
                  <a:cubicBezTo>
                    <a:pt x="235939" y="292548"/>
                    <a:pt x="247049" y="274976"/>
                    <a:pt x="259122" y="255987"/>
                  </a:cubicBezTo>
                  <a:cubicBezTo>
                    <a:pt x="227096" y="254796"/>
                    <a:pt x="208731" y="262846"/>
                    <a:pt x="204309" y="279340"/>
                  </a:cubicBezTo>
                  <a:cubicBezTo>
                    <a:pt x="200285" y="294305"/>
                    <a:pt x="207711" y="303941"/>
                    <a:pt x="223185" y="312614"/>
                  </a:cubicBezTo>
                  <a:close/>
                  <a:moveTo>
                    <a:pt x="663447" y="421333"/>
                  </a:moveTo>
                  <a:cubicBezTo>
                    <a:pt x="662370" y="399283"/>
                    <a:pt x="672176" y="380010"/>
                    <a:pt x="660272" y="358074"/>
                  </a:cubicBezTo>
                  <a:cubicBezTo>
                    <a:pt x="654774" y="373095"/>
                    <a:pt x="650920" y="385509"/>
                    <a:pt x="645761" y="397412"/>
                  </a:cubicBezTo>
                  <a:cubicBezTo>
                    <a:pt x="639413" y="411867"/>
                    <a:pt x="645308" y="417875"/>
                    <a:pt x="663503" y="4213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3234A7D4-2EE9-9D4E-422E-8732B8058288}"/>
                </a:ext>
              </a:extLst>
            </p:cNvPr>
            <p:cNvSpPr/>
            <p:nvPr/>
          </p:nvSpPr>
          <p:spPr>
            <a:xfrm>
              <a:off x="7904895" y="1198385"/>
              <a:ext cx="36988" cy="37075"/>
            </a:xfrm>
            <a:custGeom>
              <a:avLst/>
              <a:gdLst>
                <a:gd name="csX0" fmla="*/ 18812 w 36988"/>
                <a:gd name="csY0" fmla="*/ 37073 h 37075"/>
                <a:gd name="csX1" fmla="*/ 50 w 36988"/>
                <a:gd name="csY1" fmla="*/ 17347 h 37075"/>
                <a:gd name="csX2" fmla="*/ 18246 w 36988"/>
                <a:gd name="csY2" fmla="*/ 2 h 37075"/>
                <a:gd name="csX3" fmla="*/ 36895 w 36988"/>
                <a:gd name="csY3" fmla="*/ 16780 h 37075"/>
                <a:gd name="csX4" fmla="*/ 18756 w 36988"/>
                <a:gd name="csY4" fmla="*/ 37016 h 37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988" h="37075">
                  <a:moveTo>
                    <a:pt x="18812" y="37073"/>
                  </a:moveTo>
                  <a:cubicBezTo>
                    <a:pt x="7986" y="37243"/>
                    <a:pt x="-743" y="28230"/>
                    <a:pt x="50" y="17347"/>
                  </a:cubicBezTo>
                  <a:cubicBezTo>
                    <a:pt x="901" y="6237"/>
                    <a:pt x="7873" y="172"/>
                    <a:pt x="18246" y="2"/>
                  </a:cubicBezTo>
                  <a:cubicBezTo>
                    <a:pt x="28619" y="-112"/>
                    <a:pt x="35818" y="5670"/>
                    <a:pt x="36895" y="16780"/>
                  </a:cubicBezTo>
                  <a:cubicBezTo>
                    <a:pt x="37972" y="27720"/>
                    <a:pt x="29639" y="36903"/>
                    <a:pt x="18756" y="3701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17A79D90-BB2D-CFB2-84CD-0E235D08AB38}"/>
                </a:ext>
              </a:extLst>
            </p:cNvPr>
            <p:cNvSpPr/>
            <p:nvPr/>
          </p:nvSpPr>
          <p:spPr>
            <a:xfrm>
              <a:off x="6905072" y="2345631"/>
              <a:ext cx="188468" cy="93672"/>
            </a:xfrm>
            <a:custGeom>
              <a:avLst/>
              <a:gdLst>
                <a:gd name="csX0" fmla="*/ 137431 w 188468"/>
                <a:gd name="csY0" fmla="*/ 93672 h 93672"/>
                <a:gd name="csX1" fmla="*/ 24971 w 188468"/>
                <a:gd name="csY1" fmla="*/ 55581 h 93672"/>
                <a:gd name="csX2" fmla="*/ 710 w 188468"/>
                <a:gd name="csY2" fmla="*/ 22081 h 93672"/>
                <a:gd name="csX3" fmla="*/ 6662 w 188468"/>
                <a:gd name="csY3" fmla="*/ 2695 h 93672"/>
                <a:gd name="csX4" fmla="*/ 29846 w 188468"/>
                <a:gd name="csY4" fmla="*/ 1278 h 93672"/>
                <a:gd name="csX5" fmla="*/ 42543 w 188468"/>
                <a:gd name="csY5" fmla="*/ 12048 h 93672"/>
                <a:gd name="csX6" fmla="*/ 151036 w 188468"/>
                <a:gd name="csY6" fmla="*/ 49969 h 93672"/>
                <a:gd name="csX7" fmla="*/ 165093 w 188468"/>
                <a:gd name="csY7" fmla="*/ 48439 h 93672"/>
                <a:gd name="csX8" fmla="*/ 188107 w 188468"/>
                <a:gd name="csY8" fmla="*/ 64367 h 93672"/>
                <a:gd name="csX9" fmla="*/ 171725 w 188468"/>
                <a:gd name="csY9" fmla="*/ 87324 h 93672"/>
                <a:gd name="csX10" fmla="*/ 137488 w 188468"/>
                <a:gd name="csY10" fmla="*/ 93616 h 93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8468" h="93672">
                  <a:moveTo>
                    <a:pt x="137431" y="93672"/>
                  </a:moveTo>
                  <a:cubicBezTo>
                    <a:pt x="93048" y="91122"/>
                    <a:pt x="55977" y="80748"/>
                    <a:pt x="24971" y="55581"/>
                  </a:cubicBezTo>
                  <a:cubicBezTo>
                    <a:pt x="14541" y="47135"/>
                    <a:pt x="6776" y="34325"/>
                    <a:pt x="710" y="22081"/>
                  </a:cubicBezTo>
                  <a:cubicBezTo>
                    <a:pt x="-1613" y="17433"/>
                    <a:pt x="2128" y="5529"/>
                    <a:pt x="6662" y="2695"/>
                  </a:cubicBezTo>
                  <a:cubicBezTo>
                    <a:pt x="12558" y="-989"/>
                    <a:pt x="22307" y="-309"/>
                    <a:pt x="29846" y="1278"/>
                  </a:cubicBezTo>
                  <a:cubicBezTo>
                    <a:pt x="34607" y="2298"/>
                    <a:pt x="38519" y="8137"/>
                    <a:pt x="42543" y="12048"/>
                  </a:cubicBezTo>
                  <a:cubicBezTo>
                    <a:pt x="72869" y="41353"/>
                    <a:pt x="109090" y="53824"/>
                    <a:pt x="151036" y="49969"/>
                  </a:cubicBezTo>
                  <a:cubicBezTo>
                    <a:pt x="155740" y="49516"/>
                    <a:pt x="160388" y="48722"/>
                    <a:pt x="165093" y="48439"/>
                  </a:cubicBezTo>
                  <a:cubicBezTo>
                    <a:pt x="176883" y="47702"/>
                    <a:pt x="185953" y="52123"/>
                    <a:pt x="188107" y="64367"/>
                  </a:cubicBezTo>
                  <a:cubicBezTo>
                    <a:pt x="190261" y="76724"/>
                    <a:pt x="182552" y="84376"/>
                    <a:pt x="171725" y="87324"/>
                  </a:cubicBezTo>
                  <a:cubicBezTo>
                    <a:pt x="159085" y="90725"/>
                    <a:pt x="145877" y="92142"/>
                    <a:pt x="137488" y="93616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3B431339-1CD2-6859-317C-4DE5019BDFCA}"/>
                </a:ext>
              </a:extLst>
            </p:cNvPr>
            <p:cNvSpPr/>
            <p:nvPr/>
          </p:nvSpPr>
          <p:spPr>
            <a:xfrm>
              <a:off x="6950658" y="2202876"/>
              <a:ext cx="39676" cy="41186"/>
            </a:xfrm>
            <a:custGeom>
              <a:avLst/>
              <a:gdLst>
                <a:gd name="csX0" fmla="*/ 39640 w 39676"/>
                <a:gd name="csY0" fmla="*/ 22900 h 41186"/>
                <a:gd name="csX1" fmla="*/ 18497 w 39676"/>
                <a:gd name="csY1" fmla="*/ 41096 h 41186"/>
                <a:gd name="csX2" fmla="*/ 188 w 39676"/>
                <a:gd name="csY2" fmla="*/ 16778 h 41186"/>
                <a:gd name="csX3" fmla="*/ 19290 w 39676"/>
                <a:gd name="csY3" fmla="*/ 0 h 41186"/>
                <a:gd name="csX4" fmla="*/ 39640 w 39676"/>
                <a:gd name="csY4" fmla="*/ 22957 h 41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676" h="41186">
                  <a:moveTo>
                    <a:pt x="39640" y="22900"/>
                  </a:moveTo>
                  <a:cubicBezTo>
                    <a:pt x="38903" y="33500"/>
                    <a:pt x="28870" y="42173"/>
                    <a:pt x="18497" y="41096"/>
                  </a:cubicBezTo>
                  <a:cubicBezTo>
                    <a:pt x="7273" y="39905"/>
                    <a:pt x="-1399" y="28625"/>
                    <a:pt x="188" y="16778"/>
                  </a:cubicBezTo>
                  <a:cubicBezTo>
                    <a:pt x="1662" y="5782"/>
                    <a:pt x="8520" y="57"/>
                    <a:pt x="19290" y="0"/>
                  </a:cubicBezTo>
                  <a:cubicBezTo>
                    <a:pt x="30060" y="-57"/>
                    <a:pt x="40377" y="12017"/>
                    <a:pt x="39640" y="22957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A5422A36-8805-4C62-EC0E-62F5182C529D}"/>
                </a:ext>
              </a:extLst>
            </p:cNvPr>
            <p:cNvSpPr/>
            <p:nvPr/>
          </p:nvSpPr>
          <p:spPr>
            <a:xfrm>
              <a:off x="7098060" y="2298247"/>
              <a:ext cx="37955" cy="39502"/>
            </a:xfrm>
            <a:custGeom>
              <a:avLst/>
              <a:gdLst>
                <a:gd name="csX0" fmla="*/ 37915 w 37955"/>
                <a:gd name="csY0" fmla="*/ 20944 h 39502"/>
                <a:gd name="csX1" fmla="*/ 17679 w 37955"/>
                <a:gd name="csY1" fmla="*/ 39480 h 39502"/>
                <a:gd name="csX2" fmla="*/ 50 w 37955"/>
                <a:gd name="csY2" fmla="*/ 18790 h 39502"/>
                <a:gd name="csX3" fmla="*/ 20117 w 37955"/>
                <a:gd name="csY3" fmla="*/ 28 h 39502"/>
                <a:gd name="csX4" fmla="*/ 37915 w 37955"/>
                <a:gd name="csY4" fmla="*/ 20944 h 395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955" h="39502">
                  <a:moveTo>
                    <a:pt x="37915" y="20944"/>
                  </a:moveTo>
                  <a:cubicBezTo>
                    <a:pt x="37235" y="31884"/>
                    <a:pt x="28449" y="39990"/>
                    <a:pt x="17679" y="39480"/>
                  </a:cubicBezTo>
                  <a:cubicBezTo>
                    <a:pt x="6739" y="38969"/>
                    <a:pt x="-687" y="30240"/>
                    <a:pt x="50" y="18790"/>
                  </a:cubicBezTo>
                  <a:cubicBezTo>
                    <a:pt x="787" y="7680"/>
                    <a:pt x="9573" y="-539"/>
                    <a:pt x="20117" y="28"/>
                  </a:cubicBezTo>
                  <a:cubicBezTo>
                    <a:pt x="30603" y="594"/>
                    <a:pt x="38595" y="9947"/>
                    <a:pt x="37915" y="20944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5664" cap="flat">
              <a:noFill/>
              <a:prstDash val="solid"/>
              <a:miter/>
            </a:ln>
          </p:spPr>
        </p:sp>
      </p:grp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49A3D6B4-1BB7-0292-E02E-3FCCCAB34F4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75979074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Quote (Wellbeing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7123807-5F6A-08DA-1193-1CB297609C5D}"/>
              </a:ext>
            </a:extLst>
          </p:cNvPr>
          <p:cNvGrpSpPr/>
          <p:nvPr userDrawn="1"/>
        </p:nvGrpSpPr>
        <p:grpSpPr>
          <a:xfrm>
            <a:off x="2937778" y="905792"/>
            <a:ext cx="6316633" cy="5048097"/>
            <a:chOff x="2937778" y="905792"/>
            <a:chExt cx="6316633" cy="504809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E388E3D-BB1A-E62E-F092-7AB63D2379F5}"/>
                </a:ext>
              </a:extLst>
            </p:cNvPr>
            <p:cNvSpPr/>
            <p:nvPr/>
          </p:nvSpPr>
          <p:spPr>
            <a:xfrm>
              <a:off x="2937778" y="905792"/>
              <a:ext cx="6316633" cy="5048097"/>
            </a:xfrm>
            <a:custGeom>
              <a:avLst/>
              <a:gdLst>
                <a:gd name="csX0" fmla="*/ 3898298 w 6316633"/>
                <a:gd name="csY0" fmla="*/ 3982235 h 5048097"/>
                <a:gd name="csX1" fmla="*/ 4382137 w 6316633"/>
                <a:gd name="csY1" fmla="*/ 3934511 h 5048097"/>
                <a:gd name="csX2" fmla="*/ 4407614 w 6316633"/>
                <a:gd name="csY2" fmla="*/ 3773231 h 5048097"/>
                <a:gd name="csX3" fmla="*/ 4538434 w 6316633"/>
                <a:gd name="csY3" fmla="*/ 3869240 h 5048097"/>
                <a:gd name="csX4" fmla="*/ 4653534 w 6316633"/>
                <a:gd name="csY4" fmla="*/ 3880470 h 5048097"/>
                <a:gd name="csX5" fmla="*/ 4815024 w 6316633"/>
                <a:gd name="csY5" fmla="*/ 3803199 h 5048097"/>
                <a:gd name="csX6" fmla="*/ 4799654 w 6316633"/>
                <a:gd name="csY6" fmla="*/ 4024204 h 5048097"/>
                <a:gd name="csX7" fmla="*/ 4808567 w 6316633"/>
                <a:gd name="csY7" fmla="*/ 4094106 h 5048097"/>
                <a:gd name="csX8" fmla="*/ 5010412 w 6316633"/>
                <a:gd name="csY8" fmla="*/ 4123442 h 5048097"/>
                <a:gd name="csX9" fmla="*/ 4988586 w 6316633"/>
                <a:gd name="csY9" fmla="*/ 4244227 h 5048097"/>
                <a:gd name="csX10" fmla="*/ 4988586 w 6316633"/>
                <a:gd name="csY10" fmla="*/ 4255175 h 5048097"/>
                <a:gd name="csX11" fmla="*/ 4922263 w 6316633"/>
                <a:gd name="csY11" fmla="*/ 4387189 h 5048097"/>
                <a:gd name="csX12" fmla="*/ 5463231 w 6316633"/>
                <a:gd name="csY12" fmla="*/ 4993918 h 5048097"/>
                <a:gd name="csX13" fmla="*/ 5465197 w 6316633"/>
                <a:gd name="csY13" fmla="*/ 5045923 h 5048097"/>
                <a:gd name="csX14" fmla="*/ 4430633 w 6316633"/>
                <a:gd name="csY14" fmla="*/ 5048029 h 5048097"/>
                <a:gd name="csX15" fmla="*/ 971890 w 6316633"/>
                <a:gd name="csY15" fmla="*/ 5035115 h 5048097"/>
                <a:gd name="csX16" fmla="*/ 758745 w 6316633"/>
                <a:gd name="csY16" fmla="*/ 5036940 h 5048097"/>
                <a:gd name="csX17" fmla="*/ 744709 w 6316633"/>
                <a:gd name="csY17" fmla="*/ 4983601 h 5048097"/>
                <a:gd name="csX18" fmla="*/ 1590901 w 6316633"/>
                <a:gd name="csY18" fmla="*/ 3995078 h 5048097"/>
                <a:gd name="csX19" fmla="*/ 1653504 w 6316633"/>
                <a:gd name="csY19" fmla="*/ 3990657 h 5048097"/>
                <a:gd name="csX20" fmla="*/ 2731159 w 6316633"/>
                <a:gd name="csY20" fmla="*/ 3983708 h 5048097"/>
                <a:gd name="csX21" fmla="*/ 2706595 w 6316633"/>
                <a:gd name="csY21" fmla="*/ 3972058 h 5048097"/>
                <a:gd name="csX22" fmla="*/ 2668557 w 6316633"/>
                <a:gd name="csY22" fmla="*/ 3912052 h 5048097"/>
                <a:gd name="csX23" fmla="*/ 2621955 w 6316633"/>
                <a:gd name="csY23" fmla="*/ 3900121 h 5048097"/>
                <a:gd name="csX24" fmla="*/ 2600690 w 6316633"/>
                <a:gd name="csY24" fmla="*/ 3834290 h 5048097"/>
                <a:gd name="csX25" fmla="*/ 2581881 w 6316633"/>
                <a:gd name="csY25" fmla="*/ 3828254 h 5048097"/>
                <a:gd name="csX26" fmla="*/ 2550650 w 6316633"/>
                <a:gd name="csY26" fmla="*/ 3761089 h 5048097"/>
                <a:gd name="csX27" fmla="*/ 2449516 w 6316633"/>
                <a:gd name="csY27" fmla="*/ 3669220 h 5048097"/>
                <a:gd name="csX28" fmla="*/ 2282973 w 6316633"/>
                <a:gd name="csY28" fmla="*/ 3471796 h 5048097"/>
                <a:gd name="csX29" fmla="*/ 1281536 w 6316633"/>
                <a:gd name="csY29" fmla="*/ 3460707 h 5048097"/>
                <a:gd name="csX30" fmla="*/ 1215003 w 6316633"/>
                <a:gd name="csY30" fmla="*/ 3780881 h 5048097"/>
                <a:gd name="csX31" fmla="*/ 1092955 w 6316633"/>
                <a:gd name="csY31" fmla="*/ 3780881 h 5048097"/>
                <a:gd name="csX32" fmla="*/ 751516 w 6316633"/>
                <a:gd name="csY32" fmla="*/ 3777372 h 5048097"/>
                <a:gd name="csX33" fmla="*/ 644839 w 6316633"/>
                <a:gd name="csY33" fmla="*/ 3767125 h 5048097"/>
                <a:gd name="csX34" fmla="*/ 589043 w 6316633"/>
                <a:gd name="csY34" fmla="*/ 3454812 h 5048097"/>
                <a:gd name="csX35" fmla="*/ 520054 w 6316633"/>
                <a:gd name="csY35" fmla="*/ 3448636 h 5048097"/>
                <a:gd name="csX36" fmla="*/ 32635 w 6316633"/>
                <a:gd name="csY36" fmla="*/ 3446460 h 5048097"/>
                <a:gd name="csX37" fmla="*/ 0 w 6316633"/>
                <a:gd name="csY37" fmla="*/ 3433687 h 5048097"/>
                <a:gd name="csX38" fmla="*/ 3158 w 6316633"/>
                <a:gd name="csY38" fmla="*/ 3408562 h 5048097"/>
                <a:gd name="csX39" fmla="*/ 32284 w 6316633"/>
                <a:gd name="csY39" fmla="*/ 3401192 h 5048097"/>
                <a:gd name="csX40" fmla="*/ 583920 w 6316633"/>
                <a:gd name="csY40" fmla="*/ 3409193 h 5048097"/>
                <a:gd name="csX41" fmla="*/ 517106 w 6316633"/>
                <a:gd name="csY41" fmla="*/ 3012310 h 5048097"/>
                <a:gd name="csX42" fmla="*/ 539214 w 6316633"/>
                <a:gd name="csY42" fmla="*/ 3000730 h 5048097"/>
                <a:gd name="csX43" fmla="*/ 741199 w 6316633"/>
                <a:gd name="csY43" fmla="*/ 2999537 h 5048097"/>
                <a:gd name="csX44" fmla="*/ 844578 w 6316633"/>
                <a:gd name="csY44" fmla="*/ 3004660 h 5048097"/>
                <a:gd name="csX45" fmla="*/ 274134 w 6316633"/>
                <a:gd name="csY45" fmla="*/ 2638938 h 5048097"/>
                <a:gd name="csX46" fmla="*/ 395901 w 6316633"/>
                <a:gd name="csY46" fmla="*/ 2419969 h 5048097"/>
                <a:gd name="csX47" fmla="*/ 555917 w 6316633"/>
                <a:gd name="csY47" fmla="*/ 2480396 h 5048097"/>
                <a:gd name="csX48" fmla="*/ 368389 w 6316633"/>
                <a:gd name="csY48" fmla="*/ 2008768 h 5048097"/>
                <a:gd name="csX49" fmla="*/ 425377 w 6316633"/>
                <a:gd name="csY49" fmla="*/ 1909319 h 5048097"/>
                <a:gd name="csX50" fmla="*/ 653050 w 6316633"/>
                <a:gd name="csY50" fmla="*/ 2058387 h 5048097"/>
                <a:gd name="csX51" fmla="*/ 710670 w 6316633"/>
                <a:gd name="csY51" fmla="*/ 2160433 h 5048097"/>
                <a:gd name="csX52" fmla="*/ 681334 w 6316633"/>
                <a:gd name="csY52" fmla="*/ 1922724 h 5048097"/>
                <a:gd name="csX53" fmla="*/ 756850 w 6316633"/>
                <a:gd name="csY53" fmla="*/ 1596936 h 5048097"/>
                <a:gd name="csX54" fmla="*/ 936237 w 6316633"/>
                <a:gd name="csY54" fmla="*/ 1771691 h 5048097"/>
                <a:gd name="csX55" fmla="*/ 979680 w 6316633"/>
                <a:gd name="csY55" fmla="*/ 2197910 h 5048097"/>
                <a:gd name="csX56" fmla="*/ 1041020 w 6316633"/>
                <a:gd name="csY56" fmla="*/ 2038876 h 5048097"/>
                <a:gd name="csX57" fmla="*/ 1276062 w 6316633"/>
                <a:gd name="csY57" fmla="*/ 1810292 h 5048097"/>
                <a:gd name="csX58" fmla="*/ 1359228 w 6316633"/>
                <a:gd name="csY58" fmla="*/ 1889879 h 5048097"/>
                <a:gd name="csX59" fmla="*/ 1276693 w 6316633"/>
                <a:gd name="csY59" fmla="*/ 2257706 h 5048097"/>
                <a:gd name="csX60" fmla="*/ 1328699 w 6316633"/>
                <a:gd name="csY60" fmla="*/ 2228440 h 5048097"/>
                <a:gd name="csX61" fmla="*/ 1524930 w 6316633"/>
                <a:gd name="csY61" fmla="*/ 2411125 h 5048097"/>
                <a:gd name="csX62" fmla="*/ 1015052 w 6316633"/>
                <a:gd name="csY62" fmla="*/ 2925424 h 5048097"/>
                <a:gd name="csX63" fmla="*/ 939816 w 6316633"/>
                <a:gd name="csY63" fmla="*/ 3004029 h 5048097"/>
                <a:gd name="csX64" fmla="*/ 1323365 w 6316633"/>
                <a:gd name="csY64" fmla="*/ 3007257 h 5048097"/>
                <a:gd name="csX65" fmla="*/ 1353403 w 6316633"/>
                <a:gd name="csY65" fmla="*/ 3059333 h 5048097"/>
                <a:gd name="csX66" fmla="*/ 1289326 w 6316633"/>
                <a:gd name="csY66" fmla="*/ 3416071 h 5048097"/>
                <a:gd name="csX67" fmla="*/ 2224160 w 6316633"/>
                <a:gd name="csY67" fmla="*/ 3427090 h 5048097"/>
                <a:gd name="csX68" fmla="*/ 1999856 w 6316633"/>
                <a:gd name="csY68" fmla="*/ 3262862 h 5048097"/>
                <a:gd name="csX69" fmla="*/ 1712317 w 6316633"/>
                <a:gd name="csY69" fmla="*/ 3035821 h 5048097"/>
                <a:gd name="csX70" fmla="*/ 2039649 w 6316633"/>
                <a:gd name="csY70" fmla="*/ 2558088 h 5048097"/>
                <a:gd name="csX71" fmla="*/ 2019647 w 6316633"/>
                <a:gd name="csY71" fmla="*/ 2465938 h 5048097"/>
                <a:gd name="csX72" fmla="*/ 2172786 w 6316633"/>
                <a:gd name="csY72" fmla="*/ 2194472 h 5048097"/>
                <a:gd name="csX73" fmla="*/ 2523840 w 6316633"/>
                <a:gd name="csY73" fmla="*/ 1175700 h 5048097"/>
                <a:gd name="csX74" fmla="*/ 1576233 w 6316633"/>
                <a:gd name="csY74" fmla="*/ 825629 h 5048097"/>
                <a:gd name="csX75" fmla="*/ 1329611 w 6316633"/>
                <a:gd name="csY75" fmla="*/ 658454 h 5048097"/>
                <a:gd name="csX76" fmla="*/ 1327927 w 6316633"/>
                <a:gd name="csY76" fmla="*/ 634942 h 5048097"/>
                <a:gd name="csX77" fmla="*/ 1009157 w 6316633"/>
                <a:gd name="csY77" fmla="*/ 560619 h 5048097"/>
                <a:gd name="csX78" fmla="*/ 1064180 w 6316633"/>
                <a:gd name="csY78" fmla="*/ 454292 h 5048097"/>
                <a:gd name="csX79" fmla="*/ 1075199 w 6316633"/>
                <a:gd name="csY79" fmla="*/ 445940 h 5048097"/>
                <a:gd name="csX80" fmla="*/ 906620 w 6316633"/>
                <a:gd name="csY80" fmla="*/ 314980 h 5048097"/>
                <a:gd name="csX81" fmla="*/ 1079901 w 6316633"/>
                <a:gd name="csY81" fmla="*/ 294697 h 5048097"/>
                <a:gd name="csX82" fmla="*/ 972522 w 6316633"/>
                <a:gd name="csY82" fmla="*/ 130610 h 5048097"/>
                <a:gd name="csX83" fmla="*/ 989365 w 6316633"/>
                <a:gd name="csY83" fmla="*/ 107941 h 5048097"/>
                <a:gd name="csX84" fmla="*/ 1123906 w 6316633"/>
                <a:gd name="csY84" fmla="*/ 160086 h 5048097"/>
                <a:gd name="csX85" fmla="*/ 1308486 w 6316633"/>
                <a:gd name="csY85" fmla="*/ 147804 h 5048097"/>
                <a:gd name="csX86" fmla="*/ 1354456 w 6316633"/>
                <a:gd name="csY86" fmla="*/ 64708 h 5048097"/>
                <a:gd name="csX87" fmla="*/ 1513981 w 6316633"/>
                <a:gd name="csY87" fmla="*/ 331122 h 5048097"/>
                <a:gd name="csX88" fmla="*/ 1572794 w 6316633"/>
                <a:gd name="csY88" fmla="*/ 294205 h 5048097"/>
                <a:gd name="csX89" fmla="*/ 2728352 w 6316633"/>
                <a:gd name="csY89" fmla="*/ 743515 h 5048097"/>
                <a:gd name="csX90" fmla="*/ 2872367 w 6316633"/>
                <a:gd name="csY90" fmla="*/ 524264 h 5048097"/>
                <a:gd name="csX91" fmla="*/ 3550402 w 6316633"/>
                <a:gd name="csY91" fmla="*/ 519702 h 5048097"/>
                <a:gd name="csX92" fmla="*/ 3674344 w 6316633"/>
                <a:gd name="csY92" fmla="*/ 735023 h 5048097"/>
                <a:gd name="csX93" fmla="*/ 3927002 w 6316633"/>
                <a:gd name="csY93" fmla="*/ 695370 h 5048097"/>
                <a:gd name="csX94" fmla="*/ 4733963 w 6316633"/>
                <a:gd name="csY94" fmla="*/ 402146 h 5048097"/>
                <a:gd name="csX95" fmla="*/ 4950406 w 6316633"/>
                <a:gd name="csY95" fmla="*/ 304592 h 5048097"/>
                <a:gd name="csX96" fmla="*/ 4975883 w 6316633"/>
                <a:gd name="csY96" fmla="*/ 321366 h 5048097"/>
                <a:gd name="csX97" fmla="*/ 5186431 w 6316633"/>
                <a:gd name="csY97" fmla="*/ 3509 h 5048097"/>
                <a:gd name="csX98" fmla="*/ 5204748 w 6316633"/>
                <a:gd name="csY98" fmla="*/ 202477 h 5048097"/>
                <a:gd name="csX99" fmla="*/ 5405260 w 6316633"/>
                <a:gd name="csY99" fmla="*/ 64006 h 5048097"/>
                <a:gd name="csX100" fmla="*/ 5486532 w 6316633"/>
                <a:gd name="csY100" fmla="*/ 60848 h 5048097"/>
                <a:gd name="csX101" fmla="*/ 5378521 w 6316633"/>
                <a:gd name="csY101" fmla="*/ 246130 h 5048097"/>
                <a:gd name="csX102" fmla="*/ 5613633 w 6316633"/>
                <a:gd name="csY102" fmla="*/ 181352 h 5048097"/>
                <a:gd name="csX103" fmla="*/ 5496568 w 6316633"/>
                <a:gd name="csY103" fmla="*/ 337859 h 5048097"/>
                <a:gd name="csX104" fmla="*/ 5663673 w 6316633"/>
                <a:gd name="csY104" fmla="*/ 374845 h 5048097"/>
                <a:gd name="csX105" fmla="*/ 5497410 w 6316633"/>
                <a:gd name="csY105" fmla="*/ 463837 h 5048097"/>
                <a:gd name="csX106" fmla="*/ 5602614 w 6316633"/>
                <a:gd name="csY106" fmla="*/ 483979 h 5048097"/>
                <a:gd name="csX107" fmla="*/ 5643881 w 6316633"/>
                <a:gd name="csY107" fmla="*/ 572339 h 5048097"/>
                <a:gd name="csX108" fmla="*/ 5227137 w 6316633"/>
                <a:gd name="csY108" fmla="*/ 672420 h 5048097"/>
                <a:gd name="csX109" fmla="*/ 5121722 w 6316633"/>
                <a:gd name="csY109" fmla="*/ 674034 h 5048097"/>
                <a:gd name="csX110" fmla="*/ 5104177 w 6316633"/>
                <a:gd name="csY110" fmla="*/ 695650 h 5048097"/>
                <a:gd name="csX111" fmla="*/ 4960092 w 6316633"/>
                <a:gd name="csY111" fmla="*/ 770255 h 5048097"/>
                <a:gd name="csX112" fmla="*/ 3727613 w 6316633"/>
                <a:gd name="csY112" fmla="*/ 1168752 h 5048097"/>
                <a:gd name="csX113" fmla="*/ 3707330 w 6316633"/>
                <a:gd name="csY113" fmla="*/ 1568653 h 5048097"/>
                <a:gd name="csX114" fmla="*/ 3658132 w 6316633"/>
                <a:gd name="csY114" fmla="*/ 2654589 h 5048097"/>
                <a:gd name="csX115" fmla="*/ 3693013 w 6316633"/>
                <a:gd name="csY115" fmla="*/ 2938969 h 5048097"/>
                <a:gd name="csX116" fmla="*/ 3514609 w 6316633"/>
                <a:gd name="csY116" fmla="*/ 2988518 h 5048097"/>
                <a:gd name="csX117" fmla="*/ 3477903 w 6316633"/>
                <a:gd name="csY117" fmla="*/ 3408491 h 5048097"/>
                <a:gd name="csX118" fmla="*/ 4989218 w 6316633"/>
                <a:gd name="csY118" fmla="*/ 3404842 h 5048097"/>
                <a:gd name="csX119" fmla="*/ 4999604 w 6316633"/>
                <a:gd name="csY119" fmla="*/ 3239913 h 5048097"/>
                <a:gd name="csX120" fmla="*/ 5004798 w 6316633"/>
                <a:gd name="csY120" fmla="*/ 3005924 h 5048097"/>
                <a:gd name="csX121" fmla="*/ 5111686 w 6316633"/>
                <a:gd name="csY121" fmla="*/ 2996519 h 5048097"/>
                <a:gd name="csX122" fmla="*/ 5160393 w 6316633"/>
                <a:gd name="csY122" fmla="*/ 3034488 h 5048097"/>
                <a:gd name="csX123" fmla="*/ 5110563 w 6316633"/>
                <a:gd name="csY123" fmla="*/ 2952725 h 5048097"/>
                <a:gd name="csX124" fmla="*/ 5080034 w 6316633"/>
                <a:gd name="csY124" fmla="*/ 2657046 h 5048097"/>
                <a:gd name="csX125" fmla="*/ 5088877 w 6316633"/>
                <a:gd name="csY125" fmla="*/ 2576686 h 5048097"/>
                <a:gd name="csX126" fmla="*/ 5132390 w 6316633"/>
                <a:gd name="csY126" fmla="*/ 2604128 h 5048097"/>
                <a:gd name="csX127" fmla="*/ 5257596 w 6316633"/>
                <a:gd name="csY127" fmla="*/ 2843380 h 5048097"/>
                <a:gd name="csX128" fmla="*/ 5230295 w 6316633"/>
                <a:gd name="csY128" fmla="*/ 2972727 h 5048097"/>
                <a:gd name="csX129" fmla="*/ 5200257 w 6316633"/>
                <a:gd name="csY129" fmla="*/ 3019469 h 5048097"/>
                <a:gd name="csX130" fmla="*/ 5253175 w 6316633"/>
                <a:gd name="csY130" fmla="*/ 3012029 h 5048097"/>
                <a:gd name="csX131" fmla="*/ 5328551 w 6316633"/>
                <a:gd name="csY131" fmla="*/ 3058631 h 5048097"/>
                <a:gd name="csX132" fmla="*/ 5330656 w 6316633"/>
                <a:gd name="csY132" fmla="*/ 3408351 h 5048097"/>
                <a:gd name="csX133" fmla="*/ 5369818 w 6316633"/>
                <a:gd name="csY133" fmla="*/ 3408070 h 5048097"/>
                <a:gd name="csX134" fmla="*/ 5363712 w 6316633"/>
                <a:gd name="csY134" fmla="*/ 3383296 h 5048097"/>
                <a:gd name="csX135" fmla="*/ 5362590 w 6316633"/>
                <a:gd name="csY135" fmla="*/ 3192469 h 5048097"/>
                <a:gd name="csX136" fmla="*/ 5451862 w 6316633"/>
                <a:gd name="csY136" fmla="*/ 3158992 h 5048097"/>
                <a:gd name="csX137" fmla="*/ 5480356 w 6316633"/>
                <a:gd name="csY137" fmla="*/ 3189171 h 5048097"/>
                <a:gd name="csX138" fmla="*/ 5451862 w 6316633"/>
                <a:gd name="csY138" fmla="*/ 3125234 h 5048097"/>
                <a:gd name="csX139" fmla="*/ 5495445 w 6316633"/>
                <a:gd name="csY139" fmla="*/ 2923178 h 5048097"/>
                <a:gd name="csX140" fmla="*/ 5612229 w 6316633"/>
                <a:gd name="csY140" fmla="*/ 2815869 h 5048097"/>
                <a:gd name="csX141" fmla="*/ 5643531 w 6316633"/>
                <a:gd name="csY141" fmla="*/ 2832713 h 5048097"/>
                <a:gd name="csX142" fmla="*/ 5520360 w 6316633"/>
                <a:gd name="csY142" fmla="*/ 3161940 h 5048097"/>
                <a:gd name="csX143" fmla="*/ 5519728 w 6316633"/>
                <a:gd name="csY143" fmla="*/ 3194645 h 5048097"/>
                <a:gd name="csX144" fmla="*/ 5616159 w 6316633"/>
                <a:gd name="csY144" fmla="*/ 3184258 h 5048097"/>
                <a:gd name="csX145" fmla="*/ 5626687 w 6316633"/>
                <a:gd name="csY145" fmla="*/ 3263705 h 5048097"/>
                <a:gd name="csX146" fmla="*/ 5627318 w 6316633"/>
                <a:gd name="csY146" fmla="*/ 3406667 h 5048097"/>
                <a:gd name="csX147" fmla="*/ 6290896 w 6316633"/>
                <a:gd name="csY147" fmla="*/ 3407930 h 5048097"/>
                <a:gd name="csX148" fmla="*/ 6279947 w 6316633"/>
                <a:gd name="csY148" fmla="*/ 3453268 h 5048097"/>
                <a:gd name="csX149" fmla="*/ 5631038 w 6316633"/>
                <a:gd name="csY149" fmla="*/ 3451022 h 5048097"/>
                <a:gd name="csX150" fmla="*/ 5622055 w 6316633"/>
                <a:gd name="csY150" fmla="*/ 3471024 h 5048097"/>
                <a:gd name="csX151" fmla="*/ 5623318 w 6316633"/>
                <a:gd name="csY151" fmla="*/ 3675256 h 5048097"/>
                <a:gd name="csX152" fmla="*/ 5685219 w 6316633"/>
                <a:gd name="csY152" fmla="*/ 3716944 h 5048097"/>
                <a:gd name="csX153" fmla="*/ 5291494 w 6316633"/>
                <a:gd name="csY153" fmla="*/ 3716663 h 5048097"/>
                <a:gd name="csX154" fmla="*/ 5371432 w 6316633"/>
                <a:gd name="csY154" fmla="*/ 3668378 h 5048097"/>
                <a:gd name="csX155" fmla="*/ 5370099 w 6316633"/>
                <a:gd name="csY155" fmla="*/ 3452917 h 5048097"/>
                <a:gd name="csX156" fmla="*/ 5325323 w 6316633"/>
                <a:gd name="csY156" fmla="*/ 3453128 h 5048097"/>
                <a:gd name="csX157" fmla="*/ 5325673 w 6316633"/>
                <a:gd name="csY157" fmla="*/ 3514748 h 5048097"/>
                <a:gd name="csX158" fmla="*/ 5344482 w 6316633"/>
                <a:gd name="csY158" fmla="*/ 3558051 h 5048097"/>
                <a:gd name="csX159" fmla="*/ 4915736 w 6316633"/>
                <a:gd name="csY159" fmla="*/ 3560858 h 5048097"/>
                <a:gd name="csX160" fmla="*/ 4897418 w 6316633"/>
                <a:gd name="csY160" fmla="*/ 3545137 h 5048097"/>
                <a:gd name="csX161" fmla="*/ 4984305 w 6316633"/>
                <a:gd name="csY161" fmla="*/ 3516853 h 5048097"/>
                <a:gd name="csX162" fmla="*/ 4983884 w 6316633"/>
                <a:gd name="csY162" fmla="*/ 3449618 h 5048097"/>
                <a:gd name="csX163" fmla="*/ 3472569 w 6316633"/>
                <a:gd name="csY163" fmla="*/ 3453268 h 5048097"/>
                <a:gd name="csX164" fmla="*/ 3475868 w 6316633"/>
                <a:gd name="csY164" fmla="*/ 3984902 h 5048097"/>
                <a:gd name="csX165" fmla="*/ 3898438 w 6316633"/>
                <a:gd name="csY165" fmla="*/ 3982305 h 5048097"/>
                <a:gd name="csX166" fmla="*/ 5433404 w 6316633"/>
                <a:gd name="csY166" fmla="*/ 100431 h 5048097"/>
                <a:gd name="csX167" fmla="*/ 5162709 w 6316633"/>
                <a:gd name="csY167" fmla="*/ 286836 h 5048097"/>
                <a:gd name="csX168" fmla="*/ 5132320 w 6316633"/>
                <a:gd name="csY168" fmla="*/ 256868 h 5048097"/>
                <a:gd name="csX169" fmla="*/ 5198011 w 6316633"/>
                <a:gd name="csY169" fmla="*/ 51514 h 5048097"/>
                <a:gd name="csX170" fmla="*/ 4993288 w 6316633"/>
                <a:gd name="csY170" fmla="*/ 368739 h 5048097"/>
                <a:gd name="csX171" fmla="*/ 5106282 w 6316633"/>
                <a:gd name="csY171" fmla="*/ 625748 h 5048097"/>
                <a:gd name="csX172" fmla="*/ 5377749 w 6316633"/>
                <a:gd name="csY172" fmla="*/ 615502 h 5048097"/>
                <a:gd name="csX173" fmla="*/ 5615107 w 6316633"/>
                <a:gd name="csY173" fmla="*/ 538582 h 5048097"/>
                <a:gd name="csX174" fmla="*/ 5466951 w 6316633"/>
                <a:gd name="csY174" fmla="*/ 508473 h 5048097"/>
                <a:gd name="csX175" fmla="*/ 5326305 w 6316633"/>
                <a:gd name="csY175" fmla="*/ 504473 h 5048097"/>
                <a:gd name="csX176" fmla="*/ 5318094 w 6316633"/>
                <a:gd name="csY176" fmla="*/ 489734 h 5048097"/>
                <a:gd name="csX177" fmla="*/ 5323708 w 6316633"/>
                <a:gd name="csY177" fmla="*/ 473031 h 5048097"/>
                <a:gd name="csX178" fmla="*/ 5483234 w 6316633"/>
                <a:gd name="csY178" fmla="*/ 424815 h 5048097"/>
                <a:gd name="csX179" fmla="*/ 5567733 w 6316633"/>
                <a:gd name="csY179" fmla="*/ 391479 h 5048097"/>
                <a:gd name="csX180" fmla="*/ 5597421 w 6316633"/>
                <a:gd name="csY180" fmla="*/ 373582 h 5048097"/>
                <a:gd name="csX181" fmla="*/ 5524711 w 6316633"/>
                <a:gd name="csY181" fmla="*/ 382285 h 5048097"/>
                <a:gd name="csX182" fmla="*/ 5329744 w 6316633"/>
                <a:gd name="csY182" fmla="*/ 433869 h 5048097"/>
                <a:gd name="csX183" fmla="*/ 5300899 w 6316633"/>
                <a:gd name="csY183" fmla="*/ 411691 h 5048097"/>
                <a:gd name="csX184" fmla="*/ 5427509 w 6316633"/>
                <a:gd name="csY184" fmla="*/ 330700 h 5048097"/>
                <a:gd name="csX185" fmla="*/ 5568576 w 6316633"/>
                <a:gd name="csY185" fmla="*/ 217005 h 5048097"/>
                <a:gd name="csX186" fmla="*/ 5436351 w 6316633"/>
                <a:gd name="csY186" fmla="*/ 267115 h 5048097"/>
                <a:gd name="csX187" fmla="*/ 5248753 w 6316633"/>
                <a:gd name="csY187" fmla="*/ 352387 h 5048097"/>
                <a:gd name="csX188" fmla="*/ 5238647 w 6316633"/>
                <a:gd name="csY188" fmla="*/ 310979 h 5048097"/>
                <a:gd name="csX189" fmla="*/ 5402453 w 6316633"/>
                <a:gd name="csY189" fmla="*/ 150261 h 5048097"/>
                <a:gd name="csX190" fmla="*/ 5433474 w 6316633"/>
                <a:gd name="csY190" fmla="*/ 100291 h 5048097"/>
                <a:gd name="csX191" fmla="*/ 1353263 w 6316633"/>
                <a:gd name="csY191" fmla="*/ 130961 h 5048097"/>
                <a:gd name="csX192" fmla="*/ 1363650 w 6316633"/>
                <a:gd name="csY192" fmla="*/ 281292 h 5048097"/>
                <a:gd name="csX193" fmla="*/ 1294941 w 6316633"/>
                <a:gd name="csY193" fmla="*/ 198336 h 5048097"/>
                <a:gd name="csX194" fmla="*/ 1151558 w 6316633"/>
                <a:gd name="csY194" fmla="*/ 92922 h 5048097"/>
                <a:gd name="csX195" fmla="*/ 1294169 w 6316633"/>
                <a:gd name="csY195" fmla="*/ 311751 h 5048097"/>
                <a:gd name="csX196" fmla="*/ 1297678 w 6316633"/>
                <a:gd name="csY196" fmla="*/ 334210 h 5048097"/>
                <a:gd name="csX197" fmla="*/ 1191843 w 6316633"/>
                <a:gd name="csY197" fmla="*/ 274484 h 5048097"/>
                <a:gd name="csX198" fmla="*/ 1023123 w 6316633"/>
                <a:gd name="csY198" fmla="*/ 155314 h 5048097"/>
                <a:gd name="csX199" fmla="*/ 1231776 w 6316633"/>
                <a:gd name="csY199" fmla="*/ 369090 h 5048097"/>
                <a:gd name="csX200" fmla="*/ 1158857 w 6316633"/>
                <a:gd name="csY200" fmla="*/ 375337 h 5048097"/>
                <a:gd name="csX201" fmla="*/ 956941 w 6316633"/>
                <a:gd name="csY201" fmla="*/ 320664 h 5048097"/>
                <a:gd name="csX202" fmla="*/ 1120046 w 6316633"/>
                <a:gd name="csY202" fmla="*/ 420254 h 5048097"/>
                <a:gd name="csX203" fmla="*/ 1228127 w 6316633"/>
                <a:gd name="csY203" fmla="*/ 457240 h 5048097"/>
                <a:gd name="csX204" fmla="*/ 1241391 w 6316633"/>
                <a:gd name="csY204" fmla="*/ 475698 h 5048097"/>
                <a:gd name="csX205" fmla="*/ 1128608 w 6316633"/>
                <a:gd name="csY205" fmla="*/ 489945 h 5048097"/>
                <a:gd name="csX206" fmla="*/ 1025229 w 6316633"/>
                <a:gd name="csY206" fmla="*/ 507771 h 5048097"/>
                <a:gd name="csX207" fmla="*/ 1033721 w 6316633"/>
                <a:gd name="csY207" fmla="*/ 524475 h 5048097"/>
                <a:gd name="csX208" fmla="*/ 1319364 w 6316633"/>
                <a:gd name="csY208" fmla="*/ 590096 h 5048097"/>
                <a:gd name="csX209" fmla="*/ 1364351 w 6316633"/>
                <a:gd name="csY209" fmla="*/ 583990 h 5048097"/>
                <a:gd name="csX210" fmla="*/ 1488856 w 6316633"/>
                <a:gd name="csY210" fmla="*/ 373372 h 5048097"/>
                <a:gd name="csX211" fmla="*/ 1353263 w 6316633"/>
                <a:gd name="csY211" fmla="*/ 130820 h 5048097"/>
                <a:gd name="csX212" fmla="*/ 2763865 w 6316633"/>
                <a:gd name="csY212" fmla="*/ 1084883 h 5048097"/>
                <a:gd name="csX213" fmla="*/ 2600830 w 6316633"/>
                <a:gd name="csY213" fmla="*/ 993295 h 5048097"/>
                <a:gd name="csX214" fmla="*/ 2728563 w 6316633"/>
                <a:gd name="csY214" fmla="*/ 802328 h 5048097"/>
                <a:gd name="csX215" fmla="*/ 2728633 w 6316633"/>
                <a:gd name="csY215" fmla="*/ 791169 h 5048097"/>
                <a:gd name="csX216" fmla="*/ 2085619 w 6316633"/>
                <a:gd name="csY216" fmla="*/ 619923 h 5048097"/>
                <a:gd name="csX217" fmla="*/ 1564232 w 6316633"/>
                <a:gd name="csY217" fmla="*/ 337789 h 5048097"/>
                <a:gd name="csX218" fmla="*/ 1379160 w 6316633"/>
                <a:gd name="csY218" fmla="*/ 650593 h 5048097"/>
                <a:gd name="csX219" fmla="*/ 2528893 w 6316633"/>
                <a:gd name="csY219" fmla="*/ 1130783 h 5048097"/>
                <a:gd name="csX220" fmla="*/ 2576898 w 6316633"/>
                <a:gd name="csY220" fmla="*/ 1096885 h 5048097"/>
                <a:gd name="csX221" fmla="*/ 2556194 w 6316633"/>
                <a:gd name="csY221" fmla="*/ 1260691 h 5048097"/>
                <a:gd name="csX222" fmla="*/ 2431760 w 6316633"/>
                <a:gd name="csY222" fmla="*/ 1721791 h 5048097"/>
                <a:gd name="csX223" fmla="*/ 2656204 w 6316633"/>
                <a:gd name="csY223" fmla="*/ 1787763 h 5048097"/>
                <a:gd name="csX224" fmla="*/ 2678452 w 6316633"/>
                <a:gd name="csY224" fmla="*/ 1882018 h 5048097"/>
                <a:gd name="csX225" fmla="*/ 2601392 w 6316633"/>
                <a:gd name="csY225" fmla="*/ 2134044 h 5048097"/>
                <a:gd name="csX226" fmla="*/ 2238758 w 6316633"/>
                <a:gd name="csY226" fmla="*/ 2156784 h 5048097"/>
                <a:gd name="csX227" fmla="*/ 2195385 w 6316633"/>
                <a:gd name="csY227" fmla="*/ 2244722 h 5048097"/>
                <a:gd name="csX228" fmla="*/ 2058528 w 6316633"/>
                <a:gd name="csY228" fmla="*/ 2487905 h 5048097"/>
                <a:gd name="csX229" fmla="*/ 2145625 w 6316633"/>
                <a:gd name="csY229" fmla="*/ 2552193 h 5048097"/>
                <a:gd name="csX230" fmla="*/ 2928373 w 6316633"/>
                <a:gd name="csY230" fmla="*/ 2206754 h 5048097"/>
                <a:gd name="csX231" fmla="*/ 3053649 w 6316633"/>
                <a:gd name="csY231" fmla="*/ 1813520 h 5048097"/>
                <a:gd name="csX232" fmla="*/ 2831521 w 6316633"/>
                <a:gd name="csY232" fmla="*/ 1182297 h 5048097"/>
                <a:gd name="csX233" fmla="*/ 2763794 w 6316633"/>
                <a:gd name="csY233" fmla="*/ 1084813 h 5048097"/>
                <a:gd name="csX234" fmla="*/ 3509696 w 6316633"/>
                <a:gd name="csY234" fmla="*/ 544056 h 5048097"/>
                <a:gd name="csX235" fmla="*/ 3331642 w 6316633"/>
                <a:gd name="csY235" fmla="*/ 490506 h 5048097"/>
                <a:gd name="csX236" fmla="*/ 3207279 w 6316633"/>
                <a:gd name="csY236" fmla="*/ 354633 h 5048097"/>
                <a:gd name="csX237" fmla="*/ 3057088 w 6316633"/>
                <a:gd name="csY237" fmla="*/ 506929 h 5048097"/>
                <a:gd name="csX238" fmla="*/ 3063053 w 6316633"/>
                <a:gd name="csY238" fmla="*/ 579287 h 5048097"/>
                <a:gd name="csX239" fmla="*/ 3129446 w 6316633"/>
                <a:gd name="csY239" fmla="*/ 526300 h 5048097"/>
                <a:gd name="csX240" fmla="*/ 3061860 w 6316633"/>
                <a:gd name="csY240" fmla="*/ 623222 h 5048097"/>
                <a:gd name="csX241" fmla="*/ 3023470 w 6316633"/>
                <a:gd name="csY241" fmla="*/ 523633 h 5048097"/>
                <a:gd name="csX242" fmla="*/ 2911599 w 6316633"/>
                <a:gd name="csY242" fmla="*/ 535423 h 5048097"/>
                <a:gd name="csX243" fmla="*/ 3310939 w 6316633"/>
                <a:gd name="csY243" fmla="*/ 882547 h 5048097"/>
                <a:gd name="csX244" fmla="*/ 3509696 w 6316633"/>
                <a:gd name="csY244" fmla="*/ 543986 h 5048097"/>
                <a:gd name="csX245" fmla="*/ 3822009 w 6316633"/>
                <a:gd name="csY245" fmla="*/ 1106430 h 5048097"/>
                <a:gd name="csX246" fmla="*/ 5056101 w 6316633"/>
                <a:gd name="csY246" fmla="*/ 670595 h 5048097"/>
                <a:gd name="csX247" fmla="*/ 5064874 w 6316633"/>
                <a:gd name="csY247" fmla="*/ 639855 h 5048097"/>
                <a:gd name="csX248" fmla="*/ 4939598 w 6316633"/>
                <a:gd name="csY248" fmla="*/ 360809 h 5048097"/>
                <a:gd name="csX249" fmla="*/ 4925562 w 6316633"/>
                <a:gd name="csY249" fmla="*/ 357651 h 5048097"/>
                <a:gd name="csX250" fmla="*/ 3618550 w 6316633"/>
                <a:gd name="csY250" fmla="*/ 788713 h 5048097"/>
                <a:gd name="csX251" fmla="*/ 3822009 w 6316633"/>
                <a:gd name="csY251" fmla="*/ 1106430 h 5048097"/>
                <a:gd name="csX252" fmla="*/ 2860787 w 6316633"/>
                <a:gd name="csY252" fmla="*/ 570234 h 5048097"/>
                <a:gd name="csX253" fmla="*/ 2753618 w 6316633"/>
                <a:gd name="csY253" fmla="*/ 704072 h 5048097"/>
                <a:gd name="csX254" fmla="*/ 2884789 w 6316633"/>
                <a:gd name="csY254" fmla="*/ 714600 h 5048097"/>
                <a:gd name="csX255" fmla="*/ 2860787 w 6316633"/>
                <a:gd name="csY255" fmla="*/ 570304 h 5048097"/>
                <a:gd name="csX256" fmla="*/ 3534190 w 6316633"/>
                <a:gd name="csY256" fmla="*/ 727513 h 5048097"/>
                <a:gd name="csX257" fmla="*/ 3555595 w 6316633"/>
                <a:gd name="csY257" fmla="*/ 565181 h 5048097"/>
                <a:gd name="csX258" fmla="*/ 3534190 w 6316633"/>
                <a:gd name="csY258" fmla="*/ 727513 h 5048097"/>
                <a:gd name="csX259" fmla="*/ 3289182 w 6316633"/>
                <a:gd name="csY259" fmla="*/ 936237 h 5048097"/>
                <a:gd name="csX260" fmla="*/ 3093232 w 6316633"/>
                <a:gd name="csY260" fmla="*/ 920586 h 5048097"/>
                <a:gd name="csX261" fmla="*/ 3134850 w 6316633"/>
                <a:gd name="csY261" fmla="*/ 1148048 h 5048097"/>
                <a:gd name="csX262" fmla="*/ 3100391 w 6316633"/>
                <a:gd name="csY262" fmla="*/ 1183490 h 5048097"/>
                <a:gd name="csX263" fmla="*/ 3212332 w 6316633"/>
                <a:gd name="csY263" fmla="*/ 1188403 h 5048097"/>
                <a:gd name="csX264" fmla="*/ 3213385 w 6316633"/>
                <a:gd name="csY264" fmla="*/ 1092112 h 5048097"/>
                <a:gd name="csX265" fmla="*/ 3289182 w 6316633"/>
                <a:gd name="csY265" fmla="*/ 936237 h 5048097"/>
                <a:gd name="csX266" fmla="*/ 3053298 w 6316633"/>
                <a:gd name="csY266" fmla="*/ 1737793 h 5048097"/>
                <a:gd name="csX267" fmla="*/ 2962903 w 6316633"/>
                <a:gd name="csY267" fmla="*/ 1128397 h 5048097"/>
                <a:gd name="csX268" fmla="*/ 3053298 w 6316633"/>
                <a:gd name="csY268" fmla="*/ 1737793 h 5048097"/>
                <a:gd name="csX269" fmla="*/ 3611321 w 6316633"/>
                <a:gd name="csY269" fmla="*/ 2355541 h 5048097"/>
                <a:gd name="csX270" fmla="*/ 3507801 w 6316633"/>
                <a:gd name="csY270" fmla="*/ 2356173 h 5048097"/>
                <a:gd name="csX271" fmla="*/ 3421196 w 6316633"/>
                <a:gd name="csY271" fmla="*/ 2325573 h 5048097"/>
                <a:gd name="csX272" fmla="*/ 3371155 w 6316633"/>
                <a:gd name="csY272" fmla="*/ 1943147 h 5048097"/>
                <a:gd name="csX273" fmla="*/ 3510679 w 6316633"/>
                <a:gd name="csY273" fmla="*/ 1880264 h 5048097"/>
                <a:gd name="csX274" fmla="*/ 3642061 w 6316633"/>
                <a:gd name="csY274" fmla="*/ 1890931 h 5048097"/>
                <a:gd name="csX275" fmla="*/ 3686697 w 6316633"/>
                <a:gd name="csY275" fmla="*/ 1139135 h 5048097"/>
                <a:gd name="csX276" fmla="*/ 3668239 w 6316633"/>
                <a:gd name="csY276" fmla="*/ 1123975 h 5048097"/>
                <a:gd name="csX277" fmla="*/ 3640166 w 6316633"/>
                <a:gd name="csY277" fmla="*/ 1179911 h 5048097"/>
                <a:gd name="csX278" fmla="*/ 3514890 w 6316633"/>
                <a:gd name="csY278" fmla="*/ 1225810 h 5048097"/>
                <a:gd name="csX279" fmla="*/ 3112953 w 6316633"/>
                <a:gd name="csY279" fmla="*/ 1799413 h 5048097"/>
                <a:gd name="csX280" fmla="*/ 2940304 w 6316633"/>
                <a:gd name="csY280" fmla="*/ 2268304 h 5048097"/>
                <a:gd name="csX281" fmla="*/ 3184820 w 6316633"/>
                <a:gd name="csY281" fmla="*/ 2643641 h 5048097"/>
                <a:gd name="csX282" fmla="*/ 3607250 w 6316633"/>
                <a:gd name="csY282" fmla="*/ 2976306 h 5048097"/>
                <a:gd name="csX283" fmla="*/ 3648728 w 6316633"/>
                <a:gd name="csY283" fmla="*/ 2939882 h 5048097"/>
                <a:gd name="csX284" fmla="*/ 3613216 w 6316633"/>
                <a:gd name="csY284" fmla="*/ 2649255 h 5048097"/>
                <a:gd name="csX285" fmla="*/ 3606408 w 6316633"/>
                <a:gd name="csY285" fmla="*/ 2509732 h 5048097"/>
                <a:gd name="csX286" fmla="*/ 3611321 w 6316633"/>
                <a:gd name="csY286" fmla="*/ 2355541 h 5048097"/>
                <a:gd name="csX287" fmla="*/ 3131762 w 6316633"/>
                <a:gd name="csY287" fmla="*/ 1737372 h 5048097"/>
                <a:gd name="csX288" fmla="*/ 3416143 w 6316633"/>
                <a:gd name="csY288" fmla="*/ 1142433 h 5048097"/>
                <a:gd name="csX289" fmla="*/ 3346521 w 6316633"/>
                <a:gd name="csY289" fmla="*/ 1195842 h 5048097"/>
                <a:gd name="csX290" fmla="*/ 3193523 w 6316633"/>
                <a:gd name="csY290" fmla="*/ 1539737 h 5048097"/>
                <a:gd name="csX291" fmla="*/ 3131832 w 6316633"/>
                <a:gd name="csY291" fmla="*/ 1737372 h 5048097"/>
                <a:gd name="csX292" fmla="*/ 3279637 w 6316633"/>
                <a:gd name="csY292" fmla="*/ 1216055 h 5048097"/>
                <a:gd name="csX293" fmla="*/ 3027752 w 6316633"/>
                <a:gd name="csY293" fmla="*/ 1200825 h 5048097"/>
                <a:gd name="csX294" fmla="*/ 3047824 w 6316633"/>
                <a:gd name="csY294" fmla="*/ 1279009 h 5048097"/>
                <a:gd name="csX295" fmla="*/ 3239703 w 6316633"/>
                <a:gd name="csY295" fmla="*/ 1296133 h 5048097"/>
                <a:gd name="csX296" fmla="*/ 3279707 w 6316633"/>
                <a:gd name="csY296" fmla="*/ 1216125 h 5048097"/>
                <a:gd name="csX297" fmla="*/ 3224474 w 6316633"/>
                <a:gd name="csY297" fmla="*/ 1345121 h 5048097"/>
                <a:gd name="csX298" fmla="*/ 3056456 w 6316633"/>
                <a:gd name="csY298" fmla="*/ 1329330 h 5048097"/>
                <a:gd name="csX299" fmla="*/ 3069370 w 6316633"/>
                <a:gd name="csY299" fmla="*/ 1400635 h 5048097"/>
                <a:gd name="csX300" fmla="*/ 3196120 w 6316633"/>
                <a:gd name="csY300" fmla="*/ 1417198 h 5048097"/>
                <a:gd name="csX301" fmla="*/ 3224403 w 6316633"/>
                <a:gd name="csY301" fmla="*/ 1345121 h 5048097"/>
                <a:gd name="csX302" fmla="*/ 3074002 w 6316633"/>
                <a:gd name="csY302" fmla="*/ 1446745 h 5048097"/>
                <a:gd name="csX303" fmla="*/ 3088179 w 6316633"/>
                <a:gd name="csY303" fmla="*/ 1530894 h 5048097"/>
                <a:gd name="csX304" fmla="*/ 3147623 w 6316633"/>
                <a:gd name="csY304" fmla="*/ 1539036 h 5048097"/>
                <a:gd name="csX305" fmla="*/ 3172398 w 6316633"/>
                <a:gd name="csY305" fmla="*/ 1462747 h 5048097"/>
                <a:gd name="csX306" fmla="*/ 3074002 w 6316633"/>
                <a:gd name="csY306" fmla="*/ 1446816 h 5048097"/>
                <a:gd name="csX307" fmla="*/ 3103338 w 6316633"/>
                <a:gd name="csY307" fmla="*/ 1681506 h 5048097"/>
                <a:gd name="csX308" fmla="*/ 3128393 w 6316633"/>
                <a:gd name="csY308" fmla="*/ 1580373 h 5048097"/>
                <a:gd name="csX309" fmla="*/ 3091548 w 6316633"/>
                <a:gd name="csY309" fmla="*/ 1575250 h 5048097"/>
                <a:gd name="csX310" fmla="*/ 3091828 w 6316633"/>
                <a:gd name="csY310" fmla="*/ 1611604 h 5048097"/>
                <a:gd name="csX311" fmla="*/ 3103338 w 6316633"/>
                <a:gd name="csY311" fmla="*/ 1681506 h 5048097"/>
                <a:gd name="csX312" fmla="*/ 887460 w 6316633"/>
                <a:gd name="csY312" fmla="*/ 2707928 h 5048097"/>
                <a:gd name="csX313" fmla="*/ 908515 w 6316633"/>
                <a:gd name="csY313" fmla="*/ 1850576 h 5048097"/>
                <a:gd name="csX314" fmla="*/ 881705 w 6316633"/>
                <a:gd name="csY314" fmla="*/ 1742565 h 5048097"/>
                <a:gd name="csX315" fmla="*/ 739726 w 6316633"/>
                <a:gd name="csY315" fmla="*/ 1719335 h 5048097"/>
                <a:gd name="csX316" fmla="*/ 845701 w 6316633"/>
                <a:gd name="csY316" fmla="*/ 2539139 h 5048097"/>
                <a:gd name="csX317" fmla="*/ 879179 w 6316633"/>
                <a:gd name="csY317" fmla="*/ 2691154 h 5048097"/>
                <a:gd name="csX318" fmla="*/ 887530 w 6316633"/>
                <a:gd name="csY318" fmla="*/ 2707928 h 5048097"/>
                <a:gd name="csX319" fmla="*/ 2415758 w 6316633"/>
                <a:gd name="csY319" fmla="*/ 1764252 h 5048097"/>
                <a:gd name="csX320" fmla="*/ 2261427 w 6316633"/>
                <a:gd name="csY320" fmla="*/ 2114884 h 5048097"/>
                <a:gd name="csX321" fmla="*/ 2514295 w 6316633"/>
                <a:gd name="csY321" fmla="*/ 2153695 h 5048097"/>
                <a:gd name="csX322" fmla="*/ 2639431 w 6316633"/>
                <a:gd name="csY322" fmla="*/ 1833312 h 5048097"/>
                <a:gd name="csX323" fmla="*/ 2415758 w 6316633"/>
                <a:gd name="csY323" fmla="*/ 1764252 h 5048097"/>
                <a:gd name="csX324" fmla="*/ 3636727 w 6316633"/>
                <a:gd name="csY324" fmla="*/ 1930093 h 5048097"/>
                <a:gd name="csX325" fmla="*/ 3423442 w 6316633"/>
                <a:gd name="csY325" fmla="*/ 1929251 h 5048097"/>
                <a:gd name="csX326" fmla="*/ 3437197 w 6316633"/>
                <a:gd name="csY326" fmla="*/ 2281217 h 5048097"/>
                <a:gd name="csX327" fmla="*/ 3518820 w 6316633"/>
                <a:gd name="csY327" fmla="*/ 2311255 h 5048097"/>
                <a:gd name="csX328" fmla="*/ 3608443 w 6316633"/>
                <a:gd name="csY328" fmla="*/ 2310834 h 5048097"/>
                <a:gd name="csX329" fmla="*/ 3636797 w 6316633"/>
                <a:gd name="csY329" fmla="*/ 1930023 h 5048097"/>
                <a:gd name="csX330" fmla="*/ 917077 w 6316633"/>
                <a:gd name="csY330" fmla="*/ 2959603 h 5048097"/>
                <a:gd name="csX331" fmla="*/ 1468924 w 6316633"/>
                <a:gd name="csY331" fmla="*/ 2428461 h 5048097"/>
                <a:gd name="csX332" fmla="*/ 1279852 w 6316633"/>
                <a:gd name="csY332" fmla="*/ 2313993 h 5048097"/>
                <a:gd name="csX333" fmla="*/ 917077 w 6316633"/>
                <a:gd name="csY333" fmla="*/ 2959603 h 5048097"/>
                <a:gd name="csX334" fmla="*/ 838402 w 6316633"/>
                <a:gd name="csY334" fmla="*/ 2926477 h 5048097"/>
                <a:gd name="csX335" fmla="*/ 715232 w 6316633"/>
                <a:gd name="csY335" fmla="*/ 2704980 h 5048097"/>
                <a:gd name="csX336" fmla="*/ 340316 w 6316633"/>
                <a:gd name="csY336" fmla="*/ 2465096 h 5048097"/>
                <a:gd name="csX337" fmla="*/ 304803 w 6316633"/>
                <a:gd name="csY337" fmla="*/ 2607988 h 5048097"/>
                <a:gd name="csX338" fmla="*/ 838402 w 6316633"/>
                <a:gd name="csY338" fmla="*/ 2926477 h 5048097"/>
                <a:gd name="csX339" fmla="*/ 5204468 w 6316633"/>
                <a:gd name="csY339" fmla="*/ 2944584 h 5048097"/>
                <a:gd name="csX340" fmla="*/ 5170710 w 6316633"/>
                <a:gd name="csY340" fmla="*/ 2750810 h 5048097"/>
                <a:gd name="csX341" fmla="*/ 5118985 w 6316633"/>
                <a:gd name="csY341" fmla="*/ 2676556 h 5048097"/>
                <a:gd name="csX342" fmla="*/ 5148602 w 6316633"/>
                <a:gd name="csY342" fmla="*/ 2939320 h 5048097"/>
                <a:gd name="csX343" fmla="*/ 5156744 w 6316633"/>
                <a:gd name="csY343" fmla="*/ 2900158 h 5048097"/>
                <a:gd name="csX344" fmla="*/ 5190010 w 6316633"/>
                <a:gd name="csY344" fmla="*/ 2900228 h 5048097"/>
                <a:gd name="csX345" fmla="*/ 5204538 w 6316633"/>
                <a:gd name="csY345" fmla="*/ 2944514 h 5048097"/>
                <a:gd name="csX346" fmla="*/ 2877911 w 6316633"/>
                <a:gd name="csY346" fmla="*/ 3266582 h 5048097"/>
                <a:gd name="csX347" fmla="*/ 2908020 w 6316633"/>
                <a:gd name="csY347" fmla="*/ 2701190 h 5048097"/>
                <a:gd name="csX348" fmla="*/ 2484187 w 6316633"/>
                <a:gd name="csY348" fmla="*/ 2941636 h 5048097"/>
                <a:gd name="csX349" fmla="*/ 2757057 w 6316633"/>
                <a:gd name="csY349" fmla="*/ 3160887 h 5048097"/>
                <a:gd name="csX350" fmla="*/ 2799588 w 6316633"/>
                <a:gd name="csY350" fmla="*/ 3219209 h 5048097"/>
                <a:gd name="csX351" fmla="*/ 2877911 w 6316633"/>
                <a:gd name="csY351" fmla="*/ 3266512 h 5048097"/>
                <a:gd name="csX352" fmla="*/ 5524641 w 6316633"/>
                <a:gd name="csY352" fmla="*/ 3116110 h 5048097"/>
                <a:gd name="csX353" fmla="*/ 5595947 w 6316633"/>
                <a:gd name="csY353" fmla="*/ 2891806 h 5048097"/>
                <a:gd name="csX354" fmla="*/ 5485339 w 6316633"/>
                <a:gd name="csY354" fmla="*/ 3094003 h 5048097"/>
                <a:gd name="csX355" fmla="*/ 5519237 w 6316633"/>
                <a:gd name="csY355" fmla="*/ 3090564 h 5048097"/>
                <a:gd name="csX356" fmla="*/ 5524641 w 6316633"/>
                <a:gd name="csY356" fmla="*/ 3116110 h 5048097"/>
                <a:gd name="csX357" fmla="*/ 1309399 w 6316633"/>
                <a:gd name="csY357" fmla="*/ 3052384 h 5048097"/>
                <a:gd name="csX358" fmla="*/ 573182 w 6316633"/>
                <a:gd name="csY358" fmla="*/ 3045647 h 5048097"/>
                <a:gd name="csX359" fmla="*/ 564830 w 6316633"/>
                <a:gd name="csY359" fmla="*/ 3054209 h 5048097"/>
                <a:gd name="csX360" fmla="*/ 606168 w 6316633"/>
                <a:gd name="csY360" fmla="*/ 3291216 h 5048097"/>
                <a:gd name="csX361" fmla="*/ 777484 w 6316633"/>
                <a:gd name="csY361" fmla="*/ 3197242 h 5048097"/>
                <a:gd name="csX362" fmla="*/ 830963 w 6316633"/>
                <a:gd name="csY362" fmla="*/ 3116672 h 5048097"/>
                <a:gd name="csX363" fmla="*/ 863668 w 6316633"/>
                <a:gd name="csY363" fmla="*/ 3219209 h 5048097"/>
                <a:gd name="csX364" fmla="*/ 1027264 w 6316633"/>
                <a:gd name="csY364" fmla="*/ 3210366 h 5048097"/>
                <a:gd name="csX365" fmla="*/ 1103132 w 6316633"/>
                <a:gd name="csY365" fmla="*/ 3135972 h 5048097"/>
                <a:gd name="csX366" fmla="*/ 1145803 w 6316633"/>
                <a:gd name="csY366" fmla="*/ 3220753 h 5048097"/>
                <a:gd name="csX367" fmla="*/ 1266096 w 6316633"/>
                <a:gd name="csY367" fmla="*/ 3298866 h 5048097"/>
                <a:gd name="csX368" fmla="*/ 1309399 w 6316633"/>
                <a:gd name="csY368" fmla="*/ 3052384 h 5048097"/>
                <a:gd name="csX369" fmla="*/ 5023326 w 6316633"/>
                <a:gd name="csY369" fmla="*/ 3516503 h 5048097"/>
                <a:gd name="csX370" fmla="*/ 5280827 w 6316633"/>
                <a:gd name="csY370" fmla="*/ 3514958 h 5048097"/>
                <a:gd name="csX371" fmla="*/ 5283634 w 6316633"/>
                <a:gd name="csY371" fmla="*/ 3056034 h 5048097"/>
                <a:gd name="csX372" fmla="*/ 5164042 w 6316633"/>
                <a:gd name="csY372" fmla="*/ 3084388 h 5048097"/>
                <a:gd name="csX373" fmla="*/ 5050838 w 6316633"/>
                <a:gd name="csY373" fmla="*/ 3019328 h 5048097"/>
                <a:gd name="csX374" fmla="*/ 5023326 w 6316633"/>
                <a:gd name="csY374" fmla="*/ 3516503 h 5048097"/>
                <a:gd name="csX375" fmla="*/ 5410524 w 6316633"/>
                <a:gd name="csY375" fmla="*/ 3676449 h 5048097"/>
                <a:gd name="csX376" fmla="*/ 5578471 w 6316633"/>
                <a:gd name="csY376" fmla="*/ 3675396 h 5048097"/>
                <a:gd name="csX377" fmla="*/ 5575594 w 6316633"/>
                <a:gd name="csY377" fmla="*/ 3210997 h 5048097"/>
                <a:gd name="csX378" fmla="*/ 5521974 w 6316633"/>
                <a:gd name="csY378" fmla="*/ 3255353 h 5048097"/>
                <a:gd name="csX379" fmla="*/ 5407576 w 6316633"/>
                <a:gd name="csY379" fmla="*/ 3184047 h 5048097"/>
                <a:gd name="csX380" fmla="*/ 5410524 w 6316633"/>
                <a:gd name="csY380" fmla="*/ 3676449 h 5048097"/>
                <a:gd name="csX381" fmla="*/ 2837556 w 6316633"/>
                <a:gd name="csY381" fmla="*/ 3983077 h 5048097"/>
                <a:gd name="csX382" fmla="*/ 2872999 w 6316633"/>
                <a:gd name="csY382" fmla="*/ 3342028 h 5048097"/>
                <a:gd name="csX383" fmla="*/ 2805413 w 6316633"/>
                <a:gd name="csY383" fmla="*/ 3272618 h 5048097"/>
                <a:gd name="csX384" fmla="*/ 2599427 w 6316633"/>
                <a:gd name="csY384" fmla="*/ 3683818 h 5048097"/>
                <a:gd name="csX385" fmla="*/ 2607006 w 6316633"/>
                <a:gd name="csY385" fmla="*/ 3794215 h 5048097"/>
                <a:gd name="csX386" fmla="*/ 2665749 w 6316633"/>
                <a:gd name="csY386" fmla="*/ 3715190 h 5048097"/>
                <a:gd name="csX387" fmla="*/ 2655222 w 6316633"/>
                <a:gd name="csY387" fmla="*/ 3872258 h 5048097"/>
                <a:gd name="csX388" fmla="*/ 2665117 w 6316633"/>
                <a:gd name="csY388" fmla="*/ 3860047 h 5048097"/>
                <a:gd name="csX389" fmla="*/ 2704841 w 6316633"/>
                <a:gd name="csY389" fmla="*/ 3770774 h 5048097"/>
                <a:gd name="csX390" fmla="*/ 2708771 w 6316633"/>
                <a:gd name="csY390" fmla="*/ 3853028 h 5048097"/>
                <a:gd name="csX391" fmla="*/ 2747863 w 6316633"/>
                <a:gd name="csY391" fmla="*/ 3938932 h 5048097"/>
                <a:gd name="csX392" fmla="*/ 2778673 w 6316633"/>
                <a:gd name="csY392" fmla="*/ 3799409 h 5048097"/>
                <a:gd name="csX393" fmla="*/ 2797552 w 6316633"/>
                <a:gd name="csY393" fmla="*/ 3801304 h 5048097"/>
                <a:gd name="csX394" fmla="*/ 2793833 w 6316633"/>
                <a:gd name="csY394" fmla="*/ 3881312 h 5048097"/>
                <a:gd name="csX395" fmla="*/ 2837697 w 6316633"/>
                <a:gd name="csY395" fmla="*/ 3983007 h 5048097"/>
                <a:gd name="csX396" fmla="*/ 4773125 w 6316633"/>
                <a:gd name="csY396" fmla="*/ 3809024 h 5048097"/>
                <a:gd name="csX397" fmla="*/ 4695433 w 6316633"/>
                <a:gd name="csY397" fmla="*/ 3895840 h 5048097"/>
                <a:gd name="csX398" fmla="*/ 4765685 w 6316633"/>
                <a:gd name="csY398" fmla="*/ 3960127 h 5048097"/>
                <a:gd name="csX399" fmla="*/ 4773055 w 6316633"/>
                <a:gd name="csY399" fmla="*/ 3809024 h 5048097"/>
                <a:gd name="csX400" fmla="*/ 4426984 w 6316633"/>
                <a:gd name="csY400" fmla="*/ 3934230 h 5048097"/>
                <a:gd name="csX401" fmla="*/ 4499412 w 6316633"/>
                <a:gd name="csY401" fmla="*/ 3886084 h 5048097"/>
                <a:gd name="csX402" fmla="*/ 4429090 w 6316633"/>
                <a:gd name="csY402" fmla="*/ 3816603 h 5048097"/>
                <a:gd name="csX403" fmla="*/ 4420667 w 6316633"/>
                <a:gd name="csY403" fmla="*/ 3825025 h 5048097"/>
                <a:gd name="csX404" fmla="*/ 4426984 w 6316633"/>
                <a:gd name="csY404" fmla="*/ 3934230 h 5048097"/>
                <a:gd name="csX405" fmla="*/ 4366627 w 6316633"/>
                <a:gd name="csY405" fmla="*/ 4138883 h 5048097"/>
                <a:gd name="csX406" fmla="*/ 4366065 w 6316633"/>
                <a:gd name="csY406" fmla="*/ 4049329 h 5048097"/>
                <a:gd name="csX407" fmla="*/ 4387331 w 6316633"/>
                <a:gd name="csY407" fmla="*/ 3988200 h 5048097"/>
                <a:gd name="csX408" fmla="*/ 4085405 w 6316633"/>
                <a:gd name="csY408" fmla="*/ 3925176 h 5048097"/>
                <a:gd name="csX409" fmla="*/ 3921317 w 6316633"/>
                <a:gd name="csY409" fmla="*/ 4133408 h 5048097"/>
                <a:gd name="csX410" fmla="*/ 3879348 w 6316633"/>
                <a:gd name="csY410" fmla="*/ 4136356 h 5048097"/>
                <a:gd name="csX411" fmla="*/ 3933389 w 6316633"/>
                <a:gd name="csY411" fmla="*/ 4287600 h 5048097"/>
                <a:gd name="csX412" fmla="*/ 4046173 w 6316633"/>
                <a:gd name="csY412" fmla="*/ 4406489 h 5048097"/>
                <a:gd name="csX413" fmla="*/ 4028908 w 6316633"/>
                <a:gd name="csY413" fmla="*/ 4437510 h 5048097"/>
                <a:gd name="csX414" fmla="*/ 4047015 w 6316633"/>
                <a:gd name="csY414" fmla="*/ 4484743 h 5048097"/>
                <a:gd name="csX415" fmla="*/ 4025539 w 6316633"/>
                <a:gd name="csY415" fmla="*/ 4647426 h 5048097"/>
                <a:gd name="csX416" fmla="*/ 3992202 w 6316633"/>
                <a:gd name="csY416" fmla="*/ 4697958 h 5048097"/>
                <a:gd name="csX417" fmla="*/ 4138392 w 6316633"/>
                <a:gd name="csY417" fmla="*/ 4465442 h 5048097"/>
                <a:gd name="csX418" fmla="*/ 4060981 w 6316633"/>
                <a:gd name="csY418" fmla="*/ 4301706 h 5048097"/>
                <a:gd name="csX419" fmla="*/ 4011432 w 6316633"/>
                <a:gd name="csY419" fmla="*/ 4205275 h 5048097"/>
                <a:gd name="csX420" fmla="*/ 4092142 w 6316633"/>
                <a:gd name="csY420" fmla="*/ 4270194 h 5048097"/>
                <a:gd name="csX421" fmla="*/ 4173484 w 6316633"/>
                <a:gd name="csY421" fmla="*/ 4421578 h 5048097"/>
                <a:gd name="csX422" fmla="*/ 4418001 w 6316633"/>
                <a:gd name="csY422" fmla="*/ 4395049 h 5048097"/>
                <a:gd name="csX423" fmla="*/ 4353222 w 6316633"/>
                <a:gd name="csY423" fmla="*/ 4343816 h 5048097"/>
                <a:gd name="csX424" fmla="*/ 4220717 w 6316633"/>
                <a:gd name="csY424" fmla="*/ 4331534 h 5048097"/>
                <a:gd name="csX425" fmla="*/ 4207944 w 6316633"/>
                <a:gd name="csY425" fmla="*/ 4316515 h 5048097"/>
                <a:gd name="csX426" fmla="*/ 4281004 w 6316633"/>
                <a:gd name="csY426" fmla="*/ 4282336 h 5048097"/>
                <a:gd name="csX427" fmla="*/ 4302410 w 6316633"/>
                <a:gd name="csY427" fmla="*/ 4141900 h 5048097"/>
                <a:gd name="csX428" fmla="*/ 4153903 w 6316633"/>
                <a:gd name="csY428" fmla="*/ 4123372 h 5048097"/>
                <a:gd name="csX429" fmla="*/ 4065824 w 6316633"/>
                <a:gd name="csY429" fmla="*/ 4141479 h 5048097"/>
                <a:gd name="csX430" fmla="*/ 4140007 w 6316633"/>
                <a:gd name="csY430" fmla="*/ 4081473 h 5048097"/>
                <a:gd name="csX431" fmla="*/ 4140007 w 6316633"/>
                <a:gd name="csY431" fmla="*/ 4048908 h 5048097"/>
                <a:gd name="csX432" fmla="*/ 4287531 w 6316633"/>
                <a:gd name="csY432" fmla="*/ 4010588 h 5048097"/>
                <a:gd name="csX433" fmla="*/ 4306059 w 6316633"/>
                <a:gd name="csY433" fmla="*/ 4090386 h 5048097"/>
                <a:gd name="csX434" fmla="*/ 4355538 w 6316633"/>
                <a:gd name="csY434" fmla="*/ 4133128 h 5048097"/>
                <a:gd name="csX435" fmla="*/ 4366907 w 6316633"/>
                <a:gd name="csY435" fmla="*/ 4158253 h 5048097"/>
                <a:gd name="csX436" fmla="*/ 4366697 w 6316633"/>
                <a:gd name="csY436" fmla="*/ 4138742 h 5048097"/>
                <a:gd name="csX437" fmla="*/ 4548610 w 6316633"/>
                <a:gd name="csY437" fmla="*/ 3918158 h 5048097"/>
                <a:gd name="csX438" fmla="*/ 4555489 w 6316633"/>
                <a:gd name="csY438" fmla="*/ 4268580 h 5048097"/>
                <a:gd name="csX439" fmla="*/ 4548610 w 6316633"/>
                <a:gd name="csY439" fmla="*/ 3918158 h 5048097"/>
                <a:gd name="csX440" fmla="*/ 3867768 w 6316633"/>
                <a:gd name="csY440" fmla="*/ 4027222 h 5048097"/>
                <a:gd name="csX441" fmla="*/ 3487167 w 6316633"/>
                <a:gd name="csY441" fmla="*/ 4029538 h 5048097"/>
                <a:gd name="csX442" fmla="*/ 3541489 w 6316633"/>
                <a:gd name="csY442" fmla="*/ 4140637 h 5048097"/>
                <a:gd name="csX443" fmla="*/ 3553490 w 6316633"/>
                <a:gd name="csY443" fmla="*/ 4364801 h 5048097"/>
                <a:gd name="csX444" fmla="*/ 3282094 w 6316633"/>
                <a:gd name="csY444" fmla="*/ 4361011 h 5048097"/>
                <a:gd name="csX445" fmla="*/ 3372559 w 6316633"/>
                <a:gd name="csY445" fmla="*/ 4708976 h 5048097"/>
                <a:gd name="csX446" fmla="*/ 3242160 w 6316633"/>
                <a:gd name="csY446" fmla="*/ 4708275 h 5048097"/>
                <a:gd name="csX447" fmla="*/ 3135833 w 6316633"/>
                <a:gd name="csY447" fmla="*/ 4708766 h 5048097"/>
                <a:gd name="csX448" fmla="*/ 3018277 w 6316633"/>
                <a:gd name="csY448" fmla="*/ 4715153 h 5048097"/>
                <a:gd name="csX449" fmla="*/ 2874823 w 6316633"/>
                <a:gd name="csY449" fmla="*/ 4640689 h 5048097"/>
                <a:gd name="csX450" fmla="*/ 2895948 w 6316633"/>
                <a:gd name="csY450" fmla="*/ 4327464 h 5048097"/>
                <a:gd name="csX451" fmla="*/ 2831872 w 6316633"/>
                <a:gd name="csY451" fmla="*/ 4318199 h 5048097"/>
                <a:gd name="csX452" fmla="*/ 2823450 w 6316633"/>
                <a:gd name="csY452" fmla="*/ 4309848 h 5048097"/>
                <a:gd name="csX453" fmla="*/ 2836714 w 6316633"/>
                <a:gd name="csY453" fmla="*/ 4040557 h 5048097"/>
                <a:gd name="csX454" fmla="*/ 2828503 w 6316633"/>
                <a:gd name="csY454" fmla="*/ 4028836 h 5048097"/>
                <a:gd name="csX455" fmla="*/ 1732039 w 6316633"/>
                <a:gd name="csY455" fmla="*/ 4034942 h 5048097"/>
                <a:gd name="csX456" fmla="*/ 1612447 w 6316633"/>
                <a:gd name="csY456" fmla="*/ 4038662 h 5048097"/>
                <a:gd name="csX457" fmla="*/ 800644 w 6316633"/>
                <a:gd name="csY457" fmla="*/ 4991672 h 5048097"/>
                <a:gd name="csX458" fmla="*/ 1559319 w 6316633"/>
                <a:gd name="csY458" fmla="*/ 4992444 h 5048097"/>
                <a:gd name="csX459" fmla="*/ 5023677 w 6316633"/>
                <a:gd name="csY459" fmla="*/ 5005358 h 5048097"/>
                <a:gd name="csX460" fmla="*/ 5407296 w 6316633"/>
                <a:gd name="csY460" fmla="*/ 4999954 h 5048097"/>
                <a:gd name="csX461" fmla="*/ 4925351 w 6316633"/>
                <a:gd name="csY461" fmla="*/ 4457372 h 5048097"/>
                <a:gd name="csX462" fmla="*/ 4879381 w 6316633"/>
                <a:gd name="csY462" fmla="*/ 4395751 h 5048097"/>
                <a:gd name="csX463" fmla="*/ 4461935 w 6316633"/>
                <a:gd name="csY463" fmla="*/ 4416665 h 5048097"/>
                <a:gd name="csX464" fmla="*/ 4183871 w 6316633"/>
                <a:gd name="csY464" fmla="*/ 4467408 h 5048097"/>
                <a:gd name="csX465" fmla="*/ 4015012 w 6316633"/>
                <a:gd name="csY465" fmla="*/ 4737260 h 5048097"/>
                <a:gd name="csX466" fmla="*/ 3916615 w 6316633"/>
                <a:gd name="csY466" fmla="*/ 4723434 h 5048097"/>
                <a:gd name="csX467" fmla="*/ 3997185 w 6316633"/>
                <a:gd name="csY467" fmla="*/ 4608334 h 5048097"/>
                <a:gd name="csX468" fmla="*/ 3890929 w 6316633"/>
                <a:gd name="csY468" fmla="*/ 4310619 h 5048097"/>
                <a:gd name="csX469" fmla="*/ 3867768 w 6316633"/>
                <a:gd name="csY469" fmla="*/ 4027222 h 5048097"/>
                <a:gd name="csX470" fmla="*/ 4764563 w 6316633"/>
                <a:gd name="csY470" fmla="*/ 4228716 h 5048097"/>
                <a:gd name="csX471" fmla="*/ 4991533 w 6316633"/>
                <a:gd name="csY471" fmla="*/ 4188291 h 5048097"/>
                <a:gd name="csX472" fmla="*/ 4810813 w 6316633"/>
                <a:gd name="csY472" fmla="*/ 4137900 h 5048097"/>
                <a:gd name="csX473" fmla="*/ 4764563 w 6316633"/>
                <a:gd name="csY473" fmla="*/ 4228716 h 5048097"/>
                <a:gd name="csX474" fmla="*/ 4981918 w 6316633"/>
                <a:gd name="csY474" fmla="*/ 4321147 h 5048097"/>
                <a:gd name="csX475" fmla="*/ 4986270 w 6316633"/>
                <a:gd name="csY475" fmla="*/ 4305636 h 5048097"/>
                <a:gd name="csX476" fmla="*/ 4885347 w 6316633"/>
                <a:gd name="csY476" fmla="*/ 4267036 h 5048097"/>
                <a:gd name="csX477" fmla="*/ 4665816 w 6316633"/>
                <a:gd name="csY477" fmla="*/ 4300864 h 5048097"/>
                <a:gd name="csX478" fmla="*/ 4383611 w 6316633"/>
                <a:gd name="csY478" fmla="*/ 4175167 h 5048097"/>
                <a:gd name="csX479" fmla="*/ 4373224 w 6316633"/>
                <a:gd name="csY479" fmla="*/ 4245490 h 5048097"/>
                <a:gd name="csX480" fmla="*/ 4339607 w 6316633"/>
                <a:gd name="csY480" fmla="*/ 4295741 h 5048097"/>
                <a:gd name="csX481" fmla="*/ 4466356 w 6316633"/>
                <a:gd name="csY481" fmla="*/ 4376241 h 5048097"/>
                <a:gd name="csX482" fmla="*/ 4796355 w 6316633"/>
                <a:gd name="csY482" fmla="*/ 4357501 h 5048097"/>
                <a:gd name="csX483" fmla="*/ 4981918 w 6316633"/>
                <a:gd name="csY483" fmla="*/ 4321147 h 5048097"/>
                <a:gd name="csX484" fmla="*/ 3230299 w 6316633"/>
                <a:gd name="csY484" fmla="*/ 4357080 h 5048097"/>
                <a:gd name="csX485" fmla="*/ 2934830 w 6316633"/>
                <a:gd name="csY485" fmla="*/ 4329428 h 5048097"/>
                <a:gd name="csX486" fmla="*/ 2919319 w 6316633"/>
                <a:gd name="csY486" fmla="*/ 4567137 h 5048097"/>
                <a:gd name="csX487" fmla="*/ 2942830 w 6316633"/>
                <a:gd name="csY487" fmla="*/ 4724206 h 5048097"/>
                <a:gd name="csX488" fmla="*/ 2959744 w 6316633"/>
                <a:gd name="csY488" fmla="*/ 4724066 h 5048097"/>
                <a:gd name="csX489" fmla="*/ 2991537 w 6316633"/>
                <a:gd name="csY489" fmla="*/ 4655076 h 5048097"/>
                <a:gd name="csX490" fmla="*/ 3017715 w 6316633"/>
                <a:gd name="csY490" fmla="*/ 4581034 h 5048097"/>
                <a:gd name="csX491" fmla="*/ 3045929 w 6316633"/>
                <a:gd name="csY491" fmla="*/ 4659006 h 5048097"/>
                <a:gd name="csX492" fmla="*/ 3087968 w 6316633"/>
                <a:gd name="csY492" fmla="*/ 4708696 h 5048097"/>
                <a:gd name="csX493" fmla="*/ 3103198 w 6316633"/>
                <a:gd name="csY493" fmla="*/ 4665253 h 5048097"/>
                <a:gd name="csX494" fmla="*/ 3129587 w 6316633"/>
                <a:gd name="csY494" fmla="*/ 4574015 h 5048097"/>
                <a:gd name="csX495" fmla="*/ 3163345 w 6316633"/>
                <a:gd name="csY495" fmla="*/ 4652690 h 5048097"/>
                <a:gd name="csX496" fmla="*/ 3213244 w 6316633"/>
                <a:gd name="csY496" fmla="*/ 4607141 h 5048097"/>
                <a:gd name="csX497" fmla="*/ 3260267 w 6316633"/>
                <a:gd name="csY497" fmla="*/ 4650304 h 5048097"/>
                <a:gd name="csX498" fmla="*/ 3326238 w 6316633"/>
                <a:gd name="csY498" fmla="*/ 4702028 h 5048097"/>
                <a:gd name="csX499" fmla="*/ 3314097 w 6316633"/>
                <a:gd name="csY499" fmla="*/ 4550785 h 5048097"/>
                <a:gd name="csX500" fmla="*/ 3230299 w 6316633"/>
                <a:gd name="csY500" fmla="*/ 4356940 h 504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</a:cxnLst>
              <a:rect l="l" t="t" r="r" b="b"/>
              <a:pathLst>
                <a:path w="6316633" h="5048097">
                  <a:moveTo>
                    <a:pt x="3898298" y="3982235"/>
                  </a:moveTo>
                  <a:cubicBezTo>
                    <a:pt x="4011221" y="3843975"/>
                    <a:pt x="4238754" y="3848186"/>
                    <a:pt x="4382137" y="3934511"/>
                  </a:cubicBezTo>
                  <a:cubicBezTo>
                    <a:pt x="4383822" y="3897454"/>
                    <a:pt x="4357644" y="3784881"/>
                    <a:pt x="4407614" y="3773231"/>
                  </a:cubicBezTo>
                  <a:cubicBezTo>
                    <a:pt x="4463339" y="3760247"/>
                    <a:pt x="4507343" y="3832676"/>
                    <a:pt x="4538434" y="3869240"/>
                  </a:cubicBezTo>
                  <a:lnTo>
                    <a:pt x="4653534" y="3880470"/>
                  </a:lnTo>
                  <a:cubicBezTo>
                    <a:pt x="4683431" y="3838150"/>
                    <a:pt x="4772774" y="3694345"/>
                    <a:pt x="4815024" y="3803199"/>
                  </a:cubicBezTo>
                  <a:cubicBezTo>
                    <a:pt x="4846887" y="3885242"/>
                    <a:pt x="4799022" y="3953741"/>
                    <a:pt x="4799654" y="4024204"/>
                  </a:cubicBezTo>
                  <a:cubicBezTo>
                    <a:pt x="4799864" y="4044206"/>
                    <a:pt x="4814884" y="4070454"/>
                    <a:pt x="4808567" y="4094106"/>
                  </a:cubicBezTo>
                  <a:cubicBezTo>
                    <a:pt x="4868012" y="4084842"/>
                    <a:pt x="4963811" y="4076981"/>
                    <a:pt x="5010412" y="4123442"/>
                  </a:cubicBezTo>
                  <a:cubicBezTo>
                    <a:pt x="5048803" y="4161692"/>
                    <a:pt x="5040240" y="4225067"/>
                    <a:pt x="4988586" y="4244227"/>
                  </a:cubicBezTo>
                  <a:lnTo>
                    <a:pt x="4988586" y="4255175"/>
                  </a:lnTo>
                  <a:cubicBezTo>
                    <a:pt x="5086631" y="4312795"/>
                    <a:pt x="4998762" y="4378627"/>
                    <a:pt x="4922263" y="4387189"/>
                  </a:cubicBezTo>
                  <a:lnTo>
                    <a:pt x="5463231" y="4993918"/>
                  </a:lnTo>
                  <a:cubicBezTo>
                    <a:pt x="5475303" y="5011042"/>
                    <a:pt x="5491866" y="5033712"/>
                    <a:pt x="5465197" y="5045923"/>
                  </a:cubicBezTo>
                  <a:cubicBezTo>
                    <a:pt x="5120389" y="5044730"/>
                    <a:pt x="4775511" y="5048661"/>
                    <a:pt x="4430633" y="5048029"/>
                  </a:cubicBezTo>
                  <a:cubicBezTo>
                    <a:pt x="3278865" y="5045783"/>
                    <a:pt x="2123167" y="5052450"/>
                    <a:pt x="971890" y="5035115"/>
                  </a:cubicBezTo>
                  <a:cubicBezTo>
                    <a:pt x="907252" y="5034133"/>
                    <a:pt x="819172" y="5044449"/>
                    <a:pt x="758745" y="5036940"/>
                  </a:cubicBezTo>
                  <a:cubicBezTo>
                    <a:pt x="726601" y="5032939"/>
                    <a:pt x="727514" y="5005218"/>
                    <a:pt x="744709" y="4983601"/>
                  </a:cubicBezTo>
                  <a:lnTo>
                    <a:pt x="1590901" y="3995078"/>
                  </a:lnTo>
                  <a:cubicBezTo>
                    <a:pt x="1614202" y="3982165"/>
                    <a:pt x="1631116" y="3991078"/>
                    <a:pt x="1653504" y="3990657"/>
                  </a:cubicBezTo>
                  <a:cubicBezTo>
                    <a:pt x="2012629" y="3984621"/>
                    <a:pt x="2372105" y="3988621"/>
                    <a:pt x="2731159" y="3983708"/>
                  </a:cubicBezTo>
                  <a:cubicBezTo>
                    <a:pt x="2730598" y="3974234"/>
                    <a:pt x="2715439" y="3977532"/>
                    <a:pt x="2706595" y="3972058"/>
                  </a:cubicBezTo>
                  <a:cubicBezTo>
                    <a:pt x="2677540" y="3953811"/>
                    <a:pt x="2671364" y="3914368"/>
                    <a:pt x="2668557" y="3912052"/>
                  </a:cubicBezTo>
                  <a:cubicBezTo>
                    <a:pt x="2663784" y="3908192"/>
                    <a:pt x="2640484" y="3917316"/>
                    <a:pt x="2621955" y="3900121"/>
                  </a:cubicBezTo>
                  <a:cubicBezTo>
                    <a:pt x="2600058" y="3879768"/>
                    <a:pt x="2603708" y="3837729"/>
                    <a:pt x="2600690" y="3834290"/>
                  </a:cubicBezTo>
                  <a:cubicBezTo>
                    <a:pt x="2599216" y="3832605"/>
                    <a:pt x="2587776" y="3832605"/>
                    <a:pt x="2581881" y="3828254"/>
                  </a:cubicBezTo>
                  <a:cubicBezTo>
                    <a:pt x="2561037" y="3812884"/>
                    <a:pt x="2550650" y="3786425"/>
                    <a:pt x="2550650" y="3761089"/>
                  </a:cubicBezTo>
                  <a:cubicBezTo>
                    <a:pt x="2467483" y="3857239"/>
                    <a:pt x="2471343" y="3727261"/>
                    <a:pt x="2449516" y="3669220"/>
                  </a:cubicBezTo>
                  <a:cubicBezTo>
                    <a:pt x="2419899" y="3590686"/>
                    <a:pt x="2351682" y="3517976"/>
                    <a:pt x="2282973" y="3471796"/>
                  </a:cubicBezTo>
                  <a:lnTo>
                    <a:pt x="1281536" y="3460707"/>
                  </a:lnTo>
                  <a:lnTo>
                    <a:pt x="1215003" y="3780881"/>
                  </a:lnTo>
                  <a:cubicBezTo>
                    <a:pt x="1191562" y="3796251"/>
                    <a:pt x="1121098" y="3781232"/>
                    <a:pt x="1092955" y="3780881"/>
                  </a:cubicBezTo>
                  <a:cubicBezTo>
                    <a:pt x="978347" y="3779477"/>
                    <a:pt x="865703" y="3782706"/>
                    <a:pt x="751516" y="3777372"/>
                  </a:cubicBezTo>
                  <a:cubicBezTo>
                    <a:pt x="728496" y="3776319"/>
                    <a:pt x="654033" y="3786284"/>
                    <a:pt x="644839" y="3767125"/>
                  </a:cubicBezTo>
                  <a:lnTo>
                    <a:pt x="589043" y="3454812"/>
                  </a:lnTo>
                  <a:cubicBezTo>
                    <a:pt x="565532" y="3457479"/>
                    <a:pt x="542723" y="3449829"/>
                    <a:pt x="520054" y="3448636"/>
                  </a:cubicBezTo>
                  <a:cubicBezTo>
                    <a:pt x="362283" y="3440495"/>
                    <a:pt x="190335" y="3458812"/>
                    <a:pt x="32635" y="3446460"/>
                  </a:cubicBezTo>
                  <a:cubicBezTo>
                    <a:pt x="21406" y="3445548"/>
                    <a:pt x="4913" y="3446180"/>
                    <a:pt x="0" y="3433687"/>
                  </a:cubicBezTo>
                  <a:lnTo>
                    <a:pt x="3158" y="3408562"/>
                  </a:lnTo>
                  <a:lnTo>
                    <a:pt x="32284" y="3401192"/>
                  </a:lnTo>
                  <a:lnTo>
                    <a:pt x="583920" y="3409193"/>
                  </a:lnTo>
                  <a:cubicBezTo>
                    <a:pt x="581043" y="3353258"/>
                    <a:pt x="502789" y="3041506"/>
                    <a:pt x="517106" y="3012310"/>
                  </a:cubicBezTo>
                  <a:cubicBezTo>
                    <a:pt x="521668" y="3003046"/>
                    <a:pt x="530160" y="3001993"/>
                    <a:pt x="539214" y="3000730"/>
                  </a:cubicBezTo>
                  <a:cubicBezTo>
                    <a:pt x="591219" y="2993782"/>
                    <a:pt x="685474" y="2998133"/>
                    <a:pt x="741199" y="2999537"/>
                  </a:cubicBezTo>
                  <a:cubicBezTo>
                    <a:pt x="773694" y="3000309"/>
                    <a:pt x="809978" y="3010135"/>
                    <a:pt x="844578" y="3004660"/>
                  </a:cubicBezTo>
                  <a:cubicBezTo>
                    <a:pt x="717688" y="2805763"/>
                    <a:pt x="417868" y="2816360"/>
                    <a:pt x="274134" y="2638938"/>
                  </a:cubicBezTo>
                  <a:cubicBezTo>
                    <a:pt x="178825" y="2521242"/>
                    <a:pt x="245148" y="2407336"/>
                    <a:pt x="395901" y="2419969"/>
                  </a:cubicBezTo>
                  <a:cubicBezTo>
                    <a:pt x="455135" y="2424951"/>
                    <a:pt x="503771" y="2456042"/>
                    <a:pt x="555917" y="2480396"/>
                  </a:cubicBezTo>
                  <a:cubicBezTo>
                    <a:pt x="468540" y="2348031"/>
                    <a:pt x="352457" y="2175382"/>
                    <a:pt x="368389" y="2008768"/>
                  </a:cubicBezTo>
                  <a:cubicBezTo>
                    <a:pt x="371758" y="1973536"/>
                    <a:pt x="392813" y="1926374"/>
                    <a:pt x="425377" y="1909319"/>
                  </a:cubicBezTo>
                  <a:cubicBezTo>
                    <a:pt x="516896" y="1861385"/>
                    <a:pt x="611221" y="1992556"/>
                    <a:pt x="653050" y="2058387"/>
                  </a:cubicBezTo>
                  <a:lnTo>
                    <a:pt x="710670" y="2160433"/>
                  </a:lnTo>
                  <a:lnTo>
                    <a:pt x="681334" y="1922724"/>
                  </a:lnTo>
                  <a:cubicBezTo>
                    <a:pt x="677263" y="1843558"/>
                    <a:pt x="681825" y="1643748"/>
                    <a:pt x="756850" y="1596936"/>
                  </a:cubicBezTo>
                  <a:cubicBezTo>
                    <a:pt x="855316" y="1535526"/>
                    <a:pt x="917358" y="1702421"/>
                    <a:pt x="936237" y="1771691"/>
                  </a:cubicBezTo>
                  <a:cubicBezTo>
                    <a:pt x="973364" y="1908056"/>
                    <a:pt x="980242" y="2057124"/>
                    <a:pt x="979680" y="2197910"/>
                  </a:cubicBezTo>
                  <a:lnTo>
                    <a:pt x="1041020" y="2038876"/>
                  </a:lnTo>
                  <a:cubicBezTo>
                    <a:pt x="1074216" y="1958728"/>
                    <a:pt x="1177034" y="1802291"/>
                    <a:pt x="1276062" y="1810292"/>
                  </a:cubicBezTo>
                  <a:cubicBezTo>
                    <a:pt x="1316697" y="1813590"/>
                    <a:pt x="1347999" y="1853594"/>
                    <a:pt x="1359228" y="1889879"/>
                  </a:cubicBezTo>
                  <a:cubicBezTo>
                    <a:pt x="1396565" y="2010523"/>
                    <a:pt x="1318803" y="2147660"/>
                    <a:pt x="1276693" y="2257706"/>
                  </a:cubicBezTo>
                  <a:cubicBezTo>
                    <a:pt x="1280764" y="2261917"/>
                    <a:pt x="1320487" y="2232440"/>
                    <a:pt x="1328699" y="2228440"/>
                  </a:cubicBezTo>
                  <a:cubicBezTo>
                    <a:pt x="1496084" y="2147449"/>
                    <a:pt x="1592515" y="2237423"/>
                    <a:pt x="1524930" y="2411125"/>
                  </a:cubicBezTo>
                  <a:cubicBezTo>
                    <a:pt x="1441131" y="2626235"/>
                    <a:pt x="1182157" y="2778813"/>
                    <a:pt x="1015052" y="2925424"/>
                  </a:cubicBezTo>
                  <a:cubicBezTo>
                    <a:pt x="1008174" y="2931460"/>
                    <a:pt x="931956" y="2998274"/>
                    <a:pt x="939816" y="3004029"/>
                  </a:cubicBezTo>
                  <a:lnTo>
                    <a:pt x="1323365" y="3007257"/>
                  </a:lnTo>
                  <a:cubicBezTo>
                    <a:pt x="1363229" y="3011749"/>
                    <a:pt x="1356842" y="3029294"/>
                    <a:pt x="1353403" y="3059333"/>
                  </a:cubicBezTo>
                  <a:cubicBezTo>
                    <a:pt x="1339858" y="3176678"/>
                    <a:pt x="1301889" y="3297673"/>
                    <a:pt x="1289326" y="3416071"/>
                  </a:cubicBezTo>
                  <a:lnTo>
                    <a:pt x="2224160" y="3427090"/>
                  </a:lnTo>
                  <a:cubicBezTo>
                    <a:pt x="2154258" y="3367435"/>
                    <a:pt x="2073688" y="3318587"/>
                    <a:pt x="1999856" y="3262862"/>
                  </a:cubicBezTo>
                  <a:cubicBezTo>
                    <a:pt x="1909811" y="3194996"/>
                    <a:pt x="1794080" y="3110496"/>
                    <a:pt x="1712317" y="3035821"/>
                  </a:cubicBezTo>
                  <a:cubicBezTo>
                    <a:pt x="1458537" y="2803938"/>
                    <a:pt x="1881247" y="2657396"/>
                    <a:pt x="2039649" y="2558088"/>
                  </a:cubicBezTo>
                  <a:cubicBezTo>
                    <a:pt x="2008909" y="2530366"/>
                    <a:pt x="2005260" y="2504398"/>
                    <a:pt x="2019647" y="2465938"/>
                  </a:cubicBezTo>
                  <a:cubicBezTo>
                    <a:pt x="2049194" y="2387053"/>
                    <a:pt x="2130115" y="2274901"/>
                    <a:pt x="2172786" y="2194472"/>
                  </a:cubicBezTo>
                  <a:cubicBezTo>
                    <a:pt x="2341505" y="1876404"/>
                    <a:pt x="2475133" y="1535175"/>
                    <a:pt x="2523840" y="1175700"/>
                  </a:cubicBezTo>
                  <a:cubicBezTo>
                    <a:pt x="2185559" y="1131204"/>
                    <a:pt x="1866228" y="1000313"/>
                    <a:pt x="1576233" y="825629"/>
                  </a:cubicBezTo>
                  <a:cubicBezTo>
                    <a:pt x="1544300" y="806399"/>
                    <a:pt x="1335156" y="674806"/>
                    <a:pt x="1329611" y="658454"/>
                  </a:cubicBezTo>
                  <a:cubicBezTo>
                    <a:pt x="1327085" y="650944"/>
                    <a:pt x="1329471" y="642522"/>
                    <a:pt x="1327927" y="634942"/>
                  </a:cubicBezTo>
                  <a:cubicBezTo>
                    <a:pt x="1236479" y="619642"/>
                    <a:pt x="1085796" y="615502"/>
                    <a:pt x="1009157" y="560619"/>
                  </a:cubicBezTo>
                  <a:cubicBezTo>
                    <a:pt x="923674" y="499349"/>
                    <a:pt x="1009157" y="470996"/>
                    <a:pt x="1064180" y="454292"/>
                  </a:cubicBezTo>
                  <a:cubicBezTo>
                    <a:pt x="1069514" y="452678"/>
                    <a:pt x="1076883" y="453169"/>
                    <a:pt x="1075199" y="445940"/>
                  </a:cubicBezTo>
                  <a:cubicBezTo>
                    <a:pt x="1032317" y="429307"/>
                    <a:pt x="909708" y="363195"/>
                    <a:pt x="906620" y="314980"/>
                  </a:cubicBezTo>
                  <a:cubicBezTo>
                    <a:pt x="902128" y="244867"/>
                    <a:pt x="1043336" y="281151"/>
                    <a:pt x="1079901" y="294697"/>
                  </a:cubicBezTo>
                  <a:cubicBezTo>
                    <a:pt x="1052460" y="258763"/>
                    <a:pt x="965082" y="177492"/>
                    <a:pt x="972522" y="130610"/>
                  </a:cubicBezTo>
                  <a:cubicBezTo>
                    <a:pt x="973785" y="122468"/>
                    <a:pt x="982137" y="111239"/>
                    <a:pt x="989365" y="107941"/>
                  </a:cubicBezTo>
                  <a:cubicBezTo>
                    <a:pt x="1034633" y="87517"/>
                    <a:pt x="1116607" y="167806"/>
                    <a:pt x="1123906" y="160086"/>
                  </a:cubicBezTo>
                  <a:cubicBezTo>
                    <a:pt x="1054144" y="-33056"/>
                    <a:pt x="1246515" y="75797"/>
                    <a:pt x="1308486" y="147804"/>
                  </a:cubicBezTo>
                  <a:cubicBezTo>
                    <a:pt x="1306030" y="113906"/>
                    <a:pt x="1302521" y="49408"/>
                    <a:pt x="1354456" y="64708"/>
                  </a:cubicBezTo>
                  <a:cubicBezTo>
                    <a:pt x="1396004" y="76990"/>
                    <a:pt x="1481907" y="289573"/>
                    <a:pt x="1513981" y="331122"/>
                  </a:cubicBezTo>
                  <a:cubicBezTo>
                    <a:pt x="1534334" y="311470"/>
                    <a:pt x="1537211" y="282976"/>
                    <a:pt x="1572794" y="294205"/>
                  </a:cubicBezTo>
                  <a:cubicBezTo>
                    <a:pt x="1928340" y="509175"/>
                    <a:pt x="2305151" y="710248"/>
                    <a:pt x="2728352" y="743515"/>
                  </a:cubicBezTo>
                  <a:cubicBezTo>
                    <a:pt x="2638027" y="635574"/>
                    <a:pt x="2745266" y="495560"/>
                    <a:pt x="2872367" y="524264"/>
                  </a:cubicBezTo>
                  <a:cubicBezTo>
                    <a:pt x="2950340" y="160157"/>
                    <a:pt x="3464498" y="157841"/>
                    <a:pt x="3550402" y="519702"/>
                  </a:cubicBezTo>
                  <a:cubicBezTo>
                    <a:pt x="3677643" y="497876"/>
                    <a:pt x="3765863" y="637469"/>
                    <a:pt x="3674344" y="735023"/>
                  </a:cubicBezTo>
                  <a:cubicBezTo>
                    <a:pt x="3757371" y="731233"/>
                    <a:pt x="3844468" y="713477"/>
                    <a:pt x="3927002" y="695370"/>
                  </a:cubicBezTo>
                  <a:cubicBezTo>
                    <a:pt x="4214962" y="632135"/>
                    <a:pt x="4467900" y="523703"/>
                    <a:pt x="4733963" y="402146"/>
                  </a:cubicBezTo>
                  <a:cubicBezTo>
                    <a:pt x="4769967" y="385653"/>
                    <a:pt x="4926123" y="301364"/>
                    <a:pt x="4950406" y="304592"/>
                  </a:cubicBezTo>
                  <a:cubicBezTo>
                    <a:pt x="4962899" y="306277"/>
                    <a:pt x="4965917" y="317436"/>
                    <a:pt x="4975883" y="321366"/>
                  </a:cubicBezTo>
                  <a:cubicBezTo>
                    <a:pt x="5004096" y="259325"/>
                    <a:pt x="5128951" y="22177"/>
                    <a:pt x="5186431" y="3509"/>
                  </a:cubicBezTo>
                  <a:cubicBezTo>
                    <a:pt x="5284055" y="-28144"/>
                    <a:pt x="5225312" y="163736"/>
                    <a:pt x="5204748" y="202477"/>
                  </a:cubicBezTo>
                  <a:cubicBezTo>
                    <a:pt x="5268825" y="156367"/>
                    <a:pt x="5334446" y="99589"/>
                    <a:pt x="5405260" y="64006"/>
                  </a:cubicBezTo>
                  <a:cubicBezTo>
                    <a:pt x="5426666" y="53268"/>
                    <a:pt x="5470952" y="29055"/>
                    <a:pt x="5486532" y="60848"/>
                  </a:cubicBezTo>
                  <a:cubicBezTo>
                    <a:pt x="5510815" y="110186"/>
                    <a:pt x="5404699" y="207319"/>
                    <a:pt x="5378521" y="246130"/>
                  </a:cubicBezTo>
                  <a:cubicBezTo>
                    <a:pt x="5415367" y="232725"/>
                    <a:pt x="5586823" y="139382"/>
                    <a:pt x="5613633" y="181352"/>
                  </a:cubicBezTo>
                  <a:cubicBezTo>
                    <a:pt x="5648654" y="236164"/>
                    <a:pt x="5536783" y="315401"/>
                    <a:pt x="5496568" y="337859"/>
                  </a:cubicBezTo>
                  <a:cubicBezTo>
                    <a:pt x="5534256" y="341649"/>
                    <a:pt x="5686974" y="296451"/>
                    <a:pt x="5663673" y="374845"/>
                  </a:cubicBezTo>
                  <a:cubicBezTo>
                    <a:pt x="5653356" y="409516"/>
                    <a:pt x="5533133" y="453941"/>
                    <a:pt x="5497410" y="463837"/>
                  </a:cubicBezTo>
                  <a:lnTo>
                    <a:pt x="5602614" y="483979"/>
                  </a:lnTo>
                  <a:cubicBezTo>
                    <a:pt x="5647040" y="495489"/>
                    <a:pt x="5679113" y="530861"/>
                    <a:pt x="5643881" y="572339"/>
                  </a:cubicBezTo>
                  <a:cubicBezTo>
                    <a:pt x="5579384" y="648277"/>
                    <a:pt x="5324691" y="666525"/>
                    <a:pt x="5227137" y="672420"/>
                  </a:cubicBezTo>
                  <a:cubicBezTo>
                    <a:pt x="5201660" y="673964"/>
                    <a:pt x="5139829" y="667647"/>
                    <a:pt x="5121722" y="674034"/>
                  </a:cubicBezTo>
                  <a:cubicBezTo>
                    <a:pt x="5112809" y="677192"/>
                    <a:pt x="5111125" y="690106"/>
                    <a:pt x="5104177" y="695650"/>
                  </a:cubicBezTo>
                  <a:cubicBezTo>
                    <a:pt x="5068454" y="723934"/>
                    <a:pt x="5003184" y="750252"/>
                    <a:pt x="4960092" y="770255"/>
                  </a:cubicBezTo>
                  <a:cubicBezTo>
                    <a:pt x="4568964" y="951817"/>
                    <a:pt x="4154464" y="1096955"/>
                    <a:pt x="3727613" y="1168752"/>
                  </a:cubicBezTo>
                  <a:cubicBezTo>
                    <a:pt x="3721016" y="1301959"/>
                    <a:pt x="3715893" y="1435516"/>
                    <a:pt x="3707330" y="1568653"/>
                  </a:cubicBezTo>
                  <a:cubicBezTo>
                    <a:pt x="3684802" y="1918232"/>
                    <a:pt x="3631954" y="2307817"/>
                    <a:pt x="3658132" y="2654589"/>
                  </a:cubicBezTo>
                  <a:cubicBezTo>
                    <a:pt x="3664659" y="2741124"/>
                    <a:pt x="3695119" y="2858400"/>
                    <a:pt x="3693013" y="2938969"/>
                  </a:cubicBezTo>
                  <a:cubicBezTo>
                    <a:pt x="3689925" y="3055824"/>
                    <a:pt x="3585774" y="3024662"/>
                    <a:pt x="3514609" y="2988518"/>
                  </a:cubicBezTo>
                  <a:lnTo>
                    <a:pt x="3477903" y="3408491"/>
                  </a:lnTo>
                  <a:lnTo>
                    <a:pt x="4989218" y="3404842"/>
                  </a:lnTo>
                  <a:lnTo>
                    <a:pt x="4999604" y="3239913"/>
                  </a:lnTo>
                  <a:cubicBezTo>
                    <a:pt x="5001149" y="3188679"/>
                    <a:pt x="4988235" y="3042068"/>
                    <a:pt x="5004798" y="3005924"/>
                  </a:cubicBezTo>
                  <a:cubicBezTo>
                    <a:pt x="5024028" y="2963954"/>
                    <a:pt x="5080174" y="2975815"/>
                    <a:pt x="5111686" y="2996519"/>
                  </a:cubicBezTo>
                  <a:cubicBezTo>
                    <a:pt x="5128881" y="3007818"/>
                    <a:pt x="5139478" y="3027821"/>
                    <a:pt x="5160393" y="3034488"/>
                  </a:cubicBezTo>
                  <a:cubicBezTo>
                    <a:pt x="5172254" y="2979956"/>
                    <a:pt x="5136671" y="2985290"/>
                    <a:pt x="5110563" y="2952725"/>
                  </a:cubicBezTo>
                  <a:cubicBezTo>
                    <a:pt x="5036871" y="2860786"/>
                    <a:pt x="5078139" y="2757968"/>
                    <a:pt x="5080034" y="2657046"/>
                  </a:cubicBezTo>
                  <a:cubicBezTo>
                    <a:pt x="5080385" y="2637886"/>
                    <a:pt x="5059892" y="2583845"/>
                    <a:pt x="5088877" y="2576686"/>
                  </a:cubicBezTo>
                  <a:cubicBezTo>
                    <a:pt x="5101229" y="2573598"/>
                    <a:pt x="5124459" y="2594583"/>
                    <a:pt x="5132390" y="2604128"/>
                  </a:cubicBezTo>
                  <a:cubicBezTo>
                    <a:pt x="5165376" y="2644132"/>
                    <a:pt x="5249525" y="2794533"/>
                    <a:pt x="5257596" y="2843380"/>
                  </a:cubicBezTo>
                  <a:cubicBezTo>
                    <a:pt x="5265316" y="2890052"/>
                    <a:pt x="5262649" y="2936373"/>
                    <a:pt x="5230295" y="2972727"/>
                  </a:cubicBezTo>
                  <a:cubicBezTo>
                    <a:pt x="5216679" y="2988027"/>
                    <a:pt x="5190993" y="2990062"/>
                    <a:pt x="5200257" y="3019469"/>
                  </a:cubicBezTo>
                  <a:cubicBezTo>
                    <a:pt x="5206082" y="3037927"/>
                    <a:pt x="5236752" y="3014346"/>
                    <a:pt x="5253175" y="3012029"/>
                  </a:cubicBezTo>
                  <a:cubicBezTo>
                    <a:pt x="5285810" y="3007538"/>
                    <a:pt x="5328270" y="3018978"/>
                    <a:pt x="5328551" y="3058631"/>
                  </a:cubicBezTo>
                  <a:lnTo>
                    <a:pt x="5330656" y="3408351"/>
                  </a:lnTo>
                  <a:lnTo>
                    <a:pt x="5369818" y="3408070"/>
                  </a:lnTo>
                  <a:cubicBezTo>
                    <a:pt x="5365607" y="3399719"/>
                    <a:pt x="5364063" y="3392841"/>
                    <a:pt x="5363712" y="3383296"/>
                  </a:cubicBezTo>
                  <a:cubicBezTo>
                    <a:pt x="5361958" y="3326518"/>
                    <a:pt x="5357677" y="3247141"/>
                    <a:pt x="5362590" y="3192469"/>
                  </a:cubicBezTo>
                  <a:cubicBezTo>
                    <a:pt x="5367923" y="3132463"/>
                    <a:pt x="5407576" y="3127620"/>
                    <a:pt x="5451862" y="3158992"/>
                  </a:cubicBezTo>
                  <a:cubicBezTo>
                    <a:pt x="5465337" y="3168537"/>
                    <a:pt x="5469057" y="3180608"/>
                    <a:pt x="5480356" y="3189171"/>
                  </a:cubicBezTo>
                  <a:cubicBezTo>
                    <a:pt x="5481268" y="3163905"/>
                    <a:pt x="5461056" y="3150430"/>
                    <a:pt x="5451862" y="3125234"/>
                  </a:cubicBezTo>
                  <a:cubicBezTo>
                    <a:pt x="5424420" y="3050279"/>
                    <a:pt x="5443861" y="2981079"/>
                    <a:pt x="5495445" y="2923178"/>
                  </a:cubicBezTo>
                  <a:cubicBezTo>
                    <a:pt x="5507095" y="2910124"/>
                    <a:pt x="5604650" y="2818325"/>
                    <a:pt x="5612229" y="2815869"/>
                  </a:cubicBezTo>
                  <a:cubicBezTo>
                    <a:pt x="5629635" y="2810254"/>
                    <a:pt x="5640162" y="2813553"/>
                    <a:pt x="5643531" y="2832713"/>
                  </a:cubicBezTo>
                  <a:cubicBezTo>
                    <a:pt x="5638057" y="2946689"/>
                    <a:pt x="5648514" y="3112531"/>
                    <a:pt x="5520360" y="3161940"/>
                  </a:cubicBezTo>
                  <a:lnTo>
                    <a:pt x="5519728" y="3194645"/>
                  </a:lnTo>
                  <a:cubicBezTo>
                    <a:pt x="5543661" y="3171204"/>
                    <a:pt x="5596649" y="3139200"/>
                    <a:pt x="5616159" y="3184258"/>
                  </a:cubicBezTo>
                  <a:cubicBezTo>
                    <a:pt x="5621072" y="3195557"/>
                    <a:pt x="5625634" y="3247352"/>
                    <a:pt x="5626687" y="3263705"/>
                  </a:cubicBezTo>
                  <a:cubicBezTo>
                    <a:pt x="5629635" y="3311008"/>
                    <a:pt x="5624862" y="3359364"/>
                    <a:pt x="5627318" y="3406667"/>
                  </a:cubicBezTo>
                  <a:lnTo>
                    <a:pt x="6290896" y="3407930"/>
                  </a:lnTo>
                  <a:cubicBezTo>
                    <a:pt x="6332935" y="3413194"/>
                    <a:pt x="6319320" y="3457268"/>
                    <a:pt x="6279947" y="3453268"/>
                  </a:cubicBezTo>
                  <a:lnTo>
                    <a:pt x="5631038" y="3451022"/>
                  </a:lnTo>
                  <a:cubicBezTo>
                    <a:pt x="5628582" y="3451724"/>
                    <a:pt x="5622055" y="3469480"/>
                    <a:pt x="5622055" y="3471024"/>
                  </a:cubicBezTo>
                  <a:lnTo>
                    <a:pt x="5623318" y="3675256"/>
                  </a:lnTo>
                  <a:cubicBezTo>
                    <a:pt x="5656936" y="3673361"/>
                    <a:pt x="5717293" y="3669290"/>
                    <a:pt x="5685219" y="3716944"/>
                  </a:cubicBezTo>
                  <a:lnTo>
                    <a:pt x="5291494" y="3716663"/>
                  </a:lnTo>
                  <a:cubicBezTo>
                    <a:pt x="5253455" y="3650832"/>
                    <a:pt x="5343640" y="3692802"/>
                    <a:pt x="5371432" y="3668378"/>
                  </a:cubicBezTo>
                  <a:lnTo>
                    <a:pt x="5370099" y="3452917"/>
                  </a:lnTo>
                  <a:lnTo>
                    <a:pt x="5325323" y="3453128"/>
                  </a:lnTo>
                  <a:lnTo>
                    <a:pt x="5325673" y="3514748"/>
                  </a:lnTo>
                  <a:cubicBezTo>
                    <a:pt x="5362168" y="3503659"/>
                    <a:pt x="5379995" y="3550892"/>
                    <a:pt x="5344482" y="3558051"/>
                  </a:cubicBezTo>
                  <a:lnTo>
                    <a:pt x="4915736" y="3560858"/>
                  </a:lnTo>
                  <a:lnTo>
                    <a:pt x="4897418" y="3545137"/>
                  </a:lnTo>
                  <a:cubicBezTo>
                    <a:pt x="4886891" y="3497343"/>
                    <a:pt x="4976023" y="3525205"/>
                    <a:pt x="4984305" y="3516853"/>
                  </a:cubicBezTo>
                  <a:lnTo>
                    <a:pt x="4983884" y="3449618"/>
                  </a:lnTo>
                  <a:lnTo>
                    <a:pt x="3472569" y="3453268"/>
                  </a:lnTo>
                  <a:cubicBezTo>
                    <a:pt x="3469973" y="3630690"/>
                    <a:pt x="3451444" y="3808112"/>
                    <a:pt x="3475868" y="3984902"/>
                  </a:cubicBezTo>
                  <a:lnTo>
                    <a:pt x="3898438" y="3982305"/>
                  </a:lnTo>
                  <a:close/>
                  <a:moveTo>
                    <a:pt x="5433404" y="100431"/>
                  </a:moveTo>
                  <a:lnTo>
                    <a:pt x="5162709" y="286836"/>
                  </a:lnTo>
                  <a:cubicBezTo>
                    <a:pt x="5142286" y="289854"/>
                    <a:pt x="5129372" y="276941"/>
                    <a:pt x="5132320" y="256868"/>
                  </a:cubicBezTo>
                  <a:cubicBezTo>
                    <a:pt x="5154357" y="189423"/>
                    <a:pt x="5199064" y="124504"/>
                    <a:pt x="5198011" y="51514"/>
                  </a:cubicBezTo>
                  <a:cubicBezTo>
                    <a:pt x="5110633" y="140225"/>
                    <a:pt x="5054207" y="260588"/>
                    <a:pt x="4993288" y="368739"/>
                  </a:cubicBezTo>
                  <a:lnTo>
                    <a:pt x="5106282" y="625748"/>
                  </a:lnTo>
                  <a:cubicBezTo>
                    <a:pt x="5124740" y="636697"/>
                    <a:pt x="5340552" y="620134"/>
                    <a:pt x="5377749" y="615502"/>
                  </a:cubicBezTo>
                  <a:cubicBezTo>
                    <a:pt x="5455722" y="605887"/>
                    <a:pt x="5554118" y="589955"/>
                    <a:pt x="5615107" y="538582"/>
                  </a:cubicBezTo>
                  <a:cubicBezTo>
                    <a:pt x="5615107" y="522299"/>
                    <a:pt x="5484777" y="509386"/>
                    <a:pt x="5466951" y="508473"/>
                  </a:cubicBezTo>
                  <a:cubicBezTo>
                    <a:pt x="5439580" y="507140"/>
                    <a:pt x="5340622" y="515562"/>
                    <a:pt x="5326305" y="504473"/>
                  </a:cubicBezTo>
                  <a:cubicBezTo>
                    <a:pt x="5321603" y="500893"/>
                    <a:pt x="5318936" y="495560"/>
                    <a:pt x="5318094" y="489734"/>
                  </a:cubicBezTo>
                  <a:cubicBezTo>
                    <a:pt x="5317322" y="482576"/>
                    <a:pt x="5318444" y="478154"/>
                    <a:pt x="5323708" y="473031"/>
                  </a:cubicBezTo>
                  <a:cubicBezTo>
                    <a:pt x="5334516" y="462503"/>
                    <a:pt x="5456072" y="434080"/>
                    <a:pt x="5483234" y="424815"/>
                  </a:cubicBezTo>
                  <a:cubicBezTo>
                    <a:pt x="5509903" y="415762"/>
                    <a:pt x="5542046" y="403129"/>
                    <a:pt x="5567733" y="391479"/>
                  </a:cubicBezTo>
                  <a:cubicBezTo>
                    <a:pt x="5576085" y="387689"/>
                    <a:pt x="5594473" y="382004"/>
                    <a:pt x="5597421" y="373582"/>
                  </a:cubicBezTo>
                  <a:cubicBezTo>
                    <a:pt x="5572225" y="370915"/>
                    <a:pt x="5548854" y="377372"/>
                    <a:pt x="5524711" y="382285"/>
                  </a:cubicBezTo>
                  <a:cubicBezTo>
                    <a:pt x="5471653" y="393163"/>
                    <a:pt x="5375714" y="433658"/>
                    <a:pt x="5329744" y="433869"/>
                  </a:cubicBezTo>
                  <a:cubicBezTo>
                    <a:pt x="5318023" y="433869"/>
                    <a:pt x="5300899" y="424184"/>
                    <a:pt x="5300899" y="411691"/>
                  </a:cubicBezTo>
                  <a:cubicBezTo>
                    <a:pt x="5300899" y="389303"/>
                    <a:pt x="5405541" y="344035"/>
                    <a:pt x="5427509" y="330700"/>
                  </a:cubicBezTo>
                  <a:cubicBezTo>
                    <a:pt x="5477900" y="300171"/>
                    <a:pt x="5536151" y="266413"/>
                    <a:pt x="5568576" y="217005"/>
                  </a:cubicBezTo>
                  <a:cubicBezTo>
                    <a:pt x="5563031" y="212583"/>
                    <a:pt x="5452704" y="259746"/>
                    <a:pt x="5436351" y="267115"/>
                  </a:cubicBezTo>
                  <a:cubicBezTo>
                    <a:pt x="5403716" y="281923"/>
                    <a:pt x="5272405" y="358563"/>
                    <a:pt x="5248753" y="352387"/>
                  </a:cubicBezTo>
                  <a:cubicBezTo>
                    <a:pt x="5231909" y="345439"/>
                    <a:pt x="5227909" y="325717"/>
                    <a:pt x="5238647" y="310979"/>
                  </a:cubicBezTo>
                  <a:cubicBezTo>
                    <a:pt x="5295004" y="259254"/>
                    <a:pt x="5354799" y="210478"/>
                    <a:pt x="5402453" y="150261"/>
                  </a:cubicBezTo>
                  <a:cubicBezTo>
                    <a:pt x="5407787" y="143523"/>
                    <a:pt x="5437966" y="105063"/>
                    <a:pt x="5433474" y="100291"/>
                  </a:cubicBezTo>
                  <a:close/>
                  <a:moveTo>
                    <a:pt x="1353263" y="130961"/>
                  </a:moveTo>
                  <a:cubicBezTo>
                    <a:pt x="1343999" y="153489"/>
                    <a:pt x="1421410" y="296030"/>
                    <a:pt x="1363650" y="281292"/>
                  </a:cubicBezTo>
                  <a:cubicBezTo>
                    <a:pt x="1348841" y="277502"/>
                    <a:pt x="1309048" y="214127"/>
                    <a:pt x="1294941" y="198336"/>
                  </a:cubicBezTo>
                  <a:cubicBezTo>
                    <a:pt x="1255709" y="154542"/>
                    <a:pt x="1207493" y="112853"/>
                    <a:pt x="1151558" y="92922"/>
                  </a:cubicBezTo>
                  <a:cubicBezTo>
                    <a:pt x="1133591" y="117415"/>
                    <a:pt x="1269465" y="286134"/>
                    <a:pt x="1294169" y="311751"/>
                  </a:cubicBezTo>
                  <a:lnTo>
                    <a:pt x="1297678" y="334210"/>
                  </a:lnTo>
                  <a:cubicBezTo>
                    <a:pt x="1283992" y="384250"/>
                    <a:pt x="1207704" y="288170"/>
                    <a:pt x="1191843" y="274484"/>
                  </a:cubicBezTo>
                  <a:cubicBezTo>
                    <a:pt x="1174578" y="259535"/>
                    <a:pt x="1034914" y="145488"/>
                    <a:pt x="1023123" y="155314"/>
                  </a:cubicBezTo>
                  <a:cubicBezTo>
                    <a:pt x="1077374" y="240726"/>
                    <a:pt x="1157242" y="302768"/>
                    <a:pt x="1231776" y="369090"/>
                  </a:cubicBezTo>
                  <a:cubicBezTo>
                    <a:pt x="1251498" y="442712"/>
                    <a:pt x="1186509" y="388601"/>
                    <a:pt x="1158857" y="375337"/>
                  </a:cubicBezTo>
                  <a:cubicBezTo>
                    <a:pt x="1097728" y="346000"/>
                    <a:pt x="1025509" y="314839"/>
                    <a:pt x="956941" y="320664"/>
                  </a:cubicBezTo>
                  <a:cubicBezTo>
                    <a:pt x="1003121" y="362774"/>
                    <a:pt x="1062566" y="395900"/>
                    <a:pt x="1120046" y="420254"/>
                  </a:cubicBezTo>
                  <a:cubicBezTo>
                    <a:pt x="1149452" y="432676"/>
                    <a:pt x="1207002" y="445098"/>
                    <a:pt x="1228127" y="457240"/>
                  </a:cubicBezTo>
                  <a:cubicBezTo>
                    <a:pt x="1235636" y="461521"/>
                    <a:pt x="1240198" y="466995"/>
                    <a:pt x="1241391" y="475698"/>
                  </a:cubicBezTo>
                  <a:cubicBezTo>
                    <a:pt x="1241391" y="515421"/>
                    <a:pt x="1154786" y="489454"/>
                    <a:pt x="1128608" y="489945"/>
                  </a:cubicBezTo>
                  <a:cubicBezTo>
                    <a:pt x="1116817" y="490155"/>
                    <a:pt x="1028738" y="503911"/>
                    <a:pt x="1025229" y="507771"/>
                  </a:cubicBezTo>
                  <a:cubicBezTo>
                    <a:pt x="1023334" y="516755"/>
                    <a:pt x="1028106" y="519281"/>
                    <a:pt x="1033721" y="524475"/>
                  </a:cubicBezTo>
                  <a:cubicBezTo>
                    <a:pt x="1068321" y="556478"/>
                    <a:pt x="1267289" y="587780"/>
                    <a:pt x="1319364" y="590096"/>
                  </a:cubicBezTo>
                  <a:cubicBezTo>
                    <a:pt x="1333471" y="590727"/>
                    <a:pt x="1353754" y="592903"/>
                    <a:pt x="1364351" y="583990"/>
                  </a:cubicBezTo>
                  <a:lnTo>
                    <a:pt x="1488856" y="373372"/>
                  </a:lnTo>
                  <a:lnTo>
                    <a:pt x="1353263" y="130820"/>
                  </a:lnTo>
                  <a:close/>
                  <a:moveTo>
                    <a:pt x="2763865" y="1084883"/>
                  </a:moveTo>
                  <a:cubicBezTo>
                    <a:pt x="2679365" y="1160821"/>
                    <a:pt x="2560194" y="1116115"/>
                    <a:pt x="2600830" y="993295"/>
                  </a:cubicBezTo>
                  <a:cubicBezTo>
                    <a:pt x="2626658" y="915252"/>
                    <a:pt x="2690734" y="866756"/>
                    <a:pt x="2728563" y="802328"/>
                  </a:cubicBezTo>
                  <a:cubicBezTo>
                    <a:pt x="2731651" y="797134"/>
                    <a:pt x="2738037" y="798468"/>
                    <a:pt x="2728633" y="791169"/>
                  </a:cubicBezTo>
                  <a:cubicBezTo>
                    <a:pt x="2506435" y="766254"/>
                    <a:pt x="2290342" y="707862"/>
                    <a:pt x="2085619" y="619923"/>
                  </a:cubicBezTo>
                  <a:cubicBezTo>
                    <a:pt x="1903425" y="541670"/>
                    <a:pt x="1734986" y="437308"/>
                    <a:pt x="1564232" y="337789"/>
                  </a:cubicBezTo>
                  <a:lnTo>
                    <a:pt x="1379160" y="650593"/>
                  </a:lnTo>
                  <a:cubicBezTo>
                    <a:pt x="1725161" y="884231"/>
                    <a:pt x="2108709" y="1079409"/>
                    <a:pt x="2528893" y="1130783"/>
                  </a:cubicBezTo>
                  <a:cubicBezTo>
                    <a:pt x="2519278" y="1093937"/>
                    <a:pt x="2564195" y="1050775"/>
                    <a:pt x="2576898" y="1096885"/>
                  </a:cubicBezTo>
                  <a:cubicBezTo>
                    <a:pt x="2579986" y="1108044"/>
                    <a:pt x="2560124" y="1237882"/>
                    <a:pt x="2556194" y="1260691"/>
                  </a:cubicBezTo>
                  <a:cubicBezTo>
                    <a:pt x="2529384" y="1417409"/>
                    <a:pt x="2485520" y="1572583"/>
                    <a:pt x="2431760" y="1721791"/>
                  </a:cubicBezTo>
                  <a:lnTo>
                    <a:pt x="2656204" y="1787763"/>
                  </a:lnTo>
                  <a:cubicBezTo>
                    <a:pt x="2692840" y="1801098"/>
                    <a:pt x="2681610" y="1850366"/>
                    <a:pt x="2678452" y="1882018"/>
                  </a:cubicBezTo>
                  <a:cubicBezTo>
                    <a:pt x="2671294" y="1953815"/>
                    <a:pt x="2643852" y="2075793"/>
                    <a:pt x="2601392" y="2134044"/>
                  </a:cubicBezTo>
                  <a:cubicBezTo>
                    <a:pt x="2509733" y="2259882"/>
                    <a:pt x="2357717" y="2205841"/>
                    <a:pt x="2238758" y="2156784"/>
                  </a:cubicBezTo>
                  <a:cubicBezTo>
                    <a:pt x="2227248" y="2186120"/>
                    <a:pt x="2210755" y="2217141"/>
                    <a:pt x="2195385" y="2244722"/>
                  </a:cubicBezTo>
                  <a:cubicBezTo>
                    <a:pt x="2164785" y="2299746"/>
                    <a:pt x="2071442" y="2438497"/>
                    <a:pt x="2058528" y="2487905"/>
                  </a:cubicBezTo>
                  <a:cubicBezTo>
                    <a:pt x="2046808" y="2532752"/>
                    <a:pt x="2110534" y="2545245"/>
                    <a:pt x="2145625" y="2552193"/>
                  </a:cubicBezTo>
                  <a:cubicBezTo>
                    <a:pt x="2410916" y="2604268"/>
                    <a:pt x="2793411" y="2443690"/>
                    <a:pt x="2928373" y="2206754"/>
                  </a:cubicBezTo>
                  <a:cubicBezTo>
                    <a:pt x="2994555" y="2090601"/>
                    <a:pt x="3033998" y="1945042"/>
                    <a:pt x="3053649" y="1813520"/>
                  </a:cubicBezTo>
                  <a:cubicBezTo>
                    <a:pt x="2933215" y="1637993"/>
                    <a:pt x="2686383" y="1409127"/>
                    <a:pt x="2831521" y="1182297"/>
                  </a:cubicBezTo>
                  <a:cubicBezTo>
                    <a:pt x="2796640" y="1158996"/>
                    <a:pt x="2767374" y="1129169"/>
                    <a:pt x="2763794" y="1084813"/>
                  </a:cubicBezTo>
                  <a:close/>
                  <a:moveTo>
                    <a:pt x="3509696" y="544056"/>
                  </a:moveTo>
                  <a:cubicBezTo>
                    <a:pt x="3445409" y="533739"/>
                    <a:pt x="3387789" y="526370"/>
                    <a:pt x="3331642" y="490506"/>
                  </a:cubicBezTo>
                  <a:cubicBezTo>
                    <a:pt x="3277532" y="455976"/>
                    <a:pt x="3245107" y="404041"/>
                    <a:pt x="3207279" y="354633"/>
                  </a:cubicBezTo>
                  <a:cubicBezTo>
                    <a:pt x="3183276" y="422008"/>
                    <a:pt x="3124323" y="481312"/>
                    <a:pt x="3057088" y="506929"/>
                  </a:cubicBezTo>
                  <a:lnTo>
                    <a:pt x="3063053" y="579287"/>
                  </a:lnTo>
                  <a:cubicBezTo>
                    <a:pt x="3080529" y="598868"/>
                    <a:pt x="3095899" y="480821"/>
                    <a:pt x="3129446" y="526300"/>
                  </a:cubicBezTo>
                  <a:cubicBezTo>
                    <a:pt x="3149869" y="553952"/>
                    <a:pt x="3098496" y="629679"/>
                    <a:pt x="3061860" y="623222"/>
                  </a:cubicBezTo>
                  <a:cubicBezTo>
                    <a:pt x="3018558" y="615642"/>
                    <a:pt x="3021716" y="556618"/>
                    <a:pt x="3023470" y="523633"/>
                  </a:cubicBezTo>
                  <a:cubicBezTo>
                    <a:pt x="2986484" y="536616"/>
                    <a:pt x="2950480" y="536406"/>
                    <a:pt x="2911599" y="535423"/>
                  </a:cubicBezTo>
                  <a:cubicBezTo>
                    <a:pt x="2872718" y="767307"/>
                    <a:pt x="3082915" y="956940"/>
                    <a:pt x="3310939" y="882547"/>
                  </a:cubicBezTo>
                  <a:cubicBezTo>
                    <a:pt x="3448637" y="837630"/>
                    <a:pt x="3537418" y="685825"/>
                    <a:pt x="3509696" y="543986"/>
                  </a:cubicBezTo>
                  <a:close/>
                  <a:moveTo>
                    <a:pt x="3822009" y="1106430"/>
                  </a:moveTo>
                  <a:cubicBezTo>
                    <a:pt x="4252650" y="1023403"/>
                    <a:pt x="4665394" y="865563"/>
                    <a:pt x="5056101" y="670595"/>
                  </a:cubicBezTo>
                  <a:cubicBezTo>
                    <a:pt x="5067752" y="663577"/>
                    <a:pt x="5070419" y="652207"/>
                    <a:pt x="5064874" y="639855"/>
                  </a:cubicBezTo>
                  <a:lnTo>
                    <a:pt x="4939598" y="360809"/>
                  </a:lnTo>
                  <a:lnTo>
                    <a:pt x="4925562" y="357651"/>
                  </a:lnTo>
                  <a:cubicBezTo>
                    <a:pt x="4512256" y="561742"/>
                    <a:pt x="4084983" y="749480"/>
                    <a:pt x="3618550" y="788713"/>
                  </a:cubicBezTo>
                  <a:cubicBezTo>
                    <a:pt x="3694698" y="885354"/>
                    <a:pt x="3810429" y="976030"/>
                    <a:pt x="3822009" y="1106430"/>
                  </a:cubicBezTo>
                  <a:close/>
                  <a:moveTo>
                    <a:pt x="2860787" y="570234"/>
                  </a:moveTo>
                  <a:cubicBezTo>
                    <a:pt x="2786884" y="542161"/>
                    <a:pt x="2702665" y="636276"/>
                    <a:pt x="2753618" y="704072"/>
                  </a:cubicBezTo>
                  <a:cubicBezTo>
                    <a:pt x="2785130" y="745971"/>
                    <a:pt x="2843803" y="735865"/>
                    <a:pt x="2884789" y="714600"/>
                  </a:cubicBezTo>
                  <a:cubicBezTo>
                    <a:pt x="2869068" y="668279"/>
                    <a:pt x="2860997" y="619502"/>
                    <a:pt x="2860787" y="570304"/>
                  </a:cubicBezTo>
                  <a:close/>
                  <a:moveTo>
                    <a:pt x="3534190" y="727513"/>
                  </a:moveTo>
                  <a:cubicBezTo>
                    <a:pt x="3689644" y="774395"/>
                    <a:pt x="3724736" y="546793"/>
                    <a:pt x="3555595" y="565181"/>
                  </a:cubicBezTo>
                  <a:cubicBezTo>
                    <a:pt x="3567456" y="617888"/>
                    <a:pt x="3549349" y="676350"/>
                    <a:pt x="3534190" y="727513"/>
                  </a:cubicBezTo>
                  <a:close/>
                  <a:moveTo>
                    <a:pt x="3289182" y="936237"/>
                  </a:moveTo>
                  <a:cubicBezTo>
                    <a:pt x="3223631" y="945501"/>
                    <a:pt x="3154712" y="947957"/>
                    <a:pt x="3093232" y="920586"/>
                  </a:cubicBezTo>
                  <a:cubicBezTo>
                    <a:pt x="3115690" y="983189"/>
                    <a:pt x="3167696" y="1083339"/>
                    <a:pt x="3134850" y="1148048"/>
                  </a:cubicBezTo>
                  <a:lnTo>
                    <a:pt x="3100391" y="1183490"/>
                  </a:lnTo>
                  <a:lnTo>
                    <a:pt x="3212332" y="1188403"/>
                  </a:lnTo>
                  <a:cubicBezTo>
                    <a:pt x="3196120" y="1152540"/>
                    <a:pt x="3202577" y="1128116"/>
                    <a:pt x="3213385" y="1092112"/>
                  </a:cubicBezTo>
                  <a:cubicBezTo>
                    <a:pt x="3229176" y="1039265"/>
                    <a:pt x="3264197" y="985294"/>
                    <a:pt x="3289182" y="936237"/>
                  </a:cubicBezTo>
                  <a:close/>
                  <a:moveTo>
                    <a:pt x="3053298" y="1737793"/>
                  </a:moveTo>
                  <a:cubicBezTo>
                    <a:pt x="3055193" y="1531105"/>
                    <a:pt x="3014697" y="1327084"/>
                    <a:pt x="2962903" y="1128397"/>
                  </a:cubicBezTo>
                  <a:cubicBezTo>
                    <a:pt x="2680979" y="1281395"/>
                    <a:pt x="2918898" y="1572372"/>
                    <a:pt x="3053298" y="1737793"/>
                  </a:cubicBezTo>
                  <a:close/>
                  <a:moveTo>
                    <a:pt x="3611321" y="2355541"/>
                  </a:moveTo>
                  <a:lnTo>
                    <a:pt x="3507801" y="2356173"/>
                  </a:lnTo>
                  <a:cubicBezTo>
                    <a:pt x="3491168" y="2356243"/>
                    <a:pt x="3436355" y="2336170"/>
                    <a:pt x="3421196" y="2325573"/>
                  </a:cubicBezTo>
                  <a:cubicBezTo>
                    <a:pt x="3332625" y="2263180"/>
                    <a:pt x="3341538" y="2035578"/>
                    <a:pt x="3371155" y="1943147"/>
                  </a:cubicBezTo>
                  <a:cubicBezTo>
                    <a:pt x="3396421" y="1864262"/>
                    <a:pt x="3436215" y="1878439"/>
                    <a:pt x="3510679" y="1880264"/>
                  </a:cubicBezTo>
                  <a:cubicBezTo>
                    <a:pt x="3552297" y="1881316"/>
                    <a:pt x="3599881" y="1889177"/>
                    <a:pt x="3642061" y="1890931"/>
                  </a:cubicBezTo>
                  <a:lnTo>
                    <a:pt x="3686697" y="1139135"/>
                  </a:lnTo>
                  <a:lnTo>
                    <a:pt x="3668239" y="1123975"/>
                  </a:lnTo>
                  <a:lnTo>
                    <a:pt x="3640166" y="1179911"/>
                  </a:lnTo>
                  <a:cubicBezTo>
                    <a:pt x="3608934" y="1222863"/>
                    <a:pt x="3566123" y="1235846"/>
                    <a:pt x="3514890" y="1225810"/>
                  </a:cubicBezTo>
                  <a:cubicBezTo>
                    <a:pt x="3575527" y="1497417"/>
                    <a:pt x="3309324" y="1673716"/>
                    <a:pt x="3112953" y="1799413"/>
                  </a:cubicBezTo>
                  <a:cubicBezTo>
                    <a:pt x="3066703" y="1959570"/>
                    <a:pt x="3035822" y="2128500"/>
                    <a:pt x="2940304" y="2268304"/>
                  </a:cubicBezTo>
                  <a:cubicBezTo>
                    <a:pt x="3007749" y="2401581"/>
                    <a:pt x="3085512" y="2531348"/>
                    <a:pt x="3184820" y="2643641"/>
                  </a:cubicBezTo>
                  <a:cubicBezTo>
                    <a:pt x="3258091" y="2726456"/>
                    <a:pt x="3502958" y="2965428"/>
                    <a:pt x="3607250" y="2976306"/>
                  </a:cubicBezTo>
                  <a:cubicBezTo>
                    <a:pt x="3637499" y="2979465"/>
                    <a:pt x="3648166" y="2972095"/>
                    <a:pt x="3648728" y="2939882"/>
                  </a:cubicBezTo>
                  <a:cubicBezTo>
                    <a:pt x="3650132" y="2857066"/>
                    <a:pt x="3619602" y="2738458"/>
                    <a:pt x="3613216" y="2649255"/>
                  </a:cubicBezTo>
                  <a:cubicBezTo>
                    <a:pt x="3610198" y="2607216"/>
                    <a:pt x="3606969" y="2551140"/>
                    <a:pt x="3606408" y="2509732"/>
                  </a:cubicBezTo>
                  <a:cubicBezTo>
                    <a:pt x="3605776" y="2458007"/>
                    <a:pt x="3614128" y="2407265"/>
                    <a:pt x="3611321" y="2355541"/>
                  </a:cubicBezTo>
                  <a:close/>
                  <a:moveTo>
                    <a:pt x="3131762" y="1737372"/>
                  </a:moveTo>
                  <a:cubicBezTo>
                    <a:pt x="3321115" y="1617359"/>
                    <a:pt x="3611531" y="1383862"/>
                    <a:pt x="3416143" y="1142433"/>
                  </a:cubicBezTo>
                  <a:cubicBezTo>
                    <a:pt x="3396772" y="1160961"/>
                    <a:pt x="3363997" y="1178648"/>
                    <a:pt x="3346521" y="1195842"/>
                  </a:cubicBezTo>
                  <a:cubicBezTo>
                    <a:pt x="3310658" y="1231004"/>
                    <a:pt x="3215771" y="1478257"/>
                    <a:pt x="3193523" y="1539737"/>
                  </a:cubicBezTo>
                  <a:cubicBezTo>
                    <a:pt x="3170082" y="1604376"/>
                    <a:pt x="3149940" y="1671049"/>
                    <a:pt x="3131832" y="1737372"/>
                  </a:cubicBezTo>
                  <a:close/>
                  <a:moveTo>
                    <a:pt x="3279637" y="1216055"/>
                  </a:moveTo>
                  <a:cubicBezTo>
                    <a:pt x="3193102" y="1243005"/>
                    <a:pt x="3109795" y="1239917"/>
                    <a:pt x="3027752" y="1200825"/>
                  </a:cubicBezTo>
                  <a:lnTo>
                    <a:pt x="3047824" y="1279009"/>
                  </a:lnTo>
                  <a:cubicBezTo>
                    <a:pt x="3069510" y="1301327"/>
                    <a:pt x="3213455" y="1308556"/>
                    <a:pt x="3239703" y="1296133"/>
                  </a:cubicBezTo>
                  <a:cubicBezTo>
                    <a:pt x="3258091" y="1287431"/>
                    <a:pt x="3272619" y="1235917"/>
                    <a:pt x="3279707" y="1216125"/>
                  </a:cubicBezTo>
                  <a:close/>
                  <a:moveTo>
                    <a:pt x="3224474" y="1345121"/>
                  </a:moveTo>
                  <a:cubicBezTo>
                    <a:pt x="3167205" y="1348840"/>
                    <a:pt x="3111971" y="1342664"/>
                    <a:pt x="3056456" y="1329330"/>
                  </a:cubicBezTo>
                  <a:lnTo>
                    <a:pt x="3069370" y="1400635"/>
                  </a:lnTo>
                  <a:cubicBezTo>
                    <a:pt x="3076318" y="1408777"/>
                    <a:pt x="3187066" y="1423164"/>
                    <a:pt x="3196120" y="1417198"/>
                  </a:cubicBezTo>
                  <a:lnTo>
                    <a:pt x="3224403" y="1345121"/>
                  </a:lnTo>
                  <a:close/>
                  <a:moveTo>
                    <a:pt x="3074002" y="1446745"/>
                  </a:moveTo>
                  <a:lnTo>
                    <a:pt x="3088179" y="1530894"/>
                  </a:lnTo>
                  <a:lnTo>
                    <a:pt x="3147623" y="1539036"/>
                  </a:lnTo>
                  <a:cubicBezTo>
                    <a:pt x="3151273" y="1525701"/>
                    <a:pt x="3178434" y="1470888"/>
                    <a:pt x="3172398" y="1462747"/>
                  </a:cubicBezTo>
                  <a:lnTo>
                    <a:pt x="3074002" y="1446816"/>
                  </a:lnTo>
                  <a:close/>
                  <a:moveTo>
                    <a:pt x="3103338" y="1681506"/>
                  </a:moveTo>
                  <a:lnTo>
                    <a:pt x="3128393" y="1580373"/>
                  </a:lnTo>
                  <a:lnTo>
                    <a:pt x="3091548" y="1575250"/>
                  </a:lnTo>
                  <a:lnTo>
                    <a:pt x="3091828" y="1611604"/>
                  </a:lnTo>
                  <a:lnTo>
                    <a:pt x="3103338" y="1681506"/>
                  </a:lnTo>
                  <a:close/>
                  <a:moveTo>
                    <a:pt x="887460" y="2707928"/>
                  </a:moveTo>
                  <a:cubicBezTo>
                    <a:pt x="928026" y="2428320"/>
                    <a:pt x="962205" y="2130956"/>
                    <a:pt x="908515" y="1850576"/>
                  </a:cubicBezTo>
                  <a:cubicBezTo>
                    <a:pt x="901637" y="1814643"/>
                    <a:pt x="893636" y="1777095"/>
                    <a:pt x="881705" y="1742565"/>
                  </a:cubicBezTo>
                  <a:cubicBezTo>
                    <a:pt x="845842" y="1638625"/>
                    <a:pt x="775378" y="1560582"/>
                    <a:pt x="739726" y="1719335"/>
                  </a:cubicBezTo>
                  <a:cubicBezTo>
                    <a:pt x="685334" y="1961184"/>
                    <a:pt x="785765" y="2301290"/>
                    <a:pt x="845701" y="2539139"/>
                  </a:cubicBezTo>
                  <a:cubicBezTo>
                    <a:pt x="858334" y="2589319"/>
                    <a:pt x="866054" y="2641254"/>
                    <a:pt x="879179" y="2691154"/>
                  </a:cubicBezTo>
                  <a:cubicBezTo>
                    <a:pt x="880863" y="2697541"/>
                    <a:pt x="878968" y="2709332"/>
                    <a:pt x="887530" y="2707928"/>
                  </a:cubicBezTo>
                  <a:close/>
                  <a:moveTo>
                    <a:pt x="2415758" y="1764252"/>
                  </a:moveTo>
                  <a:lnTo>
                    <a:pt x="2261427" y="2114884"/>
                  </a:lnTo>
                  <a:cubicBezTo>
                    <a:pt x="2324521" y="2154397"/>
                    <a:pt x="2445165" y="2186681"/>
                    <a:pt x="2514295" y="2153695"/>
                  </a:cubicBezTo>
                  <a:cubicBezTo>
                    <a:pt x="2612270" y="2106884"/>
                    <a:pt x="2624482" y="1927918"/>
                    <a:pt x="2639431" y="1833312"/>
                  </a:cubicBezTo>
                  <a:lnTo>
                    <a:pt x="2415758" y="1764252"/>
                  </a:lnTo>
                  <a:close/>
                  <a:moveTo>
                    <a:pt x="3636727" y="1930093"/>
                  </a:moveTo>
                  <a:lnTo>
                    <a:pt x="3423442" y="1929251"/>
                  </a:lnTo>
                  <a:cubicBezTo>
                    <a:pt x="3389894" y="2005961"/>
                    <a:pt x="3376630" y="2221773"/>
                    <a:pt x="3437197" y="2281217"/>
                  </a:cubicBezTo>
                  <a:cubicBezTo>
                    <a:pt x="3459235" y="2302834"/>
                    <a:pt x="3489624" y="2306483"/>
                    <a:pt x="3518820" y="2311255"/>
                  </a:cubicBezTo>
                  <a:cubicBezTo>
                    <a:pt x="3538120" y="2304378"/>
                    <a:pt x="3598758" y="2323888"/>
                    <a:pt x="3608443" y="2310834"/>
                  </a:cubicBezTo>
                  <a:lnTo>
                    <a:pt x="3636797" y="1930023"/>
                  </a:lnTo>
                  <a:close/>
                  <a:moveTo>
                    <a:pt x="917077" y="2959603"/>
                  </a:moveTo>
                  <a:cubicBezTo>
                    <a:pt x="1083200" y="2785480"/>
                    <a:pt x="1359088" y="2649325"/>
                    <a:pt x="1468924" y="2428461"/>
                  </a:cubicBezTo>
                  <a:cubicBezTo>
                    <a:pt x="1574900" y="2215386"/>
                    <a:pt x="1420006" y="2196717"/>
                    <a:pt x="1279852" y="2313993"/>
                  </a:cubicBezTo>
                  <a:cubicBezTo>
                    <a:pt x="1093867" y="2469658"/>
                    <a:pt x="998910" y="2738387"/>
                    <a:pt x="917077" y="2959603"/>
                  </a:cubicBezTo>
                  <a:close/>
                  <a:moveTo>
                    <a:pt x="838402" y="2926477"/>
                  </a:moveTo>
                  <a:cubicBezTo>
                    <a:pt x="811242" y="2849767"/>
                    <a:pt x="762184" y="2772075"/>
                    <a:pt x="715232" y="2704980"/>
                  </a:cubicBezTo>
                  <a:cubicBezTo>
                    <a:pt x="635574" y="2591214"/>
                    <a:pt x="492893" y="2446708"/>
                    <a:pt x="340316" y="2465096"/>
                  </a:cubicBezTo>
                  <a:cubicBezTo>
                    <a:pt x="258413" y="2474921"/>
                    <a:pt x="264729" y="2554228"/>
                    <a:pt x="304803" y="2607988"/>
                  </a:cubicBezTo>
                  <a:cubicBezTo>
                    <a:pt x="419552" y="2761969"/>
                    <a:pt x="710108" y="2774180"/>
                    <a:pt x="838402" y="2926477"/>
                  </a:cubicBezTo>
                  <a:close/>
                  <a:moveTo>
                    <a:pt x="5204468" y="2944584"/>
                  </a:moveTo>
                  <a:cubicBezTo>
                    <a:pt x="5240752" y="2879033"/>
                    <a:pt x="5203275" y="2809973"/>
                    <a:pt x="5170710" y="2750810"/>
                  </a:cubicBezTo>
                  <a:cubicBezTo>
                    <a:pt x="5157235" y="2726316"/>
                    <a:pt x="5139198" y="2694383"/>
                    <a:pt x="5118985" y="2676556"/>
                  </a:cubicBezTo>
                  <a:cubicBezTo>
                    <a:pt x="5116108" y="2770180"/>
                    <a:pt x="5089719" y="2856013"/>
                    <a:pt x="5148602" y="2939320"/>
                  </a:cubicBezTo>
                  <a:cubicBezTo>
                    <a:pt x="5160323" y="2933986"/>
                    <a:pt x="5150427" y="2913423"/>
                    <a:pt x="5156744" y="2900158"/>
                  </a:cubicBezTo>
                  <a:cubicBezTo>
                    <a:pt x="5163832" y="2885139"/>
                    <a:pt x="5182500" y="2885139"/>
                    <a:pt x="5190010" y="2900228"/>
                  </a:cubicBezTo>
                  <a:lnTo>
                    <a:pt x="5204538" y="2944514"/>
                  </a:lnTo>
                  <a:close/>
                  <a:moveTo>
                    <a:pt x="2877911" y="3266582"/>
                  </a:moveTo>
                  <a:lnTo>
                    <a:pt x="2908020" y="2701190"/>
                  </a:lnTo>
                  <a:lnTo>
                    <a:pt x="2484187" y="2941636"/>
                  </a:lnTo>
                  <a:cubicBezTo>
                    <a:pt x="2584267" y="3002274"/>
                    <a:pt x="2677119" y="3075194"/>
                    <a:pt x="2757057" y="3160887"/>
                  </a:cubicBezTo>
                  <a:cubicBezTo>
                    <a:pt x="2771093" y="3175906"/>
                    <a:pt x="2788429" y="3209102"/>
                    <a:pt x="2799588" y="3219209"/>
                  </a:cubicBezTo>
                  <a:cubicBezTo>
                    <a:pt x="2815659" y="3233877"/>
                    <a:pt x="2859945" y="3247633"/>
                    <a:pt x="2877911" y="3266512"/>
                  </a:cubicBezTo>
                  <a:close/>
                  <a:moveTo>
                    <a:pt x="5524641" y="3116110"/>
                  </a:moveTo>
                  <a:cubicBezTo>
                    <a:pt x="5593631" y="3066000"/>
                    <a:pt x="5594543" y="2969218"/>
                    <a:pt x="5595947" y="2891806"/>
                  </a:cubicBezTo>
                  <a:cubicBezTo>
                    <a:pt x="5533695" y="2941987"/>
                    <a:pt x="5460705" y="3004520"/>
                    <a:pt x="5485339" y="3094003"/>
                  </a:cubicBezTo>
                  <a:lnTo>
                    <a:pt x="5519237" y="3090564"/>
                  </a:lnTo>
                  <a:lnTo>
                    <a:pt x="5524641" y="3116110"/>
                  </a:lnTo>
                  <a:close/>
                  <a:moveTo>
                    <a:pt x="1309399" y="3052384"/>
                  </a:moveTo>
                  <a:lnTo>
                    <a:pt x="573182" y="3045647"/>
                  </a:lnTo>
                  <a:cubicBezTo>
                    <a:pt x="563427" y="3044594"/>
                    <a:pt x="564620" y="3045366"/>
                    <a:pt x="564830" y="3054209"/>
                  </a:cubicBezTo>
                  <a:cubicBezTo>
                    <a:pt x="566094" y="3126357"/>
                    <a:pt x="601255" y="3217173"/>
                    <a:pt x="606168" y="3291216"/>
                  </a:cubicBezTo>
                  <a:cubicBezTo>
                    <a:pt x="683299" y="3308832"/>
                    <a:pt x="740287" y="3259634"/>
                    <a:pt x="777484" y="3197242"/>
                  </a:cubicBezTo>
                  <a:cubicBezTo>
                    <a:pt x="790047" y="3176117"/>
                    <a:pt x="806890" y="3114566"/>
                    <a:pt x="830963" y="3116672"/>
                  </a:cubicBezTo>
                  <a:cubicBezTo>
                    <a:pt x="859668" y="3119128"/>
                    <a:pt x="847456" y="3186784"/>
                    <a:pt x="863668" y="3219209"/>
                  </a:cubicBezTo>
                  <a:cubicBezTo>
                    <a:pt x="905567" y="3303147"/>
                    <a:pt x="983260" y="3279425"/>
                    <a:pt x="1027264" y="3210366"/>
                  </a:cubicBezTo>
                  <a:cubicBezTo>
                    <a:pt x="1040458" y="3189662"/>
                    <a:pt x="1069304" y="3093722"/>
                    <a:pt x="1103132" y="3135972"/>
                  </a:cubicBezTo>
                  <a:cubicBezTo>
                    <a:pt x="1116536" y="3152676"/>
                    <a:pt x="1125590" y="3194504"/>
                    <a:pt x="1145803" y="3220753"/>
                  </a:cubicBezTo>
                  <a:cubicBezTo>
                    <a:pt x="1174928" y="3258651"/>
                    <a:pt x="1218021" y="3291707"/>
                    <a:pt x="1266096" y="3298866"/>
                  </a:cubicBezTo>
                  <a:lnTo>
                    <a:pt x="1309399" y="3052384"/>
                  </a:lnTo>
                  <a:close/>
                  <a:moveTo>
                    <a:pt x="5023326" y="3516503"/>
                  </a:moveTo>
                  <a:lnTo>
                    <a:pt x="5280827" y="3514958"/>
                  </a:lnTo>
                  <a:lnTo>
                    <a:pt x="5283634" y="3056034"/>
                  </a:lnTo>
                  <a:cubicBezTo>
                    <a:pt x="5238366" y="3049928"/>
                    <a:pt x="5209310" y="3089160"/>
                    <a:pt x="5164042" y="3084388"/>
                  </a:cubicBezTo>
                  <a:cubicBezTo>
                    <a:pt x="5120950" y="3079826"/>
                    <a:pt x="5095825" y="3024031"/>
                    <a:pt x="5050838" y="3019328"/>
                  </a:cubicBezTo>
                  <a:lnTo>
                    <a:pt x="5023326" y="3516503"/>
                  </a:lnTo>
                  <a:close/>
                  <a:moveTo>
                    <a:pt x="5410524" y="3676449"/>
                  </a:moveTo>
                  <a:lnTo>
                    <a:pt x="5578471" y="3675396"/>
                  </a:lnTo>
                  <a:lnTo>
                    <a:pt x="5575594" y="3210997"/>
                  </a:lnTo>
                  <a:cubicBezTo>
                    <a:pt x="5568856" y="3203207"/>
                    <a:pt x="5530887" y="3250580"/>
                    <a:pt x="5521974" y="3255353"/>
                  </a:cubicBezTo>
                  <a:cubicBezTo>
                    <a:pt x="5469969" y="3283215"/>
                    <a:pt x="5447160" y="3200540"/>
                    <a:pt x="5407576" y="3184047"/>
                  </a:cubicBezTo>
                  <a:lnTo>
                    <a:pt x="5410524" y="3676449"/>
                  </a:lnTo>
                  <a:close/>
                  <a:moveTo>
                    <a:pt x="2837556" y="3983077"/>
                  </a:moveTo>
                  <a:lnTo>
                    <a:pt x="2872999" y="3342028"/>
                  </a:lnTo>
                  <a:cubicBezTo>
                    <a:pt x="2868928" y="3309323"/>
                    <a:pt x="2833065" y="3284408"/>
                    <a:pt x="2805413" y="3272618"/>
                  </a:cubicBezTo>
                  <a:cubicBezTo>
                    <a:pt x="2758531" y="3419370"/>
                    <a:pt x="2675154" y="3550892"/>
                    <a:pt x="2599427" y="3683818"/>
                  </a:cubicBezTo>
                  <a:cubicBezTo>
                    <a:pt x="2595216" y="3718558"/>
                    <a:pt x="2575986" y="3768178"/>
                    <a:pt x="2607006" y="3794215"/>
                  </a:cubicBezTo>
                  <a:cubicBezTo>
                    <a:pt x="2603146" y="3774634"/>
                    <a:pt x="2637044" y="3675326"/>
                    <a:pt x="2665749" y="3715190"/>
                  </a:cubicBezTo>
                  <a:cubicBezTo>
                    <a:pt x="2679365" y="3734069"/>
                    <a:pt x="2614726" y="3851414"/>
                    <a:pt x="2655222" y="3872258"/>
                  </a:cubicBezTo>
                  <a:cubicBezTo>
                    <a:pt x="2664907" y="3877241"/>
                    <a:pt x="2663714" y="3865170"/>
                    <a:pt x="2665117" y="3860047"/>
                  </a:cubicBezTo>
                  <a:cubicBezTo>
                    <a:pt x="2671574" y="3836325"/>
                    <a:pt x="2671645" y="3771195"/>
                    <a:pt x="2704841" y="3770774"/>
                  </a:cubicBezTo>
                  <a:cubicBezTo>
                    <a:pt x="2744635" y="3770283"/>
                    <a:pt x="2711438" y="3828885"/>
                    <a:pt x="2708771" y="3853028"/>
                  </a:cubicBezTo>
                  <a:cubicBezTo>
                    <a:pt x="2705332" y="3884330"/>
                    <a:pt x="2703367" y="3945459"/>
                    <a:pt x="2747863" y="3938932"/>
                  </a:cubicBezTo>
                  <a:cubicBezTo>
                    <a:pt x="2744494" y="3914368"/>
                    <a:pt x="2754741" y="3807480"/>
                    <a:pt x="2778673" y="3799409"/>
                  </a:cubicBezTo>
                  <a:cubicBezTo>
                    <a:pt x="2784919" y="3797303"/>
                    <a:pt x="2791797" y="3797795"/>
                    <a:pt x="2797552" y="3801304"/>
                  </a:cubicBezTo>
                  <a:cubicBezTo>
                    <a:pt x="2818116" y="3813726"/>
                    <a:pt x="2796429" y="3862012"/>
                    <a:pt x="2793833" y="3881312"/>
                  </a:cubicBezTo>
                  <a:cubicBezTo>
                    <a:pt x="2788218" y="3922790"/>
                    <a:pt x="2771023" y="3993745"/>
                    <a:pt x="2837697" y="3983007"/>
                  </a:cubicBezTo>
                  <a:close/>
                  <a:moveTo>
                    <a:pt x="4773125" y="3809024"/>
                  </a:moveTo>
                  <a:cubicBezTo>
                    <a:pt x="4761685" y="3800953"/>
                    <a:pt x="4699293" y="3880329"/>
                    <a:pt x="4695433" y="3895840"/>
                  </a:cubicBezTo>
                  <a:lnTo>
                    <a:pt x="4765685" y="3960127"/>
                  </a:lnTo>
                  <a:cubicBezTo>
                    <a:pt x="4780494" y="3911982"/>
                    <a:pt x="4785126" y="3858082"/>
                    <a:pt x="4773055" y="3809024"/>
                  </a:cubicBezTo>
                  <a:close/>
                  <a:moveTo>
                    <a:pt x="4426984" y="3934230"/>
                  </a:moveTo>
                  <a:lnTo>
                    <a:pt x="4499412" y="3886084"/>
                  </a:lnTo>
                  <a:cubicBezTo>
                    <a:pt x="4501027" y="3878996"/>
                    <a:pt x="4439827" y="3818499"/>
                    <a:pt x="4429090" y="3816603"/>
                  </a:cubicBezTo>
                  <a:cubicBezTo>
                    <a:pt x="4417439" y="3815481"/>
                    <a:pt x="4421720" y="3817235"/>
                    <a:pt x="4420667" y="3825025"/>
                  </a:cubicBezTo>
                  <a:cubicBezTo>
                    <a:pt x="4415684" y="3861591"/>
                    <a:pt x="4429019" y="3897875"/>
                    <a:pt x="4426984" y="3934230"/>
                  </a:cubicBezTo>
                  <a:close/>
                  <a:moveTo>
                    <a:pt x="4366627" y="4138883"/>
                  </a:moveTo>
                  <a:cubicBezTo>
                    <a:pt x="4364732" y="4110037"/>
                    <a:pt x="4366276" y="4078595"/>
                    <a:pt x="4366065" y="4049329"/>
                  </a:cubicBezTo>
                  <a:cubicBezTo>
                    <a:pt x="4365995" y="4036766"/>
                    <a:pt x="4389787" y="3998236"/>
                    <a:pt x="4387331" y="3988200"/>
                  </a:cubicBezTo>
                  <a:cubicBezTo>
                    <a:pt x="4306340" y="3921667"/>
                    <a:pt x="4186047" y="3909104"/>
                    <a:pt x="4085405" y="3925176"/>
                  </a:cubicBezTo>
                  <a:cubicBezTo>
                    <a:pt x="4134813" y="4053681"/>
                    <a:pt x="4049401" y="4136707"/>
                    <a:pt x="3921317" y="4133408"/>
                  </a:cubicBezTo>
                  <a:cubicBezTo>
                    <a:pt x="3908193" y="4133057"/>
                    <a:pt x="3878997" y="4118951"/>
                    <a:pt x="3879348" y="4136356"/>
                  </a:cubicBezTo>
                  <a:cubicBezTo>
                    <a:pt x="3879910" y="4161622"/>
                    <a:pt x="3907772" y="4284020"/>
                    <a:pt x="3933389" y="4287600"/>
                  </a:cubicBezTo>
                  <a:cubicBezTo>
                    <a:pt x="4008906" y="4269984"/>
                    <a:pt x="4071649" y="4330481"/>
                    <a:pt x="4046173" y="4406489"/>
                  </a:cubicBezTo>
                  <a:cubicBezTo>
                    <a:pt x="4042804" y="4416525"/>
                    <a:pt x="4029118" y="4433720"/>
                    <a:pt x="4028908" y="4437510"/>
                  </a:cubicBezTo>
                  <a:cubicBezTo>
                    <a:pt x="4028627" y="4442353"/>
                    <a:pt x="4044348" y="4473233"/>
                    <a:pt x="4047015" y="4484743"/>
                  </a:cubicBezTo>
                  <a:cubicBezTo>
                    <a:pt x="4060630" y="4543275"/>
                    <a:pt x="4054524" y="4594298"/>
                    <a:pt x="4025539" y="4647426"/>
                  </a:cubicBezTo>
                  <a:lnTo>
                    <a:pt x="3992202" y="4697958"/>
                  </a:lnTo>
                  <a:cubicBezTo>
                    <a:pt x="4088001" y="4667849"/>
                    <a:pt x="4148920" y="4564330"/>
                    <a:pt x="4138392" y="4465442"/>
                  </a:cubicBezTo>
                  <a:cubicBezTo>
                    <a:pt x="4131374" y="4399892"/>
                    <a:pt x="4096072" y="4353852"/>
                    <a:pt x="4060981" y="4301706"/>
                  </a:cubicBezTo>
                  <a:cubicBezTo>
                    <a:pt x="4047646" y="4281915"/>
                    <a:pt x="3989745" y="4224997"/>
                    <a:pt x="4011432" y="4205275"/>
                  </a:cubicBezTo>
                  <a:cubicBezTo>
                    <a:pt x="4036487" y="4182466"/>
                    <a:pt x="4079088" y="4252789"/>
                    <a:pt x="4092142" y="4270194"/>
                  </a:cubicBezTo>
                  <a:cubicBezTo>
                    <a:pt x="4126391" y="4316024"/>
                    <a:pt x="4159167" y="4365502"/>
                    <a:pt x="4173484" y="4421578"/>
                  </a:cubicBezTo>
                  <a:cubicBezTo>
                    <a:pt x="4209698" y="4434141"/>
                    <a:pt x="4406420" y="4431193"/>
                    <a:pt x="4418001" y="4395049"/>
                  </a:cubicBezTo>
                  <a:cubicBezTo>
                    <a:pt x="4421089" y="4361221"/>
                    <a:pt x="4380523" y="4349360"/>
                    <a:pt x="4353222" y="4343816"/>
                  </a:cubicBezTo>
                  <a:cubicBezTo>
                    <a:pt x="4314692" y="4336096"/>
                    <a:pt x="4251246" y="4344097"/>
                    <a:pt x="4220717" y="4331534"/>
                  </a:cubicBezTo>
                  <a:cubicBezTo>
                    <a:pt x="4213348" y="4328516"/>
                    <a:pt x="4210330" y="4323673"/>
                    <a:pt x="4207944" y="4316515"/>
                  </a:cubicBezTo>
                  <a:cubicBezTo>
                    <a:pt x="4211593" y="4278686"/>
                    <a:pt x="4253843" y="4291881"/>
                    <a:pt x="4281004" y="4282336"/>
                  </a:cubicBezTo>
                  <a:cubicBezTo>
                    <a:pt x="4344098" y="4260088"/>
                    <a:pt x="4350344" y="4185554"/>
                    <a:pt x="4302410" y="4141900"/>
                  </a:cubicBezTo>
                  <a:cubicBezTo>
                    <a:pt x="4259037" y="4102388"/>
                    <a:pt x="4206400" y="4101545"/>
                    <a:pt x="4153903" y="4123372"/>
                  </a:cubicBezTo>
                  <a:cubicBezTo>
                    <a:pt x="4137971" y="4129969"/>
                    <a:pt x="4058946" y="4191800"/>
                    <a:pt x="4065824" y="4141479"/>
                  </a:cubicBezTo>
                  <a:cubicBezTo>
                    <a:pt x="4070456" y="4107721"/>
                    <a:pt x="4132287" y="4094387"/>
                    <a:pt x="4140007" y="4081473"/>
                  </a:cubicBezTo>
                  <a:cubicBezTo>
                    <a:pt x="4142253" y="4077683"/>
                    <a:pt x="4137761" y="4060348"/>
                    <a:pt x="4140007" y="4048908"/>
                  </a:cubicBezTo>
                  <a:cubicBezTo>
                    <a:pt x="4154183" y="3974866"/>
                    <a:pt x="4243035" y="3951284"/>
                    <a:pt x="4287531" y="4010588"/>
                  </a:cubicBezTo>
                  <a:cubicBezTo>
                    <a:pt x="4313428" y="4045118"/>
                    <a:pt x="4297848" y="4076420"/>
                    <a:pt x="4306059" y="4090386"/>
                  </a:cubicBezTo>
                  <a:cubicBezTo>
                    <a:pt x="4307743" y="4093194"/>
                    <a:pt x="4345993" y="4121758"/>
                    <a:pt x="4355538" y="4133128"/>
                  </a:cubicBezTo>
                  <a:cubicBezTo>
                    <a:pt x="4361644" y="4140426"/>
                    <a:pt x="4365995" y="4148708"/>
                    <a:pt x="4366907" y="4158253"/>
                  </a:cubicBezTo>
                  <a:cubicBezTo>
                    <a:pt x="4380593" y="4158113"/>
                    <a:pt x="4366907" y="4142251"/>
                    <a:pt x="4366697" y="4138742"/>
                  </a:cubicBezTo>
                  <a:close/>
                  <a:moveTo>
                    <a:pt x="4548610" y="3918158"/>
                  </a:moveTo>
                  <a:cubicBezTo>
                    <a:pt x="4363539" y="3946161"/>
                    <a:pt x="4364171" y="4246051"/>
                    <a:pt x="4555489" y="4268580"/>
                  </a:cubicBezTo>
                  <a:cubicBezTo>
                    <a:pt x="4836570" y="4301706"/>
                    <a:pt x="4830885" y="3875417"/>
                    <a:pt x="4548610" y="3918158"/>
                  </a:cubicBezTo>
                  <a:close/>
                  <a:moveTo>
                    <a:pt x="3867768" y="4027222"/>
                  </a:moveTo>
                  <a:lnTo>
                    <a:pt x="3487167" y="4029538"/>
                  </a:lnTo>
                  <a:cubicBezTo>
                    <a:pt x="3500993" y="4069121"/>
                    <a:pt x="3519311" y="4105195"/>
                    <a:pt x="3541489" y="4140637"/>
                  </a:cubicBezTo>
                  <a:cubicBezTo>
                    <a:pt x="3589213" y="4216996"/>
                    <a:pt x="3741159" y="4346553"/>
                    <a:pt x="3553490" y="4364801"/>
                  </a:cubicBezTo>
                  <a:cubicBezTo>
                    <a:pt x="3466113" y="4373293"/>
                    <a:pt x="3369892" y="4360660"/>
                    <a:pt x="3282094" y="4361011"/>
                  </a:cubicBezTo>
                  <a:cubicBezTo>
                    <a:pt x="3318027" y="4449020"/>
                    <a:pt x="3407299" y="4615563"/>
                    <a:pt x="3372559" y="4708976"/>
                  </a:cubicBezTo>
                  <a:cubicBezTo>
                    <a:pt x="3347153" y="4777334"/>
                    <a:pt x="3278234" y="4754384"/>
                    <a:pt x="3242160" y="4708275"/>
                  </a:cubicBezTo>
                  <a:cubicBezTo>
                    <a:pt x="3213525" y="4762105"/>
                    <a:pt x="3164467" y="4763087"/>
                    <a:pt x="3135833" y="4708766"/>
                  </a:cubicBezTo>
                  <a:cubicBezTo>
                    <a:pt x="3108602" y="4772562"/>
                    <a:pt x="3056456" y="4765263"/>
                    <a:pt x="3018277" y="4715153"/>
                  </a:cubicBezTo>
                  <a:cubicBezTo>
                    <a:pt x="2948445" y="4838464"/>
                    <a:pt x="2873490" y="4741612"/>
                    <a:pt x="2874823" y="4640689"/>
                  </a:cubicBezTo>
                  <a:lnTo>
                    <a:pt x="2895948" y="4327464"/>
                  </a:lnTo>
                  <a:lnTo>
                    <a:pt x="2831872" y="4318199"/>
                  </a:lnTo>
                  <a:lnTo>
                    <a:pt x="2823450" y="4309848"/>
                  </a:lnTo>
                  <a:lnTo>
                    <a:pt x="2836714" y="4040557"/>
                  </a:lnTo>
                  <a:lnTo>
                    <a:pt x="2828503" y="4028836"/>
                  </a:lnTo>
                  <a:cubicBezTo>
                    <a:pt x="2463132" y="4024625"/>
                    <a:pt x="2097340" y="4038802"/>
                    <a:pt x="1732039" y="4034942"/>
                  </a:cubicBezTo>
                  <a:cubicBezTo>
                    <a:pt x="1693649" y="4034521"/>
                    <a:pt x="1649925" y="4018449"/>
                    <a:pt x="1612447" y="4038662"/>
                  </a:cubicBezTo>
                  <a:lnTo>
                    <a:pt x="800644" y="4991672"/>
                  </a:lnTo>
                  <a:cubicBezTo>
                    <a:pt x="1052670" y="5000936"/>
                    <a:pt x="1306381" y="4991883"/>
                    <a:pt x="1559319" y="4992444"/>
                  </a:cubicBezTo>
                  <a:cubicBezTo>
                    <a:pt x="2713544" y="4994901"/>
                    <a:pt x="3869312" y="5001498"/>
                    <a:pt x="5023677" y="5005358"/>
                  </a:cubicBezTo>
                  <a:cubicBezTo>
                    <a:pt x="5151410" y="5005779"/>
                    <a:pt x="5279774" y="5004656"/>
                    <a:pt x="5407296" y="4999954"/>
                  </a:cubicBezTo>
                  <a:cubicBezTo>
                    <a:pt x="5250016" y="4816145"/>
                    <a:pt x="5084877" y="4639145"/>
                    <a:pt x="4925351" y="4457372"/>
                  </a:cubicBezTo>
                  <a:cubicBezTo>
                    <a:pt x="4908648" y="4438352"/>
                    <a:pt x="4891874" y="4417859"/>
                    <a:pt x="4879381" y="4395751"/>
                  </a:cubicBezTo>
                  <a:lnTo>
                    <a:pt x="4461935" y="4416665"/>
                  </a:lnTo>
                  <a:cubicBezTo>
                    <a:pt x="4388173" y="4491901"/>
                    <a:pt x="4278548" y="4460109"/>
                    <a:pt x="4183871" y="4467408"/>
                  </a:cubicBezTo>
                  <a:cubicBezTo>
                    <a:pt x="4191872" y="4577454"/>
                    <a:pt x="4121057" y="4700625"/>
                    <a:pt x="4015012" y="4737260"/>
                  </a:cubicBezTo>
                  <a:cubicBezTo>
                    <a:pt x="3990728" y="4745682"/>
                    <a:pt x="3920756" y="4762596"/>
                    <a:pt x="3916615" y="4723434"/>
                  </a:cubicBezTo>
                  <a:cubicBezTo>
                    <a:pt x="3914089" y="4699291"/>
                    <a:pt x="3982447" y="4646444"/>
                    <a:pt x="3997185" y="4608334"/>
                  </a:cubicBezTo>
                  <a:cubicBezTo>
                    <a:pt x="4047225" y="4478707"/>
                    <a:pt x="3948127" y="4407753"/>
                    <a:pt x="3890929" y="4310619"/>
                  </a:cubicBezTo>
                  <a:cubicBezTo>
                    <a:pt x="3838993" y="4222400"/>
                    <a:pt x="3814710" y="4120986"/>
                    <a:pt x="3867768" y="4027222"/>
                  </a:cubicBezTo>
                  <a:close/>
                  <a:moveTo>
                    <a:pt x="4764563" y="4228716"/>
                  </a:moveTo>
                  <a:cubicBezTo>
                    <a:pt x="4811164" y="4208504"/>
                    <a:pt x="4974479" y="4250894"/>
                    <a:pt x="4991533" y="4188291"/>
                  </a:cubicBezTo>
                  <a:cubicBezTo>
                    <a:pt x="5009500" y="4122460"/>
                    <a:pt x="4846676" y="4126951"/>
                    <a:pt x="4810813" y="4137900"/>
                  </a:cubicBezTo>
                  <a:lnTo>
                    <a:pt x="4764563" y="4228716"/>
                  </a:lnTo>
                  <a:close/>
                  <a:moveTo>
                    <a:pt x="4981918" y="4321147"/>
                  </a:moveTo>
                  <a:cubicBezTo>
                    <a:pt x="4985217" y="4317918"/>
                    <a:pt x="4988235" y="4310269"/>
                    <a:pt x="4986270" y="4305636"/>
                  </a:cubicBezTo>
                  <a:cubicBezTo>
                    <a:pt x="4962127" y="4278897"/>
                    <a:pt x="4920298" y="4269563"/>
                    <a:pt x="4885347" y="4267036"/>
                  </a:cubicBezTo>
                  <a:cubicBezTo>
                    <a:pt x="4793899" y="4260369"/>
                    <a:pt x="4747298" y="4271528"/>
                    <a:pt x="4665816" y="4300864"/>
                  </a:cubicBezTo>
                  <a:cubicBezTo>
                    <a:pt x="4555629" y="4340517"/>
                    <a:pt x="4419334" y="4289494"/>
                    <a:pt x="4383611" y="4175167"/>
                  </a:cubicBezTo>
                  <a:lnTo>
                    <a:pt x="4373224" y="4245490"/>
                  </a:lnTo>
                  <a:lnTo>
                    <a:pt x="4339607" y="4295741"/>
                  </a:lnTo>
                  <a:cubicBezTo>
                    <a:pt x="4391191" y="4305426"/>
                    <a:pt x="4446775" y="4321147"/>
                    <a:pt x="4466356" y="4376241"/>
                  </a:cubicBezTo>
                  <a:cubicBezTo>
                    <a:pt x="4574719" y="4357010"/>
                    <a:pt x="4686870" y="4364099"/>
                    <a:pt x="4796355" y="4357501"/>
                  </a:cubicBezTo>
                  <a:cubicBezTo>
                    <a:pt x="4831728" y="4355396"/>
                    <a:pt x="4959811" y="4342904"/>
                    <a:pt x="4981918" y="4321147"/>
                  </a:cubicBezTo>
                  <a:close/>
                  <a:moveTo>
                    <a:pt x="3230299" y="4357080"/>
                  </a:moveTo>
                  <a:lnTo>
                    <a:pt x="2934830" y="4329428"/>
                  </a:lnTo>
                  <a:lnTo>
                    <a:pt x="2919319" y="4567137"/>
                  </a:lnTo>
                  <a:cubicBezTo>
                    <a:pt x="2920232" y="4597035"/>
                    <a:pt x="2914898" y="4709397"/>
                    <a:pt x="2942830" y="4724206"/>
                  </a:cubicBezTo>
                  <a:lnTo>
                    <a:pt x="2959744" y="4724066"/>
                  </a:lnTo>
                  <a:cubicBezTo>
                    <a:pt x="2971605" y="4717609"/>
                    <a:pt x="2989221" y="4669393"/>
                    <a:pt x="2991537" y="4655076"/>
                  </a:cubicBezTo>
                  <a:cubicBezTo>
                    <a:pt x="2995046" y="4633600"/>
                    <a:pt x="2983185" y="4578647"/>
                    <a:pt x="3017715" y="4581034"/>
                  </a:cubicBezTo>
                  <a:cubicBezTo>
                    <a:pt x="3042700" y="4582788"/>
                    <a:pt x="3039612" y="4636828"/>
                    <a:pt x="3045929" y="4659006"/>
                  </a:cubicBezTo>
                  <a:cubicBezTo>
                    <a:pt x="3051614" y="4678798"/>
                    <a:pt x="3063194" y="4713117"/>
                    <a:pt x="3087968" y="4708696"/>
                  </a:cubicBezTo>
                  <a:cubicBezTo>
                    <a:pt x="3092109" y="4693747"/>
                    <a:pt x="3099619" y="4680623"/>
                    <a:pt x="3103198" y="4665253"/>
                  </a:cubicBezTo>
                  <a:cubicBezTo>
                    <a:pt x="3108532" y="4642303"/>
                    <a:pt x="3105374" y="4576471"/>
                    <a:pt x="3129587" y="4574015"/>
                  </a:cubicBezTo>
                  <a:cubicBezTo>
                    <a:pt x="3161660" y="4570787"/>
                    <a:pt x="3157379" y="4629670"/>
                    <a:pt x="3163345" y="4652690"/>
                  </a:cubicBezTo>
                  <a:cubicBezTo>
                    <a:pt x="3191488" y="4761684"/>
                    <a:pt x="3215982" y="4660270"/>
                    <a:pt x="3213244" y="4607141"/>
                  </a:cubicBezTo>
                  <a:cubicBezTo>
                    <a:pt x="3257670" y="4585315"/>
                    <a:pt x="3249739" y="4625880"/>
                    <a:pt x="3260267" y="4650304"/>
                  </a:cubicBezTo>
                  <a:cubicBezTo>
                    <a:pt x="3269952" y="4672902"/>
                    <a:pt x="3297042" y="4719083"/>
                    <a:pt x="3326238" y="4702028"/>
                  </a:cubicBezTo>
                  <a:cubicBezTo>
                    <a:pt x="3348837" y="4678307"/>
                    <a:pt x="3323501" y="4582297"/>
                    <a:pt x="3314097" y="4550785"/>
                  </a:cubicBezTo>
                  <a:cubicBezTo>
                    <a:pt x="3294446" y="4484883"/>
                    <a:pt x="3258442" y="4419473"/>
                    <a:pt x="3230299" y="435694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64AB1C3-D3ED-3A58-095B-00CA46AE1D8A}"/>
                </a:ext>
              </a:extLst>
            </p:cNvPr>
            <p:cNvSpPr/>
            <p:nvPr/>
          </p:nvSpPr>
          <p:spPr>
            <a:xfrm>
              <a:off x="5928028" y="1534461"/>
              <a:ext cx="412717" cy="157115"/>
            </a:xfrm>
            <a:custGeom>
              <a:avLst/>
              <a:gdLst>
                <a:gd name="csX0" fmla="*/ 407575 w 412717"/>
                <a:gd name="csY0" fmla="*/ 6063 h 157115"/>
                <a:gd name="csX1" fmla="*/ 367500 w 412717"/>
                <a:gd name="csY1" fmla="*/ 94423 h 157115"/>
                <a:gd name="csX2" fmla="*/ 51257 w 412717"/>
                <a:gd name="csY2" fmla="*/ 99266 h 157115"/>
                <a:gd name="csX3" fmla="*/ 6832 w 412717"/>
                <a:gd name="csY3" fmla="*/ 19117 h 157115"/>
                <a:gd name="csX4" fmla="*/ 85226 w 412717"/>
                <a:gd name="csY4" fmla="*/ 70561 h 157115"/>
                <a:gd name="csX5" fmla="*/ 338726 w 412717"/>
                <a:gd name="csY5" fmla="*/ 60525 h 157115"/>
                <a:gd name="csX6" fmla="*/ 407505 w 412717"/>
                <a:gd name="csY6" fmla="*/ 6133 h 157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2717" h="157115">
                  <a:moveTo>
                    <a:pt x="407575" y="6063"/>
                  </a:moveTo>
                  <a:cubicBezTo>
                    <a:pt x="427787" y="26486"/>
                    <a:pt x="382941" y="79474"/>
                    <a:pt x="367500" y="94423"/>
                  </a:cubicBezTo>
                  <a:cubicBezTo>
                    <a:pt x="278790" y="180327"/>
                    <a:pt x="144320" y="174081"/>
                    <a:pt x="51257" y="99266"/>
                  </a:cubicBezTo>
                  <a:cubicBezTo>
                    <a:pt x="37782" y="88458"/>
                    <a:pt x="-19487" y="36031"/>
                    <a:pt x="6832" y="19117"/>
                  </a:cubicBezTo>
                  <a:cubicBezTo>
                    <a:pt x="30413" y="3958"/>
                    <a:pt x="67189" y="57016"/>
                    <a:pt x="85226" y="70561"/>
                  </a:cubicBezTo>
                  <a:cubicBezTo>
                    <a:pt x="160672" y="127269"/>
                    <a:pt x="270157" y="129865"/>
                    <a:pt x="338726" y="60525"/>
                  </a:cubicBezTo>
                  <a:cubicBezTo>
                    <a:pt x="354657" y="44383"/>
                    <a:pt x="381748" y="-19904"/>
                    <a:pt x="407505" y="613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852047A2-36FD-1C53-4BCC-5A8C873C93CB}"/>
                </a:ext>
              </a:extLst>
            </p:cNvPr>
            <p:cNvSpPr/>
            <p:nvPr/>
          </p:nvSpPr>
          <p:spPr>
            <a:xfrm>
              <a:off x="6059820" y="1428641"/>
              <a:ext cx="141739" cy="185002"/>
            </a:xfrm>
            <a:custGeom>
              <a:avLst/>
              <a:gdLst>
                <a:gd name="csX0" fmla="*/ 102292 w 141739"/>
                <a:gd name="csY0" fmla="*/ 5978 h 185002"/>
                <a:gd name="csX1" fmla="*/ 42356 w 141739"/>
                <a:gd name="csY1" fmla="*/ 145431 h 185002"/>
                <a:gd name="csX2" fmla="*/ 137874 w 141739"/>
                <a:gd name="csY2" fmla="*/ 119393 h 185002"/>
                <a:gd name="csX3" fmla="*/ 50848 w 141739"/>
                <a:gd name="csY3" fmla="*/ 184663 h 185002"/>
                <a:gd name="csX4" fmla="*/ 83202 w 141739"/>
                <a:gd name="csY4" fmla="*/ 12 h 185002"/>
                <a:gd name="csX5" fmla="*/ 102292 w 141739"/>
                <a:gd name="csY5" fmla="*/ 5908 h 185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1739" h="185002">
                  <a:moveTo>
                    <a:pt x="102292" y="5978"/>
                  </a:moveTo>
                  <a:cubicBezTo>
                    <a:pt x="118644" y="31173"/>
                    <a:pt x="37232" y="110690"/>
                    <a:pt x="42356" y="145431"/>
                  </a:cubicBezTo>
                  <a:cubicBezTo>
                    <a:pt x="70569" y="145922"/>
                    <a:pt x="117521" y="95531"/>
                    <a:pt x="137874" y="119393"/>
                  </a:cubicBezTo>
                  <a:cubicBezTo>
                    <a:pt x="161175" y="146694"/>
                    <a:pt x="72394" y="182978"/>
                    <a:pt x="50848" y="184663"/>
                  </a:cubicBezTo>
                  <a:cubicBezTo>
                    <a:pt x="-68042" y="194137"/>
                    <a:pt x="55059" y="2188"/>
                    <a:pt x="83202" y="12"/>
                  </a:cubicBezTo>
                  <a:cubicBezTo>
                    <a:pt x="86501" y="-269"/>
                    <a:pt x="101239" y="4364"/>
                    <a:pt x="102292" y="5908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75BCF593-B8C0-1E3F-0FDA-B22392BB2E58}"/>
                </a:ext>
              </a:extLst>
            </p:cNvPr>
            <p:cNvSpPr/>
            <p:nvPr/>
          </p:nvSpPr>
          <p:spPr>
            <a:xfrm>
              <a:off x="6182542" y="1408457"/>
              <a:ext cx="116269" cy="120987"/>
            </a:xfrm>
            <a:custGeom>
              <a:avLst/>
              <a:gdLst>
                <a:gd name="csX0" fmla="*/ 70176 w 116269"/>
                <a:gd name="csY0" fmla="*/ 75149 h 120987"/>
                <a:gd name="csX1" fmla="*/ 77896 w 116269"/>
                <a:gd name="csY1" fmla="*/ 13248 h 120987"/>
                <a:gd name="csX2" fmla="*/ 89406 w 116269"/>
                <a:gd name="csY2" fmla="*/ 113539 h 120987"/>
                <a:gd name="csX3" fmla="*/ 7783 w 116269"/>
                <a:gd name="csY3" fmla="*/ 5177 h 120987"/>
                <a:gd name="csX4" fmla="*/ 70176 w 116269"/>
                <a:gd name="csY4" fmla="*/ 75149 h 12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269" h="120987">
                  <a:moveTo>
                    <a:pt x="70176" y="75149"/>
                  </a:moveTo>
                  <a:lnTo>
                    <a:pt x="77896" y="13248"/>
                  </a:lnTo>
                  <a:cubicBezTo>
                    <a:pt x="134393" y="-12930"/>
                    <a:pt x="119865" y="94029"/>
                    <a:pt x="89406" y="113539"/>
                  </a:cubicBezTo>
                  <a:cubicBezTo>
                    <a:pt x="27996" y="152842"/>
                    <a:pt x="-19237" y="24758"/>
                    <a:pt x="7783" y="5177"/>
                  </a:cubicBezTo>
                  <a:cubicBezTo>
                    <a:pt x="47717" y="-23738"/>
                    <a:pt x="34733" y="78027"/>
                    <a:pt x="70176" y="75149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59EC95C0-DE76-FC35-7B98-76E444F77E80}"/>
                </a:ext>
              </a:extLst>
            </p:cNvPr>
            <p:cNvSpPr/>
            <p:nvPr/>
          </p:nvSpPr>
          <p:spPr>
            <a:xfrm>
              <a:off x="7443599" y="4974746"/>
              <a:ext cx="177183" cy="104916"/>
            </a:xfrm>
            <a:custGeom>
              <a:avLst/>
              <a:gdLst>
                <a:gd name="csX0" fmla="*/ 112621 w 177183"/>
                <a:gd name="csY0" fmla="*/ 59963 h 104916"/>
                <a:gd name="csX1" fmla="*/ 169259 w 177183"/>
                <a:gd name="csY1" fmla="*/ 90984 h 104916"/>
                <a:gd name="csX2" fmla="*/ 86583 w 177183"/>
                <a:gd name="csY2" fmla="*/ 89229 h 104916"/>
                <a:gd name="csX3" fmla="*/ 12400 w 177183"/>
                <a:gd name="csY3" fmla="*/ 96598 h 104916"/>
                <a:gd name="csX4" fmla="*/ 56615 w 177183"/>
                <a:gd name="csY4" fmla="*/ 60244 h 104916"/>
                <a:gd name="csX5" fmla="*/ 127008 w 177183"/>
                <a:gd name="csY5" fmla="*/ 32030 h 104916"/>
                <a:gd name="csX6" fmla="*/ 112621 w 177183"/>
                <a:gd name="csY6" fmla="*/ 59893 h 1049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7183" h="104916">
                  <a:moveTo>
                    <a:pt x="112621" y="59963"/>
                  </a:moveTo>
                  <a:cubicBezTo>
                    <a:pt x="115850" y="62770"/>
                    <a:pt x="203508" y="48383"/>
                    <a:pt x="169259" y="90984"/>
                  </a:cubicBezTo>
                  <a:cubicBezTo>
                    <a:pt x="146028" y="119899"/>
                    <a:pt x="104199" y="90212"/>
                    <a:pt x="86583" y="89229"/>
                  </a:cubicBezTo>
                  <a:cubicBezTo>
                    <a:pt x="69950" y="88317"/>
                    <a:pt x="46509" y="119267"/>
                    <a:pt x="12400" y="96598"/>
                  </a:cubicBezTo>
                  <a:cubicBezTo>
                    <a:pt x="-24516" y="72035"/>
                    <a:pt x="30227" y="51541"/>
                    <a:pt x="56615" y="60244"/>
                  </a:cubicBezTo>
                  <a:cubicBezTo>
                    <a:pt x="-9146" y="-2499"/>
                    <a:pt x="144624" y="-23274"/>
                    <a:pt x="127008" y="32030"/>
                  </a:cubicBezTo>
                  <a:cubicBezTo>
                    <a:pt x="123780" y="42207"/>
                    <a:pt x="110726" y="47751"/>
                    <a:pt x="112621" y="59893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C758DC81-BDDE-F2A4-836F-4EB5A488BB3F}"/>
                </a:ext>
              </a:extLst>
            </p:cNvPr>
            <p:cNvSpPr/>
            <p:nvPr/>
          </p:nvSpPr>
          <p:spPr>
            <a:xfrm>
              <a:off x="7403977" y="4884658"/>
              <a:ext cx="107340" cy="96240"/>
            </a:xfrm>
            <a:custGeom>
              <a:avLst/>
              <a:gdLst>
                <a:gd name="csX0" fmla="*/ 88307 w 107340"/>
                <a:gd name="csY0" fmla="*/ 81412 h 96240"/>
                <a:gd name="csX1" fmla="*/ 15317 w 107340"/>
                <a:gd name="csY1" fmla="*/ 6317 h 96240"/>
                <a:gd name="csX2" fmla="*/ 45356 w 107340"/>
                <a:gd name="csY2" fmla="*/ 50040 h 96240"/>
                <a:gd name="csX3" fmla="*/ 61778 w 107340"/>
                <a:gd name="csY3" fmla="*/ 49760 h 96240"/>
                <a:gd name="csX4" fmla="*/ 82412 w 107340"/>
                <a:gd name="csY4" fmla="*/ 0 h 96240"/>
                <a:gd name="csX5" fmla="*/ 98624 w 107340"/>
                <a:gd name="csY5" fmla="*/ 4422 h 96240"/>
                <a:gd name="csX6" fmla="*/ 88307 w 107340"/>
                <a:gd name="csY6" fmla="*/ 81412 h 962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340" h="96240">
                  <a:moveTo>
                    <a:pt x="88307" y="81412"/>
                  </a:moveTo>
                  <a:cubicBezTo>
                    <a:pt x="32793" y="136926"/>
                    <a:pt x="-29459" y="19651"/>
                    <a:pt x="15317" y="6317"/>
                  </a:cubicBezTo>
                  <a:cubicBezTo>
                    <a:pt x="43180" y="-1965"/>
                    <a:pt x="41566" y="29968"/>
                    <a:pt x="45356" y="50040"/>
                  </a:cubicBezTo>
                  <a:lnTo>
                    <a:pt x="61778" y="49760"/>
                  </a:lnTo>
                  <a:cubicBezTo>
                    <a:pt x="67323" y="35583"/>
                    <a:pt x="64796" y="4492"/>
                    <a:pt x="82412" y="0"/>
                  </a:cubicBezTo>
                  <a:lnTo>
                    <a:pt x="98624" y="4422"/>
                  </a:lnTo>
                  <a:cubicBezTo>
                    <a:pt x="116731" y="19441"/>
                    <a:pt x="103327" y="66393"/>
                    <a:pt x="88307" y="81412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3FCBBDEB-1353-0BB1-1F5C-340A1CF179CA}"/>
                </a:ext>
              </a:extLst>
            </p:cNvPr>
            <p:cNvSpPr/>
            <p:nvPr/>
          </p:nvSpPr>
          <p:spPr>
            <a:xfrm>
              <a:off x="7539826" y="4886805"/>
              <a:ext cx="108397" cy="88468"/>
            </a:xfrm>
            <a:custGeom>
              <a:avLst/>
              <a:gdLst>
                <a:gd name="csX0" fmla="*/ 17728 w 108397"/>
                <a:gd name="csY0" fmla="*/ 73440 h 88468"/>
                <a:gd name="csX1" fmla="*/ 28817 w 108397"/>
                <a:gd name="csY1" fmla="*/ 8240 h 88468"/>
                <a:gd name="csX2" fmla="*/ 57662 w 108397"/>
                <a:gd name="csY2" fmla="*/ 46911 h 88468"/>
                <a:gd name="csX3" fmla="*/ 102298 w 108397"/>
                <a:gd name="csY3" fmla="*/ 7468 h 88468"/>
                <a:gd name="csX4" fmla="*/ 17658 w 108397"/>
                <a:gd name="csY4" fmla="*/ 73440 h 88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397" h="88468">
                  <a:moveTo>
                    <a:pt x="17728" y="73440"/>
                  </a:moveTo>
                  <a:cubicBezTo>
                    <a:pt x="182" y="54069"/>
                    <a:pt x="-15609" y="-7621"/>
                    <a:pt x="28817" y="8240"/>
                  </a:cubicBezTo>
                  <a:cubicBezTo>
                    <a:pt x="40888" y="14276"/>
                    <a:pt x="41450" y="50279"/>
                    <a:pt x="57662" y="46911"/>
                  </a:cubicBezTo>
                  <a:cubicBezTo>
                    <a:pt x="71979" y="43893"/>
                    <a:pt x="55346" y="-21728"/>
                    <a:pt x="102298" y="7468"/>
                  </a:cubicBezTo>
                  <a:cubicBezTo>
                    <a:pt x="129880" y="57017"/>
                    <a:pt x="57241" y="116953"/>
                    <a:pt x="17658" y="73440"/>
                  </a:cubicBezTo>
                  <a:close/>
                </a:path>
              </a:pathLst>
            </a:custGeom>
            <a:solidFill>
              <a:srgbClr val="125D73">
                <a:alpha val="75000"/>
              </a:srgbClr>
            </a:solidFill>
            <a:ln w="7017" cap="flat">
              <a:noFill/>
              <a:prstDash val="solid"/>
              <a:miter/>
            </a:ln>
          </p:spPr>
        </p:sp>
      </p:grp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B24351B0-00D9-E2F7-98B3-EB1687A59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accent6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6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89949481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Celebrate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aphic 3">
            <a:extLst>
              <a:ext uri="{FF2B5EF4-FFF2-40B4-BE49-F238E27FC236}">
                <a16:creationId xmlns:a16="http://schemas.microsoft.com/office/drawing/2014/main" id="{140AF77C-6B60-FA66-AFFC-371846E6CB30}"/>
              </a:ext>
            </a:extLst>
          </p:cNvPr>
          <p:cNvGrpSpPr/>
          <p:nvPr userDrawn="1"/>
        </p:nvGrpSpPr>
        <p:grpSpPr>
          <a:xfrm>
            <a:off x="2671939" y="632900"/>
            <a:ext cx="6848101" cy="5591923"/>
            <a:chOff x="2671939" y="632900"/>
            <a:chExt cx="6848101" cy="5591923"/>
          </a:xfrm>
          <a:solidFill>
            <a:schemeClr val="accent5">
              <a:alpha val="75000"/>
            </a:schemeClr>
          </a:solidFill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1000A912-26FA-2FEA-45EC-9CFDCBD2459D}"/>
                </a:ext>
              </a:extLst>
            </p:cNvPr>
            <p:cNvSpPr/>
            <p:nvPr/>
          </p:nvSpPr>
          <p:spPr>
            <a:xfrm>
              <a:off x="4891898" y="3070564"/>
              <a:ext cx="2564435" cy="3154259"/>
            </a:xfrm>
            <a:custGeom>
              <a:avLst/>
              <a:gdLst>
                <a:gd name="csX0" fmla="*/ 114595 w 2564435"/>
                <a:gd name="csY0" fmla="*/ 2682059 h 3154259"/>
                <a:gd name="csX1" fmla="*/ 114460 w 2564435"/>
                <a:gd name="csY1" fmla="*/ 2572992 h 3154259"/>
                <a:gd name="csX2" fmla="*/ 103374 w 2564435"/>
                <a:gd name="csY2" fmla="*/ 2206969 h 3154259"/>
                <a:gd name="csX3" fmla="*/ 119818 w 2564435"/>
                <a:gd name="csY3" fmla="*/ 2082038 h 3154259"/>
                <a:gd name="csX4" fmla="*/ 190357 w 2564435"/>
                <a:gd name="csY4" fmla="*/ 1988305 h 3154259"/>
                <a:gd name="csX5" fmla="*/ 321040 w 2564435"/>
                <a:gd name="csY5" fmla="*/ 1911866 h 3154259"/>
                <a:gd name="csX6" fmla="*/ 655753 w 2564435"/>
                <a:gd name="csY6" fmla="*/ 1810288 h 3154259"/>
                <a:gd name="csX7" fmla="*/ 705243 w 2564435"/>
                <a:gd name="csY7" fmla="*/ 1799671 h 3154259"/>
                <a:gd name="csX8" fmla="*/ 752614 w 2564435"/>
                <a:gd name="csY8" fmla="*/ 638463 h 3154259"/>
                <a:gd name="csX9" fmla="*/ 1400229 w 2564435"/>
                <a:gd name="csY9" fmla="*/ -221 h 3154259"/>
                <a:gd name="csX10" fmla="*/ 1977673 w 2564435"/>
                <a:gd name="csY10" fmla="*/ 653749 h 3154259"/>
                <a:gd name="csX11" fmla="*/ 1887636 w 2564435"/>
                <a:gd name="csY11" fmla="*/ 1773842 h 3154259"/>
                <a:gd name="csX12" fmla="*/ 1973731 w 2564435"/>
                <a:gd name="csY12" fmla="*/ 1788561 h 3154259"/>
                <a:gd name="csX13" fmla="*/ 2304936 w 2564435"/>
                <a:gd name="csY13" fmla="*/ 1876332 h 3154259"/>
                <a:gd name="csX14" fmla="*/ 2429460 w 2564435"/>
                <a:gd name="csY14" fmla="*/ 1941525 h 3154259"/>
                <a:gd name="csX15" fmla="*/ 2501144 w 2564435"/>
                <a:gd name="csY15" fmla="*/ 2011880 h 3154259"/>
                <a:gd name="csX16" fmla="*/ 2525285 w 2564435"/>
                <a:gd name="csY16" fmla="*/ 2104677 h 3154259"/>
                <a:gd name="csX17" fmla="*/ 2512476 w 2564435"/>
                <a:gd name="csY17" fmla="*/ 2477930 h 3154259"/>
                <a:gd name="csX18" fmla="*/ 2506564 w 2564435"/>
                <a:gd name="csY18" fmla="*/ 2648237 h 3154259"/>
                <a:gd name="csX19" fmla="*/ 2523807 w 2564435"/>
                <a:gd name="csY19" fmla="*/ 2697418 h 3154259"/>
                <a:gd name="csX20" fmla="*/ 2548564 w 2564435"/>
                <a:gd name="csY20" fmla="*/ 2728506 h 3154259"/>
                <a:gd name="csX21" fmla="*/ 2542037 w 2564435"/>
                <a:gd name="csY21" fmla="*/ 2801127 h 3154259"/>
                <a:gd name="csX22" fmla="*/ 2393247 w 2564435"/>
                <a:gd name="csY22" fmla="*/ 2915724 h 3154259"/>
                <a:gd name="csX23" fmla="*/ 1941461 w 2564435"/>
                <a:gd name="csY23" fmla="*/ 3094098 h 3154259"/>
                <a:gd name="csX24" fmla="*/ 1165061 w 2564435"/>
                <a:gd name="csY24" fmla="*/ 3145990 h 3154259"/>
                <a:gd name="csX25" fmla="*/ 360713 w 2564435"/>
                <a:gd name="csY25" fmla="*/ 2978725 h 3154259"/>
                <a:gd name="csX26" fmla="*/ 43083 w 2564435"/>
                <a:gd name="csY26" fmla="*/ 2839347 h 3154259"/>
                <a:gd name="csX27" fmla="*/ 30088 w 2564435"/>
                <a:gd name="csY27" fmla="*/ 2747832 h 3154259"/>
                <a:gd name="csX28" fmla="*/ 114460 w 2564435"/>
                <a:gd name="csY28" fmla="*/ 2681997 h 3154259"/>
                <a:gd name="csX29" fmla="*/ 1159481 w 2564435"/>
                <a:gd name="csY29" fmla="*/ 2017756 h 3154259"/>
                <a:gd name="csX30" fmla="*/ 1176922 w 2564435"/>
                <a:gd name="csY30" fmla="*/ 2044028 h 3154259"/>
                <a:gd name="csX31" fmla="*/ 1253521 w 2564435"/>
                <a:gd name="csY31" fmla="*/ 2130727 h 3154259"/>
                <a:gd name="csX32" fmla="*/ 1319602 w 2564435"/>
                <a:gd name="csY32" fmla="*/ 2260966 h 3154259"/>
                <a:gd name="csX33" fmla="*/ 1301114 w 2564435"/>
                <a:gd name="csY33" fmla="*/ 2351287 h 3154259"/>
                <a:gd name="csX34" fmla="*/ 1220487 w 2564435"/>
                <a:gd name="csY34" fmla="*/ 2374295 h 3154259"/>
                <a:gd name="csX35" fmla="*/ 830482 w 2564435"/>
                <a:gd name="csY35" fmla="*/ 2176028 h 3154259"/>
                <a:gd name="csX36" fmla="*/ 804087 w 2564435"/>
                <a:gd name="csY36" fmla="*/ 2129889 h 3154259"/>
                <a:gd name="csX37" fmla="*/ 806981 w 2564435"/>
                <a:gd name="csY37" fmla="*/ 2028446 h 3154259"/>
                <a:gd name="csX38" fmla="*/ 804641 w 2564435"/>
                <a:gd name="csY38" fmla="*/ 2002261 h 3154259"/>
                <a:gd name="csX39" fmla="*/ 794554 w 2564435"/>
                <a:gd name="csY39" fmla="*/ 1999354 h 3154259"/>
                <a:gd name="csX40" fmla="*/ 744350 w 2564435"/>
                <a:gd name="csY40" fmla="*/ 1993060 h 3154259"/>
                <a:gd name="csX41" fmla="*/ 700587 w 2564435"/>
                <a:gd name="csY41" fmla="*/ 1943361 h 3154259"/>
                <a:gd name="csX42" fmla="*/ 700587 w 2564435"/>
                <a:gd name="csY42" fmla="*/ 1860825 h 3154259"/>
                <a:gd name="csX43" fmla="*/ 567786 w 2564435"/>
                <a:gd name="csY43" fmla="*/ 1890693 h 3154259"/>
                <a:gd name="csX44" fmla="*/ 299780 w 2564435"/>
                <a:gd name="csY44" fmla="*/ 1986975 h 3154259"/>
                <a:gd name="csX45" fmla="*/ 216198 w 2564435"/>
                <a:gd name="csY45" fmla="*/ 2043534 h 3154259"/>
                <a:gd name="csX46" fmla="*/ 217960 w 2564435"/>
                <a:gd name="csY46" fmla="*/ 2197830 h 3154259"/>
                <a:gd name="csX47" fmla="*/ 306555 w 2564435"/>
                <a:gd name="csY47" fmla="*/ 2253194 h 3154259"/>
                <a:gd name="csX48" fmla="*/ 514404 w 2564435"/>
                <a:gd name="csY48" fmla="*/ 2325175 h 3154259"/>
                <a:gd name="csX49" fmla="*/ 1076033 w 2564435"/>
                <a:gd name="csY49" fmla="*/ 2398781 h 3154259"/>
                <a:gd name="csX50" fmla="*/ 1914980 w 2564435"/>
                <a:gd name="csY50" fmla="*/ 2346902 h 3154259"/>
                <a:gd name="csX51" fmla="*/ 2279439 w 2564435"/>
                <a:gd name="csY51" fmla="*/ 2244769 h 3154259"/>
                <a:gd name="csX52" fmla="*/ 2410615 w 2564435"/>
                <a:gd name="csY52" fmla="*/ 2169513 h 3154259"/>
                <a:gd name="csX53" fmla="*/ 2407042 w 2564435"/>
                <a:gd name="csY53" fmla="*/ 1997654 h 3154259"/>
                <a:gd name="csX54" fmla="*/ 2273403 w 2564435"/>
                <a:gd name="csY54" fmla="*/ 1926942 h 3154259"/>
                <a:gd name="csX55" fmla="*/ 1962770 w 2564435"/>
                <a:gd name="csY55" fmla="*/ 1846254 h 3154259"/>
                <a:gd name="csX56" fmla="*/ 1884187 w 2564435"/>
                <a:gd name="csY56" fmla="*/ 1834861 h 3154259"/>
                <a:gd name="csX57" fmla="*/ 1866943 w 2564435"/>
                <a:gd name="csY57" fmla="*/ 2002618 h 3154259"/>
                <a:gd name="csX58" fmla="*/ 1978535 w 2564435"/>
                <a:gd name="csY58" fmla="*/ 2089181 h 3154259"/>
                <a:gd name="csX59" fmla="*/ 2063399 w 2564435"/>
                <a:gd name="csY59" fmla="*/ 2196277 h 3154259"/>
                <a:gd name="csX60" fmla="*/ 2019920 w 2564435"/>
                <a:gd name="csY60" fmla="*/ 2266139 h 3154259"/>
                <a:gd name="csX61" fmla="*/ 2005386 w 2564435"/>
                <a:gd name="csY61" fmla="*/ 2265708 h 3154259"/>
                <a:gd name="csX62" fmla="*/ 1481287 w 2564435"/>
                <a:gd name="csY62" fmla="*/ 2253330 h 3154259"/>
                <a:gd name="csX63" fmla="*/ 1419652 w 2564435"/>
                <a:gd name="csY63" fmla="*/ 2194085 h 3154259"/>
                <a:gd name="csX64" fmla="*/ 1410538 w 2564435"/>
                <a:gd name="csY64" fmla="*/ 2009479 h 3154259"/>
                <a:gd name="csX65" fmla="*/ 1401854 w 2564435"/>
                <a:gd name="csY65" fmla="*/ 1980102 h 3154259"/>
                <a:gd name="csX66" fmla="*/ 1373550 w 2564435"/>
                <a:gd name="csY66" fmla="*/ 1901470 h 3154259"/>
                <a:gd name="csX67" fmla="*/ 1370089 w 2564435"/>
                <a:gd name="csY67" fmla="*/ 1805472 h 3154259"/>
                <a:gd name="csX68" fmla="*/ 1234184 w 2564435"/>
                <a:gd name="csY68" fmla="*/ 1805472 h 3154259"/>
                <a:gd name="csX69" fmla="*/ 1204462 w 2564435"/>
                <a:gd name="csY69" fmla="*/ 1968216 h 3154259"/>
                <a:gd name="csX70" fmla="*/ 1159481 w 2564435"/>
                <a:gd name="csY70" fmla="*/ 2017619 h 3154259"/>
                <a:gd name="csX71" fmla="*/ 66029 w 2564435"/>
                <a:gd name="csY71" fmla="*/ 2783994 h 3154259"/>
                <a:gd name="csX72" fmla="*/ 108523 w 2564435"/>
                <a:gd name="csY72" fmla="*/ 2806855 h 3154259"/>
                <a:gd name="csX73" fmla="*/ 456096 w 2564435"/>
                <a:gd name="csY73" fmla="*/ 2949485 h 3154259"/>
                <a:gd name="csX74" fmla="*/ 1467726 w 2564435"/>
                <a:gd name="csY74" fmla="*/ 3093889 h 3154259"/>
                <a:gd name="csX75" fmla="*/ 2045170 w 2564435"/>
                <a:gd name="csY75" fmla="*/ 3006045 h 3154259"/>
                <a:gd name="csX76" fmla="*/ 2422069 w 2564435"/>
                <a:gd name="csY76" fmla="*/ 2826389 h 3154259"/>
                <a:gd name="csX77" fmla="*/ 2504223 w 2564435"/>
                <a:gd name="csY77" fmla="*/ 2758720 h 3154259"/>
                <a:gd name="csX78" fmla="*/ 2470722 w 2564435"/>
                <a:gd name="csY78" fmla="*/ 2718739 h 3154259"/>
                <a:gd name="csX79" fmla="*/ 1992453 w 2564435"/>
                <a:gd name="csY79" fmla="*/ 2921735 h 3154259"/>
                <a:gd name="csX80" fmla="*/ 1562406 w 2564435"/>
                <a:gd name="csY80" fmla="*/ 2975536 h 3154259"/>
                <a:gd name="csX81" fmla="*/ 941544 w 2564435"/>
                <a:gd name="csY81" fmla="*/ 2950766 h 3154259"/>
                <a:gd name="csX82" fmla="*/ 154490 w 2564435"/>
                <a:gd name="csY82" fmla="*/ 2743225 h 3154259"/>
                <a:gd name="csX83" fmla="*/ 128156 w 2564435"/>
                <a:gd name="csY83" fmla="*/ 2742806 h 3154259"/>
                <a:gd name="csX84" fmla="*/ 66029 w 2564435"/>
                <a:gd name="csY84" fmla="*/ 2783847 h 3154259"/>
                <a:gd name="csX85" fmla="*/ 1479377 w 2564435"/>
                <a:gd name="csY85" fmla="*/ 2191819 h 3154259"/>
                <a:gd name="csX86" fmla="*/ 1996518 w 2564435"/>
                <a:gd name="csY86" fmla="*/ 2199246 h 3154259"/>
                <a:gd name="csX87" fmla="*/ 1989497 w 2564435"/>
                <a:gd name="csY87" fmla="*/ 2187003 h 3154259"/>
                <a:gd name="csX88" fmla="*/ 1647688 w 2564435"/>
                <a:gd name="csY88" fmla="*/ 1999711 h 3154259"/>
                <a:gd name="csX89" fmla="*/ 1546727 w 2564435"/>
                <a:gd name="csY89" fmla="*/ 1993404 h 3154259"/>
                <a:gd name="csX90" fmla="*/ 1470201 w 2564435"/>
                <a:gd name="csY90" fmla="*/ 1993195 h 3154259"/>
                <a:gd name="csX91" fmla="*/ 1479451 w 2564435"/>
                <a:gd name="csY91" fmla="*/ 2191819 h 3154259"/>
                <a:gd name="csX92" fmla="*/ 864871 w 2564435"/>
                <a:gd name="csY92" fmla="*/ 2006226 h 3154259"/>
                <a:gd name="csX93" fmla="*/ 864379 w 2564435"/>
                <a:gd name="csY93" fmla="*/ 2096966 h 3154259"/>
                <a:gd name="csX94" fmla="*/ 891415 w 2564435"/>
                <a:gd name="csY94" fmla="*/ 2141430 h 3154259"/>
                <a:gd name="csX95" fmla="*/ 1229737 w 2564435"/>
                <a:gd name="csY95" fmla="*/ 2313141 h 3154259"/>
                <a:gd name="csX96" fmla="*/ 1260234 w 2564435"/>
                <a:gd name="csY96" fmla="*/ 2325322 h 3154259"/>
                <a:gd name="csX97" fmla="*/ 1264606 w 2564435"/>
                <a:gd name="csY97" fmla="*/ 2268615 h 3154259"/>
                <a:gd name="csX98" fmla="*/ 1217593 w 2564435"/>
                <a:gd name="csY98" fmla="*/ 2177026 h 3154259"/>
                <a:gd name="csX99" fmla="*/ 1088461 w 2564435"/>
                <a:gd name="csY99" fmla="*/ 2020588 h 3154259"/>
                <a:gd name="csX100" fmla="*/ 864871 w 2564435"/>
                <a:gd name="csY100" fmla="*/ 2006153 h 3154259"/>
                <a:gd name="csX101" fmla="*/ 1368882 w 2564435"/>
                <a:gd name="csY101" fmla="*/ 1741769 h 3154259"/>
                <a:gd name="csX102" fmla="*/ 1349680 w 2564435"/>
                <a:gd name="csY102" fmla="*/ 1041081 h 3154259"/>
                <a:gd name="csX103" fmla="*/ 1341489 w 2564435"/>
                <a:gd name="csY103" fmla="*/ 1040797 h 3154259"/>
                <a:gd name="csX104" fmla="*/ 1241241 w 2564435"/>
                <a:gd name="csY104" fmla="*/ 1741769 h 3154259"/>
                <a:gd name="csX105" fmla="*/ 1368956 w 2564435"/>
                <a:gd name="csY105" fmla="*/ 1741769 h 31542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2564435" h="3154259">
                  <a:moveTo>
                    <a:pt x="114595" y="2682059"/>
                  </a:moveTo>
                  <a:cubicBezTo>
                    <a:pt x="114595" y="2645391"/>
                    <a:pt x="115519" y="2609167"/>
                    <a:pt x="114460" y="2572992"/>
                  </a:cubicBezTo>
                  <a:cubicBezTo>
                    <a:pt x="110851" y="2450955"/>
                    <a:pt x="104791" y="2328993"/>
                    <a:pt x="103374" y="2206969"/>
                  </a:cubicBezTo>
                  <a:cubicBezTo>
                    <a:pt x="102882" y="2165337"/>
                    <a:pt x="110432" y="2122869"/>
                    <a:pt x="119818" y="2082038"/>
                  </a:cubicBezTo>
                  <a:cubicBezTo>
                    <a:pt x="129067" y="2041823"/>
                    <a:pt x="157101" y="2010820"/>
                    <a:pt x="190357" y="1988305"/>
                  </a:cubicBezTo>
                  <a:cubicBezTo>
                    <a:pt x="232075" y="1960075"/>
                    <a:pt x="275492" y="1933162"/>
                    <a:pt x="321040" y="1911866"/>
                  </a:cubicBezTo>
                  <a:cubicBezTo>
                    <a:pt x="427495" y="1862032"/>
                    <a:pt x="541169" y="1834146"/>
                    <a:pt x="655753" y="1810288"/>
                  </a:cubicBezTo>
                  <a:cubicBezTo>
                    <a:pt x="671002" y="1807110"/>
                    <a:pt x="686177" y="1803772"/>
                    <a:pt x="705243" y="1799671"/>
                  </a:cubicBezTo>
                  <a:cubicBezTo>
                    <a:pt x="721058" y="1411859"/>
                    <a:pt x="736873" y="1024662"/>
                    <a:pt x="752614" y="638463"/>
                  </a:cubicBezTo>
                  <a:cubicBezTo>
                    <a:pt x="1115288" y="571003"/>
                    <a:pt x="1312125" y="339124"/>
                    <a:pt x="1400229" y="-221"/>
                  </a:cubicBezTo>
                  <a:cubicBezTo>
                    <a:pt x="1504787" y="290706"/>
                    <a:pt x="1685675" y="518201"/>
                    <a:pt x="1977673" y="653749"/>
                  </a:cubicBezTo>
                  <a:lnTo>
                    <a:pt x="1887636" y="1773842"/>
                  </a:lnTo>
                  <a:cubicBezTo>
                    <a:pt x="1917566" y="1779003"/>
                    <a:pt x="1945649" y="1783745"/>
                    <a:pt x="1973731" y="1788561"/>
                  </a:cubicBezTo>
                  <a:cubicBezTo>
                    <a:pt x="2086678" y="1808096"/>
                    <a:pt x="2198763" y="1832089"/>
                    <a:pt x="2304936" y="1876332"/>
                  </a:cubicBezTo>
                  <a:cubicBezTo>
                    <a:pt x="2348167" y="1894314"/>
                    <a:pt x="2390661" y="1915746"/>
                    <a:pt x="2429460" y="1941525"/>
                  </a:cubicBezTo>
                  <a:cubicBezTo>
                    <a:pt x="2456927" y="1959717"/>
                    <a:pt x="2480206" y="1985904"/>
                    <a:pt x="2501144" y="2011880"/>
                  </a:cubicBezTo>
                  <a:cubicBezTo>
                    <a:pt x="2522084" y="2037992"/>
                    <a:pt x="2526394" y="2071199"/>
                    <a:pt x="2525285" y="2104677"/>
                  </a:cubicBezTo>
                  <a:cubicBezTo>
                    <a:pt x="2520851" y="2229127"/>
                    <a:pt x="2516664" y="2353479"/>
                    <a:pt x="2512476" y="2477930"/>
                  </a:cubicBezTo>
                  <a:cubicBezTo>
                    <a:pt x="2510505" y="2534699"/>
                    <a:pt x="2509397" y="2591529"/>
                    <a:pt x="2506564" y="2648237"/>
                  </a:cubicBezTo>
                  <a:cubicBezTo>
                    <a:pt x="2505578" y="2667771"/>
                    <a:pt x="2510259" y="2683401"/>
                    <a:pt x="2523807" y="2697418"/>
                  </a:cubicBezTo>
                  <a:cubicBezTo>
                    <a:pt x="2532921" y="2706902"/>
                    <a:pt x="2540928" y="2717667"/>
                    <a:pt x="2548564" y="2728506"/>
                  </a:cubicBezTo>
                  <a:cubicBezTo>
                    <a:pt x="2569750" y="2758511"/>
                    <a:pt x="2569872" y="2777910"/>
                    <a:pt x="2542037" y="2801127"/>
                  </a:cubicBezTo>
                  <a:cubicBezTo>
                    <a:pt x="2493877" y="2841108"/>
                    <a:pt x="2445718" y="2882099"/>
                    <a:pt x="2393247" y="2915724"/>
                  </a:cubicBezTo>
                  <a:cubicBezTo>
                    <a:pt x="2254558" y="3004493"/>
                    <a:pt x="2100842" y="3057357"/>
                    <a:pt x="1941461" y="3094098"/>
                  </a:cubicBezTo>
                  <a:cubicBezTo>
                    <a:pt x="1685526" y="3153134"/>
                    <a:pt x="1426279" y="3164305"/>
                    <a:pt x="1165061" y="3145990"/>
                  </a:cubicBezTo>
                  <a:cubicBezTo>
                    <a:pt x="889370" y="3126652"/>
                    <a:pt x="621229" y="3071521"/>
                    <a:pt x="360713" y="2978725"/>
                  </a:cubicBezTo>
                  <a:cubicBezTo>
                    <a:pt x="251560" y="2939804"/>
                    <a:pt x="145942" y="2892643"/>
                    <a:pt x="43083" y="2839347"/>
                  </a:cubicBezTo>
                  <a:cubicBezTo>
                    <a:pt x="-10792" y="2811461"/>
                    <a:pt x="-14671" y="2789808"/>
                    <a:pt x="30088" y="2747832"/>
                  </a:cubicBezTo>
                  <a:cubicBezTo>
                    <a:pt x="55437" y="2724047"/>
                    <a:pt x="84948" y="2704722"/>
                    <a:pt x="114460" y="2681997"/>
                  </a:cubicBezTo>
                  <a:close/>
                  <a:moveTo>
                    <a:pt x="1159481" y="2017756"/>
                  </a:moveTo>
                  <a:cubicBezTo>
                    <a:pt x="1167746" y="2030355"/>
                    <a:pt x="1171551" y="2037856"/>
                    <a:pt x="1176922" y="2044028"/>
                  </a:cubicBezTo>
                  <a:cubicBezTo>
                    <a:pt x="1202197" y="2073182"/>
                    <a:pt x="1227052" y="2102705"/>
                    <a:pt x="1253521" y="2130727"/>
                  </a:cubicBezTo>
                  <a:cubicBezTo>
                    <a:pt x="1288538" y="2167825"/>
                    <a:pt x="1311977" y="2210220"/>
                    <a:pt x="1319602" y="2260966"/>
                  </a:cubicBezTo>
                  <a:cubicBezTo>
                    <a:pt x="1324405" y="2293249"/>
                    <a:pt x="1318407" y="2323758"/>
                    <a:pt x="1301114" y="2351287"/>
                  </a:cubicBezTo>
                  <a:cubicBezTo>
                    <a:pt x="1281838" y="2381944"/>
                    <a:pt x="1252326" y="2390443"/>
                    <a:pt x="1220487" y="2374295"/>
                  </a:cubicBezTo>
                  <a:cubicBezTo>
                    <a:pt x="1090432" y="2308325"/>
                    <a:pt x="960673" y="2241715"/>
                    <a:pt x="830482" y="2176028"/>
                  </a:cubicBezTo>
                  <a:cubicBezTo>
                    <a:pt x="810430" y="2165904"/>
                    <a:pt x="802596" y="2152170"/>
                    <a:pt x="804087" y="2129889"/>
                  </a:cubicBezTo>
                  <a:cubicBezTo>
                    <a:pt x="806206" y="2096116"/>
                    <a:pt x="806415" y="2062281"/>
                    <a:pt x="806981" y="2028446"/>
                  </a:cubicBezTo>
                  <a:cubicBezTo>
                    <a:pt x="807117" y="2019307"/>
                    <a:pt x="805356" y="2010180"/>
                    <a:pt x="804641" y="2002261"/>
                  </a:cubicBezTo>
                  <a:cubicBezTo>
                    <a:pt x="799210" y="2000696"/>
                    <a:pt x="796956" y="1999711"/>
                    <a:pt x="794554" y="1999354"/>
                  </a:cubicBezTo>
                  <a:cubicBezTo>
                    <a:pt x="777815" y="1997162"/>
                    <a:pt x="761088" y="1994895"/>
                    <a:pt x="744350" y="1993060"/>
                  </a:cubicBezTo>
                  <a:cubicBezTo>
                    <a:pt x="705034" y="1988736"/>
                    <a:pt x="700932" y="1984351"/>
                    <a:pt x="700587" y="1943361"/>
                  </a:cubicBezTo>
                  <a:cubicBezTo>
                    <a:pt x="700366" y="1917040"/>
                    <a:pt x="700587" y="1890644"/>
                    <a:pt x="700587" y="1860825"/>
                  </a:cubicBezTo>
                  <a:cubicBezTo>
                    <a:pt x="654411" y="1871171"/>
                    <a:pt x="610846" y="1879867"/>
                    <a:pt x="567786" y="1890693"/>
                  </a:cubicBezTo>
                  <a:cubicBezTo>
                    <a:pt x="475297" y="1913911"/>
                    <a:pt x="384152" y="1941452"/>
                    <a:pt x="299780" y="1986975"/>
                  </a:cubicBezTo>
                  <a:cubicBezTo>
                    <a:pt x="270269" y="2002889"/>
                    <a:pt x="241473" y="2021647"/>
                    <a:pt x="216198" y="2043534"/>
                  </a:cubicBezTo>
                  <a:cubicBezTo>
                    <a:pt x="155833" y="2095906"/>
                    <a:pt x="156325" y="2147860"/>
                    <a:pt x="217960" y="2197830"/>
                  </a:cubicBezTo>
                  <a:cubicBezTo>
                    <a:pt x="244859" y="2219630"/>
                    <a:pt x="275566" y="2237465"/>
                    <a:pt x="306555" y="2253194"/>
                  </a:cubicBezTo>
                  <a:cubicBezTo>
                    <a:pt x="372364" y="2286746"/>
                    <a:pt x="443027" y="2307549"/>
                    <a:pt x="514404" y="2325175"/>
                  </a:cubicBezTo>
                  <a:cubicBezTo>
                    <a:pt x="698888" y="2370624"/>
                    <a:pt x="886685" y="2390516"/>
                    <a:pt x="1076033" y="2398781"/>
                  </a:cubicBezTo>
                  <a:cubicBezTo>
                    <a:pt x="1357513" y="2411098"/>
                    <a:pt x="1637379" y="2396441"/>
                    <a:pt x="1914980" y="2346902"/>
                  </a:cubicBezTo>
                  <a:cubicBezTo>
                    <a:pt x="2039627" y="2324682"/>
                    <a:pt x="2163167" y="2296365"/>
                    <a:pt x="2279439" y="2244769"/>
                  </a:cubicBezTo>
                  <a:cubicBezTo>
                    <a:pt x="2325381" y="2224385"/>
                    <a:pt x="2370831" y="2199813"/>
                    <a:pt x="2410615" y="2169513"/>
                  </a:cubicBezTo>
                  <a:cubicBezTo>
                    <a:pt x="2486118" y="2112190"/>
                    <a:pt x="2484763" y="2052292"/>
                    <a:pt x="2407042" y="1997654"/>
                  </a:cubicBezTo>
                  <a:cubicBezTo>
                    <a:pt x="2366027" y="1968832"/>
                    <a:pt x="2319839" y="1945984"/>
                    <a:pt x="2273403" y="1926942"/>
                  </a:cubicBezTo>
                  <a:cubicBezTo>
                    <a:pt x="2173759" y="1886173"/>
                    <a:pt x="2068695" y="1864002"/>
                    <a:pt x="1962770" y="1846254"/>
                  </a:cubicBezTo>
                  <a:cubicBezTo>
                    <a:pt x="1937150" y="1841942"/>
                    <a:pt x="1911407" y="1838741"/>
                    <a:pt x="1884187" y="1834861"/>
                  </a:cubicBezTo>
                  <a:cubicBezTo>
                    <a:pt x="1878152" y="1893600"/>
                    <a:pt x="1872609" y="1948176"/>
                    <a:pt x="1866943" y="2002618"/>
                  </a:cubicBezTo>
                  <a:cubicBezTo>
                    <a:pt x="1902786" y="2030146"/>
                    <a:pt x="1941954" y="2058168"/>
                    <a:pt x="1978535" y="2089181"/>
                  </a:cubicBezTo>
                  <a:cubicBezTo>
                    <a:pt x="2013639" y="2118902"/>
                    <a:pt x="2043569" y="2154018"/>
                    <a:pt x="2063399" y="2196277"/>
                  </a:cubicBezTo>
                  <a:cubicBezTo>
                    <a:pt x="2084830" y="2241863"/>
                    <a:pt x="2069065" y="2266694"/>
                    <a:pt x="2019920" y="2266139"/>
                  </a:cubicBezTo>
                  <a:cubicBezTo>
                    <a:pt x="2015117" y="2266139"/>
                    <a:pt x="2010313" y="2265782"/>
                    <a:pt x="2005386" y="2265708"/>
                  </a:cubicBezTo>
                  <a:cubicBezTo>
                    <a:pt x="1830731" y="2261607"/>
                    <a:pt x="1656015" y="2257443"/>
                    <a:pt x="1481287" y="2253330"/>
                  </a:cubicBezTo>
                  <a:cubicBezTo>
                    <a:pt x="1432708" y="2252184"/>
                    <a:pt x="1422116" y="2242367"/>
                    <a:pt x="1419652" y="2194085"/>
                  </a:cubicBezTo>
                  <a:cubicBezTo>
                    <a:pt x="1416536" y="2132562"/>
                    <a:pt x="1414073" y="2070989"/>
                    <a:pt x="1410538" y="2009479"/>
                  </a:cubicBezTo>
                  <a:cubicBezTo>
                    <a:pt x="1409971" y="1999354"/>
                    <a:pt x="1408284" y="1986199"/>
                    <a:pt x="1401854" y="1980102"/>
                  </a:cubicBezTo>
                  <a:cubicBezTo>
                    <a:pt x="1378625" y="1958166"/>
                    <a:pt x="1373328" y="1931684"/>
                    <a:pt x="1373550" y="1901470"/>
                  </a:cubicBezTo>
                  <a:cubicBezTo>
                    <a:pt x="1373759" y="1869250"/>
                    <a:pt x="1371357" y="1836979"/>
                    <a:pt x="1370089" y="1805472"/>
                  </a:cubicBezTo>
                  <a:lnTo>
                    <a:pt x="1234184" y="1805472"/>
                  </a:lnTo>
                  <a:cubicBezTo>
                    <a:pt x="1223726" y="1861761"/>
                    <a:pt x="1212789" y="1914761"/>
                    <a:pt x="1204462" y="1968216"/>
                  </a:cubicBezTo>
                  <a:cubicBezTo>
                    <a:pt x="1200509" y="1993479"/>
                    <a:pt x="1191887" y="2012163"/>
                    <a:pt x="1159481" y="2017619"/>
                  </a:cubicBezTo>
                  <a:close/>
                  <a:moveTo>
                    <a:pt x="66029" y="2783994"/>
                  </a:moveTo>
                  <a:cubicBezTo>
                    <a:pt x="85305" y="2794402"/>
                    <a:pt x="96810" y="2800918"/>
                    <a:pt x="108523" y="2806855"/>
                  </a:cubicBezTo>
                  <a:cubicBezTo>
                    <a:pt x="220497" y="2863907"/>
                    <a:pt x="336571" y="2910908"/>
                    <a:pt x="456096" y="2949485"/>
                  </a:cubicBezTo>
                  <a:cubicBezTo>
                    <a:pt x="785021" y="3055743"/>
                    <a:pt x="1122419" y="3103447"/>
                    <a:pt x="1467726" y="3093889"/>
                  </a:cubicBezTo>
                  <a:cubicBezTo>
                    <a:pt x="1663713" y="3088445"/>
                    <a:pt x="1856843" y="3062604"/>
                    <a:pt x="2045170" y="3006045"/>
                  </a:cubicBezTo>
                  <a:cubicBezTo>
                    <a:pt x="2179918" y="2965633"/>
                    <a:pt x="2308137" y="2910908"/>
                    <a:pt x="2422069" y="2826389"/>
                  </a:cubicBezTo>
                  <a:cubicBezTo>
                    <a:pt x="2449905" y="2805660"/>
                    <a:pt x="2475895" y="2782221"/>
                    <a:pt x="2504223" y="2758720"/>
                  </a:cubicBezTo>
                  <a:cubicBezTo>
                    <a:pt x="2491291" y="2743299"/>
                    <a:pt x="2480821" y="2730834"/>
                    <a:pt x="2470722" y="2718739"/>
                  </a:cubicBezTo>
                  <a:cubicBezTo>
                    <a:pt x="2293480" y="2837302"/>
                    <a:pt x="2199255" y="2876864"/>
                    <a:pt x="1992453" y="2921735"/>
                  </a:cubicBezTo>
                  <a:cubicBezTo>
                    <a:pt x="1850685" y="2952528"/>
                    <a:pt x="1707056" y="2969094"/>
                    <a:pt x="1562406" y="2975536"/>
                  </a:cubicBezTo>
                  <a:cubicBezTo>
                    <a:pt x="1354841" y="2984810"/>
                    <a:pt x="1147829" y="2977383"/>
                    <a:pt x="941544" y="2950766"/>
                  </a:cubicBezTo>
                  <a:cubicBezTo>
                    <a:pt x="670152" y="2915724"/>
                    <a:pt x="405399" y="2856271"/>
                    <a:pt x="154490" y="2743225"/>
                  </a:cubicBezTo>
                  <a:cubicBezTo>
                    <a:pt x="146927" y="2739825"/>
                    <a:pt x="134930" y="2739038"/>
                    <a:pt x="128156" y="2742806"/>
                  </a:cubicBezTo>
                  <a:cubicBezTo>
                    <a:pt x="108523" y="2753633"/>
                    <a:pt x="90454" y="2767366"/>
                    <a:pt x="66029" y="2783847"/>
                  </a:cubicBezTo>
                  <a:close/>
                  <a:moveTo>
                    <a:pt x="1479377" y="2191819"/>
                  </a:moveTo>
                  <a:cubicBezTo>
                    <a:pt x="1559007" y="2200933"/>
                    <a:pt x="1970652" y="2206685"/>
                    <a:pt x="1996518" y="2199246"/>
                  </a:cubicBezTo>
                  <a:cubicBezTo>
                    <a:pt x="1994178" y="2194996"/>
                    <a:pt x="1992330" y="2190538"/>
                    <a:pt x="1989497" y="2187003"/>
                  </a:cubicBezTo>
                  <a:cubicBezTo>
                    <a:pt x="1900692" y="2078564"/>
                    <a:pt x="1788534" y="2012520"/>
                    <a:pt x="1647688" y="1999711"/>
                  </a:cubicBezTo>
                  <a:cubicBezTo>
                    <a:pt x="1614088" y="1996755"/>
                    <a:pt x="1580425" y="1994661"/>
                    <a:pt x="1546727" y="1993404"/>
                  </a:cubicBezTo>
                  <a:cubicBezTo>
                    <a:pt x="1521945" y="1992419"/>
                    <a:pt x="1497027" y="1993195"/>
                    <a:pt x="1470201" y="1993195"/>
                  </a:cubicBezTo>
                  <a:cubicBezTo>
                    <a:pt x="1473305" y="2060655"/>
                    <a:pt x="1476335" y="2125356"/>
                    <a:pt x="1479451" y="2191819"/>
                  </a:cubicBezTo>
                  <a:close/>
                  <a:moveTo>
                    <a:pt x="864871" y="2006226"/>
                  </a:moveTo>
                  <a:cubicBezTo>
                    <a:pt x="864871" y="2039569"/>
                    <a:pt x="866349" y="2068365"/>
                    <a:pt x="864379" y="2096966"/>
                  </a:cubicBezTo>
                  <a:cubicBezTo>
                    <a:pt x="862826" y="2119691"/>
                    <a:pt x="871510" y="2131503"/>
                    <a:pt x="891415" y="2141430"/>
                  </a:cubicBezTo>
                  <a:cubicBezTo>
                    <a:pt x="1004521" y="2197977"/>
                    <a:pt x="1116987" y="2255867"/>
                    <a:pt x="1229737" y="2313141"/>
                  </a:cubicBezTo>
                  <a:cubicBezTo>
                    <a:pt x="1237780" y="2317243"/>
                    <a:pt x="1246537" y="2319940"/>
                    <a:pt x="1260234" y="2325322"/>
                  </a:cubicBezTo>
                  <a:cubicBezTo>
                    <a:pt x="1262143" y="2303657"/>
                    <a:pt x="1266516" y="2285735"/>
                    <a:pt x="1264606" y="2268615"/>
                  </a:cubicBezTo>
                  <a:cubicBezTo>
                    <a:pt x="1260517" y="2232724"/>
                    <a:pt x="1243778" y="2201660"/>
                    <a:pt x="1217593" y="2177026"/>
                  </a:cubicBezTo>
                  <a:cubicBezTo>
                    <a:pt x="1168103" y="2130443"/>
                    <a:pt x="1126373" y="2077628"/>
                    <a:pt x="1088461" y="2020588"/>
                  </a:cubicBezTo>
                  <a:cubicBezTo>
                    <a:pt x="1016518" y="2015908"/>
                    <a:pt x="944648" y="2011326"/>
                    <a:pt x="864871" y="2006153"/>
                  </a:cubicBezTo>
                  <a:close/>
                  <a:moveTo>
                    <a:pt x="1368882" y="1741769"/>
                  </a:moveTo>
                  <a:cubicBezTo>
                    <a:pt x="1362465" y="1506194"/>
                    <a:pt x="1356035" y="1273675"/>
                    <a:pt x="1349680" y="1041081"/>
                  </a:cubicBezTo>
                  <a:cubicBezTo>
                    <a:pt x="1346933" y="1041007"/>
                    <a:pt x="1344174" y="1040859"/>
                    <a:pt x="1341489" y="1040797"/>
                  </a:cubicBezTo>
                  <a:cubicBezTo>
                    <a:pt x="1308097" y="1274020"/>
                    <a:pt x="1274781" y="1507266"/>
                    <a:pt x="1241241" y="1741769"/>
                  </a:cubicBezTo>
                  <a:lnTo>
                    <a:pt x="1368956" y="1741769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DD7CE915-E8CA-DA28-82EB-1F885D1A5641}"/>
                </a:ext>
              </a:extLst>
            </p:cNvPr>
            <p:cNvSpPr/>
            <p:nvPr/>
          </p:nvSpPr>
          <p:spPr>
            <a:xfrm>
              <a:off x="4566311" y="632900"/>
              <a:ext cx="3394464" cy="3049241"/>
            </a:xfrm>
            <a:custGeom>
              <a:avLst/>
              <a:gdLst>
                <a:gd name="csX0" fmla="*/ 2000952 w 3394464"/>
                <a:gd name="csY0" fmla="*/ 767791 h 3049241"/>
                <a:gd name="csX1" fmla="*/ 1928024 w 3394464"/>
                <a:gd name="csY1" fmla="*/ 895345 h 3049241"/>
                <a:gd name="csX2" fmla="*/ 1961206 w 3394464"/>
                <a:gd name="csY2" fmla="*/ 915668 h 3049241"/>
                <a:gd name="csX3" fmla="*/ 2027348 w 3394464"/>
                <a:gd name="csY3" fmla="*/ 959394 h 3049241"/>
                <a:gd name="csX4" fmla="*/ 2046834 w 3394464"/>
                <a:gd name="csY4" fmla="*/ 1002503 h 3049241"/>
                <a:gd name="csX5" fmla="*/ 2007308 w 3394464"/>
                <a:gd name="csY5" fmla="*/ 1245295 h 3049241"/>
                <a:gd name="csX6" fmla="*/ 1935648 w 3394464"/>
                <a:gd name="csY6" fmla="*/ 1476978 h 3049241"/>
                <a:gd name="csX7" fmla="*/ 1923713 w 3394464"/>
                <a:gd name="csY7" fmla="*/ 1514914 h 3049241"/>
                <a:gd name="csX8" fmla="*/ 1939602 w 3394464"/>
                <a:gd name="csY8" fmla="*/ 1547332 h 3049241"/>
                <a:gd name="csX9" fmla="*/ 1970308 w 3394464"/>
                <a:gd name="csY9" fmla="*/ 1534892 h 3049241"/>
                <a:gd name="csX10" fmla="*/ 1992552 w 3394464"/>
                <a:gd name="csY10" fmla="*/ 1489443 h 3049241"/>
                <a:gd name="csX11" fmla="*/ 2083058 w 3394464"/>
                <a:gd name="csY11" fmla="*/ 1173019 h 3049241"/>
                <a:gd name="csX12" fmla="*/ 2099008 w 3394464"/>
                <a:gd name="csY12" fmla="*/ 1050921 h 3049241"/>
                <a:gd name="csX13" fmla="*/ 2104452 w 3394464"/>
                <a:gd name="csY13" fmla="*/ 1020350 h 3049241"/>
                <a:gd name="csX14" fmla="*/ 2176272 w 3394464"/>
                <a:gd name="csY14" fmla="*/ 1067697 h 3049241"/>
                <a:gd name="csX15" fmla="*/ 2439487 w 3394464"/>
                <a:gd name="csY15" fmla="*/ 1160567 h 3049241"/>
                <a:gd name="csX16" fmla="*/ 2547384 w 3394464"/>
                <a:gd name="csY16" fmla="*/ 1155123 h 3049241"/>
                <a:gd name="csX17" fmla="*/ 2675356 w 3394464"/>
                <a:gd name="csY17" fmla="*/ 1079164 h 3049241"/>
                <a:gd name="csX18" fmla="*/ 2793353 w 3394464"/>
                <a:gd name="csY18" fmla="*/ 885012 h 3049241"/>
                <a:gd name="csX19" fmla="*/ 2796186 w 3394464"/>
                <a:gd name="csY19" fmla="*/ 744352 h 3049241"/>
                <a:gd name="csX20" fmla="*/ 2754061 w 3394464"/>
                <a:gd name="csY20" fmla="*/ 617240 h 3049241"/>
                <a:gd name="csX21" fmla="*/ 2748519 w 3394464"/>
                <a:gd name="csY21" fmla="*/ 578023 h 3049241"/>
                <a:gd name="csX22" fmla="*/ 2814661 w 3394464"/>
                <a:gd name="csY22" fmla="*/ 534421 h 3049241"/>
                <a:gd name="csX23" fmla="*/ 2854445 w 3394464"/>
                <a:gd name="csY23" fmla="*/ 558834 h 3049241"/>
                <a:gd name="csX24" fmla="*/ 2906792 w 3394464"/>
                <a:gd name="csY24" fmla="*/ 603150 h 3049241"/>
                <a:gd name="csX25" fmla="*/ 2916400 w 3394464"/>
                <a:gd name="csY25" fmla="*/ 581201 h 3049241"/>
                <a:gd name="csX26" fmla="*/ 2985621 w 3394464"/>
                <a:gd name="csY26" fmla="*/ 434321 h 3049241"/>
                <a:gd name="csX27" fmla="*/ 3055827 w 3394464"/>
                <a:gd name="csY27" fmla="*/ 373598 h 3049241"/>
                <a:gd name="csX28" fmla="*/ 3124310 w 3394464"/>
                <a:gd name="csY28" fmla="*/ 413013 h 3049241"/>
                <a:gd name="csX29" fmla="*/ 3124680 w 3394464"/>
                <a:gd name="csY29" fmla="*/ 471211 h 3049241"/>
                <a:gd name="csX30" fmla="*/ 3156581 w 3394464"/>
                <a:gd name="csY30" fmla="*/ 448547 h 3049241"/>
                <a:gd name="csX31" fmla="*/ 3220260 w 3394464"/>
                <a:gd name="csY31" fmla="*/ 415292 h 3049241"/>
                <a:gd name="csX32" fmla="*/ 3273962 w 3394464"/>
                <a:gd name="csY32" fmla="*/ 467096 h 3049241"/>
                <a:gd name="csX33" fmla="*/ 3252284 w 3394464"/>
                <a:gd name="csY33" fmla="*/ 516648 h 3049241"/>
                <a:gd name="csX34" fmla="*/ 3229866 w 3394464"/>
                <a:gd name="csY34" fmla="*/ 557417 h 3049241"/>
                <a:gd name="csX35" fmla="*/ 3261890 w 3394464"/>
                <a:gd name="csY35" fmla="*/ 544817 h 3049241"/>
                <a:gd name="csX36" fmla="*/ 3313745 w 3394464"/>
                <a:gd name="csY36" fmla="*/ 529667 h 3049241"/>
                <a:gd name="csX37" fmla="*/ 3369542 w 3394464"/>
                <a:gd name="csY37" fmla="*/ 602867 h 3049241"/>
                <a:gd name="csX38" fmla="*/ 3339981 w 3394464"/>
                <a:gd name="csY38" fmla="*/ 648169 h 3049241"/>
                <a:gd name="csX39" fmla="*/ 3317686 w 3394464"/>
                <a:gd name="csY39" fmla="*/ 675561 h 3049241"/>
                <a:gd name="csX40" fmla="*/ 3335423 w 3394464"/>
                <a:gd name="csY40" fmla="*/ 677039 h 3049241"/>
                <a:gd name="csX41" fmla="*/ 3387524 w 3394464"/>
                <a:gd name="csY41" fmla="*/ 765451 h 3049241"/>
                <a:gd name="csX42" fmla="*/ 3331974 w 3394464"/>
                <a:gd name="csY42" fmla="*/ 835534 h 3049241"/>
                <a:gd name="csX43" fmla="*/ 3182076 w 3394464"/>
                <a:gd name="csY43" fmla="*/ 936681 h 3049241"/>
                <a:gd name="csX44" fmla="*/ 3155596 w 3394464"/>
                <a:gd name="csY44" fmla="*/ 972068 h 3049241"/>
                <a:gd name="csX45" fmla="*/ 3095611 w 3394464"/>
                <a:gd name="csY45" fmla="*/ 1192283 h 3049241"/>
                <a:gd name="csX46" fmla="*/ 3014072 w 3394464"/>
                <a:gd name="csY46" fmla="*/ 1393025 h 3049241"/>
                <a:gd name="csX47" fmla="*/ 2919479 w 3394464"/>
                <a:gd name="csY47" fmla="*/ 1520432 h 3049241"/>
                <a:gd name="csX48" fmla="*/ 2574850 w 3394464"/>
                <a:gd name="csY48" fmla="*/ 1655783 h 3049241"/>
                <a:gd name="csX49" fmla="*/ 2356840 w 3394464"/>
                <a:gd name="csY49" fmla="*/ 1628242 h 3049241"/>
                <a:gd name="csX50" fmla="*/ 2351789 w 3394464"/>
                <a:gd name="csY50" fmla="*/ 1670921 h 3049241"/>
                <a:gd name="csX51" fmla="*/ 2376916 w 3394464"/>
                <a:gd name="csY51" fmla="*/ 2241726 h 3049241"/>
                <a:gd name="csX52" fmla="*/ 2463134 w 3394464"/>
                <a:gd name="csY52" fmla="*/ 2730489 h 3049241"/>
                <a:gd name="csX53" fmla="*/ 2473850 w 3394464"/>
                <a:gd name="csY53" fmla="*/ 2928693 h 3049241"/>
                <a:gd name="csX54" fmla="*/ 2408201 w 3394464"/>
                <a:gd name="csY54" fmla="*/ 3039878 h 3049241"/>
                <a:gd name="csX55" fmla="*/ 2353637 w 3394464"/>
                <a:gd name="csY55" fmla="*/ 3044350 h 3049241"/>
                <a:gd name="csX56" fmla="*/ 2050011 w 3394464"/>
                <a:gd name="csY56" fmla="*/ 2847426 h 3049241"/>
                <a:gd name="csX57" fmla="*/ 1895052 w 3394464"/>
                <a:gd name="csY57" fmla="*/ 2656439 h 3049241"/>
                <a:gd name="csX58" fmla="*/ 1757655 w 3394464"/>
                <a:gd name="csY58" fmla="*/ 2278887 h 3049241"/>
                <a:gd name="csX59" fmla="*/ 1744957 w 3394464"/>
                <a:gd name="csY59" fmla="*/ 2185524 h 3049241"/>
                <a:gd name="csX60" fmla="*/ 1741213 w 3394464"/>
                <a:gd name="csY60" fmla="*/ 2164154 h 3049241"/>
                <a:gd name="csX61" fmla="*/ 1714805 w 3394464"/>
                <a:gd name="csY61" fmla="*/ 2144816 h 3049241"/>
                <a:gd name="csX62" fmla="*/ 1692006 w 3394464"/>
                <a:gd name="csY62" fmla="*/ 2163661 h 3049241"/>
                <a:gd name="csX63" fmla="*/ 1686501 w 3394464"/>
                <a:gd name="csY63" fmla="*/ 2210010 h 3049241"/>
                <a:gd name="csX64" fmla="*/ 1648576 w 3394464"/>
                <a:gd name="csY64" fmla="*/ 2489396 h 3049241"/>
                <a:gd name="csX65" fmla="*/ 1193772 w 3394464"/>
                <a:gd name="csY65" fmla="*/ 2988073 h 3049241"/>
                <a:gd name="csX66" fmla="*/ 1042261 w 3394464"/>
                <a:gd name="csY66" fmla="*/ 3020134 h 3049241"/>
                <a:gd name="csX67" fmla="*/ 995604 w 3394464"/>
                <a:gd name="csY67" fmla="*/ 2995575 h 3049241"/>
                <a:gd name="csX68" fmla="*/ 979851 w 3394464"/>
                <a:gd name="csY68" fmla="*/ 2858043 h 3049241"/>
                <a:gd name="csX69" fmla="*/ 1024056 w 3394464"/>
                <a:gd name="csY69" fmla="*/ 2675062 h 3049241"/>
                <a:gd name="csX70" fmla="*/ 1102836 w 3394464"/>
                <a:gd name="csY70" fmla="*/ 2314482 h 3049241"/>
                <a:gd name="csX71" fmla="*/ 1124662 w 3394464"/>
                <a:gd name="csY71" fmla="*/ 2047204 h 3049241"/>
                <a:gd name="csX72" fmla="*/ 1104043 w 3394464"/>
                <a:gd name="csY72" fmla="*/ 1628526 h 3049241"/>
                <a:gd name="csX73" fmla="*/ 1098180 w 3394464"/>
                <a:gd name="csY73" fmla="*/ 1598521 h 3049241"/>
                <a:gd name="csX74" fmla="*/ 980565 w 3394464"/>
                <a:gd name="csY74" fmla="*/ 1618401 h 3049241"/>
                <a:gd name="csX75" fmla="*/ 642884 w 3394464"/>
                <a:gd name="csY75" fmla="*/ 1582941 h 3049241"/>
                <a:gd name="csX76" fmla="*/ 275480 w 3394464"/>
                <a:gd name="csY76" fmla="*/ 1151933 h 3049241"/>
                <a:gd name="csX77" fmla="*/ 245254 w 3394464"/>
                <a:gd name="csY77" fmla="*/ 966267 h 3049241"/>
                <a:gd name="csX78" fmla="*/ 205865 w 3394464"/>
                <a:gd name="csY78" fmla="*/ 880331 h 3049241"/>
                <a:gd name="csX79" fmla="*/ 43909 w 3394464"/>
                <a:gd name="csY79" fmla="*/ 690071 h 3049241"/>
                <a:gd name="csX80" fmla="*/ 4162 w 3394464"/>
                <a:gd name="csY80" fmla="*/ 621625 h 3049241"/>
                <a:gd name="csX81" fmla="*/ 55339 w 3394464"/>
                <a:gd name="csY81" fmla="*/ 541565 h 3049241"/>
                <a:gd name="csX82" fmla="*/ 130103 w 3394464"/>
                <a:gd name="csY82" fmla="*/ 547083 h 3049241"/>
                <a:gd name="csX83" fmla="*/ 107452 w 3394464"/>
                <a:gd name="csY83" fmla="*/ 508999 h 3049241"/>
                <a:gd name="csX84" fmla="*/ 66498 w 3394464"/>
                <a:gd name="csY84" fmla="*/ 420600 h 3049241"/>
                <a:gd name="csX85" fmla="*/ 78852 w 3394464"/>
                <a:gd name="csY85" fmla="*/ 367440 h 3049241"/>
                <a:gd name="csX86" fmla="*/ 133281 w 3394464"/>
                <a:gd name="csY86" fmla="*/ 364533 h 3049241"/>
                <a:gd name="csX87" fmla="*/ 188781 w 3394464"/>
                <a:gd name="csY87" fmla="*/ 396176 h 3049241"/>
                <a:gd name="csX88" fmla="*/ 181723 w 3394464"/>
                <a:gd name="csY88" fmla="*/ 363831 h 3049241"/>
                <a:gd name="csX89" fmla="*/ 195913 w 3394464"/>
                <a:gd name="csY89" fmla="*/ 304586 h 3049241"/>
                <a:gd name="csX90" fmla="*/ 258741 w 3394464"/>
                <a:gd name="csY90" fmla="*/ 314563 h 3049241"/>
                <a:gd name="csX91" fmla="*/ 319243 w 3394464"/>
                <a:gd name="csY91" fmla="*/ 376493 h 3049241"/>
                <a:gd name="csX92" fmla="*/ 338309 w 3394464"/>
                <a:gd name="csY92" fmla="*/ 398294 h 3049241"/>
                <a:gd name="csX93" fmla="*/ 335131 w 3394464"/>
                <a:gd name="csY93" fmla="*/ 369066 h 3049241"/>
                <a:gd name="csX94" fmla="*/ 333444 w 3394464"/>
                <a:gd name="csY94" fmla="*/ 307838 h 3049241"/>
                <a:gd name="csX95" fmla="*/ 398465 w 3394464"/>
                <a:gd name="csY95" fmla="*/ 279312 h 3049241"/>
                <a:gd name="csX96" fmla="*/ 439838 w 3394464"/>
                <a:gd name="csY96" fmla="*/ 323973 h 3049241"/>
                <a:gd name="csX97" fmla="*/ 504921 w 3394464"/>
                <a:gd name="csY97" fmla="*/ 476581 h 3049241"/>
                <a:gd name="csX98" fmla="*/ 515230 w 3394464"/>
                <a:gd name="csY98" fmla="*/ 515379 h 3049241"/>
                <a:gd name="csX99" fmla="*/ 537117 w 3394464"/>
                <a:gd name="csY99" fmla="*/ 483453 h 3049241"/>
                <a:gd name="csX100" fmla="*/ 575177 w 3394464"/>
                <a:gd name="csY100" fmla="*/ 440344 h 3049241"/>
                <a:gd name="csX101" fmla="*/ 635259 w 3394464"/>
                <a:gd name="csY101" fmla="*/ 463697 h 3049241"/>
                <a:gd name="csX102" fmla="*/ 632081 w 3394464"/>
                <a:gd name="csY102" fmla="*/ 535407 h 3049241"/>
                <a:gd name="csX103" fmla="*/ 592827 w 3394464"/>
                <a:gd name="csY103" fmla="*/ 686043 h 3049241"/>
                <a:gd name="csX104" fmla="*/ 577431 w 3394464"/>
                <a:gd name="csY104" fmla="*/ 802192 h 3049241"/>
                <a:gd name="csX105" fmla="*/ 624802 w 3394464"/>
                <a:gd name="csY105" fmla="*/ 997909 h 3049241"/>
                <a:gd name="csX106" fmla="*/ 866547 w 3394464"/>
                <a:gd name="csY106" fmla="*/ 1179264 h 3049241"/>
                <a:gd name="csX107" fmla="*/ 1138986 w 3394464"/>
                <a:gd name="csY107" fmla="*/ 1145848 h 3049241"/>
                <a:gd name="csX108" fmla="*/ 1253780 w 3394464"/>
                <a:gd name="csY108" fmla="*/ 1092614 h 3049241"/>
                <a:gd name="csX109" fmla="*/ 1284216 w 3394464"/>
                <a:gd name="csY109" fmla="*/ 1078388 h 3049241"/>
                <a:gd name="csX110" fmla="*/ 1352131 w 3394464"/>
                <a:gd name="csY110" fmla="*/ 1592991 h 3049241"/>
                <a:gd name="csX111" fmla="*/ 1367170 w 3394464"/>
                <a:gd name="csY111" fmla="*/ 1645154 h 3049241"/>
                <a:gd name="csX112" fmla="*/ 1401337 w 3394464"/>
                <a:gd name="csY112" fmla="*/ 1669356 h 3049241"/>
                <a:gd name="csX113" fmla="*/ 1419062 w 3394464"/>
                <a:gd name="csY113" fmla="*/ 1634130 h 3049241"/>
                <a:gd name="csX114" fmla="*/ 1406634 w 3394464"/>
                <a:gd name="csY114" fmla="*/ 1570131 h 3049241"/>
                <a:gd name="csX115" fmla="*/ 1341465 w 3394464"/>
                <a:gd name="csY115" fmla="*/ 1177281 h 3049241"/>
                <a:gd name="csX116" fmla="*/ 1342672 w 3394464"/>
                <a:gd name="csY116" fmla="*/ 1068830 h 3049241"/>
                <a:gd name="csX117" fmla="*/ 1370139 w 3394464"/>
                <a:gd name="csY117" fmla="*/ 1026719 h 3049241"/>
                <a:gd name="csX118" fmla="*/ 1473355 w 3394464"/>
                <a:gd name="csY118" fmla="*/ 966981 h 3049241"/>
                <a:gd name="csX119" fmla="*/ 1490291 w 3394464"/>
                <a:gd name="csY119" fmla="*/ 953876 h 3049241"/>
                <a:gd name="csX120" fmla="*/ 1366111 w 3394464"/>
                <a:gd name="csY120" fmla="*/ 766658 h 3049241"/>
                <a:gd name="csX121" fmla="*/ 1261269 w 3394464"/>
                <a:gd name="csY121" fmla="*/ 755819 h 3049241"/>
                <a:gd name="csX122" fmla="*/ 1224417 w 3394464"/>
                <a:gd name="csY122" fmla="*/ 695453 h 3049241"/>
                <a:gd name="csX123" fmla="*/ 1346059 w 3394464"/>
                <a:gd name="csY123" fmla="*/ 562233 h 3049241"/>
                <a:gd name="csX124" fmla="*/ 1590551 w 3394464"/>
                <a:gd name="csY124" fmla="*/ 271097 h 3049241"/>
                <a:gd name="csX125" fmla="*/ 1573246 w 3394464"/>
                <a:gd name="csY125" fmla="*/ 248877 h 3049241"/>
                <a:gd name="csX126" fmla="*/ 1568516 w 3394464"/>
                <a:gd name="csY126" fmla="*/ 78705 h 3049241"/>
                <a:gd name="csX127" fmla="*/ 1724412 w 3394464"/>
                <a:gd name="csY127" fmla="*/ 1269 h 3049241"/>
                <a:gd name="csX128" fmla="*/ 1832641 w 3394464"/>
                <a:gd name="csY128" fmla="*/ 206691 h 3049241"/>
                <a:gd name="csX129" fmla="*/ 1782092 w 3394464"/>
                <a:gd name="csY129" fmla="*/ 279521 h 3049241"/>
                <a:gd name="csX130" fmla="*/ 2032361 w 3394464"/>
                <a:gd name="csY130" fmla="*/ 576952 h 3049241"/>
                <a:gd name="csX131" fmla="*/ 2150530 w 3394464"/>
                <a:gd name="csY131" fmla="*/ 650928 h 3049241"/>
                <a:gd name="csX132" fmla="*/ 2120058 w 3394464"/>
                <a:gd name="csY132" fmla="*/ 756176 h 3049241"/>
                <a:gd name="csX133" fmla="*/ 2000670 w 3394464"/>
                <a:gd name="csY133" fmla="*/ 767582 h 3049241"/>
                <a:gd name="csX134" fmla="*/ 1920954 w 3394464"/>
                <a:gd name="csY134" fmla="*/ 423211 h 3049241"/>
                <a:gd name="csX135" fmla="*/ 1690873 w 3394464"/>
                <a:gd name="csY135" fmla="*/ 485646 h 3049241"/>
                <a:gd name="csX136" fmla="*/ 1467419 w 3394464"/>
                <a:gd name="csY136" fmla="*/ 415501 h 3049241"/>
                <a:gd name="csX137" fmla="*/ 1423718 w 3394464"/>
                <a:gd name="csY137" fmla="*/ 483096 h 3049241"/>
                <a:gd name="csX138" fmla="*/ 1404023 w 3394464"/>
                <a:gd name="csY138" fmla="*/ 647602 h 3049241"/>
                <a:gd name="csX139" fmla="*/ 1511611 w 3394464"/>
                <a:gd name="csY139" fmla="*/ 893929 h 3049241"/>
                <a:gd name="csX140" fmla="*/ 1738736 w 3394464"/>
                <a:gd name="csY140" fmla="*/ 951548 h 3049241"/>
                <a:gd name="csX141" fmla="*/ 1872523 w 3394464"/>
                <a:gd name="csY141" fmla="*/ 862779 h 3049241"/>
                <a:gd name="csX142" fmla="*/ 1964519 w 3394464"/>
                <a:gd name="csY142" fmla="*/ 502914 h 3049241"/>
                <a:gd name="csX143" fmla="*/ 1921028 w 3394464"/>
                <a:gd name="csY143" fmla="*/ 423150 h 3049241"/>
                <a:gd name="csX144" fmla="*/ 145142 w 3394464"/>
                <a:gd name="csY144" fmla="*/ 440553 h 3049241"/>
                <a:gd name="csX145" fmla="*/ 138367 w 3394464"/>
                <a:gd name="csY145" fmla="*/ 445862 h 3049241"/>
                <a:gd name="csX146" fmla="*/ 165478 w 3394464"/>
                <a:gd name="csY146" fmla="*/ 491595 h 3049241"/>
                <a:gd name="csX147" fmla="*/ 244343 w 3394464"/>
                <a:gd name="csY147" fmla="*/ 599676 h 3049241"/>
                <a:gd name="csX148" fmla="*/ 263545 w 3394464"/>
                <a:gd name="csY148" fmla="*/ 629902 h 3049241"/>
                <a:gd name="csX149" fmla="*/ 258889 w 3394464"/>
                <a:gd name="csY149" fmla="*/ 659340 h 3049241"/>
                <a:gd name="csX150" fmla="*/ 227186 w 3394464"/>
                <a:gd name="csY150" fmla="*/ 668553 h 3049241"/>
                <a:gd name="csX151" fmla="*/ 195420 w 3394464"/>
                <a:gd name="csY151" fmla="*/ 652270 h 3049241"/>
                <a:gd name="csX152" fmla="*/ 98202 w 3394464"/>
                <a:gd name="csY152" fmla="*/ 605194 h 3049241"/>
                <a:gd name="csX153" fmla="*/ 57741 w 3394464"/>
                <a:gd name="csY153" fmla="*/ 599258 h 3049241"/>
                <a:gd name="csX154" fmla="*/ 71585 w 3394464"/>
                <a:gd name="csY154" fmla="*/ 628277 h 3049241"/>
                <a:gd name="csX155" fmla="*/ 273140 w 3394464"/>
                <a:gd name="csY155" fmla="*/ 875872 h 3049241"/>
                <a:gd name="csX156" fmla="*/ 360406 w 3394464"/>
                <a:gd name="csY156" fmla="*/ 832344 h 3049241"/>
                <a:gd name="csX157" fmla="*/ 487837 w 3394464"/>
                <a:gd name="csY157" fmla="*/ 772398 h 3049241"/>
                <a:gd name="csX158" fmla="*/ 525613 w 3394464"/>
                <a:gd name="csY158" fmla="*/ 727662 h 3049241"/>
                <a:gd name="csX159" fmla="*/ 548843 w 3394464"/>
                <a:gd name="csY159" fmla="*/ 643993 h 3049241"/>
                <a:gd name="csX160" fmla="*/ 570373 w 3394464"/>
                <a:gd name="csY160" fmla="*/ 555508 h 3049241"/>
                <a:gd name="csX161" fmla="*/ 550395 w 3394464"/>
                <a:gd name="csY161" fmla="*/ 577740 h 3049241"/>
                <a:gd name="csX162" fmla="*/ 531895 w 3394464"/>
                <a:gd name="csY162" fmla="*/ 612991 h 3049241"/>
                <a:gd name="csX163" fmla="*/ 494624 w 3394464"/>
                <a:gd name="csY163" fmla="*/ 636061 h 3049241"/>
                <a:gd name="csX164" fmla="*/ 465322 w 3394464"/>
                <a:gd name="csY164" fmla="*/ 599541 h 3049241"/>
                <a:gd name="csX165" fmla="*/ 462710 w 3394464"/>
                <a:gd name="csY165" fmla="*/ 574340 h 3049241"/>
                <a:gd name="csX166" fmla="*/ 415684 w 3394464"/>
                <a:gd name="csY166" fmla="*/ 400560 h 3049241"/>
                <a:gd name="csX167" fmla="*/ 402838 w 3394464"/>
                <a:gd name="csY167" fmla="*/ 379966 h 3049241"/>
                <a:gd name="csX168" fmla="*/ 429172 w 3394464"/>
                <a:gd name="csY168" fmla="*/ 534138 h 3049241"/>
                <a:gd name="csX169" fmla="*/ 429097 w 3394464"/>
                <a:gd name="csY169" fmla="*/ 566199 h 3049241"/>
                <a:gd name="csX170" fmla="*/ 376788 w 3394464"/>
                <a:gd name="csY170" fmla="*/ 580425 h 3049241"/>
                <a:gd name="csX171" fmla="*/ 355676 w 3394464"/>
                <a:gd name="csY171" fmla="*/ 546874 h 3049241"/>
                <a:gd name="csX172" fmla="*/ 283105 w 3394464"/>
                <a:gd name="csY172" fmla="*/ 426044 h 3049241"/>
                <a:gd name="csX173" fmla="*/ 266230 w 3394464"/>
                <a:gd name="csY173" fmla="*/ 407495 h 3049241"/>
                <a:gd name="csX174" fmla="*/ 308231 w 3394464"/>
                <a:gd name="csY174" fmla="*/ 516377 h 3049241"/>
                <a:gd name="csX175" fmla="*/ 327655 w 3394464"/>
                <a:gd name="csY175" fmla="*/ 566975 h 3049241"/>
                <a:gd name="csX176" fmla="*/ 313811 w 3394464"/>
                <a:gd name="csY176" fmla="*/ 603926 h 3049241"/>
                <a:gd name="csX177" fmla="*/ 275690 w 3394464"/>
                <a:gd name="csY177" fmla="*/ 593309 h 3049241"/>
                <a:gd name="csX178" fmla="*/ 259591 w 3394464"/>
                <a:gd name="csY178" fmla="*/ 569241 h 3049241"/>
                <a:gd name="csX179" fmla="*/ 145290 w 3394464"/>
                <a:gd name="csY179" fmla="*/ 440344 h 3049241"/>
                <a:gd name="csX180" fmla="*/ 1558490 w 3394464"/>
                <a:gd name="csY180" fmla="*/ 995507 h 3049241"/>
                <a:gd name="csX181" fmla="*/ 1572335 w 3394464"/>
                <a:gd name="csY181" fmla="*/ 1353106 h 3049241"/>
                <a:gd name="csX182" fmla="*/ 1797624 w 3394464"/>
                <a:gd name="csY182" fmla="*/ 1347379 h 3049241"/>
                <a:gd name="csX183" fmla="*/ 1825300 w 3394464"/>
                <a:gd name="csY183" fmla="*/ 979224 h 3049241"/>
                <a:gd name="csX184" fmla="*/ 1558490 w 3394464"/>
                <a:gd name="csY184" fmla="*/ 995433 h 3049241"/>
                <a:gd name="csX185" fmla="*/ 3336038 w 3394464"/>
                <a:gd name="csY185" fmla="*/ 744364 h 3049241"/>
                <a:gd name="csX186" fmla="*/ 3329018 w 3394464"/>
                <a:gd name="csY186" fmla="*/ 737072 h 3049241"/>
                <a:gd name="csX187" fmla="*/ 3304877 w 3394464"/>
                <a:gd name="csY187" fmla="*/ 741531 h 3049241"/>
                <a:gd name="csX188" fmla="*/ 3217919 w 3394464"/>
                <a:gd name="csY188" fmla="*/ 776856 h 3049241"/>
                <a:gd name="csX189" fmla="*/ 3171607 w 3394464"/>
                <a:gd name="csY189" fmla="*/ 797241 h 3049241"/>
                <a:gd name="csX190" fmla="*/ 3131207 w 3394464"/>
                <a:gd name="csY190" fmla="*/ 784567 h 3049241"/>
                <a:gd name="csX191" fmla="*/ 3140691 w 3394464"/>
                <a:gd name="csY191" fmla="*/ 745990 h 3049241"/>
                <a:gd name="csX192" fmla="*/ 3163109 w 3394464"/>
                <a:gd name="csY192" fmla="*/ 727724 h 3049241"/>
                <a:gd name="csX193" fmla="*/ 3278272 w 3394464"/>
                <a:gd name="csY193" fmla="*/ 628560 h 3049241"/>
                <a:gd name="csX194" fmla="*/ 3305123 w 3394464"/>
                <a:gd name="csY194" fmla="*/ 598408 h 3049241"/>
                <a:gd name="csX195" fmla="*/ 3298964 w 3394464"/>
                <a:gd name="csY195" fmla="*/ 590968 h 3049241"/>
                <a:gd name="csX196" fmla="*/ 3228388 w 3394464"/>
                <a:gd name="csY196" fmla="*/ 631812 h 3049241"/>
                <a:gd name="csX197" fmla="*/ 3146480 w 3394464"/>
                <a:gd name="csY197" fmla="*/ 697436 h 3049241"/>
                <a:gd name="csX198" fmla="*/ 3080338 w 3394464"/>
                <a:gd name="csY198" fmla="*/ 716121 h 3049241"/>
                <a:gd name="csX199" fmla="*/ 3093025 w 3394464"/>
                <a:gd name="csY199" fmla="*/ 649511 h 3049241"/>
                <a:gd name="csX200" fmla="*/ 3177642 w 3394464"/>
                <a:gd name="csY200" fmla="*/ 527548 h 3049241"/>
                <a:gd name="csX201" fmla="*/ 3189959 w 3394464"/>
                <a:gd name="csY201" fmla="*/ 503777 h 3049241"/>
                <a:gd name="csX202" fmla="*/ 3167420 w 3394464"/>
                <a:gd name="csY202" fmla="*/ 516291 h 3049241"/>
                <a:gd name="csX203" fmla="*/ 3074056 w 3394464"/>
                <a:gd name="csY203" fmla="*/ 626786 h 3049241"/>
                <a:gd name="csX204" fmla="*/ 3043880 w 3394464"/>
                <a:gd name="csY204" fmla="*/ 662813 h 3049241"/>
                <a:gd name="csX205" fmla="*/ 3004466 w 3394464"/>
                <a:gd name="csY205" fmla="*/ 668972 h 3049241"/>
                <a:gd name="csX206" fmla="*/ 2994119 w 3394464"/>
                <a:gd name="csY206" fmla="*/ 630678 h 3049241"/>
                <a:gd name="csX207" fmla="*/ 3006068 w 3394464"/>
                <a:gd name="csY207" fmla="*/ 604283 h 3049241"/>
                <a:gd name="csX208" fmla="*/ 3052380 w 3394464"/>
                <a:gd name="csY208" fmla="*/ 494206 h 3049241"/>
                <a:gd name="csX209" fmla="*/ 3066913 w 3394464"/>
                <a:gd name="csY209" fmla="*/ 443103 h 3049241"/>
                <a:gd name="csX210" fmla="*/ 3059893 w 3394464"/>
                <a:gd name="csY210" fmla="*/ 439075 h 3049241"/>
                <a:gd name="csX211" fmla="*/ 3028361 w 3394464"/>
                <a:gd name="csY211" fmla="*/ 476088 h 3049241"/>
                <a:gd name="csX212" fmla="*/ 2966776 w 3394464"/>
                <a:gd name="csY212" fmla="*/ 622192 h 3049241"/>
                <a:gd name="csX213" fmla="*/ 2956800 w 3394464"/>
                <a:gd name="csY213" fmla="*/ 660769 h 3049241"/>
                <a:gd name="csX214" fmla="*/ 2892874 w 3394464"/>
                <a:gd name="csY214" fmla="*/ 676978 h 3049241"/>
                <a:gd name="csX215" fmla="*/ 2865900 w 3394464"/>
                <a:gd name="csY215" fmla="*/ 647737 h 3049241"/>
                <a:gd name="csX216" fmla="*/ 2819219 w 3394464"/>
                <a:gd name="csY216" fmla="*/ 604628 h 3049241"/>
                <a:gd name="csX217" fmla="*/ 2812813 w 3394464"/>
                <a:gd name="csY217" fmla="*/ 608877 h 3049241"/>
                <a:gd name="csX218" fmla="*/ 2819465 w 3394464"/>
                <a:gd name="csY218" fmla="*/ 639460 h 3049241"/>
                <a:gd name="csX219" fmla="*/ 2853830 w 3394464"/>
                <a:gd name="csY219" fmla="*/ 749944 h 3049241"/>
                <a:gd name="csX220" fmla="*/ 2926622 w 3394464"/>
                <a:gd name="csY220" fmla="*/ 823784 h 3049241"/>
                <a:gd name="csX221" fmla="*/ 3137735 w 3394464"/>
                <a:gd name="csY221" fmla="*/ 898523 h 3049241"/>
                <a:gd name="csX222" fmla="*/ 3204740 w 3394464"/>
                <a:gd name="csY222" fmla="*/ 853295 h 3049241"/>
                <a:gd name="csX223" fmla="*/ 3296501 w 3394464"/>
                <a:gd name="csY223" fmla="*/ 788877 h 3049241"/>
                <a:gd name="csX224" fmla="*/ 3336162 w 3394464"/>
                <a:gd name="csY224" fmla="*/ 744426 h 3049241"/>
                <a:gd name="csX225" fmla="*/ 1585821 w 3394464"/>
                <a:gd name="csY225" fmla="*/ 1467062 h 3049241"/>
                <a:gd name="csX226" fmla="*/ 1782646 w 3394464"/>
                <a:gd name="csY226" fmla="*/ 1468910 h 3049241"/>
                <a:gd name="csX227" fmla="*/ 1788374 w 3394464"/>
                <a:gd name="csY227" fmla="*/ 1404776 h 3049241"/>
                <a:gd name="csX228" fmla="*/ 1578690 w 3394464"/>
                <a:gd name="csY228" fmla="*/ 1411562 h 3049241"/>
                <a:gd name="csX229" fmla="*/ 1585821 w 3394464"/>
                <a:gd name="csY229" fmla="*/ 1466989 h 3049241"/>
                <a:gd name="csX230" fmla="*/ 1773125 w 3394464"/>
                <a:gd name="csY230" fmla="*/ 1532330 h 3049241"/>
                <a:gd name="csX231" fmla="*/ 1596475 w 3394464"/>
                <a:gd name="csY231" fmla="*/ 1532330 h 3049241"/>
                <a:gd name="csX232" fmla="*/ 1608053 w 3394464"/>
                <a:gd name="csY232" fmla="*/ 1595615 h 3049241"/>
                <a:gd name="csX233" fmla="*/ 1761609 w 3394464"/>
                <a:gd name="csY233" fmla="*/ 1608498 h 3049241"/>
                <a:gd name="csX234" fmla="*/ 1773187 w 3394464"/>
                <a:gd name="csY234" fmla="*/ 1532330 h 3049241"/>
                <a:gd name="csX235" fmla="*/ 1752864 w 3394464"/>
                <a:gd name="csY235" fmla="*/ 1664774 h 3049241"/>
                <a:gd name="csX236" fmla="*/ 1643638 w 3394464"/>
                <a:gd name="csY236" fmla="*/ 1657963 h 3049241"/>
                <a:gd name="csX237" fmla="*/ 1622600 w 3394464"/>
                <a:gd name="csY237" fmla="*/ 1659170 h 3049241"/>
                <a:gd name="csX238" fmla="*/ 1730053 w 3394464"/>
                <a:gd name="csY238" fmla="*/ 1758482 h 3049241"/>
                <a:gd name="csX239" fmla="*/ 1736975 w 3394464"/>
                <a:gd name="csY239" fmla="*/ 1755723 h 3049241"/>
                <a:gd name="csX240" fmla="*/ 1752926 w 3394464"/>
                <a:gd name="csY240" fmla="*/ 1664824 h 3049241"/>
                <a:gd name="csX241" fmla="*/ 2017544 w 3394464"/>
                <a:gd name="csY241" fmla="*/ 705073 h 3049241"/>
                <a:gd name="csX242" fmla="*/ 2083550 w 3394464"/>
                <a:gd name="csY242" fmla="*/ 710739 h 3049241"/>
                <a:gd name="csX243" fmla="*/ 2088637 w 3394464"/>
                <a:gd name="csY243" fmla="*/ 654389 h 3049241"/>
                <a:gd name="csX244" fmla="*/ 2027779 w 3394464"/>
                <a:gd name="csY244" fmla="*/ 647454 h 3049241"/>
                <a:gd name="csX245" fmla="*/ 2017470 w 3394464"/>
                <a:gd name="csY245" fmla="*/ 705073 h 3049241"/>
                <a:gd name="csX246" fmla="*/ 1727023 w 3394464"/>
                <a:gd name="csY246" fmla="*/ 1817665 h 3049241"/>
                <a:gd name="csX247" fmla="*/ 1655573 w 3394464"/>
                <a:gd name="csY247" fmla="*/ 1817665 h 3049241"/>
                <a:gd name="csX248" fmla="*/ 1694051 w 3394464"/>
                <a:gd name="csY248" fmla="*/ 1947757 h 3049241"/>
                <a:gd name="csX249" fmla="*/ 1727023 w 3394464"/>
                <a:gd name="csY249" fmla="*/ 1817665 h 3049241"/>
                <a:gd name="csX250" fmla="*/ 1342808 w 3394464"/>
                <a:gd name="csY250" fmla="*/ 630186 h 3049241"/>
                <a:gd name="csX251" fmla="*/ 1285903 w 3394464"/>
                <a:gd name="csY251" fmla="*/ 664587 h 3049241"/>
                <a:gd name="csX252" fmla="*/ 1295227 w 3394464"/>
                <a:gd name="csY252" fmla="*/ 707130 h 3049241"/>
                <a:gd name="csX253" fmla="*/ 1350013 w 3394464"/>
                <a:gd name="csY253" fmla="*/ 701107 h 3049241"/>
                <a:gd name="csX254" fmla="*/ 1342808 w 3394464"/>
                <a:gd name="csY254" fmla="*/ 630186 h 3049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3394464" h="3049241">
                  <a:moveTo>
                    <a:pt x="2000952" y="767791"/>
                  </a:moveTo>
                  <a:cubicBezTo>
                    <a:pt x="1976380" y="810752"/>
                    <a:pt x="1953224" y="851177"/>
                    <a:pt x="1928024" y="895345"/>
                  </a:cubicBezTo>
                  <a:cubicBezTo>
                    <a:pt x="1939528" y="902354"/>
                    <a:pt x="1950540" y="908722"/>
                    <a:pt x="1961206" y="915668"/>
                  </a:cubicBezTo>
                  <a:cubicBezTo>
                    <a:pt x="1983364" y="930104"/>
                    <a:pt x="2005042" y="945316"/>
                    <a:pt x="2027348" y="959394"/>
                  </a:cubicBezTo>
                  <a:cubicBezTo>
                    <a:pt x="2043730" y="969740"/>
                    <a:pt x="2047683" y="983966"/>
                    <a:pt x="2046834" y="1002503"/>
                  </a:cubicBezTo>
                  <a:cubicBezTo>
                    <a:pt x="2043101" y="1085039"/>
                    <a:pt x="2028764" y="1166023"/>
                    <a:pt x="2007308" y="1245295"/>
                  </a:cubicBezTo>
                  <a:cubicBezTo>
                    <a:pt x="1986197" y="1323311"/>
                    <a:pt x="1959789" y="1399824"/>
                    <a:pt x="1935648" y="1476978"/>
                  </a:cubicBezTo>
                  <a:cubicBezTo>
                    <a:pt x="1931694" y="1489652"/>
                    <a:pt x="1926533" y="1502031"/>
                    <a:pt x="1923713" y="1514914"/>
                  </a:cubicBezTo>
                  <a:cubicBezTo>
                    <a:pt x="1920461" y="1529288"/>
                    <a:pt x="1924698" y="1541752"/>
                    <a:pt x="1939602" y="1547332"/>
                  </a:cubicBezTo>
                  <a:cubicBezTo>
                    <a:pt x="1953015" y="1552358"/>
                    <a:pt x="1963817" y="1546063"/>
                    <a:pt x="1970308" y="1534892"/>
                  </a:cubicBezTo>
                  <a:cubicBezTo>
                    <a:pt x="1978807" y="1520297"/>
                    <a:pt x="1986246" y="1505110"/>
                    <a:pt x="1992552" y="1489443"/>
                  </a:cubicBezTo>
                  <a:cubicBezTo>
                    <a:pt x="2033778" y="1387150"/>
                    <a:pt x="2063154" y="1281396"/>
                    <a:pt x="2083058" y="1173019"/>
                  </a:cubicBezTo>
                  <a:cubicBezTo>
                    <a:pt x="2090472" y="1132743"/>
                    <a:pt x="2093650" y="1091629"/>
                    <a:pt x="2099008" y="1050921"/>
                  </a:cubicBezTo>
                  <a:cubicBezTo>
                    <a:pt x="2100215" y="1041720"/>
                    <a:pt x="2102260" y="1032667"/>
                    <a:pt x="2104452" y="1020350"/>
                  </a:cubicBezTo>
                  <a:cubicBezTo>
                    <a:pt x="2130355" y="1037471"/>
                    <a:pt x="2153240" y="1052769"/>
                    <a:pt x="2176272" y="1067697"/>
                  </a:cubicBezTo>
                  <a:cubicBezTo>
                    <a:pt x="2256703" y="1119662"/>
                    <a:pt x="2343784" y="1153632"/>
                    <a:pt x="2439487" y="1160567"/>
                  </a:cubicBezTo>
                  <a:cubicBezTo>
                    <a:pt x="2475205" y="1163190"/>
                    <a:pt x="2511911" y="1160567"/>
                    <a:pt x="2547384" y="1155123"/>
                  </a:cubicBezTo>
                  <a:cubicBezTo>
                    <a:pt x="2599238" y="1147117"/>
                    <a:pt x="2640992" y="1118665"/>
                    <a:pt x="2675356" y="1079164"/>
                  </a:cubicBezTo>
                  <a:cubicBezTo>
                    <a:pt x="2725980" y="1021200"/>
                    <a:pt x="2760343" y="954159"/>
                    <a:pt x="2793353" y="885012"/>
                  </a:cubicBezTo>
                  <a:cubicBezTo>
                    <a:pt x="2816756" y="835817"/>
                    <a:pt x="2816509" y="792782"/>
                    <a:pt x="2796186" y="744352"/>
                  </a:cubicBezTo>
                  <a:cubicBezTo>
                    <a:pt x="2778819" y="703373"/>
                    <a:pt x="2767241" y="659919"/>
                    <a:pt x="2754061" y="617240"/>
                  </a:cubicBezTo>
                  <a:cubicBezTo>
                    <a:pt x="2750244" y="604517"/>
                    <a:pt x="2748396" y="591301"/>
                    <a:pt x="2748519" y="578023"/>
                  </a:cubicBezTo>
                  <a:cubicBezTo>
                    <a:pt x="2748643" y="538092"/>
                    <a:pt x="2777464" y="518988"/>
                    <a:pt x="2814661" y="534421"/>
                  </a:cubicBezTo>
                  <a:cubicBezTo>
                    <a:pt x="2828826" y="540358"/>
                    <a:pt x="2842128" y="549423"/>
                    <a:pt x="2854445" y="558834"/>
                  </a:cubicBezTo>
                  <a:cubicBezTo>
                    <a:pt x="2871689" y="571926"/>
                    <a:pt x="2887578" y="586793"/>
                    <a:pt x="2906792" y="603150"/>
                  </a:cubicBezTo>
                  <a:cubicBezTo>
                    <a:pt x="2910488" y="595008"/>
                    <a:pt x="2914182" y="588357"/>
                    <a:pt x="2916400" y="581201"/>
                  </a:cubicBezTo>
                  <a:cubicBezTo>
                    <a:pt x="2932904" y="529100"/>
                    <a:pt x="2953844" y="479130"/>
                    <a:pt x="2985621" y="434321"/>
                  </a:cubicBezTo>
                  <a:cubicBezTo>
                    <a:pt x="3003973" y="408345"/>
                    <a:pt x="3025528" y="385694"/>
                    <a:pt x="3055827" y="373598"/>
                  </a:cubicBezTo>
                  <a:cubicBezTo>
                    <a:pt x="3090069" y="359804"/>
                    <a:pt x="3119630" y="376210"/>
                    <a:pt x="3124310" y="413013"/>
                  </a:cubicBezTo>
                  <a:cubicBezTo>
                    <a:pt x="3126526" y="430429"/>
                    <a:pt x="3124680" y="448412"/>
                    <a:pt x="3124680" y="471211"/>
                  </a:cubicBezTo>
                  <a:cubicBezTo>
                    <a:pt x="3137859" y="461788"/>
                    <a:pt x="3146603" y="454213"/>
                    <a:pt x="3156581" y="448547"/>
                  </a:cubicBezTo>
                  <a:cubicBezTo>
                    <a:pt x="3177396" y="436723"/>
                    <a:pt x="3197842" y="422928"/>
                    <a:pt x="3220260" y="415292"/>
                  </a:cubicBezTo>
                  <a:cubicBezTo>
                    <a:pt x="3255486" y="403319"/>
                    <a:pt x="3283691" y="431217"/>
                    <a:pt x="3273962" y="467096"/>
                  </a:cubicBezTo>
                  <a:cubicBezTo>
                    <a:pt x="3269405" y="484303"/>
                    <a:pt x="3260167" y="500439"/>
                    <a:pt x="3252284" y="516648"/>
                  </a:cubicBezTo>
                  <a:cubicBezTo>
                    <a:pt x="3246740" y="528263"/>
                    <a:pt x="3239967" y="539225"/>
                    <a:pt x="3229866" y="557417"/>
                  </a:cubicBezTo>
                  <a:cubicBezTo>
                    <a:pt x="3245262" y="551333"/>
                    <a:pt x="3253392" y="547514"/>
                    <a:pt x="3261890" y="544817"/>
                  </a:cubicBezTo>
                  <a:cubicBezTo>
                    <a:pt x="3279134" y="539299"/>
                    <a:pt x="3296131" y="531933"/>
                    <a:pt x="3313745" y="529667"/>
                  </a:cubicBezTo>
                  <a:cubicBezTo>
                    <a:pt x="3360304" y="523656"/>
                    <a:pt x="3388139" y="560041"/>
                    <a:pt x="3369542" y="602867"/>
                  </a:cubicBezTo>
                  <a:cubicBezTo>
                    <a:pt x="3362520" y="619150"/>
                    <a:pt x="3350450" y="633376"/>
                    <a:pt x="3339981" y="648169"/>
                  </a:cubicBezTo>
                  <a:cubicBezTo>
                    <a:pt x="3334069" y="656667"/>
                    <a:pt x="3326924" y="664304"/>
                    <a:pt x="3317686" y="675561"/>
                  </a:cubicBezTo>
                  <a:cubicBezTo>
                    <a:pt x="3326554" y="676264"/>
                    <a:pt x="3330989" y="676485"/>
                    <a:pt x="3335423" y="677039"/>
                  </a:cubicBezTo>
                  <a:cubicBezTo>
                    <a:pt x="3384568" y="683481"/>
                    <a:pt x="3405260" y="718597"/>
                    <a:pt x="3387524" y="765451"/>
                  </a:cubicBezTo>
                  <a:cubicBezTo>
                    <a:pt x="3376438" y="794765"/>
                    <a:pt x="3356608" y="817835"/>
                    <a:pt x="3331974" y="835534"/>
                  </a:cubicBezTo>
                  <a:cubicBezTo>
                    <a:pt x="3282953" y="870637"/>
                    <a:pt x="3233192" y="904682"/>
                    <a:pt x="3182076" y="936681"/>
                  </a:cubicBezTo>
                  <a:cubicBezTo>
                    <a:pt x="3167173" y="946030"/>
                    <a:pt x="3159783" y="956364"/>
                    <a:pt x="3155596" y="972068"/>
                  </a:cubicBezTo>
                  <a:cubicBezTo>
                    <a:pt x="3135887" y="1045551"/>
                    <a:pt x="3116427" y="1119096"/>
                    <a:pt x="3095611" y="1192283"/>
                  </a:cubicBezTo>
                  <a:cubicBezTo>
                    <a:pt x="3075781" y="1262145"/>
                    <a:pt x="3052256" y="1331157"/>
                    <a:pt x="3014072" y="1393025"/>
                  </a:cubicBezTo>
                  <a:cubicBezTo>
                    <a:pt x="2986359" y="1437908"/>
                    <a:pt x="2955567" y="1482212"/>
                    <a:pt x="2919479" y="1520432"/>
                  </a:cubicBezTo>
                  <a:cubicBezTo>
                    <a:pt x="2826485" y="1618758"/>
                    <a:pt x="2710952" y="1666955"/>
                    <a:pt x="2574850" y="1655783"/>
                  </a:cubicBezTo>
                  <a:cubicBezTo>
                    <a:pt x="2503041" y="1649896"/>
                    <a:pt x="2431850" y="1637924"/>
                    <a:pt x="2356840" y="1628242"/>
                  </a:cubicBezTo>
                  <a:cubicBezTo>
                    <a:pt x="2355238" y="1640486"/>
                    <a:pt x="2353144" y="1655709"/>
                    <a:pt x="2351789" y="1670921"/>
                  </a:cubicBezTo>
                  <a:cubicBezTo>
                    <a:pt x="2335285" y="1862253"/>
                    <a:pt x="2345138" y="2052661"/>
                    <a:pt x="2376916" y="2241726"/>
                  </a:cubicBezTo>
                  <a:cubicBezTo>
                    <a:pt x="2404383" y="2404877"/>
                    <a:pt x="2435175" y="2567473"/>
                    <a:pt x="2463134" y="2730489"/>
                  </a:cubicBezTo>
                  <a:cubicBezTo>
                    <a:pt x="2474343" y="2795965"/>
                    <a:pt x="2484812" y="2861874"/>
                    <a:pt x="2473850" y="2928693"/>
                  </a:cubicBezTo>
                  <a:cubicBezTo>
                    <a:pt x="2466460" y="2974266"/>
                    <a:pt x="2451187" y="3015035"/>
                    <a:pt x="2408201" y="3039878"/>
                  </a:cubicBezTo>
                  <a:cubicBezTo>
                    <a:pt x="2390341" y="3050286"/>
                    <a:pt x="2374083" y="3051851"/>
                    <a:pt x="2353637" y="3044350"/>
                  </a:cubicBezTo>
                  <a:cubicBezTo>
                    <a:pt x="2237488" y="3001524"/>
                    <a:pt x="2132917" y="2940357"/>
                    <a:pt x="2050011" y="2847426"/>
                  </a:cubicBezTo>
                  <a:cubicBezTo>
                    <a:pt x="1995447" y="2786334"/>
                    <a:pt x="1943124" y="2722778"/>
                    <a:pt x="1895052" y="2656439"/>
                  </a:cubicBezTo>
                  <a:cubicBezTo>
                    <a:pt x="1813858" y="2544256"/>
                    <a:pt x="1777080" y="2414361"/>
                    <a:pt x="1757655" y="2278887"/>
                  </a:cubicBezTo>
                  <a:cubicBezTo>
                    <a:pt x="1753209" y="2247811"/>
                    <a:pt x="1749255" y="2216674"/>
                    <a:pt x="1744957" y="2185524"/>
                  </a:cubicBezTo>
                  <a:cubicBezTo>
                    <a:pt x="1743959" y="2178380"/>
                    <a:pt x="1743467" y="2170941"/>
                    <a:pt x="1741213" y="2164154"/>
                  </a:cubicBezTo>
                  <a:cubicBezTo>
                    <a:pt x="1737111" y="2151542"/>
                    <a:pt x="1728144" y="2141491"/>
                    <a:pt x="1714805" y="2144816"/>
                  </a:cubicBezTo>
                  <a:cubicBezTo>
                    <a:pt x="1705912" y="2147009"/>
                    <a:pt x="1694753" y="2155508"/>
                    <a:pt x="1692006" y="2163661"/>
                  </a:cubicBezTo>
                  <a:cubicBezTo>
                    <a:pt x="1687128" y="2178097"/>
                    <a:pt x="1686710" y="2194442"/>
                    <a:pt x="1686501" y="2210010"/>
                  </a:cubicBezTo>
                  <a:cubicBezTo>
                    <a:pt x="1685158" y="2304728"/>
                    <a:pt x="1675625" y="2398719"/>
                    <a:pt x="1648576" y="2489396"/>
                  </a:cubicBezTo>
                  <a:cubicBezTo>
                    <a:pt x="1577348" y="2728567"/>
                    <a:pt x="1430640" y="2901152"/>
                    <a:pt x="1193772" y="2988073"/>
                  </a:cubicBezTo>
                  <a:cubicBezTo>
                    <a:pt x="1145835" y="3005687"/>
                    <a:pt x="1092884" y="3009665"/>
                    <a:pt x="1042261" y="3020134"/>
                  </a:cubicBezTo>
                  <a:cubicBezTo>
                    <a:pt x="1019820" y="3024741"/>
                    <a:pt x="1006333" y="3014469"/>
                    <a:pt x="995604" y="2995575"/>
                  </a:cubicBezTo>
                  <a:cubicBezTo>
                    <a:pt x="970540" y="2951751"/>
                    <a:pt x="970749" y="2904552"/>
                    <a:pt x="979851" y="2858043"/>
                  </a:cubicBezTo>
                  <a:cubicBezTo>
                    <a:pt x="991934" y="2796532"/>
                    <a:pt x="1007392" y="2735588"/>
                    <a:pt x="1024056" y="2675062"/>
                  </a:cubicBezTo>
                  <a:cubicBezTo>
                    <a:pt x="1056807" y="2556215"/>
                    <a:pt x="1090137" y="2437504"/>
                    <a:pt x="1102836" y="2314482"/>
                  </a:cubicBezTo>
                  <a:cubicBezTo>
                    <a:pt x="1112025" y="2225591"/>
                    <a:pt x="1113638" y="2135837"/>
                    <a:pt x="1124662" y="2047204"/>
                  </a:cubicBezTo>
                  <a:cubicBezTo>
                    <a:pt x="1142238" y="1906064"/>
                    <a:pt x="1119291" y="1767683"/>
                    <a:pt x="1104043" y="1628526"/>
                  </a:cubicBezTo>
                  <a:cubicBezTo>
                    <a:pt x="1102984" y="1619115"/>
                    <a:pt x="1100447" y="1609841"/>
                    <a:pt x="1098180" y="1598521"/>
                  </a:cubicBezTo>
                  <a:cubicBezTo>
                    <a:pt x="1058076" y="1605308"/>
                    <a:pt x="1019389" y="1612169"/>
                    <a:pt x="980565" y="1618401"/>
                  </a:cubicBezTo>
                  <a:cubicBezTo>
                    <a:pt x="864848" y="1636950"/>
                    <a:pt x="751815" y="1625200"/>
                    <a:pt x="642884" y="1582941"/>
                  </a:cubicBezTo>
                  <a:cubicBezTo>
                    <a:pt x="443644" y="1505639"/>
                    <a:pt x="327372" y="1355077"/>
                    <a:pt x="275480" y="1151933"/>
                  </a:cubicBezTo>
                  <a:cubicBezTo>
                    <a:pt x="260010" y="1091419"/>
                    <a:pt x="252250" y="1028554"/>
                    <a:pt x="245254" y="966267"/>
                  </a:cubicBezTo>
                  <a:cubicBezTo>
                    <a:pt x="241375" y="931865"/>
                    <a:pt x="228319" y="905667"/>
                    <a:pt x="205865" y="880331"/>
                  </a:cubicBezTo>
                  <a:cubicBezTo>
                    <a:pt x="150574" y="818044"/>
                    <a:pt x="96576" y="754599"/>
                    <a:pt x="43909" y="690071"/>
                  </a:cubicBezTo>
                  <a:cubicBezTo>
                    <a:pt x="27232" y="669427"/>
                    <a:pt x="13831" y="646346"/>
                    <a:pt x="4162" y="621625"/>
                  </a:cubicBezTo>
                  <a:cubicBezTo>
                    <a:pt x="-11517" y="581410"/>
                    <a:pt x="12353" y="544534"/>
                    <a:pt x="55339" y="541565"/>
                  </a:cubicBezTo>
                  <a:cubicBezTo>
                    <a:pt x="78852" y="539939"/>
                    <a:pt x="102784" y="544817"/>
                    <a:pt x="130103" y="547083"/>
                  </a:cubicBezTo>
                  <a:cubicBezTo>
                    <a:pt x="121777" y="533214"/>
                    <a:pt x="113660" y="521599"/>
                    <a:pt x="107452" y="508999"/>
                  </a:cubicBezTo>
                  <a:cubicBezTo>
                    <a:pt x="93041" y="479845"/>
                    <a:pt x="77866" y="450961"/>
                    <a:pt x="66498" y="420600"/>
                  </a:cubicBezTo>
                  <a:cubicBezTo>
                    <a:pt x="59650" y="402334"/>
                    <a:pt x="61411" y="381740"/>
                    <a:pt x="78852" y="367440"/>
                  </a:cubicBezTo>
                  <a:cubicBezTo>
                    <a:pt x="96010" y="353423"/>
                    <a:pt x="115138" y="355542"/>
                    <a:pt x="133281" y="364533"/>
                  </a:cubicBezTo>
                  <a:cubicBezTo>
                    <a:pt x="150438" y="373032"/>
                    <a:pt x="166610" y="383440"/>
                    <a:pt x="188781" y="396176"/>
                  </a:cubicBezTo>
                  <a:cubicBezTo>
                    <a:pt x="185813" y="382651"/>
                    <a:pt x="183558" y="373315"/>
                    <a:pt x="181723" y="363831"/>
                  </a:cubicBezTo>
                  <a:cubicBezTo>
                    <a:pt x="177548" y="341956"/>
                    <a:pt x="174161" y="319244"/>
                    <a:pt x="195913" y="304586"/>
                  </a:cubicBezTo>
                  <a:cubicBezTo>
                    <a:pt x="218921" y="289079"/>
                    <a:pt x="241018" y="298982"/>
                    <a:pt x="258741" y="314563"/>
                  </a:cubicBezTo>
                  <a:cubicBezTo>
                    <a:pt x="280346" y="333531"/>
                    <a:pt x="299265" y="355616"/>
                    <a:pt x="319243" y="376493"/>
                  </a:cubicBezTo>
                  <a:cubicBezTo>
                    <a:pt x="324120" y="381518"/>
                    <a:pt x="328493" y="387049"/>
                    <a:pt x="338309" y="398294"/>
                  </a:cubicBezTo>
                  <a:cubicBezTo>
                    <a:pt x="336683" y="383723"/>
                    <a:pt x="335488" y="376431"/>
                    <a:pt x="335131" y="369066"/>
                  </a:cubicBezTo>
                  <a:cubicBezTo>
                    <a:pt x="334146" y="348607"/>
                    <a:pt x="330611" y="327730"/>
                    <a:pt x="333444" y="307838"/>
                  </a:cubicBezTo>
                  <a:cubicBezTo>
                    <a:pt x="338235" y="273930"/>
                    <a:pt x="370715" y="259556"/>
                    <a:pt x="398465" y="279312"/>
                  </a:cubicBezTo>
                  <a:cubicBezTo>
                    <a:pt x="414699" y="290853"/>
                    <a:pt x="428531" y="307272"/>
                    <a:pt x="439838" y="323973"/>
                  </a:cubicBezTo>
                  <a:cubicBezTo>
                    <a:pt x="471185" y="370482"/>
                    <a:pt x="489956" y="422792"/>
                    <a:pt x="504921" y="476581"/>
                  </a:cubicBezTo>
                  <a:cubicBezTo>
                    <a:pt x="507816" y="486989"/>
                    <a:pt x="510500" y="497470"/>
                    <a:pt x="515230" y="515379"/>
                  </a:cubicBezTo>
                  <a:cubicBezTo>
                    <a:pt x="524628" y="501498"/>
                    <a:pt x="530208" y="491940"/>
                    <a:pt x="537117" y="483453"/>
                  </a:cubicBezTo>
                  <a:cubicBezTo>
                    <a:pt x="549262" y="468587"/>
                    <a:pt x="560347" y="451947"/>
                    <a:pt x="575177" y="440344"/>
                  </a:cubicBezTo>
                  <a:cubicBezTo>
                    <a:pt x="600168" y="420945"/>
                    <a:pt x="630874" y="432412"/>
                    <a:pt x="635259" y="463697"/>
                  </a:cubicBezTo>
                  <a:cubicBezTo>
                    <a:pt x="638572" y="487062"/>
                    <a:pt x="637094" y="512263"/>
                    <a:pt x="632081" y="535407"/>
                  </a:cubicBezTo>
                  <a:cubicBezTo>
                    <a:pt x="621070" y="586091"/>
                    <a:pt x="607792" y="636406"/>
                    <a:pt x="592827" y="686043"/>
                  </a:cubicBezTo>
                  <a:cubicBezTo>
                    <a:pt x="581249" y="724189"/>
                    <a:pt x="573970" y="761275"/>
                    <a:pt x="577431" y="802192"/>
                  </a:cubicBezTo>
                  <a:cubicBezTo>
                    <a:pt x="583146" y="870354"/>
                    <a:pt x="594872" y="935622"/>
                    <a:pt x="624802" y="997909"/>
                  </a:cubicBezTo>
                  <a:cubicBezTo>
                    <a:pt x="674292" y="1101039"/>
                    <a:pt x="756544" y="1158658"/>
                    <a:pt x="866547" y="1179264"/>
                  </a:cubicBezTo>
                  <a:cubicBezTo>
                    <a:pt x="960649" y="1196877"/>
                    <a:pt x="1051449" y="1182306"/>
                    <a:pt x="1138986" y="1145848"/>
                  </a:cubicBezTo>
                  <a:cubicBezTo>
                    <a:pt x="1177895" y="1129639"/>
                    <a:pt x="1215524" y="1110461"/>
                    <a:pt x="1253780" y="1092614"/>
                  </a:cubicBezTo>
                  <a:cubicBezTo>
                    <a:pt x="1263388" y="1088155"/>
                    <a:pt x="1272921" y="1083697"/>
                    <a:pt x="1284216" y="1078388"/>
                  </a:cubicBezTo>
                  <a:cubicBezTo>
                    <a:pt x="1275951" y="1255999"/>
                    <a:pt x="1314996" y="1424372"/>
                    <a:pt x="1352131" y="1592991"/>
                  </a:cubicBezTo>
                  <a:cubicBezTo>
                    <a:pt x="1356011" y="1610691"/>
                    <a:pt x="1361037" y="1628107"/>
                    <a:pt x="1367170" y="1645154"/>
                  </a:cubicBezTo>
                  <a:cubicBezTo>
                    <a:pt x="1374647" y="1665686"/>
                    <a:pt x="1387567" y="1674185"/>
                    <a:pt x="1401337" y="1669356"/>
                  </a:cubicBezTo>
                  <a:cubicBezTo>
                    <a:pt x="1418138" y="1663481"/>
                    <a:pt x="1421673" y="1649748"/>
                    <a:pt x="1419062" y="1634130"/>
                  </a:cubicBezTo>
                  <a:cubicBezTo>
                    <a:pt x="1415490" y="1612686"/>
                    <a:pt x="1411339" y="1591353"/>
                    <a:pt x="1406634" y="1570131"/>
                  </a:cubicBezTo>
                  <a:cubicBezTo>
                    <a:pt x="1377542" y="1440372"/>
                    <a:pt x="1351429" y="1310070"/>
                    <a:pt x="1341465" y="1177281"/>
                  </a:cubicBezTo>
                  <a:cubicBezTo>
                    <a:pt x="1338793" y="1141315"/>
                    <a:pt x="1342463" y="1105005"/>
                    <a:pt x="1342672" y="1068830"/>
                  </a:cubicBezTo>
                  <a:cubicBezTo>
                    <a:pt x="1342746" y="1048445"/>
                    <a:pt x="1351849" y="1036277"/>
                    <a:pt x="1370139" y="1026719"/>
                  </a:cubicBezTo>
                  <a:cubicBezTo>
                    <a:pt x="1405292" y="1008317"/>
                    <a:pt x="1439114" y="987144"/>
                    <a:pt x="1473355" y="966981"/>
                  </a:cubicBezTo>
                  <a:cubicBezTo>
                    <a:pt x="1478220" y="964074"/>
                    <a:pt x="1482457" y="959960"/>
                    <a:pt x="1490291" y="953876"/>
                  </a:cubicBezTo>
                  <a:cubicBezTo>
                    <a:pt x="1429790" y="903339"/>
                    <a:pt x="1391459" y="840128"/>
                    <a:pt x="1366111" y="766658"/>
                  </a:cubicBezTo>
                  <a:cubicBezTo>
                    <a:pt x="1328828" y="776142"/>
                    <a:pt x="1293392" y="779258"/>
                    <a:pt x="1261269" y="755819"/>
                  </a:cubicBezTo>
                  <a:cubicBezTo>
                    <a:pt x="1240651" y="740755"/>
                    <a:pt x="1229073" y="720087"/>
                    <a:pt x="1224417" y="695453"/>
                  </a:cubicBezTo>
                  <a:cubicBezTo>
                    <a:pt x="1212913" y="635002"/>
                    <a:pt x="1255406" y="587852"/>
                    <a:pt x="1346059" y="562233"/>
                  </a:cubicBezTo>
                  <a:cubicBezTo>
                    <a:pt x="1350998" y="403467"/>
                    <a:pt x="1439890" y="311866"/>
                    <a:pt x="1590551" y="271097"/>
                  </a:cubicBezTo>
                  <a:cubicBezTo>
                    <a:pt x="1583493" y="262105"/>
                    <a:pt x="1578123" y="255663"/>
                    <a:pt x="1573246" y="248877"/>
                  </a:cubicBezTo>
                  <a:cubicBezTo>
                    <a:pt x="1536184" y="197207"/>
                    <a:pt x="1533573" y="133565"/>
                    <a:pt x="1568516" y="78705"/>
                  </a:cubicBezTo>
                  <a:cubicBezTo>
                    <a:pt x="1604592" y="21937"/>
                    <a:pt x="1656767" y="-7365"/>
                    <a:pt x="1724412" y="1269"/>
                  </a:cubicBezTo>
                  <a:cubicBezTo>
                    <a:pt x="1822123" y="13795"/>
                    <a:pt x="1875775" y="115656"/>
                    <a:pt x="1832641" y="206691"/>
                  </a:cubicBezTo>
                  <a:cubicBezTo>
                    <a:pt x="1820571" y="232163"/>
                    <a:pt x="1800236" y="253828"/>
                    <a:pt x="1782092" y="279521"/>
                  </a:cubicBezTo>
                  <a:cubicBezTo>
                    <a:pt x="1931473" y="319589"/>
                    <a:pt x="2027003" y="409268"/>
                    <a:pt x="2032361" y="576952"/>
                  </a:cubicBezTo>
                  <a:cubicBezTo>
                    <a:pt x="2088982" y="574981"/>
                    <a:pt x="2132794" y="593456"/>
                    <a:pt x="2150530" y="650928"/>
                  </a:cubicBezTo>
                  <a:cubicBezTo>
                    <a:pt x="2163216" y="692263"/>
                    <a:pt x="2150530" y="728007"/>
                    <a:pt x="2120058" y="756176"/>
                  </a:cubicBezTo>
                  <a:cubicBezTo>
                    <a:pt x="2084819" y="788668"/>
                    <a:pt x="2044296" y="789383"/>
                    <a:pt x="2000670" y="767582"/>
                  </a:cubicBezTo>
                  <a:close/>
                  <a:moveTo>
                    <a:pt x="1920954" y="423211"/>
                  </a:moveTo>
                  <a:cubicBezTo>
                    <a:pt x="1847323" y="461788"/>
                    <a:pt x="1772695" y="486274"/>
                    <a:pt x="1690873" y="485646"/>
                  </a:cubicBezTo>
                  <a:cubicBezTo>
                    <a:pt x="1608829" y="485005"/>
                    <a:pt x="1534989" y="459460"/>
                    <a:pt x="1467419" y="415501"/>
                  </a:cubicBezTo>
                  <a:cubicBezTo>
                    <a:pt x="1443412" y="433828"/>
                    <a:pt x="1432192" y="457625"/>
                    <a:pt x="1423718" y="483096"/>
                  </a:cubicBezTo>
                  <a:cubicBezTo>
                    <a:pt x="1405932" y="536540"/>
                    <a:pt x="1399859" y="591818"/>
                    <a:pt x="1404023" y="647602"/>
                  </a:cubicBezTo>
                  <a:cubicBezTo>
                    <a:pt x="1411007" y="742024"/>
                    <a:pt x="1440875" y="827676"/>
                    <a:pt x="1511611" y="893929"/>
                  </a:cubicBezTo>
                  <a:cubicBezTo>
                    <a:pt x="1576214" y="954442"/>
                    <a:pt x="1652321" y="975960"/>
                    <a:pt x="1738736" y="951548"/>
                  </a:cubicBezTo>
                  <a:cubicBezTo>
                    <a:pt x="1792537" y="936398"/>
                    <a:pt x="1836878" y="905322"/>
                    <a:pt x="1872523" y="862779"/>
                  </a:cubicBezTo>
                  <a:cubicBezTo>
                    <a:pt x="1960492" y="757814"/>
                    <a:pt x="1986333" y="635987"/>
                    <a:pt x="1964519" y="502914"/>
                  </a:cubicBezTo>
                  <a:cubicBezTo>
                    <a:pt x="1959716" y="473748"/>
                    <a:pt x="1949899" y="444310"/>
                    <a:pt x="1921028" y="423150"/>
                  </a:cubicBezTo>
                  <a:close/>
                  <a:moveTo>
                    <a:pt x="145142" y="440553"/>
                  </a:moveTo>
                  <a:lnTo>
                    <a:pt x="138367" y="445862"/>
                  </a:lnTo>
                  <a:cubicBezTo>
                    <a:pt x="147334" y="461160"/>
                    <a:pt x="155242" y="477221"/>
                    <a:pt x="165478" y="491595"/>
                  </a:cubicBezTo>
                  <a:cubicBezTo>
                    <a:pt x="191244" y="527980"/>
                    <a:pt x="218145" y="563649"/>
                    <a:pt x="244343" y="599676"/>
                  </a:cubicBezTo>
                  <a:cubicBezTo>
                    <a:pt x="251400" y="609382"/>
                    <a:pt x="260367" y="618928"/>
                    <a:pt x="263545" y="629902"/>
                  </a:cubicBezTo>
                  <a:cubicBezTo>
                    <a:pt x="266082" y="638968"/>
                    <a:pt x="264740" y="653687"/>
                    <a:pt x="258889" y="659340"/>
                  </a:cubicBezTo>
                  <a:cubicBezTo>
                    <a:pt x="251684" y="666287"/>
                    <a:pt x="237495" y="669969"/>
                    <a:pt x="227186" y="668553"/>
                  </a:cubicBezTo>
                  <a:cubicBezTo>
                    <a:pt x="216026" y="666989"/>
                    <a:pt x="206148" y="657591"/>
                    <a:pt x="195420" y="652270"/>
                  </a:cubicBezTo>
                  <a:cubicBezTo>
                    <a:pt x="163149" y="636270"/>
                    <a:pt x="131101" y="619704"/>
                    <a:pt x="98202" y="605194"/>
                  </a:cubicBezTo>
                  <a:cubicBezTo>
                    <a:pt x="87609" y="600526"/>
                    <a:pt x="74541" y="601524"/>
                    <a:pt x="57741" y="599258"/>
                  </a:cubicBezTo>
                  <a:cubicBezTo>
                    <a:pt x="64380" y="613484"/>
                    <a:pt x="66572" y="622044"/>
                    <a:pt x="71585" y="628277"/>
                  </a:cubicBezTo>
                  <a:cubicBezTo>
                    <a:pt x="138158" y="710603"/>
                    <a:pt x="205163" y="792499"/>
                    <a:pt x="273140" y="875872"/>
                  </a:cubicBezTo>
                  <a:cubicBezTo>
                    <a:pt x="302442" y="861215"/>
                    <a:pt x="331252" y="846361"/>
                    <a:pt x="360406" y="832344"/>
                  </a:cubicBezTo>
                  <a:cubicBezTo>
                    <a:pt x="402703" y="812021"/>
                    <a:pt x="445270" y="792068"/>
                    <a:pt x="487837" y="772398"/>
                  </a:cubicBezTo>
                  <a:cubicBezTo>
                    <a:pt x="507606" y="763258"/>
                    <a:pt x="520465" y="749599"/>
                    <a:pt x="525613" y="727662"/>
                  </a:cubicBezTo>
                  <a:cubicBezTo>
                    <a:pt x="532314" y="699555"/>
                    <a:pt x="541502" y="672014"/>
                    <a:pt x="548843" y="643993"/>
                  </a:cubicBezTo>
                  <a:cubicBezTo>
                    <a:pt x="556541" y="614617"/>
                    <a:pt x="563242" y="585032"/>
                    <a:pt x="570373" y="555508"/>
                  </a:cubicBezTo>
                  <a:cubicBezTo>
                    <a:pt x="560138" y="561666"/>
                    <a:pt x="554915" y="569525"/>
                    <a:pt x="550395" y="577740"/>
                  </a:cubicBezTo>
                  <a:cubicBezTo>
                    <a:pt x="543966" y="589343"/>
                    <a:pt x="538460" y="601450"/>
                    <a:pt x="531895" y="612991"/>
                  </a:cubicBezTo>
                  <a:cubicBezTo>
                    <a:pt x="523704" y="627279"/>
                    <a:pt x="512902" y="638820"/>
                    <a:pt x="494624" y="636061"/>
                  </a:cubicBezTo>
                  <a:cubicBezTo>
                    <a:pt x="474215" y="633019"/>
                    <a:pt x="468426" y="616945"/>
                    <a:pt x="465322" y="599541"/>
                  </a:cubicBezTo>
                  <a:cubicBezTo>
                    <a:pt x="463831" y="591252"/>
                    <a:pt x="463487" y="582765"/>
                    <a:pt x="462710" y="574340"/>
                  </a:cubicBezTo>
                  <a:cubicBezTo>
                    <a:pt x="457057" y="513679"/>
                    <a:pt x="441033" y="455851"/>
                    <a:pt x="415684" y="400560"/>
                  </a:cubicBezTo>
                  <a:cubicBezTo>
                    <a:pt x="412297" y="393269"/>
                    <a:pt x="407149" y="386827"/>
                    <a:pt x="402838" y="379966"/>
                  </a:cubicBezTo>
                  <a:cubicBezTo>
                    <a:pt x="409477" y="432634"/>
                    <a:pt x="419786" y="483306"/>
                    <a:pt x="429172" y="534138"/>
                  </a:cubicBezTo>
                  <a:cubicBezTo>
                    <a:pt x="431080" y="544534"/>
                    <a:pt x="431574" y="556075"/>
                    <a:pt x="429097" y="566199"/>
                  </a:cubicBezTo>
                  <a:cubicBezTo>
                    <a:pt x="422533" y="593099"/>
                    <a:pt x="395497" y="600526"/>
                    <a:pt x="376788" y="580425"/>
                  </a:cubicBezTo>
                  <a:cubicBezTo>
                    <a:pt x="367956" y="570941"/>
                    <a:pt x="362524" y="558267"/>
                    <a:pt x="355676" y="546874"/>
                  </a:cubicBezTo>
                  <a:cubicBezTo>
                    <a:pt x="331535" y="506597"/>
                    <a:pt x="307603" y="466111"/>
                    <a:pt x="283105" y="426044"/>
                  </a:cubicBezTo>
                  <a:cubicBezTo>
                    <a:pt x="278793" y="419036"/>
                    <a:pt x="271945" y="413653"/>
                    <a:pt x="266230" y="407495"/>
                  </a:cubicBezTo>
                  <a:cubicBezTo>
                    <a:pt x="277734" y="445936"/>
                    <a:pt x="293266" y="481040"/>
                    <a:pt x="308231" y="516377"/>
                  </a:cubicBezTo>
                  <a:cubicBezTo>
                    <a:pt x="315264" y="533030"/>
                    <a:pt x="321742" y="549904"/>
                    <a:pt x="327655" y="566975"/>
                  </a:cubicBezTo>
                  <a:cubicBezTo>
                    <a:pt x="333087" y="582691"/>
                    <a:pt x="328357" y="596289"/>
                    <a:pt x="313811" y="603926"/>
                  </a:cubicBezTo>
                  <a:cubicBezTo>
                    <a:pt x="298846" y="611784"/>
                    <a:pt x="285642" y="606044"/>
                    <a:pt x="275690" y="593309"/>
                  </a:cubicBezTo>
                  <a:cubicBezTo>
                    <a:pt x="269753" y="585734"/>
                    <a:pt x="265023" y="577235"/>
                    <a:pt x="259591" y="569241"/>
                  </a:cubicBezTo>
                  <a:cubicBezTo>
                    <a:pt x="227038" y="521181"/>
                    <a:pt x="189840" y="477431"/>
                    <a:pt x="145290" y="440344"/>
                  </a:cubicBezTo>
                  <a:close/>
                  <a:moveTo>
                    <a:pt x="1558490" y="995507"/>
                  </a:moveTo>
                  <a:cubicBezTo>
                    <a:pt x="1550238" y="1118455"/>
                    <a:pt x="1563368" y="1234050"/>
                    <a:pt x="1572335" y="1353106"/>
                  </a:cubicBezTo>
                  <a:cubicBezTo>
                    <a:pt x="1649426" y="1351554"/>
                    <a:pt x="1723205" y="1354510"/>
                    <a:pt x="1797624" y="1347379"/>
                  </a:cubicBezTo>
                  <a:cubicBezTo>
                    <a:pt x="1814351" y="1224209"/>
                    <a:pt x="1826002" y="1104857"/>
                    <a:pt x="1825300" y="979224"/>
                  </a:cubicBezTo>
                  <a:cubicBezTo>
                    <a:pt x="1738884" y="1023602"/>
                    <a:pt x="1653171" y="1034650"/>
                    <a:pt x="1558490" y="995433"/>
                  </a:cubicBezTo>
                  <a:close/>
                  <a:moveTo>
                    <a:pt x="3336038" y="744364"/>
                  </a:moveTo>
                  <a:cubicBezTo>
                    <a:pt x="3333699" y="741950"/>
                    <a:pt x="3331358" y="739548"/>
                    <a:pt x="3329018" y="737072"/>
                  </a:cubicBezTo>
                  <a:cubicBezTo>
                    <a:pt x="3321012" y="738489"/>
                    <a:pt x="3312391" y="738624"/>
                    <a:pt x="3304877" y="741531"/>
                  </a:cubicBezTo>
                  <a:cubicBezTo>
                    <a:pt x="3275686" y="752900"/>
                    <a:pt x="3246740" y="764675"/>
                    <a:pt x="3217919" y="776856"/>
                  </a:cubicBezTo>
                  <a:cubicBezTo>
                    <a:pt x="3202399" y="783359"/>
                    <a:pt x="3187373" y="791427"/>
                    <a:pt x="3171607" y="797241"/>
                  </a:cubicBezTo>
                  <a:cubicBezTo>
                    <a:pt x="3153255" y="803966"/>
                    <a:pt x="3139213" y="798941"/>
                    <a:pt x="3131207" y="784567"/>
                  </a:cubicBezTo>
                  <a:cubicBezTo>
                    <a:pt x="3122586" y="768924"/>
                    <a:pt x="3129361" y="756607"/>
                    <a:pt x="3140691" y="745990"/>
                  </a:cubicBezTo>
                  <a:cubicBezTo>
                    <a:pt x="3147589" y="739400"/>
                    <a:pt x="3155718" y="733956"/>
                    <a:pt x="3163109" y="727724"/>
                  </a:cubicBezTo>
                  <a:cubicBezTo>
                    <a:pt x="3201538" y="694813"/>
                    <a:pt x="3240213" y="662038"/>
                    <a:pt x="3278272" y="628560"/>
                  </a:cubicBezTo>
                  <a:cubicBezTo>
                    <a:pt x="3288248" y="619704"/>
                    <a:pt x="3296131" y="608532"/>
                    <a:pt x="3305123" y="598408"/>
                  </a:cubicBezTo>
                  <a:lnTo>
                    <a:pt x="3298964" y="590968"/>
                  </a:lnTo>
                  <a:cubicBezTo>
                    <a:pt x="3275316" y="604419"/>
                    <a:pt x="3250436" y="616095"/>
                    <a:pt x="3228388" y="631812"/>
                  </a:cubicBezTo>
                  <a:cubicBezTo>
                    <a:pt x="3199937" y="651987"/>
                    <a:pt x="3173455" y="675204"/>
                    <a:pt x="3146480" y="697436"/>
                  </a:cubicBezTo>
                  <a:cubicBezTo>
                    <a:pt x="3112855" y="725174"/>
                    <a:pt x="3095981" y="730138"/>
                    <a:pt x="3080338" y="716121"/>
                  </a:cubicBezTo>
                  <a:cubicBezTo>
                    <a:pt x="3063710" y="701255"/>
                    <a:pt x="3067036" y="686031"/>
                    <a:pt x="3093025" y="649511"/>
                  </a:cubicBezTo>
                  <a:cubicBezTo>
                    <a:pt x="3121601" y="609124"/>
                    <a:pt x="3149806" y="568465"/>
                    <a:pt x="3177642" y="527548"/>
                  </a:cubicBezTo>
                  <a:cubicBezTo>
                    <a:pt x="3182693" y="520257"/>
                    <a:pt x="3185895" y="511696"/>
                    <a:pt x="3189959" y="503777"/>
                  </a:cubicBezTo>
                  <a:cubicBezTo>
                    <a:pt x="3179737" y="506105"/>
                    <a:pt x="3172592" y="510280"/>
                    <a:pt x="3167420" y="516291"/>
                  </a:cubicBezTo>
                  <a:cubicBezTo>
                    <a:pt x="3136011" y="552897"/>
                    <a:pt x="3105095" y="589909"/>
                    <a:pt x="3074056" y="626786"/>
                  </a:cubicBezTo>
                  <a:cubicBezTo>
                    <a:pt x="3063957" y="638746"/>
                    <a:pt x="3054719" y="651568"/>
                    <a:pt x="3043880" y="662813"/>
                  </a:cubicBezTo>
                  <a:cubicBezTo>
                    <a:pt x="3032794" y="674502"/>
                    <a:pt x="3018261" y="677828"/>
                    <a:pt x="3004466" y="668972"/>
                  </a:cubicBezTo>
                  <a:cubicBezTo>
                    <a:pt x="2990671" y="660128"/>
                    <a:pt x="2987715" y="646038"/>
                    <a:pt x="2994119" y="630678"/>
                  </a:cubicBezTo>
                  <a:cubicBezTo>
                    <a:pt x="2997938" y="621761"/>
                    <a:pt x="3002249" y="613188"/>
                    <a:pt x="3006068" y="604283"/>
                  </a:cubicBezTo>
                  <a:cubicBezTo>
                    <a:pt x="3021709" y="567615"/>
                    <a:pt x="3037722" y="531231"/>
                    <a:pt x="3052380" y="494206"/>
                  </a:cubicBezTo>
                  <a:cubicBezTo>
                    <a:pt x="3058906" y="477788"/>
                    <a:pt x="3062109" y="460162"/>
                    <a:pt x="3066913" y="443103"/>
                  </a:cubicBezTo>
                  <a:cubicBezTo>
                    <a:pt x="3064573" y="441748"/>
                    <a:pt x="3062232" y="440418"/>
                    <a:pt x="3059893" y="439075"/>
                  </a:cubicBezTo>
                  <a:cubicBezTo>
                    <a:pt x="3049300" y="451319"/>
                    <a:pt x="3037352" y="462712"/>
                    <a:pt x="3028361" y="476088"/>
                  </a:cubicBezTo>
                  <a:cubicBezTo>
                    <a:pt x="2998554" y="520675"/>
                    <a:pt x="2979832" y="570313"/>
                    <a:pt x="2966776" y="622192"/>
                  </a:cubicBezTo>
                  <a:cubicBezTo>
                    <a:pt x="2963450" y="635075"/>
                    <a:pt x="2961234" y="648304"/>
                    <a:pt x="2956800" y="660769"/>
                  </a:cubicBezTo>
                  <a:cubicBezTo>
                    <a:pt x="2944606" y="695096"/>
                    <a:pt x="2919356" y="701464"/>
                    <a:pt x="2892874" y="676978"/>
                  </a:cubicBezTo>
                  <a:cubicBezTo>
                    <a:pt x="2883266" y="667987"/>
                    <a:pt x="2875385" y="656938"/>
                    <a:pt x="2865900" y="647737"/>
                  </a:cubicBezTo>
                  <a:cubicBezTo>
                    <a:pt x="2850751" y="633019"/>
                    <a:pt x="2834861" y="619002"/>
                    <a:pt x="2819219" y="604628"/>
                  </a:cubicBezTo>
                  <a:cubicBezTo>
                    <a:pt x="2817124" y="606044"/>
                    <a:pt x="2814908" y="607461"/>
                    <a:pt x="2812813" y="608877"/>
                  </a:cubicBezTo>
                  <a:cubicBezTo>
                    <a:pt x="2815031" y="619076"/>
                    <a:pt x="2816386" y="629545"/>
                    <a:pt x="2819465" y="639460"/>
                  </a:cubicBezTo>
                  <a:cubicBezTo>
                    <a:pt x="2831042" y="676337"/>
                    <a:pt x="2847302" y="712291"/>
                    <a:pt x="2853830" y="749944"/>
                  </a:cubicBezTo>
                  <a:cubicBezTo>
                    <a:pt x="2861466" y="794334"/>
                    <a:pt x="2884991" y="811824"/>
                    <a:pt x="2926622" y="823784"/>
                  </a:cubicBezTo>
                  <a:cubicBezTo>
                    <a:pt x="2998061" y="844168"/>
                    <a:pt x="3067036" y="873052"/>
                    <a:pt x="3137735" y="898523"/>
                  </a:cubicBezTo>
                  <a:cubicBezTo>
                    <a:pt x="3158920" y="884235"/>
                    <a:pt x="3181953" y="868938"/>
                    <a:pt x="3204740" y="853295"/>
                  </a:cubicBezTo>
                  <a:cubicBezTo>
                    <a:pt x="3235533" y="832135"/>
                    <a:pt x="3267187" y="811960"/>
                    <a:pt x="3296501" y="788877"/>
                  </a:cubicBezTo>
                  <a:cubicBezTo>
                    <a:pt x="3311897" y="776782"/>
                    <a:pt x="3323106" y="759440"/>
                    <a:pt x="3336162" y="744426"/>
                  </a:cubicBezTo>
                  <a:close/>
                  <a:moveTo>
                    <a:pt x="1585821" y="1467062"/>
                  </a:moveTo>
                  <a:cubicBezTo>
                    <a:pt x="1638624" y="1477052"/>
                    <a:pt x="1753850" y="1478394"/>
                    <a:pt x="1782646" y="1468910"/>
                  </a:cubicBezTo>
                  <a:cubicBezTo>
                    <a:pt x="1784421" y="1449301"/>
                    <a:pt x="1786256" y="1428560"/>
                    <a:pt x="1788374" y="1404776"/>
                  </a:cubicBezTo>
                  <a:cubicBezTo>
                    <a:pt x="1715655" y="1407116"/>
                    <a:pt x="1647948" y="1409308"/>
                    <a:pt x="1578690" y="1411562"/>
                  </a:cubicBezTo>
                  <a:cubicBezTo>
                    <a:pt x="1581301" y="1431959"/>
                    <a:pt x="1583493" y="1448587"/>
                    <a:pt x="1585821" y="1466989"/>
                  </a:cubicBezTo>
                  <a:close/>
                  <a:moveTo>
                    <a:pt x="1773125" y="1532330"/>
                  </a:moveTo>
                  <a:lnTo>
                    <a:pt x="1596475" y="1532330"/>
                  </a:lnTo>
                  <a:cubicBezTo>
                    <a:pt x="1600503" y="1554414"/>
                    <a:pt x="1604100" y="1574011"/>
                    <a:pt x="1608053" y="1595615"/>
                  </a:cubicBezTo>
                  <a:cubicBezTo>
                    <a:pt x="1660228" y="1599999"/>
                    <a:pt x="1709865" y="1604101"/>
                    <a:pt x="1761609" y="1608498"/>
                  </a:cubicBezTo>
                  <a:lnTo>
                    <a:pt x="1773187" y="1532330"/>
                  </a:lnTo>
                  <a:close/>
                  <a:moveTo>
                    <a:pt x="1752864" y="1664774"/>
                  </a:moveTo>
                  <a:cubicBezTo>
                    <a:pt x="1712686" y="1662213"/>
                    <a:pt x="1678162" y="1659873"/>
                    <a:pt x="1643638" y="1657963"/>
                  </a:cubicBezTo>
                  <a:cubicBezTo>
                    <a:pt x="1636727" y="1657618"/>
                    <a:pt x="1629731" y="1658739"/>
                    <a:pt x="1622600" y="1659170"/>
                  </a:cubicBezTo>
                  <a:cubicBezTo>
                    <a:pt x="1640459" y="1772856"/>
                    <a:pt x="1624090" y="1758051"/>
                    <a:pt x="1730053" y="1758482"/>
                  </a:cubicBezTo>
                  <a:cubicBezTo>
                    <a:pt x="1731186" y="1758482"/>
                    <a:pt x="1732246" y="1757632"/>
                    <a:pt x="1736975" y="1755723"/>
                  </a:cubicBezTo>
                  <a:cubicBezTo>
                    <a:pt x="1741779" y="1728539"/>
                    <a:pt x="1746853" y="1699311"/>
                    <a:pt x="1752926" y="1664824"/>
                  </a:cubicBezTo>
                  <a:close/>
                  <a:moveTo>
                    <a:pt x="2017544" y="705073"/>
                  </a:moveTo>
                  <a:cubicBezTo>
                    <a:pt x="2048533" y="726529"/>
                    <a:pt x="2067316" y="727736"/>
                    <a:pt x="2083550" y="710739"/>
                  </a:cubicBezTo>
                  <a:cubicBezTo>
                    <a:pt x="2098232" y="695453"/>
                    <a:pt x="2100425" y="671447"/>
                    <a:pt x="2088637" y="654389"/>
                  </a:cubicBezTo>
                  <a:cubicBezTo>
                    <a:pt x="2075852" y="635913"/>
                    <a:pt x="2059336" y="633868"/>
                    <a:pt x="2027779" y="647454"/>
                  </a:cubicBezTo>
                  <a:cubicBezTo>
                    <a:pt x="2024527" y="665720"/>
                    <a:pt x="2021140" y="684479"/>
                    <a:pt x="2017470" y="705073"/>
                  </a:cubicBezTo>
                  <a:close/>
                  <a:moveTo>
                    <a:pt x="1727023" y="1817665"/>
                  </a:moveTo>
                  <a:lnTo>
                    <a:pt x="1655573" y="1817665"/>
                  </a:lnTo>
                  <a:cubicBezTo>
                    <a:pt x="1668986" y="1863029"/>
                    <a:pt x="1681549" y="1905362"/>
                    <a:pt x="1694051" y="1947757"/>
                  </a:cubicBezTo>
                  <a:cubicBezTo>
                    <a:pt x="1713462" y="1906988"/>
                    <a:pt x="1718623" y="1864371"/>
                    <a:pt x="1727023" y="1817665"/>
                  </a:cubicBezTo>
                  <a:close/>
                  <a:moveTo>
                    <a:pt x="1342808" y="630186"/>
                  </a:moveTo>
                  <a:cubicBezTo>
                    <a:pt x="1311178" y="630469"/>
                    <a:pt x="1294586" y="640803"/>
                    <a:pt x="1285903" y="664587"/>
                  </a:cubicBezTo>
                  <a:cubicBezTo>
                    <a:pt x="1279979" y="680870"/>
                    <a:pt x="1281605" y="695515"/>
                    <a:pt x="1295227" y="707130"/>
                  </a:cubicBezTo>
                  <a:cubicBezTo>
                    <a:pt x="1309564" y="719373"/>
                    <a:pt x="1326783" y="717316"/>
                    <a:pt x="1350013" y="701107"/>
                  </a:cubicBezTo>
                  <a:lnTo>
                    <a:pt x="1342808" y="630186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310BA3F7-0BCC-1FB6-E4AD-CC2F4B8A6B68}"/>
                </a:ext>
              </a:extLst>
            </p:cNvPr>
            <p:cNvSpPr/>
            <p:nvPr/>
          </p:nvSpPr>
          <p:spPr>
            <a:xfrm>
              <a:off x="2671939" y="2148890"/>
              <a:ext cx="6693747" cy="3988867"/>
            </a:xfrm>
            <a:custGeom>
              <a:avLst/>
              <a:gdLst>
                <a:gd name="csX0" fmla="*/ 6598827 w 6693747"/>
                <a:gd name="csY0" fmla="*/ 3512994 h 3988867"/>
                <a:gd name="csX1" fmla="*/ 6670881 w 6693747"/>
                <a:gd name="csY1" fmla="*/ 3642532 h 3988867"/>
                <a:gd name="csX2" fmla="*/ 6690218 w 6693747"/>
                <a:gd name="csY2" fmla="*/ 3689176 h 3988867"/>
                <a:gd name="csX3" fmla="*/ 6670757 w 6693747"/>
                <a:gd name="csY3" fmla="*/ 3733271 h 3988867"/>
                <a:gd name="csX4" fmla="*/ 6644399 w 6693747"/>
                <a:gd name="csY4" fmla="*/ 3745452 h 3988867"/>
                <a:gd name="csX5" fmla="*/ 6129180 w 6693747"/>
                <a:gd name="csY5" fmla="*/ 3975003 h 3988867"/>
                <a:gd name="csX6" fmla="*/ 6106024 w 6693747"/>
                <a:gd name="csY6" fmla="*/ 3985190 h 3988867"/>
                <a:gd name="csX7" fmla="*/ 6060451 w 6693747"/>
                <a:gd name="csY7" fmla="*/ 3954126 h 3988867"/>
                <a:gd name="csX8" fmla="*/ 6100727 w 6693747"/>
                <a:gd name="csY8" fmla="*/ 3821755 h 3988867"/>
                <a:gd name="csX9" fmla="*/ 6190272 w 6693747"/>
                <a:gd name="csY9" fmla="*/ 3722308 h 3988867"/>
                <a:gd name="csX10" fmla="*/ 6237322 w 6693747"/>
                <a:gd name="csY10" fmla="*/ 3655981 h 3988867"/>
                <a:gd name="csX11" fmla="*/ 6148147 w 6693747"/>
                <a:gd name="csY11" fmla="*/ 3599003 h 3988867"/>
                <a:gd name="csX12" fmla="*/ 5877421 w 6693747"/>
                <a:gd name="csY12" fmla="*/ 3133446 h 3988867"/>
                <a:gd name="csX13" fmla="*/ 5822611 w 6693747"/>
                <a:gd name="csY13" fmla="*/ 2890802 h 3988867"/>
                <a:gd name="csX14" fmla="*/ 5815466 w 6693747"/>
                <a:gd name="csY14" fmla="*/ 2864394 h 3988867"/>
                <a:gd name="csX15" fmla="*/ 5801056 w 6693747"/>
                <a:gd name="csY15" fmla="*/ 2902836 h 3988867"/>
                <a:gd name="csX16" fmla="*/ 5641797 w 6693747"/>
                <a:gd name="csY16" fmla="*/ 3508683 h 3988867"/>
                <a:gd name="csX17" fmla="*/ 5629603 w 6693747"/>
                <a:gd name="csY17" fmla="*/ 3569060 h 3988867"/>
                <a:gd name="csX18" fmla="*/ 5589573 w 6693747"/>
                <a:gd name="csY18" fmla="*/ 3623416 h 3988867"/>
                <a:gd name="csX19" fmla="*/ 5560628 w 6693747"/>
                <a:gd name="csY19" fmla="*/ 3639773 h 3988867"/>
                <a:gd name="csX20" fmla="*/ 5507418 w 6693747"/>
                <a:gd name="csY20" fmla="*/ 3882281 h 3988867"/>
                <a:gd name="csX21" fmla="*/ 5456057 w 6693747"/>
                <a:gd name="csY21" fmla="*/ 3915832 h 3988867"/>
                <a:gd name="csX22" fmla="*/ 4931231 w 6693747"/>
                <a:gd name="csY22" fmla="*/ 3794707 h 3988867"/>
                <a:gd name="csX23" fmla="*/ 4857206 w 6693747"/>
                <a:gd name="csY23" fmla="*/ 3777796 h 3988867"/>
                <a:gd name="csX24" fmla="*/ 4825674 w 6693747"/>
                <a:gd name="csY24" fmla="*/ 3752103 h 3988867"/>
                <a:gd name="csX25" fmla="*/ 4842795 w 6693747"/>
                <a:gd name="csY25" fmla="*/ 3719537 h 3988867"/>
                <a:gd name="csX26" fmla="*/ 4851294 w 6693747"/>
                <a:gd name="csY26" fmla="*/ 3712960 h 3988867"/>
                <a:gd name="csX27" fmla="*/ 4978651 w 6693747"/>
                <a:gd name="csY27" fmla="*/ 3637641 h 3988867"/>
                <a:gd name="csX28" fmla="*/ 5107363 w 6693747"/>
                <a:gd name="csY28" fmla="*/ 3601257 h 3988867"/>
                <a:gd name="csX29" fmla="*/ 5199371 w 6693747"/>
                <a:gd name="csY29" fmla="*/ 3547752 h 3988867"/>
                <a:gd name="csX30" fmla="*/ 5195553 w 6693747"/>
                <a:gd name="csY30" fmla="*/ 3540386 h 3988867"/>
                <a:gd name="csX31" fmla="*/ 5165007 w 6693747"/>
                <a:gd name="csY31" fmla="*/ 3472286 h 3988867"/>
                <a:gd name="csX32" fmla="*/ 5207870 w 6693747"/>
                <a:gd name="csY32" fmla="*/ 3189230 h 3988867"/>
                <a:gd name="csX33" fmla="*/ 5366759 w 6693747"/>
                <a:gd name="csY33" fmla="*/ 2523657 h 3988867"/>
                <a:gd name="csX34" fmla="*/ 5460245 w 6693747"/>
                <a:gd name="csY34" fmla="*/ 2288428 h 3988867"/>
                <a:gd name="csX35" fmla="*/ 5462462 w 6693747"/>
                <a:gd name="csY35" fmla="*/ 2278525 h 3988867"/>
                <a:gd name="csX36" fmla="*/ 5420708 w 6693747"/>
                <a:gd name="csY36" fmla="*/ 2185089 h 3988867"/>
                <a:gd name="csX37" fmla="*/ 5655222 w 6693747"/>
                <a:gd name="csY37" fmla="*/ 1351599 h 3988867"/>
                <a:gd name="csX38" fmla="*/ 5659534 w 6693747"/>
                <a:gd name="csY38" fmla="*/ 1329798 h 3988867"/>
                <a:gd name="csX39" fmla="*/ 5486850 w 6693747"/>
                <a:gd name="csY39" fmla="*/ 1289251 h 3988867"/>
                <a:gd name="csX40" fmla="*/ 5133598 w 6693747"/>
                <a:gd name="csY40" fmla="*/ 1173299 h 3988867"/>
                <a:gd name="csX41" fmla="*/ 4986658 w 6693747"/>
                <a:gd name="csY41" fmla="*/ 1096145 h 3988867"/>
                <a:gd name="csX42" fmla="*/ 4885043 w 6693747"/>
                <a:gd name="csY42" fmla="*/ 1034006 h 3988867"/>
                <a:gd name="csX43" fmla="*/ 4822595 w 6693747"/>
                <a:gd name="csY43" fmla="*/ 966546 h 3988867"/>
                <a:gd name="csX44" fmla="*/ 4806460 w 6693747"/>
                <a:gd name="csY44" fmla="*/ 954512 h 3988867"/>
                <a:gd name="csX45" fmla="*/ 4746845 w 6693747"/>
                <a:gd name="csY45" fmla="*/ 940224 h 3988867"/>
                <a:gd name="csX46" fmla="*/ 4663214 w 6693747"/>
                <a:gd name="csY46" fmla="*/ 917487 h 3988867"/>
                <a:gd name="csX47" fmla="*/ 4627494 w 6693747"/>
                <a:gd name="csY47" fmla="*/ 900293 h 3988867"/>
                <a:gd name="csX48" fmla="*/ 4602984 w 6693747"/>
                <a:gd name="csY48" fmla="*/ 813002 h 3988867"/>
                <a:gd name="csX49" fmla="*/ 4559504 w 6693747"/>
                <a:gd name="csY49" fmla="*/ 775214 h 3988867"/>
                <a:gd name="csX50" fmla="*/ 4566526 w 6693747"/>
                <a:gd name="csY50" fmla="*/ 688576 h 3988867"/>
                <a:gd name="csX51" fmla="*/ 4544478 w 6693747"/>
                <a:gd name="csY51" fmla="*/ 621695 h 3988867"/>
                <a:gd name="csX52" fmla="*/ 4613946 w 6693747"/>
                <a:gd name="csY52" fmla="*/ 597542 h 3988867"/>
                <a:gd name="csX53" fmla="*/ 4552361 w 6693747"/>
                <a:gd name="csY53" fmla="*/ 500360 h 3988867"/>
                <a:gd name="csX54" fmla="*/ 4526987 w 6693747"/>
                <a:gd name="csY54" fmla="*/ 469851 h 3988867"/>
                <a:gd name="csX55" fmla="*/ 4552976 w 6693747"/>
                <a:gd name="csY55" fmla="*/ 396381 h 3988867"/>
                <a:gd name="csX56" fmla="*/ 4578227 w 6693747"/>
                <a:gd name="csY56" fmla="*/ 389089 h 3988867"/>
                <a:gd name="csX57" fmla="*/ 4565416 w 6693747"/>
                <a:gd name="csY57" fmla="*/ 353764 h 3988867"/>
                <a:gd name="csX58" fmla="*/ 4618133 w 6693747"/>
                <a:gd name="csY58" fmla="*/ 294519 h 3988867"/>
                <a:gd name="csX59" fmla="*/ 4669496 w 6693747"/>
                <a:gd name="csY59" fmla="*/ 309029 h 3988867"/>
                <a:gd name="csX60" fmla="*/ 4667278 w 6693747"/>
                <a:gd name="csY60" fmla="*/ 284813 h 3988867"/>
                <a:gd name="csX61" fmla="*/ 4689203 w 6693747"/>
                <a:gd name="csY61" fmla="*/ 227700 h 3988867"/>
                <a:gd name="csX62" fmla="*/ 4746107 w 6693747"/>
                <a:gd name="csY62" fmla="*/ 236198 h 3988867"/>
                <a:gd name="csX63" fmla="*/ 4789955 w 6693747"/>
                <a:gd name="csY63" fmla="*/ 273852 h 3988867"/>
                <a:gd name="csX64" fmla="*/ 4813727 w 6693747"/>
                <a:gd name="csY64" fmla="*/ 303794 h 3988867"/>
                <a:gd name="csX65" fmla="*/ 4825427 w 6693747"/>
                <a:gd name="csY65" fmla="*/ 248934 h 3988867"/>
                <a:gd name="csX66" fmla="*/ 4904256 w 6693747"/>
                <a:gd name="csY66" fmla="*/ 229621 h 3988867"/>
                <a:gd name="csX67" fmla="*/ 4961407 w 6693747"/>
                <a:gd name="csY67" fmla="*/ 308598 h 3988867"/>
                <a:gd name="csX68" fmla="*/ 5006241 w 6693747"/>
                <a:gd name="csY68" fmla="*/ 391429 h 3988867"/>
                <a:gd name="csX69" fmla="*/ 5032600 w 6693747"/>
                <a:gd name="csY69" fmla="*/ 412516 h 3988867"/>
                <a:gd name="csX70" fmla="*/ 5073000 w 6693747"/>
                <a:gd name="csY70" fmla="*/ 434883 h 3988867"/>
                <a:gd name="csX71" fmla="*/ 5431300 w 6693747"/>
                <a:gd name="csY71" fmla="*/ 634997 h 3988867"/>
                <a:gd name="csX72" fmla="*/ 5811772 w 6693747"/>
                <a:gd name="csY72" fmla="*/ 761985 h 3988867"/>
                <a:gd name="csX73" fmla="*/ 5890722 w 6693747"/>
                <a:gd name="csY73" fmla="*/ 779180 h 3988867"/>
                <a:gd name="csX74" fmla="*/ 5819655 w 6693747"/>
                <a:gd name="csY74" fmla="*/ 638027 h 3988867"/>
                <a:gd name="csX75" fmla="*/ 5782827 w 6693747"/>
                <a:gd name="csY75" fmla="*/ 626499 h 3988867"/>
                <a:gd name="csX76" fmla="*/ 5751541 w 6693747"/>
                <a:gd name="csY76" fmla="*/ 534614 h 3988867"/>
                <a:gd name="csX77" fmla="*/ 5789601 w 6693747"/>
                <a:gd name="csY77" fmla="*/ 497318 h 3988867"/>
                <a:gd name="csX78" fmla="*/ 5846135 w 6693747"/>
                <a:gd name="csY78" fmla="*/ 427949 h 3988867"/>
                <a:gd name="csX79" fmla="*/ 5907843 w 6693747"/>
                <a:gd name="csY79" fmla="*/ 308179 h 3988867"/>
                <a:gd name="csX80" fmla="*/ 5900207 w 6693747"/>
                <a:gd name="csY80" fmla="*/ 295936 h 3988867"/>
                <a:gd name="csX81" fmla="*/ 5919422 w 6693747"/>
                <a:gd name="csY81" fmla="*/ 138525 h 3988867"/>
                <a:gd name="csX82" fmla="*/ 5922008 w 6693747"/>
                <a:gd name="csY82" fmla="*/ 136111 h 3988867"/>
                <a:gd name="csX83" fmla="*/ 6006749 w 6693747"/>
                <a:gd name="csY83" fmla="*/ 50249 h 3988867"/>
                <a:gd name="csX84" fmla="*/ 6226483 w 6693747"/>
                <a:gd name="csY84" fmla="*/ 50668 h 3988867"/>
                <a:gd name="csX85" fmla="*/ 6247793 w 6693747"/>
                <a:gd name="csY85" fmla="*/ 77346 h 3988867"/>
                <a:gd name="csX86" fmla="*/ 6367144 w 6693747"/>
                <a:gd name="csY86" fmla="*/ 88395 h 3988867"/>
                <a:gd name="csX87" fmla="*/ 6433409 w 6693747"/>
                <a:gd name="csY87" fmla="*/ 183235 h 3988867"/>
                <a:gd name="csX88" fmla="*/ 6463217 w 6693747"/>
                <a:gd name="csY88" fmla="*/ 185292 h 3988867"/>
                <a:gd name="csX89" fmla="*/ 6584292 w 6693747"/>
                <a:gd name="csY89" fmla="*/ 369333 h 3988867"/>
                <a:gd name="csX90" fmla="*/ 6582074 w 6693747"/>
                <a:gd name="csY90" fmla="*/ 379457 h 3988867"/>
                <a:gd name="csX91" fmla="*/ 6651912 w 6693747"/>
                <a:gd name="csY91" fmla="*/ 517986 h 3988867"/>
                <a:gd name="csX92" fmla="*/ 6556085 w 6693747"/>
                <a:gd name="csY92" fmla="*/ 644900 h 3988867"/>
                <a:gd name="csX93" fmla="*/ 6435133 w 6693747"/>
                <a:gd name="csY93" fmla="*/ 849534 h 3988867"/>
                <a:gd name="csX94" fmla="*/ 6422077 w 6693747"/>
                <a:gd name="csY94" fmla="*/ 943747 h 3988867"/>
                <a:gd name="csX95" fmla="*/ 6417396 w 6693747"/>
                <a:gd name="csY95" fmla="*/ 992239 h 3988867"/>
                <a:gd name="csX96" fmla="*/ 6435503 w 6693747"/>
                <a:gd name="csY96" fmla="*/ 1266944 h 3988867"/>
                <a:gd name="csX97" fmla="*/ 6466787 w 6693747"/>
                <a:gd name="csY97" fmla="*/ 1966154 h 3988867"/>
                <a:gd name="csX98" fmla="*/ 6491421 w 6693747"/>
                <a:gd name="csY98" fmla="*/ 2491375 h 3988867"/>
                <a:gd name="csX99" fmla="*/ 6492038 w 6693747"/>
                <a:gd name="csY99" fmla="*/ 2516711 h 3988867"/>
                <a:gd name="csX100" fmla="*/ 6462354 w 6693747"/>
                <a:gd name="csY100" fmla="*/ 2547294 h 3988867"/>
                <a:gd name="csX101" fmla="*/ 6416288 w 6693747"/>
                <a:gd name="csY101" fmla="*/ 2544387 h 3988867"/>
                <a:gd name="csX102" fmla="*/ 6372562 w 6693747"/>
                <a:gd name="csY102" fmla="*/ 2533770 h 3988867"/>
                <a:gd name="csX103" fmla="*/ 6343988 w 6693747"/>
                <a:gd name="csY103" fmla="*/ 2661029 h 3988867"/>
                <a:gd name="csX104" fmla="*/ 6436242 w 6693747"/>
                <a:gd name="csY104" fmla="*/ 3123187 h 3988867"/>
                <a:gd name="csX105" fmla="*/ 6578872 w 6693747"/>
                <a:gd name="csY105" fmla="*/ 3371361 h 3988867"/>
                <a:gd name="csX106" fmla="*/ 6615577 w 6693747"/>
                <a:gd name="csY106" fmla="*/ 3437959 h 3988867"/>
                <a:gd name="csX107" fmla="*/ 6598580 w 6693747"/>
                <a:gd name="csY107" fmla="*/ 3512920 h 3988867"/>
                <a:gd name="csX108" fmla="*/ 6363941 w 6693747"/>
                <a:gd name="csY108" fmla="*/ 993926 h 3988867"/>
                <a:gd name="csX109" fmla="*/ 6114152 w 6693747"/>
                <a:gd name="csY109" fmla="*/ 1060832 h 3988867"/>
                <a:gd name="csX110" fmla="*/ 6127702 w 6693747"/>
                <a:gd name="csY110" fmla="*/ 1084468 h 3988867"/>
                <a:gd name="csX111" fmla="*/ 6083976 w 6693747"/>
                <a:gd name="csY111" fmla="*/ 1276502 h 3988867"/>
                <a:gd name="csX112" fmla="*/ 5865843 w 6693747"/>
                <a:gd name="csY112" fmla="*/ 1340994 h 3988867"/>
                <a:gd name="csX113" fmla="*/ 5723952 w 6693747"/>
                <a:gd name="csY113" fmla="*/ 1340699 h 3988867"/>
                <a:gd name="csX114" fmla="*/ 5479090 w 6693747"/>
                <a:gd name="csY114" fmla="*/ 2218775 h 3988867"/>
                <a:gd name="csX115" fmla="*/ 6432424 w 6693747"/>
                <a:gd name="csY115" fmla="*/ 2488184 h 3988867"/>
                <a:gd name="csX116" fmla="*/ 6363941 w 6693747"/>
                <a:gd name="csY116" fmla="*/ 993926 h 3988867"/>
                <a:gd name="csX117" fmla="*/ 4886521 w 6693747"/>
                <a:gd name="csY117" fmla="*/ 962223 h 3988867"/>
                <a:gd name="csX118" fmla="*/ 4919038 w 6693747"/>
                <a:gd name="csY118" fmla="*/ 986437 h 3988867"/>
                <a:gd name="csX119" fmla="*/ 5020653 w 6693747"/>
                <a:gd name="csY119" fmla="*/ 1048367 h 3988867"/>
                <a:gd name="csX120" fmla="*/ 5161681 w 6693747"/>
                <a:gd name="csY120" fmla="*/ 1121284 h 3988867"/>
                <a:gd name="csX121" fmla="*/ 5399768 w 6693747"/>
                <a:gd name="csY121" fmla="*/ 1205655 h 3988867"/>
                <a:gd name="csX122" fmla="*/ 5886782 w 6693747"/>
                <a:gd name="csY122" fmla="*/ 1281675 h 3988867"/>
                <a:gd name="csX123" fmla="*/ 6058479 w 6693747"/>
                <a:gd name="csY123" fmla="*/ 1222849 h 3988867"/>
                <a:gd name="csX124" fmla="*/ 6082252 w 6693747"/>
                <a:gd name="csY124" fmla="*/ 1124043 h 3988867"/>
                <a:gd name="csX125" fmla="*/ 6047887 w 6693747"/>
                <a:gd name="csY125" fmla="*/ 1083126 h 3988867"/>
                <a:gd name="csX126" fmla="*/ 5948613 w 6693747"/>
                <a:gd name="csY126" fmla="*/ 1042357 h 3988867"/>
                <a:gd name="csX127" fmla="*/ 5792065 w 6693747"/>
                <a:gd name="csY127" fmla="*/ 1015801 h 3988867"/>
                <a:gd name="csX128" fmla="*/ 5379938 w 6693747"/>
                <a:gd name="csY128" fmla="*/ 907855 h 3988867"/>
                <a:gd name="csX129" fmla="*/ 5010799 w 6693747"/>
                <a:gd name="csY129" fmla="*/ 722903 h 3988867"/>
                <a:gd name="csX130" fmla="*/ 4986781 w 6693747"/>
                <a:gd name="csY130" fmla="*/ 706695 h 3988867"/>
                <a:gd name="csX131" fmla="*/ 4886521 w 6693747"/>
                <a:gd name="csY131" fmla="*/ 962087 h 3988867"/>
                <a:gd name="csX132" fmla="*/ 5981498 w 6693747"/>
                <a:gd name="csY132" fmla="*/ 860287 h 3988867"/>
                <a:gd name="csX133" fmla="*/ 5795389 w 6693747"/>
                <a:gd name="csY133" fmla="*/ 817966 h 3988867"/>
                <a:gd name="csX134" fmla="*/ 5374519 w 6693747"/>
                <a:gd name="csY134" fmla="*/ 675680 h 3988867"/>
                <a:gd name="csX135" fmla="*/ 5060560 w 6693747"/>
                <a:gd name="csY135" fmla="*/ 499154 h 3988867"/>
                <a:gd name="csX136" fmla="*/ 5034571 w 6693747"/>
                <a:gd name="csY136" fmla="*/ 482242 h 3988867"/>
                <a:gd name="csX137" fmla="*/ 4985795 w 6693747"/>
                <a:gd name="csY137" fmla="*/ 639234 h 3988867"/>
                <a:gd name="csX138" fmla="*/ 5041344 w 6693747"/>
                <a:gd name="csY138" fmla="*/ 678944 h 3988867"/>
                <a:gd name="csX139" fmla="*/ 5301232 w 6693747"/>
                <a:gd name="csY139" fmla="*/ 819321 h 3988867"/>
                <a:gd name="csX140" fmla="*/ 5650665 w 6693747"/>
                <a:gd name="csY140" fmla="*/ 924003 h 3988867"/>
                <a:gd name="csX141" fmla="*/ 5838130 w 6693747"/>
                <a:gd name="csY141" fmla="*/ 962924 h 3988867"/>
                <a:gd name="csX142" fmla="*/ 5867936 w 6693747"/>
                <a:gd name="csY142" fmla="*/ 958195 h 3988867"/>
                <a:gd name="csX143" fmla="*/ 5981498 w 6693747"/>
                <a:gd name="csY143" fmla="*/ 860287 h 3988867"/>
                <a:gd name="csX144" fmla="*/ 5904764 w 6693747"/>
                <a:gd name="csY144" fmla="*/ 698762 h 3988867"/>
                <a:gd name="csX145" fmla="*/ 5998374 w 6693747"/>
                <a:gd name="csY145" fmla="*/ 774290 h 3988867"/>
                <a:gd name="csX146" fmla="*/ 6115754 w 6693747"/>
                <a:gd name="csY146" fmla="*/ 807275 h 3988867"/>
                <a:gd name="csX147" fmla="*/ 6231903 w 6693747"/>
                <a:gd name="csY147" fmla="*/ 780954 h 3988867"/>
                <a:gd name="csX148" fmla="*/ 6204805 w 6693747"/>
                <a:gd name="csY148" fmla="*/ 749595 h 3988867"/>
                <a:gd name="csX149" fmla="*/ 6167116 w 6693747"/>
                <a:gd name="csY149" fmla="*/ 680373 h 3988867"/>
                <a:gd name="csX150" fmla="*/ 6222789 w 6693747"/>
                <a:gd name="csY150" fmla="*/ 617926 h 3988867"/>
                <a:gd name="csX151" fmla="*/ 6281910 w 6693747"/>
                <a:gd name="csY151" fmla="*/ 599598 h 3988867"/>
                <a:gd name="csX152" fmla="*/ 6292010 w 6693747"/>
                <a:gd name="csY152" fmla="*/ 564064 h 3988867"/>
                <a:gd name="csX153" fmla="*/ 6259863 w 6693747"/>
                <a:gd name="csY153" fmla="*/ 547719 h 3988867"/>
                <a:gd name="csX154" fmla="*/ 6229562 w 6693747"/>
                <a:gd name="csY154" fmla="*/ 557770 h 3988867"/>
                <a:gd name="csX155" fmla="*/ 6178078 w 6693747"/>
                <a:gd name="csY155" fmla="*/ 558829 h 3988867"/>
                <a:gd name="csX156" fmla="*/ 6076217 w 6693747"/>
                <a:gd name="csY156" fmla="*/ 474458 h 3988867"/>
                <a:gd name="csX157" fmla="*/ 6026579 w 6693747"/>
                <a:gd name="csY157" fmla="*/ 394607 h 3988867"/>
                <a:gd name="csX158" fmla="*/ 5969305 w 6693747"/>
                <a:gd name="csY158" fmla="*/ 341804 h 3988867"/>
                <a:gd name="csX159" fmla="*/ 5958344 w 6693747"/>
                <a:gd name="csY159" fmla="*/ 351140 h 3988867"/>
                <a:gd name="csX160" fmla="*/ 5896759 w 6693747"/>
                <a:gd name="csY160" fmla="*/ 456611 h 3988867"/>
                <a:gd name="csX161" fmla="*/ 5824704 w 6693747"/>
                <a:gd name="csY161" fmla="*/ 541487 h 3988867"/>
                <a:gd name="csX162" fmla="*/ 5798223 w 6693747"/>
                <a:gd name="csY162" fmla="*/ 573905 h 3988867"/>
                <a:gd name="csX163" fmla="*/ 5822364 w 6693747"/>
                <a:gd name="csY163" fmla="*/ 580618 h 3988867"/>
                <a:gd name="csX164" fmla="*/ 5872863 w 6693747"/>
                <a:gd name="csY164" fmla="*/ 629184 h 3988867"/>
                <a:gd name="csX165" fmla="*/ 5879022 w 6693747"/>
                <a:gd name="csY165" fmla="*/ 649285 h 3988867"/>
                <a:gd name="csX166" fmla="*/ 5964009 w 6693747"/>
                <a:gd name="csY166" fmla="*/ 594425 h 3988867"/>
                <a:gd name="csX167" fmla="*/ 5988520 w 6693747"/>
                <a:gd name="csY167" fmla="*/ 567944 h 3988867"/>
                <a:gd name="csX168" fmla="*/ 6020914 w 6693747"/>
                <a:gd name="csY168" fmla="*/ 568313 h 3988867"/>
                <a:gd name="csX169" fmla="*/ 6027072 w 6693747"/>
                <a:gd name="csY169" fmla="*/ 597332 h 3988867"/>
                <a:gd name="csX170" fmla="*/ 6010321 w 6693747"/>
                <a:gd name="csY170" fmla="*/ 624664 h 3988867"/>
                <a:gd name="csX171" fmla="*/ 5904641 w 6693747"/>
                <a:gd name="csY171" fmla="*/ 699119 h 3988867"/>
                <a:gd name="csX172" fmla="*/ 5501383 w 6693747"/>
                <a:gd name="csY172" fmla="*/ 3621654 h 3988867"/>
                <a:gd name="csX173" fmla="*/ 5284358 w 6693747"/>
                <a:gd name="csY173" fmla="*/ 3567287 h 3988867"/>
                <a:gd name="csX174" fmla="*/ 5258986 w 6693747"/>
                <a:gd name="csY174" fmla="*/ 3574160 h 3988867"/>
                <a:gd name="csX175" fmla="*/ 5052430 w 6693747"/>
                <a:gd name="csY175" fmla="*/ 3677783 h 3988867"/>
                <a:gd name="csX176" fmla="*/ 4947736 w 6693747"/>
                <a:gd name="csY176" fmla="*/ 3704954 h 3988867"/>
                <a:gd name="csX177" fmla="*/ 4913124 w 6693747"/>
                <a:gd name="csY177" fmla="*/ 3730019 h 3988867"/>
                <a:gd name="csX178" fmla="*/ 5458150 w 6693747"/>
                <a:gd name="csY178" fmla="*/ 3856157 h 3988867"/>
                <a:gd name="csX179" fmla="*/ 5501383 w 6693747"/>
                <a:gd name="csY179" fmla="*/ 3621642 h 3988867"/>
                <a:gd name="csX180" fmla="*/ 6543277 w 6693747"/>
                <a:gd name="csY180" fmla="*/ 3530903 h 3988867"/>
                <a:gd name="csX181" fmla="*/ 6325389 w 6693747"/>
                <a:gd name="csY181" fmla="*/ 3617688 h 3988867"/>
                <a:gd name="csX182" fmla="*/ 6309131 w 6693747"/>
                <a:gd name="csY182" fmla="*/ 3634809 h 3988867"/>
                <a:gd name="csX183" fmla="*/ 6200125 w 6693747"/>
                <a:gd name="csY183" fmla="*/ 3793575 h 3988867"/>
                <a:gd name="csX184" fmla="*/ 6132751 w 6693747"/>
                <a:gd name="csY184" fmla="*/ 3873635 h 3988867"/>
                <a:gd name="csX185" fmla="*/ 6123637 w 6693747"/>
                <a:gd name="csY185" fmla="*/ 3913554 h 3988867"/>
                <a:gd name="csX186" fmla="*/ 6635408 w 6693747"/>
                <a:gd name="csY186" fmla="*/ 3685136 h 3988867"/>
                <a:gd name="csX187" fmla="*/ 6543400 w 6693747"/>
                <a:gd name="csY187" fmla="*/ 3530903 h 3988867"/>
                <a:gd name="csX188" fmla="*/ 4776529 w 6693747"/>
                <a:gd name="csY188" fmla="*/ 768353 h 3988867"/>
                <a:gd name="csX189" fmla="*/ 4758054 w 6693747"/>
                <a:gd name="csY189" fmla="*/ 783922 h 3988867"/>
                <a:gd name="csX190" fmla="*/ 4726892 w 6693747"/>
                <a:gd name="csY190" fmla="*/ 777554 h 3988867"/>
                <a:gd name="csX191" fmla="*/ 4615671 w 6693747"/>
                <a:gd name="csY191" fmla="*/ 735220 h 3988867"/>
                <a:gd name="csX192" fmla="*/ 4597687 w 6693747"/>
                <a:gd name="csY192" fmla="*/ 740098 h 3988867"/>
                <a:gd name="csX193" fmla="*/ 4604092 w 6693747"/>
                <a:gd name="csY193" fmla="*/ 755322 h 3988867"/>
                <a:gd name="csX194" fmla="*/ 4622814 w 6693747"/>
                <a:gd name="csY194" fmla="*/ 765865 h 3988867"/>
                <a:gd name="csX195" fmla="*/ 4713343 w 6693747"/>
                <a:gd name="csY195" fmla="*/ 801757 h 3988867"/>
                <a:gd name="csX196" fmla="*/ 4764089 w 6693747"/>
                <a:gd name="csY196" fmla="*/ 828731 h 3988867"/>
                <a:gd name="csX197" fmla="*/ 4771356 w 6693747"/>
                <a:gd name="csY197" fmla="*/ 845987 h 3988867"/>
                <a:gd name="csX198" fmla="*/ 4756329 w 6693747"/>
                <a:gd name="csY198" fmla="*/ 858526 h 3988867"/>
                <a:gd name="csX199" fmla="*/ 4731696 w 6693747"/>
                <a:gd name="csY199" fmla="*/ 855545 h 3988867"/>
                <a:gd name="csX200" fmla="*/ 4664199 w 6693747"/>
                <a:gd name="csY200" fmla="*/ 843167 h 3988867"/>
                <a:gd name="csX201" fmla="*/ 4643137 w 6693747"/>
                <a:gd name="csY201" fmla="*/ 850877 h 3988867"/>
                <a:gd name="csX202" fmla="*/ 4655084 w 6693747"/>
                <a:gd name="csY202" fmla="*/ 871274 h 3988867"/>
                <a:gd name="csX203" fmla="*/ 4668263 w 6693747"/>
                <a:gd name="csY203" fmla="*/ 876570 h 3988867"/>
                <a:gd name="csX204" fmla="*/ 4782565 w 6693747"/>
                <a:gd name="csY204" fmla="*/ 909629 h 3988867"/>
                <a:gd name="csX205" fmla="*/ 4834542 w 6693747"/>
                <a:gd name="csY205" fmla="*/ 913447 h 3988867"/>
                <a:gd name="csX206" fmla="*/ 4871616 w 6693747"/>
                <a:gd name="csY206" fmla="*/ 798924 h 3988867"/>
                <a:gd name="csX207" fmla="*/ 4925318 w 6693747"/>
                <a:gd name="csY207" fmla="*/ 690350 h 3988867"/>
                <a:gd name="csX208" fmla="*/ 4829861 w 6693747"/>
                <a:gd name="csY208" fmla="*/ 554223 h 3988867"/>
                <a:gd name="csX209" fmla="*/ 4796976 w 6693747"/>
                <a:gd name="csY209" fmla="*/ 546648 h 3988867"/>
                <a:gd name="csX210" fmla="*/ 4812249 w 6693747"/>
                <a:gd name="csY210" fmla="*/ 577305 h 3988867"/>
                <a:gd name="csX211" fmla="*/ 4840455 w 6693747"/>
                <a:gd name="csY211" fmla="*/ 619417 h 3988867"/>
                <a:gd name="csX212" fmla="*/ 4854495 w 6693747"/>
                <a:gd name="csY212" fmla="*/ 648361 h 3988867"/>
                <a:gd name="csX213" fmla="*/ 4851294 w 6693747"/>
                <a:gd name="csY213" fmla="*/ 674202 h 3988867"/>
                <a:gd name="csX214" fmla="*/ 4825674 w 6693747"/>
                <a:gd name="csY214" fmla="*/ 675619 h 3988867"/>
                <a:gd name="csX215" fmla="*/ 4795868 w 6693747"/>
                <a:gd name="csY215" fmla="*/ 655518 h 3988867"/>
                <a:gd name="csX216" fmla="*/ 4704722 w 6693747"/>
                <a:gd name="csY216" fmla="*/ 584522 h 3988867"/>
                <a:gd name="csX217" fmla="*/ 4677624 w 6693747"/>
                <a:gd name="csY217" fmla="*/ 571134 h 3988867"/>
                <a:gd name="csX218" fmla="*/ 4687478 w 6693747"/>
                <a:gd name="csY218" fmla="*/ 607026 h 3988867"/>
                <a:gd name="csX219" fmla="*/ 4786630 w 6693747"/>
                <a:gd name="csY219" fmla="*/ 691335 h 3988867"/>
                <a:gd name="csX220" fmla="*/ 4800548 w 6693747"/>
                <a:gd name="csY220" fmla="*/ 727707 h 3988867"/>
                <a:gd name="csX221" fmla="*/ 4760025 w 6693747"/>
                <a:gd name="csY221" fmla="*/ 721130 h 3988867"/>
                <a:gd name="csX222" fmla="*/ 4646216 w 6693747"/>
                <a:gd name="csY222" fmla="*/ 658067 h 3988867"/>
                <a:gd name="csX223" fmla="*/ 4603477 w 6693747"/>
                <a:gd name="csY223" fmla="*/ 657500 h 3988867"/>
                <a:gd name="csX224" fmla="*/ 4623799 w 6693747"/>
                <a:gd name="csY224" fmla="*/ 675976 h 3988867"/>
                <a:gd name="csX225" fmla="*/ 4745860 w 6693747"/>
                <a:gd name="csY225" fmla="*/ 745973 h 3988867"/>
                <a:gd name="csX226" fmla="*/ 4776529 w 6693747"/>
                <a:gd name="csY226" fmla="*/ 768205 h 3988867"/>
                <a:gd name="csX227" fmla="*/ 4732805 w 6693747"/>
                <a:gd name="csY227" fmla="*/ 486910 h 3988867"/>
                <a:gd name="csX228" fmla="*/ 4649172 w 6693747"/>
                <a:gd name="csY228" fmla="*/ 470553 h 3988867"/>
                <a:gd name="csX229" fmla="*/ 4570590 w 6693747"/>
                <a:gd name="csY229" fmla="*/ 450390 h 3988867"/>
                <a:gd name="csX230" fmla="*/ 4735761 w 6693747"/>
                <a:gd name="csY230" fmla="*/ 553385 h 3988867"/>
                <a:gd name="csX231" fmla="*/ 4758301 w 6693747"/>
                <a:gd name="csY231" fmla="*/ 553804 h 3988867"/>
                <a:gd name="csX232" fmla="*/ 4754237 w 6693747"/>
                <a:gd name="csY232" fmla="*/ 527963 h 3988867"/>
                <a:gd name="csX233" fmla="*/ 4803258 w 6693747"/>
                <a:gd name="csY233" fmla="*/ 479619 h 3988867"/>
                <a:gd name="csX234" fmla="*/ 4843658 w 6693747"/>
                <a:gd name="csY234" fmla="*/ 501494 h 3988867"/>
                <a:gd name="csX235" fmla="*/ 4894280 w 6693747"/>
                <a:gd name="csY235" fmla="*/ 557979 h 3988867"/>
                <a:gd name="csX236" fmla="*/ 4936650 w 6693747"/>
                <a:gd name="csY236" fmla="*/ 611915 h 3988867"/>
                <a:gd name="csX237" fmla="*/ 4980129 w 6693747"/>
                <a:gd name="csY237" fmla="*/ 466095 h 3988867"/>
                <a:gd name="csX238" fmla="*/ 4972863 w 6693747"/>
                <a:gd name="csY238" fmla="*/ 439700 h 3988867"/>
                <a:gd name="csX239" fmla="*/ 4907952 w 6693747"/>
                <a:gd name="csY239" fmla="*/ 318513 h 3988867"/>
                <a:gd name="csX240" fmla="*/ 4894404 w 6693747"/>
                <a:gd name="csY240" fmla="*/ 292967 h 3988867"/>
                <a:gd name="csX241" fmla="*/ 4867922 w 6693747"/>
                <a:gd name="csY241" fmla="*/ 275268 h 3988867"/>
                <a:gd name="csX242" fmla="*/ 4864843 w 6693747"/>
                <a:gd name="csY242" fmla="*/ 304139 h 3988867"/>
                <a:gd name="csX243" fmla="*/ 4880116 w 6693747"/>
                <a:gd name="csY243" fmla="*/ 352421 h 3988867"/>
                <a:gd name="csX244" fmla="*/ 4865213 w 6693747"/>
                <a:gd name="csY244" fmla="*/ 406715 h 3988867"/>
                <a:gd name="csX245" fmla="*/ 4817914 w 6693747"/>
                <a:gd name="csY245" fmla="*/ 385825 h 3988867"/>
                <a:gd name="csX246" fmla="*/ 4754113 w 6693747"/>
                <a:gd name="csY246" fmla="*/ 307194 h 3988867"/>
                <a:gd name="csX247" fmla="*/ 4723074 w 6693747"/>
                <a:gd name="csY247" fmla="*/ 300247 h 3988867"/>
                <a:gd name="csX248" fmla="*/ 4732065 w 6693747"/>
                <a:gd name="csY248" fmla="*/ 321703 h 3988867"/>
                <a:gd name="csX249" fmla="*/ 4775051 w 6693747"/>
                <a:gd name="csY249" fmla="*/ 384408 h 3988867"/>
                <a:gd name="csX250" fmla="*/ 4789709 w 6693747"/>
                <a:gd name="csY250" fmla="*/ 416482 h 3988867"/>
                <a:gd name="csX251" fmla="*/ 4775175 w 6693747"/>
                <a:gd name="csY251" fmla="*/ 445993 h 3988867"/>
                <a:gd name="csX252" fmla="*/ 4745490 w 6693747"/>
                <a:gd name="csY252" fmla="*/ 444934 h 3988867"/>
                <a:gd name="csX253" fmla="*/ 4727138 w 6693747"/>
                <a:gd name="csY253" fmla="*/ 428011 h 3988867"/>
                <a:gd name="csX254" fmla="*/ 4650774 w 6693747"/>
                <a:gd name="csY254" fmla="*/ 356240 h 3988867"/>
                <a:gd name="csX255" fmla="*/ 4628233 w 6693747"/>
                <a:gd name="csY255" fmla="*/ 344502 h 3988867"/>
                <a:gd name="csX256" fmla="*/ 4646955 w 6693747"/>
                <a:gd name="csY256" fmla="*/ 388374 h 3988867"/>
                <a:gd name="csX257" fmla="*/ 4707185 w 6693747"/>
                <a:gd name="csY257" fmla="*/ 450822 h 3988867"/>
                <a:gd name="csX258" fmla="*/ 4732805 w 6693747"/>
                <a:gd name="csY258" fmla="*/ 486837 h 3988867"/>
                <a:gd name="csX259" fmla="*/ 5928166 w 6693747"/>
                <a:gd name="csY259" fmla="*/ 974601 h 3988867"/>
                <a:gd name="csX260" fmla="*/ 6033846 w 6693747"/>
                <a:gd name="csY260" fmla="*/ 1005751 h 3988867"/>
                <a:gd name="csX261" fmla="*/ 6051706 w 6693747"/>
                <a:gd name="csY261" fmla="*/ 1005480 h 3988867"/>
                <a:gd name="csX262" fmla="*/ 6210842 w 6693747"/>
                <a:gd name="csY262" fmla="*/ 975389 h 3988867"/>
                <a:gd name="csX263" fmla="*/ 6346205 w 6693747"/>
                <a:gd name="csY263" fmla="*/ 927833 h 3988867"/>
                <a:gd name="csX264" fmla="*/ 6382540 w 6693747"/>
                <a:gd name="csY264" fmla="*/ 887409 h 3988867"/>
                <a:gd name="csX265" fmla="*/ 6336228 w 6693747"/>
                <a:gd name="csY265" fmla="*/ 846554 h 3988867"/>
                <a:gd name="csX266" fmla="*/ 6315166 w 6693747"/>
                <a:gd name="csY266" fmla="*/ 842021 h 3988867"/>
                <a:gd name="csX267" fmla="*/ 6243481 w 6693747"/>
                <a:gd name="csY267" fmla="*/ 842600 h 3988867"/>
                <a:gd name="csX268" fmla="*/ 6072276 w 6693747"/>
                <a:gd name="csY268" fmla="*/ 884428 h 3988867"/>
                <a:gd name="csX269" fmla="*/ 5928166 w 6693747"/>
                <a:gd name="csY269" fmla="*/ 974675 h 3988867"/>
                <a:gd name="csX270" fmla="*/ 929470 w 6693747"/>
                <a:gd name="csY270" fmla="*/ 3013824 h 3988867"/>
                <a:gd name="csX271" fmla="*/ 924926 w 6693747"/>
                <a:gd name="csY271" fmla="*/ 3006815 h 3988867"/>
                <a:gd name="csX272" fmla="*/ 923743 w 6693747"/>
                <a:gd name="csY272" fmla="*/ 3006680 h 3988867"/>
                <a:gd name="csX273" fmla="*/ 869179 w 6693747"/>
                <a:gd name="csY273" fmla="*/ 3006680 h 3988867"/>
                <a:gd name="csX274" fmla="*/ 731783 w 6693747"/>
                <a:gd name="csY274" fmla="*/ 3007173 h 3988867"/>
                <a:gd name="csX275" fmla="*/ 684412 w 6693747"/>
                <a:gd name="csY275" fmla="*/ 2962856 h 3988867"/>
                <a:gd name="csX276" fmla="*/ 687590 w 6693747"/>
                <a:gd name="csY276" fmla="*/ 2499578 h 3988867"/>
                <a:gd name="csX277" fmla="*/ 740405 w 6693747"/>
                <a:gd name="csY277" fmla="*/ 2211065 h 3988867"/>
                <a:gd name="csX278" fmla="*/ 875744 w 6693747"/>
                <a:gd name="csY278" fmla="*/ 1666310 h 3988867"/>
                <a:gd name="csX279" fmla="*/ 920639 w 6693747"/>
                <a:gd name="csY279" fmla="*/ 1431733 h 3988867"/>
                <a:gd name="csX280" fmla="*/ 918237 w 6693747"/>
                <a:gd name="csY280" fmla="*/ 1417569 h 3988867"/>
                <a:gd name="csX281" fmla="*/ 465762 w 6693747"/>
                <a:gd name="csY281" fmla="*/ 2238101 h 3988867"/>
                <a:gd name="csX282" fmla="*/ 465762 w 6693747"/>
                <a:gd name="csY282" fmla="*/ 2243274 h 3988867"/>
                <a:gd name="csX283" fmla="*/ 513637 w 6693747"/>
                <a:gd name="csY283" fmla="*/ 2414788 h 3988867"/>
                <a:gd name="csX284" fmla="*/ 510521 w 6693747"/>
                <a:gd name="csY284" fmla="*/ 2465103 h 3988867"/>
                <a:gd name="csX285" fmla="*/ 435622 w 6693747"/>
                <a:gd name="csY285" fmla="*/ 2495402 h 3988867"/>
                <a:gd name="csX286" fmla="*/ 404337 w 6693747"/>
                <a:gd name="csY286" fmla="*/ 2469992 h 3988867"/>
                <a:gd name="csX287" fmla="*/ 396084 w 6693747"/>
                <a:gd name="csY287" fmla="*/ 2470633 h 3988867"/>
                <a:gd name="csX288" fmla="*/ 394816 w 6693747"/>
                <a:gd name="csY288" fmla="*/ 2473183 h 3988867"/>
                <a:gd name="csX289" fmla="*/ 382375 w 6693747"/>
                <a:gd name="csY289" fmla="*/ 2528116 h 3988867"/>
                <a:gd name="csX290" fmla="*/ 360709 w 6693747"/>
                <a:gd name="csY290" fmla="*/ 2585304 h 3988867"/>
                <a:gd name="csX291" fmla="*/ 293077 w 6693747"/>
                <a:gd name="csY291" fmla="*/ 2588691 h 3988867"/>
                <a:gd name="csX292" fmla="*/ 273247 w 6693747"/>
                <a:gd name="csY292" fmla="*/ 2553305 h 3988867"/>
                <a:gd name="csX293" fmla="*/ 265426 w 6693747"/>
                <a:gd name="csY293" fmla="*/ 2550718 h 3988867"/>
                <a:gd name="csX294" fmla="*/ 263209 w 6693747"/>
                <a:gd name="csY294" fmla="*/ 2552676 h 3988867"/>
                <a:gd name="csX295" fmla="*/ 242455 w 6693747"/>
                <a:gd name="csY295" fmla="*/ 2582261 h 3988867"/>
                <a:gd name="csX296" fmla="*/ 196500 w 6693747"/>
                <a:gd name="csY296" fmla="*/ 2604703 h 3988867"/>
                <a:gd name="csX297" fmla="*/ 161828 w 6693747"/>
                <a:gd name="csY297" fmla="*/ 2566976 h 3988867"/>
                <a:gd name="csX298" fmla="*/ 155546 w 6693747"/>
                <a:gd name="csY298" fmla="*/ 2527193 h 3988867"/>
                <a:gd name="csX299" fmla="*/ 149005 w 6693747"/>
                <a:gd name="csY299" fmla="*/ 2522155 h 3988867"/>
                <a:gd name="csX300" fmla="*/ 146234 w 6693747"/>
                <a:gd name="csY300" fmla="*/ 2523288 h 3988867"/>
                <a:gd name="csX301" fmla="*/ 135075 w 6693747"/>
                <a:gd name="csY301" fmla="*/ 2532132 h 3988867"/>
                <a:gd name="csX302" fmla="*/ 122857 w 6693747"/>
                <a:gd name="csY302" fmla="*/ 2543254 h 3988867"/>
                <a:gd name="csX303" fmla="*/ 49854 w 6693747"/>
                <a:gd name="csY303" fmla="*/ 2502201 h 3988867"/>
                <a:gd name="csX304" fmla="*/ 55298 w 6693747"/>
                <a:gd name="csY304" fmla="*/ 2479969 h 3988867"/>
                <a:gd name="csX305" fmla="*/ 66100 w 6693747"/>
                <a:gd name="csY305" fmla="*/ 2449251 h 3988867"/>
                <a:gd name="csX306" fmla="*/ 75769 w 6693747"/>
                <a:gd name="csY306" fmla="*/ 2425183 h 3988867"/>
                <a:gd name="csX307" fmla="*/ 72530 w 6693747"/>
                <a:gd name="csY307" fmla="*/ 2417510 h 3988867"/>
                <a:gd name="csX308" fmla="*/ 69697 w 6693747"/>
                <a:gd name="csY308" fmla="*/ 2417116 h 3988867"/>
                <a:gd name="csX309" fmla="*/ 49300 w 6693747"/>
                <a:gd name="csY309" fmla="*/ 2419111 h 3988867"/>
                <a:gd name="csX310" fmla="*/ 5525 w 6693747"/>
                <a:gd name="csY310" fmla="*/ 2399281 h 3988867"/>
                <a:gd name="csX311" fmla="*/ 10255 w 6693747"/>
                <a:gd name="csY311" fmla="*/ 2352205 h 3988867"/>
                <a:gd name="csX312" fmla="*/ 46750 w 6693747"/>
                <a:gd name="csY312" fmla="*/ 2312212 h 3988867"/>
                <a:gd name="csX313" fmla="*/ 145384 w 6693747"/>
                <a:gd name="csY313" fmla="*/ 2227065 h 3988867"/>
                <a:gd name="csX314" fmla="*/ 184984 w 6693747"/>
                <a:gd name="csY314" fmla="*/ 2172488 h 3988867"/>
                <a:gd name="csX315" fmla="*/ 658362 w 6693747"/>
                <a:gd name="csY315" fmla="*/ 1195888 h 3988867"/>
                <a:gd name="csX316" fmla="*/ 781840 w 6693747"/>
                <a:gd name="csY316" fmla="*/ 1008522 h 3988867"/>
                <a:gd name="csX317" fmla="*/ 920652 w 6693747"/>
                <a:gd name="csY317" fmla="*/ 878134 h 3988867"/>
                <a:gd name="csX318" fmla="*/ 965055 w 6693747"/>
                <a:gd name="csY318" fmla="*/ 859720 h 3988867"/>
                <a:gd name="csX319" fmla="*/ 968651 w 6693747"/>
                <a:gd name="csY319" fmla="*/ 853069 h 3988867"/>
                <a:gd name="csX320" fmla="*/ 942884 w 6693747"/>
                <a:gd name="csY320" fmla="*/ 724111 h 3988867"/>
                <a:gd name="csX321" fmla="*/ 1087399 w 6693747"/>
                <a:gd name="csY321" fmla="*/ 257568 h 3988867"/>
                <a:gd name="csX322" fmla="*/ 1297576 w 6693747"/>
                <a:gd name="csY322" fmla="*/ 129952 h 3988867"/>
                <a:gd name="csX323" fmla="*/ 1610833 w 6693747"/>
                <a:gd name="csY323" fmla="*/ 210345 h 3988867"/>
                <a:gd name="csX324" fmla="*/ 1737698 w 6693747"/>
                <a:gd name="csY324" fmla="*/ 397071 h 3988867"/>
                <a:gd name="csX325" fmla="*/ 1694355 w 6693747"/>
                <a:gd name="csY325" fmla="*/ 464543 h 3988867"/>
                <a:gd name="csX326" fmla="*/ 1672960 w 6693747"/>
                <a:gd name="csY326" fmla="*/ 466735 h 3988867"/>
                <a:gd name="csX327" fmla="*/ 1666186 w 6693747"/>
                <a:gd name="csY327" fmla="*/ 470763 h 3988867"/>
                <a:gd name="csX328" fmla="*/ 1671273 w 6693747"/>
                <a:gd name="csY328" fmla="*/ 514020 h 3988867"/>
                <a:gd name="csX329" fmla="*/ 1675152 w 6693747"/>
                <a:gd name="csY329" fmla="*/ 518824 h 3988867"/>
                <a:gd name="csX330" fmla="*/ 1697249 w 6693747"/>
                <a:gd name="csY330" fmla="*/ 526411 h 3988867"/>
                <a:gd name="csX331" fmla="*/ 1736787 w 6693747"/>
                <a:gd name="csY331" fmla="*/ 568523 h 3988867"/>
                <a:gd name="csX332" fmla="*/ 1709738 w 6693747"/>
                <a:gd name="csY332" fmla="*/ 627903 h 3988867"/>
                <a:gd name="csX333" fmla="*/ 1697101 w 6693747"/>
                <a:gd name="csY333" fmla="*/ 634714 h 3988867"/>
                <a:gd name="csX334" fmla="*/ 1643092 w 6693747"/>
                <a:gd name="csY334" fmla="*/ 689130 h 3988867"/>
                <a:gd name="csX335" fmla="*/ 1537757 w 6693747"/>
                <a:gd name="csY335" fmla="*/ 811734 h 3988867"/>
                <a:gd name="csX336" fmla="*/ 1535761 w 6693747"/>
                <a:gd name="csY336" fmla="*/ 819777 h 3988867"/>
                <a:gd name="csX337" fmla="*/ 1538471 w 6693747"/>
                <a:gd name="csY337" fmla="*/ 822141 h 3988867"/>
                <a:gd name="csX338" fmla="*/ 1559854 w 6693747"/>
                <a:gd name="csY338" fmla="*/ 830492 h 3988867"/>
                <a:gd name="csX339" fmla="*/ 1883704 w 6693747"/>
                <a:gd name="csY339" fmla="*/ 829581 h 3988867"/>
                <a:gd name="csX340" fmla="*/ 2156931 w 6693747"/>
                <a:gd name="csY340" fmla="*/ 725737 h 3988867"/>
                <a:gd name="csX341" fmla="*/ 2700553 w 6693747"/>
                <a:gd name="csY341" fmla="*/ 357225 h 3988867"/>
                <a:gd name="csX342" fmla="*/ 2869210 w 6693747"/>
                <a:gd name="csY342" fmla="*/ 215949 h 3988867"/>
                <a:gd name="csX343" fmla="*/ 2881070 w 6693747"/>
                <a:gd name="csY343" fmla="*/ 206822 h 3988867"/>
                <a:gd name="csX344" fmla="*/ 2960638 w 6693747"/>
                <a:gd name="csY344" fmla="*/ 199383 h 3988867"/>
                <a:gd name="csX345" fmla="*/ 2983166 w 6693747"/>
                <a:gd name="csY345" fmla="*/ 271363 h 3988867"/>
                <a:gd name="csX346" fmla="*/ 2960429 w 6693747"/>
                <a:gd name="csY346" fmla="*/ 316111 h 3988867"/>
                <a:gd name="csX347" fmla="*/ 2929365 w 6693747"/>
                <a:gd name="csY347" fmla="*/ 356597 h 3988867"/>
                <a:gd name="csX348" fmla="*/ 2930178 w 6693747"/>
                <a:gd name="csY348" fmla="*/ 364714 h 3988867"/>
                <a:gd name="csX349" fmla="*/ 2931065 w 6693747"/>
                <a:gd name="csY349" fmla="*/ 365305 h 3988867"/>
                <a:gd name="csX350" fmla="*/ 2964875 w 6693747"/>
                <a:gd name="csY350" fmla="*/ 435376 h 3988867"/>
                <a:gd name="csX351" fmla="*/ 2972007 w 6693747"/>
                <a:gd name="csY351" fmla="*/ 454344 h 3988867"/>
                <a:gd name="csX352" fmla="*/ 2981959 w 6693747"/>
                <a:gd name="csY352" fmla="*/ 537656 h 3988867"/>
                <a:gd name="csX353" fmla="*/ 2982600 w 6693747"/>
                <a:gd name="csY353" fmla="*/ 544036 h 3988867"/>
                <a:gd name="csX354" fmla="*/ 2955699 w 6693747"/>
                <a:gd name="csY354" fmla="*/ 661109 h 3988867"/>
                <a:gd name="csX355" fmla="*/ 2752506 w 6693747"/>
                <a:gd name="csY355" fmla="*/ 759288 h 3988867"/>
                <a:gd name="csX356" fmla="*/ 2725618 w 6693747"/>
                <a:gd name="csY356" fmla="*/ 775214 h 3988867"/>
                <a:gd name="csX357" fmla="*/ 2105323 w 6693747"/>
                <a:gd name="csY357" fmla="*/ 1139895 h 3988867"/>
                <a:gd name="csX358" fmla="*/ 1849105 w 6693747"/>
                <a:gd name="csY358" fmla="*/ 1199854 h 3988867"/>
                <a:gd name="csX359" fmla="*/ 1826799 w 6693747"/>
                <a:gd name="csY359" fmla="*/ 1203820 h 3988867"/>
                <a:gd name="csX360" fmla="*/ 1822070 w 6693747"/>
                <a:gd name="csY360" fmla="*/ 1210249 h 3988867"/>
                <a:gd name="csX361" fmla="*/ 1839585 w 6693747"/>
                <a:gd name="csY361" fmla="*/ 1353163 h 3988867"/>
                <a:gd name="csX362" fmla="*/ 1974985 w 6693747"/>
                <a:gd name="csY362" fmla="*/ 1972091 h 3988867"/>
                <a:gd name="csX363" fmla="*/ 2036902 w 6693747"/>
                <a:gd name="csY363" fmla="*/ 2686944 h 3988867"/>
                <a:gd name="csX364" fmla="*/ 1991367 w 6693747"/>
                <a:gd name="csY364" fmla="*/ 2947226 h 3988867"/>
                <a:gd name="csX365" fmla="*/ 1982473 w 6693747"/>
                <a:gd name="csY365" fmla="*/ 2989769 h 3988867"/>
                <a:gd name="csX366" fmla="*/ 1938280 w 6693747"/>
                <a:gd name="csY366" fmla="*/ 3024306 h 3988867"/>
                <a:gd name="csX367" fmla="*/ 1771940 w 6693747"/>
                <a:gd name="csY367" fmla="*/ 3021965 h 3988867"/>
                <a:gd name="csX368" fmla="*/ 1713199 w 6693747"/>
                <a:gd name="csY368" fmla="*/ 3021965 h 3988867"/>
                <a:gd name="csX369" fmla="*/ 1707558 w 6693747"/>
                <a:gd name="csY369" fmla="*/ 3026214 h 3988867"/>
                <a:gd name="csX370" fmla="*/ 1678121 w 6693747"/>
                <a:gd name="csY370" fmla="*/ 3192617 h 3988867"/>
                <a:gd name="csX371" fmla="*/ 1726761 w 6693747"/>
                <a:gd name="csY371" fmla="*/ 3604300 h 3988867"/>
                <a:gd name="csX372" fmla="*/ 1772087 w 6693747"/>
                <a:gd name="csY372" fmla="*/ 3710694 h 3988867"/>
                <a:gd name="csX373" fmla="*/ 1854057 w 6693747"/>
                <a:gd name="csY373" fmla="*/ 3810707 h 3988867"/>
                <a:gd name="csX374" fmla="*/ 1873752 w 6693747"/>
                <a:gd name="csY374" fmla="*/ 3831646 h 3988867"/>
                <a:gd name="csX375" fmla="*/ 1853490 w 6693747"/>
                <a:gd name="csY375" fmla="*/ 3885668 h 3988867"/>
                <a:gd name="csX376" fmla="*/ 1810627 w 6693747"/>
                <a:gd name="csY376" fmla="*/ 3888501 h 3988867"/>
                <a:gd name="csX377" fmla="*/ 1542141 w 6693747"/>
                <a:gd name="csY377" fmla="*/ 3807456 h 3988867"/>
                <a:gd name="csX378" fmla="*/ 1441253 w 6693747"/>
                <a:gd name="csY378" fmla="*/ 3741978 h 3988867"/>
                <a:gd name="csX379" fmla="*/ 1433173 w 6693747"/>
                <a:gd name="csY379" fmla="*/ 3743617 h 3988867"/>
                <a:gd name="csX380" fmla="*/ 1433136 w 6693747"/>
                <a:gd name="csY380" fmla="*/ 3743678 h 3988867"/>
                <a:gd name="csX381" fmla="*/ 1395853 w 6693747"/>
                <a:gd name="csY381" fmla="*/ 3802085 h 3988867"/>
                <a:gd name="csX382" fmla="*/ 1362954 w 6693747"/>
                <a:gd name="csY382" fmla="*/ 3849506 h 3988867"/>
                <a:gd name="csX383" fmla="*/ 1331472 w 6693747"/>
                <a:gd name="csY383" fmla="*/ 3860973 h 3988867"/>
                <a:gd name="csX384" fmla="*/ 1303303 w 6693747"/>
                <a:gd name="csY384" fmla="*/ 3831880 h 3988867"/>
                <a:gd name="csX385" fmla="*/ 1302663 w 6693747"/>
                <a:gd name="csY385" fmla="*/ 3802997 h 3988867"/>
                <a:gd name="csX386" fmla="*/ 1320596 w 6693747"/>
                <a:gd name="csY386" fmla="*/ 3052623 h 3988867"/>
                <a:gd name="csX387" fmla="*/ 1320596 w 6693747"/>
                <a:gd name="csY387" fmla="*/ 3020906 h 3988867"/>
                <a:gd name="csX388" fmla="*/ 1314807 w 6693747"/>
                <a:gd name="csY388" fmla="*/ 3015031 h 3988867"/>
                <a:gd name="csX389" fmla="*/ 1274075 w 6693747"/>
                <a:gd name="csY389" fmla="*/ 3015031 h 3988867"/>
                <a:gd name="csX390" fmla="*/ 1268422 w 6693747"/>
                <a:gd name="csY390" fmla="*/ 3019625 h 3988867"/>
                <a:gd name="csX391" fmla="*/ 1243566 w 6693747"/>
                <a:gd name="csY391" fmla="*/ 3135159 h 3988867"/>
                <a:gd name="csX392" fmla="*/ 1103152 w 6693747"/>
                <a:gd name="csY392" fmla="*/ 3812691 h 3988867"/>
                <a:gd name="csX393" fmla="*/ 1096440 w 6693747"/>
                <a:gd name="csY393" fmla="*/ 3836906 h 3988867"/>
                <a:gd name="csX394" fmla="*/ 1069958 w 6693747"/>
                <a:gd name="csY394" fmla="*/ 3857500 h 3988867"/>
                <a:gd name="csX395" fmla="*/ 1040311 w 6693747"/>
                <a:gd name="csY395" fmla="*/ 3836906 h 3988867"/>
                <a:gd name="csX396" fmla="*/ 1019409 w 6693747"/>
                <a:gd name="csY396" fmla="*/ 3756279 h 3988867"/>
                <a:gd name="csX397" fmla="*/ 1010098 w 6693747"/>
                <a:gd name="csY397" fmla="*/ 3718404 h 3988867"/>
                <a:gd name="csX398" fmla="*/ 1003052 w 6693747"/>
                <a:gd name="csY398" fmla="*/ 3714180 h 3988867"/>
                <a:gd name="csX399" fmla="*/ 1001267 w 6693747"/>
                <a:gd name="csY399" fmla="*/ 3714955 h 3988867"/>
                <a:gd name="csX400" fmla="*/ 984047 w 6693747"/>
                <a:gd name="csY400" fmla="*/ 3726829 h 3988867"/>
                <a:gd name="csX401" fmla="*/ 738570 w 6693747"/>
                <a:gd name="csY401" fmla="*/ 3845540 h 3988867"/>
                <a:gd name="csX402" fmla="*/ 646710 w 6693747"/>
                <a:gd name="csY402" fmla="*/ 3842633 h 3988867"/>
                <a:gd name="csX403" fmla="*/ 638593 w 6693747"/>
                <a:gd name="csY403" fmla="*/ 3791518 h 3988867"/>
                <a:gd name="csX404" fmla="*/ 687873 w 6693747"/>
                <a:gd name="csY404" fmla="*/ 3721027 h 3988867"/>
                <a:gd name="csX405" fmla="*/ 887740 w 6693747"/>
                <a:gd name="csY405" fmla="*/ 3200414 h 3988867"/>
                <a:gd name="csX406" fmla="*/ 929126 w 6693747"/>
                <a:gd name="csY406" fmla="*/ 3013972 h 3988867"/>
                <a:gd name="csX407" fmla="*/ 1966239 w 6693747"/>
                <a:gd name="csY407" fmla="*/ 2783989 h 3988867"/>
                <a:gd name="csX408" fmla="*/ 1983250 w 6693747"/>
                <a:gd name="csY408" fmla="*/ 2592953 h 3988867"/>
                <a:gd name="csX409" fmla="*/ 1976758 w 6693747"/>
                <a:gd name="csY409" fmla="*/ 2587139 h 3988867"/>
                <a:gd name="csX410" fmla="*/ 1950991 w 6693747"/>
                <a:gd name="csY410" fmla="*/ 2589122 h 3988867"/>
                <a:gd name="csX411" fmla="*/ 1846851 w 6693747"/>
                <a:gd name="csY411" fmla="*/ 2585452 h 3988867"/>
                <a:gd name="csX412" fmla="*/ 1647119 w 6693747"/>
                <a:gd name="csY412" fmla="*/ 2245750 h 3988867"/>
                <a:gd name="csX413" fmla="*/ 1884898 w 6693747"/>
                <a:gd name="csY413" fmla="*/ 2021433 h 3988867"/>
                <a:gd name="csX414" fmla="*/ 1919361 w 6693747"/>
                <a:gd name="csY414" fmla="*/ 2011456 h 3988867"/>
                <a:gd name="csX415" fmla="*/ 1923450 w 6693747"/>
                <a:gd name="csY415" fmla="*/ 2004374 h 3988867"/>
                <a:gd name="csX416" fmla="*/ 1841062 w 6693747"/>
                <a:gd name="csY416" fmla="*/ 1684712 h 3988867"/>
                <a:gd name="csX417" fmla="*/ 1835347 w 6693747"/>
                <a:gd name="csY417" fmla="*/ 1680326 h 3988867"/>
                <a:gd name="csX418" fmla="*/ 1735296 w 6693747"/>
                <a:gd name="csY418" fmla="*/ 1679760 h 3988867"/>
                <a:gd name="csX419" fmla="*/ 1598048 w 6693747"/>
                <a:gd name="csY419" fmla="*/ 1564535 h 3988867"/>
                <a:gd name="csX420" fmla="*/ 1741159 w 6693747"/>
                <a:gd name="csY420" fmla="*/ 1334047 h 3988867"/>
                <a:gd name="csX421" fmla="*/ 1770671 w 6693747"/>
                <a:gd name="csY421" fmla="*/ 1328529 h 3988867"/>
                <a:gd name="csX422" fmla="*/ 1775474 w 6693747"/>
                <a:gd name="csY422" fmla="*/ 1322100 h 3988867"/>
                <a:gd name="csX423" fmla="*/ 1750976 w 6693747"/>
                <a:gd name="csY423" fmla="*/ 1106688 h 3988867"/>
                <a:gd name="csX424" fmla="*/ 1745396 w 6693747"/>
                <a:gd name="csY424" fmla="*/ 1101528 h 3988867"/>
                <a:gd name="csX425" fmla="*/ 1597272 w 6693747"/>
                <a:gd name="csY425" fmla="*/ 1007093 h 3988867"/>
                <a:gd name="csX426" fmla="*/ 1589155 w 6693747"/>
                <a:gd name="csY426" fmla="*/ 1005566 h 3988867"/>
                <a:gd name="csX427" fmla="*/ 1587529 w 6693747"/>
                <a:gd name="csY427" fmla="*/ 1007241 h 3988867"/>
                <a:gd name="csX428" fmla="*/ 1287414 w 6693747"/>
                <a:gd name="csY428" fmla="*/ 1114977 h 3988867"/>
                <a:gd name="csX429" fmla="*/ 1280357 w 6693747"/>
                <a:gd name="csY429" fmla="*/ 1118303 h 3988867"/>
                <a:gd name="csX430" fmla="*/ 996893 w 6693747"/>
                <a:gd name="csY430" fmla="*/ 1322593 h 3988867"/>
                <a:gd name="csX431" fmla="*/ 991672 w 6693747"/>
                <a:gd name="csY431" fmla="*/ 1327679 h 3988867"/>
                <a:gd name="csX432" fmla="*/ 962012 w 6693747"/>
                <a:gd name="csY432" fmla="*/ 1570262 h 3988867"/>
                <a:gd name="csX433" fmla="*/ 967148 w 6693747"/>
                <a:gd name="csY433" fmla="*/ 1576753 h 3988867"/>
                <a:gd name="csX434" fmla="*/ 967308 w 6693747"/>
                <a:gd name="csY434" fmla="*/ 1576765 h 3988867"/>
                <a:gd name="csX435" fmla="*/ 1017574 w 6693747"/>
                <a:gd name="csY435" fmla="*/ 1581015 h 3988867"/>
                <a:gd name="csX436" fmla="*/ 1118536 w 6693747"/>
                <a:gd name="csY436" fmla="*/ 1616697 h 3988867"/>
                <a:gd name="csX437" fmla="*/ 1234882 w 6693747"/>
                <a:gd name="csY437" fmla="*/ 1909311 h 3988867"/>
                <a:gd name="csX438" fmla="*/ 1029792 w 6693747"/>
                <a:gd name="csY438" fmla="*/ 2133554 h 3988867"/>
                <a:gd name="csX439" fmla="*/ 893530 w 6693747"/>
                <a:gd name="csY439" fmla="*/ 2140070 h 3988867"/>
                <a:gd name="csX440" fmla="*/ 825688 w 6693747"/>
                <a:gd name="csY440" fmla="*/ 2125979 h 3988867"/>
                <a:gd name="csX441" fmla="*/ 818914 w 6693747"/>
                <a:gd name="csY441" fmla="*/ 2129946 h 3988867"/>
                <a:gd name="csX442" fmla="*/ 762009 w 6693747"/>
                <a:gd name="csY442" fmla="*/ 2438781 h 3988867"/>
                <a:gd name="csX443" fmla="*/ 765531 w 6693747"/>
                <a:gd name="csY443" fmla="*/ 2438781 h 3988867"/>
                <a:gd name="csX444" fmla="*/ 797938 w 6693747"/>
                <a:gd name="csY444" fmla="*/ 2422708 h 3988867"/>
                <a:gd name="csX445" fmla="*/ 1061558 w 6693747"/>
                <a:gd name="csY445" fmla="*/ 2383922 h 3988867"/>
                <a:gd name="csX446" fmla="*/ 1309720 w 6693747"/>
                <a:gd name="csY446" fmla="*/ 2650424 h 3988867"/>
                <a:gd name="csX447" fmla="*/ 1241805 w 6693747"/>
                <a:gd name="csY447" fmla="*/ 2915300 h 3988867"/>
                <a:gd name="csX448" fmla="*/ 1223661 w 6693747"/>
                <a:gd name="csY448" fmla="*/ 2943112 h 3988867"/>
                <a:gd name="csX449" fmla="*/ 1228465 w 6693747"/>
                <a:gd name="csY449" fmla="*/ 2952177 h 3988867"/>
                <a:gd name="csX450" fmla="*/ 1566493 w 6693747"/>
                <a:gd name="csY450" fmla="*/ 2958114 h 3988867"/>
                <a:gd name="csX451" fmla="*/ 1572146 w 6693747"/>
                <a:gd name="csY451" fmla="*/ 2954012 h 3988867"/>
                <a:gd name="csX452" fmla="*/ 1721181 w 6693747"/>
                <a:gd name="csY452" fmla="*/ 2758653 h 3988867"/>
                <a:gd name="csX453" fmla="*/ 1957199 w 6693747"/>
                <a:gd name="csY453" fmla="*/ 2787808 h 3988867"/>
                <a:gd name="csX454" fmla="*/ 1966239 w 6693747"/>
                <a:gd name="csY454" fmla="*/ 2783989 h 3988867"/>
                <a:gd name="csX455" fmla="*/ 444157 w 6693747"/>
                <a:gd name="csY455" fmla="*/ 2415145 h 3988867"/>
                <a:gd name="csX456" fmla="*/ 454048 w 6693747"/>
                <a:gd name="csY456" fmla="*/ 2410539 h 3988867"/>
                <a:gd name="csX457" fmla="*/ 450304 w 6693747"/>
                <a:gd name="csY457" fmla="*/ 2383428 h 3988867"/>
                <a:gd name="csX458" fmla="*/ 415570 w 6693747"/>
                <a:gd name="csY458" fmla="*/ 2257352 h 3988867"/>
                <a:gd name="csX459" fmla="*/ 422209 w 6693747"/>
                <a:gd name="csY459" fmla="*/ 2193723 h 3988867"/>
                <a:gd name="csX460" fmla="*/ 665641 w 6693747"/>
                <a:gd name="csY460" fmla="*/ 1739079 h 3988867"/>
                <a:gd name="csX461" fmla="*/ 920578 w 6693747"/>
                <a:gd name="csY461" fmla="*/ 1288536 h 3988867"/>
                <a:gd name="csX462" fmla="*/ 930678 w 6693747"/>
                <a:gd name="csY462" fmla="*/ 1251523 h 3988867"/>
                <a:gd name="csX463" fmla="*/ 922130 w 6693747"/>
                <a:gd name="csY463" fmla="*/ 1037824 h 3988867"/>
                <a:gd name="csX464" fmla="*/ 911045 w 6693747"/>
                <a:gd name="csY464" fmla="*/ 962937 h 3988867"/>
                <a:gd name="csX465" fmla="*/ 904234 w 6693747"/>
                <a:gd name="csY465" fmla="*/ 958121 h 3988867"/>
                <a:gd name="csX466" fmla="*/ 902152 w 6693747"/>
                <a:gd name="csY466" fmla="*/ 958897 h 3988867"/>
                <a:gd name="csX467" fmla="*/ 893185 w 6693747"/>
                <a:gd name="csY467" fmla="*/ 965548 h 3988867"/>
                <a:gd name="csX468" fmla="*/ 798012 w 6693747"/>
                <a:gd name="csY468" fmla="*/ 1083619 h 3988867"/>
                <a:gd name="csX469" fmla="*/ 615080 w 6693747"/>
                <a:gd name="csY469" fmla="*/ 1391876 h 3988867"/>
                <a:gd name="csX470" fmla="*/ 234757 w 6693747"/>
                <a:gd name="csY470" fmla="*/ 2200953 h 3988867"/>
                <a:gd name="csX471" fmla="*/ 199887 w 6693747"/>
                <a:gd name="csY471" fmla="*/ 2250344 h 3988867"/>
                <a:gd name="csX472" fmla="*/ 148698 w 6693747"/>
                <a:gd name="csY472" fmla="*/ 2295868 h 3988867"/>
                <a:gd name="csX473" fmla="*/ 95464 w 6693747"/>
                <a:gd name="csY473" fmla="*/ 2356959 h 3988867"/>
                <a:gd name="csX474" fmla="*/ 181387 w 6693747"/>
                <a:gd name="csY474" fmla="*/ 2316671 h 3988867"/>
                <a:gd name="csX475" fmla="*/ 96523 w 6693747"/>
                <a:gd name="csY475" fmla="*/ 2507645 h 3988867"/>
                <a:gd name="csX476" fmla="*/ 234621 w 6693747"/>
                <a:gd name="csY476" fmla="*/ 2352919 h 3988867"/>
                <a:gd name="csX477" fmla="*/ 243021 w 6693747"/>
                <a:gd name="csY477" fmla="*/ 2399207 h 3988867"/>
                <a:gd name="csX478" fmla="*/ 235187 w 6693747"/>
                <a:gd name="csY478" fmla="*/ 2423348 h 3988867"/>
                <a:gd name="csX479" fmla="*/ 204124 w 6693747"/>
                <a:gd name="csY479" fmla="*/ 2550471 h 3988867"/>
                <a:gd name="csX480" fmla="*/ 234695 w 6693747"/>
                <a:gd name="csY480" fmla="*/ 2469709 h 3988867"/>
                <a:gd name="csX481" fmla="*/ 260031 w 6693747"/>
                <a:gd name="csY481" fmla="*/ 2390425 h 3988867"/>
                <a:gd name="csX482" fmla="*/ 295824 w 6693747"/>
                <a:gd name="csY482" fmla="*/ 2362059 h 3988867"/>
                <a:gd name="csX483" fmla="*/ 320458 w 6693747"/>
                <a:gd name="csY483" fmla="*/ 2400906 h 3988867"/>
                <a:gd name="csX484" fmla="*/ 317502 w 6693747"/>
                <a:gd name="csY484" fmla="*/ 2444299 h 3988867"/>
                <a:gd name="csX485" fmla="*/ 317083 w 6693747"/>
                <a:gd name="csY485" fmla="*/ 2536036 h 3988867"/>
                <a:gd name="csX486" fmla="*/ 331198 w 6693747"/>
                <a:gd name="csY486" fmla="*/ 2485130 h 3988867"/>
                <a:gd name="csX487" fmla="*/ 338835 w 6693747"/>
                <a:gd name="csY487" fmla="*/ 2354472 h 3988867"/>
                <a:gd name="csX488" fmla="*/ 338120 w 6693747"/>
                <a:gd name="csY488" fmla="*/ 2314626 h 3988867"/>
                <a:gd name="csX489" fmla="*/ 363888 w 6693747"/>
                <a:gd name="csY489" fmla="*/ 2284536 h 3988867"/>
                <a:gd name="csX490" fmla="*/ 394102 w 6693747"/>
                <a:gd name="csY490" fmla="*/ 2305708 h 3988867"/>
                <a:gd name="csX491" fmla="*/ 403351 w 6693747"/>
                <a:gd name="csY491" fmla="*/ 2336920 h 3988867"/>
                <a:gd name="csX492" fmla="*/ 443948 w 6693747"/>
                <a:gd name="csY492" fmla="*/ 2415281 h 3988867"/>
                <a:gd name="csX493" fmla="*/ 2812958 w 6693747"/>
                <a:gd name="csY493" fmla="*/ 585803 h 3988867"/>
                <a:gd name="csX494" fmla="*/ 2820372 w 6693747"/>
                <a:gd name="csY494" fmla="*/ 581345 h 3988867"/>
                <a:gd name="csX495" fmla="*/ 2816271 w 6693747"/>
                <a:gd name="csY495" fmla="*/ 551956 h 3988867"/>
                <a:gd name="csX496" fmla="*/ 2733390 w 6693747"/>
                <a:gd name="csY496" fmla="*/ 453852 h 3988867"/>
                <a:gd name="csX497" fmla="*/ 2673665 w 6693747"/>
                <a:gd name="csY497" fmla="*/ 457386 h 3988867"/>
                <a:gd name="csX498" fmla="*/ 2308442 w 6693747"/>
                <a:gd name="csY498" fmla="*/ 711079 h 3988867"/>
                <a:gd name="csX499" fmla="*/ 1885908 w 6693747"/>
                <a:gd name="csY499" fmla="*/ 886276 h 3988867"/>
                <a:gd name="csX500" fmla="*/ 1799776 w 6693747"/>
                <a:gd name="csY500" fmla="*/ 904185 h 3988867"/>
                <a:gd name="csX501" fmla="*/ 1795181 w 6693747"/>
                <a:gd name="csY501" fmla="*/ 910417 h 3988867"/>
                <a:gd name="csX502" fmla="*/ 1815160 w 6693747"/>
                <a:gd name="csY502" fmla="*/ 1146127 h 3988867"/>
                <a:gd name="csX503" fmla="*/ 1821540 w 6693747"/>
                <a:gd name="csY503" fmla="*/ 1151473 h 3988867"/>
                <a:gd name="csX504" fmla="*/ 1821947 w 6693747"/>
                <a:gd name="csY504" fmla="*/ 1151424 h 3988867"/>
                <a:gd name="csX505" fmla="*/ 2661028 w 6693747"/>
                <a:gd name="csY505" fmla="*/ 754263 h 3988867"/>
                <a:gd name="csX506" fmla="*/ 2661853 w 6693747"/>
                <a:gd name="csY506" fmla="*/ 745924 h 3988867"/>
                <a:gd name="csX507" fmla="*/ 2661521 w 6693747"/>
                <a:gd name="csY507" fmla="*/ 745555 h 3988867"/>
                <a:gd name="csX508" fmla="*/ 2644437 w 6693747"/>
                <a:gd name="csY508" fmla="*/ 725096 h 3988867"/>
                <a:gd name="csX509" fmla="*/ 2644856 w 6693747"/>
                <a:gd name="csY509" fmla="*/ 698898 h 3988867"/>
                <a:gd name="csX510" fmla="*/ 2672606 w 6693747"/>
                <a:gd name="csY510" fmla="*/ 688712 h 3988867"/>
                <a:gd name="csX511" fmla="*/ 2685662 w 6693747"/>
                <a:gd name="csY511" fmla="*/ 694230 h 3988867"/>
                <a:gd name="csX512" fmla="*/ 2817835 w 6693747"/>
                <a:gd name="csY512" fmla="*/ 677750 h 3988867"/>
                <a:gd name="csX513" fmla="*/ 2820299 w 6693747"/>
                <a:gd name="csY513" fmla="*/ 671443 h 3988867"/>
                <a:gd name="csX514" fmla="*/ 2794815 w 6693747"/>
                <a:gd name="csY514" fmla="*/ 640577 h 3988867"/>
                <a:gd name="csX515" fmla="*/ 2748996 w 6693747"/>
                <a:gd name="csY515" fmla="*/ 618209 h 3988867"/>
                <a:gd name="csX516" fmla="*/ 2744340 w 6693747"/>
                <a:gd name="csY516" fmla="*/ 617926 h 3988867"/>
                <a:gd name="csX517" fmla="*/ 2705862 w 6693747"/>
                <a:gd name="csY517" fmla="*/ 631105 h 3988867"/>
                <a:gd name="csX518" fmla="*/ 2620222 w 6693747"/>
                <a:gd name="csY518" fmla="*/ 636192 h 3988867"/>
                <a:gd name="csX519" fmla="*/ 2591486 w 6693747"/>
                <a:gd name="csY519" fmla="*/ 605831 h 3988867"/>
                <a:gd name="csX520" fmla="*/ 2630950 w 6693747"/>
                <a:gd name="csY520" fmla="*/ 584375 h 3988867"/>
                <a:gd name="csX521" fmla="*/ 2641259 w 6693747"/>
                <a:gd name="csY521" fmla="*/ 584375 h 3988867"/>
                <a:gd name="csX522" fmla="*/ 2700417 w 6693747"/>
                <a:gd name="csY522" fmla="*/ 578081 h 3988867"/>
                <a:gd name="csX523" fmla="*/ 2705603 w 6693747"/>
                <a:gd name="csY523" fmla="*/ 571614 h 3988867"/>
                <a:gd name="csX524" fmla="*/ 2705369 w 6693747"/>
                <a:gd name="csY524" fmla="*/ 570506 h 3988867"/>
                <a:gd name="csX525" fmla="*/ 2701267 w 6693747"/>
                <a:gd name="csY525" fmla="*/ 558965 h 3988867"/>
                <a:gd name="csX526" fmla="*/ 2707623 w 6693747"/>
                <a:gd name="csY526" fmla="*/ 523147 h 3988867"/>
                <a:gd name="csX527" fmla="*/ 2747013 w 6693747"/>
                <a:gd name="csY527" fmla="*/ 527679 h 3988867"/>
                <a:gd name="csX528" fmla="*/ 2779702 w 6693747"/>
                <a:gd name="csY528" fmla="*/ 561514 h 3988867"/>
                <a:gd name="csX529" fmla="*/ 2812822 w 6693747"/>
                <a:gd name="csY529" fmla="*/ 585803 h 3988867"/>
                <a:gd name="csX530" fmla="*/ 1542573 w 6693747"/>
                <a:gd name="csY530" fmla="*/ 405446 h 3988867"/>
                <a:gd name="csX531" fmla="*/ 1547364 w 6693747"/>
                <a:gd name="csY531" fmla="*/ 398635 h 3988867"/>
                <a:gd name="csX532" fmla="*/ 1547019 w 6693747"/>
                <a:gd name="csY532" fmla="*/ 397440 h 3988867"/>
                <a:gd name="csX533" fmla="*/ 1527398 w 6693747"/>
                <a:gd name="csY533" fmla="*/ 349872 h 3988867"/>
                <a:gd name="csX534" fmla="*/ 1517298 w 6693747"/>
                <a:gd name="csY534" fmla="*/ 327085 h 3988867"/>
                <a:gd name="csX535" fmla="*/ 1526339 w 6693747"/>
                <a:gd name="csY535" fmla="*/ 299261 h 3988867"/>
                <a:gd name="csX536" fmla="*/ 1555284 w 6693747"/>
                <a:gd name="csY536" fmla="*/ 301183 h 3988867"/>
                <a:gd name="csX537" fmla="*/ 1576888 w 6693747"/>
                <a:gd name="csY537" fmla="*/ 329266 h 3988867"/>
                <a:gd name="csX538" fmla="*/ 1602445 w 6693747"/>
                <a:gd name="csY538" fmla="*/ 399484 h 3988867"/>
                <a:gd name="csX539" fmla="*/ 1607951 w 6693747"/>
                <a:gd name="csY539" fmla="*/ 403389 h 3988867"/>
                <a:gd name="csX540" fmla="*/ 1665706 w 6693747"/>
                <a:gd name="csY540" fmla="*/ 403389 h 3988867"/>
                <a:gd name="csX541" fmla="*/ 1671568 w 6693747"/>
                <a:gd name="csY541" fmla="*/ 397526 h 3988867"/>
                <a:gd name="csX542" fmla="*/ 1671285 w 6693747"/>
                <a:gd name="csY542" fmla="*/ 395740 h 3988867"/>
                <a:gd name="csX543" fmla="*/ 1524997 w 6693747"/>
                <a:gd name="csY543" fmla="*/ 220199 h 3988867"/>
                <a:gd name="csX544" fmla="*/ 1326681 w 6693747"/>
                <a:gd name="csY544" fmla="*/ 184307 h 3988867"/>
                <a:gd name="csX545" fmla="*/ 1129979 w 6693747"/>
                <a:gd name="csY545" fmla="*/ 297993 h 3988867"/>
                <a:gd name="csX546" fmla="*/ 1019212 w 6693747"/>
                <a:gd name="csY546" fmla="*/ 806499 h 3988867"/>
                <a:gd name="csX547" fmla="*/ 1031147 w 6693747"/>
                <a:gd name="csY547" fmla="*/ 830147 h 3988867"/>
                <a:gd name="csX548" fmla="*/ 1033475 w 6693747"/>
                <a:gd name="csY548" fmla="*/ 783848 h 3988867"/>
                <a:gd name="csX549" fmla="*/ 1055005 w 6693747"/>
                <a:gd name="csY549" fmla="*/ 751085 h 3988867"/>
                <a:gd name="csX550" fmla="*/ 1084726 w 6693747"/>
                <a:gd name="csY550" fmla="*/ 775719 h 3988867"/>
                <a:gd name="csX551" fmla="*/ 1093200 w 6693747"/>
                <a:gd name="csY551" fmla="*/ 829359 h 3988867"/>
                <a:gd name="csX552" fmla="*/ 1109865 w 6693747"/>
                <a:gd name="csY552" fmla="*/ 847564 h 3988867"/>
                <a:gd name="csX553" fmla="*/ 1113043 w 6693747"/>
                <a:gd name="csY553" fmla="*/ 841405 h 3988867"/>
                <a:gd name="csX554" fmla="*/ 1108880 w 6693747"/>
                <a:gd name="csY554" fmla="*/ 812793 h 3988867"/>
                <a:gd name="csX555" fmla="*/ 1091649 w 6693747"/>
                <a:gd name="csY555" fmla="*/ 610918 h 3988867"/>
                <a:gd name="csX556" fmla="*/ 1099839 w 6693747"/>
                <a:gd name="csY556" fmla="*/ 561441 h 3988867"/>
                <a:gd name="csX557" fmla="*/ 1123697 w 6693747"/>
                <a:gd name="csY557" fmla="*/ 543618 h 3988867"/>
                <a:gd name="csX558" fmla="*/ 1148134 w 6693747"/>
                <a:gd name="csY558" fmla="*/ 565332 h 3988867"/>
                <a:gd name="csX559" fmla="*/ 1149476 w 6693747"/>
                <a:gd name="csY559" fmla="*/ 605055 h 3988867"/>
                <a:gd name="csX560" fmla="*/ 1167964 w 6693747"/>
                <a:gd name="csY560" fmla="*/ 832057 h 3988867"/>
                <a:gd name="csX561" fmla="*/ 1215200 w 6693747"/>
                <a:gd name="csY561" fmla="*/ 863058 h 3988867"/>
                <a:gd name="csX562" fmla="*/ 1219683 w 6693747"/>
                <a:gd name="csY562" fmla="*/ 856186 h 3988867"/>
                <a:gd name="csX563" fmla="*/ 1219573 w 6693747"/>
                <a:gd name="csY563" fmla="*/ 855755 h 3988867"/>
                <a:gd name="csX564" fmla="*/ 1182720 w 6693747"/>
                <a:gd name="csY564" fmla="*/ 633926 h 3988867"/>
                <a:gd name="csX565" fmla="*/ 1187671 w 6693747"/>
                <a:gd name="csY565" fmla="*/ 489325 h 3988867"/>
                <a:gd name="csX566" fmla="*/ 1219573 w 6693747"/>
                <a:gd name="csY566" fmla="*/ 448050 h 3988867"/>
                <a:gd name="csX567" fmla="*/ 1243726 w 6693747"/>
                <a:gd name="csY567" fmla="*/ 493697 h 3988867"/>
                <a:gd name="csX568" fmla="*/ 1241251 w 6693747"/>
                <a:gd name="csY568" fmla="*/ 551673 h 3988867"/>
                <a:gd name="csX569" fmla="*/ 1272240 w 6693747"/>
                <a:gd name="csY569" fmla="*/ 842317 h 3988867"/>
                <a:gd name="csX570" fmla="*/ 1312282 w 6693747"/>
                <a:gd name="csY570" fmla="*/ 873811 h 3988867"/>
                <a:gd name="csX571" fmla="*/ 1336769 w 6693747"/>
                <a:gd name="csY571" fmla="*/ 873811 h 3988867"/>
                <a:gd name="csX572" fmla="*/ 1337335 w 6693747"/>
                <a:gd name="csY572" fmla="*/ 864253 h 3988867"/>
                <a:gd name="csX573" fmla="*/ 1327026 w 6693747"/>
                <a:gd name="csY573" fmla="*/ 841183 h 3988867"/>
                <a:gd name="csX574" fmla="*/ 1278460 w 6693747"/>
                <a:gd name="csY574" fmla="*/ 458594 h 3988867"/>
                <a:gd name="csX575" fmla="*/ 1330979 w 6693747"/>
                <a:gd name="csY575" fmla="*/ 410964 h 3988867"/>
                <a:gd name="csX576" fmla="*/ 1354000 w 6693747"/>
                <a:gd name="csY576" fmla="*/ 411173 h 3988867"/>
                <a:gd name="csX577" fmla="*/ 1359789 w 6693747"/>
                <a:gd name="csY577" fmla="*/ 404584 h 3988867"/>
                <a:gd name="csX578" fmla="*/ 1355552 w 6693747"/>
                <a:gd name="csY578" fmla="*/ 378188 h 3988867"/>
                <a:gd name="csX579" fmla="*/ 1335722 w 6693747"/>
                <a:gd name="csY579" fmla="*/ 316185 h 3988867"/>
                <a:gd name="csX580" fmla="*/ 1347509 w 6693747"/>
                <a:gd name="csY580" fmla="*/ 281857 h 3988867"/>
                <a:gd name="csX581" fmla="*/ 1383438 w 6693747"/>
                <a:gd name="csY581" fmla="*/ 296638 h 3988867"/>
                <a:gd name="csX582" fmla="*/ 1402861 w 6693747"/>
                <a:gd name="csY582" fmla="*/ 347113 h 3988867"/>
                <a:gd name="csX583" fmla="*/ 1417752 w 6693747"/>
                <a:gd name="csY583" fmla="*/ 405163 h 3988867"/>
                <a:gd name="csX584" fmla="*/ 1423825 w 6693747"/>
                <a:gd name="csY584" fmla="*/ 409535 h 3988867"/>
                <a:gd name="csX585" fmla="*/ 1437940 w 6693747"/>
                <a:gd name="csY585" fmla="*/ 408624 h 3988867"/>
                <a:gd name="csX586" fmla="*/ 1443384 w 6693747"/>
                <a:gd name="csY586" fmla="*/ 402884 h 3988867"/>
                <a:gd name="csX587" fmla="*/ 1421497 w 6693747"/>
                <a:gd name="csY587" fmla="*/ 331113 h 3988867"/>
                <a:gd name="csX588" fmla="*/ 1409069 w 6693747"/>
                <a:gd name="csY588" fmla="*/ 301466 h 3988867"/>
                <a:gd name="csX589" fmla="*/ 1419662 w 6693747"/>
                <a:gd name="csY589" fmla="*/ 274344 h 3988867"/>
                <a:gd name="csX590" fmla="*/ 1448606 w 6693747"/>
                <a:gd name="csY590" fmla="*/ 277325 h 3988867"/>
                <a:gd name="csX591" fmla="*/ 1469287 w 6693747"/>
                <a:gd name="csY591" fmla="*/ 306208 h 3988867"/>
                <a:gd name="csX592" fmla="*/ 1503467 w 6693747"/>
                <a:gd name="csY592" fmla="*/ 403598 h 3988867"/>
                <a:gd name="csX593" fmla="*/ 1508258 w 6693747"/>
                <a:gd name="csY593" fmla="*/ 407490 h 3988867"/>
                <a:gd name="csX594" fmla="*/ 1522238 w 6693747"/>
                <a:gd name="csY594" fmla="*/ 408267 h 3988867"/>
                <a:gd name="csX595" fmla="*/ 1542573 w 6693747"/>
                <a:gd name="csY595" fmla="*/ 405434 h 3988867"/>
                <a:gd name="csX596" fmla="*/ 1380764 w 6693747"/>
                <a:gd name="csY596" fmla="*/ 3019773 h 3988867"/>
                <a:gd name="csX597" fmla="*/ 1372709 w 6693747"/>
                <a:gd name="csY597" fmla="*/ 3333622 h 3988867"/>
                <a:gd name="csX598" fmla="*/ 1378005 w 6693747"/>
                <a:gd name="csY598" fmla="*/ 3339571 h 3988867"/>
                <a:gd name="csX599" fmla="*/ 1614307 w 6693747"/>
                <a:gd name="csY599" fmla="*/ 3360953 h 3988867"/>
                <a:gd name="csX600" fmla="*/ 1620576 w 6693747"/>
                <a:gd name="csY600" fmla="*/ 3355768 h 3988867"/>
                <a:gd name="csX601" fmla="*/ 1620588 w 6693747"/>
                <a:gd name="csY601" fmla="*/ 3354794 h 3988867"/>
                <a:gd name="csX602" fmla="*/ 1652145 w 6693747"/>
                <a:gd name="csY602" fmla="*/ 3026917 h 3988867"/>
                <a:gd name="csX603" fmla="*/ 1648141 w 6693747"/>
                <a:gd name="csY603" fmla="*/ 3019712 h 3988867"/>
                <a:gd name="csX604" fmla="*/ 1646713 w 6693747"/>
                <a:gd name="csY604" fmla="*/ 3019490 h 3988867"/>
                <a:gd name="csX605" fmla="*/ 1386689 w 6693747"/>
                <a:gd name="csY605" fmla="*/ 3013972 h 3988867"/>
                <a:gd name="csX606" fmla="*/ 1380764 w 6693747"/>
                <a:gd name="csY606" fmla="*/ 3019699 h 3988867"/>
                <a:gd name="csX607" fmla="*/ 1600536 w 6693747"/>
                <a:gd name="csY607" fmla="*/ 470984 h 3988867"/>
                <a:gd name="csX608" fmla="*/ 1337754 w 6693747"/>
                <a:gd name="csY608" fmla="*/ 470984 h 3988867"/>
                <a:gd name="csX609" fmla="*/ 1331965 w 6693747"/>
                <a:gd name="csY609" fmla="*/ 476072 h 3988867"/>
                <a:gd name="csX610" fmla="*/ 1370726 w 6693747"/>
                <a:gd name="csY610" fmla="*/ 794687 h 3988867"/>
                <a:gd name="csX611" fmla="*/ 1376651 w 6693747"/>
                <a:gd name="csY611" fmla="*/ 798148 h 3988867"/>
                <a:gd name="csX612" fmla="*/ 1564373 w 6693747"/>
                <a:gd name="csY612" fmla="*/ 705992 h 3988867"/>
                <a:gd name="csX613" fmla="*/ 1561344 w 6693747"/>
                <a:gd name="csY613" fmla="*/ 698380 h 3988867"/>
                <a:gd name="csX614" fmla="*/ 1560851 w 6693747"/>
                <a:gd name="csY614" fmla="*/ 698196 h 3988867"/>
                <a:gd name="csX615" fmla="*/ 1533667 w 6693747"/>
                <a:gd name="csY615" fmla="*/ 687086 h 3988867"/>
                <a:gd name="csX616" fmla="*/ 1476554 w 6693747"/>
                <a:gd name="csY616" fmla="*/ 644124 h 3988867"/>
                <a:gd name="csX617" fmla="*/ 1475568 w 6693747"/>
                <a:gd name="csY617" fmla="*/ 605190 h 3988867"/>
                <a:gd name="csX618" fmla="*/ 1514318 w 6693747"/>
                <a:gd name="csY618" fmla="*/ 607383 h 3988867"/>
                <a:gd name="csX619" fmla="*/ 1527460 w 6693747"/>
                <a:gd name="csY619" fmla="*/ 619847 h 3988867"/>
                <a:gd name="csX620" fmla="*/ 1586618 w 6693747"/>
                <a:gd name="csY620" fmla="*/ 647671 h 3988867"/>
                <a:gd name="csX621" fmla="*/ 1591914 w 6693747"/>
                <a:gd name="csY621" fmla="*/ 645257 h 3988867"/>
                <a:gd name="csX622" fmla="*/ 1624037 w 6693747"/>
                <a:gd name="csY622" fmla="*/ 605190 h 3988867"/>
                <a:gd name="csX623" fmla="*/ 1662084 w 6693747"/>
                <a:gd name="csY623" fmla="*/ 588772 h 3988867"/>
                <a:gd name="csX624" fmla="*/ 1661591 w 6693747"/>
                <a:gd name="csY624" fmla="*/ 577588 h 3988867"/>
                <a:gd name="csX625" fmla="*/ 1613087 w 6693747"/>
                <a:gd name="csY625" fmla="*/ 514808 h 3988867"/>
                <a:gd name="csX626" fmla="*/ 1606239 w 6693747"/>
                <a:gd name="csY626" fmla="*/ 475788 h 3988867"/>
                <a:gd name="csX627" fmla="*/ 1600524 w 6693747"/>
                <a:gd name="csY627" fmla="*/ 471046 h 3988867"/>
                <a:gd name="csX628" fmla="*/ 990476 w 6693747"/>
                <a:gd name="csY628" fmla="*/ 3015031 h 3988867"/>
                <a:gd name="csX629" fmla="*/ 919457 w 6693747"/>
                <a:gd name="csY629" fmla="*/ 3321526 h 3988867"/>
                <a:gd name="csX630" fmla="*/ 923879 w 6693747"/>
                <a:gd name="csY630" fmla="*/ 3328535 h 3988867"/>
                <a:gd name="csX631" fmla="*/ 924753 w 6693747"/>
                <a:gd name="csY631" fmla="*/ 3328670 h 3988867"/>
                <a:gd name="csX632" fmla="*/ 1132245 w 6693747"/>
                <a:gd name="csY632" fmla="*/ 3342330 h 3988867"/>
                <a:gd name="csX633" fmla="*/ 1138108 w 6693747"/>
                <a:gd name="csY633" fmla="*/ 3338364 h 3988867"/>
                <a:gd name="csX634" fmla="*/ 1201923 w 6693747"/>
                <a:gd name="csY634" fmla="*/ 3016373 h 3988867"/>
                <a:gd name="csX635" fmla="*/ 1196293 w 6693747"/>
                <a:gd name="csY635" fmla="*/ 3010498 h 3988867"/>
                <a:gd name="csX636" fmla="*/ 1196133 w 6693747"/>
                <a:gd name="csY636" fmla="*/ 3010498 h 3988867"/>
                <a:gd name="csX637" fmla="*/ 996130 w 6693747"/>
                <a:gd name="csY637" fmla="*/ 3010498 h 3988867"/>
                <a:gd name="csX638" fmla="*/ 990476 w 6693747"/>
                <a:gd name="csY638" fmla="*/ 3015031 h 3988867"/>
                <a:gd name="csX639" fmla="*/ 1217319 w 6693747"/>
                <a:gd name="csY639" fmla="*/ 928166 h 3988867"/>
                <a:gd name="csX640" fmla="*/ 1211209 w 6693747"/>
                <a:gd name="csY640" fmla="*/ 933893 h 3988867"/>
                <a:gd name="csX641" fmla="*/ 1211320 w 6693747"/>
                <a:gd name="csY641" fmla="*/ 935248 h 3988867"/>
                <a:gd name="csX642" fmla="*/ 1417752 w 6693747"/>
                <a:gd name="csY642" fmla="*/ 1069257 h 3988867"/>
                <a:gd name="csX643" fmla="*/ 1549569 w 6693747"/>
                <a:gd name="csY643" fmla="*/ 888961 h 3988867"/>
                <a:gd name="csX644" fmla="*/ 1545751 w 6693747"/>
                <a:gd name="csY644" fmla="*/ 884502 h 3988867"/>
                <a:gd name="csX645" fmla="*/ 1464421 w 6693747"/>
                <a:gd name="csY645" fmla="*/ 854277 h 3988867"/>
                <a:gd name="csX646" fmla="*/ 1407443 w 6693747"/>
                <a:gd name="csY646" fmla="*/ 852799 h 3988867"/>
                <a:gd name="csX647" fmla="*/ 1404314 w 6693747"/>
                <a:gd name="csY647" fmla="*/ 860459 h 3988867"/>
                <a:gd name="csX648" fmla="*/ 1404980 w 6693747"/>
                <a:gd name="csY648" fmla="*/ 861642 h 3988867"/>
                <a:gd name="csX649" fmla="*/ 1420647 w 6693747"/>
                <a:gd name="csY649" fmla="*/ 883443 h 3988867"/>
                <a:gd name="csX650" fmla="*/ 1399400 w 6693747"/>
                <a:gd name="csY650" fmla="*/ 932501 h 3988867"/>
                <a:gd name="csX651" fmla="*/ 1359653 w 6693747"/>
                <a:gd name="csY651" fmla="*/ 933142 h 3988867"/>
                <a:gd name="csX652" fmla="*/ 1217244 w 6693747"/>
                <a:gd name="csY652" fmla="*/ 928252 h 3988867"/>
                <a:gd name="csX653" fmla="*/ 2903401 w 6693747"/>
                <a:gd name="csY653" fmla="*/ 268185 h 3988867"/>
                <a:gd name="csX654" fmla="*/ 2750757 w 6693747"/>
                <a:gd name="csY654" fmla="*/ 391220 h 3988867"/>
                <a:gd name="csX655" fmla="*/ 2750104 w 6693747"/>
                <a:gd name="csY655" fmla="*/ 399472 h 3988867"/>
                <a:gd name="csX656" fmla="*/ 2750757 w 6693747"/>
                <a:gd name="csY656" fmla="*/ 400125 h 3988867"/>
                <a:gd name="csX657" fmla="*/ 2761276 w 6693747"/>
                <a:gd name="csY657" fmla="*/ 408685 h 3988867"/>
                <a:gd name="csX658" fmla="*/ 2772004 w 6693747"/>
                <a:gd name="csY658" fmla="*/ 414844 h 3988867"/>
                <a:gd name="csX659" fmla="*/ 2778076 w 6693747"/>
                <a:gd name="csY659" fmla="*/ 414425 h 3988867"/>
                <a:gd name="csX660" fmla="*/ 2911727 w 6693747"/>
                <a:gd name="csY660" fmla="*/ 276179 h 3988867"/>
                <a:gd name="csX661" fmla="*/ 2903401 w 6693747"/>
                <a:gd name="csY661" fmla="*/ 268260 h 3988867"/>
                <a:gd name="csX662" fmla="*/ 2888928 w 6693747"/>
                <a:gd name="csY662" fmla="*/ 439700 h 3988867"/>
                <a:gd name="csX663" fmla="*/ 2878681 w 6693747"/>
                <a:gd name="csY663" fmla="*/ 419807 h 3988867"/>
                <a:gd name="csX664" fmla="*/ 2826014 w 6693747"/>
                <a:gd name="csY664" fmla="*/ 454492 h 3988867"/>
                <a:gd name="csX665" fmla="*/ 2825460 w 6693747"/>
                <a:gd name="csY665" fmla="*/ 462707 h 3988867"/>
                <a:gd name="csX666" fmla="*/ 2836323 w 6693747"/>
                <a:gd name="csY666" fmla="*/ 475160 h 3988867"/>
                <a:gd name="csX667" fmla="*/ 2844304 w 6693747"/>
                <a:gd name="csY667" fmla="*/ 475727 h 3988867"/>
                <a:gd name="csX668" fmla="*/ 2888928 w 6693747"/>
                <a:gd name="csY668" fmla="*/ 439625 h 3988867"/>
                <a:gd name="csX669" fmla="*/ 2930708 w 6693747"/>
                <a:gd name="csY669" fmla="*/ 604550 h 3988867"/>
                <a:gd name="csX670" fmla="*/ 2924352 w 6693747"/>
                <a:gd name="csY670" fmla="*/ 595361 h 3988867"/>
                <a:gd name="csX671" fmla="*/ 2878250 w 6693747"/>
                <a:gd name="csY671" fmla="*/ 611066 h 3988867"/>
                <a:gd name="csX672" fmla="*/ 2873804 w 6693747"/>
                <a:gd name="csY672" fmla="*/ 637880 h 3988867"/>
                <a:gd name="csX673" fmla="*/ 2881637 w 6693747"/>
                <a:gd name="csY673" fmla="*/ 639308 h 3988867"/>
                <a:gd name="csX674" fmla="*/ 2930708 w 6693747"/>
                <a:gd name="csY674" fmla="*/ 604476 h 3988867"/>
                <a:gd name="csX675" fmla="*/ 2885098 w 6693747"/>
                <a:gd name="csY675" fmla="*/ 546081 h 3988867"/>
                <a:gd name="csX676" fmla="*/ 2927111 w 6693747"/>
                <a:gd name="csY676" fmla="*/ 511187 h 3988867"/>
                <a:gd name="csX677" fmla="*/ 2920399 w 6693747"/>
                <a:gd name="csY677" fmla="*/ 502417 h 3988867"/>
                <a:gd name="csX678" fmla="*/ 2873311 w 6693747"/>
                <a:gd name="csY678" fmla="*/ 530586 h 3988867"/>
                <a:gd name="csX679" fmla="*/ 2876489 w 6693747"/>
                <a:gd name="csY679" fmla="*/ 543470 h 3988867"/>
                <a:gd name="csX680" fmla="*/ 2884113 w 6693747"/>
                <a:gd name="csY680" fmla="*/ 546623 h 3988867"/>
                <a:gd name="csX681" fmla="*/ 2885024 w 6693747"/>
                <a:gd name="csY681" fmla="*/ 546155 h 39888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</a:cxnLst>
              <a:rect l="l" t="t" r="r" b="b"/>
              <a:pathLst>
                <a:path w="6693747" h="3988867">
                  <a:moveTo>
                    <a:pt x="6598827" y="3512994"/>
                  </a:moveTo>
                  <a:cubicBezTo>
                    <a:pt x="6622844" y="3556029"/>
                    <a:pt x="6647478" y="3599003"/>
                    <a:pt x="6670881" y="3642532"/>
                  </a:cubicBezTo>
                  <a:cubicBezTo>
                    <a:pt x="6678887" y="3657374"/>
                    <a:pt x="6685414" y="3673004"/>
                    <a:pt x="6690218" y="3689176"/>
                  </a:cubicBezTo>
                  <a:cubicBezTo>
                    <a:pt x="6696992" y="3712110"/>
                    <a:pt x="6692189" y="3721594"/>
                    <a:pt x="6670757" y="3733271"/>
                  </a:cubicBezTo>
                  <a:cubicBezTo>
                    <a:pt x="6662258" y="3737877"/>
                    <a:pt x="6653267" y="3741560"/>
                    <a:pt x="6644399" y="3745452"/>
                  </a:cubicBezTo>
                  <a:lnTo>
                    <a:pt x="6129180" y="3975003"/>
                  </a:lnTo>
                  <a:cubicBezTo>
                    <a:pt x="6121421" y="3978477"/>
                    <a:pt x="6113906" y="3982504"/>
                    <a:pt x="6106024" y="3985190"/>
                  </a:cubicBezTo>
                  <a:cubicBezTo>
                    <a:pt x="6077078" y="3994821"/>
                    <a:pt x="6061929" y="3984278"/>
                    <a:pt x="6060451" y="3954126"/>
                  </a:cubicBezTo>
                  <a:cubicBezTo>
                    <a:pt x="6058111" y="3905129"/>
                    <a:pt x="6070182" y="3859840"/>
                    <a:pt x="6100727" y="3821755"/>
                  </a:cubicBezTo>
                  <a:cubicBezTo>
                    <a:pt x="6128687" y="3787009"/>
                    <a:pt x="6159849" y="3754936"/>
                    <a:pt x="6190272" y="3722308"/>
                  </a:cubicBezTo>
                  <a:cubicBezTo>
                    <a:pt x="6208254" y="3702971"/>
                    <a:pt x="6226976" y="3684495"/>
                    <a:pt x="6237322" y="3655981"/>
                  </a:cubicBezTo>
                  <a:cubicBezTo>
                    <a:pt x="6195814" y="3652582"/>
                    <a:pt x="6170442" y="3628576"/>
                    <a:pt x="6148147" y="3599003"/>
                  </a:cubicBezTo>
                  <a:cubicBezTo>
                    <a:pt x="6039512" y="3454599"/>
                    <a:pt x="5949598" y="3299159"/>
                    <a:pt x="5877421" y="3133446"/>
                  </a:cubicBezTo>
                  <a:cubicBezTo>
                    <a:pt x="5843795" y="3056157"/>
                    <a:pt x="5827660" y="2974681"/>
                    <a:pt x="5822611" y="2890802"/>
                  </a:cubicBezTo>
                  <a:cubicBezTo>
                    <a:pt x="5822117" y="2882673"/>
                    <a:pt x="5821748" y="2874445"/>
                    <a:pt x="5815466" y="2864394"/>
                  </a:cubicBezTo>
                  <a:cubicBezTo>
                    <a:pt x="5810662" y="2877216"/>
                    <a:pt x="5805243" y="2889817"/>
                    <a:pt x="5801056" y="2902836"/>
                  </a:cubicBezTo>
                  <a:cubicBezTo>
                    <a:pt x="5735775" y="3101594"/>
                    <a:pt x="5685646" y="3304320"/>
                    <a:pt x="5641797" y="3508683"/>
                  </a:cubicBezTo>
                  <a:cubicBezTo>
                    <a:pt x="5637486" y="3528772"/>
                    <a:pt x="5632313" y="3548738"/>
                    <a:pt x="5629603" y="3569060"/>
                  </a:cubicBezTo>
                  <a:cubicBezTo>
                    <a:pt x="5626154" y="3595050"/>
                    <a:pt x="5616178" y="3614350"/>
                    <a:pt x="5589573" y="3623416"/>
                  </a:cubicBezTo>
                  <a:cubicBezTo>
                    <a:pt x="5578487" y="3627172"/>
                    <a:pt x="5568880" y="3635030"/>
                    <a:pt x="5560628" y="3639773"/>
                  </a:cubicBezTo>
                  <a:cubicBezTo>
                    <a:pt x="5542523" y="3721951"/>
                    <a:pt x="5524786" y="3802085"/>
                    <a:pt x="5507418" y="3882281"/>
                  </a:cubicBezTo>
                  <a:cubicBezTo>
                    <a:pt x="5499658" y="3918739"/>
                    <a:pt x="5492762" y="3924319"/>
                    <a:pt x="5456057" y="3915832"/>
                  </a:cubicBezTo>
                  <a:cubicBezTo>
                    <a:pt x="5281032" y="3875692"/>
                    <a:pt x="5106132" y="3835132"/>
                    <a:pt x="4931231" y="3794707"/>
                  </a:cubicBezTo>
                  <a:cubicBezTo>
                    <a:pt x="4906597" y="3789054"/>
                    <a:pt x="4882087" y="3782969"/>
                    <a:pt x="4857206" y="3777796"/>
                  </a:cubicBezTo>
                  <a:cubicBezTo>
                    <a:pt x="4841933" y="3774619"/>
                    <a:pt x="4829493" y="3768177"/>
                    <a:pt x="4825674" y="3752103"/>
                  </a:cubicBezTo>
                  <a:cubicBezTo>
                    <a:pt x="4821857" y="3736818"/>
                    <a:pt x="4830601" y="3726977"/>
                    <a:pt x="4842795" y="3719537"/>
                  </a:cubicBezTo>
                  <a:cubicBezTo>
                    <a:pt x="4845874" y="3717690"/>
                    <a:pt x="4849570" y="3715793"/>
                    <a:pt x="4851294" y="3712960"/>
                  </a:cubicBezTo>
                  <a:cubicBezTo>
                    <a:pt x="4880977" y="3665958"/>
                    <a:pt x="4929260" y="3650957"/>
                    <a:pt x="4978651" y="3637641"/>
                  </a:cubicBezTo>
                  <a:cubicBezTo>
                    <a:pt x="5021638" y="3626039"/>
                    <a:pt x="5064994" y="3614990"/>
                    <a:pt x="5107363" y="3601257"/>
                  </a:cubicBezTo>
                  <a:cubicBezTo>
                    <a:pt x="5141605" y="3590148"/>
                    <a:pt x="5174122" y="3574578"/>
                    <a:pt x="5199371" y="3547752"/>
                  </a:cubicBezTo>
                  <a:cubicBezTo>
                    <a:pt x="5197648" y="3544341"/>
                    <a:pt x="5197031" y="3540953"/>
                    <a:pt x="5195553" y="3540386"/>
                  </a:cubicBezTo>
                  <a:cubicBezTo>
                    <a:pt x="5161558" y="3528279"/>
                    <a:pt x="5160450" y="3501958"/>
                    <a:pt x="5165007" y="3472286"/>
                  </a:cubicBezTo>
                  <a:cubicBezTo>
                    <a:pt x="5179295" y="3377938"/>
                    <a:pt x="5190256" y="3282937"/>
                    <a:pt x="5207870" y="3189230"/>
                  </a:cubicBezTo>
                  <a:cubicBezTo>
                    <a:pt x="5250118" y="2964839"/>
                    <a:pt x="5296922" y="2741446"/>
                    <a:pt x="5366759" y="2523657"/>
                  </a:cubicBezTo>
                  <a:cubicBezTo>
                    <a:pt x="5392625" y="2443166"/>
                    <a:pt x="5418613" y="2362613"/>
                    <a:pt x="5460245" y="2288428"/>
                  </a:cubicBezTo>
                  <a:cubicBezTo>
                    <a:pt x="5461846" y="2285595"/>
                    <a:pt x="5461723" y="2281777"/>
                    <a:pt x="5462462" y="2278525"/>
                  </a:cubicBezTo>
                  <a:cubicBezTo>
                    <a:pt x="5404080" y="2252537"/>
                    <a:pt x="5402724" y="2248940"/>
                    <a:pt x="5420708" y="2185089"/>
                  </a:cubicBezTo>
                  <a:cubicBezTo>
                    <a:pt x="5498920" y="1907329"/>
                    <a:pt x="5577133" y="1629507"/>
                    <a:pt x="5655222" y="1351599"/>
                  </a:cubicBezTo>
                  <a:cubicBezTo>
                    <a:pt x="5657070" y="1344739"/>
                    <a:pt x="5658056" y="1337594"/>
                    <a:pt x="5659534" y="1329798"/>
                  </a:cubicBezTo>
                  <a:cubicBezTo>
                    <a:pt x="5601152" y="1316065"/>
                    <a:pt x="5544001" y="1302614"/>
                    <a:pt x="5486850" y="1289251"/>
                  </a:cubicBezTo>
                  <a:cubicBezTo>
                    <a:pt x="5365773" y="1260798"/>
                    <a:pt x="5247654" y="1222985"/>
                    <a:pt x="5133598" y="1173299"/>
                  </a:cubicBezTo>
                  <a:cubicBezTo>
                    <a:pt x="5082976" y="1151226"/>
                    <a:pt x="5034939" y="1123045"/>
                    <a:pt x="4986658" y="1096145"/>
                  </a:cubicBezTo>
                  <a:cubicBezTo>
                    <a:pt x="4951923" y="1076783"/>
                    <a:pt x="4918051" y="1056053"/>
                    <a:pt x="4885043" y="1034006"/>
                  </a:cubicBezTo>
                  <a:cubicBezTo>
                    <a:pt x="4859176" y="1016799"/>
                    <a:pt x="4831709" y="1000306"/>
                    <a:pt x="4822595" y="966546"/>
                  </a:cubicBezTo>
                  <a:cubicBezTo>
                    <a:pt x="4821240" y="961373"/>
                    <a:pt x="4812742" y="956285"/>
                    <a:pt x="4806460" y="954512"/>
                  </a:cubicBezTo>
                  <a:cubicBezTo>
                    <a:pt x="4786875" y="948920"/>
                    <a:pt x="4766677" y="945237"/>
                    <a:pt x="4746845" y="940224"/>
                  </a:cubicBezTo>
                  <a:cubicBezTo>
                    <a:pt x="4718887" y="933068"/>
                    <a:pt x="4690804" y="926060"/>
                    <a:pt x="4663214" y="917487"/>
                  </a:cubicBezTo>
                  <a:cubicBezTo>
                    <a:pt x="4650774" y="913595"/>
                    <a:pt x="4638948" y="906944"/>
                    <a:pt x="4627494" y="900293"/>
                  </a:cubicBezTo>
                  <a:cubicBezTo>
                    <a:pt x="4584508" y="875228"/>
                    <a:pt x="4579088" y="855902"/>
                    <a:pt x="4602984" y="813002"/>
                  </a:cubicBezTo>
                  <a:cubicBezTo>
                    <a:pt x="4588449" y="800488"/>
                    <a:pt x="4572684" y="789009"/>
                    <a:pt x="4559504" y="775214"/>
                  </a:cubicBezTo>
                  <a:cubicBezTo>
                    <a:pt x="4528465" y="743005"/>
                    <a:pt x="4530313" y="720637"/>
                    <a:pt x="4566526" y="688576"/>
                  </a:cubicBezTo>
                  <a:cubicBezTo>
                    <a:pt x="4554701" y="668327"/>
                    <a:pt x="4531668" y="649433"/>
                    <a:pt x="4544478" y="621695"/>
                  </a:cubicBezTo>
                  <a:cubicBezTo>
                    <a:pt x="4557780" y="592504"/>
                    <a:pt x="4585616" y="597406"/>
                    <a:pt x="4613946" y="597542"/>
                  </a:cubicBezTo>
                  <a:cubicBezTo>
                    <a:pt x="4593376" y="563423"/>
                    <a:pt x="4585001" y="524920"/>
                    <a:pt x="4552361" y="500360"/>
                  </a:cubicBezTo>
                  <a:cubicBezTo>
                    <a:pt x="4542014" y="492650"/>
                    <a:pt x="4534009" y="481023"/>
                    <a:pt x="4526987" y="469851"/>
                  </a:cubicBezTo>
                  <a:cubicBezTo>
                    <a:pt x="4505679" y="436152"/>
                    <a:pt x="4515534" y="409042"/>
                    <a:pt x="4552976" y="396381"/>
                  </a:cubicBezTo>
                  <a:cubicBezTo>
                    <a:pt x="4560613" y="393757"/>
                    <a:pt x="4568619" y="391848"/>
                    <a:pt x="4578227" y="389089"/>
                  </a:cubicBezTo>
                  <a:cubicBezTo>
                    <a:pt x="4573299" y="375922"/>
                    <a:pt x="4568372" y="365096"/>
                    <a:pt x="4565416" y="353764"/>
                  </a:cubicBezTo>
                  <a:cubicBezTo>
                    <a:pt x="4555564" y="315051"/>
                    <a:pt x="4578843" y="288435"/>
                    <a:pt x="4618133" y="294519"/>
                  </a:cubicBezTo>
                  <a:cubicBezTo>
                    <a:pt x="4634514" y="297069"/>
                    <a:pt x="4650404" y="303511"/>
                    <a:pt x="4669496" y="309029"/>
                  </a:cubicBezTo>
                  <a:cubicBezTo>
                    <a:pt x="4668756" y="300111"/>
                    <a:pt x="4668263" y="292475"/>
                    <a:pt x="4667278" y="284813"/>
                  </a:cubicBezTo>
                  <a:cubicBezTo>
                    <a:pt x="4664199" y="261670"/>
                    <a:pt x="4668018" y="240793"/>
                    <a:pt x="4689203" y="227700"/>
                  </a:cubicBezTo>
                  <a:cubicBezTo>
                    <a:pt x="4709771" y="214952"/>
                    <a:pt x="4729109" y="223660"/>
                    <a:pt x="4746107" y="236198"/>
                  </a:cubicBezTo>
                  <a:cubicBezTo>
                    <a:pt x="4761626" y="247579"/>
                    <a:pt x="4776036" y="260537"/>
                    <a:pt x="4789955" y="273852"/>
                  </a:cubicBezTo>
                  <a:cubicBezTo>
                    <a:pt x="4797591" y="281131"/>
                    <a:pt x="4803258" y="290479"/>
                    <a:pt x="4813727" y="303794"/>
                  </a:cubicBezTo>
                  <a:cubicBezTo>
                    <a:pt x="4818901" y="279234"/>
                    <a:pt x="4820870" y="263665"/>
                    <a:pt x="4825427" y="248934"/>
                  </a:cubicBezTo>
                  <a:cubicBezTo>
                    <a:pt x="4839346" y="205394"/>
                    <a:pt x="4873834" y="196057"/>
                    <a:pt x="4904256" y="229621"/>
                  </a:cubicBezTo>
                  <a:cubicBezTo>
                    <a:pt x="4926058" y="253541"/>
                    <a:pt x="4944163" y="281069"/>
                    <a:pt x="4961407" y="308598"/>
                  </a:cubicBezTo>
                  <a:cubicBezTo>
                    <a:pt x="4978035" y="335153"/>
                    <a:pt x="4991583" y="363679"/>
                    <a:pt x="5006241" y="391429"/>
                  </a:cubicBezTo>
                  <a:cubicBezTo>
                    <a:pt x="5012030" y="402391"/>
                    <a:pt x="5018805" y="409326"/>
                    <a:pt x="5032600" y="412516"/>
                  </a:cubicBezTo>
                  <a:cubicBezTo>
                    <a:pt x="5047133" y="415841"/>
                    <a:pt x="5061175" y="425116"/>
                    <a:pt x="5073000" y="434883"/>
                  </a:cubicBezTo>
                  <a:cubicBezTo>
                    <a:pt x="5180280" y="523713"/>
                    <a:pt x="5301232" y="586789"/>
                    <a:pt x="5431300" y="634997"/>
                  </a:cubicBezTo>
                  <a:cubicBezTo>
                    <a:pt x="5556809" y="681494"/>
                    <a:pt x="5682690" y="726512"/>
                    <a:pt x="5811772" y="761985"/>
                  </a:cubicBezTo>
                  <a:cubicBezTo>
                    <a:pt x="5837144" y="768981"/>
                    <a:pt x="5862764" y="775140"/>
                    <a:pt x="5890722" y="779180"/>
                  </a:cubicBezTo>
                  <a:cubicBezTo>
                    <a:pt x="5859315" y="735923"/>
                    <a:pt x="5829016" y="693330"/>
                    <a:pt x="5819655" y="638027"/>
                  </a:cubicBezTo>
                  <a:cubicBezTo>
                    <a:pt x="5807583" y="634283"/>
                    <a:pt x="5794897" y="631302"/>
                    <a:pt x="5782827" y="626499"/>
                  </a:cubicBezTo>
                  <a:cubicBezTo>
                    <a:pt x="5743289" y="610782"/>
                    <a:pt x="5728879" y="570641"/>
                    <a:pt x="5751541" y="534614"/>
                  </a:cubicBezTo>
                  <a:cubicBezTo>
                    <a:pt x="5760902" y="519834"/>
                    <a:pt x="5774328" y="504807"/>
                    <a:pt x="5789601" y="497318"/>
                  </a:cubicBezTo>
                  <a:cubicBezTo>
                    <a:pt x="5820146" y="482242"/>
                    <a:pt x="5834188" y="458951"/>
                    <a:pt x="5846135" y="427949"/>
                  </a:cubicBezTo>
                  <a:cubicBezTo>
                    <a:pt x="5861531" y="387820"/>
                    <a:pt x="5885304" y="350931"/>
                    <a:pt x="5907843" y="308179"/>
                  </a:cubicBezTo>
                  <a:cubicBezTo>
                    <a:pt x="5907475" y="307538"/>
                    <a:pt x="5903902" y="301737"/>
                    <a:pt x="5900207" y="295936"/>
                  </a:cubicBezTo>
                  <a:cubicBezTo>
                    <a:pt x="5864980" y="241864"/>
                    <a:pt x="5872247" y="182681"/>
                    <a:pt x="5919422" y="138525"/>
                  </a:cubicBezTo>
                  <a:cubicBezTo>
                    <a:pt x="5920160" y="137663"/>
                    <a:pt x="5921023" y="136739"/>
                    <a:pt x="5922008" y="136111"/>
                  </a:cubicBezTo>
                  <a:cubicBezTo>
                    <a:pt x="5956864" y="113879"/>
                    <a:pt x="5981745" y="83234"/>
                    <a:pt x="6006749" y="50249"/>
                  </a:cubicBezTo>
                  <a:cubicBezTo>
                    <a:pt x="6058849" y="-18344"/>
                    <a:pt x="6166500" y="-15868"/>
                    <a:pt x="6226483" y="50668"/>
                  </a:cubicBezTo>
                  <a:cubicBezTo>
                    <a:pt x="6233628" y="58674"/>
                    <a:pt x="6239910" y="67443"/>
                    <a:pt x="6247793" y="77346"/>
                  </a:cubicBezTo>
                  <a:cubicBezTo>
                    <a:pt x="6288315" y="69501"/>
                    <a:pt x="6328838" y="68651"/>
                    <a:pt x="6367144" y="88395"/>
                  </a:cubicBezTo>
                  <a:cubicBezTo>
                    <a:pt x="6405326" y="108077"/>
                    <a:pt x="6425526" y="140914"/>
                    <a:pt x="6433409" y="183235"/>
                  </a:cubicBezTo>
                  <a:cubicBezTo>
                    <a:pt x="6444494" y="184024"/>
                    <a:pt x="6453856" y="184873"/>
                    <a:pt x="6463217" y="185292"/>
                  </a:cubicBezTo>
                  <a:cubicBezTo>
                    <a:pt x="6573083" y="190749"/>
                    <a:pt x="6625060" y="287301"/>
                    <a:pt x="6584292" y="369333"/>
                  </a:cubicBezTo>
                  <a:cubicBezTo>
                    <a:pt x="6583184" y="371389"/>
                    <a:pt x="6583184" y="374013"/>
                    <a:pt x="6582074" y="379457"/>
                  </a:cubicBezTo>
                  <a:cubicBezTo>
                    <a:pt x="6631465" y="410964"/>
                    <a:pt x="6659425" y="456401"/>
                    <a:pt x="6651912" y="517986"/>
                  </a:cubicBezTo>
                  <a:cubicBezTo>
                    <a:pt x="6644522" y="578290"/>
                    <a:pt x="6607941" y="618209"/>
                    <a:pt x="6556085" y="644900"/>
                  </a:cubicBezTo>
                  <a:cubicBezTo>
                    <a:pt x="6593406" y="729210"/>
                    <a:pt x="6556579" y="811881"/>
                    <a:pt x="6435133" y="849534"/>
                  </a:cubicBezTo>
                  <a:cubicBezTo>
                    <a:pt x="6450037" y="883369"/>
                    <a:pt x="6442277" y="913385"/>
                    <a:pt x="6422077" y="943747"/>
                  </a:cubicBezTo>
                  <a:cubicBezTo>
                    <a:pt x="6414072" y="955707"/>
                    <a:pt x="6416411" y="975956"/>
                    <a:pt x="6417396" y="992239"/>
                  </a:cubicBezTo>
                  <a:cubicBezTo>
                    <a:pt x="6422940" y="1083828"/>
                    <a:pt x="6431068" y="1175294"/>
                    <a:pt x="6435503" y="1266944"/>
                  </a:cubicBezTo>
                  <a:cubicBezTo>
                    <a:pt x="6446711" y="1499969"/>
                    <a:pt x="6456195" y="1733055"/>
                    <a:pt x="6466787" y="1966154"/>
                  </a:cubicBezTo>
                  <a:cubicBezTo>
                    <a:pt x="6474670" y="2141277"/>
                    <a:pt x="6483170" y="2316326"/>
                    <a:pt x="6491421" y="2491375"/>
                  </a:cubicBezTo>
                  <a:cubicBezTo>
                    <a:pt x="6491791" y="2499800"/>
                    <a:pt x="6492899" y="2508372"/>
                    <a:pt x="6492038" y="2516711"/>
                  </a:cubicBezTo>
                  <a:cubicBezTo>
                    <a:pt x="6490313" y="2534411"/>
                    <a:pt x="6480952" y="2546653"/>
                    <a:pt x="6462354" y="2547294"/>
                  </a:cubicBezTo>
                  <a:cubicBezTo>
                    <a:pt x="6447081" y="2547860"/>
                    <a:pt x="6431438" y="2546653"/>
                    <a:pt x="6416288" y="2544387"/>
                  </a:cubicBezTo>
                  <a:cubicBezTo>
                    <a:pt x="6402247" y="2542256"/>
                    <a:pt x="6388575" y="2537736"/>
                    <a:pt x="6372562" y="2533770"/>
                  </a:cubicBezTo>
                  <a:cubicBezTo>
                    <a:pt x="6355320" y="2575820"/>
                    <a:pt x="6347807" y="2618276"/>
                    <a:pt x="6343988" y="2661029"/>
                  </a:cubicBezTo>
                  <a:cubicBezTo>
                    <a:pt x="6329453" y="2823982"/>
                    <a:pt x="6356551" y="2979213"/>
                    <a:pt x="6436242" y="3123187"/>
                  </a:cubicBezTo>
                  <a:cubicBezTo>
                    <a:pt x="6482430" y="3206634"/>
                    <a:pt x="6531328" y="3288603"/>
                    <a:pt x="6578872" y="3371361"/>
                  </a:cubicBezTo>
                  <a:cubicBezTo>
                    <a:pt x="6591435" y="3393371"/>
                    <a:pt x="6604369" y="3415234"/>
                    <a:pt x="6615577" y="3437959"/>
                  </a:cubicBezTo>
                  <a:cubicBezTo>
                    <a:pt x="6636762" y="3480995"/>
                    <a:pt x="6635777" y="3483482"/>
                    <a:pt x="6598580" y="3512920"/>
                  </a:cubicBezTo>
                  <a:close/>
                  <a:moveTo>
                    <a:pt x="6363941" y="993926"/>
                  </a:moveTo>
                  <a:cubicBezTo>
                    <a:pt x="6277476" y="1017082"/>
                    <a:pt x="6196430" y="1038809"/>
                    <a:pt x="6114152" y="1060832"/>
                  </a:cubicBezTo>
                  <a:cubicBezTo>
                    <a:pt x="6118341" y="1068050"/>
                    <a:pt x="6123022" y="1076327"/>
                    <a:pt x="6127702" y="1084468"/>
                  </a:cubicBezTo>
                  <a:cubicBezTo>
                    <a:pt x="6170195" y="1157865"/>
                    <a:pt x="6154799" y="1230277"/>
                    <a:pt x="6083976" y="1276502"/>
                  </a:cubicBezTo>
                  <a:cubicBezTo>
                    <a:pt x="6018081" y="1319612"/>
                    <a:pt x="5945904" y="1343679"/>
                    <a:pt x="5865843" y="1340994"/>
                  </a:cubicBezTo>
                  <a:cubicBezTo>
                    <a:pt x="5819038" y="1339430"/>
                    <a:pt x="5772233" y="1340699"/>
                    <a:pt x="5723952" y="1340699"/>
                  </a:cubicBezTo>
                  <a:cubicBezTo>
                    <a:pt x="5704983" y="1379423"/>
                    <a:pt x="5478720" y="2187281"/>
                    <a:pt x="5479090" y="2218775"/>
                  </a:cubicBezTo>
                  <a:cubicBezTo>
                    <a:pt x="5794651" y="2307963"/>
                    <a:pt x="6110705" y="2397224"/>
                    <a:pt x="6432424" y="2488184"/>
                  </a:cubicBezTo>
                  <a:cubicBezTo>
                    <a:pt x="6409513" y="1986601"/>
                    <a:pt x="6386727" y="1490128"/>
                    <a:pt x="6363941" y="993926"/>
                  </a:cubicBezTo>
                  <a:close/>
                  <a:moveTo>
                    <a:pt x="4886521" y="962223"/>
                  </a:moveTo>
                  <a:cubicBezTo>
                    <a:pt x="4897851" y="970795"/>
                    <a:pt x="4907952" y="979491"/>
                    <a:pt x="4919038" y="986437"/>
                  </a:cubicBezTo>
                  <a:cubicBezTo>
                    <a:pt x="4952663" y="1007524"/>
                    <a:pt x="4986041" y="1029177"/>
                    <a:pt x="5020653" y="1048367"/>
                  </a:cubicBezTo>
                  <a:cubicBezTo>
                    <a:pt x="5066963" y="1073987"/>
                    <a:pt x="5113152" y="1100468"/>
                    <a:pt x="5161681" y="1121284"/>
                  </a:cubicBezTo>
                  <a:cubicBezTo>
                    <a:pt x="5239032" y="1154466"/>
                    <a:pt x="5318600" y="1182290"/>
                    <a:pt x="5399768" y="1205655"/>
                  </a:cubicBezTo>
                  <a:cubicBezTo>
                    <a:pt x="5559027" y="1251523"/>
                    <a:pt x="5719763" y="1286134"/>
                    <a:pt x="5886782" y="1281675"/>
                  </a:cubicBezTo>
                  <a:cubicBezTo>
                    <a:pt x="5950338" y="1279976"/>
                    <a:pt x="6006995" y="1258593"/>
                    <a:pt x="6058479" y="1222849"/>
                  </a:cubicBezTo>
                  <a:cubicBezTo>
                    <a:pt x="6093091" y="1198856"/>
                    <a:pt x="6102082" y="1161055"/>
                    <a:pt x="6082252" y="1124043"/>
                  </a:cubicBezTo>
                  <a:cubicBezTo>
                    <a:pt x="6073999" y="1108610"/>
                    <a:pt x="6061314" y="1094593"/>
                    <a:pt x="6047887" y="1083126"/>
                  </a:cubicBezTo>
                  <a:cubicBezTo>
                    <a:pt x="6019682" y="1058911"/>
                    <a:pt x="5984209" y="1049070"/>
                    <a:pt x="5948613" y="1042357"/>
                  </a:cubicBezTo>
                  <a:cubicBezTo>
                    <a:pt x="5896636" y="1032442"/>
                    <a:pt x="5844165" y="1025150"/>
                    <a:pt x="5792065" y="1015801"/>
                  </a:cubicBezTo>
                  <a:cubicBezTo>
                    <a:pt x="5651898" y="990613"/>
                    <a:pt x="5516411" y="947504"/>
                    <a:pt x="5379938" y="907855"/>
                  </a:cubicBezTo>
                  <a:cubicBezTo>
                    <a:pt x="5245314" y="868712"/>
                    <a:pt x="5121158" y="810108"/>
                    <a:pt x="5010799" y="722903"/>
                  </a:cubicBezTo>
                  <a:cubicBezTo>
                    <a:pt x="5003409" y="717115"/>
                    <a:pt x="4995156" y="712360"/>
                    <a:pt x="4986781" y="706695"/>
                  </a:cubicBezTo>
                  <a:cubicBezTo>
                    <a:pt x="4934802" y="784131"/>
                    <a:pt x="4903887" y="868084"/>
                    <a:pt x="4886521" y="962087"/>
                  </a:cubicBezTo>
                  <a:close/>
                  <a:moveTo>
                    <a:pt x="5981498" y="860287"/>
                  </a:moveTo>
                  <a:cubicBezTo>
                    <a:pt x="5919175" y="846209"/>
                    <a:pt x="5856851" y="833966"/>
                    <a:pt x="5795389" y="817966"/>
                  </a:cubicBezTo>
                  <a:cubicBezTo>
                    <a:pt x="5651898" y="780461"/>
                    <a:pt x="5512962" y="728717"/>
                    <a:pt x="5374519" y="675680"/>
                  </a:cubicBezTo>
                  <a:cubicBezTo>
                    <a:pt x="5261079" y="632226"/>
                    <a:pt x="5156016" y="574607"/>
                    <a:pt x="5060560" y="499154"/>
                  </a:cubicBezTo>
                  <a:cubicBezTo>
                    <a:pt x="5053415" y="493561"/>
                    <a:pt x="5045287" y="489177"/>
                    <a:pt x="5034571" y="482242"/>
                  </a:cubicBezTo>
                  <a:cubicBezTo>
                    <a:pt x="5018312" y="534577"/>
                    <a:pt x="5002054" y="586912"/>
                    <a:pt x="4985795" y="639234"/>
                  </a:cubicBezTo>
                  <a:cubicBezTo>
                    <a:pt x="5006241" y="653818"/>
                    <a:pt x="5023854" y="666270"/>
                    <a:pt x="5041344" y="678944"/>
                  </a:cubicBezTo>
                  <a:cubicBezTo>
                    <a:pt x="5121775" y="737413"/>
                    <a:pt x="5206022" y="789156"/>
                    <a:pt x="5301232" y="819321"/>
                  </a:cubicBezTo>
                  <a:cubicBezTo>
                    <a:pt x="5417135" y="856038"/>
                    <a:pt x="5533653" y="891498"/>
                    <a:pt x="5650665" y="924003"/>
                  </a:cubicBezTo>
                  <a:cubicBezTo>
                    <a:pt x="5712126" y="941000"/>
                    <a:pt x="5775436" y="950891"/>
                    <a:pt x="5838130" y="962924"/>
                  </a:cubicBezTo>
                  <a:cubicBezTo>
                    <a:pt x="5847613" y="964772"/>
                    <a:pt x="5861163" y="963787"/>
                    <a:pt x="5867936" y="958195"/>
                  </a:cubicBezTo>
                  <a:cubicBezTo>
                    <a:pt x="5906858" y="926331"/>
                    <a:pt x="5944302" y="892718"/>
                    <a:pt x="5981498" y="860287"/>
                  </a:cubicBezTo>
                  <a:close/>
                  <a:moveTo>
                    <a:pt x="5904764" y="698762"/>
                  </a:moveTo>
                  <a:cubicBezTo>
                    <a:pt x="5927920" y="739039"/>
                    <a:pt x="5960560" y="760914"/>
                    <a:pt x="5998374" y="774290"/>
                  </a:cubicBezTo>
                  <a:cubicBezTo>
                    <a:pt x="6036925" y="787814"/>
                    <a:pt x="6076217" y="805797"/>
                    <a:pt x="6115754" y="807275"/>
                  </a:cubicBezTo>
                  <a:cubicBezTo>
                    <a:pt x="6152951" y="808691"/>
                    <a:pt x="6190642" y="791066"/>
                    <a:pt x="6231903" y="780954"/>
                  </a:cubicBezTo>
                  <a:cubicBezTo>
                    <a:pt x="6220325" y="767774"/>
                    <a:pt x="6210964" y="759645"/>
                    <a:pt x="6204805" y="749595"/>
                  </a:cubicBezTo>
                  <a:cubicBezTo>
                    <a:pt x="6191134" y="727079"/>
                    <a:pt x="6175614" y="704859"/>
                    <a:pt x="6167116" y="680373"/>
                  </a:cubicBezTo>
                  <a:cubicBezTo>
                    <a:pt x="6151473" y="634431"/>
                    <a:pt x="6174999" y="609514"/>
                    <a:pt x="6222789" y="617926"/>
                  </a:cubicBezTo>
                  <a:cubicBezTo>
                    <a:pt x="6245822" y="622040"/>
                    <a:pt x="6267130" y="617076"/>
                    <a:pt x="6281910" y="599598"/>
                  </a:cubicBezTo>
                  <a:cubicBezTo>
                    <a:pt x="6289301" y="590829"/>
                    <a:pt x="6293858" y="575309"/>
                    <a:pt x="6292010" y="564064"/>
                  </a:cubicBezTo>
                  <a:cubicBezTo>
                    <a:pt x="6289546" y="548853"/>
                    <a:pt x="6273288" y="546229"/>
                    <a:pt x="6259863" y="547719"/>
                  </a:cubicBezTo>
                  <a:cubicBezTo>
                    <a:pt x="6249393" y="548853"/>
                    <a:pt x="6238432" y="552313"/>
                    <a:pt x="6229562" y="557770"/>
                  </a:cubicBezTo>
                  <a:cubicBezTo>
                    <a:pt x="6211950" y="568523"/>
                    <a:pt x="6195567" y="566761"/>
                    <a:pt x="6178078" y="558829"/>
                  </a:cubicBezTo>
                  <a:cubicBezTo>
                    <a:pt x="6136447" y="539923"/>
                    <a:pt x="6102082" y="512037"/>
                    <a:pt x="6076217" y="474458"/>
                  </a:cubicBezTo>
                  <a:cubicBezTo>
                    <a:pt x="6058479" y="448617"/>
                    <a:pt x="6042592" y="421495"/>
                    <a:pt x="6026579" y="394607"/>
                  </a:cubicBezTo>
                  <a:cubicBezTo>
                    <a:pt x="6012784" y="371389"/>
                    <a:pt x="5996033" y="351781"/>
                    <a:pt x="5969305" y="341804"/>
                  </a:cubicBezTo>
                  <a:cubicBezTo>
                    <a:pt x="5965734" y="344920"/>
                    <a:pt x="5961792" y="347741"/>
                    <a:pt x="5958344" y="351140"/>
                  </a:cubicBezTo>
                  <a:cubicBezTo>
                    <a:pt x="5928536" y="380726"/>
                    <a:pt x="5912400" y="418674"/>
                    <a:pt x="5896759" y="456611"/>
                  </a:cubicBezTo>
                  <a:cubicBezTo>
                    <a:pt x="5881855" y="492786"/>
                    <a:pt x="5864734" y="526263"/>
                    <a:pt x="5824704" y="541487"/>
                  </a:cubicBezTo>
                  <a:cubicBezTo>
                    <a:pt x="5812018" y="546291"/>
                    <a:pt x="5798468" y="554161"/>
                    <a:pt x="5798223" y="573905"/>
                  </a:cubicBezTo>
                  <a:cubicBezTo>
                    <a:pt x="5806845" y="576368"/>
                    <a:pt x="5814604" y="580618"/>
                    <a:pt x="5822364" y="580618"/>
                  </a:cubicBezTo>
                  <a:cubicBezTo>
                    <a:pt x="5855249" y="580618"/>
                    <a:pt x="5870031" y="597985"/>
                    <a:pt x="5872863" y="629184"/>
                  </a:cubicBezTo>
                  <a:cubicBezTo>
                    <a:pt x="5873357" y="635773"/>
                    <a:pt x="5876682" y="642067"/>
                    <a:pt x="5879022" y="649285"/>
                  </a:cubicBezTo>
                  <a:cubicBezTo>
                    <a:pt x="5916958" y="642486"/>
                    <a:pt x="5941223" y="619638"/>
                    <a:pt x="5964009" y="594425"/>
                  </a:cubicBezTo>
                  <a:cubicBezTo>
                    <a:pt x="5972139" y="585508"/>
                    <a:pt x="5979405" y="575667"/>
                    <a:pt x="5988520" y="567944"/>
                  </a:cubicBezTo>
                  <a:cubicBezTo>
                    <a:pt x="5998742" y="559186"/>
                    <a:pt x="6012537" y="557905"/>
                    <a:pt x="6020914" y="568313"/>
                  </a:cubicBezTo>
                  <a:cubicBezTo>
                    <a:pt x="6026702" y="575309"/>
                    <a:pt x="6029043" y="588267"/>
                    <a:pt x="6027072" y="597332"/>
                  </a:cubicBezTo>
                  <a:cubicBezTo>
                    <a:pt x="6025101" y="607247"/>
                    <a:pt x="6017218" y="616448"/>
                    <a:pt x="6010321" y="624664"/>
                  </a:cubicBezTo>
                  <a:cubicBezTo>
                    <a:pt x="5982731" y="657427"/>
                    <a:pt x="5949968" y="683551"/>
                    <a:pt x="5904641" y="699119"/>
                  </a:cubicBezTo>
                  <a:close/>
                  <a:moveTo>
                    <a:pt x="5501383" y="3621654"/>
                  </a:moveTo>
                  <a:cubicBezTo>
                    <a:pt x="5426496" y="3602686"/>
                    <a:pt x="5355674" y="3584333"/>
                    <a:pt x="5284358" y="3567287"/>
                  </a:cubicBezTo>
                  <a:cubicBezTo>
                    <a:pt x="5276722" y="3565439"/>
                    <a:pt x="5264281" y="3568642"/>
                    <a:pt x="5258986" y="3574160"/>
                  </a:cubicBezTo>
                  <a:cubicBezTo>
                    <a:pt x="5202328" y="3633466"/>
                    <a:pt x="5129904" y="3660440"/>
                    <a:pt x="5052430" y="3677783"/>
                  </a:cubicBezTo>
                  <a:cubicBezTo>
                    <a:pt x="5017204" y="3685739"/>
                    <a:pt x="4982346" y="3694805"/>
                    <a:pt x="4947736" y="3704954"/>
                  </a:cubicBezTo>
                  <a:cubicBezTo>
                    <a:pt x="4934926" y="3708637"/>
                    <a:pt x="4920269" y="3712320"/>
                    <a:pt x="4913124" y="3730019"/>
                  </a:cubicBezTo>
                  <a:cubicBezTo>
                    <a:pt x="5095539" y="3772205"/>
                    <a:pt x="5275613" y="3813897"/>
                    <a:pt x="5458150" y="3856157"/>
                  </a:cubicBezTo>
                  <a:cubicBezTo>
                    <a:pt x="5479705" y="3779423"/>
                    <a:pt x="5488943" y="3703180"/>
                    <a:pt x="5501383" y="3621642"/>
                  </a:cubicBezTo>
                  <a:close/>
                  <a:moveTo>
                    <a:pt x="6543277" y="3530903"/>
                  </a:moveTo>
                  <a:cubicBezTo>
                    <a:pt x="6468389" y="3560562"/>
                    <a:pt x="6396705" y="3588670"/>
                    <a:pt x="6325389" y="3617688"/>
                  </a:cubicBezTo>
                  <a:cubicBezTo>
                    <a:pt x="6318615" y="3620435"/>
                    <a:pt x="6310732" y="3628034"/>
                    <a:pt x="6309131" y="3634809"/>
                  </a:cubicBezTo>
                  <a:cubicBezTo>
                    <a:pt x="6292257" y="3701431"/>
                    <a:pt x="6248531" y="3748494"/>
                    <a:pt x="6200125" y="3793575"/>
                  </a:cubicBezTo>
                  <a:cubicBezTo>
                    <a:pt x="6174752" y="3817149"/>
                    <a:pt x="6153814" y="3845823"/>
                    <a:pt x="6132751" y="3873635"/>
                  </a:cubicBezTo>
                  <a:cubicBezTo>
                    <a:pt x="6125115" y="3883685"/>
                    <a:pt x="6115507" y="3896421"/>
                    <a:pt x="6123637" y="3913554"/>
                  </a:cubicBezTo>
                  <a:cubicBezTo>
                    <a:pt x="6294227" y="3837448"/>
                    <a:pt x="6464818" y="3761304"/>
                    <a:pt x="6635408" y="3685136"/>
                  </a:cubicBezTo>
                  <a:cubicBezTo>
                    <a:pt x="6603999" y="3632407"/>
                    <a:pt x="6575054" y="3583927"/>
                    <a:pt x="6543400" y="3530903"/>
                  </a:cubicBezTo>
                  <a:close/>
                  <a:moveTo>
                    <a:pt x="4776529" y="768353"/>
                  </a:moveTo>
                  <a:cubicBezTo>
                    <a:pt x="4768155" y="775780"/>
                    <a:pt x="4763228" y="783848"/>
                    <a:pt x="4758054" y="783922"/>
                  </a:cubicBezTo>
                  <a:cubicBezTo>
                    <a:pt x="4747708" y="784131"/>
                    <a:pt x="4736869" y="781237"/>
                    <a:pt x="4726892" y="777554"/>
                  </a:cubicBezTo>
                  <a:cubicBezTo>
                    <a:pt x="4689696" y="763747"/>
                    <a:pt x="4652867" y="748671"/>
                    <a:pt x="4615671" y="735220"/>
                  </a:cubicBezTo>
                  <a:cubicBezTo>
                    <a:pt x="4610867" y="733521"/>
                    <a:pt x="4603845" y="738337"/>
                    <a:pt x="4597687" y="740098"/>
                  </a:cubicBezTo>
                  <a:cubicBezTo>
                    <a:pt x="4599781" y="745271"/>
                    <a:pt x="4600398" y="751848"/>
                    <a:pt x="4604092" y="755322"/>
                  </a:cubicBezTo>
                  <a:cubicBezTo>
                    <a:pt x="4609142" y="760138"/>
                    <a:pt x="4616162" y="763180"/>
                    <a:pt x="4622814" y="765865"/>
                  </a:cubicBezTo>
                  <a:cubicBezTo>
                    <a:pt x="4652990" y="777973"/>
                    <a:pt x="4683537" y="788947"/>
                    <a:pt x="4713343" y="801757"/>
                  </a:cubicBezTo>
                  <a:cubicBezTo>
                    <a:pt x="4730957" y="809270"/>
                    <a:pt x="4747955" y="818607"/>
                    <a:pt x="4764089" y="828731"/>
                  </a:cubicBezTo>
                  <a:cubicBezTo>
                    <a:pt x="4768770" y="831564"/>
                    <a:pt x="4772835" y="841183"/>
                    <a:pt x="4771356" y="845987"/>
                  </a:cubicBezTo>
                  <a:cubicBezTo>
                    <a:pt x="4769878" y="851370"/>
                    <a:pt x="4762241" y="857467"/>
                    <a:pt x="4756329" y="858526"/>
                  </a:cubicBezTo>
                  <a:cubicBezTo>
                    <a:pt x="4748570" y="859942"/>
                    <a:pt x="4739825" y="857048"/>
                    <a:pt x="4731696" y="855545"/>
                  </a:cubicBezTo>
                  <a:cubicBezTo>
                    <a:pt x="4709156" y="851370"/>
                    <a:pt x="4686862" y="846061"/>
                    <a:pt x="4664199" y="843167"/>
                  </a:cubicBezTo>
                  <a:cubicBezTo>
                    <a:pt x="4657670" y="842304"/>
                    <a:pt x="4650280" y="848118"/>
                    <a:pt x="4643137" y="850877"/>
                  </a:cubicBezTo>
                  <a:cubicBezTo>
                    <a:pt x="4647078" y="857750"/>
                    <a:pt x="4650157" y="865312"/>
                    <a:pt x="4655084" y="871274"/>
                  </a:cubicBezTo>
                  <a:cubicBezTo>
                    <a:pt x="4657794" y="874452"/>
                    <a:pt x="4663706" y="875228"/>
                    <a:pt x="4668263" y="876570"/>
                  </a:cubicBezTo>
                  <a:cubicBezTo>
                    <a:pt x="4706323" y="887828"/>
                    <a:pt x="4744136" y="900083"/>
                    <a:pt x="4782565" y="909629"/>
                  </a:cubicBezTo>
                  <a:cubicBezTo>
                    <a:pt x="4799316" y="913817"/>
                    <a:pt x="4817544" y="912388"/>
                    <a:pt x="4834542" y="913447"/>
                  </a:cubicBezTo>
                  <a:cubicBezTo>
                    <a:pt x="4847599" y="872050"/>
                    <a:pt x="4857083" y="834458"/>
                    <a:pt x="4871616" y="798924"/>
                  </a:cubicBezTo>
                  <a:cubicBezTo>
                    <a:pt x="4886521" y="762404"/>
                    <a:pt x="4906597" y="727929"/>
                    <a:pt x="4925318" y="690350"/>
                  </a:cubicBezTo>
                  <a:cubicBezTo>
                    <a:pt x="4893541" y="644900"/>
                    <a:pt x="4861763" y="599451"/>
                    <a:pt x="4829861" y="554223"/>
                  </a:cubicBezTo>
                  <a:cubicBezTo>
                    <a:pt x="4822841" y="544394"/>
                    <a:pt x="4815452" y="534343"/>
                    <a:pt x="4796976" y="546648"/>
                  </a:cubicBezTo>
                  <a:cubicBezTo>
                    <a:pt x="4802148" y="557117"/>
                    <a:pt x="4806337" y="567673"/>
                    <a:pt x="4812249" y="577305"/>
                  </a:cubicBezTo>
                  <a:cubicBezTo>
                    <a:pt x="4821117" y="591679"/>
                    <a:pt x="4831586" y="605055"/>
                    <a:pt x="4840455" y="619417"/>
                  </a:cubicBezTo>
                  <a:cubicBezTo>
                    <a:pt x="4846121" y="628555"/>
                    <a:pt x="4852033" y="638175"/>
                    <a:pt x="4854495" y="648361"/>
                  </a:cubicBezTo>
                  <a:cubicBezTo>
                    <a:pt x="4856343" y="656638"/>
                    <a:pt x="4856220" y="669460"/>
                    <a:pt x="4851294" y="674202"/>
                  </a:cubicBezTo>
                  <a:cubicBezTo>
                    <a:pt x="4846491" y="678883"/>
                    <a:pt x="4833187" y="678661"/>
                    <a:pt x="4825674" y="675619"/>
                  </a:cubicBezTo>
                  <a:cubicBezTo>
                    <a:pt x="4814712" y="671308"/>
                    <a:pt x="4805474" y="662883"/>
                    <a:pt x="4795868" y="655518"/>
                  </a:cubicBezTo>
                  <a:cubicBezTo>
                    <a:pt x="4765444" y="631943"/>
                    <a:pt x="4735391" y="607740"/>
                    <a:pt x="4704722" y="584522"/>
                  </a:cubicBezTo>
                  <a:cubicBezTo>
                    <a:pt x="4696839" y="578573"/>
                    <a:pt x="4686616" y="575531"/>
                    <a:pt x="4677624" y="571134"/>
                  </a:cubicBezTo>
                  <a:cubicBezTo>
                    <a:pt x="4664322" y="591395"/>
                    <a:pt x="4677870" y="598749"/>
                    <a:pt x="4687478" y="607026"/>
                  </a:cubicBezTo>
                  <a:cubicBezTo>
                    <a:pt x="4720488" y="635268"/>
                    <a:pt x="4753620" y="663240"/>
                    <a:pt x="4786630" y="691335"/>
                  </a:cubicBezTo>
                  <a:cubicBezTo>
                    <a:pt x="4797838" y="700893"/>
                    <a:pt x="4808430" y="710796"/>
                    <a:pt x="4800548" y="727707"/>
                  </a:cubicBezTo>
                  <a:cubicBezTo>
                    <a:pt x="4784906" y="736132"/>
                    <a:pt x="4772712" y="728360"/>
                    <a:pt x="4760025" y="721130"/>
                  </a:cubicBezTo>
                  <a:cubicBezTo>
                    <a:pt x="4722211" y="699698"/>
                    <a:pt x="4684522" y="678242"/>
                    <a:pt x="4646216" y="658067"/>
                  </a:cubicBezTo>
                  <a:cubicBezTo>
                    <a:pt x="4634761" y="651970"/>
                    <a:pt x="4621706" y="641217"/>
                    <a:pt x="4603477" y="657500"/>
                  </a:cubicBezTo>
                  <a:cubicBezTo>
                    <a:pt x="4610990" y="664521"/>
                    <a:pt x="4616532" y="671726"/>
                    <a:pt x="4623799" y="675976"/>
                  </a:cubicBezTo>
                  <a:cubicBezTo>
                    <a:pt x="4664322" y="699698"/>
                    <a:pt x="4705337" y="722411"/>
                    <a:pt x="4745860" y="745973"/>
                  </a:cubicBezTo>
                  <a:cubicBezTo>
                    <a:pt x="4755838" y="751774"/>
                    <a:pt x="4764582" y="759497"/>
                    <a:pt x="4776529" y="768205"/>
                  </a:cubicBezTo>
                  <a:close/>
                  <a:moveTo>
                    <a:pt x="4732805" y="486910"/>
                  </a:moveTo>
                  <a:cubicBezTo>
                    <a:pt x="4695608" y="495618"/>
                    <a:pt x="4674053" y="475862"/>
                    <a:pt x="4649172" y="470553"/>
                  </a:cubicBezTo>
                  <a:cubicBezTo>
                    <a:pt x="4625153" y="465454"/>
                    <a:pt x="4607294" y="438640"/>
                    <a:pt x="4570590" y="450390"/>
                  </a:cubicBezTo>
                  <a:cubicBezTo>
                    <a:pt x="4624662" y="494411"/>
                    <a:pt x="4684892" y="516643"/>
                    <a:pt x="4735761" y="553385"/>
                  </a:cubicBezTo>
                  <a:cubicBezTo>
                    <a:pt x="4740072" y="556551"/>
                    <a:pt x="4748693" y="553804"/>
                    <a:pt x="4758301" y="553804"/>
                  </a:cubicBezTo>
                  <a:cubicBezTo>
                    <a:pt x="4756699" y="543679"/>
                    <a:pt x="4755468" y="535821"/>
                    <a:pt x="4754237" y="527963"/>
                  </a:cubicBezTo>
                  <a:cubicBezTo>
                    <a:pt x="4749433" y="497170"/>
                    <a:pt x="4772957" y="472475"/>
                    <a:pt x="4803258" y="479619"/>
                  </a:cubicBezTo>
                  <a:cubicBezTo>
                    <a:pt x="4817668" y="483092"/>
                    <a:pt x="4832696" y="491308"/>
                    <a:pt x="4843658" y="501494"/>
                  </a:cubicBezTo>
                  <a:cubicBezTo>
                    <a:pt x="4862133" y="518541"/>
                    <a:pt x="4877898" y="538592"/>
                    <a:pt x="4894280" y="557979"/>
                  </a:cubicBezTo>
                  <a:cubicBezTo>
                    <a:pt x="4907952" y="574324"/>
                    <a:pt x="4920761" y="591531"/>
                    <a:pt x="4936650" y="611915"/>
                  </a:cubicBezTo>
                  <a:cubicBezTo>
                    <a:pt x="4952416" y="560184"/>
                    <a:pt x="4967196" y="513380"/>
                    <a:pt x="4980129" y="466095"/>
                  </a:cubicBezTo>
                  <a:cubicBezTo>
                    <a:pt x="4982224" y="458458"/>
                    <a:pt x="4977050" y="447755"/>
                    <a:pt x="4972863" y="439700"/>
                  </a:cubicBezTo>
                  <a:cubicBezTo>
                    <a:pt x="4951676" y="399066"/>
                    <a:pt x="4929630" y="358863"/>
                    <a:pt x="4907952" y="318513"/>
                  </a:cubicBezTo>
                  <a:cubicBezTo>
                    <a:pt x="4903395" y="310014"/>
                    <a:pt x="4899576" y="301109"/>
                    <a:pt x="4894404" y="292967"/>
                  </a:cubicBezTo>
                  <a:cubicBezTo>
                    <a:pt x="4888245" y="283200"/>
                    <a:pt x="4883072" y="268124"/>
                    <a:pt x="4867922" y="275268"/>
                  </a:cubicBezTo>
                  <a:cubicBezTo>
                    <a:pt x="4854989" y="281352"/>
                    <a:pt x="4861640" y="294027"/>
                    <a:pt x="4864843" y="304139"/>
                  </a:cubicBezTo>
                  <a:cubicBezTo>
                    <a:pt x="4869770" y="320274"/>
                    <a:pt x="4875435" y="336212"/>
                    <a:pt x="4880116" y="352421"/>
                  </a:cubicBezTo>
                  <a:cubicBezTo>
                    <a:pt x="4887629" y="379248"/>
                    <a:pt x="4882332" y="397588"/>
                    <a:pt x="4865213" y="406715"/>
                  </a:cubicBezTo>
                  <a:cubicBezTo>
                    <a:pt x="4848583" y="415497"/>
                    <a:pt x="4838977" y="411518"/>
                    <a:pt x="4817914" y="385825"/>
                  </a:cubicBezTo>
                  <a:cubicBezTo>
                    <a:pt x="4796483" y="359787"/>
                    <a:pt x="4775545" y="333231"/>
                    <a:pt x="4754113" y="307194"/>
                  </a:cubicBezTo>
                  <a:cubicBezTo>
                    <a:pt x="4746600" y="298128"/>
                    <a:pt x="4739332" y="286304"/>
                    <a:pt x="4723074" y="300247"/>
                  </a:cubicBezTo>
                  <a:cubicBezTo>
                    <a:pt x="4725784" y="307045"/>
                    <a:pt x="4727755" y="315126"/>
                    <a:pt x="4732065" y="321703"/>
                  </a:cubicBezTo>
                  <a:cubicBezTo>
                    <a:pt x="4745984" y="342864"/>
                    <a:pt x="4761257" y="363112"/>
                    <a:pt x="4775051" y="384408"/>
                  </a:cubicBezTo>
                  <a:cubicBezTo>
                    <a:pt x="4781457" y="394324"/>
                    <a:pt x="4789463" y="405655"/>
                    <a:pt x="4789709" y="416482"/>
                  </a:cubicBezTo>
                  <a:cubicBezTo>
                    <a:pt x="4789955" y="426533"/>
                    <a:pt x="4783304" y="440192"/>
                    <a:pt x="4775175" y="445993"/>
                  </a:cubicBezTo>
                  <a:cubicBezTo>
                    <a:pt x="4768646" y="450674"/>
                    <a:pt x="4754728" y="448198"/>
                    <a:pt x="4745490" y="444934"/>
                  </a:cubicBezTo>
                  <a:cubicBezTo>
                    <a:pt x="4738347" y="442471"/>
                    <a:pt x="4733297" y="433762"/>
                    <a:pt x="4727138" y="428011"/>
                  </a:cubicBezTo>
                  <a:cubicBezTo>
                    <a:pt x="4701766" y="404017"/>
                    <a:pt x="4676639" y="379814"/>
                    <a:pt x="4650774" y="356240"/>
                  </a:cubicBezTo>
                  <a:cubicBezTo>
                    <a:pt x="4645353" y="351362"/>
                    <a:pt x="4637470" y="349170"/>
                    <a:pt x="4628233" y="344502"/>
                  </a:cubicBezTo>
                  <a:cubicBezTo>
                    <a:pt x="4625032" y="366426"/>
                    <a:pt x="4636362" y="377338"/>
                    <a:pt x="4646955" y="388374"/>
                  </a:cubicBezTo>
                  <a:cubicBezTo>
                    <a:pt x="4667155" y="409190"/>
                    <a:pt x="4687725" y="429513"/>
                    <a:pt x="4707185" y="450822"/>
                  </a:cubicBezTo>
                  <a:cubicBezTo>
                    <a:pt x="4715684" y="459936"/>
                    <a:pt x="4721720" y="471120"/>
                    <a:pt x="4732805" y="486837"/>
                  </a:cubicBezTo>
                  <a:close/>
                  <a:moveTo>
                    <a:pt x="5928166" y="974601"/>
                  </a:moveTo>
                  <a:cubicBezTo>
                    <a:pt x="5967458" y="986290"/>
                    <a:pt x="6000590" y="996340"/>
                    <a:pt x="6033846" y="1005751"/>
                  </a:cubicBezTo>
                  <a:cubicBezTo>
                    <a:pt x="6039389" y="1007315"/>
                    <a:pt x="6045917" y="1006539"/>
                    <a:pt x="6051706" y="1005480"/>
                  </a:cubicBezTo>
                  <a:cubicBezTo>
                    <a:pt x="6104791" y="995922"/>
                    <a:pt x="6158617" y="988852"/>
                    <a:pt x="6210842" y="975389"/>
                  </a:cubicBezTo>
                  <a:cubicBezTo>
                    <a:pt x="6257031" y="963503"/>
                    <a:pt x="6301740" y="945582"/>
                    <a:pt x="6346205" y="927833"/>
                  </a:cubicBezTo>
                  <a:cubicBezTo>
                    <a:pt x="6363448" y="920887"/>
                    <a:pt x="6385126" y="908348"/>
                    <a:pt x="6382540" y="887409"/>
                  </a:cubicBezTo>
                  <a:cubicBezTo>
                    <a:pt x="6379707" y="864684"/>
                    <a:pt x="6356305" y="854917"/>
                    <a:pt x="6336228" y="846554"/>
                  </a:cubicBezTo>
                  <a:cubicBezTo>
                    <a:pt x="6329576" y="843758"/>
                    <a:pt x="6322433" y="842218"/>
                    <a:pt x="6315166" y="842021"/>
                  </a:cubicBezTo>
                  <a:cubicBezTo>
                    <a:pt x="6291147" y="841467"/>
                    <a:pt x="6266513" y="837932"/>
                    <a:pt x="6243481" y="842600"/>
                  </a:cubicBezTo>
                  <a:cubicBezTo>
                    <a:pt x="6185961" y="854277"/>
                    <a:pt x="6128441" y="867382"/>
                    <a:pt x="6072276" y="884428"/>
                  </a:cubicBezTo>
                  <a:cubicBezTo>
                    <a:pt x="6018819" y="900711"/>
                    <a:pt x="5974478" y="934053"/>
                    <a:pt x="5928166" y="974675"/>
                  </a:cubicBezTo>
                  <a:close/>
                  <a:moveTo>
                    <a:pt x="929470" y="3013824"/>
                  </a:moveTo>
                  <a:cubicBezTo>
                    <a:pt x="930148" y="3010634"/>
                    <a:pt x="928116" y="3007493"/>
                    <a:pt x="924926" y="3006815"/>
                  </a:cubicBezTo>
                  <a:cubicBezTo>
                    <a:pt x="924531" y="3006729"/>
                    <a:pt x="924137" y="3006680"/>
                    <a:pt x="923743" y="3006680"/>
                  </a:cubicBezTo>
                  <a:lnTo>
                    <a:pt x="869179" y="3006680"/>
                  </a:lnTo>
                  <a:cubicBezTo>
                    <a:pt x="823360" y="3006890"/>
                    <a:pt x="777541" y="3007801"/>
                    <a:pt x="731783" y="3007173"/>
                  </a:cubicBezTo>
                  <a:cubicBezTo>
                    <a:pt x="695571" y="3006680"/>
                    <a:pt x="687811" y="2998107"/>
                    <a:pt x="684412" y="2962856"/>
                  </a:cubicBezTo>
                  <a:cubicBezTo>
                    <a:pt x="669595" y="2808340"/>
                    <a:pt x="669656" y="2653454"/>
                    <a:pt x="687590" y="2499578"/>
                  </a:cubicBezTo>
                  <a:cubicBezTo>
                    <a:pt x="698885" y="2402680"/>
                    <a:pt x="718087" y="2306202"/>
                    <a:pt x="740405" y="2211065"/>
                  </a:cubicBezTo>
                  <a:cubicBezTo>
                    <a:pt x="783182" y="2028934"/>
                    <a:pt x="832117" y="1848293"/>
                    <a:pt x="875744" y="1666310"/>
                  </a:cubicBezTo>
                  <a:cubicBezTo>
                    <a:pt x="894306" y="1588947"/>
                    <a:pt x="906032" y="1509946"/>
                    <a:pt x="920639" y="1431733"/>
                  </a:cubicBezTo>
                  <a:cubicBezTo>
                    <a:pt x="921415" y="1427496"/>
                    <a:pt x="920713" y="1423025"/>
                    <a:pt x="918237" y="1417569"/>
                  </a:cubicBezTo>
                  <a:cubicBezTo>
                    <a:pt x="757341" y="1685709"/>
                    <a:pt x="608798" y="1960415"/>
                    <a:pt x="465762" y="2238101"/>
                  </a:cubicBezTo>
                  <a:cubicBezTo>
                    <a:pt x="464911" y="2239714"/>
                    <a:pt x="464911" y="2241661"/>
                    <a:pt x="465762" y="2243274"/>
                  </a:cubicBezTo>
                  <a:cubicBezTo>
                    <a:pt x="491959" y="2298270"/>
                    <a:pt x="509400" y="2354829"/>
                    <a:pt x="513637" y="2414788"/>
                  </a:cubicBezTo>
                  <a:cubicBezTo>
                    <a:pt x="514758" y="2431490"/>
                    <a:pt x="514339" y="2448968"/>
                    <a:pt x="510521" y="2465103"/>
                  </a:cubicBezTo>
                  <a:cubicBezTo>
                    <a:pt x="501419" y="2503113"/>
                    <a:pt x="468446" y="2516218"/>
                    <a:pt x="435622" y="2495402"/>
                  </a:cubicBezTo>
                  <a:cubicBezTo>
                    <a:pt x="424955" y="2488603"/>
                    <a:pt x="415570" y="2479760"/>
                    <a:pt x="404337" y="2469992"/>
                  </a:cubicBezTo>
                  <a:cubicBezTo>
                    <a:pt x="401885" y="2467887"/>
                    <a:pt x="398190" y="2468169"/>
                    <a:pt x="396084" y="2470633"/>
                  </a:cubicBezTo>
                  <a:cubicBezTo>
                    <a:pt x="395456" y="2471360"/>
                    <a:pt x="395025" y="2472234"/>
                    <a:pt x="394816" y="2473183"/>
                  </a:cubicBezTo>
                  <a:cubicBezTo>
                    <a:pt x="390788" y="2492569"/>
                    <a:pt x="387475" y="2510626"/>
                    <a:pt x="382375" y="2528116"/>
                  </a:cubicBezTo>
                  <a:cubicBezTo>
                    <a:pt x="376673" y="2547651"/>
                    <a:pt x="370884" y="2567888"/>
                    <a:pt x="360709" y="2585304"/>
                  </a:cubicBezTo>
                  <a:cubicBezTo>
                    <a:pt x="343343" y="2615037"/>
                    <a:pt x="313696" y="2616096"/>
                    <a:pt x="293077" y="2588691"/>
                  </a:cubicBezTo>
                  <a:cubicBezTo>
                    <a:pt x="285379" y="2578505"/>
                    <a:pt x="280021" y="2566619"/>
                    <a:pt x="273247" y="2553305"/>
                  </a:cubicBezTo>
                  <a:cubicBezTo>
                    <a:pt x="271793" y="2550435"/>
                    <a:pt x="268295" y="2549277"/>
                    <a:pt x="265426" y="2550718"/>
                  </a:cubicBezTo>
                  <a:cubicBezTo>
                    <a:pt x="264527" y="2551174"/>
                    <a:pt x="263763" y="2551851"/>
                    <a:pt x="263209" y="2552676"/>
                  </a:cubicBezTo>
                  <a:cubicBezTo>
                    <a:pt x="256225" y="2562936"/>
                    <a:pt x="249660" y="2572839"/>
                    <a:pt x="242455" y="2582261"/>
                  </a:cubicBezTo>
                  <a:cubicBezTo>
                    <a:pt x="231024" y="2597190"/>
                    <a:pt x="216959" y="2608657"/>
                    <a:pt x="196500" y="2604703"/>
                  </a:cubicBezTo>
                  <a:cubicBezTo>
                    <a:pt x="176091" y="2600799"/>
                    <a:pt x="166274" y="2585452"/>
                    <a:pt x="161828" y="2566976"/>
                  </a:cubicBezTo>
                  <a:cubicBezTo>
                    <a:pt x="158872" y="2554573"/>
                    <a:pt x="157455" y="2541849"/>
                    <a:pt x="155546" y="2527193"/>
                  </a:cubicBezTo>
                  <a:cubicBezTo>
                    <a:pt x="155127" y="2523990"/>
                    <a:pt x="152208" y="2521736"/>
                    <a:pt x="149005" y="2522155"/>
                  </a:cubicBezTo>
                  <a:cubicBezTo>
                    <a:pt x="147996" y="2522291"/>
                    <a:pt x="147047" y="2522672"/>
                    <a:pt x="146234" y="2523288"/>
                  </a:cubicBezTo>
                  <a:cubicBezTo>
                    <a:pt x="142268" y="2526331"/>
                    <a:pt x="138598" y="2529175"/>
                    <a:pt x="135075" y="2532132"/>
                  </a:cubicBezTo>
                  <a:cubicBezTo>
                    <a:pt x="130912" y="2535679"/>
                    <a:pt x="126885" y="2539510"/>
                    <a:pt x="122857" y="2543254"/>
                  </a:cubicBezTo>
                  <a:cubicBezTo>
                    <a:pt x="67160" y="2595429"/>
                    <a:pt x="33682" y="2576880"/>
                    <a:pt x="49854" y="2502201"/>
                  </a:cubicBezTo>
                  <a:cubicBezTo>
                    <a:pt x="51480" y="2494762"/>
                    <a:pt x="53525" y="2487261"/>
                    <a:pt x="55298" y="2479969"/>
                  </a:cubicBezTo>
                  <a:cubicBezTo>
                    <a:pt x="57836" y="2469500"/>
                    <a:pt x="62208" y="2459375"/>
                    <a:pt x="66100" y="2449251"/>
                  </a:cubicBezTo>
                  <a:cubicBezTo>
                    <a:pt x="68995" y="2441675"/>
                    <a:pt x="72099" y="2434175"/>
                    <a:pt x="75769" y="2425183"/>
                  </a:cubicBezTo>
                  <a:cubicBezTo>
                    <a:pt x="76988" y="2422166"/>
                    <a:pt x="75535" y="2418741"/>
                    <a:pt x="72530" y="2417510"/>
                  </a:cubicBezTo>
                  <a:cubicBezTo>
                    <a:pt x="71630" y="2417153"/>
                    <a:pt x="70658" y="2417017"/>
                    <a:pt x="69697" y="2417116"/>
                  </a:cubicBezTo>
                  <a:cubicBezTo>
                    <a:pt x="62146" y="2417978"/>
                    <a:pt x="55717" y="2418741"/>
                    <a:pt x="49300" y="2419111"/>
                  </a:cubicBezTo>
                  <a:cubicBezTo>
                    <a:pt x="31366" y="2420097"/>
                    <a:pt x="15896" y="2415145"/>
                    <a:pt x="5525" y="2399281"/>
                  </a:cubicBezTo>
                  <a:cubicBezTo>
                    <a:pt x="-5560" y="2382369"/>
                    <a:pt x="-412" y="2366222"/>
                    <a:pt x="10255" y="2352205"/>
                  </a:cubicBezTo>
                  <a:cubicBezTo>
                    <a:pt x="21180" y="2337795"/>
                    <a:pt x="33399" y="2324406"/>
                    <a:pt x="46750" y="2312212"/>
                  </a:cubicBezTo>
                  <a:cubicBezTo>
                    <a:pt x="79008" y="2283107"/>
                    <a:pt x="111882" y="2254729"/>
                    <a:pt x="145384" y="2227065"/>
                  </a:cubicBezTo>
                  <a:cubicBezTo>
                    <a:pt x="163589" y="2212063"/>
                    <a:pt x="176374" y="2194708"/>
                    <a:pt x="184984" y="2172488"/>
                  </a:cubicBezTo>
                  <a:cubicBezTo>
                    <a:pt x="316517" y="1834203"/>
                    <a:pt x="475726" y="1509170"/>
                    <a:pt x="658362" y="1195888"/>
                  </a:cubicBezTo>
                  <a:cubicBezTo>
                    <a:pt x="695990" y="1131322"/>
                    <a:pt x="738570" y="1069454"/>
                    <a:pt x="781840" y="1008522"/>
                  </a:cubicBezTo>
                  <a:cubicBezTo>
                    <a:pt x="819049" y="956138"/>
                    <a:pt x="864449" y="910688"/>
                    <a:pt x="920652" y="878134"/>
                  </a:cubicBezTo>
                  <a:cubicBezTo>
                    <a:pt x="934409" y="870128"/>
                    <a:pt x="950151" y="865386"/>
                    <a:pt x="965055" y="859720"/>
                  </a:cubicBezTo>
                  <a:cubicBezTo>
                    <a:pt x="967727" y="858686"/>
                    <a:pt x="969242" y="855865"/>
                    <a:pt x="968651" y="853069"/>
                  </a:cubicBezTo>
                  <a:cubicBezTo>
                    <a:pt x="959537" y="810108"/>
                    <a:pt x="947405" y="767503"/>
                    <a:pt x="942884" y="724111"/>
                  </a:cubicBezTo>
                  <a:cubicBezTo>
                    <a:pt x="924593" y="548421"/>
                    <a:pt x="969143" y="390936"/>
                    <a:pt x="1087399" y="257568"/>
                  </a:cubicBezTo>
                  <a:cubicBezTo>
                    <a:pt x="1144020" y="193717"/>
                    <a:pt x="1214055" y="149277"/>
                    <a:pt x="1297576" y="129952"/>
                  </a:cubicBezTo>
                  <a:cubicBezTo>
                    <a:pt x="1415265" y="102769"/>
                    <a:pt x="1519688" y="132846"/>
                    <a:pt x="1610833" y="210345"/>
                  </a:cubicBezTo>
                  <a:cubicBezTo>
                    <a:pt x="1670066" y="260685"/>
                    <a:pt x="1710589" y="324683"/>
                    <a:pt x="1737698" y="397071"/>
                  </a:cubicBezTo>
                  <a:cubicBezTo>
                    <a:pt x="1754006" y="440549"/>
                    <a:pt x="1740174" y="461279"/>
                    <a:pt x="1694355" y="464543"/>
                  </a:cubicBezTo>
                  <a:cubicBezTo>
                    <a:pt x="1687224" y="465035"/>
                    <a:pt x="1680092" y="465898"/>
                    <a:pt x="1672960" y="466735"/>
                  </a:cubicBezTo>
                  <a:cubicBezTo>
                    <a:pt x="1671901" y="466871"/>
                    <a:pt x="1670915" y="467942"/>
                    <a:pt x="1666186" y="470763"/>
                  </a:cubicBezTo>
                  <a:cubicBezTo>
                    <a:pt x="1667738" y="484078"/>
                    <a:pt x="1669499" y="498944"/>
                    <a:pt x="1671273" y="514020"/>
                  </a:cubicBezTo>
                  <a:cubicBezTo>
                    <a:pt x="1671568" y="516225"/>
                    <a:pt x="1673059" y="518072"/>
                    <a:pt x="1675152" y="518824"/>
                  </a:cubicBezTo>
                  <a:cubicBezTo>
                    <a:pt x="1683344" y="521731"/>
                    <a:pt x="1690192" y="524292"/>
                    <a:pt x="1697249" y="526411"/>
                  </a:cubicBezTo>
                  <a:cubicBezTo>
                    <a:pt x="1718570" y="532840"/>
                    <a:pt x="1733954" y="545305"/>
                    <a:pt x="1736787" y="568523"/>
                  </a:cubicBezTo>
                  <a:cubicBezTo>
                    <a:pt x="1739755" y="593366"/>
                    <a:pt x="1730222" y="613393"/>
                    <a:pt x="1709738" y="627903"/>
                  </a:cubicBezTo>
                  <a:cubicBezTo>
                    <a:pt x="1705859" y="630674"/>
                    <a:pt x="1701560" y="634061"/>
                    <a:pt x="1697101" y="634714"/>
                  </a:cubicBezTo>
                  <a:cubicBezTo>
                    <a:pt x="1665262" y="639382"/>
                    <a:pt x="1653265" y="661109"/>
                    <a:pt x="1643092" y="689130"/>
                  </a:cubicBezTo>
                  <a:cubicBezTo>
                    <a:pt x="1624320" y="741108"/>
                    <a:pt x="1588872" y="780387"/>
                    <a:pt x="1537757" y="811734"/>
                  </a:cubicBezTo>
                  <a:cubicBezTo>
                    <a:pt x="1534985" y="813409"/>
                    <a:pt x="1534086" y="817005"/>
                    <a:pt x="1535761" y="819777"/>
                  </a:cubicBezTo>
                  <a:cubicBezTo>
                    <a:pt x="1536402" y="820836"/>
                    <a:pt x="1537350" y="821661"/>
                    <a:pt x="1538471" y="822141"/>
                  </a:cubicBezTo>
                  <a:cubicBezTo>
                    <a:pt x="1546798" y="825676"/>
                    <a:pt x="1553227" y="828448"/>
                    <a:pt x="1559854" y="830492"/>
                  </a:cubicBezTo>
                  <a:cubicBezTo>
                    <a:pt x="1667873" y="863970"/>
                    <a:pt x="1775326" y="861507"/>
                    <a:pt x="1883704" y="829581"/>
                  </a:cubicBezTo>
                  <a:cubicBezTo>
                    <a:pt x="1977534" y="801892"/>
                    <a:pt x="2069025" y="769265"/>
                    <a:pt x="2156931" y="725737"/>
                  </a:cubicBezTo>
                  <a:cubicBezTo>
                    <a:pt x="2354889" y="627570"/>
                    <a:pt x="2534003" y="501913"/>
                    <a:pt x="2700553" y="357225"/>
                  </a:cubicBezTo>
                  <a:cubicBezTo>
                    <a:pt x="2755905" y="309164"/>
                    <a:pt x="2812871" y="262877"/>
                    <a:pt x="2869210" y="215949"/>
                  </a:cubicBezTo>
                  <a:cubicBezTo>
                    <a:pt x="2873028" y="212759"/>
                    <a:pt x="2876981" y="209643"/>
                    <a:pt x="2881070" y="206822"/>
                  </a:cubicBezTo>
                  <a:cubicBezTo>
                    <a:pt x="2914252" y="183888"/>
                    <a:pt x="2938825" y="180710"/>
                    <a:pt x="2960638" y="199383"/>
                  </a:cubicBezTo>
                  <a:cubicBezTo>
                    <a:pt x="2982809" y="218351"/>
                    <a:pt x="2990359" y="243909"/>
                    <a:pt x="2983166" y="271363"/>
                  </a:cubicBezTo>
                  <a:cubicBezTo>
                    <a:pt x="2979003" y="287228"/>
                    <a:pt x="2969469" y="302094"/>
                    <a:pt x="2960429" y="316111"/>
                  </a:cubicBezTo>
                  <a:cubicBezTo>
                    <a:pt x="2951819" y="329413"/>
                    <a:pt x="2941362" y="341607"/>
                    <a:pt x="2929365" y="356597"/>
                  </a:cubicBezTo>
                  <a:cubicBezTo>
                    <a:pt x="2927345" y="359060"/>
                    <a:pt x="2927715" y="362694"/>
                    <a:pt x="2930178" y="364714"/>
                  </a:cubicBezTo>
                  <a:cubicBezTo>
                    <a:pt x="2930449" y="364935"/>
                    <a:pt x="2930758" y="365132"/>
                    <a:pt x="2931065" y="365305"/>
                  </a:cubicBezTo>
                  <a:cubicBezTo>
                    <a:pt x="2959579" y="380097"/>
                    <a:pt x="2970381" y="403450"/>
                    <a:pt x="2964875" y="435376"/>
                  </a:cubicBezTo>
                  <a:cubicBezTo>
                    <a:pt x="2963890" y="441178"/>
                    <a:pt x="2967696" y="449602"/>
                    <a:pt x="2972007" y="454344"/>
                  </a:cubicBezTo>
                  <a:cubicBezTo>
                    <a:pt x="2996222" y="480887"/>
                    <a:pt x="3001592" y="509056"/>
                    <a:pt x="2981959" y="537656"/>
                  </a:cubicBezTo>
                  <a:cubicBezTo>
                    <a:pt x="2982316" y="541696"/>
                    <a:pt x="2982106" y="543051"/>
                    <a:pt x="2982600" y="544036"/>
                  </a:cubicBezTo>
                  <a:cubicBezTo>
                    <a:pt x="3009844" y="599167"/>
                    <a:pt x="3006248" y="628051"/>
                    <a:pt x="2955699" y="661109"/>
                  </a:cubicBezTo>
                  <a:cubicBezTo>
                    <a:pt x="2892648" y="702371"/>
                    <a:pt x="2831088" y="748806"/>
                    <a:pt x="2752506" y="759288"/>
                  </a:cubicBezTo>
                  <a:cubicBezTo>
                    <a:pt x="2742985" y="760557"/>
                    <a:pt x="2733451" y="768415"/>
                    <a:pt x="2725618" y="775214"/>
                  </a:cubicBezTo>
                  <a:cubicBezTo>
                    <a:pt x="2541701" y="935889"/>
                    <a:pt x="2333150" y="1054033"/>
                    <a:pt x="2105323" y="1139895"/>
                  </a:cubicBezTo>
                  <a:cubicBezTo>
                    <a:pt x="2022221" y="1171254"/>
                    <a:pt x="1936581" y="1188670"/>
                    <a:pt x="1849105" y="1199854"/>
                  </a:cubicBezTo>
                  <a:cubicBezTo>
                    <a:pt x="1842331" y="1200691"/>
                    <a:pt x="1835630" y="1202108"/>
                    <a:pt x="1826799" y="1203820"/>
                  </a:cubicBezTo>
                  <a:cubicBezTo>
                    <a:pt x="1823782" y="1204386"/>
                    <a:pt x="1821712" y="1207195"/>
                    <a:pt x="1822070" y="1210249"/>
                  </a:cubicBezTo>
                  <a:cubicBezTo>
                    <a:pt x="1827785" y="1259025"/>
                    <a:pt x="1831738" y="1306445"/>
                    <a:pt x="1839585" y="1353163"/>
                  </a:cubicBezTo>
                  <a:cubicBezTo>
                    <a:pt x="1874527" y="1561690"/>
                    <a:pt x="1919915" y="1767876"/>
                    <a:pt x="1974985" y="1972091"/>
                  </a:cubicBezTo>
                  <a:cubicBezTo>
                    <a:pt x="2038245" y="2206323"/>
                    <a:pt x="2060058" y="2445358"/>
                    <a:pt x="2036902" y="2686944"/>
                  </a:cubicBezTo>
                  <a:cubicBezTo>
                    <a:pt x="2028502" y="2774357"/>
                    <a:pt x="2007045" y="2860502"/>
                    <a:pt x="1991367" y="2947226"/>
                  </a:cubicBezTo>
                  <a:cubicBezTo>
                    <a:pt x="1988829" y="2961452"/>
                    <a:pt x="1985158" y="2975530"/>
                    <a:pt x="1982473" y="2989769"/>
                  </a:cubicBezTo>
                  <a:cubicBezTo>
                    <a:pt x="1976968" y="3018837"/>
                    <a:pt x="1970403" y="3024589"/>
                    <a:pt x="1938280" y="3024306"/>
                  </a:cubicBezTo>
                  <a:cubicBezTo>
                    <a:pt x="1882854" y="3023813"/>
                    <a:pt x="1827366" y="3022680"/>
                    <a:pt x="1771940" y="3021965"/>
                  </a:cubicBezTo>
                  <a:cubicBezTo>
                    <a:pt x="1752947" y="3021744"/>
                    <a:pt x="1733892" y="3021965"/>
                    <a:pt x="1713199" y="3021965"/>
                  </a:cubicBezTo>
                  <a:cubicBezTo>
                    <a:pt x="1710589" y="3021978"/>
                    <a:pt x="1708285" y="3023702"/>
                    <a:pt x="1707558" y="3026214"/>
                  </a:cubicBezTo>
                  <a:cubicBezTo>
                    <a:pt x="1692088" y="3081272"/>
                    <a:pt x="1680942" y="3136501"/>
                    <a:pt x="1678121" y="3192617"/>
                  </a:cubicBezTo>
                  <a:cubicBezTo>
                    <a:pt x="1671051" y="3332415"/>
                    <a:pt x="1683971" y="3470451"/>
                    <a:pt x="1726761" y="3604300"/>
                  </a:cubicBezTo>
                  <a:cubicBezTo>
                    <a:pt x="1738474" y="3640905"/>
                    <a:pt x="1755348" y="3676009"/>
                    <a:pt x="1772087" y="3710694"/>
                  </a:cubicBezTo>
                  <a:cubicBezTo>
                    <a:pt x="1791216" y="3750404"/>
                    <a:pt x="1822562" y="3780691"/>
                    <a:pt x="1854057" y="3810707"/>
                  </a:cubicBezTo>
                  <a:cubicBezTo>
                    <a:pt x="1860966" y="3817297"/>
                    <a:pt x="1868664" y="3823739"/>
                    <a:pt x="1873752" y="3831646"/>
                  </a:cubicBezTo>
                  <a:cubicBezTo>
                    <a:pt x="1888224" y="3854174"/>
                    <a:pt x="1879257" y="3879165"/>
                    <a:pt x="1853490" y="3885668"/>
                  </a:cubicBezTo>
                  <a:cubicBezTo>
                    <a:pt x="1839793" y="3889142"/>
                    <a:pt x="1824607" y="3890411"/>
                    <a:pt x="1810627" y="3888501"/>
                  </a:cubicBezTo>
                  <a:cubicBezTo>
                    <a:pt x="1716870" y="3876037"/>
                    <a:pt x="1626008" y="3852252"/>
                    <a:pt x="1542141" y="3807456"/>
                  </a:cubicBezTo>
                  <a:cubicBezTo>
                    <a:pt x="1507901" y="3789190"/>
                    <a:pt x="1476554" y="3765406"/>
                    <a:pt x="1441253" y="3741978"/>
                  </a:cubicBezTo>
                  <a:cubicBezTo>
                    <a:pt x="1438568" y="3740205"/>
                    <a:pt x="1434959" y="3740932"/>
                    <a:pt x="1433173" y="3743617"/>
                  </a:cubicBezTo>
                  <a:cubicBezTo>
                    <a:pt x="1433161" y="3743641"/>
                    <a:pt x="1433148" y="3743654"/>
                    <a:pt x="1433136" y="3743678"/>
                  </a:cubicBezTo>
                  <a:cubicBezTo>
                    <a:pt x="1421620" y="3761797"/>
                    <a:pt x="1408921" y="3782033"/>
                    <a:pt x="1395853" y="3802085"/>
                  </a:cubicBezTo>
                  <a:cubicBezTo>
                    <a:pt x="1385334" y="3818221"/>
                    <a:pt x="1376010" y="3835625"/>
                    <a:pt x="1362954" y="3849506"/>
                  </a:cubicBezTo>
                  <a:cubicBezTo>
                    <a:pt x="1355897" y="3856933"/>
                    <a:pt x="1341917" y="3861675"/>
                    <a:pt x="1331472" y="3860973"/>
                  </a:cubicBezTo>
                  <a:cubicBezTo>
                    <a:pt x="1316002" y="3859914"/>
                    <a:pt x="1306050" y="3847449"/>
                    <a:pt x="1303303" y="3831880"/>
                  </a:cubicBezTo>
                  <a:cubicBezTo>
                    <a:pt x="1301678" y="3822458"/>
                    <a:pt x="1302454" y="3812629"/>
                    <a:pt x="1302663" y="3802997"/>
                  </a:cubicBezTo>
                  <a:cubicBezTo>
                    <a:pt x="1308587" y="3552840"/>
                    <a:pt x="1314598" y="3302768"/>
                    <a:pt x="1320596" y="3052623"/>
                  </a:cubicBezTo>
                  <a:cubicBezTo>
                    <a:pt x="1320806" y="3042498"/>
                    <a:pt x="1320670" y="3032373"/>
                    <a:pt x="1320596" y="3020906"/>
                  </a:cubicBezTo>
                  <a:cubicBezTo>
                    <a:pt x="1320584" y="3017704"/>
                    <a:pt x="1318010" y="3015080"/>
                    <a:pt x="1314807" y="3015031"/>
                  </a:cubicBezTo>
                  <a:lnTo>
                    <a:pt x="1274075" y="3015031"/>
                  </a:lnTo>
                  <a:cubicBezTo>
                    <a:pt x="1271341" y="3015018"/>
                    <a:pt x="1268976" y="3016940"/>
                    <a:pt x="1268422" y="3019625"/>
                  </a:cubicBezTo>
                  <a:cubicBezTo>
                    <a:pt x="1260095" y="3058350"/>
                    <a:pt x="1251548" y="3096730"/>
                    <a:pt x="1243566" y="3135159"/>
                  </a:cubicBezTo>
                  <a:cubicBezTo>
                    <a:pt x="1196687" y="3360953"/>
                    <a:pt x="1150018" y="3586822"/>
                    <a:pt x="1103152" y="3812691"/>
                  </a:cubicBezTo>
                  <a:cubicBezTo>
                    <a:pt x="1101452" y="3820980"/>
                    <a:pt x="1101243" y="3830883"/>
                    <a:pt x="1096440" y="3836906"/>
                  </a:cubicBezTo>
                  <a:cubicBezTo>
                    <a:pt x="1089591" y="3845528"/>
                    <a:pt x="1079984" y="3854950"/>
                    <a:pt x="1069958" y="3857500"/>
                  </a:cubicBezTo>
                  <a:cubicBezTo>
                    <a:pt x="1055559" y="3861108"/>
                    <a:pt x="1044413" y="3851058"/>
                    <a:pt x="1040311" y="3836906"/>
                  </a:cubicBezTo>
                  <a:cubicBezTo>
                    <a:pt x="1032687" y="3810215"/>
                    <a:pt x="1026270" y="3783179"/>
                    <a:pt x="1019409" y="3756279"/>
                  </a:cubicBezTo>
                  <a:cubicBezTo>
                    <a:pt x="1016379" y="3744454"/>
                    <a:pt x="1013559" y="3732569"/>
                    <a:pt x="1010098" y="3718404"/>
                  </a:cubicBezTo>
                  <a:cubicBezTo>
                    <a:pt x="1009322" y="3715288"/>
                    <a:pt x="1006156" y="3713391"/>
                    <a:pt x="1003052" y="3714180"/>
                  </a:cubicBezTo>
                  <a:cubicBezTo>
                    <a:pt x="1002411" y="3714327"/>
                    <a:pt x="1001809" y="3714598"/>
                    <a:pt x="1001267" y="3714955"/>
                  </a:cubicBezTo>
                  <a:cubicBezTo>
                    <a:pt x="994911" y="3719119"/>
                    <a:pt x="989270" y="3722727"/>
                    <a:pt x="984047" y="3726829"/>
                  </a:cubicBezTo>
                  <a:cubicBezTo>
                    <a:pt x="910761" y="3784164"/>
                    <a:pt x="829223" y="3824514"/>
                    <a:pt x="738570" y="3845540"/>
                  </a:cubicBezTo>
                  <a:cubicBezTo>
                    <a:pt x="708147" y="3852609"/>
                    <a:pt x="676936" y="3858349"/>
                    <a:pt x="646710" y="3842633"/>
                  </a:cubicBezTo>
                  <a:cubicBezTo>
                    <a:pt x="618406" y="3827914"/>
                    <a:pt x="617482" y="3815166"/>
                    <a:pt x="638593" y="3791518"/>
                  </a:cubicBezTo>
                  <a:cubicBezTo>
                    <a:pt x="657734" y="3770086"/>
                    <a:pt x="674103" y="3746228"/>
                    <a:pt x="687873" y="3721027"/>
                  </a:cubicBezTo>
                  <a:cubicBezTo>
                    <a:pt x="777750" y="3556596"/>
                    <a:pt x="845530" y="3383395"/>
                    <a:pt x="887740" y="3200414"/>
                  </a:cubicBezTo>
                  <a:cubicBezTo>
                    <a:pt x="901659" y="3140307"/>
                    <a:pt x="914567" y="3079941"/>
                    <a:pt x="929126" y="3013972"/>
                  </a:cubicBezTo>
                  <a:close/>
                  <a:moveTo>
                    <a:pt x="1966239" y="2783989"/>
                  </a:moveTo>
                  <a:cubicBezTo>
                    <a:pt x="1977460" y="2718586"/>
                    <a:pt x="1983459" y="2656865"/>
                    <a:pt x="1983250" y="2592953"/>
                  </a:cubicBezTo>
                  <a:cubicBezTo>
                    <a:pt x="1983250" y="2589467"/>
                    <a:pt x="1980219" y="2586795"/>
                    <a:pt x="1976758" y="2587139"/>
                  </a:cubicBezTo>
                  <a:cubicBezTo>
                    <a:pt x="1966733" y="2588124"/>
                    <a:pt x="1958825" y="2589258"/>
                    <a:pt x="1950991" y="2589122"/>
                  </a:cubicBezTo>
                  <a:cubicBezTo>
                    <a:pt x="1916245" y="2588482"/>
                    <a:pt x="1880674" y="2591672"/>
                    <a:pt x="1846851" y="2585452"/>
                  </a:cubicBezTo>
                  <a:cubicBezTo>
                    <a:pt x="1686238" y="2555780"/>
                    <a:pt x="1595154" y="2400981"/>
                    <a:pt x="1647119" y="2245750"/>
                  </a:cubicBezTo>
                  <a:cubicBezTo>
                    <a:pt x="1686090" y="2129231"/>
                    <a:pt x="1769895" y="2058162"/>
                    <a:pt x="1884898" y="2021433"/>
                  </a:cubicBezTo>
                  <a:cubicBezTo>
                    <a:pt x="1895700" y="2017984"/>
                    <a:pt x="1906724" y="2014991"/>
                    <a:pt x="1919361" y="2011456"/>
                  </a:cubicBezTo>
                  <a:cubicBezTo>
                    <a:pt x="1922404" y="2010582"/>
                    <a:pt x="1924214" y="2007453"/>
                    <a:pt x="1923450" y="2004374"/>
                  </a:cubicBezTo>
                  <a:cubicBezTo>
                    <a:pt x="1895282" y="1895159"/>
                    <a:pt x="1867679" y="1788211"/>
                    <a:pt x="1841062" y="1684712"/>
                  </a:cubicBezTo>
                  <a:cubicBezTo>
                    <a:pt x="1840397" y="1682113"/>
                    <a:pt x="1838032" y="1680302"/>
                    <a:pt x="1835347" y="1680326"/>
                  </a:cubicBezTo>
                  <a:cubicBezTo>
                    <a:pt x="1799690" y="1680536"/>
                    <a:pt x="1767284" y="1682728"/>
                    <a:pt x="1735296" y="1679760"/>
                  </a:cubicBezTo>
                  <a:cubicBezTo>
                    <a:pt x="1665336" y="1673330"/>
                    <a:pt x="1611117" y="1626329"/>
                    <a:pt x="1598048" y="1564535"/>
                  </a:cubicBezTo>
                  <a:cubicBezTo>
                    <a:pt x="1577651" y="1468179"/>
                    <a:pt x="1646060" y="1357831"/>
                    <a:pt x="1741159" y="1334047"/>
                  </a:cubicBezTo>
                  <a:cubicBezTo>
                    <a:pt x="1750052" y="1331867"/>
                    <a:pt x="1759166" y="1330512"/>
                    <a:pt x="1770671" y="1328529"/>
                  </a:cubicBezTo>
                  <a:cubicBezTo>
                    <a:pt x="1773713" y="1327987"/>
                    <a:pt x="1775820" y="1325179"/>
                    <a:pt x="1775474" y="1322100"/>
                  </a:cubicBezTo>
                  <a:cubicBezTo>
                    <a:pt x="1767148" y="1249035"/>
                    <a:pt x="1759019" y="1177622"/>
                    <a:pt x="1750976" y="1106688"/>
                  </a:cubicBezTo>
                  <a:cubicBezTo>
                    <a:pt x="1750594" y="1103855"/>
                    <a:pt x="1748254" y="1101688"/>
                    <a:pt x="1745396" y="1101528"/>
                  </a:cubicBezTo>
                  <a:cubicBezTo>
                    <a:pt x="1664425" y="1097980"/>
                    <a:pt x="1653893" y="1091612"/>
                    <a:pt x="1597272" y="1007093"/>
                  </a:cubicBezTo>
                  <a:cubicBezTo>
                    <a:pt x="1595449" y="1004432"/>
                    <a:pt x="1591828" y="1003743"/>
                    <a:pt x="1589155" y="1005566"/>
                  </a:cubicBezTo>
                  <a:cubicBezTo>
                    <a:pt x="1588503" y="1006009"/>
                    <a:pt x="1587948" y="1006576"/>
                    <a:pt x="1587529" y="1007241"/>
                  </a:cubicBezTo>
                  <a:cubicBezTo>
                    <a:pt x="1516153" y="1119929"/>
                    <a:pt x="1415979" y="1155611"/>
                    <a:pt x="1287414" y="1114977"/>
                  </a:cubicBezTo>
                  <a:cubicBezTo>
                    <a:pt x="1284557" y="1114078"/>
                    <a:pt x="1281490" y="1115532"/>
                    <a:pt x="1280357" y="1118303"/>
                  </a:cubicBezTo>
                  <a:cubicBezTo>
                    <a:pt x="1227616" y="1246276"/>
                    <a:pt x="1130041" y="1310620"/>
                    <a:pt x="996893" y="1322593"/>
                  </a:cubicBezTo>
                  <a:cubicBezTo>
                    <a:pt x="994159" y="1322814"/>
                    <a:pt x="991967" y="1324957"/>
                    <a:pt x="991672" y="1327679"/>
                  </a:cubicBezTo>
                  <a:cubicBezTo>
                    <a:pt x="981719" y="1409292"/>
                    <a:pt x="971902" y="1489143"/>
                    <a:pt x="962012" y="1570262"/>
                  </a:cubicBezTo>
                  <a:cubicBezTo>
                    <a:pt x="961642" y="1573477"/>
                    <a:pt x="963934" y="1576372"/>
                    <a:pt x="967148" y="1576753"/>
                  </a:cubicBezTo>
                  <a:cubicBezTo>
                    <a:pt x="967198" y="1576753"/>
                    <a:pt x="967260" y="1576765"/>
                    <a:pt x="967308" y="1576765"/>
                  </a:cubicBezTo>
                  <a:cubicBezTo>
                    <a:pt x="985377" y="1578330"/>
                    <a:pt x="1001476" y="1579882"/>
                    <a:pt x="1017574" y="1581015"/>
                  </a:cubicBezTo>
                  <a:cubicBezTo>
                    <a:pt x="1054574" y="1583564"/>
                    <a:pt x="1089099" y="1594391"/>
                    <a:pt x="1118536" y="1616697"/>
                  </a:cubicBezTo>
                  <a:cubicBezTo>
                    <a:pt x="1216038" y="1690451"/>
                    <a:pt x="1256917" y="1789196"/>
                    <a:pt x="1234882" y="1909311"/>
                  </a:cubicBezTo>
                  <a:cubicBezTo>
                    <a:pt x="1213636" y="2025190"/>
                    <a:pt x="1144722" y="2102060"/>
                    <a:pt x="1029792" y="2133554"/>
                  </a:cubicBezTo>
                  <a:cubicBezTo>
                    <a:pt x="985415" y="2145785"/>
                    <a:pt x="938868" y="2148014"/>
                    <a:pt x="893530" y="2140070"/>
                  </a:cubicBezTo>
                  <a:cubicBezTo>
                    <a:pt x="870731" y="2136104"/>
                    <a:pt x="848142" y="2130795"/>
                    <a:pt x="825688" y="2125979"/>
                  </a:cubicBezTo>
                  <a:cubicBezTo>
                    <a:pt x="822744" y="2125364"/>
                    <a:pt x="819813" y="2127075"/>
                    <a:pt x="818914" y="2129946"/>
                  </a:cubicBezTo>
                  <a:cubicBezTo>
                    <a:pt x="796250" y="2203133"/>
                    <a:pt x="757415" y="2413298"/>
                    <a:pt x="762009" y="2438781"/>
                  </a:cubicBezTo>
                  <a:cubicBezTo>
                    <a:pt x="763204" y="2438781"/>
                    <a:pt x="764547" y="2439200"/>
                    <a:pt x="765531" y="2438781"/>
                  </a:cubicBezTo>
                  <a:cubicBezTo>
                    <a:pt x="776334" y="2433473"/>
                    <a:pt x="787000" y="2427733"/>
                    <a:pt x="797938" y="2422708"/>
                  </a:cubicBezTo>
                  <a:cubicBezTo>
                    <a:pt x="882026" y="2383848"/>
                    <a:pt x="969008" y="2366296"/>
                    <a:pt x="1061558" y="2383922"/>
                  </a:cubicBezTo>
                  <a:cubicBezTo>
                    <a:pt x="1197044" y="2409762"/>
                    <a:pt x="1294262" y="2513373"/>
                    <a:pt x="1309720" y="2650424"/>
                  </a:cubicBezTo>
                  <a:cubicBezTo>
                    <a:pt x="1320670" y="2747260"/>
                    <a:pt x="1292637" y="2834317"/>
                    <a:pt x="1241805" y="2915300"/>
                  </a:cubicBezTo>
                  <a:cubicBezTo>
                    <a:pt x="1236508" y="2923787"/>
                    <a:pt x="1230929" y="2932150"/>
                    <a:pt x="1223661" y="2943112"/>
                  </a:cubicBezTo>
                  <a:cubicBezTo>
                    <a:pt x="1221124" y="2946930"/>
                    <a:pt x="1223871" y="2952104"/>
                    <a:pt x="1228465" y="2952177"/>
                  </a:cubicBezTo>
                  <a:cubicBezTo>
                    <a:pt x="1345797" y="2954222"/>
                    <a:pt x="1456354" y="2956217"/>
                    <a:pt x="1566493" y="2958114"/>
                  </a:cubicBezTo>
                  <a:cubicBezTo>
                    <a:pt x="1569079" y="2958139"/>
                    <a:pt x="1571370" y="2956476"/>
                    <a:pt x="1572146" y="2954012"/>
                  </a:cubicBezTo>
                  <a:cubicBezTo>
                    <a:pt x="1598480" y="2867510"/>
                    <a:pt x="1640271" y="2797291"/>
                    <a:pt x="1721181" y="2758653"/>
                  </a:cubicBezTo>
                  <a:cubicBezTo>
                    <a:pt x="1804629" y="2718807"/>
                    <a:pt x="1882152" y="2737702"/>
                    <a:pt x="1957199" y="2787808"/>
                  </a:cubicBezTo>
                  <a:cubicBezTo>
                    <a:pt x="1960734" y="2790148"/>
                    <a:pt x="1965464" y="2788177"/>
                    <a:pt x="1966239" y="2783989"/>
                  </a:cubicBezTo>
                  <a:close/>
                  <a:moveTo>
                    <a:pt x="444157" y="2415145"/>
                  </a:moveTo>
                  <a:cubicBezTo>
                    <a:pt x="447902" y="2419037"/>
                    <a:pt x="454466" y="2415921"/>
                    <a:pt x="454048" y="2410539"/>
                  </a:cubicBezTo>
                  <a:cubicBezTo>
                    <a:pt x="453333" y="2401338"/>
                    <a:pt x="452570" y="2392187"/>
                    <a:pt x="450304" y="2383428"/>
                  </a:cubicBezTo>
                  <a:cubicBezTo>
                    <a:pt x="439502" y="2341231"/>
                    <a:pt x="428207" y="2299119"/>
                    <a:pt x="415570" y="2257352"/>
                  </a:cubicBezTo>
                  <a:cubicBezTo>
                    <a:pt x="409226" y="2236105"/>
                    <a:pt x="411616" y="2213209"/>
                    <a:pt x="422209" y="2193723"/>
                  </a:cubicBezTo>
                  <a:cubicBezTo>
                    <a:pt x="503612" y="2042310"/>
                    <a:pt x="582748" y="1889629"/>
                    <a:pt x="665641" y="1739079"/>
                  </a:cubicBezTo>
                  <a:cubicBezTo>
                    <a:pt x="748879" y="1587949"/>
                    <a:pt x="835862" y="1438877"/>
                    <a:pt x="920578" y="1288536"/>
                  </a:cubicBezTo>
                  <a:cubicBezTo>
                    <a:pt x="926711" y="1277635"/>
                    <a:pt x="931023" y="1263828"/>
                    <a:pt x="930678" y="1251523"/>
                  </a:cubicBezTo>
                  <a:cubicBezTo>
                    <a:pt x="928830" y="1180245"/>
                    <a:pt x="926219" y="1109016"/>
                    <a:pt x="922130" y="1037824"/>
                  </a:cubicBezTo>
                  <a:cubicBezTo>
                    <a:pt x="920713" y="1013683"/>
                    <a:pt x="915478" y="989763"/>
                    <a:pt x="911045" y="962937"/>
                  </a:cubicBezTo>
                  <a:cubicBezTo>
                    <a:pt x="910490" y="959722"/>
                    <a:pt x="907448" y="957567"/>
                    <a:pt x="904234" y="958121"/>
                  </a:cubicBezTo>
                  <a:cubicBezTo>
                    <a:pt x="903495" y="958244"/>
                    <a:pt x="902792" y="958503"/>
                    <a:pt x="902152" y="958897"/>
                  </a:cubicBezTo>
                  <a:cubicBezTo>
                    <a:pt x="897840" y="961594"/>
                    <a:pt x="895081" y="963220"/>
                    <a:pt x="893185" y="965548"/>
                  </a:cubicBezTo>
                  <a:cubicBezTo>
                    <a:pt x="860988" y="1004630"/>
                    <a:pt x="824764" y="1041076"/>
                    <a:pt x="798012" y="1083619"/>
                  </a:cubicBezTo>
                  <a:cubicBezTo>
                    <a:pt x="734395" y="1184704"/>
                    <a:pt x="671923" y="1286849"/>
                    <a:pt x="615080" y="1391876"/>
                  </a:cubicBezTo>
                  <a:cubicBezTo>
                    <a:pt x="473250" y="1654350"/>
                    <a:pt x="340658" y="1921419"/>
                    <a:pt x="234757" y="2200953"/>
                  </a:cubicBezTo>
                  <a:cubicBezTo>
                    <a:pt x="227354" y="2220488"/>
                    <a:pt x="216897" y="2237042"/>
                    <a:pt x="199887" y="2250344"/>
                  </a:cubicBezTo>
                  <a:cubicBezTo>
                    <a:pt x="181387" y="2264792"/>
                    <a:pt x="166274" y="2283403"/>
                    <a:pt x="148698" y="2295868"/>
                  </a:cubicBezTo>
                  <a:cubicBezTo>
                    <a:pt x="-28150" y="2421082"/>
                    <a:pt x="90808" y="2356097"/>
                    <a:pt x="95464" y="2356959"/>
                  </a:cubicBezTo>
                  <a:cubicBezTo>
                    <a:pt x="107042" y="2359152"/>
                    <a:pt x="174957" y="2309736"/>
                    <a:pt x="181387" y="2316671"/>
                  </a:cubicBezTo>
                  <a:cubicBezTo>
                    <a:pt x="189861" y="2325810"/>
                    <a:pt x="93493" y="2493296"/>
                    <a:pt x="96523" y="2507645"/>
                  </a:cubicBezTo>
                  <a:cubicBezTo>
                    <a:pt x="109949" y="2498236"/>
                    <a:pt x="219015" y="2341305"/>
                    <a:pt x="234621" y="2352919"/>
                  </a:cubicBezTo>
                  <a:cubicBezTo>
                    <a:pt x="251347" y="2365372"/>
                    <a:pt x="247616" y="2382505"/>
                    <a:pt x="243021" y="2399207"/>
                  </a:cubicBezTo>
                  <a:cubicBezTo>
                    <a:pt x="240767" y="2407348"/>
                    <a:pt x="237441" y="2415206"/>
                    <a:pt x="235187" y="2423348"/>
                  </a:cubicBezTo>
                  <a:cubicBezTo>
                    <a:pt x="228475" y="2447490"/>
                    <a:pt x="210677" y="2526269"/>
                    <a:pt x="204124" y="2550471"/>
                  </a:cubicBezTo>
                  <a:cubicBezTo>
                    <a:pt x="214433" y="2543118"/>
                    <a:pt x="229324" y="2487766"/>
                    <a:pt x="234695" y="2469709"/>
                  </a:cubicBezTo>
                  <a:cubicBezTo>
                    <a:pt x="242664" y="2443166"/>
                    <a:pt x="251347" y="2416759"/>
                    <a:pt x="260031" y="2390425"/>
                  </a:cubicBezTo>
                  <a:cubicBezTo>
                    <a:pt x="267236" y="2368414"/>
                    <a:pt x="279455" y="2359140"/>
                    <a:pt x="295824" y="2362059"/>
                  </a:cubicBezTo>
                  <a:cubicBezTo>
                    <a:pt x="311922" y="2364892"/>
                    <a:pt x="320827" y="2378120"/>
                    <a:pt x="320458" y="2400906"/>
                  </a:cubicBezTo>
                  <a:cubicBezTo>
                    <a:pt x="320261" y="2415355"/>
                    <a:pt x="317502" y="2429852"/>
                    <a:pt x="317502" y="2444299"/>
                  </a:cubicBezTo>
                  <a:cubicBezTo>
                    <a:pt x="317502" y="2457675"/>
                    <a:pt x="312981" y="2521810"/>
                    <a:pt x="317083" y="2536036"/>
                  </a:cubicBezTo>
                  <a:cubicBezTo>
                    <a:pt x="318771" y="2541837"/>
                    <a:pt x="326690" y="2536036"/>
                    <a:pt x="331198" y="2485130"/>
                  </a:cubicBezTo>
                  <a:cubicBezTo>
                    <a:pt x="335226" y="2439557"/>
                    <a:pt x="339820" y="2397371"/>
                    <a:pt x="338835" y="2354472"/>
                  </a:cubicBezTo>
                  <a:cubicBezTo>
                    <a:pt x="338539" y="2341169"/>
                    <a:pt x="337837" y="2327867"/>
                    <a:pt x="338120" y="2314626"/>
                  </a:cubicBezTo>
                  <a:cubicBezTo>
                    <a:pt x="338477" y="2297776"/>
                    <a:pt x="347790" y="2286876"/>
                    <a:pt x="363888" y="2284536"/>
                  </a:cubicBezTo>
                  <a:cubicBezTo>
                    <a:pt x="379136" y="2282282"/>
                    <a:pt x="388669" y="2292751"/>
                    <a:pt x="394102" y="2305708"/>
                  </a:cubicBezTo>
                  <a:cubicBezTo>
                    <a:pt x="398277" y="2315611"/>
                    <a:pt x="400112" y="2326586"/>
                    <a:pt x="403351" y="2336920"/>
                  </a:cubicBezTo>
                  <a:cubicBezTo>
                    <a:pt x="412035" y="2364806"/>
                    <a:pt x="421777" y="2392272"/>
                    <a:pt x="443948" y="2415281"/>
                  </a:cubicBezTo>
                  <a:close/>
                  <a:moveTo>
                    <a:pt x="2812958" y="585803"/>
                  </a:moveTo>
                  <a:lnTo>
                    <a:pt x="2820372" y="581345"/>
                  </a:lnTo>
                  <a:cubicBezTo>
                    <a:pt x="2819165" y="571429"/>
                    <a:pt x="2821148" y="559531"/>
                    <a:pt x="2816271" y="551956"/>
                  </a:cubicBezTo>
                  <a:cubicBezTo>
                    <a:pt x="2793189" y="515584"/>
                    <a:pt x="2774122" y="476219"/>
                    <a:pt x="2733390" y="453852"/>
                  </a:cubicBezTo>
                  <a:cubicBezTo>
                    <a:pt x="2701625" y="436435"/>
                    <a:pt x="2702610" y="434465"/>
                    <a:pt x="2673665" y="457386"/>
                  </a:cubicBezTo>
                  <a:cubicBezTo>
                    <a:pt x="2557319" y="549764"/>
                    <a:pt x="2438423" y="638323"/>
                    <a:pt x="2308442" y="711079"/>
                  </a:cubicBezTo>
                  <a:cubicBezTo>
                    <a:pt x="2174372" y="786114"/>
                    <a:pt x="2037555" y="854067"/>
                    <a:pt x="1885908" y="886276"/>
                  </a:cubicBezTo>
                  <a:cubicBezTo>
                    <a:pt x="1857235" y="892360"/>
                    <a:pt x="1828437" y="898236"/>
                    <a:pt x="1799776" y="904185"/>
                  </a:cubicBezTo>
                  <a:cubicBezTo>
                    <a:pt x="1796869" y="904776"/>
                    <a:pt x="1794886" y="907474"/>
                    <a:pt x="1795181" y="910417"/>
                  </a:cubicBezTo>
                  <a:cubicBezTo>
                    <a:pt x="1801820" y="989049"/>
                    <a:pt x="1808312" y="1065574"/>
                    <a:pt x="1815160" y="1146127"/>
                  </a:cubicBezTo>
                  <a:cubicBezTo>
                    <a:pt x="1815443" y="1149367"/>
                    <a:pt x="1818300" y="1151756"/>
                    <a:pt x="1821540" y="1151473"/>
                  </a:cubicBezTo>
                  <a:cubicBezTo>
                    <a:pt x="1821675" y="1151460"/>
                    <a:pt x="1821810" y="1151448"/>
                    <a:pt x="1821947" y="1151424"/>
                  </a:cubicBezTo>
                  <a:cubicBezTo>
                    <a:pt x="2142188" y="1097980"/>
                    <a:pt x="2413358" y="953305"/>
                    <a:pt x="2661028" y="754263"/>
                  </a:cubicBezTo>
                  <a:cubicBezTo>
                    <a:pt x="2663553" y="752194"/>
                    <a:pt x="2663923" y="748449"/>
                    <a:pt x="2661853" y="745924"/>
                  </a:cubicBezTo>
                  <a:cubicBezTo>
                    <a:pt x="2661743" y="745801"/>
                    <a:pt x="2661631" y="745678"/>
                    <a:pt x="2661521" y="745555"/>
                  </a:cubicBezTo>
                  <a:cubicBezTo>
                    <a:pt x="2653823" y="737548"/>
                    <a:pt x="2647184" y="732104"/>
                    <a:pt x="2644437" y="725096"/>
                  </a:cubicBezTo>
                  <a:cubicBezTo>
                    <a:pt x="2641333" y="717312"/>
                    <a:pt x="2640335" y="703997"/>
                    <a:pt x="2644856" y="698898"/>
                  </a:cubicBezTo>
                  <a:cubicBezTo>
                    <a:pt x="2650719" y="692320"/>
                    <a:pt x="2662789" y="690633"/>
                    <a:pt x="2672606" y="688712"/>
                  </a:cubicBezTo>
                  <a:cubicBezTo>
                    <a:pt x="2676485" y="687936"/>
                    <a:pt x="2681216" y="692542"/>
                    <a:pt x="2685662" y="694230"/>
                  </a:cubicBezTo>
                  <a:cubicBezTo>
                    <a:pt x="2733390" y="712139"/>
                    <a:pt x="2777016" y="704280"/>
                    <a:pt x="2817835" y="677750"/>
                  </a:cubicBezTo>
                  <a:cubicBezTo>
                    <a:pt x="2819892" y="676370"/>
                    <a:pt x="2820865" y="673857"/>
                    <a:pt x="2820299" y="671443"/>
                  </a:cubicBezTo>
                  <a:cubicBezTo>
                    <a:pt x="2814866" y="648226"/>
                    <a:pt x="2813598" y="648448"/>
                    <a:pt x="2794815" y="640577"/>
                  </a:cubicBezTo>
                  <a:cubicBezTo>
                    <a:pt x="2779135" y="634000"/>
                    <a:pt x="2764109" y="625784"/>
                    <a:pt x="2748996" y="618209"/>
                  </a:cubicBezTo>
                  <a:cubicBezTo>
                    <a:pt x="2747543" y="617483"/>
                    <a:pt x="2745867" y="617384"/>
                    <a:pt x="2744340" y="617926"/>
                  </a:cubicBezTo>
                  <a:cubicBezTo>
                    <a:pt x="2731481" y="622816"/>
                    <a:pt x="2718991" y="629467"/>
                    <a:pt x="2705862" y="631105"/>
                  </a:cubicBezTo>
                  <a:cubicBezTo>
                    <a:pt x="2677471" y="634714"/>
                    <a:pt x="2648600" y="637756"/>
                    <a:pt x="2620222" y="636192"/>
                  </a:cubicBezTo>
                  <a:cubicBezTo>
                    <a:pt x="2599751" y="635059"/>
                    <a:pt x="2588444" y="619687"/>
                    <a:pt x="2591486" y="605831"/>
                  </a:cubicBezTo>
                  <a:cubicBezTo>
                    <a:pt x="2595797" y="586087"/>
                    <a:pt x="2612314" y="582896"/>
                    <a:pt x="2630950" y="584375"/>
                  </a:cubicBezTo>
                  <a:cubicBezTo>
                    <a:pt x="2634410" y="584658"/>
                    <a:pt x="2637798" y="584744"/>
                    <a:pt x="2641259" y="584375"/>
                  </a:cubicBezTo>
                  <a:cubicBezTo>
                    <a:pt x="2660462" y="582527"/>
                    <a:pt x="2679589" y="580335"/>
                    <a:pt x="2700417" y="578081"/>
                  </a:cubicBezTo>
                  <a:cubicBezTo>
                    <a:pt x="2703633" y="577723"/>
                    <a:pt x="2705960" y="574829"/>
                    <a:pt x="2705603" y="571614"/>
                  </a:cubicBezTo>
                  <a:cubicBezTo>
                    <a:pt x="2705553" y="571232"/>
                    <a:pt x="2705480" y="570863"/>
                    <a:pt x="2705369" y="570506"/>
                  </a:cubicBezTo>
                  <a:cubicBezTo>
                    <a:pt x="2703743" y="565332"/>
                    <a:pt x="2702745" y="562093"/>
                    <a:pt x="2701267" y="558965"/>
                  </a:cubicBezTo>
                  <a:cubicBezTo>
                    <a:pt x="2694838" y="545379"/>
                    <a:pt x="2695269" y="532422"/>
                    <a:pt x="2707623" y="523147"/>
                  </a:cubicBezTo>
                  <a:cubicBezTo>
                    <a:pt x="2721319" y="512887"/>
                    <a:pt x="2735435" y="516853"/>
                    <a:pt x="2747013" y="527679"/>
                  </a:cubicBezTo>
                  <a:cubicBezTo>
                    <a:pt x="2758455" y="538371"/>
                    <a:pt x="2768062" y="551033"/>
                    <a:pt x="2779702" y="561514"/>
                  </a:cubicBezTo>
                  <a:cubicBezTo>
                    <a:pt x="2789875" y="570567"/>
                    <a:pt x="2801737" y="577797"/>
                    <a:pt x="2812822" y="585803"/>
                  </a:cubicBezTo>
                  <a:close/>
                  <a:moveTo>
                    <a:pt x="1542573" y="405446"/>
                  </a:moveTo>
                  <a:cubicBezTo>
                    <a:pt x="1545775" y="404892"/>
                    <a:pt x="1547918" y="401837"/>
                    <a:pt x="1547364" y="398635"/>
                  </a:cubicBezTo>
                  <a:cubicBezTo>
                    <a:pt x="1547290" y="398228"/>
                    <a:pt x="1547179" y="397822"/>
                    <a:pt x="1547019" y="397440"/>
                  </a:cubicBezTo>
                  <a:cubicBezTo>
                    <a:pt x="1539542" y="379174"/>
                    <a:pt x="1533606" y="364455"/>
                    <a:pt x="1527398" y="349872"/>
                  </a:cubicBezTo>
                  <a:cubicBezTo>
                    <a:pt x="1524073" y="342149"/>
                    <a:pt x="1517298" y="334660"/>
                    <a:pt x="1517298" y="327085"/>
                  </a:cubicBezTo>
                  <a:cubicBezTo>
                    <a:pt x="1517298" y="317380"/>
                    <a:pt x="1519836" y="303646"/>
                    <a:pt x="1526339" y="299261"/>
                  </a:cubicBezTo>
                  <a:cubicBezTo>
                    <a:pt x="1532904" y="294803"/>
                    <a:pt x="1547869" y="296293"/>
                    <a:pt x="1555284" y="301183"/>
                  </a:cubicBezTo>
                  <a:cubicBezTo>
                    <a:pt x="1564670" y="307329"/>
                    <a:pt x="1572293" y="318587"/>
                    <a:pt x="1576888" y="329266"/>
                  </a:cubicBezTo>
                  <a:cubicBezTo>
                    <a:pt x="1586557" y="352064"/>
                    <a:pt x="1594107" y="375848"/>
                    <a:pt x="1602445" y="399484"/>
                  </a:cubicBezTo>
                  <a:cubicBezTo>
                    <a:pt x="1603295" y="401825"/>
                    <a:pt x="1605476" y="403389"/>
                    <a:pt x="1607951" y="403389"/>
                  </a:cubicBezTo>
                  <a:lnTo>
                    <a:pt x="1665706" y="403389"/>
                  </a:lnTo>
                  <a:cubicBezTo>
                    <a:pt x="1668945" y="403389"/>
                    <a:pt x="1671568" y="400765"/>
                    <a:pt x="1671568" y="397526"/>
                  </a:cubicBezTo>
                  <a:cubicBezTo>
                    <a:pt x="1671568" y="396922"/>
                    <a:pt x="1671470" y="396319"/>
                    <a:pt x="1671285" y="395740"/>
                  </a:cubicBezTo>
                  <a:cubicBezTo>
                    <a:pt x="1647698" y="327073"/>
                    <a:pt x="1590301" y="257999"/>
                    <a:pt x="1524997" y="220199"/>
                  </a:cubicBezTo>
                  <a:cubicBezTo>
                    <a:pt x="1463362" y="184516"/>
                    <a:pt x="1397565" y="171276"/>
                    <a:pt x="1326681" y="184307"/>
                  </a:cubicBezTo>
                  <a:cubicBezTo>
                    <a:pt x="1247471" y="198890"/>
                    <a:pt x="1181587" y="237886"/>
                    <a:pt x="1129979" y="297993"/>
                  </a:cubicBezTo>
                  <a:cubicBezTo>
                    <a:pt x="1002202" y="446917"/>
                    <a:pt x="969932" y="618209"/>
                    <a:pt x="1019212" y="806499"/>
                  </a:cubicBezTo>
                  <a:cubicBezTo>
                    <a:pt x="1021405" y="814850"/>
                    <a:pt x="1027045" y="822277"/>
                    <a:pt x="1031147" y="830147"/>
                  </a:cubicBezTo>
                  <a:cubicBezTo>
                    <a:pt x="1036234" y="813433"/>
                    <a:pt x="1034042" y="798641"/>
                    <a:pt x="1033475" y="783848"/>
                  </a:cubicBezTo>
                  <a:cubicBezTo>
                    <a:pt x="1032835" y="768279"/>
                    <a:pt x="1037220" y="753979"/>
                    <a:pt x="1055005" y="751085"/>
                  </a:cubicBezTo>
                  <a:cubicBezTo>
                    <a:pt x="1073013" y="748104"/>
                    <a:pt x="1081561" y="760076"/>
                    <a:pt x="1084726" y="775719"/>
                  </a:cubicBezTo>
                  <a:cubicBezTo>
                    <a:pt x="1088335" y="793406"/>
                    <a:pt x="1090306" y="811450"/>
                    <a:pt x="1093200" y="829359"/>
                  </a:cubicBezTo>
                  <a:cubicBezTo>
                    <a:pt x="1094752" y="838917"/>
                    <a:pt x="1095811" y="849251"/>
                    <a:pt x="1109865" y="847564"/>
                  </a:cubicBezTo>
                  <a:cubicBezTo>
                    <a:pt x="1110998" y="845494"/>
                    <a:pt x="1113252" y="843314"/>
                    <a:pt x="1113043" y="841405"/>
                  </a:cubicBezTo>
                  <a:cubicBezTo>
                    <a:pt x="1111984" y="831835"/>
                    <a:pt x="1109717" y="822437"/>
                    <a:pt x="1108880" y="812793"/>
                  </a:cubicBezTo>
                  <a:cubicBezTo>
                    <a:pt x="1102807" y="745555"/>
                    <a:pt x="1096243" y="678304"/>
                    <a:pt x="1091649" y="610918"/>
                  </a:cubicBezTo>
                  <a:cubicBezTo>
                    <a:pt x="1090515" y="594573"/>
                    <a:pt x="1094050" y="576886"/>
                    <a:pt x="1099839" y="561441"/>
                  </a:cubicBezTo>
                  <a:cubicBezTo>
                    <a:pt x="1102882" y="553385"/>
                    <a:pt x="1114743" y="544935"/>
                    <a:pt x="1123697" y="543618"/>
                  </a:cubicBezTo>
                  <a:cubicBezTo>
                    <a:pt x="1136839" y="541622"/>
                    <a:pt x="1146225" y="552092"/>
                    <a:pt x="1148134" y="565332"/>
                  </a:cubicBezTo>
                  <a:cubicBezTo>
                    <a:pt x="1149969" y="578364"/>
                    <a:pt x="1149896" y="591814"/>
                    <a:pt x="1149476" y="605055"/>
                  </a:cubicBezTo>
                  <a:cubicBezTo>
                    <a:pt x="1147210" y="681420"/>
                    <a:pt x="1151731" y="757243"/>
                    <a:pt x="1167964" y="832057"/>
                  </a:cubicBezTo>
                  <a:cubicBezTo>
                    <a:pt x="1175231" y="865805"/>
                    <a:pt x="1181316" y="870485"/>
                    <a:pt x="1215200" y="863058"/>
                  </a:cubicBezTo>
                  <a:cubicBezTo>
                    <a:pt x="1218328" y="862393"/>
                    <a:pt x="1220336" y="859327"/>
                    <a:pt x="1219683" y="856186"/>
                  </a:cubicBezTo>
                  <a:cubicBezTo>
                    <a:pt x="1219646" y="856038"/>
                    <a:pt x="1219609" y="855902"/>
                    <a:pt x="1219573" y="855755"/>
                  </a:cubicBezTo>
                  <a:cubicBezTo>
                    <a:pt x="1198473" y="783281"/>
                    <a:pt x="1184346" y="709466"/>
                    <a:pt x="1182720" y="633926"/>
                  </a:cubicBezTo>
                  <a:cubicBezTo>
                    <a:pt x="1181735" y="585729"/>
                    <a:pt x="1183779" y="537299"/>
                    <a:pt x="1187671" y="489325"/>
                  </a:cubicBezTo>
                  <a:cubicBezTo>
                    <a:pt x="1189999" y="460084"/>
                    <a:pt x="1203264" y="446917"/>
                    <a:pt x="1219573" y="448050"/>
                  </a:cubicBezTo>
                  <a:cubicBezTo>
                    <a:pt x="1236594" y="449258"/>
                    <a:pt x="1244292" y="463323"/>
                    <a:pt x="1243726" y="493697"/>
                  </a:cubicBezTo>
                  <a:cubicBezTo>
                    <a:pt x="1243369" y="513035"/>
                    <a:pt x="1241891" y="532348"/>
                    <a:pt x="1241251" y="551673"/>
                  </a:cubicBezTo>
                  <a:cubicBezTo>
                    <a:pt x="1237728" y="650061"/>
                    <a:pt x="1244502" y="747328"/>
                    <a:pt x="1272240" y="842317"/>
                  </a:cubicBezTo>
                  <a:cubicBezTo>
                    <a:pt x="1280714" y="871409"/>
                    <a:pt x="1282832" y="872395"/>
                    <a:pt x="1312282" y="873811"/>
                  </a:cubicBezTo>
                  <a:cubicBezTo>
                    <a:pt x="1320461" y="874242"/>
                    <a:pt x="1328726" y="873811"/>
                    <a:pt x="1336769" y="873811"/>
                  </a:cubicBezTo>
                  <a:cubicBezTo>
                    <a:pt x="1337126" y="868934"/>
                    <a:pt x="1338111" y="866248"/>
                    <a:pt x="1337335" y="864253"/>
                  </a:cubicBezTo>
                  <a:cubicBezTo>
                    <a:pt x="1334256" y="856407"/>
                    <a:pt x="1330807" y="848709"/>
                    <a:pt x="1327026" y="841183"/>
                  </a:cubicBezTo>
                  <a:cubicBezTo>
                    <a:pt x="1264973" y="719295"/>
                    <a:pt x="1262005" y="590102"/>
                    <a:pt x="1278460" y="458594"/>
                  </a:cubicBezTo>
                  <a:cubicBezTo>
                    <a:pt x="1281773" y="431903"/>
                    <a:pt x="1304104" y="411654"/>
                    <a:pt x="1330979" y="410964"/>
                  </a:cubicBezTo>
                  <a:cubicBezTo>
                    <a:pt x="1338259" y="410755"/>
                    <a:pt x="1345735" y="411038"/>
                    <a:pt x="1354000" y="411173"/>
                  </a:cubicBezTo>
                  <a:cubicBezTo>
                    <a:pt x="1357535" y="411173"/>
                    <a:pt x="1360282" y="408057"/>
                    <a:pt x="1359789" y="404584"/>
                  </a:cubicBezTo>
                  <a:cubicBezTo>
                    <a:pt x="1358372" y="393757"/>
                    <a:pt x="1357818" y="385689"/>
                    <a:pt x="1355552" y="378188"/>
                  </a:cubicBezTo>
                  <a:cubicBezTo>
                    <a:pt x="1349480" y="357373"/>
                    <a:pt x="1342003" y="336926"/>
                    <a:pt x="1335722" y="316185"/>
                  </a:cubicBezTo>
                  <a:cubicBezTo>
                    <a:pt x="1331485" y="302168"/>
                    <a:pt x="1333665" y="289494"/>
                    <a:pt x="1347509" y="281857"/>
                  </a:cubicBezTo>
                  <a:cubicBezTo>
                    <a:pt x="1359789" y="275120"/>
                    <a:pt x="1374828" y="280219"/>
                    <a:pt x="1383438" y="296638"/>
                  </a:cubicBezTo>
                  <a:cubicBezTo>
                    <a:pt x="1391702" y="312502"/>
                    <a:pt x="1397565" y="329918"/>
                    <a:pt x="1402861" y="347113"/>
                  </a:cubicBezTo>
                  <a:cubicBezTo>
                    <a:pt x="1408651" y="366081"/>
                    <a:pt x="1412888" y="385468"/>
                    <a:pt x="1417752" y="405163"/>
                  </a:cubicBezTo>
                  <a:cubicBezTo>
                    <a:pt x="1418442" y="407897"/>
                    <a:pt x="1421004" y="409745"/>
                    <a:pt x="1423825" y="409535"/>
                  </a:cubicBezTo>
                  <a:lnTo>
                    <a:pt x="1437940" y="408624"/>
                  </a:lnTo>
                  <a:cubicBezTo>
                    <a:pt x="1440983" y="408439"/>
                    <a:pt x="1443360" y="405926"/>
                    <a:pt x="1443384" y="402884"/>
                  </a:cubicBezTo>
                  <a:cubicBezTo>
                    <a:pt x="1443310" y="375565"/>
                    <a:pt x="1431449" y="353554"/>
                    <a:pt x="1421497" y="331113"/>
                  </a:cubicBezTo>
                  <a:cubicBezTo>
                    <a:pt x="1417112" y="321210"/>
                    <a:pt x="1409710" y="311504"/>
                    <a:pt x="1409069" y="301466"/>
                  </a:cubicBezTo>
                  <a:cubicBezTo>
                    <a:pt x="1408502" y="292253"/>
                    <a:pt x="1412813" y="278458"/>
                    <a:pt x="1419662" y="274344"/>
                  </a:cubicBezTo>
                  <a:cubicBezTo>
                    <a:pt x="1426584" y="270169"/>
                    <a:pt x="1441401" y="272225"/>
                    <a:pt x="1448606" y="277325"/>
                  </a:cubicBezTo>
                  <a:cubicBezTo>
                    <a:pt x="1457782" y="283828"/>
                    <a:pt x="1465050" y="295369"/>
                    <a:pt x="1469287" y="306208"/>
                  </a:cubicBezTo>
                  <a:cubicBezTo>
                    <a:pt x="1481370" y="337407"/>
                    <a:pt x="1491605" y="369333"/>
                    <a:pt x="1503467" y="403598"/>
                  </a:cubicBezTo>
                  <a:cubicBezTo>
                    <a:pt x="1504169" y="405717"/>
                    <a:pt x="1506041" y="407244"/>
                    <a:pt x="1508258" y="407490"/>
                  </a:cubicBezTo>
                  <a:cubicBezTo>
                    <a:pt x="1512076" y="407909"/>
                    <a:pt x="1517163" y="408476"/>
                    <a:pt x="1522238" y="408267"/>
                  </a:cubicBezTo>
                  <a:cubicBezTo>
                    <a:pt x="1527817" y="408057"/>
                    <a:pt x="1533470" y="406912"/>
                    <a:pt x="1542573" y="405434"/>
                  </a:cubicBezTo>
                  <a:close/>
                  <a:moveTo>
                    <a:pt x="1380764" y="3019773"/>
                  </a:moveTo>
                  <a:cubicBezTo>
                    <a:pt x="1378005" y="3126512"/>
                    <a:pt x="1375395" y="3228373"/>
                    <a:pt x="1372709" y="3333622"/>
                  </a:cubicBezTo>
                  <a:cubicBezTo>
                    <a:pt x="1372648" y="3336689"/>
                    <a:pt x="1374951" y="3339275"/>
                    <a:pt x="1378005" y="3339571"/>
                  </a:cubicBezTo>
                  <a:cubicBezTo>
                    <a:pt x="1457709" y="3346801"/>
                    <a:pt x="1533754" y="3353661"/>
                    <a:pt x="1614307" y="3360953"/>
                  </a:cubicBezTo>
                  <a:cubicBezTo>
                    <a:pt x="1617472" y="3361248"/>
                    <a:pt x="1620280" y="3358933"/>
                    <a:pt x="1620576" y="3355768"/>
                  </a:cubicBezTo>
                  <a:cubicBezTo>
                    <a:pt x="1620613" y="3355448"/>
                    <a:pt x="1620613" y="3355115"/>
                    <a:pt x="1620588" y="3354794"/>
                  </a:cubicBezTo>
                  <a:cubicBezTo>
                    <a:pt x="1613322" y="3244077"/>
                    <a:pt x="1621155" y="3136415"/>
                    <a:pt x="1652145" y="3026917"/>
                  </a:cubicBezTo>
                  <a:cubicBezTo>
                    <a:pt x="1653032" y="3023825"/>
                    <a:pt x="1651245" y="3020598"/>
                    <a:pt x="1648141" y="3019712"/>
                  </a:cubicBezTo>
                  <a:cubicBezTo>
                    <a:pt x="1647686" y="3019576"/>
                    <a:pt x="1647193" y="3019502"/>
                    <a:pt x="1646713" y="3019490"/>
                  </a:cubicBezTo>
                  <a:cubicBezTo>
                    <a:pt x="1558388" y="3017642"/>
                    <a:pt x="1475014" y="3015881"/>
                    <a:pt x="1386689" y="3013972"/>
                  </a:cubicBezTo>
                  <a:cubicBezTo>
                    <a:pt x="1383487" y="3013947"/>
                    <a:pt x="1380851" y="3016496"/>
                    <a:pt x="1380764" y="3019699"/>
                  </a:cubicBezTo>
                  <a:close/>
                  <a:moveTo>
                    <a:pt x="1600536" y="470984"/>
                  </a:moveTo>
                  <a:lnTo>
                    <a:pt x="1337754" y="470984"/>
                  </a:lnTo>
                  <a:cubicBezTo>
                    <a:pt x="1334822" y="470984"/>
                    <a:pt x="1332347" y="473165"/>
                    <a:pt x="1331965" y="476072"/>
                  </a:cubicBezTo>
                  <a:cubicBezTo>
                    <a:pt x="1317209" y="588833"/>
                    <a:pt x="1325535" y="694378"/>
                    <a:pt x="1370726" y="794687"/>
                  </a:cubicBezTo>
                  <a:cubicBezTo>
                    <a:pt x="1371785" y="796941"/>
                    <a:pt x="1374175" y="798357"/>
                    <a:pt x="1376651" y="798148"/>
                  </a:cubicBezTo>
                  <a:cubicBezTo>
                    <a:pt x="1478106" y="789366"/>
                    <a:pt x="1540935" y="758303"/>
                    <a:pt x="1564373" y="705992"/>
                  </a:cubicBezTo>
                  <a:cubicBezTo>
                    <a:pt x="1565642" y="703061"/>
                    <a:pt x="1564288" y="699649"/>
                    <a:pt x="1561344" y="698380"/>
                  </a:cubicBezTo>
                  <a:cubicBezTo>
                    <a:pt x="1561184" y="698319"/>
                    <a:pt x="1561023" y="698245"/>
                    <a:pt x="1560851" y="698196"/>
                  </a:cubicBezTo>
                  <a:cubicBezTo>
                    <a:pt x="1551453" y="695018"/>
                    <a:pt x="1541711" y="692320"/>
                    <a:pt x="1533667" y="687086"/>
                  </a:cubicBezTo>
                  <a:cubicBezTo>
                    <a:pt x="1513764" y="673993"/>
                    <a:pt x="1493921" y="660259"/>
                    <a:pt x="1476554" y="644124"/>
                  </a:cubicBezTo>
                  <a:cubicBezTo>
                    <a:pt x="1465468" y="633778"/>
                    <a:pt x="1462993" y="618283"/>
                    <a:pt x="1475568" y="605190"/>
                  </a:cubicBezTo>
                  <a:cubicBezTo>
                    <a:pt x="1485582" y="594721"/>
                    <a:pt x="1499352" y="595571"/>
                    <a:pt x="1514318" y="607383"/>
                  </a:cubicBezTo>
                  <a:cubicBezTo>
                    <a:pt x="1519047" y="611066"/>
                    <a:pt x="1522940" y="615881"/>
                    <a:pt x="1527460" y="619847"/>
                  </a:cubicBezTo>
                  <a:cubicBezTo>
                    <a:pt x="1545110" y="635416"/>
                    <a:pt x="1565150" y="645319"/>
                    <a:pt x="1586618" y="647671"/>
                  </a:cubicBezTo>
                  <a:cubicBezTo>
                    <a:pt x="1588688" y="647869"/>
                    <a:pt x="1590707" y="646957"/>
                    <a:pt x="1591914" y="645257"/>
                  </a:cubicBezTo>
                  <a:cubicBezTo>
                    <a:pt x="1602852" y="630391"/>
                    <a:pt x="1611117" y="614613"/>
                    <a:pt x="1624037" y="605190"/>
                  </a:cubicBezTo>
                  <a:cubicBezTo>
                    <a:pt x="1634198" y="597751"/>
                    <a:pt x="1646910" y="593785"/>
                    <a:pt x="1662084" y="588772"/>
                  </a:cubicBezTo>
                  <a:cubicBezTo>
                    <a:pt x="1667664" y="586924"/>
                    <a:pt x="1667319" y="578857"/>
                    <a:pt x="1661591" y="577588"/>
                  </a:cubicBezTo>
                  <a:cubicBezTo>
                    <a:pt x="1621487" y="568449"/>
                    <a:pt x="1619307" y="560874"/>
                    <a:pt x="1613087" y="514808"/>
                  </a:cubicBezTo>
                  <a:cubicBezTo>
                    <a:pt x="1611252" y="501358"/>
                    <a:pt x="1608505" y="487957"/>
                    <a:pt x="1606239" y="475788"/>
                  </a:cubicBezTo>
                  <a:cubicBezTo>
                    <a:pt x="1605734" y="473029"/>
                    <a:pt x="1603332" y="471034"/>
                    <a:pt x="1600524" y="471046"/>
                  </a:cubicBezTo>
                  <a:close/>
                  <a:moveTo>
                    <a:pt x="990476" y="3015031"/>
                  </a:moveTo>
                  <a:cubicBezTo>
                    <a:pt x="966828" y="3117249"/>
                    <a:pt x="943525" y="3217682"/>
                    <a:pt x="919457" y="3321526"/>
                  </a:cubicBezTo>
                  <a:cubicBezTo>
                    <a:pt x="918743" y="3324679"/>
                    <a:pt x="920726" y="3327820"/>
                    <a:pt x="923879" y="3328535"/>
                  </a:cubicBezTo>
                  <a:cubicBezTo>
                    <a:pt x="924162" y="3328609"/>
                    <a:pt x="924458" y="3328646"/>
                    <a:pt x="924753" y="3328670"/>
                  </a:cubicBezTo>
                  <a:cubicBezTo>
                    <a:pt x="995280" y="3333277"/>
                    <a:pt x="1064181" y="3337810"/>
                    <a:pt x="1132245" y="3342330"/>
                  </a:cubicBezTo>
                  <a:cubicBezTo>
                    <a:pt x="1134881" y="3342502"/>
                    <a:pt x="1137282" y="3340864"/>
                    <a:pt x="1138108" y="3338364"/>
                  </a:cubicBezTo>
                  <a:cubicBezTo>
                    <a:pt x="1157027" y="3282162"/>
                    <a:pt x="1200802" y="3061749"/>
                    <a:pt x="1201923" y="3016373"/>
                  </a:cubicBezTo>
                  <a:cubicBezTo>
                    <a:pt x="1201996" y="3013195"/>
                    <a:pt x="1199471" y="3010572"/>
                    <a:pt x="1196293" y="3010498"/>
                  </a:cubicBezTo>
                  <a:cubicBezTo>
                    <a:pt x="1196244" y="3010498"/>
                    <a:pt x="1196183" y="3010498"/>
                    <a:pt x="1196133" y="3010498"/>
                  </a:cubicBezTo>
                  <a:lnTo>
                    <a:pt x="996130" y="3010498"/>
                  </a:lnTo>
                  <a:cubicBezTo>
                    <a:pt x="993420" y="3010511"/>
                    <a:pt x="991080" y="3012383"/>
                    <a:pt x="990476" y="3015031"/>
                  </a:cubicBezTo>
                  <a:close/>
                  <a:moveTo>
                    <a:pt x="1217319" y="928166"/>
                  </a:moveTo>
                  <a:cubicBezTo>
                    <a:pt x="1214055" y="928067"/>
                    <a:pt x="1211308" y="930630"/>
                    <a:pt x="1211209" y="933893"/>
                  </a:cubicBezTo>
                  <a:cubicBezTo>
                    <a:pt x="1211197" y="934349"/>
                    <a:pt x="1211234" y="934805"/>
                    <a:pt x="1211320" y="935248"/>
                  </a:cubicBezTo>
                  <a:cubicBezTo>
                    <a:pt x="1233491" y="1032589"/>
                    <a:pt x="1323011" y="1089777"/>
                    <a:pt x="1417752" y="1069257"/>
                  </a:cubicBezTo>
                  <a:cubicBezTo>
                    <a:pt x="1502407" y="1050843"/>
                    <a:pt x="1564325" y="965770"/>
                    <a:pt x="1549569" y="888961"/>
                  </a:cubicBezTo>
                  <a:cubicBezTo>
                    <a:pt x="1549137" y="886916"/>
                    <a:pt x="1547697" y="885241"/>
                    <a:pt x="1545751" y="884502"/>
                  </a:cubicBezTo>
                  <a:cubicBezTo>
                    <a:pt x="1518567" y="874735"/>
                    <a:pt x="1490755" y="866101"/>
                    <a:pt x="1464421" y="854277"/>
                  </a:cubicBezTo>
                  <a:cubicBezTo>
                    <a:pt x="1445071" y="845568"/>
                    <a:pt x="1427569" y="843930"/>
                    <a:pt x="1407443" y="852799"/>
                  </a:cubicBezTo>
                  <a:cubicBezTo>
                    <a:pt x="1404462" y="854042"/>
                    <a:pt x="1403058" y="857479"/>
                    <a:pt x="1404314" y="860459"/>
                  </a:cubicBezTo>
                  <a:cubicBezTo>
                    <a:pt x="1404487" y="860878"/>
                    <a:pt x="1404709" y="861272"/>
                    <a:pt x="1404980" y="861642"/>
                  </a:cubicBezTo>
                  <a:cubicBezTo>
                    <a:pt x="1410621" y="869352"/>
                    <a:pt x="1415782" y="876299"/>
                    <a:pt x="1420647" y="883443"/>
                  </a:cubicBezTo>
                  <a:cubicBezTo>
                    <a:pt x="1437164" y="907584"/>
                    <a:pt x="1428136" y="929102"/>
                    <a:pt x="1399400" y="932501"/>
                  </a:cubicBezTo>
                  <a:cubicBezTo>
                    <a:pt x="1386332" y="934053"/>
                    <a:pt x="1372919" y="933487"/>
                    <a:pt x="1359653" y="933142"/>
                  </a:cubicBezTo>
                  <a:cubicBezTo>
                    <a:pt x="1312836" y="931713"/>
                    <a:pt x="1266106" y="929952"/>
                    <a:pt x="1217244" y="928252"/>
                  </a:cubicBezTo>
                  <a:close/>
                  <a:moveTo>
                    <a:pt x="2903401" y="268185"/>
                  </a:moveTo>
                  <a:cubicBezTo>
                    <a:pt x="2849600" y="304422"/>
                    <a:pt x="2802156" y="348529"/>
                    <a:pt x="2750757" y="391220"/>
                  </a:cubicBezTo>
                  <a:cubicBezTo>
                    <a:pt x="2748294" y="393314"/>
                    <a:pt x="2747998" y="397009"/>
                    <a:pt x="2750104" y="399472"/>
                  </a:cubicBezTo>
                  <a:cubicBezTo>
                    <a:pt x="2750302" y="399706"/>
                    <a:pt x="2750523" y="399928"/>
                    <a:pt x="2750757" y="400125"/>
                  </a:cubicBezTo>
                  <a:cubicBezTo>
                    <a:pt x="2754859" y="403660"/>
                    <a:pt x="2757962" y="406431"/>
                    <a:pt x="2761276" y="408685"/>
                  </a:cubicBezTo>
                  <a:cubicBezTo>
                    <a:pt x="2764811" y="411099"/>
                    <a:pt x="2768691" y="413082"/>
                    <a:pt x="2772004" y="414844"/>
                  </a:cubicBezTo>
                  <a:cubicBezTo>
                    <a:pt x="2773987" y="415829"/>
                    <a:pt x="2776315" y="415706"/>
                    <a:pt x="2778076" y="414425"/>
                  </a:cubicBezTo>
                  <a:cubicBezTo>
                    <a:pt x="2832086" y="375700"/>
                    <a:pt x="2878053" y="331828"/>
                    <a:pt x="2911727" y="276179"/>
                  </a:cubicBezTo>
                  <a:cubicBezTo>
                    <a:pt x="2914979" y="270883"/>
                    <a:pt x="2908550" y="264860"/>
                    <a:pt x="2903401" y="268260"/>
                  </a:cubicBezTo>
                  <a:close/>
                  <a:moveTo>
                    <a:pt x="2888928" y="439700"/>
                  </a:moveTo>
                  <a:cubicBezTo>
                    <a:pt x="2883275" y="428737"/>
                    <a:pt x="2884334" y="430856"/>
                    <a:pt x="2878681" y="419807"/>
                  </a:cubicBezTo>
                  <a:cubicBezTo>
                    <a:pt x="2858776" y="425473"/>
                    <a:pt x="2842826" y="439761"/>
                    <a:pt x="2826014" y="454492"/>
                  </a:cubicBezTo>
                  <a:cubicBezTo>
                    <a:pt x="2823612" y="456611"/>
                    <a:pt x="2823365" y="460281"/>
                    <a:pt x="2825460" y="462707"/>
                  </a:cubicBezTo>
                  <a:lnTo>
                    <a:pt x="2836323" y="475160"/>
                  </a:lnTo>
                  <a:cubicBezTo>
                    <a:pt x="2838404" y="477439"/>
                    <a:pt x="2841915" y="477685"/>
                    <a:pt x="2844304" y="475727"/>
                  </a:cubicBezTo>
                  <a:cubicBezTo>
                    <a:pt x="2859700" y="463274"/>
                    <a:pt x="2874382" y="451376"/>
                    <a:pt x="2888928" y="439625"/>
                  </a:cubicBezTo>
                  <a:close/>
                  <a:moveTo>
                    <a:pt x="2930708" y="604550"/>
                  </a:moveTo>
                  <a:cubicBezTo>
                    <a:pt x="2934304" y="600165"/>
                    <a:pt x="2929784" y="593723"/>
                    <a:pt x="2924352" y="595361"/>
                  </a:cubicBezTo>
                  <a:cubicBezTo>
                    <a:pt x="2906985" y="600731"/>
                    <a:pt x="2892229" y="604969"/>
                    <a:pt x="2878250" y="611066"/>
                  </a:cubicBezTo>
                  <a:cubicBezTo>
                    <a:pt x="2862226" y="618136"/>
                    <a:pt x="2861450" y="621473"/>
                    <a:pt x="2873804" y="637880"/>
                  </a:cubicBezTo>
                  <a:cubicBezTo>
                    <a:pt x="2875639" y="640343"/>
                    <a:pt x="2879051" y="640959"/>
                    <a:pt x="2881637" y="639308"/>
                  </a:cubicBezTo>
                  <a:cubicBezTo>
                    <a:pt x="2897600" y="629258"/>
                    <a:pt x="2916236" y="622249"/>
                    <a:pt x="2930708" y="604476"/>
                  </a:cubicBezTo>
                  <a:close/>
                  <a:moveTo>
                    <a:pt x="2885098" y="546081"/>
                  </a:moveTo>
                  <a:cubicBezTo>
                    <a:pt x="2901972" y="535328"/>
                    <a:pt x="2917430" y="526694"/>
                    <a:pt x="2927111" y="511187"/>
                  </a:cubicBezTo>
                  <a:cubicBezTo>
                    <a:pt x="2930006" y="506593"/>
                    <a:pt x="2925621" y="500792"/>
                    <a:pt x="2920399" y="502417"/>
                  </a:cubicBezTo>
                  <a:cubicBezTo>
                    <a:pt x="2900211" y="508847"/>
                    <a:pt x="2876908" y="521878"/>
                    <a:pt x="2873311" y="530586"/>
                  </a:cubicBezTo>
                  <a:cubicBezTo>
                    <a:pt x="2872104" y="533493"/>
                    <a:pt x="2874161" y="537730"/>
                    <a:pt x="2876489" y="543470"/>
                  </a:cubicBezTo>
                  <a:cubicBezTo>
                    <a:pt x="2877720" y="546451"/>
                    <a:pt x="2881145" y="547867"/>
                    <a:pt x="2884113" y="546623"/>
                  </a:cubicBezTo>
                  <a:cubicBezTo>
                    <a:pt x="2884433" y="546500"/>
                    <a:pt x="2884741" y="546340"/>
                    <a:pt x="2885024" y="54615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D739FBF7-6BE5-5F47-1C6A-F5264DFDC44A}"/>
                </a:ext>
              </a:extLst>
            </p:cNvPr>
            <p:cNvSpPr/>
            <p:nvPr/>
          </p:nvSpPr>
          <p:spPr>
            <a:xfrm>
              <a:off x="3018665" y="794363"/>
              <a:ext cx="6501375" cy="4223023"/>
            </a:xfrm>
            <a:custGeom>
              <a:avLst/>
              <a:gdLst>
                <a:gd name="csX0" fmla="*/ 4220045 w 6501375"/>
                <a:gd name="csY0" fmla="*/ 3203522 h 4223023"/>
                <a:gd name="csX1" fmla="*/ 4241723 w 6501375"/>
                <a:gd name="csY1" fmla="*/ 3167434 h 4223023"/>
                <a:gd name="csX2" fmla="*/ 4434360 w 6501375"/>
                <a:gd name="csY2" fmla="*/ 2982753 h 4223023"/>
                <a:gd name="csX3" fmla="*/ 4473652 w 6501375"/>
                <a:gd name="csY3" fmla="*/ 2979846 h 4223023"/>
                <a:gd name="csX4" fmla="*/ 4542997 w 6501375"/>
                <a:gd name="csY4" fmla="*/ 3031528 h 4223023"/>
                <a:gd name="csX5" fmla="*/ 4546815 w 6501375"/>
                <a:gd name="csY5" fmla="*/ 3098557 h 4223023"/>
                <a:gd name="csX6" fmla="*/ 4499888 w 6501375"/>
                <a:gd name="csY6" fmla="*/ 3148601 h 4223023"/>
                <a:gd name="csX7" fmla="*/ 4363908 w 6501375"/>
                <a:gd name="csY7" fmla="*/ 3283016 h 4223023"/>
                <a:gd name="csX8" fmla="*/ 4325232 w 6501375"/>
                <a:gd name="csY8" fmla="*/ 3291022 h 4223023"/>
                <a:gd name="csX9" fmla="*/ 4240738 w 6501375"/>
                <a:gd name="csY9" fmla="*/ 3235965 h 4223023"/>
                <a:gd name="csX10" fmla="*/ 4220045 w 6501375"/>
                <a:gd name="csY10" fmla="*/ 3203609 h 4223023"/>
                <a:gd name="csX11" fmla="*/ 1473865 w 6501375"/>
                <a:gd name="csY11" fmla="*/ 1223778 h 4223023"/>
                <a:gd name="csX12" fmla="*/ 1454515 w 6501375"/>
                <a:gd name="csY12" fmla="*/ 1251602 h 4223023"/>
                <a:gd name="csX13" fmla="*/ 1389285 w 6501375"/>
                <a:gd name="csY13" fmla="*/ 1308790 h 4223023"/>
                <a:gd name="csX14" fmla="*/ 1324189 w 6501375"/>
                <a:gd name="csY14" fmla="*/ 1301141 h 4223023"/>
                <a:gd name="csX15" fmla="*/ 1282952 w 6501375"/>
                <a:gd name="csY15" fmla="*/ 1233755 h 4223023"/>
                <a:gd name="csX16" fmla="*/ 1207129 w 6501375"/>
                <a:gd name="csY16" fmla="*/ 1081641 h 4223023"/>
                <a:gd name="csX17" fmla="*/ 1220899 w 6501375"/>
                <a:gd name="csY17" fmla="*/ 1019846 h 4223023"/>
                <a:gd name="csX18" fmla="*/ 1291143 w 6501375"/>
                <a:gd name="csY18" fmla="*/ 975751 h 4223023"/>
                <a:gd name="csX19" fmla="*/ 1360340 w 6501375"/>
                <a:gd name="csY19" fmla="*/ 998612 h 4223023"/>
                <a:gd name="csX20" fmla="*/ 1466869 w 6501375"/>
                <a:gd name="csY20" fmla="*/ 1204034 h 4223023"/>
                <a:gd name="csX21" fmla="*/ 1473791 w 6501375"/>
                <a:gd name="csY21" fmla="*/ 1223778 h 4223023"/>
                <a:gd name="csX22" fmla="*/ 2137085 w 6501375"/>
                <a:gd name="csY22" fmla="*/ 2933214 h 4223023"/>
                <a:gd name="csX23" fmla="*/ 2175490 w 6501375"/>
                <a:gd name="csY23" fmla="*/ 2947995 h 4223023"/>
                <a:gd name="csX24" fmla="*/ 2201959 w 6501375"/>
                <a:gd name="csY24" fmla="*/ 2997977 h 4223023"/>
                <a:gd name="csX25" fmla="*/ 2158258 w 6501375"/>
                <a:gd name="csY25" fmla="*/ 3093101 h 4223023"/>
                <a:gd name="csX26" fmla="*/ 2119213 w 6501375"/>
                <a:gd name="csY26" fmla="*/ 3110025 h 4223023"/>
                <a:gd name="csX27" fmla="*/ 1989035 w 6501375"/>
                <a:gd name="csY27" fmla="*/ 3034928 h 4223023"/>
                <a:gd name="csX28" fmla="*/ 2043254 w 6501375"/>
                <a:gd name="csY28" fmla="*/ 2773525 h 4223023"/>
                <a:gd name="csX29" fmla="*/ 2156706 w 6501375"/>
                <a:gd name="csY29" fmla="*/ 2770470 h 4223023"/>
                <a:gd name="csX30" fmla="*/ 2185158 w 6501375"/>
                <a:gd name="csY30" fmla="*/ 2839285 h 4223023"/>
                <a:gd name="csX31" fmla="*/ 2137011 w 6501375"/>
                <a:gd name="csY31" fmla="*/ 2933288 h 4223023"/>
                <a:gd name="csX32" fmla="*/ 2144426 w 6501375"/>
                <a:gd name="csY32" fmla="*/ 3001733 h 4223023"/>
                <a:gd name="csX33" fmla="*/ 2070007 w 6501375"/>
                <a:gd name="csY33" fmla="*/ 2943684 h 4223023"/>
                <a:gd name="csX34" fmla="*/ 2020517 w 6501375"/>
                <a:gd name="csY34" fmla="*/ 2871137 h 4223023"/>
                <a:gd name="csX35" fmla="*/ 2121615 w 6501375"/>
                <a:gd name="csY35" fmla="*/ 3047676 h 4223023"/>
                <a:gd name="csX36" fmla="*/ 2144426 w 6501375"/>
                <a:gd name="csY36" fmla="*/ 3001795 h 4223023"/>
                <a:gd name="csX37" fmla="*/ 2133131 w 6501375"/>
                <a:gd name="csY37" fmla="*/ 2822361 h 4223023"/>
                <a:gd name="csX38" fmla="*/ 2084836 w 6501375"/>
                <a:gd name="csY38" fmla="*/ 2846146 h 4223023"/>
                <a:gd name="csX39" fmla="*/ 2100085 w 6501375"/>
                <a:gd name="csY39" fmla="*/ 2890819 h 4223023"/>
                <a:gd name="csX40" fmla="*/ 2133058 w 6501375"/>
                <a:gd name="csY40" fmla="*/ 2822361 h 4223023"/>
                <a:gd name="csX41" fmla="*/ 5205034 w 6501375"/>
                <a:gd name="csY41" fmla="*/ 1090349 h 4223023"/>
                <a:gd name="csX42" fmla="*/ 5194687 w 6501375"/>
                <a:gd name="csY42" fmla="*/ 1124122 h 4223023"/>
                <a:gd name="csX43" fmla="*/ 5084451 w 6501375"/>
                <a:gd name="csY43" fmla="*/ 1310908 h 4223023"/>
                <a:gd name="csX44" fmla="*/ 5069424 w 6501375"/>
                <a:gd name="csY44" fmla="*/ 1330936 h 4223023"/>
                <a:gd name="csX45" fmla="*/ 5040848 w 6501375"/>
                <a:gd name="csY45" fmla="*/ 1340568 h 4223023"/>
                <a:gd name="csX46" fmla="*/ 4976431 w 6501375"/>
                <a:gd name="csY46" fmla="*/ 1317781 h 4223023"/>
                <a:gd name="csX47" fmla="*/ 4952660 w 6501375"/>
                <a:gd name="csY47" fmla="*/ 1237081 h 4223023"/>
                <a:gd name="csX48" fmla="*/ 5063758 w 6501375"/>
                <a:gd name="csY48" fmla="*/ 1046599 h 4223023"/>
                <a:gd name="csX49" fmla="*/ 5079400 w 6501375"/>
                <a:gd name="csY49" fmla="*/ 1022753 h 4223023"/>
                <a:gd name="csX50" fmla="*/ 5111301 w 6501375"/>
                <a:gd name="csY50" fmla="*/ 1014045 h 4223023"/>
                <a:gd name="csX51" fmla="*/ 5183480 w 6501375"/>
                <a:gd name="csY51" fmla="*/ 1045971 h 4223023"/>
                <a:gd name="csX52" fmla="*/ 5205034 w 6501375"/>
                <a:gd name="csY52" fmla="*/ 1090422 h 4223023"/>
                <a:gd name="csX53" fmla="*/ 4693017 w 6501375"/>
                <a:gd name="csY53" fmla="*/ 3892411 h 4223023"/>
                <a:gd name="csX54" fmla="*/ 4747212 w 6501375"/>
                <a:gd name="csY54" fmla="*/ 3892473 h 4223023"/>
                <a:gd name="csX55" fmla="*/ 4782192 w 6501375"/>
                <a:gd name="csY55" fmla="*/ 3953269 h 4223023"/>
                <a:gd name="csX56" fmla="*/ 4784163 w 6501375"/>
                <a:gd name="csY56" fmla="*/ 4061079 h 4223023"/>
                <a:gd name="csX57" fmla="*/ 4789336 w 6501375"/>
                <a:gd name="csY57" fmla="*/ 4184877 h 4223023"/>
                <a:gd name="csX58" fmla="*/ 4763101 w 6501375"/>
                <a:gd name="csY58" fmla="*/ 4206974 h 4223023"/>
                <a:gd name="csX59" fmla="*/ 4609384 w 6501375"/>
                <a:gd name="csY59" fmla="*/ 4222543 h 4223023"/>
                <a:gd name="csX60" fmla="*/ 4585860 w 6501375"/>
                <a:gd name="csY60" fmla="*/ 4204129 h 4223023"/>
                <a:gd name="csX61" fmla="*/ 4597191 w 6501375"/>
                <a:gd name="csY61" fmla="*/ 4173423 h 4223023"/>
                <a:gd name="csX62" fmla="*/ 4624659 w 6501375"/>
                <a:gd name="csY62" fmla="*/ 4074739 h 4223023"/>
                <a:gd name="csX63" fmla="*/ 4611232 w 6501375"/>
                <a:gd name="csY63" fmla="*/ 4041187 h 4223023"/>
                <a:gd name="csX64" fmla="*/ 4591525 w 6501375"/>
                <a:gd name="csY64" fmla="*/ 3917673 h 4223023"/>
                <a:gd name="csX65" fmla="*/ 4620840 w 6501375"/>
                <a:gd name="csY65" fmla="*/ 3892115 h 4223023"/>
                <a:gd name="csX66" fmla="*/ 4693017 w 6501375"/>
                <a:gd name="csY66" fmla="*/ 3891684 h 4223023"/>
                <a:gd name="csX67" fmla="*/ 4693017 w 6501375"/>
                <a:gd name="csY67" fmla="*/ 3892473 h 4223023"/>
                <a:gd name="csX68" fmla="*/ 4680453 w 6501375"/>
                <a:gd name="csY68" fmla="*/ 4165848 h 4223023"/>
                <a:gd name="csX69" fmla="*/ 4745364 w 6501375"/>
                <a:gd name="csY69" fmla="*/ 4145180 h 4223023"/>
                <a:gd name="csX70" fmla="*/ 4732677 w 6501375"/>
                <a:gd name="csY70" fmla="*/ 4082092 h 4223023"/>
                <a:gd name="csX71" fmla="*/ 4726889 w 6501375"/>
                <a:gd name="csY71" fmla="*/ 4072904 h 4223023"/>
                <a:gd name="csX72" fmla="*/ 4710138 w 6501375"/>
                <a:gd name="csY72" fmla="*/ 3979110 h 4223023"/>
                <a:gd name="csX73" fmla="*/ 4716419 w 6501375"/>
                <a:gd name="csY73" fmla="*/ 3949180 h 4223023"/>
                <a:gd name="csX74" fmla="*/ 4659145 w 6501375"/>
                <a:gd name="csY74" fmla="*/ 3949180 h 4223023"/>
                <a:gd name="csX75" fmla="*/ 4668013 w 6501375"/>
                <a:gd name="csY75" fmla="*/ 4030583 h 4223023"/>
                <a:gd name="csX76" fmla="*/ 4680453 w 6501375"/>
                <a:gd name="csY76" fmla="*/ 4165910 h 4223023"/>
                <a:gd name="csX77" fmla="*/ 2403390 w 6501375"/>
                <a:gd name="csY77" fmla="*/ 95839 h 4223023"/>
                <a:gd name="csX78" fmla="*/ 2441437 w 6501375"/>
                <a:gd name="csY78" fmla="*/ 114524 h 4223023"/>
                <a:gd name="csX79" fmla="*/ 2553903 w 6501375"/>
                <a:gd name="csY79" fmla="*/ 283205 h 4223023"/>
                <a:gd name="csX80" fmla="*/ 2542400 w 6501375"/>
                <a:gd name="csY80" fmla="*/ 327866 h 4223023"/>
                <a:gd name="csX81" fmla="*/ 2495656 w 6501375"/>
                <a:gd name="csY81" fmla="*/ 366665 h 4223023"/>
                <a:gd name="csX82" fmla="*/ 2420400 w 6501375"/>
                <a:gd name="csY82" fmla="*/ 356109 h 4223023"/>
                <a:gd name="csX83" fmla="*/ 2319437 w 6501375"/>
                <a:gd name="csY83" fmla="*/ 210288 h 4223023"/>
                <a:gd name="csX84" fmla="*/ 2331792 w 6501375"/>
                <a:gd name="csY84" fmla="*/ 130019 h 4223023"/>
                <a:gd name="csX85" fmla="*/ 2403390 w 6501375"/>
                <a:gd name="csY85" fmla="*/ 95901 h 4223023"/>
                <a:gd name="csX86" fmla="*/ 1770593 w 6501375"/>
                <a:gd name="csY86" fmla="*/ 4012378 h 4223023"/>
                <a:gd name="csX87" fmla="*/ 1776382 w 6501375"/>
                <a:gd name="csY87" fmla="*/ 3988815 h 4223023"/>
                <a:gd name="csX88" fmla="*/ 1845284 w 6501375"/>
                <a:gd name="csY88" fmla="*/ 3876054 h 4223023"/>
                <a:gd name="csX89" fmla="*/ 1938831 w 6501375"/>
                <a:gd name="csY89" fmla="*/ 3802509 h 4223023"/>
                <a:gd name="csX90" fmla="*/ 1998285 w 6501375"/>
                <a:gd name="csY90" fmla="*/ 3800379 h 4223023"/>
                <a:gd name="csX91" fmla="*/ 2083777 w 6501375"/>
                <a:gd name="csY91" fmla="*/ 3846888 h 4223023"/>
                <a:gd name="csX92" fmla="*/ 2091401 w 6501375"/>
                <a:gd name="csY92" fmla="*/ 3902806 h 4223023"/>
                <a:gd name="csX93" fmla="*/ 2086105 w 6501375"/>
                <a:gd name="csY93" fmla="*/ 3907770 h 4223023"/>
                <a:gd name="csX94" fmla="*/ 1942650 w 6501375"/>
                <a:gd name="csY94" fmla="*/ 4076230 h 4223023"/>
                <a:gd name="csX95" fmla="*/ 1900920 w 6501375"/>
                <a:gd name="csY95" fmla="*/ 4090394 h 4223023"/>
                <a:gd name="csX96" fmla="*/ 1793257 w 6501375"/>
                <a:gd name="csY96" fmla="*/ 4049329 h 4223023"/>
                <a:gd name="csX97" fmla="*/ 1770668 w 6501375"/>
                <a:gd name="csY97" fmla="*/ 4012452 h 4223023"/>
                <a:gd name="csX98" fmla="*/ 2019039 w 6501375"/>
                <a:gd name="csY98" fmla="*/ 3877040 h 4223023"/>
                <a:gd name="csX99" fmla="*/ 1927610 w 6501375"/>
                <a:gd name="csY99" fmla="*/ 3880648 h 4223023"/>
                <a:gd name="csX100" fmla="*/ 1882703 w 6501375"/>
                <a:gd name="csY100" fmla="*/ 3916761 h 4223023"/>
                <a:gd name="csX101" fmla="*/ 1828766 w 6501375"/>
                <a:gd name="csY101" fmla="*/ 4003177 h 4223023"/>
                <a:gd name="csX102" fmla="*/ 1898382 w 6501375"/>
                <a:gd name="csY102" fmla="*/ 4031211 h 4223023"/>
                <a:gd name="csX103" fmla="*/ 2019039 w 6501375"/>
                <a:gd name="csY103" fmla="*/ 3877125 h 4223023"/>
                <a:gd name="csX104" fmla="*/ 699793 w 6501375"/>
                <a:gd name="csY104" fmla="*/ 901849 h 4223023"/>
                <a:gd name="csX105" fmla="*/ 737495 w 6501375"/>
                <a:gd name="csY105" fmla="*/ 898031 h 4223023"/>
                <a:gd name="csX106" fmla="*/ 768780 w 6501375"/>
                <a:gd name="csY106" fmla="*/ 925708 h 4223023"/>
                <a:gd name="csX107" fmla="*/ 769408 w 6501375"/>
                <a:gd name="csY107" fmla="*/ 947225 h 4223023"/>
                <a:gd name="csX108" fmla="*/ 736226 w 6501375"/>
                <a:gd name="csY108" fmla="*/ 1175927 h 4223023"/>
                <a:gd name="csX109" fmla="*/ 672338 w 6501375"/>
                <a:gd name="csY109" fmla="*/ 1224911 h 4223023"/>
                <a:gd name="csX110" fmla="*/ 611616 w 6501375"/>
                <a:gd name="csY110" fmla="*/ 1217681 h 4223023"/>
                <a:gd name="csX111" fmla="*/ 566289 w 6501375"/>
                <a:gd name="csY111" fmla="*/ 1152365 h 4223023"/>
                <a:gd name="csX112" fmla="*/ 590430 w 6501375"/>
                <a:gd name="csY112" fmla="*/ 1013614 h 4223023"/>
                <a:gd name="csX113" fmla="*/ 608093 w 6501375"/>
                <a:gd name="csY113" fmla="*/ 940143 h 4223023"/>
                <a:gd name="csX114" fmla="*/ 665625 w 6501375"/>
                <a:gd name="csY114" fmla="*/ 901714 h 4223023"/>
                <a:gd name="csX115" fmla="*/ 699793 w 6501375"/>
                <a:gd name="csY115" fmla="*/ 901849 h 4223023"/>
                <a:gd name="csX116" fmla="*/ 716174 w 6501375"/>
                <a:gd name="csY116" fmla="*/ 954578 h 4223023"/>
                <a:gd name="csX117" fmla="*/ 659910 w 6501375"/>
                <a:gd name="csY117" fmla="*/ 958976 h 4223023"/>
                <a:gd name="csX118" fmla="*/ 623551 w 6501375"/>
                <a:gd name="csY118" fmla="*/ 1160986 h 4223023"/>
                <a:gd name="csX119" fmla="*/ 680812 w 6501375"/>
                <a:gd name="csY119" fmla="*/ 1164805 h 4223023"/>
                <a:gd name="csX120" fmla="*/ 716174 w 6501375"/>
                <a:gd name="csY120" fmla="*/ 954517 h 4223023"/>
                <a:gd name="csX121" fmla="*/ 37423 w 6501375"/>
                <a:gd name="csY121" fmla="*/ 1728331 h 4223023"/>
                <a:gd name="csX122" fmla="*/ 87898 w 6501375"/>
                <a:gd name="csY122" fmla="*/ 1712811 h 4223023"/>
                <a:gd name="csX123" fmla="*/ 183995 w 6501375"/>
                <a:gd name="csY123" fmla="*/ 1637653 h 4223023"/>
                <a:gd name="csX124" fmla="*/ 203406 w 6501375"/>
                <a:gd name="csY124" fmla="*/ 1616271 h 4223023"/>
                <a:gd name="csX125" fmla="*/ 239618 w 6501375"/>
                <a:gd name="csY125" fmla="*/ 1615212 h 4223023"/>
                <a:gd name="csX126" fmla="*/ 318767 w 6501375"/>
                <a:gd name="csY126" fmla="*/ 1678348 h 4223023"/>
                <a:gd name="csX127" fmla="*/ 325197 w 6501375"/>
                <a:gd name="csY127" fmla="*/ 1721741 h 4223023"/>
                <a:gd name="csX128" fmla="*/ 176087 w 6501375"/>
                <a:gd name="csY128" fmla="*/ 1839171 h 4223023"/>
                <a:gd name="csX129" fmla="*/ 103651 w 6501375"/>
                <a:gd name="csY129" fmla="*/ 1860110 h 4223023"/>
                <a:gd name="csX130" fmla="*/ 40884 w 6501375"/>
                <a:gd name="csY130" fmla="*/ 1833160 h 4223023"/>
                <a:gd name="csX131" fmla="*/ 4672 w 6501375"/>
                <a:gd name="csY131" fmla="*/ 1766760 h 4223023"/>
                <a:gd name="csX132" fmla="*/ 37497 w 6501375"/>
                <a:gd name="csY132" fmla="*/ 1728257 h 4223023"/>
                <a:gd name="csX133" fmla="*/ 70395 w 6501375"/>
                <a:gd name="csY133" fmla="*/ 1777512 h 4223023"/>
                <a:gd name="csX134" fmla="*/ 108517 w 6501375"/>
                <a:gd name="csY134" fmla="*/ 1806679 h 4223023"/>
                <a:gd name="csX135" fmla="*/ 264326 w 6501375"/>
                <a:gd name="csY135" fmla="*/ 1703906 h 4223023"/>
                <a:gd name="csX136" fmla="*/ 227770 w 6501375"/>
                <a:gd name="csY136" fmla="*/ 1676366 h 4223023"/>
                <a:gd name="csX137" fmla="*/ 70470 w 6501375"/>
                <a:gd name="csY137" fmla="*/ 1777512 h 4223023"/>
                <a:gd name="csX138" fmla="*/ 6410620 w 6501375"/>
                <a:gd name="csY138" fmla="*/ 3107549 h 4223023"/>
                <a:gd name="csX139" fmla="*/ 6442890 w 6501375"/>
                <a:gd name="csY139" fmla="*/ 3122625 h 4223023"/>
                <a:gd name="csX140" fmla="*/ 6488216 w 6501375"/>
                <a:gd name="csY140" fmla="*/ 3168702 h 4223023"/>
                <a:gd name="csX141" fmla="*/ 6487601 w 6501375"/>
                <a:gd name="csY141" fmla="*/ 3227812 h 4223023"/>
                <a:gd name="csX142" fmla="*/ 6333269 w 6501375"/>
                <a:gd name="csY142" fmla="*/ 3394657 h 4223023"/>
                <a:gd name="csX143" fmla="*/ 6273532 w 6501375"/>
                <a:gd name="csY143" fmla="*/ 3396271 h 4223023"/>
                <a:gd name="csX144" fmla="*/ 6220198 w 6501375"/>
                <a:gd name="csY144" fmla="*/ 3347656 h 4223023"/>
                <a:gd name="csX145" fmla="*/ 6215764 w 6501375"/>
                <a:gd name="csY145" fmla="*/ 3299940 h 4223023"/>
                <a:gd name="csX146" fmla="*/ 6231407 w 6501375"/>
                <a:gd name="csY146" fmla="*/ 3280109 h 4223023"/>
                <a:gd name="csX147" fmla="*/ 6369480 w 6501375"/>
                <a:gd name="csY147" fmla="*/ 3132466 h 4223023"/>
                <a:gd name="csX148" fmla="*/ 6410620 w 6501375"/>
                <a:gd name="csY148" fmla="*/ 3107475 h 4223023"/>
                <a:gd name="csX149" fmla="*/ 6406677 w 6501375"/>
                <a:gd name="csY149" fmla="*/ 3168850 h 4223023"/>
                <a:gd name="csX150" fmla="*/ 6269836 w 6501375"/>
                <a:gd name="csY150" fmla="*/ 3322024 h 4223023"/>
                <a:gd name="csX151" fmla="*/ 6304078 w 6501375"/>
                <a:gd name="csY151" fmla="*/ 3351462 h 4223023"/>
                <a:gd name="csX152" fmla="*/ 6439071 w 6501375"/>
                <a:gd name="csY152" fmla="*/ 3198288 h 4223023"/>
                <a:gd name="csX153" fmla="*/ 6406677 w 6501375"/>
                <a:gd name="csY153" fmla="*/ 3168850 h 4223023"/>
                <a:gd name="csX154" fmla="*/ 5986669 w 6501375"/>
                <a:gd name="csY154" fmla="*/ 1133815 h 4223023"/>
                <a:gd name="csX155" fmla="*/ 5969795 w 6501375"/>
                <a:gd name="csY155" fmla="*/ 1173451 h 4223023"/>
                <a:gd name="csX156" fmla="*/ 5873107 w 6501375"/>
                <a:gd name="csY156" fmla="*/ 1243806 h 4223023"/>
                <a:gd name="csX157" fmla="*/ 5787873 w 6501375"/>
                <a:gd name="csY157" fmla="*/ 1280264 h 4223023"/>
                <a:gd name="csX158" fmla="*/ 5740823 w 6501375"/>
                <a:gd name="csY158" fmla="*/ 1283232 h 4223023"/>
                <a:gd name="csX159" fmla="*/ 5673079 w 6501375"/>
                <a:gd name="csY159" fmla="*/ 1235455 h 4223023"/>
                <a:gd name="csX160" fmla="*/ 5665565 w 6501375"/>
                <a:gd name="csY160" fmla="*/ 1182159 h 4223023"/>
                <a:gd name="csX161" fmla="*/ 5765948 w 6501375"/>
                <a:gd name="csY161" fmla="*/ 1112150 h 4223023"/>
                <a:gd name="csX162" fmla="*/ 5866455 w 6501375"/>
                <a:gd name="csY162" fmla="*/ 1060123 h 4223023"/>
                <a:gd name="csX163" fmla="*/ 5929148 w 6501375"/>
                <a:gd name="csY163" fmla="*/ 1060270 h 4223023"/>
                <a:gd name="csX164" fmla="*/ 5967454 w 6501375"/>
                <a:gd name="csY164" fmla="*/ 1098490 h 4223023"/>
                <a:gd name="csX165" fmla="*/ 5986669 w 6501375"/>
                <a:gd name="csY165" fmla="*/ 1133741 h 4223023"/>
                <a:gd name="csX166" fmla="*/ 5755356 w 6501375"/>
                <a:gd name="csY166" fmla="*/ 1229013 h 4223023"/>
                <a:gd name="csX167" fmla="*/ 5858449 w 6501375"/>
                <a:gd name="csY167" fmla="*/ 1191434 h 4223023"/>
                <a:gd name="csX168" fmla="*/ 5926439 w 6501375"/>
                <a:gd name="csY168" fmla="*/ 1133458 h 4223023"/>
                <a:gd name="csX169" fmla="*/ 5899834 w 6501375"/>
                <a:gd name="csY169" fmla="*/ 1108393 h 4223023"/>
                <a:gd name="csX170" fmla="*/ 5769028 w 6501375"/>
                <a:gd name="csY170" fmla="*/ 1168352 h 4223023"/>
                <a:gd name="csX171" fmla="*/ 5720376 w 6501375"/>
                <a:gd name="csY171" fmla="*/ 1203098 h 4223023"/>
                <a:gd name="csX172" fmla="*/ 5755356 w 6501375"/>
                <a:gd name="csY172" fmla="*/ 1228951 h 4223023"/>
                <a:gd name="csX173" fmla="*/ 3996861 w 6501375"/>
                <a:gd name="csY173" fmla="*/ -147 h 4223023"/>
                <a:gd name="csX174" fmla="*/ 4102295 w 6501375"/>
                <a:gd name="csY174" fmla="*/ 58038 h 4223023"/>
                <a:gd name="csX175" fmla="*/ 4097985 w 6501375"/>
                <a:gd name="csY175" fmla="*/ 93856 h 4223023"/>
                <a:gd name="csX176" fmla="*/ 4067684 w 6501375"/>
                <a:gd name="csY176" fmla="*/ 196419 h 4223023"/>
                <a:gd name="csX177" fmla="*/ 4043913 w 6501375"/>
                <a:gd name="csY177" fmla="*/ 285102 h 4223023"/>
                <a:gd name="csX178" fmla="*/ 3986146 w 6501375"/>
                <a:gd name="csY178" fmla="*/ 296643 h 4223023"/>
                <a:gd name="csX179" fmla="*/ 3915570 w 6501375"/>
                <a:gd name="csY179" fmla="*/ 270038 h 4223023"/>
                <a:gd name="csX180" fmla="*/ 3901036 w 6501375"/>
                <a:gd name="csY180" fmla="*/ 213688 h 4223023"/>
                <a:gd name="csX181" fmla="*/ 3919511 w 6501375"/>
                <a:gd name="csY181" fmla="*/ 152891 h 4223023"/>
                <a:gd name="csX182" fmla="*/ 3928256 w 6501375"/>
                <a:gd name="csY182" fmla="*/ 88609 h 4223023"/>
                <a:gd name="csX183" fmla="*/ 3967793 w 6501375"/>
                <a:gd name="csY183" fmla="*/ 17195 h 4223023"/>
                <a:gd name="csX184" fmla="*/ 3996861 w 6501375"/>
                <a:gd name="csY184" fmla="*/ -221 h 4223023"/>
                <a:gd name="csX185" fmla="*/ 3957571 w 6501375"/>
                <a:gd name="csY185" fmla="*/ 226645 h 4223023"/>
                <a:gd name="csX186" fmla="*/ 4003759 w 6501375"/>
                <a:gd name="csY186" fmla="*/ 243557 h 4223023"/>
                <a:gd name="csX187" fmla="*/ 4012504 w 6501375"/>
                <a:gd name="csY187" fmla="*/ 184743 h 4223023"/>
                <a:gd name="csX188" fmla="*/ 4032457 w 6501375"/>
                <a:gd name="csY188" fmla="*/ 84236 h 4223023"/>
                <a:gd name="csX189" fmla="*/ 4033935 w 6501375"/>
                <a:gd name="csY189" fmla="*/ 72622 h 4223023"/>
                <a:gd name="csX190" fmla="*/ 4004129 w 6501375"/>
                <a:gd name="csY190" fmla="*/ 61155 h 4223023"/>
                <a:gd name="csX191" fmla="*/ 3957571 w 6501375"/>
                <a:gd name="csY191" fmla="*/ 226645 h 4223023"/>
                <a:gd name="csX192" fmla="*/ 3213946 w 6501375"/>
                <a:gd name="csY192" fmla="*/ 681991 h 4223023"/>
                <a:gd name="csX193" fmla="*/ 3096047 w 6501375"/>
                <a:gd name="csY193" fmla="*/ 653539 h 4223023"/>
                <a:gd name="csX194" fmla="*/ 3058986 w 6501375"/>
                <a:gd name="csY194" fmla="*/ 616170 h 4223023"/>
                <a:gd name="csX195" fmla="*/ 3068088 w 6501375"/>
                <a:gd name="csY195" fmla="*/ 581621 h 4223023"/>
                <a:gd name="csX196" fmla="*/ 3100346 w 6501375"/>
                <a:gd name="csY196" fmla="*/ 587927 h 4223023"/>
                <a:gd name="csX197" fmla="*/ 3298674 w 6501375"/>
                <a:gd name="csY197" fmla="*/ 591610 h 4223023"/>
                <a:gd name="csX198" fmla="*/ 3355788 w 6501375"/>
                <a:gd name="csY198" fmla="*/ 522511 h 4223023"/>
                <a:gd name="csX199" fmla="*/ 3367218 w 6501375"/>
                <a:gd name="csY199" fmla="*/ 500008 h 4223023"/>
                <a:gd name="csX200" fmla="*/ 3405277 w 6501375"/>
                <a:gd name="csY200" fmla="*/ 481890 h 4223023"/>
                <a:gd name="csX201" fmla="*/ 3418260 w 6501375"/>
                <a:gd name="csY201" fmla="*/ 522450 h 4223023"/>
                <a:gd name="csX202" fmla="*/ 3250170 w 6501375"/>
                <a:gd name="csY202" fmla="*/ 676905 h 4223023"/>
                <a:gd name="csX203" fmla="*/ 3213810 w 6501375"/>
                <a:gd name="csY203" fmla="*/ 681930 h 422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</a:cxnLst>
              <a:rect l="l" t="t" r="r" b="b"/>
              <a:pathLst>
                <a:path w="6501375" h="4223023">
                  <a:moveTo>
                    <a:pt x="4220045" y="3203522"/>
                  </a:moveTo>
                  <a:cubicBezTo>
                    <a:pt x="4228298" y="3189456"/>
                    <a:pt x="4232855" y="3176142"/>
                    <a:pt x="4241723" y="3167434"/>
                  </a:cubicBezTo>
                  <a:cubicBezTo>
                    <a:pt x="4305525" y="3105356"/>
                    <a:pt x="4370313" y="3044412"/>
                    <a:pt x="4434360" y="2982753"/>
                  </a:cubicBezTo>
                  <a:cubicBezTo>
                    <a:pt x="4447294" y="2970436"/>
                    <a:pt x="4460719" y="2970929"/>
                    <a:pt x="4473652" y="2979846"/>
                  </a:cubicBezTo>
                  <a:cubicBezTo>
                    <a:pt x="4497300" y="2996203"/>
                    <a:pt x="4521442" y="3012486"/>
                    <a:pt x="4542997" y="3031528"/>
                  </a:cubicBezTo>
                  <a:cubicBezTo>
                    <a:pt x="4565537" y="3051408"/>
                    <a:pt x="4566275" y="3074983"/>
                    <a:pt x="4546815" y="3098557"/>
                  </a:cubicBezTo>
                  <a:cubicBezTo>
                    <a:pt x="4532403" y="3116183"/>
                    <a:pt x="4516145" y="3132466"/>
                    <a:pt x="4499888" y="3148601"/>
                  </a:cubicBezTo>
                  <a:cubicBezTo>
                    <a:pt x="4454807" y="3193558"/>
                    <a:pt x="4408988" y="3237936"/>
                    <a:pt x="4363908" y="3283016"/>
                  </a:cubicBezTo>
                  <a:cubicBezTo>
                    <a:pt x="4352207" y="3294779"/>
                    <a:pt x="4339520" y="3299644"/>
                    <a:pt x="4325232" y="3291022"/>
                  </a:cubicBezTo>
                  <a:cubicBezTo>
                    <a:pt x="4296411" y="3273532"/>
                    <a:pt x="4267711" y="3255845"/>
                    <a:pt x="4240738" y="3235965"/>
                  </a:cubicBezTo>
                  <a:cubicBezTo>
                    <a:pt x="4231377" y="3229019"/>
                    <a:pt x="4227190" y="3215138"/>
                    <a:pt x="4220045" y="3203609"/>
                  </a:cubicBezTo>
                  <a:close/>
                  <a:moveTo>
                    <a:pt x="1473865" y="1223778"/>
                  </a:moveTo>
                  <a:cubicBezTo>
                    <a:pt x="1467854" y="1232560"/>
                    <a:pt x="1462780" y="1243732"/>
                    <a:pt x="1454515" y="1251602"/>
                  </a:cubicBezTo>
                  <a:cubicBezTo>
                    <a:pt x="1433552" y="1271494"/>
                    <a:pt x="1411517" y="1290241"/>
                    <a:pt x="1389285" y="1308790"/>
                  </a:cubicBezTo>
                  <a:cubicBezTo>
                    <a:pt x="1365907" y="1328251"/>
                    <a:pt x="1342197" y="1326194"/>
                    <a:pt x="1324189" y="1301141"/>
                  </a:cubicBezTo>
                  <a:cubicBezTo>
                    <a:pt x="1308843" y="1279697"/>
                    <a:pt x="1295060" y="1257182"/>
                    <a:pt x="1282952" y="1233755"/>
                  </a:cubicBezTo>
                  <a:cubicBezTo>
                    <a:pt x="1256840" y="1183502"/>
                    <a:pt x="1231984" y="1132534"/>
                    <a:pt x="1207129" y="1081641"/>
                  </a:cubicBezTo>
                  <a:cubicBezTo>
                    <a:pt x="1192237" y="1051070"/>
                    <a:pt x="1193999" y="1039886"/>
                    <a:pt x="1220899" y="1019846"/>
                  </a:cubicBezTo>
                  <a:cubicBezTo>
                    <a:pt x="1243119" y="1003317"/>
                    <a:pt x="1266608" y="988573"/>
                    <a:pt x="1291143" y="975751"/>
                  </a:cubicBezTo>
                  <a:cubicBezTo>
                    <a:pt x="1320654" y="960318"/>
                    <a:pt x="1344451" y="968534"/>
                    <a:pt x="1360340" y="998612"/>
                  </a:cubicBezTo>
                  <a:cubicBezTo>
                    <a:pt x="1396416" y="1066774"/>
                    <a:pt x="1431495" y="1135453"/>
                    <a:pt x="1466869" y="1204034"/>
                  </a:cubicBezTo>
                  <a:cubicBezTo>
                    <a:pt x="1469554" y="1209269"/>
                    <a:pt x="1470897" y="1215280"/>
                    <a:pt x="1473791" y="1223778"/>
                  </a:cubicBezTo>
                  <a:close/>
                  <a:moveTo>
                    <a:pt x="2137085" y="2933214"/>
                  </a:moveTo>
                  <a:cubicBezTo>
                    <a:pt x="2151200" y="2938658"/>
                    <a:pt x="2163271" y="2943474"/>
                    <a:pt x="2175490" y="2947995"/>
                  </a:cubicBezTo>
                  <a:cubicBezTo>
                    <a:pt x="2201823" y="2957774"/>
                    <a:pt x="2211565" y="2972284"/>
                    <a:pt x="2201959" y="2997977"/>
                  </a:cubicBezTo>
                  <a:cubicBezTo>
                    <a:pt x="2189752" y="3030617"/>
                    <a:pt x="2174073" y="3062025"/>
                    <a:pt x="2158258" y="3093101"/>
                  </a:cubicBezTo>
                  <a:cubicBezTo>
                    <a:pt x="2150708" y="3107894"/>
                    <a:pt x="2137922" y="3116183"/>
                    <a:pt x="2119213" y="3110025"/>
                  </a:cubicBezTo>
                  <a:cubicBezTo>
                    <a:pt x="2070647" y="3093889"/>
                    <a:pt x="2025394" y="3072162"/>
                    <a:pt x="1989035" y="3034928"/>
                  </a:cubicBezTo>
                  <a:cubicBezTo>
                    <a:pt x="1913840" y="2957910"/>
                    <a:pt x="1943277" y="2813296"/>
                    <a:pt x="2043254" y="2773525"/>
                  </a:cubicBezTo>
                  <a:cubicBezTo>
                    <a:pt x="2079823" y="2758941"/>
                    <a:pt x="2119151" y="2759077"/>
                    <a:pt x="2156706" y="2770470"/>
                  </a:cubicBezTo>
                  <a:cubicBezTo>
                    <a:pt x="2194901" y="2782085"/>
                    <a:pt x="2202808" y="2803393"/>
                    <a:pt x="2185158" y="2839285"/>
                  </a:cubicBezTo>
                  <a:cubicBezTo>
                    <a:pt x="2170267" y="2869498"/>
                    <a:pt x="2154452" y="2899232"/>
                    <a:pt x="2137011" y="2933288"/>
                  </a:cubicBezTo>
                  <a:close/>
                  <a:moveTo>
                    <a:pt x="2144426" y="3001733"/>
                  </a:moveTo>
                  <a:cubicBezTo>
                    <a:pt x="2116540" y="2980499"/>
                    <a:pt x="2090133" y="2965053"/>
                    <a:pt x="2070007" y="2943684"/>
                  </a:cubicBezTo>
                  <a:cubicBezTo>
                    <a:pt x="2050177" y="2922659"/>
                    <a:pt x="2036763" y="2895561"/>
                    <a:pt x="2020517" y="2871137"/>
                  </a:cubicBezTo>
                  <a:cubicBezTo>
                    <a:pt x="1982396" y="2944534"/>
                    <a:pt x="2018325" y="3017795"/>
                    <a:pt x="2121615" y="3047676"/>
                  </a:cubicBezTo>
                  <a:lnTo>
                    <a:pt x="2144426" y="3001795"/>
                  </a:lnTo>
                  <a:close/>
                  <a:moveTo>
                    <a:pt x="2133131" y="2822361"/>
                  </a:moveTo>
                  <a:cubicBezTo>
                    <a:pt x="2107500" y="2823716"/>
                    <a:pt x="2091758" y="2829505"/>
                    <a:pt x="2084836" y="2846146"/>
                  </a:cubicBezTo>
                  <a:cubicBezTo>
                    <a:pt x="2078481" y="2861431"/>
                    <a:pt x="2085538" y="2875583"/>
                    <a:pt x="2100085" y="2890819"/>
                  </a:cubicBezTo>
                  <a:cubicBezTo>
                    <a:pt x="2111096" y="2867946"/>
                    <a:pt x="2120629" y="2848129"/>
                    <a:pt x="2133058" y="2822361"/>
                  </a:cubicBezTo>
                  <a:close/>
                  <a:moveTo>
                    <a:pt x="5205034" y="1090349"/>
                  </a:moveTo>
                  <a:cubicBezTo>
                    <a:pt x="5203063" y="1096926"/>
                    <a:pt x="5201585" y="1112076"/>
                    <a:pt x="5194687" y="1124122"/>
                  </a:cubicBezTo>
                  <a:cubicBezTo>
                    <a:pt x="5158722" y="1186815"/>
                    <a:pt x="5121525" y="1248770"/>
                    <a:pt x="5084451" y="1310908"/>
                  </a:cubicBezTo>
                  <a:cubicBezTo>
                    <a:pt x="5080263" y="1318139"/>
                    <a:pt x="5076074" y="1326687"/>
                    <a:pt x="5069424" y="1330936"/>
                  </a:cubicBezTo>
                  <a:cubicBezTo>
                    <a:pt x="5061171" y="1336392"/>
                    <a:pt x="5049348" y="1342551"/>
                    <a:pt x="5040848" y="1340568"/>
                  </a:cubicBezTo>
                  <a:cubicBezTo>
                    <a:pt x="5018678" y="1335271"/>
                    <a:pt x="4997124" y="1327635"/>
                    <a:pt x="4976431" y="1317781"/>
                  </a:cubicBezTo>
                  <a:cubicBezTo>
                    <a:pt x="4943299" y="1301917"/>
                    <a:pt x="4934306" y="1268366"/>
                    <a:pt x="4952660" y="1237081"/>
                  </a:cubicBezTo>
                  <a:cubicBezTo>
                    <a:pt x="4989732" y="1173661"/>
                    <a:pt x="5026683" y="1110093"/>
                    <a:pt x="5063758" y="1046599"/>
                  </a:cubicBezTo>
                  <a:cubicBezTo>
                    <a:pt x="5068561" y="1038322"/>
                    <a:pt x="5072134" y="1027495"/>
                    <a:pt x="5079400" y="1022753"/>
                  </a:cubicBezTo>
                  <a:cubicBezTo>
                    <a:pt x="5088391" y="1016878"/>
                    <a:pt x="5102310" y="1011064"/>
                    <a:pt x="5111301" y="1014045"/>
                  </a:cubicBezTo>
                  <a:cubicBezTo>
                    <a:pt x="5136181" y="1022174"/>
                    <a:pt x="5159954" y="1034146"/>
                    <a:pt x="5183480" y="1045971"/>
                  </a:cubicBezTo>
                  <a:cubicBezTo>
                    <a:pt x="5202940" y="1055738"/>
                    <a:pt x="5206512" y="1063165"/>
                    <a:pt x="5205034" y="1090422"/>
                  </a:cubicBezTo>
                  <a:close/>
                  <a:moveTo>
                    <a:pt x="4693017" y="3892411"/>
                  </a:moveTo>
                  <a:cubicBezTo>
                    <a:pt x="4711123" y="3892411"/>
                    <a:pt x="4729230" y="3891918"/>
                    <a:pt x="4747212" y="3892473"/>
                  </a:cubicBezTo>
                  <a:cubicBezTo>
                    <a:pt x="4790075" y="3893889"/>
                    <a:pt x="4804240" y="3917254"/>
                    <a:pt x="4782192" y="3953269"/>
                  </a:cubicBezTo>
                  <a:cubicBezTo>
                    <a:pt x="4759529" y="3990368"/>
                    <a:pt x="4758421" y="4025484"/>
                    <a:pt x="4784163" y="4061079"/>
                  </a:cubicBezTo>
                  <a:cubicBezTo>
                    <a:pt x="4813107" y="4101073"/>
                    <a:pt x="4807689" y="4143332"/>
                    <a:pt x="4789336" y="4184877"/>
                  </a:cubicBezTo>
                  <a:cubicBezTo>
                    <a:pt x="4785024" y="4194436"/>
                    <a:pt x="4773324" y="4203501"/>
                    <a:pt x="4763101" y="4206974"/>
                  </a:cubicBezTo>
                  <a:cubicBezTo>
                    <a:pt x="4713340" y="4223737"/>
                    <a:pt x="4661116" y="4223245"/>
                    <a:pt x="4609384" y="4222543"/>
                  </a:cubicBezTo>
                  <a:cubicBezTo>
                    <a:pt x="4601256" y="4222395"/>
                    <a:pt x="4590294" y="4212419"/>
                    <a:pt x="4585860" y="4204129"/>
                  </a:cubicBezTo>
                  <a:cubicBezTo>
                    <a:pt x="4579701" y="4192391"/>
                    <a:pt x="4586230" y="4181897"/>
                    <a:pt x="4597191" y="4173423"/>
                  </a:cubicBezTo>
                  <a:cubicBezTo>
                    <a:pt x="4640055" y="4140155"/>
                    <a:pt x="4643626" y="4125916"/>
                    <a:pt x="4624659" y="4074739"/>
                  </a:cubicBezTo>
                  <a:cubicBezTo>
                    <a:pt x="4620346" y="4063407"/>
                    <a:pt x="4616529" y="4051953"/>
                    <a:pt x="4611232" y="4041187"/>
                  </a:cubicBezTo>
                  <a:cubicBezTo>
                    <a:pt x="4591895" y="4002056"/>
                    <a:pt x="4595836" y="3959157"/>
                    <a:pt x="4591525" y="3917673"/>
                  </a:cubicBezTo>
                  <a:cubicBezTo>
                    <a:pt x="4589677" y="3899764"/>
                    <a:pt x="4605937" y="3893039"/>
                    <a:pt x="4620840" y="3892115"/>
                  </a:cubicBezTo>
                  <a:cubicBezTo>
                    <a:pt x="4644857" y="3890638"/>
                    <a:pt x="4668999" y="3891684"/>
                    <a:pt x="4693017" y="3891684"/>
                  </a:cubicBezTo>
                  <a:lnTo>
                    <a:pt x="4693017" y="3892473"/>
                  </a:lnTo>
                  <a:close/>
                  <a:moveTo>
                    <a:pt x="4680453" y="4165848"/>
                  </a:moveTo>
                  <a:cubicBezTo>
                    <a:pt x="4706197" y="4161870"/>
                    <a:pt x="4731199" y="4168459"/>
                    <a:pt x="4745364" y="4145180"/>
                  </a:cubicBezTo>
                  <a:cubicBezTo>
                    <a:pt x="4759775" y="4121396"/>
                    <a:pt x="4745364" y="4101430"/>
                    <a:pt x="4732677" y="4082092"/>
                  </a:cubicBezTo>
                  <a:cubicBezTo>
                    <a:pt x="4730708" y="4079062"/>
                    <a:pt x="4728860" y="4075946"/>
                    <a:pt x="4726889" y="4072904"/>
                  </a:cubicBezTo>
                  <a:cubicBezTo>
                    <a:pt x="4708290" y="4043959"/>
                    <a:pt x="4704719" y="4012304"/>
                    <a:pt x="4710138" y="3979110"/>
                  </a:cubicBezTo>
                  <a:cubicBezTo>
                    <a:pt x="4711616" y="3969909"/>
                    <a:pt x="4713957" y="3960782"/>
                    <a:pt x="4716419" y="3949180"/>
                  </a:cubicBezTo>
                  <a:lnTo>
                    <a:pt x="4659145" y="3949180"/>
                  </a:lnTo>
                  <a:cubicBezTo>
                    <a:pt x="4651139" y="3978765"/>
                    <a:pt x="4651385" y="3989087"/>
                    <a:pt x="4668013" y="4030583"/>
                  </a:cubicBezTo>
                  <a:cubicBezTo>
                    <a:pt x="4685134" y="4073471"/>
                    <a:pt x="4699792" y="4116148"/>
                    <a:pt x="4680453" y="4165910"/>
                  </a:cubicBezTo>
                  <a:close/>
                  <a:moveTo>
                    <a:pt x="2403390" y="95839"/>
                  </a:moveTo>
                  <a:cubicBezTo>
                    <a:pt x="2421595" y="93499"/>
                    <a:pt x="2432902" y="101850"/>
                    <a:pt x="2441437" y="114524"/>
                  </a:cubicBezTo>
                  <a:cubicBezTo>
                    <a:pt x="2479139" y="170579"/>
                    <a:pt x="2517125" y="226498"/>
                    <a:pt x="2553903" y="283205"/>
                  </a:cubicBezTo>
                  <a:cubicBezTo>
                    <a:pt x="2567108" y="303442"/>
                    <a:pt x="2562230" y="313923"/>
                    <a:pt x="2542400" y="327866"/>
                  </a:cubicBezTo>
                  <a:cubicBezTo>
                    <a:pt x="2525883" y="339469"/>
                    <a:pt x="2511053" y="353560"/>
                    <a:pt x="2495656" y="366665"/>
                  </a:cubicBezTo>
                  <a:cubicBezTo>
                    <a:pt x="2461489" y="395671"/>
                    <a:pt x="2445256" y="392838"/>
                    <a:pt x="2420400" y="356109"/>
                  </a:cubicBezTo>
                  <a:cubicBezTo>
                    <a:pt x="2387354" y="307124"/>
                    <a:pt x="2353260" y="258780"/>
                    <a:pt x="2319437" y="210288"/>
                  </a:cubicBezTo>
                  <a:cubicBezTo>
                    <a:pt x="2291984" y="170874"/>
                    <a:pt x="2293252" y="159542"/>
                    <a:pt x="2331792" y="130019"/>
                  </a:cubicBezTo>
                  <a:cubicBezTo>
                    <a:pt x="2353544" y="113391"/>
                    <a:pt x="2374014" y="92784"/>
                    <a:pt x="2403390" y="95901"/>
                  </a:cubicBezTo>
                  <a:close/>
                  <a:moveTo>
                    <a:pt x="1770593" y="4012378"/>
                  </a:moveTo>
                  <a:cubicBezTo>
                    <a:pt x="1771788" y="4007427"/>
                    <a:pt x="1773562" y="3997943"/>
                    <a:pt x="1776382" y="3988815"/>
                  </a:cubicBezTo>
                  <a:cubicBezTo>
                    <a:pt x="1789869" y="3945423"/>
                    <a:pt x="1811190" y="3906132"/>
                    <a:pt x="1845284" y="3876054"/>
                  </a:cubicBezTo>
                  <a:cubicBezTo>
                    <a:pt x="1874943" y="3849794"/>
                    <a:pt x="1907275" y="3826503"/>
                    <a:pt x="1938831" y="3802509"/>
                  </a:cubicBezTo>
                  <a:cubicBezTo>
                    <a:pt x="1957750" y="3788147"/>
                    <a:pt x="1976250" y="3785882"/>
                    <a:pt x="1998285" y="3800379"/>
                  </a:cubicBezTo>
                  <a:cubicBezTo>
                    <a:pt x="2025247" y="3818152"/>
                    <a:pt x="2055189" y="3831528"/>
                    <a:pt x="2083777" y="3846888"/>
                  </a:cubicBezTo>
                  <a:cubicBezTo>
                    <a:pt x="2113363" y="3862813"/>
                    <a:pt x="2115543" y="3879244"/>
                    <a:pt x="2091401" y="3902806"/>
                  </a:cubicBezTo>
                  <a:cubicBezTo>
                    <a:pt x="2089701" y="3904506"/>
                    <a:pt x="2088150" y="3906415"/>
                    <a:pt x="2086105" y="3907770"/>
                  </a:cubicBezTo>
                  <a:cubicBezTo>
                    <a:pt x="2021860" y="3949882"/>
                    <a:pt x="1976460" y="4007858"/>
                    <a:pt x="1942650" y="4076230"/>
                  </a:cubicBezTo>
                  <a:cubicBezTo>
                    <a:pt x="1932623" y="4096552"/>
                    <a:pt x="1922314" y="4098523"/>
                    <a:pt x="1900920" y="4090394"/>
                  </a:cubicBezTo>
                  <a:cubicBezTo>
                    <a:pt x="1865003" y="4076772"/>
                    <a:pt x="1829124" y="4063087"/>
                    <a:pt x="1793257" y="4049329"/>
                  </a:cubicBezTo>
                  <a:cubicBezTo>
                    <a:pt x="1775471" y="4042530"/>
                    <a:pt x="1770803" y="4035743"/>
                    <a:pt x="1770668" y="4012452"/>
                  </a:cubicBezTo>
                  <a:close/>
                  <a:moveTo>
                    <a:pt x="2019039" y="3877040"/>
                  </a:moveTo>
                  <a:cubicBezTo>
                    <a:pt x="1962418" y="3842293"/>
                    <a:pt x="1976964" y="3846740"/>
                    <a:pt x="1927610" y="3880648"/>
                  </a:cubicBezTo>
                  <a:cubicBezTo>
                    <a:pt x="1911783" y="3891573"/>
                    <a:pt x="1896768" y="3903644"/>
                    <a:pt x="1882703" y="3916761"/>
                  </a:cubicBezTo>
                  <a:cubicBezTo>
                    <a:pt x="1857859" y="3939905"/>
                    <a:pt x="1839075" y="3967212"/>
                    <a:pt x="1828766" y="4003177"/>
                  </a:cubicBezTo>
                  <a:cubicBezTo>
                    <a:pt x="1854189" y="4013376"/>
                    <a:pt x="1878194" y="4023069"/>
                    <a:pt x="1898382" y="4031211"/>
                  </a:cubicBezTo>
                  <a:cubicBezTo>
                    <a:pt x="1940038" y="3978051"/>
                    <a:pt x="1979009" y="3928216"/>
                    <a:pt x="2019039" y="3877125"/>
                  </a:cubicBezTo>
                  <a:close/>
                  <a:moveTo>
                    <a:pt x="699793" y="901849"/>
                  </a:moveTo>
                  <a:cubicBezTo>
                    <a:pt x="711309" y="900581"/>
                    <a:pt x="724365" y="898093"/>
                    <a:pt x="737495" y="898031"/>
                  </a:cubicBezTo>
                  <a:cubicBezTo>
                    <a:pt x="756771" y="897958"/>
                    <a:pt x="765664" y="906234"/>
                    <a:pt x="768780" y="925708"/>
                  </a:cubicBezTo>
                  <a:cubicBezTo>
                    <a:pt x="769901" y="932716"/>
                    <a:pt x="770394" y="940217"/>
                    <a:pt x="769408" y="947225"/>
                  </a:cubicBezTo>
                  <a:cubicBezTo>
                    <a:pt x="758681" y="1023529"/>
                    <a:pt x="748654" y="1099907"/>
                    <a:pt x="736226" y="1175927"/>
                  </a:cubicBezTo>
                  <a:cubicBezTo>
                    <a:pt x="729095" y="1219467"/>
                    <a:pt x="715041" y="1228730"/>
                    <a:pt x="672338" y="1224911"/>
                  </a:cubicBezTo>
                  <a:cubicBezTo>
                    <a:pt x="652003" y="1223064"/>
                    <a:pt x="631446" y="1221857"/>
                    <a:pt x="611616" y="1217681"/>
                  </a:cubicBezTo>
                  <a:cubicBezTo>
                    <a:pt x="574972" y="1209971"/>
                    <a:pt x="561067" y="1191003"/>
                    <a:pt x="566289" y="1152365"/>
                  </a:cubicBezTo>
                  <a:cubicBezTo>
                    <a:pt x="572570" y="1105856"/>
                    <a:pt x="581611" y="1059766"/>
                    <a:pt x="590430" y="1013614"/>
                  </a:cubicBezTo>
                  <a:cubicBezTo>
                    <a:pt x="595172" y="988918"/>
                    <a:pt x="600604" y="964136"/>
                    <a:pt x="608093" y="940143"/>
                  </a:cubicBezTo>
                  <a:cubicBezTo>
                    <a:pt x="616629" y="912898"/>
                    <a:pt x="636114" y="899300"/>
                    <a:pt x="665625" y="901714"/>
                  </a:cubicBezTo>
                  <a:cubicBezTo>
                    <a:pt x="676354" y="902564"/>
                    <a:pt x="687229" y="901849"/>
                    <a:pt x="699793" y="901849"/>
                  </a:cubicBezTo>
                  <a:close/>
                  <a:moveTo>
                    <a:pt x="716174" y="954578"/>
                  </a:moveTo>
                  <a:cubicBezTo>
                    <a:pt x="695568" y="956217"/>
                    <a:pt x="678756" y="957485"/>
                    <a:pt x="659910" y="958976"/>
                  </a:cubicBezTo>
                  <a:lnTo>
                    <a:pt x="623551" y="1160986"/>
                  </a:lnTo>
                  <a:cubicBezTo>
                    <a:pt x="644797" y="1162415"/>
                    <a:pt x="660969" y="1163536"/>
                    <a:pt x="680812" y="1164805"/>
                  </a:cubicBezTo>
                  <a:cubicBezTo>
                    <a:pt x="692599" y="1094820"/>
                    <a:pt x="703894" y="1027421"/>
                    <a:pt x="716174" y="954517"/>
                  </a:cubicBezTo>
                  <a:close/>
                  <a:moveTo>
                    <a:pt x="37423" y="1728331"/>
                  </a:moveTo>
                  <a:cubicBezTo>
                    <a:pt x="54297" y="1723306"/>
                    <a:pt x="72021" y="1720116"/>
                    <a:pt x="87898" y="1712811"/>
                  </a:cubicBezTo>
                  <a:cubicBezTo>
                    <a:pt x="125674" y="1695482"/>
                    <a:pt x="157168" y="1669357"/>
                    <a:pt x="183995" y="1637653"/>
                  </a:cubicBezTo>
                  <a:cubicBezTo>
                    <a:pt x="190202" y="1630288"/>
                    <a:pt x="196139" y="1622503"/>
                    <a:pt x="203406" y="1616271"/>
                  </a:cubicBezTo>
                  <a:cubicBezTo>
                    <a:pt x="214775" y="1606430"/>
                    <a:pt x="227412" y="1605580"/>
                    <a:pt x="239618" y="1615212"/>
                  </a:cubicBezTo>
                  <a:cubicBezTo>
                    <a:pt x="266100" y="1636089"/>
                    <a:pt x="292926" y="1656622"/>
                    <a:pt x="318767" y="1678348"/>
                  </a:cubicBezTo>
                  <a:cubicBezTo>
                    <a:pt x="336344" y="1693141"/>
                    <a:pt x="338044" y="1706678"/>
                    <a:pt x="325197" y="1721741"/>
                  </a:cubicBezTo>
                  <a:cubicBezTo>
                    <a:pt x="283257" y="1770800"/>
                    <a:pt x="236453" y="1814119"/>
                    <a:pt x="176087" y="1839171"/>
                  </a:cubicBezTo>
                  <a:cubicBezTo>
                    <a:pt x="152784" y="1848791"/>
                    <a:pt x="128495" y="1855812"/>
                    <a:pt x="103651" y="1860110"/>
                  </a:cubicBezTo>
                  <a:cubicBezTo>
                    <a:pt x="78377" y="1864520"/>
                    <a:pt x="55221" y="1855664"/>
                    <a:pt x="40884" y="1833160"/>
                  </a:cubicBezTo>
                  <a:cubicBezTo>
                    <a:pt x="27397" y="1811914"/>
                    <a:pt x="14550" y="1789842"/>
                    <a:pt x="4672" y="1766760"/>
                  </a:cubicBezTo>
                  <a:cubicBezTo>
                    <a:pt x="-8606" y="1735610"/>
                    <a:pt x="3046" y="1721101"/>
                    <a:pt x="37497" y="1728257"/>
                  </a:cubicBezTo>
                  <a:close/>
                  <a:moveTo>
                    <a:pt x="70395" y="1777512"/>
                  </a:moveTo>
                  <a:cubicBezTo>
                    <a:pt x="78438" y="1799252"/>
                    <a:pt x="86210" y="1812616"/>
                    <a:pt x="108517" y="1806679"/>
                  </a:cubicBezTo>
                  <a:cubicBezTo>
                    <a:pt x="171074" y="1790051"/>
                    <a:pt x="219862" y="1753445"/>
                    <a:pt x="264326" y="1703906"/>
                  </a:cubicBezTo>
                  <a:cubicBezTo>
                    <a:pt x="250211" y="1693289"/>
                    <a:pt x="239273" y="1685012"/>
                    <a:pt x="227770" y="1676366"/>
                  </a:cubicBezTo>
                  <a:cubicBezTo>
                    <a:pt x="181950" y="1723232"/>
                    <a:pt x="132732" y="1758618"/>
                    <a:pt x="70470" y="1777512"/>
                  </a:cubicBezTo>
                  <a:close/>
                  <a:moveTo>
                    <a:pt x="6410620" y="3107549"/>
                  </a:moveTo>
                  <a:cubicBezTo>
                    <a:pt x="6424045" y="3113572"/>
                    <a:pt x="6435254" y="3116047"/>
                    <a:pt x="6442890" y="3122625"/>
                  </a:cubicBezTo>
                  <a:cubicBezTo>
                    <a:pt x="6459148" y="3136789"/>
                    <a:pt x="6474914" y="3151865"/>
                    <a:pt x="6488216" y="3168702"/>
                  </a:cubicBezTo>
                  <a:cubicBezTo>
                    <a:pt x="6504598" y="3189383"/>
                    <a:pt x="6505337" y="3207846"/>
                    <a:pt x="6487601" y="3227812"/>
                  </a:cubicBezTo>
                  <a:cubicBezTo>
                    <a:pt x="6437223" y="3284445"/>
                    <a:pt x="6385986" y="3340352"/>
                    <a:pt x="6333269" y="3394657"/>
                  </a:cubicBezTo>
                  <a:cubicBezTo>
                    <a:pt x="6310851" y="3417591"/>
                    <a:pt x="6298289" y="3416372"/>
                    <a:pt x="6273532" y="3396271"/>
                  </a:cubicBezTo>
                  <a:cubicBezTo>
                    <a:pt x="6254933" y="3381022"/>
                    <a:pt x="6237196" y="3364789"/>
                    <a:pt x="6220198" y="3347656"/>
                  </a:cubicBezTo>
                  <a:cubicBezTo>
                    <a:pt x="6202832" y="3330166"/>
                    <a:pt x="6202463" y="3320682"/>
                    <a:pt x="6215764" y="3299940"/>
                  </a:cubicBezTo>
                  <a:cubicBezTo>
                    <a:pt x="6220322" y="3292858"/>
                    <a:pt x="6225742" y="3286268"/>
                    <a:pt x="6231407" y="3280109"/>
                  </a:cubicBezTo>
                  <a:cubicBezTo>
                    <a:pt x="6277103" y="3230645"/>
                    <a:pt x="6322553" y="3180810"/>
                    <a:pt x="6369480" y="3132466"/>
                  </a:cubicBezTo>
                  <a:cubicBezTo>
                    <a:pt x="6380319" y="3121282"/>
                    <a:pt x="6396947" y="3115616"/>
                    <a:pt x="6410620" y="3107475"/>
                  </a:cubicBezTo>
                  <a:close/>
                  <a:moveTo>
                    <a:pt x="6406677" y="3168850"/>
                  </a:moveTo>
                  <a:cubicBezTo>
                    <a:pt x="6360612" y="3220384"/>
                    <a:pt x="6316148" y="3270219"/>
                    <a:pt x="6269836" y="3322024"/>
                  </a:cubicBezTo>
                  <a:cubicBezTo>
                    <a:pt x="6282030" y="3332493"/>
                    <a:pt x="6291761" y="3340844"/>
                    <a:pt x="6304078" y="3351462"/>
                  </a:cubicBezTo>
                  <a:cubicBezTo>
                    <a:pt x="6349896" y="3299447"/>
                    <a:pt x="6393867" y="3249539"/>
                    <a:pt x="6439071" y="3198288"/>
                  </a:cubicBezTo>
                  <a:lnTo>
                    <a:pt x="6406677" y="3168850"/>
                  </a:lnTo>
                  <a:close/>
                  <a:moveTo>
                    <a:pt x="5986669" y="1133815"/>
                  </a:moveTo>
                  <a:cubicBezTo>
                    <a:pt x="5980017" y="1149803"/>
                    <a:pt x="5976691" y="1162834"/>
                    <a:pt x="5969795" y="1173451"/>
                  </a:cubicBezTo>
                  <a:cubicBezTo>
                    <a:pt x="5946639" y="1208986"/>
                    <a:pt x="5914983" y="1233977"/>
                    <a:pt x="5873107" y="1243806"/>
                  </a:cubicBezTo>
                  <a:cubicBezTo>
                    <a:pt x="5842561" y="1250950"/>
                    <a:pt x="5812877" y="1259374"/>
                    <a:pt x="5787873" y="1280264"/>
                  </a:cubicBezTo>
                  <a:cubicBezTo>
                    <a:pt x="5773708" y="1292150"/>
                    <a:pt x="5756464" y="1293357"/>
                    <a:pt x="5740823" y="1283232"/>
                  </a:cubicBezTo>
                  <a:cubicBezTo>
                    <a:pt x="5717667" y="1268157"/>
                    <a:pt x="5694634" y="1252661"/>
                    <a:pt x="5673079" y="1235455"/>
                  </a:cubicBezTo>
                  <a:cubicBezTo>
                    <a:pt x="5652140" y="1218827"/>
                    <a:pt x="5650415" y="1204170"/>
                    <a:pt x="5665565" y="1182159"/>
                  </a:cubicBezTo>
                  <a:cubicBezTo>
                    <a:pt x="5690199" y="1146477"/>
                    <a:pt x="5720991" y="1118370"/>
                    <a:pt x="5765948" y="1112150"/>
                  </a:cubicBezTo>
                  <a:cubicBezTo>
                    <a:pt x="5805855" y="1106632"/>
                    <a:pt x="5838126" y="1088218"/>
                    <a:pt x="5866455" y="1060123"/>
                  </a:cubicBezTo>
                  <a:cubicBezTo>
                    <a:pt x="5893307" y="1033518"/>
                    <a:pt x="5902545" y="1034355"/>
                    <a:pt x="5929148" y="1060270"/>
                  </a:cubicBezTo>
                  <a:cubicBezTo>
                    <a:pt x="5942082" y="1072858"/>
                    <a:pt x="5956123" y="1084535"/>
                    <a:pt x="5967454" y="1098490"/>
                  </a:cubicBezTo>
                  <a:cubicBezTo>
                    <a:pt x="5975830" y="1108812"/>
                    <a:pt x="5980510" y="1122139"/>
                    <a:pt x="5986669" y="1133741"/>
                  </a:cubicBezTo>
                  <a:close/>
                  <a:moveTo>
                    <a:pt x="5755356" y="1229013"/>
                  </a:moveTo>
                  <a:cubicBezTo>
                    <a:pt x="5793785" y="1214935"/>
                    <a:pt x="5825932" y="1202322"/>
                    <a:pt x="5858449" y="1191434"/>
                  </a:cubicBezTo>
                  <a:cubicBezTo>
                    <a:pt x="5888380" y="1181445"/>
                    <a:pt x="5910919" y="1164029"/>
                    <a:pt x="5926439" y="1133458"/>
                  </a:cubicBezTo>
                  <a:cubicBezTo>
                    <a:pt x="5917818" y="1125242"/>
                    <a:pt x="5909441" y="1117458"/>
                    <a:pt x="5899834" y="1108393"/>
                  </a:cubicBezTo>
                  <a:cubicBezTo>
                    <a:pt x="5861405" y="1143582"/>
                    <a:pt x="5817804" y="1161627"/>
                    <a:pt x="5769028" y="1168352"/>
                  </a:cubicBezTo>
                  <a:cubicBezTo>
                    <a:pt x="5748213" y="1171259"/>
                    <a:pt x="5731462" y="1181802"/>
                    <a:pt x="5720376" y="1203098"/>
                  </a:cubicBezTo>
                  <a:cubicBezTo>
                    <a:pt x="5731953" y="1211745"/>
                    <a:pt x="5743655" y="1220367"/>
                    <a:pt x="5755356" y="1228951"/>
                  </a:cubicBezTo>
                  <a:close/>
                  <a:moveTo>
                    <a:pt x="3996861" y="-147"/>
                  </a:moveTo>
                  <a:cubicBezTo>
                    <a:pt x="4037754" y="13229"/>
                    <a:pt x="4074089" y="28588"/>
                    <a:pt x="4102295" y="58038"/>
                  </a:cubicBezTo>
                  <a:cubicBezTo>
                    <a:pt x="4113381" y="69641"/>
                    <a:pt x="4107837" y="84520"/>
                    <a:pt x="4097985" y="93856"/>
                  </a:cubicBezTo>
                  <a:cubicBezTo>
                    <a:pt x="4067561" y="122518"/>
                    <a:pt x="4063743" y="157128"/>
                    <a:pt x="4067684" y="196419"/>
                  </a:cubicBezTo>
                  <a:cubicBezTo>
                    <a:pt x="4070763" y="227840"/>
                    <a:pt x="4064358" y="258990"/>
                    <a:pt x="4043913" y="285102"/>
                  </a:cubicBezTo>
                  <a:cubicBezTo>
                    <a:pt x="4025314" y="308824"/>
                    <a:pt x="4013120" y="309736"/>
                    <a:pt x="3986146" y="296643"/>
                  </a:cubicBezTo>
                  <a:cubicBezTo>
                    <a:pt x="3963606" y="285742"/>
                    <a:pt x="3939464" y="277896"/>
                    <a:pt x="3915570" y="270038"/>
                  </a:cubicBezTo>
                  <a:cubicBezTo>
                    <a:pt x="3880836" y="258633"/>
                    <a:pt x="3875663" y="241586"/>
                    <a:pt x="3901036" y="213688"/>
                  </a:cubicBezTo>
                  <a:cubicBezTo>
                    <a:pt x="3917171" y="195988"/>
                    <a:pt x="3916309" y="173904"/>
                    <a:pt x="3919511" y="152891"/>
                  </a:cubicBezTo>
                  <a:cubicBezTo>
                    <a:pt x="3922837" y="131509"/>
                    <a:pt x="3923576" y="109634"/>
                    <a:pt x="3928256" y="88609"/>
                  </a:cubicBezTo>
                  <a:cubicBezTo>
                    <a:pt x="3934168" y="61142"/>
                    <a:pt x="3946362" y="36089"/>
                    <a:pt x="3967793" y="17195"/>
                  </a:cubicBezTo>
                  <a:cubicBezTo>
                    <a:pt x="3976416" y="9682"/>
                    <a:pt x="3987500" y="5235"/>
                    <a:pt x="3996861" y="-221"/>
                  </a:cubicBezTo>
                  <a:close/>
                  <a:moveTo>
                    <a:pt x="3957571" y="226645"/>
                  </a:moveTo>
                  <a:cubicBezTo>
                    <a:pt x="3975553" y="233223"/>
                    <a:pt x="3989595" y="238396"/>
                    <a:pt x="4003759" y="243557"/>
                  </a:cubicBezTo>
                  <a:cubicBezTo>
                    <a:pt x="4017431" y="223234"/>
                    <a:pt x="4015337" y="203280"/>
                    <a:pt x="4012504" y="184743"/>
                  </a:cubicBezTo>
                  <a:cubicBezTo>
                    <a:pt x="4006839" y="148285"/>
                    <a:pt x="4012381" y="115091"/>
                    <a:pt x="4032457" y="84236"/>
                  </a:cubicBezTo>
                  <a:cubicBezTo>
                    <a:pt x="4034059" y="81748"/>
                    <a:pt x="4033444" y="77708"/>
                    <a:pt x="4033935" y="72622"/>
                  </a:cubicBezTo>
                  <a:cubicBezTo>
                    <a:pt x="4023836" y="68730"/>
                    <a:pt x="4014229" y="65047"/>
                    <a:pt x="4004129" y="61155"/>
                  </a:cubicBezTo>
                  <a:cubicBezTo>
                    <a:pt x="3964592" y="109634"/>
                    <a:pt x="3982820" y="171145"/>
                    <a:pt x="3957571" y="226645"/>
                  </a:cubicBezTo>
                  <a:close/>
                  <a:moveTo>
                    <a:pt x="3213946" y="681991"/>
                  </a:moveTo>
                  <a:cubicBezTo>
                    <a:pt x="3170811" y="679380"/>
                    <a:pt x="3131200" y="673431"/>
                    <a:pt x="3096047" y="653539"/>
                  </a:cubicBezTo>
                  <a:cubicBezTo>
                    <a:pt x="3081292" y="645115"/>
                    <a:pt x="3068790" y="630470"/>
                    <a:pt x="3058986" y="616170"/>
                  </a:cubicBezTo>
                  <a:cubicBezTo>
                    <a:pt x="3050721" y="604136"/>
                    <a:pt x="3055094" y="590181"/>
                    <a:pt x="3068088" y="581621"/>
                  </a:cubicBezTo>
                  <a:cubicBezTo>
                    <a:pt x="3080442" y="573491"/>
                    <a:pt x="3090542" y="579157"/>
                    <a:pt x="3100346" y="587927"/>
                  </a:cubicBezTo>
                  <a:cubicBezTo>
                    <a:pt x="3154504" y="636554"/>
                    <a:pt x="3242471" y="639744"/>
                    <a:pt x="3298674" y="591610"/>
                  </a:cubicBezTo>
                  <a:cubicBezTo>
                    <a:pt x="3321054" y="572494"/>
                    <a:pt x="3337424" y="546160"/>
                    <a:pt x="3355788" y="522511"/>
                  </a:cubicBezTo>
                  <a:cubicBezTo>
                    <a:pt x="3360862" y="516008"/>
                    <a:pt x="3362981" y="507238"/>
                    <a:pt x="3367218" y="500008"/>
                  </a:cubicBezTo>
                  <a:cubicBezTo>
                    <a:pt x="3378020" y="481816"/>
                    <a:pt x="3391372" y="475732"/>
                    <a:pt x="3405277" y="481890"/>
                  </a:cubicBezTo>
                  <a:cubicBezTo>
                    <a:pt x="3418900" y="487901"/>
                    <a:pt x="3425539" y="502989"/>
                    <a:pt x="3418260" y="522450"/>
                  </a:cubicBezTo>
                  <a:cubicBezTo>
                    <a:pt x="3388539" y="602289"/>
                    <a:pt x="3334677" y="656729"/>
                    <a:pt x="3250170" y="676905"/>
                  </a:cubicBezTo>
                  <a:cubicBezTo>
                    <a:pt x="3237385" y="679947"/>
                    <a:pt x="3223972" y="680575"/>
                    <a:pt x="3213810" y="6819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81FCF160-9022-CCB7-B43B-2CFE3AACD25A}"/>
                </a:ext>
              </a:extLst>
            </p:cNvPr>
            <p:cNvSpPr/>
            <p:nvPr/>
          </p:nvSpPr>
          <p:spPr>
            <a:xfrm>
              <a:off x="3777933" y="1178758"/>
              <a:ext cx="4926692" cy="3767583"/>
            </a:xfrm>
            <a:custGeom>
              <a:avLst/>
              <a:gdLst>
                <a:gd name="csX0" fmla="*/ 2449874 w 4926692"/>
                <a:gd name="csY0" fmla="*/ 148032 h 3767583"/>
                <a:gd name="csX1" fmla="*/ 2488784 w 4926692"/>
                <a:gd name="csY1" fmla="*/ 124679 h 3767583"/>
                <a:gd name="csX2" fmla="*/ 2514477 w 4926692"/>
                <a:gd name="csY2" fmla="*/ 112571 h 3767583"/>
                <a:gd name="csX3" fmla="*/ 2539407 w 4926692"/>
                <a:gd name="csY3" fmla="*/ 122055 h 3767583"/>
                <a:gd name="csX4" fmla="*/ 2542363 w 4926692"/>
                <a:gd name="csY4" fmla="*/ 148537 h 3767583"/>
                <a:gd name="csX5" fmla="*/ 2527189 w 4926692"/>
                <a:gd name="csY5" fmla="*/ 168133 h 3767583"/>
                <a:gd name="csX6" fmla="*/ 2436893 w 4926692"/>
                <a:gd name="csY6" fmla="*/ 211735 h 3767583"/>
                <a:gd name="csX7" fmla="*/ 2378436 w 4926692"/>
                <a:gd name="csY7" fmla="*/ 193260 h 3767583"/>
                <a:gd name="csX8" fmla="*/ 2382168 w 4926692"/>
                <a:gd name="csY8" fmla="*/ 135506 h 3767583"/>
                <a:gd name="csX9" fmla="*/ 2459199 w 4926692"/>
                <a:gd name="csY9" fmla="*/ 13124 h 3767583"/>
                <a:gd name="csX10" fmla="*/ 2490126 w 4926692"/>
                <a:gd name="csY10" fmla="*/ 1657 h 3767583"/>
                <a:gd name="csX11" fmla="*/ 2505017 w 4926692"/>
                <a:gd name="csY11" fmla="*/ 30959 h 3767583"/>
                <a:gd name="csX12" fmla="*/ 2490126 w 4926692"/>
                <a:gd name="csY12" fmla="*/ 67553 h 3767583"/>
                <a:gd name="csX13" fmla="*/ 2444862 w 4926692"/>
                <a:gd name="csY13" fmla="*/ 141307 h 3767583"/>
                <a:gd name="csX14" fmla="*/ 2449874 w 4926692"/>
                <a:gd name="csY14" fmla="*/ 148106 h 3767583"/>
                <a:gd name="csX15" fmla="*/ 4510554 w 4926692"/>
                <a:gd name="csY15" fmla="*/ 3027593 h 3767583"/>
                <a:gd name="csX16" fmla="*/ 4526442 w 4926692"/>
                <a:gd name="csY16" fmla="*/ 2946399 h 3767583"/>
                <a:gd name="csX17" fmla="*/ 4571523 w 4926692"/>
                <a:gd name="csY17" fmla="*/ 2805197 h 3767583"/>
                <a:gd name="csX18" fmla="*/ 4627442 w 4926692"/>
                <a:gd name="csY18" fmla="*/ 2777164 h 3767583"/>
                <a:gd name="csX19" fmla="*/ 4812812 w 4926692"/>
                <a:gd name="csY19" fmla="*/ 2836827 h 3767583"/>
                <a:gd name="csX20" fmla="*/ 4895336 w 4926692"/>
                <a:gd name="csY20" fmla="*/ 2863235 h 3767583"/>
                <a:gd name="csX21" fmla="*/ 4920339 w 4926692"/>
                <a:gd name="csY21" fmla="*/ 2918021 h 3767583"/>
                <a:gd name="csX22" fmla="*/ 4867747 w 4926692"/>
                <a:gd name="csY22" fmla="*/ 3064260 h 3767583"/>
                <a:gd name="csX23" fmla="*/ 4827838 w 4926692"/>
                <a:gd name="csY23" fmla="*/ 3141056 h 3767583"/>
                <a:gd name="csX24" fmla="*/ 4718710 w 4926692"/>
                <a:gd name="csY24" fmla="*/ 3200239 h 3767583"/>
                <a:gd name="csX25" fmla="*/ 4618696 w 4926692"/>
                <a:gd name="csY25" fmla="*/ 3188206 h 3767583"/>
                <a:gd name="csX26" fmla="*/ 4513879 w 4926692"/>
                <a:gd name="csY26" fmla="*/ 3053643 h 3767583"/>
                <a:gd name="csX27" fmla="*/ 4513755 w 4926692"/>
                <a:gd name="csY27" fmla="*/ 3028307 h 3767583"/>
                <a:gd name="csX28" fmla="*/ 4510431 w 4926692"/>
                <a:gd name="csY28" fmla="*/ 3027728 h 3767583"/>
                <a:gd name="csX29" fmla="*/ 4857276 w 4926692"/>
                <a:gd name="csY29" fmla="*/ 2912712 h 3767583"/>
                <a:gd name="csX30" fmla="*/ 4616233 w 4926692"/>
                <a:gd name="csY30" fmla="*/ 2835485 h 3767583"/>
                <a:gd name="csX31" fmla="*/ 4578174 w 4926692"/>
                <a:gd name="csY31" fmla="*/ 2973447 h 3767583"/>
                <a:gd name="csX32" fmla="*/ 4572384 w 4926692"/>
                <a:gd name="csY32" fmla="*/ 3045144 h 3767583"/>
                <a:gd name="csX33" fmla="*/ 4658726 w 4926692"/>
                <a:gd name="csY33" fmla="*/ 3136253 h 3767583"/>
                <a:gd name="csX34" fmla="*/ 4701836 w 4926692"/>
                <a:gd name="csY34" fmla="*/ 3141056 h 3767583"/>
                <a:gd name="csX35" fmla="*/ 4788301 w 4926692"/>
                <a:gd name="csY35" fmla="*/ 3095693 h 3767583"/>
                <a:gd name="csX36" fmla="*/ 4857153 w 4926692"/>
                <a:gd name="csY36" fmla="*/ 2912712 h 3767583"/>
                <a:gd name="csX37" fmla="*/ 4868485 w 4926692"/>
                <a:gd name="csY37" fmla="*/ 1477994 h 3767583"/>
                <a:gd name="csX38" fmla="*/ 4841633 w 4926692"/>
                <a:gd name="csY38" fmla="*/ 1501138 h 3767583"/>
                <a:gd name="csX39" fmla="*/ 4817986 w 4926692"/>
                <a:gd name="csY39" fmla="*/ 1474164 h 3767583"/>
                <a:gd name="csX40" fmla="*/ 4844591 w 4926692"/>
                <a:gd name="csY40" fmla="*/ 1451451 h 3767583"/>
                <a:gd name="csX41" fmla="*/ 4868485 w 4926692"/>
                <a:gd name="csY41" fmla="*/ 1477994 h 3767583"/>
                <a:gd name="csX42" fmla="*/ 410935 w 4926692"/>
                <a:gd name="csY42" fmla="*/ 3205265 h 3767583"/>
                <a:gd name="csX43" fmla="*/ 245740 w 4926692"/>
                <a:gd name="csY43" fmla="*/ 3372665 h 3767583"/>
                <a:gd name="csX44" fmla="*/ 79547 w 4926692"/>
                <a:gd name="csY44" fmla="*/ 3206324 h 3767583"/>
                <a:gd name="csX45" fmla="*/ 242907 w 4926692"/>
                <a:gd name="csY45" fmla="*/ 3041326 h 3767583"/>
                <a:gd name="csX46" fmla="*/ 410935 w 4926692"/>
                <a:gd name="csY46" fmla="*/ 3205191 h 3767583"/>
                <a:gd name="csX47" fmla="*/ 577843 w 4926692"/>
                <a:gd name="csY47" fmla="*/ 2831457 h 3767583"/>
                <a:gd name="csX48" fmla="*/ 418289 w 4926692"/>
                <a:gd name="csY48" fmla="*/ 2990580 h 3767583"/>
                <a:gd name="csX49" fmla="*/ 260348 w 4926692"/>
                <a:gd name="csY49" fmla="*/ 2829831 h 3767583"/>
                <a:gd name="csX50" fmla="*/ 418141 w 4926692"/>
                <a:gd name="csY50" fmla="*/ 2672543 h 3767583"/>
                <a:gd name="csX51" fmla="*/ 577769 w 4926692"/>
                <a:gd name="csY51" fmla="*/ 2831457 h 3767583"/>
                <a:gd name="csX52" fmla="*/ 543527 w 4926692"/>
                <a:gd name="csY52" fmla="*/ 3635349 h 3767583"/>
                <a:gd name="csX53" fmla="*/ 412992 w 4926692"/>
                <a:gd name="csY53" fmla="*/ 3767362 h 3767583"/>
                <a:gd name="csX54" fmla="*/ 283085 w 4926692"/>
                <a:gd name="csY54" fmla="*/ 3637751 h 3767583"/>
                <a:gd name="csX55" fmla="*/ 406920 w 4926692"/>
                <a:gd name="csY55" fmla="*/ 3506168 h 3767583"/>
                <a:gd name="csX56" fmla="*/ 543527 w 4926692"/>
                <a:gd name="csY56" fmla="*/ 3635349 h 3767583"/>
                <a:gd name="csX57" fmla="*/ 347047 w 4926692"/>
                <a:gd name="csY57" fmla="*/ 2398257 h 3767583"/>
                <a:gd name="csX58" fmla="*/ 238251 w 4926692"/>
                <a:gd name="csY58" fmla="*/ 2505562 h 3767583"/>
                <a:gd name="csX59" fmla="*/ 129948 w 4926692"/>
                <a:gd name="csY59" fmla="*/ 2396988 h 3767583"/>
                <a:gd name="csX60" fmla="*/ 241429 w 4926692"/>
                <a:gd name="csY60" fmla="*/ 2287490 h 3767583"/>
                <a:gd name="csX61" fmla="*/ 347047 w 4926692"/>
                <a:gd name="csY61" fmla="*/ 2398183 h 3767583"/>
                <a:gd name="csX62" fmla="*/ 24256 w 4926692"/>
                <a:gd name="csY62" fmla="*/ 1426595 h 3767583"/>
                <a:gd name="csX63" fmla="*/ 49038 w 4926692"/>
                <a:gd name="csY63" fmla="*/ 1452584 h 3767583"/>
                <a:gd name="csX64" fmla="*/ 23702 w 4926692"/>
                <a:gd name="csY64" fmla="*/ 1477637 h 3767583"/>
                <a:gd name="csX65" fmla="*/ -661 w 4926692"/>
                <a:gd name="csY65" fmla="*/ 1452301 h 3767583"/>
                <a:gd name="csX66" fmla="*/ 24268 w 4926692"/>
                <a:gd name="csY66" fmla="*/ 1426595 h 3767583"/>
                <a:gd name="csX67" fmla="*/ 2387539 w 4926692"/>
                <a:gd name="csY67" fmla="*/ 37758 h 3767583"/>
                <a:gd name="csX68" fmla="*/ 2360564 w 4926692"/>
                <a:gd name="csY68" fmla="*/ 64794 h 3767583"/>
                <a:gd name="csX69" fmla="*/ 2333602 w 4926692"/>
                <a:gd name="csY69" fmla="*/ 37758 h 3767583"/>
                <a:gd name="csX70" fmla="*/ 2360564 w 4926692"/>
                <a:gd name="csY70" fmla="*/ 10710 h 3767583"/>
                <a:gd name="csX71" fmla="*/ 2387539 w 4926692"/>
                <a:gd name="csY71" fmla="*/ 37758 h 3767583"/>
                <a:gd name="csX72" fmla="*/ 2611054 w 4926692"/>
                <a:gd name="csY72" fmla="*/ 37758 h 3767583"/>
                <a:gd name="csX73" fmla="*/ 2584093 w 4926692"/>
                <a:gd name="csY73" fmla="*/ 64794 h 3767583"/>
                <a:gd name="csX74" fmla="*/ 2557119 w 4926692"/>
                <a:gd name="csY74" fmla="*/ 37758 h 3767583"/>
                <a:gd name="csX75" fmla="*/ 2584093 w 4926692"/>
                <a:gd name="csY75" fmla="*/ 10710 h 3767583"/>
                <a:gd name="csX76" fmla="*/ 2611054 w 4926692"/>
                <a:gd name="csY76" fmla="*/ 37758 h 3767583"/>
                <a:gd name="csX77" fmla="*/ 447517 w 4926692"/>
                <a:gd name="csY77" fmla="*/ 1494770 h 3767583"/>
                <a:gd name="csX78" fmla="*/ 420543 w 4926692"/>
                <a:gd name="csY78" fmla="*/ 1521806 h 3767583"/>
                <a:gd name="csX79" fmla="*/ 393568 w 4926692"/>
                <a:gd name="csY79" fmla="*/ 1494770 h 3767583"/>
                <a:gd name="csX80" fmla="*/ 420543 w 4926692"/>
                <a:gd name="csY80" fmla="*/ 1467734 h 3767583"/>
                <a:gd name="csX81" fmla="*/ 447517 w 4926692"/>
                <a:gd name="csY81" fmla="*/ 1494770 h 37675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4926692" h="3767583">
                  <a:moveTo>
                    <a:pt x="2449874" y="148032"/>
                  </a:moveTo>
                  <a:cubicBezTo>
                    <a:pt x="2462795" y="140247"/>
                    <a:pt x="2475654" y="132180"/>
                    <a:pt x="2488784" y="124679"/>
                  </a:cubicBezTo>
                  <a:cubicBezTo>
                    <a:pt x="2497037" y="119937"/>
                    <a:pt x="2505658" y="113212"/>
                    <a:pt x="2514477" y="112571"/>
                  </a:cubicBezTo>
                  <a:cubicBezTo>
                    <a:pt x="2522816" y="112005"/>
                    <a:pt x="2534530" y="115823"/>
                    <a:pt x="2539407" y="122055"/>
                  </a:cubicBezTo>
                  <a:cubicBezTo>
                    <a:pt x="2544136" y="128140"/>
                    <a:pt x="2544481" y="140174"/>
                    <a:pt x="2542363" y="148537"/>
                  </a:cubicBezTo>
                  <a:cubicBezTo>
                    <a:pt x="2540466" y="155964"/>
                    <a:pt x="2533544" y="162972"/>
                    <a:pt x="2527189" y="168133"/>
                  </a:cubicBezTo>
                  <a:cubicBezTo>
                    <a:pt x="2500571" y="189651"/>
                    <a:pt x="2470493" y="204949"/>
                    <a:pt x="2436893" y="211735"/>
                  </a:cubicBezTo>
                  <a:cubicBezTo>
                    <a:pt x="2414648" y="216194"/>
                    <a:pt x="2392835" y="213866"/>
                    <a:pt x="2378436" y="193260"/>
                  </a:cubicBezTo>
                  <a:cubicBezTo>
                    <a:pt x="2364740" y="173589"/>
                    <a:pt x="2371021" y="153698"/>
                    <a:pt x="2382168" y="135506"/>
                  </a:cubicBezTo>
                  <a:cubicBezTo>
                    <a:pt x="2407455" y="94453"/>
                    <a:pt x="2433432" y="53819"/>
                    <a:pt x="2459199" y="13124"/>
                  </a:cubicBezTo>
                  <a:cubicBezTo>
                    <a:pt x="2466540" y="1509"/>
                    <a:pt x="2476984" y="-3159"/>
                    <a:pt x="2490126" y="1657"/>
                  </a:cubicBezTo>
                  <a:cubicBezTo>
                    <a:pt x="2503749" y="6682"/>
                    <a:pt x="2508060" y="18433"/>
                    <a:pt x="2505017" y="30959"/>
                  </a:cubicBezTo>
                  <a:cubicBezTo>
                    <a:pt x="2501988" y="43633"/>
                    <a:pt x="2496618" y="56234"/>
                    <a:pt x="2490126" y="67553"/>
                  </a:cubicBezTo>
                  <a:cubicBezTo>
                    <a:pt x="2475789" y="92544"/>
                    <a:pt x="2460048" y="116747"/>
                    <a:pt x="2444862" y="141307"/>
                  </a:cubicBezTo>
                  <a:cubicBezTo>
                    <a:pt x="2446561" y="143573"/>
                    <a:pt x="2448187" y="145839"/>
                    <a:pt x="2449874" y="148106"/>
                  </a:cubicBezTo>
                  <a:close/>
                  <a:moveTo>
                    <a:pt x="4510554" y="3027593"/>
                  </a:moveTo>
                  <a:cubicBezTo>
                    <a:pt x="4515603" y="3000495"/>
                    <a:pt x="4518806" y="2972807"/>
                    <a:pt x="4526442" y="2946399"/>
                  </a:cubicBezTo>
                  <a:cubicBezTo>
                    <a:pt x="4540114" y="2898905"/>
                    <a:pt x="4556250" y="2852187"/>
                    <a:pt x="4571523" y="2805197"/>
                  </a:cubicBezTo>
                  <a:cubicBezTo>
                    <a:pt x="4582608" y="2770722"/>
                    <a:pt x="4591846" y="2765832"/>
                    <a:pt x="4627442" y="2777164"/>
                  </a:cubicBezTo>
                  <a:cubicBezTo>
                    <a:pt x="4689272" y="2796773"/>
                    <a:pt x="4751104" y="2816948"/>
                    <a:pt x="4812812" y="2836827"/>
                  </a:cubicBezTo>
                  <a:cubicBezTo>
                    <a:pt x="4840278" y="2845696"/>
                    <a:pt x="4868115" y="2853615"/>
                    <a:pt x="4895336" y="2863235"/>
                  </a:cubicBezTo>
                  <a:cubicBezTo>
                    <a:pt x="4927114" y="2874419"/>
                    <a:pt x="4931794" y="2886600"/>
                    <a:pt x="4920339" y="2918021"/>
                  </a:cubicBezTo>
                  <a:cubicBezTo>
                    <a:pt x="4902603" y="2966722"/>
                    <a:pt x="4886837" y="3016126"/>
                    <a:pt x="4867747" y="3064260"/>
                  </a:cubicBezTo>
                  <a:cubicBezTo>
                    <a:pt x="4857153" y="3090951"/>
                    <a:pt x="4842866" y="3116497"/>
                    <a:pt x="4827838" y="3141056"/>
                  </a:cubicBezTo>
                  <a:cubicBezTo>
                    <a:pt x="4803204" y="3181271"/>
                    <a:pt x="4765269" y="3201373"/>
                    <a:pt x="4718710" y="3200239"/>
                  </a:cubicBezTo>
                  <a:cubicBezTo>
                    <a:pt x="4685331" y="3199378"/>
                    <a:pt x="4651337" y="3195560"/>
                    <a:pt x="4618696" y="3188206"/>
                  </a:cubicBezTo>
                  <a:cubicBezTo>
                    <a:pt x="4566719" y="3176456"/>
                    <a:pt x="4517698" y="3110979"/>
                    <a:pt x="4513879" y="3053643"/>
                  </a:cubicBezTo>
                  <a:cubicBezTo>
                    <a:pt x="4513264" y="3045218"/>
                    <a:pt x="4513755" y="3036719"/>
                    <a:pt x="4513755" y="3028307"/>
                  </a:cubicBezTo>
                  <a:cubicBezTo>
                    <a:pt x="4512647" y="3028085"/>
                    <a:pt x="4511539" y="3027876"/>
                    <a:pt x="4510431" y="3027728"/>
                  </a:cubicBezTo>
                  <a:close/>
                  <a:moveTo>
                    <a:pt x="4857276" y="2912712"/>
                  </a:moveTo>
                  <a:cubicBezTo>
                    <a:pt x="4775861" y="2886600"/>
                    <a:pt x="4698265" y="2861745"/>
                    <a:pt x="4616233" y="2835485"/>
                  </a:cubicBezTo>
                  <a:cubicBezTo>
                    <a:pt x="4602808" y="2883410"/>
                    <a:pt x="4588644" y="2927998"/>
                    <a:pt x="4578174" y="2973447"/>
                  </a:cubicBezTo>
                  <a:cubicBezTo>
                    <a:pt x="4572754" y="2996591"/>
                    <a:pt x="4571523" y="3021298"/>
                    <a:pt x="4572384" y="3045144"/>
                  </a:cubicBezTo>
                  <a:cubicBezTo>
                    <a:pt x="4574355" y="3093636"/>
                    <a:pt x="4610568" y="3130377"/>
                    <a:pt x="4658726" y="3136253"/>
                  </a:cubicBezTo>
                  <a:cubicBezTo>
                    <a:pt x="4673138" y="3138027"/>
                    <a:pt x="4687549" y="3139578"/>
                    <a:pt x="4701836" y="3141056"/>
                  </a:cubicBezTo>
                  <a:cubicBezTo>
                    <a:pt x="4740635" y="3145171"/>
                    <a:pt x="4769211" y="3130871"/>
                    <a:pt x="4788301" y="3095693"/>
                  </a:cubicBezTo>
                  <a:cubicBezTo>
                    <a:pt x="4818847" y="3039072"/>
                    <a:pt x="4839417" y="2978965"/>
                    <a:pt x="4857153" y="2912712"/>
                  </a:cubicBezTo>
                  <a:close/>
                  <a:moveTo>
                    <a:pt x="4868485" y="1477994"/>
                  </a:moveTo>
                  <a:cubicBezTo>
                    <a:pt x="4867747" y="1491653"/>
                    <a:pt x="4855306" y="1502406"/>
                    <a:pt x="4841633" y="1501138"/>
                  </a:cubicBezTo>
                  <a:cubicBezTo>
                    <a:pt x="4828085" y="1499869"/>
                    <a:pt x="4817369" y="1487614"/>
                    <a:pt x="4817986" y="1474164"/>
                  </a:cubicBezTo>
                  <a:cubicBezTo>
                    <a:pt x="4818600" y="1460147"/>
                    <a:pt x="4830303" y="1450170"/>
                    <a:pt x="4844591" y="1451451"/>
                  </a:cubicBezTo>
                  <a:cubicBezTo>
                    <a:pt x="4858631" y="1452658"/>
                    <a:pt x="4869101" y="1464396"/>
                    <a:pt x="4868485" y="1477994"/>
                  </a:cubicBezTo>
                  <a:close/>
                  <a:moveTo>
                    <a:pt x="410935" y="3205265"/>
                  </a:moveTo>
                  <a:cubicBezTo>
                    <a:pt x="411859" y="3295302"/>
                    <a:pt x="336035" y="3372160"/>
                    <a:pt x="245740" y="3372665"/>
                  </a:cubicBezTo>
                  <a:cubicBezTo>
                    <a:pt x="155863" y="3373232"/>
                    <a:pt x="79264" y="3296571"/>
                    <a:pt x="79547" y="3206324"/>
                  </a:cubicBezTo>
                  <a:cubicBezTo>
                    <a:pt x="79831" y="3117063"/>
                    <a:pt x="154102" y="3042028"/>
                    <a:pt x="242907" y="3041326"/>
                  </a:cubicBezTo>
                  <a:cubicBezTo>
                    <a:pt x="334545" y="3040550"/>
                    <a:pt x="409950" y="3114169"/>
                    <a:pt x="410935" y="3205191"/>
                  </a:cubicBezTo>
                  <a:close/>
                  <a:moveTo>
                    <a:pt x="577843" y="2831457"/>
                  </a:moveTo>
                  <a:cubicBezTo>
                    <a:pt x="577843" y="2917737"/>
                    <a:pt x="504273" y="2991073"/>
                    <a:pt x="418289" y="2990580"/>
                  </a:cubicBezTo>
                  <a:cubicBezTo>
                    <a:pt x="332156" y="2990087"/>
                    <a:pt x="259215" y="2915902"/>
                    <a:pt x="260348" y="2829831"/>
                  </a:cubicBezTo>
                  <a:cubicBezTo>
                    <a:pt x="261481" y="2744955"/>
                    <a:pt x="334410" y="2672273"/>
                    <a:pt x="418141" y="2672543"/>
                  </a:cubicBezTo>
                  <a:cubicBezTo>
                    <a:pt x="505407" y="2672827"/>
                    <a:pt x="577769" y="2744881"/>
                    <a:pt x="577769" y="2831457"/>
                  </a:cubicBezTo>
                  <a:close/>
                  <a:moveTo>
                    <a:pt x="543527" y="3635349"/>
                  </a:moveTo>
                  <a:cubicBezTo>
                    <a:pt x="544094" y="3707834"/>
                    <a:pt x="484935" y="3767645"/>
                    <a:pt x="412992" y="3767362"/>
                  </a:cubicBezTo>
                  <a:cubicBezTo>
                    <a:pt x="343093" y="3767005"/>
                    <a:pt x="283861" y="3707908"/>
                    <a:pt x="283085" y="3637751"/>
                  </a:cubicBezTo>
                  <a:cubicBezTo>
                    <a:pt x="282309" y="3569158"/>
                    <a:pt x="340272" y="3507646"/>
                    <a:pt x="406920" y="3506168"/>
                  </a:cubicBezTo>
                  <a:cubicBezTo>
                    <a:pt x="482953" y="3504543"/>
                    <a:pt x="542887" y="3561226"/>
                    <a:pt x="543527" y="3635349"/>
                  </a:cubicBezTo>
                  <a:close/>
                  <a:moveTo>
                    <a:pt x="347047" y="2398257"/>
                  </a:moveTo>
                  <a:cubicBezTo>
                    <a:pt x="346407" y="2457920"/>
                    <a:pt x="297767" y="2505858"/>
                    <a:pt x="238251" y="2505562"/>
                  </a:cubicBezTo>
                  <a:cubicBezTo>
                    <a:pt x="179376" y="2505279"/>
                    <a:pt x="129886" y="2455666"/>
                    <a:pt x="129948" y="2396988"/>
                  </a:cubicBezTo>
                  <a:cubicBezTo>
                    <a:pt x="129948" y="2336955"/>
                    <a:pt x="181778" y="2286135"/>
                    <a:pt x="241429" y="2287490"/>
                  </a:cubicBezTo>
                  <a:cubicBezTo>
                    <a:pt x="300661" y="2288820"/>
                    <a:pt x="347687" y="2338162"/>
                    <a:pt x="347047" y="2398183"/>
                  </a:cubicBezTo>
                  <a:close/>
                  <a:moveTo>
                    <a:pt x="24256" y="1426595"/>
                  </a:moveTo>
                  <a:cubicBezTo>
                    <a:pt x="37115" y="1426743"/>
                    <a:pt x="49112" y="1439343"/>
                    <a:pt x="49038" y="1452584"/>
                  </a:cubicBezTo>
                  <a:cubicBezTo>
                    <a:pt x="48976" y="1465887"/>
                    <a:pt x="37189" y="1477563"/>
                    <a:pt x="23702" y="1477637"/>
                  </a:cubicBezTo>
                  <a:cubicBezTo>
                    <a:pt x="9784" y="1477711"/>
                    <a:pt x="-1080" y="1466465"/>
                    <a:pt x="-661" y="1452301"/>
                  </a:cubicBezTo>
                  <a:cubicBezTo>
                    <a:pt x="-304" y="1438715"/>
                    <a:pt x="11557" y="1426460"/>
                    <a:pt x="24268" y="1426595"/>
                  </a:cubicBezTo>
                  <a:close/>
                  <a:moveTo>
                    <a:pt x="2387539" y="37758"/>
                  </a:moveTo>
                  <a:cubicBezTo>
                    <a:pt x="2387539" y="52686"/>
                    <a:pt x="2375468" y="64794"/>
                    <a:pt x="2360564" y="64794"/>
                  </a:cubicBezTo>
                  <a:cubicBezTo>
                    <a:pt x="2345649" y="64769"/>
                    <a:pt x="2333578" y="52674"/>
                    <a:pt x="2333602" y="37758"/>
                  </a:cubicBezTo>
                  <a:cubicBezTo>
                    <a:pt x="2333602" y="22817"/>
                    <a:pt x="2345673" y="10710"/>
                    <a:pt x="2360564" y="10710"/>
                  </a:cubicBezTo>
                  <a:cubicBezTo>
                    <a:pt x="2375468" y="10710"/>
                    <a:pt x="2387539" y="22817"/>
                    <a:pt x="2387539" y="37758"/>
                  </a:cubicBezTo>
                  <a:close/>
                  <a:moveTo>
                    <a:pt x="2611054" y="37758"/>
                  </a:moveTo>
                  <a:cubicBezTo>
                    <a:pt x="2611054" y="52686"/>
                    <a:pt x="2598984" y="64794"/>
                    <a:pt x="2584093" y="64794"/>
                  </a:cubicBezTo>
                  <a:cubicBezTo>
                    <a:pt x="2569177" y="64769"/>
                    <a:pt x="2557106" y="52674"/>
                    <a:pt x="2557119" y="37758"/>
                  </a:cubicBezTo>
                  <a:cubicBezTo>
                    <a:pt x="2557119" y="22817"/>
                    <a:pt x="2569201" y="10710"/>
                    <a:pt x="2584093" y="10710"/>
                  </a:cubicBezTo>
                  <a:cubicBezTo>
                    <a:pt x="2598984" y="10710"/>
                    <a:pt x="2611054" y="22817"/>
                    <a:pt x="2611054" y="37758"/>
                  </a:cubicBezTo>
                  <a:close/>
                  <a:moveTo>
                    <a:pt x="447517" y="1494770"/>
                  </a:moveTo>
                  <a:cubicBezTo>
                    <a:pt x="447529" y="1509686"/>
                    <a:pt x="435458" y="1521781"/>
                    <a:pt x="420543" y="1521806"/>
                  </a:cubicBezTo>
                  <a:cubicBezTo>
                    <a:pt x="405627" y="1521781"/>
                    <a:pt x="393556" y="1509686"/>
                    <a:pt x="393568" y="1494770"/>
                  </a:cubicBezTo>
                  <a:cubicBezTo>
                    <a:pt x="393568" y="1479842"/>
                    <a:pt x="405651" y="1467734"/>
                    <a:pt x="420543" y="1467734"/>
                  </a:cubicBezTo>
                  <a:cubicBezTo>
                    <a:pt x="435434" y="1467734"/>
                    <a:pt x="447517" y="1479842"/>
                    <a:pt x="447517" y="149477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2300" cap="flat">
              <a:noFill/>
              <a:prstDash val="solid"/>
              <a:miter/>
            </a:ln>
          </p:spPr>
        </p:sp>
      </p:grp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8F719094-A44A-59E9-13AC-138AAB54CE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02963441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Celebrate 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CAD2EB54-9130-FB7D-B6FB-2E8D79A9DCBE}"/>
              </a:ext>
            </a:extLst>
          </p:cNvPr>
          <p:cNvGrpSpPr/>
          <p:nvPr userDrawn="1"/>
        </p:nvGrpSpPr>
        <p:grpSpPr>
          <a:xfrm>
            <a:off x="3150079" y="1267273"/>
            <a:ext cx="5894596" cy="5588591"/>
            <a:chOff x="3150079" y="1267273"/>
            <a:chExt cx="5894596" cy="5588591"/>
          </a:xfrm>
        </p:grpSpPr>
        <p:grpSp>
          <p:nvGrpSpPr>
            <p:cNvPr id="3" name="Graphic 7">
              <a:extLst>
                <a:ext uri="{FF2B5EF4-FFF2-40B4-BE49-F238E27FC236}">
                  <a16:creationId xmlns:a16="http://schemas.microsoft.com/office/drawing/2014/main" id="{3E810CA2-5790-303E-0519-CC0DBBF4CF8C}"/>
                </a:ext>
              </a:extLst>
            </p:cNvPr>
            <p:cNvGrpSpPr/>
            <p:nvPr/>
          </p:nvGrpSpPr>
          <p:grpSpPr>
            <a:xfrm>
              <a:off x="3150079" y="1267273"/>
              <a:ext cx="5894596" cy="5588591"/>
              <a:chOff x="3150079" y="1267273"/>
              <a:chExt cx="5894596" cy="5588591"/>
            </a:xfrm>
            <a:solidFill>
              <a:schemeClr val="accent5">
                <a:alpha val="75000"/>
              </a:schemeClr>
            </a:solidFill>
          </p:grpSpPr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BD613E09-AE0B-2AFF-51C0-6C9644FA3289}"/>
                  </a:ext>
                </a:extLst>
              </p:cNvPr>
              <p:cNvSpPr/>
              <p:nvPr/>
            </p:nvSpPr>
            <p:spPr>
              <a:xfrm>
                <a:off x="3150079" y="1267273"/>
                <a:ext cx="5161948" cy="5588591"/>
              </a:xfrm>
              <a:custGeom>
                <a:avLst/>
                <a:gdLst>
                  <a:gd name="csX0" fmla="*/ 3498062 w 5161948"/>
                  <a:gd name="csY0" fmla="*/ 2515319 h 5588591"/>
                  <a:gd name="csX1" fmla="*/ 3512606 w 5161948"/>
                  <a:gd name="csY1" fmla="*/ 2543340 h 5588591"/>
                  <a:gd name="csX2" fmla="*/ 3709552 w 5161948"/>
                  <a:gd name="csY2" fmla="*/ 3135378 h 5588591"/>
                  <a:gd name="csX3" fmla="*/ 3726164 w 5161948"/>
                  <a:gd name="csY3" fmla="*/ 3470625 h 5588591"/>
                  <a:gd name="csX4" fmla="*/ 3712954 w 5161948"/>
                  <a:gd name="csY4" fmla="*/ 3582842 h 5588591"/>
                  <a:gd name="csX5" fmla="*/ 3721294 w 5161948"/>
                  <a:gd name="csY5" fmla="*/ 3633946 h 5588591"/>
                  <a:gd name="csX6" fmla="*/ 4159284 w 5161948"/>
                  <a:gd name="csY6" fmla="*/ 4501521 h 5588591"/>
                  <a:gd name="csX7" fmla="*/ 4692412 w 5161948"/>
                  <a:gd name="csY7" fmla="*/ 5558436 h 5588591"/>
                  <a:gd name="csX8" fmla="*/ 4706356 w 5161948"/>
                  <a:gd name="csY8" fmla="*/ 5588591 h 5588591"/>
                  <a:gd name="csX9" fmla="*/ 4657119 w 5161948"/>
                  <a:gd name="csY9" fmla="*/ 5588591 h 5588591"/>
                  <a:gd name="csX10" fmla="*/ 3695408 w 5161948"/>
                  <a:gd name="csY10" fmla="*/ 3682182 h 5588591"/>
                  <a:gd name="csX11" fmla="*/ 3687803 w 5161948"/>
                  <a:gd name="csY11" fmla="*/ 3703198 h 5588591"/>
                  <a:gd name="csX12" fmla="*/ 3534756 w 5161948"/>
                  <a:gd name="csY12" fmla="*/ 4119172 h 5588591"/>
                  <a:gd name="csX13" fmla="*/ 3477914 w 5161948"/>
                  <a:gd name="csY13" fmla="*/ 4173678 h 5588591"/>
                  <a:gd name="csX14" fmla="*/ 3451028 w 5161948"/>
                  <a:gd name="csY14" fmla="*/ 4184486 h 5588591"/>
                  <a:gd name="csX15" fmla="*/ 3463437 w 5161948"/>
                  <a:gd name="csY15" fmla="*/ 4238660 h 5588591"/>
                  <a:gd name="csX16" fmla="*/ 3499530 w 5161948"/>
                  <a:gd name="csY16" fmla="*/ 4342737 h 5588591"/>
                  <a:gd name="csX17" fmla="*/ 3524081 w 5161948"/>
                  <a:gd name="csY17" fmla="*/ 4461091 h 5588591"/>
                  <a:gd name="csX18" fmla="*/ 3489989 w 5161948"/>
                  <a:gd name="csY18" fmla="*/ 4541951 h 5588591"/>
                  <a:gd name="csX19" fmla="*/ 3383711 w 5161948"/>
                  <a:gd name="csY19" fmla="*/ 4562433 h 5588591"/>
                  <a:gd name="csX20" fmla="*/ 3292644 w 5161948"/>
                  <a:gd name="csY20" fmla="*/ 4507726 h 5588591"/>
                  <a:gd name="csX21" fmla="*/ 3217988 w 5161948"/>
                  <a:gd name="csY21" fmla="*/ 4401981 h 5588591"/>
                  <a:gd name="csX22" fmla="*/ 3126254 w 5161948"/>
                  <a:gd name="csY22" fmla="*/ 4132648 h 5588591"/>
                  <a:gd name="csX23" fmla="*/ 3101569 w 5161948"/>
                  <a:gd name="csY23" fmla="*/ 4077074 h 5588591"/>
                  <a:gd name="csX24" fmla="*/ 3074549 w 5161948"/>
                  <a:gd name="csY24" fmla="*/ 3926029 h 5588591"/>
                  <a:gd name="csX25" fmla="*/ 3146736 w 5161948"/>
                  <a:gd name="csY25" fmla="*/ 3694058 h 5588591"/>
                  <a:gd name="csX26" fmla="*/ 3135061 w 5161948"/>
                  <a:gd name="csY26" fmla="*/ 3213035 h 5588591"/>
                  <a:gd name="csX27" fmla="*/ 3033118 w 5161948"/>
                  <a:gd name="csY27" fmla="*/ 2958780 h 5588591"/>
                  <a:gd name="csX28" fmla="*/ 3020576 w 5161948"/>
                  <a:gd name="csY28" fmla="*/ 2935763 h 5588591"/>
                  <a:gd name="csX29" fmla="*/ 3014638 w 5161948"/>
                  <a:gd name="csY29" fmla="*/ 2967854 h 5588591"/>
                  <a:gd name="csX30" fmla="*/ 2919768 w 5161948"/>
                  <a:gd name="csY30" fmla="*/ 3736422 h 5588591"/>
                  <a:gd name="csX31" fmla="*/ 2843712 w 5161948"/>
                  <a:gd name="csY31" fmla="*/ 4356347 h 5588591"/>
                  <a:gd name="csX32" fmla="*/ 2820228 w 5161948"/>
                  <a:gd name="csY32" fmla="*/ 4547088 h 5588591"/>
                  <a:gd name="csX33" fmla="*/ 2819360 w 5161948"/>
                  <a:gd name="csY33" fmla="*/ 4552692 h 5588591"/>
                  <a:gd name="csX34" fmla="*/ 2759916 w 5161948"/>
                  <a:gd name="csY34" fmla="*/ 4616806 h 5588591"/>
                  <a:gd name="csX35" fmla="*/ 2743771 w 5161948"/>
                  <a:gd name="csY35" fmla="*/ 4700535 h 5588591"/>
                  <a:gd name="csX36" fmla="*/ 2679790 w 5161948"/>
                  <a:gd name="csY36" fmla="*/ 4963996 h 5588591"/>
                  <a:gd name="csX37" fmla="*/ 2674920 w 5161948"/>
                  <a:gd name="csY37" fmla="*/ 4994419 h 5588591"/>
                  <a:gd name="csX38" fmla="*/ 2673986 w 5161948"/>
                  <a:gd name="csY38" fmla="*/ 5016969 h 5588591"/>
                  <a:gd name="csX39" fmla="*/ 2554765 w 5161948"/>
                  <a:gd name="csY39" fmla="*/ 5115175 h 5588591"/>
                  <a:gd name="csX40" fmla="*/ 2473571 w 5161948"/>
                  <a:gd name="csY40" fmla="*/ 5092758 h 5588591"/>
                  <a:gd name="csX41" fmla="*/ 2334068 w 5161948"/>
                  <a:gd name="csY41" fmla="*/ 5007628 h 5588591"/>
                  <a:gd name="csX42" fmla="*/ 1908087 w 5161948"/>
                  <a:gd name="csY42" fmla="*/ 4486243 h 5588591"/>
                  <a:gd name="csX43" fmla="*/ 1892475 w 5161948"/>
                  <a:gd name="csY43" fmla="*/ 4456087 h 5588591"/>
                  <a:gd name="csX44" fmla="*/ 1872727 w 5161948"/>
                  <a:gd name="csY44" fmla="*/ 4490847 h 5588591"/>
                  <a:gd name="csX45" fmla="*/ 1301838 w 5161948"/>
                  <a:gd name="csY45" fmla="*/ 5556901 h 5588591"/>
                  <a:gd name="csX46" fmla="*/ 1235523 w 5161948"/>
                  <a:gd name="csY46" fmla="*/ 5587391 h 5588591"/>
                  <a:gd name="csX47" fmla="*/ 1249266 w 5161948"/>
                  <a:gd name="csY47" fmla="*/ 5559770 h 5588591"/>
                  <a:gd name="csX48" fmla="*/ 1852579 w 5161948"/>
                  <a:gd name="csY48" fmla="*/ 4434138 h 5588591"/>
                  <a:gd name="csX49" fmla="*/ 1860185 w 5161948"/>
                  <a:gd name="csY49" fmla="*/ 4365487 h 5588591"/>
                  <a:gd name="csX50" fmla="*/ 1839836 w 5161948"/>
                  <a:gd name="csY50" fmla="*/ 4263345 h 5588591"/>
                  <a:gd name="csX51" fmla="*/ 1840837 w 5161948"/>
                  <a:gd name="csY51" fmla="*/ 4232389 h 5588591"/>
                  <a:gd name="csX52" fmla="*/ 1961126 w 5161948"/>
                  <a:gd name="csY52" fmla="*/ 4135317 h 5588591"/>
                  <a:gd name="csX53" fmla="*/ 2006960 w 5161948"/>
                  <a:gd name="csY53" fmla="*/ 4142389 h 5588591"/>
                  <a:gd name="csX54" fmla="*/ 2019769 w 5161948"/>
                  <a:gd name="csY54" fmla="*/ 4120706 h 5588591"/>
                  <a:gd name="csX55" fmla="*/ 2338405 w 5161948"/>
                  <a:gd name="csY55" fmla="*/ 3525333 h 5588591"/>
                  <a:gd name="csX56" fmla="*/ 2353283 w 5161948"/>
                  <a:gd name="csY56" fmla="*/ 3480299 h 5588591"/>
                  <a:gd name="csX57" fmla="*/ 2443015 w 5161948"/>
                  <a:gd name="csY57" fmla="*/ 2827950 h 5588591"/>
                  <a:gd name="csX58" fmla="*/ 2473571 w 5161948"/>
                  <a:gd name="csY58" fmla="*/ 2603918 h 5588591"/>
                  <a:gd name="csX59" fmla="*/ 2475973 w 5161948"/>
                  <a:gd name="csY59" fmla="*/ 2582436 h 5588591"/>
                  <a:gd name="csX60" fmla="*/ 2455091 w 5161948"/>
                  <a:gd name="csY60" fmla="*/ 2575764 h 5588591"/>
                  <a:gd name="csX61" fmla="*/ 2149532 w 5161948"/>
                  <a:gd name="csY61" fmla="*/ 2469018 h 5588591"/>
                  <a:gd name="csX62" fmla="*/ 2112705 w 5161948"/>
                  <a:gd name="csY62" fmla="*/ 2458210 h 5588591"/>
                  <a:gd name="csX63" fmla="*/ 2044854 w 5161948"/>
                  <a:gd name="csY63" fmla="*/ 2435260 h 5588591"/>
                  <a:gd name="csX64" fmla="*/ 2004224 w 5161948"/>
                  <a:gd name="csY64" fmla="*/ 2405171 h 5588591"/>
                  <a:gd name="csX65" fmla="*/ 2001956 w 5161948"/>
                  <a:gd name="csY65" fmla="*/ 2428855 h 5588591"/>
                  <a:gd name="csX66" fmla="*/ 2008561 w 5161948"/>
                  <a:gd name="csY66" fmla="*/ 3118499 h 5588591"/>
                  <a:gd name="csX67" fmla="*/ 2006559 w 5161948"/>
                  <a:gd name="csY67" fmla="*/ 3559358 h 5588591"/>
                  <a:gd name="csX68" fmla="*/ 2007560 w 5161948"/>
                  <a:gd name="csY68" fmla="*/ 3652560 h 5588591"/>
                  <a:gd name="csX69" fmla="*/ 1986678 w 5161948"/>
                  <a:gd name="csY69" fmla="*/ 3684584 h 5588591"/>
                  <a:gd name="csX70" fmla="*/ 1941845 w 5161948"/>
                  <a:gd name="csY70" fmla="*/ 3697727 h 5588591"/>
                  <a:gd name="csX71" fmla="*/ 1974936 w 5161948"/>
                  <a:gd name="csY71" fmla="*/ 3716340 h 5588591"/>
                  <a:gd name="csX72" fmla="*/ 2046656 w 5161948"/>
                  <a:gd name="csY72" fmla="*/ 3749632 h 5588591"/>
                  <a:gd name="csX73" fmla="*/ 2112038 w 5161948"/>
                  <a:gd name="csY73" fmla="*/ 3802471 h 5588591"/>
                  <a:gd name="csX74" fmla="*/ 2090421 w 5161948"/>
                  <a:gd name="csY74" fmla="*/ 3851440 h 5588591"/>
                  <a:gd name="csX75" fmla="*/ 1813617 w 5161948"/>
                  <a:gd name="csY75" fmla="*/ 3855510 h 5588591"/>
                  <a:gd name="csX76" fmla="*/ 1774054 w 5161948"/>
                  <a:gd name="csY76" fmla="*/ 3854576 h 5588591"/>
                  <a:gd name="csX77" fmla="*/ 1738361 w 5161948"/>
                  <a:gd name="csY77" fmla="*/ 3821752 h 5588591"/>
                  <a:gd name="csX78" fmla="*/ 1736026 w 5161948"/>
                  <a:gd name="csY78" fmla="*/ 3737023 h 5588591"/>
                  <a:gd name="csX79" fmla="*/ 1719747 w 5161948"/>
                  <a:gd name="csY79" fmla="*/ 3697526 h 5588591"/>
                  <a:gd name="csX80" fmla="*/ 1707805 w 5161948"/>
                  <a:gd name="csY80" fmla="*/ 3667504 h 5588591"/>
                  <a:gd name="csX81" fmla="*/ 1698065 w 5161948"/>
                  <a:gd name="csY81" fmla="*/ 3359744 h 5588591"/>
                  <a:gd name="csX82" fmla="*/ 1692060 w 5161948"/>
                  <a:gd name="csY82" fmla="*/ 3176141 h 5588591"/>
                  <a:gd name="csX83" fmla="*/ 1687257 w 5161948"/>
                  <a:gd name="csY83" fmla="*/ 3156527 h 5588591"/>
                  <a:gd name="csX84" fmla="*/ 1684788 w 5161948"/>
                  <a:gd name="csY84" fmla="*/ 3176542 h 5588591"/>
                  <a:gd name="csX85" fmla="*/ 1676782 w 5161948"/>
                  <a:gd name="csY85" fmla="*/ 3450544 h 5588591"/>
                  <a:gd name="csX86" fmla="*/ 1662305 w 5161948"/>
                  <a:gd name="csY86" fmla="*/ 3656163 h 5588591"/>
                  <a:gd name="csX87" fmla="*/ 1631215 w 5161948"/>
                  <a:gd name="csY87" fmla="*/ 3699395 h 5588591"/>
                  <a:gd name="csX88" fmla="*/ 1636219 w 5161948"/>
                  <a:gd name="csY88" fmla="*/ 3796333 h 5588591"/>
                  <a:gd name="csX89" fmla="*/ 1639021 w 5161948"/>
                  <a:gd name="csY89" fmla="*/ 3813012 h 5588591"/>
                  <a:gd name="csX90" fmla="*/ 1598725 w 5161948"/>
                  <a:gd name="csY90" fmla="*/ 3856177 h 5588591"/>
                  <a:gd name="csX91" fmla="*/ 1451749 w 5161948"/>
                  <a:gd name="csY91" fmla="*/ 3858379 h 5588591"/>
                  <a:gd name="csX92" fmla="*/ 1251001 w 5161948"/>
                  <a:gd name="csY92" fmla="*/ 3860781 h 5588591"/>
                  <a:gd name="csX93" fmla="*/ 1245330 w 5161948"/>
                  <a:gd name="csY93" fmla="*/ 3860914 h 5588591"/>
                  <a:gd name="csX94" fmla="*/ 1212172 w 5161948"/>
                  <a:gd name="csY94" fmla="*/ 3845436 h 5588591"/>
                  <a:gd name="csX95" fmla="*/ 1226583 w 5161948"/>
                  <a:gd name="csY95" fmla="*/ 3814747 h 5588591"/>
                  <a:gd name="csX96" fmla="*/ 1274885 w 5161948"/>
                  <a:gd name="csY96" fmla="*/ 3780921 h 5588591"/>
                  <a:gd name="csX97" fmla="*/ 1338732 w 5161948"/>
                  <a:gd name="csY97" fmla="*/ 3750899 h 5588591"/>
                  <a:gd name="csX98" fmla="*/ 1401579 w 5161948"/>
                  <a:gd name="csY98" fmla="*/ 3696392 h 5588591"/>
                  <a:gd name="csX99" fmla="*/ 1386501 w 5161948"/>
                  <a:gd name="csY99" fmla="*/ 3691989 h 5588591"/>
                  <a:gd name="csX100" fmla="*/ 1357079 w 5161948"/>
                  <a:gd name="csY100" fmla="*/ 3649224 h 5588591"/>
                  <a:gd name="csX101" fmla="*/ 1359147 w 5161948"/>
                  <a:gd name="csY101" fmla="*/ 3581441 h 5588591"/>
                  <a:gd name="csX102" fmla="*/ 1364218 w 5161948"/>
                  <a:gd name="csY102" fmla="*/ 3078336 h 5588591"/>
                  <a:gd name="csX103" fmla="*/ 1367754 w 5161948"/>
                  <a:gd name="csY103" fmla="*/ 2773043 h 5588591"/>
                  <a:gd name="csX104" fmla="*/ 1350007 w 5161948"/>
                  <a:gd name="csY104" fmla="*/ 2728677 h 5588591"/>
                  <a:gd name="csX105" fmla="*/ 1205634 w 5161948"/>
                  <a:gd name="csY105" fmla="*/ 2450405 h 5588591"/>
                  <a:gd name="csX106" fmla="*/ 1186420 w 5161948"/>
                  <a:gd name="csY106" fmla="*/ 2242584 h 5588591"/>
                  <a:gd name="csX107" fmla="*/ 1218377 w 5161948"/>
                  <a:gd name="csY107" fmla="*/ 2048107 h 5588591"/>
                  <a:gd name="csX108" fmla="*/ 1446679 w 5161948"/>
                  <a:gd name="csY108" fmla="*/ 1778908 h 5588591"/>
                  <a:gd name="csX109" fmla="*/ 1501586 w 5161948"/>
                  <a:gd name="csY109" fmla="*/ 1750487 h 5588591"/>
                  <a:gd name="csX110" fmla="*/ 1457487 w 5161948"/>
                  <a:gd name="csY110" fmla="*/ 1671362 h 5588591"/>
                  <a:gd name="csX111" fmla="*/ 1380163 w 5161948"/>
                  <a:gd name="csY111" fmla="*/ 1653482 h 5588591"/>
                  <a:gd name="csX112" fmla="*/ 1356546 w 5161948"/>
                  <a:gd name="csY112" fmla="*/ 1616455 h 5588591"/>
                  <a:gd name="csX113" fmla="*/ 1416924 w 5161948"/>
                  <a:gd name="csY113" fmla="*/ 1512444 h 5588591"/>
                  <a:gd name="csX114" fmla="*/ 1414055 w 5161948"/>
                  <a:gd name="csY114" fmla="*/ 1466010 h 5588591"/>
                  <a:gd name="csX115" fmla="*/ 1559896 w 5161948"/>
                  <a:gd name="csY115" fmla="*/ 1316700 h 5588591"/>
                  <a:gd name="csX116" fmla="*/ 1612335 w 5161948"/>
                  <a:gd name="csY116" fmla="*/ 1320636 h 5588591"/>
                  <a:gd name="csX117" fmla="*/ 1734091 w 5161948"/>
                  <a:gd name="csY117" fmla="*/ 1292081 h 5588591"/>
                  <a:gd name="csX118" fmla="*/ 1844640 w 5161948"/>
                  <a:gd name="csY118" fmla="*/ 1352526 h 5588591"/>
                  <a:gd name="csX119" fmla="*/ 1948316 w 5161948"/>
                  <a:gd name="csY119" fmla="*/ 1463675 h 5588591"/>
                  <a:gd name="csX120" fmla="*/ 1938843 w 5161948"/>
                  <a:gd name="csY120" fmla="*/ 1503905 h 5588591"/>
                  <a:gd name="csX121" fmla="*/ 1922631 w 5161948"/>
                  <a:gd name="csY121" fmla="*/ 1508642 h 5588591"/>
                  <a:gd name="csX122" fmla="*/ 1838368 w 5161948"/>
                  <a:gd name="csY122" fmla="*/ 1665558 h 5588591"/>
                  <a:gd name="csX123" fmla="*/ 1813483 w 5161948"/>
                  <a:gd name="csY123" fmla="*/ 1711992 h 5588591"/>
                  <a:gd name="csX124" fmla="*/ 1781793 w 5161948"/>
                  <a:gd name="csY124" fmla="*/ 1754490 h 5588591"/>
                  <a:gd name="csX125" fmla="*/ 1799473 w 5161948"/>
                  <a:gd name="csY125" fmla="*/ 1762029 h 5588591"/>
                  <a:gd name="csX126" fmla="*/ 1910488 w 5161948"/>
                  <a:gd name="csY126" fmla="*/ 1810865 h 5588591"/>
                  <a:gd name="csX127" fmla="*/ 1972801 w 5161948"/>
                  <a:gd name="csY127" fmla="*/ 1821873 h 5588591"/>
                  <a:gd name="csX128" fmla="*/ 2003691 w 5161948"/>
                  <a:gd name="csY128" fmla="*/ 1818804 h 5588591"/>
                  <a:gd name="csX129" fmla="*/ 2044988 w 5161948"/>
                  <a:gd name="csY129" fmla="*/ 1860368 h 5588591"/>
                  <a:gd name="csX130" fmla="*/ 2043520 w 5161948"/>
                  <a:gd name="csY130" fmla="*/ 1882385 h 5588591"/>
                  <a:gd name="csX131" fmla="*/ 2125781 w 5161948"/>
                  <a:gd name="csY131" fmla="*/ 1966180 h 5588591"/>
                  <a:gd name="csX132" fmla="*/ 2204239 w 5161948"/>
                  <a:gd name="csY132" fmla="*/ 2054178 h 5588591"/>
                  <a:gd name="csX133" fmla="*/ 2453290 w 5161948"/>
                  <a:gd name="csY133" fmla="*/ 1409702 h 5588591"/>
                  <a:gd name="csX134" fmla="*/ 1933972 w 5161948"/>
                  <a:gd name="csY134" fmla="*/ 1212156 h 5588591"/>
                  <a:gd name="csX135" fmla="*/ 1439473 w 5161948"/>
                  <a:gd name="csY135" fmla="*/ 965173 h 5588591"/>
                  <a:gd name="csX136" fmla="*/ 1439473 w 5161948"/>
                  <a:gd name="csY136" fmla="*/ 1049102 h 5588591"/>
                  <a:gd name="csX137" fmla="*/ 1491712 w 5161948"/>
                  <a:gd name="csY137" fmla="*/ 1080992 h 5588591"/>
                  <a:gd name="csX138" fmla="*/ 1506857 w 5161948"/>
                  <a:gd name="csY138" fmla="*/ 1086796 h 5588591"/>
                  <a:gd name="csX139" fmla="*/ 1531074 w 5161948"/>
                  <a:gd name="csY139" fmla="*/ 1099539 h 5588591"/>
                  <a:gd name="csX140" fmla="*/ 1567635 w 5161948"/>
                  <a:gd name="csY140" fmla="*/ 1174194 h 5588591"/>
                  <a:gd name="csX141" fmla="*/ 1506857 w 5161948"/>
                  <a:gd name="csY141" fmla="*/ 1251785 h 5588591"/>
                  <a:gd name="csX142" fmla="*/ 1477635 w 5161948"/>
                  <a:gd name="csY142" fmla="*/ 1270065 h 5588591"/>
                  <a:gd name="csX143" fmla="*/ 1415256 w 5161948"/>
                  <a:gd name="csY143" fmla="*/ 1298486 h 5588591"/>
                  <a:gd name="csX144" fmla="*/ 1316049 w 5161948"/>
                  <a:gd name="csY144" fmla="*/ 1489361 h 5588591"/>
                  <a:gd name="csX145" fmla="*/ 1144655 w 5161948"/>
                  <a:gd name="csY145" fmla="*/ 1830013 h 5588591"/>
                  <a:gd name="csX146" fmla="*/ 1067599 w 5161948"/>
                  <a:gd name="csY146" fmla="*/ 2032162 h 5588591"/>
                  <a:gd name="csX147" fmla="*/ 1016160 w 5161948"/>
                  <a:gd name="csY147" fmla="*/ 2252058 h 5588591"/>
                  <a:gd name="csX148" fmla="*/ 1014626 w 5161948"/>
                  <a:gd name="csY148" fmla="*/ 2376283 h 5588591"/>
                  <a:gd name="csX149" fmla="*/ 1081475 w 5161948"/>
                  <a:gd name="csY149" fmla="*/ 2765971 h 5588591"/>
                  <a:gd name="csX150" fmla="*/ 1110430 w 5161948"/>
                  <a:gd name="csY150" fmla="*/ 3032768 h 5588591"/>
                  <a:gd name="csX151" fmla="*/ 1106627 w 5161948"/>
                  <a:gd name="csY151" fmla="*/ 3083206 h 5588591"/>
                  <a:gd name="csX152" fmla="*/ 1065464 w 5161948"/>
                  <a:gd name="csY152" fmla="*/ 3099818 h 5588591"/>
                  <a:gd name="csX153" fmla="*/ 1041046 w 5161948"/>
                  <a:gd name="csY153" fmla="*/ 3080670 h 5588591"/>
                  <a:gd name="csX154" fmla="*/ 985138 w 5161948"/>
                  <a:gd name="csY154" fmla="*/ 3048447 h 5588591"/>
                  <a:gd name="csX155" fmla="*/ 960252 w 5161948"/>
                  <a:gd name="csY155" fmla="*/ 3043510 h 5588591"/>
                  <a:gd name="csX156" fmla="*/ 948043 w 5161948"/>
                  <a:gd name="csY156" fmla="*/ 3336726 h 5588591"/>
                  <a:gd name="csX157" fmla="*/ 966390 w 5161948"/>
                  <a:gd name="csY157" fmla="*/ 3507519 h 5588591"/>
                  <a:gd name="csX158" fmla="*/ 1052387 w 5161948"/>
                  <a:gd name="csY158" fmla="*/ 3628943 h 5588591"/>
                  <a:gd name="csX159" fmla="*/ 1087413 w 5161948"/>
                  <a:gd name="csY159" fmla="*/ 3657297 h 5588591"/>
                  <a:gd name="csX160" fmla="*/ 1095286 w 5161948"/>
                  <a:gd name="csY160" fmla="*/ 3693524 h 5588591"/>
                  <a:gd name="csX161" fmla="*/ 1064930 w 5161948"/>
                  <a:gd name="csY161" fmla="*/ 3710603 h 5588591"/>
                  <a:gd name="csX162" fmla="*/ 1017161 w 5161948"/>
                  <a:gd name="csY162" fmla="*/ 3706200 h 5588591"/>
                  <a:gd name="csX163" fmla="*/ 893403 w 5161948"/>
                  <a:gd name="csY163" fmla="*/ 3668705 h 5588591"/>
                  <a:gd name="csX164" fmla="*/ 833225 w 5161948"/>
                  <a:gd name="csY164" fmla="*/ 3622938 h 5588591"/>
                  <a:gd name="csX165" fmla="*/ 816013 w 5161948"/>
                  <a:gd name="csY165" fmla="*/ 3603924 h 5588591"/>
                  <a:gd name="csX166" fmla="*/ 774048 w 5161948"/>
                  <a:gd name="csY166" fmla="*/ 3695125 h 5588591"/>
                  <a:gd name="csX167" fmla="*/ 764174 w 5161948"/>
                  <a:gd name="csY167" fmla="*/ 3715340 h 5588591"/>
                  <a:gd name="csX168" fmla="*/ 724145 w 5161948"/>
                  <a:gd name="csY168" fmla="*/ 3709469 h 5588591"/>
                  <a:gd name="csX169" fmla="*/ 717606 w 5161948"/>
                  <a:gd name="csY169" fmla="*/ 3670640 h 5588591"/>
                  <a:gd name="csX170" fmla="*/ 714137 w 5161948"/>
                  <a:gd name="csY170" fmla="*/ 3283487 h 5588591"/>
                  <a:gd name="csX171" fmla="*/ 721476 w 5161948"/>
                  <a:gd name="csY171" fmla="*/ 3170737 h 5588591"/>
                  <a:gd name="csX172" fmla="*/ 721476 w 5161948"/>
                  <a:gd name="csY172" fmla="*/ 3158328 h 5588591"/>
                  <a:gd name="csX173" fmla="*/ 637080 w 5161948"/>
                  <a:gd name="csY173" fmla="*/ 3149255 h 5588591"/>
                  <a:gd name="csX174" fmla="*/ 631610 w 5161948"/>
                  <a:gd name="csY174" fmla="*/ 3160863 h 5588591"/>
                  <a:gd name="csX175" fmla="*/ 551951 w 5161948"/>
                  <a:gd name="csY175" fmla="*/ 3425726 h 5588591"/>
                  <a:gd name="csX176" fmla="*/ 542410 w 5161948"/>
                  <a:gd name="csY176" fmla="*/ 3515258 h 5588591"/>
                  <a:gd name="csX177" fmla="*/ 593448 w 5161948"/>
                  <a:gd name="csY177" fmla="*/ 3649358 h 5588591"/>
                  <a:gd name="csX178" fmla="*/ 640883 w 5161948"/>
                  <a:gd name="csY178" fmla="*/ 3697794 h 5588591"/>
                  <a:gd name="csX179" fmla="*/ 648155 w 5161948"/>
                  <a:gd name="csY179" fmla="*/ 3725881 h 5588591"/>
                  <a:gd name="csX180" fmla="*/ 622536 w 5161948"/>
                  <a:gd name="csY180" fmla="*/ 3739424 h 5588591"/>
                  <a:gd name="csX181" fmla="*/ 454212 w 5161948"/>
                  <a:gd name="csY181" fmla="*/ 3679513 h 5588591"/>
                  <a:gd name="csX182" fmla="*/ 407377 w 5161948"/>
                  <a:gd name="csY182" fmla="*/ 3623739 h 5588591"/>
                  <a:gd name="csX183" fmla="*/ 392499 w 5161948"/>
                  <a:gd name="csY183" fmla="*/ 3599054 h 5588591"/>
                  <a:gd name="csX184" fmla="*/ 370550 w 5161948"/>
                  <a:gd name="csY184" fmla="*/ 3676244 h 5588591"/>
                  <a:gd name="csX185" fmla="*/ 362878 w 5161948"/>
                  <a:gd name="csY185" fmla="*/ 3697193 h 5588591"/>
                  <a:gd name="csX186" fmla="*/ 342262 w 5161948"/>
                  <a:gd name="csY186" fmla="*/ 3708134 h 5588591"/>
                  <a:gd name="csX187" fmla="*/ 322848 w 5161948"/>
                  <a:gd name="csY187" fmla="*/ 3690988 h 5588591"/>
                  <a:gd name="csX188" fmla="*/ 321647 w 5161948"/>
                  <a:gd name="csY188" fmla="*/ 3671574 h 5588591"/>
                  <a:gd name="csX189" fmla="*/ 329052 w 5161948"/>
                  <a:gd name="csY189" fmla="*/ 3499380 h 5588591"/>
                  <a:gd name="csX190" fmla="*/ 397103 w 5161948"/>
                  <a:gd name="csY190" fmla="*/ 3077001 h 5588591"/>
                  <a:gd name="csX191" fmla="*/ 399371 w 5161948"/>
                  <a:gd name="csY191" fmla="*/ 3063991 h 5588591"/>
                  <a:gd name="csX192" fmla="*/ 304301 w 5161948"/>
                  <a:gd name="csY192" fmla="*/ 3108424 h 5588591"/>
                  <a:gd name="csX193" fmla="*/ 264338 w 5161948"/>
                  <a:gd name="csY193" fmla="*/ 3122301 h 5588591"/>
                  <a:gd name="csX194" fmla="*/ 211165 w 5161948"/>
                  <a:gd name="csY194" fmla="*/ 3111493 h 5588591"/>
                  <a:gd name="csX195" fmla="*/ 201825 w 5161948"/>
                  <a:gd name="csY195" fmla="*/ 3087275 h 5588591"/>
                  <a:gd name="csX196" fmla="*/ 210698 w 5161948"/>
                  <a:gd name="csY196" fmla="*/ 3057787 h 5588591"/>
                  <a:gd name="csX197" fmla="*/ 375887 w 5161948"/>
                  <a:gd name="csY197" fmla="*/ 2689314 h 5588591"/>
                  <a:gd name="csX198" fmla="*/ 530735 w 5161948"/>
                  <a:gd name="csY198" fmla="*/ 2337855 h 5588591"/>
                  <a:gd name="csX199" fmla="*/ 538007 w 5161948"/>
                  <a:gd name="csY199" fmla="*/ 2222970 h 5588591"/>
                  <a:gd name="csX200" fmla="*/ 463419 w 5161948"/>
                  <a:gd name="csY200" fmla="*/ 1921480 h 5588591"/>
                  <a:gd name="csX201" fmla="*/ 455679 w 5161948"/>
                  <a:gd name="csY201" fmla="*/ 1897529 h 5588591"/>
                  <a:gd name="csX202" fmla="*/ 243723 w 5161948"/>
                  <a:gd name="csY202" fmla="*/ 1530591 h 5588591"/>
                  <a:gd name="csX203" fmla="*/ 160528 w 5161948"/>
                  <a:gd name="csY203" fmla="*/ 1386151 h 5588591"/>
                  <a:gd name="csX204" fmla="*/ 136510 w 5161948"/>
                  <a:gd name="csY204" fmla="*/ 1370072 h 5588591"/>
                  <a:gd name="csX205" fmla="*/ 84472 w 5161948"/>
                  <a:gd name="csY205" fmla="*/ 1349724 h 5588591"/>
                  <a:gd name="csX206" fmla="*/ 56384 w 5161948"/>
                  <a:gd name="csY206" fmla="*/ 1319435 h 5588591"/>
                  <a:gd name="csX207" fmla="*/ 16221 w 5161948"/>
                  <a:gd name="csY207" fmla="*/ 1254120 h 5588591"/>
                  <a:gd name="csX208" fmla="*/ 27296 w 5161948"/>
                  <a:gd name="csY208" fmla="*/ 1156515 h 5588591"/>
                  <a:gd name="csX209" fmla="*/ 35035 w 5161948"/>
                  <a:gd name="csY209" fmla="*/ 1145507 h 5588591"/>
                  <a:gd name="csX210" fmla="*/ 66725 w 5161948"/>
                  <a:gd name="csY210" fmla="*/ 1108346 h 5588591"/>
                  <a:gd name="csX211" fmla="*/ 101418 w 5161948"/>
                  <a:gd name="csY211" fmla="*/ 1069517 h 5588591"/>
                  <a:gd name="csX212" fmla="*/ 87274 w 5161948"/>
                  <a:gd name="csY212" fmla="*/ 1038561 h 5588591"/>
                  <a:gd name="csX213" fmla="*/ 71862 w 5161948"/>
                  <a:gd name="csY213" fmla="*/ 967575 h 5588591"/>
                  <a:gd name="csX214" fmla="*/ 134642 w 5161948"/>
                  <a:gd name="csY214" fmla="*/ 937686 h 5588591"/>
                  <a:gd name="csX215" fmla="*/ 162062 w 5161948"/>
                  <a:gd name="csY215" fmla="*/ 965774 h 5588591"/>
                  <a:gd name="csX216" fmla="*/ 196354 w 5161948"/>
                  <a:gd name="csY216" fmla="*/ 1020948 h 5588591"/>
                  <a:gd name="csX217" fmla="*/ 514056 w 5161948"/>
                  <a:gd name="csY217" fmla="*/ 1578160 h 5588591"/>
                  <a:gd name="csX218" fmla="*/ 532803 w 5161948"/>
                  <a:gd name="csY218" fmla="*/ 1608982 h 5588591"/>
                  <a:gd name="csX219" fmla="*/ 602388 w 5161948"/>
                  <a:gd name="csY219" fmla="*/ 1549939 h 5588591"/>
                  <a:gd name="csX220" fmla="*/ 596050 w 5161948"/>
                  <a:gd name="csY220" fmla="*/ 1455602 h 5588591"/>
                  <a:gd name="csX221" fmla="*/ 622336 w 5161948"/>
                  <a:gd name="csY221" fmla="*/ 1348723 h 5588591"/>
                  <a:gd name="csX222" fmla="*/ 636413 w 5161948"/>
                  <a:gd name="csY222" fmla="*/ 1335447 h 5588591"/>
                  <a:gd name="csX223" fmla="*/ 690119 w 5161948"/>
                  <a:gd name="csY223" fmla="*/ 1269398 h 5588591"/>
                  <a:gd name="csX224" fmla="*/ 672573 w 5161948"/>
                  <a:gd name="csY224" fmla="*/ 1242245 h 5588591"/>
                  <a:gd name="csX225" fmla="*/ 694056 w 5161948"/>
                  <a:gd name="csY225" fmla="*/ 1157982 h 5588591"/>
                  <a:gd name="csX226" fmla="*/ 710735 w 5161948"/>
                  <a:gd name="csY226" fmla="*/ 1140436 h 5588591"/>
                  <a:gd name="csX227" fmla="*/ 848703 w 5161948"/>
                  <a:gd name="csY227" fmla="*/ 1075655 h 5588591"/>
                  <a:gd name="csX228" fmla="*/ 903411 w 5161948"/>
                  <a:gd name="csY228" fmla="*/ 1108479 h 5588591"/>
                  <a:gd name="csX229" fmla="*/ 918688 w 5161948"/>
                  <a:gd name="csY229" fmla="*/ 1158383 h 5588591"/>
                  <a:gd name="csX230" fmla="*/ 945308 w 5161948"/>
                  <a:gd name="csY230" fmla="*/ 1200347 h 5588591"/>
                  <a:gd name="csX231" fmla="*/ 937369 w 5161948"/>
                  <a:gd name="csY231" fmla="*/ 1249383 h 5588591"/>
                  <a:gd name="csX232" fmla="*/ 922758 w 5161948"/>
                  <a:gd name="csY232" fmla="*/ 1271867 h 5588591"/>
                  <a:gd name="csX233" fmla="*/ 949711 w 5161948"/>
                  <a:gd name="csY233" fmla="*/ 1279739 h 5588591"/>
                  <a:gd name="csX234" fmla="*/ 998948 w 5161948"/>
                  <a:gd name="csY234" fmla="*/ 1306359 h 5588591"/>
                  <a:gd name="csX235" fmla="*/ 1017828 w 5161948"/>
                  <a:gd name="csY235" fmla="*/ 1400895 h 5588591"/>
                  <a:gd name="csX236" fmla="*/ 1030304 w 5161948"/>
                  <a:gd name="csY236" fmla="*/ 1421577 h 5588591"/>
                  <a:gd name="csX237" fmla="*/ 1031305 w 5161948"/>
                  <a:gd name="csY237" fmla="*/ 1494565 h 5588591"/>
                  <a:gd name="csX238" fmla="*/ 1014026 w 5161948"/>
                  <a:gd name="csY238" fmla="*/ 1555877 h 5588591"/>
                  <a:gd name="csX239" fmla="*/ 1055256 w 5161948"/>
                  <a:gd name="csY239" fmla="*/ 1578093 h 5588591"/>
                  <a:gd name="csX240" fmla="*/ 1069000 w 5161948"/>
                  <a:gd name="csY240" fmla="*/ 1554943 h 5588591"/>
                  <a:gd name="csX241" fmla="*/ 1313047 w 5161948"/>
                  <a:gd name="csY241" fmla="*/ 1070584 h 5588591"/>
                  <a:gd name="csX242" fmla="*/ 1341334 w 5161948"/>
                  <a:gd name="csY242" fmla="*/ 1005937 h 5588591"/>
                  <a:gd name="csX243" fmla="*/ 1394574 w 5161948"/>
                  <a:gd name="csY243" fmla="*/ 940155 h 5588591"/>
                  <a:gd name="csX244" fmla="*/ 1365419 w 5161948"/>
                  <a:gd name="csY244" fmla="*/ 922075 h 5588591"/>
                  <a:gd name="csX245" fmla="*/ 1091550 w 5161948"/>
                  <a:gd name="csY245" fmla="*/ 747079 h 5588591"/>
                  <a:gd name="csX246" fmla="*/ 1071601 w 5161948"/>
                  <a:gd name="csY246" fmla="*/ 737071 h 5588591"/>
                  <a:gd name="csX247" fmla="*/ 1060060 w 5161948"/>
                  <a:gd name="csY247" fmla="*/ 700377 h 5588591"/>
                  <a:gd name="csX248" fmla="*/ 1084745 w 5161948"/>
                  <a:gd name="csY248" fmla="*/ 664884 h 5588591"/>
                  <a:gd name="csX249" fmla="*/ 1075538 w 5161948"/>
                  <a:gd name="csY249" fmla="*/ 662149 h 5588591"/>
                  <a:gd name="csX250" fmla="*/ 907080 w 5161948"/>
                  <a:gd name="csY250" fmla="*/ 599236 h 5588591"/>
                  <a:gd name="csX251" fmla="*/ 858110 w 5161948"/>
                  <a:gd name="csY251" fmla="*/ 578621 h 5588591"/>
                  <a:gd name="csX252" fmla="*/ 761772 w 5161948"/>
                  <a:gd name="csY252" fmla="*/ 543061 h 5588591"/>
                  <a:gd name="csX253" fmla="*/ 773915 w 5161948"/>
                  <a:gd name="csY253" fmla="*/ 435982 h 5588591"/>
                  <a:gd name="csX254" fmla="*/ 779519 w 5161948"/>
                  <a:gd name="csY254" fmla="*/ 431245 h 5588591"/>
                  <a:gd name="csX255" fmla="*/ 773848 w 5161948"/>
                  <a:gd name="csY255" fmla="*/ 361860 h 5588591"/>
                  <a:gd name="csX256" fmla="*/ 831557 w 5161948"/>
                  <a:gd name="csY256" fmla="*/ 326968 h 5588591"/>
                  <a:gd name="csX257" fmla="*/ 843633 w 5161948"/>
                  <a:gd name="csY257" fmla="*/ 262654 h 5588591"/>
                  <a:gd name="csX258" fmla="*/ 903944 w 5161948"/>
                  <a:gd name="csY258" fmla="*/ 239570 h 5588591"/>
                  <a:gd name="csX259" fmla="*/ 886465 w 5161948"/>
                  <a:gd name="csY259" fmla="*/ 211216 h 5588591"/>
                  <a:gd name="csX260" fmla="*/ 844233 w 5161948"/>
                  <a:gd name="csY260" fmla="*/ 110341 h 5588591"/>
                  <a:gd name="csX261" fmla="*/ 852306 w 5161948"/>
                  <a:gd name="csY261" fmla="*/ 58303 h 5588591"/>
                  <a:gd name="csX262" fmla="*/ 907213 w 5161948"/>
                  <a:gd name="csY262" fmla="*/ 41490 h 5588591"/>
                  <a:gd name="csX263" fmla="*/ 953581 w 5161948"/>
                  <a:gd name="csY263" fmla="*/ 78051 h 5588591"/>
                  <a:gd name="csX264" fmla="*/ 1073536 w 5161948"/>
                  <a:gd name="csY264" fmla="*/ 201942 h 5588591"/>
                  <a:gd name="csX265" fmla="*/ 1249600 w 5161948"/>
                  <a:gd name="csY265" fmla="*/ 381608 h 5588591"/>
                  <a:gd name="csX266" fmla="*/ 1286160 w 5161948"/>
                  <a:gd name="csY266" fmla="*/ 407561 h 5588591"/>
                  <a:gd name="csX267" fmla="*/ 1400845 w 5161948"/>
                  <a:gd name="csY267" fmla="*/ 474544 h 5588591"/>
                  <a:gd name="csX268" fmla="*/ 2032779 w 5161948"/>
                  <a:gd name="csY268" fmla="*/ 801919 h 5588591"/>
                  <a:gd name="csX269" fmla="*/ 2588056 w 5161948"/>
                  <a:gd name="csY269" fmla="*/ 983453 h 5588591"/>
                  <a:gd name="csX270" fmla="*/ 2675254 w 5161948"/>
                  <a:gd name="csY270" fmla="*/ 997264 h 5588591"/>
                  <a:gd name="csX271" fmla="*/ 2665713 w 5161948"/>
                  <a:gd name="csY271" fmla="*/ 871237 h 5588591"/>
                  <a:gd name="csX272" fmla="*/ 2650702 w 5161948"/>
                  <a:gd name="csY272" fmla="*/ 867501 h 5588591"/>
                  <a:gd name="csX273" fmla="*/ 2598197 w 5161948"/>
                  <a:gd name="csY273" fmla="*/ 776767 h 5588591"/>
                  <a:gd name="csX274" fmla="*/ 2674720 w 5161948"/>
                  <a:gd name="csY274" fmla="*/ 702045 h 5588591"/>
                  <a:gd name="csX275" fmla="*/ 2867329 w 5161948"/>
                  <a:gd name="csY275" fmla="*/ 344181 h 5588591"/>
                  <a:gd name="csX276" fmla="*/ 2863726 w 5161948"/>
                  <a:gd name="csY276" fmla="*/ 313491 h 5588591"/>
                  <a:gd name="csX277" fmla="*/ 3013304 w 5161948"/>
                  <a:gd name="csY277" fmla="*/ 180193 h 5588591"/>
                  <a:gd name="csX278" fmla="*/ 3096699 w 5161948"/>
                  <a:gd name="csY278" fmla="*/ 327435 h 5588591"/>
                  <a:gd name="csX279" fmla="*/ 3091095 w 5161948"/>
                  <a:gd name="csY279" fmla="*/ 344047 h 5588591"/>
                  <a:gd name="csX280" fmla="*/ 3112577 w 5161948"/>
                  <a:gd name="csY280" fmla="*/ 353187 h 5588591"/>
                  <a:gd name="csX281" fmla="*/ 3247944 w 5161948"/>
                  <a:gd name="csY281" fmla="*/ 460533 h 5588591"/>
                  <a:gd name="csX282" fmla="*/ 3288707 w 5161948"/>
                  <a:gd name="csY282" fmla="*/ 587294 h 5588591"/>
                  <a:gd name="csX283" fmla="*/ 3281235 w 5161948"/>
                  <a:gd name="csY283" fmla="*/ 696708 h 5588591"/>
                  <a:gd name="csX284" fmla="*/ 3338744 w 5161948"/>
                  <a:gd name="csY284" fmla="*/ 800651 h 5588591"/>
                  <a:gd name="csX285" fmla="*/ 3240872 w 5161948"/>
                  <a:gd name="csY285" fmla="*/ 879510 h 5588591"/>
                  <a:gd name="csX286" fmla="*/ 3217121 w 5161948"/>
                  <a:gd name="csY286" fmla="*/ 961971 h 5588591"/>
                  <a:gd name="csX287" fmla="*/ 3269226 w 5161948"/>
                  <a:gd name="csY287" fmla="*/ 954966 h 5588591"/>
                  <a:gd name="csX288" fmla="*/ 3797684 w 5161948"/>
                  <a:gd name="csY288" fmla="*/ 791445 h 5588591"/>
                  <a:gd name="csX289" fmla="*/ 4441160 w 5161948"/>
                  <a:gd name="csY289" fmla="*/ 468339 h 5588591"/>
                  <a:gd name="csX290" fmla="*/ 4617023 w 5161948"/>
                  <a:gd name="csY290" fmla="*/ 366064 h 5588591"/>
                  <a:gd name="csX291" fmla="*/ 4643442 w 5161948"/>
                  <a:gd name="csY291" fmla="*/ 345181 h 5588591"/>
                  <a:gd name="csX292" fmla="*/ 4815436 w 5161948"/>
                  <a:gd name="csY292" fmla="*/ 169385 h 5588591"/>
                  <a:gd name="csX293" fmla="*/ 4939261 w 5161948"/>
                  <a:gd name="csY293" fmla="*/ 41423 h 5588591"/>
                  <a:gd name="csX294" fmla="*/ 4980825 w 5161948"/>
                  <a:gd name="csY294" fmla="*/ 7732 h 5588591"/>
                  <a:gd name="csX295" fmla="*/ 5042137 w 5161948"/>
                  <a:gd name="csY295" fmla="*/ 29148 h 5588591"/>
                  <a:gd name="csX296" fmla="*/ 5046807 w 5161948"/>
                  <a:gd name="csY296" fmla="*/ 76049 h 5588591"/>
                  <a:gd name="csX297" fmla="*/ 5001574 w 5161948"/>
                  <a:gd name="csY297" fmla="*/ 181594 h 5588591"/>
                  <a:gd name="csX298" fmla="*/ 4989699 w 5161948"/>
                  <a:gd name="csY298" fmla="*/ 201075 h 5588591"/>
                  <a:gd name="csX299" fmla="*/ 5056615 w 5161948"/>
                  <a:gd name="csY299" fmla="*/ 289941 h 5588591"/>
                  <a:gd name="csX300" fmla="*/ 5116992 w 5161948"/>
                  <a:gd name="csY300" fmla="*/ 324366 h 5588591"/>
                  <a:gd name="csX301" fmla="*/ 5111322 w 5161948"/>
                  <a:gd name="csY301" fmla="*/ 395752 h 5588591"/>
                  <a:gd name="csX302" fmla="*/ 5128868 w 5161948"/>
                  <a:gd name="csY302" fmla="*/ 405026 h 5588591"/>
                  <a:gd name="csX303" fmla="*/ 5145814 w 5161948"/>
                  <a:gd name="csY303" fmla="*/ 492157 h 5588591"/>
                  <a:gd name="csX304" fmla="*/ 5080165 w 5161948"/>
                  <a:gd name="csY304" fmla="*/ 534521 h 5588591"/>
                  <a:gd name="csX305" fmla="*/ 5063887 w 5161948"/>
                  <a:gd name="csY305" fmla="*/ 539258 h 5588591"/>
                  <a:gd name="csX306" fmla="*/ 5003108 w 5161948"/>
                  <a:gd name="csY306" fmla="*/ 547931 h 5588591"/>
                  <a:gd name="csX307" fmla="*/ 4956341 w 5161948"/>
                  <a:gd name="csY307" fmla="*/ 587961 h 5588591"/>
                  <a:gd name="csX308" fmla="*/ 4803094 w 5161948"/>
                  <a:gd name="csY308" fmla="*/ 623921 h 5588591"/>
                  <a:gd name="csX309" fmla="*/ 4826911 w 5161948"/>
                  <a:gd name="csY309" fmla="*/ 657479 h 5588591"/>
                  <a:gd name="csX310" fmla="*/ 4815103 w 5161948"/>
                  <a:gd name="csY310" fmla="*/ 703046 h 5588591"/>
                  <a:gd name="csX311" fmla="*/ 4802760 w 5161948"/>
                  <a:gd name="csY311" fmla="*/ 709651 h 5588591"/>
                  <a:gd name="csX312" fmla="*/ 3783206 w 5161948"/>
                  <a:gd name="csY312" fmla="*/ 1249250 h 5588591"/>
                  <a:gd name="csX313" fmla="*/ 3478314 w 5161948"/>
                  <a:gd name="csY313" fmla="*/ 1361399 h 5588591"/>
                  <a:gd name="csX314" fmla="*/ 3459634 w 5161948"/>
                  <a:gd name="csY314" fmla="*/ 1369405 h 5588591"/>
                  <a:gd name="csX315" fmla="*/ 3520078 w 5161948"/>
                  <a:gd name="csY315" fmla="*/ 1584498 h 5588591"/>
                  <a:gd name="csX316" fmla="*/ 3853792 w 5161948"/>
                  <a:gd name="csY316" fmla="*/ 2299026 h 5588591"/>
                  <a:gd name="csX317" fmla="*/ 3880478 w 5161948"/>
                  <a:gd name="csY317" fmla="*/ 2342325 h 5588591"/>
                  <a:gd name="csX318" fmla="*/ 3868269 w 5161948"/>
                  <a:gd name="csY318" fmla="*/ 2387692 h 5588591"/>
                  <a:gd name="csX319" fmla="*/ 3832977 w 5161948"/>
                  <a:gd name="csY319" fmla="*/ 2405571 h 5588591"/>
                  <a:gd name="csX320" fmla="*/ 3519745 w 5161948"/>
                  <a:gd name="csY320" fmla="*/ 2509048 h 5588591"/>
                  <a:gd name="csX321" fmla="*/ 3497929 w 5161948"/>
                  <a:gd name="csY321" fmla="*/ 2515252 h 5588591"/>
                  <a:gd name="csX322" fmla="*/ 4782145 w 5161948"/>
                  <a:gd name="csY322" fmla="*/ 673758 h 5588591"/>
                  <a:gd name="csX323" fmla="*/ 4601211 w 5161948"/>
                  <a:gd name="csY323" fmla="*/ 427442 h 5588591"/>
                  <a:gd name="csX324" fmla="*/ 4559781 w 5161948"/>
                  <a:gd name="csY324" fmla="*/ 451327 h 5588591"/>
                  <a:gd name="csX325" fmla="*/ 3954533 w 5161948"/>
                  <a:gd name="csY325" fmla="*/ 774699 h 5588591"/>
                  <a:gd name="csX326" fmla="*/ 3288174 w 5161948"/>
                  <a:gd name="csY326" fmla="*/ 995329 h 5588591"/>
                  <a:gd name="csX327" fmla="*/ 3218122 w 5161948"/>
                  <a:gd name="csY327" fmla="*/ 1009272 h 5588591"/>
                  <a:gd name="csX328" fmla="*/ 3228396 w 5161948"/>
                  <a:gd name="csY328" fmla="*/ 1038027 h 5588591"/>
                  <a:gd name="csX329" fmla="*/ 3250746 w 5161948"/>
                  <a:gd name="csY329" fmla="*/ 1165054 h 5588591"/>
                  <a:gd name="csX330" fmla="*/ 3238270 w 5161948"/>
                  <a:gd name="csY330" fmla="*/ 1219561 h 5588591"/>
                  <a:gd name="csX331" fmla="*/ 3173956 w 5161948"/>
                  <a:gd name="csY331" fmla="*/ 1234506 h 5588591"/>
                  <a:gd name="csX332" fmla="*/ 3140798 w 5161948"/>
                  <a:gd name="csY332" fmla="*/ 1199947 h 5588591"/>
                  <a:gd name="csX333" fmla="*/ 3114779 w 5161948"/>
                  <a:gd name="csY333" fmla="*/ 1167256 h 5588591"/>
                  <a:gd name="csX334" fmla="*/ 3072147 w 5161948"/>
                  <a:gd name="csY334" fmla="*/ 1202682 h 5588591"/>
                  <a:gd name="csX335" fmla="*/ 3049931 w 5161948"/>
                  <a:gd name="csY335" fmla="*/ 1238909 h 5588591"/>
                  <a:gd name="csX336" fmla="*/ 3032651 w 5161948"/>
                  <a:gd name="csY336" fmla="*/ 1441258 h 5588591"/>
                  <a:gd name="csX337" fmla="*/ 3036921 w 5161948"/>
                  <a:gd name="csY337" fmla="*/ 1732140 h 5588591"/>
                  <a:gd name="csX338" fmla="*/ 3103771 w 5161948"/>
                  <a:gd name="csY338" fmla="*/ 2126632 h 5588591"/>
                  <a:gd name="csX339" fmla="*/ 3286773 w 5161948"/>
                  <a:gd name="csY339" fmla="*/ 2467684 h 5588591"/>
                  <a:gd name="csX340" fmla="*/ 3332140 w 5161948"/>
                  <a:gd name="csY340" fmla="*/ 2489967 h 5588591"/>
                  <a:gd name="csX341" fmla="*/ 3505401 w 5161948"/>
                  <a:gd name="csY341" fmla="*/ 2464615 h 5588591"/>
                  <a:gd name="csX342" fmla="*/ 3810960 w 5161948"/>
                  <a:gd name="csY342" fmla="*/ 2365342 h 5588591"/>
                  <a:gd name="csX343" fmla="*/ 3833710 w 5161948"/>
                  <a:gd name="csY343" fmla="*/ 2353133 h 5588591"/>
                  <a:gd name="csX344" fmla="*/ 3814630 w 5161948"/>
                  <a:gd name="csY344" fmla="*/ 2322443 h 5588591"/>
                  <a:gd name="csX345" fmla="*/ 3644704 w 5161948"/>
                  <a:gd name="csY345" fmla="*/ 2022755 h 5588591"/>
                  <a:gd name="csX346" fmla="*/ 3435549 w 5161948"/>
                  <a:gd name="csY346" fmla="*/ 1444928 h 5588591"/>
                  <a:gd name="csX347" fmla="*/ 3412666 w 5161948"/>
                  <a:gd name="csY347" fmla="*/ 1360799 h 5588591"/>
                  <a:gd name="csX348" fmla="*/ 3427944 w 5161948"/>
                  <a:gd name="csY348" fmla="*/ 1332111 h 5588591"/>
                  <a:gd name="csX349" fmla="*/ 3472977 w 5161948"/>
                  <a:gd name="csY349" fmla="*/ 1315432 h 5588591"/>
                  <a:gd name="csX350" fmla="*/ 3847921 w 5161948"/>
                  <a:gd name="csY350" fmla="*/ 1173194 h 5588591"/>
                  <a:gd name="csX351" fmla="*/ 4734310 w 5161948"/>
                  <a:gd name="csY351" fmla="*/ 706515 h 5588591"/>
                  <a:gd name="csX352" fmla="*/ 4782345 w 5161948"/>
                  <a:gd name="csY352" fmla="*/ 673758 h 5588591"/>
                  <a:gd name="csX353" fmla="*/ 2664112 w 5161948"/>
                  <a:gd name="csY353" fmla="*/ 1041830 h 5588591"/>
                  <a:gd name="csX354" fmla="*/ 2650035 w 5161948"/>
                  <a:gd name="csY354" fmla="*/ 1038694 h 5588591"/>
                  <a:gd name="csX355" fmla="*/ 2489650 w 5161948"/>
                  <a:gd name="csY355" fmla="*/ 1005670 h 5588591"/>
                  <a:gd name="csX356" fmla="*/ 1846508 w 5161948"/>
                  <a:gd name="csY356" fmla="*/ 768561 h 5588591"/>
                  <a:gd name="csX357" fmla="*/ 1321320 w 5161948"/>
                  <a:gd name="csY357" fmla="*/ 480748 h 5588591"/>
                  <a:gd name="csX358" fmla="*/ 1290830 w 5161948"/>
                  <a:gd name="csY358" fmla="*/ 463536 h 5588591"/>
                  <a:gd name="csX359" fmla="*/ 1111498 w 5161948"/>
                  <a:gd name="csY359" fmla="*/ 707583 h 5588591"/>
                  <a:gd name="csX360" fmla="*/ 1119837 w 5161948"/>
                  <a:gd name="csY360" fmla="*/ 716456 h 5588591"/>
                  <a:gd name="csX361" fmla="*/ 1157131 w 5161948"/>
                  <a:gd name="csY361" fmla="*/ 741941 h 5588591"/>
                  <a:gd name="csX362" fmla="*/ 1833898 w 5161948"/>
                  <a:gd name="csY362" fmla="*/ 1117085 h 5588591"/>
                  <a:gd name="csX363" fmla="*/ 2442348 w 5161948"/>
                  <a:gd name="csY363" fmla="*/ 1360132 h 5588591"/>
                  <a:gd name="csX364" fmla="*/ 2487648 w 5161948"/>
                  <a:gd name="csY364" fmla="*/ 1445328 h 5588591"/>
                  <a:gd name="csX365" fmla="*/ 2271489 w 5161948"/>
                  <a:gd name="csY365" fmla="*/ 2024023 h 5588591"/>
                  <a:gd name="csX366" fmla="*/ 2084017 w 5161948"/>
                  <a:gd name="csY366" fmla="*/ 2352599 h 5588591"/>
                  <a:gd name="csX367" fmla="*/ 2072341 w 5161948"/>
                  <a:gd name="csY367" fmla="*/ 2370145 h 5588591"/>
                  <a:gd name="csX368" fmla="*/ 2076545 w 5161948"/>
                  <a:gd name="csY368" fmla="*/ 2376283 h 5588591"/>
                  <a:gd name="csX369" fmla="*/ 2385306 w 5161948"/>
                  <a:gd name="csY369" fmla="*/ 2513651 h 5588591"/>
                  <a:gd name="csX370" fmla="*/ 2583052 w 5161948"/>
                  <a:gd name="csY370" fmla="*/ 2543740 h 5588591"/>
                  <a:gd name="csX371" fmla="*/ 2620613 w 5161948"/>
                  <a:gd name="csY371" fmla="*/ 2524793 h 5588591"/>
                  <a:gd name="csX372" fmla="*/ 2677522 w 5161948"/>
                  <a:gd name="csY372" fmla="*/ 2430790 h 5588591"/>
                  <a:gd name="csX373" fmla="*/ 2830635 w 5161948"/>
                  <a:gd name="csY373" fmla="*/ 1939093 h 5588591"/>
                  <a:gd name="csX374" fmla="*/ 2848982 w 5161948"/>
                  <a:gd name="csY374" fmla="*/ 1827811 h 5588591"/>
                  <a:gd name="csX375" fmla="*/ 2853185 w 5161948"/>
                  <a:gd name="csY375" fmla="*/ 1249183 h 5588591"/>
                  <a:gd name="csX376" fmla="*/ 2834705 w 5161948"/>
                  <a:gd name="csY376" fmla="*/ 1220895 h 5588591"/>
                  <a:gd name="csX377" fmla="*/ 2785135 w 5161948"/>
                  <a:gd name="csY377" fmla="*/ 1183868 h 5588591"/>
                  <a:gd name="csX378" fmla="*/ 2769790 w 5161948"/>
                  <a:gd name="csY378" fmla="*/ 1170925 h 5588591"/>
                  <a:gd name="csX379" fmla="*/ 2740769 w 5161948"/>
                  <a:gd name="csY379" fmla="*/ 1195677 h 5588591"/>
                  <a:gd name="csX380" fmla="*/ 2696469 w 5161948"/>
                  <a:gd name="csY380" fmla="*/ 1230703 h 5588591"/>
                  <a:gd name="csX381" fmla="*/ 2636492 w 5161948"/>
                  <a:gd name="csY381" fmla="*/ 1208753 h 5588591"/>
                  <a:gd name="csX382" fmla="*/ 2633356 w 5161948"/>
                  <a:gd name="csY382" fmla="*/ 1147508 h 5588591"/>
                  <a:gd name="csX383" fmla="*/ 2664046 w 5161948"/>
                  <a:gd name="csY383" fmla="*/ 1042030 h 5588591"/>
                  <a:gd name="csX384" fmla="*/ 1781860 w 5161948"/>
                  <a:gd name="csY384" fmla="*/ 1803526 h 5588591"/>
                  <a:gd name="csX385" fmla="*/ 1769451 w 5161948"/>
                  <a:gd name="csY385" fmla="*/ 1840820 h 5588591"/>
                  <a:gd name="csX386" fmla="*/ 1680518 w 5161948"/>
                  <a:gd name="csY386" fmla="*/ 1913341 h 5588591"/>
                  <a:gd name="csX387" fmla="*/ 1554225 w 5161948"/>
                  <a:gd name="csY387" fmla="*/ 1862903 h 5588591"/>
                  <a:gd name="csX388" fmla="*/ 1513395 w 5161948"/>
                  <a:gd name="csY388" fmla="*/ 1791584 h 5588591"/>
                  <a:gd name="csX389" fmla="*/ 1461823 w 5161948"/>
                  <a:gd name="csY389" fmla="*/ 1818804 h 5588591"/>
                  <a:gd name="csX390" fmla="*/ 1267880 w 5161948"/>
                  <a:gd name="csY390" fmla="*/ 2043370 h 5588591"/>
                  <a:gd name="csX391" fmla="*/ 1232654 w 5161948"/>
                  <a:gd name="csY391" fmla="*/ 2225705 h 5588591"/>
                  <a:gd name="csX392" fmla="*/ 1254270 w 5161948"/>
                  <a:gd name="csY392" fmla="*/ 2461413 h 5588591"/>
                  <a:gd name="csX393" fmla="*/ 1347939 w 5161948"/>
                  <a:gd name="csY393" fmla="*/ 2661094 h 5588591"/>
                  <a:gd name="csX394" fmla="*/ 1365952 w 5161948"/>
                  <a:gd name="csY394" fmla="*/ 2678440 h 5588591"/>
                  <a:gd name="csX395" fmla="*/ 1367287 w 5161948"/>
                  <a:gd name="csY395" fmla="*/ 2663495 h 5588591"/>
                  <a:gd name="csX396" fmla="*/ 1348406 w 5161948"/>
                  <a:gd name="csY396" fmla="*/ 2294022 h 5588591"/>
                  <a:gd name="csX397" fmla="*/ 1322654 w 5161948"/>
                  <a:gd name="csY397" fmla="*/ 2041302 h 5588591"/>
                  <a:gd name="csX398" fmla="*/ 1335997 w 5161948"/>
                  <a:gd name="csY398" fmla="*/ 2019219 h 5588591"/>
                  <a:gd name="csX399" fmla="*/ 1359214 w 5161948"/>
                  <a:gd name="csY399" fmla="*/ 2030160 h 5588591"/>
                  <a:gd name="csX400" fmla="*/ 1368421 w 5161948"/>
                  <a:gd name="csY400" fmla="*/ 2065320 h 5588591"/>
                  <a:gd name="csX401" fmla="*/ 1382965 w 5161948"/>
                  <a:gd name="csY401" fmla="*/ 2197284 h 5588591"/>
                  <a:gd name="csX402" fmla="*/ 1408184 w 5161948"/>
                  <a:gd name="csY402" fmla="*/ 2492703 h 5588591"/>
                  <a:gd name="csX403" fmla="*/ 1412387 w 5161948"/>
                  <a:gd name="csY403" fmla="*/ 2567291 h 5588591"/>
                  <a:gd name="csX404" fmla="*/ 1442876 w 5161948"/>
                  <a:gd name="csY404" fmla="*/ 2567291 h 5588591"/>
                  <a:gd name="csX405" fmla="*/ 1741830 w 5161948"/>
                  <a:gd name="csY405" fmla="*/ 2552213 h 5588591"/>
                  <a:gd name="csX406" fmla="*/ 1927835 w 5161948"/>
                  <a:gd name="csY406" fmla="*/ 2540138 h 5588591"/>
                  <a:gd name="csX407" fmla="*/ 1956856 w 5161948"/>
                  <a:gd name="csY407" fmla="*/ 2534066 h 5588591"/>
                  <a:gd name="csX408" fmla="*/ 1968598 w 5161948"/>
                  <a:gd name="csY408" fmla="*/ 2162592 h 5588591"/>
                  <a:gd name="csX409" fmla="*/ 1934840 w 5161948"/>
                  <a:gd name="csY409" fmla="*/ 2162592 h 5588591"/>
                  <a:gd name="csX410" fmla="*/ 1892542 w 5161948"/>
                  <a:gd name="csY410" fmla="*/ 2163993 h 5588591"/>
                  <a:gd name="csX411" fmla="*/ 1856982 w 5161948"/>
                  <a:gd name="csY411" fmla="*/ 2124363 h 5588591"/>
                  <a:gd name="csX412" fmla="*/ 1858116 w 5161948"/>
                  <a:gd name="csY412" fmla="*/ 2113155 h 5588591"/>
                  <a:gd name="csX413" fmla="*/ 1850311 w 5161948"/>
                  <a:gd name="csY413" fmla="*/ 2087870 h 5588591"/>
                  <a:gd name="csX414" fmla="*/ 1842838 w 5161948"/>
                  <a:gd name="csY414" fmla="*/ 2043771 h 5588591"/>
                  <a:gd name="csX415" fmla="*/ 1844373 w 5161948"/>
                  <a:gd name="csY415" fmla="*/ 2028359 h 5588591"/>
                  <a:gd name="csX416" fmla="*/ 1842838 w 5161948"/>
                  <a:gd name="csY416" fmla="*/ 1987662 h 5588591"/>
                  <a:gd name="csX417" fmla="*/ 1840437 w 5161948"/>
                  <a:gd name="csY417" fmla="*/ 1971917 h 5588591"/>
                  <a:gd name="csX418" fmla="*/ 1848042 w 5161948"/>
                  <a:gd name="csY418" fmla="*/ 1919612 h 5588591"/>
                  <a:gd name="csX419" fmla="*/ 1862519 w 5161948"/>
                  <a:gd name="csY419" fmla="*/ 1876313 h 5588591"/>
                  <a:gd name="csX420" fmla="*/ 1865455 w 5161948"/>
                  <a:gd name="csY420" fmla="*/ 1836951 h 5588591"/>
                  <a:gd name="csX421" fmla="*/ 1781993 w 5161948"/>
                  <a:gd name="csY421" fmla="*/ 1803726 h 5588591"/>
                  <a:gd name="csX422" fmla="*/ 473226 w 5161948"/>
                  <a:gd name="csY422" fmla="*/ 1841087 h 5588591"/>
                  <a:gd name="csX423" fmla="*/ 583107 w 5161948"/>
                  <a:gd name="csY423" fmla="*/ 1802259 h 5588591"/>
                  <a:gd name="csX424" fmla="*/ 586576 w 5161948"/>
                  <a:gd name="csY424" fmla="*/ 1769434 h 5588591"/>
                  <a:gd name="csX425" fmla="*/ 470824 w 5161948"/>
                  <a:gd name="csY425" fmla="*/ 1592437 h 5588591"/>
                  <a:gd name="csX426" fmla="*/ 242188 w 5161948"/>
                  <a:gd name="csY426" fmla="*/ 1193342 h 5588591"/>
                  <a:gd name="csX427" fmla="*/ 222841 w 5161948"/>
                  <a:gd name="csY427" fmla="*/ 1160384 h 5588591"/>
                  <a:gd name="csX428" fmla="*/ 129505 w 5161948"/>
                  <a:gd name="csY428" fmla="*/ 1224165 h 5588591"/>
                  <a:gd name="csX429" fmla="*/ 132574 w 5161948"/>
                  <a:gd name="csY429" fmla="*/ 1229769 h 5588591"/>
                  <a:gd name="csX430" fmla="*/ 150053 w 5161948"/>
                  <a:gd name="csY430" fmla="*/ 1224231 h 5588591"/>
                  <a:gd name="csX431" fmla="*/ 186280 w 5161948"/>
                  <a:gd name="csY431" fmla="*/ 1246047 h 5588591"/>
                  <a:gd name="csX432" fmla="*/ 216169 w 5161948"/>
                  <a:gd name="csY432" fmla="*/ 1280073 h 5588591"/>
                  <a:gd name="csX433" fmla="*/ 237385 w 5161948"/>
                  <a:gd name="csY433" fmla="*/ 1287145 h 5588591"/>
                  <a:gd name="csX434" fmla="*/ 249861 w 5161948"/>
                  <a:gd name="csY434" fmla="*/ 1306892 h 5588591"/>
                  <a:gd name="csX435" fmla="*/ 232915 w 5161948"/>
                  <a:gd name="csY435" fmla="*/ 1325773 h 5588591"/>
                  <a:gd name="csX436" fmla="*/ 197622 w 5161948"/>
                  <a:gd name="csY436" fmla="*/ 1320636 h 5588591"/>
                  <a:gd name="csX437" fmla="*/ 142114 w 5161948"/>
                  <a:gd name="csY437" fmla="*/ 1280473 h 5588591"/>
                  <a:gd name="csX438" fmla="*/ 87874 w 5161948"/>
                  <a:gd name="csY438" fmla="*/ 1295818 h 5588591"/>
                  <a:gd name="csX439" fmla="*/ 112292 w 5161948"/>
                  <a:gd name="csY439" fmla="*/ 1317834 h 5588591"/>
                  <a:gd name="csX440" fmla="*/ 161195 w 5161948"/>
                  <a:gd name="csY440" fmla="*/ 1326907 h 5588591"/>
                  <a:gd name="csX441" fmla="*/ 192018 w 5161948"/>
                  <a:gd name="csY441" fmla="*/ 1345254 h 5588591"/>
                  <a:gd name="csX442" fmla="*/ 211099 w 5161948"/>
                  <a:gd name="csY442" fmla="*/ 1391288 h 5588591"/>
                  <a:gd name="csX443" fmla="*/ 437066 w 5161948"/>
                  <a:gd name="csY443" fmla="*/ 1778841 h 5588591"/>
                  <a:gd name="csX444" fmla="*/ 473226 w 5161948"/>
                  <a:gd name="csY444" fmla="*/ 1841087 h 5588591"/>
                  <a:gd name="csX445" fmla="*/ 1376027 w 5161948"/>
                  <a:gd name="csY445" fmla="*/ 1287345 h 5588591"/>
                  <a:gd name="csX446" fmla="*/ 1350941 w 5161948"/>
                  <a:gd name="csY446" fmla="*/ 1263527 h 5588591"/>
                  <a:gd name="csX447" fmla="*/ 1350941 w 5161948"/>
                  <a:gd name="csY447" fmla="*/ 1235506 h 5588591"/>
                  <a:gd name="csX448" fmla="*/ 1376760 w 5161948"/>
                  <a:gd name="csY448" fmla="*/ 1233438 h 5588591"/>
                  <a:gd name="csX449" fmla="*/ 1403113 w 5161948"/>
                  <a:gd name="csY449" fmla="*/ 1249717 h 5588591"/>
                  <a:gd name="csX450" fmla="*/ 1440341 w 5161948"/>
                  <a:gd name="csY450" fmla="*/ 1249183 h 5588591"/>
                  <a:gd name="csX451" fmla="*/ 1447479 w 5161948"/>
                  <a:gd name="csY451" fmla="*/ 1232704 h 5588591"/>
                  <a:gd name="csX452" fmla="*/ 1434336 w 5161948"/>
                  <a:gd name="csY452" fmla="*/ 1220962 h 5588591"/>
                  <a:gd name="csX453" fmla="*/ 1400578 w 5161948"/>
                  <a:gd name="csY453" fmla="*/ 1218827 h 5588591"/>
                  <a:gd name="csX454" fmla="*/ 1361883 w 5161948"/>
                  <a:gd name="csY454" fmla="*/ 1211755 h 5588591"/>
                  <a:gd name="csX455" fmla="*/ 1345804 w 5161948"/>
                  <a:gd name="csY455" fmla="*/ 1185803 h 5588591"/>
                  <a:gd name="csX456" fmla="*/ 1372024 w 5161948"/>
                  <a:gd name="csY456" fmla="*/ 1169391 h 5588591"/>
                  <a:gd name="csX457" fmla="*/ 1385901 w 5161948"/>
                  <a:gd name="csY457" fmla="*/ 1171926 h 5588591"/>
                  <a:gd name="csX458" fmla="*/ 1429600 w 5161948"/>
                  <a:gd name="csY458" fmla="*/ 1175195 h 5588591"/>
                  <a:gd name="csX459" fmla="*/ 1330393 w 5161948"/>
                  <a:gd name="csY459" fmla="*/ 1141637 h 5588591"/>
                  <a:gd name="csX460" fmla="*/ 1224715 w 5161948"/>
                  <a:gd name="csY460" fmla="*/ 1352526 h 5588591"/>
                  <a:gd name="csX461" fmla="*/ 976598 w 5161948"/>
                  <a:gd name="csY461" fmla="*/ 1792118 h 5588591"/>
                  <a:gd name="csX462" fmla="*/ 970994 w 5161948"/>
                  <a:gd name="csY462" fmla="*/ 1829145 h 5588591"/>
                  <a:gd name="csX463" fmla="*/ 1044515 w 5161948"/>
                  <a:gd name="csY463" fmla="*/ 1923748 h 5588591"/>
                  <a:gd name="csX464" fmla="*/ 1052588 w 5161948"/>
                  <a:gd name="csY464" fmla="*/ 1912007 h 5588591"/>
                  <a:gd name="csX465" fmla="*/ 1266612 w 5161948"/>
                  <a:gd name="csY465" fmla="*/ 1489027 h 5588591"/>
                  <a:gd name="csX466" fmla="*/ 1328725 w 5161948"/>
                  <a:gd name="csY466" fmla="*/ 1371940 h 5588591"/>
                  <a:gd name="csX467" fmla="*/ 1376027 w 5161948"/>
                  <a:gd name="csY467" fmla="*/ 1287411 h 5588591"/>
                  <a:gd name="csX468" fmla="*/ 2896951 w 5161948"/>
                  <a:gd name="csY468" fmla="*/ 788709 h 5588591"/>
                  <a:gd name="csX469" fmla="*/ 2963800 w 5161948"/>
                  <a:gd name="csY469" fmla="*/ 777768 h 5588591"/>
                  <a:gd name="csX470" fmla="*/ 2995224 w 5161948"/>
                  <a:gd name="csY470" fmla="*/ 749547 h 5588591"/>
                  <a:gd name="csX471" fmla="*/ 3047462 w 5161948"/>
                  <a:gd name="csY471" fmla="*/ 753817 h 5588591"/>
                  <a:gd name="csX472" fmla="*/ 3113111 w 5161948"/>
                  <a:gd name="csY472" fmla="*/ 793179 h 5588591"/>
                  <a:gd name="csX473" fmla="*/ 3188633 w 5161948"/>
                  <a:gd name="csY473" fmla="*/ 699777 h 5588591"/>
                  <a:gd name="csX474" fmla="*/ 3093496 w 5161948"/>
                  <a:gd name="csY474" fmla="*/ 584825 h 5588591"/>
                  <a:gd name="csX475" fmla="*/ 2850250 w 5161948"/>
                  <a:gd name="csY475" fmla="*/ 576219 h 5588591"/>
                  <a:gd name="csX476" fmla="*/ 2754045 w 5161948"/>
                  <a:gd name="csY476" fmla="*/ 668621 h 5588591"/>
                  <a:gd name="csX477" fmla="*/ 2748441 w 5161948"/>
                  <a:gd name="csY477" fmla="*/ 755885 h 5588591"/>
                  <a:gd name="csX478" fmla="*/ 2800880 w 5161948"/>
                  <a:gd name="csY478" fmla="*/ 788709 h 5588591"/>
                  <a:gd name="csX479" fmla="*/ 2866262 w 5161948"/>
                  <a:gd name="csY479" fmla="*/ 753550 h 5588591"/>
                  <a:gd name="csX480" fmla="*/ 2939916 w 5161948"/>
                  <a:gd name="csY480" fmla="*/ 668087 h 5588591"/>
                  <a:gd name="csX481" fmla="*/ 2980279 w 5161948"/>
                  <a:gd name="csY481" fmla="*/ 655811 h 5588591"/>
                  <a:gd name="csX482" fmla="*/ 2971006 w 5161948"/>
                  <a:gd name="csY482" fmla="*/ 697575 h 5588591"/>
                  <a:gd name="csX483" fmla="*/ 2916699 w 5161948"/>
                  <a:gd name="csY483" fmla="*/ 758821 h 5588591"/>
                  <a:gd name="csX484" fmla="*/ 2896951 w 5161948"/>
                  <a:gd name="csY484" fmla="*/ 788843 h 5588591"/>
                  <a:gd name="csX485" fmla="*/ 2049391 w 5161948"/>
                  <a:gd name="csY485" fmla="*/ 4161336 h 5588591"/>
                  <a:gd name="csX486" fmla="*/ 2242867 w 5161948"/>
                  <a:gd name="csY486" fmla="*/ 4292166 h 5588591"/>
                  <a:gd name="csX487" fmla="*/ 2330532 w 5161948"/>
                  <a:gd name="csY487" fmla="*/ 3650692 h 5588591"/>
                  <a:gd name="csX488" fmla="*/ 2324061 w 5161948"/>
                  <a:gd name="csY488" fmla="*/ 3648490 h 5588591"/>
                  <a:gd name="csX489" fmla="*/ 2049391 w 5161948"/>
                  <a:gd name="csY489" fmla="*/ 4161403 h 5588591"/>
                  <a:gd name="csX490" fmla="*/ 2655039 w 5161948"/>
                  <a:gd name="csY490" fmla="*/ 4880268 h 5588591"/>
                  <a:gd name="csX491" fmla="*/ 2661977 w 5161948"/>
                  <a:gd name="csY491" fmla="*/ 4864456 h 5588591"/>
                  <a:gd name="csX492" fmla="*/ 2717285 w 5161948"/>
                  <a:gd name="csY492" fmla="*/ 4587518 h 5588591"/>
                  <a:gd name="csX493" fmla="*/ 2707544 w 5161948"/>
                  <a:gd name="csY493" fmla="*/ 4560165 h 5588591"/>
                  <a:gd name="csX494" fmla="*/ 2432141 w 5161948"/>
                  <a:gd name="csY494" fmla="*/ 4393241 h 5588591"/>
                  <a:gd name="csX495" fmla="*/ 2327797 w 5161948"/>
                  <a:gd name="csY495" fmla="*/ 4374827 h 5588591"/>
                  <a:gd name="csX496" fmla="*/ 2654972 w 5161948"/>
                  <a:gd name="csY496" fmla="*/ 4880268 h 5588591"/>
                  <a:gd name="csX497" fmla="*/ 3405260 w 5161948"/>
                  <a:gd name="csY497" fmla="*/ 4196496 h 5588591"/>
                  <a:gd name="csX498" fmla="*/ 3176558 w 5161948"/>
                  <a:gd name="csY498" fmla="*/ 4151529 h 5588591"/>
                  <a:gd name="csX499" fmla="*/ 3301584 w 5161948"/>
                  <a:gd name="csY499" fmla="*/ 4448081 h 5588591"/>
                  <a:gd name="csX500" fmla="*/ 3364096 w 5161948"/>
                  <a:gd name="csY500" fmla="*/ 4503923 h 5588591"/>
                  <a:gd name="csX501" fmla="*/ 3416935 w 5161948"/>
                  <a:gd name="csY501" fmla="*/ 4520335 h 5588591"/>
                  <a:gd name="csX502" fmla="*/ 3477047 w 5161948"/>
                  <a:gd name="csY502" fmla="*/ 4465495 h 5588591"/>
                  <a:gd name="csX503" fmla="*/ 3468374 w 5161948"/>
                  <a:gd name="csY503" fmla="*/ 4398845 h 5588591"/>
                  <a:gd name="csX504" fmla="*/ 3405260 w 5161948"/>
                  <a:gd name="csY504" fmla="*/ 4196429 h 5588591"/>
                  <a:gd name="csX505" fmla="*/ 499712 w 5161948"/>
                  <a:gd name="csY505" fmla="*/ 3448609 h 5588591"/>
                  <a:gd name="csX506" fmla="*/ 605524 w 5161948"/>
                  <a:gd name="csY506" fmla="*/ 3112027 h 5588591"/>
                  <a:gd name="csX507" fmla="*/ 521395 w 5161948"/>
                  <a:gd name="csY507" fmla="*/ 3042909 h 5588591"/>
                  <a:gd name="csX508" fmla="*/ 452477 w 5161948"/>
                  <a:gd name="csY508" fmla="*/ 3029900 h 5588591"/>
                  <a:gd name="csX509" fmla="*/ 381291 w 5161948"/>
                  <a:gd name="csY509" fmla="*/ 3440537 h 5588591"/>
                  <a:gd name="csX510" fmla="*/ 499645 w 5161948"/>
                  <a:gd name="csY510" fmla="*/ 3448743 h 5588591"/>
                  <a:gd name="csX511" fmla="*/ 4953005 w 5161948"/>
                  <a:gd name="csY511" fmla="*/ 531853 h 5588591"/>
                  <a:gd name="csX512" fmla="*/ 4942196 w 5161948"/>
                  <a:gd name="csY512" fmla="*/ 467071 h 5588591"/>
                  <a:gd name="csX513" fmla="*/ 4841856 w 5161948"/>
                  <a:gd name="csY513" fmla="*/ 407427 h 5588591"/>
                  <a:gd name="csX514" fmla="*/ 4821040 w 5161948"/>
                  <a:gd name="csY514" fmla="*/ 385011 h 5588591"/>
                  <a:gd name="csX515" fmla="*/ 4823042 w 5161948"/>
                  <a:gd name="csY515" fmla="*/ 362194 h 5588591"/>
                  <a:gd name="csX516" fmla="*/ 4845325 w 5161948"/>
                  <a:gd name="csY516" fmla="*/ 356590 h 5588591"/>
                  <a:gd name="csX517" fmla="*/ 4869210 w 5161948"/>
                  <a:gd name="csY517" fmla="*/ 370934 h 5588591"/>
                  <a:gd name="csX518" fmla="*/ 4937994 w 5161948"/>
                  <a:gd name="csY518" fmla="*/ 415033 h 5588591"/>
                  <a:gd name="csX519" fmla="*/ 4971952 w 5161948"/>
                  <a:gd name="csY519" fmla="*/ 416234 h 5588591"/>
                  <a:gd name="csX520" fmla="*/ 4959143 w 5161948"/>
                  <a:gd name="csY520" fmla="*/ 393484 h 5588591"/>
                  <a:gd name="csX521" fmla="*/ 4862471 w 5161948"/>
                  <a:gd name="csY521" fmla="*/ 302683 h 5588591"/>
                  <a:gd name="csX522" fmla="*/ 4820840 w 5161948"/>
                  <a:gd name="csY522" fmla="*/ 291875 h 5588591"/>
                  <a:gd name="csX523" fmla="*/ 4789017 w 5161948"/>
                  <a:gd name="csY523" fmla="*/ 303017 h 5588591"/>
                  <a:gd name="csX524" fmla="*/ 4646311 w 5161948"/>
                  <a:gd name="csY524" fmla="*/ 411564 h 5588591"/>
                  <a:gd name="csX525" fmla="*/ 4738446 w 5161948"/>
                  <a:gd name="csY525" fmla="*/ 535255 h 5588591"/>
                  <a:gd name="csX526" fmla="*/ 4808298 w 5161948"/>
                  <a:gd name="csY526" fmla="*/ 580155 h 5588591"/>
                  <a:gd name="csX527" fmla="*/ 4953005 w 5161948"/>
                  <a:gd name="csY527" fmla="*/ 531786 h 5588591"/>
                  <a:gd name="csX528" fmla="*/ 939170 w 5161948"/>
                  <a:gd name="csY528" fmla="*/ 566879 h 5588591"/>
                  <a:gd name="csX529" fmla="*/ 1014026 w 5161948"/>
                  <a:gd name="csY529" fmla="*/ 613580 h 5588591"/>
                  <a:gd name="csX530" fmla="*/ 1140919 w 5161948"/>
                  <a:gd name="csY530" fmla="*/ 582557 h 5588591"/>
                  <a:gd name="csX531" fmla="*/ 1247331 w 5161948"/>
                  <a:gd name="csY531" fmla="*/ 448591 h 5588591"/>
                  <a:gd name="csX532" fmla="*/ 1100823 w 5161948"/>
                  <a:gd name="csY532" fmla="*/ 337709 h 5588591"/>
                  <a:gd name="csX533" fmla="*/ 1071535 w 5161948"/>
                  <a:gd name="csY533" fmla="*/ 327769 h 5588591"/>
                  <a:gd name="csX534" fmla="*/ 1032306 w 5161948"/>
                  <a:gd name="csY534" fmla="*/ 336708 h 5588591"/>
                  <a:gd name="csX535" fmla="*/ 931231 w 5161948"/>
                  <a:gd name="csY535" fmla="*/ 431112 h 5588591"/>
                  <a:gd name="csX536" fmla="*/ 928229 w 5161948"/>
                  <a:gd name="csY536" fmla="*/ 460200 h 5588591"/>
                  <a:gd name="csX537" fmla="*/ 961186 w 5161948"/>
                  <a:gd name="csY537" fmla="*/ 447724 h 5588591"/>
                  <a:gd name="csX538" fmla="*/ 1020163 w 5161948"/>
                  <a:gd name="csY538" fmla="*/ 409095 h 5588591"/>
                  <a:gd name="csX539" fmla="*/ 1040979 w 5161948"/>
                  <a:gd name="csY539" fmla="*/ 394551 h 5588591"/>
                  <a:gd name="csX540" fmla="*/ 1069467 w 5161948"/>
                  <a:gd name="csY540" fmla="*/ 397153 h 5588591"/>
                  <a:gd name="csX541" fmla="*/ 1067332 w 5161948"/>
                  <a:gd name="csY541" fmla="*/ 427576 h 5588591"/>
                  <a:gd name="csX542" fmla="*/ 1044181 w 5161948"/>
                  <a:gd name="csY542" fmla="*/ 448124 h 5588591"/>
                  <a:gd name="csX543" fmla="*/ 949445 w 5161948"/>
                  <a:gd name="csY543" fmla="*/ 507501 h 5588591"/>
                  <a:gd name="csX544" fmla="*/ 939170 w 5161948"/>
                  <a:gd name="csY544" fmla="*/ 566879 h 5588591"/>
                  <a:gd name="csX545" fmla="*/ 945175 w 5161948"/>
                  <a:gd name="csY545" fmla="*/ 1566818 h 5588591"/>
                  <a:gd name="csX546" fmla="*/ 872988 w 5161948"/>
                  <a:gd name="csY546" fmla="*/ 1517448 h 5588591"/>
                  <a:gd name="csX547" fmla="*/ 788192 w 5161948"/>
                  <a:gd name="csY547" fmla="*/ 1507774 h 5588591"/>
                  <a:gd name="csX548" fmla="*/ 705664 w 5161948"/>
                  <a:gd name="csY548" fmla="*/ 1531792 h 5588591"/>
                  <a:gd name="csX549" fmla="*/ 643151 w 5161948"/>
                  <a:gd name="csY549" fmla="*/ 1587967 h 5588591"/>
                  <a:gd name="csX550" fmla="*/ 643085 w 5161948"/>
                  <a:gd name="csY550" fmla="*/ 1635202 h 5588591"/>
                  <a:gd name="csX551" fmla="*/ 745093 w 5161948"/>
                  <a:gd name="csY551" fmla="*/ 1794786 h 5588591"/>
                  <a:gd name="csX552" fmla="*/ 790594 w 5161948"/>
                  <a:gd name="csY552" fmla="*/ 1809731 h 5588591"/>
                  <a:gd name="csX553" fmla="*/ 909749 w 5161948"/>
                  <a:gd name="csY553" fmla="*/ 1765899 h 5588591"/>
                  <a:gd name="csX554" fmla="*/ 944708 w 5161948"/>
                  <a:gd name="csY554" fmla="*/ 1680769 h 5588591"/>
                  <a:gd name="csX555" fmla="*/ 945241 w 5161948"/>
                  <a:gd name="csY555" fmla="*/ 1566818 h 5588591"/>
                  <a:gd name="csX556" fmla="*/ 3232799 w 5161948"/>
                  <a:gd name="csY556" fmla="*/ 688835 h 5588591"/>
                  <a:gd name="csX557" fmla="*/ 3241206 w 5161948"/>
                  <a:gd name="csY557" fmla="*/ 686567 h 5588591"/>
                  <a:gd name="csX558" fmla="*/ 3245475 w 5161948"/>
                  <a:gd name="csY558" fmla="*/ 582890 h 5588591"/>
                  <a:gd name="csX559" fmla="*/ 3225327 w 5161948"/>
                  <a:gd name="csY559" fmla="*/ 507435 h 5588591"/>
                  <a:gd name="csX560" fmla="*/ 3061139 w 5161948"/>
                  <a:gd name="csY560" fmla="*/ 384344 h 5588591"/>
                  <a:gd name="csX561" fmla="*/ 2968604 w 5161948"/>
                  <a:gd name="csY561" fmla="*/ 380674 h 5588591"/>
                  <a:gd name="csX562" fmla="*/ 2883007 w 5161948"/>
                  <a:gd name="csY562" fmla="*/ 421838 h 5588591"/>
                  <a:gd name="csX563" fmla="*/ 2835772 w 5161948"/>
                  <a:gd name="csY563" fmla="*/ 533320 h 5588591"/>
                  <a:gd name="csX564" fmla="*/ 3069345 w 5161948"/>
                  <a:gd name="csY564" fmla="*/ 524047 h 5588591"/>
                  <a:gd name="csX565" fmla="*/ 3232866 w 5161948"/>
                  <a:gd name="csY565" fmla="*/ 688835 h 5588591"/>
                  <a:gd name="csX566" fmla="*/ 1617072 w 5161948"/>
                  <a:gd name="csY566" fmla="*/ 1418375 h 5588591"/>
                  <a:gd name="csX567" fmla="*/ 1474032 w 5161948"/>
                  <a:gd name="csY567" fmla="*/ 1561614 h 5588591"/>
                  <a:gd name="csX568" fmla="*/ 1509659 w 5161948"/>
                  <a:gd name="csY568" fmla="*/ 1674030 h 5588591"/>
                  <a:gd name="csX569" fmla="*/ 1613936 w 5161948"/>
                  <a:gd name="csY569" fmla="*/ 1760094 h 5588591"/>
                  <a:gd name="csX570" fmla="*/ 1791867 w 5161948"/>
                  <a:gd name="csY570" fmla="*/ 1654082 h 5588591"/>
                  <a:gd name="csX571" fmla="*/ 1814951 w 5161948"/>
                  <a:gd name="csY571" fmla="*/ 1549672 h 5588591"/>
                  <a:gd name="csX572" fmla="*/ 1817887 w 5161948"/>
                  <a:gd name="csY572" fmla="*/ 1512711 h 5588591"/>
                  <a:gd name="csX573" fmla="*/ 1617005 w 5161948"/>
                  <a:gd name="csY573" fmla="*/ 1418442 h 5588591"/>
                  <a:gd name="csX574" fmla="*/ 910949 w 5161948"/>
                  <a:gd name="csY574" fmla="*/ 3045044 h 5588591"/>
                  <a:gd name="csX575" fmla="*/ 837829 w 5161948"/>
                  <a:gd name="csY575" fmla="*/ 3076000 h 5588591"/>
                  <a:gd name="csX576" fmla="*/ 783455 w 5161948"/>
                  <a:gd name="csY576" fmla="*/ 3116430 h 5588591"/>
                  <a:gd name="csX577" fmla="*/ 763707 w 5161948"/>
                  <a:gd name="csY577" fmla="*/ 3153791 h 5588591"/>
                  <a:gd name="csX578" fmla="*/ 757636 w 5161948"/>
                  <a:gd name="csY578" fmla="*/ 3413517 h 5588591"/>
                  <a:gd name="csX579" fmla="*/ 759104 w 5161948"/>
                  <a:gd name="csY579" fmla="*/ 3434999 h 5588591"/>
                  <a:gd name="csX580" fmla="*/ 904478 w 5161948"/>
                  <a:gd name="csY580" fmla="*/ 3413517 h 5588591"/>
                  <a:gd name="csX581" fmla="*/ 910949 w 5161948"/>
                  <a:gd name="csY581" fmla="*/ 3045044 h 5588591"/>
                  <a:gd name="csX582" fmla="*/ 325984 w 5161948"/>
                  <a:gd name="csY582" fmla="*/ 2899070 h 5588591"/>
                  <a:gd name="csX583" fmla="*/ 251462 w 5161948"/>
                  <a:gd name="csY583" fmla="*/ 3078269 h 5588591"/>
                  <a:gd name="csX584" fmla="*/ 355138 w 5161948"/>
                  <a:gd name="csY584" fmla="*/ 3034837 h 5588591"/>
                  <a:gd name="csX585" fmla="*/ 397170 w 5161948"/>
                  <a:gd name="csY585" fmla="*/ 3006349 h 5588591"/>
                  <a:gd name="csX586" fmla="*/ 547214 w 5161948"/>
                  <a:gd name="csY586" fmla="*/ 3005882 h 5588591"/>
                  <a:gd name="csX587" fmla="*/ 610661 w 5161948"/>
                  <a:gd name="csY587" fmla="*/ 3057253 h 5588591"/>
                  <a:gd name="csX588" fmla="*/ 631076 w 5161948"/>
                  <a:gd name="csY588" fmla="*/ 3073198 h 5588591"/>
                  <a:gd name="csX589" fmla="*/ 626272 w 5161948"/>
                  <a:gd name="csY589" fmla="*/ 2877320 h 5588591"/>
                  <a:gd name="csX590" fmla="*/ 576435 w 5161948"/>
                  <a:gd name="csY590" fmla="*/ 2877520 h 5588591"/>
                  <a:gd name="csX591" fmla="*/ 325984 w 5161948"/>
                  <a:gd name="csY591" fmla="*/ 2899070 h 5588591"/>
                  <a:gd name="csX592" fmla="*/ 434530 w 5161948"/>
                  <a:gd name="csY592" fmla="*/ 2675971 h 5588591"/>
                  <a:gd name="csX593" fmla="*/ 355739 w 5161948"/>
                  <a:gd name="csY593" fmla="*/ 2850434 h 5588591"/>
                  <a:gd name="csX594" fmla="*/ 626472 w 5161948"/>
                  <a:gd name="csY594" fmla="*/ 2827083 h 5588591"/>
                  <a:gd name="csX595" fmla="*/ 626072 w 5161948"/>
                  <a:gd name="csY595" fmla="*/ 2683644 h 5588591"/>
                  <a:gd name="csX596" fmla="*/ 434464 w 5161948"/>
                  <a:gd name="csY596" fmla="*/ 2675971 h 5588591"/>
                  <a:gd name="csX597" fmla="*/ 674975 w 5161948"/>
                  <a:gd name="csY597" fmla="*/ 3109425 h 5588591"/>
                  <a:gd name="csX598" fmla="*/ 731217 w 5161948"/>
                  <a:gd name="csY598" fmla="*/ 3097216 h 5588591"/>
                  <a:gd name="csX599" fmla="*/ 797932 w 5161948"/>
                  <a:gd name="csY599" fmla="*/ 3050048 h 5588591"/>
                  <a:gd name="csX600" fmla="*/ 838296 w 5161948"/>
                  <a:gd name="csY600" fmla="*/ 2972791 h 5588591"/>
                  <a:gd name="csX601" fmla="*/ 836094 w 5161948"/>
                  <a:gd name="csY601" fmla="*/ 2878921 h 5588591"/>
                  <a:gd name="csX602" fmla="*/ 674975 w 5161948"/>
                  <a:gd name="csY602" fmla="*/ 2875652 h 5588591"/>
                  <a:gd name="csX603" fmla="*/ 674975 w 5161948"/>
                  <a:gd name="csY603" fmla="*/ 3109425 h 5588591"/>
                  <a:gd name="csX604" fmla="*/ 864648 w 5161948"/>
                  <a:gd name="csY604" fmla="*/ 2479426 h 5588591"/>
                  <a:gd name="csX605" fmla="*/ 872721 w 5161948"/>
                  <a:gd name="csY605" fmla="*/ 2647817 h 5588591"/>
                  <a:gd name="csX606" fmla="*/ 1019763 w 5161948"/>
                  <a:gd name="csY606" fmla="*/ 2654022 h 5588591"/>
                  <a:gd name="csX607" fmla="*/ 985338 w 5161948"/>
                  <a:gd name="csY607" fmla="*/ 2458277 h 5588591"/>
                  <a:gd name="csX608" fmla="*/ 864648 w 5161948"/>
                  <a:gd name="csY608" fmla="*/ 2479426 h 5588591"/>
                  <a:gd name="csX609" fmla="*/ 2772859 w 5161948"/>
                  <a:gd name="csY609" fmla="*/ 2326113 h 5588591"/>
                  <a:gd name="csX610" fmla="*/ 3119115 w 5161948"/>
                  <a:gd name="csY610" fmla="*/ 2292688 h 5588591"/>
                  <a:gd name="csX611" fmla="*/ 3091962 w 5161948"/>
                  <a:gd name="csY611" fmla="*/ 2231709 h 5588591"/>
                  <a:gd name="csX612" fmla="*/ 2803415 w 5161948"/>
                  <a:gd name="csY612" fmla="*/ 2242051 h 5588591"/>
                  <a:gd name="csX613" fmla="*/ 2772793 w 5161948"/>
                  <a:gd name="csY613" fmla="*/ 2326113 h 5588591"/>
                  <a:gd name="csX614" fmla="*/ 883929 w 5161948"/>
                  <a:gd name="csY614" fmla="*/ 2999477 h 5588591"/>
                  <a:gd name="csX615" fmla="*/ 977732 w 5161948"/>
                  <a:gd name="csY615" fmla="*/ 3000745 h 5588591"/>
                  <a:gd name="csX616" fmla="*/ 1064796 w 5161948"/>
                  <a:gd name="csY616" fmla="*/ 3033903 h 5588591"/>
                  <a:gd name="csX617" fmla="*/ 1049719 w 5161948"/>
                  <a:gd name="csY617" fmla="*/ 2875052 h 5588591"/>
                  <a:gd name="csX618" fmla="*/ 883996 w 5161948"/>
                  <a:gd name="csY618" fmla="*/ 2882724 h 5588591"/>
                  <a:gd name="csX619" fmla="*/ 883996 w 5161948"/>
                  <a:gd name="csY619" fmla="*/ 2999544 h 5588591"/>
                  <a:gd name="csX620" fmla="*/ 1321987 w 5161948"/>
                  <a:gd name="csY620" fmla="*/ 3809343 h 5588591"/>
                  <a:gd name="csX621" fmla="*/ 1323721 w 5161948"/>
                  <a:gd name="csY621" fmla="*/ 3812812 h 5588591"/>
                  <a:gd name="csX622" fmla="*/ 1593254 w 5161948"/>
                  <a:gd name="csY622" fmla="*/ 3812812 h 5588591"/>
                  <a:gd name="csX623" fmla="*/ 1588784 w 5161948"/>
                  <a:gd name="csY623" fmla="*/ 3696659 h 5588591"/>
                  <a:gd name="csX624" fmla="*/ 1560029 w 5161948"/>
                  <a:gd name="csY624" fmla="*/ 3694458 h 5588591"/>
                  <a:gd name="csX625" fmla="*/ 1478302 w 5161948"/>
                  <a:gd name="csY625" fmla="*/ 3696593 h 5588591"/>
                  <a:gd name="csX626" fmla="*/ 1448280 w 5161948"/>
                  <a:gd name="csY626" fmla="*/ 3712004 h 5588591"/>
                  <a:gd name="csX627" fmla="*/ 1338399 w 5161948"/>
                  <a:gd name="csY627" fmla="*/ 3800869 h 5588591"/>
                  <a:gd name="csX628" fmla="*/ 1321987 w 5161948"/>
                  <a:gd name="csY628" fmla="*/ 3809276 h 5588591"/>
                  <a:gd name="csX629" fmla="*/ 879593 w 5161948"/>
                  <a:gd name="csY629" fmla="*/ 2834355 h 5588591"/>
                  <a:gd name="csX630" fmla="*/ 1046183 w 5161948"/>
                  <a:gd name="csY630" fmla="*/ 2834355 h 5588591"/>
                  <a:gd name="csX631" fmla="*/ 1026902 w 5161948"/>
                  <a:gd name="csY631" fmla="*/ 2700323 h 5588591"/>
                  <a:gd name="csX632" fmla="*/ 874589 w 5161948"/>
                  <a:gd name="csY632" fmla="*/ 2693584 h 5588591"/>
                  <a:gd name="csX633" fmla="*/ 879660 w 5161948"/>
                  <a:gd name="csY633" fmla="*/ 2834288 h 5588591"/>
                  <a:gd name="csX634" fmla="*/ 832825 w 5161948"/>
                  <a:gd name="csY634" fmla="*/ 2830085 h 5588591"/>
                  <a:gd name="csX635" fmla="*/ 827087 w 5161948"/>
                  <a:gd name="csY635" fmla="*/ 2691249 h 5588591"/>
                  <a:gd name="csX636" fmla="*/ 677777 w 5161948"/>
                  <a:gd name="csY636" fmla="*/ 2686512 h 5588591"/>
                  <a:gd name="csX637" fmla="*/ 677777 w 5161948"/>
                  <a:gd name="csY637" fmla="*/ 2830019 h 5588591"/>
                  <a:gd name="csX638" fmla="*/ 832825 w 5161948"/>
                  <a:gd name="csY638" fmla="*/ 2830019 h 5588591"/>
                  <a:gd name="csX639" fmla="*/ 678444 w 5161948"/>
                  <a:gd name="csY639" fmla="*/ 2640612 h 5588591"/>
                  <a:gd name="csX640" fmla="*/ 826420 w 5161948"/>
                  <a:gd name="csY640" fmla="*/ 2645349 h 5588591"/>
                  <a:gd name="csX641" fmla="*/ 819615 w 5161948"/>
                  <a:gd name="csY641" fmla="*/ 2487499 h 5588591"/>
                  <a:gd name="csX642" fmla="*/ 678444 w 5161948"/>
                  <a:gd name="csY642" fmla="*/ 2512584 h 5588591"/>
                  <a:gd name="csX643" fmla="*/ 678444 w 5161948"/>
                  <a:gd name="csY643" fmla="*/ 2640612 h 5588591"/>
                  <a:gd name="csX644" fmla="*/ 2045922 w 5161948"/>
                  <a:gd name="csY644" fmla="*/ 3808075 h 5588591"/>
                  <a:gd name="csX645" fmla="*/ 2047857 w 5161948"/>
                  <a:gd name="csY645" fmla="*/ 3800803 h 5588591"/>
                  <a:gd name="csX646" fmla="*/ 1969666 w 5161948"/>
                  <a:gd name="csY646" fmla="*/ 3763842 h 5588591"/>
                  <a:gd name="csX647" fmla="*/ 1894143 w 5161948"/>
                  <a:gd name="csY647" fmla="*/ 3711470 h 5588591"/>
                  <a:gd name="csX648" fmla="*/ 1878732 w 5161948"/>
                  <a:gd name="csY648" fmla="*/ 3701663 h 5588591"/>
                  <a:gd name="csX649" fmla="*/ 1776323 w 5161948"/>
                  <a:gd name="csY649" fmla="*/ 3709869 h 5588591"/>
                  <a:gd name="csX650" fmla="*/ 1781927 w 5161948"/>
                  <a:gd name="csY650" fmla="*/ 3808676 h 5588591"/>
                  <a:gd name="csX651" fmla="*/ 2045922 w 5161948"/>
                  <a:gd name="csY651" fmla="*/ 3808075 h 5588591"/>
                  <a:gd name="csX652" fmla="*/ 2118776 w 5161948"/>
                  <a:gd name="csY652" fmla="*/ 2213696 h 5588591"/>
                  <a:gd name="csX653" fmla="*/ 2169146 w 5161948"/>
                  <a:gd name="csY653" fmla="*/ 2121895 h 5588591"/>
                  <a:gd name="csX654" fmla="*/ 2168012 w 5161948"/>
                  <a:gd name="csY654" fmla="*/ 2095742 h 5588591"/>
                  <a:gd name="csX655" fmla="*/ 2087086 w 5161948"/>
                  <a:gd name="csY655" fmla="*/ 1993000 h 5588591"/>
                  <a:gd name="csX656" fmla="*/ 2052193 w 5161948"/>
                  <a:gd name="csY656" fmla="*/ 1973052 h 5588591"/>
                  <a:gd name="csX657" fmla="*/ 2029376 w 5161948"/>
                  <a:gd name="csY657" fmla="*/ 2072325 h 5588591"/>
                  <a:gd name="csX658" fmla="*/ 2118842 w 5161948"/>
                  <a:gd name="csY658" fmla="*/ 2213696 h 5588591"/>
                  <a:gd name="csX659" fmla="*/ 3075283 w 5161948"/>
                  <a:gd name="csY659" fmla="*/ 2189812 h 5588591"/>
                  <a:gd name="csX660" fmla="*/ 3062674 w 5161948"/>
                  <a:gd name="csY660" fmla="*/ 2149315 h 5588591"/>
                  <a:gd name="csX661" fmla="*/ 3049731 w 5161948"/>
                  <a:gd name="csY661" fmla="*/ 2110954 h 5588591"/>
                  <a:gd name="csX662" fmla="*/ 2838708 w 5161948"/>
                  <a:gd name="csY662" fmla="*/ 2127966 h 5588591"/>
                  <a:gd name="csX663" fmla="*/ 2821695 w 5161948"/>
                  <a:gd name="csY663" fmla="*/ 2189812 h 5588591"/>
                  <a:gd name="csX664" fmla="*/ 3075216 w 5161948"/>
                  <a:gd name="csY664" fmla="*/ 2189812 h 5588591"/>
                  <a:gd name="csX665" fmla="*/ 676843 w 5161948"/>
                  <a:gd name="csY665" fmla="*/ 2466483 h 5588591"/>
                  <a:gd name="csX666" fmla="*/ 820282 w 5161948"/>
                  <a:gd name="csY666" fmla="*/ 2438129 h 5588591"/>
                  <a:gd name="csX667" fmla="*/ 813744 w 5161948"/>
                  <a:gd name="csY667" fmla="*/ 2333451 h 5588591"/>
                  <a:gd name="csX668" fmla="*/ 676843 w 5161948"/>
                  <a:gd name="csY668" fmla="*/ 2333451 h 5588591"/>
                  <a:gd name="csX669" fmla="*/ 676843 w 5161948"/>
                  <a:gd name="csY669" fmla="*/ 2466483 h 5588591"/>
                  <a:gd name="csX670" fmla="*/ 899608 w 5161948"/>
                  <a:gd name="csY670" fmla="*/ 1839620 h 5588591"/>
                  <a:gd name="csX671" fmla="*/ 877858 w 5161948"/>
                  <a:gd name="csY671" fmla="*/ 1847892 h 5588591"/>
                  <a:gd name="csX672" fmla="*/ 780987 w 5161948"/>
                  <a:gd name="csY672" fmla="*/ 1853496 h 5588591"/>
                  <a:gd name="csX673" fmla="*/ 692121 w 5161948"/>
                  <a:gd name="csY673" fmla="*/ 1818537 h 5588591"/>
                  <a:gd name="csX674" fmla="*/ 673240 w 5161948"/>
                  <a:gd name="csY674" fmla="*/ 1810798 h 5588591"/>
                  <a:gd name="csX675" fmla="*/ 679445 w 5161948"/>
                  <a:gd name="csY675" fmla="*/ 1841888 h 5588591"/>
                  <a:gd name="csX676" fmla="*/ 792729 w 5161948"/>
                  <a:gd name="csY676" fmla="*/ 1945498 h 5588591"/>
                  <a:gd name="csX677" fmla="*/ 846435 w 5161948"/>
                  <a:gd name="csY677" fmla="*/ 1933489 h 5588591"/>
                  <a:gd name="csX678" fmla="*/ 899541 w 5161948"/>
                  <a:gd name="csY678" fmla="*/ 1839620 h 5588591"/>
                  <a:gd name="csX679" fmla="*/ 630809 w 5161948"/>
                  <a:gd name="csY679" fmla="*/ 2521257 h 5588591"/>
                  <a:gd name="csX680" fmla="*/ 503982 w 5161948"/>
                  <a:gd name="csY680" fmla="*/ 2543140 h 5588591"/>
                  <a:gd name="csX681" fmla="*/ 490505 w 5161948"/>
                  <a:gd name="csY681" fmla="*/ 2551680 h 5588591"/>
                  <a:gd name="csX682" fmla="*/ 455813 w 5161948"/>
                  <a:gd name="csY682" fmla="*/ 2630805 h 5588591"/>
                  <a:gd name="csX683" fmla="*/ 630809 w 5161948"/>
                  <a:gd name="csY683" fmla="*/ 2638143 h 5588591"/>
                  <a:gd name="csX684" fmla="*/ 630809 w 5161948"/>
                  <a:gd name="csY684" fmla="*/ 2521257 h 5588591"/>
                  <a:gd name="csX685" fmla="*/ 1910889 w 5161948"/>
                  <a:gd name="csY685" fmla="*/ 2039768 h 5588591"/>
                  <a:gd name="csX686" fmla="*/ 1894743 w 5161948"/>
                  <a:gd name="csY686" fmla="*/ 2046706 h 5588591"/>
                  <a:gd name="csX687" fmla="*/ 1883335 w 5161948"/>
                  <a:gd name="csY687" fmla="*/ 2063652 h 5588591"/>
                  <a:gd name="csX688" fmla="*/ 1901148 w 5161948"/>
                  <a:gd name="csY688" fmla="*/ 2073059 h 5588591"/>
                  <a:gd name="csX689" fmla="*/ 1971200 w 5161948"/>
                  <a:gd name="csY689" fmla="*/ 2066521 h 5588591"/>
                  <a:gd name="csX690" fmla="*/ 1986878 w 5161948"/>
                  <a:gd name="csY690" fmla="*/ 2056180 h 5588591"/>
                  <a:gd name="csX691" fmla="*/ 2000555 w 5161948"/>
                  <a:gd name="csY691" fmla="*/ 1951769 h 5588591"/>
                  <a:gd name="csX692" fmla="*/ 1980807 w 5161948"/>
                  <a:gd name="csY692" fmla="*/ 1934557 h 5588591"/>
                  <a:gd name="csX693" fmla="*/ 1888072 w 5161948"/>
                  <a:gd name="csY693" fmla="*/ 1930954 h 5588591"/>
                  <a:gd name="csX694" fmla="*/ 1871460 w 5161948"/>
                  <a:gd name="csY694" fmla="*/ 1946632 h 5588591"/>
                  <a:gd name="csX695" fmla="*/ 1885537 w 5161948"/>
                  <a:gd name="csY695" fmla="*/ 1960843 h 5588591"/>
                  <a:gd name="csX696" fmla="*/ 1917027 w 5161948"/>
                  <a:gd name="csY696" fmla="*/ 1981391 h 5588591"/>
                  <a:gd name="csX697" fmla="*/ 1887538 w 5161948"/>
                  <a:gd name="csY697" fmla="*/ 1994334 h 5588591"/>
                  <a:gd name="csX698" fmla="*/ 1876196 w 5161948"/>
                  <a:gd name="csY698" fmla="*/ 2008011 h 5588591"/>
                  <a:gd name="csX699" fmla="*/ 1889073 w 5161948"/>
                  <a:gd name="csY699" fmla="*/ 2019486 h 5588591"/>
                  <a:gd name="csX700" fmla="*/ 1911022 w 5161948"/>
                  <a:gd name="csY700" fmla="*/ 2039834 h 5588591"/>
                  <a:gd name="csX701" fmla="*/ 580505 w 5161948"/>
                  <a:gd name="csY701" fmla="*/ 2334052 h 5588591"/>
                  <a:gd name="csX702" fmla="*/ 515057 w 5161948"/>
                  <a:gd name="csY702" fmla="*/ 2494971 h 5588591"/>
                  <a:gd name="csX703" fmla="*/ 632944 w 5161948"/>
                  <a:gd name="csY703" fmla="*/ 2474089 h 5588591"/>
                  <a:gd name="csX704" fmla="*/ 637414 w 5161948"/>
                  <a:gd name="csY704" fmla="*/ 2334119 h 5588591"/>
                  <a:gd name="csX705" fmla="*/ 580572 w 5161948"/>
                  <a:gd name="csY705" fmla="*/ 2334119 h 5588591"/>
                  <a:gd name="csX706" fmla="*/ 4999973 w 5161948"/>
                  <a:gd name="csY706" fmla="*/ 52231 h 5588591"/>
                  <a:gd name="csX707" fmla="*/ 4816904 w 5161948"/>
                  <a:gd name="csY707" fmla="*/ 241104 h 5588591"/>
                  <a:gd name="csX708" fmla="*/ 4885088 w 5161948"/>
                  <a:gd name="csY708" fmla="*/ 254648 h 5588591"/>
                  <a:gd name="csX709" fmla="*/ 4991033 w 5161948"/>
                  <a:gd name="csY709" fmla="*/ 106738 h 5588591"/>
                  <a:gd name="csX710" fmla="*/ 5000039 w 5161948"/>
                  <a:gd name="csY710" fmla="*/ 52298 h 5588591"/>
                  <a:gd name="csX711" fmla="*/ 892936 w 5161948"/>
                  <a:gd name="csY711" fmla="*/ 84188 h 5588591"/>
                  <a:gd name="csX712" fmla="*/ 1008421 w 5161948"/>
                  <a:gd name="csY712" fmla="*/ 290207 h 5588591"/>
                  <a:gd name="csX713" fmla="*/ 1079741 w 5161948"/>
                  <a:gd name="csY713" fmla="*/ 275396 h 5588591"/>
                  <a:gd name="csX714" fmla="*/ 893003 w 5161948"/>
                  <a:gd name="csY714" fmla="*/ 84122 h 5588591"/>
                  <a:gd name="csX715" fmla="*/ 2869397 w 5161948"/>
                  <a:gd name="csY715" fmla="*/ 2000138 h 5588591"/>
                  <a:gd name="csX716" fmla="*/ 2855987 w 5161948"/>
                  <a:gd name="csY716" fmla="*/ 2074660 h 5588591"/>
                  <a:gd name="csX717" fmla="*/ 3038322 w 5161948"/>
                  <a:gd name="csY717" fmla="*/ 2065520 h 5588591"/>
                  <a:gd name="csX718" fmla="*/ 3022711 w 5161948"/>
                  <a:gd name="csY718" fmla="*/ 1994201 h 5588591"/>
                  <a:gd name="csX719" fmla="*/ 2869397 w 5161948"/>
                  <a:gd name="csY719" fmla="*/ 2000205 h 5588591"/>
                  <a:gd name="csX720" fmla="*/ 2852385 w 5161948"/>
                  <a:gd name="csY720" fmla="*/ 849154 h 5588591"/>
                  <a:gd name="csX721" fmla="*/ 2847581 w 5161948"/>
                  <a:gd name="csY721" fmla="*/ 856026 h 5588591"/>
                  <a:gd name="csX722" fmla="*/ 2887010 w 5161948"/>
                  <a:gd name="csY722" fmla="*/ 907864 h 5588591"/>
                  <a:gd name="csX723" fmla="*/ 2934979 w 5161948"/>
                  <a:gd name="csY723" fmla="*/ 929614 h 5588591"/>
                  <a:gd name="csX724" fmla="*/ 3049264 w 5161948"/>
                  <a:gd name="csY724" fmla="*/ 849354 h 5588591"/>
                  <a:gd name="csX725" fmla="*/ 3047863 w 5161948"/>
                  <a:gd name="csY725" fmla="*/ 836745 h 5588591"/>
                  <a:gd name="csX726" fmla="*/ 3032918 w 5161948"/>
                  <a:gd name="csY726" fmla="*/ 835010 h 5588591"/>
                  <a:gd name="csX727" fmla="*/ 3005632 w 5161948"/>
                  <a:gd name="csY727" fmla="*/ 849754 h 5588591"/>
                  <a:gd name="csX728" fmla="*/ 2878271 w 5161948"/>
                  <a:gd name="csY728" fmla="*/ 855359 h 5588591"/>
                  <a:gd name="csX729" fmla="*/ 2852251 w 5161948"/>
                  <a:gd name="csY729" fmla="*/ 849154 h 5588591"/>
                  <a:gd name="csX730" fmla="*/ 858777 w 5161948"/>
                  <a:gd name="csY730" fmla="*/ 2331984 h 5588591"/>
                  <a:gd name="csX731" fmla="*/ 864648 w 5161948"/>
                  <a:gd name="csY731" fmla="*/ 2433659 h 5588591"/>
                  <a:gd name="csX732" fmla="*/ 977665 w 5161948"/>
                  <a:gd name="csY732" fmla="*/ 2410909 h 5588591"/>
                  <a:gd name="csX733" fmla="*/ 965523 w 5161948"/>
                  <a:gd name="csY733" fmla="*/ 2331984 h 5588591"/>
                  <a:gd name="csX734" fmla="*/ 858777 w 5161948"/>
                  <a:gd name="csY734" fmla="*/ 2331984 h 5588591"/>
                  <a:gd name="csX735" fmla="*/ 2830902 w 5161948"/>
                  <a:gd name="csY735" fmla="*/ 413699 h 5588591"/>
                  <a:gd name="csX736" fmla="*/ 2714750 w 5161948"/>
                  <a:gd name="csY736" fmla="*/ 643268 h 5588591"/>
                  <a:gd name="csX737" fmla="*/ 2759049 w 5161948"/>
                  <a:gd name="csY737" fmla="*/ 589295 h 5588591"/>
                  <a:gd name="csX738" fmla="*/ 2784868 w 5161948"/>
                  <a:gd name="csY738" fmla="*/ 543795 h 5588591"/>
                  <a:gd name="csX739" fmla="*/ 2830902 w 5161948"/>
                  <a:gd name="csY739" fmla="*/ 413632 h 5588591"/>
                  <a:gd name="csX740" fmla="*/ 3015038 w 5161948"/>
                  <a:gd name="csY740" fmla="*/ 1951769 h 5588591"/>
                  <a:gd name="csX741" fmla="*/ 3003964 w 5161948"/>
                  <a:gd name="csY741" fmla="*/ 1881784 h 5588591"/>
                  <a:gd name="csX742" fmla="*/ 2889479 w 5161948"/>
                  <a:gd name="csY742" fmla="*/ 1881784 h 5588591"/>
                  <a:gd name="csX743" fmla="*/ 2878070 w 5161948"/>
                  <a:gd name="csY743" fmla="*/ 1951769 h 5588591"/>
                  <a:gd name="csX744" fmla="*/ 3015105 w 5161948"/>
                  <a:gd name="csY744" fmla="*/ 1951769 h 5588591"/>
                  <a:gd name="csX745" fmla="*/ 2018502 w 5161948"/>
                  <a:gd name="csY745" fmla="*/ 2137773 h 5588591"/>
                  <a:gd name="csX746" fmla="*/ 2012630 w 5161948"/>
                  <a:gd name="csY746" fmla="*/ 2162058 h 5588591"/>
                  <a:gd name="csX747" fmla="*/ 2014966 w 5161948"/>
                  <a:gd name="csY747" fmla="*/ 2226172 h 5588591"/>
                  <a:gd name="csX748" fmla="*/ 2013565 w 5161948"/>
                  <a:gd name="csY748" fmla="*/ 2302228 h 5588591"/>
                  <a:gd name="csX749" fmla="*/ 2023839 w 5161948"/>
                  <a:gd name="csY749" fmla="*/ 2347128 h 5588591"/>
                  <a:gd name="csX750" fmla="*/ 2030844 w 5161948"/>
                  <a:gd name="csY750" fmla="*/ 2348329 h 5588591"/>
                  <a:gd name="csX751" fmla="*/ 2082482 w 5161948"/>
                  <a:gd name="csY751" fmla="*/ 2271939 h 5588591"/>
                  <a:gd name="csX752" fmla="*/ 2083817 w 5161948"/>
                  <a:gd name="csY752" fmla="*/ 2256061 h 5588591"/>
                  <a:gd name="csX753" fmla="*/ 2018568 w 5161948"/>
                  <a:gd name="csY753" fmla="*/ 2137707 h 5588591"/>
                  <a:gd name="csX754" fmla="*/ 2998560 w 5161948"/>
                  <a:gd name="csY754" fmla="*/ 1835483 h 5588591"/>
                  <a:gd name="csX755" fmla="*/ 2990153 w 5161948"/>
                  <a:gd name="csY755" fmla="*/ 1747418 h 5588591"/>
                  <a:gd name="csX756" fmla="*/ 2903689 w 5161948"/>
                  <a:gd name="csY756" fmla="*/ 1747418 h 5588591"/>
                  <a:gd name="csX757" fmla="*/ 2895683 w 5161948"/>
                  <a:gd name="csY757" fmla="*/ 1835483 h 5588591"/>
                  <a:gd name="csX758" fmla="*/ 2998493 w 5161948"/>
                  <a:gd name="csY758" fmla="*/ 1835483 h 5588591"/>
                  <a:gd name="csX759" fmla="*/ 1564232 w 5161948"/>
                  <a:gd name="csY759" fmla="*/ 1794319 h 5588591"/>
                  <a:gd name="csX760" fmla="*/ 1569503 w 5161948"/>
                  <a:gd name="csY760" fmla="*/ 1813600 h 5588591"/>
                  <a:gd name="csX761" fmla="*/ 1679051 w 5161948"/>
                  <a:gd name="csY761" fmla="*/ 1868307 h 5588591"/>
                  <a:gd name="csX762" fmla="*/ 1716211 w 5161948"/>
                  <a:gd name="csY762" fmla="*/ 1845024 h 5588591"/>
                  <a:gd name="csX763" fmla="*/ 1735359 w 5161948"/>
                  <a:gd name="csY763" fmla="*/ 1785379 h 5588591"/>
                  <a:gd name="csX764" fmla="*/ 1564299 w 5161948"/>
                  <a:gd name="csY764" fmla="*/ 1794319 h 5588591"/>
                  <a:gd name="csX765" fmla="*/ 2995357 w 5161948"/>
                  <a:gd name="csY765" fmla="*/ 1312697 h 5588591"/>
                  <a:gd name="csX766" fmla="*/ 2907092 w 5161948"/>
                  <a:gd name="csY766" fmla="*/ 1312697 h 5588591"/>
                  <a:gd name="csX767" fmla="*/ 2907092 w 5161948"/>
                  <a:gd name="csY767" fmla="*/ 1375677 h 5588591"/>
                  <a:gd name="csX768" fmla="*/ 2989219 w 5161948"/>
                  <a:gd name="csY768" fmla="*/ 1381414 h 5588591"/>
                  <a:gd name="csX769" fmla="*/ 2995357 w 5161948"/>
                  <a:gd name="csY769" fmla="*/ 1312763 h 5588591"/>
                  <a:gd name="csX770" fmla="*/ 2962066 w 5161948"/>
                  <a:gd name="csY770" fmla="*/ 228829 h 5588591"/>
                  <a:gd name="csX771" fmla="*/ 3021977 w 5161948"/>
                  <a:gd name="csY771" fmla="*/ 326234 h 5588591"/>
                  <a:gd name="csX772" fmla="*/ 3044727 w 5161948"/>
                  <a:gd name="csY772" fmla="*/ 331505 h 5588591"/>
                  <a:gd name="csX773" fmla="*/ 3060806 w 5161948"/>
                  <a:gd name="csY773" fmla="*/ 303017 h 5588591"/>
                  <a:gd name="csX774" fmla="*/ 3036454 w 5161948"/>
                  <a:gd name="csY774" fmla="*/ 237568 h 5588591"/>
                  <a:gd name="csX775" fmla="*/ 2962133 w 5161948"/>
                  <a:gd name="csY775" fmla="*/ 228829 h 5588591"/>
                  <a:gd name="csX776" fmla="*/ 2984282 w 5161948"/>
                  <a:gd name="csY776" fmla="*/ 1424112 h 5588591"/>
                  <a:gd name="csX777" fmla="*/ 2910494 w 5161948"/>
                  <a:gd name="csY777" fmla="*/ 1424112 h 5588591"/>
                  <a:gd name="csX778" fmla="*/ 2910494 w 5161948"/>
                  <a:gd name="csY778" fmla="*/ 1488827 h 5588591"/>
                  <a:gd name="csX779" fmla="*/ 2984282 w 5161948"/>
                  <a:gd name="csY779" fmla="*/ 1488827 h 5588591"/>
                  <a:gd name="csX780" fmla="*/ 2984282 w 5161948"/>
                  <a:gd name="csY780" fmla="*/ 1424112 h 5588591"/>
                  <a:gd name="csX781" fmla="*/ 3185298 w 5161948"/>
                  <a:gd name="csY781" fmla="*/ 1053972 h 5588591"/>
                  <a:gd name="csX782" fmla="*/ 3141398 w 5161948"/>
                  <a:gd name="csY782" fmla="*/ 1126693 h 5588591"/>
                  <a:gd name="csX783" fmla="*/ 3199308 w 5161948"/>
                  <a:gd name="csY783" fmla="*/ 1195610 h 5588591"/>
                  <a:gd name="csX784" fmla="*/ 3185231 w 5161948"/>
                  <a:gd name="csY784" fmla="*/ 1054039 h 5588591"/>
                  <a:gd name="csX785" fmla="*/ 4995103 w 5161948"/>
                  <a:gd name="csY785" fmla="*/ 489622 h 5588591"/>
                  <a:gd name="csX786" fmla="*/ 5116325 w 5161948"/>
                  <a:gd name="csY786" fmla="*/ 450793 h 5588591"/>
                  <a:gd name="csX787" fmla="*/ 4995103 w 5161948"/>
                  <a:gd name="csY787" fmla="*/ 489622 h 5588591"/>
                  <a:gd name="csX788" fmla="*/ 2984816 w 5161948"/>
                  <a:gd name="csY788" fmla="*/ 1642074 h 5588591"/>
                  <a:gd name="csX789" fmla="*/ 2944520 w 5161948"/>
                  <a:gd name="csY789" fmla="*/ 1642074 h 5588591"/>
                  <a:gd name="csX790" fmla="*/ 2908359 w 5161948"/>
                  <a:gd name="csY790" fmla="*/ 1643141 h 5588591"/>
                  <a:gd name="csX791" fmla="*/ 2908359 w 5161948"/>
                  <a:gd name="csY791" fmla="*/ 1701518 h 5588591"/>
                  <a:gd name="csX792" fmla="*/ 2984816 w 5161948"/>
                  <a:gd name="csY792" fmla="*/ 1701518 h 5588591"/>
                  <a:gd name="csX793" fmla="*/ 2984816 w 5161948"/>
                  <a:gd name="csY793" fmla="*/ 1642007 h 5588591"/>
                  <a:gd name="csX794" fmla="*/ 897339 w 5161948"/>
                  <a:gd name="csY794" fmla="*/ 525181 h 5588591"/>
                  <a:gd name="csX795" fmla="*/ 788526 w 5161948"/>
                  <a:gd name="csY795" fmla="*/ 477613 h 5588591"/>
                  <a:gd name="csX796" fmla="*/ 781854 w 5161948"/>
                  <a:gd name="csY796" fmla="*/ 501897 h 5588591"/>
                  <a:gd name="csX797" fmla="*/ 897339 w 5161948"/>
                  <a:gd name="csY797" fmla="*/ 525114 h 5588591"/>
                  <a:gd name="csX798" fmla="*/ 2982948 w 5161948"/>
                  <a:gd name="csY798" fmla="*/ 1534794 h 5588591"/>
                  <a:gd name="csX799" fmla="*/ 2911295 w 5161948"/>
                  <a:gd name="csY799" fmla="*/ 1534794 h 5588591"/>
                  <a:gd name="csX800" fmla="*/ 2911295 w 5161948"/>
                  <a:gd name="csY800" fmla="*/ 1596773 h 5588591"/>
                  <a:gd name="csX801" fmla="*/ 2982948 w 5161948"/>
                  <a:gd name="csY801" fmla="*/ 1600910 h 5588591"/>
                  <a:gd name="csX802" fmla="*/ 2982948 w 5161948"/>
                  <a:gd name="csY802" fmla="*/ 1534794 h 5588591"/>
                  <a:gd name="csX803" fmla="*/ 2982147 w 5161948"/>
                  <a:gd name="csY803" fmla="*/ 333773 h 5588591"/>
                  <a:gd name="csX804" fmla="*/ 2922437 w 5161948"/>
                  <a:gd name="csY804" fmla="*/ 254448 h 5588591"/>
                  <a:gd name="csX805" fmla="*/ 2915165 w 5161948"/>
                  <a:gd name="csY805" fmla="*/ 341779 h 5588591"/>
                  <a:gd name="csX806" fmla="*/ 2982147 w 5161948"/>
                  <a:gd name="csY806" fmla="*/ 333773 h 5588591"/>
                  <a:gd name="csX807" fmla="*/ 2707411 w 5161948"/>
                  <a:gd name="csY807" fmla="*/ 1071185 h 5588591"/>
                  <a:gd name="csX808" fmla="*/ 2678590 w 5161948"/>
                  <a:gd name="csY808" fmla="*/ 1188672 h 5588591"/>
                  <a:gd name="csX809" fmla="*/ 2744772 w 5161948"/>
                  <a:gd name="csY809" fmla="*/ 1134498 h 5588591"/>
                  <a:gd name="csX810" fmla="*/ 2707344 w 5161948"/>
                  <a:gd name="csY810" fmla="*/ 1071118 h 5588591"/>
                  <a:gd name="csX811" fmla="*/ 3248011 w 5161948"/>
                  <a:gd name="csY811" fmla="*/ 832875 h 5588591"/>
                  <a:gd name="csX812" fmla="*/ 3296580 w 5161948"/>
                  <a:gd name="csY812" fmla="*/ 774566 h 5588591"/>
                  <a:gd name="csX813" fmla="*/ 3272896 w 5161948"/>
                  <a:gd name="csY813" fmla="*/ 745010 h 5588591"/>
                  <a:gd name="csX814" fmla="*/ 3248144 w 5161948"/>
                  <a:gd name="csY814" fmla="*/ 760422 h 5588591"/>
                  <a:gd name="csX815" fmla="*/ 3248011 w 5161948"/>
                  <a:gd name="csY815" fmla="*/ 832809 h 5588591"/>
                  <a:gd name="csX816" fmla="*/ 4958208 w 5161948"/>
                  <a:gd name="csY816" fmla="*/ 334040 h 5588591"/>
                  <a:gd name="csX817" fmla="*/ 5005176 w 5161948"/>
                  <a:gd name="csY817" fmla="*/ 246975 h 5588591"/>
                  <a:gd name="csX818" fmla="*/ 4928787 w 5161948"/>
                  <a:gd name="csY818" fmla="*/ 301883 h 5588591"/>
                  <a:gd name="csX819" fmla="*/ 4958208 w 5161948"/>
                  <a:gd name="csY819" fmla="*/ 334040 h 5588591"/>
                  <a:gd name="csX820" fmla="*/ 965323 w 5161948"/>
                  <a:gd name="csY820" fmla="*/ 337442 h 5588591"/>
                  <a:gd name="csX821" fmla="*/ 881861 w 5161948"/>
                  <a:gd name="csY821" fmla="*/ 282735 h 5588591"/>
                  <a:gd name="csX822" fmla="*/ 930164 w 5161948"/>
                  <a:gd name="csY822" fmla="*/ 370333 h 5588591"/>
                  <a:gd name="csX823" fmla="*/ 965323 w 5161948"/>
                  <a:gd name="csY823" fmla="*/ 337376 h 5588591"/>
                  <a:gd name="csX824" fmla="*/ 894204 w 5161948"/>
                  <a:gd name="csY824" fmla="*/ 398354 h 5588591"/>
                  <a:gd name="csX825" fmla="*/ 837228 w 5161948"/>
                  <a:gd name="csY825" fmla="*/ 376071 h 5588591"/>
                  <a:gd name="csX826" fmla="*/ 818014 w 5161948"/>
                  <a:gd name="csY826" fmla="*/ 382009 h 5588591"/>
                  <a:gd name="csX827" fmla="*/ 820549 w 5161948"/>
                  <a:gd name="csY827" fmla="*/ 404692 h 5588591"/>
                  <a:gd name="csX828" fmla="*/ 873722 w 5161948"/>
                  <a:gd name="csY828" fmla="*/ 438651 h 5588591"/>
                  <a:gd name="csX829" fmla="*/ 894204 w 5161948"/>
                  <a:gd name="csY829" fmla="*/ 398287 h 5588591"/>
                  <a:gd name="csX830" fmla="*/ 5020521 w 5161948"/>
                  <a:gd name="csY830" fmla="*/ 406493 h 5588591"/>
                  <a:gd name="csX831" fmla="*/ 5067156 w 5161948"/>
                  <a:gd name="csY831" fmla="*/ 374737 h 5588591"/>
                  <a:gd name="csX832" fmla="*/ 5075896 w 5161948"/>
                  <a:gd name="csY832" fmla="*/ 347450 h 5588591"/>
                  <a:gd name="csX833" fmla="*/ 5048342 w 5161948"/>
                  <a:gd name="csY833" fmla="*/ 340912 h 5588591"/>
                  <a:gd name="csX834" fmla="*/ 5000106 w 5161948"/>
                  <a:gd name="csY834" fmla="*/ 367264 h 5588591"/>
                  <a:gd name="csX835" fmla="*/ 5020455 w 5161948"/>
                  <a:gd name="csY835" fmla="*/ 406493 h 5588591"/>
                  <a:gd name="csX836" fmla="*/ 2901221 w 5161948"/>
                  <a:gd name="csY836" fmla="*/ 1267063 h 5588591"/>
                  <a:gd name="csX837" fmla="*/ 3001161 w 5161948"/>
                  <a:gd name="csY837" fmla="*/ 1267063 h 5588591"/>
                  <a:gd name="csX838" fmla="*/ 3002896 w 5161948"/>
                  <a:gd name="csY838" fmla="*/ 1237975 h 5588591"/>
                  <a:gd name="csX839" fmla="*/ 2901221 w 5161948"/>
                  <a:gd name="csY839" fmla="*/ 1237975 h 5588591"/>
                  <a:gd name="csX840" fmla="*/ 2901221 w 5161948"/>
                  <a:gd name="csY840" fmla="*/ 1267063 h 5588591"/>
                  <a:gd name="csX841" fmla="*/ 1862386 w 5161948"/>
                  <a:gd name="csY841" fmla="*/ 1549005 h 5588591"/>
                  <a:gd name="csX842" fmla="*/ 1850711 w 5161948"/>
                  <a:gd name="csY842" fmla="*/ 1618523 h 5588591"/>
                  <a:gd name="csX843" fmla="*/ 1890474 w 5161948"/>
                  <a:gd name="csY843" fmla="*/ 1545936 h 5588591"/>
                  <a:gd name="csX844" fmla="*/ 1862386 w 5161948"/>
                  <a:gd name="csY844" fmla="*/ 1549005 h 5588591"/>
                  <a:gd name="csX845" fmla="*/ 1448747 w 5161948"/>
                  <a:gd name="csY845" fmla="*/ 1627930 h 5588591"/>
                  <a:gd name="csX846" fmla="*/ 1428732 w 5161948"/>
                  <a:gd name="csY846" fmla="*/ 1559546 h 5588591"/>
                  <a:gd name="csX847" fmla="*/ 1397909 w 5161948"/>
                  <a:gd name="csY847" fmla="*/ 1608382 h 5588591"/>
                  <a:gd name="csX848" fmla="*/ 1448747 w 5161948"/>
                  <a:gd name="csY848" fmla="*/ 1627930 h 5588591"/>
                  <a:gd name="csX849" fmla="*/ 2684594 w 5161948"/>
                  <a:gd name="csY849" fmla="*/ 750081 h 5588591"/>
                  <a:gd name="csX850" fmla="*/ 2639761 w 5161948"/>
                  <a:gd name="csY850" fmla="*/ 799918 h 5588591"/>
                  <a:gd name="csX851" fmla="*/ 2672252 w 5161948"/>
                  <a:gd name="csY851" fmla="*/ 820866 h 5588591"/>
                  <a:gd name="csX852" fmla="*/ 2684661 w 5161948"/>
                  <a:gd name="csY852" fmla="*/ 750081 h 5588591"/>
                  <a:gd name="csX853" fmla="*/ 121766 w 5161948"/>
                  <a:gd name="csY853" fmla="*/ 990792 h 5588591"/>
                  <a:gd name="csX854" fmla="*/ 197155 w 5161948"/>
                  <a:gd name="csY854" fmla="*/ 1125358 h 5588591"/>
                  <a:gd name="csX855" fmla="*/ 121766 w 5161948"/>
                  <a:gd name="csY855" fmla="*/ 990792 h 5588591"/>
                  <a:gd name="csX856" fmla="*/ 1349674 w 5161948"/>
                  <a:gd name="csY856" fmla="*/ 1100673 h 5588591"/>
                  <a:gd name="csX857" fmla="*/ 1353810 w 5161948"/>
                  <a:gd name="csY857" fmla="*/ 1106411 h 5588591"/>
                  <a:gd name="csX858" fmla="*/ 1368354 w 5161948"/>
                  <a:gd name="csY858" fmla="*/ 1099206 h 5588591"/>
                  <a:gd name="csX859" fmla="*/ 1396775 w 5161948"/>
                  <a:gd name="csY859" fmla="*/ 1009739 h 5588591"/>
                  <a:gd name="csX860" fmla="*/ 1390971 w 5161948"/>
                  <a:gd name="csY860" fmla="*/ 1007471 h 5588591"/>
                  <a:gd name="csX861" fmla="*/ 1349674 w 5161948"/>
                  <a:gd name="csY861" fmla="*/ 1100673 h 5588591"/>
                  <a:gd name="csX862" fmla="*/ 604256 w 5161948"/>
                  <a:gd name="csY862" fmla="*/ 1598375 h 5588591"/>
                  <a:gd name="csX863" fmla="*/ 577036 w 5161948"/>
                  <a:gd name="csY863" fmla="*/ 1616188 h 5588591"/>
                  <a:gd name="csX864" fmla="*/ 598919 w 5161948"/>
                  <a:gd name="csY864" fmla="*/ 1656484 h 5588591"/>
                  <a:gd name="csX865" fmla="*/ 604323 w 5161948"/>
                  <a:gd name="csY865" fmla="*/ 1598441 h 5588591"/>
                  <a:gd name="csX866" fmla="*/ 996079 w 5161948"/>
                  <a:gd name="csY866" fmla="*/ 1604112 h 5588591"/>
                  <a:gd name="csX867" fmla="*/ 996079 w 5161948"/>
                  <a:gd name="csY867" fmla="*/ 1658219 h 5588591"/>
                  <a:gd name="csX868" fmla="*/ 1024300 w 5161948"/>
                  <a:gd name="csY868" fmla="*/ 1617789 h 5588591"/>
                  <a:gd name="csX869" fmla="*/ 996079 w 5161948"/>
                  <a:gd name="csY869" fmla="*/ 1604112 h 5588591"/>
                  <a:gd name="csX870" fmla="*/ 154390 w 5161948"/>
                  <a:gd name="csY870" fmla="*/ 1154113 h 5588591"/>
                  <a:gd name="csX871" fmla="*/ 125769 w 5161948"/>
                  <a:gd name="csY871" fmla="*/ 1109480 h 5588591"/>
                  <a:gd name="csX872" fmla="*/ 115428 w 5161948"/>
                  <a:gd name="csY872" fmla="*/ 1121289 h 5588591"/>
                  <a:gd name="csX873" fmla="*/ 136577 w 5161948"/>
                  <a:gd name="csY873" fmla="*/ 1166455 h 5588591"/>
                  <a:gd name="csX874" fmla="*/ 154390 w 5161948"/>
                  <a:gd name="csY874" fmla="*/ 1154046 h 5588591"/>
                  <a:gd name="csX875" fmla="*/ 615865 w 5161948"/>
                  <a:gd name="csY875" fmla="*/ 1739679 h 5588591"/>
                  <a:gd name="csX876" fmla="*/ 588778 w 5161948"/>
                  <a:gd name="csY876" fmla="*/ 1701651 h 5588591"/>
                  <a:gd name="csX877" fmla="*/ 615865 w 5161948"/>
                  <a:gd name="csY877" fmla="*/ 1739679 h 5588591"/>
                  <a:gd name="csX878" fmla="*/ 1446545 w 5161948"/>
                  <a:gd name="csY878" fmla="*/ 1093802 h 5588591"/>
                  <a:gd name="csX879" fmla="*/ 1424729 w 5161948"/>
                  <a:gd name="csY879" fmla="*/ 1118820 h 5588591"/>
                  <a:gd name="csX880" fmla="*/ 1446545 w 5161948"/>
                  <a:gd name="csY880" fmla="*/ 1093802 h 5588591"/>
                  <a:gd name="csX881" fmla="*/ 80402 w 5161948"/>
                  <a:gd name="csY881" fmla="*/ 1154180 h 5588591"/>
                  <a:gd name="csX882" fmla="*/ 103352 w 5161948"/>
                  <a:gd name="csY882" fmla="*/ 1195944 h 5588591"/>
                  <a:gd name="csX883" fmla="*/ 80402 w 5161948"/>
                  <a:gd name="csY883" fmla="*/ 1154180 h 5588591"/>
                  <a:gd name="csX884" fmla="*/ 57051 w 5161948"/>
                  <a:gd name="csY884" fmla="*/ 1241311 h 5588591"/>
                  <a:gd name="csX885" fmla="*/ 64724 w 5161948"/>
                  <a:gd name="csY885" fmla="*/ 1237775 h 5588591"/>
                  <a:gd name="csX886" fmla="*/ 43041 w 5161948"/>
                  <a:gd name="csY886" fmla="*/ 1212423 h 5588591"/>
                  <a:gd name="csX887" fmla="*/ 56985 w 5161948"/>
                  <a:gd name="csY887" fmla="*/ 1241311 h 5588591"/>
                  <a:gd name="csX888" fmla="*/ 1498450 w 5161948"/>
                  <a:gd name="csY888" fmla="*/ 1133498 h 5588591"/>
                  <a:gd name="csX889" fmla="*/ 1475700 w 5161948"/>
                  <a:gd name="csY889" fmla="*/ 1157649 h 5588591"/>
                  <a:gd name="csX890" fmla="*/ 1498450 w 5161948"/>
                  <a:gd name="csY890" fmla="*/ 1133498 h 5588591"/>
                  <a:gd name="csX891" fmla="*/ 1515596 w 5161948"/>
                  <a:gd name="csY891" fmla="*/ 1200614 h 5588591"/>
                  <a:gd name="csX892" fmla="*/ 1512861 w 5161948"/>
                  <a:gd name="csY892" fmla="*/ 1195544 h 5588591"/>
                  <a:gd name="csX893" fmla="*/ 1493714 w 5161948"/>
                  <a:gd name="csY893" fmla="*/ 1204684 h 5588591"/>
                  <a:gd name="csX894" fmla="*/ 1496983 w 5161948"/>
                  <a:gd name="csY894" fmla="*/ 1210821 h 5588591"/>
                  <a:gd name="csX895" fmla="*/ 1515596 w 5161948"/>
                  <a:gd name="csY895" fmla="*/ 1200681 h 558859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  <a:cxn ang="0">
                    <a:pos x="csX708" y="csY708"/>
                  </a:cxn>
                  <a:cxn ang="0">
                    <a:pos x="csX709" y="csY709"/>
                  </a:cxn>
                  <a:cxn ang="0">
                    <a:pos x="csX710" y="csY710"/>
                  </a:cxn>
                  <a:cxn ang="0">
                    <a:pos x="csX711" y="csY711"/>
                  </a:cxn>
                  <a:cxn ang="0">
                    <a:pos x="csX712" y="csY712"/>
                  </a:cxn>
                  <a:cxn ang="0">
                    <a:pos x="csX713" y="csY713"/>
                  </a:cxn>
                  <a:cxn ang="0">
                    <a:pos x="csX714" y="csY714"/>
                  </a:cxn>
                  <a:cxn ang="0">
                    <a:pos x="csX715" y="csY715"/>
                  </a:cxn>
                  <a:cxn ang="0">
                    <a:pos x="csX716" y="csY716"/>
                  </a:cxn>
                  <a:cxn ang="0">
                    <a:pos x="csX717" y="csY717"/>
                  </a:cxn>
                  <a:cxn ang="0">
                    <a:pos x="csX718" y="csY718"/>
                  </a:cxn>
                  <a:cxn ang="0">
                    <a:pos x="csX719" y="csY719"/>
                  </a:cxn>
                  <a:cxn ang="0">
                    <a:pos x="csX720" y="csY720"/>
                  </a:cxn>
                  <a:cxn ang="0">
                    <a:pos x="csX721" y="csY721"/>
                  </a:cxn>
                  <a:cxn ang="0">
                    <a:pos x="csX722" y="csY722"/>
                  </a:cxn>
                  <a:cxn ang="0">
                    <a:pos x="csX723" y="csY723"/>
                  </a:cxn>
                  <a:cxn ang="0">
                    <a:pos x="csX724" y="csY724"/>
                  </a:cxn>
                  <a:cxn ang="0">
                    <a:pos x="csX725" y="csY725"/>
                  </a:cxn>
                  <a:cxn ang="0">
                    <a:pos x="csX726" y="csY726"/>
                  </a:cxn>
                  <a:cxn ang="0">
                    <a:pos x="csX727" y="csY727"/>
                  </a:cxn>
                  <a:cxn ang="0">
                    <a:pos x="csX728" y="csY728"/>
                  </a:cxn>
                  <a:cxn ang="0">
                    <a:pos x="csX729" y="csY729"/>
                  </a:cxn>
                  <a:cxn ang="0">
                    <a:pos x="csX730" y="csY730"/>
                  </a:cxn>
                  <a:cxn ang="0">
                    <a:pos x="csX731" y="csY731"/>
                  </a:cxn>
                  <a:cxn ang="0">
                    <a:pos x="csX732" y="csY732"/>
                  </a:cxn>
                  <a:cxn ang="0">
                    <a:pos x="csX733" y="csY733"/>
                  </a:cxn>
                  <a:cxn ang="0">
                    <a:pos x="csX734" y="csY734"/>
                  </a:cxn>
                  <a:cxn ang="0">
                    <a:pos x="csX735" y="csY735"/>
                  </a:cxn>
                  <a:cxn ang="0">
                    <a:pos x="csX736" y="csY736"/>
                  </a:cxn>
                  <a:cxn ang="0">
                    <a:pos x="csX737" y="csY737"/>
                  </a:cxn>
                  <a:cxn ang="0">
                    <a:pos x="csX738" y="csY738"/>
                  </a:cxn>
                  <a:cxn ang="0">
                    <a:pos x="csX739" y="csY739"/>
                  </a:cxn>
                  <a:cxn ang="0">
                    <a:pos x="csX740" y="csY740"/>
                  </a:cxn>
                  <a:cxn ang="0">
                    <a:pos x="csX741" y="csY741"/>
                  </a:cxn>
                  <a:cxn ang="0">
                    <a:pos x="csX742" y="csY742"/>
                  </a:cxn>
                  <a:cxn ang="0">
                    <a:pos x="csX743" y="csY743"/>
                  </a:cxn>
                  <a:cxn ang="0">
                    <a:pos x="csX744" y="csY744"/>
                  </a:cxn>
                  <a:cxn ang="0">
                    <a:pos x="csX745" y="csY745"/>
                  </a:cxn>
                  <a:cxn ang="0">
                    <a:pos x="csX746" y="csY746"/>
                  </a:cxn>
                  <a:cxn ang="0">
                    <a:pos x="csX747" y="csY747"/>
                  </a:cxn>
                  <a:cxn ang="0">
                    <a:pos x="csX748" y="csY748"/>
                  </a:cxn>
                  <a:cxn ang="0">
                    <a:pos x="csX749" y="csY749"/>
                  </a:cxn>
                  <a:cxn ang="0">
                    <a:pos x="csX750" y="csY750"/>
                  </a:cxn>
                  <a:cxn ang="0">
                    <a:pos x="csX751" y="csY751"/>
                  </a:cxn>
                  <a:cxn ang="0">
                    <a:pos x="csX752" y="csY752"/>
                  </a:cxn>
                  <a:cxn ang="0">
                    <a:pos x="csX753" y="csY753"/>
                  </a:cxn>
                  <a:cxn ang="0">
                    <a:pos x="csX754" y="csY754"/>
                  </a:cxn>
                  <a:cxn ang="0">
                    <a:pos x="csX755" y="csY755"/>
                  </a:cxn>
                  <a:cxn ang="0">
                    <a:pos x="csX756" y="csY756"/>
                  </a:cxn>
                  <a:cxn ang="0">
                    <a:pos x="csX757" y="csY757"/>
                  </a:cxn>
                  <a:cxn ang="0">
                    <a:pos x="csX758" y="csY758"/>
                  </a:cxn>
                  <a:cxn ang="0">
                    <a:pos x="csX759" y="csY759"/>
                  </a:cxn>
                  <a:cxn ang="0">
                    <a:pos x="csX760" y="csY760"/>
                  </a:cxn>
                  <a:cxn ang="0">
                    <a:pos x="csX761" y="csY761"/>
                  </a:cxn>
                  <a:cxn ang="0">
                    <a:pos x="csX762" y="csY762"/>
                  </a:cxn>
                  <a:cxn ang="0">
                    <a:pos x="csX763" y="csY763"/>
                  </a:cxn>
                  <a:cxn ang="0">
                    <a:pos x="csX764" y="csY764"/>
                  </a:cxn>
                  <a:cxn ang="0">
                    <a:pos x="csX765" y="csY765"/>
                  </a:cxn>
                  <a:cxn ang="0">
                    <a:pos x="csX766" y="csY766"/>
                  </a:cxn>
                  <a:cxn ang="0">
                    <a:pos x="csX767" y="csY767"/>
                  </a:cxn>
                  <a:cxn ang="0">
                    <a:pos x="csX768" y="csY768"/>
                  </a:cxn>
                  <a:cxn ang="0">
                    <a:pos x="csX769" y="csY769"/>
                  </a:cxn>
                  <a:cxn ang="0">
                    <a:pos x="csX770" y="csY770"/>
                  </a:cxn>
                  <a:cxn ang="0">
                    <a:pos x="csX771" y="csY771"/>
                  </a:cxn>
                  <a:cxn ang="0">
                    <a:pos x="csX772" y="csY772"/>
                  </a:cxn>
                  <a:cxn ang="0">
                    <a:pos x="csX773" y="csY773"/>
                  </a:cxn>
                  <a:cxn ang="0">
                    <a:pos x="csX774" y="csY774"/>
                  </a:cxn>
                  <a:cxn ang="0">
                    <a:pos x="csX775" y="csY775"/>
                  </a:cxn>
                  <a:cxn ang="0">
                    <a:pos x="csX776" y="csY776"/>
                  </a:cxn>
                  <a:cxn ang="0">
                    <a:pos x="csX777" y="csY777"/>
                  </a:cxn>
                  <a:cxn ang="0">
                    <a:pos x="csX778" y="csY778"/>
                  </a:cxn>
                  <a:cxn ang="0">
                    <a:pos x="csX779" y="csY779"/>
                  </a:cxn>
                  <a:cxn ang="0">
                    <a:pos x="csX780" y="csY780"/>
                  </a:cxn>
                  <a:cxn ang="0">
                    <a:pos x="csX781" y="csY781"/>
                  </a:cxn>
                  <a:cxn ang="0">
                    <a:pos x="csX782" y="csY782"/>
                  </a:cxn>
                  <a:cxn ang="0">
                    <a:pos x="csX783" y="csY783"/>
                  </a:cxn>
                  <a:cxn ang="0">
                    <a:pos x="csX784" y="csY784"/>
                  </a:cxn>
                  <a:cxn ang="0">
                    <a:pos x="csX785" y="csY785"/>
                  </a:cxn>
                  <a:cxn ang="0">
                    <a:pos x="csX786" y="csY786"/>
                  </a:cxn>
                  <a:cxn ang="0">
                    <a:pos x="csX787" y="csY787"/>
                  </a:cxn>
                  <a:cxn ang="0">
                    <a:pos x="csX788" y="csY788"/>
                  </a:cxn>
                  <a:cxn ang="0">
                    <a:pos x="csX789" y="csY789"/>
                  </a:cxn>
                  <a:cxn ang="0">
                    <a:pos x="csX790" y="csY790"/>
                  </a:cxn>
                  <a:cxn ang="0">
                    <a:pos x="csX791" y="csY791"/>
                  </a:cxn>
                  <a:cxn ang="0">
                    <a:pos x="csX792" y="csY792"/>
                  </a:cxn>
                  <a:cxn ang="0">
                    <a:pos x="csX793" y="csY793"/>
                  </a:cxn>
                  <a:cxn ang="0">
                    <a:pos x="csX794" y="csY794"/>
                  </a:cxn>
                  <a:cxn ang="0">
                    <a:pos x="csX795" y="csY795"/>
                  </a:cxn>
                  <a:cxn ang="0">
                    <a:pos x="csX796" y="csY796"/>
                  </a:cxn>
                  <a:cxn ang="0">
                    <a:pos x="csX797" y="csY797"/>
                  </a:cxn>
                  <a:cxn ang="0">
                    <a:pos x="csX798" y="csY798"/>
                  </a:cxn>
                  <a:cxn ang="0">
                    <a:pos x="csX799" y="csY799"/>
                  </a:cxn>
                  <a:cxn ang="0">
                    <a:pos x="csX800" y="csY800"/>
                  </a:cxn>
                  <a:cxn ang="0">
                    <a:pos x="csX801" y="csY801"/>
                  </a:cxn>
                  <a:cxn ang="0">
                    <a:pos x="csX802" y="csY802"/>
                  </a:cxn>
                  <a:cxn ang="0">
                    <a:pos x="csX803" y="csY803"/>
                  </a:cxn>
                  <a:cxn ang="0">
                    <a:pos x="csX804" y="csY804"/>
                  </a:cxn>
                  <a:cxn ang="0">
                    <a:pos x="csX805" y="csY805"/>
                  </a:cxn>
                  <a:cxn ang="0">
                    <a:pos x="csX806" y="csY806"/>
                  </a:cxn>
                  <a:cxn ang="0">
                    <a:pos x="csX807" y="csY807"/>
                  </a:cxn>
                  <a:cxn ang="0">
                    <a:pos x="csX808" y="csY808"/>
                  </a:cxn>
                  <a:cxn ang="0">
                    <a:pos x="csX809" y="csY809"/>
                  </a:cxn>
                  <a:cxn ang="0">
                    <a:pos x="csX810" y="csY810"/>
                  </a:cxn>
                  <a:cxn ang="0">
                    <a:pos x="csX811" y="csY811"/>
                  </a:cxn>
                  <a:cxn ang="0">
                    <a:pos x="csX812" y="csY812"/>
                  </a:cxn>
                  <a:cxn ang="0">
                    <a:pos x="csX813" y="csY813"/>
                  </a:cxn>
                  <a:cxn ang="0">
                    <a:pos x="csX814" y="csY814"/>
                  </a:cxn>
                  <a:cxn ang="0">
                    <a:pos x="csX815" y="csY815"/>
                  </a:cxn>
                  <a:cxn ang="0">
                    <a:pos x="csX816" y="csY816"/>
                  </a:cxn>
                  <a:cxn ang="0">
                    <a:pos x="csX817" y="csY817"/>
                  </a:cxn>
                  <a:cxn ang="0">
                    <a:pos x="csX818" y="csY818"/>
                  </a:cxn>
                  <a:cxn ang="0">
                    <a:pos x="csX819" y="csY819"/>
                  </a:cxn>
                  <a:cxn ang="0">
                    <a:pos x="csX820" y="csY820"/>
                  </a:cxn>
                  <a:cxn ang="0">
                    <a:pos x="csX821" y="csY821"/>
                  </a:cxn>
                  <a:cxn ang="0">
                    <a:pos x="csX822" y="csY822"/>
                  </a:cxn>
                  <a:cxn ang="0">
                    <a:pos x="csX823" y="csY823"/>
                  </a:cxn>
                  <a:cxn ang="0">
                    <a:pos x="csX824" y="csY824"/>
                  </a:cxn>
                  <a:cxn ang="0">
                    <a:pos x="csX825" y="csY825"/>
                  </a:cxn>
                  <a:cxn ang="0">
                    <a:pos x="csX826" y="csY826"/>
                  </a:cxn>
                  <a:cxn ang="0">
                    <a:pos x="csX827" y="csY827"/>
                  </a:cxn>
                  <a:cxn ang="0">
                    <a:pos x="csX828" y="csY828"/>
                  </a:cxn>
                  <a:cxn ang="0">
                    <a:pos x="csX829" y="csY829"/>
                  </a:cxn>
                  <a:cxn ang="0">
                    <a:pos x="csX830" y="csY830"/>
                  </a:cxn>
                  <a:cxn ang="0">
                    <a:pos x="csX831" y="csY831"/>
                  </a:cxn>
                  <a:cxn ang="0">
                    <a:pos x="csX832" y="csY832"/>
                  </a:cxn>
                  <a:cxn ang="0">
                    <a:pos x="csX833" y="csY833"/>
                  </a:cxn>
                  <a:cxn ang="0">
                    <a:pos x="csX834" y="csY834"/>
                  </a:cxn>
                  <a:cxn ang="0">
                    <a:pos x="csX835" y="csY835"/>
                  </a:cxn>
                  <a:cxn ang="0">
                    <a:pos x="csX836" y="csY836"/>
                  </a:cxn>
                  <a:cxn ang="0">
                    <a:pos x="csX837" y="csY837"/>
                  </a:cxn>
                  <a:cxn ang="0">
                    <a:pos x="csX838" y="csY838"/>
                  </a:cxn>
                  <a:cxn ang="0">
                    <a:pos x="csX839" y="csY839"/>
                  </a:cxn>
                  <a:cxn ang="0">
                    <a:pos x="csX840" y="csY840"/>
                  </a:cxn>
                  <a:cxn ang="0">
                    <a:pos x="csX841" y="csY841"/>
                  </a:cxn>
                  <a:cxn ang="0">
                    <a:pos x="csX842" y="csY842"/>
                  </a:cxn>
                  <a:cxn ang="0">
                    <a:pos x="csX843" y="csY843"/>
                  </a:cxn>
                  <a:cxn ang="0">
                    <a:pos x="csX844" y="csY844"/>
                  </a:cxn>
                  <a:cxn ang="0">
                    <a:pos x="csX845" y="csY845"/>
                  </a:cxn>
                  <a:cxn ang="0">
                    <a:pos x="csX846" y="csY846"/>
                  </a:cxn>
                  <a:cxn ang="0">
                    <a:pos x="csX847" y="csY847"/>
                  </a:cxn>
                  <a:cxn ang="0">
                    <a:pos x="csX848" y="csY848"/>
                  </a:cxn>
                  <a:cxn ang="0">
                    <a:pos x="csX849" y="csY849"/>
                  </a:cxn>
                  <a:cxn ang="0">
                    <a:pos x="csX850" y="csY850"/>
                  </a:cxn>
                  <a:cxn ang="0">
                    <a:pos x="csX851" y="csY851"/>
                  </a:cxn>
                  <a:cxn ang="0">
                    <a:pos x="csX852" y="csY852"/>
                  </a:cxn>
                  <a:cxn ang="0">
                    <a:pos x="csX853" y="csY853"/>
                  </a:cxn>
                  <a:cxn ang="0">
                    <a:pos x="csX854" y="csY854"/>
                  </a:cxn>
                  <a:cxn ang="0">
                    <a:pos x="csX855" y="csY855"/>
                  </a:cxn>
                  <a:cxn ang="0">
                    <a:pos x="csX856" y="csY856"/>
                  </a:cxn>
                  <a:cxn ang="0">
                    <a:pos x="csX857" y="csY857"/>
                  </a:cxn>
                  <a:cxn ang="0">
                    <a:pos x="csX858" y="csY858"/>
                  </a:cxn>
                  <a:cxn ang="0">
                    <a:pos x="csX859" y="csY859"/>
                  </a:cxn>
                  <a:cxn ang="0">
                    <a:pos x="csX860" y="csY860"/>
                  </a:cxn>
                  <a:cxn ang="0">
                    <a:pos x="csX861" y="csY861"/>
                  </a:cxn>
                  <a:cxn ang="0">
                    <a:pos x="csX862" y="csY862"/>
                  </a:cxn>
                  <a:cxn ang="0">
                    <a:pos x="csX863" y="csY863"/>
                  </a:cxn>
                  <a:cxn ang="0">
                    <a:pos x="csX864" y="csY864"/>
                  </a:cxn>
                  <a:cxn ang="0">
                    <a:pos x="csX865" y="csY865"/>
                  </a:cxn>
                  <a:cxn ang="0">
                    <a:pos x="csX866" y="csY866"/>
                  </a:cxn>
                  <a:cxn ang="0">
                    <a:pos x="csX867" y="csY867"/>
                  </a:cxn>
                  <a:cxn ang="0">
                    <a:pos x="csX868" y="csY868"/>
                  </a:cxn>
                  <a:cxn ang="0">
                    <a:pos x="csX869" y="csY869"/>
                  </a:cxn>
                  <a:cxn ang="0">
                    <a:pos x="csX870" y="csY870"/>
                  </a:cxn>
                  <a:cxn ang="0">
                    <a:pos x="csX871" y="csY871"/>
                  </a:cxn>
                  <a:cxn ang="0">
                    <a:pos x="csX872" y="csY872"/>
                  </a:cxn>
                  <a:cxn ang="0">
                    <a:pos x="csX873" y="csY873"/>
                  </a:cxn>
                  <a:cxn ang="0">
                    <a:pos x="csX874" y="csY874"/>
                  </a:cxn>
                  <a:cxn ang="0">
                    <a:pos x="csX875" y="csY875"/>
                  </a:cxn>
                  <a:cxn ang="0">
                    <a:pos x="csX876" y="csY876"/>
                  </a:cxn>
                  <a:cxn ang="0">
                    <a:pos x="csX877" y="csY877"/>
                  </a:cxn>
                  <a:cxn ang="0">
                    <a:pos x="csX878" y="csY878"/>
                  </a:cxn>
                  <a:cxn ang="0">
                    <a:pos x="csX879" y="csY879"/>
                  </a:cxn>
                  <a:cxn ang="0">
                    <a:pos x="csX880" y="csY880"/>
                  </a:cxn>
                  <a:cxn ang="0">
                    <a:pos x="csX881" y="csY881"/>
                  </a:cxn>
                  <a:cxn ang="0">
                    <a:pos x="csX882" y="csY882"/>
                  </a:cxn>
                  <a:cxn ang="0">
                    <a:pos x="csX883" y="csY883"/>
                  </a:cxn>
                  <a:cxn ang="0">
                    <a:pos x="csX884" y="csY884"/>
                  </a:cxn>
                  <a:cxn ang="0">
                    <a:pos x="csX885" y="csY885"/>
                  </a:cxn>
                  <a:cxn ang="0">
                    <a:pos x="csX886" y="csY886"/>
                  </a:cxn>
                  <a:cxn ang="0">
                    <a:pos x="csX887" y="csY887"/>
                  </a:cxn>
                  <a:cxn ang="0">
                    <a:pos x="csX888" y="csY888"/>
                  </a:cxn>
                  <a:cxn ang="0">
                    <a:pos x="csX889" y="csY889"/>
                  </a:cxn>
                  <a:cxn ang="0">
                    <a:pos x="csX890" y="csY890"/>
                  </a:cxn>
                  <a:cxn ang="0">
                    <a:pos x="csX891" y="csY891"/>
                  </a:cxn>
                  <a:cxn ang="0">
                    <a:pos x="csX892" y="csY892"/>
                  </a:cxn>
                  <a:cxn ang="0">
                    <a:pos x="csX893" y="csY893"/>
                  </a:cxn>
                  <a:cxn ang="0">
                    <a:pos x="csX894" y="csY894"/>
                  </a:cxn>
                  <a:cxn ang="0">
                    <a:pos x="csX895" y="csY895"/>
                  </a:cxn>
                </a:cxnLst>
                <a:rect l="l" t="t" r="r" b="b"/>
                <a:pathLst>
                  <a:path w="5161948" h="5588591">
                    <a:moveTo>
                      <a:pt x="3498062" y="2515319"/>
                    </a:moveTo>
                    <a:cubicBezTo>
                      <a:pt x="3504000" y="2526861"/>
                      <a:pt x="3508070" y="2535201"/>
                      <a:pt x="3512606" y="2543340"/>
                    </a:cubicBezTo>
                    <a:cubicBezTo>
                      <a:pt x="3615816" y="2728210"/>
                      <a:pt x="3678195" y="2926623"/>
                      <a:pt x="3709552" y="3135378"/>
                    </a:cubicBezTo>
                    <a:cubicBezTo>
                      <a:pt x="3726231" y="3246593"/>
                      <a:pt x="3734837" y="3358209"/>
                      <a:pt x="3726164" y="3470625"/>
                    </a:cubicBezTo>
                    <a:cubicBezTo>
                      <a:pt x="3723295" y="3508186"/>
                      <a:pt x="3719225" y="3545748"/>
                      <a:pt x="3712954" y="3582842"/>
                    </a:cubicBezTo>
                    <a:cubicBezTo>
                      <a:pt x="3709752" y="3601856"/>
                      <a:pt x="3712888" y="3617334"/>
                      <a:pt x="3721294" y="3633946"/>
                    </a:cubicBezTo>
                    <a:cubicBezTo>
                      <a:pt x="3867535" y="3923027"/>
                      <a:pt x="4013376" y="4212307"/>
                      <a:pt x="4159284" y="4501521"/>
                    </a:cubicBezTo>
                    <a:cubicBezTo>
                      <a:pt x="4337016" y="4853848"/>
                      <a:pt x="4514747" y="5206109"/>
                      <a:pt x="4692412" y="5558436"/>
                    </a:cubicBezTo>
                    <a:cubicBezTo>
                      <a:pt x="4696949" y="5567443"/>
                      <a:pt x="4700885" y="5576783"/>
                      <a:pt x="4706356" y="5588591"/>
                    </a:cubicBezTo>
                    <a:lnTo>
                      <a:pt x="4657119" y="5588591"/>
                    </a:lnTo>
                    <a:cubicBezTo>
                      <a:pt x="4337550" y="4955123"/>
                      <a:pt x="4017580" y="4320788"/>
                      <a:pt x="3695408" y="3682182"/>
                    </a:cubicBezTo>
                    <a:cubicBezTo>
                      <a:pt x="3691539" y="3692790"/>
                      <a:pt x="3689203" y="3697860"/>
                      <a:pt x="3687803" y="3703198"/>
                    </a:cubicBezTo>
                    <a:cubicBezTo>
                      <a:pt x="3649841" y="3846637"/>
                      <a:pt x="3592065" y="3982804"/>
                      <a:pt x="3534756" y="4119172"/>
                    </a:cubicBezTo>
                    <a:cubicBezTo>
                      <a:pt x="3523347" y="4146325"/>
                      <a:pt x="3505868" y="4164806"/>
                      <a:pt x="3477914" y="4173678"/>
                    </a:cubicBezTo>
                    <a:cubicBezTo>
                      <a:pt x="3469908" y="4176214"/>
                      <a:pt x="3462303" y="4179883"/>
                      <a:pt x="3451028" y="4184486"/>
                    </a:cubicBezTo>
                    <a:cubicBezTo>
                      <a:pt x="3455097" y="4202700"/>
                      <a:pt x="3457766" y="4221114"/>
                      <a:pt x="3463437" y="4238660"/>
                    </a:cubicBezTo>
                    <a:cubicBezTo>
                      <a:pt x="3474645" y="4273619"/>
                      <a:pt x="3487655" y="4307978"/>
                      <a:pt x="3499530" y="4342737"/>
                    </a:cubicBezTo>
                    <a:cubicBezTo>
                      <a:pt x="3512606" y="4381099"/>
                      <a:pt x="3525082" y="4419727"/>
                      <a:pt x="3524081" y="4461091"/>
                    </a:cubicBezTo>
                    <a:cubicBezTo>
                      <a:pt x="3523347" y="4492581"/>
                      <a:pt x="3514074" y="4520669"/>
                      <a:pt x="3489989" y="4541951"/>
                    </a:cubicBezTo>
                    <a:cubicBezTo>
                      <a:pt x="3458833" y="4569505"/>
                      <a:pt x="3422139" y="4572440"/>
                      <a:pt x="3383711" y="4562433"/>
                    </a:cubicBezTo>
                    <a:cubicBezTo>
                      <a:pt x="3348151" y="4553159"/>
                      <a:pt x="3318663" y="4533078"/>
                      <a:pt x="3292644" y="4507726"/>
                    </a:cubicBezTo>
                    <a:cubicBezTo>
                      <a:pt x="3261220" y="4477103"/>
                      <a:pt x="3237670" y="4440810"/>
                      <a:pt x="3217988" y="4401981"/>
                    </a:cubicBezTo>
                    <a:cubicBezTo>
                      <a:pt x="3174756" y="4316518"/>
                      <a:pt x="3144401" y="4226585"/>
                      <a:pt x="3126254" y="4132648"/>
                    </a:cubicBezTo>
                    <a:cubicBezTo>
                      <a:pt x="3122251" y="4111766"/>
                      <a:pt x="3115379" y="4093619"/>
                      <a:pt x="3101569" y="4077074"/>
                    </a:cubicBezTo>
                    <a:cubicBezTo>
                      <a:pt x="3064141" y="4032174"/>
                      <a:pt x="3056736" y="3981536"/>
                      <a:pt x="3074549" y="3926029"/>
                    </a:cubicBezTo>
                    <a:cubicBezTo>
                      <a:pt x="3099301" y="3848905"/>
                      <a:pt x="3123118" y="3771515"/>
                      <a:pt x="3146736" y="3694058"/>
                    </a:cubicBezTo>
                    <a:cubicBezTo>
                      <a:pt x="3195905" y="3532538"/>
                      <a:pt x="3187766" y="3371352"/>
                      <a:pt x="3135061" y="3213035"/>
                    </a:cubicBezTo>
                    <a:cubicBezTo>
                      <a:pt x="3106306" y="3126571"/>
                      <a:pt x="3067544" y="3043376"/>
                      <a:pt x="3033118" y="2958780"/>
                    </a:cubicBezTo>
                    <a:cubicBezTo>
                      <a:pt x="3030717" y="2952909"/>
                      <a:pt x="3027047" y="2947572"/>
                      <a:pt x="3020576" y="2935763"/>
                    </a:cubicBezTo>
                    <a:cubicBezTo>
                      <a:pt x="3017774" y="2950641"/>
                      <a:pt x="3015705" y="2959181"/>
                      <a:pt x="3014638" y="2967854"/>
                    </a:cubicBezTo>
                    <a:cubicBezTo>
                      <a:pt x="2982948" y="3224043"/>
                      <a:pt x="2951258" y="3480232"/>
                      <a:pt x="2919768" y="3736422"/>
                    </a:cubicBezTo>
                    <a:cubicBezTo>
                      <a:pt x="2894349" y="3943042"/>
                      <a:pt x="2869064" y="4149728"/>
                      <a:pt x="2843712" y="4356347"/>
                    </a:cubicBezTo>
                    <a:cubicBezTo>
                      <a:pt x="2835906" y="4419928"/>
                      <a:pt x="2828100" y="4483508"/>
                      <a:pt x="2820228" y="4547088"/>
                    </a:cubicBezTo>
                    <a:cubicBezTo>
                      <a:pt x="2820028" y="4548956"/>
                      <a:pt x="2819694" y="4550824"/>
                      <a:pt x="2819360" y="4552692"/>
                    </a:cubicBezTo>
                    <a:cubicBezTo>
                      <a:pt x="2814357" y="4586784"/>
                      <a:pt x="2803148" y="4615539"/>
                      <a:pt x="2759916" y="4616806"/>
                    </a:cubicBezTo>
                    <a:cubicBezTo>
                      <a:pt x="2754379" y="4645427"/>
                      <a:pt x="2748908" y="4672981"/>
                      <a:pt x="2743771" y="4700535"/>
                    </a:cubicBezTo>
                    <a:cubicBezTo>
                      <a:pt x="2727226" y="4789534"/>
                      <a:pt x="2706744" y="4877532"/>
                      <a:pt x="2679790" y="4963996"/>
                    </a:cubicBezTo>
                    <a:cubicBezTo>
                      <a:pt x="2676788" y="4973737"/>
                      <a:pt x="2676054" y="4984211"/>
                      <a:pt x="2674920" y="4994419"/>
                    </a:cubicBezTo>
                    <a:cubicBezTo>
                      <a:pt x="2674120" y="5001891"/>
                      <a:pt x="2674787" y="5009497"/>
                      <a:pt x="2673986" y="5016969"/>
                    </a:cubicBezTo>
                    <a:cubicBezTo>
                      <a:pt x="2666848" y="5085286"/>
                      <a:pt x="2623082" y="5122914"/>
                      <a:pt x="2554765" y="5115175"/>
                    </a:cubicBezTo>
                    <a:cubicBezTo>
                      <a:pt x="2527144" y="5112039"/>
                      <a:pt x="2499591" y="5103099"/>
                      <a:pt x="2473571" y="5092758"/>
                    </a:cubicBezTo>
                    <a:cubicBezTo>
                      <a:pt x="2422467" y="5072410"/>
                      <a:pt x="2376900" y="5041721"/>
                      <a:pt x="2334068" y="5007628"/>
                    </a:cubicBezTo>
                    <a:cubicBezTo>
                      <a:pt x="2154269" y="4864790"/>
                      <a:pt x="2013231" y="4690127"/>
                      <a:pt x="1908087" y="4486243"/>
                    </a:cubicBezTo>
                    <a:cubicBezTo>
                      <a:pt x="1903483" y="4477236"/>
                      <a:pt x="1898813" y="4468297"/>
                      <a:pt x="1892475" y="4456087"/>
                    </a:cubicBezTo>
                    <a:cubicBezTo>
                      <a:pt x="1884536" y="4469965"/>
                      <a:pt x="1878331" y="4480305"/>
                      <a:pt x="1872727" y="4490847"/>
                    </a:cubicBezTo>
                    <a:cubicBezTo>
                      <a:pt x="1682386" y="4846176"/>
                      <a:pt x="1492112" y="5201572"/>
                      <a:pt x="1301838" y="5556901"/>
                    </a:cubicBezTo>
                    <a:cubicBezTo>
                      <a:pt x="1288629" y="5581539"/>
                      <a:pt x="1266526" y="5591707"/>
                      <a:pt x="1235523" y="5587391"/>
                    </a:cubicBezTo>
                    <a:cubicBezTo>
                      <a:pt x="1240393" y="5577584"/>
                      <a:pt x="1244596" y="5568510"/>
                      <a:pt x="1249266" y="5559770"/>
                    </a:cubicBezTo>
                    <a:cubicBezTo>
                      <a:pt x="1450215" y="5184493"/>
                      <a:pt x="1651030" y="4809082"/>
                      <a:pt x="1852579" y="4434138"/>
                    </a:cubicBezTo>
                    <a:cubicBezTo>
                      <a:pt x="1864988" y="4411054"/>
                      <a:pt x="1868657" y="4391440"/>
                      <a:pt x="1860185" y="4365487"/>
                    </a:cubicBezTo>
                    <a:cubicBezTo>
                      <a:pt x="1849443" y="4332730"/>
                      <a:pt x="1845574" y="4297637"/>
                      <a:pt x="1839836" y="4263345"/>
                    </a:cubicBezTo>
                    <a:cubicBezTo>
                      <a:pt x="1838168" y="4253337"/>
                      <a:pt x="1839569" y="4242596"/>
                      <a:pt x="1840837" y="4232389"/>
                    </a:cubicBezTo>
                    <a:cubicBezTo>
                      <a:pt x="1849243" y="4163538"/>
                      <a:pt x="1891875" y="4129045"/>
                      <a:pt x="1961126" y="4135317"/>
                    </a:cubicBezTo>
                    <a:cubicBezTo>
                      <a:pt x="1976003" y="4136651"/>
                      <a:pt x="1990681" y="4139854"/>
                      <a:pt x="2006960" y="4142389"/>
                    </a:cubicBezTo>
                    <a:cubicBezTo>
                      <a:pt x="2011363" y="4134983"/>
                      <a:pt x="2015900" y="4128045"/>
                      <a:pt x="2019769" y="4120706"/>
                    </a:cubicBezTo>
                    <a:cubicBezTo>
                      <a:pt x="2126114" y="3922293"/>
                      <a:pt x="2232593" y="3724013"/>
                      <a:pt x="2338405" y="3525333"/>
                    </a:cubicBezTo>
                    <a:cubicBezTo>
                      <a:pt x="2345744" y="3511522"/>
                      <a:pt x="2351148" y="3495777"/>
                      <a:pt x="2353283" y="3480299"/>
                    </a:cubicBezTo>
                    <a:cubicBezTo>
                      <a:pt x="2383638" y="3262939"/>
                      <a:pt x="2413260" y="3045444"/>
                      <a:pt x="2443015" y="2827950"/>
                    </a:cubicBezTo>
                    <a:cubicBezTo>
                      <a:pt x="2453223" y="2753295"/>
                      <a:pt x="2463431" y="2678640"/>
                      <a:pt x="2473571" y="2603918"/>
                    </a:cubicBezTo>
                    <a:cubicBezTo>
                      <a:pt x="2474439" y="2597447"/>
                      <a:pt x="2475039" y="2590975"/>
                      <a:pt x="2475973" y="2582436"/>
                    </a:cubicBezTo>
                    <a:cubicBezTo>
                      <a:pt x="2468701" y="2580100"/>
                      <a:pt x="2462096" y="2577032"/>
                      <a:pt x="2455091" y="2575764"/>
                    </a:cubicBezTo>
                    <a:cubicBezTo>
                      <a:pt x="2347678" y="2556016"/>
                      <a:pt x="2245670" y="2521257"/>
                      <a:pt x="2149532" y="2469018"/>
                    </a:cubicBezTo>
                    <a:cubicBezTo>
                      <a:pt x="2138457" y="2463014"/>
                      <a:pt x="2124914" y="2457877"/>
                      <a:pt x="2112705" y="2458210"/>
                    </a:cubicBezTo>
                    <a:cubicBezTo>
                      <a:pt x="2086619" y="2458944"/>
                      <a:pt x="2064802" y="2451205"/>
                      <a:pt x="2044854" y="2435260"/>
                    </a:cubicBezTo>
                    <a:cubicBezTo>
                      <a:pt x="2032579" y="2425453"/>
                      <a:pt x="2019569" y="2416513"/>
                      <a:pt x="2004224" y="2405171"/>
                    </a:cubicBezTo>
                    <a:cubicBezTo>
                      <a:pt x="2003290" y="2414845"/>
                      <a:pt x="2002089" y="2421850"/>
                      <a:pt x="2001956" y="2428855"/>
                    </a:cubicBezTo>
                    <a:cubicBezTo>
                      <a:pt x="1997820" y="2658825"/>
                      <a:pt x="2002690" y="2888595"/>
                      <a:pt x="2008561" y="3118499"/>
                    </a:cubicBezTo>
                    <a:cubicBezTo>
                      <a:pt x="2012297" y="3265340"/>
                      <a:pt x="2007360" y="3412449"/>
                      <a:pt x="2006559" y="3559358"/>
                    </a:cubicBezTo>
                    <a:cubicBezTo>
                      <a:pt x="2006359" y="3590447"/>
                      <a:pt x="2006893" y="3621470"/>
                      <a:pt x="2007560" y="3652560"/>
                    </a:cubicBezTo>
                    <a:cubicBezTo>
                      <a:pt x="2007960" y="3670773"/>
                      <a:pt x="2004224" y="3678046"/>
                      <a:pt x="1986678" y="3684584"/>
                    </a:cubicBezTo>
                    <a:cubicBezTo>
                      <a:pt x="1973935" y="3689321"/>
                      <a:pt x="1960525" y="3692390"/>
                      <a:pt x="1941845" y="3697727"/>
                    </a:cubicBezTo>
                    <a:cubicBezTo>
                      <a:pt x="1955855" y="3705666"/>
                      <a:pt x="1965129" y="3711604"/>
                      <a:pt x="1974936" y="3716340"/>
                    </a:cubicBezTo>
                    <a:cubicBezTo>
                      <a:pt x="1998687" y="3727749"/>
                      <a:pt x="2022905" y="3738223"/>
                      <a:pt x="2046656" y="3749632"/>
                    </a:cubicBezTo>
                    <a:cubicBezTo>
                      <a:pt x="2072542" y="3762041"/>
                      <a:pt x="2094825" y="3779387"/>
                      <a:pt x="2112038" y="3802471"/>
                    </a:cubicBezTo>
                    <a:cubicBezTo>
                      <a:pt x="2130718" y="3827489"/>
                      <a:pt x="2121511" y="3850573"/>
                      <a:pt x="2090421" y="3851440"/>
                    </a:cubicBezTo>
                    <a:cubicBezTo>
                      <a:pt x="1998153" y="3854042"/>
                      <a:pt x="1905885" y="3854376"/>
                      <a:pt x="1813617" y="3855510"/>
                    </a:cubicBezTo>
                    <a:cubicBezTo>
                      <a:pt x="1800474" y="3855643"/>
                      <a:pt x="1787264" y="3854910"/>
                      <a:pt x="1774054" y="3854576"/>
                    </a:cubicBezTo>
                    <a:cubicBezTo>
                      <a:pt x="1747301" y="3853776"/>
                      <a:pt x="1740029" y="3847971"/>
                      <a:pt x="1738361" y="3821752"/>
                    </a:cubicBezTo>
                    <a:cubicBezTo>
                      <a:pt x="1736560" y="3793531"/>
                      <a:pt x="1736426" y="3765243"/>
                      <a:pt x="1736026" y="3737023"/>
                    </a:cubicBezTo>
                    <a:cubicBezTo>
                      <a:pt x="1735826" y="3721544"/>
                      <a:pt x="1734692" y="3707467"/>
                      <a:pt x="1719747" y="3697526"/>
                    </a:cubicBezTo>
                    <a:cubicBezTo>
                      <a:pt x="1709740" y="3690922"/>
                      <a:pt x="1708139" y="3679713"/>
                      <a:pt x="1707805" y="3667504"/>
                    </a:cubicBezTo>
                    <a:cubicBezTo>
                      <a:pt x="1705003" y="3564895"/>
                      <a:pt x="1701401" y="3462286"/>
                      <a:pt x="1698065" y="3359744"/>
                    </a:cubicBezTo>
                    <a:cubicBezTo>
                      <a:pt x="1696063" y="3298565"/>
                      <a:pt x="1694128" y="3237320"/>
                      <a:pt x="1692060" y="3176141"/>
                    </a:cubicBezTo>
                    <a:cubicBezTo>
                      <a:pt x="1691860" y="3169736"/>
                      <a:pt x="1691193" y="3163265"/>
                      <a:pt x="1687257" y="3156527"/>
                    </a:cubicBezTo>
                    <a:cubicBezTo>
                      <a:pt x="1686389" y="3163198"/>
                      <a:pt x="1684988" y="3169803"/>
                      <a:pt x="1684788" y="3176542"/>
                    </a:cubicBezTo>
                    <a:cubicBezTo>
                      <a:pt x="1682120" y="3267876"/>
                      <a:pt x="1680852" y="3359277"/>
                      <a:pt x="1676782" y="3450544"/>
                    </a:cubicBezTo>
                    <a:cubicBezTo>
                      <a:pt x="1673713" y="3519195"/>
                      <a:pt x="1667175" y="3587645"/>
                      <a:pt x="1662305" y="3656163"/>
                    </a:cubicBezTo>
                    <a:cubicBezTo>
                      <a:pt x="1660904" y="3676044"/>
                      <a:pt x="1656367" y="3693790"/>
                      <a:pt x="1631215" y="3699395"/>
                    </a:cubicBezTo>
                    <a:cubicBezTo>
                      <a:pt x="1632883" y="3732753"/>
                      <a:pt x="1634418" y="3764510"/>
                      <a:pt x="1636219" y="3796333"/>
                    </a:cubicBezTo>
                    <a:cubicBezTo>
                      <a:pt x="1636553" y="3801937"/>
                      <a:pt x="1638487" y="3807408"/>
                      <a:pt x="1639021" y="3813012"/>
                    </a:cubicBezTo>
                    <a:cubicBezTo>
                      <a:pt x="1642223" y="3847438"/>
                      <a:pt x="1632616" y="3856377"/>
                      <a:pt x="1598725" y="3856177"/>
                    </a:cubicBezTo>
                    <a:cubicBezTo>
                      <a:pt x="1549755" y="3855910"/>
                      <a:pt x="1500719" y="3857712"/>
                      <a:pt x="1451749" y="3858379"/>
                    </a:cubicBezTo>
                    <a:cubicBezTo>
                      <a:pt x="1384833" y="3859313"/>
                      <a:pt x="1317917" y="3859980"/>
                      <a:pt x="1251001" y="3860781"/>
                    </a:cubicBezTo>
                    <a:cubicBezTo>
                      <a:pt x="1249133" y="3860781"/>
                      <a:pt x="1247265" y="3860847"/>
                      <a:pt x="1245330" y="3860914"/>
                    </a:cubicBezTo>
                    <a:cubicBezTo>
                      <a:pt x="1231787" y="3861047"/>
                      <a:pt x="1218043" y="3860781"/>
                      <a:pt x="1212172" y="3845436"/>
                    </a:cubicBezTo>
                    <a:cubicBezTo>
                      <a:pt x="1206568" y="3830759"/>
                      <a:pt x="1217176" y="3822152"/>
                      <a:pt x="1226583" y="3814747"/>
                    </a:cubicBezTo>
                    <a:cubicBezTo>
                      <a:pt x="1242061" y="3802604"/>
                      <a:pt x="1257806" y="3790462"/>
                      <a:pt x="1274885" y="3780921"/>
                    </a:cubicBezTo>
                    <a:cubicBezTo>
                      <a:pt x="1295367" y="3769446"/>
                      <a:pt x="1317250" y="3760440"/>
                      <a:pt x="1338732" y="3750899"/>
                    </a:cubicBezTo>
                    <a:cubicBezTo>
                      <a:pt x="1364418" y="3739491"/>
                      <a:pt x="1384900" y="3722278"/>
                      <a:pt x="1401579" y="3696392"/>
                    </a:cubicBezTo>
                    <a:cubicBezTo>
                      <a:pt x="1395841" y="3694725"/>
                      <a:pt x="1391038" y="3693724"/>
                      <a:pt x="1386501" y="3691989"/>
                    </a:cubicBezTo>
                    <a:cubicBezTo>
                      <a:pt x="1365552" y="3684116"/>
                      <a:pt x="1356746" y="3671707"/>
                      <a:pt x="1357079" y="3649224"/>
                    </a:cubicBezTo>
                    <a:cubicBezTo>
                      <a:pt x="1357413" y="3626607"/>
                      <a:pt x="1358947" y="3604057"/>
                      <a:pt x="1359147" y="3581441"/>
                    </a:cubicBezTo>
                    <a:cubicBezTo>
                      <a:pt x="1360949" y="3413717"/>
                      <a:pt x="1362550" y="3245993"/>
                      <a:pt x="1364218" y="3078336"/>
                    </a:cubicBezTo>
                    <a:cubicBezTo>
                      <a:pt x="1365285" y="2976594"/>
                      <a:pt x="1366153" y="2874785"/>
                      <a:pt x="1367754" y="2773043"/>
                    </a:cubicBezTo>
                    <a:cubicBezTo>
                      <a:pt x="1368021" y="2755163"/>
                      <a:pt x="1363884" y="2742020"/>
                      <a:pt x="1350007" y="2728677"/>
                    </a:cubicBezTo>
                    <a:cubicBezTo>
                      <a:pt x="1270882" y="2652354"/>
                      <a:pt x="1222913" y="2559419"/>
                      <a:pt x="1205634" y="2450405"/>
                    </a:cubicBezTo>
                    <a:cubicBezTo>
                      <a:pt x="1194692" y="2381487"/>
                      <a:pt x="1184552" y="2312770"/>
                      <a:pt x="1186420" y="2242584"/>
                    </a:cubicBezTo>
                    <a:cubicBezTo>
                      <a:pt x="1188154" y="2176135"/>
                      <a:pt x="1197828" y="2111087"/>
                      <a:pt x="1218377" y="2048107"/>
                    </a:cubicBezTo>
                    <a:cubicBezTo>
                      <a:pt x="1257672" y="1927551"/>
                      <a:pt x="1337398" y="1840487"/>
                      <a:pt x="1446679" y="1778908"/>
                    </a:cubicBezTo>
                    <a:cubicBezTo>
                      <a:pt x="1464625" y="1768834"/>
                      <a:pt x="1483239" y="1759961"/>
                      <a:pt x="1501586" y="1750487"/>
                    </a:cubicBezTo>
                    <a:cubicBezTo>
                      <a:pt x="1486708" y="1723801"/>
                      <a:pt x="1472765" y="1698782"/>
                      <a:pt x="1457487" y="1671362"/>
                    </a:cubicBezTo>
                    <a:cubicBezTo>
                      <a:pt x="1431001" y="1675298"/>
                      <a:pt x="1402246" y="1674431"/>
                      <a:pt x="1380163" y="1653482"/>
                    </a:cubicBezTo>
                    <a:cubicBezTo>
                      <a:pt x="1369755" y="1643608"/>
                      <a:pt x="1360282" y="1629998"/>
                      <a:pt x="1356546" y="1616455"/>
                    </a:cubicBezTo>
                    <a:cubicBezTo>
                      <a:pt x="1345404" y="1575691"/>
                      <a:pt x="1367487" y="1538997"/>
                      <a:pt x="1416924" y="1512444"/>
                    </a:cubicBezTo>
                    <a:cubicBezTo>
                      <a:pt x="1415989" y="1497567"/>
                      <a:pt x="1414922" y="1481822"/>
                      <a:pt x="1414055" y="1466010"/>
                    </a:cubicBezTo>
                    <a:cubicBezTo>
                      <a:pt x="1409251" y="1378212"/>
                      <a:pt x="1472298" y="1313564"/>
                      <a:pt x="1559896" y="1316700"/>
                    </a:cubicBezTo>
                    <a:cubicBezTo>
                      <a:pt x="1576842" y="1317300"/>
                      <a:pt x="1593654" y="1319235"/>
                      <a:pt x="1612335" y="1320636"/>
                    </a:cubicBezTo>
                    <a:cubicBezTo>
                      <a:pt x="1644158" y="1278205"/>
                      <a:pt x="1688124" y="1279272"/>
                      <a:pt x="1734091" y="1292081"/>
                    </a:cubicBezTo>
                    <a:cubicBezTo>
                      <a:pt x="1775455" y="1303623"/>
                      <a:pt x="1811615" y="1324439"/>
                      <a:pt x="1844640" y="1352526"/>
                    </a:cubicBezTo>
                    <a:cubicBezTo>
                      <a:pt x="1883669" y="1385684"/>
                      <a:pt x="1917761" y="1422845"/>
                      <a:pt x="1948316" y="1463675"/>
                    </a:cubicBezTo>
                    <a:cubicBezTo>
                      <a:pt x="1961526" y="1481288"/>
                      <a:pt x="1958791" y="1495298"/>
                      <a:pt x="1938843" y="1503905"/>
                    </a:cubicBezTo>
                    <a:cubicBezTo>
                      <a:pt x="1933772" y="1506106"/>
                      <a:pt x="1928168" y="1507040"/>
                      <a:pt x="1922631" y="1508642"/>
                    </a:cubicBezTo>
                    <a:cubicBezTo>
                      <a:pt x="1968932" y="1583897"/>
                      <a:pt x="1926500" y="1669094"/>
                      <a:pt x="1838368" y="1665558"/>
                    </a:cubicBezTo>
                    <a:cubicBezTo>
                      <a:pt x="1830296" y="1680769"/>
                      <a:pt x="1822890" y="1697048"/>
                      <a:pt x="1813483" y="1711992"/>
                    </a:cubicBezTo>
                    <a:cubicBezTo>
                      <a:pt x="1804543" y="1726202"/>
                      <a:pt x="1793402" y="1739079"/>
                      <a:pt x="1781793" y="1754490"/>
                    </a:cubicBezTo>
                    <a:cubicBezTo>
                      <a:pt x="1788265" y="1757292"/>
                      <a:pt x="1793869" y="1759627"/>
                      <a:pt x="1799473" y="1762029"/>
                    </a:cubicBezTo>
                    <a:cubicBezTo>
                      <a:pt x="1836567" y="1778107"/>
                      <a:pt x="1874462" y="1792652"/>
                      <a:pt x="1910488" y="1810865"/>
                    </a:cubicBezTo>
                    <a:cubicBezTo>
                      <a:pt x="1930970" y="1821206"/>
                      <a:pt x="1950785" y="1824875"/>
                      <a:pt x="1972801" y="1821873"/>
                    </a:cubicBezTo>
                    <a:cubicBezTo>
                      <a:pt x="1983075" y="1820472"/>
                      <a:pt x="1993416" y="1818804"/>
                      <a:pt x="2003691" y="1818804"/>
                    </a:cubicBezTo>
                    <a:cubicBezTo>
                      <a:pt x="2032645" y="1818871"/>
                      <a:pt x="2045055" y="1831547"/>
                      <a:pt x="2044988" y="1860368"/>
                    </a:cubicBezTo>
                    <a:cubicBezTo>
                      <a:pt x="2044988" y="1868774"/>
                      <a:pt x="2043920" y="1877248"/>
                      <a:pt x="2043520" y="1882385"/>
                    </a:cubicBezTo>
                    <a:cubicBezTo>
                      <a:pt x="2072208" y="1911473"/>
                      <a:pt x="2099628" y="1938226"/>
                      <a:pt x="2125781" y="1966180"/>
                    </a:cubicBezTo>
                    <a:cubicBezTo>
                      <a:pt x="2152000" y="1994201"/>
                      <a:pt x="2176885" y="2023422"/>
                      <a:pt x="2204239" y="2054178"/>
                    </a:cubicBezTo>
                    <a:cubicBezTo>
                      <a:pt x="2311718" y="1850361"/>
                      <a:pt x="2388642" y="1633400"/>
                      <a:pt x="2453290" y="1409702"/>
                    </a:cubicBezTo>
                    <a:cubicBezTo>
                      <a:pt x="2274224" y="1354461"/>
                      <a:pt x="2103231" y="1285477"/>
                      <a:pt x="1933972" y="1212156"/>
                    </a:cubicBezTo>
                    <a:cubicBezTo>
                      <a:pt x="1764714" y="1138902"/>
                      <a:pt x="1600259" y="1055840"/>
                      <a:pt x="1439473" y="965173"/>
                    </a:cubicBezTo>
                    <a:lnTo>
                      <a:pt x="1439473" y="1049102"/>
                    </a:lnTo>
                    <a:cubicBezTo>
                      <a:pt x="1458821" y="1052237"/>
                      <a:pt x="1480037" y="1058709"/>
                      <a:pt x="1491712" y="1080992"/>
                    </a:cubicBezTo>
                    <a:cubicBezTo>
                      <a:pt x="1493580" y="1084595"/>
                      <a:pt x="1501853" y="1084528"/>
                      <a:pt x="1506857" y="1086796"/>
                    </a:cubicBezTo>
                    <a:cubicBezTo>
                      <a:pt x="1515263" y="1090666"/>
                      <a:pt x="1527138" y="1092868"/>
                      <a:pt x="1531074" y="1099539"/>
                    </a:cubicBezTo>
                    <a:cubicBezTo>
                      <a:pt x="1545085" y="1123490"/>
                      <a:pt x="1560630" y="1147842"/>
                      <a:pt x="1567635" y="1174194"/>
                    </a:cubicBezTo>
                    <a:cubicBezTo>
                      <a:pt x="1575641" y="1204217"/>
                      <a:pt x="1541816" y="1244646"/>
                      <a:pt x="1506857" y="1251785"/>
                    </a:cubicBezTo>
                    <a:cubicBezTo>
                      <a:pt x="1493847" y="1254454"/>
                      <a:pt x="1485374" y="1259391"/>
                      <a:pt x="1477635" y="1270065"/>
                    </a:cubicBezTo>
                    <a:cubicBezTo>
                      <a:pt x="1462757" y="1290547"/>
                      <a:pt x="1440341" y="1297552"/>
                      <a:pt x="1415256" y="1298486"/>
                    </a:cubicBezTo>
                    <a:cubicBezTo>
                      <a:pt x="1381964" y="1362467"/>
                      <a:pt x="1348273" y="1425580"/>
                      <a:pt x="1316049" y="1489361"/>
                    </a:cubicBezTo>
                    <a:cubicBezTo>
                      <a:pt x="1258740" y="1602845"/>
                      <a:pt x="1204567" y="1717930"/>
                      <a:pt x="1144655" y="1830013"/>
                    </a:cubicBezTo>
                    <a:cubicBezTo>
                      <a:pt x="1110097" y="1894660"/>
                      <a:pt x="1084611" y="1961576"/>
                      <a:pt x="1067599" y="2032162"/>
                    </a:cubicBezTo>
                    <a:cubicBezTo>
                      <a:pt x="1049986" y="2105349"/>
                      <a:pt x="1036442" y="2179671"/>
                      <a:pt x="1016160" y="2252058"/>
                    </a:cubicBezTo>
                    <a:cubicBezTo>
                      <a:pt x="1004218" y="2294556"/>
                      <a:pt x="1007087" y="2334452"/>
                      <a:pt x="1014626" y="2376283"/>
                    </a:cubicBezTo>
                    <a:cubicBezTo>
                      <a:pt x="1037910" y="2505979"/>
                      <a:pt x="1061861" y="2635675"/>
                      <a:pt x="1081475" y="2765971"/>
                    </a:cubicBezTo>
                    <a:cubicBezTo>
                      <a:pt x="1094819" y="2854370"/>
                      <a:pt x="1101757" y="2943703"/>
                      <a:pt x="1110430" y="3032768"/>
                    </a:cubicBezTo>
                    <a:cubicBezTo>
                      <a:pt x="1112031" y="3049381"/>
                      <a:pt x="1110097" y="3066860"/>
                      <a:pt x="1106627" y="3083206"/>
                    </a:cubicBezTo>
                    <a:cubicBezTo>
                      <a:pt x="1102157" y="3104421"/>
                      <a:pt x="1084144" y="3111160"/>
                      <a:pt x="1065464" y="3099818"/>
                    </a:cubicBezTo>
                    <a:cubicBezTo>
                      <a:pt x="1056724" y="3094481"/>
                      <a:pt x="1049785" y="3086141"/>
                      <a:pt x="1041046" y="3080670"/>
                    </a:cubicBezTo>
                    <a:cubicBezTo>
                      <a:pt x="1022832" y="3069262"/>
                      <a:pt x="1004352" y="3058121"/>
                      <a:pt x="985138" y="3048447"/>
                    </a:cubicBezTo>
                    <a:cubicBezTo>
                      <a:pt x="977532" y="3044577"/>
                      <a:pt x="967791" y="3044911"/>
                      <a:pt x="960252" y="3043510"/>
                    </a:cubicBezTo>
                    <a:cubicBezTo>
                      <a:pt x="956049" y="3143250"/>
                      <a:pt x="951313" y="3239922"/>
                      <a:pt x="948043" y="3336726"/>
                    </a:cubicBezTo>
                    <a:cubicBezTo>
                      <a:pt x="946109" y="3394369"/>
                      <a:pt x="951179" y="3451478"/>
                      <a:pt x="966390" y="3507519"/>
                    </a:cubicBezTo>
                    <a:cubicBezTo>
                      <a:pt x="980267" y="3558624"/>
                      <a:pt x="1006620" y="3600321"/>
                      <a:pt x="1052387" y="3628943"/>
                    </a:cubicBezTo>
                    <a:cubicBezTo>
                      <a:pt x="1065063" y="3636815"/>
                      <a:pt x="1076739" y="3646756"/>
                      <a:pt x="1087413" y="3657297"/>
                    </a:cubicBezTo>
                    <a:cubicBezTo>
                      <a:pt x="1097287" y="3667037"/>
                      <a:pt x="1101824" y="3679914"/>
                      <a:pt x="1095286" y="3693524"/>
                    </a:cubicBezTo>
                    <a:cubicBezTo>
                      <a:pt x="1089415" y="3705866"/>
                      <a:pt x="1077806" y="3710936"/>
                      <a:pt x="1064930" y="3710603"/>
                    </a:cubicBezTo>
                    <a:cubicBezTo>
                      <a:pt x="1048985" y="3710203"/>
                      <a:pt x="1032973" y="3708468"/>
                      <a:pt x="1017161" y="3706200"/>
                    </a:cubicBezTo>
                    <a:cubicBezTo>
                      <a:pt x="973996" y="3699995"/>
                      <a:pt x="931831" y="3688987"/>
                      <a:pt x="893403" y="3668705"/>
                    </a:cubicBezTo>
                    <a:cubicBezTo>
                      <a:pt x="871387" y="3657097"/>
                      <a:pt x="852906" y="3638750"/>
                      <a:pt x="833225" y="3622938"/>
                    </a:cubicBezTo>
                    <a:cubicBezTo>
                      <a:pt x="827554" y="3618335"/>
                      <a:pt x="823285" y="3612063"/>
                      <a:pt x="816013" y="3603924"/>
                    </a:cubicBezTo>
                    <a:cubicBezTo>
                      <a:pt x="801268" y="3635881"/>
                      <a:pt x="787658" y="3665503"/>
                      <a:pt x="774048" y="3695125"/>
                    </a:cubicBezTo>
                    <a:cubicBezTo>
                      <a:pt x="770912" y="3701930"/>
                      <a:pt x="768577" y="3709469"/>
                      <a:pt x="764174" y="3715340"/>
                    </a:cubicBezTo>
                    <a:cubicBezTo>
                      <a:pt x="752232" y="3731285"/>
                      <a:pt x="730549" y="3728483"/>
                      <a:pt x="724145" y="3709469"/>
                    </a:cubicBezTo>
                    <a:cubicBezTo>
                      <a:pt x="720008" y="3697193"/>
                      <a:pt x="717740" y="3683650"/>
                      <a:pt x="717606" y="3670640"/>
                    </a:cubicBezTo>
                    <a:cubicBezTo>
                      <a:pt x="716005" y="3541611"/>
                      <a:pt x="714271" y="3412516"/>
                      <a:pt x="714137" y="3283487"/>
                    </a:cubicBezTo>
                    <a:cubicBezTo>
                      <a:pt x="714137" y="3245926"/>
                      <a:pt x="718941" y="3208298"/>
                      <a:pt x="721476" y="3170737"/>
                    </a:cubicBezTo>
                    <a:cubicBezTo>
                      <a:pt x="721810" y="3165400"/>
                      <a:pt x="721476" y="3159929"/>
                      <a:pt x="721476" y="3158328"/>
                    </a:cubicBezTo>
                    <a:cubicBezTo>
                      <a:pt x="692521" y="3155192"/>
                      <a:pt x="666102" y="3152390"/>
                      <a:pt x="637080" y="3149255"/>
                    </a:cubicBezTo>
                    <a:cubicBezTo>
                      <a:pt x="636213" y="3151056"/>
                      <a:pt x="633144" y="3155726"/>
                      <a:pt x="631610" y="3160863"/>
                    </a:cubicBezTo>
                    <a:cubicBezTo>
                      <a:pt x="604723" y="3249062"/>
                      <a:pt x="576636" y="3336927"/>
                      <a:pt x="551951" y="3425726"/>
                    </a:cubicBezTo>
                    <a:cubicBezTo>
                      <a:pt x="544011" y="3454280"/>
                      <a:pt x="542944" y="3485303"/>
                      <a:pt x="542410" y="3515258"/>
                    </a:cubicBezTo>
                    <a:cubicBezTo>
                      <a:pt x="541543" y="3566229"/>
                      <a:pt x="559556" y="3611263"/>
                      <a:pt x="593448" y="3649358"/>
                    </a:cubicBezTo>
                    <a:cubicBezTo>
                      <a:pt x="608459" y="3666237"/>
                      <a:pt x="625071" y="3681648"/>
                      <a:pt x="640883" y="3697794"/>
                    </a:cubicBezTo>
                    <a:cubicBezTo>
                      <a:pt x="648689" y="3705733"/>
                      <a:pt x="653092" y="3714940"/>
                      <a:pt x="648155" y="3725881"/>
                    </a:cubicBezTo>
                    <a:cubicBezTo>
                      <a:pt x="643285" y="3736622"/>
                      <a:pt x="633678" y="3741092"/>
                      <a:pt x="622536" y="3739424"/>
                    </a:cubicBezTo>
                    <a:cubicBezTo>
                      <a:pt x="562558" y="3730284"/>
                      <a:pt x="503048" y="3718142"/>
                      <a:pt x="454212" y="3679513"/>
                    </a:cubicBezTo>
                    <a:cubicBezTo>
                      <a:pt x="435531" y="3664769"/>
                      <a:pt x="422522" y="3642820"/>
                      <a:pt x="407377" y="3623739"/>
                    </a:cubicBezTo>
                    <a:cubicBezTo>
                      <a:pt x="402440" y="3617467"/>
                      <a:pt x="399038" y="3609995"/>
                      <a:pt x="392499" y="3599054"/>
                    </a:cubicBezTo>
                    <a:cubicBezTo>
                      <a:pt x="384293" y="3627942"/>
                      <a:pt x="377555" y="3652093"/>
                      <a:pt x="370550" y="3676244"/>
                    </a:cubicBezTo>
                    <a:cubicBezTo>
                      <a:pt x="368482" y="3683449"/>
                      <a:pt x="367481" y="3691989"/>
                      <a:pt x="362878" y="3697193"/>
                    </a:cubicBezTo>
                    <a:cubicBezTo>
                      <a:pt x="357807" y="3702864"/>
                      <a:pt x="348267" y="3709469"/>
                      <a:pt x="342262" y="3708134"/>
                    </a:cubicBezTo>
                    <a:cubicBezTo>
                      <a:pt x="334723" y="3706467"/>
                      <a:pt x="327385" y="3698194"/>
                      <a:pt x="322848" y="3690988"/>
                    </a:cubicBezTo>
                    <a:cubicBezTo>
                      <a:pt x="319846" y="3686185"/>
                      <a:pt x="321380" y="3678179"/>
                      <a:pt x="321647" y="3671574"/>
                    </a:cubicBezTo>
                    <a:cubicBezTo>
                      <a:pt x="323915" y="3614131"/>
                      <a:pt x="325116" y="3556689"/>
                      <a:pt x="329052" y="3499380"/>
                    </a:cubicBezTo>
                    <a:cubicBezTo>
                      <a:pt x="338860" y="3356541"/>
                      <a:pt x="357073" y="3214970"/>
                      <a:pt x="397103" y="3077001"/>
                    </a:cubicBezTo>
                    <a:cubicBezTo>
                      <a:pt x="398370" y="3072731"/>
                      <a:pt x="398637" y="3068195"/>
                      <a:pt x="399371" y="3063991"/>
                    </a:cubicBezTo>
                    <a:cubicBezTo>
                      <a:pt x="366947" y="3079203"/>
                      <a:pt x="335858" y="3094281"/>
                      <a:pt x="304301" y="3108424"/>
                    </a:cubicBezTo>
                    <a:cubicBezTo>
                      <a:pt x="291491" y="3114162"/>
                      <a:pt x="277614" y="3117498"/>
                      <a:pt x="264338" y="3122301"/>
                    </a:cubicBezTo>
                    <a:cubicBezTo>
                      <a:pt x="244390" y="3129507"/>
                      <a:pt x="226710" y="3121901"/>
                      <a:pt x="211165" y="3111493"/>
                    </a:cubicBezTo>
                    <a:cubicBezTo>
                      <a:pt x="205094" y="3107424"/>
                      <a:pt x="201625" y="3095481"/>
                      <a:pt x="201825" y="3087275"/>
                    </a:cubicBezTo>
                    <a:cubicBezTo>
                      <a:pt x="202025" y="3077401"/>
                      <a:pt x="207029" y="3067461"/>
                      <a:pt x="210698" y="3057787"/>
                    </a:cubicBezTo>
                    <a:cubicBezTo>
                      <a:pt x="258267" y="2931627"/>
                      <a:pt x="320313" y="2811938"/>
                      <a:pt x="375887" y="2689314"/>
                    </a:cubicBezTo>
                    <a:cubicBezTo>
                      <a:pt x="428726" y="2572695"/>
                      <a:pt x="476695" y="2453874"/>
                      <a:pt x="530735" y="2337855"/>
                    </a:cubicBezTo>
                    <a:cubicBezTo>
                      <a:pt x="549215" y="2298225"/>
                      <a:pt x="549482" y="2264067"/>
                      <a:pt x="538007" y="2222970"/>
                    </a:cubicBezTo>
                    <a:cubicBezTo>
                      <a:pt x="510253" y="2123296"/>
                      <a:pt x="487970" y="2022088"/>
                      <a:pt x="463419" y="1921480"/>
                    </a:cubicBezTo>
                    <a:cubicBezTo>
                      <a:pt x="461417" y="1913341"/>
                      <a:pt x="459749" y="1904668"/>
                      <a:pt x="455679" y="1897529"/>
                    </a:cubicBezTo>
                    <a:cubicBezTo>
                      <a:pt x="385227" y="1775105"/>
                      <a:pt x="314442" y="1652882"/>
                      <a:pt x="243723" y="1530591"/>
                    </a:cubicBezTo>
                    <a:cubicBezTo>
                      <a:pt x="215902" y="1482489"/>
                      <a:pt x="187748" y="1434587"/>
                      <a:pt x="160528" y="1386151"/>
                    </a:cubicBezTo>
                    <a:cubicBezTo>
                      <a:pt x="154724" y="1375810"/>
                      <a:pt x="147385" y="1372875"/>
                      <a:pt x="136510" y="1370072"/>
                    </a:cubicBezTo>
                    <a:cubicBezTo>
                      <a:pt x="118497" y="1365469"/>
                      <a:pt x="100350" y="1359131"/>
                      <a:pt x="84472" y="1349724"/>
                    </a:cubicBezTo>
                    <a:cubicBezTo>
                      <a:pt x="72930" y="1342852"/>
                      <a:pt x="60187" y="1331444"/>
                      <a:pt x="56384" y="1319435"/>
                    </a:cubicBezTo>
                    <a:cubicBezTo>
                      <a:pt x="48312" y="1293616"/>
                      <a:pt x="32166" y="1274735"/>
                      <a:pt x="16221" y="1254120"/>
                    </a:cubicBezTo>
                    <a:cubicBezTo>
                      <a:pt x="-9531" y="1220829"/>
                      <a:pt x="-3727" y="1185536"/>
                      <a:pt x="27296" y="1156515"/>
                    </a:cubicBezTo>
                    <a:cubicBezTo>
                      <a:pt x="30498" y="1153512"/>
                      <a:pt x="33501" y="1149643"/>
                      <a:pt x="35035" y="1145507"/>
                    </a:cubicBezTo>
                    <a:cubicBezTo>
                      <a:pt x="41106" y="1129161"/>
                      <a:pt x="49913" y="1117352"/>
                      <a:pt x="66725" y="1108346"/>
                    </a:cubicBezTo>
                    <a:cubicBezTo>
                      <a:pt x="80402" y="1101007"/>
                      <a:pt x="88942" y="1084061"/>
                      <a:pt x="101418" y="1069517"/>
                    </a:cubicBezTo>
                    <a:cubicBezTo>
                      <a:pt x="97281" y="1060444"/>
                      <a:pt x="92144" y="1049569"/>
                      <a:pt x="87274" y="1038561"/>
                    </a:cubicBezTo>
                    <a:cubicBezTo>
                      <a:pt x="77266" y="1015944"/>
                      <a:pt x="69594" y="992727"/>
                      <a:pt x="71862" y="967575"/>
                    </a:cubicBezTo>
                    <a:cubicBezTo>
                      <a:pt x="74998" y="931949"/>
                      <a:pt x="105087" y="917204"/>
                      <a:pt x="134642" y="937686"/>
                    </a:cubicBezTo>
                    <a:cubicBezTo>
                      <a:pt x="145250" y="945025"/>
                      <a:pt x="154523" y="955232"/>
                      <a:pt x="162062" y="965774"/>
                    </a:cubicBezTo>
                    <a:cubicBezTo>
                      <a:pt x="174538" y="983387"/>
                      <a:pt x="185613" y="1002134"/>
                      <a:pt x="196354" y="1020948"/>
                    </a:cubicBezTo>
                    <a:cubicBezTo>
                      <a:pt x="302366" y="1206618"/>
                      <a:pt x="408111" y="1392422"/>
                      <a:pt x="514056" y="1578160"/>
                    </a:cubicBezTo>
                    <a:cubicBezTo>
                      <a:pt x="519126" y="1587033"/>
                      <a:pt x="524597" y="1595573"/>
                      <a:pt x="532803" y="1608982"/>
                    </a:cubicBezTo>
                    <a:cubicBezTo>
                      <a:pt x="542477" y="1572022"/>
                      <a:pt x="562892" y="1551807"/>
                      <a:pt x="602388" y="1549939"/>
                    </a:cubicBezTo>
                    <a:cubicBezTo>
                      <a:pt x="575368" y="1516914"/>
                      <a:pt x="564026" y="1485825"/>
                      <a:pt x="596050" y="1455602"/>
                    </a:cubicBezTo>
                    <a:cubicBezTo>
                      <a:pt x="570965" y="1405899"/>
                      <a:pt x="577903" y="1379546"/>
                      <a:pt x="622336" y="1348723"/>
                    </a:cubicBezTo>
                    <a:cubicBezTo>
                      <a:pt x="627607" y="1345054"/>
                      <a:pt x="632343" y="1340384"/>
                      <a:pt x="636413" y="1335447"/>
                    </a:cubicBezTo>
                    <a:cubicBezTo>
                      <a:pt x="654226" y="1313898"/>
                      <a:pt x="671639" y="1292148"/>
                      <a:pt x="690119" y="1269398"/>
                    </a:cubicBezTo>
                    <a:cubicBezTo>
                      <a:pt x="685583" y="1262460"/>
                      <a:pt x="677910" y="1252919"/>
                      <a:pt x="672573" y="1242245"/>
                    </a:cubicBezTo>
                    <a:cubicBezTo>
                      <a:pt x="656161" y="1209420"/>
                      <a:pt x="664434" y="1179331"/>
                      <a:pt x="694056" y="1157982"/>
                    </a:cubicBezTo>
                    <a:cubicBezTo>
                      <a:pt x="700527" y="1153312"/>
                      <a:pt x="707532" y="1147441"/>
                      <a:pt x="710735" y="1140436"/>
                    </a:cubicBezTo>
                    <a:cubicBezTo>
                      <a:pt x="738222" y="1080659"/>
                      <a:pt x="784656" y="1058642"/>
                      <a:pt x="848703" y="1075655"/>
                    </a:cubicBezTo>
                    <a:cubicBezTo>
                      <a:pt x="870186" y="1081326"/>
                      <a:pt x="888800" y="1091133"/>
                      <a:pt x="903411" y="1108479"/>
                    </a:cubicBezTo>
                    <a:cubicBezTo>
                      <a:pt x="916020" y="1123423"/>
                      <a:pt x="910282" y="1144172"/>
                      <a:pt x="918688" y="1158383"/>
                    </a:cubicBezTo>
                    <a:cubicBezTo>
                      <a:pt x="926961" y="1172393"/>
                      <a:pt x="941439" y="1182734"/>
                      <a:pt x="945308" y="1200347"/>
                    </a:cubicBezTo>
                    <a:cubicBezTo>
                      <a:pt x="949178" y="1217960"/>
                      <a:pt x="945708" y="1234039"/>
                      <a:pt x="937369" y="1249383"/>
                    </a:cubicBezTo>
                    <a:cubicBezTo>
                      <a:pt x="933433" y="1256722"/>
                      <a:pt x="928296" y="1263394"/>
                      <a:pt x="922758" y="1271867"/>
                    </a:cubicBezTo>
                    <a:cubicBezTo>
                      <a:pt x="932565" y="1274669"/>
                      <a:pt x="941705" y="1275936"/>
                      <a:pt x="949711" y="1279739"/>
                    </a:cubicBezTo>
                    <a:cubicBezTo>
                      <a:pt x="966591" y="1287745"/>
                      <a:pt x="984470" y="1294950"/>
                      <a:pt x="998948" y="1306359"/>
                    </a:cubicBezTo>
                    <a:cubicBezTo>
                      <a:pt x="1029904" y="1330910"/>
                      <a:pt x="1034641" y="1358998"/>
                      <a:pt x="1017828" y="1400895"/>
                    </a:cubicBezTo>
                    <a:cubicBezTo>
                      <a:pt x="1021698" y="1407300"/>
                      <a:pt x="1026435" y="1414239"/>
                      <a:pt x="1030304" y="1421577"/>
                    </a:cubicBezTo>
                    <a:cubicBezTo>
                      <a:pt x="1043114" y="1445728"/>
                      <a:pt x="1045515" y="1471681"/>
                      <a:pt x="1031305" y="1494565"/>
                    </a:cubicBezTo>
                    <a:cubicBezTo>
                      <a:pt x="1019229" y="1514046"/>
                      <a:pt x="1016294" y="1534127"/>
                      <a:pt x="1014026" y="1555877"/>
                    </a:cubicBezTo>
                    <a:cubicBezTo>
                      <a:pt x="1027169" y="1562948"/>
                      <a:pt x="1040245" y="1570020"/>
                      <a:pt x="1055256" y="1578093"/>
                    </a:cubicBezTo>
                    <a:cubicBezTo>
                      <a:pt x="1059726" y="1570621"/>
                      <a:pt x="1064863" y="1563082"/>
                      <a:pt x="1069000" y="1554943"/>
                    </a:cubicBezTo>
                    <a:cubicBezTo>
                      <a:pt x="1150460" y="1393557"/>
                      <a:pt x="1231987" y="1232171"/>
                      <a:pt x="1313047" y="1070584"/>
                    </a:cubicBezTo>
                    <a:cubicBezTo>
                      <a:pt x="1323588" y="1049569"/>
                      <a:pt x="1331527" y="1027286"/>
                      <a:pt x="1341334" y="1005937"/>
                    </a:cubicBezTo>
                    <a:cubicBezTo>
                      <a:pt x="1353010" y="980451"/>
                      <a:pt x="1363751" y="954165"/>
                      <a:pt x="1394574" y="940155"/>
                    </a:cubicBezTo>
                    <a:cubicBezTo>
                      <a:pt x="1382631" y="932749"/>
                      <a:pt x="1373958" y="927545"/>
                      <a:pt x="1365419" y="922075"/>
                    </a:cubicBezTo>
                    <a:cubicBezTo>
                      <a:pt x="1274151" y="863765"/>
                      <a:pt x="1182951" y="805322"/>
                      <a:pt x="1091550" y="747079"/>
                    </a:cubicBezTo>
                    <a:cubicBezTo>
                      <a:pt x="1085345" y="743076"/>
                      <a:pt x="1078340" y="740274"/>
                      <a:pt x="1071601" y="737071"/>
                    </a:cubicBezTo>
                    <a:cubicBezTo>
                      <a:pt x="1054789" y="728998"/>
                      <a:pt x="1050386" y="716723"/>
                      <a:pt x="1060060" y="700377"/>
                    </a:cubicBezTo>
                    <a:cubicBezTo>
                      <a:pt x="1067065" y="688435"/>
                      <a:pt x="1075871" y="677560"/>
                      <a:pt x="1084745" y="664884"/>
                    </a:cubicBezTo>
                    <a:cubicBezTo>
                      <a:pt x="1080275" y="663483"/>
                      <a:pt x="1077806" y="661882"/>
                      <a:pt x="1075538" y="662149"/>
                    </a:cubicBezTo>
                    <a:cubicBezTo>
                      <a:pt x="1008355" y="670622"/>
                      <a:pt x="953314" y="644870"/>
                      <a:pt x="907080" y="599236"/>
                    </a:cubicBezTo>
                    <a:cubicBezTo>
                      <a:pt x="892336" y="584692"/>
                      <a:pt x="878459" y="578687"/>
                      <a:pt x="858110" y="578621"/>
                    </a:cubicBezTo>
                    <a:cubicBezTo>
                      <a:pt x="822284" y="578487"/>
                      <a:pt x="789726" y="565611"/>
                      <a:pt x="761772" y="543061"/>
                    </a:cubicBezTo>
                    <a:cubicBezTo>
                      <a:pt x="714671" y="505166"/>
                      <a:pt x="719808" y="462068"/>
                      <a:pt x="773915" y="435982"/>
                    </a:cubicBezTo>
                    <a:cubicBezTo>
                      <a:pt x="775516" y="435181"/>
                      <a:pt x="776717" y="433647"/>
                      <a:pt x="779519" y="431245"/>
                    </a:cubicBezTo>
                    <a:cubicBezTo>
                      <a:pt x="769445" y="409362"/>
                      <a:pt x="762373" y="386212"/>
                      <a:pt x="773848" y="361860"/>
                    </a:cubicBezTo>
                    <a:cubicBezTo>
                      <a:pt x="785790" y="336508"/>
                      <a:pt x="809208" y="329970"/>
                      <a:pt x="831557" y="326968"/>
                    </a:cubicBezTo>
                    <a:cubicBezTo>
                      <a:pt x="835560" y="303817"/>
                      <a:pt x="835961" y="281735"/>
                      <a:pt x="843633" y="262654"/>
                    </a:cubicBezTo>
                    <a:cubicBezTo>
                      <a:pt x="852973" y="239503"/>
                      <a:pt x="876391" y="237035"/>
                      <a:pt x="903944" y="239570"/>
                    </a:cubicBezTo>
                    <a:cubicBezTo>
                      <a:pt x="896806" y="227961"/>
                      <a:pt x="891802" y="219488"/>
                      <a:pt x="886465" y="211216"/>
                    </a:cubicBezTo>
                    <a:cubicBezTo>
                      <a:pt x="866383" y="180059"/>
                      <a:pt x="850104" y="147435"/>
                      <a:pt x="844233" y="110341"/>
                    </a:cubicBezTo>
                    <a:cubicBezTo>
                      <a:pt x="841298" y="92061"/>
                      <a:pt x="843366" y="74515"/>
                      <a:pt x="852306" y="58303"/>
                    </a:cubicBezTo>
                    <a:cubicBezTo>
                      <a:pt x="864382" y="36286"/>
                      <a:pt x="885664" y="28681"/>
                      <a:pt x="907213" y="41490"/>
                    </a:cubicBezTo>
                    <a:cubicBezTo>
                      <a:pt x="924026" y="51431"/>
                      <a:pt x="939771" y="64174"/>
                      <a:pt x="953581" y="78051"/>
                    </a:cubicBezTo>
                    <a:cubicBezTo>
                      <a:pt x="994211" y="118747"/>
                      <a:pt x="1033440" y="160778"/>
                      <a:pt x="1073536" y="201942"/>
                    </a:cubicBezTo>
                    <a:cubicBezTo>
                      <a:pt x="1131979" y="262053"/>
                      <a:pt x="1190423" y="322231"/>
                      <a:pt x="1249600" y="381608"/>
                    </a:cubicBezTo>
                    <a:cubicBezTo>
                      <a:pt x="1260007" y="392083"/>
                      <a:pt x="1273351" y="399889"/>
                      <a:pt x="1286160" y="407561"/>
                    </a:cubicBezTo>
                    <a:cubicBezTo>
                      <a:pt x="1324188" y="430244"/>
                      <a:pt x="1362884" y="451860"/>
                      <a:pt x="1400845" y="474544"/>
                    </a:cubicBezTo>
                    <a:cubicBezTo>
                      <a:pt x="1604796" y="596567"/>
                      <a:pt x="1813550" y="709317"/>
                      <a:pt x="2032779" y="801919"/>
                    </a:cubicBezTo>
                    <a:cubicBezTo>
                      <a:pt x="2212779" y="877909"/>
                      <a:pt x="2397582" y="939487"/>
                      <a:pt x="2588056" y="983453"/>
                    </a:cubicBezTo>
                    <a:cubicBezTo>
                      <a:pt x="2616077" y="989925"/>
                      <a:pt x="2645031" y="992593"/>
                      <a:pt x="2675254" y="997264"/>
                    </a:cubicBezTo>
                    <a:cubicBezTo>
                      <a:pt x="2671918" y="952964"/>
                      <a:pt x="2668916" y="913135"/>
                      <a:pt x="2665713" y="871237"/>
                    </a:cubicBezTo>
                    <a:cubicBezTo>
                      <a:pt x="2661177" y="870103"/>
                      <a:pt x="2655906" y="868835"/>
                      <a:pt x="2650702" y="867501"/>
                    </a:cubicBezTo>
                    <a:cubicBezTo>
                      <a:pt x="2606670" y="855826"/>
                      <a:pt x="2586388" y="820733"/>
                      <a:pt x="2598197" y="776767"/>
                    </a:cubicBezTo>
                    <a:cubicBezTo>
                      <a:pt x="2607871" y="740674"/>
                      <a:pt x="2628152" y="720659"/>
                      <a:pt x="2674720" y="702045"/>
                    </a:cubicBezTo>
                    <a:cubicBezTo>
                      <a:pt x="2634957" y="528851"/>
                      <a:pt x="2713615" y="418102"/>
                      <a:pt x="2867329" y="344181"/>
                    </a:cubicBezTo>
                    <a:cubicBezTo>
                      <a:pt x="2866328" y="335708"/>
                      <a:pt x="2864727" y="324633"/>
                      <a:pt x="2863726" y="313491"/>
                    </a:cubicBezTo>
                    <a:cubicBezTo>
                      <a:pt x="2856655" y="231698"/>
                      <a:pt x="2932911" y="163781"/>
                      <a:pt x="3013304" y="180193"/>
                    </a:cubicBezTo>
                    <a:cubicBezTo>
                      <a:pt x="3080287" y="193936"/>
                      <a:pt x="3119182" y="262654"/>
                      <a:pt x="3096699" y="327435"/>
                    </a:cubicBezTo>
                    <a:cubicBezTo>
                      <a:pt x="3094897" y="332639"/>
                      <a:pt x="3093163" y="337843"/>
                      <a:pt x="3091095" y="344047"/>
                    </a:cubicBezTo>
                    <a:cubicBezTo>
                      <a:pt x="3098900" y="347383"/>
                      <a:pt x="3105639" y="350452"/>
                      <a:pt x="3112577" y="353187"/>
                    </a:cubicBezTo>
                    <a:cubicBezTo>
                      <a:pt x="3168752" y="375070"/>
                      <a:pt x="3212785" y="412098"/>
                      <a:pt x="3247944" y="460533"/>
                    </a:cubicBezTo>
                    <a:cubicBezTo>
                      <a:pt x="3275431" y="498361"/>
                      <a:pt x="3290108" y="540593"/>
                      <a:pt x="3288707" y="587294"/>
                    </a:cubicBezTo>
                    <a:cubicBezTo>
                      <a:pt x="3287640" y="622920"/>
                      <a:pt x="3283971" y="658480"/>
                      <a:pt x="3281235" y="696708"/>
                    </a:cubicBezTo>
                    <a:cubicBezTo>
                      <a:pt x="3322799" y="716923"/>
                      <a:pt x="3351153" y="748880"/>
                      <a:pt x="3338744" y="800651"/>
                    </a:cubicBezTo>
                    <a:cubicBezTo>
                      <a:pt x="3326802" y="850622"/>
                      <a:pt x="3291509" y="875507"/>
                      <a:pt x="3240872" y="879510"/>
                    </a:cubicBezTo>
                    <a:cubicBezTo>
                      <a:pt x="3233266" y="905996"/>
                      <a:pt x="3225794" y="931815"/>
                      <a:pt x="3217121" y="961971"/>
                    </a:cubicBezTo>
                    <a:cubicBezTo>
                      <a:pt x="3235335" y="959569"/>
                      <a:pt x="3252547" y="958435"/>
                      <a:pt x="3269226" y="954966"/>
                    </a:cubicBezTo>
                    <a:cubicBezTo>
                      <a:pt x="3450494" y="917071"/>
                      <a:pt x="3625957" y="860162"/>
                      <a:pt x="3797684" y="791445"/>
                    </a:cubicBezTo>
                    <a:cubicBezTo>
                      <a:pt x="4021316" y="701979"/>
                      <a:pt x="4234006" y="590696"/>
                      <a:pt x="4441160" y="468339"/>
                    </a:cubicBezTo>
                    <a:cubicBezTo>
                      <a:pt x="4499536" y="433847"/>
                      <a:pt x="4558579" y="400422"/>
                      <a:pt x="4617023" y="366064"/>
                    </a:cubicBezTo>
                    <a:cubicBezTo>
                      <a:pt x="4626630" y="360393"/>
                      <a:pt x="4635637" y="353121"/>
                      <a:pt x="4643442" y="345181"/>
                    </a:cubicBezTo>
                    <a:cubicBezTo>
                      <a:pt x="4701018" y="286805"/>
                      <a:pt x="4758261" y="228162"/>
                      <a:pt x="4815436" y="169385"/>
                    </a:cubicBezTo>
                    <a:cubicBezTo>
                      <a:pt x="4856800" y="126820"/>
                      <a:pt x="4897564" y="83588"/>
                      <a:pt x="4939261" y="41423"/>
                    </a:cubicBezTo>
                    <a:cubicBezTo>
                      <a:pt x="4951737" y="28814"/>
                      <a:pt x="4965747" y="17005"/>
                      <a:pt x="4980825" y="7732"/>
                    </a:cubicBezTo>
                    <a:cubicBezTo>
                      <a:pt x="5006311" y="-8013"/>
                      <a:pt x="5032463" y="860"/>
                      <a:pt x="5042137" y="29148"/>
                    </a:cubicBezTo>
                    <a:cubicBezTo>
                      <a:pt x="5047074" y="43692"/>
                      <a:pt x="5048609" y="60704"/>
                      <a:pt x="5046807" y="76049"/>
                    </a:cubicBezTo>
                    <a:cubicBezTo>
                      <a:pt x="5042204" y="115345"/>
                      <a:pt x="5023057" y="149103"/>
                      <a:pt x="5001574" y="181594"/>
                    </a:cubicBezTo>
                    <a:cubicBezTo>
                      <a:pt x="4997504" y="187732"/>
                      <a:pt x="4993968" y="194136"/>
                      <a:pt x="4989699" y="201075"/>
                    </a:cubicBezTo>
                    <a:cubicBezTo>
                      <a:pt x="5044606" y="204678"/>
                      <a:pt x="5060151" y="220356"/>
                      <a:pt x="5056615" y="289941"/>
                    </a:cubicBezTo>
                    <a:cubicBezTo>
                      <a:pt x="5079965" y="294878"/>
                      <a:pt x="5104650" y="299614"/>
                      <a:pt x="5116992" y="324366"/>
                    </a:cubicBezTo>
                    <a:cubicBezTo>
                      <a:pt x="5129068" y="348517"/>
                      <a:pt x="5124465" y="371934"/>
                      <a:pt x="5111322" y="395752"/>
                    </a:cubicBezTo>
                    <a:cubicBezTo>
                      <a:pt x="5117660" y="399088"/>
                      <a:pt x="5123264" y="402023"/>
                      <a:pt x="5128868" y="405026"/>
                    </a:cubicBezTo>
                    <a:cubicBezTo>
                      <a:pt x="5165562" y="424974"/>
                      <a:pt x="5172500" y="459933"/>
                      <a:pt x="5145814" y="492157"/>
                    </a:cubicBezTo>
                    <a:cubicBezTo>
                      <a:pt x="5128468" y="513106"/>
                      <a:pt x="5105517" y="525782"/>
                      <a:pt x="5080165" y="534521"/>
                    </a:cubicBezTo>
                    <a:cubicBezTo>
                      <a:pt x="5074828" y="536389"/>
                      <a:pt x="5069424" y="538524"/>
                      <a:pt x="5063887" y="539258"/>
                    </a:cubicBezTo>
                    <a:cubicBezTo>
                      <a:pt x="5043472" y="541994"/>
                      <a:pt x="5020922" y="539792"/>
                      <a:pt x="5003108" y="547931"/>
                    </a:cubicBezTo>
                    <a:cubicBezTo>
                      <a:pt x="4985162" y="556137"/>
                      <a:pt x="4972886" y="575819"/>
                      <a:pt x="4956341" y="587961"/>
                    </a:cubicBezTo>
                    <a:cubicBezTo>
                      <a:pt x="4912908" y="619851"/>
                      <a:pt x="4864406" y="634862"/>
                      <a:pt x="4803094" y="623921"/>
                    </a:cubicBezTo>
                    <a:cubicBezTo>
                      <a:pt x="4813435" y="638532"/>
                      <a:pt x="4820307" y="647939"/>
                      <a:pt x="4826911" y="657479"/>
                    </a:cubicBezTo>
                    <a:cubicBezTo>
                      <a:pt x="4842990" y="681030"/>
                      <a:pt x="4840255" y="691437"/>
                      <a:pt x="4815103" y="703046"/>
                    </a:cubicBezTo>
                    <a:cubicBezTo>
                      <a:pt x="4810899" y="704981"/>
                      <a:pt x="4806563" y="706982"/>
                      <a:pt x="4802760" y="709651"/>
                    </a:cubicBezTo>
                    <a:cubicBezTo>
                      <a:pt x="4484525" y="930347"/>
                      <a:pt x="4142472" y="1106211"/>
                      <a:pt x="3783206" y="1249250"/>
                    </a:cubicBezTo>
                    <a:cubicBezTo>
                      <a:pt x="3682598" y="1289279"/>
                      <a:pt x="3579989" y="1324105"/>
                      <a:pt x="3478314" y="1361399"/>
                    </a:cubicBezTo>
                    <a:cubicBezTo>
                      <a:pt x="3473111" y="1363267"/>
                      <a:pt x="3468174" y="1365736"/>
                      <a:pt x="3459634" y="1369405"/>
                    </a:cubicBezTo>
                    <a:cubicBezTo>
                      <a:pt x="3479782" y="1441659"/>
                      <a:pt x="3497929" y="1513712"/>
                      <a:pt x="3520078" y="1584498"/>
                    </a:cubicBezTo>
                    <a:cubicBezTo>
                      <a:pt x="3599203" y="1837618"/>
                      <a:pt x="3708418" y="2076795"/>
                      <a:pt x="3853792" y="2299026"/>
                    </a:cubicBezTo>
                    <a:cubicBezTo>
                      <a:pt x="3863065" y="2313236"/>
                      <a:pt x="3872472" y="2327380"/>
                      <a:pt x="3880478" y="2342325"/>
                    </a:cubicBezTo>
                    <a:cubicBezTo>
                      <a:pt x="3891286" y="2362606"/>
                      <a:pt x="3887617" y="2375816"/>
                      <a:pt x="3868269" y="2387692"/>
                    </a:cubicBezTo>
                    <a:cubicBezTo>
                      <a:pt x="3857061" y="2394563"/>
                      <a:pt x="3844985" y="2400101"/>
                      <a:pt x="3832977" y="2405571"/>
                    </a:cubicBezTo>
                    <a:cubicBezTo>
                      <a:pt x="3732235" y="2451205"/>
                      <a:pt x="3628425" y="2487499"/>
                      <a:pt x="3519745" y="2509048"/>
                    </a:cubicBezTo>
                    <a:cubicBezTo>
                      <a:pt x="3513407" y="2510316"/>
                      <a:pt x="3507202" y="2512584"/>
                      <a:pt x="3497929" y="2515252"/>
                    </a:cubicBezTo>
                    <a:close/>
                    <a:moveTo>
                      <a:pt x="4782145" y="673758"/>
                    </a:moveTo>
                    <a:cubicBezTo>
                      <a:pt x="4720766" y="590229"/>
                      <a:pt x="4661322" y="509303"/>
                      <a:pt x="4601211" y="427442"/>
                    </a:cubicBezTo>
                    <a:cubicBezTo>
                      <a:pt x="4585800" y="436315"/>
                      <a:pt x="4572657" y="443587"/>
                      <a:pt x="4559781" y="451327"/>
                    </a:cubicBezTo>
                    <a:cubicBezTo>
                      <a:pt x="4363569" y="569481"/>
                      <a:pt x="4164021" y="681430"/>
                      <a:pt x="3954533" y="774699"/>
                    </a:cubicBezTo>
                    <a:cubicBezTo>
                      <a:pt x="3739774" y="870303"/>
                      <a:pt x="3519478" y="949562"/>
                      <a:pt x="3288174" y="995329"/>
                    </a:cubicBezTo>
                    <a:cubicBezTo>
                      <a:pt x="3265290" y="999865"/>
                      <a:pt x="3242473" y="1004402"/>
                      <a:pt x="3218122" y="1009272"/>
                    </a:cubicBezTo>
                    <a:cubicBezTo>
                      <a:pt x="3222192" y="1020614"/>
                      <a:pt x="3225260" y="1029354"/>
                      <a:pt x="3228396" y="1038027"/>
                    </a:cubicBezTo>
                    <a:cubicBezTo>
                      <a:pt x="3243140" y="1079124"/>
                      <a:pt x="3254082" y="1121088"/>
                      <a:pt x="3250746" y="1165054"/>
                    </a:cubicBezTo>
                    <a:cubicBezTo>
                      <a:pt x="3249345" y="1183535"/>
                      <a:pt x="3245542" y="1202682"/>
                      <a:pt x="3238270" y="1219561"/>
                    </a:cubicBezTo>
                    <a:cubicBezTo>
                      <a:pt x="3225394" y="1249317"/>
                      <a:pt x="3199041" y="1254921"/>
                      <a:pt x="3173956" y="1234506"/>
                    </a:cubicBezTo>
                    <a:cubicBezTo>
                      <a:pt x="3161680" y="1224498"/>
                      <a:pt x="3151339" y="1211956"/>
                      <a:pt x="3140798" y="1199947"/>
                    </a:cubicBezTo>
                    <a:cubicBezTo>
                      <a:pt x="3131591" y="1189472"/>
                      <a:pt x="3123385" y="1178131"/>
                      <a:pt x="3114779" y="1167256"/>
                    </a:cubicBezTo>
                    <a:cubicBezTo>
                      <a:pt x="3099634" y="1180065"/>
                      <a:pt x="3086958" y="1192942"/>
                      <a:pt x="3072147" y="1202682"/>
                    </a:cubicBezTo>
                    <a:cubicBezTo>
                      <a:pt x="3058337" y="1211755"/>
                      <a:pt x="3051265" y="1222430"/>
                      <a:pt x="3049931" y="1238909"/>
                    </a:cubicBezTo>
                    <a:cubicBezTo>
                      <a:pt x="3044393" y="1306359"/>
                      <a:pt x="3031184" y="1373075"/>
                      <a:pt x="3032651" y="1441258"/>
                    </a:cubicBezTo>
                    <a:cubicBezTo>
                      <a:pt x="3034653" y="1538197"/>
                      <a:pt x="3032651" y="1635269"/>
                      <a:pt x="3036921" y="1732140"/>
                    </a:cubicBezTo>
                    <a:cubicBezTo>
                      <a:pt x="3042926" y="1866106"/>
                      <a:pt x="3064342" y="1998003"/>
                      <a:pt x="3103771" y="2126632"/>
                    </a:cubicBezTo>
                    <a:cubicBezTo>
                      <a:pt x="3142333" y="2252391"/>
                      <a:pt x="3200309" y="2367543"/>
                      <a:pt x="3286773" y="2467684"/>
                    </a:cubicBezTo>
                    <a:cubicBezTo>
                      <a:pt x="3299182" y="2482028"/>
                      <a:pt x="3311458" y="2493036"/>
                      <a:pt x="3332140" y="2489967"/>
                    </a:cubicBezTo>
                    <a:cubicBezTo>
                      <a:pt x="3389849" y="2481428"/>
                      <a:pt x="3448025" y="2475090"/>
                      <a:pt x="3505401" y="2464615"/>
                    </a:cubicBezTo>
                    <a:cubicBezTo>
                      <a:pt x="3611546" y="2445201"/>
                      <a:pt x="3712754" y="2409574"/>
                      <a:pt x="3810960" y="2365342"/>
                    </a:cubicBezTo>
                    <a:cubicBezTo>
                      <a:pt x="3818366" y="2362006"/>
                      <a:pt x="3825371" y="2357669"/>
                      <a:pt x="3833710" y="2353133"/>
                    </a:cubicBezTo>
                    <a:cubicBezTo>
                      <a:pt x="3826505" y="2341524"/>
                      <a:pt x="3820701" y="2331917"/>
                      <a:pt x="3814630" y="2322443"/>
                    </a:cubicBezTo>
                    <a:cubicBezTo>
                      <a:pt x="3752517" y="2225638"/>
                      <a:pt x="3694207" y="2126632"/>
                      <a:pt x="3644704" y="2022755"/>
                    </a:cubicBezTo>
                    <a:cubicBezTo>
                      <a:pt x="3556105" y="1837018"/>
                      <a:pt x="3481183" y="1646277"/>
                      <a:pt x="3435549" y="1444928"/>
                    </a:cubicBezTo>
                    <a:cubicBezTo>
                      <a:pt x="3429145" y="1416574"/>
                      <a:pt x="3420405" y="1388753"/>
                      <a:pt x="3412666" y="1360799"/>
                    </a:cubicBezTo>
                    <a:cubicBezTo>
                      <a:pt x="3408863" y="1347256"/>
                      <a:pt x="3412599" y="1338783"/>
                      <a:pt x="3427944" y="1332111"/>
                    </a:cubicBezTo>
                    <a:cubicBezTo>
                      <a:pt x="3442621" y="1325773"/>
                      <a:pt x="3457966" y="1321103"/>
                      <a:pt x="3472977" y="1315432"/>
                    </a:cubicBezTo>
                    <a:cubicBezTo>
                      <a:pt x="3598069" y="1268197"/>
                      <a:pt x="3724029" y="1223297"/>
                      <a:pt x="3847921" y="1173194"/>
                    </a:cubicBezTo>
                    <a:cubicBezTo>
                      <a:pt x="4158884" y="1047367"/>
                      <a:pt x="4451500" y="886048"/>
                      <a:pt x="4734310" y="706515"/>
                    </a:cubicBezTo>
                    <a:cubicBezTo>
                      <a:pt x="4749988" y="696508"/>
                      <a:pt x="4765132" y="685566"/>
                      <a:pt x="4782345" y="673758"/>
                    </a:cubicBezTo>
                    <a:close/>
                    <a:moveTo>
                      <a:pt x="2664112" y="1041830"/>
                    </a:moveTo>
                    <a:cubicBezTo>
                      <a:pt x="2660710" y="1041029"/>
                      <a:pt x="2655373" y="1039762"/>
                      <a:pt x="2650035" y="1038694"/>
                    </a:cubicBezTo>
                    <a:cubicBezTo>
                      <a:pt x="2596529" y="1027753"/>
                      <a:pt x="2542556" y="1018946"/>
                      <a:pt x="2489650" y="1005670"/>
                    </a:cubicBezTo>
                    <a:cubicBezTo>
                      <a:pt x="2266885" y="949695"/>
                      <a:pt x="2053728" y="867167"/>
                      <a:pt x="1846508" y="768561"/>
                    </a:cubicBezTo>
                    <a:cubicBezTo>
                      <a:pt x="1665908" y="682631"/>
                      <a:pt x="1492646" y="583424"/>
                      <a:pt x="1321320" y="480748"/>
                    </a:cubicBezTo>
                    <a:cubicBezTo>
                      <a:pt x="1311846" y="475077"/>
                      <a:pt x="1302172" y="469874"/>
                      <a:pt x="1290830" y="463536"/>
                    </a:cubicBezTo>
                    <a:cubicBezTo>
                      <a:pt x="1229985" y="546330"/>
                      <a:pt x="1170608" y="627123"/>
                      <a:pt x="1111498" y="707583"/>
                    </a:cubicBezTo>
                    <a:cubicBezTo>
                      <a:pt x="1116034" y="712453"/>
                      <a:pt x="1117636" y="714855"/>
                      <a:pt x="1119837" y="716456"/>
                    </a:cubicBezTo>
                    <a:cubicBezTo>
                      <a:pt x="1132180" y="725129"/>
                      <a:pt x="1144389" y="733935"/>
                      <a:pt x="1157131" y="741941"/>
                    </a:cubicBezTo>
                    <a:cubicBezTo>
                      <a:pt x="1375693" y="879577"/>
                      <a:pt x="1599125" y="1008605"/>
                      <a:pt x="1833898" y="1117085"/>
                    </a:cubicBezTo>
                    <a:cubicBezTo>
                      <a:pt x="2032445" y="1208820"/>
                      <a:pt x="2235329" y="1289546"/>
                      <a:pt x="2442348" y="1360132"/>
                    </a:cubicBezTo>
                    <a:cubicBezTo>
                      <a:pt x="2493386" y="1377545"/>
                      <a:pt x="2507463" y="1371006"/>
                      <a:pt x="2487648" y="1445328"/>
                    </a:cubicBezTo>
                    <a:cubicBezTo>
                      <a:pt x="2434276" y="1645209"/>
                      <a:pt x="2363290" y="1838485"/>
                      <a:pt x="2271489" y="2024023"/>
                    </a:cubicBezTo>
                    <a:cubicBezTo>
                      <a:pt x="2215514" y="2137240"/>
                      <a:pt x="2156671" y="2248856"/>
                      <a:pt x="2084017" y="2352599"/>
                    </a:cubicBezTo>
                    <a:cubicBezTo>
                      <a:pt x="2079814" y="2358537"/>
                      <a:pt x="2075944" y="2364675"/>
                      <a:pt x="2072341" y="2370145"/>
                    </a:cubicBezTo>
                    <a:cubicBezTo>
                      <a:pt x="2074476" y="2373348"/>
                      <a:pt x="2075144" y="2375483"/>
                      <a:pt x="2076545" y="2376283"/>
                    </a:cubicBezTo>
                    <a:cubicBezTo>
                      <a:pt x="2174684" y="2432725"/>
                      <a:pt x="2274291" y="2485430"/>
                      <a:pt x="2385306" y="2513651"/>
                    </a:cubicBezTo>
                    <a:cubicBezTo>
                      <a:pt x="2450421" y="2530197"/>
                      <a:pt x="2515602" y="2543006"/>
                      <a:pt x="2583052" y="2543740"/>
                    </a:cubicBezTo>
                    <a:cubicBezTo>
                      <a:pt x="2599998" y="2543940"/>
                      <a:pt x="2611874" y="2539337"/>
                      <a:pt x="2620613" y="2524793"/>
                    </a:cubicBezTo>
                    <a:cubicBezTo>
                      <a:pt x="2639494" y="2493370"/>
                      <a:pt x="2662645" y="2463948"/>
                      <a:pt x="2677522" y="2430790"/>
                    </a:cubicBezTo>
                    <a:cubicBezTo>
                      <a:pt x="2748308" y="2273207"/>
                      <a:pt x="2807818" y="2111821"/>
                      <a:pt x="2830635" y="1939093"/>
                    </a:cubicBezTo>
                    <a:cubicBezTo>
                      <a:pt x="2835572" y="1901866"/>
                      <a:pt x="2844913" y="1865105"/>
                      <a:pt x="2848982" y="1827811"/>
                    </a:cubicBezTo>
                    <a:cubicBezTo>
                      <a:pt x="2869864" y="1635135"/>
                      <a:pt x="2864394" y="1442192"/>
                      <a:pt x="2853185" y="1249183"/>
                    </a:cubicBezTo>
                    <a:cubicBezTo>
                      <a:pt x="2852385" y="1235239"/>
                      <a:pt x="2846580" y="1227967"/>
                      <a:pt x="2834705" y="1220895"/>
                    </a:cubicBezTo>
                    <a:cubicBezTo>
                      <a:pt x="2817092" y="1210354"/>
                      <a:pt x="2801481" y="1196478"/>
                      <a:pt x="2785135" y="1183868"/>
                    </a:cubicBezTo>
                    <a:cubicBezTo>
                      <a:pt x="2780198" y="1180065"/>
                      <a:pt x="2775528" y="1175796"/>
                      <a:pt x="2769790" y="1170925"/>
                    </a:cubicBezTo>
                    <a:cubicBezTo>
                      <a:pt x="2759249" y="1179932"/>
                      <a:pt x="2750176" y="1188005"/>
                      <a:pt x="2740769" y="1195677"/>
                    </a:cubicBezTo>
                    <a:cubicBezTo>
                      <a:pt x="2726158" y="1207552"/>
                      <a:pt x="2712014" y="1220162"/>
                      <a:pt x="2696469" y="1230703"/>
                    </a:cubicBezTo>
                    <a:cubicBezTo>
                      <a:pt x="2668516" y="1249517"/>
                      <a:pt x="2644498" y="1241511"/>
                      <a:pt x="2636492" y="1208753"/>
                    </a:cubicBezTo>
                    <a:cubicBezTo>
                      <a:pt x="2631688" y="1189139"/>
                      <a:pt x="2629420" y="1167056"/>
                      <a:pt x="2633356" y="1147508"/>
                    </a:cubicBezTo>
                    <a:cubicBezTo>
                      <a:pt x="2640361" y="1112816"/>
                      <a:pt x="2652837" y="1079257"/>
                      <a:pt x="2664046" y="1042030"/>
                    </a:cubicBezTo>
                    <a:close/>
                    <a:moveTo>
                      <a:pt x="1781860" y="1803526"/>
                    </a:moveTo>
                    <a:cubicBezTo>
                      <a:pt x="1777056" y="1818070"/>
                      <a:pt x="1773921" y="1829746"/>
                      <a:pt x="1769451" y="1840820"/>
                    </a:cubicBezTo>
                    <a:cubicBezTo>
                      <a:pt x="1753039" y="1881050"/>
                      <a:pt x="1725818" y="1911006"/>
                      <a:pt x="1680518" y="1913341"/>
                    </a:cubicBezTo>
                    <a:cubicBezTo>
                      <a:pt x="1631882" y="1915876"/>
                      <a:pt x="1586049" y="1902466"/>
                      <a:pt x="1554225" y="1862903"/>
                    </a:cubicBezTo>
                    <a:cubicBezTo>
                      <a:pt x="1537679" y="1842288"/>
                      <a:pt x="1527405" y="1816669"/>
                      <a:pt x="1513395" y="1791584"/>
                    </a:cubicBezTo>
                    <a:cubicBezTo>
                      <a:pt x="1498184" y="1799523"/>
                      <a:pt x="1479236" y="1807930"/>
                      <a:pt x="1461823" y="1818804"/>
                    </a:cubicBezTo>
                    <a:cubicBezTo>
                      <a:pt x="1374025" y="1873511"/>
                      <a:pt x="1304907" y="1945164"/>
                      <a:pt x="1267880" y="2043370"/>
                    </a:cubicBezTo>
                    <a:cubicBezTo>
                      <a:pt x="1245797" y="2101813"/>
                      <a:pt x="1235790" y="2163259"/>
                      <a:pt x="1232654" y="2225705"/>
                    </a:cubicBezTo>
                    <a:cubicBezTo>
                      <a:pt x="1228584" y="2305364"/>
                      <a:pt x="1240393" y="2383355"/>
                      <a:pt x="1254270" y="2461413"/>
                    </a:cubicBezTo>
                    <a:cubicBezTo>
                      <a:pt x="1267680" y="2536802"/>
                      <a:pt x="1300371" y="2602250"/>
                      <a:pt x="1347939" y="2661094"/>
                    </a:cubicBezTo>
                    <a:cubicBezTo>
                      <a:pt x="1352276" y="2666431"/>
                      <a:pt x="1357813" y="2670701"/>
                      <a:pt x="1365952" y="2678440"/>
                    </a:cubicBezTo>
                    <a:cubicBezTo>
                      <a:pt x="1366686" y="2670367"/>
                      <a:pt x="1367353" y="2666898"/>
                      <a:pt x="1367287" y="2663495"/>
                    </a:cubicBezTo>
                    <a:cubicBezTo>
                      <a:pt x="1365686" y="2540071"/>
                      <a:pt x="1361616" y="2416846"/>
                      <a:pt x="1348406" y="2294022"/>
                    </a:cubicBezTo>
                    <a:cubicBezTo>
                      <a:pt x="1339333" y="2209827"/>
                      <a:pt x="1331193" y="2125564"/>
                      <a:pt x="1322654" y="2041302"/>
                    </a:cubicBezTo>
                    <a:cubicBezTo>
                      <a:pt x="1321586" y="2030628"/>
                      <a:pt x="1325456" y="2022555"/>
                      <a:pt x="1335997" y="2019219"/>
                    </a:cubicBezTo>
                    <a:cubicBezTo>
                      <a:pt x="1346672" y="2015883"/>
                      <a:pt x="1355411" y="2020954"/>
                      <a:pt x="1359214" y="2030160"/>
                    </a:cubicBezTo>
                    <a:cubicBezTo>
                      <a:pt x="1363818" y="2041302"/>
                      <a:pt x="1366953" y="2053378"/>
                      <a:pt x="1368421" y="2065320"/>
                    </a:cubicBezTo>
                    <a:cubicBezTo>
                      <a:pt x="1373825" y="2109219"/>
                      <a:pt x="1378962" y="2153185"/>
                      <a:pt x="1382965" y="2197284"/>
                    </a:cubicBezTo>
                    <a:cubicBezTo>
                      <a:pt x="1391838" y="2295757"/>
                      <a:pt x="1400044" y="2394230"/>
                      <a:pt x="1408184" y="2492703"/>
                    </a:cubicBezTo>
                    <a:cubicBezTo>
                      <a:pt x="1410185" y="2516787"/>
                      <a:pt x="1410919" y="2541005"/>
                      <a:pt x="1412387" y="2567291"/>
                    </a:cubicBezTo>
                    <a:cubicBezTo>
                      <a:pt x="1424262" y="2567291"/>
                      <a:pt x="1433603" y="2567691"/>
                      <a:pt x="1442876" y="2567291"/>
                    </a:cubicBezTo>
                    <a:cubicBezTo>
                      <a:pt x="1542550" y="2562421"/>
                      <a:pt x="1642223" y="2557684"/>
                      <a:pt x="1741830" y="2552213"/>
                    </a:cubicBezTo>
                    <a:cubicBezTo>
                      <a:pt x="1803876" y="2548811"/>
                      <a:pt x="1865855" y="2544474"/>
                      <a:pt x="1927835" y="2540138"/>
                    </a:cubicBezTo>
                    <a:cubicBezTo>
                      <a:pt x="1936774" y="2539537"/>
                      <a:pt x="1945514" y="2536535"/>
                      <a:pt x="1956856" y="2534066"/>
                    </a:cubicBezTo>
                    <a:cubicBezTo>
                      <a:pt x="1949784" y="2409107"/>
                      <a:pt x="1971600" y="2287017"/>
                      <a:pt x="1968598" y="2162592"/>
                    </a:cubicBezTo>
                    <a:cubicBezTo>
                      <a:pt x="1955255" y="2162592"/>
                      <a:pt x="1945047" y="2162392"/>
                      <a:pt x="1934840" y="2162592"/>
                    </a:cubicBezTo>
                    <a:cubicBezTo>
                      <a:pt x="1920696" y="2162925"/>
                      <a:pt x="1906552" y="2164660"/>
                      <a:pt x="1892542" y="2163993"/>
                    </a:cubicBezTo>
                    <a:cubicBezTo>
                      <a:pt x="1865322" y="2162725"/>
                      <a:pt x="1856115" y="2151850"/>
                      <a:pt x="1856982" y="2124363"/>
                    </a:cubicBezTo>
                    <a:cubicBezTo>
                      <a:pt x="1857116" y="2120627"/>
                      <a:pt x="1857249" y="2116758"/>
                      <a:pt x="1858116" y="2113155"/>
                    </a:cubicBezTo>
                    <a:cubicBezTo>
                      <a:pt x="1860451" y="2103081"/>
                      <a:pt x="1857716" y="2095475"/>
                      <a:pt x="1850311" y="2087870"/>
                    </a:cubicBezTo>
                    <a:cubicBezTo>
                      <a:pt x="1838102" y="2075327"/>
                      <a:pt x="1834899" y="2060516"/>
                      <a:pt x="1842838" y="2043771"/>
                    </a:cubicBezTo>
                    <a:cubicBezTo>
                      <a:pt x="1844973" y="2039301"/>
                      <a:pt x="1846374" y="2032229"/>
                      <a:pt x="1844373" y="2028359"/>
                    </a:cubicBezTo>
                    <a:cubicBezTo>
                      <a:pt x="1837234" y="2014682"/>
                      <a:pt x="1837101" y="2001806"/>
                      <a:pt x="1842838" y="1987662"/>
                    </a:cubicBezTo>
                    <a:cubicBezTo>
                      <a:pt x="1844573" y="1983393"/>
                      <a:pt x="1842838" y="1976521"/>
                      <a:pt x="1840437" y="1971917"/>
                    </a:cubicBezTo>
                    <a:cubicBezTo>
                      <a:pt x="1830296" y="1952436"/>
                      <a:pt x="1834566" y="1934023"/>
                      <a:pt x="1848042" y="1919612"/>
                    </a:cubicBezTo>
                    <a:cubicBezTo>
                      <a:pt x="1860251" y="1906536"/>
                      <a:pt x="1863053" y="1892859"/>
                      <a:pt x="1862519" y="1876313"/>
                    </a:cubicBezTo>
                    <a:cubicBezTo>
                      <a:pt x="1862119" y="1864305"/>
                      <a:pt x="1864187" y="1852162"/>
                      <a:pt x="1865455" y="1836951"/>
                    </a:cubicBezTo>
                    <a:cubicBezTo>
                      <a:pt x="1838835" y="1826343"/>
                      <a:pt x="1811348" y="1815402"/>
                      <a:pt x="1781993" y="1803726"/>
                    </a:cubicBezTo>
                    <a:close/>
                    <a:moveTo>
                      <a:pt x="473226" y="1841087"/>
                    </a:moveTo>
                    <a:cubicBezTo>
                      <a:pt x="515057" y="1836751"/>
                      <a:pt x="552551" y="1828878"/>
                      <a:pt x="583107" y="1802259"/>
                    </a:cubicBezTo>
                    <a:cubicBezTo>
                      <a:pt x="598051" y="1789249"/>
                      <a:pt x="597384" y="1785646"/>
                      <a:pt x="586576" y="1769434"/>
                    </a:cubicBezTo>
                    <a:cubicBezTo>
                      <a:pt x="547547" y="1710724"/>
                      <a:pt x="506517" y="1653148"/>
                      <a:pt x="470824" y="1592437"/>
                    </a:cubicBezTo>
                    <a:cubicBezTo>
                      <a:pt x="393100" y="1460273"/>
                      <a:pt x="318244" y="1326440"/>
                      <a:pt x="242188" y="1193342"/>
                    </a:cubicBezTo>
                    <a:cubicBezTo>
                      <a:pt x="236184" y="1182867"/>
                      <a:pt x="229979" y="1172526"/>
                      <a:pt x="222841" y="1160384"/>
                    </a:cubicBezTo>
                    <a:cubicBezTo>
                      <a:pt x="190617" y="1182400"/>
                      <a:pt x="160061" y="1203282"/>
                      <a:pt x="129505" y="1224165"/>
                    </a:cubicBezTo>
                    <a:cubicBezTo>
                      <a:pt x="130506" y="1226033"/>
                      <a:pt x="131573" y="1227901"/>
                      <a:pt x="132574" y="1229769"/>
                    </a:cubicBezTo>
                    <a:cubicBezTo>
                      <a:pt x="138378" y="1227901"/>
                      <a:pt x="144182" y="1225899"/>
                      <a:pt x="150053" y="1224231"/>
                    </a:cubicBezTo>
                    <a:cubicBezTo>
                      <a:pt x="171870" y="1218227"/>
                      <a:pt x="182477" y="1223497"/>
                      <a:pt x="186280" y="1246047"/>
                    </a:cubicBezTo>
                    <a:cubicBezTo>
                      <a:pt x="189416" y="1264661"/>
                      <a:pt x="200958" y="1273601"/>
                      <a:pt x="216169" y="1280073"/>
                    </a:cubicBezTo>
                    <a:cubicBezTo>
                      <a:pt x="223041" y="1283008"/>
                      <a:pt x="231847" y="1282808"/>
                      <a:pt x="237385" y="1287145"/>
                    </a:cubicBezTo>
                    <a:cubicBezTo>
                      <a:pt x="243256" y="1291815"/>
                      <a:pt x="249060" y="1299754"/>
                      <a:pt x="249861" y="1306892"/>
                    </a:cubicBezTo>
                    <a:cubicBezTo>
                      <a:pt x="251061" y="1317100"/>
                      <a:pt x="243456" y="1325506"/>
                      <a:pt x="232915" y="1325773"/>
                    </a:cubicBezTo>
                    <a:cubicBezTo>
                      <a:pt x="221039" y="1326040"/>
                      <a:pt x="207296" y="1326173"/>
                      <a:pt x="197622" y="1320636"/>
                    </a:cubicBezTo>
                    <a:cubicBezTo>
                      <a:pt x="178474" y="1309761"/>
                      <a:pt x="161662" y="1294950"/>
                      <a:pt x="142114" y="1280473"/>
                    </a:cubicBezTo>
                    <a:cubicBezTo>
                      <a:pt x="127637" y="1284543"/>
                      <a:pt x="109824" y="1289613"/>
                      <a:pt x="87874" y="1295818"/>
                    </a:cubicBezTo>
                    <a:cubicBezTo>
                      <a:pt x="96614" y="1304090"/>
                      <a:pt x="103152" y="1314565"/>
                      <a:pt x="112292" y="1317834"/>
                    </a:cubicBezTo>
                    <a:cubicBezTo>
                      <a:pt x="127704" y="1323371"/>
                      <a:pt x="144649" y="1325773"/>
                      <a:pt x="161195" y="1326907"/>
                    </a:cubicBezTo>
                    <a:cubicBezTo>
                      <a:pt x="179675" y="1328175"/>
                      <a:pt x="187281" y="1332044"/>
                      <a:pt x="192018" y="1345254"/>
                    </a:cubicBezTo>
                    <a:cubicBezTo>
                      <a:pt x="197555" y="1360932"/>
                      <a:pt x="202893" y="1377011"/>
                      <a:pt x="211099" y="1391288"/>
                    </a:cubicBezTo>
                    <a:cubicBezTo>
                      <a:pt x="286087" y="1520650"/>
                      <a:pt x="361677" y="1649679"/>
                      <a:pt x="437066" y="1778841"/>
                    </a:cubicBezTo>
                    <a:cubicBezTo>
                      <a:pt x="448874" y="1799056"/>
                      <a:pt x="460616" y="1819338"/>
                      <a:pt x="473226" y="1841087"/>
                    </a:cubicBezTo>
                    <a:close/>
                    <a:moveTo>
                      <a:pt x="1376027" y="1287345"/>
                    </a:moveTo>
                    <a:cubicBezTo>
                      <a:pt x="1365752" y="1277738"/>
                      <a:pt x="1357546" y="1271266"/>
                      <a:pt x="1350941" y="1263527"/>
                    </a:cubicBezTo>
                    <a:cubicBezTo>
                      <a:pt x="1343536" y="1254787"/>
                      <a:pt x="1342402" y="1244513"/>
                      <a:pt x="1350941" y="1235506"/>
                    </a:cubicBezTo>
                    <a:cubicBezTo>
                      <a:pt x="1358614" y="1227434"/>
                      <a:pt x="1367821" y="1228234"/>
                      <a:pt x="1376760" y="1233438"/>
                    </a:cubicBezTo>
                    <a:cubicBezTo>
                      <a:pt x="1385700" y="1238642"/>
                      <a:pt x="1393906" y="1245180"/>
                      <a:pt x="1403113" y="1249717"/>
                    </a:cubicBezTo>
                    <a:cubicBezTo>
                      <a:pt x="1415322" y="1255721"/>
                      <a:pt x="1428732" y="1258657"/>
                      <a:pt x="1440341" y="1249183"/>
                    </a:cubicBezTo>
                    <a:cubicBezTo>
                      <a:pt x="1444677" y="1245647"/>
                      <a:pt x="1448480" y="1237641"/>
                      <a:pt x="1447479" y="1232704"/>
                    </a:cubicBezTo>
                    <a:cubicBezTo>
                      <a:pt x="1446545" y="1227967"/>
                      <a:pt x="1439540" y="1221963"/>
                      <a:pt x="1434336" y="1220962"/>
                    </a:cubicBezTo>
                    <a:cubicBezTo>
                      <a:pt x="1423395" y="1218761"/>
                      <a:pt x="1411786" y="1220162"/>
                      <a:pt x="1400578" y="1218827"/>
                    </a:cubicBezTo>
                    <a:cubicBezTo>
                      <a:pt x="1387568" y="1217293"/>
                      <a:pt x="1374359" y="1215625"/>
                      <a:pt x="1361883" y="1211755"/>
                    </a:cubicBezTo>
                    <a:cubicBezTo>
                      <a:pt x="1350274" y="1208153"/>
                      <a:pt x="1342468" y="1199213"/>
                      <a:pt x="1345804" y="1185803"/>
                    </a:cubicBezTo>
                    <a:cubicBezTo>
                      <a:pt x="1349073" y="1172593"/>
                      <a:pt x="1359815" y="1169057"/>
                      <a:pt x="1372024" y="1169391"/>
                    </a:cubicBezTo>
                    <a:cubicBezTo>
                      <a:pt x="1376627" y="1169524"/>
                      <a:pt x="1381230" y="1171526"/>
                      <a:pt x="1385901" y="1171926"/>
                    </a:cubicBezTo>
                    <a:cubicBezTo>
                      <a:pt x="1400445" y="1173194"/>
                      <a:pt x="1414989" y="1174128"/>
                      <a:pt x="1429600" y="1175195"/>
                    </a:cubicBezTo>
                    <a:cubicBezTo>
                      <a:pt x="1399911" y="1150644"/>
                      <a:pt x="1363951" y="1150844"/>
                      <a:pt x="1330393" y="1141637"/>
                    </a:cubicBezTo>
                    <a:cubicBezTo>
                      <a:pt x="1294633" y="1213023"/>
                      <a:pt x="1259474" y="1282675"/>
                      <a:pt x="1224715" y="1352526"/>
                    </a:cubicBezTo>
                    <a:cubicBezTo>
                      <a:pt x="1149593" y="1503371"/>
                      <a:pt x="1072335" y="1652948"/>
                      <a:pt x="976598" y="1792118"/>
                    </a:cubicBezTo>
                    <a:cubicBezTo>
                      <a:pt x="968125" y="1804394"/>
                      <a:pt x="966857" y="1815869"/>
                      <a:pt x="970994" y="1829145"/>
                    </a:cubicBezTo>
                    <a:cubicBezTo>
                      <a:pt x="983603" y="1869508"/>
                      <a:pt x="1011357" y="1897396"/>
                      <a:pt x="1044515" y="1923748"/>
                    </a:cubicBezTo>
                    <a:cubicBezTo>
                      <a:pt x="1048585" y="1917878"/>
                      <a:pt x="1050986" y="1915142"/>
                      <a:pt x="1052588" y="1912007"/>
                    </a:cubicBezTo>
                    <a:cubicBezTo>
                      <a:pt x="1123974" y="1771036"/>
                      <a:pt x="1195093" y="1629931"/>
                      <a:pt x="1266612" y="1489027"/>
                    </a:cubicBezTo>
                    <a:cubicBezTo>
                      <a:pt x="1286627" y="1449665"/>
                      <a:pt x="1307709" y="1410769"/>
                      <a:pt x="1328725" y="1371940"/>
                    </a:cubicBezTo>
                    <a:cubicBezTo>
                      <a:pt x="1343869" y="1343920"/>
                      <a:pt x="1359815" y="1316299"/>
                      <a:pt x="1376027" y="1287411"/>
                    </a:cubicBezTo>
                    <a:close/>
                    <a:moveTo>
                      <a:pt x="2896951" y="788709"/>
                    </a:moveTo>
                    <a:cubicBezTo>
                      <a:pt x="2925906" y="798116"/>
                      <a:pt x="2945787" y="790711"/>
                      <a:pt x="2963800" y="777768"/>
                    </a:cubicBezTo>
                    <a:cubicBezTo>
                      <a:pt x="2975142" y="769629"/>
                      <a:pt x="2984950" y="759154"/>
                      <a:pt x="2995224" y="749547"/>
                    </a:cubicBezTo>
                    <a:cubicBezTo>
                      <a:pt x="3017107" y="728932"/>
                      <a:pt x="3030250" y="729599"/>
                      <a:pt x="3047462" y="753817"/>
                    </a:cubicBezTo>
                    <a:cubicBezTo>
                      <a:pt x="3063741" y="776634"/>
                      <a:pt x="3085424" y="789977"/>
                      <a:pt x="3113111" y="793179"/>
                    </a:cubicBezTo>
                    <a:cubicBezTo>
                      <a:pt x="3160212" y="798583"/>
                      <a:pt x="3203978" y="744610"/>
                      <a:pt x="3188633" y="699777"/>
                    </a:cubicBezTo>
                    <a:cubicBezTo>
                      <a:pt x="3171487" y="649673"/>
                      <a:pt x="3139130" y="610978"/>
                      <a:pt x="3093496" y="584825"/>
                    </a:cubicBezTo>
                    <a:cubicBezTo>
                      <a:pt x="3014305" y="539458"/>
                      <a:pt x="2932444" y="537190"/>
                      <a:pt x="2850250" y="576219"/>
                    </a:cubicBezTo>
                    <a:cubicBezTo>
                      <a:pt x="2808419" y="596100"/>
                      <a:pt x="2776796" y="627857"/>
                      <a:pt x="2754045" y="668621"/>
                    </a:cubicBezTo>
                    <a:cubicBezTo>
                      <a:pt x="2738167" y="697108"/>
                      <a:pt x="2738567" y="726263"/>
                      <a:pt x="2748441" y="755885"/>
                    </a:cubicBezTo>
                    <a:cubicBezTo>
                      <a:pt x="2756514" y="780103"/>
                      <a:pt x="2775728" y="792579"/>
                      <a:pt x="2800880" y="788709"/>
                    </a:cubicBezTo>
                    <a:cubicBezTo>
                      <a:pt x="2826365" y="784773"/>
                      <a:pt x="2849049" y="774365"/>
                      <a:pt x="2866262" y="753550"/>
                    </a:cubicBezTo>
                    <a:cubicBezTo>
                      <a:pt x="2890213" y="724595"/>
                      <a:pt x="2914964" y="696241"/>
                      <a:pt x="2939916" y="668087"/>
                    </a:cubicBezTo>
                    <a:cubicBezTo>
                      <a:pt x="2956662" y="649206"/>
                      <a:pt x="2969805" y="645737"/>
                      <a:pt x="2980279" y="655811"/>
                    </a:cubicBezTo>
                    <a:cubicBezTo>
                      <a:pt x="2990354" y="665552"/>
                      <a:pt x="2987818" y="678161"/>
                      <a:pt x="2971006" y="697575"/>
                    </a:cubicBezTo>
                    <a:cubicBezTo>
                      <a:pt x="2953126" y="718191"/>
                      <a:pt x="2934379" y="738072"/>
                      <a:pt x="2916699" y="758821"/>
                    </a:cubicBezTo>
                    <a:cubicBezTo>
                      <a:pt x="2909760" y="766960"/>
                      <a:pt x="2904757" y="776767"/>
                      <a:pt x="2896951" y="788843"/>
                    </a:cubicBezTo>
                    <a:close/>
                    <a:moveTo>
                      <a:pt x="2049391" y="4161336"/>
                    </a:moveTo>
                    <a:cubicBezTo>
                      <a:pt x="2121244" y="4194694"/>
                      <a:pt x="2180154" y="4242330"/>
                      <a:pt x="2242867" y="4292166"/>
                    </a:cubicBezTo>
                    <a:cubicBezTo>
                      <a:pt x="2272623" y="4074539"/>
                      <a:pt x="2301578" y="3862582"/>
                      <a:pt x="2330532" y="3650692"/>
                    </a:cubicBezTo>
                    <a:cubicBezTo>
                      <a:pt x="2328397" y="3649958"/>
                      <a:pt x="2326196" y="3649224"/>
                      <a:pt x="2324061" y="3648490"/>
                    </a:cubicBezTo>
                    <a:cubicBezTo>
                      <a:pt x="2232860" y="3818750"/>
                      <a:pt x="2141726" y="3988942"/>
                      <a:pt x="2049391" y="4161403"/>
                    </a:cubicBezTo>
                    <a:close/>
                    <a:moveTo>
                      <a:pt x="2655039" y="4880268"/>
                    </a:moveTo>
                    <a:cubicBezTo>
                      <a:pt x="2658441" y="4872729"/>
                      <a:pt x="2661110" y="4868726"/>
                      <a:pt x="2661977" y="4864456"/>
                    </a:cubicBezTo>
                    <a:cubicBezTo>
                      <a:pt x="2680458" y="4772121"/>
                      <a:pt x="2698604" y="4679786"/>
                      <a:pt x="2717285" y="4587518"/>
                    </a:cubicBezTo>
                    <a:cubicBezTo>
                      <a:pt x="2719687" y="4575709"/>
                      <a:pt x="2715750" y="4567837"/>
                      <a:pt x="2707544" y="4560165"/>
                    </a:cubicBezTo>
                    <a:cubicBezTo>
                      <a:pt x="2627352" y="4485376"/>
                      <a:pt x="2538086" y="4425398"/>
                      <a:pt x="2432141" y="4393241"/>
                    </a:cubicBezTo>
                    <a:cubicBezTo>
                      <a:pt x="2400117" y="4383500"/>
                      <a:pt x="2367293" y="4376495"/>
                      <a:pt x="2327797" y="4374827"/>
                    </a:cubicBezTo>
                    <a:cubicBezTo>
                      <a:pt x="2466766" y="4526406"/>
                      <a:pt x="2584120" y="4686458"/>
                      <a:pt x="2654972" y="4880268"/>
                    </a:cubicBezTo>
                    <a:close/>
                    <a:moveTo>
                      <a:pt x="3405260" y="4196496"/>
                    </a:moveTo>
                    <a:cubicBezTo>
                      <a:pt x="3325601" y="4210706"/>
                      <a:pt x="3252747" y="4184953"/>
                      <a:pt x="3176558" y="4151529"/>
                    </a:cubicBezTo>
                    <a:cubicBezTo>
                      <a:pt x="3204979" y="4260409"/>
                      <a:pt x="3236068" y="4361751"/>
                      <a:pt x="3301584" y="4448081"/>
                    </a:cubicBezTo>
                    <a:cubicBezTo>
                      <a:pt x="3318196" y="4470031"/>
                      <a:pt x="3341080" y="4488378"/>
                      <a:pt x="3364096" y="4503923"/>
                    </a:cubicBezTo>
                    <a:cubicBezTo>
                      <a:pt x="3378841" y="4513864"/>
                      <a:pt x="3398856" y="4518801"/>
                      <a:pt x="3416935" y="4520335"/>
                    </a:cubicBezTo>
                    <a:cubicBezTo>
                      <a:pt x="3453362" y="4523404"/>
                      <a:pt x="3476579" y="4502188"/>
                      <a:pt x="3477047" y="4465495"/>
                    </a:cubicBezTo>
                    <a:cubicBezTo>
                      <a:pt x="3477314" y="4443278"/>
                      <a:pt x="3474578" y="4420194"/>
                      <a:pt x="3468374" y="4398845"/>
                    </a:cubicBezTo>
                    <a:cubicBezTo>
                      <a:pt x="3448959" y="4332263"/>
                      <a:pt x="3427210" y="4266280"/>
                      <a:pt x="3405260" y="4196429"/>
                    </a:cubicBezTo>
                    <a:close/>
                    <a:moveTo>
                      <a:pt x="499712" y="3448609"/>
                    </a:moveTo>
                    <a:cubicBezTo>
                      <a:pt x="525264" y="3331189"/>
                      <a:pt x="563960" y="3223309"/>
                      <a:pt x="605524" y="3112027"/>
                    </a:cubicBezTo>
                    <a:cubicBezTo>
                      <a:pt x="577903" y="3089144"/>
                      <a:pt x="550483" y="3064926"/>
                      <a:pt x="521395" y="3042909"/>
                    </a:cubicBezTo>
                    <a:cubicBezTo>
                      <a:pt x="501246" y="3027631"/>
                      <a:pt x="477629" y="3022027"/>
                      <a:pt x="452477" y="3029900"/>
                    </a:cubicBezTo>
                    <a:cubicBezTo>
                      <a:pt x="416584" y="3164332"/>
                      <a:pt x="390965" y="3299499"/>
                      <a:pt x="381291" y="3440537"/>
                    </a:cubicBezTo>
                    <a:cubicBezTo>
                      <a:pt x="422121" y="3443339"/>
                      <a:pt x="460216" y="3446008"/>
                      <a:pt x="499645" y="3448743"/>
                    </a:cubicBezTo>
                    <a:close/>
                    <a:moveTo>
                      <a:pt x="4953005" y="531853"/>
                    </a:moveTo>
                    <a:cubicBezTo>
                      <a:pt x="4948935" y="507368"/>
                      <a:pt x="4945799" y="488621"/>
                      <a:pt x="4942196" y="467071"/>
                    </a:cubicBezTo>
                    <a:cubicBezTo>
                      <a:pt x="4907304" y="454796"/>
                      <a:pt x="4873479" y="432846"/>
                      <a:pt x="4841856" y="407427"/>
                    </a:cubicBezTo>
                    <a:cubicBezTo>
                      <a:pt x="4833917" y="401023"/>
                      <a:pt x="4825377" y="393751"/>
                      <a:pt x="4821040" y="385011"/>
                    </a:cubicBezTo>
                    <a:cubicBezTo>
                      <a:pt x="4817971" y="378873"/>
                      <a:pt x="4818839" y="367131"/>
                      <a:pt x="4823042" y="362194"/>
                    </a:cubicBezTo>
                    <a:cubicBezTo>
                      <a:pt x="4827245" y="357257"/>
                      <a:pt x="4838386" y="354922"/>
                      <a:pt x="4845325" y="356590"/>
                    </a:cubicBezTo>
                    <a:cubicBezTo>
                      <a:pt x="4853931" y="358658"/>
                      <a:pt x="4861337" y="365863"/>
                      <a:pt x="4869210" y="370934"/>
                    </a:cubicBezTo>
                    <a:cubicBezTo>
                      <a:pt x="4892093" y="385745"/>
                      <a:pt x="4914510" y="401223"/>
                      <a:pt x="4937994" y="415033"/>
                    </a:cubicBezTo>
                    <a:cubicBezTo>
                      <a:pt x="4947000" y="420370"/>
                      <a:pt x="4957808" y="427109"/>
                      <a:pt x="4971952" y="416234"/>
                    </a:cubicBezTo>
                    <a:cubicBezTo>
                      <a:pt x="4967882" y="408695"/>
                      <a:pt x="4965214" y="399288"/>
                      <a:pt x="4959143" y="393484"/>
                    </a:cubicBezTo>
                    <a:cubicBezTo>
                      <a:pt x="4927386" y="362728"/>
                      <a:pt x="4894628" y="333039"/>
                      <a:pt x="4862471" y="302683"/>
                    </a:cubicBezTo>
                    <a:cubicBezTo>
                      <a:pt x="4850396" y="291275"/>
                      <a:pt x="4836519" y="287672"/>
                      <a:pt x="4820840" y="291875"/>
                    </a:cubicBezTo>
                    <a:cubicBezTo>
                      <a:pt x="4810032" y="294811"/>
                      <a:pt x="4798691" y="297613"/>
                      <a:pt x="4789017" y="303017"/>
                    </a:cubicBezTo>
                    <a:cubicBezTo>
                      <a:pt x="4737045" y="332239"/>
                      <a:pt x="4693546" y="372468"/>
                      <a:pt x="4646311" y="411564"/>
                    </a:cubicBezTo>
                    <a:cubicBezTo>
                      <a:pt x="4677801" y="454129"/>
                      <a:pt x="4706889" y="495693"/>
                      <a:pt x="4738446" y="535255"/>
                    </a:cubicBezTo>
                    <a:cubicBezTo>
                      <a:pt x="4756126" y="557405"/>
                      <a:pt x="4779209" y="573484"/>
                      <a:pt x="4808298" y="580155"/>
                    </a:cubicBezTo>
                    <a:cubicBezTo>
                      <a:pt x="4868609" y="594032"/>
                      <a:pt x="4913909" y="567546"/>
                      <a:pt x="4953005" y="531786"/>
                    </a:cubicBezTo>
                    <a:close/>
                    <a:moveTo>
                      <a:pt x="939170" y="566879"/>
                    </a:moveTo>
                    <a:cubicBezTo>
                      <a:pt x="958118" y="587294"/>
                      <a:pt x="983603" y="604973"/>
                      <a:pt x="1014026" y="613580"/>
                    </a:cubicBezTo>
                    <a:cubicBezTo>
                      <a:pt x="1061661" y="627056"/>
                      <a:pt x="1107161" y="621185"/>
                      <a:pt x="1140919" y="582557"/>
                    </a:cubicBezTo>
                    <a:cubicBezTo>
                      <a:pt x="1177880" y="540259"/>
                      <a:pt x="1211038" y="494692"/>
                      <a:pt x="1247331" y="448591"/>
                    </a:cubicBezTo>
                    <a:cubicBezTo>
                      <a:pt x="1197962" y="407894"/>
                      <a:pt x="1153929" y="366864"/>
                      <a:pt x="1100823" y="337709"/>
                    </a:cubicBezTo>
                    <a:cubicBezTo>
                      <a:pt x="1091950" y="332839"/>
                      <a:pt x="1081342" y="330904"/>
                      <a:pt x="1071535" y="327769"/>
                    </a:cubicBezTo>
                    <a:cubicBezTo>
                      <a:pt x="1056724" y="323032"/>
                      <a:pt x="1043514" y="326234"/>
                      <a:pt x="1032306" y="336708"/>
                    </a:cubicBezTo>
                    <a:cubicBezTo>
                      <a:pt x="998481" y="368065"/>
                      <a:pt x="964589" y="399288"/>
                      <a:pt x="931231" y="431112"/>
                    </a:cubicBezTo>
                    <a:cubicBezTo>
                      <a:pt x="923892" y="438117"/>
                      <a:pt x="917488" y="447190"/>
                      <a:pt x="928229" y="460200"/>
                    </a:cubicBezTo>
                    <a:cubicBezTo>
                      <a:pt x="938970" y="456264"/>
                      <a:pt x="951112" y="453662"/>
                      <a:pt x="961186" y="447724"/>
                    </a:cubicBezTo>
                    <a:cubicBezTo>
                      <a:pt x="981401" y="435848"/>
                      <a:pt x="1000616" y="422172"/>
                      <a:pt x="1020163" y="409095"/>
                    </a:cubicBezTo>
                    <a:cubicBezTo>
                      <a:pt x="1027169" y="404358"/>
                      <a:pt x="1033640" y="398688"/>
                      <a:pt x="1040979" y="394551"/>
                    </a:cubicBezTo>
                    <a:cubicBezTo>
                      <a:pt x="1050719" y="389081"/>
                      <a:pt x="1061261" y="388080"/>
                      <a:pt x="1069467" y="397153"/>
                    </a:cubicBezTo>
                    <a:cubicBezTo>
                      <a:pt x="1078807" y="407494"/>
                      <a:pt x="1075604" y="418436"/>
                      <a:pt x="1067332" y="427576"/>
                    </a:cubicBezTo>
                    <a:cubicBezTo>
                      <a:pt x="1060393" y="435181"/>
                      <a:pt x="1052788" y="442587"/>
                      <a:pt x="1044181" y="448124"/>
                    </a:cubicBezTo>
                    <a:cubicBezTo>
                      <a:pt x="1012091" y="468873"/>
                      <a:pt x="979467" y="488821"/>
                      <a:pt x="949445" y="507501"/>
                    </a:cubicBezTo>
                    <a:cubicBezTo>
                      <a:pt x="946309" y="525715"/>
                      <a:pt x="943240" y="543461"/>
                      <a:pt x="939170" y="566879"/>
                    </a:cubicBezTo>
                    <a:close/>
                    <a:moveTo>
                      <a:pt x="945175" y="1566818"/>
                    </a:moveTo>
                    <a:cubicBezTo>
                      <a:pt x="912751" y="1565884"/>
                      <a:pt x="891602" y="1545202"/>
                      <a:pt x="872988" y="1517448"/>
                    </a:cubicBezTo>
                    <a:cubicBezTo>
                      <a:pt x="841698" y="1541332"/>
                      <a:pt x="814278" y="1529724"/>
                      <a:pt x="788192" y="1507774"/>
                    </a:cubicBezTo>
                    <a:cubicBezTo>
                      <a:pt x="763574" y="1532726"/>
                      <a:pt x="735286" y="1541332"/>
                      <a:pt x="705664" y="1531792"/>
                    </a:cubicBezTo>
                    <a:cubicBezTo>
                      <a:pt x="684449" y="1550806"/>
                      <a:pt x="665234" y="1568152"/>
                      <a:pt x="643151" y="1587967"/>
                    </a:cubicBezTo>
                    <a:cubicBezTo>
                      <a:pt x="643151" y="1601377"/>
                      <a:pt x="643618" y="1618256"/>
                      <a:pt x="643085" y="1635202"/>
                    </a:cubicBezTo>
                    <a:cubicBezTo>
                      <a:pt x="640750" y="1711058"/>
                      <a:pt x="675375" y="1765832"/>
                      <a:pt x="745093" y="1794786"/>
                    </a:cubicBezTo>
                    <a:cubicBezTo>
                      <a:pt x="759838" y="1800924"/>
                      <a:pt x="775049" y="1806395"/>
                      <a:pt x="790594" y="1809731"/>
                    </a:cubicBezTo>
                    <a:cubicBezTo>
                      <a:pt x="839230" y="1820205"/>
                      <a:pt x="879926" y="1807796"/>
                      <a:pt x="909749" y="1765899"/>
                    </a:cubicBezTo>
                    <a:cubicBezTo>
                      <a:pt x="928095" y="1740146"/>
                      <a:pt x="942773" y="1712392"/>
                      <a:pt x="944708" y="1680769"/>
                    </a:cubicBezTo>
                    <a:cubicBezTo>
                      <a:pt x="946909" y="1644409"/>
                      <a:pt x="945241" y="1607848"/>
                      <a:pt x="945241" y="1566818"/>
                    </a:cubicBezTo>
                    <a:close/>
                    <a:moveTo>
                      <a:pt x="3232799" y="688835"/>
                    </a:moveTo>
                    <a:cubicBezTo>
                      <a:pt x="3235602" y="688102"/>
                      <a:pt x="3238404" y="687301"/>
                      <a:pt x="3241206" y="686567"/>
                    </a:cubicBezTo>
                    <a:cubicBezTo>
                      <a:pt x="3242673" y="652008"/>
                      <a:pt x="3244742" y="617449"/>
                      <a:pt x="3245475" y="582890"/>
                    </a:cubicBezTo>
                    <a:cubicBezTo>
                      <a:pt x="3246009" y="556004"/>
                      <a:pt x="3238804" y="530585"/>
                      <a:pt x="3225327" y="507435"/>
                    </a:cubicBezTo>
                    <a:cubicBezTo>
                      <a:pt x="3188033" y="443321"/>
                      <a:pt x="3134327" y="399288"/>
                      <a:pt x="3061139" y="384344"/>
                    </a:cubicBezTo>
                    <a:cubicBezTo>
                      <a:pt x="3031317" y="378273"/>
                      <a:pt x="2999427" y="382676"/>
                      <a:pt x="2968604" y="380674"/>
                    </a:cubicBezTo>
                    <a:cubicBezTo>
                      <a:pt x="2931844" y="378273"/>
                      <a:pt x="2906158" y="397153"/>
                      <a:pt x="2883007" y="421838"/>
                    </a:cubicBezTo>
                    <a:cubicBezTo>
                      <a:pt x="2856521" y="450126"/>
                      <a:pt x="2834772" y="501163"/>
                      <a:pt x="2835772" y="533320"/>
                    </a:cubicBezTo>
                    <a:cubicBezTo>
                      <a:pt x="2912496" y="499162"/>
                      <a:pt x="2990620" y="494358"/>
                      <a:pt x="3069345" y="524047"/>
                    </a:cubicBezTo>
                    <a:cubicBezTo>
                      <a:pt x="3148204" y="553802"/>
                      <a:pt x="3202710" y="609177"/>
                      <a:pt x="3232866" y="688835"/>
                    </a:cubicBezTo>
                    <a:close/>
                    <a:moveTo>
                      <a:pt x="1617072" y="1418375"/>
                    </a:moveTo>
                    <a:cubicBezTo>
                      <a:pt x="1589584" y="1488227"/>
                      <a:pt x="1543417" y="1535195"/>
                      <a:pt x="1474032" y="1561614"/>
                    </a:cubicBezTo>
                    <a:cubicBezTo>
                      <a:pt x="1486241" y="1600910"/>
                      <a:pt x="1495181" y="1638604"/>
                      <a:pt x="1509659" y="1674030"/>
                    </a:cubicBezTo>
                    <a:cubicBezTo>
                      <a:pt x="1528539" y="1720265"/>
                      <a:pt x="1563699" y="1751888"/>
                      <a:pt x="1613936" y="1760094"/>
                    </a:cubicBezTo>
                    <a:cubicBezTo>
                      <a:pt x="1708072" y="1775572"/>
                      <a:pt x="1771586" y="1716662"/>
                      <a:pt x="1791867" y="1654082"/>
                    </a:cubicBezTo>
                    <a:cubicBezTo>
                      <a:pt x="1802809" y="1620324"/>
                      <a:pt x="1808013" y="1584631"/>
                      <a:pt x="1814951" y="1549672"/>
                    </a:cubicBezTo>
                    <a:cubicBezTo>
                      <a:pt x="1817286" y="1538063"/>
                      <a:pt x="1816953" y="1525988"/>
                      <a:pt x="1817887" y="1512711"/>
                    </a:cubicBezTo>
                    <a:cubicBezTo>
                      <a:pt x="1738628" y="1506840"/>
                      <a:pt x="1667976" y="1488160"/>
                      <a:pt x="1617005" y="1418442"/>
                    </a:cubicBezTo>
                    <a:close/>
                    <a:moveTo>
                      <a:pt x="910949" y="3045044"/>
                    </a:moveTo>
                    <a:cubicBezTo>
                      <a:pt x="881061" y="3049714"/>
                      <a:pt x="858577" y="3061123"/>
                      <a:pt x="837829" y="3076000"/>
                    </a:cubicBezTo>
                    <a:cubicBezTo>
                      <a:pt x="819482" y="3089144"/>
                      <a:pt x="802469" y="3104355"/>
                      <a:pt x="783455" y="3116430"/>
                    </a:cubicBezTo>
                    <a:cubicBezTo>
                      <a:pt x="768844" y="3125704"/>
                      <a:pt x="764041" y="3137446"/>
                      <a:pt x="763707" y="3153791"/>
                    </a:cubicBezTo>
                    <a:cubicBezTo>
                      <a:pt x="761973" y="3240389"/>
                      <a:pt x="759638" y="3326919"/>
                      <a:pt x="757636" y="3413517"/>
                    </a:cubicBezTo>
                    <a:cubicBezTo>
                      <a:pt x="757503" y="3419855"/>
                      <a:pt x="758503" y="3426259"/>
                      <a:pt x="759104" y="3434999"/>
                    </a:cubicBezTo>
                    <a:cubicBezTo>
                      <a:pt x="809208" y="3433465"/>
                      <a:pt x="856776" y="3427060"/>
                      <a:pt x="904478" y="3413517"/>
                    </a:cubicBezTo>
                    <a:cubicBezTo>
                      <a:pt x="896739" y="3289625"/>
                      <a:pt x="918021" y="3168869"/>
                      <a:pt x="910949" y="3045044"/>
                    </a:cubicBezTo>
                    <a:close/>
                    <a:moveTo>
                      <a:pt x="325984" y="2899070"/>
                    </a:moveTo>
                    <a:cubicBezTo>
                      <a:pt x="302033" y="2956645"/>
                      <a:pt x="277815" y="3014955"/>
                      <a:pt x="251462" y="3078269"/>
                    </a:cubicBezTo>
                    <a:cubicBezTo>
                      <a:pt x="292292" y="3067261"/>
                      <a:pt x="325050" y="3054251"/>
                      <a:pt x="355138" y="3034837"/>
                    </a:cubicBezTo>
                    <a:cubicBezTo>
                      <a:pt x="369349" y="3025697"/>
                      <a:pt x="383159" y="3015889"/>
                      <a:pt x="397170" y="3006349"/>
                    </a:cubicBezTo>
                    <a:cubicBezTo>
                      <a:pt x="447073" y="2972324"/>
                      <a:pt x="497711" y="2972190"/>
                      <a:pt x="547214" y="3005882"/>
                    </a:cubicBezTo>
                    <a:cubicBezTo>
                      <a:pt x="569630" y="3021160"/>
                      <a:pt x="589578" y="3040040"/>
                      <a:pt x="610661" y="3057253"/>
                    </a:cubicBezTo>
                    <a:cubicBezTo>
                      <a:pt x="616065" y="3061657"/>
                      <a:pt x="621602" y="3065793"/>
                      <a:pt x="631076" y="3073198"/>
                    </a:cubicBezTo>
                    <a:cubicBezTo>
                      <a:pt x="629408" y="3004948"/>
                      <a:pt x="627873" y="2941835"/>
                      <a:pt x="626272" y="2877320"/>
                    </a:cubicBezTo>
                    <a:cubicBezTo>
                      <a:pt x="608059" y="2877320"/>
                      <a:pt x="592114" y="2876186"/>
                      <a:pt x="576435" y="2877520"/>
                    </a:cubicBezTo>
                    <a:cubicBezTo>
                      <a:pt x="494108" y="2884259"/>
                      <a:pt x="411914" y="2891597"/>
                      <a:pt x="325984" y="2899070"/>
                    </a:cubicBezTo>
                    <a:close/>
                    <a:moveTo>
                      <a:pt x="434530" y="2675971"/>
                    </a:moveTo>
                    <a:cubicBezTo>
                      <a:pt x="401706" y="2734481"/>
                      <a:pt x="357941" y="2832087"/>
                      <a:pt x="355739" y="2850434"/>
                    </a:cubicBezTo>
                    <a:cubicBezTo>
                      <a:pt x="445939" y="2842628"/>
                      <a:pt x="536206" y="2834822"/>
                      <a:pt x="626472" y="2827083"/>
                    </a:cubicBezTo>
                    <a:cubicBezTo>
                      <a:pt x="631876" y="2791190"/>
                      <a:pt x="631876" y="2704993"/>
                      <a:pt x="626072" y="2683644"/>
                    </a:cubicBezTo>
                    <a:cubicBezTo>
                      <a:pt x="562025" y="2681109"/>
                      <a:pt x="497444" y="2678506"/>
                      <a:pt x="434464" y="2675971"/>
                    </a:cubicBezTo>
                    <a:close/>
                    <a:moveTo>
                      <a:pt x="674975" y="3109425"/>
                    </a:moveTo>
                    <a:cubicBezTo>
                      <a:pt x="696591" y="3116230"/>
                      <a:pt x="714738" y="3108024"/>
                      <a:pt x="731217" y="3097216"/>
                    </a:cubicBezTo>
                    <a:cubicBezTo>
                      <a:pt x="753967" y="3082272"/>
                      <a:pt x="774048" y="3062524"/>
                      <a:pt x="797932" y="3050048"/>
                    </a:cubicBezTo>
                    <a:cubicBezTo>
                      <a:pt x="830957" y="3032835"/>
                      <a:pt x="841298" y="3008084"/>
                      <a:pt x="838296" y="2972791"/>
                    </a:cubicBezTo>
                    <a:cubicBezTo>
                      <a:pt x="835694" y="2942302"/>
                      <a:pt x="836694" y="2911479"/>
                      <a:pt x="836094" y="2878921"/>
                    </a:cubicBezTo>
                    <a:cubicBezTo>
                      <a:pt x="780453" y="2874985"/>
                      <a:pt x="728348" y="2874385"/>
                      <a:pt x="674975" y="2875652"/>
                    </a:cubicBezTo>
                    <a:lnTo>
                      <a:pt x="674975" y="3109425"/>
                    </a:lnTo>
                    <a:close/>
                    <a:moveTo>
                      <a:pt x="864648" y="2479426"/>
                    </a:moveTo>
                    <a:cubicBezTo>
                      <a:pt x="867384" y="2537069"/>
                      <a:pt x="870053" y="2591909"/>
                      <a:pt x="872721" y="2647817"/>
                    </a:cubicBezTo>
                    <a:cubicBezTo>
                      <a:pt x="922758" y="2649952"/>
                      <a:pt x="969393" y="2651887"/>
                      <a:pt x="1019763" y="2654022"/>
                    </a:cubicBezTo>
                    <a:cubicBezTo>
                      <a:pt x="1007954" y="2586906"/>
                      <a:pt x="996880" y="2523659"/>
                      <a:pt x="985338" y="2458277"/>
                    </a:cubicBezTo>
                    <a:cubicBezTo>
                      <a:pt x="944041" y="2465549"/>
                      <a:pt x="906346" y="2472154"/>
                      <a:pt x="864648" y="2479426"/>
                    </a:cubicBezTo>
                    <a:close/>
                    <a:moveTo>
                      <a:pt x="2772859" y="2326113"/>
                    </a:moveTo>
                    <a:cubicBezTo>
                      <a:pt x="2890546" y="2315038"/>
                      <a:pt x="3003230" y="2305164"/>
                      <a:pt x="3119115" y="2292688"/>
                    </a:cubicBezTo>
                    <a:cubicBezTo>
                      <a:pt x="3108908" y="2269738"/>
                      <a:pt x="3100568" y="2250991"/>
                      <a:pt x="3091962" y="2231709"/>
                    </a:cubicBezTo>
                    <a:cubicBezTo>
                      <a:pt x="2995023" y="2228507"/>
                      <a:pt x="2899553" y="2234512"/>
                      <a:pt x="2803415" y="2242051"/>
                    </a:cubicBezTo>
                    <a:cubicBezTo>
                      <a:pt x="2793274" y="2270005"/>
                      <a:pt x="2783734" y="2296024"/>
                      <a:pt x="2772793" y="2326113"/>
                    </a:cubicBezTo>
                    <a:close/>
                    <a:moveTo>
                      <a:pt x="883929" y="2999477"/>
                    </a:moveTo>
                    <a:cubicBezTo>
                      <a:pt x="916420" y="2999477"/>
                      <a:pt x="948043" y="2995074"/>
                      <a:pt x="977732" y="3000745"/>
                    </a:cubicBezTo>
                    <a:cubicBezTo>
                      <a:pt x="1007154" y="3006282"/>
                      <a:pt x="1034641" y="3021960"/>
                      <a:pt x="1064796" y="3033903"/>
                    </a:cubicBezTo>
                    <a:cubicBezTo>
                      <a:pt x="1062595" y="2981064"/>
                      <a:pt x="1057524" y="2928358"/>
                      <a:pt x="1049719" y="2875052"/>
                    </a:cubicBezTo>
                    <a:cubicBezTo>
                      <a:pt x="992676" y="2877721"/>
                      <a:pt x="938703" y="2880189"/>
                      <a:pt x="883996" y="2882724"/>
                    </a:cubicBezTo>
                    <a:lnTo>
                      <a:pt x="883996" y="2999544"/>
                    </a:lnTo>
                    <a:close/>
                    <a:moveTo>
                      <a:pt x="1321987" y="3809343"/>
                    </a:moveTo>
                    <a:lnTo>
                      <a:pt x="1323721" y="3812812"/>
                    </a:lnTo>
                    <a:lnTo>
                      <a:pt x="1593254" y="3812812"/>
                    </a:lnTo>
                    <a:cubicBezTo>
                      <a:pt x="1591719" y="3773183"/>
                      <a:pt x="1590252" y="3735955"/>
                      <a:pt x="1588784" y="3696659"/>
                    </a:cubicBezTo>
                    <a:cubicBezTo>
                      <a:pt x="1578243" y="3695792"/>
                      <a:pt x="1569103" y="3694324"/>
                      <a:pt x="1560029" y="3694458"/>
                    </a:cubicBezTo>
                    <a:cubicBezTo>
                      <a:pt x="1532809" y="3694858"/>
                      <a:pt x="1505589" y="3696392"/>
                      <a:pt x="1478302" y="3696593"/>
                    </a:cubicBezTo>
                    <a:cubicBezTo>
                      <a:pt x="1465226" y="3696659"/>
                      <a:pt x="1456486" y="3699929"/>
                      <a:pt x="1448280" y="3712004"/>
                    </a:cubicBezTo>
                    <a:cubicBezTo>
                      <a:pt x="1420860" y="3752434"/>
                      <a:pt x="1385167" y="3783724"/>
                      <a:pt x="1338399" y="3800869"/>
                    </a:cubicBezTo>
                    <a:cubicBezTo>
                      <a:pt x="1332661" y="3803004"/>
                      <a:pt x="1327457" y="3806474"/>
                      <a:pt x="1321987" y="3809276"/>
                    </a:cubicBezTo>
                    <a:close/>
                    <a:moveTo>
                      <a:pt x="879593" y="2834355"/>
                    </a:moveTo>
                    <a:lnTo>
                      <a:pt x="1046183" y="2834355"/>
                    </a:lnTo>
                    <a:cubicBezTo>
                      <a:pt x="1039444" y="2787520"/>
                      <a:pt x="1033173" y="2744155"/>
                      <a:pt x="1026902" y="2700323"/>
                    </a:cubicBezTo>
                    <a:cubicBezTo>
                      <a:pt x="974997" y="2698054"/>
                      <a:pt x="926428" y="2695919"/>
                      <a:pt x="874589" y="2693584"/>
                    </a:cubicBezTo>
                    <a:cubicBezTo>
                      <a:pt x="876324" y="2742621"/>
                      <a:pt x="877992" y="2788188"/>
                      <a:pt x="879660" y="2834288"/>
                    </a:cubicBezTo>
                    <a:close/>
                    <a:moveTo>
                      <a:pt x="832825" y="2830085"/>
                    </a:moveTo>
                    <a:cubicBezTo>
                      <a:pt x="830823" y="2783784"/>
                      <a:pt x="832825" y="2738217"/>
                      <a:pt x="827087" y="2691249"/>
                    </a:cubicBezTo>
                    <a:cubicBezTo>
                      <a:pt x="775716" y="2689648"/>
                      <a:pt x="728081" y="2688114"/>
                      <a:pt x="677777" y="2686512"/>
                    </a:cubicBezTo>
                    <a:lnTo>
                      <a:pt x="677777" y="2830019"/>
                    </a:lnTo>
                    <a:lnTo>
                      <a:pt x="832825" y="2830019"/>
                    </a:lnTo>
                    <a:close/>
                    <a:moveTo>
                      <a:pt x="678444" y="2640612"/>
                    </a:moveTo>
                    <a:cubicBezTo>
                      <a:pt x="727480" y="2642146"/>
                      <a:pt x="775449" y="2643681"/>
                      <a:pt x="826420" y="2645349"/>
                    </a:cubicBezTo>
                    <a:cubicBezTo>
                      <a:pt x="824085" y="2590775"/>
                      <a:pt x="821884" y="2540538"/>
                      <a:pt x="819615" y="2487499"/>
                    </a:cubicBezTo>
                    <a:cubicBezTo>
                      <a:pt x="770312" y="2496239"/>
                      <a:pt x="724545" y="2504378"/>
                      <a:pt x="678444" y="2512584"/>
                    </a:cubicBezTo>
                    <a:lnTo>
                      <a:pt x="678444" y="2640612"/>
                    </a:lnTo>
                    <a:close/>
                    <a:moveTo>
                      <a:pt x="2045922" y="3808075"/>
                    </a:moveTo>
                    <a:cubicBezTo>
                      <a:pt x="2046589" y="3805673"/>
                      <a:pt x="2047190" y="3803272"/>
                      <a:pt x="2047857" y="3800803"/>
                    </a:cubicBezTo>
                    <a:cubicBezTo>
                      <a:pt x="2021837" y="3788394"/>
                      <a:pt x="1996218" y="3774917"/>
                      <a:pt x="1969666" y="3763842"/>
                    </a:cubicBezTo>
                    <a:cubicBezTo>
                      <a:pt x="1940510" y="3751700"/>
                      <a:pt x="1914691" y="3735755"/>
                      <a:pt x="1894143" y="3711470"/>
                    </a:cubicBezTo>
                    <a:cubicBezTo>
                      <a:pt x="1890340" y="3706934"/>
                      <a:pt x="1883735" y="3701396"/>
                      <a:pt x="1878732" y="3701663"/>
                    </a:cubicBezTo>
                    <a:cubicBezTo>
                      <a:pt x="1845173" y="3703531"/>
                      <a:pt x="1811682" y="3706867"/>
                      <a:pt x="1776323" y="3709869"/>
                    </a:cubicBezTo>
                    <a:cubicBezTo>
                      <a:pt x="1778257" y="3743961"/>
                      <a:pt x="1780059" y="3776118"/>
                      <a:pt x="1781927" y="3808676"/>
                    </a:cubicBezTo>
                    <a:cubicBezTo>
                      <a:pt x="1872127" y="3816881"/>
                      <a:pt x="1959058" y="3812745"/>
                      <a:pt x="2045922" y="3808075"/>
                    </a:cubicBezTo>
                    <a:close/>
                    <a:moveTo>
                      <a:pt x="2118776" y="2213696"/>
                    </a:moveTo>
                    <a:cubicBezTo>
                      <a:pt x="2136055" y="2182673"/>
                      <a:pt x="2153601" y="2152785"/>
                      <a:pt x="2169146" y="2121895"/>
                    </a:cubicBezTo>
                    <a:cubicBezTo>
                      <a:pt x="2172616" y="2114957"/>
                      <a:pt x="2171415" y="2103281"/>
                      <a:pt x="2168012" y="2095742"/>
                    </a:cubicBezTo>
                    <a:cubicBezTo>
                      <a:pt x="2149465" y="2055046"/>
                      <a:pt x="2123379" y="2019753"/>
                      <a:pt x="2087086" y="1993000"/>
                    </a:cubicBezTo>
                    <a:cubicBezTo>
                      <a:pt x="2077745" y="1986128"/>
                      <a:pt x="2066871" y="1981324"/>
                      <a:pt x="2052193" y="1973052"/>
                    </a:cubicBezTo>
                    <a:cubicBezTo>
                      <a:pt x="2057931" y="2014682"/>
                      <a:pt x="2043520" y="2046039"/>
                      <a:pt x="2029376" y="2072325"/>
                    </a:cubicBezTo>
                    <a:cubicBezTo>
                      <a:pt x="2059799" y="2120427"/>
                      <a:pt x="2088153" y="2165260"/>
                      <a:pt x="2118842" y="2213696"/>
                    </a:cubicBezTo>
                    <a:close/>
                    <a:moveTo>
                      <a:pt x="3075283" y="2189812"/>
                    </a:moveTo>
                    <a:cubicBezTo>
                      <a:pt x="3070346" y="2174000"/>
                      <a:pt x="3066677" y="2161591"/>
                      <a:pt x="3062674" y="2149315"/>
                    </a:cubicBezTo>
                    <a:cubicBezTo>
                      <a:pt x="3058404" y="2136172"/>
                      <a:pt x="3053867" y="2123096"/>
                      <a:pt x="3049731" y="2110954"/>
                    </a:cubicBezTo>
                    <a:cubicBezTo>
                      <a:pt x="3005231" y="2106617"/>
                      <a:pt x="2875802" y="2117025"/>
                      <a:pt x="2838708" y="2127966"/>
                    </a:cubicBezTo>
                    <a:cubicBezTo>
                      <a:pt x="2833237" y="2147781"/>
                      <a:pt x="2827500" y="2168796"/>
                      <a:pt x="2821695" y="2189812"/>
                    </a:cubicBezTo>
                    <a:lnTo>
                      <a:pt x="3075216" y="2189812"/>
                    </a:lnTo>
                    <a:close/>
                    <a:moveTo>
                      <a:pt x="676843" y="2466483"/>
                    </a:moveTo>
                    <a:cubicBezTo>
                      <a:pt x="727147" y="2455942"/>
                      <a:pt x="774315" y="2452606"/>
                      <a:pt x="820282" y="2438129"/>
                    </a:cubicBezTo>
                    <a:cubicBezTo>
                      <a:pt x="816346" y="2401035"/>
                      <a:pt x="824285" y="2366409"/>
                      <a:pt x="813744" y="2333451"/>
                    </a:cubicBezTo>
                    <a:lnTo>
                      <a:pt x="676843" y="2333451"/>
                    </a:lnTo>
                    <a:lnTo>
                      <a:pt x="676843" y="2466483"/>
                    </a:lnTo>
                    <a:close/>
                    <a:moveTo>
                      <a:pt x="899608" y="1839620"/>
                    </a:moveTo>
                    <a:cubicBezTo>
                      <a:pt x="889467" y="1843489"/>
                      <a:pt x="883663" y="1845557"/>
                      <a:pt x="877858" y="1847892"/>
                    </a:cubicBezTo>
                    <a:cubicBezTo>
                      <a:pt x="846168" y="1860702"/>
                      <a:pt x="813144" y="1863237"/>
                      <a:pt x="780987" y="1853496"/>
                    </a:cubicBezTo>
                    <a:cubicBezTo>
                      <a:pt x="750631" y="1844290"/>
                      <a:pt x="721676" y="1830413"/>
                      <a:pt x="692121" y="1818537"/>
                    </a:cubicBezTo>
                    <a:cubicBezTo>
                      <a:pt x="686717" y="1816402"/>
                      <a:pt x="681380" y="1814134"/>
                      <a:pt x="673240" y="1810798"/>
                    </a:cubicBezTo>
                    <a:cubicBezTo>
                      <a:pt x="675776" y="1823674"/>
                      <a:pt x="676710" y="1833081"/>
                      <a:pt x="679445" y="1841888"/>
                    </a:cubicBezTo>
                    <a:cubicBezTo>
                      <a:pt x="697191" y="1898129"/>
                      <a:pt x="730082" y="1937959"/>
                      <a:pt x="792729" y="1945498"/>
                    </a:cubicBezTo>
                    <a:cubicBezTo>
                      <a:pt x="812276" y="1947833"/>
                      <a:pt x="830823" y="1945298"/>
                      <a:pt x="846435" y="1933489"/>
                    </a:cubicBezTo>
                    <a:cubicBezTo>
                      <a:pt x="876324" y="1911006"/>
                      <a:pt x="889867" y="1878915"/>
                      <a:pt x="899541" y="1839620"/>
                    </a:cubicBezTo>
                    <a:close/>
                    <a:moveTo>
                      <a:pt x="630809" y="2521257"/>
                    </a:moveTo>
                    <a:cubicBezTo>
                      <a:pt x="586910" y="2528729"/>
                      <a:pt x="545346" y="2535601"/>
                      <a:pt x="503982" y="2543140"/>
                    </a:cubicBezTo>
                    <a:cubicBezTo>
                      <a:pt x="499045" y="2544074"/>
                      <a:pt x="492507" y="2547543"/>
                      <a:pt x="490505" y="2551680"/>
                    </a:cubicBezTo>
                    <a:cubicBezTo>
                      <a:pt x="478430" y="2576631"/>
                      <a:pt x="465487" y="2601316"/>
                      <a:pt x="455813" y="2630805"/>
                    </a:cubicBezTo>
                    <a:cubicBezTo>
                      <a:pt x="515857" y="2633340"/>
                      <a:pt x="572432" y="2635675"/>
                      <a:pt x="630809" y="2638143"/>
                    </a:cubicBezTo>
                    <a:lnTo>
                      <a:pt x="630809" y="2521257"/>
                    </a:lnTo>
                    <a:close/>
                    <a:moveTo>
                      <a:pt x="1910889" y="2039768"/>
                    </a:moveTo>
                    <a:cubicBezTo>
                      <a:pt x="1904617" y="2042303"/>
                      <a:pt x="1898413" y="2043170"/>
                      <a:pt x="1894743" y="2046706"/>
                    </a:cubicBezTo>
                    <a:cubicBezTo>
                      <a:pt x="1889940" y="2051243"/>
                      <a:pt x="1887004" y="2057914"/>
                      <a:pt x="1883335" y="2063652"/>
                    </a:cubicBezTo>
                    <a:cubicBezTo>
                      <a:pt x="1889273" y="2066988"/>
                      <a:pt x="1895344" y="2073259"/>
                      <a:pt x="1901148" y="2073059"/>
                    </a:cubicBezTo>
                    <a:cubicBezTo>
                      <a:pt x="1924565" y="2072125"/>
                      <a:pt x="1947983" y="2069723"/>
                      <a:pt x="1971200" y="2066521"/>
                    </a:cubicBezTo>
                    <a:cubicBezTo>
                      <a:pt x="1976871" y="2065720"/>
                      <a:pt x="1983809" y="2061117"/>
                      <a:pt x="1986878" y="2056180"/>
                    </a:cubicBezTo>
                    <a:cubicBezTo>
                      <a:pt x="2006893" y="2023556"/>
                      <a:pt x="2015833" y="1989264"/>
                      <a:pt x="2000555" y="1951769"/>
                    </a:cubicBezTo>
                    <a:cubicBezTo>
                      <a:pt x="1996752" y="1942429"/>
                      <a:pt x="1991749" y="1935023"/>
                      <a:pt x="1980807" y="1934557"/>
                    </a:cubicBezTo>
                    <a:cubicBezTo>
                      <a:pt x="1949917" y="1933155"/>
                      <a:pt x="1918961" y="1931754"/>
                      <a:pt x="1888072" y="1930954"/>
                    </a:cubicBezTo>
                    <a:cubicBezTo>
                      <a:pt x="1878331" y="1930687"/>
                      <a:pt x="1872394" y="1937092"/>
                      <a:pt x="1871460" y="1946632"/>
                    </a:cubicBezTo>
                    <a:cubicBezTo>
                      <a:pt x="1870459" y="1956439"/>
                      <a:pt x="1877798" y="1958708"/>
                      <a:pt x="1885537" y="1960843"/>
                    </a:cubicBezTo>
                    <a:cubicBezTo>
                      <a:pt x="1897012" y="1964045"/>
                      <a:pt x="1910155" y="1964779"/>
                      <a:pt x="1917027" y="1981391"/>
                    </a:cubicBezTo>
                    <a:cubicBezTo>
                      <a:pt x="1907086" y="1985594"/>
                      <a:pt x="1896745" y="1988997"/>
                      <a:pt x="1887538" y="1994334"/>
                    </a:cubicBezTo>
                    <a:cubicBezTo>
                      <a:pt x="1882468" y="1997270"/>
                      <a:pt x="1876196" y="2003341"/>
                      <a:pt x="1876196" y="2008011"/>
                    </a:cubicBezTo>
                    <a:cubicBezTo>
                      <a:pt x="1876196" y="2011947"/>
                      <a:pt x="1883869" y="2018152"/>
                      <a:pt x="1889073" y="2019486"/>
                    </a:cubicBezTo>
                    <a:cubicBezTo>
                      <a:pt x="1899347" y="2022021"/>
                      <a:pt x="1909755" y="2022555"/>
                      <a:pt x="1911022" y="2039834"/>
                    </a:cubicBezTo>
                    <a:close/>
                    <a:moveTo>
                      <a:pt x="580505" y="2334052"/>
                    </a:moveTo>
                    <a:cubicBezTo>
                      <a:pt x="559423" y="2385957"/>
                      <a:pt x="538140" y="2438196"/>
                      <a:pt x="515057" y="2494971"/>
                    </a:cubicBezTo>
                    <a:cubicBezTo>
                      <a:pt x="557688" y="2487432"/>
                      <a:pt x="594449" y="2480894"/>
                      <a:pt x="632944" y="2474089"/>
                    </a:cubicBezTo>
                    <a:cubicBezTo>
                      <a:pt x="634478" y="2426787"/>
                      <a:pt x="635879" y="2381220"/>
                      <a:pt x="637414" y="2334119"/>
                    </a:cubicBezTo>
                    <a:lnTo>
                      <a:pt x="580572" y="2334119"/>
                    </a:lnTo>
                    <a:close/>
                    <a:moveTo>
                      <a:pt x="4999973" y="52231"/>
                    </a:moveTo>
                    <a:cubicBezTo>
                      <a:pt x="4966081" y="74515"/>
                      <a:pt x="4827512" y="219088"/>
                      <a:pt x="4816904" y="241104"/>
                    </a:cubicBezTo>
                    <a:cubicBezTo>
                      <a:pt x="4838720" y="245441"/>
                      <a:pt x="4861137" y="249911"/>
                      <a:pt x="4885088" y="254648"/>
                    </a:cubicBezTo>
                    <a:cubicBezTo>
                      <a:pt x="4916645" y="226227"/>
                      <a:pt x="4975221" y="145367"/>
                      <a:pt x="4991033" y="106738"/>
                    </a:cubicBezTo>
                    <a:cubicBezTo>
                      <a:pt x="4997704" y="90393"/>
                      <a:pt x="5004042" y="73781"/>
                      <a:pt x="5000039" y="52298"/>
                    </a:cubicBezTo>
                    <a:close/>
                    <a:moveTo>
                      <a:pt x="892936" y="84188"/>
                    </a:moveTo>
                    <a:cubicBezTo>
                      <a:pt x="888933" y="138762"/>
                      <a:pt x="956917" y="253780"/>
                      <a:pt x="1008421" y="290207"/>
                    </a:cubicBezTo>
                    <a:cubicBezTo>
                      <a:pt x="1033106" y="285070"/>
                      <a:pt x="1055123" y="280534"/>
                      <a:pt x="1079741" y="275396"/>
                    </a:cubicBezTo>
                    <a:cubicBezTo>
                      <a:pt x="1018562" y="211549"/>
                      <a:pt x="961453" y="146034"/>
                      <a:pt x="893003" y="84122"/>
                    </a:cubicBezTo>
                    <a:close/>
                    <a:moveTo>
                      <a:pt x="2869397" y="2000138"/>
                    </a:moveTo>
                    <a:cubicBezTo>
                      <a:pt x="2863993" y="2026825"/>
                      <a:pt x="2854520" y="2049308"/>
                      <a:pt x="2855987" y="2074660"/>
                    </a:cubicBezTo>
                    <a:cubicBezTo>
                      <a:pt x="2917033" y="2071591"/>
                      <a:pt x="2975943" y="2068656"/>
                      <a:pt x="3038322" y="2065520"/>
                    </a:cubicBezTo>
                    <a:cubicBezTo>
                      <a:pt x="3033052" y="2041436"/>
                      <a:pt x="3028115" y="2019019"/>
                      <a:pt x="3022711" y="1994201"/>
                    </a:cubicBezTo>
                    <a:cubicBezTo>
                      <a:pt x="2971006" y="1996202"/>
                      <a:pt x="2921503" y="1998137"/>
                      <a:pt x="2869397" y="2000205"/>
                    </a:cubicBezTo>
                    <a:close/>
                    <a:moveTo>
                      <a:pt x="2852385" y="849154"/>
                    </a:moveTo>
                    <a:cubicBezTo>
                      <a:pt x="2850784" y="851422"/>
                      <a:pt x="2849182" y="853691"/>
                      <a:pt x="2847581" y="856026"/>
                    </a:cubicBezTo>
                    <a:cubicBezTo>
                      <a:pt x="2854053" y="877909"/>
                      <a:pt x="2871132" y="892720"/>
                      <a:pt x="2887010" y="907864"/>
                    </a:cubicBezTo>
                    <a:cubicBezTo>
                      <a:pt x="2900220" y="920540"/>
                      <a:pt x="2916499" y="928012"/>
                      <a:pt x="2934979" y="929614"/>
                    </a:cubicBezTo>
                    <a:cubicBezTo>
                      <a:pt x="2982481" y="933817"/>
                      <a:pt x="3037055" y="895655"/>
                      <a:pt x="3049264" y="849354"/>
                    </a:cubicBezTo>
                    <a:cubicBezTo>
                      <a:pt x="3050331" y="845351"/>
                      <a:pt x="3050198" y="838146"/>
                      <a:pt x="3047863" y="836745"/>
                    </a:cubicBezTo>
                    <a:cubicBezTo>
                      <a:pt x="3043926" y="834276"/>
                      <a:pt x="3037121" y="833276"/>
                      <a:pt x="3032918" y="835010"/>
                    </a:cubicBezTo>
                    <a:cubicBezTo>
                      <a:pt x="3023378" y="838880"/>
                      <a:pt x="3014905" y="845218"/>
                      <a:pt x="3005632" y="849754"/>
                    </a:cubicBezTo>
                    <a:cubicBezTo>
                      <a:pt x="2964067" y="870036"/>
                      <a:pt x="2922036" y="877708"/>
                      <a:pt x="2878271" y="855359"/>
                    </a:cubicBezTo>
                    <a:cubicBezTo>
                      <a:pt x="2870532" y="851422"/>
                      <a:pt x="2860991" y="851155"/>
                      <a:pt x="2852251" y="849154"/>
                    </a:cubicBezTo>
                    <a:close/>
                    <a:moveTo>
                      <a:pt x="858777" y="2331984"/>
                    </a:moveTo>
                    <a:cubicBezTo>
                      <a:pt x="859912" y="2367877"/>
                      <a:pt x="860312" y="2400101"/>
                      <a:pt x="864648" y="2433659"/>
                    </a:cubicBezTo>
                    <a:cubicBezTo>
                      <a:pt x="904078" y="2424519"/>
                      <a:pt x="941372" y="2422584"/>
                      <a:pt x="977665" y="2410909"/>
                    </a:cubicBezTo>
                    <a:cubicBezTo>
                      <a:pt x="973329" y="2382821"/>
                      <a:pt x="969459" y="2357336"/>
                      <a:pt x="965523" y="2331984"/>
                    </a:cubicBezTo>
                    <a:lnTo>
                      <a:pt x="858777" y="2331984"/>
                    </a:lnTo>
                    <a:close/>
                    <a:moveTo>
                      <a:pt x="2830902" y="413699"/>
                    </a:moveTo>
                    <a:cubicBezTo>
                      <a:pt x="2751510" y="451660"/>
                      <a:pt x="2685995" y="583691"/>
                      <a:pt x="2714750" y="643268"/>
                    </a:cubicBezTo>
                    <a:cubicBezTo>
                      <a:pt x="2729361" y="625122"/>
                      <a:pt x="2742770" y="605774"/>
                      <a:pt x="2759049" y="589295"/>
                    </a:cubicBezTo>
                    <a:cubicBezTo>
                      <a:pt x="2772259" y="576019"/>
                      <a:pt x="2780131" y="561541"/>
                      <a:pt x="2784868" y="543795"/>
                    </a:cubicBezTo>
                    <a:cubicBezTo>
                      <a:pt x="2796677" y="499495"/>
                      <a:pt x="2807552" y="454729"/>
                      <a:pt x="2830902" y="413632"/>
                    </a:cubicBezTo>
                    <a:close/>
                    <a:moveTo>
                      <a:pt x="3015038" y="1951769"/>
                    </a:moveTo>
                    <a:cubicBezTo>
                      <a:pt x="3010969" y="1926284"/>
                      <a:pt x="3007433" y="1903800"/>
                      <a:pt x="3003964" y="1881784"/>
                    </a:cubicBezTo>
                    <a:lnTo>
                      <a:pt x="2889479" y="1881784"/>
                    </a:lnTo>
                    <a:cubicBezTo>
                      <a:pt x="2885543" y="1905802"/>
                      <a:pt x="2881873" y="1928352"/>
                      <a:pt x="2878070" y="1951769"/>
                    </a:cubicBezTo>
                    <a:lnTo>
                      <a:pt x="3015105" y="1951769"/>
                    </a:lnTo>
                    <a:close/>
                    <a:moveTo>
                      <a:pt x="2018502" y="2137773"/>
                    </a:moveTo>
                    <a:cubicBezTo>
                      <a:pt x="2015499" y="2149582"/>
                      <a:pt x="2012497" y="2155853"/>
                      <a:pt x="2012630" y="2162058"/>
                    </a:cubicBezTo>
                    <a:cubicBezTo>
                      <a:pt x="2012897" y="2183474"/>
                      <a:pt x="2014899" y="2204823"/>
                      <a:pt x="2014966" y="2226172"/>
                    </a:cubicBezTo>
                    <a:cubicBezTo>
                      <a:pt x="2014966" y="2251524"/>
                      <a:pt x="2012364" y="2276943"/>
                      <a:pt x="2013565" y="2302228"/>
                    </a:cubicBezTo>
                    <a:cubicBezTo>
                      <a:pt x="2014298" y="2317306"/>
                      <a:pt x="2020236" y="2332184"/>
                      <a:pt x="2023839" y="2347128"/>
                    </a:cubicBezTo>
                    <a:cubicBezTo>
                      <a:pt x="2026174" y="2347529"/>
                      <a:pt x="2028509" y="2347929"/>
                      <a:pt x="2030844" y="2348329"/>
                    </a:cubicBezTo>
                    <a:cubicBezTo>
                      <a:pt x="2048190" y="2322910"/>
                      <a:pt x="2065803" y="2297758"/>
                      <a:pt x="2082482" y="2271939"/>
                    </a:cubicBezTo>
                    <a:cubicBezTo>
                      <a:pt x="2085084" y="2267936"/>
                      <a:pt x="2085418" y="2260731"/>
                      <a:pt x="2083817" y="2256061"/>
                    </a:cubicBezTo>
                    <a:cubicBezTo>
                      <a:pt x="2069740" y="2215097"/>
                      <a:pt x="2049591" y="2177336"/>
                      <a:pt x="2018568" y="2137707"/>
                    </a:cubicBezTo>
                    <a:close/>
                    <a:moveTo>
                      <a:pt x="2998560" y="1835483"/>
                    </a:moveTo>
                    <a:cubicBezTo>
                      <a:pt x="2995691" y="1805594"/>
                      <a:pt x="2993022" y="1777307"/>
                      <a:pt x="2990153" y="1747418"/>
                    </a:cubicBezTo>
                    <a:lnTo>
                      <a:pt x="2903689" y="1747418"/>
                    </a:lnTo>
                    <a:cubicBezTo>
                      <a:pt x="2901087" y="1776373"/>
                      <a:pt x="2898486" y="1804594"/>
                      <a:pt x="2895683" y="1835483"/>
                    </a:cubicBezTo>
                    <a:lnTo>
                      <a:pt x="2998493" y="1835483"/>
                    </a:lnTo>
                    <a:close/>
                    <a:moveTo>
                      <a:pt x="1564232" y="1794319"/>
                    </a:moveTo>
                    <a:cubicBezTo>
                      <a:pt x="1566634" y="1803326"/>
                      <a:pt x="1567101" y="1808930"/>
                      <a:pt x="1569503" y="1813600"/>
                    </a:cubicBezTo>
                    <a:cubicBezTo>
                      <a:pt x="1592520" y="1858901"/>
                      <a:pt x="1643424" y="1871310"/>
                      <a:pt x="1679051" y="1868307"/>
                    </a:cubicBezTo>
                    <a:cubicBezTo>
                      <a:pt x="1694796" y="1866973"/>
                      <a:pt x="1707005" y="1857900"/>
                      <a:pt x="1716211" y="1845024"/>
                    </a:cubicBezTo>
                    <a:cubicBezTo>
                      <a:pt x="1727887" y="1828612"/>
                      <a:pt x="1733491" y="1810331"/>
                      <a:pt x="1735359" y="1785379"/>
                    </a:cubicBezTo>
                    <a:cubicBezTo>
                      <a:pt x="1679384" y="1813534"/>
                      <a:pt x="1624477" y="1812933"/>
                      <a:pt x="1564299" y="1794319"/>
                    </a:cubicBezTo>
                    <a:close/>
                    <a:moveTo>
                      <a:pt x="2995357" y="1312697"/>
                    </a:moveTo>
                    <a:lnTo>
                      <a:pt x="2907092" y="1312697"/>
                    </a:lnTo>
                    <a:lnTo>
                      <a:pt x="2907092" y="1375677"/>
                    </a:lnTo>
                    <a:cubicBezTo>
                      <a:pt x="2935580" y="1377678"/>
                      <a:pt x="2961332" y="1379479"/>
                      <a:pt x="2989219" y="1381414"/>
                    </a:cubicBezTo>
                    <a:cubicBezTo>
                      <a:pt x="2991421" y="1357196"/>
                      <a:pt x="2993289" y="1336114"/>
                      <a:pt x="2995357" y="1312763"/>
                    </a:cubicBezTo>
                    <a:close/>
                    <a:moveTo>
                      <a:pt x="2962066" y="228829"/>
                    </a:moveTo>
                    <a:cubicBezTo>
                      <a:pt x="2990287" y="258717"/>
                      <a:pt x="3013437" y="287939"/>
                      <a:pt x="3021977" y="326234"/>
                    </a:cubicBezTo>
                    <a:cubicBezTo>
                      <a:pt x="3024179" y="336108"/>
                      <a:pt x="3037255" y="339377"/>
                      <a:pt x="3044727" y="331505"/>
                    </a:cubicBezTo>
                    <a:cubicBezTo>
                      <a:pt x="3052066" y="323766"/>
                      <a:pt x="3058737" y="313291"/>
                      <a:pt x="3060806" y="303017"/>
                    </a:cubicBezTo>
                    <a:cubicBezTo>
                      <a:pt x="3066009" y="276998"/>
                      <a:pt x="3056736" y="254314"/>
                      <a:pt x="3036454" y="237568"/>
                    </a:cubicBezTo>
                    <a:cubicBezTo>
                      <a:pt x="3015038" y="219955"/>
                      <a:pt x="2990754" y="219422"/>
                      <a:pt x="2962133" y="228829"/>
                    </a:cubicBezTo>
                    <a:close/>
                    <a:moveTo>
                      <a:pt x="2984282" y="1424112"/>
                    </a:moveTo>
                    <a:lnTo>
                      <a:pt x="2910494" y="1424112"/>
                    </a:lnTo>
                    <a:lnTo>
                      <a:pt x="2910494" y="1488827"/>
                    </a:lnTo>
                    <a:lnTo>
                      <a:pt x="2984282" y="1488827"/>
                    </a:lnTo>
                    <a:lnTo>
                      <a:pt x="2984282" y="1424112"/>
                    </a:lnTo>
                    <a:close/>
                    <a:moveTo>
                      <a:pt x="3185298" y="1053972"/>
                    </a:moveTo>
                    <a:cubicBezTo>
                      <a:pt x="3168418" y="1081926"/>
                      <a:pt x="3155409" y="1103542"/>
                      <a:pt x="3141398" y="1126693"/>
                    </a:cubicBezTo>
                    <a:cubicBezTo>
                      <a:pt x="3157744" y="1150644"/>
                      <a:pt x="3173489" y="1174461"/>
                      <a:pt x="3199308" y="1195610"/>
                    </a:cubicBezTo>
                    <a:cubicBezTo>
                      <a:pt x="3211850" y="1146107"/>
                      <a:pt x="3201443" y="1103342"/>
                      <a:pt x="3185231" y="1054039"/>
                    </a:cubicBezTo>
                    <a:close/>
                    <a:moveTo>
                      <a:pt x="4995103" y="489622"/>
                    </a:moveTo>
                    <a:cubicBezTo>
                      <a:pt x="5039936" y="508435"/>
                      <a:pt x="5101848" y="488621"/>
                      <a:pt x="5116325" y="450793"/>
                    </a:cubicBezTo>
                    <a:cubicBezTo>
                      <a:pt x="5078764" y="422972"/>
                      <a:pt x="5013116" y="447590"/>
                      <a:pt x="4995103" y="489622"/>
                    </a:cubicBezTo>
                    <a:close/>
                    <a:moveTo>
                      <a:pt x="2984816" y="1642074"/>
                    </a:moveTo>
                    <a:cubicBezTo>
                      <a:pt x="2968671" y="1642074"/>
                      <a:pt x="2956595" y="1641940"/>
                      <a:pt x="2944520" y="1642074"/>
                    </a:cubicBezTo>
                    <a:cubicBezTo>
                      <a:pt x="2932844" y="1642274"/>
                      <a:pt x="2921102" y="1642741"/>
                      <a:pt x="2908359" y="1643141"/>
                    </a:cubicBezTo>
                    <a:lnTo>
                      <a:pt x="2908359" y="1701518"/>
                    </a:lnTo>
                    <a:lnTo>
                      <a:pt x="2984816" y="1701518"/>
                    </a:lnTo>
                    <a:lnTo>
                      <a:pt x="2984816" y="1642007"/>
                    </a:lnTo>
                    <a:close/>
                    <a:moveTo>
                      <a:pt x="897339" y="525181"/>
                    </a:moveTo>
                    <a:cubicBezTo>
                      <a:pt x="875190" y="485885"/>
                      <a:pt x="831891" y="466938"/>
                      <a:pt x="788526" y="477613"/>
                    </a:cubicBezTo>
                    <a:cubicBezTo>
                      <a:pt x="773915" y="481215"/>
                      <a:pt x="771513" y="489888"/>
                      <a:pt x="781854" y="501897"/>
                    </a:cubicBezTo>
                    <a:cubicBezTo>
                      <a:pt x="805405" y="529251"/>
                      <a:pt x="863247" y="540926"/>
                      <a:pt x="897339" y="525114"/>
                    </a:cubicBezTo>
                    <a:close/>
                    <a:moveTo>
                      <a:pt x="2982948" y="1534794"/>
                    </a:moveTo>
                    <a:lnTo>
                      <a:pt x="2911295" y="1534794"/>
                    </a:lnTo>
                    <a:lnTo>
                      <a:pt x="2911295" y="1596773"/>
                    </a:lnTo>
                    <a:cubicBezTo>
                      <a:pt x="2935446" y="1598174"/>
                      <a:pt x="2958330" y="1599509"/>
                      <a:pt x="2982948" y="1600910"/>
                    </a:cubicBezTo>
                    <a:lnTo>
                      <a:pt x="2982948" y="1534794"/>
                    </a:lnTo>
                    <a:close/>
                    <a:moveTo>
                      <a:pt x="2982147" y="333773"/>
                    </a:moveTo>
                    <a:cubicBezTo>
                      <a:pt x="2971206" y="297813"/>
                      <a:pt x="2951592" y="274062"/>
                      <a:pt x="2922437" y="254448"/>
                    </a:cubicBezTo>
                    <a:cubicBezTo>
                      <a:pt x="2904957" y="285137"/>
                      <a:pt x="2905357" y="312624"/>
                      <a:pt x="2915165" y="341779"/>
                    </a:cubicBezTo>
                    <a:cubicBezTo>
                      <a:pt x="2937314" y="339110"/>
                      <a:pt x="2957663" y="336708"/>
                      <a:pt x="2982147" y="333773"/>
                    </a:cubicBezTo>
                    <a:close/>
                    <a:moveTo>
                      <a:pt x="2707411" y="1071185"/>
                    </a:moveTo>
                    <a:cubicBezTo>
                      <a:pt x="2685928" y="1109547"/>
                      <a:pt x="2675187" y="1144105"/>
                      <a:pt x="2678590" y="1188672"/>
                    </a:cubicBezTo>
                    <a:cubicBezTo>
                      <a:pt x="2703608" y="1168190"/>
                      <a:pt x="2723690" y="1151778"/>
                      <a:pt x="2744772" y="1134498"/>
                    </a:cubicBezTo>
                    <a:cubicBezTo>
                      <a:pt x="2732363" y="1113416"/>
                      <a:pt x="2721088" y="1094402"/>
                      <a:pt x="2707344" y="1071118"/>
                    </a:cubicBezTo>
                    <a:close/>
                    <a:moveTo>
                      <a:pt x="3248011" y="832875"/>
                    </a:moveTo>
                    <a:cubicBezTo>
                      <a:pt x="3281168" y="828672"/>
                      <a:pt x="3301584" y="802987"/>
                      <a:pt x="3296580" y="774566"/>
                    </a:cubicBezTo>
                    <a:cubicBezTo>
                      <a:pt x="3294111" y="760355"/>
                      <a:pt x="3285572" y="750681"/>
                      <a:pt x="3272896" y="745010"/>
                    </a:cubicBezTo>
                    <a:cubicBezTo>
                      <a:pt x="3258952" y="738739"/>
                      <a:pt x="3248411" y="745344"/>
                      <a:pt x="3248144" y="760422"/>
                    </a:cubicBezTo>
                    <a:cubicBezTo>
                      <a:pt x="3247744" y="783772"/>
                      <a:pt x="3248011" y="807190"/>
                      <a:pt x="3248011" y="832809"/>
                    </a:cubicBezTo>
                    <a:close/>
                    <a:moveTo>
                      <a:pt x="4958208" y="334040"/>
                    </a:moveTo>
                    <a:cubicBezTo>
                      <a:pt x="5003776" y="298947"/>
                      <a:pt x="5016718" y="274596"/>
                      <a:pt x="5005176" y="246975"/>
                    </a:cubicBezTo>
                    <a:cubicBezTo>
                      <a:pt x="4973820" y="256916"/>
                      <a:pt x="4953605" y="281267"/>
                      <a:pt x="4928787" y="301883"/>
                    </a:cubicBezTo>
                    <a:cubicBezTo>
                      <a:pt x="4939662" y="313758"/>
                      <a:pt x="4948335" y="323232"/>
                      <a:pt x="4958208" y="334040"/>
                    </a:cubicBezTo>
                    <a:close/>
                    <a:moveTo>
                      <a:pt x="965323" y="337442"/>
                    </a:moveTo>
                    <a:cubicBezTo>
                      <a:pt x="936101" y="317494"/>
                      <a:pt x="917955" y="289674"/>
                      <a:pt x="881861" y="282735"/>
                    </a:cubicBezTo>
                    <a:cubicBezTo>
                      <a:pt x="876791" y="326501"/>
                      <a:pt x="908147" y="344247"/>
                      <a:pt x="930164" y="370333"/>
                    </a:cubicBezTo>
                    <a:cubicBezTo>
                      <a:pt x="942106" y="359192"/>
                      <a:pt x="952113" y="349785"/>
                      <a:pt x="965323" y="337376"/>
                    </a:cubicBezTo>
                    <a:close/>
                    <a:moveTo>
                      <a:pt x="894204" y="398354"/>
                    </a:moveTo>
                    <a:cubicBezTo>
                      <a:pt x="873255" y="389948"/>
                      <a:pt x="855642" y="381742"/>
                      <a:pt x="837228" y="376071"/>
                    </a:cubicBezTo>
                    <a:cubicBezTo>
                      <a:pt x="831624" y="374336"/>
                      <a:pt x="819749" y="377872"/>
                      <a:pt x="818014" y="382009"/>
                    </a:cubicBezTo>
                    <a:cubicBezTo>
                      <a:pt x="815345" y="388280"/>
                      <a:pt x="816480" y="399021"/>
                      <a:pt x="820549" y="404692"/>
                    </a:cubicBezTo>
                    <a:cubicBezTo>
                      <a:pt x="833225" y="422572"/>
                      <a:pt x="851505" y="433180"/>
                      <a:pt x="873722" y="438651"/>
                    </a:cubicBezTo>
                    <a:cubicBezTo>
                      <a:pt x="880060" y="426175"/>
                      <a:pt x="885931" y="414699"/>
                      <a:pt x="894204" y="398287"/>
                    </a:cubicBezTo>
                    <a:close/>
                    <a:moveTo>
                      <a:pt x="5020521" y="406493"/>
                    </a:moveTo>
                    <a:cubicBezTo>
                      <a:pt x="5036933" y="395485"/>
                      <a:pt x="5052745" y="385945"/>
                      <a:pt x="5067156" y="374737"/>
                    </a:cubicBezTo>
                    <a:cubicBezTo>
                      <a:pt x="5075362" y="368332"/>
                      <a:pt x="5081566" y="358191"/>
                      <a:pt x="5075896" y="347450"/>
                    </a:cubicBezTo>
                    <a:cubicBezTo>
                      <a:pt x="5069958" y="336241"/>
                      <a:pt x="5058483" y="337976"/>
                      <a:pt x="5048342" y="340912"/>
                    </a:cubicBezTo>
                    <a:cubicBezTo>
                      <a:pt x="5030395" y="346049"/>
                      <a:pt x="5013516" y="353321"/>
                      <a:pt x="5000106" y="367264"/>
                    </a:cubicBezTo>
                    <a:cubicBezTo>
                      <a:pt x="5006578" y="379807"/>
                      <a:pt x="5012582" y="391349"/>
                      <a:pt x="5020455" y="406493"/>
                    </a:cubicBezTo>
                    <a:close/>
                    <a:moveTo>
                      <a:pt x="2901221" y="1267063"/>
                    </a:moveTo>
                    <a:lnTo>
                      <a:pt x="3001161" y="1267063"/>
                    </a:lnTo>
                    <a:cubicBezTo>
                      <a:pt x="3001829" y="1255855"/>
                      <a:pt x="3002362" y="1246381"/>
                      <a:pt x="3002896" y="1237975"/>
                    </a:cubicBezTo>
                    <a:lnTo>
                      <a:pt x="2901221" y="1237975"/>
                    </a:lnTo>
                    <a:lnTo>
                      <a:pt x="2901221" y="1267063"/>
                    </a:lnTo>
                    <a:close/>
                    <a:moveTo>
                      <a:pt x="1862386" y="1549005"/>
                    </a:moveTo>
                    <a:cubicBezTo>
                      <a:pt x="1858116" y="1574490"/>
                      <a:pt x="1854380" y="1596440"/>
                      <a:pt x="1850711" y="1618523"/>
                    </a:cubicBezTo>
                    <a:cubicBezTo>
                      <a:pt x="1890073" y="1622793"/>
                      <a:pt x="1908487" y="1589168"/>
                      <a:pt x="1890474" y="1545936"/>
                    </a:cubicBezTo>
                    <a:cubicBezTo>
                      <a:pt x="1882067" y="1546870"/>
                      <a:pt x="1873061" y="1547871"/>
                      <a:pt x="1862386" y="1549005"/>
                    </a:cubicBezTo>
                    <a:close/>
                    <a:moveTo>
                      <a:pt x="1448747" y="1627930"/>
                    </a:moveTo>
                    <a:cubicBezTo>
                      <a:pt x="1440341" y="1605580"/>
                      <a:pt x="1442142" y="1580495"/>
                      <a:pt x="1428732" y="1559546"/>
                    </a:cubicBezTo>
                    <a:cubicBezTo>
                      <a:pt x="1405982" y="1569687"/>
                      <a:pt x="1393239" y="1590769"/>
                      <a:pt x="1397909" y="1608382"/>
                    </a:cubicBezTo>
                    <a:cubicBezTo>
                      <a:pt x="1402379" y="1625328"/>
                      <a:pt x="1421127" y="1633000"/>
                      <a:pt x="1448747" y="1627930"/>
                    </a:cubicBezTo>
                    <a:close/>
                    <a:moveTo>
                      <a:pt x="2684594" y="750081"/>
                    </a:moveTo>
                    <a:cubicBezTo>
                      <a:pt x="2656974" y="751415"/>
                      <a:pt x="2637960" y="773431"/>
                      <a:pt x="2639761" y="799918"/>
                    </a:cubicBezTo>
                    <a:cubicBezTo>
                      <a:pt x="2640895" y="816997"/>
                      <a:pt x="2647433" y="821467"/>
                      <a:pt x="2672252" y="820866"/>
                    </a:cubicBezTo>
                    <a:cubicBezTo>
                      <a:pt x="2676321" y="797583"/>
                      <a:pt x="2680458" y="774032"/>
                      <a:pt x="2684661" y="750081"/>
                    </a:cubicBezTo>
                    <a:close/>
                    <a:moveTo>
                      <a:pt x="121766" y="990792"/>
                    </a:moveTo>
                    <a:cubicBezTo>
                      <a:pt x="126036" y="1025685"/>
                      <a:pt x="174138" y="1111615"/>
                      <a:pt x="197155" y="1125358"/>
                    </a:cubicBezTo>
                    <a:cubicBezTo>
                      <a:pt x="194153" y="1104009"/>
                      <a:pt x="142848" y="1012408"/>
                      <a:pt x="121766" y="990792"/>
                    </a:cubicBezTo>
                    <a:close/>
                    <a:moveTo>
                      <a:pt x="1349674" y="1100673"/>
                    </a:moveTo>
                    <a:cubicBezTo>
                      <a:pt x="1351075" y="1102608"/>
                      <a:pt x="1352409" y="1104543"/>
                      <a:pt x="1353810" y="1106411"/>
                    </a:cubicBezTo>
                    <a:cubicBezTo>
                      <a:pt x="1358814" y="1104076"/>
                      <a:pt x="1366820" y="1102942"/>
                      <a:pt x="1368354" y="1099206"/>
                    </a:cubicBezTo>
                    <a:cubicBezTo>
                      <a:pt x="1380296" y="1070184"/>
                      <a:pt x="1392972" y="1041163"/>
                      <a:pt x="1396775" y="1009739"/>
                    </a:cubicBezTo>
                    <a:cubicBezTo>
                      <a:pt x="1394840" y="1009006"/>
                      <a:pt x="1392906" y="1008205"/>
                      <a:pt x="1390971" y="1007471"/>
                    </a:cubicBezTo>
                    <a:cubicBezTo>
                      <a:pt x="1377227" y="1038561"/>
                      <a:pt x="1363484" y="1069584"/>
                      <a:pt x="1349674" y="1100673"/>
                    </a:cubicBezTo>
                    <a:close/>
                    <a:moveTo>
                      <a:pt x="604256" y="1598375"/>
                    </a:moveTo>
                    <a:cubicBezTo>
                      <a:pt x="582907" y="1599108"/>
                      <a:pt x="579771" y="1601377"/>
                      <a:pt x="577036" y="1616188"/>
                    </a:cubicBezTo>
                    <a:cubicBezTo>
                      <a:pt x="573233" y="1636736"/>
                      <a:pt x="578570" y="1647411"/>
                      <a:pt x="598919" y="1656484"/>
                    </a:cubicBezTo>
                    <a:cubicBezTo>
                      <a:pt x="600720" y="1636736"/>
                      <a:pt x="602521" y="1617722"/>
                      <a:pt x="604323" y="1598441"/>
                    </a:cubicBezTo>
                    <a:close/>
                    <a:moveTo>
                      <a:pt x="996079" y="1604112"/>
                    </a:moveTo>
                    <a:lnTo>
                      <a:pt x="996079" y="1658219"/>
                    </a:lnTo>
                    <a:cubicBezTo>
                      <a:pt x="1018429" y="1646210"/>
                      <a:pt x="1028103" y="1632333"/>
                      <a:pt x="1024300" y="1617789"/>
                    </a:cubicBezTo>
                    <a:cubicBezTo>
                      <a:pt x="1020764" y="1604045"/>
                      <a:pt x="1010423" y="1601710"/>
                      <a:pt x="996079" y="1604112"/>
                    </a:cubicBezTo>
                    <a:close/>
                    <a:moveTo>
                      <a:pt x="154390" y="1154113"/>
                    </a:moveTo>
                    <a:cubicBezTo>
                      <a:pt x="144716" y="1139035"/>
                      <a:pt x="135976" y="1125425"/>
                      <a:pt x="125769" y="1109480"/>
                    </a:cubicBezTo>
                    <a:cubicBezTo>
                      <a:pt x="120698" y="1115084"/>
                      <a:pt x="115028" y="1118687"/>
                      <a:pt x="115428" y="1121289"/>
                    </a:cubicBezTo>
                    <a:cubicBezTo>
                      <a:pt x="118030" y="1137901"/>
                      <a:pt x="124568" y="1152912"/>
                      <a:pt x="136577" y="1166455"/>
                    </a:cubicBezTo>
                    <a:cubicBezTo>
                      <a:pt x="142848" y="1162119"/>
                      <a:pt x="147852" y="1158583"/>
                      <a:pt x="154390" y="1154046"/>
                    </a:cubicBezTo>
                    <a:close/>
                    <a:moveTo>
                      <a:pt x="615865" y="1739679"/>
                    </a:moveTo>
                    <a:cubicBezTo>
                      <a:pt x="610705" y="1714107"/>
                      <a:pt x="601676" y="1701431"/>
                      <a:pt x="588778" y="1701651"/>
                    </a:cubicBezTo>
                    <a:cubicBezTo>
                      <a:pt x="598452" y="1715194"/>
                      <a:pt x="607191" y="1727470"/>
                      <a:pt x="615865" y="1739679"/>
                    </a:cubicBezTo>
                    <a:close/>
                    <a:moveTo>
                      <a:pt x="1446545" y="1093802"/>
                    </a:moveTo>
                    <a:cubicBezTo>
                      <a:pt x="1430333" y="1096870"/>
                      <a:pt x="1424796" y="1105410"/>
                      <a:pt x="1424729" y="1118820"/>
                    </a:cubicBezTo>
                    <a:cubicBezTo>
                      <a:pt x="1445611" y="1122690"/>
                      <a:pt x="1446879" y="1121289"/>
                      <a:pt x="1446545" y="1093802"/>
                    </a:cubicBezTo>
                    <a:close/>
                    <a:moveTo>
                      <a:pt x="80402" y="1154180"/>
                    </a:moveTo>
                    <a:cubicBezTo>
                      <a:pt x="80535" y="1184869"/>
                      <a:pt x="82003" y="1187604"/>
                      <a:pt x="103352" y="1195944"/>
                    </a:cubicBezTo>
                    <a:cubicBezTo>
                      <a:pt x="95680" y="1181933"/>
                      <a:pt x="89742" y="1171192"/>
                      <a:pt x="80402" y="1154180"/>
                    </a:cubicBezTo>
                    <a:close/>
                    <a:moveTo>
                      <a:pt x="57051" y="1241311"/>
                    </a:moveTo>
                    <a:cubicBezTo>
                      <a:pt x="59587" y="1240110"/>
                      <a:pt x="62189" y="1238976"/>
                      <a:pt x="64724" y="1237775"/>
                    </a:cubicBezTo>
                    <a:cubicBezTo>
                      <a:pt x="67125" y="1223831"/>
                      <a:pt x="54383" y="1218694"/>
                      <a:pt x="43041" y="1212423"/>
                    </a:cubicBezTo>
                    <a:cubicBezTo>
                      <a:pt x="47711" y="1222030"/>
                      <a:pt x="52381" y="1231704"/>
                      <a:pt x="56985" y="1241311"/>
                    </a:cubicBezTo>
                    <a:close/>
                    <a:moveTo>
                      <a:pt x="1498450" y="1133498"/>
                    </a:moveTo>
                    <a:cubicBezTo>
                      <a:pt x="1484240" y="1135966"/>
                      <a:pt x="1479103" y="1143705"/>
                      <a:pt x="1475700" y="1157649"/>
                    </a:cubicBezTo>
                    <a:cubicBezTo>
                      <a:pt x="1491846" y="1155581"/>
                      <a:pt x="1498517" y="1149309"/>
                      <a:pt x="1498450" y="1133498"/>
                    </a:cubicBezTo>
                    <a:close/>
                    <a:moveTo>
                      <a:pt x="1515596" y="1200614"/>
                    </a:moveTo>
                    <a:cubicBezTo>
                      <a:pt x="1514662" y="1198946"/>
                      <a:pt x="1513795" y="1197211"/>
                      <a:pt x="1512861" y="1195544"/>
                    </a:cubicBezTo>
                    <a:cubicBezTo>
                      <a:pt x="1506456" y="1198612"/>
                      <a:pt x="1500052" y="1201615"/>
                      <a:pt x="1493714" y="1204684"/>
                    </a:cubicBezTo>
                    <a:cubicBezTo>
                      <a:pt x="1494781" y="1206752"/>
                      <a:pt x="1495848" y="1208753"/>
                      <a:pt x="1496983" y="1210821"/>
                    </a:cubicBezTo>
                    <a:cubicBezTo>
                      <a:pt x="1503187" y="1207419"/>
                      <a:pt x="1509392" y="1204016"/>
                      <a:pt x="1515596" y="120068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BF076C06-B0DE-1E2E-CECC-DC20318B7E7C}"/>
                  </a:ext>
                </a:extLst>
              </p:cNvPr>
              <p:cNvSpPr/>
              <p:nvPr/>
            </p:nvSpPr>
            <p:spPr>
              <a:xfrm>
                <a:off x="6834855" y="2047101"/>
                <a:ext cx="1484731" cy="3102832"/>
              </a:xfrm>
              <a:custGeom>
                <a:avLst/>
                <a:gdLst>
                  <a:gd name="csX0" fmla="*/ 1096769 w 1484731"/>
                  <a:gd name="csY0" fmla="*/ 752365 h 3102832"/>
                  <a:gd name="csX1" fmla="*/ 1110045 w 1484731"/>
                  <a:gd name="csY1" fmla="*/ 718073 h 3102832"/>
                  <a:gd name="csX2" fmla="*/ 1175160 w 1484731"/>
                  <a:gd name="csY2" fmla="*/ 469689 h 3102832"/>
                  <a:gd name="csX3" fmla="*/ 1190038 w 1484731"/>
                  <a:gd name="csY3" fmla="*/ 360676 h 3102832"/>
                  <a:gd name="csX4" fmla="*/ 1181898 w 1484731"/>
                  <a:gd name="csY4" fmla="*/ 153189 h 3102832"/>
                  <a:gd name="csX5" fmla="*/ 1178362 w 1484731"/>
                  <a:gd name="csY5" fmla="*/ 65724 h 3102832"/>
                  <a:gd name="csX6" fmla="*/ 1184967 w 1484731"/>
                  <a:gd name="csY6" fmla="*/ 29831 h 3102832"/>
                  <a:gd name="csX7" fmla="*/ 1218993 w 1484731"/>
                  <a:gd name="csY7" fmla="*/ 76 h 3102832"/>
                  <a:gd name="csX8" fmla="*/ 1256954 w 1484731"/>
                  <a:gd name="csY8" fmla="*/ 24760 h 3102832"/>
                  <a:gd name="csX9" fmla="*/ 1268362 w 1484731"/>
                  <a:gd name="csY9" fmla="*/ 56584 h 3102832"/>
                  <a:gd name="csX10" fmla="*/ 1276902 w 1484731"/>
                  <a:gd name="csY10" fmla="*/ 89141 h 3102832"/>
                  <a:gd name="csX11" fmla="*/ 1347621 w 1484731"/>
                  <a:gd name="csY11" fmla="*/ 96347 h 3102832"/>
                  <a:gd name="csX12" fmla="*/ 1423610 w 1484731"/>
                  <a:gd name="csY12" fmla="*/ 121165 h 3102832"/>
                  <a:gd name="csX13" fmla="*/ 1477383 w 1484731"/>
                  <a:gd name="csY13" fmla="*/ 197355 h 3102832"/>
                  <a:gd name="csX14" fmla="*/ 1456635 w 1484731"/>
                  <a:gd name="csY14" fmla="*/ 280216 h 3102832"/>
                  <a:gd name="csX15" fmla="*/ 1451298 w 1484731"/>
                  <a:gd name="csY15" fmla="*/ 302099 h 3102832"/>
                  <a:gd name="csX16" fmla="*/ 1416539 w 1484731"/>
                  <a:gd name="csY16" fmla="*/ 460082 h 3102832"/>
                  <a:gd name="csX17" fmla="*/ 1246880 w 1484731"/>
                  <a:gd name="csY17" fmla="*/ 969059 h 3102832"/>
                  <a:gd name="csX18" fmla="*/ 1097102 w 1484731"/>
                  <a:gd name="csY18" fmla="*/ 1159599 h 3102832"/>
                  <a:gd name="csX19" fmla="*/ 1083025 w 1484731"/>
                  <a:gd name="csY19" fmla="*/ 1204299 h 3102832"/>
                  <a:gd name="csX20" fmla="*/ 1163485 w 1484731"/>
                  <a:gd name="csY20" fmla="*/ 1671978 h 3102832"/>
                  <a:gd name="csX21" fmla="*/ 1194441 w 1484731"/>
                  <a:gd name="csY21" fmla="*/ 1850110 h 3102832"/>
                  <a:gd name="csX22" fmla="*/ 1197176 w 1484731"/>
                  <a:gd name="csY22" fmla="*/ 1872527 h 3102832"/>
                  <a:gd name="csX23" fmla="*/ 1177495 w 1484731"/>
                  <a:gd name="csY23" fmla="*/ 1898679 h 3102832"/>
                  <a:gd name="csX24" fmla="*/ 1125924 w 1484731"/>
                  <a:gd name="csY24" fmla="*/ 1951718 h 3102832"/>
                  <a:gd name="csX25" fmla="*/ 1073018 w 1484731"/>
                  <a:gd name="csY25" fmla="*/ 2179687 h 3102832"/>
                  <a:gd name="csX26" fmla="*/ 1052403 w 1484731"/>
                  <a:gd name="csY26" fmla="*/ 2571710 h 3102832"/>
                  <a:gd name="csX27" fmla="*/ 1070082 w 1484731"/>
                  <a:gd name="csY27" fmla="*/ 2862125 h 3102832"/>
                  <a:gd name="csX28" fmla="*/ 1062343 w 1484731"/>
                  <a:gd name="csY28" fmla="*/ 2927373 h 3102832"/>
                  <a:gd name="csX29" fmla="*/ 1063744 w 1484731"/>
                  <a:gd name="csY29" fmla="*/ 2945653 h 3102832"/>
                  <a:gd name="csX30" fmla="*/ 1087495 w 1484731"/>
                  <a:gd name="csY30" fmla="*/ 3015105 h 3102832"/>
                  <a:gd name="csX31" fmla="*/ 1093900 w 1484731"/>
                  <a:gd name="csY31" fmla="*/ 3048129 h 3102832"/>
                  <a:gd name="csX32" fmla="*/ 1055738 w 1484731"/>
                  <a:gd name="csY32" fmla="*/ 3090094 h 3102832"/>
                  <a:gd name="csX33" fmla="*/ 891951 w 1484731"/>
                  <a:gd name="csY33" fmla="*/ 3097232 h 3102832"/>
                  <a:gd name="csX34" fmla="*/ 691336 w 1484731"/>
                  <a:gd name="csY34" fmla="*/ 3102769 h 3102832"/>
                  <a:gd name="csX35" fmla="*/ 674390 w 1484731"/>
                  <a:gd name="csY35" fmla="*/ 3101969 h 3102832"/>
                  <a:gd name="csX36" fmla="*/ 651172 w 1484731"/>
                  <a:gd name="csY36" fmla="*/ 3069945 h 3102832"/>
                  <a:gd name="csX37" fmla="*/ 668052 w 1484731"/>
                  <a:gd name="csY37" fmla="*/ 3031650 h 3102832"/>
                  <a:gd name="csX38" fmla="*/ 751113 w 1484731"/>
                  <a:gd name="csY38" fmla="*/ 2960931 h 3102832"/>
                  <a:gd name="csX39" fmla="*/ 805019 w 1484731"/>
                  <a:gd name="csY39" fmla="*/ 2932243 h 3102832"/>
                  <a:gd name="csX40" fmla="*/ 685998 w 1484731"/>
                  <a:gd name="csY40" fmla="*/ 2331800 h 3102832"/>
                  <a:gd name="csX41" fmla="*/ 653975 w 1484731"/>
                  <a:gd name="csY41" fmla="*/ 2425202 h 3102832"/>
                  <a:gd name="csX42" fmla="*/ 635961 w 1484731"/>
                  <a:gd name="csY42" fmla="*/ 2810020 h 3102832"/>
                  <a:gd name="csX43" fmla="*/ 642900 w 1484731"/>
                  <a:gd name="csY43" fmla="*/ 2863192 h 3102832"/>
                  <a:gd name="csX44" fmla="*/ 614345 w 1484731"/>
                  <a:gd name="csY44" fmla="*/ 2915298 h 3102832"/>
                  <a:gd name="csX45" fmla="*/ 626821 w 1484731"/>
                  <a:gd name="csY45" fmla="*/ 3000561 h 3102832"/>
                  <a:gd name="csX46" fmla="*/ 630224 w 1484731"/>
                  <a:gd name="csY46" fmla="*/ 3025712 h 3102832"/>
                  <a:gd name="csX47" fmla="*/ 586391 w 1484731"/>
                  <a:gd name="csY47" fmla="*/ 3073882 h 3102832"/>
                  <a:gd name="csX48" fmla="*/ 357422 w 1484731"/>
                  <a:gd name="csY48" fmla="*/ 3076817 h 3102832"/>
                  <a:gd name="csX49" fmla="*/ 227393 w 1484731"/>
                  <a:gd name="csY49" fmla="*/ 3075683 h 3102832"/>
                  <a:gd name="csX50" fmla="*/ 196436 w 1484731"/>
                  <a:gd name="csY50" fmla="*/ 3074015 h 3102832"/>
                  <a:gd name="csX51" fmla="*/ 175154 w 1484731"/>
                  <a:gd name="csY51" fmla="*/ 3030983 h 3102832"/>
                  <a:gd name="csX52" fmla="*/ 249676 w 1484731"/>
                  <a:gd name="csY52" fmla="*/ 2955661 h 3102832"/>
                  <a:gd name="csX53" fmla="*/ 331670 w 1484731"/>
                  <a:gd name="csY53" fmla="*/ 2917833 h 3102832"/>
                  <a:gd name="csX54" fmla="*/ 343545 w 1484731"/>
                  <a:gd name="csY54" fmla="*/ 2911428 h 3102832"/>
                  <a:gd name="csX55" fmla="*/ 329401 w 1484731"/>
                  <a:gd name="csY55" fmla="*/ 2698337 h 3102832"/>
                  <a:gd name="csX56" fmla="*/ 343411 w 1484731"/>
                  <a:gd name="csY56" fmla="*/ 2419531 h 3102832"/>
                  <a:gd name="csX57" fmla="*/ 388245 w 1484731"/>
                  <a:gd name="csY57" fmla="*/ 2163609 h 3102832"/>
                  <a:gd name="csX58" fmla="*/ 453693 w 1484731"/>
                  <a:gd name="csY58" fmla="*/ 1936174 h 3102832"/>
                  <a:gd name="csX59" fmla="*/ 469505 w 1484731"/>
                  <a:gd name="csY59" fmla="*/ 1896878 h 3102832"/>
                  <a:gd name="csX60" fmla="*/ 454694 w 1484731"/>
                  <a:gd name="csY60" fmla="*/ 1870659 h 3102832"/>
                  <a:gd name="csX61" fmla="*/ 386243 w 1484731"/>
                  <a:gd name="csY61" fmla="*/ 1967864 h 3102832"/>
                  <a:gd name="csX62" fmla="*/ 344746 w 1484731"/>
                  <a:gd name="csY62" fmla="*/ 2021437 h 3102832"/>
                  <a:gd name="csX63" fmla="*/ 335072 w 1484731"/>
                  <a:gd name="csY63" fmla="*/ 2057330 h 3102832"/>
                  <a:gd name="csX64" fmla="*/ 355087 w 1484731"/>
                  <a:gd name="csY64" fmla="*/ 2151133 h 3102832"/>
                  <a:gd name="csX65" fmla="*/ 294976 w 1484731"/>
                  <a:gd name="csY65" fmla="*/ 2202037 h 3102832"/>
                  <a:gd name="csX66" fmla="*/ 277696 w 1484731"/>
                  <a:gd name="csY66" fmla="*/ 2195032 h 3102832"/>
                  <a:gd name="csX67" fmla="*/ 273627 w 1484731"/>
                  <a:gd name="csY67" fmla="*/ 2218583 h 3102832"/>
                  <a:gd name="csX68" fmla="*/ 263486 w 1484731"/>
                  <a:gd name="csY68" fmla="*/ 2265350 h 3102832"/>
                  <a:gd name="csX69" fmla="*/ 235532 w 1484731"/>
                  <a:gd name="csY69" fmla="*/ 2289835 h 3102832"/>
                  <a:gd name="csX70" fmla="*/ 203842 w 1484731"/>
                  <a:gd name="csY70" fmla="*/ 2270087 h 3102832"/>
                  <a:gd name="csX71" fmla="*/ 189564 w 1484731"/>
                  <a:gd name="csY71" fmla="*/ 2230458 h 3102832"/>
                  <a:gd name="csX72" fmla="*/ 183961 w 1484731"/>
                  <a:gd name="csY72" fmla="*/ 2202704 h 3102832"/>
                  <a:gd name="csX73" fmla="*/ 159676 w 1484731"/>
                  <a:gd name="csY73" fmla="*/ 2217582 h 3102832"/>
                  <a:gd name="csX74" fmla="*/ 109172 w 1484731"/>
                  <a:gd name="csY74" fmla="*/ 2220651 h 3102832"/>
                  <a:gd name="csX75" fmla="*/ 97430 w 1484731"/>
                  <a:gd name="csY75" fmla="*/ 2174884 h 3102832"/>
                  <a:gd name="csX76" fmla="*/ 97430 w 1484731"/>
                  <a:gd name="csY76" fmla="*/ 2166010 h 3102832"/>
                  <a:gd name="csX77" fmla="*/ 71544 w 1484731"/>
                  <a:gd name="csY77" fmla="*/ 2172081 h 3102832"/>
                  <a:gd name="csX78" fmla="*/ 26377 w 1484731"/>
                  <a:gd name="csY78" fmla="*/ 2156937 h 3102832"/>
                  <a:gd name="csX79" fmla="*/ 30714 w 1484731"/>
                  <a:gd name="csY79" fmla="*/ 2112104 h 3102832"/>
                  <a:gd name="csX80" fmla="*/ 46459 w 1484731"/>
                  <a:gd name="csY80" fmla="*/ 2091022 h 3102832"/>
                  <a:gd name="csX81" fmla="*/ 22841 w 1484731"/>
                  <a:gd name="csY81" fmla="*/ 2080080 h 3102832"/>
                  <a:gd name="csX82" fmla="*/ 8631 w 1484731"/>
                  <a:gd name="csY82" fmla="*/ 2023038 h 3102832"/>
                  <a:gd name="csX83" fmla="*/ 48927 w 1484731"/>
                  <a:gd name="csY83" fmla="*/ 1989213 h 3102832"/>
                  <a:gd name="csX84" fmla="*/ 138594 w 1484731"/>
                  <a:gd name="csY84" fmla="*/ 1936174 h 3102832"/>
                  <a:gd name="csX85" fmla="*/ 159276 w 1484731"/>
                  <a:gd name="csY85" fmla="*/ 1913624 h 3102832"/>
                  <a:gd name="csX86" fmla="*/ 277496 w 1484731"/>
                  <a:gd name="csY86" fmla="*/ 1698398 h 3102832"/>
                  <a:gd name="csX87" fmla="*/ 450291 w 1484731"/>
                  <a:gd name="csY87" fmla="*/ 1203165 h 3102832"/>
                  <a:gd name="csX88" fmla="*/ 459431 w 1484731"/>
                  <a:gd name="csY88" fmla="*/ 1136316 h 3102832"/>
                  <a:gd name="csX89" fmla="*/ 472841 w 1484731"/>
                  <a:gd name="csY89" fmla="*/ 1110230 h 3102832"/>
                  <a:gd name="csX90" fmla="*/ 499927 w 1484731"/>
                  <a:gd name="csY90" fmla="*/ 1090148 h 3102832"/>
                  <a:gd name="csX91" fmla="*/ 639897 w 1484731"/>
                  <a:gd name="csY91" fmla="*/ 1010556 h 3102832"/>
                  <a:gd name="csX92" fmla="*/ 677792 w 1484731"/>
                  <a:gd name="csY92" fmla="*/ 990274 h 3102832"/>
                  <a:gd name="csX93" fmla="*/ 608007 w 1484731"/>
                  <a:gd name="csY93" fmla="*/ 902676 h 3102832"/>
                  <a:gd name="csX94" fmla="*/ 525613 w 1484731"/>
                  <a:gd name="csY94" fmla="*/ 887331 h 3102832"/>
                  <a:gd name="csX95" fmla="*/ 503864 w 1484731"/>
                  <a:gd name="csY95" fmla="*/ 849170 h 3102832"/>
                  <a:gd name="csX96" fmla="*/ 568712 w 1484731"/>
                  <a:gd name="csY96" fmla="*/ 757035 h 3102832"/>
                  <a:gd name="csX97" fmla="*/ 540091 w 1484731"/>
                  <a:gd name="csY97" fmla="*/ 685315 h 3102832"/>
                  <a:gd name="csX98" fmla="*/ 483982 w 1484731"/>
                  <a:gd name="csY98" fmla="*/ 642884 h 3102832"/>
                  <a:gd name="csX99" fmla="*/ 489653 w 1484731"/>
                  <a:gd name="csY99" fmla="*/ 574100 h 3102832"/>
                  <a:gd name="csX100" fmla="*/ 461032 w 1484731"/>
                  <a:gd name="csY100" fmla="*/ 511854 h 3102832"/>
                  <a:gd name="csX101" fmla="*/ 466303 w 1484731"/>
                  <a:gd name="csY101" fmla="*/ 429927 h 3102832"/>
                  <a:gd name="csX102" fmla="*/ 477911 w 1484731"/>
                  <a:gd name="csY102" fmla="*/ 402106 h 3102832"/>
                  <a:gd name="csX103" fmla="*/ 596732 w 1484731"/>
                  <a:gd name="csY103" fmla="*/ 398036 h 3102832"/>
                  <a:gd name="csX104" fmla="*/ 598934 w 1484731"/>
                  <a:gd name="csY104" fmla="*/ 400438 h 3102832"/>
                  <a:gd name="csX105" fmla="*/ 668786 w 1484731"/>
                  <a:gd name="csY105" fmla="*/ 413848 h 3102832"/>
                  <a:gd name="csX106" fmla="*/ 702944 w 1484731"/>
                  <a:gd name="csY106" fmla="*/ 388763 h 3102832"/>
                  <a:gd name="csX107" fmla="*/ 768726 w 1484731"/>
                  <a:gd name="csY107" fmla="*/ 295627 h 3102832"/>
                  <a:gd name="csX108" fmla="*/ 789408 w 1484731"/>
                  <a:gd name="csY108" fmla="*/ 264137 h 3102832"/>
                  <a:gd name="csX109" fmla="*/ 870335 w 1484731"/>
                  <a:gd name="csY109" fmla="*/ 272544 h 3102832"/>
                  <a:gd name="csX110" fmla="*/ 888815 w 1484731"/>
                  <a:gd name="csY110" fmla="*/ 324982 h 3102832"/>
                  <a:gd name="csX111" fmla="*/ 893485 w 1484731"/>
                  <a:gd name="csY111" fmla="*/ 346465 h 3102832"/>
                  <a:gd name="csX112" fmla="*/ 927444 w 1484731"/>
                  <a:gd name="csY112" fmla="*/ 401973 h 3102832"/>
                  <a:gd name="csX113" fmla="*/ 948192 w 1484731"/>
                  <a:gd name="csY113" fmla="*/ 383292 h 3102832"/>
                  <a:gd name="csX114" fmla="*/ 1019445 w 1484731"/>
                  <a:gd name="csY114" fmla="*/ 353203 h 3102832"/>
                  <a:gd name="csX115" fmla="*/ 1041261 w 1484731"/>
                  <a:gd name="csY115" fmla="*/ 356739 h 3102832"/>
                  <a:gd name="csX116" fmla="*/ 1109378 w 1484731"/>
                  <a:gd name="csY116" fmla="*/ 386428 h 3102832"/>
                  <a:gd name="csX117" fmla="*/ 1124055 w 1484731"/>
                  <a:gd name="csY117" fmla="*/ 472692 h 3102832"/>
                  <a:gd name="csX118" fmla="*/ 1111380 w 1484731"/>
                  <a:gd name="csY118" fmla="*/ 497577 h 3102832"/>
                  <a:gd name="csX119" fmla="*/ 1072084 w 1484731"/>
                  <a:gd name="csY119" fmla="*/ 627606 h 3102832"/>
                  <a:gd name="csX120" fmla="*/ 1055204 w 1484731"/>
                  <a:gd name="csY120" fmla="*/ 714003 h 3102832"/>
                  <a:gd name="csX121" fmla="*/ 1096702 w 1484731"/>
                  <a:gd name="csY121" fmla="*/ 752298 h 3102832"/>
                  <a:gd name="csX122" fmla="*/ 846517 w 1484731"/>
                  <a:gd name="csY122" fmla="*/ 1172943 h 3102832"/>
                  <a:gd name="csX123" fmla="*/ 850720 w 1484731"/>
                  <a:gd name="csY123" fmla="*/ 1217642 h 3102832"/>
                  <a:gd name="csX124" fmla="*/ 822633 w 1484731"/>
                  <a:gd name="csY124" fmla="*/ 1354944 h 3102832"/>
                  <a:gd name="csX125" fmla="*/ 806888 w 1484731"/>
                  <a:gd name="csY125" fmla="*/ 1451816 h 3102832"/>
                  <a:gd name="csX126" fmla="*/ 813893 w 1484731"/>
                  <a:gd name="csY126" fmla="*/ 1516397 h 3102832"/>
                  <a:gd name="csX127" fmla="*/ 806287 w 1484731"/>
                  <a:gd name="csY127" fmla="*/ 1700933 h 3102832"/>
                  <a:gd name="csX128" fmla="*/ 772396 w 1484731"/>
                  <a:gd name="csY128" fmla="*/ 1957923 h 3102832"/>
                  <a:gd name="csX129" fmla="*/ 772396 w 1484731"/>
                  <a:gd name="csY129" fmla="*/ 1986477 h 3102832"/>
                  <a:gd name="csX130" fmla="*/ 1147139 w 1484731"/>
                  <a:gd name="csY130" fmla="*/ 1860251 h 3102832"/>
                  <a:gd name="csX131" fmla="*/ 1148140 w 1484731"/>
                  <a:gd name="csY131" fmla="*/ 1850844 h 3102832"/>
                  <a:gd name="csX132" fmla="*/ 1057139 w 1484731"/>
                  <a:gd name="csY132" fmla="*/ 1319117 h 3102832"/>
                  <a:gd name="csX133" fmla="*/ 1032988 w 1484731"/>
                  <a:gd name="csY133" fmla="*/ 1179948 h 3102832"/>
                  <a:gd name="csX134" fmla="*/ 1050468 w 1484731"/>
                  <a:gd name="csY134" fmla="*/ 1143788 h 3102832"/>
                  <a:gd name="csX135" fmla="*/ 1070549 w 1484731"/>
                  <a:gd name="csY135" fmla="*/ 1128843 h 3102832"/>
                  <a:gd name="csX136" fmla="*/ 1210786 w 1484731"/>
                  <a:gd name="csY136" fmla="*/ 941572 h 3102832"/>
                  <a:gd name="csX137" fmla="*/ 1369237 w 1484731"/>
                  <a:gd name="csY137" fmla="*/ 472958 h 3102832"/>
                  <a:gd name="csX138" fmla="*/ 1381779 w 1484731"/>
                  <a:gd name="csY138" fmla="*/ 378155 h 3102832"/>
                  <a:gd name="csX139" fmla="*/ 1235805 w 1484731"/>
                  <a:gd name="csY139" fmla="*/ 368882 h 3102832"/>
                  <a:gd name="csX140" fmla="*/ 1231135 w 1484731"/>
                  <a:gd name="csY140" fmla="*/ 396769 h 3102832"/>
                  <a:gd name="csX141" fmla="*/ 1154611 w 1484731"/>
                  <a:gd name="csY141" fmla="*/ 726212 h 3102832"/>
                  <a:gd name="csX142" fmla="*/ 995694 w 1484731"/>
                  <a:gd name="csY142" fmla="*/ 957717 h 3102832"/>
                  <a:gd name="csX143" fmla="*/ 976546 w 1484731"/>
                  <a:gd name="csY143" fmla="*/ 971861 h 3102832"/>
                  <a:gd name="csX144" fmla="*/ 987021 w 1484731"/>
                  <a:gd name="csY144" fmla="*/ 1028836 h 3102832"/>
                  <a:gd name="csX145" fmla="*/ 990891 w 1484731"/>
                  <a:gd name="csY145" fmla="*/ 1087880 h 3102832"/>
                  <a:gd name="csX146" fmla="*/ 976546 w 1484731"/>
                  <a:gd name="csY146" fmla="*/ 1162135 h 3102832"/>
                  <a:gd name="csX147" fmla="*/ 898489 w 1484731"/>
                  <a:gd name="csY147" fmla="*/ 1196827 h 3102832"/>
                  <a:gd name="csX148" fmla="*/ 846450 w 1484731"/>
                  <a:gd name="csY148" fmla="*/ 1173076 h 3102832"/>
                  <a:gd name="csX149" fmla="*/ 725828 w 1484731"/>
                  <a:gd name="csY149" fmla="*/ 1982675 h 3102832"/>
                  <a:gd name="csX150" fmla="*/ 727296 w 1484731"/>
                  <a:gd name="csY150" fmla="*/ 1949650 h 3102832"/>
                  <a:gd name="csX151" fmla="*/ 760587 w 1484731"/>
                  <a:gd name="csY151" fmla="*/ 1698331 h 3102832"/>
                  <a:gd name="csX152" fmla="*/ 767992 w 1484731"/>
                  <a:gd name="csY152" fmla="*/ 1516864 h 3102832"/>
                  <a:gd name="csX153" fmla="*/ 785272 w 1484731"/>
                  <a:gd name="csY153" fmla="*/ 1325589 h 3102832"/>
                  <a:gd name="csX154" fmla="*/ 802685 w 1484731"/>
                  <a:gd name="csY154" fmla="*/ 1269014 h 3102832"/>
                  <a:gd name="csX155" fmla="*/ 802084 w 1484731"/>
                  <a:gd name="csY155" fmla="*/ 1186153 h 3102832"/>
                  <a:gd name="csX156" fmla="*/ 778867 w 1484731"/>
                  <a:gd name="csY156" fmla="*/ 1214774 h 3102832"/>
                  <a:gd name="csX157" fmla="*/ 720824 w 1484731"/>
                  <a:gd name="csY157" fmla="*/ 1241327 h 3102832"/>
                  <a:gd name="csX158" fmla="*/ 680728 w 1484731"/>
                  <a:gd name="csY158" fmla="*/ 1190823 h 3102832"/>
                  <a:gd name="csX159" fmla="*/ 675857 w 1484731"/>
                  <a:gd name="csY159" fmla="*/ 1157398 h 3102832"/>
                  <a:gd name="csX160" fmla="*/ 679060 w 1484731"/>
                  <a:gd name="csY160" fmla="*/ 1098221 h 3102832"/>
                  <a:gd name="csX161" fmla="*/ 687666 w 1484731"/>
                  <a:gd name="csY161" fmla="*/ 1035241 h 3102832"/>
                  <a:gd name="csX162" fmla="*/ 520276 w 1484731"/>
                  <a:gd name="csY162" fmla="*/ 1124373 h 3102832"/>
                  <a:gd name="csX163" fmla="*/ 561973 w 1484731"/>
                  <a:gd name="csY163" fmla="*/ 1577709 h 3102832"/>
                  <a:gd name="csX164" fmla="*/ 689134 w 1484731"/>
                  <a:gd name="csY164" fmla="*/ 1600792 h 3102832"/>
                  <a:gd name="csX165" fmla="*/ 719556 w 1484731"/>
                  <a:gd name="csY165" fmla="*/ 1639221 h 3102832"/>
                  <a:gd name="csX166" fmla="*/ 716021 w 1484731"/>
                  <a:gd name="csY166" fmla="*/ 1658635 h 3102832"/>
                  <a:gd name="csX167" fmla="*/ 678459 w 1484731"/>
                  <a:gd name="csY167" fmla="*/ 1800540 h 3102832"/>
                  <a:gd name="csX168" fmla="*/ 635094 w 1484731"/>
                  <a:gd name="csY168" fmla="*/ 1828561 h 3102832"/>
                  <a:gd name="csX169" fmla="*/ 533819 w 1484731"/>
                  <a:gd name="csY169" fmla="*/ 1804209 h 3102832"/>
                  <a:gd name="csX170" fmla="*/ 502863 w 1484731"/>
                  <a:gd name="csY170" fmla="*/ 1792868 h 3102832"/>
                  <a:gd name="csX171" fmla="*/ 483782 w 1484731"/>
                  <a:gd name="csY171" fmla="*/ 1831963 h 3102832"/>
                  <a:gd name="csX172" fmla="*/ 725828 w 1484731"/>
                  <a:gd name="csY172" fmla="*/ 1982808 h 3102832"/>
                  <a:gd name="csX173" fmla="*/ 297311 w 1484731"/>
                  <a:gd name="csY173" fmla="*/ 2007093 h 3102832"/>
                  <a:gd name="csX174" fmla="*/ 330802 w 1484731"/>
                  <a:gd name="csY174" fmla="*/ 1967597 h 3102832"/>
                  <a:gd name="csX175" fmla="*/ 436881 w 1484731"/>
                  <a:gd name="csY175" fmla="*/ 1814417 h 3102832"/>
                  <a:gd name="csX176" fmla="*/ 516873 w 1484731"/>
                  <a:gd name="csY176" fmla="*/ 1558961 h 3102832"/>
                  <a:gd name="csX177" fmla="*/ 509001 w 1484731"/>
                  <a:gd name="csY177" fmla="*/ 1347605 h 3102832"/>
                  <a:gd name="csX178" fmla="*/ 493256 w 1484731"/>
                  <a:gd name="csY178" fmla="*/ 1238191 h 3102832"/>
                  <a:gd name="csX179" fmla="*/ 196103 w 1484731"/>
                  <a:gd name="csY179" fmla="*/ 1941511 h 3102832"/>
                  <a:gd name="csX180" fmla="*/ 297378 w 1484731"/>
                  <a:gd name="csY180" fmla="*/ 2007093 h 3102832"/>
                  <a:gd name="csX181" fmla="*/ 881943 w 1484731"/>
                  <a:gd name="csY181" fmla="*/ 964255 h 3102832"/>
                  <a:gd name="csX182" fmla="*/ 956198 w 1484731"/>
                  <a:gd name="csY182" fmla="*/ 856642 h 3102832"/>
                  <a:gd name="csX183" fmla="*/ 971142 w 1484731"/>
                  <a:gd name="csY183" fmla="*/ 699593 h 3102832"/>
                  <a:gd name="csX184" fmla="*/ 947992 w 1484731"/>
                  <a:gd name="csY184" fmla="*/ 676709 h 3102832"/>
                  <a:gd name="csX185" fmla="*/ 851387 w 1484731"/>
                  <a:gd name="csY185" fmla="*/ 685516 h 3102832"/>
                  <a:gd name="csX186" fmla="*/ 751514 w 1484731"/>
                  <a:gd name="csY186" fmla="*/ 686116 h 3102832"/>
                  <a:gd name="csX187" fmla="*/ 677259 w 1484731"/>
                  <a:gd name="csY187" fmla="*/ 681780 h 3102832"/>
                  <a:gd name="csX188" fmla="*/ 639564 w 1484731"/>
                  <a:gd name="csY188" fmla="*/ 726146 h 3102832"/>
                  <a:gd name="csX189" fmla="*/ 642299 w 1484731"/>
                  <a:gd name="csY189" fmla="*/ 855775 h 3102832"/>
                  <a:gd name="csX190" fmla="*/ 754649 w 1484731"/>
                  <a:gd name="csY190" fmla="*/ 974463 h 3102832"/>
                  <a:gd name="csX191" fmla="*/ 881943 w 1484731"/>
                  <a:gd name="csY191" fmla="*/ 964255 h 3102832"/>
                  <a:gd name="csX192" fmla="*/ 569712 w 1484731"/>
                  <a:gd name="csY192" fmla="*/ 2916031 h 3102832"/>
                  <a:gd name="csX193" fmla="*/ 484382 w 1484731"/>
                  <a:gd name="csY193" fmla="*/ 2916031 h 3102832"/>
                  <a:gd name="csX194" fmla="*/ 393649 w 1484731"/>
                  <a:gd name="csY194" fmla="*/ 2938048 h 3102832"/>
                  <a:gd name="csX195" fmla="*/ 348082 w 1484731"/>
                  <a:gd name="csY195" fmla="*/ 2960064 h 3102832"/>
                  <a:gd name="csX196" fmla="*/ 281099 w 1484731"/>
                  <a:gd name="csY196" fmla="*/ 2989686 h 3102832"/>
                  <a:gd name="csX197" fmla="*/ 232730 w 1484731"/>
                  <a:gd name="csY197" fmla="*/ 3028448 h 3102832"/>
                  <a:gd name="csX198" fmla="*/ 589994 w 1484731"/>
                  <a:gd name="csY198" fmla="*/ 3032784 h 3102832"/>
                  <a:gd name="csX199" fmla="*/ 569712 w 1484731"/>
                  <a:gd name="csY199" fmla="*/ 2916031 h 3102832"/>
                  <a:gd name="csX200" fmla="*/ 705012 w 1484731"/>
                  <a:gd name="csY200" fmla="*/ 3058137 h 3102832"/>
                  <a:gd name="csX201" fmla="*/ 1055872 w 1484731"/>
                  <a:gd name="csY201" fmla="*/ 3048530 h 3102832"/>
                  <a:gd name="csX202" fmla="*/ 1014374 w 1484731"/>
                  <a:gd name="csY202" fmla="*/ 2936380 h 3102832"/>
                  <a:gd name="csX203" fmla="*/ 879675 w 1484731"/>
                  <a:gd name="csY203" fmla="*/ 2936647 h 3102832"/>
                  <a:gd name="csX204" fmla="*/ 864530 w 1484731"/>
                  <a:gd name="csY204" fmla="*/ 2942785 h 3102832"/>
                  <a:gd name="csX205" fmla="*/ 766658 w 1484731"/>
                  <a:gd name="csY205" fmla="*/ 3003696 h 3102832"/>
                  <a:gd name="csX206" fmla="*/ 705012 w 1484731"/>
                  <a:gd name="csY206" fmla="*/ 3058070 h 3102832"/>
                  <a:gd name="csX207" fmla="*/ 54465 w 1484731"/>
                  <a:gd name="csY207" fmla="*/ 2037715 h 3102832"/>
                  <a:gd name="csX208" fmla="*/ 56800 w 1484731"/>
                  <a:gd name="csY208" fmla="*/ 2043786 h 3102832"/>
                  <a:gd name="csX209" fmla="*/ 110039 w 1484731"/>
                  <a:gd name="csY209" fmla="*/ 2043786 h 3102832"/>
                  <a:gd name="csX210" fmla="*/ 141796 w 1484731"/>
                  <a:gd name="csY210" fmla="*/ 2060999 h 3102832"/>
                  <a:gd name="csX211" fmla="*/ 126251 w 1484731"/>
                  <a:gd name="csY211" fmla="*/ 2091088 h 3102832"/>
                  <a:gd name="csX212" fmla="*/ 86956 w 1484731"/>
                  <a:gd name="csY212" fmla="*/ 2116841 h 3102832"/>
                  <a:gd name="csX213" fmla="*/ 90158 w 1484731"/>
                  <a:gd name="csY213" fmla="*/ 2122245 h 3102832"/>
                  <a:gd name="csX214" fmla="*/ 145065 w 1484731"/>
                  <a:gd name="csY214" fmla="*/ 2091088 h 3102832"/>
                  <a:gd name="csX215" fmla="*/ 176088 w 1484731"/>
                  <a:gd name="csY215" fmla="*/ 2093223 h 3102832"/>
                  <a:gd name="csX216" fmla="*/ 177022 w 1484731"/>
                  <a:gd name="csY216" fmla="*/ 2124046 h 3102832"/>
                  <a:gd name="csX217" fmla="*/ 160076 w 1484731"/>
                  <a:gd name="csY217" fmla="*/ 2151066 h 3102832"/>
                  <a:gd name="csX218" fmla="*/ 187897 w 1484731"/>
                  <a:gd name="csY218" fmla="*/ 2126781 h 3102832"/>
                  <a:gd name="csX219" fmla="*/ 225925 w 1484731"/>
                  <a:gd name="csY219" fmla="*/ 2136188 h 3102832"/>
                  <a:gd name="csX220" fmla="*/ 230528 w 1484731"/>
                  <a:gd name="csY220" fmla="*/ 2163475 h 3102832"/>
                  <a:gd name="csX221" fmla="*/ 234064 w 1484731"/>
                  <a:gd name="csY221" fmla="*/ 2138857 h 3102832"/>
                  <a:gd name="csX222" fmla="*/ 255080 w 1484731"/>
                  <a:gd name="csY222" fmla="*/ 2109168 h 3102832"/>
                  <a:gd name="csX223" fmla="*/ 283567 w 1484731"/>
                  <a:gd name="csY223" fmla="*/ 2127849 h 3102832"/>
                  <a:gd name="csX224" fmla="*/ 305984 w 1484731"/>
                  <a:gd name="csY224" fmla="*/ 2159739 h 3102832"/>
                  <a:gd name="csX225" fmla="*/ 310988 w 1484731"/>
                  <a:gd name="csY225" fmla="*/ 2151933 h 3102832"/>
                  <a:gd name="csX226" fmla="*/ 294509 w 1484731"/>
                  <a:gd name="csY226" fmla="*/ 2066070 h 3102832"/>
                  <a:gd name="csX227" fmla="*/ 279765 w 1484731"/>
                  <a:gd name="csY227" fmla="*/ 2046655 h 3102832"/>
                  <a:gd name="csX228" fmla="*/ 164012 w 1484731"/>
                  <a:gd name="csY228" fmla="*/ 1973868 h 3102832"/>
                  <a:gd name="csX229" fmla="*/ 110640 w 1484731"/>
                  <a:gd name="csY229" fmla="*/ 2009028 h 3102832"/>
                  <a:gd name="csX230" fmla="*/ 54265 w 1484731"/>
                  <a:gd name="csY230" fmla="*/ 2037715 h 3102832"/>
                  <a:gd name="csX231" fmla="*/ 558104 w 1484731"/>
                  <a:gd name="csY231" fmla="*/ 1620340 h 3102832"/>
                  <a:gd name="csX232" fmla="*/ 522744 w 1484731"/>
                  <a:gd name="csY232" fmla="*/ 1750636 h 3102832"/>
                  <a:gd name="csX233" fmla="*/ 637896 w 1484731"/>
                  <a:gd name="csY233" fmla="*/ 1782193 h 3102832"/>
                  <a:gd name="csX234" fmla="*/ 676792 w 1484731"/>
                  <a:gd name="csY234" fmla="*/ 1643624 h 3102832"/>
                  <a:gd name="csX235" fmla="*/ 558104 w 1484731"/>
                  <a:gd name="csY235" fmla="*/ 1620340 h 3102832"/>
                  <a:gd name="csX236" fmla="*/ 1241809 w 1484731"/>
                  <a:gd name="csY236" fmla="*/ 322647 h 3102832"/>
                  <a:gd name="csX237" fmla="*/ 1336346 w 1484731"/>
                  <a:gd name="csY237" fmla="*/ 333389 h 3102832"/>
                  <a:gd name="csX238" fmla="*/ 1414604 w 1484731"/>
                  <a:gd name="csY238" fmla="*/ 276347 h 3102832"/>
                  <a:gd name="csX239" fmla="*/ 1415738 w 1484731"/>
                  <a:gd name="csY239" fmla="*/ 265272 h 3102832"/>
                  <a:gd name="csX240" fmla="*/ 1409333 w 1484731"/>
                  <a:gd name="csY240" fmla="*/ 248659 h 3102832"/>
                  <a:gd name="csX241" fmla="*/ 1395790 w 1484731"/>
                  <a:gd name="csY241" fmla="*/ 256065 h 3102832"/>
                  <a:gd name="csX242" fmla="*/ 1309793 w 1484731"/>
                  <a:gd name="csY242" fmla="*/ 285620 h 3102832"/>
                  <a:gd name="csX243" fmla="*/ 1284641 w 1484731"/>
                  <a:gd name="csY243" fmla="*/ 268074 h 3102832"/>
                  <a:gd name="csX244" fmla="*/ 1304856 w 1484731"/>
                  <a:gd name="csY244" fmla="*/ 242121 h 3102832"/>
                  <a:gd name="csX245" fmla="*/ 1324203 w 1484731"/>
                  <a:gd name="csY245" fmla="*/ 238585 h 3102832"/>
                  <a:gd name="csX246" fmla="*/ 1349089 w 1484731"/>
                  <a:gd name="csY246" fmla="*/ 231380 h 3102832"/>
                  <a:gd name="csX247" fmla="*/ 1233937 w 1484731"/>
                  <a:gd name="csY247" fmla="*/ 227110 h 3102832"/>
                  <a:gd name="csX248" fmla="*/ 1241809 w 1484731"/>
                  <a:gd name="csY248" fmla="*/ 322581 h 3102832"/>
                  <a:gd name="csX249" fmla="*/ 942988 w 1484731"/>
                  <a:gd name="csY249" fmla="*/ 1051186 h 3102832"/>
                  <a:gd name="csX250" fmla="*/ 850854 w 1484731"/>
                  <a:gd name="csY250" fmla="*/ 1113699 h 3102832"/>
                  <a:gd name="csX251" fmla="*/ 909631 w 1484731"/>
                  <a:gd name="csY251" fmla="*/ 1153195 h 3102832"/>
                  <a:gd name="csX252" fmla="*/ 936584 w 1484731"/>
                  <a:gd name="csY252" fmla="*/ 1141920 h 3102832"/>
                  <a:gd name="csX253" fmla="*/ 942922 w 1484731"/>
                  <a:gd name="csY253" fmla="*/ 1051186 h 3102832"/>
                  <a:gd name="csX254" fmla="*/ 730098 w 1484731"/>
                  <a:gd name="csY254" fmla="*/ 1197027 h 3102832"/>
                  <a:gd name="csX255" fmla="*/ 782737 w 1484731"/>
                  <a:gd name="csY255" fmla="*/ 1108095 h 3102832"/>
                  <a:gd name="csX256" fmla="*/ 727028 w 1484731"/>
                  <a:gd name="csY256" fmla="*/ 1055589 h 3102832"/>
                  <a:gd name="csX257" fmla="*/ 730098 w 1484731"/>
                  <a:gd name="csY257" fmla="*/ 1197027 h 3102832"/>
                  <a:gd name="csX258" fmla="*/ 765190 w 1484731"/>
                  <a:gd name="csY258" fmla="*/ 1027569 h 3102832"/>
                  <a:gd name="csX259" fmla="*/ 853589 w 1484731"/>
                  <a:gd name="csY259" fmla="*/ 1058792 h 3102832"/>
                  <a:gd name="csX260" fmla="*/ 905361 w 1484731"/>
                  <a:gd name="csY260" fmla="*/ 1016827 h 3102832"/>
                  <a:gd name="csX261" fmla="*/ 915568 w 1484731"/>
                  <a:gd name="csY261" fmla="*/ 996212 h 3102832"/>
                  <a:gd name="csX262" fmla="*/ 765190 w 1484731"/>
                  <a:gd name="csY262" fmla="*/ 1027569 h 3102832"/>
                  <a:gd name="csX263" fmla="*/ 1008970 w 1484731"/>
                  <a:gd name="csY263" fmla="*/ 838562 h 3102832"/>
                  <a:gd name="csX264" fmla="*/ 1053937 w 1484731"/>
                  <a:gd name="csY264" fmla="*/ 793929 h 3102832"/>
                  <a:gd name="csX265" fmla="*/ 1015308 w 1484731"/>
                  <a:gd name="csY265" fmla="*/ 758570 h 3102832"/>
                  <a:gd name="csX266" fmla="*/ 1008970 w 1484731"/>
                  <a:gd name="csY266" fmla="*/ 838562 h 3102832"/>
                  <a:gd name="csX267" fmla="*/ 595131 w 1484731"/>
                  <a:gd name="csY267" fmla="*/ 796998 h 3102832"/>
                  <a:gd name="csX268" fmla="*/ 558838 w 1484731"/>
                  <a:gd name="csY268" fmla="*/ 813077 h 3102832"/>
                  <a:gd name="csX269" fmla="*/ 546429 w 1484731"/>
                  <a:gd name="csY269" fmla="*/ 845034 h 3102832"/>
                  <a:gd name="csX270" fmla="*/ 574849 w 1484731"/>
                  <a:gd name="csY270" fmla="*/ 862713 h 3102832"/>
                  <a:gd name="csX271" fmla="*/ 595131 w 1484731"/>
                  <a:gd name="csY271" fmla="*/ 859978 h 3102832"/>
                  <a:gd name="csX272" fmla="*/ 595131 w 1484731"/>
                  <a:gd name="csY272" fmla="*/ 796998 h 3102832"/>
                  <a:gd name="csX273" fmla="*/ 1229066 w 1484731"/>
                  <a:gd name="csY273" fmla="*/ 182210 h 3102832"/>
                  <a:gd name="csX274" fmla="*/ 1238407 w 1484731"/>
                  <a:gd name="csY274" fmla="*/ 182077 h 3102832"/>
                  <a:gd name="csX275" fmla="*/ 1242677 w 1484731"/>
                  <a:gd name="csY275" fmla="*/ 172736 h 3102832"/>
                  <a:gd name="csX276" fmla="*/ 1227865 w 1484731"/>
                  <a:gd name="csY276" fmla="*/ 74797 h 3102832"/>
                  <a:gd name="csX277" fmla="*/ 1222128 w 1484731"/>
                  <a:gd name="csY277" fmla="*/ 75465 h 3102832"/>
                  <a:gd name="csX278" fmla="*/ 1229133 w 1484731"/>
                  <a:gd name="csY278" fmla="*/ 182210 h 3102832"/>
                  <a:gd name="csX279" fmla="*/ 1299519 w 1484731"/>
                  <a:gd name="csY279" fmla="*/ 179542 h 3102832"/>
                  <a:gd name="csX280" fmla="*/ 1306991 w 1484731"/>
                  <a:gd name="csY280" fmla="*/ 126702 h 3102832"/>
                  <a:gd name="csX281" fmla="*/ 1299519 w 1484731"/>
                  <a:gd name="csY281" fmla="*/ 179542 h 3102832"/>
                  <a:gd name="csX282" fmla="*/ 1358362 w 1484731"/>
                  <a:gd name="csY282" fmla="*/ 181076 h 3102832"/>
                  <a:gd name="csX283" fmla="*/ 1364300 w 1484731"/>
                  <a:gd name="csY283" fmla="*/ 182544 h 3102832"/>
                  <a:gd name="csX284" fmla="*/ 1372239 w 1484731"/>
                  <a:gd name="csY284" fmla="*/ 140112 h 3102832"/>
                  <a:gd name="csX285" fmla="*/ 1358362 w 1484731"/>
                  <a:gd name="csY285" fmla="*/ 181076 h 3102832"/>
                  <a:gd name="csX286" fmla="*/ 1434152 w 1484731"/>
                  <a:gd name="csY286" fmla="*/ 170068 h 3102832"/>
                  <a:gd name="csX287" fmla="*/ 1416138 w 1484731"/>
                  <a:gd name="csY287" fmla="*/ 199756 h 3102832"/>
                  <a:gd name="csX288" fmla="*/ 1434152 w 1484731"/>
                  <a:gd name="csY288" fmla="*/ 170068 h 3102832"/>
                  <a:gd name="csX289" fmla="*/ 1013240 w 1484731"/>
                  <a:gd name="csY289" fmla="*/ 883796 h 3102832"/>
                  <a:gd name="csX290" fmla="*/ 991358 w 1484731"/>
                  <a:gd name="csY290" fmla="*/ 907213 h 3102832"/>
                  <a:gd name="csX291" fmla="*/ 1013240 w 1484731"/>
                  <a:gd name="csY291" fmla="*/ 883796 h 31028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</a:cxnLst>
                <a:rect l="l" t="t" r="r" b="b"/>
                <a:pathLst>
                  <a:path w="1484731" h="3102832">
                    <a:moveTo>
                      <a:pt x="1096769" y="752365"/>
                    </a:moveTo>
                    <a:cubicBezTo>
                      <a:pt x="1101572" y="740223"/>
                      <a:pt x="1106976" y="729482"/>
                      <a:pt x="1110045" y="718073"/>
                    </a:cubicBezTo>
                    <a:cubicBezTo>
                      <a:pt x="1132262" y="635412"/>
                      <a:pt x="1155345" y="552951"/>
                      <a:pt x="1175160" y="469689"/>
                    </a:cubicBezTo>
                    <a:cubicBezTo>
                      <a:pt x="1183633" y="434196"/>
                      <a:pt x="1181965" y="396302"/>
                      <a:pt x="1190038" y="360676"/>
                    </a:cubicBezTo>
                    <a:cubicBezTo>
                      <a:pt x="1206050" y="290357"/>
                      <a:pt x="1184900" y="222307"/>
                      <a:pt x="1181898" y="153189"/>
                    </a:cubicBezTo>
                    <a:cubicBezTo>
                      <a:pt x="1180631" y="124034"/>
                      <a:pt x="1178496" y="94879"/>
                      <a:pt x="1178362" y="65724"/>
                    </a:cubicBezTo>
                    <a:cubicBezTo>
                      <a:pt x="1178362" y="53715"/>
                      <a:pt x="1181231" y="41373"/>
                      <a:pt x="1184967" y="29831"/>
                    </a:cubicBezTo>
                    <a:cubicBezTo>
                      <a:pt x="1190238" y="13752"/>
                      <a:pt x="1200912" y="1143"/>
                      <a:pt x="1218993" y="76"/>
                    </a:cubicBezTo>
                    <a:cubicBezTo>
                      <a:pt x="1236806" y="-992"/>
                      <a:pt x="1249415" y="9349"/>
                      <a:pt x="1256954" y="24760"/>
                    </a:cubicBezTo>
                    <a:cubicBezTo>
                      <a:pt x="1261891" y="34835"/>
                      <a:pt x="1265093" y="45776"/>
                      <a:pt x="1268362" y="56584"/>
                    </a:cubicBezTo>
                    <a:cubicBezTo>
                      <a:pt x="1271631" y="67259"/>
                      <a:pt x="1274100" y="78200"/>
                      <a:pt x="1276902" y="89141"/>
                    </a:cubicBezTo>
                    <a:cubicBezTo>
                      <a:pt x="1319800" y="75198"/>
                      <a:pt x="1320134" y="75264"/>
                      <a:pt x="1347621" y="96347"/>
                    </a:cubicBezTo>
                    <a:cubicBezTo>
                      <a:pt x="1391920" y="80935"/>
                      <a:pt x="1399793" y="83471"/>
                      <a:pt x="1423610" y="121165"/>
                    </a:cubicBezTo>
                    <a:cubicBezTo>
                      <a:pt x="1472447" y="119964"/>
                      <a:pt x="1498399" y="152788"/>
                      <a:pt x="1477383" y="197355"/>
                    </a:cubicBezTo>
                    <a:cubicBezTo>
                      <a:pt x="1464441" y="224775"/>
                      <a:pt x="1461905" y="252262"/>
                      <a:pt x="1456635" y="280216"/>
                    </a:cubicBezTo>
                    <a:cubicBezTo>
                      <a:pt x="1455234" y="287621"/>
                      <a:pt x="1454033" y="295160"/>
                      <a:pt x="1451298" y="302099"/>
                    </a:cubicBezTo>
                    <a:cubicBezTo>
                      <a:pt x="1431550" y="353003"/>
                      <a:pt x="1424478" y="406509"/>
                      <a:pt x="1416539" y="460082"/>
                    </a:cubicBezTo>
                    <a:cubicBezTo>
                      <a:pt x="1390052" y="639682"/>
                      <a:pt x="1334945" y="809874"/>
                      <a:pt x="1246880" y="969059"/>
                    </a:cubicBezTo>
                    <a:cubicBezTo>
                      <a:pt x="1207250" y="1040645"/>
                      <a:pt x="1154078" y="1101757"/>
                      <a:pt x="1097102" y="1159599"/>
                    </a:cubicBezTo>
                    <a:cubicBezTo>
                      <a:pt x="1083292" y="1173610"/>
                      <a:pt x="1079889" y="1186219"/>
                      <a:pt x="1083025" y="1204299"/>
                    </a:cubicBezTo>
                    <a:cubicBezTo>
                      <a:pt x="1110112" y="1360148"/>
                      <a:pt x="1136665" y="1516130"/>
                      <a:pt x="1163485" y="1671978"/>
                    </a:cubicBezTo>
                    <a:cubicBezTo>
                      <a:pt x="1173692" y="1731356"/>
                      <a:pt x="1184167" y="1790733"/>
                      <a:pt x="1194441" y="1850110"/>
                    </a:cubicBezTo>
                    <a:cubicBezTo>
                      <a:pt x="1195708" y="1857516"/>
                      <a:pt x="1196843" y="1865054"/>
                      <a:pt x="1197176" y="1872527"/>
                    </a:cubicBezTo>
                    <a:cubicBezTo>
                      <a:pt x="1197843" y="1886470"/>
                      <a:pt x="1192373" y="1897211"/>
                      <a:pt x="1177495" y="1898679"/>
                    </a:cubicBezTo>
                    <a:cubicBezTo>
                      <a:pt x="1144738" y="1901815"/>
                      <a:pt x="1134196" y="1922830"/>
                      <a:pt x="1125924" y="1951718"/>
                    </a:cubicBezTo>
                    <a:cubicBezTo>
                      <a:pt x="1104308" y="2026841"/>
                      <a:pt x="1080357" y="2101362"/>
                      <a:pt x="1073018" y="2179687"/>
                    </a:cubicBezTo>
                    <a:cubicBezTo>
                      <a:pt x="1060742" y="2310050"/>
                      <a:pt x="1048133" y="2440346"/>
                      <a:pt x="1052403" y="2571710"/>
                    </a:cubicBezTo>
                    <a:cubicBezTo>
                      <a:pt x="1055538" y="2668715"/>
                      <a:pt x="1057673" y="2765654"/>
                      <a:pt x="1070082" y="2862125"/>
                    </a:cubicBezTo>
                    <a:cubicBezTo>
                      <a:pt x="1072884" y="2883741"/>
                      <a:pt x="1079556" y="2906958"/>
                      <a:pt x="1062343" y="2927373"/>
                    </a:cubicBezTo>
                    <a:cubicBezTo>
                      <a:pt x="1059474" y="2930776"/>
                      <a:pt x="1061876" y="2939849"/>
                      <a:pt x="1063744" y="2945653"/>
                    </a:cubicBezTo>
                    <a:cubicBezTo>
                      <a:pt x="1071350" y="2968937"/>
                      <a:pt x="1080090" y="2991821"/>
                      <a:pt x="1087495" y="3015105"/>
                    </a:cubicBezTo>
                    <a:cubicBezTo>
                      <a:pt x="1090898" y="3025779"/>
                      <a:pt x="1093500" y="3037054"/>
                      <a:pt x="1093900" y="3048129"/>
                    </a:cubicBezTo>
                    <a:cubicBezTo>
                      <a:pt x="1095168" y="3080353"/>
                      <a:pt x="1087762" y="3088426"/>
                      <a:pt x="1055738" y="3090094"/>
                    </a:cubicBezTo>
                    <a:cubicBezTo>
                      <a:pt x="1001165" y="3092895"/>
                      <a:pt x="946524" y="3095364"/>
                      <a:pt x="891951" y="3097232"/>
                    </a:cubicBezTo>
                    <a:cubicBezTo>
                      <a:pt x="825101" y="3099500"/>
                      <a:pt x="758252" y="3101035"/>
                      <a:pt x="691336" y="3102769"/>
                    </a:cubicBezTo>
                    <a:cubicBezTo>
                      <a:pt x="685732" y="3102903"/>
                      <a:pt x="679927" y="3102903"/>
                      <a:pt x="674390" y="3101969"/>
                    </a:cubicBezTo>
                    <a:cubicBezTo>
                      <a:pt x="656910" y="3098967"/>
                      <a:pt x="647103" y="3087158"/>
                      <a:pt x="651172" y="3069945"/>
                    </a:cubicBezTo>
                    <a:cubicBezTo>
                      <a:pt x="654308" y="3056535"/>
                      <a:pt x="660446" y="3043192"/>
                      <a:pt x="668052" y="3031650"/>
                    </a:cubicBezTo>
                    <a:cubicBezTo>
                      <a:pt x="688800" y="3000294"/>
                      <a:pt x="718089" y="2978277"/>
                      <a:pt x="751113" y="2960931"/>
                    </a:cubicBezTo>
                    <a:cubicBezTo>
                      <a:pt x="768459" y="2951791"/>
                      <a:pt x="785739" y="2942518"/>
                      <a:pt x="805019" y="2932243"/>
                    </a:cubicBezTo>
                    <a:cubicBezTo>
                      <a:pt x="736769" y="2736699"/>
                      <a:pt x="704812" y="2535750"/>
                      <a:pt x="685998" y="2331800"/>
                    </a:cubicBezTo>
                    <a:cubicBezTo>
                      <a:pt x="668652" y="2361355"/>
                      <a:pt x="660513" y="2393112"/>
                      <a:pt x="653975" y="2425202"/>
                    </a:cubicBezTo>
                    <a:cubicBezTo>
                      <a:pt x="627889" y="2552496"/>
                      <a:pt x="618415" y="2680658"/>
                      <a:pt x="635961" y="2810020"/>
                    </a:cubicBezTo>
                    <a:cubicBezTo>
                      <a:pt x="638363" y="2827766"/>
                      <a:pt x="641032" y="2845446"/>
                      <a:pt x="642900" y="2863192"/>
                    </a:cubicBezTo>
                    <a:cubicBezTo>
                      <a:pt x="646369" y="2896817"/>
                      <a:pt x="644901" y="2899352"/>
                      <a:pt x="614345" y="2915298"/>
                    </a:cubicBezTo>
                    <a:cubicBezTo>
                      <a:pt x="618415" y="2943118"/>
                      <a:pt x="622618" y="2971873"/>
                      <a:pt x="626821" y="3000561"/>
                    </a:cubicBezTo>
                    <a:cubicBezTo>
                      <a:pt x="628022" y="3008900"/>
                      <a:pt x="629890" y="3017306"/>
                      <a:pt x="630224" y="3025712"/>
                    </a:cubicBezTo>
                    <a:cubicBezTo>
                      <a:pt x="631558" y="3059871"/>
                      <a:pt x="620750" y="3073081"/>
                      <a:pt x="586391" y="3073882"/>
                    </a:cubicBezTo>
                    <a:cubicBezTo>
                      <a:pt x="510068" y="3075749"/>
                      <a:pt x="433745" y="3076350"/>
                      <a:pt x="357422" y="3076817"/>
                    </a:cubicBezTo>
                    <a:cubicBezTo>
                      <a:pt x="314057" y="3077084"/>
                      <a:pt x="270758" y="3076216"/>
                      <a:pt x="227393" y="3075683"/>
                    </a:cubicBezTo>
                    <a:cubicBezTo>
                      <a:pt x="217052" y="3075550"/>
                      <a:pt x="206511" y="3075749"/>
                      <a:pt x="196436" y="3074015"/>
                    </a:cubicBezTo>
                    <a:cubicBezTo>
                      <a:pt x="171551" y="3069812"/>
                      <a:pt x="163345" y="3052999"/>
                      <a:pt x="175154" y="3030983"/>
                    </a:cubicBezTo>
                    <a:cubicBezTo>
                      <a:pt x="192500" y="2998559"/>
                      <a:pt x="217452" y="2972873"/>
                      <a:pt x="249676" y="2955661"/>
                    </a:cubicBezTo>
                    <a:cubicBezTo>
                      <a:pt x="276162" y="2941517"/>
                      <a:pt x="304316" y="2930442"/>
                      <a:pt x="331670" y="2917833"/>
                    </a:cubicBezTo>
                    <a:cubicBezTo>
                      <a:pt x="336674" y="2915498"/>
                      <a:pt x="341410" y="2912562"/>
                      <a:pt x="343545" y="2911428"/>
                    </a:cubicBezTo>
                    <a:cubicBezTo>
                      <a:pt x="338808" y="2838908"/>
                      <a:pt x="335139" y="2768522"/>
                      <a:pt x="329401" y="2698337"/>
                    </a:cubicBezTo>
                    <a:cubicBezTo>
                      <a:pt x="321729" y="2604668"/>
                      <a:pt x="330068" y="2511799"/>
                      <a:pt x="343411" y="2419531"/>
                    </a:cubicBezTo>
                    <a:cubicBezTo>
                      <a:pt x="355821" y="2333868"/>
                      <a:pt x="373500" y="2248938"/>
                      <a:pt x="388245" y="2163609"/>
                    </a:cubicBezTo>
                    <a:cubicBezTo>
                      <a:pt x="401788" y="2085351"/>
                      <a:pt x="422670" y="2009294"/>
                      <a:pt x="453693" y="1936174"/>
                    </a:cubicBezTo>
                    <a:cubicBezTo>
                      <a:pt x="459231" y="1923164"/>
                      <a:pt x="463634" y="1909688"/>
                      <a:pt x="469505" y="1896878"/>
                    </a:cubicBezTo>
                    <a:cubicBezTo>
                      <a:pt x="476843" y="1880933"/>
                      <a:pt x="469038" y="1874728"/>
                      <a:pt x="454694" y="1870659"/>
                    </a:cubicBezTo>
                    <a:cubicBezTo>
                      <a:pt x="431610" y="1903483"/>
                      <a:pt x="409261" y="1935907"/>
                      <a:pt x="386243" y="1967864"/>
                    </a:cubicBezTo>
                    <a:cubicBezTo>
                      <a:pt x="373033" y="1986211"/>
                      <a:pt x="359157" y="2004091"/>
                      <a:pt x="344746" y="2021437"/>
                    </a:cubicBezTo>
                    <a:cubicBezTo>
                      <a:pt x="335739" y="2032245"/>
                      <a:pt x="331403" y="2042519"/>
                      <a:pt x="335072" y="2057330"/>
                    </a:cubicBezTo>
                    <a:cubicBezTo>
                      <a:pt x="342744" y="2088353"/>
                      <a:pt x="346881" y="2120310"/>
                      <a:pt x="355087" y="2151133"/>
                    </a:cubicBezTo>
                    <a:cubicBezTo>
                      <a:pt x="367029" y="2195899"/>
                      <a:pt x="334205" y="2218849"/>
                      <a:pt x="294976" y="2202037"/>
                    </a:cubicBezTo>
                    <a:cubicBezTo>
                      <a:pt x="290039" y="2199902"/>
                      <a:pt x="284969" y="2197967"/>
                      <a:pt x="277696" y="2195032"/>
                    </a:cubicBezTo>
                    <a:cubicBezTo>
                      <a:pt x="276095" y="2204505"/>
                      <a:pt x="275028" y="2211577"/>
                      <a:pt x="273627" y="2218583"/>
                    </a:cubicBezTo>
                    <a:cubicBezTo>
                      <a:pt x="270425" y="2234194"/>
                      <a:pt x="267689" y="2250006"/>
                      <a:pt x="263486" y="2265350"/>
                    </a:cubicBezTo>
                    <a:cubicBezTo>
                      <a:pt x="259750" y="2279161"/>
                      <a:pt x="250143" y="2288701"/>
                      <a:pt x="235532" y="2289835"/>
                    </a:cubicBezTo>
                    <a:cubicBezTo>
                      <a:pt x="220921" y="2290969"/>
                      <a:pt x="209913" y="2282630"/>
                      <a:pt x="203842" y="2270087"/>
                    </a:cubicBezTo>
                    <a:cubicBezTo>
                      <a:pt x="197771" y="2257545"/>
                      <a:pt x="193701" y="2243868"/>
                      <a:pt x="189564" y="2230458"/>
                    </a:cubicBezTo>
                    <a:cubicBezTo>
                      <a:pt x="187096" y="2222519"/>
                      <a:pt x="186229" y="2214046"/>
                      <a:pt x="183961" y="2202704"/>
                    </a:cubicBezTo>
                    <a:cubicBezTo>
                      <a:pt x="174687" y="2208442"/>
                      <a:pt x="167348" y="2213245"/>
                      <a:pt x="159676" y="2217582"/>
                    </a:cubicBezTo>
                    <a:cubicBezTo>
                      <a:pt x="143397" y="2226722"/>
                      <a:pt x="126118" y="2232526"/>
                      <a:pt x="109172" y="2220651"/>
                    </a:cubicBezTo>
                    <a:cubicBezTo>
                      <a:pt x="93027" y="2209309"/>
                      <a:pt x="92360" y="2192497"/>
                      <a:pt x="97430" y="2174884"/>
                    </a:cubicBezTo>
                    <a:cubicBezTo>
                      <a:pt x="97897" y="2173149"/>
                      <a:pt x="97430" y="2171147"/>
                      <a:pt x="97430" y="2166010"/>
                    </a:cubicBezTo>
                    <a:cubicBezTo>
                      <a:pt x="88490" y="2168145"/>
                      <a:pt x="80017" y="2170347"/>
                      <a:pt x="71544" y="2172081"/>
                    </a:cubicBezTo>
                    <a:cubicBezTo>
                      <a:pt x="51796" y="2176151"/>
                      <a:pt x="34717" y="2170414"/>
                      <a:pt x="26377" y="2156937"/>
                    </a:cubicBezTo>
                    <a:cubicBezTo>
                      <a:pt x="16503" y="2140992"/>
                      <a:pt x="21374" y="2126181"/>
                      <a:pt x="30714" y="2112104"/>
                    </a:cubicBezTo>
                    <a:cubicBezTo>
                      <a:pt x="35317" y="2105099"/>
                      <a:pt x="40721" y="2098627"/>
                      <a:pt x="46459" y="2091022"/>
                    </a:cubicBezTo>
                    <a:cubicBezTo>
                      <a:pt x="38053" y="2087152"/>
                      <a:pt x="30113" y="2084150"/>
                      <a:pt x="22841" y="2080080"/>
                    </a:cubicBezTo>
                    <a:cubicBezTo>
                      <a:pt x="-242" y="2067071"/>
                      <a:pt x="-7381" y="2044320"/>
                      <a:pt x="8631" y="2023038"/>
                    </a:cubicBezTo>
                    <a:cubicBezTo>
                      <a:pt x="18905" y="2009361"/>
                      <a:pt x="34183" y="1998553"/>
                      <a:pt x="48927" y="1989213"/>
                    </a:cubicBezTo>
                    <a:cubicBezTo>
                      <a:pt x="78282" y="1970666"/>
                      <a:pt x="109172" y="1954520"/>
                      <a:pt x="138594" y="1936174"/>
                    </a:cubicBezTo>
                    <a:cubicBezTo>
                      <a:pt x="147000" y="1930970"/>
                      <a:pt x="154405" y="1922297"/>
                      <a:pt x="159276" y="1913624"/>
                    </a:cubicBezTo>
                    <a:cubicBezTo>
                      <a:pt x="199372" y="1842238"/>
                      <a:pt x="242537" y="1772253"/>
                      <a:pt x="277496" y="1698398"/>
                    </a:cubicBezTo>
                    <a:cubicBezTo>
                      <a:pt x="352552" y="1539680"/>
                      <a:pt x="406792" y="1373157"/>
                      <a:pt x="450291" y="1203165"/>
                    </a:cubicBezTo>
                    <a:cubicBezTo>
                      <a:pt x="455828" y="1181482"/>
                      <a:pt x="457496" y="1158732"/>
                      <a:pt x="459431" y="1136316"/>
                    </a:cubicBezTo>
                    <a:cubicBezTo>
                      <a:pt x="460365" y="1125107"/>
                      <a:pt x="463034" y="1116568"/>
                      <a:pt x="472841" y="1110230"/>
                    </a:cubicBezTo>
                    <a:cubicBezTo>
                      <a:pt x="482248" y="1104158"/>
                      <a:pt x="490253" y="1095752"/>
                      <a:pt x="499927" y="1090148"/>
                    </a:cubicBezTo>
                    <a:cubicBezTo>
                      <a:pt x="546362" y="1063262"/>
                      <a:pt x="593130" y="1036975"/>
                      <a:pt x="639897" y="1010556"/>
                    </a:cubicBezTo>
                    <a:cubicBezTo>
                      <a:pt x="651306" y="1004084"/>
                      <a:pt x="663048" y="998147"/>
                      <a:pt x="677792" y="990274"/>
                    </a:cubicBezTo>
                    <a:cubicBezTo>
                      <a:pt x="650439" y="962521"/>
                      <a:pt x="617281" y="941638"/>
                      <a:pt x="608007" y="902676"/>
                    </a:cubicBezTo>
                    <a:cubicBezTo>
                      <a:pt x="577985" y="903277"/>
                      <a:pt x="547963" y="909615"/>
                      <a:pt x="525613" y="887331"/>
                    </a:cubicBezTo>
                    <a:cubicBezTo>
                      <a:pt x="515539" y="877257"/>
                      <a:pt x="507266" y="862914"/>
                      <a:pt x="503864" y="849170"/>
                    </a:cubicBezTo>
                    <a:cubicBezTo>
                      <a:pt x="494924" y="812943"/>
                      <a:pt x="518141" y="781120"/>
                      <a:pt x="568712" y="757035"/>
                    </a:cubicBezTo>
                    <a:cubicBezTo>
                      <a:pt x="550832" y="736887"/>
                      <a:pt x="535287" y="715738"/>
                      <a:pt x="540091" y="685315"/>
                    </a:cubicBezTo>
                    <a:cubicBezTo>
                      <a:pt x="516873" y="677043"/>
                      <a:pt x="494056" y="668236"/>
                      <a:pt x="483982" y="642884"/>
                    </a:cubicBezTo>
                    <a:cubicBezTo>
                      <a:pt x="474509" y="619067"/>
                      <a:pt x="481314" y="596717"/>
                      <a:pt x="489653" y="574100"/>
                    </a:cubicBezTo>
                    <a:cubicBezTo>
                      <a:pt x="471173" y="556887"/>
                      <a:pt x="457096" y="536405"/>
                      <a:pt x="461032" y="511854"/>
                    </a:cubicBezTo>
                    <a:cubicBezTo>
                      <a:pt x="465435" y="484434"/>
                      <a:pt x="469105" y="457814"/>
                      <a:pt x="466303" y="429927"/>
                    </a:cubicBezTo>
                    <a:cubicBezTo>
                      <a:pt x="465435" y="421053"/>
                      <a:pt x="471840" y="409912"/>
                      <a:pt x="477911" y="402106"/>
                    </a:cubicBezTo>
                    <a:cubicBezTo>
                      <a:pt x="505732" y="366346"/>
                      <a:pt x="566243" y="364678"/>
                      <a:pt x="596732" y="398036"/>
                    </a:cubicBezTo>
                    <a:cubicBezTo>
                      <a:pt x="598667" y="400105"/>
                      <a:pt x="600535" y="402173"/>
                      <a:pt x="598934" y="400438"/>
                    </a:cubicBezTo>
                    <a:cubicBezTo>
                      <a:pt x="624019" y="405242"/>
                      <a:pt x="644835" y="409245"/>
                      <a:pt x="668786" y="413848"/>
                    </a:cubicBezTo>
                    <a:cubicBezTo>
                      <a:pt x="677125" y="407777"/>
                      <a:pt x="689134" y="398970"/>
                      <a:pt x="702944" y="388763"/>
                    </a:cubicBezTo>
                    <a:cubicBezTo>
                      <a:pt x="706147" y="345531"/>
                      <a:pt x="721291" y="307970"/>
                      <a:pt x="768726" y="295627"/>
                    </a:cubicBezTo>
                    <a:cubicBezTo>
                      <a:pt x="776132" y="284086"/>
                      <a:pt x="781002" y="272277"/>
                      <a:pt x="789408" y="264137"/>
                    </a:cubicBezTo>
                    <a:cubicBezTo>
                      <a:pt x="813693" y="240520"/>
                      <a:pt x="851854" y="243656"/>
                      <a:pt x="870335" y="272544"/>
                    </a:cubicBezTo>
                    <a:cubicBezTo>
                      <a:pt x="880075" y="287755"/>
                      <a:pt x="883211" y="307236"/>
                      <a:pt x="888815" y="324982"/>
                    </a:cubicBezTo>
                    <a:cubicBezTo>
                      <a:pt x="891016" y="331988"/>
                      <a:pt x="890082" y="340327"/>
                      <a:pt x="893485" y="346465"/>
                    </a:cubicBezTo>
                    <a:cubicBezTo>
                      <a:pt x="903759" y="364945"/>
                      <a:pt x="915501" y="382692"/>
                      <a:pt x="927444" y="401973"/>
                    </a:cubicBezTo>
                    <a:cubicBezTo>
                      <a:pt x="933381" y="396635"/>
                      <a:pt x="940586" y="389697"/>
                      <a:pt x="948192" y="383292"/>
                    </a:cubicBezTo>
                    <a:cubicBezTo>
                      <a:pt x="968874" y="366013"/>
                      <a:pt x="991424" y="352870"/>
                      <a:pt x="1019445" y="353203"/>
                    </a:cubicBezTo>
                    <a:cubicBezTo>
                      <a:pt x="1026850" y="353270"/>
                      <a:pt x="1036591" y="352603"/>
                      <a:pt x="1041261" y="356739"/>
                    </a:cubicBezTo>
                    <a:cubicBezTo>
                      <a:pt x="1061076" y="374219"/>
                      <a:pt x="1089497" y="370950"/>
                      <a:pt x="1109378" y="386428"/>
                    </a:cubicBezTo>
                    <a:cubicBezTo>
                      <a:pt x="1131194" y="403374"/>
                      <a:pt x="1136998" y="441735"/>
                      <a:pt x="1124055" y="472692"/>
                    </a:cubicBezTo>
                    <a:cubicBezTo>
                      <a:pt x="1120453" y="481298"/>
                      <a:pt x="1115516" y="489437"/>
                      <a:pt x="1111380" y="497577"/>
                    </a:cubicBezTo>
                    <a:cubicBezTo>
                      <a:pt x="1136665" y="549415"/>
                      <a:pt x="1127058" y="581505"/>
                      <a:pt x="1072084" y="627606"/>
                    </a:cubicBezTo>
                    <a:cubicBezTo>
                      <a:pt x="1081691" y="658429"/>
                      <a:pt x="1077488" y="687917"/>
                      <a:pt x="1055204" y="714003"/>
                    </a:cubicBezTo>
                    <a:cubicBezTo>
                      <a:pt x="1068948" y="726679"/>
                      <a:pt x="1081758" y="738488"/>
                      <a:pt x="1096702" y="752298"/>
                    </a:cubicBezTo>
                    <a:close/>
                    <a:moveTo>
                      <a:pt x="846517" y="1172943"/>
                    </a:moveTo>
                    <a:cubicBezTo>
                      <a:pt x="848118" y="1189688"/>
                      <a:pt x="849786" y="1203632"/>
                      <a:pt x="850720" y="1217642"/>
                    </a:cubicBezTo>
                    <a:cubicBezTo>
                      <a:pt x="853922" y="1265945"/>
                      <a:pt x="839312" y="1310778"/>
                      <a:pt x="822633" y="1354944"/>
                    </a:cubicBezTo>
                    <a:cubicBezTo>
                      <a:pt x="810757" y="1386367"/>
                      <a:pt x="805287" y="1418591"/>
                      <a:pt x="806888" y="1451816"/>
                    </a:cubicBezTo>
                    <a:cubicBezTo>
                      <a:pt x="807955" y="1473432"/>
                      <a:pt x="810290" y="1495047"/>
                      <a:pt x="813893" y="1516397"/>
                    </a:cubicBezTo>
                    <a:cubicBezTo>
                      <a:pt x="824501" y="1578509"/>
                      <a:pt x="824167" y="1639621"/>
                      <a:pt x="806287" y="1700933"/>
                    </a:cubicBezTo>
                    <a:cubicBezTo>
                      <a:pt x="781869" y="1784662"/>
                      <a:pt x="774864" y="1871125"/>
                      <a:pt x="772396" y="1957923"/>
                    </a:cubicBezTo>
                    <a:cubicBezTo>
                      <a:pt x="772195" y="1966062"/>
                      <a:pt x="772396" y="1974269"/>
                      <a:pt x="772396" y="1986477"/>
                    </a:cubicBezTo>
                    <a:cubicBezTo>
                      <a:pt x="900090" y="1943446"/>
                      <a:pt x="1024382" y="1901615"/>
                      <a:pt x="1147139" y="1860251"/>
                    </a:cubicBezTo>
                    <a:cubicBezTo>
                      <a:pt x="1147806" y="1854513"/>
                      <a:pt x="1148407" y="1852578"/>
                      <a:pt x="1148140" y="1850844"/>
                    </a:cubicBezTo>
                    <a:cubicBezTo>
                      <a:pt x="1117851" y="1673580"/>
                      <a:pt x="1087562" y="1496315"/>
                      <a:pt x="1057139" y="1319117"/>
                    </a:cubicBezTo>
                    <a:cubicBezTo>
                      <a:pt x="1049200" y="1272750"/>
                      <a:pt x="1040794" y="1226382"/>
                      <a:pt x="1032988" y="1179948"/>
                    </a:cubicBezTo>
                    <a:cubicBezTo>
                      <a:pt x="1029385" y="1158666"/>
                      <a:pt x="1032388" y="1153995"/>
                      <a:pt x="1050468" y="1143788"/>
                    </a:cubicBezTo>
                    <a:cubicBezTo>
                      <a:pt x="1057673" y="1139718"/>
                      <a:pt x="1065012" y="1134915"/>
                      <a:pt x="1070549" y="1128843"/>
                    </a:cubicBezTo>
                    <a:cubicBezTo>
                      <a:pt x="1123522" y="1071067"/>
                      <a:pt x="1172892" y="1010556"/>
                      <a:pt x="1210786" y="941572"/>
                    </a:cubicBezTo>
                    <a:cubicBezTo>
                      <a:pt x="1291446" y="794796"/>
                      <a:pt x="1341150" y="637480"/>
                      <a:pt x="1369237" y="472958"/>
                    </a:cubicBezTo>
                    <a:cubicBezTo>
                      <a:pt x="1374574" y="441802"/>
                      <a:pt x="1377576" y="410312"/>
                      <a:pt x="1381779" y="378155"/>
                    </a:cubicBezTo>
                    <a:cubicBezTo>
                      <a:pt x="1331609" y="374953"/>
                      <a:pt x="1284107" y="371950"/>
                      <a:pt x="1235805" y="368882"/>
                    </a:cubicBezTo>
                    <a:cubicBezTo>
                      <a:pt x="1233870" y="380290"/>
                      <a:pt x="1231802" y="388496"/>
                      <a:pt x="1231135" y="396769"/>
                    </a:cubicBezTo>
                    <a:cubicBezTo>
                      <a:pt x="1222128" y="510386"/>
                      <a:pt x="1188503" y="618466"/>
                      <a:pt x="1154611" y="726212"/>
                    </a:cubicBezTo>
                    <a:cubicBezTo>
                      <a:pt x="1125457" y="818881"/>
                      <a:pt x="1075219" y="898807"/>
                      <a:pt x="995694" y="957717"/>
                    </a:cubicBezTo>
                    <a:cubicBezTo>
                      <a:pt x="988956" y="962654"/>
                      <a:pt x="982284" y="967658"/>
                      <a:pt x="976546" y="971861"/>
                    </a:cubicBezTo>
                    <a:cubicBezTo>
                      <a:pt x="980349" y="992076"/>
                      <a:pt x="984686" y="1010289"/>
                      <a:pt x="987021" y="1028836"/>
                    </a:cubicBezTo>
                    <a:cubicBezTo>
                      <a:pt x="989489" y="1048384"/>
                      <a:pt x="992625" y="1068465"/>
                      <a:pt x="990891" y="1087880"/>
                    </a:cubicBezTo>
                    <a:cubicBezTo>
                      <a:pt x="988689" y="1112898"/>
                      <a:pt x="985153" y="1138717"/>
                      <a:pt x="976546" y="1162135"/>
                    </a:cubicBezTo>
                    <a:cubicBezTo>
                      <a:pt x="963737" y="1196960"/>
                      <a:pt x="933782" y="1208969"/>
                      <a:pt x="898489" y="1196827"/>
                    </a:cubicBezTo>
                    <a:cubicBezTo>
                      <a:pt x="881810" y="1191089"/>
                      <a:pt x="866265" y="1182216"/>
                      <a:pt x="846450" y="1173076"/>
                    </a:cubicBezTo>
                    <a:close/>
                    <a:moveTo>
                      <a:pt x="725828" y="1982675"/>
                    </a:moveTo>
                    <a:cubicBezTo>
                      <a:pt x="726495" y="1968331"/>
                      <a:pt x="727028" y="1958991"/>
                      <a:pt x="727296" y="1949650"/>
                    </a:cubicBezTo>
                    <a:cubicBezTo>
                      <a:pt x="729764" y="1864721"/>
                      <a:pt x="736836" y="1780192"/>
                      <a:pt x="760587" y="1698331"/>
                    </a:cubicBezTo>
                    <a:cubicBezTo>
                      <a:pt x="778066" y="1638020"/>
                      <a:pt x="778867" y="1578042"/>
                      <a:pt x="767992" y="1516864"/>
                    </a:cubicBezTo>
                    <a:cubicBezTo>
                      <a:pt x="756384" y="1451749"/>
                      <a:pt x="758185" y="1387635"/>
                      <a:pt x="785272" y="1325589"/>
                    </a:cubicBezTo>
                    <a:cubicBezTo>
                      <a:pt x="793144" y="1307576"/>
                      <a:pt x="798215" y="1288161"/>
                      <a:pt x="802685" y="1269014"/>
                    </a:cubicBezTo>
                    <a:cubicBezTo>
                      <a:pt x="808822" y="1242728"/>
                      <a:pt x="810490" y="1216041"/>
                      <a:pt x="802084" y="1186153"/>
                    </a:cubicBezTo>
                    <a:cubicBezTo>
                      <a:pt x="792811" y="1197628"/>
                      <a:pt x="786206" y="1206501"/>
                      <a:pt x="778867" y="1214774"/>
                    </a:cubicBezTo>
                    <a:cubicBezTo>
                      <a:pt x="763456" y="1232120"/>
                      <a:pt x="746577" y="1248532"/>
                      <a:pt x="720824" y="1241327"/>
                    </a:cubicBezTo>
                    <a:cubicBezTo>
                      <a:pt x="696272" y="1234388"/>
                      <a:pt x="686465" y="1213439"/>
                      <a:pt x="680728" y="1190823"/>
                    </a:cubicBezTo>
                    <a:cubicBezTo>
                      <a:pt x="677992" y="1179948"/>
                      <a:pt x="675857" y="1168539"/>
                      <a:pt x="675857" y="1157398"/>
                    </a:cubicBezTo>
                    <a:cubicBezTo>
                      <a:pt x="675857" y="1137650"/>
                      <a:pt x="677192" y="1117902"/>
                      <a:pt x="679060" y="1098221"/>
                    </a:cubicBezTo>
                    <a:cubicBezTo>
                      <a:pt x="680928" y="1079007"/>
                      <a:pt x="684197" y="1059926"/>
                      <a:pt x="687666" y="1035241"/>
                    </a:cubicBezTo>
                    <a:cubicBezTo>
                      <a:pt x="629290" y="1066331"/>
                      <a:pt x="575650" y="1094885"/>
                      <a:pt x="520276" y="1124373"/>
                    </a:cubicBezTo>
                    <a:cubicBezTo>
                      <a:pt x="545495" y="1274885"/>
                      <a:pt x="572581" y="1422994"/>
                      <a:pt x="561973" y="1577709"/>
                    </a:cubicBezTo>
                    <a:cubicBezTo>
                      <a:pt x="606073" y="1585915"/>
                      <a:pt x="647370" y="1595121"/>
                      <a:pt x="689134" y="1600792"/>
                    </a:cubicBezTo>
                    <a:cubicBezTo>
                      <a:pt x="711684" y="1603861"/>
                      <a:pt x="720224" y="1613202"/>
                      <a:pt x="719556" y="1639221"/>
                    </a:cubicBezTo>
                    <a:cubicBezTo>
                      <a:pt x="719423" y="1645692"/>
                      <a:pt x="717688" y="1652230"/>
                      <a:pt x="716021" y="1658635"/>
                    </a:cubicBezTo>
                    <a:cubicBezTo>
                      <a:pt x="703678" y="1706003"/>
                      <a:pt x="691602" y="1753439"/>
                      <a:pt x="678459" y="1800540"/>
                    </a:cubicBezTo>
                    <a:cubicBezTo>
                      <a:pt x="671054" y="1827160"/>
                      <a:pt x="663315" y="1833431"/>
                      <a:pt x="635094" y="1828561"/>
                    </a:cubicBezTo>
                    <a:cubicBezTo>
                      <a:pt x="600935" y="1822690"/>
                      <a:pt x="567444" y="1812883"/>
                      <a:pt x="533819" y="1804209"/>
                    </a:cubicBezTo>
                    <a:cubicBezTo>
                      <a:pt x="523945" y="1801674"/>
                      <a:pt x="514605" y="1797204"/>
                      <a:pt x="502863" y="1792868"/>
                    </a:cubicBezTo>
                    <a:cubicBezTo>
                      <a:pt x="496124" y="1806678"/>
                      <a:pt x="490054" y="1819020"/>
                      <a:pt x="483782" y="1831963"/>
                    </a:cubicBezTo>
                    <a:cubicBezTo>
                      <a:pt x="563975" y="1881934"/>
                      <a:pt x="642833" y="1931036"/>
                      <a:pt x="725828" y="1982808"/>
                    </a:cubicBezTo>
                    <a:close/>
                    <a:moveTo>
                      <a:pt x="297311" y="2007093"/>
                    </a:moveTo>
                    <a:cubicBezTo>
                      <a:pt x="309120" y="1993283"/>
                      <a:pt x="321129" y="1981274"/>
                      <a:pt x="330802" y="1967597"/>
                    </a:cubicBezTo>
                    <a:cubicBezTo>
                      <a:pt x="366562" y="1916826"/>
                      <a:pt x="401454" y="1865455"/>
                      <a:pt x="436881" y="1814417"/>
                    </a:cubicBezTo>
                    <a:cubicBezTo>
                      <a:pt x="490253" y="1737560"/>
                      <a:pt x="509401" y="1650029"/>
                      <a:pt x="516873" y="1558961"/>
                    </a:cubicBezTo>
                    <a:cubicBezTo>
                      <a:pt x="522678" y="1488243"/>
                      <a:pt x="515939" y="1417857"/>
                      <a:pt x="509001" y="1347605"/>
                    </a:cubicBezTo>
                    <a:cubicBezTo>
                      <a:pt x="505331" y="1310978"/>
                      <a:pt x="498593" y="1274685"/>
                      <a:pt x="493256" y="1238191"/>
                    </a:cubicBezTo>
                    <a:cubicBezTo>
                      <a:pt x="421336" y="1484707"/>
                      <a:pt x="335473" y="1723483"/>
                      <a:pt x="196103" y="1941511"/>
                    </a:cubicBezTo>
                    <a:cubicBezTo>
                      <a:pt x="230595" y="1962593"/>
                      <a:pt x="256214" y="1992882"/>
                      <a:pt x="297378" y="2007093"/>
                    </a:cubicBezTo>
                    <a:close/>
                    <a:moveTo>
                      <a:pt x="881943" y="964255"/>
                    </a:moveTo>
                    <a:cubicBezTo>
                      <a:pt x="920705" y="936635"/>
                      <a:pt x="949126" y="902343"/>
                      <a:pt x="956198" y="856642"/>
                    </a:cubicBezTo>
                    <a:cubicBezTo>
                      <a:pt x="964204" y="804737"/>
                      <a:pt x="966405" y="751965"/>
                      <a:pt x="971142" y="699593"/>
                    </a:cubicBezTo>
                    <a:cubicBezTo>
                      <a:pt x="972677" y="682647"/>
                      <a:pt x="959934" y="679111"/>
                      <a:pt x="947992" y="676709"/>
                    </a:cubicBezTo>
                    <a:cubicBezTo>
                      <a:pt x="915034" y="670038"/>
                      <a:pt x="881743" y="669704"/>
                      <a:pt x="851387" y="685516"/>
                    </a:cubicBezTo>
                    <a:cubicBezTo>
                      <a:pt x="817496" y="703129"/>
                      <a:pt x="785272" y="703129"/>
                      <a:pt x="751514" y="686116"/>
                    </a:cubicBezTo>
                    <a:cubicBezTo>
                      <a:pt x="727829" y="674241"/>
                      <a:pt x="702411" y="673106"/>
                      <a:pt x="677259" y="681780"/>
                    </a:cubicBezTo>
                    <a:cubicBezTo>
                      <a:pt x="656243" y="688985"/>
                      <a:pt x="640098" y="703396"/>
                      <a:pt x="639564" y="726146"/>
                    </a:cubicBezTo>
                    <a:cubicBezTo>
                      <a:pt x="638563" y="769311"/>
                      <a:pt x="638163" y="812810"/>
                      <a:pt x="642299" y="855775"/>
                    </a:cubicBezTo>
                    <a:cubicBezTo>
                      <a:pt x="647637" y="911750"/>
                      <a:pt x="698407" y="962721"/>
                      <a:pt x="754649" y="974463"/>
                    </a:cubicBezTo>
                    <a:cubicBezTo>
                      <a:pt x="786806" y="925693"/>
                      <a:pt x="839445" y="920689"/>
                      <a:pt x="881943" y="964255"/>
                    </a:cubicBezTo>
                    <a:close/>
                    <a:moveTo>
                      <a:pt x="569712" y="2916031"/>
                    </a:moveTo>
                    <a:cubicBezTo>
                      <a:pt x="538823" y="2916031"/>
                      <a:pt x="511603" y="2915965"/>
                      <a:pt x="484382" y="2916031"/>
                    </a:cubicBezTo>
                    <a:cubicBezTo>
                      <a:pt x="452492" y="2916165"/>
                      <a:pt x="421069" y="2915898"/>
                      <a:pt x="393649" y="2938048"/>
                    </a:cubicBezTo>
                    <a:cubicBezTo>
                      <a:pt x="380906" y="2948389"/>
                      <a:pt x="363560" y="2953125"/>
                      <a:pt x="348082" y="2960064"/>
                    </a:cubicBezTo>
                    <a:cubicBezTo>
                      <a:pt x="325799" y="2970005"/>
                      <a:pt x="302982" y="2978878"/>
                      <a:pt x="281099" y="2989686"/>
                    </a:cubicBezTo>
                    <a:cubicBezTo>
                      <a:pt x="263819" y="2998225"/>
                      <a:pt x="247741" y="3008967"/>
                      <a:pt x="232730" y="3028448"/>
                    </a:cubicBezTo>
                    <a:cubicBezTo>
                      <a:pt x="354353" y="3030916"/>
                      <a:pt x="471039" y="3035186"/>
                      <a:pt x="589994" y="3032784"/>
                    </a:cubicBezTo>
                    <a:cubicBezTo>
                      <a:pt x="582855" y="2991887"/>
                      <a:pt x="576317" y="2954193"/>
                      <a:pt x="569712" y="2916031"/>
                    </a:cubicBezTo>
                    <a:close/>
                    <a:moveTo>
                      <a:pt x="705012" y="3058137"/>
                    </a:moveTo>
                    <a:cubicBezTo>
                      <a:pt x="825034" y="3054867"/>
                      <a:pt x="938185" y="3051732"/>
                      <a:pt x="1055872" y="3048530"/>
                    </a:cubicBezTo>
                    <a:cubicBezTo>
                      <a:pt x="1040861" y="3008033"/>
                      <a:pt x="1027317" y="2971406"/>
                      <a:pt x="1014374" y="2936380"/>
                    </a:cubicBezTo>
                    <a:cubicBezTo>
                      <a:pt x="967807" y="2936380"/>
                      <a:pt x="923707" y="2936180"/>
                      <a:pt x="879675" y="2936647"/>
                    </a:cubicBezTo>
                    <a:cubicBezTo>
                      <a:pt x="874605" y="2936647"/>
                      <a:pt x="869134" y="2939983"/>
                      <a:pt x="864530" y="2942785"/>
                    </a:cubicBezTo>
                    <a:cubicBezTo>
                      <a:pt x="831839" y="2963000"/>
                      <a:pt x="799615" y="2983948"/>
                      <a:pt x="766658" y="3003696"/>
                    </a:cubicBezTo>
                    <a:cubicBezTo>
                      <a:pt x="744909" y="3016773"/>
                      <a:pt x="724427" y="3030850"/>
                      <a:pt x="705012" y="3058070"/>
                    </a:cubicBezTo>
                    <a:close/>
                    <a:moveTo>
                      <a:pt x="54465" y="2037715"/>
                    </a:moveTo>
                    <a:cubicBezTo>
                      <a:pt x="55266" y="2039717"/>
                      <a:pt x="56066" y="2041785"/>
                      <a:pt x="56800" y="2043786"/>
                    </a:cubicBezTo>
                    <a:cubicBezTo>
                      <a:pt x="74546" y="2043786"/>
                      <a:pt x="92293" y="2043853"/>
                      <a:pt x="110039" y="2043786"/>
                    </a:cubicBezTo>
                    <a:cubicBezTo>
                      <a:pt x="128319" y="2043653"/>
                      <a:pt x="138727" y="2048857"/>
                      <a:pt x="141796" y="2060999"/>
                    </a:cubicBezTo>
                    <a:cubicBezTo>
                      <a:pt x="145465" y="2075410"/>
                      <a:pt x="137126" y="2084016"/>
                      <a:pt x="126251" y="2091088"/>
                    </a:cubicBezTo>
                    <a:cubicBezTo>
                      <a:pt x="113175" y="2099628"/>
                      <a:pt x="100098" y="2108234"/>
                      <a:pt x="86956" y="2116841"/>
                    </a:cubicBezTo>
                    <a:cubicBezTo>
                      <a:pt x="88023" y="2118642"/>
                      <a:pt x="89090" y="2120443"/>
                      <a:pt x="90158" y="2122245"/>
                    </a:cubicBezTo>
                    <a:cubicBezTo>
                      <a:pt x="108438" y="2111904"/>
                      <a:pt x="126918" y="2101763"/>
                      <a:pt x="145065" y="2091088"/>
                    </a:cubicBezTo>
                    <a:cubicBezTo>
                      <a:pt x="156140" y="2084617"/>
                      <a:pt x="166681" y="2084150"/>
                      <a:pt x="176088" y="2093223"/>
                    </a:cubicBezTo>
                    <a:cubicBezTo>
                      <a:pt x="186095" y="2102830"/>
                      <a:pt x="183560" y="2113505"/>
                      <a:pt x="177022" y="2124046"/>
                    </a:cubicBezTo>
                    <a:cubicBezTo>
                      <a:pt x="171351" y="2133053"/>
                      <a:pt x="165747" y="2142059"/>
                      <a:pt x="160076" y="2151066"/>
                    </a:cubicBezTo>
                    <a:cubicBezTo>
                      <a:pt x="172152" y="2144661"/>
                      <a:pt x="179157" y="2134787"/>
                      <a:pt x="187897" y="2126781"/>
                    </a:cubicBezTo>
                    <a:cubicBezTo>
                      <a:pt x="202241" y="2113572"/>
                      <a:pt x="219453" y="2117841"/>
                      <a:pt x="225925" y="2136188"/>
                    </a:cubicBezTo>
                    <a:cubicBezTo>
                      <a:pt x="228927" y="2144728"/>
                      <a:pt x="229061" y="2154335"/>
                      <a:pt x="230528" y="2163475"/>
                    </a:cubicBezTo>
                    <a:cubicBezTo>
                      <a:pt x="232930" y="2155269"/>
                      <a:pt x="233397" y="2147063"/>
                      <a:pt x="234064" y="2138857"/>
                    </a:cubicBezTo>
                    <a:cubicBezTo>
                      <a:pt x="235198" y="2124780"/>
                      <a:pt x="239668" y="2111970"/>
                      <a:pt x="255080" y="2109168"/>
                    </a:cubicBezTo>
                    <a:cubicBezTo>
                      <a:pt x="269157" y="2106633"/>
                      <a:pt x="276896" y="2116640"/>
                      <a:pt x="283567" y="2127849"/>
                    </a:cubicBezTo>
                    <a:cubicBezTo>
                      <a:pt x="290039" y="2138590"/>
                      <a:pt x="297912" y="2148397"/>
                      <a:pt x="305984" y="2159739"/>
                    </a:cubicBezTo>
                    <a:cubicBezTo>
                      <a:pt x="309320" y="2154735"/>
                      <a:pt x="311188" y="2153134"/>
                      <a:pt x="310988" y="2151933"/>
                    </a:cubicBezTo>
                    <a:cubicBezTo>
                      <a:pt x="305784" y="2123245"/>
                      <a:pt x="301114" y="2094424"/>
                      <a:pt x="294509" y="2066070"/>
                    </a:cubicBezTo>
                    <a:cubicBezTo>
                      <a:pt x="292841" y="2058731"/>
                      <a:pt x="286303" y="2050858"/>
                      <a:pt x="279765" y="2046655"/>
                    </a:cubicBezTo>
                    <a:cubicBezTo>
                      <a:pt x="242070" y="2022171"/>
                      <a:pt x="203642" y="1998620"/>
                      <a:pt x="164012" y="1973868"/>
                    </a:cubicBezTo>
                    <a:cubicBezTo>
                      <a:pt x="146666" y="1985410"/>
                      <a:pt x="129253" y="1998220"/>
                      <a:pt x="110640" y="2009028"/>
                    </a:cubicBezTo>
                    <a:cubicBezTo>
                      <a:pt x="92493" y="2019635"/>
                      <a:pt x="73145" y="2028242"/>
                      <a:pt x="54265" y="2037715"/>
                    </a:cubicBezTo>
                    <a:close/>
                    <a:moveTo>
                      <a:pt x="558104" y="1620340"/>
                    </a:moveTo>
                    <a:cubicBezTo>
                      <a:pt x="545962" y="1664973"/>
                      <a:pt x="534486" y="1707204"/>
                      <a:pt x="522744" y="1750636"/>
                    </a:cubicBezTo>
                    <a:cubicBezTo>
                      <a:pt x="559838" y="1767249"/>
                      <a:pt x="596466" y="1779992"/>
                      <a:pt x="637896" y="1782193"/>
                    </a:cubicBezTo>
                    <a:cubicBezTo>
                      <a:pt x="651373" y="1735292"/>
                      <a:pt x="666784" y="1690459"/>
                      <a:pt x="676792" y="1643624"/>
                    </a:cubicBezTo>
                    <a:cubicBezTo>
                      <a:pt x="635695" y="1635551"/>
                      <a:pt x="598000" y="1628146"/>
                      <a:pt x="558104" y="1620340"/>
                    </a:cubicBezTo>
                    <a:close/>
                    <a:moveTo>
                      <a:pt x="1241809" y="322647"/>
                    </a:moveTo>
                    <a:cubicBezTo>
                      <a:pt x="1275101" y="326450"/>
                      <a:pt x="1305657" y="330453"/>
                      <a:pt x="1336346" y="333389"/>
                    </a:cubicBezTo>
                    <a:cubicBezTo>
                      <a:pt x="1398792" y="339460"/>
                      <a:pt x="1400327" y="331521"/>
                      <a:pt x="1414604" y="276347"/>
                    </a:cubicBezTo>
                    <a:cubicBezTo>
                      <a:pt x="1415538" y="272744"/>
                      <a:pt x="1416539" y="268674"/>
                      <a:pt x="1415738" y="265272"/>
                    </a:cubicBezTo>
                    <a:cubicBezTo>
                      <a:pt x="1414404" y="259534"/>
                      <a:pt x="1411535" y="254197"/>
                      <a:pt x="1409333" y="248659"/>
                    </a:cubicBezTo>
                    <a:cubicBezTo>
                      <a:pt x="1404796" y="251061"/>
                      <a:pt x="1399459" y="252662"/>
                      <a:pt x="1395790" y="256065"/>
                    </a:cubicBezTo>
                    <a:cubicBezTo>
                      <a:pt x="1371372" y="278415"/>
                      <a:pt x="1340749" y="282951"/>
                      <a:pt x="1309793" y="285620"/>
                    </a:cubicBezTo>
                    <a:cubicBezTo>
                      <a:pt x="1297717" y="286687"/>
                      <a:pt x="1287510" y="281484"/>
                      <a:pt x="1284641" y="268074"/>
                    </a:cubicBezTo>
                    <a:cubicBezTo>
                      <a:pt x="1282106" y="256131"/>
                      <a:pt x="1289578" y="246524"/>
                      <a:pt x="1304856" y="242121"/>
                    </a:cubicBezTo>
                    <a:cubicBezTo>
                      <a:pt x="1311127" y="240320"/>
                      <a:pt x="1317866" y="240186"/>
                      <a:pt x="1324203" y="238585"/>
                    </a:cubicBezTo>
                    <a:cubicBezTo>
                      <a:pt x="1332610" y="236517"/>
                      <a:pt x="1340816" y="233848"/>
                      <a:pt x="1349089" y="231380"/>
                    </a:cubicBezTo>
                    <a:cubicBezTo>
                      <a:pt x="1310660" y="217970"/>
                      <a:pt x="1273433" y="216169"/>
                      <a:pt x="1233937" y="227110"/>
                    </a:cubicBezTo>
                    <a:cubicBezTo>
                      <a:pt x="1236539" y="258733"/>
                      <a:pt x="1239074" y="289356"/>
                      <a:pt x="1241809" y="322581"/>
                    </a:cubicBezTo>
                    <a:close/>
                    <a:moveTo>
                      <a:pt x="942988" y="1051186"/>
                    </a:moveTo>
                    <a:cubicBezTo>
                      <a:pt x="912099" y="1072135"/>
                      <a:pt x="882477" y="1092216"/>
                      <a:pt x="850854" y="1113699"/>
                    </a:cubicBezTo>
                    <a:cubicBezTo>
                      <a:pt x="867799" y="1129444"/>
                      <a:pt x="886346" y="1144388"/>
                      <a:pt x="909631" y="1153195"/>
                    </a:cubicBezTo>
                    <a:cubicBezTo>
                      <a:pt x="922640" y="1158065"/>
                      <a:pt x="932180" y="1155330"/>
                      <a:pt x="936584" y="1141920"/>
                    </a:cubicBezTo>
                    <a:cubicBezTo>
                      <a:pt x="946324" y="1112231"/>
                      <a:pt x="949460" y="1082076"/>
                      <a:pt x="942922" y="1051186"/>
                    </a:cubicBezTo>
                    <a:close/>
                    <a:moveTo>
                      <a:pt x="730098" y="1197027"/>
                    </a:moveTo>
                    <a:cubicBezTo>
                      <a:pt x="760386" y="1171342"/>
                      <a:pt x="779468" y="1137383"/>
                      <a:pt x="782737" y="1108095"/>
                    </a:cubicBezTo>
                    <a:cubicBezTo>
                      <a:pt x="764790" y="1091216"/>
                      <a:pt x="747510" y="1074937"/>
                      <a:pt x="727028" y="1055589"/>
                    </a:cubicBezTo>
                    <a:cubicBezTo>
                      <a:pt x="721291" y="1104826"/>
                      <a:pt x="711884" y="1149325"/>
                      <a:pt x="730098" y="1197027"/>
                    </a:cubicBezTo>
                    <a:close/>
                    <a:moveTo>
                      <a:pt x="765190" y="1027569"/>
                    </a:moveTo>
                    <a:cubicBezTo>
                      <a:pt x="794078" y="1075337"/>
                      <a:pt x="818429" y="1076405"/>
                      <a:pt x="853589" y="1058792"/>
                    </a:cubicBezTo>
                    <a:cubicBezTo>
                      <a:pt x="873003" y="1049051"/>
                      <a:pt x="888682" y="1031571"/>
                      <a:pt x="905361" y="1016827"/>
                    </a:cubicBezTo>
                    <a:cubicBezTo>
                      <a:pt x="909163" y="1013425"/>
                      <a:pt x="910364" y="1007020"/>
                      <a:pt x="915568" y="996212"/>
                    </a:cubicBezTo>
                    <a:cubicBezTo>
                      <a:pt x="867066" y="1032038"/>
                      <a:pt x="818429" y="1034974"/>
                      <a:pt x="765190" y="1027569"/>
                    </a:cubicBezTo>
                    <a:close/>
                    <a:moveTo>
                      <a:pt x="1008970" y="838562"/>
                    </a:moveTo>
                    <a:cubicBezTo>
                      <a:pt x="1035323" y="837762"/>
                      <a:pt x="1049467" y="822951"/>
                      <a:pt x="1053937" y="793929"/>
                    </a:cubicBezTo>
                    <a:cubicBezTo>
                      <a:pt x="1057940" y="767776"/>
                      <a:pt x="1044997" y="755367"/>
                      <a:pt x="1015308" y="758570"/>
                    </a:cubicBezTo>
                    <a:cubicBezTo>
                      <a:pt x="1013240" y="784989"/>
                      <a:pt x="1011105" y="811676"/>
                      <a:pt x="1008970" y="838562"/>
                    </a:cubicBezTo>
                    <a:close/>
                    <a:moveTo>
                      <a:pt x="595131" y="796998"/>
                    </a:moveTo>
                    <a:cubicBezTo>
                      <a:pt x="579987" y="803470"/>
                      <a:pt x="568378" y="806672"/>
                      <a:pt x="558838" y="813077"/>
                    </a:cubicBezTo>
                    <a:cubicBezTo>
                      <a:pt x="548163" y="820215"/>
                      <a:pt x="543026" y="832024"/>
                      <a:pt x="546429" y="845034"/>
                    </a:cubicBezTo>
                    <a:cubicBezTo>
                      <a:pt x="550098" y="859177"/>
                      <a:pt x="561906" y="862847"/>
                      <a:pt x="574849" y="862713"/>
                    </a:cubicBezTo>
                    <a:cubicBezTo>
                      <a:pt x="581855" y="862647"/>
                      <a:pt x="588793" y="860845"/>
                      <a:pt x="595131" y="859978"/>
                    </a:cubicBezTo>
                    <a:lnTo>
                      <a:pt x="595131" y="796998"/>
                    </a:lnTo>
                    <a:close/>
                    <a:moveTo>
                      <a:pt x="1229066" y="182210"/>
                    </a:moveTo>
                    <a:cubicBezTo>
                      <a:pt x="1234937" y="182210"/>
                      <a:pt x="1237807" y="182944"/>
                      <a:pt x="1238407" y="182077"/>
                    </a:cubicBezTo>
                    <a:cubicBezTo>
                      <a:pt x="1240341" y="179275"/>
                      <a:pt x="1242877" y="175739"/>
                      <a:pt x="1242677" y="172736"/>
                    </a:cubicBezTo>
                    <a:cubicBezTo>
                      <a:pt x="1240075" y="139712"/>
                      <a:pt x="1238006" y="106488"/>
                      <a:pt x="1227865" y="74797"/>
                    </a:cubicBezTo>
                    <a:cubicBezTo>
                      <a:pt x="1225931" y="74998"/>
                      <a:pt x="1224063" y="75264"/>
                      <a:pt x="1222128" y="75465"/>
                    </a:cubicBezTo>
                    <a:cubicBezTo>
                      <a:pt x="1224463" y="111091"/>
                      <a:pt x="1226798" y="146784"/>
                      <a:pt x="1229133" y="182210"/>
                    </a:cubicBezTo>
                    <a:close/>
                    <a:moveTo>
                      <a:pt x="1299519" y="179542"/>
                    </a:moveTo>
                    <a:cubicBezTo>
                      <a:pt x="1317132" y="165665"/>
                      <a:pt x="1319067" y="145783"/>
                      <a:pt x="1306991" y="126702"/>
                    </a:cubicBezTo>
                    <a:cubicBezTo>
                      <a:pt x="1294382" y="142181"/>
                      <a:pt x="1296650" y="158993"/>
                      <a:pt x="1299519" y="179542"/>
                    </a:cubicBezTo>
                    <a:close/>
                    <a:moveTo>
                      <a:pt x="1358362" y="181076"/>
                    </a:moveTo>
                    <a:cubicBezTo>
                      <a:pt x="1360364" y="181543"/>
                      <a:pt x="1362298" y="182010"/>
                      <a:pt x="1364300" y="182544"/>
                    </a:cubicBezTo>
                    <a:cubicBezTo>
                      <a:pt x="1373286" y="170488"/>
                      <a:pt x="1375928" y="156344"/>
                      <a:pt x="1372239" y="140112"/>
                    </a:cubicBezTo>
                    <a:cubicBezTo>
                      <a:pt x="1366502" y="156992"/>
                      <a:pt x="1362432" y="169000"/>
                      <a:pt x="1358362" y="181076"/>
                    </a:cubicBezTo>
                    <a:close/>
                    <a:moveTo>
                      <a:pt x="1434152" y="170068"/>
                    </a:moveTo>
                    <a:cubicBezTo>
                      <a:pt x="1428814" y="178808"/>
                      <a:pt x="1423544" y="187547"/>
                      <a:pt x="1416138" y="199756"/>
                    </a:cubicBezTo>
                    <a:cubicBezTo>
                      <a:pt x="1429568" y="193705"/>
                      <a:pt x="1435572" y="183811"/>
                      <a:pt x="1434152" y="170068"/>
                    </a:cubicBezTo>
                    <a:close/>
                    <a:moveTo>
                      <a:pt x="1013240" y="883796"/>
                    </a:moveTo>
                    <a:cubicBezTo>
                      <a:pt x="992625" y="878392"/>
                      <a:pt x="994226" y="890534"/>
                      <a:pt x="991358" y="907213"/>
                    </a:cubicBezTo>
                    <a:cubicBezTo>
                      <a:pt x="1001098" y="896805"/>
                      <a:pt x="1006435" y="891068"/>
                      <a:pt x="1013240" y="883796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4736EAD9-2D36-A76C-3A91-3D4BE8F64BB2}"/>
                  </a:ext>
                </a:extLst>
              </p:cNvPr>
              <p:cNvSpPr/>
              <p:nvPr/>
            </p:nvSpPr>
            <p:spPr>
              <a:xfrm>
                <a:off x="7942407" y="2446906"/>
                <a:ext cx="1102269" cy="2654480"/>
              </a:xfrm>
              <a:custGeom>
                <a:avLst/>
                <a:gdLst>
                  <a:gd name="csX0" fmla="*/ 790542 w 1102269"/>
                  <a:gd name="csY0" fmla="*/ 2089244 h 2654480"/>
                  <a:gd name="csX1" fmla="*/ 731365 w 1102269"/>
                  <a:gd name="csY1" fmla="*/ 2331756 h 2654480"/>
                  <a:gd name="csX2" fmla="*/ 735702 w 1102269"/>
                  <a:gd name="csY2" fmla="*/ 2363847 h 2654480"/>
                  <a:gd name="csX3" fmla="*/ 768926 w 1102269"/>
                  <a:gd name="csY3" fmla="*/ 2416085 h 2654480"/>
                  <a:gd name="csX4" fmla="*/ 881343 w 1102269"/>
                  <a:gd name="csY4" fmla="*/ 2571667 h 2654480"/>
                  <a:gd name="csX5" fmla="*/ 892951 w 1102269"/>
                  <a:gd name="csY5" fmla="*/ 2604425 h 2654480"/>
                  <a:gd name="csX6" fmla="*/ 850053 w 1102269"/>
                  <a:gd name="csY6" fmla="*/ 2631244 h 2654480"/>
                  <a:gd name="csX7" fmla="*/ 593463 w 1102269"/>
                  <a:gd name="csY7" fmla="*/ 2564128 h 2654480"/>
                  <a:gd name="csX8" fmla="*/ 505198 w 1102269"/>
                  <a:gd name="csY8" fmla="*/ 2565996 h 2654480"/>
                  <a:gd name="csX9" fmla="*/ 299446 w 1102269"/>
                  <a:gd name="csY9" fmla="*/ 2635914 h 2654480"/>
                  <a:gd name="csX10" fmla="*/ 231062 w 1102269"/>
                  <a:gd name="csY10" fmla="*/ 2653261 h 2654480"/>
                  <a:gd name="csX11" fmla="*/ 197237 w 1102269"/>
                  <a:gd name="csY11" fmla="*/ 2644254 h 2654480"/>
                  <a:gd name="csX12" fmla="*/ 191900 w 1102269"/>
                  <a:gd name="csY12" fmla="*/ 2611630 h 2654480"/>
                  <a:gd name="csX13" fmla="*/ 198304 w 1102269"/>
                  <a:gd name="csY13" fmla="*/ 2602356 h 2654480"/>
                  <a:gd name="csX14" fmla="*/ 338208 w 1102269"/>
                  <a:gd name="csY14" fmla="*/ 2386864 h 2654480"/>
                  <a:gd name="csX15" fmla="*/ 348015 w 1102269"/>
                  <a:gd name="csY15" fmla="*/ 2322750 h 2654480"/>
                  <a:gd name="csX16" fmla="*/ 306118 w 1102269"/>
                  <a:gd name="csY16" fmla="*/ 2147086 h 2654480"/>
                  <a:gd name="csX17" fmla="*/ 274494 w 1102269"/>
                  <a:gd name="csY17" fmla="*/ 2111593 h 2654480"/>
                  <a:gd name="csX18" fmla="*/ 106970 w 1102269"/>
                  <a:gd name="csY18" fmla="*/ 2103588 h 2654480"/>
                  <a:gd name="csX19" fmla="*/ 70143 w 1102269"/>
                  <a:gd name="csY19" fmla="*/ 2123736 h 2654480"/>
                  <a:gd name="csX20" fmla="*/ 36785 w 1102269"/>
                  <a:gd name="csY20" fmla="*/ 2135945 h 2654480"/>
                  <a:gd name="csX21" fmla="*/ 492 w 1102269"/>
                  <a:gd name="csY21" fmla="*/ 2100319 h 2654480"/>
                  <a:gd name="csX22" fmla="*/ 24042 w 1102269"/>
                  <a:gd name="csY22" fmla="*/ 1966953 h 2654480"/>
                  <a:gd name="csX23" fmla="*/ 247474 w 1102269"/>
                  <a:gd name="csY23" fmla="*/ 1407540 h 2654480"/>
                  <a:gd name="csX24" fmla="*/ 261684 w 1102269"/>
                  <a:gd name="csY24" fmla="*/ 1382254 h 2654480"/>
                  <a:gd name="csX25" fmla="*/ 179957 w 1102269"/>
                  <a:gd name="csY25" fmla="*/ 1274441 h 2654480"/>
                  <a:gd name="csX26" fmla="*/ 130454 w 1102269"/>
                  <a:gd name="csY26" fmla="*/ 1031662 h 2654480"/>
                  <a:gd name="csX27" fmla="*/ 220321 w 1102269"/>
                  <a:gd name="csY27" fmla="*/ 770602 h 2654480"/>
                  <a:gd name="csX28" fmla="*/ 274961 w 1102269"/>
                  <a:gd name="csY28" fmla="*/ 656451 h 2654480"/>
                  <a:gd name="csX29" fmla="*/ 321862 w 1102269"/>
                  <a:gd name="csY29" fmla="*/ 546370 h 2654480"/>
                  <a:gd name="csX30" fmla="*/ 277763 w 1102269"/>
                  <a:gd name="csY30" fmla="*/ 454368 h 2654480"/>
                  <a:gd name="csX31" fmla="*/ 347548 w 1102269"/>
                  <a:gd name="csY31" fmla="*/ 375110 h 2654480"/>
                  <a:gd name="csX32" fmla="*/ 438482 w 1102269"/>
                  <a:gd name="csY32" fmla="*/ 181300 h 2654480"/>
                  <a:gd name="csX33" fmla="*/ 401121 w 1102269"/>
                  <a:gd name="csY33" fmla="*/ 81559 h 2654480"/>
                  <a:gd name="csX34" fmla="*/ 399320 w 1102269"/>
                  <a:gd name="csY34" fmla="*/ 50736 h 2654480"/>
                  <a:gd name="csX35" fmla="*/ 434679 w 1102269"/>
                  <a:gd name="csY35" fmla="*/ 22916 h 2654480"/>
                  <a:gd name="csX36" fmla="*/ 539290 w 1102269"/>
                  <a:gd name="csY36" fmla="*/ 113716 h 2654480"/>
                  <a:gd name="csX37" fmla="*/ 546295 w 1102269"/>
                  <a:gd name="csY37" fmla="*/ 146874 h 2654480"/>
                  <a:gd name="csX38" fmla="*/ 549831 w 1102269"/>
                  <a:gd name="csY38" fmla="*/ 149343 h 2654480"/>
                  <a:gd name="csX39" fmla="*/ 550899 w 1102269"/>
                  <a:gd name="csY39" fmla="*/ 136066 h 2654480"/>
                  <a:gd name="csX40" fmla="*/ 608207 w 1102269"/>
                  <a:gd name="csY40" fmla="*/ 14310 h 2654480"/>
                  <a:gd name="csX41" fmla="*/ 677058 w 1102269"/>
                  <a:gd name="csY41" fmla="*/ 31389 h 2654480"/>
                  <a:gd name="csX42" fmla="*/ 658578 w 1102269"/>
                  <a:gd name="csY42" fmla="*/ 149143 h 2654480"/>
                  <a:gd name="csX43" fmla="*/ 640031 w 1102269"/>
                  <a:gd name="csY43" fmla="*/ 173294 h 2654480"/>
                  <a:gd name="csX44" fmla="*/ 730231 w 1102269"/>
                  <a:gd name="csY44" fmla="*/ 253086 h 2654480"/>
                  <a:gd name="csX45" fmla="*/ 753648 w 1102269"/>
                  <a:gd name="csY45" fmla="*/ 371240 h 2654480"/>
                  <a:gd name="csX46" fmla="*/ 827102 w 1102269"/>
                  <a:gd name="csY46" fmla="*/ 443293 h 2654480"/>
                  <a:gd name="csX47" fmla="*/ 762722 w 1102269"/>
                  <a:gd name="csY47" fmla="*/ 529023 h 2654480"/>
                  <a:gd name="csX48" fmla="*/ 769260 w 1102269"/>
                  <a:gd name="csY48" fmla="*/ 550573 h 2654480"/>
                  <a:gd name="csX49" fmla="*/ 833507 w 1102269"/>
                  <a:gd name="csY49" fmla="*/ 682537 h 2654480"/>
                  <a:gd name="csX50" fmla="*/ 908963 w 1102269"/>
                  <a:gd name="csY50" fmla="*/ 804294 h 2654480"/>
                  <a:gd name="csX51" fmla="*/ 1000097 w 1102269"/>
                  <a:gd name="csY51" fmla="*/ 1126866 h 2654480"/>
                  <a:gd name="csX52" fmla="*/ 919638 w 1102269"/>
                  <a:gd name="csY52" fmla="*/ 1385457 h 2654480"/>
                  <a:gd name="csX53" fmla="*/ 917903 w 1102269"/>
                  <a:gd name="csY53" fmla="*/ 1416413 h 2654480"/>
                  <a:gd name="csX54" fmla="*/ 1073952 w 1102269"/>
                  <a:gd name="csY54" fmla="*/ 1894900 h 2654480"/>
                  <a:gd name="csX55" fmla="*/ 1101906 w 1102269"/>
                  <a:gd name="csY55" fmla="*/ 2124737 h 2654480"/>
                  <a:gd name="csX56" fmla="*/ 1100905 w 1102269"/>
                  <a:gd name="csY56" fmla="*/ 2144351 h 2654480"/>
                  <a:gd name="csX57" fmla="*/ 1053804 w 1102269"/>
                  <a:gd name="csY57" fmla="*/ 2166768 h 2654480"/>
                  <a:gd name="csX58" fmla="*/ 1015442 w 1102269"/>
                  <a:gd name="csY58" fmla="*/ 2149622 h 2654480"/>
                  <a:gd name="csX59" fmla="*/ 825968 w 1102269"/>
                  <a:gd name="csY59" fmla="*/ 2094114 h 2654480"/>
                  <a:gd name="csX60" fmla="*/ 790342 w 1102269"/>
                  <a:gd name="csY60" fmla="*/ 2089310 h 2654480"/>
                  <a:gd name="csX61" fmla="*/ 885012 w 1102269"/>
                  <a:gd name="csY61" fmla="*/ 1354100 h 2654480"/>
                  <a:gd name="csX62" fmla="*/ 901024 w 1102269"/>
                  <a:gd name="csY62" fmla="*/ 1328148 h 2654480"/>
                  <a:gd name="csX63" fmla="*/ 954663 w 1102269"/>
                  <a:gd name="csY63" fmla="*/ 1124997 h 2654480"/>
                  <a:gd name="csX64" fmla="*/ 851721 w 1102269"/>
                  <a:gd name="csY64" fmla="*/ 801558 h 2654480"/>
                  <a:gd name="csX65" fmla="*/ 788341 w 1102269"/>
                  <a:gd name="csY65" fmla="*/ 766265 h 2654480"/>
                  <a:gd name="csX66" fmla="*/ 788007 w 1102269"/>
                  <a:gd name="csY66" fmla="*/ 809898 h 2654480"/>
                  <a:gd name="csX67" fmla="*/ 767258 w 1102269"/>
                  <a:gd name="csY67" fmla="*/ 837852 h 2654480"/>
                  <a:gd name="csX68" fmla="*/ 734434 w 1102269"/>
                  <a:gd name="csY68" fmla="*/ 827444 h 2654480"/>
                  <a:gd name="csX69" fmla="*/ 716754 w 1102269"/>
                  <a:gd name="csY69" fmla="*/ 805428 h 2654480"/>
                  <a:gd name="csX70" fmla="*/ 704279 w 1102269"/>
                  <a:gd name="csY70" fmla="*/ 789950 h 2654480"/>
                  <a:gd name="csX71" fmla="*/ 690335 w 1102269"/>
                  <a:gd name="csY71" fmla="*/ 817770 h 2654480"/>
                  <a:gd name="csX72" fmla="*/ 632159 w 1102269"/>
                  <a:gd name="csY72" fmla="*/ 817770 h 2654480"/>
                  <a:gd name="csX73" fmla="*/ 613745 w 1102269"/>
                  <a:gd name="csY73" fmla="*/ 767733 h 2654480"/>
                  <a:gd name="csX74" fmla="*/ 606473 w 1102269"/>
                  <a:gd name="csY74" fmla="*/ 734509 h 2654480"/>
                  <a:gd name="csX75" fmla="*/ 465235 w 1102269"/>
                  <a:gd name="csY75" fmla="*/ 740313 h 2654480"/>
                  <a:gd name="csX76" fmla="*/ 452159 w 1102269"/>
                  <a:gd name="csY76" fmla="*/ 774138 h 2654480"/>
                  <a:gd name="csX77" fmla="*/ 424338 w 1102269"/>
                  <a:gd name="csY77" fmla="*/ 819505 h 2654480"/>
                  <a:gd name="csX78" fmla="*/ 372834 w 1102269"/>
                  <a:gd name="csY78" fmla="*/ 813834 h 2654480"/>
                  <a:gd name="csX79" fmla="*/ 363760 w 1102269"/>
                  <a:gd name="csY79" fmla="*/ 797155 h 2654480"/>
                  <a:gd name="csX80" fmla="*/ 323731 w 1102269"/>
                  <a:gd name="csY80" fmla="*/ 808497 h 2654480"/>
                  <a:gd name="csX81" fmla="*/ 305717 w 1102269"/>
                  <a:gd name="csY81" fmla="*/ 760728 h 2654480"/>
                  <a:gd name="csX82" fmla="*/ 245740 w 1102269"/>
                  <a:gd name="csY82" fmla="*/ 813967 h 2654480"/>
                  <a:gd name="csX83" fmla="*/ 186963 w 1102269"/>
                  <a:gd name="csY83" fmla="*/ 956740 h 2654480"/>
                  <a:gd name="csX84" fmla="*/ 200640 w 1102269"/>
                  <a:gd name="csY84" fmla="*/ 1212395 h 2654480"/>
                  <a:gd name="csX85" fmla="*/ 284301 w 1102269"/>
                  <a:gd name="csY85" fmla="*/ 1340023 h 2654480"/>
                  <a:gd name="csX86" fmla="*/ 313590 w 1102269"/>
                  <a:gd name="csY86" fmla="*/ 1285249 h 2654480"/>
                  <a:gd name="csX87" fmla="*/ 313790 w 1102269"/>
                  <a:gd name="csY87" fmla="*/ 1180772 h 2654480"/>
                  <a:gd name="csX88" fmla="*/ 282100 w 1102269"/>
                  <a:gd name="csY88" fmla="*/ 863337 h 2654480"/>
                  <a:gd name="csX89" fmla="*/ 280165 w 1102269"/>
                  <a:gd name="csY89" fmla="*/ 835317 h 2654480"/>
                  <a:gd name="csX90" fmla="*/ 297978 w 1102269"/>
                  <a:gd name="csY90" fmla="*/ 816970 h 2654480"/>
                  <a:gd name="csX91" fmla="*/ 318660 w 1102269"/>
                  <a:gd name="csY91" fmla="*/ 827978 h 2654480"/>
                  <a:gd name="csX92" fmla="*/ 325532 w 1102269"/>
                  <a:gd name="csY92" fmla="*/ 848993 h 2654480"/>
                  <a:gd name="csX93" fmla="*/ 356421 w 1102269"/>
                  <a:gd name="csY93" fmla="*/ 1248355 h 2654480"/>
                  <a:gd name="csX94" fmla="*/ 356955 w 1102269"/>
                  <a:gd name="csY94" fmla="*/ 1262299 h 2654480"/>
                  <a:gd name="csX95" fmla="*/ 798215 w 1102269"/>
                  <a:gd name="csY95" fmla="*/ 1262299 h 2654480"/>
                  <a:gd name="csX96" fmla="*/ 800016 w 1102269"/>
                  <a:gd name="csY96" fmla="*/ 1237214 h 2654480"/>
                  <a:gd name="csX97" fmla="*/ 822966 w 1102269"/>
                  <a:gd name="csY97" fmla="*/ 884886 h 2654480"/>
                  <a:gd name="csX98" fmla="*/ 848852 w 1102269"/>
                  <a:gd name="csY98" fmla="*/ 850861 h 2654480"/>
                  <a:gd name="csX99" fmla="*/ 868066 w 1102269"/>
                  <a:gd name="csY99" fmla="*/ 888556 h 2654480"/>
                  <a:gd name="csX100" fmla="*/ 859060 w 1102269"/>
                  <a:gd name="csY100" fmla="*/ 1009712 h 2654480"/>
                  <a:gd name="csX101" fmla="*/ 840512 w 1102269"/>
                  <a:gd name="csY101" fmla="*/ 1257629 h 2654480"/>
                  <a:gd name="csX102" fmla="*/ 843648 w 1102269"/>
                  <a:gd name="csY102" fmla="*/ 1290586 h 2654480"/>
                  <a:gd name="csX103" fmla="*/ 884812 w 1102269"/>
                  <a:gd name="csY103" fmla="*/ 1354300 h 2654480"/>
                  <a:gd name="csX104" fmla="*/ 590194 w 1102269"/>
                  <a:gd name="csY104" fmla="*/ 285977 h 2654480"/>
                  <a:gd name="csX105" fmla="*/ 525346 w 1102269"/>
                  <a:gd name="csY105" fmla="*/ 294050 h 2654480"/>
                  <a:gd name="csX106" fmla="*/ 414064 w 1102269"/>
                  <a:gd name="csY106" fmla="*/ 363968 h 2654480"/>
                  <a:gd name="csX107" fmla="*/ 403523 w 1102269"/>
                  <a:gd name="csY107" fmla="*/ 458705 h 2654480"/>
                  <a:gd name="csX108" fmla="*/ 409727 w 1102269"/>
                  <a:gd name="csY108" fmla="*/ 483323 h 2654480"/>
                  <a:gd name="csX109" fmla="*/ 537222 w 1102269"/>
                  <a:gd name="csY109" fmla="*/ 593471 h 2654480"/>
                  <a:gd name="csX110" fmla="*/ 637229 w 1102269"/>
                  <a:gd name="csY110" fmla="*/ 559980 h 2654480"/>
                  <a:gd name="csX111" fmla="*/ 694938 w 1102269"/>
                  <a:gd name="csY111" fmla="*/ 451967 h 2654480"/>
                  <a:gd name="csX112" fmla="*/ 685465 w 1102269"/>
                  <a:gd name="csY112" fmla="*/ 387119 h 2654480"/>
                  <a:gd name="csX113" fmla="*/ 590194 w 1102269"/>
                  <a:gd name="csY113" fmla="*/ 286111 h 2654480"/>
                  <a:gd name="csX114" fmla="*/ 234531 w 1102269"/>
                  <a:gd name="csY114" fmla="*/ 1521691 h 2654480"/>
                  <a:gd name="csX115" fmla="*/ 438349 w 1102269"/>
                  <a:gd name="csY115" fmla="*/ 1514619 h 2654480"/>
                  <a:gd name="csX116" fmla="*/ 475976 w 1102269"/>
                  <a:gd name="csY116" fmla="*/ 1310735 h 2654480"/>
                  <a:gd name="csX117" fmla="*/ 366629 w 1102269"/>
                  <a:gd name="csY117" fmla="*/ 1310401 h 2654480"/>
                  <a:gd name="csX118" fmla="*/ 342944 w 1102269"/>
                  <a:gd name="csY118" fmla="*/ 1326480 h 2654480"/>
                  <a:gd name="csX119" fmla="*/ 234531 w 1102269"/>
                  <a:gd name="csY119" fmla="*/ 1521691 h 2654480"/>
                  <a:gd name="csX120" fmla="*/ 206978 w 1102269"/>
                  <a:gd name="csY120" fmla="*/ 2045678 h 2654480"/>
                  <a:gd name="csX121" fmla="*/ 331136 w 1102269"/>
                  <a:gd name="csY121" fmla="*/ 2088109 h 2654480"/>
                  <a:gd name="csX122" fmla="*/ 512670 w 1102269"/>
                  <a:gd name="csY122" fmla="*/ 2079970 h 2654480"/>
                  <a:gd name="csX123" fmla="*/ 396518 w 1102269"/>
                  <a:gd name="csY123" fmla="*/ 1932995 h 2654480"/>
                  <a:gd name="csX124" fmla="*/ 206978 w 1102269"/>
                  <a:gd name="csY124" fmla="*/ 2045678 h 2654480"/>
                  <a:gd name="csX125" fmla="*/ 571781 w 1102269"/>
                  <a:gd name="csY125" fmla="*/ 2111260 h 2654480"/>
                  <a:gd name="csX126" fmla="*/ 572982 w 1102269"/>
                  <a:gd name="csY126" fmla="*/ 2329354 h 2654480"/>
                  <a:gd name="csX127" fmla="*/ 685798 w 1102269"/>
                  <a:gd name="csY127" fmla="*/ 2329354 h 2654480"/>
                  <a:gd name="csX128" fmla="*/ 743708 w 1102269"/>
                  <a:gd name="csY128" fmla="*/ 2087309 h 2654480"/>
                  <a:gd name="csX129" fmla="*/ 571781 w 1102269"/>
                  <a:gd name="csY129" fmla="*/ 2111260 h 2654480"/>
                  <a:gd name="csX130" fmla="*/ 885012 w 1102269"/>
                  <a:gd name="csY130" fmla="*/ 1455975 h 2654480"/>
                  <a:gd name="csX131" fmla="*/ 804486 w 1102269"/>
                  <a:gd name="csY131" fmla="*/ 1560119 h 2654480"/>
                  <a:gd name="csX132" fmla="*/ 858793 w 1102269"/>
                  <a:gd name="csY132" fmla="*/ 1695419 h 2654480"/>
                  <a:gd name="csX133" fmla="*/ 967406 w 1102269"/>
                  <a:gd name="csY133" fmla="*/ 1717636 h 2654480"/>
                  <a:gd name="csX134" fmla="*/ 985020 w 1102269"/>
                  <a:gd name="csY134" fmla="*/ 1713299 h 2654480"/>
                  <a:gd name="csX135" fmla="*/ 885012 w 1102269"/>
                  <a:gd name="csY135" fmla="*/ 1455909 h 2654480"/>
                  <a:gd name="csX136" fmla="*/ 398853 w 1102269"/>
                  <a:gd name="csY136" fmla="*/ 2335626 h 2654480"/>
                  <a:gd name="csX137" fmla="*/ 523745 w 1102269"/>
                  <a:gd name="csY137" fmla="*/ 2329888 h 2654480"/>
                  <a:gd name="csX138" fmla="*/ 523745 w 1102269"/>
                  <a:gd name="csY138" fmla="*/ 2125270 h 2654480"/>
                  <a:gd name="csX139" fmla="*/ 354086 w 1102269"/>
                  <a:gd name="csY139" fmla="*/ 2143550 h 2654480"/>
                  <a:gd name="csX140" fmla="*/ 390847 w 1102269"/>
                  <a:gd name="csY140" fmla="*/ 2309206 h 2654480"/>
                  <a:gd name="csX141" fmla="*/ 398853 w 1102269"/>
                  <a:gd name="csY141" fmla="*/ 2335626 h 2654480"/>
                  <a:gd name="csX142" fmla="*/ 486584 w 1102269"/>
                  <a:gd name="csY142" fmla="*/ 1748859 h 2654480"/>
                  <a:gd name="csX143" fmla="*/ 565576 w 1102269"/>
                  <a:gd name="csY143" fmla="*/ 1803699 h 2654480"/>
                  <a:gd name="csX144" fmla="*/ 621217 w 1102269"/>
                  <a:gd name="csY144" fmla="*/ 1711965 h 2654480"/>
                  <a:gd name="csX145" fmla="*/ 552500 w 1102269"/>
                  <a:gd name="csY145" fmla="*/ 1663929 h 2654480"/>
                  <a:gd name="csX146" fmla="*/ 486584 w 1102269"/>
                  <a:gd name="csY146" fmla="*/ 1748792 h 2654480"/>
                  <a:gd name="csX147" fmla="*/ 865064 w 1102269"/>
                  <a:gd name="csY147" fmla="*/ 1846998 h 2654480"/>
                  <a:gd name="csX148" fmla="*/ 810023 w 1102269"/>
                  <a:gd name="csY148" fmla="*/ 1902973 h 2654480"/>
                  <a:gd name="csX149" fmla="*/ 855724 w 1102269"/>
                  <a:gd name="csY149" fmla="*/ 1956746 h 2654480"/>
                  <a:gd name="csX150" fmla="*/ 912766 w 1102269"/>
                  <a:gd name="csY150" fmla="*/ 1899370 h 2654480"/>
                  <a:gd name="csX151" fmla="*/ 865064 w 1102269"/>
                  <a:gd name="csY151" fmla="*/ 1846931 h 2654480"/>
                  <a:gd name="csX152" fmla="*/ 125651 w 1102269"/>
                  <a:gd name="csY152" fmla="*/ 1787487 h 2654480"/>
                  <a:gd name="csX153" fmla="*/ 238534 w 1102269"/>
                  <a:gd name="csY153" fmla="*/ 1781349 h 2654480"/>
                  <a:gd name="csX154" fmla="*/ 230261 w 1102269"/>
                  <a:gd name="csY154" fmla="*/ 1726175 h 2654480"/>
                  <a:gd name="csX155" fmla="*/ 157141 w 1102269"/>
                  <a:gd name="csY155" fmla="*/ 1720638 h 2654480"/>
                  <a:gd name="csX156" fmla="*/ 145399 w 1102269"/>
                  <a:gd name="csY156" fmla="*/ 1731512 h 2654480"/>
                  <a:gd name="csX157" fmla="*/ 125584 w 1102269"/>
                  <a:gd name="csY157" fmla="*/ 1787554 h 2654480"/>
                  <a:gd name="csX158" fmla="*/ 483782 w 1102269"/>
                  <a:gd name="csY158" fmla="*/ 632100 h 2654480"/>
                  <a:gd name="csX159" fmla="*/ 475643 w 1102269"/>
                  <a:gd name="csY159" fmla="*/ 695213 h 2654480"/>
                  <a:gd name="csX160" fmla="*/ 600668 w 1102269"/>
                  <a:gd name="csY160" fmla="*/ 691143 h 2654480"/>
                  <a:gd name="csX161" fmla="*/ 600668 w 1102269"/>
                  <a:gd name="csY161" fmla="*/ 642040 h 2654480"/>
                  <a:gd name="csX162" fmla="*/ 483782 w 1102269"/>
                  <a:gd name="csY162" fmla="*/ 632033 h 2654480"/>
                  <a:gd name="csX163" fmla="*/ 709215 w 1102269"/>
                  <a:gd name="csY163" fmla="*/ 340884 h 2654480"/>
                  <a:gd name="csX164" fmla="*/ 625487 w 1102269"/>
                  <a:gd name="csY164" fmla="*/ 220195 h 2654480"/>
                  <a:gd name="csX165" fmla="*/ 618148 w 1102269"/>
                  <a:gd name="csY165" fmla="*/ 246214 h 2654480"/>
                  <a:gd name="csX166" fmla="*/ 709215 w 1102269"/>
                  <a:gd name="csY166" fmla="*/ 340884 h 2654480"/>
                  <a:gd name="csX167" fmla="*/ 705880 w 1102269"/>
                  <a:gd name="csY167" fmla="*/ 1312136 h 2654480"/>
                  <a:gd name="csX168" fmla="*/ 750312 w 1102269"/>
                  <a:gd name="csY168" fmla="*/ 1353233 h 2654480"/>
                  <a:gd name="csX169" fmla="*/ 809223 w 1102269"/>
                  <a:gd name="csY169" fmla="*/ 1315338 h 2654480"/>
                  <a:gd name="csX170" fmla="*/ 705813 w 1102269"/>
                  <a:gd name="csY170" fmla="*/ 1312136 h 2654480"/>
                  <a:gd name="csX171" fmla="*/ 482381 w 1102269"/>
                  <a:gd name="csY171" fmla="*/ 217526 h 2654480"/>
                  <a:gd name="csX172" fmla="*/ 400854 w 1102269"/>
                  <a:gd name="csY172" fmla="*/ 307793 h 2654480"/>
                  <a:gd name="csX173" fmla="*/ 480380 w 1102269"/>
                  <a:gd name="csY173" fmla="*/ 254687 h 2654480"/>
                  <a:gd name="csX174" fmla="*/ 482381 w 1102269"/>
                  <a:gd name="csY174" fmla="*/ 217526 h 2654480"/>
                  <a:gd name="csX175" fmla="*/ 592529 w 1102269"/>
                  <a:gd name="csY175" fmla="*/ 146474 h 2654480"/>
                  <a:gd name="csX176" fmla="*/ 634493 w 1102269"/>
                  <a:gd name="csY176" fmla="*/ 50403 h 2654480"/>
                  <a:gd name="csX177" fmla="*/ 592529 w 1102269"/>
                  <a:gd name="csY177" fmla="*/ 146474 h 2654480"/>
                  <a:gd name="csX178" fmla="*/ 353686 w 1102269"/>
                  <a:gd name="csY178" fmla="*/ 425213 h 2654480"/>
                  <a:gd name="csX179" fmla="*/ 323197 w 1102269"/>
                  <a:gd name="csY179" fmla="*/ 455102 h 2654480"/>
                  <a:gd name="csX180" fmla="*/ 326799 w 1102269"/>
                  <a:gd name="csY180" fmla="*/ 497734 h 2654480"/>
                  <a:gd name="csX181" fmla="*/ 367430 w 1102269"/>
                  <a:gd name="csY181" fmla="*/ 499201 h 2654480"/>
                  <a:gd name="csX182" fmla="*/ 357422 w 1102269"/>
                  <a:gd name="csY182" fmla="*/ 437556 h 2654480"/>
                  <a:gd name="csX183" fmla="*/ 353686 w 1102269"/>
                  <a:gd name="csY183" fmla="*/ 425213 h 2654480"/>
                  <a:gd name="csX184" fmla="*/ 497125 w 1102269"/>
                  <a:gd name="csY184" fmla="*/ 164154 h 2654480"/>
                  <a:gd name="csX185" fmla="*/ 446354 w 1102269"/>
                  <a:gd name="csY185" fmla="*/ 74688 h 2654480"/>
                  <a:gd name="csX186" fmla="*/ 497125 w 1102269"/>
                  <a:gd name="csY186" fmla="*/ 164154 h 2654480"/>
                  <a:gd name="csX187" fmla="*/ 733367 w 1102269"/>
                  <a:gd name="csY187" fmla="*/ 488260 h 2654480"/>
                  <a:gd name="csX188" fmla="*/ 783537 w 1102269"/>
                  <a:gd name="csY188" fmla="*/ 449364 h 2654480"/>
                  <a:gd name="csX189" fmla="*/ 747444 w 1102269"/>
                  <a:gd name="csY189" fmla="*/ 420210 h 2654480"/>
                  <a:gd name="csX190" fmla="*/ 733367 w 1102269"/>
                  <a:gd name="csY190" fmla="*/ 488260 h 2654480"/>
                  <a:gd name="csX191" fmla="*/ 526814 w 1102269"/>
                  <a:gd name="csY191" fmla="*/ 245881 h 2654480"/>
                  <a:gd name="csX192" fmla="*/ 576184 w 1102269"/>
                  <a:gd name="csY192" fmla="*/ 225599 h 2654480"/>
                  <a:gd name="csX193" fmla="*/ 562040 w 1102269"/>
                  <a:gd name="csY193" fmla="*/ 202315 h 2654480"/>
                  <a:gd name="csX194" fmla="*/ 530016 w 1102269"/>
                  <a:gd name="csY194" fmla="*/ 222263 h 2654480"/>
                  <a:gd name="csX195" fmla="*/ 526814 w 1102269"/>
                  <a:gd name="csY195" fmla="*/ 245881 h 26544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</a:cxnLst>
                <a:rect l="l" t="t" r="r" b="b"/>
                <a:pathLst>
                  <a:path w="1102269" h="2654480">
                    <a:moveTo>
                      <a:pt x="790542" y="2089244"/>
                    </a:moveTo>
                    <a:cubicBezTo>
                      <a:pt x="770327" y="2172772"/>
                      <a:pt x="751313" y="2252364"/>
                      <a:pt x="731365" y="2331756"/>
                    </a:cubicBezTo>
                    <a:cubicBezTo>
                      <a:pt x="728296" y="2343899"/>
                      <a:pt x="729564" y="2353839"/>
                      <a:pt x="735702" y="2363847"/>
                    </a:cubicBezTo>
                    <a:cubicBezTo>
                      <a:pt x="746576" y="2381393"/>
                      <a:pt x="756918" y="2399340"/>
                      <a:pt x="768926" y="2416085"/>
                    </a:cubicBezTo>
                    <a:cubicBezTo>
                      <a:pt x="806154" y="2468124"/>
                      <a:pt x="844449" y="2519429"/>
                      <a:pt x="881343" y="2571667"/>
                    </a:cubicBezTo>
                    <a:cubicBezTo>
                      <a:pt x="887881" y="2580940"/>
                      <a:pt x="894219" y="2594017"/>
                      <a:pt x="892951" y="2604425"/>
                    </a:cubicBezTo>
                    <a:cubicBezTo>
                      <a:pt x="889949" y="2628776"/>
                      <a:pt x="874738" y="2637516"/>
                      <a:pt x="850053" y="2631244"/>
                    </a:cubicBezTo>
                    <a:cubicBezTo>
                      <a:pt x="764390" y="2609428"/>
                      <a:pt x="678659" y="2587679"/>
                      <a:pt x="593463" y="2564128"/>
                    </a:cubicBezTo>
                    <a:cubicBezTo>
                      <a:pt x="563107" y="2555722"/>
                      <a:pt x="534953" y="2555455"/>
                      <a:pt x="505198" y="2565996"/>
                    </a:cubicBezTo>
                    <a:cubicBezTo>
                      <a:pt x="436947" y="2590214"/>
                      <a:pt x="368297" y="2613298"/>
                      <a:pt x="299446" y="2635914"/>
                    </a:cubicBezTo>
                    <a:cubicBezTo>
                      <a:pt x="277163" y="2643253"/>
                      <a:pt x="253879" y="2647457"/>
                      <a:pt x="231062" y="2653261"/>
                    </a:cubicBezTo>
                    <a:cubicBezTo>
                      <a:pt x="218052" y="2656530"/>
                      <a:pt x="207178" y="2653127"/>
                      <a:pt x="197237" y="2644254"/>
                    </a:cubicBezTo>
                    <a:cubicBezTo>
                      <a:pt x="186429" y="2634580"/>
                      <a:pt x="184428" y="2623972"/>
                      <a:pt x="191900" y="2611630"/>
                    </a:cubicBezTo>
                    <a:cubicBezTo>
                      <a:pt x="193834" y="2608427"/>
                      <a:pt x="196303" y="2605492"/>
                      <a:pt x="198304" y="2602356"/>
                    </a:cubicBezTo>
                    <a:cubicBezTo>
                      <a:pt x="244939" y="2530503"/>
                      <a:pt x="291373" y="2458517"/>
                      <a:pt x="338208" y="2386864"/>
                    </a:cubicBezTo>
                    <a:cubicBezTo>
                      <a:pt x="351351" y="2366716"/>
                      <a:pt x="354420" y="2346768"/>
                      <a:pt x="348015" y="2322750"/>
                    </a:cubicBezTo>
                    <a:cubicBezTo>
                      <a:pt x="332470" y="2264640"/>
                      <a:pt x="318927" y="2205930"/>
                      <a:pt x="306118" y="2147086"/>
                    </a:cubicBezTo>
                    <a:cubicBezTo>
                      <a:pt x="301981" y="2127939"/>
                      <a:pt x="290639" y="2119666"/>
                      <a:pt x="274494" y="2111593"/>
                    </a:cubicBezTo>
                    <a:cubicBezTo>
                      <a:pt x="219520" y="2084240"/>
                      <a:pt x="163545" y="2085241"/>
                      <a:pt x="106970" y="2103588"/>
                    </a:cubicBezTo>
                    <a:cubicBezTo>
                      <a:pt x="93894" y="2107857"/>
                      <a:pt x="82752" y="2117731"/>
                      <a:pt x="70143" y="2123736"/>
                    </a:cubicBezTo>
                    <a:cubicBezTo>
                      <a:pt x="59468" y="2128806"/>
                      <a:pt x="47993" y="2132209"/>
                      <a:pt x="36785" y="2135945"/>
                    </a:cubicBezTo>
                    <a:cubicBezTo>
                      <a:pt x="10966" y="2144618"/>
                      <a:pt x="-2844" y="2121401"/>
                      <a:pt x="492" y="2100319"/>
                    </a:cubicBezTo>
                    <a:cubicBezTo>
                      <a:pt x="7630" y="2055752"/>
                      <a:pt x="12767" y="2010519"/>
                      <a:pt x="24042" y="1966953"/>
                    </a:cubicBezTo>
                    <a:cubicBezTo>
                      <a:pt x="74546" y="1771075"/>
                      <a:pt x="145399" y="1583003"/>
                      <a:pt x="247474" y="1407540"/>
                    </a:cubicBezTo>
                    <a:cubicBezTo>
                      <a:pt x="252211" y="1399400"/>
                      <a:pt x="256681" y="1391194"/>
                      <a:pt x="261684" y="1382254"/>
                    </a:cubicBezTo>
                    <a:cubicBezTo>
                      <a:pt x="228794" y="1350164"/>
                      <a:pt x="201507" y="1314537"/>
                      <a:pt x="179957" y="1274441"/>
                    </a:cubicBezTo>
                    <a:cubicBezTo>
                      <a:pt x="139127" y="1198385"/>
                      <a:pt x="123516" y="1117525"/>
                      <a:pt x="130454" y="1031662"/>
                    </a:cubicBezTo>
                    <a:cubicBezTo>
                      <a:pt x="138127" y="936858"/>
                      <a:pt x="165547" y="849927"/>
                      <a:pt x="220321" y="770602"/>
                    </a:cubicBezTo>
                    <a:cubicBezTo>
                      <a:pt x="244005" y="736310"/>
                      <a:pt x="257682" y="695013"/>
                      <a:pt x="274961" y="656451"/>
                    </a:cubicBezTo>
                    <a:cubicBezTo>
                      <a:pt x="291106" y="620491"/>
                      <a:pt x="305917" y="583931"/>
                      <a:pt x="321862" y="546370"/>
                    </a:cubicBezTo>
                    <a:cubicBezTo>
                      <a:pt x="283300" y="526288"/>
                      <a:pt x="270091" y="495198"/>
                      <a:pt x="277763" y="454368"/>
                    </a:cubicBezTo>
                    <a:cubicBezTo>
                      <a:pt x="285302" y="414405"/>
                      <a:pt x="311788" y="390721"/>
                      <a:pt x="347548" y="375110"/>
                    </a:cubicBezTo>
                    <a:cubicBezTo>
                      <a:pt x="344479" y="294717"/>
                      <a:pt x="370298" y="228535"/>
                      <a:pt x="438482" y="181300"/>
                    </a:cubicBezTo>
                    <a:cubicBezTo>
                      <a:pt x="414464" y="151945"/>
                      <a:pt x="407726" y="116719"/>
                      <a:pt x="401121" y="81559"/>
                    </a:cubicBezTo>
                    <a:cubicBezTo>
                      <a:pt x="399253" y="71485"/>
                      <a:pt x="398252" y="60811"/>
                      <a:pt x="399320" y="50736"/>
                    </a:cubicBezTo>
                    <a:cubicBezTo>
                      <a:pt x="401321" y="31322"/>
                      <a:pt x="415131" y="20648"/>
                      <a:pt x="434679" y="22916"/>
                    </a:cubicBezTo>
                    <a:cubicBezTo>
                      <a:pt x="491788" y="29521"/>
                      <a:pt x="523678" y="54206"/>
                      <a:pt x="539290" y="113716"/>
                    </a:cubicBezTo>
                    <a:cubicBezTo>
                      <a:pt x="542159" y="124591"/>
                      <a:pt x="543893" y="135799"/>
                      <a:pt x="546295" y="146874"/>
                    </a:cubicBezTo>
                    <a:cubicBezTo>
                      <a:pt x="546428" y="147541"/>
                      <a:pt x="547696" y="147942"/>
                      <a:pt x="549831" y="149343"/>
                    </a:cubicBezTo>
                    <a:cubicBezTo>
                      <a:pt x="550231" y="144406"/>
                      <a:pt x="550899" y="140203"/>
                      <a:pt x="550899" y="136066"/>
                    </a:cubicBezTo>
                    <a:cubicBezTo>
                      <a:pt x="551165" y="86630"/>
                      <a:pt x="573849" y="47401"/>
                      <a:pt x="608207" y="14310"/>
                    </a:cubicBezTo>
                    <a:cubicBezTo>
                      <a:pt x="633559" y="-10175"/>
                      <a:pt x="664716" y="-2436"/>
                      <a:pt x="677058" y="31389"/>
                    </a:cubicBezTo>
                    <a:cubicBezTo>
                      <a:pt x="692470" y="73687"/>
                      <a:pt x="683863" y="112916"/>
                      <a:pt x="658578" y="149143"/>
                    </a:cubicBezTo>
                    <a:cubicBezTo>
                      <a:pt x="653307" y="156681"/>
                      <a:pt x="647370" y="163820"/>
                      <a:pt x="640031" y="173294"/>
                    </a:cubicBezTo>
                    <a:cubicBezTo>
                      <a:pt x="681395" y="188705"/>
                      <a:pt x="708682" y="217526"/>
                      <a:pt x="730231" y="253086"/>
                    </a:cubicBezTo>
                    <a:cubicBezTo>
                      <a:pt x="752247" y="289380"/>
                      <a:pt x="755116" y="329342"/>
                      <a:pt x="753648" y="371240"/>
                    </a:cubicBezTo>
                    <a:cubicBezTo>
                      <a:pt x="793811" y="380914"/>
                      <a:pt x="826035" y="399661"/>
                      <a:pt x="827102" y="443293"/>
                    </a:cubicBezTo>
                    <a:cubicBezTo>
                      <a:pt x="828103" y="485458"/>
                      <a:pt x="802618" y="512878"/>
                      <a:pt x="762722" y="529023"/>
                    </a:cubicBezTo>
                    <a:cubicBezTo>
                      <a:pt x="765057" y="536963"/>
                      <a:pt x="766191" y="544235"/>
                      <a:pt x="769260" y="550573"/>
                    </a:cubicBezTo>
                    <a:cubicBezTo>
                      <a:pt x="790342" y="594672"/>
                      <a:pt x="811024" y="639105"/>
                      <a:pt x="833507" y="682537"/>
                    </a:cubicBezTo>
                    <a:cubicBezTo>
                      <a:pt x="855457" y="724968"/>
                      <a:pt x="880475" y="765332"/>
                      <a:pt x="908963" y="804294"/>
                    </a:cubicBezTo>
                    <a:cubicBezTo>
                      <a:pt x="978815" y="899831"/>
                      <a:pt x="1005368" y="1009379"/>
                      <a:pt x="1000097" y="1126866"/>
                    </a:cubicBezTo>
                    <a:cubicBezTo>
                      <a:pt x="995894" y="1220001"/>
                      <a:pt x="969541" y="1306532"/>
                      <a:pt x="919638" y="1385457"/>
                    </a:cubicBezTo>
                    <a:cubicBezTo>
                      <a:pt x="912766" y="1396265"/>
                      <a:pt x="911632" y="1404871"/>
                      <a:pt x="917903" y="1416413"/>
                    </a:cubicBezTo>
                    <a:cubicBezTo>
                      <a:pt x="999030" y="1566390"/>
                      <a:pt x="1044930" y="1728177"/>
                      <a:pt x="1073952" y="1894900"/>
                    </a:cubicBezTo>
                    <a:cubicBezTo>
                      <a:pt x="1087162" y="1970823"/>
                      <a:pt x="1092966" y="2048013"/>
                      <a:pt x="1101906" y="2124737"/>
                    </a:cubicBezTo>
                    <a:cubicBezTo>
                      <a:pt x="1102640" y="2131141"/>
                      <a:pt x="1102239" y="2138013"/>
                      <a:pt x="1100905" y="2144351"/>
                    </a:cubicBezTo>
                    <a:cubicBezTo>
                      <a:pt x="1095902" y="2168636"/>
                      <a:pt x="1076420" y="2177642"/>
                      <a:pt x="1053804" y="2166768"/>
                    </a:cubicBezTo>
                    <a:cubicBezTo>
                      <a:pt x="1041194" y="2160697"/>
                      <a:pt x="1028785" y="2153691"/>
                      <a:pt x="1015442" y="2149622"/>
                    </a:cubicBezTo>
                    <a:cubicBezTo>
                      <a:pt x="952462" y="2130541"/>
                      <a:pt x="889282" y="2112127"/>
                      <a:pt x="825968" y="2094114"/>
                    </a:cubicBezTo>
                    <a:cubicBezTo>
                      <a:pt x="815427" y="2091112"/>
                      <a:pt x="803952" y="2091045"/>
                      <a:pt x="790342" y="2089310"/>
                    </a:cubicBezTo>
                    <a:close/>
                    <a:moveTo>
                      <a:pt x="885012" y="1354100"/>
                    </a:moveTo>
                    <a:cubicBezTo>
                      <a:pt x="891550" y="1343492"/>
                      <a:pt x="896888" y="1336154"/>
                      <a:pt x="901024" y="1328148"/>
                    </a:cubicBezTo>
                    <a:cubicBezTo>
                      <a:pt x="933715" y="1264367"/>
                      <a:pt x="951861" y="1196650"/>
                      <a:pt x="954663" y="1124997"/>
                    </a:cubicBezTo>
                    <a:cubicBezTo>
                      <a:pt x="959467" y="1004775"/>
                      <a:pt x="928778" y="895961"/>
                      <a:pt x="851721" y="801558"/>
                    </a:cubicBezTo>
                    <a:cubicBezTo>
                      <a:pt x="835442" y="781610"/>
                      <a:pt x="815827" y="770135"/>
                      <a:pt x="788341" y="766265"/>
                    </a:cubicBezTo>
                    <a:cubicBezTo>
                      <a:pt x="788341" y="781810"/>
                      <a:pt x="789541" y="796021"/>
                      <a:pt x="788007" y="809898"/>
                    </a:cubicBezTo>
                    <a:cubicBezTo>
                      <a:pt x="786606" y="822374"/>
                      <a:pt x="780401" y="833048"/>
                      <a:pt x="767258" y="837852"/>
                    </a:cubicBezTo>
                    <a:cubicBezTo>
                      <a:pt x="753515" y="842922"/>
                      <a:pt x="743307" y="836251"/>
                      <a:pt x="734434" y="827444"/>
                    </a:cubicBezTo>
                    <a:cubicBezTo>
                      <a:pt x="727829" y="820839"/>
                      <a:pt x="722625" y="812833"/>
                      <a:pt x="716754" y="805428"/>
                    </a:cubicBezTo>
                    <a:cubicBezTo>
                      <a:pt x="713085" y="800758"/>
                      <a:pt x="709282" y="796154"/>
                      <a:pt x="704279" y="789950"/>
                    </a:cubicBezTo>
                    <a:cubicBezTo>
                      <a:pt x="698674" y="801225"/>
                      <a:pt x="695272" y="809965"/>
                      <a:pt x="690335" y="817770"/>
                    </a:cubicBezTo>
                    <a:cubicBezTo>
                      <a:pt x="673856" y="843923"/>
                      <a:pt x="647370" y="844590"/>
                      <a:pt x="632159" y="817770"/>
                    </a:cubicBezTo>
                    <a:cubicBezTo>
                      <a:pt x="623552" y="802492"/>
                      <a:pt x="619149" y="784679"/>
                      <a:pt x="613745" y="767733"/>
                    </a:cubicBezTo>
                    <a:cubicBezTo>
                      <a:pt x="610476" y="757459"/>
                      <a:pt x="609075" y="746584"/>
                      <a:pt x="606473" y="734509"/>
                    </a:cubicBezTo>
                    <a:cubicBezTo>
                      <a:pt x="558104" y="754257"/>
                      <a:pt x="511669" y="750721"/>
                      <a:pt x="465235" y="740313"/>
                    </a:cubicBezTo>
                    <a:cubicBezTo>
                      <a:pt x="460298" y="753323"/>
                      <a:pt x="457363" y="764331"/>
                      <a:pt x="452159" y="774138"/>
                    </a:cubicBezTo>
                    <a:cubicBezTo>
                      <a:pt x="443819" y="789816"/>
                      <a:pt x="435947" y="806362"/>
                      <a:pt x="424338" y="819505"/>
                    </a:cubicBezTo>
                    <a:cubicBezTo>
                      <a:pt x="407526" y="838519"/>
                      <a:pt x="386043" y="835116"/>
                      <a:pt x="372834" y="813834"/>
                    </a:cubicBezTo>
                    <a:cubicBezTo>
                      <a:pt x="369565" y="808630"/>
                      <a:pt x="366962" y="803026"/>
                      <a:pt x="363760" y="797155"/>
                    </a:cubicBezTo>
                    <a:cubicBezTo>
                      <a:pt x="350550" y="806028"/>
                      <a:pt x="339675" y="816102"/>
                      <a:pt x="323731" y="808497"/>
                    </a:cubicBezTo>
                    <a:cubicBezTo>
                      <a:pt x="303716" y="798956"/>
                      <a:pt x="308386" y="779142"/>
                      <a:pt x="305717" y="760728"/>
                    </a:cubicBezTo>
                    <a:cubicBezTo>
                      <a:pt x="280565" y="775472"/>
                      <a:pt x="260484" y="790884"/>
                      <a:pt x="245740" y="813967"/>
                    </a:cubicBezTo>
                    <a:cubicBezTo>
                      <a:pt x="217518" y="858200"/>
                      <a:pt x="197237" y="905368"/>
                      <a:pt x="186963" y="956740"/>
                    </a:cubicBezTo>
                    <a:cubicBezTo>
                      <a:pt x="169683" y="1043070"/>
                      <a:pt x="166547" y="1128800"/>
                      <a:pt x="200640" y="1212395"/>
                    </a:cubicBezTo>
                    <a:cubicBezTo>
                      <a:pt x="219920" y="1259697"/>
                      <a:pt x="245673" y="1302862"/>
                      <a:pt x="284301" y="1340023"/>
                    </a:cubicBezTo>
                    <a:cubicBezTo>
                      <a:pt x="295176" y="1320876"/>
                      <a:pt x="313256" y="1307933"/>
                      <a:pt x="313590" y="1285249"/>
                    </a:cubicBezTo>
                    <a:cubicBezTo>
                      <a:pt x="314124" y="1250423"/>
                      <a:pt x="316792" y="1215331"/>
                      <a:pt x="313790" y="1180772"/>
                    </a:cubicBezTo>
                    <a:cubicBezTo>
                      <a:pt x="304450" y="1074827"/>
                      <a:pt x="292774" y="969149"/>
                      <a:pt x="282100" y="863337"/>
                    </a:cubicBezTo>
                    <a:cubicBezTo>
                      <a:pt x="281166" y="853997"/>
                      <a:pt x="279698" y="844590"/>
                      <a:pt x="280165" y="835317"/>
                    </a:cubicBezTo>
                    <a:cubicBezTo>
                      <a:pt x="280632" y="824642"/>
                      <a:pt x="287771" y="816569"/>
                      <a:pt x="297978" y="816970"/>
                    </a:cubicBezTo>
                    <a:cubicBezTo>
                      <a:pt x="305183" y="817237"/>
                      <a:pt x="313790" y="822374"/>
                      <a:pt x="318660" y="827978"/>
                    </a:cubicBezTo>
                    <a:cubicBezTo>
                      <a:pt x="323130" y="833115"/>
                      <a:pt x="324531" y="841721"/>
                      <a:pt x="325532" y="848993"/>
                    </a:cubicBezTo>
                    <a:cubicBezTo>
                      <a:pt x="343478" y="981491"/>
                      <a:pt x="361625" y="1113989"/>
                      <a:pt x="356421" y="1248355"/>
                    </a:cubicBezTo>
                    <a:cubicBezTo>
                      <a:pt x="356221" y="1252892"/>
                      <a:pt x="356755" y="1257429"/>
                      <a:pt x="356955" y="1262299"/>
                    </a:cubicBezTo>
                    <a:lnTo>
                      <a:pt x="798215" y="1262299"/>
                    </a:lnTo>
                    <a:cubicBezTo>
                      <a:pt x="798949" y="1251958"/>
                      <a:pt x="799549" y="1244552"/>
                      <a:pt x="800016" y="1237214"/>
                    </a:cubicBezTo>
                    <a:cubicBezTo>
                      <a:pt x="807622" y="1119794"/>
                      <a:pt x="815094" y="1002307"/>
                      <a:pt x="822966" y="884886"/>
                    </a:cubicBezTo>
                    <a:cubicBezTo>
                      <a:pt x="824501" y="861669"/>
                      <a:pt x="834241" y="849861"/>
                      <a:pt x="848852" y="850861"/>
                    </a:cubicBezTo>
                    <a:cubicBezTo>
                      <a:pt x="863396" y="851862"/>
                      <a:pt x="869734" y="863204"/>
                      <a:pt x="868066" y="888556"/>
                    </a:cubicBezTo>
                    <a:cubicBezTo>
                      <a:pt x="865464" y="928986"/>
                      <a:pt x="862128" y="969349"/>
                      <a:pt x="859060" y="1009712"/>
                    </a:cubicBezTo>
                    <a:cubicBezTo>
                      <a:pt x="852788" y="1092373"/>
                      <a:pt x="846384" y="1174968"/>
                      <a:pt x="840512" y="1257629"/>
                    </a:cubicBezTo>
                    <a:cubicBezTo>
                      <a:pt x="839712" y="1268637"/>
                      <a:pt x="838845" y="1281513"/>
                      <a:pt x="843648" y="1290586"/>
                    </a:cubicBezTo>
                    <a:cubicBezTo>
                      <a:pt x="854923" y="1311802"/>
                      <a:pt x="869601" y="1331283"/>
                      <a:pt x="884812" y="1354300"/>
                    </a:cubicBezTo>
                    <a:close/>
                    <a:moveTo>
                      <a:pt x="590194" y="285977"/>
                    </a:moveTo>
                    <a:cubicBezTo>
                      <a:pt x="566043" y="288979"/>
                      <a:pt x="545694" y="291448"/>
                      <a:pt x="525346" y="294050"/>
                    </a:cubicBezTo>
                    <a:cubicBezTo>
                      <a:pt x="477511" y="300188"/>
                      <a:pt x="441951" y="325873"/>
                      <a:pt x="414064" y="363968"/>
                    </a:cubicBezTo>
                    <a:cubicBezTo>
                      <a:pt x="392314" y="393590"/>
                      <a:pt x="396184" y="425947"/>
                      <a:pt x="403523" y="458705"/>
                    </a:cubicBezTo>
                    <a:cubicBezTo>
                      <a:pt x="405391" y="466978"/>
                      <a:pt x="407859" y="475050"/>
                      <a:pt x="409727" y="483323"/>
                    </a:cubicBezTo>
                    <a:cubicBezTo>
                      <a:pt x="424805" y="551774"/>
                      <a:pt x="472841" y="582263"/>
                      <a:pt x="537222" y="593471"/>
                    </a:cubicBezTo>
                    <a:cubicBezTo>
                      <a:pt x="576384" y="600276"/>
                      <a:pt x="609542" y="588067"/>
                      <a:pt x="637229" y="559980"/>
                    </a:cubicBezTo>
                    <a:cubicBezTo>
                      <a:pt x="667118" y="529624"/>
                      <a:pt x="684664" y="493130"/>
                      <a:pt x="694938" y="451967"/>
                    </a:cubicBezTo>
                    <a:cubicBezTo>
                      <a:pt x="700876" y="428216"/>
                      <a:pt x="698007" y="406800"/>
                      <a:pt x="685465" y="387119"/>
                    </a:cubicBezTo>
                    <a:cubicBezTo>
                      <a:pt x="659445" y="346288"/>
                      <a:pt x="627288" y="311129"/>
                      <a:pt x="590194" y="286111"/>
                    </a:cubicBezTo>
                    <a:close/>
                    <a:moveTo>
                      <a:pt x="234531" y="1521691"/>
                    </a:moveTo>
                    <a:cubicBezTo>
                      <a:pt x="281900" y="1564189"/>
                      <a:pt x="376302" y="1570660"/>
                      <a:pt x="438349" y="1514619"/>
                    </a:cubicBezTo>
                    <a:cubicBezTo>
                      <a:pt x="495925" y="1462580"/>
                      <a:pt x="513337" y="1372914"/>
                      <a:pt x="475976" y="1310735"/>
                    </a:cubicBezTo>
                    <a:cubicBezTo>
                      <a:pt x="440017" y="1310735"/>
                      <a:pt x="403323" y="1311335"/>
                      <a:pt x="366629" y="1310401"/>
                    </a:cubicBezTo>
                    <a:cubicBezTo>
                      <a:pt x="353686" y="1310068"/>
                      <a:pt x="348149" y="1317139"/>
                      <a:pt x="342944" y="1326480"/>
                    </a:cubicBezTo>
                    <a:cubicBezTo>
                      <a:pt x="306918" y="1391461"/>
                      <a:pt x="270825" y="1456376"/>
                      <a:pt x="234531" y="1521691"/>
                    </a:cubicBezTo>
                    <a:close/>
                    <a:moveTo>
                      <a:pt x="206978" y="2045678"/>
                    </a:moveTo>
                    <a:cubicBezTo>
                      <a:pt x="252211" y="2049347"/>
                      <a:pt x="290973" y="2070563"/>
                      <a:pt x="331136" y="2088109"/>
                    </a:cubicBezTo>
                    <a:cubicBezTo>
                      <a:pt x="393249" y="2115263"/>
                      <a:pt x="453360" y="2101653"/>
                      <a:pt x="512670" y="2079970"/>
                    </a:cubicBezTo>
                    <a:cubicBezTo>
                      <a:pt x="510135" y="2006049"/>
                      <a:pt x="460298" y="1944203"/>
                      <a:pt x="396518" y="1932995"/>
                    </a:cubicBezTo>
                    <a:cubicBezTo>
                      <a:pt x="319794" y="1919451"/>
                      <a:pt x="235865" y="1968554"/>
                      <a:pt x="206978" y="2045678"/>
                    </a:cubicBezTo>
                    <a:close/>
                    <a:moveTo>
                      <a:pt x="571781" y="2111260"/>
                    </a:moveTo>
                    <a:cubicBezTo>
                      <a:pt x="573849" y="2184781"/>
                      <a:pt x="564175" y="2256434"/>
                      <a:pt x="572982" y="2329354"/>
                    </a:cubicBezTo>
                    <a:lnTo>
                      <a:pt x="685798" y="2329354"/>
                    </a:lnTo>
                    <a:cubicBezTo>
                      <a:pt x="702210" y="2247694"/>
                      <a:pt x="726829" y="2169303"/>
                      <a:pt x="743708" y="2087309"/>
                    </a:cubicBezTo>
                    <a:cubicBezTo>
                      <a:pt x="683263" y="2083173"/>
                      <a:pt x="629690" y="2097049"/>
                      <a:pt x="571781" y="2111260"/>
                    </a:cubicBezTo>
                    <a:close/>
                    <a:moveTo>
                      <a:pt x="885012" y="1455975"/>
                    </a:moveTo>
                    <a:cubicBezTo>
                      <a:pt x="846717" y="1482195"/>
                      <a:pt x="817429" y="1514619"/>
                      <a:pt x="804486" y="1560119"/>
                    </a:cubicBezTo>
                    <a:cubicBezTo>
                      <a:pt x="788874" y="1615093"/>
                      <a:pt x="809556" y="1666531"/>
                      <a:pt x="858793" y="1695419"/>
                    </a:cubicBezTo>
                    <a:cubicBezTo>
                      <a:pt x="892418" y="1715167"/>
                      <a:pt x="929112" y="1720704"/>
                      <a:pt x="967406" y="1717636"/>
                    </a:cubicBezTo>
                    <a:cubicBezTo>
                      <a:pt x="973411" y="1717168"/>
                      <a:pt x="979282" y="1714767"/>
                      <a:pt x="985020" y="1713299"/>
                    </a:cubicBezTo>
                    <a:cubicBezTo>
                      <a:pt x="971809" y="1644848"/>
                      <a:pt x="916502" y="1502076"/>
                      <a:pt x="885012" y="1455909"/>
                    </a:cubicBezTo>
                    <a:close/>
                    <a:moveTo>
                      <a:pt x="398853" y="2335626"/>
                    </a:moveTo>
                    <a:cubicBezTo>
                      <a:pt x="440550" y="2333691"/>
                      <a:pt x="481447" y="2331823"/>
                      <a:pt x="523745" y="2329888"/>
                    </a:cubicBezTo>
                    <a:lnTo>
                      <a:pt x="523745" y="2125270"/>
                    </a:lnTo>
                    <a:cubicBezTo>
                      <a:pt x="467370" y="2143017"/>
                      <a:pt x="412730" y="2155826"/>
                      <a:pt x="354086" y="2143550"/>
                    </a:cubicBezTo>
                    <a:cubicBezTo>
                      <a:pt x="366896" y="2201260"/>
                      <a:pt x="378771" y="2255233"/>
                      <a:pt x="390847" y="2309206"/>
                    </a:cubicBezTo>
                    <a:cubicBezTo>
                      <a:pt x="392648" y="2317279"/>
                      <a:pt x="395650" y="2325085"/>
                      <a:pt x="398853" y="2335626"/>
                    </a:cubicBezTo>
                    <a:close/>
                    <a:moveTo>
                      <a:pt x="486584" y="1748859"/>
                    </a:moveTo>
                    <a:cubicBezTo>
                      <a:pt x="486584" y="1793825"/>
                      <a:pt x="523345" y="1819311"/>
                      <a:pt x="565576" y="1803699"/>
                    </a:cubicBezTo>
                    <a:cubicBezTo>
                      <a:pt x="602336" y="1790089"/>
                      <a:pt x="625954" y="1751194"/>
                      <a:pt x="621217" y="1711965"/>
                    </a:cubicBezTo>
                    <a:cubicBezTo>
                      <a:pt x="616947" y="1676405"/>
                      <a:pt x="587459" y="1655856"/>
                      <a:pt x="552500" y="1663929"/>
                    </a:cubicBezTo>
                    <a:cubicBezTo>
                      <a:pt x="515272" y="1672535"/>
                      <a:pt x="486517" y="1709563"/>
                      <a:pt x="486584" y="1748792"/>
                    </a:cubicBezTo>
                    <a:close/>
                    <a:moveTo>
                      <a:pt x="865064" y="1846998"/>
                    </a:moveTo>
                    <a:cubicBezTo>
                      <a:pt x="834975" y="1846397"/>
                      <a:pt x="810957" y="1870882"/>
                      <a:pt x="810023" y="1902973"/>
                    </a:cubicBezTo>
                    <a:cubicBezTo>
                      <a:pt x="809156" y="1933328"/>
                      <a:pt x="828103" y="1955678"/>
                      <a:pt x="855724" y="1956746"/>
                    </a:cubicBezTo>
                    <a:cubicBezTo>
                      <a:pt x="886680" y="1958013"/>
                      <a:pt x="912366" y="1932194"/>
                      <a:pt x="912766" y="1899370"/>
                    </a:cubicBezTo>
                    <a:cubicBezTo>
                      <a:pt x="913099" y="1870349"/>
                      <a:pt x="892351" y="1847465"/>
                      <a:pt x="865064" y="1846931"/>
                    </a:cubicBezTo>
                    <a:close/>
                    <a:moveTo>
                      <a:pt x="125651" y="1787487"/>
                    </a:moveTo>
                    <a:cubicBezTo>
                      <a:pt x="152337" y="1819644"/>
                      <a:pt x="216184" y="1808636"/>
                      <a:pt x="238534" y="1781349"/>
                    </a:cubicBezTo>
                    <a:cubicBezTo>
                      <a:pt x="254279" y="1762135"/>
                      <a:pt x="251410" y="1738985"/>
                      <a:pt x="230261" y="1726175"/>
                    </a:cubicBezTo>
                    <a:cubicBezTo>
                      <a:pt x="207111" y="1712098"/>
                      <a:pt x="182092" y="1712632"/>
                      <a:pt x="157141" y="1720638"/>
                    </a:cubicBezTo>
                    <a:cubicBezTo>
                      <a:pt x="152470" y="1722172"/>
                      <a:pt x="147200" y="1726976"/>
                      <a:pt x="145399" y="1731512"/>
                    </a:cubicBezTo>
                    <a:cubicBezTo>
                      <a:pt x="137926" y="1750460"/>
                      <a:pt x="131722" y="1769874"/>
                      <a:pt x="125584" y="1787554"/>
                    </a:cubicBezTo>
                    <a:close/>
                    <a:moveTo>
                      <a:pt x="483782" y="632100"/>
                    </a:moveTo>
                    <a:cubicBezTo>
                      <a:pt x="481247" y="651981"/>
                      <a:pt x="478511" y="673130"/>
                      <a:pt x="475643" y="695213"/>
                    </a:cubicBezTo>
                    <a:cubicBezTo>
                      <a:pt x="520476" y="709891"/>
                      <a:pt x="561840" y="711158"/>
                      <a:pt x="600668" y="691143"/>
                    </a:cubicBezTo>
                    <a:lnTo>
                      <a:pt x="600668" y="642040"/>
                    </a:lnTo>
                    <a:cubicBezTo>
                      <a:pt x="561039" y="638638"/>
                      <a:pt x="523945" y="635502"/>
                      <a:pt x="483782" y="632033"/>
                    </a:cubicBezTo>
                    <a:close/>
                    <a:moveTo>
                      <a:pt x="709215" y="340884"/>
                    </a:moveTo>
                    <a:cubicBezTo>
                      <a:pt x="710883" y="285310"/>
                      <a:pt x="673055" y="231137"/>
                      <a:pt x="625487" y="220195"/>
                    </a:cubicBezTo>
                    <a:cubicBezTo>
                      <a:pt x="622751" y="229802"/>
                      <a:pt x="620083" y="239409"/>
                      <a:pt x="618148" y="246214"/>
                    </a:cubicBezTo>
                    <a:cubicBezTo>
                      <a:pt x="649371" y="278638"/>
                      <a:pt x="678326" y="308727"/>
                      <a:pt x="709215" y="340884"/>
                    </a:cubicBezTo>
                    <a:close/>
                    <a:moveTo>
                      <a:pt x="705880" y="1312136"/>
                    </a:moveTo>
                    <a:cubicBezTo>
                      <a:pt x="708815" y="1339623"/>
                      <a:pt x="722025" y="1351365"/>
                      <a:pt x="750312" y="1353233"/>
                    </a:cubicBezTo>
                    <a:cubicBezTo>
                      <a:pt x="780935" y="1355234"/>
                      <a:pt x="803418" y="1340757"/>
                      <a:pt x="809223" y="1315338"/>
                    </a:cubicBezTo>
                    <a:cubicBezTo>
                      <a:pt x="791676" y="1306932"/>
                      <a:pt x="750179" y="1305464"/>
                      <a:pt x="705813" y="1312136"/>
                    </a:cubicBezTo>
                    <a:close/>
                    <a:moveTo>
                      <a:pt x="482381" y="217526"/>
                    </a:moveTo>
                    <a:cubicBezTo>
                      <a:pt x="436614" y="228801"/>
                      <a:pt x="403589" y="267030"/>
                      <a:pt x="400854" y="307793"/>
                    </a:cubicBezTo>
                    <a:cubicBezTo>
                      <a:pt x="426673" y="290581"/>
                      <a:pt x="452959" y="273034"/>
                      <a:pt x="480380" y="254687"/>
                    </a:cubicBezTo>
                    <a:cubicBezTo>
                      <a:pt x="480980" y="244013"/>
                      <a:pt x="481581" y="232071"/>
                      <a:pt x="482381" y="217526"/>
                    </a:cubicBezTo>
                    <a:close/>
                    <a:moveTo>
                      <a:pt x="592529" y="146474"/>
                    </a:moveTo>
                    <a:cubicBezTo>
                      <a:pt x="631625" y="133197"/>
                      <a:pt x="649905" y="90299"/>
                      <a:pt x="634493" y="50403"/>
                    </a:cubicBezTo>
                    <a:cubicBezTo>
                      <a:pt x="606740" y="76422"/>
                      <a:pt x="591662" y="106311"/>
                      <a:pt x="592529" y="146474"/>
                    </a:cubicBezTo>
                    <a:close/>
                    <a:moveTo>
                      <a:pt x="353686" y="425213"/>
                    </a:moveTo>
                    <a:cubicBezTo>
                      <a:pt x="335806" y="429817"/>
                      <a:pt x="327933" y="441158"/>
                      <a:pt x="323197" y="455102"/>
                    </a:cubicBezTo>
                    <a:cubicBezTo>
                      <a:pt x="318260" y="469713"/>
                      <a:pt x="314857" y="485858"/>
                      <a:pt x="326799" y="497734"/>
                    </a:cubicBezTo>
                    <a:cubicBezTo>
                      <a:pt x="338074" y="508942"/>
                      <a:pt x="352752" y="503938"/>
                      <a:pt x="367430" y="499201"/>
                    </a:cubicBezTo>
                    <a:cubicBezTo>
                      <a:pt x="364027" y="478052"/>
                      <a:pt x="360825" y="457771"/>
                      <a:pt x="357422" y="437556"/>
                    </a:cubicBezTo>
                    <a:cubicBezTo>
                      <a:pt x="356822" y="433953"/>
                      <a:pt x="355287" y="430551"/>
                      <a:pt x="353686" y="425213"/>
                    </a:cubicBezTo>
                    <a:close/>
                    <a:moveTo>
                      <a:pt x="497125" y="164154"/>
                    </a:moveTo>
                    <a:cubicBezTo>
                      <a:pt x="500928" y="111181"/>
                      <a:pt x="482915" y="79024"/>
                      <a:pt x="446354" y="74688"/>
                    </a:cubicBezTo>
                    <a:cubicBezTo>
                      <a:pt x="455028" y="108646"/>
                      <a:pt x="453360" y="146140"/>
                      <a:pt x="497125" y="164154"/>
                    </a:cubicBezTo>
                    <a:close/>
                    <a:moveTo>
                      <a:pt x="733367" y="488260"/>
                    </a:moveTo>
                    <a:cubicBezTo>
                      <a:pt x="762188" y="488260"/>
                      <a:pt x="782203" y="472181"/>
                      <a:pt x="783537" y="449364"/>
                    </a:cubicBezTo>
                    <a:cubicBezTo>
                      <a:pt x="784604" y="430884"/>
                      <a:pt x="774264" y="422278"/>
                      <a:pt x="747444" y="420210"/>
                    </a:cubicBezTo>
                    <a:cubicBezTo>
                      <a:pt x="742774" y="442693"/>
                      <a:pt x="738104" y="465310"/>
                      <a:pt x="733367" y="488260"/>
                    </a:cubicBezTo>
                    <a:close/>
                    <a:moveTo>
                      <a:pt x="526814" y="245881"/>
                    </a:moveTo>
                    <a:cubicBezTo>
                      <a:pt x="559505" y="247882"/>
                      <a:pt x="569712" y="243346"/>
                      <a:pt x="576184" y="225599"/>
                    </a:cubicBezTo>
                    <a:cubicBezTo>
                      <a:pt x="581321" y="211589"/>
                      <a:pt x="576984" y="204383"/>
                      <a:pt x="562040" y="202315"/>
                    </a:cubicBezTo>
                    <a:cubicBezTo>
                      <a:pt x="545428" y="200047"/>
                      <a:pt x="534820" y="206185"/>
                      <a:pt x="530016" y="222263"/>
                    </a:cubicBezTo>
                    <a:cubicBezTo>
                      <a:pt x="527948" y="229202"/>
                      <a:pt x="527948" y="236807"/>
                      <a:pt x="526814" y="24588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0E7109AB-57BC-ECE6-C371-4DBA1AAF9706}"/>
                  </a:ext>
                </a:extLst>
              </p:cNvPr>
              <p:cNvSpPr/>
              <p:nvPr/>
            </p:nvSpPr>
            <p:spPr>
              <a:xfrm>
                <a:off x="6351016" y="3235185"/>
                <a:ext cx="432691" cy="426121"/>
              </a:xfrm>
              <a:custGeom>
                <a:avLst/>
                <a:gdLst>
                  <a:gd name="csX0" fmla="*/ 432625 w 432691"/>
                  <a:gd name="csY0" fmla="*/ 255592 h 426121"/>
                  <a:gd name="csX1" fmla="*/ 428422 w 432691"/>
                  <a:gd name="csY1" fmla="*/ 304028 h 426121"/>
                  <a:gd name="csX2" fmla="*/ 269304 w 432691"/>
                  <a:gd name="csY2" fmla="*/ 425184 h 426121"/>
                  <a:gd name="csX3" fmla="*/ 109386 w 432691"/>
                  <a:gd name="csY3" fmla="*/ 349662 h 426121"/>
                  <a:gd name="csX4" fmla="*/ 906 w 432691"/>
                  <a:gd name="csY4" fmla="*/ 133101 h 426121"/>
                  <a:gd name="csX5" fmla="*/ 16984 w 432691"/>
                  <a:gd name="csY5" fmla="*/ 100477 h 426121"/>
                  <a:gd name="csX6" fmla="*/ 32729 w 432691"/>
                  <a:gd name="csY6" fmla="*/ 94339 h 426121"/>
                  <a:gd name="csX7" fmla="*/ 320609 w 432691"/>
                  <a:gd name="csY7" fmla="*/ 3872 h 426121"/>
                  <a:gd name="csX8" fmla="*/ 339890 w 432691"/>
                  <a:gd name="csY8" fmla="*/ 3 h 426121"/>
                  <a:gd name="csX9" fmla="*/ 361906 w 432691"/>
                  <a:gd name="csY9" fmla="*/ 14347 h 426121"/>
                  <a:gd name="csX10" fmla="*/ 404471 w 432691"/>
                  <a:gd name="csY10" fmla="*/ 118557 h 426121"/>
                  <a:gd name="csX11" fmla="*/ 425220 w 432691"/>
                  <a:gd name="csY11" fmla="*/ 197482 h 426121"/>
                  <a:gd name="csX12" fmla="*/ 432692 w 432691"/>
                  <a:gd name="csY12" fmla="*/ 255592 h 426121"/>
                  <a:gd name="csX13" fmla="*/ 325679 w 432691"/>
                  <a:gd name="csY13" fmla="*/ 50574 h 426121"/>
                  <a:gd name="csX14" fmla="*/ 45672 w 432691"/>
                  <a:gd name="csY14" fmla="*/ 138705 h 426121"/>
                  <a:gd name="csX15" fmla="*/ 161425 w 432691"/>
                  <a:gd name="csY15" fmla="*/ 334650 h 426121"/>
                  <a:gd name="csX16" fmla="*/ 272640 w 432691"/>
                  <a:gd name="csY16" fmla="*/ 378683 h 426121"/>
                  <a:gd name="csX17" fmla="*/ 384256 w 432691"/>
                  <a:gd name="csY17" fmla="*/ 284680 h 426121"/>
                  <a:gd name="csX18" fmla="*/ 385057 w 432691"/>
                  <a:gd name="csY18" fmla="*/ 262130 h 426121"/>
                  <a:gd name="csX19" fmla="*/ 325746 w 432691"/>
                  <a:gd name="csY19" fmla="*/ 50574 h 4261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</a:cxnLst>
                <a:rect l="l" t="t" r="r" b="b"/>
                <a:pathLst>
                  <a:path w="432691" h="426121">
                    <a:moveTo>
                      <a:pt x="432625" y="255592"/>
                    </a:moveTo>
                    <a:cubicBezTo>
                      <a:pt x="431224" y="272204"/>
                      <a:pt x="430957" y="288283"/>
                      <a:pt x="428422" y="304028"/>
                    </a:cubicBezTo>
                    <a:cubicBezTo>
                      <a:pt x="415412" y="385688"/>
                      <a:pt x="352766" y="433523"/>
                      <a:pt x="269304" y="425184"/>
                    </a:cubicBezTo>
                    <a:cubicBezTo>
                      <a:pt x="207192" y="418979"/>
                      <a:pt x="153152" y="394294"/>
                      <a:pt x="109386" y="349662"/>
                    </a:cubicBezTo>
                    <a:cubicBezTo>
                      <a:pt x="50142" y="289283"/>
                      <a:pt x="19520" y="214028"/>
                      <a:pt x="906" y="133101"/>
                    </a:cubicBezTo>
                    <a:cubicBezTo>
                      <a:pt x="-2563" y="118157"/>
                      <a:pt x="4175" y="107482"/>
                      <a:pt x="16984" y="100477"/>
                    </a:cubicBezTo>
                    <a:cubicBezTo>
                      <a:pt x="21921" y="97809"/>
                      <a:pt x="27392" y="96074"/>
                      <a:pt x="32729" y="94339"/>
                    </a:cubicBezTo>
                    <a:cubicBezTo>
                      <a:pt x="128667" y="64117"/>
                      <a:pt x="224605" y="33895"/>
                      <a:pt x="320609" y="3872"/>
                    </a:cubicBezTo>
                    <a:cubicBezTo>
                      <a:pt x="326880" y="1938"/>
                      <a:pt x="333418" y="70"/>
                      <a:pt x="339890" y="3"/>
                    </a:cubicBezTo>
                    <a:cubicBezTo>
                      <a:pt x="349897" y="-131"/>
                      <a:pt x="357769" y="4139"/>
                      <a:pt x="361906" y="14347"/>
                    </a:cubicBezTo>
                    <a:cubicBezTo>
                      <a:pt x="376050" y="49106"/>
                      <a:pt x="391862" y="83264"/>
                      <a:pt x="404471" y="118557"/>
                    </a:cubicBezTo>
                    <a:cubicBezTo>
                      <a:pt x="413611" y="144109"/>
                      <a:pt x="419615" y="170863"/>
                      <a:pt x="425220" y="197482"/>
                    </a:cubicBezTo>
                    <a:cubicBezTo>
                      <a:pt x="429289" y="216696"/>
                      <a:pt x="430357" y="236578"/>
                      <a:pt x="432692" y="255592"/>
                    </a:cubicBezTo>
                    <a:close/>
                    <a:moveTo>
                      <a:pt x="325679" y="50574"/>
                    </a:moveTo>
                    <a:cubicBezTo>
                      <a:pt x="231076" y="80329"/>
                      <a:pt x="139141" y="109284"/>
                      <a:pt x="45672" y="138705"/>
                    </a:cubicBezTo>
                    <a:cubicBezTo>
                      <a:pt x="66621" y="217230"/>
                      <a:pt x="100113" y="284347"/>
                      <a:pt x="161425" y="334650"/>
                    </a:cubicBezTo>
                    <a:cubicBezTo>
                      <a:pt x="193515" y="361003"/>
                      <a:pt x="231143" y="375080"/>
                      <a:pt x="272640" y="378683"/>
                    </a:cubicBezTo>
                    <a:cubicBezTo>
                      <a:pt x="339089" y="384487"/>
                      <a:pt x="379052" y="350796"/>
                      <a:pt x="384256" y="284680"/>
                    </a:cubicBezTo>
                    <a:cubicBezTo>
                      <a:pt x="384856" y="277208"/>
                      <a:pt x="385057" y="269669"/>
                      <a:pt x="385057" y="262130"/>
                    </a:cubicBezTo>
                    <a:cubicBezTo>
                      <a:pt x="384656" y="187809"/>
                      <a:pt x="360572" y="120158"/>
                      <a:pt x="325746" y="5057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BD7D7369-443B-42C5-C589-DBF46BA9FFE0}"/>
                  </a:ext>
                </a:extLst>
              </p:cNvPr>
              <p:cNvSpPr/>
              <p:nvPr/>
            </p:nvSpPr>
            <p:spPr>
              <a:xfrm>
                <a:off x="5409492" y="3240983"/>
                <a:ext cx="458792" cy="440960"/>
              </a:xfrm>
              <a:custGeom>
                <a:avLst/>
                <a:gdLst>
                  <a:gd name="csX0" fmla="*/ 0 w 458792"/>
                  <a:gd name="csY0" fmla="*/ 266806 h 440960"/>
                  <a:gd name="csX1" fmla="*/ 15812 w 458792"/>
                  <a:gd name="csY1" fmla="*/ 191884 h 440960"/>
                  <a:gd name="csX2" fmla="*/ 68584 w 458792"/>
                  <a:gd name="csY2" fmla="*/ 58118 h 440960"/>
                  <a:gd name="csX3" fmla="*/ 82861 w 458792"/>
                  <a:gd name="csY3" fmla="*/ 19023 h 440960"/>
                  <a:gd name="csX4" fmla="*/ 110015 w 458792"/>
                  <a:gd name="csY4" fmla="*/ 209 h 440960"/>
                  <a:gd name="csX5" fmla="*/ 126493 w 458792"/>
                  <a:gd name="csY5" fmla="*/ 4078 h 440960"/>
                  <a:gd name="csX6" fmla="*/ 424781 w 458792"/>
                  <a:gd name="csY6" fmla="*/ 90876 h 440960"/>
                  <a:gd name="csX7" fmla="*/ 440926 w 458792"/>
                  <a:gd name="csY7" fmla="*/ 95946 h 440960"/>
                  <a:gd name="csX8" fmla="*/ 453002 w 458792"/>
                  <a:gd name="csY8" fmla="*/ 133974 h 440960"/>
                  <a:gd name="csX9" fmla="*/ 426382 w 458792"/>
                  <a:gd name="csY9" fmla="*/ 183611 h 440960"/>
                  <a:gd name="csX10" fmla="*/ 340719 w 458792"/>
                  <a:gd name="csY10" fmla="*/ 326250 h 440960"/>
                  <a:gd name="csX11" fmla="*/ 240444 w 458792"/>
                  <a:gd name="csY11" fmla="*/ 416183 h 440960"/>
                  <a:gd name="csX12" fmla="*/ 140437 w 458792"/>
                  <a:gd name="csY12" fmla="*/ 440134 h 440960"/>
                  <a:gd name="csX13" fmla="*/ 8873 w 458792"/>
                  <a:gd name="csY13" fmla="*/ 319645 h 440960"/>
                  <a:gd name="csX14" fmla="*/ 67 w 458792"/>
                  <a:gd name="csY14" fmla="*/ 266806 h 440960"/>
                  <a:gd name="csX15" fmla="*/ 400229 w 458792"/>
                  <a:gd name="csY15" fmla="*/ 131506 h 440960"/>
                  <a:gd name="csX16" fmla="*/ 119889 w 458792"/>
                  <a:gd name="csY16" fmla="*/ 50513 h 440960"/>
                  <a:gd name="csX17" fmla="*/ 48636 w 458792"/>
                  <a:gd name="csY17" fmla="*/ 263270 h 440960"/>
                  <a:gd name="csX18" fmla="*/ 77857 w 458792"/>
                  <a:gd name="csY18" fmla="*/ 355071 h 440960"/>
                  <a:gd name="csX19" fmla="*/ 188473 w 458792"/>
                  <a:gd name="csY19" fmla="*/ 388896 h 440960"/>
                  <a:gd name="csX20" fmla="*/ 270800 w 458792"/>
                  <a:gd name="csY20" fmla="*/ 336190 h 440960"/>
                  <a:gd name="csX21" fmla="*/ 400229 w 458792"/>
                  <a:gd name="csY21" fmla="*/ 131573 h 4409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</a:cxnLst>
                <a:rect l="l" t="t" r="r" b="b"/>
                <a:pathLst>
                  <a:path w="458792" h="440960">
                    <a:moveTo>
                      <a:pt x="0" y="266806"/>
                    </a:moveTo>
                    <a:cubicBezTo>
                      <a:pt x="4804" y="243188"/>
                      <a:pt x="7272" y="216435"/>
                      <a:pt x="15812" y="191884"/>
                    </a:cubicBezTo>
                    <a:cubicBezTo>
                      <a:pt x="31557" y="146650"/>
                      <a:pt x="50904" y="102684"/>
                      <a:pt x="68584" y="58118"/>
                    </a:cubicBezTo>
                    <a:cubicBezTo>
                      <a:pt x="73721" y="45242"/>
                      <a:pt x="78591" y="32232"/>
                      <a:pt x="82861" y="19023"/>
                    </a:cubicBezTo>
                    <a:cubicBezTo>
                      <a:pt x="87398" y="5012"/>
                      <a:pt x="95404" y="-1259"/>
                      <a:pt x="110015" y="209"/>
                    </a:cubicBezTo>
                    <a:cubicBezTo>
                      <a:pt x="115552" y="742"/>
                      <a:pt x="121089" y="2544"/>
                      <a:pt x="126493" y="4078"/>
                    </a:cubicBezTo>
                    <a:cubicBezTo>
                      <a:pt x="225967" y="32966"/>
                      <a:pt x="325374" y="61921"/>
                      <a:pt x="424781" y="90876"/>
                    </a:cubicBezTo>
                    <a:cubicBezTo>
                      <a:pt x="430185" y="92477"/>
                      <a:pt x="435789" y="93678"/>
                      <a:pt x="440926" y="95946"/>
                    </a:cubicBezTo>
                    <a:cubicBezTo>
                      <a:pt x="460140" y="104486"/>
                      <a:pt x="463342" y="115961"/>
                      <a:pt x="453002" y="133974"/>
                    </a:cubicBezTo>
                    <a:cubicBezTo>
                      <a:pt x="443595" y="150253"/>
                      <a:pt x="434721" y="166799"/>
                      <a:pt x="426382" y="183611"/>
                    </a:cubicBezTo>
                    <a:cubicBezTo>
                      <a:pt x="401630" y="233448"/>
                      <a:pt x="375011" y="282151"/>
                      <a:pt x="340719" y="326250"/>
                    </a:cubicBezTo>
                    <a:cubicBezTo>
                      <a:pt x="312698" y="362210"/>
                      <a:pt x="280941" y="394100"/>
                      <a:pt x="240444" y="416183"/>
                    </a:cubicBezTo>
                    <a:cubicBezTo>
                      <a:pt x="209288" y="433196"/>
                      <a:pt x="176397" y="444137"/>
                      <a:pt x="140437" y="440134"/>
                    </a:cubicBezTo>
                    <a:cubicBezTo>
                      <a:pt x="79792" y="433396"/>
                      <a:pt x="26486" y="384693"/>
                      <a:pt x="8873" y="319645"/>
                    </a:cubicBezTo>
                    <a:cubicBezTo>
                      <a:pt x="4470" y="303433"/>
                      <a:pt x="3202" y="286420"/>
                      <a:pt x="67" y="266806"/>
                    </a:cubicBezTo>
                    <a:close/>
                    <a:moveTo>
                      <a:pt x="400229" y="131506"/>
                    </a:moveTo>
                    <a:cubicBezTo>
                      <a:pt x="304225" y="103752"/>
                      <a:pt x="212624" y="77266"/>
                      <a:pt x="119889" y="50513"/>
                    </a:cubicBezTo>
                    <a:cubicBezTo>
                      <a:pt x="83395" y="119764"/>
                      <a:pt x="55774" y="188148"/>
                      <a:pt x="48636" y="263270"/>
                    </a:cubicBezTo>
                    <a:cubicBezTo>
                      <a:pt x="45367" y="297428"/>
                      <a:pt x="56375" y="328185"/>
                      <a:pt x="77857" y="355071"/>
                    </a:cubicBezTo>
                    <a:cubicBezTo>
                      <a:pt x="107079" y="391565"/>
                      <a:pt x="143706" y="402773"/>
                      <a:pt x="188473" y="388896"/>
                    </a:cubicBezTo>
                    <a:cubicBezTo>
                      <a:pt x="220696" y="378889"/>
                      <a:pt x="247249" y="359741"/>
                      <a:pt x="270800" y="336190"/>
                    </a:cubicBezTo>
                    <a:cubicBezTo>
                      <a:pt x="328243" y="278681"/>
                      <a:pt x="364403" y="207829"/>
                      <a:pt x="400229" y="131573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D5C3387A-26AD-2A3B-76F7-135A3EBF083D}"/>
                  </a:ext>
                </a:extLst>
              </p:cNvPr>
              <p:cNvSpPr/>
              <p:nvPr/>
            </p:nvSpPr>
            <p:spPr>
              <a:xfrm>
                <a:off x="6189951" y="1926487"/>
                <a:ext cx="35164" cy="41944"/>
              </a:xfrm>
              <a:custGeom>
                <a:avLst/>
                <a:gdLst>
                  <a:gd name="csX0" fmla="*/ 15196 w 35164"/>
                  <a:gd name="csY0" fmla="*/ 0 h 41944"/>
                  <a:gd name="csX1" fmla="*/ 34610 w 35164"/>
                  <a:gd name="csY1" fmla="*/ 23150 h 41944"/>
                  <a:gd name="csX2" fmla="*/ 18732 w 35164"/>
                  <a:gd name="csY2" fmla="*/ 41831 h 41944"/>
                  <a:gd name="csX3" fmla="*/ 51 w 35164"/>
                  <a:gd name="csY3" fmla="*/ 25953 h 41944"/>
                  <a:gd name="csX4" fmla="*/ 15196 w 35164"/>
                  <a:gd name="csY4" fmla="*/ 67 h 419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164" h="41944">
                    <a:moveTo>
                      <a:pt x="15196" y="0"/>
                    </a:moveTo>
                    <a:cubicBezTo>
                      <a:pt x="24269" y="10341"/>
                      <a:pt x="32742" y="15878"/>
                      <a:pt x="34610" y="23150"/>
                    </a:cubicBezTo>
                    <a:cubicBezTo>
                      <a:pt x="37412" y="33625"/>
                      <a:pt x="29206" y="40830"/>
                      <a:pt x="18732" y="41831"/>
                    </a:cubicBezTo>
                    <a:cubicBezTo>
                      <a:pt x="7924" y="42898"/>
                      <a:pt x="-749" y="36360"/>
                      <a:pt x="51" y="25953"/>
                    </a:cubicBezTo>
                    <a:cubicBezTo>
                      <a:pt x="585" y="18547"/>
                      <a:pt x="7991" y="11675"/>
                      <a:pt x="15196" y="67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4C0C8621-BB0A-2FA1-5CCB-A12A6C4931FF}"/>
                  </a:ext>
                </a:extLst>
              </p:cNvPr>
              <p:cNvSpPr/>
              <p:nvPr/>
            </p:nvSpPr>
            <p:spPr>
              <a:xfrm>
                <a:off x="5990079" y="1926554"/>
                <a:ext cx="34990" cy="42061"/>
              </a:xfrm>
              <a:custGeom>
                <a:avLst/>
                <a:gdLst>
                  <a:gd name="csX0" fmla="*/ 16254 w 34990"/>
                  <a:gd name="csY0" fmla="*/ 0 h 42061"/>
                  <a:gd name="csX1" fmla="*/ 34601 w 34990"/>
                  <a:gd name="csY1" fmla="*/ 23684 h 42061"/>
                  <a:gd name="csX2" fmla="*/ 18323 w 34990"/>
                  <a:gd name="csY2" fmla="*/ 42031 h 42061"/>
                  <a:gd name="csX3" fmla="*/ 109 w 34990"/>
                  <a:gd name="csY3" fmla="*/ 25619 h 42061"/>
                  <a:gd name="csX4" fmla="*/ 16254 w 34990"/>
                  <a:gd name="csY4" fmla="*/ 0 h 4206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4990" h="42061">
                    <a:moveTo>
                      <a:pt x="16254" y="0"/>
                    </a:moveTo>
                    <a:cubicBezTo>
                      <a:pt x="24861" y="10608"/>
                      <a:pt x="33000" y="16412"/>
                      <a:pt x="34601" y="23684"/>
                    </a:cubicBezTo>
                    <a:cubicBezTo>
                      <a:pt x="36870" y="34025"/>
                      <a:pt x="28930" y="41497"/>
                      <a:pt x="18323" y="42031"/>
                    </a:cubicBezTo>
                    <a:cubicBezTo>
                      <a:pt x="7782" y="42565"/>
                      <a:pt x="-1092" y="36160"/>
                      <a:pt x="109" y="25619"/>
                    </a:cubicBezTo>
                    <a:cubicBezTo>
                      <a:pt x="976" y="18213"/>
                      <a:pt x="8582" y="11609"/>
                      <a:pt x="16254" y="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EF88FD99-E455-DE87-8F6E-EE3B3DFCFFB5}"/>
                  </a:ext>
                </a:extLst>
              </p:cNvPr>
              <p:cNvSpPr/>
              <p:nvPr/>
            </p:nvSpPr>
            <p:spPr>
              <a:xfrm>
                <a:off x="3922888" y="2848749"/>
                <a:ext cx="127134" cy="133266"/>
              </a:xfrm>
              <a:custGeom>
                <a:avLst/>
                <a:gdLst>
                  <a:gd name="csX0" fmla="*/ 47874 w 127134"/>
                  <a:gd name="csY0" fmla="*/ 86884 h 133266"/>
                  <a:gd name="csX1" fmla="*/ 20254 w 127134"/>
                  <a:gd name="csY1" fmla="*/ 47321 h 133266"/>
                  <a:gd name="csX2" fmla="*/ 12715 w 127134"/>
                  <a:gd name="csY2" fmla="*/ 20568 h 133266"/>
                  <a:gd name="csX3" fmla="*/ 27192 w 127134"/>
                  <a:gd name="csY3" fmla="*/ 19 h 133266"/>
                  <a:gd name="csX4" fmla="*/ 48274 w 127134"/>
                  <a:gd name="csY4" fmla="*/ 9760 h 133266"/>
                  <a:gd name="csX5" fmla="*/ 52811 w 127134"/>
                  <a:gd name="csY5" fmla="*/ 19767 h 133266"/>
                  <a:gd name="csX6" fmla="*/ 91106 w 127134"/>
                  <a:gd name="csY6" fmla="*/ 57662 h 133266"/>
                  <a:gd name="csX7" fmla="*/ 108852 w 127134"/>
                  <a:gd name="csY7" fmla="*/ 66002 h 133266"/>
                  <a:gd name="csX8" fmla="*/ 110254 w 127134"/>
                  <a:gd name="csY8" fmla="*/ 120175 h 133266"/>
                  <a:gd name="csX9" fmla="*/ 62818 w 127134"/>
                  <a:gd name="csY9" fmla="*/ 133251 h 133266"/>
                  <a:gd name="csX10" fmla="*/ 9579 w 127134"/>
                  <a:gd name="csY10" fmla="*/ 119174 h 133266"/>
                  <a:gd name="csX11" fmla="*/ 105 w 127134"/>
                  <a:gd name="csY11" fmla="*/ 95890 h 133266"/>
                  <a:gd name="csX12" fmla="*/ 23923 w 127134"/>
                  <a:gd name="csY12" fmla="*/ 82013 h 133266"/>
                  <a:gd name="csX13" fmla="*/ 47874 w 127134"/>
                  <a:gd name="csY13" fmla="*/ 86750 h 13326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127134" h="133266">
                    <a:moveTo>
                      <a:pt x="47874" y="86884"/>
                    </a:moveTo>
                    <a:cubicBezTo>
                      <a:pt x="38200" y="73207"/>
                      <a:pt x="28126" y="60931"/>
                      <a:pt x="20254" y="47321"/>
                    </a:cubicBezTo>
                    <a:cubicBezTo>
                      <a:pt x="15784" y="39515"/>
                      <a:pt x="13782" y="29708"/>
                      <a:pt x="12715" y="20568"/>
                    </a:cubicBezTo>
                    <a:cubicBezTo>
                      <a:pt x="11514" y="10294"/>
                      <a:pt x="16651" y="620"/>
                      <a:pt x="27192" y="19"/>
                    </a:cubicBezTo>
                    <a:cubicBezTo>
                      <a:pt x="34064" y="-381"/>
                      <a:pt x="41736" y="5490"/>
                      <a:pt x="48274" y="9760"/>
                    </a:cubicBezTo>
                    <a:cubicBezTo>
                      <a:pt x="50876" y="11428"/>
                      <a:pt x="51810" y="16231"/>
                      <a:pt x="52811" y="19767"/>
                    </a:cubicBezTo>
                    <a:cubicBezTo>
                      <a:pt x="58615" y="39515"/>
                      <a:pt x="72092" y="51191"/>
                      <a:pt x="91106" y="57662"/>
                    </a:cubicBezTo>
                    <a:cubicBezTo>
                      <a:pt x="97244" y="59797"/>
                      <a:pt x="103315" y="62599"/>
                      <a:pt x="108852" y="66002"/>
                    </a:cubicBezTo>
                    <a:cubicBezTo>
                      <a:pt x="132136" y="80412"/>
                      <a:pt x="133804" y="106098"/>
                      <a:pt x="110254" y="120175"/>
                    </a:cubicBezTo>
                    <a:cubicBezTo>
                      <a:pt x="96510" y="128381"/>
                      <a:pt x="78697" y="133585"/>
                      <a:pt x="62818" y="133251"/>
                    </a:cubicBezTo>
                    <a:cubicBezTo>
                      <a:pt x="44872" y="132851"/>
                      <a:pt x="26392" y="126446"/>
                      <a:pt x="9579" y="119174"/>
                    </a:cubicBezTo>
                    <a:cubicBezTo>
                      <a:pt x="3841" y="116706"/>
                      <a:pt x="-762" y="103496"/>
                      <a:pt x="105" y="95890"/>
                    </a:cubicBezTo>
                    <a:cubicBezTo>
                      <a:pt x="1506" y="84082"/>
                      <a:pt x="12515" y="80412"/>
                      <a:pt x="23923" y="82013"/>
                    </a:cubicBezTo>
                    <a:cubicBezTo>
                      <a:pt x="31862" y="83148"/>
                      <a:pt x="39668" y="85082"/>
                      <a:pt x="47874" y="8675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1FEEEE95-0B90-97F2-C1C6-9331F2FEC938}"/>
                  </a:ext>
                </a:extLst>
              </p:cNvPr>
              <p:cNvSpPr/>
              <p:nvPr/>
            </p:nvSpPr>
            <p:spPr>
              <a:xfrm>
                <a:off x="3869185" y="2960803"/>
                <a:ext cx="151948" cy="75304"/>
              </a:xfrm>
              <a:custGeom>
                <a:avLst/>
                <a:gdLst>
                  <a:gd name="csX0" fmla="*/ 108648 w 151948"/>
                  <a:gd name="csY0" fmla="*/ 75304 h 75304"/>
                  <a:gd name="csX1" fmla="*/ 13978 w 151948"/>
                  <a:gd name="csY1" fmla="*/ 42680 h 75304"/>
                  <a:gd name="csX2" fmla="*/ 1436 w 151948"/>
                  <a:gd name="csY2" fmla="*/ 28069 h 75304"/>
                  <a:gd name="csX3" fmla="*/ 3104 w 151948"/>
                  <a:gd name="csY3" fmla="*/ 5186 h 75304"/>
                  <a:gd name="csX4" fmla="*/ 25387 w 151948"/>
                  <a:gd name="csY4" fmla="*/ 249 h 75304"/>
                  <a:gd name="csX5" fmla="*/ 41732 w 151948"/>
                  <a:gd name="csY5" fmla="*/ 10456 h 75304"/>
                  <a:gd name="csX6" fmla="*/ 120524 w 151948"/>
                  <a:gd name="csY6" fmla="*/ 33073 h 75304"/>
                  <a:gd name="csX7" fmla="*/ 131665 w 151948"/>
                  <a:gd name="csY7" fmla="*/ 32206 h 75304"/>
                  <a:gd name="csX8" fmla="*/ 151680 w 151948"/>
                  <a:gd name="csY8" fmla="*/ 47951 h 75304"/>
                  <a:gd name="csX9" fmla="*/ 137737 w 151948"/>
                  <a:gd name="csY9" fmla="*/ 69500 h 75304"/>
                  <a:gd name="csX10" fmla="*/ 108715 w 151948"/>
                  <a:gd name="csY10" fmla="*/ 75171 h 753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51948" h="75304">
                    <a:moveTo>
                      <a:pt x="108648" y="75304"/>
                    </a:moveTo>
                    <a:cubicBezTo>
                      <a:pt x="68686" y="74837"/>
                      <a:pt x="39798" y="62695"/>
                      <a:pt x="13978" y="42680"/>
                    </a:cubicBezTo>
                    <a:cubicBezTo>
                      <a:pt x="8908" y="38744"/>
                      <a:pt x="2837" y="33673"/>
                      <a:pt x="1436" y="28069"/>
                    </a:cubicBezTo>
                    <a:cubicBezTo>
                      <a:pt x="-432" y="20797"/>
                      <a:pt x="-1033" y="9989"/>
                      <a:pt x="3104" y="5186"/>
                    </a:cubicBezTo>
                    <a:cubicBezTo>
                      <a:pt x="7173" y="449"/>
                      <a:pt x="17981" y="-552"/>
                      <a:pt x="25387" y="249"/>
                    </a:cubicBezTo>
                    <a:cubicBezTo>
                      <a:pt x="31124" y="849"/>
                      <a:pt x="36528" y="6587"/>
                      <a:pt x="41732" y="10456"/>
                    </a:cubicBezTo>
                    <a:cubicBezTo>
                      <a:pt x="65150" y="27869"/>
                      <a:pt x="90835" y="37343"/>
                      <a:pt x="120524" y="33073"/>
                    </a:cubicBezTo>
                    <a:cubicBezTo>
                      <a:pt x="124193" y="32539"/>
                      <a:pt x="127996" y="32072"/>
                      <a:pt x="131665" y="32206"/>
                    </a:cubicBezTo>
                    <a:cubicBezTo>
                      <a:pt x="142140" y="32473"/>
                      <a:pt x="150012" y="36943"/>
                      <a:pt x="151680" y="47951"/>
                    </a:cubicBezTo>
                    <a:cubicBezTo>
                      <a:pt x="153281" y="58759"/>
                      <a:pt x="147611" y="66631"/>
                      <a:pt x="137737" y="69500"/>
                    </a:cubicBezTo>
                    <a:cubicBezTo>
                      <a:pt x="126195" y="72902"/>
                      <a:pt x="114052" y="74170"/>
                      <a:pt x="108715" y="7517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A7CBBDF5-D80D-3178-9DF1-D2656A5D0C1C}"/>
                  </a:ext>
                </a:extLst>
              </p:cNvPr>
              <p:cNvSpPr/>
              <p:nvPr/>
            </p:nvSpPr>
            <p:spPr>
              <a:xfrm>
                <a:off x="4002796" y="2837531"/>
                <a:ext cx="37229" cy="37590"/>
              </a:xfrm>
              <a:custGeom>
                <a:avLst/>
                <a:gdLst>
                  <a:gd name="csX0" fmla="*/ 23874 w 37229"/>
                  <a:gd name="csY0" fmla="*/ 37524 h 37590"/>
                  <a:gd name="csX1" fmla="*/ 56 w 37229"/>
                  <a:gd name="csY1" fmla="*/ 17575 h 37590"/>
                  <a:gd name="csX2" fmla="*/ 18336 w 37229"/>
                  <a:gd name="csY2" fmla="*/ 29 h 37590"/>
                  <a:gd name="csX3" fmla="*/ 36750 w 37229"/>
                  <a:gd name="csY3" fmla="*/ 19777 h 37590"/>
                  <a:gd name="csX4" fmla="*/ 23807 w 37229"/>
                  <a:gd name="csY4" fmla="*/ 37590 h 375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229" h="37590">
                    <a:moveTo>
                      <a:pt x="23874" y="37524"/>
                    </a:moveTo>
                    <a:cubicBezTo>
                      <a:pt x="8462" y="37657"/>
                      <a:pt x="-811" y="28050"/>
                      <a:pt x="56" y="17575"/>
                    </a:cubicBezTo>
                    <a:cubicBezTo>
                      <a:pt x="990" y="6634"/>
                      <a:pt x="7728" y="696"/>
                      <a:pt x="18336" y="29"/>
                    </a:cubicBezTo>
                    <a:cubicBezTo>
                      <a:pt x="28610" y="-638"/>
                      <a:pt x="39685" y="10237"/>
                      <a:pt x="36750" y="19777"/>
                    </a:cubicBezTo>
                    <a:cubicBezTo>
                      <a:pt x="34481" y="27316"/>
                      <a:pt x="27076" y="33320"/>
                      <a:pt x="23807" y="3759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DFA9BC23-2EB6-A01D-ACB6-D2C1F45C2445}"/>
                  </a:ext>
                </a:extLst>
              </p:cNvPr>
              <p:cNvSpPr/>
              <p:nvPr/>
            </p:nvSpPr>
            <p:spPr>
              <a:xfrm>
                <a:off x="3886930" y="2834069"/>
                <a:ext cx="37231" cy="37136"/>
              </a:xfrm>
              <a:custGeom>
                <a:avLst/>
                <a:gdLst>
                  <a:gd name="csX0" fmla="*/ 13246 w 37231"/>
                  <a:gd name="csY0" fmla="*/ 22 h 37136"/>
                  <a:gd name="csX1" fmla="*/ 37197 w 37231"/>
                  <a:gd name="csY1" fmla="*/ 19503 h 37136"/>
                  <a:gd name="csX2" fmla="*/ 19384 w 37231"/>
                  <a:gd name="csY2" fmla="*/ 37116 h 37136"/>
                  <a:gd name="csX3" fmla="*/ 436 w 37231"/>
                  <a:gd name="csY3" fmla="*/ 18036 h 37136"/>
                  <a:gd name="csX4" fmla="*/ 13246 w 37231"/>
                  <a:gd name="csY4" fmla="*/ 22 h 3713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231" h="37136">
                    <a:moveTo>
                      <a:pt x="13246" y="22"/>
                    </a:moveTo>
                    <a:cubicBezTo>
                      <a:pt x="28857" y="-511"/>
                      <a:pt x="37864" y="8562"/>
                      <a:pt x="37197" y="19503"/>
                    </a:cubicBezTo>
                    <a:cubicBezTo>
                      <a:pt x="36530" y="30445"/>
                      <a:pt x="30325" y="36583"/>
                      <a:pt x="19384" y="37116"/>
                    </a:cubicBezTo>
                    <a:cubicBezTo>
                      <a:pt x="8843" y="37650"/>
                      <a:pt x="-2366" y="27643"/>
                      <a:pt x="436" y="18036"/>
                    </a:cubicBezTo>
                    <a:cubicBezTo>
                      <a:pt x="2705" y="10430"/>
                      <a:pt x="9977" y="4359"/>
                      <a:pt x="13246" y="22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BDD83A1E-DAAC-E8DF-EADB-EA633EE9DAB7}"/>
                  </a:ext>
                </a:extLst>
              </p:cNvPr>
              <p:cNvSpPr/>
              <p:nvPr/>
            </p:nvSpPr>
            <p:spPr>
              <a:xfrm>
                <a:off x="4760020" y="2764233"/>
                <a:ext cx="153280" cy="145776"/>
              </a:xfrm>
              <a:custGeom>
                <a:avLst/>
                <a:gdLst>
                  <a:gd name="csX0" fmla="*/ 68976 w 153280"/>
                  <a:gd name="csY0" fmla="*/ 100481 h 145776"/>
                  <a:gd name="csX1" fmla="*/ 72779 w 153280"/>
                  <a:gd name="csY1" fmla="*/ 93543 h 145776"/>
                  <a:gd name="csX2" fmla="*/ 30014 w 153280"/>
                  <a:gd name="csY2" fmla="*/ 48510 h 145776"/>
                  <a:gd name="csX3" fmla="*/ 19940 w 153280"/>
                  <a:gd name="csY3" fmla="*/ 25493 h 145776"/>
                  <a:gd name="csX4" fmla="*/ 30814 w 153280"/>
                  <a:gd name="csY4" fmla="*/ 2142 h 145776"/>
                  <a:gd name="csX5" fmla="*/ 55166 w 153280"/>
                  <a:gd name="csY5" fmla="*/ 9881 h 145776"/>
                  <a:gd name="csX6" fmla="*/ 63172 w 153280"/>
                  <a:gd name="csY6" fmla="*/ 24759 h 145776"/>
                  <a:gd name="csX7" fmla="*/ 115210 w 153280"/>
                  <a:gd name="csY7" fmla="*/ 56982 h 145776"/>
                  <a:gd name="csX8" fmla="*/ 150169 w 153280"/>
                  <a:gd name="csY8" fmla="*/ 75129 h 145776"/>
                  <a:gd name="csX9" fmla="*/ 140829 w 153280"/>
                  <a:gd name="csY9" fmla="*/ 116627 h 145776"/>
                  <a:gd name="csX10" fmla="*/ 45158 w 153280"/>
                  <a:gd name="csY10" fmla="*/ 143246 h 145776"/>
                  <a:gd name="csX11" fmla="*/ 13735 w 153280"/>
                  <a:gd name="csY11" fmla="*/ 131504 h 145776"/>
                  <a:gd name="csX12" fmla="*/ 1993 w 153280"/>
                  <a:gd name="csY12" fmla="*/ 103283 h 145776"/>
                  <a:gd name="csX13" fmla="*/ 30281 w 153280"/>
                  <a:gd name="csY13" fmla="*/ 91942 h 145776"/>
                  <a:gd name="csX14" fmla="*/ 68909 w 153280"/>
                  <a:gd name="csY14" fmla="*/ 100481 h 14577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53280" h="145776">
                    <a:moveTo>
                      <a:pt x="68976" y="100481"/>
                    </a:moveTo>
                    <a:cubicBezTo>
                      <a:pt x="72979" y="101282"/>
                      <a:pt x="75648" y="96412"/>
                      <a:pt x="72779" y="93543"/>
                    </a:cubicBezTo>
                    <a:cubicBezTo>
                      <a:pt x="56433" y="76797"/>
                      <a:pt x="42690" y="63120"/>
                      <a:pt x="30014" y="48510"/>
                    </a:cubicBezTo>
                    <a:cubicBezTo>
                      <a:pt x="24743" y="42438"/>
                      <a:pt x="22208" y="33498"/>
                      <a:pt x="19940" y="25493"/>
                    </a:cubicBezTo>
                    <a:cubicBezTo>
                      <a:pt x="17071" y="15218"/>
                      <a:pt x="21141" y="6945"/>
                      <a:pt x="30814" y="2142"/>
                    </a:cubicBezTo>
                    <a:cubicBezTo>
                      <a:pt x="41222" y="-3062"/>
                      <a:pt x="49095" y="1875"/>
                      <a:pt x="55166" y="9881"/>
                    </a:cubicBezTo>
                    <a:cubicBezTo>
                      <a:pt x="58502" y="14284"/>
                      <a:pt x="60436" y="19822"/>
                      <a:pt x="63172" y="24759"/>
                    </a:cubicBezTo>
                    <a:cubicBezTo>
                      <a:pt x="74513" y="45174"/>
                      <a:pt x="90926" y="57516"/>
                      <a:pt x="115210" y="56982"/>
                    </a:cubicBezTo>
                    <a:cubicBezTo>
                      <a:pt x="130221" y="56649"/>
                      <a:pt x="143298" y="59851"/>
                      <a:pt x="150169" y="75129"/>
                    </a:cubicBezTo>
                    <a:cubicBezTo>
                      <a:pt x="157508" y="91275"/>
                      <a:pt x="150836" y="105085"/>
                      <a:pt x="140829" y="116627"/>
                    </a:cubicBezTo>
                    <a:cubicBezTo>
                      <a:pt x="115144" y="146315"/>
                      <a:pt x="80918" y="149184"/>
                      <a:pt x="45158" y="143246"/>
                    </a:cubicBezTo>
                    <a:cubicBezTo>
                      <a:pt x="34284" y="141445"/>
                      <a:pt x="23542" y="136775"/>
                      <a:pt x="13735" y="131504"/>
                    </a:cubicBezTo>
                    <a:cubicBezTo>
                      <a:pt x="2927" y="125767"/>
                      <a:pt x="-3478" y="115759"/>
                      <a:pt x="1993" y="103283"/>
                    </a:cubicBezTo>
                    <a:cubicBezTo>
                      <a:pt x="7264" y="91141"/>
                      <a:pt x="17671" y="88806"/>
                      <a:pt x="30281" y="91942"/>
                    </a:cubicBezTo>
                    <a:cubicBezTo>
                      <a:pt x="42556" y="95011"/>
                      <a:pt x="55032" y="97546"/>
                      <a:pt x="68909" y="10048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0" name="Free-form: Shape 19">
                <a:extLst>
                  <a:ext uri="{FF2B5EF4-FFF2-40B4-BE49-F238E27FC236}">
                    <a16:creationId xmlns:a16="http://schemas.microsoft.com/office/drawing/2014/main" id="{7B653C42-86F2-70D4-658A-FC0A813F475C}"/>
                  </a:ext>
                </a:extLst>
              </p:cNvPr>
              <p:cNvSpPr/>
              <p:nvPr/>
            </p:nvSpPr>
            <p:spPr>
              <a:xfrm>
                <a:off x="4690291" y="2858030"/>
                <a:ext cx="184994" cy="107292"/>
              </a:xfrm>
              <a:custGeom>
                <a:avLst/>
                <a:gdLst>
                  <a:gd name="csX0" fmla="*/ 126630 w 184994"/>
                  <a:gd name="csY0" fmla="*/ 107292 h 107292"/>
                  <a:gd name="csX1" fmla="*/ 12278 w 184994"/>
                  <a:gd name="csY1" fmla="*/ 48182 h 107292"/>
                  <a:gd name="csX2" fmla="*/ 9009 w 184994"/>
                  <a:gd name="csY2" fmla="*/ 43645 h 107292"/>
                  <a:gd name="csX3" fmla="*/ 8409 w 184994"/>
                  <a:gd name="csY3" fmla="*/ 3549 h 107292"/>
                  <a:gd name="csX4" fmla="*/ 43301 w 184994"/>
                  <a:gd name="csY4" fmla="*/ 17159 h 107292"/>
                  <a:gd name="csX5" fmla="*/ 153650 w 184994"/>
                  <a:gd name="csY5" fmla="*/ 61525 h 107292"/>
                  <a:gd name="csX6" fmla="*/ 164524 w 184994"/>
                  <a:gd name="csY6" fmla="*/ 60057 h 107292"/>
                  <a:gd name="csX7" fmla="*/ 183271 w 184994"/>
                  <a:gd name="csY7" fmla="*/ 73934 h 107292"/>
                  <a:gd name="csX8" fmla="*/ 172797 w 184994"/>
                  <a:gd name="csY8" fmla="*/ 96551 h 107292"/>
                  <a:gd name="csX9" fmla="*/ 126696 w 184994"/>
                  <a:gd name="csY9" fmla="*/ 107292 h 1072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84994" h="107292">
                    <a:moveTo>
                      <a:pt x="126630" y="107292"/>
                    </a:moveTo>
                    <a:cubicBezTo>
                      <a:pt x="78727" y="105157"/>
                      <a:pt x="41767" y="84142"/>
                      <a:pt x="12278" y="48182"/>
                    </a:cubicBezTo>
                    <a:cubicBezTo>
                      <a:pt x="11077" y="46714"/>
                      <a:pt x="10010" y="45179"/>
                      <a:pt x="9009" y="43645"/>
                    </a:cubicBezTo>
                    <a:cubicBezTo>
                      <a:pt x="-2799" y="25498"/>
                      <a:pt x="-3000" y="11421"/>
                      <a:pt x="8409" y="3549"/>
                    </a:cubicBezTo>
                    <a:cubicBezTo>
                      <a:pt x="18883" y="-3723"/>
                      <a:pt x="30559" y="-121"/>
                      <a:pt x="43301" y="17159"/>
                    </a:cubicBezTo>
                    <a:cubicBezTo>
                      <a:pt x="71189" y="54787"/>
                      <a:pt x="107415" y="70265"/>
                      <a:pt x="153650" y="61525"/>
                    </a:cubicBezTo>
                    <a:cubicBezTo>
                      <a:pt x="157319" y="60858"/>
                      <a:pt x="161922" y="58656"/>
                      <a:pt x="164524" y="60057"/>
                    </a:cubicBezTo>
                    <a:cubicBezTo>
                      <a:pt x="171463" y="63727"/>
                      <a:pt x="180202" y="67663"/>
                      <a:pt x="183271" y="73934"/>
                    </a:cubicBezTo>
                    <a:cubicBezTo>
                      <a:pt x="187875" y="83274"/>
                      <a:pt x="182871" y="93348"/>
                      <a:pt x="172797" y="96551"/>
                    </a:cubicBezTo>
                    <a:cubicBezTo>
                      <a:pt x="157786" y="101354"/>
                      <a:pt x="142108" y="103823"/>
                      <a:pt x="126696" y="107292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1" name="Free-form: Shape 20">
                <a:extLst>
                  <a:ext uri="{FF2B5EF4-FFF2-40B4-BE49-F238E27FC236}">
                    <a16:creationId xmlns:a16="http://schemas.microsoft.com/office/drawing/2014/main" id="{BA97C145-3E6C-6206-938B-4C8DB6AFC06B}"/>
                  </a:ext>
                </a:extLst>
              </p:cNvPr>
              <p:cNvSpPr/>
              <p:nvPr/>
            </p:nvSpPr>
            <p:spPr>
              <a:xfrm>
                <a:off x="4724589" y="2783361"/>
                <a:ext cx="37160" cy="37387"/>
              </a:xfrm>
              <a:custGeom>
                <a:avLst/>
                <a:gdLst>
                  <a:gd name="csX0" fmla="*/ 22547 w 37160"/>
                  <a:gd name="csY0" fmla="*/ 37321 h 37387"/>
                  <a:gd name="csX1" fmla="*/ 263 w 37160"/>
                  <a:gd name="csY1" fmla="*/ 15905 h 37387"/>
                  <a:gd name="csX2" fmla="*/ 19744 w 37160"/>
                  <a:gd name="csY2" fmla="*/ 26 h 37387"/>
                  <a:gd name="csX3" fmla="*/ 36357 w 37160"/>
                  <a:gd name="csY3" fmla="*/ 21042 h 37387"/>
                  <a:gd name="csX4" fmla="*/ 22547 w 37160"/>
                  <a:gd name="csY4" fmla="*/ 37387 h 373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160" h="37387">
                    <a:moveTo>
                      <a:pt x="22547" y="37321"/>
                    </a:moveTo>
                    <a:cubicBezTo>
                      <a:pt x="6535" y="36253"/>
                      <a:pt x="-1605" y="26513"/>
                      <a:pt x="263" y="15905"/>
                    </a:cubicBezTo>
                    <a:cubicBezTo>
                      <a:pt x="2131" y="5297"/>
                      <a:pt x="8803" y="-441"/>
                      <a:pt x="19744" y="26"/>
                    </a:cubicBezTo>
                    <a:cubicBezTo>
                      <a:pt x="30552" y="493"/>
                      <a:pt x="40026" y="11035"/>
                      <a:pt x="36357" y="21042"/>
                    </a:cubicBezTo>
                    <a:cubicBezTo>
                      <a:pt x="33755" y="28247"/>
                      <a:pt x="25882" y="33585"/>
                      <a:pt x="22547" y="37387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2" name="Free-form: Shape 21">
                <a:extLst>
                  <a:ext uri="{FF2B5EF4-FFF2-40B4-BE49-F238E27FC236}">
                    <a16:creationId xmlns:a16="http://schemas.microsoft.com/office/drawing/2014/main" id="{48243753-62FC-1036-6A63-0A736EA9BE67}"/>
                  </a:ext>
                </a:extLst>
              </p:cNvPr>
              <p:cNvSpPr/>
              <p:nvPr/>
            </p:nvSpPr>
            <p:spPr>
              <a:xfrm>
                <a:off x="4852333" y="2772251"/>
                <a:ext cx="38175" cy="36664"/>
              </a:xfrm>
              <a:custGeom>
                <a:avLst/>
                <a:gdLst>
                  <a:gd name="csX0" fmla="*/ 38176 w 38175"/>
                  <a:gd name="csY0" fmla="*/ 22211 h 36664"/>
                  <a:gd name="csX1" fmla="*/ 21163 w 38175"/>
                  <a:gd name="csY1" fmla="*/ 35888 h 36664"/>
                  <a:gd name="csX2" fmla="*/ 14 w 38175"/>
                  <a:gd name="csY2" fmla="*/ 19476 h 36664"/>
                  <a:gd name="csX3" fmla="*/ 16093 w 38175"/>
                  <a:gd name="csY3" fmla="*/ 195 h 36664"/>
                  <a:gd name="csX4" fmla="*/ 38109 w 38175"/>
                  <a:gd name="csY4" fmla="*/ 22211 h 366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8175" h="36664">
                    <a:moveTo>
                      <a:pt x="38176" y="22211"/>
                    </a:moveTo>
                    <a:cubicBezTo>
                      <a:pt x="34039" y="25681"/>
                      <a:pt x="28502" y="33353"/>
                      <a:pt x="21163" y="35888"/>
                    </a:cubicBezTo>
                    <a:cubicBezTo>
                      <a:pt x="10755" y="39424"/>
                      <a:pt x="414" y="30351"/>
                      <a:pt x="14" y="19476"/>
                    </a:cubicBezTo>
                    <a:cubicBezTo>
                      <a:pt x="-320" y="8601"/>
                      <a:pt x="5285" y="1863"/>
                      <a:pt x="16093" y="195"/>
                    </a:cubicBezTo>
                    <a:cubicBezTo>
                      <a:pt x="26634" y="-1406"/>
                      <a:pt x="36841" y="6933"/>
                      <a:pt x="38109" y="2221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3" name="Free-form: Shape 22">
                <a:extLst>
                  <a:ext uri="{FF2B5EF4-FFF2-40B4-BE49-F238E27FC236}">
                    <a16:creationId xmlns:a16="http://schemas.microsoft.com/office/drawing/2014/main" id="{F6F77041-655A-9A17-5315-56CBEC4D36A9}"/>
                  </a:ext>
                </a:extLst>
              </p:cNvPr>
              <p:cNvSpPr/>
              <p:nvPr/>
            </p:nvSpPr>
            <p:spPr>
              <a:xfrm>
                <a:off x="7686276" y="3593029"/>
                <a:ext cx="248732" cy="318036"/>
              </a:xfrm>
              <a:custGeom>
                <a:avLst/>
                <a:gdLst>
                  <a:gd name="csX0" fmla="*/ 99 w 248732"/>
                  <a:gd name="csY0" fmla="*/ 101632 h 318036"/>
                  <a:gd name="csX1" fmla="*/ 37727 w 248732"/>
                  <a:gd name="csY1" fmla="*/ 45324 h 318036"/>
                  <a:gd name="csX2" fmla="*/ 175095 w 248732"/>
                  <a:gd name="csY2" fmla="*/ 2959 h 318036"/>
                  <a:gd name="csX3" fmla="*/ 213523 w 248732"/>
                  <a:gd name="csY3" fmla="*/ 25576 h 318036"/>
                  <a:gd name="csX4" fmla="*/ 236207 w 248732"/>
                  <a:gd name="csY4" fmla="*/ 159008 h 318036"/>
                  <a:gd name="csX5" fmla="*/ 247015 w 248732"/>
                  <a:gd name="csY5" fmla="*/ 214382 h 318036"/>
                  <a:gd name="csX6" fmla="*/ 215925 w 248732"/>
                  <a:gd name="csY6" fmla="*/ 272158 h 318036"/>
                  <a:gd name="csX7" fmla="*/ 67349 w 248732"/>
                  <a:gd name="csY7" fmla="*/ 316191 h 318036"/>
                  <a:gd name="csX8" fmla="*/ 24851 w 248732"/>
                  <a:gd name="csY8" fmla="*/ 287369 h 318036"/>
                  <a:gd name="csX9" fmla="*/ 13175 w 248732"/>
                  <a:gd name="csY9" fmla="*/ 200772 h 318036"/>
                  <a:gd name="csX10" fmla="*/ 32 w 248732"/>
                  <a:gd name="csY10" fmla="*/ 101632 h 318036"/>
                  <a:gd name="csX11" fmla="*/ 175495 w 248732"/>
                  <a:gd name="csY11" fmla="*/ 46458 h 318036"/>
                  <a:gd name="csX12" fmla="*/ 44532 w 248732"/>
                  <a:gd name="csY12" fmla="*/ 89089 h 318036"/>
                  <a:gd name="csX13" fmla="*/ 68082 w 248732"/>
                  <a:gd name="csY13" fmla="*/ 270423 h 318036"/>
                  <a:gd name="csX14" fmla="*/ 202582 w 248732"/>
                  <a:gd name="csY14" fmla="*/ 231194 h 318036"/>
                  <a:gd name="csX15" fmla="*/ 175495 w 248732"/>
                  <a:gd name="csY15" fmla="*/ 46524 h 31803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248732" h="318036">
                    <a:moveTo>
                      <a:pt x="99" y="101632"/>
                    </a:moveTo>
                    <a:cubicBezTo>
                      <a:pt x="-1302" y="73211"/>
                      <a:pt x="12241" y="53263"/>
                      <a:pt x="37727" y="45324"/>
                    </a:cubicBezTo>
                    <a:cubicBezTo>
                      <a:pt x="83494" y="31046"/>
                      <a:pt x="129261" y="16836"/>
                      <a:pt x="175095" y="2959"/>
                    </a:cubicBezTo>
                    <a:cubicBezTo>
                      <a:pt x="198646" y="-4113"/>
                      <a:pt x="208653" y="757"/>
                      <a:pt x="213523" y="25576"/>
                    </a:cubicBezTo>
                    <a:cubicBezTo>
                      <a:pt x="222196" y="69808"/>
                      <a:pt x="228534" y="114508"/>
                      <a:pt x="236207" y="159008"/>
                    </a:cubicBezTo>
                    <a:cubicBezTo>
                      <a:pt x="239409" y="177555"/>
                      <a:pt x="243679" y="195835"/>
                      <a:pt x="247015" y="214382"/>
                    </a:cubicBezTo>
                    <a:cubicBezTo>
                      <a:pt x="252552" y="245138"/>
                      <a:pt x="245347" y="262217"/>
                      <a:pt x="215925" y="272158"/>
                    </a:cubicBezTo>
                    <a:cubicBezTo>
                      <a:pt x="167022" y="288704"/>
                      <a:pt x="117319" y="302981"/>
                      <a:pt x="67349" y="316191"/>
                    </a:cubicBezTo>
                    <a:cubicBezTo>
                      <a:pt x="43264" y="322529"/>
                      <a:pt x="29454" y="312455"/>
                      <a:pt x="24851" y="287369"/>
                    </a:cubicBezTo>
                    <a:cubicBezTo>
                      <a:pt x="19580" y="258748"/>
                      <a:pt x="16978" y="229660"/>
                      <a:pt x="13175" y="200772"/>
                    </a:cubicBezTo>
                    <a:cubicBezTo>
                      <a:pt x="8772" y="167214"/>
                      <a:pt x="4302" y="133656"/>
                      <a:pt x="32" y="101632"/>
                    </a:cubicBezTo>
                    <a:close/>
                    <a:moveTo>
                      <a:pt x="175495" y="46458"/>
                    </a:moveTo>
                    <a:cubicBezTo>
                      <a:pt x="130061" y="61269"/>
                      <a:pt x="88231" y="74812"/>
                      <a:pt x="44532" y="89089"/>
                    </a:cubicBezTo>
                    <a:cubicBezTo>
                      <a:pt x="52338" y="149401"/>
                      <a:pt x="59943" y="207844"/>
                      <a:pt x="68082" y="270423"/>
                    </a:cubicBezTo>
                    <a:cubicBezTo>
                      <a:pt x="114717" y="256813"/>
                      <a:pt x="158349" y="244071"/>
                      <a:pt x="202582" y="231194"/>
                    </a:cubicBezTo>
                    <a:cubicBezTo>
                      <a:pt x="193375" y="168281"/>
                      <a:pt x="184702" y="109037"/>
                      <a:pt x="175495" y="4652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4" name="Free-form: Shape 23">
                <a:extLst>
                  <a:ext uri="{FF2B5EF4-FFF2-40B4-BE49-F238E27FC236}">
                    <a16:creationId xmlns:a16="http://schemas.microsoft.com/office/drawing/2014/main" id="{501FEA9B-71E7-10F4-B9F8-83B09D2C3766}"/>
                  </a:ext>
                </a:extLst>
              </p:cNvPr>
              <p:cNvSpPr/>
              <p:nvPr/>
            </p:nvSpPr>
            <p:spPr>
              <a:xfrm>
                <a:off x="7521869" y="2842247"/>
                <a:ext cx="237165" cy="116802"/>
              </a:xfrm>
              <a:custGeom>
                <a:avLst/>
                <a:gdLst>
                  <a:gd name="csX0" fmla="*/ 78376 w 237165"/>
                  <a:gd name="csY0" fmla="*/ 116803 h 116802"/>
                  <a:gd name="csX1" fmla="*/ 23669 w 237165"/>
                  <a:gd name="csY1" fmla="*/ 104527 h 116802"/>
                  <a:gd name="csX2" fmla="*/ 919 w 237165"/>
                  <a:gd name="csY2" fmla="*/ 73905 h 116802"/>
                  <a:gd name="csX3" fmla="*/ 37012 w 237165"/>
                  <a:gd name="csY3" fmla="*/ 62229 h 116802"/>
                  <a:gd name="csX4" fmla="*/ 95389 w 237165"/>
                  <a:gd name="csY4" fmla="*/ 68567 h 116802"/>
                  <a:gd name="csX5" fmla="*/ 198799 w 237165"/>
                  <a:gd name="csY5" fmla="*/ 13393 h 116802"/>
                  <a:gd name="csX6" fmla="*/ 226953 w 237165"/>
                  <a:gd name="csY6" fmla="*/ 2519 h 116802"/>
                  <a:gd name="csX7" fmla="*/ 232824 w 237165"/>
                  <a:gd name="csY7" fmla="*/ 34676 h 116802"/>
                  <a:gd name="csX8" fmla="*/ 212008 w 237165"/>
                  <a:gd name="csY8" fmla="*/ 61095 h 116802"/>
                  <a:gd name="csX9" fmla="*/ 78310 w 237165"/>
                  <a:gd name="csY9" fmla="*/ 116803 h 1168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37165" h="116802">
                    <a:moveTo>
                      <a:pt x="78376" y="116803"/>
                    </a:moveTo>
                    <a:cubicBezTo>
                      <a:pt x="60096" y="112867"/>
                      <a:pt x="41349" y="110331"/>
                      <a:pt x="23669" y="104527"/>
                    </a:cubicBezTo>
                    <a:cubicBezTo>
                      <a:pt x="4855" y="98323"/>
                      <a:pt x="-2817" y="85847"/>
                      <a:pt x="919" y="73905"/>
                    </a:cubicBezTo>
                    <a:cubicBezTo>
                      <a:pt x="4788" y="61362"/>
                      <a:pt x="16330" y="58560"/>
                      <a:pt x="37012" y="62229"/>
                    </a:cubicBezTo>
                    <a:cubicBezTo>
                      <a:pt x="56293" y="65632"/>
                      <a:pt x="76108" y="69568"/>
                      <a:pt x="95389" y="68567"/>
                    </a:cubicBezTo>
                    <a:cubicBezTo>
                      <a:pt x="137820" y="66366"/>
                      <a:pt x="173380" y="48686"/>
                      <a:pt x="198799" y="13393"/>
                    </a:cubicBezTo>
                    <a:cubicBezTo>
                      <a:pt x="206004" y="3453"/>
                      <a:pt x="213877" y="-4153"/>
                      <a:pt x="226953" y="2519"/>
                    </a:cubicBezTo>
                    <a:cubicBezTo>
                      <a:pt x="237561" y="7989"/>
                      <a:pt x="240563" y="21266"/>
                      <a:pt x="232824" y="34676"/>
                    </a:cubicBezTo>
                    <a:cubicBezTo>
                      <a:pt x="227286" y="44349"/>
                      <a:pt x="220147" y="53556"/>
                      <a:pt x="212008" y="61095"/>
                    </a:cubicBezTo>
                    <a:cubicBezTo>
                      <a:pt x="174581" y="95721"/>
                      <a:pt x="130281" y="114134"/>
                      <a:pt x="78310" y="116803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5" name="Free-form: Shape 24">
                <a:extLst>
                  <a:ext uri="{FF2B5EF4-FFF2-40B4-BE49-F238E27FC236}">
                    <a16:creationId xmlns:a16="http://schemas.microsoft.com/office/drawing/2014/main" id="{4DFC0C31-BB8D-F725-48CA-31C602F964A1}"/>
                  </a:ext>
                </a:extLst>
              </p:cNvPr>
              <p:cNvSpPr/>
              <p:nvPr/>
            </p:nvSpPr>
            <p:spPr>
              <a:xfrm>
                <a:off x="7563808" y="2773764"/>
                <a:ext cx="117280" cy="116665"/>
              </a:xfrm>
              <a:custGeom>
                <a:avLst/>
                <a:gdLst>
                  <a:gd name="csX0" fmla="*/ 62323 w 117280"/>
                  <a:gd name="csY0" fmla="*/ 68467 h 116665"/>
                  <a:gd name="csX1" fmla="*/ 95281 w 117280"/>
                  <a:gd name="csY1" fmla="*/ 57525 h 116665"/>
                  <a:gd name="csX2" fmla="*/ 115696 w 117280"/>
                  <a:gd name="csY2" fmla="*/ 67332 h 116665"/>
                  <a:gd name="csX3" fmla="*/ 113094 w 117280"/>
                  <a:gd name="csY3" fmla="*/ 89882 h 116665"/>
                  <a:gd name="csX4" fmla="*/ 25163 w 117280"/>
                  <a:gd name="csY4" fmla="*/ 114167 h 116665"/>
                  <a:gd name="csX5" fmla="*/ 8216 w 117280"/>
                  <a:gd name="csY5" fmla="*/ 63196 h 116665"/>
                  <a:gd name="csX6" fmla="*/ 59321 w 117280"/>
                  <a:gd name="csY6" fmla="*/ 3752 h 116665"/>
                  <a:gd name="csX7" fmla="*/ 81871 w 117280"/>
                  <a:gd name="csY7" fmla="*/ 1684 h 116665"/>
                  <a:gd name="csX8" fmla="*/ 89277 w 117280"/>
                  <a:gd name="csY8" fmla="*/ 25702 h 116665"/>
                  <a:gd name="csX9" fmla="*/ 62390 w 117280"/>
                  <a:gd name="csY9" fmla="*/ 68467 h 1166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17280" h="116665">
                    <a:moveTo>
                      <a:pt x="62323" y="68467"/>
                    </a:moveTo>
                    <a:cubicBezTo>
                      <a:pt x="76067" y="63596"/>
                      <a:pt x="85540" y="58059"/>
                      <a:pt x="95281" y="57525"/>
                    </a:cubicBezTo>
                    <a:cubicBezTo>
                      <a:pt x="102153" y="57125"/>
                      <a:pt x="112627" y="61728"/>
                      <a:pt x="115696" y="67332"/>
                    </a:cubicBezTo>
                    <a:cubicBezTo>
                      <a:pt x="118765" y="72870"/>
                      <a:pt x="117097" y="84145"/>
                      <a:pt x="113094" y="89882"/>
                    </a:cubicBezTo>
                    <a:cubicBezTo>
                      <a:pt x="99751" y="109097"/>
                      <a:pt x="47712" y="122440"/>
                      <a:pt x="25163" y="114167"/>
                    </a:cubicBezTo>
                    <a:cubicBezTo>
                      <a:pt x="144" y="104960"/>
                      <a:pt x="-7595" y="84678"/>
                      <a:pt x="8216" y="63196"/>
                    </a:cubicBezTo>
                    <a:cubicBezTo>
                      <a:pt x="23628" y="42180"/>
                      <a:pt x="41107" y="22432"/>
                      <a:pt x="59321" y="3752"/>
                    </a:cubicBezTo>
                    <a:cubicBezTo>
                      <a:pt x="63458" y="-518"/>
                      <a:pt x="75600" y="-1052"/>
                      <a:pt x="81871" y="1684"/>
                    </a:cubicBezTo>
                    <a:cubicBezTo>
                      <a:pt x="91211" y="5687"/>
                      <a:pt x="94280" y="16361"/>
                      <a:pt x="89277" y="25702"/>
                    </a:cubicBezTo>
                    <a:cubicBezTo>
                      <a:pt x="81871" y="39445"/>
                      <a:pt x="72664" y="52321"/>
                      <a:pt x="62390" y="68467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6" name="Free-form: Shape 25">
                <a:extLst>
                  <a:ext uri="{FF2B5EF4-FFF2-40B4-BE49-F238E27FC236}">
                    <a16:creationId xmlns:a16="http://schemas.microsoft.com/office/drawing/2014/main" id="{F4668C38-92AA-8CE6-9623-75F817C57147}"/>
                  </a:ext>
                </a:extLst>
              </p:cNvPr>
              <p:cNvSpPr/>
              <p:nvPr/>
            </p:nvSpPr>
            <p:spPr>
              <a:xfrm>
                <a:off x="7538396" y="2763634"/>
                <a:ext cx="38565" cy="39568"/>
              </a:xfrm>
              <a:custGeom>
                <a:avLst/>
                <a:gdLst>
                  <a:gd name="csX0" fmla="*/ 38565 w 38565"/>
                  <a:gd name="csY0" fmla="*/ 20287 h 39568"/>
                  <a:gd name="csX1" fmla="*/ 18884 w 38565"/>
                  <a:gd name="csY1" fmla="*/ 39568 h 39568"/>
                  <a:gd name="csX2" fmla="*/ 4 w 38565"/>
                  <a:gd name="csY2" fmla="*/ 19753 h 39568"/>
                  <a:gd name="csX3" fmla="*/ 19418 w 38565"/>
                  <a:gd name="csY3" fmla="*/ 5 h 39568"/>
                  <a:gd name="csX4" fmla="*/ 38565 w 38565"/>
                  <a:gd name="csY4" fmla="*/ 20287 h 3956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8565" h="39568">
                    <a:moveTo>
                      <a:pt x="38565" y="20287"/>
                    </a:moveTo>
                    <a:cubicBezTo>
                      <a:pt x="38498" y="30628"/>
                      <a:pt x="29292" y="39568"/>
                      <a:pt x="18884" y="39568"/>
                    </a:cubicBezTo>
                    <a:cubicBezTo>
                      <a:pt x="8143" y="39568"/>
                      <a:pt x="-197" y="30762"/>
                      <a:pt x="4" y="19753"/>
                    </a:cubicBezTo>
                    <a:cubicBezTo>
                      <a:pt x="203" y="9279"/>
                      <a:pt x="9544" y="-261"/>
                      <a:pt x="19418" y="5"/>
                    </a:cubicBezTo>
                    <a:cubicBezTo>
                      <a:pt x="29158" y="206"/>
                      <a:pt x="38632" y="10280"/>
                      <a:pt x="38565" y="20287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C92B650E-6038-C276-1857-9FF4541AD082}"/>
                  </a:ext>
                </a:extLst>
              </p:cNvPr>
              <p:cNvSpPr/>
              <p:nvPr/>
            </p:nvSpPr>
            <p:spPr>
              <a:xfrm>
                <a:off x="7675584" y="2754378"/>
                <a:ext cx="38611" cy="37586"/>
              </a:xfrm>
              <a:custGeom>
                <a:avLst/>
                <a:gdLst>
                  <a:gd name="csX0" fmla="*/ 38612 w 38611"/>
                  <a:gd name="csY0" fmla="*/ 14064 h 37586"/>
                  <a:gd name="csX1" fmla="*/ 18197 w 38611"/>
                  <a:gd name="csY1" fmla="*/ 37548 h 37586"/>
                  <a:gd name="csX2" fmla="*/ 50 w 38611"/>
                  <a:gd name="csY2" fmla="*/ 20136 h 37586"/>
                  <a:gd name="csX3" fmla="*/ 21799 w 38611"/>
                  <a:gd name="csY3" fmla="*/ 588 h 37586"/>
                  <a:gd name="csX4" fmla="*/ 38612 w 38611"/>
                  <a:gd name="csY4" fmla="*/ 14064 h 3758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8611" h="37586">
                    <a:moveTo>
                      <a:pt x="38612" y="14064"/>
                    </a:moveTo>
                    <a:cubicBezTo>
                      <a:pt x="38078" y="30143"/>
                      <a:pt x="29405" y="38216"/>
                      <a:pt x="18197" y="37548"/>
                    </a:cubicBezTo>
                    <a:cubicBezTo>
                      <a:pt x="7322" y="36948"/>
                      <a:pt x="917" y="30743"/>
                      <a:pt x="50" y="20136"/>
                    </a:cubicBezTo>
                    <a:cubicBezTo>
                      <a:pt x="-884" y="9194"/>
                      <a:pt x="11458" y="-2815"/>
                      <a:pt x="21799" y="588"/>
                    </a:cubicBezTo>
                    <a:cubicBezTo>
                      <a:pt x="29138" y="2990"/>
                      <a:pt x="34742" y="10729"/>
                      <a:pt x="38612" y="1406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D4C05AE0-042F-70D4-4E29-1D8499D40097}"/>
                  </a:ext>
                </a:extLst>
              </p:cNvPr>
              <p:cNvSpPr/>
              <p:nvPr/>
            </p:nvSpPr>
            <p:spPr>
              <a:xfrm>
                <a:off x="8421390" y="2791232"/>
                <a:ext cx="132555" cy="145753"/>
              </a:xfrm>
              <a:custGeom>
                <a:avLst/>
                <a:gdLst>
                  <a:gd name="csX0" fmla="*/ 60641 w 132555"/>
                  <a:gd name="csY0" fmla="*/ 97834 h 145753"/>
                  <a:gd name="csX1" fmla="*/ 87260 w 132555"/>
                  <a:gd name="csY1" fmla="*/ 84624 h 145753"/>
                  <a:gd name="csX2" fmla="*/ 107075 w 132555"/>
                  <a:gd name="csY2" fmla="*/ 74216 h 145753"/>
                  <a:gd name="csX3" fmla="*/ 131226 w 132555"/>
                  <a:gd name="csY3" fmla="*/ 82089 h 145753"/>
                  <a:gd name="csX4" fmla="*/ 129625 w 132555"/>
                  <a:gd name="csY4" fmla="*/ 105306 h 145753"/>
                  <a:gd name="csX5" fmla="*/ 115814 w 132555"/>
                  <a:gd name="csY5" fmla="*/ 118716 h 145753"/>
                  <a:gd name="csX6" fmla="*/ 51167 w 132555"/>
                  <a:gd name="csY6" fmla="*/ 144735 h 145753"/>
                  <a:gd name="csX7" fmla="*/ 21345 w 132555"/>
                  <a:gd name="csY7" fmla="*/ 140665 h 145753"/>
                  <a:gd name="csX8" fmla="*/ 4065 w 132555"/>
                  <a:gd name="csY8" fmla="*/ 94364 h 145753"/>
                  <a:gd name="csX9" fmla="*/ 21144 w 132555"/>
                  <a:gd name="csY9" fmla="*/ 68746 h 145753"/>
                  <a:gd name="csX10" fmla="*/ 55704 w 132555"/>
                  <a:gd name="csY10" fmla="*/ 17641 h 145753"/>
                  <a:gd name="csX11" fmla="*/ 84124 w 132555"/>
                  <a:gd name="csY11" fmla="*/ 1562 h 145753"/>
                  <a:gd name="csX12" fmla="*/ 91663 w 132555"/>
                  <a:gd name="csY12" fmla="*/ 35521 h 145753"/>
                  <a:gd name="csX13" fmla="*/ 57638 w 132555"/>
                  <a:gd name="csY13" fmla="*/ 93430 h 145753"/>
                  <a:gd name="csX14" fmla="*/ 60507 w 132555"/>
                  <a:gd name="csY14" fmla="*/ 97900 h 1457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32555" h="145753">
                    <a:moveTo>
                      <a:pt x="60641" y="97834"/>
                    </a:moveTo>
                    <a:cubicBezTo>
                      <a:pt x="69514" y="93430"/>
                      <a:pt x="78454" y="89161"/>
                      <a:pt x="87260" y="84624"/>
                    </a:cubicBezTo>
                    <a:cubicBezTo>
                      <a:pt x="93932" y="81221"/>
                      <a:pt x="100070" y="76551"/>
                      <a:pt x="107075" y="74216"/>
                    </a:cubicBezTo>
                    <a:cubicBezTo>
                      <a:pt x="116615" y="71014"/>
                      <a:pt x="127357" y="71881"/>
                      <a:pt x="131226" y="82089"/>
                    </a:cubicBezTo>
                    <a:cubicBezTo>
                      <a:pt x="133761" y="88760"/>
                      <a:pt x="132360" y="98234"/>
                      <a:pt x="129625" y="105306"/>
                    </a:cubicBezTo>
                    <a:cubicBezTo>
                      <a:pt x="127490" y="110777"/>
                      <a:pt x="121419" y="116181"/>
                      <a:pt x="115814" y="118716"/>
                    </a:cubicBezTo>
                    <a:cubicBezTo>
                      <a:pt x="94599" y="128256"/>
                      <a:pt x="73316" y="137930"/>
                      <a:pt x="51167" y="144735"/>
                    </a:cubicBezTo>
                    <a:cubicBezTo>
                      <a:pt x="42360" y="147404"/>
                      <a:pt x="30485" y="144401"/>
                      <a:pt x="21345" y="140665"/>
                    </a:cubicBezTo>
                    <a:cubicBezTo>
                      <a:pt x="1730" y="132793"/>
                      <a:pt x="-5208" y="113512"/>
                      <a:pt x="4065" y="94364"/>
                    </a:cubicBezTo>
                    <a:cubicBezTo>
                      <a:pt x="8469" y="85224"/>
                      <a:pt x="15407" y="77285"/>
                      <a:pt x="21144" y="68746"/>
                    </a:cubicBezTo>
                    <a:cubicBezTo>
                      <a:pt x="32687" y="51733"/>
                      <a:pt x="44762" y="35054"/>
                      <a:pt x="55704" y="17641"/>
                    </a:cubicBezTo>
                    <a:cubicBezTo>
                      <a:pt x="65377" y="2363"/>
                      <a:pt x="73650" y="-2974"/>
                      <a:pt x="84124" y="1562"/>
                    </a:cubicBezTo>
                    <a:cubicBezTo>
                      <a:pt x="95666" y="6566"/>
                      <a:pt x="99803" y="19442"/>
                      <a:pt x="91663" y="35521"/>
                    </a:cubicBezTo>
                    <a:cubicBezTo>
                      <a:pt x="81590" y="55469"/>
                      <a:pt x="69113" y="74150"/>
                      <a:pt x="57638" y="93430"/>
                    </a:cubicBezTo>
                    <a:cubicBezTo>
                      <a:pt x="58572" y="94898"/>
                      <a:pt x="59573" y="96433"/>
                      <a:pt x="60507" y="9790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595249E3-2465-8DB5-C9F6-AA5CAD5D1E0D}"/>
                  </a:ext>
                </a:extLst>
              </p:cNvPr>
              <p:cNvSpPr/>
              <p:nvPr/>
            </p:nvSpPr>
            <p:spPr>
              <a:xfrm>
                <a:off x="8406164" y="2877781"/>
                <a:ext cx="202099" cy="120565"/>
              </a:xfrm>
              <a:custGeom>
                <a:avLst/>
                <a:gdLst>
                  <a:gd name="csX0" fmla="*/ 34502 w 202099"/>
                  <a:gd name="csY0" fmla="*/ 120565 h 120565"/>
                  <a:gd name="csX1" fmla="*/ 26630 w 202099"/>
                  <a:gd name="csY1" fmla="*/ 119831 h 120565"/>
                  <a:gd name="csX2" fmla="*/ 210 w 202099"/>
                  <a:gd name="csY2" fmla="*/ 96481 h 120565"/>
                  <a:gd name="csX3" fmla="*/ 26896 w 202099"/>
                  <a:gd name="csY3" fmla="*/ 76399 h 120565"/>
                  <a:gd name="csX4" fmla="*/ 93078 w 202099"/>
                  <a:gd name="csY4" fmla="*/ 64524 h 120565"/>
                  <a:gd name="csX5" fmla="*/ 164131 w 202099"/>
                  <a:gd name="csY5" fmla="*/ 13086 h 120565"/>
                  <a:gd name="csX6" fmla="*/ 189416 w 202099"/>
                  <a:gd name="csY6" fmla="*/ 1678 h 120565"/>
                  <a:gd name="csX7" fmla="*/ 199824 w 202099"/>
                  <a:gd name="csY7" fmla="*/ 30032 h 120565"/>
                  <a:gd name="csX8" fmla="*/ 177875 w 202099"/>
                  <a:gd name="csY8" fmla="*/ 62122 h 120565"/>
                  <a:gd name="csX9" fmla="*/ 34435 w 202099"/>
                  <a:gd name="csY9" fmla="*/ 120565 h 1205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2099" h="120565">
                    <a:moveTo>
                      <a:pt x="34502" y="120565"/>
                    </a:moveTo>
                    <a:cubicBezTo>
                      <a:pt x="32234" y="120365"/>
                      <a:pt x="29432" y="120232"/>
                      <a:pt x="26630" y="119831"/>
                    </a:cubicBezTo>
                    <a:cubicBezTo>
                      <a:pt x="9083" y="117296"/>
                      <a:pt x="-1658" y="108290"/>
                      <a:pt x="210" y="96481"/>
                    </a:cubicBezTo>
                    <a:cubicBezTo>
                      <a:pt x="2545" y="81737"/>
                      <a:pt x="13820" y="78267"/>
                      <a:pt x="26896" y="76399"/>
                    </a:cubicBezTo>
                    <a:cubicBezTo>
                      <a:pt x="49113" y="73197"/>
                      <a:pt x="71796" y="70995"/>
                      <a:pt x="93078" y="64524"/>
                    </a:cubicBezTo>
                    <a:cubicBezTo>
                      <a:pt x="122033" y="55717"/>
                      <a:pt x="148520" y="41507"/>
                      <a:pt x="164131" y="13086"/>
                    </a:cubicBezTo>
                    <a:cubicBezTo>
                      <a:pt x="169468" y="3345"/>
                      <a:pt x="177208" y="-3259"/>
                      <a:pt x="189416" y="1678"/>
                    </a:cubicBezTo>
                    <a:cubicBezTo>
                      <a:pt x="200024" y="5947"/>
                      <a:pt x="205495" y="17423"/>
                      <a:pt x="199824" y="30032"/>
                    </a:cubicBezTo>
                    <a:cubicBezTo>
                      <a:pt x="194554" y="41707"/>
                      <a:pt x="186882" y="53049"/>
                      <a:pt x="177875" y="62122"/>
                    </a:cubicBezTo>
                    <a:cubicBezTo>
                      <a:pt x="140647" y="99617"/>
                      <a:pt x="84005" y="117363"/>
                      <a:pt x="34435" y="120565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77BB4114-C11E-C3A4-EFBB-1922CE88F7CB}"/>
                  </a:ext>
                </a:extLst>
              </p:cNvPr>
              <p:cNvSpPr/>
              <p:nvPr/>
            </p:nvSpPr>
            <p:spPr>
              <a:xfrm>
                <a:off x="8545207" y="2790989"/>
                <a:ext cx="37662" cy="38501"/>
              </a:xfrm>
              <a:custGeom>
                <a:avLst/>
                <a:gdLst>
                  <a:gd name="csX0" fmla="*/ 3 w 37662"/>
                  <a:gd name="csY0" fmla="*/ 18551 h 38501"/>
                  <a:gd name="csX1" fmla="*/ 19818 w 37662"/>
                  <a:gd name="csY1" fmla="*/ 70 h 38501"/>
                  <a:gd name="csX2" fmla="*/ 37564 w 37662"/>
                  <a:gd name="csY2" fmla="*/ 18084 h 38501"/>
                  <a:gd name="csX3" fmla="*/ 19017 w 37662"/>
                  <a:gd name="csY3" fmla="*/ 38499 h 38501"/>
                  <a:gd name="csX4" fmla="*/ 3 w 37662"/>
                  <a:gd name="csY4" fmla="*/ 18551 h 385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662" h="38501">
                    <a:moveTo>
                      <a:pt x="3" y="18551"/>
                    </a:moveTo>
                    <a:cubicBezTo>
                      <a:pt x="203" y="7609"/>
                      <a:pt x="9143" y="-864"/>
                      <a:pt x="19818" y="70"/>
                    </a:cubicBezTo>
                    <a:cubicBezTo>
                      <a:pt x="30693" y="1004"/>
                      <a:pt x="36297" y="7943"/>
                      <a:pt x="37564" y="18084"/>
                    </a:cubicBezTo>
                    <a:cubicBezTo>
                      <a:pt x="38765" y="27758"/>
                      <a:pt x="28691" y="38299"/>
                      <a:pt x="19017" y="38499"/>
                    </a:cubicBezTo>
                    <a:cubicBezTo>
                      <a:pt x="9277" y="38699"/>
                      <a:pt x="-197" y="28758"/>
                      <a:pt x="3" y="1855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1C57D4AA-B01B-B299-C009-EE976EAA2FC8}"/>
                  </a:ext>
                </a:extLst>
              </p:cNvPr>
              <p:cNvSpPr/>
              <p:nvPr/>
            </p:nvSpPr>
            <p:spPr>
              <a:xfrm>
                <a:off x="8414509" y="2801867"/>
                <a:ext cx="35249" cy="35137"/>
              </a:xfrm>
              <a:custGeom>
                <a:avLst/>
                <a:gdLst>
                  <a:gd name="csX0" fmla="*/ 16216 w 35249"/>
                  <a:gd name="csY0" fmla="*/ 0 h 35137"/>
                  <a:gd name="csX1" fmla="*/ 35163 w 35249"/>
                  <a:gd name="csY1" fmla="*/ 16412 h 35137"/>
                  <a:gd name="csX2" fmla="*/ 19018 w 35249"/>
                  <a:gd name="csY2" fmla="*/ 35093 h 35137"/>
                  <a:gd name="csX3" fmla="*/ 71 w 35249"/>
                  <a:gd name="csY3" fmla="*/ 18947 h 35137"/>
                  <a:gd name="csX4" fmla="*/ 16216 w 35249"/>
                  <a:gd name="csY4" fmla="*/ 0 h 351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249" h="35137">
                    <a:moveTo>
                      <a:pt x="16216" y="0"/>
                    </a:moveTo>
                    <a:cubicBezTo>
                      <a:pt x="27358" y="0"/>
                      <a:pt x="34296" y="5337"/>
                      <a:pt x="35163" y="16412"/>
                    </a:cubicBezTo>
                    <a:cubicBezTo>
                      <a:pt x="36031" y="27420"/>
                      <a:pt x="30293" y="34492"/>
                      <a:pt x="19018" y="35093"/>
                    </a:cubicBezTo>
                    <a:cubicBezTo>
                      <a:pt x="8143" y="35693"/>
                      <a:pt x="872" y="30222"/>
                      <a:pt x="71" y="18947"/>
                    </a:cubicBezTo>
                    <a:cubicBezTo>
                      <a:pt x="-730" y="7873"/>
                      <a:pt x="5275" y="1534"/>
                      <a:pt x="16216" y="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666" cap="flat">
                <a:noFill/>
                <a:prstDash val="solid"/>
                <a:miter/>
              </a:ln>
            </p:spPr>
          </p: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0AB8BD2-3BDF-59D6-0357-01EABD68DDA1}"/>
                </a:ext>
              </a:extLst>
            </p:cNvPr>
            <p:cNvSpPr/>
            <p:nvPr/>
          </p:nvSpPr>
          <p:spPr>
            <a:xfrm>
              <a:off x="5985051" y="1925019"/>
              <a:ext cx="45100" cy="45100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6666" cap="flat">
              <a:noFill/>
              <a:prstDash val="solid"/>
              <a:miter/>
            </a:ln>
          </p:spPr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3AC21A9-9AF3-D186-0EE8-606802959940}"/>
                </a:ext>
              </a:extLst>
            </p:cNvPr>
            <p:cNvSpPr/>
            <p:nvPr/>
          </p:nvSpPr>
          <p:spPr>
            <a:xfrm>
              <a:off x="6184999" y="1925019"/>
              <a:ext cx="45100" cy="45100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6666" cap="flat">
              <a:noFill/>
              <a:prstDash val="solid"/>
              <a:miter/>
            </a:ln>
          </p:spPr>
        </p:sp>
      </p:grp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BB5BF100-4132-B5CC-D258-A17103B1DC0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32595182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Celebrate 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CD92908-7706-14AA-809F-2A5DF1A0B716}"/>
              </a:ext>
            </a:extLst>
          </p:cNvPr>
          <p:cNvGrpSpPr/>
          <p:nvPr userDrawn="1"/>
        </p:nvGrpSpPr>
        <p:grpSpPr>
          <a:xfrm>
            <a:off x="2802450" y="881994"/>
            <a:ext cx="6587082" cy="5092174"/>
            <a:chOff x="2802450" y="881994"/>
            <a:chExt cx="6587082" cy="509217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526E1DC-F6BB-8771-0862-35CBA46D3DD7}"/>
                </a:ext>
              </a:extLst>
            </p:cNvPr>
            <p:cNvSpPr/>
            <p:nvPr/>
          </p:nvSpPr>
          <p:spPr>
            <a:xfrm>
              <a:off x="3154492" y="881994"/>
              <a:ext cx="5551701" cy="5092027"/>
            </a:xfrm>
            <a:custGeom>
              <a:avLst/>
              <a:gdLst>
                <a:gd name="csX0" fmla="*/ 366989 w 5551701"/>
                <a:gd name="csY0" fmla="*/ 5046284 h 5092027"/>
                <a:gd name="csX1" fmla="*/ 237663 w 5551701"/>
                <a:gd name="csY1" fmla="*/ 4948869 h 5092027"/>
                <a:gd name="csX2" fmla="*/ 194993 w 5551701"/>
                <a:gd name="csY2" fmla="*/ 4859505 h 5092027"/>
                <a:gd name="csX3" fmla="*/ 177355 w 5551701"/>
                <a:gd name="csY3" fmla="*/ 4859505 h 5092027"/>
                <a:gd name="csX4" fmla="*/ 146981 w 5551701"/>
                <a:gd name="csY4" fmla="*/ 4890537 h 5092027"/>
                <a:gd name="csX5" fmla="*/ 7043 w 5551701"/>
                <a:gd name="csY5" fmla="*/ 4786315 h 5092027"/>
                <a:gd name="csX6" fmla="*/ 29292 w 5551701"/>
                <a:gd name="csY6" fmla="*/ 4711588 h 5092027"/>
                <a:gd name="csX7" fmla="*/ 125610 w 5551701"/>
                <a:gd name="csY7" fmla="*/ 4583946 h 5092027"/>
                <a:gd name="csX8" fmla="*/ 125756 w 5551701"/>
                <a:gd name="csY8" fmla="*/ 4575749 h 5092027"/>
                <a:gd name="csX9" fmla="*/ 84111 w 5551701"/>
                <a:gd name="csY9" fmla="*/ 4519905 h 5092027"/>
                <a:gd name="csX10" fmla="*/ 478384 w 5551701"/>
                <a:gd name="csY10" fmla="*/ 3989719 h 5092027"/>
                <a:gd name="csX11" fmla="*/ 549378 w 5551701"/>
                <a:gd name="csY11" fmla="*/ 3859807 h 5092027"/>
                <a:gd name="csX12" fmla="*/ 544694 w 5551701"/>
                <a:gd name="csY12" fmla="*/ 3430843 h 5092027"/>
                <a:gd name="csX13" fmla="*/ 538253 w 5551701"/>
                <a:gd name="csY13" fmla="*/ 3282341 h 5092027"/>
                <a:gd name="csX14" fmla="*/ 506269 w 5551701"/>
                <a:gd name="csY14" fmla="*/ 3233963 h 5092027"/>
                <a:gd name="csX15" fmla="*/ 489362 w 5551701"/>
                <a:gd name="csY15" fmla="*/ 2129531 h 5092027"/>
                <a:gd name="csX16" fmla="*/ 694220 w 5551701"/>
                <a:gd name="csY16" fmla="*/ 1631256 h 5092027"/>
                <a:gd name="csX17" fmla="*/ 555452 w 5551701"/>
                <a:gd name="csY17" fmla="*/ 1409199 h 5092027"/>
                <a:gd name="csX18" fmla="*/ 636400 w 5551701"/>
                <a:gd name="csY18" fmla="*/ 1317566 h 5092027"/>
                <a:gd name="csX19" fmla="*/ 642475 w 5551701"/>
                <a:gd name="csY19" fmla="*/ 1111683 h 5092027"/>
                <a:gd name="csX20" fmla="*/ 594170 w 5551701"/>
                <a:gd name="csY20" fmla="*/ 833709 h 5092027"/>
                <a:gd name="csX21" fmla="*/ 642621 w 5551701"/>
                <a:gd name="csY21" fmla="*/ 778744 h 5092027"/>
                <a:gd name="csX22" fmla="*/ 564016 w 5551701"/>
                <a:gd name="csY22" fmla="*/ 386667 h 5092027"/>
                <a:gd name="csX23" fmla="*/ 602147 w 5551701"/>
                <a:gd name="csY23" fmla="*/ 319845 h 5092027"/>
                <a:gd name="csX24" fmla="*/ 972633 w 5551701"/>
                <a:gd name="csY24" fmla="*/ 648173 h 5092027"/>
                <a:gd name="csX25" fmla="*/ 1455026 w 5551701"/>
                <a:gd name="csY25" fmla="*/ 638073 h 5092027"/>
                <a:gd name="csX26" fmla="*/ 1360246 w 5551701"/>
                <a:gd name="csY26" fmla="*/ 985358 h 5092027"/>
                <a:gd name="csX27" fmla="*/ 1471860 w 5551701"/>
                <a:gd name="csY27" fmla="*/ 1126321 h 5092027"/>
                <a:gd name="csX28" fmla="*/ 1606090 w 5551701"/>
                <a:gd name="csY28" fmla="*/ 1207928 h 5092027"/>
                <a:gd name="csX29" fmla="*/ 1477422 w 5551701"/>
                <a:gd name="csY29" fmla="*/ 1275043 h 5092027"/>
                <a:gd name="csX30" fmla="*/ 1427580 w 5551701"/>
                <a:gd name="csY30" fmla="*/ 1365725 h 5092027"/>
                <a:gd name="csX31" fmla="*/ 1332360 w 5551701"/>
                <a:gd name="csY31" fmla="*/ 1347793 h 5092027"/>
                <a:gd name="csX32" fmla="*/ 1497915 w 5551701"/>
                <a:gd name="csY32" fmla="*/ 1401514 h 5092027"/>
                <a:gd name="csX33" fmla="*/ 1300596 w 5551701"/>
                <a:gd name="csY33" fmla="*/ 1727940 h 5092027"/>
                <a:gd name="csX34" fmla="*/ 1216647 w 5551701"/>
                <a:gd name="csY34" fmla="*/ 1708545 h 5092027"/>
                <a:gd name="csX35" fmla="*/ 1435777 w 5551701"/>
                <a:gd name="csY35" fmla="*/ 2029042 h 5092027"/>
                <a:gd name="csX36" fmla="*/ 1488913 w 5551701"/>
                <a:gd name="csY36" fmla="*/ 2142340 h 5092027"/>
                <a:gd name="csX37" fmla="*/ 1639684 w 5551701"/>
                <a:gd name="csY37" fmla="*/ 2244146 h 5092027"/>
                <a:gd name="csX38" fmla="*/ 1773474 w 5551701"/>
                <a:gd name="csY38" fmla="*/ 2314116 h 5092027"/>
                <a:gd name="csX39" fmla="*/ 1872500 w 5551701"/>
                <a:gd name="csY39" fmla="*/ 1836334 h 5092027"/>
                <a:gd name="csX40" fmla="*/ 2106853 w 5551701"/>
                <a:gd name="csY40" fmla="*/ 1370409 h 5092027"/>
                <a:gd name="csX41" fmla="*/ 2489488 w 5551701"/>
                <a:gd name="csY41" fmla="*/ 1213417 h 5092027"/>
                <a:gd name="csX42" fmla="*/ 2495563 w 5551701"/>
                <a:gd name="csY42" fmla="*/ 1121491 h 5092027"/>
                <a:gd name="csX43" fmla="*/ 2459700 w 5551701"/>
                <a:gd name="csY43" fmla="*/ 1097119 h 5092027"/>
                <a:gd name="csX44" fmla="*/ 2392146 w 5551701"/>
                <a:gd name="csY44" fmla="*/ 1021148 h 5092027"/>
                <a:gd name="csX45" fmla="*/ 2356356 w 5551701"/>
                <a:gd name="csY45" fmla="*/ 958863 h 5092027"/>
                <a:gd name="csX46" fmla="*/ 2278702 w 5551701"/>
                <a:gd name="csY46" fmla="*/ 945104 h 5092027"/>
                <a:gd name="csX47" fmla="*/ 2341133 w 5551701"/>
                <a:gd name="csY47" fmla="*/ 666178 h 5092027"/>
                <a:gd name="csX48" fmla="*/ 2554334 w 5551701"/>
                <a:gd name="csY48" fmla="*/ 417333 h 5092027"/>
                <a:gd name="csX49" fmla="*/ 2796299 w 5551701"/>
                <a:gd name="csY49" fmla="*/ 16254 h 5092027"/>
                <a:gd name="csX50" fmla="*/ 2851265 w 5551701"/>
                <a:gd name="csY50" fmla="*/ 39968 h 5092027"/>
                <a:gd name="csX51" fmla="*/ 2907547 w 5551701"/>
                <a:gd name="csY51" fmla="*/ 419895 h 5092027"/>
                <a:gd name="csX52" fmla="*/ 3122578 w 5551701"/>
                <a:gd name="csY52" fmla="*/ 681328 h 5092027"/>
                <a:gd name="csX53" fmla="*/ 3100622 w 5551701"/>
                <a:gd name="csY53" fmla="*/ 954765 h 5092027"/>
                <a:gd name="csX54" fmla="*/ 2947582 w 5551701"/>
                <a:gd name="csY54" fmla="*/ 1131810 h 5092027"/>
                <a:gd name="csX55" fmla="*/ 2945606 w 5551701"/>
                <a:gd name="csY55" fmla="*/ 1208367 h 5092027"/>
                <a:gd name="csX56" fmla="*/ 2957682 w 5551701"/>
                <a:gd name="csY56" fmla="*/ 1219199 h 5092027"/>
                <a:gd name="csX57" fmla="*/ 3296477 w 5551701"/>
                <a:gd name="csY57" fmla="*/ 1362650 h 5092027"/>
                <a:gd name="csX58" fmla="*/ 3329193 w 5551701"/>
                <a:gd name="csY58" fmla="*/ 1370116 h 5092027"/>
                <a:gd name="csX59" fmla="*/ 3337683 w 5551701"/>
                <a:gd name="csY59" fmla="*/ 1378899 h 5092027"/>
                <a:gd name="csX60" fmla="*/ 3587772 w 5551701"/>
                <a:gd name="csY60" fmla="*/ 1909450 h 5092027"/>
                <a:gd name="csX61" fmla="*/ 3662352 w 5551701"/>
                <a:gd name="csY61" fmla="*/ 2285499 h 5092027"/>
                <a:gd name="csX62" fmla="*/ 3782822 w 5551701"/>
                <a:gd name="csY62" fmla="*/ 2213773 h 5092027"/>
                <a:gd name="csX63" fmla="*/ 3901682 w 5551701"/>
                <a:gd name="csY63" fmla="*/ 1867586 h 5092027"/>
                <a:gd name="csX64" fmla="*/ 4285489 w 5551701"/>
                <a:gd name="csY64" fmla="*/ 1683002 h 5092027"/>
                <a:gd name="csX65" fmla="*/ 4402885 w 5551701"/>
                <a:gd name="csY65" fmla="*/ 1556383 h 5092027"/>
                <a:gd name="csX66" fmla="*/ 4399372 w 5551701"/>
                <a:gd name="csY66" fmla="*/ 1545039 h 5092027"/>
                <a:gd name="csX67" fmla="*/ 4231548 w 5551701"/>
                <a:gd name="csY67" fmla="*/ 1437816 h 5092027"/>
                <a:gd name="csX68" fmla="*/ 4302542 w 5551701"/>
                <a:gd name="csY68" fmla="*/ 1367115 h 5092027"/>
                <a:gd name="csX69" fmla="*/ 4368485 w 5551701"/>
                <a:gd name="csY69" fmla="*/ 1252281 h 5092027"/>
                <a:gd name="csX70" fmla="*/ 4269021 w 5551701"/>
                <a:gd name="csY70" fmla="*/ 1316395 h 5092027"/>
                <a:gd name="csX71" fmla="*/ 4150307 w 5551701"/>
                <a:gd name="csY71" fmla="*/ 1292462 h 5092027"/>
                <a:gd name="csX72" fmla="*/ 3975164 w 5551701"/>
                <a:gd name="csY72" fmla="*/ 1321152 h 5092027"/>
                <a:gd name="csX73" fmla="*/ 3921370 w 5551701"/>
                <a:gd name="csY73" fmla="*/ 1238594 h 5092027"/>
                <a:gd name="csX74" fmla="*/ 4119860 w 5551701"/>
                <a:gd name="csY74" fmla="*/ 1089873 h 5092027"/>
                <a:gd name="csX75" fmla="*/ 4219106 w 5551701"/>
                <a:gd name="csY75" fmla="*/ 876305 h 5092027"/>
                <a:gd name="csX76" fmla="*/ 4205785 w 5551701"/>
                <a:gd name="csY76" fmla="*/ 472665 h 5092027"/>
                <a:gd name="csX77" fmla="*/ 4293832 w 5551701"/>
                <a:gd name="csY77" fmla="*/ 474860 h 5092027"/>
                <a:gd name="csX78" fmla="*/ 4259213 w 5551701"/>
                <a:gd name="csY78" fmla="*/ 560492 h 5092027"/>
                <a:gd name="csX79" fmla="*/ 4421694 w 5551701"/>
                <a:gd name="csY79" fmla="*/ 734757 h 5092027"/>
                <a:gd name="csX80" fmla="*/ 4813259 w 5551701"/>
                <a:gd name="csY80" fmla="*/ 316551 h 5092027"/>
                <a:gd name="csX81" fmla="*/ 4868224 w 5551701"/>
                <a:gd name="csY81" fmla="*/ 330677 h 5092027"/>
                <a:gd name="csX82" fmla="*/ 4862442 w 5551701"/>
                <a:gd name="csY82" fmla="*/ 870231 h 5092027"/>
                <a:gd name="csX83" fmla="*/ 4936803 w 5551701"/>
                <a:gd name="csY83" fmla="*/ 1016903 h 5092027"/>
                <a:gd name="csX84" fmla="*/ 4979912 w 5551701"/>
                <a:gd name="csY84" fmla="*/ 976868 h 5092027"/>
                <a:gd name="csX85" fmla="*/ 5270767 w 5551701"/>
                <a:gd name="csY85" fmla="*/ 1193070 h 5092027"/>
                <a:gd name="csX86" fmla="*/ 5240979 w 5551701"/>
                <a:gd name="csY86" fmla="*/ 1252207 h 5092027"/>
                <a:gd name="csX87" fmla="*/ 5269669 w 5551701"/>
                <a:gd name="csY87" fmla="*/ 1579438 h 5092027"/>
                <a:gd name="csX88" fmla="*/ 5329978 w 5551701"/>
                <a:gd name="csY88" fmla="*/ 1625255 h 5092027"/>
                <a:gd name="csX89" fmla="*/ 5327050 w 5551701"/>
                <a:gd name="csY89" fmla="*/ 1808888 h 5092027"/>
                <a:gd name="csX90" fmla="*/ 5496923 w 5551701"/>
                <a:gd name="csY90" fmla="*/ 1963391 h 5092027"/>
                <a:gd name="csX91" fmla="*/ 5545521 w 5551701"/>
                <a:gd name="csY91" fmla="*/ 2002328 h 5092027"/>
                <a:gd name="csX92" fmla="*/ 5421611 w 5551701"/>
                <a:gd name="csY92" fmla="*/ 2055976 h 5092027"/>
                <a:gd name="csX93" fmla="*/ 5263961 w 5551701"/>
                <a:gd name="csY93" fmla="*/ 1849215 h 5092027"/>
                <a:gd name="csX94" fmla="*/ 5146272 w 5551701"/>
                <a:gd name="csY94" fmla="*/ 1608129 h 5092027"/>
                <a:gd name="csX95" fmla="*/ 5183525 w 5551701"/>
                <a:gd name="csY95" fmla="*/ 1585220 h 5092027"/>
                <a:gd name="csX96" fmla="*/ 5058591 w 5551701"/>
                <a:gd name="csY96" fmla="*/ 1359723 h 5092027"/>
                <a:gd name="csX97" fmla="*/ 5080254 w 5551701"/>
                <a:gd name="csY97" fmla="*/ 1315370 h 5092027"/>
                <a:gd name="csX98" fmla="*/ 4953856 w 5551701"/>
                <a:gd name="csY98" fmla="*/ 1246425 h 5092027"/>
                <a:gd name="csX99" fmla="*/ 4926264 w 5551701"/>
                <a:gd name="csY99" fmla="*/ 1307685 h 5092027"/>
                <a:gd name="csX100" fmla="*/ 4603790 w 5551701"/>
                <a:gd name="csY100" fmla="*/ 1562165 h 5092027"/>
                <a:gd name="csX101" fmla="*/ 4707061 w 5551701"/>
                <a:gd name="csY101" fmla="*/ 1645382 h 5092027"/>
                <a:gd name="csX102" fmla="*/ 4912943 w 5551701"/>
                <a:gd name="csY102" fmla="*/ 2174250 h 5092027"/>
                <a:gd name="csX103" fmla="*/ 5005675 w 5551701"/>
                <a:gd name="csY103" fmla="*/ 3338551 h 5092027"/>
                <a:gd name="csX104" fmla="*/ 5108872 w 5551701"/>
                <a:gd name="csY104" fmla="*/ 4009554 h 5092027"/>
                <a:gd name="csX105" fmla="*/ 5093502 w 5551701"/>
                <a:gd name="csY105" fmla="*/ 4034804 h 5092027"/>
                <a:gd name="csX106" fmla="*/ 4804623 w 5551701"/>
                <a:gd name="csY106" fmla="*/ 3981449 h 5092027"/>
                <a:gd name="csX107" fmla="*/ 4988695 w 5551701"/>
                <a:gd name="csY107" fmla="*/ 5045772 h 5092027"/>
                <a:gd name="csX108" fmla="*/ 5074765 w 5551701"/>
                <a:gd name="csY108" fmla="*/ 5071608 h 5092027"/>
                <a:gd name="csX109" fmla="*/ 5060127 w 5551701"/>
                <a:gd name="csY109" fmla="*/ 5092028 h 5092027"/>
                <a:gd name="csX110" fmla="*/ 111484 w 5551701"/>
                <a:gd name="csY110" fmla="*/ 5092028 h 5092027"/>
                <a:gd name="csX111" fmla="*/ 92235 w 5551701"/>
                <a:gd name="csY111" fmla="*/ 5076732 h 5092027"/>
                <a:gd name="csX112" fmla="*/ 99993 w 5551701"/>
                <a:gd name="csY112" fmla="*/ 5046065 h 5092027"/>
                <a:gd name="csX113" fmla="*/ 366989 w 5551701"/>
                <a:gd name="csY113" fmla="*/ 5046065 h 5092027"/>
                <a:gd name="csX114" fmla="*/ 2817670 w 5551701"/>
                <a:gd name="csY114" fmla="*/ 155241 h 5092027"/>
                <a:gd name="csX115" fmla="*/ 2809839 w 5551701"/>
                <a:gd name="csY115" fmla="*/ 87102 h 5092027"/>
                <a:gd name="csX116" fmla="*/ 2755240 w 5551701"/>
                <a:gd name="csY116" fmla="*/ 173099 h 5092027"/>
                <a:gd name="csX117" fmla="*/ 2817597 w 5551701"/>
                <a:gd name="csY117" fmla="*/ 155168 h 5092027"/>
                <a:gd name="csX118" fmla="*/ 2703641 w 5551701"/>
                <a:gd name="csY118" fmla="*/ 265026 h 5092027"/>
                <a:gd name="csX119" fmla="*/ 2829161 w 5551701"/>
                <a:gd name="csY119" fmla="*/ 205596 h 5092027"/>
                <a:gd name="csX120" fmla="*/ 2818256 w 5551701"/>
                <a:gd name="csY120" fmla="*/ 198643 h 5092027"/>
                <a:gd name="csX121" fmla="*/ 2703641 w 5551701"/>
                <a:gd name="csY121" fmla="*/ 265026 h 5092027"/>
                <a:gd name="csX122" fmla="*/ 2841384 w 5551701"/>
                <a:gd name="csY122" fmla="*/ 282298 h 5092027"/>
                <a:gd name="csX123" fmla="*/ 2723036 w 5551701"/>
                <a:gd name="csY123" fmla="*/ 310330 h 5092027"/>
                <a:gd name="csX124" fmla="*/ 2651969 w 5551701"/>
                <a:gd name="csY124" fmla="*/ 351170 h 5092027"/>
                <a:gd name="csX125" fmla="*/ 2840725 w 5551701"/>
                <a:gd name="csY125" fmla="*/ 316112 h 5092027"/>
                <a:gd name="csX126" fmla="*/ 2841384 w 5551701"/>
                <a:gd name="csY126" fmla="*/ 282298 h 5092027"/>
                <a:gd name="csX127" fmla="*/ 2852875 w 5551701"/>
                <a:gd name="csY127" fmla="*/ 356952 h 5092027"/>
                <a:gd name="csX128" fmla="*/ 2626646 w 5551701"/>
                <a:gd name="csY128" fmla="*/ 392302 h 5092027"/>
                <a:gd name="csX129" fmla="*/ 2600371 w 5551701"/>
                <a:gd name="csY129" fmla="*/ 437241 h 5092027"/>
                <a:gd name="csX130" fmla="*/ 2850167 w 5551701"/>
                <a:gd name="csY130" fmla="*/ 397206 h 5092027"/>
                <a:gd name="csX131" fmla="*/ 2852948 w 5551701"/>
                <a:gd name="csY131" fmla="*/ 357025 h 5092027"/>
                <a:gd name="csX132" fmla="*/ 781462 w 5551701"/>
                <a:gd name="csY132" fmla="*/ 745882 h 5092027"/>
                <a:gd name="csX133" fmla="*/ 862556 w 5551701"/>
                <a:gd name="csY133" fmla="*/ 758031 h 5092027"/>
                <a:gd name="csX134" fmla="*/ 935233 w 5551701"/>
                <a:gd name="csY134" fmla="*/ 681109 h 5092027"/>
                <a:gd name="csX135" fmla="*/ 849162 w 5551701"/>
                <a:gd name="csY135" fmla="*/ 600820 h 5092027"/>
                <a:gd name="csX136" fmla="*/ 814397 w 5551701"/>
                <a:gd name="csY136" fmla="*/ 595404 h 5092027"/>
                <a:gd name="csX137" fmla="*/ 803785 w 5551701"/>
                <a:gd name="csY137" fmla="*/ 560126 h 5092027"/>
                <a:gd name="csX138" fmla="*/ 751308 w 5551701"/>
                <a:gd name="csY138" fmla="*/ 514822 h 5092027"/>
                <a:gd name="csX139" fmla="*/ 709077 w 5551701"/>
                <a:gd name="csY139" fmla="*/ 476910 h 5092027"/>
                <a:gd name="csX140" fmla="*/ 614004 w 5551701"/>
                <a:gd name="csY140" fmla="*/ 396987 h 5092027"/>
                <a:gd name="csX141" fmla="*/ 682875 w 5551701"/>
                <a:gd name="csY141" fmla="*/ 758617 h 5092027"/>
                <a:gd name="csX142" fmla="*/ 735792 w 5551701"/>
                <a:gd name="csY142" fmla="*/ 746906 h 5092027"/>
                <a:gd name="csX143" fmla="*/ 754528 w 5551701"/>
                <a:gd name="csY143" fmla="*/ 729487 h 5092027"/>
                <a:gd name="csX144" fmla="*/ 781608 w 5551701"/>
                <a:gd name="csY144" fmla="*/ 745808 h 5092027"/>
                <a:gd name="csX145" fmla="*/ 4776152 w 5551701"/>
                <a:gd name="csY145" fmla="*/ 431532 h 5092027"/>
                <a:gd name="csX146" fmla="*/ 4627064 w 5551701"/>
                <a:gd name="csY146" fmla="*/ 583620 h 5092027"/>
                <a:gd name="csX147" fmla="*/ 4695936 w 5551701"/>
                <a:gd name="csY147" fmla="*/ 624240 h 5092027"/>
                <a:gd name="csX148" fmla="*/ 4776152 w 5551701"/>
                <a:gd name="csY148" fmla="*/ 431532 h 5092027"/>
                <a:gd name="csX149" fmla="*/ 2864365 w 5551701"/>
                <a:gd name="csY149" fmla="*/ 442950 h 5092027"/>
                <a:gd name="csX150" fmla="*/ 2669242 w 5551701"/>
                <a:gd name="csY150" fmla="*/ 494548 h 5092027"/>
                <a:gd name="csX151" fmla="*/ 2869928 w 5551701"/>
                <a:gd name="csY151" fmla="*/ 488547 h 5092027"/>
                <a:gd name="csX152" fmla="*/ 2864365 w 5551701"/>
                <a:gd name="csY152" fmla="*/ 442950 h 5092027"/>
                <a:gd name="csX153" fmla="*/ 4816333 w 5551701"/>
                <a:gd name="csY153" fmla="*/ 666837 h 5092027"/>
                <a:gd name="csX154" fmla="*/ 4819260 w 5551701"/>
                <a:gd name="csY154" fmla="*/ 460149 h 5092027"/>
                <a:gd name="csX155" fmla="*/ 4741680 w 5551701"/>
                <a:gd name="csY155" fmla="*/ 641294 h 5092027"/>
                <a:gd name="csX156" fmla="*/ 4816406 w 5551701"/>
                <a:gd name="csY156" fmla="*/ 666837 h 5092027"/>
                <a:gd name="csX157" fmla="*/ 3018722 w 5551701"/>
                <a:gd name="csY157" fmla="*/ 570007 h 5092027"/>
                <a:gd name="csX158" fmla="*/ 2984616 w 5551701"/>
                <a:gd name="csY158" fmla="*/ 589036 h 5092027"/>
                <a:gd name="csX159" fmla="*/ 2565971 w 5551701"/>
                <a:gd name="csY159" fmla="*/ 617946 h 5092027"/>
                <a:gd name="csX160" fmla="*/ 2459846 w 5551701"/>
                <a:gd name="csY160" fmla="*/ 546293 h 5092027"/>
                <a:gd name="csX161" fmla="*/ 2817451 w 5551701"/>
                <a:gd name="csY161" fmla="*/ 1139349 h 5092027"/>
                <a:gd name="csX162" fmla="*/ 3018722 w 5551701"/>
                <a:gd name="csY162" fmla="*/ 569934 h 5092027"/>
                <a:gd name="csX163" fmla="*/ 4596105 w 5551701"/>
                <a:gd name="csY163" fmla="*/ 621313 h 5092027"/>
                <a:gd name="csX164" fmla="*/ 4483466 w 5551701"/>
                <a:gd name="csY164" fmla="*/ 750200 h 5092027"/>
                <a:gd name="csX165" fmla="*/ 4601302 w 5551701"/>
                <a:gd name="csY165" fmla="*/ 833343 h 5092027"/>
                <a:gd name="csX166" fmla="*/ 4614915 w 5551701"/>
                <a:gd name="csY166" fmla="*/ 824121 h 5092027"/>
                <a:gd name="csX167" fmla="*/ 4677931 w 5551701"/>
                <a:gd name="csY167" fmla="*/ 675327 h 5092027"/>
                <a:gd name="csX168" fmla="*/ 4596179 w 5551701"/>
                <a:gd name="csY168" fmla="*/ 621313 h 5092027"/>
                <a:gd name="csX169" fmla="*/ 4655828 w 5551701"/>
                <a:gd name="csY169" fmla="*/ 856032 h 5092027"/>
                <a:gd name="csX170" fmla="*/ 4805062 w 5551701"/>
                <a:gd name="csY170" fmla="*/ 882527 h 5092027"/>
                <a:gd name="csX171" fmla="*/ 4813844 w 5551701"/>
                <a:gd name="csY171" fmla="*/ 712434 h 5092027"/>
                <a:gd name="csX172" fmla="*/ 4718844 w 5551701"/>
                <a:gd name="csY172" fmla="*/ 689818 h 5092027"/>
                <a:gd name="csX173" fmla="*/ 4655828 w 5551701"/>
                <a:gd name="csY173" fmla="*/ 856032 h 5092027"/>
                <a:gd name="csX174" fmla="*/ 2324665 w 5551701"/>
                <a:gd name="csY174" fmla="*/ 712800 h 5092027"/>
                <a:gd name="csX175" fmla="*/ 2336156 w 5551701"/>
                <a:gd name="csY175" fmla="*/ 907923 h 5092027"/>
                <a:gd name="csX176" fmla="*/ 2324665 w 5551701"/>
                <a:gd name="csY176" fmla="*/ 712800 h 5092027"/>
                <a:gd name="csX177" fmla="*/ 3134216 w 5551701"/>
                <a:gd name="csY177" fmla="*/ 729999 h 5092027"/>
                <a:gd name="csX178" fmla="*/ 3134216 w 5551701"/>
                <a:gd name="csY178" fmla="*/ 847688 h 5092027"/>
                <a:gd name="csX179" fmla="*/ 3117016 w 5551701"/>
                <a:gd name="csY179" fmla="*/ 907923 h 5092027"/>
                <a:gd name="csX180" fmla="*/ 3134216 w 5551701"/>
                <a:gd name="csY180" fmla="*/ 730073 h 5092027"/>
                <a:gd name="csX181" fmla="*/ 4500520 w 5551701"/>
                <a:gd name="csY181" fmla="*/ 999703 h 5092027"/>
                <a:gd name="csX182" fmla="*/ 4291051 w 5551701"/>
                <a:gd name="csY182" fmla="*/ 867742 h 5092027"/>
                <a:gd name="csX183" fmla="*/ 4204614 w 5551701"/>
                <a:gd name="csY183" fmla="*/ 976502 h 5092027"/>
                <a:gd name="csX184" fmla="*/ 4158651 w 5551701"/>
                <a:gd name="csY184" fmla="*/ 1114172 h 5092027"/>
                <a:gd name="csX185" fmla="*/ 3960893 w 5551701"/>
                <a:gd name="csY185" fmla="*/ 1266479 h 5092027"/>
                <a:gd name="csX186" fmla="*/ 4003855 w 5551701"/>
                <a:gd name="csY186" fmla="*/ 1275043 h 5092027"/>
                <a:gd name="csX187" fmla="*/ 4170068 w 5551701"/>
                <a:gd name="csY187" fmla="*/ 1240643 h 5092027"/>
                <a:gd name="csX188" fmla="*/ 4199052 w 5551701"/>
                <a:gd name="csY188" fmla="*/ 1303733 h 5092027"/>
                <a:gd name="csX189" fmla="*/ 4362923 w 5551701"/>
                <a:gd name="csY189" fmla="*/ 1192192 h 5092027"/>
                <a:gd name="csX190" fmla="*/ 4421841 w 5551701"/>
                <a:gd name="csY190" fmla="*/ 1143960 h 5092027"/>
                <a:gd name="csX191" fmla="*/ 4409691 w 5551701"/>
                <a:gd name="csY191" fmla="*/ 1279141 h 5092027"/>
                <a:gd name="csX192" fmla="*/ 4288197 w 5551701"/>
                <a:gd name="csY192" fmla="*/ 1438841 h 5092027"/>
                <a:gd name="csX193" fmla="*/ 4776006 w 5551701"/>
                <a:gd name="csY193" fmla="*/ 1433132 h 5092027"/>
                <a:gd name="csX194" fmla="*/ 4632334 w 5551701"/>
                <a:gd name="csY194" fmla="*/ 1272627 h 5092027"/>
                <a:gd name="csX195" fmla="*/ 4610451 w 5551701"/>
                <a:gd name="csY195" fmla="*/ 1176090 h 5092027"/>
                <a:gd name="csX196" fmla="*/ 4665123 w 5551701"/>
                <a:gd name="csY196" fmla="*/ 1182531 h 5092027"/>
                <a:gd name="csX197" fmla="*/ 4733409 w 5551701"/>
                <a:gd name="csY197" fmla="*/ 1016756 h 5092027"/>
                <a:gd name="csX198" fmla="*/ 4598447 w 5551701"/>
                <a:gd name="csY198" fmla="*/ 1066013 h 5092027"/>
                <a:gd name="csX199" fmla="*/ 4500520 w 5551701"/>
                <a:gd name="csY199" fmla="*/ 999703 h 5092027"/>
                <a:gd name="csX200" fmla="*/ 1555369 w 5551701"/>
                <a:gd name="csY200" fmla="*/ 1194973 h 5092027"/>
                <a:gd name="csX201" fmla="*/ 1414699 w 5551701"/>
                <a:gd name="csY201" fmla="*/ 1149010 h 5092027"/>
                <a:gd name="csX202" fmla="*/ 1311574 w 5551701"/>
                <a:gd name="csY202" fmla="*/ 1001826 h 5092027"/>
                <a:gd name="csX203" fmla="*/ 923889 w 5551701"/>
                <a:gd name="csY203" fmla="*/ 988286 h 5092027"/>
                <a:gd name="csX204" fmla="*/ 1065950 w 5551701"/>
                <a:gd name="csY204" fmla="*/ 1365725 h 5092027"/>
                <a:gd name="csX205" fmla="*/ 1321748 w 5551701"/>
                <a:gd name="csY205" fmla="*/ 1268529 h 5092027"/>
                <a:gd name="csX206" fmla="*/ 1555369 w 5551701"/>
                <a:gd name="csY206" fmla="*/ 1195046 h 5092027"/>
                <a:gd name="csX207" fmla="*/ 801809 w 5551701"/>
                <a:gd name="csY207" fmla="*/ 1144692 h 5092027"/>
                <a:gd name="csX208" fmla="*/ 638742 w 5551701"/>
                <a:gd name="csY208" fmla="*/ 1215905 h 5092027"/>
                <a:gd name="csX209" fmla="*/ 813519 w 5551701"/>
                <a:gd name="csY209" fmla="*/ 1268382 h 5092027"/>
                <a:gd name="csX210" fmla="*/ 801735 w 5551701"/>
                <a:gd name="csY210" fmla="*/ 1144692 h 5092027"/>
                <a:gd name="csX211" fmla="*/ 2898765 w 5551701"/>
                <a:gd name="csY211" fmla="*/ 1160501 h 5092027"/>
                <a:gd name="csX212" fmla="*/ 2548626 w 5551701"/>
                <a:gd name="csY212" fmla="*/ 1154719 h 5092027"/>
                <a:gd name="csX213" fmla="*/ 2580829 w 5551701"/>
                <a:gd name="csY213" fmla="*/ 1222932 h 5092027"/>
                <a:gd name="csX214" fmla="*/ 2895178 w 5551701"/>
                <a:gd name="csY214" fmla="*/ 1206976 h 5092027"/>
                <a:gd name="csX215" fmla="*/ 2898691 w 5551701"/>
                <a:gd name="csY215" fmla="*/ 1160501 h 5092027"/>
                <a:gd name="csX216" fmla="*/ 2488317 w 5551701"/>
                <a:gd name="csY216" fmla="*/ 1447477 h 5092027"/>
                <a:gd name="csX217" fmla="*/ 2577316 w 5551701"/>
                <a:gd name="csY217" fmla="*/ 1447477 h 5092027"/>
                <a:gd name="csX218" fmla="*/ 2672243 w 5551701"/>
                <a:gd name="csY218" fmla="*/ 1349696 h 5092027"/>
                <a:gd name="csX219" fmla="*/ 2709277 w 5551701"/>
                <a:gd name="csY219" fmla="*/ 1401514 h 5092027"/>
                <a:gd name="csX220" fmla="*/ 2829893 w 5551701"/>
                <a:gd name="csY220" fmla="*/ 1441769 h 5092027"/>
                <a:gd name="csX221" fmla="*/ 2924601 w 5551701"/>
                <a:gd name="csY221" fmla="*/ 1441769 h 5092027"/>
                <a:gd name="csX222" fmla="*/ 2944728 w 5551701"/>
                <a:gd name="csY222" fmla="*/ 1521984 h 5092027"/>
                <a:gd name="csX223" fmla="*/ 3145560 w 5551701"/>
                <a:gd name="csY223" fmla="*/ 1636892 h 5092027"/>
                <a:gd name="csX224" fmla="*/ 3271739 w 5551701"/>
                <a:gd name="csY224" fmla="*/ 1404369 h 5092027"/>
                <a:gd name="csX225" fmla="*/ 3258784 w 5551701"/>
                <a:gd name="csY225" fmla="*/ 1394634 h 5092027"/>
                <a:gd name="csX226" fmla="*/ 2923283 w 5551701"/>
                <a:gd name="csY226" fmla="*/ 1247523 h 5092027"/>
                <a:gd name="csX227" fmla="*/ 2523741 w 5551701"/>
                <a:gd name="csY227" fmla="*/ 1242180 h 5092027"/>
                <a:gd name="csX228" fmla="*/ 2158305 w 5551701"/>
                <a:gd name="csY228" fmla="*/ 1404442 h 5092027"/>
                <a:gd name="csX229" fmla="*/ 2284557 w 5551701"/>
                <a:gd name="csY229" fmla="*/ 1631183 h 5092027"/>
                <a:gd name="csX230" fmla="*/ 2327739 w 5551701"/>
                <a:gd name="csY230" fmla="*/ 1602639 h 5092027"/>
                <a:gd name="csX231" fmla="*/ 2467605 w 5551701"/>
                <a:gd name="csY231" fmla="*/ 1527254 h 5092027"/>
                <a:gd name="csX232" fmla="*/ 2488317 w 5551701"/>
                <a:gd name="csY232" fmla="*/ 1447477 h 5092027"/>
                <a:gd name="csX233" fmla="*/ 2738040 w 5551701"/>
                <a:gd name="csY233" fmla="*/ 1435913 h 5092027"/>
                <a:gd name="csX234" fmla="*/ 2800691 w 5551701"/>
                <a:gd name="csY234" fmla="*/ 1403930 h 5092027"/>
                <a:gd name="csX235" fmla="*/ 2816939 w 5551701"/>
                <a:gd name="csY235" fmla="*/ 1351013 h 5092027"/>
                <a:gd name="csX236" fmla="*/ 2738040 w 5551701"/>
                <a:gd name="csY236" fmla="*/ 1435913 h 5092027"/>
                <a:gd name="csX237" fmla="*/ 2669169 w 5551701"/>
                <a:gd name="csY237" fmla="*/ 1435987 h 5092027"/>
                <a:gd name="csX238" fmla="*/ 2585733 w 5551701"/>
                <a:gd name="csY238" fmla="*/ 1355332 h 5092027"/>
                <a:gd name="csX239" fmla="*/ 2669169 w 5551701"/>
                <a:gd name="csY239" fmla="*/ 1435987 h 5092027"/>
                <a:gd name="csX240" fmla="*/ 906616 w 5551701"/>
                <a:gd name="csY240" fmla="*/ 1539257 h 5092027"/>
                <a:gd name="csX241" fmla="*/ 874852 w 5551701"/>
                <a:gd name="csY241" fmla="*/ 1493587 h 5092027"/>
                <a:gd name="csX242" fmla="*/ 843527 w 5551701"/>
                <a:gd name="csY242" fmla="*/ 1413078 h 5092027"/>
                <a:gd name="csX243" fmla="*/ 820618 w 5551701"/>
                <a:gd name="csY243" fmla="*/ 1502150 h 5092027"/>
                <a:gd name="csX244" fmla="*/ 791855 w 5551701"/>
                <a:gd name="csY244" fmla="*/ 1562312 h 5092027"/>
                <a:gd name="csX245" fmla="*/ 906616 w 5551701"/>
                <a:gd name="csY245" fmla="*/ 1539330 h 5092027"/>
                <a:gd name="csX246" fmla="*/ 2221248 w 5551701"/>
                <a:gd name="csY246" fmla="*/ 1797616 h 5092027"/>
                <a:gd name="csX247" fmla="*/ 2145717 w 5551701"/>
                <a:gd name="csY247" fmla="*/ 1914281 h 5092027"/>
                <a:gd name="csX248" fmla="*/ 2005558 w 5551701"/>
                <a:gd name="csY248" fmla="*/ 2198915 h 5092027"/>
                <a:gd name="csX249" fmla="*/ 1961718 w 5551701"/>
                <a:gd name="csY249" fmla="*/ 2183765 h 5092027"/>
                <a:gd name="csX250" fmla="*/ 2094045 w 5551701"/>
                <a:gd name="csY250" fmla="*/ 1914281 h 5092027"/>
                <a:gd name="csX251" fmla="*/ 2254916 w 5551701"/>
                <a:gd name="csY251" fmla="*/ 1673048 h 5092027"/>
                <a:gd name="csX252" fmla="*/ 2112342 w 5551701"/>
                <a:gd name="csY252" fmla="*/ 1424569 h 5092027"/>
                <a:gd name="csX253" fmla="*/ 1858155 w 5551701"/>
                <a:gd name="csY253" fmla="*/ 2017112 h 5092027"/>
                <a:gd name="csX254" fmla="*/ 1829098 w 5551701"/>
                <a:gd name="csY254" fmla="*/ 2349027 h 5092027"/>
                <a:gd name="csX255" fmla="*/ 2018440 w 5551701"/>
                <a:gd name="csY255" fmla="*/ 2439197 h 5092027"/>
                <a:gd name="csX256" fmla="*/ 2086579 w 5551701"/>
                <a:gd name="csY256" fmla="*/ 2411970 h 5092027"/>
                <a:gd name="csX257" fmla="*/ 2077284 w 5551701"/>
                <a:gd name="csY257" fmla="*/ 2219482 h 5092027"/>
                <a:gd name="csX258" fmla="*/ 2086213 w 5551701"/>
                <a:gd name="csY258" fmla="*/ 2181935 h 5092027"/>
                <a:gd name="csX259" fmla="*/ 2293121 w 5551701"/>
                <a:gd name="csY259" fmla="*/ 2159246 h 5092027"/>
                <a:gd name="csX260" fmla="*/ 2369750 w 5551701"/>
                <a:gd name="csY260" fmla="*/ 1985348 h 5092027"/>
                <a:gd name="csX261" fmla="*/ 2221175 w 5551701"/>
                <a:gd name="csY261" fmla="*/ 1797543 h 5092027"/>
                <a:gd name="csX262" fmla="*/ 3117821 w 5551701"/>
                <a:gd name="csY262" fmla="*/ 2118041 h 5092027"/>
                <a:gd name="csX263" fmla="*/ 3203380 w 5551701"/>
                <a:gd name="csY263" fmla="*/ 2127263 h 5092027"/>
                <a:gd name="csX264" fmla="*/ 3217432 w 5551701"/>
                <a:gd name="csY264" fmla="*/ 2279643 h 5092027"/>
                <a:gd name="csX265" fmla="*/ 3356346 w 5551701"/>
                <a:gd name="csY265" fmla="*/ 2387744 h 5092027"/>
                <a:gd name="csX266" fmla="*/ 3459983 w 5551701"/>
                <a:gd name="csY266" fmla="*/ 2367325 h 5092027"/>
                <a:gd name="csX267" fmla="*/ 3615438 w 5551701"/>
                <a:gd name="csY267" fmla="*/ 2304601 h 5092027"/>
                <a:gd name="csX268" fmla="*/ 3554763 w 5551701"/>
                <a:gd name="csY268" fmla="*/ 1953803 h 5092027"/>
                <a:gd name="csX269" fmla="*/ 3320556 w 5551701"/>
                <a:gd name="csY269" fmla="*/ 1430131 h 5092027"/>
                <a:gd name="csX270" fmla="*/ 3179959 w 5551701"/>
                <a:gd name="csY270" fmla="*/ 1667924 h 5092027"/>
                <a:gd name="csX271" fmla="*/ 3262737 w 5551701"/>
                <a:gd name="csY271" fmla="*/ 1786492 h 5092027"/>
                <a:gd name="csX272" fmla="*/ 3476011 w 5551701"/>
                <a:gd name="csY272" fmla="*/ 2193426 h 5092027"/>
                <a:gd name="csX273" fmla="*/ 3438099 w 5551701"/>
                <a:gd name="csY273" fmla="*/ 2217945 h 5092027"/>
                <a:gd name="csX274" fmla="*/ 3217286 w 5551701"/>
                <a:gd name="csY274" fmla="*/ 1797543 h 5092027"/>
                <a:gd name="csX275" fmla="*/ 3061977 w 5551701"/>
                <a:gd name="csY275" fmla="*/ 1986299 h 5092027"/>
                <a:gd name="csX276" fmla="*/ 3117675 w 5551701"/>
                <a:gd name="csY276" fmla="*/ 2117894 h 5092027"/>
                <a:gd name="csX277" fmla="*/ 2847166 w 5551701"/>
                <a:gd name="csY277" fmla="*/ 1688491 h 5092027"/>
                <a:gd name="csX278" fmla="*/ 2842262 w 5551701"/>
                <a:gd name="csY278" fmla="*/ 1629061 h 5092027"/>
                <a:gd name="csX279" fmla="*/ 2898618 w 5551701"/>
                <a:gd name="csY279" fmla="*/ 1599053 h 5092027"/>
                <a:gd name="csX280" fmla="*/ 2898765 w 5551701"/>
                <a:gd name="csY280" fmla="*/ 1487658 h 5092027"/>
                <a:gd name="csX281" fmla="*/ 2838310 w 5551701"/>
                <a:gd name="csY281" fmla="*/ 1511006 h 5092027"/>
                <a:gd name="csX282" fmla="*/ 2798714 w 5551701"/>
                <a:gd name="csY282" fmla="*/ 1493074 h 5092027"/>
                <a:gd name="csX283" fmla="*/ 2713083 w 5551701"/>
                <a:gd name="csY283" fmla="*/ 1495124 h 5092027"/>
                <a:gd name="csX284" fmla="*/ 2689003 w 5551701"/>
                <a:gd name="csY284" fmla="*/ 1511006 h 5092027"/>
                <a:gd name="csX285" fmla="*/ 2654750 w 5551701"/>
                <a:gd name="csY285" fmla="*/ 1493514 h 5092027"/>
                <a:gd name="csX286" fmla="*/ 2519935 w 5551701"/>
                <a:gd name="csY286" fmla="*/ 1493514 h 5092027"/>
                <a:gd name="csX287" fmla="*/ 2525717 w 5551701"/>
                <a:gd name="csY287" fmla="*/ 1602493 h 5092027"/>
                <a:gd name="csX288" fmla="*/ 2560116 w 5551701"/>
                <a:gd name="csY288" fmla="*/ 1608275 h 5092027"/>
                <a:gd name="csX289" fmla="*/ 2591881 w 5551701"/>
                <a:gd name="csY289" fmla="*/ 1585220 h 5092027"/>
                <a:gd name="csX290" fmla="*/ 2583903 w 5551701"/>
                <a:gd name="csY290" fmla="*/ 1621669 h 5092027"/>
                <a:gd name="csX291" fmla="*/ 2583098 w 5551701"/>
                <a:gd name="csY291" fmla="*/ 1688637 h 5092027"/>
                <a:gd name="csX292" fmla="*/ 2632208 w 5551701"/>
                <a:gd name="csY292" fmla="*/ 1682636 h 5092027"/>
                <a:gd name="csX293" fmla="*/ 2617643 w 5551701"/>
                <a:gd name="csY293" fmla="*/ 1771927 h 5092027"/>
                <a:gd name="csX294" fmla="*/ 2677439 w 5551701"/>
                <a:gd name="csY294" fmla="*/ 1814743 h 5092027"/>
                <a:gd name="csX295" fmla="*/ 2700787 w 5551701"/>
                <a:gd name="csY295" fmla="*/ 1803545 h 5092027"/>
                <a:gd name="csX296" fmla="*/ 2777489 w 5551701"/>
                <a:gd name="csY296" fmla="*/ 1819866 h 5092027"/>
                <a:gd name="csX297" fmla="*/ 2812694 w 5551701"/>
                <a:gd name="csY297" fmla="*/ 1780417 h 5092027"/>
                <a:gd name="csX298" fmla="*/ 2793957 w 5551701"/>
                <a:gd name="csY298" fmla="*/ 1719011 h 5092027"/>
                <a:gd name="csX299" fmla="*/ 2847166 w 5551701"/>
                <a:gd name="csY299" fmla="*/ 1688637 h 5092027"/>
                <a:gd name="csX300" fmla="*/ 2479681 w 5551701"/>
                <a:gd name="csY300" fmla="*/ 1573803 h 5092027"/>
                <a:gd name="csX301" fmla="*/ 2245621 w 5551701"/>
                <a:gd name="csY301" fmla="*/ 1760363 h 5092027"/>
                <a:gd name="csX302" fmla="*/ 2396464 w 5551701"/>
                <a:gd name="csY302" fmla="*/ 1940922 h 5092027"/>
                <a:gd name="csX303" fmla="*/ 2606006 w 5551701"/>
                <a:gd name="csY303" fmla="*/ 1826160 h 5092027"/>
                <a:gd name="csX304" fmla="*/ 2562971 w 5551701"/>
                <a:gd name="csY304" fmla="*/ 1814377 h 5092027"/>
                <a:gd name="csX305" fmla="*/ 2440451 w 5551701"/>
                <a:gd name="csY305" fmla="*/ 1831064 h 5092027"/>
                <a:gd name="csX306" fmla="*/ 2440598 w 5551701"/>
                <a:gd name="csY306" fmla="*/ 1801276 h 5092027"/>
                <a:gd name="csX307" fmla="*/ 2583098 w 5551701"/>
                <a:gd name="csY307" fmla="*/ 1740016 h 5092027"/>
                <a:gd name="csX308" fmla="*/ 2504492 w 5551701"/>
                <a:gd name="csY308" fmla="*/ 1744700 h 5092027"/>
                <a:gd name="csX309" fmla="*/ 2428448 w 5551701"/>
                <a:gd name="csY309" fmla="*/ 1765193 h 5092027"/>
                <a:gd name="csX310" fmla="*/ 2512470 w 5551701"/>
                <a:gd name="csY310" fmla="*/ 1672316 h 5092027"/>
                <a:gd name="csX311" fmla="*/ 2542917 w 5551701"/>
                <a:gd name="csY311" fmla="*/ 1659654 h 5092027"/>
                <a:gd name="csX312" fmla="*/ 2466141 w 5551701"/>
                <a:gd name="csY312" fmla="*/ 1666168 h 5092027"/>
                <a:gd name="csX313" fmla="*/ 2378972 w 5551701"/>
                <a:gd name="csY313" fmla="*/ 1700274 h 5092027"/>
                <a:gd name="csX314" fmla="*/ 2479827 w 5551701"/>
                <a:gd name="csY314" fmla="*/ 1573656 h 5092027"/>
                <a:gd name="csX315" fmla="*/ 2847166 w 5551701"/>
                <a:gd name="csY315" fmla="*/ 1740089 h 5092027"/>
                <a:gd name="csX316" fmla="*/ 2996692 w 5551701"/>
                <a:gd name="csY316" fmla="*/ 1817305 h 5092027"/>
                <a:gd name="csX317" fmla="*/ 2988276 w 5551701"/>
                <a:gd name="csY317" fmla="*/ 1832528 h 5092027"/>
                <a:gd name="csX318" fmla="*/ 2872929 w 5551701"/>
                <a:gd name="csY318" fmla="*/ 1814889 h 5092027"/>
                <a:gd name="csX319" fmla="*/ 2832748 w 5551701"/>
                <a:gd name="csY319" fmla="*/ 1826307 h 5092027"/>
                <a:gd name="csX320" fmla="*/ 3033799 w 5551701"/>
                <a:gd name="csY320" fmla="*/ 1941068 h 5092027"/>
                <a:gd name="csX321" fmla="*/ 3184863 w 5551701"/>
                <a:gd name="csY321" fmla="*/ 1759338 h 5092027"/>
                <a:gd name="csX322" fmla="*/ 2964782 w 5551701"/>
                <a:gd name="csY322" fmla="*/ 1573729 h 5092027"/>
                <a:gd name="csX323" fmla="*/ 2950510 w 5551701"/>
                <a:gd name="csY323" fmla="*/ 1579438 h 5092027"/>
                <a:gd name="csX324" fmla="*/ 3057220 w 5551701"/>
                <a:gd name="csY324" fmla="*/ 1685710 h 5092027"/>
                <a:gd name="csX325" fmla="*/ 3051219 w 5551701"/>
                <a:gd name="csY325" fmla="*/ 1699982 h 5092027"/>
                <a:gd name="csX326" fmla="*/ 2983152 w 5551701"/>
                <a:gd name="csY326" fmla="*/ 1675902 h 5092027"/>
                <a:gd name="csX327" fmla="*/ 2893056 w 5551701"/>
                <a:gd name="csY327" fmla="*/ 1659727 h 5092027"/>
                <a:gd name="csX328" fmla="*/ 3007963 w 5551701"/>
                <a:gd name="csY328" fmla="*/ 1749019 h 5092027"/>
                <a:gd name="csX329" fmla="*/ 2918160 w 5551701"/>
                <a:gd name="csY329" fmla="*/ 1740895 h 5092027"/>
                <a:gd name="csX330" fmla="*/ 2847166 w 5551701"/>
                <a:gd name="csY330" fmla="*/ 1740089 h 5092027"/>
                <a:gd name="csX331" fmla="*/ 4615428 w 5551701"/>
                <a:gd name="csY331" fmla="*/ 1625474 h 5092027"/>
                <a:gd name="csX332" fmla="*/ 4374487 w 5551701"/>
                <a:gd name="csY332" fmla="*/ 1639893 h 5092027"/>
                <a:gd name="csX333" fmla="*/ 4207834 w 5551701"/>
                <a:gd name="csY333" fmla="*/ 1863634 h 5092027"/>
                <a:gd name="csX334" fmla="*/ 4210616 w 5551701"/>
                <a:gd name="csY334" fmla="*/ 1872123 h 5092027"/>
                <a:gd name="csX335" fmla="*/ 4262580 w 5551701"/>
                <a:gd name="csY335" fmla="*/ 1883687 h 5092027"/>
                <a:gd name="csX336" fmla="*/ 4129814 w 5551701"/>
                <a:gd name="csY336" fmla="*/ 1957829 h 5092027"/>
                <a:gd name="csX337" fmla="*/ 4042133 w 5551701"/>
                <a:gd name="csY337" fmla="*/ 2059489 h 5092027"/>
                <a:gd name="csX338" fmla="*/ 4107491 w 5551701"/>
                <a:gd name="csY338" fmla="*/ 2147683 h 5092027"/>
                <a:gd name="csX339" fmla="*/ 4205273 w 5551701"/>
                <a:gd name="csY339" fmla="*/ 2101353 h 5092027"/>
                <a:gd name="csX340" fmla="*/ 4141378 w 5551701"/>
                <a:gd name="csY340" fmla="*/ 2176226 h 5092027"/>
                <a:gd name="csX341" fmla="*/ 4139402 w 5551701"/>
                <a:gd name="csY341" fmla="*/ 2183985 h 5092027"/>
                <a:gd name="csX342" fmla="*/ 4313959 w 5551701"/>
                <a:gd name="csY342" fmla="*/ 2394112 h 5092027"/>
                <a:gd name="csX343" fmla="*/ 4663659 w 5551701"/>
                <a:gd name="csY343" fmla="*/ 2020845 h 5092027"/>
                <a:gd name="csX344" fmla="*/ 4726822 w 5551701"/>
                <a:gd name="csY344" fmla="*/ 1906083 h 5092027"/>
                <a:gd name="csX345" fmla="*/ 4759172 w 5551701"/>
                <a:gd name="csY345" fmla="*/ 1903302 h 5092027"/>
                <a:gd name="csX346" fmla="*/ 4717527 w 5551701"/>
                <a:gd name="csY346" fmla="*/ 2023041 h 5092027"/>
                <a:gd name="csX347" fmla="*/ 3874236 w 5551701"/>
                <a:gd name="csY347" fmla="*/ 2679478 h 5092027"/>
                <a:gd name="csX348" fmla="*/ 3788457 w 5551701"/>
                <a:gd name="csY348" fmla="*/ 3022811 h 5092027"/>
                <a:gd name="csX349" fmla="*/ 3843277 w 5551701"/>
                <a:gd name="csY349" fmla="*/ 2996682 h 5092027"/>
                <a:gd name="csX350" fmla="*/ 3860842 w 5551701"/>
                <a:gd name="csY350" fmla="*/ 3020176 h 5092027"/>
                <a:gd name="csX351" fmla="*/ 3768404 w 5551701"/>
                <a:gd name="csY351" fmla="*/ 3106028 h 5092027"/>
                <a:gd name="csX352" fmla="*/ 3553226 w 5551701"/>
                <a:gd name="csY352" fmla="*/ 3926849 h 5092027"/>
                <a:gd name="csX353" fmla="*/ 3820149 w 5551701"/>
                <a:gd name="csY353" fmla="*/ 3921214 h 5092027"/>
                <a:gd name="csX354" fmla="*/ 4084729 w 5551701"/>
                <a:gd name="csY354" fmla="*/ 3972373 h 5092027"/>
                <a:gd name="csX355" fmla="*/ 4212811 w 5551701"/>
                <a:gd name="csY355" fmla="*/ 3917188 h 5092027"/>
                <a:gd name="csX356" fmla="*/ 4150307 w 5551701"/>
                <a:gd name="csY356" fmla="*/ 3975740 h 5092027"/>
                <a:gd name="csX357" fmla="*/ 4282415 w 5551701"/>
                <a:gd name="csY357" fmla="*/ 3964322 h 5092027"/>
                <a:gd name="csX358" fmla="*/ 4484857 w 5551701"/>
                <a:gd name="csY358" fmla="*/ 3919970 h 5092027"/>
                <a:gd name="csX359" fmla="*/ 4502130 w 5551701"/>
                <a:gd name="csY359" fmla="*/ 3894133 h 5092027"/>
                <a:gd name="csX360" fmla="*/ 4595081 w 5551701"/>
                <a:gd name="csY360" fmla="*/ 3819846 h 5092027"/>
                <a:gd name="csX361" fmla="*/ 4557827 w 5551701"/>
                <a:gd name="csY361" fmla="*/ 3909576 h 5092027"/>
                <a:gd name="csX362" fmla="*/ 4743363 w 5551701"/>
                <a:gd name="csY362" fmla="*/ 3915798 h 5092027"/>
                <a:gd name="csX363" fmla="*/ 4829726 w 5551701"/>
                <a:gd name="csY363" fmla="*/ 3841657 h 5092027"/>
                <a:gd name="csX364" fmla="*/ 4844072 w 5551701"/>
                <a:gd name="csY364" fmla="*/ 3871152 h 5092027"/>
                <a:gd name="csX365" fmla="*/ 4793205 w 5551701"/>
                <a:gd name="csY365" fmla="*/ 3926849 h 5092027"/>
                <a:gd name="csX366" fmla="*/ 5057273 w 5551701"/>
                <a:gd name="csY366" fmla="*/ 3995794 h 5092027"/>
                <a:gd name="csX367" fmla="*/ 5034292 w 5551701"/>
                <a:gd name="csY367" fmla="*/ 3863833 h 5092027"/>
                <a:gd name="csX368" fmla="*/ 4960224 w 5551701"/>
                <a:gd name="csY368" fmla="*/ 3894572 h 5092027"/>
                <a:gd name="csX369" fmla="*/ 5021923 w 5551701"/>
                <a:gd name="csY369" fmla="*/ 3813917 h 5092027"/>
                <a:gd name="csX370" fmla="*/ 4994111 w 5551701"/>
                <a:gd name="csY370" fmla="*/ 3617038 h 5092027"/>
                <a:gd name="csX371" fmla="*/ 4926703 w 5551701"/>
                <a:gd name="csY371" fmla="*/ 3644410 h 5092027"/>
                <a:gd name="csX372" fmla="*/ 4983059 w 5551701"/>
                <a:gd name="csY372" fmla="*/ 3551240 h 5092027"/>
                <a:gd name="csX373" fmla="*/ 4954002 w 5551701"/>
                <a:gd name="csY373" fmla="*/ 3243917 h 5092027"/>
                <a:gd name="csX374" fmla="*/ 4868005 w 5551701"/>
                <a:gd name="csY374" fmla="*/ 3299029 h 5092027"/>
                <a:gd name="csX375" fmla="*/ 4844511 w 5551701"/>
                <a:gd name="csY375" fmla="*/ 3263532 h 5092027"/>
                <a:gd name="csX376" fmla="*/ 4946903 w 5551701"/>
                <a:gd name="csY376" fmla="*/ 3182950 h 5092027"/>
                <a:gd name="csX377" fmla="*/ 4930948 w 5551701"/>
                <a:gd name="csY377" fmla="*/ 2997048 h 5092027"/>
                <a:gd name="csX378" fmla="*/ 4860100 w 5551701"/>
                <a:gd name="csY378" fmla="*/ 3036497 h 5092027"/>
                <a:gd name="csX379" fmla="*/ 4922751 w 5551701"/>
                <a:gd name="csY379" fmla="*/ 2945742 h 5092027"/>
                <a:gd name="csX380" fmla="*/ 4925020 w 5551701"/>
                <a:gd name="csY380" fmla="*/ 2896778 h 5092027"/>
                <a:gd name="csX381" fmla="*/ 4919604 w 5551701"/>
                <a:gd name="csY381" fmla="*/ 2775942 h 5092027"/>
                <a:gd name="csX382" fmla="*/ 4913748 w 5551701"/>
                <a:gd name="csY382" fmla="*/ 2595237 h 5092027"/>
                <a:gd name="csX383" fmla="*/ 4810112 w 5551701"/>
                <a:gd name="csY383" fmla="*/ 2638053 h 5092027"/>
                <a:gd name="csX384" fmla="*/ 4905624 w 5551701"/>
                <a:gd name="csY384" fmla="*/ 2535222 h 5092027"/>
                <a:gd name="csX385" fmla="*/ 4651729 w 5551701"/>
                <a:gd name="csY385" fmla="*/ 1660020 h 5092027"/>
                <a:gd name="csX386" fmla="*/ 4560389 w 5551701"/>
                <a:gd name="csY386" fmla="*/ 1711106 h 5092027"/>
                <a:gd name="csX387" fmla="*/ 4615208 w 5551701"/>
                <a:gd name="csY387" fmla="*/ 1625255 h 5092027"/>
                <a:gd name="csX388" fmla="*/ 1406062 w 5551701"/>
                <a:gd name="csY388" fmla="*/ 2078811 h 5092027"/>
                <a:gd name="csX389" fmla="*/ 697587 w 5551701"/>
                <a:gd name="csY389" fmla="*/ 1700421 h 5092027"/>
                <a:gd name="csX390" fmla="*/ 527787 w 5551701"/>
                <a:gd name="csY390" fmla="*/ 3068847 h 5092027"/>
                <a:gd name="csX391" fmla="*/ 557794 w 5551701"/>
                <a:gd name="csY391" fmla="*/ 3236891 h 5092027"/>
                <a:gd name="csX392" fmla="*/ 994810 w 5551701"/>
                <a:gd name="csY392" fmla="*/ 3294784 h 5092027"/>
                <a:gd name="csX393" fmla="*/ 1503770 w 5551701"/>
                <a:gd name="csY393" fmla="*/ 3235280 h 5092027"/>
                <a:gd name="csX394" fmla="*/ 1647222 w 5551701"/>
                <a:gd name="csY394" fmla="*/ 3278316 h 5092027"/>
                <a:gd name="csX395" fmla="*/ 1578204 w 5551701"/>
                <a:gd name="csY395" fmla="*/ 2836543 h 5092027"/>
                <a:gd name="csX396" fmla="*/ 1529753 w 5551701"/>
                <a:gd name="csY396" fmla="*/ 2842398 h 5092027"/>
                <a:gd name="csX397" fmla="*/ 1294375 w 5551701"/>
                <a:gd name="csY397" fmla="*/ 2841886 h 5092027"/>
                <a:gd name="csX398" fmla="*/ 1150557 w 5551701"/>
                <a:gd name="csY398" fmla="*/ 2842179 h 5092027"/>
                <a:gd name="csX399" fmla="*/ 1137383 w 5551701"/>
                <a:gd name="csY399" fmla="*/ 2832371 h 5092027"/>
                <a:gd name="csX400" fmla="*/ 1107815 w 5551701"/>
                <a:gd name="csY400" fmla="*/ 2666158 h 5092027"/>
                <a:gd name="csX401" fmla="*/ 1125014 w 5551701"/>
                <a:gd name="csY401" fmla="*/ 2638638 h 5092027"/>
                <a:gd name="csX402" fmla="*/ 1434679 w 5551701"/>
                <a:gd name="csY402" fmla="*/ 2618365 h 5092027"/>
                <a:gd name="csX403" fmla="*/ 1226235 w 5551701"/>
                <a:gd name="csY403" fmla="*/ 2485233 h 5092027"/>
                <a:gd name="csX404" fmla="*/ 768654 w 5551701"/>
                <a:gd name="csY404" fmla="*/ 2041558 h 5092027"/>
                <a:gd name="csX405" fmla="*/ 754528 w 5551701"/>
                <a:gd name="csY405" fmla="*/ 1947582 h 5092027"/>
                <a:gd name="csX406" fmla="*/ 789366 w 5551701"/>
                <a:gd name="csY406" fmla="*/ 1986446 h 5092027"/>
                <a:gd name="csX407" fmla="*/ 1173832 w 5551701"/>
                <a:gd name="csY407" fmla="*/ 2388403 h 5092027"/>
                <a:gd name="csX408" fmla="*/ 1879965 w 5551701"/>
                <a:gd name="csY408" fmla="*/ 2784432 h 5092027"/>
                <a:gd name="csX409" fmla="*/ 1989310 w 5551701"/>
                <a:gd name="csY409" fmla="*/ 2474694 h 5092027"/>
                <a:gd name="csX410" fmla="*/ 1277102 w 5551701"/>
                <a:gd name="csY410" fmla="*/ 2038410 h 5092027"/>
                <a:gd name="csX411" fmla="*/ 1005349 w 5551701"/>
                <a:gd name="csY411" fmla="*/ 1759119 h 5092027"/>
                <a:gd name="csX412" fmla="*/ 961216 w 5551701"/>
                <a:gd name="csY412" fmla="*/ 1613691 h 5092027"/>
                <a:gd name="csX413" fmla="*/ 1034039 w 5551701"/>
                <a:gd name="csY413" fmla="*/ 1718938 h 5092027"/>
                <a:gd name="csX414" fmla="*/ 1406062 w 5551701"/>
                <a:gd name="csY414" fmla="*/ 2078738 h 5092027"/>
                <a:gd name="csX415" fmla="*/ 4202052 w 5551701"/>
                <a:gd name="csY415" fmla="*/ 1791908 h 5092027"/>
                <a:gd name="csX416" fmla="*/ 3889386 w 5551701"/>
                <a:gd name="csY416" fmla="*/ 1935579 h 5092027"/>
                <a:gd name="csX417" fmla="*/ 3817367 w 5551701"/>
                <a:gd name="csY417" fmla="*/ 2185302 h 5092027"/>
                <a:gd name="csX418" fmla="*/ 4053038 w 5551701"/>
                <a:gd name="csY418" fmla="*/ 1978614 h 5092027"/>
                <a:gd name="csX419" fmla="*/ 4202125 w 5551701"/>
                <a:gd name="csY419" fmla="*/ 1791981 h 5092027"/>
                <a:gd name="csX420" fmla="*/ 3065344 w 5551701"/>
                <a:gd name="csY420" fmla="*/ 2118992 h 5092027"/>
                <a:gd name="csX421" fmla="*/ 2940849 w 5551701"/>
                <a:gd name="csY421" fmla="*/ 1913402 h 5092027"/>
                <a:gd name="csX422" fmla="*/ 2510274 w 5551701"/>
                <a:gd name="csY422" fmla="*/ 1905644 h 5092027"/>
                <a:gd name="csX423" fmla="*/ 2447990 w 5551701"/>
                <a:gd name="csY423" fmla="*/ 1946631 h 5092027"/>
                <a:gd name="csX424" fmla="*/ 2397928 w 5551701"/>
                <a:gd name="csY424" fmla="*/ 2040021 h 5092027"/>
                <a:gd name="csX425" fmla="*/ 2347720 w 5551701"/>
                <a:gd name="csY425" fmla="*/ 2159100 h 5092027"/>
                <a:gd name="csX426" fmla="*/ 2548626 w 5551701"/>
                <a:gd name="csY426" fmla="*/ 2147609 h 5092027"/>
                <a:gd name="csX427" fmla="*/ 2482974 w 5551701"/>
                <a:gd name="csY427" fmla="*/ 2089936 h 5092027"/>
                <a:gd name="csX428" fmla="*/ 2620571 w 5551701"/>
                <a:gd name="csY428" fmla="*/ 1969612 h 5092027"/>
                <a:gd name="csX429" fmla="*/ 2680147 w 5551701"/>
                <a:gd name="csY429" fmla="*/ 2070760 h 5092027"/>
                <a:gd name="csX430" fmla="*/ 2692150 w 5551701"/>
                <a:gd name="csY430" fmla="*/ 2078811 h 5092027"/>
                <a:gd name="csX431" fmla="*/ 2904913 w 5551701"/>
                <a:gd name="csY431" fmla="*/ 1943630 h 5092027"/>
                <a:gd name="csX432" fmla="*/ 2870294 w 5551701"/>
                <a:gd name="csY432" fmla="*/ 2087447 h 5092027"/>
                <a:gd name="csX433" fmla="*/ 2795641 w 5551701"/>
                <a:gd name="csY433" fmla="*/ 2136118 h 5092027"/>
                <a:gd name="csX434" fmla="*/ 3065491 w 5551701"/>
                <a:gd name="csY434" fmla="*/ 2118919 h 5092027"/>
                <a:gd name="csX435" fmla="*/ 2874466 w 5551701"/>
                <a:gd name="csY435" fmla="*/ 1976858 h 5092027"/>
                <a:gd name="csX436" fmla="*/ 2720914 w 5551701"/>
                <a:gd name="csY436" fmla="*/ 2118992 h 5092027"/>
                <a:gd name="csX437" fmla="*/ 2881345 w 5551701"/>
                <a:gd name="csY437" fmla="*/ 1996034 h 5092027"/>
                <a:gd name="csX438" fmla="*/ 2874466 w 5551701"/>
                <a:gd name="csY438" fmla="*/ 1976931 h 5092027"/>
                <a:gd name="csX439" fmla="*/ 2651896 w 5551701"/>
                <a:gd name="csY439" fmla="*/ 2136192 h 5092027"/>
                <a:gd name="csX440" fmla="*/ 2597589 w 5551701"/>
                <a:gd name="csY440" fmla="*/ 2009720 h 5092027"/>
                <a:gd name="csX441" fmla="*/ 2556091 w 5551701"/>
                <a:gd name="csY441" fmla="*/ 2097108 h 5092027"/>
                <a:gd name="csX442" fmla="*/ 2651896 w 5551701"/>
                <a:gd name="csY442" fmla="*/ 2136118 h 5092027"/>
                <a:gd name="csX443" fmla="*/ 3059562 w 5551701"/>
                <a:gd name="csY443" fmla="*/ 2801998 h 5092027"/>
                <a:gd name="csX444" fmla="*/ 3378815 w 5551701"/>
                <a:gd name="csY444" fmla="*/ 2688847 h 5092027"/>
                <a:gd name="csX445" fmla="*/ 4249845 w 5551701"/>
                <a:gd name="csY445" fmla="*/ 2439490 h 5092027"/>
                <a:gd name="csX446" fmla="*/ 4270485 w 5551701"/>
                <a:gd name="csY446" fmla="*/ 2415483 h 5092027"/>
                <a:gd name="csX447" fmla="*/ 4004001 w 5551701"/>
                <a:gd name="csY447" fmla="*/ 2097548 h 5092027"/>
                <a:gd name="csX448" fmla="*/ 3700630 w 5551701"/>
                <a:gd name="csY448" fmla="*/ 2320996 h 5092027"/>
                <a:gd name="csX449" fmla="*/ 3365861 w 5551701"/>
                <a:gd name="csY449" fmla="*/ 2434366 h 5092027"/>
                <a:gd name="csX450" fmla="*/ 3200233 w 5551701"/>
                <a:gd name="csY450" fmla="*/ 2325607 h 5092027"/>
                <a:gd name="csX451" fmla="*/ 3139851 w 5551701"/>
                <a:gd name="csY451" fmla="*/ 2291281 h 5092027"/>
                <a:gd name="csX452" fmla="*/ 3177617 w 5551701"/>
                <a:gd name="csY452" fmla="*/ 2359640 h 5092027"/>
                <a:gd name="csX453" fmla="*/ 3257394 w 5551701"/>
                <a:gd name="csY453" fmla="*/ 2452078 h 5092027"/>
                <a:gd name="csX454" fmla="*/ 3260687 w 5551701"/>
                <a:gd name="csY454" fmla="*/ 2471913 h 5092027"/>
                <a:gd name="csX455" fmla="*/ 3231411 w 5551701"/>
                <a:gd name="csY455" fmla="*/ 2489917 h 5092027"/>
                <a:gd name="csX456" fmla="*/ 3099450 w 5551701"/>
                <a:gd name="csY456" fmla="*/ 2420607 h 5092027"/>
                <a:gd name="csX457" fmla="*/ 3002035 w 5551701"/>
                <a:gd name="csY457" fmla="*/ 2394624 h 5092027"/>
                <a:gd name="csX458" fmla="*/ 3122505 w 5551701"/>
                <a:gd name="csY458" fmla="*/ 2489405 h 5092027"/>
                <a:gd name="csX459" fmla="*/ 3207332 w 5551701"/>
                <a:gd name="csY459" fmla="*/ 2565303 h 5092027"/>
                <a:gd name="csX460" fmla="*/ 3066296 w 5551701"/>
                <a:gd name="csY460" fmla="*/ 2539832 h 5092027"/>
                <a:gd name="csX461" fmla="*/ 2961854 w 5551701"/>
                <a:gd name="csY461" fmla="*/ 2526585 h 5092027"/>
                <a:gd name="csX462" fmla="*/ 3057952 w 5551701"/>
                <a:gd name="csY462" fmla="*/ 2576793 h 5092027"/>
                <a:gd name="csX463" fmla="*/ 3202136 w 5551701"/>
                <a:gd name="csY463" fmla="*/ 2622171 h 5092027"/>
                <a:gd name="csX464" fmla="*/ 3200159 w 5551701"/>
                <a:gd name="csY464" fmla="*/ 2647202 h 5092027"/>
                <a:gd name="csX465" fmla="*/ 3056342 w 5551701"/>
                <a:gd name="csY465" fmla="*/ 2652618 h 5092027"/>
                <a:gd name="csX466" fmla="*/ 2961854 w 5551701"/>
                <a:gd name="csY466" fmla="*/ 2664401 h 5092027"/>
                <a:gd name="csX467" fmla="*/ 2990325 w 5551701"/>
                <a:gd name="csY467" fmla="*/ 2678893 h 5092027"/>
                <a:gd name="csX468" fmla="*/ 3165907 w 5551701"/>
                <a:gd name="csY468" fmla="*/ 2687017 h 5092027"/>
                <a:gd name="csX469" fmla="*/ 3185814 w 5551701"/>
                <a:gd name="csY469" fmla="*/ 2712853 h 5092027"/>
                <a:gd name="csX470" fmla="*/ 3059416 w 5551701"/>
                <a:gd name="csY470" fmla="*/ 2801998 h 5092027"/>
                <a:gd name="csX471" fmla="*/ 2930383 w 5551701"/>
                <a:gd name="csY471" fmla="*/ 2480622 h 5092027"/>
                <a:gd name="csX472" fmla="*/ 3019381 w 5551701"/>
                <a:gd name="csY472" fmla="*/ 2480622 h 5092027"/>
                <a:gd name="csX473" fmla="*/ 2965587 w 5551701"/>
                <a:gd name="csY473" fmla="*/ 2349393 h 5092027"/>
                <a:gd name="csX474" fmla="*/ 3134143 w 5551701"/>
                <a:gd name="csY474" fmla="*/ 2383060 h 5092027"/>
                <a:gd name="csX475" fmla="*/ 3099450 w 5551701"/>
                <a:gd name="csY475" fmla="*/ 2253734 h 5092027"/>
                <a:gd name="csX476" fmla="*/ 3168542 w 5551701"/>
                <a:gd name="csY476" fmla="*/ 2251100 h 5092027"/>
                <a:gd name="csX477" fmla="*/ 3162833 w 5551701"/>
                <a:gd name="csY477" fmla="*/ 2165028 h 5092027"/>
                <a:gd name="csX478" fmla="*/ 2720694 w 5551701"/>
                <a:gd name="csY478" fmla="*/ 2188010 h 5092027"/>
                <a:gd name="csX479" fmla="*/ 2714985 w 5551701"/>
                <a:gd name="csY479" fmla="*/ 2595603 h 5092027"/>
                <a:gd name="csX480" fmla="*/ 2950437 w 5551701"/>
                <a:gd name="csY480" fmla="*/ 2584039 h 5092027"/>
                <a:gd name="csX481" fmla="*/ 2899789 w 5551701"/>
                <a:gd name="csY481" fmla="*/ 2522487 h 5092027"/>
                <a:gd name="csX482" fmla="*/ 2930383 w 5551701"/>
                <a:gd name="csY482" fmla="*/ 2480842 h 5092027"/>
                <a:gd name="csX483" fmla="*/ 2215613 w 5551701"/>
                <a:gd name="csY483" fmla="*/ 2417533 h 5092027"/>
                <a:gd name="csX484" fmla="*/ 2040690 w 5551701"/>
                <a:gd name="csY484" fmla="*/ 2480842 h 5092027"/>
                <a:gd name="csX485" fmla="*/ 1928563 w 5551701"/>
                <a:gd name="csY485" fmla="*/ 2801998 h 5092027"/>
                <a:gd name="csX486" fmla="*/ 2272993 w 5551701"/>
                <a:gd name="csY486" fmla="*/ 2916832 h 5092027"/>
                <a:gd name="csX487" fmla="*/ 2130347 w 5551701"/>
                <a:gd name="csY487" fmla="*/ 2809536 h 5092027"/>
                <a:gd name="csX488" fmla="*/ 2270725 w 5551701"/>
                <a:gd name="csY488" fmla="*/ 2795704 h 5092027"/>
                <a:gd name="csX489" fmla="*/ 2290120 w 5551701"/>
                <a:gd name="csY489" fmla="*/ 2790580 h 5092027"/>
                <a:gd name="csX490" fmla="*/ 2141837 w 5551701"/>
                <a:gd name="csY490" fmla="*/ 2729101 h 5092027"/>
                <a:gd name="csX491" fmla="*/ 2143301 w 5551701"/>
                <a:gd name="csY491" fmla="*/ 2703997 h 5092027"/>
                <a:gd name="csX492" fmla="*/ 2350135 w 5551701"/>
                <a:gd name="csY492" fmla="*/ 2716146 h 5092027"/>
                <a:gd name="csX493" fmla="*/ 2410590 w 5551701"/>
                <a:gd name="csY493" fmla="*/ 2710218 h 5092027"/>
                <a:gd name="csX494" fmla="*/ 2146083 w 5551701"/>
                <a:gd name="csY494" fmla="*/ 2643176 h 5092027"/>
                <a:gd name="csX495" fmla="*/ 2153694 w 5551701"/>
                <a:gd name="csY495" fmla="*/ 2604971 h 5092027"/>
                <a:gd name="csX496" fmla="*/ 2376191 w 5551701"/>
                <a:gd name="csY496" fmla="*/ 2572329 h 5092027"/>
                <a:gd name="csX497" fmla="*/ 2359064 w 5551701"/>
                <a:gd name="csY497" fmla="*/ 2563766 h 5092027"/>
                <a:gd name="csX498" fmla="*/ 2183629 w 5551701"/>
                <a:gd name="csY498" fmla="*/ 2549128 h 5092027"/>
                <a:gd name="csX499" fmla="*/ 2100046 w 5551701"/>
                <a:gd name="csY499" fmla="*/ 2529366 h 5092027"/>
                <a:gd name="csX500" fmla="*/ 2160794 w 5551701"/>
                <a:gd name="csY500" fmla="*/ 2474694 h 5092027"/>
                <a:gd name="csX501" fmla="*/ 2215466 w 5551701"/>
                <a:gd name="csY501" fmla="*/ 2417459 h 5092027"/>
                <a:gd name="csX502" fmla="*/ 2651237 w 5551701"/>
                <a:gd name="csY502" fmla="*/ 2647787 h 5092027"/>
                <a:gd name="csX503" fmla="*/ 2428082 w 5551701"/>
                <a:gd name="csY503" fmla="*/ 2664401 h 5092027"/>
                <a:gd name="csX504" fmla="*/ 2457065 w 5551701"/>
                <a:gd name="csY504" fmla="*/ 2684162 h 5092027"/>
                <a:gd name="csX505" fmla="*/ 2342011 w 5551701"/>
                <a:gd name="csY505" fmla="*/ 2761963 h 5092027"/>
                <a:gd name="csX506" fmla="*/ 2416957 w 5551701"/>
                <a:gd name="csY506" fmla="*/ 2810268 h 5092027"/>
                <a:gd name="csX507" fmla="*/ 2267285 w 5551701"/>
                <a:gd name="csY507" fmla="*/ 2842325 h 5092027"/>
                <a:gd name="csX508" fmla="*/ 2186922 w 5551701"/>
                <a:gd name="csY508" fmla="*/ 2945596 h 5092027"/>
                <a:gd name="csX509" fmla="*/ 2192631 w 5551701"/>
                <a:gd name="csY509" fmla="*/ 3020249 h 5092027"/>
                <a:gd name="csX510" fmla="*/ 2658044 w 5551701"/>
                <a:gd name="csY510" fmla="*/ 3000488 h 5092027"/>
                <a:gd name="csX511" fmla="*/ 2663680 w 5551701"/>
                <a:gd name="csY511" fmla="*/ 2983215 h 5092027"/>
                <a:gd name="csX512" fmla="*/ 2657458 w 5551701"/>
                <a:gd name="csY512" fmla="*/ 2759328 h 5092027"/>
                <a:gd name="csX513" fmla="*/ 2651237 w 5551701"/>
                <a:gd name="csY513" fmla="*/ 2647860 h 5092027"/>
                <a:gd name="csX514" fmla="*/ 1566860 w 5551701"/>
                <a:gd name="csY514" fmla="*/ 2796289 h 5092027"/>
                <a:gd name="csX515" fmla="*/ 1500916 w 5551701"/>
                <a:gd name="csY515" fmla="*/ 2667329 h 5092027"/>
                <a:gd name="csX516" fmla="*/ 1317356 w 5551701"/>
                <a:gd name="csY516" fmla="*/ 2675965 h 5092027"/>
                <a:gd name="csX517" fmla="*/ 1159194 w 5551701"/>
                <a:gd name="csY517" fmla="*/ 2675746 h 5092027"/>
                <a:gd name="csX518" fmla="*/ 1176393 w 5551701"/>
                <a:gd name="csY518" fmla="*/ 2796289 h 5092027"/>
                <a:gd name="csX519" fmla="*/ 1566787 w 5551701"/>
                <a:gd name="csY519" fmla="*/ 2796289 h 5092027"/>
                <a:gd name="csX520" fmla="*/ 3435611 w 5551701"/>
                <a:gd name="csY520" fmla="*/ 5046284 h 5092027"/>
                <a:gd name="csX521" fmla="*/ 3731296 w 5551701"/>
                <a:gd name="csY521" fmla="*/ 5046284 h 5092027"/>
                <a:gd name="csX522" fmla="*/ 3731296 w 5551701"/>
                <a:gd name="csY522" fmla="*/ 4908542 h 5092027"/>
                <a:gd name="csX523" fmla="*/ 3366593 w 5551701"/>
                <a:gd name="csY523" fmla="*/ 4920106 h 5092027"/>
                <a:gd name="csX524" fmla="*/ 3237267 w 5551701"/>
                <a:gd name="csY524" fmla="*/ 4825618 h 5092027"/>
                <a:gd name="csX525" fmla="*/ 3318214 w 5551701"/>
                <a:gd name="csY525" fmla="*/ 4796855 h 5092027"/>
                <a:gd name="csX526" fmla="*/ 3578696 w 5551701"/>
                <a:gd name="csY526" fmla="*/ 4603854 h 5092027"/>
                <a:gd name="csX527" fmla="*/ 3782968 w 5551701"/>
                <a:gd name="csY527" fmla="*/ 3967250 h 5092027"/>
                <a:gd name="csX528" fmla="*/ 3717244 w 5551701"/>
                <a:gd name="csY528" fmla="*/ 3961248 h 5092027"/>
                <a:gd name="csX529" fmla="*/ 3590773 w 5551701"/>
                <a:gd name="csY529" fmla="*/ 3967323 h 5092027"/>
                <a:gd name="csX530" fmla="*/ 3495626 w 5551701"/>
                <a:gd name="csY530" fmla="*/ 3947342 h 5092027"/>
                <a:gd name="csX531" fmla="*/ 3763939 w 5551701"/>
                <a:gd name="csY531" fmla="*/ 2917857 h 5092027"/>
                <a:gd name="csX532" fmla="*/ 3822052 w 5551701"/>
                <a:gd name="csY532" fmla="*/ 2706119 h 5092027"/>
                <a:gd name="csX533" fmla="*/ 3820222 w 5551701"/>
                <a:gd name="csY533" fmla="*/ 2692872 h 5092027"/>
                <a:gd name="csX534" fmla="*/ 3484428 w 5551701"/>
                <a:gd name="csY534" fmla="*/ 2738835 h 5092027"/>
                <a:gd name="csX535" fmla="*/ 3490430 w 5551701"/>
                <a:gd name="csY535" fmla="*/ 2816123 h 5092027"/>
                <a:gd name="csX536" fmla="*/ 3488820 w 5551701"/>
                <a:gd name="csY536" fmla="*/ 3079021 h 5092027"/>
                <a:gd name="csX537" fmla="*/ 3445711 w 5551701"/>
                <a:gd name="csY537" fmla="*/ 3138963 h 5092027"/>
                <a:gd name="csX538" fmla="*/ 3168761 w 5551701"/>
                <a:gd name="csY538" fmla="*/ 4810980 h 5092027"/>
                <a:gd name="csX539" fmla="*/ 3128580 w 5551701"/>
                <a:gd name="csY539" fmla="*/ 4810980 h 5092027"/>
                <a:gd name="csX540" fmla="*/ 3137143 w 5551701"/>
                <a:gd name="csY540" fmla="*/ 4828179 h 5092027"/>
                <a:gd name="csX541" fmla="*/ 3435684 w 5551701"/>
                <a:gd name="csY541" fmla="*/ 5046284 h 5092027"/>
                <a:gd name="csX542" fmla="*/ 1899433 w 5551701"/>
                <a:gd name="csY542" fmla="*/ 2836909 h 5092027"/>
                <a:gd name="csX543" fmla="*/ 1601332 w 5551701"/>
                <a:gd name="csY543" fmla="*/ 2716000 h 5092027"/>
                <a:gd name="csX544" fmla="*/ 1695600 w 5551701"/>
                <a:gd name="csY544" fmla="*/ 3319302 h 5092027"/>
                <a:gd name="csX545" fmla="*/ 1692599 w 5551701"/>
                <a:gd name="csY545" fmla="*/ 3329549 h 5092027"/>
                <a:gd name="csX546" fmla="*/ 1526679 w 5551701"/>
                <a:gd name="csY546" fmla="*/ 3286952 h 5092027"/>
                <a:gd name="csX547" fmla="*/ 1520897 w 5551701"/>
                <a:gd name="csY547" fmla="*/ 3292734 h 5092027"/>
                <a:gd name="csX548" fmla="*/ 2058255 w 5551701"/>
                <a:gd name="csY548" fmla="*/ 4661454 h 5092027"/>
                <a:gd name="csX549" fmla="*/ 2041568 w 5551701"/>
                <a:gd name="csY549" fmla="*/ 4705733 h 5092027"/>
                <a:gd name="csX550" fmla="*/ 1991726 w 5551701"/>
                <a:gd name="csY550" fmla="*/ 4730472 h 5092027"/>
                <a:gd name="csX551" fmla="*/ 2087970 w 5551701"/>
                <a:gd name="csY551" fmla="*/ 4757625 h 5092027"/>
                <a:gd name="csX552" fmla="*/ 2145131 w 5551701"/>
                <a:gd name="csY552" fmla="*/ 4750891 h 5092027"/>
                <a:gd name="csX553" fmla="*/ 2036664 w 5551701"/>
                <a:gd name="csY553" fmla="*/ 3965201 h 5092027"/>
                <a:gd name="csX554" fmla="*/ 2000069 w 5551701"/>
                <a:gd name="csY554" fmla="*/ 3967616 h 5092027"/>
                <a:gd name="csX555" fmla="*/ 1976868 w 5551701"/>
                <a:gd name="csY555" fmla="*/ 3961761 h 5092027"/>
                <a:gd name="csX556" fmla="*/ 1922635 w 5551701"/>
                <a:gd name="csY556" fmla="*/ 3871957 h 5092027"/>
                <a:gd name="csX557" fmla="*/ 2009437 w 5551701"/>
                <a:gd name="csY557" fmla="*/ 3780689 h 5092027"/>
                <a:gd name="csX558" fmla="*/ 1926001 w 5551701"/>
                <a:gd name="csY558" fmla="*/ 3154845 h 5092027"/>
                <a:gd name="csX559" fmla="*/ 1870963 w 5551701"/>
                <a:gd name="csY559" fmla="*/ 3108955 h 5092027"/>
                <a:gd name="csX560" fmla="*/ 1899360 w 5551701"/>
                <a:gd name="csY560" fmla="*/ 2836836 h 5092027"/>
                <a:gd name="csX561" fmla="*/ 3438538 w 5551701"/>
                <a:gd name="csY561" fmla="*/ 2738908 h 5092027"/>
                <a:gd name="csX562" fmla="*/ 3385329 w 5551701"/>
                <a:gd name="csY562" fmla="*/ 2734297 h 5092027"/>
                <a:gd name="csX563" fmla="*/ 3250002 w 5551701"/>
                <a:gd name="csY563" fmla="*/ 2802949 h 5092027"/>
                <a:gd name="csX564" fmla="*/ 3254027 w 5551701"/>
                <a:gd name="csY564" fmla="*/ 3010808 h 5092027"/>
                <a:gd name="csX565" fmla="*/ 3205868 w 5551701"/>
                <a:gd name="csY565" fmla="*/ 3025812 h 5092027"/>
                <a:gd name="csX566" fmla="*/ 2178432 w 5551701"/>
                <a:gd name="csY566" fmla="*/ 3065993 h 5092027"/>
                <a:gd name="csX567" fmla="*/ 2132323 w 5551701"/>
                <a:gd name="csY567" fmla="*/ 2928469 h 5092027"/>
                <a:gd name="csX568" fmla="*/ 1945836 w 5551701"/>
                <a:gd name="csY568" fmla="*/ 2853816 h 5092027"/>
                <a:gd name="csX569" fmla="*/ 1922561 w 5551701"/>
                <a:gd name="csY569" fmla="*/ 3096806 h 5092027"/>
                <a:gd name="csX570" fmla="*/ 2169650 w 5551701"/>
                <a:gd name="csY570" fmla="*/ 3201101 h 5092027"/>
                <a:gd name="csX571" fmla="*/ 3300429 w 5551701"/>
                <a:gd name="csY571" fmla="*/ 3154991 h 5092027"/>
                <a:gd name="csX572" fmla="*/ 3441100 w 5551701"/>
                <a:gd name="csY572" fmla="*/ 3077484 h 5092027"/>
                <a:gd name="csX573" fmla="*/ 3443954 w 5551701"/>
                <a:gd name="csY573" fmla="*/ 2943034 h 5092027"/>
                <a:gd name="csX574" fmla="*/ 3438465 w 5551701"/>
                <a:gd name="csY574" fmla="*/ 2738982 h 5092027"/>
                <a:gd name="csX575" fmla="*/ 3128434 w 5551701"/>
                <a:gd name="csY575" fmla="*/ 4770799 h 5092027"/>
                <a:gd name="csX576" fmla="*/ 3398211 w 5551701"/>
                <a:gd name="csY576" fmla="*/ 3157919 h 5092027"/>
                <a:gd name="csX577" fmla="*/ 2703568 w 5551701"/>
                <a:gd name="csY577" fmla="*/ 3318570 h 5092027"/>
                <a:gd name="csX578" fmla="*/ 2680659 w 5551701"/>
                <a:gd name="csY578" fmla="*/ 4770726 h 5092027"/>
                <a:gd name="csX579" fmla="*/ 3128507 w 5551701"/>
                <a:gd name="csY579" fmla="*/ 4770726 h 5092027"/>
                <a:gd name="csX580" fmla="*/ 2436645 w 5551701"/>
                <a:gd name="csY580" fmla="*/ 4770799 h 5092027"/>
                <a:gd name="csX581" fmla="*/ 2626133 w 5551701"/>
                <a:gd name="csY581" fmla="*/ 4770799 h 5092027"/>
                <a:gd name="csX582" fmla="*/ 2657751 w 5551701"/>
                <a:gd name="csY582" fmla="*/ 3318643 h 5092027"/>
                <a:gd name="csX583" fmla="*/ 1974599 w 5551701"/>
                <a:gd name="csY583" fmla="*/ 3175192 h 5092027"/>
                <a:gd name="csX584" fmla="*/ 2054961 w 5551701"/>
                <a:gd name="csY584" fmla="*/ 3760636 h 5092027"/>
                <a:gd name="csX585" fmla="*/ 2118197 w 5551701"/>
                <a:gd name="csY585" fmla="*/ 3728505 h 5092027"/>
                <a:gd name="csX586" fmla="*/ 2185898 w 5551701"/>
                <a:gd name="csY586" fmla="*/ 3822408 h 5092027"/>
                <a:gd name="csX587" fmla="*/ 2079114 w 5551701"/>
                <a:gd name="csY587" fmla="*/ 3922531 h 5092027"/>
                <a:gd name="csX588" fmla="*/ 2192339 w 5551701"/>
                <a:gd name="csY588" fmla="*/ 4745475 h 5092027"/>
                <a:gd name="csX589" fmla="*/ 2405174 w 5551701"/>
                <a:gd name="csY589" fmla="*/ 4750818 h 5092027"/>
                <a:gd name="csX590" fmla="*/ 2436792 w 5551701"/>
                <a:gd name="csY590" fmla="*/ 4770872 h 5092027"/>
                <a:gd name="csX591" fmla="*/ 1462565 w 5551701"/>
                <a:gd name="csY591" fmla="*/ 3273705 h 5092027"/>
                <a:gd name="csX592" fmla="*/ 1256536 w 5551701"/>
                <a:gd name="csY592" fmla="*/ 3288050 h 5092027"/>
                <a:gd name="csX593" fmla="*/ 1167610 w 5551701"/>
                <a:gd name="csY593" fmla="*/ 3929996 h 5092027"/>
                <a:gd name="csX594" fmla="*/ 1552588 w 5551701"/>
                <a:gd name="csY594" fmla="*/ 4857016 h 5092027"/>
                <a:gd name="csX595" fmla="*/ 2009145 w 5551701"/>
                <a:gd name="csY595" fmla="*/ 4670017 h 5092027"/>
                <a:gd name="csX596" fmla="*/ 1462565 w 5551701"/>
                <a:gd name="csY596" fmla="*/ 3273632 h 5092027"/>
                <a:gd name="csX597" fmla="*/ 590949 w 5551701"/>
                <a:gd name="csY597" fmla="*/ 3301444 h 5092027"/>
                <a:gd name="csX598" fmla="*/ 614150 w 5551701"/>
                <a:gd name="csY598" fmla="*/ 3763783 h 5092027"/>
                <a:gd name="csX599" fmla="*/ 452035 w 5551701"/>
                <a:gd name="csY599" fmla="*/ 4112604 h 5092027"/>
                <a:gd name="csX600" fmla="*/ 138125 w 5551701"/>
                <a:gd name="csY600" fmla="*/ 4522247 h 5092027"/>
                <a:gd name="csX601" fmla="*/ 496169 w 5551701"/>
                <a:gd name="csY601" fmla="*/ 4799782 h 5092027"/>
                <a:gd name="csX602" fmla="*/ 613711 w 5551701"/>
                <a:gd name="csY602" fmla="*/ 4670309 h 5092027"/>
                <a:gd name="csX603" fmla="*/ 1121940 w 5551701"/>
                <a:gd name="csY603" fmla="*/ 3921360 h 5092027"/>
                <a:gd name="csX604" fmla="*/ 1205157 w 5551701"/>
                <a:gd name="csY604" fmla="*/ 3315716 h 5092027"/>
                <a:gd name="csX605" fmla="*/ 1202449 w 5551701"/>
                <a:gd name="csY605" fmla="*/ 3295808 h 5092027"/>
                <a:gd name="csX606" fmla="*/ 590949 w 5551701"/>
                <a:gd name="csY606" fmla="*/ 3301444 h 5092027"/>
                <a:gd name="csX607" fmla="*/ 1974746 w 5551701"/>
                <a:gd name="csY607" fmla="*/ 3869908 h 5092027"/>
                <a:gd name="csX608" fmla="*/ 2010535 w 5551701"/>
                <a:gd name="csY608" fmla="*/ 3920409 h 5092027"/>
                <a:gd name="csX609" fmla="*/ 2126468 w 5551701"/>
                <a:gd name="csY609" fmla="*/ 3834996 h 5092027"/>
                <a:gd name="csX610" fmla="*/ 2140520 w 5551701"/>
                <a:gd name="csY610" fmla="*/ 3815894 h 5092027"/>
                <a:gd name="csX611" fmla="*/ 2109488 w 5551701"/>
                <a:gd name="csY611" fmla="*/ 3778347 h 5092027"/>
                <a:gd name="csX612" fmla="*/ 1974746 w 5551701"/>
                <a:gd name="csY612" fmla="*/ 3869908 h 5092027"/>
                <a:gd name="csX613" fmla="*/ 4781787 w 5551701"/>
                <a:gd name="csY613" fmla="*/ 4133537 h 5092027"/>
                <a:gd name="csX614" fmla="*/ 4757635 w 5551701"/>
                <a:gd name="csY614" fmla="*/ 3977203 h 5092027"/>
                <a:gd name="csX615" fmla="*/ 4747461 w 5551701"/>
                <a:gd name="csY615" fmla="*/ 3964395 h 5092027"/>
                <a:gd name="csX616" fmla="*/ 4420377 w 5551701"/>
                <a:gd name="csY616" fmla="*/ 3978887 h 5092027"/>
                <a:gd name="csX617" fmla="*/ 4475489 w 5551701"/>
                <a:gd name="csY617" fmla="*/ 4173498 h 5092027"/>
                <a:gd name="csX618" fmla="*/ 4781861 w 5551701"/>
                <a:gd name="csY618" fmla="*/ 4133610 h 5092027"/>
                <a:gd name="csX619" fmla="*/ 4144598 w 5551701"/>
                <a:gd name="csY619" fmla="*/ 4024631 h 5092027"/>
                <a:gd name="csX620" fmla="*/ 3832518 w 5551701"/>
                <a:gd name="csY620" fmla="*/ 3973544 h 5092027"/>
                <a:gd name="csX621" fmla="*/ 3794386 w 5551701"/>
                <a:gd name="csY621" fmla="*/ 4133610 h 5092027"/>
                <a:gd name="csX622" fmla="*/ 4075654 w 5551701"/>
                <a:gd name="csY622" fmla="*/ 4219754 h 5092027"/>
                <a:gd name="csX623" fmla="*/ 4144525 w 5551701"/>
                <a:gd name="csY623" fmla="*/ 4024631 h 5092027"/>
                <a:gd name="csX624" fmla="*/ 3811659 w 5551701"/>
                <a:gd name="csY624" fmla="*/ 5046284 h 5092027"/>
                <a:gd name="csX625" fmla="*/ 4348431 w 5551701"/>
                <a:gd name="csY625" fmla="*/ 5046284 h 5092027"/>
                <a:gd name="csX626" fmla="*/ 4507912 w 5551701"/>
                <a:gd name="csY626" fmla="*/ 4861335 h 5092027"/>
                <a:gd name="csX627" fmla="*/ 4487272 w 5551701"/>
                <a:gd name="csY627" fmla="*/ 4465452 h 5092027"/>
                <a:gd name="csX628" fmla="*/ 4378805 w 5551701"/>
                <a:gd name="csY628" fmla="*/ 3999819 h 5092027"/>
                <a:gd name="csX629" fmla="*/ 4371560 w 5551701"/>
                <a:gd name="csY629" fmla="*/ 3991110 h 5092027"/>
                <a:gd name="csX630" fmla="*/ 4289295 w 5551701"/>
                <a:gd name="csY630" fmla="*/ 4011310 h 5092027"/>
                <a:gd name="csX631" fmla="*/ 4191586 w 5551701"/>
                <a:gd name="csY631" fmla="*/ 4034145 h 5092027"/>
                <a:gd name="csX632" fmla="*/ 3811586 w 5551701"/>
                <a:gd name="csY632" fmla="*/ 5046138 h 5092027"/>
                <a:gd name="csX633" fmla="*/ 731547 w 5551701"/>
                <a:gd name="csY633" fmla="*/ 5046284 h 5092027"/>
                <a:gd name="csX634" fmla="*/ 1675986 w 5551701"/>
                <a:gd name="csY634" fmla="*/ 5046284 h 5092027"/>
                <a:gd name="csX635" fmla="*/ 1612750 w 5551701"/>
                <a:gd name="csY635" fmla="*/ 4879851 h 5092027"/>
                <a:gd name="csX636" fmla="*/ 1518408 w 5551701"/>
                <a:gd name="csY636" fmla="*/ 4896758 h 5092027"/>
                <a:gd name="csX637" fmla="*/ 1144922 w 5551701"/>
                <a:gd name="csY637" fmla="*/ 4001649 h 5092027"/>
                <a:gd name="csX638" fmla="*/ 926158 w 5551701"/>
                <a:gd name="csY638" fmla="*/ 4351203 h 5092027"/>
                <a:gd name="csX639" fmla="*/ 527714 w 5551701"/>
                <a:gd name="csY639" fmla="*/ 4842525 h 5092027"/>
                <a:gd name="csX640" fmla="*/ 487532 w 5551701"/>
                <a:gd name="csY640" fmla="*/ 4856943 h 5092027"/>
                <a:gd name="csX641" fmla="*/ 731547 w 5551701"/>
                <a:gd name="csY641" fmla="*/ 5046284 h 5092027"/>
                <a:gd name="csX642" fmla="*/ 2634696 w 5551701"/>
                <a:gd name="csY642" fmla="*/ 4816689 h 5092027"/>
                <a:gd name="csX643" fmla="*/ 2419373 w 5551701"/>
                <a:gd name="csY643" fmla="*/ 4816689 h 5092027"/>
                <a:gd name="csX644" fmla="*/ 2129542 w 5551701"/>
                <a:gd name="csY644" fmla="*/ 4951724 h 5092027"/>
                <a:gd name="csX645" fmla="*/ 1968671 w 5551701"/>
                <a:gd name="csY645" fmla="*/ 5046284 h 5092027"/>
                <a:gd name="csX646" fmla="*/ 2628915 w 5551701"/>
                <a:gd name="csY646" fmla="*/ 5046284 h 5092027"/>
                <a:gd name="csX647" fmla="*/ 2634623 w 5551701"/>
                <a:gd name="csY647" fmla="*/ 4816689 h 5092027"/>
                <a:gd name="csX648" fmla="*/ 3076762 w 5551701"/>
                <a:gd name="csY648" fmla="*/ 4816689 h 5092027"/>
                <a:gd name="csX649" fmla="*/ 2680586 w 5551701"/>
                <a:gd name="csY649" fmla="*/ 4816689 h 5092027"/>
                <a:gd name="csX650" fmla="*/ 2680586 w 5551701"/>
                <a:gd name="csY650" fmla="*/ 5046284 h 5092027"/>
                <a:gd name="csX651" fmla="*/ 3375302 w 5551701"/>
                <a:gd name="csY651" fmla="*/ 5046284 h 5092027"/>
                <a:gd name="csX652" fmla="*/ 3076762 w 5551701"/>
                <a:gd name="csY652" fmla="*/ 4816689 h 5092027"/>
                <a:gd name="csX653" fmla="*/ 4902477 w 5551701"/>
                <a:gd name="csY653" fmla="*/ 5046284 h 5092027"/>
                <a:gd name="csX654" fmla="*/ 4836460 w 5551701"/>
                <a:gd name="csY654" fmla="*/ 4937305 h 5092027"/>
                <a:gd name="csX655" fmla="*/ 4773151 w 5551701"/>
                <a:gd name="csY655" fmla="*/ 5000248 h 5092027"/>
                <a:gd name="csX656" fmla="*/ 4701498 w 5551701"/>
                <a:gd name="csY656" fmla="*/ 5046284 h 5092027"/>
                <a:gd name="csX657" fmla="*/ 4902404 w 5551701"/>
                <a:gd name="csY657" fmla="*/ 5046284 h 5092027"/>
                <a:gd name="csX658" fmla="*/ 1991652 w 5551701"/>
                <a:gd name="csY658" fmla="*/ 4960213 h 5092027"/>
                <a:gd name="csX659" fmla="*/ 1899800 w 5551701"/>
                <a:gd name="csY659" fmla="*/ 4954505 h 5092027"/>
                <a:gd name="csX660" fmla="*/ 1917072 w 5551701"/>
                <a:gd name="csY660" fmla="*/ 5011812 h 5092027"/>
                <a:gd name="csX661" fmla="*/ 1836710 w 5551701"/>
                <a:gd name="csY661" fmla="*/ 5046284 h 5092027"/>
                <a:gd name="csX662" fmla="*/ 1911217 w 5551701"/>
                <a:gd name="csY662" fmla="*/ 5043430 h 5092027"/>
                <a:gd name="csX663" fmla="*/ 1942615 w 5551701"/>
                <a:gd name="csY663" fmla="*/ 5005957 h 5092027"/>
                <a:gd name="csX664" fmla="*/ 1991652 w 5551701"/>
                <a:gd name="csY664" fmla="*/ 4960360 h 50920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</a:cxnLst>
              <a:rect l="l" t="t" r="r" b="b"/>
              <a:pathLst>
                <a:path w="5551701" h="5092027">
                  <a:moveTo>
                    <a:pt x="366989" y="5046284"/>
                  </a:moveTo>
                  <a:cubicBezTo>
                    <a:pt x="331346" y="5009763"/>
                    <a:pt x="270086" y="4988245"/>
                    <a:pt x="237663" y="4948869"/>
                  </a:cubicBezTo>
                  <a:cubicBezTo>
                    <a:pt x="215633" y="4922009"/>
                    <a:pt x="210144" y="4889220"/>
                    <a:pt x="194993" y="4859505"/>
                  </a:cubicBezTo>
                  <a:lnTo>
                    <a:pt x="177355" y="4859505"/>
                  </a:lnTo>
                  <a:cubicBezTo>
                    <a:pt x="177355" y="4859505"/>
                    <a:pt x="146981" y="4890537"/>
                    <a:pt x="146981" y="4890537"/>
                  </a:cubicBezTo>
                  <a:lnTo>
                    <a:pt x="7043" y="4786315"/>
                  </a:lnTo>
                  <a:cubicBezTo>
                    <a:pt x="-13158" y="4761357"/>
                    <a:pt x="15093" y="4732814"/>
                    <a:pt x="29292" y="4711588"/>
                  </a:cubicBezTo>
                  <a:cubicBezTo>
                    <a:pt x="58641" y="4667601"/>
                    <a:pt x="94870" y="4627055"/>
                    <a:pt x="125610" y="4583946"/>
                  </a:cubicBezTo>
                  <a:lnTo>
                    <a:pt x="125756" y="4575749"/>
                  </a:lnTo>
                  <a:cubicBezTo>
                    <a:pt x="103580" y="4567112"/>
                    <a:pt x="70571" y="4547204"/>
                    <a:pt x="84111" y="4519905"/>
                  </a:cubicBezTo>
                  <a:cubicBezTo>
                    <a:pt x="213291" y="4342054"/>
                    <a:pt x="362598" y="4177158"/>
                    <a:pt x="478384" y="3989719"/>
                  </a:cubicBezTo>
                  <a:cubicBezTo>
                    <a:pt x="501072" y="3953051"/>
                    <a:pt x="535838" y="3899476"/>
                    <a:pt x="549378" y="3859807"/>
                  </a:cubicBezTo>
                  <a:cubicBezTo>
                    <a:pt x="589998" y="3740655"/>
                    <a:pt x="552598" y="3558047"/>
                    <a:pt x="544694" y="3430843"/>
                  </a:cubicBezTo>
                  <a:cubicBezTo>
                    <a:pt x="542132" y="3389711"/>
                    <a:pt x="551061" y="3319375"/>
                    <a:pt x="538253" y="3282341"/>
                  </a:cubicBezTo>
                  <a:cubicBezTo>
                    <a:pt x="533935" y="3269826"/>
                    <a:pt x="514100" y="3273705"/>
                    <a:pt x="506269" y="3233963"/>
                  </a:cubicBezTo>
                  <a:cubicBezTo>
                    <a:pt x="441057" y="2902780"/>
                    <a:pt x="431689" y="2461373"/>
                    <a:pt x="489362" y="2129531"/>
                  </a:cubicBezTo>
                  <a:cubicBezTo>
                    <a:pt x="520175" y="1952047"/>
                    <a:pt x="575726" y="1770024"/>
                    <a:pt x="694220" y="1631256"/>
                  </a:cubicBezTo>
                  <a:cubicBezTo>
                    <a:pt x="556404" y="1656214"/>
                    <a:pt x="496315" y="1523375"/>
                    <a:pt x="555452" y="1409199"/>
                  </a:cubicBezTo>
                  <a:cubicBezTo>
                    <a:pt x="574555" y="1372385"/>
                    <a:pt x="610491" y="1348964"/>
                    <a:pt x="636400" y="1317566"/>
                  </a:cubicBezTo>
                  <a:cubicBezTo>
                    <a:pt x="576604" y="1254476"/>
                    <a:pt x="577409" y="1170747"/>
                    <a:pt x="642475" y="1111683"/>
                  </a:cubicBezTo>
                  <a:cubicBezTo>
                    <a:pt x="561747" y="1044642"/>
                    <a:pt x="534667" y="923952"/>
                    <a:pt x="594170" y="833709"/>
                  </a:cubicBezTo>
                  <a:cubicBezTo>
                    <a:pt x="604197" y="818486"/>
                    <a:pt x="641670" y="788331"/>
                    <a:pt x="642621" y="778744"/>
                  </a:cubicBezTo>
                  <a:cubicBezTo>
                    <a:pt x="620518" y="647588"/>
                    <a:pt x="584801" y="517969"/>
                    <a:pt x="564016" y="386667"/>
                  </a:cubicBezTo>
                  <a:cubicBezTo>
                    <a:pt x="557721" y="346852"/>
                    <a:pt x="538180" y="287568"/>
                    <a:pt x="602147" y="319845"/>
                  </a:cubicBezTo>
                  <a:lnTo>
                    <a:pt x="972633" y="648173"/>
                  </a:lnTo>
                  <a:cubicBezTo>
                    <a:pt x="1111694" y="547245"/>
                    <a:pt x="1326212" y="488181"/>
                    <a:pt x="1455026" y="638073"/>
                  </a:cubicBezTo>
                  <a:cubicBezTo>
                    <a:pt x="1566421" y="767692"/>
                    <a:pt x="1520165" y="932149"/>
                    <a:pt x="1360246" y="985358"/>
                  </a:cubicBezTo>
                  <a:cubicBezTo>
                    <a:pt x="1401964" y="1033956"/>
                    <a:pt x="1405477" y="1103413"/>
                    <a:pt x="1471860" y="1126321"/>
                  </a:cubicBezTo>
                  <a:cubicBezTo>
                    <a:pt x="1510650" y="1139715"/>
                    <a:pt x="1618898" y="1144253"/>
                    <a:pt x="1606090" y="1207928"/>
                  </a:cubicBezTo>
                  <a:cubicBezTo>
                    <a:pt x="1598039" y="1247670"/>
                    <a:pt x="1509772" y="1260771"/>
                    <a:pt x="1477422" y="1275043"/>
                  </a:cubicBezTo>
                  <a:cubicBezTo>
                    <a:pt x="1487083" y="1339449"/>
                    <a:pt x="1521482" y="1381899"/>
                    <a:pt x="1427580" y="1365725"/>
                  </a:cubicBezTo>
                  <a:cubicBezTo>
                    <a:pt x="1392595" y="1359723"/>
                    <a:pt x="1354537" y="1311491"/>
                    <a:pt x="1332360" y="1347793"/>
                  </a:cubicBezTo>
                  <a:cubicBezTo>
                    <a:pt x="1324602" y="1389218"/>
                    <a:pt x="1466736" y="1424496"/>
                    <a:pt x="1497915" y="1401514"/>
                  </a:cubicBezTo>
                  <a:cubicBezTo>
                    <a:pt x="1505015" y="1546576"/>
                    <a:pt x="1497183" y="1747555"/>
                    <a:pt x="1300596" y="1727940"/>
                  </a:cubicBezTo>
                  <a:cubicBezTo>
                    <a:pt x="1271393" y="1725012"/>
                    <a:pt x="1244972" y="1710155"/>
                    <a:pt x="1216647" y="1708545"/>
                  </a:cubicBezTo>
                  <a:cubicBezTo>
                    <a:pt x="1302938" y="1805521"/>
                    <a:pt x="1374152" y="1914793"/>
                    <a:pt x="1435777" y="2029042"/>
                  </a:cubicBezTo>
                  <a:cubicBezTo>
                    <a:pt x="1450854" y="2057074"/>
                    <a:pt x="1473909" y="2124335"/>
                    <a:pt x="1488913" y="2142340"/>
                  </a:cubicBezTo>
                  <a:cubicBezTo>
                    <a:pt x="1509333" y="2166785"/>
                    <a:pt x="1607114" y="2224678"/>
                    <a:pt x="1639684" y="2244146"/>
                  </a:cubicBezTo>
                  <a:cubicBezTo>
                    <a:pt x="1653516" y="2252417"/>
                    <a:pt x="1768058" y="2319385"/>
                    <a:pt x="1773474" y="2314116"/>
                  </a:cubicBezTo>
                  <a:cubicBezTo>
                    <a:pt x="1756421" y="2153830"/>
                    <a:pt x="1816949" y="1984982"/>
                    <a:pt x="1872500" y="1836334"/>
                  </a:cubicBezTo>
                  <a:cubicBezTo>
                    <a:pt x="1902288" y="1756704"/>
                    <a:pt x="2046618" y="1403783"/>
                    <a:pt x="2106853" y="1370409"/>
                  </a:cubicBezTo>
                  <a:cubicBezTo>
                    <a:pt x="2235740" y="1320932"/>
                    <a:pt x="2356869" y="1253598"/>
                    <a:pt x="2489488" y="1213417"/>
                  </a:cubicBezTo>
                  <a:cubicBezTo>
                    <a:pt x="2509615" y="1213856"/>
                    <a:pt x="2497978" y="1125663"/>
                    <a:pt x="2495563" y="1121491"/>
                  </a:cubicBezTo>
                  <a:cubicBezTo>
                    <a:pt x="2494465" y="1119588"/>
                    <a:pt x="2466287" y="1103047"/>
                    <a:pt x="2459700" y="1097119"/>
                  </a:cubicBezTo>
                  <a:cubicBezTo>
                    <a:pt x="2435621" y="1075747"/>
                    <a:pt x="2410663" y="1047496"/>
                    <a:pt x="2392146" y="1021148"/>
                  </a:cubicBezTo>
                  <a:cubicBezTo>
                    <a:pt x="2381534" y="1005997"/>
                    <a:pt x="2366164" y="966402"/>
                    <a:pt x="2356356" y="958863"/>
                  </a:cubicBezTo>
                  <a:cubicBezTo>
                    <a:pt x="2352770" y="956082"/>
                    <a:pt x="2297732" y="952349"/>
                    <a:pt x="2278702" y="945104"/>
                  </a:cubicBezTo>
                  <a:cubicBezTo>
                    <a:pt x="2129542" y="888382"/>
                    <a:pt x="2181433" y="658200"/>
                    <a:pt x="2341133" y="666178"/>
                  </a:cubicBezTo>
                  <a:cubicBezTo>
                    <a:pt x="2370775" y="555003"/>
                    <a:pt x="2456553" y="471860"/>
                    <a:pt x="2554334" y="417333"/>
                  </a:cubicBezTo>
                  <a:lnTo>
                    <a:pt x="2796299" y="16254"/>
                  </a:lnTo>
                  <a:cubicBezTo>
                    <a:pt x="2829747" y="-15291"/>
                    <a:pt x="2843287" y="2568"/>
                    <a:pt x="2851265" y="39968"/>
                  </a:cubicBezTo>
                  <a:cubicBezTo>
                    <a:pt x="2877320" y="162194"/>
                    <a:pt x="2880174" y="296936"/>
                    <a:pt x="2907547" y="419895"/>
                  </a:cubicBezTo>
                  <a:cubicBezTo>
                    <a:pt x="3011916" y="479032"/>
                    <a:pt x="3088765" y="564225"/>
                    <a:pt x="3122578" y="681328"/>
                  </a:cubicBezTo>
                  <a:cubicBezTo>
                    <a:pt x="3316019" y="704676"/>
                    <a:pt x="3297721" y="967061"/>
                    <a:pt x="3100622" y="954765"/>
                  </a:cubicBezTo>
                  <a:cubicBezTo>
                    <a:pt x="3068345" y="1027076"/>
                    <a:pt x="3015136" y="1090092"/>
                    <a:pt x="2947582" y="1131810"/>
                  </a:cubicBezTo>
                  <a:lnTo>
                    <a:pt x="2945606" y="1208367"/>
                  </a:lnTo>
                  <a:lnTo>
                    <a:pt x="2957682" y="1219199"/>
                  </a:lnTo>
                  <a:cubicBezTo>
                    <a:pt x="3075883" y="1254403"/>
                    <a:pt x="3184790" y="1311930"/>
                    <a:pt x="3296477" y="1362650"/>
                  </a:cubicBezTo>
                  <a:cubicBezTo>
                    <a:pt x="3306870" y="1367408"/>
                    <a:pt x="3318653" y="1366017"/>
                    <a:pt x="3329193" y="1370116"/>
                  </a:cubicBezTo>
                  <a:lnTo>
                    <a:pt x="3337683" y="1378899"/>
                  </a:lnTo>
                  <a:cubicBezTo>
                    <a:pt x="3443588" y="1538964"/>
                    <a:pt x="3524755" y="1727794"/>
                    <a:pt x="3587772" y="1909450"/>
                  </a:cubicBezTo>
                  <a:cubicBezTo>
                    <a:pt x="3629270" y="2029042"/>
                    <a:pt x="3666524" y="2157783"/>
                    <a:pt x="3662352" y="2285499"/>
                  </a:cubicBezTo>
                  <a:lnTo>
                    <a:pt x="3782822" y="2213773"/>
                  </a:lnTo>
                  <a:cubicBezTo>
                    <a:pt x="3706339" y="2083349"/>
                    <a:pt x="3787287" y="1942825"/>
                    <a:pt x="3901682" y="1867586"/>
                  </a:cubicBezTo>
                  <a:cubicBezTo>
                    <a:pt x="4012637" y="1794616"/>
                    <a:pt x="4195831" y="1777123"/>
                    <a:pt x="4285489" y="1683002"/>
                  </a:cubicBezTo>
                  <a:cubicBezTo>
                    <a:pt x="4322742" y="1643845"/>
                    <a:pt x="4345650" y="1577023"/>
                    <a:pt x="4402885" y="1556383"/>
                  </a:cubicBezTo>
                  <a:lnTo>
                    <a:pt x="4399372" y="1545039"/>
                  </a:lnTo>
                  <a:cubicBezTo>
                    <a:pt x="4360727" y="1541965"/>
                    <a:pt x="4234841" y="1475070"/>
                    <a:pt x="4231548" y="1437816"/>
                  </a:cubicBezTo>
                  <a:cubicBezTo>
                    <a:pt x="4230596" y="1427204"/>
                    <a:pt x="4289880" y="1381607"/>
                    <a:pt x="4302542" y="1367115"/>
                  </a:cubicBezTo>
                  <a:cubicBezTo>
                    <a:pt x="4330866" y="1334912"/>
                    <a:pt x="4354580" y="1292974"/>
                    <a:pt x="4368485" y="1252281"/>
                  </a:cubicBezTo>
                  <a:lnTo>
                    <a:pt x="4269021" y="1316395"/>
                  </a:lnTo>
                  <a:cubicBezTo>
                    <a:pt x="4212885" y="1342670"/>
                    <a:pt x="4156309" y="1390023"/>
                    <a:pt x="4150307" y="1292462"/>
                  </a:cubicBezTo>
                  <a:cubicBezTo>
                    <a:pt x="4093439" y="1301464"/>
                    <a:pt x="4033643" y="1327300"/>
                    <a:pt x="3975164" y="1321152"/>
                  </a:cubicBezTo>
                  <a:cubicBezTo>
                    <a:pt x="3927079" y="1316102"/>
                    <a:pt x="3898388" y="1285070"/>
                    <a:pt x="3921370" y="1238594"/>
                  </a:cubicBezTo>
                  <a:cubicBezTo>
                    <a:pt x="3947133" y="1186630"/>
                    <a:pt x="4071043" y="1126614"/>
                    <a:pt x="4119860" y="1089873"/>
                  </a:cubicBezTo>
                  <a:cubicBezTo>
                    <a:pt x="4137060" y="1012731"/>
                    <a:pt x="4162530" y="933613"/>
                    <a:pt x="4219106" y="876305"/>
                  </a:cubicBezTo>
                  <a:cubicBezTo>
                    <a:pt x="4024128" y="828366"/>
                    <a:pt x="4047988" y="552734"/>
                    <a:pt x="4205785" y="472665"/>
                  </a:cubicBezTo>
                  <a:cubicBezTo>
                    <a:pt x="4228254" y="461247"/>
                    <a:pt x="4287538" y="435704"/>
                    <a:pt x="4293832" y="474860"/>
                  </a:cubicBezTo>
                  <a:cubicBezTo>
                    <a:pt x="4299468" y="510211"/>
                    <a:pt x="4263166" y="527045"/>
                    <a:pt x="4259213" y="560492"/>
                  </a:cubicBezTo>
                  <a:cubicBezTo>
                    <a:pt x="4249040" y="646856"/>
                    <a:pt x="4335697" y="735562"/>
                    <a:pt x="4421694" y="734757"/>
                  </a:cubicBezTo>
                  <a:lnTo>
                    <a:pt x="4813259" y="316551"/>
                  </a:lnTo>
                  <a:cubicBezTo>
                    <a:pt x="4839388" y="291374"/>
                    <a:pt x="4864199" y="290276"/>
                    <a:pt x="4868224" y="330677"/>
                  </a:cubicBezTo>
                  <a:cubicBezTo>
                    <a:pt x="4885351" y="502672"/>
                    <a:pt x="4849634" y="696039"/>
                    <a:pt x="4862442" y="870231"/>
                  </a:cubicBezTo>
                  <a:cubicBezTo>
                    <a:pt x="4888205" y="918463"/>
                    <a:pt x="4923921" y="962157"/>
                    <a:pt x="4936803" y="1016903"/>
                  </a:cubicBezTo>
                  <a:cubicBezTo>
                    <a:pt x="4939950" y="1019318"/>
                    <a:pt x="4973471" y="981918"/>
                    <a:pt x="4979912" y="976868"/>
                  </a:cubicBezTo>
                  <a:cubicBezTo>
                    <a:pt x="5129877" y="860204"/>
                    <a:pt x="5334223" y="1014487"/>
                    <a:pt x="5270767" y="1193070"/>
                  </a:cubicBezTo>
                  <a:cubicBezTo>
                    <a:pt x="5267328" y="1202658"/>
                    <a:pt x="5238124" y="1249499"/>
                    <a:pt x="5240979" y="1252207"/>
                  </a:cubicBezTo>
                  <a:cubicBezTo>
                    <a:pt x="5420733" y="1273213"/>
                    <a:pt x="5444227" y="1529889"/>
                    <a:pt x="5269669" y="1579438"/>
                  </a:cubicBezTo>
                  <a:cubicBezTo>
                    <a:pt x="5289284" y="1598980"/>
                    <a:pt x="5309997" y="1602639"/>
                    <a:pt x="5329978" y="1625255"/>
                  </a:cubicBezTo>
                  <a:cubicBezTo>
                    <a:pt x="5378502" y="1680147"/>
                    <a:pt x="5375867" y="1755532"/>
                    <a:pt x="5327050" y="1808888"/>
                  </a:cubicBezTo>
                  <a:cubicBezTo>
                    <a:pt x="5444300" y="1789273"/>
                    <a:pt x="5447813" y="1903229"/>
                    <a:pt x="5496923" y="1963391"/>
                  </a:cubicBezTo>
                  <a:cubicBezTo>
                    <a:pt x="5510171" y="1979639"/>
                    <a:pt x="5541422" y="1995741"/>
                    <a:pt x="5545521" y="2002328"/>
                  </a:cubicBezTo>
                  <a:cubicBezTo>
                    <a:pt x="5581164" y="2059782"/>
                    <a:pt x="5452351" y="2058538"/>
                    <a:pt x="5421611" y="2055976"/>
                  </a:cubicBezTo>
                  <a:cubicBezTo>
                    <a:pt x="5322586" y="2047559"/>
                    <a:pt x="5187551" y="1959732"/>
                    <a:pt x="5263961" y="1849215"/>
                  </a:cubicBezTo>
                  <a:cubicBezTo>
                    <a:pt x="5120875" y="1878052"/>
                    <a:pt x="5029900" y="1699542"/>
                    <a:pt x="5146272" y="1608129"/>
                  </a:cubicBezTo>
                  <a:cubicBezTo>
                    <a:pt x="5158567" y="1598467"/>
                    <a:pt x="5175987" y="1596565"/>
                    <a:pt x="5183525" y="1585220"/>
                  </a:cubicBezTo>
                  <a:cubicBezTo>
                    <a:pt x="5080108" y="1566630"/>
                    <a:pt x="5022069" y="1457797"/>
                    <a:pt x="5058591" y="1359723"/>
                  </a:cubicBezTo>
                  <a:cubicBezTo>
                    <a:pt x="5064812" y="1343036"/>
                    <a:pt x="5076595" y="1331765"/>
                    <a:pt x="5080254" y="1315370"/>
                  </a:cubicBezTo>
                  <a:cubicBezTo>
                    <a:pt x="5034731" y="1308637"/>
                    <a:pt x="4975227" y="1289022"/>
                    <a:pt x="4953856" y="1246425"/>
                  </a:cubicBezTo>
                  <a:cubicBezTo>
                    <a:pt x="4945805" y="1240643"/>
                    <a:pt x="4929557" y="1300220"/>
                    <a:pt x="4926264" y="1307685"/>
                  </a:cubicBezTo>
                  <a:cubicBezTo>
                    <a:pt x="4865736" y="1444843"/>
                    <a:pt x="4751707" y="1534427"/>
                    <a:pt x="4603790" y="1562165"/>
                  </a:cubicBezTo>
                  <a:lnTo>
                    <a:pt x="4707061" y="1645382"/>
                  </a:lnTo>
                  <a:cubicBezTo>
                    <a:pt x="4852049" y="1790517"/>
                    <a:pt x="4885424" y="1977809"/>
                    <a:pt x="4912943" y="2174250"/>
                  </a:cubicBezTo>
                  <a:cubicBezTo>
                    <a:pt x="4967469" y="2562887"/>
                    <a:pt x="4967030" y="2949914"/>
                    <a:pt x="5005675" y="3338551"/>
                  </a:cubicBezTo>
                  <a:cubicBezTo>
                    <a:pt x="5027997" y="3563756"/>
                    <a:pt x="5062982" y="3788374"/>
                    <a:pt x="5108872" y="4009554"/>
                  </a:cubicBezTo>
                  <a:cubicBezTo>
                    <a:pt x="5107261" y="4020751"/>
                    <a:pt x="5103383" y="4029095"/>
                    <a:pt x="5093502" y="4034804"/>
                  </a:cubicBezTo>
                  <a:cubicBezTo>
                    <a:pt x="5038317" y="4066861"/>
                    <a:pt x="4869908" y="3977570"/>
                    <a:pt x="4804623" y="3981449"/>
                  </a:cubicBezTo>
                  <a:lnTo>
                    <a:pt x="4988695" y="5045772"/>
                  </a:lnTo>
                  <a:cubicBezTo>
                    <a:pt x="5011310" y="5049578"/>
                    <a:pt x="5078644" y="5032598"/>
                    <a:pt x="5074765" y="5071608"/>
                  </a:cubicBezTo>
                  <a:cubicBezTo>
                    <a:pt x="5075132" y="5077610"/>
                    <a:pt x="5062982" y="5092028"/>
                    <a:pt x="5060127" y="5092028"/>
                  </a:cubicBezTo>
                  <a:lnTo>
                    <a:pt x="111484" y="5092028"/>
                  </a:lnTo>
                  <a:cubicBezTo>
                    <a:pt x="108264" y="5092028"/>
                    <a:pt x="93919" y="5081708"/>
                    <a:pt x="92235" y="5076732"/>
                  </a:cubicBezTo>
                  <a:cubicBezTo>
                    <a:pt x="88210" y="5068974"/>
                    <a:pt x="92528" y="5046065"/>
                    <a:pt x="99993" y="5046065"/>
                  </a:cubicBezTo>
                  <a:lnTo>
                    <a:pt x="366989" y="5046065"/>
                  </a:lnTo>
                  <a:close/>
                  <a:moveTo>
                    <a:pt x="2817670" y="155241"/>
                  </a:moveTo>
                  <a:lnTo>
                    <a:pt x="2809839" y="87102"/>
                  </a:lnTo>
                  <a:lnTo>
                    <a:pt x="2755240" y="173099"/>
                  </a:lnTo>
                  <a:lnTo>
                    <a:pt x="2817597" y="155168"/>
                  </a:lnTo>
                  <a:close/>
                  <a:moveTo>
                    <a:pt x="2703641" y="265026"/>
                  </a:moveTo>
                  <a:cubicBezTo>
                    <a:pt x="2739650" y="258805"/>
                    <a:pt x="2845044" y="261366"/>
                    <a:pt x="2829161" y="205596"/>
                  </a:cubicBezTo>
                  <a:lnTo>
                    <a:pt x="2818256" y="198643"/>
                  </a:lnTo>
                  <a:cubicBezTo>
                    <a:pt x="2779685" y="225210"/>
                    <a:pt x="2714620" y="210133"/>
                    <a:pt x="2703641" y="265026"/>
                  </a:cubicBezTo>
                  <a:close/>
                  <a:moveTo>
                    <a:pt x="2841384" y="282298"/>
                  </a:moveTo>
                  <a:cubicBezTo>
                    <a:pt x="2801935" y="291520"/>
                    <a:pt x="2763291" y="303743"/>
                    <a:pt x="2723036" y="310330"/>
                  </a:cubicBezTo>
                  <a:cubicBezTo>
                    <a:pt x="2689296" y="315892"/>
                    <a:pt x="2661045" y="301694"/>
                    <a:pt x="2651969" y="351170"/>
                  </a:cubicBezTo>
                  <a:cubicBezTo>
                    <a:pt x="2717035" y="355049"/>
                    <a:pt x="2780124" y="337483"/>
                    <a:pt x="2840725" y="316112"/>
                  </a:cubicBezTo>
                  <a:lnTo>
                    <a:pt x="2841384" y="282298"/>
                  </a:lnTo>
                  <a:close/>
                  <a:moveTo>
                    <a:pt x="2852875" y="356952"/>
                  </a:moveTo>
                  <a:cubicBezTo>
                    <a:pt x="2781076" y="382056"/>
                    <a:pt x="2703787" y="408111"/>
                    <a:pt x="2626646" y="392302"/>
                  </a:cubicBezTo>
                  <a:lnTo>
                    <a:pt x="2600371" y="437241"/>
                  </a:lnTo>
                  <a:cubicBezTo>
                    <a:pt x="2637258" y="457002"/>
                    <a:pt x="2833040" y="425531"/>
                    <a:pt x="2850167" y="397206"/>
                  </a:cubicBezTo>
                  <a:cubicBezTo>
                    <a:pt x="2856461" y="386740"/>
                    <a:pt x="2851850" y="369101"/>
                    <a:pt x="2852948" y="357025"/>
                  </a:cubicBezTo>
                  <a:close/>
                  <a:moveTo>
                    <a:pt x="781462" y="745882"/>
                  </a:moveTo>
                  <a:cubicBezTo>
                    <a:pt x="787756" y="749614"/>
                    <a:pt x="848138" y="752615"/>
                    <a:pt x="862556" y="758031"/>
                  </a:cubicBezTo>
                  <a:lnTo>
                    <a:pt x="935233" y="681109"/>
                  </a:lnTo>
                  <a:cubicBezTo>
                    <a:pt x="915399" y="667861"/>
                    <a:pt x="865191" y="607846"/>
                    <a:pt x="849162" y="600820"/>
                  </a:cubicBezTo>
                  <a:cubicBezTo>
                    <a:pt x="837818" y="595843"/>
                    <a:pt x="821643" y="600234"/>
                    <a:pt x="814397" y="595404"/>
                  </a:cubicBezTo>
                  <a:cubicBezTo>
                    <a:pt x="807152" y="590573"/>
                    <a:pt x="811470" y="571031"/>
                    <a:pt x="803785" y="560126"/>
                  </a:cubicBezTo>
                  <a:cubicBezTo>
                    <a:pt x="801809" y="557272"/>
                    <a:pt x="754455" y="516359"/>
                    <a:pt x="751308" y="514822"/>
                  </a:cubicBezTo>
                  <a:cubicBezTo>
                    <a:pt x="731254" y="505014"/>
                    <a:pt x="720495" y="523165"/>
                    <a:pt x="709077" y="476910"/>
                  </a:cubicBezTo>
                  <a:lnTo>
                    <a:pt x="614004" y="396987"/>
                  </a:lnTo>
                  <a:lnTo>
                    <a:pt x="682875" y="758617"/>
                  </a:lnTo>
                  <a:cubicBezTo>
                    <a:pt x="684778" y="760593"/>
                    <a:pt x="731254" y="748882"/>
                    <a:pt x="735792" y="746906"/>
                  </a:cubicBezTo>
                  <a:cubicBezTo>
                    <a:pt x="743476" y="743613"/>
                    <a:pt x="741281" y="731610"/>
                    <a:pt x="754528" y="729487"/>
                  </a:cubicBezTo>
                  <a:cubicBezTo>
                    <a:pt x="779925" y="725462"/>
                    <a:pt x="776412" y="742661"/>
                    <a:pt x="781608" y="745808"/>
                  </a:cubicBezTo>
                  <a:close/>
                  <a:moveTo>
                    <a:pt x="4776152" y="431532"/>
                  </a:moveTo>
                  <a:lnTo>
                    <a:pt x="4627064" y="583620"/>
                  </a:lnTo>
                  <a:cubicBezTo>
                    <a:pt x="4638263" y="593647"/>
                    <a:pt x="4684445" y="631559"/>
                    <a:pt x="4695936" y="624240"/>
                  </a:cubicBezTo>
                  <a:cubicBezTo>
                    <a:pt x="4726236" y="562102"/>
                    <a:pt x="4753902" y="497256"/>
                    <a:pt x="4776152" y="431532"/>
                  </a:cubicBezTo>
                  <a:close/>
                  <a:moveTo>
                    <a:pt x="2864365" y="442950"/>
                  </a:moveTo>
                  <a:lnTo>
                    <a:pt x="2669242" y="494548"/>
                  </a:lnTo>
                  <a:cubicBezTo>
                    <a:pt x="2736430" y="505600"/>
                    <a:pt x="2804862" y="513431"/>
                    <a:pt x="2869928" y="488547"/>
                  </a:cubicBezTo>
                  <a:lnTo>
                    <a:pt x="2864365" y="442950"/>
                  </a:lnTo>
                  <a:close/>
                  <a:moveTo>
                    <a:pt x="4816333" y="666837"/>
                  </a:moveTo>
                  <a:lnTo>
                    <a:pt x="4819260" y="460149"/>
                  </a:lnTo>
                  <a:lnTo>
                    <a:pt x="4741680" y="641294"/>
                  </a:lnTo>
                  <a:cubicBezTo>
                    <a:pt x="4741972" y="661640"/>
                    <a:pt x="4800817" y="664641"/>
                    <a:pt x="4816406" y="666837"/>
                  </a:cubicBezTo>
                  <a:close/>
                  <a:moveTo>
                    <a:pt x="3018722" y="570007"/>
                  </a:moveTo>
                  <a:cubicBezTo>
                    <a:pt x="3001669" y="564298"/>
                    <a:pt x="2995741" y="581937"/>
                    <a:pt x="2984616" y="589036"/>
                  </a:cubicBezTo>
                  <a:cubicBezTo>
                    <a:pt x="2860706" y="667788"/>
                    <a:pt x="2700567" y="676717"/>
                    <a:pt x="2565971" y="617946"/>
                  </a:cubicBezTo>
                  <a:cubicBezTo>
                    <a:pt x="2524473" y="599868"/>
                    <a:pt x="2495563" y="572495"/>
                    <a:pt x="2459846" y="546293"/>
                  </a:cubicBezTo>
                  <a:cubicBezTo>
                    <a:pt x="2226225" y="815704"/>
                    <a:pt x="2464531" y="1222273"/>
                    <a:pt x="2817451" y="1139349"/>
                  </a:cubicBezTo>
                  <a:cubicBezTo>
                    <a:pt x="3068784" y="1080285"/>
                    <a:pt x="3168395" y="775304"/>
                    <a:pt x="3018722" y="569934"/>
                  </a:cubicBezTo>
                  <a:close/>
                  <a:moveTo>
                    <a:pt x="4596105" y="621313"/>
                  </a:moveTo>
                  <a:cubicBezTo>
                    <a:pt x="4577661" y="641220"/>
                    <a:pt x="4482954" y="731463"/>
                    <a:pt x="4483466" y="750200"/>
                  </a:cubicBezTo>
                  <a:cubicBezTo>
                    <a:pt x="4483979" y="768936"/>
                    <a:pt x="4587322" y="833636"/>
                    <a:pt x="4601302" y="833343"/>
                  </a:cubicBezTo>
                  <a:cubicBezTo>
                    <a:pt x="4608035" y="833197"/>
                    <a:pt x="4612061" y="829976"/>
                    <a:pt x="4614915" y="824121"/>
                  </a:cubicBezTo>
                  <a:lnTo>
                    <a:pt x="4677931" y="675327"/>
                  </a:lnTo>
                  <a:lnTo>
                    <a:pt x="4596179" y="621313"/>
                  </a:lnTo>
                  <a:close/>
                  <a:moveTo>
                    <a:pt x="4655828" y="856032"/>
                  </a:moveTo>
                  <a:cubicBezTo>
                    <a:pt x="4703914" y="873085"/>
                    <a:pt x="4754195" y="880624"/>
                    <a:pt x="4805062" y="882527"/>
                  </a:cubicBezTo>
                  <a:cubicBezTo>
                    <a:pt x="4816040" y="874476"/>
                    <a:pt x="4821676" y="723339"/>
                    <a:pt x="4813844" y="712434"/>
                  </a:cubicBezTo>
                  <a:lnTo>
                    <a:pt x="4718844" y="689818"/>
                  </a:lnTo>
                  <a:lnTo>
                    <a:pt x="4655828" y="856032"/>
                  </a:lnTo>
                  <a:close/>
                  <a:moveTo>
                    <a:pt x="2324665" y="712800"/>
                  </a:moveTo>
                  <a:cubicBezTo>
                    <a:pt x="2200243" y="727657"/>
                    <a:pt x="2211807" y="910924"/>
                    <a:pt x="2336156" y="907923"/>
                  </a:cubicBezTo>
                  <a:cubicBezTo>
                    <a:pt x="2321225" y="841906"/>
                    <a:pt x="2314638" y="780281"/>
                    <a:pt x="2324665" y="712800"/>
                  </a:cubicBezTo>
                  <a:close/>
                  <a:moveTo>
                    <a:pt x="3134216" y="729999"/>
                  </a:moveTo>
                  <a:lnTo>
                    <a:pt x="3134216" y="847688"/>
                  </a:lnTo>
                  <a:cubicBezTo>
                    <a:pt x="3134216" y="859106"/>
                    <a:pt x="3119944" y="893798"/>
                    <a:pt x="3117016" y="907923"/>
                  </a:cubicBezTo>
                  <a:cubicBezTo>
                    <a:pt x="3233973" y="910192"/>
                    <a:pt x="3248172" y="755323"/>
                    <a:pt x="3134216" y="730073"/>
                  </a:cubicBezTo>
                  <a:close/>
                  <a:moveTo>
                    <a:pt x="4500520" y="999703"/>
                  </a:moveTo>
                  <a:cubicBezTo>
                    <a:pt x="4412033" y="1023343"/>
                    <a:pt x="4303859" y="962376"/>
                    <a:pt x="4291051" y="867742"/>
                  </a:cubicBezTo>
                  <a:cubicBezTo>
                    <a:pt x="4257311" y="899287"/>
                    <a:pt x="4225546" y="934711"/>
                    <a:pt x="4204614" y="976502"/>
                  </a:cubicBezTo>
                  <a:cubicBezTo>
                    <a:pt x="4181852" y="1021953"/>
                    <a:pt x="4177753" y="1068428"/>
                    <a:pt x="4158651" y="1114172"/>
                  </a:cubicBezTo>
                  <a:cubicBezTo>
                    <a:pt x="4132522" y="1133274"/>
                    <a:pt x="3956135" y="1243644"/>
                    <a:pt x="3960893" y="1266479"/>
                  </a:cubicBezTo>
                  <a:cubicBezTo>
                    <a:pt x="3970700" y="1279287"/>
                    <a:pt x="3989436" y="1275994"/>
                    <a:pt x="4003855" y="1275043"/>
                  </a:cubicBezTo>
                  <a:cubicBezTo>
                    <a:pt x="4046305" y="1272335"/>
                    <a:pt x="4142330" y="1236252"/>
                    <a:pt x="4170068" y="1240643"/>
                  </a:cubicBezTo>
                  <a:cubicBezTo>
                    <a:pt x="4202565" y="1245767"/>
                    <a:pt x="4178705" y="1287338"/>
                    <a:pt x="4199052" y="1303733"/>
                  </a:cubicBezTo>
                  <a:cubicBezTo>
                    <a:pt x="4258262" y="1273798"/>
                    <a:pt x="4314179" y="1237203"/>
                    <a:pt x="4362923" y="1192192"/>
                  </a:cubicBezTo>
                  <a:cubicBezTo>
                    <a:pt x="4380196" y="1176237"/>
                    <a:pt x="4390735" y="1142277"/>
                    <a:pt x="4421841" y="1143960"/>
                  </a:cubicBezTo>
                  <a:cubicBezTo>
                    <a:pt x="4458948" y="1153109"/>
                    <a:pt x="4419572" y="1255501"/>
                    <a:pt x="4409691" y="1279141"/>
                  </a:cubicBezTo>
                  <a:cubicBezTo>
                    <a:pt x="4384221" y="1339815"/>
                    <a:pt x="4340381" y="1399172"/>
                    <a:pt x="4288197" y="1438841"/>
                  </a:cubicBezTo>
                  <a:cubicBezTo>
                    <a:pt x="4419279" y="1547967"/>
                    <a:pt x="4646679" y="1546137"/>
                    <a:pt x="4776006" y="1433132"/>
                  </a:cubicBezTo>
                  <a:cubicBezTo>
                    <a:pt x="4710354" y="1394781"/>
                    <a:pt x="4657877" y="1346329"/>
                    <a:pt x="4632334" y="1272627"/>
                  </a:cubicBezTo>
                  <a:cubicBezTo>
                    <a:pt x="4627723" y="1259307"/>
                    <a:pt x="4608181" y="1184214"/>
                    <a:pt x="4610451" y="1176090"/>
                  </a:cubicBezTo>
                  <a:cubicBezTo>
                    <a:pt x="4620843" y="1137812"/>
                    <a:pt x="4652974" y="1175578"/>
                    <a:pt x="4665123" y="1182531"/>
                  </a:cubicBezTo>
                  <a:cubicBezTo>
                    <a:pt x="4816992" y="1269846"/>
                    <a:pt x="4872396" y="1028101"/>
                    <a:pt x="4733409" y="1016756"/>
                  </a:cubicBezTo>
                  <a:cubicBezTo>
                    <a:pt x="4668124" y="1011414"/>
                    <a:pt x="4658024" y="1055913"/>
                    <a:pt x="4598447" y="1066013"/>
                  </a:cubicBezTo>
                  <a:cubicBezTo>
                    <a:pt x="4543335" y="1075381"/>
                    <a:pt x="4512303" y="1053498"/>
                    <a:pt x="4500520" y="999703"/>
                  </a:cubicBezTo>
                  <a:close/>
                  <a:moveTo>
                    <a:pt x="1555369" y="1194973"/>
                  </a:moveTo>
                  <a:cubicBezTo>
                    <a:pt x="1509260" y="1178579"/>
                    <a:pt x="1455172" y="1179164"/>
                    <a:pt x="1414699" y="1149010"/>
                  </a:cubicBezTo>
                  <a:cubicBezTo>
                    <a:pt x="1365442" y="1112196"/>
                    <a:pt x="1355269" y="1043324"/>
                    <a:pt x="1311574" y="1001826"/>
                  </a:cubicBezTo>
                  <a:cubicBezTo>
                    <a:pt x="1183127" y="1036444"/>
                    <a:pt x="1049995" y="1027076"/>
                    <a:pt x="923889" y="988286"/>
                  </a:cubicBezTo>
                  <a:cubicBezTo>
                    <a:pt x="868484" y="1160940"/>
                    <a:pt x="878145" y="1300147"/>
                    <a:pt x="1065950" y="1365725"/>
                  </a:cubicBezTo>
                  <a:cubicBezTo>
                    <a:pt x="1228651" y="1422520"/>
                    <a:pt x="1208816" y="1319981"/>
                    <a:pt x="1321748" y="1268529"/>
                  </a:cubicBezTo>
                  <a:cubicBezTo>
                    <a:pt x="1394571" y="1235301"/>
                    <a:pt x="1491035" y="1243205"/>
                    <a:pt x="1555369" y="1195046"/>
                  </a:cubicBezTo>
                  <a:close/>
                  <a:moveTo>
                    <a:pt x="801809" y="1144692"/>
                  </a:moveTo>
                  <a:cubicBezTo>
                    <a:pt x="740256" y="1104657"/>
                    <a:pt x="641084" y="1136787"/>
                    <a:pt x="638742" y="1215905"/>
                  </a:cubicBezTo>
                  <a:cubicBezTo>
                    <a:pt x="636034" y="1307832"/>
                    <a:pt x="757456" y="1324153"/>
                    <a:pt x="813519" y="1268382"/>
                  </a:cubicBezTo>
                  <a:cubicBezTo>
                    <a:pt x="819447" y="1258282"/>
                    <a:pt x="810152" y="1151938"/>
                    <a:pt x="801735" y="1144692"/>
                  </a:cubicBezTo>
                  <a:close/>
                  <a:moveTo>
                    <a:pt x="2898765" y="1160501"/>
                  </a:moveTo>
                  <a:cubicBezTo>
                    <a:pt x="2787736" y="1207635"/>
                    <a:pt x="2656800" y="1210782"/>
                    <a:pt x="2548626" y="1154719"/>
                  </a:cubicBezTo>
                  <a:cubicBezTo>
                    <a:pt x="2546796" y="1200755"/>
                    <a:pt x="2541087" y="1203170"/>
                    <a:pt x="2580829" y="1222932"/>
                  </a:cubicBezTo>
                  <a:cubicBezTo>
                    <a:pt x="2680001" y="1272115"/>
                    <a:pt x="2799007" y="1254403"/>
                    <a:pt x="2895178" y="1206976"/>
                  </a:cubicBezTo>
                  <a:lnTo>
                    <a:pt x="2898691" y="1160501"/>
                  </a:lnTo>
                  <a:close/>
                  <a:moveTo>
                    <a:pt x="2488317" y="1447477"/>
                  </a:moveTo>
                  <a:cubicBezTo>
                    <a:pt x="2513934" y="1442940"/>
                    <a:pt x="2550236" y="1450771"/>
                    <a:pt x="2577316" y="1447477"/>
                  </a:cubicBezTo>
                  <a:cubicBezTo>
                    <a:pt x="2444550" y="1350574"/>
                    <a:pt x="2566703" y="1255062"/>
                    <a:pt x="2672243" y="1349696"/>
                  </a:cubicBezTo>
                  <a:lnTo>
                    <a:pt x="2709277" y="1401514"/>
                  </a:lnTo>
                  <a:cubicBezTo>
                    <a:pt x="2758387" y="1249280"/>
                    <a:pt x="2990252" y="1291730"/>
                    <a:pt x="2829893" y="1441769"/>
                  </a:cubicBezTo>
                  <a:lnTo>
                    <a:pt x="2924601" y="1441769"/>
                  </a:lnTo>
                  <a:cubicBezTo>
                    <a:pt x="2947802" y="1441769"/>
                    <a:pt x="2953364" y="1503687"/>
                    <a:pt x="2944728" y="1521984"/>
                  </a:cubicBezTo>
                  <a:cubicBezTo>
                    <a:pt x="3024870" y="1531938"/>
                    <a:pt x="3086496" y="1587050"/>
                    <a:pt x="3145560" y="1636892"/>
                  </a:cubicBezTo>
                  <a:cubicBezTo>
                    <a:pt x="3166785" y="1550528"/>
                    <a:pt x="3217652" y="1473752"/>
                    <a:pt x="3271739" y="1404369"/>
                  </a:cubicBezTo>
                  <a:lnTo>
                    <a:pt x="3258784" y="1394634"/>
                  </a:lnTo>
                  <a:lnTo>
                    <a:pt x="2923283" y="1247523"/>
                  </a:lnTo>
                  <a:cubicBezTo>
                    <a:pt x="2789493" y="1309588"/>
                    <a:pt x="2653726" y="1318883"/>
                    <a:pt x="2523741" y="1242180"/>
                  </a:cubicBezTo>
                  <a:lnTo>
                    <a:pt x="2158305" y="1404442"/>
                  </a:lnTo>
                  <a:cubicBezTo>
                    <a:pt x="2215247" y="1468117"/>
                    <a:pt x="2264284" y="1547601"/>
                    <a:pt x="2284557" y="1631183"/>
                  </a:cubicBezTo>
                  <a:cubicBezTo>
                    <a:pt x="2305343" y="1634404"/>
                    <a:pt x="2313321" y="1613618"/>
                    <a:pt x="2327739" y="1602639"/>
                  </a:cubicBezTo>
                  <a:cubicBezTo>
                    <a:pt x="2370043" y="1570363"/>
                    <a:pt x="2413225" y="1535232"/>
                    <a:pt x="2467605" y="1527254"/>
                  </a:cubicBezTo>
                  <a:cubicBezTo>
                    <a:pt x="2470898" y="1506102"/>
                    <a:pt x="2458602" y="1452747"/>
                    <a:pt x="2488317" y="1447477"/>
                  </a:cubicBezTo>
                  <a:close/>
                  <a:moveTo>
                    <a:pt x="2738040" y="1435913"/>
                  </a:moveTo>
                  <a:cubicBezTo>
                    <a:pt x="2743310" y="1440671"/>
                    <a:pt x="2792420" y="1410370"/>
                    <a:pt x="2800691" y="1403930"/>
                  </a:cubicBezTo>
                  <a:cubicBezTo>
                    <a:pt x="2818110" y="1390389"/>
                    <a:pt x="2866342" y="1344280"/>
                    <a:pt x="2816939" y="1351013"/>
                  </a:cubicBezTo>
                  <a:cubicBezTo>
                    <a:pt x="2778295" y="1356283"/>
                    <a:pt x="2751653" y="1403856"/>
                    <a:pt x="2738040" y="1435913"/>
                  </a:cubicBezTo>
                  <a:close/>
                  <a:moveTo>
                    <a:pt x="2669169" y="1435987"/>
                  </a:moveTo>
                  <a:cubicBezTo>
                    <a:pt x="2666168" y="1398294"/>
                    <a:pt x="2624523" y="1355185"/>
                    <a:pt x="2585733" y="1355332"/>
                  </a:cubicBezTo>
                  <a:cubicBezTo>
                    <a:pt x="2509835" y="1355624"/>
                    <a:pt x="2660972" y="1444843"/>
                    <a:pt x="2669169" y="1435987"/>
                  </a:cubicBezTo>
                  <a:close/>
                  <a:moveTo>
                    <a:pt x="906616" y="1539257"/>
                  </a:moveTo>
                  <a:lnTo>
                    <a:pt x="874852" y="1493587"/>
                  </a:lnTo>
                  <a:lnTo>
                    <a:pt x="843527" y="1413078"/>
                  </a:lnTo>
                  <a:cubicBezTo>
                    <a:pt x="836574" y="1442940"/>
                    <a:pt x="831524" y="1473240"/>
                    <a:pt x="820618" y="1502150"/>
                  </a:cubicBezTo>
                  <a:cubicBezTo>
                    <a:pt x="812494" y="1523595"/>
                    <a:pt x="799613" y="1541160"/>
                    <a:pt x="791855" y="1562312"/>
                  </a:cubicBezTo>
                  <a:cubicBezTo>
                    <a:pt x="826986" y="1542843"/>
                    <a:pt x="866801" y="1536476"/>
                    <a:pt x="906616" y="1539330"/>
                  </a:cubicBezTo>
                  <a:close/>
                  <a:moveTo>
                    <a:pt x="2221248" y="1797616"/>
                  </a:moveTo>
                  <a:cubicBezTo>
                    <a:pt x="2212612" y="1791761"/>
                    <a:pt x="2151425" y="1903888"/>
                    <a:pt x="2145717" y="1914281"/>
                  </a:cubicBezTo>
                  <a:cubicBezTo>
                    <a:pt x="2098875" y="2000352"/>
                    <a:pt x="2055913" y="2121334"/>
                    <a:pt x="2005558" y="2198915"/>
                  </a:cubicBezTo>
                  <a:cubicBezTo>
                    <a:pt x="1976136" y="2244293"/>
                    <a:pt x="1944592" y="2237340"/>
                    <a:pt x="1961718" y="2183765"/>
                  </a:cubicBezTo>
                  <a:cubicBezTo>
                    <a:pt x="1983748" y="2114747"/>
                    <a:pt x="2056791" y="1981981"/>
                    <a:pt x="2094045" y="1914281"/>
                  </a:cubicBezTo>
                  <a:cubicBezTo>
                    <a:pt x="2140227" y="1830332"/>
                    <a:pt x="2193436" y="1746530"/>
                    <a:pt x="2254916" y="1673048"/>
                  </a:cubicBezTo>
                  <a:cubicBezTo>
                    <a:pt x="2264430" y="1635355"/>
                    <a:pt x="2127566" y="1413956"/>
                    <a:pt x="2112342" y="1424569"/>
                  </a:cubicBezTo>
                  <a:cubicBezTo>
                    <a:pt x="2015000" y="1610544"/>
                    <a:pt x="1916267" y="1814596"/>
                    <a:pt x="1858155" y="2017112"/>
                  </a:cubicBezTo>
                  <a:cubicBezTo>
                    <a:pt x="1828732" y="2119651"/>
                    <a:pt x="1796968" y="2245464"/>
                    <a:pt x="1829098" y="2349027"/>
                  </a:cubicBezTo>
                  <a:lnTo>
                    <a:pt x="2018440" y="2439197"/>
                  </a:lnTo>
                  <a:lnTo>
                    <a:pt x="2086579" y="2411970"/>
                  </a:lnTo>
                  <a:lnTo>
                    <a:pt x="2077284" y="2219482"/>
                  </a:lnTo>
                  <a:cubicBezTo>
                    <a:pt x="2077284" y="2208649"/>
                    <a:pt x="2078163" y="2189620"/>
                    <a:pt x="2086213" y="2181935"/>
                  </a:cubicBezTo>
                  <a:cubicBezTo>
                    <a:pt x="2108243" y="2160930"/>
                    <a:pt x="2257404" y="2177983"/>
                    <a:pt x="2293121" y="2159246"/>
                  </a:cubicBezTo>
                  <a:lnTo>
                    <a:pt x="2369750" y="1985348"/>
                  </a:lnTo>
                  <a:lnTo>
                    <a:pt x="2221175" y="1797543"/>
                  </a:lnTo>
                  <a:close/>
                  <a:moveTo>
                    <a:pt x="3117821" y="2118041"/>
                  </a:moveTo>
                  <a:cubicBezTo>
                    <a:pt x="3134362" y="2128434"/>
                    <a:pt x="3184277" y="2095132"/>
                    <a:pt x="3203380" y="2127263"/>
                  </a:cubicBezTo>
                  <a:cubicBezTo>
                    <a:pt x="3219628" y="2154562"/>
                    <a:pt x="3208503" y="2245025"/>
                    <a:pt x="3217432" y="2279643"/>
                  </a:cubicBezTo>
                  <a:lnTo>
                    <a:pt x="3356346" y="2387744"/>
                  </a:lnTo>
                  <a:cubicBezTo>
                    <a:pt x="3374644" y="2393234"/>
                    <a:pt x="3437660" y="2373692"/>
                    <a:pt x="3459983" y="2367325"/>
                  </a:cubicBezTo>
                  <a:cubicBezTo>
                    <a:pt x="3482818" y="2360811"/>
                    <a:pt x="3610314" y="2319459"/>
                    <a:pt x="3615438" y="2304601"/>
                  </a:cubicBezTo>
                  <a:cubicBezTo>
                    <a:pt x="3623415" y="2185961"/>
                    <a:pt x="3591578" y="2065637"/>
                    <a:pt x="3554763" y="1953803"/>
                  </a:cubicBezTo>
                  <a:cubicBezTo>
                    <a:pt x="3534490" y="1892251"/>
                    <a:pt x="3351443" y="1437450"/>
                    <a:pt x="3320556" y="1430131"/>
                  </a:cubicBezTo>
                  <a:cubicBezTo>
                    <a:pt x="3274959" y="1454723"/>
                    <a:pt x="3174397" y="1625914"/>
                    <a:pt x="3179959" y="1667924"/>
                  </a:cubicBezTo>
                  <a:cubicBezTo>
                    <a:pt x="3181350" y="1678244"/>
                    <a:pt x="3249929" y="1766584"/>
                    <a:pt x="3262737" y="1786492"/>
                  </a:cubicBezTo>
                  <a:cubicBezTo>
                    <a:pt x="3345807" y="1915598"/>
                    <a:pt x="3408750" y="2055756"/>
                    <a:pt x="3476011" y="2193426"/>
                  </a:cubicBezTo>
                  <a:cubicBezTo>
                    <a:pt x="3486404" y="2220579"/>
                    <a:pt x="3459617" y="2239828"/>
                    <a:pt x="3438099" y="2217945"/>
                  </a:cubicBezTo>
                  <a:cubicBezTo>
                    <a:pt x="3365788" y="2077201"/>
                    <a:pt x="3303723" y="1930602"/>
                    <a:pt x="3217286" y="1797543"/>
                  </a:cubicBezTo>
                  <a:lnTo>
                    <a:pt x="3061977" y="1986299"/>
                  </a:lnTo>
                  <a:lnTo>
                    <a:pt x="3117675" y="2117894"/>
                  </a:lnTo>
                  <a:close/>
                  <a:moveTo>
                    <a:pt x="2847166" y="1688491"/>
                  </a:moveTo>
                  <a:cubicBezTo>
                    <a:pt x="2834724" y="1665509"/>
                    <a:pt x="2823233" y="1652921"/>
                    <a:pt x="2842262" y="1629061"/>
                  </a:cubicBezTo>
                  <a:cubicBezTo>
                    <a:pt x="2857339" y="1610105"/>
                    <a:pt x="2895398" y="1609300"/>
                    <a:pt x="2898618" y="1599053"/>
                  </a:cubicBezTo>
                  <a:cubicBezTo>
                    <a:pt x="2876295" y="1557408"/>
                    <a:pt x="2906010" y="1531572"/>
                    <a:pt x="2898765" y="1487658"/>
                  </a:cubicBezTo>
                  <a:cubicBezTo>
                    <a:pt x="2878418" y="1484365"/>
                    <a:pt x="2846434" y="1510128"/>
                    <a:pt x="2838310" y="1511006"/>
                  </a:cubicBezTo>
                  <a:cubicBezTo>
                    <a:pt x="2823087" y="1512616"/>
                    <a:pt x="2818183" y="1495709"/>
                    <a:pt x="2798714" y="1493074"/>
                  </a:cubicBezTo>
                  <a:cubicBezTo>
                    <a:pt x="2787736" y="1491611"/>
                    <a:pt x="2722378" y="1492489"/>
                    <a:pt x="2713083" y="1495124"/>
                  </a:cubicBezTo>
                  <a:cubicBezTo>
                    <a:pt x="2704153" y="1497612"/>
                    <a:pt x="2700421" y="1509762"/>
                    <a:pt x="2689003" y="1511006"/>
                  </a:cubicBezTo>
                  <a:cubicBezTo>
                    <a:pt x="2673048" y="1512689"/>
                    <a:pt x="2668876" y="1496222"/>
                    <a:pt x="2654750" y="1493514"/>
                  </a:cubicBezTo>
                  <a:cubicBezTo>
                    <a:pt x="2617204" y="1486268"/>
                    <a:pt x="2559897" y="1498637"/>
                    <a:pt x="2519935" y="1493514"/>
                  </a:cubicBezTo>
                  <a:cubicBezTo>
                    <a:pt x="2518984" y="1538672"/>
                    <a:pt x="2568167" y="1558360"/>
                    <a:pt x="2525717" y="1602493"/>
                  </a:cubicBezTo>
                  <a:lnTo>
                    <a:pt x="2560116" y="1608275"/>
                  </a:lnTo>
                  <a:cubicBezTo>
                    <a:pt x="2548113" y="1582219"/>
                    <a:pt x="2570655" y="1565239"/>
                    <a:pt x="2591881" y="1585220"/>
                  </a:cubicBezTo>
                  <a:cubicBezTo>
                    <a:pt x="2602566" y="1602420"/>
                    <a:pt x="2582659" y="1613032"/>
                    <a:pt x="2583903" y="1621669"/>
                  </a:cubicBezTo>
                  <a:cubicBezTo>
                    <a:pt x="2586464" y="1639234"/>
                    <a:pt x="2619327" y="1654897"/>
                    <a:pt x="2583098" y="1688637"/>
                  </a:cubicBezTo>
                  <a:cubicBezTo>
                    <a:pt x="2587709" y="1692443"/>
                    <a:pt x="2619107" y="1663387"/>
                    <a:pt x="2632208" y="1682636"/>
                  </a:cubicBezTo>
                  <a:cubicBezTo>
                    <a:pt x="2642821" y="1698225"/>
                    <a:pt x="2646187" y="1762632"/>
                    <a:pt x="2617643" y="1771927"/>
                  </a:cubicBezTo>
                  <a:cubicBezTo>
                    <a:pt x="2648529" y="1786931"/>
                    <a:pt x="2642967" y="1822062"/>
                    <a:pt x="2677439" y="1814743"/>
                  </a:cubicBezTo>
                  <a:cubicBezTo>
                    <a:pt x="2686515" y="1812840"/>
                    <a:pt x="2693907" y="1803545"/>
                    <a:pt x="2700787" y="1803545"/>
                  </a:cubicBezTo>
                  <a:cubicBezTo>
                    <a:pt x="2710521" y="1803545"/>
                    <a:pt x="2761900" y="1829893"/>
                    <a:pt x="2777489" y="1819866"/>
                  </a:cubicBezTo>
                  <a:cubicBezTo>
                    <a:pt x="2780710" y="1817817"/>
                    <a:pt x="2790810" y="1777197"/>
                    <a:pt x="2812694" y="1780417"/>
                  </a:cubicBezTo>
                  <a:cubicBezTo>
                    <a:pt x="2818549" y="1772220"/>
                    <a:pt x="2780856" y="1749751"/>
                    <a:pt x="2793957" y="1719011"/>
                  </a:cubicBezTo>
                  <a:cubicBezTo>
                    <a:pt x="2801496" y="1701299"/>
                    <a:pt x="2828503" y="1689442"/>
                    <a:pt x="2847166" y="1688637"/>
                  </a:cubicBezTo>
                  <a:close/>
                  <a:moveTo>
                    <a:pt x="2479681" y="1573803"/>
                  </a:moveTo>
                  <a:cubicBezTo>
                    <a:pt x="2380582" y="1589246"/>
                    <a:pt x="2299122" y="1680294"/>
                    <a:pt x="2245621" y="1760363"/>
                  </a:cubicBezTo>
                  <a:lnTo>
                    <a:pt x="2396464" y="1940922"/>
                  </a:lnTo>
                  <a:cubicBezTo>
                    <a:pt x="2450039" y="1873587"/>
                    <a:pt x="2525863" y="1848483"/>
                    <a:pt x="2606006" y="1826160"/>
                  </a:cubicBezTo>
                  <a:cubicBezTo>
                    <a:pt x="2601761" y="1812913"/>
                    <a:pt x="2574095" y="1813938"/>
                    <a:pt x="2562971" y="1814377"/>
                  </a:cubicBezTo>
                  <a:cubicBezTo>
                    <a:pt x="2538452" y="1815402"/>
                    <a:pt x="2450551" y="1847166"/>
                    <a:pt x="2440451" y="1831064"/>
                  </a:cubicBezTo>
                  <a:cubicBezTo>
                    <a:pt x="2438695" y="1822208"/>
                    <a:pt x="2437670" y="1809620"/>
                    <a:pt x="2440598" y="1801276"/>
                  </a:cubicBezTo>
                  <a:cubicBezTo>
                    <a:pt x="2448063" y="1779978"/>
                    <a:pt x="2556164" y="1740089"/>
                    <a:pt x="2583098" y="1740016"/>
                  </a:cubicBezTo>
                  <a:cubicBezTo>
                    <a:pt x="2569338" y="1718279"/>
                    <a:pt x="2523814" y="1736210"/>
                    <a:pt x="2504492" y="1744700"/>
                  </a:cubicBezTo>
                  <a:cubicBezTo>
                    <a:pt x="2481364" y="1754874"/>
                    <a:pt x="2449234" y="1792274"/>
                    <a:pt x="2428448" y="1765193"/>
                  </a:cubicBezTo>
                  <a:cubicBezTo>
                    <a:pt x="2409858" y="1741041"/>
                    <a:pt x="2493367" y="1684099"/>
                    <a:pt x="2512470" y="1672316"/>
                  </a:cubicBezTo>
                  <a:cubicBezTo>
                    <a:pt x="2521838" y="1666534"/>
                    <a:pt x="2531792" y="1660898"/>
                    <a:pt x="2542917" y="1659654"/>
                  </a:cubicBezTo>
                  <a:cubicBezTo>
                    <a:pt x="2531280" y="1635794"/>
                    <a:pt x="2484658" y="1657239"/>
                    <a:pt x="2466141" y="1666168"/>
                  </a:cubicBezTo>
                  <a:cubicBezTo>
                    <a:pt x="2446380" y="1675609"/>
                    <a:pt x="2397342" y="1726183"/>
                    <a:pt x="2378972" y="1700274"/>
                  </a:cubicBezTo>
                  <a:cubicBezTo>
                    <a:pt x="2355039" y="1666534"/>
                    <a:pt x="2459041" y="1595247"/>
                    <a:pt x="2479827" y="1573656"/>
                  </a:cubicBezTo>
                  <a:close/>
                  <a:moveTo>
                    <a:pt x="2847166" y="1740089"/>
                  </a:moveTo>
                  <a:cubicBezTo>
                    <a:pt x="2878638" y="1742871"/>
                    <a:pt x="2999986" y="1780197"/>
                    <a:pt x="2996692" y="1817305"/>
                  </a:cubicBezTo>
                  <a:cubicBezTo>
                    <a:pt x="2996180" y="1823160"/>
                    <a:pt x="2992813" y="1828868"/>
                    <a:pt x="2988276" y="1832528"/>
                  </a:cubicBezTo>
                  <a:cubicBezTo>
                    <a:pt x="2974369" y="1843653"/>
                    <a:pt x="2899643" y="1816426"/>
                    <a:pt x="2872929" y="1814889"/>
                  </a:cubicBezTo>
                  <a:cubicBezTo>
                    <a:pt x="2867805" y="1814596"/>
                    <a:pt x="2822355" y="1812328"/>
                    <a:pt x="2832748" y="1826307"/>
                  </a:cubicBezTo>
                  <a:cubicBezTo>
                    <a:pt x="2906669" y="1853094"/>
                    <a:pt x="2988568" y="1869855"/>
                    <a:pt x="3033799" y="1941068"/>
                  </a:cubicBezTo>
                  <a:lnTo>
                    <a:pt x="3184863" y="1759338"/>
                  </a:lnTo>
                  <a:cubicBezTo>
                    <a:pt x="3148048" y="1695737"/>
                    <a:pt x="3039362" y="1581341"/>
                    <a:pt x="2964782" y="1573729"/>
                  </a:cubicBezTo>
                  <a:cubicBezTo>
                    <a:pt x="2958707" y="1573144"/>
                    <a:pt x="2948900" y="1570436"/>
                    <a:pt x="2950510" y="1579438"/>
                  </a:cubicBezTo>
                  <a:cubicBezTo>
                    <a:pt x="2977224" y="1589392"/>
                    <a:pt x="3057952" y="1661337"/>
                    <a:pt x="3057220" y="1685710"/>
                  </a:cubicBezTo>
                  <a:cubicBezTo>
                    <a:pt x="3057074" y="1691052"/>
                    <a:pt x="3054146" y="1695737"/>
                    <a:pt x="3051219" y="1699982"/>
                  </a:cubicBezTo>
                  <a:cubicBezTo>
                    <a:pt x="3026554" y="1721060"/>
                    <a:pt x="3002182" y="1685856"/>
                    <a:pt x="2983152" y="1675902"/>
                  </a:cubicBezTo>
                  <a:cubicBezTo>
                    <a:pt x="2961122" y="1664338"/>
                    <a:pt x="2909743" y="1633672"/>
                    <a:pt x="2893056" y="1659727"/>
                  </a:cubicBezTo>
                  <a:cubicBezTo>
                    <a:pt x="2917721" y="1664045"/>
                    <a:pt x="3005255" y="1731673"/>
                    <a:pt x="3007963" y="1749019"/>
                  </a:cubicBezTo>
                  <a:cubicBezTo>
                    <a:pt x="3017478" y="1809766"/>
                    <a:pt x="2937336" y="1748360"/>
                    <a:pt x="2918160" y="1740895"/>
                  </a:cubicBezTo>
                  <a:cubicBezTo>
                    <a:pt x="2898326" y="1733210"/>
                    <a:pt x="2861804" y="1718352"/>
                    <a:pt x="2847166" y="1740089"/>
                  </a:cubicBezTo>
                  <a:close/>
                  <a:moveTo>
                    <a:pt x="4615428" y="1625474"/>
                  </a:moveTo>
                  <a:cubicBezTo>
                    <a:pt x="4518597" y="1566703"/>
                    <a:pt x="4455362" y="1546430"/>
                    <a:pt x="4374487" y="1639893"/>
                  </a:cubicBezTo>
                  <a:cubicBezTo>
                    <a:pt x="4315862" y="1707666"/>
                    <a:pt x="4272095" y="1798568"/>
                    <a:pt x="4207834" y="1863634"/>
                  </a:cubicBezTo>
                  <a:lnTo>
                    <a:pt x="4210616" y="1872123"/>
                  </a:lnTo>
                  <a:cubicBezTo>
                    <a:pt x="4226132" y="1844458"/>
                    <a:pt x="4278170" y="1854997"/>
                    <a:pt x="4262580" y="1883687"/>
                  </a:cubicBezTo>
                  <a:cubicBezTo>
                    <a:pt x="4253358" y="1900667"/>
                    <a:pt x="4155064" y="1956292"/>
                    <a:pt x="4129814" y="1957829"/>
                  </a:cubicBezTo>
                  <a:lnTo>
                    <a:pt x="4042133" y="2059489"/>
                  </a:lnTo>
                  <a:lnTo>
                    <a:pt x="4107491" y="2147683"/>
                  </a:lnTo>
                  <a:cubicBezTo>
                    <a:pt x="4120519" y="2150830"/>
                    <a:pt x="4183828" y="2071712"/>
                    <a:pt x="4205273" y="2101353"/>
                  </a:cubicBezTo>
                  <a:cubicBezTo>
                    <a:pt x="4223643" y="2126677"/>
                    <a:pt x="4155943" y="2163199"/>
                    <a:pt x="4141378" y="2176226"/>
                  </a:cubicBezTo>
                  <a:lnTo>
                    <a:pt x="4139402" y="2183985"/>
                  </a:lnTo>
                  <a:lnTo>
                    <a:pt x="4313959" y="2394112"/>
                  </a:lnTo>
                  <a:cubicBezTo>
                    <a:pt x="4451556" y="2291354"/>
                    <a:pt x="4572758" y="2167224"/>
                    <a:pt x="4663659" y="2020845"/>
                  </a:cubicBezTo>
                  <a:cubicBezTo>
                    <a:pt x="4675736" y="2001376"/>
                    <a:pt x="4718844" y="1911939"/>
                    <a:pt x="4726822" y="1906083"/>
                  </a:cubicBezTo>
                  <a:cubicBezTo>
                    <a:pt x="4736556" y="1898984"/>
                    <a:pt x="4748193" y="1898252"/>
                    <a:pt x="4759172" y="1903302"/>
                  </a:cubicBezTo>
                  <a:cubicBezTo>
                    <a:pt x="4778274" y="1916476"/>
                    <a:pt x="4727700" y="2005256"/>
                    <a:pt x="4717527" y="2023041"/>
                  </a:cubicBezTo>
                  <a:cubicBezTo>
                    <a:pt x="4540774" y="2332413"/>
                    <a:pt x="4203077" y="2559155"/>
                    <a:pt x="3874236" y="2679478"/>
                  </a:cubicBezTo>
                  <a:lnTo>
                    <a:pt x="3788457" y="3022811"/>
                  </a:lnTo>
                  <a:cubicBezTo>
                    <a:pt x="3810781" y="3023982"/>
                    <a:pt x="3817807" y="2998951"/>
                    <a:pt x="3843277" y="2996682"/>
                  </a:cubicBezTo>
                  <a:cubicBezTo>
                    <a:pt x="3858573" y="2995292"/>
                    <a:pt x="3864867" y="3005099"/>
                    <a:pt x="3860842" y="3020176"/>
                  </a:cubicBezTo>
                  <a:cubicBezTo>
                    <a:pt x="3854255" y="3044987"/>
                    <a:pt x="3780627" y="3078581"/>
                    <a:pt x="3768404" y="3106028"/>
                  </a:cubicBezTo>
                  <a:cubicBezTo>
                    <a:pt x="3709486" y="3383123"/>
                    <a:pt x="3632051" y="3655243"/>
                    <a:pt x="3553226" y="3926849"/>
                  </a:cubicBezTo>
                  <a:cubicBezTo>
                    <a:pt x="3642225" y="3918945"/>
                    <a:pt x="3730857" y="3911553"/>
                    <a:pt x="3820149" y="3921214"/>
                  </a:cubicBezTo>
                  <a:cubicBezTo>
                    <a:pt x="3909367" y="3930875"/>
                    <a:pt x="3996316" y="3958321"/>
                    <a:pt x="4084729" y="3972373"/>
                  </a:cubicBezTo>
                  <a:cubicBezTo>
                    <a:pt x="4114151" y="3970617"/>
                    <a:pt x="4194953" y="3841730"/>
                    <a:pt x="4212811" y="3917188"/>
                  </a:cubicBezTo>
                  <a:lnTo>
                    <a:pt x="4150307" y="3975740"/>
                  </a:lnTo>
                  <a:cubicBezTo>
                    <a:pt x="4193562" y="3981302"/>
                    <a:pt x="4239525" y="3971934"/>
                    <a:pt x="4282415" y="3964322"/>
                  </a:cubicBezTo>
                  <a:cubicBezTo>
                    <a:pt x="4325084" y="3956784"/>
                    <a:pt x="4451702" y="3934022"/>
                    <a:pt x="4484857" y="3919970"/>
                  </a:cubicBezTo>
                  <a:cubicBezTo>
                    <a:pt x="4498251" y="3914261"/>
                    <a:pt x="4495177" y="3901306"/>
                    <a:pt x="4502130" y="3894133"/>
                  </a:cubicBezTo>
                  <a:cubicBezTo>
                    <a:pt x="4511059" y="3884911"/>
                    <a:pt x="4589152" y="3819919"/>
                    <a:pt x="4595081" y="3819846"/>
                  </a:cubicBezTo>
                  <a:cubicBezTo>
                    <a:pt x="4651363" y="3841949"/>
                    <a:pt x="4572172" y="3881691"/>
                    <a:pt x="4557827" y="3909576"/>
                  </a:cubicBezTo>
                  <a:cubicBezTo>
                    <a:pt x="4620038" y="3900135"/>
                    <a:pt x="4681591" y="3905404"/>
                    <a:pt x="4743363" y="3915798"/>
                  </a:cubicBezTo>
                  <a:cubicBezTo>
                    <a:pt x="4751926" y="3898378"/>
                    <a:pt x="4815454" y="3838949"/>
                    <a:pt x="4829726" y="3841657"/>
                  </a:cubicBezTo>
                  <a:cubicBezTo>
                    <a:pt x="4841144" y="3846560"/>
                    <a:pt x="4848170" y="3858637"/>
                    <a:pt x="4844072" y="3871152"/>
                  </a:cubicBezTo>
                  <a:lnTo>
                    <a:pt x="4793205" y="3926849"/>
                  </a:lnTo>
                  <a:lnTo>
                    <a:pt x="5057273" y="3995794"/>
                  </a:lnTo>
                  <a:lnTo>
                    <a:pt x="5034292" y="3863833"/>
                  </a:lnTo>
                  <a:cubicBezTo>
                    <a:pt x="5012335" y="3877373"/>
                    <a:pt x="4986572" y="3923922"/>
                    <a:pt x="4960224" y="3894572"/>
                  </a:cubicBezTo>
                  <a:cubicBezTo>
                    <a:pt x="4956857" y="3853806"/>
                    <a:pt x="5002600" y="3841363"/>
                    <a:pt x="5021923" y="3813917"/>
                  </a:cubicBezTo>
                  <a:lnTo>
                    <a:pt x="4994111" y="3617038"/>
                  </a:lnTo>
                  <a:cubicBezTo>
                    <a:pt x="4986645" y="3608181"/>
                    <a:pt x="4948806" y="3667099"/>
                    <a:pt x="4926703" y="3644410"/>
                  </a:cubicBezTo>
                  <a:cubicBezTo>
                    <a:pt x="4896329" y="3613232"/>
                    <a:pt x="4985328" y="3582785"/>
                    <a:pt x="4983059" y="3551240"/>
                  </a:cubicBezTo>
                  <a:lnTo>
                    <a:pt x="4954002" y="3243917"/>
                  </a:lnTo>
                  <a:cubicBezTo>
                    <a:pt x="4943317" y="3233085"/>
                    <a:pt x="4883301" y="3294637"/>
                    <a:pt x="4868005" y="3299029"/>
                  </a:cubicBezTo>
                  <a:cubicBezTo>
                    <a:pt x="4841510" y="3306640"/>
                    <a:pt x="4828409" y="3286001"/>
                    <a:pt x="4844511" y="3263532"/>
                  </a:cubicBezTo>
                  <a:cubicBezTo>
                    <a:pt x="4857246" y="3245747"/>
                    <a:pt x="4943610" y="3200588"/>
                    <a:pt x="4946903" y="3182950"/>
                  </a:cubicBezTo>
                  <a:lnTo>
                    <a:pt x="4930948" y="2997048"/>
                  </a:lnTo>
                  <a:cubicBezTo>
                    <a:pt x="4906210" y="3005685"/>
                    <a:pt x="4888644" y="3046012"/>
                    <a:pt x="4860100" y="3036497"/>
                  </a:cubicBezTo>
                  <a:cubicBezTo>
                    <a:pt x="4816187" y="3021933"/>
                    <a:pt x="4914846" y="2956062"/>
                    <a:pt x="4922751" y="2945742"/>
                  </a:cubicBezTo>
                  <a:cubicBezTo>
                    <a:pt x="4938267" y="2925396"/>
                    <a:pt x="4925385" y="2918296"/>
                    <a:pt x="4925020" y="2896778"/>
                  </a:cubicBezTo>
                  <a:cubicBezTo>
                    <a:pt x="4924287" y="2855865"/>
                    <a:pt x="4921360" y="2816123"/>
                    <a:pt x="4919604" y="2775942"/>
                  </a:cubicBezTo>
                  <a:cubicBezTo>
                    <a:pt x="4916968" y="2715854"/>
                    <a:pt x="4916237" y="2655326"/>
                    <a:pt x="4913748" y="2595237"/>
                  </a:cubicBezTo>
                  <a:cubicBezTo>
                    <a:pt x="4902697" y="2582722"/>
                    <a:pt x="4819114" y="2693970"/>
                    <a:pt x="4810112" y="2638053"/>
                  </a:cubicBezTo>
                  <a:cubicBezTo>
                    <a:pt x="4804696" y="2604386"/>
                    <a:pt x="4889156" y="2564351"/>
                    <a:pt x="4905624" y="2535222"/>
                  </a:cubicBezTo>
                  <a:cubicBezTo>
                    <a:pt x="4856002" y="2242975"/>
                    <a:pt x="4893109" y="1873807"/>
                    <a:pt x="4651729" y="1660020"/>
                  </a:cubicBezTo>
                  <a:cubicBezTo>
                    <a:pt x="4632115" y="1656580"/>
                    <a:pt x="4583736" y="1756850"/>
                    <a:pt x="4560389" y="1711106"/>
                  </a:cubicBezTo>
                  <a:cubicBezTo>
                    <a:pt x="4547288" y="1685490"/>
                    <a:pt x="4608474" y="1649920"/>
                    <a:pt x="4615208" y="1625255"/>
                  </a:cubicBezTo>
                  <a:close/>
                  <a:moveTo>
                    <a:pt x="1406062" y="2078811"/>
                  </a:moveTo>
                  <a:cubicBezTo>
                    <a:pt x="1300157" y="1846288"/>
                    <a:pt x="959752" y="1359796"/>
                    <a:pt x="697587" y="1700421"/>
                  </a:cubicBezTo>
                  <a:cubicBezTo>
                    <a:pt x="465722" y="2001596"/>
                    <a:pt x="482921" y="2705168"/>
                    <a:pt x="527787" y="3068847"/>
                  </a:cubicBezTo>
                  <a:cubicBezTo>
                    <a:pt x="530422" y="3089926"/>
                    <a:pt x="551720" y="3230889"/>
                    <a:pt x="557794" y="3236891"/>
                  </a:cubicBezTo>
                  <a:cubicBezTo>
                    <a:pt x="698538" y="3307811"/>
                    <a:pt x="840526" y="3316301"/>
                    <a:pt x="994810" y="3294784"/>
                  </a:cubicBezTo>
                  <a:cubicBezTo>
                    <a:pt x="1174637" y="3269679"/>
                    <a:pt x="1315527" y="3196270"/>
                    <a:pt x="1503770" y="3235280"/>
                  </a:cubicBezTo>
                  <a:cubicBezTo>
                    <a:pt x="1553027" y="3245527"/>
                    <a:pt x="1598917" y="3265508"/>
                    <a:pt x="1647222" y="3278316"/>
                  </a:cubicBezTo>
                  <a:lnTo>
                    <a:pt x="1578204" y="2836543"/>
                  </a:lnTo>
                  <a:cubicBezTo>
                    <a:pt x="1561517" y="2834201"/>
                    <a:pt x="1546147" y="2841813"/>
                    <a:pt x="1529753" y="2842398"/>
                  </a:cubicBezTo>
                  <a:cubicBezTo>
                    <a:pt x="1451440" y="2845326"/>
                    <a:pt x="1371151" y="2842398"/>
                    <a:pt x="1294375" y="2841886"/>
                  </a:cubicBezTo>
                  <a:cubicBezTo>
                    <a:pt x="1255292" y="2841593"/>
                    <a:pt x="1184444" y="2848620"/>
                    <a:pt x="1150557" y="2842179"/>
                  </a:cubicBezTo>
                  <a:cubicBezTo>
                    <a:pt x="1141848" y="2840496"/>
                    <a:pt x="1141409" y="2839983"/>
                    <a:pt x="1137383" y="2832371"/>
                  </a:cubicBezTo>
                  <a:cubicBezTo>
                    <a:pt x="1133431" y="2824906"/>
                    <a:pt x="1107815" y="2679112"/>
                    <a:pt x="1107815" y="2666158"/>
                  </a:cubicBezTo>
                  <a:cubicBezTo>
                    <a:pt x="1107815" y="2651959"/>
                    <a:pt x="1114328" y="2646689"/>
                    <a:pt x="1125014" y="2638638"/>
                  </a:cubicBezTo>
                  <a:lnTo>
                    <a:pt x="1434679" y="2618365"/>
                  </a:lnTo>
                  <a:cubicBezTo>
                    <a:pt x="1361856" y="2580014"/>
                    <a:pt x="1293057" y="2533245"/>
                    <a:pt x="1226235" y="2485233"/>
                  </a:cubicBezTo>
                  <a:cubicBezTo>
                    <a:pt x="1068731" y="2372082"/>
                    <a:pt x="870753" y="2206966"/>
                    <a:pt x="768654" y="2041558"/>
                  </a:cubicBezTo>
                  <a:cubicBezTo>
                    <a:pt x="755626" y="2020479"/>
                    <a:pt x="704759" y="1947436"/>
                    <a:pt x="754528" y="1947582"/>
                  </a:cubicBezTo>
                  <a:cubicBezTo>
                    <a:pt x="778754" y="1947582"/>
                    <a:pt x="778022" y="1969539"/>
                    <a:pt x="789366" y="1986446"/>
                  </a:cubicBezTo>
                  <a:cubicBezTo>
                    <a:pt x="897248" y="2147536"/>
                    <a:pt x="1021085" y="2269690"/>
                    <a:pt x="1173832" y="2388403"/>
                  </a:cubicBezTo>
                  <a:cubicBezTo>
                    <a:pt x="1387399" y="2554470"/>
                    <a:pt x="1627461" y="2687017"/>
                    <a:pt x="1879965" y="2784432"/>
                  </a:cubicBezTo>
                  <a:lnTo>
                    <a:pt x="1989310" y="2474694"/>
                  </a:lnTo>
                  <a:cubicBezTo>
                    <a:pt x="1730951" y="2363006"/>
                    <a:pt x="1491987" y="2219994"/>
                    <a:pt x="1277102" y="2038410"/>
                  </a:cubicBezTo>
                  <a:cubicBezTo>
                    <a:pt x="1181443" y="1957609"/>
                    <a:pt x="1076855" y="1862023"/>
                    <a:pt x="1005349" y="1759119"/>
                  </a:cubicBezTo>
                  <a:cubicBezTo>
                    <a:pt x="992980" y="1741407"/>
                    <a:pt x="901054" y="1613252"/>
                    <a:pt x="961216" y="1613691"/>
                  </a:cubicBezTo>
                  <a:cubicBezTo>
                    <a:pt x="994663" y="1634916"/>
                    <a:pt x="1010253" y="1684026"/>
                    <a:pt x="1034039" y="1718938"/>
                  </a:cubicBezTo>
                  <a:cubicBezTo>
                    <a:pt x="1130796" y="1861365"/>
                    <a:pt x="1270588" y="1974882"/>
                    <a:pt x="1406062" y="2078738"/>
                  </a:cubicBezTo>
                  <a:close/>
                  <a:moveTo>
                    <a:pt x="4202052" y="1791908"/>
                  </a:moveTo>
                  <a:cubicBezTo>
                    <a:pt x="4095561" y="1842701"/>
                    <a:pt x="3981678" y="1856607"/>
                    <a:pt x="3889386" y="1935579"/>
                  </a:cubicBezTo>
                  <a:cubicBezTo>
                    <a:pt x="3814806" y="1999400"/>
                    <a:pt x="3776967" y="2090229"/>
                    <a:pt x="3817367" y="2185302"/>
                  </a:cubicBezTo>
                  <a:cubicBezTo>
                    <a:pt x="3833177" y="2197378"/>
                    <a:pt x="4031959" y="2002255"/>
                    <a:pt x="4053038" y="1978614"/>
                  </a:cubicBezTo>
                  <a:lnTo>
                    <a:pt x="4202125" y="1791981"/>
                  </a:lnTo>
                  <a:close/>
                  <a:moveTo>
                    <a:pt x="3065344" y="2118992"/>
                  </a:moveTo>
                  <a:cubicBezTo>
                    <a:pt x="3033287" y="2038557"/>
                    <a:pt x="3023041" y="1959219"/>
                    <a:pt x="2940849" y="1913402"/>
                  </a:cubicBezTo>
                  <a:cubicBezTo>
                    <a:pt x="2814157" y="1842774"/>
                    <a:pt x="2640113" y="1847971"/>
                    <a:pt x="2510274" y="1905644"/>
                  </a:cubicBezTo>
                  <a:cubicBezTo>
                    <a:pt x="2486853" y="1916037"/>
                    <a:pt x="2466434" y="1928699"/>
                    <a:pt x="2447990" y="1946631"/>
                  </a:cubicBezTo>
                  <a:cubicBezTo>
                    <a:pt x="2412566" y="1980957"/>
                    <a:pt x="2414908" y="1999693"/>
                    <a:pt x="2397928" y="2040021"/>
                  </a:cubicBezTo>
                  <a:lnTo>
                    <a:pt x="2347720" y="2159100"/>
                  </a:lnTo>
                  <a:lnTo>
                    <a:pt x="2548626" y="2147609"/>
                  </a:lnTo>
                  <a:lnTo>
                    <a:pt x="2482974" y="2089936"/>
                  </a:lnTo>
                  <a:cubicBezTo>
                    <a:pt x="2409346" y="1987763"/>
                    <a:pt x="2525571" y="1881565"/>
                    <a:pt x="2620571" y="1969612"/>
                  </a:cubicBezTo>
                  <a:cubicBezTo>
                    <a:pt x="2654824" y="2001376"/>
                    <a:pt x="2662509" y="2031531"/>
                    <a:pt x="2680147" y="2070760"/>
                  </a:cubicBezTo>
                  <a:cubicBezTo>
                    <a:pt x="2683221" y="2077567"/>
                    <a:pt x="2677439" y="2081080"/>
                    <a:pt x="2692150" y="2078811"/>
                  </a:cubicBezTo>
                  <a:cubicBezTo>
                    <a:pt x="2704007" y="1999034"/>
                    <a:pt x="2826087" y="1869123"/>
                    <a:pt x="2904913" y="1943630"/>
                  </a:cubicBezTo>
                  <a:cubicBezTo>
                    <a:pt x="2958195" y="1994058"/>
                    <a:pt x="2913622" y="2051365"/>
                    <a:pt x="2870294" y="2087447"/>
                  </a:cubicBezTo>
                  <a:lnTo>
                    <a:pt x="2795641" y="2136118"/>
                  </a:lnTo>
                  <a:lnTo>
                    <a:pt x="3065491" y="2118919"/>
                  </a:lnTo>
                  <a:close/>
                  <a:moveTo>
                    <a:pt x="2874466" y="1976858"/>
                  </a:moveTo>
                  <a:cubicBezTo>
                    <a:pt x="2825282" y="1928040"/>
                    <a:pt x="2720767" y="2072517"/>
                    <a:pt x="2720914" y="2118992"/>
                  </a:cubicBezTo>
                  <a:cubicBezTo>
                    <a:pt x="2760875" y="2098426"/>
                    <a:pt x="2881858" y="2046973"/>
                    <a:pt x="2881345" y="1996034"/>
                  </a:cubicBezTo>
                  <a:cubicBezTo>
                    <a:pt x="2881345" y="1990837"/>
                    <a:pt x="2878125" y="1980517"/>
                    <a:pt x="2874466" y="1976931"/>
                  </a:cubicBezTo>
                  <a:close/>
                  <a:moveTo>
                    <a:pt x="2651896" y="2136192"/>
                  </a:moveTo>
                  <a:cubicBezTo>
                    <a:pt x="2665948" y="2121261"/>
                    <a:pt x="2613252" y="2025602"/>
                    <a:pt x="2597589" y="2009720"/>
                  </a:cubicBezTo>
                  <a:cubicBezTo>
                    <a:pt x="2522424" y="1933530"/>
                    <a:pt x="2461164" y="2034531"/>
                    <a:pt x="2556091" y="2097108"/>
                  </a:cubicBezTo>
                  <a:cubicBezTo>
                    <a:pt x="2567435" y="2104574"/>
                    <a:pt x="2645675" y="2142779"/>
                    <a:pt x="2651896" y="2136118"/>
                  </a:cubicBezTo>
                  <a:close/>
                  <a:moveTo>
                    <a:pt x="3059562" y="2801998"/>
                  </a:moveTo>
                  <a:cubicBezTo>
                    <a:pt x="3174836" y="2806682"/>
                    <a:pt x="3277375" y="2734005"/>
                    <a:pt x="3378815" y="2688847"/>
                  </a:cubicBezTo>
                  <a:cubicBezTo>
                    <a:pt x="3662279" y="2714317"/>
                    <a:pt x="4023543" y="2613095"/>
                    <a:pt x="4249845" y="2439490"/>
                  </a:cubicBezTo>
                  <a:cubicBezTo>
                    <a:pt x="4256213" y="2434586"/>
                    <a:pt x="4272095" y="2424632"/>
                    <a:pt x="4270485" y="2415483"/>
                  </a:cubicBezTo>
                  <a:lnTo>
                    <a:pt x="4004001" y="2097548"/>
                  </a:lnTo>
                  <a:cubicBezTo>
                    <a:pt x="3909001" y="2179886"/>
                    <a:pt x="3812610" y="2261785"/>
                    <a:pt x="3700630" y="2320996"/>
                  </a:cubicBezTo>
                  <a:cubicBezTo>
                    <a:pt x="3629124" y="2358761"/>
                    <a:pt x="3442710" y="2433854"/>
                    <a:pt x="3365861" y="2434366"/>
                  </a:cubicBezTo>
                  <a:cubicBezTo>
                    <a:pt x="3335560" y="2434586"/>
                    <a:pt x="3234485" y="2347563"/>
                    <a:pt x="3200233" y="2325607"/>
                  </a:cubicBezTo>
                  <a:cubicBezTo>
                    <a:pt x="3180838" y="2313164"/>
                    <a:pt x="3160491" y="2301600"/>
                    <a:pt x="3139851" y="2291281"/>
                  </a:cubicBezTo>
                  <a:cubicBezTo>
                    <a:pt x="3134216" y="2297355"/>
                    <a:pt x="3171250" y="2351003"/>
                    <a:pt x="3177617" y="2359640"/>
                  </a:cubicBezTo>
                  <a:cubicBezTo>
                    <a:pt x="3195988" y="2384597"/>
                    <a:pt x="3247440" y="2430853"/>
                    <a:pt x="3257394" y="2452078"/>
                  </a:cubicBezTo>
                  <a:cubicBezTo>
                    <a:pt x="3260468" y="2458519"/>
                    <a:pt x="3261785" y="2464740"/>
                    <a:pt x="3260687" y="2471913"/>
                  </a:cubicBezTo>
                  <a:cubicBezTo>
                    <a:pt x="3258418" y="2485965"/>
                    <a:pt x="3244586" y="2492113"/>
                    <a:pt x="3231411" y="2489917"/>
                  </a:cubicBezTo>
                  <a:cubicBezTo>
                    <a:pt x="3209674" y="2486258"/>
                    <a:pt x="3131654" y="2433781"/>
                    <a:pt x="3099450" y="2420607"/>
                  </a:cubicBezTo>
                  <a:cubicBezTo>
                    <a:pt x="3068491" y="2407945"/>
                    <a:pt x="3036361" y="2393966"/>
                    <a:pt x="3002035" y="2394624"/>
                  </a:cubicBezTo>
                  <a:cubicBezTo>
                    <a:pt x="3033068" y="2436050"/>
                    <a:pt x="3078226" y="2463935"/>
                    <a:pt x="3122505" y="2489405"/>
                  </a:cubicBezTo>
                  <a:cubicBezTo>
                    <a:pt x="3144535" y="2502067"/>
                    <a:pt x="3242317" y="2530537"/>
                    <a:pt x="3207332" y="2565303"/>
                  </a:cubicBezTo>
                  <a:cubicBezTo>
                    <a:pt x="3189254" y="2583307"/>
                    <a:pt x="3094986" y="2546054"/>
                    <a:pt x="3066296" y="2539832"/>
                  </a:cubicBezTo>
                  <a:cubicBezTo>
                    <a:pt x="3031897" y="2532440"/>
                    <a:pt x="2997351" y="2523877"/>
                    <a:pt x="2961854" y="2526585"/>
                  </a:cubicBezTo>
                  <a:cubicBezTo>
                    <a:pt x="2986299" y="2548981"/>
                    <a:pt x="3026334" y="2565668"/>
                    <a:pt x="3057952" y="2576793"/>
                  </a:cubicBezTo>
                  <a:cubicBezTo>
                    <a:pt x="3082763" y="2585576"/>
                    <a:pt x="3197378" y="2607606"/>
                    <a:pt x="3202136" y="2622171"/>
                  </a:cubicBezTo>
                  <a:cubicBezTo>
                    <a:pt x="3204624" y="2629783"/>
                    <a:pt x="3204331" y="2640176"/>
                    <a:pt x="3200159" y="2647202"/>
                  </a:cubicBezTo>
                  <a:cubicBezTo>
                    <a:pt x="3189181" y="2665645"/>
                    <a:pt x="3084593" y="2651227"/>
                    <a:pt x="3056342" y="2652618"/>
                  </a:cubicBezTo>
                  <a:cubicBezTo>
                    <a:pt x="3026407" y="2654082"/>
                    <a:pt x="2992301" y="2662572"/>
                    <a:pt x="2961854" y="2664401"/>
                  </a:cubicBezTo>
                  <a:cubicBezTo>
                    <a:pt x="2962806" y="2672964"/>
                    <a:pt x="2983226" y="2677136"/>
                    <a:pt x="2990325" y="2678893"/>
                  </a:cubicBezTo>
                  <a:cubicBezTo>
                    <a:pt x="3051511" y="2694336"/>
                    <a:pt x="3108307" y="2679918"/>
                    <a:pt x="3165907" y="2687017"/>
                  </a:cubicBezTo>
                  <a:cubicBezTo>
                    <a:pt x="3183619" y="2689213"/>
                    <a:pt x="3188815" y="2693238"/>
                    <a:pt x="3185814" y="2712853"/>
                  </a:cubicBezTo>
                  <a:cubicBezTo>
                    <a:pt x="3181569" y="2740372"/>
                    <a:pt x="3075078" y="2768038"/>
                    <a:pt x="3059416" y="2801998"/>
                  </a:cubicBezTo>
                  <a:close/>
                  <a:moveTo>
                    <a:pt x="2930383" y="2480622"/>
                  </a:moveTo>
                  <a:cubicBezTo>
                    <a:pt x="2954462" y="2475499"/>
                    <a:pt x="2993252" y="2484355"/>
                    <a:pt x="3019381" y="2480622"/>
                  </a:cubicBezTo>
                  <a:cubicBezTo>
                    <a:pt x="2990984" y="2457348"/>
                    <a:pt x="2903302" y="2381450"/>
                    <a:pt x="2965587" y="2349393"/>
                  </a:cubicBezTo>
                  <a:cubicBezTo>
                    <a:pt x="3008549" y="2327290"/>
                    <a:pt x="3090741" y="2369520"/>
                    <a:pt x="3134143" y="2383060"/>
                  </a:cubicBezTo>
                  <a:cubicBezTo>
                    <a:pt x="3140583" y="2376839"/>
                    <a:pt x="3061685" y="2292305"/>
                    <a:pt x="3099450" y="2253734"/>
                  </a:cubicBezTo>
                  <a:cubicBezTo>
                    <a:pt x="3125067" y="2227605"/>
                    <a:pt x="3165102" y="2255125"/>
                    <a:pt x="3168542" y="2251100"/>
                  </a:cubicBezTo>
                  <a:lnTo>
                    <a:pt x="3162833" y="2165028"/>
                  </a:lnTo>
                  <a:lnTo>
                    <a:pt x="2720694" y="2188010"/>
                  </a:lnTo>
                  <a:lnTo>
                    <a:pt x="2714985" y="2595603"/>
                  </a:lnTo>
                  <a:lnTo>
                    <a:pt x="2950437" y="2584039"/>
                  </a:lnTo>
                  <a:cubicBezTo>
                    <a:pt x="2934847" y="2563326"/>
                    <a:pt x="2904034" y="2551470"/>
                    <a:pt x="2899789" y="2522487"/>
                  </a:cubicBezTo>
                  <a:cubicBezTo>
                    <a:pt x="2897374" y="2506458"/>
                    <a:pt x="2916330" y="2483769"/>
                    <a:pt x="2930383" y="2480842"/>
                  </a:cubicBezTo>
                  <a:close/>
                  <a:moveTo>
                    <a:pt x="2215613" y="2417533"/>
                  </a:moveTo>
                  <a:lnTo>
                    <a:pt x="2040690" y="2480842"/>
                  </a:lnTo>
                  <a:lnTo>
                    <a:pt x="1928563" y="2801998"/>
                  </a:lnTo>
                  <a:lnTo>
                    <a:pt x="2272993" y="2916832"/>
                  </a:lnTo>
                  <a:cubicBezTo>
                    <a:pt x="2259380" y="2880530"/>
                    <a:pt x="2137227" y="2831640"/>
                    <a:pt x="2130347" y="2809536"/>
                  </a:cubicBezTo>
                  <a:cubicBezTo>
                    <a:pt x="2108975" y="2740299"/>
                    <a:pt x="2242620" y="2792264"/>
                    <a:pt x="2270725" y="2795704"/>
                  </a:cubicBezTo>
                  <a:cubicBezTo>
                    <a:pt x="2276872" y="2796435"/>
                    <a:pt x="2291584" y="2800607"/>
                    <a:pt x="2290120" y="2790580"/>
                  </a:cubicBezTo>
                  <a:cubicBezTo>
                    <a:pt x="2263039" y="2782163"/>
                    <a:pt x="2149010" y="2752448"/>
                    <a:pt x="2141837" y="2729101"/>
                  </a:cubicBezTo>
                  <a:cubicBezTo>
                    <a:pt x="2139642" y="2721928"/>
                    <a:pt x="2139056" y="2709998"/>
                    <a:pt x="2143301" y="2703997"/>
                  </a:cubicBezTo>
                  <a:cubicBezTo>
                    <a:pt x="2154938" y="2687456"/>
                    <a:pt x="2319249" y="2714536"/>
                    <a:pt x="2350135" y="2716146"/>
                  </a:cubicBezTo>
                  <a:lnTo>
                    <a:pt x="2410590" y="2710218"/>
                  </a:lnTo>
                  <a:lnTo>
                    <a:pt x="2146083" y="2643176"/>
                  </a:lnTo>
                  <a:cubicBezTo>
                    <a:pt x="2139642" y="2631466"/>
                    <a:pt x="2139056" y="2611558"/>
                    <a:pt x="2153694" y="2604971"/>
                  </a:cubicBezTo>
                  <a:lnTo>
                    <a:pt x="2376191" y="2572329"/>
                  </a:lnTo>
                  <a:cubicBezTo>
                    <a:pt x="2377654" y="2563839"/>
                    <a:pt x="2365432" y="2565229"/>
                    <a:pt x="2359064" y="2563766"/>
                  </a:cubicBezTo>
                  <a:cubicBezTo>
                    <a:pt x="2307392" y="2552055"/>
                    <a:pt x="2237057" y="2548396"/>
                    <a:pt x="2183629" y="2549128"/>
                  </a:cubicBezTo>
                  <a:cubicBezTo>
                    <a:pt x="2159769" y="2549494"/>
                    <a:pt x="2100046" y="2570206"/>
                    <a:pt x="2100046" y="2529366"/>
                  </a:cubicBezTo>
                  <a:cubicBezTo>
                    <a:pt x="2100046" y="2504628"/>
                    <a:pt x="2142862" y="2489990"/>
                    <a:pt x="2160794" y="2474694"/>
                  </a:cubicBezTo>
                  <a:cubicBezTo>
                    <a:pt x="2180409" y="2458007"/>
                    <a:pt x="2198999" y="2437221"/>
                    <a:pt x="2215466" y="2417459"/>
                  </a:cubicBezTo>
                  <a:close/>
                  <a:moveTo>
                    <a:pt x="2651237" y="2647787"/>
                  </a:moveTo>
                  <a:lnTo>
                    <a:pt x="2428082" y="2664401"/>
                  </a:lnTo>
                  <a:cubicBezTo>
                    <a:pt x="2432547" y="2674502"/>
                    <a:pt x="2446965" y="2674721"/>
                    <a:pt x="2457065" y="2684162"/>
                  </a:cubicBezTo>
                  <a:cubicBezTo>
                    <a:pt x="2526010" y="2748569"/>
                    <a:pt x="2387169" y="2774478"/>
                    <a:pt x="2342011" y="2761963"/>
                  </a:cubicBezTo>
                  <a:lnTo>
                    <a:pt x="2416957" y="2810268"/>
                  </a:lnTo>
                  <a:cubicBezTo>
                    <a:pt x="2445574" y="2902487"/>
                    <a:pt x="2314345" y="2850083"/>
                    <a:pt x="2267285" y="2842325"/>
                  </a:cubicBezTo>
                  <a:cubicBezTo>
                    <a:pt x="2405320" y="2950280"/>
                    <a:pt x="2323494" y="2999024"/>
                    <a:pt x="2186922" y="2945596"/>
                  </a:cubicBezTo>
                  <a:lnTo>
                    <a:pt x="2192631" y="3020249"/>
                  </a:lnTo>
                  <a:lnTo>
                    <a:pt x="2658044" y="3000488"/>
                  </a:lnTo>
                  <a:cubicBezTo>
                    <a:pt x="2663899" y="2996389"/>
                    <a:pt x="2662948" y="2989363"/>
                    <a:pt x="2663680" y="2983215"/>
                  </a:cubicBezTo>
                  <a:cubicBezTo>
                    <a:pt x="2671731" y="2916686"/>
                    <a:pt x="2660825" y="2826736"/>
                    <a:pt x="2657458" y="2759328"/>
                  </a:cubicBezTo>
                  <a:cubicBezTo>
                    <a:pt x="2656507" y="2740811"/>
                    <a:pt x="2662216" y="2654814"/>
                    <a:pt x="2651237" y="2647860"/>
                  </a:cubicBezTo>
                  <a:close/>
                  <a:moveTo>
                    <a:pt x="1566860" y="2796289"/>
                  </a:moveTo>
                  <a:cubicBezTo>
                    <a:pt x="1558443" y="2745130"/>
                    <a:pt x="1567738" y="2671208"/>
                    <a:pt x="1500916" y="2667329"/>
                  </a:cubicBezTo>
                  <a:cubicBezTo>
                    <a:pt x="1440900" y="2663816"/>
                    <a:pt x="1376860" y="2674282"/>
                    <a:pt x="1317356" y="2675965"/>
                  </a:cubicBezTo>
                  <a:cubicBezTo>
                    <a:pt x="1264733" y="2677429"/>
                    <a:pt x="1211817" y="2674355"/>
                    <a:pt x="1159194" y="2675746"/>
                  </a:cubicBezTo>
                  <a:lnTo>
                    <a:pt x="1176393" y="2796289"/>
                  </a:lnTo>
                  <a:lnTo>
                    <a:pt x="1566787" y="2796289"/>
                  </a:lnTo>
                  <a:close/>
                  <a:moveTo>
                    <a:pt x="3435611" y="5046284"/>
                  </a:moveTo>
                  <a:lnTo>
                    <a:pt x="3731296" y="5046284"/>
                  </a:lnTo>
                  <a:cubicBezTo>
                    <a:pt x="3707217" y="5002297"/>
                    <a:pt x="3725222" y="4954724"/>
                    <a:pt x="3731296" y="4908542"/>
                  </a:cubicBezTo>
                  <a:cubicBezTo>
                    <a:pt x="3608411" y="4952968"/>
                    <a:pt x="3491381" y="4967313"/>
                    <a:pt x="3366593" y="4920106"/>
                  </a:cubicBezTo>
                  <a:cubicBezTo>
                    <a:pt x="3337610" y="4909127"/>
                    <a:pt x="3234339" y="4859944"/>
                    <a:pt x="3237267" y="4825618"/>
                  </a:cubicBezTo>
                  <a:cubicBezTo>
                    <a:pt x="3246342" y="4795244"/>
                    <a:pt x="3292598" y="4803149"/>
                    <a:pt x="3318214" y="4796855"/>
                  </a:cubicBezTo>
                  <a:cubicBezTo>
                    <a:pt x="3444759" y="4765822"/>
                    <a:pt x="3510923" y="4712833"/>
                    <a:pt x="3578696" y="4603854"/>
                  </a:cubicBezTo>
                  <a:cubicBezTo>
                    <a:pt x="3697044" y="4413414"/>
                    <a:pt x="3732907" y="4182501"/>
                    <a:pt x="3782968" y="3967250"/>
                  </a:cubicBezTo>
                  <a:cubicBezTo>
                    <a:pt x="3760499" y="3971934"/>
                    <a:pt x="3737810" y="3961248"/>
                    <a:pt x="3717244" y="3961248"/>
                  </a:cubicBezTo>
                  <a:cubicBezTo>
                    <a:pt x="3680723" y="3961248"/>
                    <a:pt x="3629343" y="3965274"/>
                    <a:pt x="3590773" y="3967323"/>
                  </a:cubicBezTo>
                  <a:cubicBezTo>
                    <a:pt x="3560326" y="3968933"/>
                    <a:pt x="3493723" y="4000039"/>
                    <a:pt x="3495626" y="3947342"/>
                  </a:cubicBezTo>
                  <a:cubicBezTo>
                    <a:pt x="3608997" y="3610597"/>
                    <a:pt x="3679771" y="3262580"/>
                    <a:pt x="3763939" y="2917857"/>
                  </a:cubicBezTo>
                  <a:cubicBezTo>
                    <a:pt x="3781066" y="2847741"/>
                    <a:pt x="3806975" y="2774698"/>
                    <a:pt x="3822052" y="2706119"/>
                  </a:cubicBezTo>
                  <a:cubicBezTo>
                    <a:pt x="3823150" y="2701216"/>
                    <a:pt x="3825858" y="2693165"/>
                    <a:pt x="3820222" y="2692872"/>
                  </a:cubicBezTo>
                  <a:cubicBezTo>
                    <a:pt x="3710657" y="2720977"/>
                    <a:pt x="3598092" y="2742495"/>
                    <a:pt x="3484428" y="2738835"/>
                  </a:cubicBezTo>
                  <a:cubicBezTo>
                    <a:pt x="3479598" y="2765183"/>
                    <a:pt x="3489625" y="2791605"/>
                    <a:pt x="3490430" y="2816123"/>
                  </a:cubicBezTo>
                  <a:cubicBezTo>
                    <a:pt x="3492625" y="2882067"/>
                    <a:pt x="3499505" y="3019883"/>
                    <a:pt x="3488820" y="3079021"/>
                  </a:cubicBezTo>
                  <a:cubicBezTo>
                    <a:pt x="3482232" y="3115542"/>
                    <a:pt x="3450907" y="3115835"/>
                    <a:pt x="3445711" y="3138963"/>
                  </a:cubicBezTo>
                  <a:lnTo>
                    <a:pt x="3168761" y="4810980"/>
                  </a:lnTo>
                  <a:lnTo>
                    <a:pt x="3128580" y="4810980"/>
                  </a:lnTo>
                  <a:cubicBezTo>
                    <a:pt x="3125945" y="4821007"/>
                    <a:pt x="3132825" y="4822471"/>
                    <a:pt x="3137143" y="4828179"/>
                  </a:cubicBezTo>
                  <a:cubicBezTo>
                    <a:pt x="3221384" y="4939428"/>
                    <a:pt x="3353858" y="4938476"/>
                    <a:pt x="3435684" y="5046284"/>
                  </a:cubicBezTo>
                  <a:close/>
                  <a:moveTo>
                    <a:pt x="1899433" y="2836909"/>
                  </a:moveTo>
                  <a:lnTo>
                    <a:pt x="1601332" y="2716000"/>
                  </a:lnTo>
                  <a:lnTo>
                    <a:pt x="1695600" y="3319302"/>
                  </a:lnTo>
                  <a:lnTo>
                    <a:pt x="1692599" y="3329549"/>
                  </a:lnTo>
                  <a:cubicBezTo>
                    <a:pt x="1676132" y="3339063"/>
                    <a:pt x="1553100" y="3295662"/>
                    <a:pt x="1526679" y="3286952"/>
                  </a:cubicBezTo>
                  <a:cubicBezTo>
                    <a:pt x="1518116" y="3284171"/>
                    <a:pt x="1521043" y="3281609"/>
                    <a:pt x="1520897" y="3292734"/>
                  </a:cubicBezTo>
                  <a:lnTo>
                    <a:pt x="2058255" y="4661454"/>
                  </a:lnTo>
                  <a:cubicBezTo>
                    <a:pt x="2065867" y="4674262"/>
                    <a:pt x="2051229" y="4697756"/>
                    <a:pt x="2041568" y="4705733"/>
                  </a:cubicBezTo>
                  <a:cubicBezTo>
                    <a:pt x="2027589" y="4717297"/>
                    <a:pt x="2002192" y="4716346"/>
                    <a:pt x="1991726" y="4730472"/>
                  </a:cubicBezTo>
                  <a:cubicBezTo>
                    <a:pt x="2022392" y="4741230"/>
                    <a:pt x="2055401" y="4754038"/>
                    <a:pt x="2087970" y="4757625"/>
                  </a:cubicBezTo>
                  <a:cubicBezTo>
                    <a:pt x="2099753" y="4758942"/>
                    <a:pt x="2142716" y="4764871"/>
                    <a:pt x="2145131" y="4750891"/>
                  </a:cubicBezTo>
                  <a:lnTo>
                    <a:pt x="2036664" y="3965201"/>
                  </a:lnTo>
                  <a:cubicBezTo>
                    <a:pt x="2029565" y="3948586"/>
                    <a:pt x="2016903" y="3966884"/>
                    <a:pt x="2000069" y="3967616"/>
                  </a:cubicBezTo>
                  <a:cubicBezTo>
                    <a:pt x="1990774" y="3967982"/>
                    <a:pt x="1984626" y="3967396"/>
                    <a:pt x="1976868" y="3961761"/>
                  </a:cubicBezTo>
                  <a:cubicBezTo>
                    <a:pt x="1969769" y="3956637"/>
                    <a:pt x="1923147" y="3880593"/>
                    <a:pt x="1922635" y="3871957"/>
                  </a:cubicBezTo>
                  <a:cubicBezTo>
                    <a:pt x="1920366" y="3836241"/>
                    <a:pt x="2015585" y="3824969"/>
                    <a:pt x="2009437" y="3780689"/>
                  </a:cubicBezTo>
                  <a:lnTo>
                    <a:pt x="1926001" y="3154845"/>
                  </a:lnTo>
                  <a:cubicBezTo>
                    <a:pt x="1919634" y="3137792"/>
                    <a:pt x="1873305" y="3131937"/>
                    <a:pt x="1870963" y="3108955"/>
                  </a:cubicBezTo>
                  <a:lnTo>
                    <a:pt x="1899360" y="2836836"/>
                  </a:lnTo>
                  <a:close/>
                  <a:moveTo>
                    <a:pt x="3438538" y="2738908"/>
                  </a:moveTo>
                  <a:lnTo>
                    <a:pt x="3385329" y="2734297"/>
                  </a:lnTo>
                  <a:lnTo>
                    <a:pt x="3250002" y="2802949"/>
                  </a:lnTo>
                  <a:lnTo>
                    <a:pt x="3254027" y="3010808"/>
                  </a:lnTo>
                  <a:lnTo>
                    <a:pt x="3205868" y="3025812"/>
                  </a:lnTo>
                  <a:lnTo>
                    <a:pt x="2178432" y="3065993"/>
                  </a:lnTo>
                  <a:cubicBezTo>
                    <a:pt x="2123174" y="3053331"/>
                    <a:pt x="2155304" y="2951817"/>
                    <a:pt x="2132323" y="2928469"/>
                  </a:cubicBezTo>
                  <a:cubicBezTo>
                    <a:pt x="2108902" y="2904683"/>
                    <a:pt x="1980162" y="2879359"/>
                    <a:pt x="1945836" y="2853816"/>
                  </a:cubicBezTo>
                  <a:lnTo>
                    <a:pt x="1922561" y="3096806"/>
                  </a:lnTo>
                  <a:cubicBezTo>
                    <a:pt x="2000874" y="3139768"/>
                    <a:pt x="2084018" y="3175045"/>
                    <a:pt x="2169650" y="3201101"/>
                  </a:cubicBezTo>
                  <a:cubicBezTo>
                    <a:pt x="2519057" y="3307152"/>
                    <a:pt x="2963830" y="3302468"/>
                    <a:pt x="3300429" y="3154991"/>
                  </a:cubicBezTo>
                  <a:cubicBezTo>
                    <a:pt x="3322020" y="3145550"/>
                    <a:pt x="3433268" y="3090584"/>
                    <a:pt x="3441100" y="3077484"/>
                  </a:cubicBezTo>
                  <a:cubicBezTo>
                    <a:pt x="3460129" y="3045573"/>
                    <a:pt x="3444759" y="2977799"/>
                    <a:pt x="3443954" y="2943034"/>
                  </a:cubicBezTo>
                  <a:cubicBezTo>
                    <a:pt x="3442344" y="2874895"/>
                    <a:pt x="3442564" y="2806975"/>
                    <a:pt x="3438465" y="2738982"/>
                  </a:cubicBezTo>
                  <a:close/>
                  <a:moveTo>
                    <a:pt x="3128434" y="4770799"/>
                  </a:moveTo>
                  <a:lnTo>
                    <a:pt x="3398211" y="3157919"/>
                  </a:lnTo>
                  <a:cubicBezTo>
                    <a:pt x="3186253" y="3269972"/>
                    <a:pt x="2943044" y="3316814"/>
                    <a:pt x="2703568" y="3318570"/>
                  </a:cubicBezTo>
                  <a:lnTo>
                    <a:pt x="2680659" y="4770726"/>
                  </a:lnTo>
                  <a:lnTo>
                    <a:pt x="3128507" y="4770726"/>
                  </a:lnTo>
                  <a:close/>
                  <a:moveTo>
                    <a:pt x="2436645" y="4770799"/>
                  </a:moveTo>
                  <a:cubicBezTo>
                    <a:pt x="2485682" y="4781631"/>
                    <a:pt x="2572558" y="4762748"/>
                    <a:pt x="2626133" y="4770799"/>
                  </a:cubicBezTo>
                  <a:lnTo>
                    <a:pt x="2657751" y="3318643"/>
                  </a:lnTo>
                  <a:cubicBezTo>
                    <a:pt x="2423325" y="3317838"/>
                    <a:pt x="2187581" y="3272095"/>
                    <a:pt x="1974599" y="3175192"/>
                  </a:cubicBezTo>
                  <a:lnTo>
                    <a:pt x="2054961" y="3760636"/>
                  </a:lnTo>
                  <a:cubicBezTo>
                    <a:pt x="2078163" y="3753975"/>
                    <a:pt x="2091629" y="3720162"/>
                    <a:pt x="2118197" y="3728505"/>
                  </a:cubicBezTo>
                  <a:cubicBezTo>
                    <a:pt x="2140081" y="3735385"/>
                    <a:pt x="2183995" y="3800377"/>
                    <a:pt x="2185898" y="3822408"/>
                  </a:cubicBezTo>
                  <a:cubicBezTo>
                    <a:pt x="2188825" y="3855782"/>
                    <a:pt x="2106267" y="3904965"/>
                    <a:pt x="2079114" y="3922531"/>
                  </a:cubicBezTo>
                  <a:lnTo>
                    <a:pt x="2192339" y="4745475"/>
                  </a:lnTo>
                  <a:cubicBezTo>
                    <a:pt x="2266260" y="4741669"/>
                    <a:pt x="2331765" y="4722933"/>
                    <a:pt x="2405174" y="4750818"/>
                  </a:cubicBezTo>
                  <a:cubicBezTo>
                    <a:pt x="2415786" y="4754843"/>
                    <a:pt x="2430058" y="4769408"/>
                    <a:pt x="2436792" y="4770872"/>
                  </a:cubicBezTo>
                  <a:close/>
                  <a:moveTo>
                    <a:pt x="1462565" y="3273705"/>
                  </a:moveTo>
                  <a:cubicBezTo>
                    <a:pt x="1393840" y="3272680"/>
                    <a:pt x="1322919" y="3267045"/>
                    <a:pt x="1256536" y="3288050"/>
                  </a:cubicBezTo>
                  <a:cubicBezTo>
                    <a:pt x="1227626" y="3502056"/>
                    <a:pt x="1214305" y="3718991"/>
                    <a:pt x="1167610" y="3929996"/>
                  </a:cubicBezTo>
                  <a:lnTo>
                    <a:pt x="1552588" y="4857016"/>
                  </a:lnTo>
                  <a:lnTo>
                    <a:pt x="2009145" y="4670017"/>
                  </a:lnTo>
                  <a:lnTo>
                    <a:pt x="1462565" y="3273632"/>
                  </a:lnTo>
                  <a:close/>
                  <a:moveTo>
                    <a:pt x="590949" y="3301444"/>
                  </a:moveTo>
                  <a:cubicBezTo>
                    <a:pt x="580776" y="3453020"/>
                    <a:pt x="623592" y="3613890"/>
                    <a:pt x="614150" y="3763783"/>
                  </a:cubicBezTo>
                  <a:cubicBezTo>
                    <a:pt x="605587" y="3899549"/>
                    <a:pt x="526323" y="4004577"/>
                    <a:pt x="452035" y="4112604"/>
                  </a:cubicBezTo>
                  <a:cubicBezTo>
                    <a:pt x="354327" y="4254739"/>
                    <a:pt x="241103" y="4384211"/>
                    <a:pt x="138125" y="4522247"/>
                  </a:cubicBezTo>
                  <a:lnTo>
                    <a:pt x="496169" y="4799782"/>
                  </a:lnTo>
                  <a:cubicBezTo>
                    <a:pt x="507001" y="4799782"/>
                    <a:pt x="598854" y="4688241"/>
                    <a:pt x="613711" y="4670309"/>
                  </a:cubicBezTo>
                  <a:cubicBezTo>
                    <a:pt x="768800" y="4483017"/>
                    <a:pt x="1060461" y="4147808"/>
                    <a:pt x="1121940" y="3921360"/>
                  </a:cubicBezTo>
                  <a:cubicBezTo>
                    <a:pt x="1167098" y="3755000"/>
                    <a:pt x="1191909" y="3491225"/>
                    <a:pt x="1205157" y="3315716"/>
                  </a:cubicBezTo>
                  <a:cubicBezTo>
                    <a:pt x="1205596" y="3310227"/>
                    <a:pt x="1208011" y="3297857"/>
                    <a:pt x="1202449" y="3295808"/>
                  </a:cubicBezTo>
                  <a:cubicBezTo>
                    <a:pt x="1005203" y="3352457"/>
                    <a:pt x="785195" y="3386417"/>
                    <a:pt x="590949" y="3301444"/>
                  </a:cubicBezTo>
                  <a:close/>
                  <a:moveTo>
                    <a:pt x="1974746" y="3869908"/>
                  </a:moveTo>
                  <a:cubicBezTo>
                    <a:pt x="1970647" y="3875763"/>
                    <a:pt x="1992384" y="3925092"/>
                    <a:pt x="2010535" y="3920409"/>
                  </a:cubicBezTo>
                  <a:cubicBezTo>
                    <a:pt x="2021660" y="3917554"/>
                    <a:pt x="2113733" y="3847365"/>
                    <a:pt x="2126468" y="3834996"/>
                  </a:cubicBezTo>
                  <a:cubicBezTo>
                    <a:pt x="2131518" y="3830166"/>
                    <a:pt x="2141984" y="3824164"/>
                    <a:pt x="2140520" y="3815894"/>
                  </a:cubicBezTo>
                  <a:lnTo>
                    <a:pt x="2109488" y="3778347"/>
                  </a:lnTo>
                  <a:cubicBezTo>
                    <a:pt x="2065794" y="3810112"/>
                    <a:pt x="2026271" y="3850512"/>
                    <a:pt x="1974746" y="3869908"/>
                  </a:cubicBezTo>
                  <a:close/>
                  <a:moveTo>
                    <a:pt x="4781787" y="4133537"/>
                  </a:moveTo>
                  <a:cubicBezTo>
                    <a:pt x="4772200" y="4087939"/>
                    <a:pt x="4771248" y="4019581"/>
                    <a:pt x="4757635" y="3977203"/>
                  </a:cubicBezTo>
                  <a:cubicBezTo>
                    <a:pt x="4755805" y="3971568"/>
                    <a:pt x="4752951" y="3967104"/>
                    <a:pt x="4747461" y="3964395"/>
                  </a:cubicBezTo>
                  <a:cubicBezTo>
                    <a:pt x="4638482" y="3940609"/>
                    <a:pt x="4528405" y="3959199"/>
                    <a:pt x="4420377" y="3978887"/>
                  </a:cubicBezTo>
                  <a:lnTo>
                    <a:pt x="4475489" y="4173498"/>
                  </a:lnTo>
                  <a:lnTo>
                    <a:pt x="4781861" y="4133610"/>
                  </a:lnTo>
                  <a:close/>
                  <a:moveTo>
                    <a:pt x="4144598" y="4024631"/>
                  </a:moveTo>
                  <a:lnTo>
                    <a:pt x="3832518" y="3973544"/>
                  </a:lnTo>
                  <a:cubicBezTo>
                    <a:pt x="3816050" y="3979253"/>
                    <a:pt x="3801266" y="4109457"/>
                    <a:pt x="3794386" y="4133610"/>
                  </a:cubicBezTo>
                  <a:lnTo>
                    <a:pt x="4075654" y="4219754"/>
                  </a:lnTo>
                  <a:lnTo>
                    <a:pt x="4144525" y="4024631"/>
                  </a:lnTo>
                  <a:close/>
                  <a:moveTo>
                    <a:pt x="3811659" y="5046284"/>
                  </a:moveTo>
                  <a:lnTo>
                    <a:pt x="4348431" y="5046284"/>
                  </a:lnTo>
                  <a:cubicBezTo>
                    <a:pt x="4411887" y="4994906"/>
                    <a:pt x="4481344" y="4942209"/>
                    <a:pt x="4507912" y="4861335"/>
                  </a:cubicBezTo>
                  <a:cubicBezTo>
                    <a:pt x="4545751" y="4746354"/>
                    <a:pt x="4508863" y="4583726"/>
                    <a:pt x="4487272" y="4465452"/>
                  </a:cubicBezTo>
                  <a:cubicBezTo>
                    <a:pt x="4458655" y="4308533"/>
                    <a:pt x="4418328" y="4154176"/>
                    <a:pt x="4378805" y="3999819"/>
                  </a:cubicBezTo>
                  <a:lnTo>
                    <a:pt x="4371560" y="3991110"/>
                  </a:lnTo>
                  <a:cubicBezTo>
                    <a:pt x="4344699" y="3998648"/>
                    <a:pt x="4316741" y="4006260"/>
                    <a:pt x="4289295" y="4011310"/>
                  </a:cubicBezTo>
                  <a:cubicBezTo>
                    <a:pt x="4264556" y="4015921"/>
                    <a:pt x="4204028" y="4015774"/>
                    <a:pt x="4191586" y="4034145"/>
                  </a:cubicBezTo>
                  <a:lnTo>
                    <a:pt x="3811586" y="5046138"/>
                  </a:lnTo>
                  <a:close/>
                  <a:moveTo>
                    <a:pt x="731547" y="5046284"/>
                  </a:moveTo>
                  <a:lnTo>
                    <a:pt x="1675986" y="5046284"/>
                  </a:lnTo>
                  <a:lnTo>
                    <a:pt x="1612750" y="4879851"/>
                  </a:lnTo>
                  <a:cubicBezTo>
                    <a:pt x="1608505" y="4876558"/>
                    <a:pt x="1530777" y="4931450"/>
                    <a:pt x="1518408" y="4896758"/>
                  </a:cubicBezTo>
                  <a:lnTo>
                    <a:pt x="1144922" y="4001649"/>
                  </a:lnTo>
                  <a:cubicBezTo>
                    <a:pt x="1093762" y="4130463"/>
                    <a:pt x="1009155" y="4241638"/>
                    <a:pt x="926158" y="4351203"/>
                  </a:cubicBezTo>
                  <a:cubicBezTo>
                    <a:pt x="798881" y="4519246"/>
                    <a:pt x="659455" y="4677994"/>
                    <a:pt x="527714" y="4842525"/>
                  </a:cubicBezTo>
                  <a:lnTo>
                    <a:pt x="487532" y="4856943"/>
                  </a:lnTo>
                  <a:cubicBezTo>
                    <a:pt x="540375" y="4959701"/>
                    <a:pt x="663993" y="4964752"/>
                    <a:pt x="731547" y="5046284"/>
                  </a:cubicBezTo>
                  <a:close/>
                  <a:moveTo>
                    <a:pt x="2634696" y="4816689"/>
                  </a:moveTo>
                  <a:lnTo>
                    <a:pt x="2419373" y="4816689"/>
                  </a:lnTo>
                  <a:cubicBezTo>
                    <a:pt x="2387974" y="4816689"/>
                    <a:pt x="2172138" y="4929693"/>
                    <a:pt x="2129542" y="4951724"/>
                  </a:cubicBezTo>
                  <a:cubicBezTo>
                    <a:pt x="2074576" y="4980048"/>
                    <a:pt x="2009364" y="4998126"/>
                    <a:pt x="1968671" y="5046284"/>
                  </a:cubicBezTo>
                  <a:lnTo>
                    <a:pt x="2628915" y="5046284"/>
                  </a:lnTo>
                  <a:lnTo>
                    <a:pt x="2634623" y="4816689"/>
                  </a:lnTo>
                  <a:close/>
                  <a:moveTo>
                    <a:pt x="3076762" y="4816689"/>
                  </a:moveTo>
                  <a:lnTo>
                    <a:pt x="2680586" y="4816689"/>
                  </a:lnTo>
                  <a:lnTo>
                    <a:pt x="2680586" y="5046284"/>
                  </a:lnTo>
                  <a:lnTo>
                    <a:pt x="3375302" y="5046284"/>
                  </a:lnTo>
                  <a:cubicBezTo>
                    <a:pt x="3277814" y="4964093"/>
                    <a:pt x="3133776" y="4947259"/>
                    <a:pt x="3076762" y="4816689"/>
                  </a:cubicBezTo>
                  <a:close/>
                  <a:moveTo>
                    <a:pt x="4902477" y="5046284"/>
                  </a:moveTo>
                  <a:lnTo>
                    <a:pt x="4836460" y="4937305"/>
                  </a:lnTo>
                  <a:lnTo>
                    <a:pt x="4773151" y="5000248"/>
                  </a:lnTo>
                  <a:lnTo>
                    <a:pt x="4701498" y="5046284"/>
                  </a:lnTo>
                  <a:lnTo>
                    <a:pt x="4902404" y="5046284"/>
                  </a:lnTo>
                  <a:close/>
                  <a:moveTo>
                    <a:pt x="1991652" y="4960213"/>
                  </a:moveTo>
                  <a:lnTo>
                    <a:pt x="1899800" y="4954505"/>
                  </a:lnTo>
                  <a:lnTo>
                    <a:pt x="1917072" y="5011812"/>
                  </a:lnTo>
                  <a:lnTo>
                    <a:pt x="1836710" y="5046284"/>
                  </a:lnTo>
                  <a:cubicBezTo>
                    <a:pt x="1858081" y="5043357"/>
                    <a:pt x="1892334" y="5051993"/>
                    <a:pt x="1911217" y="5043430"/>
                  </a:cubicBezTo>
                  <a:cubicBezTo>
                    <a:pt x="1921537" y="5038746"/>
                    <a:pt x="1932003" y="5015618"/>
                    <a:pt x="1942615" y="5005957"/>
                  </a:cubicBezTo>
                  <a:cubicBezTo>
                    <a:pt x="1948617" y="5000468"/>
                    <a:pt x="2000289" y="4967752"/>
                    <a:pt x="1991652" y="496036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BDEA0BEB-35CB-0746-F023-856D658FFE3C}"/>
                </a:ext>
              </a:extLst>
            </p:cNvPr>
            <p:cNvSpPr/>
            <p:nvPr/>
          </p:nvSpPr>
          <p:spPr>
            <a:xfrm>
              <a:off x="2820482" y="2171936"/>
              <a:ext cx="693667" cy="1695908"/>
            </a:xfrm>
            <a:custGeom>
              <a:avLst/>
              <a:gdLst>
                <a:gd name="csX0" fmla="*/ 413877 w 693667"/>
                <a:gd name="csY0" fmla="*/ 897995 h 1695908"/>
                <a:gd name="csX1" fmla="*/ 370987 w 693667"/>
                <a:gd name="csY1" fmla="*/ 926832 h 1695908"/>
                <a:gd name="csX2" fmla="*/ 288869 w 693667"/>
                <a:gd name="csY2" fmla="*/ 1039910 h 1695908"/>
                <a:gd name="csX3" fmla="*/ 390383 w 693667"/>
                <a:gd name="csY3" fmla="*/ 1274409 h 1695908"/>
                <a:gd name="csX4" fmla="*/ 241442 w 693667"/>
                <a:gd name="csY4" fmla="*/ 1589857 h 1695908"/>
                <a:gd name="csX5" fmla="*/ 253591 w 693667"/>
                <a:gd name="csY5" fmla="*/ 1687638 h 1695908"/>
                <a:gd name="csX6" fmla="*/ 238807 w 693667"/>
                <a:gd name="csY6" fmla="*/ 1695908 h 1695908"/>
                <a:gd name="csX7" fmla="*/ 207043 w 693667"/>
                <a:gd name="csY7" fmla="*/ 1491782 h 1695908"/>
                <a:gd name="csX8" fmla="*/ 313680 w 693667"/>
                <a:gd name="csY8" fmla="*/ 1363115 h 1695908"/>
                <a:gd name="csX9" fmla="*/ 237270 w 693667"/>
                <a:gd name="csY9" fmla="*/ 1063330 h 1695908"/>
                <a:gd name="csX10" fmla="*/ 324805 w 693667"/>
                <a:gd name="csY10" fmla="*/ 909339 h 1695908"/>
                <a:gd name="csX11" fmla="*/ 385186 w 693667"/>
                <a:gd name="csY11" fmla="*/ 852105 h 1695908"/>
                <a:gd name="csX12" fmla="*/ 24874 w 693667"/>
                <a:gd name="csY12" fmla="*/ 474739 h 1695908"/>
                <a:gd name="csX13" fmla="*/ 617271 w 693667"/>
                <a:gd name="csY13" fmla="*/ 135066 h 1695908"/>
                <a:gd name="csX14" fmla="*/ 669455 w 693667"/>
                <a:gd name="csY14" fmla="*/ 576619 h 1695908"/>
                <a:gd name="csX15" fmla="*/ 517367 w 693667"/>
                <a:gd name="csY15" fmla="*/ 831978 h 1695908"/>
                <a:gd name="csX16" fmla="*/ 589312 w 693667"/>
                <a:gd name="csY16" fmla="*/ 944178 h 1695908"/>
                <a:gd name="csX17" fmla="*/ 428588 w 693667"/>
                <a:gd name="csY17" fmla="*/ 995703 h 1695908"/>
                <a:gd name="csX18" fmla="*/ 413877 w 693667"/>
                <a:gd name="csY18" fmla="*/ 898068 h 1695908"/>
                <a:gd name="csX19" fmla="*/ 297651 w 693667"/>
                <a:gd name="csY19" fmla="*/ 49947 h 1695908"/>
                <a:gd name="csX20" fmla="*/ 46538 w 693667"/>
                <a:gd name="csY20" fmla="*/ 315479 h 1695908"/>
                <a:gd name="csX21" fmla="*/ 565525 w 693667"/>
                <a:gd name="csY21" fmla="*/ 713850 h 1695908"/>
                <a:gd name="csX22" fmla="*/ 297651 w 693667"/>
                <a:gd name="csY22" fmla="*/ 49947 h 1695908"/>
                <a:gd name="csX23" fmla="*/ 540129 w 693667"/>
                <a:gd name="csY23" fmla="*/ 903777 h 1695908"/>
                <a:gd name="csX24" fmla="*/ 474185 w 693667"/>
                <a:gd name="csY24" fmla="*/ 857887 h 1695908"/>
                <a:gd name="csX25" fmla="*/ 459840 w 693667"/>
                <a:gd name="csY25" fmla="*/ 938103 h 1695908"/>
                <a:gd name="csX26" fmla="*/ 532151 w 693667"/>
                <a:gd name="csY26" fmla="*/ 915707 h 1695908"/>
                <a:gd name="csX27" fmla="*/ 540129 w 693667"/>
                <a:gd name="csY27" fmla="*/ 903777 h 1695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693667" h="1695908">
                  <a:moveTo>
                    <a:pt x="413877" y="897995"/>
                  </a:moveTo>
                  <a:cubicBezTo>
                    <a:pt x="410290" y="893823"/>
                    <a:pt x="375891" y="922587"/>
                    <a:pt x="370987" y="926832"/>
                  </a:cubicBezTo>
                  <a:cubicBezTo>
                    <a:pt x="346396" y="948203"/>
                    <a:pt x="295309" y="1008877"/>
                    <a:pt x="288869" y="1039910"/>
                  </a:cubicBezTo>
                  <a:cubicBezTo>
                    <a:pt x="269107" y="1135861"/>
                    <a:pt x="378306" y="1187533"/>
                    <a:pt x="390383" y="1274409"/>
                  </a:cubicBezTo>
                  <a:cubicBezTo>
                    <a:pt x="409485" y="1412298"/>
                    <a:pt x="230024" y="1415958"/>
                    <a:pt x="241442" y="1589857"/>
                  </a:cubicBezTo>
                  <a:cubicBezTo>
                    <a:pt x="243198" y="1616424"/>
                    <a:pt x="266619" y="1670658"/>
                    <a:pt x="253591" y="1687638"/>
                  </a:cubicBezTo>
                  <a:lnTo>
                    <a:pt x="238807" y="1695908"/>
                  </a:lnTo>
                  <a:cubicBezTo>
                    <a:pt x="184573" y="1660924"/>
                    <a:pt x="188452" y="1546675"/>
                    <a:pt x="207043" y="1491782"/>
                  </a:cubicBezTo>
                  <a:cubicBezTo>
                    <a:pt x="229512" y="1425399"/>
                    <a:pt x="271523" y="1407614"/>
                    <a:pt x="313680" y="1363115"/>
                  </a:cubicBezTo>
                  <a:cubicBezTo>
                    <a:pt x="415779" y="1255307"/>
                    <a:pt x="230976" y="1175457"/>
                    <a:pt x="237270" y="1063330"/>
                  </a:cubicBezTo>
                  <a:cubicBezTo>
                    <a:pt x="240344" y="1008584"/>
                    <a:pt x="286307" y="946227"/>
                    <a:pt x="324805" y="909339"/>
                  </a:cubicBezTo>
                  <a:cubicBezTo>
                    <a:pt x="332270" y="902167"/>
                    <a:pt x="394628" y="860302"/>
                    <a:pt x="385186" y="852105"/>
                  </a:cubicBezTo>
                  <a:cubicBezTo>
                    <a:pt x="217289" y="827440"/>
                    <a:pt x="78888" y="623680"/>
                    <a:pt x="24874" y="474739"/>
                  </a:cubicBezTo>
                  <a:cubicBezTo>
                    <a:pt x="-115943" y="86688"/>
                    <a:pt x="376403" y="-171086"/>
                    <a:pt x="617271" y="135066"/>
                  </a:cubicBezTo>
                  <a:cubicBezTo>
                    <a:pt x="713515" y="257439"/>
                    <a:pt x="703781" y="433021"/>
                    <a:pt x="669455" y="576619"/>
                  </a:cubicBezTo>
                  <a:cubicBezTo>
                    <a:pt x="645814" y="675791"/>
                    <a:pt x="602706" y="771377"/>
                    <a:pt x="517367" y="831978"/>
                  </a:cubicBezTo>
                  <a:cubicBezTo>
                    <a:pt x="541080" y="862864"/>
                    <a:pt x="664331" y="907144"/>
                    <a:pt x="589312" y="944178"/>
                  </a:cubicBezTo>
                  <a:cubicBezTo>
                    <a:pt x="572698" y="952375"/>
                    <a:pt x="440225" y="997167"/>
                    <a:pt x="428588" y="995703"/>
                  </a:cubicBezTo>
                  <a:cubicBezTo>
                    <a:pt x="389285" y="990507"/>
                    <a:pt x="419219" y="923758"/>
                    <a:pt x="413877" y="898068"/>
                  </a:cubicBezTo>
                  <a:close/>
                  <a:moveTo>
                    <a:pt x="297651" y="49947"/>
                  </a:moveTo>
                  <a:cubicBezTo>
                    <a:pt x="169277" y="66341"/>
                    <a:pt x="57589" y="187982"/>
                    <a:pt x="46538" y="315479"/>
                  </a:cubicBezTo>
                  <a:cubicBezTo>
                    <a:pt x="27216" y="538048"/>
                    <a:pt x="375306" y="1014366"/>
                    <a:pt x="565525" y="713850"/>
                  </a:cubicBezTo>
                  <a:cubicBezTo>
                    <a:pt x="717833" y="473202"/>
                    <a:pt x="671431" y="2227"/>
                    <a:pt x="297651" y="49947"/>
                  </a:cubicBezTo>
                  <a:close/>
                  <a:moveTo>
                    <a:pt x="540129" y="903777"/>
                  </a:moveTo>
                  <a:lnTo>
                    <a:pt x="474185" y="857887"/>
                  </a:lnTo>
                  <a:cubicBezTo>
                    <a:pt x="464231" y="857814"/>
                    <a:pt x="460059" y="925295"/>
                    <a:pt x="459840" y="938103"/>
                  </a:cubicBezTo>
                  <a:cubicBezTo>
                    <a:pt x="481797" y="930345"/>
                    <a:pt x="511658" y="924929"/>
                    <a:pt x="532151" y="915707"/>
                  </a:cubicBezTo>
                  <a:cubicBezTo>
                    <a:pt x="537494" y="913292"/>
                    <a:pt x="548765" y="913950"/>
                    <a:pt x="540129" y="90377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C929BF8C-F774-61C3-C3BC-723002677DD9}"/>
                </a:ext>
              </a:extLst>
            </p:cNvPr>
            <p:cNvSpPr/>
            <p:nvPr/>
          </p:nvSpPr>
          <p:spPr>
            <a:xfrm>
              <a:off x="8636990" y="1388552"/>
              <a:ext cx="752542" cy="1348163"/>
            </a:xfrm>
            <a:custGeom>
              <a:avLst/>
              <a:gdLst>
                <a:gd name="csX0" fmla="*/ 263929 w 752542"/>
                <a:gd name="csY0" fmla="*/ 814668 h 1348163"/>
                <a:gd name="csX1" fmla="*/ 317065 w 752542"/>
                <a:gd name="csY1" fmla="*/ 1011109 h 1348163"/>
                <a:gd name="csX2" fmla="*/ 464908 w 752542"/>
                <a:gd name="csY2" fmla="*/ 1092935 h 1348163"/>
                <a:gd name="csX3" fmla="*/ 617215 w 752542"/>
                <a:gd name="csY3" fmla="*/ 1267858 h 1348163"/>
                <a:gd name="csX4" fmla="*/ 677377 w 752542"/>
                <a:gd name="csY4" fmla="*/ 1345732 h 1348163"/>
                <a:gd name="csX5" fmla="*/ 546221 w 752542"/>
                <a:gd name="csY5" fmla="*/ 1258416 h 1348163"/>
                <a:gd name="csX6" fmla="*/ 430728 w 752542"/>
                <a:gd name="csY6" fmla="*/ 1132823 h 1348163"/>
                <a:gd name="csX7" fmla="*/ 301109 w 752542"/>
                <a:gd name="csY7" fmla="*/ 1090153 h 1348163"/>
                <a:gd name="csX8" fmla="*/ 246656 w 752542"/>
                <a:gd name="csY8" fmla="*/ 863339 h 1348163"/>
                <a:gd name="csX9" fmla="*/ 183567 w 752542"/>
                <a:gd name="csY9" fmla="*/ 814521 h 1348163"/>
                <a:gd name="csX10" fmla="*/ 180420 w 752542"/>
                <a:gd name="csY10" fmla="*/ 946702 h 1348163"/>
                <a:gd name="csX11" fmla="*/ 519 w 752542"/>
                <a:gd name="csY11" fmla="*/ 856459 h 1348163"/>
                <a:gd name="csX12" fmla="*/ 96325 w 752542"/>
                <a:gd name="csY12" fmla="*/ 760068 h 1348163"/>
                <a:gd name="csX13" fmla="*/ 75905 w 752542"/>
                <a:gd name="csY13" fmla="*/ 244886 h 1348163"/>
                <a:gd name="csX14" fmla="*/ 737539 w 752542"/>
                <a:gd name="csY14" fmla="*/ 441401 h 1348163"/>
                <a:gd name="csX15" fmla="*/ 263929 w 752542"/>
                <a:gd name="csY15" fmla="*/ 814594 h 1348163"/>
                <a:gd name="csX16" fmla="*/ 377592 w 752542"/>
                <a:gd name="csY16" fmla="*/ 47201 h 1348163"/>
                <a:gd name="csX17" fmla="*/ 68879 w 752542"/>
                <a:gd name="csY17" fmla="*/ 582071 h 1348163"/>
                <a:gd name="csX18" fmla="*/ 678475 w 752542"/>
                <a:gd name="csY18" fmla="*/ 468481 h 1348163"/>
                <a:gd name="csX19" fmla="*/ 377666 w 752542"/>
                <a:gd name="csY19" fmla="*/ 47201 h 1348163"/>
                <a:gd name="csX20" fmla="*/ 137603 w 752542"/>
                <a:gd name="csY20" fmla="*/ 797468 h 1348163"/>
                <a:gd name="csX21" fmla="*/ 68732 w 752542"/>
                <a:gd name="csY21" fmla="*/ 848994 h 1348163"/>
                <a:gd name="csX22" fmla="*/ 149094 w 752542"/>
                <a:gd name="csY22" fmla="*/ 883466 h 1348163"/>
                <a:gd name="csX23" fmla="*/ 137603 w 752542"/>
                <a:gd name="csY23" fmla="*/ 797468 h 13481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752542" h="1348163">
                  <a:moveTo>
                    <a:pt x="263929" y="814668"/>
                  </a:moveTo>
                  <a:cubicBezTo>
                    <a:pt x="323725" y="867803"/>
                    <a:pt x="307184" y="941725"/>
                    <a:pt x="317065" y="1011109"/>
                  </a:cubicBezTo>
                  <a:cubicBezTo>
                    <a:pt x="329726" y="1099668"/>
                    <a:pt x="396987" y="1075150"/>
                    <a:pt x="464908" y="1092935"/>
                  </a:cubicBezTo>
                  <a:cubicBezTo>
                    <a:pt x="588818" y="1125431"/>
                    <a:pt x="541098" y="1200011"/>
                    <a:pt x="617215" y="1267858"/>
                  </a:cubicBezTo>
                  <a:cubicBezTo>
                    <a:pt x="639758" y="1287985"/>
                    <a:pt x="707092" y="1313162"/>
                    <a:pt x="677377" y="1345732"/>
                  </a:cubicBezTo>
                  <a:cubicBezTo>
                    <a:pt x="649346" y="1363077"/>
                    <a:pt x="562396" y="1282788"/>
                    <a:pt x="546221" y="1258416"/>
                  </a:cubicBezTo>
                  <a:cubicBezTo>
                    <a:pt x="497696" y="1185446"/>
                    <a:pt x="546002" y="1157049"/>
                    <a:pt x="430728" y="1132823"/>
                  </a:cubicBezTo>
                  <a:cubicBezTo>
                    <a:pt x="382057" y="1122576"/>
                    <a:pt x="336167" y="1133262"/>
                    <a:pt x="301109" y="1090153"/>
                  </a:cubicBezTo>
                  <a:cubicBezTo>
                    <a:pt x="246875" y="1023478"/>
                    <a:pt x="285959" y="916914"/>
                    <a:pt x="246656" y="863339"/>
                  </a:cubicBezTo>
                  <a:cubicBezTo>
                    <a:pt x="231798" y="843065"/>
                    <a:pt x="205743" y="825939"/>
                    <a:pt x="183567" y="814521"/>
                  </a:cubicBezTo>
                  <a:cubicBezTo>
                    <a:pt x="184372" y="841601"/>
                    <a:pt x="221552" y="943042"/>
                    <a:pt x="180420" y="946702"/>
                  </a:cubicBezTo>
                  <a:cubicBezTo>
                    <a:pt x="162927" y="948239"/>
                    <a:pt x="3886" y="869560"/>
                    <a:pt x="519" y="856459"/>
                  </a:cubicBezTo>
                  <a:cubicBezTo>
                    <a:pt x="-7605" y="824621"/>
                    <a:pt x="82053" y="787148"/>
                    <a:pt x="96325" y="760068"/>
                  </a:cubicBezTo>
                  <a:cubicBezTo>
                    <a:pt x="-23780" y="621227"/>
                    <a:pt x="15304" y="402756"/>
                    <a:pt x="75905" y="244886"/>
                  </a:cubicBezTo>
                  <a:cubicBezTo>
                    <a:pt x="247973" y="-203400"/>
                    <a:pt x="855155" y="24512"/>
                    <a:pt x="737539" y="441401"/>
                  </a:cubicBezTo>
                  <a:cubicBezTo>
                    <a:pt x="686892" y="620935"/>
                    <a:pt x="445659" y="792418"/>
                    <a:pt x="263929" y="814594"/>
                  </a:cubicBezTo>
                  <a:close/>
                  <a:moveTo>
                    <a:pt x="377592" y="47201"/>
                  </a:moveTo>
                  <a:cubicBezTo>
                    <a:pt x="131529" y="70256"/>
                    <a:pt x="50654" y="374725"/>
                    <a:pt x="68879" y="582071"/>
                  </a:cubicBezTo>
                  <a:cubicBezTo>
                    <a:pt x="102107" y="960461"/>
                    <a:pt x="587574" y="675095"/>
                    <a:pt x="678475" y="468481"/>
                  </a:cubicBezTo>
                  <a:cubicBezTo>
                    <a:pt x="771279" y="257329"/>
                    <a:pt x="608140" y="25537"/>
                    <a:pt x="377666" y="47201"/>
                  </a:cubicBezTo>
                  <a:close/>
                  <a:moveTo>
                    <a:pt x="137603" y="797468"/>
                  </a:moveTo>
                  <a:cubicBezTo>
                    <a:pt x="132846" y="791686"/>
                    <a:pt x="64999" y="844017"/>
                    <a:pt x="68732" y="848994"/>
                  </a:cubicBezTo>
                  <a:lnTo>
                    <a:pt x="149094" y="883466"/>
                  </a:lnTo>
                  <a:lnTo>
                    <a:pt x="137603" y="79746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0CB34A1A-56B5-643A-C558-0F2D12FFA9F1}"/>
                </a:ext>
              </a:extLst>
            </p:cNvPr>
            <p:cNvSpPr/>
            <p:nvPr/>
          </p:nvSpPr>
          <p:spPr>
            <a:xfrm>
              <a:off x="8256203" y="4987039"/>
              <a:ext cx="748736" cy="981420"/>
            </a:xfrm>
            <a:custGeom>
              <a:avLst/>
              <a:gdLst>
                <a:gd name="csX0" fmla="*/ 242832 w 748736"/>
                <a:gd name="csY0" fmla="*/ 935531 h 981420"/>
                <a:gd name="csX1" fmla="*/ 181499 w 748736"/>
                <a:gd name="csY1" fmla="*/ 907865 h 981420"/>
                <a:gd name="csX2" fmla="*/ 99160 w 748736"/>
                <a:gd name="csY2" fmla="*/ 352796 h 981420"/>
                <a:gd name="csX3" fmla="*/ 564280 w 748736"/>
                <a:gd name="csY3" fmla="*/ 137691 h 981420"/>
                <a:gd name="csX4" fmla="*/ 578259 w 748736"/>
                <a:gd name="csY4" fmla="*/ 168 h 981420"/>
                <a:gd name="csX5" fmla="*/ 738764 w 748736"/>
                <a:gd name="csY5" fmla="*/ 75187 h 981420"/>
                <a:gd name="csX6" fmla="*/ 650498 w 748736"/>
                <a:gd name="csY6" fmla="*/ 186509 h 981420"/>
                <a:gd name="csX7" fmla="*/ 692069 w 748736"/>
                <a:gd name="csY7" fmla="*/ 652946 h 981420"/>
                <a:gd name="csX8" fmla="*/ 505070 w 748736"/>
                <a:gd name="csY8" fmla="*/ 907939 h 981420"/>
                <a:gd name="csX9" fmla="*/ 443737 w 748736"/>
                <a:gd name="csY9" fmla="*/ 935531 h 981420"/>
                <a:gd name="csX10" fmla="*/ 647789 w 748736"/>
                <a:gd name="csY10" fmla="*/ 935824 h 981420"/>
                <a:gd name="csX11" fmla="*/ 735763 w 748736"/>
                <a:gd name="csY11" fmla="*/ 951048 h 981420"/>
                <a:gd name="csX12" fmla="*/ 731152 w 748736"/>
                <a:gd name="csY12" fmla="*/ 971906 h 981420"/>
                <a:gd name="csX13" fmla="*/ 710659 w 748736"/>
                <a:gd name="csY13" fmla="*/ 981421 h 981420"/>
                <a:gd name="csX14" fmla="*/ 27434 w 748736"/>
                <a:gd name="csY14" fmla="*/ 981421 h 981420"/>
                <a:gd name="csX15" fmla="*/ 33143 w 748736"/>
                <a:gd name="csY15" fmla="*/ 935531 h 981420"/>
                <a:gd name="csX16" fmla="*/ 242685 w 748736"/>
                <a:gd name="csY16" fmla="*/ 935531 h 981420"/>
                <a:gd name="csX17" fmla="*/ 679115 w 748736"/>
                <a:gd name="csY17" fmla="*/ 97583 h 981420"/>
                <a:gd name="csX18" fmla="*/ 604535 w 748736"/>
                <a:gd name="csY18" fmla="*/ 63038 h 981420"/>
                <a:gd name="csX19" fmla="*/ 616025 w 748736"/>
                <a:gd name="csY19" fmla="*/ 149109 h 981420"/>
                <a:gd name="csX20" fmla="*/ 675455 w 748736"/>
                <a:gd name="csY20" fmla="*/ 109440 h 981420"/>
                <a:gd name="csX21" fmla="*/ 679115 w 748736"/>
                <a:gd name="csY21" fmla="*/ 97583 h 981420"/>
                <a:gd name="csX22" fmla="*/ 476965 w 748736"/>
                <a:gd name="csY22" fmla="*/ 179483 h 981420"/>
                <a:gd name="csX23" fmla="*/ 47708 w 748736"/>
                <a:gd name="csY23" fmla="*/ 565338 h 981420"/>
                <a:gd name="csX24" fmla="*/ 617050 w 748736"/>
                <a:gd name="csY24" fmla="*/ 721305 h 981420"/>
                <a:gd name="csX25" fmla="*/ 476965 w 748736"/>
                <a:gd name="csY25" fmla="*/ 179483 h 981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748736" h="981420">
                  <a:moveTo>
                    <a:pt x="242832" y="935531"/>
                  </a:moveTo>
                  <a:lnTo>
                    <a:pt x="181499" y="907865"/>
                  </a:lnTo>
                  <a:cubicBezTo>
                    <a:pt x="-28263" y="789079"/>
                    <a:pt x="-56880" y="531598"/>
                    <a:pt x="99160" y="352796"/>
                  </a:cubicBezTo>
                  <a:cubicBezTo>
                    <a:pt x="200894" y="236277"/>
                    <a:pt x="403702" y="105707"/>
                    <a:pt x="564280" y="137691"/>
                  </a:cubicBezTo>
                  <a:cubicBezTo>
                    <a:pt x="571819" y="105341"/>
                    <a:pt x="520879" y="-4882"/>
                    <a:pt x="578259" y="168"/>
                  </a:cubicBezTo>
                  <a:cubicBezTo>
                    <a:pt x="587115" y="973"/>
                    <a:pt x="730055" y="68454"/>
                    <a:pt x="738764" y="75187"/>
                  </a:cubicBezTo>
                  <a:cubicBezTo>
                    <a:pt x="782824" y="109294"/>
                    <a:pt x="667624" y="164113"/>
                    <a:pt x="650498" y="186509"/>
                  </a:cubicBezTo>
                  <a:cubicBezTo>
                    <a:pt x="766869" y="306027"/>
                    <a:pt x="737886" y="506786"/>
                    <a:pt x="692069" y="652946"/>
                  </a:cubicBezTo>
                  <a:cubicBezTo>
                    <a:pt x="657450" y="763463"/>
                    <a:pt x="609804" y="851070"/>
                    <a:pt x="505070" y="907939"/>
                  </a:cubicBezTo>
                  <a:lnTo>
                    <a:pt x="443737" y="935531"/>
                  </a:lnTo>
                  <a:cubicBezTo>
                    <a:pt x="511657" y="934433"/>
                    <a:pt x="579796" y="937141"/>
                    <a:pt x="647789" y="935824"/>
                  </a:cubicBezTo>
                  <a:cubicBezTo>
                    <a:pt x="678237" y="935238"/>
                    <a:pt x="714319" y="915111"/>
                    <a:pt x="735763" y="951048"/>
                  </a:cubicBezTo>
                  <a:lnTo>
                    <a:pt x="731152" y="971906"/>
                  </a:lnTo>
                  <a:cubicBezTo>
                    <a:pt x="729177" y="974468"/>
                    <a:pt x="712782" y="981421"/>
                    <a:pt x="710659" y="981421"/>
                  </a:cubicBezTo>
                  <a:lnTo>
                    <a:pt x="27434" y="981421"/>
                  </a:lnTo>
                  <a:cubicBezTo>
                    <a:pt x="12504" y="981421"/>
                    <a:pt x="18652" y="935531"/>
                    <a:pt x="33143" y="935531"/>
                  </a:cubicBezTo>
                  <a:lnTo>
                    <a:pt x="242685" y="935531"/>
                  </a:lnTo>
                  <a:close/>
                  <a:moveTo>
                    <a:pt x="679115" y="97583"/>
                  </a:moveTo>
                  <a:lnTo>
                    <a:pt x="604535" y="63038"/>
                  </a:lnTo>
                  <a:lnTo>
                    <a:pt x="616025" y="149109"/>
                  </a:lnTo>
                  <a:cubicBezTo>
                    <a:pt x="619465" y="152256"/>
                    <a:pt x="670185" y="114490"/>
                    <a:pt x="675455" y="109440"/>
                  </a:cubicBezTo>
                  <a:cubicBezTo>
                    <a:pt x="680213" y="104902"/>
                    <a:pt x="680798" y="105634"/>
                    <a:pt x="679115" y="97583"/>
                  </a:cubicBezTo>
                  <a:close/>
                  <a:moveTo>
                    <a:pt x="476965" y="179483"/>
                  </a:moveTo>
                  <a:cubicBezTo>
                    <a:pt x="314850" y="196682"/>
                    <a:pt x="64322" y="395538"/>
                    <a:pt x="47708" y="565338"/>
                  </a:cubicBezTo>
                  <a:cubicBezTo>
                    <a:pt x="14333" y="906182"/>
                    <a:pt x="467011" y="1034850"/>
                    <a:pt x="617050" y="721305"/>
                  </a:cubicBezTo>
                  <a:cubicBezTo>
                    <a:pt x="693240" y="562191"/>
                    <a:pt x="761160" y="149255"/>
                    <a:pt x="476965" y="17948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E1B9BD61-8C51-2789-AFC3-74F75596E295}"/>
                </a:ext>
              </a:extLst>
            </p:cNvPr>
            <p:cNvSpPr/>
            <p:nvPr/>
          </p:nvSpPr>
          <p:spPr>
            <a:xfrm>
              <a:off x="3149233" y="4406511"/>
              <a:ext cx="270876" cy="373726"/>
            </a:xfrm>
            <a:custGeom>
              <a:avLst/>
              <a:gdLst>
                <a:gd name="csX0" fmla="*/ 112425 w 270876"/>
                <a:gd name="csY0" fmla="*/ 1985 h 373726"/>
                <a:gd name="csX1" fmla="*/ 143165 w 270876"/>
                <a:gd name="csY1" fmla="*/ 54608 h 373726"/>
                <a:gd name="csX2" fmla="*/ 242483 w 270876"/>
                <a:gd name="csY2" fmla="*/ 190595 h 373726"/>
                <a:gd name="csX3" fmla="*/ 260049 w 270876"/>
                <a:gd name="csY3" fmla="*/ 310479 h 373726"/>
                <a:gd name="csX4" fmla="*/ 150923 w 270876"/>
                <a:gd name="csY4" fmla="*/ 373642 h 373726"/>
                <a:gd name="csX5" fmla="*/ 104814 w 270876"/>
                <a:gd name="csY5" fmla="*/ 356516 h 373726"/>
                <a:gd name="csX6" fmla="*/ 17206 w 270876"/>
                <a:gd name="csY6" fmla="*/ 174713 h 373726"/>
                <a:gd name="csX7" fmla="*/ 13107 w 270876"/>
                <a:gd name="csY7" fmla="*/ 75028 h 373726"/>
                <a:gd name="csX8" fmla="*/ 112352 w 270876"/>
                <a:gd name="csY8" fmla="*/ 1912 h 373726"/>
                <a:gd name="csX9" fmla="*/ 102325 w 270876"/>
                <a:gd name="csY9" fmla="*/ 69612 h 373726"/>
                <a:gd name="csX10" fmla="*/ 45969 w 270876"/>
                <a:gd name="csY10" fmla="*/ 116747 h 373726"/>
                <a:gd name="csX11" fmla="*/ 156851 w 270876"/>
                <a:gd name="csY11" fmla="*/ 322117 h 373726"/>
                <a:gd name="csX12" fmla="*/ 227992 w 270876"/>
                <a:gd name="csY12" fmla="*/ 281277 h 373726"/>
                <a:gd name="csX13" fmla="*/ 102325 w 270876"/>
                <a:gd name="csY13" fmla="*/ 69612 h 3737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70876" h="373726">
                  <a:moveTo>
                    <a:pt x="112425" y="1985"/>
                  </a:moveTo>
                  <a:cubicBezTo>
                    <a:pt x="155168" y="-9213"/>
                    <a:pt x="138847" y="29504"/>
                    <a:pt x="143165" y="54608"/>
                  </a:cubicBezTo>
                  <a:cubicBezTo>
                    <a:pt x="155973" y="128750"/>
                    <a:pt x="208450" y="137240"/>
                    <a:pt x="242483" y="190595"/>
                  </a:cubicBezTo>
                  <a:cubicBezTo>
                    <a:pt x="259902" y="217894"/>
                    <a:pt x="285738" y="284204"/>
                    <a:pt x="260049" y="310479"/>
                  </a:cubicBezTo>
                  <a:cubicBezTo>
                    <a:pt x="255657" y="315017"/>
                    <a:pt x="157217" y="372984"/>
                    <a:pt x="150923" y="373642"/>
                  </a:cubicBezTo>
                  <a:cubicBezTo>
                    <a:pt x="140530" y="374667"/>
                    <a:pt x="109644" y="366177"/>
                    <a:pt x="104814" y="356516"/>
                  </a:cubicBezTo>
                  <a:cubicBezTo>
                    <a:pt x="133211" y="268029"/>
                    <a:pt x="48897" y="239998"/>
                    <a:pt x="17206" y="174713"/>
                  </a:cubicBezTo>
                  <a:cubicBezTo>
                    <a:pt x="1177" y="141631"/>
                    <a:pt x="-9875" y="106866"/>
                    <a:pt x="13107" y="75028"/>
                  </a:cubicBezTo>
                  <a:cubicBezTo>
                    <a:pt x="19914" y="65587"/>
                    <a:pt x="103496" y="4181"/>
                    <a:pt x="112352" y="1912"/>
                  </a:cubicBezTo>
                  <a:close/>
                  <a:moveTo>
                    <a:pt x="102325" y="69612"/>
                  </a:moveTo>
                  <a:cubicBezTo>
                    <a:pt x="94787" y="62074"/>
                    <a:pt x="45091" y="94790"/>
                    <a:pt x="45969" y="116747"/>
                  </a:cubicBezTo>
                  <a:cubicBezTo>
                    <a:pt x="48750" y="185618"/>
                    <a:pt x="161316" y="242266"/>
                    <a:pt x="156851" y="322117"/>
                  </a:cubicBezTo>
                  <a:lnTo>
                    <a:pt x="227992" y="281277"/>
                  </a:lnTo>
                  <a:cubicBezTo>
                    <a:pt x="232017" y="184740"/>
                    <a:pt x="105838" y="165052"/>
                    <a:pt x="102325" y="696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3D39894-1900-A1F0-EF2E-4C44C58159FA}"/>
                </a:ext>
              </a:extLst>
            </p:cNvPr>
            <p:cNvSpPr/>
            <p:nvPr/>
          </p:nvSpPr>
          <p:spPr>
            <a:xfrm>
              <a:off x="2943548" y="1576783"/>
              <a:ext cx="301985" cy="334096"/>
            </a:xfrm>
            <a:custGeom>
              <a:avLst/>
              <a:gdLst>
                <a:gd name="csX0" fmla="*/ 179855 w 301985"/>
                <a:gd name="csY0" fmla="*/ 1544 h 334096"/>
                <a:gd name="csX1" fmla="*/ 204593 w 301985"/>
                <a:gd name="csY1" fmla="*/ 3740 h 334096"/>
                <a:gd name="csX2" fmla="*/ 291030 w 301985"/>
                <a:gd name="csY2" fmla="*/ 72245 h 334096"/>
                <a:gd name="csX3" fmla="*/ 301350 w 301985"/>
                <a:gd name="csY3" fmla="*/ 99618 h 334096"/>
                <a:gd name="csX4" fmla="*/ 88295 w 301985"/>
                <a:gd name="csY4" fmla="*/ 332800 h 334096"/>
                <a:gd name="csX5" fmla="*/ 2151 w 301985"/>
                <a:gd name="csY5" fmla="*/ 240069 h 334096"/>
                <a:gd name="csX6" fmla="*/ 49724 w 301985"/>
                <a:gd name="csY6" fmla="*/ 181590 h 334096"/>
                <a:gd name="csX7" fmla="*/ 106958 w 301985"/>
                <a:gd name="csY7" fmla="*/ 123990 h 334096"/>
                <a:gd name="csX8" fmla="*/ 179855 w 301985"/>
                <a:gd name="csY8" fmla="*/ 1471 h 334096"/>
                <a:gd name="csX9" fmla="*/ 201812 w 301985"/>
                <a:gd name="csY9" fmla="*/ 58266 h 334096"/>
                <a:gd name="csX10" fmla="*/ 49797 w 301985"/>
                <a:gd name="csY10" fmla="*/ 233189 h 334096"/>
                <a:gd name="csX11" fmla="*/ 120572 w 301985"/>
                <a:gd name="csY11" fmla="*/ 281128 h 334096"/>
                <a:gd name="csX12" fmla="*/ 224354 w 301985"/>
                <a:gd name="csY12" fmla="*/ 161024 h 334096"/>
                <a:gd name="csX13" fmla="*/ 201812 w 301985"/>
                <a:gd name="csY13" fmla="*/ 58266 h 334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01985" h="334096">
                  <a:moveTo>
                    <a:pt x="179855" y="1544"/>
                  </a:moveTo>
                  <a:cubicBezTo>
                    <a:pt x="188345" y="-1310"/>
                    <a:pt x="196689" y="7"/>
                    <a:pt x="204593" y="3740"/>
                  </a:cubicBezTo>
                  <a:cubicBezTo>
                    <a:pt x="209570" y="6082"/>
                    <a:pt x="285687" y="66610"/>
                    <a:pt x="291030" y="72245"/>
                  </a:cubicBezTo>
                  <a:cubicBezTo>
                    <a:pt x="300911" y="82858"/>
                    <a:pt x="303326" y="83882"/>
                    <a:pt x="301350" y="99618"/>
                  </a:cubicBezTo>
                  <a:cubicBezTo>
                    <a:pt x="293519" y="161903"/>
                    <a:pt x="157313" y="351537"/>
                    <a:pt x="88295" y="332800"/>
                  </a:cubicBezTo>
                  <a:cubicBezTo>
                    <a:pt x="77609" y="329873"/>
                    <a:pt x="7494" y="253024"/>
                    <a:pt x="2151" y="240069"/>
                  </a:cubicBezTo>
                  <a:cubicBezTo>
                    <a:pt x="-9999" y="210281"/>
                    <a:pt x="32524" y="197473"/>
                    <a:pt x="49724" y="181590"/>
                  </a:cubicBezTo>
                  <a:cubicBezTo>
                    <a:pt x="67143" y="165562"/>
                    <a:pt x="92540" y="141922"/>
                    <a:pt x="106958" y="123990"/>
                  </a:cubicBezTo>
                  <a:cubicBezTo>
                    <a:pt x="123426" y="103424"/>
                    <a:pt x="171585" y="4325"/>
                    <a:pt x="179855" y="1471"/>
                  </a:cubicBezTo>
                  <a:close/>
                  <a:moveTo>
                    <a:pt x="201812" y="58266"/>
                  </a:moveTo>
                  <a:cubicBezTo>
                    <a:pt x="165144" y="129479"/>
                    <a:pt x="116985" y="189056"/>
                    <a:pt x="49797" y="233189"/>
                  </a:cubicBezTo>
                  <a:cubicBezTo>
                    <a:pt x="78268" y="250389"/>
                    <a:pt x="84489" y="299572"/>
                    <a:pt x="120572" y="281128"/>
                  </a:cubicBezTo>
                  <a:cubicBezTo>
                    <a:pt x="157606" y="262245"/>
                    <a:pt x="203569" y="197399"/>
                    <a:pt x="224354" y="161024"/>
                  </a:cubicBezTo>
                  <a:cubicBezTo>
                    <a:pt x="258534" y="101009"/>
                    <a:pt x="263072" y="99106"/>
                    <a:pt x="201812" y="5826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D755782A-8998-5CFD-CCA4-2D7C37904BFF}"/>
                </a:ext>
              </a:extLst>
            </p:cNvPr>
            <p:cNvSpPr/>
            <p:nvPr/>
          </p:nvSpPr>
          <p:spPr>
            <a:xfrm>
              <a:off x="2873781" y="5002103"/>
              <a:ext cx="297654" cy="302573"/>
            </a:xfrm>
            <a:custGeom>
              <a:avLst/>
              <a:gdLst>
                <a:gd name="csX0" fmla="*/ 273116 w 297654"/>
                <a:gd name="csY0" fmla="*/ 293452 h 302573"/>
                <a:gd name="csX1" fmla="*/ 65038 w 297654"/>
                <a:gd name="csY1" fmla="*/ 208552 h 302573"/>
                <a:gd name="csX2" fmla="*/ 1510 w 297654"/>
                <a:gd name="csY2" fmla="*/ 105281 h 302573"/>
                <a:gd name="csX3" fmla="*/ 67746 w 297654"/>
                <a:gd name="csY3" fmla="*/ 4865 h 302573"/>
                <a:gd name="csX4" fmla="*/ 110562 w 297654"/>
                <a:gd name="csY4" fmla="*/ 31067 h 302573"/>
                <a:gd name="csX5" fmla="*/ 195974 w 297654"/>
                <a:gd name="csY5" fmla="*/ 94889 h 302573"/>
                <a:gd name="csX6" fmla="*/ 297635 w 297654"/>
                <a:gd name="csY6" fmla="*/ 165370 h 302573"/>
                <a:gd name="csX7" fmla="*/ 273116 w 297654"/>
                <a:gd name="csY7" fmla="*/ 293452 h 302573"/>
                <a:gd name="csX8" fmla="*/ 257307 w 297654"/>
                <a:gd name="csY8" fmla="*/ 162882 h 302573"/>
                <a:gd name="csX9" fmla="*/ 81725 w 297654"/>
                <a:gd name="csY9" fmla="*/ 65466 h 302573"/>
                <a:gd name="csX10" fmla="*/ 93802 w 297654"/>
                <a:gd name="csY10" fmla="*/ 174153 h 302573"/>
                <a:gd name="csX11" fmla="*/ 240035 w 297654"/>
                <a:gd name="csY11" fmla="*/ 254661 h 302573"/>
                <a:gd name="csX12" fmla="*/ 257307 w 297654"/>
                <a:gd name="csY12" fmla="*/ 162882 h 3025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97654" h="302573">
                  <a:moveTo>
                    <a:pt x="273116" y="293452"/>
                  </a:moveTo>
                  <a:cubicBezTo>
                    <a:pt x="240181" y="332682"/>
                    <a:pt x="94826" y="234241"/>
                    <a:pt x="65038" y="208552"/>
                  </a:cubicBezTo>
                  <a:cubicBezTo>
                    <a:pt x="36787" y="184180"/>
                    <a:pt x="-8883" y="145316"/>
                    <a:pt x="1510" y="105281"/>
                  </a:cubicBezTo>
                  <a:cubicBezTo>
                    <a:pt x="5023" y="91741"/>
                    <a:pt x="58085" y="9696"/>
                    <a:pt x="67746" y="4865"/>
                  </a:cubicBezTo>
                  <a:cubicBezTo>
                    <a:pt x="100023" y="-11236"/>
                    <a:pt x="98266" y="16576"/>
                    <a:pt x="110562" y="31067"/>
                  </a:cubicBezTo>
                  <a:cubicBezTo>
                    <a:pt x="133910" y="58513"/>
                    <a:pt x="163185" y="80031"/>
                    <a:pt x="195974" y="94889"/>
                  </a:cubicBezTo>
                  <a:cubicBezTo>
                    <a:pt x="234619" y="112381"/>
                    <a:pt x="298952" y="112674"/>
                    <a:pt x="297635" y="165370"/>
                  </a:cubicBezTo>
                  <a:cubicBezTo>
                    <a:pt x="297269" y="180227"/>
                    <a:pt x="278752" y="286718"/>
                    <a:pt x="273116" y="293452"/>
                  </a:cubicBezTo>
                  <a:close/>
                  <a:moveTo>
                    <a:pt x="257307" y="162882"/>
                  </a:moveTo>
                  <a:cubicBezTo>
                    <a:pt x="191144" y="145975"/>
                    <a:pt x="128128" y="116918"/>
                    <a:pt x="81725" y="65466"/>
                  </a:cubicBezTo>
                  <a:cubicBezTo>
                    <a:pt x="23174" y="110551"/>
                    <a:pt x="49522" y="134265"/>
                    <a:pt x="93802" y="174153"/>
                  </a:cubicBezTo>
                  <a:cubicBezTo>
                    <a:pt x="111587" y="190108"/>
                    <a:pt x="224226" y="269738"/>
                    <a:pt x="240035" y="254661"/>
                  </a:cubicBezTo>
                  <a:lnTo>
                    <a:pt x="257307" y="162882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821D9E64-A9B0-4E05-58A4-26ECB1D5B201}"/>
                </a:ext>
              </a:extLst>
            </p:cNvPr>
            <p:cNvSpPr/>
            <p:nvPr/>
          </p:nvSpPr>
          <p:spPr>
            <a:xfrm>
              <a:off x="8324476" y="4137775"/>
              <a:ext cx="287734" cy="263974"/>
            </a:xfrm>
            <a:custGeom>
              <a:avLst/>
              <a:gdLst>
                <a:gd name="csX0" fmla="*/ 184220 w 287734"/>
                <a:gd name="csY0" fmla="*/ 506 h 263974"/>
                <a:gd name="csX1" fmla="*/ 286758 w 287734"/>
                <a:gd name="csY1" fmla="*/ 120390 h 263974"/>
                <a:gd name="csX2" fmla="*/ 82267 w 287734"/>
                <a:gd name="csY2" fmla="*/ 261207 h 263974"/>
                <a:gd name="csX3" fmla="*/ 514 w 287734"/>
                <a:gd name="csY3" fmla="*/ 150544 h 263974"/>
                <a:gd name="csX4" fmla="*/ 108249 w 287734"/>
                <a:gd name="csY4" fmla="*/ 85625 h 263974"/>
                <a:gd name="csX5" fmla="*/ 184147 w 287734"/>
                <a:gd name="csY5" fmla="*/ 506 h 263974"/>
                <a:gd name="csX6" fmla="*/ 54015 w 287734"/>
                <a:gd name="csY6" fmla="*/ 166207 h 263974"/>
                <a:gd name="csX7" fmla="*/ 155603 w 287734"/>
                <a:gd name="csY7" fmla="*/ 201704 h 263974"/>
                <a:gd name="csX8" fmla="*/ 242625 w 287734"/>
                <a:gd name="csY8" fmla="*/ 101068 h 263974"/>
                <a:gd name="csX9" fmla="*/ 197687 w 287734"/>
                <a:gd name="csY9" fmla="*/ 51372 h 263974"/>
                <a:gd name="csX10" fmla="*/ 54089 w 287734"/>
                <a:gd name="csY10" fmla="*/ 166207 h 263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87734" h="263974">
                  <a:moveTo>
                    <a:pt x="184220" y="506"/>
                  </a:moveTo>
                  <a:cubicBezTo>
                    <a:pt x="215398" y="-7399"/>
                    <a:pt x="297591" y="79404"/>
                    <a:pt x="286758" y="120390"/>
                  </a:cubicBezTo>
                  <a:cubicBezTo>
                    <a:pt x="271901" y="176380"/>
                    <a:pt x="144990" y="282432"/>
                    <a:pt x="82267" y="261207"/>
                  </a:cubicBezTo>
                  <a:cubicBezTo>
                    <a:pt x="67702" y="256303"/>
                    <a:pt x="-6878" y="166353"/>
                    <a:pt x="514" y="150544"/>
                  </a:cubicBezTo>
                  <a:cubicBezTo>
                    <a:pt x="4247" y="142567"/>
                    <a:pt x="87390" y="102678"/>
                    <a:pt x="108249" y="85625"/>
                  </a:cubicBezTo>
                  <a:cubicBezTo>
                    <a:pt x="126107" y="71060"/>
                    <a:pt x="178584" y="1896"/>
                    <a:pt x="184147" y="506"/>
                  </a:cubicBezTo>
                  <a:close/>
                  <a:moveTo>
                    <a:pt x="54015" y="166207"/>
                  </a:moveTo>
                  <a:cubicBezTo>
                    <a:pt x="97197" y="214439"/>
                    <a:pt x="89879" y="239835"/>
                    <a:pt x="155603" y="201704"/>
                  </a:cubicBezTo>
                  <a:cubicBezTo>
                    <a:pt x="191978" y="180552"/>
                    <a:pt x="226011" y="139712"/>
                    <a:pt x="242625" y="101068"/>
                  </a:cubicBezTo>
                  <a:lnTo>
                    <a:pt x="197687" y="51372"/>
                  </a:lnTo>
                  <a:cubicBezTo>
                    <a:pt x="167533" y="102605"/>
                    <a:pt x="109932" y="145128"/>
                    <a:pt x="54089" y="16620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88F9E570-BE0F-BBF4-D592-8DA660267248}"/>
                </a:ext>
              </a:extLst>
            </p:cNvPr>
            <p:cNvSpPr/>
            <p:nvPr/>
          </p:nvSpPr>
          <p:spPr>
            <a:xfrm>
              <a:off x="4789796" y="1244514"/>
              <a:ext cx="255538" cy="254160"/>
            </a:xfrm>
            <a:custGeom>
              <a:avLst/>
              <a:gdLst>
                <a:gd name="csX0" fmla="*/ 125289 w 255538"/>
                <a:gd name="csY0" fmla="*/ 1166 h 254160"/>
                <a:gd name="csX1" fmla="*/ 241660 w 255538"/>
                <a:gd name="csY1" fmla="*/ 226956 h 254160"/>
                <a:gd name="csX2" fmla="*/ 106113 w 255538"/>
                <a:gd name="csY2" fmla="*/ 247522 h 254160"/>
                <a:gd name="csX3" fmla="*/ 103698 w 255538"/>
                <a:gd name="csY3" fmla="*/ 198119 h 254160"/>
                <a:gd name="csX4" fmla="*/ 46464 w 255538"/>
                <a:gd name="csY4" fmla="*/ 83212 h 254160"/>
                <a:gd name="csX5" fmla="*/ 1159 w 255538"/>
                <a:gd name="csY5" fmla="*/ 64914 h 254160"/>
                <a:gd name="csX6" fmla="*/ 67835 w 255538"/>
                <a:gd name="csY6" fmla="*/ 24587 h 254160"/>
                <a:gd name="csX7" fmla="*/ 125216 w 255538"/>
                <a:gd name="csY7" fmla="*/ 1166 h 254160"/>
                <a:gd name="csX8" fmla="*/ 205724 w 255538"/>
                <a:gd name="csY8" fmla="*/ 199583 h 254160"/>
                <a:gd name="csX9" fmla="*/ 144172 w 255538"/>
                <a:gd name="csY9" fmla="*/ 48373 h 254160"/>
                <a:gd name="csX10" fmla="*/ 98062 w 255538"/>
                <a:gd name="csY10" fmla="*/ 57522 h 254160"/>
                <a:gd name="csX11" fmla="*/ 144025 w 255538"/>
                <a:gd name="csY11" fmla="*/ 212391 h 254160"/>
                <a:gd name="csX12" fmla="*/ 205724 w 255538"/>
                <a:gd name="csY12" fmla="*/ 199510 h 254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55538" h="254160">
                  <a:moveTo>
                    <a:pt x="125289" y="1166"/>
                  </a:moveTo>
                  <a:cubicBezTo>
                    <a:pt x="213775" y="-16107"/>
                    <a:pt x="287111" y="163208"/>
                    <a:pt x="241660" y="226956"/>
                  </a:cubicBezTo>
                  <a:cubicBezTo>
                    <a:pt x="225120" y="250231"/>
                    <a:pt x="125509" y="262673"/>
                    <a:pt x="106113" y="247522"/>
                  </a:cubicBezTo>
                  <a:cubicBezTo>
                    <a:pt x="88987" y="234129"/>
                    <a:pt x="103552" y="213562"/>
                    <a:pt x="103698" y="198119"/>
                  </a:cubicBezTo>
                  <a:cubicBezTo>
                    <a:pt x="104210" y="147399"/>
                    <a:pt x="102966" y="102900"/>
                    <a:pt x="46464" y="83212"/>
                  </a:cubicBezTo>
                  <a:cubicBezTo>
                    <a:pt x="31753" y="78088"/>
                    <a:pt x="6722" y="84968"/>
                    <a:pt x="1159" y="64914"/>
                  </a:cubicBezTo>
                  <a:cubicBezTo>
                    <a:pt x="-8428" y="30369"/>
                    <a:pt x="43902" y="32711"/>
                    <a:pt x="67835" y="24587"/>
                  </a:cubicBezTo>
                  <a:cubicBezTo>
                    <a:pt x="84230" y="19024"/>
                    <a:pt x="113359" y="3508"/>
                    <a:pt x="125216" y="1166"/>
                  </a:cubicBezTo>
                  <a:close/>
                  <a:moveTo>
                    <a:pt x="205724" y="199583"/>
                  </a:moveTo>
                  <a:cubicBezTo>
                    <a:pt x="224534" y="158012"/>
                    <a:pt x="189257" y="60743"/>
                    <a:pt x="144172" y="48373"/>
                  </a:cubicBezTo>
                  <a:cubicBezTo>
                    <a:pt x="129900" y="44421"/>
                    <a:pt x="113432" y="59498"/>
                    <a:pt x="98062" y="57522"/>
                  </a:cubicBezTo>
                  <a:cubicBezTo>
                    <a:pt x="139781" y="97996"/>
                    <a:pt x="159469" y="155011"/>
                    <a:pt x="144025" y="212391"/>
                  </a:cubicBezTo>
                  <a:lnTo>
                    <a:pt x="205724" y="199510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6579FFF6-4C35-21C3-A7E1-8ACE39CBF1FC}"/>
                </a:ext>
              </a:extLst>
            </p:cNvPr>
            <p:cNvSpPr/>
            <p:nvPr/>
          </p:nvSpPr>
          <p:spPr>
            <a:xfrm>
              <a:off x="8659437" y="3616357"/>
              <a:ext cx="204682" cy="280475"/>
            </a:xfrm>
            <a:custGeom>
              <a:avLst/>
              <a:gdLst>
                <a:gd name="csX0" fmla="*/ 96786 w 204682"/>
                <a:gd name="csY0" fmla="*/ 520 h 280475"/>
                <a:gd name="csX1" fmla="*/ 150873 w 204682"/>
                <a:gd name="csY1" fmla="*/ 70562 h 280475"/>
                <a:gd name="csX2" fmla="*/ 204521 w 204682"/>
                <a:gd name="csY2" fmla="*/ 208525 h 280475"/>
                <a:gd name="csX3" fmla="*/ 89540 w 204682"/>
                <a:gd name="csY3" fmla="*/ 280470 h 280475"/>
                <a:gd name="csX4" fmla="*/ 29 w 204682"/>
                <a:gd name="csY4" fmla="*/ 104962 h 280475"/>
                <a:gd name="csX5" fmla="*/ 17156 w 204682"/>
                <a:gd name="csY5" fmla="*/ 18451 h 280475"/>
                <a:gd name="csX6" fmla="*/ 96786 w 204682"/>
                <a:gd name="csY6" fmla="*/ 520 h 280475"/>
                <a:gd name="csX7" fmla="*/ 109448 w 204682"/>
                <a:gd name="csY7" fmla="*/ 44726 h 280475"/>
                <a:gd name="csX8" fmla="*/ 46359 w 204682"/>
                <a:gd name="csY8" fmla="*/ 82126 h 280475"/>
                <a:gd name="csX9" fmla="*/ 94956 w 204682"/>
                <a:gd name="csY9" fmla="*/ 228286 h 280475"/>
                <a:gd name="csX10" fmla="*/ 155411 w 204682"/>
                <a:gd name="csY10" fmla="*/ 196668 h 280475"/>
                <a:gd name="csX11" fmla="*/ 109448 w 204682"/>
                <a:gd name="csY11" fmla="*/ 44653 h 2804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04682" h="280475">
                  <a:moveTo>
                    <a:pt x="96786" y="520"/>
                  </a:moveTo>
                  <a:cubicBezTo>
                    <a:pt x="183516" y="-3652"/>
                    <a:pt x="151093" y="17061"/>
                    <a:pt x="150873" y="70562"/>
                  </a:cubicBezTo>
                  <a:cubicBezTo>
                    <a:pt x="150581" y="131017"/>
                    <a:pt x="208107" y="168124"/>
                    <a:pt x="204521" y="208525"/>
                  </a:cubicBezTo>
                  <a:cubicBezTo>
                    <a:pt x="202984" y="225944"/>
                    <a:pt x="104984" y="280251"/>
                    <a:pt x="89540" y="280470"/>
                  </a:cubicBezTo>
                  <a:cubicBezTo>
                    <a:pt x="37137" y="281422"/>
                    <a:pt x="-1215" y="148070"/>
                    <a:pt x="29" y="104962"/>
                  </a:cubicBezTo>
                  <a:cubicBezTo>
                    <a:pt x="395" y="92958"/>
                    <a:pt x="12545" y="25112"/>
                    <a:pt x="17156" y="18451"/>
                  </a:cubicBezTo>
                  <a:cubicBezTo>
                    <a:pt x="27622" y="3374"/>
                    <a:pt x="77098" y="1471"/>
                    <a:pt x="96786" y="520"/>
                  </a:cubicBezTo>
                  <a:close/>
                  <a:moveTo>
                    <a:pt x="109448" y="44726"/>
                  </a:moveTo>
                  <a:cubicBezTo>
                    <a:pt x="69340" y="48166"/>
                    <a:pt x="50311" y="37481"/>
                    <a:pt x="46359" y="82126"/>
                  </a:cubicBezTo>
                  <a:cubicBezTo>
                    <a:pt x="42113" y="130066"/>
                    <a:pt x="52287" y="200108"/>
                    <a:pt x="94956" y="228286"/>
                  </a:cubicBezTo>
                  <a:lnTo>
                    <a:pt x="155411" y="196668"/>
                  </a:lnTo>
                  <a:cubicBezTo>
                    <a:pt x="122329" y="151657"/>
                    <a:pt x="104105" y="101082"/>
                    <a:pt x="109448" y="4465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A99D297-AC06-87EF-F9CC-06B9797C3C65}"/>
                </a:ext>
              </a:extLst>
            </p:cNvPr>
            <p:cNvSpPr/>
            <p:nvPr/>
          </p:nvSpPr>
          <p:spPr>
            <a:xfrm>
              <a:off x="6753907" y="2181060"/>
              <a:ext cx="223756" cy="283766"/>
            </a:xfrm>
            <a:custGeom>
              <a:avLst/>
              <a:gdLst>
                <a:gd name="csX0" fmla="*/ 87310 w 223756"/>
                <a:gd name="csY0" fmla="*/ 279055 h 283766"/>
                <a:gd name="csX1" fmla="*/ 54521 w 223756"/>
                <a:gd name="csY1" fmla="*/ 194228 h 283766"/>
                <a:gd name="csX2" fmla="*/ 39883 w 223756"/>
                <a:gd name="csY2" fmla="*/ 30576 h 283766"/>
                <a:gd name="csX3" fmla="*/ 94848 w 223756"/>
                <a:gd name="csY3" fmla="*/ 4594 h 283766"/>
                <a:gd name="csX4" fmla="*/ 223662 w 223756"/>
                <a:gd name="csY4" fmla="*/ 214794 h 283766"/>
                <a:gd name="csX5" fmla="*/ 185603 w 223756"/>
                <a:gd name="csY5" fmla="*/ 256586 h 283766"/>
                <a:gd name="csX6" fmla="*/ 87310 w 223756"/>
                <a:gd name="csY6" fmla="*/ 279055 h 283766"/>
                <a:gd name="csX7" fmla="*/ 85846 w 223756"/>
                <a:gd name="csY7" fmla="*/ 56558 h 283766"/>
                <a:gd name="csX8" fmla="*/ 94848 w 223756"/>
                <a:gd name="csY8" fmla="*/ 176809 h 283766"/>
                <a:gd name="csX9" fmla="*/ 115048 w 223756"/>
                <a:gd name="csY9" fmla="*/ 234116 h 283766"/>
                <a:gd name="csX10" fmla="*/ 177259 w 223756"/>
                <a:gd name="csY10" fmla="*/ 208720 h 283766"/>
                <a:gd name="csX11" fmla="*/ 85846 w 223756"/>
                <a:gd name="csY11" fmla="*/ 56558 h 283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23756" h="283766">
                  <a:moveTo>
                    <a:pt x="87310" y="279055"/>
                  </a:moveTo>
                  <a:cubicBezTo>
                    <a:pt x="84162" y="275761"/>
                    <a:pt x="63669" y="211647"/>
                    <a:pt x="54521" y="194228"/>
                  </a:cubicBezTo>
                  <a:cubicBezTo>
                    <a:pt x="14998" y="119428"/>
                    <a:pt x="-37698" y="113646"/>
                    <a:pt x="39883" y="30576"/>
                  </a:cubicBezTo>
                  <a:cubicBezTo>
                    <a:pt x="56131" y="13230"/>
                    <a:pt x="70476" y="-9971"/>
                    <a:pt x="94848" y="4594"/>
                  </a:cubicBezTo>
                  <a:cubicBezTo>
                    <a:pt x="125514" y="22818"/>
                    <a:pt x="221393" y="180249"/>
                    <a:pt x="223662" y="214794"/>
                  </a:cubicBezTo>
                  <a:cubicBezTo>
                    <a:pt x="225345" y="240923"/>
                    <a:pt x="204193" y="247144"/>
                    <a:pt x="185603" y="256586"/>
                  </a:cubicBezTo>
                  <a:cubicBezTo>
                    <a:pt x="166793" y="266100"/>
                    <a:pt x="102606" y="295010"/>
                    <a:pt x="87310" y="279055"/>
                  </a:cubicBezTo>
                  <a:close/>
                  <a:moveTo>
                    <a:pt x="85846" y="56558"/>
                  </a:moveTo>
                  <a:cubicBezTo>
                    <a:pt x="8631" y="88396"/>
                    <a:pt x="70842" y="129309"/>
                    <a:pt x="94848" y="176809"/>
                  </a:cubicBezTo>
                  <a:cubicBezTo>
                    <a:pt x="103557" y="194082"/>
                    <a:pt x="111462" y="215014"/>
                    <a:pt x="115048" y="234116"/>
                  </a:cubicBezTo>
                  <a:cubicBezTo>
                    <a:pt x="123319" y="241216"/>
                    <a:pt x="176820" y="215233"/>
                    <a:pt x="177259" y="208720"/>
                  </a:cubicBezTo>
                  <a:lnTo>
                    <a:pt x="85846" y="5655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324A820-B9A5-24D7-1062-C8592D29D3EB}"/>
                </a:ext>
              </a:extLst>
            </p:cNvPr>
            <p:cNvSpPr/>
            <p:nvPr/>
          </p:nvSpPr>
          <p:spPr>
            <a:xfrm>
              <a:off x="2866222" y="5928205"/>
              <a:ext cx="355202" cy="45963"/>
            </a:xfrm>
            <a:custGeom>
              <a:avLst/>
              <a:gdLst>
                <a:gd name="csX0" fmla="*/ 336592 w 355202"/>
                <a:gd name="csY0" fmla="*/ 73 h 45963"/>
                <a:gd name="csX1" fmla="*/ 342301 w 355202"/>
                <a:gd name="csY1" fmla="*/ 45963 h 45963"/>
                <a:gd name="csX2" fmla="*/ 15070 w 355202"/>
                <a:gd name="csY2" fmla="*/ 45963 h 45963"/>
                <a:gd name="csX3" fmla="*/ 432 w 355202"/>
                <a:gd name="csY3" fmla="*/ 25544 h 45963"/>
                <a:gd name="csX4" fmla="*/ 15070 w 355202"/>
                <a:gd name="csY4" fmla="*/ 0 h 45963"/>
                <a:gd name="csX5" fmla="*/ 336592 w 355202"/>
                <a:gd name="csY5" fmla="*/ 0 h 45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5202" h="45963">
                  <a:moveTo>
                    <a:pt x="336592" y="73"/>
                  </a:moveTo>
                  <a:cubicBezTo>
                    <a:pt x="363745" y="4611"/>
                    <a:pt x="357158" y="45963"/>
                    <a:pt x="342301" y="45963"/>
                  </a:cubicBezTo>
                  <a:lnTo>
                    <a:pt x="15070" y="45963"/>
                  </a:lnTo>
                  <a:cubicBezTo>
                    <a:pt x="12216" y="45963"/>
                    <a:pt x="66" y="31545"/>
                    <a:pt x="432" y="25544"/>
                  </a:cubicBezTo>
                  <a:cubicBezTo>
                    <a:pt x="-2569" y="18225"/>
                    <a:pt x="10898" y="0"/>
                    <a:pt x="15070" y="0"/>
                  </a:cubicBezTo>
                  <a:lnTo>
                    <a:pt x="336592" y="0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FD206A95-40B9-18AB-7D2D-AF2BEA371844}"/>
                </a:ext>
              </a:extLst>
            </p:cNvPr>
            <p:cNvSpPr/>
            <p:nvPr/>
          </p:nvSpPr>
          <p:spPr>
            <a:xfrm>
              <a:off x="2802450" y="5932972"/>
              <a:ext cx="43189" cy="37901"/>
            </a:xfrm>
            <a:custGeom>
              <a:avLst/>
              <a:gdLst>
                <a:gd name="csX0" fmla="*/ 10775 w 43189"/>
                <a:gd name="csY0" fmla="*/ 1821 h 37901"/>
                <a:gd name="csX1" fmla="*/ 36099 w 43189"/>
                <a:gd name="csY1" fmla="*/ 32999 h 37901"/>
                <a:gd name="csX2" fmla="*/ 10775 w 43189"/>
                <a:gd name="csY2" fmla="*/ 1821 h 37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189" h="37901">
                  <a:moveTo>
                    <a:pt x="10775" y="1821"/>
                  </a:moveTo>
                  <a:cubicBezTo>
                    <a:pt x="39319" y="-7547"/>
                    <a:pt x="52347" y="21728"/>
                    <a:pt x="36099" y="32999"/>
                  </a:cubicBezTo>
                  <a:cubicBezTo>
                    <a:pt x="8726" y="52029"/>
                    <a:pt x="-14329" y="10091"/>
                    <a:pt x="10775" y="182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7ED44F1-BED7-C323-9ED4-0CDFADE85C6A}"/>
                </a:ext>
              </a:extLst>
            </p:cNvPr>
            <p:cNvSpPr/>
            <p:nvPr/>
          </p:nvSpPr>
          <p:spPr>
            <a:xfrm>
              <a:off x="7069147" y="4349175"/>
              <a:ext cx="140889" cy="160215"/>
            </a:xfrm>
            <a:custGeom>
              <a:avLst/>
              <a:gdLst>
                <a:gd name="csX0" fmla="*/ 99593 w 140889"/>
                <a:gd name="csY0" fmla="*/ 8161 h 160215"/>
                <a:gd name="csX1" fmla="*/ 134871 w 140889"/>
                <a:gd name="csY1" fmla="*/ 40292 h 160215"/>
                <a:gd name="csX2" fmla="*/ 32185 w 140889"/>
                <a:gd name="csY2" fmla="*/ 155931 h 160215"/>
                <a:gd name="csX3" fmla="*/ 3275 w 140889"/>
                <a:gd name="csY3" fmla="*/ 121239 h 160215"/>
                <a:gd name="csX4" fmla="*/ 99593 w 140889"/>
                <a:gd name="csY4" fmla="*/ 8088 h 160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0889" h="160215">
                  <a:moveTo>
                    <a:pt x="99593" y="8161"/>
                  </a:moveTo>
                  <a:cubicBezTo>
                    <a:pt x="125136" y="-12698"/>
                    <a:pt x="153534" y="9479"/>
                    <a:pt x="134871" y="40292"/>
                  </a:cubicBezTo>
                  <a:cubicBezTo>
                    <a:pt x="126307" y="54491"/>
                    <a:pt x="43603" y="149125"/>
                    <a:pt x="32185" y="155931"/>
                  </a:cubicBezTo>
                  <a:cubicBezTo>
                    <a:pt x="6935" y="171155"/>
                    <a:pt x="-6678" y="142538"/>
                    <a:pt x="3275" y="121239"/>
                  </a:cubicBezTo>
                  <a:lnTo>
                    <a:pt x="99593" y="808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A4DC537A-898A-4DED-D3F3-4F45E6BAD6EB}"/>
                </a:ext>
              </a:extLst>
            </p:cNvPr>
            <p:cNvSpPr/>
            <p:nvPr/>
          </p:nvSpPr>
          <p:spPr>
            <a:xfrm>
              <a:off x="7617111" y="4299741"/>
              <a:ext cx="138683" cy="119109"/>
            </a:xfrm>
            <a:custGeom>
              <a:avLst/>
              <a:gdLst>
                <a:gd name="csX0" fmla="*/ 134072 w 138683"/>
                <a:gd name="csY0" fmla="*/ 5631 h 119109"/>
                <a:gd name="csX1" fmla="*/ 138683 w 138683"/>
                <a:gd name="csY1" fmla="*/ 26929 h 119109"/>
                <a:gd name="csX2" fmla="*/ 109627 w 138683"/>
                <a:gd name="csY2" fmla="*/ 55693 h 119109"/>
                <a:gd name="csX3" fmla="*/ 23190 w 138683"/>
                <a:gd name="csY3" fmla="*/ 119075 h 119109"/>
                <a:gd name="csX4" fmla="*/ 428 w 138683"/>
                <a:gd name="csY4" fmla="*/ 95435 h 119109"/>
                <a:gd name="csX5" fmla="*/ 108675 w 138683"/>
                <a:gd name="csY5" fmla="*/ 2557 h 119109"/>
                <a:gd name="csX6" fmla="*/ 134145 w 138683"/>
                <a:gd name="csY6" fmla="*/ 5631 h 119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38683" h="119109">
                  <a:moveTo>
                    <a:pt x="134072" y="5631"/>
                  </a:moveTo>
                  <a:lnTo>
                    <a:pt x="138683" y="26929"/>
                  </a:lnTo>
                  <a:cubicBezTo>
                    <a:pt x="129241" y="36737"/>
                    <a:pt x="119654" y="46471"/>
                    <a:pt x="109627" y="55693"/>
                  </a:cubicBezTo>
                  <a:cubicBezTo>
                    <a:pt x="96892" y="67330"/>
                    <a:pt x="34461" y="118490"/>
                    <a:pt x="23190" y="119075"/>
                  </a:cubicBezTo>
                  <a:cubicBezTo>
                    <a:pt x="9430" y="119807"/>
                    <a:pt x="-2427" y="108609"/>
                    <a:pt x="428" y="95435"/>
                  </a:cubicBezTo>
                  <a:cubicBezTo>
                    <a:pt x="3355" y="82188"/>
                    <a:pt x="93891" y="8705"/>
                    <a:pt x="108675" y="2557"/>
                  </a:cubicBezTo>
                  <a:cubicBezTo>
                    <a:pt x="118410" y="-1468"/>
                    <a:pt x="125582" y="-956"/>
                    <a:pt x="134145" y="563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616926A0-3E64-C7ED-54C5-43EB094A3C51}"/>
                </a:ext>
              </a:extLst>
            </p:cNvPr>
            <p:cNvSpPr/>
            <p:nvPr/>
          </p:nvSpPr>
          <p:spPr>
            <a:xfrm>
              <a:off x="7742276" y="4031112"/>
              <a:ext cx="129695" cy="124239"/>
            </a:xfrm>
            <a:custGeom>
              <a:avLst/>
              <a:gdLst>
                <a:gd name="csX0" fmla="*/ 123815 w 129695"/>
                <a:gd name="csY0" fmla="*/ 4410 h 124239"/>
                <a:gd name="csX1" fmla="*/ 129597 w 129695"/>
                <a:gd name="csY1" fmla="*/ 22268 h 124239"/>
                <a:gd name="csX2" fmla="*/ 29034 w 129695"/>
                <a:gd name="csY2" fmla="*/ 122172 h 124239"/>
                <a:gd name="csX3" fmla="*/ 1295 w 129695"/>
                <a:gd name="csY3" fmla="*/ 100508 h 124239"/>
                <a:gd name="csX4" fmla="*/ 79828 w 129695"/>
                <a:gd name="csY4" fmla="*/ 17950 h 124239"/>
                <a:gd name="csX5" fmla="*/ 123815 w 129695"/>
                <a:gd name="csY5" fmla="*/ 4483 h 124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9695" h="124239">
                  <a:moveTo>
                    <a:pt x="123815" y="4410"/>
                  </a:moveTo>
                  <a:cubicBezTo>
                    <a:pt x="127547" y="8289"/>
                    <a:pt x="130255" y="16925"/>
                    <a:pt x="129597" y="22268"/>
                  </a:cubicBezTo>
                  <a:cubicBezTo>
                    <a:pt x="127401" y="38370"/>
                    <a:pt x="46234" y="116975"/>
                    <a:pt x="29034" y="122172"/>
                  </a:cubicBezTo>
                  <a:cubicBezTo>
                    <a:pt x="9859" y="127954"/>
                    <a:pt x="-4487" y="121879"/>
                    <a:pt x="1295" y="100508"/>
                  </a:cubicBezTo>
                  <a:cubicBezTo>
                    <a:pt x="4369" y="89090"/>
                    <a:pt x="66653" y="27830"/>
                    <a:pt x="79828" y="17950"/>
                  </a:cubicBezTo>
                  <a:cubicBezTo>
                    <a:pt x="91026" y="9533"/>
                    <a:pt x="111519" y="-8325"/>
                    <a:pt x="123815" y="448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AEA8991A-418E-46E9-A328-25026F716DE9}"/>
                </a:ext>
              </a:extLst>
            </p:cNvPr>
            <p:cNvSpPr/>
            <p:nvPr/>
          </p:nvSpPr>
          <p:spPr>
            <a:xfrm>
              <a:off x="7826888" y="2994770"/>
              <a:ext cx="115825" cy="132755"/>
            </a:xfrm>
            <a:custGeom>
              <a:avLst/>
              <a:gdLst>
                <a:gd name="csX0" fmla="*/ 90581 w 115825"/>
                <a:gd name="csY0" fmla="*/ 1460 h 132755"/>
                <a:gd name="csX1" fmla="*/ 115246 w 115825"/>
                <a:gd name="csY1" fmla="*/ 25905 h 132755"/>
                <a:gd name="csX2" fmla="*/ 25003 w 115825"/>
                <a:gd name="csY2" fmla="*/ 131518 h 132755"/>
                <a:gd name="csX3" fmla="*/ 5901 w 115825"/>
                <a:gd name="csY3" fmla="*/ 129981 h 132755"/>
                <a:gd name="csX4" fmla="*/ 7072 w 115825"/>
                <a:gd name="csY4" fmla="*/ 95947 h 132755"/>
                <a:gd name="csX5" fmla="*/ 90654 w 115825"/>
                <a:gd name="csY5" fmla="*/ 1386 h 13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5825" h="132755">
                  <a:moveTo>
                    <a:pt x="90581" y="1460"/>
                  </a:moveTo>
                  <a:cubicBezTo>
                    <a:pt x="110489" y="-4249"/>
                    <a:pt x="118101" y="7388"/>
                    <a:pt x="115246" y="25905"/>
                  </a:cubicBezTo>
                  <a:cubicBezTo>
                    <a:pt x="112977" y="40762"/>
                    <a:pt x="38909" y="128737"/>
                    <a:pt x="25003" y="131518"/>
                  </a:cubicBezTo>
                  <a:cubicBezTo>
                    <a:pt x="18563" y="132835"/>
                    <a:pt x="11610" y="134006"/>
                    <a:pt x="5901" y="129981"/>
                  </a:cubicBezTo>
                  <a:cubicBezTo>
                    <a:pt x="-4858" y="119075"/>
                    <a:pt x="1290" y="107292"/>
                    <a:pt x="7072" y="95947"/>
                  </a:cubicBezTo>
                  <a:cubicBezTo>
                    <a:pt x="12854" y="84603"/>
                    <a:pt x="83701" y="3363"/>
                    <a:pt x="90654" y="13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35EEFA44-C702-0C81-032E-755D8E09A77C}"/>
                </a:ext>
              </a:extLst>
            </p:cNvPr>
            <p:cNvSpPr/>
            <p:nvPr/>
          </p:nvSpPr>
          <p:spPr>
            <a:xfrm>
              <a:off x="7393439" y="4257359"/>
              <a:ext cx="124394" cy="115453"/>
            </a:xfrm>
            <a:custGeom>
              <a:avLst/>
              <a:gdLst>
                <a:gd name="csX0" fmla="*/ 93456 w 124394"/>
                <a:gd name="csY0" fmla="*/ 1684 h 115453"/>
                <a:gd name="csX1" fmla="*/ 121415 w 124394"/>
                <a:gd name="csY1" fmla="*/ 6002 h 115453"/>
                <a:gd name="csX2" fmla="*/ 120976 w 124394"/>
                <a:gd name="csY2" fmla="*/ 29276 h 115453"/>
                <a:gd name="csX3" fmla="*/ 26488 w 124394"/>
                <a:gd name="csY3" fmla="*/ 113152 h 115453"/>
                <a:gd name="csX4" fmla="*/ 8996 w 124394"/>
                <a:gd name="csY4" fmla="*/ 112932 h 115453"/>
                <a:gd name="csX5" fmla="*/ 6361 w 124394"/>
                <a:gd name="csY5" fmla="*/ 81461 h 115453"/>
                <a:gd name="csX6" fmla="*/ 93456 w 124394"/>
                <a:gd name="csY6" fmla="*/ 1684 h 115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4394" h="115453">
                  <a:moveTo>
                    <a:pt x="93456" y="1684"/>
                  </a:moveTo>
                  <a:cubicBezTo>
                    <a:pt x="101653" y="-804"/>
                    <a:pt x="116072" y="-1390"/>
                    <a:pt x="121415" y="6002"/>
                  </a:cubicBezTo>
                  <a:cubicBezTo>
                    <a:pt x="126172" y="13980"/>
                    <a:pt x="124635" y="21372"/>
                    <a:pt x="120976" y="29276"/>
                  </a:cubicBezTo>
                  <a:cubicBezTo>
                    <a:pt x="117023" y="37693"/>
                    <a:pt x="34904" y="110371"/>
                    <a:pt x="26488" y="113152"/>
                  </a:cubicBezTo>
                  <a:cubicBezTo>
                    <a:pt x="20340" y="115128"/>
                    <a:pt x="14924" y="117250"/>
                    <a:pt x="8996" y="112932"/>
                  </a:cubicBezTo>
                  <a:cubicBezTo>
                    <a:pt x="-2788" y="100124"/>
                    <a:pt x="-2276" y="94927"/>
                    <a:pt x="6361" y="81461"/>
                  </a:cubicBezTo>
                  <a:cubicBezTo>
                    <a:pt x="13899" y="69750"/>
                    <a:pt x="83283" y="4758"/>
                    <a:pt x="93456" y="168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98F589D3-ADF6-E278-235A-D6FD59FA765F}"/>
                </a:ext>
              </a:extLst>
            </p:cNvPr>
            <p:cNvSpPr/>
            <p:nvPr/>
          </p:nvSpPr>
          <p:spPr>
            <a:xfrm>
              <a:off x="7516893" y="3964653"/>
              <a:ext cx="121483" cy="116394"/>
            </a:xfrm>
            <a:custGeom>
              <a:avLst/>
              <a:gdLst>
                <a:gd name="csX0" fmla="*/ 90619 w 121483"/>
                <a:gd name="csY0" fmla="*/ 1705 h 116394"/>
                <a:gd name="csX1" fmla="*/ 118504 w 121483"/>
                <a:gd name="csY1" fmla="*/ 6023 h 116394"/>
                <a:gd name="csX2" fmla="*/ 118065 w 121483"/>
                <a:gd name="csY2" fmla="*/ 29298 h 116394"/>
                <a:gd name="csX3" fmla="*/ 34775 w 121483"/>
                <a:gd name="csY3" fmla="*/ 112514 h 116394"/>
                <a:gd name="csX4" fmla="*/ 3304 w 121483"/>
                <a:gd name="csY4" fmla="*/ 86825 h 116394"/>
                <a:gd name="csX5" fmla="*/ 90619 w 121483"/>
                <a:gd name="csY5" fmla="*/ 1705 h 116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1483" h="116394">
                  <a:moveTo>
                    <a:pt x="90619" y="1705"/>
                  </a:moveTo>
                  <a:cubicBezTo>
                    <a:pt x="98816" y="-783"/>
                    <a:pt x="113161" y="-1442"/>
                    <a:pt x="118504" y="6023"/>
                  </a:cubicBezTo>
                  <a:cubicBezTo>
                    <a:pt x="123261" y="14001"/>
                    <a:pt x="121724" y="21393"/>
                    <a:pt x="118065" y="29298"/>
                  </a:cubicBezTo>
                  <a:cubicBezTo>
                    <a:pt x="115576" y="34641"/>
                    <a:pt x="40118" y="110026"/>
                    <a:pt x="34775" y="112514"/>
                  </a:cubicBezTo>
                  <a:cubicBezTo>
                    <a:pt x="11940" y="122980"/>
                    <a:pt x="-8114" y="111563"/>
                    <a:pt x="3304" y="86825"/>
                  </a:cubicBezTo>
                  <a:cubicBezTo>
                    <a:pt x="5865" y="81262"/>
                    <a:pt x="84763" y="3462"/>
                    <a:pt x="90619" y="17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EFAAC7CD-4E13-91FA-A01A-DEDA707634C2}"/>
                </a:ext>
              </a:extLst>
            </p:cNvPr>
            <p:cNvSpPr/>
            <p:nvPr/>
          </p:nvSpPr>
          <p:spPr>
            <a:xfrm>
              <a:off x="7477029" y="2767479"/>
              <a:ext cx="110297" cy="118152"/>
            </a:xfrm>
            <a:custGeom>
              <a:avLst/>
              <a:gdLst>
                <a:gd name="csX0" fmla="*/ 108526 w 110297"/>
                <a:gd name="csY0" fmla="*/ 4644 h 118152"/>
                <a:gd name="csX1" fmla="*/ 28676 w 110297"/>
                <a:gd name="csY1" fmla="*/ 116038 h 118152"/>
                <a:gd name="csX2" fmla="*/ 937 w 110297"/>
                <a:gd name="csY2" fmla="*/ 88373 h 118152"/>
                <a:gd name="csX3" fmla="*/ 82251 w 110297"/>
                <a:gd name="csY3" fmla="*/ 2302 h 118152"/>
                <a:gd name="csX4" fmla="*/ 108526 w 110297"/>
                <a:gd name="csY4" fmla="*/ 4644 h 1181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0297" h="118152">
                  <a:moveTo>
                    <a:pt x="108526" y="4644"/>
                  </a:moveTo>
                  <a:cubicBezTo>
                    <a:pt x="123091" y="29235"/>
                    <a:pt x="43461" y="109232"/>
                    <a:pt x="28676" y="116038"/>
                  </a:cubicBezTo>
                  <a:cubicBezTo>
                    <a:pt x="10159" y="124602"/>
                    <a:pt x="-3820" y="105499"/>
                    <a:pt x="937" y="88373"/>
                  </a:cubicBezTo>
                  <a:cubicBezTo>
                    <a:pt x="2547" y="82664"/>
                    <a:pt x="73761" y="5742"/>
                    <a:pt x="82251" y="2302"/>
                  </a:cubicBezTo>
                  <a:cubicBezTo>
                    <a:pt x="92717" y="-1943"/>
                    <a:pt x="98938" y="179"/>
                    <a:pt x="108526" y="464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039D301C-9DCA-8488-3AA1-5A49FFD00209}"/>
                </a:ext>
              </a:extLst>
            </p:cNvPr>
            <p:cNvSpPr/>
            <p:nvPr/>
          </p:nvSpPr>
          <p:spPr>
            <a:xfrm>
              <a:off x="7179843" y="3839099"/>
              <a:ext cx="112534" cy="110298"/>
            </a:xfrm>
            <a:custGeom>
              <a:avLst/>
              <a:gdLst>
                <a:gd name="csX0" fmla="*/ 5291 w 112534"/>
                <a:gd name="csY0" fmla="*/ 108156 h 110298"/>
                <a:gd name="csX1" fmla="*/ 1413 w 112534"/>
                <a:gd name="csY1" fmla="*/ 80490 h 110298"/>
                <a:gd name="csX2" fmla="*/ 89094 w 112534"/>
                <a:gd name="csY2" fmla="*/ 640 h 110298"/>
                <a:gd name="csX3" fmla="*/ 5365 w 112534"/>
                <a:gd name="csY3" fmla="*/ 108156 h 110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2534" h="110298">
                  <a:moveTo>
                    <a:pt x="5291" y="108156"/>
                  </a:moveTo>
                  <a:cubicBezTo>
                    <a:pt x="900" y="105375"/>
                    <a:pt x="-1808" y="87736"/>
                    <a:pt x="1413" y="80490"/>
                  </a:cubicBezTo>
                  <a:cubicBezTo>
                    <a:pt x="5291" y="71707"/>
                    <a:pt x="79213" y="2104"/>
                    <a:pt x="89094" y="640"/>
                  </a:cubicBezTo>
                  <a:cubicBezTo>
                    <a:pt x="163966" y="-10558"/>
                    <a:pt x="38447" y="129088"/>
                    <a:pt x="5365" y="10815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58270758-BA76-1086-C044-7376F39F17E6}"/>
                </a:ext>
              </a:extLst>
            </p:cNvPr>
            <p:cNvSpPr/>
            <p:nvPr/>
          </p:nvSpPr>
          <p:spPr>
            <a:xfrm>
              <a:off x="7437340" y="3712469"/>
              <a:ext cx="118400" cy="107658"/>
            </a:xfrm>
            <a:custGeom>
              <a:avLst/>
              <a:gdLst>
                <a:gd name="csX0" fmla="*/ 89809 w 118400"/>
                <a:gd name="csY0" fmla="*/ 1092 h 107658"/>
                <a:gd name="csX1" fmla="*/ 117622 w 118400"/>
                <a:gd name="csY1" fmla="*/ 11851 h 107658"/>
                <a:gd name="csX2" fmla="*/ 39455 w 118400"/>
                <a:gd name="csY2" fmla="*/ 100411 h 107658"/>
                <a:gd name="csX3" fmla="*/ 5934 w 118400"/>
                <a:gd name="csY3" fmla="*/ 72745 h 107658"/>
                <a:gd name="csX4" fmla="*/ 89736 w 118400"/>
                <a:gd name="csY4" fmla="*/ 1165 h 1076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8400" h="107658">
                  <a:moveTo>
                    <a:pt x="89809" y="1092"/>
                  </a:moveTo>
                  <a:cubicBezTo>
                    <a:pt x="101739" y="-2201"/>
                    <a:pt x="110595" y="2117"/>
                    <a:pt x="117622" y="11851"/>
                  </a:cubicBezTo>
                  <a:cubicBezTo>
                    <a:pt x="126624" y="29929"/>
                    <a:pt x="54898" y="90310"/>
                    <a:pt x="39455" y="100411"/>
                  </a:cubicBezTo>
                  <a:cubicBezTo>
                    <a:pt x="10764" y="119220"/>
                    <a:pt x="-10973" y="98361"/>
                    <a:pt x="5934" y="72745"/>
                  </a:cubicBezTo>
                  <a:cubicBezTo>
                    <a:pt x="9301" y="67622"/>
                    <a:pt x="84466" y="2629"/>
                    <a:pt x="89736" y="11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E897E29B-313E-3223-4AEC-2F5DE59D5FC2}"/>
                </a:ext>
              </a:extLst>
            </p:cNvPr>
            <p:cNvSpPr/>
            <p:nvPr/>
          </p:nvSpPr>
          <p:spPr>
            <a:xfrm>
              <a:off x="7668172" y="3511563"/>
              <a:ext cx="112394" cy="114498"/>
            </a:xfrm>
            <a:custGeom>
              <a:avLst/>
              <a:gdLst>
                <a:gd name="csX0" fmla="*/ 82864 w 112394"/>
                <a:gd name="csY0" fmla="*/ 1092 h 114498"/>
                <a:gd name="csX1" fmla="*/ 110676 w 112394"/>
                <a:gd name="csY1" fmla="*/ 11851 h 114498"/>
                <a:gd name="csX2" fmla="*/ 106651 w 112394"/>
                <a:gd name="csY2" fmla="*/ 30954 h 114498"/>
                <a:gd name="csX3" fmla="*/ 27167 w 112394"/>
                <a:gd name="csY3" fmla="*/ 112853 h 114498"/>
                <a:gd name="csX4" fmla="*/ 4844 w 112394"/>
                <a:gd name="csY4" fmla="*/ 78600 h 114498"/>
                <a:gd name="csX5" fmla="*/ 82791 w 112394"/>
                <a:gd name="csY5" fmla="*/ 1092 h 1144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394" h="114498">
                  <a:moveTo>
                    <a:pt x="82864" y="1092"/>
                  </a:moveTo>
                  <a:cubicBezTo>
                    <a:pt x="94794" y="-2201"/>
                    <a:pt x="103650" y="2117"/>
                    <a:pt x="110676" y="11851"/>
                  </a:cubicBezTo>
                  <a:cubicBezTo>
                    <a:pt x="114995" y="19170"/>
                    <a:pt x="110237" y="24806"/>
                    <a:pt x="106651" y="30954"/>
                  </a:cubicBezTo>
                  <a:cubicBezTo>
                    <a:pt x="101162" y="40468"/>
                    <a:pt x="34486" y="110511"/>
                    <a:pt x="27167" y="112853"/>
                  </a:cubicBezTo>
                  <a:cubicBezTo>
                    <a:pt x="3087" y="120464"/>
                    <a:pt x="-6720" y="100410"/>
                    <a:pt x="4844" y="78600"/>
                  </a:cubicBezTo>
                  <a:cubicBezTo>
                    <a:pt x="9016" y="70769"/>
                    <a:pt x="77448" y="2629"/>
                    <a:pt x="82791" y="109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0D8C46CF-1FFB-7EBE-8ED5-710EC3D05EDD}"/>
                </a:ext>
              </a:extLst>
            </p:cNvPr>
            <p:cNvSpPr/>
            <p:nvPr/>
          </p:nvSpPr>
          <p:spPr>
            <a:xfrm>
              <a:off x="6994201" y="4109020"/>
              <a:ext cx="118888" cy="102230"/>
            </a:xfrm>
            <a:custGeom>
              <a:avLst/>
              <a:gdLst>
                <a:gd name="csX0" fmla="*/ 91103 w 118888"/>
                <a:gd name="csY0" fmla="*/ 863 h 102230"/>
                <a:gd name="csX1" fmla="*/ 117158 w 118888"/>
                <a:gd name="csY1" fmla="*/ 26772 h 102230"/>
                <a:gd name="csX2" fmla="*/ 6130 w 118888"/>
                <a:gd name="csY2" fmla="*/ 100620 h 102230"/>
                <a:gd name="csX3" fmla="*/ 91176 w 118888"/>
                <a:gd name="csY3" fmla="*/ 790 h 102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8888" h="102230">
                  <a:moveTo>
                    <a:pt x="91103" y="863"/>
                  </a:moveTo>
                  <a:cubicBezTo>
                    <a:pt x="109034" y="-3675"/>
                    <a:pt x="124111" y="10377"/>
                    <a:pt x="117158" y="26772"/>
                  </a:cubicBezTo>
                  <a:cubicBezTo>
                    <a:pt x="111962" y="38995"/>
                    <a:pt x="26989" y="114087"/>
                    <a:pt x="6130" y="100620"/>
                  </a:cubicBezTo>
                  <a:cubicBezTo>
                    <a:pt x="-26001" y="76541"/>
                    <a:pt x="78002" y="4157"/>
                    <a:pt x="91176" y="7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2B7D25B5-5DF3-1BBA-18D8-DBFAC909A7D3}"/>
                </a:ext>
              </a:extLst>
            </p:cNvPr>
            <p:cNvSpPr/>
            <p:nvPr/>
          </p:nvSpPr>
          <p:spPr>
            <a:xfrm>
              <a:off x="7538406" y="4578937"/>
              <a:ext cx="123035" cy="97687"/>
            </a:xfrm>
            <a:custGeom>
              <a:avLst/>
              <a:gdLst>
                <a:gd name="csX0" fmla="*/ 92234 w 123035"/>
                <a:gd name="csY0" fmla="*/ 1775 h 97687"/>
                <a:gd name="csX1" fmla="*/ 119972 w 123035"/>
                <a:gd name="csY1" fmla="*/ 5873 h 97687"/>
                <a:gd name="csX2" fmla="*/ 117045 w 123035"/>
                <a:gd name="csY2" fmla="*/ 32514 h 97687"/>
                <a:gd name="csX3" fmla="*/ 34780 w 123035"/>
                <a:gd name="csY3" fmla="*/ 93774 h 97687"/>
                <a:gd name="csX4" fmla="*/ 7187 w 123035"/>
                <a:gd name="csY4" fmla="*/ 60400 h 97687"/>
                <a:gd name="csX5" fmla="*/ 92234 w 123035"/>
                <a:gd name="csY5" fmla="*/ 1775 h 97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3035" h="97687">
                  <a:moveTo>
                    <a:pt x="92234" y="1775"/>
                  </a:moveTo>
                  <a:cubicBezTo>
                    <a:pt x="100651" y="-421"/>
                    <a:pt x="114264" y="-1958"/>
                    <a:pt x="119972" y="5873"/>
                  </a:cubicBezTo>
                  <a:cubicBezTo>
                    <a:pt x="125535" y="15754"/>
                    <a:pt x="122900" y="23731"/>
                    <a:pt x="117045" y="32514"/>
                  </a:cubicBezTo>
                  <a:cubicBezTo>
                    <a:pt x="114190" y="36759"/>
                    <a:pt x="41001" y="91066"/>
                    <a:pt x="34780" y="93774"/>
                  </a:cubicBezTo>
                  <a:cubicBezTo>
                    <a:pt x="3820" y="107387"/>
                    <a:pt x="-9354" y="82869"/>
                    <a:pt x="7187" y="60400"/>
                  </a:cubicBezTo>
                  <a:cubicBezTo>
                    <a:pt x="10847" y="55423"/>
                    <a:pt x="86305" y="3385"/>
                    <a:pt x="92234" y="177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63E51BAB-6017-98A4-5920-A28A3721DCF3}"/>
                </a:ext>
              </a:extLst>
            </p:cNvPr>
            <p:cNvSpPr/>
            <p:nvPr/>
          </p:nvSpPr>
          <p:spPr>
            <a:xfrm>
              <a:off x="7832238" y="4431126"/>
              <a:ext cx="120876" cy="96962"/>
            </a:xfrm>
            <a:custGeom>
              <a:avLst/>
              <a:gdLst>
                <a:gd name="csX0" fmla="*/ 113921 w 120876"/>
                <a:gd name="csY0" fmla="*/ 37605 h 96962"/>
                <a:gd name="csX1" fmla="*/ 29753 w 120876"/>
                <a:gd name="csY1" fmla="*/ 94108 h 96962"/>
                <a:gd name="csX2" fmla="*/ 3332 w 120876"/>
                <a:gd name="csY2" fmla="*/ 91253 h 96962"/>
                <a:gd name="csX3" fmla="*/ 3698 w 120876"/>
                <a:gd name="csY3" fmla="*/ 62197 h 96962"/>
                <a:gd name="csX4" fmla="*/ 92550 w 120876"/>
                <a:gd name="csY4" fmla="*/ 1376 h 96962"/>
                <a:gd name="csX5" fmla="*/ 113849 w 120876"/>
                <a:gd name="csY5" fmla="*/ 37605 h 969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876" h="96962">
                  <a:moveTo>
                    <a:pt x="113921" y="37605"/>
                  </a:moveTo>
                  <a:cubicBezTo>
                    <a:pt x="110628" y="41411"/>
                    <a:pt x="34950" y="92497"/>
                    <a:pt x="29753" y="94108"/>
                  </a:cubicBezTo>
                  <a:cubicBezTo>
                    <a:pt x="21264" y="96815"/>
                    <a:pt x="9407" y="99963"/>
                    <a:pt x="3332" y="91253"/>
                  </a:cubicBezTo>
                  <a:cubicBezTo>
                    <a:pt x="-767" y="82251"/>
                    <a:pt x="-1572" y="70833"/>
                    <a:pt x="3698" y="62197"/>
                  </a:cubicBezTo>
                  <a:cubicBezTo>
                    <a:pt x="6479" y="57586"/>
                    <a:pt x="85378" y="3645"/>
                    <a:pt x="92550" y="1376"/>
                  </a:cubicBezTo>
                  <a:cubicBezTo>
                    <a:pt x="116337" y="-6162"/>
                    <a:pt x="130023" y="18869"/>
                    <a:pt x="113849" y="376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5B145B6C-3CB9-6BC8-B04E-CFAC97490419}"/>
                </a:ext>
              </a:extLst>
            </p:cNvPr>
            <p:cNvSpPr/>
            <p:nvPr/>
          </p:nvSpPr>
          <p:spPr>
            <a:xfrm>
              <a:off x="6800352" y="4653742"/>
              <a:ext cx="121233" cy="97387"/>
            </a:xfrm>
            <a:custGeom>
              <a:avLst/>
              <a:gdLst>
                <a:gd name="csX0" fmla="*/ 6757 w 121233"/>
                <a:gd name="csY0" fmla="*/ 59370 h 97387"/>
                <a:gd name="csX1" fmla="*/ 105417 w 121233"/>
                <a:gd name="csY1" fmla="*/ 13 h 97387"/>
                <a:gd name="csX2" fmla="*/ 14809 w 121233"/>
                <a:gd name="csY2" fmla="*/ 97136 h 97387"/>
                <a:gd name="csX3" fmla="*/ 6757 w 121233"/>
                <a:gd name="csY3" fmla="*/ 59370 h 97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1233" h="97387">
                  <a:moveTo>
                    <a:pt x="6757" y="59370"/>
                  </a:moveTo>
                  <a:cubicBezTo>
                    <a:pt x="15028" y="49709"/>
                    <a:pt x="93927" y="-938"/>
                    <a:pt x="105417" y="13"/>
                  </a:cubicBezTo>
                  <a:cubicBezTo>
                    <a:pt x="165140" y="4917"/>
                    <a:pt x="38156" y="102991"/>
                    <a:pt x="14809" y="97136"/>
                  </a:cubicBezTo>
                  <a:cubicBezTo>
                    <a:pt x="-1806" y="92964"/>
                    <a:pt x="-4367" y="72251"/>
                    <a:pt x="6757" y="5937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0D4E624B-E38F-F01C-F7C9-790B5644112D}"/>
                </a:ext>
              </a:extLst>
            </p:cNvPr>
            <p:cNvSpPr/>
            <p:nvPr/>
          </p:nvSpPr>
          <p:spPr>
            <a:xfrm>
              <a:off x="7484670" y="3028692"/>
              <a:ext cx="106062" cy="102943"/>
            </a:xfrm>
            <a:custGeom>
              <a:avLst/>
              <a:gdLst>
                <a:gd name="csX0" fmla="*/ 100738 w 106062"/>
                <a:gd name="csY0" fmla="*/ 1790 h 102943"/>
                <a:gd name="csX1" fmla="*/ 104618 w 106062"/>
                <a:gd name="csY1" fmla="*/ 29455 h 102943"/>
                <a:gd name="csX2" fmla="*/ 49945 w 106062"/>
                <a:gd name="csY2" fmla="*/ 90056 h 102943"/>
                <a:gd name="csX3" fmla="*/ 7129 w 106062"/>
                <a:gd name="csY3" fmla="*/ 70222 h 102943"/>
                <a:gd name="csX4" fmla="*/ 100738 w 106062"/>
                <a:gd name="csY4" fmla="*/ 1790 h 1029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6062" h="102943">
                  <a:moveTo>
                    <a:pt x="100738" y="1790"/>
                  </a:moveTo>
                  <a:cubicBezTo>
                    <a:pt x="105130" y="4571"/>
                    <a:pt x="107911" y="22210"/>
                    <a:pt x="104618" y="29455"/>
                  </a:cubicBezTo>
                  <a:cubicBezTo>
                    <a:pt x="101324" y="36701"/>
                    <a:pt x="58215" y="83836"/>
                    <a:pt x="49945" y="90056"/>
                  </a:cubicBezTo>
                  <a:cubicBezTo>
                    <a:pt x="19059" y="113331"/>
                    <a:pt x="-15121" y="104109"/>
                    <a:pt x="7129" y="70222"/>
                  </a:cubicBezTo>
                  <a:cubicBezTo>
                    <a:pt x="18180" y="53315"/>
                    <a:pt x="79733" y="-11531"/>
                    <a:pt x="100738" y="17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B640F54C-FAEE-087E-9AC9-CB992935C3B2}"/>
                </a:ext>
              </a:extLst>
            </p:cNvPr>
            <p:cNvSpPr/>
            <p:nvPr/>
          </p:nvSpPr>
          <p:spPr>
            <a:xfrm>
              <a:off x="7058078" y="3613935"/>
              <a:ext cx="109117" cy="111199"/>
            </a:xfrm>
            <a:custGeom>
              <a:avLst/>
              <a:gdLst>
                <a:gd name="csX0" fmla="*/ 6367 w 109117"/>
                <a:gd name="csY0" fmla="*/ 109579 h 111199"/>
                <a:gd name="csX1" fmla="*/ 71725 w 109117"/>
                <a:gd name="csY1" fmla="*/ 7041 h 111199"/>
                <a:gd name="csX2" fmla="*/ 109052 w 109117"/>
                <a:gd name="csY2" fmla="*/ 20800 h 111199"/>
                <a:gd name="csX3" fmla="*/ 6367 w 109117"/>
                <a:gd name="csY3" fmla="*/ 109506 h 1111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9117" h="111199">
                  <a:moveTo>
                    <a:pt x="6367" y="109579"/>
                  </a:moveTo>
                  <a:cubicBezTo>
                    <a:pt x="-24373" y="90258"/>
                    <a:pt x="65870" y="27827"/>
                    <a:pt x="71725" y="7041"/>
                  </a:cubicBezTo>
                  <a:cubicBezTo>
                    <a:pt x="87095" y="-4962"/>
                    <a:pt x="110516" y="-2401"/>
                    <a:pt x="109052" y="20800"/>
                  </a:cubicBezTo>
                  <a:cubicBezTo>
                    <a:pt x="107734" y="41294"/>
                    <a:pt x="29421" y="123998"/>
                    <a:pt x="6367" y="10950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D645773C-1FEE-2E32-08E2-594AC4A6629D}"/>
                </a:ext>
              </a:extLst>
            </p:cNvPr>
            <p:cNvSpPr/>
            <p:nvPr/>
          </p:nvSpPr>
          <p:spPr>
            <a:xfrm>
              <a:off x="7324121" y="3482873"/>
              <a:ext cx="110937" cy="103914"/>
            </a:xfrm>
            <a:custGeom>
              <a:avLst/>
              <a:gdLst>
                <a:gd name="csX0" fmla="*/ 82485 w 110937"/>
                <a:gd name="csY0" fmla="*/ 1092 h 103914"/>
                <a:gd name="csX1" fmla="*/ 110297 w 110937"/>
                <a:gd name="csY1" fmla="*/ 11851 h 103914"/>
                <a:gd name="csX2" fmla="*/ 28251 w 110937"/>
                <a:gd name="csY2" fmla="*/ 102752 h 103914"/>
                <a:gd name="csX3" fmla="*/ 9442 w 110937"/>
                <a:gd name="csY3" fmla="*/ 100996 h 103914"/>
                <a:gd name="csX4" fmla="*/ 0 w 110937"/>
                <a:gd name="csY4" fmla="*/ 83504 h 103914"/>
                <a:gd name="csX5" fmla="*/ 82485 w 110937"/>
                <a:gd name="csY5" fmla="*/ 1165 h 103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0937" h="103914">
                  <a:moveTo>
                    <a:pt x="82485" y="1092"/>
                  </a:moveTo>
                  <a:cubicBezTo>
                    <a:pt x="94415" y="-2201"/>
                    <a:pt x="103270" y="2117"/>
                    <a:pt x="110297" y="11851"/>
                  </a:cubicBezTo>
                  <a:cubicBezTo>
                    <a:pt x="118567" y="28538"/>
                    <a:pt x="44280" y="99459"/>
                    <a:pt x="28251" y="102752"/>
                  </a:cubicBezTo>
                  <a:cubicBezTo>
                    <a:pt x="21664" y="104070"/>
                    <a:pt x="15443" y="105095"/>
                    <a:pt x="9442" y="100996"/>
                  </a:cubicBezTo>
                  <a:lnTo>
                    <a:pt x="0" y="83504"/>
                  </a:lnTo>
                  <a:cubicBezTo>
                    <a:pt x="73" y="72891"/>
                    <a:pt x="74654" y="3288"/>
                    <a:pt x="82485" y="11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E7458303-0DA9-03E4-B6B7-DD0F2C97A813}"/>
                </a:ext>
              </a:extLst>
            </p:cNvPr>
            <p:cNvSpPr/>
            <p:nvPr/>
          </p:nvSpPr>
          <p:spPr>
            <a:xfrm>
              <a:off x="7298643" y="4527771"/>
              <a:ext cx="115709" cy="97598"/>
            </a:xfrm>
            <a:custGeom>
              <a:avLst/>
              <a:gdLst>
                <a:gd name="csX0" fmla="*/ 90910 w 115709"/>
                <a:gd name="csY0" fmla="*/ 902 h 97598"/>
                <a:gd name="csX1" fmla="*/ 99839 w 115709"/>
                <a:gd name="csY1" fmla="*/ 610 h 97598"/>
                <a:gd name="csX2" fmla="*/ 114623 w 115709"/>
                <a:gd name="csY2" fmla="*/ 30471 h 97598"/>
                <a:gd name="csX3" fmla="*/ 301 w 115709"/>
                <a:gd name="csY3" fmla="*/ 77751 h 97598"/>
                <a:gd name="csX4" fmla="*/ 90910 w 115709"/>
                <a:gd name="csY4" fmla="*/ 902 h 97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709" h="97598">
                  <a:moveTo>
                    <a:pt x="90910" y="902"/>
                  </a:moveTo>
                  <a:cubicBezTo>
                    <a:pt x="93984" y="317"/>
                    <a:pt x="96765" y="-635"/>
                    <a:pt x="99839" y="610"/>
                  </a:cubicBezTo>
                  <a:cubicBezTo>
                    <a:pt x="111623" y="5806"/>
                    <a:pt x="118502" y="17443"/>
                    <a:pt x="114623" y="30471"/>
                  </a:cubicBezTo>
                  <a:cubicBezTo>
                    <a:pt x="111549" y="40718"/>
                    <a:pt x="-6725" y="138719"/>
                    <a:pt x="301" y="77751"/>
                  </a:cubicBezTo>
                  <a:cubicBezTo>
                    <a:pt x="1911" y="63479"/>
                    <a:pt x="78907" y="3317"/>
                    <a:pt x="90910" y="90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EE3F8813-6599-25C0-B226-99D1E00DE84F}"/>
                </a:ext>
              </a:extLst>
            </p:cNvPr>
            <p:cNvSpPr/>
            <p:nvPr/>
          </p:nvSpPr>
          <p:spPr>
            <a:xfrm>
              <a:off x="7586688" y="3293333"/>
              <a:ext cx="103703" cy="101534"/>
            </a:xfrm>
            <a:custGeom>
              <a:avLst/>
              <a:gdLst>
                <a:gd name="csX0" fmla="*/ 78204 w 103703"/>
                <a:gd name="csY0" fmla="*/ 1364 h 101534"/>
                <a:gd name="csX1" fmla="*/ 99868 w 103703"/>
                <a:gd name="csY1" fmla="*/ 34738 h 101534"/>
                <a:gd name="csX2" fmla="*/ 257 w 103703"/>
                <a:gd name="csY2" fmla="*/ 88167 h 101534"/>
                <a:gd name="csX3" fmla="*/ 78204 w 103703"/>
                <a:gd name="csY3" fmla="*/ 1364 h 101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3703" h="101534">
                  <a:moveTo>
                    <a:pt x="78204" y="1364"/>
                  </a:moveTo>
                  <a:cubicBezTo>
                    <a:pt x="102357" y="-5589"/>
                    <a:pt x="108797" y="15343"/>
                    <a:pt x="99868" y="34738"/>
                  </a:cubicBezTo>
                  <a:cubicBezTo>
                    <a:pt x="92915" y="49815"/>
                    <a:pt x="11748" y="133617"/>
                    <a:pt x="257" y="88167"/>
                  </a:cubicBezTo>
                  <a:cubicBezTo>
                    <a:pt x="-4647" y="68625"/>
                    <a:pt x="61956" y="6048"/>
                    <a:pt x="78204" y="136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D36DD466-CFE7-6249-659D-3CE761794AB7}"/>
                </a:ext>
              </a:extLst>
            </p:cNvPr>
            <p:cNvSpPr/>
            <p:nvPr/>
          </p:nvSpPr>
          <p:spPr>
            <a:xfrm>
              <a:off x="7684684" y="2799524"/>
              <a:ext cx="97015" cy="103945"/>
            </a:xfrm>
            <a:custGeom>
              <a:avLst/>
              <a:gdLst>
                <a:gd name="csX0" fmla="*/ 72061 w 97015"/>
                <a:gd name="csY0" fmla="*/ 1508 h 103945"/>
                <a:gd name="csX1" fmla="*/ 93652 w 97015"/>
                <a:gd name="csY1" fmla="*/ 34810 h 103945"/>
                <a:gd name="csX2" fmla="*/ 43 w 97015"/>
                <a:gd name="csY2" fmla="*/ 88750 h 103945"/>
                <a:gd name="csX3" fmla="*/ 72134 w 97015"/>
                <a:gd name="csY3" fmla="*/ 1508 h 1039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015" h="103945">
                  <a:moveTo>
                    <a:pt x="72061" y="1508"/>
                  </a:moveTo>
                  <a:cubicBezTo>
                    <a:pt x="97092" y="-5737"/>
                    <a:pt x="101118" y="14390"/>
                    <a:pt x="93652" y="34810"/>
                  </a:cubicBezTo>
                  <a:cubicBezTo>
                    <a:pt x="86187" y="55156"/>
                    <a:pt x="9118" y="137495"/>
                    <a:pt x="43" y="88750"/>
                  </a:cubicBezTo>
                  <a:cubicBezTo>
                    <a:pt x="-1860" y="78650"/>
                    <a:pt x="60278" y="4948"/>
                    <a:pt x="72134" y="15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6864918A-1395-740E-0C78-4E4C21A1329C}"/>
                </a:ext>
              </a:extLst>
            </p:cNvPr>
            <p:cNvSpPr/>
            <p:nvPr/>
          </p:nvSpPr>
          <p:spPr>
            <a:xfrm>
              <a:off x="7035379" y="4671979"/>
              <a:ext cx="96552" cy="96039"/>
            </a:xfrm>
            <a:custGeom>
              <a:avLst/>
              <a:gdLst>
                <a:gd name="csX0" fmla="*/ 72613 w 96552"/>
                <a:gd name="csY0" fmla="*/ 0 h 96039"/>
                <a:gd name="csX1" fmla="*/ 94497 w 96552"/>
                <a:gd name="csY1" fmla="*/ 10832 h 96039"/>
                <a:gd name="csX2" fmla="*/ 28553 w 96552"/>
                <a:gd name="csY2" fmla="*/ 94634 h 96039"/>
                <a:gd name="csX3" fmla="*/ 448 w 96552"/>
                <a:gd name="csY3" fmla="*/ 81387 h 96039"/>
                <a:gd name="csX4" fmla="*/ 72613 w 96552"/>
                <a:gd name="csY4" fmla="*/ 0 h 96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6552" h="96039">
                  <a:moveTo>
                    <a:pt x="72613" y="0"/>
                  </a:moveTo>
                  <a:lnTo>
                    <a:pt x="94497" y="10832"/>
                  </a:lnTo>
                  <a:cubicBezTo>
                    <a:pt x="109135" y="30520"/>
                    <a:pt x="41215" y="90609"/>
                    <a:pt x="28553" y="94634"/>
                  </a:cubicBezTo>
                  <a:cubicBezTo>
                    <a:pt x="15891" y="98659"/>
                    <a:pt x="3668" y="93975"/>
                    <a:pt x="448" y="81387"/>
                  </a:cubicBezTo>
                  <a:cubicBezTo>
                    <a:pt x="-5773" y="56795"/>
                    <a:pt x="54535" y="14272"/>
                    <a:pt x="72613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9CB05116-66F4-3304-B2DD-6F9BF371CB04}"/>
                </a:ext>
              </a:extLst>
            </p:cNvPr>
            <p:cNvSpPr/>
            <p:nvPr/>
          </p:nvSpPr>
          <p:spPr>
            <a:xfrm>
              <a:off x="6845069" y="4401051"/>
              <a:ext cx="101833" cy="93211"/>
            </a:xfrm>
            <a:custGeom>
              <a:avLst/>
              <a:gdLst>
                <a:gd name="csX0" fmla="*/ 73436 w 101833"/>
                <a:gd name="csY0" fmla="*/ 1297 h 93211"/>
                <a:gd name="csX1" fmla="*/ 101833 w 101833"/>
                <a:gd name="csY1" fmla="*/ 20619 h 93211"/>
                <a:gd name="csX2" fmla="*/ 319 w 101833"/>
                <a:gd name="csY2" fmla="*/ 72438 h 93211"/>
                <a:gd name="csX3" fmla="*/ 73509 w 101833"/>
                <a:gd name="csY3" fmla="*/ 1297 h 932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1833" h="93211">
                  <a:moveTo>
                    <a:pt x="73436" y="1297"/>
                  </a:moveTo>
                  <a:cubicBezTo>
                    <a:pt x="89903" y="-3533"/>
                    <a:pt x="98759" y="5615"/>
                    <a:pt x="101833" y="20619"/>
                  </a:cubicBezTo>
                  <a:cubicBezTo>
                    <a:pt x="100004" y="46529"/>
                    <a:pt x="-6561" y="132234"/>
                    <a:pt x="319" y="72438"/>
                  </a:cubicBezTo>
                  <a:cubicBezTo>
                    <a:pt x="1637" y="61020"/>
                    <a:pt x="63116" y="4371"/>
                    <a:pt x="73509" y="129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2CF386CB-6782-9C71-10C7-BF460CFCB314}"/>
                </a:ext>
              </a:extLst>
            </p:cNvPr>
            <p:cNvSpPr/>
            <p:nvPr/>
          </p:nvSpPr>
          <p:spPr>
            <a:xfrm>
              <a:off x="7878555" y="3214261"/>
              <a:ext cx="97472" cy="97561"/>
            </a:xfrm>
            <a:custGeom>
              <a:avLst/>
              <a:gdLst>
                <a:gd name="csX0" fmla="*/ 78949 w 97472"/>
                <a:gd name="csY0" fmla="*/ 0 h 97561"/>
                <a:gd name="csX1" fmla="*/ 95270 w 97472"/>
                <a:gd name="csY1" fmla="*/ 10686 h 97561"/>
                <a:gd name="csX2" fmla="*/ 34816 w 97472"/>
                <a:gd name="csY2" fmla="*/ 93756 h 97561"/>
                <a:gd name="csX3" fmla="*/ 197 w 97472"/>
                <a:gd name="csY3" fmla="*/ 76849 h 97561"/>
                <a:gd name="csX4" fmla="*/ 78949 w 97472"/>
                <a:gd name="csY4" fmla="*/ 0 h 97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472" h="97561">
                  <a:moveTo>
                    <a:pt x="78949" y="0"/>
                  </a:moveTo>
                  <a:lnTo>
                    <a:pt x="95270" y="10686"/>
                  </a:lnTo>
                  <a:cubicBezTo>
                    <a:pt x="110274" y="26860"/>
                    <a:pt x="44038" y="89511"/>
                    <a:pt x="34816" y="93756"/>
                  </a:cubicBezTo>
                  <a:cubicBezTo>
                    <a:pt x="18055" y="101441"/>
                    <a:pt x="-2218" y="98294"/>
                    <a:pt x="197" y="76849"/>
                  </a:cubicBezTo>
                  <a:cubicBezTo>
                    <a:pt x="1514" y="65578"/>
                    <a:pt x="66653" y="1098"/>
                    <a:pt x="78949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FBB99BBE-988E-061E-6357-76C87536CFCB}"/>
                </a:ext>
              </a:extLst>
            </p:cNvPr>
            <p:cNvSpPr/>
            <p:nvPr/>
          </p:nvSpPr>
          <p:spPr>
            <a:xfrm>
              <a:off x="7239314" y="4107922"/>
              <a:ext cx="93026" cy="93008"/>
            </a:xfrm>
            <a:custGeom>
              <a:avLst/>
              <a:gdLst>
                <a:gd name="csX0" fmla="*/ 87735 w 93026"/>
                <a:gd name="csY0" fmla="*/ 1668 h 93008"/>
                <a:gd name="csX1" fmla="*/ 91614 w 93026"/>
                <a:gd name="csY1" fmla="*/ 29333 h 93008"/>
                <a:gd name="csX2" fmla="*/ 17107 w 93026"/>
                <a:gd name="csY2" fmla="*/ 93008 h 93008"/>
                <a:gd name="csX3" fmla="*/ 87735 w 93026"/>
                <a:gd name="csY3" fmla="*/ 1668 h 930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026" h="93008">
                  <a:moveTo>
                    <a:pt x="87735" y="1668"/>
                  </a:moveTo>
                  <a:cubicBezTo>
                    <a:pt x="92126" y="4449"/>
                    <a:pt x="94834" y="22088"/>
                    <a:pt x="91614" y="29333"/>
                  </a:cubicBezTo>
                  <a:cubicBezTo>
                    <a:pt x="87076" y="39580"/>
                    <a:pt x="32257" y="91471"/>
                    <a:pt x="17107" y="93008"/>
                  </a:cubicBezTo>
                  <a:cubicBezTo>
                    <a:pt x="-40201" y="87519"/>
                    <a:pt x="62777" y="-14141"/>
                    <a:pt x="87735" y="166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402B922E-D108-0A0F-E3A2-E9ACFA10DAAD}"/>
                </a:ext>
              </a:extLst>
            </p:cNvPr>
            <p:cNvSpPr/>
            <p:nvPr/>
          </p:nvSpPr>
          <p:spPr>
            <a:xfrm>
              <a:off x="7838191" y="3765761"/>
              <a:ext cx="83773" cy="89875"/>
            </a:xfrm>
            <a:custGeom>
              <a:avLst/>
              <a:gdLst>
                <a:gd name="csX0" fmla="*/ 79499 w 83773"/>
                <a:gd name="csY0" fmla="*/ 5912 h 89875"/>
                <a:gd name="csX1" fmla="*/ 5943 w 83773"/>
                <a:gd name="csY1" fmla="*/ 88031 h 89875"/>
                <a:gd name="csX2" fmla="*/ 58200 w 83773"/>
                <a:gd name="csY2" fmla="*/ 1301 h 89875"/>
                <a:gd name="csX3" fmla="*/ 79499 w 83773"/>
                <a:gd name="csY3" fmla="*/ 5912 h 89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773" h="89875">
                  <a:moveTo>
                    <a:pt x="79499" y="5912"/>
                  </a:moveTo>
                  <a:cubicBezTo>
                    <a:pt x="102553" y="29040"/>
                    <a:pt x="25777" y="102376"/>
                    <a:pt x="5943" y="88031"/>
                  </a:cubicBezTo>
                  <a:cubicBezTo>
                    <a:pt x="-20113" y="70612"/>
                    <a:pt x="47295" y="6132"/>
                    <a:pt x="58200" y="1301"/>
                  </a:cubicBezTo>
                  <a:cubicBezTo>
                    <a:pt x="65154" y="-1773"/>
                    <a:pt x="74522" y="935"/>
                    <a:pt x="79499" y="59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195BE97D-519A-2957-1C37-C93AA9C81298}"/>
                </a:ext>
              </a:extLst>
            </p:cNvPr>
            <p:cNvSpPr/>
            <p:nvPr/>
          </p:nvSpPr>
          <p:spPr>
            <a:xfrm>
              <a:off x="7513804" y="2553408"/>
              <a:ext cx="85262" cy="78450"/>
            </a:xfrm>
            <a:custGeom>
              <a:avLst/>
              <a:gdLst>
                <a:gd name="csX0" fmla="*/ 59308 w 85262"/>
                <a:gd name="csY0" fmla="*/ 829 h 78450"/>
                <a:gd name="csX1" fmla="*/ 81045 w 85262"/>
                <a:gd name="csY1" fmla="*/ 34423 h 78450"/>
                <a:gd name="csX2" fmla="*/ 9320 w 85262"/>
                <a:gd name="csY2" fmla="*/ 77605 h 78450"/>
                <a:gd name="csX3" fmla="*/ 59235 w 85262"/>
                <a:gd name="csY3" fmla="*/ 829 h 78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262" h="78450">
                  <a:moveTo>
                    <a:pt x="59308" y="829"/>
                  </a:moveTo>
                  <a:cubicBezTo>
                    <a:pt x="83534" y="-4222"/>
                    <a:pt x="90853" y="14661"/>
                    <a:pt x="81045" y="34423"/>
                  </a:cubicBezTo>
                  <a:cubicBezTo>
                    <a:pt x="76581" y="43425"/>
                    <a:pt x="24177" y="84850"/>
                    <a:pt x="9320" y="77605"/>
                  </a:cubicBezTo>
                  <a:cubicBezTo>
                    <a:pt x="-24128" y="61283"/>
                    <a:pt x="41889" y="4415"/>
                    <a:pt x="59235" y="82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566867CD-4024-0342-D4C1-A0455A56FC7F}"/>
                </a:ext>
              </a:extLst>
            </p:cNvPr>
            <p:cNvSpPr/>
            <p:nvPr/>
          </p:nvSpPr>
          <p:spPr>
            <a:xfrm>
              <a:off x="5674852" y="1703512"/>
              <a:ext cx="406643" cy="160963"/>
            </a:xfrm>
            <a:custGeom>
              <a:avLst/>
              <a:gdLst>
                <a:gd name="csX0" fmla="*/ 376868 w 406643"/>
                <a:gd name="csY0" fmla="*/ 1140 h 160963"/>
                <a:gd name="csX1" fmla="*/ 399045 w 406643"/>
                <a:gd name="csY1" fmla="*/ 5532 h 160963"/>
                <a:gd name="csX2" fmla="*/ 320585 w 406643"/>
                <a:gd name="csY2" fmla="*/ 117512 h 160963"/>
                <a:gd name="csX3" fmla="*/ 75986 w 406643"/>
                <a:gd name="csY3" fmla="*/ 139103 h 160963"/>
                <a:gd name="csX4" fmla="*/ 10993 w 406643"/>
                <a:gd name="csY4" fmla="*/ 37516 h 160963"/>
                <a:gd name="csX5" fmla="*/ 65227 w 406643"/>
                <a:gd name="csY5" fmla="*/ 75208 h 160963"/>
                <a:gd name="csX6" fmla="*/ 321024 w 406643"/>
                <a:gd name="csY6" fmla="*/ 60644 h 160963"/>
                <a:gd name="csX7" fmla="*/ 376722 w 406643"/>
                <a:gd name="csY7" fmla="*/ 1140 h 160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06643" h="160963">
                  <a:moveTo>
                    <a:pt x="376868" y="1140"/>
                  </a:moveTo>
                  <a:cubicBezTo>
                    <a:pt x="385431" y="-1202"/>
                    <a:pt x="392092" y="-31"/>
                    <a:pt x="399045" y="5532"/>
                  </a:cubicBezTo>
                  <a:cubicBezTo>
                    <a:pt x="432931" y="32685"/>
                    <a:pt x="343860" y="103459"/>
                    <a:pt x="320585" y="117512"/>
                  </a:cubicBezTo>
                  <a:cubicBezTo>
                    <a:pt x="247542" y="161572"/>
                    <a:pt x="155250" y="177893"/>
                    <a:pt x="75986" y="139103"/>
                  </a:cubicBezTo>
                  <a:cubicBezTo>
                    <a:pt x="53150" y="127905"/>
                    <a:pt x="-29481" y="57716"/>
                    <a:pt x="10993" y="37516"/>
                  </a:cubicBezTo>
                  <a:cubicBezTo>
                    <a:pt x="38220" y="23976"/>
                    <a:pt x="49271" y="60204"/>
                    <a:pt x="65227" y="75208"/>
                  </a:cubicBezTo>
                  <a:cubicBezTo>
                    <a:pt x="134610" y="140347"/>
                    <a:pt x="253251" y="116926"/>
                    <a:pt x="321024" y="60644"/>
                  </a:cubicBezTo>
                  <a:cubicBezTo>
                    <a:pt x="335296" y="48787"/>
                    <a:pt x="367573" y="3702"/>
                    <a:pt x="376722" y="114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5A7B2C58-A579-EB74-9A94-DE35541C6A11}"/>
                </a:ext>
              </a:extLst>
            </p:cNvPr>
            <p:cNvSpPr/>
            <p:nvPr/>
          </p:nvSpPr>
          <p:spPr>
            <a:xfrm>
              <a:off x="5774546" y="1582321"/>
              <a:ext cx="152844" cy="193224"/>
            </a:xfrm>
            <a:custGeom>
              <a:avLst/>
              <a:gdLst>
                <a:gd name="csX0" fmla="*/ 43406 w 152844"/>
                <a:gd name="csY0" fmla="*/ 150143 h 193224"/>
                <a:gd name="csX1" fmla="*/ 132478 w 152844"/>
                <a:gd name="csY1" fmla="*/ 121599 h 193224"/>
                <a:gd name="csX2" fmla="*/ 151800 w 152844"/>
                <a:gd name="csY2" fmla="*/ 152046 h 193224"/>
                <a:gd name="csX3" fmla="*/ 11715 w 152844"/>
                <a:gd name="csY3" fmla="*/ 104180 h 193224"/>
                <a:gd name="csX4" fmla="*/ 80294 w 152844"/>
                <a:gd name="csY4" fmla="*/ 6325 h 193224"/>
                <a:gd name="csX5" fmla="*/ 118279 w 152844"/>
                <a:gd name="csY5" fmla="*/ 15401 h 193224"/>
                <a:gd name="csX6" fmla="*/ 43333 w 152844"/>
                <a:gd name="csY6" fmla="*/ 150070 h 193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2844" h="193224">
                  <a:moveTo>
                    <a:pt x="43406" y="150143"/>
                  </a:moveTo>
                  <a:cubicBezTo>
                    <a:pt x="76488" y="151680"/>
                    <a:pt x="103202" y="132651"/>
                    <a:pt x="132478" y="121599"/>
                  </a:cubicBezTo>
                  <a:cubicBezTo>
                    <a:pt x="146531" y="121819"/>
                    <a:pt x="156118" y="139091"/>
                    <a:pt x="151800" y="152046"/>
                  </a:cubicBezTo>
                  <a:cubicBezTo>
                    <a:pt x="93322" y="205401"/>
                    <a:pt x="-40103" y="223113"/>
                    <a:pt x="11715" y="104180"/>
                  </a:cubicBezTo>
                  <a:cubicBezTo>
                    <a:pt x="19400" y="86541"/>
                    <a:pt x="66241" y="14523"/>
                    <a:pt x="80294" y="6325"/>
                  </a:cubicBezTo>
                  <a:cubicBezTo>
                    <a:pt x="95078" y="-2311"/>
                    <a:pt x="115205" y="-4507"/>
                    <a:pt x="118279" y="15401"/>
                  </a:cubicBezTo>
                  <a:cubicBezTo>
                    <a:pt x="122524" y="42920"/>
                    <a:pt x="43553" y="112231"/>
                    <a:pt x="43333" y="15007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402EF65A-14FD-7A5D-EE68-1B877E4EC5DD}"/>
                </a:ext>
              </a:extLst>
            </p:cNvPr>
            <p:cNvSpPr/>
            <p:nvPr/>
          </p:nvSpPr>
          <p:spPr>
            <a:xfrm>
              <a:off x="5924752" y="1576134"/>
              <a:ext cx="135266" cy="98084"/>
            </a:xfrm>
            <a:custGeom>
              <a:avLst/>
              <a:gdLst>
                <a:gd name="csX0" fmla="*/ 8767 w 135266"/>
                <a:gd name="csY0" fmla="*/ 2193 h 98084"/>
                <a:gd name="csX1" fmla="*/ 37091 w 135266"/>
                <a:gd name="csY1" fmla="*/ 3950 h 98084"/>
                <a:gd name="csX2" fmla="*/ 62634 w 135266"/>
                <a:gd name="csY2" fmla="*/ 53499 h 98084"/>
                <a:gd name="csX3" fmla="*/ 124919 w 135266"/>
                <a:gd name="csY3" fmla="*/ 2120 h 98084"/>
                <a:gd name="csX4" fmla="*/ 49241 w 135266"/>
                <a:gd name="csY4" fmla="*/ 95363 h 98084"/>
                <a:gd name="csX5" fmla="*/ 8767 w 135266"/>
                <a:gd name="csY5" fmla="*/ 2266 h 98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5266" h="98084">
                  <a:moveTo>
                    <a:pt x="8767" y="2193"/>
                  </a:moveTo>
                  <a:cubicBezTo>
                    <a:pt x="13597" y="-808"/>
                    <a:pt x="31968" y="436"/>
                    <a:pt x="37091" y="3950"/>
                  </a:cubicBezTo>
                  <a:cubicBezTo>
                    <a:pt x="47850" y="11342"/>
                    <a:pt x="39946" y="51230"/>
                    <a:pt x="62634" y="53499"/>
                  </a:cubicBezTo>
                  <a:cubicBezTo>
                    <a:pt x="96667" y="56792"/>
                    <a:pt x="80493" y="-12884"/>
                    <a:pt x="124919" y="2120"/>
                  </a:cubicBezTo>
                  <a:cubicBezTo>
                    <a:pt x="154487" y="12074"/>
                    <a:pt x="118039" y="116076"/>
                    <a:pt x="49241" y="95363"/>
                  </a:cubicBezTo>
                  <a:cubicBezTo>
                    <a:pt x="16818" y="85629"/>
                    <a:pt x="-16191" y="17856"/>
                    <a:pt x="8767" y="226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4BD3C4A7-9B52-D84C-495B-F4D475DFBEDB}"/>
                </a:ext>
              </a:extLst>
            </p:cNvPr>
            <p:cNvSpPr/>
            <p:nvPr/>
          </p:nvSpPr>
          <p:spPr>
            <a:xfrm>
              <a:off x="5669319" y="1547975"/>
              <a:ext cx="130625" cy="94013"/>
            </a:xfrm>
            <a:custGeom>
              <a:avLst/>
              <a:gdLst>
                <a:gd name="csX0" fmla="*/ 14549 w 130625"/>
                <a:gd name="csY0" fmla="*/ 1515 h 94013"/>
                <a:gd name="csX1" fmla="*/ 53999 w 130625"/>
                <a:gd name="csY1" fmla="*/ 52528 h 94013"/>
                <a:gd name="csX2" fmla="*/ 126237 w 130625"/>
                <a:gd name="csY2" fmla="*/ 26253 h 94013"/>
                <a:gd name="csX3" fmla="*/ 13891 w 130625"/>
                <a:gd name="csY3" fmla="*/ 75290 h 94013"/>
                <a:gd name="csX4" fmla="*/ 14623 w 130625"/>
                <a:gd name="csY4" fmla="*/ 1442 h 940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30625" h="94013">
                  <a:moveTo>
                    <a:pt x="14549" y="1515"/>
                  </a:moveTo>
                  <a:cubicBezTo>
                    <a:pt x="50925" y="-10196"/>
                    <a:pt x="40532" y="49747"/>
                    <a:pt x="53999" y="52528"/>
                  </a:cubicBezTo>
                  <a:cubicBezTo>
                    <a:pt x="78956" y="51064"/>
                    <a:pt x="101718" y="-3462"/>
                    <a:pt x="126237" y="26253"/>
                  </a:cubicBezTo>
                  <a:cubicBezTo>
                    <a:pt x="152658" y="58310"/>
                    <a:pt x="52754" y="127108"/>
                    <a:pt x="13891" y="75290"/>
                  </a:cubicBezTo>
                  <a:cubicBezTo>
                    <a:pt x="1448" y="58749"/>
                    <a:pt x="-10189" y="9419"/>
                    <a:pt x="14623" y="144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32880B7A-1003-A201-3D73-F654CD3C173B}"/>
                </a:ext>
              </a:extLst>
            </p:cNvPr>
            <p:cNvSpPr/>
            <p:nvPr/>
          </p:nvSpPr>
          <p:spPr>
            <a:xfrm>
              <a:off x="7404996" y="1921344"/>
              <a:ext cx="38517" cy="51474"/>
            </a:xfrm>
            <a:custGeom>
              <a:avLst/>
              <a:gdLst>
                <a:gd name="csX0" fmla="*/ 31179 w 38517"/>
                <a:gd name="csY0" fmla="*/ 51475 h 51474"/>
                <a:gd name="csX1" fmla="*/ 0 w 38517"/>
                <a:gd name="csY1" fmla="*/ 46864 h 51474"/>
                <a:gd name="csX2" fmla="*/ 2855 w 38517"/>
                <a:gd name="csY2" fmla="*/ 3096 h 51474"/>
                <a:gd name="csX3" fmla="*/ 31252 w 38517"/>
                <a:gd name="csY3" fmla="*/ 51475 h 514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517" h="51474">
                  <a:moveTo>
                    <a:pt x="31179" y="51475"/>
                  </a:moveTo>
                  <a:lnTo>
                    <a:pt x="0" y="46864"/>
                  </a:lnTo>
                  <a:lnTo>
                    <a:pt x="2855" y="3096"/>
                  </a:lnTo>
                  <a:cubicBezTo>
                    <a:pt x="43914" y="-10297"/>
                    <a:pt x="43548" y="22345"/>
                    <a:pt x="31252" y="5147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B53F8D31-B116-DDA9-CA04-8D93C6D7E3EB}"/>
                </a:ext>
              </a:extLst>
            </p:cNvPr>
            <p:cNvSpPr/>
            <p:nvPr/>
          </p:nvSpPr>
          <p:spPr>
            <a:xfrm>
              <a:off x="4404891" y="1985682"/>
              <a:ext cx="47829" cy="52348"/>
            </a:xfrm>
            <a:custGeom>
              <a:avLst/>
              <a:gdLst>
                <a:gd name="csX0" fmla="*/ 22165 w 47829"/>
                <a:gd name="csY0" fmla="*/ 238 h 52348"/>
                <a:gd name="csX1" fmla="*/ 37242 w 47829"/>
                <a:gd name="csY1" fmla="*/ 50446 h 52348"/>
                <a:gd name="csX2" fmla="*/ 22165 w 47829"/>
                <a:gd name="csY2" fmla="*/ 238 h 523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29" h="52348">
                  <a:moveTo>
                    <a:pt x="22165" y="238"/>
                  </a:moveTo>
                  <a:cubicBezTo>
                    <a:pt x="51002" y="-3788"/>
                    <a:pt x="54808" y="44518"/>
                    <a:pt x="37242" y="50446"/>
                  </a:cubicBezTo>
                  <a:cubicBezTo>
                    <a:pt x="-1475" y="63474"/>
                    <a:pt x="-15601" y="5508"/>
                    <a:pt x="22165" y="2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F2A02D2A-ACF6-7764-521D-293FA1FAF3AF}"/>
                </a:ext>
              </a:extLst>
            </p:cNvPr>
            <p:cNvSpPr/>
            <p:nvPr/>
          </p:nvSpPr>
          <p:spPr>
            <a:xfrm>
              <a:off x="5824317" y="2587248"/>
              <a:ext cx="40302" cy="44188"/>
            </a:xfrm>
            <a:custGeom>
              <a:avLst/>
              <a:gdLst>
                <a:gd name="csX0" fmla="*/ 5931 w 40302"/>
                <a:gd name="csY0" fmla="*/ 39886 h 44188"/>
                <a:gd name="csX1" fmla="*/ 14861 w 40302"/>
                <a:gd name="csY1" fmla="*/ 1462 h 44188"/>
                <a:gd name="csX2" fmla="*/ 5931 w 40302"/>
                <a:gd name="csY2" fmla="*/ 39886 h 44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02" h="44188">
                  <a:moveTo>
                    <a:pt x="5931" y="39886"/>
                  </a:moveTo>
                  <a:cubicBezTo>
                    <a:pt x="-3656" y="33812"/>
                    <a:pt x="-2266" y="6512"/>
                    <a:pt x="14861" y="1462"/>
                  </a:cubicBezTo>
                  <a:cubicBezTo>
                    <a:pt x="57310" y="-11127"/>
                    <a:pt x="41282" y="62356"/>
                    <a:pt x="5931" y="398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531E27CC-3205-0996-1493-B4DB0DF92A9F}"/>
                </a:ext>
              </a:extLst>
            </p:cNvPr>
            <p:cNvSpPr/>
            <p:nvPr/>
          </p:nvSpPr>
          <p:spPr>
            <a:xfrm>
              <a:off x="5738202" y="2397900"/>
              <a:ext cx="39918" cy="40564"/>
            </a:xfrm>
            <a:custGeom>
              <a:avLst/>
              <a:gdLst>
                <a:gd name="csX0" fmla="*/ 14831 w 39918"/>
                <a:gd name="csY0" fmla="*/ 1322 h 40564"/>
                <a:gd name="csX1" fmla="*/ 24053 w 39918"/>
                <a:gd name="csY1" fmla="*/ 39966 h 40564"/>
                <a:gd name="csX2" fmla="*/ 14831 w 39918"/>
                <a:gd name="csY2" fmla="*/ 1322 h 40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918" h="40564">
                  <a:moveTo>
                    <a:pt x="14831" y="1322"/>
                  </a:moveTo>
                  <a:cubicBezTo>
                    <a:pt x="47766" y="-7974"/>
                    <a:pt x="45497" y="34623"/>
                    <a:pt x="24053" y="39966"/>
                  </a:cubicBezTo>
                  <a:cubicBezTo>
                    <a:pt x="1144" y="45674"/>
                    <a:pt x="-11737" y="8860"/>
                    <a:pt x="14831" y="132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40038E8E-5C7A-FA8B-20EA-F4290FA4D588}"/>
                </a:ext>
              </a:extLst>
            </p:cNvPr>
            <p:cNvSpPr/>
            <p:nvPr/>
          </p:nvSpPr>
          <p:spPr>
            <a:xfrm>
              <a:off x="5887239" y="2409763"/>
              <a:ext cx="39555" cy="41102"/>
            </a:xfrm>
            <a:custGeom>
              <a:avLst/>
              <a:gdLst>
                <a:gd name="csX0" fmla="*/ 15027 w 39555"/>
                <a:gd name="csY0" fmla="*/ 656 h 41102"/>
                <a:gd name="csX1" fmla="*/ 11002 w 39555"/>
                <a:gd name="csY1" fmla="*/ 37398 h 41102"/>
                <a:gd name="csX2" fmla="*/ 15027 w 39555"/>
                <a:gd name="csY2" fmla="*/ 656 h 411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555" h="41102">
                  <a:moveTo>
                    <a:pt x="15027" y="656"/>
                  </a:moveTo>
                  <a:cubicBezTo>
                    <a:pt x="45986" y="-7102"/>
                    <a:pt x="50817" y="56866"/>
                    <a:pt x="11002" y="37398"/>
                  </a:cubicBezTo>
                  <a:cubicBezTo>
                    <a:pt x="-6052" y="29054"/>
                    <a:pt x="-2173" y="4975"/>
                    <a:pt x="15027" y="65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6384E954-B37D-ACFE-E892-2578A421F982}"/>
                </a:ext>
              </a:extLst>
            </p:cNvPr>
            <p:cNvSpPr/>
            <p:nvPr/>
          </p:nvSpPr>
          <p:spPr>
            <a:xfrm>
              <a:off x="5895758" y="2634526"/>
              <a:ext cx="42433" cy="41914"/>
            </a:xfrm>
            <a:custGeom>
              <a:avLst/>
              <a:gdLst>
                <a:gd name="csX0" fmla="*/ 35565 w 42433"/>
                <a:gd name="csY0" fmla="*/ 6294 h 41914"/>
                <a:gd name="csX1" fmla="*/ 5045 w 42433"/>
                <a:gd name="csY1" fmla="*/ 33960 h 41914"/>
                <a:gd name="csX2" fmla="*/ 35565 w 42433"/>
                <a:gd name="csY2" fmla="*/ 6294 h 41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433" h="41914">
                  <a:moveTo>
                    <a:pt x="35565" y="6294"/>
                  </a:moveTo>
                  <a:cubicBezTo>
                    <a:pt x="57814" y="28544"/>
                    <a:pt x="20195" y="55624"/>
                    <a:pt x="5045" y="33960"/>
                  </a:cubicBezTo>
                  <a:cubicBezTo>
                    <a:pt x="-12082" y="9442"/>
                    <a:pt x="18512" y="-10686"/>
                    <a:pt x="35565" y="629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16DD269D-75BC-072F-A018-F4E4FECE911E}"/>
                </a:ext>
              </a:extLst>
            </p:cNvPr>
            <p:cNvSpPr/>
            <p:nvPr/>
          </p:nvSpPr>
          <p:spPr>
            <a:xfrm>
              <a:off x="5806007" y="2480754"/>
              <a:ext cx="41371" cy="39494"/>
            </a:xfrm>
            <a:custGeom>
              <a:avLst/>
              <a:gdLst>
                <a:gd name="csX0" fmla="*/ 20508 w 41371"/>
                <a:gd name="csY0" fmla="*/ 0 h 39494"/>
                <a:gd name="csX1" fmla="*/ 31194 w 41371"/>
                <a:gd name="csY1" fmla="*/ 37327 h 39494"/>
                <a:gd name="csX2" fmla="*/ 20508 w 41371"/>
                <a:gd name="csY2" fmla="*/ 0 h 39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371" h="39494">
                  <a:moveTo>
                    <a:pt x="20508" y="0"/>
                  </a:moveTo>
                  <a:cubicBezTo>
                    <a:pt x="41294" y="73"/>
                    <a:pt x="49564" y="31252"/>
                    <a:pt x="31194" y="37327"/>
                  </a:cubicBezTo>
                  <a:cubicBezTo>
                    <a:pt x="-8329" y="50428"/>
                    <a:pt x="-8475" y="-146"/>
                    <a:pt x="20508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34EF1B55-7A7B-2651-1B7C-60DFF54B4159}"/>
                </a:ext>
              </a:extLst>
            </p:cNvPr>
            <p:cNvSpPr/>
            <p:nvPr/>
          </p:nvSpPr>
          <p:spPr>
            <a:xfrm>
              <a:off x="5899893" y="2508765"/>
              <a:ext cx="41665" cy="40402"/>
            </a:xfrm>
            <a:custGeom>
              <a:avLst/>
              <a:gdLst>
                <a:gd name="csX0" fmla="*/ 37870 w 41665"/>
                <a:gd name="csY0" fmla="*/ 5071 h 40402"/>
                <a:gd name="csX1" fmla="*/ 104 w 41665"/>
                <a:gd name="csY1" fmla="*/ 19490 h 40402"/>
                <a:gd name="csX2" fmla="*/ 37870 w 41665"/>
                <a:gd name="csY2" fmla="*/ 5071 h 404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665" h="40402">
                  <a:moveTo>
                    <a:pt x="37870" y="5071"/>
                  </a:moveTo>
                  <a:cubicBezTo>
                    <a:pt x="57046" y="35811"/>
                    <a:pt x="-2823" y="59012"/>
                    <a:pt x="104" y="19490"/>
                  </a:cubicBezTo>
                  <a:cubicBezTo>
                    <a:pt x="1714" y="-2394"/>
                    <a:pt x="32308" y="-3711"/>
                    <a:pt x="37870" y="507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6F07D748-788F-9ED9-D7FA-F777B8BD5AA7}"/>
                </a:ext>
              </a:extLst>
            </p:cNvPr>
            <p:cNvSpPr/>
            <p:nvPr/>
          </p:nvSpPr>
          <p:spPr>
            <a:xfrm>
              <a:off x="5977840" y="2434381"/>
              <a:ext cx="42010" cy="40780"/>
            </a:xfrm>
            <a:custGeom>
              <a:avLst/>
              <a:gdLst>
                <a:gd name="csX0" fmla="*/ 7423 w 42010"/>
                <a:gd name="csY0" fmla="*/ 37737 h 40780"/>
                <a:gd name="csX1" fmla="*/ 38309 w 42010"/>
                <a:gd name="csY1" fmla="*/ 9705 h 40780"/>
                <a:gd name="csX2" fmla="*/ 7423 w 42010"/>
                <a:gd name="csY2" fmla="*/ 37737 h 40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010" h="40780">
                  <a:moveTo>
                    <a:pt x="7423" y="37737"/>
                  </a:moveTo>
                  <a:cubicBezTo>
                    <a:pt x="-15705" y="23026"/>
                    <a:pt x="21037" y="-18765"/>
                    <a:pt x="38309" y="9705"/>
                  </a:cubicBezTo>
                  <a:cubicBezTo>
                    <a:pt x="52435" y="32980"/>
                    <a:pt x="22647" y="47398"/>
                    <a:pt x="7423" y="3773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12CE07D0-AE17-7081-9250-8ADED0E9A7BA}"/>
                </a:ext>
              </a:extLst>
            </p:cNvPr>
            <p:cNvSpPr/>
            <p:nvPr/>
          </p:nvSpPr>
          <p:spPr>
            <a:xfrm>
              <a:off x="7046252" y="2817939"/>
              <a:ext cx="109771" cy="103796"/>
            </a:xfrm>
            <a:custGeom>
              <a:avLst/>
              <a:gdLst>
                <a:gd name="csX0" fmla="*/ 84722 w 109771"/>
                <a:gd name="csY0" fmla="*/ 73 h 103796"/>
                <a:gd name="csX1" fmla="*/ 106606 w 109771"/>
                <a:gd name="csY1" fmla="*/ 10905 h 103796"/>
                <a:gd name="csX2" fmla="*/ 106606 w 109771"/>
                <a:gd name="csY2" fmla="*/ 33667 h 103796"/>
                <a:gd name="csX3" fmla="*/ 34734 w 109771"/>
                <a:gd name="csY3" fmla="*/ 99684 h 103796"/>
                <a:gd name="csX4" fmla="*/ 6775 w 109771"/>
                <a:gd name="csY4" fmla="*/ 65944 h 103796"/>
                <a:gd name="csX5" fmla="*/ 84795 w 109771"/>
                <a:gd name="csY5" fmla="*/ 0 h 10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9771" h="103796">
                  <a:moveTo>
                    <a:pt x="84722" y="73"/>
                  </a:moveTo>
                  <a:lnTo>
                    <a:pt x="106606" y="10905"/>
                  </a:lnTo>
                  <a:cubicBezTo>
                    <a:pt x="111290" y="18810"/>
                    <a:pt x="110338" y="25689"/>
                    <a:pt x="106606" y="33667"/>
                  </a:cubicBezTo>
                  <a:cubicBezTo>
                    <a:pt x="104556" y="38058"/>
                    <a:pt x="39125" y="97635"/>
                    <a:pt x="34734" y="99684"/>
                  </a:cubicBezTo>
                  <a:cubicBezTo>
                    <a:pt x="5677" y="113078"/>
                    <a:pt x="-9766" y="91633"/>
                    <a:pt x="6775" y="65944"/>
                  </a:cubicBezTo>
                  <a:cubicBezTo>
                    <a:pt x="10215" y="60601"/>
                    <a:pt x="79892" y="1317"/>
                    <a:pt x="84795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0C20871F-BF97-B00B-251C-CB2F3F6FAD6F}"/>
                </a:ext>
              </a:extLst>
            </p:cNvPr>
            <p:cNvSpPr/>
            <p:nvPr/>
          </p:nvSpPr>
          <p:spPr>
            <a:xfrm>
              <a:off x="3796050" y="1362296"/>
              <a:ext cx="40561" cy="43014"/>
            </a:xfrm>
            <a:custGeom>
              <a:avLst/>
              <a:gdLst>
                <a:gd name="csX0" fmla="*/ 34585 w 40561"/>
                <a:gd name="csY0" fmla="*/ 3708 h 43014"/>
                <a:gd name="csX1" fmla="*/ 12408 w 40561"/>
                <a:gd name="csY1" fmla="*/ 40449 h 43014"/>
                <a:gd name="csX2" fmla="*/ 34585 w 40561"/>
                <a:gd name="csY2" fmla="*/ 3708 h 43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561" h="43014">
                  <a:moveTo>
                    <a:pt x="34585" y="3708"/>
                  </a:moveTo>
                  <a:cubicBezTo>
                    <a:pt x="48052" y="12198"/>
                    <a:pt x="37951" y="53623"/>
                    <a:pt x="12408" y="40449"/>
                  </a:cubicBezTo>
                  <a:cubicBezTo>
                    <a:pt x="-15989" y="25811"/>
                    <a:pt x="9920" y="-11881"/>
                    <a:pt x="34585" y="37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DD4C723A-1E53-B872-00A0-FFCC367EBD8A}"/>
                </a:ext>
              </a:extLst>
            </p:cNvPr>
            <p:cNvSpPr/>
            <p:nvPr/>
          </p:nvSpPr>
          <p:spPr>
            <a:xfrm>
              <a:off x="4027321" y="1542679"/>
              <a:ext cx="39918" cy="40564"/>
            </a:xfrm>
            <a:custGeom>
              <a:avLst/>
              <a:gdLst>
                <a:gd name="csX0" fmla="*/ 14831 w 39918"/>
                <a:gd name="csY0" fmla="*/ 1322 h 40564"/>
                <a:gd name="csX1" fmla="*/ 24053 w 39918"/>
                <a:gd name="csY1" fmla="*/ 39966 h 40564"/>
                <a:gd name="csX2" fmla="*/ 14831 w 39918"/>
                <a:gd name="csY2" fmla="*/ 1322 h 405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918" h="40564">
                  <a:moveTo>
                    <a:pt x="14831" y="1322"/>
                  </a:moveTo>
                  <a:cubicBezTo>
                    <a:pt x="47766" y="-7973"/>
                    <a:pt x="45497" y="34623"/>
                    <a:pt x="24053" y="39966"/>
                  </a:cubicBezTo>
                  <a:cubicBezTo>
                    <a:pt x="1144" y="45675"/>
                    <a:pt x="-11737" y="8860"/>
                    <a:pt x="14831" y="132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E8C54D4A-239E-0F24-6425-E752B8294392}"/>
                </a:ext>
              </a:extLst>
            </p:cNvPr>
            <p:cNvSpPr/>
            <p:nvPr/>
          </p:nvSpPr>
          <p:spPr>
            <a:xfrm>
              <a:off x="3935607" y="1548872"/>
              <a:ext cx="38606" cy="40173"/>
            </a:xfrm>
            <a:custGeom>
              <a:avLst/>
              <a:gdLst>
                <a:gd name="csX0" fmla="*/ 14692 w 38606"/>
                <a:gd name="csY0" fmla="*/ 618 h 40173"/>
                <a:gd name="csX1" fmla="*/ 23914 w 38606"/>
                <a:gd name="csY1" fmla="*/ 39555 h 40173"/>
                <a:gd name="csX2" fmla="*/ 14692 w 38606"/>
                <a:gd name="csY2" fmla="*/ 618 h 40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606" h="40173">
                  <a:moveTo>
                    <a:pt x="14692" y="618"/>
                  </a:moveTo>
                  <a:cubicBezTo>
                    <a:pt x="38552" y="-5310"/>
                    <a:pt x="49531" y="33188"/>
                    <a:pt x="23914" y="39555"/>
                  </a:cubicBezTo>
                  <a:cubicBezTo>
                    <a:pt x="54" y="45484"/>
                    <a:pt x="-10924" y="6986"/>
                    <a:pt x="14692" y="61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D1DAFF4D-B83D-F282-DF1D-116B3ADBF659}"/>
                </a:ext>
              </a:extLst>
            </p:cNvPr>
            <p:cNvSpPr/>
            <p:nvPr/>
          </p:nvSpPr>
          <p:spPr>
            <a:xfrm>
              <a:off x="3840257" y="1536804"/>
              <a:ext cx="35778" cy="41012"/>
            </a:xfrm>
            <a:custGeom>
              <a:avLst/>
              <a:gdLst>
                <a:gd name="csX0" fmla="*/ 12041 w 35778"/>
                <a:gd name="csY0" fmla="*/ 903 h 41012"/>
                <a:gd name="csX1" fmla="*/ 16945 w 35778"/>
                <a:gd name="csY1" fmla="*/ 41011 h 41012"/>
                <a:gd name="csX2" fmla="*/ 12041 w 35778"/>
                <a:gd name="csY2" fmla="*/ 903 h 4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778" h="41012">
                  <a:moveTo>
                    <a:pt x="12041" y="903"/>
                  </a:moveTo>
                  <a:cubicBezTo>
                    <a:pt x="38682" y="-7148"/>
                    <a:pt x="46367" y="41304"/>
                    <a:pt x="16945" y="41011"/>
                  </a:cubicBezTo>
                  <a:cubicBezTo>
                    <a:pt x="-3329" y="40791"/>
                    <a:pt x="-5963" y="6319"/>
                    <a:pt x="12041" y="9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E63E8938-A989-1F71-7B69-F834A805A6A1}"/>
                </a:ext>
              </a:extLst>
            </p:cNvPr>
            <p:cNvSpPr/>
            <p:nvPr/>
          </p:nvSpPr>
          <p:spPr>
            <a:xfrm>
              <a:off x="3863239" y="1433533"/>
              <a:ext cx="35778" cy="41012"/>
            </a:xfrm>
            <a:custGeom>
              <a:avLst/>
              <a:gdLst>
                <a:gd name="csX0" fmla="*/ 12041 w 35778"/>
                <a:gd name="csY0" fmla="*/ 903 h 41012"/>
                <a:gd name="csX1" fmla="*/ 16945 w 35778"/>
                <a:gd name="csY1" fmla="*/ 41011 h 41012"/>
                <a:gd name="csX2" fmla="*/ 12041 w 35778"/>
                <a:gd name="csY2" fmla="*/ 903 h 41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778" h="41012">
                  <a:moveTo>
                    <a:pt x="12041" y="903"/>
                  </a:moveTo>
                  <a:cubicBezTo>
                    <a:pt x="38682" y="-7148"/>
                    <a:pt x="46367" y="41303"/>
                    <a:pt x="16945" y="41011"/>
                  </a:cubicBezTo>
                  <a:cubicBezTo>
                    <a:pt x="-3329" y="40791"/>
                    <a:pt x="-5963" y="6319"/>
                    <a:pt x="12041" y="9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6FF338BE-0782-A3C7-277D-1AA9C8CE93D2}"/>
                </a:ext>
              </a:extLst>
            </p:cNvPr>
            <p:cNvSpPr/>
            <p:nvPr/>
          </p:nvSpPr>
          <p:spPr>
            <a:xfrm>
              <a:off x="2911453" y="2380555"/>
              <a:ext cx="120574" cy="375174"/>
            </a:xfrm>
            <a:custGeom>
              <a:avLst/>
              <a:gdLst>
                <a:gd name="csX0" fmla="*/ 34099 w 120574"/>
                <a:gd name="csY0" fmla="*/ 1393 h 375174"/>
                <a:gd name="csX1" fmla="*/ 58178 w 120574"/>
                <a:gd name="csY1" fmla="*/ 10030 h 375174"/>
                <a:gd name="csX2" fmla="*/ 41637 w 120574"/>
                <a:gd name="csY2" fmla="*/ 129548 h 375174"/>
                <a:gd name="csX3" fmla="*/ 65863 w 120574"/>
                <a:gd name="csY3" fmla="*/ 237430 h 375174"/>
                <a:gd name="csX4" fmla="*/ 119292 w 120574"/>
                <a:gd name="csY4" fmla="*/ 362072 h 375174"/>
                <a:gd name="csX5" fmla="*/ 55836 w 120574"/>
                <a:gd name="csY5" fmla="*/ 322110 h 375174"/>
                <a:gd name="csX6" fmla="*/ 2115 w 120574"/>
                <a:gd name="csY6" fmla="*/ 78755 h 375174"/>
                <a:gd name="csX7" fmla="*/ 34099 w 120574"/>
                <a:gd name="csY7" fmla="*/ 1467 h 375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20574" h="375174">
                  <a:moveTo>
                    <a:pt x="34099" y="1393"/>
                  </a:moveTo>
                  <a:cubicBezTo>
                    <a:pt x="43321" y="-1315"/>
                    <a:pt x="54665" y="-875"/>
                    <a:pt x="58178" y="10030"/>
                  </a:cubicBezTo>
                  <a:cubicBezTo>
                    <a:pt x="61838" y="21301"/>
                    <a:pt x="40393" y="100419"/>
                    <a:pt x="41637" y="129548"/>
                  </a:cubicBezTo>
                  <a:cubicBezTo>
                    <a:pt x="42808" y="157507"/>
                    <a:pt x="56056" y="210496"/>
                    <a:pt x="65863" y="237430"/>
                  </a:cubicBezTo>
                  <a:cubicBezTo>
                    <a:pt x="76110" y="265754"/>
                    <a:pt x="129465" y="341359"/>
                    <a:pt x="119292" y="362072"/>
                  </a:cubicBezTo>
                  <a:cubicBezTo>
                    <a:pt x="99311" y="402765"/>
                    <a:pt x="64546" y="337041"/>
                    <a:pt x="55836" y="322110"/>
                  </a:cubicBezTo>
                  <a:cubicBezTo>
                    <a:pt x="12801" y="248116"/>
                    <a:pt x="-6814" y="164753"/>
                    <a:pt x="2115" y="78755"/>
                  </a:cubicBezTo>
                  <a:cubicBezTo>
                    <a:pt x="4018" y="60457"/>
                    <a:pt x="14484" y="7102"/>
                    <a:pt x="34099" y="14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F7D28371-4556-90DD-2969-C38B98E7026D}"/>
                </a:ext>
              </a:extLst>
            </p:cNvPr>
            <p:cNvSpPr/>
            <p:nvPr/>
          </p:nvSpPr>
          <p:spPr>
            <a:xfrm>
              <a:off x="3068676" y="2834594"/>
              <a:ext cx="38606" cy="40173"/>
            </a:xfrm>
            <a:custGeom>
              <a:avLst/>
              <a:gdLst>
                <a:gd name="csX0" fmla="*/ 14692 w 38606"/>
                <a:gd name="csY0" fmla="*/ 618 h 40173"/>
                <a:gd name="csX1" fmla="*/ 23914 w 38606"/>
                <a:gd name="csY1" fmla="*/ 39555 h 40173"/>
                <a:gd name="csX2" fmla="*/ 14692 w 38606"/>
                <a:gd name="csY2" fmla="*/ 618 h 40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606" h="40173">
                  <a:moveTo>
                    <a:pt x="14692" y="618"/>
                  </a:moveTo>
                  <a:cubicBezTo>
                    <a:pt x="38552" y="-5310"/>
                    <a:pt x="49531" y="33188"/>
                    <a:pt x="23914" y="39555"/>
                  </a:cubicBezTo>
                  <a:cubicBezTo>
                    <a:pt x="54" y="45484"/>
                    <a:pt x="-10924" y="6986"/>
                    <a:pt x="14692" y="61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5F769002-7AD1-DD62-3A5B-DFAB3B6A54C6}"/>
                </a:ext>
              </a:extLst>
            </p:cNvPr>
            <p:cNvSpPr/>
            <p:nvPr/>
          </p:nvSpPr>
          <p:spPr>
            <a:xfrm>
              <a:off x="3028872" y="2773332"/>
              <a:ext cx="40361" cy="39200"/>
            </a:xfrm>
            <a:custGeom>
              <a:avLst/>
              <a:gdLst>
                <a:gd name="csX0" fmla="*/ 6045 w 40361"/>
                <a:gd name="csY0" fmla="*/ 5159 h 39200"/>
                <a:gd name="csX1" fmla="*/ 33564 w 40361"/>
                <a:gd name="csY1" fmla="*/ 35752 h 39200"/>
                <a:gd name="csX2" fmla="*/ 6045 w 40361"/>
                <a:gd name="csY2" fmla="*/ 5159 h 392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61" h="39200">
                  <a:moveTo>
                    <a:pt x="6045" y="5159"/>
                  </a:moveTo>
                  <a:cubicBezTo>
                    <a:pt x="23538" y="-12919"/>
                    <a:pt x="53984" y="21187"/>
                    <a:pt x="33564" y="35752"/>
                  </a:cubicBezTo>
                  <a:cubicBezTo>
                    <a:pt x="16072" y="48194"/>
                    <a:pt x="-12545" y="24407"/>
                    <a:pt x="6045" y="51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DAA49B68-67BD-09B1-0C5D-56F1DF4D3847}"/>
                </a:ext>
              </a:extLst>
            </p:cNvPr>
            <p:cNvSpPr/>
            <p:nvPr/>
          </p:nvSpPr>
          <p:spPr>
            <a:xfrm>
              <a:off x="8763183" y="1480387"/>
              <a:ext cx="233247" cy="316214"/>
            </a:xfrm>
            <a:custGeom>
              <a:avLst/>
              <a:gdLst>
                <a:gd name="csX0" fmla="*/ 205217 w 233247"/>
                <a:gd name="csY0" fmla="*/ 598 h 316214"/>
                <a:gd name="csX1" fmla="*/ 233248 w 233247"/>
                <a:gd name="csY1" fmla="*/ 19700 h 316214"/>
                <a:gd name="csX2" fmla="*/ 169427 w 233247"/>
                <a:gd name="csY2" fmla="*/ 68591 h 316214"/>
                <a:gd name="csX3" fmla="*/ 73548 w 233247"/>
                <a:gd name="csY3" fmla="*/ 202382 h 316214"/>
                <a:gd name="csX4" fmla="*/ 39589 w 233247"/>
                <a:gd name="csY4" fmla="*/ 306164 h 316214"/>
                <a:gd name="csX5" fmla="*/ 5263 w 233247"/>
                <a:gd name="csY5" fmla="*/ 312825 h 316214"/>
                <a:gd name="csX6" fmla="*/ 14265 w 233247"/>
                <a:gd name="csY6" fmla="*/ 229242 h 316214"/>
                <a:gd name="csX7" fmla="*/ 120390 w 233247"/>
                <a:gd name="csY7" fmla="*/ 54099 h 316214"/>
                <a:gd name="csX8" fmla="*/ 205217 w 233247"/>
                <a:gd name="csY8" fmla="*/ 598 h 31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33247" h="316214">
                  <a:moveTo>
                    <a:pt x="205217" y="598"/>
                  </a:moveTo>
                  <a:cubicBezTo>
                    <a:pt x="222928" y="-1744"/>
                    <a:pt x="229149" y="2427"/>
                    <a:pt x="233248" y="19700"/>
                  </a:cubicBezTo>
                  <a:cubicBezTo>
                    <a:pt x="233175" y="37412"/>
                    <a:pt x="185602" y="56002"/>
                    <a:pt x="169427" y="68591"/>
                  </a:cubicBezTo>
                  <a:cubicBezTo>
                    <a:pt x="129026" y="100136"/>
                    <a:pt x="93456" y="155247"/>
                    <a:pt x="73548" y="202382"/>
                  </a:cubicBezTo>
                  <a:cubicBezTo>
                    <a:pt x="62716" y="227998"/>
                    <a:pt x="49981" y="291892"/>
                    <a:pt x="39589" y="306164"/>
                  </a:cubicBezTo>
                  <a:cubicBezTo>
                    <a:pt x="30659" y="318387"/>
                    <a:pt x="18583" y="317948"/>
                    <a:pt x="5263" y="312825"/>
                  </a:cubicBezTo>
                  <a:cubicBezTo>
                    <a:pt x="-8936" y="302798"/>
                    <a:pt x="9580" y="245198"/>
                    <a:pt x="14265" y="229242"/>
                  </a:cubicBezTo>
                  <a:cubicBezTo>
                    <a:pt x="31830" y="169885"/>
                    <a:pt x="74427" y="95817"/>
                    <a:pt x="120390" y="54099"/>
                  </a:cubicBezTo>
                  <a:cubicBezTo>
                    <a:pt x="135906" y="40047"/>
                    <a:pt x="186407" y="3159"/>
                    <a:pt x="205217" y="59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E72849BB-770E-B5C3-8807-07F07875F1BD}"/>
                </a:ext>
              </a:extLst>
            </p:cNvPr>
            <p:cNvSpPr/>
            <p:nvPr/>
          </p:nvSpPr>
          <p:spPr>
            <a:xfrm>
              <a:off x="8729466" y="1897552"/>
              <a:ext cx="41157" cy="38366"/>
            </a:xfrm>
            <a:custGeom>
              <a:avLst/>
              <a:gdLst>
                <a:gd name="csX0" fmla="*/ 5751 w 41157"/>
                <a:gd name="csY0" fmla="*/ 35086 h 38366"/>
                <a:gd name="csX1" fmla="*/ 34003 w 41157"/>
                <a:gd name="csY1" fmla="*/ 3907 h 38366"/>
                <a:gd name="csX2" fmla="*/ 5751 w 41157"/>
                <a:gd name="csY2" fmla="*/ 35086 h 38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157" h="38366">
                  <a:moveTo>
                    <a:pt x="5751" y="35086"/>
                  </a:moveTo>
                  <a:cubicBezTo>
                    <a:pt x="-10936" y="24693"/>
                    <a:pt x="11826" y="-11902"/>
                    <a:pt x="34003" y="3907"/>
                  </a:cubicBezTo>
                  <a:cubicBezTo>
                    <a:pt x="54349" y="18471"/>
                    <a:pt x="26977" y="48260"/>
                    <a:pt x="5751" y="350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F3E10A40-FD34-D609-F7C1-BDF7ABA41475}"/>
                </a:ext>
              </a:extLst>
            </p:cNvPr>
            <p:cNvSpPr/>
            <p:nvPr/>
          </p:nvSpPr>
          <p:spPr>
            <a:xfrm>
              <a:off x="8746665" y="1827524"/>
              <a:ext cx="41157" cy="38398"/>
            </a:xfrm>
            <a:custGeom>
              <a:avLst/>
              <a:gdLst>
                <a:gd name="csX0" fmla="*/ 5752 w 41157"/>
                <a:gd name="csY0" fmla="*/ 3307 h 38398"/>
                <a:gd name="csX1" fmla="*/ 34003 w 41157"/>
                <a:gd name="csY1" fmla="*/ 34486 h 38398"/>
                <a:gd name="csX2" fmla="*/ 5752 w 41157"/>
                <a:gd name="csY2" fmla="*/ 3307 h 38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157" h="38398">
                  <a:moveTo>
                    <a:pt x="5752" y="3307"/>
                  </a:moveTo>
                  <a:cubicBezTo>
                    <a:pt x="26976" y="-9940"/>
                    <a:pt x="54350" y="19921"/>
                    <a:pt x="34003" y="34486"/>
                  </a:cubicBezTo>
                  <a:cubicBezTo>
                    <a:pt x="11826" y="50295"/>
                    <a:pt x="-10936" y="13773"/>
                    <a:pt x="5752" y="330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7FD38A4B-A3B2-B099-AEEE-CDDEEEFBA047}"/>
                </a:ext>
              </a:extLst>
            </p:cNvPr>
            <p:cNvSpPr/>
            <p:nvPr/>
          </p:nvSpPr>
          <p:spPr>
            <a:xfrm>
              <a:off x="8649128" y="5525908"/>
              <a:ext cx="230683" cy="315537"/>
            </a:xfrm>
            <a:custGeom>
              <a:avLst/>
              <a:gdLst>
                <a:gd name="csX0" fmla="*/ 195288 w 230683"/>
                <a:gd name="csY0" fmla="*/ 1584 h 315537"/>
                <a:gd name="csX1" fmla="*/ 204510 w 230683"/>
                <a:gd name="csY1" fmla="*/ 122640 h 315537"/>
                <a:gd name="csX2" fmla="*/ 148300 w 230683"/>
                <a:gd name="csY2" fmla="*/ 221446 h 315537"/>
                <a:gd name="csX3" fmla="*/ 10704 w 230683"/>
                <a:gd name="csY3" fmla="*/ 313519 h 315537"/>
                <a:gd name="csX4" fmla="*/ 79576 w 230683"/>
                <a:gd name="csY4" fmla="*/ 233083 h 315537"/>
                <a:gd name="csX5" fmla="*/ 195215 w 230683"/>
                <a:gd name="csY5" fmla="*/ 1511 h 315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0683" h="315537">
                  <a:moveTo>
                    <a:pt x="195288" y="1584"/>
                  </a:moveTo>
                  <a:cubicBezTo>
                    <a:pt x="261305" y="-14078"/>
                    <a:pt x="217099" y="90802"/>
                    <a:pt x="204510" y="122640"/>
                  </a:cubicBezTo>
                  <a:cubicBezTo>
                    <a:pt x="191922" y="154404"/>
                    <a:pt x="169672" y="194805"/>
                    <a:pt x="148300" y="221446"/>
                  </a:cubicBezTo>
                  <a:cubicBezTo>
                    <a:pt x="128320" y="246403"/>
                    <a:pt x="43200" y="329474"/>
                    <a:pt x="10704" y="313519"/>
                  </a:cubicBezTo>
                  <a:cubicBezTo>
                    <a:pt x="-31160" y="292952"/>
                    <a:pt x="62083" y="249331"/>
                    <a:pt x="79576" y="233083"/>
                  </a:cubicBezTo>
                  <a:cubicBezTo>
                    <a:pt x="144714" y="172701"/>
                    <a:pt x="169452" y="83044"/>
                    <a:pt x="195215" y="151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099B49B5-8575-C173-A368-E787381306CF}"/>
                </a:ext>
              </a:extLst>
            </p:cNvPr>
            <p:cNvSpPr/>
            <p:nvPr/>
          </p:nvSpPr>
          <p:spPr>
            <a:xfrm>
              <a:off x="8870922" y="5385930"/>
              <a:ext cx="43031" cy="39430"/>
            </a:xfrm>
            <a:custGeom>
              <a:avLst/>
              <a:gdLst>
                <a:gd name="csX0" fmla="*/ 7820 w 43031"/>
                <a:gd name="csY0" fmla="*/ 36389 h 39430"/>
                <a:gd name="csX1" fmla="*/ 38999 w 43031"/>
                <a:gd name="csY1" fmla="*/ 8138 h 39430"/>
                <a:gd name="csX2" fmla="*/ 7820 w 43031"/>
                <a:gd name="csY2" fmla="*/ 36389 h 39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031" h="39430">
                  <a:moveTo>
                    <a:pt x="7820" y="36389"/>
                  </a:moveTo>
                  <a:cubicBezTo>
                    <a:pt x="-16333" y="21092"/>
                    <a:pt x="21580" y="-16454"/>
                    <a:pt x="38999" y="8138"/>
                  </a:cubicBezTo>
                  <a:cubicBezTo>
                    <a:pt x="53856" y="29143"/>
                    <a:pt x="24068" y="46709"/>
                    <a:pt x="7820" y="3638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85E29861-8601-DE52-A5F1-C8ED40B36A3D}"/>
                </a:ext>
              </a:extLst>
            </p:cNvPr>
            <p:cNvSpPr/>
            <p:nvPr/>
          </p:nvSpPr>
          <p:spPr>
            <a:xfrm>
              <a:off x="8855336" y="5455098"/>
              <a:ext cx="41123" cy="40555"/>
            </a:xfrm>
            <a:custGeom>
              <a:avLst/>
              <a:gdLst>
                <a:gd name="csX0" fmla="*/ 6792 w 41123"/>
                <a:gd name="csY0" fmla="*/ 35653 h 40555"/>
                <a:gd name="csX1" fmla="*/ 37385 w 41123"/>
                <a:gd name="csY1" fmla="*/ 7841 h 40555"/>
                <a:gd name="csX2" fmla="*/ 6792 w 41123"/>
                <a:gd name="csY2" fmla="*/ 35653 h 405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123" h="40555">
                  <a:moveTo>
                    <a:pt x="6792" y="35653"/>
                  </a:moveTo>
                  <a:cubicBezTo>
                    <a:pt x="-15165" y="12745"/>
                    <a:pt x="21796" y="-13384"/>
                    <a:pt x="37385" y="7841"/>
                  </a:cubicBezTo>
                  <a:cubicBezTo>
                    <a:pt x="51657" y="27309"/>
                    <a:pt x="21503" y="50950"/>
                    <a:pt x="6792" y="3565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313" cap="flat">
              <a:noFill/>
              <a:prstDash val="solid"/>
              <a:miter/>
            </a:ln>
          </p:spPr>
        </p:sp>
      </p:grpSp>
      <p:sp>
        <p:nvSpPr>
          <p:cNvPr id="72" name="Content Placeholder 2">
            <a:extLst>
              <a:ext uri="{FF2B5EF4-FFF2-40B4-BE49-F238E27FC236}">
                <a16:creationId xmlns:a16="http://schemas.microsoft.com/office/drawing/2014/main" id="{1E73590A-4653-7188-7F8B-C2D77D5994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44286430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Telescope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165C8CC-84F0-A03E-65AA-2ACD42900D58}"/>
              </a:ext>
            </a:extLst>
          </p:cNvPr>
          <p:cNvGrpSpPr/>
          <p:nvPr userDrawn="1"/>
        </p:nvGrpSpPr>
        <p:grpSpPr>
          <a:xfrm>
            <a:off x="3016621" y="633585"/>
            <a:ext cx="6156641" cy="5590869"/>
            <a:chOff x="3016621" y="633585"/>
            <a:chExt cx="6156641" cy="559086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F2162354-B68D-13DF-D737-858B5F98434F}"/>
                </a:ext>
              </a:extLst>
            </p:cNvPr>
            <p:cNvSpPr/>
            <p:nvPr/>
          </p:nvSpPr>
          <p:spPr>
            <a:xfrm>
              <a:off x="3016621" y="863002"/>
              <a:ext cx="6156641" cy="5361452"/>
            </a:xfrm>
            <a:custGeom>
              <a:avLst/>
              <a:gdLst>
                <a:gd name="csX0" fmla="*/ 4125729 w 6156641"/>
                <a:gd name="csY0" fmla="*/ 2877025 h 5361452"/>
                <a:gd name="csX1" fmla="*/ 4037071 w 6156641"/>
                <a:gd name="csY1" fmla="*/ 2872355 h 5361452"/>
                <a:gd name="csX2" fmla="*/ 3844801 w 6156641"/>
                <a:gd name="csY2" fmla="*/ 2865288 h 5361452"/>
                <a:gd name="csX3" fmla="*/ 3425175 w 6156641"/>
                <a:gd name="csY3" fmla="*/ 2811084 h 5361452"/>
                <a:gd name="csX4" fmla="*/ 3126768 w 6156641"/>
                <a:gd name="csY4" fmla="*/ 2730755 h 5361452"/>
                <a:gd name="csX5" fmla="*/ 3101212 w 6156641"/>
                <a:gd name="csY5" fmla="*/ 2724887 h 5361452"/>
                <a:gd name="csX6" fmla="*/ 3110929 w 6156641"/>
                <a:gd name="csY6" fmla="*/ 2912551 h 5361452"/>
                <a:gd name="csX7" fmla="*/ 3181351 w 6156641"/>
                <a:gd name="csY7" fmla="*/ 3577073 h 5361452"/>
                <a:gd name="csX8" fmla="*/ 3347939 w 6156641"/>
                <a:gd name="csY8" fmla="*/ 4721736 h 5361452"/>
                <a:gd name="csX9" fmla="*/ 3355196 w 6156641"/>
                <a:gd name="csY9" fmla="*/ 4763509 h 5361452"/>
                <a:gd name="csX10" fmla="*/ 3343458 w 6156641"/>
                <a:gd name="csY10" fmla="*/ 4812981 h 5361452"/>
                <a:gd name="csX11" fmla="*/ 3290138 w 6156641"/>
                <a:gd name="csY11" fmla="*/ 4828315 h 5361452"/>
                <a:gd name="csX12" fmla="*/ 3247229 w 6156641"/>
                <a:gd name="csY12" fmla="*/ 4799036 h 5361452"/>
                <a:gd name="csX13" fmla="*/ 3138189 w 6156641"/>
                <a:gd name="csY13" fmla="*/ 4721988 h 5361452"/>
                <a:gd name="csX14" fmla="*/ 2931153 w 6156641"/>
                <a:gd name="csY14" fmla="*/ 4648034 h 5361452"/>
                <a:gd name="csX15" fmla="*/ 2916072 w 6156641"/>
                <a:gd name="csY15" fmla="*/ 4647970 h 5361452"/>
                <a:gd name="csX16" fmla="*/ 2921877 w 6156641"/>
                <a:gd name="csY16" fmla="*/ 4673716 h 5361452"/>
                <a:gd name="csX17" fmla="*/ 2999618 w 6156641"/>
                <a:gd name="csY17" fmla="*/ 4845668 h 5361452"/>
                <a:gd name="csX18" fmla="*/ 3186651 w 6156641"/>
                <a:gd name="csY18" fmla="*/ 5036234 h 5361452"/>
                <a:gd name="csX19" fmla="*/ 3257325 w 6156641"/>
                <a:gd name="csY19" fmla="*/ 5076809 h 5361452"/>
                <a:gd name="csX20" fmla="*/ 3374252 w 6156641"/>
                <a:gd name="csY20" fmla="*/ 5170073 h 5361452"/>
                <a:gd name="csX21" fmla="*/ 3389523 w 6156641"/>
                <a:gd name="csY21" fmla="*/ 5217210 h 5361452"/>
                <a:gd name="csX22" fmla="*/ 3359486 w 6156641"/>
                <a:gd name="csY22" fmla="*/ 5245101 h 5361452"/>
                <a:gd name="csX23" fmla="*/ 3333426 w 6156641"/>
                <a:gd name="csY23" fmla="*/ 5245353 h 5361452"/>
                <a:gd name="csX24" fmla="*/ 2834355 w 6156641"/>
                <a:gd name="csY24" fmla="*/ 5243460 h 5361452"/>
                <a:gd name="csX25" fmla="*/ 2799081 w 6156641"/>
                <a:gd name="csY25" fmla="*/ 5243460 h 5361452"/>
                <a:gd name="csX26" fmla="*/ 2832210 w 6156641"/>
                <a:gd name="csY26" fmla="*/ 5294320 h 5361452"/>
                <a:gd name="csX27" fmla="*/ 2831074 w 6156641"/>
                <a:gd name="csY27" fmla="*/ 5355655 h 5361452"/>
                <a:gd name="csX28" fmla="*/ 2797504 w 6156641"/>
                <a:gd name="csY28" fmla="*/ 5355655 h 5361452"/>
                <a:gd name="csX29" fmla="*/ 2164721 w 6156641"/>
                <a:gd name="csY29" fmla="*/ 5350796 h 5361452"/>
                <a:gd name="csX30" fmla="*/ 1376014 w 6156641"/>
                <a:gd name="csY30" fmla="*/ 5359062 h 5361452"/>
                <a:gd name="csX31" fmla="*/ 1163993 w 6156641"/>
                <a:gd name="csY31" fmla="*/ 5361397 h 5361452"/>
                <a:gd name="csX32" fmla="*/ 1131811 w 6156641"/>
                <a:gd name="csY32" fmla="*/ 5361397 h 5361452"/>
                <a:gd name="csX33" fmla="*/ 1125501 w 6156641"/>
                <a:gd name="csY33" fmla="*/ 5311799 h 5361452"/>
                <a:gd name="csX34" fmla="*/ 1122157 w 6156641"/>
                <a:gd name="csY34" fmla="*/ 5129246 h 5361452"/>
                <a:gd name="csX35" fmla="*/ 1121021 w 6156641"/>
                <a:gd name="csY35" fmla="*/ 5096686 h 5361452"/>
                <a:gd name="csX36" fmla="*/ 1101712 w 6156641"/>
                <a:gd name="csY36" fmla="*/ 5074726 h 5361452"/>
                <a:gd name="csX37" fmla="*/ 1066438 w 6156641"/>
                <a:gd name="csY37" fmla="*/ 5029230 h 5361452"/>
                <a:gd name="csX38" fmla="*/ 1067448 w 6156641"/>
                <a:gd name="csY38" fmla="*/ 4915143 h 5361452"/>
                <a:gd name="csX39" fmla="*/ 1057983 w 6156641"/>
                <a:gd name="csY39" fmla="*/ 4478417 h 5361452"/>
                <a:gd name="csX40" fmla="*/ 1049527 w 6156641"/>
                <a:gd name="csY40" fmla="*/ 4451977 h 5361452"/>
                <a:gd name="csX41" fmla="*/ 1035518 w 6156641"/>
                <a:gd name="csY41" fmla="*/ 4482518 h 5361452"/>
                <a:gd name="csX42" fmla="*/ 744115 w 6156641"/>
                <a:gd name="csY42" fmla="*/ 4958935 h 5361452"/>
                <a:gd name="csX43" fmla="*/ 692624 w 6156641"/>
                <a:gd name="csY43" fmla="*/ 5008217 h 5361452"/>
                <a:gd name="csX44" fmla="*/ 654006 w 6156641"/>
                <a:gd name="csY44" fmla="*/ 5008533 h 5361452"/>
                <a:gd name="csX45" fmla="*/ 600117 w 6156641"/>
                <a:gd name="csY45" fmla="*/ 4971555 h 5361452"/>
                <a:gd name="csX46" fmla="*/ 601379 w 6156641"/>
                <a:gd name="csY46" fmla="*/ 5045510 h 5361452"/>
                <a:gd name="csX47" fmla="*/ 646876 w 6156641"/>
                <a:gd name="csY47" fmla="*/ 5124450 h 5361452"/>
                <a:gd name="csX48" fmla="*/ 690542 w 6156641"/>
                <a:gd name="csY48" fmla="*/ 5207807 h 5361452"/>
                <a:gd name="csX49" fmla="*/ 696978 w 6156641"/>
                <a:gd name="csY49" fmla="*/ 5316658 h 5361452"/>
                <a:gd name="csX50" fmla="*/ 641449 w 6156641"/>
                <a:gd name="csY50" fmla="*/ 5336030 h 5361452"/>
                <a:gd name="csX51" fmla="*/ 418511 w 6156641"/>
                <a:gd name="csY51" fmla="*/ 5160544 h 5361452"/>
                <a:gd name="csX52" fmla="*/ 31572 w 6156641"/>
                <a:gd name="csY52" fmla="*/ 4855953 h 5361452"/>
                <a:gd name="csX53" fmla="*/ 18763 w 6156641"/>
                <a:gd name="csY53" fmla="*/ 4845857 h 5361452"/>
                <a:gd name="csX54" fmla="*/ 16680 w 6156641"/>
                <a:gd name="csY54" fmla="*/ 4789507 h 5361452"/>
                <a:gd name="csX55" fmla="*/ 100227 w 6156641"/>
                <a:gd name="csY55" fmla="*/ 4712081 h 5361452"/>
                <a:gd name="csX56" fmla="*/ 447979 w 6156641"/>
                <a:gd name="csY56" fmla="*/ 4243048 h 5361452"/>
                <a:gd name="csX57" fmla="*/ 661452 w 6156641"/>
                <a:gd name="csY57" fmla="*/ 3625473 h 5361452"/>
                <a:gd name="csX58" fmla="*/ 721651 w 6156641"/>
                <a:gd name="csY58" fmla="*/ 3369911 h 5361452"/>
                <a:gd name="csX59" fmla="*/ 690858 w 6156641"/>
                <a:gd name="csY59" fmla="*/ 3286933 h 5361452"/>
                <a:gd name="csX60" fmla="*/ 752255 w 6156641"/>
                <a:gd name="csY60" fmla="*/ 2960319 h 5361452"/>
                <a:gd name="csX61" fmla="*/ 818323 w 6156641"/>
                <a:gd name="csY61" fmla="*/ 2574958 h 5361452"/>
                <a:gd name="csX62" fmla="*/ 942507 w 6156641"/>
                <a:gd name="csY62" fmla="*/ 2012344 h 5361452"/>
                <a:gd name="csX63" fmla="*/ 1014442 w 6156641"/>
                <a:gd name="csY63" fmla="*/ 1838120 h 5361452"/>
                <a:gd name="csX64" fmla="*/ 1217756 w 6156641"/>
                <a:gd name="csY64" fmla="*/ 1642253 h 5361452"/>
                <a:gd name="csX65" fmla="*/ 1123293 w 6156641"/>
                <a:gd name="csY65" fmla="*/ 1479767 h 5361452"/>
                <a:gd name="csX66" fmla="*/ 1109221 w 6156641"/>
                <a:gd name="csY66" fmla="*/ 1481092 h 5361452"/>
                <a:gd name="csX67" fmla="*/ 935250 w 6156641"/>
                <a:gd name="csY67" fmla="*/ 1372242 h 5361452"/>
                <a:gd name="csX68" fmla="*/ 951088 w 6156641"/>
                <a:gd name="csY68" fmla="*/ 1235753 h 5361452"/>
                <a:gd name="csX69" fmla="*/ 956768 w 6156641"/>
                <a:gd name="csY69" fmla="*/ 1222375 h 5361452"/>
                <a:gd name="csX70" fmla="*/ 950457 w 6156641"/>
                <a:gd name="csY70" fmla="*/ 1216759 h 5361452"/>
                <a:gd name="csX71" fmla="*/ 814032 w 6156641"/>
                <a:gd name="csY71" fmla="*/ 1075727 h 5361452"/>
                <a:gd name="csX72" fmla="*/ 852902 w 6156641"/>
                <a:gd name="csY72" fmla="*/ 851590 h 5361452"/>
                <a:gd name="csX73" fmla="*/ 921178 w 6156641"/>
                <a:gd name="csY73" fmla="*/ 781232 h 5361452"/>
                <a:gd name="csX74" fmla="*/ 921557 w 6156641"/>
                <a:gd name="csY74" fmla="*/ 735105 h 5361452"/>
                <a:gd name="csX75" fmla="*/ 1019680 w 6156641"/>
                <a:gd name="csY75" fmla="*/ 611741 h 5361452"/>
                <a:gd name="csX76" fmla="*/ 1058803 w 6156641"/>
                <a:gd name="csY76" fmla="*/ 576972 h 5361452"/>
                <a:gd name="csX77" fmla="*/ 1330897 w 6156641"/>
                <a:gd name="csY77" fmla="*/ 423636 h 5361452"/>
                <a:gd name="csX78" fmla="*/ 1465997 w 6156641"/>
                <a:gd name="csY78" fmla="*/ 520244 h 5361452"/>
                <a:gd name="csX79" fmla="*/ 1470982 w 6156641"/>
                <a:gd name="csY79" fmla="*/ 528574 h 5361452"/>
                <a:gd name="csX80" fmla="*/ 1474579 w 6156641"/>
                <a:gd name="csY80" fmla="*/ 531224 h 5361452"/>
                <a:gd name="csX81" fmla="*/ 1596050 w 6156641"/>
                <a:gd name="csY81" fmla="*/ 480238 h 5361452"/>
                <a:gd name="csX82" fmla="*/ 1702439 w 6156641"/>
                <a:gd name="csY82" fmla="*/ 486485 h 5361452"/>
                <a:gd name="csX83" fmla="*/ 1803843 w 6156641"/>
                <a:gd name="csY83" fmla="*/ 745959 h 5361452"/>
                <a:gd name="csX84" fmla="*/ 1875590 w 6156641"/>
                <a:gd name="csY84" fmla="*/ 875443 h 5361452"/>
                <a:gd name="csX85" fmla="*/ 1794189 w 6156641"/>
                <a:gd name="csY85" fmla="*/ 991297 h 5361452"/>
                <a:gd name="csX86" fmla="*/ 1839559 w 6156641"/>
                <a:gd name="csY86" fmla="*/ 1135611 h 5361452"/>
                <a:gd name="csX87" fmla="*/ 1908970 w 6156641"/>
                <a:gd name="csY87" fmla="*/ 1154730 h 5361452"/>
                <a:gd name="csX88" fmla="*/ 1954845 w 6156641"/>
                <a:gd name="csY88" fmla="*/ 1171200 h 5361452"/>
                <a:gd name="csX89" fmla="*/ 1979581 w 6156641"/>
                <a:gd name="csY89" fmla="*/ 1269512 h 5361452"/>
                <a:gd name="csX90" fmla="*/ 1923294 w 6156641"/>
                <a:gd name="csY90" fmla="*/ 1312232 h 5361452"/>
                <a:gd name="csX91" fmla="*/ 1845806 w 6156641"/>
                <a:gd name="csY91" fmla="*/ 1338356 h 5361452"/>
                <a:gd name="csX92" fmla="*/ 1842714 w 6156641"/>
                <a:gd name="csY92" fmla="*/ 1343026 h 5361452"/>
                <a:gd name="csX93" fmla="*/ 1798732 w 6156641"/>
                <a:gd name="csY93" fmla="*/ 1379498 h 5361452"/>
                <a:gd name="csX94" fmla="*/ 1701871 w 6156641"/>
                <a:gd name="csY94" fmla="*/ 1363407 h 5361452"/>
                <a:gd name="csX95" fmla="*/ 1838297 w 6156641"/>
                <a:gd name="csY95" fmla="*/ 1410544 h 5361452"/>
                <a:gd name="csX96" fmla="*/ 1844670 w 6156641"/>
                <a:gd name="csY96" fmla="*/ 1455473 h 5361452"/>
                <a:gd name="csX97" fmla="*/ 1973082 w 6156641"/>
                <a:gd name="csY97" fmla="*/ 1386187 h 5361452"/>
                <a:gd name="csX98" fmla="*/ 2099600 w 6156641"/>
                <a:gd name="csY98" fmla="*/ 1312043 h 5361452"/>
                <a:gd name="csX99" fmla="*/ 2221765 w 6156641"/>
                <a:gd name="csY99" fmla="*/ 1236952 h 5361452"/>
                <a:gd name="csX100" fmla="*/ 2339765 w 6156641"/>
                <a:gd name="csY100" fmla="*/ 1156939 h 5361452"/>
                <a:gd name="csX101" fmla="*/ 2336168 w 6156641"/>
                <a:gd name="csY101" fmla="*/ 1150061 h 5361452"/>
                <a:gd name="csX102" fmla="*/ 2311685 w 6156641"/>
                <a:gd name="csY102" fmla="*/ 1150124 h 5361452"/>
                <a:gd name="csX103" fmla="*/ 2116890 w 6156641"/>
                <a:gd name="csY103" fmla="*/ 961703 h 5361452"/>
                <a:gd name="csX104" fmla="*/ 2290356 w 6156641"/>
                <a:gd name="csY104" fmla="*/ 732896 h 5361452"/>
                <a:gd name="csX105" fmla="*/ 2527050 w 6156641"/>
                <a:gd name="csY105" fmla="*/ 917153 h 5361452"/>
                <a:gd name="csX106" fmla="*/ 2524779 w 6156641"/>
                <a:gd name="csY106" fmla="*/ 952301 h 5361452"/>
                <a:gd name="csX107" fmla="*/ 2543520 w 6156641"/>
                <a:gd name="csY107" fmla="*/ 946495 h 5361452"/>
                <a:gd name="csX108" fmla="*/ 2706133 w 6156641"/>
                <a:gd name="csY108" fmla="*/ 902829 h 5361452"/>
                <a:gd name="csX109" fmla="*/ 2759390 w 6156641"/>
                <a:gd name="csY109" fmla="*/ 881690 h 5361452"/>
                <a:gd name="csX110" fmla="*/ 2924590 w 6156641"/>
                <a:gd name="csY110" fmla="*/ 748987 h 5361452"/>
                <a:gd name="csX111" fmla="*/ 2937021 w 6156641"/>
                <a:gd name="csY111" fmla="*/ 738449 h 5361452"/>
                <a:gd name="csX112" fmla="*/ 3004919 w 6156641"/>
                <a:gd name="csY112" fmla="*/ 742046 h 5361452"/>
                <a:gd name="csX113" fmla="*/ 3021010 w 6156641"/>
                <a:gd name="csY113" fmla="*/ 756560 h 5361452"/>
                <a:gd name="csX114" fmla="*/ 3087140 w 6156641"/>
                <a:gd name="csY114" fmla="*/ 703554 h 5361452"/>
                <a:gd name="csX115" fmla="*/ 3408138 w 6156641"/>
                <a:gd name="csY115" fmla="*/ 441872 h 5361452"/>
                <a:gd name="csX116" fmla="*/ 3506639 w 6156641"/>
                <a:gd name="csY116" fmla="*/ 378960 h 5361452"/>
                <a:gd name="csX117" fmla="*/ 3559771 w 6156641"/>
                <a:gd name="csY117" fmla="*/ 367601 h 5361452"/>
                <a:gd name="csX118" fmla="*/ 3603185 w 6156641"/>
                <a:gd name="csY118" fmla="*/ 438591 h 5361452"/>
                <a:gd name="csX119" fmla="*/ 3555038 w 6156641"/>
                <a:gd name="csY119" fmla="*/ 507498 h 5361452"/>
                <a:gd name="csX120" fmla="*/ 3500834 w 6156641"/>
                <a:gd name="csY120" fmla="*/ 571483 h 5361452"/>
                <a:gd name="csX121" fmla="*/ 3547024 w 6156641"/>
                <a:gd name="csY121" fmla="*/ 651748 h 5361452"/>
                <a:gd name="csX122" fmla="*/ 3607602 w 6156641"/>
                <a:gd name="csY122" fmla="*/ 690051 h 5361452"/>
                <a:gd name="csX123" fmla="*/ 3608990 w 6156641"/>
                <a:gd name="csY123" fmla="*/ 758389 h 5361452"/>
                <a:gd name="csX124" fmla="*/ 3663384 w 6156641"/>
                <a:gd name="csY124" fmla="*/ 816569 h 5361452"/>
                <a:gd name="csX125" fmla="*/ 3722699 w 6156641"/>
                <a:gd name="csY125" fmla="*/ 794799 h 5361452"/>
                <a:gd name="csX126" fmla="*/ 5807575 w 6156641"/>
                <a:gd name="csY126" fmla="*/ 8743 h 5361452"/>
                <a:gd name="csX127" fmla="*/ 5926648 w 6156641"/>
                <a:gd name="csY127" fmla="*/ 34741 h 5361452"/>
                <a:gd name="csX128" fmla="*/ 5985963 w 6156641"/>
                <a:gd name="csY128" fmla="*/ 116015 h 5361452"/>
                <a:gd name="csX129" fmla="*/ 6085412 w 6156641"/>
                <a:gd name="csY129" fmla="*/ 359840 h 5361452"/>
                <a:gd name="csX130" fmla="*/ 6156275 w 6156641"/>
                <a:gd name="csY130" fmla="*/ 756560 h 5361452"/>
                <a:gd name="csX131" fmla="*/ 6148008 w 6156641"/>
                <a:gd name="csY131" fmla="*/ 912357 h 5361452"/>
                <a:gd name="csX132" fmla="*/ 6015937 w 6156641"/>
                <a:gd name="csY132" fmla="*/ 1030610 h 5361452"/>
                <a:gd name="csX133" fmla="*/ 5334755 w 6156641"/>
                <a:gd name="csY133" fmla="*/ 1098255 h 5361452"/>
                <a:gd name="csX134" fmla="*/ 4744377 w 6156641"/>
                <a:gd name="csY134" fmla="*/ 1156750 h 5361452"/>
                <a:gd name="csX135" fmla="*/ 4564348 w 6156641"/>
                <a:gd name="csY135" fmla="*/ 1175365 h 5361452"/>
                <a:gd name="csX136" fmla="*/ 4556397 w 6156641"/>
                <a:gd name="csY136" fmla="*/ 1213857 h 5361452"/>
                <a:gd name="csX137" fmla="*/ 4492034 w 6156641"/>
                <a:gd name="csY137" fmla="*/ 1345676 h 5361452"/>
                <a:gd name="csX138" fmla="*/ 4480549 w 6156641"/>
                <a:gd name="csY138" fmla="*/ 1378173 h 5361452"/>
                <a:gd name="csX139" fmla="*/ 4427228 w 6156641"/>
                <a:gd name="csY139" fmla="*/ 1669829 h 5361452"/>
                <a:gd name="csX140" fmla="*/ 4298312 w 6156641"/>
                <a:gd name="csY140" fmla="*/ 2378333 h 5361452"/>
                <a:gd name="csX141" fmla="*/ 4296356 w 6156641"/>
                <a:gd name="csY141" fmla="*/ 2395055 h 5361452"/>
                <a:gd name="csX142" fmla="*/ 4330367 w 6156641"/>
                <a:gd name="csY142" fmla="*/ 2400797 h 5361452"/>
                <a:gd name="csX143" fmla="*/ 4387222 w 6156641"/>
                <a:gd name="csY143" fmla="*/ 2422315 h 5361452"/>
                <a:gd name="csX144" fmla="*/ 4389872 w 6156641"/>
                <a:gd name="csY144" fmla="*/ 2528325 h 5361452"/>
                <a:gd name="csX145" fmla="*/ 4391828 w 6156641"/>
                <a:gd name="csY145" fmla="*/ 2639447 h 5361452"/>
                <a:gd name="csX146" fmla="*/ 4408298 w 6156641"/>
                <a:gd name="csY146" fmla="*/ 2698132 h 5361452"/>
                <a:gd name="csX147" fmla="*/ 4372709 w 6156641"/>
                <a:gd name="csY147" fmla="*/ 2751137 h 5361452"/>
                <a:gd name="csX148" fmla="*/ 4372961 w 6156641"/>
                <a:gd name="csY148" fmla="*/ 2752210 h 5361452"/>
                <a:gd name="csX149" fmla="*/ 4347784 w 6156641"/>
                <a:gd name="csY149" fmla="*/ 2847998 h 5361452"/>
                <a:gd name="csX150" fmla="*/ 4249913 w 6156641"/>
                <a:gd name="csY150" fmla="*/ 2870336 h 5361452"/>
                <a:gd name="csX151" fmla="*/ 4208455 w 6156641"/>
                <a:gd name="csY151" fmla="*/ 2873302 h 5361452"/>
                <a:gd name="csX152" fmla="*/ 3773748 w 6156641"/>
                <a:gd name="csY152" fmla="*/ 5254376 h 5361452"/>
                <a:gd name="csX153" fmla="*/ 3802018 w 6156641"/>
                <a:gd name="csY153" fmla="*/ 5256648 h 5361452"/>
                <a:gd name="csX154" fmla="*/ 3971635 w 6156641"/>
                <a:gd name="csY154" fmla="*/ 5257658 h 5361452"/>
                <a:gd name="csX155" fmla="*/ 3997570 w 6156641"/>
                <a:gd name="csY155" fmla="*/ 5259488 h 5361452"/>
                <a:gd name="csX156" fmla="*/ 4017825 w 6156641"/>
                <a:gd name="csY156" fmla="*/ 5285359 h 5361452"/>
                <a:gd name="csX157" fmla="*/ 3998011 w 6156641"/>
                <a:gd name="csY157" fmla="*/ 5308265 h 5361452"/>
                <a:gd name="csX158" fmla="*/ 3975358 w 6156641"/>
                <a:gd name="csY158" fmla="*/ 5310032 h 5361452"/>
                <a:gd name="csX159" fmla="*/ 3525254 w 6156641"/>
                <a:gd name="csY159" fmla="*/ 5306372 h 5361452"/>
                <a:gd name="csX160" fmla="*/ 3515473 w 6156641"/>
                <a:gd name="csY160" fmla="*/ 5305993 h 5361452"/>
                <a:gd name="csX161" fmla="*/ 3484806 w 6156641"/>
                <a:gd name="csY161" fmla="*/ 5279806 h 5361452"/>
                <a:gd name="csX162" fmla="*/ 3516609 w 6156641"/>
                <a:gd name="csY162" fmla="*/ 5254061 h 5361452"/>
                <a:gd name="csX163" fmla="*/ 3647040 w 6156641"/>
                <a:gd name="csY163" fmla="*/ 5255638 h 5361452"/>
                <a:gd name="csX164" fmla="*/ 3701813 w 6156641"/>
                <a:gd name="csY164" fmla="*/ 5255638 h 5361452"/>
                <a:gd name="csX165" fmla="*/ 4125603 w 6156641"/>
                <a:gd name="csY165" fmla="*/ 2877340 h 5361452"/>
                <a:gd name="csX166" fmla="*/ 4363811 w 6156641"/>
                <a:gd name="csY166" fmla="*/ 2483019 h 5361452"/>
                <a:gd name="csX167" fmla="*/ 4339833 w 6156641"/>
                <a:gd name="csY167" fmla="*/ 2453045 h 5361452"/>
                <a:gd name="csX168" fmla="*/ 4298059 w 6156641"/>
                <a:gd name="csY168" fmla="*/ 2446861 h 5361452"/>
                <a:gd name="csX169" fmla="*/ 4171036 w 6156641"/>
                <a:gd name="csY169" fmla="*/ 2449007 h 5361452"/>
                <a:gd name="csX170" fmla="*/ 3855023 w 6156641"/>
                <a:gd name="csY170" fmla="*/ 2448439 h 5361452"/>
                <a:gd name="csX171" fmla="*/ 3402332 w 6156641"/>
                <a:gd name="csY171" fmla="*/ 2374989 h 5361452"/>
                <a:gd name="csX172" fmla="*/ 2917018 w 6156641"/>
                <a:gd name="csY172" fmla="*/ 2144794 h 5361452"/>
                <a:gd name="csX173" fmla="*/ 2770685 w 6156641"/>
                <a:gd name="csY173" fmla="*/ 2006286 h 5361452"/>
                <a:gd name="csX174" fmla="*/ 2625804 w 6156641"/>
                <a:gd name="csY174" fmla="*/ 1821651 h 5361452"/>
                <a:gd name="csX175" fmla="*/ 2550335 w 6156641"/>
                <a:gd name="csY175" fmla="*/ 1750599 h 5361452"/>
                <a:gd name="csX176" fmla="*/ 2417064 w 6156641"/>
                <a:gd name="csY176" fmla="*/ 1729018 h 5361452"/>
                <a:gd name="csX177" fmla="*/ 2283731 w 6156641"/>
                <a:gd name="csY177" fmla="*/ 1940850 h 5361452"/>
                <a:gd name="csX178" fmla="*/ 2302661 w 6156641"/>
                <a:gd name="csY178" fmla="*/ 2013164 h 5361452"/>
                <a:gd name="csX179" fmla="*/ 2392202 w 6156641"/>
                <a:gd name="csY179" fmla="*/ 2171360 h 5361452"/>
                <a:gd name="csX180" fmla="*/ 2890137 w 6156641"/>
                <a:gd name="csY180" fmla="*/ 2577418 h 5361452"/>
                <a:gd name="csX181" fmla="*/ 3438679 w 6156641"/>
                <a:gd name="csY181" fmla="*/ 2759593 h 5361452"/>
                <a:gd name="csX182" fmla="*/ 3679538 w 6156641"/>
                <a:gd name="csY182" fmla="*/ 2799536 h 5361452"/>
                <a:gd name="csX183" fmla="*/ 3900519 w 6156641"/>
                <a:gd name="csY183" fmla="*/ 2814049 h 5361452"/>
                <a:gd name="csX184" fmla="*/ 4235905 w 6156641"/>
                <a:gd name="csY184" fmla="*/ 2818467 h 5361452"/>
                <a:gd name="csX185" fmla="*/ 4319072 w 6156641"/>
                <a:gd name="csY185" fmla="*/ 2804079 h 5361452"/>
                <a:gd name="csX186" fmla="*/ 4336930 w 6156641"/>
                <a:gd name="csY186" fmla="*/ 2791396 h 5361452"/>
                <a:gd name="csX187" fmla="*/ 4269348 w 6156641"/>
                <a:gd name="csY187" fmla="*/ 2763947 h 5361452"/>
                <a:gd name="csX188" fmla="*/ 4242593 w 6156641"/>
                <a:gd name="csY188" fmla="*/ 2736687 h 5361452"/>
                <a:gd name="csX189" fmla="*/ 4270484 w 6156641"/>
                <a:gd name="csY189" fmla="*/ 2710058 h 5361452"/>
                <a:gd name="csX190" fmla="*/ 4315917 w 6156641"/>
                <a:gd name="csY190" fmla="*/ 2706083 h 5361452"/>
                <a:gd name="csX191" fmla="*/ 4357690 w 6156641"/>
                <a:gd name="csY191" fmla="*/ 2683429 h 5361452"/>
                <a:gd name="csX192" fmla="*/ 4308219 w 6156641"/>
                <a:gd name="csY192" fmla="*/ 2662164 h 5361452"/>
                <a:gd name="csX193" fmla="*/ 4283293 w 6156641"/>
                <a:gd name="csY193" fmla="*/ 2656232 h 5361452"/>
                <a:gd name="csX194" fmla="*/ 4266509 w 6156641"/>
                <a:gd name="csY194" fmla="*/ 2631938 h 5361452"/>
                <a:gd name="csX195" fmla="*/ 4285691 w 6156641"/>
                <a:gd name="csY195" fmla="*/ 2609726 h 5361452"/>
                <a:gd name="csX196" fmla="*/ 4320776 w 6156641"/>
                <a:gd name="csY196" fmla="*/ 2604173 h 5361452"/>
                <a:gd name="csX197" fmla="*/ 4366335 w 6156641"/>
                <a:gd name="csY197" fmla="*/ 2588398 h 5361452"/>
                <a:gd name="csX198" fmla="*/ 4328096 w 6156641"/>
                <a:gd name="csY198" fmla="*/ 2557605 h 5361452"/>
                <a:gd name="csX199" fmla="*/ 4286638 w 6156641"/>
                <a:gd name="csY199" fmla="*/ 2549275 h 5361452"/>
                <a:gd name="csX200" fmla="*/ 4267329 w 6156641"/>
                <a:gd name="csY200" fmla="*/ 2526874 h 5361452"/>
                <a:gd name="csX201" fmla="*/ 4284871 w 6156641"/>
                <a:gd name="csY201" fmla="*/ 2501697 h 5361452"/>
                <a:gd name="csX202" fmla="*/ 4306767 w 6156641"/>
                <a:gd name="csY202" fmla="*/ 2497090 h 5361452"/>
                <a:gd name="csX203" fmla="*/ 4363748 w 6156641"/>
                <a:gd name="csY203" fmla="*/ 2483082 h 5361452"/>
                <a:gd name="csX204" fmla="*/ 1833816 w 6156641"/>
                <a:gd name="csY204" fmla="*/ 3325551 h 5361452"/>
                <a:gd name="csX205" fmla="*/ 1812677 w 6156641"/>
                <a:gd name="csY205" fmla="*/ 2696996 h 5361452"/>
                <a:gd name="csX206" fmla="*/ 1783587 w 6156641"/>
                <a:gd name="csY206" fmla="*/ 2716431 h 5361452"/>
                <a:gd name="csX207" fmla="*/ 1531560 w 6156641"/>
                <a:gd name="csY207" fmla="*/ 2834999 h 5361452"/>
                <a:gd name="csX208" fmla="*/ 1107770 w 6156641"/>
                <a:gd name="csY208" fmla="*/ 2645694 h 5361452"/>
                <a:gd name="csX209" fmla="*/ 1059939 w 6156641"/>
                <a:gd name="csY209" fmla="*/ 2524918 h 5361452"/>
                <a:gd name="csX210" fmla="*/ 1018670 w 6156641"/>
                <a:gd name="csY210" fmla="*/ 2228782 h 5361452"/>
                <a:gd name="csX211" fmla="*/ 1067258 w 6156641"/>
                <a:gd name="csY211" fmla="*/ 1872448 h 5361452"/>
                <a:gd name="csX212" fmla="*/ 1073316 w 6156641"/>
                <a:gd name="csY212" fmla="*/ 1849542 h 5361452"/>
                <a:gd name="csX213" fmla="*/ 1040819 w 6156641"/>
                <a:gd name="csY213" fmla="*/ 1898319 h 5361452"/>
                <a:gd name="csX214" fmla="*/ 942317 w 6156641"/>
                <a:gd name="csY214" fmla="*/ 2211556 h 5361452"/>
                <a:gd name="csX215" fmla="*/ 842427 w 6156641"/>
                <a:gd name="csY215" fmla="*/ 2752904 h 5361452"/>
                <a:gd name="csX216" fmla="*/ 756546 w 6156641"/>
                <a:gd name="csY216" fmla="*/ 3214050 h 5361452"/>
                <a:gd name="csX217" fmla="*/ 739698 w 6156641"/>
                <a:gd name="csY217" fmla="*/ 3313372 h 5361452"/>
                <a:gd name="csX218" fmla="*/ 1833879 w 6156641"/>
                <a:gd name="csY218" fmla="*/ 3325551 h 5361452"/>
                <a:gd name="csX219" fmla="*/ 1369831 w 6156641"/>
                <a:gd name="csY219" fmla="*/ 2331890 h 5361452"/>
                <a:gd name="csX220" fmla="*/ 1372355 w 6156641"/>
                <a:gd name="csY220" fmla="*/ 2309363 h 5361452"/>
                <a:gd name="csX221" fmla="*/ 1371408 w 6156641"/>
                <a:gd name="csY221" fmla="*/ 1993161 h 5361452"/>
                <a:gd name="csX222" fmla="*/ 1352541 w 6156641"/>
                <a:gd name="csY222" fmla="*/ 1825058 h 5361452"/>
                <a:gd name="csX223" fmla="*/ 1326480 w 6156641"/>
                <a:gd name="csY223" fmla="*/ 1752050 h 5361452"/>
                <a:gd name="csX224" fmla="*/ 1242681 w 6156641"/>
                <a:gd name="csY224" fmla="*/ 1721824 h 5361452"/>
                <a:gd name="csX225" fmla="*/ 1194534 w 6156641"/>
                <a:gd name="csY225" fmla="*/ 1753375 h 5361452"/>
                <a:gd name="csX226" fmla="*/ 1140078 w 6156641"/>
                <a:gd name="csY226" fmla="*/ 1833830 h 5361452"/>
                <a:gd name="csX227" fmla="*/ 1079500 w 6156641"/>
                <a:gd name="csY227" fmla="*/ 2045914 h 5361452"/>
                <a:gd name="csX228" fmla="*/ 1093887 w 6156641"/>
                <a:gd name="csY228" fmla="*/ 2444968 h 5361452"/>
                <a:gd name="csX229" fmla="*/ 1174468 w 6156641"/>
                <a:gd name="csY229" fmla="*/ 2656548 h 5361452"/>
                <a:gd name="csX230" fmla="*/ 1430787 w 6156641"/>
                <a:gd name="csY230" fmla="*/ 2793983 h 5361452"/>
                <a:gd name="csX231" fmla="*/ 1604821 w 6156641"/>
                <a:gd name="csY231" fmla="*/ 2756879 h 5361452"/>
                <a:gd name="csX232" fmla="*/ 1926639 w 6156641"/>
                <a:gd name="csY232" fmla="*/ 2513497 h 5361452"/>
                <a:gd name="csX233" fmla="*/ 2086475 w 6156641"/>
                <a:gd name="csY233" fmla="*/ 2279642 h 5361452"/>
                <a:gd name="csX234" fmla="*/ 2103702 w 6156641"/>
                <a:gd name="csY234" fmla="*/ 2243801 h 5361452"/>
                <a:gd name="csX235" fmla="*/ 1909665 w 6156641"/>
                <a:gd name="csY235" fmla="*/ 2023891 h 5361452"/>
                <a:gd name="csX236" fmla="*/ 1889093 w 6156641"/>
                <a:gd name="csY236" fmla="*/ 2052540 h 5361452"/>
                <a:gd name="csX237" fmla="*/ 1720991 w 6156641"/>
                <a:gd name="csY237" fmla="*/ 2240456 h 5361452"/>
                <a:gd name="csX238" fmla="*/ 1314238 w 6156641"/>
                <a:gd name="csY238" fmla="*/ 2389502 h 5361452"/>
                <a:gd name="csX239" fmla="*/ 1269247 w 6156641"/>
                <a:gd name="csY239" fmla="*/ 2385464 h 5361452"/>
                <a:gd name="csX240" fmla="*/ 1254165 w 6156641"/>
                <a:gd name="csY240" fmla="*/ 2364135 h 5361452"/>
                <a:gd name="csX241" fmla="*/ 1270446 w 6156641"/>
                <a:gd name="csY241" fmla="*/ 2343627 h 5361452"/>
                <a:gd name="csX242" fmla="*/ 1318718 w 6156641"/>
                <a:gd name="csY242" fmla="*/ 2337065 h 5361452"/>
                <a:gd name="csX243" fmla="*/ 1370020 w 6156641"/>
                <a:gd name="csY243" fmla="*/ 2332017 h 5361452"/>
                <a:gd name="csX244" fmla="*/ 4212999 w 6156641"/>
                <a:gd name="csY244" fmla="*/ 2395623 h 5361452"/>
                <a:gd name="csX245" fmla="*/ 4217353 w 6156641"/>
                <a:gd name="csY245" fmla="*/ 2377450 h 5361452"/>
                <a:gd name="csX246" fmla="*/ 4292759 w 6156641"/>
                <a:gd name="csY246" fmla="*/ 1953975 h 5361452"/>
                <a:gd name="csX247" fmla="*/ 4398896 w 6156641"/>
                <a:gd name="csY247" fmla="*/ 1357286 h 5361452"/>
                <a:gd name="csX248" fmla="*/ 4399337 w 6156641"/>
                <a:gd name="csY248" fmla="*/ 1331857 h 5361452"/>
                <a:gd name="csX249" fmla="*/ 4383499 w 6156641"/>
                <a:gd name="csY249" fmla="*/ 1243199 h 5361452"/>
                <a:gd name="csX250" fmla="*/ 4361666 w 6156641"/>
                <a:gd name="csY250" fmla="*/ 1274876 h 5361452"/>
                <a:gd name="csX251" fmla="*/ 4202019 w 6156641"/>
                <a:gd name="csY251" fmla="*/ 1547727 h 5361452"/>
                <a:gd name="csX252" fmla="*/ 3887899 w 6156641"/>
                <a:gd name="csY252" fmla="*/ 1924885 h 5361452"/>
                <a:gd name="csX253" fmla="*/ 3472564 w 6156641"/>
                <a:gd name="csY253" fmla="*/ 2175966 h 5361452"/>
                <a:gd name="csX254" fmla="*/ 3164566 w 6156641"/>
                <a:gd name="csY254" fmla="*/ 2211997 h 5361452"/>
                <a:gd name="csX255" fmla="*/ 3112191 w 6156641"/>
                <a:gd name="csY255" fmla="*/ 2203794 h 5361452"/>
                <a:gd name="csX256" fmla="*/ 3111119 w 6156641"/>
                <a:gd name="csY256" fmla="*/ 2210735 h 5361452"/>
                <a:gd name="csX257" fmla="*/ 4213061 w 6156641"/>
                <a:gd name="csY257" fmla="*/ 2395623 h 5361452"/>
                <a:gd name="csX258" fmla="*/ 2962388 w 6156641"/>
                <a:gd name="csY258" fmla="*/ 1896805 h 5361452"/>
                <a:gd name="csX259" fmla="*/ 2979678 w 6156641"/>
                <a:gd name="csY259" fmla="*/ 1931952 h 5361452"/>
                <a:gd name="csX260" fmla="*/ 3035838 w 6156641"/>
                <a:gd name="csY260" fmla="*/ 2080620 h 5361452"/>
                <a:gd name="csX261" fmla="*/ 3109478 w 6156641"/>
                <a:gd name="csY261" fmla="*/ 2151483 h 5361452"/>
                <a:gd name="csX262" fmla="*/ 3119069 w 6156641"/>
                <a:gd name="csY262" fmla="*/ 2153439 h 5361452"/>
                <a:gd name="csX263" fmla="*/ 3399745 w 6156641"/>
                <a:gd name="csY263" fmla="*/ 2142838 h 5361452"/>
                <a:gd name="csX264" fmla="*/ 3779743 w 6156641"/>
                <a:gd name="csY264" fmla="*/ 1948296 h 5361452"/>
                <a:gd name="csX265" fmla="*/ 4165041 w 6156641"/>
                <a:gd name="csY265" fmla="*/ 1509361 h 5361452"/>
                <a:gd name="csX266" fmla="*/ 4336867 w 6156641"/>
                <a:gd name="csY266" fmla="*/ 1213415 h 5361452"/>
                <a:gd name="csX267" fmla="*/ 4341473 w 6156641"/>
                <a:gd name="csY267" fmla="*/ 1196882 h 5361452"/>
                <a:gd name="csX268" fmla="*/ 4027101 w 6156641"/>
                <a:gd name="csY268" fmla="*/ 1227360 h 5361452"/>
                <a:gd name="csX269" fmla="*/ 4006530 w 6156641"/>
                <a:gd name="csY269" fmla="*/ 1244713 h 5361452"/>
                <a:gd name="csX270" fmla="*/ 3778355 w 6156641"/>
                <a:gd name="csY270" fmla="*/ 1580982 h 5361452"/>
                <a:gd name="csX271" fmla="*/ 3361190 w 6156641"/>
                <a:gd name="csY271" fmla="*/ 1874656 h 5361452"/>
                <a:gd name="csX272" fmla="*/ 3044357 w 6156641"/>
                <a:gd name="csY272" fmla="*/ 1911634 h 5361452"/>
                <a:gd name="csX273" fmla="*/ 2962451 w 6156641"/>
                <a:gd name="csY273" fmla="*/ 1896742 h 5361452"/>
                <a:gd name="csX274" fmla="*/ 4395804 w 6156641"/>
                <a:gd name="csY274" fmla="*/ 842378 h 5361452"/>
                <a:gd name="csX275" fmla="*/ 5628493 w 6156641"/>
                <a:gd name="csY275" fmla="*/ 551353 h 5361452"/>
                <a:gd name="csX276" fmla="*/ 5584511 w 6156641"/>
                <a:gd name="csY276" fmla="*/ 149459 h 5361452"/>
                <a:gd name="csX277" fmla="*/ 5556494 w 6156641"/>
                <a:gd name="csY277" fmla="*/ 158483 h 5361452"/>
                <a:gd name="csX278" fmla="*/ 4447610 w 6156641"/>
                <a:gd name="csY278" fmla="*/ 575269 h 5361452"/>
                <a:gd name="csX279" fmla="*/ 4400536 w 6156641"/>
                <a:gd name="csY279" fmla="*/ 624362 h 5361452"/>
                <a:gd name="csX280" fmla="*/ 4395741 w 6156641"/>
                <a:gd name="csY280" fmla="*/ 842378 h 5361452"/>
                <a:gd name="csX281" fmla="*/ 3949802 w 6156641"/>
                <a:gd name="csY281" fmla="*/ 1237204 h 5361452"/>
                <a:gd name="csX282" fmla="*/ 3933774 w 6156641"/>
                <a:gd name="csY282" fmla="*/ 1237204 h 5361452"/>
                <a:gd name="csX283" fmla="*/ 3625775 w 6156641"/>
                <a:gd name="csY283" fmla="*/ 1267177 h 5361452"/>
                <a:gd name="csX284" fmla="*/ 3327683 w 6156641"/>
                <a:gd name="csY284" fmla="*/ 1297845 h 5361452"/>
                <a:gd name="csX285" fmla="*/ 3303957 w 6156641"/>
                <a:gd name="csY285" fmla="*/ 1304912 h 5361452"/>
                <a:gd name="csX286" fmla="*/ 3199082 w 6156641"/>
                <a:gd name="csY286" fmla="*/ 1375523 h 5361452"/>
                <a:gd name="csX287" fmla="*/ 3181540 w 6156641"/>
                <a:gd name="csY287" fmla="*/ 1403855 h 5361452"/>
                <a:gd name="csX288" fmla="*/ 3173842 w 6156641"/>
                <a:gd name="csY288" fmla="*/ 1471816 h 5361452"/>
                <a:gd name="csX289" fmla="*/ 2918911 w 6156641"/>
                <a:gd name="csY289" fmla="*/ 1792750 h 5361452"/>
                <a:gd name="csX290" fmla="*/ 2883070 w 6156641"/>
                <a:gd name="csY290" fmla="*/ 1807138 h 5361452"/>
                <a:gd name="csX291" fmla="*/ 2930648 w 6156641"/>
                <a:gd name="csY291" fmla="*/ 1833262 h 5361452"/>
                <a:gd name="csX292" fmla="*/ 3235681 w 6156641"/>
                <a:gd name="csY292" fmla="*/ 1856168 h 5361452"/>
                <a:gd name="csX293" fmla="*/ 3569804 w 6156641"/>
                <a:gd name="csY293" fmla="*/ 1701506 h 5361452"/>
                <a:gd name="csX294" fmla="*/ 3946268 w 6156641"/>
                <a:gd name="csY294" fmla="*/ 1249446 h 5361452"/>
                <a:gd name="csX295" fmla="*/ 3949865 w 6156641"/>
                <a:gd name="csY295" fmla="*/ 1237078 h 5361452"/>
                <a:gd name="csX296" fmla="*/ 2857135 w 6156641"/>
                <a:gd name="csY296" fmla="*/ 976595 h 5361452"/>
                <a:gd name="csX297" fmla="*/ 2846281 w 6156641"/>
                <a:gd name="csY297" fmla="*/ 1006379 h 5361452"/>
                <a:gd name="csX298" fmla="*/ 2733393 w 6156641"/>
                <a:gd name="csY298" fmla="*/ 1195494 h 5361452"/>
                <a:gd name="csX299" fmla="*/ 2515377 w 6156641"/>
                <a:gd name="csY299" fmla="*/ 1298223 h 5361452"/>
                <a:gd name="csX300" fmla="*/ 2470701 w 6156641"/>
                <a:gd name="csY300" fmla="*/ 1306427 h 5361452"/>
                <a:gd name="csX301" fmla="*/ 2421860 w 6156641"/>
                <a:gd name="csY301" fmla="*/ 1358044 h 5361452"/>
                <a:gd name="csX302" fmla="*/ 2442684 w 6156641"/>
                <a:gd name="csY302" fmla="*/ 1472826 h 5361452"/>
                <a:gd name="csX303" fmla="*/ 2469502 w 6156641"/>
                <a:gd name="csY303" fmla="*/ 1495605 h 5361452"/>
                <a:gd name="csX304" fmla="*/ 2586871 w 6156641"/>
                <a:gd name="csY304" fmla="*/ 1458060 h 5361452"/>
                <a:gd name="csX305" fmla="*/ 2599870 w 6156641"/>
                <a:gd name="csY305" fmla="*/ 1432125 h 5361452"/>
                <a:gd name="csX306" fmla="*/ 2624479 w 6156641"/>
                <a:gd name="csY306" fmla="*/ 1423228 h 5361452"/>
                <a:gd name="csX307" fmla="*/ 2639119 w 6156641"/>
                <a:gd name="csY307" fmla="*/ 1444682 h 5361452"/>
                <a:gd name="csX308" fmla="*/ 2632051 w 6156641"/>
                <a:gd name="csY308" fmla="*/ 1472636 h 5361452"/>
                <a:gd name="csX309" fmla="*/ 2550840 w 6156641"/>
                <a:gd name="csY309" fmla="*/ 1605212 h 5361452"/>
                <a:gd name="csX310" fmla="*/ 2519857 w 6156641"/>
                <a:gd name="csY310" fmla="*/ 1644588 h 5361452"/>
                <a:gd name="csX311" fmla="*/ 2536831 w 6156641"/>
                <a:gd name="csY311" fmla="*/ 1649321 h 5361452"/>
                <a:gd name="csX312" fmla="*/ 2828865 w 6156641"/>
                <a:gd name="csY312" fmla="*/ 1753564 h 5361452"/>
                <a:gd name="csX313" fmla="*/ 2855557 w 6156641"/>
                <a:gd name="csY313" fmla="*/ 1757666 h 5361452"/>
                <a:gd name="csX314" fmla="*/ 2994507 w 6156641"/>
                <a:gd name="csY314" fmla="*/ 1695448 h 5361452"/>
                <a:gd name="csX315" fmla="*/ 3117050 w 6156641"/>
                <a:gd name="csY315" fmla="*/ 1505133 h 5361452"/>
                <a:gd name="csX316" fmla="*/ 3090863 w 6156641"/>
                <a:gd name="csY316" fmla="*/ 1508478 h 5361452"/>
                <a:gd name="csX317" fmla="*/ 2942827 w 6156641"/>
                <a:gd name="csY317" fmla="*/ 1499644 h 5361452"/>
                <a:gd name="csX318" fmla="*/ 2901748 w 6156641"/>
                <a:gd name="csY318" fmla="*/ 1480587 h 5361452"/>
                <a:gd name="csX319" fmla="*/ 2892030 w 6156641"/>
                <a:gd name="csY319" fmla="*/ 1449920 h 5361452"/>
                <a:gd name="csX320" fmla="*/ 2922634 w 6156641"/>
                <a:gd name="csY320" fmla="*/ 1438688 h 5361452"/>
                <a:gd name="csX321" fmla="*/ 2956457 w 6156641"/>
                <a:gd name="csY321" fmla="*/ 1450361 h 5361452"/>
                <a:gd name="csX322" fmla="*/ 3104114 w 6156641"/>
                <a:gd name="csY322" fmla="*/ 1455914 h 5361452"/>
                <a:gd name="csX323" fmla="*/ 3131500 w 6156641"/>
                <a:gd name="csY323" fmla="*/ 1424805 h 5361452"/>
                <a:gd name="csX324" fmla="*/ 3131563 w 6156641"/>
                <a:gd name="csY324" fmla="*/ 1351860 h 5361452"/>
                <a:gd name="csX325" fmla="*/ 3168415 w 6156641"/>
                <a:gd name="csY325" fmla="*/ 1332677 h 5361452"/>
                <a:gd name="csX326" fmla="*/ 3254107 w 6156641"/>
                <a:gd name="csY326" fmla="*/ 1279735 h 5361452"/>
                <a:gd name="csX327" fmla="*/ 3247986 w 6156641"/>
                <a:gd name="csY327" fmla="*/ 1246102 h 5361452"/>
                <a:gd name="csX328" fmla="*/ 3136422 w 6156641"/>
                <a:gd name="csY328" fmla="*/ 1210512 h 5361452"/>
                <a:gd name="csX329" fmla="*/ 3053822 w 6156641"/>
                <a:gd name="csY329" fmla="*/ 1144382 h 5361452"/>
                <a:gd name="csX330" fmla="*/ 2887992 w 6156641"/>
                <a:gd name="csY330" fmla="*/ 989089 h 5361452"/>
                <a:gd name="csX331" fmla="*/ 2857072 w 6156641"/>
                <a:gd name="csY331" fmla="*/ 976469 h 5361452"/>
                <a:gd name="csX332" fmla="*/ 1295244 w 6156641"/>
                <a:gd name="csY332" fmla="*/ 1053957 h 5361452"/>
                <a:gd name="csX333" fmla="*/ 1285779 w 6156641"/>
                <a:gd name="csY333" fmla="*/ 1067335 h 5361452"/>
                <a:gd name="csX334" fmla="*/ 1203936 w 6156641"/>
                <a:gd name="csY334" fmla="*/ 1109613 h 5361452"/>
                <a:gd name="csX335" fmla="*/ 1151625 w 6156641"/>
                <a:gd name="csY335" fmla="*/ 1153342 h 5361452"/>
                <a:gd name="csX336" fmla="*/ 1204946 w 6156641"/>
                <a:gd name="csY336" fmla="*/ 1342773 h 5361452"/>
                <a:gd name="csX337" fmla="*/ 1317709 w 6156641"/>
                <a:gd name="csY337" fmla="*/ 1408020 h 5361452"/>
                <a:gd name="csX338" fmla="*/ 1395576 w 6156641"/>
                <a:gd name="csY338" fmla="*/ 1406569 h 5361452"/>
                <a:gd name="csX339" fmla="*/ 1638959 w 6156641"/>
                <a:gd name="csY339" fmla="*/ 1326556 h 5361452"/>
                <a:gd name="csX340" fmla="*/ 1834006 w 6156641"/>
                <a:gd name="csY340" fmla="*/ 1283521 h 5361452"/>
                <a:gd name="csX341" fmla="*/ 1914523 w 6156641"/>
                <a:gd name="csY341" fmla="*/ 1262760 h 5361452"/>
                <a:gd name="csX342" fmla="*/ 1940963 w 6156641"/>
                <a:gd name="csY342" fmla="*/ 1229064 h 5361452"/>
                <a:gd name="csX343" fmla="*/ 1907456 w 6156641"/>
                <a:gd name="csY343" fmla="*/ 1208430 h 5361452"/>
                <a:gd name="csX344" fmla="*/ 1818735 w 6156641"/>
                <a:gd name="csY344" fmla="*/ 1188868 h 5361452"/>
                <a:gd name="csX345" fmla="*/ 1784660 w 6156641"/>
                <a:gd name="csY345" fmla="*/ 1153216 h 5361452"/>
                <a:gd name="csX346" fmla="*/ 1769705 w 6156641"/>
                <a:gd name="csY346" fmla="*/ 1079892 h 5361452"/>
                <a:gd name="csX347" fmla="*/ 1743455 w 6156641"/>
                <a:gd name="csY347" fmla="*/ 1015150 h 5361452"/>
                <a:gd name="csX348" fmla="*/ 1600088 w 6156641"/>
                <a:gd name="csY348" fmla="*/ 1028149 h 5361452"/>
                <a:gd name="csX349" fmla="*/ 1529604 w 6156641"/>
                <a:gd name="csY349" fmla="*/ 1081091 h 5361452"/>
                <a:gd name="csX350" fmla="*/ 1447572 w 6156641"/>
                <a:gd name="csY350" fmla="*/ 1050802 h 5361452"/>
                <a:gd name="csX351" fmla="*/ 1295181 w 6156641"/>
                <a:gd name="csY351" fmla="*/ 1054083 h 5361452"/>
                <a:gd name="csX352" fmla="*/ 4353967 w 6156641"/>
                <a:gd name="csY352" fmla="*/ 905795 h 5361452"/>
                <a:gd name="csX353" fmla="*/ 3212712 w 6156641"/>
                <a:gd name="csY353" fmla="*/ 1175239 h 5361452"/>
                <a:gd name="csX354" fmla="*/ 3273921 w 6156641"/>
                <a:gd name="csY354" fmla="*/ 1201426 h 5361452"/>
                <a:gd name="csX355" fmla="*/ 3329513 w 6156641"/>
                <a:gd name="csY355" fmla="*/ 1244272 h 5361452"/>
                <a:gd name="csX356" fmla="*/ 4450954 w 6156641"/>
                <a:gd name="csY356" fmla="*/ 1133213 h 5361452"/>
                <a:gd name="csX357" fmla="*/ 4353967 w 6156641"/>
                <a:gd name="csY357" fmla="*/ 905795 h 5361452"/>
                <a:gd name="csX358" fmla="*/ 1847636 w 6156641"/>
                <a:gd name="csY358" fmla="*/ 1518322 h 5361452"/>
                <a:gd name="csX359" fmla="*/ 1831355 w 6156641"/>
                <a:gd name="csY359" fmla="*/ 1664339 h 5361452"/>
                <a:gd name="csX360" fmla="*/ 1674611 w 6156641"/>
                <a:gd name="csY360" fmla="*/ 1800701 h 5361452"/>
                <a:gd name="csX361" fmla="*/ 1660098 w 6156641"/>
                <a:gd name="csY361" fmla="*/ 1802089 h 5361452"/>
                <a:gd name="csX362" fmla="*/ 1740489 w 6156641"/>
                <a:gd name="csY362" fmla="*/ 1958013 h 5361452"/>
                <a:gd name="csX363" fmla="*/ 1924746 w 6156641"/>
                <a:gd name="csY363" fmla="*/ 1874972 h 5361452"/>
                <a:gd name="csX364" fmla="*/ 1940963 w 6156641"/>
                <a:gd name="csY364" fmla="*/ 1848848 h 5361452"/>
                <a:gd name="csX365" fmla="*/ 1961029 w 6156641"/>
                <a:gd name="csY365" fmla="*/ 1750031 h 5361452"/>
                <a:gd name="csX366" fmla="*/ 2013656 w 6156641"/>
                <a:gd name="csY366" fmla="*/ 1635375 h 5361452"/>
                <a:gd name="csX367" fmla="*/ 2242715 w 6156641"/>
                <a:gd name="csY367" fmla="*/ 1578836 h 5361452"/>
                <a:gd name="csX368" fmla="*/ 2267198 w 6156641"/>
                <a:gd name="csY368" fmla="*/ 1585209 h 5361452"/>
                <a:gd name="csX369" fmla="*/ 2355856 w 6156641"/>
                <a:gd name="csY369" fmla="*/ 1588869 h 5361452"/>
                <a:gd name="csX370" fmla="*/ 2298433 w 6156641"/>
                <a:gd name="csY370" fmla="*/ 1426257 h 5361452"/>
                <a:gd name="csX371" fmla="*/ 2303923 w 6156641"/>
                <a:gd name="csY371" fmla="*/ 1250960 h 5361452"/>
                <a:gd name="csX372" fmla="*/ 1847762 w 6156641"/>
                <a:gd name="csY372" fmla="*/ 1518385 h 5361452"/>
                <a:gd name="csX373" fmla="*/ 1738722 w 6156641"/>
                <a:gd name="csY373" fmla="*/ 3786192 h 5361452"/>
                <a:gd name="csX374" fmla="*/ 1420249 w 6156641"/>
                <a:gd name="csY374" fmla="*/ 3817680 h 5361452"/>
                <a:gd name="csX375" fmla="*/ 1420249 w 6156641"/>
                <a:gd name="csY375" fmla="*/ 4225884 h 5361452"/>
                <a:gd name="csX376" fmla="*/ 1715880 w 6156641"/>
                <a:gd name="csY376" fmla="*/ 4234277 h 5361452"/>
                <a:gd name="csX377" fmla="*/ 1744212 w 6156641"/>
                <a:gd name="csY377" fmla="*/ 4116529 h 5361452"/>
                <a:gd name="csX378" fmla="*/ 1748124 w 6156641"/>
                <a:gd name="csY378" fmla="*/ 4074566 h 5361452"/>
                <a:gd name="csX379" fmla="*/ 1740868 w 6156641"/>
                <a:gd name="csY379" fmla="*/ 3817175 h 5361452"/>
                <a:gd name="csX380" fmla="*/ 1738722 w 6156641"/>
                <a:gd name="csY380" fmla="*/ 3786192 h 5361452"/>
                <a:gd name="csX381" fmla="*/ 1425865 w 6156641"/>
                <a:gd name="csY381" fmla="*/ 2320721 h 5361452"/>
                <a:gd name="csX382" fmla="*/ 1721622 w 6156641"/>
                <a:gd name="csY382" fmla="*/ 2170918 h 5361452"/>
                <a:gd name="csX383" fmla="*/ 1728121 w 6156641"/>
                <a:gd name="csY383" fmla="*/ 2145110 h 5361452"/>
                <a:gd name="csX384" fmla="*/ 1708307 w 6156641"/>
                <a:gd name="csY384" fmla="*/ 2049574 h 5361452"/>
                <a:gd name="csX385" fmla="*/ 1606840 w 6156641"/>
                <a:gd name="csY385" fmla="*/ 1826068 h 5361452"/>
                <a:gd name="csX386" fmla="*/ 1406934 w 6156641"/>
                <a:gd name="csY386" fmla="*/ 1700117 h 5361452"/>
                <a:gd name="csX387" fmla="*/ 1357778 w 6156641"/>
                <a:gd name="csY387" fmla="*/ 1695574 h 5361452"/>
                <a:gd name="csX388" fmla="*/ 1396901 w 6156641"/>
                <a:gd name="csY388" fmla="*/ 1787639 h 5361452"/>
                <a:gd name="csX389" fmla="*/ 1418040 w 6156641"/>
                <a:gd name="csY389" fmla="*/ 1912517 h 5361452"/>
                <a:gd name="csX390" fmla="*/ 1425865 w 6156641"/>
                <a:gd name="csY390" fmla="*/ 2208779 h 5361452"/>
                <a:gd name="csX391" fmla="*/ 1425991 w 6156641"/>
                <a:gd name="csY391" fmla="*/ 2320847 h 5361452"/>
                <a:gd name="csX392" fmla="*/ 2123326 w 6156641"/>
                <a:gd name="csY392" fmla="*/ 2328861 h 5361452"/>
                <a:gd name="csX393" fmla="*/ 2116385 w 6156641"/>
                <a:gd name="csY393" fmla="*/ 2325959 h 5361452"/>
                <a:gd name="csX394" fmla="*/ 2098464 w 6156641"/>
                <a:gd name="csY394" fmla="*/ 2354796 h 5361452"/>
                <a:gd name="csX395" fmla="*/ 1872939 w 6156641"/>
                <a:gd name="csY395" fmla="*/ 2644243 h 5361452"/>
                <a:gd name="csX396" fmla="*/ 1861329 w 6156641"/>
                <a:gd name="csY396" fmla="*/ 2675668 h 5361452"/>
                <a:gd name="csX397" fmla="*/ 1866061 w 6156641"/>
                <a:gd name="csY397" fmla="*/ 2779848 h 5361452"/>
                <a:gd name="csX398" fmla="*/ 1892185 w 6156641"/>
                <a:gd name="csY398" fmla="*/ 3330094 h 5361452"/>
                <a:gd name="csX399" fmla="*/ 1856533 w 6156641"/>
                <a:gd name="csY399" fmla="*/ 3374265 h 5361452"/>
                <a:gd name="csX400" fmla="*/ 1776457 w 6156641"/>
                <a:gd name="csY400" fmla="*/ 3382784 h 5361452"/>
                <a:gd name="csX401" fmla="*/ 1783840 w 6156641"/>
                <a:gd name="csY401" fmla="*/ 3472135 h 5361452"/>
                <a:gd name="csX402" fmla="*/ 1794441 w 6156641"/>
                <a:gd name="csY402" fmla="*/ 3837178 h 5361452"/>
                <a:gd name="csX403" fmla="*/ 1797217 w 6156641"/>
                <a:gd name="csY403" fmla="*/ 3860715 h 5361452"/>
                <a:gd name="csX404" fmla="*/ 2123263 w 6156641"/>
                <a:gd name="csY404" fmla="*/ 2328798 h 5361452"/>
                <a:gd name="csX405" fmla="*/ 1769074 w 6156641"/>
                <a:gd name="csY405" fmla="*/ 5015348 h 5361452"/>
                <a:gd name="csX406" fmla="*/ 1766487 w 6156641"/>
                <a:gd name="csY406" fmla="*/ 4692583 h 5361452"/>
                <a:gd name="csX407" fmla="*/ 1412550 w 6156641"/>
                <a:gd name="csY407" fmla="*/ 4712586 h 5361452"/>
                <a:gd name="csX408" fmla="*/ 1412045 w 6156641"/>
                <a:gd name="csY408" fmla="*/ 5043870 h 5361452"/>
                <a:gd name="csX409" fmla="*/ 1769074 w 6156641"/>
                <a:gd name="csY409" fmla="*/ 5015285 h 5361452"/>
                <a:gd name="csX410" fmla="*/ 1820376 w 6156641"/>
                <a:gd name="csY410" fmla="*/ 4620269 h 5361452"/>
                <a:gd name="csX411" fmla="*/ 1817410 w 6156641"/>
                <a:gd name="csY411" fmla="*/ 4633015 h 5361452"/>
                <a:gd name="csX412" fmla="*/ 1818546 w 6156641"/>
                <a:gd name="csY412" fmla="*/ 4665576 h 5361452"/>
                <a:gd name="csX413" fmla="*/ 1823215 w 6156641"/>
                <a:gd name="csY413" fmla="*/ 5020459 h 5361452"/>
                <a:gd name="csX414" fmla="*/ 1773996 w 6156641"/>
                <a:gd name="csY414" fmla="*/ 5069867 h 5361452"/>
                <a:gd name="csX415" fmla="*/ 1715122 w 6156641"/>
                <a:gd name="csY415" fmla="*/ 5072076 h 5361452"/>
                <a:gd name="csX416" fmla="*/ 1750270 w 6156641"/>
                <a:gd name="csY416" fmla="*/ 5115616 h 5361452"/>
                <a:gd name="csX417" fmla="*/ 1839559 w 6156641"/>
                <a:gd name="csY417" fmla="*/ 5168053 h 5361452"/>
                <a:gd name="csX418" fmla="*/ 1942162 w 6156641"/>
                <a:gd name="csY418" fmla="*/ 5216894 h 5361452"/>
                <a:gd name="csX419" fmla="*/ 1987279 w 6156641"/>
                <a:gd name="csY419" fmla="*/ 5250969 h 5361452"/>
                <a:gd name="csX420" fmla="*/ 2052022 w 6156641"/>
                <a:gd name="csY420" fmla="*/ 4700723 h 5361452"/>
                <a:gd name="csX421" fmla="*/ 1820313 w 6156641"/>
                <a:gd name="csY421" fmla="*/ 4620332 h 5361452"/>
                <a:gd name="csX422" fmla="*/ 1364719 w 6156641"/>
                <a:gd name="csY422" fmla="*/ 4224496 h 5361452"/>
                <a:gd name="csX423" fmla="*/ 1356832 w 6156641"/>
                <a:gd name="csY423" fmla="*/ 3829164 h 5361452"/>
                <a:gd name="csX424" fmla="*/ 1083097 w 6156641"/>
                <a:gd name="csY424" fmla="*/ 3857623 h 5361452"/>
                <a:gd name="csX425" fmla="*/ 1097673 w 6156641"/>
                <a:gd name="csY425" fmla="*/ 4213138 h 5361452"/>
                <a:gd name="csX426" fmla="*/ 1364719 w 6156641"/>
                <a:gd name="csY426" fmla="*/ 4224496 h 5361452"/>
                <a:gd name="csX427" fmla="*/ 1100261 w 6156641"/>
                <a:gd name="csY427" fmla="*/ 4265827 h 5361452"/>
                <a:gd name="csX428" fmla="*/ 1119507 w 6156641"/>
                <a:gd name="csY428" fmla="*/ 4679143 h 5361452"/>
                <a:gd name="csX429" fmla="*/ 1358409 w 6156641"/>
                <a:gd name="csY429" fmla="*/ 4656742 h 5361452"/>
                <a:gd name="csX430" fmla="*/ 1367811 w 6156641"/>
                <a:gd name="csY430" fmla="*/ 4277501 h 5361452"/>
                <a:gd name="csX431" fmla="*/ 1100261 w 6156641"/>
                <a:gd name="csY431" fmla="*/ 4265827 h 5361452"/>
                <a:gd name="csX432" fmla="*/ 878837 w 6156641"/>
                <a:gd name="csY432" fmla="*/ 4678701 h 5361452"/>
                <a:gd name="csX433" fmla="*/ 896569 w 6156641"/>
                <a:gd name="csY433" fmla="*/ 4650179 h 5361452"/>
                <a:gd name="csX434" fmla="*/ 1031606 w 6156641"/>
                <a:gd name="csY434" fmla="*/ 4361426 h 5361452"/>
                <a:gd name="csX435" fmla="*/ 1046182 w 6156641"/>
                <a:gd name="csY435" fmla="*/ 4311513 h 5361452"/>
                <a:gd name="csX436" fmla="*/ 1042333 w 6156641"/>
                <a:gd name="csY436" fmla="*/ 4260590 h 5361452"/>
                <a:gd name="csX437" fmla="*/ 838831 w 6156641"/>
                <a:gd name="csY437" fmla="*/ 4245319 h 5361452"/>
                <a:gd name="csX438" fmla="*/ 661452 w 6156641"/>
                <a:gd name="csY438" fmla="*/ 4537227 h 5361452"/>
                <a:gd name="csX439" fmla="*/ 878711 w 6156641"/>
                <a:gd name="csY439" fmla="*/ 4678575 h 5361452"/>
                <a:gd name="csX440" fmla="*/ 946545 w 6156641"/>
                <a:gd name="csY440" fmla="*/ 3855541 h 5361452"/>
                <a:gd name="csX441" fmla="*/ 653438 w 6156641"/>
                <a:gd name="csY441" fmla="*/ 3869486 h 5361452"/>
                <a:gd name="csX442" fmla="*/ 535375 w 6156641"/>
                <a:gd name="csY442" fmla="*/ 4187392 h 5361452"/>
                <a:gd name="csX443" fmla="*/ 804630 w 6156641"/>
                <a:gd name="csY443" fmla="*/ 4187392 h 5361452"/>
                <a:gd name="csX444" fmla="*/ 946482 w 6156641"/>
                <a:gd name="csY444" fmla="*/ 3855541 h 5361452"/>
                <a:gd name="csX445" fmla="*/ 1702628 w 6156641"/>
                <a:gd name="csY445" fmla="*/ 4285578 h 5361452"/>
                <a:gd name="csX446" fmla="*/ 1420375 w 6156641"/>
                <a:gd name="csY446" fmla="*/ 4277312 h 5361452"/>
                <a:gd name="csX447" fmla="*/ 1410910 w 6156641"/>
                <a:gd name="csY447" fmla="*/ 4658256 h 5361452"/>
                <a:gd name="csX448" fmla="*/ 1609427 w 6156641"/>
                <a:gd name="csY448" fmla="*/ 4651378 h 5361452"/>
                <a:gd name="csX449" fmla="*/ 1630251 w 6156641"/>
                <a:gd name="csY449" fmla="*/ 4597174 h 5361452"/>
                <a:gd name="csX450" fmla="*/ 1663442 w 6156641"/>
                <a:gd name="csY450" fmla="*/ 4457845 h 5361452"/>
                <a:gd name="csX451" fmla="*/ 1702691 w 6156641"/>
                <a:gd name="csY451" fmla="*/ 4285578 h 5361452"/>
                <a:gd name="csX452" fmla="*/ 1025170 w 6156641"/>
                <a:gd name="csY452" fmla="*/ 3537130 h 5361452"/>
                <a:gd name="csX453" fmla="*/ 737490 w 6156641"/>
                <a:gd name="csY453" fmla="*/ 3528864 h 5361452"/>
                <a:gd name="csX454" fmla="*/ 669655 w 6156641"/>
                <a:gd name="csY454" fmla="*/ 3809666 h 5361452"/>
                <a:gd name="csX455" fmla="*/ 964655 w 6156641"/>
                <a:gd name="csY455" fmla="*/ 3801147 h 5361452"/>
                <a:gd name="csX456" fmla="*/ 1025107 w 6156641"/>
                <a:gd name="csY456" fmla="*/ 3537067 h 5361452"/>
                <a:gd name="csX457" fmla="*/ 632552 w 6156641"/>
                <a:gd name="csY457" fmla="*/ 4580830 h 5361452"/>
                <a:gd name="csX458" fmla="*/ 450945 w 6156641"/>
                <a:gd name="csY458" fmla="*/ 4800424 h 5361452"/>
                <a:gd name="csX459" fmla="*/ 672495 w 6156641"/>
                <a:gd name="csY459" fmla="*/ 4964614 h 5361452"/>
                <a:gd name="csX460" fmla="*/ 854669 w 6156641"/>
                <a:gd name="csY460" fmla="*/ 4719338 h 5361452"/>
                <a:gd name="csX461" fmla="*/ 632552 w 6156641"/>
                <a:gd name="csY461" fmla="*/ 4580830 h 5361452"/>
                <a:gd name="csX462" fmla="*/ 1120579 w 6156641"/>
                <a:gd name="csY462" fmla="*/ 4732022 h 5361452"/>
                <a:gd name="csX463" fmla="*/ 1120579 w 6156641"/>
                <a:gd name="csY463" fmla="*/ 5022226 h 5361452"/>
                <a:gd name="csX464" fmla="*/ 1350521 w 6156641"/>
                <a:gd name="csY464" fmla="*/ 5039705 h 5361452"/>
                <a:gd name="csX465" fmla="*/ 1348944 w 6156641"/>
                <a:gd name="csY465" fmla="*/ 4710315 h 5361452"/>
                <a:gd name="csX466" fmla="*/ 1120642 w 6156641"/>
                <a:gd name="csY466" fmla="*/ 4732022 h 5361452"/>
                <a:gd name="csX467" fmla="*/ 2367151 w 6156641"/>
                <a:gd name="csY467" fmla="*/ 1666232 h 5361452"/>
                <a:gd name="csX468" fmla="*/ 2365952 w 6156641"/>
                <a:gd name="csY468" fmla="*/ 1660300 h 5361452"/>
                <a:gd name="csX469" fmla="*/ 2334843 w 6156641"/>
                <a:gd name="csY469" fmla="*/ 1660490 h 5361452"/>
                <a:gd name="csX470" fmla="*/ 2215644 w 6156641"/>
                <a:gd name="csY470" fmla="*/ 1742585 h 5361452"/>
                <a:gd name="csX471" fmla="*/ 2155445 w 6156641"/>
                <a:gd name="csY471" fmla="*/ 1886393 h 5361452"/>
                <a:gd name="csX472" fmla="*/ 2140869 w 6156641"/>
                <a:gd name="csY472" fmla="*/ 1922298 h 5361452"/>
                <a:gd name="csX473" fmla="*/ 2116575 w 6156641"/>
                <a:gd name="csY473" fmla="*/ 1932205 h 5361452"/>
                <a:gd name="csX474" fmla="*/ 2098780 w 6156641"/>
                <a:gd name="csY474" fmla="*/ 1912139 h 5361452"/>
                <a:gd name="csX475" fmla="*/ 2099474 w 6156641"/>
                <a:gd name="csY475" fmla="*/ 1896237 h 5361452"/>
                <a:gd name="csX476" fmla="*/ 2186554 w 6156641"/>
                <a:gd name="csY476" fmla="*/ 1694060 h 5361452"/>
                <a:gd name="csX477" fmla="*/ 2229968 w 6156641"/>
                <a:gd name="csY477" fmla="*/ 1645093 h 5361452"/>
                <a:gd name="csX478" fmla="*/ 2217537 w 6156641"/>
                <a:gd name="csY478" fmla="*/ 1646733 h 5361452"/>
                <a:gd name="csX479" fmla="*/ 2121623 w 6156641"/>
                <a:gd name="csY479" fmla="*/ 1738357 h 5361452"/>
                <a:gd name="csX480" fmla="*/ 2077830 w 6156641"/>
                <a:gd name="csY480" fmla="*/ 1874593 h 5361452"/>
                <a:gd name="csX481" fmla="*/ 2043629 w 6156641"/>
                <a:gd name="csY481" fmla="*/ 1905639 h 5361452"/>
                <a:gd name="csX482" fmla="*/ 2028169 w 6156641"/>
                <a:gd name="csY482" fmla="*/ 1861721 h 5361452"/>
                <a:gd name="csX483" fmla="*/ 2052148 w 6156641"/>
                <a:gd name="csY483" fmla="*/ 1773757 h 5361452"/>
                <a:gd name="csX484" fmla="*/ 2172609 w 6156641"/>
                <a:gd name="csY484" fmla="*/ 1611018 h 5361452"/>
                <a:gd name="csX485" fmla="*/ 2173934 w 6156641"/>
                <a:gd name="csY485" fmla="*/ 1605907 h 5361452"/>
                <a:gd name="csX486" fmla="*/ 2052085 w 6156641"/>
                <a:gd name="csY486" fmla="*/ 1667683 h 5361452"/>
                <a:gd name="csX487" fmla="*/ 2000215 w 6156641"/>
                <a:gd name="csY487" fmla="*/ 1810608 h 5361452"/>
                <a:gd name="csX488" fmla="*/ 1989425 w 6156641"/>
                <a:gd name="csY488" fmla="*/ 1887908 h 5361452"/>
                <a:gd name="csX489" fmla="*/ 1956991 w 6156641"/>
                <a:gd name="csY489" fmla="*/ 1999093 h 5361452"/>
                <a:gd name="csX490" fmla="*/ 2135190 w 6156641"/>
                <a:gd name="csY490" fmla="*/ 2200954 h 5361452"/>
                <a:gd name="csX491" fmla="*/ 2142320 w 6156641"/>
                <a:gd name="csY491" fmla="*/ 2173505 h 5361452"/>
                <a:gd name="csX492" fmla="*/ 2161945 w 6156641"/>
                <a:gd name="csY492" fmla="*/ 2032473 h 5361452"/>
                <a:gd name="csX493" fmla="*/ 2211227 w 6156641"/>
                <a:gd name="csY493" fmla="*/ 1827078 h 5361452"/>
                <a:gd name="csX494" fmla="*/ 2319257 w 6156641"/>
                <a:gd name="csY494" fmla="*/ 1693302 h 5361452"/>
                <a:gd name="csX495" fmla="*/ 2367088 w 6156641"/>
                <a:gd name="csY495" fmla="*/ 1666106 h 5361452"/>
                <a:gd name="csX496" fmla="*/ 1078112 w 6156641"/>
                <a:gd name="csY496" fmla="*/ 3537951 h 5361452"/>
                <a:gd name="csX497" fmla="*/ 1083728 w 6156641"/>
                <a:gd name="csY497" fmla="*/ 3802031 h 5361452"/>
                <a:gd name="csX498" fmla="*/ 1360807 w 6156641"/>
                <a:gd name="csY498" fmla="*/ 3772057 h 5361452"/>
                <a:gd name="csX499" fmla="*/ 1354434 w 6156641"/>
                <a:gd name="csY499" fmla="*/ 3547037 h 5361452"/>
                <a:gd name="csX500" fmla="*/ 1078175 w 6156641"/>
                <a:gd name="csY500" fmla="*/ 3537951 h 5361452"/>
                <a:gd name="csX501" fmla="*/ 1735441 w 6156641"/>
                <a:gd name="csY501" fmla="*/ 3734512 h 5361452"/>
                <a:gd name="csX502" fmla="*/ 1735441 w 6156641"/>
                <a:gd name="csY502" fmla="*/ 3559468 h 5361452"/>
                <a:gd name="csX503" fmla="*/ 1406240 w 6156641"/>
                <a:gd name="csY503" fmla="*/ 3548804 h 5361452"/>
                <a:gd name="csX504" fmla="*/ 1413812 w 6156641"/>
                <a:gd name="csY504" fmla="*/ 3766063 h 5361452"/>
                <a:gd name="csX505" fmla="*/ 1735378 w 6156641"/>
                <a:gd name="csY505" fmla="*/ 3734512 h 5361452"/>
                <a:gd name="csX506" fmla="*/ 3063098 w 6156641"/>
                <a:gd name="csY506" fmla="*/ 802245 h 5361452"/>
                <a:gd name="csX507" fmla="*/ 3232021 w 6156641"/>
                <a:gd name="csY507" fmla="*/ 977163 h 5361452"/>
                <a:gd name="csX508" fmla="*/ 3431612 w 6156641"/>
                <a:gd name="csY508" fmla="*/ 903523 h 5361452"/>
                <a:gd name="csX509" fmla="*/ 3406876 w 6156641"/>
                <a:gd name="csY509" fmla="*/ 890398 h 5361452"/>
                <a:gd name="csX510" fmla="*/ 3298656 w 6156641"/>
                <a:gd name="csY510" fmla="*/ 816506 h 5361452"/>
                <a:gd name="csX511" fmla="*/ 3278148 w 6156641"/>
                <a:gd name="csY511" fmla="*/ 783567 h 5361452"/>
                <a:gd name="csX512" fmla="*/ 3286288 w 6156641"/>
                <a:gd name="csY512" fmla="*/ 752016 h 5361452"/>
                <a:gd name="csX513" fmla="*/ 3318470 w 6156641"/>
                <a:gd name="csY513" fmla="*/ 758326 h 5361452"/>
                <a:gd name="csX514" fmla="*/ 3340745 w 6156641"/>
                <a:gd name="csY514" fmla="*/ 786343 h 5361452"/>
                <a:gd name="csX515" fmla="*/ 3417224 w 6156641"/>
                <a:gd name="csY515" fmla="*/ 838402 h 5361452"/>
                <a:gd name="csX516" fmla="*/ 3444737 w 6156641"/>
                <a:gd name="csY516" fmla="*/ 827486 h 5361452"/>
                <a:gd name="csX517" fmla="*/ 3441897 w 6156641"/>
                <a:gd name="csY517" fmla="*/ 804391 h 5361452"/>
                <a:gd name="csX518" fmla="*/ 3343458 w 6156641"/>
                <a:gd name="csY518" fmla="*/ 687968 h 5361452"/>
                <a:gd name="csX519" fmla="*/ 3238520 w 6156641"/>
                <a:gd name="csY519" fmla="*/ 679197 h 5361452"/>
                <a:gd name="csX520" fmla="*/ 3177565 w 6156641"/>
                <a:gd name="csY520" fmla="*/ 716679 h 5361452"/>
                <a:gd name="csX521" fmla="*/ 3063098 w 6156641"/>
                <a:gd name="csY521" fmla="*/ 802245 h 5361452"/>
                <a:gd name="csX522" fmla="*/ 399202 w 6156641"/>
                <a:gd name="csY522" fmla="*/ 4439041 h 5361452"/>
                <a:gd name="csX523" fmla="*/ 241006 w 6156641"/>
                <a:gd name="csY523" fmla="*/ 4645194 h 5361452"/>
                <a:gd name="csX524" fmla="*/ 409488 w 6156641"/>
                <a:gd name="csY524" fmla="*/ 4769567 h 5361452"/>
                <a:gd name="csX525" fmla="*/ 586551 w 6156641"/>
                <a:gd name="csY525" fmla="*/ 4550037 h 5361452"/>
                <a:gd name="csX526" fmla="*/ 399202 w 6156641"/>
                <a:gd name="csY526" fmla="*/ 4439041 h 5361452"/>
                <a:gd name="csX527" fmla="*/ 5819628 w 6156641"/>
                <a:gd name="csY527" fmla="*/ 559935 h 5361452"/>
                <a:gd name="csX528" fmla="*/ 5692036 w 6156641"/>
                <a:gd name="csY528" fmla="*/ 590287 h 5361452"/>
                <a:gd name="csX529" fmla="*/ 5711156 w 6156641"/>
                <a:gd name="csY529" fmla="*/ 661844 h 5361452"/>
                <a:gd name="csX530" fmla="*/ 5796532 w 6156641"/>
                <a:gd name="csY530" fmla="*/ 893553 h 5361452"/>
                <a:gd name="csX531" fmla="*/ 5850232 w 6156641"/>
                <a:gd name="csY531" fmla="*/ 970221 h 5361452"/>
                <a:gd name="csX532" fmla="*/ 5889544 w 6156641"/>
                <a:gd name="csY532" fmla="*/ 989404 h 5361452"/>
                <a:gd name="csX533" fmla="*/ 6009185 w 6156641"/>
                <a:gd name="csY533" fmla="*/ 978361 h 5361452"/>
                <a:gd name="csX534" fmla="*/ 5894277 w 6156641"/>
                <a:gd name="csY534" fmla="*/ 779718 h 5361452"/>
                <a:gd name="csX535" fmla="*/ 5819628 w 6156641"/>
                <a:gd name="csY535" fmla="*/ 559872 h 5361452"/>
                <a:gd name="csX536" fmla="*/ 778001 w 6156641"/>
                <a:gd name="csY536" fmla="*/ 4241596 h 5361452"/>
                <a:gd name="csX537" fmla="*/ 507611 w 6156641"/>
                <a:gd name="csY537" fmla="*/ 4241596 h 5361452"/>
                <a:gd name="csX538" fmla="*/ 429491 w 6156641"/>
                <a:gd name="csY538" fmla="*/ 4386730 h 5361452"/>
                <a:gd name="csX539" fmla="*/ 617660 w 6156641"/>
                <a:gd name="csY539" fmla="*/ 4505172 h 5361452"/>
                <a:gd name="csX540" fmla="*/ 778001 w 6156641"/>
                <a:gd name="csY540" fmla="*/ 4241596 h 5361452"/>
                <a:gd name="csX541" fmla="*/ 5860328 w 6156641"/>
                <a:gd name="csY541" fmla="*/ 56132 h 5361452"/>
                <a:gd name="csX542" fmla="*/ 5849601 w 6156641"/>
                <a:gd name="csY542" fmla="*/ 114564 h 5361452"/>
                <a:gd name="csX543" fmla="*/ 5976120 w 6156641"/>
                <a:gd name="csY543" fmla="*/ 392211 h 5361452"/>
                <a:gd name="csX544" fmla="*/ 6038022 w 6156641"/>
                <a:gd name="csY544" fmla="*/ 885539 h 5361452"/>
                <a:gd name="csX545" fmla="*/ 6033731 w 6156641"/>
                <a:gd name="csY545" fmla="*/ 914440 h 5361452"/>
                <a:gd name="csX546" fmla="*/ 6064083 w 6156641"/>
                <a:gd name="csY546" fmla="*/ 951480 h 5361452"/>
                <a:gd name="csX547" fmla="*/ 6088630 w 6156641"/>
                <a:gd name="csY547" fmla="*/ 930657 h 5361452"/>
                <a:gd name="csX548" fmla="*/ 6096833 w 6156641"/>
                <a:gd name="csY548" fmla="*/ 902703 h 5361452"/>
                <a:gd name="csX549" fmla="*/ 6103900 w 6156641"/>
                <a:gd name="csY549" fmla="*/ 750312 h 5361452"/>
                <a:gd name="csX550" fmla="*/ 6062443 w 6156641"/>
                <a:gd name="csY550" fmla="*/ 473928 h 5361452"/>
                <a:gd name="csX551" fmla="*/ 5959902 w 6156641"/>
                <a:gd name="csY551" fmla="*/ 176151 h 5361452"/>
                <a:gd name="csX552" fmla="*/ 5903490 w 6156641"/>
                <a:gd name="csY552" fmla="*/ 85096 h 5361452"/>
                <a:gd name="csX553" fmla="*/ 5860328 w 6156641"/>
                <a:gd name="csY553" fmla="*/ 56132 h 5361452"/>
                <a:gd name="csX554" fmla="*/ 5788897 w 6156641"/>
                <a:gd name="csY554" fmla="*/ 71340 h 5361452"/>
                <a:gd name="csX555" fmla="*/ 5652787 w 6156641"/>
                <a:gd name="csY555" fmla="*/ 123714 h 5361452"/>
                <a:gd name="csX556" fmla="*/ 5639788 w 6156641"/>
                <a:gd name="csY556" fmla="*/ 146872 h 5361452"/>
                <a:gd name="csX557" fmla="*/ 5636444 w 6156641"/>
                <a:gd name="csY557" fmla="*/ 231428 h 5361452"/>
                <a:gd name="csX558" fmla="*/ 5674621 w 6156641"/>
                <a:gd name="csY558" fmla="*/ 515259 h 5361452"/>
                <a:gd name="csX559" fmla="*/ 5682760 w 6156641"/>
                <a:gd name="csY559" fmla="*/ 538417 h 5361452"/>
                <a:gd name="csX560" fmla="*/ 5810857 w 6156641"/>
                <a:gd name="csY560" fmla="*/ 507876 h 5361452"/>
                <a:gd name="csX561" fmla="*/ 5788897 w 6156641"/>
                <a:gd name="csY561" fmla="*/ 71276 h 5361452"/>
                <a:gd name="csX562" fmla="*/ 3179584 w 6156641"/>
                <a:gd name="csY562" fmla="*/ 997418 h 5361452"/>
                <a:gd name="csX563" fmla="*/ 2969140 w 6156641"/>
                <a:gd name="csY563" fmla="*/ 779844 h 5361452"/>
                <a:gd name="csX564" fmla="*/ 2817822 w 6156641"/>
                <a:gd name="csY564" fmla="*/ 903334 h 5361452"/>
                <a:gd name="csX565" fmla="*/ 2816876 w 6156641"/>
                <a:gd name="csY565" fmla="*/ 906173 h 5361452"/>
                <a:gd name="csX566" fmla="*/ 2818832 w 6156641"/>
                <a:gd name="csY566" fmla="*/ 910969 h 5361452"/>
                <a:gd name="csX567" fmla="*/ 3049910 w 6156641"/>
                <a:gd name="csY567" fmla="*/ 1046574 h 5361452"/>
                <a:gd name="csX568" fmla="*/ 3179647 w 6156641"/>
                <a:gd name="csY568" fmla="*/ 997418 h 5361452"/>
                <a:gd name="csX569" fmla="*/ 2404444 w 6156641"/>
                <a:gd name="csY569" fmla="*/ 4837654 h 5361452"/>
                <a:gd name="csX570" fmla="*/ 2566741 w 6156641"/>
                <a:gd name="csY570" fmla="*/ 5084697 h 5361452"/>
                <a:gd name="csX571" fmla="*/ 2589900 w 6156641"/>
                <a:gd name="csY571" fmla="*/ 4763762 h 5361452"/>
                <a:gd name="csX572" fmla="*/ 2499349 w 6156641"/>
                <a:gd name="csY572" fmla="*/ 4806103 h 5361452"/>
                <a:gd name="csX573" fmla="*/ 2404507 w 6156641"/>
                <a:gd name="csY573" fmla="*/ 4837654 h 5361452"/>
                <a:gd name="csX574" fmla="*/ 1044794 w 6156641"/>
                <a:gd name="csY574" fmla="*/ 4208531 h 5361452"/>
                <a:gd name="csX575" fmla="*/ 1030596 w 6156641"/>
                <a:gd name="csY575" fmla="*/ 3856992 h 5361452"/>
                <a:gd name="csX576" fmla="*/ 1004851 w 6156641"/>
                <a:gd name="csY576" fmla="*/ 3856992 h 5361452"/>
                <a:gd name="csX577" fmla="*/ 864197 w 6156641"/>
                <a:gd name="csY577" fmla="*/ 4194081 h 5361452"/>
                <a:gd name="csX578" fmla="*/ 1044794 w 6156641"/>
                <a:gd name="csY578" fmla="*/ 4208531 h 5361452"/>
                <a:gd name="csX579" fmla="*/ 1405546 w 6156641"/>
                <a:gd name="csY579" fmla="*/ 3496240 h 5361452"/>
                <a:gd name="csX580" fmla="*/ 1737145 w 6156641"/>
                <a:gd name="csY580" fmla="*/ 3506652 h 5361452"/>
                <a:gd name="csX581" fmla="*/ 1729699 w 6156641"/>
                <a:gd name="csY581" fmla="*/ 3390672 h 5361452"/>
                <a:gd name="csX582" fmla="*/ 1405483 w 6156641"/>
                <a:gd name="csY582" fmla="*/ 3401273 h 5361452"/>
                <a:gd name="csX583" fmla="*/ 1405483 w 6156641"/>
                <a:gd name="csY583" fmla="*/ 3496177 h 5361452"/>
                <a:gd name="csX584" fmla="*/ 1038295 w 6156641"/>
                <a:gd name="csY584" fmla="*/ 3393133 h 5361452"/>
                <a:gd name="csX585" fmla="*/ 769671 w 6156641"/>
                <a:gd name="csY585" fmla="*/ 3370164 h 5361452"/>
                <a:gd name="csX586" fmla="*/ 747901 w 6156641"/>
                <a:gd name="csY586" fmla="*/ 3474597 h 5361452"/>
                <a:gd name="csX587" fmla="*/ 1030281 w 6156641"/>
                <a:gd name="csY587" fmla="*/ 3483873 h 5361452"/>
                <a:gd name="csX588" fmla="*/ 1038295 w 6156641"/>
                <a:gd name="csY588" fmla="*/ 3393133 h 5361452"/>
                <a:gd name="csX589" fmla="*/ 1353235 w 6156641"/>
                <a:gd name="csY589" fmla="*/ 3494347 h 5361452"/>
                <a:gd name="csX590" fmla="*/ 1352478 w 6156641"/>
                <a:gd name="csY590" fmla="*/ 3398307 h 5361452"/>
                <a:gd name="csX591" fmla="*/ 1091994 w 6156641"/>
                <a:gd name="csY591" fmla="*/ 3398307 h 5361452"/>
                <a:gd name="csX592" fmla="*/ 1085432 w 6156641"/>
                <a:gd name="csY592" fmla="*/ 3485766 h 5361452"/>
                <a:gd name="csX593" fmla="*/ 1353172 w 6156641"/>
                <a:gd name="csY593" fmla="*/ 3494347 h 5361452"/>
                <a:gd name="csX594" fmla="*/ 1088397 w 6156641"/>
                <a:gd name="csY594" fmla="*/ 1223574 h 5361452"/>
                <a:gd name="csX595" fmla="*/ 990274 w 6156641"/>
                <a:gd name="csY595" fmla="*/ 1276012 h 5361452"/>
                <a:gd name="csX596" fmla="*/ 991032 w 6156641"/>
                <a:gd name="csY596" fmla="*/ 1381391 h 5361452"/>
                <a:gd name="csX597" fmla="*/ 1100892 w 6156641"/>
                <a:gd name="csY597" fmla="*/ 1430674 h 5361452"/>
                <a:gd name="csX598" fmla="*/ 1088397 w 6156641"/>
                <a:gd name="csY598" fmla="*/ 1223574 h 5361452"/>
                <a:gd name="csX599" fmla="*/ 3287487 w 6156641"/>
                <a:gd name="csY599" fmla="*/ 603412 h 5361452"/>
                <a:gd name="csX600" fmla="*/ 3289633 w 6156641"/>
                <a:gd name="csY600" fmla="*/ 610858 h 5361452"/>
                <a:gd name="csX601" fmla="*/ 3314242 w 6156641"/>
                <a:gd name="csY601" fmla="*/ 614770 h 5361452"/>
                <a:gd name="csX602" fmla="*/ 3367122 w 6156641"/>
                <a:gd name="csY602" fmla="*/ 602970 h 5361452"/>
                <a:gd name="csX603" fmla="*/ 3474394 w 6156641"/>
                <a:gd name="csY603" fmla="*/ 512798 h 5361452"/>
                <a:gd name="csX604" fmla="*/ 3536423 w 6156641"/>
                <a:gd name="csY604" fmla="*/ 450517 h 5361452"/>
                <a:gd name="csX605" fmla="*/ 3550432 w 6156641"/>
                <a:gd name="csY605" fmla="*/ 415369 h 5361452"/>
                <a:gd name="csX606" fmla="*/ 3287487 w 6156641"/>
                <a:gd name="csY606" fmla="*/ 603412 h 5361452"/>
                <a:gd name="csX607" fmla="*/ 1774501 w 6156641"/>
                <a:gd name="csY607" fmla="*/ 2119112 h 5361452"/>
                <a:gd name="csX608" fmla="*/ 1874580 w 6156641"/>
                <a:gd name="csY608" fmla="*/ 1981740 h 5361452"/>
                <a:gd name="csX609" fmla="*/ 1904995 w 6156641"/>
                <a:gd name="csY609" fmla="*/ 1958455 h 5361452"/>
                <a:gd name="csX610" fmla="*/ 1925629 w 6156641"/>
                <a:gd name="csY610" fmla="*/ 1930753 h 5361452"/>
                <a:gd name="csX611" fmla="*/ 1751280 w 6156641"/>
                <a:gd name="csY611" fmla="*/ 2010829 h 5361452"/>
                <a:gd name="csX612" fmla="*/ 1774564 w 6156641"/>
                <a:gd name="csY612" fmla="*/ 2119175 h 5361452"/>
                <a:gd name="csX613" fmla="*/ 3431422 w 6156641"/>
                <a:gd name="csY613" fmla="*/ 700020 h 5361452"/>
                <a:gd name="csX614" fmla="*/ 3496480 w 6156641"/>
                <a:gd name="csY614" fmla="*/ 631240 h 5361452"/>
                <a:gd name="csX615" fmla="*/ 3390154 w 6156641"/>
                <a:gd name="csY615" fmla="*/ 657364 h 5361452"/>
                <a:gd name="csX616" fmla="*/ 3431422 w 6156641"/>
                <a:gd name="csY616" fmla="*/ 700020 h 5361452"/>
                <a:gd name="csX617" fmla="*/ 3608359 w 6156641"/>
                <a:gd name="csY617" fmla="*/ 819409 h 5361452"/>
                <a:gd name="csX618" fmla="*/ 3473448 w 6156641"/>
                <a:gd name="csY618" fmla="*/ 883078 h 5361452"/>
                <a:gd name="csX619" fmla="*/ 3581351 w 6156641"/>
                <a:gd name="csY619" fmla="*/ 847363 h 5361452"/>
                <a:gd name="csX620" fmla="*/ 3608359 w 6156641"/>
                <a:gd name="csY620" fmla="*/ 819409 h 5361452"/>
                <a:gd name="csX621" fmla="*/ 3495470 w 6156641"/>
                <a:gd name="csY621" fmla="*/ 787669 h 5361452"/>
                <a:gd name="csX622" fmla="*/ 3569678 w 6156641"/>
                <a:gd name="csY622" fmla="*/ 718572 h 5361452"/>
                <a:gd name="csX623" fmla="*/ 3463541 w 6156641"/>
                <a:gd name="csY623" fmla="*/ 745138 h 5361452"/>
                <a:gd name="csX624" fmla="*/ 3495470 w 6156641"/>
                <a:gd name="csY624" fmla="*/ 787669 h 53614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</a:cxnLst>
              <a:rect l="l" t="t" r="r" b="b"/>
              <a:pathLst>
                <a:path w="6156641" h="5361452">
                  <a:moveTo>
                    <a:pt x="4125729" y="2877025"/>
                  </a:moveTo>
                  <a:cubicBezTo>
                    <a:pt x="4093231" y="2875321"/>
                    <a:pt x="4065151" y="2873491"/>
                    <a:pt x="4037071" y="2872355"/>
                  </a:cubicBezTo>
                  <a:cubicBezTo>
                    <a:pt x="3972960" y="2869768"/>
                    <a:pt x="3908912" y="2866865"/>
                    <a:pt x="3844801" y="2865288"/>
                  </a:cubicBezTo>
                  <a:cubicBezTo>
                    <a:pt x="3703012" y="2861754"/>
                    <a:pt x="3563935" y="2838722"/>
                    <a:pt x="3425175" y="2811084"/>
                  </a:cubicBezTo>
                  <a:cubicBezTo>
                    <a:pt x="3323771" y="2790891"/>
                    <a:pt x="3224701" y="2763126"/>
                    <a:pt x="3126768" y="2730755"/>
                  </a:cubicBezTo>
                  <a:cubicBezTo>
                    <a:pt x="3119763" y="2728420"/>
                    <a:pt x="3112381" y="2727411"/>
                    <a:pt x="3101212" y="2724887"/>
                  </a:cubicBezTo>
                  <a:cubicBezTo>
                    <a:pt x="3104367" y="2789187"/>
                    <a:pt x="3104745" y="2851153"/>
                    <a:pt x="3110929" y="2912551"/>
                  </a:cubicBezTo>
                  <a:cubicBezTo>
                    <a:pt x="3133204" y="3134163"/>
                    <a:pt x="3155731" y="3355776"/>
                    <a:pt x="3181351" y="3577073"/>
                  </a:cubicBezTo>
                  <a:cubicBezTo>
                    <a:pt x="3225774" y="3960226"/>
                    <a:pt x="3275372" y="4342685"/>
                    <a:pt x="3347939" y="4721736"/>
                  </a:cubicBezTo>
                  <a:cubicBezTo>
                    <a:pt x="3350589" y="4735619"/>
                    <a:pt x="3352608" y="4749627"/>
                    <a:pt x="3355196" y="4763509"/>
                  </a:cubicBezTo>
                  <a:cubicBezTo>
                    <a:pt x="3358603" y="4781809"/>
                    <a:pt x="3353113" y="4798026"/>
                    <a:pt x="3343458" y="4812981"/>
                  </a:cubicBezTo>
                  <a:cubicBezTo>
                    <a:pt x="3330207" y="4833426"/>
                    <a:pt x="3311719" y="4839547"/>
                    <a:pt x="3290138" y="4828315"/>
                  </a:cubicBezTo>
                  <a:cubicBezTo>
                    <a:pt x="3274867" y="4820364"/>
                    <a:pt x="3261364" y="4809069"/>
                    <a:pt x="3247229" y="4799036"/>
                  </a:cubicBezTo>
                  <a:cubicBezTo>
                    <a:pt x="3210882" y="4773290"/>
                    <a:pt x="3175735" y="4745715"/>
                    <a:pt x="3138189" y="4721988"/>
                  </a:cubicBezTo>
                  <a:cubicBezTo>
                    <a:pt x="3074961" y="4682045"/>
                    <a:pt x="3005487" y="4657751"/>
                    <a:pt x="2931153" y="4648034"/>
                  </a:cubicBezTo>
                  <a:cubicBezTo>
                    <a:pt x="2927051" y="4647529"/>
                    <a:pt x="2922887" y="4647970"/>
                    <a:pt x="2916072" y="4647970"/>
                  </a:cubicBezTo>
                  <a:cubicBezTo>
                    <a:pt x="2918217" y="4657814"/>
                    <a:pt x="2918596" y="4666396"/>
                    <a:pt x="2921877" y="4673716"/>
                  </a:cubicBezTo>
                  <a:cubicBezTo>
                    <a:pt x="2947244" y="4731265"/>
                    <a:pt x="2970402" y="4790075"/>
                    <a:pt x="2999618" y="4845668"/>
                  </a:cubicBezTo>
                  <a:cubicBezTo>
                    <a:pt x="3042464" y="4927384"/>
                    <a:pt x="3106071" y="4990612"/>
                    <a:pt x="3186651" y="5036234"/>
                  </a:cubicBezTo>
                  <a:cubicBezTo>
                    <a:pt x="3210314" y="5049612"/>
                    <a:pt x="3233977" y="5062926"/>
                    <a:pt x="3257325" y="5076809"/>
                  </a:cubicBezTo>
                  <a:cubicBezTo>
                    <a:pt x="3300549" y="5102491"/>
                    <a:pt x="3339294" y="5133916"/>
                    <a:pt x="3374252" y="5170073"/>
                  </a:cubicBezTo>
                  <a:cubicBezTo>
                    <a:pt x="3387188" y="5183450"/>
                    <a:pt x="3393751" y="5198090"/>
                    <a:pt x="3389523" y="5217210"/>
                  </a:cubicBezTo>
                  <a:cubicBezTo>
                    <a:pt x="3385295" y="5236329"/>
                    <a:pt x="3379174" y="5243144"/>
                    <a:pt x="3359486" y="5245101"/>
                  </a:cubicBezTo>
                  <a:cubicBezTo>
                    <a:pt x="3350842" y="5245984"/>
                    <a:pt x="3342134" y="5245416"/>
                    <a:pt x="3333426" y="5245353"/>
                  </a:cubicBezTo>
                  <a:cubicBezTo>
                    <a:pt x="3167090" y="5244722"/>
                    <a:pt x="3000691" y="5244091"/>
                    <a:pt x="2834355" y="5243460"/>
                  </a:cubicBezTo>
                  <a:lnTo>
                    <a:pt x="2799081" y="5243460"/>
                  </a:lnTo>
                  <a:cubicBezTo>
                    <a:pt x="2811954" y="5262958"/>
                    <a:pt x="2823439" y="5277913"/>
                    <a:pt x="2832210" y="5294320"/>
                  </a:cubicBezTo>
                  <a:cubicBezTo>
                    <a:pt x="2841990" y="5312683"/>
                    <a:pt x="2838835" y="5332244"/>
                    <a:pt x="2831074" y="5355655"/>
                  </a:cubicBezTo>
                  <a:cubicBezTo>
                    <a:pt x="2820599" y="5355655"/>
                    <a:pt x="2809051" y="5355717"/>
                    <a:pt x="2797504" y="5355655"/>
                  </a:cubicBezTo>
                  <a:cubicBezTo>
                    <a:pt x="2586555" y="5353888"/>
                    <a:pt x="2375670" y="5350102"/>
                    <a:pt x="2164721" y="5350796"/>
                  </a:cubicBezTo>
                  <a:cubicBezTo>
                    <a:pt x="1901840" y="5351616"/>
                    <a:pt x="1638896" y="5356159"/>
                    <a:pt x="1376014" y="5359062"/>
                  </a:cubicBezTo>
                  <a:cubicBezTo>
                    <a:pt x="1305341" y="5359819"/>
                    <a:pt x="1234667" y="5360640"/>
                    <a:pt x="1163993" y="5361397"/>
                  </a:cubicBezTo>
                  <a:cubicBezTo>
                    <a:pt x="1154402" y="5361523"/>
                    <a:pt x="1144747" y="5361397"/>
                    <a:pt x="1131811" y="5361397"/>
                  </a:cubicBezTo>
                  <a:cubicBezTo>
                    <a:pt x="1129413" y="5343350"/>
                    <a:pt x="1125943" y="5327638"/>
                    <a:pt x="1125501" y="5311799"/>
                  </a:cubicBezTo>
                  <a:cubicBezTo>
                    <a:pt x="1123861" y="5250969"/>
                    <a:pt x="1123230" y="5190076"/>
                    <a:pt x="1122157" y="5129246"/>
                  </a:cubicBezTo>
                  <a:cubicBezTo>
                    <a:pt x="1121968" y="5118393"/>
                    <a:pt x="1121589" y="5107539"/>
                    <a:pt x="1121021" y="5096686"/>
                  </a:cubicBezTo>
                  <a:cubicBezTo>
                    <a:pt x="1120390" y="5084318"/>
                    <a:pt x="1114585" y="5078197"/>
                    <a:pt x="1101712" y="5074726"/>
                  </a:cubicBezTo>
                  <a:cubicBezTo>
                    <a:pt x="1071486" y="5066649"/>
                    <a:pt x="1066754" y="5060150"/>
                    <a:pt x="1066438" y="5029230"/>
                  </a:cubicBezTo>
                  <a:cubicBezTo>
                    <a:pt x="1066060" y="4991180"/>
                    <a:pt x="1068142" y="4953130"/>
                    <a:pt x="1067448" y="4915143"/>
                  </a:cubicBezTo>
                  <a:cubicBezTo>
                    <a:pt x="1064734" y="4769567"/>
                    <a:pt x="1061390" y="4623992"/>
                    <a:pt x="1057983" y="4478417"/>
                  </a:cubicBezTo>
                  <a:cubicBezTo>
                    <a:pt x="1057793" y="4470024"/>
                    <a:pt x="1055648" y="4461694"/>
                    <a:pt x="1049527" y="4451977"/>
                  </a:cubicBezTo>
                  <a:cubicBezTo>
                    <a:pt x="1044857" y="4462136"/>
                    <a:pt x="1039683" y="4472106"/>
                    <a:pt x="1035518" y="4482518"/>
                  </a:cubicBezTo>
                  <a:cubicBezTo>
                    <a:pt x="964655" y="4657372"/>
                    <a:pt x="864134" y="4814180"/>
                    <a:pt x="744115" y="4958935"/>
                  </a:cubicBezTo>
                  <a:cubicBezTo>
                    <a:pt x="729034" y="4977108"/>
                    <a:pt x="710103" y="4992126"/>
                    <a:pt x="692624" y="5008217"/>
                  </a:cubicBezTo>
                  <a:cubicBezTo>
                    <a:pt x="680130" y="5019639"/>
                    <a:pt x="667068" y="5017620"/>
                    <a:pt x="654006" y="5008533"/>
                  </a:cubicBezTo>
                  <a:cubicBezTo>
                    <a:pt x="637158" y="4996796"/>
                    <a:pt x="620247" y="4985312"/>
                    <a:pt x="600117" y="4971555"/>
                  </a:cubicBezTo>
                  <a:cubicBezTo>
                    <a:pt x="591851" y="4998689"/>
                    <a:pt x="589327" y="5022604"/>
                    <a:pt x="601379" y="5045510"/>
                  </a:cubicBezTo>
                  <a:cubicBezTo>
                    <a:pt x="615577" y="5072328"/>
                    <a:pt x="632110" y="5097885"/>
                    <a:pt x="646876" y="5124450"/>
                  </a:cubicBezTo>
                  <a:cubicBezTo>
                    <a:pt x="662083" y="5151899"/>
                    <a:pt x="678679" y="5178907"/>
                    <a:pt x="690542" y="5207807"/>
                  </a:cubicBezTo>
                  <a:cubicBezTo>
                    <a:pt x="704866" y="5242640"/>
                    <a:pt x="706254" y="5279933"/>
                    <a:pt x="696978" y="5316658"/>
                  </a:cubicBezTo>
                  <a:cubicBezTo>
                    <a:pt x="687765" y="5353194"/>
                    <a:pt x="670917" y="5359062"/>
                    <a:pt x="641449" y="5336030"/>
                  </a:cubicBezTo>
                  <a:cubicBezTo>
                    <a:pt x="566989" y="5277724"/>
                    <a:pt x="492782" y="5219103"/>
                    <a:pt x="418511" y="5160544"/>
                  </a:cubicBezTo>
                  <a:lnTo>
                    <a:pt x="31572" y="4855953"/>
                  </a:lnTo>
                  <a:cubicBezTo>
                    <a:pt x="27281" y="4852609"/>
                    <a:pt x="22864" y="4849391"/>
                    <a:pt x="18763" y="4845857"/>
                  </a:cubicBezTo>
                  <a:cubicBezTo>
                    <a:pt x="-5279" y="4825349"/>
                    <a:pt x="-6478" y="4812161"/>
                    <a:pt x="16680" y="4789507"/>
                  </a:cubicBezTo>
                  <a:cubicBezTo>
                    <a:pt x="43814" y="4763004"/>
                    <a:pt x="72777" y="4738269"/>
                    <a:pt x="100227" y="4712081"/>
                  </a:cubicBezTo>
                  <a:cubicBezTo>
                    <a:pt x="243215" y="4575782"/>
                    <a:pt x="360268" y="4419984"/>
                    <a:pt x="447979" y="4243048"/>
                  </a:cubicBezTo>
                  <a:cubicBezTo>
                    <a:pt x="545408" y="4046423"/>
                    <a:pt x="611665" y="3838693"/>
                    <a:pt x="661452" y="3625473"/>
                  </a:cubicBezTo>
                  <a:cubicBezTo>
                    <a:pt x="681203" y="3540916"/>
                    <a:pt x="701269" y="3456423"/>
                    <a:pt x="721651" y="3369911"/>
                  </a:cubicBezTo>
                  <a:cubicBezTo>
                    <a:pt x="684169" y="3352558"/>
                    <a:pt x="684800" y="3319998"/>
                    <a:pt x="690858" y="3286933"/>
                  </a:cubicBezTo>
                  <a:cubicBezTo>
                    <a:pt x="710861" y="3177956"/>
                    <a:pt x="732820" y="3069358"/>
                    <a:pt x="752255" y="2960319"/>
                  </a:cubicBezTo>
                  <a:cubicBezTo>
                    <a:pt x="775161" y="2832033"/>
                    <a:pt x="795227" y="2703243"/>
                    <a:pt x="818323" y="2574958"/>
                  </a:cubicBezTo>
                  <a:cubicBezTo>
                    <a:pt x="852461" y="2385842"/>
                    <a:pt x="882623" y="2195654"/>
                    <a:pt x="942507" y="2012344"/>
                  </a:cubicBezTo>
                  <a:cubicBezTo>
                    <a:pt x="962005" y="1952713"/>
                    <a:pt x="984532" y="1893019"/>
                    <a:pt x="1014442" y="1838120"/>
                  </a:cubicBezTo>
                  <a:cubicBezTo>
                    <a:pt x="1060507" y="1753690"/>
                    <a:pt x="1115026" y="1674246"/>
                    <a:pt x="1217756" y="1642253"/>
                  </a:cubicBezTo>
                  <a:cubicBezTo>
                    <a:pt x="1169672" y="1595369"/>
                    <a:pt x="1148723" y="1535296"/>
                    <a:pt x="1123293" y="1479767"/>
                  </a:cubicBezTo>
                  <a:cubicBezTo>
                    <a:pt x="1115594" y="1480461"/>
                    <a:pt x="1112250" y="1480271"/>
                    <a:pt x="1109221" y="1481092"/>
                  </a:cubicBezTo>
                  <a:cubicBezTo>
                    <a:pt x="1025485" y="1503619"/>
                    <a:pt x="952666" y="1457555"/>
                    <a:pt x="935250" y="1372242"/>
                  </a:cubicBezTo>
                  <a:cubicBezTo>
                    <a:pt x="925532" y="1324726"/>
                    <a:pt x="929445" y="1279356"/>
                    <a:pt x="951088" y="1235753"/>
                  </a:cubicBezTo>
                  <a:cubicBezTo>
                    <a:pt x="953360" y="1231210"/>
                    <a:pt x="955127" y="1226351"/>
                    <a:pt x="956768" y="1222375"/>
                  </a:cubicBezTo>
                  <a:cubicBezTo>
                    <a:pt x="953549" y="1219473"/>
                    <a:pt x="952224" y="1217075"/>
                    <a:pt x="950457" y="1216759"/>
                  </a:cubicBezTo>
                  <a:cubicBezTo>
                    <a:pt x="871454" y="1202120"/>
                    <a:pt x="832710" y="1147537"/>
                    <a:pt x="814032" y="1075727"/>
                  </a:cubicBezTo>
                  <a:cubicBezTo>
                    <a:pt x="793271" y="995778"/>
                    <a:pt x="806649" y="919677"/>
                    <a:pt x="852902" y="851590"/>
                  </a:cubicBezTo>
                  <a:cubicBezTo>
                    <a:pt x="869498" y="827107"/>
                    <a:pt x="894486" y="808240"/>
                    <a:pt x="921178" y="781232"/>
                  </a:cubicBezTo>
                  <a:cubicBezTo>
                    <a:pt x="921178" y="771515"/>
                    <a:pt x="919096" y="752963"/>
                    <a:pt x="921557" y="735105"/>
                  </a:cubicBezTo>
                  <a:cubicBezTo>
                    <a:pt x="929886" y="675095"/>
                    <a:pt x="963204" y="633007"/>
                    <a:pt x="1019680" y="611741"/>
                  </a:cubicBezTo>
                  <a:cubicBezTo>
                    <a:pt x="1038484" y="604674"/>
                    <a:pt x="1049716" y="594578"/>
                    <a:pt x="1058803" y="576972"/>
                  </a:cubicBezTo>
                  <a:cubicBezTo>
                    <a:pt x="1114206" y="470331"/>
                    <a:pt x="1217630" y="411962"/>
                    <a:pt x="1330897" y="423636"/>
                  </a:cubicBezTo>
                  <a:cubicBezTo>
                    <a:pt x="1393557" y="430135"/>
                    <a:pt x="1442460" y="457963"/>
                    <a:pt x="1465997" y="520244"/>
                  </a:cubicBezTo>
                  <a:cubicBezTo>
                    <a:pt x="1467133" y="523210"/>
                    <a:pt x="1469152" y="525860"/>
                    <a:pt x="1470982" y="528574"/>
                  </a:cubicBezTo>
                  <a:cubicBezTo>
                    <a:pt x="1471550" y="529394"/>
                    <a:pt x="1472686" y="529899"/>
                    <a:pt x="1474579" y="531224"/>
                  </a:cubicBezTo>
                  <a:cubicBezTo>
                    <a:pt x="1511557" y="506803"/>
                    <a:pt x="1551248" y="487558"/>
                    <a:pt x="1596050" y="480238"/>
                  </a:cubicBezTo>
                  <a:cubicBezTo>
                    <a:pt x="1632081" y="474369"/>
                    <a:pt x="1667355" y="476389"/>
                    <a:pt x="1702439" y="486485"/>
                  </a:cubicBezTo>
                  <a:cubicBezTo>
                    <a:pt x="1804853" y="515890"/>
                    <a:pt x="1873634" y="636982"/>
                    <a:pt x="1803843" y="745959"/>
                  </a:cubicBezTo>
                  <a:cubicBezTo>
                    <a:pt x="1847194" y="777825"/>
                    <a:pt x="1878303" y="817642"/>
                    <a:pt x="1875590" y="875443"/>
                  </a:cubicBezTo>
                  <a:cubicBezTo>
                    <a:pt x="1872876" y="932613"/>
                    <a:pt x="1839054" y="968455"/>
                    <a:pt x="1794189" y="991297"/>
                  </a:cubicBezTo>
                  <a:cubicBezTo>
                    <a:pt x="1809712" y="1040643"/>
                    <a:pt x="1824225" y="1086959"/>
                    <a:pt x="1839559" y="1135611"/>
                  </a:cubicBezTo>
                  <a:cubicBezTo>
                    <a:pt x="1861076" y="1141479"/>
                    <a:pt x="1885181" y="1147600"/>
                    <a:pt x="1908970" y="1154730"/>
                  </a:cubicBezTo>
                  <a:cubicBezTo>
                    <a:pt x="1924556" y="1159400"/>
                    <a:pt x="1940332" y="1164069"/>
                    <a:pt x="1954845" y="1171200"/>
                  </a:cubicBezTo>
                  <a:cubicBezTo>
                    <a:pt x="1995546" y="1191203"/>
                    <a:pt x="2005327" y="1231651"/>
                    <a:pt x="1979581" y="1269512"/>
                  </a:cubicBezTo>
                  <a:cubicBezTo>
                    <a:pt x="1965636" y="1290020"/>
                    <a:pt x="1945885" y="1303587"/>
                    <a:pt x="1923294" y="1312232"/>
                  </a:cubicBezTo>
                  <a:cubicBezTo>
                    <a:pt x="1898054" y="1321950"/>
                    <a:pt x="1872056" y="1329585"/>
                    <a:pt x="1845806" y="1338356"/>
                  </a:cubicBezTo>
                  <a:cubicBezTo>
                    <a:pt x="1844985" y="1339492"/>
                    <a:pt x="1842966" y="1341132"/>
                    <a:pt x="1842714" y="1343026"/>
                  </a:cubicBezTo>
                  <a:cubicBezTo>
                    <a:pt x="1837729" y="1382149"/>
                    <a:pt x="1837476" y="1383663"/>
                    <a:pt x="1798732" y="1379498"/>
                  </a:cubicBezTo>
                  <a:cubicBezTo>
                    <a:pt x="1765919" y="1376028"/>
                    <a:pt x="1733485" y="1368834"/>
                    <a:pt x="1701871" y="1363407"/>
                  </a:cubicBezTo>
                  <a:cubicBezTo>
                    <a:pt x="1709317" y="1392623"/>
                    <a:pt x="1733359" y="1401458"/>
                    <a:pt x="1838297" y="1410544"/>
                  </a:cubicBezTo>
                  <a:cubicBezTo>
                    <a:pt x="1840126" y="1423669"/>
                    <a:pt x="1842083" y="1437362"/>
                    <a:pt x="1844670" y="1455473"/>
                  </a:cubicBezTo>
                  <a:cubicBezTo>
                    <a:pt x="1889598" y="1434397"/>
                    <a:pt x="1931245" y="1410103"/>
                    <a:pt x="1973082" y="1386187"/>
                  </a:cubicBezTo>
                  <a:cubicBezTo>
                    <a:pt x="2015549" y="1361956"/>
                    <a:pt x="2057701" y="1337157"/>
                    <a:pt x="2099600" y="1312043"/>
                  </a:cubicBezTo>
                  <a:cubicBezTo>
                    <a:pt x="2140616" y="1287433"/>
                    <a:pt x="2181695" y="1262887"/>
                    <a:pt x="2221765" y="1236952"/>
                  </a:cubicBezTo>
                  <a:cubicBezTo>
                    <a:pt x="2261645" y="1211143"/>
                    <a:pt x="2305438" y="1190320"/>
                    <a:pt x="2339765" y="1156939"/>
                  </a:cubicBezTo>
                  <a:cubicBezTo>
                    <a:pt x="2338566" y="1154667"/>
                    <a:pt x="2337367" y="1152333"/>
                    <a:pt x="2336168" y="1150061"/>
                  </a:cubicBezTo>
                  <a:cubicBezTo>
                    <a:pt x="2328028" y="1150061"/>
                    <a:pt x="2319825" y="1149493"/>
                    <a:pt x="2311685" y="1150124"/>
                  </a:cubicBezTo>
                  <a:cubicBezTo>
                    <a:pt x="2202645" y="1158706"/>
                    <a:pt x="2116385" y="1075854"/>
                    <a:pt x="2116890" y="961703"/>
                  </a:cubicBezTo>
                  <a:cubicBezTo>
                    <a:pt x="2117332" y="859667"/>
                    <a:pt x="2192486" y="761166"/>
                    <a:pt x="2290356" y="732896"/>
                  </a:cubicBezTo>
                  <a:cubicBezTo>
                    <a:pt x="2415550" y="696676"/>
                    <a:pt x="2530521" y="786154"/>
                    <a:pt x="2527050" y="917153"/>
                  </a:cubicBezTo>
                  <a:cubicBezTo>
                    <a:pt x="2526798" y="927880"/>
                    <a:pt x="2525662" y="938608"/>
                    <a:pt x="2524779" y="952301"/>
                  </a:cubicBezTo>
                  <a:cubicBezTo>
                    <a:pt x="2532414" y="949966"/>
                    <a:pt x="2538346" y="949019"/>
                    <a:pt x="2543520" y="946495"/>
                  </a:cubicBezTo>
                  <a:cubicBezTo>
                    <a:pt x="2594821" y="920939"/>
                    <a:pt x="2649341" y="906868"/>
                    <a:pt x="2706133" y="902829"/>
                  </a:cubicBezTo>
                  <a:cubicBezTo>
                    <a:pt x="2726893" y="901378"/>
                    <a:pt x="2743741" y="894310"/>
                    <a:pt x="2759390" y="881690"/>
                  </a:cubicBezTo>
                  <a:cubicBezTo>
                    <a:pt x="2814352" y="837330"/>
                    <a:pt x="2869566" y="793222"/>
                    <a:pt x="2924590" y="748987"/>
                  </a:cubicBezTo>
                  <a:cubicBezTo>
                    <a:pt x="2928818" y="745580"/>
                    <a:pt x="2932793" y="741857"/>
                    <a:pt x="2937021" y="738449"/>
                  </a:cubicBezTo>
                  <a:cubicBezTo>
                    <a:pt x="2960577" y="719311"/>
                    <a:pt x="2983212" y="720510"/>
                    <a:pt x="3004919" y="742046"/>
                  </a:cubicBezTo>
                  <a:cubicBezTo>
                    <a:pt x="3009525" y="746589"/>
                    <a:pt x="3014510" y="750691"/>
                    <a:pt x="3021010" y="756560"/>
                  </a:cubicBezTo>
                  <a:cubicBezTo>
                    <a:pt x="3043284" y="738702"/>
                    <a:pt x="3065370" y="721349"/>
                    <a:pt x="3087140" y="703554"/>
                  </a:cubicBezTo>
                  <a:cubicBezTo>
                    <a:pt x="3194034" y="616222"/>
                    <a:pt x="3300297" y="528006"/>
                    <a:pt x="3408138" y="441872"/>
                  </a:cubicBezTo>
                  <a:cubicBezTo>
                    <a:pt x="3438427" y="417641"/>
                    <a:pt x="3472438" y="397512"/>
                    <a:pt x="3506639" y="378960"/>
                  </a:cubicBezTo>
                  <a:cubicBezTo>
                    <a:pt x="3522036" y="370567"/>
                    <a:pt x="3542102" y="366718"/>
                    <a:pt x="3559771" y="367601"/>
                  </a:cubicBezTo>
                  <a:cubicBezTo>
                    <a:pt x="3600030" y="369621"/>
                    <a:pt x="3620664" y="402370"/>
                    <a:pt x="3603185" y="438591"/>
                  </a:cubicBezTo>
                  <a:cubicBezTo>
                    <a:pt x="3591132" y="463516"/>
                    <a:pt x="3572265" y="485349"/>
                    <a:pt x="3555038" y="507498"/>
                  </a:cubicBezTo>
                  <a:cubicBezTo>
                    <a:pt x="3537812" y="529583"/>
                    <a:pt x="3518881" y="550344"/>
                    <a:pt x="3500834" y="571483"/>
                  </a:cubicBezTo>
                  <a:cubicBezTo>
                    <a:pt x="3536928" y="583409"/>
                    <a:pt x="3555859" y="611994"/>
                    <a:pt x="3547024" y="651748"/>
                  </a:cubicBezTo>
                  <a:cubicBezTo>
                    <a:pt x="3568794" y="665062"/>
                    <a:pt x="3591385" y="674275"/>
                    <a:pt x="3607602" y="690051"/>
                  </a:cubicBezTo>
                  <a:cubicBezTo>
                    <a:pt x="3626722" y="708602"/>
                    <a:pt x="3623377" y="733717"/>
                    <a:pt x="3608990" y="758389"/>
                  </a:cubicBezTo>
                  <a:cubicBezTo>
                    <a:pt x="3635619" y="769874"/>
                    <a:pt x="3657641" y="784640"/>
                    <a:pt x="3663384" y="816569"/>
                  </a:cubicBezTo>
                  <a:cubicBezTo>
                    <a:pt x="3684586" y="808808"/>
                    <a:pt x="3703706" y="801930"/>
                    <a:pt x="3722699" y="794799"/>
                  </a:cubicBezTo>
                  <a:cubicBezTo>
                    <a:pt x="4417637" y="532801"/>
                    <a:pt x="5112637" y="270741"/>
                    <a:pt x="5807575" y="8743"/>
                  </a:cubicBezTo>
                  <a:cubicBezTo>
                    <a:pt x="5852882" y="-8358"/>
                    <a:pt x="5894214" y="-722"/>
                    <a:pt x="5926648" y="34741"/>
                  </a:cubicBezTo>
                  <a:cubicBezTo>
                    <a:pt x="5949175" y="59350"/>
                    <a:pt x="5969115" y="87178"/>
                    <a:pt x="5985963" y="116015"/>
                  </a:cubicBezTo>
                  <a:cubicBezTo>
                    <a:pt x="6030576" y="192431"/>
                    <a:pt x="6060234" y="275284"/>
                    <a:pt x="6085412" y="359840"/>
                  </a:cubicBezTo>
                  <a:cubicBezTo>
                    <a:pt x="6123967" y="489387"/>
                    <a:pt x="6151857" y="621144"/>
                    <a:pt x="6156275" y="756560"/>
                  </a:cubicBezTo>
                  <a:cubicBezTo>
                    <a:pt x="6157978" y="808366"/>
                    <a:pt x="6153498" y="860677"/>
                    <a:pt x="6148008" y="912357"/>
                  </a:cubicBezTo>
                  <a:cubicBezTo>
                    <a:pt x="6140310" y="984987"/>
                    <a:pt x="6079606" y="1023921"/>
                    <a:pt x="6015937" y="1030610"/>
                  </a:cubicBezTo>
                  <a:cubicBezTo>
                    <a:pt x="5789023" y="1054588"/>
                    <a:pt x="5561795" y="1075854"/>
                    <a:pt x="5334755" y="1098255"/>
                  </a:cubicBezTo>
                  <a:cubicBezTo>
                    <a:pt x="5137941" y="1117690"/>
                    <a:pt x="4941127" y="1137188"/>
                    <a:pt x="4744377" y="1156750"/>
                  </a:cubicBezTo>
                  <a:cubicBezTo>
                    <a:pt x="4684998" y="1162681"/>
                    <a:pt x="4625683" y="1168991"/>
                    <a:pt x="4564348" y="1175365"/>
                  </a:cubicBezTo>
                  <a:cubicBezTo>
                    <a:pt x="4561572" y="1188805"/>
                    <a:pt x="4559426" y="1201426"/>
                    <a:pt x="4556397" y="1213857"/>
                  </a:cubicBezTo>
                  <a:cubicBezTo>
                    <a:pt x="4544661" y="1262445"/>
                    <a:pt x="4535006" y="1311664"/>
                    <a:pt x="4492034" y="1345676"/>
                  </a:cubicBezTo>
                  <a:cubicBezTo>
                    <a:pt x="4484398" y="1351734"/>
                    <a:pt x="4482695" y="1366815"/>
                    <a:pt x="4480549" y="1378173"/>
                  </a:cubicBezTo>
                  <a:cubicBezTo>
                    <a:pt x="4462439" y="1475350"/>
                    <a:pt x="4444897" y="1572589"/>
                    <a:pt x="4427228" y="1669829"/>
                  </a:cubicBezTo>
                  <a:cubicBezTo>
                    <a:pt x="4384256" y="1905955"/>
                    <a:pt x="4341221" y="2142144"/>
                    <a:pt x="4298312" y="2378333"/>
                  </a:cubicBezTo>
                  <a:cubicBezTo>
                    <a:pt x="4297555" y="2382498"/>
                    <a:pt x="4297302" y="2386789"/>
                    <a:pt x="4296356" y="2395055"/>
                  </a:cubicBezTo>
                  <a:cubicBezTo>
                    <a:pt x="4308030" y="2396948"/>
                    <a:pt x="4319640" y="2397453"/>
                    <a:pt x="4330367" y="2400797"/>
                  </a:cubicBezTo>
                  <a:cubicBezTo>
                    <a:pt x="4349803" y="2406855"/>
                    <a:pt x="4371383" y="2410830"/>
                    <a:pt x="4387222" y="2422315"/>
                  </a:cubicBezTo>
                  <a:cubicBezTo>
                    <a:pt x="4425462" y="2450143"/>
                    <a:pt x="4425020" y="2487436"/>
                    <a:pt x="4389872" y="2528325"/>
                  </a:cubicBezTo>
                  <a:cubicBezTo>
                    <a:pt x="4429184" y="2578365"/>
                    <a:pt x="4429752" y="2598936"/>
                    <a:pt x="4391828" y="2639447"/>
                  </a:cubicBezTo>
                  <a:cubicBezTo>
                    <a:pt x="4400915" y="2657558"/>
                    <a:pt x="4419151" y="2675478"/>
                    <a:pt x="4408298" y="2698132"/>
                  </a:cubicBezTo>
                  <a:cubicBezTo>
                    <a:pt x="4399716" y="2716053"/>
                    <a:pt x="4386149" y="2731513"/>
                    <a:pt x="4372709" y="2751137"/>
                  </a:cubicBezTo>
                  <a:cubicBezTo>
                    <a:pt x="4372267" y="2748234"/>
                    <a:pt x="4371952" y="2750758"/>
                    <a:pt x="4372961" y="2752210"/>
                  </a:cubicBezTo>
                  <a:cubicBezTo>
                    <a:pt x="4402682" y="2794172"/>
                    <a:pt x="4395551" y="2828878"/>
                    <a:pt x="4347784" y="2847998"/>
                  </a:cubicBezTo>
                  <a:cubicBezTo>
                    <a:pt x="4317053" y="2860240"/>
                    <a:pt x="4282789" y="2863900"/>
                    <a:pt x="4249913" y="2870336"/>
                  </a:cubicBezTo>
                  <a:cubicBezTo>
                    <a:pt x="4237419" y="2872797"/>
                    <a:pt x="4224294" y="2872229"/>
                    <a:pt x="4208455" y="2873302"/>
                  </a:cubicBezTo>
                  <a:cubicBezTo>
                    <a:pt x="4063574" y="3666993"/>
                    <a:pt x="3918882" y="4459234"/>
                    <a:pt x="3773748" y="5254376"/>
                  </a:cubicBezTo>
                  <a:cubicBezTo>
                    <a:pt x="3783466" y="5255197"/>
                    <a:pt x="3792742" y="5256585"/>
                    <a:pt x="3802018" y="5256648"/>
                  </a:cubicBezTo>
                  <a:cubicBezTo>
                    <a:pt x="3858557" y="5257090"/>
                    <a:pt x="3915096" y="5257216"/>
                    <a:pt x="3971635" y="5257658"/>
                  </a:cubicBezTo>
                  <a:cubicBezTo>
                    <a:pt x="3980280" y="5257658"/>
                    <a:pt x="3989240" y="5257469"/>
                    <a:pt x="3997570" y="5259488"/>
                  </a:cubicBezTo>
                  <a:cubicBezTo>
                    <a:pt x="4010379" y="5262643"/>
                    <a:pt x="4018393" y="5271477"/>
                    <a:pt x="4017825" y="5285359"/>
                  </a:cubicBezTo>
                  <a:cubicBezTo>
                    <a:pt x="4017320" y="5297727"/>
                    <a:pt x="4009433" y="5305426"/>
                    <a:pt x="3998011" y="5308265"/>
                  </a:cubicBezTo>
                  <a:cubicBezTo>
                    <a:pt x="3990755" y="5310095"/>
                    <a:pt x="3982930" y="5310095"/>
                    <a:pt x="3975358" y="5310032"/>
                  </a:cubicBezTo>
                  <a:cubicBezTo>
                    <a:pt x="3825302" y="5308896"/>
                    <a:pt x="3675310" y="5307634"/>
                    <a:pt x="3525254" y="5306372"/>
                  </a:cubicBezTo>
                  <a:cubicBezTo>
                    <a:pt x="3521973" y="5306372"/>
                    <a:pt x="3518692" y="5306372"/>
                    <a:pt x="3515473" y="5305993"/>
                  </a:cubicBezTo>
                  <a:cubicBezTo>
                    <a:pt x="3494398" y="5303848"/>
                    <a:pt x="3484364" y="5295266"/>
                    <a:pt x="3484806" y="5279806"/>
                  </a:cubicBezTo>
                  <a:cubicBezTo>
                    <a:pt x="3485248" y="5264851"/>
                    <a:pt x="3495975" y="5254314"/>
                    <a:pt x="3516609" y="5254061"/>
                  </a:cubicBezTo>
                  <a:cubicBezTo>
                    <a:pt x="3560086" y="5253556"/>
                    <a:pt x="3603563" y="5255071"/>
                    <a:pt x="3647040" y="5255638"/>
                  </a:cubicBezTo>
                  <a:cubicBezTo>
                    <a:pt x="3664267" y="5255828"/>
                    <a:pt x="3681557" y="5255638"/>
                    <a:pt x="3701813" y="5255638"/>
                  </a:cubicBezTo>
                  <a:cubicBezTo>
                    <a:pt x="3843034" y="4462893"/>
                    <a:pt x="3984003" y="3671852"/>
                    <a:pt x="4125603" y="2877340"/>
                  </a:cubicBezTo>
                  <a:close/>
                  <a:moveTo>
                    <a:pt x="4363811" y="2483019"/>
                  </a:moveTo>
                  <a:cubicBezTo>
                    <a:pt x="4361855" y="2462069"/>
                    <a:pt x="4352263" y="2455633"/>
                    <a:pt x="4339833" y="2453045"/>
                  </a:cubicBezTo>
                  <a:cubicBezTo>
                    <a:pt x="4326077" y="2450206"/>
                    <a:pt x="4312005" y="2446924"/>
                    <a:pt x="4298059" y="2446861"/>
                  </a:cubicBezTo>
                  <a:cubicBezTo>
                    <a:pt x="4255718" y="2446672"/>
                    <a:pt x="4213251" y="2446546"/>
                    <a:pt x="4171036" y="2449007"/>
                  </a:cubicBezTo>
                  <a:cubicBezTo>
                    <a:pt x="4065656" y="2455254"/>
                    <a:pt x="3960403" y="2455443"/>
                    <a:pt x="3855023" y="2448439"/>
                  </a:cubicBezTo>
                  <a:cubicBezTo>
                    <a:pt x="3701749" y="2438216"/>
                    <a:pt x="3550747" y="2414679"/>
                    <a:pt x="3402332" y="2374989"/>
                  </a:cubicBezTo>
                  <a:cubicBezTo>
                    <a:pt x="3226468" y="2327915"/>
                    <a:pt x="3061647" y="2257493"/>
                    <a:pt x="2917018" y="2144794"/>
                  </a:cubicBezTo>
                  <a:cubicBezTo>
                    <a:pt x="2863887" y="2103400"/>
                    <a:pt x="2811891" y="2060743"/>
                    <a:pt x="2770685" y="2006286"/>
                  </a:cubicBezTo>
                  <a:cubicBezTo>
                    <a:pt x="2723486" y="1943879"/>
                    <a:pt x="2675718" y="1881850"/>
                    <a:pt x="2625804" y="1821651"/>
                  </a:cubicBezTo>
                  <a:cubicBezTo>
                    <a:pt x="2603845" y="1795211"/>
                    <a:pt x="2577784" y="1771296"/>
                    <a:pt x="2550335" y="1750599"/>
                  </a:cubicBezTo>
                  <a:cubicBezTo>
                    <a:pt x="2510707" y="1720751"/>
                    <a:pt x="2464895" y="1714946"/>
                    <a:pt x="2417064" y="1729018"/>
                  </a:cubicBezTo>
                  <a:cubicBezTo>
                    <a:pt x="2317048" y="1758423"/>
                    <a:pt x="2266125" y="1838625"/>
                    <a:pt x="2283731" y="1940850"/>
                  </a:cubicBezTo>
                  <a:cubicBezTo>
                    <a:pt x="2287958" y="1965333"/>
                    <a:pt x="2294395" y="1989690"/>
                    <a:pt x="2302661" y="2013164"/>
                  </a:cubicBezTo>
                  <a:cubicBezTo>
                    <a:pt x="2323043" y="2071091"/>
                    <a:pt x="2355477" y="2122582"/>
                    <a:pt x="2392202" y="2171360"/>
                  </a:cubicBezTo>
                  <a:cubicBezTo>
                    <a:pt x="2524779" y="2347603"/>
                    <a:pt x="2691872" y="2481756"/>
                    <a:pt x="2890137" y="2577418"/>
                  </a:cubicBezTo>
                  <a:cubicBezTo>
                    <a:pt x="3065055" y="2661785"/>
                    <a:pt x="3247923" y="2722868"/>
                    <a:pt x="3438679" y="2759593"/>
                  </a:cubicBezTo>
                  <a:cubicBezTo>
                    <a:pt x="3518565" y="2774989"/>
                    <a:pt x="3598831" y="2789882"/>
                    <a:pt x="3679538" y="2799536"/>
                  </a:cubicBezTo>
                  <a:cubicBezTo>
                    <a:pt x="3752736" y="2808244"/>
                    <a:pt x="3826817" y="2809695"/>
                    <a:pt x="3900519" y="2814049"/>
                  </a:cubicBezTo>
                  <a:cubicBezTo>
                    <a:pt x="4012272" y="2820675"/>
                    <a:pt x="4124088" y="2826102"/>
                    <a:pt x="4235905" y="2818467"/>
                  </a:cubicBezTo>
                  <a:cubicBezTo>
                    <a:pt x="4263858" y="2816573"/>
                    <a:pt x="4291560" y="2809822"/>
                    <a:pt x="4319072" y="2804079"/>
                  </a:cubicBezTo>
                  <a:cubicBezTo>
                    <a:pt x="4325193" y="2802817"/>
                    <a:pt x="4330241" y="2796318"/>
                    <a:pt x="4336930" y="2791396"/>
                  </a:cubicBezTo>
                  <a:cubicBezTo>
                    <a:pt x="4316548" y="2771140"/>
                    <a:pt x="4292885" y="2768238"/>
                    <a:pt x="4269348" y="2763947"/>
                  </a:cubicBezTo>
                  <a:cubicBezTo>
                    <a:pt x="4249787" y="2760413"/>
                    <a:pt x="4241836" y="2750822"/>
                    <a:pt x="4242593" y="2736687"/>
                  </a:cubicBezTo>
                  <a:cubicBezTo>
                    <a:pt x="4243540" y="2719145"/>
                    <a:pt x="4255466" y="2712204"/>
                    <a:pt x="4270484" y="2710058"/>
                  </a:cubicBezTo>
                  <a:cubicBezTo>
                    <a:pt x="4285502" y="2707912"/>
                    <a:pt x="4300962" y="2708607"/>
                    <a:pt x="4315917" y="2706083"/>
                  </a:cubicBezTo>
                  <a:cubicBezTo>
                    <a:pt x="4331440" y="2703495"/>
                    <a:pt x="4348982" y="2703180"/>
                    <a:pt x="4357690" y="2683429"/>
                  </a:cubicBezTo>
                  <a:cubicBezTo>
                    <a:pt x="4344250" y="2669168"/>
                    <a:pt x="4326077" y="2665950"/>
                    <a:pt x="4308219" y="2662164"/>
                  </a:cubicBezTo>
                  <a:cubicBezTo>
                    <a:pt x="4299763" y="2660397"/>
                    <a:pt x="4289541" y="2660965"/>
                    <a:pt x="4283293" y="2656232"/>
                  </a:cubicBezTo>
                  <a:cubicBezTo>
                    <a:pt x="4275532" y="2650364"/>
                    <a:pt x="4266130" y="2639952"/>
                    <a:pt x="4266509" y="2631938"/>
                  </a:cubicBezTo>
                  <a:cubicBezTo>
                    <a:pt x="4266887" y="2623987"/>
                    <a:pt x="4277236" y="2613639"/>
                    <a:pt x="4285691" y="2609726"/>
                  </a:cubicBezTo>
                  <a:cubicBezTo>
                    <a:pt x="4296040" y="2604931"/>
                    <a:pt x="4308913" y="2605372"/>
                    <a:pt x="4320776" y="2604173"/>
                  </a:cubicBezTo>
                  <a:cubicBezTo>
                    <a:pt x="4336930" y="2602533"/>
                    <a:pt x="4353147" y="2601397"/>
                    <a:pt x="4366335" y="2588398"/>
                  </a:cubicBezTo>
                  <a:cubicBezTo>
                    <a:pt x="4361350" y="2567764"/>
                    <a:pt x="4344755" y="2562148"/>
                    <a:pt x="4328096" y="2557605"/>
                  </a:cubicBezTo>
                  <a:cubicBezTo>
                    <a:pt x="4314529" y="2553945"/>
                    <a:pt x="4300142" y="2553124"/>
                    <a:pt x="4286638" y="2549275"/>
                  </a:cubicBezTo>
                  <a:cubicBezTo>
                    <a:pt x="4276037" y="2546246"/>
                    <a:pt x="4264489" y="2539368"/>
                    <a:pt x="4267329" y="2526874"/>
                  </a:cubicBezTo>
                  <a:cubicBezTo>
                    <a:pt x="4269411" y="2517472"/>
                    <a:pt x="4277173" y="2508133"/>
                    <a:pt x="4284871" y="2501697"/>
                  </a:cubicBezTo>
                  <a:cubicBezTo>
                    <a:pt x="4289919" y="2497469"/>
                    <a:pt x="4299385" y="2498794"/>
                    <a:pt x="4306767" y="2497090"/>
                  </a:cubicBezTo>
                  <a:cubicBezTo>
                    <a:pt x="4325383" y="2492673"/>
                    <a:pt x="4343934" y="2488004"/>
                    <a:pt x="4363748" y="2483082"/>
                  </a:cubicBezTo>
                  <a:close/>
                  <a:moveTo>
                    <a:pt x="1833816" y="3325551"/>
                  </a:moveTo>
                  <a:cubicBezTo>
                    <a:pt x="1826686" y="3114287"/>
                    <a:pt x="1819745" y="2907629"/>
                    <a:pt x="1812677" y="2696996"/>
                  </a:cubicBezTo>
                  <a:cubicBezTo>
                    <a:pt x="1801067" y="2704757"/>
                    <a:pt x="1792232" y="2710437"/>
                    <a:pt x="1783587" y="2716431"/>
                  </a:cubicBezTo>
                  <a:cubicBezTo>
                    <a:pt x="1706225" y="2770131"/>
                    <a:pt x="1623751" y="2812977"/>
                    <a:pt x="1531560" y="2834999"/>
                  </a:cubicBezTo>
                  <a:cubicBezTo>
                    <a:pt x="1355696" y="2877025"/>
                    <a:pt x="1192704" y="2805215"/>
                    <a:pt x="1107770" y="2645694"/>
                  </a:cubicBezTo>
                  <a:cubicBezTo>
                    <a:pt x="1087514" y="2607644"/>
                    <a:pt x="1072243" y="2566313"/>
                    <a:pt x="1059939" y="2524918"/>
                  </a:cubicBezTo>
                  <a:cubicBezTo>
                    <a:pt x="1031227" y="2428562"/>
                    <a:pt x="1022330" y="2328988"/>
                    <a:pt x="1018670" y="2228782"/>
                  </a:cubicBezTo>
                  <a:cubicBezTo>
                    <a:pt x="1014253" y="2107122"/>
                    <a:pt x="1027441" y="1988050"/>
                    <a:pt x="1067258" y="1872448"/>
                  </a:cubicBezTo>
                  <a:cubicBezTo>
                    <a:pt x="1069846" y="1865002"/>
                    <a:pt x="1071297" y="1857177"/>
                    <a:pt x="1073316" y="1849542"/>
                  </a:cubicBezTo>
                  <a:cubicBezTo>
                    <a:pt x="1058613" y="1864245"/>
                    <a:pt x="1048770" y="1880840"/>
                    <a:pt x="1040819" y="1898319"/>
                  </a:cubicBezTo>
                  <a:cubicBezTo>
                    <a:pt x="995386" y="1998777"/>
                    <a:pt x="965665" y="2104220"/>
                    <a:pt x="942317" y="2211556"/>
                  </a:cubicBezTo>
                  <a:cubicBezTo>
                    <a:pt x="903320" y="2390953"/>
                    <a:pt x="871580" y="2571613"/>
                    <a:pt x="842427" y="2752904"/>
                  </a:cubicBezTo>
                  <a:cubicBezTo>
                    <a:pt x="817565" y="2907250"/>
                    <a:pt x="785257" y="3060335"/>
                    <a:pt x="756546" y="3214050"/>
                  </a:cubicBezTo>
                  <a:cubicBezTo>
                    <a:pt x="750615" y="3245664"/>
                    <a:pt x="745756" y="3277467"/>
                    <a:pt x="739698" y="3313372"/>
                  </a:cubicBezTo>
                  <a:cubicBezTo>
                    <a:pt x="1106634" y="3352558"/>
                    <a:pt x="1469405" y="3360635"/>
                    <a:pt x="1833879" y="3325551"/>
                  </a:cubicBezTo>
                  <a:close/>
                  <a:moveTo>
                    <a:pt x="1369831" y="2331890"/>
                  </a:moveTo>
                  <a:cubicBezTo>
                    <a:pt x="1370966" y="2322046"/>
                    <a:pt x="1372355" y="2315673"/>
                    <a:pt x="1372355" y="2309363"/>
                  </a:cubicBezTo>
                  <a:cubicBezTo>
                    <a:pt x="1372355" y="2203983"/>
                    <a:pt x="1374374" y="2098478"/>
                    <a:pt x="1371408" y="1993161"/>
                  </a:cubicBezTo>
                  <a:cubicBezTo>
                    <a:pt x="1369831" y="1936937"/>
                    <a:pt x="1361438" y="1880714"/>
                    <a:pt x="1352541" y="1825058"/>
                  </a:cubicBezTo>
                  <a:cubicBezTo>
                    <a:pt x="1348502" y="1799881"/>
                    <a:pt x="1338658" y="1774577"/>
                    <a:pt x="1326480" y="1752050"/>
                  </a:cubicBezTo>
                  <a:cubicBezTo>
                    <a:pt x="1309190" y="1719931"/>
                    <a:pt x="1276629" y="1708636"/>
                    <a:pt x="1242681" y="1721824"/>
                  </a:cubicBezTo>
                  <a:cubicBezTo>
                    <a:pt x="1225012" y="1728702"/>
                    <a:pt x="1206461" y="1739240"/>
                    <a:pt x="1194534" y="1753375"/>
                  </a:cubicBezTo>
                  <a:cubicBezTo>
                    <a:pt x="1173648" y="1777985"/>
                    <a:pt x="1154465" y="1805055"/>
                    <a:pt x="1140078" y="1833830"/>
                  </a:cubicBezTo>
                  <a:cubicBezTo>
                    <a:pt x="1106760" y="1900465"/>
                    <a:pt x="1089218" y="1972338"/>
                    <a:pt x="1079500" y="2045914"/>
                  </a:cubicBezTo>
                  <a:cubicBezTo>
                    <a:pt x="1061832" y="2179689"/>
                    <a:pt x="1069846" y="2312770"/>
                    <a:pt x="1093887" y="2444968"/>
                  </a:cubicBezTo>
                  <a:cubicBezTo>
                    <a:pt x="1107580" y="2520185"/>
                    <a:pt x="1129729" y="2593005"/>
                    <a:pt x="1174468" y="2656548"/>
                  </a:cubicBezTo>
                  <a:cubicBezTo>
                    <a:pt x="1236749" y="2744953"/>
                    <a:pt x="1321116" y="2792784"/>
                    <a:pt x="1430787" y="2793983"/>
                  </a:cubicBezTo>
                  <a:cubicBezTo>
                    <a:pt x="1491743" y="2794677"/>
                    <a:pt x="1549228" y="2780101"/>
                    <a:pt x="1604821" y="2756879"/>
                  </a:cubicBezTo>
                  <a:cubicBezTo>
                    <a:pt x="1732917" y="2703369"/>
                    <a:pt x="1838423" y="2619633"/>
                    <a:pt x="1926639" y="2513497"/>
                  </a:cubicBezTo>
                  <a:cubicBezTo>
                    <a:pt x="1987216" y="2440614"/>
                    <a:pt x="2039275" y="2361737"/>
                    <a:pt x="2086475" y="2279642"/>
                  </a:cubicBezTo>
                  <a:cubicBezTo>
                    <a:pt x="2092848" y="2268536"/>
                    <a:pt x="2097644" y="2256547"/>
                    <a:pt x="2103702" y="2243801"/>
                  </a:cubicBezTo>
                  <a:cubicBezTo>
                    <a:pt x="2038960" y="2170413"/>
                    <a:pt x="1975227" y="2098225"/>
                    <a:pt x="1909665" y="2023891"/>
                  </a:cubicBezTo>
                  <a:cubicBezTo>
                    <a:pt x="1901461" y="2035376"/>
                    <a:pt x="1895277" y="2043958"/>
                    <a:pt x="1889093" y="2052540"/>
                  </a:cubicBezTo>
                  <a:cubicBezTo>
                    <a:pt x="1839748" y="2121194"/>
                    <a:pt x="1788951" y="2188334"/>
                    <a:pt x="1720991" y="2240456"/>
                  </a:cubicBezTo>
                  <a:cubicBezTo>
                    <a:pt x="1600845" y="2332521"/>
                    <a:pt x="1464357" y="2379658"/>
                    <a:pt x="1314238" y="2389502"/>
                  </a:cubicBezTo>
                  <a:cubicBezTo>
                    <a:pt x="1299283" y="2390512"/>
                    <a:pt x="1283444" y="2389691"/>
                    <a:pt x="1269247" y="2385464"/>
                  </a:cubicBezTo>
                  <a:cubicBezTo>
                    <a:pt x="1262305" y="2383381"/>
                    <a:pt x="1253976" y="2371455"/>
                    <a:pt x="1254165" y="2364135"/>
                  </a:cubicBezTo>
                  <a:cubicBezTo>
                    <a:pt x="1254355" y="2356878"/>
                    <a:pt x="1263189" y="2345836"/>
                    <a:pt x="1270446" y="2343627"/>
                  </a:cubicBezTo>
                  <a:cubicBezTo>
                    <a:pt x="1285779" y="2338958"/>
                    <a:pt x="1302501" y="2338768"/>
                    <a:pt x="1318718" y="2337065"/>
                  </a:cubicBezTo>
                  <a:cubicBezTo>
                    <a:pt x="1335693" y="2335235"/>
                    <a:pt x="1352730" y="2333720"/>
                    <a:pt x="1370020" y="2332017"/>
                  </a:cubicBezTo>
                  <a:close/>
                  <a:moveTo>
                    <a:pt x="4212999" y="2395623"/>
                  </a:moveTo>
                  <a:cubicBezTo>
                    <a:pt x="4215397" y="2385779"/>
                    <a:pt x="4216595" y="2381677"/>
                    <a:pt x="4217353" y="2377450"/>
                  </a:cubicBezTo>
                  <a:cubicBezTo>
                    <a:pt x="4242530" y="2236291"/>
                    <a:pt x="4267581" y="2095133"/>
                    <a:pt x="4292759" y="1953975"/>
                  </a:cubicBezTo>
                  <a:cubicBezTo>
                    <a:pt x="4328159" y="1755079"/>
                    <a:pt x="4363622" y="1556183"/>
                    <a:pt x="4398896" y="1357286"/>
                  </a:cubicBezTo>
                  <a:cubicBezTo>
                    <a:pt x="4400410" y="1348894"/>
                    <a:pt x="4403186" y="1337725"/>
                    <a:pt x="4399337" y="1331857"/>
                  </a:cubicBezTo>
                  <a:cubicBezTo>
                    <a:pt x="4381290" y="1304470"/>
                    <a:pt x="4381543" y="1274813"/>
                    <a:pt x="4383499" y="1243199"/>
                  </a:cubicBezTo>
                  <a:cubicBezTo>
                    <a:pt x="4374665" y="1253232"/>
                    <a:pt x="4368039" y="1263959"/>
                    <a:pt x="4361666" y="1274876"/>
                  </a:cubicBezTo>
                  <a:cubicBezTo>
                    <a:pt x="4308597" y="1365931"/>
                    <a:pt x="4257927" y="1458438"/>
                    <a:pt x="4202019" y="1547727"/>
                  </a:cubicBezTo>
                  <a:cubicBezTo>
                    <a:pt x="4114560" y="1687434"/>
                    <a:pt x="4011010" y="1814647"/>
                    <a:pt x="3887899" y="1924885"/>
                  </a:cubicBezTo>
                  <a:cubicBezTo>
                    <a:pt x="3765356" y="2034619"/>
                    <a:pt x="3630823" y="2125296"/>
                    <a:pt x="3472564" y="2175966"/>
                  </a:cubicBezTo>
                  <a:cubicBezTo>
                    <a:pt x="3372422" y="2208022"/>
                    <a:pt x="3270513" y="2227962"/>
                    <a:pt x="3164566" y="2211997"/>
                  </a:cubicBezTo>
                  <a:cubicBezTo>
                    <a:pt x="3147087" y="2209347"/>
                    <a:pt x="3129607" y="2206507"/>
                    <a:pt x="3112191" y="2203794"/>
                  </a:cubicBezTo>
                  <a:cubicBezTo>
                    <a:pt x="3111813" y="2206129"/>
                    <a:pt x="3111497" y="2208400"/>
                    <a:pt x="3111119" y="2210735"/>
                  </a:cubicBezTo>
                  <a:cubicBezTo>
                    <a:pt x="3459881" y="2377955"/>
                    <a:pt x="3830161" y="2417835"/>
                    <a:pt x="4213061" y="2395623"/>
                  </a:cubicBezTo>
                  <a:close/>
                  <a:moveTo>
                    <a:pt x="2962388" y="1896805"/>
                  </a:moveTo>
                  <a:cubicBezTo>
                    <a:pt x="2970213" y="1912643"/>
                    <a:pt x="2975703" y="1922046"/>
                    <a:pt x="2979678" y="1931952"/>
                  </a:cubicBezTo>
                  <a:cubicBezTo>
                    <a:pt x="2999303" y="1981298"/>
                    <a:pt x="3025490" y="2029381"/>
                    <a:pt x="3035838" y="2080620"/>
                  </a:cubicBezTo>
                  <a:cubicBezTo>
                    <a:pt x="3045177" y="2126747"/>
                    <a:pt x="3068904" y="2144479"/>
                    <a:pt x="3109478" y="2151483"/>
                  </a:cubicBezTo>
                  <a:cubicBezTo>
                    <a:pt x="3112696" y="2152051"/>
                    <a:pt x="3115914" y="2152682"/>
                    <a:pt x="3119069" y="2153439"/>
                  </a:cubicBezTo>
                  <a:cubicBezTo>
                    <a:pt x="3213595" y="2175525"/>
                    <a:pt x="3306860" y="2165491"/>
                    <a:pt x="3399745" y="2142838"/>
                  </a:cubicBezTo>
                  <a:cubicBezTo>
                    <a:pt x="3541850" y="2108132"/>
                    <a:pt x="3665718" y="2037711"/>
                    <a:pt x="3779743" y="1948296"/>
                  </a:cubicBezTo>
                  <a:cubicBezTo>
                    <a:pt x="3935604" y="1826068"/>
                    <a:pt x="4060987" y="1676644"/>
                    <a:pt x="4165041" y="1509361"/>
                  </a:cubicBezTo>
                  <a:cubicBezTo>
                    <a:pt x="4225303" y="1412563"/>
                    <a:pt x="4279886" y="1312232"/>
                    <a:pt x="4336867" y="1213415"/>
                  </a:cubicBezTo>
                  <a:cubicBezTo>
                    <a:pt x="4339139" y="1209440"/>
                    <a:pt x="4339454" y="1204391"/>
                    <a:pt x="4341473" y="1196882"/>
                  </a:cubicBezTo>
                  <a:cubicBezTo>
                    <a:pt x="4234516" y="1207294"/>
                    <a:pt x="4130840" y="1217580"/>
                    <a:pt x="4027101" y="1227360"/>
                  </a:cubicBezTo>
                  <a:cubicBezTo>
                    <a:pt x="4015364" y="1228496"/>
                    <a:pt x="4011326" y="1235311"/>
                    <a:pt x="4006530" y="1244713"/>
                  </a:cubicBezTo>
                  <a:cubicBezTo>
                    <a:pt x="3944501" y="1366247"/>
                    <a:pt x="3869915" y="1479514"/>
                    <a:pt x="3778355" y="1580982"/>
                  </a:cubicBezTo>
                  <a:cubicBezTo>
                    <a:pt x="3661617" y="1710340"/>
                    <a:pt x="3525507" y="1812690"/>
                    <a:pt x="3361190" y="1874656"/>
                  </a:cubicBezTo>
                  <a:cubicBezTo>
                    <a:pt x="3258650" y="1913338"/>
                    <a:pt x="3153334" y="1928734"/>
                    <a:pt x="3044357" y="1911634"/>
                  </a:cubicBezTo>
                  <a:cubicBezTo>
                    <a:pt x="3018864" y="1907658"/>
                    <a:pt x="2993623" y="1902421"/>
                    <a:pt x="2962451" y="1896742"/>
                  </a:cubicBezTo>
                  <a:close/>
                  <a:moveTo>
                    <a:pt x="4395804" y="842378"/>
                  </a:moveTo>
                  <a:cubicBezTo>
                    <a:pt x="4808110" y="745012"/>
                    <a:pt x="5217260" y="648467"/>
                    <a:pt x="5628493" y="551353"/>
                  </a:cubicBezTo>
                  <a:cubicBezTo>
                    <a:pt x="5601233" y="417199"/>
                    <a:pt x="5577759" y="286390"/>
                    <a:pt x="5584511" y="149459"/>
                  </a:cubicBezTo>
                  <a:cubicBezTo>
                    <a:pt x="5572585" y="153245"/>
                    <a:pt x="5564445" y="155517"/>
                    <a:pt x="5556494" y="158483"/>
                  </a:cubicBezTo>
                  <a:cubicBezTo>
                    <a:pt x="5186908" y="297496"/>
                    <a:pt x="4817385" y="436824"/>
                    <a:pt x="4447610" y="575269"/>
                  </a:cubicBezTo>
                  <a:cubicBezTo>
                    <a:pt x="4422559" y="584671"/>
                    <a:pt x="4407730" y="599941"/>
                    <a:pt x="4400536" y="624362"/>
                  </a:cubicBezTo>
                  <a:cubicBezTo>
                    <a:pt x="4379461" y="695793"/>
                    <a:pt x="4384572" y="767539"/>
                    <a:pt x="4395741" y="842378"/>
                  </a:cubicBezTo>
                  <a:close/>
                  <a:moveTo>
                    <a:pt x="3949802" y="1237204"/>
                  </a:moveTo>
                  <a:cubicBezTo>
                    <a:pt x="3942229" y="1237204"/>
                    <a:pt x="3937939" y="1236826"/>
                    <a:pt x="3933774" y="1237204"/>
                  </a:cubicBezTo>
                  <a:cubicBezTo>
                    <a:pt x="3831108" y="1247111"/>
                    <a:pt x="3728378" y="1256955"/>
                    <a:pt x="3625775" y="1267177"/>
                  </a:cubicBezTo>
                  <a:cubicBezTo>
                    <a:pt x="3526390" y="1277084"/>
                    <a:pt x="3427005" y="1287370"/>
                    <a:pt x="3327683" y="1297845"/>
                  </a:cubicBezTo>
                  <a:cubicBezTo>
                    <a:pt x="3319480" y="1298728"/>
                    <a:pt x="3309005" y="1299738"/>
                    <a:pt x="3303957" y="1304912"/>
                  </a:cubicBezTo>
                  <a:cubicBezTo>
                    <a:pt x="3273984" y="1336148"/>
                    <a:pt x="3236754" y="1356277"/>
                    <a:pt x="3199082" y="1375523"/>
                  </a:cubicBezTo>
                  <a:cubicBezTo>
                    <a:pt x="3186336" y="1382022"/>
                    <a:pt x="3182739" y="1391172"/>
                    <a:pt x="3181540" y="1403855"/>
                  </a:cubicBezTo>
                  <a:cubicBezTo>
                    <a:pt x="3179458" y="1426572"/>
                    <a:pt x="3177060" y="1449225"/>
                    <a:pt x="3173842" y="1471816"/>
                  </a:cubicBezTo>
                  <a:cubicBezTo>
                    <a:pt x="3151188" y="1628182"/>
                    <a:pt x="3069724" y="1738041"/>
                    <a:pt x="2918911" y="1792750"/>
                  </a:cubicBezTo>
                  <a:cubicBezTo>
                    <a:pt x="2909383" y="1796221"/>
                    <a:pt x="2900044" y="1800323"/>
                    <a:pt x="2883070" y="1807138"/>
                  </a:cubicBezTo>
                  <a:cubicBezTo>
                    <a:pt x="2903199" y="1818370"/>
                    <a:pt x="2916072" y="1828213"/>
                    <a:pt x="2930648" y="1833262"/>
                  </a:cubicBezTo>
                  <a:cubicBezTo>
                    <a:pt x="3030159" y="1867715"/>
                    <a:pt x="3132131" y="1875855"/>
                    <a:pt x="3235681" y="1856168"/>
                  </a:cubicBezTo>
                  <a:cubicBezTo>
                    <a:pt x="3359802" y="1832567"/>
                    <a:pt x="3469031" y="1775650"/>
                    <a:pt x="3569804" y="1701506"/>
                  </a:cubicBezTo>
                  <a:cubicBezTo>
                    <a:pt x="3732417" y="1581802"/>
                    <a:pt x="3850164" y="1424553"/>
                    <a:pt x="3946268" y="1249446"/>
                  </a:cubicBezTo>
                  <a:cubicBezTo>
                    <a:pt x="3947719" y="1246796"/>
                    <a:pt x="3948035" y="1243577"/>
                    <a:pt x="3949865" y="1237078"/>
                  </a:cubicBezTo>
                  <a:close/>
                  <a:moveTo>
                    <a:pt x="2857135" y="976595"/>
                  </a:moveTo>
                  <a:cubicBezTo>
                    <a:pt x="2852844" y="988332"/>
                    <a:pt x="2849626" y="997418"/>
                    <a:pt x="2846281" y="1006379"/>
                  </a:cubicBezTo>
                  <a:cubicBezTo>
                    <a:pt x="2820410" y="1076421"/>
                    <a:pt x="2783558" y="1139839"/>
                    <a:pt x="2733393" y="1195494"/>
                  </a:cubicBezTo>
                  <a:cubicBezTo>
                    <a:pt x="2675024" y="1260236"/>
                    <a:pt x="2601889" y="1292923"/>
                    <a:pt x="2515377" y="1298223"/>
                  </a:cubicBezTo>
                  <a:cubicBezTo>
                    <a:pt x="2500358" y="1299170"/>
                    <a:pt x="2485340" y="1302577"/>
                    <a:pt x="2470701" y="1306427"/>
                  </a:cubicBezTo>
                  <a:cubicBezTo>
                    <a:pt x="2444009" y="1313368"/>
                    <a:pt x="2428864" y="1331857"/>
                    <a:pt x="2421860" y="1358044"/>
                  </a:cubicBezTo>
                  <a:cubicBezTo>
                    <a:pt x="2410754" y="1399691"/>
                    <a:pt x="2419147" y="1437930"/>
                    <a:pt x="2442684" y="1472826"/>
                  </a:cubicBezTo>
                  <a:cubicBezTo>
                    <a:pt x="2448994" y="1482228"/>
                    <a:pt x="2459279" y="1490241"/>
                    <a:pt x="2469502" y="1495605"/>
                  </a:cubicBezTo>
                  <a:cubicBezTo>
                    <a:pt x="2511906" y="1517691"/>
                    <a:pt x="2563586" y="1500779"/>
                    <a:pt x="2586871" y="1458060"/>
                  </a:cubicBezTo>
                  <a:cubicBezTo>
                    <a:pt x="2591540" y="1449541"/>
                    <a:pt x="2593370" y="1438561"/>
                    <a:pt x="2599870" y="1432125"/>
                  </a:cubicBezTo>
                  <a:cubicBezTo>
                    <a:pt x="2605801" y="1426320"/>
                    <a:pt x="2617664" y="1421082"/>
                    <a:pt x="2624479" y="1423228"/>
                  </a:cubicBezTo>
                  <a:cubicBezTo>
                    <a:pt x="2631231" y="1425373"/>
                    <a:pt x="2638109" y="1436668"/>
                    <a:pt x="2639119" y="1444682"/>
                  </a:cubicBezTo>
                  <a:cubicBezTo>
                    <a:pt x="2640191" y="1453579"/>
                    <a:pt x="2635080" y="1463423"/>
                    <a:pt x="2632051" y="1472636"/>
                  </a:cubicBezTo>
                  <a:cubicBezTo>
                    <a:pt x="2615519" y="1523244"/>
                    <a:pt x="2583274" y="1564323"/>
                    <a:pt x="2550840" y="1605212"/>
                  </a:cubicBezTo>
                  <a:cubicBezTo>
                    <a:pt x="2541122" y="1617517"/>
                    <a:pt x="2531404" y="1629885"/>
                    <a:pt x="2519857" y="1644588"/>
                  </a:cubicBezTo>
                  <a:cubicBezTo>
                    <a:pt x="2528817" y="1647112"/>
                    <a:pt x="2532730" y="1648690"/>
                    <a:pt x="2536831" y="1649321"/>
                  </a:cubicBezTo>
                  <a:cubicBezTo>
                    <a:pt x="2640381" y="1666737"/>
                    <a:pt x="2740208" y="1694249"/>
                    <a:pt x="2828865" y="1753564"/>
                  </a:cubicBezTo>
                  <a:cubicBezTo>
                    <a:pt x="2835743" y="1758171"/>
                    <a:pt x="2847417" y="1759685"/>
                    <a:pt x="2855557" y="1757666"/>
                  </a:cubicBezTo>
                  <a:cubicBezTo>
                    <a:pt x="2905471" y="1745235"/>
                    <a:pt x="2952607" y="1725610"/>
                    <a:pt x="2994507" y="1695448"/>
                  </a:cubicBezTo>
                  <a:cubicBezTo>
                    <a:pt x="3058934" y="1649068"/>
                    <a:pt x="3094965" y="1584200"/>
                    <a:pt x="3117050" y="1505133"/>
                  </a:cubicBezTo>
                  <a:cubicBezTo>
                    <a:pt x="3105313" y="1506585"/>
                    <a:pt x="3097994" y="1506963"/>
                    <a:pt x="3090863" y="1508478"/>
                  </a:cubicBezTo>
                  <a:cubicBezTo>
                    <a:pt x="3040697" y="1519142"/>
                    <a:pt x="2991352" y="1513905"/>
                    <a:pt x="2942827" y="1499644"/>
                  </a:cubicBezTo>
                  <a:cubicBezTo>
                    <a:pt x="2928439" y="1495416"/>
                    <a:pt x="2914620" y="1488348"/>
                    <a:pt x="2901748" y="1480587"/>
                  </a:cubicBezTo>
                  <a:cubicBezTo>
                    <a:pt x="2890705" y="1473961"/>
                    <a:pt x="2884963" y="1462855"/>
                    <a:pt x="2892030" y="1449920"/>
                  </a:cubicBezTo>
                  <a:cubicBezTo>
                    <a:pt x="2898655" y="1437804"/>
                    <a:pt x="2909698" y="1434523"/>
                    <a:pt x="2922634" y="1438688"/>
                  </a:cubicBezTo>
                  <a:cubicBezTo>
                    <a:pt x="2933992" y="1442347"/>
                    <a:pt x="2945098" y="1446765"/>
                    <a:pt x="2956457" y="1450361"/>
                  </a:cubicBezTo>
                  <a:cubicBezTo>
                    <a:pt x="3005171" y="1465695"/>
                    <a:pt x="3054264" y="1468850"/>
                    <a:pt x="3104114" y="1455914"/>
                  </a:cubicBezTo>
                  <a:cubicBezTo>
                    <a:pt x="3120773" y="1451560"/>
                    <a:pt x="3131248" y="1442663"/>
                    <a:pt x="3131500" y="1424805"/>
                  </a:cubicBezTo>
                  <a:cubicBezTo>
                    <a:pt x="3131816" y="1401205"/>
                    <a:pt x="3131563" y="1377605"/>
                    <a:pt x="3131563" y="1351860"/>
                  </a:cubicBezTo>
                  <a:cubicBezTo>
                    <a:pt x="3143742" y="1345613"/>
                    <a:pt x="3156425" y="1339807"/>
                    <a:pt x="3168415" y="1332677"/>
                  </a:cubicBezTo>
                  <a:cubicBezTo>
                    <a:pt x="3197315" y="1315513"/>
                    <a:pt x="3226973" y="1299422"/>
                    <a:pt x="3254107" y="1279735"/>
                  </a:cubicBezTo>
                  <a:cubicBezTo>
                    <a:pt x="3273731" y="1265537"/>
                    <a:pt x="3270576" y="1253737"/>
                    <a:pt x="3247986" y="1246102"/>
                  </a:cubicBezTo>
                  <a:cubicBezTo>
                    <a:pt x="3211008" y="1233544"/>
                    <a:pt x="3174346" y="1218905"/>
                    <a:pt x="3136422" y="1210512"/>
                  </a:cubicBezTo>
                  <a:cubicBezTo>
                    <a:pt x="3096605" y="1201678"/>
                    <a:pt x="3071869" y="1179466"/>
                    <a:pt x="3053822" y="1144382"/>
                  </a:cubicBezTo>
                  <a:cubicBezTo>
                    <a:pt x="3017223" y="1073140"/>
                    <a:pt x="2959233" y="1023795"/>
                    <a:pt x="2887992" y="989089"/>
                  </a:cubicBezTo>
                  <a:cubicBezTo>
                    <a:pt x="2878526" y="984482"/>
                    <a:pt x="2868430" y="981075"/>
                    <a:pt x="2857072" y="976469"/>
                  </a:cubicBezTo>
                  <a:close/>
                  <a:moveTo>
                    <a:pt x="1295244" y="1053957"/>
                  </a:moveTo>
                  <a:cubicBezTo>
                    <a:pt x="1290827" y="1060204"/>
                    <a:pt x="1288745" y="1064180"/>
                    <a:pt x="1285779" y="1067335"/>
                  </a:cubicBezTo>
                  <a:cubicBezTo>
                    <a:pt x="1263315" y="1090682"/>
                    <a:pt x="1237633" y="1107846"/>
                    <a:pt x="1203936" y="1109613"/>
                  </a:cubicBezTo>
                  <a:cubicBezTo>
                    <a:pt x="1166896" y="1111569"/>
                    <a:pt x="1160459" y="1117059"/>
                    <a:pt x="1151625" y="1153342"/>
                  </a:cubicBezTo>
                  <a:cubicBezTo>
                    <a:pt x="1133767" y="1226540"/>
                    <a:pt x="1157178" y="1288884"/>
                    <a:pt x="1204946" y="1342773"/>
                  </a:cubicBezTo>
                  <a:cubicBezTo>
                    <a:pt x="1234667" y="1376343"/>
                    <a:pt x="1269814" y="1405054"/>
                    <a:pt x="1317709" y="1408020"/>
                  </a:cubicBezTo>
                  <a:cubicBezTo>
                    <a:pt x="1343580" y="1409598"/>
                    <a:pt x="1370083" y="1410292"/>
                    <a:pt x="1395576" y="1406569"/>
                  </a:cubicBezTo>
                  <a:cubicBezTo>
                    <a:pt x="1481205" y="1394138"/>
                    <a:pt x="1560965" y="1362839"/>
                    <a:pt x="1638959" y="1326556"/>
                  </a:cubicBezTo>
                  <a:cubicBezTo>
                    <a:pt x="1700735" y="1297782"/>
                    <a:pt x="1764846" y="1277779"/>
                    <a:pt x="1834006" y="1283521"/>
                  </a:cubicBezTo>
                  <a:cubicBezTo>
                    <a:pt x="1863979" y="1286045"/>
                    <a:pt x="1889598" y="1276390"/>
                    <a:pt x="1914523" y="1262760"/>
                  </a:cubicBezTo>
                  <a:cubicBezTo>
                    <a:pt x="1927775" y="1255504"/>
                    <a:pt x="1943298" y="1246796"/>
                    <a:pt x="1940963" y="1229064"/>
                  </a:cubicBezTo>
                  <a:cubicBezTo>
                    <a:pt x="1938691" y="1211648"/>
                    <a:pt x="1920076" y="1211774"/>
                    <a:pt x="1907456" y="1208430"/>
                  </a:cubicBezTo>
                  <a:cubicBezTo>
                    <a:pt x="1878240" y="1200668"/>
                    <a:pt x="1848267" y="1195620"/>
                    <a:pt x="1818735" y="1188868"/>
                  </a:cubicBezTo>
                  <a:cubicBezTo>
                    <a:pt x="1790529" y="1182432"/>
                    <a:pt x="1789582" y="1180665"/>
                    <a:pt x="1784660" y="1153216"/>
                  </a:cubicBezTo>
                  <a:cubicBezTo>
                    <a:pt x="1780243" y="1128670"/>
                    <a:pt x="1776646" y="1103744"/>
                    <a:pt x="1769705" y="1079892"/>
                  </a:cubicBezTo>
                  <a:cubicBezTo>
                    <a:pt x="1763521" y="1058753"/>
                    <a:pt x="1753236" y="1038813"/>
                    <a:pt x="1743455" y="1015150"/>
                  </a:cubicBezTo>
                  <a:cubicBezTo>
                    <a:pt x="1696444" y="1061529"/>
                    <a:pt x="1649623" y="1067209"/>
                    <a:pt x="1600088" y="1028149"/>
                  </a:cubicBezTo>
                  <a:cubicBezTo>
                    <a:pt x="1581852" y="1056166"/>
                    <a:pt x="1560839" y="1076106"/>
                    <a:pt x="1529604" y="1081091"/>
                  </a:cubicBezTo>
                  <a:cubicBezTo>
                    <a:pt x="1496917" y="1086328"/>
                    <a:pt x="1471613" y="1069354"/>
                    <a:pt x="1447572" y="1050802"/>
                  </a:cubicBezTo>
                  <a:cubicBezTo>
                    <a:pt x="1391601" y="1126903"/>
                    <a:pt x="1338343" y="1109739"/>
                    <a:pt x="1295181" y="1054083"/>
                  </a:cubicBezTo>
                  <a:close/>
                  <a:moveTo>
                    <a:pt x="4353967" y="905795"/>
                  </a:moveTo>
                  <a:cubicBezTo>
                    <a:pt x="3971761" y="996030"/>
                    <a:pt x="3592205" y="1085634"/>
                    <a:pt x="3212712" y="1175239"/>
                  </a:cubicBezTo>
                  <a:cubicBezTo>
                    <a:pt x="3233283" y="1187354"/>
                    <a:pt x="3255243" y="1191329"/>
                    <a:pt x="3273921" y="1201426"/>
                  </a:cubicBezTo>
                  <a:cubicBezTo>
                    <a:pt x="3293167" y="1211837"/>
                    <a:pt x="3309131" y="1228181"/>
                    <a:pt x="3329513" y="1244272"/>
                  </a:cubicBezTo>
                  <a:cubicBezTo>
                    <a:pt x="3698468" y="1207736"/>
                    <a:pt x="4071840" y="1170758"/>
                    <a:pt x="4450954" y="1133213"/>
                  </a:cubicBezTo>
                  <a:cubicBezTo>
                    <a:pt x="4401735" y="1061025"/>
                    <a:pt x="4375611" y="985555"/>
                    <a:pt x="4353967" y="905795"/>
                  </a:cubicBezTo>
                  <a:close/>
                  <a:moveTo>
                    <a:pt x="1847636" y="1518322"/>
                  </a:moveTo>
                  <a:cubicBezTo>
                    <a:pt x="1842335" y="1567415"/>
                    <a:pt x="1839117" y="1616255"/>
                    <a:pt x="1831355" y="1664339"/>
                  </a:cubicBezTo>
                  <a:cubicBezTo>
                    <a:pt x="1817915" y="1747128"/>
                    <a:pt x="1757779" y="1797988"/>
                    <a:pt x="1674611" y="1800701"/>
                  </a:cubicBezTo>
                  <a:cubicBezTo>
                    <a:pt x="1669626" y="1800891"/>
                    <a:pt x="1664641" y="1801648"/>
                    <a:pt x="1660098" y="1802089"/>
                  </a:cubicBezTo>
                  <a:cubicBezTo>
                    <a:pt x="1686916" y="1854148"/>
                    <a:pt x="1713040" y="1904756"/>
                    <a:pt x="1740489" y="1958013"/>
                  </a:cubicBezTo>
                  <a:cubicBezTo>
                    <a:pt x="1802139" y="1933972"/>
                    <a:pt x="1864862" y="1907721"/>
                    <a:pt x="1924746" y="1874972"/>
                  </a:cubicBezTo>
                  <a:cubicBezTo>
                    <a:pt x="1935347" y="1869166"/>
                    <a:pt x="1938944" y="1860458"/>
                    <a:pt x="1940963" y="1848848"/>
                  </a:cubicBezTo>
                  <a:cubicBezTo>
                    <a:pt x="1946705" y="1815719"/>
                    <a:pt x="1953015" y="1782654"/>
                    <a:pt x="1961029" y="1750031"/>
                  </a:cubicBezTo>
                  <a:cubicBezTo>
                    <a:pt x="1971189" y="1708636"/>
                    <a:pt x="1988037" y="1669892"/>
                    <a:pt x="2013656" y="1635375"/>
                  </a:cubicBezTo>
                  <a:cubicBezTo>
                    <a:pt x="2068050" y="1562114"/>
                    <a:pt x="2160746" y="1539398"/>
                    <a:pt x="2242715" y="1578836"/>
                  </a:cubicBezTo>
                  <a:cubicBezTo>
                    <a:pt x="2250224" y="1582433"/>
                    <a:pt x="2258869" y="1584704"/>
                    <a:pt x="2267198" y="1585209"/>
                  </a:cubicBezTo>
                  <a:cubicBezTo>
                    <a:pt x="2296035" y="1586976"/>
                    <a:pt x="2324936" y="1587670"/>
                    <a:pt x="2355856" y="1588869"/>
                  </a:cubicBezTo>
                  <a:cubicBezTo>
                    <a:pt x="2329290" y="1538009"/>
                    <a:pt x="2307772" y="1484436"/>
                    <a:pt x="2298433" y="1426257"/>
                  </a:cubicBezTo>
                  <a:cubicBezTo>
                    <a:pt x="2289094" y="1368266"/>
                    <a:pt x="2293007" y="1310781"/>
                    <a:pt x="2303923" y="1250960"/>
                  </a:cubicBezTo>
                  <a:cubicBezTo>
                    <a:pt x="2149324" y="1341574"/>
                    <a:pt x="1998827" y="1429853"/>
                    <a:pt x="1847762" y="1518385"/>
                  </a:cubicBezTo>
                  <a:close/>
                  <a:moveTo>
                    <a:pt x="1738722" y="3786192"/>
                  </a:moveTo>
                  <a:cubicBezTo>
                    <a:pt x="1630566" y="3796856"/>
                    <a:pt x="1525123" y="3807268"/>
                    <a:pt x="1420249" y="3817680"/>
                  </a:cubicBezTo>
                  <a:lnTo>
                    <a:pt x="1420249" y="4225884"/>
                  </a:lnTo>
                  <a:cubicBezTo>
                    <a:pt x="1521716" y="4223107"/>
                    <a:pt x="1618577" y="4236548"/>
                    <a:pt x="1715880" y="4234277"/>
                  </a:cubicBezTo>
                  <a:cubicBezTo>
                    <a:pt x="1726039" y="4192440"/>
                    <a:pt x="1735820" y="4154642"/>
                    <a:pt x="1744212" y="4116529"/>
                  </a:cubicBezTo>
                  <a:cubicBezTo>
                    <a:pt x="1747241" y="4102899"/>
                    <a:pt x="1748440" y="4088575"/>
                    <a:pt x="1748124" y="4074566"/>
                  </a:cubicBezTo>
                  <a:cubicBezTo>
                    <a:pt x="1746105" y="3988748"/>
                    <a:pt x="1743455" y="3902930"/>
                    <a:pt x="1740868" y="3817175"/>
                  </a:cubicBezTo>
                  <a:cubicBezTo>
                    <a:pt x="1740552" y="3806637"/>
                    <a:pt x="1739416" y="3796099"/>
                    <a:pt x="1738722" y="3786192"/>
                  </a:cubicBezTo>
                  <a:close/>
                  <a:moveTo>
                    <a:pt x="1425865" y="2320721"/>
                  </a:moveTo>
                  <a:cubicBezTo>
                    <a:pt x="1540015" y="2295481"/>
                    <a:pt x="1638138" y="2247523"/>
                    <a:pt x="1721622" y="2170918"/>
                  </a:cubicBezTo>
                  <a:cubicBezTo>
                    <a:pt x="1727175" y="2165807"/>
                    <a:pt x="1729509" y="2153313"/>
                    <a:pt x="1728121" y="2145110"/>
                  </a:cubicBezTo>
                  <a:cubicBezTo>
                    <a:pt x="1722695" y="2113054"/>
                    <a:pt x="1716006" y="2081125"/>
                    <a:pt x="1708307" y="2049574"/>
                  </a:cubicBezTo>
                  <a:cubicBezTo>
                    <a:pt x="1688557" y="1968741"/>
                    <a:pt x="1659593" y="1892072"/>
                    <a:pt x="1606840" y="1826068"/>
                  </a:cubicBezTo>
                  <a:cubicBezTo>
                    <a:pt x="1554718" y="1760821"/>
                    <a:pt x="1487830" y="1719174"/>
                    <a:pt x="1406934" y="1700117"/>
                  </a:cubicBezTo>
                  <a:cubicBezTo>
                    <a:pt x="1390906" y="1696331"/>
                    <a:pt x="1373869" y="1696899"/>
                    <a:pt x="1357778" y="1695574"/>
                  </a:cubicBezTo>
                  <a:cubicBezTo>
                    <a:pt x="1372165" y="1728513"/>
                    <a:pt x="1388761" y="1756972"/>
                    <a:pt x="1396901" y="1787639"/>
                  </a:cubicBezTo>
                  <a:cubicBezTo>
                    <a:pt x="1407691" y="1828340"/>
                    <a:pt x="1415958" y="1870555"/>
                    <a:pt x="1418040" y="1912517"/>
                  </a:cubicBezTo>
                  <a:cubicBezTo>
                    <a:pt x="1422962" y="2011145"/>
                    <a:pt x="1423782" y="2110025"/>
                    <a:pt x="1425865" y="2208779"/>
                  </a:cubicBezTo>
                  <a:cubicBezTo>
                    <a:pt x="1426622" y="2244495"/>
                    <a:pt x="1425991" y="2280210"/>
                    <a:pt x="1425991" y="2320847"/>
                  </a:cubicBezTo>
                  <a:close/>
                  <a:moveTo>
                    <a:pt x="2123326" y="2328861"/>
                  </a:moveTo>
                  <a:cubicBezTo>
                    <a:pt x="2120992" y="2327915"/>
                    <a:pt x="2118657" y="2326968"/>
                    <a:pt x="2116385" y="2325959"/>
                  </a:cubicBezTo>
                  <a:cubicBezTo>
                    <a:pt x="2110391" y="2335550"/>
                    <a:pt x="2104144" y="2345015"/>
                    <a:pt x="2098464" y="2354796"/>
                  </a:cubicBezTo>
                  <a:cubicBezTo>
                    <a:pt x="2036246" y="2461375"/>
                    <a:pt x="1965131" y="2561075"/>
                    <a:pt x="1872939" y="2644243"/>
                  </a:cubicBezTo>
                  <a:cubicBezTo>
                    <a:pt x="1862780" y="2653393"/>
                    <a:pt x="1860445" y="2662732"/>
                    <a:pt x="1861329" y="2675668"/>
                  </a:cubicBezTo>
                  <a:cubicBezTo>
                    <a:pt x="1863727" y="2710374"/>
                    <a:pt x="1864421" y="2745143"/>
                    <a:pt x="1866061" y="2779848"/>
                  </a:cubicBezTo>
                  <a:cubicBezTo>
                    <a:pt x="1874769" y="2963285"/>
                    <a:pt x="1883540" y="3146658"/>
                    <a:pt x="1892185" y="3330094"/>
                  </a:cubicBezTo>
                  <a:cubicBezTo>
                    <a:pt x="1893574" y="3358805"/>
                    <a:pt x="1884866" y="3370290"/>
                    <a:pt x="1856533" y="3374265"/>
                  </a:cubicBezTo>
                  <a:cubicBezTo>
                    <a:pt x="1829904" y="3377988"/>
                    <a:pt x="1803023" y="3380007"/>
                    <a:pt x="1776457" y="3382784"/>
                  </a:cubicBezTo>
                  <a:cubicBezTo>
                    <a:pt x="1779107" y="3414208"/>
                    <a:pt x="1782893" y="3443109"/>
                    <a:pt x="1783840" y="3472135"/>
                  </a:cubicBezTo>
                  <a:cubicBezTo>
                    <a:pt x="1787815" y="3593795"/>
                    <a:pt x="1790907" y="3715518"/>
                    <a:pt x="1794441" y="3837178"/>
                  </a:cubicBezTo>
                  <a:cubicBezTo>
                    <a:pt x="1794693" y="3845066"/>
                    <a:pt x="1796271" y="3852827"/>
                    <a:pt x="1797217" y="3860715"/>
                  </a:cubicBezTo>
                  <a:cubicBezTo>
                    <a:pt x="1926954" y="3353883"/>
                    <a:pt x="2003055" y="2836766"/>
                    <a:pt x="2123263" y="2328798"/>
                  </a:cubicBezTo>
                  <a:close/>
                  <a:moveTo>
                    <a:pt x="1769074" y="5015348"/>
                  </a:moveTo>
                  <a:cubicBezTo>
                    <a:pt x="1786049" y="4905109"/>
                    <a:pt x="1773554" y="4798594"/>
                    <a:pt x="1766487" y="4692583"/>
                  </a:cubicBezTo>
                  <a:cubicBezTo>
                    <a:pt x="1646152" y="4699398"/>
                    <a:pt x="1529351" y="4706024"/>
                    <a:pt x="1412550" y="4712586"/>
                  </a:cubicBezTo>
                  <a:cubicBezTo>
                    <a:pt x="1404473" y="4754864"/>
                    <a:pt x="1403211" y="5009605"/>
                    <a:pt x="1412045" y="5043870"/>
                  </a:cubicBezTo>
                  <a:cubicBezTo>
                    <a:pt x="1529856" y="5034468"/>
                    <a:pt x="1648487" y="5024939"/>
                    <a:pt x="1769074" y="5015285"/>
                  </a:cubicBezTo>
                  <a:close/>
                  <a:moveTo>
                    <a:pt x="1820376" y="4620269"/>
                  </a:moveTo>
                  <a:cubicBezTo>
                    <a:pt x="1818798" y="4626894"/>
                    <a:pt x="1817410" y="4629987"/>
                    <a:pt x="1817410" y="4633015"/>
                  </a:cubicBezTo>
                  <a:cubicBezTo>
                    <a:pt x="1817536" y="4643869"/>
                    <a:pt x="1818041" y="4654722"/>
                    <a:pt x="1818546" y="4665576"/>
                  </a:cubicBezTo>
                  <a:cubicBezTo>
                    <a:pt x="1824162" y="4783828"/>
                    <a:pt x="1837539" y="4901828"/>
                    <a:pt x="1823215" y="5020459"/>
                  </a:cubicBezTo>
                  <a:cubicBezTo>
                    <a:pt x="1818546" y="5059203"/>
                    <a:pt x="1812236" y="5067911"/>
                    <a:pt x="1773996" y="5069867"/>
                  </a:cubicBezTo>
                  <a:cubicBezTo>
                    <a:pt x="1757211" y="5070751"/>
                    <a:pt x="1740363" y="5071193"/>
                    <a:pt x="1715122" y="5072076"/>
                  </a:cubicBezTo>
                  <a:cubicBezTo>
                    <a:pt x="1730267" y="5091069"/>
                    <a:pt x="1738975" y="5104700"/>
                    <a:pt x="1750270" y="5115616"/>
                  </a:cubicBezTo>
                  <a:cubicBezTo>
                    <a:pt x="1775700" y="5140099"/>
                    <a:pt x="1806998" y="5154739"/>
                    <a:pt x="1839559" y="5168053"/>
                  </a:cubicBezTo>
                  <a:cubicBezTo>
                    <a:pt x="1874580" y="5182378"/>
                    <a:pt x="1908655" y="5199226"/>
                    <a:pt x="1942162" y="5216894"/>
                  </a:cubicBezTo>
                  <a:cubicBezTo>
                    <a:pt x="1957117" y="5224782"/>
                    <a:pt x="1969611" y="5237402"/>
                    <a:pt x="1987279" y="5250969"/>
                  </a:cubicBezTo>
                  <a:cubicBezTo>
                    <a:pt x="2009176" y="5065135"/>
                    <a:pt x="2030567" y="4883339"/>
                    <a:pt x="2052022" y="4700723"/>
                  </a:cubicBezTo>
                  <a:cubicBezTo>
                    <a:pt x="1980464" y="4655038"/>
                    <a:pt x="1910990" y="4610678"/>
                    <a:pt x="1820313" y="4620332"/>
                  </a:cubicBezTo>
                  <a:close/>
                  <a:moveTo>
                    <a:pt x="1364719" y="4224496"/>
                  </a:moveTo>
                  <a:cubicBezTo>
                    <a:pt x="1373175" y="4153317"/>
                    <a:pt x="1366802" y="3858948"/>
                    <a:pt x="1356832" y="3829164"/>
                  </a:cubicBezTo>
                  <a:cubicBezTo>
                    <a:pt x="1266786" y="3838503"/>
                    <a:pt x="1176677" y="3847906"/>
                    <a:pt x="1083097" y="3857623"/>
                  </a:cubicBezTo>
                  <a:cubicBezTo>
                    <a:pt x="1087956" y="3975686"/>
                    <a:pt x="1092688" y="4092424"/>
                    <a:pt x="1097673" y="4213138"/>
                  </a:cubicBezTo>
                  <a:cubicBezTo>
                    <a:pt x="1188413" y="4216987"/>
                    <a:pt x="1275746" y="4220710"/>
                    <a:pt x="1364719" y="4224496"/>
                  </a:cubicBezTo>
                  <a:close/>
                  <a:moveTo>
                    <a:pt x="1100261" y="4265827"/>
                  </a:moveTo>
                  <a:cubicBezTo>
                    <a:pt x="1106760" y="4405534"/>
                    <a:pt x="1113070" y="4540635"/>
                    <a:pt x="1119507" y="4679143"/>
                  </a:cubicBezTo>
                  <a:cubicBezTo>
                    <a:pt x="1200781" y="4671507"/>
                    <a:pt x="1278901" y="4664188"/>
                    <a:pt x="1358409" y="4656742"/>
                  </a:cubicBezTo>
                  <a:cubicBezTo>
                    <a:pt x="1361564" y="4529024"/>
                    <a:pt x="1364656" y="4404524"/>
                    <a:pt x="1367811" y="4277501"/>
                  </a:cubicBezTo>
                  <a:cubicBezTo>
                    <a:pt x="1277702" y="4273589"/>
                    <a:pt x="1191379" y="4269803"/>
                    <a:pt x="1100261" y="4265827"/>
                  </a:cubicBezTo>
                  <a:close/>
                  <a:moveTo>
                    <a:pt x="878837" y="4678701"/>
                  </a:moveTo>
                  <a:cubicBezTo>
                    <a:pt x="886409" y="4666585"/>
                    <a:pt x="891836" y="4658635"/>
                    <a:pt x="896569" y="4650179"/>
                  </a:cubicBezTo>
                  <a:cubicBezTo>
                    <a:pt x="948691" y="4557230"/>
                    <a:pt x="992799" y="4460559"/>
                    <a:pt x="1031606" y="4361426"/>
                  </a:cubicBezTo>
                  <a:cubicBezTo>
                    <a:pt x="1037916" y="4345335"/>
                    <a:pt x="1042459" y="4328424"/>
                    <a:pt x="1046182" y="4311513"/>
                  </a:cubicBezTo>
                  <a:cubicBezTo>
                    <a:pt x="1049906" y="4294728"/>
                    <a:pt x="1051483" y="4277501"/>
                    <a:pt x="1042333" y="4260590"/>
                  </a:cubicBezTo>
                  <a:cubicBezTo>
                    <a:pt x="972669" y="4255352"/>
                    <a:pt x="903636" y="4250178"/>
                    <a:pt x="838831" y="4245319"/>
                  </a:cubicBezTo>
                  <a:cubicBezTo>
                    <a:pt x="778316" y="4344957"/>
                    <a:pt x="720452" y="4440177"/>
                    <a:pt x="661452" y="4537227"/>
                  </a:cubicBezTo>
                  <a:cubicBezTo>
                    <a:pt x="734208" y="4584553"/>
                    <a:pt x="805829" y="4631122"/>
                    <a:pt x="878711" y="4678575"/>
                  </a:cubicBezTo>
                  <a:close/>
                  <a:moveTo>
                    <a:pt x="946545" y="3855541"/>
                  </a:moveTo>
                  <a:cubicBezTo>
                    <a:pt x="843059" y="3855162"/>
                    <a:pt x="746576" y="3855099"/>
                    <a:pt x="653438" y="3869486"/>
                  </a:cubicBezTo>
                  <a:cubicBezTo>
                    <a:pt x="613684" y="3976569"/>
                    <a:pt x="574877" y="4081066"/>
                    <a:pt x="535375" y="4187392"/>
                  </a:cubicBezTo>
                  <a:lnTo>
                    <a:pt x="804630" y="4187392"/>
                  </a:lnTo>
                  <a:cubicBezTo>
                    <a:pt x="859907" y="4081129"/>
                    <a:pt x="903888" y="3971774"/>
                    <a:pt x="946482" y="3855541"/>
                  </a:cubicBezTo>
                  <a:close/>
                  <a:moveTo>
                    <a:pt x="1702628" y="4285578"/>
                  </a:moveTo>
                  <a:cubicBezTo>
                    <a:pt x="1606146" y="4282738"/>
                    <a:pt x="1514459" y="4280025"/>
                    <a:pt x="1420375" y="4277312"/>
                  </a:cubicBezTo>
                  <a:cubicBezTo>
                    <a:pt x="1417157" y="4406228"/>
                    <a:pt x="1414065" y="4530349"/>
                    <a:pt x="1410910" y="4658256"/>
                  </a:cubicBezTo>
                  <a:cubicBezTo>
                    <a:pt x="1478933" y="4655921"/>
                    <a:pt x="1542539" y="4653712"/>
                    <a:pt x="1609427" y="4651378"/>
                  </a:cubicBezTo>
                  <a:cubicBezTo>
                    <a:pt x="1616558" y="4633204"/>
                    <a:pt x="1625455" y="4615726"/>
                    <a:pt x="1630251" y="4597174"/>
                  </a:cubicBezTo>
                  <a:cubicBezTo>
                    <a:pt x="1642303" y="4550983"/>
                    <a:pt x="1652652" y="4504351"/>
                    <a:pt x="1663442" y="4457845"/>
                  </a:cubicBezTo>
                  <a:cubicBezTo>
                    <a:pt x="1676378" y="4401874"/>
                    <a:pt x="1688935" y="4345840"/>
                    <a:pt x="1702691" y="4285578"/>
                  </a:cubicBezTo>
                  <a:close/>
                  <a:moveTo>
                    <a:pt x="1025170" y="3537130"/>
                  </a:moveTo>
                  <a:cubicBezTo>
                    <a:pt x="926353" y="3533218"/>
                    <a:pt x="831448" y="3527476"/>
                    <a:pt x="737490" y="3528864"/>
                  </a:cubicBezTo>
                  <a:cubicBezTo>
                    <a:pt x="714457" y="3624210"/>
                    <a:pt x="692309" y="3715834"/>
                    <a:pt x="669655" y="3809666"/>
                  </a:cubicBezTo>
                  <a:cubicBezTo>
                    <a:pt x="767905" y="3806826"/>
                    <a:pt x="865081" y="3804050"/>
                    <a:pt x="964655" y="3801147"/>
                  </a:cubicBezTo>
                  <a:cubicBezTo>
                    <a:pt x="989959" y="3714761"/>
                    <a:pt x="1014632" y="3628880"/>
                    <a:pt x="1025107" y="3537067"/>
                  </a:cubicBezTo>
                  <a:close/>
                  <a:moveTo>
                    <a:pt x="632552" y="4580830"/>
                  </a:moveTo>
                  <a:cubicBezTo>
                    <a:pt x="571154" y="4655038"/>
                    <a:pt x="511838" y="4726721"/>
                    <a:pt x="450945" y="4800424"/>
                  </a:cubicBezTo>
                  <a:cubicBezTo>
                    <a:pt x="524332" y="4854817"/>
                    <a:pt x="598035" y="4909400"/>
                    <a:pt x="672495" y="4964614"/>
                  </a:cubicBezTo>
                  <a:cubicBezTo>
                    <a:pt x="739951" y="4885611"/>
                    <a:pt x="800465" y="4805472"/>
                    <a:pt x="854669" y="4719338"/>
                  </a:cubicBezTo>
                  <a:cubicBezTo>
                    <a:pt x="779326" y="4672391"/>
                    <a:pt x="705939" y="4626579"/>
                    <a:pt x="632552" y="4580830"/>
                  </a:cubicBezTo>
                  <a:close/>
                  <a:moveTo>
                    <a:pt x="1120579" y="4732022"/>
                  </a:moveTo>
                  <a:lnTo>
                    <a:pt x="1120579" y="5022226"/>
                  </a:lnTo>
                  <a:cubicBezTo>
                    <a:pt x="1166959" y="5038128"/>
                    <a:pt x="1306350" y="5050874"/>
                    <a:pt x="1350521" y="5039705"/>
                  </a:cubicBezTo>
                  <a:cubicBezTo>
                    <a:pt x="1356642" y="5001844"/>
                    <a:pt x="1356264" y="4732779"/>
                    <a:pt x="1348944" y="4710315"/>
                  </a:cubicBezTo>
                  <a:cubicBezTo>
                    <a:pt x="1274610" y="4717382"/>
                    <a:pt x="1199519" y="4724513"/>
                    <a:pt x="1120642" y="4732022"/>
                  </a:cubicBezTo>
                  <a:close/>
                  <a:moveTo>
                    <a:pt x="2367151" y="1666232"/>
                  </a:moveTo>
                  <a:cubicBezTo>
                    <a:pt x="2366772" y="1664276"/>
                    <a:pt x="2366331" y="1662320"/>
                    <a:pt x="2365952" y="1660300"/>
                  </a:cubicBezTo>
                  <a:cubicBezTo>
                    <a:pt x="2355540" y="1660300"/>
                    <a:pt x="2345002" y="1659101"/>
                    <a:pt x="2334843" y="1660490"/>
                  </a:cubicBezTo>
                  <a:cubicBezTo>
                    <a:pt x="2281396" y="1667746"/>
                    <a:pt x="2243219" y="1697719"/>
                    <a:pt x="2215644" y="1742585"/>
                  </a:cubicBezTo>
                  <a:cubicBezTo>
                    <a:pt x="2188069" y="1787387"/>
                    <a:pt x="2170905" y="1836543"/>
                    <a:pt x="2155445" y="1886393"/>
                  </a:cubicBezTo>
                  <a:cubicBezTo>
                    <a:pt x="2151596" y="1898761"/>
                    <a:pt x="2148252" y="1912075"/>
                    <a:pt x="2140869" y="1922298"/>
                  </a:cubicBezTo>
                  <a:cubicBezTo>
                    <a:pt x="2136325" y="1928608"/>
                    <a:pt x="2123705" y="1933972"/>
                    <a:pt x="2116575" y="1932205"/>
                  </a:cubicBezTo>
                  <a:cubicBezTo>
                    <a:pt x="2109318" y="1930438"/>
                    <a:pt x="2103260" y="1920026"/>
                    <a:pt x="2098780" y="1912139"/>
                  </a:cubicBezTo>
                  <a:cubicBezTo>
                    <a:pt x="2096508" y="1908226"/>
                    <a:pt x="2098086" y="1901348"/>
                    <a:pt x="2099474" y="1896237"/>
                  </a:cubicBezTo>
                  <a:cubicBezTo>
                    <a:pt x="2118405" y="1824490"/>
                    <a:pt x="2142068" y="1754637"/>
                    <a:pt x="2186554" y="1694060"/>
                  </a:cubicBezTo>
                  <a:cubicBezTo>
                    <a:pt x="2198859" y="1677338"/>
                    <a:pt x="2214130" y="1662761"/>
                    <a:pt x="2229968" y="1645093"/>
                  </a:cubicBezTo>
                  <a:cubicBezTo>
                    <a:pt x="2223595" y="1645913"/>
                    <a:pt x="2220314" y="1645661"/>
                    <a:pt x="2217537" y="1646733"/>
                  </a:cubicBezTo>
                  <a:cubicBezTo>
                    <a:pt x="2172609" y="1663708"/>
                    <a:pt x="2138281" y="1692798"/>
                    <a:pt x="2121623" y="1738357"/>
                  </a:cubicBezTo>
                  <a:cubicBezTo>
                    <a:pt x="2105279" y="1783159"/>
                    <a:pt x="2092154" y="1829097"/>
                    <a:pt x="2077830" y="1874593"/>
                  </a:cubicBezTo>
                  <a:cubicBezTo>
                    <a:pt x="2069753" y="1900212"/>
                    <a:pt x="2059468" y="1909741"/>
                    <a:pt x="2043629" y="1905639"/>
                  </a:cubicBezTo>
                  <a:cubicBezTo>
                    <a:pt x="2028485" y="1901664"/>
                    <a:pt x="2022238" y="1886646"/>
                    <a:pt x="2028169" y="1861721"/>
                  </a:cubicBezTo>
                  <a:cubicBezTo>
                    <a:pt x="2035173" y="1832189"/>
                    <a:pt x="2043440" y="1802910"/>
                    <a:pt x="2052148" y="1773757"/>
                  </a:cubicBezTo>
                  <a:cubicBezTo>
                    <a:pt x="2072656" y="1705102"/>
                    <a:pt x="2105469" y="1645345"/>
                    <a:pt x="2172609" y="1611018"/>
                  </a:cubicBezTo>
                  <a:cubicBezTo>
                    <a:pt x="2173240" y="1610702"/>
                    <a:pt x="2173177" y="1608999"/>
                    <a:pt x="2173934" y="1605907"/>
                  </a:cubicBezTo>
                  <a:cubicBezTo>
                    <a:pt x="2123390" y="1608368"/>
                    <a:pt x="2081111" y="1624017"/>
                    <a:pt x="2052085" y="1667683"/>
                  </a:cubicBezTo>
                  <a:cubicBezTo>
                    <a:pt x="2023184" y="1711223"/>
                    <a:pt x="2009933" y="1760379"/>
                    <a:pt x="2000215" y="1810608"/>
                  </a:cubicBezTo>
                  <a:cubicBezTo>
                    <a:pt x="1995293" y="1836101"/>
                    <a:pt x="1995420" y="1862730"/>
                    <a:pt x="1989425" y="1887908"/>
                  </a:cubicBezTo>
                  <a:cubicBezTo>
                    <a:pt x="1980717" y="1924380"/>
                    <a:pt x="1968601" y="1960033"/>
                    <a:pt x="1956991" y="1999093"/>
                  </a:cubicBezTo>
                  <a:cubicBezTo>
                    <a:pt x="2013719" y="2063330"/>
                    <a:pt x="2072908" y="2130407"/>
                    <a:pt x="2135190" y="2200954"/>
                  </a:cubicBezTo>
                  <a:cubicBezTo>
                    <a:pt x="2138660" y="2187892"/>
                    <a:pt x="2141310" y="2180825"/>
                    <a:pt x="2142320" y="2173505"/>
                  </a:cubicBezTo>
                  <a:cubicBezTo>
                    <a:pt x="2149072" y="2126495"/>
                    <a:pt x="2155445" y="2079358"/>
                    <a:pt x="2161945" y="2032473"/>
                  </a:cubicBezTo>
                  <a:cubicBezTo>
                    <a:pt x="2171536" y="1962998"/>
                    <a:pt x="2190908" y="1894470"/>
                    <a:pt x="2211227" y="1827078"/>
                  </a:cubicBezTo>
                  <a:cubicBezTo>
                    <a:pt x="2228643" y="1769214"/>
                    <a:pt x="2265494" y="1723591"/>
                    <a:pt x="2319257" y="1693302"/>
                  </a:cubicBezTo>
                  <a:cubicBezTo>
                    <a:pt x="2335222" y="1684279"/>
                    <a:pt x="2351186" y="1675192"/>
                    <a:pt x="2367088" y="1666106"/>
                  </a:cubicBezTo>
                  <a:close/>
                  <a:moveTo>
                    <a:pt x="1078112" y="3537951"/>
                  </a:moveTo>
                  <a:cubicBezTo>
                    <a:pt x="1081456" y="3628375"/>
                    <a:pt x="1077481" y="3714382"/>
                    <a:pt x="1083728" y="3802031"/>
                  </a:cubicBezTo>
                  <a:cubicBezTo>
                    <a:pt x="1179074" y="3797487"/>
                    <a:pt x="1269120" y="3789095"/>
                    <a:pt x="1360807" y="3772057"/>
                  </a:cubicBezTo>
                  <a:cubicBezTo>
                    <a:pt x="1358661" y="3696588"/>
                    <a:pt x="1356579" y="3623390"/>
                    <a:pt x="1354434" y="3547037"/>
                  </a:cubicBezTo>
                  <a:cubicBezTo>
                    <a:pt x="1262053" y="3544008"/>
                    <a:pt x="1172575" y="3541043"/>
                    <a:pt x="1078175" y="3537951"/>
                  </a:cubicBezTo>
                  <a:close/>
                  <a:moveTo>
                    <a:pt x="1735441" y="3734512"/>
                  </a:moveTo>
                  <a:lnTo>
                    <a:pt x="1735441" y="3559468"/>
                  </a:lnTo>
                  <a:cubicBezTo>
                    <a:pt x="1624635" y="3555871"/>
                    <a:pt x="1516794" y="3552338"/>
                    <a:pt x="1406240" y="3548804"/>
                  </a:cubicBezTo>
                  <a:cubicBezTo>
                    <a:pt x="1408827" y="3623327"/>
                    <a:pt x="1411288" y="3693244"/>
                    <a:pt x="1413812" y="3766063"/>
                  </a:cubicBezTo>
                  <a:cubicBezTo>
                    <a:pt x="1522473" y="3749530"/>
                    <a:pt x="1629557" y="3755146"/>
                    <a:pt x="1735378" y="3734512"/>
                  </a:cubicBezTo>
                  <a:close/>
                  <a:moveTo>
                    <a:pt x="3063098" y="802245"/>
                  </a:moveTo>
                  <a:cubicBezTo>
                    <a:pt x="3121720" y="862949"/>
                    <a:pt x="3177060" y="920245"/>
                    <a:pt x="3232021" y="977163"/>
                  </a:cubicBezTo>
                  <a:cubicBezTo>
                    <a:pt x="3298909" y="952490"/>
                    <a:pt x="3362326" y="929079"/>
                    <a:pt x="3431612" y="903523"/>
                  </a:cubicBezTo>
                  <a:cubicBezTo>
                    <a:pt x="3419433" y="896897"/>
                    <a:pt x="3413565" y="892039"/>
                    <a:pt x="3406876" y="890398"/>
                  </a:cubicBezTo>
                  <a:cubicBezTo>
                    <a:pt x="3361506" y="879229"/>
                    <a:pt x="3327431" y="851527"/>
                    <a:pt x="3298656" y="816506"/>
                  </a:cubicBezTo>
                  <a:cubicBezTo>
                    <a:pt x="3290517" y="806599"/>
                    <a:pt x="3283575" y="795241"/>
                    <a:pt x="3278148" y="783567"/>
                  </a:cubicBezTo>
                  <a:cubicBezTo>
                    <a:pt x="3272722" y="771830"/>
                    <a:pt x="3274173" y="759336"/>
                    <a:pt x="3286288" y="752016"/>
                  </a:cubicBezTo>
                  <a:cubicBezTo>
                    <a:pt x="3298088" y="744886"/>
                    <a:pt x="3309636" y="748356"/>
                    <a:pt x="3318470" y="758326"/>
                  </a:cubicBezTo>
                  <a:cubicBezTo>
                    <a:pt x="3326358" y="767224"/>
                    <a:pt x="3332921" y="777320"/>
                    <a:pt x="3340745" y="786343"/>
                  </a:cubicBezTo>
                  <a:cubicBezTo>
                    <a:pt x="3361632" y="810448"/>
                    <a:pt x="3384790" y="832344"/>
                    <a:pt x="3417224" y="838402"/>
                  </a:cubicBezTo>
                  <a:cubicBezTo>
                    <a:pt x="3425743" y="839980"/>
                    <a:pt x="3437985" y="833985"/>
                    <a:pt x="3444737" y="827486"/>
                  </a:cubicBezTo>
                  <a:cubicBezTo>
                    <a:pt x="3448207" y="824141"/>
                    <a:pt x="3446188" y="810070"/>
                    <a:pt x="3441897" y="804391"/>
                  </a:cubicBezTo>
                  <a:cubicBezTo>
                    <a:pt x="3411356" y="763690"/>
                    <a:pt x="3383970" y="720276"/>
                    <a:pt x="3343458" y="687968"/>
                  </a:cubicBezTo>
                  <a:cubicBezTo>
                    <a:pt x="3307995" y="659762"/>
                    <a:pt x="3278906" y="656796"/>
                    <a:pt x="3238520" y="679197"/>
                  </a:cubicBezTo>
                  <a:cubicBezTo>
                    <a:pt x="3217697" y="690745"/>
                    <a:pt x="3196937" y="702860"/>
                    <a:pt x="3177565" y="716679"/>
                  </a:cubicBezTo>
                  <a:cubicBezTo>
                    <a:pt x="3139893" y="743687"/>
                    <a:pt x="3103294" y="772083"/>
                    <a:pt x="3063098" y="802245"/>
                  </a:cubicBezTo>
                  <a:close/>
                  <a:moveTo>
                    <a:pt x="399202" y="4439041"/>
                  </a:moveTo>
                  <a:cubicBezTo>
                    <a:pt x="346134" y="4508200"/>
                    <a:pt x="294264" y="4575782"/>
                    <a:pt x="241006" y="4645194"/>
                  </a:cubicBezTo>
                  <a:cubicBezTo>
                    <a:pt x="297356" y="4686778"/>
                    <a:pt x="352885" y="4727794"/>
                    <a:pt x="409488" y="4769567"/>
                  </a:cubicBezTo>
                  <a:cubicBezTo>
                    <a:pt x="474419" y="4699651"/>
                    <a:pt x="530579" y="4626894"/>
                    <a:pt x="586551" y="4550037"/>
                  </a:cubicBezTo>
                  <a:cubicBezTo>
                    <a:pt x="521998" y="4511797"/>
                    <a:pt x="460474" y="4475325"/>
                    <a:pt x="399202" y="4439041"/>
                  </a:cubicBezTo>
                  <a:close/>
                  <a:moveTo>
                    <a:pt x="5819628" y="559935"/>
                  </a:moveTo>
                  <a:cubicBezTo>
                    <a:pt x="5777728" y="569905"/>
                    <a:pt x="5735892" y="579875"/>
                    <a:pt x="5692036" y="590287"/>
                  </a:cubicBezTo>
                  <a:cubicBezTo>
                    <a:pt x="5698914" y="616032"/>
                    <a:pt x="5704720" y="639064"/>
                    <a:pt x="5711156" y="661844"/>
                  </a:cubicBezTo>
                  <a:cubicBezTo>
                    <a:pt x="5733683" y="741289"/>
                    <a:pt x="5758419" y="820103"/>
                    <a:pt x="5796532" y="893553"/>
                  </a:cubicBezTo>
                  <a:cubicBezTo>
                    <a:pt x="5810793" y="921065"/>
                    <a:pt x="5829977" y="946621"/>
                    <a:pt x="5850232" y="970221"/>
                  </a:cubicBezTo>
                  <a:cubicBezTo>
                    <a:pt x="5859129" y="980570"/>
                    <a:pt x="5876356" y="989657"/>
                    <a:pt x="5889544" y="989404"/>
                  </a:cubicBezTo>
                  <a:cubicBezTo>
                    <a:pt x="5927658" y="988647"/>
                    <a:pt x="5965582" y="982779"/>
                    <a:pt x="6009185" y="978361"/>
                  </a:cubicBezTo>
                  <a:cubicBezTo>
                    <a:pt x="5953403" y="917027"/>
                    <a:pt x="5920401" y="849950"/>
                    <a:pt x="5894277" y="779718"/>
                  </a:cubicBezTo>
                  <a:cubicBezTo>
                    <a:pt x="5867838" y="708665"/>
                    <a:pt x="5845373" y="636225"/>
                    <a:pt x="5819628" y="559872"/>
                  </a:cubicBezTo>
                  <a:close/>
                  <a:moveTo>
                    <a:pt x="778001" y="4241596"/>
                  </a:moveTo>
                  <a:lnTo>
                    <a:pt x="507611" y="4241596"/>
                  </a:lnTo>
                  <a:cubicBezTo>
                    <a:pt x="480792" y="4291383"/>
                    <a:pt x="455110" y="4339088"/>
                    <a:pt x="429491" y="4386730"/>
                  </a:cubicBezTo>
                  <a:cubicBezTo>
                    <a:pt x="445266" y="4407616"/>
                    <a:pt x="556136" y="4477659"/>
                    <a:pt x="617660" y="4505172"/>
                  </a:cubicBezTo>
                  <a:cubicBezTo>
                    <a:pt x="672747" y="4420489"/>
                    <a:pt x="728529" y="4335807"/>
                    <a:pt x="778001" y="4241596"/>
                  </a:cubicBezTo>
                  <a:close/>
                  <a:moveTo>
                    <a:pt x="5860328" y="56132"/>
                  </a:moveTo>
                  <a:cubicBezTo>
                    <a:pt x="5836476" y="86358"/>
                    <a:pt x="5834835" y="91784"/>
                    <a:pt x="5849601" y="114564"/>
                  </a:cubicBezTo>
                  <a:cubicBezTo>
                    <a:pt x="5905320" y="200950"/>
                    <a:pt x="5943685" y="295287"/>
                    <a:pt x="5976120" y="392211"/>
                  </a:cubicBezTo>
                  <a:cubicBezTo>
                    <a:pt x="6029756" y="552489"/>
                    <a:pt x="6057584" y="716048"/>
                    <a:pt x="6038022" y="885539"/>
                  </a:cubicBezTo>
                  <a:cubicBezTo>
                    <a:pt x="6036886" y="895194"/>
                    <a:pt x="6034804" y="904785"/>
                    <a:pt x="6033731" y="914440"/>
                  </a:cubicBezTo>
                  <a:cubicBezTo>
                    <a:pt x="6032280" y="927880"/>
                    <a:pt x="6049065" y="948578"/>
                    <a:pt x="6064083" y="951480"/>
                  </a:cubicBezTo>
                  <a:cubicBezTo>
                    <a:pt x="6080364" y="954635"/>
                    <a:pt x="6083960" y="941069"/>
                    <a:pt x="6088630" y="930657"/>
                  </a:cubicBezTo>
                  <a:cubicBezTo>
                    <a:pt x="6092605" y="921823"/>
                    <a:pt x="6096202" y="912168"/>
                    <a:pt x="6096833" y="902703"/>
                  </a:cubicBezTo>
                  <a:cubicBezTo>
                    <a:pt x="6099988" y="851969"/>
                    <a:pt x="6105226" y="801046"/>
                    <a:pt x="6103900" y="750312"/>
                  </a:cubicBezTo>
                  <a:cubicBezTo>
                    <a:pt x="6101502" y="656733"/>
                    <a:pt x="6084150" y="564794"/>
                    <a:pt x="6062443" y="473928"/>
                  </a:cubicBezTo>
                  <a:cubicBezTo>
                    <a:pt x="6037959" y="371388"/>
                    <a:pt x="6007481" y="270614"/>
                    <a:pt x="5959902" y="176151"/>
                  </a:cubicBezTo>
                  <a:cubicBezTo>
                    <a:pt x="5943875" y="144348"/>
                    <a:pt x="5923682" y="114501"/>
                    <a:pt x="5903490" y="85096"/>
                  </a:cubicBezTo>
                  <a:cubicBezTo>
                    <a:pt x="5893961" y="71150"/>
                    <a:pt x="5881846" y="57583"/>
                    <a:pt x="5860328" y="56132"/>
                  </a:cubicBezTo>
                  <a:close/>
                  <a:moveTo>
                    <a:pt x="5788897" y="71340"/>
                  </a:moveTo>
                  <a:cubicBezTo>
                    <a:pt x="5741003" y="89450"/>
                    <a:pt x="5696453" y="105604"/>
                    <a:pt x="5652787" y="123714"/>
                  </a:cubicBezTo>
                  <a:cubicBezTo>
                    <a:pt x="5646225" y="126427"/>
                    <a:pt x="5640546" y="138606"/>
                    <a:pt x="5639788" y="146872"/>
                  </a:cubicBezTo>
                  <a:cubicBezTo>
                    <a:pt x="5637264" y="174952"/>
                    <a:pt x="5635561" y="203285"/>
                    <a:pt x="5636444" y="231428"/>
                  </a:cubicBezTo>
                  <a:cubicBezTo>
                    <a:pt x="5639410" y="327280"/>
                    <a:pt x="5655248" y="421553"/>
                    <a:pt x="5674621" y="515259"/>
                  </a:cubicBezTo>
                  <a:cubicBezTo>
                    <a:pt x="5676072" y="522390"/>
                    <a:pt x="5679416" y="529141"/>
                    <a:pt x="5682760" y="538417"/>
                  </a:cubicBezTo>
                  <a:cubicBezTo>
                    <a:pt x="5725985" y="528132"/>
                    <a:pt x="5767758" y="518162"/>
                    <a:pt x="5810857" y="507876"/>
                  </a:cubicBezTo>
                  <a:cubicBezTo>
                    <a:pt x="5783534" y="362680"/>
                    <a:pt x="5760123" y="220449"/>
                    <a:pt x="5788897" y="71276"/>
                  </a:cubicBezTo>
                  <a:close/>
                  <a:moveTo>
                    <a:pt x="3179584" y="997418"/>
                  </a:moveTo>
                  <a:cubicBezTo>
                    <a:pt x="3107396" y="922832"/>
                    <a:pt x="3038299" y="851338"/>
                    <a:pt x="2969140" y="779844"/>
                  </a:cubicBezTo>
                  <a:cubicBezTo>
                    <a:pt x="2916892" y="822438"/>
                    <a:pt x="2867294" y="862886"/>
                    <a:pt x="2817822" y="903334"/>
                  </a:cubicBezTo>
                  <a:cubicBezTo>
                    <a:pt x="2817128" y="903902"/>
                    <a:pt x="2816813" y="905227"/>
                    <a:pt x="2816876" y="906173"/>
                  </a:cubicBezTo>
                  <a:cubicBezTo>
                    <a:pt x="2816876" y="907183"/>
                    <a:pt x="2817633" y="908193"/>
                    <a:pt x="2818832" y="910969"/>
                  </a:cubicBezTo>
                  <a:cubicBezTo>
                    <a:pt x="2908941" y="931288"/>
                    <a:pt x="2986430" y="976721"/>
                    <a:pt x="3049910" y="1046574"/>
                  </a:cubicBezTo>
                  <a:cubicBezTo>
                    <a:pt x="3093261" y="1030168"/>
                    <a:pt x="3134529" y="1014519"/>
                    <a:pt x="3179647" y="997418"/>
                  </a:cubicBezTo>
                  <a:close/>
                  <a:moveTo>
                    <a:pt x="2404444" y="4837654"/>
                  </a:moveTo>
                  <a:cubicBezTo>
                    <a:pt x="2402803" y="4942024"/>
                    <a:pt x="2485466" y="5068795"/>
                    <a:pt x="2566741" y="5084697"/>
                  </a:cubicBezTo>
                  <a:cubicBezTo>
                    <a:pt x="2574377" y="4979190"/>
                    <a:pt x="2581949" y="4873937"/>
                    <a:pt x="2589900" y="4763762"/>
                  </a:cubicBezTo>
                  <a:cubicBezTo>
                    <a:pt x="2555825" y="4779916"/>
                    <a:pt x="2528249" y="4794682"/>
                    <a:pt x="2499349" y="4806103"/>
                  </a:cubicBezTo>
                  <a:cubicBezTo>
                    <a:pt x="2469249" y="4818029"/>
                    <a:pt x="2437888" y="4826674"/>
                    <a:pt x="2404507" y="4837654"/>
                  </a:cubicBezTo>
                  <a:close/>
                  <a:moveTo>
                    <a:pt x="1044794" y="4208531"/>
                  </a:moveTo>
                  <a:cubicBezTo>
                    <a:pt x="1039935" y="4088512"/>
                    <a:pt x="1035266" y="3973036"/>
                    <a:pt x="1030596" y="3856992"/>
                  </a:cubicBezTo>
                  <a:lnTo>
                    <a:pt x="1004851" y="3856992"/>
                  </a:lnTo>
                  <a:cubicBezTo>
                    <a:pt x="957651" y="3970070"/>
                    <a:pt x="911461" y="4080877"/>
                    <a:pt x="864197" y="4194081"/>
                  </a:cubicBezTo>
                  <a:cubicBezTo>
                    <a:pt x="923639" y="4198813"/>
                    <a:pt x="981819" y="4203483"/>
                    <a:pt x="1044794" y="4208531"/>
                  </a:cubicBezTo>
                  <a:close/>
                  <a:moveTo>
                    <a:pt x="1405546" y="3496240"/>
                  </a:moveTo>
                  <a:cubicBezTo>
                    <a:pt x="1517677" y="3499774"/>
                    <a:pt x="1625455" y="3503182"/>
                    <a:pt x="1737145" y="3506652"/>
                  </a:cubicBezTo>
                  <a:cubicBezTo>
                    <a:pt x="1734431" y="3464248"/>
                    <a:pt x="1732034" y="3426955"/>
                    <a:pt x="1729699" y="3390672"/>
                  </a:cubicBezTo>
                  <a:cubicBezTo>
                    <a:pt x="1618135" y="3394332"/>
                    <a:pt x="1511367" y="3397802"/>
                    <a:pt x="1405483" y="3401273"/>
                  </a:cubicBezTo>
                  <a:lnTo>
                    <a:pt x="1405483" y="3496177"/>
                  </a:lnTo>
                  <a:close/>
                  <a:moveTo>
                    <a:pt x="1038295" y="3393133"/>
                  </a:moveTo>
                  <a:cubicBezTo>
                    <a:pt x="947302" y="3385371"/>
                    <a:pt x="859528" y="3377862"/>
                    <a:pt x="769671" y="3370164"/>
                  </a:cubicBezTo>
                  <a:cubicBezTo>
                    <a:pt x="762415" y="3404996"/>
                    <a:pt x="755474" y="3438313"/>
                    <a:pt x="747901" y="3474597"/>
                  </a:cubicBezTo>
                  <a:cubicBezTo>
                    <a:pt x="843248" y="3477752"/>
                    <a:pt x="934808" y="3480718"/>
                    <a:pt x="1030281" y="3483873"/>
                  </a:cubicBezTo>
                  <a:cubicBezTo>
                    <a:pt x="1032994" y="3453016"/>
                    <a:pt x="1035518" y="3424494"/>
                    <a:pt x="1038295" y="3393133"/>
                  </a:cubicBezTo>
                  <a:close/>
                  <a:moveTo>
                    <a:pt x="1353235" y="3494347"/>
                  </a:moveTo>
                  <a:cubicBezTo>
                    <a:pt x="1356579" y="3463491"/>
                    <a:pt x="1356011" y="3433013"/>
                    <a:pt x="1352478" y="3398307"/>
                  </a:cubicBezTo>
                  <a:lnTo>
                    <a:pt x="1091994" y="3398307"/>
                  </a:lnTo>
                  <a:cubicBezTo>
                    <a:pt x="1087577" y="3426387"/>
                    <a:pt x="1084043" y="3454783"/>
                    <a:pt x="1085432" y="3485766"/>
                  </a:cubicBezTo>
                  <a:cubicBezTo>
                    <a:pt x="1175415" y="3488668"/>
                    <a:pt x="1262116" y="3491445"/>
                    <a:pt x="1353172" y="3494347"/>
                  </a:cubicBezTo>
                  <a:close/>
                  <a:moveTo>
                    <a:pt x="1088397" y="1223574"/>
                  </a:moveTo>
                  <a:cubicBezTo>
                    <a:pt x="1038105" y="1212027"/>
                    <a:pt x="1006996" y="1228875"/>
                    <a:pt x="990274" y="1276012"/>
                  </a:cubicBezTo>
                  <a:cubicBezTo>
                    <a:pt x="977780" y="1311349"/>
                    <a:pt x="979926" y="1347001"/>
                    <a:pt x="991032" y="1381391"/>
                  </a:cubicBezTo>
                  <a:cubicBezTo>
                    <a:pt x="1007880" y="1433766"/>
                    <a:pt x="1057036" y="1453643"/>
                    <a:pt x="1100892" y="1430674"/>
                  </a:cubicBezTo>
                  <a:cubicBezTo>
                    <a:pt x="1096664" y="1360757"/>
                    <a:pt x="1092499" y="1292103"/>
                    <a:pt x="1088397" y="1223574"/>
                  </a:cubicBezTo>
                  <a:close/>
                  <a:moveTo>
                    <a:pt x="3287487" y="603412"/>
                  </a:moveTo>
                  <a:cubicBezTo>
                    <a:pt x="3288182" y="605873"/>
                    <a:pt x="3288939" y="608397"/>
                    <a:pt x="3289633" y="610858"/>
                  </a:cubicBezTo>
                  <a:cubicBezTo>
                    <a:pt x="3297899" y="612057"/>
                    <a:pt x="3307175" y="611174"/>
                    <a:pt x="3314242" y="614770"/>
                  </a:cubicBezTo>
                  <a:cubicBezTo>
                    <a:pt x="3335697" y="625561"/>
                    <a:pt x="3351536" y="616032"/>
                    <a:pt x="3367122" y="602970"/>
                  </a:cubicBezTo>
                  <a:cubicBezTo>
                    <a:pt x="3402900" y="572934"/>
                    <a:pt x="3439436" y="543718"/>
                    <a:pt x="3474394" y="512798"/>
                  </a:cubicBezTo>
                  <a:cubicBezTo>
                    <a:pt x="3496291" y="493426"/>
                    <a:pt x="3516420" y="471908"/>
                    <a:pt x="3536423" y="450517"/>
                  </a:cubicBezTo>
                  <a:cubicBezTo>
                    <a:pt x="3543806" y="442629"/>
                    <a:pt x="3552830" y="434047"/>
                    <a:pt x="3550432" y="415369"/>
                  </a:cubicBezTo>
                  <a:cubicBezTo>
                    <a:pt x="3445620" y="459099"/>
                    <a:pt x="3375199" y="543339"/>
                    <a:pt x="3287487" y="603412"/>
                  </a:cubicBezTo>
                  <a:close/>
                  <a:moveTo>
                    <a:pt x="1774501" y="2119112"/>
                  </a:moveTo>
                  <a:cubicBezTo>
                    <a:pt x="1813561" y="2072164"/>
                    <a:pt x="1851548" y="2032473"/>
                    <a:pt x="1874580" y="1981740"/>
                  </a:cubicBezTo>
                  <a:cubicBezTo>
                    <a:pt x="1881142" y="1967289"/>
                    <a:pt x="1887705" y="1957382"/>
                    <a:pt x="1904995" y="1958455"/>
                  </a:cubicBezTo>
                  <a:cubicBezTo>
                    <a:pt x="1924935" y="1959654"/>
                    <a:pt x="1925503" y="1946655"/>
                    <a:pt x="1925629" y="1930753"/>
                  </a:cubicBezTo>
                  <a:cubicBezTo>
                    <a:pt x="1866377" y="1957950"/>
                    <a:pt x="1809522" y="1984138"/>
                    <a:pt x="1751280" y="2010829"/>
                  </a:cubicBezTo>
                  <a:cubicBezTo>
                    <a:pt x="1758599" y="2044967"/>
                    <a:pt x="1765793" y="2078348"/>
                    <a:pt x="1774564" y="2119175"/>
                  </a:cubicBezTo>
                  <a:close/>
                  <a:moveTo>
                    <a:pt x="3431422" y="700020"/>
                  </a:moveTo>
                  <a:cubicBezTo>
                    <a:pt x="3455275" y="678250"/>
                    <a:pt x="3485942" y="664684"/>
                    <a:pt x="3496480" y="631240"/>
                  </a:cubicBezTo>
                  <a:cubicBezTo>
                    <a:pt x="3466759" y="617105"/>
                    <a:pt x="3422525" y="628779"/>
                    <a:pt x="3390154" y="657364"/>
                  </a:cubicBezTo>
                  <a:cubicBezTo>
                    <a:pt x="3403468" y="671120"/>
                    <a:pt x="3416782" y="684876"/>
                    <a:pt x="3431422" y="700020"/>
                  </a:cubicBezTo>
                  <a:close/>
                  <a:moveTo>
                    <a:pt x="3608359" y="819409"/>
                  </a:moveTo>
                  <a:cubicBezTo>
                    <a:pt x="3564693" y="807483"/>
                    <a:pt x="3492442" y="843450"/>
                    <a:pt x="3473448" y="883078"/>
                  </a:cubicBezTo>
                  <a:cubicBezTo>
                    <a:pt x="3488908" y="883394"/>
                    <a:pt x="3564251" y="859794"/>
                    <a:pt x="3581351" y="847363"/>
                  </a:cubicBezTo>
                  <a:cubicBezTo>
                    <a:pt x="3591132" y="840232"/>
                    <a:pt x="3598515" y="829820"/>
                    <a:pt x="3608359" y="819409"/>
                  </a:cubicBezTo>
                  <a:close/>
                  <a:moveTo>
                    <a:pt x="3495470" y="787669"/>
                  </a:moveTo>
                  <a:cubicBezTo>
                    <a:pt x="3521847" y="765520"/>
                    <a:pt x="3551378" y="751575"/>
                    <a:pt x="3569678" y="718572"/>
                  </a:cubicBezTo>
                  <a:cubicBezTo>
                    <a:pt x="3525507" y="707340"/>
                    <a:pt x="3495597" y="725703"/>
                    <a:pt x="3463541" y="745138"/>
                  </a:cubicBezTo>
                  <a:cubicBezTo>
                    <a:pt x="3474962" y="760409"/>
                    <a:pt x="3483923" y="772335"/>
                    <a:pt x="3495470" y="78766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04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33D59BED-5285-CD36-7E56-7DE7D1450EF1}"/>
                </a:ext>
              </a:extLst>
            </p:cNvPr>
            <p:cNvSpPr/>
            <p:nvPr/>
          </p:nvSpPr>
          <p:spPr>
            <a:xfrm>
              <a:off x="3542087" y="633585"/>
              <a:ext cx="5397653" cy="4047539"/>
            </a:xfrm>
            <a:custGeom>
              <a:avLst/>
              <a:gdLst>
                <a:gd name="csX0" fmla="*/ 5136660 w 5397653"/>
                <a:gd name="csY0" fmla="*/ 1698898 h 4047539"/>
                <a:gd name="csX1" fmla="*/ 5171240 w 5397653"/>
                <a:gd name="csY1" fmla="*/ 1742691 h 4047539"/>
                <a:gd name="csX2" fmla="*/ 5133063 w 5397653"/>
                <a:gd name="csY2" fmla="*/ 1775314 h 4047539"/>
                <a:gd name="csX3" fmla="*/ 5097474 w 5397653"/>
                <a:gd name="csY3" fmla="*/ 1739157 h 4047539"/>
                <a:gd name="csX4" fmla="*/ 5136660 w 5397653"/>
                <a:gd name="csY4" fmla="*/ 1698898 h 4047539"/>
                <a:gd name="csX5" fmla="*/ 3075005 w 5397653"/>
                <a:gd name="csY5" fmla="*/ 3809898 h 4047539"/>
                <a:gd name="csX6" fmla="*/ 3032854 w 5397653"/>
                <a:gd name="csY6" fmla="*/ 3850977 h 4047539"/>
                <a:gd name="csX7" fmla="*/ 3004268 w 5397653"/>
                <a:gd name="csY7" fmla="*/ 3822519 h 4047539"/>
                <a:gd name="csX8" fmla="*/ 3051027 w 5397653"/>
                <a:gd name="csY8" fmla="*/ 3780114 h 4047539"/>
                <a:gd name="csX9" fmla="*/ 3075005 w 5397653"/>
                <a:gd name="csY9" fmla="*/ 3809961 h 4047539"/>
                <a:gd name="csX10" fmla="*/ 825181 w 5397653"/>
                <a:gd name="csY10" fmla="*/ 383609 h 4047539"/>
                <a:gd name="csX11" fmla="*/ 791233 w 5397653"/>
                <a:gd name="csY11" fmla="*/ 350355 h 4047539"/>
                <a:gd name="csX12" fmla="*/ 823415 w 5397653"/>
                <a:gd name="csY12" fmla="*/ 316406 h 4047539"/>
                <a:gd name="csX13" fmla="*/ 859383 w 5397653"/>
                <a:gd name="csY13" fmla="*/ 346442 h 4047539"/>
                <a:gd name="csX14" fmla="*/ 825181 w 5397653"/>
                <a:gd name="csY14" fmla="*/ 383609 h 4047539"/>
                <a:gd name="csX15" fmla="*/ 4374078 w 5397653"/>
                <a:gd name="csY15" fmla="*/ 1722561 h 4047539"/>
                <a:gd name="csX16" fmla="*/ 4409478 w 5397653"/>
                <a:gd name="csY16" fmla="*/ 1688928 h 4047539"/>
                <a:gd name="csX17" fmla="*/ 4437116 w 5397653"/>
                <a:gd name="csY17" fmla="*/ 1726663 h 4047539"/>
                <a:gd name="csX18" fmla="*/ 4398940 w 5397653"/>
                <a:gd name="csY18" fmla="*/ 1757709 h 4047539"/>
                <a:gd name="csX19" fmla="*/ 4374078 w 5397653"/>
                <a:gd name="csY19" fmla="*/ 1722624 h 4047539"/>
                <a:gd name="csX20" fmla="*/ 2825249 w 5397653"/>
                <a:gd name="csY20" fmla="*/ 221123 h 4047539"/>
                <a:gd name="csX21" fmla="*/ 2862101 w 5397653"/>
                <a:gd name="csY21" fmla="*/ 251790 h 4047539"/>
                <a:gd name="csX22" fmla="*/ 2830171 w 5397653"/>
                <a:gd name="csY22" fmla="*/ 287001 h 4047539"/>
                <a:gd name="csX23" fmla="*/ 2796853 w 5397653"/>
                <a:gd name="csY23" fmla="*/ 254756 h 4047539"/>
                <a:gd name="csX24" fmla="*/ 2825249 w 5397653"/>
                <a:gd name="csY24" fmla="*/ 221123 h 4047539"/>
                <a:gd name="csX25" fmla="*/ 4350793 w 5397653"/>
                <a:gd name="csY25" fmla="*/ 3691141 h 4047539"/>
                <a:gd name="csX26" fmla="*/ 4319558 w 5397653"/>
                <a:gd name="csY26" fmla="*/ 3727992 h 4047539"/>
                <a:gd name="csX27" fmla="*/ 4292424 w 5397653"/>
                <a:gd name="csY27" fmla="*/ 3698019 h 4047539"/>
                <a:gd name="csX28" fmla="*/ 4323660 w 5397653"/>
                <a:gd name="csY28" fmla="*/ 3658833 h 4047539"/>
                <a:gd name="csX29" fmla="*/ 4350793 w 5397653"/>
                <a:gd name="csY29" fmla="*/ 3691078 h 4047539"/>
                <a:gd name="csX30" fmla="*/ 959462 w 5397653"/>
                <a:gd name="csY30" fmla="*/ 15 h 4047539"/>
                <a:gd name="csX31" fmla="*/ 989056 w 5397653"/>
                <a:gd name="csY31" fmla="*/ 25760 h 4047539"/>
                <a:gd name="csX32" fmla="*/ 954603 w 5397653"/>
                <a:gd name="csY32" fmla="*/ 59078 h 4047539"/>
                <a:gd name="csX33" fmla="*/ 924566 w 5397653"/>
                <a:gd name="csY33" fmla="*/ 23678 h 4047539"/>
                <a:gd name="csX34" fmla="*/ 959462 w 5397653"/>
                <a:gd name="csY34" fmla="*/ 15 h 4047539"/>
                <a:gd name="csX35" fmla="*/ 3089708 w 5397653"/>
                <a:gd name="csY35" fmla="*/ 3370901 h 4047539"/>
                <a:gd name="csX36" fmla="*/ 3112551 w 5397653"/>
                <a:gd name="csY36" fmla="*/ 3401063 h 4047539"/>
                <a:gd name="csX37" fmla="*/ 3078224 w 5397653"/>
                <a:gd name="csY37" fmla="*/ 3433371 h 4047539"/>
                <a:gd name="csX38" fmla="*/ 3052478 w 5397653"/>
                <a:gd name="csY38" fmla="*/ 3405607 h 4047539"/>
                <a:gd name="csX39" fmla="*/ 3089708 w 5397653"/>
                <a:gd name="csY39" fmla="*/ 3370901 h 4047539"/>
                <a:gd name="csX40" fmla="*/ 32184 w 5397653"/>
                <a:gd name="csY40" fmla="*/ 1619516 h 4047539"/>
                <a:gd name="csX41" fmla="*/ 57740 w 5397653"/>
                <a:gd name="csY41" fmla="*/ 1647218 h 4047539"/>
                <a:gd name="csX42" fmla="*/ 26063 w 5397653"/>
                <a:gd name="csY42" fmla="*/ 1677002 h 4047539"/>
                <a:gd name="csX43" fmla="*/ 2 w 5397653"/>
                <a:gd name="csY43" fmla="*/ 1649048 h 4047539"/>
                <a:gd name="csX44" fmla="*/ 32184 w 5397653"/>
                <a:gd name="csY44" fmla="*/ 1619516 h 4047539"/>
                <a:gd name="csX45" fmla="*/ 4243962 w 5397653"/>
                <a:gd name="csY45" fmla="*/ 3993082 h 4047539"/>
                <a:gd name="csX46" fmla="*/ 4270465 w 5397653"/>
                <a:gd name="csY46" fmla="*/ 4019963 h 4047539"/>
                <a:gd name="csX47" fmla="*/ 4244278 w 5397653"/>
                <a:gd name="csY47" fmla="*/ 4047539 h 4047539"/>
                <a:gd name="csX48" fmla="*/ 4215692 w 5397653"/>
                <a:gd name="csY48" fmla="*/ 4017881 h 4047539"/>
                <a:gd name="csX49" fmla="*/ 4243899 w 5397653"/>
                <a:gd name="csY49" fmla="*/ 3993082 h 4047539"/>
                <a:gd name="csX50" fmla="*/ 590696 w 5397653"/>
                <a:gd name="csY50" fmla="*/ 118898 h 4047539"/>
                <a:gd name="csX51" fmla="*/ 567348 w 5397653"/>
                <a:gd name="csY51" fmla="*/ 92395 h 4047539"/>
                <a:gd name="csX52" fmla="*/ 596060 w 5397653"/>
                <a:gd name="csY52" fmla="*/ 67533 h 4047539"/>
                <a:gd name="csX53" fmla="*/ 617704 w 5397653"/>
                <a:gd name="csY53" fmla="*/ 95487 h 4047539"/>
                <a:gd name="csX54" fmla="*/ 590696 w 5397653"/>
                <a:gd name="csY54" fmla="*/ 118961 h 4047539"/>
                <a:gd name="csX55" fmla="*/ 3933818 w 5397653"/>
                <a:gd name="csY55" fmla="*/ 863623 h 4047539"/>
                <a:gd name="csX56" fmla="*/ 3908198 w 5397653"/>
                <a:gd name="csY56" fmla="*/ 836426 h 4047539"/>
                <a:gd name="csX57" fmla="*/ 3930158 w 5397653"/>
                <a:gd name="csY57" fmla="*/ 817180 h 4047539"/>
                <a:gd name="csX58" fmla="*/ 3957859 w 5397653"/>
                <a:gd name="csY58" fmla="*/ 843241 h 4047539"/>
                <a:gd name="csX59" fmla="*/ 3933755 w 5397653"/>
                <a:gd name="csY59" fmla="*/ 863686 h 4047539"/>
                <a:gd name="csX60" fmla="*/ 5003074 w 5397653"/>
                <a:gd name="csY60" fmla="*/ 427465 h 4047539"/>
                <a:gd name="csX61" fmla="*/ 5027747 w 5397653"/>
                <a:gd name="csY61" fmla="*/ 449045 h 4047539"/>
                <a:gd name="csX62" fmla="*/ 4998846 w 5397653"/>
                <a:gd name="csY62" fmla="*/ 473024 h 4047539"/>
                <a:gd name="csX63" fmla="*/ 4976256 w 5397653"/>
                <a:gd name="csY63" fmla="*/ 450497 h 4047539"/>
                <a:gd name="csX64" fmla="*/ 5003074 w 5397653"/>
                <a:gd name="csY64" fmla="*/ 427465 h 4047539"/>
                <a:gd name="csX65" fmla="*/ 3930410 w 5397653"/>
                <a:gd name="csY65" fmla="*/ 1034691 h 4047539"/>
                <a:gd name="csX66" fmla="*/ 3900563 w 5397653"/>
                <a:gd name="csY66" fmla="*/ 1009009 h 4047539"/>
                <a:gd name="csX67" fmla="*/ 3920756 w 5397653"/>
                <a:gd name="csY67" fmla="*/ 987680 h 4047539"/>
                <a:gd name="csX68" fmla="*/ 3945681 w 5397653"/>
                <a:gd name="csY68" fmla="*/ 1014940 h 4047539"/>
                <a:gd name="csX69" fmla="*/ 3930410 w 5397653"/>
                <a:gd name="csY69" fmla="*/ 1034691 h 4047539"/>
                <a:gd name="csX70" fmla="*/ 5033931 w 5397653"/>
                <a:gd name="csY70" fmla="*/ 705995 h 4047539"/>
                <a:gd name="csX71" fmla="*/ 5057089 w 5397653"/>
                <a:gd name="csY71" fmla="*/ 727323 h 4047539"/>
                <a:gd name="csX72" fmla="*/ 5035572 w 5397653"/>
                <a:gd name="csY72" fmla="*/ 750292 h 4047539"/>
                <a:gd name="csX73" fmla="*/ 5011782 w 5397653"/>
                <a:gd name="csY73" fmla="*/ 728585 h 4047539"/>
                <a:gd name="csX74" fmla="*/ 5033931 w 5397653"/>
                <a:gd name="csY74" fmla="*/ 705995 h 4047539"/>
                <a:gd name="csX75" fmla="*/ 2395843 w 5397653"/>
                <a:gd name="csY75" fmla="*/ 1518680 h 4047539"/>
                <a:gd name="csX76" fmla="*/ 2371801 w 5397653"/>
                <a:gd name="csY76" fmla="*/ 1526189 h 4047539"/>
                <a:gd name="csX77" fmla="*/ 2327251 w 5397653"/>
                <a:gd name="csY77" fmla="*/ 1514389 h 4047539"/>
                <a:gd name="csX78" fmla="*/ 2355142 w 5397653"/>
                <a:gd name="csY78" fmla="*/ 1480819 h 4047539"/>
                <a:gd name="csX79" fmla="*/ 2385305 w 5397653"/>
                <a:gd name="csY79" fmla="*/ 1468893 h 4047539"/>
                <a:gd name="csX80" fmla="*/ 2388713 w 5397653"/>
                <a:gd name="csY80" fmla="*/ 1464981 h 4047539"/>
                <a:gd name="csX81" fmla="*/ 2346371 w 5397653"/>
                <a:gd name="csY81" fmla="*/ 1449963 h 4047539"/>
                <a:gd name="csX82" fmla="*/ 2325800 w 5397653"/>
                <a:gd name="csY82" fmla="*/ 1418475 h 4047539"/>
                <a:gd name="csX83" fmla="*/ 2361516 w 5397653"/>
                <a:gd name="csY83" fmla="*/ 1405224 h 4047539"/>
                <a:gd name="csX84" fmla="*/ 2457430 w 5397653"/>
                <a:gd name="csY84" fmla="*/ 1435891 h 4047539"/>
                <a:gd name="csX85" fmla="*/ 2474783 w 5397653"/>
                <a:gd name="csY85" fmla="*/ 1499687 h 4047539"/>
                <a:gd name="csX86" fmla="*/ 2427709 w 5397653"/>
                <a:gd name="csY86" fmla="*/ 1566006 h 4047539"/>
                <a:gd name="csX87" fmla="*/ 2405308 w 5397653"/>
                <a:gd name="csY87" fmla="*/ 1589228 h 4047539"/>
                <a:gd name="csX88" fmla="*/ 2373063 w 5397653"/>
                <a:gd name="csY88" fmla="*/ 1587019 h 4047539"/>
                <a:gd name="csX89" fmla="*/ 2373063 w 5397653"/>
                <a:gd name="csY89" fmla="*/ 1557172 h 4047539"/>
                <a:gd name="csX90" fmla="*/ 2398746 w 5397653"/>
                <a:gd name="csY90" fmla="*/ 1524233 h 4047539"/>
                <a:gd name="csX91" fmla="*/ 2395906 w 5397653"/>
                <a:gd name="csY91" fmla="*/ 1518680 h 4047539"/>
                <a:gd name="csX92" fmla="*/ 1174701 w 5397653"/>
                <a:gd name="csY92" fmla="*/ 1347107 h 4047539"/>
                <a:gd name="csX93" fmla="*/ 1206063 w 5397653"/>
                <a:gd name="csY93" fmla="*/ 1374493 h 4047539"/>
                <a:gd name="csX94" fmla="*/ 1178424 w 5397653"/>
                <a:gd name="csY94" fmla="*/ 1404340 h 4047539"/>
                <a:gd name="csX95" fmla="*/ 1148514 w 5397653"/>
                <a:gd name="csY95" fmla="*/ 1375629 h 4047539"/>
                <a:gd name="csX96" fmla="*/ 1174701 w 5397653"/>
                <a:gd name="csY96" fmla="*/ 1347107 h 4047539"/>
                <a:gd name="csX97" fmla="*/ 3821812 w 5397653"/>
                <a:gd name="csY97" fmla="*/ 1296626 h 4047539"/>
                <a:gd name="csX98" fmla="*/ 3847368 w 5397653"/>
                <a:gd name="csY98" fmla="*/ 1324895 h 4047539"/>
                <a:gd name="csX99" fmla="*/ 3825031 w 5397653"/>
                <a:gd name="csY99" fmla="*/ 1347107 h 4047539"/>
                <a:gd name="csX100" fmla="*/ 3799853 w 5397653"/>
                <a:gd name="csY100" fmla="*/ 1319279 h 4047539"/>
                <a:gd name="csX101" fmla="*/ 3821812 w 5397653"/>
                <a:gd name="csY101" fmla="*/ 1296563 h 4047539"/>
                <a:gd name="csX102" fmla="*/ 3797708 w 5397653"/>
                <a:gd name="csY102" fmla="*/ 1203235 h 4047539"/>
                <a:gd name="csX103" fmla="*/ 3776505 w 5397653"/>
                <a:gd name="csY103" fmla="*/ 1226835 h 4047539"/>
                <a:gd name="csX104" fmla="*/ 3752527 w 5397653"/>
                <a:gd name="csY104" fmla="*/ 1201216 h 4047539"/>
                <a:gd name="csX105" fmla="*/ 3772593 w 5397653"/>
                <a:gd name="csY105" fmla="*/ 1179635 h 4047539"/>
                <a:gd name="csX106" fmla="*/ 3797644 w 5397653"/>
                <a:gd name="csY106" fmla="*/ 1203235 h 4047539"/>
                <a:gd name="csX107" fmla="*/ 5259708 w 5397653"/>
                <a:gd name="csY107" fmla="*/ 900853 h 4047539"/>
                <a:gd name="csX108" fmla="*/ 5233205 w 5397653"/>
                <a:gd name="csY108" fmla="*/ 872899 h 4047539"/>
                <a:gd name="csX109" fmla="*/ 5258635 w 5397653"/>
                <a:gd name="csY109" fmla="*/ 853337 h 4047539"/>
                <a:gd name="csX110" fmla="*/ 5283624 w 5397653"/>
                <a:gd name="csY110" fmla="*/ 879335 h 4047539"/>
                <a:gd name="csX111" fmla="*/ 5259708 w 5397653"/>
                <a:gd name="csY111" fmla="*/ 900790 h 4047539"/>
                <a:gd name="csX112" fmla="*/ 5372029 w 5397653"/>
                <a:gd name="csY112" fmla="*/ 1137420 h 4047539"/>
                <a:gd name="csX113" fmla="*/ 5397648 w 5397653"/>
                <a:gd name="csY113" fmla="*/ 1160957 h 4047539"/>
                <a:gd name="csX114" fmla="*/ 5378528 w 5397653"/>
                <a:gd name="csY114" fmla="*/ 1182791 h 4047539"/>
                <a:gd name="csX115" fmla="*/ 5350890 w 5397653"/>
                <a:gd name="csY115" fmla="*/ 1161399 h 4047539"/>
                <a:gd name="csX116" fmla="*/ 5371966 w 5397653"/>
                <a:gd name="csY116" fmla="*/ 1137420 h 4047539"/>
                <a:gd name="csX117" fmla="*/ 5234404 w 5397653"/>
                <a:gd name="csY117" fmla="*/ 693122 h 4047539"/>
                <a:gd name="csX118" fmla="*/ 5210931 w 5397653"/>
                <a:gd name="csY118" fmla="*/ 713820 h 4047539"/>
                <a:gd name="csX119" fmla="*/ 5185753 w 5397653"/>
                <a:gd name="csY119" fmla="*/ 684793 h 4047539"/>
                <a:gd name="csX120" fmla="*/ 5209416 w 5397653"/>
                <a:gd name="csY120" fmla="*/ 663906 h 4047539"/>
                <a:gd name="csX121" fmla="*/ 5234342 w 5397653"/>
                <a:gd name="csY121" fmla="*/ 693122 h 4047539"/>
                <a:gd name="csX122" fmla="*/ 5187015 w 5397653"/>
                <a:gd name="csY122" fmla="*/ 415602 h 4047539"/>
                <a:gd name="csX123" fmla="*/ 5160323 w 5397653"/>
                <a:gd name="csY123" fmla="*/ 388720 h 4047539"/>
                <a:gd name="csX124" fmla="*/ 5185501 w 5397653"/>
                <a:gd name="csY124" fmla="*/ 368717 h 4047539"/>
                <a:gd name="csX125" fmla="*/ 5210678 w 5397653"/>
                <a:gd name="csY125" fmla="*/ 394210 h 4047539"/>
                <a:gd name="csX126" fmla="*/ 5187015 w 5397653"/>
                <a:gd name="csY126" fmla="*/ 415538 h 4047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5397653" h="4047539">
                  <a:moveTo>
                    <a:pt x="5136660" y="1698898"/>
                  </a:moveTo>
                  <a:cubicBezTo>
                    <a:pt x="5156222" y="1699088"/>
                    <a:pt x="5172313" y="1719406"/>
                    <a:pt x="5171240" y="1742691"/>
                  </a:cubicBezTo>
                  <a:cubicBezTo>
                    <a:pt x="5170420" y="1760738"/>
                    <a:pt x="5152183" y="1776324"/>
                    <a:pt x="5133063" y="1775314"/>
                  </a:cubicBezTo>
                  <a:cubicBezTo>
                    <a:pt x="5114322" y="1774305"/>
                    <a:pt x="5097916" y="1757646"/>
                    <a:pt x="5097474" y="1739157"/>
                  </a:cubicBezTo>
                  <a:cubicBezTo>
                    <a:pt x="5096969" y="1718586"/>
                    <a:pt x="5116342" y="1698709"/>
                    <a:pt x="5136660" y="1698898"/>
                  </a:cubicBezTo>
                  <a:close/>
                  <a:moveTo>
                    <a:pt x="3075005" y="3809898"/>
                  </a:moveTo>
                  <a:cubicBezTo>
                    <a:pt x="3074627" y="3830974"/>
                    <a:pt x="3053740" y="3851356"/>
                    <a:pt x="3032854" y="3850977"/>
                  </a:cubicBezTo>
                  <a:cubicBezTo>
                    <a:pt x="3016131" y="3850725"/>
                    <a:pt x="3004016" y="3838609"/>
                    <a:pt x="3004268" y="3822519"/>
                  </a:cubicBezTo>
                  <a:cubicBezTo>
                    <a:pt x="3004521" y="3807122"/>
                    <a:pt x="3035504" y="3778978"/>
                    <a:pt x="3051027" y="3780114"/>
                  </a:cubicBezTo>
                  <a:cubicBezTo>
                    <a:pt x="3064341" y="3781061"/>
                    <a:pt x="3075321" y="3794691"/>
                    <a:pt x="3075005" y="3809961"/>
                  </a:cubicBezTo>
                  <a:close/>
                  <a:moveTo>
                    <a:pt x="825181" y="383609"/>
                  </a:moveTo>
                  <a:cubicBezTo>
                    <a:pt x="807955" y="383735"/>
                    <a:pt x="791990" y="368086"/>
                    <a:pt x="791233" y="350355"/>
                  </a:cubicBezTo>
                  <a:cubicBezTo>
                    <a:pt x="790476" y="331929"/>
                    <a:pt x="804295" y="317289"/>
                    <a:pt x="823415" y="316406"/>
                  </a:cubicBezTo>
                  <a:cubicBezTo>
                    <a:pt x="842408" y="315522"/>
                    <a:pt x="859067" y="329405"/>
                    <a:pt x="859383" y="346442"/>
                  </a:cubicBezTo>
                  <a:cubicBezTo>
                    <a:pt x="859698" y="365183"/>
                    <a:pt x="842850" y="383420"/>
                    <a:pt x="825181" y="383609"/>
                  </a:cubicBezTo>
                  <a:close/>
                  <a:moveTo>
                    <a:pt x="4374078" y="1722561"/>
                  </a:moveTo>
                  <a:cubicBezTo>
                    <a:pt x="4376665" y="1701107"/>
                    <a:pt x="4392630" y="1685899"/>
                    <a:pt x="4409478" y="1688928"/>
                  </a:cubicBezTo>
                  <a:cubicBezTo>
                    <a:pt x="4426641" y="1691957"/>
                    <a:pt x="4439324" y="1709310"/>
                    <a:pt x="4437116" y="1726663"/>
                  </a:cubicBezTo>
                  <a:cubicBezTo>
                    <a:pt x="4434655" y="1746035"/>
                    <a:pt x="4417428" y="1760044"/>
                    <a:pt x="4398940" y="1757709"/>
                  </a:cubicBezTo>
                  <a:cubicBezTo>
                    <a:pt x="4382281" y="1755563"/>
                    <a:pt x="4371869" y="1740924"/>
                    <a:pt x="4374078" y="1722624"/>
                  </a:cubicBezTo>
                  <a:close/>
                  <a:moveTo>
                    <a:pt x="2825249" y="221123"/>
                  </a:moveTo>
                  <a:cubicBezTo>
                    <a:pt x="2841719" y="220428"/>
                    <a:pt x="2860775" y="236330"/>
                    <a:pt x="2862101" y="251790"/>
                  </a:cubicBezTo>
                  <a:cubicBezTo>
                    <a:pt x="2863426" y="267755"/>
                    <a:pt x="2847335" y="285549"/>
                    <a:pt x="2830171" y="287001"/>
                  </a:cubicBezTo>
                  <a:cubicBezTo>
                    <a:pt x="2812566" y="288515"/>
                    <a:pt x="2797169" y="273623"/>
                    <a:pt x="2796853" y="254756"/>
                  </a:cubicBezTo>
                  <a:cubicBezTo>
                    <a:pt x="2796601" y="236772"/>
                    <a:pt x="2809222" y="221817"/>
                    <a:pt x="2825249" y="221123"/>
                  </a:cubicBezTo>
                  <a:close/>
                  <a:moveTo>
                    <a:pt x="4350793" y="3691141"/>
                  </a:moveTo>
                  <a:cubicBezTo>
                    <a:pt x="4350856" y="3713227"/>
                    <a:pt x="4337920" y="3728560"/>
                    <a:pt x="4319558" y="3727992"/>
                  </a:cubicBezTo>
                  <a:cubicBezTo>
                    <a:pt x="4303909" y="3727550"/>
                    <a:pt x="4292487" y="3714930"/>
                    <a:pt x="4292424" y="3698019"/>
                  </a:cubicBezTo>
                  <a:cubicBezTo>
                    <a:pt x="4292424" y="3678773"/>
                    <a:pt x="4307442" y="3659843"/>
                    <a:pt x="4323660" y="3658833"/>
                  </a:cubicBezTo>
                  <a:cubicBezTo>
                    <a:pt x="4340192" y="3657823"/>
                    <a:pt x="4350667" y="3670318"/>
                    <a:pt x="4350793" y="3691078"/>
                  </a:cubicBezTo>
                  <a:close/>
                  <a:moveTo>
                    <a:pt x="959462" y="15"/>
                  </a:moveTo>
                  <a:cubicBezTo>
                    <a:pt x="978581" y="330"/>
                    <a:pt x="990066" y="10300"/>
                    <a:pt x="989056" y="25760"/>
                  </a:cubicBezTo>
                  <a:cubicBezTo>
                    <a:pt x="988047" y="41409"/>
                    <a:pt x="969873" y="58952"/>
                    <a:pt x="954603" y="59078"/>
                  </a:cubicBezTo>
                  <a:cubicBezTo>
                    <a:pt x="937881" y="59141"/>
                    <a:pt x="923431" y="42166"/>
                    <a:pt x="924566" y="23678"/>
                  </a:cubicBezTo>
                  <a:cubicBezTo>
                    <a:pt x="925639" y="6577"/>
                    <a:pt x="935862" y="-364"/>
                    <a:pt x="959462" y="15"/>
                  </a:cubicBezTo>
                  <a:close/>
                  <a:moveTo>
                    <a:pt x="3089708" y="3370901"/>
                  </a:moveTo>
                  <a:cubicBezTo>
                    <a:pt x="3103527" y="3371406"/>
                    <a:pt x="3113749" y="3384909"/>
                    <a:pt x="3112551" y="3401063"/>
                  </a:cubicBezTo>
                  <a:cubicBezTo>
                    <a:pt x="3111162" y="3419363"/>
                    <a:pt x="3095513" y="3434128"/>
                    <a:pt x="3078224" y="3433371"/>
                  </a:cubicBezTo>
                  <a:cubicBezTo>
                    <a:pt x="3063142" y="3432740"/>
                    <a:pt x="3052099" y="3420877"/>
                    <a:pt x="3052478" y="3405607"/>
                  </a:cubicBezTo>
                  <a:cubicBezTo>
                    <a:pt x="3052857" y="3389705"/>
                    <a:pt x="3073680" y="3370269"/>
                    <a:pt x="3089708" y="3370901"/>
                  </a:cubicBezTo>
                  <a:close/>
                  <a:moveTo>
                    <a:pt x="32184" y="1619516"/>
                  </a:moveTo>
                  <a:cubicBezTo>
                    <a:pt x="46319" y="1620147"/>
                    <a:pt x="57929" y="1632705"/>
                    <a:pt x="57740" y="1647218"/>
                  </a:cubicBezTo>
                  <a:cubicBezTo>
                    <a:pt x="57488" y="1663309"/>
                    <a:pt x="41775" y="1678138"/>
                    <a:pt x="26063" y="1677002"/>
                  </a:cubicBezTo>
                  <a:cubicBezTo>
                    <a:pt x="12433" y="1675992"/>
                    <a:pt x="-187" y="1662489"/>
                    <a:pt x="2" y="1649048"/>
                  </a:cubicBezTo>
                  <a:cubicBezTo>
                    <a:pt x="191" y="1633714"/>
                    <a:pt x="16472" y="1618822"/>
                    <a:pt x="32184" y="1619516"/>
                  </a:cubicBezTo>
                  <a:close/>
                  <a:moveTo>
                    <a:pt x="4243962" y="3993082"/>
                  </a:moveTo>
                  <a:cubicBezTo>
                    <a:pt x="4259106" y="3993335"/>
                    <a:pt x="4270402" y="4004756"/>
                    <a:pt x="4270465" y="4019963"/>
                  </a:cubicBezTo>
                  <a:cubicBezTo>
                    <a:pt x="4270465" y="4034792"/>
                    <a:pt x="4258539" y="4047412"/>
                    <a:pt x="4244278" y="4047539"/>
                  </a:cubicBezTo>
                  <a:cubicBezTo>
                    <a:pt x="4229449" y="4047665"/>
                    <a:pt x="4215882" y="4033593"/>
                    <a:pt x="4215692" y="4017881"/>
                  </a:cubicBezTo>
                  <a:cubicBezTo>
                    <a:pt x="4215566" y="4003557"/>
                    <a:pt x="4227808" y="3992830"/>
                    <a:pt x="4243899" y="3993082"/>
                  </a:cubicBezTo>
                  <a:close/>
                  <a:moveTo>
                    <a:pt x="590696" y="118898"/>
                  </a:moveTo>
                  <a:cubicBezTo>
                    <a:pt x="577760" y="118015"/>
                    <a:pt x="566591" y="105331"/>
                    <a:pt x="567348" y="92395"/>
                  </a:cubicBezTo>
                  <a:cubicBezTo>
                    <a:pt x="568169" y="78197"/>
                    <a:pt x="582367" y="65893"/>
                    <a:pt x="596060" y="67533"/>
                  </a:cubicBezTo>
                  <a:cubicBezTo>
                    <a:pt x="608680" y="69048"/>
                    <a:pt x="619344" y="82741"/>
                    <a:pt x="617704" y="95487"/>
                  </a:cubicBezTo>
                  <a:cubicBezTo>
                    <a:pt x="616063" y="108486"/>
                    <a:pt x="603064" y="119781"/>
                    <a:pt x="590696" y="118961"/>
                  </a:cubicBezTo>
                  <a:close/>
                  <a:moveTo>
                    <a:pt x="3933818" y="863623"/>
                  </a:moveTo>
                  <a:cubicBezTo>
                    <a:pt x="3918863" y="862929"/>
                    <a:pt x="3906179" y="849803"/>
                    <a:pt x="3908198" y="836426"/>
                  </a:cubicBezTo>
                  <a:cubicBezTo>
                    <a:pt x="3910091" y="824247"/>
                    <a:pt x="3917790" y="817496"/>
                    <a:pt x="3930158" y="817180"/>
                  </a:cubicBezTo>
                  <a:cubicBezTo>
                    <a:pt x="3944040" y="816801"/>
                    <a:pt x="3958112" y="830305"/>
                    <a:pt x="3957859" y="843241"/>
                  </a:cubicBezTo>
                  <a:cubicBezTo>
                    <a:pt x="3957607" y="855230"/>
                    <a:pt x="3946943" y="864317"/>
                    <a:pt x="3933755" y="863686"/>
                  </a:cubicBezTo>
                  <a:close/>
                  <a:moveTo>
                    <a:pt x="5003074" y="427465"/>
                  </a:moveTo>
                  <a:cubicBezTo>
                    <a:pt x="5015379" y="427654"/>
                    <a:pt x="5027179" y="438003"/>
                    <a:pt x="5027747" y="449045"/>
                  </a:cubicBezTo>
                  <a:cubicBezTo>
                    <a:pt x="5028441" y="462612"/>
                    <a:pt x="5014748" y="474034"/>
                    <a:pt x="4998846" y="473024"/>
                  </a:cubicBezTo>
                  <a:cubicBezTo>
                    <a:pt x="4984838" y="472141"/>
                    <a:pt x="4975751" y="463117"/>
                    <a:pt x="4976256" y="450497"/>
                  </a:cubicBezTo>
                  <a:cubicBezTo>
                    <a:pt x="4976824" y="437813"/>
                    <a:pt x="4989129" y="427212"/>
                    <a:pt x="5003074" y="427465"/>
                  </a:cubicBezTo>
                  <a:close/>
                  <a:moveTo>
                    <a:pt x="3930410" y="1034691"/>
                  </a:moveTo>
                  <a:cubicBezTo>
                    <a:pt x="3911101" y="1034249"/>
                    <a:pt x="3899743" y="1022386"/>
                    <a:pt x="3900563" y="1009009"/>
                  </a:cubicBezTo>
                  <a:cubicBezTo>
                    <a:pt x="3901383" y="996578"/>
                    <a:pt x="3908262" y="988879"/>
                    <a:pt x="3920756" y="987680"/>
                  </a:cubicBezTo>
                  <a:cubicBezTo>
                    <a:pt x="3934323" y="986418"/>
                    <a:pt x="3949404" y="1001500"/>
                    <a:pt x="3945681" y="1014940"/>
                  </a:cubicBezTo>
                  <a:cubicBezTo>
                    <a:pt x="3943283" y="1023459"/>
                    <a:pt x="3934196" y="1030085"/>
                    <a:pt x="3930410" y="1034691"/>
                  </a:cubicBezTo>
                  <a:close/>
                  <a:moveTo>
                    <a:pt x="5033931" y="705995"/>
                  </a:moveTo>
                  <a:cubicBezTo>
                    <a:pt x="5046614" y="705680"/>
                    <a:pt x="5056584" y="714892"/>
                    <a:pt x="5057089" y="727323"/>
                  </a:cubicBezTo>
                  <a:cubicBezTo>
                    <a:pt x="5057594" y="739565"/>
                    <a:pt x="5047750" y="750103"/>
                    <a:pt x="5035572" y="750292"/>
                  </a:cubicBezTo>
                  <a:cubicBezTo>
                    <a:pt x="5024213" y="750482"/>
                    <a:pt x="5012350" y="739565"/>
                    <a:pt x="5011782" y="728585"/>
                  </a:cubicBezTo>
                  <a:cubicBezTo>
                    <a:pt x="5011214" y="717164"/>
                    <a:pt x="5021878" y="706247"/>
                    <a:pt x="5033931" y="705995"/>
                  </a:cubicBezTo>
                  <a:close/>
                  <a:moveTo>
                    <a:pt x="2395843" y="1518680"/>
                  </a:moveTo>
                  <a:cubicBezTo>
                    <a:pt x="2387829" y="1521204"/>
                    <a:pt x="2379878" y="1523855"/>
                    <a:pt x="2371801" y="1526189"/>
                  </a:cubicBezTo>
                  <a:cubicBezTo>
                    <a:pt x="2346498" y="1533446"/>
                    <a:pt x="2331227" y="1529344"/>
                    <a:pt x="2327251" y="1514389"/>
                  </a:cubicBezTo>
                  <a:cubicBezTo>
                    <a:pt x="2323402" y="1500128"/>
                    <a:pt x="2331669" y="1490221"/>
                    <a:pt x="2355142" y="1480819"/>
                  </a:cubicBezTo>
                  <a:cubicBezTo>
                    <a:pt x="2365176" y="1476781"/>
                    <a:pt x="2375272" y="1472932"/>
                    <a:pt x="2385305" y="1468893"/>
                  </a:cubicBezTo>
                  <a:cubicBezTo>
                    <a:pt x="2386189" y="1468514"/>
                    <a:pt x="2386756" y="1467315"/>
                    <a:pt x="2388713" y="1464981"/>
                  </a:cubicBezTo>
                  <a:cubicBezTo>
                    <a:pt x="2374136" y="1459870"/>
                    <a:pt x="2359938" y="1455705"/>
                    <a:pt x="2346371" y="1449963"/>
                  </a:cubicBezTo>
                  <a:cubicBezTo>
                    <a:pt x="2328135" y="1442327"/>
                    <a:pt x="2321257" y="1430843"/>
                    <a:pt x="2325800" y="1418475"/>
                  </a:cubicBezTo>
                  <a:cubicBezTo>
                    <a:pt x="2330533" y="1405539"/>
                    <a:pt x="2342270" y="1399860"/>
                    <a:pt x="2361516" y="1405224"/>
                  </a:cubicBezTo>
                  <a:cubicBezTo>
                    <a:pt x="2393824" y="1414310"/>
                    <a:pt x="2426006" y="1424154"/>
                    <a:pt x="2457430" y="1435891"/>
                  </a:cubicBezTo>
                  <a:cubicBezTo>
                    <a:pt x="2488602" y="1447565"/>
                    <a:pt x="2494408" y="1472932"/>
                    <a:pt x="2474783" y="1499687"/>
                  </a:cubicBezTo>
                  <a:cubicBezTo>
                    <a:pt x="2458755" y="1521520"/>
                    <a:pt x="2443863" y="1544236"/>
                    <a:pt x="2427709" y="1566006"/>
                  </a:cubicBezTo>
                  <a:cubicBezTo>
                    <a:pt x="2421336" y="1574588"/>
                    <a:pt x="2413890" y="1582981"/>
                    <a:pt x="2405308" y="1589228"/>
                  </a:cubicBezTo>
                  <a:cubicBezTo>
                    <a:pt x="2394896" y="1596800"/>
                    <a:pt x="2382655" y="1597810"/>
                    <a:pt x="2373063" y="1587019"/>
                  </a:cubicBezTo>
                  <a:cubicBezTo>
                    <a:pt x="2364608" y="1577554"/>
                    <a:pt x="2366059" y="1566827"/>
                    <a:pt x="2373063" y="1557172"/>
                  </a:cubicBezTo>
                  <a:cubicBezTo>
                    <a:pt x="2381203" y="1545877"/>
                    <a:pt x="2390164" y="1535150"/>
                    <a:pt x="2398746" y="1524233"/>
                  </a:cubicBezTo>
                  <a:cubicBezTo>
                    <a:pt x="2397799" y="1522403"/>
                    <a:pt x="2396852" y="1520573"/>
                    <a:pt x="2395906" y="1518680"/>
                  </a:cubicBezTo>
                  <a:close/>
                  <a:moveTo>
                    <a:pt x="1174701" y="1347107"/>
                  </a:moveTo>
                  <a:cubicBezTo>
                    <a:pt x="1189467" y="1346224"/>
                    <a:pt x="1204864" y="1359664"/>
                    <a:pt x="1206063" y="1374493"/>
                  </a:cubicBezTo>
                  <a:cubicBezTo>
                    <a:pt x="1207325" y="1390205"/>
                    <a:pt x="1194389" y="1404151"/>
                    <a:pt x="1178424" y="1404340"/>
                  </a:cubicBezTo>
                  <a:cubicBezTo>
                    <a:pt x="1163217" y="1404529"/>
                    <a:pt x="1148956" y="1390773"/>
                    <a:pt x="1148514" y="1375629"/>
                  </a:cubicBezTo>
                  <a:cubicBezTo>
                    <a:pt x="1148135" y="1361936"/>
                    <a:pt x="1161008" y="1347927"/>
                    <a:pt x="1174701" y="1347107"/>
                  </a:cubicBezTo>
                  <a:close/>
                  <a:moveTo>
                    <a:pt x="3821812" y="1296626"/>
                  </a:moveTo>
                  <a:cubicBezTo>
                    <a:pt x="3834370" y="1296878"/>
                    <a:pt x="3847305" y="1311202"/>
                    <a:pt x="3847368" y="1324895"/>
                  </a:cubicBezTo>
                  <a:cubicBezTo>
                    <a:pt x="3847368" y="1337137"/>
                    <a:pt x="3837272" y="1347233"/>
                    <a:pt x="3825031" y="1347107"/>
                  </a:cubicBezTo>
                  <a:cubicBezTo>
                    <a:pt x="3811527" y="1347044"/>
                    <a:pt x="3799727" y="1333982"/>
                    <a:pt x="3799853" y="1319279"/>
                  </a:cubicBezTo>
                  <a:cubicBezTo>
                    <a:pt x="3799979" y="1306785"/>
                    <a:pt x="3810076" y="1296310"/>
                    <a:pt x="3821812" y="1296563"/>
                  </a:cubicBezTo>
                  <a:close/>
                  <a:moveTo>
                    <a:pt x="3797708" y="1203235"/>
                  </a:moveTo>
                  <a:cubicBezTo>
                    <a:pt x="3798149" y="1216045"/>
                    <a:pt x="3788558" y="1226772"/>
                    <a:pt x="3776505" y="1226835"/>
                  </a:cubicBezTo>
                  <a:cubicBezTo>
                    <a:pt x="3764327" y="1226835"/>
                    <a:pt x="3751580" y="1213836"/>
                    <a:pt x="3752527" y="1201216"/>
                  </a:cubicBezTo>
                  <a:cubicBezTo>
                    <a:pt x="3753473" y="1189164"/>
                    <a:pt x="3760162" y="1181150"/>
                    <a:pt x="3772593" y="1179635"/>
                  </a:cubicBezTo>
                  <a:cubicBezTo>
                    <a:pt x="3785529" y="1178058"/>
                    <a:pt x="3797203" y="1189353"/>
                    <a:pt x="3797644" y="1203235"/>
                  </a:cubicBezTo>
                  <a:close/>
                  <a:moveTo>
                    <a:pt x="5259708" y="900853"/>
                  </a:moveTo>
                  <a:cubicBezTo>
                    <a:pt x="5245637" y="899969"/>
                    <a:pt x="5232006" y="885645"/>
                    <a:pt x="5233205" y="872899"/>
                  </a:cubicBezTo>
                  <a:cubicBezTo>
                    <a:pt x="5234342" y="860909"/>
                    <a:pt x="5246204" y="851760"/>
                    <a:pt x="5258635" y="853337"/>
                  </a:cubicBezTo>
                  <a:cubicBezTo>
                    <a:pt x="5271698" y="854978"/>
                    <a:pt x="5283750" y="867535"/>
                    <a:pt x="5283624" y="879335"/>
                  </a:cubicBezTo>
                  <a:cubicBezTo>
                    <a:pt x="5283498" y="891135"/>
                    <a:pt x="5271950" y="901547"/>
                    <a:pt x="5259708" y="900790"/>
                  </a:cubicBezTo>
                  <a:close/>
                  <a:moveTo>
                    <a:pt x="5372029" y="1137420"/>
                  </a:moveTo>
                  <a:cubicBezTo>
                    <a:pt x="5384586" y="1136600"/>
                    <a:pt x="5397964" y="1148400"/>
                    <a:pt x="5397648" y="1160957"/>
                  </a:cubicBezTo>
                  <a:cubicBezTo>
                    <a:pt x="5397333" y="1173010"/>
                    <a:pt x="5391401" y="1181276"/>
                    <a:pt x="5378528" y="1182791"/>
                  </a:cubicBezTo>
                  <a:cubicBezTo>
                    <a:pt x="5365466" y="1184305"/>
                    <a:pt x="5352215" y="1173956"/>
                    <a:pt x="5350890" y="1161399"/>
                  </a:cubicBezTo>
                  <a:cubicBezTo>
                    <a:pt x="5349754" y="1150104"/>
                    <a:pt x="5360166" y="1138178"/>
                    <a:pt x="5371966" y="1137420"/>
                  </a:cubicBezTo>
                  <a:close/>
                  <a:moveTo>
                    <a:pt x="5234404" y="693122"/>
                  </a:moveTo>
                  <a:cubicBezTo>
                    <a:pt x="5233900" y="706374"/>
                    <a:pt x="5223993" y="715082"/>
                    <a:pt x="5210931" y="713820"/>
                  </a:cubicBezTo>
                  <a:cubicBezTo>
                    <a:pt x="5197616" y="712495"/>
                    <a:pt x="5185248" y="698234"/>
                    <a:pt x="5185753" y="684793"/>
                  </a:cubicBezTo>
                  <a:cubicBezTo>
                    <a:pt x="5186258" y="672236"/>
                    <a:pt x="5197111" y="662707"/>
                    <a:pt x="5209416" y="663906"/>
                  </a:cubicBezTo>
                  <a:cubicBezTo>
                    <a:pt x="5222920" y="665231"/>
                    <a:pt x="5234846" y="679240"/>
                    <a:pt x="5234342" y="693122"/>
                  </a:cubicBezTo>
                  <a:close/>
                  <a:moveTo>
                    <a:pt x="5187015" y="415602"/>
                  </a:moveTo>
                  <a:cubicBezTo>
                    <a:pt x="5172060" y="415097"/>
                    <a:pt x="5159124" y="402035"/>
                    <a:pt x="5160323" y="388720"/>
                  </a:cubicBezTo>
                  <a:cubicBezTo>
                    <a:pt x="5161396" y="377110"/>
                    <a:pt x="5173385" y="367581"/>
                    <a:pt x="5185501" y="368717"/>
                  </a:cubicBezTo>
                  <a:cubicBezTo>
                    <a:pt x="5198247" y="369916"/>
                    <a:pt x="5210741" y="382536"/>
                    <a:pt x="5210678" y="394210"/>
                  </a:cubicBezTo>
                  <a:cubicBezTo>
                    <a:pt x="5210678" y="405947"/>
                    <a:pt x="5199446" y="415980"/>
                    <a:pt x="5187015" y="4155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04" cap="flat">
              <a:noFill/>
              <a:prstDash val="solid"/>
              <a:miter/>
            </a:ln>
          </p:spPr>
        </p:sp>
      </p:grp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1938657D-2DD6-9064-FEBE-483616540BA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36024109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Zen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167A287D-5981-33F6-574F-0D6E2831216E}"/>
              </a:ext>
            </a:extLst>
          </p:cNvPr>
          <p:cNvGrpSpPr/>
          <p:nvPr userDrawn="1"/>
        </p:nvGrpSpPr>
        <p:grpSpPr>
          <a:xfrm>
            <a:off x="3886483" y="633753"/>
            <a:ext cx="4420273" cy="5592521"/>
            <a:chOff x="3886483" y="633753"/>
            <a:chExt cx="4420273" cy="5592521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81951D1-D306-3E7F-B791-ABD00863E859}"/>
                </a:ext>
              </a:extLst>
            </p:cNvPr>
            <p:cNvSpPr/>
            <p:nvPr/>
          </p:nvSpPr>
          <p:spPr>
            <a:xfrm>
              <a:off x="3954453" y="633753"/>
              <a:ext cx="4163198" cy="4569371"/>
            </a:xfrm>
            <a:custGeom>
              <a:avLst/>
              <a:gdLst>
                <a:gd name="csX0" fmla="*/ 2366719 w 4163198"/>
                <a:gd name="csY0" fmla="*/ 3943335 h 4569371"/>
                <a:gd name="csX1" fmla="*/ 2362166 w 4163198"/>
                <a:gd name="csY1" fmla="*/ 3987325 h 4569371"/>
                <a:gd name="csX2" fmla="*/ 2335049 w 4163198"/>
                <a:gd name="csY2" fmla="*/ 4068476 h 4569371"/>
                <a:gd name="csX3" fmla="*/ 2283025 w 4163198"/>
                <a:gd name="csY3" fmla="*/ 4096062 h 4569371"/>
                <a:gd name="csX4" fmla="*/ 2241981 w 4163198"/>
                <a:gd name="csY4" fmla="*/ 4050665 h 4569371"/>
                <a:gd name="csX5" fmla="*/ 2241378 w 4163198"/>
                <a:gd name="csY5" fmla="*/ 3982103 h 4569371"/>
                <a:gd name="csX6" fmla="*/ 2209105 w 4163198"/>
                <a:gd name="csY6" fmla="*/ 3987459 h 4569371"/>
                <a:gd name="csX7" fmla="*/ 2157416 w 4163198"/>
                <a:gd name="csY7" fmla="*/ 3927333 h 4569371"/>
                <a:gd name="csX8" fmla="*/ 2183127 w 4163198"/>
                <a:gd name="csY8" fmla="*/ 3878857 h 4569371"/>
                <a:gd name="csX9" fmla="*/ 2206226 w 4163198"/>
                <a:gd name="csY9" fmla="*/ 3851205 h 4569371"/>
                <a:gd name="csX10" fmla="*/ 1977774 w 4163198"/>
                <a:gd name="csY10" fmla="*/ 3912000 h 4569371"/>
                <a:gd name="csX11" fmla="*/ 1997793 w 4163198"/>
                <a:gd name="csY11" fmla="*/ 3936573 h 4569371"/>
                <a:gd name="csX12" fmla="*/ 2053768 w 4163198"/>
                <a:gd name="csY12" fmla="*/ 4034931 h 4569371"/>
                <a:gd name="csX13" fmla="*/ 2044528 w 4163198"/>
                <a:gd name="csY13" fmla="*/ 4101150 h 4569371"/>
                <a:gd name="csX14" fmla="*/ 1984402 w 4163198"/>
                <a:gd name="csY14" fmla="*/ 4126125 h 4569371"/>
                <a:gd name="csX15" fmla="*/ 1952665 w 4163198"/>
                <a:gd name="csY15" fmla="*/ 4117889 h 4569371"/>
                <a:gd name="csX16" fmla="*/ 1944831 w 4163198"/>
                <a:gd name="csY16" fmla="*/ 4151969 h 4569371"/>
                <a:gd name="csX17" fmla="*/ 1837970 w 4163198"/>
                <a:gd name="csY17" fmla="*/ 4179823 h 4569371"/>
                <a:gd name="csX18" fmla="*/ 1789762 w 4163198"/>
                <a:gd name="csY18" fmla="*/ 4056959 h 4569371"/>
                <a:gd name="csX19" fmla="*/ 1789628 w 4163198"/>
                <a:gd name="csY19" fmla="*/ 4022276 h 4569371"/>
                <a:gd name="csX20" fmla="*/ 1754811 w 4163198"/>
                <a:gd name="csY20" fmla="*/ 4061245 h 4569371"/>
                <a:gd name="csX21" fmla="*/ 1711223 w 4163198"/>
                <a:gd name="csY21" fmla="*/ 4199240 h 4569371"/>
                <a:gd name="csX22" fmla="*/ 1682834 w 4163198"/>
                <a:gd name="csY22" fmla="*/ 4327327 h 4569371"/>
                <a:gd name="csX23" fmla="*/ 1631345 w 4163198"/>
                <a:gd name="csY23" fmla="*/ 4436063 h 4569371"/>
                <a:gd name="csX24" fmla="*/ 1480427 w 4163198"/>
                <a:gd name="csY24" fmla="*/ 4530002 h 4569371"/>
                <a:gd name="csX25" fmla="*/ 1421707 w 4163198"/>
                <a:gd name="csY25" fmla="*/ 4487886 h 4569371"/>
                <a:gd name="csX26" fmla="*/ 1344306 w 4163198"/>
                <a:gd name="csY26" fmla="*/ 4069681 h 4569371"/>
                <a:gd name="csX27" fmla="*/ 1246684 w 4163198"/>
                <a:gd name="csY27" fmla="*/ 3542673 h 4569371"/>
                <a:gd name="csX28" fmla="*/ 1221509 w 4163198"/>
                <a:gd name="csY28" fmla="*/ 3515288 h 4569371"/>
                <a:gd name="csX29" fmla="*/ 1061016 w 4163198"/>
                <a:gd name="csY29" fmla="*/ 3473173 h 4569371"/>
                <a:gd name="csX30" fmla="*/ 831492 w 4163198"/>
                <a:gd name="csY30" fmla="*/ 3378631 h 4569371"/>
                <a:gd name="csX31" fmla="*/ 598553 w 4163198"/>
                <a:gd name="csY31" fmla="*/ 3104582 h 4569371"/>
                <a:gd name="csX32" fmla="*/ 779468 w 4163198"/>
                <a:gd name="csY32" fmla="*/ 2718448 h 4569371"/>
                <a:gd name="csX33" fmla="*/ 811807 w 4163198"/>
                <a:gd name="csY33" fmla="*/ 2706865 h 4569371"/>
                <a:gd name="csX34" fmla="*/ 793595 w 4163198"/>
                <a:gd name="csY34" fmla="*/ 2696888 h 4569371"/>
                <a:gd name="csX35" fmla="*/ 501133 w 4163198"/>
                <a:gd name="csY35" fmla="*/ 2465222 h 4569371"/>
                <a:gd name="csX36" fmla="*/ 303547 w 4163198"/>
                <a:gd name="csY36" fmla="*/ 2049895 h 4569371"/>
                <a:gd name="csX37" fmla="*/ 306292 w 4163198"/>
                <a:gd name="csY37" fmla="*/ 1988363 h 4569371"/>
                <a:gd name="csX38" fmla="*/ 130466 w 4163198"/>
                <a:gd name="csY38" fmla="*/ 1800017 h 4569371"/>
                <a:gd name="csX39" fmla="*/ 49249 w 4163198"/>
                <a:gd name="csY39" fmla="*/ 1747256 h 4569371"/>
                <a:gd name="csX40" fmla="*/ 12825 w 4163198"/>
                <a:gd name="csY40" fmla="*/ 1715653 h 4569371"/>
                <a:gd name="csX41" fmla="*/ 29162 w 4163198"/>
                <a:gd name="csY41" fmla="*/ 1644814 h 4569371"/>
                <a:gd name="csX42" fmla="*/ 69202 w 4163198"/>
                <a:gd name="csY42" fmla="*/ 1635105 h 4569371"/>
                <a:gd name="csX43" fmla="*/ 100805 w 4163198"/>
                <a:gd name="csY43" fmla="*/ 1632293 h 4569371"/>
                <a:gd name="csX44" fmla="*/ 64716 w 4163198"/>
                <a:gd name="csY44" fmla="*/ 1598949 h 4569371"/>
                <a:gd name="csX45" fmla="*/ 29832 w 4163198"/>
                <a:gd name="csY45" fmla="*/ 1556365 h 4569371"/>
                <a:gd name="csX46" fmla="*/ 62372 w 4163198"/>
                <a:gd name="csY46" fmla="*/ 1482781 h 4569371"/>
                <a:gd name="csX47" fmla="*/ 117276 w 4163198"/>
                <a:gd name="csY47" fmla="*/ 1482513 h 4569371"/>
                <a:gd name="csX48" fmla="*/ 136961 w 4163198"/>
                <a:gd name="csY48" fmla="*/ 1485995 h 4569371"/>
                <a:gd name="csX49" fmla="*/ 126315 w 4163198"/>
                <a:gd name="csY49" fmla="*/ 1450977 h 4569371"/>
                <a:gd name="csX50" fmla="*/ 172247 w 4163198"/>
                <a:gd name="csY50" fmla="*/ 1384155 h 4569371"/>
                <a:gd name="csX51" fmla="*/ 226815 w 4163198"/>
                <a:gd name="csY51" fmla="*/ 1388306 h 4569371"/>
                <a:gd name="csX52" fmla="*/ 340774 w 4163198"/>
                <a:gd name="csY52" fmla="*/ 1451312 h 4569371"/>
                <a:gd name="csX53" fmla="*/ 442747 w 4163198"/>
                <a:gd name="csY53" fmla="*/ 1554557 h 4569371"/>
                <a:gd name="csX54" fmla="*/ 468994 w 4163198"/>
                <a:gd name="csY54" fmla="*/ 1586093 h 4569371"/>
                <a:gd name="csX55" fmla="*/ 487005 w 4163198"/>
                <a:gd name="csY55" fmla="*/ 1565873 h 4569371"/>
                <a:gd name="csX56" fmla="*/ 716395 w 4163198"/>
                <a:gd name="csY56" fmla="*/ 1563596 h 4569371"/>
                <a:gd name="csX57" fmla="*/ 745320 w 4163198"/>
                <a:gd name="csY57" fmla="*/ 1632092 h 4569371"/>
                <a:gd name="csX58" fmla="*/ 789913 w 4163198"/>
                <a:gd name="csY58" fmla="*/ 1686192 h 4569371"/>
                <a:gd name="csX59" fmla="*/ 750543 w 4163198"/>
                <a:gd name="csY59" fmla="*/ 1936138 h 4569371"/>
                <a:gd name="csX60" fmla="*/ 852851 w 4163198"/>
                <a:gd name="csY60" fmla="*/ 2171621 h 4569371"/>
                <a:gd name="csX61" fmla="*/ 1012340 w 4163198"/>
                <a:gd name="csY61" fmla="*/ 2166666 h 4569371"/>
                <a:gd name="csX62" fmla="*/ 1100989 w 4163198"/>
                <a:gd name="csY62" fmla="*/ 1957363 h 4569371"/>
                <a:gd name="csX63" fmla="*/ 1136810 w 4163198"/>
                <a:gd name="csY63" fmla="*/ 1791915 h 4569371"/>
                <a:gd name="csX64" fmla="*/ 1224656 w 4163198"/>
                <a:gd name="csY64" fmla="*/ 1553017 h 4569371"/>
                <a:gd name="csX65" fmla="*/ 1419497 w 4163198"/>
                <a:gd name="csY65" fmla="*/ 1402836 h 4569371"/>
                <a:gd name="csX66" fmla="*/ 1805564 w 4163198"/>
                <a:gd name="csY66" fmla="*/ 1308428 h 4569371"/>
                <a:gd name="csX67" fmla="*/ 1826722 w 4163198"/>
                <a:gd name="csY67" fmla="*/ 1303875 h 4569371"/>
                <a:gd name="csX68" fmla="*/ 1807572 w 4163198"/>
                <a:gd name="csY68" fmla="*/ 1230358 h 4569371"/>
                <a:gd name="csX69" fmla="*/ 1689328 w 4163198"/>
                <a:gd name="csY69" fmla="*/ 1027884 h 4569371"/>
                <a:gd name="csX70" fmla="*/ 1682432 w 4163198"/>
                <a:gd name="csY70" fmla="*/ 1015497 h 4569371"/>
                <a:gd name="csX71" fmla="*/ 1654779 w 4163198"/>
                <a:gd name="csY71" fmla="*/ 1023599 h 4569371"/>
                <a:gd name="csX72" fmla="*/ 1569879 w 4163198"/>
                <a:gd name="csY72" fmla="*/ 1001369 h 4569371"/>
                <a:gd name="csX73" fmla="*/ 1493282 w 4163198"/>
                <a:gd name="csY73" fmla="*/ 749884 h 4569371"/>
                <a:gd name="csX74" fmla="*/ 1603960 w 4163198"/>
                <a:gd name="csY74" fmla="*/ 685406 h 4569371"/>
                <a:gd name="csX75" fmla="*/ 1632885 w 4163198"/>
                <a:gd name="csY75" fmla="*/ 696453 h 4569371"/>
                <a:gd name="csX76" fmla="*/ 1927624 w 4163198"/>
                <a:gd name="csY76" fmla="*/ 302151 h 4569371"/>
                <a:gd name="csX77" fmla="*/ 1923807 w 4163198"/>
                <a:gd name="csY77" fmla="*/ 293715 h 4569371"/>
                <a:gd name="csX78" fmla="*/ 2013193 w 4163198"/>
                <a:gd name="csY78" fmla="*/ 10224 h 4569371"/>
                <a:gd name="csX79" fmla="*/ 2172079 w 4163198"/>
                <a:gd name="csY79" fmla="*/ 19263 h 4569371"/>
                <a:gd name="csX80" fmla="*/ 2253095 w 4163198"/>
                <a:gd name="csY80" fmla="*/ 192879 h 4569371"/>
                <a:gd name="csX81" fmla="*/ 2198192 w 4163198"/>
                <a:gd name="csY81" fmla="*/ 283604 h 4569371"/>
                <a:gd name="csX82" fmla="*/ 2186474 w 4163198"/>
                <a:gd name="csY82" fmla="*/ 298870 h 4569371"/>
                <a:gd name="csX83" fmla="*/ 2238633 w 4163198"/>
                <a:gd name="csY83" fmla="*/ 313266 h 4569371"/>
                <a:gd name="csX84" fmla="*/ 2465412 w 4163198"/>
                <a:gd name="csY84" fmla="*/ 565019 h 4569371"/>
                <a:gd name="csX85" fmla="*/ 2481682 w 4163198"/>
                <a:gd name="csY85" fmla="*/ 673755 h 4569371"/>
                <a:gd name="csX86" fmla="*/ 2514691 w 4163198"/>
                <a:gd name="csY86" fmla="*/ 654003 h 4569371"/>
                <a:gd name="csX87" fmla="*/ 2618205 w 4163198"/>
                <a:gd name="csY87" fmla="*/ 696721 h 4569371"/>
                <a:gd name="csX88" fmla="*/ 2625637 w 4163198"/>
                <a:gd name="csY88" fmla="*/ 733881 h 4569371"/>
                <a:gd name="csX89" fmla="*/ 2588075 w 4163198"/>
                <a:gd name="csY89" fmla="*/ 939101 h 4569371"/>
                <a:gd name="csX90" fmla="*/ 2477598 w 4163198"/>
                <a:gd name="csY90" fmla="*/ 1036990 h 4569371"/>
                <a:gd name="csX91" fmla="*/ 2449075 w 4163198"/>
                <a:gd name="csY91" fmla="*/ 1066651 h 4569371"/>
                <a:gd name="csX92" fmla="*/ 2347503 w 4163198"/>
                <a:gd name="csY92" fmla="*/ 1240401 h 4569371"/>
                <a:gd name="csX93" fmla="*/ 2334246 w 4163198"/>
                <a:gd name="csY93" fmla="*/ 1306018 h 4569371"/>
                <a:gd name="csX94" fmla="*/ 2495743 w 4163198"/>
                <a:gd name="csY94" fmla="*/ 1348200 h 4569371"/>
                <a:gd name="csX95" fmla="*/ 2775015 w 4163198"/>
                <a:gd name="csY95" fmla="*/ 1439394 h 4569371"/>
                <a:gd name="csX96" fmla="*/ 2958072 w 4163198"/>
                <a:gd name="csY96" fmla="*/ 1598212 h 4569371"/>
                <a:gd name="csX97" fmla="*/ 3021010 w 4163198"/>
                <a:gd name="csY97" fmla="*/ 1790107 h 4569371"/>
                <a:gd name="csX98" fmla="*/ 3114279 w 4163198"/>
                <a:gd name="csY98" fmla="*/ 2128970 h 4569371"/>
                <a:gd name="csX99" fmla="*/ 3154252 w 4163198"/>
                <a:gd name="csY99" fmla="*/ 2197667 h 4569371"/>
                <a:gd name="csX100" fmla="*/ 3177285 w 4163198"/>
                <a:gd name="csY100" fmla="*/ 2223244 h 4569371"/>
                <a:gd name="csX101" fmla="*/ 3297135 w 4163198"/>
                <a:gd name="csY101" fmla="*/ 2214272 h 4569371"/>
                <a:gd name="csX102" fmla="*/ 3386923 w 4163198"/>
                <a:gd name="csY102" fmla="*/ 2055788 h 4569371"/>
                <a:gd name="csX103" fmla="*/ 3413638 w 4163198"/>
                <a:gd name="csY103" fmla="*/ 1966335 h 4569371"/>
                <a:gd name="csX104" fmla="*/ 3408750 w 4163198"/>
                <a:gd name="csY104" fmla="*/ 1957229 h 4569371"/>
                <a:gd name="csX105" fmla="*/ 3374067 w 4163198"/>
                <a:gd name="csY105" fmla="*/ 1713376 h 4569371"/>
                <a:gd name="csX106" fmla="*/ 3419731 w 4163198"/>
                <a:gd name="csY106" fmla="*/ 1664566 h 4569371"/>
                <a:gd name="csX107" fmla="*/ 3533824 w 4163198"/>
                <a:gd name="csY107" fmla="*/ 1535609 h 4569371"/>
                <a:gd name="csX108" fmla="*/ 3693848 w 4163198"/>
                <a:gd name="csY108" fmla="*/ 1614282 h 4569371"/>
                <a:gd name="csX109" fmla="*/ 3719023 w 4163198"/>
                <a:gd name="csY109" fmla="*/ 1584420 h 4569371"/>
                <a:gd name="csX110" fmla="*/ 3845368 w 4163198"/>
                <a:gd name="csY110" fmla="*/ 1462092 h 4569371"/>
                <a:gd name="csX111" fmla="*/ 3934219 w 4163198"/>
                <a:gd name="csY111" fmla="*/ 1416896 h 4569371"/>
                <a:gd name="csX112" fmla="*/ 3961135 w 4163198"/>
                <a:gd name="csY112" fmla="*/ 1411205 h 4569371"/>
                <a:gd name="csX113" fmla="*/ 4030501 w 4163198"/>
                <a:gd name="csY113" fmla="*/ 1499453 h 4569371"/>
                <a:gd name="csX114" fmla="*/ 4027220 w 4163198"/>
                <a:gd name="csY114" fmla="*/ 1512107 h 4569371"/>
                <a:gd name="csX115" fmla="*/ 4050453 w 4163198"/>
                <a:gd name="csY115" fmla="*/ 1509697 h 4569371"/>
                <a:gd name="csX116" fmla="*/ 4105224 w 4163198"/>
                <a:gd name="csY116" fmla="*/ 1512107 h 4569371"/>
                <a:gd name="csX117" fmla="*/ 4134684 w 4163198"/>
                <a:gd name="csY117" fmla="*/ 1581942 h 4569371"/>
                <a:gd name="csX118" fmla="*/ 4093104 w 4163198"/>
                <a:gd name="csY118" fmla="*/ 1632226 h 4569371"/>
                <a:gd name="csX119" fmla="*/ 4062908 w 4163198"/>
                <a:gd name="csY119" fmla="*/ 1660347 h 4569371"/>
                <a:gd name="csX120" fmla="*/ 4108772 w 4163198"/>
                <a:gd name="csY120" fmla="*/ 1665034 h 4569371"/>
                <a:gd name="csX121" fmla="*/ 4161533 w 4163198"/>
                <a:gd name="csY121" fmla="*/ 1702931 h 4569371"/>
                <a:gd name="csX122" fmla="*/ 4135554 w 4163198"/>
                <a:gd name="csY122" fmla="*/ 1758906 h 4569371"/>
                <a:gd name="csX123" fmla="*/ 4041013 w 4163198"/>
                <a:gd name="csY123" fmla="*/ 1822715 h 4569371"/>
                <a:gd name="csX124" fmla="*/ 3858693 w 4163198"/>
                <a:gd name="csY124" fmla="*/ 2013271 h 4569371"/>
                <a:gd name="csX125" fmla="*/ 3853068 w 4163198"/>
                <a:gd name="csY125" fmla="*/ 2025122 h 4569371"/>
                <a:gd name="csX126" fmla="*/ 3854675 w 4163198"/>
                <a:gd name="csY126" fmla="*/ 2102456 h 4569371"/>
                <a:gd name="csX127" fmla="*/ 3583237 w 4163198"/>
                <a:gd name="csY127" fmla="*/ 2581323 h 4569371"/>
                <a:gd name="csX128" fmla="*/ 3290038 w 4163198"/>
                <a:gd name="csY128" fmla="*/ 2749917 h 4569371"/>
                <a:gd name="csX129" fmla="*/ 3205138 w 4163198"/>
                <a:gd name="csY129" fmla="*/ 2765116 h 4569371"/>
                <a:gd name="csX130" fmla="*/ 3275040 w 4163198"/>
                <a:gd name="csY130" fmla="*/ 2798661 h 4569371"/>
                <a:gd name="csX131" fmla="*/ 3447183 w 4163198"/>
                <a:gd name="csY131" fmla="*/ 3038898 h 4569371"/>
                <a:gd name="csX132" fmla="*/ 3369983 w 4163198"/>
                <a:gd name="csY132" fmla="*/ 3308529 h 4569371"/>
                <a:gd name="csX133" fmla="*/ 3196166 w 4163198"/>
                <a:gd name="csY133" fmla="*/ 3459983 h 4569371"/>
                <a:gd name="csX134" fmla="*/ 2921648 w 4163198"/>
                <a:gd name="csY134" fmla="*/ 3606348 h 4569371"/>
                <a:gd name="csX135" fmla="*/ 2896673 w 4163198"/>
                <a:gd name="csY135" fmla="*/ 3618132 h 4569371"/>
                <a:gd name="csX136" fmla="*/ 2918836 w 4163198"/>
                <a:gd name="csY136" fmla="*/ 3636478 h 4569371"/>
                <a:gd name="csX137" fmla="*/ 2989675 w 4163198"/>
                <a:gd name="csY137" fmla="*/ 3707049 h 4569371"/>
                <a:gd name="csX138" fmla="*/ 2995634 w 4163198"/>
                <a:gd name="csY138" fmla="*/ 3751508 h 4569371"/>
                <a:gd name="csX139" fmla="*/ 2682214 w 4163198"/>
                <a:gd name="csY139" fmla="*/ 4527390 h 4569371"/>
                <a:gd name="csX140" fmla="*/ 2604010 w 4163198"/>
                <a:gd name="csY140" fmla="*/ 4562006 h 4569371"/>
                <a:gd name="csX141" fmla="*/ 2485365 w 4163198"/>
                <a:gd name="csY141" fmla="*/ 4455815 h 4569371"/>
                <a:gd name="csX142" fmla="*/ 2431331 w 4163198"/>
                <a:gd name="csY142" fmla="*/ 4271352 h 4569371"/>
                <a:gd name="csX143" fmla="*/ 2410173 w 4163198"/>
                <a:gd name="csY143" fmla="*/ 4068409 h 4569371"/>
                <a:gd name="csX144" fmla="*/ 2366987 w 4163198"/>
                <a:gd name="csY144" fmla="*/ 3943737 h 4569371"/>
                <a:gd name="csX145" fmla="*/ 1983465 w 4163198"/>
                <a:gd name="csY145" fmla="*/ 3295405 h 4569371"/>
                <a:gd name="csX146" fmla="*/ 1876269 w 4163198"/>
                <a:gd name="csY146" fmla="*/ 3254696 h 4569371"/>
                <a:gd name="csX147" fmla="*/ 1733921 w 4163198"/>
                <a:gd name="csY147" fmla="*/ 3212112 h 4569371"/>
                <a:gd name="csX148" fmla="*/ 1633822 w 4163198"/>
                <a:gd name="csY148" fmla="*/ 3185330 h 4569371"/>
                <a:gd name="csX149" fmla="*/ 1403294 w 4163198"/>
                <a:gd name="csY149" fmla="*/ 3113821 h 4569371"/>
                <a:gd name="csX150" fmla="*/ 1321675 w 4163198"/>
                <a:gd name="csY150" fmla="*/ 3086035 h 4569371"/>
                <a:gd name="csX151" fmla="*/ 1210863 w 4163198"/>
                <a:gd name="csY151" fmla="*/ 3058918 h 4569371"/>
                <a:gd name="csX152" fmla="*/ 1177988 w 4163198"/>
                <a:gd name="csY152" fmla="*/ 3048674 h 4569371"/>
                <a:gd name="csX153" fmla="*/ 1160713 w 4163198"/>
                <a:gd name="csY153" fmla="*/ 3018878 h 4569371"/>
                <a:gd name="csX154" fmla="*/ 1190442 w 4163198"/>
                <a:gd name="csY154" fmla="*/ 3000532 h 4569371"/>
                <a:gd name="csX155" fmla="*/ 1204101 w 4163198"/>
                <a:gd name="csY155" fmla="*/ 3002474 h 4569371"/>
                <a:gd name="csX156" fmla="*/ 1439584 w 4163198"/>
                <a:gd name="csY156" fmla="*/ 3069765 h 4569371"/>
                <a:gd name="csX157" fmla="*/ 1633554 w 4163198"/>
                <a:gd name="csY157" fmla="*/ 3130962 h 4569371"/>
                <a:gd name="csX158" fmla="*/ 1931976 w 4163198"/>
                <a:gd name="csY158" fmla="*/ 3218005 h 4569371"/>
                <a:gd name="csX159" fmla="*/ 1950924 w 4163198"/>
                <a:gd name="csY159" fmla="*/ 3226441 h 4569371"/>
                <a:gd name="csX160" fmla="*/ 2042185 w 4163198"/>
                <a:gd name="csY160" fmla="*/ 3257642 h 4569371"/>
                <a:gd name="csX161" fmla="*/ 2142686 w 4163198"/>
                <a:gd name="csY161" fmla="*/ 3240635 h 4569371"/>
                <a:gd name="csX162" fmla="*/ 2288783 w 4163198"/>
                <a:gd name="csY162" fmla="*/ 3170399 h 4569371"/>
                <a:gd name="csX163" fmla="*/ 2380043 w 4163198"/>
                <a:gd name="csY163" fmla="*/ 3129422 h 4569371"/>
                <a:gd name="csX164" fmla="*/ 2484025 w 4163198"/>
                <a:gd name="csY164" fmla="*/ 3083424 h 4569371"/>
                <a:gd name="csX165" fmla="*/ 2606287 w 4163198"/>
                <a:gd name="csY165" fmla="*/ 3035751 h 4569371"/>
                <a:gd name="csX166" fmla="*/ 2749572 w 4163198"/>
                <a:gd name="csY166" fmla="*/ 2985936 h 4569371"/>
                <a:gd name="csX167" fmla="*/ 2958808 w 4163198"/>
                <a:gd name="csY167" fmla="*/ 2916168 h 4569371"/>
                <a:gd name="csX168" fmla="*/ 3013042 w 4163198"/>
                <a:gd name="csY168" fmla="*/ 2893738 h 4569371"/>
                <a:gd name="csX169" fmla="*/ 3042972 w 4163198"/>
                <a:gd name="csY169" fmla="*/ 2903915 h 4569371"/>
                <a:gd name="csX170" fmla="*/ 3035205 w 4163198"/>
                <a:gd name="csY170" fmla="*/ 2934313 h 4569371"/>
                <a:gd name="csX171" fmla="*/ 3023554 w 4163198"/>
                <a:gd name="csY171" fmla="*/ 2941611 h 4569371"/>
                <a:gd name="csX172" fmla="*/ 2792022 w 4163198"/>
                <a:gd name="csY172" fmla="*/ 3031265 h 4569371"/>
                <a:gd name="csX173" fmla="*/ 2612313 w 4163198"/>
                <a:gd name="csY173" fmla="*/ 3091793 h 4569371"/>
                <a:gd name="csX174" fmla="*/ 2499492 w 4163198"/>
                <a:gd name="csY174" fmla="*/ 3135247 h 4569371"/>
                <a:gd name="csX175" fmla="*/ 2420150 w 4163198"/>
                <a:gd name="csY175" fmla="*/ 3168792 h 4569371"/>
                <a:gd name="csX176" fmla="*/ 2297956 w 4163198"/>
                <a:gd name="csY176" fmla="*/ 3225236 h 4569371"/>
                <a:gd name="csX177" fmla="*/ 2185671 w 4163198"/>
                <a:gd name="csY177" fmla="*/ 3278265 h 4569371"/>
                <a:gd name="csX178" fmla="*/ 2016943 w 4163198"/>
                <a:gd name="csY178" fmla="*/ 3347765 h 4569371"/>
                <a:gd name="csX179" fmla="*/ 1821700 w 4163198"/>
                <a:gd name="csY179" fmla="*/ 3406351 h 4569371"/>
                <a:gd name="csX180" fmla="*/ 1785142 w 4163198"/>
                <a:gd name="csY180" fmla="*/ 3421684 h 4569371"/>
                <a:gd name="csX181" fmla="*/ 1907805 w 4163198"/>
                <a:gd name="csY181" fmla="*/ 3874505 h 4569371"/>
                <a:gd name="csX182" fmla="*/ 1933583 w 4163198"/>
                <a:gd name="csY182" fmla="*/ 3870019 h 4569371"/>
                <a:gd name="csX183" fmla="*/ 2166455 w 4163198"/>
                <a:gd name="csY183" fmla="*/ 3804603 h 4569371"/>
                <a:gd name="csX184" fmla="*/ 2673041 w 4163198"/>
                <a:gd name="csY184" fmla="*/ 3640830 h 4569371"/>
                <a:gd name="csX185" fmla="*/ 3159742 w 4163198"/>
                <a:gd name="csY185" fmla="*/ 3419474 h 4569371"/>
                <a:gd name="csX186" fmla="*/ 3292582 w 4163198"/>
                <a:gd name="csY186" fmla="*/ 3314889 h 4569371"/>
                <a:gd name="csX187" fmla="*/ 3391476 w 4163198"/>
                <a:gd name="csY187" fmla="*/ 3110541 h 4569371"/>
                <a:gd name="csX188" fmla="*/ 3263323 w 4163198"/>
                <a:gd name="csY188" fmla="*/ 2854904 h 4569371"/>
                <a:gd name="csX189" fmla="*/ 2856366 w 4163198"/>
                <a:gd name="csY189" fmla="*/ 2807901 h 4569371"/>
                <a:gd name="csX190" fmla="*/ 2643782 w 4163198"/>
                <a:gd name="csY190" fmla="*/ 2898760 h 4569371"/>
                <a:gd name="csX191" fmla="*/ 2241244 w 4163198"/>
                <a:gd name="csY191" fmla="*/ 3072778 h 4569371"/>
                <a:gd name="csX192" fmla="*/ 1905127 w 4163198"/>
                <a:gd name="csY192" fmla="*/ 3073648 h 4569371"/>
                <a:gd name="csX193" fmla="*/ 1695756 w 4163198"/>
                <a:gd name="csY193" fmla="*/ 2992498 h 4569371"/>
                <a:gd name="csX194" fmla="*/ 1263490 w 4163198"/>
                <a:gd name="csY194" fmla="*/ 2827050 h 4569371"/>
                <a:gd name="csX195" fmla="*/ 1042670 w 4163198"/>
                <a:gd name="csY195" fmla="*/ 2769468 h 4569371"/>
                <a:gd name="csX196" fmla="*/ 833367 w 4163198"/>
                <a:gd name="csY196" fmla="*/ 2760697 h 4569371"/>
                <a:gd name="csX197" fmla="*/ 642075 w 4163198"/>
                <a:gd name="csY197" fmla="*/ 3066752 h 4569371"/>
                <a:gd name="csX198" fmla="*/ 703875 w 4163198"/>
                <a:gd name="csY198" fmla="*/ 3189950 h 4569371"/>
                <a:gd name="csX199" fmla="*/ 887802 w 4163198"/>
                <a:gd name="csY199" fmla="*/ 3349104 h 4569371"/>
                <a:gd name="csX200" fmla="*/ 1253849 w 4163198"/>
                <a:gd name="csY200" fmla="*/ 3473039 h 4569371"/>
                <a:gd name="csX201" fmla="*/ 1281769 w 4163198"/>
                <a:gd name="csY201" fmla="*/ 3466209 h 4569371"/>
                <a:gd name="csX202" fmla="*/ 1415681 w 4163198"/>
                <a:gd name="csY202" fmla="*/ 3412243 h 4569371"/>
                <a:gd name="csX203" fmla="*/ 1524751 w 4163198"/>
                <a:gd name="csY203" fmla="*/ 3394366 h 4569371"/>
                <a:gd name="csX204" fmla="*/ 1690400 w 4163198"/>
                <a:gd name="csY204" fmla="*/ 3387335 h 4569371"/>
                <a:gd name="csX205" fmla="*/ 1760837 w 4163198"/>
                <a:gd name="csY205" fmla="*/ 3373543 h 4569371"/>
                <a:gd name="csX206" fmla="*/ 1802015 w 4163198"/>
                <a:gd name="csY206" fmla="*/ 3356201 h 4569371"/>
                <a:gd name="csX207" fmla="*/ 1983130 w 4163198"/>
                <a:gd name="csY207" fmla="*/ 3295807 h 4569371"/>
                <a:gd name="csX208" fmla="*/ 1726757 w 4163198"/>
                <a:gd name="csY208" fmla="*/ 991728 h 4569371"/>
                <a:gd name="csX209" fmla="*/ 1817615 w 4163198"/>
                <a:gd name="csY209" fmla="*/ 982019 h 4569371"/>
                <a:gd name="csX210" fmla="*/ 1888187 w 4163198"/>
                <a:gd name="csY210" fmla="*/ 932941 h 4569371"/>
                <a:gd name="csX211" fmla="*/ 1967931 w 4163198"/>
                <a:gd name="csY211" fmla="*/ 866855 h 4569371"/>
                <a:gd name="csX212" fmla="*/ 2008037 w 4163198"/>
                <a:gd name="csY212" fmla="*/ 818246 h 4569371"/>
                <a:gd name="csX213" fmla="*/ 2051090 w 4163198"/>
                <a:gd name="csY213" fmla="*/ 723905 h 4569371"/>
                <a:gd name="csX214" fmla="*/ 2081287 w 4163198"/>
                <a:gd name="csY214" fmla="*/ 709242 h 4569371"/>
                <a:gd name="csX215" fmla="*/ 2093808 w 4163198"/>
                <a:gd name="csY215" fmla="*/ 740711 h 4569371"/>
                <a:gd name="csX216" fmla="*/ 2084032 w 4163198"/>
                <a:gd name="csY216" fmla="*/ 766556 h 4569371"/>
                <a:gd name="csX217" fmla="*/ 2044729 w 4163198"/>
                <a:gd name="csY217" fmla="*/ 858754 h 4569371"/>
                <a:gd name="csX218" fmla="*/ 2017411 w 4163198"/>
                <a:gd name="csY218" fmla="*/ 947805 h 4569371"/>
                <a:gd name="csX219" fmla="*/ 2030736 w 4163198"/>
                <a:gd name="csY219" fmla="*/ 975993 h 4569371"/>
                <a:gd name="csX220" fmla="*/ 2057785 w 4163198"/>
                <a:gd name="csY220" fmla="*/ 967892 h 4569371"/>
                <a:gd name="csX221" fmla="*/ 2085974 w 4163198"/>
                <a:gd name="csY221" fmla="*/ 924839 h 4569371"/>
                <a:gd name="csX222" fmla="*/ 2114296 w 4163198"/>
                <a:gd name="csY222" fmla="*/ 867056 h 4569371"/>
                <a:gd name="csX223" fmla="*/ 2170472 w 4163198"/>
                <a:gd name="csY223" fmla="*/ 889553 h 4569371"/>
                <a:gd name="csX224" fmla="*/ 2277266 w 4163198"/>
                <a:gd name="csY224" fmla="*/ 953228 h 4569371"/>
                <a:gd name="csX225" fmla="*/ 2383726 w 4163198"/>
                <a:gd name="csY225" fmla="*/ 990523 h 4569371"/>
                <a:gd name="csX226" fmla="*/ 2412852 w 4163198"/>
                <a:gd name="csY226" fmla="*/ 968762 h 4569371"/>
                <a:gd name="csX227" fmla="*/ 2416400 w 4163198"/>
                <a:gd name="csY227" fmla="*/ 944859 h 4569371"/>
                <a:gd name="csX228" fmla="*/ 2426912 w 4163198"/>
                <a:gd name="csY228" fmla="*/ 768832 h 4569371"/>
                <a:gd name="csX229" fmla="*/ 2398925 w 4163198"/>
                <a:gd name="csY229" fmla="*/ 697792 h 4569371"/>
                <a:gd name="csX230" fmla="*/ 2382922 w 4163198"/>
                <a:gd name="csY230" fmla="*/ 679781 h 4569371"/>
                <a:gd name="csX231" fmla="*/ 2298023 w 4163198"/>
                <a:gd name="csY231" fmla="*/ 530939 h 4569371"/>
                <a:gd name="csX232" fmla="*/ 1826253 w 4163198"/>
                <a:gd name="csY232" fmla="*/ 534956 h 4569371"/>
                <a:gd name="csX233" fmla="*/ 1685713 w 4163198"/>
                <a:gd name="csY233" fmla="*/ 719151 h 4569371"/>
                <a:gd name="csX234" fmla="*/ 1726824 w 4163198"/>
                <a:gd name="csY234" fmla="*/ 991661 h 4569371"/>
                <a:gd name="csX235" fmla="*/ 3803454 w 4163198"/>
                <a:gd name="csY235" fmla="*/ 2004098 h 4569371"/>
                <a:gd name="csX236" fmla="*/ 3808677 w 4163198"/>
                <a:gd name="csY236" fmla="*/ 1999679 h 4569371"/>
                <a:gd name="csX237" fmla="*/ 3814234 w 4163198"/>
                <a:gd name="csY237" fmla="*/ 1990975 h 4569371"/>
                <a:gd name="csX238" fmla="*/ 4040410 w 4163198"/>
                <a:gd name="csY238" fmla="*/ 1758705 h 4569371"/>
                <a:gd name="csX239" fmla="*/ 4075361 w 4163198"/>
                <a:gd name="csY239" fmla="*/ 1736342 h 4569371"/>
                <a:gd name="csX240" fmla="*/ 4096050 w 4163198"/>
                <a:gd name="csY240" fmla="*/ 1725495 h 4569371"/>
                <a:gd name="csX241" fmla="*/ 4089087 w 4163198"/>
                <a:gd name="csY241" fmla="*/ 1717594 h 4569371"/>
                <a:gd name="csX242" fmla="*/ 4016507 w 4163198"/>
                <a:gd name="csY242" fmla="*/ 1734333 h 4569371"/>
                <a:gd name="csX243" fmla="*/ 3886211 w 4163198"/>
                <a:gd name="csY243" fmla="*/ 1824322 h 4569371"/>
                <a:gd name="csX244" fmla="*/ 3859429 w 4163198"/>
                <a:gd name="csY244" fmla="*/ 1845346 h 4569371"/>
                <a:gd name="csX245" fmla="*/ 3828830 w 4163198"/>
                <a:gd name="csY245" fmla="*/ 1840592 h 4569371"/>
                <a:gd name="csX246" fmla="*/ 3825416 w 4163198"/>
                <a:gd name="csY246" fmla="*/ 1809592 h 4569371"/>
                <a:gd name="csX247" fmla="*/ 3843159 w 4163198"/>
                <a:gd name="csY247" fmla="*/ 1789036 h 4569371"/>
                <a:gd name="csX248" fmla="*/ 4048579 w 4163198"/>
                <a:gd name="csY248" fmla="*/ 1598815 h 4569371"/>
                <a:gd name="csX249" fmla="*/ 4082257 w 4163198"/>
                <a:gd name="csY249" fmla="*/ 1565739 h 4569371"/>
                <a:gd name="csX250" fmla="*/ 4020859 w 4163198"/>
                <a:gd name="csY250" fmla="*/ 1575514 h 4569371"/>
                <a:gd name="csX251" fmla="*/ 3905026 w 4163198"/>
                <a:gd name="csY251" fmla="*/ 1661352 h 4569371"/>
                <a:gd name="csX252" fmla="*/ 3824344 w 4163198"/>
                <a:gd name="csY252" fmla="*/ 1756161 h 4569371"/>
                <a:gd name="csX253" fmla="*/ 3808141 w 4163198"/>
                <a:gd name="csY253" fmla="*/ 1774038 h 4569371"/>
                <a:gd name="csX254" fmla="*/ 3770847 w 4163198"/>
                <a:gd name="csY254" fmla="*/ 1775846 h 4569371"/>
                <a:gd name="csX255" fmla="*/ 3766294 w 4163198"/>
                <a:gd name="csY255" fmla="*/ 1741431 h 4569371"/>
                <a:gd name="csX256" fmla="*/ 3779819 w 4163198"/>
                <a:gd name="csY256" fmla="*/ 1721411 h 4569371"/>
                <a:gd name="csX257" fmla="*/ 3862643 w 4163198"/>
                <a:gd name="csY257" fmla="*/ 1624124 h 4569371"/>
                <a:gd name="csX258" fmla="*/ 3963545 w 4163198"/>
                <a:gd name="csY258" fmla="*/ 1505881 h 4569371"/>
                <a:gd name="csX259" fmla="*/ 3984435 w 4163198"/>
                <a:gd name="csY259" fmla="*/ 1465774 h 4569371"/>
                <a:gd name="csX260" fmla="*/ 3897594 w 4163198"/>
                <a:gd name="csY260" fmla="*/ 1490949 h 4569371"/>
                <a:gd name="csX261" fmla="*/ 3770378 w 4163198"/>
                <a:gd name="csY261" fmla="*/ 1606850 h 4569371"/>
                <a:gd name="csX262" fmla="*/ 3707774 w 4163198"/>
                <a:gd name="csY262" fmla="*/ 1689406 h 4569371"/>
                <a:gd name="csX263" fmla="*/ 3661709 w 4163198"/>
                <a:gd name="csY263" fmla="*/ 1684920 h 4569371"/>
                <a:gd name="csX264" fmla="*/ 3654947 w 4163198"/>
                <a:gd name="csY264" fmla="*/ 1665503 h 4569371"/>
                <a:gd name="csX265" fmla="*/ 3611157 w 4163198"/>
                <a:gd name="csY265" fmla="*/ 1604573 h 4569371"/>
                <a:gd name="csX266" fmla="*/ 3485615 w 4163198"/>
                <a:gd name="csY266" fmla="*/ 1639189 h 4569371"/>
                <a:gd name="csX267" fmla="*/ 3523379 w 4163198"/>
                <a:gd name="csY267" fmla="*/ 1639256 h 4569371"/>
                <a:gd name="csX268" fmla="*/ 3588459 w 4163198"/>
                <a:gd name="csY268" fmla="*/ 1673069 h 4569371"/>
                <a:gd name="csX269" fmla="*/ 3550763 w 4163198"/>
                <a:gd name="csY269" fmla="*/ 1841061 h 4569371"/>
                <a:gd name="csX270" fmla="*/ 3447786 w 4163198"/>
                <a:gd name="csY270" fmla="*/ 1796000 h 4569371"/>
                <a:gd name="csX271" fmla="*/ 3445643 w 4163198"/>
                <a:gd name="csY271" fmla="*/ 1744778 h 4569371"/>
                <a:gd name="csX272" fmla="*/ 3432185 w 4163198"/>
                <a:gd name="csY272" fmla="*/ 1721880 h 4569371"/>
                <a:gd name="csX273" fmla="*/ 3437608 w 4163198"/>
                <a:gd name="csY273" fmla="*/ 1914310 h 4569371"/>
                <a:gd name="csX274" fmla="*/ 3491709 w 4163198"/>
                <a:gd name="csY274" fmla="*/ 1944507 h 4569371"/>
                <a:gd name="csX275" fmla="*/ 3525923 w 4163198"/>
                <a:gd name="csY275" fmla="*/ 1948659 h 4569371"/>
                <a:gd name="csX276" fmla="*/ 3601650 w 4163198"/>
                <a:gd name="csY276" fmla="*/ 1959037 h 4569371"/>
                <a:gd name="csX277" fmla="*/ 3673292 w 4163198"/>
                <a:gd name="csY277" fmla="*/ 1831888 h 4569371"/>
                <a:gd name="csX278" fmla="*/ 3697597 w 4163198"/>
                <a:gd name="csY278" fmla="*/ 1812872 h 4569371"/>
                <a:gd name="csX279" fmla="*/ 3728062 w 4163198"/>
                <a:gd name="csY279" fmla="*/ 1818965 h 4569371"/>
                <a:gd name="csX280" fmla="*/ 3728062 w 4163198"/>
                <a:gd name="csY280" fmla="*/ 1847355 h 4569371"/>
                <a:gd name="csX281" fmla="*/ 3705230 w 4163198"/>
                <a:gd name="csY281" fmla="*/ 1872865 h 4569371"/>
                <a:gd name="csX282" fmla="*/ 3652001 w 4163198"/>
                <a:gd name="csY282" fmla="*/ 1969415 h 4569371"/>
                <a:gd name="csX283" fmla="*/ 3803655 w 4163198"/>
                <a:gd name="csY283" fmla="*/ 2003897 h 4569371"/>
                <a:gd name="csX284" fmla="*/ 68398 w 4163198"/>
                <a:gd name="csY284" fmla="*/ 1690611 h 4569371"/>
                <a:gd name="csX285" fmla="*/ 233913 w 4163198"/>
                <a:gd name="csY285" fmla="*/ 1814011 h 4569371"/>
                <a:gd name="csX286" fmla="*/ 356977 w 4163198"/>
                <a:gd name="csY286" fmla="*/ 1977048 h 4569371"/>
                <a:gd name="csX287" fmla="*/ 511310 w 4163198"/>
                <a:gd name="csY287" fmla="*/ 1941896 h 4569371"/>
                <a:gd name="csX288" fmla="*/ 467119 w 4163198"/>
                <a:gd name="csY288" fmla="*/ 1854988 h 4569371"/>
                <a:gd name="csX289" fmla="*/ 440538 w 4163198"/>
                <a:gd name="csY289" fmla="*/ 1827804 h 4569371"/>
                <a:gd name="csX290" fmla="*/ 435048 w 4163198"/>
                <a:gd name="csY290" fmla="*/ 1790643 h 4569371"/>
                <a:gd name="csX291" fmla="*/ 475288 w 4163198"/>
                <a:gd name="csY291" fmla="*/ 1790777 h 4569371"/>
                <a:gd name="csX292" fmla="*/ 483189 w 4163198"/>
                <a:gd name="csY292" fmla="*/ 1797473 h 4569371"/>
                <a:gd name="csX293" fmla="*/ 554564 w 4163198"/>
                <a:gd name="csY293" fmla="*/ 1906008 h 4569371"/>
                <a:gd name="csX294" fmla="*/ 564205 w 4163198"/>
                <a:gd name="csY294" fmla="*/ 1931317 h 4569371"/>
                <a:gd name="csX295" fmla="*/ 672272 w 4163198"/>
                <a:gd name="csY295" fmla="*/ 1917390 h 4569371"/>
                <a:gd name="csX296" fmla="*/ 725970 w 4163198"/>
                <a:gd name="csY296" fmla="*/ 1886189 h 4569371"/>
                <a:gd name="csX297" fmla="*/ 733134 w 4163198"/>
                <a:gd name="csY297" fmla="*/ 1696370 h 4569371"/>
                <a:gd name="csX298" fmla="*/ 722823 w 4163198"/>
                <a:gd name="csY298" fmla="*/ 1693423 h 4569371"/>
                <a:gd name="csX299" fmla="*/ 718002 w 4163198"/>
                <a:gd name="csY299" fmla="*/ 1717929 h 4569371"/>
                <a:gd name="csX300" fmla="*/ 719274 w 4163198"/>
                <a:gd name="csY300" fmla="*/ 1752344 h 4569371"/>
                <a:gd name="csX301" fmla="*/ 675017 w 4163198"/>
                <a:gd name="csY301" fmla="*/ 1817693 h 4569371"/>
                <a:gd name="csX302" fmla="*/ 597616 w 4163198"/>
                <a:gd name="csY302" fmla="*/ 1803566 h 4569371"/>
                <a:gd name="csX303" fmla="*/ 555099 w 4163198"/>
                <a:gd name="csY303" fmla="*/ 1723353 h 4569371"/>
                <a:gd name="csX304" fmla="*/ 661425 w 4163198"/>
                <a:gd name="csY304" fmla="*/ 1612005 h 4569371"/>
                <a:gd name="csX305" fmla="*/ 687872 w 4163198"/>
                <a:gd name="csY305" fmla="*/ 1609193 h 4569371"/>
                <a:gd name="csX306" fmla="*/ 642610 w 4163198"/>
                <a:gd name="csY306" fmla="*/ 1571765 h 4569371"/>
                <a:gd name="csX307" fmla="*/ 545926 w 4163198"/>
                <a:gd name="csY307" fmla="*/ 1581407 h 4569371"/>
                <a:gd name="csX308" fmla="*/ 505820 w 4163198"/>
                <a:gd name="csY308" fmla="*/ 1645015 h 4569371"/>
                <a:gd name="csX309" fmla="*/ 487273 w 4163198"/>
                <a:gd name="csY309" fmla="*/ 1672131 h 4569371"/>
                <a:gd name="csX310" fmla="*/ 451318 w 4163198"/>
                <a:gd name="csY310" fmla="*/ 1655527 h 4569371"/>
                <a:gd name="csX311" fmla="*/ 315331 w 4163198"/>
                <a:gd name="csY311" fmla="*/ 1499587 h 4569371"/>
                <a:gd name="csX312" fmla="*/ 221325 w 4163198"/>
                <a:gd name="csY312" fmla="*/ 1442741 h 4569371"/>
                <a:gd name="csX313" fmla="*/ 183294 w 4163198"/>
                <a:gd name="csY313" fmla="*/ 1437251 h 4569371"/>
                <a:gd name="csX314" fmla="*/ 179143 w 4163198"/>
                <a:gd name="csY314" fmla="*/ 1444415 h 4569371"/>
                <a:gd name="csX315" fmla="*/ 210210 w 4163198"/>
                <a:gd name="csY315" fmla="*/ 1492824 h 4569371"/>
                <a:gd name="csX316" fmla="*/ 303547 w 4163198"/>
                <a:gd name="csY316" fmla="*/ 1599418 h 4569371"/>
                <a:gd name="csX317" fmla="*/ 385902 w 4163198"/>
                <a:gd name="csY317" fmla="*/ 1697106 h 4569371"/>
                <a:gd name="csX318" fmla="*/ 399427 w 4163198"/>
                <a:gd name="csY318" fmla="*/ 1720674 h 4569371"/>
                <a:gd name="csX319" fmla="*/ 391259 w 4163198"/>
                <a:gd name="csY319" fmla="*/ 1747791 h 4569371"/>
                <a:gd name="csX320" fmla="*/ 363472 w 4163198"/>
                <a:gd name="csY320" fmla="*/ 1750871 h 4569371"/>
                <a:gd name="csX321" fmla="*/ 340774 w 4163198"/>
                <a:gd name="csY321" fmla="*/ 1730450 h 4569371"/>
                <a:gd name="csX322" fmla="*/ 260092 w 4163198"/>
                <a:gd name="csY322" fmla="*/ 1635641 h 4569371"/>
                <a:gd name="csX323" fmla="*/ 141849 w 4163198"/>
                <a:gd name="csY323" fmla="*/ 1547460 h 4569371"/>
                <a:gd name="csX324" fmla="*/ 80919 w 4163198"/>
                <a:gd name="csY324" fmla="*/ 1538019 h 4569371"/>
                <a:gd name="csX325" fmla="*/ 117812 w 4163198"/>
                <a:gd name="csY325" fmla="*/ 1573774 h 4569371"/>
                <a:gd name="csX326" fmla="*/ 323165 w 4163198"/>
                <a:gd name="csY326" fmla="*/ 1764062 h 4569371"/>
                <a:gd name="csX327" fmla="*/ 334949 w 4163198"/>
                <a:gd name="csY327" fmla="*/ 1776649 h 4569371"/>
                <a:gd name="csX328" fmla="*/ 334949 w 4163198"/>
                <a:gd name="csY328" fmla="*/ 1814212 h 4569371"/>
                <a:gd name="csX329" fmla="*/ 297253 w 4163198"/>
                <a:gd name="csY329" fmla="*/ 1814412 h 4569371"/>
                <a:gd name="csX330" fmla="*/ 274019 w 4163198"/>
                <a:gd name="csY330" fmla="*/ 1793790 h 4569371"/>
                <a:gd name="csX331" fmla="*/ 146201 w 4163198"/>
                <a:gd name="csY331" fmla="*/ 1706279 h 4569371"/>
                <a:gd name="csX332" fmla="*/ 68532 w 4163198"/>
                <a:gd name="csY332" fmla="*/ 1690410 h 4569371"/>
                <a:gd name="csX333" fmla="*/ 2084099 w 4163198"/>
                <a:gd name="csY333" fmla="*/ 1486263 h 4569371"/>
                <a:gd name="csX334" fmla="*/ 2091866 w 4163198"/>
                <a:gd name="csY334" fmla="*/ 1480170 h 4569371"/>
                <a:gd name="csX335" fmla="*/ 2263407 w 4163198"/>
                <a:gd name="csY335" fmla="*/ 1337420 h 4569371"/>
                <a:gd name="csX336" fmla="*/ 2278672 w 4163198"/>
                <a:gd name="csY336" fmla="*/ 1291689 h 4569371"/>
                <a:gd name="csX337" fmla="*/ 2082827 w 4163198"/>
                <a:gd name="csY337" fmla="*/ 1340768 h 4569371"/>
                <a:gd name="csX338" fmla="*/ 1885910 w 4163198"/>
                <a:gd name="csY338" fmla="*/ 1290551 h 4569371"/>
                <a:gd name="csX339" fmla="*/ 1908274 w 4163198"/>
                <a:gd name="csY339" fmla="*/ 1353155 h 4569371"/>
                <a:gd name="csX340" fmla="*/ 2084166 w 4163198"/>
                <a:gd name="csY340" fmla="*/ 1486129 h 4569371"/>
                <a:gd name="csX341" fmla="*/ 1376043 w 4163198"/>
                <a:gd name="csY341" fmla="*/ 2532177 h 4569371"/>
                <a:gd name="csX342" fmla="*/ 1106948 w 4163198"/>
                <a:gd name="csY342" fmla="*/ 2729630 h 4569371"/>
                <a:gd name="csX343" fmla="*/ 1335869 w 4163198"/>
                <a:gd name="csY343" fmla="*/ 2789756 h 4569371"/>
                <a:gd name="csX344" fmla="*/ 1376043 w 4163198"/>
                <a:gd name="csY344" fmla="*/ 2532177 h 4569371"/>
                <a:gd name="csX345" fmla="*/ 2561225 w 4163198"/>
                <a:gd name="csY345" fmla="*/ 694244 h 4569371"/>
                <a:gd name="csX346" fmla="*/ 2530493 w 4163198"/>
                <a:gd name="csY346" fmla="*/ 704220 h 4569371"/>
                <a:gd name="csX347" fmla="*/ 2481950 w 4163198"/>
                <a:gd name="csY347" fmla="*/ 783897 h 4569371"/>
                <a:gd name="csX348" fmla="*/ 2472576 w 4163198"/>
                <a:gd name="csY348" fmla="*/ 928722 h 4569371"/>
                <a:gd name="csX349" fmla="*/ 2468023 w 4163198"/>
                <a:gd name="csY349" fmla="*/ 982019 h 4569371"/>
                <a:gd name="csX350" fmla="*/ 2535849 w 4163198"/>
                <a:gd name="csY350" fmla="*/ 921692 h 4569371"/>
                <a:gd name="csX351" fmla="*/ 2570197 w 4163198"/>
                <a:gd name="csY351" fmla="*/ 727052 h 4569371"/>
                <a:gd name="csX352" fmla="*/ 2561159 w 4163198"/>
                <a:gd name="csY352" fmla="*/ 694311 h 4569371"/>
                <a:gd name="csX353" fmla="*/ 1666831 w 4163198"/>
                <a:gd name="csY353" fmla="*/ 962803 h 4569371"/>
                <a:gd name="csX354" fmla="*/ 1642660 w 4163198"/>
                <a:gd name="csY354" fmla="*/ 815902 h 4569371"/>
                <a:gd name="csX355" fmla="*/ 1618757 w 4163198"/>
                <a:gd name="csY355" fmla="*/ 762940 h 4569371"/>
                <a:gd name="csX356" fmla="*/ 1590502 w 4163198"/>
                <a:gd name="csY356" fmla="*/ 739037 h 4569371"/>
                <a:gd name="csX357" fmla="*/ 1545642 w 4163198"/>
                <a:gd name="csY357" fmla="*/ 766020 h 4569371"/>
                <a:gd name="csX358" fmla="*/ 1594385 w 4163198"/>
                <a:gd name="csY358" fmla="*/ 950349 h 4569371"/>
                <a:gd name="csX359" fmla="*/ 1666831 w 4163198"/>
                <a:gd name="csY359" fmla="*/ 962736 h 4569371"/>
                <a:gd name="csX360" fmla="*/ 2837016 w 4163198"/>
                <a:gd name="csY360" fmla="*/ 2591433 h 4569371"/>
                <a:gd name="csX361" fmla="*/ 2829919 w 4163198"/>
                <a:gd name="csY361" fmla="*/ 2593643 h 4569371"/>
                <a:gd name="csX362" fmla="*/ 2859848 w 4163198"/>
                <a:gd name="csY362" fmla="*/ 2746168 h 4569371"/>
                <a:gd name="csX363" fmla="*/ 3001794 w 4163198"/>
                <a:gd name="csY363" fmla="*/ 2728291 h 4569371"/>
                <a:gd name="csX364" fmla="*/ 2837016 w 4163198"/>
                <a:gd name="csY364" fmla="*/ 2591433 h 4569371"/>
                <a:gd name="csX365" fmla="*/ 2068699 w 4163198"/>
                <a:gd name="csY365" fmla="*/ 1064375 h 4569371"/>
                <a:gd name="csX366" fmla="*/ 2154068 w 4163198"/>
                <a:gd name="csY366" fmla="*/ 1041945 h 4569371"/>
                <a:gd name="csX367" fmla="*/ 2177301 w 4163198"/>
                <a:gd name="csY367" fmla="*/ 1010007 h 4569371"/>
                <a:gd name="csX368" fmla="*/ 2139605 w 4163198"/>
                <a:gd name="csY368" fmla="*/ 1013756 h 4569371"/>
                <a:gd name="csX369" fmla="*/ 1990093 w 4163198"/>
                <a:gd name="csY369" fmla="*/ 1009270 h 4569371"/>
                <a:gd name="csX370" fmla="*/ 1969940 w 4163198"/>
                <a:gd name="csY370" fmla="*/ 996549 h 4569371"/>
                <a:gd name="csX371" fmla="*/ 1955009 w 4163198"/>
                <a:gd name="csY371" fmla="*/ 1000432 h 4569371"/>
                <a:gd name="csX372" fmla="*/ 1954004 w 4163198"/>
                <a:gd name="csY372" fmla="*/ 1012953 h 4569371"/>
                <a:gd name="csX373" fmla="*/ 1969538 w 4163198"/>
                <a:gd name="csY373" fmla="*/ 1030696 h 4569371"/>
                <a:gd name="csX374" fmla="*/ 2068766 w 4163198"/>
                <a:gd name="csY374" fmla="*/ 1064241 h 4569371"/>
                <a:gd name="csX375" fmla="*/ 1862275 w 4163198"/>
                <a:gd name="csY375" fmla="*/ 3957530 h 4569371"/>
                <a:gd name="csX376" fmla="*/ 1889660 w 4163198"/>
                <a:gd name="csY376" fmla="*/ 4146278 h 4569371"/>
                <a:gd name="csX377" fmla="*/ 1862275 w 4163198"/>
                <a:gd name="csY377" fmla="*/ 3957530 h 4569371"/>
                <a:gd name="csX378" fmla="*/ 1996990 w 4163198"/>
                <a:gd name="csY378" fmla="*/ 4074234 h 4569371"/>
                <a:gd name="csX379" fmla="*/ 1922870 w 4163198"/>
                <a:gd name="csY379" fmla="*/ 3939385 h 4569371"/>
                <a:gd name="csX380" fmla="*/ 1996990 w 4163198"/>
                <a:gd name="csY380" fmla="*/ 4074234 h 4569371"/>
                <a:gd name="csX381" fmla="*/ 665308 w 4163198"/>
                <a:gd name="csY381" fmla="*/ 1671060 h 4569371"/>
                <a:gd name="csX382" fmla="*/ 613083 w 4163198"/>
                <a:gd name="csY382" fmla="*/ 1687799 h 4569371"/>
                <a:gd name="csX383" fmla="*/ 625269 w 4163198"/>
                <a:gd name="csY383" fmla="*/ 1754755 h 4569371"/>
                <a:gd name="csX384" fmla="*/ 651247 w 4163198"/>
                <a:gd name="csY384" fmla="*/ 1766472 h 4569371"/>
                <a:gd name="csX385" fmla="*/ 665375 w 4163198"/>
                <a:gd name="csY385" fmla="*/ 1739087 h 4569371"/>
                <a:gd name="csX386" fmla="*/ 665375 w 4163198"/>
                <a:gd name="csY386" fmla="*/ 1671060 h 4569371"/>
                <a:gd name="csX387" fmla="*/ 3497935 w 4163198"/>
                <a:gd name="csY387" fmla="*/ 1698311 h 4569371"/>
                <a:gd name="csX388" fmla="*/ 3497935 w 4163198"/>
                <a:gd name="csY388" fmla="*/ 1766204 h 4569371"/>
                <a:gd name="csX389" fmla="*/ 3498940 w 4163198"/>
                <a:gd name="csY389" fmla="*/ 1779796 h 4569371"/>
                <a:gd name="csX390" fmla="*/ 3527530 w 4163198"/>
                <a:gd name="csY390" fmla="*/ 1791848 h 4569371"/>
                <a:gd name="csX391" fmla="*/ 3550697 w 4163198"/>
                <a:gd name="csY391" fmla="*/ 1715854 h 4569371"/>
                <a:gd name="csX392" fmla="*/ 3498003 w 4163198"/>
                <a:gd name="csY392" fmla="*/ 1698311 h 4569371"/>
                <a:gd name="csX393" fmla="*/ 2028191 w 4163198"/>
                <a:gd name="csY393" fmla="*/ 1515187 h 4569371"/>
                <a:gd name="csX394" fmla="*/ 1886111 w 4163198"/>
                <a:gd name="csY394" fmla="*/ 1397680 h 4569371"/>
                <a:gd name="csX395" fmla="*/ 2028191 w 4163198"/>
                <a:gd name="csY395" fmla="*/ 1515187 h 4569371"/>
                <a:gd name="csX396" fmla="*/ 2271843 w 4163198"/>
                <a:gd name="csY396" fmla="*/ 1393395 h 4569371"/>
                <a:gd name="csX397" fmla="*/ 2144895 w 4163198"/>
                <a:gd name="csY397" fmla="*/ 1505278 h 4569371"/>
                <a:gd name="csX398" fmla="*/ 2271843 w 4163198"/>
                <a:gd name="csY398" fmla="*/ 1393395 h 4569371"/>
                <a:gd name="csX399" fmla="*/ 2285100 w 4163198"/>
                <a:gd name="csY399" fmla="*/ 3863993 h 4569371"/>
                <a:gd name="csX400" fmla="*/ 2221358 w 4163198"/>
                <a:gd name="csY400" fmla="*/ 3926730 h 4569371"/>
                <a:gd name="csX401" fmla="*/ 2285100 w 4163198"/>
                <a:gd name="csY401" fmla="*/ 3863993 h 4569371"/>
                <a:gd name="csX402" fmla="*/ 2310744 w 4163198"/>
                <a:gd name="csY402" fmla="*/ 3948156 h 4569371"/>
                <a:gd name="csX403" fmla="*/ 2295211 w 4163198"/>
                <a:gd name="csY403" fmla="*/ 4031315 h 4569371"/>
                <a:gd name="csX404" fmla="*/ 2310744 w 4163198"/>
                <a:gd name="csY404" fmla="*/ 3948156 h 4569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</a:cxnLst>
              <a:rect l="l" t="t" r="r" b="b"/>
              <a:pathLst>
                <a:path w="4163198" h="4569371">
                  <a:moveTo>
                    <a:pt x="2366719" y="3943335"/>
                  </a:moveTo>
                  <a:cubicBezTo>
                    <a:pt x="2365179" y="3957999"/>
                    <a:pt x="2363840" y="3972662"/>
                    <a:pt x="2362166" y="3987325"/>
                  </a:cubicBezTo>
                  <a:cubicBezTo>
                    <a:pt x="2358751" y="4016250"/>
                    <a:pt x="2351855" y="4044171"/>
                    <a:pt x="2335049" y="4068476"/>
                  </a:cubicBezTo>
                  <a:cubicBezTo>
                    <a:pt x="2322662" y="4086420"/>
                    <a:pt x="2306258" y="4099677"/>
                    <a:pt x="2283025" y="4096062"/>
                  </a:cubicBezTo>
                  <a:cubicBezTo>
                    <a:pt x="2258050" y="4092178"/>
                    <a:pt x="2244927" y="4073832"/>
                    <a:pt x="2241981" y="4050665"/>
                  </a:cubicBezTo>
                  <a:cubicBezTo>
                    <a:pt x="2239303" y="4029240"/>
                    <a:pt x="2241378" y="4007278"/>
                    <a:pt x="2241378" y="3982103"/>
                  </a:cubicBezTo>
                  <a:cubicBezTo>
                    <a:pt x="2230263" y="3983977"/>
                    <a:pt x="2219751" y="3986321"/>
                    <a:pt x="2209105" y="3987459"/>
                  </a:cubicBezTo>
                  <a:cubicBezTo>
                    <a:pt x="2170673" y="3991745"/>
                    <a:pt x="2145899" y="3964092"/>
                    <a:pt x="2157416" y="3927333"/>
                  </a:cubicBezTo>
                  <a:cubicBezTo>
                    <a:pt x="2162772" y="3910126"/>
                    <a:pt x="2173619" y="3894458"/>
                    <a:pt x="2183127" y="3878857"/>
                  </a:cubicBezTo>
                  <a:cubicBezTo>
                    <a:pt x="2188282" y="3870354"/>
                    <a:pt x="2195915" y="3863391"/>
                    <a:pt x="2206226" y="3851205"/>
                  </a:cubicBezTo>
                  <a:cubicBezTo>
                    <a:pt x="2127286" y="3872228"/>
                    <a:pt x="2054237" y="3891646"/>
                    <a:pt x="1977774" y="3912000"/>
                  </a:cubicBezTo>
                  <a:cubicBezTo>
                    <a:pt x="1985406" y="3921374"/>
                    <a:pt x="1991499" y="3929074"/>
                    <a:pt x="1997793" y="3936573"/>
                  </a:cubicBezTo>
                  <a:cubicBezTo>
                    <a:pt x="2022567" y="3965900"/>
                    <a:pt x="2043591" y="3997235"/>
                    <a:pt x="2053768" y="4034931"/>
                  </a:cubicBezTo>
                  <a:cubicBezTo>
                    <a:pt x="2060129" y="4058432"/>
                    <a:pt x="2058522" y="4080863"/>
                    <a:pt x="2044528" y="4101150"/>
                  </a:cubicBezTo>
                  <a:cubicBezTo>
                    <a:pt x="2030066" y="4122174"/>
                    <a:pt x="2009510" y="4130410"/>
                    <a:pt x="1984402" y="4126125"/>
                  </a:cubicBezTo>
                  <a:cubicBezTo>
                    <a:pt x="1974426" y="4124384"/>
                    <a:pt x="1964784" y="4121103"/>
                    <a:pt x="1952665" y="4117889"/>
                  </a:cubicBezTo>
                  <a:cubicBezTo>
                    <a:pt x="1949853" y="4130209"/>
                    <a:pt x="1947911" y="4141257"/>
                    <a:pt x="1944831" y="4151969"/>
                  </a:cubicBezTo>
                  <a:cubicBezTo>
                    <a:pt x="1929164" y="4206070"/>
                    <a:pt x="1878344" y="4219662"/>
                    <a:pt x="1837970" y="4179823"/>
                  </a:cubicBezTo>
                  <a:cubicBezTo>
                    <a:pt x="1803956" y="4146278"/>
                    <a:pt x="1793578" y="4102690"/>
                    <a:pt x="1789762" y="4056959"/>
                  </a:cubicBezTo>
                  <a:cubicBezTo>
                    <a:pt x="1788891" y="4046782"/>
                    <a:pt x="1789628" y="4036471"/>
                    <a:pt x="1789628" y="4022276"/>
                  </a:cubicBezTo>
                  <a:cubicBezTo>
                    <a:pt x="1769273" y="4031182"/>
                    <a:pt x="1762176" y="4046849"/>
                    <a:pt x="1754811" y="4061245"/>
                  </a:cubicBezTo>
                  <a:cubicBezTo>
                    <a:pt x="1732582" y="4104699"/>
                    <a:pt x="1720597" y="4151568"/>
                    <a:pt x="1711223" y="4199240"/>
                  </a:cubicBezTo>
                  <a:cubicBezTo>
                    <a:pt x="1702787" y="4242159"/>
                    <a:pt x="1696493" y="4286015"/>
                    <a:pt x="1682834" y="4327327"/>
                  </a:cubicBezTo>
                  <a:cubicBezTo>
                    <a:pt x="1670313" y="4365156"/>
                    <a:pt x="1652168" y="4401982"/>
                    <a:pt x="1631345" y="4436063"/>
                  </a:cubicBezTo>
                  <a:cubicBezTo>
                    <a:pt x="1597398" y="4491636"/>
                    <a:pt x="1543365" y="4519088"/>
                    <a:pt x="1480427" y="4530002"/>
                  </a:cubicBezTo>
                  <a:cubicBezTo>
                    <a:pt x="1447016" y="4535760"/>
                    <a:pt x="1428067" y="4522034"/>
                    <a:pt x="1421707" y="4487886"/>
                  </a:cubicBezTo>
                  <a:cubicBezTo>
                    <a:pt x="1395795" y="4348484"/>
                    <a:pt x="1370151" y="4209083"/>
                    <a:pt x="1344306" y="4069681"/>
                  </a:cubicBezTo>
                  <a:cubicBezTo>
                    <a:pt x="1311698" y="3893989"/>
                    <a:pt x="1278890" y="3718364"/>
                    <a:pt x="1246684" y="3542673"/>
                  </a:cubicBezTo>
                  <a:cubicBezTo>
                    <a:pt x="1243805" y="3527139"/>
                    <a:pt x="1237913" y="3519238"/>
                    <a:pt x="1221509" y="3515288"/>
                  </a:cubicBezTo>
                  <a:cubicBezTo>
                    <a:pt x="1167744" y="3502365"/>
                    <a:pt x="1114514" y="3487233"/>
                    <a:pt x="1061016" y="3473173"/>
                  </a:cubicBezTo>
                  <a:cubicBezTo>
                    <a:pt x="980201" y="3452015"/>
                    <a:pt x="903537" y="3420679"/>
                    <a:pt x="831492" y="3378631"/>
                  </a:cubicBezTo>
                  <a:cubicBezTo>
                    <a:pt x="721886" y="3314622"/>
                    <a:pt x="643815" y="3222825"/>
                    <a:pt x="598553" y="3104582"/>
                  </a:cubicBezTo>
                  <a:cubicBezTo>
                    <a:pt x="537691" y="2945562"/>
                    <a:pt x="618573" y="2774758"/>
                    <a:pt x="779468" y="2718448"/>
                  </a:cubicBezTo>
                  <a:cubicBezTo>
                    <a:pt x="788708" y="2715234"/>
                    <a:pt x="797947" y="2711820"/>
                    <a:pt x="811807" y="2706865"/>
                  </a:cubicBezTo>
                  <a:cubicBezTo>
                    <a:pt x="802902" y="2701977"/>
                    <a:pt x="798416" y="2698964"/>
                    <a:pt x="793595" y="2696888"/>
                  </a:cubicBezTo>
                  <a:cubicBezTo>
                    <a:pt x="674749" y="2646605"/>
                    <a:pt x="579873" y="2565923"/>
                    <a:pt x="501133" y="2465222"/>
                  </a:cubicBezTo>
                  <a:cubicBezTo>
                    <a:pt x="404382" y="2341622"/>
                    <a:pt x="340238" y="2202086"/>
                    <a:pt x="303547" y="2049895"/>
                  </a:cubicBezTo>
                  <a:cubicBezTo>
                    <a:pt x="299596" y="2033424"/>
                    <a:pt x="304819" y="2014677"/>
                    <a:pt x="306292" y="1988363"/>
                  </a:cubicBezTo>
                  <a:cubicBezTo>
                    <a:pt x="268395" y="1914779"/>
                    <a:pt x="206997" y="1850501"/>
                    <a:pt x="130466" y="1800017"/>
                  </a:cubicBezTo>
                  <a:cubicBezTo>
                    <a:pt x="103483" y="1782207"/>
                    <a:pt x="75830" y="1765602"/>
                    <a:pt x="49249" y="1747256"/>
                  </a:cubicBezTo>
                  <a:cubicBezTo>
                    <a:pt x="36059" y="1738150"/>
                    <a:pt x="23069" y="1727839"/>
                    <a:pt x="12825" y="1715653"/>
                  </a:cubicBezTo>
                  <a:cubicBezTo>
                    <a:pt x="-9270" y="1689473"/>
                    <a:pt x="-2173" y="1658874"/>
                    <a:pt x="29162" y="1644814"/>
                  </a:cubicBezTo>
                  <a:cubicBezTo>
                    <a:pt x="41482" y="1639256"/>
                    <a:pt x="55677" y="1637649"/>
                    <a:pt x="69202" y="1635105"/>
                  </a:cubicBezTo>
                  <a:cubicBezTo>
                    <a:pt x="77705" y="1633498"/>
                    <a:pt x="86476" y="1633498"/>
                    <a:pt x="100805" y="1632293"/>
                  </a:cubicBezTo>
                  <a:cubicBezTo>
                    <a:pt x="86075" y="1618835"/>
                    <a:pt x="74625" y="1609662"/>
                    <a:pt x="64716" y="1598949"/>
                  </a:cubicBezTo>
                  <a:cubicBezTo>
                    <a:pt x="52262" y="1585491"/>
                    <a:pt x="38938" y="1572033"/>
                    <a:pt x="29832" y="1556365"/>
                  </a:cubicBezTo>
                  <a:cubicBezTo>
                    <a:pt x="10147" y="1522619"/>
                    <a:pt x="24208" y="1490548"/>
                    <a:pt x="62372" y="1482781"/>
                  </a:cubicBezTo>
                  <a:cubicBezTo>
                    <a:pt x="79982" y="1479165"/>
                    <a:pt x="98930" y="1482044"/>
                    <a:pt x="117276" y="1482513"/>
                  </a:cubicBezTo>
                  <a:cubicBezTo>
                    <a:pt x="122699" y="1482647"/>
                    <a:pt x="128056" y="1484388"/>
                    <a:pt x="136961" y="1485995"/>
                  </a:cubicBezTo>
                  <a:cubicBezTo>
                    <a:pt x="132676" y="1472068"/>
                    <a:pt x="128725" y="1461690"/>
                    <a:pt x="126315" y="1450977"/>
                  </a:cubicBezTo>
                  <a:cubicBezTo>
                    <a:pt x="118414" y="1415423"/>
                    <a:pt x="136090" y="1388105"/>
                    <a:pt x="172247" y="1384155"/>
                  </a:cubicBezTo>
                  <a:cubicBezTo>
                    <a:pt x="190124" y="1382213"/>
                    <a:pt x="209139" y="1384289"/>
                    <a:pt x="226815" y="1388306"/>
                  </a:cubicBezTo>
                  <a:cubicBezTo>
                    <a:pt x="270537" y="1398283"/>
                    <a:pt x="308234" y="1421717"/>
                    <a:pt x="340774" y="1451312"/>
                  </a:cubicBezTo>
                  <a:cubicBezTo>
                    <a:pt x="376528" y="1483785"/>
                    <a:pt x="409136" y="1519740"/>
                    <a:pt x="442747" y="1554557"/>
                  </a:cubicBezTo>
                  <a:cubicBezTo>
                    <a:pt x="451519" y="1563596"/>
                    <a:pt x="458951" y="1573908"/>
                    <a:pt x="468994" y="1586093"/>
                  </a:cubicBezTo>
                  <a:cubicBezTo>
                    <a:pt x="475623" y="1578661"/>
                    <a:pt x="481649" y="1572501"/>
                    <a:pt x="487005" y="1565873"/>
                  </a:cubicBezTo>
                  <a:cubicBezTo>
                    <a:pt x="560924" y="1474278"/>
                    <a:pt x="643012" y="1487602"/>
                    <a:pt x="716395" y="1563596"/>
                  </a:cubicBezTo>
                  <a:cubicBezTo>
                    <a:pt x="734875" y="1582746"/>
                    <a:pt x="733402" y="1611738"/>
                    <a:pt x="745320" y="1632092"/>
                  </a:cubicBezTo>
                  <a:cubicBezTo>
                    <a:pt x="756301" y="1650907"/>
                    <a:pt x="782414" y="1661419"/>
                    <a:pt x="789913" y="1686192"/>
                  </a:cubicBezTo>
                  <a:cubicBezTo>
                    <a:pt x="822252" y="1792987"/>
                    <a:pt x="814619" y="1858000"/>
                    <a:pt x="750543" y="1936138"/>
                  </a:cubicBezTo>
                  <a:cubicBezTo>
                    <a:pt x="770295" y="2020703"/>
                    <a:pt x="800826" y="2099845"/>
                    <a:pt x="852851" y="2171621"/>
                  </a:cubicBezTo>
                  <a:cubicBezTo>
                    <a:pt x="903871" y="2241991"/>
                    <a:pt x="977322" y="2219963"/>
                    <a:pt x="1012340" y="2166666"/>
                  </a:cubicBezTo>
                  <a:cubicBezTo>
                    <a:pt x="1054856" y="2102054"/>
                    <a:pt x="1080500" y="2030612"/>
                    <a:pt x="1100989" y="1957363"/>
                  </a:cubicBezTo>
                  <a:cubicBezTo>
                    <a:pt x="1116188" y="1903129"/>
                    <a:pt x="1124557" y="1847020"/>
                    <a:pt x="1136810" y="1791915"/>
                  </a:cubicBezTo>
                  <a:cubicBezTo>
                    <a:pt x="1155357" y="1708355"/>
                    <a:pt x="1178524" y="1626401"/>
                    <a:pt x="1224656" y="1553017"/>
                  </a:cubicBezTo>
                  <a:cubicBezTo>
                    <a:pt x="1271123" y="1479031"/>
                    <a:pt x="1333794" y="1428078"/>
                    <a:pt x="1419497" y="1402836"/>
                  </a:cubicBezTo>
                  <a:cubicBezTo>
                    <a:pt x="1546847" y="1365407"/>
                    <a:pt x="1675201" y="1333202"/>
                    <a:pt x="1805564" y="1308428"/>
                  </a:cubicBezTo>
                  <a:cubicBezTo>
                    <a:pt x="1812259" y="1307156"/>
                    <a:pt x="1818888" y="1305549"/>
                    <a:pt x="1826722" y="1303875"/>
                  </a:cubicBezTo>
                  <a:cubicBezTo>
                    <a:pt x="1836162" y="1274616"/>
                    <a:pt x="1831810" y="1252520"/>
                    <a:pt x="1807572" y="1230358"/>
                  </a:cubicBezTo>
                  <a:cubicBezTo>
                    <a:pt x="1747714" y="1175521"/>
                    <a:pt x="1704728" y="1109436"/>
                    <a:pt x="1689328" y="1027884"/>
                  </a:cubicBezTo>
                  <a:cubicBezTo>
                    <a:pt x="1688726" y="1024737"/>
                    <a:pt x="1686115" y="1021925"/>
                    <a:pt x="1682432" y="1015497"/>
                  </a:cubicBezTo>
                  <a:cubicBezTo>
                    <a:pt x="1673527" y="1018108"/>
                    <a:pt x="1664086" y="1020519"/>
                    <a:pt x="1654779" y="1023599"/>
                  </a:cubicBezTo>
                  <a:cubicBezTo>
                    <a:pt x="1621569" y="1034579"/>
                    <a:pt x="1591037" y="1027616"/>
                    <a:pt x="1569879" y="1001369"/>
                  </a:cubicBezTo>
                  <a:cubicBezTo>
                    <a:pt x="1510892" y="928254"/>
                    <a:pt x="1485047" y="842484"/>
                    <a:pt x="1493282" y="749884"/>
                  </a:cubicBezTo>
                  <a:cubicBezTo>
                    <a:pt x="1498773" y="688084"/>
                    <a:pt x="1545307" y="664649"/>
                    <a:pt x="1603960" y="685406"/>
                  </a:cubicBezTo>
                  <a:cubicBezTo>
                    <a:pt x="1612396" y="688418"/>
                    <a:pt x="1620699" y="691766"/>
                    <a:pt x="1632885" y="696453"/>
                  </a:cubicBezTo>
                  <a:cubicBezTo>
                    <a:pt x="1626323" y="484739"/>
                    <a:pt x="1734256" y="360470"/>
                    <a:pt x="1927624" y="302151"/>
                  </a:cubicBezTo>
                  <a:cubicBezTo>
                    <a:pt x="1925749" y="297799"/>
                    <a:pt x="1925347" y="295188"/>
                    <a:pt x="1923807" y="293715"/>
                  </a:cubicBezTo>
                  <a:cubicBezTo>
                    <a:pt x="1838706" y="211426"/>
                    <a:pt x="1879282" y="49728"/>
                    <a:pt x="2013193" y="10224"/>
                  </a:cubicBezTo>
                  <a:cubicBezTo>
                    <a:pt x="2067360" y="-5778"/>
                    <a:pt x="2120456" y="-3167"/>
                    <a:pt x="2172079" y="19263"/>
                  </a:cubicBezTo>
                  <a:cubicBezTo>
                    <a:pt x="2243521" y="50331"/>
                    <a:pt x="2274588" y="118090"/>
                    <a:pt x="2253095" y="192879"/>
                  </a:cubicBezTo>
                  <a:cubicBezTo>
                    <a:pt x="2242918" y="228165"/>
                    <a:pt x="2223970" y="257826"/>
                    <a:pt x="2198192" y="283604"/>
                  </a:cubicBezTo>
                  <a:cubicBezTo>
                    <a:pt x="2194442" y="287354"/>
                    <a:pt x="2191697" y="291974"/>
                    <a:pt x="2186474" y="298870"/>
                  </a:cubicBezTo>
                  <a:cubicBezTo>
                    <a:pt x="2206093" y="304294"/>
                    <a:pt x="2222296" y="309048"/>
                    <a:pt x="2238633" y="313266"/>
                  </a:cubicBezTo>
                  <a:cubicBezTo>
                    <a:pt x="2370000" y="346944"/>
                    <a:pt x="2439098" y="437067"/>
                    <a:pt x="2465412" y="565019"/>
                  </a:cubicBezTo>
                  <a:cubicBezTo>
                    <a:pt x="2472576" y="599903"/>
                    <a:pt x="2476058" y="635590"/>
                    <a:pt x="2481682" y="673755"/>
                  </a:cubicBezTo>
                  <a:cubicBezTo>
                    <a:pt x="2493600" y="666524"/>
                    <a:pt x="2503777" y="659561"/>
                    <a:pt x="2514691" y="654003"/>
                  </a:cubicBezTo>
                  <a:cubicBezTo>
                    <a:pt x="2561493" y="629966"/>
                    <a:pt x="2602269" y="646638"/>
                    <a:pt x="2618205" y="696721"/>
                  </a:cubicBezTo>
                  <a:cubicBezTo>
                    <a:pt x="2622021" y="708706"/>
                    <a:pt x="2624566" y="721361"/>
                    <a:pt x="2625637" y="733881"/>
                  </a:cubicBezTo>
                  <a:cubicBezTo>
                    <a:pt x="2631529" y="805591"/>
                    <a:pt x="2617937" y="874087"/>
                    <a:pt x="2588075" y="939101"/>
                  </a:cubicBezTo>
                  <a:cubicBezTo>
                    <a:pt x="2565845" y="987443"/>
                    <a:pt x="2529288" y="1021724"/>
                    <a:pt x="2477598" y="1036990"/>
                  </a:cubicBezTo>
                  <a:cubicBezTo>
                    <a:pt x="2461060" y="1041878"/>
                    <a:pt x="2453561" y="1050247"/>
                    <a:pt x="2449075" y="1066651"/>
                  </a:cubicBezTo>
                  <a:cubicBezTo>
                    <a:pt x="2430796" y="1133473"/>
                    <a:pt x="2400197" y="1193666"/>
                    <a:pt x="2347503" y="1240401"/>
                  </a:cubicBezTo>
                  <a:cubicBezTo>
                    <a:pt x="2326077" y="1259417"/>
                    <a:pt x="2336388" y="1282650"/>
                    <a:pt x="2334246" y="1306018"/>
                  </a:cubicBezTo>
                  <a:cubicBezTo>
                    <a:pt x="2389149" y="1320212"/>
                    <a:pt x="2443116" y="1332064"/>
                    <a:pt x="2495743" y="1348200"/>
                  </a:cubicBezTo>
                  <a:cubicBezTo>
                    <a:pt x="2589414" y="1376857"/>
                    <a:pt x="2683821" y="1404041"/>
                    <a:pt x="2775015" y="1439394"/>
                  </a:cubicBezTo>
                  <a:cubicBezTo>
                    <a:pt x="2853219" y="1469658"/>
                    <a:pt x="2909797" y="1530386"/>
                    <a:pt x="2958072" y="1598212"/>
                  </a:cubicBezTo>
                  <a:cubicBezTo>
                    <a:pt x="2999049" y="1655794"/>
                    <a:pt x="3010699" y="1722549"/>
                    <a:pt x="3021010" y="1790107"/>
                  </a:cubicBezTo>
                  <a:cubicBezTo>
                    <a:pt x="3038820" y="1906677"/>
                    <a:pt x="3065000" y="2021105"/>
                    <a:pt x="3114279" y="2128970"/>
                  </a:cubicBezTo>
                  <a:cubicBezTo>
                    <a:pt x="3125260" y="2152940"/>
                    <a:pt x="3140057" y="2175304"/>
                    <a:pt x="3154252" y="2197667"/>
                  </a:cubicBezTo>
                  <a:cubicBezTo>
                    <a:pt x="3160345" y="2207241"/>
                    <a:pt x="3168580" y="2215879"/>
                    <a:pt x="3177285" y="2223244"/>
                  </a:cubicBezTo>
                  <a:cubicBezTo>
                    <a:pt x="3215182" y="2255249"/>
                    <a:pt x="3265331" y="2252236"/>
                    <a:pt x="3297135" y="2214272"/>
                  </a:cubicBezTo>
                  <a:cubicBezTo>
                    <a:pt x="3336706" y="2167135"/>
                    <a:pt x="3368577" y="2115111"/>
                    <a:pt x="3386923" y="2055788"/>
                  </a:cubicBezTo>
                  <a:cubicBezTo>
                    <a:pt x="3396096" y="2026126"/>
                    <a:pt x="3404666" y="1996264"/>
                    <a:pt x="3413638" y="1966335"/>
                  </a:cubicBezTo>
                  <a:cubicBezTo>
                    <a:pt x="3411964" y="1963121"/>
                    <a:pt x="3410893" y="1959639"/>
                    <a:pt x="3408750" y="1957229"/>
                  </a:cubicBezTo>
                  <a:cubicBezTo>
                    <a:pt x="3343670" y="1883511"/>
                    <a:pt x="3345678" y="1800218"/>
                    <a:pt x="3374067" y="1713376"/>
                  </a:cubicBezTo>
                  <a:cubicBezTo>
                    <a:pt x="3381566" y="1690544"/>
                    <a:pt x="3396163" y="1673136"/>
                    <a:pt x="3419731" y="1664566"/>
                  </a:cubicBezTo>
                  <a:cubicBezTo>
                    <a:pt x="3425355" y="1592253"/>
                    <a:pt x="3472090" y="1555294"/>
                    <a:pt x="3533824" y="1535609"/>
                  </a:cubicBezTo>
                  <a:cubicBezTo>
                    <a:pt x="3608613" y="1511773"/>
                    <a:pt x="3650996" y="1563328"/>
                    <a:pt x="3693848" y="1614282"/>
                  </a:cubicBezTo>
                  <a:cubicBezTo>
                    <a:pt x="3703087" y="1603368"/>
                    <a:pt x="3711189" y="1593994"/>
                    <a:pt x="3719023" y="1584420"/>
                  </a:cubicBezTo>
                  <a:cubicBezTo>
                    <a:pt x="3756451" y="1538756"/>
                    <a:pt x="3795888" y="1494699"/>
                    <a:pt x="3845368" y="1462092"/>
                  </a:cubicBezTo>
                  <a:cubicBezTo>
                    <a:pt x="3872954" y="1443880"/>
                    <a:pt x="3904155" y="1431091"/>
                    <a:pt x="3934219" y="1416896"/>
                  </a:cubicBezTo>
                  <a:cubicBezTo>
                    <a:pt x="3942253" y="1413080"/>
                    <a:pt x="3952029" y="1412210"/>
                    <a:pt x="3961135" y="1411205"/>
                  </a:cubicBezTo>
                  <a:cubicBezTo>
                    <a:pt x="4025479" y="1404175"/>
                    <a:pt x="4056480" y="1445687"/>
                    <a:pt x="4030501" y="1499453"/>
                  </a:cubicBezTo>
                  <a:cubicBezTo>
                    <a:pt x="4029028" y="1502466"/>
                    <a:pt x="4028760" y="1506081"/>
                    <a:pt x="4027220" y="1512107"/>
                  </a:cubicBezTo>
                  <a:cubicBezTo>
                    <a:pt x="4035790" y="1511170"/>
                    <a:pt x="4043156" y="1509630"/>
                    <a:pt x="4050453" y="1509697"/>
                  </a:cubicBezTo>
                  <a:cubicBezTo>
                    <a:pt x="4068800" y="1509898"/>
                    <a:pt x="4087882" y="1507688"/>
                    <a:pt x="4105224" y="1512107"/>
                  </a:cubicBezTo>
                  <a:cubicBezTo>
                    <a:pt x="4139973" y="1520946"/>
                    <a:pt x="4152695" y="1550808"/>
                    <a:pt x="4134684" y="1581942"/>
                  </a:cubicBezTo>
                  <a:cubicBezTo>
                    <a:pt x="4123971" y="1600489"/>
                    <a:pt x="4107701" y="1616023"/>
                    <a:pt x="4093104" y="1632226"/>
                  </a:cubicBezTo>
                  <a:cubicBezTo>
                    <a:pt x="4085003" y="1641265"/>
                    <a:pt x="4075361" y="1648898"/>
                    <a:pt x="4062908" y="1660347"/>
                  </a:cubicBezTo>
                  <a:cubicBezTo>
                    <a:pt x="4081923" y="1662222"/>
                    <a:pt x="4095448" y="1662892"/>
                    <a:pt x="4108772" y="1665034"/>
                  </a:cubicBezTo>
                  <a:cubicBezTo>
                    <a:pt x="4132541" y="1668784"/>
                    <a:pt x="4154503" y="1676751"/>
                    <a:pt x="4161533" y="1702931"/>
                  </a:cubicBezTo>
                  <a:cubicBezTo>
                    <a:pt x="4168229" y="1727906"/>
                    <a:pt x="4153766" y="1745649"/>
                    <a:pt x="4135554" y="1758906"/>
                  </a:cubicBezTo>
                  <a:cubicBezTo>
                    <a:pt x="4104821" y="1781269"/>
                    <a:pt x="4073018" y="1802159"/>
                    <a:pt x="4041013" y="1822715"/>
                  </a:cubicBezTo>
                  <a:cubicBezTo>
                    <a:pt x="3964817" y="1871592"/>
                    <a:pt x="3903017" y="1933995"/>
                    <a:pt x="3858693" y="2013271"/>
                  </a:cubicBezTo>
                  <a:cubicBezTo>
                    <a:pt x="3857019" y="2016284"/>
                    <a:pt x="3855747" y="2019498"/>
                    <a:pt x="3853068" y="2025122"/>
                  </a:cubicBezTo>
                  <a:cubicBezTo>
                    <a:pt x="3869673" y="2049226"/>
                    <a:pt x="3862174" y="2075540"/>
                    <a:pt x="3854675" y="2102456"/>
                  </a:cubicBezTo>
                  <a:cubicBezTo>
                    <a:pt x="3803789" y="2284575"/>
                    <a:pt x="3719559" y="2447947"/>
                    <a:pt x="3583237" y="2581323"/>
                  </a:cubicBezTo>
                  <a:cubicBezTo>
                    <a:pt x="3500212" y="2662540"/>
                    <a:pt x="3404666" y="2723269"/>
                    <a:pt x="3290038" y="2749917"/>
                  </a:cubicBezTo>
                  <a:cubicBezTo>
                    <a:pt x="3264327" y="2755876"/>
                    <a:pt x="3237946" y="2759358"/>
                    <a:pt x="3205138" y="2765116"/>
                  </a:cubicBezTo>
                  <a:cubicBezTo>
                    <a:pt x="3231519" y="2777637"/>
                    <a:pt x="3254150" y="2786676"/>
                    <a:pt x="3275040" y="2798661"/>
                  </a:cubicBezTo>
                  <a:cubicBezTo>
                    <a:pt x="3368845" y="2852493"/>
                    <a:pt x="3437274" y="2928019"/>
                    <a:pt x="3447183" y="3038898"/>
                  </a:cubicBezTo>
                  <a:cubicBezTo>
                    <a:pt x="3455954" y="3136519"/>
                    <a:pt x="3432988" y="3229119"/>
                    <a:pt x="3369983" y="3308529"/>
                  </a:cubicBezTo>
                  <a:cubicBezTo>
                    <a:pt x="3321306" y="3369860"/>
                    <a:pt x="3263925" y="3421684"/>
                    <a:pt x="3196166" y="3459983"/>
                  </a:cubicBezTo>
                  <a:cubicBezTo>
                    <a:pt x="3105910" y="3511003"/>
                    <a:pt x="3013310" y="3557805"/>
                    <a:pt x="2921648" y="3606348"/>
                  </a:cubicBezTo>
                  <a:cubicBezTo>
                    <a:pt x="2914684" y="3610030"/>
                    <a:pt x="2907386" y="3613110"/>
                    <a:pt x="2896673" y="3618132"/>
                  </a:cubicBezTo>
                  <a:cubicBezTo>
                    <a:pt x="2905645" y="3625497"/>
                    <a:pt x="2912743" y="3630519"/>
                    <a:pt x="2918836" y="3636478"/>
                  </a:cubicBezTo>
                  <a:cubicBezTo>
                    <a:pt x="2942672" y="3659778"/>
                    <a:pt x="2966843" y="3682811"/>
                    <a:pt x="2989675" y="3707049"/>
                  </a:cubicBezTo>
                  <a:cubicBezTo>
                    <a:pt x="3001459" y="3719570"/>
                    <a:pt x="3002865" y="3733764"/>
                    <a:pt x="2995634" y="3751508"/>
                  </a:cubicBezTo>
                  <a:cubicBezTo>
                    <a:pt x="2890647" y="4009956"/>
                    <a:pt x="2786531" y="4268740"/>
                    <a:pt x="2682214" y="4527390"/>
                  </a:cubicBezTo>
                  <a:cubicBezTo>
                    <a:pt x="2665408" y="4569036"/>
                    <a:pt x="2646058" y="4577808"/>
                    <a:pt x="2604010" y="4562006"/>
                  </a:cubicBezTo>
                  <a:cubicBezTo>
                    <a:pt x="2550847" y="4541986"/>
                    <a:pt x="2513017" y="4504424"/>
                    <a:pt x="2485365" y="4455815"/>
                  </a:cubicBezTo>
                  <a:cubicBezTo>
                    <a:pt x="2452757" y="4398634"/>
                    <a:pt x="2437893" y="4336232"/>
                    <a:pt x="2431331" y="4271352"/>
                  </a:cubicBezTo>
                  <a:cubicBezTo>
                    <a:pt x="2424502" y="4203659"/>
                    <a:pt x="2418945" y="4135833"/>
                    <a:pt x="2410173" y="4068409"/>
                  </a:cubicBezTo>
                  <a:cubicBezTo>
                    <a:pt x="2404549" y="4025155"/>
                    <a:pt x="2393301" y="3982839"/>
                    <a:pt x="2366987" y="3943737"/>
                  </a:cubicBezTo>
                  <a:close/>
                  <a:moveTo>
                    <a:pt x="1983465" y="3295405"/>
                  </a:moveTo>
                  <a:cubicBezTo>
                    <a:pt x="1942756" y="3279805"/>
                    <a:pt x="1910014" y="3265744"/>
                    <a:pt x="1876269" y="3254696"/>
                  </a:cubicBezTo>
                  <a:cubicBezTo>
                    <a:pt x="1829199" y="3239296"/>
                    <a:pt x="1781459" y="3225838"/>
                    <a:pt x="1733921" y="3212112"/>
                  </a:cubicBezTo>
                  <a:cubicBezTo>
                    <a:pt x="1700711" y="3202538"/>
                    <a:pt x="1667769" y="3190553"/>
                    <a:pt x="1633822" y="3185330"/>
                  </a:cubicBezTo>
                  <a:cubicBezTo>
                    <a:pt x="1553141" y="3173010"/>
                    <a:pt x="1478351" y="3143550"/>
                    <a:pt x="1403294" y="3113821"/>
                  </a:cubicBezTo>
                  <a:cubicBezTo>
                    <a:pt x="1376578" y="3103242"/>
                    <a:pt x="1349327" y="3093735"/>
                    <a:pt x="1321675" y="3086035"/>
                  </a:cubicBezTo>
                  <a:cubicBezTo>
                    <a:pt x="1285050" y="3075858"/>
                    <a:pt x="1247756" y="3068091"/>
                    <a:pt x="1210863" y="3058918"/>
                  </a:cubicBezTo>
                  <a:cubicBezTo>
                    <a:pt x="1199682" y="3056173"/>
                    <a:pt x="1188366" y="3053294"/>
                    <a:pt x="1177988" y="3048674"/>
                  </a:cubicBezTo>
                  <a:cubicBezTo>
                    <a:pt x="1165735" y="3043183"/>
                    <a:pt x="1156495" y="3034010"/>
                    <a:pt x="1160713" y="3018878"/>
                  </a:cubicBezTo>
                  <a:cubicBezTo>
                    <a:pt x="1164798" y="3004215"/>
                    <a:pt x="1176716" y="3000265"/>
                    <a:pt x="1190442" y="3000532"/>
                  </a:cubicBezTo>
                  <a:cubicBezTo>
                    <a:pt x="1194995" y="3000599"/>
                    <a:pt x="1199682" y="3001336"/>
                    <a:pt x="1204101" y="3002474"/>
                  </a:cubicBezTo>
                  <a:cubicBezTo>
                    <a:pt x="1283443" y="3021824"/>
                    <a:pt x="1363790" y="3036220"/>
                    <a:pt x="1439584" y="3069765"/>
                  </a:cubicBezTo>
                  <a:cubicBezTo>
                    <a:pt x="1501518" y="3097149"/>
                    <a:pt x="1566933" y="3115228"/>
                    <a:pt x="1633554" y="3130962"/>
                  </a:cubicBezTo>
                  <a:cubicBezTo>
                    <a:pt x="1734256" y="3154731"/>
                    <a:pt x="1832681" y="3188343"/>
                    <a:pt x="1931976" y="3218005"/>
                  </a:cubicBezTo>
                  <a:cubicBezTo>
                    <a:pt x="1938537" y="3219946"/>
                    <a:pt x="1944430" y="3224164"/>
                    <a:pt x="1950924" y="3226441"/>
                  </a:cubicBezTo>
                  <a:cubicBezTo>
                    <a:pt x="1981322" y="3236953"/>
                    <a:pt x="2011921" y="3246863"/>
                    <a:pt x="2042185" y="3257642"/>
                  </a:cubicBezTo>
                  <a:cubicBezTo>
                    <a:pt x="2079078" y="3270766"/>
                    <a:pt x="2111350" y="3262396"/>
                    <a:pt x="2142686" y="3240635"/>
                  </a:cubicBezTo>
                  <a:cubicBezTo>
                    <a:pt x="2187479" y="3209501"/>
                    <a:pt x="2237896" y="3189548"/>
                    <a:pt x="2288783" y="3170399"/>
                  </a:cubicBezTo>
                  <a:cubicBezTo>
                    <a:pt x="2319917" y="3158682"/>
                    <a:pt x="2349645" y="3143081"/>
                    <a:pt x="2380043" y="3129422"/>
                  </a:cubicBezTo>
                  <a:cubicBezTo>
                    <a:pt x="2414659" y="3113888"/>
                    <a:pt x="2449008" y="3097886"/>
                    <a:pt x="2484025" y="3083424"/>
                  </a:cubicBezTo>
                  <a:cubicBezTo>
                    <a:pt x="2524467" y="3066752"/>
                    <a:pt x="2565310" y="3050950"/>
                    <a:pt x="2606287" y="3035751"/>
                  </a:cubicBezTo>
                  <a:cubicBezTo>
                    <a:pt x="2653758" y="3018209"/>
                    <a:pt x="2700560" y="2997252"/>
                    <a:pt x="2749572" y="2985936"/>
                  </a:cubicBezTo>
                  <a:cubicBezTo>
                    <a:pt x="2821817" y="2969264"/>
                    <a:pt x="2892321" y="2949512"/>
                    <a:pt x="2958808" y="2916168"/>
                  </a:cubicBezTo>
                  <a:cubicBezTo>
                    <a:pt x="2976284" y="2907397"/>
                    <a:pt x="2994697" y="2900367"/>
                    <a:pt x="3013042" y="2893738"/>
                  </a:cubicBezTo>
                  <a:cubicBezTo>
                    <a:pt x="3024960" y="2889453"/>
                    <a:pt x="3036142" y="2891997"/>
                    <a:pt x="3042972" y="2903915"/>
                  </a:cubicBezTo>
                  <a:cubicBezTo>
                    <a:pt x="3050002" y="2916235"/>
                    <a:pt x="3044578" y="2926078"/>
                    <a:pt x="3035205" y="2934313"/>
                  </a:cubicBezTo>
                  <a:cubicBezTo>
                    <a:pt x="3031790" y="2937326"/>
                    <a:pt x="3027706" y="2939804"/>
                    <a:pt x="3023554" y="2941611"/>
                  </a:cubicBezTo>
                  <a:cubicBezTo>
                    <a:pt x="2947761" y="2975022"/>
                    <a:pt x="2874846" y="3015865"/>
                    <a:pt x="2792022" y="3031265"/>
                  </a:cubicBezTo>
                  <a:cubicBezTo>
                    <a:pt x="2729284" y="3042915"/>
                    <a:pt x="2670095" y="3064676"/>
                    <a:pt x="2612313" y="3091793"/>
                  </a:cubicBezTo>
                  <a:cubicBezTo>
                    <a:pt x="2575956" y="3108867"/>
                    <a:pt x="2536987" y="3120450"/>
                    <a:pt x="2499492" y="3135247"/>
                  </a:cubicBezTo>
                  <a:cubicBezTo>
                    <a:pt x="2472777" y="3145759"/>
                    <a:pt x="2446329" y="3157008"/>
                    <a:pt x="2420150" y="3168792"/>
                  </a:cubicBezTo>
                  <a:cubicBezTo>
                    <a:pt x="2379240" y="3187205"/>
                    <a:pt x="2338665" y="3206354"/>
                    <a:pt x="2297956" y="3225236"/>
                  </a:cubicBezTo>
                  <a:cubicBezTo>
                    <a:pt x="2260394" y="3242644"/>
                    <a:pt x="2221224" y="3257308"/>
                    <a:pt x="2185671" y="3278265"/>
                  </a:cubicBezTo>
                  <a:cubicBezTo>
                    <a:pt x="2132441" y="3309667"/>
                    <a:pt x="2076399" y="3331762"/>
                    <a:pt x="2016943" y="3347765"/>
                  </a:cubicBezTo>
                  <a:cubicBezTo>
                    <a:pt x="1951326" y="3365374"/>
                    <a:pt x="1886647" y="3386331"/>
                    <a:pt x="1821700" y="3406351"/>
                  </a:cubicBezTo>
                  <a:cubicBezTo>
                    <a:pt x="1809983" y="3409966"/>
                    <a:pt x="1799002" y="3415859"/>
                    <a:pt x="1785142" y="3421684"/>
                  </a:cubicBezTo>
                  <a:cubicBezTo>
                    <a:pt x="1826588" y="3573874"/>
                    <a:pt x="1855847" y="3726533"/>
                    <a:pt x="1907805" y="3874505"/>
                  </a:cubicBezTo>
                  <a:cubicBezTo>
                    <a:pt x="1918183" y="3872764"/>
                    <a:pt x="1926084" y="3872095"/>
                    <a:pt x="1933583" y="3870019"/>
                  </a:cubicBezTo>
                  <a:cubicBezTo>
                    <a:pt x="2011318" y="3848459"/>
                    <a:pt x="2089589" y="3828774"/>
                    <a:pt x="2166455" y="3804603"/>
                  </a:cubicBezTo>
                  <a:cubicBezTo>
                    <a:pt x="2335719" y="3751240"/>
                    <a:pt x="2504246" y="3695599"/>
                    <a:pt x="2673041" y="3640830"/>
                  </a:cubicBezTo>
                  <a:cubicBezTo>
                    <a:pt x="2843644" y="3585457"/>
                    <a:pt x="3006816" y="3513748"/>
                    <a:pt x="3159742" y="3419474"/>
                  </a:cubicBezTo>
                  <a:cubicBezTo>
                    <a:pt x="3208017" y="3389679"/>
                    <a:pt x="3252811" y="3355531"/>
                    <a:pt x="3292582" y="3314889"/>
                  </a:cubicBezTo>
                  <a:cubicBezTo>
                    <a:pt x="3348557" y="3257709"/>
                    <a:pt x="3381298" y="3190954"/>
                    <a:pt x="3391476" y="3110541"/>
                  </a:cubicBezTo>
                  <a:cubicBezTo>
                    <a:pt x="3407077" y="2986806"/>
                    <a:pt x="3351302" y="2908134"/>
                    <a:pt x="3263323" y="2854904"/>
                  </a:cubicBezTo>
                  <a:cubicBezTo>
                    <a:pt x="3136843" y="2778374"/>
                    <a:pt x="2997241" y="2764313"/>
                    <a:pt x="2856366" y="2807901"/>
                  </a:cubicBezTo>
                  <a:cubicBezTo>
                    <a:pt x="2783117" y="2830599"/>
                    <a:pt x="2713014" y="2864880"/>
                    <a:pt x="2643782" y="2898760"/>
                  </a:cubicBezTo>
                  <a:cubicBezTo>
                    <a:pt x="2512281" y="2963171"/>
                    <a:pt x="2381382" y="3027716"/>
                    <a:pt x="2241244" y="3072778"/>
                  </a:cubicBezTo>
                  <a:cubicBezTo>
                    <a:pt x="2128156" y="3109135"/>
                    <a:pt x="2016608" y="3111009"/>
                    <a:pt x="1905127" y="3073648"/>
                  </a:cubicBezTo>
                  <a:cubicBezTo>
                    <a:pt x="1834221" y="3049879"/>
                    <a:pt x="1764520" y="3021891"/>
                    <a:pt x="1695756" y="2992498"/>
                  </a:cubicBezTo>
                  <a:cubicBezTo>
                    <a:pt x="1553743" y="2931702"/>
                    <a:pt x="1413672" y="2866353"/>
                    <a:pt x="1263490" y="2827050"/>
                  </a:cubicBezTo>
                  <a:cubicBezTo>
                    <a:pt x="1189906" y="2807834"/>
                    <a:pt x="1116255" y="2788685"/>
                    <a:pt x="1042670" y="2769468"/>
                  </a:cubicBezTo>
                  <a:cubicBezTo>
                    <a:pt x="973505" y="2751390"/>
                    <a:pt x="903938" y="2750453"/>
                    <a:pt x="833367" y="2760697"/>
                  </a:cubicBezTo>
                  <a:cubicBezTo>
                    <a:pt x="704879" y="2779311"/>
                    <a:pt x="594067" y="2926212"/>
                    <a:pt x="642075" y="3066752"/>
                  </a:cubicBezTo>
                  <a:cubicBezTo>
                    <a:pt x="657140" y="3110809"/>
                    <a:pt x="677293" y="3151919"/>
                    <a:pt x="703875" y="3189950"/>
                  </a:cubicBezTo>
                  <a:cubicBezTo>
                    <a:pt x="751748" y="3258446"/>
                    <a:pt x="813749" y="3310336"/>
                    <a:pt x="887802" y="3349104"/>
                  </a:cubicBezTo>
                  <a:cubicBezTo>
                    <a:pt x="1003434" y="3409632"/>
                    <a:pt x="1129981" y="3437285"/>
                    <a:pt x="1253849" y="3473039"/>
                  </a:cubicBezTo>
                  <a:cubicBezTo>
                    <a:pt x="1261950" y="3475382"/>
                    <a:pt x="1274069" y="3471231"/>
                    <a:pt x="1281769" y="3466209"/>
                  </a:cubicBezTo>
                  <a:cubicBezTo>
                    <a:pt x="1322880" y="3439092"/>
                    <a:pt x="1368008" y="3422152"/>
                    <a:pt x="1415681" y="3412243"/>
                  </a:cubicBezTo>
                  <a:cubicBezTo>
                    <a:pt x="1451770" y="3404744"/>
                    <a:pt x="1488194" y="3397513"/>
                    <a:pt x="1524751" y="3394366"/>
                  </a:cubicBezTo>
                  <a:cubicBezTo>
                    <a:pt x="1579789" y="3389746"/>
                    <a:pt x="1635228" y="3386398"/>
                    <a:pt x="1690400" y="3387335"/>
                  </a:cubicBezTo>
                  <a:cubicBezTo>
                    <a:pt x="1715910" y="3387804"/>
                    <a:pt x="1738943" y="3392491"/>
                    <a:pt x="1760837" y="3373543"/>
                  </a:cubicBezTo>
                  <a:cubicBezTo>
                    <a:pt x="1771550" y="3364303"/>
                    <a:pt x="1787820" y="3360955"/>
                    <a:pt x="1802015" y="3356201"/>
                  </a:cubicBezTo>
                  <a:cubicBezTo>
                    <a:pt x="1859798" y="3336650"/>
                    <a:pt x="1917781" y="3317568"/>
                    <a:pt x="1983130" y="3295807"/>
                  </a:cubicBezTo>
                  <a:close/>
                  <a:moveTo>
                    <a:pt x="1726757" y="991728"/>
                  </a:moveTo>
                  <a:cubicBezTo>
                    <a:pt x="1762913" y="998691"/>
                    <a:pt x="1791972" y="996147"/>
                    <a:pt x="1817615" y="982019"/>
                  </a:cubicBezTo>
                  <a:cubicBezTo>
                    <a:pt x="1842590" y="968226"/>
                    <a:pt x="1865690" y="950684"/>
                    <a:pt x="1888187" y="932941"/>
                  </a:cubicBezTo>
                  <a:cubicBezTo>
                    <a:pt x="1915304" y="911582"/>
                    <a:pt x="1939073" y="885335"/>
                    <a:pt x="1967931" y="866855"/>
                  </a:cubicBezTo>
                  <a:cubicBezTo>
                    <a:pt x="1987884" y="854067"/>
                    <a:pt x="1999400" y="839002"/>
                    <a:pt x="2008037" y="818246"/>
                  </a:cubicBezTo>
                  <a:cubicBezTo>
                    <a:pt x="2021295" y="786308"/>
                    <a:pt x="2036427" y="755240"/>
                    <a:pt x="2051090" y="723905"/>
                  </a:cubicBezTo>
                  <a:cubicBezTo>
                    <a:pt x="2057049" y="711250"/>
                    <a:pt x="2066423" y="702680"/>
                    <a:pt x="2081287" y="709242"/>
                  </a:cubicBezTo>
                  <a:cubicBezTo>
                    <a:pt x="2094879" y="715268"/>
                    <a:pt x="2099030" y="726516"/>
                    <a:pt x="2093808" y="740711"/>
                  </a:cubicBezTo>
                  <a:cubicBezTo>
                    <a:pt x="2090594" y="749348"/>
                    <a:pt x="2087648" y="758119"/>
                    <a:pt x="2084032" y="766556"/>
                  </a:cubicBezTo>
                  <a:cubicBezTo>
                    <a:pt x="2070909" y="797288"/>
                    <a:pt x="2056379" y="827485"/>
                    <a:pt x="2044729" y="858754"/>
                  </a:cubicBezTo>
                  <a:cubicBezTo>
                    <a:pt x="2033949" y="887813"/>
                    <a:pt x="2025446" y="917876"/>
                    <a:pt x="2017411" y="947805"/>
                  </a:cubicBezTo>
                  <a:cubicBezTo>
                    <a:pt x="2014264" y="959522"/>
                    <a:pt x="2017746" y="973114"/>
                    <a:pt x="2030736" y="975993"/>
                  </a:cubicBezTo>
                  <a:cubicBezTo>
                    <a:pt x="2039038" y="977801"/>
                    <a:pt x="2052228" y="974051"/>
                    <a:pt x="2057785" y="967892"/>
                  </a:cubicBezTo>
                  <a:cubicBezTo>
                    <a:pt x="2069168" y="955304"/>
                    <a:pt x="2077738" y="939904"/>
                    <a:pt x="2085974" y="924839"/>
                  </a:cubicBezTo>
                  <a:cubicBezTo>
                    <a:pt x="2095749" y="906962"/>
                    <a:pt x="2103985" y="888214"/>
                    <a:pt x="2114296" y="867056"/>
                  </a:cubicBezTo>
                  <a:cubicBezTo>
                    <a:pt x="2134718" y="875091"/>
                    <a:pt x="2153733" y="880314"/>
                    <a:pt x="2170472" y="889553"/>
                  </a:cubicBezTo>
                  <a:cubicBezTo>
                    <a:pt x="2206695" y="909640"/>
                    <a:pt x="2242249" y="931133"/>
                    <a:pt x="2277266" y="953228"/>
                  </a:cubicBezTo>
                  <a:cubicBezTo>
                    <a:pt x="2310075" y="973918"/>
                    <a:pt x="2344624" y="987911"/>
                    <a:pt x="2383726" y="990523"/>
                  </a:cubicBezTo>
                  <a:cubicBezTo>
                    <a:pt x="2400465" y="991661"/>
                    <a:pt x="2410307" y="985702"/>
                    <a:pt x="2412852" y="968762"/>
                  </a:cubicBezTo>
                  <a:cubicBezTo>
                    <a:pt x="2414057" y="960794"/>
                    <a:pt x="2415932" y="952827"/>
                    <a:pt x="2416400" y="944859"/>
                  </a:cubicBezTo>
                  <a:cubicBezTo>
                    <a:pt x="2419949" y="886206"/>
                    <a:pt x="2422225" y="827419"/>
                    <a:pt x="2426912" y="768832"/>
                  </a:cubicBezTo>
                  <a:cubicBezTo>
                    <a:pt x="2429256" y="739707"/>
                    <a:pt x="2428117" y="714196"/>
                    <a:pt x="2398925" y="697792"/>
                  </a:cubicBezTo>
                  <a:cubicBezTo>
                    <a:pt x="2392296" y="694110"/>
                    <a:pt x="2387877" y="686142"/>
                    <a:pt x="2382922" y="679781"/>
                  </a:cubicBezTo>
                  <a:cubicBezTo>
                    <a:pt x="2347637" y="634519"/>
                    <a:pt x="2308535" y="591467"/>
                    <a:pt x="2298023" y="530939"/>
                  </a:cubicBezTo>
                  <a:cubicBezTo>
                    <a:pt x="2139271" y="569773"/>
                    <a:pt x="1983130" y="570309"/>
                    <a:pt x="1826253" y="534956"/>
                  </a:cubicBezTo>
                  <a:cubicBezTo>
                    <a:pt x="1797194" y="608741"/>
                    <a:pt x="1762511" y="677170"/>
                    <a:pt x="1685713" y="719151"/>
                  </a:cubicBezTo>
                  <a:cubicBezTo>
                    <a:pt x="1699305" y="809140"/>
                    <a:pt x="1712964" y="899731"/>
                    <a:pt x="1726824" y="991661"/>
                  </a:cubicBezTo>
                  <a:close/>
                  <a:moveTo>
                    <a:pt x="3803454" y="2004098"/>
                  </a:moveTo>
                  <a:cubicBezTo>
                    <a:pt x="3805262" y="2002625"/>
                    <a:pt x="3807337" y="2001420"/>
                    <a:pt x="3808677" y="1999679"/>
                  </a:cubicBezTo>
                  <a:cubicBezTo>
                    <a:pt x="3810819" y="1997001"/>
                    <a:pt x="3812627" y="1993987"/>
                    <a:pt x="3814234" y="1990975"/>
                  </a:cubicBezTo>
                  <a:cubicBezTo>
                    <a:pt x="3866928" y="1891478"/>
                    <a:pt x="3943391" y="1815149"/>
                    <a:pt x="4040410" y="1758705"/>
                  </a:cubicBezTo>
                  <a:cubicBezTo>
                    <a:pt x="4052328" y="1751742"/>
                    <a:pt x="4063577" y="1743573"/>
                    <a:pt x="4075361" y="1736342"/>
                  </a:cubicBezTo>
                  <a:cubicBezTo>
                    <a:pt x="4081990" y="1732258"/>
                    <a:pt x="4089154" y="1729044"/>
                    <a:pt x="4096050" y="1725495"/>
                  </a:cubicBezTo>
                  <a:cubicBezTo>
                    <a:pt x="4093707" y="1722884"/>
                    <a:pt x="4091364" y="1720273"/>
                    <a:pt x="4089087" y="1717594"/>
                  </a:cubicBezTo>
                  <a:cubicBezTo>
                    <a:pt x="4063443" y="1716255"/>
                    <a:pt x="4039674" y="1724022"/>
                    <a:pt x="4016507" y="1734333"/>
                  </a:cubicBezTo>
                  <a:cubicBezTo>
                    <a:pt x="3967429" y="1756161"/>
                    <a:pt x="3925447" y="1788233"/>
                    <a:pt x="3886211" y="1824322"/>
                  </a:cubicBezTo>
                  <a:cubicBezTo>
                    <a:pt x="3877775" y="1832089"/>
                    <a:pt x="3869540" y="1842199"/>
                    <a:pt x="3859429" y="1845346"/>
                  </a:cubicBezTo>
                  <a:cubicBezTo>
                    <a:pt x="3850122" y="1848225"/>
                    <a:pt x="3834655" y="1846685"/>
                    <a:pt x="3828830" y="1840592"/>
                  </a:cubicBezTo>
                  <a:cubicBezTo>
                    <a:pt x="3822938" y="1834432"/>
                    <a:pt x="3822938" y="1819434"/>
                    <a:pt x="3825416" y="1809592"/>
                  </a:cubicBezTo>
                  <a:cubicBezTo>
                    <a:pt x="3827358" y="1801758"/>
                    <a:pt x="3836463" y="1795263"/>
                    <a:pt x="3843159" y="1789036"/>
                  </a:cubicBezTo>
                  <a:cubicBezTo>
                    <a:pt x="3911520" y="1725562"/>
                    <a:pt x="3980150" y="1662289"/>
                    <a:pt x="4048579" y="1598815"/>
                  </a:cubicBezTo>
                  <a:cubicBezTo>
                    <a:pt x="4059158" y="1589040"/>
                    <a:pt x="4069134" y="1578661"/>
                    <a:pt x="4082257" y="1565739"/>
                  </a:cubicBezTo>
                  <a:cubicBezTo>
                    <a:pt x="4056212" y="1559512"/>
                    <a:pt x="4038268" y="1567547"/>
                    <a:pt x="4020859" y="1575514"/>
                  </a:cubicBezTo>
                  <a:cubicBezTo>
                    <a:pt x="3976200" y="1595802"/>
                    <a:pt x="3937432" y="1624526"/>
                    <a:pt x="3905026" y="1661352"/>
                  </a:cubicBezTo>
                  <a:cubicBezTo>
                    <a:pt x="3877641" y="1692553"/>
                    <a:pt x="3851260" y="1724558"/>
                    <a:pt x="3824344" y="1756161"/>
                  </a:cubicBezTo>
                  <a:cubicBezTo>
                    <a:pt x="3819122" y="1762321"/>
                    <a:pt x="3814234" y="1768882"/>
                    <a:pt x="3808141" y="1774038"/>
                  </a:cubicBezTo>
                  <a:cubicBezTo>
                    <a:pt x="3794683" y="1785488"/>
                    <a:pt x="3781493" y="1785956"/>
                    <a:pt x="3770847" y="1775846"/>
                  </a:cubicBezTo>
                  <a:cubicBezTo>
                    <a:pt x="3760268" y="1765803"/>
                    <a:pt x="3758594" y="1754018"/>
                    <a:pt x="3766294" y="1741431"/>
                  </a:cubicBezTo>
                  <a:cubicBezTo>
                    <a:pt x="3770512" y="1734534"/>
                    <a:pt x="3774663" y="1727571"/>
                    <a:pt x="3779819" y="1721411"/>
                  </a:cubicBezTo>
                  <a:cubicBezTo>
                    <a:pt x="3807271" y="1688803"/>
                    <a:pt x="3834923" y="1656464"/>
                    <a:pt x="3862643" y="1624124"/>
                  </a:cubicBezTo>
                  <a:cubicBezTo>
                    <a:pt x="3896322" y="1584754"/>
                    <a:pt x="3930670" y="1545920"/>
                    <a:pt x="3963545" y="1505881"/>
                  </a:cubicBezTo>
                  <a:cubicBezTo>
                    <a:pt x="3972182" y="1495369"/>
                    <a:pt x="3976535" y="1481375"/>
                    <a:pt x="3984435" y="1465774"/>
                  </a:cubicBezTo>
                  <a:cubicBezTo>
                    <a:pt x="3947744" y="1462962"/>
                    <a:pt x="3922167" y="1476018"/>
                    <a:pt x="3897594" y="1490949"/>
                  </a:cubicBezTo>
                  <a:cubicBezTo>
                    <a:pt x="3847712" y="1521280"/>
                    <a:pt x="3807070" y="1562123"/>
                    <a:pt x="3770378" y="1606850"/>
                  </a:cubicBezTo>
                  <a:cubicBezTo>
                    <a:pt x="3748484" y="1633498"/>
                    <a:pt x="3728866" y="1662088"/>
                    <a:pt x="3707774" y="1689406"/>
                  </a:cubicBezTo>
                  <a:cubicBezTo>
                    <a:pt x="3692642" y="1709091"/>
                    <a:pt x="3672824" y="1707082"/>
                    <a:pt x="3661709" y="1684920"/>
                  </a:cubicBezTo>
                  <a:cubicBezTo>
                    <a:pt x="3658629" y="1678827"/>
                    <a:pt x="3658629" y="1670993"/>
                    <a:pt x="3654947" y="1665503"/>
                  </a:cubicBezTo>
                  <a:cubicBezTo>
                    <a:pt x="3641087" y="1644613"/>
                    <a:pt x="3629168" y="1621245"/>
                    <a:pt x="3611157" y="1604573"/>
                  </a:cubicBezTo>
                  <a:cubicBezTo>
                    <a:pt x="3571185" y="1567346"/>
                    <a:pt x="3506171" y="1586361"/>
                    <a:pt x="3485615" y="1639189"/>
                  </a:cubicBezTo>
                  <a:cubicBezTo>
                    <a:pt x="3498337" y="1639189"/>
                    <a:pt x="3510858" y="1638855"/>
                    <a:pt x="3523379" y="1639256"/>
                  </a:cubicBezTo>
                  <a:cubicBezTo>
                    <a:pt x="3550429" y="1640127"/>
                    <a:pt x="3572189" y="1651509"/>
                    <a:pt x="3588459" y="1673069"/>
                  </a:cubicBezTo>
                  <a:cubicBezTo>
                    <a:pt x="3627762" y="1725094"/>
                    <a:pt x="3608479" y="1810663"/>
                    <a:pt x="3550763" y="1841061"/>
                  </a:cubicBezTo>
                  <a:cubicBezTo>
                    <a:pt x="3507108" y="1864027"/>
                    <a:pt x="3459838" y="1844275"/>
                    <a:pt x="3447786" y="1796000"/>
                  </a:cubicBezTo>
                  <a:cubicBezTo>
                    <a:pt x="3443701" y="1779796"/>
                    <a:pt x="3446045" y="1761919"/>
                    <a:pt x="3445643" y="1744778"/>
                  </a:cubicBezTo>
                  <a:cubicBezTo>
                    <a:pt x="3445442" y="1734534"/>
                    <a:pt x="3447451" y="1723219"/>
                    <a:pt x="3432185" y="1721880"/>
                  </a:cubicBezTo>
                  <a:cubicBezTo>
                    <a:pt x="3397033" y="1780399"/>
                    <a:pt x="3399444" y="1862487"/>
                    <a:pt x="3437608" y="1914310"/>
                  </a:cubicBezTo>
                  <a:cubicBezTo>
                    <a:pt x="3450999" y="1932522"/>
                    <a:pt x="3465730" y="1947386"/>
                    <a:pt x="3491709" y="1944507"/>
                  </a:cubicBezTo>
                  <a:cubicBezTo>
                    <a:pt x="3502823" y="1943302"/>
                    <a:pt x="3514473" y="1947052"/>
                    <a:pt x="3525923" y="1948659"/>
                  </a:cubicBezTo>
                  <a:cubicBezTo>
                    <a:pt x="3550630" y="1952073"/>
                    <a:pt x="3575403" y="1955488"/>
                    <a:pt x="3601650" y="1959037"/>
                  </a:cubicBezTo>
                  <a:cubicBezTo>
                    <a:pt x="3613434" y="1907548"/>
                    <a:pt x="3637605" y="1866236"/>
                    <a:pt x="3673292" y="1831888"/>
                  </a:cubicBezTo>
                  <a:cubicBezTo>
                    <a:pt x="3680657" y="1824790"/>
                    <a:pt x="3688625" y="1817693"/>
                    <a:pt x="3697597" y="1812872"/>
                  </a:cubicBezTo>
                  <a:cubicBezTo>
                    <a:pt x="3708578" y="1806980"/>
                    <a:pt x="3722036" y="1807181"/>
                    <a:pt x="3728062" y="1818965"/>
                  </a:cubicBezTo>
                  <a:cubicBezTo>
                    <a:pt x="3732012" y="1826665"/>
                    <a:pt x="3731745" y="1839387"/>
                    <a:pt x="3728062" y="1847355"/>
                  </a:cubicBezTo>
                  <a:cubicBezTo>
                    <a:pt x="3723375" y="1857264"/>
                    <a:pt x="3713265" y="1864629"/>
                    <a:pt x="3705230" y="1872865"/>
                  </a:cubicBezTo>
                  <a:cubicBezTo>
                    <a:pt x="3679118" y="1899647"/>
                    <a:pt x="3657959" y="1929041"/>
                    <a:pt x="3652001" y="1969415"/>
                  </a:cubicBezTo>
                  <a:cubicBezTo>
                    <a:pt x="3703154" y="1981065"/>
                    <a:pt x="3753371" y="1992448"/>
                    <a:pt x="3803655" y="2003897"/>
                  </a:cubicBezTo>
                  <a:close/>
                  <a:moveTo>
                    <a:pt x="68398" y="1690611"/>
                  </a:moveTo>
                  <a:cubicBezTo>
                    <a:pt x="126382" y="1733530"/>
                    <a:pt x="182089" y="1771427"/>
                    <a:pt x="233913" y="1814011"/>
                  </a:cubicBezTo>
                  <a:cubicBezTo>
                    <a:pt x="287745" y="1858335"/>
                    <a:pt x="324772" y="1917256"/>
                    <a:pt x="356977" y="1977048"/>
                  </a:cubicBezTo>
                  <a:cubicBezTo>
                    <a:pt x="410475" y="1964862"/>
                    <a:pt x="460692" y="1953412"/>
                    <a:pt x="511310" y="1941896"/>
                  </a:cubicBezTo>
                  <a:cubicBezTo>
                    <a:pt x="506155" y="1906075"/>
                    <a:pt x="489148" y="1879225"/>
                    <a:pt x="467119" y="1854988"/>
                  </a:cubicBezTo>
                  <a:cubicBezTo>
                    <a:pt x="458616" y="1845614"/>
                    <a:pt x="449108" y="1837110"/>
                    <a:pt x="440538" y="1827804"/>
                  </a:cubicBezTo>
                  <a:cubicBezTo>
                    <a:pt x="430428" y="1816823"/>
                    <a:pt x="424736" y="1804436"/>
                    <a:pt x="435048" y="1790643"/>
                  </a:cubicBezTo>
                  <a:cubicBezTo>
                    <a:pt x="443685" y="1778993"/>
                    <a:pt x="459085" y="1779395"/>
                    <a:pt x="475288" y="1790777"/>
                  </a:cubicBezTo>
                  <a:cubicBezTo>
                    <a:pt x="478100" y="1792786"/>
                    <a:pt x="480711" y="1795129"/>
                    <a:pt x="483189" y="1797473"/>
                  </a:cubicBezTo>
                  <a:cubicBezTo>
                    <a:pt x="515327" y="1828138"/>
                    <a:pt x="541172" y="1863022"/>
                    <a:pt x="554564" y="1906008"/>
                  </a:cubicBezTo>
                  <a:cubicBezTo>
                    <a:pt x="557175" y="1914377"/>
                    <a:pt x="560790" y="1922479"/>
                    <a:pt x="564205" y="1931317"/>
                  </a:cubicBezTo>
                  <a:cubicBezTo>
                    <a:pt x="601700" y="1926161"/>
                    <a:pt x="636919" y="1918595"/>
                    <a:pt x="672272" y="1917390"/>
                  </a:cubicBezTo>
                  <a:cubicBezTo>
                    <a:pt x="697849" y="1916520"/>
                    <a:pt x="712981" y="1904669"/>
                    <a:pt x="725970" y="1886189"/>
                  </a:cubicBezTo>
                  <a:cubicBezTo>
                    <a:pt x="769357" y="1824523"/>
                    <a:pt x="761858" y="1760781"/>
                    <a:pt x="733134" y="1696370"/>
                  </a:cubicBezTo>
                  <a:cubicBezTo>
                    <a:pt x="732599" y="1695097"/>
                    <a:pt x="729184" y="1695164"/>
                    <a:pt x="722823" y="1693423"/>
                  </a:cubicBezTo>
                  <a:cubicBezTo>
                    <a:pt x="721082" y="1701726"/>
                    <a:pt x="718337" y="1709761"/>
                    <a:pt x="718002" y="1717929"/>
                  </a:cubicBezTo>
                  <a:cubicBezTo>
                    <a:pt x="717534" y="1729379"/>
                    <a:pt x="720413" y="1741029"/>
                    <a:pt x="719274" y="1752344"/>
                  </a:cubicBezTo>
                  <a:cubicBezTo>
                    <a:pt x="716261" y="1781671"/>
                    <a:pt x="703138" y="1805440"/>
                    <a:pt x="675017" y="1817693"/>
                  </a:cubicBezTo>
                  <a:cubicBezTo>
                    <a:pt x="646494" y="1830080"/>
                    <a:pt x="620582" y="1821911"/>
                    <a:pt x="597616" y="1803566"/>
                  </a:cubicBezTo>
                  <a:cubicBezTo>
                    <a:pt x="572106" y="1783144"/>
                    <a:pt x="558112" y="1755893"/>
                    <a:pt x="555099" y="1723353"/>
                  </a:cubicBezTo>
                  <a:cubicBezTo>
                    <a:pt x="548471" y="1652179"/>
                    <a:pt x="596880" y="1602230"/>
                    <a:pt x="661425" y="1612005"/>
                  </a:cubicBezTo>
                  <a:cubicBezTo>
                    <a:pt x="667049" y="1612876"/>
                    <a:pt x="673142" y="1610867"/>
                    <a:pt x="687872" y="1609193"/>
                  </a:cubicBezTo>
                  <a:cubicBezTo>
                    <a:pt x="668522" y="1592990"/>
                    <a:pt x="656671" y="1580670"/>
                    <a:pt x="642610" y="1571765"/>
                  </a:cubicBezTo>
                  <a:cubicBezTo>
                    <a:pt x="605450" y="1548063"/>
                    <a:pt x="577864" y="1551410"/>
                    <a:pt x="545926" y="1581407"/>
                  </a:cubicBezTo>
                  <a:cubicBezTo>
                    <a:pt x="527112" y="1599083"/>
                    <a:pt x="513988" y="1620174"/>
                    <a:pt x="505820" y="1645015"/>
                  </a:cubicBezTo>
                  <a:cubicBezTo>
                    <a:pt x="502472" y="1655192"/>
                    <a:pt x="495977" y="1667378"/>
                    <a:pt x="487273" y="1672131"/>
                  </a:cubicBezTo>
                  <a:cubicBezTo>
                    <a:pt x="470802" y="1681237"/>
                    <a:pt x="460558" y="1669186"/>
                    <a:pt x="451318" y="1655527"/>
                  </a:cubicBezTo>
                  <a:cubicBezTo>
                    <a:pt x="412216" y="1598212"/>
                    <a:pt x="368159" y="1544983"/>
                    <a:pt x="315331" y="1499587"/>
                  </a:cubicBezTo>
                  <a:cubicBezTo>
                    <a:pt x="287209" y="1475416"/>
                    <a:pt x="257414" y="1453521"/>
                    <a:pt x="221325" y="1442741"/>
                  </a:cubicBezTo>
                  <a:cubicBezTo>
                    <a:pt x="209206" y="1439126"/>
                    <a:pt x="195949" y="1438992"/>
                    <a:pt x="183294" y="1437251"/>
                  </a:cubicBezTo>
                  <a:cubicBezTo>
                    <a:pt x="181888" y="1439661"/>
                    <a:pt x="180549" y="1442005"/>
                    <a:pt x="179143" y="1444415"/>
                  </a:cubicBezTo>
                  <a:cubicBezTo>
                    <a:pt x="189387" y="1460618"/>
                    <a:pt x="198024" y="1478228"/>
                    <a:pt x="210210" y="1492824"/>
                  </a:cubicBezTo>
                  <a:cubicBezTo>
                    <a:pt x="240474" y="1529047"/>
                    <a:pt x="272680" y="1563730"/>
                    <a:pt x="303547" y="1599418"/>
                  </a:cubicBezTo>
                  <a:cubicBezTo>
                    <a:pt x="331400" y="1631623"/>
                    <a:pt x="358785" y="1664298"/>
                    <a:pt x="385902" y="1697106"/>
                  </a:cubicBezTo>
                  <a:cubicBezTo>
                    <a:pt x="391660" y="1704136"/>
                    <a:pt x="398624" y="1712439"/>
                    <a:pt x="399427" y="1720674"/>
                  </a:cubicBezTo>
                  <a:cubicBezTo>
                    <a:pt x="400365" y="1729647"/>
                    <a:pt x="397485" y="1742502"/>
                    <a:pt x="391259" y="1747791"/>
                  </a:cubicBezTo>
                  <a:cubicBezTo>
                    <a:pt x="385166" y="1752947"/>
                    <a:pt x="371574" y="1753884"/>
                    <a:pt x="363472" y="1750871"/>
                  </a:cubicBezTo>
                  <a:cubicBezTo>
                    <a:pt x="354567" y="1747591"/>
                    <a:pt x="347470" y="1738217"/>
                    <a:pt x="340774" y="1730450"/>
                  </a:cubicBezTo>
                  <a:cubicBezTo>
                    <a:pt x="313657" y="1699048"/>
                    <a:pt x="287276" y="1666976"/>
                    <a:pt x="260092" y="1635641"/>
                  </a:cubicBezTo>
                  <a:cubicBezTo>
                    <a:pt x="227150" y="1597677"/>
                    <a:pt x="187512" y="1568216"/>
                    <a:pt x="141849" y="1547460"/>
                  </a:cubicBezTo>
                  <a:cubicBezTo>
                    <a:pt x="124574" y="1539626"/>
                    <a:pt x="106764" y="1531859"/>
                    <a:pt x="80919" y="1538019"/>
                  </a:cubicBezTo>
                  <a:cubicBezTo>
                    <a:pt x="95381" y="1552013"/>
                    <a:pt x="106362" y="1563128"/>
                    <a:pt x="117812" y="1573774"/>
                  </a:cubicBezTo>
                  <a:cubicBezTo>
                    <a:pt x="186240" y="1637248"/>
                    <a:pt x="254736" y="1700588"/>
                    <a:pt x="323165" y="1764062"/>
                  </a:cubicBezTo>
                  <a:cubicBezTo>
                    <a:pt x="327383" y="1767945"/>
                    <a:pt x="331601" y="1772029"/>
                    <a:pt x="334949" y="1776649"/>
                  </a:cubicBezTo>
                  <a:cubicBezTo>
                    <a:pt x="344724" y="1790107"/>
                    <a:pt x="344858" y="1805240"/>
                    <a:pt x="334949" y="1814212"/>
                  </a:cubicBezTo>
                  <a:cubicBezTo>
                    <a:pt x="322763" y="1825192"/>
                    <a:pt x="309506" y="1823719"/>
                    <a:pt x="297253" y="1814412"/>
                  </a:cubicBezTo>
                  <a:cubicBezTo>
                    <a:pt x="289017" y="1808185"/>
                    <a:pt x="281652" y="1800753"/>
                    <a:pt x="274019" y="1793790"/>
                  </a:cubicBezTo>
                  <a:cubicBezTo>
                    <a:pt x="235520" y="1758571"/>
                    <a:pt x="194275" y="1727437"/>
                    <a:pt x="146201" y="1706279"/>
                  </a:cubicBezTo>
                  <a:cubicBezTo>
                    <a:pt x="123235" y="1696169"/>
                    <a:pt x="99800" y="1687866"/>
                    <a:pt x="68532" y="1690410"/>
                  </a:cubicBezTo>
                  <a:close/>
                  <a:moveTo>
                    <a:pt x="2084099" y="1486263"/>
                  </a:moveTo>
                  <a:cubicBezTo>
                    <a:pt x="2086577" y="1484321"/>
                    <a:pt x="2089723" y="1482714"/>
                    <a:pt x="2091866" y="1480170"/>
                  </a:cubicBezTo>
                  <a:cubicBezTo>
                    <a:pt x="2140342" y="1422119"/>
                    <a:pt x="2197455" y="1374246"/>
                    <a:pt x="2263407" y="1337420"/>
                  </a:cubicBezTo>
                  <a:cubicBezTo>
                    <a:pt x="2282422" y="1326774"/>
                    <a:pt x="2285167" y="1313383"/>
                    <a:pt x="2278672" y="1291689"/>
                  </a:cubicBezTo>
                  <a:cubicBezTo>
                    <a:pt x="2216538" y="1323426"/>
                    <a:pt x="2151457" y="1342308"/>
                    <a:pt x="2082827" y="1340768"/>
                  </a:cubicBezTo>
                  <a:cubicBezTo>
                    <a:pt x="2014130" y="1339228"/>
                    <a:pt x="1948179" y="1321284"/>
                    <a:pt x="1885910" y="1290551"/>
                  </a:cubicBezTo>
                  <a:cubicBezTo>
                    <a:pt x="1877340" y="1320882"/>
                    <a:pt x="1886781" y="1337621"/>
                    <a:pt x="1908274" y="1353155"/>
                  </a:cubicBezTo>
                  <a:cubicBezTo>
                    <a:pt x="1966927" y="1395605"/>
                    <a:pt x="2023906" y="1440331"/>
                    <a:pt x="2084166" y="1486129"/>
                  </a:cubicBezTo>
                  <a:close/>
                  <a:moveTo>
                    <a:pt x="1376043" y="2532177"/>
                  </a:moveTo>
                  <a:cubicBezTo>
                    <a:pt x="1296901" y="2609645"/>
                    <a:pt x="1220505" y="2688184"/>
                    <a:pt x="1106948" y="2729630"/>
                  </a:cubicBezTo>
                  <a:cubicBezTo>
                    <a:pt x="1188433" y="2751056"/>
                    <a:pt x="1260477" y="2769937"/>
                    <a:pt x="1335869" y="2789756"/>
                  </a:cubicBezTo>
                  <a:cubicBezTo>
                    <a:pt x="1355287" y="2703986"/>
                    <a:pt x="1378051" y="2620760"/>
                    <a:pt x="1376043" y="2532177"/>
                  </a:cubicBezTo>
                  <a:close/>
                  <a:moveTo>
                    <a:pt x="2561225" y="694244"/>
                  </a:moveTo>
                  <a:cubicBezTo>
                    <a:pt x="2548906" y="698060"/>
                    <a:pt x="2537992" y="698797"/>
                    <a:pt x="2530493" y="704220"/>
                  </a:cubicBezTo>
                  <a:cubicBezTo>
                    <a:pt x="2503643" y="723838"/>
                    <a:pt x="2484025" y="748612"/>
                    <a:pt x="2481950" y="783897"/>
                  </a:cubicBezTo>
                  <a:cubicBezTo>
                    <a:pt x="2479071" y="832172"/>
                    <a:pt x="2475857" y="880447"/>
                    <a:pt x="2472576" y="928722"/>
                  </a:cubicBezTo>
                  <a:cubicBezTo>
                    <a:pt x="2471438" y="945394"/>
                    <a:pt x="2469764" y="962066"/>
                    <a:pt x="2468023" y="982019"/>
                  </a:cubicBezTo>
                  <a:cubicBezTo>
                    <a:pt x="2501970" y="970302"/>
                    <a:pt x="2522391" y="949144"/>
                    <a:pt x="2535849" y="921692"/>
                  </a:cubicBezTo>
                  <a:cubicBezTo>
                    <a:pt x="2565912" y="860294"/>
                    <a:pt x="2576960" y="795079"/>
                    <a:pt x="2570197" y="727052"/>
                  </a:cubicBezTo>
                  <a:cubicBezTo>
                    <a:pt x="2569193" y="717209"/>
                    <a:pt x="2564975" y="707702"/>
                    <a:pt x="2561159" y="694311"/>
                  </a:cubicBezTo>
                  <a:close/>
                  <a:moveTo>
                    <a:pt x="1666831" y="962803"/>
                  </a:moveTo>
                  <a:cubicBezTo>
                    <a:pt x="1658864" y="913055"/>
                    <a:pt x="1652503" y="864110"/>
                    <a:pt x="1642660" y="815902"/>
                  </a:cubicBezTo>
                  <a:cubicBezTo>
                    <a:pt x="1638911" y="797288"/>
                    <a:pt x="1629001" y="779277"/>
                    <a:pt x="1618757" y="762940"/>
                  </a:cubicBezTo>
                  <a:cubicBezTo>
                    <a:pt x="1612463" y="752897"/>
                    <a:pt x="1601349" y="744527"/>
                    <a:pt x="1590502" y="739037"/>
                  </a:cubicBezTo>
                  <a:cubicBezTo>
                    <a:pt x="1561845" y="724575"/>
                    <a:pt x="1545976" y="733547"/>
                    <a:pt x="1545642" y="766020"/>
                  </a:cubicBezTo>
                  <a:cubicBezTo>
                    <a:pt x="1544972" y="831637"/>
                    <a:pt x="1562113" y="893504"/>
                    <a:pt x="1594385" y="950349"/>
                  </a:cubicBezTo>
                  <a:cubicBezTo>
                    <a:pt x="1612195" y="981818"/>
                    <a:pt x="1628198" y="983626"/>
                    <a:pt x="1666831" y="962736"/>
                  </a:cubicBezTo>
                  <a:close/>
                  <a:moveTo>
                    <a:pt x="2837016" y="2591433"/>
                  </a:moveTo>
                  <a:cubicBezTo>
                    <a:pt x="2834672" y="2592170"/>
                    <a:pt x="2832262" y="2592906"/>
                    <a:pt x="2829919" y="2593643"/>
                  </a:cubicBezTo>
                  <a:cubicBezTo>
                    <a:pt x="2839895" y="2644596"/>
                    <a:pt x="2849938" y="2695482"/>
                    <a:pt x="2859848" y="2746168"/>
                  </a:cubicBezTo>
                  <a:cubicBezTo>
                    <a:pt x="2909797" y="2739874"/>
                    <a:pt x="2955795" y="2734116"/>
                    <a:pt x="3001794" y="2728291"/>
                  </a:cubicBezTo>
                  <a:cubicBezTo>
                    <a:pt x="2938253" y="2690929"/>
                    <a:pt x="2882948" y="2646940"/>
                    <a:pt x="2837016" y="2591433"/>
                  </a:cubicBezTo>
                  <a:close/>
                  <a:moveTo>
                    <a:pt x="2068699" y="1064375"/>
                  </a:moveTo>
                  <a:cubicBezTo>
                    <a:pt x="2102043" y="1064509"/>
                    <a:pt x="2129160" y="1058215"/>
                    <a:pt x="2154068" y="1041945"/>
                  </a:cubicBezTo>
                  <a:cubicBezTo>
                    <a:pt x="2165651" y="1034379"/>
                    <a:pt x="2187010" y="1027884"/>
                    <a:pt x="2177301" y="1010007"/>
                  </a:cubicBezTo>
                  <a:cubicBezTo>
                    <a:pt x="2166923" y="990991"/>
                    <a:pt x="2151858" y="1006726"/>
                    <a:pt x="2139605" y="1013756"/>
                  </a:cubicBezTo>
                  <a:cubicBezTo>
                    <a:pt x="2088853" y="1042949"/>
                    <a:pt x="2039038" y="1040672"/>
                    <a:pt x="1990093" y="1009270"/>
                  </a:cubicBezTo>
                  <a:cubicBezTo>
                    <a:pt x="1983398" y="1004985"/>
                    <a:pt x="1977238" y="999160"/>
                    <a:pt x="1969940" y="996549"/>
                  </a:cubicBezTo>
                  <a:cubicBezTo>
                    <a:pt x="1965788" y="995076"/>
                    <a:pt x="1958758" y="997419"/>
                    <a:pt x="1955009" y="1000432"/>
                  </a:cubicBezTo>
                  <a:cubicBezTo>
                    <a:pt x="1952665" y="1002374"/>
                    <a:pt x="1952129" y="1009873"/>
                    <a:pt x="1954004" y="1012953"/>
                  </a:cubicBezTo>
                  <a:cubicBezTo>
                    <a:pt x="1958022" y="1019581"/>
                    <a:pt x="1963378" y="1025942"/>
                    <a:pt x="1969538" y="1030696"/>
                  </a:cubicBezTo>
                  <a:cubicBezTo>
                    <a:pt x="1998664" y="1053327"/>
                    <a:pt x="2032008" y="1064040"/>
                    <a:pt x="2068766" y="1064241"/>
                  </a:cubicBezTo>
                  <a:close/>
                  <a:moveTo>
                    <a:pt x="1862275" y="3957530"/>
                  </a:moveTo>
                  <a:cubicBezTo>
                    <a:pt x="1828529" y="4032052"/>
                    <a:pt x="1842389" y="4121638"/>
                    <a:pt x="1889660" y="4146278"/>
                  </a:cubicBezTo>
                  <a:cubicBezTo>
                    <a:pt x="1911420" y="4080193"/>
                    <a:pt x="1881023" y="4023080"/>
                    <a:pt x="1862275" y="3957530"/>
                  </a:cubicBezTo>
                  <a:close/>
                  <a:moveTo>
                    <a:pt x="1996990" y="4074234"/>
                  </a:moveTo>
                  <a:cubicBezTo>
                    <a:pt x="2009377" y="4032520"/>
                    <a:pt x="1973957" y="3967707"/>
                    <a:pt x="1922870" y="3939385"/>
                  </a:cubicBezTo>
                  <a:cubicBezTo>
                    <a:pt x="1938872" y="3991209"/>
                    <a:pt x="1932311" y="4051067"/>
                    <a:pt x="1996990" y="4074234"/>
                  </a:cubicBezTo>
                  <a:close/>
                  <a:moveTo>
                    <a:pt x="665308" y="1671060"/>
                  </a:moveTo>
                  <a:cubicBezTo>
                    <a:pt x="634040" y="1663628"/>
                    <a:pt x="620247" y="1666976"/>
                    <a:pt x="613083" y="1687799"/>
                  </a:cubicBezTo>
                  <a:cubicBezTo>
                    <a:pt x="604847" y="1711836"/>
                    <a:pt x="606856" y="1735739"/>
                    <a:pt x="625269" y="1754755"/>
                  </a:cubicBezTo>
                  <a:cubicBezTo>
                    <a:pt x="631563" y="1761316"/>
                    <a:pt x="643146" y="1767610"/>
                    <a:pt x="651247" y="1766472"/>
                  </a:cubicBezTo>
                  <a:cubicBezTo>
                    <a:pt x="664706" y="1764664"/>
                    <a:pt x="665442" y="1750938"/>
                    <a:pt x="665375" y="1739087"/>
                  </a:cubicBezTo>
                  <a:cubicBezTo>
                    <a:pt x="665241" y="1716590"/>
                    <a:pt x="665375" y="1694093"/>
                    <a:pt x="665375" y="1671060"/>
                  </a:cubicBezTo>
                  <a:close/>
                  <a:moveTo>
                    <a:pt x="3497935" y="1698311"/>
                  </a:moveTo>
                  <a:cubicBezTo>
                    <a:pt x="3497935" y="1721210"/>
                    <a:pt x="3497935" y="1743707"/>
                    <a:pt x="3497935" y="1766204"/>
                  </a:cubicBezTo>
                  <a:cubicBezTo>
                    <a:pt x="3497935" y="1770757"/>
                    <a:pt x="3497801" y="1775444"/>
                    <a:pt x="3498940" y="1779796"/>
                  </a:cubicBezTo>
                  <a:cubicBezTo>
                    <a:pt x="3502756" y="1794660"/>
                    <a:pt x="3514139" y="1799347"/>
                    <a:pt x="3527530" y="1791848"/>
                  </a:cubicBezTo>
                  <a:cubicBezTo>
                    <a:pt x="3549558" y="1779528"/>
                    <a:pt x="3561142" y="1741632"/>
                    <a:pt x="3550697" y="1715854"/>
                  </a:cubicBezTo>
                  <a:cubicBezTo>
                    <a:pt x="3542394" y="1695499"/>
                    <a:pt x="3529940" y="1691616"/>
                    <a:pt x="3498003" y="1698311"/>
                  </a:cubicBezTo>
                  <a:close/>
                  <a:moveTo>
                    <a:pt x="2028191" y="1515187"/>
                  </a:moveTo>
                  <a:cubicBezTo>
                    <a:pt x="1985340" y="1472671"/>
                    <a:pt x="1939609" y="1434573"/>
                    <a:pt x="1886111" y="1397680"/>
                  </a:cubicBezTo>
                  <a:cubicBezTo>
                    <a:pt x="1899167" y="1458677"/>
                    <a:pt x="1958022" y="1506483"/>
                    <a:pt x="2028191" y="1515187"/>
                  </a:cubicBezTo>
                  <a:close/>
                  <a:moveTo>
                    <a:pt x="2271843" y="1393395"/>
                  </a:moveTo>
                  <a:cubicBezTo>
                    <a:pt x="2229929" y="1411473"/>
                    <a:pt x="2168196" y="1465908"/>
                    <a:pt x="2144895" y="1505278"/>
                  </a:cubicBezTo>
                  <a:cubicBezTo>
                    <a:pt x="2197991" y="1492757"/>
                    <a:pt x="2254568" y="1442875"/>
                    <a:pt x="2271843" y="1393395"/>
                  </a:cubicBezTo>
                  <a:close/>
                  <a:moveTo>
                    <a:pt x="2285100" y="3863993"/>
                  </a:moveTo>
                  <a:cubicBezTo>
                    <a:pt x="2250618" y="3880130"/>
                    <a:pt x="2231402" y="3899145"/>
                    <a:pt x="2221358" y="3926730"/>
                  </a:cubicBezTo>
                  <a:cubicBezTo>
                    <a:pt x="2248475" y="3911331"/>
                    <a:pt x="2271240" y="3894458"/>
                    <a:pt x="2285100" y="3863993"/>
                  </a:cubicBezTo>
                  <a:close/>
                  <a:moveTo>
                    <a:pt x="2310744" y="3948156"/>
                  </a:moveTo>
                  <a:cubicBezTo>
                    <a:pt x="2300031" y="3972863"/>
                    <a:pt x="2290256" y="3997704"/>
                    <a:pt x="2295211" y="4031315"/>
                  </a:cubicBezTo>
                  <a:cubicBezTo>
                    <a:pt x="2311815" y="4001788"/>
                    <a:pt x="2314427" y="3975541"/>
                    <a:pt x="2310744" y="394815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F1E7B3BF-1C79-EFE8-CF68-857EA269D6ED}"/>
                </a:ext>
              </a:extLst>
            </p:cNvPr>
            <p:cNvSpPr/>
            <p:nvPr/>
          </p:nvSpPr>
          <p:spPr>
            <a:xfrm>
              <a:off x="4413456" y="5805125"/>
              <a:ext cx="3273091" cy="421149"/>
            </a:xfrm>
            <a:custGeom>
              <a:avLst/>
              <a:gdLst>
                <a:gd name="csX0" fmla="*/ 1547361 w 3273091"/>
                <a:gd name="csY0" fmla="*/ 421150 h 421149"/>
                <a:gd name="csX1" fmla="*/ 924137 w 3273091"/>
                <a:gd name="csY1" fmla="*/ 398184 h 421149"/>
                <a:gd name="csX2" fmla="*/ 332852 w 3273091"/>
                <a:gd name="csY2" fmla="*/ 336852 h 421149"/>
                <a:gd name="csX3" fmla="*/ 120468 w 3273091"/>
                <a:gd name="csY3" fmla="*/ 289515 h 421149"/>
                <a:gd name="csX4" fmla="*/ 65364 w 3273091"/>
                <a:gd name="csY4" fmla="*/ 269361 h 421149"/>
                <a:gd name="csX5" fmla="*/ 15 w 3273091"/>
                <a:gd name="csY5" fmla="*/ 210507 h 421149"/>
                <a:gd name="csX6" fmla="*/ 63824 w 3273091"/>
                <a:gd name="csY6" fmla="*/ 150716 h 421149"/>
                <a:gd name="csX7" fmla="*/ 122142 w 3273091"/>
                <a:gd name="csY7" fmla="*/ 129424 h 421149"/>
                <a:gd name="csX8" fmla="*/ 334526 w 3273091"/>
                <a:gd name="csY8" fmla="*/ 82421 h 421149"/>
                <a:gd name="csX9" fmla="*/ 984531 w 3273091"/>
                <a:gd name="csY9" fmla="*/ 17875 h 421149"/>
                <a:gd name="csX10" fmla="*/ 2053144 w 3273091"/>
                <a:gd name="csY10" fmla="*/ 6962 h 421149"/>
                <a:gd name="csX11" fmla="*/ 2746537 w 3273091"/>
                <a:gd name="csY11" fmla="*/ 55170 h 421149"/>
                <a:gd name="csX12" fmla="*/ 3130796 w 3273091"/>
                <a:gd name="csY12" fmla="*/ 123264 h 421149"/>
                <a:gd name="csX13" fmla="*/ 3193131 w 3273091"/>
                <a:gd name="csY13" fmla="*/ 143886 h 421149"/>
                <a:gd name="csX14" fmla="*/ 3218508 w 3273091"/>
                <a:gd name="csY14" fmla="*/ 154800 h 421149"/>
                <a:gd name="csX15" fmla="*/ 3273077 w 3273091"/>
                <a:gd name="csY15" fmla="*/ 210574 h 421149"/>
                <a:gd name="csX16" fmla="*/ 3216767 w 3273091"/>
                <a:gd name="csY16" fmla="*/ 265076 h 421149"/>
                <a:gd name="csX17" fmla="*/ 3132336 w 3273091"/>
                <a:gd name="csY17" fmla="*/ 295273 h 421149"/>
                <a:gd name="csX18" fmla="*/ 2844158 w 3273091"/>
                <a:gd name="csY18" fmla="*/ 350913 h 421149"/>
                <a:gd name="csX19" fmla="*/ 1547294 w 3273091"/>
                <a:gd name="csY19" fmla="*/ 421083 h 421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273091" h="421149">
                  <a:moveTo>
                    <a:pt x="1547361" y="421150"/>
                  </a:moveTo>
                  <a:cubicBezTo>
                    <a:pt x="1398853" y="415860"/>
                    <a:pt x="1161361" y="409901"/>
                    <a:pt x="924137" y="398184"/>
                  </a:cubicBezTo>
                  <a:cubicBezTo>
                    <a:pt x="726082" y="388408"/>
                    <a:pt x="528496" y="370531"/>
                    <a:pt x="332852" y="336852"/>
                  </a:cubicBezTo>
                  <a:cubicBezTo>
                    <a:pt x="261477" y="324599"/>
                    <a:pt x="191106" y="306254"/>
                    <a:pt x="120468" y="289515"/>
                  </a:cubicBezTo>
                  <a:cubicBezTo>
                    <a:pt x="101520" y="285029"/>
                    <a:pt x="82906" y="277864"/>
                    <a:pt x="65364" y="269361"/>
                  </a:cubicBezTo>
                  <a:cubicBezTo>
                    <a:pt x="37912" y="256171"/>
                    <a:pt x="885" y="246931"/>
                    <a:pt x="15" y="210507"/>
                  </a:cubicBezTo>
                  <a:cubicBezTo>
                    <a:pt x="-855" y="173280"/>
                    <a:pt x="36506" y="164040"/>
                    <a:pt x="63824" y="150716"/>
                  </a:cubicBezTo>
                  <a:cubicBezTo>
                    <a:pt x="82370" y="141676"/>
                    <a:pt x="102122" y="134177"/>
                    <a:pt x="122142" y="129424"/>
                  </a:cubicBezTo>
                  <a:cubicBezTo>
                    <a:pt x="192713" y="112751"/>
                    <a:pt x="263084" y="94339"/>
                    <a:pt x="334526" y="82421"/>
                  </a:cubicBezTo>
                  <a:cubicBezTo>
                    <a:pt x="549654" y="46466"/>
                    <a:pt x="766925" y="29994"/>
                    <a:pt x="984531" y="17875"/>
                  </a:cubicBezTo>
                  <a:cubicBezTo>
                    <a:pt x="1340602" y="-1943"/>
                    <a:pt x="1696873" y="-4823"/>
                    <a:pt x="2053144" y="6962"/>
                  </a:cubicBezTo>
                  <a:cubicBezTo>
                    <a:pt x="2284811" y="14662"/>
                    <a:pt x="2516210" y="28120"/>
                    <a:pt x="2746537" y="55170"/>
                  </a:cubicBezTo>
                  <a:cubicBezTo>
                    <a:pt x="2875896" y="70302"/>
                    <a:pt x="3004919" y="88045"/>
                    <a:pt x="3130796" y="123264"/>
                  </a:cubicBezTo>
                  <a:cubicBezTo>
                    <a:pt x="3151820" y="129156"/>
                    <a:pt x="3172442" y="136655"/>
                    <a:pt x="3193131" y="143886"/>
                  </a:cubicBezTo>
                  <a:cubicBezTo>
                    <a:pt x="3201836" y="146899"/>
                    <a:pt x="3210540" y="150314"/>
                    <a:pt x="3218508" y="154800"/>
                  </a:cubicBezTo>
                  <a:cubicBezTo>
                    <a:pt x="3242277" y="168057"/>
                    <a:pt x="3273880" y="177632"/>
                    <a:pt x="3273077" y="210574"/>
                  </a:cubicBezTo>
                  <a:cubicBezTo>
                    <a:pt x="3272340" y="242980"/>
                    <a:pt x="3241474" y="253894"/>
                    <a:pt x="3216767" y="265076"/>
                  </a:cubicBezTo>
                  <a:cubicBezTo>
                    <a:pt x="3189583" y="277396"/>
                    <a:pt x="3161327" y="289113"/>
                    <a:pt x="3132336" y="295273"/>
                  </a:cubicBezTo>
                  <a:cubicBezTo>
                    <a:pt x="3036589" y="315494"/>
                    <a:pt x="2940909" y="337589"/>
                    <a:pt x="2844158" y="350913"/>
                  </a:cubicBezTo>
                  <a:cubicBezTo>
                    <a:pt x="2443496" y="406218"/>
                    <a:pt x="2040021" y="415927"/>
                    <a:pt x="1547294" y="42108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A9E68B60-A2EB-4714-262C-AEE93DCD063A}"/>
                </a:ext>
              </a:extLst>
            </p:cNvPr>
            <p:cNvSpPr/>
            <p:nvPr/>
          </p:nvSpPr>
          <p:spPr>
            <a:xfrm>
              <a:off x="6995306" y="4186120"/>
              <a:ext cx="880597" cy="753817"/>
            </a:xfrm>
            <a:custGeom>
              <a:avLst/>
              <a:gdLst>
                <a:gd name="csX0" fmla="*/ 639469 w 880597"/>
                <a:gd name="csY0" fmla="*/ 752395 h 753817"/>
                <a:gd name="csX1" fmla="*/ 468732 w 880597"/>
                <a:gd name="csY1" fmla="*/ 674124 h 753817"/>
                <a:gd name="csX2" fmla="*/ 427487 w 880597"/>
                <a:gd name="csY2" fmla="*/ 623037 h 753817"/>
                <a:gd name="csX3" fmla="*/ 323304 w 880597"/>
                <a:gd name="csY3" fmla="*/ 570543 h 753817"/>
                <a:gd name="csX4" fmla="*/ 274962 w 880597"/>
                <a:gd name="csY4" fmla="*/ 572017 h 753817"/>
                <a:gd name="csX5" fmla="*/ 127995 w 880597"/>
                <a:gd name="csY5" fmla="*/ 533919 h 753817"/>
                <a:gd name="csX6" fmla="*/ 13500 w 880597"/>
                <a:gd name="csY6" fmla="*/ 434356 h 753817"/>
                <a:gd name="csX7" fmla="*/ 6269 w 880597"/>
                <a:gd name="csY7" fmla="*/ 380724 h 753817"/>
                <a:gd name="csX8" fmla="*/ 92843 w 880597"/>
                <a:gd name="csY8" fmla="*/ 180928 h 753817"/>
                <a:gd name="csX9" fmla="*/ 157522 w 880597"/>
                <a:gd name="csY9" fmla="*/ 31885 h 753817"/>
                <a:gd name="csX10" fmla="*/ 228964 w 880597"/>
                <a:gd name="csY10" fmla="*/ 20703 h 753817"/>
                <a:gd name="csX11" fmla="*/ 330536 w 880597"/>
                <a:gd name="csY11" fmla="*/ 95895 h 753817"/>
                <a:gd name="csX12" fmla="*/ 401040 w 880597"/>
                <a:gd name="csY12" fmla="*/ 94556 h 753817"/>
                <a:gd name="csX13" fmla="*/ 568630 w 880597"/>
                <a:gd name="csY13" fmla="*/ 119396 h 753817"/>
                <a:gd name="csX14" fmla="*/ 624739 w 880597"/>
                <a:gd name="csY14" fmla="*/ 170684 h 753817"/>
                <a:gd name="csX15" fmla="*/ 654133 w 880597"/>
                <a:gd name="csY15" fmla="*/ 200011 h 753817"/>
                <a:gd name="csX16" fmla="*/ 822995 w 880597"/>
                <a:gd name="csY16" fmla="*/ 252705 h 753817"/>
                <a:gd name="csX17" fmla="*/ 846764 w 880597"/>
                <a:gd name="csY17" fmla="*/ 248554 h 753817"/>
                <a:gd name="csX18" fmla="*/ 880108 w 880597"/>
                <a:gd name="csY18" fmla="*/ 286652 h 753817"/>
                <a:gd name="csX19" fmla="*/ 871270 w 880597"/>
                <a:gd name="csY19" fmla="*/ 312697 h 753817"/>
                <a:gd name="csX20" fmla="*/ 698122 w 880597"/>
                <a:gd name="csY20" fmla="*/ 716038 h 753817"/>
                <a:gd name="csX21" fmla="*/ 639469 w 880597"/>
                <a:gd name="csY21" fmla="*/ 752328 h 753817"/>
                <a:gd name="csX22" fmla="*/ 644156 w 880597"/>
                <a:gd name="csY22" fmla="*/ 700036 h 753817"/>
                <a:gd name="csX23" fmla="*/ 807260 w 880597"/>
                <a:gd name="csY23" fmla="*/ 310220 h 753817"/>
                <a:gd name="csX24" fmla="*/ 790186 w 880597"/>
                <a:gd name="csY24" fmla="*/ 310287 h 753817"/>
                <a:gd name="csX25" fmla="*/ 649513 w 880597"/>
                <a:gd name="csY25" fmla="*/ 266029 h 753817"/>
                <a:gd name="csX26" fmla="*/ 591127 w 880597"/>
                <a:gd name="csY26" fmla="*/ 212197 h 753817"/>
                <a:gd name="csX27" fmla="*/ 537964 w 880597"/>
                <a:gd name="csY27" fmla="*/ 162851 h 753817"/>
                <a:gd name="csX28" fmla="*/ 419319 w 880597"/>
                <a:gd name="csY28" fmla="*/ 144103 h 753817"/>
                <a:gd name="csX29" fmla="*/ 312190 w 880597"/>
                <a:gd name="csY29" fmla="*/ 143567 h 753817"/>
                <a:gd name="csX30" fmla="*/ 228294 w 880597"/>
                <a:gd name="csY30" fmla="*/ 90070 h 753817"/>
                <a:gd name="csX31" fmla="*/ 201244 w 880597"/>
                <a:gd name="csY31" fmla="*/ 64426 h 753817"/>
                <a:gd name="csX32" fmla="*/ 53540 w 880597"/>
                <a:gd name="csY32" fmla="*/ 406502 h 753817"/>
                <a:gd name="csX33" fmla="*/ 170579 w 880597"/>
                <a:gd name="csY33" fmla="*/ 500709 h 753817"/>
                <a:gd name="csX34" fmla="*/ 260500 w 880597"/>
                <a:gd name="csY34" fmla="*/ 518653 h 753817"/>
                <a:gd name="csX35" fmla="*/ 490426 w 880597"/>
                <a:gd name="csY35" fmla="*/ 616810 h 753817"/>
                <a:gd name="csX36" fmla="*/ 644290 w 880597"/>
                <a:gd name="csY36" fmla="*/ 699969 h 7538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880597" h="753817">
                  <a:moveTo>
                    <a:pt x="639469" y="752395"/>
                  </a:moveTo>
                  <a:cubicBezTo>
                    <a:pt x="575259" y="743825"/>
                    <a:pt x="513994" y="726149"/>
                    <a:pt x="468732" y="674124"/>
                  </a:cubicBezTo>
                  <a:cubicBezTo>
                    <a:pt x="454337" y="657586"/>
                    <a:pt x="440812" y="640312"/>
                    <a:pt x="427487" y="623037"/>
                  </a:cubicBezTo>
                  <a:cubicBezTo>
                    <a:pt x="401040" y="588823"/>
                    <a:pt x="366357" y="571280"/>
                    <a:pt x="323304" y="570543"/>
                  </a:cubicBezTo>
                  <a:cubicBezTo>
                    <a:pt x="307168" y="570276"/>
                    <a:pt x="290898" y="569874"/>
                    <a:pt x="274962" y="572017"/>
                  </a:cubicBezTo>
                  <a:cubicBezTo>
                    <a:pt x="220661" y="579114"/>
                    <a:pt x="170712" y="566192"/>
                    <a:pt x="127995" y="533919"/>
                  </a:cubicBezTo>
                  <a:cubicBezTo>
                    <a:pt x="87754" y="503521"/>
                    <a:pt x="51063" y="468235"/>
                    <a:pt x="13500" y="434356"/>
                  </a:cubicBezTo>
                  <a:cubicBezTo>
                    <a:pt x="-3305" y="419224"/>
                    <a:pt x="-2837" y="401079"/>
                    <a:pt x="6269" y="380724"/>
                  </a:cubicBezTo>
                  <a:cubicBezTo>
                    <a:pt x="35797" y="314438"/>
                    <a:pt x="64052" y="247549"/>
                    <a:pt x="92843" y="180928"/>
                  </a:cubicBezTo>
                  <a:cubicBezTo>
                    <a:pt x="114336" y="131247"/>
                    <a:pt x="135360" y="81365"/>
                    <a:pt x="157522" y="31885"/>
                  </a:cubicBezTo>
                  <a:cubicBezTo>
                    <a:pt x="174663" y="-6414"/>
                    <a:pt x="200307" y="-10297"/>
                    <a:pt x="228964" y="20703"/>
                  </a:cubicBezTo>
                  <a:cubicBezTo>
                    <a:pt x="258156" y="52240"/>
                    <a:pt x="288220" y="81834"/>
                    <a:pt x="330536" y="95895"/>
                  </a:cubicBezTo>
                  <a:cubicBezTo>
                    <a:pt x="354640" y="103929"/>
                    <a:pt x="377739" y="105603"/>
                    <a:pt x="401040" y="94556"/>
                  </a:cubicBezTo>
                  <a:cubicBezTo>
                    <a:pt x="462438" y="65497"/>
                    <a:pt x="517877" y="79089"/>
                    <a:pt x="568630" y="119396"/>
                  </a:cubicBezTo>
                  <a:cubicBezTo>
                    <a:pt x="588449" y="135131"/>
                    <a:pt x="606259" y="153343"/>
                    <a:pt x="624739" y="170684"/>
                  </a:cubicBezTo>
                  <a:cubicBezTo>
                    <a:pt x="634849" y="180125"/>
                    <a:pt x="644826" y="189766"/>
                    <a:pt x="654133" y="200011"/>
                  </a:cubicBezTo>
                  <a:cubicBezTo>
                    <a:pt x="700198" y="250428"/>
                    <a:pt x="756173" y="268774"/>
                    <a:pt x="822995" y="252705"/>
                  </a:cubicBezTo>
                  <a:cubicBezTo>
                    <a:pt x="830829" y="250830"/>
                    <a:pt x="838796" y="248687"/>
                    <a:pt x="846764" y="248554"/>
                  </a:cubicBezTo>
                  <a:cubicBezTo>
                    <a:pt x="869328" y="248152"/>
                    <a:pt x="883456" y="264087"/>
                    <a:pt x="880108" y="286652"/>
                  </a:cubicBezTo>
                  <a:cubicBezTo>
                    <a:pt x="878769" y="295556"/>
                    <a:pt x="874885" y="304261"/>
                    <a:pt x="871270" y="312697"/>
                  </a:cubicBezTo>
                  <a:cubicBezTo>
                    <a:pt x="813487" y="447144"/>
                    <a:pt x="755102" y="581324"/>
                    <a:pt x="698122" y="716038"/>
                  </a:cubicBezTo>
                  <a:cubicBezTo>
                    <a:pt x="686606" y="743222"/>
                    <a:pt x="671407" y="758890"/>
                    <a:pt x="639469" y="752328"/>
                  </a:cubicBezTo>
                  <a:close/>
                  <a:moveTo>
                    <a:pt x="644156" y="700036"/>
                  </a:moveTo>
                  <a:cubicBezTo>
                    <a:pt x="687008" y="619287"/>
                    <a:pt x="805452" y="336198"/>
                    <a:pt x="807260" y="310220"/>
                  </a:cubicBezTo>
                  <a:cubicBezTo>
                    <a:pt x="801502" y="310220"/>
                    <a:pt x="795744" y="309617"/>
                    <a:pt x="790186" y="310287"/>
                  </a:cubicBezTo>
                  <a:cubicBezTo>
                    <a:pt x="736421" y="317250"/>
                    <a:pt x="690021" y="300511"/>
                    <a:pt x="649513" y="266029"/>
                  </a:cubicBezTo>
                  <a:cubicBezTo>
                    <a:pt x="629359" y="248888"/>
                    <a:pt x="610477" y="230208"/>
                    <a:pt x="591127" y="212197"/>
                  </a:cubicBezTo>
                  <a:cubicBezTo>
                    <a:pt x="573384" y="195726"/>
                    <a:pt x="556377" y="178451"/>
                    <a:pt x="537964" y="162851"/>
                  </a:cubicBezTo>
                  <a:cubicBezTo>
                    <a:pt x="502478" y="132787"/>
                    <a:pt x="463041" y="123481"/>
                    <a:pt x="419319" y="144103"/>
                  </a:cubicBezTo>
                  <a:cubicBezTo>
                    <a:pt x="383498" y="160976"/>
                    <a:pt x="348011" y="157895"/>
                    <a:pt x="312190" y="143567"/>
                  </a:cubicBezTo>
                  <a:cubicBezTo>
                    <a:pt x="280788" y="130980"/>
                    <a:pt x="252465" y="113906"/>
                    <a:pt x="228294" y="90070"/>
                  </a:cubicBezTo>
                  <a:cubicBezTo>
                    <a:pt x="220394" y="82303"/>
                    <a:pt x="212158" y="74737"/>
                    <a:pt x="201244" y="64426"/>
                  </a:cubicBezTo>
                  <a:cubicBezTo>
                    <a:pt x="151161" y="180460"/>
                    <a:pt x="102485" y="293213"/>
                    <a:pt x="53540" y="406502"/>
                  </a:cubicBezTo>
                  <a:cubicBezTo>
                    <a:pt x="89830" y="443997"/>
                    <a:pt x="126187" y="477207"/>
                    <a:pt x="170579" y="500709"/>
                  </a:cubicBezTo>
                  <a:cubicBezTo>
                    <a:pt x="198834" y="515640"/>
                    <a:pt x="228428" y="523139"/>
                    <a:pt x="260500" y="518653"/>
                  </a:cubicBezTo>
                  <a:cubicBezTo>
                    <a:pt x="356782" y="505329"/>
                    <a:pt x="435522" y="531977"/>
                    <a:pt x="490426" y="616810"/>
                  </a:cubicBezTo>
                  <a:cubicBezTo>
                    <a:pt x="525845" y="671580"/>
                    <a:pt x="581218" y="691666"/>
                    <a:pt x="644290" y="69996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67583831-8BA7-BD4B-B924-63297473D7CB}"/>
                </a:ext>
              </a:extLst>
            </p:cNvPr>
            <p:cNvSpPr/>
            <p:nvPr/>
          </p:nvSpPr>
          <p:spPr>
            <a:xfrm>
              <a:off x="4477620" y="1148249"/>
              <a:ext cx="835929" cy="809416"/>
            </a:xfrm>
            <a:custGeom>
              <a:avLst/>
              <a:gdLst>
                <a:gd name="csX0" fmla="*/ 835601 w 835929"/>
                <a:gd name="csY0" fmla="*/ 364144 h 809416"/>
                <a:gd name="csX1" fmla="*/ 789067 w 835929"/>
                <a:gd name="csY1" fmla="*/ 540037 h 809416"/>
                <a:gd name="csX2" fmla="*/ 758335 w 835929"/>
                <a:gd name="csY2" fmla="*/ 601904 h 809416"/>
                <a:gd name="csX3" fmla="*/ 717224 w 835929"/>
                <a:gd name="csY3" fmla="*/ 736351 h 809416"/>
                <a:gd name="csX4" fmla="*/ 706377 w 835929"/>
                <a:gd name="csY4" fmla="*/ 783287 h 809416"/>
                <a:gd name="csX5" fmla="*/ 668681 w 835929"/>
                <a:gd name="csY5" fmla="*/ 807525 h 809416"/>
                <a:gd name="csX6" fmla="*/ 491382 w 835929"/>
                <a:gd name="csY6" fmla="*/ 713318 h 809416"/>
                <a:gd name="csX7" fmla="*/ 425766 w 835929"/>
                <a:gd name="csY7" fmla="*/ 637524 h 809416"/>
                <a:gd name="csX8" fmla="*/ 247998 w 835929"/>
                <a:gd name="csY8" fmla="*/ 566083 h 809416"/>
                <a:gd name="csX9" fmla="*/ 14256 w 835929"/>
                <a:gd name="csY9" fmla="*/ 468662 h 809416"/>
                <a:gd name="csX10" fmla="*/ 4413 w 835929"/>
                <a:gd name="csY10" fmla="*/ 421726 h 809416"/>
                <a:gd name="csX11" fmla="*/ 59920 w 835929"/>
                <a:gd name="csY11" fmla="*/ 226349 h 809416"/>
                <a:gd name="csX12" fmla="*/ 119176 w 835929"/>
                <a:gd name="csY12" fmla="*/ 68870 h 809416"/>
                <a:gd name="csX13" fmla="*/ 163232 w 835929"/>
                <a:gd name="csY13" fmla="*/ 15908 h 809416"/>
                <a:gd name="csX14" fmla="*/ 226171 w 835929"/>
                <a:gd name="csY14" fmla="*/ 21867 h 809416"/>
                <a:gd name="csX15" fmla="*/ 299554 w 835929"/>
                <a:gd name="csY15" fmla="*/ 94179 h 809416"/>
                <a:gd name="csX16" fmla="*/ 422418 w 835929"/>
                <a:gd name="csY16" fmla="*/ 132277 h 809416"/>
                <a:gd name="csX17" fmla="*/ 666940 w 835929"/>
                <a:gd name="csY17" fmla="*/ 235589 h 809416"/>
                <a:gd name="csX18" fmla="*/ 790741 w 835929"/>
                <a:gd name="csY18" fmla="*/ 305089 h 809416"/>
                <a:gd name="csX19" fmla="*/ 835668 w 835929"/>
                <a:gd name="csY19" fmla="*/ 364077 h 809416"/>
                <a:gd name="csX20" fmla="*/ 785519 w 835929"/>
                <a:gd name="csY20" fmla="*/ 356712 h 809416"/>
                <a:gd name="csX21" fmla="*/ 618799 w 835929"/>
                <a:gd name="csY21" fmla="*/ 262505 h 809416"/>
                <a:gd name="csX22" fmla="*/ 606546 w 835929"/>
                <a:gd name="csY22" fmla="*/ 250253 h 809416"/>
                <a:gd name="csX23" fmla="*/ 441500 w 835929"/>
                <a:gd name="csY23" fmla="*/ 185774 h 809416"/>
                <a:gd name="csX24" fmla="*/ 210838 w 835929"/>
                <a:gd name="csY24" fmla="*/ 81658 h 809416"/>
                <a:gd name="csX25" fmla="*/ 187069 w 835929"/>
                <a:gd name="csY25" fmla="*/ 55545 h 809416"/>
                <a:gd name="csX26" fmla="*/ 146493 w 835929"/>
                <a:gd name="csY26" fmla="*/ 122300 h 809416"/>
                <a:gd name="csX27" fmla="*/ 108329 w 835929"/>
                <a:gd name="csY27" fmla="*/ 254806 h 809416"/>
                <a:gd name="csX28" fmla="*/ 78801 w 835929"/>
                <a:gd name="csY28" fmla="*/ 379142 h 809416"/>
                <a:gd name="csX29" fmla="*/ 54898 w 835929"/>
                <a:gd name="csY29" fmla="*/ 442482 h 809416"/>
                <a:gd name="csX30" fmla="*/ 246391 w 835929"/>
                <a:gd name="csY30" fmla="*/ 513321 h 809416"/>
                <a:gd name="csX31" fmla="*/ 457302 w 835929"/>
                <a:gd name="csY31" fmla="*/ 593467 h 809416"/>
                <a:gd name="csX32" fmla="*/ 518432 w 835929"/>
                <a:gd name="csY32" fmla="*/ 664039 h 809416"/>
                <a:gd name="csX33" fmla="*/ 657097 w 835929"/>
                <a:gd name="csY33" fmla="*/ 749072 h 809416"/>
                <a:gd name="csX34" fmla="*/ 661450 w 835929"/>
                <a:gd name="csY34" fmla="*/ 742042 h 809416"/>
                <a:gd name="csX35" fmla="*/ 664664 w 835929"/>
                <a:gd name="csY35" fmla="*/ 725102 h 809416"/>
                <a:gd name="csX36" fmla="*/ 725325 w 835929"/>
                <a:gd name="csY36" fmla="*/ 550214 h 809416"/>
                <a:gd name="csX37" fmla="*/ 767574 w 835929"/>
                <a:gd name="csY37" fmla="*/ 455673 h 809416"/>
                <a:gd name="csX38" fmla="*/ 785385 w 835929"/>
                <a:gd name="csY38" fmla="*/ 356779 h 8094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835929" h="809416">
                  <a:moveTo>
                    <a:pt x="835601" y="364144"/>
                  </a:moveTo>
                  <a:cubicBezTo>
                    <a:pt x="832923" y="426145"/>
                    <a:pt x="815046" y="484196"/>
                    <a:pt x="789067" y="540037"/>
                  </a:cubicBezTo>
                  <a:cubicBezTo>
                    <a:pt x="779359" y="560927"/>
                    <a:pt x="769717" y="581951"/>
                    <a:pt x="758335" y="601904"/>
                  </a:cubicBezTo>
                  <a:cubicBezTo>
                    <a:pt x="734498" y="643751"/>
                    <a:pt x="722446" y="688812"/>
                    <a:pt x="717224" y="736351"/>
                  </a:cubicBezTo>
                  <a:cubicBezTo>
                    <a:pt x="715483" y="752219"/>
                    <a:pt x="711064" y="767954"/>
                    <a:pt x="706377" y="783287"/>
                  </a:cubicBezTo>
                  <a:cubicBezTo>
                    <a:pt x="699480" y="805851"/>
                    <a:pt x="690508" y="813350"/>
                    <a:pt x="668681" y="807525"/>
                  </a:cubicBezTo>
                  <a:cubicBezTo>
                    <a:pt x="602596" y="789848"/>
                    <a:pt x="538854" y="766414"/>
                    <a:pt x="491382" y="713318"/>
                  </a:cubicBezTo>
                  <a:cubicBezTo>
                    <a:pt x="469153" y="688411"/>
                    <a:pt x="447459" y="662900"/>
                    <a:pt x="425766" y="637524"/>
                  </a:cubicBezTo>
                  <a:cubicBezTo>
                    <a:pt x="378964" y="582554"/>
                    <a:pt x="320980" y="559789"/>
                    <a:pt x="247998" y="566083"/>
                  </a:cubicBezTo>
                  <a:cubicBezTo>
                    <a:pt x="154595" y="574117"/>
                    <a:pt x="77395" y="536555"/>
                    <a:pt x="14256" y="468662"/>
                  </a:cubicBezTo>
                  <a:cubicBezTo>
                    <a:pt x="1668" y="455137"/>
                    <a:pt x="-4960" y="440407"/>
                    <a:pt x="4413" y="421726"/>
                  </a:cubicBezTo>
                  <a:cubicBezTo>
                    <a:pt x="35213" y="360127"/>
                    <a:pt x="46261" y="292970"/>
                    <a:pt x="59920" y="226349"/>
                  </a:cubicBezTo>
                  <a:cubicBezTo>
                    <a:pt x="71302" y="170910"/>
                    <a:pt x="87104" y="116542"/>
                    <a:pt x="119176" y="68870"/>
                  </a:cubicBezTo>
                  <a:cubicBezTo>
                    <a:pt x="131964" y="49921"/>
                    <a:pt x="146761" y="31709"/>
                    <a:pt x="163232" y="15908"/>
                  </a:cubicBezTo>
                  <a:cubicBezTo>
                    <a:pt x="188073" y="-7996"/>
                    <a:pt x="203138" y="-4112"/>
                    <a:pt x="226171" y="21867"/>
                  </a:cubicBezTo>
                  <a:cubicBezTo>
                    <a:pt x="248869" y="47578"/>
                    <a:pt x="272839" y="72820"/>
                    <a:pt x="299554" y="94179"/>
                  </a:cubicBezTo>
                  <a:cubicBezTo>
                    <a:pt x="334773" y="122367"/>
                    <a:pt x="377290" y="136160"/>
                    <a:pt x="422418" y="132277"/>
                  </a:cubicBezTo>
                  <a:cubicBezTo>
                    <a:pt x="522717" y="123773"/>
                    <a:pt x="602194" y="161603"/>
                    <a:pt x="666940" y="235589"/>
                  </a:cubicBezTo>
                  <a:cubicBezTo>
                    <a:pt x="700016" y="273419"/>
                    <a:pt x="740591" y="296452"/>
                    <a:pt x="790741" y="305089"/>
                  </a:cubicBezTo>
                  <a:cubicBezTo>
                    <a:pt x="831919" y="312187"/>
                    <a:pt x="837342" y="321895"/>
                    <a:pt x="835668" y="364077"/>
                  </a:cubicBezTo>
                  <a:close/>
                  <a:moveTo>
                    <a:pt x="785519" y="356712"/>
                  </a:moveTo>
                  <a:cubicBezTo>
                    <a:pt x="713675" y="350351"/>
                    <a:pt x="663124" y="311718"/>
                    <a:pt x="618799" y="262505"/>
                  </a:cubicBezTo>
                  <a:cubicBezTo>
                    <a:pt x="614915" y="258220"/>
                    <a:pt x="610563" y="254471"/>
                    <a:pt x="606546" y="250253"/>
                  </a:cubicBezTo>
                  <a:cubicBezTo>
                    <a:pt x="561552" y="203116"/>
                    <a:pt x="506246" y="181824"/>
                    <a:pt x="441500" y="185774"/>
                  </a:cubicBezTo>
                  <a:cubicBezTo>
                    <a:pt x="346155" y="191599"/>
                    <a:pt x="272303" y="150556"/>
                    <a:pt x="210838" y="81658"/>
                  </a:cubicBezTo>
                  <a:cubicBezTo>
                    <a:pt x="204142" y="74159"/>
                    <a:pt x="197313" y="66727"/>
                    <a:pt x="187069" y="55545"/>
                  </a:cubicBezTo>
                  <a:cubicBezTo>
                    <a:pt x="172071" y="79649"/>
                    <a:pt x="154796" y="99334"/>
                    <a:pt x="146493" y="122300"/>
                  </a:cubicBezTo>
                  <a:cubicBezTo>
                    <a:pt x="130960" y="165420"/>
                    <a:pt x="119845" y="210280"/>
                    <a:pt x="108329" y="254806"/>
                  </a:cubicBezTo>
                  <a:cubicBezTo>
                    <a:pt x="97683" y="296050"/>
                    <a:pt x="89782" y="337964"/>
                    <a:pt x="78801" y="379142"/>
                  </a:cubicBezTo>
                  <a:cubicBezTo>
                    <a:pt x="73244" y="400032"/>
                    <a:pt x="63535" y="419918"/>
                    <a:pt x="54898" y="442482"/>
                  </a:cubicBezTo>
                  <a:cubicBezTo>
                    <a:pt x="109333" y="493904"/>
                    <a:pt x="172071" y="521423"/>
                    <a:pt x="246391" y="513321"/>
                  </a:cubicBezTo>
                  <a:cubicBezTo>
                    <a:pt x="331224" y="504082"/>
                    <a:pt x="400389" y="531868"/>
                    <a:pt x="457302" y="593467"/>
                  </a:cubicBezTo>
                  <a:cubicBezTo>
                    <a:pt x="478393" y="616299"/>
                    <a:pt x="499484" y="639399"/>
                    <a:pt x="518432" y="664039"/>
                  </a:cubicBezTo>
                  <a:cubicBezTo>
                    <a:pt x="554187" y="710506"/>
                    <a:pt x="604604" y="731195"/>
                    <a:pt x="657097" y="749072"/>
                  </a:cubicBezTo>
                  <a:cubicBezTo>
                    <a:pt x="659173" y="745792"/>
                    <a:pt x="660981" y="744051"/>
                    <a:pt x="661450" y="742042"/>
                  </a:cubicBezTo>
                  <a:cubicBezTo>
                    <a:pt x="662856" y="736485"/>
                    <a:pt x="664262" y="730794"/>
                    <a:pt x="664664" y="725102"/>
                  </a:cubicBezTo>
                  <a:cubicBezTo>
                    <a:pt x="669417" y="661360"/>
                    <a:pt x="695664" y="605452"/>
                    <a:pt x="725325" y="550214"/>
                  </a:cubicBezTo>
                  <a:cubicBezTo>
                    <a:pt x="741596" y="519883"/>
                    <a:pt x="755255" y="487878"/>
                    <a:pt x="767574" y="455673"/>
                  </a:cubicBezTo>
                  <a:cubicBezTo>
                    <a:pt x="779091" y="425676"/>
                    <a:pt x="785987" y="394274"/>
                    <a:pt x="785385" y="3567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0694CE59-1DB7-BB47-8BD1-66D99EC37BD8}"/>
                </a:ext>
              </a:extLst>
            </p:cNvPr>
            <p:cNvSpPr/>
            <p:nvPr/>
          </p:nvSpPr>
          <p:spPr>
            <a:xfrm>
              <a:off x="7704899" y="1075854"/>
              <a:ext cx="601857" cy="766157"/>
            </a:xfrm>
            <a:custGeom>
              <a:avLst/>
              <a:gdLst>
                <a:gd name="csX0" fmla="*/ 236064 w 601857"/>
                <a:gd name="csY0" fmla="*/ 233329 h 766157"/>
                <a:gd name="csX1" fmla="*/ 182366 w 601857"/>
                <a:gd name="csY1" fmla="*/ 203332 h 766157"/>
                <a:gd name="csX2" fmla="*/ 48790 w 601857"/>
                <a:gd name="csY2" fmla="*/ 130619 h 766157"/>
                <a:gd name="csX3" fmla="*/ 23011 w 601857"/>
                <a:gd name="csY3" fmla="*/ 113478 h 766157"/>
                <a:gd name="csX4" fmla="*/ 18860 w 601857"/>
                <a:gd name="csY4" fmla="*/ 67546 h 766157"/>
                <a:gd name="csX5" fmla="*/ 206738 w 601857"/>
                <a:gd name="csY5" fmla="*/ 12910 h 766157"/>
                <a:gd name="csX6" fmla="*/ 545065 w 601857"/>
                <a:gd name="csY6" fmla="*/ 186259 h 766157"/>
                <a:gd name="csX7" fmla="*/ 598362 w 601857"/>
                <a:gd name="csY7" fmla="*/ 274172 h 766157"/>
                <a:gd name="csX8" fmla="*/ 584502 w 601857"/>
                <a:gd name="csY8" fmla="*/ 445310 h 766157"/>
                <a:gd name="csX9" fmla="*/ 475833 w 601857"/>
                <a:gd name="csY9" fmla="*/ 682601 h 766157"/>
                <a:gd name="csX10" fmla="*/ 413095 w 601857"/>
                <a:gd name="csY10" fmla="*/ 751365 h 766157"/>
                <a:gd name="csX11" fmla="*/ 357522 w 601857"/>
                <a:gd name="csY11" fmla="*/ 758596 h 766157"/>
                <a:gd name="csX12" fmla="*/ 179420 w 601857"/>
                <a:gd name="csY12" fmla="*/ 674433 h 766157"/>
                <a:gd name="csX13" fmla="*/ 29305 w 601857"/>
                <a:gd name="csY13" fmla="*/ 603794 h 766157"/>
                <a:gd name="csX14" fmla="*/ 113 w 601857"/>
                <a:gd name="csY14" fmla="*/ 569915 h 766157"/>
                <a:gd name="csX15" fmla="*/ 28033 w 601857"/>
                <a:gd name="csY15" fmla="*/ 533826 h 766157"/>
                <a:gd name="csX16" fmla="*/ 40353 w 601857"/>
                <a:gd name="csY16" fmla="*/ 527800 h 766157"/>
                <a:gd name="csX17" fmla="*/ 233788 w 601857"/>
                <a:gd name="csY17" fmla="*/ 249264 h 766157"/>
                <a:gd name="csX18" fmla="*/ 235997 w 601857"/>
                <a:gd name="csY18" fmla="*/ 233329 h 766157"/>
                <a:gd name="csX19" fmla="*/ 283871 w 601857"/>
                <a:gd name="csY19" fmla="*/ 110331 h 766157"/>
                <a:gd name="csX20" fmla="*/ 293178 w 601857"/>
                <a:gd name="csY20" fmla="*/ 180367 h 766157"/>
                <a:gd name="csX21" fmla="*/ 227561 w 601857"/>
                <a:gd name="csY21" fmla="*/ 398508 h 766157"/>
                <a:gd name="csX22" fmla="*/ 102287 w 601857"/>
                <a:gd name="csY22" fmla="*/ 540856 h 766157"/>
                <a:gd name="csX23" fmla="*/ 75036 w 601857"/>
                <a:gd name="csY23" fmla="*/ 565362 h 766157"/>
                <a:gd name="csX24" fmla="*/ 107845 w 601857"/>
                <a:gd name="csY24" fmla="*/ 581900 h 766157"/>
                <a:gd name="csX25" fmla="*/ 342390 w 601857"/>
                <a:gd name="csY25" fmla="*/ 692243 h 766157"/>
                <a:gd name="csX26" fmla="*/ 413698 w 601857"/>
                <a:gd name="csY26" fmla="*/ 676307 h 766157"/>
                <a:gd name="csX27" fmla="*/ 444899 w 601857"/>
                <a:gd name="csY27" fmla="*/ 634929 h 766157"/>
                <a:gd name="csX28" fmla="*/ 540847 w 601857"/>
                <a:gd name="csY28" fmla="*/ 392482 h 766157"/>
                <a:gd name="csX29" fmla="*/ 544931 w 601857"/>
                <a:gd name="csY29" fmla="*/ 282608 h 766157"/>
                <a:gd name="csX30" fmla="*/ 504021 w 601857"/>
                <a:gd name="csY30" fmla="*/ 223687 h 766157"/>
                <a:gd name="csX31" fmla="*/ 301882 w 601857"/>
                <a:gd name="csY31" fmla="*/ 117964 h 766157"/>
                <a:gd name="csX32" fmla="*/ 283871 w 601857"/>
                <a:gd name="csY32" fmla="*/ 110264 h 766157"/>
                <a:gd name="csX33" fmla="*/ 236600 w 601857"/>
                <a:gd name="csY33" fmla="*/ 172332 h 766157"/>
                <a:gd name="csX34" fmla="*/ 162681 w 601857"/>
                <a:gd name="csY34" fmla="*/ 58574 h 766157"/>
                <a:gd name="csX35" fmla="*/ 81129 w 601857"/>
                <a:gd name="csY35" fmla="*/ 87700 h 766157"/>
                <a:gd name="csX36" fmla="*/ 236600 w 601857"/>
                <a:gd name="csY36" fmla="*/ 172332 h 76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601857" h="766157">
                  <a:moveTo>
                    <a:pt x="236064" y="233329"/>
                  </a:moveTo>
                  <a:cubicBezTo>
                    <a:pt x="218254" y="223352"/>
                    <a:pt x="200444" y="213175"/>
                    <a:pt x="182366" y="203332"/>
                  </a:cubicBezTo>
                  <a:cubicBezTo>
                    <a:pt x="137841" y="179028"/>
                    <a:pt x="93248" y="155057"/>
                    <a:pt x="48790" y="130619"/>
                  </a:cubicBezTo>
                  <a:cubicBezTo>
                    <a:pt x="39750" y="125664"/>
                    <a:pt x="30444" y="120441"/>
                    <a:pt x="23011" y="113478"/>
                  </a:cubicBezTo>
                  <a:cubicBezTo>
                    <a:pt x="7411" y="98815"/>
                    <a:pt x="6139" y="84955"/>
                    <a:pt x="18860" y="67546"/>
                  </a:cubicBezTo>
                  <a:cubicBezTo>
                    <a:pt x="53276" y="20543"/>
                    <a:pt x="135966" y="-22241"/>
                    <a:pt x="206738" y="12910"/>
                  </a:cubicBezTo>
                  <a:cubicBezTo>
                    <a:pt x="320161" y="69354"/>
                    <a:pt x="432513" y="128007"/>
                    <a:pt x="545065" y="186259"/>
                  </a:cubicBezTo>
                  <a:cubicBezTo>
                    <a:pt x="580217" y="204471"/>
                    <a:pt x="593005" y="237346"/>
                    <a:pt x="598362" y="274172"/>
                  </a:cubicBezTo>
                  <a:cubicBezTo>
                    <a:pt x="606932" y="332289"/>
                    <a:pt x="598763" y="389134"/>
                    <a:pt x="584502" y="445310"/>
                  </a:cubicBezTo>
                  <a:cubicBezTo>
                    <a:pt x="562808" y="531014"/>
                    <a:pt x="528728" y="611427"/>
                    <a:pt x="475833" y="682601"/>
                  </a:cubicBezTo>
                  <a:cubicBezTo>
                    <a:pt x="457420" y="707375"/>
                    <a:pt x="433651" y="728064"/>
                    <a:pt x="413095" y="751365"/>
                  </a:cubicBezTo>
                  <a:cubicBezTo>
                    <a:pt x="396222" y="770514"/>
                    <a:pt x="378814" y="768974"/>
                    <a:pt x="357522" y="758596"/>
                  </a:cubicBezTo>
                  <a:cubicBezTo>
                    <a:pt x="298534" y="729738"/>
                    <a:pt x="238810" y="702420"/>
                    <a:pt x="179420" y="674433"/>
                  </a:cubicBezTo>
                  <a:cubicBezTo>
                    <a:pt x="129404" y="650864"/>
                    <a:pt x="79388" y="627296"/>
                    <a:pt x="29305" y="603794"/>
                  </a:cubicBezTo>
                  <a:cubicBezTo>
                    <a:pt x="14374" y="596831"/>
                    <a:pt x="-1494" y="589935"/>
                    <a:pt x="113" y="569915"/>
                  </a:cubicBezTo>
                  <a:cubicBezTo>
                    <a:pt x="1452" y="552573"/>
                    <a:pt x="10825" y="539852"/>
                    <a:pt x="28033" y="533826"/>
                  </a:cubicBezTo>
                  <a:cubicBezTo>
                    <a:pt x="32318" y="532353"/>
                    <a:pt x="36871" y="530612"/>
                    <a:pt x="40353" y="527800"/>
                  </a:cubicBezTo>
                  <a:cubicBezTo>
                    <a:pt x="131279" y="453345"/>
                    <a:pt x="205265" y="367106"/>
                    <a:pt x="233788" y="249264"/>
                  </a:cubicBezTo>
                  <a:cubicBezTo>
                    <a:pt x="234859" y="244912"/>
                    <a:pt x="235060" y="240292"/>
                    <a:pt x="235997" y="233329"/>
                  </a:cubicBezTo>
                  <a:close/>
                  <a:moveTo>
                    <a:pt x="283871" y="110331"/>
                  </a:moveTo>
                  <a:cubicBezTo>
                    <a:pt x="287353" y="135506"/>
                    <a:pt x="292173" y="157870"/>
                    <a:pt x="293178" y="180367"/>
                  </a:cubicBezTo>
                  <a:cubicBezTo>
                    <a:pt x="296593" y="260446"/>
                    <a:pt x="270614" y="332222"/>
                    <a:pt x="227561" y="398508"/>
                  </a:cubicBezTo>
                  <a:cubicBezTo>
                    <a:pt x="192811" y="452006"/>
                    <a:pt x="150696" y="499210"/>
                    <a:pt x="102287" y="540856"/>
                  </a:cubicBezTo>
                  <a:cubicBezTo>
                    <a:pt x="93784" y="548221"/>
                    <a:pt x="85548" y="555921"/>
                    <a:pt x="75036" y="565362"/>
                  </a:cubicBezTo>
                  <a:cubicBezTo>
                    <a:pt x="87624" y="571723"/>
                    <a:pt x="97600" y="577079"/>
                    <a:pt x="107845" y="581900"/>
                  </a:cubicBezTo>
                  <a:cubicBezTo>
                    <a:pt x="185982" y="618726"/>
                    <a:pt x="264186" y="655484"/>
                    <a:pt x="342390" y="692243"/>
                  </a:cubicBezTo>
                  <a:cubicBezTo>
                    <a:pt x="383501" y="711526"/>
                    <a:pt x="383769" y="711727"/>
                    <a:pt x="413698" y="676307"/>
                  </a:cubicBezTo>
                  <a:cubicBezTo>
                    <a:pt x="424813" y="663117"/>
                    <a:pt x="435392" y="649324"/>
                    <a:pt x="444899" y="634929"/>
                  </a:cubicBezTo>
                  <a:cubicBezTo>
                    <a:pt x="493844" y="560876"/>
                    <a:pt x="526451" y="479793"/>
                    <a:pt x="540847" y="392482"/>
                  </a:cubicBezTo>
                  <a:cubicBezTo>
                    <a:pt x="546806" y="356594"/>
                    <a:pt x="545065" y="319300"/>
                    <a:pt x="544931" y="282608"/>
                  </a:cubicBezTo>
                  <a:cubicBezTo>
                    <a:pt x="544864" y="254487"/>
                    <a:pt x="528929" y="236409"/>
                    <a:pt x="504021" y="223687"/>
                  </a:cubicBezTo>
                  <a:cubicBezTo>
                    <a:pt x="436329" y="189071"/>
                    <a:pt x="369239" y="153250"/>
                    <a:pt x="301882" y="117964"/>
                  </a:cubicBezTo>
                  <a:cubicBezTo>
                    <a:pt x="296927" y="115420"/>
                    <a:pt x="291638" y="113545"/>
                    <a:pt x="283871" y="110264"/>
                  </a:cubicBezTo>
                  <a:close/>
                  <a:moveTo>
                    <a:pt x="236600" y="172332"/>
                  </a:moveTo>
                  <a:cubicBezTo>
                    <a:pt x="231980" y="113076"/>
                    <a:pt x="203524" y="71631"/>
                    <a:pt x="162681" y="58574"/>
                  </a:cubicBezTo>
                  <a:cubicBezTo>
                    <a:pt x="133622" y="49334"/>
                    <a:pt x="102086" y="60181"/>
                    <a:pt x="81129" y="87700"/>
                  </a:cubicBezTo>
                  <a:cubicBezTo>
                    <a:pt x="131814" y="115286"/>
                    <a:pt x="182232" y="142738"/>
                    <a:pt x="236600" y="17233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82E88D49-C80C-376C-52D2-CC4FF54600AD}"/>
                </a:ext>
              </a:extLst>
            </p:cNvPr>
            <p:cNvSpPr/>
            <p:nvPr/>
          </p:nvSpPr>
          <p:spPr>
            <a:xfrm>
              <a:off x="4052261" y="4625866"/>
              <a:ext cx="819159" cy="595671"/>
            </a:xfrm>
            <a:custGeom>
              <a:avLst/>
              <a:gdLst>
                <a:gd name="csX0" fmla="*/ 342127 w 819159"/>
                <a:gd name="csY0" fmla="*/ 595671 h 595671"/>
                <a:gd name="csX1" fmla="*/ 279992 w 819159"/>
                <a:gd name="csY1" fmla="*/ 564537 h 595671"/>
                <a:gd name="csX2" fmla="*/ 29578 w 819159"/>
                <a:gd name="csY2" fmla="*/ 203914 h 595671"/>
                <a:gd name="csX3" fmla="*/ 18195 w 819159"/>
                <a:gd name="csY3" fmla="*/ 36926 h 595671"/>
                <a:gd name="csX4" fmla="*/ 28841 w 819159"/>
                <a:gd name="csY4" fmla="*/ 19183 h 595671"/>
                <a:gd name="csX5" fmla="*/ 94391 w 819159"/>
                <a:gd name="csY5" fmla="*/ 19786 h 595671"/>
                <a:gd name="csX6" fmla="*/ 179492 w 819159"/>
                <a:gd name="csY6" fmla="*/ 141645 h 595671"/>
                <a:gd name="csX7" fmla="*/ 235467 w 819159"/>
                <a:gd name="csY7" fmla="*/ 162468 h 595671"/>
                <a:gd name="csX8" fmla="*/ 357728 w 819159"/>
                <a:gd name="csY8" fmla="*/ 115733 h 595671"/>
                <a:gd name="csX9" fmla="*/ 513534 w 819159"/>
                <a:gd name="csY9" fmla="*/ 26615 h 595671"/>
                <a:gd name="csX10" fmla="*/ 541052 w 819159"/>
                <a:gd name="csY10" fmla="*/ 12689 h 595671"/>
                <a:gd name="csX11" fmla="*/ 588859 w 819159"/>
                <a:gd name="csY11" fmla="*/ 27151 h 595671"/>
                <a:gd name="csX12" fmla="*/ 602518 w 819159"/>
                <a:gd name="csY12" fmla="*/ 47103 h 595671"/>
                <a:gd name="csX13" fmla="*/ 800773 w 819159"/>
                <a:gd name="csY13" fmla="*/ 338629 h 595671"/>
                <a:gd name="csX14" fmla="*/ 812290 w 819159"/>
                <a:gd name="csY14" fmla="*/ 355836 h 595671"/>
                <a:gd name="csX15" fmla="*/ 802581 w 819159"/>
                <a:gd name="csY15" fmla="*/ 403642 h 595671"/>
                <a:gd name="csX16" fmla="*/ 753704 w 819159"/>
                <a:gd name="csY16" fmla="*/ 436183 h 595671"/>
                <a:gd name="csX17" fmla="*/ 368775 w 819159"/>
                <a:gd name="csY17" fmla="*/ 592123 h 595671"/>
                <a:gd name="csX18" fmla="*/ 342127 w 819159"/>
                <a:gd name="csY18" fmla="*/ 595605 h 595671"/>
                <a:gd name="csX19" fmla="*/ 551631 w 819159"/>
                <a:gd name="csY19" fmla="*/ 66855 h 595671"/>
                <a:gd name="csX20" fmla="*/ 525586 w 819159"/>
                <a:gd name="csY20" fmla="*/ 82858 h 595671"/>
                <a:gd name="csX21" fmla="*/ 337038 w 819159"/>
                <a:gd name="csY21" fmla="*/ 184296 h 595671"/>
                <a:gd name="csX22" fmla="*/ 180965 w 819159"/>
                <a:gd name="csY22" fmla="*/ 226009 h 595671"/>
                <a:gd name="csX23" fmla="*/ 111532 w 819159"/>
                <a:gd name="csY23" fmla="*/ 226277 h 595671"/>
                <a:gd name="csX24" fmla="*/ 128270 w 819159"/>
                <a:gd name="csY24" fmla="*/ 252523 h 595671"/>
                <a:gd name="csX25" fmla="*/ 315479 w 819159"/>
                <a:gd name="csY25" fmla="*/ 522489 h 595671"/>
                <a:gd name="csX26" fmla="*/ 366700 w 819159"/>
                <a:gd name="csY26" fmla="*/ 543312 h 595671"/>
                <a:gd name="csX27" fmla="*/ 750088 w 819159"/>
                <a:gd name="csY27" fmla="*/ 374249 h 595671"/>
                <a:gd name="csX28" fmla="*/ 754976 w 819159"/>
                <a:gd name="csY28" fmla="*/ 365813 h 595671"/>
                <a:gd name="csX29" fmla="*/ 551698 w 819159"/>
                <a:gd name="csY29" fmla="*/ 66855 h 595671"/>
                <a:gd name="csX30" fmla="*/ 134899 w 819159"/>
                <a:gd name="csY30" fmla="*/ 170503 h 595671"/>
                <a:gd name="csX31" fmla="*/ 59038 w 819159"/>
                <a:gd name="csY31" fmla="*/ 61767 h 595671"/>
                <a:gd name="csX32" fmla="*/ 134899 w 819159"/>
                <a:gd name="csY32" fmla="*/ 170503 h 595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819159" h="595671">
                  <a:moveTo>
                    <a:pt x="342127" y="595671"/>
                  </a:moveTo>
                  <a:cubicBezTo>
                    <a:pt x="316349" y="594132"/>
                    <a:pt x="295861" y="587771"/>
                    <a:pt x="279992" y="564537"/>
                  </a:cubicBezTo>
                  <a:cubicBezTo>
                    <a:pt x="197436" y="443749"/>
                    <a:pt x="113406" y="323898"/>
                    <a:pt x="29578" y="203914"/>
                  </a:cubicBezTo>
                  <a:cubicBezTo>
                    <a:pt x="-7850" y="150282"/>
                    <a:pt x="-7583" y="94575"/>
                    <a:pt x="18195" y="36926"/>
                  </a:cubicBezTo>
                  <a:cubicBezTo>
                    <a:pt x="21007" y="30700"/>
                    <a:pt x="24556" y="24539"/>
                    <a:pt x="28841" y="19183"/>
                  </a:cubicBezTo>
                  <a:cubicBezTo>
                    <a:pt x="49062" y="-6394"/>
                    <a:pt x="75442" y="-6595"/>
                    <a:pt x="94391" y="19786"/>
                  </a:cubicBezTo>
                  <a:cubicBezTo>
                    <a:pt x="123316" y="60026"/>
                    <a:pt x="151102" y="101070"/>
                    <a:pt x="179492" y="141645"/>
                  </a:cubicBezTo>
                  <a:cubicBezTo>
                    <a:pt x="200449" y="171641"/>
                    <a:pt x="201118" y="173516"/>
                    <a:pt x="235467" y="162468"/>
                  </a:cubicBezTo>
                  <a:cubicBezTo>
                    <a:pt x="276979" y="149144"/>
                    <a:pt x="318893" y="135284"/>
                    <a:pt x="357728" y="115733"/>
                  </a:cubicBezTo>
                  <a:cubicBezTo>
                    <a:pt x="411091" y="88884"/>
                    <a:pt x="461643" y="56477"/>
                    <a:pt x="513534" y="26615"/>
                  </a:cubicBezTo>
                  <a:cubicBezTo>
                    <a:pt x="522439" y="21460"/>
                    <a:pt x="531411" y="15969"/>
                    <a:pt x="541052" y="12689"/>
                  </a:cubicBezTo>
                  <a:cubicBezTo>
                    <a:pt x="564822" y="4587"/>
                    <a:pt x="573794" y="7667"/>
                    <a:pt x="588859" y="27151"/>
                  </a:cubicBezTo>
                  <a:cubicBezTo>
                    <a:pt x="593746" y="33512"/>
                    <a:pt x="598032" y="40408"/>
                    <a:pt x="602518" y="47103"/>
                  </a:cubicBezTo>
                  <a:cubicBezTo>
                    <a:pt x="668603" y="144256"/>
                    <a:pt x="734688" y="241476"/>
                    <a:pt x="800773" y="338629"/>
                  </a:cubicBezTo>
                  <a:cubicBezTo>
                    <a:pt x="804657" y="344320"/>
                    <a:pt x="809009" y="349810"/>
                    <a:pt x="812290" y="355836"/>
                  </a:cubicBezTo>
                  <a:cubicBezTo>
                    <a:pt x="823605" y="376459"/>
                    <a:pt x="821329" y="389783"/>
                    <a:pt x="802581" y="403642"/>
                  </a:cubicBezTo>
                  <a:cubicBezTo>
                    <a:pt x="786847" y="415293"/>
                    <a:pt x="770242" y="425738"/>
                    <a:pt x="753704" y="436183"/>
                  </a:cubicBezTo>
                  <a:cubicBezTo>
                    <a:pt x="634790" y="511374"/>
                    <a:pt x="508244" y="567684"/>
                    <a:pt x="368775" y="592123"/>
                  </a:cubicBezTo>
                  <a:cubicBezTo>
                    <a:pt x="359736" y="593730"/>
                    <a:pt x="350496" y="594533"/>
                    <a:pt x="342127" y="595605"/>
                  </a:cubicBezTo>
                  <a:close/>
                  <a:moveTo>
                    <a:pt x="551631" y="66855"/>
                  </a:moveTo>
                  <a:cubicBezTo>
                    <a:pt x="541119" y="73350"/>
                    <a:pt x="533553" y="78506"/>
                    <a:pt x="525586" y="82858"/>
                  </a:cubicBezTo>
                  <a:cubicBezTo>
                    <a:pt x="462848" y="116938"/>
                    <a:pt x="400847" y="152425"/>
                    <a:pt x="337038" y="184296"/>
                  </a:cubicBezTo>
                  <a:cubicBezTo>
                    <a:pt x="288295" y="208601"/>
                    <a:pt x="235467" y="221925"/>
                    <a:pt x="180965" y="226009"/>
                  </a:cubicBezTo>
                  <a:cubicBezTo>
                    <a:pt x="159003" y="227616"/>
                    <a:pt x="136774" y="226277"/>
                    <a:pt x="111532" y="226277"/>
                  </a:cubicBezTo>
                  <a:cubicBezTo>
                    <a:pt x="118495" y="237258"/>
                    <a:pt x="123115" y="245091"/>
                    <a:pt x="128270" y="252523"/>
                  </a:cubicBezTo>
                  <a:cubicBezTo>
                    <a:pt x="190807" y="342445"/>
                    <a:pt x="254013" y="431831"/>
                    <a:pt x="315479" y="522489"/>
                  </a:cubicBezTo>
                  <a:cubicBezTo>
                    <a:pt x="329271" y="542777"/>
                    <a:pt x="342596" y="548602"/>
                    <a:pt x="366700" y="543312"/>
                  </a:cubicBezTo>
                  <a:cubicBezTo>
                    <a:pt x="505968" y="512580"/>
                    <a:pt x="632514" y="453726"/>
                    <a:pt x="750088" y="374249"/>
                  </a:cubicBezTo>
                  <a:cubicBezTo>
                    <a:pt x="751762" y="373111"/>
                    <a:pt x="752364" y="370500"/>
                    <a:pt x="754976" y="365813"/>
                  </a:cubicBezTo>
                  <a:cubicBezTo>
                    <a:pt x="687953" y="267254"/>
                    <a:pt x="620194" y="167624"/>
                    <a:pt x="551698" y="66855"/>
                  </a:cubicBezTo>
                  <a:close/>
                  <a:moveTo>
                    <a:pt x="134899" y="170503"/>
                  </a:moveTo>
                  <a:cubicBezTo>
                    <a:pt x="107715" y="131468"/>
                    <a:pt x="83879" y="97387"/>
                    <a:pt x="59038" y="61767"/>
                  </a:cubicBezTo>
                  <a:cubicBezTo>
                    <a:pt x="23016" y="118947"/>
                    <a:pt x="52209" y="161933"/>
                    <a:pt x="134899" y="1705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5BCE680-C2D5-82D5-241E-028B32D19BF1}"/>
                </a:ext>
              </a:extLst>
            </p:cNvPr>
            <p:cNvSpPr/>
            <p:nvPr/>
          </p:nvSpPr>
          <p:spPr>
            <a:xfrm>
              <a:off x="3886483" y="1154649"/>
              <a:ext cx="414472" cy="694842"/>
            </a:xfrm>
            <a:custGeom>
              <a:avLst/>
              <a:gdLst>
                <a:gd name="csX0" fmla="*/ 256888 w 414472"/>
                <a:gd name="csY0" fmla="*/ 0 h 694842"/>
                <a:gd name="csX1" fmla="*/ 372856 w 414472"/>
                <a:gd name="csY1" fmla="*/ 17342 h 694842"/>
                <a:gd name="csX2" fmla="*/ 398834 w 414472"/>
                <a:gd name="csY2" fmla="*/ 26381 h 694842"/>
                <a:gd name="csX3" fmla="*/ 413364 w 414472"/>
                <a:gd name="csY3" fmla="*/ 54368 h 694842"/>
                <a:gd name="csX4" fmla="*/ 386514 w 414472"/>
                <a:gd name="csY4" fmla="*/ 71843 h 694842"/>
                <a:gd name="csX5" fmla="*/ 335226 w 414472"/>
                <a:gd name="csY5" fmla="*/ 64344 h 694842"/>
                <a:gd name="csX6" fmla="*/ 207743 w 414472"/>
                <a:gd name="csY6" fmla="*/ 60260 h 694842"/>
                <a:gd name="csX7" fmla="*/ 82268 w 414472"/>
                <a:gd name="csY7" fmla="*/ 145294 h 694842"/>
                <a:gd name="csX8" fmla="*/ 59235 w 414472"/>
                <a:gd name="csY8" fmla="*/ 334377 h 694842"/>
                <a:gd name="csX9" fmla="*/ 198771 w 414472"/>
                <a:gd name="csY9" fmla="*/ 635811 h 694842"/>
                <a:gd name="csX10" fmla="*/ 217184 w 414472"/>
                <a:gd name="csY10" fmla="*/ 660853 h 694842"/>
                <a:gd name="csX11" fmla="*/ 212296 w 414472"/>
                <a:gd name="csY11" fmla="*/ 688840 h 694842"/>
                <a:gd name="csX12" fmla="*/ 183840 w 414472"/>
                <a:gd name="csY12" fmla="*/ 689644 h 694842"/>
                <a:gd name="csX13" fmla="*/ 171386 w 414472"/>
                <a:gd name="csY13" fmla="*/ 677792 h 694842"/>
                <a:gd name="csX14" fmla="*/ 2858 w 414472"/>
                <a:gd name="csY14" fmla="*/ 319780 h 694842"/>
                <a:gd name="csX15" fmla="*/ 19932 w 414472"/>
                <a:gd name="csY15" fmla="*/ 156074 h 694842"/>
                <a:gd name="csX16" fmla="*/ 228700 w 414472"/>
                <a:gd name="csY16" fmla="*/ 3950 h 694842"/>
                <a:gd name="csX17" fmla="*/ 256353 w 414472"/>
                <a:gd name="csY17" fmla="*/ 3950 h 694842"/>
                <a:gd name="csX18" fmla="*/ 256888 w 414472"/>
                <a:gd name="csY18" fmla="*/ 67 h 694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414472" h="694842">
                  <a:moveTo>
                    <a:pt x="256888" y="0"/>
                  </a:moveTo>
                  <a:cubicBezTo>
                    <a:pt x="295522" y="5691"/>
                    <a:pt x="334222" y="11115"/>
                    <a:pt x="372856" y="17342"/>
                  </a:cubicBezTo>
                  <a:cubicBezTo>
                    <a:pt x="381828" y="18815"/>
                    <a:pt x="390666" y="22296"/>
                    <a:pt x="398834" y="26381"/>
                  </a:cubicBezTo>
                  <a:cubicBezTo>
                    <a:pt x="410016" y="31938"/>
                    <a:pt x="417381" y="41245"/>
                    <a:pt x="413364" y="54368"/>
                  </a:cubicBezTo>
                  <a:cubicBezTo>
                    <a:pt x="409547" y="66755"/>
                    <a:pt x="399169" y="73049"/>
                    <a:pt x="386514" y="71843"/>
                  </a:cubicBezTo>
                  <a:cubicBezTo>
                    <a:pt x="369374" y="70237"/>
                    <a:pt x="352434" y="65349"/>
                    <a:pt x="335226" y="64344"/>
                  </a:cubicBezTo>
                  <a:cubicBezTo>
                    <a:pt x="292777" y="61934"/>
                    <a:pt x="250059" y="57917"/>
                    <a:pt x="207743" y="60260"/>
                  </a:cubicBezTo>
                  <a:cubicBezTo>
                    <a:pt x="150496" y="63474"/>
                    <a:pt x="108448" y="93738"/>
                    <a:pt x="82268" y="145294"/>
                  </a:cubicBezTo>
                  <a:cubicBezTo>
                    <a:pt x="51669" y="205554"/>
                    <a:pt x="49125" y="269631"/>
                    <a:pt x="59235" y="334377"/>
                  </a:cubicBezTo>
                  <a:cubicBezTo>
                    <a:pt x="77045" y="447867"/>
                    <a:pt x="131413" y="544952"/>
                    <a:pt x="198771" y="635811"/>
                  </a:cubicBezTo>
                  <a:cubicBezTo>
                    <a:pt x="204931" y="644114"/>
                    <a:pt x="211693" y="652082"/>
                    <a:pt x="217184" y="660853"/>
                  </a:cubicBezTo>
                  <a:cubicBezTo>
                    <a:pt x="223544" y="671097"/>
                    <a:pt x="221000" y="681006"/>
                    <a:pt x="212296" y="688840"/>
                  </a:cubicBezTo>
                  <a:cubicBezTo>
                    <a:pt x="203324" y="696875"/>
                    <a:pt x="193280" y="696540"/>
                    <a:pt x="183840" y="689644"/>
                  </a:cubicBezTo>
                  <a:cubicBezTo>
                    <a:pt x="179220" y="686296"/>
                    <a:pt x="174935" y="682212"/>
                    <a:pt x="171386" y="677792"/>
                  </a:cubicBezTo>
                  <a:cubicBezTo>
                    <a:pt x="85950" y="572270"/>
                    <a:pt x="19463" y="457642"/>
                    <a:pt x="2858" y="319780"/>
                  </a:cubicBezTo>
                  <a:cubicBezTo>
                    <a:pt x="-3837" y="264006"/>
                    <a:pt x="984" y="209237"/>
                    <a:pt x="19932" y="156074"/>
                  </a:cubicBezTo>
                  <a:cubicBezTo>
                    <a:pt x="54481" y="59189"/>
                    <a:pt x="125789" y="7231"/>
                    <a:pt x="228700" y="3950"/>
                  </a:cubicBezTo>
                  <a:cubicBezTo>
                    <a:pt x="237940" y="3683"/>
                    <a:pt x="247180" y="3950"/>
                    <a:pt x="256353" y="3950"/>
                  </a:cubicBezTo>
                  <a:cubicBezTo>
                    <a:pt x="256553" y="2678"/>
                    <a:pt x="256687" y="1406"/>
                    <a:pt x="256888" y="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F927EE8-2364-2906-984F-85EF2C66B9EE}"/>
                </a:ext>
              </a:extLst>
            </p:cNvPr>
            <p:cNvSpPr/>
            <p:nvPr/>
          </p:nvSpPr>
          <p:spPr>
            <a:xfrm>
              <a:off x="7844765" y="4122718"/>
              <a:ext cx="352661" cy="614459"/>
            </a:xfrm>
            <a:custGeom>
              <a:avLst/>
              <a:gdLst>
                <a:gd name="csX0" fmla="*/ 298941 w 352661"/>
                <a:gd name="csY0" fmla="*/ 277406 h 614459"/>
                <a:gd name="csX1" fmla="*/ 233726 w 352661"/>
                <a:gd name="csY1" fmla="*/ 72388 h 614459"/>
                <a:gd name="csX2" fmla="*/ 216183 w 352661"/>
                <a:gd name="csY2" fmla="*/ 35094 h 614459"/>
                <a:gd name="csX3" fmla="*/ 233190 w 352661"/>
                <a:gd name="csY3" fmla="*/ 1616 h 614459"/>
                <a:gd name="csX4" fmla="*/ 264525 w 352661"/>
                <a:gd name="csY4" fmla="*/ 15744 h 614459"/>
                <a:gd name="csX5" fmla="*/ 350630 w 352661"/>
                <a:gd name="csY5" fmla="*/ 258056 h 614459"/>
                <a:gd name="csX6" fmla="*/ 264191 w 352661"/>
                <a:gd name="csY6" fmla="*/ 506462 h 614459"/>
                <a:gd name="csX7" fmla="*/ 66069 w 352661"/>
                <a:gd name="csY7" fmla="*/ 611649 h 614459"/>
                <a:gd name="csX8" fmla="*/ 21409 w 352661"/>
                <a:gd name="csY8" fmla="*/ 614260 h 614459"/>
                <a:gd name="csX9" fmla="*/ 251 w 352661"/>
                <a:gd name="csY9" fmla="*/ 592098 h 614459"/>
                <a:gd name="csX10" fmla="*/ 17258 w 352661"/>
                <a:gd name="csY10" fmla="*/ 569266 h 614459"/>
                <a:gd name="csX11" fmla="*/ 33930 w 352661"/>
                <a:gd name="csY11" fmla="*/ 566387 h 614459"/>
                <a:gd name="csX12" fmla="*/ 259571 w 352661"/>
                <a:gd name="csY12" fmla="*/ 428927 h 614459"/>
                <a:gd name="csX13" fmla="*/ 298941 w 352661"/>
                <a:gd name="csY13" fmla="*/ 277340 h 614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52661" h="614459">
                  <a:moveTo>
                    <a:pt x="298941" y="277406"/>
                  </a:moveTo>
                  <a:cubicBezTo>
                    <a:pt x="297334" y="215272"/>
                    <a:pt x="270819" y="142290"/>
                    <a:pt x="233726" y="72388"/>
                  </a:cubicBezTo>
                  <a:cubicBezTo>
                    <a:pt x="227298" y="60269"/>
                    <a:pt x="220067" y="48150"/>
                    <a:pt x="216183" y="35094"/>
                  </a:cubicBezTo>
                  <a:cubicBezTo>
                    <a:pt x="211630" y="20029"/>
                    <a:pt x="219732" y="6169"/>
                    <a:pt x="233190" y="1616"/>
                  </a:cubicBezTo>
                  <a:cubicBezTo>
                    <a:pt x="247720" y="-3272"/>
                    <a:pt x="257964" y="3357"/>
                    <a:pt x="264525" y="15744"/>
                  </a:cubicBezTo>
                  <a:cubicBezTo>
                    <a:pt x="305101" y="92274"/>
                    <a:pt x="341390" y="170211"/>
                    <a:pt x="350630" y="258056"/>
                  </a:cubicBezTo>
                  <a:cubicBezTo>
                    <a:pt x="360741" y="354606"/>
                    <a:pt x="333289" y="438167"/>
                    <a:pt x="264191" y="506462"/>
                  </a:cubicBezTo>
                  <a:cubicBezTo>
                    <a:pt x="208952" y="561097"/>
                    <a:pt x="143604" y="598459"/>
                    <a:pt x="66069" y="611649"/>
                  </a:cubicBezTo>
                  <a:cubicBezTo>
                    <a:pt x="51472" y="614127"/>
                    <a:pt x="36273" y="614863"/>
                    <a:pt x="21409" y="614260"/>
                  </a:cubicBezTo>
                  <a:cubicBezTo>
                    <a:pt x="8554" y="613725"/>
                    <a:pt x="-1757" y="605154"/>
                    <a:pt x="251" y="592098"/>
                  </a:cubicBezTo>
                  <a:cubicBezTo>
                    <a:pt x="1590" y="583729"/>
                    <a:pt x="10228" y="575627"/>
                    <a:pt x="17258" y="569266"/>
                  </a:cubicBezTo>
                  <a:cubicBezTo>
                    <a:pt x="20874" y="566053"/>
                    <a:pt x="28239" y="566990"/>
                    <a:pt x="33930" y="566387"/>
                  </a:cubicBezTo>
                  <a:cubicBezTo>
                    <a:pt x="130815" y="556143"/>
                    <a:pt x="203730" y="505792"/>
                    <a:pt x="259571" y="428927"/>
                  </a:cubicBezTo>
                  <a:cubicBezTo>
                    <a:pt x="288161" y="389557"/>
                    <a:pt x="299410" y="343960"/>
                    <a:pt x="298941" y="27734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2D0223D3-68D3-1AF9-B533-066E62C2A370}"/>
                </a:ext>
              </a:extLst>
            </p:cNvPr>
            <p:cNvSpPr/>
            <p:nvPr/>
          </p:nvSpPr>
          <p:spPr>
            <a:xfrm>
              <a:off x="7669824" y="959473"/>
              <a:ext cx="452763" cy="149906"/>
            </a:xfrm>
            <a:custGeom>
              <a:avLst/>
              <a:gdLst>
                <a:gd name="csX0" fmla="*/ 148410 w 452763"/>
                <a:gd name="csY0" fmla="*/ 67 h 149906"/>
                <a:gd name="csX1" fmla="*/ 362066 w 452763"/>
                <a:gd name="csY1" fmla="*/ 46199 h 149906"/>
                <a:gd name="csX2" fmla="*/ 441810 w 452763"/>
                <a:gd name="csY2" fmla="*/ 105924 h 149906"/>
                <a:gd name="csX3" fmla="*/ 445426 w 452763"/>
                <a:gd name="csY3" fmla="*/ 142348 h 149906"/>
                <a:gd name="csX4" fmla="*/ 409069 w 452763"/>
                <a:gd name="csY4" fmla="*/ 139000 h 149906"/>
                <a:gd name="csX5" fmla="*/ 115669 w 452763"/>
                <a:gd name="csY5" fmla="*/ 56310 h 149906"/>
                <a:gd name="csX6" fmla="*/ 50521 w 452763"/>
                <a:gd name="csY6" fmla="*/ 64612 h 149906"/>
                <a:gd name="csX7" fmla="*/ 26484 w 452763"/>
                <a:gd name="csY7" fmla="*/ 66219 h 149906"/>
                <a:gd name="csX8" fmla="*/ 237 w 452763"/>
                <a:gd name="csY8" fmla="*/ 42919 h 149906"/>
                <a:gd name="csX9" fmla="*/ 21128 w 452763"/>
                <a:gd name="csY9" fmla="*/ 15266 h 149906"/>
                <a:gd name="csX10" fmla="*/ 58623 w 452763"/>
                <a:gd name="csY10" fmla="*/ 9374 h 149906"/>
                <a:gd name="csX11" fmla="*/ 148410 w 452763"/>
                <a:gd name="csY11" fmla="*/ 0 h 1499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452763" h="149906">
                  <a:moveTo>
                    <a:pt x="148410" y="67"/>
                  </a:moveTo>
                  <a:cubicBezTo>
                    <a:pt x="231770" y="1942"/>
                    <a:pt x="300332" y="11650"/>
                    <a:pt x="362066" y="46199"/>
                  </a:cubicBezTo>
                  <a:cubicBezTo>
                    <a:pt x="390790" y="62269"/>
                    <a:pt x="416233" y="84766"/>
                    <a:pt x="441810" y="105924"/>
                  </a:cubicBezTo>
                  <a:cubicBezTo>
                    <a:pt x="453192" y="115298"/>
                    <a:pt x="457745" y="129091"/>
                    <a:pt x="445426" y="142348"/>
                  </a:cubicBezTo>
                  <a:cubicBezTo>
                    <a:pt x="435583" y="152927"/>
                    <a:pt x="423665" y="152927"/>
                    <a:pt x="409069" y="139000"/>
                  </a:cubicBezTo>
                  <a:cubicBezTo>
                    <a:pt x="325776" y="59323"/>
                    <a:pt x="222798" y="50217"/>
                    <a:pt x="115669" y="56310"/>
                  </a:cubicBezTo>
                  <a:cubicBezTo>
                    <a:pt x="93841" y="57515"/>
                    <a:pt x="72281" y="61934"/>
                    <a:pt x="50521" y="64612"/>
                  </a:cubicBezTo>
                  <a:cubicBezTo>
                    <a:pt x="42553" y="65617"/>
                    <a:pt x="34385" y="67090"/>
                    <a:pt x="26484" y="66219"/>
                  </a:cubicBezTo>
                  <a:cubicBezTo>
                    <a:pt x="12691" y="64813"/>
                    <a:pt x="2045" y="57448"/>
                    <a:pt x="237" y="42919"/>
                  </a:cubicBezTo>
                  <a:cubicBezTo>
                    <a:pt x="-1638" y="27987"/>
                    <a:pt x="7803" y="18815"/>
                    <a:pt x="21128" y="15266"/>
                  </a:cubicBezTo>
                  <a:cubicBezTo>
                    <a:pt x="33247" y="11985"/>
                    <a:pt x="46035" y="10713"/>
                    <a:pt x="58623" y="9374"/>
                  </a:cubicBezTo>
                  <a:cubicBezTo>
                    <a:pt x="92971" y="5557"/>
                    <a:pt x="127319" y="2210"/>
                    <a:pt x="148410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989A668-D463-59B1-0C49-4513A49B2964}"/>
                </a:ext>
              </a:extLst>
            </p:cNvPr>
            <p:cNvSpPr/>
            <p:nvPr/>
          </p:nvSpPr>
          <p:spPr>
            <a:xfrm>
              <a:off x="4235959" y="4397576"/>
              <a:ext cx="319658" cy="324604"/>
            </a:xfrm>
            <a:custGeom>
              <a:avLst/>
              <a:gdLst>
                <a:gd name="csX0" fmla="*/ 319592 w 319658"/>
                <a:gd name="csY0" fmla="*/ 28728 h 324604"/>
                <a:gd name="csX1" fmla="*/ 304058 w 319658"/>
                <a:gd name="csY1" fmla="*/ 49686 h 324604"/>
                <a:gd name="csX2" fmla="*/ 187689 w 319658"/>
                <a:gd name="csY2" fmla="*/ 157551 h 324604"/>
                <a:gd name="csX3" fmla="*/ 43868 w 319658"/>
                <a:gd name="csY3" fmla="*/ 310344 h 324604"/>
                <a:gd name="csX4" fmla="*/ 11997 w 319658"/>
                <a:gd name="csY4" fmla="*/ 320990 h 324604"/>
                <a:gd name="csX5" fmla="*/ 3293 w 319658"/>
                <a:gd name="csY5" fmla="*/ 287847 h 324604"/>
                <a:gd name="csX6" fmla="*/ 21304 w 319658"/>
                <a:gd name="csY6" fmla="*/ 258654 h 324604"/>
                <a:gd name="csX7" fmla="*/ 94286 w 319658"/>
                <a:gd name="csY7" fmla="*/ 175964 h 324604"/>
                <a:gd name="csX8" fmla="*/ 254042 w 319658"/>
                <a:gd name="csY8" fmla="*/ 23573 h 324604"/>
                <a:gd name="csX9" fmla="*/ 284708 w 319658"/>
                <a:gd name="csY9" fmla="*/ 2013 h 324604"/>
                <a:gd name="csX10" fmla="*/ 319659 w 319658"/>
                <a:gd name="csY10" fmla="*/ 28728 h 3246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19658" h="324604">
                  <a:moveTo>
                    <a:pt x="319592" y="28728"/>
                  </a:moveTo>
                  <a:cubicBezTo>
                    <a:pt x="315976" y="33683"/>
                    <a:pt x="311155" y="42923"/>
                    <a:pt x="304058" y="49686"/>
                  </a:cubicBezTo>
                  <a:cubicBezTo>
                    <a:pt x="265625" y="85975"/>
                    <a:pt x="226724" y="121864"/>
                    <a:pt x="187689" y="157551"/>
                  </a:cubicBezTo>
                  <a:cubicBezTo>
                    <a:pt x="135932" y="204889"/>
                    <a:pt x="83305" y="251356"/>
                    <a:pt x="43868" y="310344"/>
                  </a:cubicBezTo>
                  <a:cubicBezTo>
                    <a:pt x="36235" y="321793"/>
                    <a:pt x="25991" y="329493"/>
                    <a:pt x="11997" y="320990"/>
                  </a:cubicBezTo>
                  <a:cubicBezTo>
                    <a:pt x="-858" y="313156"/>
                    <a:pt x="-2733" y="300702"/>
                    <a:pt x="3293" y="287847"/>
                  </a:cubicBezTo>
                  <a:cubicBezTo>
                    <a:pt x="8181" y="277536"/>
                    <a:pt x="13939" y="267292"/>
                    <a:pt x="21304" y="258654"/>
                  </a:cubicBezTo>
                  <a:cubicBezTo>
                    <a:pt x="45073" y="230600"/>
                    <a:pt x="68173" y="201809"/>
                    <a:pt x="94286" y="175964"/>
                  </a:cubicBezTo>
                  <a:cubicBezTo>
                    <a:pt x="146578" y="124207"/>
                    <a:pt x="200410" y="73991"/>
                    <a:pt x="254042" y="23573"/>
                  </a:cubicBezTo>
                  <a:cubicBezTo>
                    <a:pt x="263081" y="15069"/>
                    <a:pt x="273459" y="6767"/>
                    <a:pt x="284708" y="2013"/>
                  </a:cubicBezTo>
                  <a:cubicBezTo>
                    <a:pt x="301580" y="-5084"/>
                    <a:pt x="319324" y="7236"/>
                    <a:pt x="319659" y="2872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F76343E6-D206-098A-3FC7-A62421CD5505}"/>
                </a:ext>
              </a:extLst>
            </p:cNvPr>
            <p:cNvSpPr/>
            <p:nvPr/>
          </p:nvSpPr>
          <p:spPr>
            <a:xfrm>
              <a:off x="6694248" y="1330011"/>
              <a:ext cx="337122" cy="255519"/>
            </a:xfrm>
            <a:custGeom>
              <a:avLst/>
              <a:gdLst>
                <a:gd name="csX0" fmla="*/ 337055 w 337122"/>
                <a:gd name="csY0" fmla="*/ 26107 h 255519"/>
                <a:gd name="csX1" fmla="*/ 320852 w 337122"/>
                <a:gd name="csY1" fmla="*/ 44855 h 255519"/>
                <a:gd name="csX2" fmla="*/ 126681 w 337122"/>
                <a:gd name="csY2" fmla="*/ 183319 h 255519"/>
                <a:gd name="csX3" fmla="*/ 55306 w 337122"/>
                <a:gd name="csY3" fmla="*/ 238022 h 255519"/>
                <a:gd name="csX4" fmla="*/ 32139 w 337122"/>
                <a:gd name="csY4" fmla="*/ 252752 h 255519"/>
                <a:gd name="csX5" fmla="*/ 2411 w 337122"/>
                <a:gd name="csY5" fmla="*/ 243780 h 255519"/>
                <a:gd name="csX6" fmla="*/ 3013 w 337122"/>
                <a:gd name="csY6" fmla="*/ 215525 h 255519"/>
                <a:gd name="csX7" fmla="*/ 22498 w 337122"/>
                <a:gd name="csY7" fmla="*/ 196576 h 255519"/>
                <a:gd name="csX8" fmla="*/ 273046 w 337122"/>
                <a:gd name="csY8" fmla="*/ 17938 h 255519"/>
                <a:gd name="csX9" fmla="*/ 310340 w 337122"/>
                <a:gd name="csY9" fmla="*/ 798 h 255519"/>
                <a:gd name="csX10" fmla="*/ 337123 w 337122"/>
                <a:gd name="csY10" fmla="*/ 26040 h 255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7122" h="255519">
                  <a:moveTo>
                    <a:pt x="337055" y="26107"/>
                  </a:moveTo>
                  <a:cubicBezTo>
                    <a:pt x="333507" y="30325"/>
                    <a:pt x="328418" y="39364"/>
                    <a:pt x="320852" y="44855"/>
                  </a:cubicBezTo>
                  <a:cubicBezTo>
                    <a:pt x="256374" y="91322"/>
                    <a:pt x="191226" y="136919"/>
                    <a:pt x="126681" y="183319"/>
                  </a:cubicBezTo>
                  <a:cubicBezTo>
                    <a:pt x="102376" y="200794"/>
                    <a:pt x="79209" y="219944"/>
                    <a:pt x="55306" y="238022"/>
                  </a:cubicBezTo>
                  <a:cubicBezTo>
                    <a:pt x="48008" y="243512"/>
                    <a:pt x="40308" y="248869"/>
                    <a:pt x="32139" y="252752"/>
                  </a:cubicBezTo>
                  <a:cubicBezTo>
                    <a:pt x="20020" y="258577"/>
                    <a:pt x="7700" y="255029"/>
                    <a:pt x="2411" y="243780"/>
                  </a:cubicBezTo>
                  <a:cubicBezTo>
                    <a:pt x="-1272" y="235946"/>
                    <a:pt x="-468" y="223760"/>
                    <a:pt x="3013" y="215525"/>
                  </a:cubicBezTo>
                  <a:cubicBezTo>
                    <a:pt x="6294" y="207825"/>
                    <a:pt x="15132" y="201866"/>
                    <a:pt x="22498" y="196576"/>
                  </a:cubicBezTo>
                  <a:cubicBezTo>
                    <a:pt x="105858" y="136785"/>
                    <a:pt x="189217" y="77060"/>
                    <a:pt x="273046" y="17938"/>
                  </a:cubicBezTo>
                  <a:cubicBezTo>
                    <a:pt x="284094" y="10172"/>
                    <a:pt x="297217" y="4146"/>
                    <a:pt x="310340" y="798"/>
                  </a:cubicBezTo>
                  <a:cubicBezTo>
                    <a:pt x="325137" y="-2952"/>
                    <a:pt x="336051" y="6690"/>
                    <a:pt x="337123" y="2604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E50AB78-A28A-F9EB-B890-B6E30899CEE3}"/>
                </a:ext>
              </a:extLst>
            </p:cNvPr>
            <p:cNvSpPr/>
            <p:nvPr/>
          </p:nvSpPr>
          <p:spPr>
            <a:xfrm>
              <a:off x="7210375" y="1016493"/>
              <a:ext cx="366654" cy="194947"/>
            </a:xfrm>
            <a:custGeom>
              <a:avLst/>
              <a:gdLst>
                <a:gd name="csX0" fmla="*/ 328319 w 366654"/>
                <a:gd name="csY0" fmla="*/ 26 h 194947"/>
                <a:gd name="csX1" fmla="*/ 366484 w 366654"/>
                <a:gd name="csY1" fmla="*/ 20582 h 194947"/>
                <a:gd name="csX2" fmla="*/ 347937 w 366654"/>
                <a:gd name="csY2" fmla="*/ 45623 h 194947"/>
                <a:gd name="csX3" fmla="*/ 61501 w 366654"/>
                <a:gd name="csY3" fmla="*/ 179200 h 194947"/>
                <a:gd name="csX4" fmla="*/ 33848 w 366654"/>
                <a:gd name="csY4" fmla="*/ 193126 h 194947"/>
                <a:gd name="csX5" fmla="*/ 4119 w 366654"/>
                <a:gd name="csY5" fmla="*/ 182347 h 194947"/>
                <a:gd name="csX6" fmla="*/ 8806 w 366654"/>
                <a:gd name="csY6" fmla="*/ 151078 h 194947"/>
                <a:gd name="csX7" fmla="*/ 22532 w 366654"/>
                <a:gd name="csY7" fmla="*/ 140834 h 194947"/>
                <a:gd name="csX8" fmla="*/ 268996 w 366654"/>
                <a:gd name="csY8" fmla="*/ 17569 h 194947"/>
                <a:gd name="csX9" fmla="*/ 328319 w 366654"/>
                <a:gd name="csY9" fmla="*/ 26 h 194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66654" h="194947">
                  <a:moveTo>
                    <a:pt x="328319" y="26"/>
                  </a:moveTo>
                  <a:cubicBezTo>
                    <a:pt x="353293" y="-509"/>
                    <a:pt x="365144" y="7190"/>
                    <a:pt x="366484" y="20582"/>
                  </a:cubicBezTo>
                  <a:cubicBezTo>
                    <a:pt x="367890" y="34308"/>
                    <a:pt x="360525" y="42878"/>
                    <a:pt x="347937" y="45623"/>
                  </a:cubicBezTo>
                  <a:cubicBezTo>
                    <a:pt x="242281" y="68455"/>
                    <a:pt x="154167" y="128581"/>
                    <a:pt x="61501" y="179200"/>
                  </a:cubicBezTo>
                  <a:cubicBezTo>
                    <a:pt x="52461" y="184154"/>
                    <a:pt x="43423" y="189444"/>
                    <a:pt x="33848" y="193126"/>
                  </a:cubicBezTo>
                  <a:cubicBezTo>
                    <a:pt x="21461" y="197880"/>
                    <a:pt x="11150" y="192993"/>
                    <a:pt x="4119" y="182347"/>
                  </a:cubicBezTo>
                  <a:cubicBezTo>
                    <a:pt x="-3446" y="170897"/>
                    <a:pt x="169" y="160184"/>
                    <a:pt x="8806" y="151078"/>
                  </a:cubicBezTo>
                  <a:cubicBezTo>
                    <a:pt x="12690" y="146994"/>
                    <a:pt x="17645" y="143646"/>
                    <a:pt x="22532" y="140834"/>
                  </a:cubicBezTo>
                  <a:cubicBezTo>
                    <a:pt x="102276" y="94902"/>
                    <a:pt x="181686" y="48301"/>
                    <a:pt x="268996" y="17569"/>
                  </a:cubicBezTo>
                  <a:cubicBezTo>
                    <a:pt x="290623" y="9936"/>
                    <a:pt x="312986" y="4512"/>
                    <a:pt x="328319" y="2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4987051E-DFC9-DF31-F5CB-B90F08C4985C}"/>
                </a:ext>
              </a:extLst>
            </p:cNvPr>
            <p:cNvSpPr/>
            <p:nvPr/>
          </p:nvSpPr>
          <p:spPr>
            <a:xfrm>
              <a:off x="7604670" y="3630159"/>
              <a:ext cx="211728" cy="194753"/>
            </a:xfrm>
            <a:custGeom>
              <a:avLst/>
              <a:gdLst>
                <a:gd name="csX0" fmla="*/ 211690 w 211728"/>
                <a:gd name="csY0" fmla="*/ 166963 h 194753"/>
                <a:gd name="csX1" fmla="*/ 184037 w 211728"/>
                <a:gd name="csY1" fmla="*/ 193879 h 194753"/>
                <a:gd name="csX2" fmla="*/ 164017 w 211728"/>
                <a:gd name="csY2" fmla="*/ 181291 h 194753"/>
                <a:gd name="csX3" fmla="*/ 19326 w 211728"/>
                <a:gd name="csY3" fmla="*/ 53004 h 194753"/>
                <a:gd name="csX4" fmla="*/ 9149 w 211728"/>
                <a:gd name="csY4" fmla="*/ 43697 h 194753"/>
                <a:gd name="csX5" fmla="*/ 6069 w 211728"/>
                <a:gd name="csY5" fmla="*/ 9751 h 194753"/>
                <a:gd name="csX6" fmla="*/ 40283 w 211728"/>
                <a:gd name="csY6" fmla="*/ 4394 h 194753"/>
                <a:gd name="csX7" fmla="*/ 54076 w 211728"/>
                <a:gd name="csY7" fmla="*/ 14638 h 194753"/>
                <a:gd name="csX8" fmla="*/ 193411 w 211728"/>
                <a:gd name="csY8" fmla="*/ 143662 h 194753"/>
                <a:gd name="csX9" fmla="*/ 211690 w 211728"/>
                <a:gd name="csY9" fmla="*/ 166963 h 194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1728" h="194753">
                  <a:moveTo>
                    <a:pt x="211690" y="166963"/>
                  </a:moveTo>
                  <a:cubicBezTo>
                    <a:pt x="212560" y="186313"/>
                    <a:pt x="198633" y="198164"/>
                    <a:pt x="184037" y="193879"/>
                  </a:cubicBezTo>
                  <a:cubicBezTo>
                    <a:pt x="176739" y="191736"/>
                    <a:pt x="169909" y="186447"/>
                    <a:pt x="164017" y="181291"/>
                  </a:cubicBezTo>
                  <a:cubicBezTo>
                    <a:pt x="115608" y="138707"/>
                    <a:pt x="67534" y="95789"/>
                    <a:pt x="19326" y="53004"/>
                  </a:cubicBezTo>
                  <a:cubicBezTo>
                    <a:pt x="15911" y="49924"/>
                    <a:pt x="12295" y="47045"/>
                    <a:pt x="9149" y="43697"/>
                  </a:cubicBezTo>
                  <a:cubicBezTo>
                    <a:pt x="-761" y="33252"/>
                    <a:pt x="-3841" y="21602"/>
                    <a:pt x="6069" y="9751"/>
                  </a:cubicBezTo>
                  <a:cubicBezTo>
                    <a:pt x="15510" y="-1498"/>
                    <a:pt x="27629" y="-2636"/>
                    <a:pt x="40283" y="4394"/>
                  </a:cubicBezTo>
                  <a:cubicBezTo>
                    <a:pt x="45238" y="7206"/>
                    <a:pt x="49925" y="10755"/>
                    <a:pt x="54076" y="14638"/>
                  </a:cubicBezTo>
                  <a:cubicBezTo>
                    <a:pt x="100677" y="57490"/>
                    <a:pt x="147278" y="100342"/>
                    <a:pt x="193411" y="143662"/>
                  </a:cubicBezTo>
                  <a:cubicBezTo>
                    <a:pt x="201512" y="151228"/>
                    <a:pt x="207271" y="161271"/>
                    <a:pt x="211690" y="16696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46949958-CB46-9176-B70B-DB8B6256FF8B}"/>
                </a:ext>
              </a:extLst>
            </p:cNvPr>
            <p:cNvSpPr/>
            <p:nvPr/>
          </p:nvSpPr>
          <p:spPr>
            <a:xfrm>
              <a:off x="4781457" y="4652932"/>
              <a:ext cx="212882" cy="148574"/>
            </a:xfrm>
            <a:custGeom>
              <a:avLst/>
              <a:gdLst>
                <a:gd name="csX0" fmla="*/ 212720 w 212882"/>
                <a:gd name="csY0" fmla="*/ 30282 h 148574"/>
                <a:gd name="csX1" fmla="*/ 198458 w 212882"/>
                <a:gd name="csY1" fmla="*/ 47021 h 148574"/>
                <a:gd name="csX2" fmla="*/ 46201 w 212882"/>
                <a:gd name="csY2" fmla="*/ 141830 h 148574"/>
                <a:gd name="csX3" fmla="*/ 33546 w 212882"/>
                <a:gd name="csY3" fmla="*/ 147120 h 148574"/>
                <a:gd name="csX4" fmla="*/ 1876 w 212882"/>
                <a:gd name="csY4" fmla="*/ 134197 h 148574"/>
                <a:gd name="csX5" fmla="*/ 13928 w 212882"/>
                <a:gd name="csY5" fmla="*/ 105339 h 148574"/>
                <a:gd name="csX6" fmla="*/ 58387 w 212882"/>
                <a:gd name="csY6" fmla="*/ 78892 h 148574"/>
                <a:gd name="csX7" fmla="*/ 159088 w 212882"/>
                <a:gd name="csY7" fmla="*/ 12271 h 148574"/>
                <a:gd name="csX8" fmla="*/ 187076 w 212882"/>
                <a:gd name="csY8" fmla="*/ 286 h 148574"/>
                <a:gd name="csX9" fmla="*/ 212787 w 212882"/>
                <a:gd name="csY9" fmla="*/ 30215 h 1485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2882" h="148574">
                  <a:moveTo>
                    <a:pt x="212720" y="30282"/>
                  </a:moveTo>
                  <a:cubicBezTo>
                    <a:pt x="209841" y="33830"/>
                    <a:pt x="205489" y="42535"/>
                    <a:pt x="198458" y="47021"/>
                  </a:cubicBezTo>
                  <a:cubicBezTo>
                    <a:pt x="148041" y="79159"/>
                    <a:pt x="97087" y="110428"/>
                    <a:pt x="46201" y="141830"/>
                  </a:cubicBezTo>
                  <a:cubicBezTo>
                    <a:pt x="42318" y="144241"/>
                    <a:pt x="37899" y="145981"/>
                    <a:pt x="33546" y="147120"/>
                  </a:cubicBezTo>
                  <a:cubicBezTo>
                    <a:pt x="19954" y="150534"/>
                    <a:pt x="7835" y="148592"/>
                    <a:pt x="1876" y="134197"/>
                  </a:cubicBezTo>
                  <a:cubicBezTo>
                    <a:pt x="-3480" y="121208"/>
                    <a:pt x="3282" y="111901"/>
                    <a:pt x="13928" y="105339"/>
                  </a:cubicBezTo>
                  <a:cubicBezTo>
                    <a:pt x="28592" y="96233"/>
                    <a:pt x="43992" y="88332"/>
                    <a:pt x="58387" y="78892"/>
                  </a:cubicBezTo>
                  <a:cubicBezTo>
                    <a:pt x="92133" y="56930"/>
                    <a:pt x="125276" y="34098"/>
                    <a:pt x="159088" y="12271"/>
                  </a:cubicBezTo>
                  <a:cubicBezTo>
                    <a:pt x="167525" y="6780"/>
                    <a:pt x="177367" y="1759"/>
                    <a:pt x="187076" y="286"/>
                  </a:cubicBezTo>
                  <a:cubicBezTo>
                    <a:pt x="202476" y="-2058"/>
                    <a:pt x="214059" y="10195"/>
                    <a:pt x="212787" y="3021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800CA9CC-E112-B2EB-E53B-6BBE24297F98}"/>
                </a:ext>
              </a:extLst>
            </p:cNvPr>
            <p:cNvSpPr/>
            <p:nvPr/>
          </p:nvSpPr>
          <p:spPr>
            <a:xfrm>
              <a:off x="7429422" y="3450266"/>
              <a:ext cx="48358" cy="54286"/>
            </a:xfrm>
            <a:custGeom>
              <a:avLst/>
              <a:gdLst>
                <a:gd name="csX0" fmla="*/ 48343 w 48358"/>
                <a:gd name="csY0" fmla="*/ 28147 h 54286"/>
                <a:gd name="csX1" fmla="*/ 26248 w 48358"/>
                <a:gd name="csY1" fmla="*/ 54259 h 54286"/>
                <a:gd name="csX2" fmla="*/ 1 w 48358"/>
                <a:gd name="csY2" fmla="*/ 23928 h 54286"/>
                <a:gd name="csX3" fmla="*/ 19753 w 48358"/>
                <a:gd name="csY3" fmla="*/ 159 h 54286"/>
                <a:gd name="csX4" fmla="*/ 48343 w 48358"/>
                <a:gd name="csY4" fmla="*/ 28214 h 54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8358" h="54286">
                  <a:moveTo>
                    <a:pt x="48343" y="28147"/>
                  </a:moveTo>
                  <a:cubicBezTo>
                    <a:pt x="48812" y="41471"/>
                    <a:pt x="38501" y="53590"/>
                    <a:pt x="26248" y="54259"/>
                  </a:cubicBezTo>
                  <a:cubicBezTo>
                    <a:pt x="12455" y="54996"/>
                    <a:pt x="-133" y="40600"/>
                    <a:pt x="1" y="23928"/>
                  </a:cubicBezTo>
                  <a:cubicBezTo>
                    <a:pt x="135" y="10872"/>
                    <a:pt x="6094" y="1900"/>
                    <a:pt x="19753" y="159"/>
                  </a:cubicBezTo>
                  <a:cubicBezTo>
                    <a:pt x="33947" y="-1649"/>
                    <a:pt x="47807" y="12211"/>
                    <a:pt x="48343" y="282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6CB2565-D247-28BD-7F8E-5E9BE9CF8CF0}"/>
                </a:ext>
              </a:extLst>
            </p:cNvPr>
            <p:cNvSpPr/>
            <p:nvPr/>
          </p:nvSpPr>
          <p:spPr>
            <a:xfrm>
              <a:off x="5121584" y="4536714"/>
              <a:ext cx="52455" cy="47880"/>
            </a:xfrm>
            <a:custGeom>
              <a:avLst/>
              <a:gdLst>
                <a:gd name="csX0" fmla="*/ 28198 w 52455"/>
                <a:gd name="csY0" fmla="*/ 67 h 47880"/>
                <a:gd name="csX1" fmla="*/ 52436 w 52455"/>
                <a:gd name="csY1" fmla="*/ 22966 h 47880"/>
                <a:gd name="csX2" fmla="*/ 24449 w 52455"/>
                <a:gd name="csY2" fmla="*/ 47873 h 47880"/>
                <a:gd name="csX3" fmla="*/ 10 w 52455"/>
                <a:gd name="csY3" fmla="*/ 24707 h 47880"/>
                <a:gd name="csX4" fmla="*/ 28198 w 52455"/>
                <a:gd name="csY4" fmla="*/ 0 h 4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455" h="47880">
                  <a:moveTo>
                    <a:pt x="28198" y="67"/>
                  </a:moveTo>
                  <a:cubicBezTo>
                    <a:pt x="42058" y="-134"/>
                    <a:pt x="52972" y="10177"/>
                    <a:pt x="52436" y="22966"/>
                  </a:cubicBezTo>
                  <a:cubicBezTo>
                    <a:pt x="51901" y="35553"/>
                    <a:pt x="38443" y="47538"/>
                    <a:pt x="24449" y="47873"/>
                  </a:cubicBezTo>
                  <a:cubicBezTo>
                    <a:pt x="11259" y="48208"/>
                    <a:pt x="-392" y="37160"/>
                    <a:pt x="10" y="24707"/>
                  </a:cubicBezTo>
                  <a:cubicBezTo>
                    <a:pt x="412" y="12052"/>
                    <a:pt x="13937" y="201"/>
                    <a:pt x="28198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D982F959-2453-116A-BB8B-6058FF7CAA2B}"/>
                </a:ext>
              </a:extLst>
            </p:cNvPr>
            <p:cNvSpPr/>
            <p:nvPr/>
          </p:nvSpPr>
          <p:spPr>
            <a:xfrm>
              <a:off x="4697695" y="4211799"/>
              <a:ext cx="51592" cy="47117"/>
            </a:xfrm>
            <a:custGeom>
              <a:avLst/>
              <a:gdLst>
                <a:gd name="csX0" fmla="*/ 24843 w 51592"/>
                <a:gd name="csY0" fmla="*/ 47117 h 47117"/>
                <a:gd name="csX1" fmla="*/ 2 w 51592"/>
                <a:gd name="csY1" fmla="*/ 23615 h 47117"/>
                <a:gd name="csX2" fmla="*/ 25178 w 51592"/>
                <a:gd name="csY2" fmla="*/ 47 h 47117"/>
                <a:gd name="csX3" fmla="*/ 51558 w 51592"/>
                <a:gd name="csY3" fmla="*/ 21473 h 47117"/>
                <a:gd name="csX4" fmla="*/ 24843 w 51592"/>
                <a:gd name="csY4" fmla="*/ 47117 h 471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592" h="47117">
                  <a:moveTo>
                    <a:pt x="24843" y="47117"/>
                  </a:moveTo>
                  <a:cubicBezTo>
                    <a:pt x="11921" y="47117"/>
                    <a:pt x="-198" y="35600"/>
                    <a:pt x="2" y="23615"/>
                  </a:cubicBezTo>
                  <a:cubicBezTo>
                    <a:pt x="203" y="11831"/>
                    <a:pt x="11921" y="850"/>
                    <a:pt x="25178" y="47"/>
                  </a:cubicBezTo>
                  <a:cubicBezTo>
                    <a:pt x="38904" y="-757"/>
                    <a:pt x="50755" y="8885"/>
                    <a:pt x="51558" y="21473"/>
                  </a:cubicBezTo>
                  <a:cubicBezTo>
                    <a:pt x="52362" y="34395"/>
                    <a:pt x="39038" y="47184"/>
                    <a:pt x="24843" y="4711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67C7AD06-1241-80B3-F8A0-4B2C25EB39DE}"/>
                </a:ext>
              </a:extLst>
            </p:cNvPr>
            <p:cNvSpPr/>
            <p:nvPr/>
          </p:nvSpPr>
          <p:spPr>
            <a:xfrm>
              <a:off x="7376944" y="3401176"/>
              <a:ext cx="50938" cy="46370"/>
            </a:xfrm>
            <a:custGeom>
              <a:avLst/>
              <a:gdLst>
                <a:gd name="csX0" fmla="*/ 50939 w 50938"/>
                <a:gd name="csY0" fmla="*/ 17446 h 46370"/>
                <a:gd name="csX1" fmla="*/ 24156 w 50938"/>
                <a:gd name="csY1" fmla="*/ 46370 h 46370"/>
                <a:gd name="csX2" fmla="*/ 52 w 50938"/>
                <a:gd name="csY2" fmla="*/ 22333 h 46370"/>
                <a:gd name="csX3" fmla="*/ 29647 w 50938"/>
                <a:gd name="csY3" fmla="*/ 908 h 46370"/>
                <a:gd name="csX4" fmla="*/ 50939 w 50938"/>
                <a:gd name="csY4" fmla="*/ 17379 h 463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938" h="46370">
                  <a:moveTo>
                    <a:pt x="50939" y="17446"/>
                  </a:moveTo>
                  <a:cubicBezTo>
                    <a:pt x="49666" y="35256"/>
                    <a:pt x="36811" y="46437"/>
                    <a:pt x="24156" y="46370"/>
                  </a:cubicBezTo>
                  <a:cubicBezTo>
                    <a:pt x="10899" y="46370"/>
                    <a:pt x="-885" y="34653"/>
                    <a:pt x="52" y="22333"/>
                  </a:cubicBezTo>
                  <a:cubicBezTo>
                    <a:pt x="990" y="8942"/>
                    <a:pt x="15787" y="-3511"/>
                    <a:pt x="29647" y="908"/>
                  </a:cubicBezTo>
                  <a:cubicBezTo>
                    <a:pt x="38753" y="3787"/>
                    <a:pt x="45716" y="13160"/>
                    <a:pt x="50939" y="173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DCB28285-B5CE-AA76-3944-4B9DF76B461E}"/>
                </a:ext>
              </a:extLst>
            </p:cNvPr>
            <p:cNvSpPr/>
            <p:nvPr/>
          </p:nvSpPr>
          <p:spPr>
            <a:xfrm>
              <a:off x="7916859" y="3936253"/>
              <a:ext cx="50485" cy="46544"/>
            </a:xfrm>
            <a:custGeom>
              <a:avLst/>
              <a:gdLst>
                <a:gd name="csX0" fmla="*/ 25645 w 50485"/>
                <a:gd name="csY0" fmla="*/ 3 h 46544"/>
                <a:gd name="csX1" fmla="*/ 50486 w 50485"/>
                <a:gd name="csY1" fmla="*/ 23772 h 46544"/>
                <a:gd name="csX2" fmla="*/ 25110 w 50485"/>
                <a:gd name="csY2" fmla="*/ 46537 h 46544"/>
                <a:gd name="csX3" fmla="*/ 1 w 50485"/>
                <a:gd name="csY3" fmla="*/ 23102 h 46544"/>
                <a:gd name="csX4" fmla="*/ 25645 w 50485"/>
                <a:gd name="csY4" fmla="*/ 3 h 4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485" h="46544">
                  <a:moveTo>
                    <a:pt x="25645" y="3"/>
                  </a:moveTo>
                  <a:cubicBezTo>
                    <a:pt x="38434" y="136"/>
                    <a:pt x="50553" y="11787"/>
                    <a:pt x="50486" y="23772"/>
                  </a:cubicBezTo>
                  <a:cubicBezTo>
                    <a:pt x="50352" y="36493"/>
                    <a:pt x="38835" y="46872"/>
                    <a:pt x="25110" y="46537"/>
                  </a:cubicBezTo>
                  <a:cubicBezTo>
                    <a:pt x="11718" y="46269"/>
                    <a:pt x="-133" y="35154"/>
                    <a:pt x="1" y="23102"/>
                  </a:cubicBezTo>
                  <a:cubicBezTo>
                    <a:pt x="202" y="11318"/>
                    <a:pt x="12924" y="-198"/>
                    <a:pt x="25645" y="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D1C1F52F-BE80-DC73-4E8B-409006F4B480}"/>
                </a:ext>
              </a:extLst>
            </p:cNvPr>
            <p:cNvSpPr/>
            <p:nvPr/>
          </p:nvSpPr>
          <p:spPr>
            <a:xfrm>
              <a:off x="4434668" y="1263110"/>
              <a:ext cx="46455" cy="48290"/>
            </a:xfrm>
            <a:custGeom>
              <a:avLst/>
              <a:gdLst>
                <a:gd name="csX0" fmla="*/ 46361 w 46455"/>
                <a:gd name="csY0" fmla="*/ 14804 h 48290"/>
                <a:gd name="csX1" fmla="*/ 22256 w 46455"/>
                <a:gd name="csY1" fmla="*/ 48282 h 48290"/>
                <a:gd name="csX2" fmla="*/ 94 w 46455"/>
                <a:gd name="csY2" fmla="*/ 26990 h 48290"/>
                <a:gd name="csX3" fmla="*/ 24466 w 46455"/>
                <a:gd name="csY3" fmla="*/ 342 h 48290"/>
                <a:gd name="csX4" fmla="*/ 46361 w 46455"/>
                <a:gd name="csY4" fmla="*/ 14871 h 48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455" h="48290">
                  <a:moveTo>
                    <a:pt x="46361" y="14804"/>
                  </a:moveTo>
                  <a:cubicBezTo>
                    <a:pt x="47633" y="35226"/>
                    <a:pt x="35915" y="48684"/>
                    <a:pt x="22256" y="48282"/>
                  </a:cubicBezTo>
                  <a:cubicBezTo>
                    <a:pt x="8865" y="47880"/>
                    <a:pt x="1366" y="39980"/>
                    <a:pt x="94" y="26990"/>
                  </a:cubicBezTo>
                  <a:cubicBezTo>
                    <a:pt x="-1245" y="13331"/>
                    <a:pt x="11945" y="-2537"/>
                    <a:pt x="24466" y="342"/>
                  </a:cubicBezTo>
                  <a:cubicBezTo>
                    <a:pt x="33639" y="2484"/>
                    <a:pt x="41272" y="11256"/>
                    <a:pt x="46361" y="1487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3155565B-1DC4-9C8D-8F45-A11DFD95C57E}"/>
                </a:ext>
              </a:extLst>
            </p:cNvPr>
            <p:cNvSpPr/>
            <p:nvPr/>
          </p:nvSpPr>
          <p:spPr>
            <a:xfrm>
              <a:off x="7520167" y="3540690"/>
              <a:ext cx="46982" cy="47202"/>
            </a:xfrm>
            <a:custGeom>
              <a:avLst/>
              <a:gdLst>
                <a:gd name="csX0" fmla="*/ 46916 w 46982"/>
                <a:gd name="csY0" fmla="*/ 16998 h 47202"/>
                <a:gd name="csX1" fmla="*/ 22209 w 46982"/>
                <a:gd name="csY1" fmla="*/ 47195 h 47202"/>
                <a:gd name="csX2" fmla="*/ 47 w 46982"/>
                <a:gd name="csY2" fmla="*/ 25970 h 47202"/>
                <a:gd name="csX3" fmla="*/ 25490 w 46982"/>
                <a:gd name="csY3" fmla="*/ 594 h 47202"/>
                <a:gd name="csX4" fmla="*/ 46983 w 46982"/>
                <a:gd name="csY4" fmla="*/ 16931 h 47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982" h="47202">
                  <a:moveTo>
                    <a:pt x="46916" y="16998"/>
                  </a:moveTo>
                  <a:cubicBezTo>
                    <a:pt x="46514" y="35411"/>
                    <a:pt x="34663" y="47530"/>
                    <a:pt x="22209" y="47195"/>
                  </a:cubicBezTo>
                  <a:cubicBezTo>
                    <a:pt x="8751" y="46860"/>
                    <a:pt x="917" y="39562"/>
                    <a:pt x="47" y="25970"/>
                  </a:cubicBezTo>
                  <a:cubicBezTo>
                    <a:pt x="-891" y="11508"/>
                    <a:pt x="12367" y="-3156"/>
                    <a:pt x="25490" y="594"/>
                  </a:cubicBezTo>
                  <a:cubicBezTo>
                    <a:pt x="34663" y="3205"/>
                    <a:pt x="41760" y="12780"/>
                    <a:pt x="46983" y="1693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E33E4274-D5B8-A597-6DA1-A1B7DE9E0C5E}"/>
                </a:ext>
              </a:extLst>
            </p:cNvPr>
            <p:cNvSpPr/>
            <p:nvPr/>
          </p:nvSpPr>
          <p:spPr>
            <a:xfrm>
              <a:off x="6583132" y="1626386"/>
              <a:ext cx="44261" cy="46569"/>
            </a:xfrm>
            <a:custGeom>
              <a:avLst/>
              <a:gdLst>
                <a:gd name="csX0" fmla="*/ 44162 w 44261"/>
                <a:gd name="csY0" fmla="*/ 15097 h 46569"/>
                <a:gd name="csX1" fmla="*/ 22334 w 44261"/>
                <a:gd name="csY1" fmla="*/ 46567 h 46569"/>
                <a:gd name="csX2" fmla="*/ 105 w 44261"/>
                <a:gd name="csY2" fmla="*/ 25208 h 46569"/>
                <a:gd name="csX3" fmla="*/ 22133 w 44261"/>
                <a:gd name="csY3" fmla="*/ 367 h 46569"/>
                <a:gd name="csX4" fmla="*/ 44095 w 44261"/>
                <a:gd name="csY4" fmla="*/ 15097 h 46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261" h="46569">
                  <a:moveTo>
                    <a:pt x="44162" y="15097"/>
                  </a:moveTo>
                  <a:cubicBezTo>
                    <a:pt x="45367" y="35184"/>
                    <a:pt x="35457" y="46767"/>
                    <a:pt x="22334" y="46567"/>
                  </a:cubicBezTo>
                  <a:cubicBezTo>
                    <a:pt x="8541" y="46366"/>
                    <a:pt x="1444" y="38130"/>
                    <a:pt x="105" y="25208"/>
                  </a:cubicBezTo>
                  <a:cubicBezTo>
                    <a:pt x="-1234" y="12084"/>
                    <a:pt x="10483" y="-2512"/>
                    <a:pt x="22133" y="367"/>
                  </a:cubicBezTo>
                  <a:cubicBezTo>
                    <a:pt x="31373" y="2644"/>
                    <a:pt x="39006" y="11482"/>
                    <a:pt x="44095" y="1509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2A24FC3E-6CE7-D33A-01F6-E5F83C72B2E5}"/>
                </a:ext>
              </a:extLst>
            </p:cNvPr>
            <p:cNvSpPr/>
            <p:nvPr/>
          </p:nvSpPr>
          <p:spPr>
            <a:xfrm>
              <a:off x="6498926" y="1694914"/>
              <a:ext cx="48231" cy="45563"/>
            </a:xfrm>
            <a:custGeom>
              <a:avLst/>
              <a:gdLst>
                <a:gd name="csX0" fmla="*/ 30479 w 48231"/>
                <a:gd name="csY0" fmla="*/ 0 h 45563"/>
                <a:gd name="csX1" fmla="*/ 47351 w 48231"/>
                <a:gd name="csY1" fmla="*/ 20355 h 45563"/>
                <a:gd name="csX2" fmla="*/ 26193 w 48231"/>
                <a:gd name="csY2" fmla="*/ 45463 h 45563"/>
                <a:gd name="csX3" fmla="*/ 14 w 48231"/>
                <a:gd name="csY3" fmla="*/ 24305 h 45563"/>
                <a:gd name="csX4" fmla="*/ 30479 w 48231"/>
                <a:gd name="csY4" fmla="*/ 67 h 45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8231" h="45563">
                  <a:moveTo>
                    <a:pt x="30479" y="0"/>
                  </a:moveTo>
                  <a:cubicBezTo>
                    <a:pt x="34563" y="4687"/>
                    <a:pt x="44204" y="11383"/>
                    <a:pt x="47351" y="20355"/>
                  </a:cubicBezTo>
                  <a:cubicBezTo>
                    <a:pt x="51570" y="32474"/>
                    <a:pt x="39986" y="44258"/>
                    <a:pt x="26193" y="45463"/>
                  </a:cubicBezTo>
                  <a:cubicBezTo>
                    <a:pt x="12601" y="46668"/>
                    <a:pt x="482" y="36893"/>
                    <a:pt x="14" y="24305"/>
                  </a:cubicBezTo>
                  <a:cubicBezTo>
                    <a:pt x="-455" y="12253"/>
                    <a:pt x="11262" y="670"/>
                    <a:pt x="30479" y="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C5223F4C-C806-4899-D4B9-B0D97FF2765B}"/>
                </a:ext>
              </a:extLst>
            </p:cNvPr>
            <p:cNvSpPr/>
            <p:nvPr/>
          </p:nvSpPr>
          <p:spPr>
            <a:xfrm>
              <a:off x="4619277" y="4288138"/>
              <a:ext cx="46103" cy="44413"/>
            </a:xfrm>
            <a:custGeom>
              <a:avLst/>
              <a:gdLst>
                <a:gd name="csX0" fmla="*/ 46081 w 46103"/>
                <a:gd name="csY0" fmla="*/ 21194 h 44413"/>
                <a:gd name="csX1" fmla="*/ 22177 w 46103"/>
                <a:gd name="csY1" fmla="*/ 44361 h 44413"/>
                <a:gd name="csX2" fmla="*/ 15 w 46103"/>
                <a:gd name="csY2" fmla="*/ 23270 h 44413"/>
                <a:gd name="csX3" fmla="*/ 20169 w 46103"/>
                <a:gd name="csY3" fmla="*/ 237 h 44413"/>
                <a:gd name="csX4" fmla="*/ 46081 w 46103"/>
                <a:gd name="csY4" fmla="*/ 21194 h 444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103" h="44413">
                  <a:moveTo>
                    <a:pt x="46081" y="21194"/>
                  </a:moveTo>
                  <a:cubicBezTo>
                    <a:pt x="46683" y="33581"/>
                    <a:pt x="35167" y="45299"/>
                    <a:pt x="22177" y="44361"/>
                  </a:cubicBezTo>
                  <a:cubicBezTo>
                    <a:pt x="9456" y="43491"/>
                    <a:pt x="417" y="36929"/>
                    <a:pt x="15" y="23270"/>
                  </a:cubicBezTo>
                  <a:cubicBezTo>
                    <a:pt x="-387" y="9946"/>
                    <a:pt x="7246" y="2179"/>
                    <a:pt x="20169" y="237"/>
                  </a:cubicBezTo>
                  <a:cubicBezTo>
                    <a:pt x="33158" y="-1704"/>
                    <a:pt x="45478" y="8540"/>
                    <a:pt x="46081" y="2119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53B96A31-39B9-9BDA-D136-C1CE9F48C3D9}"/>
                </a:ext>
              </a:extLst>
            </p:cNvPr>
            <p:cNvSpPr/>
            <p:nvPr/>
          </p:nvSpPr>
          <p:spPr>
            <a:xfrm>
              <a:off x="8000208" y="4039903"/>
              <a:ext cx="46287" cy="46352"/>
            </a:xfrm>
            <a:custGeom>
              <a:avLst/>
              <a:gdLst>
                <a:gd name="csX0" fmla="*/ 29807 w 46287"/>
                <a:gd name="csY0" fmla="*/ 0 h 46352"/>
                <a:gd name="csX1" fmla="*/ 45742 w 46287"/>
                <a:gd name="csY1" fmla="*/ 21962 h 46352"/>
                <a:gd name="csX2" fmla="*/ 22777 w 46287"/>
                <a:gd name="csY2" fmla="*/ 46333 h 46352"/>
                <a:gd name="csX3" fmla="*/ 79 w 46287"/>
                <a:gd name="csY3" fmla="*/ 24974 h 46352"/>
                <a:gd name="csX4" fmla="*/ 29807 w 46287"/>
                <a:gd name="csY4" fmla="*/ 0 h 463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6287" h="46352">
                  <a:moveTo>
                    <a:pt x="29807" y="0"/>
                  </a:moveTo>
                  <a:cubicBezTo>
                    <a:pt x="33891" y="5357"/>
                    <a:pt x="42997" y="12722"/>
                    <a:pt x="45742" y="21962"/>
                  </a:cubicBezTo>
                  <a:cubicBezTo>
                    <a:pt x="49224" y="33612"/>
                    <a:pt x="35364" y="46936"/>
                    <a:pt x="22777" y="46333"/>
                  </a:cubicBezTo>
                  <a:cubicBezTo>
                    <a:pt x="9520" y="45731"/>
                    <a:pt x="1351" y="38165"/>
                    <a:pt x="79" y="24974"/>
                  </a:cubicBezTo>
                  <a:cubicBezTo>
                    <a:pt x="-1127" y="13123"/>
                    <a:pt x="11662" y="335"/>
                    <a:pt x="29807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A8FB4485-2AE3-E6D9-DD46-C797D49213A5}"/>
                </a:ext>
              </a:extLst>
            </p:cNvPr>
            <p:cNvSpPr/>
            <p:nvPr/>
          </p:nvSpPr>
          <p:spPr>
            <a:xfrm>
              <a:off x="7134825" y="1220600"/>
              <a:ext cx="42737" cy="43928"/>
            </a:xfrm>
            <a:custGeom>
              <a:avLst/>
              <a:gdLst>
                <a:gd name="csX0" fmla="*/ 14388 w 42737"/>
                <a:gd name="csY0" fmla="*/ 67 h 43928"/>
                <a:gd name="csX1" fmla="*/ 42643 w 42737"/>
                <a:gd name="csY1" fmla="*/ 21493 h 43928"/>
                <a:gd name="csX2" fmla="*/ 22088 w 42737"/>
                <a:gd name="csY2" fmla="*/ 43923 h 43928"/>
                <a:gd name="csX3" fmla="*/ 193 w 42737"/>
                <a:gd name="csY3" fmla="*/ 23100 h 43928"/>
                <a:gd name="csX4" fmla="*/ 14455 w 42737"/>
                <a:gd name="csY4" fmla="*/ 0 h 43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737" h="43928">
                  <a:moveTo>
                    <a:pt x="14388" y="67"/>
                  </a:moveTo>
                  <a:cubicBezTo>
                    <a:pt x="34006" y="803"/>
                    <a:pt x="41438" y="8236"/>
                    <a:pt x="42643" y="21493"/>
                  </a:cubicBezTo>
                  <a:cubicBezTo>
                    <a:pt x="43781" y="34014"/>
                    <a:pt x="34541" y="44191"/>
                    <a:pt x="22088" y="43923"/>
                  </a:cubicBezTo>
                  <a:cubicBezTo>
                    <a:pt x="8697" y="43655"/>
                    <a:pt x="-1548" y="36156"/>
                    <a:pt x="193" y="23100"/>
                  </a:cubicBezTo>
                  <a:cubicBezTo>
                    <a:pt x="1398" y="13994"/>
                    <a:pt x="10504" y="5959"/>
                    <a:pt x="14455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6E74E6FA-C674-F74D-8782-E65E1F1E89DA}"/>
                </a:ext>
              </a:extLst>
            </p:cNvPr>
            <p:cNvSpPr/>
            <p:nvPr/>
          </p:nvSpPr>
          <p:spPr>
            <a:xfrm>
              <a:off x="4349722" y="1220919"/>
              <a:ext cx="43460" cy="42754"/>
            </a:xfrm>
            <a:custGeom>
              <a:avLst/>
              <a:gdLst>
                <a:gd name="csX0" fmla="*/ 43461 w 43460"/>
                <a:gd name="csY0" fmla="*/ 20437 h 42754"/>
                <a:gd name="csX1" fmla="*/ 20964 w 43460"/>
                <a:gd name="csY1" fmla="*/ 42733 h 42754"/>
                <a:gd name="csX2" fmla="*/ 7 w 43460"/>
                <a:gd name="csY2" fmla="*/ 20705 h 42754"/>
                <a:gd name="csX3" fmla="*/ 22102 w 43460"/>
                <a:gd name="csY3" fmla="*/ 16 h 42754"/>
                <a:gd name="csX4" fmla="*/ 43461 w 43460"/>
                <a:gd name="csY4" fmla="*/ 20437 h 42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460" h="42754">
                  <a:moveTo>
                    <a:pt x="43461" y="20437"/>
                  </a:moveTo>
                  <a:cubicBezTo>
                    <a:pt x="42122" y="35770"/>
                    <a:pt x="34489" y="43202"/>
                    <a:pt x="20964" y="42733"/>
                  </a:cubicBezTo>
                  <a:cubicBezTo>
                    <a:pt x="7439" y="42265"/>
                    <a:pt x="-261" y="34364"/>
                    <a:pt x="7" y="20705"/>
                  </a:cubicBezTo>
                  <a:cubicBezTo>
                    <a:pt x="342" y="6979"/>
                    <a:pt x="8577" y="-386"/>
                    <a:pt x="22102" y="16"/>
                  </a:cubicBezTo>
                  <a:cubicBezTo>
                    <a:pt x="35828" y="350"/>
                    <a:pt x="42122" y="9055"/>
                    <a:pt x="43461" y="2043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42875B8C-CDAB-ABE3-BC7E-39E0AB412135}"/>
                </a:ext>
              </a:extLst>
            </p:cNvPr>
            <p:cNvSpPr/>
            <p:nvPr/>
          </p:nvSpPr>
          <p:spPr>
            <a:xfrm>
              <a:off x="5042359" y="4596023"/>
              <a:ext cx="41415" cy="41392"/>
            </a:xfrm>
            <a:custGeom>
              <a:avLst/>
              <a:gdLst>
                <a:gd name="csX0" fmla="*/ 15159 w 41415"/>
                <a:gd name="csY0" fmla="*/ 41393 h 41392"/>
                <a:gd name="csX1" fmla="*/ 696 w 41415"/>
                <a:gd name="csY1" fmla="*/ 22311 h 41392"/>
                <a:gd name="csX2" fmla="*/ 20381 w 41415"/>
                <a:gd name="csY2" fmla="*/ 14 h 41392"/>
                <a:gd name="csX3" fmla="*/ 41271 w 41415"/>
                <a:gd name="csY3" fmla="*/ 18628 h 41392"/>
                <a:gd name="csX4" fmla="*/ 15159 w 41415"/>
                <a:gd name="csY4" fmla="*/ 41393 h 41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415" h="41392">
                  <a:moveTo>
                    <a:pt x="15159" y="41393"/>
                  </a:moveTo>
                  <a:cubicBezTo>
                    <a:pt x="11610" y="36907"/>
                    <a:pt x="3241" y="30546"/>
                    <a:pt x="696" y="22311"/>
                  </a:cubicBezTo>
                  <a:cubicBezTo>
                    <a:pt x="-2919" y="10794"/>
                    <a:pt x="8128" y="-455"/>
                    <a:pt x="20381" y="14"/>
                  </a:cubicBezTo>
                  <a:cubicBezTo>
                    <a:pt x="32098" y="483"/>
                    <a:pt x="39731" y="6643"/>
                    <a:pt x="41271" y="18628"/>
                  </a:cubicBezTo>
                  <a:cubicBezTo>
                    <a:pt x="42744" y="30412"/>
                    <a:pt x="32835" y="41125"/>
                    <a:pt x="15159" y="4139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DBCDF29C-960D-615F-C525-10B1A969D2BD}"/>
                </a:ext>
              </a:extLst>
            </p:cNvPr>
            <p:cNvSpPr/>
            <p:nvPr/>
          </p:nvSpPr>
          <p:spPr>
            <a:xfrm>
              <a:off x="4764692" y="4157041"/>
              <a:ext cx="42057" cy="42755"/>
            </a:xfrm>
            <a:custGeom>
              <a:avLst/>
              <a:gdLst>
                <a:gd name="csX0" fmla="*/ 21119 w 42057"/>
                <a:gd name="csY0" fmla="*/ 42752 h 42755"/>
                <a:gd name="csX1" fmla="*/ 28 w 42057"/>
                <a:gd name="csY1" fmla="*/ 20925 h 42755"/>
                <a:gd name="csX2" fmla="*/ 18910 w 42057"/>
                <a:gd name="csY2" fmla="*/ 169 h 42755"/>
                <a:gd name="csX3" fmla="*/ 42009 w 42057"/>
                <a:gd name="csY3" fmla="*/ 20523 h 42755"/>
                <a:gd name="csX4" fmla="*/ 21119 w 42057"/>
                <a:gd name="csY4" fmla="*/ 42685 h 42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057" h="42755">
                  <a:moveTo>
                    <a:pt x="21119" y="42752"/>
                  </a:moveTo>
                  <a:cubicBezTo>
                    <a:pt x="8598" y="42953"/>
                    <a:pt x="-575" y="33579"/>
                    <a:pt x="28" y="20925"/>
                  </a:cubicBezTo>
                  <a:cubicBezTo>
                    <a:pt x="564" y="8873"/>
                    <a:pt x="7326" y="1843"/>
                    <a:pt x="18910" y="169"/>
                  </a:cubicBezTo>
                  <a:cubicBezTo>
                    <a:pt x="30225" y="-1438"/>
                    <a:pt x="41206" y="8672"/>
                    <a:pt x="42009" y="20523"/>
                  </a:cubicBezTo>
                  <a:cubicBezTo>
                    <a:pt x="42813" y="32508"/>
                    <a:pt x="33372" y="42552"/>
                    <a:pt x="21119" y="4268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460FB818-1610-F6F1-3836-7F92F4A91B33}"/>
                </a:ext>
              </a:extLst>
            </p:cNvPr>
            <p:cNvSpPr/>
            <p:nvPr/>
          </p:nvSpPr>
          <p:spPr>
            <a:xfrm>
              <a:off x="5742592" y="1361256"/>
              <a:ext cx="200980" cy="81101"/>
            </a:xfrm>
            <a:custGeom>
              <a:avLst/>
              <a:gdLst>
                <a:gd name="csX0" fmla="*/ 71592 w 200980"/>
                <a:gd name="csY0" fmla="*/ 81102 h 81101"/>
                <a:gd name="csX1" fmla="*/ 15081 w 200980"/>
                <a:gd name="csY1" fmla="*/ 62488 h 81101"/>
                <a:gd name="csX2" fmla="*/ 1623 w 200980"/>
                <a:gd name="csY2" fmla="*/ 34434 h 81101"/>
                <a:gd name="csX3" fmla="*/ 32556 w 200980"/>
                <a:gd name="csY3" fmla="*/ 21444 h 81101"/>
                <a:gd name="csX4" fmla="*/ 159906 w 200980"/>
                <a:gd name="csY4" fmla="*/ 6111 h 81101"/>
                <a:gd name="csX5" fmla="*/ 196531 w 200980"/>
                <a:gd name="csY5" fmla="*/ 10262 h 81101"/>
                <a:gd name="csX6" fmla="*/ 184479 w 200980"/>
                <a:gd name="csY6" fmla="*/ 47825 h 81101"/>
                <a:gd name="csX7" fmla="*/ 71659 w 200980"/>
                <a:gd name="csY7" fmla="*/ 81035 h 8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00980" h="81101">
                  <a:moveTo>
                    <a:pt x="71592" y="81102"/>
                  </a:moveTo>
                  <a:cubicBezTo>
                    <a:pt x="60209" y="77419"/>
                    <a:pt x="37176" y="71192"/>
                    <a:pt x="15081" y="62488"/>
                  </a:cubicBezTo>
                  <a:cubicBezTo>
                    <a:pt x="3833" y="58069"/>
                    <a:pt x="-3399" y="47490"/>
                    <a:pt x="1623" y="34434"/>
                  </a:cubicBezTo>
                  <a:cubicBezTo>
                    <a:pt x="7046" y="20306"/>
                    <a:pt x="19299" y="15418"/>
                    <a:pt x="32556" y="21444"/>
                  </a:cubicBezTo>
                  <a:cubicBezTo>
                    <a:pt x="78421" y="42401"/>
                    <a:pt x="119733" y="30483"/>
                    <a:pt x="159906" y="6111"/>
                  </a:cubicBezTo>
                  <a:cubicBezTo>
                    <a:pt x="173030" y="-1856"/>
                    <a:pt x="186086" y="-3530"/>
                    <a:pt x="196531" y="10262"/>
                  </a:cubicBezTo>
                  <a:cubicBezTo>
                    <a:pt x="205369" y="21913"/>
                    <a:pt x="200883" y="37045"/>
                    <a:pt x="184479" y="47825"/>
                  </a:cubicBezTo>
                  <a:cubicBezTo>
                    <a:pt x="154148" y="67710"/>
                    <a:pt x="120737" y="78959"/>
                    <a:pt x="71659" y="8103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11F2BC05-4666-767D-CC8C-283C34E6120C}"/>
                </a:ext>
              </a:extLst>
            </p:cNvPr>
            <p:cNvSpPr/>
            <p:nvPr/>
          </p:nvSpPr>
          <p:spPr>
            <a:xfrm>
              <a:off x="6115342" y="1373519"/>
              <a:ext cx="194966" cy="72319"/>
            </a:xfrm>
            <a:custGeom>
              <a:avLst/>
              <a:gdLst>
                <a:gd name="csX0" fmla="*/ 82230 w 194966"/>
                <a:gd name="csY0" fmla="*/ 72319 h 72319"/>
                <a:gd name="csX1" fmla="*/ 25117 w 194966"/>
                <a:gd name="csY1" fmla="*/ 61071 h 72319"/>
                <a:gd name="csX2" fmla="*/ 1883 w 194966"/>
                <a:gd name="csY2" fmla="*/ 42524 h 72319"/>
                <a:gd name="csX3" fmla="*/ 4227 w 194966"/>
                <a:gd name="csY3" fmla="*/ 17483 h 72319"/>
                <a:gd name="csX4" fmla="*/ 25184 w 194966"/>
                <a:gd name="csY4" fmla="*/ 11390 h 72319"/>
                <a:gd name="csX5" fmla="*/ 158425 w 194966"/>
                <a:gd name="csY5" fmla="*/ 3221 h 72319"/>
                <a:gd name="csX6" fmla="*/ 191569 w 194966"/>
                <a:gd name="csY6" fmla="*/ 12327 h 72319"/>
                <a:gd name="csX7" fmla="*/ 178713 w 194966"/>
                <a:gd name="csY7" fmla="*/ 46742 h 72319"/>
                <a:gd name="csX8" fmla="*/ 82230 w 194966"/>
                <a:gd name="csY8" fmla="*/ 72319 h 723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4966" h="72319">
                  <a:moveTo>
                    <a:pt x="82230" y="72319"/>
                  </a:moveTo>
                  <a:cubicBezTo>
                    <a:pt x="63148" y="68771"/>
                    <a:pt x="43597" y="66628"/>
                    <a:pt x="25117" y="61071"/>
                  </a:cubicBezTo>
                  <a:cubicBezTo>
                    <a:pt x="16078" y="58326"/>
                    <a:pt x="6369" y="50693"/>
                    <a:pt x="1883" y="42524"/>
                  </a:cubicBezTo>
                  <a:cubicBezTo>
                    <a:pt x="-1599" y="36163"/>
                    <a:pt x="75" y="23977"/>
                    <a:pt x="4227" y="17483"/>
                  </a:cubicBezTo>
                  <a:cubicBezTo>
                    <a:pt x="7307" y="12662"/>
                    <a:pt x="19693" y="9046"/>
                    <a:pt x="25184" y="11390"/>
                  </a:cubicBezTo>
                  <a:cubicBezTo>
                    <a:pt x="71249" y="30874"/>
                    <a:pt x="115038" y="24044"/>
                    <a:pt x="158425" y="3221"/>
                  </a:cubicBezTo>
                  <a:cubicBezTo>
                    <a:pt x="171415" y="-3006"/>
                    <a:pt x="183534" y="-327"/>
                    <a:pt x="191569" y="12327"/>
                  </a:cubicBezTo>
                  <a:cubicBezTo>
                    <a:pt x="198934" y="23977"/>
                    <a:pt x="194180" y="38172"/>
                    <a:pt x="178713" y="46742"/>
                  </a:cubicBezTo>
                  <a:cubicBezTo>
                    <a:pt x="148985" y="63213"/>
                    <a:pt x="117047" y="72052"/>
                    <a:pt x="82230" y="723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682" cap="flat">
              <a:noFill/>
              <a:prstDash val="solid"/>
              <a:miter/>
            </a:ln>
          </p:spPr>
        </p:sp>
      </p:grpSp>
      <p:sp>
        <p:nvSpPr>
          <p:cNvPr id="36" name="Content Placeholder 2">
            <a:extLst>
              <a:ext uri="{FF2B5EF4-FFF2-40B4-BE49-F238E27FC236}">
                <a16:creationId xmlns:a16="http://schemas.microsoft.com/office/drawing/2014/main" id="{1FE715E6-DE89-B623-6412-AA78FCB32E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63509855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Teamwork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59FFA35A-B1E4-356E-89A9-1ED398C646A1}"/>
              </a:ext>
            </a:extLst>
          </p:cNvPr>
          <p:cNvGrpSpPr/>
          <p:nvPr userDrawn="1"/>
        </p:nvGrpSpPr>
        <p:grpSpPr>
          <a:xfrm>
            <a:off x="3136374" y="633560"/>
            <a:ext cx="5920545" cy="5591436"/>
            <a:chOff x="3136374" y="633560"/>
            <a:chExt cx="5920545" cy="559143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2A162F88-46D9-DA5B-81A3-8BDF98F651C8}"/>
                </a:ext>
              </a:extLst>
            </p:cNvPr>
            <p:cNvSpPr/>
            <p:nvPr/>
          </p:nvSpPr>
          <p:spPr>
            <a:xfrm>
              <a:off x="3136374" y="633560"/>
              <a:ext cx="3582098" cy="5501088"/>
            </a:xfrm>
            <a:custGeom>
              <a:avLst/>
              <a:gdLst>
                <a:gd name="csX0" fmla="*/ 1234599 w 3582098"/>
                <a:gd name="csY0" fmla="*/ 2145416 h 5501088"/>
                <a:gd name="csX1" fmla="*/ 1518636 w 3582098"/>
                <a:gd name="csY1" fmla="*/ 1972323 h 5501088"/>
                <a:gd name="csX2" fmla="*/ 1592733 w 3582098"/>
                <a:gd name="csY2" fmla="*/ 1903931 h 5501088"/>
                <a:gd name="csX3" fmla="*/ 1604545 w 3582098"/>
                <a:gd name="csY3" fmla="*/ 1860104 h 5501088"/>
                <a:gd name="csX4" fmla="*/ 1473265 w 3582098"/>
                <a:gd name="csY4" fmla="*/ 1459822 h 5501088"/>
                <a:gd name="csX5" fmla="*/ 1208491 w 3582098"/>
                <a:gd name="csY5" fmla="*/ 648585 h 5501088"/>
                <a:gd name="csX6" fmla="*/ 1190302 w 3582098"/>
                <a:gd name="csY6" fmla="*/ 593885 h 5501088"/>
                <a:gd name="csX7" fmla="*/ 1211780 w 3582098"/>
                <a:gd name="csY7" fmla="*/ 542608 h 5501088"/>
                <a:gd name="csX8" fmla="*/ 1300508 w 3582098"/>
                <a:gd name="csY8" fmla="*/ 503010 h 5501088"/>
                <a:gd name="csX9" fmla="*/ 1628707 w 3582098"/>
                <a:gd name="csY9" fmla="*/ 363877 h 5501088"/>
                <a:gd name="csX10" fmla="*/ 2316919 w 3582098"/>
                <a:gd name="csY10" fmla="*/ 68095 h 5501088"/>
                <a:gd name="csX11" fmla="*/ 2393230 w 3582098"/>
                <a:gd name="csY11" fmla="*/ 49638 h 5501088"/>
                <a:gd name="csX12" fmla="*/ 3043455 w 3582098"/>
                <a:gd name="csY12" fmla="*/ 1381 h 5501088"/>
                <a:gd name="csX13" fmla="*/ 3057818 w 3582098"/>
                <a:gd name="csY13" fmla="*/ 308 h 5501088"/>
                <a:gd name="csX14" fmla="*/ 3140304 w 3582098"/>
                <a:gd name="csY14" fmla="*/ 57289 h 5501088"/>
                <a:gd name="csX15" fmla="*/ 3190708 w 3582098"/>
                <a:gd name="csY15" fmla="*/ 211255 h 5501088"/>
                <a:gd name="csX16" fmla="*/ 3290376 w 3582098"/>
                <a:gd name="csY16" fmla="*/ 518983 h 5501088"/>
                <a:gd name="csX17" fmla="*/ 3505485 w 3582098"/>
                <a:gd name="csY17" fmla="*/ 1171825 h 5501088"/>
                <a:gd name="csX18" fmla="*/ 3577903 w 3582098"/>
                <a:gd name="csY18" fmla="*/ 1398142 h 5501088"/>
                <a:gd name="csX19" fmla="*/ 3551862 w 3582098"/>
                <a:gd name="csY19" fmla="*/ 1460292 h 5501088"/>
                <a:gd name="csX20" fmla="*/ 3525284 w 3582098"/>
                <a:gd name="csY20" fmla="*/ 1471299 h 5501088"/>
                <a:gd name="csX21" fmla="*/ 2335645 w 3582098"/>
                <a:gd name="csY21" fmla="*/ 1939369 h 5501088"/>
                <a:gd name="csX22" fmla="*/ 2233225 w 3582098"/>
                <a:gd name="csY22" fmla="*/ 1991384 h 5501088"/>
                <a:gd name="csX23" fmla="*/ 2214902 w 3582098"/>
                <a:gd name="csY23" fmla="*/ 2002660 h 5501088"/>
                <a:gd name="csX24" fmla="*/ 2077917 w 3582098"/>
                <a:gd name="csY24" fmla="*/ 2123805 h 5501088"/>
                <a:gd name="csX25" fmla="*/ 1804284 w 3582098"/>
                <a:gd name="csY25" fmla="*/ 2423950 h 5501088"/>
                <a:gd name="csX26" fmla="*/ 1787907 w 3582098"/>
                <a:gd name="csY26" fmla="*/ 2485630 h 5501088"/>
                <a:gd name="csX27" fmla="*/ 1807707 w 3582098"/>
                <a:gd name="csY27" fmla="*/ 2558451 h 5501088"/>
                <a:gd name="csX28" fmla="*/ 1770725 w 3582098"/>
                <a:gd name="csY28" fmla="*/ 2644629 h 5501088"/>
                <a:gd name="csX29" fmla="*/ 1528435 w 3582098"/>
                <a:gd name="csY29" fmla="*/ 2752619 h 5501088"/>
                <a:gd name="csX30" fmla="*/ 1414337 w 3582098"/>
                <a:gd name="csY30" fmla="*/ 2785372 h 5501088"/>
                <a:gd name="csX31" fmla="*/ 1395679 w 3582098"/>
                <a:gd name="csY31" fmla="*/ 2812822 h 5501088"/>
                <a:gd name="csX32" fmla="*/ 1436418 w 3582098"/>
                <a:gd name="csY32" fmla="*/ 3046790 h 5501088"/>
                <a:gd name="csX33" fmla="*/ 1587565 w 3582098"/>
                <a:gd name="csY33" fmla="*/ 3720774 h 5501088"/>
                <a:gd name="csX34" fmla="*/ 1713878 w 3582098"/>
                <a:gd name="csY34" fmla="*/ 4381736 h 5501088"/>
                <a:gd name="csX35" fmla="*/ 1729180 w 3582098"/>
                <a:gd name="csY35" fmla="*/ 4477713 h 5501088"/>
                <a:gd name="csX36" fmla="*/ 1661661 w 3582098"/>
                <a:gd name="csY36" fmla="*/ 4535970 h 5501088"/>
                <a:gd name="csX37" fmla="*/ 1508569 w 3582098"/>
                <a:gd name="csY37" fmla="*/ 4495902 h 5501088"/>
                <a:gd name="csX38" fmla="*/ 1474943 w 3582098"/>
                <a:gd name="csY38" fmla="*/ 4515298 h 5501088"/>
                <a:gd name="csX39" fmla="*/ 1375477 w 3582098"/>
                <a:gd name="csY39" fmla="*/ 4938803 h 5501088"/>
                <a:gd name="csX40" fmla="*/ 1369101 w 3582098"/>
                <a:gd name="csY40" fmla="*/ 4974241 h 5501088"/>
                <a:gd name="csX41" fmla="*/ 1595551 w 3582098"/>
                <a:gd name="csY41" fmla="*/ 5430767 h 5501088"/>
                <a:gd name="csX42" fmla="*/ 1621593 w 3582098"/>
                <a:gd name="csY42" fmla="*/ 5460231 h 5501088"/>
                <a:gd name="csX43" fmla="*/ 1590316 w 3582098"/>
                <a:gd name="csY43" fmla="*/ 5491172 h 5501088"/>
                <a:gd name="csX44" fmla="*/ 1479641 w 3582098"/>
                <a:gd name="csY44" fmla="*/ 5498554 h 5501088"/>
                <a:gd name="csX45" fmla="*/ 1328025 w 3582098"/>
                <a:gd name="csY45" fmla="*/ 5470567 h 5501088"/>
                <a:gd name="csX46" fmla="*/ 1162919 w 3582098"/>
                <a:gd name="csY46" fmla="*/ 5319488 h 5501088"/>
                <a:gd name="csX47" fmla="*/ 1135871 w 3582098"/>
                <a:gd name="csY47" fmla="*/ 5258881 h 5501088"/>
                <a:gd name="csX48" fmla="*/ 1114125 w 3582098"/>
                <a:gd name="csY48" fmla="*/ 5280694 h 5501088"/>
                <a:gd name="csX49" fmla="*/ 1024256 w 3582098"/>
                <a:gd name="csY49" fmla="*/ 5383718 h 5501088"/>
                <a:gd name="csX50" fmla="*/ 983651 w 3582098"/>
                <a:gd name="csY50" fmla="*/ 5398349 h 5501088"/>
                <a:gd name="csX51" fmla="*/ 967006 w 3582098"/>
                <a:gd name="csY51" fmla="*/ 5358482 h 5501088"/>
                <a:gd name="csX52" fmla="*/ 1018618 w 3582098"/>
                <a:gd name="csY52" fmla="*/ 4875177 h 5501088"/>
                <a:gd name="csX53" fmla="*/ 1044794 w 3582098"/>
                <a:gd name="csY53" fmla="*/ 4689801 h 5501088"/>
                <a:gd name="csX54" fmla="*/ 1020095 w 3582098"/>
                <a:gd name="csY54" fmla="*/ 4702822 h 5501088"/>
                <a:gd name="csX55" fmla="*/ 820021 w 3582098"/>
                <a:gd name="csY55" fmla="*/ 4778193 h 5501088"/>
                <a:gd name="csX56" fmla="*/ 439403 w 3582098"/>
                <a:gd name="csY56" fmla="*/ 4789871 h 5501088"/>
                <a:gd name="csX57" fmla="*/ 126372 w 3582098"/>
                <a:gd name="csY57" fmla="*/ 4988805 h 5501088"/>
                <a:gd name="csX58" fmla="*/ 97042 w 3582098"/>
                <a:gd name="csY58" fmla="*/ 5085050 h 5501088"/>
                <a:gd name="csX59" fmla="*/ 67511 w 3582098"/>
                <a:gd name="csY59" fmla="*/ 5124917 h 5501088"/>
                <a:gd name="csX60" fmla="*/ 27308 w 3582098"/>
                <a:gd name="csY60" fmla="*/ 5089748 h 5501088"/>
                <a:gd name="csX61" fmla="*/ 9254 w 3582098"/>
                <a:gd name="csY61" fmla="*/ 4863498 h 5501088"/>
                <a:gd name="csX62" fmla="*/ 126842 w 3582098"/>
                <a:gd name="csY62" fmla="*/ 4637249 h 5501088"/>
                <a:gd name="csX63" fmla="*/ 129661 w 3582098"/>
                <a:gd name="csY63" fmla="*/ 4629598 h 5501088"/>
                <a:gd name="csX64" fmla="*/ 74558 w 3582098"/>
                <a:gd name="csY64" fmla="*/ 4605436 h 5501088"/>
                <a:gd name="csX65" fmla="*/ 32812 w 3582098"/>
                <a:gd name="csY65" fmla="*/ 4584428 h 5501088"/>
                <a:gd name="csX66" fmla="*/ 7375 w 3582098"/>
                <a:gd name="csY66" fmla="*/ 4548454 h 5501088"/>
                <a:gd name="csX67" fmla="*/ 42745 w 3582098"/>
                <a:gd name="csY67" fmla="*/ 4518184 h 5501088"/>
                <a:gd name="csX68" fmla="*/ 334500 w 3582098"/>
                <a:gd name="csY68" fmla="*/ 4475230 h 5501088"/>
                <a:gd name="csX69" fmla="*/ 399872 w 3582098"/>
                <a:gd name="csY69" fmla="*/ 4415832 h 5501088"/>
                <a:gd name="csX70" fmla="*/ 460746 w 3582098"/>
                <a:gd name="csY70" fmla="*/ 3911854 h 5501088"/>
                <a:gd name="csX71" fmla="*/ 514641 w 3582098"/>
                <a:gd name="csY71" fmla="*/ 3454120 h 5501088"/>
                <a:gd name="csX72" fmla="*/ 568334 w 3582098"/>
                <a:gd name="csY72" fmla="*/ 3039944 h 5501088"/>
                <a:gd name="csX73" fmla="*/ 690016 w 3582098"/>
                <a:gd name="csY73" fmla="*/ 2345558 h 5501088"/>
                <a:gd name="csX74" fmla="*/ 702097 w 3582098"/>
                <a:gd name="csY74" fmla="*/ 2290522 h 5501088"/>
                <a:gd name="csX75" fmla="*/ 658472 w 3582098"/>
                <a:gd name="csY75" fmla="*/ 2261259 h 5501088"/>
                <a:gd name="csX76" fmla="*/ 444840 w 3582098"/>
                <a:gd name="csY76" fmla="*/ 1870977 h 5501088"/>
                <a:gd name="csX77" fmla="*/ 444840 w 3582098"/>
                <a:gd name="csY77" fmla="*/ 1808962 h 5501088"/>
                <a:gd name="csX78" fmla="*/ 329400 w 3582098"/>
                <a:gd name="csY78" fmla="*/ 1777954 h 5501088"/>
                <a:gd name="csX79" fmla="*/ 316647 w 3582098"/>
                <a:gd name="csY79" fmla="*/ 1864601 h 5501088"/>
                <a:gd name="csX80" fmla="*/ 251075 w 3582098"/>
                <a:gd name="csY80" fmla="*/ 1923731 h 5501088"/>
                <a:gd name="csX81" fmla="*/ 311144 w 3582098"/>
                <a:gd name="csY81" fmla="*/ 2027224 h 5501088"/>
                <a:gd name="csX82" fmla="*/ 258726 w 3582098"/>
                <a:gd name="csY82" fmla="*/ 2128973 h 5501088"/>
                <a:gd name="csX83" fmla="*/ 303761 w 3582098"/>
                <a:gd name="csY83" fmla="*/ 2264884 h 5501088"/>
                <a:gd name="csX84" fmla="*/ 354501 w 3582098"/>
                <a:gd name="csY84" fmla="*/ 2309046 h 5501088"/>
                <a:gd name="csX85" fmla="*/ 353092 w 3582098"/>
                <a:gd name="csY85" fmla="*/ 2347571 h 5501088"/>
                <a:gd name="csX86" fmla="*/ 283223 w 3582098"/>
                <a:gd name="csY86" fmla="*/ 2384217 h 5501088"/>
                <a:gd name="csX87" fmla="*/ 240470 w 3582098"/>
                <a:gd name="csY87" fmla="*/ 2301395 h 5501088"/>
                <a:gd name="csX88" fmla="*/ 173085 w 3582098"/>
                <a:gd name="csY88" fmla="*/ 2149108 h 5501088"/>
                <a:gd name="csX89" fmla="*/ 75699 w 3582098"/>
                <a:gd name="csY89" fmla="*/ 2041654 h 5501088"/>
                <a:gd name="csX90" fmla="*/ 148319 w 3582098"/>
                <a:gd name="csY90" fmla="*/ 1917757 h 5501088"/>
                <a:gd name="csX91" fmla="*/ 133889 w 3582098"/>
                <a:gd name="csY91" fmla="*/ 1901918 h 5501088"/>
                <a:gd name="csX92" fmla="*/ 108385 w 3582098"/>
                <a:gd name="csY92" fmla="*/ 1748557 h 5501088"/>
                <a:gd name="csX93" fmla="*/ 252283 w 3582098"/>
                <a:gd name="csY93" fmla="*/ 1698488 h 5501088"/>
                <a:gd name="csX94" fmla="*/ 269196 w 3582098"/>
                <a:gd name="csY94" fmla="*/ 1704596 h 5501088"/>
                <a:gd name="csX95" fmla="*/ 276847 w 3582098"/>
                <a:gd name="csY95" fmla="*/ 1705938 h 5501088"/>
                <a:gd name="csX96" fmla="*/ 274431 w 3582098"/>
                <a:gd name="csY96" fmla="*/ 1698891 h 5501088"/>
                <a:gd name="csX97" fmla="*/ 275908 w 3582098"/>
                <a:gd name="csY97" fmla="*/ 1620297 h 5501088"/>
                <a:gd name="csX98" fmla="*/ 416987 w 3582098"/>
                <a:gd name="csY98" fmla="*/ 1506199 h 5501088"/>
                <a:gd name="csX99" fmla="*/ 565515 w 3582098"/>
                <a:gd name="csY99" fmla="*/ 1610163 h 5501088"/>
                <a:gd name="csX100" fmla="*/ 572562 w 3582098"/>
                <a:gd name="csY100" fmla="*/ 1635667 h 5501088"/>
                <a:gd name="csX101" fmla="*/ 601490 w 3582098"/>
                <a:gd name="csY101" fmla="*/ 1617277 h 5501088"/>
                <a:gd name="csX102" fmla="*/ 860425 w 3582098"/>
                <a:gd name="csY102" fmla="*/ 1526737 h 5501088"/>
                <a:gd name="csX103" fmla="*/ 1091574 w 3582098"/>
                <a:gd name="csY103" fmla="*/ 1613653 h 5501088"/>
                <a:gd name="csX104" fmla="*/ 1128488 w 3582098"/>
                <a:gd name="csY104" fmla="*/ 1639291 h 5501088"/>
                <a:gd name="csX105" fmla="*/ 1167013 w 3582098"/>
                <a:gd name="csY105" fmla="*/ 1615264 h 5501088"/>
                <a:gd name="csX106" fmla="*/ 1218491 w 3582098"/>
                <a:gd name="csY106" fmla="*/ 1582444 h 5501088"/>
                <a:gd name="csX107" fmla="*/ 1295608 w 3582098"/>
                <a:gd name="csY107" fmla="*/ 1582578 h 5501088"/>
                <a:gd name="csX108" fmla="*/ 1310575 w 3582098"/>
                <a:gd name="csY108" fmla="*/ 1659091 h 5501088"/>
                <a:gd name="csX109" fmla="*/ 1261916 w 3582098"/>
                <a:gd name="csY109" fmla="*/ 1750637 h 5501088"/>
                <a:gd name="csX110" fmla="*/ 1239297 w 3582098"/>
                <a:gd name="csY110" fmla="*/ 1778558 h 5501088"/>
                <a:gd name="csX111" fmla="*/ 1231243 w 3582098"/>
                <a:gd name="csY111" fmla="*/ 1820237 h 5501088"/>
                <a:gd name="csX112" fmla="*/ 1253660 w 3582098"/>
                <a:gd name="csY112" fmla="*/ 2040379 h 5501088"/>
                <a:gd name="csX113" fmla="*/ 1228357 w 3582098"/>
                <a:gd name="csY113" fmla="*/ 2137430 h 5501088"/>
                <a:gd name="csX114" fmla="*/ 1225874 w 3582098"/>
                <a:gd name="csY114" fmla="*/ 2145953 h 5501088"/>
                <a:gd name="csX115" fmla="*/ 1234801 w 3582098"/>
                <a:gd name="csY115" fmla="*/ 2145282 h 5501088"/>
                <a:gd name="csX116" fmla="*/ 2249534 w 3582098"/>
                <a:gd name="csY116" fmla="*/ 1623250 h 5501088"/>
                <a:gd name="csX117" fmla="*/ 2240943 w 3582098"/>
                <a:gd name="csY117" fmla="*/ 1625465 h 5501088"/>
                <a:gd name="csX118" fmla="*/ 2245306 w 3582098"/>
                <a:gd name="csY118" fmla="*/ 1632512 h 5501088"/>
                <a:gd name="csX119" fmla="*/ 2233426 w 3582098"/>
                <a:gd name="csY119" fmla="*/ 1628553 h 5501088"/>
                <a:gd name="csX120" fmla="*/ 2214164 w 3582098"/>
                <a:gd name="csY120" fmla="*/ 1644661 h 5501088"/>
                <a:gd name="csX121" fmla="*/ 2137383 w 3582098"/>
                <a:gd name="csY121" fmla="*/ 1720636 h 5501088"/>
                <a:gd name="csX122" fmla="*/ 2122684 w 3582098"/>
                <a:gd name="csY122" fmla="*/ 1736476 h 5501088"/>
                <a:gd name="csX123" fmla="*/ 2084293 w 3582098"/>
                <a:gd name="csY123" fmla="*/ 1744261 h 5501088"/>
                <a:gd name="csX124" fmla="*/ 2077313 w 3582098"/>
                <a:gd name="csY124" fmla="*/ 1703052 h 5501088"/>
                <a:gd name="csX125" fmla="*/ 2135503 w 3582098"/>
                <a:gd name="csY125" fmla="*/ 1595531 h 5501088"/>
                <a:gd name="csX126" fmla="*/ 2168793 w 3582098"/>
                <a:gd name="csY126" fmla="*/ 1512307 h 5501088"/>
                <a:gd name="csX127" fmla="*/ 2137114 w 3582098"/>
                <a:gd name="csY127" fmla="*/ 1545597 h 5501088"/>
                <a:gd name="csX128" fmla="*/ 2024895 w 3582098"/>
                <a:gd name="csY128" fmla="*/ 1703924 h 5501088"/>
                <a:gd name="csX129" fmla="*/ 1988451 w 3582098"/>
                <a:gd name="csY129" fmla="*/ 1729026 h 5501088"/>
                <a:gd name="csX130" fmla="*/ 1967041 w 3582098"/>
                <a:gd name="csY130" fmla="*/ 1699092 h 5501088"/>
                <a:gd name="csX131" fmla="*/ 1942543 w 3582098"/>
                <a:gd name="csY131" fmla="*/ 1643117 h 5501088"/>
                <a:gd name="csX132" fmla="*/ 1932476 w 3582098"/>
                <a:gd name="csY132" fmla="*/ 1624123 h 5501088"/>
                <a:gd name="csX133" fmla="*/ 1902072 w 3582098"/>
                <a:gd name="csY133" fmla="*/ 1610230 h 5501088"/>
                <a:gd name="csX134" fmla="*/ 1880058 w 3582098"/>
                <a:gd name="csY134" fmla="*/ 1639224 h 5501088"/>
                <a:gd name="csX135" fmla="*/ 1883213 w 3582098"/>
                <a:gd name="csY135" fmla="*/ 1671373 h 5501088"/>
                <a:gd name="csX136" fmla="*/ 1902878 w 3582098"/>
                <a:gd name="csY136" fmla="*/ 1813928 h 5501088"/>
                <a:gd name="csX137" fmla="*/ 1892273 w 3582098"/>
                <a:gd name="csY137" fmla="*/ 1853795 h 5501088"/>
                <a:gd name="csX138" fmla="*/ 1694481 w 3582098"/>
                <a:gd name="csY138" fmla="*/ 2087025 h 5501088"/>
                <a:gd name="csX139" fmla="*/ 1681461 w 3582098"/>
                <a:gd name="csY139" fmla="*/ 2140383 h 5501088"/>
                <a:gd name="csX140" fmla="*/ 1748107 w 3582098"/>
                <a:gd name="csY140" fmla="*/ 2341665 h 5501088"/>
                <a:gd name="csX141" fmla="*/ 1760859 w 3582098"/>
                <a:gd name="csY141" fmla="*/ 2384418 h 5501088"/>
                <a:gd name="csX142" fmla="*/ 1789115 w 3582098"/>
                <a:gd name="csY142" fmla="*/ 2363411 h 5501088"/>
                <a:gd name="csX143" fmla="*/ 2066508 w 3582098"/>
                <a:gd name="csY143" fmla="*/ 2047426 h 5501088"/>
                <a:gd name="csX144" fmla="*/ 2132215 w 3582098"/>
                <a:gd name="csY144" fmla="*/ 1982390 h 5501088"/>
                <a:gd name="csX145" fmla="*/ 2366585 w 3582098"/>
                <a:gd name="csY145" fmla="*/ 1823325 h 5501088"/>
                <a:gd name="csX146" fmla="*/ 2381217 w 3582098"/>
                <a:gd name="csY146" fmla="*/ 1803861 h 5501088"/>
                <a:gd name="csX147" fmla="*/ 2360478 w 3582098"/>
                <a:gd name="csY147" fmla="*/ 1804935 h 5501088"/>
                <a:gd name="csX148" fmla="*/ 2239198 w 3582098"/>
                <a:gd name="csY148" fmla="*/ 1849299 h 5501088"/>
                <a:gd name="csX149" fmla="*/ 2195103 w 3582098"/>
                <a:gd name="csY149" fmla="*/ 1840036 h 5501088"/>
                <a:gd name="csX150" fmla="*/ 2208392 w 3582098"/>
                <a:gd name="csY150" fmla="*/ 1800236 h 5501088"/>
                <a:gd name="csX151" fmla="*/ 2275710 w 3582098"/>
                <a:gd name="csY151" fmla="*/ 1746141 h 5501088"/>
                <a:gd name="csX152" fmla="*/ 2283093 w 3582098"/>
                <a:gd name="csY152" fmla="*/ 1727348 h 5501088"/>
                <a:gd name="csX153" fmla="*/ 2253226 w 3582098"/>
                <a:gd name="csY153" fmla="*/ 1745201 h 5501088"/>
                <a:gd name="csX154" fmla="*/ 2193761 w 3582098"/>
                <a:gd name="csY154" fmla="*/ 1785739 h 5501088"/>
                <a:gd name="csX155" fmla="*/ 2151209 w 3582098"/>
                <a:gd name="csY155" fmla="*/ 1784733 h 5501088"/>
                <a:gd name="csX156" fmla="*/ 2153088 w 3582098"/>
                <a:gd name="csY156" fmla="*/ 1742382 h 5501088"/>
                <a:gd name="csX157" fmla="*/ 2244232 w 3582098"/>
                <a:gd name="csY157" fmla="*/ 1631841 h 5501088"/>
                <a:gd name="csX158" fmla="*/ 2250205 w 3582098"/>
                <a:gd name="csY158" fmla="*/ 1621841 h 5501088"/>
                <a:gd name="csX159" fmla="*/ 2248863 w 3582098"/>
                <a:gd name="csY159" fmla="*/ 1621304 h 5501088"/>
                <a:gd name="csX160" fmla="*/ 2249803 w 3582098"/>
                <a:gd name="csY160" fmla="*/ 1623183 h 5501088"/>
                <a:gd name="csX161" fmla="*/ 2439944 w 3582098"/>
                <a:gd name="csY161" fmla="*/ 1831580 h 5501088"/>
                <a:gd name="csX162" fmla="*/ 2480885 w 3582098"/>
                <a:gd name="csY162" fmla="*/ 1818962 h 5501088"/>
                <a:gd name="csX163" fmla="*/ 2815930 w 3582098"/>
                <a:gd name="csY163" fmla="*/ 1687212 h 5501088"/>
                <a:gd name="csX164" fmla="*/ 3489175 w 3582098"/>
                <a:gd name="csY164" fmla="*/ 1422102 h 5501088"/>
                <a:gd name="csX165" fmla="*/ 3511189 w 3582098"/>
                <a:gd name="csY165" fmla="*/ 1385121 h 5501088"/>
                <a:gd name="csX166" fmla="*/ 3381252 w 3582098"/>
                <a:gd name="csY166" fmla="*/ 981013 h 5501088"/>
                <a:gd name="csX167" fmla="*/ 3216951 w 3582098"/>
                <a:gd name="csY167" fmla="*/ 485828 h 5501088"/>
                <a:gd name="csX168" fmla="*/ 3088423 w 3582098"/>
                <a:gd name="csY168" fmla="*/ 96217 h 5501088"/>
                <a:gd name="csX169" fmla="*/ 3051173 w 3582098"/>
                <a:gd name="csY169" fmla="*/ 79169 h 5501088"/>
                <a:gd name="csX170" fmla="*/ 1806163 w 3582098"/>
                <a:gd name="csY170" fmla="*/ 562542 h 5501088"/>
                <a:gd name="csX171" fmla="*/ 1786364 w 3582098"/>
                <a:gd name="csY171" fmla="*/ 603080 h 5501088"/>
                <a:gd name="csX172" fmla="*/ 2072078 w 3582098"/>
                <a:gd name="csY172" fmla="*/ 1479151 h 5501088"/>
                <a:gd name="csX173" fmla="*/ 2086508 w 3582098"/>
                <a:gd name="csY173" fmla="*/ 1514320 h 5501088"/>
                <a:gd name="csX174" fmla="*/ 2127181 w 3582098"/>
                <a:gd name="csY174" fmla="*/ 1475191 h 5501088"/>
                <a:gd name="csX175" fmla="*/ 2170203 w 3582098"/>
                <a:gd name="csY175" fmla="*/ 1442976 h 5501088"/>
                <a:gd name="csX176" fmla="*/ 2232755 w 3582098"/>
                <a:gd name="csY176" fmla="*/ 1482306 h 5501088"/>
                <a:gd name="csX177" fmla="*/ 2221949 w 3582098"/>
                <a:gd name="csY177" fmla="*/ 1534925 h 5501088"/>
                <a:gd name="csX178" fmla="*/ 2213761 w 3582098"/>
                <a:gd name="csY178" fmla="*/ 1570027 h 5501088"/>
                <a:gd name="csX179" fmla="*/ 2278596 w 3582098"/>
                <a:gd name="csY179" fmla="*/ 1530764 h 5501088"/>
                <a:gd name="csX180" fmla="*/ 2328732 w 3582098"/>
                <a:gd name="csY180" fmla="*/ 1538818 h 5501088"/>
                <a:gd name="csX181" fmla="*/ 2333430 w 3582098"/>
                <a:gd name="csY181" fmla="*/ 1586001 h 5501088"/>
                <a:gd name="csX182" fmla="*/ 2320946 w 3582098"/>
                <a:gd name="csY182" fmla="*/ 1611841 h 5501088"/>
                <a:gd name="csX183" fmla="*/ 2307456 w 3582098"/>
                <a:gd name="csY183" fmla="*/ 1644056 h 5501088"/>
                <a:gd name="csX184" fmla="*/ 2337591 w 3582098"/>
                <a:gd name="csY184" fmla="*/ 1637815 h 5501088"/>
                <a:gd name="csX185" fmla="*/ 2413164 w 3582098"/>
                <a:gd name="csY185" fmla="*/ 1646271 h 5501088"/>
                <a:gd name="csX186" fmla="*/ 2389338 w 3582098"/>
                <a:gd name="csY186" fmla="*/ 1718019 h 5501088"/>
                <a:gd name="csX187" fmla="*/ 2370545 w 3582098"/>
                <a:gd name="csY187" fmla="*/ 1742785 h 5501088"/>
                <a:gd name="csX188" fmla="*/ 2439944 w 3582098"/>
                <a:gd name="csY188" fmla="*/ 1831580 h 5501088"/>
                <a:gd name="csX189" fmla="*/ 1257754 w 3582098"/>
                <a:gd name="csY189" fmla="*/ 1628754 h 5501088"/>
                <a:gd name="csX190" fmla="*/ 1219498 w 3582098"/>
                <a:gd name="csY190" fmla="*/ 1646473 h 5501088"/>
                <a:gd name="csX191" fmla="*/ 1149294 w 3582098"/>
                <a:gd name="csY191" fmla="*/ 1696810 h 5501088"/>
                <a:gd name="csX192" fmla="*/ 1108219 w 3582098"/>
                <a:gd name="csY192" fmla="*/ 1694394 h 5501088"/>
                <a:gd name="csX193" fmla="*/ 1031975 w 3582098"/>
                <a:gd name="csY193" fmla="*/ 1634526 h 5501088"/>
                <a:gd name="csX194" fmla="*/ 906131 w 3582098"/>
                <a:gd name="csY194" fmla="*/ 1587142 h 5501088"/>
                <a:gd name="csX195" fmla="*/ 901500 w 3582098"/>
                <a:gd name="csY195" fmla="*/ 1594323 h 5501088"/>
                <a:gd name="csX196" fmla="*/ 741293 w 3582098"/>
                <a:gd name="csY196" fmla="*/ 1851715 h 5501088"/>
                <a:gd name="csX197" fmla="*/ 700688 w 3582098"/>
                <a:gd name="csY197" fmla="*/ 1888360 h 5501088"/>
                <a:gd name="csX198" fmla="*/ 732904 w 3582098"/>
                <a:gd name="csY198" fmla="*/ 1899703 h 5501088"/>
                <a:gd name="csX199" fmla="*/ 749280 w 3582098"/>
                <a:gd name="csY199" fmla="*/ 1931919 h 5501088"/>
                <a:gd name="csX200" fmla="*/ 719615 w 3582098"/>
                <a:gd name="csY200" fmla="*/ 1952322 h 5501088"/>
                <a:gd name="csX201" fmla="*/ 698473 w 3582098"/>
                <a:gd name="csY201" fmla="*/ 1948295 h 5501088"/>
                <a:gd name="csX202" fmla="*/ 642028 w 3582098"/>
                <a:gd name="csY202" fmla="*/ 1973129 h 5501088"/>
                <a:gd name="csX203" fmla="*/ 665116 w 3582098"/>
                <a:gd name="csY203" fmla="*/ 2081454 h 5501088"/>
                <a:gd name="csX204" fmla="*/ 760891 w 3582098"/>
                <a:gd name="csY204" fmla="*/ 2060917 h 5501088"/>
                <a:gd name="csX205" fmla="*/ 764448 w 3582098"/>
                <a:gd name="csY205" fmla="*/ 2054675 h 5501088"/>
                <a:gd name="csX206" fmla="*/ 801362 w 3582098"/>
                <a:gd name="csY206" fmla="*/ 2041654 h 5501088"/>
                <a:gd name="csX207" fmla="*/ 812571 w 3582098"/>
                <a:gd name="csY207" fmla="*/ 2082327 h 5501088"/>
                <a:gd name="csX208" fmla="*/ 756126 w 3582098"/>
                <a:gd name="csY208" fmla="*/ 2140248 h 5501088"/>
                <a:gd name="csX209" fmla="*/ 692768 w 3582098"/>
                <a:gd name="csY209" fmla="*/ 2165484 h 5501088"/>
                <a:gd name="csX210" fmla="*/ 665921 w 3582098"/>
                <a:gd name="csY210" fmla="*/ 2181794 h 5501088"/>
                <a:gd name="csX211" fmla="*/ 959623 w 3582098"/>
                <a:gd name="csY211" fmla="*/ 2265421 h 5501088"/>
                <a:gd name="csX212" fmla="*/ 1179362 w 3582098"/>
                <a:gd name="csY212" fmla="*/ 2067964 h 5501088"/>
                <a:gd name="csX213" fmla="*/ 1193390 w 3582098"/>
                <a:gd name="csY213" fmla="*/ 1931516 h 5501088"/>
                <a:gd name="csX214" fmla="*/ 1175000 w 3582098"/>
                <a:gd name="csY214" fmla="*/ 1935275 h 5501088"/>
                <a:gd name="csX215" fmla="*/ 1054392 w 3582098"/>
                <a:gd name="csY215" fmla="*/ 1965611 h 5501088"/>
                <a:gd name="csX216" fmla="*/ 1012242 w 3582098"/>
                <a:gd name="csY216" fmla="*/ 1957625 h 5501088"/>
                <a:gd name="csX217" fmla="*/ 994121 w 3582098"/>
                <a:gd name="csY217" fmla="*/ 1929771 h 5501088"/>
                <a:gd name="csX218" fmla="*/ 1020028 w 3582098"/>
                <a:gd name="csY218" fmla="*/ 1909435 h 5501088"/>
                <a:gd name="csX219" fmla="*/ 1052378 w 3582098"/>
                <a:gd name="csY219" fmla="*/ 1910777 h 5501088"/>
                <a:gd name="csX220" fmla="*/ 1149697 w 3582098"/>
                <a:gd name="csY220" fmla="*/ 1890844 h 5501088"/>
                <a:gd name="csX221" fmla="*/ 1175470 w 3582098"/>
                <a:gd name="csY221" fmla="*/ 1828492 h 5501088"/>
                <a:gd name="csX222" fmla="*/ 1191980 w 3582098"/>
                <a:gd name="csY222" fmla="*/ 1756141 h 5501088"/>
                <a:gd name="csX223" fmla="*/ 1249902 w 3582098"/>
                <a:gd name="csY223" fmla="*/ 1669896 h 5501088"/>
                <a:gd name="csX224" fmla="*/ 1257822 w 3582098"/>
                <a:gd name="csY224" fmla="*/ 1628821 h 5501088"/>
                <a:gd name="csX225" fmla="*/ 1412055 w 3582098"/>
                <a:gd name="csY225" fmla="*/ 521802 h 5501088"/>
                <a:gd name="csX226" fmla="*/ 1425948 w 3582098"/>
                <a:gd name="csY226" fmla="*/ 529051 h 5501088"/>
                <a:gd name="csX227" fmla="*/ 1688910 w 3582098"/>
                <a:gd name="csY227" fmla="*/ 527574 h 5501088"/>
                <a:gd name="csX228" fmla="*/ 1783478 w 3582098"/>
                <a:gd name="csY228" fmla="*/ 508111 h 5501088"/>
                <a:gd name="csX229" fmla="*/ 2854253 w 3582098"/>
                <a:gd name="csY229" fmla="*/ 92257 h 5501088"/>
                <a:gd name="csX230" fmla="*/ 2884926 w 3582098"/>
                <a:gd name="csY230" fmla="*/ 74807 h 5501088"/>
                <a:gd name="csX231" fmla="*/ 2867408 w 3582098"/>
                <a:gd name="csY231" fmla="*/ 74807 h 5501088"/>
                <a:gd name="csX232" fmla="*/ 2393365 w 3582098"/>
                <a:gd name="csY232" fmla="*/ 112862 h 5501088"/>
                <a:gd name="csX233" fmla="*/ 2320745 w 3582098"/>
                <a:gd name="csY233" fmla="*/ 130648 h 5501088"/>
                <a:gd name="csX234" fmla="*/ 1450580 w 3582098"/>
                <a:gd name="csY234" fmla="*/ 504688 h 5501088"/>
                <a:gd name="csX235" fmla="*/ 1411988 w 3582098"/>
                <a:gd name="csY235" fmla="*/ 521802 h 5501088"/>
                <a:gd name="csX236" fmla="*/ 1432593 w 3582098"/>
                <a:gd name="csY236" fmla="*/ 4478720 h 5501088"/>
                <a:gd name="csX237" fmla="*/ 1174731 w 3582098"/>
                <a:gd name="csY237" fmla="*/ 4452947 h 5501088"/>
                <a:gd name="csX238" fmla="*/ 1135871 w 3582098"/>
                <a:gd name="csY238" fmla="*/ 4484425 h 5501088"/>
                <a:gd name="csX239" fmla="*/ 1079493 w 3582098"/>
                <a:gd name="csY239" fmla="*/ 4842961 h 5501088"/>
                <a:gd name="csX240" fmla="*/ 1065197 w 3582098"/>
                <a:gd name="csY240" fmla="*/ 4948065 h 5501088"/>
                <a:gd name="csX241" fmla="*/ 1106608 w 3582098"/>
                <a:gd name="csY241" fmla="*/ 4953367 h 5501088"/>
                <a:gd name="csX242" fmla="*/ 1289836 w 3582098"/>
                <a:gd name="csY242" fmla="*/ 4961623 h 5501088"/>
                <a:gd name="csX243" fmla="*/ 1318428 w 3582098"/>
                <a:gd name="csY243" fmla="*/ 4937864 h 5501088"/>
                <a:gd name="csX244" fmla="*/ 1375812 w 3582098"/>
                <a:gd name="csY244" fmla="*/ 4671009 h 5501088"/>
                <a:gd name="csX245" fmla="*/ 1432593 w 3582098"/>
                <a:gd name="csY245" fmla="*/ 4478720 h 5501088"/>
                <a:gd name="csX246" fmla="*/ 1075735 w 3582098"/>
                <a:gd name="csY246" fmla="*/ 4481673 h 5501088"/>
                <a:gd name="csX247" fmla="*/ 985933 w 3582098"/>
                <a:gd name="csY247" fmla="*/ 4514157 h 5501088"/>
                <a:gd name="csX248" fmla="*/ 673036 w 3582098"/>
                <a:gd name="csY248" fmla="*/ 4561944 h 5501088"/>
                <a:gd name="csX249" fmla="*/ 493701 w 3582098"/>
                <a:gd name="csY249" fmla="*/ 4524695 h 5501088"/>
                <a:gd name="csX250" fmla="*/ 444102 w 3582098"/>
                <a:gd name="csY250" fmla="*/ 4520064 h 5501088"/>
                <a:gd name="csX251" fmla="*/ 432759 w 3582098"/>
                <a:gd name="csY251" fmla="*/ 4534292 h 5501088"/>
                <a:gd name="csX252" fmla="*/ 443028 w 3582098"/>
                <a:gd name="csY252" fmla="*/ 4717520 h 5501088"/>
                <a:gd name="csX253" fmla="*/ 463096 w 3582098"/>
                <a:gd name="csY253" fmla="*/ 4735709 h 5501088"/>
                <a:gd name="csX254" fmla="*/ 836062 w 3582098"/>
                <a:gd name="csY254" fmla="*/ 4718661 h 5501088"/>
                <a:gd name="csX255" fmla="*/ 979490 w 3582098"/>
                <a:gd name="csY255" fmla="*/ 4663894 h 5501088"/>
                <a:gd name="csX256" fmla="*/ 1075802 w 3582098"/>
                <a:gd name="csY256" fmla="*/ 4481740 h 5501088"/>
                <a:gd name="csX257" fmla="*/ 1572799 w 3582098"/>
                <a:gd name="csY257" fmla="*/ 2124946 h 5501088"/>
                <a:gd name="csX258" fmla="*/ 1749315 w 3582098"/>
                <a:gd name="csY258" fmla="*/ 1940980 h 5501088"/>
                <a:gd name="csX259" fmla="*/ 1654950 w 3582098"/>
                <a:gd name="csY259" fmla="*/ 1933194 h 5501088"/>
                <a:gd name="csX260" fmla="*/ 1629848 w 3582098"/>
                <a:gd name="csY260" fmla="*/ 1944738 h 5501088"/>
                <a:gd name="csX261" fmla="*/ 1553537 w 3582098"/>
                <a:gd name="csY261" fmla="*/ 2015613 h 5501088"/>
                <a:gd name="csX262" fmla="*/ 1545348 w 3582098"/>
                <a:gd name="csY262" fmla="*/ 2040044 h 5501088"/>
                <a:gd name="csX263" fmla="*/ 1572799 w 3582098"/>
                <a:gd name="csY263" fmla="*/ 2124946 h 5501088"/>
                <a:gd name="csX264" fmla="*/ 763039 w 3582098"/>
                <a:gd name="csY264" fmla="*/ 2538786 h 5501088"/>
                <a:gd name="csX265" fmla="*/ 723910 w 3582098"/>
                <a:gd name="csY265" fmla="*/ 2499724 h 5501088"/>
                <a:gd name="csX266" fmla="*/ 702030 w 3582098"/>
                <a:gd name="csY266" fmla="*/ 2523014 h 5501088"/>
                <a:gd name="csX267" fmla="*/ 740018 w 3582098"/>
                <a:gd name="csY267" fmla="*/ 2564827 h 5501088"/>
                <a:gd name="csX268" fmla="*/ 763039 w 3582098"/>
                <a:gd name="csY268" fmla="*/ 2538853 h 5501088"/>
                <a:gd name="csX269" fmla="*/ 1165469 w 3582098"/>
                <a:gd name="csY269" fmla="*/ 2647917 h 5501088"/>
                <a:gd name="csX270" fmla="*/ 1136139 w 3582098"/>
                <a:gd name="csY270" fmla="*/ 2608453 h 5501088"/>
                <a:gd name="csX271" fmla="*/ 1110098 w 3582098"/>
                <a:gd name="csY271" fmla="*/ 2632145 h 5501088"/>
                <a:gd name="csX272" fmla="*/ 1139629 w 3582098"/>
                <a:gd name="csY272" fmla="*/ 2671676 h 5501088"/>
                <a:gd name="csX273" fmla="*/ 1165469 w 3582098"/>
                <a:gd name="csY273" fmla="*/ 2647850 h 5501088"/>
                <a:gd name="csX274" fmla="*/ 1348362 w 3582098"/>
                <a:gd name="csY274" fmla="*/ 4224415 h 5501088"/>
                <a:gd name="csX275" fmla="*/ 1317220 w 3582098"/>
                <a:gd name="csY275" fmla="*/ 4187636 h 5501088"/>
                <a:gd name="csX276" fmla="*/ 1293729 w 3582098"/>
                <a:gd name="csY276" fmla="*/ 4212872 h 5501088"/>
                <a:gd name="csX277" fmla="*/ 1324938 w 3582098"/>
                <a:gd name="csY277" fmla="*/ 4250725 h 5501088"/>
                <a:gd name="csX278" fmla="*/ 1348362 w 3582098"/>
                <a:gd name="csY278" fmla="*/ 4224415 h 5501088"/>
                <a:gd name="csX279" fmla="*/ 775120 w 3582098"/>
                <a:gd name="csY279" fmla="*/ 4028502 h 5501088"/>
                <a:gd name="csX280" fmla="*/ 739280 w 3582098"/>
                <a:gd name="csY280" fmla="*/ 3998367 h 5501088"/>
                <a:gd name="csX281" fmla="*/ 715923 w 3582098"/>
                <a:gd name="csY281" fmla="*/ 4024408 h 5501088"/>
                <a:gd name="csX282" fmla="*/ 753039 w 3582098"/>
                <a:gd name="csY282" fmla="*/ 4051389 h 5501088"/>
                <a:gd name="csX283" fmla="*/ 775053 w 3582098"/>
                <a:gd name="csY283" fmla="*/ 4028570 h 5501088"/>
                <a:gd name="csX284" fmla="*/ 1490984 w 3582098"/>
                <a:gd name="csY284" fmla="*/ 4292270 h 5501088"/>
                <a:gd name="csX285" fmla="*/ 1465211 w 3582098"/>
                <a:gd name="csY285" fmla="*/ 4316231 h 5501088"/>
                <a:gd name="csX286" fmla="*/ 1497025 w 3582098"/>
                <a:gd name="csY286" fmla="*/ 4344756 h 5501088"/>
                <a:gd name="csX287" fmla="*/ 1524744 w 3582098"/>
                <a:gd name="csY287" fmla="*/ 4322406 h 5501088"/>
                <a:gd name="csX288" fmla="*/ 1490917 w 3582098"/>
                <a:gd name="csY288" fmla="*/ 4292270 h 5501088"/>
                <a:gd name="csX289" fmla="*/ 786395 w 3582098"/>
                <a:gd name="csY289" fmla="*/ 3443448 h 5501088"/>
                <a:gd name="csX290" fmla="*/ 754918 w 3582098"/>
                <a:gd name="csY290" fmla="*/ 3415998 h 5501088"/>
                <a:gd name="csX291" fmla="*/ 726192 w 3582098"/>
                <a:gd name="csY291" fmla="*/ 3441233 h 5501088"/>
                <a:gd name="csX292" fmla="*/ 756260 w 3582098"/>
                <a:gd name="csY292" fmla="*/ 3466671 h 5501088"/>
                <a:gd name="csX293" fmla="*/ 786395 w 3582098"/>
                <a:gd name="csY293" fmla="*/ 3443516 h 5501088"/>
                <a:gd name="csX294" fmla="*/ 979020 w 3582098"/>
                <a:gd name="csY294" fmla="*/ 4233812 h 5501088"/>
                <a:gd name="csX295" fmla="*/ 1000564 w 3582098"/>
                <a:gd name="csY295" fmla="*/ 4210791 h 5501088"/>
                <a:gd name="csX296" fmla="*/ 969556 w 3582098"/>
                <a:gd name="csY296" fmla="*/ 4177635 h 5501088"/>
                <a:gd name="csX297" fmla="*/ 946871 w 3582098"/>
                <a:gd name="csY297" fmla="*/ 4200589 h 5501088"/>
                <a:gd name="csX298" fmla="*/ 978953 w 3582098"/>
                <a:gd name="csY298" fmla="*/ 4233879 h 5501088"/>
                <a:gd name="csX299" fmla="*/ 929219 w 3582098"/>
                <a:gd name="csY299" fmla="*/ 3051824 h 5501088"/>
                <a:gd name="csX300" fmla="*/ 897071 w 3582098"/>
                <a:gd name="csY300" fmla="*/ 3024709 h 5501088"/>
                <a:gd name="csX301" fmla="*/ 872976 w 3582098"/>
                <a:gd name="csY301" fmla="*/ 3049945 h 5501088"/>
                <a:gd name="csX302" fmla="*/ 905661 w 3582098"/>
                <a:gd name="csY302" fmla="*/ 3077060 h 5501088"/>
                <a:gd name="csX303" fmla="*/ 929219 w 3582098"/>
                <a:gd name="csY303" fmla="*/ 3051824 h 5501088"/>
                <a:gd name="csX304" fmla="*/ 1439707 w 3582098"/>
                <a:gd name="csY304" fmla="*/ 3849100 h 5501088"/>
                <a:gd name="csX305" fmla="*/ 1404941 w 3582098"/>
                <a:gd name="csY305" fmla="*/ 3819703 h 5501088"/>
                <a:gd name="csX306" fmla="*/ 1381651 w 3582098"/>
                <a:gd name="csY306" fmla="*/ 3845476 h 5501088"/>
                <a:gd name="csX307" fmla="*/ 1414538 w 3582098"/>
                <a:gd name="csY307" fmla="*/ 3873262 h 5501088"/>
                <a:gd name="csX308" fmla="*/ 1439774 w 3582098"/>
                <a:gd name="csY308" fmla="*/ 3849100 h 5501088"/>
                <a:gd name="csX309" fmla="*/ 1505750 w 3582098"/>
                <a:gd name="csY309" fmla="*/ 2556370 h 5501088"/>
                <a:gd name="csX310" fmla="*/ 1475614 w 3582098"/>
                <a:gd name="csY310" fmla="*/ 2532276 h 5501088"/>
                <a:gd name="csX311" fmla="*/ 1447694 w 3582098"/>
                <a:gd name="csY311" fmla="*/ 2558720 h 5501088"/>
                <a:gd name="csX312" fmla="*/ 1478031 w 3582098"/>
                <a:gd name="csY312" fmla="*/ 2582344 h 5501088"/>
                <a:gd name="csX313" fmla="*/ 1505817 w 3582098"/>
                <a:gd name="csY313" fmla="*/ 2556303 h 5501088"/>
                <a:gd name="csX314" fmla="*/ 530749 w 3582098"/>
                <a:gd name="csY314" fmla="*/ 4201663 h 5501088"/>
                <a:gd name="csX315" fmla="*/ 504842 w 3582098"/>
                <a:gd name="csY315" fmla="*/ 4225490 h 5501088"/>
                <a:gd name="csX316" fmla="*/ 531957 w 3582098"/>
                <a:gd name="csY316" fmla="*/ 4254417 h 5501088"/>
                <a:gd name="csX317" fmla="*/ 559341 w 3582098"/>
                <a:gd name="csY317" fmla="*/ 4232872 h 5501088"/>
                <a:gd name="csX318" fmla="*/ 530682 w 3582098"/>
                <a:gd name="csY318" fmla="*/ 4201663 h 5501088"/>
                <a:gd name="csX319" fmla="*/ 760421 w 3582098"/>
                <a:gd name="csY319" fmla="*/ 4434289 h 5501088"/>
                <a:gd name="csX320" fmla="*/ 736125 w 3582098"/>
                <a:gd name="csY320" fmla="*/ 4460062 h 5501088"/>
                <a:gd name="csX321" fmla="*/ 766261 w 3582098"/>
                <a:gd name="csY321" fmla="*/ 4490331 h 5501088"/>
                <a:gd name="csX322" fmla="*/ 790221 w 3582098"/>
                <a:gd name="csY322" fmla="*/ 4468787 h 5501088"/>
                <a:gd name="csX323" fmla="*/ 760421 w 3582098"/>
                <a:gd name="csY323" fmla="*/ 4434289 h 5501088"/>
                <a:gd name="csX324" fmla="*/ 1266412 w 3582098"/>
                <a:gd name="csY324" fmla="*/ 2947122 h 5501088"/>
                <a:gd name="csX325" fmla="*/ 1237955 w 3582098"/>
                <a:gd name="csY325" fmla="*/ 2916651 h 5501088"/>
                <a:gd name="csX326" fmla="*/ 1212921 w 3582098"/>
                <a:gd name="csY326" fmla="*/ 2940411 h 5501088"/>
                <a:gd name="csX327" fmla="*/ 1239633 w 3582098"/>
                <a:gd name="csY327" fmla="*/ 2969069 h 5501088"/>
                <a:gd name="csX328" fmla="*/ 1266412 w 3582098"/>
                <a:gd name="csY328" fmla="*/ 2947189 h 5501088"/>
                <a:gd name="csX329" fmla="*/ 823108 w 3582098"/>
                <a:gd name="csY329" fmla="*/ 3690706 h 5501088"/>
                <a:gd name="csX330" fmla="*/ 797335 w 3582098"/>
                <a:gd name="csY330" fmla="*/ 3666342 h 5501088"/>
                <a:gd name="csX331" fmla="*/ 770959 w 3582098"/>
                <a:gd name="csY331" fmla="*/ 3690974 h 5501088"/>
                <a:gd name="csX332" fmla="*/ 799483 w 3582098"/>
                <a:gd name="csY332" fmla="*/ 3717686 h 5501088"/>
                <a:gd name="csX333" fmla="*/ 823108 w 3582098"/>
                <a:gd name="csY333" fmla="*/ 3690706 h 5501088"/>
                <a:gd name="csX334" fmla="*/ 563099 w 3582098"/>
                <a:gd name="csY334" fmla="*/ 3774332 h 5501088"/>
                <a:gd name="csX335" fmla="*/ 540279 w 3582098"/>
                <a:gd name="csY335" fmla="*/ 3797354 h 5501088"/>
                <a:gd name="csX336" fmla="*/ 571623 w 3582098"/>
                <a:gd name="csY336" fmla="*/ 3824469 h 5501088"/>
                <a:gd name="csX337" fmla="*/ 592295 w 3582098"/>
                <a:gd name="csY337" fmla="*/ 3799703 h 5501088"/>
                <a:gd name="csX338" fmla="*/ 563099 w 3582098"/>
                <a:gd name="csY338" fmla="*/ 3774332 h 5501088"/>
                <a:gd name="csX339" fmla="*/ 1400511 w 3582098"/>
                <a:gd name="csY339" fmla="*/ 3510095 h 5501088"/>
                <a:gd name="csX340" fmla="*/ 1430445 w 3582098"/>
                <a:gd name="csY340" fmla="*/ 3486202 h 5501088"/>
                <a:gd name="csX341" fmla="*/ 1401988 w 3582098"/>
                <a:gd name="csY341" fmla="*/ 3460362 h 5501088"/>
                <a:gd name="csX342" fmla="*/ 1374671 w 3582098"/>
                <a:gd name="csY342" fmla="*/ 3482980 h 5501088"/>
                <a:gd name="csX343" fmla="*/ 1400444 w 3582098"/>
                <a:gd name="csY343" fmla="*/ 3510095 h 5501088"/>
                <a:gd name="csX344" fmla="*/ 760153 w 3582098"/>
                <a:gd name="csY344" fmla="*/ 2952962 h 5501088"/>
                <a:gd name="csX345" fmla="*/ 732568 w 3582098"/>
                <a:gd name="csY345" fmla="*/ 2925981 h 5501088"/>
                <a:gd name="csX346" fmla="*/ 704044 w 3582098"/>
                <a:gd name="csY346" fmla="*/ 2947055 h 5501088"/>
                <a:gd name="csX347" fmla="*/ 729212 w 3582098"/>
                <a:gd name="csY347" fmla="*/ 2976050 h 5501088"/>
                <a:gd name="csX348" fmla="*/ 760153 w 3582098"/>
                <a:gd name="csY348" fmla="*/ 2952962 h 5501088"/>
                <a:gd name="csX349" fmla="*/ 833444 w 3582098"/>
                <a:gd name="csY349" fmla="*/ 2722215 h 5501088"/>
                <a:gd name="csX350" fmla="*/ 806598 w 3582098"/>
                <a:gd name="csY350" fmla="*/ 2745437 h 5501088"/>
                <a:gd name="csX351" fmla="*/ 834585 w 3582098"/>
                <a:gd name="csY351" fmla="*/ 2771009 h 5501088"/>
                <a:gd name="csX352" fmla="*/ 859552 w 3582098"/>
                <a:gd name="csY352" fmla="*/ 2745974 h 5501088"/>
                <a:gd name="csX353" fmla="*/ 833444 w 3582098"/>
                <a:gd name="csY353" fmla="*/ 2722215 h 5501088"/>
                <a:gd name="csX354" fmla="*/ 1578705 w 3582098"/>
                <a:gd name="csY354" fmla="*/ 4079914 h 5501088"/>
                <a:gd name="csX355" fmla="*/ 1551724 w 3582098"/>
                <a:gd name="csY355" fmla="*/ 4052933 h 5501088"/>
                <a:gd name="csX356" fmla="*/ 1527093 w 3582098"/>
                <a:gd name="csY356" fmla="*/ 4077900 h 5501088"/>
                <a:gd name="csX357" fmla="*/ 1552664 w 3582098"/>
                <a:gd name="csY357" fmla="*/ 4102330 h 5501088"/>
                <a:gd name="csX358" fmla="*/ 1578705 w 3582098"/>
                <a:gd name="csY358" fmla="*/ 4079914 h 5501088"/>
                <a:gd name="csX359" fmla="*/ 1137415 w 3582098"/>
                <a:gd name="csY359" fmla="*/ 3982729 h 5501088"/>
                <a:gd name="csX360" fmla="*/ 1163926 w 3582098"/>
                <a:gd name="csY360" fmla="*/ 3958500 h 5501088"/>
                <a:gd name="csX361" fmla="*/ 1137616 w 3582098"/>
                <a:gd name="csY361" fmla="*/ 3934539 h 5501088"/>
                <a:gd name="csX362" fmla="*/ 1111239 w 3582098"/>
                <a:gd name="csY362" fmla="*/ 3958299 h 5501088"/>
                <a:gd name="csX363" fmla="*/ 1137415 w 3582098"/>
                <a:gd name="csY363" fmla="*/ 3982729 h 5501088"/>
                <a:gd name="csX364" fmla="*/ 1137750 w 3582098"/>
                <a:gd name="csY364" fmla="*/ 3317135 h 5501088"/>
                <a:gd name="csX365" fmla="*/ 1113454 w 3582098"/>
                <a:gd name="csY365" fmla="*/ 3291967 h 5501088"/>
                <a:gd name="csX366" fmla="*/ 1083721 w 3582098"/>
                <a:gd name="csY366" fmla="*/ 3316196 h 5501088"/>
                <a:gd name="csX367" fmla="*/ 1108152 w 3582098"/>
                <a:gd name="csY367" fmla="*/ 3341633 h 5501088"/>
                <a:gd name="csX368" fmla="*/ 1137750 w 3582098"/>
                <a:gd name="csY368" fmla="*/ 3317135 h 5501088"/>
                <a:gd name="csX369" fmla="*/ 1146408 w 3582098"/>
                <a:gd name="csY369" fmla="*/ 3695605 h 5501088"/>
                <a:gd name="csX370" fmla="*/ 1117145 w 3582098"/>
                <a:gd name="csY370" fmla="*/ 3666208 h 5501088"/>
                <a:gd name="csX371" fmla="*/ 1093923 w 3582098"/>
                <a:gd name="csY371" fmla="*/ 3691578 h 5501088"/>
                <a:gd name="csX372" fmla="*/ 1121575 w 3582098"/>
                <a:gd name="csY372" fmla="*/ 3719297 h 5501088"/>
                <a:gd name="csX373" fmla="*/ 1146408 w 3582098"/>
                <a:gd name="csY373" fmla="*/ 3695605 h 5501088"/>
                <a:gd name="csX374" fmla="*/ 1032713 w 3582098"/>
                <a:gd name="csY374" fmla="*/ 2454152 h 5501088"/>
                <a:gd name="csX375" fmla="*/ 1004591 w 3582098"/>
                <a:gd name="csY375" fmla="*/ 2432272 h 5501088"/>
                <a:gd name="csX376" fmla="*/ 981906 w 3582098"/>
                <a:gd name="csY376" fmla="*/ 2456098 h 5501088"/>
                <a:gd name="csX377" fmla="*/ 1008350 w 3582098"/>
                <a:gd name="csY377" fmla="*/ 2479723 h 5501088"/>
                <a:gd name="csX378" fmla="*/ 1032780 w 3582098"/>
                <a:gd name="csY378" fmla="*/ 2454152 h 5501088"/>
                <a:gd name="csX379" fmla="*/ 1569376 w 3582098"/>
                <a:gd name="csY379" fmla="*/ 2349383 h 5501088"/>
                <a:gd name="csX380" fmla="*/ 1595484 w 3582098"/>
                <a:gd name="csY380" fmla="*/ 2320120 h 5501088"/>
                <a:gd name="csX381" fmla="*/ 1570718 w 3582098"/>
                <a:gd name="csY381" fmla="*/ 2299382 h 5501088"/>
                <a:gd name="csX382" fmla="*/ 1546221 w 3582098"/>
                <a:gd name="csY382" fmla="*/ 2328711 h 5501088"/>
                <a:gd name="csX383" fmla="*/ 1569309 w 3582098"/>
                <a:gd name="csY383" fmla="*/ 2349383 h 5501088"/>
                <a:gd name="csX384" fmla="*/ 1345744 w 3582098"/>
                <a:gd name="csY384" fmla="*/ 3202836 h 5501088"/>
                <a:gd name="csX385" fmla="*/ 1367960 w 3582098"/>
                <a:gd name="csY385" fmla="*/ 3176124 h 5501088"/>
                <a:gd name="csX386" fmla="*/ 1343865 w 3582098"/>
                <a:gd name="csY386" fmla="*/ 3154646 h 5501088"/>
                <a:gd name="csX387" fmla="*/ 1320441 w 3582098"/>
                <a:gd name="csY387" fmla="*/ 3181292 h 5501088"/>
                <a:gd name="csX388" fmla="*/ 1345744 w 3582098"/>
                <a:gd name="csY388" fmla="*/ 3202836 h 5501088"/>
                <a:gd name="csX389" fmla="*/ 1328361 w 3582098"/>
                <a:gd name="csY389" fmla="*/ 2402607 h 5501088"/>
                <a:gd name="csX390" fmla="*/ 1350039 w 3582098"/>
                <a:gd name="csY390" fmla="*/ 2378713 h 5501088"/>
                <a:gd name="csX391" fmla="*/ 1327086 w 3582098"/>
                <a:gd name="csY391" fmla="*/ 2356431 h 5501088"/>
                <a:gd name="csX392" fmla="*/ 1304266 w 3582098"/>
                <a:gd name="csY392" fmla="*/ 2382203 h 5501088"/>
                <a:gd name="csX393" fmla="*/ 1328428 w 3582098"/>
                <a:gd name="csY393" fmla="*/ 2402607 h 5501088"/>
                <a:gd name="csX394" fmla="*/ 634444 w 3582098"/>
                <a:gd name="csY394" fmla="*/ 3199413 h 5501088"/>
                <a:gd name="csX395" fmla="*/ 613235 w 3582098"/>
                <a:gd name="csY395" fmla="*/ 3175587 h 5501088"/>
                <a:gd name="csX396" fmla="*/ 586657 w 3582098"/>
                <a:gd name="csY396" fmla="*/ 3197668 h 5501088"/>
                <a:gd name="csX397" fmla="*/ 608000 w 3582098"/>
                <a:gd name="csY397" fmla="*/ 3221629 h 5501088"/>
                <a:gd name="csX398" fmla="*/ 634444 w 3582098"/>
                <a:gd name="csY398" fmla="*/ 3199480 h 5501088"/>
                <a:gd name="csX399" fmla="*/ 2304570 w 3582098"/>
                <a:gd name="csY399" fmla="*/ 1721307 h 5501088"/>
                <a:gd name="csX400" fmla="*/ 2300610 w 3582098"/>
                <a:gd name="csY400" fmla="*/ 1716677 h 5501088"/>
                <a:gd name="csX401" fmla="*/ 2290140 w 3582098"/>
                <a:gd name="csY401" fmla="*/ 1725133 h 5501088"/>
                <a:gd name="csX402" fmla="*/ 2293294 w 3582098"/>
                <a:gd name="csY402" fmla="*/ 1729898 h 5501088"/>
                <a:gd name="csX403" fmla="*/ 2304570 w 3582098"/>
                <a:gd name="csY403" fmla="*/ 1721307 h 5501088"/>
                <a:gd name="csX404" fmla="*/ 2299804 w 3582098"/>
                <a:gd name="csY404" fmla="*/ 1647614 h 5501088"/>
                <a:gd name="csX405" fmla="*/ 2302221 w 3582098"/>
                <a:gd name="csY405" fmla="*/ 1649963 h 5501088"/>
                <a:gd name="csX406" fmla="*/ 2304503 w 3582098"/>
                <a:gd name="csY406" fmla="*/ 1647412 h 5501088"/>
                <a:gd name="csX407" fmla="*/ 2300945 w 3582098"/>
                <a:gd name="csY407" fmla="*/ 1644996 h 5501088"/>
                <a:gd name="csX408" fmla="*/ 2299804 w 3582098"/>
                <a:gd name="csY408" fmla="*/ 1647614 h 5501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3582098" h="5501088">
                  <a:moveTo>
                    <a:pt x="1234599" y="2145416"/>
                  </a:moveTo>
                  <a:cubicBezTo>
                    <a:pt x="1340979" y="2106959"/>
                    <a:pt x="1434069" y="2046554"/>
                    <a:pt x="1518636" y="1972323"/>
                  </a:cubicBezTo>
                  <a:cubicBezTo>
                    <a:pt x="1543872" y="1950175"/>
                    <a:pt x="1567228" y="1925744"/>
                    <a:pt x="1592733" y="1903931"/>
                  </a:cubicBezTo>
                  <a:cubicBezTo>
                    <a:pt x="1607632" y="1891179"/>
                    <a:pt x="1610787" y="1878897"/>
                    <a:pt x="1604545" y="1860104"/>
                  </a:cubicBezTo>
                  <a:cubicBezTo>
                    <a:pt x="1560181" y="1726878"/>
                    <a:pt x="1516824" y="1593316"/>
                    <a:pt x="1473265" y="1459822"/>
                  </a:cubicBezTo>
                  <a:cubicBezTo>
                    <a:pt x="1385007" y="1189410"/>
                    <a:pt x="1296749" y="918997"/>
                    <a:pt x="1208491" y="648585"/>
                  </a:cubicBezTo>
                  <a:cubicBezTo>
                    <a:pt x="1202518" y="630330"/>
                    <a:pt x="1196141" y="612208"/>
                    <a:pt x="1190302" y="593885"/>
                  </a:cubicBezTo>
                  <a:cubicBezTo>
                    <a:pt x="1181040" y="564690"/>
                    <a:pt x="1183859" y="556300"/>
                    <a:pt x="1211780" y="542608"/>
                  </a:cubicBezTo>
                  <a:cubicBezTo>
                    <a:pt x="1240841" y="528313"/>
                    <a:pt x="1270372" y="514755"/>
                    <a:pt x="1300508" y="503010"/>
                  </a:cubicBezTo>
                  <a:cubicBezTo>
                    <a:pt x="1411250" y="459787"/>
                    <a:pt x="1519441" y="410523"/>
                    <a:pt x="1628707" y="363877"/>
                  </a:cubicBezTo>
                  <a:cubicBezTo>
                    <a:pt x="1858380" y="265887"/>
                    <a:pt x="2087649" y="167025"/>
                    <a:pt x="2316919" y="68095"/>
                  </a:cubicBezTo>
                  <a:cubicBezTo>
                    <a:pt x="2341551" y="57491"/>
                    <a:pt x="2366384" y="51048"/>
                    <a:pt x="2393230" y="49638"/>
                  </a:cubicBezTo>
                  <a:cubicBezTo>
                    <a:pt x="2610352" y="38497"/>
                    <a:pt x="2826803" y="19100"/>
                    <a:pt x="3043455" y="1381"/>
                  </a:cubicBezTo>
                  <a:cubicBezTo>
                    <a:pt x="3048220" y="979"/>
                    <a:pt x="3053052" y="576"/>
                    <a:pt x="3057818" y="308"/>
                  </a:cubicBezTo>
                  <a:cubicBezTo>
                    <a:pt x="3105940" y="-2243"/>
                    <a:pt x="3124867" y="10576"/>
                    <a:pt x="3140304" y="57289"/>
                  </a:cubicBezTo>
                  <a:cubicBezTo>
                    <a:pt x="3157284" y="108566"/>
                    <a:pt x="3173996" y="159910"/>
                    <a:pt x="3190708" y="211255"/>
                  </a:cubicBezTo>
                  <a:cubicBezTo>
                    <a:pt x="3224065" y="313808"/>
                    <a:pt x="3258697" y="415960"/>
                    <a:pt x="3290376" y="518983"/>
                  </a:cubicBezTo>
                  <a:cubicBezTo>
                    <a:pt x="3357761" y="738052"/>
                    <a:pt x="3433938" y="954167"/>
                    <a:pt x="3505485" y="1171825"/>
                  </a:cubicBezTo>
                  <a:cubicBezTo>
                    <a:pt x="3530183" y="1247063"/>
                    <a:pt x="3554144" y="1322569"/>
                    <a:pt x="3577903" y="1398142"/>
                  </a:cubicBezTo>
                  <a:cubicBezTo>
                    <a:pt x="3587702" y="1429217"/>
                    <a:pt x="3580856" y="1444721"/>
                    <a:pt x="3551862" y="1460292"/>
                  </a:cubicBezTo>
                  <a:cubicBezTo>
                    <a:pt x="3543472" y="1464789"/>
                    <a:pt x="3534210" y="1467742"/>
                    <a:pt x="3525284" y="1471299"/>
                  </a:cubicBezTo>
                  <a:cubicBezTo>
                    <a:pt x="3128760" y="1627412"/>
                    <a:pt x="2732303" y="1783592"/>
                    <a:pt x="2335645" y="1939369"/>
                  </a:cubicBezTo>
                  <a:cubicBezTo>
                    <a:pt x="2299737" y="1953463"/>
                    <a:pt x="2264904" y="1969169"/>
                    <a:pt x="2233225" y="1991384"/>
                  </a:cubicBezTo>
                  <a:cubicBezTo>
                    <a:pt x="2227319" y="1995545"/>
                    <a:pt x="2221479" y="2000311"/>
                    <a:pt x="2214902" y="2002660"/>
                  </a:cubicBezTo>
                  <a:cubicBezTo>
                    <a:pt x="2152685" y="2024540"/>
                    <a:pt x="2113489" y="2071454"/>
                    <a:pt x="2077917" y="2123805"/>
                  </a:cubicBezTo>
                  <a:cubicBezTo>
                    <a:pt x="2001069" y="2236762"/>
                    <a:pt x="1904153" y="2332000"/>
                    <a:pt x="1804284" y="2423950"/>
                  </a:cubicBezTo>
                  <a:cubicBezTo>
                    <a:pt x="1782941" y="2443615"/>
                    <a:pt x="1778444" y="2459991"/>
                    <a:pt x="1787907" y="2485630"/>
                  </a:cubicBezTo>
                  <a:cubicBezTo>
                    <a:pt x="1796565" y="2509120"/>
                    <a:pt x="1802270" y="2533886"/>
                    <a:pt x="1807707" y="2558451"/>
                  </a:cubicBezTo>
                  <a:cubicBezTo>
                    <a:pt x="1818244" y="2606171"/>
                    <a:pt x="1812875" y="2616775"/>
                    <a:pt x="1770725" y="2644629"/>
                  </a:cubicBezTo>
                  <a:cubicBezTo>
                    <a:pt x="1695958" y="2694161"/>
                    <a:pt x="1613673" y="2726712"/>
                    <a:pt x="1528435" y="2752619"/>
                  </a:cubicBezTo>
                  <a:cubicBezTo>
                    <a:pt x="1490581" y="2764163"/>
                    <a:pt x="1452593" y="2775371"/>
                    <a:pt x="1414337" y="2785372"/>
                  </a:cubicBezTo>
                  <a:cubicBezTo>
                    <a:pt x="1398565" y="2789466"/>
                    <a:pt x="1393397" y="2796043"/>
                    <a:pt x="1395679" y="2812822"/>
                  </a:cubicBezTo>
                  <a:cubicBezTo>
                    <a:pt x="1406350" y="2891349"/>
                    <a:pt x="1420780" y="2969204"/>
                    <a:pt x="1436418" y="3046790"/>
                  </a:cubicBezTo>
                  <a:cubicBezTo>
                    <a:pt x="1481856" y="3272570"/>
                    <a:pt x="1539576" y="3495598"/>
                    <a:pt x="1587565" y="3720774"/>
                  </a:cubicBezTo>
                  <a:cubicBezTo>
                    <a:pt x="1634278" y="3940244"/>
                    <a:pt x="1674682" y="4160856"/>
                    <a:pt x="1713878" y="4381736"/>
                  </a:cubicBezTo>
                  <a:cubicBezTo>
                    <a:pt x="1719516" y="4413617"/>
                    <a:pt x="1725288" y="4445564"/>
                    <a:pt x="1729180" y="4477713"/>
                  </a:cubicBezTo>
                  <a:cubicBezTo>
                    <a:pt x="1735556" y="4530735"/>
                    <a:pt x="1714415" y="4548924"/>
                    <a:pt x="1661661" y="4535970"/>
                  </a:cubicBezTo>
                  <a:cubicBezTo>
                    <a:pt x="1610451" y="4523420"/>
                    <a:pt x="1559644" y="4508989"/>
                    <a:pt x="1508569" y="4495902"/>
                  </a:cubicBezTo>
                  <a:cubicBezTo>
                    <a:pt x="1483333" y="4489391"/>
                    <a:pt x="1483064" y="4489794"/>
                    <a:pt x="1474943" y="4515298"/>
                  </a:cubicBezTo>
                  <a:cubicBezTo>
                    <a:pt x="1430982" y="4653894"/>
                    <a:pt x="1403934" y="4796516"/>
                    <a:pt x="1375477" y="4938803"/>
                  </a:cubicBezTo>
                  <a:cubicBezTo>
                    <a:pt x="1373128" y="4950548"/>
                    <a:pt x="1370577" y="4962361"/>
                    <a:pt x="1369101" y="4974241"/>
                  </a:cubicBezTo>
                  <a:cubicBezTo>
                    <a:pt x="1345878" y="5158811"/>
                    <a:pt x="1427223" y="5344119"/>
                    <a:pt x="1595551" y="5430767"/>
                  </a:cubicBezTo>
                  <a:cubicBezTo>
                    <a:pt x="1608639" y="5437478"/>
                    <a:pt x="1623338" y="5441640"/>
                    <a:pt x="1621593" y="5460231"/>
                  </a:cubicBezTo>
                  <a:cubicBezTo>
                    <a:pt x="1619848" y="5478755"/>
                    <a:pt x="1605350" y="5485869"/>
                    <a:pt x="1590316" y="5491172"/>
                  </a:cubicBezTo>
                  <a:cubicBezTo>
                    <a:pt x="1554208" y="5503856"/>
                    <a:pt x="1516555" y="5501977"/>
                    <a:pt x="1479641" y="5498554"/>
                  </a:cubicBezTo>
                  <a:cubicBezTo>
                    <a:pt x="1428432" y="5493856"/>
                    <a:pt x="1377490" y="5487279"/>
                    <a:pt x="1328025" y="5470567"/>
                  </a:cubicBezTo>
                  <a:cubicBezTo>
                    <a:pt x="1250170" y="5444190"/>
                    <a:pt x="1197685" y="5391839"/>
                    <a:pt x="1162919" y="5319488"/>
                  </a:cubicBezTo>
                  <a:cubicBezTo>
                    <a:pt x="1153590" y="5300091"/>
                    <a:pt x="1145334" y="5280157"/>
                    <a:pt x="1135871" y="5258881"/>
                  </a:cubicBezTo>
                  <a:cubicBezTo>
                    <a:pt x="1124461" y="5262640"/>
                    <a:pt x="1120300" y="5272976"/>
                    <a:pt x="1114125" y="5280694"/>
                  </a:cubicBezTo>
                  <a:cubicBezTo>
                    <a:pt x="1085735" y="5316400"/>
                    <a:pt x="1058016" y="5352643"/>
                    <a:pt x="1024256" y="5383718"/>
                  </a:cubicBezTo>
                  <a:cubicBezTo>
                    <a:pt x="1012444" y="5394591"/>
                    <a:pt x="1001302" y="5406537"/>
                    <a:pt x="983651" y="5398349"/>
                  </a:cubicBezTo>
                  <a:cubicBezTo>
                    <a:pt x="966603" y="5390430"/>
                    <a:pt x="965932" y="5374926"/>
                    <a:pt x="967006" y="5358482"/>
                  </a:cubicBezTo>
                  <a:cubicBezTo>
                    <a:pt x="977476" y="5196665"/>
                    <a:pt x="996537" y="5035786"/>
                    <a:pt x="1018618" y="4875177"/>
                  </a:cubicBezTo>
                  <a:cubicBezTo>
                    <a:pt x="1027142" y="4813429"/>
                    <a:pt x="1036069" y="4751749"/>
                    <a:pt x="1044794" y="4689801"/>
                  </a:cubicBezTo>
                  <a:cubicBezTo>
                    <a:pt x="1031773" y="4687452"/>
                    <a:pt x="1027008" y="4697654"/>
                    <a:pt x="1020095" y="4702822"/>
                  </a:cubicBezTo>
                  <a:cubicBezTo>
                    <a:pt x="960630" y="4747320"/>
                    <a:pt x="891500" y="4765710"/>
                    <a:pt x="820021" y="4778193"/>
                  </a:cubicBezTo>
                  <a:cubicBezTo>
                    <a:pt x="693708" y="4800275"/>
                    <a:pt x="566321" y="4801550"/>
                    <a:pt x="439403" y="4789871"/>
                  </a:cubicBezTo>
                  <a:cubicBezTo>
                    <a:pt x="322688" y="4779133"/>
                    <a:pt x="175703" y="4859337"/>
                    <a:pt x="126372" y="4988805"/>
                  </a:cubicBezTo>
                  <a:cubicBezTo>
                    <a:pt x="114426" y="5020282"/>
                    <a:pt x="105029" y="5052364"/>
                    <a:pt x="97042" y="5085050"/>
                  </a:cubicBezTo>
                  <a:cubicBezTo>
                    <a:pt x="92881" y="5101896"/>
                    <a:pt x="91270" y="5123306"/>
                    <a:pt x="67511" y="5124917"/>
                  </a:cubicBezTo>
                  <a:cubicBezTo>
                    <a:pt x="43752" y="5126528"/>
                    <a:pt x="34624" y="5107668"/>
                    <a:pt x="27308" y="5089748"/>
                  </a:cubicBezTo>
                  <a:cubicBezTo>
                    <a:pt x="-2827" y="5016389"/>
                    <a:pt x="-6720" y="4940481"/>
                    <a:pt x="9254" y="4863498"/>
                  </a:cubicBezTo>
                  <a:cubicBezTo>
                    <a:pt x="27174" y="4777254"/>
                    <a:pt x="61605" y="4699130"/>
                    <a:pt x="126842" y="4637249"/>
                  </a:cubicBezTo>
                  <a:cubicBezTo>
                    <a:pt x="128319" y="4635840"/>
                    <a:pt x="128453" y="4632954"/>
                    <a:pt x="129661" y="4629598"/>
                  </a:cubicBezTo>
                  <a:cubicBezTo>
                    <a:pt x="111338" y="4621611"/>
                    <a:pt x="92814" y="4613825"/>
                    <a:pt x="74558" y="4605436"/>
                  </a:cubicBezTo>
                  <a:cubicBezTo>
                    <a:pt x="60397" y="4598926"/>
                    <a:pt x="46369" y="4592012"/>
                    <a:pt x="32812" y="4584428"/>
                  </a:cubicBezTo>
                  <a:cubicBezTo>
                    <a:pt x="18785" y="4576576"/>
                    <a:pt x="5496" y="4566508"/>
                    <a:pt x="7375" y="4548454"/>
                  </a:cubicBezTo>
                  <a:cubicBezTo>
                    <a:pt x="9455" y="4528587"/>
                    <a:pt x="25161" y="4522278"/>
                    <a:pt x="42745" y="4518184"/>
                  </a:cubicBezTo>
                  <a:cubicBezTo>
                    <a:pt x="138856" y="4495902"/>
                    <a:pt x="236175" y="4481874"/>
                    <a:pt x="334500" y="4475230"/>
                  </a:cubicBezTo>
                  <a:cubicBezTo>
                    <a:pt x="390878" y="4471404"/>
                    <a:pt x="391080" y="4472075"/>
                    <a:pt x="399872" y="4415832"/>
                  </a:cubicBezTo>
                  <a:cubicBezTo>
                    <a:pt x="426114" y="4248578"/>
                    <a:pt x="444840" y="4080384"/>
                    <a:pt x="460746" y="3911854"/>
                  </a:cubicBezTo>
                  <a:cubicBezTo>
                    <a:pt x="475244" y="3758896"/>
                    <a:pt x="494103" y="3606407"/>
                    <a:pt x="514641" y="3454120"/>
                  </a:cubicBezTo>
                  <a:cubicBezTo>
                    <a:pt x="533232" y="3316129"/>
                    <a:pt x="549877" y="3177936"/>
                    <a:pt x="568334" y="3039944"/>
                  </a:cubicBezTo>
                  <a:cubicBezTo>
                    <a:pt x="599476" y="2806849"/>
                    <a:pt x="632162" y="2573955"/>
                    <a:pt x="690016" y="2345558"/>
                  </a:cubicBezTo>
                  <a:cubicBezTo>
                    <a:pt x="694714" y="2327101"/>
                    <a:pt x="708138" y="2307838"/>
                    <a:pt x="702097" y="2290522"/>
                  </a:cubicBezTo>
                  <a:cubicBezTo>
                    <a:pt x="696459" y="2274481"/>
                    <a:pt x="673170" y="2271327"/>
                    <a:pt x="658472" y="2261259"/>
                  </a:cubicBezTo>
                  <a:cubicBezTo>
                    <a:pt x="520883" y="2167431"/>
                    <a:pt x="446853" y="2038903"/>
                    <a:pt x="444840" y="1870977"/>
                  </a:cubicBezTo>
                  <a:cubicBezTo>
                    <a:pt x="444639" y="1851782"/>
                    <a:pt x="444840" y="1832654"/>
                    <a:pt x="444840" y="1808962"/>
                  </a:cubicBezTo>
                  <a:cubicBezTo>
                    <a:pt x="406114" y="1811915"/>
                    <a:pt x="367387" y="1803055"/>
                    <a:pt x="329400" y="1777954"/>
                  </a:cubicBezTo>
                  <a:cubicBezTo>
                    <a:pt x="331413" y="1810438"/>
                    <a:pt x="330541" y="1838493"/>
                    <a:pt x="316647" y="1864601"/>
                  </a:cubicBezTo>
                  <a:cubicBezTo>
                    <a:pt x="302620" y="1890978"/>
                    <a:pt x="281009" y="1908898"/>
                    <a:pt x="251075" y="1923731"/>
                  </a:cubicBezTo>
                  <a:cubicBezTo>
                    <a:pt x="288190" y="1950980"/>
                    <a:pt x="310473" y="1983531"/>
                    <a:pt x="311144" y="2027224"/>
                  </a:cubicBezTo>
                  <a:cubicBezTo>
                    <a:pt x="311815" y="2070179"/>
                    <a:pt x="291680" y="2102999"/>
                    <a:pt x="258726" y="2128973"/>
                  </a:cubicBezTo>
                  <a:cubicBezTo>
                    <a:pt x="318862" y="2171592"/>
                    <a:pt x="328661" y="2200251"/>
                    <a:pt x="303761" y="2264884"/>
                  </a:cubicBezTo>
                  <a:cubicBezTo>
                    <a:pt x="326044" y="2272803"/>
                    <a:pt x="346649" y="2283609"/>
                    <a:pt x="354501" y="2309046"/>
                  </a:cubicBezTo>
                  <a:cubicBezTo>
                    <a:pt x="358662" y="2322537"/>
                    <a:pt x="358260" y="2334819"/>
                    <a:pt x="353092" y="2347571"/>
                  </a:cubicBezTo>
                  <a:cubicBezTo>
                    <a:pt x="341615" y="2376163"/>
                    <a:pt x="312016" y="2391801"/>
                    <a:pt x="283223" y="2384217"/>
                  </a:cubicBezTo>
                  <a:cubicBezTo>
                    <a:pt x="250471" y="2375626"/>
                    <a:pt x="236108" y="2347840"/>
                    <a:pt x="240470" y="2301395"/>
                  </a:cubicBezTo>
                  <a:cubicBezTo>
                    <a:pt x="152212" y="2297838"/>
                    <a:pt x="118721" y="2211191"/>
                    <a:pt x="173085" y="2149108"/>
                  </a:cubicBezTo>
                  <a:cubicBezTo>
                    <a:pt x="120533" y="2131188"/>
                    <a:pt x="81539" y="2100046"/>
                    <a:pt x="75699" y="2041654"/>
                  </a:cubicBezTo>
                  <a:cubicBezTo>
                    <a:pt x="69860" y="1983330"/>
                    <a:pt x="98989" y="1943597"/>
                    <a:pt x="148319" y="1917757"/>
                  </a:cubicBezTo>
                  <a:cubicBezTo>
                    <a:pt x="146977" y="1907623"/>
                    <a:pt x="138789" y="1906280"/>
                    <a:pt x="133889" y="1901918"/>
                  </a:cubicBezTo>
                  <a:cubicBezTo>
                    <a:pt x="88183" y="1860843"/>
                    <a:pt x="77981" y="1800102"/>
                    <a:pt x="108385" y="1748557"/>
                  </a:cubicBezTo>
                  <a:cubicBezTo>
                    <a:pt x="137581" y="1699159"/>
                    <a:pt x="195234" y="1679091"/>
                    <a:pt x="252283" y="1698488"/>
                  </a:cubicBezTo>
                  <a:cubicBezTo>
                    <a:pt x="257988" y="1700434"/>
                    <a:pt x="263558" y="1702582"/>
                    <a:pt x="269196" y="1704596"/>
                  </a:cubicBezTo>
                  <a:cubicBezTo>
                    <a:pt x="271545" y="1706341"/>
                    <a:pt x="274364" y="1708824"/>
                    <a:pt x="276847" y="1705938"/>
                  </a:cubicBezTo>
                  <a:cubicBezTo>
                    <a:pt x="279264" y="1703186"/>
                    <a:pt x="277519" y="1700501"/>
                    <a:pt x="274431" y="1698891"/>
                  </a:cubicBezTo>
                  <a:cubicBezTo>
                    <a:pt x="272686" y="1672648"/>
                    <a:pt x="268726" y="1646473"/>
                    <a:pt x="275908" y="1620297"/>
                  </a:cubicBezTo>
                  <a:cubicBezTo>
                    <a:pt x="293694" y="1555127"/>
                    <a:pt x="350810" y="1508817"/>
                    <a:pt x="416987" y="1506199"/>
                  </a:cubicBezTo>
                  <a:cubicBezTo>
                    <a:pt x="482626" y="1503582"/>
                    <a:pt x="543233" y="1545932"/>
                    <a:pt x="565515" y="1610163"/>
                  </a:cubicBezTo>
                  <a:cubicBezTo>
                    <a:pt x="568200" y="1618015"/>
                    <a:pt x="570012" y="1626136"/>
                    <a:pt x="572562" y="1635667"/>
                  </a:cubicBezTo>
                  <a:cubicBezTo>
                    <a:pt x="586523" y="1635868"/>
                    <a:pt x="592832" y="1624123"/>
                    <a:pt x="601490" y="1617277"/>
                  </a:cubicBezTo>
                  <a:cubicBezTo>
                    <a:pt x="677398" y="1557141"/>
                    <a:pt x="762502" y="1524052"/>
                    <a:pt x="860425" y="1526737"/>
                  </a:cubicBezTo>
                  <a:cubicBezTo>
                    <a:pt x="947609" y="1529086"/>
                    <a:pt x="1023786" y="1560094"/>
                    <a:pt x="1091574" y="1613653"/>
                  </a:cubicBezTo>
                  <a:cubicBezTo>
                    <a:pt x="1103655" y="1623183"/>
                    <a:pt x="1116072" y="1639157"/>
                    <a:pt x="1128488" y="1639291"/>
                  </a:cubicBezTo>
                  <a:cubicBezTo>
                    <a:pt x="1141173" y="1639493"/>
                    <a:pt x="1154059" y="1623787"/>
                    <a:pt x="1167013" y="1615264"/>
                  </a:cubicBezTo>
                  <a:cubicBezTo>
                    <a:pt x="1184060" y="1604122"/>
                    <a:pt x="1200638" y="1592176"/>
                    <a:pt x="1218491" y="1582444"/>
                  </a:cubicBezTo>
                  <a:cubicBezTo>
                    <a:pt x="1243794" y="1568618"/>
                    <a:pt x="1271111" y="1561168"/>
                    <a:pt x="1295608" y="1582578"/>
                  </a:cubicBezTo>
                  <a:cubicBezTo>
                    <a:pt x="1319300" y="1603317"/>
                    <a:pt x="1318830" y="1631103"/>
                    <a:pt x="1310575" y="1659091"/>
                  </a:cubicBezTo>
                  <a:cubicBezTo>
                    <a:pt x="1300642" y="1692850"/>
                    <a:pt x="1282655" y="1722516"/>
                    <a:pt x="1261916" y="1750637"/>
                  </a:cubicBezTo>
                  <a:cubicBezTo>
                    <a:pt x="1254801" y="1760302"/>
                    <a:pt x="1247888" y="1770370"/>
                    <a:pt x="1239297" y="1778558"/>
                  </a:cubicBezTo>
                  <a:cubicBezTo>
                    <a:pt x="1226143" y="1791042"/>
                    <a:pt x="1226344" y="1803794"/>
                    <a:pt x="1231243" y="1820237"/>
                  </a:cubicBezTo>
                  <a:cubicBezTo>
                    <a:pt x="1252452" y="1892052"/>
                    <a:pt x="1262587" y="1965142"/>
                    <a:pt x="1253660" y="2040379"/>
                  </a:cubicBezTo>
                  <a:cubicBezTo>
                    <a:pt x="1249633" y="2074072"/>
                    <a:pt x="1237821" y="2105348"/>
                    <a:pt x="1228357" y="2137430"/>
                  </a:cubicBezTo>
                  <a:cubicBezTo>
                    <a:pt x="1225539" y="2139711"/>
                    <a:pt x="1223256" y="2142732"/>
                    <a:pt x="1225874" y="2145953"/>
                  </a:cubicBezTo>
                  <a:cubicBezTo>
                    <a:pt x="1228559" y="2149175"/>
                    <a:pt x="1231915" y="2147094"/>
                    <a:pt x="1234801" y="2145282"/>
                  </a:cubicBezTo>
                  <a:close/>
                  <a:moveTo>
                    <a:pt x="2249534" y="1623250"/>
                  </a:moveTo>
                  <a:cubicBezTo>
                    <a:pt x="2246581" y="1623586"/>
                    <a:pt x="2243292" y="1620633"/>
                    <a:pt x="2240943" y="1625465"/>
                  </a:cubicBezTo>
                  <a:cubicBezTo>
                    <a:pt x="2238192" y="1631103"/>
                    <a:pt x="2244031" y="1630096"/>
                    <a:pt x="2245306" y="1632512"/>
                  </a:cubicBezTo>
                  <a:cubicBezTo>
                    <a:pt x="2242218" y="1628486"/>
                    <a:pt x="2238124" y="1625264"/>
                    <a:pt x="2233426" y="1628553"/>
                  </a:cubicBezTo>
                  <a:cubicBezTo>
                    <a:pt x="2226580" y="1633318"/>
                    <a:pt x="2220137" y="1638821"/>
                    <a:pt x="2214164" y="1644661"/>
                  </a:cubicBezTo>
                  <a:cubicBezTo>
                    <a:pt x="2188458" y="1669829"/>
                    <a:pt x="2162887" y="1695199"/>
                    <a:pt x="2137383" y="1720636"/>
                  </a:cubicBezTo>
                  <a:cubicBezTo>
                    <a:pt x="2132282" y="1725737"/>
                    <a:pt x="2127785" y="1731442"/>
                    <a:pt x="2122684" y="1736476"/>
                  </a:cubicBezTo>
                  <a:cubicBezTo>
                    <a:pt x="2111610" y="1747282"/>
                    <a:pt x="2099529" y="1753993"/>
                    <a:pt x="2084293" y="1744261"/>
                  </a:cubicBezTo>
                  <a:cubicBezTo>
                    <a:pt x="2070669" y="1735603"/>
                    <a:pt x="2066843" y="1720771"/>
                    <a:pt x="2077313" y="1703052"/>
                  </a:cubicBezTo>
                  <a:cubicBezTo>
                    <a:pt x="2097985" y="1667883"/>
                    <a:pt x="2117718" y="1632244"/>
                    <a:pt x="2135503" y="1595531"/>
                  </a:cubicBezTo>
                  <a:cubicBezTo>
                    <a:pt x="2147316" y="1571034"/>
                    <a:pt x="2160269" y="1546939"/>
                    <a:pt x="2168793" y="1512307"/>
                  </a:cubicBezTo>
                  <a:cubicBezTo>
                    <a:pt x="2154632" y="1527207"/>
                    <a:pt x="2145638" y="1536200"/>
                    <a:pt x="2137114" y="1545597"/>
                  </a:cubicBezTo>
                  <a:cubicBezTo>
                    <a:pt x="2093489" y="1593920"/>
                    <a:pt x="2058387" y="1648352"/>
                    <a:pt x="2024895" y="1703924"/>
                  </a:cubicBezTo>
                  <a:cubicBezTo>
                    <a:pt x="2016640" y="1717616"/>
                    <a:pt x="2006505" y="1730435"/>
                    <a:pt x="1988451" y="1729026"/>
                  </a:cubicBezTo>
                  <a:cubicBezTo>
                    <a:pt x="1970934" y="1727616"/>
                    <a:pt x="1972478" y="1710099"/>
                    <a:pt x="1967041" y="1699092"/>
                  </a:cubicBezTo>
                  <a:cubicBezTo>
                    <a:pt x="1957980" y="1680903"/>
                    <a:pt x="1950799" y="1661708"/>
                    <a:pt x="1942543" y="1643117"/>
                  </a:cubicBezTo>
                  <a:cubicBezTo>
                    <a:pt x="1939658" y="1636539"/>
                    <a:pt x="1936436" y="1630029"/>
                    <a:pt x="1932476" y="1624123"/>
                  </a:cubicBezTo>
                  <a:cubicBezTo>
                    <a:pt x="1925295" y="1613518"/>
                    <a:pt x="1915429" y="1606740"/>
                    <a:pt x="1902072" y="1610230"/>
                  </a:cubicBezTo>
                  <a:cubicBezTo>
                    <a:pt x="1887709" y="1614055"/>
                    <a:pt x="1879723" y="1624123"/>
                    <a:pt x="1880058" y="1639224"/>
                  </a:cubicBezTo>
                  <a:cubicBezTo>
                    <a:pt x="1880259" y="1649963"/>
                    <a:pt x="1881736" y="1660701"/>
                    <a:pt x="1883213" y="1671373"/>
                  </a:cubicBezTo>
                  <a:cubicBezTo>
                    <a:pt x="1889656" y="1718891"/>
                    <a:pt x="1896367" y="1766410"/>
                    <a:pt x="1902878" y="1813928"/>
                  </a:cubicBezTo>
                  <a:cubicBezTo>
                    <a:pt x="1904891" y="1828627"/>
                    <a:pt x="1902341" y="1841110"/>
                    <a:pt x="1892273" y="1853795"/>
                  </a:cubicBezTo>
                  <a:cubicBezTo>
                    <a:pt x="1828983" y="1933798"/>
                    <a:pt x="1767101" y="2015143"/>
                    <a:pt x="1694481" y="2087025"/>
                  </a:cubicBezTo>
                  <a:cubicBezTo>
                    <a:pt x="1677366" y="2104006"/>
                    <a:pt x="1673742" y="2118234"/>
                    <a:pt x="1681461" y="2140383"/>
                  </a:cubicBezTo>
                  <a:cubicBezTo>
                    <a:pt x="1704683" y="2207096"/>
                    <a:pt x="1726093" y="2274481"/>
                    <a:pt x="1748107" y="2341665"/>
                  </a:cubicBezTo>
                  <a:cubicBezTo>
                    <a:pt x="1752738" y="2355759"/>
                    <a:pt x="1756631" y="2370122"/>
                    <a:pt x="1760859" y="2384418"/>
                  </a:cubicBezTo>
                  <a:cubicBezTo>
                    <a:pt x="1775222" y="2379988"/>
                    <a:pt x="1781464" y="2370659"/>
                    <a:pt x="1789115" y="2363411"/>
                  </a:cubicBezTo>
                  <a:cubicBezTo>
                    <a:pt x="1891132" y="2266495"/>
                    <a:pt x="1987243" y="2164410"/>
                    <a:pt x="2066508" y="2047426"/>
                  </a:cubicBezTo>
                  <a:cubicBezTo>
                    <a:pt x="2083891" y="2021788"/>
                    <a:pt x="2103086" y="1995680"/>
                    <a:pt x="2132215" y="1982390"/>
                  </a:cubicBezTo>
                  <a:cubicBezTo>
                    <a:pt x="2219533" y="1942658"/>
                    <a:pt x="2294167" y="1884736"/>
                    <a:pt x="2366585" y="1823325"/>
                  </a:cubicBezTo>
                  <a:cubicBezTo>
                    <a:pt x="2372760" y="1818089"/>
                    <a:pt x="2380546" y="1813526"/>
                    <a:pt x="2381217" y="1803861"/>
                  </a:cubicBezTo>
                  <a:cubicBezTo>
                    <a:pt x="2374035" y="1800908"/>
                    <a:pt x="2367324" y="1803458"/>
                    <a:pt x="2360478" y="1804935"/>
                  </a:cubicBezTo>
                  <a:cubicBezTo>
                    <a:pt x="2318060" y="1814264"/>
                    <a:pt x="2278596" y="1831580"/>
                    <a:pt x="2239198" y="1849299"/>
                  </a:cubicBezTo>
                  <a:cubicBezTo>
                    <a:pt x="2217587" y="1859031"/>
                    <a:pt x="2203492" y="1855071"/>
                    <a:pt x="2195103" y="1840036"/>
                  </a:cubicBezTo>
                  <a:cubicBezTo>
                    <a:pt x="2185035" y="1822049"/>
                    <a:pt x="2195774" y="1810572"/>
                    <a:pt x="2208392" y="1800236"/>
                  </a:cubicBezTo>
                  <a:cubicBezTo>
                    <a:pt x="2230675" y="1782048"/>
                    <a:pt x="2253360" y="1764195"/>
                    <a:pt x="2275710" y="1746141"/>
                  </a:cubicBezTo>
                  <a:cubicBezTo>
                    <a:pt x="2280743" y="1742046"/>
                    <a:pt x="2288260" y="1738959"/>
                    <a:pt x="2283093" y="1727348"/>
                  </a:cubicBezTo>
                  <a:cubicBezTo>
                    <a:pt x="2272824" y="1733389"/>
                    <a:pt x="2262756" y="1738825"/>
                    <a:pt x="2253226" y="1745201"/>
                  </a:cubicBezTo>
                  <a:cubicBezTo>
                    <a:pt x="2233225" y="1758490"/>
                    <a:pt x="2213761" y="1772450"/>
                    <a:pt x="2193761" y="1785739"/>
                  </a:cubicBezTo>
                  <a:cubicBezTo>
                    <a:pt x="2179599" y="1795136"/>
                    <a:pt x="2164833" y="1798223"/>
                    <a:pt x="2151209" y="1784733"/>
                  </a:cubicBezTo>
                  <a:cubicBezTo>
                    <a:pt x="2140336" y="1773927"/>
                    <a:pt x="2140067" y="1758691"/>
                    <a:pt x="2153088" y="1742382"/>
                  </a:cubicBezTo>
                  <a:cubicBezTo>
                    <a:pt x="2182955" y="1705065"/>
                    <a:pt x="2214030" y="1668755"/>
                    <a:pt x="2244232" y="1631841"/>
                  </a:cubicBezTo>
                  <a:cubicBezTo>
                    <a:pt x="2244501" y="1627412"/>
                    <a:pt x="2245306" y="1623318"/>
                    <a:pt x="2250205" y="1621841"/>
                  </a:cubicBezTo>
                  <a:cubicBezTo>
                    <a:pt x="2247923" y="1622915"/>
                    <a:pt x="2247655" y="1621170"/>
                    <a:pt x="2248863" y="1621304"/>
                  </a:cubicBezTo>
                  <a:cubicBezTo>
                    <a:pt x="2253628" y="1621841"/>
                    <a:pt x="2247923" y="1618754"/>
                    <a:pt x="2249803" y="1623183"/>
                  </a:cubicBezTo>
                  <a:close/>
                  <a:moveTo>
                    <a:pt x="2439944" y="1831580"/>
                  </a:moveTo>
                  <a:cubicBezTo>
                    <a:pt x="2457595" y="1830506"/>
                    <a:pt x="2468938" y="1823593"/>
                    <a:pt x="2480885" y="1818962"/>
                  </a:cubicBezTo>
                  <a:cubicBezTo>
                    <a:pt x="2592634" y="1775202"/>
                    <a:pt x="2704248" y="1731174"/>
                    <a:pt x="2815930" y="1687212"/>
                  </a:cubicBezTo>
                  <a:cubicBezTo>
                    <a:pt x="3040367" y="1598820"/>
                    <a:pt x="3264805" y="1510495"/>
                    <a:pt x="3489175" y="1422102"/>
                  </a:cubicBezTo>
                  <a:cubicBezTo>
                    <a:pt x="3518841" y="1410424"/>
                    <a:pt x="3519176" y="1410089"/>
                    <a:pt x="3511189" y="1385121"/>
                  </a:cubicBezTo>
                  <a:cubicBezTo>
                    <a:pt x="3468302" y="1250284"/>
                    <a:pt x="3423670" y="1116051"/>
                    <a:pt x="3381252" y="981013"/>
                  </a:cubicBezTo>
                  <a:cubicBezTo>
                    <a:pt x="3329169" y="815101"/>
                    <a:pt x="3271718" y="650867"/>
                    <a:pt x="3216951" y="485828"/>
                  </a:cubicBezTo>
                  <a:cubicBezTo>
                    <a:pt x="3173862" y="356025"/>
                    <a:pt x="3131377" y="226087"/>
                    <a:pt x="3088423" y="96217"/>
                  </a:cubicBezTo>
                  <a:cubicBezTo>
                    <a:pt x="3079295" y="68565"/>
                    <a:pt x="3078758" y="68498"/>
                    <a:pt x="3051173" y="79169"/>
                  </a:cubicBezTo>
                  <a:cubicBezTo>
                    <a:pt x="2636125" y="240249"/>
                    <a:pt x="2221144" y="401328"/>
                    <a:pt x="1806163" y="562542"/>
                  </a:cubicBezTo>
                  <a:cubicBezTo>
                    <a:pt x="1776833" y="573952"/>
                    <a:pt x="1776967" y="574220"/>
                    <a:pt x="1786364" y="603080"/>
                  </a:cubicBezTo>
                  <a:cubicBezTo>
                    <a:pt x="1881602" y="895104"/>
                    <a:pt x="1976840" y="1187128"/>
                    <a:pt x="2072078" y="1479151"/>
                  </a:cubicBezTo>
                  <a:cubicBezTo>
                    <a:pt x="2075971" y="1491031"/>
                    <a:pt x="2078857" y="1503380"/>
                    <a:pt x="2086508" y="1514320"/>
                  </a:cubicBezTo>
                  <a:cubicBezTo>
                    <a:pt x="2101475" y="1499890"/>
                    <a:pt x="2114295" y="1487541"/>
                    <a:pt x="2127181" y="1475191"/>
                  </a:cubicBezTo>
                  <a:cubicBezTo>
                    <a:pt x="2140202" y="1462708"/>
                    <a:pt x="2153491" y="1450358"/>
                    <a:pt x="2170203" y="1442976"/>
                  </a:cubicBezTo>
                  <a:cubicBezTo>
                    <a:pt x="2202955" y="1428478"/>
                    <a:pt x="2231279" y="1446399"/>
                    <a:pt x="2232755" y="1482306"/>
                  </a:cubicBezTo>
                  <a:cubicBezTo>
                    <a:pt x="2233493" y="1500696"/>
                    <a:pt x="2226580" y="1517542"/>
                    <a:pt x="2221949" y="1534925"/>
                  </a:cubicBezTo>
                  <a:cubicBezTo>
                    <a:pt x="2218996" y="1545932"/>
                    <a:pt x="2210204" y="1555664"/>
                    <a:pt x="2213761" y="1570027"/>
                  </a:cubicBezTo>
                  <a:cubicBezTo>
                    <a:pt x="2234366" y="1553718"/>
                    <a:pt x="2254971" y="1539288"/>
                    <a:pt x="2278596" y="1530764"/>
                  </a:cubicBezTo>
                  <a:cubicBezTo>
                    <a:pt x="2296113" y="1524455"/>
                    <a:pt x="2314503" y="1523381"/>
                    <a:pt x="2328732" y="1538818"/>
                  </a:cubicBezTo>
                  <a:cubicBezTo>
                    <a:pt x="2341752" y="1552980"/>
                    <a:pt x="2340074" y="1569624"/>
                    <a:pt x="2333430" y="1586001"/>
                  </a:cubicBezTo>
                  <a:cubicBezTo>
                    <a:pt x="2329806" y="1594860"/>
                    <a:pt x="2324570" y="1603048"/>
                    <a:pt x="2320946" y="1611841"/>
                  </a:cubicBezTo>
                  <a:cubicBezTo>
                    <a:pt x="2316584" y="1622378"/>
                    <a:pt x="2304704" y="1629828"/>
                    <a:pt x="2307456" y="1644056"/>
                  </a:cubicBezTo>
                  <a:cubicBezTo>
                    <a:pt x="2319000" y="1648419"/>
                    <a:pt x="2327725" y="1640432"/>
                    <a:pt x="2337591" y="1637815"/>
                  </a:cubicBezTo>
                  <a:cubicBezTo>
                    <a:pt x="2363968" y="1630835"/>
                    <a:pt x="2393432" y="1616606"/>
                    <a:pt x="2413164" y="1646271"/>
                  </a:cubicBezTo>
                  <a:cubicBezTo>
                    <a:pt x="2433635" y="1677078"/>
                    <a:pt x="2404238" y="1696206"/>
                    <a:pt x="2389338" y="1718019"/>
                  </a:cubicBezTo>
                  <a:cubicBezTo>
                    <a:pt x="2383566" y="1726476"/>
                    <a:pt x="2372559" y="1731039"/>
                    <a:pt x="2370545" y="1742785"/>
                  </a:cubicBezTo>
                  <a:cubicBezTo>
                    <a:pt x="2455246" y="1747215"/>
                    <a:pt x="2469542" y="1764530"/>
                    <a:pt x="2439944" y="1831580"/>
                  </a:cubicBezTo>
                  <a:close/>
                  <a:moveTo>
                    <a:pt x="1257754" y="1628754"/>
                  </a:moveTo>
                  <a:cubicBezTo>
                    <a:pt x="1241646" y="1627881"/>
                    <a:pt x="1230975" y="1638687"/>
                    <a:pt x="1219498" y="1646473"/>
                  </a:cubicBezTo>
                  <a:cubicBezTo>
                    <a:pt x="1195672" y="1662581"/>
                    <a:pt x="1172785" y="1680232"/>
                    <a:pt x="1149294" y="1696810"/>
                  </a:cubicBezTo>
                  <a:cubicBezTo>
                    <a:pt x="1126609" y="1712851"/>
                    <a:pt x="1125938" y="1713052"/>
                    <a:pt x="1108219" y="1694394"/>
                  </a:cubicBezTo>
                  <a:cubicBezTo>
                    <a:pt x="1085668" y="1670635"/>
                    <a:pt x="1058955" y="1652379"/>
                    <a:pt x="1031975" y="1634526"/>
                  </a:cubicBezTo>
                  <a:cubicBezTo>
                    <a:pt x="993517" y="1609089"/>
                    <a:pt x="951435" y="1593115"/>
                    <a:pt x="906131" y="1587142"/>
                  </a:cubicBezTo>
                  <a:cubicBezTo>
                    <a:pt x="903984" y="1590363"/>
                    <a:pt x="901970" y="1592176"/>
                    <a:pt x="901500" y="1594323"/>
                  </a:cubicBezTo>
                  <a:cubicBezTo>
                    <a:pt x="879218" y="1699495"/>
                    <a:pt x="824853" y="1784598"/>
                    <a:pt x="741293" y="1851715"/>
                  </a:cubicBezTo>
                  <a:cubicBezTo>
                    <a:pt x="727937" y="1862453"/>
                    <a:pt x="715789" y="1874669"/>
                    <a:pt x="700688" y="1888360"/>
                  </a:cubicBezTo>
                  <a:cubicBezTo>
                    <a:pt x="715252" y="1893394"/>
                    <a:pt x="724447" y="1895743"/>
                    <a:pt x="732904" y="1899703"/>
                  </a:cubicBezTo>
                  <a:cubicBezTo>
                    <a:pt x="746461" y="1905945"/>
                    <a:pt x="752904" y="1917019"/>
                    <a:pt x="749280" y="1931919"/>
                  </a:cubicBezTo>
                  <a:cubicBezTo>
                    <a:pt x="745589" y="1947020"/>
                    <a:pt x="734447" y="1953195"/>
                    <a:pt x="719615" y="1952322"/>
                  </a:cubicBezTo>
                  <a:cubicBezTo>
                    <a:pt x="712500" y="1951920"/>
                    <a:pt x="705587" y="1948967"/>
                    <a:pt x="698473" y="1948295"/>
                  </a:cubicBezTo>
                  <a:cubicBezTo>
                    <a:pt x="675184" y="1946148"/>
                    <a:pt x="655854" y="1954000"/>
                    <a:pt x="642028" y="1973129"/>
                  </a:cubicBezTo>
                  <a:cubicBezTo>
                    <a:pt x="618940" y="2005009"/>
                    <a:pt x="630216" y="2057360"/>
                    <a:pt x="665116" y="2081454"/>
                  </a:cubicBezTo>
                  <a:cubicBezTo>
                    <a:pt x="699480" y="2105281"/>
                    <a:pt x="735320" y="2097630"/>
                    <a:pt x="760891" y="2060917"/>
                  </a:cubicBezTo>
                  <a:cubicBezTo>
                    <a:pt x="762234" y="2058970"/>
                    <a:pt x="763106" y="2056621"/>
                    <a:pt x="764448" y="2054675"/>
                  </a:cubicBezTo>
                  <a:cubicBezTo>
                    <a:pt x="773442" y="2041050"/>
                    <a:pt x="785523" y="2034876"/>
                    <a:pt x="801362" y="2041654"/>
                  </a:cubicBezTo>
                  <a:cubicBezTo>
                    <a:pt x="814987" y="2047493"/>
                    <a:pt x="820021" y="2064675"/>
                    <a:pt x="812571" y="2082327"/>
                  </a:cubicBezTo>
                  <a:cubicBezTo>
                    <a:pt x="801430" y="2108771"/>
                    <a:pt x="782369" y="2128570"/>
                    <a:pt x="756126" y="2140248"/>
                  </a:cubicBezTo>
                  <a:cubicBezTo>
                    <a:pt x="735387" y="2149511"/>
                    <a:pt x="713641" y="2156491"/>
                    <a:pt x="692768" y="2165484"/>
                  </a:cubicBezTo>
                  <a:cubicBezTo>
                    <a:pt x="683707" y="2169377"/>
                    <a:pt x="671224" y="2168303"/>
                    <a:pt x="665921" y="2181794"/>
                  </a:cubicBezTo>
                  <a:cubicBezTo>
                    <a:pt x="747871" y="2266562"/>
                    <a:pt x="848680" y="2289448"/>
                    <a:pt x="959623" y="2265421"/>
                  </a:cubicBezTo>
                  <a:cubicBezTo>
                    <a:pt x="1068486" y="2241863"/>
                    <a:pt x="1150771" y="2183673"/>
                    <a:pt x="1179362" y="2067964"/>
                  </a:cubicBezTo>
                  <a:cubicBezTo>
                    <a:pt x="1190571" y="2022727"/>
                    <a:pt x="1199564" y="1977558"/>
                    <a:pt x="1193390" y="1931516"/>
                  </a:cubicBezTo>
                  <a:cubicBezTo>
                    <a:pt x="1184732" y="1927892"/>
                    <a:pt x="1179966" y="1932322"/>
                    <a:pt x="1175000" y="1935275"/>
                  </a:cubicBezTo>
                  <a:cubicBezTo>
                    <a:pt x="1137750" y="1957289"/>
                    <a:pt x="1097145" y="1965678"/>
                    <a:pt x="1054392" y="1965611"/>
                  </a:cubicBezTo>
                  <a:cubicBezTo>
                    <a:pt x="1039894" y="1965611"/>
                    <a:pt x="1025531" y="1963464"/>
                    <a:pt x="1012242" y="1957625"/>
                  </a:cubicBezTo>
                  <a:cubicBezTo>
                    <a:pt x="1000497" y="1952524"/>
                    <a:pt x="991705" y="1943731"/>
                    <a:pt x="994121" y="1929771"/>
                  </a:cubicBezTo>
                  <a:cubicBezTo>
                    <a:pt x="996537" y="1916147"/>
                    <a:pt x="1006672" y="1909703"/>
                    <a:pt x="1020028" y="1909435"/>
                  </a:cubicBezTo>
                  <a:cubicBezTo>
                    <a:pt x="1030834" y="1909234"/>
                    <a:pt x="1041572" y="1910173"/>
                    <a:pt x="1052378" y="1910777"/>
                  </a:cubicBezTo>
                  <a:cubicBezTo>
                    <a:pt x="1086540" y="1912657"/>
                    <a:pt x="1119360" y="1907958"/>
                    <a:pt x="1149697" y="1890844"/>
                  </a:cubicBezTo>
                  <a:cubicBezTo>
                    <a:pt x="1185067" y="1870843"/>
                    <a:pt x="1186544" y="1868628"/>
                    <a:pt x="1175470" y="1828492"/>
                  </a:cubicBezTo>
                  <a:cubicBezTo>
                    <a:pt x="1167818" y="1800975"/>
                    <a:pt x="1170503" y="1777887"/>
                    <a:pt x="1191980" y="1756141"/>
                  </a:cubicBezTo>
                  <a:cubicBezTo>
                    <a:pt x="1216478" y="1731375"/>
                    <a:pt x="1235874" y="1702045"/>
                    <a:pt x="1249902" y="1669896"/>
                  </a:cubicBezTo>
                  <a:cubicBezTo>
                    <a:pt x="1255405" y="1657278"/>
                    <a:pt x="1264130" y="1644459"/>
                    <a:pt x="1257822" y="1628821"/>
                  </a:cubicBezTo>
                  <a:close/>
                  <a:moveTo>
                    <a:pt x="1412055" y="521802"/>
                  </a:moveTo>
                  <a:cubicBezTo>
                    <a:pt x="1416351" y="529118"/>
                    <a:pt x="1421183" y="529051"/>
                    <a:pt x="1425948" y="529051"/>
                  </a:cubicBezTo>
                  <a:cubicBezTo>
                    <a:pt x="1513602" y="528581"/>
                    <a:pt x="1601256" y="527910"/>
                    <a:pt x="1688910" y="527574"/>
                  </a:cubicBezTo>
                  <a:cubicBezTo>
                    <a:pt x="1721865" y="527440"/>
                    <a:pt x="1752873" y="519990"/>
                    <a:pt x="1783478" y="508111"/>
                  </a:cubicBezTo>
                  <a:cubicBezTo>
                    <a:pt x="2140336" y="369381"/>
                    <a:pt x="2497395" y="230987"/>
                    <a:pt x="2854253" y="92257"/>
                  </a:cubicBezTo>
                  <a:cubicBezTo>
                    <a:pt x="2864992" y="88096"/>
                    <a:pt x="2877744" y="86418"/>
                    <a:pt x="2884926" y="74807"/>
                  </a:cubicBezTo>
                  <a:cubicBezTo>
                    <a:pt x="2878751" y="74807"/>
                    <a:pt x="2873046" y="74404"/>
                    <a:pt x="2867408" y="74807"/>
                  </a:cubicBezTo>
                  <a:cubicBezTo>
                    <a:pt x="2709416" y="87559"/>
                    <a:pt x="2551424" y="100848"/>
                    <a:pt x="2393365" y="112862"/>
                  </a:cubicBezTo>
                  <a:cubicBezTo>
                    <a:pt x="2367726" y="114808"/>
                    <a:pt x="2344236" y="120580"/>
                    <a:pt x="2320745" y="130648"/>
                  </a:cubicBezTo>
                  <a:cubicBezTo>
                    <a:pt x="2030802" y="255619"/>
                    <a:pt x="1740657" y="380052"/>
                    <a:pt x="1450580" y="504688"/>
                  </a:cubicBezTo>
                  <a:cubicBezTo>
                    <a:pt x="1437694" y="510191"/>
                    <a:pt x="1424941" y="516030"/>
                    <a:pt x="1411988" y="521802"/>
                  </a:cubicBezTo>
                  <a:close/>
                  <a:moveTo>
                    <a:pt x="1432593" y="4478720"/>
                  </a:moveTo>
                  <a:cubicBezTo>
                    <a:pt x="1344402" y="4461471"/>
                    <a:pt x="1260171" y="4451403"/>
                    <a:pt x="1174731" y="4452947"/>
                  </a:cubicBezTo>
                  <a:cubicBezTo>
                    <a:pt x="1142046" y="4453551"/>
                    <a:pt x="1142247" y="4453753"/>
                    <a:pt x="1135871" y="4484425"/>
                  </a:cubicBezTo>
                  <a:cubicBezTo>
                    <a:pt x="1111306" y="4603020"/>
                    <a:pt x="1096943" y="4723225"/>
                    <a:pt x="1079493" y="4842961"/>
                  </a:cubicBezTo>
                  <a:cubicBezTo>
                    <a:pt x="1074392" y="4878130"/>
                    <a:pt x="1069895" y="4913433"/>
                    <a:pt x="1065197" y="4948065"/>
                  </a:cubicBezTo>
                  <a:cubicBezTo>
                    <a:pt x="1080231" y="4955582"/>
                    <a:pt x="1093655" y="4952763"/>
                    <a:pt x="1106608" y="4953367"/>
                  </a:cubicBezTo>
                  <a:cubicBezTo>
                    <a:pt x="1167684" y="4956253"/>
                    <a:pt x="1228760" y="4958602"/>
                    <a:pt x="1289836" y="4961623"/>
                  </a:cubicBezTo>
                  <a:cubicBezTo>
                    <a:pt x="1313461" y="4962764"/>
                    <a:pt x="1313528" y="4963368"/>
                    <a:pt x="1318428" y="4937864"/>
                  </a:cubicBezTo>
                  <a:cubicBezTo>
                    <a:pt x="1335744" y="4848532"/>
                    <a:pt x="1353932" y="4759334"/>
                    <a:pt x="1375812" y="4671009"/>
                  </a:cubicBezTo>
                  <a:cubicBezTo>
                    <a:pt x="1391585" y="4607181"/>
                    <a:pt x="1410981" y="4544427"/>
                    <a:pt x="1432593" y="4478720"/>
                  </a:cubicBezTo>
                  <a:close/>
                  <a:moveTo>
                    <a:pt x="1075735" y="4481673"/>
                  </a:moveTo>
                  <a:cubicBezTo>
                    <a:pt x="1041572" y="4487646"/>
                    <a:pt x="1014524" y="4503150"/>
                    <a:pt x="985933" y="4514157"/>
                  </a:cubicBezTo>
                  <a:cubicBezTo>
                    <a:pt x="885057" y="4553018"/>
                    <a:pt x="781764" y="4577179"/>
                    <a:pt x="673036" y="4561944"/>
                  </a:cubicBezTo>
                  <a:cubicBezTo>
                    <a:pt x="612564" y="4553488"/>
                    <a:pt x="551958" y="4543890"/>
                    <a:pt x="493701" y="4524695"/>
                  </a:cubicBezTo>
                  <a:cubicBezTo>
                    <a:pt x="477056" y="4519191"/>
                    <a:pt x="460814" y="4519191"/>
                    <a:pt x="444102" y="4520064"/>
                  </a:cubicBezTo>
                  <a:cubicBezTo>
                    <a:pt x="435242" y="4520534"/>
                    <a:pt x="431417" y="4525433"/>
                    <a:pt x="432759" y="4534292"/>
                  </a:cubicBezTo>
                  <a:cubicBezTo>
                    <a:pt x="441820" y="4595033"/>
                    <a:pt x="441216" y="4656377"/>
                    <a:pt x="443028" y="4717520"/>
                  </a:cubicBezTo>
                  <a:cubicBezTo>
                    <a:pt x="443430" y="4732017"/>
                    <a:pt x="450343" y="4734769"/>
                    <a:pt x="463096" y="4735709"/>
                  </a:cubicBezTo>
                  <a:cubicBezTo>
                    <a:pt x="588134" y="4744837"/>
                    <a:pt x="712635" y="4742018"/>
                    <a:pt x="836062" y="4718661"/>
                  </a:cubicBezTo>
                  <a:cubicBezTo>
                    <a:pt x="886936" y="4709063"/>
                    <a:pt x="935797" y="4693560"/>
                    <a:pt x="979490" y="4663894"/>
                  </a:cubicBezTo>
                  <a:cubicBezTo>
                    <a:pt x="1043317" y="4620604"/>
                    <a:pt x="1067546" y="4557514"/>
                    <a:pt x="1075802" y="4481740"/>
                  </a:cubicBezTo>
                  <a:close/>
                  <a:moveTo>
                    <a:pt x="1572799" y="2124946"/>
                  </a:moveTo>
                  <a:cubicBezTo>
                    <a:pt x="1638707" y="2069776"/>
                    <a:pt x="1694481" y="2010512"/>
                    <a:pt x="1749315" y="1940980"/>
                  </a:cubicBezTo>
                  <a:cubicBezTo>
                    <a:pt x="1713542" y="1938027"/>
                    <a:pt x="1684279" y="1935677"/>
                    <a:pt x="1654950" y="1933194"/>
                  </a:cubicBezTo>
                  <a:cubicBezTo>
                    <a:pt x="1644345" y="1932322"/>
                    <a:pt x="1637029" y="1937959"/>
                    <a:pt x="1629848" y="1944738"/>
                  </a:cubicBezTo>
                  <a:cubicBezTo>
                    <a:pt x="1604545" y="1968564"/>
                    <a:pt x="1579108" y="1992190"/>
                    <a:pt x="1553537" y="2015613"/>
                  </a:cubicBezTo>
                  <a:cubicBezTo>
                    <a:pt x="1546087" y="2022459"/>
                    <a:pt x="1540986" y="2028164"/>
                    <a:pt x="1545348" y="2040044"/>
                  </a:cubicBezTo>
                  <a:cubicBezTo>
                    <a:pt x="1555080" y="2066622"/>
                    <a:pt x="1562933" y="2093871"/>
                    <a:pt x="1572799" y="2124946"/>
                  </a:cubicBezTo>
                  <a:close/>
                  <a:moveTo>
                    <a:pt x="763039" y="2538786"/>
                  </a:moveTo>
                  <a:cubicBezTo>
                    <a:pt x="762502" y="2519993"/>
                    <a:pt x="741092" y="2498382"/>
                    <a:pt x="723910" y="2499724"/>
                  </a:cubicBezTo>
                  <a:cubicBezTo>
                    <a:pt x="709816" y="2500798"/>
                    <a:pt x="702567" y="2509322"/>
                    <a:pt x="702030" y="2523014"/>
                  </a:cubicBezTo>
                  <a:cubicBezTo>
                    <a:pt x="701426" y="2539189"/>
                    <a:pt x="724783" y="2564357"/>
                    <a:pt x="740018" y="2564827"/>
                  </a:cubicBezTo>
                  <a:cubicBezTo>
                    <a:pt x="752904" y="2565163"/>
                    <a:pt x="763442" y="2553283"/>
                    <a:pt x="763039" y="2538853"/>
                  </a:cubicBezTo>
                  <a:close/>
                  <a:moveTo>
                    <a:pt x="1165469" y="2647917"/>
                  </a:moveTo>
                  <a:cubicBezTo>
                    <a:pt x="1166275" y="2630534"/>
                    <a:pt x="1150637" y="2609527"/>
                    <a:pt x="1136139" y="2608453"/>
                  </a:cubicBezTo>
                  <a:cubicBezTo>
                    <a:pt x="1122985" y="2607513"/>
                    <a:pt x="1111172" y="2618252"/>
                    <a:pt x="1110098" y="2632145"/>
                  </a:cubicBezTo>
                  <a:cubicBezTo>
                    <a:pt x="1108756" y="2648790"/>
                    <a:pt x="1124797" y="2670267"/>
                    <a:pt x="1139629" y="2671676"/>
                  </a:cubicBezTo>
                  <a:cubicBezTo>
                    <a:pt x="1152449" y="2672885"/>
                    <a:pt x="1164865" y="2661475"/>
                    <a:pt x="1165469" y="2647850"/>
                  </a:cubicBezTo>
                  <a:close/>
                  <a:moveTo>
                    <a:pt x="1348362" y="4224415"/>
                  </a:moveTo>
                  <a:cubicBezTo>
                    <a:pt x="1348764" y="4205690"/>
                    <a:pt x="1333529" y="4187636"/>
                    <a:pt x="1317220" y="4187636"/>
                  </a:cubicBezTo>
                  <a:cubicBezTo>
                    <a:pt x="1303259" y="4187636"/>
                    <a:pt x="1293192" y="4198375"/>
                    <a:pt x="1293729" y="4212872"/>
                  </a:cubicBezTo>
                  <a:cubicBezTo>
                    <a:pt x="1294333" y="4231127"/>
                    <a:pt x="1310709" y="4250926"/>
                    <a:pt x="1324938" y="4250725"/>
                  </a:cubicBezTo>
                  <a:cubicBezTo>
                    <a:pt x="1337824" y="4250524"/>
                    <a:pt x="1348093" y="4238980"/>
                    <a:pt x="1348362" y="4224415"/>
                  </a:cubicBezTo>
                  <a:close/>
                  <a:moveTo>
                    <a:pt x="775120" y="4028502"/>
                  </a:moveTo>
                  <a:cubicBezTo>
                    <a:pt x="774315" y="4012663"/>
                    <a:pt x="755925" y="3997696"/>
                    <a:pt x="739280" y="3998367"/>
                  </a:cubicBezTo>
                  <a:cubicBezTo>
                    <a:pt x="724850" y="3998971"/>
                    <a:pt x="714447" y="4010582"/>
                    <a:pt x="715923" y="4024408"/>
                  </a:cubicBezTo>
                  <a:cubicBezTo>
                    <a:pt x="717601" y="4039442"/>
                    <a:pt x="736461" y="4053268"/>
                    <a:pt x="753039" y="4051389"/>
                  </a:cubicBezTo>
                  <a:cubicBezTo>
                    <a:pt x="767200" y="4049779"/>
                    <a:pt x="773442" y="4040651"/>
                    <a:pt x="775053" y="4028570"/>
                  </a:cubicBezTo>
                  <a:close/>
                  <a:moveTo>
                    <a:pt x="1490984" y="4292270"/>
                  </a:moveTo>
                  <a:cubicBezTo>
                    <a:pt x="1476688" y="4292270"/>
                    <a:pt x="1465010" y="4303143"/>
                    <a:pt x="1465211" y="4316231"/>
                  </a:cubicBezTo>
                  <a:cubicBezTo>
                    <a:pt x="1465480" y="4329990"/>
                    <a:pt x="1480849" y="4343816"/>
                    <a:pt x="1497025" y="4344756"/>
                  </a:cubicBezTo>
                  <a:cubicBezTo>
                    <a:pt x="1510851" y="4345561"/>
                    <a:pt x="1523871" y="4335158"/>
                    <a:pt x="1524744" y="4322406"/>
                  </a:cubicBezTo>
                  <a:cubicBezTo>
                    <a:pt x="1525817" y="4307707"/>
                    <a:pt x="1508501" y="4292270"/>
                    <a:pt x="1490917" y="4292270"/>
                  </a:cubicBezTo>
                  <a:close/>
                  <a:moveTo>
                    <a:pt x="786395" y="3443448"/>
                  </a:moveTo>
                  <a:cubicBezTo>
                    <a:pt x="786731" y="3427945"/>
                    <a:pt x="773308" y="3416199"/>
                    <a:pt x="754918" y="3415998"/>
                  </a:cubicBezTo>
                  <a:cubicBezTo>
                    <a:pt x="738072" y="3415796"/>
                    <a:pt x="725588" y="3426804"/>
                    <a:pt x="726192" y="3441233"/>
                  </a:cubicBezTo>
                  <a:cubicBezTo>
                    <a:pt x="726796" y="3454791"/>
                    <a:pt x="739481" y="3465530"/>
                    <a:pt x="756260" y="3466671"/>
                  </a:cubicBezTo>
                  <a:cubicBezTo>
                    <a:pt x="773576" y="3467879"/>
                    <a:pt x="786060" y="3458214"/>
                    <a:pt x="786395" y="3443516"/>
                  </a:cubicBezTo>
                  <a:close/>
                  <a:moveTo>
                    <a:pt x="979020" y="4233812"/>
                  </a:moveTo>
                  <a:cubicBezTo>
                    <a:pt x="991705" y="4232134"/>
                    <a:pt x="1000094" y="4225087"/>
                    <a:pt x="1000564" y="4210791"/>
                  </a:cubicBezTo>
                  <a:cubicBezTo>
                    <a:pt x="1001168" y="4193945"/>
                    <a:pt x="985396" y="4176830"/>
                    <a:pt x="969556" y="4177635"/>
                  </a:cubicBezTo>
                  <a:cubicBezTo>
                    <a:pt x="955395" y="4178306"/>
                    <a:pt x="947743" y="4186763"/>
                    <a:pt x="946871" y="4200589"/>
                  </a:cubicBezTo>
                  <a:cubicBezTo>
                    <a:pt x="945864" y="4216966"/>
                    <a:pt x="962308" y="4234080"/>
                    <a:pt x="978953" y="4233879"/>
                  </a:cubicBezTo>
                  <a:close/>
                  <a:moveTo>
                    <a:pt x="929219" y="3051824"/>
                  </a:moveTo>
                  <a:cubicBezTo>
                    <a:pt x="928213" y="3037327"/>
                    <a:pt x="912776" y="3024306"/>
                    <a:pt x="897071" y="3024709"/>
                  </a:cubicBezTo>
                  <a:cubicBezTo>
                    <a:pt x="883446" y="3025045"/>
                    <a:pt x="871969" y="3037058"/>
                    <a:pt x="872976" y="3049945"/>
                  </a:cubicBezTo>
                  <a:cubicBezTo>
                    <a:pt x="874050" y="3063636"/>
                    <a:pt x="890695" y="3077395"/>
                    <a:pt x="905661" y="3077060"/>
                  </a:cubicBezTo>
                  <a:cubicBezTo>
                    <a:pt x="920159" y="3076724"/>
                    <a:pt x="930226" y="3065918"/>
                    <a:pt x="929219" y="3051824"/>
                  </a:cubicBezTo>
                  <a:close/>
                  <a:moveTo>
                    <a:pt x="1439707" y="3849100"/>
                  </a:moveTo>
                  <a:cubicBezTo>
                    <a:pt x="1439237" y="3833798"/>
                    <a:pt x="1421720" y="3818965"/>
                    <a:pt x="1404941" y="3819703"/>
                  </a:cubicBezTo>
                  <a:cubicBezTo>
                    <a:pt x="1390309" y="3820307"/>
                    <a:pt x="1380309" y="3831449"/>
                    <a:pt x="1381651" y="3845476"/>
                  </a:cubicBezTo>
                  <a:cubicBezTo>
                    <a:pt x="1382927" y="3859101"/>
                    <a:pt x="1399236" y="3872860"/>
                    <a:pt x="1414538" y="3873262"/>
                  </a:cubicBezTo>
                  <a:cubicBezTo>
                    <a:pt x="1428968" y="3873598"/>
                    <a:pt x="1440177" y="3862859"/>
                    <a:pt x="1439774" y="3849100"/>
                  </a:cubicBezTo>
                  <a:close/>
                  <a:moveTo>
                    <a:pt x="1505750" y="2556370"/>
                  </a:moveTo>
                  <a:cubicBezTo>
                    <a:pt x="1505078" y="2542343"/>
                    <a:pt x="1491857" y="2531739"/>
                    <a:pt x="1475614" y="2532276"/>
                  </a:cubicBezTo>
                  <a:cubicBezTo>
                    <a:pt x="1459372" y="2532813"/>
                    <a:pt x="1446889" y="2544692"/>
                    <a:pt x="1447694" y="2558720"/>
                  </a:cubicBezTo>
                  <a:cubicBezTo>
                    <a:pt x="1448432" y="2572747"/>
                    <a:pt x="1461520" y="2582949"/>
                    <a:pt x="1478031" y="2582344"/>
                  </a:cubicBezTo>
                  <a:cubicBezTo>
                    <a:pt x="1494877" y="2581673"/>
                    <a:pt x="1506488" y="2570800"/>
                    <a:pt x="1505817" y="2556303"/>
                  </a:cubicBezTo>
                  <a:close/>
                  <a:moveTo>
                    <a:pt x="530749" y="4201663"/>
                  </a:moveTo>
                  <a:cubicBezTo>
                    <a:pt x="517460" y="4200858"/>
                    <a:pt x="504842" y="4212536"/>
                    <a:pt x="504842" y="4225490"/>
                  </a:cubicBezTo>
                  <a:cubicBezTo>
                    <a:pt x="504842" y="4238376"/>
                    <a:pt x="518332" y="4252739"/>
                    <a:pt x="531957" y="4254417"/>
                  </a:cubicBezTo>
                  <a:cubicBezTo>
                    <a:pt x="545783" y="4256162"/>
                    <a:pt x="558535" y="4246094"/>
                    <a:pt x="559341" y="4232872"/>
                  </a:cubicBezTo>
                  <a:cubicBezTo>
                    <a:pt x="560280" y="4218711"/>
                    <a:pt x="545380" y="4202536"/>
                    <a:pt x="530682" y="4201663"/>
                  </a:cubicBezTo>
                  <a:close/>
                  <a:moveTo>
                    <a:pt x="760421" y="4434289"/>
                  </a:moveTo>
                  <a:cubicBezTo>
                    <a:pt x="748206" y="4434088"/>
                    <a:pt x="735588" y="4447444"/>
                    <a:pt x="736125" y="4460062"/>
                  </a:cubicBezTo>
                  <a:cubicBezTo>
                    <a:pt x="736729" y="4474693"/>
                    <a:pt x="752233" y="4490667"/>
                    <a:pt x="766261" y="4490331"/>
                  </a:cubicBezTo>
                  <a:cubicBezTo>
                    <a:pt x="780019" y="4489995"/>
                    <a:pt x="788476" y="4482411"/>
                    <a:pt x="790221" y="4468787"/>
                  </a:cubicBezTo>
                  <a:cubicBezTo>
                    <a:pt x="792168" y="4453685"/>
                    <a:pt x="775120" y="4434557"/>
                    <a:pt x="760421" y="4434289"/>
                  </a:cubicBezTo>
                  <a:close/>
                  <a:moveTo>
                    <a:pt x="1266412" y="2947122"/>
                  </a:moveTo>
                  <a:cubicBezTo>
                    <a:pt x="1267218" y="2932491"/>
                    <a:pt x="1253123" y="2917390"/>
                    <a:pt x="1237955" y="2916651"/>
                  </a:cubicBezTo>
                  <a:cubicBezTo>
                    <a:pt x="1223928" y="2915980"/>
                    <a:pt x="1212786" y="2926518"/>
                    <a:pt x="1212921" y="2940411"/>
                  </a:cubicBezTo>
                  <a:cubicBezTo>
                    <a:pt x="1213055" y="2953767"/>
                    <a:pt x="1225941" y="2967526"/>
                    <a:pt x="1239633" y="2969069"/>
                  </a:cubicBezTo>
                  <a:cubicBezTo>
                    <a:pt x="1253325" y="2970613"/>
                    <a:pt x="1265674" y="2960479"/>
                    <a:pt x="1266412" y="2947189"/>
                  </a:cubicBezTo>
                  <a:close/>
                  <a:moveTo>
                    <a:pt x="823108" y="3690706"/>
                  </a:moveTo>
                  <a:cubicBezTo>
                    <a:pt x="822571" y="3676275"/>
                    <a:pt x="811631" y="3665872"/>
                    <a:pt x="797335" y="3666342"/>
                  </a:cubicBezTo>
                  <a:cubicBezTo>
                    <a:pt x="783577" y="3666745"/>
                    <a:pt x="771227" y="3678289"/>
                    <a:pt x="770959" y="3690974"/>
                  </a:cubicBezTo>
                  <a:cubicBezTo>
                    <a:pt x="770623" y="3704464"/>
                    <a:pt x="785657" y="3718559"/>
                    <a:pt x="799483" y="3717686"/>
                  </a:cubicBezTo>
                  <a:cubicBezTo>
                    <a:pt x="812302" y="3716881"/>
                    <a:pt x="823645" y="3703927"/>
                    <a:pt x="823108" y="3690706"/>
                  </a:cubicBezTo>
                  <a:close/>
                  <a:moveTo>
                    <a:pt x="563099" y="3774332"/>
                  </a:moveTo>
                  <a:cubicBezTo>
                    <a:pt x="549273" y="3775809"/>
                    <a:pt x="541152" y="3783527"/>
                    <a:pt x="540279" y="3797354"/>
                  </a:cubicBezTo>
                  <a:cubicBezTo>
                    <a:pt x="539340" y="3812052"/>
                    <a:pt x="556656" y="3826952"/>
                    <a:pt x="571623" y="3824469"/>
                  </a:cubicBezTo>
                  <a:cubicBezTo>
                    <a:pt x="585113" y="3822186"/>
                    <a:pt x="592697" y="3813663"/>
                    <a:pt x="592295" y="3799703"/>
                  </a:cubicBezTo>
                  <a:cubicBezTo>
                    <a:pt x="591892" y="3785071"/>
                    <a:pt x="578133" y="3773527"/>
                    <a:pt x="563099" y="3774332"/>
                  </a:cubicBezTo>
                  <a:close/>
                  <a:moveTo>
                    <a:pt x="1400511" y="3510095"/>
                  </a:moveTo>
                  <a:cubicBezTo>
                    <a:pt x="1416216" y="3510834"/>
                    <a:pt x="1430042" y="3499826"/>
                    <a:pt x="1430445" y="3486202"/>
                  </a:cubicBezTo>
                  <a:cubicBezTo>
                    <a:pt x="1430848" y="3473181"/>
                    <a:pt x="1416686" y="3459758"/>
                    <a:pt x="1401988" y="3460362"/>
                  </a:cubicBezTo>
                  <a:cubicBezTo>
                    <a:pt x="1387625" y="3460966"/>
                    <a:pt x="1376953" y="3467543"/>
                    <a:pt x="1374671" y="3482980"/>
                  </a:cubicBezTo>
                  <a:cubicBezTo>
                    <a:pt x="1372523" y="3497679"/>
                    <a:pt x="1384000" y="3509357"/>
                    <a:pt x="1400444" y="3510095"/>
                  </a:cubicBezTo>
                  <a:close/>
                  <a:moveTo>
                    <a:pt x="760153" y="2952962"/>
                  </a:moveTo>
                  <a:cubicBezTo>
                    <a:pt x="761160" y="2939203"/>
                    <a:pt x="748542" y="2926786"/>
                    <a:pt x="732568" y="2925981"/>
                  </a:cubicBezTo>
                  <a:cubicBezTo>
                    <a:pt x="717266" y="2925175"/>
                    <a:pt x="705856" y="2933632"/>
                    <a:pt x="704044" y="2947055"/>
                  </a:cubicBezTo>
                  <a:cubicBezTo>
                    <a:pt x="702097" y="2961485"/>
                    <a:pt x="713104" y="2974170"/>
                    <a:pt x="729212" y="2976050"/>
                  </a:cubicBezTo>
                  <a:cubicBezTo>
                    <a:pt x="744649" y="2977795"/>
                    <a:pt x="759079" y="2967056"/>
                    <a:pt x="760153" y="2952962"/>
                  </a:cubicBezTo>
                  <a:close/>
                  <a:moveTo>
                    <a:pt x="833444" y="2722215"/>
                  </a:moveTo>
                  <a:cubicBezTo>
                    <a:pt x="819215" y="2722215"/>
                    <a:pt x="807269" y="2732484"/>
                    <a:pt x="806598" y="2745437"/>
                  </a:cubicBezTo>
                  <a:cubicBezTo>
                    <a:pt x="805859" y="2759599"/>
                    <a:pt x="819283" y="2771881"/>
                    <a:pt x="834585" y="2771009"/>
                  </a:cubicBezTo>
                  <a:cubicBezTo>
                    <a:pt x="848680" y="2770203"/>
                    <a:pt x="859955" y="2758928"/>
                    <a:pt x="859552" y="2745974"/>
                  </a:cubicBezTo>
                  <a:cubicBezTo>
                    <a:pt x="859150" y="2732484"/>
                    <a:pt x="847807" y="2722282"/>
                    <a:pt x="833444" y="2722215"/>
                  </a:cubicBezTo>
                  <a:close/>
                  <a:moveTo>
                    <a:pt x="1578705" y="4079914"/>
                  </a:moveTo>
                  <a:cubicBezTo>
                    <a:pt x="1579175" y="4065484"/>
                    <a:pt x="1566423" y="4052732"/>
                    <a:pt x="1551724" y="4052933"/>
                  </a:cubicBezTo>
                  <a:cubicBezTo>
                    <a:pt x="1538234" y="4053134"/>
                    <a:pt x="1525952" y="4065081"/>
                    <a:pt x="1527093" y="4077900"/>
                  </a:cubicBezTo>
                  <a:cubicBezTo>
                    <a:pt x="1528435" y="4093069"/>
                    <a:pt x="1538100" y="4100921"/>
                    <a:pt x="1552664" y="4102330"/>
                  </a:cubicBezTo>
                  <a:cubicBezTo>
                    <a:pt x="1567295" y="4103807"/>
                    <a:pt x="1578235" y="4094008"/>
                    <a:pt x="1578705" y="4079914"/>
                  </a:cubicBezTo>
                  <a:close/>
                  <a:moveTo>
                    <a:pt x="1137415" y="3982729"/>
                  </a:moveTo>
                  <a:cubicBezTo>
                    <a:pt x="1150368" y="3982729"/>
                    <a:pt x="1163858" y="3970380"/>
                    <a:pt x="1163926" y="3958500"/>
                  </a:cubicBezTo>
                  <a:cubicBezTo>
                    <a:pt x="1163926" y="3945949"/>
                    <a:pt x="1151576" y="3934674"/>
                    <a:pt x="1137616" y="3934539"/>
                  </a:cubicBezTo>
                  <a:cubicBezTo>
                    <a:pt x="1123521" y="3934405"/>
                    <a:pt x="1111306" y="3945413"/>
                    <a:pt x="1111239" y="3958299"/>
                  </a:cubicBezTo>
                  <a:cubicBezTo>
                    <a:pt x="1111239" y="3970380"/>
                    <a:pt x="1124394" y="3982729"/>
                    <a:pt x="1137415" y="3982729"/>
                  </a:cubicBezTo>
                  <a:close/>
                  <a:moveTo>
                    <a:pt x="1137750" y="3317135"/>
                  </a:moveTo>
                  <a:cubicBezTo>
                    <a:pt x="1138287" y="3303511"/>
                    <a:pt x="1127951" y="3292772"/>
                    <a:pt x="1113454" y="3291967"/>
                  </a:cubicBezTo>
                  <a:cubicBezTo>
                    <a:pt x="1098017" y="3291094"/>
                    <a:pt x="1084393" y="3302236"/>
                    <a:pt x="1083721" y="3316196"/>
                  </a:cubicBezTo>
                  <a:cubicBezTo>
                    <a:pt x="1083117" y="3328948"/>
                    <a:pt x="1094460" y="3340760"/>
                    <a:pt x="1108152" y="3341633"/>
                  </a:cubicBezTo>
                  <a:cubicBezTo>
                    <a:pt x="1123186" y="3342572"/>
                    <a:pt x="1137146" y="3330961"/>
                    <a:pt x="1137750" y="3317135"/>
                  </a:cubicBezTo>
                  <a:close/>
                  <a:moveTo>
                    <a:pt x="1146408" y="3695605"/>
                  </a:moveTo>
                  <a:cubicBezTo>
                    <a:pt x="1146341" y="3679967"/>
                    <a:pt x="1132515" y="3666074"/>
                    <a:pt x="1117145" y="3666208"/>
                  </a:cubicBezTo>
                  <a:cubicBezTo>
                    <a:pt x="1103252" y="3666342"/>
                    <a:pt x="1092916" y="3677618"/>
                    <a:pt x="1093923" y="3691578"/>
                  </a:cubicBezTo>
                  <a:cubicBezTo>
                    <a:pt x="1094930" y="3705270"/>
                    <a:pt x="1108085" y="3718492"/>
                    <a:pt x="1121575" y="3719297"/>
                  </a:cubicBezTo>
                  <a:cubicBezTo>
                    <a:pt x="1135602" y="3720170"/>
                    <a:pt x="1146542" y="3709766"/>
                    <a:pt x="1146408" y="3695605"/>
                  </a:cubicBezTo>
                  <a:close/>
                  <a:moveTo>
                    <a:pt x="1032713" y="2454152"/>
                  </a:moveTo>
                  <a:cubicBezTo>
                    <a:pt x="1031773" y="2441601"/>
                    <a:pt x="1017746" y="2430124"/>
                    <a:pt x="1004591" y="2432272"/>
                  </a:cubicBezTo>
                  <a:cubicBezTo>
                    <a:pt x="991436" y="2434420"/>
                    <a:pt x="982510" y="2442071"/>
                    <a:pt x="981906" y="2456098"/>
                  </a:cubicBezTo>
                  <a:cubicBezTo>
                    <a:pt x="981302" y="2469253"/>
                    <a:pt x="994121" y="2480193"/>
                    <a:pt x="1008350" y="2479723"/>
                  </a:cubicBezTo>
                  <a:cubicBezTo>
                    <a:pt x="1022645" y="2479254"/>
                    <a:pt x="1033787" y="2467575"/>
                    <a:pt x="1032780" y="2454152"/>
                  </a:cubicBezTo>
                  <a:close/>
                  <a:moveTo>
                    <a:pt x="1569376" y="2349383"/>
                  </a:moveTo>
                  <a:cubicBezTo>
                    <a:pt x="1585283" y="2348511"/>
                    <a:pt x="1598169" y="2333946"/>
                    <a:pt x="1595484" y="2320120"/>
                  </a:cubicBezTo>
                  <a:cubicBezTo>
                    <a:pt x="1592934" y="2307100"/>
                    <a:pt x="1585081" y="2298778"/>
                    <a:pt x="1570718" y="2299382"/>
                  </a:cubicBezTo>
                  <a:cubicBezTo>
                    <a:pt x="1556087" y="2299986"/>
                    <a:pt x="1544274" y="2314147"/>
                    <a:pt x="1546221" y="2328711"/>
                  </a:cubicBezTo>
                  <a:cubicBezTo>
                    <a:pt x="1548167" y="2342739"/>
                    <a:pt x="1556959" y="2349115"/>
                    <a:pt x="1569309" y="2349383"/>
                  </a:cubicBezTo>
                  <a:close/>
                  <a:moveTo>
                    <a:pt x="1345744" y="3202836"/>
                  </a:moveTo>
                  <a:cubicBezTo>
                    <a:pt x="1358630" y="3202299"/>
                    <a:pt x="1369503" y="3190017"/>
                    <a:pt x="1367960" y="3176124"/>
                  </a:cubicBezTo>
                  <a:cubicBezTo>
                    <a:pt x="1366349" y="3162029"/>
                    <a:pt x="1357892" y="3154646"/>
                    <a:pt x="1343865" y="3154646"/>
                  </a:cubicBezTo>
                  <a:cubicBezTo>
                    <a:pt x="1330710" y="3154646"/>
                    <a:pt x="1318361" y="3168405"/>
                    <a:pt x="1320441" y="3181292"/>
                  </a:cubicBezTo>
                  <a:cubicBezTo>
                    <a:pt x="1322589" y="3194581"/>
                    <a:pt x="1330643" y="3202635"/>
                    <a:pt x="1345744" y="3202836"/>
                  </a:cubicBezTo>
                  <a:close/>
                  <a:moveTo>
                    <a:pt x="1328361" y="2402607"/>
                  </a:moveTo>
                  <a:cubicBezTo>
                    <a:pt x="1343059" y="2400795"/>
                    <a:pt x="1350778" y="2392204"/>
                    <a:pt x="1350039" y="2378713"/>
                  </a:cubicBezTo>
                  <a:cubicBezTo>
                    <a:pt x="1349301" y="2365558"/>
                    <a:pt x="1341314" y="2356766"/>
                    <a:pt x="1327086" y="2356431"/>
                  </a:cubicBezTo>
                  <a:cubicBezTo>
                    <a:pt x="1313461" y="2356095"/>
                    <a:pt x="1302118" y="2368847"/>
                    <a:pt x="1304266" y="2382203"/>
                  </a:cubicBezTo>
                  <a:cubicBezTo>
                    <a:pt x="1306414" y="2396029"/>
                    <a:pt x="1315542" y="2402204"/>
                    <a:pt x="1328428" y="2402607"/>
                  </a:cubicBezTo>
                  <a:close/>
                  <a:moveTo>
                    <a:pt x="634444" y="3199413"/>
                  </a:moveTo>
                  <a:cubicBezTo>
                    <a:pt x="634511" y="3185050"/>
                    <a:pt x="626591" y="3177466"/>
                    <a:pt x="613235" y="3175587"/>
                  </a:cubicBezTo>
                  <a:cubicBezTo>
                    <a:pt x="599208" y="3173573"/>
                    <a:pt x="586254" y="3184178"/>
                    <a:pt x="586657" y="3197668"/>
                  </a:cubicBezTo>
                  <a:cubicBezTo>
                    <a:pt x="586993" y="3211158"/>
                    <a:pt x="594107" y="3219884"/>
                    <a:pt x="608000" y="3221629"/>
                  </a:cubicBezTo>
                  <a:cubicBezTo>
                    <a:pt x="622229" y="3223374"/>
                    <a:pt x="633907" y="3213373"/>
                    <a:pt x="634444" y="3199480"/>
                  </a:cubicBezTo>
                  <a:close/>
                  <a:moveTo>
                    <a:pt x="2304570" y="1721307"/>
                  </a:moveTo>
                  <a:cubicBezTo>
                    <a:pt x="2302825" y="1719227"/>
                    <a:pt x="2301080" y="1716475"/>
                    <a:pt x="2300610" y="1716677"/>
                  </a:cubicBezTo>
                  <a:cubicBezTo>
                    <a:pt x="2296314" y="1718422"/>
                    <a:pt x="2291348" y="1719831"/>
                    <a:pt x="2290140" y="1725133"/>
                  </a:cubicBezTo>
                  <a:cubicBezTo>
                    <a:pt x="2289871" y="1726408"/>
                    <a:pt x="2292153" y="1728288"/>
                    <a:pt x="2293294" y="1729898"/>
                  </a:cubicBezTo>
                  <a:cubicBezTo>
                    <a:pt x="2296985" y="1727080"/>
                    <a:pt x="2300610" y="1724328"/>
                    <a:pt x="2304570" y="1721307"/>
                  </a:cubicBezTo>
                  <a:close/>
                  <a:moveTo>
                    <a:pt x="2299804" y="1647614"/>
                  </a:moveTo>
                  <a:cubicBezTo>
                    <a:pt x="2300610" y="1648352"/>
                    <a:pt x="2301415" y="1649157"/>
                    <a:pt x="2302221" y="1649963"/>
                  </a:cubicBezTo>
                  <a:cubicBezTo>
                    <a:pt x="2302959" y="1649090"/>
                    <a:pt x="2303764" y="1648285"/>
                    <a:pt x="2304503" y="1647412"/>
                  </a:cubicBezTo>
                  <a:cubicBezTo>
                    <a:pt x="2303294" y="1646607"/>
                    <a:pt x="2302154" y="1645802"/>
                    <a:pt x="2300945" y="1644996"/>
                  </a:cubicBezTo>
                  <a:cubicBezTo>
                    <a:pt x="2300543" y="1645802"/>
                    <a:pt x="2300207" y="1646674"/>
                    <a:pt x="2299804" y="16476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8CD1345D-8CF0-5216-5E79-5858CC4D1023}"/>
                </a:ext>
              </a:extLst>
            </p:cNvPr>
            <p:cNvSpPr/>
            <p:nvPr/>
          </p:nvSpPr>
          <p:spPr>
            <a:xfrm>
              <a:off x="5354828" y="1887323"/>
              <a:ext cx="3454624" cy="2420425"/>
            </a:xfrm>
            <a:custGeom>
              <a:avLst/>
              <a:gdLst>
                <a:gd name="csX0" fmla="*/ 3289450 w 3454624"/>
                <a:gd name="csY0" fmla="*/ 867290 h 2420425"/>
                <a:gd name="csX1" fmla="*/ 3444556 w 3454624"/>
                <a:gd name="csY1" fmla="*/ 1175355 h 2420425"/>
                <a:gd name="csX2" fmla="*/ 3421938 w 3454624"/>
                <a:gd name="csY2" fmla="*/ 1543085 h 2420425"/>
                <a:gd name="csX3" fmla="*/ 3397642 w 3454624"/>
                <a:gd name="csY3" fmla="*/ 1893970 h 2420425"/>
                <a:gd name="csX4" fmla="*/ 3429589 w 3454624"/>
                <a:gd name="csY4" fmla="*/ 2150825 h 2420425"/>
                <a:gd name="csX5" fmla="*/ 3409790 w 3454624"/>
                <a:gd name="csY5" fmla="*/ 2182571 h 2420425"/>
                <a:gd name="csX6" fmla="*/ 3054677 w 3454624"/>
                <a:gd name="csY6" fmla="*/ 2241768 h 2420425"/>
                <a:gd name="csX7" fmla="*/ 3047562 w 3454624"/>
                <a:gd name="csY7" fmla="*/ 2241231 h 2420425"/>
                <a:gd name="csX8" fmla="*/ 3043200 w 3454624"/>
                <a:gd name="csY8" fmla="*/ 2236197 h 2420425"/>
                <a:gd name="csX9" fmla="*/ 3036690 w 3454624"/>
                <a:gd name="csY9" fmla="*/ 1858130 h 2420425"/>
                <a:gd name="csX10" fmla="*/ 3069308 w 3454624"/>
                <a:gd name="csY10" fmla="*/ 1826116 h 2420425"/>
                <a:gd name="csX11" fmla="*/ 3252939 w 3454624"/>
                <a:gd name="csY11" fmla="*/ 1818733 h 2420425"/>
                <a:gd name="csX12" fmla="*/ 3317505 w 3454624"/>
                <a:gd name="csY12" fmla="*/ 1822021 h 2420425"/>
                <a:gd name="csX13" fmla="*/ 3338915 w 3454624"/>
                <a:gd name="csY13" fmla="*/ 1803162 h 2420425"/>
                <a:gd name="csX14" fmla="*/ 3342942 w 3454624"/>
                <a:gd name="csY14" fmla="*/ 1687990 h 2420425"/>
                <a:gd name="csX15" fmla="*/ 3375695 w 3454624"/>
                <a:gd name="csY15" fmla="*/ 1485768 h 2420425"/>
                <a:gd name="csX16" fmla="*/ 3379923 w 3454624"/>
                <a:gd name="csY16" fmla="*/ 1143004 h 2420425"/>
                <a:gd name="csX17" fmla="*/ 3294014 w 3454624"/>
                <a:gd name="csY17" fmla="*/ 954340 h 2420425"/>
                <a:gd name="csX18" fmla="*/ 3200252 w 3454624"/>
                <a:gd name="csY18" fmla="*/ 956421 h 2420425"/>
                <a:gd name="csX19" fmla="*/ 3178842 w 3454624"/>
                <a:gd name="csY19" fmla="*/ 989710 h 2420425"/>
                <a:gd name="csX20" fmla="*/ 3144344 w 3454624"/>
                <a:gd name="csY20" fmla="*/ 999241 h 2420425"/>
                <a:gd name="csX21" fmla="*/ 3136089 w 3454624"/>
                <a:gd name="csY21" fmla="*/ 964475 h 2420425"/>
                <a:gd name="csX22" fmla="*/ 3192198 w 3454624"/>
                <a:gd name="csY22" fmla="*/ 885613 h 2420425"/>
                <a:gd name="csX23" fmla="*/ 3287369 w 3454624"/>
                <a:gd name="csY23" fmla="*/ 782455 h 2420425"/>
                <a:gd name="csX24" fmla="*/ 3331197 w 3454624"/>
                <a:gd name="csY24" fmla="*/ 578756 h 2420425"/>
                <a:gd name="csX25" fmla="*/ 3276027 w 3454624"/>
                <a:gd name="csY25" fmla="*/ 434590 h 2420425"/>
                <a:gd name="csX26" fmla="*/ 3195554 w 3454624"/>
                <a:gd name="csY26" fmla="*/ 242167 h 2420425"/>
                <a:gd name="csX27" fmla="*/ 2945210 w 3454624"/>
                <a:gd name="csY27" fmla="*/ 58268 h 2420425"/>
                <a:gd name="csX28" fmla="*/ 2766143 w 3454624"/>
                <a:gd name="csY28" fmla="*/ 71960 h 2420425"/>
                <a:gd name="csX29" fmla="*/ 2662985 w 3454624"/>
                <a:gd name="csY29" fmla="*/ 144043 h 2420425"/>
                <a:gd name="csX30" fmla="*/ 2728759 w 3454624"/>
                <a:gd name="csY30" fmla="*/ 164715 h 2420425"/>
                <a:gd name="csX31" fmla="*/ 2748559 w 3454624"/>
                <a:gd name="csY31" fmla="*/ 167400 h 2420425"/>
                <a:gd name="csX32" fmla="*/ 2798896 w 3454624"/>
                <a:gd name="csY32" fmla="*/ 152835 h 2420425"/>
                <a:gd name="csX33" fmla="*/ 2789701 w 3454624"/>
                <a:gd name="csY33" fmla="*/ 129747 h 2420425"/>
                <a:gd name="csX34" fmla="*/ 2796949 w 3454624"/>
                <a:gd name="csY34" fmla="*/ 103572 h 2420425"/>
                <a:gd name="csX35" fmla="*/ 2823863 w 3454624"/>
                <a:gd name="csY35" fmla="*/ 101089 h 2420425"/>
                <a:gd name="csX36" fmla="*/ 2852522 w 3454624"/>
                <a:gd name="csY36" fmla="*/ 122633 h 2420425"/>
                <a:gd name="csX37" fmla="*/ 3016353 w 3454624"/>
                <a:gd name="csY37" fmla="*/ 274383 h 2420425"/>
                <a:gd name="csX38" fmla="*/ 3137028 w 3454624"/>
                <a:gd name="csY38" fmla="*/ 494391 h 2420425"/>
                <a:gd name="csX39" fmla="*/ 3056220 w 3454624"/>
                <a:gd name="csY39" fmla="*/ 766750 h 2420425"/>
                <a:gd name="csX40" fmla="*/ 2977963 w 3454624"/>
                <a:gd name="csY40" fmla="*/ 835745 h 2420425"/>
                <a:gd name="csX41" fmla="*/ 2817689 w 3454624"/>
                <a:gd name="csY41" fmla="*/ 1004409 h 2420425"/>
                <a:gd name="csX42" fmla="*/ 2754129 w 3454624"/>
                <a:gd name="csY42" fmla="*/ 1182872 h 2420425"/>
                <a:gd name="csX43" fmla="*/ 2751915 w 3454624"/>
                <a:gd name="csY43" fmla="*/ 1200725 h 2420425"/>
                <a:gd name="csX44" fmla="*/ 2725873 w 3454624"/>
                <a:gd name="csY44" fmla="*/ 1220860 h 2420425"/>
                <a:gd name="csX45" fmla="*/ 2702919 w 3454624"/>
                <a:gd name="csY45" fmla="*/ 1197704 h 2420425"/>
                <a:gd name="csX46" fmla="*/ 2703658 w 3454624"/>
                <a:gd name="csY46" fmla="*/ 1172603 h 2420425"/>
                <a:gd name="csX47" fmla="*/ 2691912 w 3454624"/>
                <a:gd name="csY47" fmla="*/ 1019779 h 2420425"/>
                <a:gd name="csX48" fmla="*/ 2666140 w 3454624"/>
                <a:gd name="csY48" fmla="*/ 937427 h 2420425"/>
                <a:gd name="csX49" fmla="*/ 2618755 w 3454624"/>
                <a:gd name="csY49" fmla="*/ 858296 h 2420425"/>
                <a:gd name="csX50" fmla="*/ 2530564 w 3454624"/>
                <a:gd name="csY50" fmla="*/ 653189 h 2420425"/>
                <a:gd name="csX51" fmla="*/ 2606674 w 3454624"/>
                <a:gd name="csY51" fmla="*/ 290961 h 2420425"/>
                <a:gd name="csX52" fmla="*/ 2601439 w 3454624"/>
                <a:gd name="csY52" fmla="*/ 226328 h 2420425"/>
                <a:gd name="csX53" fmla="*/ 2451702 w 3454624"/>
                <a:gd name="csY53" fmla="*/ 601509 h 2420425"/>
                <a:gd name="csX54" fmla="*/ 2491436 w 3454624"/>
                <a:gd name="csY54" fmla="*/ 786817 h 2420425"/>
                <a:gd name="csX55" fmla="*/ 2513651 w 3454624"/>
                <a:gd name="csY55" fmla="*/ 831987 h 2420425"/>
                <a:gd name="csX56" fmla="*/ 2626071 w 3454624"/>
                <a:gd name="csY56" fmla="*/ 1175287 h 2420425"/>
                <a:gd name="csX57" fmla="*/ 2628554 w 3454624"/>
                <a:gd name="csY57" fmla="*/ 1193073 h 2420425"/>
                <a:gd name="csX58" fmla="*/ 2605668 w 3454624"/>
                <a:gd name="csY58" fmla="*/ 1224954 h 2420425"/>
                <a:gd name="csX59" fmla="*/ 2576137 w 3454624"/>
                <a:gd name="csY59" fmla="*/ 1203611 h 2420425"/>
                <a:gd name="csX60" fmla="*/ 2566405 w 3454624"/>
                <a:gd name="csY60" fmla="*/ 1165287 h 2420425"/>
                <a:gd name="csX61" fmla="*/ 2536470 w 3454624"/>
                <a:gd name="csY61" fmla="*/ 1028235 h 2420425"/>
                <a:gd name="csX62" fmla="*/ 2497744 w 3454624"/>
                <a:gd name="csY62" fmla="*/ 928030 h 2420425"/>
                <a:gd name="csX63" fmla="*/ 1971149 w 3454624"/>
                <a:gd name="csY63" fmla="*/ 1096828 h 2420425"/>
                <a:gd name="csX64" fmla="*/ 1968061 w 3454624"/>
                <a:gd name="csY64" fmla="*/ 1127299 h 2420425"/>
                <a:gd name="csX65" fmla="*/ 1979001 w 3454624"/>
                <a:gd name="csY65" fmla="*/ 1296298 h 2420425"/>
                <a:gd name="csX66" fmla="*/ 2009002 w 3454624"/>
                <a:gd name="csY66" fmla="*/ 1325964 h 2420425"/>
                <a:gd name="csX67" fmla="*/ 2149075 w 3454624"/>
                <a:gd name="csY67" fmla="*/ 1316970 h 2420425"/>
                <a:gd name="csX68" fmla="*/ 2343108 w 3454624"/>
                <a:gd name="csY68" fmla="*/ 1264619 h 2420425"/>
                <a:gd name="csX69" fmla="*/ 2370357 w 3454624"/>
                <a:gd name="csY69" fmla="*/ 1223142 h 2420425"/>
                <a:gd name="csX70" fmla="*/ 2371901 w 3454624"/>
                <a:gd name="csY70" fmla="*/ 1183610 h 2420425"/>
                <a:gd name="csX71" fmla="*/ 2398815 w 3454624"/>
                <a:gd name="csY71" fmla="*/ 1154951 h 2420425"/>
                <a:gd name="csX72" fmla="*/ 2425057 w 3454624"/>
                <a:gd name="csY72" fmla="*/ 1183811 h 2420425"/>
                <a:gd name="csX73" fmla="*/ 2425796 w 3454624"/>
                <a:gd name="csY73" fmla="*/ 1284486 h 2420425"/>
                <a:gd name="csX74" fmla="*/ 2425796 w 3454624"/>
                <a:gd name="csY74" fmla="*/ 1429256 h 2420425"/>
                <a:gd name="csX75" fmla="*/ 2519759 w 3454624"/>
                <a:gd name="csY75" fmla="*/ 1410866 h 2420425"/>
                <a:gd name="csX76" fmla="*/ 2991453 w 3454624"/>
                <a:gd name="csY76" fmla="*/ 1158173 h 2420425"/>
                <a:gd name="csX77" fmla="*/ 3084275 w 3454624"/>
                <a:gd name="csY77" fmla="*/ 1078237 h 2420425"/>
                <a:gd name="csX78" fmla="*/ 3117766 w 3454624"/>
                <a:gd name="csY78" fmla="*/ 1057766 h 2420425"/>
                <a:gd name="csX79" fmla="*/ 3146290 w 3454624"/>
                <a:gd name="csY79" fmla="*/ 1067364 h 2420425"/>
                <a:gd name="csX80" fmla="*/ 3146290 w 3454624"/>
                <a:gd name="csY80" fmla="*/ 1094546 h 2420425"/>
                <a:gd name="csX81" fmla="*/ 3129579 w 3454624"/>
                <a:gd name="csY81" fmla="*/ 1113272 h 2420425"/>
                <a:gd name="csX82" fmla="*/ 2956083 w 3454624"/>
                <a:gd name="csY82" fmla="*/ 1259586 h 2420425"/>
                <a:gd name="csX83" fmla="*/ 2204244 w 3454624"/>
                <a:gd name="csY83" fmla="*/ 1507715 h 2420425"/>
                <a:gd name="csX84" fmla="*/ 2148000 w 3454624"/>
                <a:gd name="csY84" fmla="*/ 1510736 h 2420425"/>
                <a:gd name="csX85" fmla="*/ 2136993 w 3454624"/>
                <a:gd name="csY85" fmla="*/ 1564966 h 2420425"/>
                <a:gd name="csX86" fmla="*/ 2078132 w 3454624"/>
                <a:gd name="csY86" fmla="*/ 1766449 h 2420425"/>
                <a:gd name="csX87" fmla="*/ 2158135 w 3454624"/>
                <a:gd name="csY87" fmla="*/ 1772691 h 2420425"/>
                <a:gd name="csX88" fmla="*/ 2915746 w 3454624"/>
                <a:gd name="csY88" fmla="*/ 1589463 h 2420425"/>
                <a:gd name="csX89" fmla="*/ 3246294 w 3454624"/>
                <a:gd name="csY89" fmla="*/ 1354623 h 2420425"/>
                <a:gd name="csX90" fmla="*/ 3262066 w 3454624"/>
                <a:gd name="csY90" fmla="*/ 1339857 h 2420425"/>
                <a:gd name="csX91" fmla="*/ 3297504 w 3454624"/>
                <a:gd name="csY91" fmla="*/ 1339723 h 2420425"/>
                <a:gd name="csX92" fmla="*/ 3296564 w 3454624"/>
                <a:gd name="csY92" fmla="*/ 1375429 h 2420425"/>
                <a:gd name="csX93" fmla="*/ 3276698 w 3454624"/>
                <a:gd name="csY93" fmla="*/ 1396302 h 2420425"/>
                <a:gd name="csX94" fmla="*/ 2875610 w 3454624"/>
                <a:gd name="csY94" fmla="*/ 1672687 h 2420425"/>
                <a:gd name="csX95" fmla="*/ 2480294 w 3454624"/>
                <a:gd name="csY95" fmla="*/ 1803296 h 2420425"/>
                <a:gd name="csX96" fmla="*/ 2473314 w 3454624"/>
                <a:gd name="csY96" fmla="*/ 1804907 h 2420425"/>
                <a:gd name="csX97" fmla="*/ 2449353 w 3454624"/>
                <a:gd name="csY97" fmla="*/ 1819270 h 2420425"/>
                <a:gd name="csX98" fmla="*/ 2477073 w 3454624"/>
                <a:gd name="csY98" fmla="*/ 1829673 h 2420425"/>
                <a:gd name="csX99" fmla="*/ 2657213 w 3454624"/>
                <a:gd name="csY99" fmla="*/ 1832425 h 2420425"/>
                <a:gd name="csX100" fmla="*/ 2692382 w 3454624"/>
                <a:gd name="csY100" fmla="*/ 1835982 h 2420425"/>
                <a:gd name="csX101" fmla="*/ 2673388 w 3454624"/>
                <a:gd name="csY101" fmla="*/ 2050956 h 2420425"/>
                <a:gd name="csX102" fmla="*/ 2656408 w 3454624"/>
                <a:gd name="csY102" fmla="*/ 2284521 h 2420425"/>
                <a:gd name="csX103" fmla="*/ 2624259 w 3454624"/>
                <a:gd name="csY103" fmla="*/ 2320294 h 2420425"/>
                <a:gd name="csX104" fmla="*/ 2273575 w 3454624"/>
                <a:gd name="csY104" fmla="*/ 2383719 h 2420425"/>
                <a:gd name="csX105" fmla="*/ 2244044 w 3454624"/>
                <a:gd name="csY105" fmla="*/ 2383115 h 2420425"/>
                <a:gd name="csX106" fmla="*/ 2317134 w 3454624"/>
                <a:gd name="csY106" fmla="*/ 2106193 h 2420425"/>
                <a:gd name="csX107" fmla="*/ 2381902 w 3454624"/>
                <a:gd name="csY107" fmla="*/ 1900346 h 2420425"/>
                <a:gd name="csX108" fmla="*/ 2395392 w 3454624"/>
                <a:gd name="csY108" fmla="*/ 1855580 h 2420425"/>
                <a:gd name="csX109" fmla="*/ 2365793 w 3454624"/>
                <a:gd name="csY109" fmla="*/ 1823230 h 2420425"/>
                <a:gd name="csX110" fmla="*/ 2018466 w 3454624"/>
                <a:gd name="csY110" fmla="*/ 1817927 h 2420425"/>
                <a:gd name="csX111" fmla="*/ 2012090 w 3454624"/>
                <a:gd name="csY111" fmla="*/ 1834371 h 2420425"/>
                <a:gd name="csX112" fmla="*/ 2035178 w 3454624"/>
                <a:gd name="csY112" fmla="*/ 2190290 h 2420425"/>
                <a:gd name="csX113" fmla="*/ 1980209 w 3454624"/>
                <a:gd name="csY113" fmla="*/ 2255795 h 2420425"/>
                <a:gd name="csX114" fmla="*/ 1873024 w 3454624"/>
                <a:gd name="csY114" fmla="*/ 2269151 h 2420425"/>
                <a:gd name="csX115" fmla="*/ 1086554 w 3454624"/>
                <a:gd name="csY115" fmla="*/ 2365531 h 2420425"/>
                <a:gd name="csX116" fmla="*/ 657814 w 3454624"/>
                <a:gd name="csY116" fmla="*/ 2419694 h 2420425"/>
                <a:gd name="csX117" fmla="*/ 601906 w 3454624"/>
                <a:gd name="csY117" fmla="*/ 2410901 h 2420425"/>
                <a:gd name="csX118" fmla="*/ 154105 w 3454624"/>
                <a:gd name="csY118" fmla="*/ 2253111 h 2420425"/>
                <a:gd name="csX119" fmla="*/ 116587 w 3454624"/>
                <a:gd name="csY119" fmla="*/ 2240627 h 2420425"/>
                <a:gd name="csX120" fmla="*/ 83498 w 3454624"/>
                <a:gd name="csY120" fmla="*/ 2200088 h 2420425"/>
                <a:gd name="csX121" fmla="*/ 74438 w 3454624"/>
                <a:gd name="csY121" fmla="*/ 2063506 h 2420425"/>
                <a:gd name="csX122" fmla="*/ 49336 w 3454624"/>
                <a:gd name="csY122" fmla="*/ 1653559 h 2420425"/>
                <a:gd name="csX123" fmla="*/ 22959 w 3454624"/>
                <a:gd name="csY123" fmla="*/ 1250928 h 2420425"/>
                <a:gd name="csX124" fmla="*/ 475 w 3454624"/>
                <a:gd name="csY124" fmla="*/ 898566 h 2420425"/>
                <a:gd name="csX125" fmla="*/ 60410 w 3454624"/>
                <a:gd name="csY125" fmla="*/ 824134 h 2420425"/>
                <a:gd name="csX126" fmla="*/ 477204 w 3454624"/>
                <a:gd name="csY126" fmla="*/ 763729 h 2420425"/>
                <a:gd name="csX127" fmla="*/ 1014471 w 3454624"/>
                <a:gd name="csY127" fmla="*/ 680572 h 2420425"/>
                <a:gd name="csX128" fmla="*/ 1203001 w 3454624"/>
                <a:gd name="csY128" fmla="*/ 651175 h 2420425"/>
                <a:gd name="csX129" fmla="*/ 1259915 w 3454624"/>
                <a:gd name="csY129" fmla="*/ 657551 h 2420425"/>
                <a:gd name="csX130" fmla="*/ 1879870 w 3454624"/>
                <a:gd name="csY130" fmla="*/ 768562 h 2420425"/>
                <a:gd name="csX131" fmla="*/ 1950342 w 3454624"/>
                <a:gd name="csY131" fmla="*/ 848363 h 2420425"/>
                <a:gd name="csX132" fmla="*/ 1960477 w 3454624"/>
                <a:gd name="csY132" fmla="*/ 1013805 h 2420425"/>
                <a:gd name="csX133" fmla="*/ 1996049 w 3454624"/>
                <a:gd name="csY133" fmla="*/ 1046759 h 2420425"/>
                <a:gd name="csX134" fmla="*/ 2302838 w 3454624"/>
                <a:gd name="csY134" fmla="*/ 978569 h 2420425"/>
                <a:gd name="csX135" fmla="*/ 2471569 w 3454624"/>
                <a:gd name="csY135" fmla="*/ 879371 h 2420425"/>
                <a:gd name="csX136" fmla="*/ 2457273 w 3454624"/>
                <a:gd name="csY136" fmla="*/ 847289 h 2420425"/>
                <a:gd name="csX137" fmla="*/ 2428144 w 3454624"/>
                <a:gd name="csY137" fmla="*/ 403985 h 2420425"/>
                <a:gd name="csX138" fmla="*/ 2445058 w 3454624"/>
                <a:gd name="csY138" fmla="*/ 364386 h 2420425"/>
                <a:gd name="csX139" fmla="*/ 2594258 w 3454624"/>
                <a:gd name="csY139" fmla="*/ 135184 h 2420425"/>
                <a:gd name="csX140" fmla="*/ 2636608 w 3454624"/>
                <a:gd name="csY140" fmla="*/ 86055 h 2420425"/>
                <a:gd name="csX141" fmla="*/ 2776546 w 3454624"/>
                <a:gd name="csY141" fmla="*/ 12226 h 2420425"/>
                <a:gd name="csX142" fmla="*/ 2995010 w 3454624"/>
                <a:gd name="csY142" fmla="*/ 7193 h 2420425"/>
                <a:gd name="csX143" fmla="*/ 3238442 w 3454624"/>
                <a:gd name="csY143" fmla="*/ 198944 h 2420425"/>
                <a:gd name="csX144" fmla="*/ 3356634 w 3454624"/>
                <a:gd name="csY144" fmla="*/ 476941 h 2420425"/>
                <a:gd name="csX145" fmla="*/ 3395024 w 3454624"/>
                <a:gd name="csY145" fmla="*/ 636611 h 2420425"/>
                <a:gd name="csX146" fmla="*/ 3326901 w 3454624"/>
                <a:gd name="csY146" fmla="*/ 821718 h 2420425"/>
                <a:gd name="csX147" fmla="*/ 3289316 w 3454624"/>
                <a:gd name="csY147" fmla="*/ 867357 h 2420425"/>
                <a:gd name="csX148" fmla="*/ 1921952 w 3454624"/>
                <a:gd name="csY148" fmla="*/ 1333884 h 2420425"/>
                <a:gd name="csX149" fmla="*/ 1923429 w 3454624"/>
                <a:gd name="csY149" fmla="*/ 1320930 h 2420425"/>
                <a:gd name="csX150" fmla="*/ 1894636 w 3454624"/>
                <a:gd name="csY150" fmla="*/ 864471 h 2420425"/>
                <a:gd name="csX151" fmla="*/ 1866178 w 3454624"/>
                <a:gd name="csY151" fmla="*/ 842121 h 2420425"/>
                <a:gd name="csX152" fmla="*/ 1258372 w 3454624"/>
                <a:gd name="csY152" fmla="*/ 914271 h 2420425"/>
                <a:gd name="csX153" fmla="*/ 582643 w 3454624"/>
                <a:gd name="csY153" fmla="*/ 994476 h 2420425"/>
                <a:gd name="csX154" fmla="*/ 554522 w 3454624"/>
                <a:gd name="csY154" fmla="*/ 1027161 h 2420425"/>
                <a:gd name="csX155" fmla="*/ 569489 w 3454624"/>
                <a:gd name="csY155" fmla="*/ 1268042 h 2420425"/>
                <a:gd name="csX156" fmla="*/ 601436 w 3454624"/>
                <a:gd name="csY156" fmla="*/ 1774839 h 2420425"/>
                <a:gd name="csX157" fmla="*/ 627611 w 3454624"/>
                <a:gd name="csY157" fmla="*/ 2191833 h 2420425"/>
                <a:gd name="csX158" fmla="*/ 637343 w 3454624"/>
                <a:gd name="csY158" fmla="*/ 2342778 h 2420425"/>
                <a:gd name="csX159" fmla="*/ 662177 w 3454624"/>
                <a:gd name="csY159" fmla="*/ 2361437 h 2420425"/>
                <a:gd name="csX160" fmla="*/ 812182 w 3454624"/>
                <a:gd name="csY160" fmla="*/ 2342375 h 2420425"/>
                <a:gd name="csX161" fmla="*/ 1248103 w 3454624"/>
                <a:gd name="csY161" fmla="*/ 2288414 h 2420425"/>
                <a:gd name="csX162" fmla="*/ 1687649 w 3454624"/>
                <a:gd name="csY162" fmla="*/ 2234184 h 2420425"/>
                <a:gd name="csX163" fmla="*/ 1948463 w 3454624"/>
                <a:gd name="csY163" fmla="*/ 2201632 h 2420425"/>
                <a:gd name="csX164" fmla="*/ 1976451 w 3454624"/>
                <a:gd name="csY164" fmla="*/ 2166128 h 2420425"/>
                <a:gd name="csX165" fmla="*/ 1966652 w 3454624"/>
                <a:gd name="csY165" fmla="*/ 1997128 h 2420425"/>
                <a:gd name="csX166" fmla="*/ 1955108 w 3454624"/>
                <a:gd name="csY166" fmla="*/ 1831888 h 2420425"/>
                <a:gd name="csX167" fmla="*/ 1941617 w 3454624"/>
                <a:gd name="csY167" fmla="*/ 1806719 h 2420425"/>
                <a:gd name="csX168" fmla="*/ 1814700 w 3454624"/>
                <a:gd name="csY168" fmla="*/ 1782490 h 2420425"/>
                <a:gd name="csX169" fmla="*/ 1638520 w 3454624"/>
                <a:gd name="csY169" fmla="*/ 1785711 h 2420425"/>
                <a:gd name="csX170" fmla="*/ 1574021 w 3454624"/>
                <a:gd name="csY170" fmla="*/ 1792020 h 2420425"/>
                <a:gd name="csX171" fmla="*/ 1513146 w 3454624"/>
                <a:gd name="csY171" fmla="*/ 1788530 h 2420425"/>
                <a:gd name="csX172" fmla="*/ 1469856 w 3454624"/>
                <a:gd name="csY172" fmla="*/ 1751415 h 2420425"/>
                <a:gd name="csX173" fmla="*/ 1499521 w 3454624"/>
                <a:gd name="csY173" fmla="*/ 1702420 h 2420425"/>
                <a:gd name="csX174" fmla="*/ 1531670 w 3454624"/>
                <a:gd name="csY174" fmla="*/ 1686379 h 2420425"/>
                <a:gd name="csX175" fmla="*/ 1544959 w 3454624"/>
                <a:gd name="csY175" fmla="*/ 1674835 h 2420425"/>
                <a:gd name="csX176" fmla="*/ 1507642 w 3454624"/>
                <a:gd name="csY176" fmla="*/ 1665238 h 2420425"/>
                <a:gd name="csX177" fmla="*/ 1470594 w 3454624"/>
                <a:gd name="csY177" fmla="*/ 1651680 h 2420425"/>
                <a:gd name="csX178" fmla="*/ 1433277 w 3454624"/>
                <a:gd name="csY178" fmla="*/ 1603625 h 2420425"/>
                <a:gd name="csX179" fmla="*/ 1473547 w 3454624"/>
                <a:gd name="csY179" fmla="*/ 1558187 h 2420425"/>
                <a:gd name="csX180" fmla="*/ 1504622 w 3454624"/>
                <a:gd name="csY180" fmla="*/ 1549394 h 2420425"/>
                <a:gd name="csX181" fmla="*/ 1543013 w 3454624"/>
                <a:gd name="csY181" fmla="*/ 1541072 h 2420425"/>
                <a:gd name="csX182" fmla="*/ 1491669 w 3454624"/>
                <a:gd name="csY182" fmla="*/ 1509863 h 2420425"/>
                <a:gd name="csX183" fmla="*/ 1467910 w 3454624"/>
                <a:gd name="csY183" fmla="*/ 1461204 h 2420425"/>
                <a:gd name="csX184" fmla="*/ 1508582 w 3454624"/>
                <a:gd name="csY184" fmla="*/ 1425430 h 2420425"/>
                <a:gd name="csX185" fmla="*/ 1565832 w 3454624"/>
                <a:gd name="csY185" fmla="*/ 1420732 h 2420425"/>
                <a:gd name="csX186" fmla="*/ 1612008 w 3454624"/>
                <a:gd name="csY186" fmla="*/ 1420732 h 2420425"/>
                <a:gd name="csX187" fmla="*/ 1585699 w 3454624"/>
                <a:gd name="csY187" fmla="*/ 1392678 h 2420425"/>
                <a:gd name="csX188" fmla="*/ 1548583 w 3454624"/>
                <a:gd name="csY188" fmla="*/ 1344219 h 2420425"/>
                <a:gd name="csX189" fmla="*/ 1548315 w 3454624"/>
                <a:gd name="csY189" fmla="*/ 1293412 h 2420425"/>
                <a:gd name="csX190" fmla="*/ 1596572 w 3454624"/>
                <a:gd name="csY190" fmla="*/ 1276298 h 2420425"/>
                <a:gd name="csX191" fmla="*/ 1647580 w 3454624"/>
                <a:gd name="csY191" fmla="*/ 1293345 h 2420425"/>
                <a:gd name="csX192" fmla="*/ 1723758 w 3454624"/>
                <a:gd name="csY192" fmla="*/ 1333951 h 2420425"/>
                <a:gd name="csX193" fmla="*/ 1745772 w 3454624"/>
                <a:gd name="csY193" fmla="*/ 1339723 h 2420425"/>
                <a:gd name="csX194" fmla="*/ 1745772 w 3454624"/>
                <a:gd name="csY194" fmla="*/ 1328850 h 2420425"/>
                <a:gd name="csX195" fmla="*/ 1834097 w 3454624"/>
                <a:gd name="csY195" fmla="*/ 1269922 h 2420425"/>
                <a:gd name="csX196" fmla="*/ 1853023 w 3454624"/>
                <a:gd name="csY196" fmla="*/ 1280257 h 2420425"/>
                <a:gd name="csX197" fmla="*/ 1922221 w 3454624"/>
                <a:gd name="csY197" fmla="*/ 1333682 h 2420425"/>
                <a:gd name="csX198" fmla="*/ 2969237 w 3454624"/>
                <a:gd name="csY198" fmla="*/ 305928 h 2420425"/>
                <a:gd name="csX199" fmla="*/ 2891852 w 3454624"/>
                <a:gd name="csY199" fmla="*/ 365192 h 2420425"/>
                <a:gd name="csX200" fmla="*/ 2712517 w 3454624"/>
                <a:gd name="csY200" fmla="*/ 328211 h 2420425"/>
                <a:gd name="csX201" fmla="*/ 2647884 w 3454624"/>
                <a:gd name="csY201" fmla="*/ 330761 h 2420425"/>
                <a:gd name="csX202" fmla="*/ 2611641 w 3454624"/>
                <a:gd name="csY202" fmla="*/ 739702 h 2420425"/>
                <a:gd name="csX203" fmla="*/ 2682314 w 3454624"/>
                <a:gd name="csY203" fmla="*/ 842188 h 2420425"/>
                <a:gd name="csX204" fmla="*/ 2878496 w 3454624"/>
                <a:gd name="csY204" fmla="*/ 844269 h 2420425"/>
                <a:gd name="csX205" fmla="*/ 2973466 w 3454624"/>
                <a:gd name="csY205" fmla="*/ 767286 h 2420425"/>
                <a:gd name="csX206" fmla="*/ 3077429 w 3454624"/>
                <a:gd name="csY206" fmla="*/ 615939 h 2420425"/>
                <a:gd name="csX207" fmla="*/ 2969237 w 3454624"/>
                <a:gd name="csY207" fmla="*/ 305861 h 2420425"/>
                <a:gd name="csX208" fmla="*/ 182629 w 3454624"/>
                <a:gd name="csY208" fmla="*/ 867223 h 2420425"/>
                <a:gd name="csX209" fmla="*/ 209140 w 3454624"/>
                <a:gd name="csY209" fmla="*/ 879707 h 2420425"/>
                <a:gd name="csX210" fmla="*/ 444384 w 3454624"/>
                <a:gd name="csY210" fmla="*/ 930648 h 2420425"/>
                <a:gd name="csX211" fmla="*/ 558012 w 3454624"/>
                <a:gd name="csY211" fmla="*/ 939574 h 2420425"/>
                <a:gd name="csX212" fmla="*/ 1083198 w 3454624"/>
                <a:gd name="csY212" fmla="*/ 877559 h 2420425"/>
                <a:gd name="csX213" fmla="*/ 1676172 w 3454624"/>
                <a:gd name="csY213" fmla="*/ 806751 h 2420425"/>
                <a:gd name="csX214" fmla="*/ 1701273 w 3454624"/>
                <a:gd name="csY214" fmla="*/ 796214 h 2420425"/>
                <a:gd name="csX215" fmla="*/ 1687850 w 3454624"/>
                <a:gd name="csY215" fmla="*/ 793261 h 2420425"/>
                <a:gd name="csX216" fmla="*/ 1255620 w 3454624"/>
                <a:gd name="csY216" fmla="*/ 718157 h 2420425"/>
                <a:gd name="csX217" fmla="*/ 1149173 w 3454624"/>
                <a:gd name="csY217" fmla="*/ 717285 h 2420425"/>
                <a:gd name="csX218" fmla="*/ 616135 w 3454624"/>
                <a:gd name="csY218" fmla="*/ 800174 h 2420425"/>
                <a:gd name="csX219" fmla="*/ 182629 w 3454624"/>
                <a:gd name="csY219" fmla="*/ 867290 h 2420425"/>
                <a:gd name="csX220" fmla="*/ 1633486 w 3454624"/>
                <a:gd name="csY220" fmla="*/ 1353683 h 2420425"/>
                <a:gd name="csX221" fmla="*/ 1632882 w 3454624"/>
                <a:gd name="csY221" fmla="*/ 1362140 h 2420425"/>
                <a:gd name="csX222" fmla="*/ 1746107 w 3454624"/>
                <a:gd name="csY222" fmla="*/ 1448250 h 2420425"/>
                <a:gd name="csX223" fmla="*/ 1759463 w 3454624"/>
                <a:gd name="csY223" fmla="*/ 1453485 h 2420425"/>
                <a:gd name="csX224" fmla="*/ 1776444 w 3454624"/>
                <a:gd name="csY224" fmla="*/ 1482077 h 2420425"/>
                <a:gd name="csX225" fmla="*/ 1750872 w 3454624"/>
                <a:gd name="csY225" fmla="*/ 1503420 h 2420425"/>
                <a:gd name="csX226" fmla="*/ 1729597 w 3454624"/>
                <a:gd name="csY226" fmla="*/ 1501339 h 2420425"/>
                <a:gd name="csX227" fmla="*/ 1651607 w 3454624"/>
                <a:gd name="csY227" fmla="*/ 1487647 h 2420425"/>
                <a:gd name="csX228" fmla="*/ 1558718 w 3454624"/>
                <a:gd name="csY228" fmla="*/ 1481338 h 2420425"/>
                <a:gd name="csX229" fmla="*/ 1631472 w 3454624"/>
                <a:gd name="csY229" fmla="*/ 1512145 h 2420425"/>
                <a:gd name="csX230" fmla="*/ 1725368 w 3454624"/>
                <a:gd name="csY230" fmla="*/ 1536307 h 2420425"/>
                <a:gd name="csX231" fmla="*/ 1752416 w 3454624"/>
                <a:gd name="csY231" fmla="*/ 1564898 h 2420425"/>
                <a:gd name="csX232" fmla="*/ 1724697 w 3454624"/>
                <a:gd name="csY232" fmla="*/ 1592215 h 2420425"/>
                <a:gd name="csX233" fmla="*/ 1692347 w 3454624"/>
                <a:gd name="csY233" fmla="*/ 1593423 h 2420425"/>
                <a:gd name="csX234" fmla="*/ 1544892 w 3454624"/>
                <a:gd name="csY234" fmla="*/ 1600537 h 2420425"/>
                <a:gd name="csX235" fmla="*/ 1521670 w 3454624"/>
                <a:gd name="csY235" fmla="*/ 1610135 h 2420425"/>
                <a:gd name="csX236" fmla="*/ 1569323 w 3454624"/>
                <a:gd name="csY236" fmla="*/ 1621947 h 2420425"/>
                <a:gd name="csX237" fmla="*/ 1748456 w 3454624"/>
                <a:gd name="csY237" fmla="*/ 1638055 h 2420425"/>
                <a:gd name="csX238" fmla="*/ 1787451 w 3454624"/>
                <a:gd name="csY238" fmla="*/ 1667318 h 2420425"/>
                <a:gd name="csX239" fmla="*/ 1752953 w 3454624"/>
                <a:gd name="csY239" fmla="*/ 1696312 h 2420425"/>
                <a:gd name="csX240" fmla="*/ 1695569 w 3454624"/>
                <a:gd name="csY240" fmla="*/ 1701279 h 2420425"/>
                <a:gd name="csX241" fmla="*/ 1589323 w 3454624"/>
                <a:gd name="csY241" fmla="*/ 1727052 h 2420425"/>
                <a:gd name="csX242" fmla="*/ 1624425 w 3454624"/>
                <a:gd name="csY242" fmla="*/ 1730340 h 2420425"/>
                <a:gd name="csX243" fmla="*/ 1879333 w 3454624"/>
                <a:gd name="csY243" fmla="*/ 1736851 h 2420425"/>
                <a:gd name="csX244" fmla="*/ 1996250 w 3454624"/>
                <a:gd name="csY244" fmla="*/ 1757724 h 2420425"/>
                <a:gd name="csX245" fmla="*/ 2034439 w 3454624"/>
                <a:gd name="csY245" fmla="*/ 1737119 h 2420425"/>
                <a:gd name="csX246" fmla="*/ 2084039 w 3454624"/>
                <a:gd name="csY246" fmla="*/ 1531609 h 2420425"/>
                <a:gd name="csX247" fmla="*/ 2061084 w 3454624"/>
                <a:gd name="csY247" fmla="*/ 1500601 h 2420425"/>
                <a:gd name="csX248" fmla="*/ 1941013 w 3454624"/>
                <a:gd name="csY248" fmla="*/ 1434290 h 2420425"/>
                <a:gd name="csX249" fmla="*/ 1863897 w 3454624"/>
                <a:gd name="csY249" fmla="*/ 1358582 h 2420425"/>
                <a:gd name="csX250" fmla="*/ 1802955 w 3454624"/>
                <a:gd name="csY250" fmla="*/ 1319588 h 2420425"/>
                <a:gd name="csX251" fmla="*/ 1824231 w 3454624"/>
                <a:gd name="csY251" fmla="*/ 1372878 h 2420425"/>
                <a:gd name="csX252" fmla="*/ 1849198 w 3454624"/>
                <a:gd name="csY252" fmla="*/ 1403551 h 2420425"/>
                <a:gd name="csX253" fmla="*/ 1851279 w 3454624"/>
                <a:gd name="csY253" fmla="*/ 1442814 h 2420425"/>
                <a:gd name="csX254" fmla="*/ 1812284 w 3454624"/>
                <a:gd name="csY254" fmla="*/ 1449726 h 2420425"/>
                <a:gd name="csX255" fmla="*/ 1780404 w 3454624"/>
                <a:gd name="csY255" fmla="*/ 1433149 h 2420425"/>
                <a:gd name="csX256" fmla="*/ 1665232 w 3454624"/>
                <a:gd name="csY256" fmla="*/ 1366301 h 2420425"/>
                <a:gd name="csX257" fmla="*/ 1633486 w 3454624"/>
                <a:gd name="csY257" fmla="*/ 1353616 h 2420425"/>
                <a:gd name="csX258" fmla="*/ 2372975 w 3454624"/>
                <a:gd name="csY258" fmla="*/ 1318715 h 2420425"/>
                <a:gd name="csX259" fmla="*/ 2357941 w 3454624"/>
                <a:gd name="csY259" fmla="*/ 1319789 h 2420425"/>
                <a:gd name="csX260" fmla="*/ 2001552 w 3454624"/>
                <a:gd name="csY260" fmla="*/ 1375160 h 2420425"/>
                <a:gd name="csX261" fmla="*/ 1988129 w 3454624"/>
                <a:gd name="csY261" fmla="*/ 1399121 h 2420425"/>
                <a:gd name="csX262" fmla="*/ 2056387 w 3454624"/>
                <a:gd name="csY262" fmla="*/ 1442209 h 2420425"/>
                <a:gd name="csX263" fmla="*/ 2357605 w 3454624"/>
                <a:gd name="csY263" fmla="*/ 1442948 h 2420425"/>
                <a:gd name="csX264" fmla="*/ 2372975 w 3454624"/>
                <a:gd name="csY264" fmla="*/ 1423954 h 2420425"/>
                <a:gd name="csX265" fmla="*/ 2372908 w 3454624"/>
                <a:gd name="csY265" fmla="*/ 1318782 h 2420425"/>
                <a:gd name="csX266" fmla="*/ 2749028 w 3454624"/>
                <a:gd name="csY266" fmla="*/ 1014678 h 2420425"/>
                <a:gd name="csX267" fmla="*/ 2795741 w 3454624"/>
                <a:gd name="csY267" fmla="*/ 931118 h 2420425"/>
                <a:gd name="csX268" fmla="*/ 2724329 w 3454624"/>
                <a:gd name="csY268" fmla="*/ 931252 h 2420425"/>
                <a:gd name="csX269" fmla="*/ 2749095 w 3454624"/>
                <a:gd name="csY269" fmla="*/ 1014611 h 2420425"/>
                <a:gd name="csX270" fmla="*/ 1583484 w 3454624"/>
                <a:gd name="csY270" fmla="*/ 1733495 h 2420425"/>
                <a:gd name="csX271" fmla="*/ 1578450 w 3454624"/>
                <a:gd name="csY271" fmla="*/ 1732757 h 2420425"/>
                <a:gd name="csX272" fmla="*/ 1579256 w 3454624"/>
                <a:gd name="csY272" fmla="*/ 1733831 h 2420425"/>
                <a:gd name="csX273" fmla="*/ 1583484 w 3454624"/>
                <a:gd name="csY273" fmla="*/ 1733428 h 2420425"/>
                <a:gd name="csX274" fmla="*/ 1628989 w 3454624"/>
                <a:gd name="csY274" fmla="*/ 1351468 h 2420425"/>
                <a:gd name="csX275" fmla="*/ 1626908 w 3454624"/>
                <a:gd name="csY275" fmla="*/ 1349253 h 2420425"/>
                <a:gd name="csX276" fmla="*/ 1622479 w 3454624"/>
                <a:gd name="csY276" fmla="*/ 1351200 h 2420425"/>
                <a:gd name="csX277" fmla="*/ 1624559 w 3454624"/>
                <a:gd name="csY277" fmla="*/ 1353415 h 2420425"/>
                <a:gd name="csX278" fmla="*/ 1628989 w 3454624"/>
                <a:gd name="csY278" fmla="*/ 1351468 h 2420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</a:cxnLst>
              <a:rect l="l" t="t" r="r" b="b"/>
              <a:pathLst>
                <a:path w="3454624" h="2420425">
                  <a:moveTo>
                    <a:pt x="3289450" y="867290"/>
                  </a:moveTo>
                  <a:cubicBezTo>
                    <a:pt x="3381668" y="951454"/>
                    <a:pt x="3424488" y="1058840"/>
                    <a:pt x="3444556" y="1175355"/>
                  </a:cubicBezTo>
                  <a:cubicBezTo>
                    <a:pt x="3465832" y="1298916"/>
                    <a:pt x="3451066" y="1421538"/>
                    <a:pt x="3421938" y="1543085"/>
                  </a:cubicBezTo>
                  <a:cubicBezTo>
                    <a:pt x="3394286" y="1658459"/>
                    <a:pt x="3391735" y="1775912"/>
                    <a:pt x="3397642" y="1893970"/>
                  </a:cubicBezTo>
                  <a:cubicBezTo>
                    <a:pt x="3401937" y="1980483"/>
                    <a:pt x="3412810" y="2065923"/>
                    <a:pt x="3429589" y="2150825"/>
                  </a:cubicBezTo>
                  <a:cubicBezTo>
                    <a:pt x="3434690" y="2176598"/>
                    <a:pt x="3433213" y="2178611"/>
                    <a:pt x="3409790" y="2182571"/>
                  </a:cubicBezTo>
                  <a:cubicBezTo>
                    <a:pt x="3291463" y="2202639"/>
                    <a:pt x="3173070" y="2222170"/>
                    <a:pt x="3054677" y="2241768"/>
                  </a:cubicBezTo>
                  <a:cubicBezTo>
                    <a:pt x="3052395" y="2242170"/>
                    <a:pt x="3049911" y="2241432"/>
                    <a:pt x="3047562" y="2241231"/>
                  </a:cubicBezTo>
                  <a:cubicBezTo>
                    <a:pt x="3046018" y="2239553"/>
                    <a:pt x="3043267" y="2237942"/>
                    <a:pt x="3043200" y="2236197"/>
                  </a:cubicBezTo>
                  <a:cubicBezTo>
                    <a:pt x="3038435" y="2110220"/>
                    <a:pt x="3031119" y="1984242"/>
                    <a:pt x="3036690" y="1858130"/>
                  </a:cubicBezTo>
                  <a:cubicBezTo>
                    <a:pt x="3038032" y="1827525"/>
                    <a:pt x="3038233" y="1827391"/>
                    <a:pt x="3069308" y="1826116"/>
                  </a:cubicBezTo>
                  <a:cubicBezTo>
                    <a:pt x="3130518" y="1823565"/>
                    <a:pt x="3191728" y="1821149"/>
                    <a:pt x="3252939" y="1818733"/>
                  </a:cubicBezTo>
                  <a:cubicBezTo>
                    <a:pt x="3274550" y="1817860"/>
                    <a:pt x="3296094" y="1817726"/>
                    <a:pt x="3317505" y="1822021"/>
                  </a:cubicBezTo>
                  <a:cubicBezTo>
                    <a:pt x="3332069" y="1824975"/>
                    <a:pt x="3339452" y="1819673"/>
                    <a:pt x="3338915" y="1803162"/>
                  </a:cubicBezTo>
                  <a:cubicBezTo>
                    <a:pt x="3337707" y="1764704"/>
                    <a:pt x="3341331" y="1726380"/>
                    <a:pt x="3342942" y="1687990"/>
                  </a:cubicBezTo>
                  <a:cubicBezTo>
                    <a:pt x="3345828" y="1619129"/>
                    <a:pt x="3361265" y="1552683"/>
                    <a:pt x="3375695" y="1485768"/>
                  </a:cubicBezTo>
                  <a:cubicBezTo>
                    <a:pt x="3400192" y="1371939"/>
                    <a:pt x="3407642" y="1257237"/>
                    <a:pt x="3379923" y="1143004"/>
                  </a:cubicBezTo>
                  <a:cubicBezTo>
                    <a:pt x="3363412" y="1075083"/>
                    <a:pt x="3337237" y="1010651"/>
                    <a:pt x="3294014" y="954340"/>
                  </a:cubicBezTo>
                  <a:cubicBezTo>
                    <a:pt x="3252670" y="900513"/>
                    <a:pt x="3239784" y="900513"/>
                    <a:pt x="3200252" y="956421"/>
                  </a:cubicBezTo>
                  <a:cubicBezTo>
                    <a:pt x="3192668" y="967159"/>
                    <a:pt x="3186494" y="978972"/>
                    <a:pt x="3178842" y="989710"/>
                  </a:cubicBezTo>
                  <a:cubicBezTo>
                    <a:pt x="3170184" y="1001993"/>
                    <a:pt x="3157835" y="1006959"/>
                    <a:pt x="3144344" y="999241"/>
                  </a:cubicBezTo>
                  <a:cubicBezTo>
                    <a:pt x="3130518" y="991321"/>
                    <a:pt x="3129713" y="977495"/>
                    <a:pt x="3136089" y="964475"/>
                  </a:cubicBezTo>
                  <a:cubicBezTo>
                    <a:pt x="3150318" y="935145"/>
                    <a:pt x="3169177" y="908969"/>
                    <a:pt x="3192198" y="885613"/>
                  </a:cubicBezTo>
                  <a:cubicBezTo>
                    <a:pt x="3225018" y="852256"/>
                    <a:pt x="3258308" y="819436"/>
                    <a:pt x="3287369" y="782455"/>
                  </a:cubicBezTo>
                  <a:cubicBezTo>
                    <a:pt x="3335291" y="721446"/>
                    <a:pt x="3347103" y="653189"/>
                    <a:pt x="3331197" y="578756"/>
                  </a:cubicBezTo>
                  <a:cubicBezTo>
                    <a:pt x="3320324" y="527815"/>
                    <a:pt x="3298041" y="481169"/>
                    <a:pt x="3276027" y="434590"/>
                  </a:cubicBezTo>
                  <a:cubicBezTo>
                    <a:pt x="3246294" y="371635"/>
                    <a:pt x="3219112" y="307673"/>
                    <a:pt x="3195554" y="242167"/>
                  </a:cubicBezTo>
                  <a:cubicBezTo>
                    <a:pt x="3153271" y="124781"/>
                    <a:pt x="3066489" y="67732"/>
                    <a:pt x="2945210" y="58268"/>
                  </a:cubicBezTo>
                  <a:cubicBezTo>
                    <a:pt x="2884939" y="53570"/>
                    <a:pt x="2825340" y="61825"/>
                    <a:pt x="2766143" y="71960"/>
                  </a:cubicBezTo>
                  <a:cubicBezTo>
                    <a:pt x="2722450" y="79410"/>
                    <a:pt x="2691040" y="105653"/>
                    <a:pt x="2662985" y="144043"/>
                  </a:cubicBezTo>
                  <a:cubicBezTo>
                    <a:pt x="2689697" y="143842"/>
                    <a:pt x="2710973" y="149748"/>
                    <a:pt x="2728759" y="164715"/>
                  </a:cubicBezTo>
                  <a:cubicBezTo>
                    <a:pt x="2734934" y="169883"/>
                    <a:pt x="2740840" y="170017"/>
                    <a:pt x="2748559" y="167400"/>
                  </a:cubicBezTo>
                  <a:cubicBezTo>
                    <a:pt x="2765405" y="161695"/>
                    <a:pt x="2782654" y="157466"/>
                    <a:pt x="2798896" y="152835"/>
                  </a:cubicBezTo>
                  <a:cubicBezTo>
                    <a:pt x="2801312" y="141694"/>
                    <a:pt x="2791312" y="137667"/>
                    <a:pt x="2789701" y="129747"/>
                  </a:cubicBezTo>
                  <a:cubicBezTo>
                    <a:pt x="2787687" y="119613"/>
                    <a:pt x="2788560" y="110418"/>
                    <a:pt x="2796949" y="103572"/>
                  </a:cubicBezTo>
                  <a:cubicBezTo>
                    <a:pt x="2805205" y="96860"/>
                    <a:pt x="2815004" y="95719"/>
                    <a:pt x="2823863" y="101089"/>
                  </a:cubicBezTo>
                  <a:cubicBezTo>
                    <a:pt x="2834065" y="107263"/>
                    <a:pt x="2844468" y="113975"/>
                    <a:pt x="2852522" y="122633"/>
                  </a:cubicBezTo>
                  <a:cubicBezTo>
                    <a:pt x="2903598" y="177064"/>
                    <a:pt x="2961049" y="224516"/>
                    <a:pt x="3016353" y="274383"/>
                  </a:cubicBezTo>
                  <a:cubicBezTo>
                    <a:pt x="3081926" y="333446"/>
                    <a:pt x="3121256" y="407811"/>
                    <a:pt x="3137028" y="494391"/>
                  </a:cubicBezTo>
                  <a:cubicBezTo>
                    <a:pt x="3156022" y="598623"/>
                    <a:pt x="3127095" y="689096"/>
                    <a:pt x="3056220" y="766750"/>
                  </a:cubicBezTo>
                  <a:cubicBezTo>
                    <a:pt x="3032662" y="792590"/>
                    <a:pt x="3005615" y="814402"/>
                    <a:pt x="2977963" y="835745"/>
                  </a:cubicBezTo>
                  <a:cubicBezTo>
                    <a:pt x="2915947" y="883666"/>
                    <a:pt x="2858361" y="935615"/>
                    <a:pt x="2817689" y="1004409"/>
                  </a:cubicBezTo>
                  <a:cubicBezTo>
                    <a:pt x="2784869" y="1060048"/>
                    <a:pt x="2764063" y="1119379"/>
                    <a:pt x="2754129" y="1182872"/>
                  </a:cubicBezTo>
                  <a:cubicBezTo>
                    <a:pt x="2753190" y="1188778"/>
                    <a:pt x="2753458" y="1194953"/>
                    <a:pt x="2751915" y="1200725"/>
                  </a:cubicBezTo>
                  <a:cubicBezTo>
                    <a:pt x="2748357" y="1213745"/>
                    <a:pt x="2739766" y="1221732"/>
                    <a:pt x="2725873" y="1220860"/>
                  </a:cubicBezTo>
                  <a:cubicBezTo>
                    <a:pt x="2712047" y="1219987"/>
                    <a:pt x="2703993" y="1211530"/>
                    <a:pt x="2702919" y="1197704"/>
                  </a:cubicBezTo>
                  <a:cubicBezTo>
                    <a:pt x="2702248" y="1189382"/>
                    <a:pt x="2701913" y="1180657"/>
                    <a:pt x="2703658" y="1172603"/>
                  </a:cubicBezTo>
                  <a:cubicBezTo>
                    <a:pt x="2714933" y="1120453"/>
                    <a:pt x="2704329" y="1069915"/>
                    <a:pt x="2691912" y="1019779"/>
                  </a:cubicBezTo>
                  <a:cubicBezTo>
                    <a:pt x="2684999" y="991925"/>
                    <a:pt x="2675402" y="964676"/>
                    <a:pt x="2666140" y="937427"/>
                  </a:cubicBezTo>
                  <a:cubicBezTo>
                    <a:pt x="2656005" y="907761"/>
                    <a:pt x="2640836" y="881988"/>
                    <a:pt x="2618755" y="858296"/>
                  </a:cubicBezTo>
                  <a:cubicBezTo>
                    <a:pt x="2565330" y="801046"/>
                    <a:pt x="2540564" y="729433"/>
                    <a:pt x="2530564" y="653189"/>
                  </a:cubicBezTo>
                  <a:cubicBezTo>
                    <a:pt x="2513517" y="523855"/>
                    <a:pt x="2536403" y="401972"/>
                    <a:pt x="2606674" y="290961"/>
                  </a:cubicBezTo>
                  <a:cubicBezTo>
                    <a:pt x="2622447" y="266128"/>
                    <a:pt x="2606742" y="248879"/>
                    <a:pt x="2601439" y="226328"/>
                  </a:cubicBezTo>
                  <a:cubicBezTo>
                    <a:pt x="2514389" y="338614"/>
                    <a:pt x="2449085" y="456537"/>
                    <a:pt x="2451702" y="601509"/>
                  </a:cubicBezTo>
                  <a:cubicBezTo>
                    <a:pt x="2452844" y="665941"/>
                    <a:pt x="2465730" y="727755"/>
                    <a:pt x="2491436" y="786817"/>
                  </a:cubicBezTo>
                  <a:cubicBezTo>
                    <a:pt x="2498147" y="802187"/>
                    <a:pt x="2505127" y="817557"/>
                    <a:pt x="2513651" y="831987"/>
                  </a:cubicBezTo>
                  <a:cubicBezTo>
                    <a:pt x="2576270" y="938232"/>
                    <a:pt x="2606876" y="1054881"/>
                    <a:pt x="2626071" y="1175287"/>
                  </a:cubicBezTo>
                  <a:cubicBezTo>
                    <a:pt x="2627011" y="1181194"/>
                    <a:pt x="2628890" y="1187167"/>
                    <a:pt x="2628554" y="1193073"/>
                  </a:cubicBezTo>
                  <a:cubicBezTo>
                    <a:pt x="2627615" y="1208242"/>
                    <a:pt x="2623521" y="1222403"/>
                    <a:pt x="2605668" y="1224954"/>
                  </a:cubicBezTo>
                  <a:cubicBezTo>
                    <a:pt x="2589895" y="1227169"/>
                    <a:pt x="2580902" y="1216765"/>
                    <a:pt x="2576137" y="1203611"/>
                  </a:cubicBezTo>
                  <a:cubicBezTo>
                    <a:pt x="2571639" y="1191261"/>
                    <a:pt x="2569223" y="1178173"/>
                    <a:pt x="2566405" y="1165287"/>
                  </a:cubicBezTo>
                  <a:cubicBezTo>
                    <a:pt x="2556404" y="1119581"/>
                    <a:pt x="2547478" y="1073673"/>
                    <a:pt x="2536470" y="1028235"/>
                  </a:cubicBezTo>
                  <a:cubicBezTo>
                    <a:pt x="2528282" y="994476"/>
                    <a:pt x="2515665" y="962059"/>
                    <a:pt x="2497744" y="928030"/>
                  </a:cubicBezTo>
                  <a:cubicBezTo>
                    <a:pt x="2339752" y="1043336"/>
                    <a:pt x="2167129" y="1109849"/>
                    <a:pt x="1971149" y="1096828"/>
                  </a:cubicBezTo>
                  <a:cubicBezTo>
                    <a:pt x="1964974" y="1108171"/>
                    <a:pt x="1967524" y="1117970"/>
                    <a:pt x="1968061" y="1127299"/>
                  </a:cubicBezTo>
                  <a:cubicBezTo>
                    <a:pt x="1971350" y="1183610"/>
                    <a:pt x="1974907" y="1239988"/>
                    <a:pt x="1979001" y="1296298"/>
                  </a:cubicBezTo>
                  <a:cubicBezTo>
                    <a:pt x="1980881" y="1322407"/>
                    <a:pt x="1982894" y="1324554"/>
                    <a:pt x="2009002" y="1325964"/>
                  </a:cubicBezTo>
                  <a:cubicBezTo>
                    <a:pt x="2055984" y="1328581"/>
                    <a:pt x="2102697" y="1322876"/>
                    <a:pt x="2149075" y="1316970"/>
                  </a:cubicBezTo>
                  <a:cubicBezTo>
                    <a:pt x="2215989" y="1308514"/>
                    <a:pt x="2280488" y="1289587"/>
                    <a:pt x="2343108" y="1264619"/>
                  </a:cubicBezTo>
                  <a:cubicBezTo>
                    <a:pt x="2370089" y="1253881"/>
                    <a:pt x="2369955" y="1253881"/>
                    <a:pt x="2370357" y="1223142"/>
                  </a:cubicBezTo>
                  <a:cubicBezTo>
                    <a:pt x="2370559" y="1209920"/>
                    <a:pt x="2370022" y="1196563"/>
                    <a:pt x="2371901" y="1183610"/>
                  </a:cubicBezTo>
                  <a:cubicBezTo>
                    <a:pt x="2374116" y="1168509"/>
                    <a:pt x="2381432" y="1154951"/>
                    <a:pt x="2398815" y="1154951"/>
                  </a:cubicBezTo>
                  <a:cubicBezTo>
                    <a:pt x="2416399" y="1154951"/>
                    <a:pt x="2424453" y="1168307"/>
                    <a:pt x="2425057" y="1183811"/>
                  </a:cubicBezTo>
                  <a:cubicBezTo>
                    <a:pt x="2426333" y="1217302"/>
                    <a:pt x="2425796" y="1250928"/>
                    <a:pt x="2425796" y="1284486"/>
                  </a:cubicBezTo>
                  <a:cubicBezTo>
                    <a:pt x="2425863" y="1332273"/>
                    <a:pt x="2425796" y="1380127"/>
                    <a:pt x="2425796" y="1429256"/>
                  </a:cubicBezTo>
                  <a:cubicBezTo>
                    <a:pt x="2460763" y="1429457"/>
                    <a:pt x="2490227" y="1418987"/>
                    <a:pt x="2519759" y="1410866"/>
                  </a:cubicBezTo>
                  <a:cubicBezTo>
                    <a:pt x="2696074" y="1362475"/>
                    <a:pt x="2854468" y="1280325"/>
                    <a:pt x="2991453" y="1158173"/>
                  </a:cubicBezTo>
                  <a:cubicBezTo>
                    <a:pt x="3021924" y="1130991"/>
                    <a:pt x="3053200" y="1104681"/>
                    <a:pt x="3084275" y="1078237"/>
                  </a:cubicBezTo>
                  <a:cubicBezTo>
                    <a:pt x="3094275" y="1069713"/>
                    <a:pt x="3104544" y="1061324"/>
                    <a:pt x="3117766" y="1057766"/>
                  </a:cubicBezTo>
                  <a:cubicBezTo>
                    <a:pt x="3129579" y="1054612"/>
                    <a:pt x="3139445" y="1057565"/>
                    <a:pt x="3146290" y="1067364"/>
                  </a:cubicBezTo>
                  <a:cubicBezTo>
                    <a:pt x="3152331" y="1075955"/>
                    <a:pt x="3151928" y="1085955"/>
                    <a:pt x="3146290" y="1094546"/>
                  </a:cubicBezTo>
                  <a:cubicBezTo>
                    <a:pt x="3141794" y="1101459"/>
                    <a:pt x="3135955" y="1107970"/>
                    <a:pt x="3129579" y="1113272"/>
                  </a:cubicBezTo>
                  <a:cubicBezTo>
                    <a:pt x="3071590" y="1161864"/>
                    <a:pt x="3016890" y="1214416"/>
                    <a:pt x="2956083" y="1259586"/>
                  </a:cubicBezTo>
                  <a:cubicBezTo>
                    <a:pt x="2732988" y="1425363"/>
                    <a:pt x="2482844" y="1509594"/>
                    <a:pt x="2204244" y="1507715"/>
                  </a:cubicBezTo>
                  <a:cubicBezTo>
                    <a:pt x="2185250" y="1507581"/>
                    <a:pt x="2162699" y="1499796"/>
                    <a:pt x="2148000" y="1510736"/>
                  </a:cubicBezTo>
                  <a:cubicBezTo>
                    <a:pt x="2132564" y="1522279"/>
                    <a:pt x="2139745" y="1546509"/>
                    <a:pt x="2136993" y="1564966"/>
                  </a:cubicBezTo>
                  <a:cubicBezTo>
                    <a:pt x="2126657" y="1632887"/>
                    <a:pt x="2106724" y="1697856"/>
                    <a:pt x="2078132" y="1766449"/>
                  </a:cubicBezTo>
                  <a:cubicBezTo>
                    <a:pt x="2107060" y="1768731"/>
                    <a:pt x="2132564" y="1771617"/>
                    <a:pt x="2158135" y="1772691"/>
                  </a:cubicBezTo>
                  <a:cubicBezTo>
                    <a:pt x="2428078" y="1783765"/>
                    <a:pt x="2677482" y="1709400"/>
                    <a:pt x="2915746" y="1589463"/>
                  </a:cubicBezTo>
                  <a:cubicBezTo>
                    <a:pt x="3037830" y="1527984"/>
                    <a:pt x="3147767" y="1449324"/>
                    <a:pt x="3246294" y="1354623"/>
                  </a:cubicBezTo>
                  <a:cubicBezTo>
                    <a:pt x="3251462" y="1349656"/>
                    <a:pt x="3256496" y="1344421"/>
                    <a:pt x="3262066" y="1339857"/>
                  </a:cubicBezTo>
                  <a:cubicBezTo>
                    <a:pt x="3273678" y="1330393"/>
                    <a:pt x="3286430" y="1328313"/>
                    <a:pt x="3297504" y="1339723"/>
                  </a:cubicBezTo>
                  <a:cubicBezTo>
                    <a:pt x="3308645" y="1351200"/>
                    <a:pt x="3305759" y="1364086"/>
                    <a:pt x="3296564" y="1375429"/>
                  </a:cubicBezTo>
                  <a:cubicBezTo>
                    <a:pt x="3290591" y="1382879"/>
                    <a:pt x="3283410" y="1389456"/>
                    <a:pt x="3276698" y="1396302"/>
                  </a:cubicBezTo>
                  <a:cubicBezTo>
                    <a:pt x="3160788" y="1514226"/>
                    <a:pt x="3025145" y="1603356"/>
                    <a:pt x="2875610" y="1672687"/>
                  </a:cubicBezTo>
                  <a:cubicBezTo>
                    <a:pt x="2748827" y="1731481"/>
                    <a:pt x="2617145" y="1775040"/>
                    <a:pt x="2480294" y="1803296"/>
                  </a:cubicBezTo>
                  <a:cubicBezTo>
                    <a:pt x="2477945" y="1803766"/>
                    <a:pt x="2475126" y="1803632"/>
                    <a:pt x="2473314" y="1804907"/>
                  </a:cubicBezTo>
                  <a:cubicBezTo>
                    <a:pt x="2465327" y="1810343"/>
                    <a:pt x="2447004" y="1803363"/>
                    <a:pt x="2449353" y="1819270"/>
                  </a:cubicBezTo>
                  <a:cubicBezTo>
                    <a:pt x="2451233" y="1831888"/>
                    <a:pt x="2466938" y="1829404"/>
                    <a:pt x="2477073" y="1829673"/>
                  </a:cubicBezTo>
                  <a:cubicBezTo>
                    <a:pt x="2537142" y="1831015"/>
                    <a:pt x="2597144" y="1831351"/>
                    <a:pt x="2657213" y="1832425"/>
                  </a:cubicBezTo>
                  <a:cubicBezTo>
                    <a:pt x="2668891" y="1832626"/>
                    <a:pt x="2681174" y="1828800"/>
                    <a:pt x="2692382" y="1835982"/>
                  </a:cubicBezTo>
                  <a:cubicBezTo>
                    <a:pt x="2686006" y="1907729"/>
                    <a:pt x="2679093" y="1979275"/>
                    <a:pt x="2673388" y="2050956"/>
                  </a:cubicBezTo>
                  <a:cubicBezTo>
                    <a:pt x="2667213" y="2128744"/>
                    <a:pt x="2662381" y="2206666"/>
                    <a:pt x="2656408" y="2284521"/>
                  </a:cubicBezTo>
                  <a:cubicBezTo>
                    <a:pt x="2654059" y="2315260"/>
                    <a:pt x="2653320" y="2315059"/>
                    <a:pt x="2624259" y="2320294"/>
                  </a:cubicBezTo>
                  <a:cubicBezTo>
                    <a:pt x="2507342" y="2341436"/>
                    <a:pt x="2390492" y="2362712"/>
                    <a:pt x="2273575" y="2383719"/>
                  </a:cubicBezTo>
                  <a:cubicBezTo>
                    <a:pt x="2264448" y="2385397"/>
                    <a:pt x="2254984" y="2389424"/>
                    <a:pt x="2244044" y="2383115"/>
                  </a:cubicBezTo>
                  <a:cubicBezTo>
                    <a:pt x="2266260" y="2290427"/>
                    <a:pt x="2290019" y="2197874"/>
                    <a:pt x="2317134" y="2106193"/>
                  </a:cubicBezTo>
                  <a:cubicBezTo>
                    <a:pt x="2337537" y="2037197"/>
                    <a:pt x="2360290" y="1968939"/>
                    <a:pt x="2381902" y="1900346"/>
                  </a:cubicBezTo>
                  <a:cubicBezTo>
                    <a:pt x="2386599" y="1885514"/>
                    <a:pt x="2391902" y="1870748"/>
                    <a:pt x="2395392" y="1855580"/>
                  </a:cubicBezTo>
                  <a:cubicBezTo>
                    <a:pt x="2402036" y="1826518"/>
                    <a:pt x="2395929" y="1819605"/>
                    <a:pt x="2365793" y="1823230"/>
                  </a:cubicBezTo>
                  <a:cubicBezTo>
                    <a:pt x="2249413" y="1837324"/>
                    <a:pt x="2133302" y="1832089"/>
                    <a:pt x="2018466" y="1817927"/>
                  </a:cubicBezTo>
                  <a:cubicBezTo>
                    <a:pt x="2011083" y="1822424"/>
                    <a:pt x="2011687" y="1828532"/>
                    <a:pt x="2012090" y="1834371"/>
                  </a:cubicBezTo>
                  <a:cubicBezTo>
                    <a:pt x="2019674" y="1953033"/>
                    <a:pt x="2027124" y="2071695"/>
                    <a:pt x="2035178" y="2190290"/>
                  </a:cubicBezTo>
                  <a:cubicBezTo>
                    <a:pt x="2038265" y="2235727"/>
                    <a:pt x="2026922" y="2250023"/>
                    <a:pt x="1980209" y="2255795"/>
                  </a:cubicBezTo>
                  <a:cubicBezTo>
                    <a:pt x="1944436" y="2260225"/>
                    <a:pt x="1908730" y="2264789"/>
                    <a:pt x="1873024" y="2269151"/>
                  </a:cubicBezTo>
                  <a:cubicBezTo>
                    <a:pt x="1610868" y="2301300"/>
                    <a:pt x="1348711" y="2333248"/>
                    <a:pt x="1086554" y="2365531"/>
                  </a:cubicBezTo>
                  <a:cubicBezTo>
                    <a:pt x="943596" y="2383115"/>
                    <a:pt x="800638" y="2400968"/>
                    <a:pt x="657814" y="2419694"/>
                  </a:cubicBezTo>
                  <a:cubicBezTo>
                    <a:pt x="637545" y="2422378"/>
                    <a:pt x="619960" y="2417277"/>
                    <a:pt x="601906" y="2410901"/>
                  </a:cubicBezTo>
                  <a:cubicBezTo>
                    <a:pt x="452639" y="2358282"/>
                    <a:pt x="303372" y="2305663"/>
                    <a:pt x="154105" y="2253111"/>
                  </a:cubicBezTo>
                  <a:cubicBezTo>
                    <a:pt x="141688" y="2248748"/>
                    <a:pt x="129406" y="2243245"/>
                    <a:pt x="116587" y="2240627"/>
                  </a:cubicBezTo>
                  <a:cubicBezTo>
                    <a:pt x="93901" y="2235929"/>
                    <a:pt x="84774" y="2222036"/>
                    <a:pt x="83498" y="2200088"/>
                  </a:cubicBezTo>
                  <a:cubicBezTo>
                    <a:pt x="80814" y="2154516"/>
                    <a:pt x="77256" y="2109011"/>
                    <a:pt x="74438" y="2063506"/>
                  </a:cubicBezTo>
                  <a:cubicBezTo>
                    <a:pt x="65981" y="1926857"/>
                    <a:pt x="57994" y="1790208"/>
                    <a:pt x="49336" y="1653559"/>
                  </a:cubicBezTo>
                  <a:cubicBezTo>
                    <a:pt x="40812" y="1519326"/>
                    <a:pt x="31685" y="1385161"/>
                    <a:pt x="22959" y="1250928"/>
                  </a:cubicBezTo>
                  <a:cubicBezTo>
                    <a:pt x="15375" y="1133474"/>
                    <a:pt x="7858" y="1016020"/>
                    <a:pt x="475" y="898566"/>
                  </a:cubicBezTo>
                  <a:cubicBezTo>
                    <a:pt x="-2746" y="847558"/>
                    <a:pt x="9670" y="828832"/>
                    <a:pt x="60410" y="824134"/>
                  </a:cubicBezTo>
                  <a:cubicBezTo>
                    <a:pt x="200415" y="811181"/>
                    <a:pt x="338340" y="784200"/>
                    <a:pt x="477204" y="763729"/>
                  </a:cubicBezTo>
                  <a:cubicBezTo>
                    <a:pt x="656472" y="737218"/>
                    <a:pt x="835404" y="708358"/>
                    <a:pt x="1014471" y="680572"/>
                  </a:cubicBezTo>
                  <a:cubicBezTo>
                    <a:pt x="1077292" y="670773"/>
                    <a:pt x="1140247" y="661310"/>
                    <a:pt x="1203001" y="651175"/>
                  </a:cubicBezTo>
                  <a:cubicBezTo>
                    <a:pt x="1222733" y="648021"/>
                    <a:pt x="1241458" y="653793"/>
                    <a:pt x="1259915" y="657551"/>
                  </a:cubicBezTo>
                  <a:cubicBezTo>
                    <a:pt x="1465560" y="700036"/>
                    <a:pt x="1672950" y="733057"/>
                    <a:pt x="1879870" y="768562"/>
                  </a:cubicBezTo>
                  <a:cubicBezTo>
                    <a:pt x="1922288" y="775810"/>
                    <a:pt x="1947389" y="798429"/>
                    <a:pt x="1950342" y="848363"/>
                  </a:cubicBezTo>
                  <a:cubicBezTo>
                    <a:pt x="1953631" y="903533"/>
                    <a:pt x="1957323" y="958636"/>
                    <a:pt x="1960477" y="1013805"/>
                  </a:cubicBezTo>
                  <a:cubicBezTo>
                    <a:pt x="1962356" y="1046357"/>
                    <a:pt x="1962021" y="1047363"/>
                    <a:pt x="1996049" y="1046759"/>
                  </a:cubicBezTo>
                  <a:cubicBezTo>
                    <a:pt x="2102898" y="1045014"/>
                    <a:pt x="2205922" y="1025215"/>
                    <a:pt x="2302838" y="978569"/>
                  </a:cubicBezTo>
                  <a:cubicBezTo>
                    <a:pt x="2361297" y="950447"/>
                    <a:pt x="2415930" y="915815"/>
                    <a:pt x="2471569" y="879371"/>
                  </a:cubicBezTo>
                  <a:cubicBezTo>
                    <a:pt x="2470025" y="867089"/>
                    <a:pt x="2462642" y="857424"/>
                    <a:pt x="2457273" y="847289"/>
                  </a:cubicBezTo>
                  <a:cubicBezTo>
                    <a:pt x="2381364" y="703862"/>
                    <a:pt x="2379284" y="555534"/>
                    <a:pt x="2428144" y="403985"/>
                  </a:cubicBezTo>
                  <a:cubicBezTo>
                    <a:pt x="2432507" y="390361"/>
                    <a:pt x="2437675" y="376535"/>
                    <a:pt x="2445058" y="364386"/>
                  </a:cubicBezTo>
                  <a:cubicBezTo>
                    <a:pt x="2492375" y="286397"/>
                    <a:pt x="2538014" y="207334"/>
                    <a:pt x="2594258" y="135184"/>
                  </a:cubicBezTo>
                  <a:cubicBezTo>
                    <a:pt x="2607547" y="118136"/>
                    <a:pt x="2622178" y="102230"/>
                    <a:pt x="2636608" y="86055"/>
                  </a:cubicBezTo>
                  <a:cubicBezTo>
                    <a:pt x="2673992" y="43973"/>
                    <a:pt x="2720370" y="19878"/>
                    <a:pt x="2776546" y="12226"/>
                  </a:cubicBezTo>
                  <a:cubicBezTo>
                    <a:pt x="2849300" y="2293"/>
                    <a:pt x="2921786" y="-6835"/>
                    <a:pt x="2995010" y="7193"/>
                  </a:cubicBezTo>
                  <a:cubicBezTo>
                    <a:pt x="3109310" y="29140"/>
                    <a:pt x="3194816" y="90618"/>
                    <a:pt x="3238442" y="198944"/>
                  </a:cubicBezTo>
                  <a:cubicBezTo>
                    <a:pt x="3276094" y="292438"/>
                    <a:pt x="3316162" y="384723"/>
                    <a:pt x="3356634" y="476941"/>
                  </a:cubicBezTo>
                  <a:cubicBezTo>
                    <a:pt x="3378849" y="527614"/>
                    <a:pt x="3396501" y="579964"/>
                    <a:pt x="3395024" y="636611"/>
                  </a:cubicBezTo>
                  <a:cubicBezTo>
                    <a:pt x="3393212" y="706009"/>
                    <a:pt x="3374084" y="768897"/>
                    <a:pt x="3326901" y="821718"/>
                  </a:cubicBezTo>
                  <a:cubicBezTo>
                    <a:pt x="3314149" y="835947"/>
                    <a:pt x="3302538" y="851249"/>
                    <a:pt x="3289316" y="867357"/>
                  </a:cubicBezTo>
                  <a:close/>
                  <a:moveTo>
                    <a:pt x="1921952" y="1333884"/>
                  </a:moveTo>
                  <a:cubicBezTo>
                    <a:pt x="1922892" y="1325695"/>
                    <a:pt x="1923563" y="1323279"/>
                    <a:pt x="1923429" y="1320930"/>
                  </a:cubicBezTo>
                  <a:cubicBezTo>
                    <a:pt x="1913898" y="1168777"/>
                    <a:pt x="1904368" y="1016624"/>
                    <a:pt x="1894636" y="864471"/>
                  </a:cubicBezTo>
                  <a:cubicBezTo>
                    <a:pt x="1893025" y="839638"/>
                    <a:pt x="1892555" y="838967"/>
                    <a:pt x="1866178" y="842121"/>
                  </a:cubicBezTo>
                  <a:cubicBezTo>
                    <a:pt x="1663554" y="866015"/>
                    <a:pt x="1460996" y="890177"/>
                    <a:pt x="1258372" y="914271"/>
                  </a:cubicBezTo>
                  <a:cubicBezTo>
                    <a:pt x="1033129" y="941051"/>
                    <a:pt x="807886" y="967696"/>
                    <a:pt x="582643" y="994476"/>
                  </a:cubicBezTo>
                  <a:cubicBezTo>
                    <a:pt x="553314" y="997966"/>
                    <a:pt x="552844" y="998167"/>
                    <a:pt x="554522" y="1027161"/>
                  </a:cubicBezTo>
                  <a:cubicBezTo>
                    <a:pt x="559287" y="1107433"/>
                    <a:pt x="564455" y="1187704"/>
                    <a:pt x="569489" y="1268042"/>
                  </a:cubicBezTo>
                  <a:cubicBezTo>
                    <a:pt x="580093" y="1436974"/>
                    <a:pt x="590765" y="1605907"/>
                    <a:pt x="601436" y="1774839"/>
                  </a:cubicBezTo>
                  <a:cubicBezTo>
                    <a:pt x="610161" y="1913837"/>
                    <a:pt x="618819" y="2052835"/>
                    <a:pt x="627611" y="2191833"/>
                  </a:cubicBezTo>
                  <a:cubicBezTo>
                    <a:pt x="630766" y="2242170"/>
                    <a:pt x="634659" y="2292441"/>
                    <a:pt x="637343" y="2342778"/>
                  </a:cubicBezTo>
                  <a:cubicBezTo>
                    <a:pt x="638283" y="2360564"/>
                    <a:pt x="644860" y="2364121"/>
                    <a:pt x="662177" y="2361437"/>
                  </a:cubicBezTo>
                  <a:cubicBezTo>
                    <a:pt x="711977" y="2353852"/>
                    <a:pt x="762180" y="2348550"/>
                    <a:pt x="812182" y="2342375"/>
                  </a:cubicBezTo>
                  <a:cubicBezTo>
                    <a:pt x="957489" y="2324388"/>
                    <a:pt x="1102796" y="2306334"/>
                    <a:pt x="1248103" y="2288414"/>
                  </a:cubicBezTo>
                  <a:cubicBezTo>
                    <a:pt x="1394618" y="2270292"/>
                    <a:pt x="1541134" y="2252305"/>
                    <a:pt x="1687649" y="2234184"/>
                  </a:cubicBezTo>
                  <a:cubicBezTo>
                    <a:pt x="1774564" y="2223445"/>
                    <a:pt x="1861547" y="2212841"/>
                    <a:pt x="1948463" y="2201632"/>
                  </a:cubicBezTo>
                  <a:cubicBezTo>
                    <a:pt x="1978196" y="2197807"/>
                    <a:pt x="1978196" y="2197001"/>
                    <a:pt x="1976451" y="2166128"/>
                  </a:cubicBezTo>
                  <a:cubicBezTo>
                    <a:pt x="1973296" y="2109817"/>
                    <a:pt x="1970209" y="2053439"/>
                    <a:pt x="1966652" y="1997128"/>
                  </a:cubicBezTo>
                  <a:cubicBezTo>
                    <a:pt x="1963162" y="1942026"/>
                    <a:pt x="1959202" y="1886923"/>
                    <a:pt x="1955108" y="1831888"/>
                  </a:cubicBezTo>
                  <a:cubicBezTo>
                    <a:pt x="1954370" y="1821820"/>
                    <a:pt x="1957323" y="1809672"/>
                    <a:pt x="1941617" y="1806719"/>
                  </a:cubicBezTo>
                  <a:cubicBezTo>
                    <a:pt x="1899267" y="1798598"/>
                    <a:pt x="1857319" y="1785577"/>
                    <a:pt x="1814700" y="1782490"/>
                  </a:cubicBezTo>
                  <a:cubicBezTo>
                    <a:pt x="1756242" y="1778262"/>
                    <a:pt x="1697179" y="1777054"/>
                    <a:pt x="1638520" y="1785711"/>
                  </a:cubicBezTo>
                  <a:cubicBezTo>
                    <a:pt x="1617177" y="1788866"/>
                    <a:pt x="1595565" y="1790342"/>
                    <a:pt x="1574021" y="1792020"/>
                  </a:cubicBezTo>
                  <a:cubicBezTo>
                    <a:pt x="1553617" y="1793564"/>
                    <a:pt x="1533214" y="1793229"/>
                    <a:pt x="1513146" y="1788530"/>
                  </a:cubicBezTo>
                  <a:cubicBezTo>
                    <a:pt x="1492206" y="1783631"/>
                    <a:pt x="1473614" y="1775308"/>
                    <a:pt x="1469856" y="1751415"/>
                  </a:cubicBezTo>
                  <a:cubicBezTo>
                    <a:pt x="1466097" y="1727522"/>
                    <a:pt x="1481266" y="1713427"/>
                    <a:pt x="1499521" y="1702420"/>
                  </a:cubicBezTo>
                  <a:cubicBezTo>
                    <a:pt x="1509723" y="1696245"/>
                    <a:pt x="1520864" y="1691547"/>
                    <a:pt x="1531670" y="1686379"/>
                  </a:cubicBezTo>
                  <a:cubicBezTo>
                    <a:pt x="1536972" y="1683829"/>
                    <a:pt x="1543147" y="1682553"/>
                    <a:pt x="1544959" y="1674835"/>
                  </a:cubicBezTo>
                  <a:cubicBezTo>
                    <a:pt x="1532476" y="1671681"/>
                    <a:pt x="1519925" y="1669063"/>
                    <a:pt x="1507642" y="1665238"/>
                  </a:cubicBezTo>
                  <a:cubicBezTo>
                    <a:pt x="1495092" y="1661345"/>
                    <a:pt x="1482474" y="1657183"/>
                    <a:pt x="1470594" y="1651680"/>
                  </a:cubicBezTo>
                  <a:cubicBezTo>
                    <a:pt x="1450124" y="1642217"/>
                    <a:pt x="1432674" y="1628860"/>
                    <a:pt x="1433277" y="1603625"/>
                  </a:cubicBezTo>
                  <a:cubicBezTo>
                    <a:pt x="1433882" y="1578053"/>
                    <a:pt x="1452674" y="1566442"/>
                    <a:pt x="1473547" y="1558187"/>
                  </a:cubicBezTo>
                  <a:cubicBezTo>
                    <a:pt x="1483480" y="1554227"/>
                    <a:pt x="1494152" y="1551945"/>
                    <a:pt x="1504622" y="1549394"/>
                  </a:cubicBezTo>
                  <a:cubicBezTo>
                    <a:pt x="1516166" y="1546576"/>
                    <a:pt x="1527777" y="1544361"/>
                    <a:pt x="1543013" y="1541072"/>
                  </a:cubicBezTo>
                  <a:cubicBezTo>
                    <a:pt x="1523817" y="1529528"/>
                    <a:pt x="1506971" y="1520803"/>
                    <a:pt x="1491669" y="1509863"/>
                  </a:cubicBezTo>
                  <a:cubicBezTo>
                    <a:pt x="1475427" y="1498319"/>
                    <a:pt x="1463480" y="1482949"/>
                    <a:pt x="1467910" y="1461204"/>
                  </a:cubicBezTo>
                  <a:cubicBezTo>
                    <a:pt x="1472339" y="1439458"/>
                    <a:pt x="1488783" y="1430531"/>
                    <a:pt x="1508582" y="1425430"/>
                  </a:cubicBezTo>
                  <a:cubicBezTo>
                    <a:pt x="1527442" y="1420598"/>
                    <a:pt x="1546570" y="1420330"/>
                    <a:pt x="1565832" y="1420732"/>
                  </a:cubicBezTo>
                  <a:cubicBezTo>
                    <a:pt x="1579591" y="1421068"/>
                    <a:pt x="1593283" y="1420732"/>
                    <a:pt x="1612008" y="1420732"/>
                  </a:cubicBezTo>
                  <a:cubicBezTo>
                    <a:pt x="1601404" y="1409390"/>
                    <a:pt x="1593417" y="1401134"/>
                    <a:pt x="1585699" y="1392678"/>
                  </a:cubicBezTo>
                  <a:cubicBezTo>
                    <a:pt x="1571873" y="1377643"/>
                    <a:pt x="1558248" y="1362542"/>
                    <a:pt x="1548583" y="1344219"/>
                  </a:cubicBezTo>
                  <a:cubicBezTo>
                    <a:pt x="1539657" y="1327239"/>
                    <a:pt x="1536167" y="1310057"/>
                    <a:pt x="1548315" y="1293412"/>
                  </a:cubicBezTo>
                  <a:cubicBezTo>
                    <a:pt x="1560262" y="1277036"/>
                    <a:pt x="1577712" y="1273412"/>
                    <a:pt x="1596572" y="1276298"/>
                  </a:cubicBezTo>
                  <a:cubicBezTo>
                    <a:pt x="1614492" y="1278982"/>
                    <a:pt x="1631539" y="1285157"/>
                    <a:pt x="1647580" y="1293345"/>
                  </a:cubicBezTo>
                  <a:cubicBezTo>
                    <a:pt x="1673219" y="1306366"/>
                    <a:pt x="1698253" y="1320595"/>
                    <a:pt x="1723758" y="1333951"/>
                  </a:cubicBezTo>
                  <a:cubicBezTo>
                    <a:pt x="1730335" y="1337374"/>
                    <a:pt x="1736174" y="1345361"/>
                    <a:pt x="1745772" y="1339723"/>
                  </a:cubicBezTo>
                  <a:cubicBezTo>
                    <a:pt x="1745772" y="1335897"/>
                    <a:pt x="1745772" y="1332340"/>
                    <a:pt x="1745772" y="1328850"/>
                  </a:cubicBezTo>
                  <a:cubicBezTo>
                    <a:pt x="1744698" y="1268781"/>
                    <a:pt x="1780337" y="1244887"/>
                    <a:pt x="1834097" y="1269922"/>
                  </a:cubicBezTo>
                  <a:cubicBezTo>
                    <a:pt x="1840607" y="1272942"/>
                    <a:pt x="1846782" y="1276633"/>
                    <a:pt x="1853023" y="1280257"/>
                  </a:cubicBezTo>
                  <a:cubicBezTo>
                    <a:pt x="1876850" y="1294016"/>
                    <a:pt x="1897656" y="1312004"/>
                    <a:pt x="1922221" y="1333682"/>
                  </a:cubicBezTo>
                  <a:close/>
                  <a:moveTo>
                    <a:pt x="2969237" y="305928"/>
                  </a:moveTo>
                  <a:cubicBezTo>
                    <a:pt x="2942727" y="329486"/>
                    <a:pt x="2919437" y="350225"/>
                    <a:pt x="2891852" y="365192"/>
                  </a:cubicBezTo>
                  <a:cubicBezTo>
                    <a:pt x="2838897" y="393985"/>
                    <a:pt x="2755807" y="394119"/>
                    <a:pt x="2712517" y="328211"/>
                  </a:cubicBezTo>
                  <a:cubicBezTo>
                    <a:pt x="2694329" y="300559"/>
                    <a:pt x="2663791" y="302170"/>
                    <a:pt x="2647884" y="330761"/>
                  </a:cubicBezTo>
                  <a:cubicBezTo>
                    <a:pt x="2575197" y="461571"/>
                    <a:pt x="2561371" y="598153"/>
                    <a:pt x="2611641" y="739702"/>
                  </a:cubicBezTo>
                  <a:cubicBezTo>
                    <a:pt x="2625802" y="779703"/>
                    <a:pt x="2649159" y="814671"/>
                    <a:pt x="2682314" y="842188"/>
                  </a:cubicBezTo>
                  <a:cubicBezTo>
                    <a:pt x="2740975" y="890915"/>
                    <a:pt x="2819366" y="886754"/>
                    <a:pt x="2878496" y="844269"/>
                  </a:cubicBezTo>
                  <a:cubicBezTo>
                    <a:pt x="2911517" y="820510"/>
                    <a:pt x="2942324" y="793529"/>
                    <a:pt x="2973466" y="767286"/>
                  </a:cubicBezTo>
                  <a:cubicBezTo>
                    <a:pt x="3021991" y="726480"/>
                    <a:pt x="3063872" y="679901"/>
                    <a:pt x="3077429" y="615939"/>
                  </a:cubicBezTo>
                  <a:cubicBezTo>
                    <a:pt x="3103537" y="492914"/>
                    <a:pt x="3059442" y="393314"/>
                    <a:pt x="2969237" y="305861"/>
                  </a:cubicBezTo>
                  <a:close/>
                  <a:moveTo>
                    <a:pt x="182629" y="867223"/>
                  </a:moveTo>
                  <a:cubicBezTo>
                    <a:pt x="190482" y="876082"/>
                    <a:pt x="199945" y="877290"/>
                    <a:pt x="209140" y="879707"/>
                  </a:cubicBezTo>
                  <a:cubicBezTo>
                    <a:pt x="286727" y="900379"/>
                    <a:pt x="365589" y="915413"/>
                    <a:pt x="444384" y="930648"/>
                  </a:cubicBezTo>
                  <a:cubicBezTo>
                    <a:pt x="481902" y="937897"/>
                    <a:pt x="518681" y="944541"/>
                    <a:pt x="558012" y="939574"/>
                  </a:cubicBezTo>
                  <a:cubicBezTo>
                    <a:pt x="732917" y="917560"/>
                    <a:pt x="908158" y="898231"/>
                    <a:pt x="1083198" y="877559"/>
                  </a:cubicBezTo>
                  <a:cubicBezTo>
                    <a:pt x="1280856" y="854202"/>
                    <a:pt x="1478514" y="830510"/>
                    <a:pt x="1676172" y="806751"/>
                  </a:cubicBezTo>
                  <a:cubicBezTo>
                    <a:pt x="1684897" y="805677"/>
                    <a:pt x="1695971" y="809167"/>
                    <a:pt x="1701273" y="796214"/>
                  </a:cubicBezTo>
                  <a:cubicBezTo>
                    <a:pt x="1696508" y="795140"/>
                    <a:pt x="1692213" y="793999"/>
                    <a:pt x="1687850" y="793261"/>
                  </a:cubicBezTo>
                  <a:cubicBezTo>
                    <a:pt x="1543751" y="768360"/>
                    <a:pt x="1399518" y="744400"/>
                    <a:pt x="1255620" y="718157"/>
                  </a:cubicBezTo>
                  <a:cubicBezTo>
                    <a:pt x="1219579" y="711580"/>
                    <a:pt x="1185148" y="711513"/>
                    <a:pt x="1149173" y="717285"/>
                  </a:cubicBezTo>
                  <a:cubicBezTo>
                    <a:pt x="971583" y="745675"/>
                    <a:pt x="793859" y="772656"/>
                    <a:pt x="616135" y="800174"/>
                  </a:cubicBezTo>
                  <a:cubicBezTo>
                    <a:pt x="472035" y="822456"/>
                    <a:pt x="327869" y="844806"/>
                    <a:pt x="182629" y="867290"/>
                  </a:cubicBezTo>
                  <a:close/>
                  <a:moveTo>
                    <a:pt x="1633486" y="1353683"/>
                  </a:moveTo>
                  <a:cubicBezTo>
                    <a:pt x="1633150" y="1357844"/>
                    <a:pt x="1631875" y="1361066"/>
                    <a:pt x="1632882" y="1362140"/>
                  </a:cubicBezTo>
                  <a:cubicBezTo>
                    <a:pt x="1665836" y="1397107"/>
                    <a:pt x="1699528" y="1431135"/>
                    <a:pt x="1746107" y="1448250"/>
                  </a:cubicBezTo>
                  <a:cubicBezTo>
                    <a:pt x="1750604" y="1449928"/>
                    <a:pt x="1755168" y="1451404"/>
                    <a:pt x="1759463" y="1453485"/>
                  </a:cubicBezTo>
                  <a:cubicBezTo>
                    <a:pt x="1771209" y="1459324"/>
                    <a:pt x="1778592" y="1468318"/>
                    <a:pt x="1776444" y="1482077"/>
                  </a:cubicBezTo>
                  <a:cubicBezTo>
                    <a:pt x="1774229" y="1496171"/>
                    <a:pt x="1763558" y="1501943"/>
                    <a:pt x="1750872" y="1503420"/>
                  </a:cubicBezTo>
                  <a:cubicBezTo>
                    <a:pt x="1743959" y="1504225"/>
                    <a:pt x="1736577" y="1502547"/>
                    <a:pt x="1729597" y="1501339"/>
                  </a:cubicBezTo>
                  <a:cubicBezTo>
                    <a:pt x="1703623" y="1496842"/>
                    <a:pt x="1677783" y="1490668"/>
                    <a:pt x="1651607" y="1487647"/>
                  </a:cubicBezTo>
                  <a:cubicBezTo>
                    <a:pt x="1620868" y="1484157"/>
                    <a:pt x="1590196" y="1476774"/>
                    <a:pt x="1558718" y="1481338"/>
                  </a:cubicBezTo>
                  <a:cubicBezTo>
                    <a:pt x="1581336" y="1496977"/>
                    <a:pt x="1606505" y="1504561"/>
                    <a:pt x="1631472" y="1512145"/>
                  </a:cubicBezTo>
                  <a:cubicBezTo>
                    <a:pt x="1662346" y="1521541"/>
                    <a:pt x="1692951" y="1532347"/>
                    <a:pt x="1725368" y="1536307"/>
                  </a:cubicBezTo>
                  <a:cubicBezTo>
                    <a:pt x="1741208" y="1538253"/>
                    <a:pt x="1752080" y="1547985"/>
                    <a:pt x="1752416" y="1564898"/>
                  </a:cubicBezTo>
                  <a:cubicBezTo>
                    <a:pt x="1752819" y="1582886"/>
                    <a:pt x="1740067" y="1589933"/>
                    <a:pt x="1724697" y="1592215"/>
                  </a:cubicBezTo>
                  <a:cubicBezTo>
                    <a:pt x="1714093" y="1593759"/>
                    <a:pt x="1703153" y="1593624"/>
                    <a:pt x="1692347" y="1593423"/>
                  </a:cubicBezTo>
                  <a:cubicBezTo>
                    <a:pt x="1643016" y="1592349"/>
                    <a:pt x="1593887" y="1595571"/>
                    <a:pt x="1544892" y="1600537"/>
                  </a:cubicBezTo>
                  <a:cubicBezTo>
                    <a:pt x="1537308" y="1601276"/>
                    <a:pt x="1527911" y="1598390"/>
                    <a:pt x="1521670" y="1610135"/>
                  </a:cubicBezTo>
                  <a:cubicBezTo>
                    <a:pt x="1537442" y="1616444"/>
                    <a:pt x="1553282" y="1619598"/>
                    <a:pt x="1569323" y="1621947"/>
                  </a:cubicBezTo>
                  <a:cubicBezTo>
                    <a:pt x="1628720" y="1630807"/>
                    <a:pt x="1688185" y="1638324"/>
                    <a:pt x="1748456" y="1638055"/>
                  </a:cubicBezTo>
                  <a:cubicBezTo>
                    <a:pt x="1771142" y="1637921"/>
                    <a:pt x="1786578" y="1650740"/>
                    <a:pt x="1787451" y="1667318"/>
                  </a:cubicBezTo>
                  <a:cubicBezTo>
                    <a:pt x="1788256" y="1683023"/>
                    <a:pt x="1777048" y="1693158"/>
                    <a:pt x="1752953" y="1696312"/>
                  </a:cubicBezTo>
                  <a:cubicBezTo>
                    <a:pt x="1733959" y="1698796"/>
                    <a:pt x="1714629" y="1698997"/>
                    <a:pt x="1695569" y="1701279"/>
                  </a:cubicBezTo>
                  <a:cubicBezTo>
                    <a:pt x="1660534" y="1705507"/>
                    <a:pt x="1625834" y="1711414"/>
                    <a:pt x="1589323" y="1727052"/>
                  </a:cubicBezTo>
                  <a:cubicBezTo>
                    <a:pt x="1603954" y="1734770"/>
                    <a:pt x="1614425" y="1731079"/>
                    <a:pt x="1624425" y="1730340"/>
                  </a:cubicBezTo>
                  <a:cubicBezTo>
                    <a:pt x="1709663" y="1724032"/>
                    <a:pt x="1794699" y="1724032"/>
                    <a:pt x="1879333" y="1736851"/>
                  </a:cubicBezTo>
                  <a:cubicBezTo>
                    <a:pt x="1918462" y="1742757"/>
                    <a:pt x="1957390" y="1750207"/>
                    <a:pt x="1996250" y="1757724"/>
                  </a:cubicBezTo>
                  <a:cubicBezTo>
                    <a:pt x="2015244" y="1761415"/>
                    <a:pt x="2026385" y="1757455"/>
                    <a:pt x="2034439" y="1737119"/>
                  </a:cubicBezTo>
                  <a:cubicBezTo>
                    <a:pt x="2060682" y="1670741"/>
                    <a:pt x="2077730" y="1602685"/>
                    <a:pt x="2084039" y="1531609"/>
                  </a:cubicBezTo>
                  <a:cubicBezTo>
                    <a:pt x="2085717" y="1512346"/>
                    <a:pt x="2081354" y="1502547"/>
                    <a:pt x="2061084" y="1500601"/>
                  </a:cubicBezTo>
                  <a:cubicBezTo>
                    <a:pt x="2011620" y="1495903"/>
                    <a:pt x="1974236" y="1469257"/>
                    <a:pt x="1941013" y="1434290"/>
                  </a:cubicBezTo>
                  <a:cubicBezTo>
                    <a:pt x="1916247" y="1408181"/>
                    <a:pt x="1890273" y="1383147"/>
                    <a:pt x="1863897" y="1358582"/>
                  </a:cubicBezTo>
                  <a:cubicBezTo>
                    <a:pt x="1846983" y="1342877"/>
                    <a:pt x="1828459" y="1328783"/>
                    <a:pt x="1802955" y="1319588"/>
                  </a:cubicBezTo>
                  <a:cubicBezTo>
                    <a:pt x="1805438" y="1342676"/>
                    <a:pt x="1814029" y="1358247"/>
                    <a:pt x="1824231" y="1372878"/>
                  </a:cubicBezTo>
                  <a:cubicBezTo>
                    <a:pt x="1831815" y="1383617"/>
                    <a:pt x="1841144" y="1393147"/>
                    <a:pt x="1849198" y="1403551"/>
                  </a:cubicBezTo>
                  <a:cubicBezTo>
                    <a:pt x="1858863" y="1416034"/>
                    <a:pt x="1862755" y="1429525"/>
                    <a:pt x="1851279" y="1442814"/>
                  </a:cubicBezTo>
                  <a:cubicBezTo>
                    <a:pt x="1840540" y="1455230"/>
                    <a:pt x="1826983" y="1457177"/>
                    <a:pt x="1812284" y="1449726"/>
                  </a:cubicBezTo>
                  <a:cubicBezTo>
                    <a:pt x="1801612" y="1444290"/>
                    <a:pt x="1790740" y="1439189"/>
                    <a:pt x="1780404" y="1433149"/>
                  </a:cubicBezTo>
                  <a:cubicBezTo>
                    <a:pt x="1741946" y="1410933"/>
                    <a:pt x="1703891" y="1388181"/>
                    <a:pt x="1665232" y="1366301"/>
                  </a:cubicBezTo>
                  <a:cubicBezTo>
                    <a:pt x="1655567" y="1360864"/>
                    <a:pt x="1646305" y="1352139"/>
                    <a:pt x="1633486" y="1353616"/>
                  </a:cubicBezTo>
                  <a:close/>
                  <a:moveTo>
                    <a:pt x="2372975" y="1318715"/>
                  </a:moveTo>
                  <a:cubicBezTo>
                    <a:pt x="2362639" y="1319386"/>
                    <a:pt x="2360021" y="1318984"/>
                    <a:pt x="2357941" y="1319789"/>
                  </a:cubicBezTo>
                  <a:cubicBezTo>
                    <a:pt x="2243239" y="1364422"/>
                    <a:pt x="2124510" y="1383214"/>
                    <a:pt x="2001552" y="1375160"/>
                  </a:cubicBezTo>
                  <a:cubicBezTo>
                    <a:pt x="1983901" y="1374019"/>
                    <a:pt x="1977592" y="1384489"/>
                    <a:pt x="1988129" y="1399121"/>
                  </a:cubicBezTo>
                  <a:cubicBezTo>
                    <a:pt x="2004841" y="1422209"/>
                    <a:pt x="2027795" y="1436505"/>
                    <a:pt x="2056387" y="1442209"/>
                  </a:cubicBezTo>
                  <a:cubicBezTo>
                    <a:pt x="2156793" y="1462277"/>
                    <a:pt x="2257132" y="1455029"/>
                    <a:pt x="2357605" y="1442948"/>
                  </a:cubicBezTo>
                  <a:cubicBezTo>
                    <a:pt x="2370559" y="1441404"/>
                    <a:pt x="2373042" y="1434827"/>
                    <a:pt x="2372975" y="1423954"/>
                  </a:cubicBezTo>
                  <a:cubicBezTo>
                    <a:pt x="2372773" y="1389389"/>
                    <a:pt x="2372908" y="1354824"/>
                    <a:pt x="2372908" y="1318782"/>
                  </a:cubicBezTo>
                  <a:close/>
                  <a:moveTo>
                    <a:pt x="2749028" y="1014678"/>
                  </a:moveTo>
                  <a:cubicBezTo>
                    <a:pt x="2764398" y="987160"/>
                    <a:pt x="2778358" y="962126"/>
                    <a:pt x="2795741" y="931118"/>
                  </a:cubicBezTo>
                  <a:cubicBezTo>
                    <a:pt x="2767687" y="938769"/>
                    <a:pt x="2747283" y="927762"/>
                    <a:pt x="2724329" y="931252"/>
                  </a:cubicBezTo>
                  <a:cubicBezTo>
                    <a:pt x="2731578" y="959105"/>
                    <a:pt x="2737350" y="986220"/>
                    <a:pt x="2749095" y="1014611"/>
                  </a:cubicBezTo>
                  <a:close/>
                  <a:moveTo>
                    <a:pt x="1583484" y="1733495"/>
                  </a:moveTo>
                  <a:cubicBezTo>
                    <a:pt x="1580799" y="1733092"/>
                    <a:pt x="1579658" y="1732958"/>
                    <a:pt x="1578450" y="1732757"/>
                  </a:cubicBezTo>
                  <a:cubicBezTo>
                    <a:pt x="1578719" y="1733159"/>
                    <a:pt x="1578987" y="1733831"/>
                    <a:pt x="1579256" y="1733831"/>
                  </a:cubicBezTo>
                  <a:cubicBezTo>
                    <a:pt x="1580128" y="1733831"/>
                    <a:pt x="1581068" y="1733696"/>
                    <a:pt x="1583484" y="1733428"/>
                  </a:cubicBezTo>
                  <a:close/>
                  <a:moveTo>
                    <a:pt x="1628989" y="1351468"/>
                  </a:moveTo>
                  <a:cubicBezTo>
                    <a:pt x="1628318" y="1350663"/>
                    <a:pt x="1627445" y="1349186"/>
                    <a:pt x="1626908" y="1349253"/>
                  </a:cubicBezTo>
                  <a:cubicBezTo>
                    <a:pt x="1625365" y="1349589"/>
                    <a:pt x="1623955" y="1350528"/>
                    <a:pt x="1622479" y="1351200"/>
                  </a:cubicBezTo>
                  <a:cubicBezTo>
                    <a:pt x="1623150" y="1352005"/>
                    <a:pt x="1624022" y="1353482"/>
                    <a:pt x="1624559" y="1353415"/>
                  </a:cubicBezTo>
                  <a:cubicBezTo>
                    <a:pt x="1626103" y="1353079"/>
                    <a:pt x="1627512" y="1352139"/>
                    <a:pt x="1628989" y="135146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37A49325-CD81-9BF1-9F29-7E9F495C4000}"/>
                </a:ext>
              </a:extLst>
            </p:cNvPr>
            <p:cNvSpPr/>
            <p:nvPr/>
          </p:nvSpPr>
          <p:spPr>
            <a:xfrm>
              <a:off x="5036567" y="4408562"/>
              <a:ext cx="2028162" cy="1768788"/>
            </a:xfrm>
            <a:custGeom>
              <a:avLst/>
              <a:gdLst>
                <a:gd name="csX0" fmla="*/ 0 w 2028162"/>
                <a:gd name="csY0" fmla="*/ 989097 h 1768788"/>
                <a:gd name="csX1" fmla="*/ 0 w 2028162"/>
                <a:gd name="csY1" fmla="*/ 264777 h 1768788"/>
                <a:gd name="csX2" fmla="*/ 41881 w 2028162"/>
                <a:gd name="csY2" fmla="*/ 205110 h 1768788"/>
                <a:gd name="csX3" fmla="*/ 654989 w 2028162"/>
                <a:gd name="csY3" fmla="*/ 7116 h 1768788"/>
                <a:gd name="csX4" fmla="*/ 708146 w 2028162"/>
                <a:gd name="csY4" fmla="*/ 2 h 1768788"/>
                <a:gd name="csX5" fmla="*/ 1973022 w 2028162"/>
                <a:gd name="csY5" fmla="*/ 4902 h 1768788"/>
                <a:gd name="csX6" fmla="*/ 2028125 w 2028162"/>
                <a:gd name="csY6" fmla="*/ 62756 h 1768788"/>
                <a:gd name="csX7" fmla="*/ 2013158 w 2028162"/>
                <a:gd name="csY7" fmla="*/ 1208635 h 1768788"/>
                <a:gd name="csX8" fmla="*/ 2010742 w 2028162"/>
                <a:gd name="csY8" fmla="*/ 1489719 h 1768788"/>
                <a:gd name="csX9" fmla="*/ 1978929 w 2028162"/>
                <a:gd name="csY9" fmla="*/ 1538177 h 1768788"/>
                <a:gd name="csX10" fmla="*/ 1474951 w 2028162"/>
                <a:gd name="csY10" fmla="*/ 1759393 h 1768788"/>
                <a:gd name="csX11" fmla="*/ 1429782 w 2028162"/>
                <a:gd name="csY11" fmla="*/ 1768789 h 1768788"/>
                <a:gd name="csX12" fmla="*/ 60405 w 2028162"/>
                <a:gd name="csY12" fmla="*/ 1768453 h 1768788"/>
                <a:gd name="csX13" fmla="*/ 38793 w 2028162"/>
                <a:gd name="csY13" fmla="*/ 1768051 h 1768788"/>
                <a:gd name="csX14" fmla="*/ 8054 w 2028162"/>
                <a:gd name="csY14" fmla="*/ 1738587 h 1768788"/>
                <a:gd name="csX15" fmla="*/ 7182 w 2028162"/>
                <a:gd name="csY15" fmla="*/ 1709794 h 1768788"/>
                <a:gd name="csX16" fmla="*/ 7182 w 2028162"/>
                <a:gd name="csY16" fmla="*/ 989097 h 1768788"/>
                <a:gd name="csX17" fmla="*/ 67 w 2028162"/>
                <a:gd name="csY17" fmla="*/ 989097 h 1768788"/>
                <a:gd name="csX18" fmla="*/ 1419714 w 2028162"/>
                <a:gd name="csY18" fmla="*/ 1005339 h 1768788"/>
                <a:gd name="csX19" fmla="*/ 1417030 w 2028162"/>
                <a:gd name="csY19" fmla="*/ 1005339 h 1768788"/>
                <a:gd name="csX20" fmla="*/ 1416963 w 2028162"/>
                <a:gd name="csY20" fmla="*/ 461361 h 1768788"/>
                <a:gd name="csX21" fmla="*/ 1415285 w 2028162"/>
                <a:gd name="csY21" fmla="*/ 310080 h 1768788"/>
                <a:gd name="csX22" fmla="*/ 1386827 w 2028162"/>
                <a:gd name="csY22" fmla="*/ 283234 h 1768788"/>
                <a:gd name="csX23" fmla="*/ 1318368 w 2028162"/>
                <a:gd name="csY23" fmla="*/ 282831 h 1768788"/>
                <a:gd name="csX24" fmla="*/ 97118 w 2028162"/>
                <a:gd name="csY24" fmla="*/ 276320 h 1768788"/>
                <a:gd name="csX25" fmla="*/ 63425 w 2028162"/>
                <a:gd name="csY25" fmla="*/ 308805 h 1768788"/>
                <a:gd name="csX26" fmla="*/ 64767 w 2028162"/>
                <a:gd name="csY26" fmla="*/ 640226 h 1768788"/>
                <a:gd name="csX27" fmla="*/ 68929 w 2028162"/>
                <a:gd name="csY27" fmla="*/ 1670530 h 1768788"/>
                <a:gd name="csX28" fmla="*/ 103695 w 2028162"/>
                <a:gd name="csY28" fmla="*/ 1706438 h 1768788"/>
                <a:gd name="csX29" fmla="*/ 107319 w 2028162"/>
                <a:gd name="csY29" fmla="*/ 1706438 h 1768788"/>
                <a:gd name="csX30" fmla="*/ 1382532 w 2028162"/>
                <a:gd name="csY30" fmla="*/ 1718720 h 1768788"/>
                <a:gd name="csX31" fmla="*/ 1404143 w 2028162"/>
                <a:gd name="csY31" fmla="*/ 1718854 h 1768788"/>
                <a:gd name="csX32" fmla="*/ 1419647 w 2028162"/>
                <a:gd name="csY32" fmla="*/ 1704156 h 1768788"/>
                <a:gd name="csX33" fmla="*/ 1419647 w 2028162"/>
                <a:gd name="csY33" fmla="*/ 1678920 h 1768788"/>
                <a:gd name="csX34" fmla="*/ 1419647 w 2028162"/>
                <a:gd name="csY34" fmla="*/ 1005272 h 1768788"/>
                <a:gd name="csX35" fmla="*/ 196517 w 2028162"/>
                <a:gd name="csY35" fmla="*/ 215446 h 1768788"/>
                <a:gd name="csX36" fmla="*/ 1388774 w 2028162"/>
                <a:gd name="csY36" fmla="*/ 223500 h 1768788"/>
                <a:gd name="csX37" fmla="*/ 1472736 w 2028162"/>
                <a:gd name="csY37" fmla="*/ 207794 h 1768788"/>
                <a:gd name="csX38" fmla="*/ 1784089 w 2028162"/>
                <a:gd name="csY38" fmla="*/ 84837 h 1768788"/>
                <a:gd name="csX39" fmla="*/ 1817379 w 2028162"/>
                <a:gd name="csY39" fmla="*/ 66045 h 1768788"/>
                <a:gd name="csX40" fmla="*/ 1783553 w 2028162"/>
                <a:gd name="csY40" fmla="*/ 64300 h 1768788"/>
                <a:gd name="csX41" fmla="*/ 706065 w 2028162"/>
                <a:gd name="csY41" fmla="*/ 60138 h 1768788"/>
                <a:gd name="csX42" fmla="*/ 660292 w 2028162"/>
                <a:gd name="csY42" fmla="*/ 67051 h 1768788"/>
                <a:gd name="csX43" fmla="*/ 230210 w 2028162"/>
                <a:gd name="csY43" fmla="*/ 199338 h 1768788"/>
                <a:gd name="csX44" fmla="*/ 196517 w 2028162"/>
                <a:gd name="csY44" fmla="*/ 215513 h 176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28162" h="1768788">
                  <a:moveTo>
                    <a:pt x="0" y="989097"/>
                  </a:moveTo>
                  <a:cubicBezTo>
                    <a:pt x="0" y="747679"/>
                    <a:pt x="0" y="506194"/>
                    <a:pt x="0" y="264777"/>
                  </a:cubicBezTo>
                  <a:cubicBezTo>
                    <a:pt x="0" y="223030"/>
                    <a:pt x="3557" y="217459"/>
                    <a:pt x="41881" y="205110"/>
                  </a:cubicBezTo>
                  <a:cubicBezTo>
                    <a:pt x="246250" y="139134"/>
                    <a:pt x="450754" y="73428"/>
                    <a:pt x="654989" y="7116"/>
                  </a:cubicBezTo>
                  <a:cubicBezTo>
                    <a:pt x="672574" y="1411"/>
                    <a:pt x="690091" y="-65"/>
                    <a:pt x="708146" y="2"/>
                  </a:cubicBezTo>
                  <a:cubicBezTo>
                    <a:pt x="1129771" y="1680"/>
                    <a:pt x="1551397" y="3224"/>
                    <a:pt x="1973022" y="4902"/>
                  </a:cubicBezTo>
                  <a:cubicBezTo>
                    <a:pt x="2020742" y="5103"/>
                    <a:pt x="2028796" y="13224"/>
                    <a:pt x="2028125" y="62756"/>
                  </a:cubicBezTo>
                  <a:cubicBezTo>
                    <a:pt x="2023225" y="444716"/>
                    <a:pt x="2018058" y="826675"/>
                    <a:pt x="2013158" y="1208635"/>
                  </a:cubicBezTo>
                  <a:cubicBezTo>
                    <a:pt x="2011950" y="1302330"/>
                    <a:pt x="2010607" y="1396024"/>
                    <a:pt x="2010742" y="1489719"/>
                  </a:cubicBezTo>
                  <a:cubicBezTo>
                    <a:pt x="2010742" y="1514552"/>
                    <a:pt x="2003024" y="1527841"/>
                    <a:pt x="1978929" y="1538177"/>
                  </a:cubicBezTo>
                  <a:cubicBezTo>
                    <a:pt x="1810467" y="1610797"/>
                    <a:pt x="1642742" y="1685162"/>
                    <a:pt x="1474951" y="1759393"/>
                  </a:cubicBezTo>
                  <a:cubicBezTo>
                    <a:pt x="1460253" y="1765903"/>
                    <a:pt x="1445688" y="1768789"/>
                    <a:pt x="1429782" y="1768789"/>
                  </a:cubicBezTo>
                  <a:cubicBezTo>
                    <a:pt x="973323" y="1768521"/>
                    <a:pt x="516864" y="1768521"/>
                    <a:pt x="60405" y="1768453"/>
                  </a:cubicBezTo>
                  <a:cubicBezTo>
                    <a:pt x="53223" y="1768453"/>
                    <a:pt x="45975" y="1768521"/>
                    <a:pt x="38793" y="1768051"/>
                  </a:cubicBezTo>
                  <a:cubicBezTo>
                    <a:pt x="20471" y="1766843"/>
                    <a:pt x="10403" y="1756171"/>
                    <a:pt x="8054" y="1738587"/>
                  </a:cubicBezTo>
                  <a:cubicBezTo>
                    <a:pt x="6779" y="1729123"/>
                    <a:pt x="7182" y="1719391"/>
                    <a:pt x="7182" y="1709794"/>
                  </a:cubicBezTo>
                  <a:cubicBezTo>
                    <a:pt x="7182" y="1469584"/>
                    <a:pt x="7182" y="1229307"/>
                    <a:pt x="7182" y="989097"/>
                  </a:cubicBezTo>
                  <a:cubicBezTo>
                    <a:pt x="4832" y="989097"/>
                    <a:pt x="2483" y="989097"/>
                    <a:pt x="67" y="989097"/>
                  </a:cubicBezTo>
                  <a:close/>
                  <a:moveTo>
                    <a:pt x="1419714" y="1005339"/>
                  </a:moveTo>
                  <a:lnTo>
                    <a:pt x="1417030" y="1005339"/>
                  </a:lnTo>
                  <a:cubicBezTo>
                    <a:pt x="1417030" y="823991"/>
                    <a:pt x="1417164" y="642709"/>
                    <a:pt x="1416963" y="461361"/>
                  </a:cubicBezTo>
                  <a:cubicBezTo>
                    <a:pt x="1416963" y="410956"/>
                    <a:pt x="1416023" y="360484"/>
                    <a:pt x="1415285" y="310080"/>
                  </a:cubicBezTo>
                  <a:cubicBezTo>
                    <a:pt x="1414882" y="283703"/>
                    <a:pt x="1414681" y="283636"/>
                    <a:pt x="1386827" y="283234"/>
                  </a:cubicBezTo>
                  <a:cubicBezTo>
                    <a:pt x="1364008" y="282965"/>
                    <a:pt x="1341188" y="282965"/>
                    <a:pt x="1318368" y="282831"/>
                  </a:cubicBezTo>
                  <a:cubicBezTo>
                    <a:pt x="911307" y="280616"/>
                    <a:pt x="504179" y="278468"/>
                    <a:pt x="97118" y="276320"/>
                  </a:cubicBezTo>
                  <a:cubicBezTo>
                    <a:pt x="64499" y="276119"/>
                    <a:pt x="63224" y="271152"/>
                    <a:pt x="63425" y="308805"/>
                  </a:cubicBezTo>
                  <a:cubicBezTo>
                    <a:pt x="64029" y="419278"/>
                    <a:pt x="64365" y="529752"/>
                    <a:pt x="64767" y="640226"/>
                  </a:cubicBezTo>
                  <a:cubicBezTo>
                    <a:pt x="66177" y="983661"/>
                    <a:pt x="67519" y="1327096"/>
                    <a:pt x="68929" y="1670530"/>
                  </a:cubicBezTo>
                  <a:cubicBezTo>
                    <a:pt x="69063" y="1707243"/>
                    <a:pt x="66177" y="1706236"/>
                    <a:pt x="103695" y="1706438"/>
                  </a:cubicBezTo>
                  <a:cubicBezTo>
                    <a:pt x="104903" y="1706438"/>
                    <a:pt x="106111" y="1706438"/>
                    <a:pt x="107319" y="1706438"/>
                  </a:cubicBezTo>
                  <a:cubicBezTo>
                    <a:pt x="532368" y="1710532"/>
                    <a:pt x="957483" y="1714626"/>
                    <a:pt x="1382532" y="1718720"/>
                  </a:cubicBezTo>
                  <a:cubicBezTo>
                    <a:pt x="1389713" y="1718787"/>
                    <a:pt x="1396962" y="1718720"/>
                    <a:pt x="1404143" y="1718854"/>
                  </a:cubicBezTo>
                  <a:cubicBezTo>
                    <a:pt x="1414211" y="1719056"/>
                    <a:pt x="1420050" y="1715230"/>
                    <a:pt x="1419647" y="1704156"/>
                  </a:cubicBezTo>
                  <a:cubicBezTo>
                    <a:pt x="1419312" y="1695766"/>
                    <a:pt x="1419647" y="1687377"/>
                    <a:pt x="1419647" y="1678920"/>
                  </a:cubicBezTo>
                  <a:cubicBezTo>
                    <a:pt x="1419647" y="1454349"/>
                    <a:pt x="1419647" y="1229777"/>
                    <a:pt x="1419647" y="1005272"/>
                  </a:cubicBezTo>
                  <a:close/>
                  <a:moveTo>
                    <a:pt x="196517" y="215446"/>
                  </a:moveTo>
                  <a:cubicBezTo>
                    <a:pt x="595994" y="217996"/>
                    <a:pt x="992384" y="220346"/>
                    <a:pt x="1388774" y="223500"/>
                  </a:cubicBezTo>
                  <a:cubicBezTo>
                    <a:pt x="1418305" y="223701"/>
                    <a:pt x="1445621" y="218668"/>
                    <a:pt x="1472736" y="207794"/>
                  </a:cubicBezTo>
                  <a:cubicBezTo>
                    <a:pt x="1576432" y="166518"/>
                    <a:pt x="1680328" y="125979"/>
                    <a:pt x="1784089" y="84837"/>
                  </a:cubicBezTo>
                  <a:cubicBezTo>
                    <a:pt x="1794560" y="80676"/>
                    <a:pt x="1806574" y="78797"/>
                    <a:pt x="1817379" y="66045"/>
                  </a:cubicBezTo>
                  <a:cubicBezTo>
                    <a:pt x="1803822" y="65306"/>
                    <a:pt x="1793687" y="64300"/>
                    <a:pt x="1783553" y="64300"/>
                  </a:cubicBezTo>
                  <a:cubicBezTo>
                    <a:pt x="1424413" y="62957"/>
                    <a:pt x="1065272" y="61749"/>
                    <a:pt x="706065" y="60138"/>
                  </a:cubicBezTo>
                  <a:cubicBezTo>
                    <a:pt x="690159" y="60071"/>
                    <a:pt x="675259" y="62420"/>
                    <a:pt x="660292" y="67051"/>
                  </a:cubicBezTo>
                  <a:cubicBezTo>
                    <a:pt x="516931" y="111147"/>
                    <a:pt x="373503" y="154907"/>
                    <a:pt x="230210" y="199338"/>
                  </a:cubicBezTo>
                  <a:cubicBezTo>
                    <a:pt x="219404" y="202694"/>
                    <a:pt x="206316" y="202157"/>
                    <a:pt x="196517" y="21551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80AEA81-64D3-318D-910F-6C6304EA0BCB}"/>
                </a:ext>
              </a:extLst>
            </p:cNvPr>
            <p:cNvSpPr/>
            <p:nvPr/>
          </p:nvSpPr>
          <p:spPr>
            <a:xfrm>
              <a:off x="7220042" y="5170174"/>
              <a:ext cx="1836877" cy="1054822"/>
            </a:xfrm>
            <a:custGeom>
              <a:avLst/>
              <a:gdLst>
                <a:gd name="csX0" fmla="*/ 1304366 w 1836877"/>
                <a:gd name="csY0" fmla="*/ 351852 h 1054822"/>
                <a:gd name="csX1" fmla="*/ 1242954 w 1836877"/>
                <a:gd name="csY1" fmla="*/ 371652 h 1054822"/>
                <a:gd name="csX2" fmla="*/ 1237853 w 1836877"/>
                <a:gd name="csY2" fmla="*/ 348027 h 1054822"/>
                <a:gd name="csX3" fmla="*/ 1234564 w 1836877"/>
                <a:gd name="csY3" fmla="*/ 38217 h 1054822"/>
                <a:gd name="csX4" fmla="*/ 1234162 w 1836877"/>
                <a:gd name="csY4" fmla="*/ 20230 h 1054822"/>
                <a:gd name="csX5" fmla="*/ 1251813 w 1836877"/>
                <a:gd name="csY5" fmla="*/ 431 h 1054822"/>
                <a:gd name="csX6" fmla="*/ 1277049 w 1836877"/>
                <a:gd name="csY6" fmla="*/ 296 h 1054822"/>
                <a:gd name="csX7" fmla="*/ 1752636 w 1836877"/>
                <a:gd name="csY7" fmla="*/ 1907 h 1054822"/>
                <a:gd name="csX8" fmla="*/ 1780892 w 1836877"/>
                <a:gd name="csY8" fmla="*/ 31908 h 1054822"/>
                <a:gd name="csX9" fmla="*/ 1825793 w 1836877"/>
                <a:gd name="csY9" fmla="*/ 316348 h 1054822"/>
                <a:gd name="csX10" fmla="*/ 1836867 w 1836877"/>
                <a:gd name="csY10" fmla="*/ 430647 h 1054822"/>
                <a:gd name="csX11" fmla="*/ 1771026 w 1836877"/>
                <a:gd name="csY11" fmla="*/ 481790 h 1054822"/>
                <a:gd name="csX12" fmla="*/ 1631021 w 1836877"/>
                <a:gd name="csY12" fmla="*/ 425882 h 1054822"/>
                <a:gd name="csX13" fmla="*/ 1451284 w 1836877"/>
                <a:gd name="csY13" fmla="*/ 353195 h 1054822"/>
                <a:gd name="csX14" fmla="*/ 1383966 w 1836877"/>
                <a:gd name="csY14" fmla="*/ 342456 h 1054822"/>
                <a:gd name="csX15" fmla="*/ 1361750 w 1836877"/>
                <a:gd name="csY15" fmla="*/ 363934 h 1054822"/>
                <a:gd name="csX16" fmla="*/ 1365039 w 1836877"/>
                <a:gd name="csY16" fmla="*/ 511590 h 1054822"/>
                <a:gd name="csX17" fmla="*/ 1378059 w 1836877"/>
                <a:gd name="csY17" fmla="*/ 990600 h 1054822"/>
                <a:gd name="csX18" fmla="*/ 1318124 w 1836877"/>
                <a:gd name="csY18" fmla="*/ 1053286 h 1054822"/>
                <a:gd name="csX19" fmla="*/ 727231 w 1836877"/>
                <a:gd name="csY19" fmla="*/ 1052347 h 1054822"/>
                <a:gd name="csX20" fmla="*/ 389770 w 1836877"/>
                <a:gd name="csY20" fmla="*/ 1046642 h 1054822"/>
                <a:gd name="csX21" fmla="*/ 51167 w 1836877"/>
                <a:gd name="csY21" fmla="*/ 1043890 h 1054822"/>
                <a:gd name="csX22" fmla="*/ 8750 w 1836877"/>
                <a:gd name="csY22" fmla="*/ 966706 h 1054822"/>
                <a:gd name="csX23" fmla="*/ 59423 w 1836877"/>
                <a:gd name="csY23" fmla="*/ 911604 h 1054822"/>
                <a:gd name="csX24" fmla="*/ 118485 w 1836877"/>
                <a:gd name="csY24" fmla="*/ 870528 h 1054822"/>
                <a:gd name="csX25" fmla="*/ 432792 w 1836877"/>
                <a:gd name="csY25" fmla="*/ 730993 h 1054822"/>
                <a:gd name="csX26" fmla="*/ 453329 w 1836877"/>
                <a:gd name="csY26" fmla="*/ 699314 h 1054822"/>
                <a:gd name="csX27" fmla="*/ 464605 w 1836877"/>
                <a:gd name="csY27" fmla="*/ 407760 h 1054822"/>
                <a:gd name="csX28" fmla="*/ 471920 w 1836877"/>
                <a:gd name="csY28" fmla="*/ 303595 h 1054822"/>
                <a:gd name="csX29" fmla="*/ 449168 w 1836877"/>
                <a:gd name="csY29" fmla="*/ 276682 h 1054822"/>
                <a:gd name="csX30" fmla="*/ 342721 w 1836877"/>
                <a:gd name="csY30" fmla="*/ 289703 h 1054822"/>
                <a:gd name="csX31" fmla="*/ 216408 w 1836877"/>
                <a:gd name="csY31" fmla="*/ 331315 h 1054822"/>
                <a:gd name="csX32" fmla="*/ 81437 w 1836877"/>
                <a:gd name="csY32" fmla="*/ 349436 h 1054822"/>
                <a:gd name="csX33" fmla="*/ 23314 w 1836877"/>
                <a:gd name="csY33" fmla="*/ 315610 h 1054822"/>
                <a:gd name="csX34" fmla="*/ 23045 w 1836877"/>
                <a:gd name="csY34" fmla="*/ 274132 h 1054822"/>
                <a:gd name="csX35" fmla="*/ 88283 w 1836877"/>
                <a:gd name="csY35" fmla="*/ 80165 h 1054822"/>
                <a:gd name="csX36" fmla="*/ 110766 w 1836877"/>
                <a:gd name="csY36" fmla="*/ 61976 h 1054822"/>
                <a:gd name="csX37" fmla="*/ 634812 w 1836877"/>
                <a:gd name="csY37" fmla="*/ 19156 h 1054822"/>
                <a:gd name="csX38" fmla="*/ 679847 w 1836877"/>
                <a:gd name="csY38" fmla="*/ 21706 h 1054822"/>
                <a:gd name="csX39" fmla="*/ 625483 w 1836877"/>
                <a:gd name="csY39" fmla="*/ 326281 h 1054822"/>
                <a:gd name="csX40" fmla="*/ 527895 w 1836877"/>
                <a:gd name="csY40" fmla="*/ 292723 h 1054822"/>
                <a:gd name="csX41" fmla="*/ 519238 w 1836877"/>
                <a:gd name="csY41" fmla="*/ 444406 h 1054822"/>
                <a:gd name="csX42" fmla="*/ 510848 w 1836877"/>
                <a:gd name="csY42" fmla="*/ 714483 h 1054822"/>
                <a:gd name="csX43" fmla="*/ 538097 w 1836877"/>
                <a:gd name="csY43" fmla="*/ 751732 h 1054822"/>
                <a:gd name="csX44" fmla="*/ 683203 w 1836877"/>
                <a:gd name="csY44" fmla="*/ 749450 h 1054822"/>
                <a:gd name="csX45" fmla="*/ 708237 w 1836877"/>
                <a:gd name="csY45" fmla="*/ 719248 h 1054822"/>
                <a:gd name="csX46" fmla="*/ 743809 w 1836877"/>
                <a:gd name="csY46" fmla="*/ 437090 h 1054822"/>
                <a:gd name="csX47" fmla="*/ 718573 w 1836877"/>
                <a:gd name="csY47" fmla="*/ 381719 h 1054822"/>
                <a:gd name="csX48" fmla="*/ 686424 w 1836877"/>
                <a:gd name="csY48" fmla="*/ 310374 h 1054822"/>
                <a:gd name="csX49" fmla="*/ 734547 w 1836877"/>
                <a:gd name="csY49" fmla="*/ 41170 h 1054822"/>
                <a:gd name="csX50" fmla="*/ 765957 w 1836877"/>
                <a:gd name="csY50" fmla="*/ 12914 h 1054822"/>
                <a:gd name="csX51" fmla="*/ 1050397 w 1836877"/>
                <a:gd name="csY51" fmla="*/ 4122 h 1054822"/>
                <a:gd name="csX52" fmla="*/ 1158455 w 1836877"/>
                <a:gd name="csY52" fmla="*/ 1571 h 1054822"/>
                <a:gd name="csX53" fmla="*/ 1177784 w 1836877"/>
                <a:gd name="csY53" fmla="*/ 19827 h 1054822"/>
                <a:gd name="csX54" fmla="*/ 1179663 w 1836877"/>
                <a:gd name="csY54" fmla="*/ 390847 h 1054822"/>
                <a:gd name="csX55" fmla="*/ 1163153 w 1836877"/>
                <a:gd name="csY55" fmla="*/ 415479 h 1054822"/>
                <a:gd name="csX56" fmla="*/ 1100533 w 1836877"/>
                <a:gd name="csY56" fmla="*/ 442728 h 1054822"/>
                <a:gd name="csX57" fmla="*/ 1079928 w 1836877"/>
                <a:gd name="csY57" fmla="*/ 474407 h 1054822"/>
                <a:gd name="csX58" fmla="*/ 1086975 w 1836877"/>
                <a:gd name="csY58" fmla="*/ 654413 h 1054822"/>
                <a:gd name="csX59" fmla="*/ 1085230 w 1836877"/>
                <a:gd name="csY59" fmla="*/ 711932 h 1054822"/>
                <a:gd name="csX60" fmla="*/ 1101875 w 1836877"/>
                <a:gd name="csY60" fmla="*/ 739517 h 1054822"/>
                <a:gd name="csX61" fmla="*/ 1288593 w 1836877"/>
                <a:gd name="csY61" fmla="*/ 752269 h 1054822"/>
                <a:gd name="csX62" fmla="*/ 1313628 w 1836877"/>
                <a:gd name="csY62" fmla="*/ 722671 h 1054822"/>
                <a:gd name="csX63" fmla="*/ 1304567 w 1836877"/>
                <a:gd name="csY63" fmla="*/ 351852 h 1054822"/>
                <a:gd name="csX64" fmla="*/ 1314903 w 1836877"/>
                <a:gd name="csY64" fmla="*/ 806030 h 1054822"/>
                <a:gd name="csX65" fmla="*/ 1048048 w 1836877"/>
                <a:gd name="csY65" fmla="*/ 773075 h 1054822"/>
                <a:gd name="csX66" fmla="*/ 1024692 w 1836877"/>
                <a:gd name="csY66" fmla="*/ 772203 h 1054822"/>
                <a:gd name="csX67" fmla="*/ 745084 w 1836877"/>
                <a:gd name="csY67" fmla="*/ 904221 h 1054822"/>
                <a:gd name="csX68" fmla="*/ 676827 w 1836877"/>
                <a:gd name="csY68" fmla="*/ 962276 h 1054822"/>
                <a:gd name="csX69" fmla="*/ 686827 w 1836877"/>
                <a:gd name="csY69" fmla="*/ 990667 h 1054822"/>
                <a:gd name="csX70" fmla="*/ 744144 w 1836877"/>
                <a:gd name="csY70" fmla="*/ 995634 h 1054822"/>
                <a:gd name="csX71" fmla="*/ 1180200 w 1836877"/>
                <a:gd name="csY71" fmla="*/ 995231 h 1054822"/>
                <a:gd name="csX72" fmla="*/ 1299130 w 1836877"/>
                <a:gd name="csY72" fmla="*/ 995365 h 1054822"/>
                <a:gd name="csX73" fmla="*/ 1320138 w 1836877"/>
                <a:gd name="csY73" fmla="*/ 974827 h 1054822"/>
                <a:gd name="csX74" fmla="*/ 1314970 w 1836877"/>
                <a:gd name="csY74" fmla="*/ 806097 h 1054822"/>
                <a:gd name="csX75" fmla="*/ 65329 w 1836877"/>
                <a:gd name="csY75" fmla="*/ 985499 h 1054822"/>
                <a:gd name="csX76" fmla="*/ 609039 w 1836877"/>
                <a:gd name="csY76" fmla="*/ 991204 h 1054822"/>
                <a:gd name="csX77" fmla="*/ 657296 w 1836877"/>
                <a:gd name="csY77" fmla="*/ 901603 h 1054822"/>
                <a:gd name="csX78" fmla="*/ 694948 w 1836877"/>
                <a:gd name="csY78" fmla="*/ 802607 h 1054822"/>
                <a:gd name="csX79" fmla="*/ 493867 w 1836877"/>
                <a:gd name="csY79" fmla="*/ 793881 h 1054822"/>
                <a:gd name="csX80" fmla="*/ 397153 w 1836877"/>
                <a:gd name="csY80" fmla="*/ 794351 h 1054822"/>
                <a:gd name="csX81" fmla="*/ 113787 w 1836877"/>
                <a:gd name="csY81" fmla="*/ 941336 h 1054822"/>
                <a:gd name="csX82" fmla="*/ 65396 w 1836877"/>
                <a:gd name="csY82" fmla="*/ 985499 h 1054822"/>
                <a:gd name="csX83" fmla="*/ 751460 w 1836877"/>
                <a:gd name="csY83" fmla="*/ 834017 h 1054822"/>
                <a:gd name="csX84" fmla="*/ 1019054 w 1836877"/>
                <a:gd name="csY84" fmla="*/ 719114 h 1054822"/>
                <a:gd name="csX85" fmla="*/ 1033752 w 1836877"/>
                <a:gd name="csY85" fmla="*/ 698307 h 1054822"/>
                <a:gd name="csX86" fmla="*/ 1023550 w 1836877"/>
                <a:gd name="csY86" fmla="*/ 479105 h 1054822"/>
                <a:gd name="csX87" fmla="*/ 1007510 w 1836877"/>
                <a:gd name="csY87" fmla="*/ 466152 h 1054822"/>
                <a:gd name="csX88" fmla="*/ 818510 w 1836877"/>
                <a:gd name="csY88" fmla="*/ 436218 h 1054822"/>
                <a:gd name="csX89" fmla="*/ 797032 w 1836877"/>
                <a:gd name="csY89" fmla="*/ 433734 h 1054822"/>
                <a:gd name="csX90" fmla="*/ 751460 w 1836877"/>
                <a:gd name="csY90" fmla="*/ 834017 h 1054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1836877" h="1054822">
                  <a:moveTo>
                    <a:pt x="1304366" y="351852"/>
                  </a:moveTo>
                  <a:cubicBezTo>
                    <a:pt x="1280271" y="351114"/>
                    <a:pt x="1263626" y="368363"/>
                    <a:pt x="1242954" y="371652"/>
                  </a:cubicBezTo>
                  <a:cubicBezTo>
                    <a:pt x="1233692" y="364873"/>
                    <a:pt x="1237786" y="355745"/>
                    <a:pt x="1237853" y="348027"/>
                  </a:cubicBezTo>
                  <a:cubicBezTo>
                    <a:pt x="1239128" y="244735"/>
                    <a:pt x="1240001" y="141442"/>
                    <a:pt x="1234564" y="38217"/>
                  </a:cubicBezTo>
                  <a:cubicBezTo>
                    <a:pt x="1234229" y="32244"/>
                    <a:pt x="1234699" y="26204"/>
                    <a:pt x="1234162" y="20230"/>
                  </a:cubicBezTo>
                  <a:cubicBezTo>
                    <a:pt x="1232887" y="7075"/>
                    <a:pt x="1237182" y="-442"/>
                    <a:pt x="1251813" y="431"/>
                  </a:cubicBezTo>
                  <a:cubicBezTo>
                    <a:pt x="1260203" y="900"/>
                    <a:pt x="1268593" y="431"/>
                    <a:pt x="1277049" y="296"/>
                  </a:cubicBezTo>
                  <a:cubicBezTo>
                    <a:pt x="1435578" y="-1516"/>
                    <a:pt x="1594107" y="5733"/>
                    <a:pt x="1752636" y="1907"/>
                  </a:cubicBezTo>
                  <a:cubicBezTo>
                    <a:pt x="1776329" y="1303"/>
                    <a:pt x="1776261" y="2041"/>
                    <a:pt x="1780892" y="31908"/>
                  </a:cubicBezTo>
                  <a:cubicBezTo>
                    <a:pt x="1795658" y="126744"/>
                    <a:pt x="1809618" y="221714"/>
                    <a:pt x="1825793" y="316348"/>
                  </a:cubicBezTo>
                  <a:cubicBezTo>
                    <a:pt x="1832304" y="354336"/>
                    <a:pt x="1837136" y="392189"/>
                    <a:pt x="1836867" y="430647"/>
                  </a:cubicBezTo>
                  <a:cubicBezTo>
                    <a:pt x="1836532" y="472394"/>
                    <a:pt x="1811900" y="492528"/>
                    <a:pt x="1771026" y="481790"/>
                  </a:cubicBezTo>
                  <a:cubicBezTo>
                    <a:pt x="1722233" y="468971"/>
                    <a:pt x="1676057" y="448567"/>
                    <a:pt x="1631021" y="425882"/>
                  </a:cubicBezTo>
                  <a:cubicBezTo>
                    <a:pt x="1573100" y="396686"/>
                    <a:pt x="1513903" y="370712"/>
                    <a:pt x="1451284" y="353195"/>
                  </a:cubicBezTo>
                  <a:cubicBezTo>
                    <a:pt x="1429269" y="347020"/>
                    <a:pt x="1406919" y="343865"/>
                    <a:pt x="1383966" y="342456"/>
                  </a:cubicBezTo>
                  <a:cubicBezTo>
                    <a:pt x="1366381" y="341382"/>
                    <a:pt x="1361079" y="346148"/>
                    <a:pt x="1361750" y="363934"/>
                  </a:cubicBezTo>
                  <a:cubicBezTo>
                    <a:pt x="1363764" y="413130"/>
                    <a:pt x="1363764" y="462393"/>
                    <a:pt x="1365039" y="511590"/>
                  </a:cubicBezTo>
                  <a:cubicBezTo>
                    <a:pt x="1369267" y="671260"/>
                    <a:pt x="1373831" y="830929"/>
                    <a:pt x="1378059" y="990600"/>
                  </a:cubicBezTo>
                  <a:cubicBezTo>
                    <a:pt x="1379200" y="1033017"/>
                    <a:pt x="1360408" y="1053219"/>
                    <a:pt x="1318124" y="1053286"/>
                  </a:cubicBezTo>
                  <a:cubicBezTo>
                    <a:pt x="1121138" y="1053689"/>
                    <a:pt x="924084" y="1057045"/>
                    <a:pt x="727231" y="1052347"/>
                  </a:cubicBezTo>
                  <a:cubicBezTo>
                    <a:pt x="614744" y="1049662"/>
                    <a:pt x="502257" y="1048588"/>
                    <a:pt x="389770" y="1046642"/>
                  </a:cubicBezTo>
                  <a:cubicBezTo>
                    <a:pt x="276880" y="1044696"/>
                    <a:pt x="163923" y="1041138"/>
                    <a:pt x="51167" y="1043890"/>
                  </a:cubicBezTo>
                  <a:cubicBezTo>
                    <a:pt x="-1251" y="1045165"/>
                    <a:pt x="-9372" y="1015366"/>
                    <a:pt x="8750" y="966706"/>
                  </a:cubicBezTo>
                  <a:cubicBezTo>
                    <a:pt x="17676" y="942746"/>
                    <a:pt x="39892" y="927309"/>
                    <a:pt x="59423" y="911604"/>
                  </a:cubicBezTo>
                  <a:cubicBezTo>
                    <a:pt x="78081" y="896570"/>
                    <a:pt x="97813" y="882609"/>
                    <a:pt x="118485" y="870528"/>
                  </a:cubicBezTo>
                  <a:cubicBezTo>
                    <a:pt x="217952" y="812204"/>
                    <a:pt x="319096" y="757303"/>
                    <a:pt x="432792" y="730993"/>
                  </a:cubicBezTo>
                  <a:cubicBezTo>
                    <a:pt x="451785" y="726631"/>
                    <a:pt x="453195" y="715020"/>
                    <a:pt x="453329" y="699314"/>
                  </a:cubicBezTo>
                  <a:cubicBezTo>
                    <a:pt x="454134" y="601995"/>
                    <a:pt x="458497" y="504878"/>
                    <a:pt x="464605" y="407760"/>
                  </a:cubicBezTo>
                  <a:cubicBezTo>
                    <a:pt x="466752" y="372994"/>
                    <a:pt x="468498" y="338228"/>
                    <a:pt x="471920" y="303595"/>
                  </a:cubicBezTo>
                  <a:cubicBezTo>
                    <a:pt x="473732" y="285273"/>
                    <a:pt x="468498" y="277488"/>
                    <a:pt x="449168" y="276682"/>
                  </a:cubicBezTo>
                  <a:cubicBezTo>
                    <a:pt x="412791" y="275138"/>
                    <a:pt x="377353" y="277823"/>
                    <a:pt x="342721" y="289703"/>
                  </a:cubicBezTo>
                  <a:cubicBezTo>
                    <a:pt x="300773" y="304065"/>
                    <a:pt x="258893" y="318831"/>
                    <a:pt x="216408" y="331315"/>
                  </a:cubicBezTo>
                  <a:cubicBezTo>
                    <a:pt x="172514" y="344201"/>
                    <a:pt x="127478" y="351852"/>
                    <a:pt x="81437" y="349436"/>
                  </a:cubicBezTo>
                  <a:cubicBezTo>
                    <a:pt x="56603" y="348161"/>
                    <a:pt x="34589" y="342590"/>
                    <a:pt x="23314" y="315610"/>
                  </a:cubicBezTo>
                  <a:cubicBezTo>
                    <a:pt x="17139" y="300844"/>
                    <a:pt x="17005" y="287890"/>
                    <a:pt x="23045" y="274132"/>
                  </a:cubicBezTo>
                  <a:cubicBezTo>
                    <a:pt x="50764" y="211445"/>
                    <a:pt x="72913" y="146946"/>
                    <a:pt x="88283" y="80165"/>
                  </a:cubicBezTo>
                  <a:cubicBezTo>
                    <a:pt x="91169" y="67614"/>
                    <a:pt x="97947" y="62715"/>
                    <a:pt x="110766" y="61976"/>
                  </a:cubicBezTo>
                  <a:cubicBezTo>
                    <a:pt x="285806" y="51842"/>
                    <a:pt x="459705" y="28150"/>
                    <a:pt x="634812" y="19156"/>
                  </a:cubicBezTo>
                  <a:cubicBezTo>
                    <a:pt x="648906" y="18418"/>
                    <a:pt x="663336" y="15465"/>
                    <a:pt x="679847" y="21706"/>
                  </a:cubicBezTo>
                  <a:cubicBezTo>
                    <a:pt x="664947" y="123120"/>
                    <a:pt x="646087" y="223794"/>
                    <a:pt x="625483" y="326281"/>
                  </a:cubicBezTo>
                  <a:cubicBezTo>
                    <a:pt x="591388" y="315341"/>
                    <a:pt x="562662" y="296616"/>
                    <a:pt x="527895" y="292723"/>
                  </a:cubicBezTo>
                  <a:cubicBezTo>
                    <a:pt x="519439" y="343731"/>
                    <a:pt x="521184" y="394270"/>
                    <a:pt x="519238" y="444406"/>
                  </a:cubicBezTo>
                  <a:cubicBezTo>
                    <a:pt x="515680" y="534409"/>
                    <a:pt x="513130" y="624412"/>
                    <a:pt x="510848" y="714483"/>
                  </a:cubicBezTo>
                  <a:cubicBezTo>
                    <a:pt x="510109" y="743544"/>
                    <a:pt x="510982" y="743880"/>
                    <a:pt x="538097" y="751732"/>
                  </a:cubicBezTo>
                  <a:cubicBezTo>
                    <a:pt x="586622" y="765760"/>
                    <a:pt x="635013" y="766162"/>
                    <a:pt x="683203" y="749450"/>
                  </a:cubicBezTo>
                  <a:cubicBezTo>
                    <a:pt x="698170" y="744282"/>
                    <a:pt x="706492" y="736966"/>
                    <a:pt x="708237" y="719248"/>
                  </a:cubicBezTo>
                  <a:cubicBezTo>
                    <a:pt x="717567" y="624882"/>
                    <a:pt x="728037" y="530651"/>
                    <a:pt x="743809" y="437090"/>
                  </a:cubicBezTo>
                  <a:cubicBezTo>
                    <a:pt x="748104" y="411519"/>
                    <a:pt x="743071" y="395075"/>
                    <a:pt x="718573" y="381719"/>
                  </a:cubicBezTo>
                  <a:cubicBezTo>
                    <a:pt x="676692" y="358900"/>
                    <a:pt x="677767" y="357289"/>
                    <a:pt x="686424" y="310374"/>
                  </a:cubicBezTo>
                  <a:cubicBezTo>
                    <a:pt x="702868" y="220707"/>
                    <a:pt x="720050" y="131173"/>
                    <a:pt x="734547" y="41170"/>
                  </a:cubicBezTo>
                  <a:cubicBezTo>
                    <a:pt x="738037" y="19693"/>
                    <a:pt x="745554" y="13384"/>
                    <a:pt x="765957" y="12914"/>
                  </a:cubicBezTo>
                  <a:cubicBezTo>
                    <a:pt x="860793" y="10632"/>
                    <a:pt x="955628" y="7008"/>
                    <a:pt x="1050397" y="4122"/>
                  </a:cubicBezTo>
                  <a:cubicBezTo>
                    <a:pt x="1086438" y="3048"/>
                    <a:pt x="1122480" y="2981"/>
                    <a:pt x="1158455" y="1571"/>
                  </a:cubicBezTo>
                  <a:cubicBezTo>
                    <a:pt x="1172281" y="1035"/>
                    <a:pt x="1177180" y="5800"/>
                    <a:pt x="1177784" y="19827"/>
                  </a:cubicBezTo>
                  <a:cubicBezTo>
                    <a:pt x="1182616" y="143456"/>
                    <a:pt x="1184831" y="267151"/>
                    <a:pt x="1179663" y="390847"/>
                  </a:cubicBezTo>
                  <a:cubicBezTo>
                    <a:pt x="1179126" y="403465"/>
                    <a:pt x="1174495" y="410713"/>
                    <a:pt x="1163153" y="415479"/>
                  </a:cubicBezTo>
                  <a:cubicBezTo>
                    <a:pt x="1142145" y="424338"/>
                    <a:pt x="1122010" y="435412"/>
                    <a:pt x="1100533" y="442728"/>
                  </a:cubicBezTo>
                  <a:cubicBezTo>
                    <a:pt x="1083754" y="448433"/>
                    <a:pt x="1078989" y="457225"/>
                    <a:pt x="1079928" y="474407"/>
                  </a:cubicBezTo>
                  <a:cubicBezTo>
                    <a:pt x="1083217" y="534342"/>
                    <a:pt x="1085163" y="594344"/>
                    <a:pt x="1086975" y="654413"/>
                  </a:cubicBezTo>
                  <a:cubicBezTo>
                    <a:pt x="1087580" y="673609"/>
                    <a:pt x="1087378" y="692938"/>
                    <a:pt x="1085230" y="711932"/>
                  </a:cubicBezTo>
                  <a:cubicBezTo>
                    <a:pt x="1083552" y="726698"/>
                    <a:pt x="1089190" y="734349"/>
                    <a:pt x="1101875" y="739517"/>
                  </a:cubicBezTo>
                  <a:cubicBezTo>
                    <a:pt x="1162750" y="764484"/>
                    <a:pt x="1225034" y="769384"/>
                    <a:pt x="1288593" y="752269"/>
                  </a:cubicBezTo>
                  <a:cubicBezTo>
                    <a:pt x="1302889" y="748444"/>
                    <a:pt x="1314165" y="741799"/>
                    <a:pt x="1313628" y="722671"/>
                  </a:cubicBezTo>
                  <a:cubicBezTo>
                    <a:pt x="1310070" y="599311"/>
                    <a:pt x="1307453" y="475951"/>
                    <a:pt x="1304567" y="351852"/>
                  </a:cubicBezTo>
                  <a:close/>
                  <a:moveTo>
                    <a:pt x="1314903" y="806030"/>
                  </a:moveTo>
                  <a:cubicBezTo>
                    <a:pt x="1219128" y="828178"/>
                    <a:pt x="1130333" y="825762"/>
                    <a:pt x="1048048" y="773075"/>
                  </a:cubicBezTo>
                  <a:cubicBezTo>
                    <a:pt x="1039726" y="767706"/>
                    <a:pt x="1033081" y="768713"/>
                    <a:pt x="1024692" y="772203"/>
                  </a:cubicBezTo>
                  <a:cubicBezTo>
                    <a:pt x="929252" y="811466"/>
                    <a:pt x="834886" y="853145"/>
                    <a:pt x="745084" y="904221"/>
                  </a:cubicBezTo>
                  <a:cubicBezTo>
                    <a:pt x="719043" y="919053"/>
                    <a:pt x="695619" y="938450"/>
                    <a:pt x="676827" y="962276"/>
                  </a:cubicBezTo>
                  <a:cubicBezTo>
                    <a:pt x="662799" y="980062"/>
                    <a:pt x="665350" y="986975"/>
                    <a:pt x="686827" y="990667"/>
                  </a:cubicBezTo>
                  <a:cubicBezTo>
                    <a:pt x="705754" y="993956"/>
                    <a:pt x="724815" y="995634"/>
                    <a:pt x="744144" y="995634"/>
                  </a:cubicBezTo>
                  <a:cubicBezTo>
                    <a:pt x="889519" y="995231"/>
                    <a:pt x="1034826" y="995298"/>
                    <a:pt x="1180200" y="995231"/>
                  </a:cubicBezTo>
                  <a:cubicBezTo>
                    <a:pt x="1219866" y="995231"/>
                    <a:pt x="1259465" y="994828"/>
                    <a:pt x="1299130" y="995365"/>
                  </a:cubicBezTo>
                  <a:cubicBezTo>
                    <a:pt x="1314098" y="995566"/>
                    <a:pt x="1320809" y="991002"/>
                    <a:pt x="1320138" y="974827"/>
                  </a:cubicBezTo>
                  <a:cubicBezTo>
                    <a:pt x="1317856" y="919725"/>
                    <a:pt x="1316648" y="864622"/>
                    <a:pt x="1314970" y="806097"/>
                  </a:cubicBezTo>
                  <a:close/>
                  <a:moveTo>
                    <a:pt x="65329" y="985499"/>
                  </a:moveTo>
                  <a:cubicBezTo>
                    <a:pt x="249765" y="987445"/>
                    <a:pt x="427825" y="989325"/>
                    <a:pt x="609039" y="991204"/>
                  </a:cubicBezTo>
                  <a:cubicBezTo>
                    <a:pt x="606623" y="949860"/>
                    <a:pt x="629107" y="922275"/>
                    <a:pt x="657296" y="901603"/>
                  </a:cubicBezTo>
                  <a:cubicBezTo>
                    <a:pt x="693002" y="875495"/>
                    <a:pt x="690116" y="839722"/>
                    <a:pt x="694948" y="802607"/>
                  </a:cubicBezTo>
                  <a:cubicBezTo>
                    <a:pt x="595884" y="825695"/>
                    <a:pt x="557762" y="819386"/>
                    <a:pt x="493867" y="793881"/>
                  </a:cubicBezTo>
                  <a:cubicBezTo>
                    <a:pt x="459437" y="780189"/>
                    <a:pt x="429771" y="781532"/>
                    <a:pt x="397153" y="794351"/>
                  </a:cubicBezTo>
                  <a:cubicBezTo>
                    <a:pt x="297552" y="833547"/>
                    <a:pt x="203052" y="882408"/>
                    <a:pt x="113787" y="941336"/>
                  </a:cubicBezTo>
                  <a:cubicBezTo>
                    <a:pt x="97746" y="951941"/>
                    <a:pt x="83182" y="964357"/>
                    <a:pt x="65396" y="985499"/>
                  </a:cubicBezTo>
                  <a:close/>
                  <a:moveTo>
                    <a:pt x="751460" y="834017"/>
                  </a:moveTo>
                  <a:cubicBezTo>
                    <a:pt x="841665" y="790928"/>
                    <a:pt x="929117" y="752000"/>
                    <a:pt x="1019054" y="719114"/>
                  </a:cubicBezTo>
                  <a:cubicBezTo>
                    <a:pt x="1030329" y="715020"/>
                    <a:pt x="1033618" y="709113"/>
                    <a:pt x="1033752" y="698307"/>
                  </a:cubicBezTo>
                  <a:cubicBezTo>
                    <a:pt x="1034423" y="625016"/>
                    <a:pt x="1026101" y="552195"/>
                    <a:pt x="1023550" y="479105"/>
                  </a:cubicBezTo>
                  <a:cubicBezTo>
                    <a:pt x="1023215" y="468635"/>
                    <a:pt x="1018517" y="464339"/>
                    <a:pt x="1007510" y="466152"/>
                  </a:cubicBezTo>
                  <a:cubicBezTo>
                    <a:pt x="941199" y="477159"/>
                    <a:pt x="879116" y="461185"/>
                    <a:pt x="818510" y="436218"/>
                  </a:cubicBezTo>
                  <a:cubicBezTo>
                    <a:pt x="812268" y="433667"/>
                    <a:pt x="806227" y="427761"/>
                    <a:pt x="797032" y="433734"/>
                  </a:cubicBezTo>
                  <a:cubicBezTo>
                    <a:pt x="782133" y="564611"/>
                    <a:pt x="767099" y="696629"/>
                    <a:pt x="751460" y="83401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32D303DE-83FA-3E47-047E-184A3A23E36F}"/>
                </a:ext>
              </a:extLst>
            </p:cNvPr>
            <p:cNvSpPr/>
            <p:nvPr/>
          </p:nvSpPr>
          <p:spPr>
            <a:xfrm>
              <a:off x="8401466" y="4121281"/>
              <a:ext cx="522239" cy="643980"/>
            </a:xfrm>
            <a:custGeom>
              <a:avLst/>
              <a:gdLst>
                <a:gd name="csX0" fmla="*/ 520405 w 522239"/>
                <a:gd name="csY0" fmla="*/ 641994 h 643980"/>
                <a:gd name="csX1" fmla="*/ 471544 w 522239"/>
                <a:gd name="csY1" fmla="*/ 641591 h 643980"/>
                <a:gd name="csX2" fmla="*/ 55288 w 522239"/>
                <a:gd name="csY2" fmla="*/ 609241 h 643980"/>
                <a:gd name="csX3" fmla="*/ 24884 w 522239"/>
                <a:gd name="csY3" fmla="*/ 577227 h 643980"/>
                <a:gd name="csX4" fmla="*/ 118 w 522239"/>
                <a:gd name="csY4" fmla="*/ 91908 h 643980"/>
                <a:gd name="csX5" fmla="*/ 24817 w 522239"/>
                <a:gd name="csY5" fmla="*/ 62712 h 643980"/>
                <a:gd name="csX6" fmla="*/ 308518 w 522239"/>
                <a:gd name="csY6" fmla="*/ 14790 h 643980"/>
                <a:gd name="csX7" fmla="*/ 375500 w 522239"/>
                <a:gd name="csY7" fmla="*/ 1300 h 643980"/>
                <a:gd name="csX8" fmla="*/ 399864 w 522239"/>
                <a:gd name="csY8" fmla="*/ 16670 h 643980"/>
                <a:gd name="csX9" fmla="*/ 519935 w 522239"/>
                <a:gd name="csY9" fmla="*/ 616020 h 643980"/>
                <a:gd name="csX10" fmla="*/ 520338 w 522239"/>
                <a:gd name="csY10" fmla="*/ 641994 h 643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22239" h="643980">
                  <a:moveTo>
                    <a:pt x="520405" y="641994"/>
                  </a:moveTo>
                  <a:cubicBezTo>
                    <a:pt x="504565" y="646222"/>
                    <a:pt x="487853" y="642531"/>
                    <a:pt x="471544" y="641591"/>
                  </a:cubicBezTo>
                  <a:cubicBezTo>
                    <a:pt x="332546" y="633739"/>
                    <a:pt x="193883" y="622463"/>
                    <a:pt x="55288" y="609241"/>
                  </a:cubicBezTo>
                  <a:cubicBezTo>
                    <a:pt x="26898" y="606557"/>
                    <a:pt x="26360" y="605684"/>
                    <a:pt x="24884" y="577227"/>
                  </a:cubicBezTo>
                  <a:cubicBezTo>
                    <a:pt x="16629" y="415476"/>
                    <a:pt x="9044" y="253658"/>
                    <a:pt x="118" y="91908"/>
                  </a:cubicBezTo>
                  <a:cubicBezTo>
                    <a:pt x="-1023" y="71571"/>
                    <a:pt x="6024" y="65732"/>
                    <a:pt x="24817" y="62712"/>
                  </a:cubicBezTo>
                  <a:cubicBezTo>
                    <a:pt x="119518" y="47543"/>
                    <a:pt x="214018" y="31100"/>
                    <a:pt x="308518" y="14790"/>
                  </a:cubicBezTo>
                  <a:cubicBezTo>
                    <a:pt x="330935" y="10898"/>
                    <a:pt x="353218" y="5998"/>
                    <a:pt x="375500" y="1300"/>
                  </a:cubicBezTo>
                  <a:cubicBezTo>
                    <a:pt x="388857" y="-1519"/>
                    <a:pt x="396776" y="-1116"/>
                    <a:pt x="399864" y="16670"/>
                  </a:cubicBezTo>
                  <a:cubicBezTo>
                    <a:pt x="434831" y="217482"/>
                    <a:pt x="481880" y="415811"/>
                    <a:pt x="519935" y="616020"/>
                  </a:cubicBezTo>
                  <a:cubicBezTo>
                    <a:pt x="521479" y="624007"/>
                    <a:pt x="524029" y="632195"/>
                    <a:pt x="520338" y="64199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681382BB-E288-DD45-D5FA-DC2A94F1C0F4}"/>
                </a:ext>
              </a:extLst>
            </p:cNvPr>
            <p:cNvSpPr/>
            <p:nvPr/>
          </p:nvSpPr>
          <p:spPr>
            <a:xfrm>
              <a:off x="7328929" y="4689466"/>
              <a:ext cx="632155" cy="485971"/>
            </a:xfrm>
            <a:custGeom>
              <a:avLst/>
              <a:gdLst>
                <a:gd name="csX0" fmla="*/ 0 w 632155"/>
                <a:gd name="csY0" fmla="*/ 485971 h 485971"/>
                <a:gd name="csX1" fmla="*/ 66982 w 632155"/>
                <a:gd name="csY1" fmla="*/ 279386 h 485971"/>
                <a:gd name="csX2" fmla="*/ 147992 w 632155"/>
                <a:gd name="csY2" fmla="*/ 29713 h 485971"/>
                <a:gd name="csX3" fmla="*/ 188866 w 632155"/>
                <a:gd name="csY3" fmla="*/ 1256 h 485971"/>
                <a:gd name="csX4" fmla="*/ 611565 w 632155"/>
                <a:gd name="csY4" fmla="*/ 44076 h 485971"/>
                <a:gd name="csX5" fmla="*/ 631432 w 632155"/>
                <a:gd name="csY5" fmla="*/ 71057 h 485971"/>
                <a:gd name="csX6" fmla="*/ 585188 w 632155"/>
                <a:gd name="csY6" fmla="*/ 417177 h 485971"/>
                <a:gd name="csX7" fmla="*/ 558744 w 632155"/>
                <a:gd name="csY7" fmla="*/ 441943 h 485971"/>
                <a:gd name="csX8" fmla="*/ 63492 w 632155"/>
                <a:gd name="csY8" fmla="*/ 482749 h 485971"/>
                <a:gd name="csX9" fmla="*/ 0 w 632155"/>
                <a:gd name="csY9" fmla="*/ 485971 h 485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32155" h="485971">
                  <a:moveTo>
                    <a:pt x="0" y="485971"/>
                  </a:moveTo>
                  <a:cubicBezTo>
                    <a:pt x="23424" y="413754"/>
                    <a:pt x="45169" y="346570"/>
                    <a:pt x="66982" y="279386"/>
                  </a:cubicBezTo>
                  <a:cubicBezTo>
                    <a:pt x="93963" y="196162"/>
                    <a:pt x="121145" y="113005"/>
                    <a:pt x="147992" y="29713"/>
                  </a:cubicBezTo>
                  <a:cubicBezTo>
                    <a:pt x="157992" y="-1295"/>
                    <a:pt x="157791" y="-1898"/>
                    <a:pt x="188866" y="1256"/>
                  </a:cubicBezTo>
                  <a:cubicBezTo>
                    <a:pt x="329810" y="15552"/>
                    <a:pt x="470621" y="30586"/>
                    <a:pt x="611565" y="44076"/>
                  </a:cubicBezTo>
                  <a:cubicBezTo>
                    <a:pt x="632036" y="46022"/>
                    <a:pt x="633579" y="53003"/>
                    <a:pt x="631432" y="71057"/>
                  </a:cubicBezTo>
                  <a:cubicBezTo>
                    <a:pt x="617673" y="186631"/>
                    <a:pt x="601766" y="301937"/>
                    <a:pt x="585188" y="417177"/>
                  </a:cubicBezTo>
                  <a:cubicBezTo>
                    <a:pt x="582638" y="434761"/>
                    <a:pt x="577202" y="441070"/>
                    <a:pt x="558744" y="441943"/>
                  </a:cubicBezTo>
                  <a:cubicBezTo>
                    <a:pt x="393168" y="449460"/>
                    <a:pt x="228397" y="466775"/>
                    <a:pt x="63492" y="482749"/>
                  </a:cubicBezTo>
                  <a:cubicBezTo>
                    <a:pt x="44498" y="484561"/>
                    <a:pt x="25370" y="484763"/>
                    <a:pt x="0" y="48597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E6352A76-3C00-7D62-0D3F-4329EC804469}"/>
                </a:ext>
              </a:extLst>
            </p:cNvPr>
            <p:cNvSpPr/>
            <p:nvPr/>
          </p:nvSpPr>
          <p:spPr>
            <a:xfrm>
              <a:off x="8432753" y="4787004"/>
              <a:ext cx="554086" cy="329524"/>
            </a:xfrm>
            <a:custGeom>
              <a:avLst/>
              <a:gdLst>
                <a:gd name="csX0" fmla="*/ 554086 w 554086"/>
                <a:gd name="csY0" fmla="*/ 325612 h 329524"/>
                <a:gd name="csX1" fmla="*/ 510729 w 554086"/>
                <a:gd name="csY1" fmla="*/ 329102 h 329524"/>
                <a:gd name="csX2" fmla="*/ 46686 w 554086"/>
                <a:gd name="csY2" fmla="*/ 326417 h 329524"/>
                <a:gd name="csX3" fmla="*/ 17491 w 554086"/>
                <a:gd name="csY3" fmla="*/ 299436 h 329524"/>
                <a:gd name="csX4" fmla="*/ 443 w 554086"/>
                <a:gd name="csY4" fmla="*/ 23051 h 329524"/>
                <a:gd name="csX5" fmla="*/ 23263 w 554086"/>
                <a:gd name="csY5" fmla="*/ 835 h 329524"/>
                <a:gd name="csX6" fmla="*/ 482272 w 554086"/>
                <a:gd name="csY6" fmla="*/ 33387 h 329524"/>
                <a:gd name="csX7" fmla="*/ 508582 w 554086"/>
                <a:gd name="csY7" fmla="*/ 58623 h 329524"/>
                <a:gd name="csX8" fmla="*/ 553952 w 554086"/>
                <a:gd name="csY8" fmla="*/ 325612 h 3295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54086" h="329524">
                  <a:moveTo>
                    <a:pt x="554086" y="325612"/>
                  </a:moveTo>
                  <a:cubicBezTo>
                    <a:pt x="537039" y="331317"/>
                    <a:pt x="523750" y="329102"/>
                    <a:pt x="510729" y="329102"/>
                  </a:cubicBezTo>
                  <a:cubicBezTo>
                    <a:pt x="356026" y="328364"/>
                    <a:pt x="201389" y="327357"/>
                    <a:pt x="46686" y="326417"/>
                  </a:cubicBezTo>
                  <a:cubicBezTo>
                    <a:pt x="19772" y="326283"/>
                    <a:pt x="19236" y="326216"/>
                    <a:pt x="17491" y="299436"/>
                  </a:cubicBezTo>
                  <a:cubicBezTo>
                    <a:pt x="11584" y="207352"/>
                    <a:pt x="5879" y="115202"/>
                    <a:pt x="443" y="23051"/>
                  </a:cubicBezTo>
                  <a:cubicBezTo>
                    <a:pt x="-966" y="-1245"/>
                    <a:pt x="-363" y="-1245"/>
                    <a:pt x="23263" y="835"/>
                  </a:cubicBezTo>
                  <a:cubicBezTo>
                    <a:pt x="176087" y="14057"/>
                    <a:pt x="328844" y="29695"/>
                    <a:pt x="482272" y="33387"/>
                  </a:cubicBezTo>
                  <a:cubicBezTo>
                    <a:pt x="502675" y="33857"/>
                    <a:pt x="506031" y="43656"/>
                    <a:pt x="508582" y="58623"/>
                  </a:cubicBezTo>
                  <a:cubicBezTo>
                    <a:pt x="523616" y="147149"/>
                    <a:pt x="538650" y="235609"/>
                    <a:pt x="553952" y="3256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0EC6E41C-0638-E5FF-2DD4-6342F25D7B9B}"/>
                </a:ext>
              </a:extLst>
            </p:cNvPr>
            <p:cNvSpPr/>
            <p:nvPr/>
          </p:nvSpPr>
          <p:spPr>
            <a:xfrm>
              <a:off x="7503835" y="4259700"/>
              <a:ext cx="501091" cy="417996"/>
            </a:xfrm>
            <a:custGeom>
              <a:avLst/>
              <a:gdLst>
                <a:gd name="csX0" fmla="*/ 501091 w 501091"/>
                <a:gd name="csY0" fmla="*/ 0 h 417996"/>
                <a:gd name="csX1" fmla="*/ 487131 w 501091"/>
                <a:gd name="csY1" fmla="*/ 190678 h 417996"/>
                <a:gd name="csX2" fmla="*/ 468338 w 501091"/>
                <a:gd name="csY2" fmla="*/ 387597 h 417996"/>
                <a:gd name="csX3" fmla="*/ 431961 w 501091"/>
                <a:gd name="csY3" fmla="*/ 416390 h 417996"/>
                <a:gd name="csX4" fmla="*/ 281688 w 501091"/>
                <a:gd name="csY4" fmla="*/ 401289 h 417996"/>
                <a:gd name="csX5" fmla="*/ 13423 w 501091"/>
                <a:gd name="csY5" fmla="*/ 373369 h 417996"/>
                <a:gd name="csX6" fmla="*/ 0 w 501091"/>
                <a:gd name="csY6" fmla="*/ 370013 h 417996"/>
                <a:gd name="csX7" fmla="*/ 11477 w 501091"/>
                <a:gd name="csY7" fmla="*/ 329340 h 417996"/>
                <a:gd name="csX8" fmla="*/ 70875 w 501091"/>
                <a:gd name="csY8" fmla="*/ 103561 h 417996"/>
                <a:gd name="csX9" fmla="*/ 99332 w 501091"/>
                <a:gd name="csY9" fmla="*/ 72620 h 417996"/>
                <a:gd name="csX10" fmla="*/ 501091 w 501091"/>
                <a:gd name="csY10" fmla="*/ 0 h 417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01091" h="417996">
                  <a:moveTo>
                    <a:pt x="501091" y="0"/>
                  </a:moveTo>
                  <a:cubicBezTo>
                    <a:pt x="496259" y="66915"/>
                    <a:pt x="492433" y="128863"/>
                    <a:pt x="487131" y="190678"/>
                  </a:cubicBezTo>
                  <a:cubicBezTo>
                    <a:pt x="481493" y="256385"/>
                    <a:pt x="474177" y="321890"/>
                    <a:pt x="468338" y="387597"/>
                  </a:cubicBezTo>
                  <a:cubicBezTo>
                    <a:pt x="465318" y="421290"/>
                    <a:pt x="470621" y="419612"/>
                    <a:pt x="431961" y="416390"/>
                  </a:cubicBezTo>
                  <a:cubicBezTo>
                    <a:pt x="381826" y="412229"/>
                    <a:pt x="331757" y="406457"/>
                    <a:pt x="281688" y="401289"/>
                  </a:cubicBezTo>
                  <a:cubicBezTo>
                    <a:pt x="192222" y="392027"/>
                    <a:pt x="102822" y="382765"/>
                    <a:pt x="13423" y="373369"/>
                  </a:cubicBezTo>
                  <a:cubicBezTo>
                    <a:pt x="9933" y="373033"/>
                    <a:pt x="6510" y="371691"/>
                    <a:pt x="0" y="370013"/>
                  </a:cubicBezTo>
                  <a:cubicBezTo>
                    <a:pt x="3893" y="356187"/>
                    <a:pt x="7920" y="342831"/>
                    <a:pt x="11477" y="329340"/>
                  </a:cubicBezTo>
                  <a:cubicBezTo>
                    <a:pt x="31410" y="254103"/>
                    <a:pt x="51613" y="178932"/>
                    <a:pt x="70875" y="103561"/>
                  </a:cubicBezTo>
                  <a:cubicBezTo>
                    <a:pt x="75036" y="87251"/>
                    <a:pt x="80405" y="75976"/>
                    <a:pt x="99332" y="72620"/>
                  </a:cubicBezTo>
                  <a:cubicBezTo>
                    <a:pt x="231350" y="49263"/>
                    <a:pt x="363234" y="25034"/>
                    <a:pt x="501091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4854ECE7-9676-2535-70D0-DAE022185B5B}"/>
                </a:ext>
              </a:extLst>
            </p:cNvPr>
            <p:cNvSpPr/>
            <p:nvPr/>
          </p:nvSpPr>
          <p:spPr>
            <a:xfrm>
              <a:off x="8027823" y="4201011"/>
              <a:ext cx="341880" cy="520986"/>
            </a:xfrm>
            <a:custGeom>
              <a:avLst/>
              <a:gdLst>
                <a:gd name="csX0" fmla="*/ 338391 w 341880"/>
                <a:gd name="csY0" fmla="*/ 520987 h 520986"/>
                <a:gd name="csX1" fmla="*/ 155901 w 341880"/>
                <a:gd name="csY1" fmla="*/ 502395 h 520986"/>
                <a:gd name="csX2" fmla="*/ 23614 w 341880"/>
                <a:gd name="csY2" fmla="*/ 487697 h 520986"/>
                <a:gd name="csX3" fmla="*/ 795 w 341880"/>
                <a:gd name="csY3" fmla="*/ 458837 h 520986"/>
                <a:gd name="csX4" fmla="*/ 25359 w 341880"/>
                <a:gd name="csY4" fmla="*/ 179364 h 520986"/>
                <a:gd name="csX5" fmla="*/ 33682 w 341880"/>
                <a:gd name="csY5" fmla="*/ 68152 h 520986"/>
                <a:gd name="csX6" fmla="*/ 54488 w 341880"/>
                <a:gd name="csY6" fmla="*/ 44728 h 520986"/>
                <a:gd name="csX7" fmla="*/ 294966 w 341880"/>
                <a:gd name="csY7" fmla="*/ 1170 h 520986"/>
                <a:gd name="csX8" fmla="*/ 317920 w 341880"/>
                <a:gd name="csY8" fmla="*/ 17076 h 520986"/>
                <a:gd name="csX9" fmla="*/ 341881 w 341880"/>
                <a:gd name="csY9" fmla="*/ 512932 h 520986"/>
                <a:gd name="csX10" fmla="*/ 338323 w 341880"/>
                <a:gd name="csY10" fmla="*/ 520919 h 5209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41880" h="520986">
                  <a:moveTo>
                    <a:pt x="338391" y="520987"/>
                  </a:moveTo>
                  <a:cubicBezTo>
                    <a:pt x="277315" y="514812"/>
                    <a:pt x="216574" y="508771"/>
                    <a:pt x="155901" y="502395"/>
                  </a:cubicBezTo>
                  <a:cubicBezTo>
                    <a:pt x="111805" y="497764"/>
                    <a:pt x="67643" y="493066"/>
                    <a:pt x="23614" y="487697"/>
                  </a:cubicBezTo>
                  <a:cubicBezTo>
                    <a:pt x="-749" y="484744"/>
                    <a:pt x="-1353" y="484005"/>
                    <a:pt x="795" y="458837"/>
                  </a:cubicBezTo>
                  <a:cubicBezTo>
                    <a:pt x="8782" y="365679"/>
                    <a:pt x="17305" y="272521"/>
                    <a:pt x="25359" y="179364"/>
                  </a:cubicBezTo>
                  <a:cubicBezTo>
                    <a:pt x="28581" y="142315"/>
                    <a:pt x="31803" y="105267"/>
                    <a:pt x="33682" y="68152"/>
                  </a:cubicBezTo>
                  <a:cubicBezTo>
                    <a:pt x="34420" y="53319"/>
                    <a:pt x="40528" y="47211"/>
                    <a:pt x="54488" y="44728"/>
                  </a:cubicBezTo>
                  <a:cubicBezTo>
                    <a:pt x="134692" y="30499"/>
                    <a:pt x="214829" y="15801"/>
                    <a:pt x="294966" y="1170"/>
                  </a:cubicBezTo>
                  <a:cubicBezTo>
                    <a:pt x="308323" y="-1247"/>
                    <a:pt x="317115" y="-1582"/>
                    <a:pt x="317920" y="17076"/>
                  </a:cubicBezTo>
                  <a:cubicBezTo>
                    <a:pt x="325437" y="182384"/>
                    <a:pt x="333827" y="347625"/>
                    <a:pt x="341881" y="512932"/>
                  </a:cubicBezTo>
                  <a:cubicBezTo>
                    <a:pt x="341881" y="513939"/>
                    <a:pt x="341008" y="515013"/>
                    <a:pt x="338323" y="5209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7F32C962-E4E5-2A78-2337-DC6486F2BD80}"/>
                </a:ext>
              </a:extLst>
            </p:cNvPr>
            <p:cNvSpPr/>
            <p:nvPr/>
          </p:nvSpPr>
          <p:spPr>
            <a:xfrm>
              <a:off x="7968952" y="4743371"/>
              <a:ext cx="425124" cy="382667"/>
            </a:xfrm>
            <a:custGeom>
              <a:avLst/>
              <a:gdLst>
                <a:gd name="csX0" fmla="*/ 67 w 425124"/>
                <a:gd name="csY0" fmla="*/ 382601 h 382667"/>
                <a:gd name="csX1" fmla="*/ 17987 w 425124"/>
                <a:gd name="csY1" fmla="*/ 251657 h 382667"/>
                <a:gd name="csX2" fmla="*/ 46377 w 425124"/>
                <a:gd name="csY2" fmla="*/ 30575 h 382667"/>
                <a:gd name="csX3" fmla="*/ 48257 w 425124"/>
                <a:gd name="csY3" fmla="*/ 16346 h 382667"/>
                <a:gd name="csX4" fmla="*/ 69331 w 425124"/>
                <a:gd name="csY4" fmla="*/ 373 h 382667"/>
                <a:gd name="csX5" fmla="*/ 269406 w 425124"/>
                <a:gd name="csY5" fmla="*/ 22655 h 382667"/>
                <a:gd name="csX6" fmla="*/ 383906 w 425124"/>
                <a:gd name="csY6" fmla="*/ 34065 h 382667"/>
                <a:gd name="csX7" fmla="*/ 407128 w 425124"/>
                <a:gd name="csY7" fmla="*/ 57824 h 382667"/>
                <a:gd name="csX8" fmla="*/ 424981 w 425124"/>
                <a:gd name="csY8" fmla="*/ 352197 h 382667"/>
                <a:gd name="csX9" fmla="*/ 408135 w 425124"/>
                <a:gd name="csY9" fmla="*/ 372533 h 382667"/>
                <a:gd name="csX10" fmla="*/ 0 w 425124"/>
                <a:gd name="csY10" fmla="*/ 382668 h 382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25124" h="382667">
                  <a:moveTo>
                    <a:pt x="67" y="382601"/>
                  </a:moveTo>
                  <a:cubicBezTo>
                    <a:pt x="6376" y="336827"/>
                    <a:pt x="12416" y="294275"/>
                    <a:pt x="17987" y="251657"/>
                  </a:cubicBezTo>
                  <a:cubicBezTo>
                    <a:pt x="27585" y="177963"/>
                    <a:pt x="36914" y="104269"/>
                    <a:pt x="46377" y="30575"/>
                  </a:cubicBezTo>
                  <a:cubicBezTo>
                    <a:pt x="46982" y="25810"/>
                    <a:pt x="47921" y="21111"/>
                    <a:pt x="48257" y="16346"/>
                  </a:cubicBezTo>
                  <a:cubicBezTo>
                    <a:pt x="49196" y="2856"/>
                    <a:pt x="55170" y="-1372"/>
                    <a:pt x="69331" y="373"/>
                  </a:cubicBezTo>
                  <a:cubicBezTo>
                    <a:pt x="135978" y="8427"/>
                    <a:pt x="202692" y="15407"/>
                    <a:pt x="269406" y="22655"/>
                  </a:cubicBezTo>
                  <a:cubicBezTo>
                    <a:pt x="307528" y="26749"/>
                    <a:pt x="345650" y="31582"/>
                    <a:pt x="383906" y="34065"/>
                  </a:cubicBezTo>
                  <a:cubicBezTo>
                    <a:pt x="400886" y="35206"/>
                    <a:pt x="406189" y="41314"/>
                    <a:pt x="407128" y="57824"/>
                  </a:cubicBezTo>
                  <a:cubicBezTo>
                    <a:pt x="412498" y="155949"/>
                    <a:pt x="418605" y="254073"/>
                    <a:pt x="424981" y="352197"/>
                  </a:cubicBezTo>
                  <a:cubicBezTo>
                    <a:pt x="425854" y="365486"/>
                    <a:pt x="423035" y="372198"/>
                    <a:pt x="408135" y="372533"/>
                  </a:cubicBezTo>
                  <a:cubicBezTo>
                    <a:pt x="274037" y="375621"/>
                    <a:pt x="139938" y="379111"/>
                    <a:pt x="0" y="38266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04635258-3D0D-2729-BBC9-05A3F88B4F49}"/>
                </a:ext>
              </a:extLst>
            </p:cNvPr>
            <p:cNvSpPr/>
            <p:nvPr/>
          </p:nvSpPr>
          <p:spPr>
            <a:xfrm>
              <a:off x="8068600" y="3717541"/>
              <a:ext cx="272034" cy="470982"/>
            </a:xfrm>
            <a:custGeom>
              <a:avLst/>
              <a:gdLst>
                <a:gd name="csX0" fmla="*/ 265264 w 272034"/>
                <a:gd name="csY0" fmla="*/ 211543 h 470982"/>
                <a:gd name="csX1" fmla="*/ 271909 w 272034"/>
                <a:gd name="csY1" fmla="*/ 398462 h 470982"/>
                <a:gd name="csX2" fmla="*/ 248217 w 272034"/>
                <a:gd name="csY2" fmla="*/ 428597 h 470982"/>
                <a:gd name="csX3" fmla="*/ 21900 w 272034"/>
                <a:gd name="csY3" fmla="*/ 469270 h 470982"/>
                <a:gd name="csX4" fmla="*/ 490 w 272034"/>
                <a:gd name="csY4" fmla="*/ 450209 h 470982"/>
                <a:gd name="csX5" fmla="*/ 30222 w 272034"/>
                <a:gd name="csY5" fmla="*/ 30463 h 470982"/>
                <a:gd name="csX6" fmla="*/ 61297 w 272034"/>
                <a:gd name="csY6" fmla="*/ 999 h 470982"/>
                <a:gd name="csX7" fmla="*/ 241170 w 272034"/>
                <a:gd name="csY7" fmla="*/ 59 h 470982"/>
                <a:gd name="csX8" fmla="*/ 270298 w 272034"/>
                <a:gd name="csY8" fmla="*/ 31671 h 470982"/>
                <a:gd name="csX9" fmla="*/ 265331 w 272034"/>
                <a:gd name="csY9" fmla="*/ 211476 h 470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72034" h="470982">
                  <a:moveTo>
                    <a:pt x="265264" y="211543"/>
                  </a:moveTo>
                  <a:cubicBezTo>
                    <a:pt x="267345" y="273827"/>
                    <a:pt x="268620" y="336245"/>
                    <a:pt x="271909" y="398462"/>
                  </a:cubicBezTo>
                  <a:cubicBezTo>
                    <a:pt x="272915" y="417725"/>
                    <a:pt x="268150" y="425309"/>
                    <a:pt x="248217" y="428597"/>
                  </a:cubicBezTo>
                  <a:cubicBezTo>
                    <a:pt x="172576" y="441148"/>
                    <a:pt x="97406" y="456048"/>
                    <a:pt x="21900" y="469270"/>
                  </a:cubicBezTo>
                  <a:cubicBezTo>
                    <a:pt x="-181" y="473163"/>
                    <a:pt x="-1054" y="471820"/>
                    <a:pt x="490" y="450209"/>
                  </a:cubicBezTo>
                  <a:cubicBezTo>
                    <a:pt x="10557" y="310338"/>
                    <a:pt x="16598" y="170132"/>
                    <a:pt x="30222" y="30463"/>
                  </a:cubicBezTo>
                  <a:cubicBezTo>
                    <a:pt x="32907" y="3079"/>
                    <a:pt x="26934" y="999"/>
                    <a:pt x="61297" y="999"/>
                  </a:cubicBezTo>
                  <a:cubicBezTo>
                    <a:pt x="121232" y="932"/>
                    <a:pt x="181234" y="529"/>
                    <a:pt x="241170" y="59"/>
                  </a:cubicBezTo>
                  <a:cubicBezTo>
                    <a:pt x="275936" y="-209"/>
                    <a:pt x="270768" y="-881"/>
                    <a:pt x="270298" y="31671"/>
                  </a:cubicBezTo>
                  <a:cubicBezTo>
                    <a:pt x="269492" y="91606"/>
                    <a:pt x="263586" y="151407"/>
                    <a:pt x="265331" y="21147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BE8E027D-6ED4-3841-570E-F2DC88ABF770}"/>
                </a:ext>
              </a:extLst>
            </p:cNvPr>
            <p:cNvSpPr/>
            <p:nvPr/>
          </p:nvSpPr>
          <p:spPr>
            <a:xfrm>
              <a:off x="8282426" y="2441847"/>
              <a:ext cx="293954" cy="508215"/>
            </a:xfrm>
            <a:custGeom>
              <a:avLst/>
              <a:gdLst>
                <a:gd name="csX0" fmla="*/ 293728 w 293954"/>
                <a:gd name="csY0" fmla="*/ 56248 h 508215"/>
                <a:gd name="csX1" fmla="*/ 216141 w 293954"/>
                <a:gd name="csY1" fmla="*/ 268336 h 508215"/>
                <a:gd name="csX2" fmla="*/ 53250 w 293954"/>
                <a:gd name="csY2" fmla="*/ 487337 h 508215"/>
                <a:gd name="csX3" fmla="*/ 36135 w 293954"/>
                <a:gd name="csY3" fmla="*/ 505257 h 508215"/>
                <a:gd name="csX4" fmla="*/ 9155 w 293954"/>
                <a:gd name="csY4" fmla="*/ 502572 h 508215"/>
                <a:gd name="csX5" fmla="*/ 1637 w 293954"/>
                <a:gd name="csY5" fmla="*/ 476732 h 508215"/>
                <a:gd name="csX6" fmla="*/ 8014 w 293954"/>
                <a:gd name="csY6" fmla="*/ 463913 h 508215"/>
                <a:gd name="csX7" fmla="*/ 134192 w 293954"/>
                <a:gd name="csY7" fmla="*/ 280484 h 508215"/>
                <a:gd name="csX8" fmla="*/ 186812 w 293954"/>
                <a:gd name="csY8" fmla="*/ 212226 h 508215"/>
                <a:gd name="csX9" fmla="*/ 236276 w 293954"/>
                <a:gd name="csY9" fmla="*/ 57187 h 508215"/>
                <a:gd name="csX10" fmla="*/ 240907 w 293954"/>
                <a:gd name="csY10" fmla="*/ 18260 h 508215"/>
                <a:gd name="csX11" fmla="*/ 265002 w 293954"/>
                <a:gd name="csY11" fmla="*/ 4 h 508215"/>
                <a:gd name="csX12" fmla="*/ 289634 w 293954"/>
                <a:gd name="csY12" fmla="*/ 17521 h 508215"/>
                <a:gd name="csX13" fmla="*/ 293661 w 293954"/>
                <a:gd name="csY13" fmla="*/ 56315 h 508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93954" h="508215">
                  <a:moveTo>
                    <a:pt x="293728" y="56248"/>
                  </a:moveTo>
                  <a:cubicBezTo>
                    <a:pt x="292923" y="136116"/>
                    <a:pt x="266479" y="207461"/>
                    <a:pt x="216141" y="268336"/>
                  </a:cubicBezTo>
                  <a:cubicBezTo>
                    <a:pt x="158019" y="338607"/>
                    <a:pt x="100903" y="409347"/>
                    <a:pt x="53250" y="487337"/>
                  </a:cubicBezTo>
                  <a:cubicBezTo>
                    <a:pt x="48887" y="494451"/>
                    <a:pt x="44189" y="501498"/>
                    <a:pt x="36135" y="505257"/>
                  </a:cubicBezTo>
                  <a:cubicBezTo>
                    <a:pt x="26605" y="509686"/>
                    <a:pt x="16940" y="509418"/>
                    <a:pt x="9155" y="502572"/>
                  </a:cubicBezTo>
                  <a:cubicBezTo>
                    <a:pt x="1705" y="496062"/>
                    <a:pt x="-2524" y="487135"/>
                    <a:pt x="1637" y="476732"/>
                  </a:cubicBezTo>
                  <a:cubicBezTo>
                    <a:pt x="3383" y="472303"/>
                    <a:pt x="5463" y="467940"/>
                    <a:pt x="8014" y="463913"/>
                  </a:cubicBezTo>
                  <a:cubicBezTo>
                    <a:pt x="47545" y="401025"/>
                    <a:pt x="85466" y="337130"/>
                    <a:pt x="134192" y="280484"/>
                  </a:cubicBezTo>
                  <a:cubicBezTo>
                    <a:pt x="152918" y="258738"/>
                    <a:pt x="170032" y="235516"/>
                    <a:pt x="186812" y="212226"/>
                  </a:cubicBezTo>
                  <a:cubicBezTo>
                    <a:pt x="220169" y="166050"/>
                    <a:pt x="234934" y="113699"/>
                    <a:pt x="236276" y="57187"/>
                  </a:cubicBezTo>
                  <a:cubicBezTo>
                    <a:pt x="236612" y="44100"/>
                    <a:pt x="235337" y="30878"/>
                    <a:pt x="240907" y="18260"/>
                  </a:cubicBezTo>
                  <a:cubicBezTo>
                    <a:pt x="245673" y="7521"/>
                    <a:pt x="252586" y="206"/>
                    <a:pt x="265002" y="4"/>
                  </a:cubicBezTo>
                  <a:cubicBezTo>
                    <a:pt x="277419" y="-197"/>
                    <a:pt x="284533" y="6917"/>
                    <a:pt x="289634" y="17521"/>
                  </a:cubicBezTo>
                  <a:cubicBezTo>
                    <a:pt x="295675" y="30139"/>
                    <a:pt x="293594" y="43361"/>
                    <a:pt x="293661" y="5631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9323CED-98DB-BB27-A88D-C9A7978BB0A5}"/>
                </a:ext>
              </a:extLst>
            </p:cNvPr>
            <p:cNvSpPr/>
            <p:nvPr/>
          </p:nvSpPr>
          <p:spPr>
            <a:xfrm>
              <a:off x="8532143" y="2343120"/>
              <a:ext cx="48589" cy="53359"/>
            </a:xfrm>
            <a:custGeom>
              <a:avLst/>
              <a:gdLst>
                <a:gd name="csX0" fmla="*/ 25756 w 48589"/>
                <a:gd name="csY0" fmla="*/ 53293 h 53359"/>
                <a:gd name="csX1" fmla="*/ 117 w 48589"/>
                <a:gd name="csY1" fmla="*/ 28996 h 53359"/>
                <a:gd name="csX2" fmla="*/ 24279 w 48589"/>
                <a:gd name="csY2" fmla="*/ 2 h 53359"/>
                <a:gd name="csX3" fmla="*/ 48576 w 48589"/>
                <a:gd name="csY3" fmla="*/ 25976 h 53359"/>
                <a:gd name="csX4" fmla="*/ 25756 w 48589"/>
                <a:gd name="csY4" fmla="*/ 53360 h 53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8589" h="53359">
                  <a:moveTo>
                    <a:pt x="25756" y="53293"/>
                  </a:moveTo>
                  <a:cubicBezTo>
                    <a:pt x="13205" y="54098"/>
                    <a:pt x="1393" y="42890"/>
                    <a:pt x="117" y="28996"/>
                  </a:cubicBezTo>
                  <a:cubicBezTo>
                    <a:pt x="-1292" y="13560"/>
                    <a:pt x="10185" y="-199"/>
                    <a:pt x="24279" y="2"/>
                  </a:cubicBezTo>
                  <a:cubicBezTo>
                    <a:pt x="36293" y="136"/>
                    <a:pt x="48106" y="12754"/>
                    <a:pt x="48576" y="25976"/>
                  </a:cubicBezTo>
                  <a:cubicBezTo>
                    <a:pt x="49045" y="39064"/>
                    <a:pt x="37770" y="52554"/>
                    <a:pt x="25756" y="5336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A8B9E453-B1A8-114E-BA18-CB25E5A4DFDF}"/>
                </a:ext>
              </a:extLst>
            </p:cNvPr>
            <p:cNvSpPr/>
            <p:nvPr/>
          </p:nvSpPr>
          <p:spPr>
            <a:xfrm>
              <a:off x="4095854" y="2338355"/>
              <a:ext cx="63764" cy="64907"/>
            </a:xfrm>
            <a:custGeom>
              <a:avLst/>
              <a:gdLst>
                <a:gd name="csX0" fmla="*/ 31016 w 63764"/>
                <a:gd name="csY0" fmla="*/ 64904 h 64907"/>
                <a:gd name="csX1" fmla="*/ 8 w 63764"/>
                <a:gd name="csY1" fmla="*/ 32486 h 64907"/>
                <a:gd name="csX2" fmla="*/ 31083 w 63764"/>
                <a:gd name="csY2" fmla="*/ 2 h 64907"/>
                <a:gd name="csX3" fmla="*/ 63702 w 63764"/>
                <a:gd name="csY3" fmla="*/ 34097 h 64907"/>
                <a:gd name="csX4" fmla="*/ 31016 w 63764"/>
                <a:gd name="csY4" fmla="*/ 64904 h 649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3764" h="64907">
                  <a:moveTo>
                    <a:pt x="31016" y="64904"/>
                  </a:moveTo>
                  <a:cubicBezTo>
                    <a:pt x="14036" y="64635"/>
                    <a:pt x="-395" y="49601"/>
                    <a:pt x="8" y="32486"/>
                  </a:cubicBezTo>
                  <a:cubicBezTo>
                    <a:pt x="411" y="14768"/>
                    <a:pt x="14371" y="136"/>
                    <a:pt x="31083" y="2"/>
                  </a:cubicBezTo>
                  <a:cubicBezTo>
                    <a:pt x="50278" y="-199"/>
                    <a:pt x="64843" y="15036"/>
                    <a:pt x="63702" y="34097"/>
                  </a:cubicBezTo>
                  <a:cubicBezTo>
                    <a:pt x="62695" y="51682"/>
                    <a:pt x="48399" y="65172"/>
                    <a:pt x="31016" y="6490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396C24E-EABA-16A3-987C-3F2E09657D1D}"/>
                </a:ext>
              </a:extLst>
            </p:cNvPr>
            <p:cNvSpPr/>
            <p:nvPr/>
          </p:nvSpPr>
          <p:spPr>
            <a:xfrm>
              <a:off x="8039146" y="2309950"/>
              <a:ext cx="189895" cy="219217"/>
            </a:xfrm>
            <a:custGeom>
              <a:avLst/>
              <a:gdLst>
                <a:gd name="csX0" fmla="*/ 71958 w 189895"/>
                <a:gd name="csY0" fmla="*/ 157271 h 219217"/>
                <a:gd name="csX1" fmla="*/ 131357 w 189895"/>
                <a:gd name="csY1" fmla="*/ 114517 h 219217"/>
                <a:gd name="csX2" fmla="*/ 181358 w 189895"/>
                <a:gd name="csY2" fmla="*/ 102571 h 219217"/>
                <a:gd name="csX3" fmla="*/ 170083 w 189895"/>
                <a:gd name="csY3" fmla="*/ 155056 h 219217"/>
                <a:gd name="csX4" fmla="*/ 84375 w 189895"/>
                <a:gd name="csY4" fmla="*/ 213044 h 219217"/>
                <a:gd name="csX5" fmla="*/ 42025 w 189895"/>
                <a:gd name="csY5" fmla="*/ 218347 h 219217"/>
                <a:gd name="csX6" fmla="*/ 4641 w 189895"/>
                <a:gd name="csY6" fmla="*/ 151968 h 219217"/>
                <a:gd name="csX7" fmla="*/ 20547 w 189895"/>
                <a:gd name="csY7" fmla="*/ 123847 h 219217"/>
                <a:gd name="csX8" fmla="*/ 93771 w 189895"/>
                <a:gd name="csY8" fmla="*/ 17064 h 219217"/>
                <a:gd name="csX9" fmla="*/ 129813 w 189895"/>
                <a:gd name="csY9" fmla="*/ 2500 h 219217"/>
                <a:gd name="csX10" fmla="*/ 137129 w 189895"/>
                <a:gd name="csY10" fmla="*/ 43038 h 219217"/>
                <a:gd name="csX11" fmla="*/ 108738 w 189895"/>
                <a:gd name="csY11" fmla="*/ 88812 h 219217"/>
                <a:gd name="csX12" fmla="*/ 66589 w 189895"/>
                <a:gd name="csY12" fmla="*/ 151163 h 219217"/>
                <a:gd name="csX13" fmla="*/ 71958 w 189895"/>
                <a:gd name="csY13" fmla="*/ 157204 h 219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89895" h="219217">
                  <a:moveTo>
                    <a:pt x="71958" y="157271"/>
                  </a:moveTo>
                  <a:cubicBezTo>
                    <a:pt x="94711" y="147472"/>
                    <a:pt x="112966" y="130894"/>
                    <a:pt x="131357" y="114517"/>
                  </a:cubicBezTo>
                  <a:cubicBezTo>
                    <a:pt x="154109" y="94315"/>
                    <a:pt x="168740" y="91027"/>
                    <a:pt x="181358" y="102571"/>
                  </a:cubicBezTo>
                  <a:cubicBezTo>
                    <a:pt x="195453" y="115524"/>
                    <a:pt x="192365" y="133109"/>
                    <a:pt x="170083" y="155056"/>
                  </a:cubicBezTo>
                  <a:cubicBezTo>
                    <a:pt x="145183" y="179620"/>
                    <a:pt x="117866" y="200829"/>
                    <a:pt x="84375" y="213044"/>
                  </a:cubicBezTo>
                  <a:cubicBezTo>
                    <a:pt x="70482" y="218078"/>
                    <a:pt x="56522" y="220696"/>
                    <a:pt x="42025" y="218347"/>
                  </a:cubicBezTo>
                  <a:cubicBezTo>
                    <a:pt x="7459" y="212776"/>
                    <a:pt x="-8649" y="184386"/>
                    <a:pt x="4641" y="151968"/>
                  </a:cubicBezTo>
                  <a:cubicBezTo>
                    <a:pt x="8668" y="142102"/>
                    <a:pt x="14507" y="132773"/>
                    <a:pt x="20547" y="123847"/>
                  </a:cubicBezTo>
                  <a:cubicBezTo>
                    <a:pt x="44776" y="88141"/>
                    <a:pt x="69677" y="52838"/>
                    <a:pt x="93771" y="17064"/>
                  </a:cubicBezTo>
                  <a:cubicBezTo>
                    <a:pt x="102832" y="3641"/>
                    <a:pt x="113503" y="-4346"/>
                    <a:pt x="129813" y="2500"/>
                  </a:cubicBezTo>
                  <a:cubicBezTo>
                    <a:pt x="143706" y="8339"/>
                    <a:pt x="146994" y="24045"/>
                    <a:pt x="137129" y="43038"/>
                  </a:cubicBezTo>
                  <a:cubicBezTo>
                    <a:pt x="128806" y="58945"/>
                    <a:pt x="118604" y="73845"/>
                    <a:pt x="108738" y="88812"/>
                  </a:cubicBezTo>
                  <a:cubicBezTo>
                    <a:pt x="94912" y="109752"/>
                    <a:pt x="80683" y="130424"/>
                    <a:pt x="66589" y="151163"/>
                  </a:cubicBezTo>
                  <a:cubicBezTo>
                    <a:pt x="68401" y="153177"/>
                    <a:pt x="70146" y="155190"/>
                    <a:pt x="71958" y="15720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23000C7-8719-D7FD-A90B-FA8730EE1227}"/>
                </a:ext>
              </a:extLst>
            </p:cNvPr>
            <p:cNvSpPr/>
            <p:nvPr/>
          </p:nvSpPr>
          <p:spPr>
            <a:xfrm>
              <a:off x="8004377" y="2458596"/>
              <a:ext cx="307080" cy="159301"/>
            </a:xfrm>
            <a:custGeom>
              <a:avLst/>
              <a:gdLst>
                <a:gd name="csX0" fmla="*/ 89076 w 307080"/>
                <a:gd name="csY0" fmla="*/ 159301 h 159301"/>
                <a:gd name="csX1" fmla="*/ 24241 w 307080"/>
                <a:gd name="csY1" fmla="*/ 148093 h 159301"/>
                <a:gd name="csX2" fmla="*/ 2697 w 307080"/>
                <a:gd name="csY2" fmla="*/ 130039 h 159301"/>
                <a:gd name="csX3" fmla="*/ 6321 w 307080"/>
                <a:gd name="csY3" fmla="*/ 103259 h 159301"/>
                <a:gd name="csX4" fmla="*/ 36255 w 307080"/>
                <a:gd name="csY4" fmla="*/ 98158 h 159301"/>
                <a:gd name="csX5" fmla="*/ 138943 w 307080"/>
                <a:gd name="csY5" fmla="*/ 101246 h 159301"/>
                <a:gd name="csX6" fmla="*/ 244987 w 307080"/>
                <a:gd name="csY6" fmla="*/ 32317 h 159301"/>
                <a:gd name="csX7" fmla="*/ 257404 w 307080"/>
                <a:gd name="csY7" fmla="*/ 14666 h 159301"/>
                <a:gd name="csX8" fmla="*/ 294586 w 307080"/>
                <a:gd name="csY8" fmla="*/ 4464 h 159301"/>
                <a:gd name="csX9" fmla="*/ 303647 w 307080"/>
                <a:gd name="csY9" fmla="*/ 42787 h 159301"/>
                <a:gd name="csX10" fmla="*/ 280022 w 307080"/>
                <a:gd name="csY10" fmla="*/ 78628 h 159301"/>
                <a:gd name="csX11" fmla="*/ 89143 w 307080"/>
                <a:gd name="csY11" fmla="*/ 159301 h 1593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07080" h="159301">
                  <a:moveTo>
                    <a:pt x="89076" y="159301"/>
                  </a:moveTo>
                  <a:cubicBezTo>
                    <a:pt x="73169" y="158765"/>
                    <a:pt x="47866" y="158563"/>
                    <a:pt x="24241" y="148093"/>
                  </a:cubicBezTo>
                  <a:cubicBezTo>
                    <a:pt x="15516" y="144200"/>
                    <a:pt x="6925" y="139502"/>
                    <a:pt x="2697" y="130039"/>
                  </a:cubicBezTo>
                  <a:cubicBezTo>
                    <a:pt x="-1666" y="120374"/>
                    <a:pt x="-927" y="110709"/>
                    <a:pt x="6321" y="103259"/>
                  </a:cubicBezTo>
                  <a:cubicBezTo>
                    <a:pt x="14576" y="94735"/>
                    <a:pt x="25114" y="94064"/>
                    <a:pt x="36255" y="98158"/>
                  </a:cubicBezTo>
                  <a:cubicBezTo>
                    <a:pt x="70082" y="110709"/>
                    <a:pt x="104378" y="108159"/>
                    <a:pt x="138943" y="101246"/>
                  </a:cubicBezTo>
                  <a:cubicBezTo>
                    <a:pt x="183576" y="92386"/>
                    <a:pt x="217872" y="67889"/>
                    <a:pt x="244987" y="32317"/>
                  </a:cubicBezTo>
                  <a:cubicBezTo>
                    <a:pt x="249350" y="26612"/>
                    <a:pt x="252706" y="20102"/>
                    <a:pt x="257404" y="14666"/>
                  </a:cubicBezTo>
                  <a:cubicBezTo>
                    <a:pt x="267337" y="3054"/>
                    <a:pt x="278814" y="-5671"/>
                    <a:pt x="294586" y="4464"/>
                  </a:cubicBezTo>
                  <a:cubicBezTo>
                    <a:pt x="309620" y="14062"/>
                    <a:pt x="308949" y="28424"/>
                    <a:pt x="303647" y="42787"/>
                  </a:cubicBezTo>
                  <a:cubicBezTo>
                    <a:pt x="298613" y="56412"/>
                    <a:pt x="289620" y="67889"/>
                    <a:pt x="280022" y="78628"/>
                  </a:cubicBezTo>
                  <a:cubicBezTo>
                    <a:pt x="231631" y="132858"/>
                    <a:pt x="170555" y="158563"/>
                    <a:pt x="89143" y="15930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69ADEC16-848F-EBBE-D907-96C42FADEDAC}"/>
                </a:ext>
              </a:extLst>
            </p:cNvPr>
            <p:cNvSpPr/>
            <p:nvPr/>
          </p:nvSpPr>
          <p:spPr>
            <a:xfrm>
              <a:off x="8230583" y="2341576"/>
              <a:ext cx="49775" cy="49872"/>
            </a:xfrm>
            <a:custGeom>
              <a:avLst/>
              <a:gdLst>
                <a:gd name="csX0" fmla="*/ 49722 w 49775"/>
                <a:gd name="csY0" fmla="*/ 24097 h 49872"/>
                <a:gd name="csX1" fmla="*/ 26030 w 49775"/>
                <a:gd name="csY1" fmla="*/ 49870 h 49872"/>
                <a:gd name="csX2" fmla="*/ 56 w 49775"/>
                <a:gd name="csY2" fmla="*/ 25574 h 49872"/>
                <a:gd name="csX3" fmla="*/ 23547 w 49775"/>
                <a:gd name="csY3" fmla="*/ 3 h 49872"/>
                <a:gd name="csX4" fmla="*/ 49655 w 49775"/>
                <a:gd name="csY4" fmla="*/ 24097 h 498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775" h="49872">
                  <a:moveTo>
                    <a:pt x="49722" y="24097"/>
                  </a:moveTo>
                  <a:cubicBezTo>
                    <a:pt x="50662" y="36917"/>
                    <a:pt x="38917" y="49669"/>
                    <a:pt x="26030" y="49870"/>
                  </a:cubicBezTo>
                  <a:cubicBezTo>
                    <a:pt x="13547" y="50071"/>
                    <a:pt x="929" y="38326"/>
                    <a:pt x="56" y="25574"/>
                  </a:cubicBezTo>
                  <a:cubicBezTo>
                    <a:pt x="-884" y="12151"/>
                    <a:pt x="10124" y="204"/>
                    <a:pt x="23547" y="3"/>
                  </a:cubicBezTo>
                  <a:cubicBezTo>
                    <a:pt x="36165" y="-199"/>
                    <a:pt x="48783" y="11412"/>
                    <a:pt x="49655" y="2409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39EEE9D4-C542-F0D9-0840-6269506AF42E}"/>
                </a:ext>
              </a:extLst>
            </p:cNvPr>
            <p:cNvSpPr/>
            <p:nvPr/>
          </p:nvSpPr>
          <p:spPr>
            <a:xfrm>
              <a:off x="8015068" y="2342150"/>
              <a:ext cx="49215" cy="48760"/>
            </a:xfrm>
            <a:custGeom>
              <a:avLst/>
              <a:gdLst>
                <a:gd name="csX0" fmla="*/ 49189 w 49215"/>
                <a:gd name="csY0" fmla="*/ 23792 h 48760"/>
                <a:gd name="csX1" fmla="*/ 24491 w 49215"/>
                <a:gd name="csY1" fmla="*/ 48692 h 48760"/>
                <a:gd name="csX2" fmla="*/ 261 w 49215"/>
                <a:gd name="csY2" fmla="*/ 26678 h 48760"/>
                <a:gd name="csX3" fmla="*/ 22746 w 49215"/>
                <a:gd name="csY3" fmla="*/ 33 h 48760"/>
                <a:gd name="csX4" fmla="*/ 49189 w 49215"/>
                <a:gd name="csY4" fmla="*/ 23725 h 487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215" h="48760">
                  <a:moveTo>
                    <a:pt x="49189" y="23792"/>
                  </a:moveTo>
                  <a:cubicBezTo>
                    <a:pt x="49860" y="36410"/>
                    <a:pt x="37242" y="49833"/>
                    <a:pt x="24491" y="48692"/>
                  </a:cubicBezTo>
                  <a:cubicBezTo>
                    <a:pt x="11403" y="47551"/>
                    <a:pt x="2543" y="40034"/>
                    <a:pt x="261" y="26678"/>
                  </a:cubicBezTo>
                  <a:cubicBezTo>
                    <a:pt x="-1886" y="13859"/>
                    <a:pt x="9523" y="771"/>
                    <a:pt x="22746" y="33"/>
                  </a:cubicBezTo>
                  <a:cubicBezTo>
                    <a:pt x="35363" y="-705"/>
                    <a:pt x="48518" y="11107"/>
                    <a:pt x="49189" y="2372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06" cap="flat">
              <a:noFill/>
              <a:prstDash val="solid"/>
              <a:miter/>
            </a:ln>
          </p:spPr>
        </p:sp>
      </p:grp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FBAA3541-3D68-F040-78BE-217A3C5E4B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88405619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Teamwork 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6D19B41C-2068-938B-25E7-B1065510ABA4}"/>
              </a:ext>
            </a:extLst>
          </p:cNvPr>
          <p:cNvGrpSpPr/>
          <p:nvPr userDrawn="1"/>
        </p:nvGrpSpPr>
        <p:grpSpPr>
          <a:xfrm>
            <a:off x="1336063" y="1456455"/>
            <a:ext cx="9519941" cy="3940198"/>
            <a:chOff x="1336063" y="1456455"/>
            <a:chExt cx="9519941" cy="3940198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63056CAA-4DDC-2794-5E52-112F34FB7375}"/>
                </a:ext>
              </a:extLst>
            </p:cNvPr>
            <p:cNvSpPr/>
            <p:nvPr/>
          </p:nvSpPr>
          <p:spPr>
            <a:xfrm>
              <a:off x="1419140" y="1456455"/>
              <a:ext cx="9052898" cy="3940198"/>
            </a:xfrm>
            <a:custGeom>
              <a:avLst/>
              <a:gdLst>
                <a:gd name="csX0" fmla="*/ 2527482 w 9052898"/>
                <a:gd name="csY0" fmla="*/ 1272517 h 3940198"/>
                <a:gd name="csX1" fmla="*/ 2693657 w 9052898"/>
                <a:gd name="csY1" fmla="*/ 1677112 h 3940198"/>
                <a:gd name="csX2" fmla="*/ 3005909 w 9052898"/>
                <a:gd name="csY2" fmla="*/ 1595558 h 3940198"/>
                <a:gd name="csX3" fmla="*/ 3440333 w 9052898"/>
                <a:gd name="csY3" fmla="*/ 1495388 h 3940198"/>
                <a:gd name="csX4" fmla="*/ 3579323 w 9052898"/>
                <a:gd name="csY4" fmla="*/ 1330799 h 3940198"/>
                <a:gd name="csX5" fmla="*/ 3674416 w 9052898"/>
                <a:gd name="csY5" fmla="*/ 1483752 h 3940198"/>
                <a:gd name="csX6" fmla="*/ 3612643 w 9052898"/>
                <a:gd name="csY6" fmla="*/ 1581384 h 3940198"/>
                <a:gd name="csX7" fmla="*/ 3616874 w 9052898"/>
                <a:gd name="csY7" fmla="*/ 1664736 h 3940198"/>
                <a:gd name="csX8" fmla="*/ 3611162 w 9052898"/>
                <a:gd name="csY8" fmla="*/ 1706094 h 3940198"/>
                <a:gd name="csX9" fmla="*/ 4095407 w 9052898"/>
                <a:gd name="csY9" fmla="*/ 1171394 h 3940198"/>
                <a:gd name="csX10" fmla="*/ 4090964 w 9052898"/>
                <a:gd name="csY10" fmla="*/ 1156586 h 3940198"/>
                <a:gd name="csX11" fmla="*/ 4131476 w 9052898"/>
                <a:gd name="csY11" fmla="*/ 940378 h 3940198"/>
                <a:gd name="csX12" fmla="*/ 4145333 w 9052898"/>
                <a:gd name="csY12" fmla="*/ 734537 h 3940198"/>
                <a:gd name="csX13" fmla="*/ 4046749 w 9052898"/>
                <a:gd name="csY13" fmla="*/ 476442 h 3940198"/>
                <a:gd name="csX14" fmla="*/ 4093397 w 9052898"/>
                <a:gd name="csY14" fmla="*/ 409592 h 3940198"/>
                <a:gd name="csX15" fmla="*/ 4075521 w 9052898"/>
                <a:gd name="csY15" fmla="*/ 364425 h 3940198"/>
                <a:gd name="csX16" fmla="*/ 4302411 w 9052898"/>
                <a:gd name="csY16" fmla="*/ 110350 h 3940198"/>
                <a:gd name="csX17" fmla="*/ 4444892 w 9052898"/>
                <a:gd name="csY17" fmla="*/ 146420 h 3940198"/>
                <a:gd name="csX18" fmla="*/ 4800407 w 9052898"/>
                <a:gd name="csY18" fmla="*/ 117331 h 3940198"/>
                <a:gd name="csX19" fmla="*/ 5199290 w 9052898"/>
                <a:gd name="csY19" fmla="*/ 216126 h 3940198"/>
                <a:gd name="csX20" fmla="*/ 4904808 w 9052898"/>
                <a:gd name="csY20" fmla="*/ 517801 h 3940198"/>
                <a:gd name="csX21" fmla="*/ 5019999 w 9052898"/>
                <a:gd name="csY21" fmla="*/ 727767 h 3940198"/>
                <a:gd name="csX22" fmla="*/ 5232398 w 9052898"/>
                <a:gd name="csY22" fmla="*/ 874056 h 3940198"/>
                <a:gd name="csX23" fmla="*/ 5034808 w 9052898"/>
                <a:gd name="csY23" fmla="*/ 926098 h 3940198"/>
                <a:gd name="csX24" fmla="*/ 4976419 w 9052898"/>
                <a:gd name="csY24" fmla="*/ 1333550 h 3940198"/>
                <a:gd name="csX25" fmla="*/ 4637511 w 9052898"/>
                <a:gd name="csY25" fmla="*/ 1330588 h 3940198"/>
                <a:gd name="csX26" fmla="*/ 4630318 w 9052898"/>
                <a:gd name="csY26" fmla="*/ 1648341 h 3940198"/>
                <a:gd name="csX27" fmla="*/ 5152219 w 9052898"/>
                <a:gd name="csY27" fmla="*/ 1590481 h 3940198"/>
                <a:gd name="csX28" fmla="*/ 5308028 w 9052898"/>
                <a:gd name="csY28" fmla="*/ 1491580 h 3940198"/>
                <a:gd name="csX29" fmla="*/ 5385880 w 9052898"/>
                <a:gd name="csY29" fmla="*/ 1475502 h 3940198"/>
                <a:gd name="csX30" fmla="*/ 5500647 w 9052898"/>
                <a:gd name="csY30" fmla="*/ 1294095 h 3940198"/>
                <a:gd name="csX31" fmla="*/ 5647147 w 9052898"/>
                <a:gd name="csY31" fmla="*/ 1418911 h 3940198"/>
                <a:gd name="csX32" fmla="*/ 5570671 w 9052898"/>
                <a:gd name="csY32" fmla="*/ 1544997 h 3940198"/>
                <a:gd name="csX33" fmla="*/ 5597538 w 9052898"/>
                <a:gd name="csY33" fmla="*/ 1587836 h 3940198"/>
                <a:gd name="csX34" fmla="*/ 5620069 w 9052898"/>
                <a:gd name="csY34" fmla="*/ 1655533 h 3940198"/>
                <a:gd name="csX35" fmla="*/ 6248804 w 9052898"/>
                <a:gd name="csY35" fmla="*/ 1113746 h 3940198"/>
                <a:gd name="csX36" fmla="*/ 6166404 w 9052898"/>
                <a:gd name="csY36" fmla="*/ 1026480 h 3940198"/>
                <a:gd name="csX37" fmla="*/ 6086226 w 9052898"/>
                <a:gd name="csY37" fmla="*/ 933185 h 3940198"/>
                <a:gd name="csX38" fmla="*/ 6036405 w 9052898"/>
                <a:gd name="csY38" fmla="*/ 724383 h 3940198"/>
                <a:gd name="csX39" fmla="*/ 6107275 w 9052898"/>
                <a:gd name="csY39" fmla="*/ 643569 h 3940198"/>
                <a:gd name="csX40" fmla="*/ 6183752 w 9052898"/>
                <a:gd name="csY40" fmla="*/ 499819 h 3940198"/>
                <a:gd name="csX41" fmla="*/ 6057561 w 9052898"/>
                <a:gd name="csY41" fmla="*/ 557785 h 3940198"/>
                <a:gd name="csX42" fmla="*/ 5798091 w 9052898"/>
                <a:gd name="csY42" fmla="*/ 283929 h 3940198"/>
                <a:gd name="csX43" fmla="*/ 6194329 w 9052898"/>
                <a:gd name="csY43" fmla="*/ 977 h 3940198"/>
                <a:gd name="csX44" fmla="*/ 6292173 w 9052898"/>
                <a:gd name="csY44" fmla="*/ 402187 h 3940198"/>
                <a:gd name="csX45" fmla="*/ 6355321 w 9052898"/>
                <a:gd name="csY45" fmla="*/ 378599 h 3940198"/>
                <a:gd name="csX46" fmla="*/ 6581154 w 9052898"/>
                <a:gd name="csY46" fmla="*/ 355223 h 3940198"/>
                <a:gd name="csX47" fmla="*/ 6747223 w 9052898"/>
                <a:gd name="csY47" fmla="*/ 149170 h 3940198"/>
                <a:gd name="csX48" fmla="*/ 6877222 w 9052898"/>
                <a:gd name="csY48" fmla="*/ 394677 h 3940198"/>
                <a:gd name="csX49" fmla="*/ 6805505 w 9052898"/>
                <a:gd name="csY49" fmla="*/ 445767 h 3940198"/>
                <a:gd name="csX50" fmla="*/ 6797996 w 9052898"/>
                <a:gd name="csY50" fmla="*/ 463432 h 3940198"/>
                <a:gd name="csX51" fmla="*/ 6934976 w 9052898"/>
                <a:gd name="csY51" fmla="*/ 684188 h 3940198"/>
                <a:gd name="csX52" fmla="*/ 7126749 w 9052898"/>
                <a:gd name="csY52" fmla="*/ 860940 h 3940198"/>
                <a:gd name="csX53" fmla="*/ 6928946 w 9052898"/>
                <a:gd name="csY53" fmla="*/ 883576 h 3940198"/>
                <a:gd name="csX54" fmla="*/ 6407680 w 9052898"/>
                <a:gd name="csY54" fmla="*/ 1193290 h 3940198"/>
                <a:gd name="csX55" fmla="*/ 6523294 w 9052898"/>
                <a:gd name="csY55" fmla="*/ 1648341 h 3940198"/>
                <a:gd name="csX56" fmla="*/ 7007433 w 9052898"/>
                <a:gd name="csY56" fmla="*/ 1579692 h 3940198"/>
                <a:gd name="csX57" fmla="*/ 7313233 w 9052898"/>
                <a:gd name="csY57" fmla="*/ 1502475 h 3940198"/>
                <a:gd name="csX58" fmla="*/ 7328676 w 9052898"/>
                <a:gd name="csY58" fmla="*/ 1489041 h 3940198"/>
                <a:gd name="csX59" fmla="*/ 7451588 w 9052898"/>
                <a:gd name="csY59" fmla="*/ 1294095 h 3940198"/>
                <a:gd name="csX60" fmla="*/ 7594069 w 9052898"/>
                <a:gd name="csY60" fmla="*/ 1422085 h 3940198"/>
                <a:gd name="csX61" fmla="*/ 7500351 w 9052898"/>
                <a:gd name="csY61" fmla="*/ 1573662 h 3940198"/>
                <a:gd name="csX62" fmla="*/ 7513467 w 9052898"/>
                <a:gd name="csY62" fmla="*/ 1684833 h 3940198"/>
                <a:gd name="csX63" fmla="*/ 7529757 w 9052898"/>
                <a:gd name="csY63" fmla="*/ 1805630 h 3940198"/>
                <a:gd name="csX64" fmla="*/ 7493053 w 9052898"/>
                <a:gd name="csY64" fmla="*/ 1830276 h 3940198"/>
                <a:gd name="csX65" fmla="*/ 7470205 w 9052898"/>
                <a:gd name="csY65" fmla="*/ 1904954 h 3940198"/>
                <a:gd name="csX66" fmla="*/ 7419750 w 9052898"/>
                <a:gd name="csY66" fmla="*/ 1933937 h 3940198"/>
                <a:gd name="csX67" fmla="*/ 7332590 w 9052898"/>
                <a:gd name="csY67" fmla="*/ 1991691 h 3940198"/>
                <a:gd name="csX68" fmla="*/ 7261297 w 9052898"/>
                <a:gd name="csY68" fmla="*/ 1945255 h 3940198"/>
                <a:gd name="csX69" fmla="*/ 7154462 w 9052898"/>
                <a:gd name="csY69" fmla="*/ 2121585 h 3940198"/>
                <a:gd name="csX70" fmla="*/ 7297578 w 9052898"/>
                <a:gd name="csY70" fmla="*/ 2492649 h 3940198"/>
                <a:gd name="csX71" fmla="*/ 8370257 w 9052898"/>
                <a:gd name="csY71" fmla="*/ 2500159 h 3940198"/>
                <a:gd name="csX72" fmla="*/ 8351535 w 9052898"/>
                <a:gd name="csY72" fmla="*/ 2569548 h 3940198"/>
                <a:gd name="csX73" fmla="*/ 8141780 w 9052898"/>
                <a:gd name="csY73" fmla="*/ 2735512 h 3940198"/>
                <a:gd name="csX74" fmla="*/ 7784044 w 9052898"/>
                <a:gd name="csY74" fmla="*/ 3071352 h 3940198"/>
                <a:gd name="csX75" fmla="*/ 7585607 w 9052898"/>
                <a:gd name="csY75" fmla="*/ 3277510 h 3940198"/>
                <a:gd name="csX76" fmla="*/ 7571116 w 9052898"/>
                <a:gd name="csY76" fmla="*/ 3309878 h 3940198"/>
                <a:gd name="csX77" fmla="*/ 7843067 w 9052898"/>
                <a:gd name="csY77" fmla="*/ 3388364 h 3940198"/>
                <a:gd name="csX78" fmla="*/ 8849847 w 9052898"/>
                <a:gd name="csY78" fmla="*/ 3270000 h 3940198"/>
                <a:gd name="csX79" fmla="*/ 9023320 w 9052898"/>
                <a:gd name="csY79" fmla="*/ 3189927 h 3940198"/>
                <a:gd name="csX80" fmla="*/ 9051457 w 9052898"/>
                <a:gd name="csY80" fmla="*/ 3225469 h 3940198"/>
                <a:gd name="csX81" fmla="*/ 8779611 w 9052898"/>
                <a:gd name="csY81" fmla="*/ 3358747 h 3940198"/>
                <a:gd name="csX82" fmla="*/ 7257806 w 9052898"/>
                <a:gd name="csY82" fmla="*/ 3236681 h 3940198"/>
                <a:gd name="csX83" fmla="*/ 6752300 w 9052898"/>
                <a:gd name="csY83" fmla="*/ 2969066 h 3940198"/>
                <a:gd name="csX84" fmla="*/ 6642187 w 9052898"/>
                <a:gd name="csY84" fmla="*/ 2936593 h 3940198"/>
                <a:gd name="csX85" fmla="*/ 6477070 w 9052898"/>
                <a:gd name="csY85" fmla="*/ 3195005 h 3940198"/>
                <a:gd name="csX86" fmla="*/ 6464800 w 9052898"/>
                <a:gd name="csY86" fmla="*/ 3428348 h 3940198"/>
                <a:gd name="csX87" fmla="*/ 6863048 w 9052898"/>
                <a:gd name="csY87" fmla="*/ 3645824 h 3940198"/>
                <a:gd name="csX88" fmla="*/ 6998125 w 9052898"/>
                <a:gd name="csY88" fmla="*/ 3774449 h 3940198"/>
                <a:gd name="csX89" fmla="*/ 7004683 w 9052898"/>
                <a:gd name="csY89" fmla="*/ 3790209 h 3940198"/>
                <a:gd name="csX90" fmla="*/ 6870241 w 9052898"/>
                <a:gd name="csY90" fmla="*/ 3725263 h 3940198"/>
                <a:gd name="csX91" fmla="*/ 5998219 w 9052898"/>
                <a:gd name="csY91" fmla="*/ 3539836 h 3940198"/>
                <a:gd name="csX92" fmla="*/ 5074685 w 9052898"/>
                <a:gd name="csY92" fmla="*/ 3887841 h 3940198"/>
                <a:gd name="csX93" fmla="*/ 4996516 w 9052898"/>
                <a:gd name="csY93" fmla="*/ 3831568 h 3940198"/>
                <a:gd name="csX94" fmla="*/ 5755462 w 9052898"/>
                <a:gd name="csY94" fmla="*/ 3611447 h 3940198"/>
                <a:gd name="csX95" fmla="*/ 6006681 w 9052898"/>
                <a:gd name="csY95" fmla="*/ 3273914 h 3940198"/>
                <a:gd name="csX96" fmla="*/ 6284980 w 9052898"/>
                <a:gd name="csY96" fmla="*/ 3169301 h 3940198"/>
                <a:gd name="csX97" fmla="*/ 6421960 w 9052898"/>
                <a:gd name="csY97" fmla="*/ 2952248 h 3940198"/>
                <a:gd name="csX98" fmla="*/ 6404190 w 9052898"/>
                <a:gd name="csY98" fmla="*/ 2941670 h 3940198"/>
                <a:gd name="csX99" fmla="*/ 5706594 w 9052898"/>
                <a:gd name="csY99" fmla="*/ 3190668 h 3940198"/>
                <a:gd name="csX100" fmla="*/ 4651579 w 9052898"/>
                <a:gd name="csY100" fmla="*/ 3183687 h 3940198"/>
                <a:gd name="csX101" fmla="*/ 4565054 w 9052898"/>
                <a:gd name="csY101" fmla="*/ 3139684 h 3940198"/>
                <a:gd name="csX102" fmla="*/ 4478741 w 9052898"/>
                <a:gd name="csY102" fmla="*/ 3299724 h 3940198"/>
                <a:gd name="csX103" fmla="*/ 4519994 w 9052898"/>
                <a:gd name="csY103" fmla="*/ 3430780 h 3940198"/>
                <a:gd name="csX104" fmla="*/ 4391687 w 9052898"/>
                <a:gd name="csY104" fmla="*/ 3743244 h 3940198"/>
                <a:gd name="csX105" fmla="*/ 4615933 w 9052898"/>
                <a:gd name="csY105" fmla="*/ 3797190 h 3940198"/>
                <a:gd name="csX106" fmla="*/ 4575949 w 9052898"/>
                <a:gd name="csY106" fmla="*/ 3844367 h 3940198"/>
                <a:gd name="csX107" fmla="*/ 3925530 w 9052898"/>
                <a:gd name="csY107" fmla="*/ 3591667 h 3940198"/>
                <a:gd name="csX108" fmla="*/ 3439804 w 9052898"/>
                <a:gd name="csY108" fmla="*/ 3792113 h 3940198"/>
                <a:gd name="csX109" fmla="*/ 2792769 w 9052898"/>
                <a:gd name="csY109" fmla="*/ 3799412 h 3940198"/>
                <a:gd name="csX110" fmla="*/ 2789279 w 9052898"/>
                <a:gd name="csY110" fmla="*/ 3737109 h 3940198"/>
                <a:gd name="csX111" fmla="*/ 2908806 w 9052898"/>
                <a:gd name="csY111" fmla="*/ 3777199 h 3940198"/>
                <a:gd name="csX112" fmla="*/ 3442766 w 9052898"/>
                <a:gd name="csY112" fmla="*/ 3730022 h 3940198"/>
                <a:gd name="csX113" fmla="*/ 3783155 w 9052898"/>
                <a:gd name="csY113" fmla="*/ 3550202 h 3940198"/>
                <a:gd name="csX114" fmla="*/ 3856986 w 9052898"/>
                <a:gd name="csY114" fmla="*/ 3537298 h 3940198"/>
                <a:gd name="csX115" fmla="*/ 4063991 w 9052898"/>
                <a:gd name="csY115" fmla="*/ 3267462 h 3940198"/>
                <a:gd name="csX116" fmla="*/ 4281785 w 9052898"/>
                <a:gd name="csY116" fmla="*/ 3196168 h 3940198"/>
                <a:gd name="csX117" fmla="*/ 4398879 w 9052898"/>
                <a:gd name="csY117" fmla="*/ 3064053 h 3940198"/>
                <a:gd name="csX118" fmla="*/ 3342278 w 9052898"/>
                <a:gd name="csY118" fmla="*/ 3333149 h 3940198"/>
                <a:gd name="csX119" fmla="*/ 2588727 w 9052898"/>
                <a:gd name="csY119" fmla="*/ 3217324 h 3940198"/>
                <a:gd name="csX120" fmla="*/ 2507067 w 9052898"/>
                <a:gd name="csY120" fmla="*/ 3358429 h 3940198"/>
                <a:gd name="csX121" fmla="*/ 2549378 w 9052898"/>
                <a:gd name="csY121" fmla="*/ 3515084 h 3940198"/>
                <a:gd name="csX122" fmla="*/ 2498499 w 9052898"/>
                <a:gd name="csY122" fmla="*/ 3648997 h 3940198"/>
                <a:gd name="csX123" fmla="*/ 2607237 w 9052898"/>
                <a:gd name="csY123" fmla="*/ 3732561 h 3940198"/>
                <a:gd name="csX124" fmla="*/ 2422763 w 9052898"/>
                <a:gd name="csY124" fmla="*/ 3670576 h 3940198"/>
                <a:gd name="csX125" fmla="*/ 2015947 w 9052898"/>
                <a:gd name="csY125" fmla="*/ 3646988 h 3940198"/>
                <a:gd name="csX126" fmla="*/ 1447081 w 9052898"/>
                <a:gd name="csY126" fmla="*/ 3937873 h 3940198"/>
                <a:gd name="csX127" fmla="*/ 1228547 w 9052898"/>
                <a:gd name="csY127" fmla="*/ 3932584 h 3940198"/>
                <a:gd name="csX128" fmla="*/ 1215748 w 9052898"/>
                <a:gd name="csY128" fmla="*/ 3894505 h 3940198"/>
                <a:gd name="csX129" fmla="*/ 1353257 w 9052898"/>
                <a:gd name="csY129" fmla="*/ 3887841 h 3940198"/>
                <a:gd name="csX130" fmla="*/ 1837608 w 9052898"/>
                <a:gd name="csY130" fmla="*/ 3663701 h 3940198"/>
                <a:gd name="csX131" fmla="*/ 2174612 w 9052898"/>
                <a:gd name="csY131" fmla="*/ 3285444 h 3940198"/>
                <a:gd name="csX132" fmla="*/ 2341950 w 9052898"/>
                <a:gd name="csY132" fmla="*/ 3243239 h 3940198"/>
                <a:gd name="csX133" fmla="*/ 2426042 w 9052898"/>
                <a:gd name="csY133" fmla="*/ 3132385 h 3940198"/>
                <a:gd name="csX134" fmla="*/ 2267060 w 9052898"/>
                <a:gd name="csY134" fmla="*/ 3060563 h 3940198"/>
                <a:gd name="csX135" fmla="*/ 1033284 w 9052898"/>
                <a:gd name="csY135" fmla="*/ 3473620 h 3940198"/>
                <a:gd name="csX136" fmla="*/ 178927 w 9052898"/>
                <a:gd name="csY136" fmla="*/ 3349439 h 3940198"/>
                <a:gd name="csX137" fmla="*/ 1751 w 9052898"/>
                <a:gd name="csY137" fmla="*/ 3237104 h 3940198"/>
                <a:gd name="csX138" fmla="*/ 19099 w 9052898"/>
                <a:gd name="csY138" fmla="*/ 3204736 h 3940198"/>
                <a:gd name="csX139" fmla="*/ 263231 w 9052898"/>
                <a:gd name="csY139" fmla="*/ 3330187 h 3940198"/>
                <a:gd name="csX140" fmla="*/ 1091355 w 9052898"/>
                <a:gd name="csY140" fmla="*/ 3394394 h 3940198"/>
                <a:gd name="csX141" fmla="*/ 1270223 w 9052898"/>
                <a:gd name="csY141" fmla="*/ 3316648 h 3940198"/>
                <a:gd name="csX142" fmla="*/ 976905 w 9052898"/>
                <a:gd name="csY142" fmla="*/ 2529036 h 3940198"/>
                <a:gd name="csX143" fmla="*/ 1020802 w 9052898"/>
                <a:gd name="csY143" fmla="*/ 2500265 h 3940198"/>
                <a:gd name="csX144" fmla="*/ 1436504 w 9052898"/>
                <a:gd name="csY144" fmla="*/ 2500476 h 3940198"/>
                <a:gd name="csX145" fmla="*/ 1582792 w 9052898"/>
                <a:gd name="csY145" fmla="*/ 1949592 h 3940198"/>
                <a:gd name="csX146" fmla="*/ 1970992 w 9052898"/>
                <a:gd name="csY146" fmla="*/ 1312077 h 3940198"/>
                <a:gd name="csX147" fmla="*/ 1898535 w 9052898"/>
                <a:gd name="csY147" fmla="*/ 1233062 h 3940198"/>
                <a:gd name="csX148" fmla="*/ 1951529 w 9052898"/>
                <a:gd name="csY148" fmla="*/ 989141 h 3940198"/>
                <a:gd name="csX149" fmla="*/ 2928375 w 9052898"/>
                <a:gd name="csY149" fmla="*/ 485222 h 3940198"/>
                <a:gd name="csX150" fmla="*/ 2961165 w 9052898"/>
                <a:gd name="csY150" fmla="*/ 658484 h 3940198"/>
                <a:gd name="csX151" fmla="*/ 2997341 w 9052898"/>
                <a:gd name="csY151" fmla="*/ 755904 h 3940198"/>
                <a:gd name="csX152" fmla="*/ 3205404 w 9052898"/>
                <a:gd name="csY152" fmla="*/ 912876 h 3940198"/>
                <a:gd name="csX153" fmla="*/ 2990148 w 9052898"/>
                <a:gd name="csY153" fmla="*/ 947360 h 3940198"/>
                <a:gd name="csX154" fmla="*/ 2754267 w 9052898"/>
                <a:gd name="csY154" fmla="*/ 1235283 h 3940198"/>
                <a:gd name="csX155" fmla="*/ 2632412 w 9052898"/>
                <a:gd name="csY155" fmla="*/ 1272411 h 3940198"/>
                <a:gd name="csX156" fmla="*/ 2527588 w 9052898"/>
                <a:gd name="csY156" fmla="*/ 1272411 h 3940198"/>
                <a:gd name="csX157" fmla="*/ 4731335 w 9052898"/>
                <a:gd name="csY157" fmla="*/ 665677 h 3940198"/>
                <a:gd name="csX158" fmla="*/ 4781684 w 9052898"/>
                <a:gd name="csY158" fmla="*/ 553448 h 3940198"/>
                <a:gd name="csX159" fmla="*/ 4818072 w 9052898"/>
                <a:gd name="csY159" fmla="*/ 517695 h 3940198"/>
                <a:gd name="csX160" fmla="*/ 4758202 w 9052898"/>
                <a:gd name="csY160" fmla="*/ 529965 h 3940198"/>
                <a:gd name="csX161" fmla="*/ 4518195 w 9052898"/>
                <a:gd name="csY161" fmla="*/ 485222 h 3940198"/>
                <a:gd name="csX162" fmla="*/ 4406284 w 9052898"/>
                <a:gd name="csY162" fmla="*/ 651397 h 3940198"/>
                <a:gd name="csX163" fmla="*/ 4731335 w 9052898"/>
                <a:gd name="csY163" fmla="*/ 665677 h 3940198"/>
                <a:gd name="csX164" fmla="*/ 7086977 w 9052898"/>
                <a:gd name="csY164" fmla="*/ 824553 h 3940198"/>
                <a:gd name="csX165" fmla="*/ 6887694 w 9052898"/>
                <a:gd name="csY165" fmla="*/ 724065 h 3940198"/>
                <a:gd name="csX166" fmla="*/ 6835229 w 9052898"/>
                <a:gd name="csY166" fmla="*/ 588671 h 3940198"/>
                <a:gd name="csX167" fmla="*/ 6765205 w 9052898"/>
                <a:gd name="csY167" fmla="*/ 499713 h 3940198"/>
                <a:gd name="csX168" fmla="*/ 6734212 w 9052898"/>
                <a:gd name="csY168" fmla="*/ 555140 h 3940198"/>
                <a:gd name="csX169" fmla="*/ 6516207 w 9052898"/>
                <a:gd name="csY169" fmla="*/ 673081 h 3940198"/>
                <a:gd name="csX170" fmla="*/ 6314174 w 9052898"/>
                <a:gd name="csY170" fmla="*/ 827938 h 3940198"/>
                <a:gd name="csX171" fmla="*/ 6200993 w 9052898"/>
                <a:gd name="csY171" fmla="*/ 687890 h 3940198"/>
                <a:gd name="csX172" fmla="*/ 6234313 w 9052898"/>
                <a:gd name="csY172" fmla="*/ 900501 h 3940198"/>
                <a:gd name="csX173" fmla="*/ 6321155 w 9052898"/>
                <a:gd name="csY173" fmla="*/ 849728 h 3940198"/>
                <a:gd name="csX174" fmla="*/ 6275566 w 9052898"/>
                <a:gd name="csY174" fmla="*/ 941753 h 3940198"/>
                <a:gd name="csX175" fmla="*/ 6198349 w 9052898"/>
                <a:gd name="csY175" fmla="*/ 972746 h 3940198"/>
                <a:gd name="csX176" fmla="*/ 6758435 w 9052898"/>
                <a:gd name="csY176" fmla="*/ 1055992 h 3940198"/>
                <a:gd name="csX177" fmla="*/ 6826873 w 9052898"/>
                <a:gd name="csY177" fmla="*/ 961957 h 3940198"/>
                <a:gd name="csX178" fmla="*/ 6663765 w 9052898"/>
                <a:gd name="csY178" fmla="*/ 817678 h 3940198"/>
                <a:gd name="csX179" fmla="*/ 6696662 w 9052898"/>
                <a:gd name="csY179" fmla="*/ 784675 h 3940198"/>
                <a:gd name="csX180" fmla="*/ 6800111 w 9052898"/>
                <a:gd name="csY180" fmla="*/ 898491 h 3940198"/>
                <a:gd name="csX181" fmla="*/ 6885684 w 9052898"/>
                <a:gd name="csY181" fmla="*/ 843804 h 3940198"/>
                <a:gd name="csX182" fmla="*/ 7086977 w 9052898"/>
                <a:gd name="csY182" fmla="*/ 824659 h 3940198"/>
                <a:gd name="csX183" fmla="*/ 4850651 w 9052898"/>
                <a:gd name="csY183" fmla="*/ 582219 h 3940198"/>
                <a:gd name="csX184" fmla="*/ 4843458 w 9052898"/>
                <a:gd name="csY184" fmla="*/ 781608 h 3940198"/>
                <a:gd name="csX185" fmla="*/ 4850651 w 9052898"/>
                <a:gd name="csY185" fmla="*/ 582219 h 3940198"/>
                <a:gd name="csX186" fmla="*/ 2964656 w 9052898"/>
                <a:gd name="csY186" fmla="*/ 896798 h 3940198"/>
                <a:gd name="csX187" fmla="*/ 3138024 w 9052898"/>
                <a:gd name="csY187" fmla="*/ 896798 h 3940198"/>
                <a:gd name="csX188" fmla="*/ 3148813 w 9052898"/>
                <a:gd name="csY188" fmla="*/ 882518 h 3940198"/>
                <a:gd name="csX189" fmla="*/ 2953867 w 9052898"/>
                <a:gd name="csY189" fmla="*/ 799167 h 3940198"/>
                <a:gd name="csX190" fmla="*/ 2905950 w 9052898"/>
                <a:gd name="csY190" fmla="*/ 672446 h 3940198"/>
                <a:gd name="csX191" fmla="*/ 2865332 w 9052898"/>
                <a:gd name="csY191" fmla="*/ 674879 h 3940198"/>
                <a:gd name="csX192" fmla="*/ 2373789 w 9052898"/>
                <a:gd name="csY192" fmla="*/ 768491 h 3940198"/>
                <a:gd name="csX193" fmla="*/ 2335921 w 9052898"/>
                <a:gd name="csY193" fmla="*/ 788377 h 3940198"/>
                <a:gd name="csX194" fmla="*/ 2277638 w 9052898"/>
                <a:gd name="csY194" fmla="*/ 760029 h 3940198"/>
                <a:gd name="csX195" fmla="*/ 2271080 w 9052898"/>
                <a:gd name="csY195" fmla="*/ 976448 h 3940198"/>
                <a:gd name="csX196" fmla="*/ 2396954 w 9052898"/>
                <a:gd name="csY196" fmla="*/ 922502 h 3940198"/>
                <a:gd name="csX197" fmla="*/ 2412715 w 9052898"/>
                <a:gd name="csY197" fmla="*/ 993478 h 3940198"/>
                <a:gd name="csX198" fmla="*/ 2447198 w 9052898"/>
                <a:gd name="csY198" fmla="*/ 1190222 h 3940198"/>
                <a:gd name="csX199" fmla="*/ 2895902 w 9052898"/>
                <a:gd name="csY199" fmla="*/ 1037693 h 3940198"/>
                <a:gd name="csX200" fmla="*/ 2725495 w 9052898"/>
                <a:gd name="csY200" fmla="*/ 875008 h 3940198"/>
                <a:gd name="csX201" fmla="*/ 2806309 w 9052898"/>
                <a:gd name="csY201" fmla="*/ 917848 h 3940198"/>
                <a:gd name="csX202" fmla="*/ 2924355 w 9052898"/>
                <a:gd name="csY202" fmla="*/ 982900 h 3940198"/>
                <a:gd name="csX203" fmla="*/ 2964656 w 9052898"/>
                <a:gd name="csY203" fmla="*/ 896798 h 3940198"/>
                <a:gd name="csX204" fmla="*/ 4730700 w 9052898"/>
                <a:gd name="csY204" fmla="*/ 724171 h 3940198"/>
                <a:gd name="csX205" fmla="*/ 4413477 w 9052898"/>
                <a:gd name="csY205" fmla="*/ 716344 h 3940198"/>
                <a:gd name="csX206" fmla="*/ 4719699 w 9052898"/>
                <a:gd name="csY206" fmla="*/ 895952 h 3940198"/>
                <a:gd name="csX207" fmla="*/ 4865142 w 9052898"/>
                <a:gd name="csY207" fmla="*/ 860834 h 3940198"/>
                <a:gd name="csX208" fmla="*/ 5172211 w 9052898"/>
                <a:gd name="csY208" fmla="*/ 867921 h 3940198"/>
                <a:gd name="csX209" fmla="*/ 4966793 w 9052898"/>
                <a:gd name="csY209" fmla="*/ 759077 h 3940198"/>
                <a:gd name="csX210" fmla="*/ 4962562 w 9052898"/>
                <a:gd name="csY210" fmla="*/ 738028 h 3940198"/>
                <a:gd name="csX211" fmla="*/ 4929772 w 9052898"/>
                <a:gd name="csY211" fmla="*/ 795359 h 3940198"/>
                <a:gd name="csX212" fmla="*/ 4730806 w 9052898"/>
                <a:gd name="csY212" fmla="*/ 724277 h 3940198"/>
                <a:gd name="csX213" fmla="*/ 4191875 w 9052898"/>
                <a:gd name="csY213" fmla="*/ 762039 h 3940198"/>
                <a:gd name="csX214" fmla="*/ 4353819 w 9052898"/>
                <a:gd name="csY214" fmla="*/ 914040 h 3940198"/>
                <a:gd name="csX215" fmla="*/ 4337635 w 9052898"/>
                <a:gd name="csY215" fmla="*/ 752202 h 3940198"/>
                <a:gd name="csX216" fmla="*/ 4191875 w 9052898"/>
                <a:gd name="csY216" fmla="*/ 762039 h 3940198"/>
                <a:gd name="csX217" fmla="*/ 4870537 w 9052898"/>
                <a:gd name="csY217" fmla="*/ 996123 h 3940198"/>
                <a:gd name="csX218" fmla="*/ 4984775 w 9052898"/>
                <a:gd name="csY218" fmla="*/ 1008710 h 3940198"/>
                <a:gd name="csX219" fmla="*/ 4867998 w 9052898"/>
                <a:gd name="csY219" fmla="*/ 958995 h 3940198"/>
                <a:gd name="csX220" fmla="*/ 4870643 w 9052898"/>
                <a:gd name="csY220" fmla="*/ 996123 h 3940198"/>
                <a:gd name="csX221" fmla="*/ 4442353 w 9052898"/>
                <a:gd name="csY221" fmla="*/ 1149604 h 3940198"/>
                <a:gd name="csX222" fmla="*/ 4377407 w 9052898"/>
                <a:gd name="csY222" fmla="*/ 1034096 h 3940198"/>
                <a:gd name="csX223" fmla="*/ 4327057 w 9052898"/>
                <a:gd name="csY223" fmla="*/ 1117237 h 3940198"/>
                <a:gd name="csX224" fmla="*/ 4442353 w 9052898"/>
                <a:gd name="csY224" fmla="*/ 1149604 h 3940198"/>
                <a:gd name="csX225" fmla="*/ 6429470 w 9052898"/>
                <a:gd name="csY225" fmla="*/ 1308481 h 3940198"/>
                <a:gd name="csX226" fmla="*/ 6017683 w 9052898"/>
                <a:gd name="csY226" fmla="*/ 1229148 h 3940198"/>
                <a:gd name="csX227" fmla="*/ 6429470 w 9052898"/>
                <a:gd name="csY227" fmla="*/ 1308481 h 3940198"/>
                <a:gd name="csX228" fmla="*/ 3322392 w 9052898"/>
                <a:gd name="csY228" fmla="*/ 2500582 h 3940198"/>
                <a:gd name="csX229" fmla="*/ 3958215 w 9052898"/>
                <a:gd name="csY229" fmla="*/ 2500582 h 3940198"/>
                <a:gd name="csX230" fmla="*/ 3928068 w 9052898"/>
                <a:gd name="csY230" fmla="*/ 2213928 h 3940198"/>
                <a:gd name="csX231" fmla="*/ 4279458 w 9052898"/>
                <a:gd name="csY231" fmla="*/ 2175636 h 3940198"/>
                <a:gd name="csX232" fmla="*/ 4334038 w 9052898"/>
                <a:gd name="csY232" fmla="*/ 2132162 h 3940198"/>
                <a:gd name="csX233" fmla="*/ 4185951 w 9052898"/>
                <a:gd name="csY233" fmla="*/ 2132162 h 3940198"/>
                <a:gd name="csX234" fmla="*/ 4090858 w 9052898"/>
                <a:gd name="csY234" fmla="*/ 2097256 h 3940198"/>
                <a:gd name="csX235" fmla="*/ 4067799 w 9052898"/>
                <a:gd name="csY235" fmla="*/ 1486608 h 3940198"/>
                <a:gd name="csX236" fmla="*/ 4165748 w 9052898"/>
                <a:gd name="csY236" fmla="*/ 1309538 h 3940198"/>
                <a:gd name="csX237" fmla="*/ 4202982 w 9052898"/>
                <a:gd name="csY237" fmla="*/ 1339367 h 3940198"/>
                <a:gd name="csX238" fmla="*/ 4130524 w 9052898"/>
                <a:gd name="csY238" fmla="*/ 1484281 h 3940198"/>
                <a:gd name="csX239" fmla="*/ 4337635 w 9052898"/>
                <a:gd name="csY239" fmla="*/ 2074197 h 3940198"/>
                <a:gd name="csX240" fmla="*/ 5123766 w 9052898"/>
                <a:gd name="csY240" fmla="*/ 1884857 h 3940198"/>
                <a:gd name="csX241" fmla="*/ 5136142 w 9052898"/>
                <a:gd name="csY241" fmla="*/ 1875548 h 3940198"/>
                <a:gd name="csX242" fmla="*/ 5136142 w 9052898"/>
                <a:gd name="csY242" fmla="*/ 1655216 h 3940198"/>
                <a:gd name="csX243" fmla="*/ 4277977 w 9052898"/>
                <a:gd name="csY243" fmla="*/ 1737087 h 3940198"/>
                <a:gd name="csX244" fmla="*/ 4282949 w 9052898"/>
                <a:gd name="csY244" fmla="*/ 1687266 h 3940198"/>
                <a:gd name="csX245" fmla="*/ 4576478 w 9052898"/>
                <a:gd name="csY245" fmla="*/ 1648235 h 3940198"/>
                <a:gd name="csX246" fmla="*/ 4407976 w 9052898"/>
                <a:gd name="csY246" fmla="*/ 1194771 h 3940198"/>
                <a:gd name="csX247" fmla="*/ 3552456 w 9052898"/>
                <a:gd name="csY247" fmla="*/ 1953612 h 3940198"/>
                <a:gd name="csX248" fmla="*/ 3322498 w 9052898"/>
                <a:gd name="csY248" fmla="*/ 2500265 h 3940198"/>
                <a:gd name="csX249" fmla="*/ 6457290 w 9052898"/>
                <a:gd name="csY249" fmla="*/ 1367398 h 3940198"/>
                <a:gd name="csX250" fmla="*/ 5956543 w 9052898"/>
                <a:gd name="csY250" fmla="*/ 1286796 h 3940198"/>
                <a:gd name="csX251" fmla="*/ 5802322 w 9052898"/>
                <a:gd name="csY251" fmla="*/ 1450962 h 3940198"/>
                <a:gd name="csX252" fmla="*/ 5786455 w 9052898"/>
                <a:gd name="csY252" fmla="*/ 1481954 h 3940198"/>
                <a:gd name="csX253" fmla="*/ 6092255 w 9052898"/>
                <a:gd name="csY253" fmla="*/ 1489464 h 3940198"/>
                <a:gd name="csX254" fmla="*/ 6171905 w 9052898"/>
                <a:gd name="csY254" fmla="*/ 1374908 h 3940198"/>
                <a:gd name="csX255" fmla="*/ 6154980 w 9052898"/>
                <a:gd name="csY255" fmla="*/ 1489147 h 3940198"/>
                <a:gd name="csX256" fmla="*/ 6480137 w 9052898"/>
                <a:gd name="csY256" fmla="*/ 1496446 h 3940198"/>
                <a:gd name="csX257" fmla="*/ 6457395 w 9052898"/>
                <a:gd name="csY257" fmla="*/ 1367398 h 3940198"/>
                <a:gd name="csX258" fmla="*/ 2592640 w 9052898"/>
                <a:gd name="csY258" fmla="*/ 1489147 h 3940198"/>
                <a:gd name="csX259" fmla="*/ 2466132 w 9052898"/>
                <a:gd name="csY259" fmla="*/ 1294201 h 3940198"/>
                <a:gd name="csX260" fmla="*/ 2480623 w 9052898"/>
                <a:gd name="csY260" fmla="*/ 1474761 h 3940198"/>
                <a:gd name="csX261" fmla="*/ 2346499 w 9052898"/>
                <a:gd name="csY261" fmla="*/ 1478675 h 3940198"/>
                <a:gd name="csX262" fmla="*/ 2191324 w 9052898"/>
                <a:gd name="csY262" fmla="*/ 1431499 h 3940198"/>
                <a:gd name="csX263" fmla="*/ 2124156 w 9052898"/>
                <a:gd name="csY263" fmla="*/ 1410872 h 3940198"/>
                <a:gd name="csX264" fmla="*/ 2086817 w 9052898"/>
                <a:gd name="csY264" fmla="*/ 1474550 h 3940198"/>
                <a:gd name="csX265" fmla="*/ 2000081 w 9052898"/>
                <a:gd name="csY265" fmla="*/ 1828584 h 3940198"/>
                <a:gd name="csX266" fmla="*/ 2000081 w 9052898"/>
                <a:gd name="csY266" fmla="*/ 1879145 h 3940198"/>
                <a:gd name="csX267" fmla="*/ 2388492 w 9052898"/>
                <a:gd name="csY267" fmla="*/ 1753165 h 3940198"/>
                <a:gd name="csX268" fmla="*/ 2592746 w 9052898"/>
                <a:gd name="csY268" fmla="*/ 1489041 h 3940198"/>
                <a:gd name="csX269" fmla="*/ 5446701 w 9052898"/>
                <a:gd name="csY269" fmla="*/ 1489147 h 3940198"/>
                <a:gd name="csX270" fmla="*/ 5519052 w 9052898"/>
                <a:gd name="csY270" fmla="*/ 1515062 h 3940198"/>
                <a:gd name="csX271" fmla="*/ 5605683 w 9052898"/>
                <a:gd name="csY271" fmla="*/ 1348781 h 3940198"/>
                <a:gd name="csX272" fmla="*/ 5543592 w 9052898"/>
                <a:gd name="csY272" fmla="*/ 1329742 h 3940198"/>
                <a:gd name="csX273" fmla="*/ 5446701 w 9052898"/>
                <a:gd name="csY273" fmla="*/ 1489147 h 3940198"/>
                <a:gd name="csX274" fmla="*/ 7383256 w 9052898"/>
                <a:gd name="csY274" fmla="*/ 1518024 h 3940198"/>
                <a:gd name="csX275" fmla="*/ 7458993 w 9052898"/>
                <a:gd name="csY275" fmla="*/ 1532515 h 3940198"/>
                <a:gd name="csX276" fmla="*/ 7546047 w 9052898"/>
                <a:gd name="csY276" fmla="*/ 1388342 h 3940198"/>
                <a:gd name="csX277" fmla="*/ 7488610 w 9052898"/>
                <a:gd name="csY277" fmla="*/ 1338098 h 3940198"/>
                <a:gd name="csX278" fmla="*/ 7388969 w 9052898"/>
                <a:gd name="csY278" fmla="*/ 1498561 h 3940198"/>
                <a:gd name="csX279" fmla="*/ 7383256 w 9052898"/>
                <a:gd name="csY279" fmla="*/ 1518024 h 3940198"/>
                <a:gd name="csX280" fmla="*/ 2079519 w 9052898"/>
                <a:gd name="csY280" fmla="*/ 1373745 h 3940198"/>
                <a:gd name="csX281" fmla="*/ 2012351 w 9052898"/>
                <a:gd name="csY281" fmla="*/ 1345714 h 3940198"/>
                <a:gd name="csX282" fmla="*/ 1931114 w 9052898"/>
                <a:gd name="csY282" fmla="*/ 1424412 h 3940198"/>
                <a:gd name="csX283" fmla="*/ 1954808 w 9052898"/>
                <a:gd name="csY283" fmla="*/ 1480367 h 3940198"/>
                <a:gd name="csX284" fmla="*/ 1762401 w 9052898"/>
                <a:gd name="csY284" fmla="*/ 1677641 h 3940198"/>
                <a:gd name="csX285" fmla="*/ 1725696 w 9052898"/>
                <a:gd name="csY285" fmla="*/ 1753165 h 3940198"/>
                <a:gd name="csX286" fmla="*/ 1736486 w 9052898"/>
                <a:gd name="csY286" fmla="*/ 1763637 h 3940198"/>
                <a:gd name="csX287" fmla="*/ 1624468 w 9052898"/>
                <a:gd name="csY287" fmla="*/ 2193513 h 3940198"/>
                <a:gd name="csX288" fmla="*/ 1566609 w 9052898"/>
                <a:gd name="csY288" fmla="*/ 2161145 h 3940198"/>
                <a:gd name="csX289" fmla="*/ 1551483 w 9052898"/>
                <a:gd name="csY289" fmla="*/ 2228736 h 3940198"/>
                <a:gd name="csX290" fmla="*/ 1620237 w 9052898"/>
                <a:gd name="csY290" fmla="*/ 2449598 h 3940198"/>
                <a:gd name="csX291" fmla="*/ 1559310 w 9052898"/>
                <a:gd name="csY291" fmla="*/ 2500582 h 3940198"/>
                <a:gd name="csX292" fmla="*/ 1653239 w 9052898"/>
                <a:gd name="csY292" fmla="*/ 2500582 h 3940198"/>
                <a:gd name="csX293" fmla="*/ 2148168 w 9052898"/>
                <a:gd name="csY293" fmla="*/ 2363284 h 3940198"/>
                <a:gd name="csX294" fmla="*/ 2303447 w 9052898"/>
                <a:gd name="csY294" fmla="*/ 2208110 h 3940198"/>
                <a:gd name="csX295" fmla="*/ 2108396 w 9052898"/>
                <a:gd name="csY295" fmla="*/ 1908339 h 3940198"/>
                <a:gd name="csX296" fmla="*/ 1951106 w 9052898"/>
                <a:gd name="csY296" fmla="*/ 1917542 h 3940198"/>
                <a:gd name="csX297" fmla="*/ 1974694 w 9052898"/>
                <a:gd name="csY297" fmla="*/ 1619252 h 3940198"/>
                <a:gd name="csX298" fmla="*/ 2079519 w 9052898"/>
                <a:gd name="csY298" fmla="*/ 1373850 h 3940198"/>
                <a:gd name="csX299" fmla="*/ 3503058 w 9052898"/>
                <a:gd name="csY299" fmla="*/ 1510725 h 3940198"/>
                <a:gd name="csX300" fmla="*/ 3575409 w 9052898"/>
                <a:gd name="csY300" fmla="*/ 1536535 h 3940198"/>
                <a:gd name="csX301" fmla="*/ 3600584 w 9052898"/>
                <a:gd name="csY301" fmla="*/ 1387284 h 3940198"/>
                <a:gd name="csX302" fmla="*/ 3503058 w 9052898"/>
                <a:gd name="csY302" fmla="*/ 1510725 h 3940198"/>
                <a:gd name="csX303" fmla="*/ 1797730 w 9052898"/>
                <a:gd name="csY303" fmla="*/ 1626339 h 3940198"/>
                <a:gd name="csX304" fmla="*/ 1888063 w 9052898"/>
                <a:gd name="csY304" fmla="*/ 1482060 h 3940198"/>
                <a:gd name="csX305" fmla="*/ 1797730 w 9052898"/>
                <a:gd name="csY305" fmla="*/ 1626339 h 3940198"/>
                <a:gd name="csX306" fmla="*/ 2007273 w 9052898"/>
                <a:gd name="csY306" fmla="*/ 1770936 h 3940198"/>
                <a:gd name="csX307" fmla="*/ 2126589 w 9052898"/>
                <a:gd name="csY307" fmla="*/ 1554094 h 3940198"/>
                <a:gd name="csX308" fmla="*/ 2038160 w 9052898"/>
                <a:gd name="csY308" fmla="*/ 1595981 h 3940198"/>
                <a:gd name="csX309" fmla="*/ 2007273 w 9052898"/>
                <a:gd name="csY309" fmla="*/ 1770830 h 3940198"/>
                <a:gd name="csX310" fmla="*/ 2642567 w 9052898"/>
                <a:gd name="csY310" fmla="*/ 1690757 h 3940198"/>
                <a:gd name="csX311" fmla="*/ 2618027 w 9052898"/>
                <a:gd name="csY311" fmla="*/ 1546795 h 3940198"/>
                <a:gd name="csX312" fmla="*/ 2441909 w 9052898"/>
                <a:gd name="csY312" fmla="*/ 1730000 h 3940198"/>
                <a:gd name="csX313" fmla="*/ 2457247 w 9052898"/>
                <a:gd name="csY313" fmla="*/ 1740683 h 3940198"/>
                <a:gd name="csX314" fmla="*/ 2642461 w 9052898"/>
                <a:gd name="csY314" fmla="*/ 1690651 h 3940198"/>
                <a:gd name="csX315" fmla="*/ 5562315 w 9052898"/>
                <a:gd name="csY315" fmla="*/ 1648129 h 3940198"/>
                <a:gd name="csX316" fmla="*/ 5342617 w 9052898"/>
                <a:gd name="csY316" fmla="*/ 1540448 h 3940198"/>
                <a:gd name="csX317" fmla="*/ 5196963 w 9052898"/>
                <a:gd name="csY317" fmla="*/ 1633214 h 3940198"/>
                <a:gd name="csX318" fmla="*/ 5186703 w 9052898"/>
                <a:gd name="csY318" fmla="*/ 1879251 h 3940198"/>
                <a:gd name="csX319" fmla="*/ 5425123 w 9052898"/>
                <a:gd name="csY319" fmla="*/ 1922619 h 3940198"/>
                <a:gd name="csX320" fmla="*/ 5284017 w 9052898"/>
                <a:gd name="csY320" fmla="*/ 1807217 h 3940198"/>
                <a:gd name="csX321" fmla="*/ 5427661 w 9052898"/>
                <a:gd name="csY321" fmla="*/ 1808275 h 3940198"/>
                <a:gd name="csX322" fmla="*/ 5479598 w 9052898"/>
                <a:gd name="csY322" fmla="*/ 1836200 h 3940198"/>
                <a:gd name="csX323" fmla="*/ 5294383 w 9052898"/>
                <a:gd name="csY323" fmla="*/ 1717518 h 3940198"/>
                <a:gd name="csX324" fmla="*/ 5309403 w 9052898"/>
                <a:gd name="csY324" fmla="*/ 1672775 h 3940198"/>
                <a:gd name="csX325" fmla="*/ 5473463 w 9052898"/>
                <a:gd name="csY325" fmla="*/ 1718999 h 3940198"/>
                <a:gd name="csX326" fmla="*/ 5530053 w 9052898"/>
                <a:gd name="csY326" fmla="*/ 1742376 h 3940198"/>
                <a:gd name="csX327" fmla="*/ 5453999 w 9052898"/>
                <a:gd name="csY327" fmla="*/ 1659024 h 3940198"/>
                <a:gd name="csX328" fmla="*/ 5330876 w 9052898"/>
                <a:gd name="csY328" fmla="*/ 1615338 h 3940198"/>
                <a:gd name="csX329" fmla="*/ 5461404 w 9052898"/>
                <a:gd name="csY329" fmla="*/ 1601058 h 3940198"/>
                <a:gd name="csX330" fmla="*/ 5562420 w 9052898"/>
                <a:gd name="csY330" fmla="*/ 1648129 h 3940198"/>
                <a:gd name="csX331" fmla="*/ 6060945 w 9052898"/>
                <a:gd name="csY331" fmla="*/ 1547007 h 3940198"/>
                <a:gd name="csX332" fmla="*/ 5748058 w 9052898"/>
                <a:gd name="csY332" fmla="*/ 1541189 h 3940198"/>
                <a:gd name="csX333" fmla="*/ 5649157 w 9052898"/>
                <a:gd name="csY333" fmla="*/ 1720268 h 3940198"/>
                <a:gd name="csX334" fmla="*/ 5994940 w 9052898"/>
                <a:gd name="csY334" fmla="*/ 1741001 h 3940198"/>
                <a:gd name="csX335" fmla="*/ 6060945 w 9052898"/>
                <a:gd name="csY335" fmla="*/ 1547007 h 3940198"/>
                <a:gd name="csX336" fmla="*/ 6400488 w 9052898"/>
                <a:gd name="csY336" fmla="*/ 1705883 h 3940198"/>
                <a:gd name="csX337" fmla="*/ 6259593 w 9052898"/>
                <a:gd name="csY337" fmla="*/ 1705883 h 3940198"/>
                <a:gd name="csX338" fmla="*/ 6259593 w 9052898"/>
                <a:gd name="csY338" fmla="*/ 1648129 h 3940198"/>
                <a:gd name="csX339" fmla="*/ 6472733 w 9052898"/>
                <a:gd name="csY339" fmla="*/ 1648129 h 3940198"/>
                <a:gd name="csX340" fmla="*/ 6480031 w 9052898"/>
                <a:gd name="csY340" fmla="*/ 1554199 h 3940198"/>
                <a:gd name="csX341" fmla="*/ 6125786 w 9052898"/>
                <a:gd name="csY341" fmla="*/ 1550391 h 3940198"/>
                <a:gd name="csX342" fmla="*/ 6068243 w 9052898"/>
                <a:gd name="csY342" fmla="*/ 1937005 h 3940198"/>
                <a:gd name="csX343" fmla="*/ 6400488 w 9052898"/>
                <a:gd name="csY343" fmla="*/ 1705883 h 3940198"/>
                <a:gd name="csX344" fmla="*/ 3568005 w 9052898"/>
                <a:gd name="csY344" fmla="*/ 1648129 h 3940198"/>
                <a:gd name="csX345" fmla="*/ 3508030 w 9052898"/>
                <a:gd name="csY345" fmla="*/ 1567210 h 3940198"/>
                <a:gd name="csX346" fmla="*/ 3034892 w 9052898"/>
                <a:gd name="csY346" fmla="*/ 1646013 h 3940198"/>
                <a:gd name="csX347" fmla="*/ 2178314 w 9052898"/>
                <a:gd name="csY347" fmla="*/ 1880414 h 3940198"/>
                <a:gd name="csX348" fmla="*/ 2286100 w 9052898"/>
                <a:gd name="csY348" fmla="*/ 2145808 h 3940198"/>
                <a:gd name="csX349" fmla="*/ 3253638 w 9052898"/>
                <a:gd name="csY349" fmla="*/ 1857567 h 3940198"/>
                <a:gd name="csX350" fmla="*/ 3452391 w 9052898"/>
                <a:gd name="csY350" fmla="*/ 1900723 h 3940198"/>
                <a:gd name="csX351" fmla="*/ 3251945 w 9052898"/>
                <a:gd name="csY351" fmla="*/ 1819593 h 3940198"/>
                <a:gd name="csX352" fmla="*/ 3413043 w 9052898"/>
                <a:gd name="csY352" fmla="*/ 1792091 h 3940198"/>
                <a:gd name="csX353" fmla="*/ 3492375 w 9052898"/>
                <a:gd name="csY353" fmla="*/ 1842864 h 3940198"/>
                <a:gd name="csX354" fmla="*/ 3459267 w 9052898"/>
                <a:gd name="csY354" fmla="*/ 1745761 h 3940198"/>
                <a:gd name="csX355" fmla="*/ 3286957 w 9052898"/>
                <a:gd name="csY355" fmla="*/ 1700912 h 3940198"/>
                <a:gd name="csX356" fmla="*/ 3471749 w 9052898"/>
                <a:gd name="csY356" fmla="*/ 1689911 h 3940198"/>
                <a:gd name="csX357" fmla="*/ 3535532 w 9052898"/>
                <a:gd name="csY357" fmla="*/ 1741741 h 3940198"/>
                <a:gd name="csX358" fmla="*/ 3553514 w 9052898"/>
                <a:gd name="csY358" fmla="*/ 1730740 h 3940198"/>
                <a:gd name="csX359" fmla="*/ 3334557 w 9052898"/>
                <a:gd name="csY359" fmla="*/ 1646013 h 3940198"/>
                <a:gd name="csX360" fmla="*/ 3348096 w 9052898"/>
                <a:gd name="csY360" fmla="*/ 1590481 h 3940198"/>
                <a:gd name="csX361" fmla="*/ 3568005 w 9052898"/>
                <a:gd name="csY361" fmla="*/ 1647812 h 3940198"/>
                <a:gd name="csX362" fmla="*/ 7455502 w 9052898"/>
                <a:gd name="csY362" fmla="*/ 1619146 h 3940198"/>
                <a:gd name="csX363" fmla="*/ 7065081 w 9052898"/>
                <a:gd name="csY363" fmla="*/ 1615656 h 3940198"/>
                <a:gd name="csX364" fmla="*/ 7059263 w 9052898"/>
                <a:gd name="csY364" fmla="*/ 1628455 h 3940198"/>
                <a:gd name="csX365" fmla="*/ 7116806 w 9052898"/>
                <a:gd name="csY365" fmla="*/ 1856720 h 3940198"/>
                <a:gd name="csX366" fmla="*/ 7264258 w 9052898"/>
                <a:gd name="csY366" fmla="*/ 1871846 h 3940198"/>
                <a:gd name="csX367" fmla="*/ 7350572 w 9052898"/>
                <a:gd name="csY367" fmla="*/ 1937110 h 3940198"/>
                <a:gd name="csX368" fmla="*/ 7310482 w 9052898"/>
                <a:gd name="csY368" fmla="*/ 1840113 h 3940198"/>
                <a:gd name="csX369" fmla="*/ 7234535 w 9052898"/>
                <a:gd name="csY369" fmla="*/ 1763214 h 3940198"/>
                <a:gd name="csX370" fmla="*/ 7358082 w 9052898"/>
                <a:gd name="csY370" fmla="*/ 1806899 h 3940198"/>
                <a:gd name="csX371" fmla="*/ 7423029 w 9052898"/>
                <a:gd name="csY371" fmla="*/ 1879145 h 3940198"/>
                <a:gd name="csX372" fmla="*/ 7332590 w 9052898"/>
                <a:gd name="csY372" fmla="*/ 1724076 h 3940198"/>
                <a:gd name="csX373" fmla="*/ 7249344 w 9052898"/>
                <a:gd name="csY373" fmla="*/ 1662515 h 3940198"/>
                <a:gd name="csX374" fmla="*/ 7480889 w 9052898"/>
                <a:gd name="csY374" fmla="*/ 1778128 h 3940198"/>
                <a:gd name="csX375" fmla="*/ 7363159 w 9052898"/>
                <a:gd name="csY375" fmla="*/ 1643052 h 3940198"/>
                <a:gd name="csX376" fmla="*/ 7261614 w 9052898"/>
                <a:gd name="csY376" fmla="*/ 1602539 h 3940198"/>
                <a:gd name="csX377" fmla="*/ 7376593 w 9052898"/>
                <a:gd name="csY377" fmla="*/ 1586250 h 3940198"/>
                <a:gd name="csX378" fmla="*/ 7455608 w 9052898"/>
                <a:gd name="csY378" fmla="*/ 1619146 h 3940198"/>
                <a:gd name="csX379" fmla="*/ 7007539 w 9052898"/>
                <a:gd name="csY379" fmla="*/ 1640830 h 3940198"/>
                <a:gd name="csX380" fmla="*/ 6907474 w 9052898"/>
                <a:gd name="csY380" fmla="*/ 1665899 h 3940198"/>
                <a:gd name="csX381" fmla="*/ 6971469 w 9052898"/>
                <a:gd name="csY381" fmla="*/ 1915426 h 3940198"/>
                <a:gd name="csX382" fmla="*/ 7058628 w 9052898"/>
                <a:gd name="csY382" fmla="*/ 1882212 h 3940198"/>
                <a:gd name="csX383" fmla="*/ 7007433 w 9052898"/>
                <a:gd name="csY383" fmla="*/ 1640830 h 3940198"/>
                <a:gd name="csX384" fmla="*/ 6855749 w 9052898"/>
                <a:gd name="csY384" fmla="*/ 1669813 h 3940198"/>
                <a:gd name="csX385" fmla="*/ 6711470 w 9052898"/>
                <a:gd name="csY385" fmla="*/ 1691815 h 3940198"/>
                <a:gd name="csX386" fmla="*/ 6754627 w 9052898"/>
                <a:gd name="csY386" fmla="*/ 1987672 h 3940198"/>
                <a:gd name="csX387" fmla="*/ 6920167 w 9052898"/>
                <a:gd name="csY387" fmla="*/ 1932562 h 3940198"/>
                <a:gd name="csX388" fmla="*/ 6855643 w 9052898"/>
                <a:gd name="csY388" fmla="*/ 1669813 h 3940198"/>
                <a:gd name="csX389" fmla="*/ 6652447 w 9052898"/>
                <a:gd name="csY389" fmla="*/ 1699642 h 3940198"/>
                <a:gd name="csX390" fmla="*/ 6546247 w 9052898"/>
                <a:gd name="csY390" fmla="*/ 1707152 h 3940198"/>
                <a:gd name="csX391" fmla="*/ 6487224 w 9052898"/>
                <a:gd name="csY391" fmla="*/ 2045320 h 3940198"/>
                <a:gd name="csX392" fmla="*/ 6703326 w 9052898"/>
                <a:gd name="csY392" fmla="*/ 2008615 h 3940198"/>
                <a:gd name="csX393" fmla="*/ 6652447 w 9052898"/>
                <a:gd name="csY393" fmla="*/ 1699642 h 3940198"/>
                <a:gd name="csX394" fmla="*/ 6494417 w 9052898"/>
                <a:gd name="csY394" fmla="*/ 1713181 h 3940198"/>
                <a:gd name="csX395" fmla="*/ 6111506 w 9052898"/>
                <a:gd name="csY395" fmla="*/ 1987460 h 3940198"/>
                <a:gd name="csX396" fmla="*/ 6422278 w 9052898"/>
                <a:gd name="csY396" fmla="*/ 2056321 h 3940198"/>
                <a:gd name="csX397" fmla="*/ 6494417 w 9052898"/>
                <a:gd name="csY397" fmla="*/ 1713076 h 3940198"/>
                <a:gd name="csX398" fmla="*/ 5988700 w 9052898"/>
                <a:gd name="csY398" fmla="*/ 1799812 h 3940198"/>
                <a:gd name="csX399" fmla="*/ 5624934 w 9052898"/>
                <a:gd name="csY399" fmla="*/ 1779292 h 3940198"/>
                <a:gd name="csX400" fmla="*/ 5526351 w 9052898"/>
                <a:gd name="csY400" fmla="*/ 1962391 h 3940198"/>
                <a:gd name="csX401" fmla="*/ 6236957 w 9052898"/>
                <a:gd name="csY401" fmla="*/ 2166857 h 3940198"/>
                <a:gd name="csX402" fmla="*/ 6306558 w 9052898"/>
                <a:gd name="csY402" fmla="*/ 2110478 h 3940198"/>
                <a:gd name="csX403" fmla="*/ 5988700 w 9052898"/>
                <a:gd name="csY403" fmla="*/ 1799707 h 3940198"/>
                <a:gd name="csX404" fmla="*/ 1701368 w 9052898"/>
                <a:gd name="csY404" fmla="*/ 1822660 h 3940198"/>
                <a:gd name="csX405" fmla="*/ 1589562 w 9052898"/>
                <a:gd name="csY405" fmla="*/ 2105930 h 3940198"/>
                <a:gd name="csX406" fmla="*/ 1861831 w 9052898"/>
                <a:gd name="csY406" fmla="*/ 1919975 h 3940198"/>
                <a:gd name="csX407" fmla="*/ 1701368 w 9052898"/>
                <a:gd name="csY407" fmla="*/ 1822660 h 3940198"/>
                <a:gd name="csX408" fmla="*/ 7216976 w 9052898"/>
                <a:gd name="csY408" fmla="*/ 1915532 h 3940198"/>
                <a:gd name="csX409" fmla="*/ 7119979 w 9052898"/>
                <a:gd name="csY409" fmla="*/ 1930341 h 3940198"/>
                <a:gd name="csX410" fmla="*/ 6328242 w 9052898"/>
                <a:gd name="csY410" fmla="*/ 3204948 h 3940198"/>
                <a:gd name="csX411" fmla="*/ 6043598 w 9052898"/>
                <a:gd name="csY411" fmla="*/ 3317706 h 3940198"/>
                <a:gd name="csX412" fmla="*/ 5887578 w 9052898"/>
                <a:gd name="csY412" fmla="*/ 3533595 h 3940198"/>
                <a:gd name="csX413" fmla="*/ 6407786 w 9052898"/>
                <a:gd name="csY413" fmla="*/ 3417982 h 3940198"/>
                <a:gd name="csX414" fmla="*/ 6391920 w 9052898"/>
                <a:gd name="csY414" fmla="*/ 3225257 h 3940198"/>
                <a:gd name="csX415" fmla="*/ 7217082 w 9052898"/>
                <a:gd name="csY415" fmla="*/ 1915638 h 3940198"/>
                <a:gd name="csX416" fmla="*/ 3322392 w 9052898"/>
                <a:gd name="csY416" fmla="*/ 1929918 h 3940198"/>
                <a:gd name="csX417" fmla="*/ 3239675 w 9052898"/>
                <a:gd name="csY417" fmla="*/ 1930235 h 3940198"/>
                <a:gd name="csX418" fmla="*/ 2411657 w 9052898"/>
                <a:gd name="csY418" fmla="*/ 3255192 h 3940198"/>
                <a:gd name="csX419" fmla="*/ 2191959 w 9052898"/>
                <a:gd name="csY419" fmla="*/ 3338861 h 3940198"/>
                <a:gd name="csX420" fmla="*/ 1956712 w 9052898"/>
                <a:gd name="csY420" fmla="*/ 3605629 h 3940198"/>
                <a:gd name="csX421" fmla="*/ 2454179 w 9052898"/>
                <a:gd name="csY421" fmla="*/ 3619169 h 3940198"/>
                <a:gd name="csX422" fmla="*/ 2459150 w 9052898"/>
                <a:gd name="csY422" fmla="*/ 3316859 h 3940198"/>
                <a:gd name="csX423" fmla="*/ 3322392 w 9052898"/>
                <a:gd name="csY423" fmla="*/ 1929706 h 3940198"/>
                <a:gd name="csX424" fmla="*/ 3177796 w 9052898"/>
                <a:gd name="csY424" fmla="*/ 1922725 h 3940198"/>
                <a:gd name="csX425" fmla="*/ 3037853 w 9052898"/>
                <a:gd name="csY425" fmla="*/ 1951602 h 3940198"/>
                <a:gd name="csX426" fmla="*/ 3055095 w 9052898"/>
                <a:gd name="csY426" fmla="*/ 1976459 h 3940198"/>
                <a:gd name="csX427" fmla="*/ 3109147 w 9052898"/>
                <a:gd name="csY427" fmla="*/ 2030934 h 3940198"/>
                <a:gd name="csX428" fmla="*/ 3177796 w 9052898"/>
                <a:gd name="csY428" fmla="*/ 1922831 h 3940198"/>
                <a:gd name="csX429" fmla="*/ 5258842 w 9052898"/>
                <a:gd name="csY429" fmla="*/ 1929918 h 3940198"/>
                <a:gd name="csX430" fmla="*/ 5158778 w 9052898"/>
                <a:gd name="csY430" fmla="*/ 1948957 h 3940198"/>
                <a:gd name="csX431" fmla="*/ 4384705 w 9052898"/>
                <a:gd name="csY431" fmla="*/ 3197755 h 3940198"/>
                <a:gd name="csX432" fmla="*/ 4101224 w 9052898"/>
                <a:gd name="csY432" fmla="*/ 3309561 h 3940198"/>
                <a:gd name="csX433" fmla="*/ 3945204 w 9052898"/>
                <a:gd name="csY433" fmla="*/ 3516883 h 3940198"/>
                <a:gd name="csX434" fmla="*/ 3936636 w 9052898"/>
                <a:gd name="csY434" fmla="*/ 3540788 h 3940198"/>
                <a:gd name="csX435" fmla="*/ 4341126 w 9052898"/>
                <a:gd name="csY435" fmla="*/ 3714156 h 3940198"/>
                <a:gd name="csX436" fmla="*/ 4469961 w 9052898"/>
                <a:gd name="csY436" fmla="*/ 3452359 h 3940198"/>
                <a:gd name="csX437" fmla="*/ 4452931 w 9052898"/>
                <a:gd name="csY437" fmla="*/ 3208121 h 3940198"/>
                <a:gd name="csX438" fmla="*/ 5258842 w 9052898"/>
                <a:gd name="csY438" fmla="*/ 1929812 h 3940198"/>
                <a:gd name="csX439" fmla="*/ 3307795 w 9052898"/>
                <a:gd name="csY439" fmla="*/ 2399354 h 3940198"/>
                <a:gd name="csX440" fmla="*/ 3495654 w 9052898"/>
                <a:gd name="csY440" fmla="*/ 1937110 h 3940198"/>
                <a:gd name="csX441" fmla="*/ 3376233 w 9052898"/>
                <a:gd name="csY441" fmla="*/ 1957948 h 3940198"/>
                <a:gd name="csX442" fmla="*/ 3231424 w 9052898"/>
                <a:gd name="csY442" fmla="*/ 2189916 h 3940198"/>
                <a:gd name="csX443" fmla="*/ 3231424 w 9052898"/>
                <a:gd name="csY443" fmla="*/ 2211495 h 3940198"/>
                <a:gd name="csX444" fmla="*/ 3307795 w 9052898"/>
                <a:gd name="csY444" fmla="*/ 2399354 h 3940198"/>
                <a:gd name="csX445" fmla="*/ 5461193 w 9052898"/>
                <a:gd name="csY445" fmla="*/ 1973286 h 3940198"/>
                <a:gd name="csX446" fmla="*/ 5316702 w 9052898"/>
                <a:gd name="csY446" fmla="*/ 1947477 h 3940198"/>
                <a:gd name="csX447" fmla="*/ 5166182 w 9052898"/>
                <a:gd name="csY447" fmla="*/ 2180925 h 3940198"/>
                <a:gd name="csX448" fmla="*/ 5230071 w 9052898"/>
                <a:gd name="csY448" fmla="*/ 2337792 h 3940198"/>
                <a:gd name="csX449" fmla="*/ 5258948 w 9052898"/>
                <a:gd name="csY449" fmla="*/ 2435424 h 3940198"/>
                <a:gd name="csX450" fmla="*/ 5461193 w 9052898"/>
                <a:gd name="csY450" fmla="*/ 1973180 h 3940198"/>
                <a:gd name="csX451" fmla="*/ 5085369 w 9052898"/>
                <a:gd name="csY451" fmla="*/ 1951602 h 3940198"/>
                <a:gd name="csX452" fmla="*/ 4979909 w 9052898"/>
                <a:gd name="csY452" fmla="*/ 1979738 h 3940198"/>
                <a:gd name="csX453" fmla="*/ 4969861 w 9052898"/>
                <a:gd name="csY453" fmla="*/ 1994759 h 3940198"/>
                <a:gd name="csX454" fmla="*/ 5041895 w 9052898"/>
                <a:gd name="csY454" fmla="*/ 2038233 h 3940198"/>
                <a:gd name="csX455" fmla="*/ 5085369 w 9052898"/>
                <a:gd name="csY455" fmla="*/ 1951602 h 3940198"/>
                <a:gd name="csX456" fmla="*/ 6176453 w 9052898"/>
                <a:gd name="csY456" fmla="*/ 2204408 h 3940198"/>
                <a:gd name="csX457" fmla="*/ 5498214 w 9052898"/>
                <a:gd name="csY457" fmla="*/ 2024588 h 3940198"/>
                <a:gd name="csX458" fmla="*/ 5432315 w 9052898"/>
                <a:gd name="csY458" fmla="*/ 2164847 h 3940198"/>
                <a:gd name="csX459" fmla="*/ 5459712 w 9052898"/>
                <a:gd name="csY459" fmla="*/ 2180291 h 3940198"/>
                <a:gd name="csX460" fmla="*/ 6086331 w 9052898"/>
                <a:gd name="csY460" fmla="*/ 2284481 h 3940198"/>
                <a:gd name="csX461" fmla="*/ 6115526 w 9052898"/>
                <a:gd name="csY461" fmla="*/ 2276970 h 3940198"/>
                <a:gd name="csX462" fmla="*/ 6176453 w 9052898"/>
                <a:gd name="csY462" fmla="*/ 2204408 h 3940198"/>
                <a:gd name="csX463" fmla="*/ 3999150 w 9052898"/>
                <a:gd name="csY463" fmla="*/ 2212764 h 3940198"/>
                <a:gd name="csX464" fmla="*/ 4019671 w 9052898"/>
                <a:gd name="csY464" fmla="*/ 2485985 h 3940198"/>
                <a:gd name="csX465" fmla="*/ 4232705 w 9052898"/>
                <a:gd name="csY465" fmla="*/ 2229688 h 3940198"/>
                <a:gd name="csX466" fmla="*/ 4207953 w 9052898"/>
                <a:gd name="csY466" fmla="*/ 2218476 h 3940198"/>
                <a:gd name="csX467" fmla="*/ 3999150 w 9052898"/>
                <a:gd name="csY467" fmla="*/ 2212764 h 3940198"/>
                <a:gd name="csX468" fmla="*/ 6046453 w 9052898"/>
                <a:gd name="csY468" fmla="*/ 2334407 h 3940198"/>
                <a:gd name="csX469" fmla="*/ 5413804 w 9052898"/>
                <a:gd name="csY469" fmla="*/ 2228313 h 3940198"/>
                <a:gd name="csX470" fmla="*/ 5360493 w 9052898"/>
                <a:gd name="csY470" fmla="*/ 2351860 h 3940198"/>
                <a:gd name="csX471" fmla="*/ 5457490 w 9052898"/>
                <a:gd name="csY471" fmla="*/ 2363284 h 3940198"/>
                <a:gd name="csX472" fmla="*/ 5978228 w 9052898"/>
                <a:gd name="csY472" fmla="*/ 2399671 h 3940198"/>
                <a:gd name="csX473" fmla="*/ 6046453 w 9052898"/>
                <a:gd name="csY473" fmla="*/ 2334301 h 3940198"/>
                <a:gd name="csX474" fmla="*/ 1494257 w 9052898"/>
                <a:gd name="csY474" fmla="*/ 2449915 h 3940198"/>
                <a:gd name="csX475" fmla="*/ 1541116 w 9052898"/>
                <a:gd name="csY475" fmla="*/ 2283846 h 3940198"/>
                <a:gd name="csX476" fmla="*/ 1529481 w 9052898"/>
                <a:gd name="csY476" fmla="*/ 2300876 h 3940198"/>
                <a:gd name="csX477" fmla="*/ 1494257 w 9052898"/>
                <a:gd name="csY477" fmla="*/ 2449915 h 3940198"/>
                <a:gd name="csX478" fmla="*/ 1703801 w 9052898"/>
                <a:gd name="csY478" fmla="*/ 2500582 h 3940198"/>
                <a:gd name="csX479" fmla="*/ 2025361 w 9052898"/>
                <a:gd name="csY479" fmla="*/ 2500582 h 3940198"/>
                <a:gd name="csX480" fmla="*/ 2107232 w 9052898"/>
                <a:gd name="csY480" fmla="*/ 2403162 h 3940198"/>
                <a:gd name="csX481" fmla="*/ 1703801 w 9052898"/>
                <a:gd name="csY481" fmla="*/ 2500582 h 3940198"/>
                <a:gd name="csX482" fmla="*/ 4767405 w 9052898"/>
                <a:gd name="csY482" fmla="*/ 2413951 h 3940198"/>
                <a:gd name="csX483" fmla="*/ 4680880 w 9052898"/>
                <a:gd name="csY483" fmla="*/ 2500476 h 3940198"/>
                <a:gd name="csX484" fmla="*/ 4767405 w 9052898"/>
                <a:gd name="csY484" fmla="*/ 2413951 h 3940198"/>
                <a:gd name="csX485" fmla="*/ 5938033 w 9052898"/>
                <a:gd name="csY485" fmla="*/ 2457319 h 3940198"/>
                <a:gd name="csX486" fmla="*/ 5335847 w 9052898"/>
                <a:gd name="csY486" fmla="*/ 2413422 h 3940198"/>
                <a:gd name="csX487" fmla="*/ 5302210 w 9052898"/>
                <a:gd name="csY487" fmla="*/ 2500476 h 3940198"/>
                <a:gd name="csX488" fmla="*/ 5905771 w 9052898"/>
                <a:gd name="csY488" fmla="*/ 2493918 h 3940198"/>
                <a:gd name="csX489" fmla="*/ 5938033 w 9052898"/>
                <a:gd name="csY489" fmla="*/ 2457319 h 3940198"/>
                <a:gd name="csX490" fmla="*/ 6689469 w 9052898"/>
                <a:gd name="csY490" fmla="*/ 2428337 h 3940198"/>
                <a:gd name="csX491" fmla="*/ 6610031 w 9052898"/>
                <a:gd name="csY491" fmla="*/ 2493283 h 3940198"/>
                <a:gd name="csX492" fmla="*/ 6703960 w 9052898"/>
                <a:gd name="csY492" fmla="*/ 2493283 h 3940198"/>
                <a:gd name="csX493" fmla="*/ 6689469 w 9052898"/>
                <a:gd name="csY493" fmla="*/ 2428337 h 3940198"/>
                <a:gd name="csX494" fmla="*/ 2823762 w 9052898"/>
                <a:gd name="csY494" fmla="*/ 2500476 h 3940198"/>
                <a:gd name="csX495" fmla="*/ 2791288 w 9052898"/>
                <a:gd name="csY495" fmla="*/ 2435635 h 3940198"/>
                <a:gd name="csX496" fmla="*/ 2737131 w 9052898"/>
                <a:gd name="csY496" fmla="*/ 2496986 h 3940198"/>
                <a:gd name="csX497" fmla="*/ 2823762 w 9052898"/>
                <a:gd name="csY497" fmla="*/ 2500476 h 3940198"/>
                <a:gd name="csX498" fmla="*/ 6667890 w 9052898"/>
                <a:gd name="csY498" fmla="*/ 2551143 h 3940198"/>
                <a:gd name="csX499" fmla="*/ 4931252 w 9052898"/>
                <a:gd name="csY499" fmla="*/ 2559394 h 3940198"/>
                <a:gd name="csX500" fmla="*/ 4627251 w 9052898"/>
                <a:gd name="csY500" fmla="*/ 3035705 h 3940198"/>
                <a:gd name="csX501" fmla="*/ 4601653 w 9052898"/>
                <a:gd name="csY501" fmla="*/ 3092507 h 3940198"/>
                <a:gd name="csX502" fmla="*/ 5040520 w 9052898"/>
                <a:gd name="csY502" fmla="*/ 3256990 h 3940198"/>
                <a:gd name="csX503" fmla="*/ 6465435 w 9052898"/>
                <a:gd name="csY503" fmla="*/ 2872281 h 3940198"/>
                <a:gd name="csX504" fmla="*/ 6667890 w 9052898"/>
                <a:gd name="csY504" fmla="*/ 2551037 h 3940198"/>
                <a:gd name="csX505" fmla="*/ 8279183 w 9052898"/>
                <a:gd name="csY505" fmla="*/ 2551143 h 3940198"/>
                <a:gd name="csX506" fmla="*/ 6888223 w 9052898"/>
                <a:gd name="csY506" fmla="*/ 2551143 h 3940198"/>
                <a:gd name="csX507" fmla="*/ 6675189 w 9052898"/>
                <a:gd name="csY507" fmla="*/ 2879897 h 3940198"/>
                <a:gd name="csX508" fmla="*/ 7502573 w 9052898"/>
                <a:gd name="csY508" fmla="*/ 3280578 h 3940198"/>
                <a:gd name="csX509" fmla="*/ 7628658 w 9052898"/>
                <a:gd name="csY509" fmla="*/ 3146876 h 3940198"/>
                <a:gd name="csX510" fmla="*/ 7932237 w 9052898"/>
                <a:gd name="csY510" fmla="*/ 2850808 h 3940198"/>
                <a:gd name="csX511" fmla="*/ 8279183 w 9052898"/>
                <a:gd name="csY511" fmla="*/ 2551143 h 3940198"/>
                <a:gd name="csX512" fmla="*/ 2780393 w 9052898"/>
                <a:gd name="csY512" fmla="*/ 2558336 h 3940198"/>
                <a:gd name="csX513" fmla="*/ 1038996 w 9052898"/>
                <a:gd name="csY513" fmla="*/ 2558336 h 3940198"/>
                <a:gd name="csX514" fmla="*/ 1317293 w 9052898"/>
                <a:gd name="csY514" fmla="*/ 3287982 h 3940198"/>
                <a:gd name="csX515" fmla="*/ 2133782 w 9052898"/>
                <a:gd name="csY515" fmla="*/ 2984615 h 3940198"/>
                <a:gd name="csX516" fmla="*/ 2457775 w 9052898"/>
                <a:gd name="csY516" fmla="*/ 3077910 h 3940198"/>
                <a:gd name="csX517" fmla="*/ 2780393 w 9052898"/>
                <a:gd name="csY517" fmla="*/ 2558336 h 3940198"/>
                <a:gd name="csX518" fmla="*/ 4709756 w 9052898"/>
                <a:gd name="csY518" fmla="*/ 2558336 h 3940198"/>
                <a:gd name="csX519" fmla="*/ 3000832 w 9052898"/>
                <a:gd name="csY519" fmla="*/ 2558336 h 3940198"/>
                <a:gd name="csX520" fmla="*/ 2620883 w 9052898"/>
                <a:gd name="csY520" fmla="*/ 3167820 h 3940198"/>
                <a:gd name="csX521" fmla="*/ 2903306 w 9052898"/>
                <a:gd name="csY521" fmla="*/ 3298772 h 3940198"/>
                <a:gd name="csX522" fmla="*/ 4043470 w 9052898"/>
                <a:gd name="csY522" fmla="*/ 3008415 h 3940198"/>
                <a:gd name="csX523" fmla="*/ 4433891 w 9052898"/>
                <a:gd name="csY523" fmla="*/ 3012329 h 3940198"/>
                <a:gd name="csX524" fmla="*/ 4709756 w 9052898"/>
                <a:gd name="csY524" fmla="*/ 2558442 h 39401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</a:cxnLst>
              <a:rect l="l" t="t" r="r" b="b"/>
              <a:pathLst>
                <a:path w="9052898" h="3940198">
                  <a:moveTo>
                    <a:pt x="2527482" y="1272517"/>
                  </a:moveTo>
                  <a:cubicBezTo>
                    <a:pt x="2635268" y="1378187"/>
                    <a:pt x="2682550" y="1528919"/>
                    <a:pt x="2693657" y="1677112"/>
                  </a:cubicBezTo>
                  <a:cubicBezTo>
                    <a:pt x="2797529" y="1649716"/>
                    <a:pt x="2902354" y="1624329"/>
                    <a:pt x="3005909" y="1595558"/>
                  </a:cubicBezTo>
                  <a:cubicBezTo>
                    <a:pt x="3148813" y="1555786"/>
                    <a:pt x="3290342" y="1494118"/>
                    <a:pt x="3440333" y="1495388"/>
                  </a:cubicBezTo>
                  <a:cubicBezTo>
                    <a:pt x="3484865" y="1450856"/>
                    <a:pt x="3510040" y="1340848"/>
                    <a:pt x="3579323" y="1330799"/>
                  </a:cubicBezTo>
                  <a:cubicBezTo>
                    <a:pt x="3677166" y="1316625"/>
                    <a:pt x="3707736" y="1404102"/>
                    <a:pt x="3674416" y="1483752"/>
                  </a:cubicBezTo>
                  <a:cubicBezTo>
                    <a:pt x="3663416" y="1509879"/>
                    <a:pt x="3616133" y="1565306"/>
                    <a:pt x="3612643" y="1581384"/>
                  </a:cubicBezTo>
                  <a:cubicBezTo>
                    <a:pt x="3607460" y="1605607"/>
                    <a:pt x="3637077" y="1620310"/>
                    <a:pt x="3616874" y="1664736"/>
                  </a:cubicBezTo>
                  <a:cubicBezTo>
                    <a:pt x="3611797" y="1675948"/>
                    <a:pt x="3574881" y="1706941"/>
                    <a:pt x="3611162" y="1706094"/>
                  </a:cubicBezTo>
                  <a:cubicBezTo>
                    <a:pt x="3716410" y="1493589"/>
                    <a:pt x="3863122" y="1258977"/>
                    <a:pt x="4095407" y="1171394"/>
                  </a:cubicBezTo>
                  <a:lnTo>
                    <a:pt x="4090964" y="1156586"/>
                  </a:lnTo>
                  <a:cubicBezTo>
                    <a:pt x="3956205" y="1108457"/>
                    <a:pt x="3986140" y="938157"/>
                    <a:pt x="4131476" y="940378"/>
                  </a:cubicBezTo>
                  <a:cubicBezTo>
                    <a:pt x="4095724" y="869825"/>
                    <a:pt x="4089695" y="796522"/>
                    <a:pt x="4145333" y="734537"/>
                  </a:cubicBezTo>
                  <a:cubicBezTo>
                    <a:pt x="4050346" y="667158"/>
                    <a:pt x="3995554" y="594912"/>
                    <a:pt x="4046749" y="476442"/>
                  </a:cubicBezTo>
                  <a:cubicBezTo>
                    <a:pt x="4054788" y="457720"/>
                    <a:pt x="4093080" y="413611"/>
                    <a:pt x="4093397" y="409592"/>
                  </a:cubicBezTo>
                  <a:cubicBezTo>
                    <a:pt x="4093820" y="404303"/>
                    <a:pt x="4077848" y="378282"/>
                    <a:pt x="4075521" y="364425"/>
                  </a:cubicBezTo>
                  <a:cubicBezTo>
                    <a:pt x="4054365" y="241301"/>
                    <a:pt x="4184153" y="117543"/>
                    <a:pt x="4302411" y="110350"/>
                  </a:cubicBezTo>
                  <a:cubicBezTo>
                    <a:pt x="4355088" y="107177"/>
                    <a:pt x="4397610" y="129495"/>
                    <a:pt x="4444892" y="146420"/>
                  </a:cubicBezTo>
                  <a:cubicBezTo>
                    <a:pt x="4514176" y="9228"/>
                    <a:pt x="4715468" y="-23034"/>
                    <a:pt x="4800407" y="117331"/>
                  </a:cubicBezTo>
                  <a:cubicBezTo>
                    <a:pt x="4918877" y="37470"/>
                    <a:pt x="5170307" y="43393"/>
                    <a:pt x="5199290" y="216126"/>
                  </a:cubicBezTo>
                  <a:cubicBezTo>
                    <a:pt x="5230388" y="401341"/>
                    <a:pt x="5083465" y="531340"/>
                    <a:pt x="4904808" y="517801"/>
                  </a:cubicBezTo>
                  <a:cubicBezTo>
                    <a:pt x="4959601" y="578305"/>
                    <a:pt x="4998103" y="649070"/>
                    <a:pt x="5019999" y="727767"/>
                  </a:cubicBezTo>
                  <a:cubicBezTo>
                    <a:pt x="5063156" y="759395"/>
                    <a:pt x="5250591" y="800542"/>
                    <a:pt x="5232398" y="874056"/>
                  </a:cubicBezTo>
                  <a:cubicBezTo>
                    <a:pt x="5215368" y="942811"/>
                    <a:pt x="5088436" y="934984"/>
                    <a:pt x="5034808" y="926098"/>
                  </a:cubicBezTo>
                  <a:cubicBezTo>
                    <a:pt x="5083253" y="1062233"/>
                    <a:pt x="5106524" y="1236235"/>
                    <a:pt x="4976419" y="1333550"/>
                  </a:cubicBezTo>
                  <a:cubicBezTo>
                    <a:pt x="4871383" y="1412142"/>
                    <a:pt x="4746461" y="1384322"/>
                    <a:pt x="4637511" y="1330588"/>
                  </a:cubicBezTo>
                  <a:cubicBezTo>
                    <a:pt x="4663638" y="1435518"/>
                    <a:pt x="4652743" y="1543833"/>
                    <a:pt x="4630318" y="1648341"/>
                  </a:cubicBezTo>
                  <a:lnTo>
                    <a:pt x="5152219" y="1590481"/>
                  </a:lnTo>
                  <a:cubicBezTo>
                    <a:pt x="5189770" y="1543728"/>
                    <a:pt x="5250697" y="1509456"/>
                    <a:pt x="5308028" y="1491580"/>
                  </a:cubicBezTo>
                  <a:cubicBezTo>
                    <a:pt x="5329818" y="1484810"/>
                    <a:pt x="5370753" y="1486185"/>
                    <a:pt x="5385880" y="1475502"/>
                  </a:cubicBezTo>
                  <a:cubicBezTo>
                    <a:pt x="5415391" y="1454770"/>
                    <a:pt x="5465741" y="1328895"/>
                    <a:pt x="5500647" y="1294095"/>
                  </a:cubicBezTo>
                  <a:cubicBezTo>
                    <a:pt x="5582730" y="1212330"/>
                    <a:pt x="5700882" y="1298855"/>
                    <a:pt x="5647147" y="1418911"/>
                  </a:cubicBezTo>
                  <a:cubicBezTo>
                    <a:pt x="5634349" y="1447471"/>
                    <a:pt x="5572469" y="1524053"/>
                    <a:pt x="5570671" y="1544997"/>
                  </a:cubicBezTo>
                  <a:cubicBezTo>
                    <a:pt x="5569614" y="1557796"/>
                    <a:pt x="5595105" y="1572816"/>
                    <a:pt x="5597538" y="1587836"/>
                  </a:cubicBezTo>
                  <a:lnTo>
                    <a:pt x="5620069" y="1655533"/>
                  </a:lnTo>
                  <a:cubicBezTo>
                    <a:pt x="5733144" y="1413728"/>
                    <a:pt x="5948081" y="1098514"/>
                    <a:pt x="6248804" y="1113746"/>
                  </a:cubicBezTo>
                  <a:cubicBezTo>
                    <a:pt x="6217811" y="1087513"/>
                    <a:pt x="6190733" y="1058954"/>
                    <a:pt x="6166404" y="1026480"/>
                  </a:cubicBezTo>
                  <a:cubicBezTo>
                    <a:pt x="6128007" y="975390"/>
                    <a:pt x="6135518" y="977612"/>
                    <a:pt x="6086226" y="933185"/>
                  </a:cubicBezTo>
                  <a:cubicBezTo>
                    <a:pt x="6024135" y="877335"/>
                    <a:pt x="5997162" y="804244"/>
                    <a:pt x="6036405" y="724383"/>
                  </a:cubicBezTo>
                  <a:cubicBezTo>
                    <a:pt x="6053435" y="689688"/>
                    <a:pt x="6089822" y="671600"/>
                    <a:pt x="6107275" y="643569"/>
                  </a:cubicBezTo>
                  <a:cubicBezTo>
                    <a:pt x="6132979" y="602317"/>
                    <a:pt x="6147047" y="539697"/>
                    <a:pt x="6183752" y="499819"/>
                  </a:cubicBezTo>
                  <a:cubicBezTo>
                    <a:pt x="6140595" y="516849"/>
                    <a:pt x="6102410" y="543822"/>
                    <a:pt x="6057561" y="557785"/>
                  </a:cubicBezTo>
                  <a:cubicBezTo>
                    <a:pt x="5844209" y="624212"/>
                    <a:pt x="5690727" y="500771"/>
                    <a:pt x="5798091" y="283929"/>
                  </a:cubicBezTo>
                  <a:cubicBezTo>
                    <a:pt x="5863249" y="152343"/>
                    <a:pt x="6045078" y="11449"/>
                    <a:pt x="6194329" y="977"/>
                  </a:cubicBezTo>
                  <a:cubicBezTo>
                    <a:pt x="6476012" y="-18592"/>
                    <a:pt x="6444490" y="260658"/>
                    <a:pt x="6292173" y="402187"/>
                  </a:cubicBezTo>
                  <a:cubicBezTo>
                    <a:pt x="6310366" y="407582"/>
                    <a:pt x="6334166" y="386109"/>
                    <a:pt x="6355321" y="378599"/>
                  </a:cubicBezTo>
                  <a:cubicBezTo>
                    <a:pt x="6425768" y="353424"/>
                    <a:pt x="6506899" y="336923"/>
                    <a:pt x="6581154" y="355223"/>
                  </a:cubicBezTo>
                  <a:cubicBezTo>
                    <a:pt x="6583904" y="257168"/>
                    <a:pt x="6653399" y="174874"/>
                    <a:pt x="6747223" y="149170"/>
                  </a:cubicBezTo>
                  <a:cubicBezTo>
                    <a:pt x="6913609" y="103686"/>
                    <a:pt x="6987124" y="274938"/>
                    <a:pt x="6877222" y="394677"/>
                  </a:cubicBezTo>
                  <a:cubicBezTo>
                    <a:pt x="6852364" y="421862"/>
                    <a:pt x="6824757" y="427997"/>
                    <a:pt x="6805505" y="445767"/>
                  </a:cubicBezTo>
                  <a:cubicBezTo>
                    <a:pt x="6799053" y="451691"/>
                    <a:pt x="6795668" y="452960"/>
                    <a:pt x="6797996" y="463432"/>
                  </a:cubicBezTo>
                  <a:cubicBezTo>
                    <a:pt x="6872674" y="508704"/>
                    <a:pt x="6905042" y="605172"/>
                    <a:pt x="6934976" y="684188"/>
                  </a:cubicBezTo>
                  <a:cubicBezTo>
                    <a:pt x="6978662" y="713488"/>
                    <a:pt x="7223006" y="777271"/>
                    <a:pt x="7126749" y="860940"/>
                  </a:cubicBezTo>
                  <a:cubicBezTo>
                    <a:pt x="7073860" y="906953"/>
                    <a:pt x="6991249" y="880297"/>
                    <a:pt x="6928946" y="883576"/>
                  </a:cubicBezTo>
                  <a:cubicBezTo>
                    <a:pt x="6866221" y="1114381"/>
                    <a:pt x="6640811" y="1242053"/>
                    <a:pt x="6407680" y="1193290"/>
                  </a:cubicBezTo>
                  <a:cubicBezTo>
                    <a:pt x="6541805" y="1314193"/>
                    <a:pt x="6547411" y="1480262"/>
                    <a:pt x="6523294" y="1648341"/>
                  </a:cubicBezTo>
                  <a:cubicBezTo>
                    <a:pt x="6685872" y="1636282"/>
                    <a:pt x="6850143" y="1624541"/>
                    <a:pt x="7007433" y="1579692"/>
                  </a:cubicBezTo>
                  <a:cubicBezTo>
                    <a:pt x="7109296" y="1550603"/>
                    <a:pt x="7203120" y="1494436"/>
                    <a:pt x="7313233" y="1502475"/>
                  </a:cubicBezTo>
                  <a:cubicBezTo>
                    <a:pt x="7321272" y="1500888"/>
                    <a:pt x="7323916" y="1493801"/>
                    <a:pt x="7328676" y="1489041"/>
                  </a:cubicBezTo>
                  <a:cubicBezTo>
                    <a:pt x="7370987" y="1446413"/>
                    <a:pt x="7407585" y="1335242"/>
                    <a:pt x="7451588" y="1294095"/>
                  </a:cubicBezTo>
                  <a:cubicBezTo>
                    <a:pt x="7535469" y="1215609"/>
                    <a:pt x="7643784" y="1304038"/>
                    <a:pt x="7594069" y="1422085"/>
                  </a:cubicBezTo>
                  <a:cubicBezTo>
                    <a:pt x="7580530" y="1454241"/>
                    <a:pt x="7502149" y="1553988"/>
                    <a:pt x="7500351" y="1573662"/>
                  </a:cubicBezTo>
                  <a:cubicBezTo>
                    <a:pt x="7498235" y="1595770"/>
                    <a:pt x="7575664" y="1667803"/>
                    <a:pt x="7513467" y="1684833"/>
                  </a:cubicBezTo>
                  <a:cubicBezTo>
                    <a:pt x="7534623" y="1714874"/>
                    <a:pt x="7545518" y="1771676"/>
                    <a:pt x="7529757" y="1805630"/>
                  </a:cubicBezTo>
                  <a:cubicBezTo>
                    <a:pt x="7520131" y="1826362"/>
                    <a:pt x="7496332" y="1825199"/>
                    <a:pt x="7493053" y="1830276"/>
                  </a:cubicBezTo>
                  <a:cubicBezTo>
                    <a:pt x="7486283" y="1840642"/>
                    <a:pt x="7491783" y="1878405"/>
                    <a:pt x="7470205" y="1904954"/>
                  </a:cubicBezTo>
                  <a:cubicBezTo>
                    <a:pt x="7452117" y="1927273"/>
                    <a:pt x="7431914" y="1923677"/>
                    <a:pt x="7419750" y="1933937"/>
                  </a:cubicBezTo>
                  <a:cubicBezTo>
                    <a:pt x="7393728" y="1955833"/>
                    <a:pt x="7399229" y="2009990"/>
                    <a:pt x="7332590" y="1991691"/>
                  </a:cubicBezTo>
                  <a:cubicBezTo>
                    <a:pt x="7293347" y="1980902"/>
                    <a:pt x="7292077" y="1943140"/>
                    <a:pt x="7261297" y="1945255"/>
                  </a:cubicBezTo>
                  <a:lnTo>
                    <a:pt x="7154462" y="2121585"/>
                  </a:lnTo>
                  <a:cubicBezTo>
                    <a:pt x="7227977" y="2233496"/>
                    <a:pt x="7269124" y="2362226"/>
                    <a:pt x="7297578" y="2492649"/>
                  </a:cubicBezTo>
                  <a:lnTo>
                    <a:pt x="8370257" y="2500159"/>
                  </a:lnTo>
                  <a:cubicBezTo>
                    <a:pt x="8395220" y="2529459"/>
                    <a:pt x="8374382" y="2549345"/>
                    <a:pt x="8351535" y="2569548"/>
                  </a:cubicBezTo>
                  <a:cubicBezTo>
                    <a:pt x="8288174" y="2625716"/>
                    <a:pt x="8208525" y="2677440"/>
                    <a:pt x="8141780" y="2735512"/>
                  </a:cubicBezTo>
                  <a:cubicBezTo>
                    <a:pt x="8022675" y="2839278"/>
                    <a:pt x="7896590" y="2959969"/>
                    <a:pt x="7784044" y="3071352"/>
                  </a:cubicBezTo>
                  <a:cubicBezTo>
                    <a:pt x="7727030" y="3127837"/>
                    <a:pt x="7630139" y="3215737"/>
                    <a:pt x="7585607" y="3277510"/>
                  </a:cubicBezTo>
                  <a:cubicBezTo>
                    <a:pt x="7578520" y="3287348"/>
                    <a:pt x="7570269" y="3296550"/>
                    <a:pt x="7571116" y="3309878"/>
                  </a:cubicBezTo>
                  <a:cubicBezTo>
                    <a:pt x="7664728" y="3342880"/>
                    <a:pt x="7743743" y="3373873"/>
                    <a:pt x="7843067" y="3388364"/>
                  </a:cubicBezTo>
                  <a:cubicBezTo>
                    <a:pt x="8223439" y="3444108"/>
                    <a:pt x="8497823" y="3415760"/>
                    <a:pt x="8849847" y="3270000"/>
                  </a:cubicBezTo>
                  <a:cubicBezTo>
                    <a:pt x="8888985" y="3253817"/>
                    <a:pt x="8992962" y="3194053"/>
                    <a:pt x="9023320" y="3189927"/>
                  </a:cubicBezTo>
                  <a:cubicBezTo>
                    <a:pt x="9045005" y="3186966"/>
                    <a:pt x="9057275" y="3205688"/>
                    <a:pt x="9051457" y="3225469"/>
                  </a:cubicBezTo>
                  <a:cubicBezTo>
                    <a:pt x="9042466" y="3255826"/>
                    <a:pt x="8821499" y="3342880"/>
                    <a:pt x="8779611" y="3358747"/>
                  </a:cubicBezTo>
                  <a:cubicBezTo>
                    <a:pt x="8248614" y="3559511"/>
                    <a:pt x="7755167" y="3481871"/>
                    <a:pt x="7257806" y="3236681"/>
                  </a:cubicBezTo>
                  <a:cubicBezTo>
                    <a:pt x="7092900" y="3155339"/>
                    <a:pt x="6923341" y="3039936"/>
                    <a:pt x="6752300" y="2969066"/>
                  </a:cubicBezTo>
                  <a:cubicBezTo>
                    <a:pt x="6716971" y="2954469"/>
                    <a:pt x="6679737" y="2943786"/>
                    <a:pt x="6642187" y="2936593"/>
                  </a:cubicBezTo>
                  <a:cubicBezTo>
                    <a:pt x="6589827" y="3023647"/>
                    <a:pt x="6527102" y="3106576"/>
                    <a:pt x="6477070" y="3195005"/>
                  </a:cubicBezTo>
                  <a:cubicBezTo>
                    <a:pt x="6420480" y="3294858"/>
                    <a:pt x="6418893" y="3317388"/>
                    <a:pt x="6464800" y="3428348"/>
                  </a:cubicBezTo>
                  <a:cubicBezTo>
                    <a:pt x="6607069" y="3469706"/>
                    <a:pt x="6751348" y="3548404"/>
                    <a:pt x="6863048" y="3645824"/>
                  </a:cubicBezTo>
                  <a:cubicBezTo>
                    <a:pt x="6909590" y="3686442"/>
                    <a:pt x="6946506" y="3739225"/>
                    <a:pt x="6998125" y="3774449"/>
                  </a:cubicBezTo>
                  <a:lnTo>
                    <a:pt x="7004683" y="3790209"/>
                  </a:lnTo>
                  <a:cubicBezTo>
                    <a:pt x="6972950" y="3863935"/>
                    <a:pt x="6900493" y="3752024"/>
                    <a:pt x="6870241" y="3725263"/>
                  </a:cubicBezTo>
                  <a:cubicBezTo>
                    <a:pt x="6606858" y="3491920"/>
                    <a:pt x="6338714" y="3388999"/>
                    <a:pt x="5998219" y="3539836"/>
                  </a:cubicBezTo>
                  <a:cubicBezTo>
                    <a:pt x="5674650" y="3683269"/>
                    <a:pt x="5468597" y="3896938"/>
                    <a:pt x="5074685" y="3887841"/>
                  </a:cubicBezTo>
                  <a:cubicBezTo>
                    <a:pt x="5039356" y="3886995"/>
                    <a:pt x="4937705" y="3876946"/>
                    <a:pt x="4996516" y="3831568"/>
                  </a:cubicBezTo>
                  <a:cubicBezTo>
                    <a:pt x="5273757" y="3849338"/>
                    <a:pt x="5522966" y="3749697"/>
                    <a:pt x="5755462" y="3611447"/>
                  </a:cubicBezTo>
                  <a:cubicBezTo>
                    <a:pt x="5838391" y="3519844"/>
                    <a:pt x="5919205" y="3354516"/>
                    <a:pt x="6006681" y="3273914"/>
                  </a:cubicBezTo>
                  <a:cubicBezTo>
                    <a:pt x="6092043" y="3195322"/>
                    <a:pt x="6196656" y="3232873"/>
                    <a:pt x="6284980" y="3169301"/>
                  </a:cubicBezTo>
                  <a:lnTo>
                    <a:pt x="6421960" y="2952248"/>
                  </a:lnTo>
                  <a:cubicBezTo>
                    <a:pt x="6425028" y="2936593"/>
                    <a:pt x="6414979" y="2941247"/>
                    <a:pt x="6404190" y="2941670"/>
                  </a:cubicBezTo>
                  <a:cubicBezTo>
                    <a:pt x="6190733" y="2949074"/>
                    <a:pt x="5907040" y="3111441"/>
                    <a:pt x="5706594" y="3190668"/>
                  </a:cubicBezTo>
                  <a:cubicBezTo>
                    <a:pt x="5302316" y="3350602"/>
                    <a:pt x="5052049" y="3382018"/>
                    <a:pt x="4651579" y="3183687"/>
                  </a:cubicBezTo>
                  <a:cubicBezTo>
                    <a:pt x="4632963" y="3174484"/>
                    <a:pt x="4579440" y="3132174"/>
                    <a:pt x="4565054" y="3139684"/>
                  </a:cubicBezTo>
                  <a:cubicBezTo>
                    <a:pt x="4549188" y="3147934"/>
                    <a:pt x="4479692" y="3277405"/>
                    <a:pt x="4478741" y="3299724"/>
                  </a:cubicBezTo>
                  <a:cubicBezTo>
                    <a:pt x="4477366" y="3332197"/>
                    <a:pt x="4514176" y="3394605"/>
                    <a:pt x="4519994" y="3430780"/>
                  </a:cubicBezTo>
                  <a:cubicBezTo>
                    <a:pt x="4538399" y="3546289"/>
                    <a:pt x="4430718" y="3643180"/>
                    <a:pt x="4391687" y="3743244"/>
                  </a:cubicBezTo>
                  <a:lnTo>
                    <a:pt x="4615933" y="3797190"/>
                  </a:lnTo>
                  <a:cubicBezTo>
                    <a:pt x="4635501" y="3829241"/>
                    <a:pt x="4605884" y="3844578"/>
                    <a:pt x="4575949" y="3844367"/>
                  </a:cubicBezTo>
                  <a:cubicBezTo>
                    <a:pt x="4336154" y="3842674"/>
                    <a:pt x="4140467" y="3605312"/>
                    <a:pt x="3925530" y="3591667"/>
                  </a:cubicBezTo>
                  <a:cubicBezTo>
                    <a:pt x="3719160" y="3578656"/>
                    <a:pt x="3613912" y="3723147"/>
                    <a:pt x="3439804" y="3792113"/>
                  </a:cubicBezTo>
                  <a:cubicBezTo>
                    <a:pt x="3253003" y="3866263"/>
                    <a:pt x="2979042" y="3884139"/>
                    <a:pt x="2792769" y="3799412"/>
                  </a:cubicBezTo>
                  <a:cubicBezTo>
                    <a:pt x="2743266" y="3776881"/>
                    <a:pt x="2752257" y="3733196"/>
                    <a:pt x="2789279" y="3737109"/>
                  </a:cubicBezTo>
                  <a:cubicBezTo>
                    <a:pt x="2813925" y="3739754"/>
                    <a:pt x="2875064" y="3769371"/>
                    <a:pt x="2908806" y="3777199"/>
                  </a:cubicBezTo>
                  <a:cubicBezTo>
                    <a:pt x="3085665" y="3818346"/>
                    <a:pt x="3275533" y="3801316"/>
                    <a:pt x="3442766" y="3730022"/>
                  </a:cubicBezTo>
                  <a:cubicBezTo>
                    <a:pt x="3566101" y="3677451"/>
                    <a:pt x="3645857" y="3589445"/>
                    <a:pt x="3783155" y="3550202"/>
                  </a:cubicBezTo>
                  <a:cubicBezTo>
                    <a:pt x="3805367" y="3543856"/>
                    <a:pt x="3843870" y="3543644"/>
                    <a:pt x="3856986" y="3537298"/>
                  </a:cubicBezTo>
                  <a:cubicBezTo>
                    <a:pt x="3885758" y="3523441"/>
                    <a:pt x="4014488" y="3311570"/>
                    <a:pt x="4063991" y="3267462"/>
                  </a:cubicBezTo>
                  <a:cubicBezTo>
                    <a:pt x="4137611" y="3201880"/>
                    <a:pt x="4199597" y="3221766"/>
                    <a:pt x="4281785" y="3196168"/>
                  </a:cubicBezTo>
                  <a:cubicBezTo>
                    <a:pt x="4349905" y="3175013"/>
                    <a:pt x="4363444" y="3119269"/>
                    <a:pt x="4398879" y="3064053"/>
                  </a:cubicBezTo>
                  <a:cubicBezTo>
                    <a:pt x="4026335" y="2971922"/>
                    <a:pt x="3685205" y="3232767"/>
                    <a:pt x="3342278" y="3333149"/>
                  </a:cubicBezTo>
                  <a:cubicBezTo>
                    <a:pt x="3060807" y="3415549"/>
                    <a:pt x="2833599" y="3371334"/>
                    <a:pt x="2588727" y="3217324"/>
                  </a:cubicBezTo>
                  <a:cubicBezTo>
                    <a:pt x="2572966" y="3218593"/>
                    <a:pt x="2509500" y="3337169"/>
                    <a:pt x="2507067" y="3358429"/>
                  </a:cubicBezTo>
                  <a:cubicBezTo>
                    <a:pt x="2502202" y="3400846"/>
                    <a:pt x="2550330" y="3468437"/>
                    <a:pt x="2549378" y="3515084"/>
                  </a:cubicBezTo>
                  <a:cubicBezTo>
                    <a:pt x="2548426" y="3561415"/>
                    <a:pt x="2515952" y="3608062"/>
                    <a:pt x="2498499" y="3648997"/>
                  </a:cubicBezTo>
                  <a:cubicBezTo>
                    <a:pt x="2531925" y="3661585"/>
                    <a:pt x="2638336" y="3684644"/>
                    <a:pt x="2607237" y="3732561"/>
                  </a:cubicBezTo>
                  <a:cubicBezTo>
                    <a:pt x="2583967" y="3748745"/>
                    <a:pt x="2456718" y="3682106"/>
                    <a:pt x="2422763" y="3670576"/>
                  </a:cubicBezTo>
                  <a:cubicBezTo>
                    <a:pt x="2288216" y="3625092"/>
                    <a:pt x="2155255" y="3609331"/>
                    <a:pt x="2015947" y="3646988"/>
                  </a:cubicBezTo>
                  <a:cubicBezTo>
                    <a:pt x="1805769" y="3703790"/>
                    <a:pt x="1668577" y="3918199"/>
                    <a:pt x="1447081" y="3937873"/>
                  </a:cubicBezTo>
                  <a:cubicBezTo>
                    <a:pt x="1413550" y="3940835"/>
                    <a:pt x="1250020" y="3942633"/>
                    <a:pt x="1228547" y="3932584"/>
                  </a:cubicBezTo>
                  <a:cubicBezTo>
                    <a:pt x="1211517" y="3924651"/>
                    <a:pt x="1207180" y="3911641"/>
                    <a:pt x="1215748" y="3894505"/>
                  </a:cubicBezTo>
                  <a:cubicBezTo>
                    <a:pt x="1231297" y="3863618"/>
                    <a:pt x="1321419" y="3888158"/>
                    <a:pt x="1353257" y="3887841"/>
                  </a:cubicBezTo>
                  <a:cubicBezTo>
                    <a:pt x="1521865" y="3886466"/>
                    <a:pt x="1717869" y="3779208"/>
                    <a:pt x="1837608" y="3663701"/>
                  </a:cubicBezTo>
                  <a:cubicBezTo>
                    <a:pt x="1937461" y="3567232"/>
                    <a:pt x="2044295" y="3323417"/>
                    <a:pt x="2174612" y="3285444"/>
                  </a:cubicBezTo>
                  <a:cubicBezTo>
                    <a:pt x="2228135" y="3269894"/>
                    <a:pt x="2292129" y="3275607"/>
                    <a:pt x="2341950" y="3243239"/>
                  </a:cubicBezTo>
                  <a:cubicBezTo>
                    <a:pt x="2378972" y="3219122"/>
                    <a:pt x="2400762" y="3167397"/>
                    <a:pt x="2426042" y="3132385"/>
                  </a:cubicBezTo>
                  <a:cubicBezTo>
                    <a:pt x="2425408" y="3123606"/>
                    <a:pt x="2287158" y="3066592"/>
                    <a:pt x="2267060" y="3060563"/>
                  </a:cubicBezTo>
                  <a:cubicBezTo>
                    <a:pt x="1883515" y="2945055"/>
                    <a:pt x="1393664" y="3370594"/>
                    <a:pt x="1033284" y="3473620"/>
                  </a:cubicBezTo>
                  <a:cubicBezTo>
                    <a:pt x="732138" y="3559722"/>
                    <a:pt x="448551" y="3492660"/>
                    <a:pt x="178927" y="3349439"/>
                  </a:cubicBezTo>
                  <a:cubicBezTo>
                    <a:pt x="151848" y="3335053"/>
                    <a:pt x="9262" y="3254240"/>
                    <a:pt x="1751" y="3237104"/>
                  </a:cubicBezTo>
                  <a:cubicBezTo>
                    <a:pt x="-4066" y="3223988"/>
                    <a:pt x="5348" y="3206640"/>
                    <a:pt x="19099" y="3204736"/>
                  </a:cubicBezTo>
                  <a:cubicBezTo>
                    <a:pt x="37610" y="3202198"/>
                    <a:pt x="225046" y="3312205"/>
                    <a:pt x="263231" y="3330187"/>
                  </a:cubicBezTo>
                  <a:cubicBezTo>
                    <a:pt x="538250" y="3459658"/>
                    <a:pt x="799095" y="3500593"/>
                    <a:pt x="1091355" y="3394394"/>
                  </a:cubicBezTo>
                  <a:cubicBezTo>
                    <a:pt x="1152599" y="3372181"/>
                    <a:pt x="1209719" y="3340342"/>
                    <a:pt x="1270223" y="3316648"/>
                  </a:cubicBezTo>
                  <a:lnTo>
                    <a:pt x="976905" y="2529036"/>
                  </a:lnTo>
                  <a:cubicBezTo>
                    <a:pt x="984203" y="2509890"/>
                    <a:pt x="1000704" y="2500899"/>
                    <a:pt x="1020802" y="2500265"/>
                  </a:cubicBezTo>
                  <a:lnTo>
                    <a:pt x="1436504" y="2500476"/>
                  </a:lnTo>
                  <a:cubicBezTo>
                    <a:pt x="1453216" y="2313992"/>
                    <a:pt x="1515942" y="2124335"/>
                    <a:pt x="1582792" y="1949592"/>
                  </a:cubicBezTo>
                  <a:cubicBezTo>
                    <a:pt x="1670375" y="1720692"/>
                    <a:pt x="1783027" y="1474338"/>
                    <a:pt x="1970992" y="1312077"/>
                  </a:cubicBezTo>
                  <a:cubicBezTo>
                    <a:pt x="1951952" y="1287008"/>
                    <a:pt x="1899381" y="1267228"/>
                    <a:pt x="1898535" y="1233062"/>
                  </a:cubicBezTo>
                  <a:cubicBezTo>
                    <a:pt x="1897160" y="1183664"/>
                    <a:pt x="1936297" y="1043299"/>
                    <a:pt x="1951529" y="989141"/>
                  </a:cubicBezTo>
                  <a:cubicBezTo>
                    <a:pt x="2079307" y="535254"/>
                    <a:pt x="2453439" y="83165"/>
                    <a:pt x="2928375" y="485222"/>
                  </a:cubicBezTo>
                  <a:cubicBezTo>
                    <a:pt x="2986658" y="534514"/>
                    <a:pt x="3110205" y="640185"/>
                    <a:pt x="2961165" y="658484"/>
                  </a:cubicBezTo>
                  <a:lnTo>
                    <a:pt x="2997341" y="755904"/>
                  </a:lnTo>
                  <a:cubicBezTo>
                    <a:pt x="3045469" y="786262"/>
                    <a:pt x="3246445" y="827938"/>
                    <a:pt x="3205404" y="912876"/>
                  </a:cubicBezTo>
                  <a:cubicBezTo>
                    <a:pt x="3175997" y="973698"/>
                    <a:pt x="3045787" y="955293"/>
                    <a:pt x="2990148" y="947360"/>
                  </a:cubicBezTo>
                  <a:cubicBezTo>
                    <a:pt x="2963598" y="1071330"/>
                    <a:pt x="2869669" y="1183453"/>
                    <a:pt x="2754267" y="1235283"/>
                  </a:cubicBezTo>
                  <a:cubicBezTo>
                    <a:pt x="2732583" y="1245015"/>
                    <a:pt x="2651769" y="1272411"/>
                    <a:pt x="2632412" y="1272411"/>
                  </a:cubicBezTo>
                  <a:lnTo>
                    <a:pt x="2527588" y="1272411"/>
                  </a:lnTo>
                  <a:close/>
                  <a:moveTo>
                    <a:pt x="4731335" y="665677"/>
                  </a:moveTo>
                  <a:cubicBezTo>
                    <a:pt x="4728479" y="623895"/>
                    <a:pt x="4751432" y="581373"/>
                    <a:pt x="4781684" y="553448"/>
                  </a:cubicBezTo>
                  <a:cubicBezTo>
                    <a:pt x="4791945" y="544034"/>
                    <a:pt x="4833832" y="531446"/>
                    <a:pt x="4818072" y="517695"/>
                  </a:cubicBezTo>
                  <a:cubicBezTo>
                    <a:pt x="4787714" y="491040"/>
                    <a:pt x="4779252" y="520234"/>
                    <a:pt x="4758202" y="529965"/>
                  </a:cubicBezTo>
                  <a:cubicBezTo>
                    <a:pt x="4686697" y="562756"/>
                    <a:pt x="4575526" y="539274"/>
                    <a:pt x="4518195" y="485222"/>
                  </a:cubicBezTo>
                  <a:cubicBezTo>
                    <a:pt x="4500425" y="550274"/>
                    <a:pt x="4470279" y="621145"/>
                    <a:pt x="4406284" y="651397"/>
                  </a:cubicBezTo>
                  <a:lnTo>
                    <a:pt x="4731335" y="665677"/>
                  </a:lnTo>
                  <a:close/>
                  <a:moveTo>
                    <a:pt x="7086977" y="824553"/>
                  </a:moveTo>
                  <a:cubicBezTo>
                    <a:pt x="7057677" y="771982"/>
                    <a:pt x="6913503" y="756116"/>
                    <a:pt x="6887694" y="724065"/>
                  </a:cubicBezTo>
                  <a:cubicBezTo>
                    <a:pt x="6871616" y="704074"/>
                    <a:pt x="6856173" y="625376"/>
                    <a:pt x="6835229" y="588671"/>
                  </a:cubicBezTo>
                  <a:cubicBezTo>
                    <a:pt x="6827295" y="574815"/>
                    <a:pt x="6773984" y="501617"/>
                    <a:pt x="6765205" y="499713"/>
                  </a:cubicBezTo>
                  <a:cubicBezTo>
                    <a:pt x="6746800" y="495694"/>
                    <a:pt x="6741405" y="541283"/>
                    <a:pt x="6734212" y="555140"/>
                  </a:cubicBezTo>
                  <a:cubicBezTo>
                    <a:pt x="6688834" y="641877"/>
                    <a:pt x="6615214" y="683447"/>
                    <a:pt x="6516207" y="673081"/>
                  </a:cubicBezTo>
                  <a:cubicBezTo>
                    <a:pt x="6525515" y="787954"/>
                    <a:pt x="6430740" y="918059"/>
                    <a:pt x="6314174" y="827938"/>
                  </a:cubicBezTo>
                  <a:cubicBezTo>
                    <a:pt x="6253670" y="781079"/>
                    <a:pt x="6282441" y="696563"/>
                    <a:pt x="6200993" y="687890"/>
                  </a:cubicBezTo>
                  <a:cubicBezTo>
                    <a:pt x="6013134" y="668004"/>
                    <a:pt x="6054070" y="977294"/>
                    <a:pt x="6234313" y="900501"/>
                  </a:cubicBezTo>
                  <a:cubicBezTo>
                    <a:pt x="6263719" y="888019"/>
                    <a:pt x="6291432" y="831217"/>
                    <a:pt x="6321155" y="849728"/>
                  </a:cubicBezTo>
                  <a:cubicBezTo>
                    <a:pt x="6359340" y="873422"/>
                    <a:pt x="6299048" y="928002"/>
                    <a:pt x="6275566" y="941753"/>
                  </a:cubicBezTo>
                  <a:cubicBezTo>
                    <a:pt x="6249862" y="956879"/>
                    <a:pt x="6221514" y="956139"/>
                    <a:pt x="6198349" y="972746"/>
                  </a:cubicBezTo>
                  <a:cubicBezTo>
                    <a:pt x="6319992" y="1164942"/>
                    <a:pt x="6584856" y="1206195"/>
                    <a:pt x="6758435" y="1055992"/>
                  </a:cubicBezTo>
                  <a:cubicBezTo>
                    <a:pt x="6772186" y="1044039"/>
                    <a:pt x="6840200" y="977400"/>
                    <a:pt x="6826873" y="961957"/>
                  </a:cubicBezTo>
                  <a:cubicBezTo>
                    <a:pt x="6768061" y="959312"/>
                    <a:pt x="6673179" y="874056"/>
                    <a:pt x="6663765" y="817678"/>
                  </a:cubicBezTo>
                  <a:cubicBezTo>
                    <a:pt x="6660380" y="797686"/>
                    <a:pt x="6674978" y="775050"/>
                    <a:pt x="6696662" y="784675"/>
                  </a:cubicBezTo>
                  <a:cubicBezTo>
                    <a:pt x="6715807" y="793137"/>
                    <a:pt x="6753041" y="872364"/>
                    <a:pt x="6800111" y="898491"/>
                  </a:cubicBezTo>
                  <a:cubicBezTo>
                    <a:pt x="6886213" y="946196"/>
                    <a:pt x="6851201" y="887490"/>
                    <a:pt x="6885684" y="843804"/>
                  </a:cubicBezTo>
                  <a:cubicBezTo>
                    <a:pt x="6921013" y="798955"/>
                    <a:pt x="7033243" y="849199"/>
                    <a:pt x="7086977" y="824659"/>
                  </a:cubicBezTo>
                  <a:close/>
                  <a:moveTo>
                    <a:pt x="4850651" y="582219"/>
                  </a:moveTo>
                  <a:cubicBezTo>
                    <a:pt x="4769732" y="582325"/>
                    <a:pt x="4757885" y="781502"/>
                    <a:pt x="4843458" y="781608"/>
                  </a:cubicBezTo>
                  <a:cubicBezTo>
                    <a:pt x="4928820" y="781608"/>
                    <a:pt x="4930618" y="582113"/>
                    <a:pt x="4850651" y="582219"/>
                  </a:cubicBezTo>
                  <a:close/>
                  <a:moveTo>
                    <a:pt x="2964656" y="896798"/>
                  </a:moveTo>
                  <a:lnTo>
                    <a:pt x="3138024" y="896798"/>
                  </a:lnTo>
                  <a:cubicBezTo>
                    <a:pt x="3139293" y="896798"/>
                    <a:pt x="3150823" y="885269"/>
                    <a:pt x="3148813" y="882518"/>
                  </a:cubicBezTo>
                  <a:lnTo>
                    <a:pt x="2953867" y="799167"/>
                  </a:lnTo>
                  <a:lnTo>
                    <a:pt x="2905950" y="672446"/>
                  </a:lnTo>
                  <a:cubicBezTo>
                    <a:pt x="2892305" y="671494"/>
                    <a:pt x="2878871" y="673187"/>
                    <a:pt x="2865332" y="674879"/>
                  </a:cubicBezTo>
                  <a:cubicBezTo>
                    <a:pt x="2726236" y="692861"/>
                    <a:pt x="2508654" y="732845"/>
                    <a:pt x="2373789" y="768491"/>
                  </a:cubicBezTo>
                  <a:cubicBezTo>
                    <a:pt x="2358980" y="772405"/>
                    <a:pt x="2346922" y="788377"/>
                    <a:pt x="2335921" y="788377"/>
                  </a:cubicBezTo>
                  <a:cubicBezTo>
                    <a:pt x="2324180" y="788377"/>
                    <a:pt x="2300380" y="763626"/>
                    <a:pt x="2277638" y="760029"/>
                  </a:cubicBezTo>
                  <a:cubicBezTo>
                    <a:pt x="2096549" y="731470"/>
                    <a:pt x="2088192" y="999190"/>
                    <a:pt x="2271080" y="976448"/>
                  </a:cubicBezTo>
                  <a:cubicBezTo>
                    <a:pt x="2329997" y="969149"/>
                    <a:pt x="2348402" y="888125"/>
                    <a:pt x="2396954" y="922502"/>
                  </a:cubicBezTo>
                  <a:cubicBezTo>
                    <a:pt x="2421494" y="939849"/>
                    <a:pt x="2408801" y="967246"/>
                    <a:pt x="2412715" y="993478"/>
                  </a:cubicBezTo>
                  <a:cubicBezTo>
                    <a:pt x="2422446" y="1059165"/>
                    <a:pt x="2432812" y="1125276"/>
                    <a:pt x="2447198" y="1190222"/>
                  </a:cubicBezTo>
                  <a:cubicBezTo>
                    <a:pt x="2609142" y="1260352"/>
                    <a:pt x="2805780" y="1183664"/>
                    <a:pt x="2895902" y="1037693"/>
                  </a:cubicBezTo>
                  <a:cubicBezTo>
                    <a:pt x="2842802" y="1037270"/>
                    <a:pt x="2712591" y="924300"/>
                    <a:pt x="2725495" y="875008"/>
                  </a:cubicBezTo>
                  <a:cubicBezTo>
                    <a:pt x="2744218" y="802975"/>
                    <a:pt x="2793827" y="902405"/>
                    <a:pt x="2806309" y="917848"/>
                  </a:cubicBezTo>
                  <a:cubicBezTo>
                    <a:pt x="2834340" y="952860"/>
                    <a:pt x="2876967" y="987555"/>
                    <a:pt x="2924355" y="982900"/>
                  </a:cubicBezTo>
                  <a:cubicBezTo>
                    <a:pt x="2929221" y="951379"/>
                    <a:pt x="2940327" y="918694"/>
                    <a:pt x="2964656" y="896798"/>
                  </a:cubicBezTo>
                  <a:close/>
                  <a:moveTo>
                    <a:pt x="4730700" y="724171"/>
                  </a:moveTo>
                  <a:lnTo>
                    <a:pt x="4413477" y="716344"/>
                  </a:lnTo>
                  <a:cubicBezTo>
                    <a:pt x="4497992" y="808475"/>
                    <a:pt x="4581555" y="908751"/>
                    <a:pt x="4719699" y="895952"/>
                  </a:cubicBezTo>
                  <a:cubicBezTo>
                    <a:pt x="4768886" y="891404"/>
                    <a:pt x="4817225" y="865700"/>
                    <a:pt x="4865142" y="860834"/>
                  </a:cubicBezTo>
                  <a:cubicBezTo>
                    <a:pt x="4967217" y="850468"/>
                    <a:pt x="5070877" y="887913"/>
                    <a:pt x="5172211" y="867921"/>
                  </a:cubicBezTo>
                  <a:cubicBezTo>
                    <a:pt x="5138997" y="813341"/>
                    <a:pt x="4994718" y="800224"/>
                    <a:pt x="4966793" y="759077"/>
                  </a:cubicBezTo>
                  <a:cubicBezTo>
                    <a:pt x="4963303" y="753894"/>
                    <a:pt x="4962985" y="744586"/>
                    <a:pt x="4962562" y="738028"/>
                  </a:cubicBezTo>
                  <a:cubicBezTo>
                    <a:pt x="4945955" y="750192"/>
                    <a:pt x="4942676" y="778434"/>
                    <a:pt x="4929772" y="795359"/>
                  </a:cubicBezTo>
                  <a:cubicBezTo>
                    <a:pt x="4860276" y="886009"/>
                    <a:pt x="4739903" y="827092"/>
                    <a:pt x="4730806" y="724277"/>
                  </a:cubicBezTo>
                  <a:close/>
                  <a:moveTo>
                    <a:pt x="4191875" y="762039"/>
                  </a:moveTo>
                  <a:cubicBezTo>
                    <a:pt x="4087050" y="866758"/>
                    <a:pt x="4253754" y="1033990"/>
                    <a:pt x="4353819" y="914040"/>
                  </a:cubicBezTo>
                  <a:lnTo>
                    <a:pt x="4337635" y="752202"/>
                  </a:lnTo>
                  <a:cubicBezTo>
                    <a:pt x="4297334" y="719623"/>
                    <a:pt x="4227521" y="726392"/>
                    <a:pt x="4191875" y="762039"/>
                  </a:cubicBezTo>
                  <a:close/>
                  <a:moveTo>
                    <a:pt x="4870537" y="996123"/>
                  </a:moveTo>
                  <a:cubicBezTo>
                    <a:pt x="4883970" y="1009768"/>
                    <a:pt x="4981391" y="1046366"/>
                    <a:pt x="4984775" y="1008710"/>
                  </a:cubicBezTo>
                  <a:cubicBezTo>
                    <a:pt x="4987737" y="975708"/>
                    <a:pt x="4877307" y="946090"/>
                    <a:pt x="4867998" y="958995"/>
                  </a:cubicBezTo>
                  <a:cubicBezTo>
                    <a:pt x="4861440" y="967986"/>
                    <a:pt x="4862498" y="987872"/>
                    <a:pt x="4870643" y="996123"/>
                  </a:cubicBezTo>
                  <a:close/>
                  <a:moveTo>
                    <a:pt x="4442353" y="1149604"/>
                  </a:moveTo>
                  <a:lnTo>
                    <a:pt x="4377407" y="1034096"/>
                  </a:lnTo>
                  <a:lnTo>
                    <a:pt x="4327057" y="1117237"/>
                  </a:lnTo>
                  <a:cubicBezTo>
                    <a:pt x="4328115" y="1130988"/>
                    <a:pt x="4423843" y="1151297"/>
                    <a:pt x="4442353" y="1149604"/>
                  </a:cubicBezTo>
                  <a:close/>
                  <a:moveTo>
                    <a:pt x="6429470" y="1308481"/>
                  </a:moveTo>
                  <a:cubicBezTo>
                    <a:pt x="6336281" y="1152778"/>
                    <a:pt x="6165770" y="1133420"/>
                    <a:pt x="6017683" y="1229148"/>
                  </a:cubicBezTo>
                  <a:lnTo>
                    <a:pt x="6429470" y="1308481"/>
                  </a:lnTo>
                  <a:close/>
                  <a:moveTo>
                    <a:pt x="3322392" y="2500582"/>
                  </a:moveTo>
                  <a:lnTo>
                    <a:pt x="3958215" y="2500582"/>
                  </a:lnTo>
                  <a:cubicBezTo>
                    <a:pt x="3894855" y="2415115"/>
                    <a:pt x="3879940" y="2311136"/>
                    <a:pt x="3928068" y="2213928"/>
                  </a:cubicBezTo>
                  <a:cubicBezTo>
                    <a:pt x="3984447" y="2100006"/>
                    <a:pt x="4177489" y="2177646"/>
                    <a:pt x="4279458" y="2175636"/>
                  </a:cubicBezTo>
                  <a:lnTo>
                    <a:pt x="4334038" y="2132162"/>
                  </a:lnTo>
                  <a:lnTo>
                    <a:pt x="4185951" y="2132162"/>
                  </a:lnTo>
                  <a:cubicBezTo>
                    <a:pt x="4170614" y="2132162"/>
                    <a:pt x="4107994" y="2106670"/>
                    <a:pt x="4090858" y="2097256"/>
                  </a:cubicBezTo>
                  <a:cubicBezTo>
                    <a:pt x="3869786" y="1976142"/>
                    <a:pt x="3988572" y="1661139"/>
                    <a:pt x="4067799" y="1486608"/>
                  </a:cubicBezTo>
                  <a:cubicBezTo>
                    <a:pt x="4079963" y="1459741"/>
                    <a:pt x="4149035" y="1314298"/>
                    <a:pt x="4165748" y="1309538"/>
                  </a:cubicBezTo>
                  <a:cubicBezTo>
                    <a:pt x="4185634" y="1303826"/>
                    <a:pt x="4206155" y="1317789"/>
                    <a:pt x="4202982" y="1339367"/>
                  </a:cubicBezTo>
                  <a:cubicBezTo>
                    <a:pt x="4199491" y="1362955"/>
                    <a:pt x="4144593" y="1452654"/>
                    <a:pt x="4130524" y="1484281"/>
                  </a:cubicBezTo>
                  <a:cubicBezTo>
                    <a:pt x="4009093" y="1756444"/>
                    <a:pt x="3891152" y="2104132"/>
                    <a:pt x="4337635" y="2074197"/>
                  </a:cubicBezTo>
                  <a:cubicBezTo>
                    <a:pt x="4599114" y="2056744"/>
                    <a:pt x="4867469" y="1936264"/>
                    <a:pt x="5123766" y="1884857"/>
                  </a:cubicBezTo>
                  <a:lnTo>
                    <a:pt x="5136142" y="1875548"/>
                  </a:lnTo>
                  <a:lnTo>
                    <a:pt x="5136142" y="1655216"/>
                  </a:lnTo>
                  <a:lnTo>
                    <a:pt x="4277977" y="1737087"/>
                  </a:lnTo>
                  <a:cubicBezTo>
                    <a:pt x="4257456" y="1728413"/>
                    <a:pt x="4258620" y="1694565"/>
                    <a:pt x="4282949" y="1687266"/>
                  </a:cubicBezTo>
                  <a:cubicBezTo>
                    <a:pt x="4326740" y="1674256"/>
                    <a:pt x="4565266" y="1663678"/>
                    <a:pt x="4576478" y="1648235"/>
                  </a:cubicBezTo>
                  <a:cubicBezTo>
                    <a:pt x="4619318" y="1478040"/>
                    <a:pt x="4616250" y="1243640"/>
                    <a:pt x="4407976" y="1194771"/>
                  </a:cubicBezTo>
                  <a:cubicBezTo>
                    <a:pt x="3955147" y="1088465"/>
                    <a:pt x="3702130" y="1622637"/>
                    <a:pt x="3552456" y="1953612"/>
                  </a:cubicBezTo>
                  <a:cubicBezTo>
                    <a:pt x="3471008" y="2133643"/>
                    <a:pt x="3401407" y="2319281"/>
                    <a:pt x="3322498" y="2500265"/>
                  </a:cubicBezTo>
                  <a:close/>
                  <a:moveTo>
                    <a:pt x="6457290" y="1367398"/>
                  </a:moveTo>
                  <a:lnTo>
                    <a:pt x="5956543" y="1286796"/>
                  </a:lnTo>
                  <a:cubicBezTo>
                    <a:pt x="5929782" y="1291027"/>
                    <a:pt x="5821784" y="1421238"/>
                    <a:pt x="5802322" y="1450962"/>
                  </a:cubicBezTo>
                  <a:cubicBezTo>
                    <a:pt x="5795658" y="1461010"/>
                    <a:pt x="5784551" y="1468732"/>
                    <a:pt x="5786455" y="1481954"/>
                  </a:cubicBezTo>
                  <a:lnTo>
                    <a:pt x="6092255" y="1489464"/>
                  </a:lnTo>
                  <a:cubicBezTo>
                    <a:pt x="6110237" y="1467780"/>
                    <a:pt x="6141018" y="1368773"/>
                    <a:pt x="6171905" y="1374908"/>
                  </a:cubicBezTo>
                  <a:cubicBezTo>
                    <a:pt x="6222994" y="1407382"/>
                    <a:pt x="6159634" y="1449269"/>
                    <a:pt x="6154980" y="1489147"/>
                  </a:cubicBezTo>
                  <a:lnTo>
                    <a:pt x="6480137" y="1496446"/>
                  </a:lnTo>
                  <a:lnTo>
                    <a:pt x="6457395" y="1367398"/>
                  </a:lnTo>
                  <a:close/>
                  <a:moveTo>
                    <a:pt x="2592640" y="1489147"/>
                  </a:moveTo>
                  <a:cubicBezTo>
                    <a:pt x="2582274" y="1411189"/>
                    <a:pt x="2521559" y="1346560"/>
                    <a:pt x="2466132" y="1294201"/>
                  </a:cubicBezTo>
                  <a:cubicBezTo>
                    <a:pt x="2463910" y="1354493"/>
                    <a:pt x="2495326" y="1414469"/>
                    <a:pt x="2480623" y="1474761"/>
                  </a:cubicBezTo>
                  <a:cubicBezTo>
                    <a:pt x="2467190" y="1502475"/>
                    <a:pt x="2375375" y="1484070"/>
                    <a:pt x="2346499" y="1478675"/>
                  </a:cubicBezTo>
                  <a:cubicBezTo>
                    <a:pt x="2295937" y="1469261"/>
                    <a:pt x="2240510" y="1448106"/>
                    <a:pt x="2191324" y="1431499"/>
                  </a:cubicBezTo>
                  <a:cubicBezTo>
                    <a:pt x="2173766" y="1425575"/>
                    <a:pt x="2139706" y="1401670"/>
                    <a:pt x="2124156" y="1410872"/>
                  </a:cubicBezTo>
                  <a:lnTo>
                    <a:pt x="2086817" y="1474550"/>
                  </a:lnTo>
                  <a:cubicBezTo>
                    <a:pt x="2319843" y="1541189"/>
                    <a:pt x="2238607" y="1869202"/>
                    <a:pt x="2000081" y="1828584"/>
                  </a:cubicBezTo>
                  <a:lnTo>
                    <a:pt x="2000081" y="1879145"/>
                  </a:lnTo>
                  <a:cubicBezTo>
                    <a:pt x="2000081" y="1879145"/>
                    <a:pt x="2388492" y="1753165"/>
                    <a:pt x="2388492" y="1753165"/>
                  </a:cubicBezTo>
                  <a:cubicBezTo>
                    <a:pt x="2354220" y="1612271"/>
                    <a:pt x="2446246" y="1488089"/>
                    <a:pt x="2592746" y="1489041"/>
                  </a:cubicBezTo>
                  <a:close/>
                  <a:moveTo>
                    <a:pt x="5446701" y="1489147"/>
                  </a:moveTo>
                  <a:lnTo>
                    <a:pt x="5519052" y="1515062"/>
                  </a:lnTo>
                  <a:cubicBezTo>
                    <a:pt x="5539044" y="1476771"/>
                    <a:pt x="5612029" y="1388448"/>
                    <a:pt x="5605683" y="1348781"/>
                  </a:cubicBezTo>
                  <a:cubicBezTo>
                    <a:pt x="5601135" y="1320433"/>
                    <a:pt x="5564430" y="1314510"/>
                    <a:pt x="5543592" y="1329742"/>
                  </a:cubicBezTo>
                  <a:cubicBezTo>
                    <a:pt x="5520533" y="1346560"/>
                    <a:pt x="5471665" y="1460799"/>
                    <a:pt x="5446701" y="1489147"/>
                  </a:cubicBezTo>
                  <a:close/>
                  <a:moveTo>
                    <a:pt x="7383256" y="1518024"/>
                  </a:moveTo>
                  <a:cubicBezTo>
                    <a:pt x="7408431" y="1517495"/>
                    <a:pt x="7437838" y="1551132"/>
                    <a:pt x="7458993" y="1532515"/>
                  </a:cubicBezTo>
                  <a:cubicBezTo>
                    <a:pt x="7466291" y="1526169"/>
                    <a:pt x="7543085" y="1399660"/>
                    <a:pt x="7546047" y="1388342"/>
                  </a:cubicBezTo>
                  <a:cubicBezTo>
                    <a:pt x="7559375" y="1337252"/>
                    <a:pt x="7531132" y="1297797"/>
                    <a:pt x="7488610" y="1338098"/>
                  </a:cubicBezTo>
                  <a:cubicBezTo>
                    <a:pt x="7474648" y="1351320"/>
                    <a:pt x="7399758" y="1475713"/>
                    <a:pt x="7388969" y="1498561"/>
                  </a:cubicBezTo>
                  <a:cubicBezTo>
                    <a:pt x="7386007" y="1504907"/>
                    <a:pt x="7381881" y="1510408"/>
                    <a:pt x="7383256" y="1518024"/>
                  </a:cubicBezTo>
                  <a:close/>
                  <a:moveTo>
                    <a:pt x="2079519" y="1373745"/>
                  </a:moveTo>
                  <a:lnTo>
                    <a:pt x="2012351" y="1345714"/>
                  </a:lnTo>
                  <a:cubicBezTo>
                    <a:pt x="2006850" y="1347089"/>
                    <a:pt x="1933547" y="1419017"/>
                    <a:pt x="1931114" y="1424412"/>
                  </a:cubicBezTo>
                  <a:cubicBezTo>
                    <a:pt x="1921594" y="1445567"/>
                    <a:pt x="1946663" y="1461645"/>
                    <a:pt x="1954808" y="1480367"/>
                  </a:cubicBezTo>
                  <a:cubicBezTo>
                    <a:pt x="2015207" y="1619040"/>
                    <a:pt x="1898112" y="1725346"/>
                    <a:pt x="1762401" y="1677641"/>
                  </a:cubicBezTo>
                  <a:lnTo>
                    <a:pt x="1725696" y="1753165"/>
                  </a:lnTo>
                  <a:cubicBezTo>
                    <a:pt x="1723369" y="1769031"/>
                    <a:pt x="1727812" y="1761627"/>
                    <a:pt x="1736486" y="1763637"/>
                  </a:cubicBezTo>
                  <a:cubicBezTo>
                    <a:pt x="2096549" y="1846037"/>
                    <a:pt x="1902660" y="2312829"/>
                    <a:pt x="1624468" y="2193513"/>
                  </a:cubicBezTo>
                  <a:cubicBezTo>
                    <a:pt x="1601515" y="2183676"/>
                    <a:pt x="1588610" y="2167598"/>
                    <a:pt x="1566609" y="2161145"/>
                  </a:cubicBezTo>
                  <a:lnTo>
                    <a:pt x="1551483" y="2228736"/>
                  </a:lnTo>
                  <a:cubicBezTo>
                    <a:pt x="1639171" y="2264595"/>
                    <a:pt x="1675347" y="2369842"/>
                    <a:pt x="1620237" y="2449598"/>
                  </a:cubicBezTo>
                  <a:lnTo>
                    <a:pt x="1559310" y="2500582"/>
                  </a:lnTo>
                  <a:lnTo>
                    <a:pt x="1653239" y="2500582"/>
                  </a:lnTo>
                  <a:cubicBezTo>
                    <a:pt x="1659692" y="2238468"/>
                    <a:pt x="2003254" y="2142317"/>
                    <a:pt x="2148168" y="2363284"/>
                  </a:cubicBezTo>
                  <a:lnTo>
                    <a:pt x="2303447" y="2208110"/>
                  </a:lnTo>
                  <a:cubicBezTo>
                    <a:pt x="2155572" y="2194888"/>
                    <a:pt x="2082904" y="2042464"/>
                    <a:pt x="2108396" y="1908339"/>
                  </a:cubicBezTo>
                  <a:cubicBezTo>
                    <a:pt x="2065768" y="1905272"/>
                    <a:pt x="1965069" y="1981854"/>
                    <a:pt x="1951106" y="1917542"/>
                  </a:cubicBezTo>
                  <a:cubicBezTo>
                    <a:pt x="1936615" y="1851326"/>
                    <a:pt x="1959674" y="1689699"/>
                    <a:pt x="1974694" y="1619252"/>
                  </a:cubicBezTo>
                  <a:cubicBezTo>
                    <a:pt x="1994474" y="1527015"/>
                    <a:pt x="2031073" y="1453500"/>
                    <a:pt x="2079519" y="1373850"/>
                  </a:cubicBezTo>
                  <a:close/>
                  <a:moveTo>
                    <a:pt x="3503058" y="1510725"/>
                  </a:moveTo>
                  <a:lnTo>
                    <a:pt x="3575409" y="1536535"/>
                  </a:lnTo>
                  <a:cubicBezTo>
                    <a:pt x="3594344" y="1506071"/>
                    <a:pt x="3677801" y="1391515"/>
                    <a:pt x="3600584" y="1387284"/>
                  </a:cubicBezTo>
                  <a:cubicBezTo>
                    <a:pt x="3555629" y="1384851"/>
                    <a:pt x="3528445" y="1477617"/>
                    <a:pt x="3503058" y="1510725"/>
                  </a:cubicBezTo>
                  <a:close/>
                  <a:moveTo>
                    <a:pt x="1797730" y="1626339"/>
                  </a:moveTo>
                  <a:cubicBezTo>
                    <a:pt x="1893141" y="1660188"/>
                    <a:pt x="1951212" y="1554517"/>
                    <a:pt x="1888063" y="1482060"/>
                  </a:cubicBezTo>
                  <a:lnTo>
                    <a:pt x="1797730" y="1626339"/>
                  </a:lnTo>
                  <a:close/>
                  <a:moveTo>
                    <a:pt x="2007273" y="1770936"/>
                  </a:moveTo>
                  <a:cubicBezTo>
                    <a:pt x="2137696" y="1805313"/>
                    <a:pt x="2227500" y="1638398"/>
                    <a:pt x="2126589" y="1554094"/>
                  </a:cubicBezTo>
                  <a:cubicBezTo>
                    <a:pt x="2061642" y="1499830"/>
                    <a:pt x="2055931" y="1534948"/>
                    <a:pt x="2038160" y="1595981"/>
                  </a:cubicBezTo>
                  <a:cubicBezTo>
                    <a:pt x="2021659" y="1652889"/>
                    <a:pt x="2016264" y="1712653"/>
                    <a:pt x="2007273" y="1770830"/>
                  </a:cubicBezTo>
                  <a:close/>
                  <a:moveTo>
                    <a:pt x="2642567" y="1690757"/>
                  </a:moveTo>
                  <a:lnTo>
                    <a:pt x="2618027" y="1546795"/>
                  </a:lnTo>
                  <a:cubicBezTo>
                    <a:pt x="2505586" y="1519187"/>
                    <a:pt x="2418532" y="1617136"/>
                    <a:pt x="2441909" y="1730000"/>
                  </a:cubicBezTo>
                  <a:lnTo>
                    <a:pt x="2457247" y="1740683"/>
                  </a:lnTo>
                  <a:lnTo>
                    <a:pt x="2642461" y="1690651"/>
                  </a:lnTo>
                  <a:close/>
                  <a:moveTo>
                    <a:pt x="5562315" y="1648129"/>
                  </a:moveTo>
                  <a:cubicBezTo>
                    <a:pt x="5544439" y="1558113"/>
                    <a:pt x="5422055" y="1529871"/>
                    <a:pt x="5342617" y="1540448"/>
                  </a:cubicBezTo>
                  <a:cubicBezTo>
                    <a:pt x="5301893" y="1545843"/>
                    <a:pt x="5207012" y="1592385"/>
                    <a:pt x="5196963" y="1633214"/>
                  </a:cubicBezTo>
                  <a:lnTo>
                    <a:pt x="5186703" y="1879251"/>
                  </a:lnTo>
                  <a:cubicBezTo>
                    <a:pt x="5268891" y="1861903"/>
                    <a:pt x="5347271" y="1901358"/>
                    <a:pt x="5425123" y="1922619"/>
                  </a:cubicBezTo>
                  <a:cubicBezTo>
                    <a:pt x="5437498" y="1837786"/>
                    <a:pt x="5336800" y="1839584"/>
                    <a:pt x="5284017" y="1807217"/>
                  </a:cubicBezTo>
                  <a:cubicBezTo>
                    <a:pt x="5267410" y="1723124"/>
                    <a:pt x="5392967" y="1787014"/>
                    <a:pt x="5427661" y="1808275"/>
                  </a:cubicBezTo>
                  <a:cubicBezTo>
                    <a:pt x="5440672" y="1816208"/>
                    <a:pt x="5466482" y="1856297"/>
                    <a:pt x="5479598" y="1836200"/>
                  </a:cubicBezTo>
                  <a:cubicBezTo>
                    <a:pt x="5512282" y="1740260"/>
                    <a:pt x="5314692" y="1741635"/>
                    <a:pt x="5294383" y="1717518"/>
                  </a:cubicBezTo>
                  <a:cubicBezTo>
                    <a:pt x="5279469" y="1699642"/>
                    <a:pt x="5288142" y="1678804"/>
                    <a:pt x="5309403" y="1672775"/>
                  </a:cubicBezTo>
                  <a:cubicBezTo>
                    <a:pt x="5345578" y="1662409"/>
                    <a:pt x="5439191" y="1700488"/>
                    <a:pt x="5473463" y="1718999"/>
                  </a:cubicBezTo>
                  <a:cubicBezTo>
                    <a:pt x="5486050" y="1725769"/>
                    <a:pt x="5517465" y="1762050"/>
                    <a:pt x="5530053" y="1742376"/>
                  </a:cubicBezTo>
                  <a:cubicBezTo>
                    <a:pt x="5556074" y="1701546"/>
                    <a:pt x="5484252" y="1668332"/>
                    <a:pt x="5453999" y="1659024"/>
                  </a:cubicBezTo>
                  <a:cubicBezTo>
                    <a:pt x="5423747" y="1649716"/>
                    <a:pt x="5334366" y="1648658"/>
                    <a:pt x="5330876" y="1615338"/>
                  </a:cubicBezTo>
                  <a:cubicBezTo>
                    <a:pt x="5325799" y="1567104"/>
                    <a:pt x="5433585" y="1593231"/>
                    <a:pt x="5461404" y="1601058"/>
                  </a:cubicBezTo>
                  <a:cubicBezTo>
                    <a:pt x="5499695" y="1611848"/>
                    <a:pt x="5526034" y="1636494"/>
                    <a:pt x="5562420" y="1648129"/>
                  </a:cubicBezTo>
                  <a:close/>
                  <a:moveTo>
                    <a:pt x="6060945" y="1547007"/>
                  </a:moveTo>
                  <a:lnTo>
                    <a:pt x="5748058" y="1541189"/>
                  </a:lnTo>
                  <a:cubicBezTo>
                    <a:pt x="5724470" y="1548276"/>
                    <a:pt x="5665129" y="1691603"/>
                    <a:pt x="5649157" y="1720268"/>
                  </a:cubicBezTo>
                  <a:lnTo>
                    <a:pt x="5994940" y="1741001"/>
                  </a:lnTo>
                  <a:lnTo>
                    <a:pt x="6060945" y="1547007"/>
                  </a:lnTo>
                  <a:close/>
                  <a:moveTo>
                    <a:pt x="6400488" y="1705883"/>
                  </a:moveTo>
                  <a:lnTo>
                    <a:pt x="6259593" y="1705883"/>
                  </a:lnTo>
                  <a:cubicBezTo>
                    <a:pt x="6227120" y="1705883"/>
                    <a:pt x="6227120" y="1648129"/>
                    <a:pt x="6259593" y="1648129"/>
                  </a:cubicBezTo>
                  <a:lnTo>
                    <a:pt x="6472733" y="1648129"/>
                  </a:lnTo>
                  <a:lnTo>
                    <a:pt x="6480031" y="1554199"/>
                  </a:lnTo>
                  <a:lnTo>
                    <a:pt x="6125786" y="1550391"/>
                  </a:lnTo>
                  <a:cubicBezTo>
                    <a:pt x="6071734" y="1668226"/>
                    <a:pt x="6011653" y="1809544"/>
                    <a:pt x="6068243" y="1937005"/>
                  </a:cubicBezTo>
                  <a:lnTo>
                    <a:pt x="6400488" y="1705883"/>
                  </a:lnTo>
                  <a:close/>
                  <a:moveTo>
                    <a:pt x="3568005" y="1648129"/>
                  </a:moveTo>
                  <a:cubicBezTo>
                    <a:pt x="3576256" y="1610790"/>
                    <a:pt x="3539340" y="1580220"/>
                    <a:pt x="3508030" y="1567210"/>
                  </a:cubicBezTo>
                  <a:cubicBezTo>
                    <a:pt x="3385541" y="1516226"/>
                    <a:pt x="3161295" y="1611848"/>
                    <a:pt x="3034892" y="1646013"/>
                  </a:cubicBezTo>
                  <a:cubicBezTo>
                    <a:pt x="2749084" y="1723442"/>
                    <a:pt x="2460737" y="1791879"/>
                    <a:pt x="2178314" y="1880414"/>
                  </a:cubicBezTo>
                  <a:cubicBezTo>
                    <a:pt x="2124580" y="1964930"/>
                    <a:pt x="2176410" y="2130681"/>
                    <a:pt x="2286100" y="2145808"/>
                  </a:cubicBezTo>
                  <a:cubicBezTo>
                    <a:pt x="2570110" y="2184945"/>
                    <a:pt x="2933346" y="1842440"/>
                    <a:pt x="3253638" y="1857567"/>
                  </a:cubicBezTo>
                  <a:cubicBezTo>
                    <a:pt x="3326623" y="1861057"/>
                    <a:pt x="3383743" y="1909609"/>
                    <a:pt x="3452391" y="1900723"/>
                  </a:cubicBezTo>
                  <a:cubicBezTo>
                    <a:pt x="3430390" y="1819804"/>
                    <a:pt x="3314565" y="1844767"/>
                    <a:pt x="3251945" y="1819593"/>
                  </a:cubicBezTo>
                  <a:cubicBezTo>
                    <a:pt x="3218520" y="1744491"/>
                    <a:pt x="3376021" y="1779609"/>
                    <a:pt x="3413043" y="1792091"/>
                  </a:cubicBezTo>
                  <a:cubicBezTo>
                    <a:pt x="3442660" y="1802140"/>
                    <a:pt x="3470268" y="1821179"/>
                    <a:pt x="3492375" y="1842864"/>
                  </a:cubicBezTo>
                  <a:cubicBezTo>
                    <a:pt x="3539869" y="1824564"/>
                    <a:pt x="3485288" y="1762579"/>
                    <a:pt x="3459267" y="1745761"/>
                  </a:cubicBezTo>
                  <a:cubicBezTo>
                    <a:pt x="3417379" y="1718576"/>
                    <a:pt x="3295525" y="1727356"/>
                    <a:pt x="3286957" y="1700912"/>
                  </a:cubicBezTo>
                  <a:cubicBezTo>
                    <a:pt x="3264638" y="1631734"/>
                    <a:pt x="3437794" y="1673304"/>
                    <a:pt x="3471749" y="1689911"/>
                  </a:cubicBezTo>
                  <a:cubicBezTo>
                    <a:pt x="3496712" y="1702181"/>
                    <a:pt x="3516492" y="1722173"/>
                    <a:pt x="3535532" y="1741741"/>
                  </a:cubicBezTo>
                  <a:lnTo>
                    <a:pt x="3553514" y="1730740"/>
                  </a:lnTo>
                  <a:cubicBezTo>
                    <a:pt x="3516809" y="1615127"/>
                    <a:pt x="3417803" y="1661880"/>
                    <a:pt x="3334557" y="1646013"/>
                  </a:cubicBezTo>
                  <a:cubicBezTo>
                    <a:pt x="3293938" y="1638292"/>
                    <a:pt x="3309488" y="1596616"/>
                    <a:pt x="3348096" y="1590481"/>
                  </a:cubicBezTo>
                  <a:cubicBezTo>
                    <a:pt x="3422034" y="1578634"/>
                    <a:pt x="3514377" y="1591856"/>
                    <a:pt x="3568005" y="1647812"/>
                  </a:cubicBezTo>
                  <a:close/>
                  <a:moveTo>
                    <a:pt x="7455502" y="1619146"/>
                  </a:moveTo>
                  <a:cubicBezTo>
                    <a:pt x="7347081" y="1511783"/>
                    <a:pt x="7189792" y="1573768"/>
                    <a:pt x="7065081" y="1615656"/>
                  </a:cubicBezTo>
                  <a:lnTo>
                    <a:pt x="7059263" y="1628455"/>
                  </a:lnTo>
                  <a:lnTo>
                    <a:pt x="7116806" y="1856720"/>
                  </a:lnTo>
                  <a:cubicBezTo>
                    <a:pt x="7166521" y="1858942"/>
                    <a:pt x="7216870" y="1852489"/>
                    <a:pt x="7264258" y="1871846"/>
                  </a:cubicBezTo>
                  <a:cubicBezTo>
                    <a:pt x="7288904" y="1881895"/>
                    <a:pt x="7342639" y="1938803"/>
                    <a:pt x="7350572" y="1937110"/>
                  </a:cubicBezTo>
                  <a:cubicBezTo>
                    <a:pt x="7391296" y="1928331"/>
                    <a:pt x="7327301" y="1853124"/>
                    <a:pt x="7310482" y="1840113"/>
                  </a:cubicBezTo>
                  <a:cubicBezTo>
                    <a:pt x="7283509" y="1819170"/>
                    <a:pt x="7218457" y="1806794"/>
                    <a:pt x="7234535" y="1763214"/>
                  </a:cubicBezTo>
                  <a:cubicBezTo>
                    <a:pt x="7256325" y="1733279"/>
                    <a:pt x="7338090" y="1789129"/>
                    <a:pt x="7358082" y="1806899"/>
                  </a:cubicBezTo>
                  <a:cubicBezTo>
                    <a:pt x="7385160" y="1831017"/>
                    <a:pt x="7395209" y="1861269"/>
                    <a:pt x="7423029" y="1879145"/>
                  </a:cubicBezTo>
                  <a:cubicBezTo>
                    <a:pt x="7469041" y="1806476"/>
                    <a:pt x="7395103" y="1749674"/>
                    <a:pt x="7332590" y="1724076"/>
                  </a:cubicBezTo>
                  <a:cubicBezTo>
                    <a:pt x="7299376" y="1710537"/>
                    <a:pt x="7219197" y="1709691"/>
                    <a:pt x="7249344" y="1662515"/>
                  </a:cubicBezTo>
                  <a:cubicBezTo>
                    <a:pt x="7337773" y="1635119"/>
                    <a:pt x="7435193" y="1705248"/>
                    <a:pt x="7480889" y="1778128"/>
                  </a:cubicBezTo>
                  <a:cubicBezTo>
                    <a:pt x="7498130" y="1708950"/>
                    <a:pt x="7421865" y="1657966"/>
                    <a:pt x="7363159" y="1643052"/>
                  </a:cubicBezTo>
                  <a:cubicBezTo>
                    <a:pt x="7326983" y="1633849"/>
                    <a:pt x="7249238" y="1645167"/>
                    <a:pt x="7261614" y="1602539"/>
                  </a:cubicBezTo>
                  <a:cubicBezTo>
                    <a:pt x="7271134" y="1569643"/>
                    <a:pt x="7351101" y="1580009"/>
                    <a:pt x="7376593" y="1586250"/>
                  </a:cubicBezTo>
                  <a:cubicBezTo>
                    <a:pt x="7404729" y="1593231"/>
                    <a:pt x="7427471" y="1614175"/>
                    <a:pt x="7455608" y="1619146"/>
                  </a:cubicBezTo>
                  <a:close/>
                  <a:moveTo>
                    <a:pt x="7007539" y="1640830"/>
                  </a:moveTo>
                  <a:cubicBezTo>
                    <a:pt x="6991249" y="1642100"/>
                    <a:pt x="6908532" y="1655216"/>
                    <a:pt x="6907474" y="1665899"/>
                  </a:cubicBezTo>
                  <a:lnTo>
                    <a:pt x="6971469" y="1915426"/>
                  </a:lnTo>
                  <a:lnTo>
                    <a:pt x="7058628" y="1882212"/>
                  </a:lnTo>
                  <a:lnTo>
                    <a:pt x="7007433" y="1640830"/>
                  </a:lnTo>
                  <a:close/>
                  <a:moveTo>
                    <a:pt x="6855749" y="1669813"/>
                  </a:moveTo>
                  <a:lnTo>
                    <a:pt x="6711470" y="1691815"/>
                  </a:lnTo>
                  <a:lnTo>
                    <a:pt x="6754627" y="1987672"/>
                  </a:lnTo>
                  <a:cubicBezTo>
                    <a:pt x="6760974" y="1994124"/>
                    <a:pt x="6916888" y="1943774"/>
                    <a:pt x="6920167" y="1932562"/>
                  </a:cubicBezTo>
                  <a:lnTo>
                    <a:pt x="6855643" y="1669813"/>
                  </a:lnTo>
                  <a:close/>
                  <a:moveTo>
                    <a:pt x="6652447" y="1699642"/>
                  </a:moveTo>
                  <a:lnTo>
                    <a:pt x="6546247" y="1707152"/>
                  </a:lnTo>
                  <a:lnTo>
                    <a:pt x="6487224" y="2045320"/>
                  </a:lnTo>
                  <a:lnTo>
                    <a:pt x="6703326" y="2008615"/>
                  </a:lnTo>
                  <a:lnTo>
                    <a:pt x="6652447" y="1699642"/>
                  </a:lnTo>
                  <a:close/>
                  <a:moveTo>
                    <a:pt x="6494417" y="1713181"/>
                  </a:moveTo>
                  <a:lnTo>
                    <a:pt x="6111506" y="1987460"/>
                  </a:lnTo>
                  <a:cubicBezTo>
                    <a:pt x="6201733" y="2049974"/>
                    <a:pt x="6313857" y="2068062"/>
                    <a:pt x="6422278" y="2056321"/>
                  </a:cubicBezTo>
                  <a:lnTo>
                    <a:pt x="6494417" y="1713076"/>
                  </a:lnTo>
                  <a:close/>
                  <a:moveTo>
                    <a:pt x="5988700" y="1799812"/>
                  </a:moveTo>
                  <a:lnTo>
                    <a:pt x="5624934" y="1779292"/>
                  </a:lnTo>
                  <a:lnTo>
                    <a:pt x="5526351" y="1962391"/>
                  </a:lnTo>
                  <a:lnTo>
                    <a:pt x="6236957" y="2166857"/>
                  </a:lnTo>
                  <a:lnTo>
                    <a:pt x="6306558" y="2110478"/>
                  </a:lnTo>
                  <a:cubicBezTo>
                    <a:pt x="6135835" y="2109315"/>
                    <a:pt x="5963948" y="1985873"/>
                    <a:pt x="5988700" y="1799707"/>
                  </a:cubicBezTo>
                  <a:close/>
                  <a:moveTo>
                    <a:pt x="1701368" y="1822660"/>
                  </a:moveTo>
                  <a:lnTo>
                    <a:pt x="1589562" y="2105930"/>
                  </a:lnTo>
                  <a:cubicBezTo>
                    <a:pt x="1723687" y="2230640"/>
                    <a:pt x="1933018" y="2092708"/>
                    <a:pt x="1861831" y="1919975"/>
                  </a:cubicBezTo>
                  <a:cubicBezTo>
                    <a:pt x="1836127" y="1857567"/>
                    <a:pt x="1770969" y="1811448"/>
                    <a:pt x="1701368" y="1822660"/>
                  </a:cubicBezTo>
                  <a:close/>
                  <a:moveTo>
                    <a:pt x="7216976" y="1915532"/>
                  </a:moveTo>
                  <a:cubicBezTo>
                    <a:pt x="7184503" y="1907176"/>
                    <a:pt x="7140711" y="1895646"/>
                    <a:pt x="7119979" y="1930341"/>
                  </a:cubicBezTo>
                  <a:lnTo>
                    <a:pt x="6328242" y="3204948"/>
                  </a:lnTo>
                  <a:cubicBezTo>
                    <a:pt x="6247323" y="3278251"/>
                    <a:pt x="6118382" y="3245566"/>
                    <a:pt x="6043598" y="3317706"/>
                  </a:cubicBezTo>
                  <a:lnTo>
                    <a:pt x="5887578" y="3533595"/>
                  </a:lnTo>
                  <a:cubicBezTo>
                    <a:pt x="6045713" y="3443791"/>
                    <a:pt x="6223841" y="3388470"/>
                    <a:pt x="6407786" y="3417982"/>
                  </a:cubicBezTo>
                  <a:cubicBezTo>
                    <a:pt x="6376794" y="3345736"/>
                    <a:pt x="6358918" y="3301522"/>
                    <a:pt x="6391920" y="3225257"/>
                  </a:cubicBezTo>
                  <a:lnTo>
                    <a:pt x="7217082" y="1915638"/>
                  </a:lnTo>
                  <a:close/>
                  <a:moveTo>
                    <a:pt x="3322392" y="1929918"/>
                  </a:moveTo>
                  <a:cubicBezTo>
                    <a:pt x="3294573" y="1926956"/>
                    <a:pt x="3259349" y="1899666"/>
                    <a:pt x="3239675" y="1930235"/>
                  </a:cubicBezTo>
                  <a:lnTo>
                    <a:pt x="2411657" y="3255192"/>
                  </a:lnTo>
                  <a:cubicBezTo>
                    <a:pt x="2358240" y="3325322"/>
                    <a:pt x="2266108" y="3316648"/>
                    <a:pt x="2191959" y="3338861"/>
                  </a:cubicBezTo>
                  <a:cubicBezTo>
                    <a:pt x="2096760" y="3367420"/>
                    <a:pt x="2022082" y="3533278"/>
                    <a:pt x="1956712" y="3605629"/>
                  </a:cubicBezTo>
                  <a:cubicBezTo>
                    <a:pt x="2124156" y="3547452"/>
                    <a:pt x="2288956" y="3564165"/>
                    <a:pt x="2454179" y="3619169"/>
                  </a:cubicBezTo>
                  <a:cubicBezTo>
                    <a:pt x="2548849" y="3510642"/>
                    <a:pt x="2422129" y="3426867"/>
                    <a:pt x="2459150" y="3316859"/>
                  </a:cubicBezTo>
                  <a:lnTo>
                    <a:pt x="3322392" y="1929706"/>
                  </a:lnTo>
                  <a:close/>
                  <a:moveTo>
                    <a:pt x="3177796" y="1922725"/>
                  </a:moveTo>
                  <a:lnTo>
                    <a:pt x="3037853" y="1951602"/>
                  </a:lnTo>
                  <a:cubicBezTo>
                    <a:pt x="3018285" y="1961545"/>
                    <a:pt x="3048854" y="1970430"/>
                    <a:pt x="3055095" y="1976459"/>
                  </a:cubicBezTo>
                  <a:cubicBezTo>
                    <a:pt x="3073500" y="1994124"/>
                    <a:pt x="3090319" y="2013587"/>
                    <a:pt x="3109147" y="2030934"/>
                  </a:cubicBezTo>
                  <a:lnTo>
                    <a:pt x="3177796" y="1922831"/>
                  </a:lnTo>
                  <a:close/>
                  <a:moveTo>
                    <a:pt x="5258842" y="1929918"/>
                  </a:moveTo>
                  <a:cubicBezTo>
                    <a:pt x="5225311" y="1932668"/>
                    <a:pt x="5182048" y="1918388"/>
                    <a:pt x="5158778" y="1948957"/>
                  </a:cubicBezTo>
                  <a:lnTo>
                    <a:pt x="4384705" y="3197755"/>
                  </a:lnTo>
                  <a:cubicBezTo>
                    <a:pt x="4309498" y="3275501"/>
                    <a:pt x="4177277" y="3242287"/>
                    <a:pt x="4101224" y="3309561"/>
                  </a:cubicBezTo>
                  <a:cubicBezTo>
                    <a:pt x="4068751" y="3338226"/>
                    <a:pt x="3968052" y="3476582"/>
                    <a:pt x="3945204" y="3516883"/>
                  </a:cubicBezTo>
                  <a:cubicBezTo>
                    <a:pt x="3940656" y="3524922"/>
                    <a:pt x="3934203" y="3529893"/>
                    <a:pt x="3936636" y="3540788"/>
                  </a:cubicBezTo>
                  <a:cubicBezTo>
                    <a:pt x="4092445" y="3536557"/>
                    <a:pt x="4205520" y="3658200"/>
                    <a:pt x="4341126" y="3714156"/>
                  </a:cubicBezTo>
                  <a:cubicBezTo>
                    <a:pt x="4364819" y="3644555"/>
                    <a:pt x="4478529" y="3526297"/>
                    <a:pt x="4469961" y="3452359"/>
                  </a:cubicBezTo>
                  <a:cubicBezTo>
                    <a:pt x="4458326" y="3351977"/>
                    <a:pt x="4391264" y="3335370"/>
                    <a:pt x="4452931" y="3208121"/>
                  </a:cubicBezTo>
                  <a:lnTo>
                    <a:pt x="5258842" y="1929812"/>
                  </a:lnTo>
                  <a:close/>
                  <a:moveTo>
                    <a:pt x="3307795" y="2399354"/>
                  </a:moveTo>
                  <a:lnTo>
                    <a:pt x="3495654" y="1937110"/>
                  </a:lnTo>
                  <a:cubicBezTo>
                    <a:pt x="3460325" y="1971382"/>
                    <a:pt x="3419072" y="1954564"/>
                    <a:pt x="3376233" y="1957948"/>
                  </a:cubicBezTo>
                  <a:lnTo>
                    <a:pt x="3231424" y="2189916"/>
                  </a:lnTo>
                  <a:lnTo>
                    <a:pt x="3231424" y="2211495"/>
                  </a:lnTo>
                  <a:cubicBezTo>
                    <a:pt x="3231424" y="2211495"/>
                    <a:pt x="3307795" y="2399354"/>
                    <a:pt x="3307795" y="2399354"/>
                  </a:cubicBezTo>
                  <a:close/>
                  <a:moveTo>
                    <a:pt x="5461193" y="1973286"/>
                  </a:moveTo>
                  <a:cubicBezTo>
                    <a:pt x="5406612" y="1997826"/>
                    <a:pt x="5367898" y="1949275"/>
                    <a:pt x="5316702" y="1947477"/>
                  </a:cubicBezTo>
                  <a:lnTo>
                    <a:pt x="5166182" y="2180925"/>
                  </a:lnTo>
                  <a:cubicBezTo>
                    <a:pt x="5161528" y="2199542"/>
                    <a:pt x="5218541" y="2307328"/>
                    <a:pt x="5230071" y="2337792"/>
                  </a:cubicBezTo>
                  <a:cubicBezTo>
                    <a:pt x="5242129" y="2369419"/>
                    <a:pt x="5250909" y="2402527"/>
                    <a:pt x="5258948" y="2435424"/>
                  </a:cubicBezTo>
                  <a:lnTo>
                    <a:pt x="5461193" y="1973180"/>
                  </a:lnTo>
                  <a:close/>
                  <a:moveTo>
                    <a:pt x="5085369" y="1951602"/>
                  </a:moveTo>
                  <a:cubicBezTo>
                    <a:pt x="5053001" y="1961968"/>
                    <a:pt x="5010162" y="1965987"/>
                    <a:pt x="4979909" y="1979738"/>
                  </a:cubicBezTo>
                  <a:cubicBezTo>
                    <a:pt x="4971553" y="1983546"/>
                    <a:pt x="4966793" y="1976353"/>
                    <a:pt x="4969861" y="1994759"/>
                  </a:cubicBezTo>
                  <a:lnTo>
                    <a:pt x="5041895" y="2038233"/>
                  </a:lnTo>
                  <a:lnTo>
                    <a:pt x="5085369" y="1951602"/>
                  </a:lnTo>
                  <a:close/>
                  <a:moveTo>
                    <a:pt x="6176453" y="2204408"/>
                  </a:moveTo>
                  <a:lnTo>
                    <a:pt x="5498214" y="2024588"/>
                  </a:lnTo>
                  <a:cubicBezTo>
                    <a:pt x="5488588" y="2067110"/>
                    <a:pt x="5437498" y="2124652"/>
                    <a:pt x="5432315" y="2164847"/>
                  </a:cubicBezTo>
                  <a:cubicBezTo>
                    <a:pt x="5430306" y="2180502"/>
                    <a:pt x="5450720" y="2178175"/>
                    <a:pt x="5459712" y="2180291"/>
                  </a:cubicBezTo>
                  <a:cubicBezTo>
                    <a:pt x="5661850" y="2226727"/>
                    <a:pt x="5882289" y="2241006"/>
                    <a:pt x="6086331" y="2284481"/>
                  </a:cubicBezTo>
                  <a:cubicBezTo>
                    <a:pt x="6097755" y="2286067"/>
                    <a:pt x="6105900" y="2282471"/>
                    <a:pt x="6115526" y="2276970"/>
                  </a:cubicBezTo>
                  <a:cubicBezTo>
                    <a:pt x="6123565" y="2272316"/>
                    <a:pt x="6183328" y="2210966"/>
                    <a:pt x="6176453" y="2204408"/>
                  </a:cubicBezTo>
                  <a:close/>
                  <a:moveTo>
                    <a:pt x="3999150" y="2212764"/>
                  </a:moveTo>
                  <a:cubicBezTo>
                    <a:pt x="3933251" y="2295376"/>
                    <a:pt x="3947637" y="2411307"/>
                    <a:pt x="4019671" y="2485985"/>
                  </a:cubicBezTo>
                  <a:lnTo>
                    <a:pt x="4232705" y="2229688"/>
                  </a:lnTo>
                  <a:cubicBezTo>
                    <a:pt x="4225829" y="2219322"/>
                    <a:pt x="4218954" y="2219640"/>
                    <a:pt x="4207953" y="2218476"/>
                  </a:cubicBezTo>
                  <a:cubicBezTo>
                    <a:pt x="4138881" y="2211283"/>
                    <a:pt x="4068539" y="2210331"/>
                    <a:pt x="3999150" y="2212764"/>
                  </a:cubicBezTo>
                  <a:close/>
                  <a:moveTo>
                    <a:pt x="6046453" y="2334407"/>
                  </a:moveTo>
                  <a:lnTo>
                    <a:pt x="5413804" y="2228313"/>
                  </a:lnTo>
                  <a:cubicBezTo>
                    <a:pt x="5403650" y="2230006"/>
                    <a:pt x="5358695" y="2344667"/>
                    <a:pt x="5360493" y="2351860"/>
                  </a:cubicBezTo>
                  <a:cubicBezTo>
                    <a:pt x="5365148" y="2370900"/>
                    <a:pt x="5437287" y="2361909"/>
                    <a:pt x="5457490" y="2363284"/>
                  </a:cubicBezTo>
                  <a:cubicBezTo>
                    <a:pt x="5630964" y="2375660"/>
                    <a:pt x="5804332" y="2391209"/>
                    <a:pt x="5978228" y="2399671"/>
                  </a:cubicBezTo>
                  <a:cubicBezTo>
                    <a:pt x="5994940" y="2405066"/>
                    <a:pt x="6054387" y="2341283"/>
                    <a:pt x="6046453" y="2334301"/>
                  </a:cubicBezTo>
                  <a:close/>
                  <a:moveTo>
                    <a:pt x="1494257" y="2449915"/>
                  </a:moveTo>
                  <a:cubicBezTo>
                    <a:pt x="1594639" y="2459329"/>
                    <a:pt x="1622141" y="2335147"/>
                    <a:pt x="1541116" y="2283846"/>
                  </a:cubicBezTo>
                  <a:cubicBezTo>
                    <a:pt x="1524509" y="2280567"/>
                    <a:pt x="1532125" y="2291039"/>
                    <a:pt x="1529481" y="2300876"/>
                  </a:cubicBezTo>
                  <a:cubicBezTo>
                    <a:pt x="1516153" y="2350168"/>
                    <a:pt x="1507903" y="2400729"/>
                    <a:pt x="1494257" y="2449915"/>
                  </a:cubicBezTo>
                  <a:close/>
                  <a:moveTo>
                    <a:pt x="1703801" y="2500582"/>
                  </a:moveTo>
                  <a:lnTo>
                    <a:pt x="2025361" y="2500582"/>
                  </a:lnTo>
                  <a:lnTo>
                    <a:pt x="2107232" y="2403162"/>
                  </a:lnTo>
                  <a:cubicBezTo>
                    <a:pt x="1991618" y="2218476"/>
                    <a:pt x="1728129" y="2288712"/>
                    <a:pt x="1703801" y="2500582"/>
                  </a:cubicBezTo>
                  <a:close/>
                  <a:moveTo>
                    <a:pt x="4767405" y="2413951"/>
                  </a:moveTo>
                  <a:cubicBezTo>
                    <a:pt x="4755134" y="2405383"/>
                    <a:pt x="4674850" y="2496034"/>
                    <a:pt x="4680880" y="2500476"/>
                  </a:cubicBezTo>
                  <a:cubicBezTo>
                    <a:pt x="4745191" y="2515285"/>
                    <a:pt x="4801465" y="2476148"/>
                    <a:pt x="4767405" y="2413951"/>
                  </a:cubicBezTo>
                  <a:close/>
                  <a:moveTo>
                    <a:pt x="5938033" y="2457319"/>
                  </a:moveTo>
                  <a:lnTo>
                    <a:pt x="5335847" y="2413422"/>
                  </a:lnTo>
                  <a:lnTo>
                    <a:pt x="5302210" y="2500476"/>
                  </a:lnTo>
                  <a:lnTo>
                    <a:pt x="5905771" y="2493918"/>
                  </a:lnTo>
                  <a:cubicBezTo>
                    <a:pt x="5919522" y="2492226"/>
                    <a:pt x="5927349" y="2468849"/>
                    <a:pt x="5938033" y="2457319"/>
                  </a:cubicBezTo>
                  <a:close/>
                  <a:moveTo>
                    <a:pt x="6689469" y="2428337"/>
                  </a:moveTo>
                  <a:cubicBezTo>
                    <a:pt x="6682170" y="2421461"/>
                    <a:pt x="6613944" y="2479744"/>
                    <a:pt x="6610031" y="2493283"/>
                  </a:cubicBezTo>
                  <a:lnTo>
                    <a:pt x="6703960" y="2493283"/>
                  </a:lnTo>
                  <a:cubicBezTo>
                    <a:pt x="6703960" y="2493283"/>
                    <a:pt x="6689469" y="2428337"/>
                    <a:pt x="6689469" y="2428337"/>
                  </a:cubicBezTo>
                  <a:close/>
                  <a:moveTo>
                    <a:pt x="2823762" y="2500476"/>
                  </a:moveTo>
                  <a:cubicBezTo>
                    <a:pt x="2832859" y="2491591"/>
                    <a:pt x="2800385" y="2444203"/>
                    <a:pt x="2791288" y="2435635"/>
                  </a:cubicBezTo>
                  <a:lnTo>
                    <a:pt x="2737131" y="2496986"/>
                  </a:lnTo>
                  <a:lnTo>
                    <a:pt x="2823762" y="2500476"/>
                  </a:lnTo>
                  <a:close/>
                  <a:moveTo>
                    <a:pt x="6667890" y="2551143"/>
                  </a:moveTo>
                  <a:cubicBezTo>
                    <a:pt x="6089188" y="2554951"/>
                    <a:pt x="5509003" y="2542152"/>
                    <a:pt x="4931252" y="2559394"/>
                  </a:cubicBezTo>
                  <a:cubicBezTo>
                    <a:pt x="4831399" y="2718587"/>
                    <a:pt x="4722978" y="2873973"/>
                    <a:pt x="4627251" y="3035705"/>
                  </a:cubicBezTo>
                  <a:cubicBezTo>
                    <a:pt x="4620587" y="3047023"/>
                    <a:pt x="4594989" y="3083199"/>
                    <a:pt x="4601653" y="3092507"/>
                  </a:cubicBezTo>
                  <a:cubicBezTo>
                    <a:pt x="4738422" y="3162003"/>
                    <a:pt x="4886720" y="3234882"/>
                    <a:pt x="5040520" y="3256990"/>
                  </a:cubicBezTo>
                  <a:cubicBezTo>
                    <a:pt x="5543592" y="3329341"/>
                    <a:pt x="5974526" y="2911629"/>
                    <a:pt x="6465435" y="2872281"/>
                  </a:cubicBezTo>
                  <a:lnTo>
                    <a:pt x="6667890" y="2551037"/>
                  </a:lnTo>
                  <a:close/>
                  <a:moveTo>
                    <a:pt x="8279183" y="2551143"/>
                  </a:moveTo>
                  <a:lnTo>
                    <a:pt x="6888223" y="2551143"/>
                  </a:lnTo>
                  <a:lnTo>
                    <a:pt x="6675189" y="2879897"/>
                  </a:lnTo>
                  <a:lnTo>
                    <a:pt x="7502573" y="3280578"/>
                  </a:lnTo>
                  <a:cubicBezTo>
                    <a:pt x="7549114" y="3245777"/>
                    <a:pt x="7587828" y="3189504"/>
                    <a:pt x="7628658" y="3146876"/>
                  </a:cubicBezTo>
                  <a:cubicBezTo>
                    <a:pt x="7723010" y="3048187"/>
                    <a:pt x="7831961" y="2943891"/>
                    <a:pt x="7932237" y="2850808"/>
                  </a:cubicBezTo>
                  <a:cubicBezTo>
                    <a:pt x="8044359" y="2746618"/>
                    <a:pt x="8159444" y="2646342"/>
                    <a:pt x="8279183" y="2551143"/>
                  </a:cubicBezTo>
                  <a:close/>
                  <a:moveTo>
                    <a:pt x="2780393" y="2558336"/>
                  </a:moveTo>
                  <a:lnTo>
                    <a:pt x="1038996" y="2558336"/>
                  </a:lnTo>
                  <a:lnTo>
                    <a:pt x="1317293" y="3287982"/>
                  </a:lnTo>
                  <a:cubicBezTo>
                    <a:pt x="1575494" y="3154704"/>
                    <a:pt x="1834435" y="2997732"/>
                    <a:pt x="2133782" y="2984615"/>
                  </a:cubicBezTo>
                  <a:cubicBezTo>
                    <a:pt x="2255848" y="2979221"/>
                    <a:pt x="2348508" y="3035917"/>
                    <a:pt x="2457775" y="3077910"/>
                  </a:cubicBezTo>
                  <a:lnTo>
                    <a:pt x="2780393" y="2558336"/>
                  </a:lnTo>
                  <a:close/>
                  <a:moveTo>
                    <a:pt x="4709756" y="2558336"/>
                  </a:moveTo>
                  <a:lnTo>
                    <a:pt x="3000832" y="2558336"/>
                  </a:lnTo>
                  <a:lnTo>
                    <a:pt x="2620883" y="3167820"/>
                  </a:lnTo>
                  <a:cubicBezTo>
                    <a:pt x="2708677" y="3221026"/>
                    <a:pt x="2802607" y="3273279"/>
                    <a:pt x="2903306" y="3298772"/>
                  </a:cubicBezTo>
                  <a:cubicBezTo>
                    <a:pt x="3299545" y="3399153"/>
                    <a:pt x="3671772" y="3093671"/>
                    <a:pt x="4043470" y="3008415"/>
                  </a:cubicBezTo>
                  <a:cubicBezTo>
                    <a:pt x="4179710" y="2977105"/>
                    <a:pt x="4298392" y="2979644"/>
                    <a:pt x="4433891" y="3012329"/>
                  </a:cubicBezTo>
                  <a:lnTo>
                    <a:pt x="4709756" y="2558442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4FEFF66A-CFC0-4C4B-3ACE-320717A48134}"/>
                </a:ext>
              </a:extLst>
            </p:cNvPr>
            <p:cNvSpPr/>
            <p:nvPr/>
          </p:nvSpPr>
          <p:spPr>
            <a:xfrm>
              <a:off x="1336063" y="3580676"/>
              <a:ext cx="1002310" cy="979194"/>
            </a:xfrm>
            <a:custGeom>
              <a:avLst/>
              <a:gdLst>
                <a:gd name="csX0" fmla="*/ 739373 w 1002310"/>
                <a:gd name="csY0" fmla="*/ 614464 h 979194"/>
                <a:gd name="csX1" fmla="*/ 844197 w 1002310"/>
                <a:gd name="csY1" fmla="*/ 622186 h 979194"/>
                <a:gd name="csX2" fmla="*/ 997467 w 1002310"/>
                <a:gd name="csY2" fmla="*/ 616580 h 979194"/>
                <a:gd name="csX3" fmla="*/ 955051 w 1002310"/>
                <a:gd name="csY3" fmla="*/ 776408 h 979194"/>
                <a:gd name="csX4" fmla="*/ 784857 w 1002310"/>
                <a:gd name="csY4" fmla="*/ 953055 h 979194"/>
                <a:gd name="csX5" fmla="*/ 703303 w 1002310"/>
                <a:gd name="csY5" fmla="*/ 828133 h 979194"/>
                <a:gd name="csX6" fmla="*/ 695476 w 1002310"/>
                <a:gd name="csY6" fmla="*/ 672853 h 979194"/>
                <a:gd name="csX7" fmla="*/ 323460 w 1002310"/>
                <a:gd name="csY7" fmla="*/ 564432 h 979194"/>
                <a:gd name="csX8" fmla="*/ 2217 w 1002310"/>
                <a:gd name="csY8" fmla="*/ 112660 h 979194"/>
                <a:gd name="csX9" fmla="*/ 140890 w 1002310"/>
                <a:gd name="csY9" fmla="*/ 17356 h 979194"/>
                <a:gd name="csX10" fmla="*/ 739479 w 1002310"/>
                <a:gd name="csY10" fmla="*/ 614570 h 979194"/>
                <a:gd name="csX11" fmla="*/ 117724 w 1002310"/>
                <a:gd name="csY11" fmla="*/ 260853 h 979194"/>
                <a:gd name="csX12" fmla="*/ 221491 w 1002310"/>
                <a:gd name="csY12" fmla="*/ 390218 h 979194"/>
                <a:gd name="csX13" fmla="*/ 399619 w 1002310"/>
                <a:gd name="csY13" fmla="*/ 192204 h 979194"/>
                <a:gd name="csX14" fmla="*/ 52672 w 1002310"/>
                <a:gd name="csY14" fmla="*/ 58397 h 979194"/>
                <a:gd name="csX15" fmla="*/ 79116 w 1002310"/>
                <a:gd name="csY15" fmla="*/ 189031 h 979194"/>
                <a:gd name="csX16" fmla="*/ 206471 w 1002310"/>
                <a:gd name="csY16" fmla="*/ 194108 h 979194"/>
                <a:gd name="csX17" fmla="*/ 273533 w 1002310"/>
                <a:gd name="csY17" fmla="*/ 180992 h 979194"/>
                <a:gd name="csX18" fmla="*/ 171247 w 1002310"/>
                <a:gd name="csY18" fmla="*/ 260113 h 979194"/>
                <a:gd name="csX19" fmla="*/ 117619 w 1002310"/>
                <a:gd name="csY19" fmla="*/ 260853 h 979194"/>
                <a:gd name="csX20" fmla="*/ 447747 w 1002310"/>
                <a:gd name="csY20" fmla="*/ 232928 h 979194"/>
                <a:gd name="csX21" fmla="*/ 255128 w 1002310"/>
                <a:gd name="csY21" fmla="*/ 437712 h 979194"/>
                <a:gd name="csX22" fmla="*/ 295006 w 1002310"/>
                <a:gd name="csY22" fmla="*/ 448924 h 979194"/>
                <a:gd name="csX23" fmla="*/ 471547 w 1002310"/>
                <a:gd name="csY23" fmla="*/ 242554 h 979194"/>
                <a:gd name="csX24" fmla="*/ 447641 w 1002310"/>
                <a:gd name="csY24" fmla="*/ 232822 h 979194"/>
                <a:gd name="csX25" fmla="*/ 508040 w 1002310"/>
                <a:gd name="csY25" fmla="*/ 282432 h 979194"/>
                <a:gd name="csX26" fmla="*/ 327373 w 1002310"/>
                <a:gd name="csY26" fmla="*/ 495465 h 979194"/>
                <a:gd name="csX27" fmla="*/ 367040 w 1002310"/>
                <a:gd name="csY27" fmla="*/ 527304 h 979194"/>
                <a:gd name="csX28" fmla="*/ 531522 w 1002310"/>
                <a:gd name="csY28" fmla="*/ 316386 h 979194"/>
                <a:gd name="csX29" fmla="*/ 508040 w 1002310"/>
                <a:gd name="csY29" fmla="*/ 282432 h 979194"/>
                <a:gd name="csX30" fmla="*/ 421197 w 1002310"/>
                <a:gd name="csY30" fmla="*/ 556816 h 979194"/>
                <a:gd name="csX31" fmla="*/ 453776 w 1002310"/>
                <a:gd name="csY31" fmla="*/ 557556 h 979194"/>
                <a:gd name="csX32" fmla="*/ 605883 w 1002310"/>
                <a:gd name="csY32" fmla="*/ 405027 h 979194"/>
                <a:gd name="csX33" fmla="*/ 576477 w 1002310"/>
                <a:gd name="csY33" fmla="*/ 354783 h 979194"/>
                <a:gd name="csX34" fmla="*/ 421091 w 1002310"/>
                <a:gd name="csY34" fmla="*/ 556816 h 979194"/>
                <a:gd name="csX35" fmla="*/ 507934 w 1002310"/>
                <a:gd name="csY35" fmla="*/ 585799 h 979194"/>
                <a:gd name="csX36" fmla="*/ 572986 w 1002310"/>
                <a:gd name="csY36" fmla="*/ 589501 h 979194"/>
                <a:gd name="csX37" fmla="*/ 645232 w 1002310"/>
                <a:gd name="csY37" fmla="*/ 466906 h 979194"/>
                <a:gd name="csX38" fmla="*/ 627144 w 1002310"/>
                <a:gd name="csY38" fmla="*/ 463098 h 979194"/>
                <a:gd name="csX39" fmla="*/ 507934 w 1002310"/>
                <a:gd name="csY39" fmla="*/ 585905 h 979194"/>
                <a:gd name="csX40" fmla="*/ 681302 w 1002310"/>
                <a:gd name="csY40" fmla="*/ 614676 h 979194"/>
                <a:gd name="csX41" fmla="*/ 670512 w 1002310"/>
                <a:gd name="csY41" fmla="*/ 549729 h 979194"/>
                <a:gd name="csX42" fmla="*/ 630740 w 1002310"/>
                <a:gd name="csY42" fmla="*/ 607377 h 979194"/>
                <a:gd name="csX43" fmla="*/ 681302 w 1002310"/>
                <a:gd name="csY43" fmla="*/ 614676 h 979194"/>
                <a:gd name="csX44" fmla="*/ 941512 w 1002310"/>
                <a:gd name="csY44" fmla="*/ 672536 h 979194"/>
                <a:gd name="csX45" fmla="*/ 753653 w 1002310"/>
                <a:gd name="csY45" fmla="*/ 672536 h 979194"/>
                <a:gd name="csX46" fmla="*/ 753653 w 1002310"/>
                <a:gd name="csY46" fmla="*/ 903657 h 979194"/>
                <a:gd name="csX47" fmla="*/ 941406 w 1002310"/>
                <a:gd name="csY47" fmla="*/ 672536 h 979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002310" h="979194">
                  <a:moveTo>
                    <a:pt x="739373" y="614464"/>
                  </a:moveTo>
                  <a:cubicBezTo>
                    <a:pt x="774914" y="618695"/>
                    <a:pt x="807916" y="623032"/>
                    <a:pt x="844197" y="622186"/>
                  </a:cubicBezTo>
                  <a:cubicBezTo>
                    <a:pt x="873286" y="621551"/>
                    <a:pt x="982341" y="599127"/>
                    <a:pt x="997467" y="616580"/>
                  </a:cubicBezTo>
                  <a:cubicBezTo>
                    <a:pt x="1017565" y="639850"/>
                    <a:pt x="969542" y="748271"/>
                    <a:pt x="955051" y="776408"/>
                  </a:cubicBezTo>
                  <a:cubicBezTo>
                    <a:pt x="922472" y="839239"/>
                    <a:pt x="847053" y="919312"/>
                    <a:pt x="784857" y="953055"/>
                  </a:cubicBezTo>
                  <a:cubicBezTo>
                    <a:pt x="642058" y="1030377"/>
                    <a:pt x="699601" y="920370"/>
                    <a:pt x="703303" y="828133"/>
                  </a:cubicBezTo>
                  <a:cubicBezTo>
                    <a:pt x="705419" y="775668"/>
                    <a:pt x="697591" y="724895"/>
                    <a:pt x="695476" y="672853"/>
                  </a:cubicBezTo>
                  <a:cubicBezTo>
                    <a:pt x="564207" y="658679"/>
                    <a:pt x="436112" y="637206"/>
                    <a:pt x="323460" y="564432"/>
                  </a:cubicBezTo>
                  <a:cubicBezTo>
                    <a:pt x="193566" y="480339"/>
                    <a:pt x="16073" y="270585"/>
                    <a:pt x="2217" y="112660"/>
                  </a:cubicBezTo>
                  <a:cubicBezTo>
                    <a:pt x="-9736" y="-24003"/>
                    <a:pt x="25276" y="-8665"/>
                    <a:pt x="140890" y="17356"/>
                  </a:cubicBezTo>
                  <a:cubicBezTo>
                    <a:pt x="422149" y="80610"/>
                    <a:pt x="715573" y="308876"/>
                    <a:pt x="739479" y="614570"/>
                  </a:cubicBezTo>
                  <a:close/>
                  <a:moveTo>
                    <a:pt x="117724" y="260853"/>
                  </a:moveTo>
                  <a:cubicBezTo>
                    <a:pt x="130735" y="281691"/>
                    <a:pt x="201076" y="393708"/>
                    <a:pt x="221491" y="390218"/>
                  </a:cubicBezTo>
                  <a:lnTo>
                    <a:pt x="399619" y="192204"/>
                  </a:lnTo>
                  <a:cubicBezTo>
                    <a:pt x="394118" y="169039"/>
                    <a:pt x="101012" y="38617"/>
                    <a:pt x="52672" y="58397"/>
                  </a:cubicBezTo>
                  <a:cubicBezTo>
                    <a:pt x="45373" y="65696"/>
                    <a:pt x="67481" y="180040"/>
                    <a:pt x="79116" y="189031"/>
                  </a:cubicBezTo>
                  <a:cubicBezTo>
                    <a:pt x="105877" y="209763"/>
                    <a:pt x="175902" y="209657"/>
                    <a:pt x="206471" y="194108"/>
                  </a:cubicBezTo>
                  <a:cubicBezTo>
                    <a:pt x="221385" y="186492"/>
                    <a:pt x="263484" y="138258"/>
                    <a:pt x="273533" y="180992"/>
                  </a:cubicBezTo>
                  <a:cubicBezTo>
                    <a:pt x="283159" y="221928"/>
                    <a:pt x="205202" y="254824"/>
                    <a:pt x="171247" y="260113"/>
                  </a:cubicBezTo>
                  <a:cubicBezTo>
                    <a:pt x="153688" y="262863"/>
                    <a:pt x="135283" y="259795"/>
                    <a:pt x="117619" y="260853"/>
                  </a:cubicBezTo>
                  <a:close/>
                  <a:moveTo>
                    <a:pt x="447747" y="232928"/>
                  </a:moveTo>
                  <a:cubicBezTo>
                    <a:pt x="416014" y="241496"/>
                    <a:pt x="294583" y="410739"/>
                    <a:pt x="255128" y="437712"/>
                  </a:cubicBezTo>
                  <a:cubicBezTo>
                    <a:pt x="266023" y="451145"/>
                    <a:pt x="278505" y="464050"/>
                    <a:pt x="295006" y="448924"/>
                  </a:cubicBezTo>
                  <a:cubicBezTo>
                    <a:pt x="313622" y="420787"/>
                    <a:pt x="472181" y="256199"/>
                    <a:pt x="471547" y="242554"/>
                  </a:cubicBezTo>
                  <a:cubicBezTo>
                    <a:pt x="471229" y="235573"/>
                    <a:pt x="457373" y="230284"/>
                    <a:pt x="447641" y="232822"/>
                  </a:cubicBezTo>
                  <a:close/>
                  <a:moveTo>
                    <a:pt x="508040" y="282432"/>
                  </a:moveTo>
                  <a:lnTo>
                    <a:pt x="327373" y="495465"/>
                  </a:lnTo>
                  <a:lnTo>
                    <a:pt x="367040" y="527304"/>
                  </a:lnTo>
                  <a:lnTo>
                    <a:pt x="531522" y="316386"/>
                  </a:lnTo>
                  <a:cubicBezTo>
                    <a:pt x="546013" y="302846"/>
                    <a:pt x="518512" y="275239"/>
                    <a:pt x="508040" y="282432"/>
                  </a:cubicBezTo>
                  <a:close/>
                  <a:moveTo>
                    <a:pt x="421197" y="556816"/>
                  </a:moveTo>
                  <a:cubicBezTo>
                    <a:pt x="436323" y="559143"/>
                    <a:pt x="439708" y="566759"/>
                    <a:pt x="453776" y="557556"/>
                  </a:cubicBezTo>
                  <a:cubicBezTo>
                    <a:pt x="465200" y="550152"/>
                    <a:pt x="601017" y="414652"/>
                    <a:pt x="605883" y="405027"/>
                  </a:cubicBezTo>
                  <a:cubicBezTo>
                    <a:pt x="613076" y="390852"/>
                    <a:pt x="586420" y="365889"/>
                    <a:pt x="576477" y="354783"/>
                  </a:cubicBezTo>
                  <a:lnTo>
                    <a:pt x="421091" y="556816"/>
                  </a:lnTo>
                  <a:close/>
                  <a:moveTo>
                    <a:pt x="507934" y="585799"/>
                  </a:moveTo>
                  <a:cubicBezTo>
                    <a:pt x="528349" y="586433"/>
                    <a:pt x="553841" y="601031"/>
                    <a:pt x="572986" y="589501"/>
                  </a:cubicBezTo>
                  <a:cubicBezTo>
                    <a:pt x="582295" y="583789"/>
                    <a:pt x="647347" y="477378"/>
                    <a:pt x="645232" y="466906"/>
                  </a:cubicBezTo>
                  <a:cubicBezTo>
                    <a:pt x="642905" y="455376"/>
                    <a:pt x="636452" y="457069"/>
                    <a:pt x="627144" y="463098"/>
                  </a:cubicBezTo>
                  <a:cubicBezTo>
                    <a:pt x="619951" y="467752"/>
                    <a:pt x="501799" y="579875"/>
                    <a:pt x="507934" y="585905"/>
                  </a:cubicBezTo>
                  <a:close/>
                  <a:moveTo>
                    <a:pt x="681302" y="614676"/>
                  </a:moveTo>
                  <a:lnTo>
                    <a:pt x="670512" y="549729"/>
                  </a:lnTo>
                  <a:lnTo>
                    <a:pt x="630740" y="607377"/>
                  </a:lnTo>
                  <a:lnTo>
                    <a:pt x="681302" y="614676"/>
                  </a:lnTo>
                  <a:close/>
                  <a:moveTo>
                    <a:pt x="941512" y="672536"/>
                  </a:moveTo>
                  <a:lnTo>
                    <a:pt x="753653" y="672536"/>
                  </a:lnTo>
                  <a:cubicBezTo>
                    <a:pt x="760105" y="750070"/>
                    <a:pt x="762644" y="826123"/>
                    <a:pt x="753653" y="903657"/>
                  </a:cubicBezTo>
                  <a:cubicBezTo>
                    <a:pt x="842399" y="853942"/>
                    <a:pt x="908932" y="769215"/>
                    <a:pt x="941406" y="6725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20FD828E-3003-3FA8-24FF-A15D474D1762}"/>
                </a:ext>
              </a:extLst>
            </p:cNvPr>
            <p:cNvSpPr/>
            <p:nvPr/>
          </p:nvSpPr>
          <p:spPr>
            <a:xfrm>
              <a:off x="9786809" y="3574807"/>
              <a:ext cx="1069195" cy="937614"/>
            </a:xfrm>
            <a:custGeom>
              <a:avLst/>
              <a:gdLst>
                <a:gd name="csX0" fmla="*/ 278452 w 1069195"/>
                <a:gd name="csY0" fmla="*/ 929517 h 937614"/>
                <a:gd name="csX1" fmla="*/ 92180 w 1069195"/>
                <a:gd name="csY1" fmla="*/ 855474 h 937614"/>
                <a:gd name="csX2" fmla="*/ 9040 w 1069195"/>
                <a:gd name="csY2" fmla="*/ 685491 h 937614"/>
                <a:gd name="csX3" fmla="*/ 292838 w 1069195"/>
                <a:gd name="csY3" fmla="*/ 647729 h 937614"/>
                <a:gd name="csX4" fmla="*/ 853242 w 1069195"/>
                <a:gd name="csY4" fmla="*/ 48505 h 937614"/>
                <a:gd name="csX5" fmla="*/ 1060986 w 1069195"/>
                <a:gd name="csY5" fmla="*/ 2386 h 937614"/>
                <a:gd name="csX6" fmla="*/ 1025657 w 1069195"/>
                <a:gd name="csY6" fmla="*/ 170253 h 937614"/>
                <a:gd name="csX7" fmla="*/ 345197 w 1069195"/>
                <a:gd name="csY7" fmla="*/ 696386 h 937614"/>
                <a:gd name="csX8" fmla="*/ 278452 w 1069195"/>
                <a:gd name="csY8" fmla="*/ 929411 h 937614"/>
                <a:gd name="csX9" fmla="*/ 908668 w 1069195"/>
                <a:gd name="csY9" fmla="*/ 266722 h 937614"/>
                <a:gd name="csX10" fmla="*/ 801411 w 1069195"/>
                <a:gd name="csY10" fmla="*/ 206217 h 937614"/>
                <a:gd name="csX11" fmla="*/ 876512 w 1069195"/>
                <a:gd name="csY11" fmla="*/ 208439 h 937614"/>
                <a:gd name="csX12" fmla="*/ 944950 w 1069195"/>
                <a:gd name="csY12" fmla="*/ 205265 h 937614"/>
                <a:gd name="csX13" fmla="*/ 1002598 w 1069195"/>
                <a:gd name="csY13" fmla="*/ 57072 h 937614"/>
                <a:gd name="csX14" fmla="*/ 634178 w 1069195"/>
                <a:gd name="csY14" fmla="*/ 248528 h 937614"/>
                <a:gd name="csX15" fmla="*/ 789987 w 1069195"/>
                <a:gd name="csY15" fmla="*/ 266087 h 937614"/>
                <a:gd name="csX16" fmla="*/ 757091 w 1069195"/>
                <a:gd name="csY16" fmla="*/ 432685 h 937614"/>
                <a:gd name="csX17" fmla="*/ 840231 w 1069195"/>
                <a:gd name="csY17" fmla="*/ 360545 h 937614"/>
                <a:gd name="csX18" fmla="*/ 908774 w 1069195"/>
                <a:gd name="csY18" fmla="*/ 266616 h 937614"/>
                <a:gd name="csX19" fmla="*/ 728108 w 1069195"/>
                <a:gd name="csY19" fmla="*/ 317177 h 937614"/>
                <a:gd name="csX20" fmla="*/ 579703 w 1069195"/>
                <a:gd name="csY20" fmla="*/ 298349 h 937614"/>
                <a:gd name="csX21" fmla="*/ 518565 w 1069195"/>
                <a:gd name="csY21" fmla="*/ 360440 h 937614"/>
                <a:gd name="csX22" fmla="*/ 675748 w 1069195"/>
                <a:gd name="csY22" fmla="*/ 355045 h 937614"/>
                <a:gd name="csX23" fmla="*/ 659459 w 1069195"/>
                <a:gd name="csY23" fmla="*/ 512123 h 937614"/>
                <a:gd name="csX24" fmla="*/ 707376 w 1069195"/>
                <a:gd name="csY24" fmla="*/ 408251 h 937614"/>
                <a:gd name="csX25" fmla="*/ 728214 w 1069195"/>
                <a:gd name="csY25" fmla="*/ 317071 h 937614"/>
                <a:gd name="csX26" fmla="*/ 619687 w 1069195"/>
                <a:gd name="csY26" fmla="*/ 411107 h 937614"/>
                <a:gd name="csX27" fmla="*/ 480485 w 1069195"/>
                <a:gd name="csY27" fmla="*/ 412059 h 937614"/>
                <a:gd name="csX28" fmla="*/ 446319 w 1069195"/>
                <a:gd name="csY28" fmla="*/ 454263 h 937614"/>
                <a:gd name="csX29" fmla="*/ 521844 w 1069195"/>
                <a:gd name="csY29" fmla="*/ 446859 h 937614"/>
                <a:gd name="csX30" fmla="*/ 561722 w 1069195"/>
                <a:gd name="csY30" fmla="*/ 551895 h 937614"/>
                <a:gd name="csX31" fmla="*/ 603821 w 1069195"/>
                <a:gd name="csY31" fmla="*/ 536029 h 937614"/>
                <a:gd name="csX32" fmla="*/ 619581 w 1069195"/>
                <a:gd name="csY32" fmla="*/ 411001 h 937614"/>
                <a:gd name="csX33" fmla="*/ 518459 w 1069195"/>
                <a:gd name="csY33" fmla="*/ 505036 h 937614"/>
                <a:gd name="csX34" fmla="*/ 410038 w 1069195"/>
                <a:gd name="csY34" fmla="*/ 515719 h 937614"/>
                <a:gd name="csX35" fmla="*/ 359582 w 1069195"/>
                <a:gd name="csY35" fmla="*/ 635036 h 937614"/>
                <a:gd name="csX36" fmla="*/ 502592 w 1069195"/>
                <a:gd name="csY36" fmla="*/ 590186 h 937614"/>
                <a:gd name="csX37" fmla="*/ 518459 w 1069195"/>
                <a:gd name="csY37" fmla="*/ 505142 h 937614"/>
                <a:gd name="csX38" fmla="*/ 236670 w 1069195"/>
                <a:gd name="csY38" fmla="*/ 873456 h 937614"/>
                <a:gd name="csX39" fmla="*/ 272846 w 1069195"/>
                <a:gd name="csY39" fmla="*/ 707281 h 937614"/>
                <a:gd name="csX40" fmla="*/ 70601 w 1069195"/>
                <a:gd name="csY40" fmla="*/ 728965 h 937614"/>
                <a:gd name="csX41" fmla="*/ 236670 w 1069195"/>
                <a:gd name="csY41" fmla="*/ 873350 h 937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069195" h="937614">
                  <a:moveTo>
                    <a:pt x="278452" y="929517"/>
                  </a:moveTo>
                  <a:cubicBezTo>
                    <a:pt x="245450" y="963366"/>
                    <a:pt x="122220" y="881812"/>
                    <a:pt x="92180" y="855474"/>
                  </a:cubicBezTo>
                  <a:cubicBezTo>
                    <a:pt x="62139" y="829136"/>
                    <a:pt x="-28723" y="718705"/>
                    <a:pt x="9040" y="685491"/>
                  </a:cubicBezTo>
                  <a:lnTo>
                    <a:pt x="292838" y="647729"/>
                  </a:lnTo>
                  <a:cubicBezTo>
                    <a:pt x="371218" y="378422"/>
                    <a:pt x="598638" y="157137"/>
                    <a:pt x="853242" y="48505"/>
                  </a:cubicBezTo>
                  <a:cubicBezTo>
                    <a:pt x="914803" y="22272"/>
                    <a:pt x="994030" y="-8932"/>
                    <a:pt x="1060986" y="2386"/>
                  </a:cubicBezTo>
                  <a:cubicBezTo>
                    <a:pt x="1088911" y="21955"/>
                    <a:pt x="1037610" y="142223"/>
                    <a:pt x="1025657" y="170253"/>
                  </a:cubicBezTo>
                  <a:cubicBezTo>
                    <a:pt x="904437" y="455110"/>
                    <a:pt x="642852" y="632391"/>
                    <a:pt x="345197" y="696386"/>
                  </a:cubicBezTo>
                  <a:lnTo>
                    <a:pt x="278452" y="929411"/>
                  </a:lnTo>
                  <a:close/>
                  <a:moveTo>
                    <a:pt x="908668" y="266722"/>
                  </a:moveTo>
                  <a:cubicBezTo>
                    <a:pt x="879686" y="269895"/>
                    <a:pt x="794747" y="242287"/>
                    <a:pt x="801411" y="206217"/>
                  </a:cubicBezTo>
                  <a:cubicBezTo>
                    <a:pt x="809450" y="162638"/>
                    <a:pt x="862232" y="205794"/>
                    <a:pt x="876512" y="208439"/>
                  </a:cubicBezTo>
                  <a:cubicBezTo>
                    <a:pt x="889523" y="210977"/>
                    <a:pt x="934795" y="211295"/>
                    <a:pt x="944950" y="205265"/>
                  </a:cubicBezTo>
                  <a:cubicBezTo>
                    <a:pt x="955844" y="198707"/>
                    <a:pt x="1008733" y="65006"/>
                    <a:pt x="1002598" y="57072"/>
                  </a:cubicBezTo>
                  <a:cubicBezTo>
                    <a:pt x="868050" y="93883"/>
                    <a:pt x="742071" y="160416"/>
                    <a:pt x="634178" y="248528"/>
                  </a:cubicBezTo>
                  <a:lnTo>
                    <a:pt x="789987" y="266087"/>
                  </a:lnTo>
                  <a:cubicBezTo>
                    <a:pt x="806912" y="290204"/>
                    <a:pt x="755504" y="397673"/>
                    <a:pt x="757091" y="432685"/>
                  </a:cubicBezTo>
                  <a:cubicBezTo>
                    <a:pt x="765130" y="440724"/>
                    <a:pt x="831875" y="370065"/>
                    <a:pt x="840231" y="360545"/>
                  </a:cubicBezTo>
                  <a:cubicBezTo>
                    <a:pt x="847529" y="352401"/>
                    <a:pt x="913217" y="270318"/>
                    <a:pt x="908774" y="266616"/>
                  </a:cubicBezTo>
                  <a:close/>
                  <a:moveTo>
                    <a:pt x="728108" y="317177"/>
                  </a:moveTo>
                  <a:lnTo>
                    <a:pt x="579703" y="298349"/>
                  </a:lnTo>
                  <a:lnTo>
                    <a:pt x="518565" y="360440"/>
                  </a:lnTo>
                  <a:cubicBezTo>
                    <a:pt x="552202" y="374085"/>
                    <a:pt x="657660" y="336957"/>
                    <a:pt x="675748" y="355045"/>
                  </a:cubicBezTo>
                  <a:cubicBezTo>
                    <a:pt x="699019" y="378422"/>
                    <a:pt x="644968" y="475948"/>
                    <a:pt x="659459" y="512123"/>
                  </a:cubicBezTo>
                  <a:cubicBezTo>
                    <a:pt x="724617" y="483987"/>
                    <a:pt x="699548" y="461350"/>
                    <a:pt x="707376" y="408251"/>
                  </a:cubicBezTo>
                  <a:cubicBezTo>
                    <a:pt x="711924" y="377470"/>
                    <a:pt x="721656" y="347429"/>
                    <a:pt x="728214" y="317071"/>
                  </a:cubicBezTo>
                  <a:close/>
                  <a:moveTo>
                    <a:pt x="619687" y="411107"/>
                  </a:moveTo>
                  <a:cubicBezTo>
                    <a:pt x="572934" y="422425"/>
                    <a:pt x="527661" y="419357"/>
                    <a:pt x="480485" y="412059"/>
                  </a:cubicBezTo>
                  <a:lnTo>
                    <a:pt x="446319" y="454263"/>
                  </a:lnTo>
                  <a:cubicBezTo>
                    <a:pt x="472552" y="458812"/>
                    <a:pt x="496986" y="448023"/>
                    <a:pt x="521844" y="446859"/>
                  </a:cubicBezTo>
                  <a:cubicBezTo>
                    <a:pt x="621591" y="441888"/>
                    <a:pt x="565001" y="496045"/>
                    <a:pt x="561722" y="551895"/>
                  </a:cubicBezTo>
                  <a:cubicBezTo>
                    <a:pt x="560241" y="577705"/>
                    <a:pt x="599801" y="549462"/>
                    <a:pt x="603821" y="536029"/>
                  </a:cubicBezTo>
                  <a:cubicBezTo>
                    <a:pt x="613023" y="505565"/>
                    <a:pt x="601176" y="446647"/>
                    <a:pt x="619581" y="411001"/>
                  </a:cubicBezTo>
                  <a:close/>
                  <a:moveTo>
                    <a:pt x="518459" y="505036"/>
                  </a:moveTo>
                  <a:lnTo>
                    <a:pt x="410038" y="515719"/>
                  </a:lnTo>
                  <a:lnTo>
                    <a:pt x="359582" y="635036"/>
                  </a:lnTo>
                  <a:lnTo>
                    <a:pt x="502592" y="590186"/>
                  </a:lnTo>
                  <a:lnTo>
                    <a:pt x="518459" y="505142"/>
                  </a:lnTo>
                  <a:close/>
                  <a:moveTo>
                    <a:pt x="236670" y="873456"/>
                  </a:moveTo>
                  <a:lnTo>
                    <a:pt x="272846" y="707281"/>
                  </a:lnTo>
                  <a:lnTo>
                    <a:pt x="70601" y="728965"/>
                  </a:lnTo>
                  <a:cubicBezTo>
                    <a:pt x="93872" y="800470"/>
                    <a:pt x="168233" y="850502"/>
                    <a:pt x="236670" y="87335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F7FCF896-B115-7062-2369-A7BF2AF2BE32}"/>
                </a:ext>
              </a:extLst>
            </p:cNvPr>
            <p:cNvSpPr/>
            <p:nvPr/>
          </p:nvSpPr>
          <p:spPr>
            <a:xfrm>
              <a:off x="6127755" y="5263458"/>
              <a:ext cx="55287" cy="51871"/>
            </a:xfrm>
            <a:custGeom>
              <a:avLst/>
              <a:gdLst>
                <a:gd name="csX0" fmla="*/ 50644 w 55287"/>
                <a:gd name="csY0" fmla="*/ 43499 h 51871"/>
                <a:gd name="csX1" fmla="*/ 4632 w 55287"/>
                <a:gd name="csY1" fmla="*/ 15574 h 51871"/>
                <a:gd name="csX2" fmla="*/ 50644 w 55287"/>
                <a:gd name="csY2" fmla="*/ 43499 h 51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87" h="51871">
                  <a:moveTo>
                    <a:pt x="50644" y="43499"/>
                  </a:moveTo>
                  <a:cubicBezTo>
                    <a:pt x="42288" y="56827"/>
                    <a:pt x="-16735" y="58625"/>
                    <a:pt x="4632" y="15574"/>
                  </a:cubicBezTo>
                  <a:cubicBezTo>
                    <a:pt x="22190" y="-19861"/>
                    <a:pt x="70319" y="11978"/>
                    <a:pt x="50644" y="4349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780A678B-9F41-BDB1-CE1D-E35D7E5A2567}"/>
                </a:ext>
              </a:extLst>
            </p:cNvPr>
            <p:cNvSpPr/>
            <p:nvPr/>
          </p:nvSpPr>
          <p:spPr>
            <a:xfrm>
              <a:off x="6245309" y="5271223"/>
              <a:ext cx="50251" cy="51086"/>
            </a:xfrm>
            <a:custGeom>
              <a:avLst/>
              <a:gdLst>
                <a:gd name="csX0" fmla="*/ 18663 w 50251"/>
                <a:gd name="csY0" fmla="*/ 1674 h 51086"/>
                <a:gd name="csX1" fmla="*/ 30299 w 50251"/>
                <a:gd name="csY1" fmla="*/ 50331 h 51086"/>
                <a:gd name="csX2" fmla="*/ 18663 w 50251"/>
                <a:gd name="csY2" fmla="*/ 1674 h 51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251" h="51086">
                  <a:moveTo>
                    <a:pt x="18663" y="1674"/>
                  </a:moveTo>
                  <a:cubicBezTo>
                    <a:pt x="60128" y="-10067"/>
                    <a:pt x="57272" y="43562"/>
                    <a:pt x="30299" y="50331"/>
                  </a:cubicBezTo>
                  <a:cubicBezTo>
                    <a:pt x="1422" y="57524"/>
                    <a:pt x="-14762" y="11194"/>
                    <a:pt x="18663" y="167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D6CD16C0-8922-431F-0F3F-C19639561881}"/>
                </a:ext>
              </a:extLst>
            </p:cNvPr>
            <p:cNvSpPr/>
            <p:nvPr/>
          </p:nvSpPr>
          <p:spPr>
            <a:xfrm>
              <a:off x="2459041" y="5314591"/>
              <a:ext cx="50251" cy="51086"/>
            </a:xfrm>
            <a:custGeom>
              <a:avLst/>
              <a:gdLst>
                <a:gd name="csX0" fmla="*/ 18663 w 50251"/>
                <a:gd name="csY0" fmla="*/ 1674 h 51086"/>
                <a:gd name="csX1" fmla="*/ 30299 w 50251"/>
                <a:gd name="csY1" fmla="*/ 50331 h 51086"/>
                <a:gd name="csX2" fmla="*/ 18663 w 50251"/>
                <a:gd name="csY2" fmla="*/ 1674 h 51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251" h="51086">
                  <a:moveTo>
                    <a:pt x="18663" y="1674"/>
                  </a:moveTo>
                  <a:cubicBezTo>
                    <a:pt x="60128" y="-10067"/>
                    <a:pt x="57272" y="43562"/>
                    <a:pt x="30299" y="50331"/>
                  </a:cubicBezTo>
                  <a:cubicBezTo>
                    <a:pt x="1422" y="57524"/>
                    <a:pt x="-14762" y="11194"/>
                    <a:pt x="18663" y="167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9BBC698A-2C31-2111-650E-D3EFE339D01E}"/>
                </a:ext>
              </a:extLst>
            </p:cNvPr>
            <p:cNvSpPr/>
            <p:nvPr/>
          </p:nvSpPr>
          <p:spPr>
            <a:xfrm>
              <a:off x="4232487" y="2156082"/>
              <a:ext cx="48332" cy="51740"/>
            </a:xfrm>
            <a:custGeom>
              <a:avLst/>
              <a:gdLst>
                <a:gd name="csX0" fmla="*/ 4174 w 48332"/>
                <a:gd name="csY0" fmla="*/ 44536 h 51740"/>
                <a:gd name="csX1" fmla="*/ 43417 w 48332"/>
                <a:gd name="csY1" fmla="*/ 8995 h 51740"/>
                <a:gd name="csX2" fmla="*/ 4174 w 48332"/>
                <a:gd name="csY2" fmla="*/ 44536 h 517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332" h="51740">
                  <a:moveTo>
                    <a:pt x="4174" y="44536"/>
                  </a:moveTo>
                  <a:cubicBezTo>
                    <a:pt x="-12538" y="17880"/>
                    <a:pt x="25118" y="-16603"/>
                    <a:pt x="43417" y="8995"/>
                  </a:cubicBezTo>
                  <a:cubicBezTo>
                    <a:pt x="63303" y="36814"/>
                    <a:pt x="17290" y="65480"/>
                    <a:pt x="4174" y="445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5F0001C-B077-60ED-D810-621A63B5C2A9}"/>
                </a:ext>
              </a:extLst>
            </p:cNvPr>
            <p:cNvSpPr/>
            <p:nvPr/>
          </p:nvSpPr>
          <p:spPr>
            <a:xfrm>
              <a:off x="8168974" y="2087463"/>
              <a:ext cx="49326" cy="50844"/>
            </a:xfrm>
            <a:custGeom>
              <a:avLst/>
              <a:gdLst>
                <a:gd name="csX0" fmla="*/ 6486 w 49326"/>
                <a:gd name="csY0" fmla="*/ 7590 h 50844"/>
                <a:gd name="csX1" fmla="*/ 44988 w 49326"/>
                <a:gd name="csY1" fmla="*/ 42285 h 50844"/>
                <a:gd name="csX2" fmla="*/ 6486 w 49326"/>
                <a:gd name="csY2" fmla="*/ 7590 h 50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26" h="50844">
                  <a:moveTo>
                    <a:pt x="6486" y="7590"/>
                  </a:moveTo>
                  <a:cubicBezTo>
                    <a:pt x="30708" y="-15786"/>
                    <a:pt x="60643" y="20283"/>
                    <a:pt x="44988" y="42285"/>
                  </a:cubicBezTo>
                  <a:cubicBezTo>
                    <a:pt x="26689" y="67989"/>
                    <a:pt x="-16257" y="29698"/>
                    <a:pt x="6486" y="75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641EF721-06F8-3DB3-0221-8BFE91CB126F}"/>
                </a:ext>
              </a:extLst>
            </p:cNvPr>
            <p:cNvSpPr/>
            <p:nvPr/>
          </p:nvSpPr>
          <p:spPr>
            <a:xfrm>
              <a:off x="3363436" y="3509377"/>
              <a:ext cx="170516" cy="172511"/>
            </a:xfrm>
            <a:custGeom>
              <a:avLst/>
              <a:gdLst>
                <a:gd name="csX0" fmla="*/ 68477 w 170516"/>
                <a:gd name="csY0" fmla="*/ 1283 h 172511"/>
                <a:gd name="csX1" fmla="*/ 125914 w 170516"/>
                <a:gd name="csY1" fmla="*/ 160053 h 172511"/>
                <a:gd name="csX2" fmla="*/ 68477 w 170516"/>
                <a:gd name="csY2" fmla="*/ 1283 h 172511"/>
                <a:gd name="csX3" fmla="*/ 75353 w 170516"/>
                <a:gd name="csY3" fmla="*/ 58508 h 172511"/>
                <a:gd name="csX4" fmla="*/ 93970 w 170516"/>
                <a:gd name="csY4" fmla="*/ 114252 h 172511"/>
                <a:gd name="csX5" fmla="*/ 75353 w 170516"/>
                <a:gd name="csY5" fmla="*/ 58508 h 1725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0516" h="172511">
                  <a:moveTo>
                    <a:pt x="68477" y="1283"/>
                  </a:moveTo>
                  <a:cubicBezTo>
                    <a:pt x="163042" y="-14161"/>
                    <a:pt x="211910" y="114041"/>
                    <a:pt x="125914" y="160053"/>
                  </a:cubicBezTo>
                  <a:cubicBezTo>
                    <a:pt x="6492" y="224048"/>
                    <a:pt x="-56974" y="21698"/>
                    <a:pt x="68477" y="1283"/>
                  </a:cubicBezTo>
                  <a:close/>
                  <a:moveTo>
                    <a:pt x="75353" y="58508"/>
                  </a:moveTo>
                  <a:cubicBezTo>
                    <a:pt x="41293" y="68028"/>
                    <a:pt x="54092" y="125359"/>
                    <a:pt x="93970" y="114252"/>
                  </a:cubicBezTo>
                  <a:cubicBezTo>
                    <a:pt x="128030" y="104732"/>
                    <a:pt x="115231" y="47401"/>
                    <a:pt x="75353" y="585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8E09046-A5FA-C38A-5137-23A57BCDC438}"/>
                </a:ext>
              </a:extLst>
            </p:cNvPr>
            <p:cNvSpPr/>
            <p:nvPr/>
          </p:nvSpPr>
          <p:spPr>
            <a:xfrm>
              <a:off x="6254102" y="2130831"/>
              <a:ext cx="49326" cy="50844"/>
            </a:xfrm>
            <a:custGeom>
              <a:avLst/>
              <a:gdLst>
                <a:gd name="csX0" fmla="*/ 6485 w 49326"/>
                <a:gd name="csY0" fmla="*/ 7590 h 50844"/>
                <a:gd name="csX1" fmla="*/ 44988 w 49326"/>
                <a:gd name="csY1" fmla="*/ 42285 h 50844"/>
                <a:gd name="csX2" fmla="*/ 6485 w 49326"/>
                <a:gd name="csY2" fmla="*/ 7590 h 508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26" h="50844">
                  <a:moveTo>
                    <a:pt x="6485" y="7590"/>
                  </a:moveTo>
                  <a:cubicBezTo>
                    <a:pt x="30708" y="-15786"/>
                    <a:pt x="60643" y="20284"/>
                    <a:pt x="44988" y="42285"/>
                  </a:cubicBezTo>
                  <a:cubicBezTo>
                    <a:pt x="26689" y="67989"/>
                    <a:pt x="-16256" y="29698"/>
                    <a:pt x="6485" y="75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91583430-4E6B-76B4-8EC5-BEE86625628B}"/>
                </a:ext>
              </a:extLst>
            </p:cNvPr>
            <p:cNvSpPr/>
            <p:nvPr/>
          </p:nvSpPr>
          <p:spPr>
            <a:xfrm>
              <a:off x="1474874" y="3689689"/>
              <a:ext cx="50032" cy="51006"/>
            </a:xfrm>
            <a:custGeom>
              <a:avLst/>
              <a:gdLst>
                <a:gd name="csX0" fmla="*/ 20061 w 50032"/>
                <a:gd name="csY0" fmla="*/ 791 h 51006"/>
                <a:gd name="csX1" fmla="*/ 25561 w 50032"/>
                <a:gd name="csY1" fmla="*/ 50823 h 51006"/>
                <a:gd name="csX2" fmla="*/ 20061 w 50032"/>
                <a:gd name="csY2" fmla="*/ 791 h 510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032" h="51006">
                  <a:moveTo>
                    <a:pt x="20061" y="791"/>
                  </a:moveTo>
                  <a:cubicBezTo>
                    <a:pt x="52428" y="-7142"/>
                    <a:pt x="64698" y="47121"/>
                    <a:pt x="25561" y="50823"/>
                  </a:cubicBezTo>
                  <a:cubicBezTo>
                    <a:pt x="-11038" y="54314"/>
                    <a:pt x="-4162" y="6715"/>
                    <a:pt x="20061" y="79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309A4A3-73F5-3CE5-513E-A48D85E4C881}"/>
                </a:ext>
              </a:extLst>
            </p:cNvPr>
            <p:cNvSpPr/>
            <p:nvPr/>
          </p:nvSpPr>
          <p:spPr>
            <a:xfrm>
              <a:off x="10665402" y="3703190"/>
              <a:ext cx="46171" cy="46459"/>
            </a:xfrm>
            <a:custGeom>
              <a:avLst/>
              <a:gdLst>
                <a:gd name="csX0" fmla="*/ 12834 w 46171"/>
                <a:gd name="csY0" fmla="*/ 1676 h 46459"/>
                <a:gd name="csX1" fmla="*/ 37797 w 46171"/>
                <a:gd name="csY1" fmla="*/ 41131 h 46459"/>
                <a:gd name="csX2" fmla="*/ 12834 w 46171"/>
                <a:gd name="csY2" fmla="*/ 1676 h 464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171" h="46459">
                  <a:moveTo>
                    <a:pt x="12834" y="1676"/>
                  </a:moveTo>
                  <a:cubicBezTo>
                    <a:pt x="44039" y="-8267"/>
                    <a:pt x="55568" y="28755"/>
                    <a:pt x="37797" y="41131"/>
                  </a:cubicBezTo>
                  <a:cubicBezTo>
                    <a:pt x="6382" y="63132"/>
                    <a:pt x="-14879" y="10456"/>
                    <a:pt x="12834" y="167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10573" cap="flat">
              <a:noFill/>
              <a:prstDash val="solid"/>
              <a:miter/>
            </a:ln>
          </p:spPr>
        </p:sp>
      </p:grp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CC503999-958A-B920-7F43-B1BB7DD6AE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90505812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Hero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F1957BD-321D-7BF8-72B4-36ED29B87CB7}"/>
              </a:ext>
            </a:extLst>
          </p:cNvPr>
          <p:cNvGrpSpPr/>
          <p:nvPr userDrawn="1"/>
        </p:nvGrpSpPr>
        <p:grpSpPr>
          <a:xfrm>
            <a:off x="2736950" y="869628"/>
            <a:ext cx="6720225" cy="5122596"/>
            <a:chOff x="2736950" y="869628"/>
            <a:chExt cx="6720225" cy="5122596"/>
          </a:xfrm>
        </p:grpSpPr>
        <p:grpSp>
          <p:nvGrpSpPr>
            <p:cNvPr id="3" name="Graphic 4">
              <a:extLst>
                <a:ext uri="{FF2B5EF4-FFF2-40B4-BE49-F238E27FC236}">
                  <a16:creationId xmlns:a16="http://schemas.microsoft.com/office/drawing/2014/main" id="{814E53B3-3BD3-6EE0-CD23-558E96835095}"/>
                </a:ext>
              </a:extLst>
            </p:cNvPr>
            <p:cNvGrpSpPr/>
            <p:nvPr/>
          </p:nvGrpSpPr>
          <p:grpSpPr>
            <a:xfrm>
              <a:off x="2736950" y="869628"/>
              <a:ext cx="6720225" cy="5122596"/>
              <a:chOff x="2736950" y="869628"/>
              <a:chExt cx="6720225" cy="5122596"/>
            </a:xfrm>
            <a:solidFill>
              <a:schemeClr val="accent5">
                <a:alpha val="75000"/>
              </a:schemeClr>
            </a:solidFill>
          </p:grpSpPr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742C8717-58DE-DE1E-A0CB-F22D441BFEF4}"/>
                  </a:ext>
                </a:extLst>
              </p:cNvPr>
              <p:cNvSpPr/>
              <p:nvPr/>
            </p:nvSpPr>
            <p:spPr>
              <a:xfrm>
                <a:off x="2736950" y="869628"/>
                <a:ext cx="6720225" cy="5122596"/>
              </a:xfrm>
              <a:custGeom>
                <a:avLst/>
                <a:gdLst>
                  <a:gd name="csX0" fmla="*/ 5060144 w 6720225"/>
                  <a:gd name="csY0" fmla="*/ 759980 h 5122596"/>
                  <a:gd name="csX1" fmla="*/ 5106389 w 6720225"/>
                  <a:gd name="csY1" fmla="*/ 837700 h 5122596"/>
                  <a:gd name="csX2" fmla="*/ 5112483 w 6720225"/>
                  <a:gd name="csY2" fmla="*/ 956933 h 5122596"/>
                  <a:gd name="csX3" fmla="*/ 4821392 w 6720225"/>
                  <a:gd name="csY3" fmla="*/ 1167293 h 5122596"/>
                  <a:gd name="csX4" fmla="*/ 4770128 w 6720225"/>
                  <a:gd name="csY4" fmla="*/ 1158976 h 5122596"/>
                  <a:gd name="csX5" fmla="*/ 4752419 w 6720225"/>
                  <a:gd name="csY5" fmla="*/ 1186723 h 5122596"/>
                  <a:gd name="csX6" fmla="*/ 4558549 w 6720225"/>
                  <a:gd name="csY6" fmla="*/ 1341016 h 5122596"/>
                  <a:gd name="csX7" fmla="*/ 4532236 w 6720225"/>
                  <a:gd name="csY7" fmla="*/ 1360446 h 5122596"/>
                  <a:gd name="csX8" fmla="*/ 4478104 w 6720225"/>
                  <a:gd name="csY8" fmla="*/ 1426766 h 5122596"/>
                  <a:gd name="csX9" fmla="*/ 4660933 w 6720225"/>
                  <a:gd name="csY9" fmla="*/ 1397944 h 5122596"/>
                  <a:gd name="csX10" fmla="*/ 4950088 w 6720225"/>
                  <a:gd name="csY10" fmla="*/ 1231964 h 5122596"/>
                  <a:gd name="csX11" fmla="*/ 5731950 w 6720225"/>
                  <a:gd name="csY11" fmla="*/ 725278 h 5122596"/>
                  <a:gd name="csX12" fmla="*/ 5869967 w 6720225"/>
                  <a:gd name="csY12" fmla="*/ 629060 h 5122596"/>
                  <a:gd name="csX13" fmla="*/ 5928472 w 6720225"/>
                  <a:gd name="csY13" fmla="*/ 594789 h 5122596"/>
                  <a:gd name="csX14" fmla="*/ 6073301 w 6720225"/>
                  <a:gd name="csY14" fmla="*/ 416047 h 5122596"/>
                  <a:gd name="csX15" fmla="*/ 5968408 w 6720225"/>
                  <a:gd name="csY15" fmla="*/ 395613 h 5122596"/>
                  <a:gd name="csX16" fmla="*/ 5835696 w 6720225"/>
                  <a:gd name="csY16" fmla="*/ 410526 h 5122596"/>
                  <a:gd name="csX17" fmla="*/ 5769447 w 6720225"/>
                  <a:gd name="csY17" fmla="*/ 396545 h 5122596"/>
                  <a:gd name="csX18" fmla="*/ 5730372 w 6720225"/>
                  <a:gd name="csY18" fmla="*/ 338542 h 5122596"/>
                  <a:gd name="csX19" fmla="*/ 5771885 w 6720225"/>
                  <a:gd name="csY19" fmla="*/ 281399 h 5122596"/>
                  <a:gd name="csX20" fmla="*/ 5851254 w 6720225"/>
                  <a:gd name="csY20" fmla="*/ 278459 h 5122596"/>
                  <a:gd name="csX21" fmla="*/ 5912054 w 6720225"/>
                  <a:gd name="csY21" fmla="*/ 302119 h 5122596"/>
                  <a:gd name="csX22" fmla="*/ 6049713 w 6720225"/>
                  <a:gd name="csY22" fmla="*/ 300972 h 5122596"/>
                  <a:gd name="csX23" fmla="*/ 6102124 w 6720225"/>
                  <a:gd name="csY23" fmla="*/ 273512 h 5122596"/>
                  <a:gd name="csX24" fmla="*/ 6209885 w 6720225"/>
                  <a:gd name="csY24" fmla="*/ 249924 h 5122596"/>
                  <a:gd name="csX25" fmla="*/ 6247741 w 6720225"/>
                  <a:gd name="csY25" fmla="*/ 239384 h 5122596"/>
                  <a:gd name="csX26" fmla="*/ 6403540 w 6720225"/>
                  <a:gd name="csY26" fmla="*/ 178513 h 5122596"/>
                  <a:gd name="csX27" fmla="*/ 6464483 w 6720225"/>
                  <a:gd name="csY27" fmla="*/ 182958 h 5122596"/>
                  <a:gd name="csX28" fmla="*/ 6504920 w 6720225"/>
                  <a:gd name="csY28" fmla="*/ 218879 h 5122596"/>
                  <a:gd name="csX29" fmla="*/ 6713990 w 6720225"/>
                  <a:gd name="csY29" fmla="*/ 619237 h 5122596"/>
                  <a:gd name="csX30" fmla="*/ 6711481 w 6720225"/>
                  <a:gd name="csY30" fmla="*/ 667920 h 5122596"/>
                  <a:gd name="csX31" fmla="*/ 6612825 w 6720225"/>
                  <a:gd name="csY31" fmla="*/ 765500 h 5122596"/>
                  <a:gd name="csX32" fmla="*/ 6372352 w 6720225"/>
                  <a:gd name="csY32" fmla="*/ 841285 h 5122596"/>
                  <a:gd name="csX33" fmla="*/ 6338152 w 6720225"/>
                  <a:gd name="csY33" fmla="*/ 852756 h 5122596"/>
                  <a:gd name="csX34" fmla="*/ 6219995 w 6720225"/>
                  <a:gd name="csY34" fmla="*/ 897280 h 5122596"/>
                  <a:gd name="csX35" fmla="*/ 6168301 w 6720225"/>
                  <a:gd name="csY35" fmla="*/ 906027 h 5122596"/>
                  <a:gd name="csX36" fmla="*/ 6082478 w 6720225"/>
                  <a:gd name="csY36" fmla="*/ 906744 h 5122596"/>
                  <a:gd name="csX37" fmla="*/ 6056811 w 6720225"/>
                  <a:gd name="csY37" fmla="*/ 911190 h 5122596"/>
                  <a:gd name="csX38" fmla="*/ 5999811 w 6720225"/>
                  <a:gd name="csY38" fmla="*/ 933487 h 5122596"/>
                  <a:gd name="csX39" fmla="*/ 5921016 w 6720225"/>
                  <a:gd name="csY39" fmla="*/ 970770 h 5122596"/>
                  <a:gd name="csX40" fmla="*/ 5150841 w 6720225"/>
                  <a:gd name="csY40" fmla="*/ 1578908 h 5122596"/>
                  <a:gd name="csX41" fmla="*/ 5071114 w 6720225"/>
                  <a:gd name="csY41" fmla="*/ 1632610 h 5122596"/>
                  <a:gd name="csX42" fmla="*/ 5101944 w 6720225"/>
                  <a:gd name="csY42" fmla="*/ 1671756 h 5122596"/>
                  <a:gd name="csX43" fmla="*/ 5128759 w 6720225"/>
                  <a:gd name="csY43" fmla="*/ 1713771 h 5122596"/>
                  <a:gd name="csX44" fmla="*/ 5146253 w 6720225"/>
                  <a:gd name="csY44" fmla="*/ 1746680 h 5122596"/>
                  <a:gd name="csX45" fmla="*/ 5134709 w 6720225"/>
                  <a:gd name="csY45" fmla="*/ 1786831 h 5122596"/>
                  <a:gd name="csX46" fmla="*/ 5062510 w 6720225"/>
                  <a:gd name="csY46" fmla="*/ 1822249 h 5122596"/>
                  <a:gd name="csX47" fmla="*/ 4953387 w 6720225"/>
                  <a:gd name="csY47" fmla="*/ 1858241 h 5122596"/>
                  <a:gd name="csX48" fmla="*/ 4678499 w 6720225"/>
                  <a:gd name="csY48" fmla="*/ 1982278 h 5122596"/>
                  <a:gd name="csX49" fmla="*/ 4388482 w 6720225"/>
                  <a:gd name="csY49" fmla="*/ 2211567 h 5122596"/>
                  <a:gd name="csX50" fmla="*/ 4357867 w 6720225"/>
                  <a:gd name="csY50" fmla="*/ 2257955 h 5122596"/>
                  <a:gd name="csX51" fmla="*/ 4154748 w 6720225"/>
                  <a:gd name="csY51" fmla="*/ 2716317 h 5122596"/>
                  <a:gd name="csX52" fmla="*/ 3791099 w 6720225"/>
                  <a:gd name="csY52" fmla="*/ 3477529 h 5122596"/>
                  <a:gd name="csX53" fmla="*/ 3577440 w 6720225"/>
                  <a:gd name="csY53" fmla="*/ 3832503 h 5122596"/>
                  <a:gd name="csX54" fmla="*/ 3481796 w 6720225"/>
                  <a:gd name="csY54" fmla="*/ 3989521 h 5122596"/>
                  <a:gd name="csX55" fmla="*/ 3330514 w 6720225"/>
                  <a:gd name="csY55" fmla="*/ 4340050 h 5122596"/>
                  <a:gd name="csX56" fmla="*/ 3272152 w 6720225"/>
                  <a:gd name="csY56" fmla="*/ 4517429 h 5122596"/>
                  <a:gd name="csX57" fmla="*/ 3087029 w 6720225"/>
                  <a:gd name="csY57" fmla="*/ 4840570 h 5122596"/>
                  <a:gd name="csX58" fmla="*/ 2859748 w 6720225"/>
                  <a:gd name="csY58" fmla="*/ 5096960 h 5122596"/>
                  <a:gd name="csX59" fmla="*/ 2836232 w 6720225"/>
                  <a:gd name="csY59" fmla="*/ 5117179 h 5122596"/>
                  <a:gd name="csX60" fmla="*/ 2794289 w 6720225"/>
                  <a:gd name="csY60" fmla="*/ 5098681 h 5122596"/>
                  <a:gd name="csX61" fmla="*/ 2696708 w 6720225"/>
                  <a:gd name="csY61" fmla="*/ 4797767 h 5122596"/>
                  <a:gd name="csX62" fmla="*/ 2476239 w 6720225"/>
                  <a:gd name="csY62" fmla="*/ 4577153 h 5122596"/>
                  <a:gd name="csX63" fmla="*/ 2197335 w 6720225"/>
                  <a:gd name="csY63" fmla="*/ 4343993 h 5122596"/>
                  <a:gd name="csX64" fmla="*/ 2083050 w 6720225"/>
                  <a:gd name="csY64" fmla="*/ 4183033 h 5122596"/>
                  <a:gd name="csX65" fmla="*/ 2056808 w 6720225"/>
                  <a:gd name="csY65" fmla="*/ 4194289 h 5122596"/>
                  <a:gd name="csX66" fmla="*/ 1732521 w 6720225"/>
                  <a:gd name="csY66" fmla="*/ 4321839 h 5122596"/>
                  <a:gd name="csX67" fmla="*/ 1456055 w 6720225"/>
                  <a:gd name="csY67" fmla="*/ 4395687 h 5122596"/>
                  <a:gd name="csX68" fmla="*/ 1256091 w 6720225"/>
                  <a:gd name="csY68" fmla="*/ 4512411 h 5122596"/>
                  <a:gd name="csX69" fmla="*/ 1162812 w 6720225"/>
                  <a:gd name="csY69" fmla="*/ 4640749 h 5122596"/>
                  <a:gd name="csX70" fmla="*/ 1118933 w 6720225"/>
                  <a:gd name="csY70" fmla="*/ 4674949 h 5122596"/>
                  <a:gd name="csX71" fmla="*/ 1083873 w 6720225"/>
                  <a:gd name="csY71" fmla="*/ 4631715 h 5122596"/>
                  <a:gd name="csX72" fmla="*/ 1096134 w 6720225"/>
                  <a:gd name="csY72" fmla="*/ 4404435 h 5122596"/>
                  <a:gd name="csX73" fmla="*/ 1167688 w 6720225"/>
                  <a:gd name="csY73" fmla="*/ 4284413 h 5122596"/>
                  <a:gd name="csX74" fmla="*/ 1190488 w 6720225"/>
                  <a:gd name="csY74" fmla="*/ 4255089 h 5122596"/>
                  <a:gd name="csX75" fmla="*/ 1156790 w 6720225"/>
                  <a:gd name="csY75" fmla="*/ 4254945 h 5122596"/>
                  <a:gd name="csX76" fmla="*/ 1058564 w 6720225"/>
                  <a:gd name="csY76" fmla="*/ 4242040 h 5122596"/>
                  <a:gd name="csX77" fmla="*/ 1008591 w 6720225"/>
                  <a:gd name="csY77" fmla="*/ 4212142 h 5122596"/>
                  <a:gd name="csX78" fmla="*/ 1017266 w 6720225"/>
                  <a:gd name="csY78" fmla="*/ 4148187 h 5122596"/>
                  <a:gd name="csX79" fmla="*/ 1093481 w 6720225"/>
                  <a:gd name="csY79" fmla="*/ 4122090 h 5122596"/>
                  <a:gd name="csX80" fmla="*/ 1145462 w 6720225"/>
                  <a:gd name="csY80" fmla="*/ 4112338 h 5122596"/>
                  <a:gd name="csX81" fmla="*/ 1692585 w 6720225"/>
                  <a:gd name="csY81" fmla="*/ 3911657 h 5122596"/>
                  <a:gd name="csX82" fmla="*/ 1829097 w 6720225"/>
                  <a:gd name="csY82" fmla="*/ 3835443 h 5122596"/>
                  <a:gd name="csX83" fmla="*/ 1781060 w 6720225"/>
                  <a:gd name="csY83" fmla="*/ 3712769 h 5122596"/>
                  <a:gd name="csX84" fmla="*/ 1709219 w 6720225"/>
                  <a:gd name="csY84" fmla="*/ 3636913 h 5122596"/>
                  <a:gd name="csX85" fmla="*/ 1570986 w 6720225"/>
                  <a:gd name="csY85" fmla="*/ 3536321 h 5122596"/>
                  <a:gd name="csX86" fmla="*/ 1542737 w 6720225"/>
                  <a:gd name="csY86" fmla="*/ 3530299 h 5122596"/>
                  <a:gd name="csX87" fmla="*/ 1106601 w 6720225"/>
                  <a:gd name="csY87" fmla="*/ 3686886 h 5122596"/>
                  <a:gd name="csX88" fmla="*/ 904415 w 6720225"/>
                  <a:gd name="csY88" fmla="*/ 3844333 h 5122596"/>
                  <a:gd name="csX89" fmla="*/ 805831 w 6720225"/>
                  <a:gd name="csY89" fmla="*/ 3976615 h 5122596"/>
                  <a:gd name="csX90" fmla="*/ 744744 w 6720225"/>
                  <a:gd name="csY90" fmla="*/ 3978265 h 5122596"/>
                  <a:gd name="csX91" fmla="*/ 690039 w 6720225"/>
                  <a:gd name="csY91" fmla="*/ 3743814 h 5122596"/>
                  <a:gd name="csX92" fmla="*/ 747254 w 6720225"/>
                  <a:gd name="csY92" fmla="*/ 3560268 h 5122596"/>
                  <a:gd name="csX93" fmla="*/ 761020 w 6720225"/>
                  <a:gd name="csY93" fmla="*/ 3531517 h 5122596"/>
                  <a:gd name="csX94" fmla="*/ 699647 w 6720225"/>
                  <a:gd name="csY94" fmla="*/ 3506208 h 5122596"/>
                  <a:gd name="csX95" fmla="*/ 635334 w 6720225"/>
                  <a:gd name="csY95" fmla="*/ 3468639 h 5122596"/>
                  <a:gd name="csX96" fmla="*/ 613681 w 6720225"/>
                  <a:gd name="csY96" fmla="*/ 3446484 h 5122596"/>
                  <a:gd name="csX97" fmla="*/ 634115 w 6720225"/>
                  <a:gd name="csY97" fmla="*/ 3393285 h 5122596"/>
                  <a:gd name="csX98" fmla="*/ 686454 w 6720225"/>
                  <a:gd name="csY98" fmla="*/ 3385972 h 5122596"/>
                  <a:gd name="csX99" fmla="*/ 1240532 w 6720225"/>
                  <a:gd name="csY99" fmla="*/ 3223935 h 5122596"/>
                  <a:gd name="csX100" fmla="*/ 1253366 w 6720225"/>
                  <a:gd name="csY100" fmla="*/ 3216765 h 5122596"/>
                  <a:gd name="csX101" fmla="*/ 1230351 w 6720225"/>
                  <a:gd name="csY101" fmla="*/ 3186796 h 5122596"/>
                  <a:gd name="csX102" fmla="*/ 1026372 w 6720225"/>
                  <a:gd name="csY102" fmla="*/ 2805078 h 5122596"/>
                  <a:gd name="csX103" fmla="*/ 991957 w 6720225"/>
                  <a:gd name="csY103" fmla="*/ 2672510 h 5122596"/>
                  <a:gd name="csX104" fmla="*/ 921407 w 6720225"/>
                  <a:gd name="csY104" fmla="*/ 2520870 h 5122596"/>
                  <a:gd name="csX105" fmla="*/ 785397 w 6720225"/>
                  <a:gd name="csY105" fmla="*/ 2409093 h 5122596"/>
                  <a:gd name="csX106" fmla="*/ 620421 w 6720225"/>
                  <a:gd name="csY106" fmla="*/ 2335890 h 5122596"/>
                  <a:gd name="csX107" fmla="*/ 335423 w 6720225"/>
                  <a:gd name="csY107" fmla="*/ 2210706 h 5122596"/>
                  <a:gd name="csX108" fmla="*/ 301152 w 6720225"/>
                  <a:gd name="csY108" fmla="*/ 2196295 h 5122596"/>
                  <a:gd name="csX109" fmla="*/ 288533 w 6720225"/>
                  <a:gd name="csY109" fmla="*/ 2177439 h 5122596"/>
                  <a:gd name="csX110" fmla="*/ 300937 w 6720225"/>
                  <a:gd name="csY110" fmla="*/ 2158367 h 5122596"/>
                  <a:gd name="csX111" fmla="*/ 321442 w 6720225"/>
                  <a:gd name="csY111" fmla="*/ 2151843 h 5122596"/>
                  <a:gd name="csX112" fmla="*/ 618915 w 6720225"/>
                  <a:gd name="csY112" fmla="*/ 2099862 h 5122596"/>
                  <a:gd name="csX113" fmla="*/ 932520 w 6720225"/>
                  <a:gd name="csY113" fmla="*/ 2085881 h 5122596"/>
                  <a:gd name="csX114" fmla="*/ 1292441 w 6720225"/>
                  <a:gd name="csY114" fmla="*/ 2070323 h 5122596"/>
                  <a:gd name="csX115" fmla="*/ 1552488 w 6720225"/>
                  <a:gd name="csY115" fmla="*/ 1976614 h 5122596"/>
                  <a:gd name="csX116" fmla="*/ 1686634 w 6720225"/>
                  <a:gd name="csY116" fmla="*/ 1906422 h 5122596"/>
                  <a:gd name="csX117" fmla="*/ 1675808 w 6720225"/>
                  <a:gd name="csY117" fmla="*/ 1831713 h 5122596"/>
                  <a:gd name="csX118" fmla="*/ 1653940 w 6720225"/>
                  <a:gd name="csY118" fmla="*/ 1821748 h 5122596"/>
                  <a:gd name="csX119" fmla="*/ 1626193 w 6720225"/>
                  <a:gd name="csY119" fmla="*/ 1748544 h 5122596"/>
                  <a:gd name="csX120" fmla="*/ 1622967 w 6720225"/>
                  <a:gd name="csY120" fmla="*/ 1714201 h 5122596"/>
                  <a:gd name="csX121" fmla="*/ 1541375 w 6720225"/>
                  <a:gd name="csY121" fmla="*/ 1570663 h 5122596"/>
                  <a:gd name="csX122" fmla="*/ 1517643 w 6720225"/>
                  <a:gd name="csY122" fmla="*/ 1538041 h 5122596"/>
                  <a:gd name="csX123" fmla="*/ 1512624 w 6720225"/>
                  <a:gd name="csY123" fmla="*/ 1494305 h 5122596"/>
                  <a:gd name="csX124" fmla="*/ 1524024 w 6720225"/>
                  <a:gd name="csY124" fmla="*/ 1468709 h 5122596"/>
                  <a:gd name="csX125" fmla="*/ 1590344 w 6720225"/>
                  <a:gd name="csY125" fmla="*/ 1398589 h 5122596"/>
                  <a:gd name="csX126" fmla="*/ 1848527 w 6720225"/>
                  <a:gd name="csY126" fmla="*/ 1260571 h 5122596"/>
                  <a:gd name="csX127" fmla="*/ 1871614 w 6720225"/>
                  <a:gd name="csY127" fmla="*/ 1242289 h 5122596"/>
                  <a:gd name="csX128" fmla="*/ 1848670 w 6720225"/>
                  <a:gd name="csY128" fmla="*/ 1241213 h 5122596"/>
                  <a:gd name="csX129" fmla="*/ 704594 w 6720225"/>
                  <a:gd name="csY129" fmla="*/ 1234258 h 5122596"/>
                  <a:gd name="csX130" fmla="*/ 49924 w 6720225"/>
                  <a:gd name="csY130" fmla="*/ 1229670 h 5122596"/>
                  <a:gd name="csX131" fmla="*/ 238 w 6720225"/>
                  <a:gd name="csY131" fmla="*/ 1181274 h 5122596"/>
                  <a:gd name="csX132" fmla="*/ 21173 w 6720225"/>
                  <a:gd name="csY132" fmla="*/ 992781 h 5122596"/>
                  <a:gd name="csX133" fmla="*/ 138184 w 6720225"/>
                  <a:gd name="csY133" fmla="*/ 754817 h 5122596"/>
                  <a:gd name="csX134" fmla="*/ 531874 w 6720225"/>
                  <a:gd name="csY134" fmla="*/ 608770 h 5122596"/>
                  <a:gd name="csX135" fmla="*/ 622142 w 6720225"/>
                  <a:gd name="csY135" fmla="*/ 627052 h 5122596"/>
                  <a:gd name="csX136" fmla="*/ 626228 w 6720225"/>
                  <a:gd name="csY136" fmla="*/ 614505 h 5122596"/>
                  <a:gd name="csX137" fmla="*/ 788336 w 6720225"/>
                  <a:gd name="csY137" fmla="*/ 339330 h 5122596"/>
                  <a:gd name="csX138" fmla="*/ 1327071 w 6720225"/>
                  <a:gd name="csY138" fmla="*/ 237233 h 5122596"/>
                  <a:gd name="csX139" fmla="*/ 1383784 w 6720225"/>
                  <a:gd name="csY139" fmla="*/ 260893 h 5122596"/>
                  <a:gd name="csX140" fmla="*/ 1918647 w 6720225"/>
                  <a:gd name="csY140" fmla="*/ 248275 h 5122596"/>
                  <a:gd name="csX141" fmla="*/ 2130800 w 6720225"/>
                  <a:gd name="csY141" fmla="*/ 730153 h 5122596"/>
                  <a:gd name="csX142" fmla="*/ 2158547 w 6720225"/>
                  <a:gd name="csY142" fmla="*/ 744134 h 5122596"/>
                  <a:gd name="csX143" fmla="*/ 2404254 w 6720225"/>
                  <a:gd name="csY143" fmla="*/ 1097101 h 5122596"/>
                  <a:gd name="csX144" fmla="*/ 2397801 w 6720225"/>
                  <a:gd name="csY144" fmla="*/ 1192817 h 5122596"/>
                  <a:gd name="csX145" fmla="*/ 2394002 w 6720225"/>
                  <a:gd name="csY145" fmla="*/ 1211028 h 5122596"/>
                  <a:gd name="csX146" fmla="*/ 2359228 w 6720225"/>
                  <a:gd name="csY146" fmla="*/ 1243364 h 5122596"/>
                  <a:gd name="csX147" fmla="*/ 2278712 w 6720225"/>
                  <a:gd name="csY147" fmla="*/ 1243507 h 5122596"/>
                  <a:gd name="csX148" fmla="*/ 2380522 w 6720225"/>
                  <a:gd name="csY148" fmla="*/ 1424472 h 5122596"/>
                  <a:gd name="csX149" fmla="*/ 3056988 w 6720225"/>
                  <a:gd name="csY149" fmla="*/ 1240568 h 5122596"/>
                  <a:gd name="csX150" fmla="*/ 3051396 w 6720225"/>
                  <a:gd name="csY150" fmla="*/ 1195183 h 5122596"/>
                  <a:gd name="csX151" fmla="*/ 3091188 w 6720225"/>
                  <a:gd name="csY151" fmla="*/ 1135316 h 5122596"/>
                  <a:gd name="csX152" fmla="*/ 3309650 w 6720225"/>
                  <a:gd name="csY152" fmla="*/ 1155678 h 5122596"/>
                  <a:gd name="csX153" fmla="*/ 3563172 w 6720225"/>
                  <a:gd name="csY153" fmla="*/ 1168799 h 5122596"/>
                  <a:gd name="csX154" fmla="*/ 3610923 w 6720225"/>
                  <a:gd name="csY154" fmla="*/ 1154674 h 5122596"/>
                  <a:gd name="csX155" fmla="*/ 3796978 w 6720225"/>
                  <a:gd name="csY155" fmla="*/ 1185934 h 5122596"/>
                  <a:gd name="csX156" fmla="*/ 3838634 w 6720225"/>
                  <a:gd name="csY156" fmla="*/ 1213179 h 5122596"/>
                  <a:gd name="csX157" fmla="*/ 4096387 w 6720225"/>
                  <a:gd name="csY157" fmla="*/ 1209953 h 5122596"/>
                  <a:gd name="csX158" fmla="*/ 4156398 w 6720225"/>
                  <a:gd name="csY158" fmla="*/ 1207444 h 5122596"/>
                  <a:gd name="csX159" fmla="*/ 4164069 w 6720225"/>
                  <a:gd name="csY159" fmla="*/ 1155248 h 5122596"/>
                  <a:gd name="csX160" fmla="*/ 3801495 w 6720225"/>
                  <a:gd name="csY160" fmla="*/ 938650 h 5122596"/>
                  <a:gd name="csX161" fmla="*/ 3762922 w 6720225"/>
                  <a:gd name="csY161" fmla="*/ 931480 h 5122596"/>
                  <a:gd name="csX162" fmla="*/ 3649855 w 6720225"/>
                  <a:gd name="csY162" fmla="*/ 848383 h 5122596"/>
                  <a:gd name="csX163" fmla="*/ 3677028 w 6720225"/>
                  <a:gd name="csY163" fmla="*/ 483944 h 5122596"/>
                  <a:gd name="csX164" fmla="*/ 3776903 w 6720225"/>
                  <a:gd name="csY164" fmla="*/ 410741 h 5122596"/>
                  <a:gd name="csX165" fmla="*/ 3808235 w 6720225"/>
                  <a:gd name="csY165" fmla="*/ 375538 h 5122596"/>
                  <a:gd name="csX166" fmla="*/ 3872117 w 6720225"/>
                  <a:gd name="csY166" fmla="*/ 261969 h 5122596"/>
                  <a:gd name="csX167" fmla="*/ 4226087 w 6720225"/>
                  <a:gd name="csY167" fmla="*/ 246841 h 5122596"/>
                  <a:gd name="csX168" fmla="*/ 4234978 w 6720225"/>
                  <a:gd name="csY168" fmla="*/ 263116 h 5122596"/>
                  <a:gd name="csX169" fmla="*/ 4251181 w 6720225"/>
                  <a:gd name="csY169" fmla="*/ 226765 h 5122596"/>
                  <a:gd name="csX170" fmla="*/ 4345177 w 6720225"/>
                  <a:gd name="csY170" fmla="*/ 81219 h 5122596"/>
                  <a:gd name="csX171" fmla="*/ 4630748 w 6720225"/>
                  <a:gd name="csY171" fmla="*/ 22858 h 5122596"/>
                  <a:gd name="csX172" fmla="*/ 4714347 w 6720225"/>
                  <a:gd name="csY172" fmla="*/ 70178 h 5122596"/>
                  <a:gd name="csX173" fmla="*/ 4795724 w 6720225"/>
                  <a:gd name="csY173" fmla="*/ 202388 h 5122596"/>
                  <a:gd name="csX174" fmla="*/ 4804256 w 6720225"/>
                  <a:gd name="csY174" fmla="*/ 256520 h 5122596"/>
                  <a:gd name="csX175" fmla="*/ 4822180 w 6720225"/>
                  <a:gd name="csY175" fmla="*/ 255659 h 5122596"/>
                  <a:gd name="csX176" fmla="*/ 5116427 w 6720225"/>
                  <a:gd name="csY176" fmla="*/ 365643 h 5122596"/>
                  <a:gd name="csX177" fmla="*/ 5084593 w 6720225"/>
                  <a:gd name="csY177" fmla="*/ 740765 h 5122596"/>
                  <a:gd name="csX178" fmla="*/ 5060001 w 6720225"/>
                  <a:gd name="csY178" fmla="*/ 760195 h 5122596"/>
                  <a:gd name="csX179" fmla="*/ 52935 w 6720225"/>
                  <a:gd name="csY179" fmla="*/ 1178334 h 5122596"/>
                  <a:gd name="csX180" fmla="*/ 74373 w 6720225"/>
                  <a:gd name="csY180" fmla="*/ 1179840 h 5122596"/>
                  <a:gd name="csX181" fmla="*/ 507641 w 6720225"/>
                  <a:gd name="csY181" fmla="*/ 1183568 h 5122596"/>
                  <a:gd name="csX182" fmla="*/ 1947326 w 6720225"/>
                  <a:gd name="csY182" fmla="*/ 1191957 h 5122596"/>
                  <a:gd name="csX183" fmla="*/ 2000597 w 6720225"/>
                  <a:gd name="csY183" fmla="*/ 1178908 h 5122596"/>
                  <a:gd name="csX184" fmla="*/ 2137755 w 6720225"/>
                  <a:gd name="csY184" fmla="*/ 1105203 h 5122596"/>
                  <a:gd name="csX185" fmla="*/ 2212105 w 6720225"/>
                  <a:gd name="csY185" fmla="*/ 1126210 h 5122596"/>
                  <a:gd name="csX186" fmla="*/ 2241931 w 6720225"/>
                  <a:gd name="csY186" fmla="*/ 1177259 h 5122596"/>
                  <a:gd name="csX187" fmla="*/ 2262006 w 6720225"/>
                  <a:gd name="csY187" fmla="*/ 1193319 h 5122596"/>
                  <a:gd name="csX188" fmla="*/ 2347757 w 6720225"/>
                  <a:gd name="csY188" fmla="*/ 1194108 h 5122596"/>
                  <a:gd name="csX189" fmla="*/ 2110725 w 6720225"/>
                  <a:gd name="csY189" fmla="*/ 780413 h 5122596"/>
                  <a:gd name="csX190" fmla="*/ 2093159 w 6720225"/>
                  <a:gd name="csY190" fmla="*/ 809164 h 5122596"/>
                  <a:gd name="csX191" fmla="*/ 2037235 w 6720225"/>
                  <a:gd name="csY191" fmla="*/ 862077 h 5122596"/>
                  <a:gd name="csX192" fmla="*/ 1904164 w 6720225"/>
                  <a:gd name="csY192" fmla="*/ 810813 h 5122596"/>
                  <a:gd name="csX193" fmla="*/ 1945319 w 6720225"/>
                  <a:gd name="csY193" fmla="*/ 713161 h 5122596"/>
                  <a:gd name="csX194" fmla="*/ 2015152 w 6720225"/>
                  <a:gd name="csY194" fmla="*/ 702550 h 5122596"/>
                  <a:gd name="csX195" fmla="*/ 2081615 w 6720225"/>
                  <a:gd name="csY195" fmla="*/ 710652 h 5122596"/>
                  <a:gd name="csX196" fmla="*/ 2089144 w 6720225"/>
                  <a:gd name="csY196" fmla="*/ 680610 h 5122596"/>
                  <a:gd name="csX197" fmla="*/ 2037235 w 6720225"/>
                  <a:gd name="csY197" fmla="*/ 430171 h 5122596"/>
                  <a:gd name="csX198" fmla="*/ 1621676 w 6720225"/>
                  <a:gd name="csY198" fmla="*/ 220241 h 5122596"/>
                  <a:gd name="csX199" fmla="*/ 1426731 w 6720225"/>
                  <a:gd name="csY199" fmla="*/ 292369 h 5122596"/>
                  <a:gd name="csX200" fmla="*/ 1454478 w 6720225"/>
                  <a:gd name="csY200" fmla="*/ 314738 h 5122596"/>
                  <a:gd name="csX201" fmla="*/ 1525530 w 6720225"/>
                  <a:gd name="csY201" fmla="*/ 433613 h 5122596"/>
                  <a:gd name="csX202" fmla="*/ 1501798 w 6720225"/>
                  <a:gd name="csY202" fmla="*/ 613358 h 5122596"/>
                  <a:gd name="csX203" fmla="*/ 1346931 w 6720225"/>
                  <a:gd name="csY203" fmla="*/ 649207 h 5122596"/>
                  <a:gd name="csX204" fmla="*/ 1266845 w 6720225"/>
                  <a:gd name="csY204" fmla="*/ 525314 h 5122596"/>
                  <a:gd name="csX205" fmla="*/ 1324562 w 6720225"/>
                  <a:gd name="csY205" fmla="*/ 327214 h 5122596"/>
                  <a:gd name="csX206" fmla="*/ 1346286 w 6720225"/>
                  <a:gd name="csY206" fmla="*/ 297531 h 5122596"/>
                  <a:gd name="csX207" fmla="*/ 1310007 w 6720225"/>
                  <a:gd name="csY207" fmla="*/ 282116 h 5122596"/>
                  <a:gd name="csX208" fmla="*/ 1082583 w 6720225"/>
                  <a:gd name="csY208" fmla="*/ 261825 h 5122596"/>
                  <a:gd name="csX209" fmla="*/ 758510 w 6720225"/>
                  <a:gd name="csY209" fmla="*/ 436624 h 5122596"/>
                  <a:gd name="csX210" fmla="*/ 676201 w 6720225"/>
                  <a:gd name="csY210" fmla="*/ 612068 h 5122596"/>
                  <a:gd name="csX211" fmla="*/ 701081 w 6720225"/>
                  <a:gd name="csY211" fmla="*/ 662973 h 5122596"/>
                  <a:gd name="csX212" fmla="*/ 834653 w 6720225"/>
                  <a:gd name="csY212" fmla="*/ 777259 h 5122596"/>
                  <a:gd name="csX213" fmla="*/ 862400 w 6720225"/>
                  <a:gd name="csY213" fmla="*/ 845443 h 5122596"/>
                  <a:gd name="csX214" fmla="*/ 794717 w 6720225"/>
                  <a:gd name="csY214" fmla="*/ 906601 h 5122596"/>
                  <a:gd name="csX215" fmla="*/ 721228 w 6720225"/>
                  <a:gd name="csY215" fmla="*/ 867884 h 5122596"/>
                  <a:gd name="csX216" fmla="*/ 630459 w 6720225"/>
                  <a:gd name="csY216" fmla="*/ 705203 h 5122596"/>
                  <a:gd name="csX217" fmla="*/ 602281 w 6720225"/>
                  <a:gd name="csY217" fmla="*/ 673656 h 5122596"/>
                  <a:gd name="csX218" fmla="*/ 451717 w 6720225"/>
                  <a:gd name="csY218" fmla="*/ 653581 h 5122596"/>
                  <a:gd name="csX219" fmla="*/ 182636 w 6720225"/>
                  <a:gd name="csY219" fmla="*/ 777545 h 5122596"/>
                  <a:gd name="csX220" fmla="*/ 52864 w 6720225"/>
                  <a:gd name="csY220" fmla="*/ 1178263 h 5122596"/>
                  <a:gd name="csX221" fmla="*/ 3943599 w 6720225"/>
                  <a:gd name="csY221" fmla="*/ 2779052 h 5122596"/>
                  <a:gd name="csX222" fmla="*/ 3782423 w 6720225"/>
                  <a:gd name="csY222" fmla="*/ 3005330 h 5122596"/>
                  <a:gd name="csX223" fmla="*/ 3739835 w 6720225"/>
                  <a:gd name="csY223" fmla="*/ 3011711 h 5122596"/>
                  <a:gd name="csX224" fmla="*/ 3748080 w 6720225"/>
                  <a:gd name="csY224" fmla="*/ 3054442 h 5122596"/>
                  <a:gd name="csX225" fmla="*/ 3543025 w 6720225"/>
                  <a:gd name="csY225" fmla="*/ 3351055 h 5122596"/>
                  <a:gd name="csX226" fmla="*/ 3506388 w 6720225"/>
                  <a:gd name="csY226" fmla="*/ 3321874 h 5122596"/>
                  <a:gd name="csX227" fmla="*/ 3475988 w 6720225"/>
                  <a:gd name="csY227" fmla="*/ 3300652 h 5122596"/>
                  <a:gd name="csX228" fmla="*/ 3451611 w 6720225"/>
                  <a:gd name="csY228" fmla="*/ 3305240 h 5122596"/>
                  <a:gd name="csX229" fmla="*/ 3450679 w 6720225"/>
                  <a:gd name="csY229" fmla="*/ 3330119 h 5122596"/>
                  <a:gd name="csX230" fmla="*/ 3472045 w 6720225"/>
                  <a:gd name="csY230" fmla="*/ 3352202 h 5122596"/>
                  <a:gd name="csX231" fmla="*/ 3517788 w 6720225"/>
                  <a:gd name="csY231" fmla="*/ 3388839 h 5122596"/>
                  <a:gd name="csX232" fmla="*/ 3330801 w 6720225"/>
                  <a:gd name="csY232" fmla="*/ 3690901 h 5122596"/>
                  <a:gd name="csX233" fmla="*/ 3267420 w 6720225"/>
                  <a:gd name="csY233" fmla="*/ 3631751 h 5122596"/>
                  <a:gd name="csX234" fmla="*/ 3242326 w 6720225"/>
                  <a:gd name="csY234" fmla="*/ 3614185 h 5122596"/>
                  <a:gd name="csX235" fmla="*/ 3218236 w 6720225"/>
                  <a:gd name="csY235" fmla="*/ 3620422 h 5122596"/>
                  <a:gd name="csX236" fmla="*/ 3216945 w 6720225"/>
                  <a:gd name="csY236" fmla="*/ 3642505 h 5122596"/>
                  <a:gd name="csX237" fmla="*/ 3239530 w 6720225"/>
                  <a:gd name="csY237" fmla="*/ 3667814 h 5122596"/>
                  <a:gd name="csX238" fmla="*/ 3308001 w 6720225"/>
                  <a:gd name="csY238" fmla="*/ 3730836 h 5122596"/>
                  <a:gd name="csX239" fmla="*/ 3252077 w 6720225"/>
                  <a:gd name="csY239" fmla="*/ 3824473 h 5122596"/>
                  <a:gd name="csX240" fmla="*/ 3076705 w 6720225"/>
                  <a:gd name="csY240" fmla="*/ 4164391 h 5122596"/>
                  <a:gd name="csX241" fmla="*/ 3062079 w 6720225"/>
                  <a:gd name="csY241" fmla="*/ 4191708 h 5122596"/>
                  <a:gd name="csX242" fmla="*/ 3008807 w 6720225"/>
                  <a:gd name="csY242" fmla="*/ 4206191 h 5122596"/>
                  <a:gd name="csX243" fmla="*/ 2953170 w 6720225"/>
                  <a:gd name="csY243" fmla="*/ 4167403 h 5122596"/>
                  <a:gd name="csX244" fmla="*/ 2888212 w 6720225"/>
                  <a:gd name="csY244" fmla="*/ 4080577 h 5122596"/>
                  <a:gd name="csX245" fmla="*/ 2832216 w 6720225"/>
                  <a:gd name="csY245" fmla="*/ 3966004 h 5122596"/>
                  <a:gd name="csX246" fmla="*/ 2753349 w 6720225"/>
                  <a:gd name="csY246" fmla="*/ 3824975 h 5122596"/>
                  <a:gd name="csX247" fmla="*/ 2716282 w 6720225"/>
                  <a:gd name="csY247" fmla="*/ 3779877 h 5122596"/>
                  <a:gd name="csX248" fmla="*/ 2125208 w 6720225"/>
                  <a:gd name="csY248" fmla="*/ 4161666 h 5122596"/>
                  <a:gd name="csX249" fmla="*/ 2169373 w 6720225"/>
                  <a:gd name="csY249" fmla="*/ 4218666 h 5122596"/>
                  <a:gd name="csX250" fmla="*/ 2271471 w 6720225"/>
                  <a:gd name="csY250" fmla="*/ 4363925 h 5122596"/>
                  <a:gd name="csX251" fmla="*/ 2454586 w 6720225"/>
                  <a:gd name="csY251" fmla="*/ 4513773 h 5122596"/>
                  <a:gd name="csX252" fmla="*/ 2536751 w 6720225"/>
                  <a:gd name="csY252" fmla="*/ 4551127 h 5122596"/>
                  <a:gd name="csX253" fmla="*/ 2662867 w 6720225"/>
                  <a:gd name="csY253" fmla="*/ 4650715 h 5122596"/>
                  <a:gd name="csX254" fmla="*/ 2749334 w 6720225"/>
                  <a:gd name="csY254" fmla="*/ 4794182 h 5122596"/>
                  <a:gd name="csX255" fmla="*/ 2831786 w 6720225"/>
                  <a:gd name="csY255" fmla="*/ 5025765 h 5122596"/>
                  <a:gd name="csX256" fmla="*/ 2840677 w 6720225"/>
                  <a:gd name="csY256" fmla="*/ 5045625 h 5122596"/>
                  <a:gd name="csX257" fmla="*/ 2854156 w 6720225"/>
                  <a:gd name="csY257" fmla="*/ 5033150 h 5122596"/>
                  <a:gd name="csX258" fmla="*/ 3007732 w 6720225"/>
                  <a:gd name="csY258" fmla="*/ 4861219 h 5122596"/>
                  <a:gd name="csX259" fmla="*/ 3234153 w 6720225"/>
                  <a:gd name="csY259" fmla="*/ 4480434 h 5122596"/>
                  <a:gd name="csX260" fmla="*/ 3287280 w 6720225"/>
                  <a:gd name="csY260" fmla="*/ 4314454 h 5122596"/>
                  <a:gd name="csX261" fmla="*/ 3403287 w 6720225"/>
                  <a:gd name="csY261" fmla="*/ 4029743 h 5122596"/>
                  <a:gd name="csX262" fmla="*/ 3547399 w 6720225"/>
                  <a:gd name="csY262" fmla="*/ 3789341 h 5122596"/>
                  <a:gd name="csX263" fmla="*/ 3922520 w 6720225"/>
                  <a:gd name="csY263" fmla="*/ 3114812 h 5122596"/>
                  <a:gd name="csX264" fmla="*/ 4216767 w 6720225"/>
                  <a:gd name="csY264" fmla="*/ 2444942 h 5122596"/>
                  <a:gd name="csX265" fmla="*/ 4221714 w 6720225"/>
                  <a:gd name="csY265" fmla="*/ 2428165 h 5122596"/>
                  <a:gd name="csX266" fmla="*/ 4217340 w 6720225"/>
                  <a:gd name="csY266" fmla="*/ 2425727 h 5122596"/>
                  <a:gd name="csX267" fmla="*/ 3973927 w 6720225"/>
                  <a:gd name="csY267" fmla="*/ 2745570 h 5122596"/>
                  <a:gd name="csX268" fmla="*/ 3931984 w 6720225"/>
                  <a:gd name="csY268" fmla="*/ 2709506 h 5122596"/>
                  <a:gd name="csX269" fmla="*/ 3892407 w 6720225"/>
                  <a:gd name="csY269" fmla="*/ 2679249 h 5122596"/>
                  <a:gd name="csX270" fmla="*/ 3853476 w 6720225"/>
                  <a:gd name="csY270" fmla="*/ 2677027 h 5122596"/>
                  <a:gd name="csX271" fmla="*/ 3864804 w 6720225"/>
                  <a:gd name="csY271" fmla="*/ 2713736 h 5122596"/>
                  <a:gd name="csX272" fmla="*/ 3894272 w 6720225"/>
                  <a:gd name="csY272" fmla="*/ 2736751 h 5122596"/>
                  <a:gd name="csX273" fmla="*/ 3943671 w 6720225"/>
                  <a:gd name="csY273" fmla="*/ 2778837 h 5122596"/>
                  <a:gd name="csX274" fmla="*/ 1299396 w 6720225"/>
                  <a:gd name="csY274" fmla="*/ 3199486 h 5122596"/>
                  <a:gd name="csX275" fmla="*/ 1789305 w 6720225"/>
                  <a:gd name="csY275" fmla="*/ 2949979 h 5122596"/>
                  <a:gd name="csX276" fmla="*/ 1623684 w 6720225"/>
                  <a:gd name="csY276" fmla="*/ 2754604 h 5122596"/>
                  <a:gd name="csX277" fmla="*/ 1568262 w 6720225"/>
                  <a:gd name="csY277" fmla="*/ 2704559 h 5122596"/>
                  <a:gd name="csX278" fmla="*/ 1465089 w 6720225"/>
                  <a:gd name="csY278" fmla="*/ 2655876 h 5122596"/>
                  <a:gd name="csX279" fmla="*/ 1428953 w 6720225"/>
                  <a:gd name="csY279" fmla="*/ 2646555 h 5122596"/>
                  <a:gd name="csX280" fmla="*/ 1396618 w 6720225"/>
                  <a:gd name="csY280" fmla="*/ 2585039 h 5122596"/>
                  <a:gd name="csX281" fmla="*/ 1406440 w 6720225"/>
                  <a:gd name="csY281" fmla="*/ 2558869 h 5122596"/>
                  <a:gd name="csX282" fmla="*/ 1694234 w 6720225"/>
                  <a:gd name="csY282" fmla="*/ 2356324 h 5122596"/>
                  <a:gd name="csX283" fmla="*/ 1845659 w 6720225"/>
                  <a:gd name="csY283" fmla="*/ 2337611 h 5122596"/>
                  <a:gd name="csX284" fmla="*/ 1961737 w 6720225"/>
                  <a:gd name="csY284" fmla="*/ 2311155 h 5122596"/>
                  <a:gd name="csX285" fmla="*/ 1846448 w 6720225"/>
                  <a:gd name="csY285" fmla="*/ 2099217 h 5122596"/>
                  <a:gd name="csX286" fmla="*/ 1830101 w 6720225"/>
                  <a:gd name="csY286" fmla="*/ 2086741 h 5122596"/>
                  <a:gd name="csX287" fmla="*/ 1787369 w 6720225"/>
                  <a:gd name="csY287" fmla="*/ 2023217 h 5122596"/>
                  <a:gd name="csX288" fmla="*/ 1736034 w 6720225"/>
                  <a:gd name="csY288" fmla="*/ 1999844 h 5122596"/>
                  <a:gd name="csX289" fmla="*/ 1710294 w 6720225"/>
                  <a:gd name="csY289" fmla="*/ 1952524 h 5122596"/>
                  <a:gd name="csX290" fmla="*/ 1633148 w 6720225"/>
                  <a:gd name="csY290" fmla="*/ 1991169 h 5122596"/>
                  <a:gd name="csX291" fmla="*/ 1478138 w 6720225"/>
                  <a:gd name="csY291" fmla="*/ 2063726 h 5122596"/>
                  <a:gd name="csX292" fmla="*/ 964784 w 6720225"/>
                  <a:gd name="csY292" fmla="*/ 2136858 h 5122596"/>
                  <a:gd name="csX293" fmla="*/ 543705 w 6720225"/>
                  <a:gd name="csY293" fmla="*/ 2163960 h 5122596"/>
                  <a:gd name="csX294" fmla="*/ 413215 w 6720225"/>
                  <a:gd name="csY294" fmla="*/ 2190129 h 5122596"/>
                  <a:gd name="csX295" fmla="*/ 447702 w 6720225"/>
                  <a:gd name="csY295" fmla="*/ 2208484 h 5122596"/>
                  <a:gd name="csX296" fmla="*/ 619130 w 6720225"/>
                  <a:gd name="csY296" fmla="*/ 2282619 h 5122596"/>
                  <a:gd name="csX297" fmla="*/ 815295 w 6720225"/>
                  <a:gd name="csY297" fmla="*/ 2369946 h 5122596"/>
                  <a:gd name="csX298" fmla="*/ 1023361 w 6720225"/>
                  <a:gd name="csY298" fmla="*/ 2611567 h 5122596"/>
                  <a:gd name="csX299" fmla="*/ 1061145 w 6720225"/>
                  <a:gd name="csY299" fmla="*/ 2746358 h 5122596"/>
                  <a:gd name="csX300" fmla="*/ 1299468 w 6720225"/>
                  <a:gd name="csY300" fmla="*/ 3199486 h 5122596"/>
                  <a:gd name="csX301" fmla="*/ 1985613 w 6720225"/>
                  <a:gd name="csY301" fmla="*/ 2004863 h 5122596"/>
                  <a:gd name="csX302" fmla="*/ 2003107 w 6720225"/>
                  <a:gd name="csY302" fmla="*/ 2015904 h 5122596"/>
                  <a:gd name="csX303" fmla="*/ 2057453 w 6720225"/>
                  <a:gd name="csY303" fmla="*/ 2002855 h 5122596"/>
                  <a:gd name="csX304" fmla="*/ 2065842 w 6720225"/>
                  <a:gd name="csY304" fmla="*/ 1986222 h 5122596"/>
                  <a:gd name="csX305" fmla="*/ 2144566 w 6720225"/>
                  <a:gd name="csY305" fmla="*/ 1845264 h 5122596"/>
                  <a:gd name="csX306" fmla="*/ 2177260 w 6720225"/>
                  <a:gd name="csY306" fmla="*/ 1813144 h 5122596"/>
                  <a:gd name="csX307" fmla="*/ 2319221 w 6720225"/>
                  <a:gd name="csY307" fmla="*/ 1743095 h 5122596"/>
                  <a:gd name="csX308" fmla="*/ 2964212 w 6720225"/>
                  <a:gd name="csY308" fmla="*/ 1570520 h 5122596"/>
                  <a:gd name="csX309" fmla="*/ 3073120 w 6720225"/>
                  <a:gd name="csY309" fmla="*/ 1554316 h 5122596"/>
                  <a:gd name="csX310" fmla="*/ 3061792 w 6720225"/>
                  <a:gd name="csY310" fmla="*/ 1289250 h 5122596"/>
                  <a:gd name="csX311" fmla="*/ 2970951 w 6720225"/>
                  <a:gd name="csY311" fmla="*/ 1306458 h 5122596"/>
                  <a:gd name="csX312" fmla="*/ 2350194 w 6720225"/>
                  <a:gd name="csY312" fmla="*/ 1487422 h 5122596"/>
                  <a:gd name="csX313" fmla="*/ 2031499 w 6720225"/>
                  <a:gd name="csY313" fmla="*/ 1603070 h 5122596"/>
                  <a:gd name="csX314" fmla="*/ 1809380 w 6720225"/>
                  <a:gd name="csY314" fmla="*/ 1684088 h 5122596"/>
                  <a:gd name="csX315" fmla="*/ 1711011 w 6720225"/>
                  <a:gd name="csY315" fmla="*/ 1730620 h 5122596"/>
                  <a:gd name="csX316" fmla="*/ 1671004 w 6720225"/>
                  <a:gd name="csY316" fmla="*/ 1770627 h 5122596"/>
                  <a:gd name="csX317" fmla="*/ 1708574 w 6720225"/>
                  <a:gd name="csY317" fmla="*/ 1783246 h 5122596"/>
                  <a:gd name="csX318" fmla="*/ 1754675 w 6720225"/>
                  <a:gd name="csY318" fmla="*/ 1776148 h 5122596"/>
                  <a:gd name="csX319" fmla="*/ 1785505 w 6720225"/>
                  <a:gd name="csY319" fmla="*/ 1790487 h 5122596"/>
                  <a:gd name="csX320" fmla="*/ 1770018 w 6720225"/>
                  <a:gd name="csY320" fmla="*/ 1823612 h 5122596"/>
                  <a:gd name="csX321" fmla="*/ 1738615 w 6720225"/>
                  <a:gd name="csY321" fmla="*/ 1843544 h 5122596"/>
                  <a:gd name="csX322" fmla="*/ 1729653 w 6720225"/>
                  <a:gd name="csY322" fmla="*/ 1863906 h 5122596"/>
                  <a:gd name="csX323" fmla="*/ 1749513 w 6720225"/>
                  <a:gd name="csY323" fmla="*/ 1874732 h 5122596"/>
                  <a:gd name="csX324" fmla="*/ 1774105 w 6720225"/>
                  <a:gd name="csY324" fmla="*/ 1872868 h 5122596"/>
                  <a:gd name="csX325" fmla="*/ 1798697 w 6720225"/>
                  <a:gd name="csY325" fmla="*/ 1870502 h 5122596"/>
                  <a:gd name="csX326" fmla="*/ 1820637 w 6720225"/>
                  <a:gd name="csY326" fmla="*/ 1883479 h 5122596"/>
                  <a:gd name="csX327" fmla="*/ 1816837 w 6720225"/>
                  <a:gd name="csY327" fmla="*/ 1911800 h 5122596"/>
                  <a:gd name="csX328" fmla="*/ 1798195 w 6720225"/>
                  <a:gd name="csY328" fmla="*/ 1927788 h 5122596"/>
                  <a:gd name="csX329" fmla="*/ 1768656 w 6720225"/>
                  <a:gd name="csY329" fmla="*/ 1962418 h 5122596"/>
                  <a:gd name="csX330" fmla="*/ 1817912 w 6720225"/>
                  <a:gd name="csY330" fmla="*/ 1961558 h 5122596"/>
                  <a:gd name="csX331" fmla="*/ 1853618 w 6720225"/>
                  <a:gd name="csY331" fmla="*/ 1951735 h 5122596"/>
                  <a:gd name="csX332" fmla="*/ 1876417 w 6720225"/>
                  <a:gd name="csY332" fmla="*/ 1962992 h 5122596"/>
                  <a:gd name="csX333" fmla="*/ 1875557 w 6720225"/>
                  <a:gd name="csY333" fmla="*/ 1988803 h 5122596"/>
                  <a:gd name="csX334" fmla="*/ 1859067 w 6720225"/>
                  <a:gd name="csY334" fmla="*/ 2007157 h 5122596"/>
                  <a:gd name="csX335" fmla="*/ 1836267 w 6720225"/>
                  <a:gd name="csY335" fmla="*/ 2034617 h 5122596"/>
                  <a:gd name="csX336" fmla="*/ 1880432 w 6720225"/>
                  <a:gd name="csY336" fmla="*/ 2024078 h 5122596"/>
                  <a:gd name="csX337" fmla="*/ 1965322 w 6720225"/>
                  <a:gd name="csY337" fmla="*/ 1961127 h 5122596"/>
                  <a:gd name="csX338" fmla="*/ 1989341 w 6720225"/>
                  <a:gd name="csY338" fmla="*/ 1941339 h 5122596"/>
                  <a:gd name="csX339" fmla="*/ 2022609 w 6720225"/>
                  <a:gd name="csY339" fmla="*/ 1941554 h 5122596"/>
                  <a:gd name="csX340" fmla="*/ 2017590 w 6720225"/>
                  <a:gd name="csY340" fmla="*/ 1974822 h 5122596"/>
                  <a:gd name="csX341" fmla="*/ 1985613 w 6720225"/>
                  <a:gd name="csY341" fmla="*/ 2004863 h 5122596"/>
                  <a:gd name="csX342" fmla="*/ 5904812 w 6720225"/>
                  <a:gd name="csY342" fmla="*/ 918789 h 5122596"/>
                  <a:gd name="csX343" fmla="*/ 5878714 w 6720225"/>
                  <a:gd name="csY343" fmla="*/ 902012 h 5122596"/>
                  <a:gd name="csX344" fmla="*/ 5835982 w 6720225"/>
                  <a:gd name="csY344" fmla="*/ 861647 h 5122596"/>
                  <a:gd name="csX345" fmla="*/ 5835481 w 6720225"/>
                  <a:gd name="csY345" fmla="*/ 825654 h 5122596"/>
                  <a:gd name="csX346" fmla="*/ 5868605 w 6720225"/>
                  <a:gd name="csY346" fmla="*/ 832537 h 5122596"/>
                  <a:gd name="csX347" fmla="*/ 5883805 w 6720225"/>
                  <a:gd name="csY347" fmla="*/ 848096 h 5122596"/>
                  <a:gd name="csX348" fmla="*/ 5950125 w 6720225"/>
                  <a:gd name="csY348" fmla="*/ 887314 h 5122596"/>
                  <a:gd name="csX349" fmla="*/ 6019887 w 6720225"/>
                  <a:gd name="csY349" fmla="*/ 884518 h 5122596"/>
                  <a:gd name="csX350" fmla="*/ 6040177 w 6720225"/>
                  <a:gd name="csY350" fmla="*/ 866809 h 5122596"/>
                  <a:gd name="csX351" fmla="*/ 6058747 w 6720225"/>
                  <a:gd name="csY351" fmla="*/ 806511 h 5122596"/>
                  <a:gd name="csX352" fmla="*/ 5950914 w 6720225"/>
                  <a:gd name="csY352" fmla="*/ 739761 h 5122596"/>
                  <a:gd name="csX353" fmla="*/ 5941378 w 6720225"/>
                  <a:gd name="csY353" fmla="*/ 724131 h 5122596"/>
                  <a:gd name="csX354" fmla="*/ 5946110 w 6720225"/>
                  <a:gd name="csY354" fmla="*/ 701905 h 5122596"/>
                  <a:gd name="csX355" fmla="*/ 5968264 w 6720225"/>
                  <a:gd name="csY355" fmla="*/ 698678 h 5122596"/>
                  <a:gd name="csX356" fmla="*/ 5992570 w 6720225"/>
                  <a:gd name="csY356" fmla="*/ 717463 h 5122596"/>
                  <a:gd name="csX357" fmla="*/ 6045267 w 6720225"/>
                  <a:gd name="csY357" fmla="*/ 754387 h 5122596"/>
                  <a:gd name="csX358" fmla="*/ 6042400 w 6720225"/>
                  <a:gd name="csY358" fmla="*/ 708071 h 5122596"/>
                  <a:gd name="csX359" fmla="*/ 6016015 w 6720225"/>
                  <a:gd name="csY359" fmla="*/ 681758 h 5122596"/>
                  <a:gd name="csX360" fmla="*/ 5884092 w 6720225"/>
                  <a:gd name="csY360" fmla="*/ 671863 h 5122596"/>
                  <a:gd name="csX361" fmla="*/ 5724421 w 6720225"/>
                  <a:gd name="csY361" fmla="*/ 785934 h 5122596"/>
                  <a:gd name="csX362" fmla="*/ 4928508 w 6720225"/>
                  <a:gd name="csY362" fmla="*/ 1298571 h 5122596"/>
                  <a:gd name="csX363" fmla="*/ 4896172 w 6720225"/>
                  <a:gd name="csY363" fmla="*/ 1318503 h 5122596"/>
                  <a:gd name="csX364" fmla="*/ 4903270 w 6720225"/>
                  <a:gd name="csY364" fmla="*/ 1333703 h 5122596"/>
                  <a:gd name="csX365" fmla="*/ 4979771 w 6720225"/>
                  <a:gd name="csY365" fmla="*/ 1474875 h 5122596"/>
                  <a:gd name="csX366" fmla="*/ 5047669 w 6720225"/>
                  <a:gd name="csY366" fmla="*/ 1591097 h 5122596"/>
                  <a:gd name="csX367" fmla="*/ 5904741 w 6720225"/>
                  <a:gd name="csY367" fmla="*/ 918789 h 5122596"/>
                  <a:gd name="csX368" fmla="*/ 1731660 w 6720225"/>
                  <a:gd name="csY368" fmla="*/ 4270933 h 5122596"/>
                  <a:gd name="csX369" fmla="*/ 2683301 w 6720225"/>
                  <a:gd name="csY369" fmla="*/ 3749191 h 5122596"/>
                  <a:gd name="csX370" fmla="*/ 2599558 w 6720225"/>
                  <a:gd name="csY370" fmla="*/ 3709972 h 5122596"/>
                  <a:gd name="csX371" fmla="*/ 2493948 w 6720225"/>
                  <a:gd name="csY371" fmla="*/ 3672905 h 5122596"/>
                  <a:gd name="csX372" fmla="*/ 2326104 w 6720225"/>
                  <a:gd name="csY372" fmla="*/ 3559121 h 5122596"/>
                  <a:gd name="csX373" fmla="*/ 2315278 w 6720225"/>
                  <a:gd name="csY373" fmla="*/ 3551234 h 5122596"/>
                  <a:gd name="csX374" fmla="*/ 1624472 w 6720225"/>
                  <a:gd name="csY374" fmla="*/ 4000275 h 5122596"/>
                  <a:gd name="csX375" fmla="*/ 1731660 w 6720225"/>
                  <a:gd name="csY375" fmla="*/ 4271005 h 5122596"/>
                  <a:gd name="csX376" fmla="*/ 4169016 w 6720225"/>
                  <a:gd name="csY376" fmla="*/ 1028630 h 5122596"/>
                  <a:gd name="csX377" fmla="*/ 4177261 w 6720225"/>
                  <a:gd name="csY377" fmla="*/ 1032071 h 5122596"/>
                  <a:gd name="csX378" fmla="*/ 4189880 w 6720225"/>
                  <a:gd name="csY378" fmla="*/ 1071649 h 5122596"/>
                  <a:gd name="csX379" fmla="*/ 4304668 w 6720225"/>
                  <a:gd name="csY379" fmla="*/ 1252254 h 5122596"/>
                  <a:gd name="csX380" fmla="*/ 4494379 w 6720225"/>
                  <a:gd name="csY380" fmla="*/ 1304665 h 5122596"/>
                  <a:gd name="csX381" fmla="*/ 4678212 w 6720225"/>
                  <a:gd name="csY381" fmla="*/ 1203142 h 5122596"/>
                  <a:gd name="csX382" fmla="*/ 4774645 w 6720225"/>
                  <a:gd name="csY382" fmla="*/ 869820 h 5122596"/>
                  <a:gd name="csX383" fmla="*/ 4756864 w 6720225"/>
                  <a:gd name="csY383" fmla="*/ 804073 h 5122596"/>
                  <a:gd name="csX384" fmla="*/ 4711981 w 6720225"/>
                  <a:gd name="csY384" fmla="*/ 770232 h 5122596"/>
                  <a:gd name="csX385" fmla="*/ 4615692 w 6720225"/>
                  <a:gd name="csY385" fmla="*/ 788300 h 5122596"/>
                  <a:gd name="csX386" fmla="*/ 4560628 w 6720225"/>
                  <a:gd name="csY386" fmla="*/ 817338 h 5122596"/>
                  <a:gd name="csX387" fmla="*/ 4418595 w 6720225"/>
                  <a:gd name="csY387" fmla="*/ 831390 h 5122596"/>
                  <a:gd name="csX388" fmla="*/ 4341234 w 6720225"/>
                  <a:gd name="csY388" fmla="*/ 808017 h 5122596"/>
                  <a:gd name="csX389" fmla="*/ 4264661 w 6720225"/>
                  <a:gd name="csY389" fmla="*/ 797908 h 5122596"/>
                  <a:gd name="csX390" fmla="*/ 4192246 w 6720225"/>
                  <a:gd name="csY390" fmla="*/ 861288 h 5122596"/>
                  <a:gd name="csX391" fmla="*/ 4188948 w 6720225"/>
                  <a:gd name="csY391" fmla="*/ 889107 h 5122596"/>
                  <a:gd name="csX392" fmla="*/ 4148654 w 6720225"/>
                  <a:gd name="csY392" fmla="*/ 910114 h 5122596"/>
                  <a:gd name="csX393" fmla="*/ 4123488 w 6720225"/>
                  <a:gd name="csY393" fmla="*/ 897997 h 5122596"/>
                  <a:gd name="csX394" fmla="*/ 4014078 w 6720225"/>
                  <a:gd name="csY394" fmla="*/ 939940 h 5122596"/>
                  <a:gd name="csX395" fmla="*/ 4035874 w 6720225"/>
                  <a:gd name="csY395" fmla="*/ 1052792 h 5122596"/>
                  <a:gd name="csX396" fmla="*/ 4153027 w 6720225"/>
                  <a:gd name="csY396" fmla="*/ 1050928 h 5122596"/>
                  <a:gd name="csX397" fmla="*/ 4169159 w 6720225"/>
                  <a:gd name="csY397" fmla="*/ 1028558 h 5122596"/>
                  <a:gd name="csX398" fmla="*/ 1425440 w 6720225"/>
                  <a:gd name="csY398" fmla="*/ 3512518 h 5122596"/>
                  <a:gd name="csX399" fmla="*/ 2154102 w 6720225"/>
                  <a:gd name="csY399" fmla="*/ 3202426 h 5122596"/>
                  <a:gd name="csX400" fmla="*/ 2126283 w 6720225"/>
                  <a:gd name="csY400" fmla="*/ 3172098 h 5122596"/>
                  <a:gd name="csX401" fmla="*/ 2030926 w 6720225"/>
                  <a:gd name="csY401" fmla="*/ 3108144 h 5122596"/>
                  <a:gd name="csX402" fmla="*/ 1822071 w 6720225"/>
                  <a:gd name="csY402" fmla="*/ 2982100 h 5122596"/>
                  <a:gd name="csX403" fmla="*/ 1307928 w 6720225"/>
                  <a:gd name="csY403" fmla="*/ 3249101 h 5122596"/>
                  <a:gd name="csX404" fmla="*/ 1425440 w 6720225"/>
                  <a:gd name="csY404" fmla="*/ 3512518 h 5122596"/>
                  <a:gd name="csX405" fmla="*/ 2122125 w 6720225"/>
                  <a:gd name="csY405" fmla="*/ 2339690 h 5122596"/>
                  <a:gd name="csX406" fmla="*/ 2162490 w 6720225"/>
                  <a:gd name="csY406" fmla="*/ 2319113 h 5122596"/>
                  <a:gd name="csX407" fmla="*/ 2438382 w 6720225"/>
                  <a:gd name="csY407" fmla="*/ 2168333 h 5122596"/>
                  <a:gd name="csX408" fmla="*/ 2626588 w 6720225"/>
                  <a:gd name="csY408" fmla="*/ 2064874 h 5122596"/>
                  <a:gd name="csX409" fmla="*/ 2646233 w 6720225"/>
                  <a:gd name="csY409" fmla="*/ 1995757 h 5122596"/>
                  <a:gd name="csX410" fmla="*/ 2504416 w 6720225"/>
                  <a:gd name="csY410" fmla="*/ 1743310 h 5122596"/>
                  <a:gd name="csX411" fmla="*/ 2496314 w 6720225"/>
                  <a:gd name="csY411" fmla="*/ 1733201 h 5122596"/>
                  <a:gd name="csX412" fmla="*/ 2231320 w 6720225"/>
                  <a:gd name="csY412" fmla="*/ 1833434 h 5122596"/>
                  <a:gd name="csX413" fmla="*/ 2206656 w 6720225"/>
                  <a:gd name="csY413" fmla="*/ 1852076 h 5122596"/>
                  <a:gd name="csX414" fmla="*/ 2114955 w 6720225"/>
                  <a:gd name="csY414" fmla="*/ 1995040 h 5122596"/>
                  <a:gd name="csX415" fmla="*/ 2089502 w 6720225"/>
                  <a:gd name="csY415" fmla="*/ 2041070 h 5122596"/>
                  <a:gd name="csX416" fmla="*/ 1982386 w 6720225"/>
                  <a:gd name="csY416" fmla="*/ 2060357 h 5122596"/>
                  <a:gd name="csX417" fmla="*/ 1949836 w 6720225"/>
                  <a:gd name="csY417" fmla="*/ 2036553 h 5122596"/>
                  <a:gd name="csX418" fmla="*/ 2121981 w 6720225"/>
                  <a:gd name="csY418" fmla="*/ 2339690 h 5122596"/>
                  <a:gd name="csX419" fmla="*/ 1727860 w 6720225"/>
                  <a:gd name="csY419" fmla="*/ 1661432 h 5122596"/>
                  <a:gd name="csX420" fmla="*/ 2329330 w 6720225"/>
                  <a:gd name="csY420" fmla="*/ 1443400 h 5122596"/>
                  <a:gd name="csX421" fmla="*/ 2330406 w 6720225"/>
                  <a:gd name="csY421" fmla="*/ 1436517 h 5122596"/>
                  <a:gd name="csX422" fmla="*/ 2178264 w 6720225"/>
                  <a:gd name="csY422" fmla="*/ 1164927 h 5122596"/>
                  <a:gd name="csX423" fmla="*/ 2174966 w 6720225"/>
                  <a:gd name="csY423" fmla="*/ 1159765 h 5122596"/>
                  <a:gd name="csX424" fmla="*/ 2153170 w 6720225"/>
                  <a:gd name="csY424" fmla="*/ 1153384 h 5122596"/>
                  <a:gd name="csX425" fmla="*/ 2133596 w 6720225"/>
                  <a:gd name="csY425" fmla="*/ 1162418 h 5122596"/>
                  <a:gd name="csX426" fmla="*/ 1629276 w 6720225"/>
                  <a:gd name="csY426" fmla="*/ 1433864 h 5122596"/>
                  <a:gd name="csX427" fmla="*/ 1605114 w 6720225"/>
                  <a:gd name="csY427" fmla="*/ 1448634 h 5122596"/>
                  <a:gd name="csX428" fmla="*/ 1727788 w 6720225"/>
                  <a:gd name="csY428" fmla="*/ 1661360 h 5122596"/>
                  <a:gd name="csX429" fmla="*/ 2182709 w 6720225"/>
                  <a:gd name="csY429" fmla="*/ 3241716 h 5122596"/>
                  <a:gd name="csX430" fmla="*/ 2155105 w 6720225"/>
                  <a:gd name="csY430" fmla="*/ 3257059 h 5122596"/>
                  <a:gd name="csX431" fmla="*/ 1630280 w 6720225"/>
                  <a:gd name="csY431" fmla="*/ 3503197 h 5122596"/>
                  <a:gd name="csX432" fmla="*/ 1616801 w 6720225"/>
                  <a:gd name="csY432" fmla="*/ 3510725 h 5122596"/>
                  <a:gd name="csX433" fmla="*/ 1724419 w 6720225"/>
                  <a:gd name="csY433" fmla="*/ 3588445 h 5122596"/>
                  <a:gd name="csX434" fmla="*/ 1826659 w 6720225"/>
                  <a:gd name="csY434" fmla="*/ 3698142 h 5122596"/>
                  <a:gd name="csX435" fmla="*/ 1853474 w 6720225"/>
                  <a:gd name="csY435" fmla="*/ 3770987 h 5122596"/>
                  <a:gd name="csX436" fmla="*/ 1866523 w 6720225"/>
                  <a:gd name="csY436" fmla="*/ 3810277 h 5122596"/>
                  <a:gd name="csX437" fmla="*/ 2290255 w 6720225"/>
                  <a:gd name="csY437" fmla="*/ 3513378 h 5122596"/>
                  <a:gd name="csX438" fmla="*/ 2182781 w 6720225"/>
                  <a:gd name="csY438" fmla="*/ 3241716 h 5122596"/>
                  <a:gd name="csX439" fmla="*/ 6674987 w 6720225"/>
                  <a:gd name="csY439" fmla="*/ 640890 h 5122596"/>
                  <a:gd name="csX440" fmla="*/ 6477030 w 6720225"/>
                  <a:gd name="csY440" fmla="*/ 260391 h 5122596"/>
                  <a:gd name="csX441" fmla="*/ 6334925 w 6720225"/>
                  <a:gd name="csY441" fmla="*/ 373745 h 5122596"/>
                  <a:gd name="csX442" fmla="*/ 6166723 w 6720225"/>
                  <a:gd name="csY442" fmla="*/ 436624 h 5122596"/>
                  <a:gd name="csX443" fmla="*/ 6177047 w 6720225"/>
                  <a:gd name="csY443" fmla="*/ 457416 h 5122596"/>
                  <a:gd name="csX444" fmla="*/ 6339657 w 6720225"/>
                  <a:gd name="csY444" fmla="*/ 766002 h 5122596"/>
                  <a:gd name="csX445" fmla="*/ 6383465 w 6720225"/>
                  <a:gd name="csY445" fmla="*/ 791598 h 5122596"/>
                  <a:gd name="csX446" fmla="*/ 6405261 w 6720225"/>
                  <a:gd name="csY446" fmla="*/ 790594 h 5122596"/>
                  <a:gd name="csX447" fmla="*/ 6674915 w 6720225"/>
                  <a:gd name="csY447" fmla="*/ 640890 h 5122596"/>
                  <a:gd name="csX448" fmla="*/ 3073550 w 6720225"/>
                  <a:gd name="csY448" fmla="*/ 1602855 h 5122596"/>
                  <a:gd name="csX449" fmla="*/ 2545498 w 6720225"/>
                  <a:gd name="csY449" fmla="*/ 1716281 h 5122596"/>
                  <a:gd name="csX450" fmla="*/ 2675844 w 6720225"/>
                  <a:gd name="csY450" fmla="*/ 1946788 h 5122596"/>
                  <a:gd name="csX451" fmla="*/ 2732199 w 6720225"/>
                  <a:gd name="csY451" fmla="*/ 1902120 h 5122596"/>
                  <a:gd name="csX452" fmla="*/ 2941340 w 6720225"/>
                  <a:gd name="csY452" fmla="*/ 1807695 h 5122596"/>
                  <a:gd name="csX453" fmla="*/ 3244047 w 6720225"/>
                  <a:gd name="csY453" fmla="*/ 1692907 h 5122596"/>
                  <a:gd name="csX454" fmla="*/ 3353027 w 6720225"/>
                  <a:gd name="csY454" fmla="*/ 1620493 h 5122596"/>
                  <a:gd name="csX455" fmla="*/ 3374967 w 6720225"/>
                  <a:gd name="csY455" fmla="*/ 1602712 h 5122596"/>
                  <a:gd name="csX456" fmla="*/ 3357544 w 6720225"/>
                  <a:gd name="csY456" fmla="*/ 1604146 h 5122596"/>
                  <a:gd name="csX457" fmla="*/ 3130693 w 6720225"/>
                  <a:gd name="csY457" fmla="*/ 1644081 h 5122596"/>
                  <a:gd name="csX458" fmla="*/ 3079860 w 6720225"/>
                  <a:gd name="csY458" fmla="*/ 1615331 h 5122596"/>
                  <a:gd name="csX459" fmla="*/ 3073550 w 6720225"/>
                  <a:gd name="csY459" fmla="*/ 1602927 h 5122596"/>
                  <a:gd name="csX460" fmla="*/ 1389950 w 6720225"/>
                  <a:gd name="csY460" fmla="*/ 326138 h 5122596"/>
                  <a:gd name="csX461" fmla="*/ 1318970 w 6720225"/>
                  <a:gd name="csY461" fmla="*/ 449673 h 5122596"/>
                  <a:gd name="csX462" fmla="*/ 1353241 w 6720225"/>
                  <a:gd name="csY462" fmla="*/ 593570 h 5122596"/>
                  <a:gd name="csX463" fmla="*/ 1469462 w 6720225"/>
                  <a:gd name="csY463" fmla="*/ 572562 h 5122596"/>
                  <a:gd name="csX464" fmla="*/ 1478927 w 6720225"/>
                  <a:gd name="csY464" fmla="*/ 546393 h 5122596"/>
                  <a:gd name="csX465" fmla="*/ 1389950 w 6720225"/>
                  <a:gd name="csY465" fmla="*/ 326138 h 5122596"/>
                  <a:gd name="csX466" fmla="*/ 6018524 w 6720225"/>
                  <a:gd name="csY466" fmla="*/ 514487 h 5122596"/>
                  <a:gd name="csX467" fmla="*/ 6132882 w 6720225"/>
                  <a:gd name="csY467" fmla="*/ 586615 h 5122596"/>
                  <a:gd name="csX468" fmla="*/ 6187085 w 6720225"/>
                  <a:gd name="csY468" fmla="*/ 619524 h 5122596"/>
                  <a:gd name="csX469" fmla="*/ 6193897 w 6720225"/>
                  <a:gd name="csY469" fmla="*/ 679463 h 5122596"/>
                  <a:gd name="csX470" fmla="*/ 6224655 w 6720225"/>
                  <a:gd name="csY470" fmla="*/ 775968 h 5122596"/>
                  <a:gd name="csX471" fmla="*/ 6251971 w 6720225"/>
                  <a:gd name="csY471" fmla="*/ 842217 h 5122596"/>
                  <a:gd name="csX472" fmla="*/ 6311122 w 6720225"/>
                  <a:gd name="csY472" fmla="*/ 815330 h 5122596"/>
                  <a:gd name="csX473" fmla="*/ 6116392 w 6720225"/>
                  <a:gd name="csY473" fmla="*/ 447379 h 5122596"/>
                  <a:gd name="csX474" fmla="*/ 6018524 w 6720225"/>
                  <a:gd name="csY474" fmla="*/ 514487 h 5122596"/>
                  <a:gd name="csX475" fmla="*/ 2909220 w 6720225"/>
                  <a:gd name="csY475" fmla="*/ 3295991 h 5122596"/>
                  <a:gd name="csX476" fmla="*/ 2900759 w 6720225"/>
                  <a:gd name="csY476" fmla="*/ 3279644 h 5122596"/>
                  <a:gd name="csX477" fmla="*/ 2808341 w 6720225"/>
                  <a:gd name="csY477" fmla="*/ 3179483 h 5122596"/>
                  <a:gd name="csX478" fmla="*/ 2798375 w 6720225"/>
                  <a:gd name="csY478" fmla="*/ 3172241 h 5122596"/>
                  <a:gd name="csX479" fmla="*/ 2773353 w 6720225"/>
                  <a:gd name="csY479" fmla="*/ 3174536 h 5122596"/>
                  <a:gd name="csX480" fmla="*/ 2769983 w 6720225"/>
                  <a:gd name="csY480" fmla="*/ 3199558 h 5122596"/>
                  <a:gd name="csX481" fmla="*/ 2786258 w 6720225"/>
                  <a:gd name="csY481" fmla="*/ 3221713 h 5122596"/>
                  <a:gd name="csX482" fmla="*/ 2867277 w 6720225"/>
                  <a:gd name="csY482" fmla="*/ 3307104 h 5122596"/>
                  <a:gd name="csX483" fmla="*/ 2878892 w 6720225"/>
                  <a:gd name="csY483" fmla="*/ 3317142 h 5122596"/>
                  <a:gd name="csX484" fmla="*/ 2909148 w 6720225"/>
                  <a:gd name="csY484" fmla="*/ 3296063 h 5122596"/>
                  <a:gd name="csX485" fmla="*/ 2736285 w 6720225"/>
                  <a:gd name="csY485" fmla="*/ 2570269 h 5122596"/>
                  <a:gd name="csX486" fmla="*/ 2712984 w 6720225"/>
                  <a:gd name="csY486" fmla="*/ 2595220 h 5122596"/>
                  <a:gd name="csX487" fmla="*/ 2725889 w 6720225"/>
                  <a:gd name="csY487" fmla="*/ 2615869 h 5122596"/>
                  <a:gd name="csX488" fmla="*/ 2808915 w 6720225"/>
                  <a:gd name="csY488" fmla="*/ 2708287 h 5122596"/>
                  <a:gd name="csX489" fmla="*/ 2841394 w 6720225"/>
                  <a:gd name="csY489" fmla="*/ 2716604 h 5122596"/>
                  <a:gd name="csX490" fmla="*/ 2842756 w 6720225"/>
                  <a:gd name="csY490" fmla="*/ 2681329 h 5122596"/>
                  <a:gd name="csX491" fmla="*/ 2754210 w 6720225"/>
                  <a:gd name="csY491" fmla="*/ 2581454 h 5122596"/>
                  <a:gd name="csX492" fmla="*/ 2736214 w 6720225"/>
                  <a:gd name="csY492" fmla="*/ 2570198 h 5122596"/>
                  <a:gd name="csX493" fmla="*/ 3100724 w 6720225"/>
                  <a:gd name="csY493" fmla="*/ 2939655 h 5122596"/>
                  <a:gd name="csX494" fmla="*/ 3088965 w 6720225"/>
                  <a:gd name="csY494" fmla="*/ 2923379 h 5122596"/>
                  <a:gd name="csX495" fmla="*/ 3001853 w 6720225"/>
                  <a:gd name="csY495" fmla="*/ 2839278 h 5122596"/>
                  <a:gd name="csX496" fmla="*/ 2961487 w 6720225"/>
                  <a:gd name="csY496" fmla="*/ 2827950 h 5122596"/>
                  <a:gd name="csX497" fmla="*/ 2969876 w 6720225"/>
                  <a:gd name="csY497" fmla="*/ 2870968 h 5122596"/>
                  <a:gd name="csX498" fmla="*/ 3057848 w 6720225"/>
                  <a:gd name="csY498" fmla="*/ 2954066 h 5122596"/>
                  <a:gd name="csX499" fmla="*/ 3073479 w 6720225"/>
                  <a:gd name="csY499" fmla="*/ 2963889 h 5122596"/>
                  <a:gd name="csX500" fmla="*/ 3100652 w 6720225"/>
                  <a:gd name="csY500" fmla="*/ 2939726 h 5122596"/>
                  <a:gd name="csX501" fmla="*/ 4829780 w 6720225"/>
                  <a:gd name="csY501" fmla="*/ 905525 h 5122596"/>
                  <a:gd name="csX502" fmla="*/ 4822037 w 6720225"/>
                  <a:gd name="csY502" fmla="*/ 1025045 h 5122596"/>
                  <a:gd name="csX503" fmla="*/ 4888429 w 6720225"/>
                  <a:gd name="csY503" fmla="*/ 1002245 h 5122596"/>
                  <a:gd name="csX504" fmla="*/ 4887210 w 6720225"/>
                  <a:gd name="csY504" fmla="*/ 925457 h 5122596"/>
                  <a:gd name="csX505" fmla="*/ 4829780 w 6720225"/>
                  <a:gd name="csY505" fmla="*/ 905525 h 5122596"/>
                  <a:gd name="csX506" fmla="*/ 1904666 w 6720225"/>
                  <a:gd name="csY506" fmla="*/ 2068745 h 5122596"/>
                  <a:gd name="csX507" fmla="*/ 1895991 w 6720225"/>
                  <a:gd name="csY507" fmla="*/ 2095775 h 5122596"/>
                  <a:gd name="csX508" fmla="*/ 2034080 w 6720225"/>
                  <a:gd name="csY508" fmla="*/ 2335603 h 5122596"/>
                  <a:gd name="csX509" fmla="*/ 2044978 w 6720225"/>
                  <a:gd name="csY509" fmla="*/ 2350373 h 5122596"/>
                  <a:gd name="csX510" fmla="*/ 2055876 w 6720225"/>
                  <a:gd name="csY510" fmla="*/ 2351664 h 5122596"/>
                  <a:gd name="csX511" fmla="*/ 2060680 w 6720225"/>
                  <a:gd name="csY511" fmla="*/ 2341626 h 5122596"/>
                  <a:gd name="csX512" fmla="*/ 2052005 w 6720225"/>
                  <a:gd name="csY512" fmla="*/ 2321909 h 5122596"/>
                  <a:gd name="csX513" fmla="*/ 1919292 w 6720225"/>
                  <a:gd name="csY513" fmla="*/ 2089681 h 5122596"/>
                  <a:gd name="csX514" fmla="*/ 1904666 w 6720225"/>
                  <a:gd name="csY514" fmla="*/ 2068745 h 5122596"/>
                  <a:gd name="csX515" fmla="*/ 810778 w 6720225"/>
                  <a:gd name="csY515" fmla="*/ 858348 h 5122596"/>
                  <a:gd name="csX516" fmla="*/ 685020 w 6720225"/>
                  <a:gd name="csY516" fmla="*/ 714308 h 5122596"/>
                  <a:gd name="csX517" fmla="*/ 810778 w 6720225"/>
                  <a:gd name="csY517" fmla="*/ 858348 h 5122596"/>
                  <a:gd name="csX518" fmla="*/ 3240462 w 6720225"/>
                  <a:gd name="csY518" fmla="*/ 3094880 h 5122596"/>
                  <a:gd name="csX519" fmla="*/ 3219598 w 6720225"/>
                  <a:gd name="csY519" fmla="*/ 3124491 h 5122596"/>
                  <a:gd name="csX520" fmla="*/ 3235156 w 6720225"/>
                  <a:gd name="csY520" fmla="*/ 3143562 h 5122596"/>
                  <a:gd name="csX521" fmla="*/ 3309650 w 6720225"/>
                  <a:gd name="csY521" fmla="*/ 3209524 h 5122596"/>
                  <a:gd name="csX522" fmla="*/ 3319616 w 6720225"/>
                  <a:gd name="csY522" fmla="*/ 3216479 h 5122596"/>
                  <a:gd name="csX523" fmla="*/ 3344495 w 6720225"/>
                  <a:gd name="csY523" fmla="*/ 3212607 h 5122596"/>
                  <a:gd name="csX524" fmla="*/ 3347005 w 6720225"/>
                  <a:gd name="csY524" fmla="*/ 3187226 h 5122596"/>
                  <a:gd name="csX525" fmla="*/ 3339333 w 6720225"/>
                  <a:gd name="csY525" fmla="*/ 3177762 h 5122596"/>
                  <a:gd name="csX526" fmla="*/ 3260968 w 6720225"/>
                  <a:gd name="csY526" fmla="*/ 3106853 h 5122596"/>
                  <a:gd name="csX527" fmla="*/ 3240390 w 6720225"/>
                  <a:gd name="csY527" fmla="*/ 3094880 h 5122596"/>
                  <a:gd name="csX528" fmla="*/ 2606728 w 6720225"/>
                  <a:gd name="csY528" fmla="*/ 2967904 h 5122596"/>
                  <a:gd name="csX529" fmla="*/ 2590739 w 6720225"/>
                  <a:gd name="csY529" fmla="*/ 2980952 h 5122596"/>
                  <a:gd name="csX530" fmla="*/ 2594539 w 6720225"/>
                  <a:gd name="csY530" fmla="*/ 3006620 h 5122596"/>
                  <a:gd name="csX531" fmla="*/ 2672331 w 6720225"/>
                  <a:gd name="csY531" fmla="*/ 3099325 h 5122596"/>
                  <a:gd name="csX532" fmla="*/ 2700006 w 6720225"/>
                  <a:gd name="csY532" fmla="*/ 3101978 h 5122596"/>
                  <a:gd name="csX533" fmla="*/ 2706603 w 6720225"/>
                  <a:gd name="csY533" fmla="*/ 3077170 h 5122596"/>
                  <a:gd name="csX534" fmla="*/ 2702803 w 6720225"/>
                  <a:gd name="csY534" fmla="*/ 3068925 h 5122596"/>
                  <a:gd name="csX535" fmla="*/ 2626947 w 6720225"/>
                  <a:gd name="csY535" fmla="*/ 2978802 h 5122596"/>
                  <a:gd name="csX536" fmla="*/ 2606800 w 6720225"/>
                  <a:gd name="csY536" fmla="*/ 2967975 h 5122596"/>
                  <a:gd name="csX537" fmla="*/ 3035336 w 6720225"/>
                  <a:gd name="csY537" fmla="*/ 3428273 h 5122596"/>
                  <a:gd name="csX538" fmla="*/ 3013253 w 6720225"/>
                  <a:gd name="csY538" fmla="*/ 3456307 h 5122596"/>
                  <a:gd name="csX539" fmla="*/ 3033328 w 6720225"/>
                  <a:gd name="csY539" fmla="*/ 3479537 h 5122596"/>
                  <a:gd name="csX540" fmla="*/ 3098644 w 6720225"/>
                  <a:gd name="csY540" fmla="*/ 3541412 h 5122596"/>
                  <a:gd name="csX541" fmla="*/ 3128112 w 6720225"/>
                  <a:gd name="csY541" fmla="*/ 3548151 h 5122596"/>
                  <a:gd name="csX542" fmla="*/ 3135425 w 6720225"/>
                  <a:gd name="csY542" fmla="*/ 3517680 h 5122596"/>
                  <a:gd name="csX543" fmla="*/ 3124814 w 6720225"/>
                  <a:gd name="csY543" fmla="*/ 3502480 h 5122596"/>
                  <a:gd name="csX544" fmla="*/ 3053331 w 6720225"/>
                  <a:gd name="csY544" fmla="*/ 3437737 h 5122596"/>
                  <a:gd name="csX545" fmla="*/ 3035336 w 6720225"/>
                  <a:gd name="csY545" fmla="*/ 3428201 h 5122596"/>
                  <a:gd name="csX546" fmla="*/ 2064193 w 6720225"/>
                  <a:gd name="csY546" fmla="*/ 761198 h 5122596"/>
                  <a:gd name="csX547" fmla="*/ 1970198 w 6720225"/>
                  <a:gd name="csY547" fmla="*/ 755319 h 5122596"/>
                  <a:gd name="csX548" fmla="*/ 1952632 w 6720225"/>
                  <a:gd name="csY548" fmla="*/ 799198 h 5122596"/>
                  <a:gd name="csX549" fmla="*/ 2016227 w 6720225"/>
                  <a:gd name="csY549" fmla="*/ 817983 h 5122596"/>
                  <a:gd name="csX550" fmla="*/ 2064193 w 6720225"/>
                  <a:gd name="csY550" fmla="*/ 761198 h 5122596"/>
                  <a:gd name="csX551" fmla="*/ 3153780 w 6720225"/>
                  <a:gd name="csY551" fmla="*/ 2474266 h 5122596"/>
                  <a:gd name="csX552" fmla="*/ 3136429 w 6720225"/>
                  <a:gd name="csY552" fmla="*/ 2508036 h 5122596"/>
                  <a:gd name="csX553" fmla="*/ 3211353 w 6720225"/>
                  <a:gd name="csY553" fmla="*/ 2586688 h 5122596"/>
                  <a:gd name="csX554" fmla="*/ 3219240 w 6720225"/>
                  <a:gd name="csY554" fmla="*/ 2591348 h 5122596"/>
                  <a:gd name="csX555" fmla="*/ 3241537 w 6720225"/>
                  <a:gd name="csY555" fmla="*/ 2586760 h 5122596"/>
                  <a:gd name="csX556" fmla="*/ 3245911 w 6720225"/>
                  <a:gd name="csY556" fmla="*/ 2564677 h 5122596"/>
                  <a:gd name="csX557" fmla="*/ 3241466 w 6720225"/>
                  <a:gd name="csY557" fmla="*/ 2556718 h 5122596"/>
                  <a:gd name="csX558" fmla="*/ 3167832 w 6720225"/>
                  <a:gd name="csY558" fmla="*/ 2481006 h 5122596"/>
                  <a:gd name="csX559" fmla="*/ 3153780 w 6720225"/>
                  <a:gd name="csY559" fmla="*/ 2474338 h 5122596"/>
                  <a:gd name="csX560" fmla="*/ 3044011 w 6720225"/>
                  <a:gd name="csY560" fmla="*/ 2345354 h 5122596"/>
                  <a:gd name="csX561" fmla="*/ 3031321 w 6720225"/>
                  <a:gd name="csY561" fmla="*/ 2326211 h 5122596"/>
                  <a:gd name="csX562" fmla="*/ 2973102 w 6720225"/>
                  <a:gd name="csY562" fmla="*/ 2261827 h 5122596"/>
                  <a:gd name="csX563" fmla="*/ 2937899 w 6720225"/>
                  <a:gd name="csY563" fmla="*/ 2253438 h 5122596"/>
                  <a:gd name="csX564" fmla="*/ 2939548 w 6720225"/>
                  <a:gd name="csY564" fmla="*/ 2289143 h 5122596"/>
                  <a:gd name="csX565" fmla="*/ 2998842 w 6720225"/>
                  <a:gd name="csY565" fmla="*/ 2356683 h 5122596"/>
                  <a:gd name="csX566" fmla="*/ 3019347 w 6720225"/>
                  <a:gd name="csY566" fmla="*/ 2369660 h 5122596"/>
                  <a:gd name="csX567" fmla="*/ 3043939 w 6720225"/>
                  <a:gd name="csY567" fmla="*/ 2345498 h 5122596"/>
                  <a:gd name="csX568" fmla="*/ 4474232 w 6720225"/>
                  <a:gd name="csY568" fmla="*/ 1357005 h 5122596"/>
                  <a:gd name="csX569" fmla="*/ 4322162 w 6720225"/>
                  <a:gd name="csY569" fmla="*/ 1321729 h 5122596"/>
                  <a:gd name="csX570" fmla="*/ 4207159 w 6720225"/>
                  <a:gd name="csY570" fmla="*/ 1222428 h 5122596"/>
                  <a:gd name="csX571" fmla="*/ 4194110 w 6720225"/>
                  <a:gd name="csY571" fmla="*/ 1238130 h 5122596"/>
                  <a:gd name="csX572" fmla="*/ 4443546 w 6720225"/>
                  <a:gd name="csY572" fmla="*/ 1402461 h 5122596"/>
                  <a:gd name="csX573" fmla="*/ 4474232 w 6720225"/>
                  <a:gd name="csY573" fmla="*/ 1356933 h 5122596"/>
                  <a:gd name="csX574" fmla="*/ 3474841 w 6720225"/>
                  <a:gd name="csY574" fmla="*/ 2755966 h 5122596"/>
                  <a:gd name="csX575" fmla="*/ 3464086 w 6720225"/>
                  <a:gd name="csY575" fmla="*/ 2738543 h 5122596"/>
                  <a:gd name="csX576" fmla="*/ 3401208 w 6720225"/>
                  <a:gd name="csY576" fmla="*/ 2678389 h 5122596"/>
                  <a:gd name="csX577" fmla="*/ 3366004 w 6720225"/>
                  <a:gd name="csY577" fmla="*/ 2676382 h 5122596"/>
                  <a:gd name="csX578" fmla="*/ 3371310 w 6720225"/>
                  <a:gd name="csY578" fmla="*/ 2709506 h 5122596"/>
                  <a:gd name="csX579" fmla="*/ 3431536 w 6720225"/>
                  <a:gd name="csY579" fmla="*/ 2767939 h 5122596"/>
                  <a:gd name="csX580" fmla="*/ 3449747 w 6720225"/>
                  <a:gd name="csY580" fmla="*/ 2779268 h 5122596"/>
                  <a:gd name="csX581" fmla="*/ 3474841 w 6720225"/>
                  <a:gd name="csY581" fmla="*/ 2755822 h 5122596"/>
                  <a:gd name="csX582" fmla="*/ 2335783 w 6720225"/>
                  <a:gd name="csY582" fmla="*/ 2679321 h 5122596"/>
                  <a:gd name="csX583" fmla="*/ 2329832 w 6720225"/>
                  <a:gd name="csY583" fmla="*/ 2661540 h 5122596"/>
                  <a:gd name="csX584" fmla="*/ 2278210 w 6720225"/>
                  <a:gd name="csY584" fmla="*/ 2587548 h 5122596"/>
                  <a:gd name="csX585" fmla="*/ 2248241 w 6720225"/>
                  <a:gd name="csY585" fmla="*/ 2580092 h 5122596"/>
                  <a:gd name="csX586" fmla="*/ 2243795 w 6720225"/>
                  <a:gd name="csY586" fmla="*/ 2612929 h 5122596"/>
                  <a:gd name="csX587" fmla="*/ 2277565 w 6720225"/>
                  <a:gd name="csY587" fmla="*/ 2661468 h 5122596"/>
                  <a:gd name="csX588" fmla="*/ 2297999 w 6720225"/>
                  <a:gd name="csY588" fmla="*/ 2688714 h 5122596"/>
                  <a:gd name="csX589" fmla="*/ 2320081 w 6720225"/>
                  <a:gd name="csY589" fmla="*/ 2694306 h 5122596"/>
                  <a:gd name="csX590" fmla="*/ 2335783 w 6720225"/>
                  <a:gd name="csY590" fmla="*/ 2679321 h 5122596"/>
                  <a:gd name="csX591" fmla="*/ 3737110 w 6720225"/>
                  <a:gd name="csY591" fmla="*/ 2554567 h 5122596"/>
                  <a:gd name="csX592" fmla="*/ 3733525 w 6720225"/>
                  <a:gd name="csY592" fmla="*/ 2543168 h 5122596"/>
                  <a:gd name="csX593" fmla="*/ 3658315 w 6720225"/>
                  <a:gd name="csY593" fmla="*/ 2470251 h 5122596"/>
                  <a:gd name="csX594" fmla="*/ 3634296 w 6720225"/>
                  <a:gd name="csY594" fmla="*/ 2475127 h 5122596"/>
                  <a:gd name="csX595" fmla="*/ 3633866 w 6720225"/>
                  <a:gd name="csY595" fmla="*/ 2499862 h 5122596"/>
                  <a:gd name="csX596" fmla="*/ 3704273 w 6720225"/>
                  <a:gd name="csY596" fmla="*/ 2569552 h 5122596"/>
                  <a:gd name="csX597" fmla="*/ 3726643 w 6720225"/>
                  <a:gd name="csY597" fmla="*/ 2569696 h 5122596"/>
                  <a:gd name="csX598" fmla="*/ 3737182 w 6720225"/>
                  <a:gd name="csY598" fmla="*/ 2554496 h 5122596"/>
                  <a:gd name="csX599" fmla="*/ 3662330 w 6720225"/>
                  <a:gd name="csY599" fmla="*/ 2939081 h 5122596"/>
                  <a:gd name="csX600" fmla="*/ 3652866 w 6720225"/>
                  <a:gd name="csY600" fmla="*/ 2920870 h 5122596"/>
                  <a:gd name="csX601" fmla="*/ 3599308 w 6720225"/>
                  <a:gd name="csY601" fmla="*/ 2864444 h 5122596"/>
                  <a:gd name="csX602" fmla="*/ 3566040 w 6720225"/>
                  <a:gd name="csY602" fmla="*/ 2860142 h 5122596"/>
                  <a:gd name="csX603" fmla="*/ 3569410 w 6720225"/>
                  <a:gd name="csY603" fmla="*/ 2895704 h 5122596"/>
                  <a:gd name="csX604" fmla="*/ 3618451 w 6720225"/>
                  <a:gd name="csY604" fmla="*/ 2947900 h 5122596"/>
                  <a:gd name="csX605" fmla="*/ 3635802 w 6720225"/>
                  <a:gd name="csY605" fmla="*/ 2960519 h 5122596"/>
                  <a:gd name="csX606" fmla="*/ 3662330 w 6720225"/>
                  <a:gd name="csY606" fmla="*/ 2939010 h 5122596"/>
                  <a:gd name="csX607" fmla="*/ 2827915 w 6720225"/>
                  <a:gd name="csY607" fmla="*/ 2133990 h 5122596"/>
                  <a:gd name="csX608" fmla="*/ 2823541 w 6720225"/>
                  <a:gd name="csY608" fmla="*/ 2121085 h 5122596"/>
                  <a:gd name="csX609" fmla="*/ 2767474 w 6720225"/>
                  <a:gd name="csY609" fmla="*/ 2055051 h 5122596"/>
                  <a:gd name="csX610" fmla="*/ 2739225 w 6720225"/>
                  <a:gd name="csY610" fmla="*/ 2054119 h 5122596"/>
                  <a:gd name="csX611" fmla="*/ 2737719 w 6720225"/>
                  <a:gd name="csY611" fmla="*/ 2084662 h 5122596"/>
                  <a:gd name="csX612" fmla="*/ 2769195 w 6720225"/>
                  <a:gd name="csY612" fmla="*/ 2122949 h 5122596"/>
                  <a:gd name="csX613" fmla="*/ 2797013 w 6720225"/>
                  <a:gd name="csY613" fmla="*/ 2151700 h 5122596"/>
                  <a:gd name="csX614" fmla="*/ 2827915 w 6720225"/>
                  <a:gd name="csY614" fmla="*/ 2134062 h 5122596"/>
                  <a:gd name="csX615" fmla="*/ 6036879 w 6720225"/>
                  <a:gd name="csY615" fmla="*/ 636803 h 5122596"/>
                  <a:gd name="csX616" fmla="*/ 6072011 w 6720225"/>
                  <a:gd name="csY616" fmla="*/ 607981 h 5122596"/>
                  <a:gd name="csX617" fmla="*/ 6084916 w 6720225"/>
                  <a:gd name="csY617" fmla="*/ 578155 h 5122596"/>
                  <a:gd name="csX618" fmla="*/ 6047060 w 6720225"/>
                  <a:gd name="csY618" fmla="*/ 554351 h 5122596"/>
                  <a:gd name="csX619" fmla="*/ 5987049 w 6720225"/>
                  <a:gd name="csY619" fmla="*/ 603607 h 5122596"/>
                  <a:gd name="csX620" fmla="*/ 6036951 w 6720225"/>
                  <a:gd name="csY620" fmla="*/ 636803 h 5122596"/>
                  <a:gd name="csX621" fmla="*/ 3067958 w 6720225"/>
                  <a:gd name="csY621" fmla="*/ 1953814 h 5122596"/>
                  <a:gd name="csX622" fmla="*/ 3065448 w 6720225"/>
                  <a:gd name="csY622" fmla="*/ 1945928 h 5122596"/>
                  <a:gd name="csX623" fmla="*/ 2989808 w 6720225"/>
                  <a:gd name="csY623" fmla="*/ 1888283 h 5122596"/>
                  <a:gd name="csX624" fmla="*/ 2966793 w 6720225"/>
                  <a:gd name="csY624" fmla="*/ 1896887 h 5122596"/>
                  <a:gd name="csX625" fmla="*/ 2970664 w 6720225"/>
                  <a:gd name="csY625" fmla="*/ 1921407 h 5122596"/>
                  <a:gd name="csX626" fmla="*/ 3037056 w 6720225"/>
                  <a:gd name="csY626" fmla="*/ 1972599 h 5122596"/>
                  <a:gd name="csX627" fmla="*/ 3067958 w 6720225"/>
                  <a:gd name="csY627" fmla="*/ 1953886 h 5122596"/>
                  <a:gd name="csX628" fmla="*/ 2443831 w 6720225"/>
                  <a:gd name="csY628" fmla="*/ 2786939 h 5122596"/>
                  <a:gd name="csX629" fmla="*/ 2425190 w 6720225"/>
                  <a:gd name="csY629" fmla="*/ 2821641 h 5122596"/>
                  <a:gd name="csX630" fmla="*/ 2467061 w 6720225"/>
                  <a:gd name="csY630" fmla="*/ 2879357 h 5122596"/>
                  <a:gd name="csX631" fmla="*/ 2497103 w 6720225"/>
                  <a:gd name="csY631" fmla="*/ 2885738 h 5122596"/>
                  <a:gd name="csX632" fmla="*/ 2502408 w 6720225"/>
                  <a:gd name="csY632" fmla="*/ 2855912 h 5122596"/>
                  <a:gd name="csX633" fmla="*/ 2460609 w 6720225"/>
                  <a:gd name="csY633" fmla="*/ 2798267 h 5122596"/>
                  <a:gd name="csX634" fmla="*/ 2443831 w 6720225"/>
                  <a:gd name="csY634" fmla="*/ 2786939 h 5122596"/>
                  <a:gd name="csX635" fmla="*/ 3413683 w 6720225"/>
                  <a:gd name="csY635" fmla="*/ 2258170 h 5122596"/>
                  <a:gd name="csX636" fmla="*/ 3398412 w 6720225"/>
                  <a:gd name="csY636" fmla="*/ 2269570 h 5122596"/>
                  <a:gd name="csX637" fmla="*/ 3399846 w 6720225"/>
                  <a:gd name="csY637" fmla="*/ 2291796 h 5122596"/>
                  <a:gd name="csX638" fmla="*/ 3461434 w 6720225"/>
                  <a:gd name="csY638" fmla="*/ 2348079 h 5122596"/>
                  <a:gd name="csX639" fmla="*/ 3488750 w 6720225"/>
                  <a:gd name="csY639" fmla="*/ 2344351 h 5122596"/>
                  <a:gd name="csX640" fmla="*/ 3489037 w 6720225"/>
                  <a:gd name="csY640" fmla="*/ 2319328 h 5122596"/>
                  <a:gd name="csX641" fmla="*/ 3427449 w 6720225"/>
                  <a:gd name="csY641" fmla="*/ 2263261 h 5122596"/>
                  <a:gd name="csX642" fmla="*/ 3413755 w 6720225"/>
                  <a:gd name="csY642" fmla="*/ 2258099 h 5122596"/>
                  <a:gd name="csX643" fmla="*/ 2525208 w 6720225"/>
                  <a:gd name="csY643" fmla="*/ 2337037 h 5122596"/>
                  <a:gd name="csX644" fmla="*/ 2506997 w 6720225"/>
                  <a:gd name="csY644" fmla="*/ 2370735 h 5122596"/>
                  <a:gd name="csX645" fmla="*/ 2551306 w 6720225"/>
                  <a:gd name="csY645" fmla="*/ 2422931 h 5122596"/>
                  <a:gd name="csX646" fmla="*/ 2583928 w 6720225"/>
                  <a:gd name="csY646" fmla="*/ 2428738 h 5122596"/>
                  <a:gd name="csX647" fmla="*/ 2585505 w 6720225"/>
                  <a:gd name="csY647" fmla="*/ 2397550 h 5122596"/>
                  <a:gd name="csX648" fmla="*/ 2541053 w 6720225"/>
                  <a:gd name="csY648" fmla="*/ 2345641 h 5122596"/>
                  <a:gd name="csX649" fmla="*/ 2525208 w 6720225"/>
                  <a:gd name="csY649" fmla="*/ 2337037 h 5122596"/>
                  <a:gd name="csX650" fmla="*/ 3260251 w 6720225"/>
                  <a:gd name="csY650" fmla="*/ 2170556 h 5122596"/>
                  <a:gd name="csX651" fmla="*/ 3279680 w 6720225"/>
                  <a:gd name="csY651" fmla="*/ 2140514 h 5122596"/>
                  <a:gd name="csX652" fmla="*/ 3215225 w 6720225"/>
                  <a:gd name="csY652" fmla="*/ 2083228 h 5122596"/>
                  <a:gd name="csX653" fmla="*/ 3191134 w 6720225"/>
                  <a:gd name="csY653" fmla="*/ 2088175 h 5122596"/>
                  <a:gd name="csX654" fmla="*/ 3191349 w 6720225"/>
                  <a:gd name="csY654" fmla="*/ 2112911 h 5122596"/>
                  <a:gd name="csX655" fmla="*/ 3250858 w 6720225"/>
                  <a:gd name="csY655" fmla="*/ 2167330 h 5122596"/>
                  <a:gd name="csX656" fmla="*/ 3260322 w 6720225"/>
                  <a:gd name="csY656" fmla="*/ 2170556 h 5122596"/>
                  <a:gd name="csX657" fmla="*/ 6437166 w 6720225"/>
                  <a:gd name="csY657" fmla="*/ 228414 h 5122596"/>
                  <a:gd name="csX658" fmla="*/ 6305314 w 6720225"/>
                  <a:gd name="csY658" fmla="*/ 271576 h 5122596"/>
                  <a:gd name="csX659" fmla="*/ 6362529 w 6720225"/>
                  <a:gd name="csY659" fmla="*/ 284267 h 5122596"/>
                  <a:gd name="csX660" fmla="*/ 6382891 w 6720225"/>
                  <a:gd name="csY660" fmla="*/ 283263 h 5122596"/>
                  <a:gd name="csX661" fmla="*/ 6437094 w 6720225"/>
                  <a:gd name="csY661" fmla="*/ 228414 h 5122596"/>
                  <a:gd name="csX662" fmla="*/ 1685272 w 6720225"/>
                  <a:gd name="csY662" fmla="*/ 1685451 h 5122596"/>
                  <a:gd name="csX663" fmla="*/ 1569911 w 6720225"/>
                  <a:gd name="csY663" fmla="*/ 1485558 h 5122596"/>
                  <a:gd name="csX664" fmla="*/ 1566326 w 6720225"/>
                  <a:gd name="csY664" fmla="*/ 1515528 h 5122596"/>
                  <a:gd name="csX665" fmla="*/ 1632359 w 6720225"/>
                  <a:gd name="csY665" fmla="*/ 1631391 h 5122596"/>
                  <a:gd name="csX666" fmla="*/ 1668351 w 6720225"/>
                  <a:gd name="csY666" fmla="*/ 1694700 h 5122596"/>
                  <a:gd name="csX667" fmla="*/ 1676812 w 6720225"/>
                  <a:gd name="csY667" fmla="*/ 1693194 h 5122596"/>
                  <a:gd name="csX668" fmla="*/ 1685344 w 6720225"/>
                  <a:gd name="csY668" fmla="*/ 1685522 h 5122596"/>
                  <a:gd name="csX669" fmla="*/ 6085490 w 6720225"/>
                  <a:gd name="csY669" fmla="*/ 859496 h 5122596"/>
                  <a:gd name="csX670" fmla="*/ 6185938 w 6720225"/>
                  <a:gd name="csY670" fmla="*/ 852254 h 5122596"/>
                  <a:gd name="csX671" fmla="*/ 6185579 w 6720225"/>
                  <a:gd name="csY671" fmla="*/ 806870 h 5122596"/>
                  <a:gd name="csX672" fmla="*/ 6085418 w 6720225"/>
                  <a:gd name="csY672" fmla="*/ 859567 h 5122596"/>
                  <a:gd name="csX673" fmla="*/ 6189810 w 6720225"/>
                  <a:gd name="csY673" fmla="*/ 731157 h 5122596"/>
                  <a:gd name="csX674" fmla="*/ 6105995 w 6720225"/>
                  <a:gd name="csY674" fmla="*/ 743919 h 5122596"/>
                  <a:gd name="csX675" fmla="*/ 6094882 w 6720225"/>
                  <a:gd name="csY675" fmla="*/ 769659 h 5122596"/>
                  <a:gd name="csX676" fmla="*/ 6114097 w 6720225"/>
                  <a:gd name="csY676" fmla="*/ 785289 h 5122596"/>
                  <a:gd name="csX677" fmla="*/ 6189738 w 6720225"/>
                  <a:gd name="csY677" fmla="*/ 731157 h 5122596"/>
                  <a:gd name="csX678" fmla="*/ 6090580 w 6720225"/>
                  <a:gd name="csY678" fmla="*/ 695308 h 5122596"/>
                  <a:gd name="csX679" fmla="*/ 6153316 w 6720225"/>
                  <a:gd name="csY679" fmla="*/ 650569 h 5122596"/>
                  <a:gd name="csX680" fmla="*/ 6073660 w 6720225"/>
                  <a:gd name="csY680" fmla="*/ 671075 h 5122596"/>
                  <a:gd name="csX681" fmla="*/ 6090580 w 6720225"/>
                  <a:gd name="csY681" fmla="*/ 695308 h 51225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</a:cxnLst>
                <a:rect l="l" t="t" r="r" b="b"/>
                <a:pathLst>
                  <a:path w="6720225" h="5122596">
                    <a:moveTo>
                      <a:pt x="5060144" y="759980"/>
                    </a:moveTo>
                    <a:cubicBezTo>
                      <a:pt x="5077137" y="788085"/>
                      <a:pt x="5094631" y="811602"/>
                      <a:pt x="5106389" y="837700"/>
                    </a:cubicBezTo>
                    <a:cubicBezTo>
                      <a:pt x="5123596" y="875914"/>
                      <a:pt x="5122306" y="916567"/>
                      <a:pt x="5112483" y="956933"/>
                    </a:cubicBezTo>
                    <a:cubicBezTo>
                      <a:pt x="5081008" y="1085343"/>
                      <a:pt x="4952956" y="1178119"/>
                      <a:pt x="4821392" y="1167293"/>
                    </a:cubicBezTo>
                    <a:cubicBezTo>
                      <a:pt x="4805045" y="1165931"/>
                      <a:pt x="4788841" y="1162059"/>
                      <a:pt x="4770128" y="1158976"/>
                    </a:cubicBezTo>
                    <a:cubicBezTo>
                      <a:pt x="4764464" y="1167795"/>
                      <a:pt x="4758585" y="1177402"/>
                      <a:pt x="4752419" y="1186723"/>
                    </a:cubicBezTo>
                    <a:cubicBezTo>
                      <a:pt x="4704310" y="1258922"/>
                      <a:pt x="4641288" y="1312122"/>
                      <a:pt x="4558549" y="1341016"/>
                    </a:cubicBezTo>
                    <a:cubicBezTo>
                      <a:pt x="4548654" y="1344457"/>
                      <a:pt x="4539334" y="1352416"/>
                      <a:pt x="4532236" y="1360446"/>
                    </a:cubicBezTo>
                    <a:cubicBezTo>
                      <a:pt x="4514598" y="1380378"/>
                      <a:pt x="4498394" y="1401600"/>
                      <a:pt x="4478104" y="1426766"/>
                    </a:cubicBezTo>
                    <a:cubicBezTo>
                      <a:pt x="4545571" y="1431713"/>
                      <a:pt x="4605726" y="1429132"/>
                      <a:pt x="4660933" y="1397944"/>
                    </a:cubicBezTo>
                    <a:cubicBezTo>
                      <a:pt x="4757653" y="1343239"/>
                      <a:pt x="4854946" y="1289394"/>
                      <a:pt x="4950088" y="1231964"/>
                    </a:cubicBezTo>
                    <a:cubicBezTo>
                      <a:pt x="5216158" y="1071433"/>
                      <a:pt x="5476994" y="902873"/>
                      <a:pt x="5731950" y="725278"/>
                    </a:cubicBezTo>
                    <a:cubicBezTo>
                      <a:pt x="5777979" y="693229"/>
                      <a:pt x="5823579" y="660607"/>
                      <a:pt x="5869967" y="629060"/>
                    </a:cubicBezTo>
                    <a:cubicBezTo>
                      <a:pt x="5887892" y="616871"/>
                      <a:pt x="5907465" y="606977"/>
                      <a:pt x="5928472" y="594789"/>
                    </a:cubicBezTo>
                    <a:cubicBezTo>
                      <a:pt x="5941880" y="510616"/>
                      <a:pt x="5999094" y="457488"/>
                      <a:pt x="6073301" y="416047"/>
                    </a:cubicBezTo>
                    <a:cubicBezTo>
                      <a:pt x="6039819" y="391598"/>
                      <a:pt x="6005332" y="390092"/>
                      <a:pt x="5968408" y="395613"/>
                    </a:cubicBezTo>
                    <a:cubicBezTo>
                      <a:pt x="5924386" y="402209"/>
                      <a:pt x="5880077" y="408662"/>
                      <a:pt x="5835696" y="410526"/>
                    </a:cubicBezTo>
                    <a:cubicBezTo>
                      <a:pt x="5813756" y="411458"/>
                      <a:pt x="5790383" y="404575"/>
                      <a:pt x="5769447" y="396545"/>
                    </a:cubicBezTo>
                    <a:cubicBezTo>
                      <a:pt x="5744640" y="386938"/>
                      <a:pt x="5729297" y="367149"/>
                      <a:pt x="5730372" y="338542"/>
                    </a:cubicBezTo>
                    <a:cubicBezTo>
                      <a:pt x="5731448" y="310508"/>
                      <a:pt x="5747364" y="292369"/>
                      <a:pt x="5771885" y="281399"/>
                    </a:cubicBezTo>
                    <a:cubicBezTo>
                      <a:pt x="5797768" y="269856"/>
                      <a:pt x="5824869" y="270644"/>
                      <a:pt x="5851254" y="278459"/>
                    </a:cubicBezTo>
                    <a:cubicBezTo>
                      <a:pt x="5872047" y="284625"/>
                      <a:pt x="5892695" y="292369"/>
                      <a:pt x="5912054" y="302119"/>
                    </a:cubicBezTo>
                    <a:cubicBezTo>
                      <a:pt x="5958514" y="325564"/>
                      <a:pt x="6004113" y="323414"/>
                      <a:pt x="6049713" y="300972"/>
                    </a:cubicBezTo>
                    <a:cubicBezTo>
                      <a:pt x="6067422" y="292225"/>
                      <a:pt x="6084773" y="282833"/>
                      <a:pt x="6102124" y="273512"/>
                    </a:cubicBezTo>
                    <a:cubicBezTo>
                      <a:pt x="6135821" y="255444"/>
                      <a:pt x="6171312" y="244761"/>
                      <a:pt x="6209885" y="249924"/>
                    </a:cubicBezTo>
                    <a:cubicBezTo>
                      <a:pt x="6224583" y="251859"/>
                      <a:pt x="6235839" y="246052"/>
                      <a:pt x="6247741" y="239384"/>
                    </a:cubicBezTo>
                    <a:cubicBezTo>
                      <a:pt x="6296854" y="211924"/>
                      <a:pt x="6347401" y="187117"/>
                      <a:pt x="6403540" y="178513"/>
                    </a:cubicBezTo>
                    <a:cubicBezTo>
                      <a:pt x="6423257" y="175502"/>
                      <a:pt x="6444694" y="178585"/>
                      <a:pt x="6464483" y="182958"/>
                    </a:cubicBezTo>
                    <a:cubicBezTo>
                      <a:pt x="6483196" y="187045"/>
                      <a:pt x="6495671" y="201026"/>
                      <a:pt x="6504920" y="218879"/>
                    </a:cubicBezTo>
                    <a:cubicBezTo>
                      <a:pt x="6574036" y="352594"/>
                      <a:pt x="6643655" y="486095"/>
                      <a:pt x="6713990" y="619237"/>
                    </a:cubicBezTo>
                    <a:cubicBezTo>
                      <a:pt x="6723598" y="637377"/>
                      <a:pt x="6721590" y="650999"/>
                      <a:pt x="6711481" y="667920"/>
                    </a:cubicBezTo>
                    <a:cubicBezTo>
                      <a:pt x="6686889" y="709289"/>
                      <a:pt x="6653191" y="740765"/>
                      <a:pt x="6612825" y="765500"/>
                    </a:cubicBezTo>
                    <a:cubicBezTo>
                      <a:pt x="6539048" y="810670"/>
                      <a:pt x="6460324" y="840783"/>
                      <a:pt x="6372352" y="841285"/>
                    </a:cubicBezTo>
                    <a:cubicBezTo>
                      <a:pt x="6359661" y="841356"/>
                      <a:pt x="6348907" y="844296"/>
                      <a:pt x="6338152" y="852756"/>
                    </a:cubicBezTo>
                    <a:cubicBezTo>
                      <a:pt x="6303665" y="879858"/>
                      <a:pt x="6262368" y="890397"/>
                      <a:pt x="6219995" y="897280"/>
                    </a:cubicBezTo>
                    <a:cubicBezTo>
                      <a:pt x="6202715" y="900076"/>
                      <a:pt x="6185365" y="902227"/>
                      <a:pt x="6168301" y="906027"/>
                    </a:cubicBezTo>
                    <a:cubicBezTo>
                      <a:pt x="6139622" y="912337"/>
                      <a:pt x="6110943" y="917857"/>
                      <a:pt x="6082478" y="906744"/>
                    </a:cubicBezTo>
                    <a:cubicBezTo>
                      <a:pt x="6072083" y="902729"/>
                      <a:pt x="6065558" y="906744"/>
                      <a:pt x="6056811" y="911190"/>
                    </a:cubicBezTo>
                    <a:cubicBezTo>
                      <a:pt x="6038457" y="920367"/>
                      <a:pt x="6019098" y="932986"/>
                      <a:pt x="5999811" y="933487"/>
                    </a:cubicBezTo>
                    <a:cubicBezTo>
                      <a:pt x="5966472" y="934420"/>
                      <a:pt x="5943600" y="951197"/>
                      <a:pt x="5921016" y="970770"/>
                    </a:cubicBezTo>
                    <a:cubicBezTo>
                      <a:pt x="5673516" y="1185146"/>
                      <a:pt x="5416767" y="1387834"/>
                      <a:pt x="5150841" y="1578908"/>
                    </a:cubicBezTo>
                    <a:cubicBezTo>
                      <a:pt x="5125604" y="1597048"/>
                      <a:pt x="5099291" y="1613681"/>
                      <a:pt x="5071114" y="1632610"/>
                    </a:cubicBezTo>
                    <a:cubicBezTo>
                      <a:pt x="5081940" y="1646232"/>
                      <a:pt x="5092552" y="1658564"/>
                      <a:pt x="5101944" y="1671756"/>
                    </a:cubicBezTo>
                    <a:cubicBezTo>
                      <a:pt x="5111551" y="1685307"/>
                      <a:pt x="5120227" y="1699503"/>
                      <a:pt x="5128759" y="1713771"/>
                    </a:cubicBezTo>
                    <a:cubicBezTo>
                      <a:pt x="5135140" y="1724454"/>
                      <a:pt x="5141593" y="1735209"/>
                      <a:pt x="5146253" y="1746680"/>
                    </a:cubicBezTo>
                    <a:cubicBezTo>
                      <a:pt x="5153853" y="1765250"/>
                      <a:pt x="5151702" y="1776721"/>
                      <a:pt x="5134709" y="1786831"/>
                    </a:cubicBezTo>
                    <a:cubicBezTo>
                      <a:pt x="5111695" y="1800453"/>
                      <a:pt x="5087533" y="1812785"/>
                      <a:pt x="5062510" y="1822249"/>
                    </a:cubicBezTo>
                    <a:cubicBezTo>
                      <a:pt x="5026733" y="1835800"/>
                      <a:pt x="4989092" y="1844547"/>
                      <a:pt x="4953387" y="1858241"/>
                    </a:cubicBezTo>
                    <a:cubicBezTo>
                      <a:pt x="4859391" y="1894162"/>
                      <a:pt x="4766041" y="1931086"/>
                      <a:pt x="4678499" y="1982278"/>
                    </a:cubicBezTo>
                    <a:cubicBezTo>
                      <a:pt x="4570737" y="2045229"/>
                      <a:pt x="4476670" y="2124526"/>
                      <a:pt x="4388482" y="2211567"/>
                    </a:cubicBezTo>
                    <a:cubicBezTo>
                      <a:pt x="4375577" y="2224329"/>
                      <a:pt x="4365396" y="2241250"/>
                      <a:pt x="4357867" y="2257955"/>
                    </a:cubicBezTo>
                    <a:cubicBezTo>
                      <a:pt x="4289540" y="2410456"/>
                      <a:pt x="4220208" y="2562526"/>
                      <a:pt x="4154748" y="2716317"/>
                    </a:cubicBezTo>
                    <a:cubicBezTo>
                      <a:pt x="4044549" y="2975360"/>
                      <a:pt x="3929618" y="3232180"/>
                      <a:pt x="3791099" y="3477529"/>
                    </a:cubicBezTo>
                    <a:cubicBezTo>
                      <a:pt x="3723201" y="3597694"/>
                      <a:pt x="3648923" y="3714346"/>
                      <a:pt x="3577440" y="3832503"/>
                    </a:cubicBezTo>
                    <a:cubicBezTo>
                      <a:pt x="3545750" y="3884914"/>
                      <a:pt x="3513629" y="3937110"/>
                      <a:pt x="3481796" y="3989521"/>
                    </a:cubicBezTo>
                    <a:cubicBezTo>
                      <a:pt x="3415045" y="4099290"/>
                      <a:pt x="3364427" y="4215798"/>
                      <a:pt x="3330514" y="4340050"/>
                    </a:cubicBezTo>
                    <a:cubicBezTo>
                      <a:pt x="3314167" y="4400061"/>
                      <a:pt x="3293877" y="4459139"/>
                      <a:pt x="3272152" y="4517429"/>
                    </a:cubicBezTo>
                    <a:cubicBezTo>
                      <a:pt x="3228345" y="4635229"/>
                      <a:pt x="3164104" y="4741628"/>
                      <a:pt x="3087029" y="4840570"/>
                    </a:cubicBezTo>
                    <a:cubicBezTo>
                      <a:pt x="3016766" y="4930909"/>
                      <a:pt x="2940551" y="5016014"/>
                      <a:pt x="2859748" y="5096960"/>
                    </a:cubicBezTo>
                    <a:cubicBezTo>
                      <a:pt x="2852435" y="5104273"/>
                      <a:pt x="2844907" y="5111802"/>
                      <a:pt x="2836232" y="5117179"/>
                    </a:cubicBezTo>
                    <a:cubicBezTo>
                      <a:pt x="2817017" y="5129081"/>
                      <a:pt x="2796798" y="5120692"/>
                      <a:pt x="2794289" y="5098681"/>
                    </a:cubicBezTo>
                    <a:cubicBezTo>
                      <a:pt x="2781813" y="4991852"/>
                      <a:pt x="2736787" y="4895275"/>
                      <a:pt x="2696708" y="4797767"/>
                    </a:cubicBezTo>
                    <a:cubicBezTo>
                      <a:pt x="2654479" y="4695168"/>
                      <a:pt x="2583283" y="4616444"/>
                      <a:pt x="2476239" y="4577153"/>
                    </a:cubicBezTo>
                    <a:cubicBezTo>
                      <a:pt x="2354998" y="4532629"/>
                      <a:pt x="2265305" y="4452543"/>
                      <a:pt x="2197335" y="4343993"/>
                    </a:cubicBezTo>
                    <a:cubicBezTo>
                      <a:pt x="2162777" y="4288786"/>
                      <a:pt x="2122053" y="4237451"/>
                      <a:pt x="2083050" y="4183033"/>
                    </a:cubicBezTo>
                    <a:cubicBezTo>
                      <a:pt x="2073514" y="4187119"/>
                      <a:pt x="2065197" y="4190919"/>
                      <a:pt x="2056808" y="4194289"/>
                    </a:cubicBezTo>
                    <a:cubicBezTo>
                      <a:pt x="1948832" y="4237236"/>
                      <a:pt x="1842289" y="4284341"/>
                      <a:pt x="1732521" y="4321839"/>
                    </a:cubicBezTo>
                    <a:cubicBezTo>
                      <a:pt x="1642469" y="4352597"/>
                      <a:pt x="1549190" y="4375038"/>
                      <a:pt x="1456055" y="4395687"/>
                    </a:cubicBezTo>
                    <a:cubicBezTo>
                      <a:pt x="1375754" y="4413468"/>
                      <a:pt x="1307211" y="4447883"/>
                      <a:pt x="1256091" y="4512411"/>
                    </a:cubicBezTo>
                    <a:cubicBezTo>
                      <a:pt x="1223253" y="4553852"/>
                      <a:pt x="1193284" y="4597588"/>
                      <a:pt x="1162812" y="4640749"/>
                    </a:cubicBezTo>
                    <a:cubicBezTo>
                      <a:pt x="1151341" y="4656953"/>
                      <a:pt x="1142379" y="4677386"/>
                      <a:pt x="1118933" y="4674949"/>
                    </a:cubicBezTo>
                    <a:cubicBezTo>
                      <a:pt x="1095130" y="4672439"/>
                      <a:pt x="1090326" y="4649783"/>
                      <a:pt x="1083873" y="4631715"/>
                    </a:cubicBezTo>
                    <a:cubicBezTo>
                      <a:pt x="1056198" y="4554426"/>
                      <a:pt x="1061934" y="4477566"/>
                      <a:pt x="1096134" y="4404435"/>
                    </a:cubicBezTo>
                    <a:cubicBezTo>
                      <a:pt x="1115779" y="4362419"/>
                      <a:pt x="1143311" y="4324133"/>
                      <a:pt x="1167688" y="4284413"/>
                    </a:cubicBezTo>
                    <a:cubicBezTo>
                      <a:pt x="1172993" y="4275737"/>
                      <a:pt x="1180163" y="4268209"/>
                      <a:pt x="1190488" y="4255089"/>
                    </a:cubicBezTo>
                    <a:cubicBezTo>
                      <a:pt x="1176076" y="4255089"/>
                      <a:pt x="1166326" y="4255949"/>
                      <a:pt x="1156790" y="4254945"/>
                    </a:cubicBezTo>
                    <a:cubicBezTo>
                      <a:pt x="1123952" y="4251360"/>
                      <a:pt x="1090470" y="4249783"/>
                      <a:pt x="1058564" y="4242040"/>
                    </a:cubicBezTo>
                    <a:cubicBezTo>
                      <a:pt x="1040425" y="4237666"/>
                      <a:pt x="1022644" y="4225191"/>
                      <a:pt x="1008591" y="4212142"/>
                    </a:cubicBezTo>
                    <a:cubicBezTo>
                      <a:pt x="985218" y="4190489"/>
                      <a:pt x="988803" y="4162312"/>
                      <a:pt x="1017266" y="4148187"/>
                    </a:cubicBezTo>
                    <a:cubicBezTo>
                      <a:pt x="1041142" y="4136357"/>
                      <a:pt x="1067670" y="4129474"/>
                      <a:pt x="1093481" y="4122090"/>
                    </a:cubicBezTo>
                    <a:cubicBezTo>
                      <a:pt x="1110401" y="4117286"/>
                      <a:pt x="1128111" y="4115350"/>
                      <a:pt x="1145462" y="4112338"/>
                    </a:cubicBezTo>
                    <a:cubicBezTo>
                      <a:pt x="1339977" y="4078497"/>
                      <a:pt x="1519579" y="4004075"/>
                      <a:pt x="1692585" y="3911657"/>
                    </a:cubicBezTo>
                    <a:cubicBezTo>
                      <a:pt x="1737324" y="3887782"/>
                      <a:pt x="1781203" y="3862186"/>
                      <a:pt x="1829097" y="3835443"/>
                    </a:cubicBezTo>
                    <a:cubicBezTo>
                      <a:pt x="1812750" y="3793142"/>
                      <a:pt x="1798697" y="3752130"/>
                      <a:pt x="1781060" y="3712769"/>
                    </a:cubicBezTo>
                    <a:cubicBezTo>
                      <a:pt x="1766290" y="3679788"/>
                      <a:pt x="1740192" y="3655267"/>
                      <a:pt x="1709219" y="3636913"/>
                    </a:cubicBezTo>
                    <a:cubicBezTo>
                      <a:pt x="1659891" y="3607732"/>
                      <a:pt x="1612212" y="3576472"/>
                      <a:pt x="1570986" y="3536321"/>
                    </a:cubicBezTo>
                    <a:cubicBezTo>
                      <a:pt x="1562239" y="3527789"/>
                      <a:pt x="1553492" y="3527072"/>
                      <a:pt x="1542737" y="3530299"/>
                    </a:cubicBezTo>
                    <a:cubicBezTo>
                      <a:pt x="1394682" y="3575038"/>
                      <a:pt x="1246770" y="3620136"/>
                      <a:pt x="1106601" y="3686886"/>
                    </a:cubicBezTo>
                    <a:cubicBezTo>
                      <a:pt x="1027447" y="3724599"/>
                      <a:pt x="958403" y="3774859"/>
                      <a:pt x="904415" y="3844333"/>
                    </a:cubicBezTo>
                    <a:cubicBezTo>
                      <a:pt x="870717" y="3887782"/>
                      <a:pt x="837736" y="3931876"/>
                      <a:pt x="805831" y="3976615"/>
                    </a:cubicBezTo>
                    <a:cubicBezTo>
                      <a:pt x="785827" y="4004649"/>
                      <a:pt x="763529" y="4007158"/>
                      <a:pt x="744744" y="3978265"/>
                    </a:cubicBezTo>
                    <a:cubicBezTo>
                      <a:pt x="698284" y="3906997"/>
                      <a:pt x="678783" y="3828703"/>
                      <a:pt x="690039" y="3743814"/>
                    </a:cubicBezTo>
                    <a:cubicBezTo>
                      <a:pt x="698571" y="3679429"/>
                      <a:pt x="718790" y="3618558"/>
                      <a:pt x="747254" y="3560268"/>
                    </a:cubicBezTo>
                    <a:cubicBezTo>
                      <a:pt x="751771" y="3551019"/>
                      <a:pt x="756144" y="3541770"/>
                      <a:pt x="761020" y="3531517"/>
                    </a:cubicBezTo>
                    <a:cubicBezTo>
                      <a:pt x="739725" y="3522914"/>
                      <a:pt x="718933" y="3515959"/>
                      <a:pt x="699647" y="3506208"/>
                    </a:cubicBezTo>
                    <a:cubicBezTo>
                      <a:pt x="677492" y="3495095"/>
                      <a:pt x="656126" y="3482118"/>
                      <a:pt x="635334" y="3468639"/>
                    </a:cubicBezTo>
                    <a:cubicBezTo>
                      <a:pt x="626874" y="3463118"/>
                      <a:pt x="619632" y="3454801"/>
                      <a:pt x="613681" y="3446484"/>
                    </a:cubicBezTo>
                    <a:cubicBezTo>
                      <a:pt x="595829" y="3421533"/>
                      <a:pt x="603859" y="3400096"/>
                      <a:pt x="634115" y="3393285"/>
                    </a:cubicBezTo>
                    <a:cubicBezTo>
                      <a:pt x="651251" y="3389413"/>
                      <a:pt x="668960" y="3388051"/>
                      <a:pt x="686454" y="3385972"/>
                    </a:cubicBezTo>
                    <a:cubicBezTo>
                      <a:pt x="880181" y="3362813"/>
                      <a:pt x="1061575" y="3297568"/>
                      <a:pt x="1240532" y="3223935"/>
                    </a:cubicBezTo>
                    <a:cubicBezTo>
                      <a:pt x="1244189" y="3222430"/>
                      <a:pt x="1247415" y="3220063"/>
                      <a:pt x="1253366" y="3216765"/>
                    </a:cubicBezTo>
                    <a:cubicBezTo>
                      <a:pt x="1245049" y="3205939"/>
                      <a:pt x="1238095" y="3196045"/>
                      <a:pt x="1230351" y="3186796"/>
                    </a:cubicBezTo>
                    <a:cubicBezTo>
                      <a:pt x="1135639" y="3073801"/>
                      <a:pt x="1065949" y="2947470"/>
                      <a:pt x="1026372" y="2805078"/>
                    </a:cubicBezTo>
                    <a:cubicBezTo>
                      <a:pt x="1014183" y="2761056"/>
                      <a:pt x="1004002" y="2716532"/>
                      <a:pt x="991957" y="2672510"/>
                    </a:cubicBezTo>
                    <a:cubicBezTo>
                      <a:pt x="977044" y="2618020"/>
                      <a:pt x="955392" y="2566613"/>
                      <a:pt x="921407" y="2520870"/>
                    </a:cubicBezTo>
                    <a:cubicBezTo>
                      <a:pt x="885343" y="2472330"/>
                      <a:pt x="839385" y="2435191"/>
                      <a:pt x="785397" y="2409093"/>
                    </a:cubicBezTo>
                    <a:cubicBezTo>
                      <a:pt x="731265" y="2382924"/>
                      <a:pt x="675485" y="2360124"/>
                      <a:pt x="620421" y="2335890"/>
                    </a:cubicBezTo>
                    <a:cubicBezTo>
                      <a:pt x="525422" y="2294091"/>
                      <a:pt x="430494" y="2252363"/>
                      <a:pt x="335423" y="2210706"/>
                    </a:cubicBezTo>
                    <a:cubicBezTo>
                      <a:pt x="324023" y="2205688"/>
                      <a:pt x="311548" y="2202676"/>
                      <a:pt x="301152" y="2196295"/>
                    </a:cubicBezTo>
                    <a:cubicBezTo>
                      <a:pt x="295058" y="2192567"/>
                      <a:pt x="288533" y="2183963"/>
                      <a:pt x="288533" y="2177439"/>
                    </a:cubicBezTo>
                    <a:cubicBezTo>
                      <a:pt x="288533" y="2170986"/>
                      <a:pt x="295058" y="2162956"/>
                      <a:pt x="300937" y="2158367"/>
                    </a:cubicBezTo>
                    <a:cubicBezTo>
                      <a:pt x="306242" y="2154209"/>
                      <a:pt x="314344" y="2153133"/>
                      <a:pt x="321442" y="2151843"/>
                    </a:cubicBezTo>
                    <a:cubicBezTo>
                      <a:pt x="420600" y="2134492"/>
                      <a:pt x="519973" y="2118360"/>
                      <a:pt x="618915" y="2099862"/>
                    </a:cubicBezTo>
                    <a:cubicBezTo>
                      <a:pt x="722948" y="2080432"/>
                      <a:pt x="827483" y="2080575"/>
                      <a:pt x="932520" y="2085881"/>
                    </a:cubicBezTo>
                    <a:cubicBezTo>
                      <a:pt x="1052900" y="2091975"/>
                      <a:pt x="1173424" y="2097998"/>
                      <a:pt x="1292441" y="2070323"/>
                    </a:cubicBezTo>
                    <a:cubicBezTo>
                      <a:pt x="1382852" y="2049315"/>
                      <a:pt x="1469606" y="2018270"/>
                      <a:pt x="1552488" y="1976614"/>
                    </a:cubicBezTo>
                    <a:cubicBezTo>
                      <a:pt x="1598733" y="1953384"/>
                      <a:pt x="1644189" y="1928648"/>
                      <a:pt x="1686634" y="1906422"/>
                    </a:cubicBezTo>
                    <a:cubicBezTo>
                      <a:pt x="1682834" y="1880109"/>
                      <a:pt x="1679536" y="1857238"/>
                      <a:pt x="1675808" y="1831713"/>
                    </a:cubicBezTo>
                    <a:cubicBezTo>
                      <a:pt x="1670789" y="1829491"/>
                      <a:pt x="1662042" y="1826193"/>
                      <a:pt x="1653940" y="1821748"/>
                    </a:cubicBezTo>
                    <a:cubicBezTo>
                      <a:pt x="1624186" y="1805329"/>
                      <a:pt x="1612929" y="1779231"/>
                      <a:pt x="1626193" y="1748544"/>
                    </a:cubicBezTo>
                    <a:cubicBezTo>
                      <a:pt x="1632216" y="1734635"/>
                      <a:pt x="1629420" y="1725530"/>
                      <a:pt x="1622967" y="1714201"/>
                    </a:cubicBezTo>
                    <a:cubicBezTo>
                      <a:pt x="1595578" y="1666451"/>
                      <a:pt x="1568907" y="1618342"/>
                      <a:pt x="1541375" y="1570663"/>
                    </a:cubicBezTo>
                    <a:cubicBezTo>
                      <a:pt x="1534707" y="1559048"/>
                      <a:pt x="1525745" y="1548723"/>
                      <a:pt x="1517643" y="1538041"/>
                    </a:cubicBezTo>
                    <a:cubicBezTo>
                      <a:pt x="1507247" y="1524346"/>
                      <a:pt x="1505024" y="1510007"/>
                      <a:pt x="1512624" y="1494305"/>
                    </a:cubicBezTo>
                    <a:cubicBezTo>
                      <a:pt x="1516711" y="1485917"/>
                      <a:pt x="1520296" y="1477241"/>
                      <a:pt x="1524024" y="1468709"/>
                    </a:cubicBezTo>
                    <a:cubicBezTo>
                      <a:pt x="1537718" y="1437377"/>
                      <a:pt x="1558511" y="1414793"/>
                      <a:pt x="1590344" y="1398589"/>
                    </a:cubicBezTo>
                    <a:cubicBezTo>
                      <a:pt x="1677385" y="1354423"/>
                      <a:pt x="1762633" y="1306888"/>
                      <a:pt x="1848527" y="1260571"/>
                    </a:cubicBezTo>
                    <a:cubicBezTo>
                      <a:pt x="1856485" y="1256270"/>
                      <a:pt x="1864157" y="1251466"/>
                      <a:pt x="1871614" y="1242289"/>
                    </a:cubicBezTo>
                    <a:cubicBezTo>
                      <a:pt x="1863942" y="1241930"/>
                      <a:pt x="1856342" y="1241285"/>
                      <a:pt x="1848670" y="1241213"/>
                    </a:cubicBezTo>
                    <a:cubicBezTo>
                      <a:pt x="1467312" y="1238847"/>
                      <a:pt x="1085953" y="1236696"/>
                      <a:pt x="704594" y="1234258"/>
                    </a:cubicBezTo>
                    <a:cubicBezTo>
                      <a:pt x="486347" y="1232896"/>
                      <a:pt x="268171" y="1231247"/>
                      <a:pt x="49924" y="1229670"/>
                    </a:cubicBezTo>
                    <a:cubicBezTo>
                      <a:pt x="16226" y="1229455"/>
                      <a:pt x="-2343" y="1213681"/>
                      <a:pt x="238" y="1181274"/>
                    </a:cubicBezTo>
                    <a:cubicBezTo>
                      <a:pt x="5185" y="1118252"/>
                      <a:pt x="8985" y="1054656"/>
                      <a:pt x="21173" y="992781"/>
                    </a:cubicBezTo>
                    <a:cubicBezTo>
                      <a:pt x="38667" y="903876"/>
                      <a:pt x="79033" y="823934"/>
                      <a:pt x="138184" y="754817"/>
                    </a:cubicBezTo>
                    <a:cubicBezTo>
                      <a:pt x="242145" y="633433"/>
                      <a:pt x="375574" y="589340"/>
                      <a:pt x="531874" y="608770"/>
                    </a:cubicBezTo>
                    <a:cubicBezTo>
                      <a:pt x="561629" y="612498"/>
                      <a:pt x="590810" y="620528"/>
                      <a:pt x="622142" y="627052"/>
                    </a:cubicBezTo>
                    <a:cubicBezTo>
                      <a:pt x="623289" y="623611"/>
                      <a:pt x="625583" y="619166"/>
                      <a:pt x="626228" y="614505"/>
                    </a:cubicBezTo>
                    <a:cubicBezTo>
                      <a:pt x="642647" y="500578"/>
                      <a:pt x="699933" y="409235"/>
                      <a:pt x="788336" y="339330"/>
                    </a:cubicBezTo>
                    <a:cubicBezTo>
                      <a:pt x="949226" y="212139"/>
                      <a:pt x="1129186" y="174068"/>
                      <a:pt x="1327071" y="237233"/>
                    </a:cubicBezTo>
                    <a:cubicBezTo>
                      <a:pt x="1346645" y="243471"/>
                      <a:pt x="1365214" y="253078"/>
                      <a:pt x="1383784" y="260893"/>
                    </a:cubicBezTo>
                    <a:cubicBezTo>
                      <a:pt x="1559658" y="137574"/>
                      <a:pt x="1741626" y="138577"/>
                      <a:pt x="1918647" y="248275"/>
                    </a:cubicBezTo>
                    <a:cubicBezTo>
                      <a:pt x="2095095" y="357542"/>
                      <a:pt x="2173460" y="518717"/>
                      <a:pt x="2130800" y="730153"/>
                    </a:cubicBezTo>
                    <a:cubicBezTo>
                      <a:pt x="2140192" y="734885"/>
                      <a:pt x="2149513" y="739259"/>
                      <a:pt x="2158547" y="744134"/>
                    </a:cubicBezTo>
                    <a:cubicBezTo>
                      <a:pt x="2300723" y="819847"/>
                      <a:pt x="2383821" y="936714"/>
                      <a:pt x="2404254" y="1097101"/>
                    </a:cubicBezTo>
                    <a:cubicBezTo>
                      <a:pt x="2408341" y="1129365"/>
                      <a:pt x="2406692" y="1161342"/>
                      <a:pt x="2397801" y="1192817"/>
                    </a:cubicBezTo>
                    <a:cubicBezTo>
                      <a:pt x="2396153" y="1198768"/>
                      <a:pt x="2394790" y="1204862"/>
                      <a:pt x="2394002" y="1211028"/>
                    </a:cubicBezTo>
                    <a:cubicBezTo>
                      <a:pt x="2390632" y="1238130"/>
                      <a:pt x="2386473" y="1242575"/>
                      <a:pt x="2359228" y="1243364"/>
                    </a:cubicBezTo>
                    <a:cubicBezTo>
                      <a:pt x="2334636" y="1244009"/>
                      <a:pt x="2310044" y="1243507"/>
                      <a:pt x="2278712" y="1243507"/>
                    </a:cubicBezTo>
                    <a:cubicBezTo>
                      <a:pt x="2313987" y="1306171"/>
                      <a:pt x="2346251" y="1363529"/>
                      <a:pt x="2380522" y="1424472"/>
                    </a:cubicBezTo>
                    <a:cubicBezTo>
                      <a:pt x="2600992" y="1345676"/>
                      <a:pt x="2824401" y="1280503"/>
                      <a:pt x="3056988" y="1240568"/>
                    </a:cubicBezTo>
                    <a:cubicBezTo>
                      <a:pt x="3054909" y="1223504"/>
                      <a:pt x="3053116" y="1209308"/>
                      <a:pt x="3051396" y="1195183"/>
                    </a:cubicBezTo>
                    <a:cubicBezTo>
                      <a:pt x="3047309" y="1161414"/>
                      <a:pt x="3058422" y="1145138"/>
                      <a:pt x="3091188" y="1135316"/>
                    </a:cubicBezTo>
                    <a:cubicBezTo>
                      <a:pt x="3166829" y="1112588"/>
                      <a:pt x="3241753" y="1122195"/>
                      <a:pt x="3309650" y="1155678"/>
                    </a:cubicBezTo>
                    <a:cubicBezTo>
                      <a:pt x="3394325" y="1197478"/>
                      <a:pt x="3476920" y="1197478"/>
                      <a:pt x="3563172" y="1168799"/>
                    </a:cubicBezTo>
                    <a:cubicBezTo>
                      <a:pt x="3578946" y="1163565"/>
                      <a:pt x="3595221" y="1159980"/>
                      <a:pt x="3610923" y="1154674"/>
                    </a:cubicBezTo>
                    <a:cubicBezTo>
                      <a:pt x="3678605" y="1131946"/>
                      <a:pt x="3739692" y="1147218"/>
                      <a:pt x="3796978" y="1185934"/>
                    </a:cubicBezTo>
                    <a:cubicBezTo>
                      <a:pt x="3810744" y="1195255"/>
                      <a:pt x="3824008" y="1205436"/>
                      <a:pt x="3838634" y="1213179"/>
                    </a:cubicBezTo>
                    <a:cubicBezTo>
                      <a:pt x="3925030" y="1258779"/>
                      <a:pt x="4011138" y="1259998"/>
                      <a:pt x="4096387" y="1209953"/>
                    </a:cubicBezTo>
                    <a:cubicBezTo>
                      <a:pt x="4122843" y="1194395"/>
                      <a:pt x="4131590" y="1194036"/>
                      <a:pt x="4156398" y="1207444"/>
                    </a:cubicBezTo>
                    <a:cubicBezTo>
                      <a:pt x="4174415" y="1191240"/>
                      <a:pt x="4176975" y="1173839"/>
                      <a:pt x="4164069" y="1155248"/>
                    </a:cubicBezTo>
                    <a:cubicBezTo>
                      <a:pt x="3969769" y="1275628"/>
                      <a:pt x="3780846" y="1139761"/>
                      <a:pt x="3801495" y="938650"/>
                    </a:cubicBezTo>
                    <a:cubicBezTo>
                      <a:pt x="3788733" y="936355"/>
                      <a:pt x="3775612" y="934921"/>
                      <a:pt x="3762922" y="931480"/>
                    </a:cubicBezTo>
                    <a:cubicBezTo>
                      <a:pt x="3714669" y="918359"/>
                      <a:pt x="3677100" y="889322"/>
                      <a:pt x="3649855" y="848383"/>
                    </a:cubicBezTo>
                    <a:cubicBezTo>
                      <a:pt x="3564463" y="720116"/>
                      <a:pt x="3575791" y="597872"/>
                      <a:pt x="3677028" y="483944"/>
                    </a:cubicBezTo>
                    <a:cubicBezTo>
                      <a:pt x="3704918" y="452541"/>
                      <a:pt x="3738473" y="427805"/>
                      <a:pt x="3776903" y="410741"/>
                    </a:cubicBezTo>
                    <a:cubicBezTo>
                      <a:pt x="3793536" y="403356"/>
                      <a:pt x="3802427" y="392530"/>
                      <a:pt x="3808235" y="375538"/>
                    </a:cubicBezTo>
                    <a:cubicBezTo>
                      <a:pt x="3822574" y="334025"/>
                      <a:pt x="3845015" y="296527"/>
                      <a:pt x="3872117" y="261969"/>
                    </a:cubicBezTo>
                    <a:cubicBezTo>
                      <a:pt x="3967188" y="140943"/>
                      <a:pt x="4120549" y="134419"/>
                      <a:pt x="4226087" y="246841"/>
                    </a:cubicBezTo>
                    <a:cubicBezTo>
                      <a:pt x="4228884" y="249852"/>
                      <a:pt x="4230174" y="254226"/>
                      <a:pt x="4234978" y="263116"/>
                    </a:cubicBezTo>
                    <a:cubicBezTo>
                      <a:pt x="4242506" y="246267"/>
                      <a:pt x="4247238" y="236660"/>
                      <a:pt x="4251181" y="226765"/>
                    </a:cubicBezTo>
                    <a:cubicBezTo>
                      <a:pt x="4273121" y="172204"/>
                      <a:pt x="4303306" y="122804"/>
                      <a:pt x="4345177" y="81219"/>
                    </a:cubicBezTo>
                    <a:cubicBezTo>
                      <a:pt x="4427486" y="-587"/>
                      <a:pt x="4523130" y="-21666"/>
                      <a:pt x="4630748" y="22858"/>
                    </a:cubicBezTo>
                    <a:cubicBezTo>
                      <a:pt x="4660144" y="35046"/>
                      <a:pt x="4688536" y="51537"/>
                      <a:pt x="4714347" y="70178"/>
                    </a:cubicBezTo>
                    <a:cubicBezTo>
                      <a:pt x="4759087" y="102585"/>
                      <a:pt x="4784754" y="148472"/>
                      <a:pt x="4795724" y="202388"/>
                    </a:cubicBezTo>
                    <a:cubicBezTo>
                      <a:pt x="4799237" y="219524"/>
                      <a:pt x="4801245" y="237018"/>
                      <a:pt x="4804256" y="256520"/>
                    </a:cubicBezTo>
                    <a:cubicBezTo>
                      <a:pt x="4810494" y="256233"/>
                      <a:pt x="4816373" y="256376"/>
                      <a:pt x="4822180" y="255659"/>
                    </a:cubicBezTo>
                    <a:cubicBezTo>
                      <a:pt x="4939693" y="240388"/>
                      <a:pt x="5037416" y="282188"/>
                      <a:pt x="5116427" y="365643"/>
                    </a:cubicBezTo>
                    <a:cubicBezTo>
                      <a:pt x="5218022" y="473046"/>
                      <a:pt x="5184826" y="659890"/>
                      <a:pt x="5084593" y="740765"/>
                    </a:cubicBezTo>
                    <a:cubicBezTo>
                      <a:pt x="5075774" y="747863"/>
                      <a:pt x="5066812" y="754817"/>
                      <a:pt x="5060001" y="760195"/>
                    </a:cubicBezTo>
                    <a:close/>
                    <a:moveTo>
                      <a:pt x="52935" y="1178334"/>
                    </a:moveTo>
                    <a:cubicBezTo>
                      <a:pt x="62113" y="1178980"/>
                      <a:pt x="68207" y="1179840"/>
                      <a:pt x="74373" y="1179840"/>
                    </a:cubicBezTo>
                    <a:cubicBezTo>
                      <a:pt x="218772" y="1181131"/>
                      <a:pt x="363170" y="1182708"/>
                      <a:pt x="507641" y="1183568"/>
                    </a:cubicBezTo>
                    <a:cubicBezTo>
                      <a:pt x="987512" y="1186436"/>
                      <a:pt x="1467383" y="1188946"/>
                      <a:pt x="1947326" y="1191957"/>
                    </a:cubicBezTo>
                    <a:cubicBezTo>
                      <a:pt x="1966541" y="1192100"/>
                      <a:pt x="1983605" y="1188515"/>
                      <a:pt x="2000597" y="1178908"/>
                    </a:cubicBezTo>
                    <a:cubicBezTo>
                      <a:pt x="2045838" y="1153527"/>
                      <a:pt x="2091582" y="1128863"/>
                      <a:pt x="2137755" y="1105203"/>
                    </a:cubicBezTo>
                    <a:cubicBezTo>
                      <a:pt x="2169230" y="1089071"/>
                      <a:pt x="2193464" y="1096456"/>
                      <a:pt x="2212105" y="1126210"/>
                    </a:cubicBezTo>
                    <a:cubicBezTo>
                      <a:pt x="2222573" y="1142916"/>
                      <a:pt x="2231033" y="1160912"/>
                      <a:pt x="2241931" y="1177259"/>
                    </a:cubicBezTo>
                    <a:cubicBezTo>
                      <a:pt x="2246592" y="1184214"/>
                      <a:pt x="2254908" y="1192889"/>
                      <a:pt x="2262006" y="1193319"/>
                    </a:cubicBezTo>
                    <a:cubicBezTo>
                      <a:pt x="2290829" y="1195112"/>
                      <a:pt x="2319795" y="1194108"/>
                      <a:pt x="2347757" y="1194108"/>
                    </a:cubicBezTo>
                    <a:cubicBezTo>
                      <a:pt x="2405688" y="1067490"/>
                      <a:pt x="2255195" y="806296"/>
                      <a:pt x="2110725" y="780413"/>
                    </a:cubicBezTo>
                    <a:cubicBezTo>
                      <a:pt x="2104989" y="789806"/>
                      <a:pt x="2099397" y="799700"/>
                      <a:pt x="2093159" y="809164"/>
                    </a:cubicBezTo>
                    <a:cubicBezTo>
                      <a:pt x="2078676" y="831103"/>
                      <a:pt x="2061038" y="849888"/>
                      <a:pt x="2037235" y="862077"/>
                    </a:cubicBezTo>
                    <a:cubicBezTo>
                      <a:pt x="1984967" y="888892"/>
                      <a:pt x="1924742" y="865733"/>
                      <a:pt x="1904164" y="810813"/>
                    </a:cubicBezTo>
                    <a:cubicBezTo>
                      <a:pt x="1888893" y="769874"/>
                      <a:pt x="1904451" y="728576"/>
                      <a:pt x="1945319" y="713161"/>
                    </a:cubicBezTo>
                    <a:cubicBezTo>
                      <a:pt x="1966971" y="705059"/>
                      <a:pt x="1991707" y="702980"/>
                      <a:pt x="2015152" y="702550"/>
                    </a:cubicBezTo>
                    <a:cubicBezTo>
                      <a:pt x="2036518" y="702120"/>
                      <a:pt x="2058027" y="707569"/>
                      <a:pt x="2081615" y="710652"/>
                    </a:cubicBezTo>
                    <a:cubicBezTo>
                      <a:pt x="2084268" y="700256"/>
                      <a:pt x="2087566" y="690576"/>
                      <a:pt x="2089144" y="680610"/>
                    </a:cubicBezTo>
                    <a:cubicBezTo>
                      <a:pt x="2102766" y="590773"/>
                      <a:pt x="2087495" y="506027"/>
                      <a:pt x="2037235" y="430171"/>
                    </a:cubicBezTo>
                    <a:cubicBezTo>
                      <a:pt x="1938938" y="281829"/>
                      <a:pt x="1798841" y="212426"/>
                      <a:pt x="1621676" y="220241"/>
                    </a:cubicBezTo>
                    <a:cubicBezTo>
                      <a:pt x="1551986" y="223324"/>
                      <a:pt x="1487530" y="245980"/>
                      <a:pt x="1426731" y="292369"/>
                    </a:cubicBezTo>
                    <a:cubicBezTo>
                      <a:pt x="1436984" y="300542"/>
                      <a:pt x="1446376" y="306923"/>
                      <a:pt x="1454478" y="314738"/>
                    </a:cubicBezTo>
                    <a:cubicBezTo>
                      <a:pt x="1488893" y="347862"/>
                      <a:pt x="1513055" y="387439"/>
                      <a:pt x="1525530" y="433613"/>
                    </a:cubicBezTo>
                    <a:cubicBezTo>
                      <a:pt x="1542594" y="496706"/>
                      <a:pt x="1537503" y="557578"/>
                      <a:pt x="1501798" y="613358"/>
                    </a:cubicBezTo>
                    <a:cubicBezTo>
                      <a:pt x="1466021" y="669211"/>
                      <a:pt x="1403859" y="683192"/>
                      <a:pt x="1346931" y="649207"/>
                    </a:cubicBezTo>
                    <a:cubicBezTo>
                      <a:pt x="1300113" y="621245"/>
                      <a:pt x="1274660" y="578298"/>
                      <a:pt x="1266845" y="525314"/>
                    </a:cubicBezTo>
                    <a:cubicBezTo>
                      <a:pt x="1255876" y="450820"/>
                      <a:pt x="1282260" y="386507"/>
                      <a:pt x="1324562" y="327214"/>
                    </a:cubicBezTo>
                    <a:cubicBezTo>
                      <a:pt x="1331015" y="318180"/>
                      <a:pt x="1337683" y="309289"/>
                      <a:pt x="1346286" y="297531"/>
                    </a:cubicBezTo>
                    <a:cubicBezTo>
                      <a:pt x="1332305" y="291580"/>
                      <a:pt x="1321407" y="286059"/>
                      <a:pt x="1310007" y="282116"/>
                    </a:cubicBezTo>
                    <a:cubicBezTo>
                      <a:pt x="1235944" y="256520"/>
                      <a:pt x="1159944" y="250641"/>
                      <a:pt x="1082583" y="261825"/>
                    </a:cubicBezTo>
                    <a:cubicBezTo>
                      <a:pt x="953241" y="280538"/>
                      <a:pt x="843472" y="335889"/>
                      <a:pt x="758510" y="436624"/>
                    </a:cubicBezTo>
                    <a:cubicBezTo>
                      <a:pt x="715492" y="487601"/>
                      <a:pt x="686598" y="545604"/>
                      <a:pt x="676201" y="612068"/>
                    </a:cubicBezTo>
                    <a:cubicBezTo>
                      <a:pt x="670896" y="645981"/>
                      <a:pt x="671469" y="646841"/>
                      <a:pt x="701081" y="662973"/>
                    </a:cubicBezTo>
                    <a:cubicBezTo>
                      <a:pt x="753707" y="691652"/>
                      <a:pt x="801744" y="726425"/>
                      <a:pt x="834653" y="777259"/>
                    </a:cubicBezTo>
                    <a:cubicBezTo>
                      <a:pt x="847845" y="797621"/>
                      <a:pt x="858457" y="821711"/>
                      <a:pt x="862400" y="845443"/>
                    </a:cubicBezTo>
                    <a:cubicBezTo>
                      <a:pt x="869355" y="886812"/>
                      <a:pt x="836302" y="914488"/>
                      <a:pt x="794717" y="906601"/>
                    </a:cubicBezTo>
                    <a:cubicBezTo>
                      <a:pt x="766182" y="901224"/>
                      <a:pt x="742450" y="886669"/>
                      <a:pt x="721228" y="867884"/>
                    </a:cubicBezTo>
                    <a:cubicBezTo>
                      <a:pt x="671971" y="824292"/>
                      <a:pt x="641715" y="769730"/>
                      <a:pt x="630459" y="705203"/>
                    </a:cubicBezTo>
                    <a:cubicBezTo>
                      <a:pt x="627304" y="687207"/>
                      <a:pt x="619059" y="678675"/>
                      <a:pt x="602281" y="673656"/>
                    </a:cubicBezTo>
                    <a:cubicBezTo>
                      <a:pt x="553097" y="658886"/>
                      <a:pt x="503052" y="652218"/>
                      <a:pt x="451717" y="653581"/>
                    </a:cubicBezTo>
                    <a:cubicBezTo>
                      <a:pt x="344170" y="656448"/>
                      <a:pt x="253688" y="696814"/>
                      <a:pt x="182636" y="777545"/>
                    </a:cubicBezTo>
                    <a:cubicBezTo>
                      <a:pt x="82546" y="891329"/>
                      <a:pt x="48562" y="1027268"/>
                      <a:pt x="52864" y="1178263"/>
                    </a:cubicBezTo>
                    <a:close/>
                    <a:moveTo>
                      <a:pt x="3943599" y="2779052"/>
                    </a:moveTo>
                    <a:cubicBezTo>
                      <a:pt x="3887245" y="2858206"/>
                      <a:pt x="3832611" y="2934851"/>
                      <a:pt x="3782423" y="3005330"/>
                    </a:cubicBezTo>
                    <a:cubicBezTo>
                      <a:pt x="3763495" y="3007767"/>
                      <a:pt x="3747292" y="3004971"/>
                      <a:pt x="3739835" y="3011711"/>
                    </a:cubicBezTo>
                    <a:cubicBezTo>
                      <a:pt x="3723345" y="3026695"/>
                      <a:pt x="3743993" y="3040748"/>
                      <a:pt x="3748080" y="3054442"/>
                    </a:cubicBezTo>
                    <a:cubicBezTo>
                      <a:pt x="3679466" y="3153600"/>
                      <a:pt x="3611855" y="3251467"/>
                      <a:pt x="3543025" y="3351055"/>
                    </a:cubicBezTo>
                    <a:cubicBezTo>
                      <a:pt x="3528973" y="3339798"/>
                      <a:pt x="3517860" y="3330693"/>
                      <a:pt x="3506388" y="3321874"/>
                    </a:cubicBezTo>
                    <a:cubicBezTo>
                      <a:pt x="3496494" y="3314274"/>
                      <a:pt x="3487173" y="3305025"/>
                      <a:pt x="3475988" y="3300652"/>
                    </a:cubicBezTo>
                    <a:cubicBezTo>
                      <a:pt x="3469105" y="3297927"/>
                      <a:pt x="3455985" y="3300150"/>
                      <a:pt x="3451611" y="3305240"/>
                    </a:cubicBezTo>
                    <a:cubicBezTo>
                      <a:pt x="3447237" y="3310331"/>
                      <a:pt x="3447309" y="3323236"/>
                      <a:pt x="3450679" y="3330119"/>
                    </a:cubicBezTo>
                    <a:cubicBezTo>
                      <a:pt x="3454981" y="3338866"/>
                      <a:pt x="3464158" y="3345606"/>
                      <a:pt x="3472045" y="3352202"/>
                    </a:cubicBezTo>
                    <a:cubicBezTo>
                      <a:pt x="3486886" y="3364749"/>
                      <a:pt x="3502373" y="3376579"/>
                      <a:pt x="3517788" y="3388839"/>
                    </a:cubicBezTo>
                    <a:cubicBezTo>
                      <a:pt x="3455053" y="3490220"/>
                      <a:pt x="3393536" y="3589521"/>
                      <a:pt x="3330801" y="3690901"/>
                    </a:cubicBezTo>
                    <a:cubicBezTo>
                      <a:pt x="3308216" y="3669750"/>
                      <a:pt x="3288141" y="3650463"/>
                      <a:pt x="3267420" y="3631751"/>
                    </a:cubicBezTo>
                    <a:cubicBezTo>
                      <a:pt x="3259820" y="3624867"/>
                      <a:pt x="3251575" y="3616909"/>
                      <a:pt x="3242326" y="3614185"/>
                    </a:cubicBezTo>
                    <a:cubicBezTo>
                      <a:pt x="3235156" y="3612105"/>
                      <a:pt x="3223613" y="3615188"/>
                      <a:pt x="3218236" y="3620422"/>
                    </a:cubicBezTo>
                    <a:cubicBezTo>
                      <a:pt x="3214149" y="3624366"/>
                      <a:pt x="3213790" y="3636769"/>
                      <a:pt x="3216945" y="3642505"/>
                    </a:cubicBezTo>
                    <a:cubicBezTo>
                      <a:pt x="3222251" y="3652184"/>
                      <a:pt x="3231213" y="3660071"/>
                      <a:pt x="3239530" y="3667814"/>
                    </a:cubicBezTo>
                    <a:cubicBezTo>
                      <a:pt x="3261971" y="3688893"/>
                      <a:pt x="3284843" y="3709614"/>
                      <a:pt x="3308001" y="3730836"/>
                    </a:cubicBezTo>
                    <a:cubicBezTo>
                      <a:pt x="3288213" y="3763961"/>
                      <a:pt x="3270145" y="3794217"/>
                      <a:pt x="3252077" y="3824473"/>
                    </a:cubicBezTo>
                    <a:cubicBezTo>
                      <a:pt x="3186689" y="3934170"/>
                      <a:pt x="3121516" y="4044011"/>
                      <a:pt x="3076705" y="4164391"/>
                    </a:cubicBezTo>
                    <a:cubicBezTo>
                      <a:pt x="3073120" y="4173999"/>
                      <a:pt x="3068101" y="4183391"/>
                      <a:pt x="3062079" y="4191708"/>
                    </a:cubicBezTo>
                    <a:cubicBezTo>
                      <a:pt x="3046807" y="4212859"/>
                      <a:pt x="3031536" y="4218164"/>
                      <a:pt x="3008807" y="4206191"/>
                    </a:cubicBezTo>
                    <a:cubicBezTo>
                      <a:pt x="2988876" y="4195723"/>
                      <a:pt x="2968083" y="4183749"/>
                      <a:pt x="2953170" y="4167403"/>
                    </a:cubicBezTo>
                    <a:cubicBezTo>
                      <a:pt x="2928865" y="4140731"/>
                      <a:pt x="2906352" y="4111622"/>
                      <a:pt x="2888212" y="4080577"/>
                    </a:cubicBezTo>
                    <a:cubicBezTo>
                      <a:pt x="2866775" y="4044011"/>
                      <a:pt x="2852005" y="4003645"/>
                      <a:pt x="2832216" y="3966004"/>
                    </a:cubicBezTo>
                    <a:cubicBezTo>
                      <a:pt x="2807194" y="3918325"/>
                      <a:pt x="2780738" y="3871363"/>
                      <a:pt x="2753349" y="3824975"/>
                    </a:cubicBezTo>
                    <a:cubicBezTo>
                      <a:pt x="2744100" y="3809274"/>
                      <a:pt x="2730048" y="3796439"/>
                      <a:pt x="2716282" y="3779877"/>
                    </a:cubicBezTo>
                    <a:cubicBezTo>
                      <a:pt x="2537540" y="3936680"/>
                      <a:pt x="2338436" y="4057060"/>
                      <a:pt x="2125208" y="4161666"/>
                    </a:cubicBezTo>
                    <a:cubicBezTo>
                      <a:pt x="2141627" y="4182817"/>
                      <a:pt x="2156181" y="4200240"/>
                      <a:pt x="2169373" y="4218666"/>
                    </a:cubicBezTo>
                    <a:cubicBezTo>
                      <a:pt x="2203716" y="4266847"/>
                      <a:pt x="2237558" y="4315386"/>
                      <a:pt x="2271471" y="4363925"/>
                    </a:cubicBezTo>
                    <a:cubicBezTo>
                      <a:pt x="2318432" y="4431106"/>
                      <a:pt x="2378587" y="4481939"/>
                      <a:pt x="2454586" y="4513773"/>
                    </a:cubicBezTo>
                    <a:cubicBezTo>
                      <a:pt x="2482333" y="4525388"/>
                      <a:pt x="2509578" y="4538150"/>
                      <a:pt x="2536751" y="4551127"/>
                    </a:cubicBezTo>
                    <a:cubicBezTo>
                      <a:pt x="2586294" y="4574716"/>
                      <a:pt x="2627950" y="4608342"/>
                      <a:pt x="2662867" y="4650715"/>
                    </a:cubicBezTo>
                    <a:cubicBezTo>
                      <a:pt x="2698859" y="4694307"/>
                      <a:pt x="2729546" y="4741269"/>
                      <a:pt x="2749334" y="4794182"/>
                    </a:cubicBezTo>
                    <a:cubicBezTo>
                      <a:pt x="2778013" y="4870970"/>
                      <a:pt x="2804326" y="4948546"/>
                      <a:pt x="2831786" y="5025765"/>
                    </a:cubicBezTo>
                    <a:cubicBezTo>
                      <a:pt x="2833937" y="5031931"/>
                      <a:pt x="2837092" y="5037738"/>
                      <a:pt x="2840677" y="5045625"/>
                    </a:cubicBezTo>
                    <a:cubicBezTo>
                      <a:pt x="2846700" y="5040104"/>
                      <a:pt x="2850786" y="5036949"/>
                      <a:pt x="2854156" y="5033150"/>
                    </a:cubicBezTo>
                    <a:cubicBezTo>
                      <a:pt x="2905491" y="4976007"/>
                      <a:pt x="2958046" y="4919796"/>
                      <a:pt x="3007732" y="4861219"/>
                    </a:cubicBezTo>
                    <a:cubicBezTo>
                      <a:pt x="3104524" y="4747148"/>
                      <a:pt x="3183964" y="4622251"/>
                      <a:pt x="3234153" y="4480434"/>
                    </a:cubicBezTo>
                    <a:cubicBezTo>
                      <a:pt x="3253511" y="4425728"/>
                      <a:pt x="3271364" y="4370306"/>
                      <a:pt x="3287280" y="4314454"/>
                    </a:cubicBezTo>
                    <a:cubicBezTo>
                      <a:pt x="3315673" y="4215225"/>
                      <a:pt x="3351235" y="4119078"/>
                      <a:pt x="3403287" y="4029743"/>
                    </a:cubicBezTo>
                    <a:cubicBezTo>
                      <a:pt x="3450249" y="3949012"/>
                      <a:pt x="3497282" y="3868137"/>
                      <a:pt x="3547399" y="3789341"/>
                    </a:cubicBezTo>
                    <a:cubicBezTo>
                      <a:pt x="3685847" y="3571883"/>
                      <a:pt x="3815691" y="3349549"/>
                      <a:pt x="3922520" y="3114812"/>
                    </a:cubicBezTo>
                    <a:cubicBezTo>
                      <a:pt x="4023542" y="2892908"/>
                      <a:pt x="4118971" y="2668352"/>
                      <a:pt x="4216767" y="2444942"/>
                    </a:cubicBezTo>
                    <a:cubicBezTo>
                      <a:pt x="4219061" y="2439636"/>
                      <a:pt x="4220136" y="2433757"/>
                      <a:pt x="4221714" y="2428165"/>
                    </a:cubicBezTo>
                    <a:cubicBezTo>
                      <a:pt x="4220280" y="2427376"/>
                      <a:pt x="4218774" y="2426516"/>
                      <a:pt x="4217340" y="2425727"/>
                    </a:cubicBezTo>
                    <a:cubicBezTo>
                      <a:pt x="4136537" y="2531911"/>
                      <a:pt x="4055734" y="2638095"/>
                      <a:pt x="3973927" y="2745570"/>
                    </a:cubicBezTo>
                    <a:cubicBezTo>
                      <a:pt x="3958512" y="2732234"/>
                      <a:pt x="3945535" y="2720547"/>
                      <a:pt x="3931984" y="2709506"/>
                    </a:cubicBezTo>
                    <a:cubicBezTo>
                      <a:pt x="3919150" y="2698966"/>
                      <a:pt x="3906173" y="2688498"/>
                      <a:pt x="3892407" y="2679249"/>
                    </a:cubicBezTo>
                    <a:cubicBezTo>
                      <a:pt x="3873694" y="2666631"/>
                      <a:pt x="3862294" y="2666559"/>
                      <a:pt x="3853476" y="2677027"/>
                    </a:cubicBezTo>
                    <a:cubicBezTo>
                      <a:pt x="3844728" y="2687423"/>
                      <a:pt x="3848027" y="2699181"/>
                      <a:pt x="3864804" y="2713736"/>
                    </a:cubicBezTo>
                    <a:cubicBezTo>
                      <a:pt x="3874196" y="2721910"/>
                      <a:pt x="3884664" y="2728792"/>
                      <a:pt x="3894272" y="2736751"/>
                    </a:cubicBezTo>
                    <a:cubicBezTo>
                      <a:pt x="3910834" y="2750517"/>
                      <a:pt x="3927109" y="2764713"/>
                      <a:pt x="3943671" y="2778837"/>
                    </a:cubicBezTo>
                    <a:close/>
                    <a:moveTo>
                      <a:pt x="1299396" y="3199486"/>
                    </a:moveTo>
                    <a:cubicBezTo>
                      <a:pt x="1469391" y="3128578"/>
                      <a:pt x="1635227" y="3054084"/>
                      <a:pt x="1789305" y="2949979"/>
                    </a:cubicBezTo>
                    <a:cubicBezTo>
                      <a:pt x="1732449" y="2882655"/>
                      <a:pt x="1678819" y="2817984"/>
                      <a:pt x="1623684" y="2754604"/>
                    </a:cubicBezTo>
                    <a:cubicBezTo>
                      <a:pt x="1607480" y="2735962"/>
                      <a:pt x="1587477" y="2720404"/>
                      <a:pt x="1568262" y="2704559"/>
                    </a:cubicBezTo>
                    <a:cubicBezTo>
                      <a:pt x="1538149" y="2679680"/>
                      <a:pt x="1503447" y="2663835"/>
                      <a:pt x="1465089" y="2655876"/>
                    </a:cubicBezTo>
                    <a:cubicBezTo>
                      <a:pt x="1452900" y="2653367"/>
                      <a:pt x="1440568" y="2650857"/>
                      <a:pt x="1428953" y="2646555"/>
                    </a:cubicBezTo>
                    <a:cubicBezTo>
                      <a:pt x="1399988" y="2635873"/>
                      <a:pt x="1389018" y="2614722"/>
                      <a:pt x="1396618" y="2585039"/>
                    </a:cubicBezTo>
                    <a:cubicBezTo>
                      <a:pt x="1398912" y="2576077"/>
                      <a:pt x="1401923" y="2566971"/>
                      <a:pt x="1406440" y="2558869"/>
                    </a:cubicBezTo>
                    <a:cubicBezTo>
                      <a:pt x="1469964" y="2445444"/>
                      <a:pt x="1559443" y="2369086"/>
                      <a:pt x="1694234" y="2356324"/>
                    </a:cubicBezTo>
                    <a:cubicBezTo>
                      <a:pt x="1744853" y="2351520"/>
                      <a:pt x="1795471" y="2345856"/>
                      <a:pt x="1845659" y="2337611"/>
                    </a:cubicBezTo>
                    <a:cubicBezTo>
                      <a:pt x="1883802" y="2331373"/>
                      <a:pt x="1921228" y="2320547"/>
                      <a:pt x="1961737" y="2311155"/>
                    </a:cubicBezTo>
                    <a:cubicBezTo>
                      <a:pt x="1921873" y="2237665"/>
                      <a:pt x="1884519" y="2168262"/>
                      <a:pt x="1846448" y="2099217"/>
                    </a:cubicBezTo>
                    <a:cubicBezTo>
                      <a:pt x="1843365" y="2093624"/>
                      <a:pt x="1836338" y="2088606"/>
                      <a:pt x="1830101" y="2086741"/>
                    </a:cubicBezTo>
                    <a:cubicBezTo>
                      <a:pt x="1797192" y="2076775"/>
                      <a:pt x="1783211" y="2054979"/>
                      <a:pt x="1787369" y="2023217"/>
                    </a:cubicBezTo>
                    <a:cubicBezTo>
                      <a:pt x="1768871" y="2015331"/>
                      <a:pt x="1748868" y="2011531"/>
                      <a:pt x="1736034" y="1999844"/>
                    </a:cubicBezTo>
                    <a:cubicBezTo>
                      <a:pt x="1723773" y="1988731"/>
                      <a:pt x="1718970" y="1969444"/>
                      <a:pt x="1710294" y="1952524"/>
                    </a:cubicBezTo>
                    <a:cubicBezTo>
                      <a:pt x="1685057" y="1965214"/>
                      <a:pt x="1659317" y="1978693"/>
                      <a:pt x="1633148" y="1991169"/>
                    </a:cubicBezTo>
                    <a:cubicBezTo>
                      <a:pt x="1581669" y="2015761"/>
                      <a:pt x="1530764" y="2041859"/>
                      <a:pt x="1478138" y="2063726"/>
                    </a:cubicBezTo>
                    <a:cubicBezTo>
                      <a:pt x="1313520" y="2132054"/>
                      <a:pt x="1141231" y="2150696"/>
                      <a:pt x="964784" y="2136858"/>
                    </a:cubicBezTo>
                    <a:cubicBezTo>
                      <a:pt x="823038" y="2125745"/>
                      <a:pt x="682583" y="2130836"/>
                      <a:pt x="543705" y="2163960"/>
                    </a:cubicBezTo>
                    <a:cubicBezTo>
                      <a:pt x="502550" y="2173782"/>
                      <a:pt x="460751" y="2180665"/>
                      <a:pt x="413215" y="2190129"/>
                    </a:cubicBezTo>
                    <a:cubicBezTo>
                      <a:pt x="428057" y="2198088"/>
                      <a:pt x="437521" y="2204039"/>
                      <a:pt x="447702" y="2208484"/>
                    </a:cubicBezTo>
                    <a:cubicBezTo>
                      <a:pt x="504773" y="2233363"/>
                      <a:pt x="562059" y="2257740"/>
                      <a:pt x="619130" y="2282619"/>
                    </a:cubicBezTo>
                    <a:cubicBezTo>
                      <a:pt x="684734" y="2311298"/>
                      <a:pt x="751340" y="2337898"/>
                      <a:pt x="815295" y="2369946"/>
                    </a:cubicBezTo>
                    <a:cubicBezTo>
                      <a:pt x="917464" y="2421210"/>
                      <a:pt x="986365" y="2503662"/>
                      <a:pt x="1023361" y="2611567"/>
                    </a:cubicBezTo>
                    <a:cubicBezTo>
                      <a:pt x="1038489" y="2655661"/>
                      <a:pt x="1050391" y="2700974"/>
                      <a:pt x="1061145" y="2746358"/>
                    </a:cubicBezTo>
                    <a:cubicBezTo>
                      <a:pt x="1101439" y="2916855"/>
                      <a:pt x="1184608" y="3064623"/>
                      <a:pt x="1299468" y="3199486"/>
                    </a:cubicBezTo>
                    <a:close/>
                    <a:moveTo>
                      <a:pt x="1985613" y="2004863"/>
                    </a:moveTo>
                    <a:cubicBezTo>
                      <a:pt x="1992639" y="2009308"/>
                      <a:pt x="1997730" y="2012821"/>
                      <a:pt x="2003107" y="2015904"/>
                    </a:cubicBezTo>
                    <a:cubicBezTo>
                      <a:pt x="2027412" y="2029957"/>
                      <a:pt x="2042039" y="2026515"/>
                      <a:pt x="2057453" y="2002855"/>
                    </a:cubicBezTo>
                    <a:cubicBezTo>
                      <a:pt x="2060823" y="1997693"/>
                      <a:pt x="2063548" y="1991957"/>
                      <a:pt x="2065842" y="1986222"/>
                    </a:cubicBezTo>
                    <a:cubicBezTo>
                      <a:pt x="2086419" y="1936105"/>
                      <a:pt x="2111513" y="1888355"/>
                      <a:pt x="2144566" y="1845264"/>
                    </a:cubicBezTo>
                    <a:cubicBezTo>
                      <a:pt x="2153815" y="1833219"/>
                      <a:pt x="2164928" y="1821819"/>
                      <a:pt x="2177260" y="1813144"/>
                    </a:cubicBezTo>
                    <a:cubicBezTo>
                      <a:pt x="2220852" y="1782529"/>
                      <a:pt x="2269821" y="1762669"/>
                      <a:pt x="2319221" y="1743095"/>
                    </a:cubicBezTo>
                    <a:cubicBezTo>
                      <a:pt x="2527574" y="1660428"/>
                      <a:pt x="2742810" y="1604217"/>
                      <a:pt x="2964212" y="1570520"/>
                    </a:cubicBezTo>
                    <a:cubicBezTo>
                      <a:pt x="2999845" y="1565071"/>
                      <a:pt x="3035551" y="1559908"/>
                      <a:pt x="3073120" y="1554316"/>
                    </a:cubicBezTo>
                    <a:cubicBezTo>
                      <a:pt x="3078067" y="1465196"/>
                      <a:pt x="3070037" y="1378944"/>
                      <a:pt x="3061792" y="1289250"/>
                    </a:cubicBezTo>
                    <a:cubicBezTo>
                      <a:pt x="3029528" y="1295345"/>
                      <a:pt x="3000204" y="1300650"/>
                      <a:pt x="2970951" y="1306458"/>
                    </a:cubicBezTo>
                    <a:cubicBezTo>
                      <a:pt x="2758655" y="1348329"/>
                      <a:pt x="2553026" y="1413000"/>
                      <a:pt x="2350194" y="1487422"/>
                    </a:cubicBezTo>
                    <a:cubicBezTo>
                      <a:pt x="2244082" y="1526354"/>
                      <a:pt x="2137755" y="1564569"/>
                      <a:pt x="2031499" y="1603070"/>
                    </a:cubicBezTo>
                    <a:cubicBezTo>
                      <a:pt x="1957436" y="1629957"/>
                      <a:pt x="1882942" y="1655840"/>
                      <a:pt x="1809380" y="1684088"/>
                    </a:cubicBezTo>
                    <a:cubicBezTo>
                      <a:pt x="1775611" y="1697066"/>
                      <a:pt x="1743132" y="1713699"/>
                      <a:pt x="1711011" y="1730620"/>
                    </a:cubicBezTo>
                    <a:cubicBezTo>
                      <a:pt x="1694091" y="1739510"/>
                      <a:pt x="1677385" y="1750695"/>
                      <a:pt x="1671004" y="1770627"/>
                    </a:cubicBezTo>
                    <a:cubicBezTo>
                      <a:pt x="1681329" y="1785325"/>
                      <a:pt x="1695453" y="1784321"/>
                      <a:pt x="1708574" y="1783246"/>
                    </a:cubicBezTo>
                    <a:cubicBezTo>
                      <a:pt x="1723989" y="1781955"/>
                      <a:pt x="1739260" y="1778299"/>
                      <a:pt x="1754675" y="1776148"/>
                    </a:cubicBezTo>
                    <a:cubicBezTo>
                      <a:pt x="1767867" y="1774355"/>
                      <a:pt x="1779841" y="1776005"/>
                      <a:pt x="1785505" y="1790487"/>
                    </a:cubicBezTo>
                    <a:cubicBezTo>
                      <a:pt x="1790524" y="1803178"/>
                      <a:pt x="1785505" y="1813789"/>
                      <a:pt x="1770018" y="1823612"/>
                    </a:cubicBezTo>
                    <a:cubicBezTo>
                      <a:pt x="1759551" y="1830208"/>
                      <a:pt x="1747864" y="1835442"/>
                      <a:pt x="1738615" y="1843544"/>
                    </a:cubicBezTo>
                    <a:cubicBezTo>
                      <a:pt x="1733309" y="1848204"/>
                      <a:pt x="1727717" y="1858815"/>
                      <a:pt x="1729653" y="1863906"/>
                    </a:cubicBezTo>
                    <a:cubicBezTo>
                      <a:pt x="1731732" y="1869355"/>
                      <a:pt x="1742128" y="1873370"/>
                      <a:pt x="1749513" y="1874732"/>
                    </a:cubicBezTo>
                    <a:cubicBezTo>
                      <a:pt x="1757328" y="1876166"/>
                      <a:pt x="1765932" y="1873728"/>
                      <a:pt x="1774105" y="1872868"/>
                    </a:cubicBezTo>
                    <a:cubicBezTo>
                      <a:pt x="1782350" y="1872008"/>
                      <a:pt x="1791026" y="1868781"/>
                      <a:pt x="1798697" y="1870502"/>
                    </a:cubicBezTo>
                    <a:cubicBezTo>
                      <a:pt x="1806871" y="1872366"/>
                      <a:pt x="1818271" y="1877170"/>
                      <a:pt x="1820637" y="1883479"/>
                    </a:cubicBezTo>
                    <a:cubicBezTo>
                      <a:pt x="1823576" y="1891509"/>
                      <a:pt x="1820924" y="1903411"/>
                      <a:pt x="1816837" y="1911800"/>
                    </a:cubicBezTo>
                    <a:cubicBezTo>
                      <a:pt x="1813539" y="1918539"/>
                      <a:pt x="1804433" y="1922411"/>
                      <a:pt x="1798195" y="1927788"/>
                    </a:cubicBezTo>
                    <a:cubicBezTo>
                      <a:pt x="1786796" y="1937611"/>
                      <a:pt x="1774033" y="1946430"/>
                      <a:pt x="1768656" y="1962418"/>
                    </a:cubicBezTo>
                    <a:cubicBezTo>
                      <a:pt x="1786652" y="1974248"/>
                      <a:pt x="1802354" y="1965071"/>
                      <a:pt x="1817912" y="1961558"/>
                    </a:cubicBezTo>
                    <a:cubicBezTo>
                      <a:pt x="1829957" y="1958833"/>
                      <a:pt x="1841572" y="1952380"/>
                      <a:pt x="1853618" y="1951735"/>
                    </a:cubicBezTo>
                    <a:cubicBezTo>
                      <a:pt x="1861289" y="1951377"/>
                      <a:pt x="1872689" y="1956682"/>
                      <a:pt x="1876417" y="1962992"/>
                    </a:cubicBezTo>
                    <a:cubicBezTo>
                      <a:pt x="1880217" y="1969444"/>
                      <a:pt x="1878640" y="1980988"/>
                      <a:pt x="1875557" y="1988803"/>
                    </a:cubicBezTo>
                    <a:cubicBezTo>
                      <a:pt x="1872761" y="1995973"/>
                      <a:pt x="1864516" y="2000919"/>
                      <a:pt x="1859067" y="2007157"/>
                    </a:cubicBezTo>
                    <a:cubicBezTo>
                      <a:pt x="1851897" y="2015402"/>
                      <a:pt x="1845086" y="2023934"/>
                      <a:pt x="1836267" y="2034617"/>
                    </a:cubicBezTo>
                    <a:cubicBezTo>
                      <a:pt x="1856629" y="2040425"/>
                      <a:pt x="1869104" y="2032108"/>
                      <a:pt x="1880432" y="2024078"/>
                    </a:cubicBezTo>
                    <a:cubicBezTo>
                      <a:pt x="1909183" y="2003788"/>
                      <a:pt x="1937217" y="1982350"/>
                      <a:pt x="1965322" y="1961127"/>
                    </a:cubicBezTo>
                    <a:cubicBezTo>
                      <a:pt x="1973568" y="1954890"/>
                      <a:pt x="1980952" y="1947433"/>
                      <a:pt x="1989341" y="1941339"/>
                    </a:cubicBezTo>
                    <a:cubicBezTo>
                      <a:pt x="2000239" y="1933381"/>
                      <a:pt x="2012356" y="1929294"/>
                      <a:pt x="2022609" y="1941554"/>
                    </a:cubicBezTo>
                    <a:cubicBezTo>
                      <a:pt x="2032790" y="1953671"/>
                      <a:pt x="2026624" y="1965286"/>
                      <a:pt x="2017590" y="1974822"/>
                    </a:cubicBezTo>
                    <a:cubicBezTo>
                      <a:pt x="2008341" y="1984572"/>
                      <a:pt x="1998016" y="1993248"/>
                      <a:pt x="1985613" y="2004863"/>
                    </a:cubicBezTo>
                    <a:close/>
                    <a:moveTo>
                      <a:pt x="5904812" y="918789"/>
                    </a:moveTo>
                    <a:cubicBezTo>
                      <a:pt x="5895994" y="913269"/>
                      <a:pt x="5886530" y="908680"/>
                      <a:pt x="5878714" y="902012"/>
                    </a:cubicBezTo>
                    <a:cubicBezTo>
                      <a:pt x="5863801" y="889250"/>
                      <a:pt x="5848530" y="876560"/>
                      <a:pt x="5835982" y="861647"/>
                    </a:cubicBezTo>
                    <a:cubicBezTo>
                      <a:pt x="5824081" y="847450"/>
                      <a:pt x="5825085" y="832681"/>
                      <a:pt x="5835481" y="825654"/>
                    </a:cubicBezTo>
                    <a:cubicBezTo>
                      <a:pt x="5848315" y="817051"/>
                      <a:pt x="5859069" y="822858"/>
                      <a:pt x="5868605" y="832537"/>
                    </a:cubicBezTo>
                    <a:cubicBezTo>
                      <a:pt x="5873695" y="837700"/>
                      <a:pt x="5877854" y="844296"/>
                      <a:pt x="5883805" y="848096"/>
                    </a:cubicBezTo>
                    <a:cubicBezTo>
                      <a:pt x="5905529" y="861862"/>
                      <a:pt x="5926823" y="876990"/>
                      <a:pt x="5950125" y="887314"/>
                    </a:cubicBezTo>
                    <a:cubicBezTo>
                      <a:pt x="5972567" y="897280"/>
                      <a:pt x="5997302" y="894627"/>
                      <a:pt x="6019887" y="884518"/>
                    </a:cubicBezTo>
                    <a:cubicBezTo>
                      <a:pt x="6027845" y="880933"/>
                      <a:pt x="6037166" y="874337"/>
                      <a:pt x="6040177" y="866809"/>
                    </a:cubicBezTo>
                    <a:cubicBezTo>
                      <a:pt x="6048064" y="847379"/>
                      <a:pt x="6052796" y="826658"/>
                      <a:pt x="6058747" y="806511"/>
                    </a:cubicBezTo>
                    <a:cubicBezTo>
                      <a:pt x="6017377" y="797692"/>
                      <a:pt x="5978876" y="774032"/>
                      <a:pt x="5950914" y="739761"/>
                    </a:cubicBezTo>
                    <a:cubicBezTo>
                      <a:pt x="5947042" y="734957"/>
                      <a:pt x="5941880" y="729580"/>
                      <a:pt x="5941378" y="724131"/>
                    </a:cubicBezTo>
                    <a:cubicBezTo>
                      <a:pt x="5940661" y="716674"/>
                      <a:pt x="5941450" y="706278"/>
                      <a:pt x="5946110" y="701905"/>
                    </a:cubicBezTo>
                    <a:cubicBezTo>
                      <a:pt x="5950698" y="697531"/>
                      <a:pt x="5962099" y="696097"/>
                      <a:pt x="5968264" y="698678"/>
                    </a:cubicBezTo>
                    <a:cubicBezTo>
                      <a:pt x="5977370" y="702478"/>
                      <a:pt x="5984540" y="711010"/>
                      <a:pt x="5992570" y="717463"/>
                    </a:cubicBezTo>
                    <a:cubicBezTo>
                      <a:pt x="6009060" y="730870"/>
                      <a:pt x="6022611" y="748651"/>
                      <a:pt x="6045267" y="754387"/>
                    </a:cubicBezTo>
                    <a:cubicBezTo>
                      <a:pt x="6057886" y="737108"/>
                      <a:pt x="6053656" y="721836"/>
                      <a:pt x="6042400" y="708071"/>
                    </a:cubicBezTo>
                    <a:cubicBezTo>
                      <a:pt x="6034585" y="698463"/>
                      <a:pt x="6025408" y="689859"/>
                      <a:pt x="6016015" y="681758"/>
                    </a:cubicBezTo>
                    <a:cubicBezTo>
                      <a:pt x="5954068" y="628415"/>
                      <a:pt x="5944891" y="629849"/>
                      <a:pt x="5884092" y="671863"/>
                    </a:cubicBezTo>
                    <a:cubicBezTo>
                      <a:pt x="5830319" y="709074"/>
                      <a:pt x="5778194" y="748723"/>
                      <a:pt x="5724421" y="785934"/>
                    </a:cubicBezTo>
                    <a:cubicBezTo>
                      <a:pt x="5464661" y="965393"/>
                      <a:pt x="5199166" y="1135961"/>
                      <a:pt x="4928508" y="1298571"/>
                    </a:cubicBezTo>
                    <a:cubicBezTo>
                      <a:pt x="4917896" y="1304952"/>
                      <a:pt x="4907500" y="1311548"/>
                      <a:pt x="4896172" y="1318503"/>
                    </a:cubicBezTo>
                    <a:cubicBezTo>
                      <a:pt x="4898968" y="1324597"/>
                      <a:pt x="4899972" y="1330261"/>
                      <a:pt x="4903270" y="1333703"/>
                    </a:cubicBezTo>
                    <a:cubicBezTo>
                      <a:pt x="4941342" y="1373997"/>
                      <a:pt x="4960915" y="1423898"/>
                      <a:pt x="4979771" y="1474875"/>
                    </a:cubicBezTo>
                    <a:cubicBezTo>
                      <a:pt x="4995545" y="1517392"/>
                      <a:pt x="5022001" y="1554316"/>
                      <a:pt x="5047669" y="1591097"/>
                    </a:cubicBezTo>
                    <a:cubicBezTo>
                      <a:pt x="5178015" y="1517750"/>
                      <a:pt x="5848960" y="991060"/>
                      <a:pt x="5904741" y="918789"/>
                    </a:cubicBezTo>
                    <a:close/>
                    <a:moveTo>
                      <a:pt x="1731660" y="4270933"/>
                    </a:moveTo>
                    <a:cubicBezTo>
                      <a:pt x="2078891" y="4150553"/>
                      <a:pt x="2396368" y="3984574"/>
                      <a:pt x="2683301" y="3749191"/>
                    </a:cubicBezTo>
                    <a:cubicBezTo>
                      <a:pt x="2651754" y="3734278"/>
                      <a:pt x="2626301" y="3720512"/>
                      <a:pt x="2599558" y="3709972"/>
                    </a:cubicBezTo>
                    <a:cubicBezTo>
                      <a:pt x="2564857" y="3696278"/>
                      <a:pt x="2529080" y="3685452"/>
                      <a:pt x="2493948" y="3672905"/>
                    </a:cubicBezTo>
                    <a:cubicBezTo>
                      <a:pt x="2428201" y="3649460"/>
                      <a:pt x="2370485" y="3614113"/>
                      <a:pt x="2326104" y="3559121"/>
                    </a:cubicBezTo>
                    <a:cubicBezTo>
                      <a:pt x="2323738" y="3556181"/>
                      <a:pt x="2319866" y="3554461"/>
                      <a:pt x="2315278" y="3551234"/>
                    </a:cubicBezTo>
                    <a:cubicBezTo>
                      <a:pt x="2095310" y="3715493"/>
                      <a:pt x="1877278" y="3881473"/>
                      <a:pt x="1624472" y="4000275"/>
                    </a:cubicBezTo>
                    <a:cubicBezTo>
                      <a:pt x="1654944" y="4092837"/>
                      <a:pt x="1696815" y="4178372"/>
                      <a:pt x="1731660" y="4271005"/>
                    </a:cubicBezTo>
                    <a:close/>
                    <a:moveTo>
                      <a:pt x="4169016" y="1028630"/>
                    </a:moveTo>
                    <a:cubicBezTo>
                      <a:pt x="4171740" y="1029777"/>
                      <a:pt x="4174537" y="1030924"/>
                      <a:pt x="4177261" y="1032071"/>
                    </a:cubicBezTo>
                    <a:cubicBezTo>
                      <a:pt x="4181492" y="1045264"/>
                      <a:pt x="4186295" y="1058313"/>
                      <a:pt x="4189880" y="1071649"/>
                    </a:cubicBezTo>
                    <a:cubicBezTo>
                      <a:pt x="4209167" y="1143991"/>
                      <a:pt x="4244800" y="1206081"/>
                      <a:pt x="4304668" y="1252254"/>
                    </a:cubicBezTo>
                    <a:cubicBezTo>
                      <a:pt x="4360520" y="1295345"/>
                      <a:pt x="4423542" y="1313843"/>
                      <a:pt x="4494379" y="1304665"/>
                    </a:cubicBezTo>
                    <a:cubicBezTo>
                      <a:pt x="4569231" y="1294986"/>
                      <a:pt x="4629672" y="1258851"/>
                      <a:pt x="4678212" y="1203142"/>
                    </a:cubicBezTo>
                    <a:cubicBezTo>
                      <a:pt x="4761668" y="1107282"/>
                      <a:pt x="4789988" y="994359"/>
                      <a:pt x="4774645" y="869820"/>
                    </a:cubicBezTo>
                    <a:cubicBezTo>
                      <a:pt x="4771920" y="847450"/>
                      <a:pt x="4764679" y="825296"/>
                      <a:pt x="4756864" y="804073"/>
                    </a:cubicBezTo>
                    <a:cubicBezTo>
                      <a:pt x="4749551" y="784357"/>
                      <a:pt x="4733705" y="773387"/>
                      <a:pt x="4711981" y="770232"/>
                    </a:cubicBezTo>
                    <a:cubicBezTo>
                      <a:pt x="4677567" y="765213"/>
                      <a:pt x="4646020" y="773315"/>
                      <a:pt x="4615692" y="788300"/>
                    </a:cubicBezTo>
                    <a:cubicBezTo>
                      <a:pt x="4597122" y="797477"/>
                      <a:pt x="4578983" y="807658"/>
                      <a:pt x="4560628" y="817338"/>
                    </a:cubicBezTo>
                    <a:cubicBezTo>
                      <a:pt x="4515172" y="841356"/>
                      <a:pt x="4467493" y="844654"/>
                      <a:pt x="4418595" y="831390"/>
                    </a:cubicBezTo>
                    <a:cubicBezTo>
                      <a:pt x="4392569" y="824364"/>
                      <a:pt x="4367403" y="813896"/>
                      <a:pt x="4341234" y="808017"/>
                    </a:cubicBezTo>
                    <a:cubicBezTo>
                      <a:pt x="4316139" y="802424"/>
                      <a:pt x="4290185" y="797979"/>
                      <a:pt x="4264661" y="797908"/>
                    </a:cubicBezTo>
                    <a:cubicBezTo>
                      <a:pt x="4224080" y="797908"/>
                      <a:pt x="4199129" y="821496"/>
                      <a:pt x="4192246" y="861288"/>
                    </a:cubicBezTo>
                    <a:cubicBezTo>
                      <a:pt x="4190669" y="870465"/>
                      <a:pt x="4190382" y="879929"/>
                      <a:pt x="4188948" y="889107"/>
                    </a:cubicBezTo>
                    <a:cubicBezTo>
                      <a:pt x="4184503" y="916495"/>
                      <a:pt x="4172744" y="922518"/>
                      <a:pt x="4148654" y="910114"/>
                    </a:cubicBezTo>
                    <a:cubicBezTo>
                      <a:pt x="4140337" y="905884"/>
                      <a:pt x="4132235" y="901080"/>
                      <a:pt x="4123488" y="897997"/>
                    </a:cubicBezTo>
                    <a:cubicBezTo>
                      <a:pt x="4081043" y="883156"/>
                      <a:pt x="4035372" y="900865"/>
                      <a:pt x="4014078" y="939940"/>
                    </a:cubicBezTo>
                    <a:cubicBezTo>
                      <a:pt x="3993429" y="977797"/>
                      <a:pt x="4002606" y="1025189"/>
                      <a:pt x="4035874" y="1052792"/>
                    </a:cubicBezTo>
                    <a:cubicBezTo>
                      <a:pt x="4069787" y="1080969"/>
                      <a:pt x="4119760" y="1080539"/>
                      <a:pt x="4153027" y="1050928"/>
                    </a:cubicBezTo>
                    <a:cubicBezTo>
                      <a:pt x="4159695" y="1044977"/>
                      <a:pt x="4163854" y="1036086"/>
                      <a:pt x="4169159" y="1028558"/>
                    </a:cubicBezTo>
                    <a:close/>
                    <a:moveTo>
                      <a:pt x="1425440" y="3512518"/>
                    </a:moveTo>
                    <a:cubicBezTo>
                      <a:pt x="1685415" y="3444692"/>
                      <a:pt x="1930262" y="3351628"/>
                      <a:pt x="2154102" y="3202426"/>
                    </a:cubicBezTo>
                    <a:cubicBezTo>
                      <a:pt x="2144351" y="3191528"/>
                      <a:pt x="2136823" y="3179698"/>
                      <a:pt x="2126283" y="3172098"/>
                    </a:cubicBezTo>
                    <a:cubicBezTo>
                      <a:pt x="2095238" y="3149657"/>
                      <a:pt x="2064552" y="3126140"/>
                      <a:pt x="2030926" y="3108144"/>
                    </a:cubicBezTo>
                    <a:cubicBezTo>
                      <a:pt x="1959730" y="3070072"/>
                      <a:pt x="1883157" y="3041609"/>
                      <a:pt x="1822071" y="2982100"/>
                    </a:cubicBezTo>
                    <a:cubicBezTo>
                      <a:pt x="1663117" y="3097246"/>
                      <a:pt x="1486168" y="3173890"/>
                      <a:pt x="1307928" y="3249101"/>
                    </a:cubicBezTo>
                    <a:cubicBezTo>
                      <a:pt x="1347577" y="3338006"/>
                      <a:pt x="1385935" y="3424043"/>
                      <a:pt x="1425440" y="3512518"/>
                    </a:cubicBezTo>
                    <a:close/>
                    <a:moveTo>
                      <a:pt x="2122125" y="2339690"/>
                    </a:moveTo>
                    <a:cubicBezTo>
                      <a:pt x="2138687" y="2331230"/>
                      <a:pt x="2150804" y="2325494"/>
                      <a:pt x="2162490" y="2319113"/>
                    </a:cubicBezTo>
                    <a:cubicBezTo>
                      <a:pt x="2254478" y="2268925"/>
                      <a:pt x="2346466" y="2218665"/>
                      <a:pt x="2438382" y="2168333"/>
                    </a:cubicBezTo>
                    <a:cubicBezTo>
                      <a:pt x="2501189" y="2133990"/>
                      <a:pt x="2564283" y="2100149"/>
                      <a:pt x="2626588" y="2064874"/>
                    </a:cubicBezTo>
                    <a:cubicBezTo>
                      <a:pt x="2665018" y="2043078"/>
                      <a:pt x="2667384" y="2033829"/>
                      <a:pt x="2646233" y="1995757"/>
                    </a:cubicBezTo>
                    <a:cubicBezTo>
                      <a:pt x="2599415" y="1911369"/>
                      <a:pt x="2551808" y="1827412"/>
                      <a:pt x="2504416" y="1743310"/>
                    </a:cubicBezTo>
                    <a:cubicBezTo>
                      <a:pt x="2502480" y="1739869"/>
                      <a:pt x="2499397" y="1737001"/>
                      <a:pt x="2496314" y="1733201"/>
                    </a:cubicBezTo>
                    <a:cubicBezTo>
                      <a:pt x="2405832" y="1762167"/>
                      <a:pt x="2317142" y="1793857"/>
                      <a:pt x="2231320" y="1833434"/>
                    </a:cubicBezTo>
                    <a:cubicBezTo>
                      <a:pt x="2222143" y="1837664"/>
                      <a:pt x="2214399" y="1845336"/>
                      <a:pt x="2206656" y="1852076"/>
                    </a:cubicBezTo>
                    <a:cubicBezTo>
                      <a:pt x="2162204" y="1890792"/>
                      <a:pt x="2138758" y="1942988"/>
                      <a:pt x="2114955" y="1995040"/>
                    </a:cubicBezTo>
                    <a:cubicBezTo>
                      <a:pt x="2107642" y="2010957"/>
                      <a:pt x="2100114" y="2027376"/>
                      <a:pt x="2089502" y="2041070"/>
                    </a:cubicBezTo>
                    <a:cubicBezTo>
                      <a:pt x="2061038" y="2077851"/>
                      <a:pt x="2021748" y="2084447"/>
                      <a:pt x="1982386" y="2060357"/>
                    </a:cubicBezTo>
                    <a:cubicBezTo>
                      <a:pt x="1970986" y="2053330"/>
                      <a:pt x="1960662" y="2044512"/>
                      <a:pt x="1949836" y="2036553"/>
                    </a:cubicBezTo>
                    <a:cubicBezTo>
                      <a:pt x="2004397" y="2138651"/>
                      <a:pt x="2058314" y="2239816"/>
                      <a:pt x="2121981" y="2339690"/>
                    </a:cubicBezTo>
                    <a:close/>
                    <a:moveTo>
                      <a:pt x="1727860" y="1661432"/>
                    </a:moveTo>
                    <a:cubicBezTo>
                      <a:pt x="1930621" y="1587942"/>
                      <a:pt x="2130943" y="1515313"/>
                      <a:pt x="2329330" y="1443400"/>
                    </a:cubicBezTo>
                    <a:cubicBezTo>
                      <a:pt x="2330191" y="1438381"/>
                      <a:pt x="2330764" y="1437162"/>
                      <a:pt x="2330406" y="1436517"/>
                    </a:cubicBezTo>
                    <a:cubicBezTo>
                      <a:pt x="2279716" y="1345963"/>
                      <a:pt x="2229026" y="1255481"/>
                      <a:pt x="2178264" y="1164927"/>
                    </a:cubicBezTo>
                    <a:cubicBezTo>
                      <a:pt x="2177260" y="1163134"/>
                      <a:pt x="2176543" y="1160338"/>
                      <a:pt x="2174966" y="1159765"/>
                    </a:cubicBezTo>
                    <a:cubicBezTo>
                      <a:pt x="2167796" y="1157112"/>
                      <a:pt x="2160339" y="1153025"/>
                      <a:pt x="2153170" y="1153384"/>
                    </a:cubicBezTo>
                    <a:cubicBezTo>
                      <a:pt x="2146502" y="1153742"/>
                      <a:pt x="2139977" y="1158976"/>
                      <a:pt x="2133596" y="1162418"/>
                    </a:cubicBezTo>
                    <a:cubicBezTo>
                      <a:pt x="1965466" y="1252828"/>
                      <a:pt x="1797335" y="1343310"/>
                      <a:pt x="1629276" y="1433864"/>
                    </a:cubicBezTo>
                    <a:cubicBezTo>
                      <a:pt x="1621318" y="1438166"/>
                      <a:pt x="1613861" y="1443257"/>
                      <a:pt x="1605114" y="1448634"/>
                    </a:cubicBezTo>
                    <a:cubicBezTo>
                      <a:pt x="1647201" y="1521550"/>
                      <a:pt x="1688068" y="1592387"/>
                      <a:pt x="1727788" y="1661360"/>
                    </a:cubicBezTo>
                    <a:close/>
                    <a:moveTo>
                      <a:pt x="2182709" y="3241716"/>
                    </a:moveTo>
                    <a:cubicBezTo>
                      <a:pt x="2169373" y="3249101"/>
                      <a:pt x="2161917" y="3252614"/>
                      <a:pt x="2155105" y="3257059"/>
                    </a:cubicBezTo>
                    <a:cubicBezTo>
                      <a:pt x="1991133" y="3362455"/>
                      <a:pt x="1817410" y="3447058"/>
                      <a:pt x="1630280" y="3503197"/>
                    </a:cubicBezTo>
                    <a:cubicBezTo>
                      <a:pt x="1625978" y="3504487"/>
                      <a:pt x="1622250" y="3507642"/>
                      <a:pt x="1616801" y="3510725"/>
                    </a:cubicBezTo>
                    <a:cubicBezTo>
                      <a:pt x="1650212" y="3543132"/>
                      <a:pt x="1686634" y="3566793"/>
                      <a:pt x="1724419" y="3588445"/>
                    </a:cubicBezTo>
                    <a:cubicBezTo>
                      <a:pt x="1769875" y="3614543"/>
                      <a:pt x="1805078" y="3650392"/>
                      <a:pt x="1826659" y="3698142"/>
                    </a:cubicBezTo>
                    <a:cubicBezTo>
                      <a:pt x="1837271" y="3721659"/>
                      <a:pt x="1844799" y="3746610"/>
                      <a:pt x="1853474" y="3770987"/>
                    </a:cubicBezTo>
                    <a:cubicBezTo>
                      <a:pt x="1857848" y="3783247"/>
                      <a:pt x="1861719" y="3795723"/>
                      <a:pt x="1866523" y="3810277"/>
                    </a:cubicBezTo>
                    <a:cubicBezTo>
                      <a:pt x="2015941" y="3717501"/>
                      <a:pt x="2150302" y="3610026"/>
                      <a:pt x="2290255" y="3513378"/>
                    </a:cubicBezTo>
                    <a:cubicBezTo>
                      <a:pt x="2254048" y="3421820"/>
                      <a:pt x="2219060" y="3333489"/>
                      <a:pt x="2182781" y="3241716"/>
                    </a:cubicBezTo>
                    <a:close/>
                    <a:moveTo>
                      <a:pt x="6674987" y="640890"/>
                    </a:moveTo>
                    <a:cubicBezTo>
                      <a:pt x="6608738" y="513555"/>
                      <a:pt x="6543637" y="388443"/>
                      <a:pt x="6477030" y="260391"/>
                    </a:cubicBezTo>
                    <a:cubicBezTo>
                      <a:pt x="6436378" y="309648"/>
                      <a:pt x="6387552" y="344134"/>
                      <a:pt x="6334925" y="373745"/>
                    </a:cubicBezTo>
                    <a:cubicBezTo>
                      <a:pt x="6282730" y="403141"/>
                      <a:pt x="6227307" y="424507"/>
                      <a:pt x="6166723" y="436624"/>
                    </a:cubicBezTo>
                    <a:cubicBezTo>
                      <a:pt x="6171527" y="446303"/>
                      <a:pt x="6174180" y="451895"/>
                      <a:pt x="6177047" y="457416"/>
                    </a:cubicBezTo>
                    <a:cubicBezTo>
                      <a:pt x="6231394" y="560230"/>
                      <a:pt x="6286458" y="662614"/>
                      <a:pt x="6339657" y="766002"/>
                    </a:cubicBezTo>
                    <a:cubicBezTo>
                      <a:pt x="6349982" y="786006"/>
                      <a:pt x="6362529" y="793677"/>
                      <a:pt x="6383465" y="791598"/>
                    </a:cubicBezTo>
                    <a:cubicBezTo>
                      <a:pt x="6390706" y="790881"/>
                      <a:pt x="6398091" y="791670"/>
                      <a:pt x="6405261" y="790594"/>
                    </a:cubicBezTo>
                    <a:cubicBezTo>
                      <a:pt x="6512233" y="773530"/>
                      <a:pt x="6605583" y="731587"/>
                      <a:pt x="6674915" y="640890"/>
                    </a:cubicBezTo>
                    <a:close/>
                    <a:moveTo>
                      <a:pt x="3073550" y="1602855"/>
                    </a:moveTo>
                    <a:cubicBezTo>
                      <a:pt x="2896027" y="1629670"/>
                      <a:pt x="2719221" y="1659926"/>
                      <a:pt x="2545498" y="1716281"/>
                    </a:cubicBezTo>
                    <a:cubicBezTo>
                      <a:pt x="2589951" y="1794861"/>
                      <a:pt x="2632181" y="1869570"/>
                      <a:pt x="2675844" y="1946788"/>
                    </a:cubicBezTo>
                    <a:cubicBezTo>
                      <a:pt x="2696780" y="1930369"/>
                      <a:pt x="2715923" y="1917751"/>
                      <a:pt x="2732199" y="1902120"/>
                    </a:cubicBezTo>
                    <a:cubicBezTo>
                      <a:pt x="2790919" y="1845766"/>
                      <a:pt x="2862186" y="1817589"/>
                      <a:pt x="2941340" y="1807695"/>
                    </a:cubicBezTo>
                    <a:cubicBezTo>
                      <a:pt x="3051683" y="1793857"/>
                      <a:pt x="3152417" y="1755858"/>
                      <a:pt x="3244047" y="1692907"/>
                    </a:cubicBezTo>
                    <a:cubicBezTo>
                      <a:pt x="3279967" y="1668243"/>
                      <a:pt x="3316748" y="1644726"/>
                      <a:pt x="3353027" y="1620493"/>
                    </a:cubicBezTo>
                    <a:cubicBezTo>
                      <a:pt x="3359480" y="1616191"/>
                      <a:pt x="3365144" y="1610742"/>
                      <a:pt x="3374967" y="1602712"/>
                    </a:cubicBezTo>
                    <a:cubicBezTo>
                      <a:pt x="3365646" y="1603500"/>
                      <a:pt x="3361559" y="1603500"/>
                      <a:pt x="3357544" y="1604146"/>
                    </a:cubicBezTo>
                    <a:cubicBezTo>
                      <a:pt x="3281903" y="1617481"/>
                      <a:pt x="3206406" y="1631176"/>
                      <a:pt x="3130693" y="1644081"/>
                    </a:cubicBezTo>
                    <a:cubicBezTo>
                      <a:pt x="3102301" y="1648885"/>
                      <a:pt x="3092980" y="1642791"/>
                      <a:pt x="3079860" y="1615331"/>
                    </a:cubicBezTo>
                    <a:cubicBezTo>
                      <a:pt x="3078067" y="1611602"/>
                      <a:pt x="3076131" y="1607946"/>
                      <a:pt x="3073550" y="1602927"/>
                    </a:cubicBezTo>
                    <a:close/>
                    <a:moveTo>
                      <a:pt x="1389950" y="326138"/>
                    </a:moveTo>
                    <a:cubicBezTo>
                      <a:pt x="1354531" y="361915"/>
                      <a:pt x="1329796" y="402353"/>
                      <a:pt x="1318970" y="449673"/>
                    </a:cubicBezTo>
                    <a:cubicBezTo>
                      <a:pt x="1306924" y="502586"/>
                      <a:pt x="1311369" y="553347"/>
                      <a:pt x="1353241" y="593570"/>
                    </a:cubicBezTo>
                    <a:cubicBezTo>
                      <a:pt x="1395112" y="633864"/>
                      <a:pt x="1444440" y="624543"/>
                      <a:pt x="1469462" y="572562"/>
                    </a:cubicBezTo>
                    <a:cubicBezTo>
                      <a:pt x="1473477" y="564245"/>
                      <a:pt x="1476561" y="555283"/>
                      <a:pt x="1478927" y="546393"/>
                    </a:cubicBezTo>
                    <a:cubicBezTo>
                      <a:pt x="1500651" y="464729"/>
                      <a:pt x="1465591" y="376183"/>
                      <a:pt x="1389950" y="326138"/>
                    </a:cubicBezTo>
                    <a:close/>
                    <a:moveTo>
                      <a:pt x="6018524" y="514487"/>
                    </a:moveTo>
                    <a:cubicBezTo>
                      <a:pt x="6098467" y="494054"/>
                      <a:pt x="6122772" y="510974"/>
                      <a:pt x="6132882" y="586615"/>
                    </a:cubicBezTo>
                    <a:cubicBezTo>
                      <a:pt x="6152527" y="598302"/>
                      <a:pt x="6171814" y="606547"/>
                      <a:pt x="6187085" y="619524"/>
                    </a:cubicBezTo>
                    <a:cubicBezTo>
                      <a:pt x="6206300" y="635800"/>
                      <a:pt x="6199991" y="658958"/>
                      <a:pt x="6193897" y="679463"/>
                    </a:cubicBezTo>
                    <a:cubicBezTo>
                      <a:pt x="6243655" y="702693"/>
                      <a:pt x="6247598" y="717391"/>
                      <a:pt x="6224655" y="775968"/>
                    </a:cubicBezTo>
                    <a:cubicBezTo>
                      <a:pt x="6234549" y="799987"/>
                      <a:pt x="6243009" y="820421"/>
                      <a:pt x="6251971" y="842217"/>
                    </a:cubicBezTo>
                    <a:cubicBezTo>
                      <a:pt x="6272405" y="838488"/>
                      <a:pt x="6293915" y="833254"/>
                      <a:pt x="6311122" y="815330"/>
                    </a:cubicBezTo>
                    <a:cubicBezTo>
                      <a:pt x="6246092" y="692441"/>
                      <a:pt x="6181636" y="570698"/>
                      <a:pt x="6116392" y="447379"/>
                    </a:cubicBezTo>
                    <a:cubicBezTo>
                      <a:pt x="6077460" y="461646"/>
                      <a:pt x="6047203" y="483514"/>
                      <a:pt x="6018524" y="514487"/>
                    </a:cubicBezTo>
                    <a:close/>
                    <a:moveTo>
                      <a:pt x="2909220" y="3295991"/>
                    </a:moveTo>
                    <a:cubicBezTo>
                      <a:pt x="2907284" y="3292120"/>
                      <a:pt x="2905348" y="3284663"/>
                      <a:pt x="2900759" y="3279644"/>
                    </a:cubicBezTo>
                    <a:cubicBezTo>
                      <a:pt x="2870288" y="3245946"/>
                      <a:pt x="2839315" y="3212750"/>
                      <a:pt x="2808341" y="3179483"/>
                    </a:cubicBezTo>
                    <a:cubicBezTo>
                      <a:pt x="2805617" y="3176543"/>
                      <a:pt x="2801817" y="3174464"/>
                      <a:pt x="2798375" y="3172241"/>
                    </a:cubicBezTo>
                    <a:cubicBezTo>
                      <a:pt x="2789413" y="3166505"/>
                      <a:pt x="2778945" y="3166004"/>
                      <a:pt x="2773353" y="3174536"/>
                    </a:cubicBezTo>
                    <a:cubicBezTo>
                      <a:pt x="2769123" y="3181060"/>
                      <a:pt x="2767689" y="3192030"/>
                      <a:pt x="2769983" y="3199558"/>
                    </a:cubicBezTo>
                    <a:cubicBezTo>
                      <a:pt x="2772493" y="3207875"/>
                      <a:pt x="2780021" y="3214973"/>
                      <a:pt x="2786258" y="3221713"/>
                    </a:cubicBezTo>
                    <a:cubicBezTo>
                      <a:pt x="2813073" y="3250392"/>
                      <a:pt x="2840175" y="3278784"/>
                      <a:pt x="2867277" y="3307104"/>
                    </a:cubicBezTo>
                    <a:cubicBezTo>
                      <a:pt x="2870790" y="3310761"/>
                      <a:pt x="2874518" y="3314704"/>
                      <a:pt x="2878892" y="3317142"/>
                    </a:cubicBezTo>
                    <a:cubicBezTo>
                      <a:pt x="2893374" y="3325100"/>
                      <a:pt x="2909363" y="3315421"/>
                      <a:pt x="2909148" y="3296063"/>
                    </a:cubicBezTo>
                    <a:close/>
                    <a:moveTo>
                      <a:pt x="2736285" y="2570269"/>
                    </a:moveTo>
                    <a:cubicBezTo>
                      <a:pt x="2719508" y="2569767"/>
                      <a:pt x="2708968" y="2581956"/>
                      <a:pt x="2712984" y="2595220"/>
                    </a:cubicBezTo>
                    <a:cubicBezTo>
                      <a:pt x="2715278" y="2602748"/>
                      <a:pt x="2720584" y="2609846"/>
                      <a:pt x="2725889" y="2615869"/>
                    </a:cubicBezTo>
                    <a:cubicBezTo>
                      <a:pt x="2753349" y="2646842"/>
                      <a:pt x="2781383" y="2677385"/>
                      <a:pt x="2808915" y="2708287"/>
                    </a:cubicBezTo>
                    <a:cubicBezTo>
                      <a:pt x="2818164" y="2718683"/>
                      <a:pt x="2828201" y="2724491"/>
                      <a:pt x="2841394" y="2716604"/>
                    </a:cubicBezTo>
                    <a:cubicBezTo>
                      <a:pt x="2852579" y="2709936"/>
                      <a:pt x="2854658" y="2695668"/>
                      <a:pt x="2842756" y="2681329"/>
                    </a:cubicBezTo>
                    <a:cubicBezTo>
                      <a:pt x="2814364" y="2647129"/>
                      <a:pt x="2784251" y="2614292"/>
                      <a:pt x="2754210" y="2581454"/>
                    </a:cubicBezTo>
                    <a:cubicBezTo>
                      <a:pt x="2748904" y="2575718"/>
                      <a:pt x="2740516" y="2572850"/>
                      <a:pt x="2736214" y="2570198"/>
                    </a:cubicBezTo>
                    <a:close/>
                    <a:moveTo>
                      <a:pt x="3100724" y="2939655"/>
                    </a:moveTo>
                    <a:cubicBezTo>
                      <a:pt x="3098286" y="2936213"/>
                      <a:pt x="3094558" y="2928900"/>
                      <a:pt x="3088965" y="2923379"/>
                    </a:cubicBezTo>
                    <a:cubicBezTo>
                      <a:pt x="3060215" y="2895059"/>
                      <a:pt x="3031105" y="2867097"/>
                      <a:pt x="3001853" y="2839278"/>
                    </a:cubicBezTo>
                    <a:cubicBezTo>
                      <a:pt x="2984430" y="2822716"/>
                      <a:pt x="2971596" y="2819346"/>
                      <a:pt x="2961487" y="2827950"/>
                    </a:cubicBezTo>
                    <a:cubicBezTo>
                      <a:pt x="2950374" y="2837414"/>
                      <a:pt x="2951951" y="2852829"/>
                      <a:pt x="2969876" y="2870968"/>
                    </a:cubicBezTo>
                    <a:cubicBezTo>
                      <a:pt x="2998268" y="2899576"/>
                      <a:pt x="3028309" y="2926606"/>
                      <a:pt x="3057848" y="2954066"/>
                    </a:cubicBezTo>
                    <a:cubicBezTo>
                      <a:pt x="3062294" y="2958224"/>
                      <a:pt x="3067815" y="2961737"/>
                      <a:pt x="3073479" y="2963889"/>
                    </a:cubicBezTo>
                    <a:cubicBezTo>
                      <a:pt x="3087746" y="2969194"/>
                      <a:pt x="3101297" y="2959156"/>
                      <a:pt x="3100652" y="2939726"/>
                    </a:cubicBezTo>
                    <a:close/>
                    <a:moveTo>
                      <a:pt x="4829780" y="905525"/>
                    </a:moveTo>
                    <a:cubicBezTo>
                      <a:pt x="4827199" y="945891"/>
                      <a:pt x="4824618" y="985612"/>
                      <a:pt x="4822037" y="1025045"/>
                    </a:cubicBezTo>
                    <a:cubicBezTo>
                      <a:pt x="4855089" y="1031641"/>
                      <a:pt x="4874017" y="1024758"/>
                      <a:pt x="4888429" y="1002245"/>
                    </a:cubicBezTo>
                    <a:cubicBezTo>
                      <a:pt x="4902410" y="980378"/>
                      <a:pt x="4902338" y="945891"/>
                      <a:pt x="4887210" y="925457"/>
                    </a:cubicBezTo>
                    <a:cubicBezTo>
                      <a:pt x="4873085" y="906386"/>
                      <a:pt x="4854803" y="897280"/>
                      <a:pt x="4829780" y="905525"/>
                    </a:cubicBezTo>
                    <a:close/>
                    <a:moveTo>
                      <a:pt x="1904666" y="2068745"/>
                    </a:moveTo>
                    <a:cubicBezTo>
                      <a:pt x="1886885" y="2076489"/>
                      <a:pt x="1890542" y="2086168"/>
                      <a:pt x="1895991" y="2095775"/>
                    </a:cubicBezTo>
                    <a:cubicBezTo>
                      <a:pt x="1941949" y="2175790"/>
                      <a:pt x="1987979" y="2255732"/>
                      <a:pt x="2034080" y="2335603"/>
                    </a:cubicBezTo>
                    <a:cubicBezTo>
                      <a:pt x="2037163" y="2340909"/>
                      <a:pt x="2040533" y="2346358"/>
                      <a:pt x="2044978" y="2350373"/>
                    </a:cubicBezTo>
                    <a:cubicBezTo>
                      <a:pt x="2047273" y="2352452"/>
                      <a:pt x="2053223" y="2353169"/>
                      <a:pt x="2055876" y="2351664"/>
                    </a:cubicBezTo>
                    <a:cubicBezTo>
                      <a:pt x="2058672" y="2350086"/>
                      <a:pt x="2061468" y="2344566"/>
                      <a:pt x="2060680" y="2341626"/>
                    </a:cubicBezTo>
                    <a:cubicBezTo>
                      <a:pt x="2058887" y="2334743"/>
                      <a:pt x="2055518" y="2328147"/>
                      <a:pt x="2052005" y="2321909"/>
                    </a:cubicBezTo>
                    <a:cubicBezTo>
                      <a:pt x="2007910" y="2244404"/>
                      <a:pt x="1963673" y="2167043"/>
                      <a:pt x="1919292" y="2089681"/>
                    </a:cubicBezTo>
                    <a:cubicBezTo>
                      <a:pt x="1915277" y="2082655"/>
                      <a:pt x="1910043" y="2076417"/>
                      <a:pt x="1904666" y="2068745"/>
                    </a:cubicBezTo>
                    <a:close/>
                    <a:moveTo>
                      <a:pt x="810778" y="858348"/>
                    </a:moveTo>
                    <a:cubicBezTo>
                      <a:pt x="813215" y="809738"/>
                      <a:pt x="746035" y="734240"/>
                      <a:pt x="685020" y="714308"/>
                    </a:cubicBezTo>
                    <a:cubicBezTo>
                      <a:pt x="695990" y="782636"/>
                      <a:pt x="752201" y="847881"/>
                      <a:pt x="810778" y="858348"/>
                    </a:cubicBezTo>
                    <a:close/>
                    <a:moveTo>
                      <a:pt x="3240462" y="3094880"/>
                    </a:moveTo>
                    <a:cubicBezTo>
                      <a:pt x="3221677" y="3095668"/>
                      <a:pt x="3212715" y="3110366"/>
                      <a:pt x="3219598" y="3124491"/>
                    </a:cubicBezTo>
                    <a:cubicBezTo>
                      <a:pt x="3223111" y="3131661"/>
                      <a:pt x="3229134" y="3138042"/>
                      <a:pt x="3235156" y="3143562"/>
                    </a:cubicBezTo>
                    <a:cubicBezTo>
                      <a:pt x="3259749" y="3165860"/>
                      <a:pt x="3284699" y="3187656"/>
                      <a:pt x="3309650" y="3209524"/>
                    </a:cubicBezTo>
                    <a:cubicBezTo>
                      <a:pt x="3312733" y="3212248"/>
                      <a:pt x="3316318" y="3216407"/>
                      <a:pt x="3319616" y="3216479"/>
                    </a:cubicBezTo>
                    <a:cubicBezTo>
                      <a:pt x="3328220" y="3216479"/>
                      <a:pt x="3339978" y="3217482"/>
                      <a:pt x="3344495" y="3212607"/>
                    </a:cubicBezTo>
                    <a:cubicBezTo>
                      <a:pt x="3349155" y="3207516"/>
                      <a:pt x="3347506" y="3195901"/>
                      <a:pt x="3347005" y="3187226"/>
                    </a:cubicBezTo>
                    <a:cubicBezTo>
                      <a:pt x="3346789" y="3183928"/>
                      <a:pt x="3342344" y="3180558"/>
                      <a:pt x="3339333" y="3177762"/>
                    </a:cubicBezTo>
                    <a:cubicBezTo>
                      <a:pt x="3313307" y="3153958"/>
                      <a:pt x="3287495" y="3130083"/>
                      <a:pt x="3260968" y="3106853"/>
                    </a:cubicBezTo>
                    <a:cubicBezTo>
                      <a:pt x="3254228" y="3100974"/>
                      <a:pt x="3245266" y="3097676"/>
                      <a:pt x="3240390" y="3094880"/>
                    </a:cubicBezTo>
                    <a:close/>
                    <a:moveTo>
                      <a:pt x="2606728" y="2967904"/>
                    </a:moveTo>
                    <a:cubicBezTo>
                      <a:pt x="2600921" y="2972349"/>
                      <a:pt x="2591815" y="2975790"/>
                      <a:pt x="2590739" y="2980952"/>
                    </a:cubicBezTo>
                    <a:cubicBezTo>
                      <a:pt x="2589019" y="2989054"/>
                      <a:pt x="2589736" y="3000598"/>
                      <a:pt x="2594539" y="3006620"/>
                    </a:cubicBezTo>
                    <a:cubicBezTo>
                      <a:pt x="2619562" y="3038239"/>
                      <a:pt x="2645875" y="3068854"/>
                      <a:pt x="2672331" y="3099325"/>
                    </a:cubicBezTo>
                    <a:cubicBezTo>
                      <a:pt x="2680074" y="3108215"/>
                      <a:pt x="2692048" y="3110151"/>
                      <a:pt x="2700006" y="3101978"/>
                    </a:cubicBezTo>
                    <a:cubicBezTo>
                      <a:pt x="2705240" y="3096600"/>
                      <a:pt x="2705169" y="3085702"/>
                      <a:pt x="2706603" y="3077170"/>
                    </a:cubicBezTo>
                    <a:cubicBezTo>
                      <a:pt x="2707033" y="3074661"/>
                      <a:pt x="2704667" y="3071220"/>
                      <a:pt x="2702803" y="3068925"/>
                    </a:cubicBezTo>
                    <a:cubicBezTo>
                      <a:pt x="2677708" y="3038741"/>
                      <a:pt x="2652686" y="3008413"/>
                      <a:pt x="2626947" y="2978802"/>
                    </a:cubicBezTo>
                    <a:cubicBezTo>
                      <a:pt x="2622573" y="2973783"/>
                      <a:pt x="2614615" y="2971990"/>
                      <a:pt x="2606800" y="2967975"/>
                    </a:cubicBezTo>
                    <a:close/>
                    <a:moveTo>
                      <a:pt x="3035336" y="3428273"/>
                    </a:moveTo>
                    <a:cubicBezTo>
                      <a:pt x="3015690" y="3428345"/>
                      <a:pt x="3006011" y="3442182"/>
                      <a:pt x="3013253" y="3456307"/>
                    </a:cubicBezTo>
                    <a:cubicBezTo>
                      <a:pt x="3017770" y="3465197"/>
                      <a:pt x="3025943" y="3472439"/>
                      <a:pt x="3033328" y="3479537"/>
                    </a:cubicBezTo>
                    <a:cubicBezTo>
                      <a:pt x="3054981" y="3500329"/>
                      <a:pt x="3077494" y="3520189"/>
                      <a:pt x="3098644" y="3541412"/>
                    </a:cubicBezTo>
                    <a:cubicBezTo>
                      <a:pt x="3107750" y="3550517"/>
                      <a:pt x="3116067" y="3556468"/>
                      <a:pt x="3128112" y="3548151"/>
                    </a:cubicBezTo>
                    <a:cubicBezTo>
                      <a:pt x="3139297" y="3540408"/>
                      <a:pt x="3140157" y="3529223"/>
                      <a:pt x="3135425" y="3517680"/>
                    </a:cubicBezTo>
                    <a:cubicBezTo>
                      <a:pt x="3133131" y="3512087"/>
                      <a:pt x="3129259" y="3506638"/>
                      <a:pt x="3124814" y="3502480"/>
                    </a:cubicBezTo>
                    <a:cubicBezTo>
                      <a:pt x="3101297" y="3480612"/>
                      <a:pt x="3077637" y="3458816"/>
                      <a:pt x="3053331" y="3437737"/>
                    </a:cubicBezTo>
                    <a:cubicBezTo>
                      <a:pt x="3047381" y="3432575"/>
                      <a:pt x="3039064" y="3430137"/>
                      <a:pt x="3035336" y="3428201"/>
                    </a:cubicBezTo>
                    <a:close/>
                    <a:moveTo>
                      <a:pt x="2064193" y="761198"/>
                    </a:moveTo>
                    <a:cubicBezTo>
                      <a:pt x="2031212" y="750372"/>
                      <a:pt x="2000956" y="745783"/>
                      <a:pt x="1970198" y="755319"/>
                    </a:cubicBezTo>
                    <a:cubicBezTo>
                      <a:pt x="1948043" y="762202"/>
                      <a:pt x="1942020" y="778764"/>
                      <a:pt x="1952632" y="799198"/>
                    </a:cubicBezTo>
                    <a:cubicBezTo>
                      <a:pt x="1965036" y="823217"/>
                      <a:pt x="1991635" y="831319"/>
                      <a:pt x="2016227" y="817983"/>
                    </a:cubicBezTo>
                    <a:cubicBezTo>
                      <a:pt x="2038095" y="806153"/>
                      <a:pt x="2051574" y="786794"/>
                      <a:pt x="2064193" y="761198"/>
                    </a:cubicBezTo>
                    <a:close/>
                    <a:moveTo>
                      <a:pt x="3153780" y="2474266"/>
                    </a:moveTo>
                    <a:cubicBezTo>
                      <a:pt x="3133561" y="2474697"/>
                      <a:pt x="3123954" y="2493553"/>
                      <a:pt x="3136429" y="2508036"/>
                    </a:cubicBezTo>
                    <a:cubicBezTo>
                      <a:pt x="3160017" y="2535496"/>
                      <a:pt x="3186115" y="2560662"/>
                      <a:pt x="3211353" y="2586688"/>
                    </a:cubicBezTo>
                    <a:cubicBezTo>
                      <a:pt x="3213432" y="2588839"/>
                      <a:pt x="3216730" y="2591492"/>
                      <a:pt x="3219240" y="2591348"/>
                    </a:cubicBezTo>
                    <a:cubicBezTo>
                      <a:pt x="3226911" y="2590775"/>
                      <a:pt x="3236949" y="2591348"/>
                      <a:pt x="3241537" y="2586760"/>
                    </a:cubicBezTo>
                    <a:cubicBezTo>
                      <a:pt x="3245983" y="2582386"/>
                      <a:pt x="3245338" y="2572348"/>
                      <a:pt x="3245911" y="2564677"/>
                    </a:cubicBezTo>
                    <a:cubicBezTo>
                      <a:pt x="3246126" y="2562096"/>
                      <a:pt x="3243545" y="2558869"/>
                      <a:pt x="3241466" y="2556718"/>
                    </a:cubicBezTo>
                    <a:cubicBezTo>
                      <a:pt x="3217089" y="2531338"/>
                      <a:pt x="3192783" y="2505885"/>
                      <a:pt x="3167832" y="2481006"/>
                    </a:cubicBezTo>
                    <a:cubicBezTo>
                      <a:pt x="3163817" y="2476991"/>
                      <a:pt x="3157006" y="2475772"/>
                      <a:pt x="3153780" y="2474338"/>
                    </a:cubicBezTo>
                    <a:close/>
                    <a:moveTo>
                      <a:pt x="3044011" y="2345354"/>
                    </a:moveTo>
                    <a:cubicBezTo>
                      <a:pt x="3041358" y="2341267"/>
                      <a:pt x="3037271" y="2332951"/>
                      <a:pt x="3031321" y="2326211"/>
                    </a:cubicBezTo>
                    <a:cubicBezTo>
                      <a:pt x="3012321" y="2304415"/>
                      <a:pt x="2992819" y="2282978"/>
                      <a:pt x="2973102" y="2261827"/>
                    </a:cubicBezTo>
                    <a:cubicBezTo>
                      <a:pt x="2960483" y="2248348"/>
                      <a:pt x="2947649" y="2245695"/>
                      <a:pt x="2937899" y="2253438"/>
                    </a:cubicBezTo>
                    <a:cubicBezTo>
                      <a:pt x="2928076" y="2261253"/>
                      <a:pt x="2927718" y="2274661"/>
                      <a:pt x="2939548" y="2289143"/>
                    </a:cubicBezTo>
                    <a:cubicBezTo>
                      <a:pt x="2958548" y="2312302"/>
                      <a:pt x="2978551" y="2334671"/>
                      <a:pt x="2998842" y="2356683"/>
                    </a:cubicBezTo>
                    <a:cubicBezTo>
                      <a:pt x="3004219" y="2362490"/>
                      <a:pt x="3011819" y="2367365"/>
                      <a:pt x="3019347" y="2369660"/>
                    </a:cubicBezTo>
                    <a:cubicBezTo>
                      <a:pt x="3033185" y="2373818"/>
                      <a:pt x="3044513" y="2364139"/>
                      <a:pt x="3043939" y="2345498"/>
                    </a:cubicBezTo>
                    <a:close/>
                    <a:moveTo>
                      <a:pt x="4474232" y="1357005"/>
                    </a:moveTo>
                    <a:cubicBezTo>
                      <a:pt x="4416946" y="1356001"/>
                      <a:pt x="4367833" y="1345891"/>
                      <a:pt x="4322162" y="1321729"/>
                    </a:cubicBezTo>
                    <a:cubicBezTo>
                      <a:pt x="4276849" y="1297711"/>
                      <a:pt x="4239567" y="1264228"/>
                      <a:pt x="4207159" y="1222428"/>
                    </a:cubicBezTo>
                    <a:cubicBezTo>
                      <a:pt x="4201495" y="1229240"/>
                      <a:pt x="4197767" y="1233757"/>
                      <a:pt x="4194110" y="1238130"/>
                    </a:cubicBezTo>
                    <a:cubicBezTo>
                      <a:pt x="4228955" y="1276560"/>
                      <a:pt x="4389056" y="1382170"/>
                      <a:pt x="4443546" y="1402461"/>
                    </a:cubicBezTo>
                    <a:cubicBezTo>
                      <a:pt x="4452365" y="1389340"/>
                      <a:pt x="4461470" y="1375861"/>
                      <a:pt x="4474232" y="1356933"/>
                    </a:cubicBezTo>
                    <a:close/>
                    <a:moveTo>
                      <a:pt x="3474841" y="2755966"/>
                    </a:moveTo>
                    <a:cubicBezTo>
                      <a:pt x="3472547" y="2752166"/>
                      <a:pt x="3469607" y="2744064"/>
                      <a:pt x="3464086" y="2738543"/>
                    </a:cubicBezTo>
                    <a:cubicBezTo>
                      <a:pt x="3443653" y="2717966"/>
                      <a:pt x="3422860" y="2697676"/>
                      <a:pt x="3401208" y="2678389"/>
                    </a:cubicBezTo>
                    <a:cubicBezTo>
                      <a:pt x="3387012" y="2665770"/>
                      <a:pt x="3373891" y="2665699"/>
                      <a:pt x="3366004" y="2676382"/>
                    </a:cubicBezTo>
                    <a:cubicBezTo>
                      <a:pt x="3356755" y="2688857"/>
                      <a:pt x="3361631" y="2699970"/>
                      <a:pt x="3371310" y="2709506"/>
                    </a:cubicBezTo>
                    <a:cubicBezTo>
                      <a:pt x="3391170" y="2729151"/>
                      <a:pt x="3411174" y="2748796"/>
                      <a:pt x="3431536" y="2767939"/>
                    </a:cubicBezTo>
                    <a:cubicBezTo>
                      <a:pt x="3436698" y="2772743"/>
                      <a:pt x="3443079" y="2777188"/>
                      <a:pt x="3449747" y="2779268"/>
                    </a:cubicBezTo>
                    <a:cubicBezTo>
                      <a:pt x="3463011" y="2783569"/>
                      <a:pt x="3475056" y="2773747"/>
                      <a:pt x="3474841" y="2755822"/>
                    </a:cubicBezTo>
                    <a:close/>
                    <a:moveTo>
                      <a:pt x="2335783" y="2679321"/>
                    </a:moveTo>
                    <a:cubicBezTo>
                      <a:pt x="2333130" y="2671148"/>
                      <a:pt x="2332557" y="2665555"/>
                      <a:pt x="2329832" y="2661540"/>
                    </a:cubicBezTo>
                    <a:cubicBezTo>
                      <a:pt x="2312983" y="2636589"/>
                      <a:pt x="2296206" y="2611639"/>
                      <a:pt x="2278210" y="2587548"/>
                    </a:cubicBezTo>
                    <a:cubicBezTo>
                      <a:pt x="2271184" y="2578156"/>
                      <a:pt x="2260716" y="2572348"/>
                      <a:pt x="2248241" y="2580092"/>
                    </a:cubicBezTo>
                    <a:cubicBezTo>
                      <a:pt x="2237629" y="2586760"/>
                      <a:pt x="2235048" y="2598518"/>
                      <a:pt x="2243795" y="2612929"/>
                    </a:cubicBezTo>
                    <a:cubicBezTo>
                      <a:pt x="2253976" y="2629778"/>
                      <a:pt x="2266165" y="2645408"/>
                      <a:pt x="2277565" y="2661468"/>
                    </a:cubicBezTo>
                    <a:cubicBezTo>
                      <a:pt x="2284161" y="2670789"/>
                      <a:pt x="2289682" y="2681329"/>
                      <a:pt x="2297999" y="2688714"/>
                    </a:cubicBezTo>
                    <a:cubicBezTo>
                      <a:pt x="2303232" y="2693374"/>
                      <a:pt x="2313485" y="2696027"/>
                      <a:pt x="2320081" y="2694306"/>
                    </a:cubicBezTo>
                    <a:cubicBezTo>
                      <a:pt x="2326463" y="2692657"/>
                      <a:pt x="2331051" y="2684197"/>
                      <a:pt x="2335783" y="2679321"/>
                    </a:cubicBezTo>
                    <a:close/>
                    <a:moveTo>
                      <a:pt x="3737110" y="2554567"/>
                    </a:moveTo>
                    <a:cubicBezTo>
                      <a:pt x="3735461" y="2548903"/>
                      <a:pt x="3735461" y="2545032"/>
                      <a:pt x="3733525" y="2543168"/>
                    </a:cubicBezTo>
                    <a:cubicBezTo>
                      <a:pt x="3708790" y="2518504"/>
                      <a:pt x="3684413" y="2493338"/>
                      <a:pt x="3658315" y="2470251"/>
                    </a:cubicBezTo>
                    <a:cubicBezTo>
                      <a:pt x="3654300" y="2466738"/>
                      <a:pt x="3638527" y="2470036"/>
                      <a:pt x="3634296" y="2475127"/>
                    </a:cubicBezTo>
                    <a:cubicBezTo>
                      <a:pt x="3629994" y="2480289"/>
                      <a:pt x="3629564" y="2495059"/>
                      <a:pt x="3633866" y="2499862"/>
                    </a:cubicBezTo>
                    <a:cubicBezTo>
                      <a:pt x="3656021" y="2524311"/>
                      <a:pt x="3679752" y="2547398"/>
                      <a:pt x="3704273" y="2569552"/>
                    </a:cubicBezTo>
                    <a:cubicBezTo>
                      <a:pt x="3708575" y="2573424"/>
                      <a:pt x="3720190" y="2572564"/>
                      <a:pt x="3726643" y="2569696"/>
                    </a:cubicBezTo>
                    <a:cubicBezTo>
                      <a:pt x="3731877" y="2567401"/>
                      <a:pt x="3734314" y="2558869"/>
                      <a:pt x="3737182" y="2554496"/>
                    </a:cubicBezTo>
                    <a:close/>
                    <a:moveTo>
                      <a:pt x="3662330" y="2939081"/>
                    </a:moveTo>
                    <a:cubicBezTo>
                      <a:pt x="3660322" y="2935138"/>
                      <a:pt x="3658028" y="2926749"/>
                      <a:pt x="3652866" y="2920870"/>
                    </a:cubicBezTo>
                    <a:cubicBezTo>
                      <a:pt x="3635587" y="2901512"/>
                      <a:pt x="3617591" y="2882798"/>
                      <a:pt x="3599308" y="2864444"/>
                    </a:cubicBezTo>
                    <a:cubicBezTo>
                      <a:pt x="3589772" y="2854908"/>
                      <a:pt x="3578229" y="2850248"/>
                      <a:pt x="3566040" y="2860142"/>
                    </a:cubicBezTo>
                    <a:cubicBezTo>
                      <a:pt x="3556003" y="2868316"/>
                      <a:pt x="3557150" y="2882010"/>
                      <a:pt x="3569410" y="2895704"/>
                    </a:cubicBezTo>
                    <a:cubicBezTo>
                      <a:pt x="3585327" y="2913485"/>
                      <a:pt x="3601817" y="2930836"/>
                      <a:pt x="3618451" y="2947900"/>
                    </a:cubicBezTo>
                    <a:cubicBezTo>
                      <a:pt x="3623398" y="2952990"/>
                      <a:pt x="3629349" y="2958009"/>
                      <a:pt x="3635802" y="2960519"/>
                    </a:cubicBezTo>
                    <a:cubicBezTo>
                      <a:pt x="3649281" y="2965824"/>
                      <a:pt x="3661613" y="2957077"/>
                      <a:pt x="3662330" y="2939010"/>
                    </a:cubicBezTo>
                    <a:close/>
                    <a:moveTo>
                      <a:pt x="2827915" y="2133990"/>
                    </a:moveTo>
                    <a:cubicBezTo>
                      <a:pt x="2826839" y="2130692"/>
                      <a:pt x="2826553" y="2124813"/>
                      <a:pt x="2823541" y="2121085"/>
                    </a:cubicBezTo>
                    <a:cubicBezTo>
                      <a:pt x="2805330" y="2098715"/>
                      <a:pt x="2787047" y="2076274"/>
                      <a:pt x="2767474" y="2055051"/>
                    </a:cubicBezTo>
                    <a:cubicBezTo>
                      <a:pt x="2759874" y="2046806"/>
                      <a:pt x="2748115" y="2046304"/>
                      <a:pt x="2739225" y="2054119"/>
                    </a:cubicBezTo>
                    <a:cubicBezTo>
                      <a:pt x="2729044" y="2063081"/>
                      <a:pt x="2729761" y="2074409"/>
                      <a:pt x="2737719" y="2084662"/>
                    </a:cubicBezTo>
                    <a:cubicBezTo>
                      <a:pt x="2747829" y="2097711"/>
                      <a:pt x="2758368" y="2110545"/>
                      <a:pt x="2769195" y="2122949"/>
                    </a:cubicBezTo>
                    <a:cubicBezTo>
                      <a:pt x="2777942" y="2132986"/>
                      <a:pt x="2786330" y="2144028"/>
                      <a:pt x="2797013" y="2151700"/>
                    </a:cubicBezTo>
                    <a:cubicBezTo>
                      <a:pt x="2810779" y="2161594"/>
                      <a:pt x="2827484" y="2152058"/>
                      <a:pt x="2827915" y="2134062"/>
                    </a:cubicBezTo>
                    <a:close/>
                    <a:moveTo>
                      <a:pt x="6036879" y="636803"/>
                    </a:moveTo>
                    <a:cubicBezTo>
                      <a:pt x="6050143" y="626264"/>
                      <a:pt x="6062762" y="618592"/>
                      <a:pt x="6072011" y="607981"/>
                    </a:cubicBezTo>
                    <a:cubicBezTo>
                      <a:pt x="6078822" y="600094"/>
                      <a:pt x="6084343" y="588407"/>
                      <a:pt x="6084916" y="578155"/>
                    </a:cubicBezTo>
                    <a:cubicBezTo>
                      <a:pt x="6086350" y="552559"/>
                      <a:pt x="6070075" y="542736"/>
                      <a:pt x="6047060" y="554351"/>
                    </a:cubicBezTo>
                    <a:cubicBezTo>
                      <a:pt x="6024117" y="565966"/>
                      <a:pt x="6004759" y="582170"/>
                      <a:pt x="5987049" y="603607"/>
                    </a:cubicBezTo>
                    <a:cubicBezTo>
                      <a:pt x="6003827" y="614792"/>
                      <a:pt x="6019026" y="624902"/>
                      <a:pt x="6036951" y="636803"/>
                    </a:cubicBezTo>
                    <a:close/>
                    <a:moveTo>
                      <a:pt x="3067958" y="1953814"/>
                    </a:moveTo>
                    <a:cubicBezTo>
                      <a:pt x="3067313" y="1951735"/>
                      <a:pt x="3067241" y="1948150"/>
                      <a:pt x="3065448" y="1945928"/>
                    </a:cubicBezTo>
                    <a:cubicBezTo>
                      <a:pt x="3044871" y="1920690"/>
                      <a:pt x="3020207" y="1900041"/>
                      <a:pt x="2989808" y="1888283"/>
                    </a:cubicBezTo>
                    <a:cubicBezTo>
                      <a:pt x="2983713" y="1885917"/>
                      <a:pt x="2970019" y="1891222"/>
                      <a:pt x="2966793" y="1896887"/>
                    </a:cubicBezTo>
                    <a:cubicBezTo>
                      <a:pt x="2963495" y="1902766"/>
                      <a:pt x="2965646" y="1916890"/>
                      <a:pt x="2970664" y="1921407"/>
                    </a:cubicBezTo>
                    <a:cubicBezTo>
                      <a:pt x="2991600" y="1939833"/>
                      <a:pt x="3013826" y="1957112"/>
                      <a:pt x="3037056" y="1972599"/>
                    </a:cubicBezTo>
                    <a:cubicBezTo>
                      <a:pt x="3050679" y="1981705"/>
                      <a:pt x="3068316" y="1970233"/>
                      <a:pt x="3067958" y="1953886"/>
                    </a:cubicBezTo>
                    <a:close/>
                    <a:moveTo>
                      <a:pt x="2443831" y="2786939"/>
                    </a:moveTo>
                    <a:cubicBezTo>
                      <a:pt x="2422896" y="2787441"/>
                      <a:pt x="2414650" y="2804935"/>
                      <a:pt x="2425190" y="2821641"/>
                    </a:cubicBezTo>
                    <a:cubicBezTo>
                      <a:pt x="2437880" y="2841644"/>
                      <a:pt x="2452578" y="2860501"/>
                      <a:pt x="2467061" y="2879357"/>
                    </a:cubicBezTo>
                    <a:cubicBezTo>
                      <a:pt x="2474876" y="2889538"/>
                      <a:pt x="2485703" y="2893338"/>
                      <a:pt x="2497103" y="2885738"/>
                    </a:cubicBezTo>
                    <a:cubicBezTo>
                      <a:pt x="2508359" y="2878210"/>
                      <a:pt x="2509793" y="2866810"/>
                      <a:pt x="2502408" y="2855912"/>
                    </a:cubicBezTo>
                    <a:cubicBezTo>
                      <a:pt x="2489072" y="2836267"/>
                      <a:pt x="2475378" y="2816837"/>
                      <a:pt x="2460609" y="2798267"/>
                    </a:cubicBezTo>
                    <a:cubicBezTo>
                      <a:pt x="2455948" y="2792316"/>
                      <a:pt x="2447560" y="2789377"/>
                      <a:pt x="2443831" y="2786939"/>
                    </a:cubicBezTo>
                    <a:close/>
                    <a:moveTo>
                      <a:pt x="3413683" y="2258170"/>
                    </a:moveTo>
                    <a:cubicBezTo>
                      <a:pt x="3408879" y="2261468"/>
                      <a:pt x="3400419" y="2264264"/>
                      <a:pt x="3398412" y="2269570"/>
                    </a:cubicBezTo>
                    <a:cubicBezTo>
                      <a:pt x="3395902" y="2276094"/>
                      <a:pt x="3395759" y="2287638"/>
                      <a:pt x="3399846" y="2291796"/>
                    </a:cubicBezTo>
                    <a:cubicBezTo>
                      <a:pt x="3419275" y="2311657"/>
                      <a:pt x="3439924" y="2330441"/>
                      <a:pt x="3461434" y="2348079"/>
                    </a:cubicBezTo>
                    <a:cubicBezTo>
                      <a:pt x="3469894" y="2355033"/>
                      <a:pt x="3482871" y="2354675"/>
                      <a:pt x="3488750" y="2344351"/>
                    </a:cubicBezTo>
                    <a:cubicBezTo>
                      <a:pt x="3492479" y="2337754"/>
                      <a:pt x="3493339" y="2323773"/>
                      <a:pt x="3489037" y="2319328"/>
                    </a:cubicBezTo>
                    <a:cubicBezTo>
                      <a:pt x="3469822" y="2299396"/>
                      <a:pt x="3448385" y="2281544"/>
                      <a:pt x="3427449" y="2263261"/>
                    </a:cubicBezTo>
                    <a:cubicBezTo>
                      <a:pt x="3424581" y="2260751"/>
                      <a:pt x="3419849" y="2260321"/>
                      <a:pt x="3413755" y="2258099"/>
                    </a:cubicBezTo>
                    <a:close/>
                    <a:moveTo>
                      <a:pt x="2525208" y="2337037"/>
                    </a:moveTo>
                    <a:cubicBezTo>
                      <a:pt x="2504201" y="2337181"/>
                      <a:pt x="2495453" y="2354818"/>
                      <a:pt x="2506997" y="2370735"/>
                    </a:cubicBezTo>
                    <a:cubicBezTo>
                      <a:pt x="2520332" y="2389162"/>
                      <a:pt x="2535963" y="2406010"/>
                      <a:pt x="2551306" y="2422931"/>
                    </a:cubicBezTo>
                    <a:cubicBezTo>
                      <a:pt x="2562276" y="2435048"/>
                      <a:pt x="2575253" y="2437055"/>
                      <a:pt x="2583928" y="2428738"/>
                    </a:cubicBezTo>
                    <a:cubicBezTo>
                      <a:pt x="2593966" y="2419131"/>
                      <a:pt x="2592819" y="2407157"/>
                      <a:pt x="2585505" y="2397550"/>
                    </a:cubicBezTo>
                    <a:cubicBezTo>
                      <a:pt x="2571668" y="2379482"/>
                      <a:pt x="2556611" y="2362275"/>
                      <a:pt x="2541053" y="2345641"/>
                    </a:cubicBezTo>
                    <a:cubicBezTo>
                      <a:pt x="2536536" y="2340766"/>
                      <a:pt x="2528721" y="2338902"/>
                      <a:pt x="2525208" y="2337037"/>
                    </a:cubicBezTo>
                    <a:close/>
                    <a:moveTo>
                      <a:pt x="3260251" y="2170556"/>
                    </a:moveTo>
                    <a:cubicBezTo>
                      <a:pt x="3278963" y="2170914"/>
                      <a:pt x="3290865" y="2152990"/>
                      <a:pt x="3279680" y="2140514"/>
                    </a:cubicBezTo>
                    <a:cubicBezTo>
                      <a:pt x="3260609" y="2119149"/>
                      <a:pt x="3237953" y="2100722"/>
                      <a:pt x="3215225" y="2083228"/>
                    </a:cubicBezTo>
                    <a:cubicBezTo>
                      <a:pt x="3210636" y="2079715"/>
                      <a:pt x="3195293" y="2083013"/>
                      <a:pt x="3191134" y="2088175"/>
                    </a:cubicBezTo>
                    <a:cubicBezTo>
                      <a:pt x="3186976" y="2093338"/>
                      <a:pt x="3186904" y="2108251"/>
                      <a:pt x="3191349" y="2112911"/>
                    </a:cubicBezTo>
                    <a:cubicBezTo>
                      <a:pt x="3209847" y="2132341"/>
                      <a:pt x="3230568" y="2149692"/>
                      <a:pt x="3250858" y="2167330"/>
                    </a:cubicBezTo>
                    <a:cubicBezTo>
                      <a:pt x="3253654" y="2169767"/>
                      <a:pt x="3258530" y="2169982"/>
                      <a:pt x="3260322" y="2170556"/>
                    </a:cubicBezTo>
                    <a:close/>
                    <a:moveTo>
                      <a:pt x="6437166" y="228414"/>
                    </a:moveTo>
                    <a:cubicBezTo>
                      <a:pt x="6397876" y="222965"/>
                      <a:pt x="6320586" y="249207"/>
                      <a:pt x="6305314" y="271576"/>
                    </a:cubicBezTo>
                    <a:cubicBezTo>
                      <a:pt x="6324314" y="275878"/>
                      <a:pt x="6343314" y="280610"/>
                      <a:pt x="6362529" y="284267"/>
                    </a:cubicBezTo>
                    <a:cubicBezTo>
                      <a:pt x="6369125" y="285486"/>
                      <a:pt x="6378159" y="286561"/>
                      <a:pt x="6382891" y="283263"/>
                    </a:cubicBezTo>
                    <a:cubicBezTo>
                      <a:pt x="6403612" y="268493"/>
                      <a:pt x="6423113" y="252075"/>
                      <a:pt x="6437094" y="228414"/>
                    </a:cubicBezTo>
                    <a:close/>
                    <a:moveTo>
                      <a:pt x="1685272" y="1685451"/>
                    </a:moveTo>
                    <a:cubicBezTo>
                      <a:pt x="1647057" y="1619202"/>
                      <a:pt x="1608771" y="1552882"/>
                      <a:pt x="1569911" y="1485558"/>
                    </a:cubicBezTo>
                    <a:cubicBezTo>
                      <a:pt x="1556575" y="1497316"/>
                      <a:pt x="1560662" y="1505777"/>
                      <a:pt x="1566326" y="1515528"/>
                    </a:cubicBezTo>
                    <a:cubicBezTo>
                      <a:pt x="1588695" y="1553957"/>
                      <a:pt x="1610420" y="1592746"/>
                      <a:pt x="1632359" y="1631391"/>
                    </a:cubicBezTo>
                    <a:cubicBezTo>
                      <a:pt x="1644476" y="1652757"/>
                      <a:pt x="1656665" y="1674122"/>
                      <a:pt x="1668351" y="1694700"/>
                    </a:cubicBezTo>
                    <a:cubicBezTo>
                      <a:pt x="1672940" y="1693983"/>
                      <a:pt x="1675234" y="1694198"/>
                      <a:pt x="1676812" y="1693194"/>
                    </a:cubicBezTo>
                    <a:cubicBezTo>
                      <a:pt x="1679321" y="1691617"/>
                      <a:pt x="1681329" y="1689251"/>
                      <a:pt x="1685344" y="1685522"/>
                    </a:cubicBezTo>
                    <a:close/>
                    <a:moveTo>
                      <a:pt x="6085490" y="859496"/>
                    </a:moveTo>
                    <a:cubicBezTo>
                      <a:pt x="6125067" y="874265"/>
                      <a:pt x="6156399" y="866881"/>
                      <a:pt x="6185938" y="852254"/>
                    </a:cubicBezTo>
                    <a:cubicBezTo>
                      <a:pt x="6208594" y="840998"/>
                      <a:pt x="6208093" y="827949"/>
                      <a:pt x="6185579" y="806870"/>
                    </a:cubicBezTo>
                    <a:cubicBezTo>
                      <a:pt x="6159912" y="832896"/>
                      <a:pt x="6114527" y="820851"/>
                      <a:pt x="6085418" y="859567"/>
                    </a:cubicBezTo>
                    <a:close/>
                    <a:moveTo>
                      <a:pt x="6189810" y="731157"/>
                    </a:moveTo>
                    <a:cubicBezTo>
                      <a:pt x="6159912" y="723844"/>
                      <a:pt x="6132595" y="734240"/>
                      <a:pt x="6105995" y="743919"/>
                    </a:cubicBezTo>
                    <a:cubicBezTo>
                      <a:pt x="6099614" y="746285"/>
                      <a:pt x="6094165" y="761127"/>
                      <a:pt x="6094882" y="769659"/>
                    </a:cubicBezTo>
                    <a:cubicBezTo>
                      <a:pt x="6095384" y="775610"/>
                      <a:pt x="6106712" y="784213"/>
                      <a:pt x="6114097" y="785289"/>
                    </a:cubicBezTo>
                    <a:cubicBezTo>
                      <a:pt x="6140267" y="789089"/>
                      <a:pt x="6180489" y="759764"/>
                      <a:pt x="6189738" y="731157"/>
                    </a:cubicBezTo>
                    <a:close/>
                    <a:moveTo>
                      <a:pt x="6090580" y="695308"/>
                    </a:moveTo>
                    <a:cubicBezTo>
                      <a:pt x="6116176" y="683478"/>
                      <a:pt x="6140410" y="675735"/>
                      <a:pt x="6153316" y="650569"/>
                    </a:cubicBezTo>
                    <a:cubicBezTo>
                      <a:pt x="6124995" y="636660"/>
                      <a:pt x="6106497" y="641750"/>
                      <a:pt x="6073660" y="671075"/>
                    </a:cubicBezTo>
                    <a:cubicBezTo>
                      <a:pt x="6078607" y="678173"/>
                      <a:pt x="6083698" y="685486"/>
                      <a:pt x="6090580" y="695308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80FA97A0-2B35-168E-0EF5-6B4DBA3C3985}"/>
                  </a:ext>
                </a:extLst>
              </p:cNvPr>
              <p:cNvSpPr/>
              <p:nvPr/>
            </p:nvSpPr>
            <p:spPr>
              <a:xfrm>
                <a:off x="6245994" y="4073516"/>
                <a:ext cx="2311394" cy="1147524"/>
              </a:xfrm>
              <a:custGeom>
                <a:avLst/>
                <a:gdLst>
                  <a:gd name="csX0" fmla="*/ 691519 w 2311394"/>
                  <a:gd name="csY0" fmla="*/ 233132 h 1147524"/>
                  <a:gd name="csX1" fmla="*/ 698402 w 2311394"/>
                  <a:gd name="csY1" fmla="*/ 216355 h 1147524"/>
                  <a:gd name="csX2" fmla="*/ 952283 w 2311394"/>
                  <a:gd name="csY2" fmla="*/ 7070 h 1147524"/>
                  <a:gd name="csX3" fmla="*/ 1486214 w 2311394"/>
                  <a:gd name="csY3" fmla="*/ 327414 h 1147524"/>
                  <a:gd name="csX4" fmla="*/ 1517259 w 2311394"/>
                  <a:gd name="csY4" fmla="*/ 485866 h 1147524"/>
                  <a:gd name="csX5" fmla="*/ 1519266 w 2311394"/>
                  <a:gd name="csY5" fmla="*/ 509526 h 1147524"/>
                  <a:gd name="csX6" fmla="*/ 1605734 w 2311394"/>
                  <a:gd name="csY6" fmla="*/ 492605 h 1147524"/>
                  <a:gd name="csX7" fmla="*/ 1814517 w 2311394"/>
                  <a:gd name="csY7" fmla="*/ 518058 h 1147524"/>
                  <a:gd name="csX8" fmla="*/ 2261694 w 2311394"/>
                  <a:gd name="csY8" fmla="*/ 899274 h 1147524"/>
                  <a:gd name="csX9" fmla="*/ 2311308 w 2311394"/>
                  <a:gd name="csY9" fmla="*/ 1099883 h 1147524"/>
                  <a:gd name="csX10" fmla="*/ 2263414 w 2311394"/>
                  <a:gd name="csY10" fmla="*/ 1147490 h 1147524"/>
                  <a:gd name="csX11" fmla="*/ 249575 w 2311394"/>
                  <a:gd name="csY11" fmla="*/ 1133796 h 1147524"/>
                  <a:gd name="csX12" fmla="*/ 50041 w 2311394"/>
                  <a:gd name="csY12" fmla="*/ 1133151 h 1147524"/>
                  <a:gd name="csX13" fmla="*/ 22079 w 2311394"/>
                  <a:gd name="csY13" fmla="*/ 1131860 h 1147524"/>
                  <a:gd name="csX14" fmla="*/ 642 w 2311394"/>
                  <a:gd name="csY14" fmla="*/ 1102751 h 1147524"/>
                  <a:gd name="csX15" fmla="*/ 159739 w 2311394"/>
                  <a:gd name="csY15" fmla="*/ 773086 h 1147524"/>
                  <a:gd name="csX16" fmla="*/ 261047 w 2311394"/>
                  <a:gd name="csY16" fmla="*/ 714294 h 1147524"/>
                  <a:gd name="csX17" fmla="*/ 282413 w 2311394"/>
                  <a:gd name="csY17" fmla="*/ 707411 h 1147524"/>
                  <a:gd name="csX18" fmla="*/ 332960 w 2311394"/>
                  <a:gd name="csY18" fmla="*/ 322539 h 1147524"/>
                  <a:gd name="csX19" fmla="*/ 691375 w 2311394"/>
                  <a:gd name="csY19" fmla="*/ 232989 h 1147524"/>
                  <a:gd name="csX20" fmla="*/ 52694 w 2311394"/>
                  <a:gd name="csY20" fmla="*/ 1078804 h 1147524"/>
                  <a:gd name="csX21" fmla="*/ 2264992 w 2311394"/>
                  <a:gd name="csY21" fmla="*/ 1092929 h 1147524"/>
                  <a:gd name="csX22" fmla="*/ 2264634 w 2311394"/>
                  <a:gd name="csY22" fmla="*/ 1059087 h 1147524"/>
                  <a:gd name="csX23" fmla="*/ 2249362 w 2311394"/>
                  <a:gd name="csY23" fmla="*/ 995635 h 1147524"/>
                  <a:gd name="csX24" fmla="*/ 1664095 w 2311394"/>
                  <a:gd name="csY24" fmla="*/ 539209 h 1147524"/>
                  <a:gd name="csX25" fmla="*/ 1538911 w 2311394"/>
                  <a:gd name="csY25" fmla="*/ 558352 h 1147524"/>
                  <a:gd name="csX26" fmla="*/ 1509731 w 2311394"/>
                  <a:gd name="csY26" fmla="*/ 593986 h 1147524"/>
                  <a:gd name="csX27" fmla="*/ 1476606 w 2311394"/>
                  <a:gd name="csY27" fmla="*/ 683536 h 1147524"/>
                  <a:gd name="csX28" fmla="*/ 1433946 w 2311394"/>
                  <a:gd name="csY28" fmla="*/ 702034 h 1147524"/>
                  <a:gd name="csX29" fmla="*/ 1407418 w 2311394"/>
                  <a:gd name="csY29" fmla="*/ 660306 h 1147524"/>
                  <a:gd name="csX30" fmla="*/ 1410071 w 2311394"/>
                  <a:gd name="csY30" fmla="*/ 638796 h 1147524"/>
                  <a:gd name="csX31" fmla="*/ 1452803 w 2311394"/>
                  <a:gd name="csY31" fmla="*/ 560718 h 1147524"/>
                  <a:gd name="csX32" fmla="*/ 1467859 w 2311394"/>
                  <a:gd name="csY32" fmla="*/ 522145 h 1147524"/>
                  <a:gd name="csX33" fmla="*/ 1460976 w 2311394"/>
                  <a:gd name="csY33" fmla="*/ 425998 h 1147524"/>
                  <a:gd name="csX34" fmla="*/ 989422 w 2311394"/>
                  <a:gd name="csY34" fmla="*/ 50949 h 1147524"/>
                  <a:gd name="csX35" fmla="*/ 795050 w 2311394"/>
                  <a:gd name="csY35" fmla="*/ 144729 h 1147524"/>
                  <a:gd name="csX36" fmla="*/ 738194 w 2311394"/>
                  <a:gd name="csY36" fmla="*/ 257366 h 1147524"/>
                  <a:gd name="csX37" fmla="*/ 763790 w 2311394"/>
                  <a:gd name="csY37" fmla="*/ 276796 h 1147524"/>
                  <a:gd name="csX38" fmla="*/ 848249 w 2311394"/>
                  <a:gd name="csY38" fmla="*/ 410583 h 1147524"/>
                  <a:gd name="csX39" fmla="*/ 838069 w 2311394"/>
                  <a:gd name="csY39" fmla="*/ 480130 h 1147524"/>
                  <a:gd name="csX40" fmla="*/ 764148 w 2311394"/>
                  <a:gd name="csY40" fmla="*/ 502715 h 1147524"/>
                  <a:gd name="csX41" fmla="*/ 724213 w 2311394"/>
                  <a:gd name="csY41" fmla="*/ 464787 h 1147524"/>
                  <a:gd name="csX42" fmla="*/ 689153 w 2311394"/>
                  <a:gd name="csY42" fmla="*/ 379180 h 1147524"/>
                  <a:gd name="csX43" fmla="*/ 678900 w 2311394"/>
                  <a:gd name="csY43" fmla="*/ 282819 h 1147524"/>
                  <a:gd name="csX44" fmla="*/ 506396 w 2311394"/>
                  <a:gd name="csY44" fmla="*/ 267260 h 1147524"/>
                  <a:gd name="csX45" fmla="*/ 295677 w 2311394"/>
                  <a:gd name="csY45" fmla="*/ 499775 h 1147524"/>
                  <a:gd name="csX46" fmla="*/ 322492 w 2311394"/>
                  <a:gd name="csY46" fmla="*/ 677298 h 1147524"/>
                  <a:gd name="csX47" fmla="*/ 369884 w 2311394"/>
                  <a:gd name="csY47" fmla="*/ 711426 h 1147524"/>
                  <a:gd name="csX48" fmla="*/ 488113 w 2311394"/>
                  <a:gd name="csY48" fmla="*/ 769358 h 1147524"/>
                  <a:gd name="csX49" fmla="*/ 513423 w 2311394"/>
                  <a:gd name="csY49" fmla="*/ 807644 h 1147524"/>
                  <a:gd name="csX50" fmla="*/ 480227 w 2311394"/>
                  <a:gd name="csY50" fmla="*/ 854893 h 1147524"/>
                  <a:gd name="csX51" fmla="*/ 432404 w 2311394"/>
                  <a:gd name="csY51" fmla="*/ 844066 h 1147524"/>
                  <a:gd name="csX52" fmla="*/ 332888 w 2311394"/>
                  <a:gd name="csY52" fmla="*/ 770648 h 1147524"/>
                  <a:gd name="csX53" fmla="*/ 291805 w 2311394"/>
                  <a:gd name="csY53" fmla="*/ 757313 h 1147524"/>
                  <a:gd name="csX54" fmla="*/ 191285 w 2311394"/>
                  <a:gd name="csY54" fmla="*/ 810010 h 1147524"/>
                  <a:gd name="csX55" fmla="*/ 95569 w 2311394"/>
                  <a:gd name="csY55" fmla="*/ 943583 h 1147524"/>
                  <a:gd name="csX56" fmla="*/ 52694 w 2311394"/>
                  <a:gd name="csY56" fmla="*/ 1078661 h 1147524"/>
                  <a:gd name="csX57" fmla="*/ 732960 w 2311394"/>
                  <a:gd name="csY57" fmla="*/ 319313 h 1147524"/>
                  <a:gd name="csX58" fmla="*/ 791537 w 2311394"/>
                  <a:gd name="csY58" fmla="*/ 458979 h 1147524"/>
                  <a:gd name="csX59" fmla="*/ 732960 w 2311394"/>
                  <a:gd name="csY59" fmla="*/ 319313 h 11475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2311394" h="1147524">
                    <a:moveTo>
                      <a:pt x="691519" y="233132"/>
                    </a:moveTo>
                    <a:cubicBezTo>
                      <a:pt x="694602" y="225747"/>
                      <a:pt x="696681" y="221087"/>
                      <a:pt x="698402" y="216355"/>
                    </a:cubicBezTo>
                    <a:cubicBezTo>
                      <a:pt x="742066" y="96907"/>
                      <a:pt x="829895" y="29153"/>
                      <a:pt x="952283" y="7070"/>
                    </a:cubicBezTo>
                    <a:cubicBezTo>
                      <a:pt x="1177843" y="-33654"/>
                      <a:pt x="1407275" y="105295"/>
                      <a:pt x="1486214" y="327414"/>
                    </a:cubicBezTo>
                    <a:cubicBezTo>
                      <a:pt x="1504425" y="378678"/>
                      <a:pt x="1513889" y="431663"/>
                      <a:pt x="1517259" y="485866"/>
                    </a:cubicBezTo>
                    <a:cubicBezTo>
                      <a:pt x="1517761" y="493896"/>
                      <a:pt x="1518621" y="501854"/>
                      <a:pt x="1519266" y="509526"/>
                    </a:cubicBezTo>
                    <a:cubicBezTo>
                      <a:pt x="1549092" y="503503"/>
                      <a:pt x="1577126" y="495760"/>
                      <a:pt x="1605734" y="492605"/>
                    </a:cubicBezTo>
                    <a:cubicBezTo>
                      <a:pt x="1677073" y="484719"/>
                      <a:pt x="1746762" y="495832"/>
                      <a:pt x="1814517" y="518058"/>
                    </a:cubicBezTo>
                    <a:cubicBezTo>
                      <a:pt x="2015628" y="583948"/>
                      <a:pt x="2167268" y="708630"/>
                      <a:pt x="2261694" y="899274"/>
                    </a:cubicBezTo>
                    <a:cubicBezTo>
                      <a:pt x="2292811" y="962081"/>
                      <a:pt x="2312886" y="1028114"/>
                      <a:pt x="2311308" y="1099883"/>
                    </a:cubicBezTo>
                    <a:cubicBezTo>
                      <a:pt x="2310305" y="1146271"/>
                      <a:pt x="2311093" y="1147849"/>
                      <a:pt x="2263414" y="1147490"/>
                    </a:cubicBezTo>
                    <a:cubicBezTo>
                      <a:pt x="1592111" y="1142973"/>
                      <a:pt x="920879" y="1138313"/>
                      <a:pt x="249575" y="1133796"/>
                    </a:cubicBezTo>
                    <a:cubicBezTo>
                      <a:pt x="183040" y="1133366"/>
                      <a:pt x="116577" y="1133437"/>
                      <a:pt x="50041" y="1133151"/>
                    </a:cubicBezTo>
                    <a:cubicBezTo>
                      <a:pt x="40721" y="1133151"/>
                      <a:pt x="31257" y="1133294"/>
                      <a:pt x="22079" y="1131860"/>
                    </a:cubicBezTo>
                    <a:cubicBezTo>
                      <a:pt x="1144" y="1128562"/>
                      <a:pt x="-1581" y="1124905"/>
                      <a:pt x="642" y="1102751"/>
                    </a:cubicBezTo>
                    <a:cubicBezTo>
                      <a:pt x="13619" y="973552"/>
                      <a:pt x="68970" y="864644"/>
                      <a:pt x="159739" y="773086"/>
                    </a:cubicBezTo>
                    <a:cubicBezTo>
                      <a:pt x="187988" y="744622"/>
                      <a:pt x="222259" y="725192"/>
                      <a:pt x="261047" y="714294"/>
                    </a:cubicBezTo>
                    <a:cubicBezTo>
                      <a:pt x="267787" y="712430"/>
                      <a:pt x="274311" y="710064"/>
                      <a:pt x="282413" y="707411"/>
                    </a:cubicBezTo>
                    <a:cubicBezTo>
                      <a:pt x="207991" y="566239"/>
                      <a:pt x="234591" y="437685"/>
                      <a:pt x="332960" y="322539"/>
                    </a:cubicBezTo>
                    <a:cubicBezTo>
                      <a:pt x="428604" y="210619"/>
                      <a:pt x="550490" y="185310"/>
                      <a:pt x="691375" y="232989"/>
                    </a:cubicBezTo>
                    <a:close/>
                    <a:moveTo>
                      <a:pt x="52694" y="1078804"/>
                    </a:moveTo>
                    <a:cubicBezTo>
                      <a:pt x="83453" y="1086045"/>
                      <a:pt x="2240328" y="1099525"/>
                      <a:pt x="2264992" y="1092929"/>
                    </a:cubicBezTo>
                    <a:cubicBezTo>
                      <a:pt x="2264992" y="1081672"/>
                      <a:pt x="2266641" y="1070057"/>
                      <a:pt x="2264634" y="1059087"/>
                    </a:cubicBezTo>
                    <a:cubicBezTo>
                      <a:pt x="2260690" y="1037721"/>
                      <a:pt x="2256030" y="1016284"/>
                      <a:pt x="2249362" y="995635"/>
                    </a:cubicBezTo>
                    <a:cubicBezTo>
                      <a:pt x="2169563" y="749283"/>
                      <a:pt x="1922780" y="556631"/>
                      <a:pt x="1664095" y="539209"/>
                    </a:cubicBezTo>
                    <a:cubicBezTo>
                      <a:pt x="1621292" y="536341"/>
                      <a:pt x="1579134" y="541718"/>
                      <a:pt x="1538911" y="558352"/>
                    </a:cubicBezTo>
                    <a:cubicBezTo>
                      <a:pt x="1522493" y="565163"/>
                      <a:pt x="1512383" y="574054"/>
                      <a:pt x="1509731" y="593986"/>
                    </a:cubicBezTo>
                    <a:cubicBezTo>
                      <a:pt x="1505572" y="625819"/>
                      <a:pt x="1496825" y="657295"/>
                      <a:pt x="1476606" y="683536"/>
                    </a:cubicBezTo>
                    <a:cubicBezTo>
                      <a:pt x="1466138" y="697158"/>
                      <a:pt x="1453018" y="707626"/>
                      <a:pt x="1433946" y="702034"/>
                    </a:cubicBezTo>
                    <a:cubicBezTo>
                      <a:pt x="1417958" y="697373"/>
                      <a:pt x="1407849" y="681457"/>
                      <a:pt x="1407418" y="660306"/>
                    </a:cubicBezTo>
                    <a:cubicBezTo>
                      <a:pt x="1407275" y="653136"/>
                      <a:pt x="1408637" y="645823"/>
                      <a:pt x="1410071" y="638796"/>
                    </a:cubicBezTo>
                    <a:cubicBezTo>
                      <a:pt x="1416237" y="608397"/>
                      <a:pt x="1430792" y="582084"/>
                      <a:pt x="1452803" y="560718"/>
                    </a:cubicBezTo>
                    <a:cubicBezTo>
                      <a:pt x="1464346" y="549462"/>
                      <a:pt x="1469006" y="537560"/>
                      <a:pt x="1467859" y="522145"/>
                    </a:cubicBezTo>
                    <a:cubicBezTo>
                      <a:pt x="1465493" y="490096"/>
                      <a:pt x="1465565" y="457689"/>
                      <a:pt x="1460976" y="425998"/>
                    </a:cubicBezTo>
                    <a:cubicBezTo>
                      <a:pt x="1427637" y="196853"/>
                      <a:pt x="1220216" y="31590"/>
                      <a:pt x="989422" y="50949"/>
                    </a:cubicBezTo>
                    <a:cubicBezTo>
                      <a:pt x="913351" y="57330"/>
                      <a:pt x="846744" y="86511"/>
                      <a:pt x="795050" y="144729"/>
                    </a:cubicBezTo>
                    <a:cubicBezTo>
                      <a:pt x="766371" y="177065"/>
                      <a:pt x="746798" y="214132"/>
                      <a:pt x="738194" y="257366"/>
                    </a:cubicBezTo>
                    <a:cubicBezTo>
                      <a:pt x="747443" y="264392"/>
                      <a:pt x="755760" y="270415"/>
                      <a:pt x="763790" y="276796"/>
                    </a:cubicBezTo>
                    <a:cubicBezTo>
                      <a:pt x="807669" y="311498"/>
                      <a:pt x="838355" y="354516"/>
                      <a:pt x="848249" y="410583"/>
                    </a:cubicBezTo>
                    <a:cubicBezTo>
                      <a:pt x="852552" y="434889"/>
                      <a:pt x="849899" y="458334"/>
                      <a:pt x="838069" y="480130"/>
                    </a:cubicBezTo>
                    <a:cubicBezTo>
                      <a:pt x="822367" y="509024"/>
                      <a:pt x="792182" y="519420"/>
                      <a:pt x="764148" y="502715"/>
                    </a:cubicBezTo>
                    <a:cubicBezTo>
                      <a:pt x="748590" y="493466"/>
                      <a:pt x="732745" y="480202"/>
                      <a:pt x="724213" y="464787"/>
                    </a:cubicBezTo>
                    <a:cubicBezTo>
                      <a:pt x="709300" y="437972"/>
                      <a:pt x="696322" y="408863"/>
                      <a:pt x="689153" y="379180"/>
                    </a:cubicBezTo>
                    <a:cubicBezTo>
                      <a:pt x="681696" y="348422"/>
                      <a:pt x="682055" y="315728"/>
                      <a:pt x="678900" y="282819"/>
                    </a:cubicBezTo>
                    <a:cubicBezTo>
                      <a:pt x="623550" y="258800"/>
                      <a:pt x="565475" y="250124"/>
                      <a:pt x="506396" y="267260"/>
                    </a:cubicBezTo>
                    <a:cubicBezTo>
                      <a:pt x="389027" y="301317"/>
                      <a:pt x="324571" y="385418"/>
                      <a:pt x="295677" y="499775"/>
                    </a:cubicBezTo>
                    <a:cubicBezTo>
                      <a:pt x="279975" y="561937"/>
                      <a:pt x="292451" y="621087"/>
                      <a:pt x="322492" y="677298"/>
                    </a:cubicBezTo>
                    <a:cubicBezTo>
                      <a:pt x="333103" y="697158"/>
                      <a:pt x="346439" y="708128"/>
                      <a:pt x="369884" y="711426"/>
                    </a:cubicBezTo>
                    <a:cubicBezTo>
                      <a:pt x="414982" y="717879"/>
                      <a:pt x="455563" y="736879"/>
                      <a:pt x="488113" y="769358"/>
                    </a:cubicBezTo>
                    <a:cubicBezTo>
                      <a:pt x="498796" y="780041"/>
                      <a:pt x="508332" y="793592"/>
                      <a:pt x="513423" y="807644"/>
                    </a:cubicBezTo>
                    <a:cubicBezTo>
                      <a:pt x="522385" y="832380"/>
                      <a:pt x="506611" y="854965"/>
                      <a:pt x="480227" y="854893"/>
                    </a:cubicBezTo>
                    <a:cubicBezTo>
                      <a:pt x="464238" y="854893"/>
                      <a:pt x="447317" y="850376"/>
                      <a:pt x="432404" y="844066"/>
                    </a:cubicBezTo>
                    <a:cubicBezTo>
                      <a:pt x="393616" y="827648"/>
                      <a:pt x="360778" y="801908"/>
                      <a:pt x="332888" y="770648"/>
                    </a:cubicBezTo>
                    <a:cubicBezTo>
                      <a:pt x="320843" y="757169"/>
                      <a:pt x="308798" y="754086"/>
                      <a:pt x="291805" y="757313"/>
                    </a:cubicBezTo>
                    <a:cubicBezTo>
                      <a:pt x="252730" y="764697"/>
                      <a:pt x="219534" y="782550"/>
                      <a:pt x="191285" y="810010"/>
                    </a:cubicBezTo>
                    <a:cubicBezTo>
                      <a:pt x="151422" y="848799"/>
                      <a:pt x="120018" y="893968"/>
                      <a:pt x="95569" y="943583"/>
                    </a:cubicBezTo>
                    <a:cubicBezTo>
                      <a:pt x="74562" y="986314"/>
                      <a:pt x="59649" y="1031340"/>
                      <a:pt x="52694" y="1078661"/>
                    </a:cubicBezTo>
                    <a:close/>
                    <a:moveTo>
                      <a:pt x="732960" y="319313"/>
                    </a:moveTo>
                    <a:cubicBezTo>
                      <a:pt x="730164" y="385991"/>
                      <a:pt x="754182" y="442059"/>
                      <a:pt x="791537" y="458979"/>
                    </a:cubicBezTo>
                    <a:cubicBezTo>
                      <a:pt x="812903" y="416821"/>
                      <a:pt x="786662" y="352222"/>
                      <a:pt x="732960" y="319313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42A3499B-7653-7436-84AC-07561B9AB613}"/>
                  </a:ext>
                </a:extLst>
              </p:cNvPr>
              <p:cNvSpPr/>
              <p:nvPr/>
            </p:nvSpPr>
            <p:spPr>
              <a:xfrm>
                <a:off x="8309084" y="1168654"/>
                <a:ext cx="91058" cy="76954"/>
              </a:xfrm>
              <a:custGeom>
                <a:avLst/>
                <a:gdLst>
                  <a:gd name="csX0" fmla="*/ 44526 w 91058"/>
                  <a:gd name="csY0" fmla="*/ 11 h 76954"/>
                  <a:gd name="csX1" fmla="*/ 91057 w 91058"/>
                  <a:gd name="csY1" fmla="*/ 39086 h 76954"/>
                  <a:gd name="csX2" fmla="*/ 49831 w 91058"/>
                  <a:gd name="csY2" fmla="*/ 76942 h 76954"/>
                  <a:gd name="csX3" fmla="*/ 1 w 91058"/>
                  <a:gd name="csY3" fmla="*/ 34712 h 76954"/>
                  <a:gd name="csX4" fmla="*/ 44454 w 91058"/>
                  <a:gd name="csY4" fmla="*/ 82 h 769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1058" h="76954">
                    <a:moveTo>
                      <a:pt x="44526" y="11"/>
                    </a:moveTo>
                    <a:cubicBezTo>
                      <a:pt x="70552" y="-491"/>
                      <a:pt x="91272" y="16860"/>
                      <a:pt x="91057" y="39086"/>
                    </a:cubicBezTo>
                    <a:cubicBezTo>
                      <a:pt x="90842" y="59376"/>
                      <a:pt x="72488" y="76225"/>
                      <a:pt x="49831" y="76942"/>
                    </a:cubicBezTo>
                    <a:cubicBezTo>
                      <a:pt x="28107" y="77587"/>
                      <a:pt x="-214" y="53640"/>
                      <a:pt x="1" y="34712"/>
                    </a:cubicBezTo>
                    <a:cubicBezTo>
                      <a:pt x="217" y="16716"/>
                      <a:pt x="21009" y="512"/>
                      <a:pt x="44454" y="82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4C1CCB33-01AD-3083-E390-060AB49436D0}"/>
                  </a:ext>
                </a:extLst>
              </p:cNvPr>
              <p:cNvSpPr/>
              <p:nvPr/>
            </p:nvSpPr>
            <p:spPr>
              <a:xfrm>
                <a:off x="7239265" y="1738605"/>
                <a:ext cx="184313" cy="210646"/>
              </a:xfrm>
              <a:custGeom>
                <a:avLst/>
                <a:gdLst>
                  <a:gd name="csX0" fmla="*/ 132376 w 184313"/>
                  <a:gd name="csY0" fmla="*/ 131978 h 210646"/>
                  <a:gd name="csX1" fmla="*/ 92942 w 184313"/>
                  <a:gd name="csY1" fmla="*/ 121295 h 210646"/>
                  <a:gd name="csX2" fmla="*/ 11422 w 184313"/>
                  <a:gd name="csY2" fmla="*/ 49597 h 210646"/>
                  <a:gd name="csX3" fmla="*/ 6045 w 184313"/>
                  <a:gd name="csY3" fmla="*/ 16975 h 210646"/>
                  <a:gd name="csX4" fmla="*/ 24615 w 184313"/>
                  <a:gd name="csY4" fmla="*/ 126 h 210646"/>
                  <a:gd name="csX5" fmla="*/ 44044 w 184313"/>
                  <a:gd name="csY5" fmla="*/ 11813 h 210646"/>
                  <a:gd name="csX6" fmla="*/ 48418 w 184313"/>
                  <a:gd name="csY6" fmla="*/ 23285 h 210646"/>
                  <a:gd name="csX7" fmla="*/ 110866 w 184313"/>
                  <a:gd name="csY7" fmla="*/ 78348 h 210646"/>
                  <a:gd name="csX8" fmla="*/ 152523 w 184313"/>
                  <a:gd name="csY8" fmla="*/ 90752 h 210646"/>
                  <a:gd name="csX9" fmla="*/ 171666 w 184313"/>
                  <a:gd name="csY9" fmla="*/ 160513 h 210646"/>
                  <a:gd name="csX10" fmla="*/ 126712 w 184313"/>
                  <a:gd name="csY10" fmla="*/ 197438 h 210646"/>
                  <a:gd name="csX11" fmla="*/ 23395 w 184313"/>
                  <a:gd name="csY11" fmla="*/ 203819 h 210646"/>
                  <a:gd name="csX12" fmla="*/ 667 w 184313"/>
                  <a:gd name="csY12" fmla="*/ 175498 h 210646"/>
                  <a:gd name="csX13" fmla="*/ 29920 w 184313"/>
                  <a:gd name="csY13" fmla="*/ 158147 h 210646"/>
                  <a:gd name="csX14" fmla="*/ 76595 w 184313"/>
                  <a:gd name="csY14" fmla="*/ 160012 h 210646"/>
                  <a:gd name="csX15" fmla="*/ 132448 w 184313"/>
                  <a:gd name="csY15" fmla="*/ 132193 h 21064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84313" h="210646">
                    <a:moveTo>
                      <a:pt x="132376" y="131978"/>
                    </a:moveTo>
                    <a:cubicBezTo>
                      <a:pt x="116459" y="127676"/>
                      <a:pt x="104629" y="124736"/>
                      <a:pt x="92942" y="121295"/>
                    </a:cubicBezTo>
                    <a:cubicBezTo>
                      <a:pt x="54728" y="109967"/>
                      <a:pt x="27841" y="85159"/>
                      <a:pt x="11422" y="49597"/>
                    </a:cubicBezTo>
                    <a:cubicBezTo>
                      <a:pt x="6905" y="39775"/>
                      <a:pt x="4252" y="27300"/>
                      <a:pt x="6045" y="16975"/>
                    </a:cubicBezTo>
                    <a:cubicBezTo>
                      <a:pt x="7264" y="10164"/>
                      <a:pt x="17230" y="1847"/>
                      <a:pt x="24615" y="126"/>
                    </a:cubicBezTo>
                    <a:cubicBezTo>
                      <a:pt x="29992" y="-1093"/>
                      <a:pt x="38166" y="6794"/>
                      <a:pt x="44044" y="11813"/>
                    </a:cubicBezTo>
                    <a:cubicBezTo>
                      <a:pt x="46769" y="14179"/>
                      <a:pt x="47056" y="19341"/>
                      <a:pt x="48418" y="23285"/>
                    </a:cubicBezTo>
                    <a:cubicBezTo>
                      <a:pt x="59173" y="53111"/>
                      <a:pt x="80323" y="70820"/>
                      <a:pt x="110866" y="78348"/>
                    </a:cubicBezTo>
                    <a:cubicBezTo>
                      <a:pt x="124919" y="81861"/>
                      <a:pt x="139259" y="85088"/>
                      <a:pt x="152523" y="90752"/>
                    </a:cubicBezTo>
                    <a:cubicBezTo>
                      <a:pt x="185934" y="104948"/>
                      <a:pt x="194179" y="131906"/>
                      <a:pt x="171666" y="160513"/>
                    </a:cubicBezTo>
                    <a:cubicBezTo>
                      <a:pt x="159908" y="175498"/>
                      <a:pt x="143704" y="188834"/>
                      <a:pt x="126712" y="197438"/>
                    </a:cubicBezTo>
                    <a:cubicBezTo>
                      <a:pt x="94018" y="214071"/>
                      <a:pt x="58456" y="213570"/>
                      <a:pt x="23395" y="203819"/>
                    </a:cubicBezTo>
                    <a:cubicBezTo>
                      <a:pt x="5615" y="198872"/>
                      <a:pt x="-2487" y="188045"/>
                      <a:pt x="667" y="175498"/>
                    </a:cubicBezTo>
                    <a:cubicBezTo>
                      <a:pt x="4468" y="160298"/>
                      <a:pt x="16871" y="157861"/>
                      <a:pt x="29920" y="158147"/>
                    </a:cubicBezTo>
                    <a:cubicBezTo>
                      <a:pt x="45478" y="158434"/>
                      <a:pt x="61037" y="160227"/>
                      <a:pt x="76595" y="160012"/>
                    </a:cubicBezTo>
                    <a:cubicBezTo>
                      <a:pt x="96885" y="159725"/>
                      <a:pt x="115240" y="153917"/>
                      <a:pt x="132448" y="132193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6DCB48C8-5A59-0C25-3561-AAE3009929B4}"/>
                  </a:ext>
                </a:extLst>
              </p:cNvPr>
              <p:cNvSpPr/>
              <p:nvPr/>
            </p:nvSpPr>
            <p:spPr>
              <a:xfrm>
                <a:off x="7111397" y="1893781"/>
                <a:ext cx="272853" cy="132528"/>
              </a:xfrm>
              <a:custGeom>
                <a:avLst/>
                <a:gdLst>
                  <a:gd name="csX0" fmla="*/ 172559 w 272853"/>
                  <a:gd name="csY0" fmla="*/ 132529 h 132528"/>
                  <a:gd name="csX1" fmla="*/ 16545 w 272853"/>
                  <a:gd name="csY1" fmla="*/ 55669 h 132528"/>
                  <a:gd name="csX2" fmla="*/ 341 w 272853"/>
                  <a:gd name="csY2" fmla="*/ 26130 h 132528"/>
                  <a:gd name="csX3" fmla="*/ 8586 w 272853"/>
                  <a:gd name="csY3" fmla="*/ 2541 h 132528"/>
                  <a:gd name="csX4" fmla="*/ 33824 w 272853"/>
                  <a:gd name="csY4" fmla="*/ 2900 h 132528"/>
                  <a:gd name="csX5" fmla="*/ 50529 w 272853"/>
                  <a:gd name="csY5" fmla="*/ 20681 h 132528"/>
                  <a:gd name="csX6" fmla="*/ 229630 w 272853"/>
                  <a:gd name="csY6" fmla="*/ 79186 h 132528"/>
                  <a:gd name="csX7" fmla="*/ 244400 w 272853"/>
                  <a:gd name="csY7" fmla="*/ 74454 h 132528"/>
                  <a:gd name="csX8" fmla="*/ 271645 w 272853"/>
                  <a:gd name="csY8" fmla="*/ 88292 h 132528"/>
                  <a:gd name="csX9" fmla="*/ 259814 w 272853"/>
                  <a:gd name="csY9" fmla="*/ 113959 h 132528"/>
                  <a:gd name="csX10" fmla="*/ 212638 w 272853"/>
                  <a:gd name="csY10" fmla="*/ 128657 h 132528"/>
                  <a:gd name="csX11" fmla="*/ 172559 w 272853"/>
                  <a:gd name="csY11" fmla="*/ 132529 h 1325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272853" h="132528">
                    <a:moveTo>
                      <a:pt x="172559" y="132529"/>
                    </a:moveTo>
                    <a:cubicBezTo>
                      <a:pt x="107744" y="132529"/>
                      <a:pt x="56696" y="104925"/>
                      <a:pt x="16545" y="55669"/>
                    </a:cubicBezTo>
                    <a:cubicBezTo>
                      <a:pt x="9519" y="46994"/>
                      <a:pt x="2635" y="36741"/>
                      <a:pt x="341" y="26130"/>
                    </a:cubicBezTo>
                    <a:cubicBezTo>
                      <a:pt x="-1236" y="18817"/>
                      <a:pt x="2851" y="6485"/>
                      <a:pt x="8586" y="2541"/>
                    </a:cubicBezTo>
                    <a:cubicBezTo>
                      <a:pt x="14394" y="-1474"/>
                      <a:pt x="26367" y="-255"/>
                      <a:pt x="33824" y="2900"/>
                    </a:cubicBezTo>
                    <a:cubicBezTo>
                      <a:pt x="40707" y="5840"/>
                      <a:pt x="45582" y="14156"/>
                      <a:pt x="50529" y="20681"/>
                    </a:cubicBezTo>
                    <a:cubicBezTo>
                      <a:pt x="96559" y="82197"/>
                      <a:pt x="157502" y="97899"/>
                      <a:pt x="229630" y="79186"/>
                    </a:cubicBezTo>
                    <a:cubicBezTo>
                      <a:pt x="234648" y="77896"/>
                      <a:pt x="239381" y="75458"/>
                      <a:pt x="244400" y="74454"/>
                    </a:cubicBezTo>
                    <a:cubicBezTo>
                      <a:pt x="256947" y="71945"/>
                      <a:pt x="267414" y="75028"/>
                      <a:pt x="271645" y="88292"/>
                    </a:cubicBezTo>
                    <a:cubicBezTo>
                      <a:pt x="275373" y="99907"/>
                      <a:pt x="270211" y="109657"/>
                      <a:pt x="259814" y="113959"/>
                    </a:cubicBezTo>
                    <a:cubicBezTo>
                      <a:pt x="244614" y="120197"/>
                      <a:pt x="228698" y="125216"/>
                      <a:pt x="212638" y="128657"/>
                    </a:cubicBezTo>
                    <a:cubicBezTo>
                      <a:pt x="199589" y="131525"/>
                      <a:pt x="185894" y="131382"/>
                      <a:pt x="172559" y="132529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90618789-3F9D-43D2-FFD5-731146C59423}"/>
                  </a:ext>
                </a:extLst>
              </p:cNvPr>
              <p:cNvSpPr/>
              <p:nvPr/>
            </p:nvSpPr>
            <p:spPr>
              <a:xfrm>
                <a:off x="7344772" y="1739321"/>
                <a:ext cx="45198" cy="45225"/>
              </a:xfrm>
              <a:custGeom>
                <a:avLst/>
                <a:gdLst>
                  <a:gd name="csX0" fmla="*/ 25220 w 45198"/>
                  <a:gd name="csY0" fmla="*/ 45225 h 45225"/>
                  <a:gd name="csX1" fmla="*/ 54 w 45198"/>
                  <a:gd name="csY1" fmla="*/ 19271 h 45225"/>
                  <a:gd name="csX2" fmla="*/ 20273 w 45198"/>
                  <a:gd name="csY2" fmla="*/ 56 h 45225"/>
                  <a:gd name="csX3" fmla="*/ 45152 w 45198"/>
                  <a:gd name="csY3" fmla="*/ 22497 h 45225"/>
                  <a:gd name="csX4" fmla="*/ 25220 w 45198"/>
                  <a:gd name="csY4" fmla="*/ 45225 h 4522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45198" h="45225">
                    <a:moveTo>
                      <a:pt x="25220" y="45225"/>
                    </a:moveTo>
                    <a:cubicBezTo>
                      <a:pt x="12171" y="45297"/>
                      <a:pt x="-950" y="31961"/>
                      <a:pt x="54" y="19271"/>
                    </a:cubicBezTo>
                    <a:cubicBezTo>
                      <a:pt x="1058" y="7082"/>
                      <a:pt x="8730" y="916"/>
                      <a:pt x="20273" y="56"/>
                    </a:cubicBezTo>
                    <a:cubicBezTo>
                      <a:pt x="32748" y="-876"/>
                      <a:pt x="44291" y="10022"/>
                      <a:pt x="45152" y="22497"/>
                    </a:cubicBezTo>
                    <a:cubicBezTo>
                      <a:pt x="45941" y="34542"/>
                      <a:pt x="36691" y="45153"/>
                      <a:pt x="25220" y="45225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9B3A1B3E-E0BE-3E19-73D8-76EEA6DEC4C3}"/>
                  </a:ext>
                </a:extLst>
              </p:cNvPr>
              <p:cNvSpPr/>
              <p:nvPr/>
            </p:nvSpPr>
            <p:spPr>
              <a:xfrm>
                <a:off x="7151105" y="1785044"/>
                <a:ext cx="37805" cy="37467"/>
              </a:xfrm>
              <a:custGeom>
                <a:avLst/>
                <a:gdLst>
                  <a:gd name="csX0" fmla="*/ 37779 w 37805"/>
                  <a:gd name="csY0" fmla="*/ 24668 h 37467"/>
                  <a:gd name="csX1" fmla="*/ 17488 w 37805"/>
                  <a:gd name="csY1" fmla="*/ 37215 h 37467"/>
                  <a:gd name="csX2" fmla="*/ 138 w 37805"/>
                  <a:gd name="csY2" fmla="*/ 16709 h 37467"/>
                  <a:gd name="csX3" fmla="*/ 18564 w 37805"/>
                  <a:gd name="csY3" fmla="*/ 4 h 37467"/>
                  <a:gd name="csX4" fmla="*/ 37779 w 37805"/>
                  <a:gd name="csY4" fmla="*/ 24668 h 374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7805" h="37467">
                    <a:moveTo>
                      <a:pt x="37779" y="24668"/>
                    </a:moveTo>
                    <a:cubicBezTo>
                      <a:pt x="32832" y="27894"/>
                      <a:pt x="25806" y="35351"/>
                      <a:pt x="17488" y="37215"/>
                    </a:cubicBezTo>
                    <a:cubicBezTo>
                      <a:pt x="7738" y="39366"/>
                      <a:pt x="-1225" y="27392"/>
                      <a:pt x="138" y="16709"/>
                    </a:cubicBezTo>
                    <a:cubicBezTo>
                      <a:pt x="1500" y="6170"/>
                      <a:pt x="7666" y="219"/>
                      <a:pt x="18564" y="4"/>
                    </a:cubicBezTo>
                    <a:cubicBezTo>
                      <a:pt x="29605" y="-211"/>
                      <a:pt x="38353" y="8536"/>
                      <a:pt x="37779" y="24668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BD9EB461-6E6F-3A06-B006-2585C54DD1C4}"/>
                  </a:ext>
                </a:extLst>
              </p:cNvPr>
              <p:cNvSpPr/>
              <p:nvPr/>
            </p:nvSpPr>
            <p:spPr>
              <a:xfrm>
                <a:off x="9020602" y="1267790"/>
                <a:ext cx="219044" cy="287780"/>
              </a:xfrm>
              <a:custGeom>
                <a:avLst/>
                <a:gdLst>
                  <a:gd name="csX0" fmla="*/ 85043 w 219044"/>
                  <a:gd name="csY0" fmla="*/ 91949 h 287780"/>
                  <a:gd name="csX1" fmla="*/ 43387 w 219044"/>
                  <a:gd name="csY1" fmla="*/ 114318 h 287780"/>
                  <a:gd name="csX2" fmla="*/ 23240 w 219044"/>
                  <a:gd name="csY2" fmla="*/ 120843 h 287780"/>
                  <a:gd name="csX3" fmla="*/ 1444 w 219044"/>
                  <a:gd name="csY3" fmla="*/ 107292 h 287780"/>
                  <a:gd name="csX4" fmla="*/ 4240 w 219044"/>
                  <a:gd name="csY4" fmla="*/ 84779 h 287780"/>
                  <a:gd name="csX5" fmla="*/ 20802 w 219044"/>
                  <a:gd name="csY5" fmla="*/ 71300 h 287780"/>
                  <a:gd name="csX6" fmla="*/ 132005 w 219044"/>
                  <a:gd name="csY6" fmla="*/ 8493 h 287780"/>
                  <a:gd name="csX7" fmla="*/ 176314 w 219044"/>
                  <a:gd name="csY7" fmla="*/ 10214 h 287780"/>
                  <a:gd name="csX8" fmla="*/ 155521 w 219044"/>
                  <a:gd name="csY8" fmla="*/ 51583 h 287780"/>
                  <a:gd name="csX9" fmla="*/ 130069 w 219044"/>
                  <a:gd name="csY9" fmla="*/ 66783 h 287780"/>
                  <a:gd name="csX10" fmla="*/ 140680 w 219044"/>
                  <a:gd name="csY10" fmla="*/ 92881 h 287780"/>
                  <a:gd name="csX11" fmla="*/ 206642 w 219044"/>
                  <a:gd name="csY11" fmla="*/ 230540 h 287780"/>
                  <a:gd name="csX12" fmla="*/ 216680 w 219044"/>
                  <a:gd name="csY12" fmla="*/ 253340 h 287780"/>
                  <a:gd name="csX13" fmla="*/ 205423 w 219044"/>
                  <a:gd name="csY13" fmla="*/ 285030 h 287780"/>
                  <a:gd name="csX14" fmla="*/ 173805 w 219044"/>
                  <a:gd name="csY14" fmla="*/ 273630 h 287780"/>
                  <a:gd name="csX15" fmla="*/ 163910 w 219044"/>
                  <a:gd name="csY15" fmla="*/ 254272 h 287780"/>
                  <a:gd name="csX16" fmla="*/ 100673 w 219044"/>
                  <a:gd name="csY16" fmla="*/ 122277 h 287780"/>
                  <a:gd name="csX17" fmla="*/ 85115 w 219044"/>
                  <a:gd name="csY17" fmla="*/ 92092 h 2877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219044" h="287780">
                    <a:moveTo>
                      <a:pt x="85043" y="91949"/>
                    </a:moveTo>
                    <a:cubicBezTo>
                      <a:pt x="68768" y="100768"/>
                      <a:pt x="56292" y="107937"/>
                      <a:pt x="43387" y="114318"/>
                    </a:cubicBezTo>
                    <a:cubicBezTo>
                      <a:pt x="37006" y="117473"/>
                      <a:pt x="29262" y="122133"/>
                      <a:pt x="23240" y="120843"/>
                    </a:cubicBezTo>
                    <a:cubicBezTo>
                      <a:pt x="15138" y="119122"/>
                      <a:pt x="5459" y="113960"/>
                      <a:pt x="1444" y="107292"/>
                    </a:cubicBezTo>
                    <a:cubicBezTo>
                      <a:pt x="-1711" y="102058"/>
                      <a:pt x="799" y="91232"/>
                      <a:pt x="4240" y="84779"/>
                    </a:cubicBezTo>
                    <a:cubicBezTo>
                      <a:pt x="7323" y="78972"/>
                      <a:pt x="14636" y="74885"/>
                      <a:pt x="20802" y="71300"/>
                    </a:cubicBezTo>
                    <a:cubicBezTo>
                      <a:pt x="57726" y="50149"/>
                      <a:pt x="94794" y="29070"/>
                      <a:pt x="132005" y="8493"/>
                    </a:cubicBezTo>
                    <a:cubicBezTo>
                      <a:pt x="153658" y="-3480"/>
                      <a:pt x="168642" y="-2692"/>
                      <a:pt x="176314" y="10214"/>
                    </a:cubicBezTo>
                    <a:cubicBezTo>
                      <a:pt x="183914" y="22832"/>
                      <a:pt x="180401" y="40255"/>
                      <a:pt x="155521" y="51583"/>
                    </a:cubicBezTo>
                    <a:cubicBezTo>
                      <a:pt x="147133" y="55383"/>
                      <a:pt x="139605" y="60976"/>
                      <a:pt x="130069" y="66783"/>
                    </a:cubicBezTo>
                    <a:cubicBezTo>
                      <a:pt x="133797" y="76104"/>
                      <a:pt x="136808" y="84707"/>
                      <a:pt x="140680" y="92881"/>
                    </a:cubicBezTo>
                    <a:cubicBezTo>
                      <a:pt x="162548" y="138839"/>
                      <a:pt x="184702" y="184654"/>
                      <a:pt x="206642" y="230540"/>
                    </a:cubicBezTo>
                    <a:cubicBezTo>
                      <a:pt x="210227" y="237997"/>
                      <a:pt x="213525" y="245668"/>
                      <a:pt x="216680" y="253340"/>
                    </a:cubicBezTo>
                    <a:cubicBezTo>
                      <a:pt x="222200" y="267106"/>
                      <a:pt x="217898" y="277932"/>
                      <a:pt x="205423" y="285030"/>
                    </a:cubicBezTo>
                    <a:cubicBezTo>
                      <a:pt x="194525" y="291196"/>
                      <a:pt x="182695" y="286823"/>
                      <a:pt x="173805" y="273630"/>
                    </a:cubicBezTo>
                    <a:cubicBezTo>
                      <a:pt x="169790" y="267679"/>
                      <a:pt x="166993" y="260796"/>
                      <a:pt x="163910" y="254272"/>
                    </a:cubicBezTo>
                    <a:cubicBezTo>
                      <a:pt x="142831" y="210250"/>
                      <a:pt x="121824" y="166227"/>
                      <a:pt x="100673" y="122277"/>
                    </a:cubicBezTo>
                    <a:cubicBezTo>
                      <a:pt x="96228" y="113028"/>
                      <a:pt x="91281" y="104066"/>
                      <a:pt x="85115" y="92092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7167" cap="flat">
                <a:noFill/>
                <a:prstDash val="solid"/>
                <a:miter/>
              </a:ln>
            </p:spPr>
          </p: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1A9895BC-E2ED-4396-D37E-C394D25BEBD4}"/>
                </a:ext>
              </a:extLst>
            </p:cNvPr>
            <p:cNvSpPr/>
            <p:nvPr/>
          </p:nvSpPr>
          <p:spPr>
            <a:xfrm>
              <a:off x="7137836" y="1771641"/>
              <a:ext cx="64384" cy="64384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7167" cap="flat">
              <a:noFill/>
              <a:prstDash val="solid"/>
              <a:miter/>
            </a:ln>
          </p:spPr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13F91977-C4C0-79AF-BA16-85074ADDEA70}"/>
                </a:ext>
              </a:extLst>
            </p:cNvPr>
            <p:cNvSpPr/>
            <p:nvPr/>
          </p:nvSpPr>
          <p:spPr>
            <a:xfrm>
              <a:off x="7335219" y="1729698"/>
              <a:ext cx="64384" cy="64384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7167" cap="flat">
              <a:noFill/>
              <a:prstDash val="solid"/>
              <a:miter/>
            </a:ln>
          </p:spPr>
        </p:sp>
      </p:grp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6AA4F505-9BB0-D99D-0209-A84EFE0DCCD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6579814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Signpost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0EBAB05-7A3C-2657-1ADE-B57D12F5FFE4}"/>
              </a:ext>
            </a:extLst>
          </p:cNvPr>
          <p:cNvGrpSpPr/>
          <p:nvPr userDrawn="1"/>
        </p:nvGrpSpPr>
        <p:grpSpPr>
          <a:xfrm>
            <a:off x="2108130" y="819206"/>
            <a:ext cx="7975581" cy="5221669"/>
            <a:chOff x="2108130" y="819206"/>
            <a:chExt cx="7975581" cy="522166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10434E8A-3EA9-B8E0-9067-BFA8318327F4}"/>
                </a:ext>
              </a:extLst>
            </p:cNvPr>
            <p:cNvSpPr/>
            <p:nvPr/>
          </p:nvSpPr>
          <p:spPr>
            <a:xfrm>
              <a:off x="2203382" y="819206"/>
              <a:ext cx="7880329" cy="5221669"/>
            </a:xfrm>
            <a:custGeom>
              <a:avLst/>
              <a:gdLst>
                <a:gd name="csX0" fmla="*/ 6013773 w 7880329"/>
                <a:gd name="csY0" fmla="*/ 286413 h 5221669"/>
                <a:gd name="csX1" fmla="*/ 6029459 w 7880329"/>
                <a:gd name="csY1" fmla="*/ 295806 h 5221669"/>
                <a:gd name="csX2" fmla="*/ 6230798 w 7880329"/>
                <a:gd name="csY2" fmla="*/ 295541 h 5221669"/>
                <a:gd name="csX3" fmla="*/ 7046082 w 7880329"/>
                <a:gd name="csY3" fmla="*/ 297224 h 5221669"/>
                <a:gd name="csX4" fmla="*/ 7530201 w 7880329"/>
                <a:gd name="csY4" fmla="*/ 560951 h 5221669"/>
                <a:gd name="csX5" fmla="*/ 7549254 w 7880329"/>
                <a:gd name="csY5" fmla="*/ 665431 h 5221669"/>
                <a:gd name="csX6" fmla="*/ 7266386 w 7880329"/>
                <a:gd name="csY6" fmla="*/ 822462 h 5221669"/>
                <a:gd name="csX7" fmla="*/ 7040942 w 7880329"/>
                <a:gd name="csY7" fmla="*/ 905497 h 5221669"/>
                <a:gd name="csX8" fmla="*/ 6997431 w 7880329"/>
                <a:gd name="csY8" fmla="*/ 898673 h 5221669"/>
                <a:gd name="csX9" fmla="*/ 6019977 w 7880329"/>
                <a:gd name="csY9" fmla="*/ 905231 h 5221669"/>
                <a:gd name="csX10" fmla="*/ 6019977 w 7880329"/>
                <a:gd name="csY10" fmla="*/ 1062261 h 5221669"/>
                <a:gd name="csX11" fmla="*/ 6582168 w 7880329"/>
                <a:gd name="csY11" fmla="*/ 1087695 h 5221669"/>
                <a:gd name="csX12" fmla="*/ 7096240 w 7880329"/>
                <a:gd name="csY12" fmla="*/ 1088935 h 5221669"/>
                <a:gd name="csX13" fmla="*/ 7476233 w 7880329"/>
                <a:gd name="csY13" fmla="*/ 1312252 h 5221669"/>
                <a:gd name="csX14" fmla="*/ 7550406 w 7880329"/>
                <a:gd name="csY14" fmla="*/ 1427012 h 5221669"/>
                <a:gd name="csX15" fmla="*/ 7425720 w 7880329"/>
                <a:gd name="csY15" fmla="*/ 1497109 h 5221669"/>
                <a:gd name="csX16" fmla="*/ 7053880 w 7880329"/>
                <a:gd name="csY16" fmla="*/ 1703234 h 5221669"/>
                <a:gd name="csX17" fmla="*/ 6890558 w 7880329"/>
                <a:gd name="csY17" fmla="*/ 1677889 h 5221669"/>
                <a:gd name="csX18" fmla="*/ 6160967 w 7880329"/>
                <a:gd name="csY18" fmla="*/ 1684713 h 5221669"/>
                <a:gd name="csX19" fmla="*/ 6019888 w 7880329"/>
                <a:gd name="csY19" fmla="*/ 1687548 h 5221669"/>
                <a:gd name="csX20" fmla="*/ 6019888 w 7880329"/>
                <a:gd name="csY20" fmla="*/ 1835186 h 5221669"/>
                <a:gd name="csX21" fmla="*/ 6117013 w 7880329"/>
                <a:gd name="csY21" fmla="*/ 1841743 h 5221669"/>
                <a:gd name="csX22" fmla="*/ 6902876 w 7880329"/>
                <a:gd name="csY22" fmla="*/ 1841566 h 5221669"/>
                <a:gd name="csX23" fmla="*/ 7047500 w 7880329"/>
                <a:gd name="csY23" fmla="*/ 1853973 h 5221669"/>
                <a:gd name="csX24" fmla="*/ 7127610 w 7880329"/>
                <a:gd name="csY24" fmla="*/ 1855568 h 5221669"/>
                <a:gd name="csX25" fmla="*/ 7324076 w 7880329"/>
                <a:gd name="csY25" fmla="*/ 2004711 h 5221669"/>
                <a:gd name="csX26" fmla="*/ 7499716 w 7880329"/>
                <a:gd name="csY26" fmla="*/ 2130726 h 5221669"/>
                <a:gd name="csX27" fmla="*/ 7563078 w 7880329"/>
                <a:gd name="csY27" fmla="*/ 2209064 h 5221669"/>
                <a:gd name="csX28" fmla="*/ 7428201 w 7880329"/>
                <a:gd name="csY28" fmla="*/ 2322760 h 5221669"/>
                <a:gd name="csX29" fmla="*/ 7102443 w 7880329"/>
                <a:gd name="csY29" fmla="*/ 2537481 h 5221669"/>
                <a:gd name="csX30" fmla="*/ 6865479 w 7880329"/>
                <a:gd name="csY30" fmla="*/ 2519846 h 5221669"/>
                <a:gd name="csX31" fmla="*/ 6026269 w 7880329"/>
                <a:gd name="csY31" fmla="*/ 2513821 h 5221669"/>
                <a:gd name="csX32" fmla="*/ 6026269 w 7880329"/>
                <a:gd name="csY32" fmla="*/ 3553661 h 5221669"/>
                <a:gd name="csX33" fmla="*/ 6142269 w 7880329"/>
                <a:gd name="csY33" fmla="*/ 3764394 h 5221669"/>
                <a:gd name="csX34" fmla="*/ 6160347 w 7880329"/>
                <a:gd name="csY34" fmla="*/ 3775737 h 5221669"/>
                <a:gd name="csX35" fmla="*/ 6284057 w 7880329"/>
                <a:gd name="csY35" fmla="*/ 3635367 h 5221669"/>
                <a:gd name="csX36" fmla="*/ 6691345 w 7880329"/>
                <a:gd name="csY36" fmla="*/ 2880255 h 5221669"/>
                <a:gd name="csX37" fmla="*/ 6796534 w 7880329"/>
                <a:gd name="csY37" fmla="*/ 2696373 h 5221669"/>
                <a:gd name="csX38" fmla="*/ 6887190 w 7880329"/>
                <a:gd name="csY38" fmla="*/ 2686625 h 5221669"/>
                <a:gd name="csX39" fmla="*/ 7034030 w 7880329"/>
                <a:gd name="csY39" fmla="*/ 2915436 h 5221669"/>
                <a:gd name="csX40" fmla="*/ 7293592 w 7880329"/>
                <a:gd name="csY40" fmla="*/ 2616528 h 5221669"/>
                <a:gd name="csX41" fmla="*/ 7535607 w 7880329"/>
                <a:gd name="csY41" fmla="*/ 2886547 h 5221669"/>
                <a:gd name="csX42" fmla="*/ 7676066 w 7880329"/>
                <a:gd name="csY42" fmla="*/ 3135651 h 5221669"/>
                <a:gd name="csX43" fmla="*/ 7880329 w 7880329"/>
                <a:gd name="csY43" fmla="*/ 3540723 h 5221669"/>
                <a:gd name="csX44" fmla="*/ 7867569 w 7880329"/>
                <a:gd name="csY44" fmla="*/ 3560130 h 5221669"/>
                <a:gd name="csX45" fmla="*/ 7824855 w 7880329"/>
                <a:gd name="csY45" fmla="*/ 3527164 h 5221669"/>
                <a:gd name="csX46" fmla="*/ 7709918 w 7880329"/>
                <a:gd name="csY46" fmla="*/ 3299505 h 5221669"/>
                <a:gd name="csX47" fmla="*/ 7402503 w 7880329"/>
                <a:gd name="csY47" fmla="*/ 3110573 h 5221669"/>
                <a:gd name="csX48" fmla="*/ 7349243 w 7880329"/>
                <a:gd name="csY48" fmla="*/ 3167199 h 5221669"/>
                <a:gd name="csX49" fmla="*/ 7050779 w 7880329"/>
                <a:gd name="csY49" fmla="*/ 3170124 h 5221669"/>
                <a:gd name="csX50" fmla="*/ 6984581 w 7880329"/>
                <a:gd name="csY50" fmla="*/ 3072998 h 5221669"/>
                <a:gd name="csX51" fmla="*/ 6915725 w 7880329"/>
                <a:gd name="csY51" fmla="*/ 3091874 h 5221669"/>
                <a:gd name="csX52" fmla="*/ 6641719 w 7880329"/>
                <a:gd name="csY52" fmla="*/ 3239777 h 5221669"/>
                <a:gd name="csX53" fmla="*/ 6579421 w 7880329"/>
                <a:gd name="csY53" fmla="*/ 3198481 h 5221669"/>
                <a:gd name="csX54" fmla="*/ 6349457 w 7880329"/>
                <a:gd name="csY54" fmla="*/ 3618884 h 5221669"/>
                <a:gd name="csX55" fmla="*/ 6167791 w 7880329"/>
                <a:gd name="csY55" fmla="*/ 3820755 h 5221669"/>
                <a:gd name="csX56" fmla="*/ 6040447 w 7880329"/>
                <a:gd name="csY56" fmla="*/ 3696690 h 5221669"/>
                <a:gd name="csX57" fmla="*/ 6026357 w 7880329"/>
                <a:gd name="csY57" fmla="*/ 3688626 h 5221669"/>
                <a:gd name="csX58" fmla="*/ 6032560 w 7880329"/>
                <a:gd name="csY58" fmla="*/ 4499124 h 5221669"/>
                <a:gd name="csX59" fmla="*/ 6437100 w 7880329"/>
                <a:gd name="csY59" fmla="*/ 4504530 h 5221669"/>
                <a:gd name="csX60" fmla="*/ 6444367 w 7880329"/>
                <a:gd name="csY60" fmla="*/ 4499213 h 5221669"/>
                <a:gd name="csX61" fmla="*/ 6478840 w 7880329"/>
                <a:gd name="csY61" fmla="*/ 4298051 h 5221669"/>
                <a:gd name="csX62" fmla="*/ 6343520 w 7880329"/>
                <a:gd name="csY62" fmla="*/ 4159630 h 5221669"/>
                <a:gd name="csX63" fmla="*/ 6620008 w 7880329"/>
                <a:gd name="csY63" fmla="*/ 3386794 h 5221669"/>
                <a:gd name="csX64" fmla="*/ 6766404 w 7880329"/>
                <a:gd name="csY64" fmla="*/ 3410455 h 5221669"/>
                <a:gd name="csX65" fmla="*/ 6805307 w 7880329"/>
                <a:gd name="csY65" fmla="*/ 3861696 h 5221669"/>
                <a:gd name="csX66" fmla="*/ 6805042 w 7880329"/>
                <a:gd name="csY66" fmla="*/ 4269250 h 5221669"/>
                <a:gd name="csX67" fmla="*/ 6610791 w 7880329"/>
                <a:gd name="csY67" fmla="*/ 4323129 h 5221669"/>
                <a:gd name="csX68" fmla="*/ 6585624 w 7880329"/>
                <a:gd name="csY68" fmla="*/ 4505327 h 5221669"/>
                <a:gd name="csX69" fmla="*/ 7188933 w 7880329"/>
                <a:gd name="csY69" fmla="*/ 4505327 h 5221669"/>
                <a:gd name="csX70" fmla="*/ 7182642 w 7880329"/>
                <a:gd name="csY70" fmla="*/ 4348208 h 5221669"/>
                <a:gd name="csX71" fmla="*/ 7018965 w 7880329"/>
                <a:gd name="csY71" fmla="*/ 4332789 h 5221669"/>
                <a:gd name="csX72" fmla="*/ 7025611 w 7880329"/>
                <a:gd name="csY72" fmla="*/ 4156616 h 5221669"/>
                <a:gd name="csX73" fmla="*/ 7094645 w 7880329"/>
                <a:gd name="csY73" fmla="*/ 3616225 h 5221669"/>
                <a:gd name="csX74" fmla="*/ 7118571 w 7880329"/>
                <a:gd name="csY74" fmla="*/ 3382629 h 5221669"/>
                <a:gd name="csX75" fmla="*/ 7279944 w 7880329"/>
                <a:gd name="csY75" fmla="*/ 3512720 h 5221669"/>
                <a:gd name="csX76" fmla="*/ 7457357 w 7880329"/>
                <a:gd name="csY76" fmla="*/ 4114434 h 5221669"/>
                <a:gd name="csX77" fmla="*/ 7461699 w 7880329"/>
                <a:gd name="csY77" fmla="*/ 4310014 h 5221669"/>
                <a:gd name="csX78" fmla="*/ 7418276 w 7880329"/>
                <a:gd name="csY78" fmla="*/ 4323129 h 5221669"/>
                <a:gd name="csX79" fmla="*/ 7327177 w 7880329"/>
                <a:gd name="csY79" fmla="*/ 4323129 h 5221669"/>
                <a:gd name="csX80" fmla="*/ 7359434 w 7880329"/>
                <a:gd name="csY80" fmla="*/ 4504441 h 5221669"/>
                <a:gd name="csX81" fmla="*/ 7707347 w 7880329"/>
                <a:gd name="csY81" fmla="*/ 4511531 h 5221669"/>
                <a:gd name="csX82" fmla="*/ 7700524 w 7880329"/>
                <a:gd name="csY82" fmla="*/ 4554865 h 5221669"/>
                <a:gd name="csX83" fmla="*/ 6047891 w 7880329"/>
                <a:gd name="csY83" fmla="*/ 4548927 h 5221669"/>
                <a:gd name="csX84" fmla="*/ 6026180 w 7880329"/>
                <a:gd name="csY84" fmla="*/ 4558675 h 5221669"/>
                <a:gd name="csX85" fmla="*/ 6026180 w 7880329"/>
                <a:gd name="csY85" fmla="*/ 4913678 h 5221669"/>
                <a:gd name="csX86" fmla="*/ 6148738 w 7880329"/>
                <a:gd name="csY86" fmla="*/ 4913678 h 5221669"/>
                <a:gd name="csX87" fmla="*/ 6279804 w 7880329"/>
                <a:gd name="csY87" fmla="*/ 4946024 h 5221669"/>
                <a:gd name="csX88" fmla="*/ 6279361 w 7880329"/>
                <a:gd name="csY88" fmla="*/ 4988206 h 5221669"/>
                <a:gd name="csX89" fmla="*/ 5912926 w 7880329"/>
                <a:gd name="csY89" fmla="*/ 4973229 h 5221669"/>
                <a:gd name="csX90" fmla="*/ 5793736 w 7880329"/>
                <a:gd name="csY90" fmla="*/ 5011157 h 5221669"/>
                <a:gd name="csX91" fmla="*/ 5793647 w 7880329"/>
                <a:gd name="csY91" fmla="*/ 5023830 h 5221669"/>
                <a:gd name="csX92" fmla="*/ 5872251 w 7880329"/>
                <a:gd name="csY92" fmla="*/ 5137793 h 5221669"/>
                <a:gd name="csX93" fmla="*/ 5756161 w 7880329"/>
                <a:gd name="csY93" fmla="*/ 5055023 h 5221669"/>
                <a:gd name="csX94" fmla="*/ 5293045 w 7880329"/>
                <a:gd name="csY94" fmla="*/ 5006372 h 5221669"/>
                <a:gd name="csX95" fmla="*/ 5268763 w 7880329"/>
                <a:gd name="csY95" fmla="*/ 4970127 h 5221669"/>
                <a:gd name="csX96" fmla="*/ 5498284 w 7880329"/>
                <a:gd name="csY96" fmla="*/ 4926262 h 5221669"/>
                <a:gd name="csX97" fmla="*/ 5501917 w 7880329"/>
                <a:gd name="csY97" fmla="*/ 4548927 h 5221669"/>
                <a:gd name="csX98" fmla="*/ 5488979 w 7880329"/>
                <a:gd name="csY98" fmla="*/ 4542990 h 5221669"/>
                <a:gd name="csX99" fmla="*/ 3713610 w 7880329"/>
                <a:gd name="csY99" fmla="*/ 4536698 h 5221669"/>
                <a:gd name="csX100" fmla="*/ 3738689 w 7880329"/>
                <a:gd name="csY100" fmla="*/ 4678220 h 5221669"/>
                <a:gd name="csX101" fmla="*/ 4027671 w 7880329"/>
                <a:gd name="csY101" fmla="*/ 4923337 h 5221669"/>
                <a:gd name="csX102" fmla="*/ 4074019 w 7880329"/>
                <a:gd name="csY102" fmla="*/ 5201774 h 5221669"/>
                <a:gd name="csX103" fmla="*/ 3968032 w 7880329"/>
                <a:gd name="csY103" fmla="*/ 5190077 h 5221669"/>
                <a:gd name="csX104" fmla="*/ 3883047 w 7880329"/>
                <a:gd name="csY104" fmla="*/ 5212320 h 5221669"/>
                <a:gd name="csX105" fmla="*/ 3847600 w 7880329"/>
                <a:gd name="csY105" fmla="*/ 5191495 h 5221669"/>
                <a:gd name="csX106" fmla="*/ 3785922 w 7880329"/>
                <a:gd name="csY106" fmla="*/ 5211966 h 5221669"/>
                <a:gd name="csX107" fmla="*/ 3723004 w 7880329"/>
                <a:gd name="csY107" fmla="*/ 5190165 h 5221669"/>
                <a:gd name="csX108" fmla="*/ 3630132 w 7880329"/>
                <a:gd name="csY108" fmla="*/ 5213826 h 5221669"/>
                <a:gd name="csX109" fmla="*/ 3585823 w 7880329"/>
                <a:gd name="csY109" fmla="*/ 5191140 h 5221669"/>
                <a:gd name="csX110" fmla="*/ 3550376 w 7880329"/>
                <a:gd name="csY110" fmla="*/ 5212320 h 5221669"/>
                <a:gd name="csX111" fmla="*/ 3446428 w 7880329"/>
                <a:gd name="csY111" fmla="*/ 5177671 h 5221669"/>
                <a:gd name="csX112" fmla="*/ 3320768 w 7880329"/>
                <a:gd name="csY112" fmla="*/ 5177671 h 5221669"/>
                <a:gd name="csX113" fmla="*/ 3185625 w 7880329"/>
                <a:gd name="csY113" fmla="*/ 5130437 h 5221669"/>
                <a:gd name="csX114" fmla="*/ 3191917 w 7880329"/>
                <a:gd name="csY114" fmla="*/ 4555485 h 5221669"/>
                <a:gd name="csX115" fmla="*/ 2965676 w 7880329"/>
                <a:gd name="csY115" fmla="*/ 4549193 h 5221669"/>
                <a:gd name="csX116" fmla="*/ 2965676 w 7880329"/>
                <a:gd name="csY116" fmla="*/ 5124056 h 5221669"/>
                <a:gd name="csX117" fmla="*/ 2899124 w 7880329"/>
                <a:gd name="csY117" fmla="*/ 5221359 h 5221669"/>
                <a:gd name="csX118" fmla="*/ 2829471 w 7880329"/>
                <a:gd name="csY118" fmla="*/ 5191229 h 5221669"/>
                <a:gd name="csX119" fmla="*/ 2785250 w 7880329"/>
                <a:gd name="csY119" fmla="*/ 5213738 h 5221669"/>
                <a:gd name="csX120" fmla="*/ 2703988 w 7880329"/>
                <a:gd name="csY120" fmla="*/ 5184051 h 5221669"/>
                <a:gd name="csX121" fmla="*/ 2566453 w 7880329"/>
                <a:gd name="csY121" fmla="*/ 5189722 h 5221669"/>
                <a:gd name="csX122" fmla="*/ 2462504 w 7880329"/>
                <a:gd name="csY122" fmla="*/ 5212320 h 5221669"/>
                <a:gd name="csX123" fmla="*/ 2428475 w 7880329"/>
                <a:gd name="csY123" fmla="*/ 5190077 h 5221669"/>
                <a:gd name="csX124" fmla="*/ 2378140 w 7880329"/>
                <a:gd name="csY124" fmla="*/ 5209041 h 5221669"/>
                <a:gd name="csX125" fmla="*/ 2302549 w 7880329"/>
                <a:gd name="csY125" fmla="*/ 5190254 h 5221669"/>
                <a:gd name="csX126" fmla="*/ 2221287 w 7880329"/>
                <a:gd name="csY126" fmla="*/ 5208509 h 5221669"/>
                <a:gd name="csX127" fmla="*/ 2182295 w 7880329"/>
                <a:gd name="csY127" fmla="*/ 5184406 h 5221669"/>
                <a:gd name="csX128" fmla="*/ 2081359 w 7880329"/>
                <a:gd name="csY128" fmla="*/ 5197610 h 5221669"/>
                <a:gd name="csX129" fmla="*/ 2107679 w 7880329"/>
                <a:gd name="csY129" fmla="*/ 4938668 h 5221669"/>
                <a:gd name="csX130" fmla="*/ 2317792 w 7880329"/>
                <a:gd name="csY130" fmla="*/ 4796880 h 5221669"/>
                <a:gd name="csX131" fmla="*/ 2443983 w 7880329"/>
                <a:gd name="csY131" fmla="*/ 4536609 h 5221669"/>
                <a:gd name="csX132" fmla="*/ 2066826 w 7880329"/>
                <a:gd name="csY132" fmla="*/ 4533419 h 5221669"/>
                <a:gd name="csX133" fmla="*/ 1941520 w 7880329"/>
                <a:gd name="csY133" fmla="*/ 4841632 h 5221669"/>
                <a:gd name="csX134" fmla="*/ 1866107 w 7880329"/>
                <a:gd name="csY134" fmla="*/ 5014259 h 5221669"/>
                <a:gd name="csX135" fmla="*/ 1697644 w 7880329"/>
                <a:gd name="csY135" fmla="*/ 5175809 h 5221669"/>
                <a:gd name="csX136" fmla="*/ 1726356 w 7880329"/>
                <a:gd name="csY136" fmla="*/ 4961443 h 5221669"/>
                <a:gd name="csX137" fmla="*/ 1808594 w 7880329"/>
                <a:gd name="csY137" fmla="*/ 4774725 h 5221669"/>
                <a:gd name="csX138" fmla="*/ 1903415 w 7880329"/>
                <a:gd name="csY138" fmla="*/ 4530318 h 5221669"/>
                <a:gd name="csX139" fmla="*/ 536308 w 7880329"/>
                <a:gd name="csY139" fmla="*/ 4524292 h 5221669"/>
                <a:gd name="csX140" fmla="*/ 542866 w 7880329"/>
                <a:gd name="csY140" fmla="*/ 4479983 h 5221669"/>
                <a:gd name="csX141" fmla="*/ 709379 w 7880329"/>
                <a:gd name="csY141" fmla="*/ 4479983 h 5221669"/>
                <a:gd name="csX142" fmla="*/ 689971 w 7880329"/>
                <a:gd name="csY142" fmla="*/ 4348563 h 5221669"/>
                <a:gd name="csX143" fmla="*/ 495721 w 7880329"/>
                <a:gd name="csY143" fmla="*/ 4288391 h 5221669"/>
                <a:gd name="csX144" fmla="*/ 508571 w 7880329"/>
                <a:gd name="csY144" fmla="*/ 3817476 h 5221669"/>
                <a:gd name="csX145" fmla="*/ 562096 w 7880329"/>
                <a:gd name="csY145" fmla="*/ 3255285 h 5221669"/>
                <a:gd name="csX146" fmla="*/ 814391 w 7880329"/>
                <a:gd name="csY146" fmla="*/ 3517417 h 5221669"/>
                <a:gd name="csX147" fmla="*/ 991538 w 7880329"/>
                <a:gd name="csY147" fmla="*/ 4207395 h 5221669"/>
                <a:gd name="csX148" fmla="*/ 995614 w 7880329"/>
                <a:gd name="csY148" fmla="*/ 4269870 h 5221669"/>
                <a:gd name="csX149" fmla="*/ 828747 w 7880329"/>
                <a:gd name="csY149" fmla="*/ 4329333 h 5221669"/>
                <a:gd name="csX150" fmla="*/ 847623 w 7880329"/>
                <a:gd name="csY150" fmla="*/ 4480071 h 5221669"/>
                <a:gd name="csX151" fmla="*/ 1243478 w 7880329"/>
                <a:gd name="csY151" fmla="*/ 4480071 h 5221669"/>
                <a:gd name="csX152" fmla="*/ 1268114 w 7880329"/>
                <a:gd name="csY152" fmla="*/ 4304697 h 5221669"/>
                <a:gd name="csX153" fmla="*/ 1061546 w 7880329"/>
                <a:gd name="csY153" fmla="*/ 4199774 h 5221669"/>
                <a:gd name="csX154" fmla="*/ 1124287 w 7880329"/>
                <a:gd name="csY154" fmla="*/ 4018373 h 5221669"/>
                <a:gd name="csX155" fmla="*/ 1399623 w 7880329"/>
                <a:gd name="csY155" fmla="*/ 3307215 h 5221669"/>
                <a:gd name="csX156" fmla="*/ 1581821 w 7880329"/>
                <a:gd name="csY156" fmla="*/ 3265388 h 5221669"/>
                <a:gd name="csX157" fmla="*/ 1620370 w 7880329"/>
                <a:gd name="csY157" fmla="*/ 4068796 h 5221669"/>
                <a:gd name="csX158" fmla="*/ 1631978 w 7880329"/>
                <a:gd name="csY158" fmla="*/ 4299114 h 5221669"/>
                <a:gd name="csX159" fmla="*/ 1394483 w 7880329"/>
                <a:gd name="csY159" fmla="*/ 4329155 h 5221669"/>
                <a:gd name="csX160" fmla="*/ 1388191 w 7880329"/>
                <a:gd name="csY160" fmla="*/ 4479983 h 5221669"/>
                <a:gd name="csX161" fmla="*/ 1906694 w 7880329"/>
                <a:gd name="csY161" fmla="*/ 4479983 h 5221669"/>
                <a:gd name="csX162" fmla="*/ 1919366 w 7880329"/>
                <a:gd name="csY162" fmla="*/ 4480869 h 5221669"/>
                <a:gd name="csX163" fmla="*/ 2280572 w 7880329"/>
                <a:gd name="csY163" fmla="*/ 3587956 h 5221669"/>
                <a:gd name="csX164" fmla="*/ 1710405 w 7880329"/>
                <a:gd name="csY164" fmla="*/ 2998737 h 5221669"/>
                <a:gd name="csX165" fmla="*/ 1700923 w 7880329"/>
                <a:gd name="csY165" fmla="*/ 2712945 h 5221669"/>
                <a:gd name="csX166" fmla="*/ 1620813 w 7880329"/>
                <a:gd name="csY166" fmla="*/ 2573106 h 5221669"/>
                <a:gd name="csX167" fmla="*/ 1143163 w 7880329"/>
                <a:gd name="csY167" fmla="*/ 2343851 h 5221669"/>
                <a:gd name="csX168" fmla="*/ 731533 w 7880329"/>
                <a:gd name="csY168" fmla="*/ 2438141 h 5221669"/>
                <a:gd name="csX169" fmla="*/ 233413 w 7880329"/>
                <a:gd name="csY169" fmla="*/ 2835503 h 5221669"/>
                <a:gd name="csX170" fmla="*/ 26313 w 7880329"/>
                <a:gd name="csY170" fmla="*/ 3184746 h 5221669"/>
                <a:gd name="csX171" fmla="*/ 14881 w 7880329"/>
                <a:gd name="csY171" fmla="*/ 3129094 h 5221669"/>
                <a:gd name="csX172" fmla="*/ 151175 w 7880329"/>
                <a:gd name="csY172" fmla="*/ 2894700 h 5221669"/>
                <a:gd name="csX173" fmla="*/ 675350 w 7880329"/>
                <a:gd name="csY173" fmla="*/ 1722375 h 5221669"/>
                <a:gd name="csX174" fmla="*/ 905579 w 7880329"/>
                <a:gd name="csY174" fmla="*/ 1500210 h 5221669"/>
                <a:gd name="csX175" fmla="*/ 1238338 w 7880329"/>
                <a:gd name="csY175" fmla="*/ 1698803 h 5221669"/>
                <a:gd name="csX176" fmla="*/ 1665476 w 7880329"/>
                <a:gd name="csY176" fmla="*/ 2559724 h 5221669"/>
                <a:gd name="csX177" fmla="*/ 1714836 w 7880329"/>
                <a:gd name="csY177" fmla="*/ 2639126 h 5221669"/>
                <a:gd name="csX178" fmla="*/ 1733712 w 7880329"/>
                <a:gd name="csY178" fmla="*/ 2517188 h 5221669"/>
                <a:gd name="csX179" fmla="*/ 1688162 w 7880329"/>
                <a:gd name="csY179" fmla="*/ 2405175 h 5221669"/>
                <a:gd name="csX180" fmla="*/ 1685415 w 7880329"/>
                <a:gd name="csY180" fmla="*/ 2216951 h 5221669"/>
                <a:gd name="csX181" fmla="*/ 1712887 w 7880329"/>
                <a:gd name="csY181" fmla="*/ 2132587 h 5221669"/>
                <a:gd name="csX182" fmla="*/ 1689846 w 7880329"/>
                <a:gd name="csY182" fmla="*/ 1995141 h 5221669"/>
                <a:gd name="csX183" fmla="*/ 1824545 w 7880329"/>
                <a:gd name="csY183" fmla="*/ 1589537 h 5221669"/>
                <a:gd name="csX184" fmla="*/ 1847320 w 7880329"/>
                <a:gd name="csY184" fmla="*/ 1573231 h 5221669"/>
                <a:gd name="csX185" fmla="*/ 1816215 w 7880329"/>
                <a:gd name="csY185" fmla="*/ 1510667 h 5221669"/>
                <a:gd name="csX186" fmla="*/ 1926544 w 7880329"/>
                <a:gd name="csY186" fmla="*/ 1031954 h 5221669"/>
                <a:gd name="csX187" fmla="*/ 2041747 w 7880329"/>
                <a:gd name="csY187" fmla="*/ 946084 h 5221669"/>
                <a:gd name="csX188" fmla="*/ 2497508 w 7880329"/>
                <a:gd name="csY188" fmla="*/ 861365 h 5221669"/>
                <a:gd name="csX189" fmla="*/ 2541020 w 7880329"/>
                <a:gd name="csY189" fmla="*/ 854541 h 5221669"/>
                <a:gd name="csX190" fmla="*/ 2882996 w 7880329"/>
                <a:gd name="csY190" fmla="*/ 847718 h 5221669"/>
                <a:gd name="csX191" fmla="*/ 3153989 w 7880329"/>
                <a:gd name="csY191" fmla="*/ 609691 h 5221669"/>
                <a:gd name="csX192" fmla="*/ 3063067 w 7880329"/>
                <a:gd name="csY192" fmla="*/ 546683 h 5221669"/>
                <a:gd name="csX193" fmla="*/ 3185360 w 7880329"/>
                <a:gd name="csY193" fmla="*/ 440076 h 5221669"/>
                <a:gd name="csX194" fmla="*/ 3348860 w 7880329"/>
                <a:gd name="csY194" fmla="*/ 446368 h 5221669"/>
                <a:gd name="csX195" fmla="*/ 3392814 w 7880329"/>
                <a:gd name="csY195" fmla="*/ 606589 h 5221669"/>
                <a:gd name="csX196" fmla="*/ 3657692 w 7880329"/>
                <a:gd name="csY196" fmla="*/ 847541 h 5221669"/>
                <a:gd name="csX197" fmla="*/ 3803291 w 7880329"/>
                <a:gd name="csY197" fmla="*/ 1657861 h 5221669"/>
                <a:gd name="csX198" fmla="*/ 3763591 w 7880329"/>
                <a:gd name="csY198" fmla="*/ 1684092 h 5221669"/>
                <a:gd name="csX199" fmla="*/ 3923191 w 7880329"/>
                <a:gd name="csY199" fmla="*/ 1779090 h 5221669"/>
                <a:gd name="csX200" fmla="*/ 3996035 w 7880329"/>
                <a:gd name="csY200" fmla="*/ 1878963 h 5221669"/>
                <a:gd name="csX201" fmla="*/ 4193564 w 7880329"/>
                <a:gd name="csY201" fmla="*/ 1218760 h 5221669"/>
                <a:gd name="csX202" fmla="*/ 4217491 w 7880329"/>
                <a:gd name="csY202" fmla="*/ 1214064 h 5221669"/>
                <a:gd name="csX203" fmla="*/ 4576570 w 7880329"/>
                <a:gd name="csY203" fmla="*/ 1314290 h 5221669"/>
                <a:gd name="csX204" fmla="*/ 4590306 w 7880329"/>
                <a:gd name="csY204" fmla="*/ 1326165 h 5221669"/>
                <a:gd name="csX205" fmla="*/ 4511348 w 7880329"/>
                <a:gd name="csY205" fmla="*/ 1592905 h 5221669"/>
                <a:gd name="csX206" fmla="*/ 4555745 w 7880329"/>
                <a:gd name="csY206" fmla="*/ 1636770 h 5221669"/>
                <a:gd name="csX207" fmla="*/ 4624601 w 7880329"/>
                <a:gd name="csY207" fmla="*/ 1765887 h 5221669"/>
                <a:gd name="csX208" fmla="*/ 4884428 w 7880329"/>
                <a:gd name="csY208" fmla="*/ 1685156 h 5221669"/>
                <a:gd name="csX209" fmla="*/ 5251926 w 7880329"/>
                <a:gd name="csY209" fmla="*/ 2235029 h 5221669"/>
                <a:gd name="csX210" fmla="*/ 5498018 w 7880329"/>
                <a:gd name="csY210" fmla="*/ 2670585 h 5221669"/>
                <a:gd name="csX211" fmla="*/ 5492080 w 7880329"/>
                <a:gd name="csY211" fmla="*/ 845237 h 5221669"/>
                <a:gd name="csX212" fmla="*/ 5485257 w 7880329"/>
                <a:gd name="csY212" fmla="*/ 795522 h 5221669"/>
                <a:gd name="csX213" fmla="*/ 5486852 w 7880329"/>
                <a:gd name="csY213" fmla="*/ 124242 h 5221669"/>
                <a:gd name="csX214" fmla="*/ 5550391 w 7880329"/>
                <a:gd name="csY214" fmla="*/ 68413 h 5221669"/>
                <a:gd name="csX215" fmla="*/ 5715309 w 7880329"/>
                <a:gd name="csY215" fmla="*/ 0 h 5221669"/>
                <a:gd name="csX216" fmla="*/ 5988340 w 7880329"/>
                <a:gd name="csY216" fmla="*/ 104569 h 5221669"/>
                <a:gd name="csX217" fmla="*/ 6013862 w 7880329"/>
                <a:gd name="csY217" fmla="*/ 135586 h 5221669"/>
                <a:gd name="csX218" fmla="*/ 6013862 w 7880329"/>
                <a:gd name="csY218" fmla="*/ 286413 h 5221669"/>
                <a:gd name="csX219" fmla="*/ 5611626 w 7880329"/>
                <a:gd name="csY219" fmla="*/ 4945138 h 5221669"/>
                <a:gd name="csX220" fmla="*/ 5611626 w 7880329"/>
                <a:gd name="csY220" fmla="*/ 4156616 h 5221669"/>
                <a:gd name="csX221" fmla="*/ 5628641 w 7880329"/>
                <a:gd name="csY221" fmla="*/ 4141640 h 5221669"/>
                <a:gd name="csX222" fmla="*/ 5661872 w 7880329"/>
                <a:gd name="csY222" fmla="*/ 4206952 h 5221669"/>
                <a:gd name="csX223" fmla="*/ 5661518 w 7880329"/>
                <a:gd name="csY223" fmla="*/ 4960114 h 5221669"/>
                <a:gd name="csX224" fmla="*/ 5712207 w 7880329"/>
                <a:gd name="csY224" fmla="*/ 4976508 h 5221669"/>
                <a:gd name="csX225" fmla="*/ 5718854 w 7880329"/>
                <a:gd name="csY225" fmla="*/ 3923818 h 5221669"/>
                <a:gd name="csX226" fmla="*/ 5693154 w 7880329"/>
                <a:gd name="csY226" fmla="*/ 1398655 h 5221669"/>
                <a:gd name="csX227" fmla="*/ 5687128 w 7880329"/>
                <a:gd name="csY227" fmla="*/ 57070 h 5221669"/>
                <a:gd name="csX228" fmla="*/ 5546757 w 7880329"/>
                <a:gd name="csY228" fmla="*/ 120875 h 5221669"/>
                <a:gd name="csX229" fmla="*/ 5536655 w 7880329"/>
                <a:gd name="csY229" fmla="*/ 204442 h 5221669"/>
                <a:gd name="csX230" fmla="*/ 5536124 w 7880329"/>
                <a:gd name="csY230" fmla="*/ 1254208 h 5221669"/>
                <a:gd name="csX231" fmla="*/ 5548707 w 7880329"/>
                <a:gd name="csY231" fmla="*/ 4734404 h 5221669"/>
                <a:gd name="csX232" fmla="*/ 5548530 w 7880329"/>
                <a:gd name="csY232" fmla="*/ 4923337 h 5221669"/>
                <a:gd name="csX233" fmla="*/ 5552518 w 7880329"/>
                <a:gd name="csY233" fmla="*/ 4933263 h 5221669"/>
                <a:gd name="csX234" fmla="*/ 5611714 w 7880329"/>
                <a:gd name="csY234" fmla="*/ 4945138 h 5221669"/>
                <a:gd name="csX235" fmla="*/ 5963527 w 7880329"/>
                <a:gd name="csY235" fmla="*/ 352345 h 5221669"/>
                <a:gd name="csX236" fmla="*/ 5963527 w 7880329"/>
                <a:gd name="csY236" fmla="*/ 478005 h 5221669"/>
                <a:gd name="csX237" fmla="*/ 6193402 w 7880329"/>
                <a:gd name="csY237" fmla="*/ 496348 h 5221669"/>
                <a:gd name="csX238" fmla="*/ 6174349 w 7880329"/>
                <a:gd name="csY238" fmla="*/ 534897 h 5221669"/>
                <a:gd name="csX239" fmla="*/ 5957235 w 7880329"/>
                <a:gd name="csY239" fmla="*/ 528251 h 5221669"/>
                <a:gd name="csX240" fmla="*/ 5967604 w 7880329"/>
                <a:gd name="csY240" fmla="*/ 571408 h 5221669"/>
                <a:gd name="csX241" fmla="*/ 6402539 w 7880329"/>
                <a:gd name="csY241" fmla="*/ 579472 h 5221669"/>
                <a:gd name="csX242" fmla="*/ 6387652 w 7880329"/>
                <a:gd name="csY242" fmla="*/ 622363 h 5221669"/>
                <a:gd name="csX243" fmla="*/ 5957679 w 7880329"/>
                <a:gd name="csY243" fmla="*/ 616603 h 5221669"/>
                <a:gd name="csX244" fmla="*/ 5951564 w 7880329"/>
                <a:gd name="csY244" fmla="*/ 656303 h 5221669"/>
                <a:gd name="csX245" fmla="*/ 5961489 w 7880329"/>
                <a:gd name="csY245" fmla="*/ 665520 h 5221669"/>
                <a:gd name="csX246" fmla="*/ 6192161 w 7880329"/>
                <a:gd name="csY246" fmla="*/ 673673 h 5221669"/>
                <a:gd name="csX247" fmla="*/ 6193047 w 7880329"/>
                <a:gd name="csY247" fmla="*/ 716741 h 5221669"/>
                <a:gd name="csX248" fmla="*/ 5957412 w 7880329"/>
                <a:gd name="csY248" fmla="*/ 716741 h 5221669"/>
                <a:gd name="csX249" fmla="*/ 5957412 w 7880329"/>
                <a:gd name="csY249" fmla="*/ 845502 h 5221669"/>
                <a:gd name="csX250" fmla="*/ 5979124 w 7880329"/>
                <a:gd name="csY250" fmla="*/ 855250 h 5221669"/>
                <a:gd name="csX251" fmla="*/ 6431606 w 7880329"/>
                <a:gd name="csY251" fmla="*/ 848338 h 5221669"/>
                <a:gd name="csX252" fmla="*/ 6941070 w 7880329"/>
                <a:gd name="csY252" fmla="*/ 848161 h 5221669"/>
                <a:gd name="csX253" fmla="*/ 7130889 w 7880329"/>
                <a:gd name="csY253" fmla="*/ 850022 h 5221669"/>
                <a:gd name="csX254" fmla="*/ 7302276 w 7880329"/>
                <a:gd name="csY254" fmla="*/ 748111 h 5221669"/>
                <a:gd name="csX255" fmla="*/ 7173425 w 7880329"/>
                <a:gd name="csY255" fmla="*/ 748111 h 5221669"/>
                <a:gd name="csX256" fmla="*/ 7154107 w 7880329"/>
                <a:gd name="csY256" fmla="*/ 709917 h 5221669"/>
                <a:gd name="csX257" fmla="*/ 7318227 w 7880329"/>
                <a:gd name="csY257" fmla="*/ 704334 h 5221669"/>
                <a:gd name="csX258" fmla="*/ 7398337 w 7880329"/>
                <a:gd name="csY258" fmla="*/ 696536 h 5221669"/>
                <a:gd name="csX259" fmla="*/ 7497058 w 7880329"/>
                <a:gd name="csY259" fmla="*/ 635035 h 5221669"/>
                <a:gd name="csX260" fmla="*/ 7355624 w 7880329"/>
                <a:gd name="csY260" fmla="*/ 635035 h 5221669"/>
                <a:gd name="csX261" fmla="*/ 7346762 w 7880329"/>
                <a:gd name="csY261" fmla="*/ 624933 h 5221669"/>
                <a:gd name="csX262" fmla="*/ 7368208 w 7880329"/>
                <a:gd name="csY262" fmla="*/ 591081 h 5221669"/>
                <a:gd name="csX263" fmla="*/ 7484474 w 7880329"/>
                <a:gd name="csY263" fmla="*/ 591081 h 5221669"/>
                <a:gd name="csX264" fmla="*/ 7224735 w 7880329"/>
                <a:gd name="csY264" fmla="*/ 439190 h 5221669"/>
                <a:gd name="csX265" fmla="*/ 7022243 w 7880329"/>
                <a:gd name="csY265" fmla="*/ 340027 h 5221669"/>
                <a:gd name="csX266" fmla="*/ 5963616 w 7880329"/>
                <a:gd name="csY266" fmla="*/ 352345 h 5221669"/>
                <a:gd name="csX267" fmla="*/ 3284700 w 7880329"/>
                <a:gd name="csY267" fmla="*/ 385576 h 5221669"/>
                <a:gd name="csX268" fmla="*/ 3261394 w 7880329"/>
                <a:gd name="csY268" fmla="*/ 380436 h 5221669"/>
                <a:gd name="csX269" fmla="*/ 3254925 w 7880329"/>
                <a:gd name="csY269" fmla="*/ 547126 h 5221669"/>
                <a:gd name="csX270" fmla="*/ 3298347 w 7880329"/>
                <a:gd name="csY270" fmla="*/ 474371 h 5221669"/>
                <a:gd name="csX271" fmla="*/ 3284612 w 7880329"/>
                <a:gd name="csY271" fmla="*/ 385576 h 5221669"/>
                <a:gd name="csX272" fmla="*/ 3305259 w 7880329"/>
                <a:gd name="csY272" fmla="*/ 578497 h 5221669"/>
                <a:gd name="csX273" fmla="*/ 3472215 w 7880329"/>
                <a:gd name="csY273" fmla="*/ 452571 h 5221669"/>
                <a:gd name="csX274" fmla="*/ 3333440 w 7880329"/>
                <a:gd name="csY274" fmla="*/ 534543 h 5221669"/>
                <a:gd name="csX275" fmla="*/ 3305259 w 7880329"/>
                <a:gd name="csY275" fmla="*/ 578586 h 5221669"/>
                <a:gd name="csX276" fmla="*/ 3217173 w 7880329"/>
                <a:gd name="csY276" fmla="*/ 578497 h 5221669"/>
                <a:gd name="csX277" fmla="*/ 3062890 w 7880329"/>
                <a:gd name="csY277" fmla="*/ 465332 h 5221669"/>
                <a:gd name="csX278" fmla="*/ 3217173 w 7880329"/>
                <a:gd name="csY278" fmla="*/ 578497 h 5221669"/>
                <a:gd name="csX279" fmla="*/ 3487458 w 7880329"/>
                <a:gd name="csY279" fmla="*/ 704246 h 5221669"/>
                <a:gd name="csX280" fmla="*/ 3047559 w 7880329"/>
                <a:gd name="csY280" fmla="*/ 716652 h 5221669"/>
                <a:gd name="csX281" fmla="*/ 3409208 w 7880329"/>
                <a:gd name="csY281" fmla="*/ 703891 h 5221669"/>
                <a:gd name="csX282" fmla="*/ 3458923 w 7880329"/>
                <a:gd name="csY282" fmla="*/ 710715 h 5221669"/>
                <a:gd name="csX283" fmla="*/ 3487458 w 7880329"/>
                <a:gd name="csY283" fmla="*/ 704246 h 5221669"/>
                <a:gd name="csX284" fmla="*/ 3613118 w 7880329"/>
                <a:gd name="csY284" fmla="*/ 867480 h 5221669"/>
                <a:gd name="csX285" fmla="*/ 3543110 w 7880329"/>
                <a:gd name="csY285" fmla="*/ 764772 h 5221669"/>
                <a:gd name="csX286" fmla="*/ 2980032 w 7880329"/>
                <a:gd name="csY286" fmla="*/ 777533 h 5221669"/>
                <a:gd name="csX287" fmla="*/ 2921899 w 7880329"/>
                <a:gd name="csY287" fmla="*/ 883165 h 5221669"/>
                <a:gd name="csX288" fmla="*/ 3613206 w 7880329"/>
                <a:gd name="csY288" fmla="*/ 867480 h 5221669"/>
                <a:gd name="csX289" fmla="*/ 2934483 w 7880329"/>
                <a:gd name="csY289" fmla="*/ 1181807 h 5221669"/>
                <a:gd name="csX290" fmla="*/ 3644488 w 7880329"/>
                <a:gd name="csY290" fmla="*/ 977631 h 5221669"/>
                <a:gd name="csX291" fmla="*/ 3616042 w 7880329"/>
                <a:gd name="csY291" fmla="*/ 911877 h 5221669"/>
                <a:gd name="csX292" fmla="*/ 3471684 w 7880329"/>
                <a:gd name="csY292" fmla="*/ 892824 h 5221669"/>
                <a:gd name="csX293" fmla="*/ 2965853 w 7880329"/>
                <a:gd name="csY293" fmla="*/ 924195 h 5221669"/>
                <a:gd name="csX294" fmla="*/ 2961423 w 7880329"/>
                <a:gd name="csY294" fmla="*/ 973555 h 5221669"/>
                <a:gd name="csX295" fmla="*/ 2846662 w 7880329"/>
                <a:gd name="csY295" fmla="*/ 952464 h 5221669"/>
                <a:gd name="csX296" fmla="*/ 2932533 w 7880329"/>
                <a:gd name="csY296" fmla="*/ 1132713 h 5221669"/>
                <a:gd name="csX297" fmla="*/ 2990843 w 7880329"/>
                <a:gd name="csY297" fmla="*/ 1103026 h 5221669"/>
                <a:gd name="csX298" fmla="*/ 3002541 w 7880329"/>
                <a:gd name="csY298" fmla="*/ 1116584 h 5221669"/>
                <a:gd name="csX299" fmla="*/ 2934305 w 7880329"/>
                <a:gd name="csY299" fmla="*/ 1181807 h 5221669"/>
                <a:gd name="csX300" fmla="*/ 2846485 w 7880329"/>
                <a:gd name="csY300" fmla="*/ 899028 h 5221669"/>
                <a:gd name="csX301" fmla="*/ 2375216 w 7880329"/>
                <a:gd name="csY301" fmla="*/ 905319 h 5221669"/>
                <a:gd name="csX302" fmla="*/ 2383192 w 7880329"/>
                <a:gd name="csY302" fmla="*/ 919675 h 5221669"/>
                <a:gd name="csX303" fmla="*/ 2419259 w 7880329"/>
                <a:gd name="csY303" fmla="*/ 945995 h 5221669"/>
                <a:gd name="csX304" fmla="*/ 2488292 w 7880329"/>
                <a:gd name="csY304" fmla="*/ 1520858 h 5221669"/>
                <a:gd name="csX305" fmla="*/ 2664287 w 7880329"/>
                <a:gd name="csY305" fmla="*/ 1508275 h 5221669"/>
                <a:gd name="csX306" fmla="*/ 2648956 w 7880329"/>
                <a:gd name="csY306" fmla="*/ 1320228 h 5221669"/>
                <a:gd name="csX307" fmla="*/ 2695924 w 7880329"/>
                <a:gd name="csY307" fmla="*/ 1277691 h 5221669"/>
                <a:gd name="csX308" fmla="*/ 2690961 w 7880329"/>
                <a:gd name="csY308" fmla="*/ 1230281 h 5221669"/>
                <a:gd name="csX309" fmla="*/ 2771071 w 7880329"/>
                <a:gd name="csY309" fmla="*/ 1156462 h 5221669"/>
                <a:gd name="csX310" fmla="*/ 2734915 w 7880329"/>
                <a:gd name="csY310" fmla="*/ 1082732 h 5221669"/>
                <a:gd name="csX311" fmla="*/ 2773996 w 7880329"/>
                <a:gd name="csY311" fmla="*/ 942627 h 5221669"/>
                <a:gd name="csX312" fmla="*/ 2846485 w 7880329"/>
                <a:gd name="csY312" fmla="*/ 898939 h 5221669"/>
                <a:gd name="csX313" fmla="*/ 3745158 w 7880329"/>
                <a:gd name="csY313" fmla="*/ 1627731 h 5221669"/>
                <a:gd name="csX314" fmla="*/ 3676036 w 7880329"/>
                <a:gd name="csY314" fmla="*/ 899028 h 5221669"/>
                <a:gd name="csX315" fmla="*/ 3738246 w 7880329"/>
                <a:gd name="csY315" fmla="*/ 952996 h 5221669"/>
                <a:gd name="csX316" fmla="*/ 3720079 w 7880329"/>
                <a:gd name="csY316" fmla="*/ 1188099 h 5221669"/>
                <a:gd name="csX317" fmla="*/ 3749678 w 7880329"/>
                <a:gd name="csY317" fmla="*/ 1237016 h 5221669"/>
                <a:gd name="csX318" fmla="*/ 3768908 w 7880329"/>
                <a:gd name="csY318" fmla="*/ 1299934 h 5221669"/>
                <a:gd name="csX319" fmla="*/ 3757387 w 7880329"/>
                <a:gd name="csY319" fmla="*/ 1365955 h 5221669"/>
                <a:gd name="csX320" fmla="*/ 3788138 w 7880329"/>
                <a:gd name="csY320" fmla="*/ 1393337 h 5221669"/>
                <a:gd name="csX321" fmla="*/ 3770326 w 7880329"/>
                <a:gd name="csY321" fmla="*/ 1605931 h 5221669"/>
                <a:gd name="csX322" fmla="*/ 3745158 w 7880329"/>
                <a:gd name="csY322" fmla="*/ 1627820 h 5221669"/>
                <a:gd name="csX323" fmla="*/ 2098640 w 7880329"/>
                <a:gd name="csY323" fmla="*/ 955477 h 5221669"/>
                <a:gd name="csX324" fmla="*/ 2403751 w 7880329"/>
                <a:gd name="csY324" fmla="*/ 1301441 h 5221669"/>
                <a:gd name="csX325" fmla="*/ 2058496 w 7880329"/>
                <a:gd name="csY325" fmla="*/ 1595652 h 5221669"/>
                <a:gd name="csX326" fmla="*/ 2101564 w 7880329"/>
                <a:gd name="csY326" fmla="*/ 1074668 h 5221669"/>
                <a:gd name="csX327" fmla="*/ 2244416 w 7880329"/>
                <a:gd name="csY327" fmla="*/ 1108254 h 5221669"/>
                <a:gd name="csX328" fmla="*/ 2057876 w 7880329"/>
                <a:gd name="csY328" fmla="*/ 1452180 h 5221669"/>
                <a:gd name="csX329" fmla="*/ 2053622 w 7880329"/>
                <a:gd name="csY329" fmla="*/ 1259170 h 5221669"/>
                <a:gd name="csX330" fmla="*/ 2146139 w 7880329"/>
                <a:gd name="csY330" fmla="*/ 1181364 h 5221669"/>
                <a:gd name="csX331" fmla="*/ 2147734 w 7880329"/>
                <a:gd name="csY331" fmla="*/ 1208658 h 5221669"/>
                <a:gd name="csX332" fmla="*/ 2074270 w 7880329"/>
                <a:gd name="csY332" fmla="*/ 1317569 h 5221669"/>
                <a:gd name="csX333" fmla="*/ 2055571 w 7880329"/>
                <a:gd name="csY333" fmla="*/ 1397502 h 5221669"/>
                <a:gd name="csX334" fmla="*/ 2070105 w 7880329"/>
                <a:gd name="csY334" fmla="*/ 1407959 h 5221669"/>
                <a:gd name="csX335" fmla="*/ 2210387 w 7880329"/>
                <a:gd name="csY335" fmla="*/ 1142372 h 5221669"/>
                <a:gd name="csX336" fmla="*/ 2060977 w 7880329"/>
                <a:gd name="csY336" fmla="*/ 1153449 h 5221669"/>
                <a:gd name="csX337" fmla="*/ 2041924 w 7880329"/>
                <a:gd name="csY337" fmla="*/ 1543279 h 5221669"/>
                <a:gd name="csX338" fmla="*/ 2306005 w 7880329"/>
                <a:gd name="csY338" fmla="*/ 1065629 h 5221669"/>
                <a:gd name="csX339" fmla="*/ 1840939 w 7880329"/>
                <a:gd name="csY339" fmla="*/ 1216102 h 5221669"/>
                <a:gd name="csX340" fmla="*/ 2028366 w 7880329"/>
                <a:gd name="csY340" fmla="*/ 1625959 h 5221669"/>
                <a:gd name="csX341" fmla="*/ 2478190 w 7880329"/>
                <a:gd name="csY341" fmla="*/ 1094607 h 5221669"/>
                <a:gd name="csX342" fmla="*/ 2098728 w 7880329"/>
                <a:gd name="csY342" fmla="*/ 955566 h 5221669"/>
                <a:gd name="csX343" fmla="*/ 3676036 w 7880329"/>
                <a:gd name="csY343" fmla="*/ 1150259 h 5221669"/>
                <a:gd name="csX344" fmla="*/ 3704128 w 7880329"/>
                <a:gd name="csY344" fmla="*/ 987025 h 5221669"/>
                <a:gd name="csX345" fmla="*/ 3694823 w 7880329"/>
                <a:gd name="csY345" fmla="*/ 996241 h 5221669"/>
                <a:gd name="csX346" fmla="*/ 3676036 w 7880329"/>
                <a:gd name="csY346" fmla="*/ 1150259 h 5221669"/>
                <a:gd name="csX347" fmla="*/ 5966628 w 7880329"/>
                <a:gd name="csY347" fmla="*/ 1162843 h 5221669"/>
                <a:gd name="csX348" fmla="*/ 6136332 w 7880329"/>
                <a:gd name="csY348" fmla="*/ 1162843 h 5221669"/>
                <a:gd name="csX349" fmla="*/ 6193490 w 7880329"/>
                <a:gd name="csY349" fmla="*/ 1174806 h 5221669"/>
                <a:gd name="csX350" fmla="*/ 6191983 w 7880329"/>
                <a:gd name="csY350" fmla="*/ 1212114 h 5221669"/>
                <a:gd name="csX351" fmla="*/ 6010406 w 7880329"/>
                <a:gd name="csY351" fmla="*/ 1213355 h 5221669"/>
                <a:gd name="csX352" fmla="*/ 5972921 w 7880329"/>
                <a:gd name="csY352" fmla="*/ 1206620 h 5221669"/>
                <a:gd name="csX353" fmla="*/ 5960071 w 7880329"/>
                <a:gd name="csY353" fmla="*/ 1212734 h 5221669"/>
                <a:gd name="csX354" fmla="*/ 5951741 w 7880329"/>
                <a:gd name="csY354" fmla="*/ 1419746 h 5221669"/>
                <a:gd name="csX355" fmla="*/ 6109924 w 7880329"/>
                <a:gd name="csY355" fmla="*/ 1434367 h 5221669"/>
                <a:gd name="csX356" fmla="*/ 6124369 w 7880329"/>
                <a:gd name="csY356" fmla="*/ 1471232 h 5221669"/>
                <a:gd name="csX357" fmla="*/ 5951032 w 7880329"/>
                <a:gd name="csY357" fmla="*/ 1470701 h 5221669"/>
                <a:gd name="csX358" fmla="*/ 5956969 w 7880329"/>
                <a:gd name="csY358" fmla="*/ 1524492 h 5221669"/>
                <a:gd name="csX359" fmla="*/ 6526427 w 7880329"/>
                <a:gd name="csY359" fmla="*/ 1526884 h 5221669"/>
                <a:gd name="csX360" fmla="*/ 6545126 w 7880329"/>
                <a:gd name="csY360" fmla="*/ 1533442 h 5221669"/>
                <a:gd name="csX361" fmla="*/ 6551506 w 7880329"/>
                <a:gd name="csY361" fmla="*/ 1552938 h 5221669"/>
                <a:gd name="csX362" fmla="*/ 6444633 w 7880329"/>
                <a:gd name="csY362" fmla="*/ 1570927 h 5221669"/>
                <a:gd name="csX363" fmla="*/ 6073856 w 7880329"/>
                <a:gd name="csY363" fmla="*/ 1570927 h 5221669"/>
                <a:gd name="csX364" fmla="*/ 5951032 w 7880329"/>
                <a:gd name="csY364" fmla="*/ 1571193 h 5221669"/>
                <a:gd name="csX365" fmla="*/ 5956969 w 7880329"/>
                <a:gd name="csY365" fmla="*/ 1624984 h 5221669"/>
                <a:gd name="csX366" fmla="*/ 6538922 w 7880329"/>
                <a:gd name="csY366" fmla="*/ 1633757 h 5221669"/>
                <a:gd name="csX367" fmla="*/ 6840577 w 7880329"/>
                <a:gd name="csY367" fmla="*/ 1627465 h 5221669"/>
                <a:gd name="csX368" fmla="*/ 7105633 w 7880329"/>
                <a:gd name="csY368" fmla="*/ 1647936 h 5221669"/>
                <a:gd name="csX369" fmla="*/ 7216051 w 7880329"/>
                <a:gd name="csY369" fmla="*/ 1588740 h 5221669"/>
                <a:gd name="csX370" fmla="*/ 7503261 w 7880329"/>
                <a:gd name="csY370" fmla="*/ 1398300 h 5221669"/>
                <a:gd name="csX371" fmla="*/ 7408440 w 7880329"/>
                <a:gd name="csY371" fmla="*/ 1323507 h 5221669"/>
                <a:gd name="csX372" fmla="*/ 7088619 w 7880329"/>
                <a:gd name="csY372" fmla="*/ 1134308 h 5221669"/>
                <a:gd name="csX373" fmla="*/ 6136597 w 7880329"/>
                <a:gd name="csY373" fmla="*/ 1112242 h 5221669"/>
                <a:gd name="csX374" fmla="*/ 5967072 w 7880329"/>
                <a:gd name="csY374" fmla="*/ 1112242 h 5221669"/>
                <a:gd name="csX375" fmla="*/ 5966628 w 7880329"/>
                <a:gd name="csY375" fmla="*/ 1162754 h 5221669"/>
                <a:gd name="csX376" fmla="*/ 3279560 w 7880329"/>
                <a:gd name="csY376" fmla="*/ 1439862 h 5221669"/>
                <a:gd name="csX377" fmla="*/ 2965765 w 7880329"/>
                <a:gd name="csY377" fmla="*/ 1310657 h 5221669"/>
                <a:gd name="csX378" fmla="*/ 2893984 w 7880329"/>
                <a:gd name="csY378" fmla="*/ 1212823 h 5221669"/>
                <a:gd name="csX379" fmla="*/ 2750158 w 7880329"/>
                <a:gd name="csY379" fmla="*/ 1206354 h 5221669"/>
                <a:gd name="csX380" fmla="*/ 2744663 w 7880329"/>
                <a:gd name="csY380" fmla="*/ 1261651 h 5221669"/>
                <a:gd name="csX381" fmla="*/ 2983754 w 7880329"/>
                <a:gd name="csY381" fmla="*/ 1456345 h 5221669"/>
                <a:gd name="csX382" fmla="*/ 2891060 w 7880329"/>
                <a:gd name="csY382" fmla="*/ 1448280 h 5221669"/>
                <a:gd name="csX383" fmla="*/ 2742891 w 7880329"/>
                <a:gd name="csY383" fmla="*/ 1345129 h 5221669"/>
                <a:gd name="csX384" fmla="*/ 2690429 w 7880329"/>
                <a:gd name="csY384" fmla="*/ 1336622 h 5221669"/>
                <a:gd name="csX385" fmla="*/ 2683694 w 7880329"/>
                <a:gd name="csY385" fmla="*/ 1460864 h 5221669"/>
                <a:gd name="csX386" fmla="*/ 3079107 w 7880329"/>
                <a:gd name="csY386" fmla="*/ 1643594 h 5221669"/>
                <a:gd name="csX387" fmla="*/ 3280358 w 7880329"/>
                <a:gd name="csY387" fmla="*/ 1668850 h 5221669"/>
                <a:gd name="csX388" fmla="*/ 3279737 w 7880329"/>
                <a:gd name="csY388" fmla="*/ 1439950 h 5221669"/>
                <a:gd name="csX389" fmla="*/ 3336719 w 7880329"/>
                <a:gd name="csY389" fmla="*/ 1665483 h 5221669"/>
                <a:gd name="csX390" fmla="*/ 3758008 w 7880329"/>
                <a:gd name="csY390" fmla="*/ 1530695 h 5221669"/>
                <a:gd name="csX391" fmla="*/ 3728586 w 7880329"/>
                <a:gd name="csY391" fmla="*/ 1402111 h 5221669"/>
                <a:gd name="csX392" fmla="*/ 3583431 w 7880329"/>
                <a:gd name="csY392" fmla="*/ 1494362 h 5221669"/>
                <a:gd name="csX393" fmla="*/ 3464683 w 7880329"/>
                <a:gd name="csY393" fmla="*/ 1498970 h 5221669"/>
                <a:gd name="csX394" fmla="*/ 3547363 w 7880329"/>
                <a:gd name="csY394" fmla="*/ 1458206 h 5221669"/>
                <a:gd name="csX395" fmla="*/ 3719636 w 7880329"/>
                <a:gd name="csY395" fmla="*/ 1292313 h 5221669"/>
                <a:gd name="csX396" fmla="*/ 3671428 w 7880329"/>
                <a:gd name="csY396" fmla="*/ 1220178 h 5221669"/>
                <a:gd name="csX397" fmla="*/ 3575544 w 7880329"/>
                <a:gd name="csY397" fmla="*/ 1310568 h 5221669"/>
                <a:gd name="csX398" fmla="*/ 3330604 w 7880329"/>
                <a:gd name="csY398" fmla="*/ 1433215 h 5221669"/>
                <a:gd name="csX399" fmla="*/ 3336719 w 7880329"/>
                <a:gd name="csY399" fmla="*/ 1665394 h 5221669"/>
                <a:gd name="csX400" fmla="*/ 4493535 w 7880329"/>
                <a:gd name="csY400" fmla="*/ 1358156 h 5221669"/>
                <a:gd name="csX401" fmla="*/ 4530666 w 7880329"/>
                <a:gd name="csY401" fmla="*/ 1379336 h 5221669"/>
                <a:gd name="csX402" fmla="*/ 4493535 w 7880329"/>
                <a:gd name="csY402" fmla="*/ 1358156 h 5221669"/>
                <a:gd name="csX403" fmla="*/ 1595823 w 7880329"/>
                <a:gd name="csY403" fmla="*/ 2526227 h 5221669"/>
                <a:gd name="csX404" fmla="*/ 1303738 w 7880329"/>
                <a:gd name="csY404" fmla="*/ 1916714 h 5221669"/>
                <a:gd name="csX405" fmla="*/ 1063584 w 7880329"/>
                <a:gd name="csY405" fmla="*/ 1553647 h 5221669"/>
                <a:gd name="csX406" fmla="*/ 664715 w 7880329"/>
                <a:gd name="csY406" fmla="*/ 1830932 h 5221669"/>
                <a:gd name="csX407" fmla="*/ 263631 w 7880329"/>
                <a:gd name="csY407" fmla="*/ 2777547 h 5221669"/>
                <a:gd name="csX408" fmla="*/ 721431 w 7880329"/>
                <a:gd name="csY408" fmla="*/ 2352625 h 5221669"/>
                <a:gd name="csX409" fmla="*/ 757055 w 7880329"/>
                <a:gd name="csY409" fmla="*/ 2206051 h 5221669"/>
                <a:gd name="csX410" fmla="*/ 814036 w 7880329"/>
                <a:gd name="csY410" fmla="*/ 2161299 h 5221669"/>
                <a:gd name="csX411" fmla="*/ 778589 w 7880329"/>
                <a:gd name="csY411" fmla="*/ 2353245 h 5221669"/>
                <a:gd name="csX412" fmla="*/ 895299 w 7880329"/>
                <a:gd name="csY412" fmla="*/ 2589234 h 5221669"/>
                <a:gd name="csX413" fmla="*/ 1096461 w 7880329"/>
                <a:gd name="csY413" fmla="*/ 2344295 h 5221669"/>
                <a:gd name="csX414" fmla="*/ 1080244 w 7880329"/>
                <a:gd name="csY414" fmla="*/ 2133207 h 5221669"/>
                <a:gd name="csX415" fmla="*/ 1148125 w 7880329"/>
                <a:gd name="csY415" fmla="*/ 2128865 h 5221669"/>
                <a:gd name="csX416" fmla="*/ 1206436 w 7880329"/>
                <a:gd name="csY416" fmla="*/ 2346953 h 5221669"/>
                <a:gd name="csX417" fmla="*/ 1595823 w 7880329"/>
                <a:gd name="csY417" fmla="*/ 2526138 h 5221669"/>
                <a:gd name="csX418" fmla="*/ 4307615 w 7880329"/>
                <a:gd name="csY418" fmla="*/ 1552406 h 5221669"/>
                <a:gd name="csX419" fmla="*/ 4213326 w 7880329"/>
                <a:gd name="csY419" fmla="*/ 1552406 h 5221669"/>
                <a:gd name="csX420" fmla="*/ 4224492 w 7880329"/>
                <a:gd name="csY420" fmla="*/ 1578992 h 5221669"/>
                <a:gd name="csX421" fmla="*/ 4345632 w 7880329"/>
                <a:gd name="csY421" fmla="*/ 1640049 h 5221669"/>
                <a:gd name="csX422" fmla="*/ 4353874 w 7880329"/>
                <a:gd name="csY422" fmla="*/ 1667343 h 5221669"/>
                <a:gd name="csX423" fmla="*/ 4243190 w 7880329"/>
                <a:gd name="csY423" fmla="*/ 1654583 h 5221669"/>
                <a:gd name="csX424" fmla="*/ 4166270 w 7880329"/>
                <a:gd name="csY424" fmla="*/ 1671686 h 5221669"/>
                <a:gd name="csX425" fmla="*/ 4320376 w 7880329"/>
                <a:gd name="csY425" fmla="*/ 1747099 h 5221669"/>
                <a:gd name="csX426" fmla="*/ 4301412 w 7880329"/>
                <a:gd name="csY426" fmla="*/ 1782281 h 5221669"/>
                <a:gd name="csX427" fmla="*/ 4134988 w 7880329"/>
                <a:gd name="csY427" fmla="*/ 1756582 h 5221669"/>
                <a:gd name="csX428" fmla="*/ 4304691 w 7880329"/>
                <a:gd name="csY428" fmla="*/ 1838021 h 5221669"/>
                <a:gd name="csX429" fmla="*/ 4294943 w 7880329"/>
                <a:gd name="csY429" fmla="*/ 1879229 h 5221669"/>
                <a:gd name="csX430" fmla="*/ 4113365 w 7880329"/>
                <a:gd name="csY430" fmla="*/ 1847238 h 5221669"/>
                <a:gd name="csX431" fmla="*/ 4109820 w 7880329"/>
                <a:gd name="csY431" fmla="*/ 1859999 h 5221669"/>
                <a:gd name="csX432" fmla="*/ 4508246 w 7880329"/>
                <a:gd name="csY432" fmla="*/ 1998597 h 5221669"/>
                <a:gd name="csX433" fmla="*/ 4566911 w 7880329"/>
                <a:gd name="csY433" fmla="*/ 1732921 h 5221669"/>
                <a:gd name="csX434" fmla="*/ 4307704 w 7880329"/>
                <a:gd name="csY434" fmla="*/ 1552229 h 5221669"/>
                <a:gd name="csX435" fmla="*/ 3273800 w 7880329"/>
                <a:gd name="csY435" fmla="*/ 1715729 h 5221669"/>
                <a:gd name="csX436" fmla="*/ 2942281 w 7880329"/>
                <a:gd name="csY436" fmla="*/ 1654494 h 5221669"/>
                <a:gd name="csX437" fmla="*/ 2846574 w 7880329"/>
                <a:gd name="csY437" fmla="*/ 1627731 h 5221669"/>
                <a:gd name="csX438" fmla="*/ 2815912 w 7880329"/>
                <a:gd name="csY438" fmla="*/ 2662344 h 5221669"/>
                <a:gd name="csX439" fmla="*/ 2817773 w 7880329"/>
                <a:gd name="csY439" fmla="*/ 2670763 h 5221669"/>
                <a:gd name="csX440" fmla="*/ 2859069 w 7880329"/>
                <a:gd name="csY440" fmla="*/ 2785434 h 5221669"/>
                <a:gd name="csX441" fmla="*/ 2846308 w 7880329"/>
                <a:gd name="csY441" fmla="*/ 2793321 h 5221669"/>
                <a:gd name="csX442" fmla="*/ 2853043 w 7880329"/>
                <a:gd name="csY442" fmla="*/ 2875026 h 5221669"/>
                <a:gd name="csX443" fmla="*/ 2822027 w 7880329"/>
                <a:gd name="csY443" fmla="*/ 2897801 h 5221669"/>
                <a:gd name="csX444" fmla="*/ 2823001 w 7880329"/>
                <a:gd name="csY444" fmla="*/ 2970645 h 5221669"/>
                <a:gd name="csX445" fmla="*/ 2764868 w 7880329"/>
                <a:gd name="csY445" fmla="*/ 3016372 h 5221669"/>
                <a:gd name="csX446" fmla="*/ 2633005 w 7880329"/>
                <a:gd name="csY446" fmla="*/ 3123068 h 5221669"/>
                <a:gd name="csX447" fmla="*/ 2626447 w 7880329"/>
                <a:gd name="csY447" fmla="*/ 3164097 h 5221669"/>
                <a:gd name="csX448" fmla="*/ 2812279 w 7880329"/>
                <a:gd name="csY448" fmla="*/ 3179960 h 5221669"/>
                <a:gd name="csX449" fmla="*/ 3145393 w 7880329"/>
                <a:gd name="csY449" fmla="*/ 3205039 h 5221669"/>
                <a:gd name="csX450" fmla="*/ 3223643 w 7880329"/>
                <a:gd name="csY450" fmla="*/ 3198570 h 5221669"/>
                <a:gd name="csX451" fmla="*/ 3230732 w 7880329"/>
                <a:gd name="csY451" fmla="*/ 3083101 h 5221669"/>
                <a:gd name="csX452" fmla="*/ 3266888 w 7880329"/>
                <a:gd name="csY452" fmla="*/ 2869443 h 5221669"/>
                <a:gd name="csX453" fmla="*/ 3248898 w 7880329"/>
                <a:gd name="csY453" fmla="*/ 2642582 h 5221669"/>
                <a:gd name="csX454" fmla="*/ 3293030 w 7880329"/>
                <a:gd name="csY454" fmla="*/ 2454181 h 5221669"/>
                <a:gd name="csX455" fmla="*/ 3267686 w 7880329"/>
                <a:gd name="csY455" fmla="*/ 2234054 h 5221669"/>
                <a:gd name="csX456" fmla="*/ 3280181 w 7880329"/>
                <a:gd name="csY456" fmla="*/ 2033069 h 5221669"/>
                <a:gd name="csX457" fmla="*/ 3254925 w 7880329"/>
                <a:gd name="csY457" fmla="*/ 1882419 h 5221669"/>
                <a:gd name="csX458" fmla="*/ 3273977 w 7880329"/>
                <a:gd name="csY458" fmla="*/ 1715729 h 5221669"/>
                <a:gd name="csX459" fmla="*/ 2437957 w 7880329"/>
                <a:gd name="csY459" fmla="*/ 2972329 h 5221669"/>
                <a:gd name="csX460" fmla="*/ 2556971 w 7880329"/>
                <a:gd name="csY460" fmla="*/ 2680776 h 5221669"/>
                <a:gd name="csX461" fmla="*/ 2108654 w 7880329"/>
                <a:gd name="csY461" fmla="*/ 2330913 h 5221669"/>
                <a:gd name="csX462" fmla="*/ 2064876 w 7880329"/>
                <a:gd name="csY462" fmla="*/ 2218901 h 5221669"/>
                <a:gd name="csX463" fmla="*/ 2158368 w 7880329"/>
                <a:gd name="csY463" fmla="*/ 2318773 h 5221669"/>
                <a:gd name="csX464" fmla="*/ 2585772 w 7880329"/>
                <a:gd name="csY464" fmla="*/ 1973429 h 5221669"/>
                <a:gd name="csX465" fmla="*/ 2510181 w 7880329"/>
                <a:gd name="csY465" fmla="*/ 1728401 h 5221669"/>
                <a:gd name="csX466" fmla="*/ 2388686 w 7880329"/>
                <a:gd name="csY466" fmla="*/ 1650772 h 5221669"/>
                <a:gd name="csX467" fmla="*/ 1841116 w 7880329"/>
                <a:gd name="csY467" fmla="*/ 2007990 h 5221669"/>
                <a:gd name="csX468" fmla="*/ 2004882 w 7880329"/>
                <a:gd name="csY468" fmla="*/ 2729870 h 5221669"/>
                <a:gd name="csX469" fmla="*/ 2437869 w 7880329"/>
                <a:gd name="csY469" fmla="*/ 2972329 h 5221669"/>
                <a:gd name="csX470" fmla="*/ 3273800 w 7880329"/>
                <a:gd name="csY470" fmla="*/ 3198481 h 5221669"/>
                <a:gd name="csX471" fmla="*/ 3735410 w 7880329"/>
                <a:gd name="csY471" fmla="*/ 3204330 h 5221669"/>
                <a:gd name="csX472" fmla="*/ 3767490 w 7880329"/>
                <a:gd name="csY472" fmla="*/ 3186163 h 5221669"/>
                <a:gd name="csX473" fmla="*/ 3789290 w 7880329"/>
                <a:gd name="csY473" fmla="*/ 2774445 h 5221669"/>
                <a:gd name="csX474" fmla="*/ 3833421 w 7880329"/>
                <a:gd name="csY474" fmla="*/ 2510719 h 5221669"/>
                <a:gd name="csX475" fmla="*/ 3807722 w 7880329"/>
                <a:gd name="csY475" fmla="*/ 2278274 h 5221669"/>
                <a:gd name="csX476" fmla="*/ 3738955 w 7880329"/>
                <a:gd name="csY476" fmla="*/ 1743821 h 5221669"/>
                <a:gd name="csX477" fmla="*/ 3465392 w 7880329"/>
                <a:gd name="csY477" fmla="*/ 1709348 h 5221669"/>
                <a:gd name="csX478" fmla="*/ 3323958 w 7880329"/>
                <a:gd name="csY478" fmla="*/ 1718742 h 5221669"/>
                <a:gd name="csX479" fmla="*/ 3330250 w 7880329"/>
                <a:gd name="csY479" fmla="*/ 2051945 h 5221669"/>
                <a:gd name="csX480" fmla="*/ 3317489 w 7880329"/>
                <a:gd name="csY480" fmla="*/ 2259399 h 5221669"/>
                <a:gd name="csX481" fmla="*/ 3342036 w 7880329"/>
                <a:gd name="csY481" fmla="*/ 2398174 h 5221669"/>
                <a:gd name="csX482" fmla="*/ 3292676 w 7880329"/>
                <a:gd name="csY482" fmla="*/ 2673864 h 5221669"/>
                <a:gd name="csX483" fmla="*/ 3318198 w 7880329"/>
                <a:gd name="csY483" fmla="*/ 2912600 h 5221669"/>
                <a:gd name="csX484" fmla="*/ 3280978 w 7880329"/>
                <a:gd name="csY484" fmla="*/ 3070517 h 5221669"/>
                <a:gd name="csX485" fmla="*/ 3273800 w 7880329"/>
                <a:gd name="csY485" fmla="*/ 3198481 h 5221669"/>
                <a:gd name="csX486" fmla="*/ 5303590 w 7880329"/>
                <a:gd name="csY486" fmla="*/ 2438052 h 5221669"/>
                <a:gd name="csX487" fmla="*/ 5193616 w 7880329"/>
                <a:gd name="csY487" fmla="*/ 2224749 h 5221669"/>
                <a:gd name="csX488" fmla="*/ 4988377 w 7880329"/>
                <a:gd name="csY488" fmla="*/ 1845643 h 5221669"/>
                <a:gd name="csX489" fmla="*/ 4697445 w 7880329"/>
                <a:gd name="csY489" fmla="*/ 1766064 h 5221669"/>
                <a:gd name="csX490" fmla="*/ 4562214 w 7880329"/>
                <a:gd name="csY490" fmla="*/ 2001698 h 5221669"/>
                <a:gd name="csX491" fmla="*/ 4562214 w 7880329"/>
                <a:gd name="csY491" fmla="*/ 2010826 h 5221669"/>
                <a:gd name="csX492" fmla="*/ 4588977 w 7880329"/>
                <a:gd name="csY492" fmla="*/ 2116193 h 5221669"/>
                <a:gd name="csX493" fmla="*/ 4487864 w 7880329"/>
                <a:gd name="csY493" fmla="*/ 2385856 h 5221669"/>
                <a:gd name="csX494" fmla="*/ 4373635 w 7880329"/>
                <a:gd name="csY494" fmla="*/ 2614047 h 5221669"/>
                <a:gd name="csX495" fmla="*/ 4590572 w 7880329"/>
                <a:gd name="csY495" fmla="*/ 2406859 h 5221669"/>
                <a:gd name="csX496" fmla="*/ 4664302 w 7880329"/>
                <a:gd name="csY496" fmla="*/ 2247524 h 5221669"/>
                <a:gd name="csX497" fmla="*/ 4683443 w 7880329"/>
                <a:gd name="csY497" fmla="*/ 2244334 h 5221669"/>
                <a:gd name="csX498" fmla="*/ 4702053 w 7880329"/>
                <a:gd name="csY498" fmla="*/ 2370614 h 5221669"/>
                <a:gd name="csX499" fmla="*/ 4876542 w 7880329"/>
                <a:gd name="csY499" fmla="*/ 2378678 h 5221669"/>
                <a:gd name="csX500" fmla="*/ 4912963 w 7880329"/>
                <a:gd name="csY500" fmla="*/ 2307784 h 5221669"/>
                <a:gd name="csX501" fmla="*/ 4884251 w 7880329"/>
                <a:gd name="csY501" fmla="*/ 2201000 h 5221669"/>
                <a:gd name="csX502" fmla="*/ 4918635 w 7880329"/>
                <a:gd name="csY502" fmla="*/ 2087392 h 5221669"/>
                <a:gd name="csX503" fmla="*/ 4983415 w 7880329"/>
                <a:gd name="csY503" fmla="*/ 2202329 h 5221669"/>
                <a:gd name="csX504" fmla="*/ 4971983 w 7880329"/>
                <a:gd name="csY504" fmla="*/ 2301492 h 5221669"/>
                <a:gd name="csX505" fmla="*/ 5008493 w 7880329"/>
                <a:gd name="csY505" fmla="*/ 2353157 h 5221669"/>
                <a:gd name="csX506" fmla="*/ 5303590 w 7880329"/>
                <a:gd name="csY506" fmla="*/ 2437963 h 5221669"/>
                <a:gd name="csX507" fmla="*/ 4217225 w 7880329"/>
                <a:gd name="csY507" fmla="*/ 1980341 h 5221669"/>
                <a:gd name="csX508" fmla="*/ 3983008 w 7880329"/>
                <a:gd name="csY508" fmla="*/ 2522150 h 5221669"/>
                <a:gd name="csX509" fmla="*/ 3933205 w 7880329"/>
                <a:gd name="csY509" fmla="*/ 2561231 h 5221669"/>
                <a:gd name="csX510" fmla="*/ 3930369 w 7880329"/>
                <a:gd name="csY510" fmla="*/ 2519758 h 5221669"/>
                <a:gd name="csX511" fmla="*/ 4051687 w 7880329"/>
                <a:gd name="csY511" fmla="*/ 2245220 h 5221669"/>
                <a:gd name="csX512" fmla="*/ 3947384 w 7880329"/>
                <a:gd name="csY512" fmla="*/ 1893673 h 5221669"/>
                <a:gd name="csX513" fmla="*/ 3801785 w 7880329"/>
                <a:gd name="csY513" fmla="*/ 1753480 h 5221669"/>
                <a:gd name="csX514" fmla="*/ 3855221 w 7880329"/>
                <a:gd name="csY514" fmla="*/ 1879051 h 5221669"/>
                <a:gd name="csX515" fmla="*/ 3858057 w 7880329"/>
                <a:gd name="csY515" fmla="*/ 2303442 h 5221669"/>
                <a:gd name="csX516" fmla="*/ 3877376 w 7880329"/>
                <a:gd name="csY516" fmla="*/ 2542178 h 5221669"/>
                <a:gd name="csX517" fmla="*/ 3846005 w 7880329"/>
                <a:gd name="csY517" fmla="*/ 2742631 h 5221669"/>
                <a:gd name="csX518" fmla="*/ 3969007 w 7880329"/>
                <a:gd name="csY518" fmla="*/ 2827084 h 5221669"/>
                <a:gd name="csX519" fmla="*/ 4370623 w 7880329"/>
                <a:gd name="csY519" fmla="*/ 2520112 h 5221669"/>
                <a:gd name="csX520" fmla="*/ 4555922 w 7880329"/>
                <a:gd name="csY520" fmla="*/ 2055135 h 5221669"/>
                <a:gd name="csX521" fmla="*/ 4217314 w 7880329"/>
                <a:gd name="csY521" fmla="*/ 1980430 h 5221669"/>
                <a:gd name="csX522" fmla="*/ 7484385 w 7880329"/>
                <a:gd name="csY522" fmla="*/ 2186910 h 5221669"/>
                <a:gd name="csX523" fmla="*/ 7315214 w 7880329"/>
                <a:gd name="csY523" fmla="*/ 2057616 h 5221669"/>
                <a:gd name="csX524" fmla="*/ 7122914 w 7880329"/>
                <a:gd name="csY524" fmla="*/ 1904307 h 5221669"/>
                <a:gd name="csX525" fmla="*/ 6953388 w 7880329"/>
                <a:gd name="csY525" fmla="*/ 1886584 h 5221669"/>
                <a:gd name="csX526" fmla="*/ 6846515 w 7880329"/>
                <a:gd name="csY526" fmla="*/ 1897838 h 5221669"/>
                <a:gd name="csX527" fmla="*/ 6174437 w 7880329"/>
                <a:gd name="csY527" fmla="*/ 1885077 h 5221669"/>
                <a:gd name="csX528" fmla="*/ 5953779 w 7880329"/>
                <a:gd name="csY528" fmla="*/ 1891192 h 5221669"/>
                <a:gd name="csX529" fmla="*/ 5961223 w 7880329"/>
                <a:gd name="csY529" fmla="*/ 1942236 h 5221669"/>
                <a:gd name="csX530" fmla="*/ 6325265 w 7880329"/>
                <a:gd name="csY530" fmla="*/ 1942147 h 5221669"/>
                <a:gd name="csX531" fmla="*/ 6488410 w 7880329"/>
                <a:gd name="csY531" fmla="*/ 1973252 h 5221669"/>
                <a:gd name="csX532" fmla="*/ 6475826 w 7880329"/>
                <a:gd name="csY532" fmla="*/ 1985924 h 5221669"/>
                <a:gd name="csX533" fmla="*/ 5957324 w 7880329"/>
                <a:gd name="csY533" fmla="*/ 1985924 h 5221669"/>
                <a:gd name="csX534" fmla="*/ 5951386 w 7880329"/>
                <a:gd name="csY534" fmla="*/ 2013396 h 5221669"/>
                <a:gd name="csX535" fmla="*/ 5961400 w 7880329"/>
                <a:gd name="csY535" fmla="*/ 2022701 h 5221669"/>
                <a:gd name="csX536" fmla="*/ 6284412 w 7880329"/>
                <a:gd name="csY536" fmla="*/ 2045298 h 5221669"/>
                <a:gd name="csX537" fmla="*/ 6279981 w 7880329"/>
                <a:gd name="csY537" fmla="*/ 2079239 h 5221669"/>
                <a:gd name="csX538" fmla="*/ 6079528 w 7880329"/>
                <a:gd name="csY538" fmla="*/ 2080480 h 5221669"/>
                <a:gd name="csX539" fmla="*/ 5951032 w 7880329"/>
                <a:gd name="csY539" fmla="*/ 2067719 h 5221669"/>
                <a:gd name="csX540" fmla="*/ 5951032 w 7880329"/>
                <a:gd name="csY540" fmla="*/ 2130549 h 5221669"/>
                <a:gd name="csX541" fmla="*/ 6061007 w 7880329"/>
                <a:gd name="csY541" fmla="*/ 2130549 h 5221669"/>
                <a:gd name="csX542" fmla="*/ 6124191 w 7880329"/>
                <a:gd name="csY542" fmla="*/ 2142689 h 5221669"/>
                <a:gd name="csX543" fmla="*/ 6117545 w 7880329"/>
                <a:gd name="csY543" fmla="*/ 2174503 h 5221669"/>
                <a:gd name="csX544" fmla="*/ 5951032 w 7880329"/>
                <a:gd name="csY544" fmla="*/ 2174503 h 5221669"/>
                <a:gd name="csX545" fmla="*/ 5951209 w 7880329"/>
                <a:gd name="csY545" fmla="*/ 2447623 h 5221669"/>
                <a:gd name="csX546" fmla="*/ 5979035 w 7880329"/>
                <a:gd name="csY546" fmla="*/ 2470043 h 5221669"/>
                <a:gd name="csX547" fmla="*/ 7103949 w 7880329"/>
                <a:gd name="csY547" fmla="*/ 2488299 h 5221669"/>
                <a:gd name="csX548" fmla="*/ 7394438 w 7880329"/>
                <a:gd name="csY548" fmla="*/ 2288731 h 5221669"/>
                <a:gd name="csX549" fmla="*/ 7463915 w 7880329"/>
                <a:gd name="csY549" fmla="*/ 2245397 h 5221669"/>
                <a:gd name="csX550" fmla="*/ 7471890 w 7880329"/>
                <a:gd name="csY550" fmla="*/ 2231041 h 5221669"/>
                <a:gd name="csX551" fmla="*/ 7267626 w 7880329"/>
                <a:gd name="csY551" fmla="*/ 2231041 h 5221669"/>
                <a:gd name="csX552" fmla="*/ 7267626 w 7880329"/>
                <a:gd name="csY552" fmla="*/ 2187087 h 5221669"/>
                <a:gd name="csX553" fmla="*/ 7484474 w 7880329"/>
                <a:gd name="csY553" fmla="*/ 2187087 h 5221669"/>
                <a:gd name="csX554" fmla="*/ 4090856 w 7880329"/>
                <a:gd name="csY554" fmla="*/ 2136663 h 5221669"/>
                <a:gd name="csX555" fmla="*/ 4172119 w 7880329"/>
                <a:gd name="csY555" fmla="*/ 1958364 h 5221669"/>
                <a:gd name="csX556" fmla="*/ 4002770 w 7880329"/>
                <a:gd name="csY556" fmla="*/ 1891635 h 5221669"/>
                <a:gd name="csX557" fmla="*/ 4090767 w 7880329"/>
                <a:gd name="csY557" fmla="*/ 2136663 h 5221669"/>
                <a:gd name="csX558" fmla="*/ 2607660 w 7880329"/>
                <a:gd name="csY558" fmla="*/ 2029879 h 5221669"/>
                <a:gd name="csX559" fmla="*/ 2532424 w 7880329"/>
                <a:gd name="csY559" fmla="*/ 2108483 h 5221669"/>
                <a:gd name="csX560" fmla="*/ 2519840 w 7880329"/>
                <a:gd name="csY560" fmla="*/ 2479082 h 5221669"/>
                <a:gd name="csX561" fmla="*/ 2560693 w 7880329"/>
                <a:gd name="csY561" fmla="*/ 2626542 h 5221669"/>
                <a:gd name="csX562" fmla="*/ 2607749 w 7880329"/>
                <a:gd name="csY562" fmla="*/ 2029879 h 5221669"/>
                <a:gd name="csX563" fmla="*/ 5504753 w 7880329"/>
                <a:gd name="csY563" fmla="*/ 4499036 h 5221669"/>
                <a:gd name="csX564" fmla="*/ 5511310 w 7880329"/>
                <a:gd name="csY564" fmla="*/ 4250551 h 5221669"/>
                <a:gd name="csX565" fmla="*/ 5497132 w 7880329"/>
                <a:gd name="csY565" fmla="*/ 2769394 h 5221669"/>
                <a:gd name="csX566" fmla="*/ 5335139 w 7880329"/>
                <a:gd name="csY566" fmla="*/ 2478816 h 5221669"/>
                <a:gd name="csX567" fmla="*/ 5284626 w 7880329"/>
                <a:gd name="csY567" fmla="*/ 2491489 h 5221669"/>
                <a:gd name="csX568" fmla="*/ 4951601 w 7880329"/>
                <a:gd name="csY568" fmla="*/ 2350232 h 5221669"/>
                <a:gd name="csX569" fmla="*/ 4790937 w 7880329"/>
                <a:gd name="csY569" fmla="*/ 2500439 h 5221669"/>
                <a:gd name="csX570" fmla="*/ 4653225 w 7880329"/>
                <a:gd name="csY570" fmla="*/ 2387983 h 5221669"/>
                <a:gd name="csX571" fmla="*/ 4376383 w 7880329"/>
                <a:gd name="csY571" fmla="*/ 2658356 h 5221669"/>
                <a:gd name="csX572" fmla="*/ 4342265 w 7880329"/>
                <a:gd name="csY572" fmla="*/ 2654723 h 5221669"/>
                <a:gd name="csX573" fmla="*/ 4247976 w 7880329"/>
                <a:gd name="csY573" fmla="*/ 2761862 h 5221669"/>
                <a:gd name="csX574" fmla="*/ 3912468 w 7880329"/>
                <a:gd name="csY574" fmla="*/ 2858366 h 5221669"/>
                <a:gd name="csX575" fmla="*/ 3839447 w 7880329"/>
                <a:gd name="csY575" fmla="*/ 2815209 h 5221669"/>
                <a:gd name="csX576" fmla="*/ 3838739 w 7880329"/>
                <a:gd name="csY576" fmla="*/ 3131752 h 5221669"/>
                <a:gd name="csX577" fmla="*/ 3788492 w 7880329"/>
                <a:gd name="csY577" fmla="*/ 3251652 h 5221669"/>
                <a:gd name="csX578" fmla="*/ 3814635 w 7880329"/>
                <a:gd name="csY578" fmla="*/ 3377400 h 5221669"/>
                <a:gd name="csX579" fmla="*/ 3801430 w 7880329"/>
                <a:gd name="csY579" fmla="*/ 3471424 h 5221669"/>
                <a:gd name="csX580" fmla="*/ 3807899 w 7880329"/>
                <a:gd name="csY580" fmla="*/ 3688449 h 5221669"/>
                <a:gd name="csX581" fmla="*/ 3862931 w 7880329"/>
                <a:gd name="csY581" fmla="*/ 3737100 h 5221669"/>
                <a:gd name="csX582" fmla="*/ 3858323 w 7880329"/>
                <a:gd name="csY582" fmla="*/ 3905385 h 5221669"/>
                <a:gd name="csX583" fmla="*/ 3719991 w 7880329"/>
                <a:gd name="csY583" fmla="*/ 3977520 h 5221669"/>
                <a:gd name="csX584" fmla="*/ 3713699 w 7880329"/>
                <a:gd name="csY584" fmla="*/ 4492655 h 5221669"/>
                <a:gd name="csX585" fmla="*/ 4172473 w 7880329"/>
                <a:gd name="csY585" fmla="*/ 4492655 h 5221669"/>
                <a:gd name="csX586" fmla="*/ 4159889 w 7880329"/>
                <a:gd name="csY586" fmla="*/ 4379490 h 5221669"/>
                <a:gd name="csX587" fmla="*/ 3927268 w 7880329"/>
                <a:gd name="csY587" fmla="*/ 4332523 h 5221669"/>
                <a:gd name="csX588" fmla="*/ 3946320 w 7880329"/>
                <a:gd name="csY588" fmla="*/ 4018284 h 5221669"/>
                <a:gd name="csX589" fmla="*/ 3997453 w 7880329"/>
                <a:gd name="csY589" fmla="*/ 3535317 h 5221669"/>
                <a:gd name="csX590" fmla="*/ 4211376 w 7880329"/>
                <a:gd name="csY590" fmla="*/ 3307127 h 5221669"/>
                <a:gd name="csX591" fmla="*/ 4425566 w 7880329"/>
                <a:gd name="csY591" fmla="*/ 3909727 h 5221669"/>
                <a:gd name="csX592" fmla="*/ 4522779 w 7880329"/>
                <a:gd name="csY592" fmla="*/ 4264996 h 5221669"/>
                <a:gd name="csX593" fmla="*/ 4480331 w 7880329"/>
                <a:gd name="csY593" fmla="*/ 4319585 h 5221669"/>
                <a:gd name="csX594" fmla="*/ 4317452 w 7880329"/>
                <a:gd name="csY594" fmla="*/ 4342094 h 5221669"/>
                <a:gd name="csX595" fmla="*/ 4329681 w 7880329"/>
                <a:gd name="csY595" fmla="*/ 4492566 h 5221669"/>
                <a:gd name="csX596" fmla="*/ 4823637 w 7880329"/>
                <a:gd name="csY596" fmla="*/ 4493187 h 5221669"/>
                <a:gd name="csX597" fmla="*/ 4851285 w 7880329"/>
                <a:gd name="csY597" fmla="*/ 4341828 h 5221669"/>
                <a:gd name="csX598" fmla="*/ 4666163 w 7880329"/>
                <a:gd name="csY598" fmla="*/ 4310191 h 5221669"/>
                <a:gd name="csX599" fmla="*/ 4657744 w 7880329"/>
                <a:gd name="csY599" fmla="*/ 4265085 h 5221669"/>
                <a:gd name="csX600" fmla="*/ 4898607 w 7880329"/>
                <a:gd name="csY600" fmla="*/ 3387060 h 5221669"/>
                <a:gd name="csX601" fmla="*/ 5132115 w 7880329"/>
                <a:gd name="csY601" fmla="*/ 3335396 h 5221669"/>
                <a:gd name="csX602" fmla="*/ 5190337 w 7880329"/>
                <a:gd name="csY602" fmla="*/ 4131626 h 5221669"/>
                <a:gd name="csX603" fmla="*/ 5187147 w 7880329"/>
                <a:gd name="csY603" fmla="*/ 4341473 h 5221669"/>
                <a:gd name="csX604" fmla="*/ 4989529 w 7880329"/>
                <a:gd name="csY604" fmla="*/ 4360615 h 5221669"/>
                <a:gd name="csX605" fmla="*/ 4966843 w 7880329"/>
                <a:gd name="csY605" fmla="*/ 4485920 h 5221669"/>
                <a:gd name="csX606" fmla="*/ 4973755 w 7880329"/>
                <a:gd name="csY606" fmla="*/ 4498858 h 5221669"/>
                <a:gd name="csX607" fmla="*/ 5504753 w 7880329"/>
                <a:gd name="csY607" fmla="*/ 4498858 h 5221669"/>
                <a:gd name="csX608" fmla="*/ 6837210 w 7880329"/>
                <a:gd name="csY608" fmla="*/ 2714717 h 5221669"/>
                <a:gd name="csX609" fmla="*/ 6619919 w 7880329"/>
                <a:gd name="csY609" fmla="*/ 3116598 h 5221669"/>
                <a:gd name="csX610" fmla="*/ 6802295 w 7880329"/>
                <a:gd name="csY610" fmla="*/ 3135385 h 5221669"/>
                <a:gd name="csX611" fmla="*/ 7007001 w 7880329"/>
                <a:gd name="csY611" fmla="*/ 3031702 h 5221669"/>
                <a:gd name="csX612" fmla="*/ 7216937 w 7880329"/>
                <a:gd name="csY612" fmla="*/ 3204330 h 5221669"/>
                <a:gd name="csX613" fmla="*/ 7370955 w 7880329"/>
                <a:gd name="csY613" fmla="*/ 3063073 h 5221669"/>
                <a:gd name="csX614" fmla="*/ 7464269 w 7880329"/>
                <a:gd name="csY614" fmla="*/ 3165072 h 5221669"/>
                <a:gd name="csX615" fmla="*/ 7594980 w 7880329"/>
                <a:gd name="csY615" fmla="*/ 3266806 h 5221669"/>
                <a:gd name="csX616" fmla="*/ 7676509 w 7880329"/>
                <a:gd name="csY616" fmla="*/ 3235878 h 5221669"/>
                <a:gd name="csX617" fmla="*/ 7623693 w 7880329"/>
                <a:gd name="csY617" fmla="*/ 3137690 h 5221669"/>
                <a:gd name="csX618" fmla="*/ 7371043 w 7880329"/>
                <a:gd name="csY618" fmla="*/ 2717996 h 5221669"/>
                <a:gd name="csX619" fmla="*/ 7283134 w 7880329"/>
                <a:gd name="csY619" fmla="*/ 2667306 h 5221669"/>
                <a:gd name="csX620" fmla="*/ 7094645 w 7880329"/>
                <a:gd name="csY620" fmla="*/ 2918715 h 5221669"/>
                <a:gd name="csX621" fmla="*/ 7011521 w 7880329"/>
                <a:gd name="csY621" fmla="*/ 2958150 h 5221669"/>
                <a:gd name="csX622" fmla="*/ 6868669 w 7880329"/>
                <a:gd name="csY622" fmla="*/ 2742809 h 5221669"/>
                <a:gd name="csX623" fmla="*/ 6837210 w 7880329"/>
                <a:gd name="csY623" fmla="*/ 2714717 h 5221669"/>
                <a:gd name="csX624" fmla="*/ 2711343 w 7880329"/>
                <a:gd name="csY624" fmla="*/ 2764963 h 5221669"/>
                <a:gd name="csX625" fmla="*/ 2805632 w 7880329"/>
                <a:gd name="csY625" fmla="*/ 2764963 h 5221669"/>
                <a:gd name="csX626" fmla="*/ 2827964 w 7880329"/>
                <a:gd name="csY626" fmla="*/ 2743075 h 5221669"/>
                <a:gd name="csX627" fmla="*/ 2607483 w 7880329"/>
                <a:gd name="csY627" fmla="*/ 2685827 h 5221669"/>
                <a:gd name="csX628" fmla="*/ 2482798 w 7880329"/>
                <a:gd name="csY628" fmla="*/ 2986773 h 5221669"/>
                <a:gd name="csX629" fmla="*/ 2590823 w 7880329"/>
                <a:gd name="csY629" fmla="*/ 3055186 h 5221669"/>
                <a:gd name="csX630" fmla="*/ 2720471 w 7880329"/>
                <a:gd name="csY630" fmla="*/ 3075657 h 5221669"/>
                <a:gd name="csX631" fmla="*/ 2654539 w 7880329"/>
                <a:gd name="csY631" fmla="*/ 2972417 h 5221669"/>
                <a:gd name="csX632" fmla="*/ 2773907 w 7880329"/>
                <a:gd name="csY632" fmla="*/ 2959568 h 5221669"/>
                <a:gd name="csX633" fmla="*/ 2690873 w 7880329"/>
                <a:gd name="csY633" fmla="*/ 2889205 h 5221669"/>
                <a:gd name="csX634" fmla="*/ 2688834 w 7880329"/>
                <a:gd name="csY634" fmla="*/ 2857392 h 5221669"/>
                <a:gd name="csX635" fmla="*/ 2774262 w 7880329"/>
                <a:gd name="csY635" fmla="*/ 2859784 h 5221669"/>
                <a:gd name="csX636" fmla="*/ 2811304 w 7880329"/>
                <a:gd name="csY636" fmla="*/ 2833553 h 5221669"/>
                <a:gd name="csX637" fmla="*/ 2708064 w 7880329"/>
                <a:gd name="csY637" fmla="*/ 2806082 h 5221669"/>
                <a:gd name="csX638" fmla="*/ 2711343 w 7880329"/>
                <a:gd name="csY638" fmla="*/ 2765052 h 5221669"/>
                <a:gd name="csX639" fmla="*/ 3745070 w 7880329"/>
                <a:gd name="csY639" fmla="*/ 3248728 h 5221669"/>
                <a:gd name="csX640" fmla="*/ 3641652 w 7880329"/>
                <a:gd name="csY640" fmla="*/ 3248462 h 5221669"/>
                <a:gd name="csX641" fmla="*/ 3100641 w 7880329"/>
                <a:gd name="csY641" fmla="*/ 3248993 h 5221669"/>
                <a:gd name="csX642" fmla="*/ 2893453 w 7880329"/>
                <a:gd name="csY642" fmla="*/ 3223649 h 5221669"/>
                <a:gd name="csX643" fmla="*/ 2680593 w 7880329"/>
                <a:gd name="csY643" fmla="*/ 3222851 h 5221669"/>
                <a:gd name="csX644" fmla="*/ 2604913 w 7880329"/>
                <a:gd name="csY644" fmla="*/ 3205216 h 5221669"/>
                <a:gd name="csX645" fmla="*/ 2431577 w 7880329"/>
                <a:gd name="csY645" fmla="*/ 3631911 h 5221669"/>
                <a:gd name="csX646" fmla="*/ 3062358 w 7880329"/>
                <a:gd name="csY646" fmla="*/ 3662572 h 5221669"/>
                <a:gd name="csX647" fmla="*/ 3091513 w 7880329"/>
                <a:gd name="csY647" fmla="*/ 3562877 h 5221669"/>
                <a:gd name="csX648" fmla="*/ 2946712 w 7880329"/>
                <a:gd name="csY648" fmla="*/ 3496591 h 5221669"/>
                <a:gd name="csX649" fmla="*/ 3048888 w 7880329"/>
                <a:gd name="csY649" fmla="*/ 3508023 h 5221669"/>
                <a:gd name="csX650" fmla="*/ 3194399 w 7880329"/>
                <a:gd name="csY650" fmla="*/ 3518037 h 5221669"/>
                <a:gd name="csX651" fmla="*/ 3314564 w 7880329"/>
                <a:gd name="csY651" fmla="*/ 3483653 h 5221669"/>
                <a:gd name="csX652" fmla="*/ 3335833 w 7880329"/>
                <a:gd name="csY652" fmla="*/ 3497832 h 5221669"/>
                <a:gd name="csX653" fmla="*/ 3254747 w 7880329"/>
                <a:gd name="csY653" fmla="*/ 3553307 h 5221669"/>
                <a:gd name="csX654" fmla="*/ 3167547 w 7880329"/>
                <a:gd name="csY654" fmla="*/ 3569790 h 5221669"/>
                <a:gd name="csX655" fmla="*/ 3173042 w 7880329"/>
                <a:gd name="csY655" fmla="*/ 3669662 h 5221669"/>
                <a:gd name="csX656" fmla="*/ 3757565 w 7880329"/>
                <a:gd name="csY656" fmla="*/ 3688538 h 5221669"/>
                <a:gd name="csX657" fmla="*/ 3764034 w 7880329"/>
                <a:gd name="csY657" fmla="*/ 3584589 h 5221669"/>
                <a:gd name="csX658" fmla="*/ 3751007 w 7880329"/>
                <a:gd name="csY658" fmla="*/ 3477805 h 5221669"/>
                <a:gd name="csX659" fmla="*/ 3768730 w 7880329"/>
                <a:gd name="csY659" fmla="*/ 3377489 h 5221669"/>
                <a:gd name="csX660" fmla="*/ 3744892 w 7880329"/>
                <a:gd name="csY660" fmla="*/ 3248639 h 5221669"/>
                <a:gd name="csX661" fmla="*/ 2485900 w 7880329"/>
                <a:gd name="csY661" fmla="*/ 3217800 h 5221669"/>
                <a:gd name="csX662" fmla="*/ 1829330 w 7880329"/>
                <a:gd name="csY662" fmla="*/ 4849341 h 5221669"/>
                <a:gd name="csX663" fmla="*/ 1831191 w 7880329"/>
                <a:gd name="csY663" fmla="*/ 4863609 h 5221669"/>
                <a:gd name="csX664" fmla="*/ 1864157 w 7880329"/>
                <a:gd name="csY664" fmla="*/ 4881598 h 5221669"/>
                <a:gd name="csX665" fmla="*/ 2536146 w 7880329"/>
                <a:gd name="csY665" fmla="*/ 3242879 h 5221669"/>
                <a:gd name="csX666" fmla="*/ 2485988 w 7880329"/>
                <a:gd name="csY666" fmla="*/ 3217800 h 5221669"/>
                <a:gd name="csX667" fmla="*/ 4700369 w 7880329"/>
                <a:gd name="csY667" fmla="*/ 4279086 h 5221669"/>
                <a:gd name="csX668" fmla="*/ 4910128 w 7880329"/>
                <a:gd name="csY668" fmla="*/ 4298759 h 5221669"/>
                <a:gd name="csX669" fmla="*/ 5142927 w 7880329"/>
                <a:gd name="csY669" fmla="*/ 4316394 h 5221669"/>
                <a:gd name="csX670" fmla="*/ 5153117 w 7880329"/>
                <a:gd name="csY670" fmla="*/ 4231764 h 5221669"/>
                <a:gd name="csX671" fmla="*/ 5086920 w 7880329"/>
                <a:gd name="csY671" fmla="*/ 3349220 h 5221669"/>
                <a:gd name="csX672" fmla="*/ 5042700 w 7880329"/>
                <a:gd name="csY672" fmla="*/ 3223649 h 5221669"/>
                <a:gd name="csX673" fmla="*/ 4975793 w 7880329"/>
                <a:gd name="csY673" fmla="*/ 3326179 h 5221669"/>
                <a:gd name="csX674" fmla="*/ 4700369 w 7880329"/>
                <a:gd name="csY674" fmla="*/ 4279086 h 5221669"/>
                <a:gd name="csX675" fmla="*/ 638928 w 7880329"/>
                <a:gd name="csY675" fmla="*/ 3243322 h 5221669"/>
                <a:gd name="csX676" fmla="*/ 566084 w 7880329"/>
                <a:gd name="csY676" fmla="*/ 3403454 h 5221669"/>
                <a:gd name="csX677" fmla="*/ 546145 w 7880329"/>
                <a:gd name="csY677" fmla="*/ 3986648 h 5221669"/>
                <a:gd name="csX678" fmla="*/ 540030 w 7880329"/>
                <a:gd name="csY678" fmla="*/ 4269782 h 5221669"/>
                <a:gd name="csX679" fmla="*/ 606139 w 7880329"/>
                <a:gd name="csY679" fmla="*/ 4311077 h 5221669"/>
                <a:gd name="csX680" fmla="*/ 874562 w 7880329"/>
                <a:gd name="csY680" fmla="*/ 4277403 h 5221669"/>
                <a:gd name="csX681" fmla="*/ 954584 w 7880329"/>
                <a:gd name="csY681" fmla="*/ 4245234 h 5221669"/>
                <a:gd name="csX682" fmla="*/ 736584 w 7880329"/>
                <a:gd name="csY682" fmla="*/ 3413645 h 5221669"/>
                <a:gd name="csX683" fmla="*/ 659398 w 7880329"/>
                <a:gd name="csY683" fmla="*/ 3245626 h 5221669"/>
                <a:gd name="csX684" fmla="*/ 638928 w 7880329"/>
                <a:gd name="csY684" fmla="*/ 3243410 h 5221669"/>
                <a:gd name="csX685" fmla="*/ 4109732 w 7880329"/>
                <a:gd name="csY685" fmla="*/ 3248728 h 5221669"/>
                <a:gd name="csX686" fmla="*/ 4047699 w 7880329"/>
                <a:gd name="csY686" fmla="*/ 3516619 h 5221669"/>
                <a:gd name="csX687" fmla="*/ 3996567 w 7880329"/>
                <a:gd name="csY687" fmla="*/ 3993294 h 5221669"/>
                <a:gd name="csX688" fmla="*/ 3971399 w 7880329"/>
                <a:gd name="csY688" fmla="*/ 4307444 h 5221669"/>
                <a:gd name="csX689" fmla="*/ 4104592 w 7880329"/>
                <a:gd name="csY689" fmla="*/ 4339967 h 5221669"/>
                <a:gd name="csX690" fmla="*/ 4271725 w 7880329"/>
                <a:gd name="csY690" fmla="*/ 4299734 h 5221669"/>
                <a:gd name="csX691" fmla="*/ 4478648 w 7880329"/>
                <a:gd name="csY691" fmla="*/ 4263756 h 5221669"/>
                <a:gd name="csX692" fmla="*/ 4248064 w 7880329"/>
                <a:gd name="csY692" fmla="*/ 3528228 h 5221669"/>
                <a:gd name="csX693" fmla="*/ 4171675 w 7880329"/>
                <a:gd name="csY693" fmla="*/ 3334421 h 5221669"/>
                <a:gd name="csX694" fmla="*/ 4109820 w 7880329"/>
                <a:gd name="csY694" fmla="*/ 3248728 h 5221669"/>
                <a:gd name="csX695" fmla="*/ 1583327 w 7880329"/>
                <a:gd name="csY695" fmla="*/ 4310546 h 5221669"/>
                <a:gd name="csX696" fmla="*/ 1583593 w 7880329"/>
                <a:gd name="csY696" fmla="*/ 4150059 h 5221669"/>
                <a:gd name="csX697" fmla="*/ 1576770 w 7880329"/>
                <a:gd name="csY697" fmla="*/ 4106636 h 5221669"/>
                <a:gd name="csX698" fmla="*/ 1554792 w 7880329"/>
                <a:gd name="csY698" fmla="*/ 3324407 h 5221669"/>
                <a:gd name="csX699" fmla="*/ 1441805 w 7880329"/>
                <a:gd name="csY699" fmla="*/ 3330256 h 5221669"/>
                <a:gd name="csX700" fmla="*/ 1116312 w 7880329"/>
                <a:gd name="csY700" fmla="*/ 4167162 h 5221669"/>
                <a:gd name="csX701" fmla="*/ 1237629 w 7880329"/>
                <a:gd name="csY701" fmla="*/ 4250906 h 5221669"/>
                <a:gd name="csX702" fmla="*/ 1583327 w 7880329"/>
                <a:gd name="csY702" fmla="*/ 4310546 h 5221669"/>
                <a:gd name="csX703" fmla="*/ 6385436 w 7880329"/>
                <a:gd name="csY703" fmla="*/ 4240537 h 5221669"/>
                <a:gd name="csX704" fmla="*/ 6605829 w 7880329"/>
                <a:gd name="csY704" fmla="*/ 4268364 h 5221669"/>
                <a:gd name="csX705" fmla="*/ 6742832 w 7880329"/>
                <a:gd name="csY705" fmla="*/ 4294860 h 5221669"/>
                <a:gd name="csX706" fmla="*/ 6761885 w 7880329"/>
                <a:gd name="csY706" fmla="*/ 4232207 h 5221669"/>
                <a:gd name="csX707" fmla="*/ 6761619 w 7880329"/>
                <a:gd name="csY707" fmla="*/ 3622606 h 5221669"/>
                <a:gd name="csX708" fmla="*/ 6694446 w 7880329"/>
                <a:gd name="csY708" fmla="*/ 3387857 h 5221669"/>
                <a:gd name="csX709" fmla="*/ 6649429 w 7880329"/>
                <a:gd name="csY709" fmla="*/ 3435002 h 5221669"/>
                <a:gd name="csX710" fmla="*/ 6510210 w 7880329"/>
                <a:gd name="csY710" fmla="*/ 3779548 h 5221669"/>
                <a:gd name="csX711" fmla="*/ 6387386 w 7880329"/>
                <a:gd name="csY711" fmla="*/ 4166187 h 5221669"/>
                <a:gd name="csX712" fmla="*/ 6385525 w 7880329"/>
                <a:gd name="csY712" fmla="*/ 4240537 h 5221669"/>
                <a:gd name="csX713" fmla="*/ 7458686 w 7880329"/>
                <a:gd name="csY713" fmla="*/ 4259591 h 5221669"/>
                <a:gd name="csX714" fmla="*/ 7413402 w 7880329"/>
                <a:gd name="csY714" fmla="*/ 4133221 h 5221669"/>
                <a:gd name="csX715" fmla="*/ 7175198 w 7880329"/>
                <a:gd name="csY715" fmla="*/ 3416392 h 5221669"/>
                <a:gd name="csX716" fmla="*/ 7157563 w 7880329"/>
                <a:gd name="csY716" fmla="*/ 3405847 h 5221669"/>
                <a:gd name="csX717" fmla="*/ 7063273 w 7880329"/>
                <a:gd name="csY717" fmla="*/ 4316838 h 5221669"/>
                <a:gd name="csX718" fmla="*/ 7293414 w 7880329"/>
                <a:gd name="csY718" fmla="*/ 4273592 h 5221669"/>
                <a:gd name="csX719" fmla="*/ 7458686 w 7880329"/>
                <a:gd name="csY719" fmla="*/ 4259591 h 5221669"/>
                <a:gd name="csX720" fmla="*/ 2965853 w 7880329"/>
                <a:gd name="csY720" fmla="*/ 3965025 h 5221669"/>
                <a:gd name="csX721" fmla="*/ 2965853 w 7880329"/>
                <a:gd name="csY721" fmla="*/ 4486540 h 5221669"/>
                <a:gd name="csX722" fmla="*/ 3198386 w 7880329"/>
                <a:gd name="csY722" fmla="*/ 4486540 h 5221669"/>
                <a:gd name="csX723" fmla="*/ 3204678 w 7880329"/>
                <a:gd name="csY723" fmla="*/ 3965025 h 5221669"/>
                <a:gd name="csX724" fmla="*/ 3138215 w 7880329"/>
                <a:gd name="csY724" fmla="*/ 3934097 h 5221669"/>
                <a:gd name="csX725" fmla="*/ 3122884 w 7880329"/>
                <a:gd name="csY725" fmla="*/ 3650963 h 5221669"/>
                <a:gd name="csX726" fmla="*/ 3044103 w 7880329"/>
                <a:gd name="csY726" fmla="*/ 3958556 h 5221669"/>
                <a:gd name="csX727" fmla="*/ 2965853 w 7880329"/>
                <a:gd name="csY727" fmla="*/ 3965113 h 5221669"/>
                <a:gd name="csX728" fmla="*/ 3053851 w 7880329"/>
                <a:gd name="csY728" fmla="*/ 3713705 h 5221669"/>
                <a:gd name="csX729" fmla="*/ 2406675 w 7880329"/>
                <a:gd name="csY729" fmla="*/ 3675954 h 5221669"/>
                <a:gd name="csX730" fmla="*/ 2363873 w 7880329"/>
                <a:gd name="csY730" fmla="*/ 3799930 h 5221669"/>
                <a:gd name="csX731" fmla="*/ 2370342 w 7880329"/>
                <a:gd name="csY731" fmla="*/ 3872419 h 5221669"/>
                <a:gd name="csX732" fmla="*/ 2466049 w 7880329"/>
                <a:gd name="csY732" fmla="*/ 3920716 h 5221669"/>
                <a:gd name="csX733" fmla="*/ 2635929 w 7880329"/>
                <a:gd name="csY733" fmla="*/ 3907866 h 5221669"/>
                <a:gd name="csX734" fmla="*/ 2824242 w 7880329"/>
                <a:gd name="csY734" fmla="*/ 3920805 h 5221669"/>
                <a:gd name="csX735" fmla="*/ 2999617 w 7880329"/>
                <a:gd name="csY735" fmla="*/ 3920273 h 5221669"/>
                <a:gd name="csX736" fmla="*/ 3008656 w 7880329"/>
                <a:gd name="csY736" fmla="*/ 3910436 h 5221669"/>
                <a:gd name="csX737" fmla="*/ 3053851 w 7880329"/>
                <a:gd name="csY737" fmla="*/ 3713793 h 5221669"/>
                <a:gd name="csX738" fmla="*/ 3186689 w 7880329"/>
                <a:gd name="csY738" fmla="*/ 3913804 h 5221669"/>
                <a:gd name="csX739" fmla="*/ 3220452 w 7880329"/>
                <a:gd name="csY739" fmla="*/ 3920893 h 5221669"/>
                <a:gd name="csX740" fmla="*/ 3546832 w 7880329"/>
                <a:gd name="csY740" fmla="*/ 3920627 h 5221669"/>
                <a:gd name="csX741" fmla="*/ 3609927 w 7880329"/>
                <a:gd name="csY741" fmla="*/ 3920982 h 5221669"/>
                <a:gd name="csX742" fmla="*/ 3812862 w 7880329"/>
                <a:gd name="csY742" fmla="*/ 3897587 h 5221669"/>
                <a:gd name="csX743" fmla="*/ 3819597 w 7880329"/>
                <a:gd name="csY743" fmla="*/ 3742683 h 5221669"/>
                <a:gd name="csX744" fmla="*/ 3814635 w 7880329"/>
                <a:gd name="csY744" fmla="*/ 3735150 h 5221669"/>
                <a:gd name="csX745" fmla="*/ 3173219 w 7880329"/>
                <a:gd name="csY745" fmla="*/ 3719820 h 5221669"/>
                <a:gd name="csX746" fmla="*/ 3186689 w 7880329"/>
                <a:gd name="csY746" fmla="*/ 3913715 h 5221669"/>
                <a:gd name="csX747" fmla="*/ 2086056 w 7880329"/>
                <a:gd name="csY747" fmla="*/ 4486452 h 5221669"/>
                <a:gd name="csX748" fmla="*/ 2441147 w 7880329"/>
                <a:gd name="csY748" fmla="*/ 4486452 h 5221669"/>
                <a:gd name="csX749" fmla="*/ 2450098 w 7880329"/>
                <a:gd name="csY749" fmla="*/ 4476261 h 5221669"/>
                <a:gd name="csX750" fmla="*/ 2444338 w 7880329"/>
                <a:gd name="csY750" fmla="*/ 3971228 h 5221669"/>
                <a:gd name="csX751" fmla="*/ 2340832 w 7880329"/>
                <a:gd name="csY751" fmla="*/ 3927008 h 5221669"/>
                <a:gd name="csX752" fmla="*/ 2321779 w 7880329"/>
                <a:gd name="csY752" fmla="*/ 3895814 h 5221669"/>
                <a:gd name="csX753" fmla="*/ 2086056 w 7880329"/>
                <a:gd name="csY753" fmla="*/ 4486452 h 5221669"/>
                <a:gd name="csX754" fmla="*/ 2915607 w 7880329"/>
                <a:gd name="csY754" fmla="*/ 3965025 h 5221669"/>
                <a:gd name="csX755" fmla="*/ 2494584 w 7880329"/>
                <a:gd name="csY755" fmla="*/ 3965025 h 5221669"/>
                <a:gd name="csX756" fmla="*/ 2494584 w 7880329"/>
                <a:gd name="csY756" fmla="*/ 4203761 h 5221669"/>
                <a:gd name="csX757" fmla="*/ 2915607 w 7880329"/>
                <a:gd name="csY757" fmla="*/ 4210053 h 5221669"/>
                <a:gd name="csX758" fmla="*/ 2915607 w 7880329"/>
                <a:gd name="csY758" fmla="*/ 3965025 h 5221669"/>
                <a:gd name="csX759" fmla="*/ 3675327 w 7880329"/>
                <a:gd name="csY759" fmla="*/ 3978229 h 5221669"/>
                <a:gd name="csX760" fmla="*/ 3459454 w 7880329"/>
                <a:gd name="csY760" fmla="*/ 3977786 h 5221669"/>
                <a:gd name="csX761" fmla="*/ 3254925 w 7880329"/>
                <a:gd name="csY761" fmla="*/ 3971228 h 5221669"/>
                <a:gd name="csX762" fmla="*/ 3248633 w 7880329"/>
                <a:gd name="csY762" fmla="*/ 4197469 h 5221669"/>
                <a:gd name="csX763" fmla="*/ 3669744 w 7880329"/>
                <a:gd name="csY763" fmla="*/ 4203761 h 5221669"/>
                <a:gd name="csX764" fmla="*/ 3675327 w 7880329"/>
                <a:gd name="csY764" fmla="*/ 3978229 h 5221669"/>
                <a:gd name="csX765" fmla="*/ 3669744 w 7880329"/>
                <a:gd name="csY765" fmla="*/ 4254008 h 5221669"/>
                <a:gd name="csX766" fmla="*/ 3248633 w 7880329"/>
                <a:gd name="csY766" fmla="*/ 4247716 h 5221669"/>
                <a:gd name="csX767" fmla="*/ 3269192 w 7880329"/>
                <a:gd name="csY767" fmla="*/ 4337219 h 5221669"/>
                <a:gd name="csX768" fmla="*/ 3436591 w 7880329"/>
                <a:gd name="csY768" fmla="*/ 4283074 h 5221669"/>
                <a:gd name="csX769" fmla="*/ 3509257 w 7880329"/>
                <a:gd name="csY769" fmla="*/ 4342359 h 5221669"/>
                <a:gd name="csX770" fmla="*/ 3563314 w 7880329"/>
                <a:gd name="csY770" fmla="*/ 4295215 h 5221669"/>
                <a:gd name="csX771" fmla="*/ 3669833 w 7880329"/>
                <a:gd name="csY771" fmla="*/ 4304342 h 5221669"/>
                <a:gd name="csX772" fmla="*/ 3669833 w 7880329"/>
                <a:gd name="csY772" fmla="*/ 4254008 h 5221669"/>
                <a:gd name="csX773" fmla="*/ 2915607 w 7880329"/>
                <a:gd name="csY773" fmla="*/ 4254008 h 5221669"/>
                <a:gd name="csX774" fmla="*/ 2494584 w 7880329"/>
                <a:gd name="csY774" fmla="*/ 4254008 h 5221669"/>
                <a:gd name="csX775" fmla="*/ 2503977 w 7880329"/>
                <a:gd name="csY775" fmla="*/ 4304165 h 5221669"/>
                <a:gd name="csX776" fmla="*/ 2584177 w 7880329"/>
                <a:gd name="csY776" fmla="*/ 4286973 h 5221669"/>
                <a:gd name="csX777" fmla="*/ 2674035 w 7880329"/>
                <a:gd name="csY777" fmla="*/ 4342448 h 5221669"/>
                <a:gd name="csX778" fmla="*/ 2731282 w 7880329"/>
                <a:gd name="csY778" fmla="*/ 4286353 h 5221669"/>
                <a:gd name="csX779" fmla="*/ 2915784 w 7880329"/>
                <a:gd name="csY779" fmla="*/ 4331194 h 5221669"/>
                <a:gd name="csX780" fmla="*/ 2915784 w 7880329"/>
                <a:gd name="csY780" fmla="*/ 4254008 h 5221669"/>
                <a:gd name="csX781" fmla="*/ 6497715 w 7880329"/>
                <a:gd name="csY781" fmla="*/ 4505327 h 5221669"/>
                <a:gd name="csX782" fmla="*/ 6540695 w 7880329"/>
                <a:gd name="csY782" fmla="*/ 4494782 h 5221669"/>
                <a:gd name="csX783" fmla="*/ 6571711 w 7880329"/>
                <a:gd name="csY783" fmla="*/ 4319585 h 5221669"/>
                <a:gd name="csX784" fmla="*/ 6522971 w 7880329"/>
                <a:gd name="csY784" fmla="*/ 4304165 h 5221669"/>
                <a:gd name="csX785" fmla="*/ 6497803 w 7880329"/>
                <a:gd name="csY785" fmla="*/ 4505239 h 5221669"/>
                <a:gd name="csX786" fmla="*/ 1337324 w 7880329"/>
                <a:gd name="csY786" fmla="*/ 4479274 h 5221669"/>
                <a:gd name="csX787" fmla="*/ 1356377 w 7880329"/>
                <a:gd name="csY787" fmla="*/ 4326674 h 5221669"/>
                <a:gd name="csX788" fmla="*/ 1313132 w 7880329"/>
                <a:gd name="csY788" fmla="*/ 4310546 h 5221669"/>
                <a:gd name="csX789" fmla="*/ 1287964 w 7880329"/>
                <a:gd name="csY789" fmla="*/ 4480160 h 5221669"/>
                <a:gd name="csX790" fmla="*/ 1337324 w 7880329"/>
                <a:gd name="csY790" fmla="*/ 4479274 h 5221669"/>
                <a:gd name="csX791" fmla="*/ 2503977 w 7880329"/>
                <a:gd name="csY791" fmla="*/ 4429914 h 5221669"/>
                <a:gd name="csX792" fmla="*/ 2915607 w 7880329"/>
                <a:gd name="csY792" fmla="*/ 4429914 h 5221669"/>
                <a:gd name="csX793" fmla="*/ 2915607 w 7880329"/>
                <a:gd name="csY793" fmla="*/ 4385959 h 5221669"/>
                <a:gd name="csX794" fmla="*/ 2821229 w 7880329"/>
                <a:gd name="csY794" fmla="*/ 4376655 h 5221669"/>
                <a:gd name="csX795" fmla="*/ 2762653 w 7880329"/>
                <a:gd name="csY795" fmla="*/ 4324459 h 5221669"/>
                <a:gd name="csX796" fmla="*/ 2620510 w 7880329"/>
                <a:gd name="csY796" fmla="*/ 4382592 h 5221669"/>
                <a:gd name="csX797" fmla="*/ 2574783 w 7880329"/>
                <a:gd name="csY797" fmla="*/ 4333586 h 5221669"/>
                <a:gd name="csX798" fmla="*/ 2503977 w 7880329"/>
                <a:gd name="csY798" fmla="*/ 4429914 h 5221669"/>
                <a:gd name="csX799" fmla="*/ 3663453 w 7880329"/>
                <a:gd name="csY799" fmla="*/ 4429914 h 5221669"/>
                <a:gd name="csX800" fmla="*/ 3635184 w 7880329"/>
                <a:gd name="csY800" fmla="*/ 4335624 h 5221669"/>
                <a:gd name="csX801" fmla="*/ 3514132 w 7880329"/>
                <a:gd name="csY801" fmla="*/ 4390922 h 5221669"/>
                <a:gd name="csX802" fmla="*/ 3396359 w 7880329"/>
                <a:gd name="csY802" fmla="*/ 4322332 h 5221669"/>
                <a:gd name="csX803" fmla="*/ 3328566 w 7880329"/>
                <a:gd name="csY803" fmla="*/ 4380820 h 5221669"/>
                <a:gd name="csX804" fmla="*/ 3251646 w 7880329"/>
                <a:gd name="csY804" fmla="*/ 4380642 h 5221669"/>
                <a:gd name="csX805" fmla="*/ 3245177 w 7880329"/>
                <a:gd name="csY805" fmla="*/ 4417773 h 5221669"/>
                <a:gd name="csX806" fmla="*/ 3663541 w 7880329"/>
                <a:gd name="csY806" fmla="*/ 4429914 h 5221669"/>
                <a:gd name="csX807" fmla="*/ 7314682 w 7880329"/>
                <a:gd name="csY807" fmla="*/ 4505239 h 5221669"/>
                <a:gd name="csX808" fmla="*/ 7280121 w 7880329"/>
                <a:gd name="csY808" fmla="*/ 4329067 h 5221669"/>
                <a:gd name="csX809" fmla="*/ 7230318 w 7880329"/>
                <a:gd name="csY809" fmla="*/ 4334916 h 5221669"/>
                <a:gd name="csX810" fmla="*/ 7238560 w 7880329"/>
                <a:gd name="csY810" fmla="*/ 4501606 h 5221669"/>
                <a:gd name="csX811" fmla="*/ 7314682 w 7880329"/>
                <a:gd name="csY811" fmla="*/ 4505239 h 5221669"/>
                <a:gd name="csX812" fmla="*/ 784527 w 7880329"/>
                <a:gd name="csY812" fmla="*/ 4336422 h 5221669"/>
                <a:gd name="csX813" fmla="*/ 736584 w 7880329"/>
                <a:gd name="csY813" fmla="*/ 4344841 h 5221669"/>
                <a:gd name="csX814" fmla="*/ 753865 w 7880329"/>
                <a:gd name="csY814" fmla="*/ 4480160 h 5221669"/>
                <a:gd name="csX815" fmla="*/ 804111 w 7880329"/>
                <a:gd name="csY815" fmla="*/ 4480160 h 5221669"/>
                <a:gd name="csX816" fmla="*/ 784527 w 7880329"/>
                <a:gd name="csY816" fmla="*/ 4336422 h 5221669"/>
                <a:gd name="csX817" fmla="*/ 4266674 w 7880329"/>
                <a:gd name="csY817" fmla="*/ 4348208 h 5221669"/>
                <a:gd name="csX818" fmla="*/ 4204553 w 7880329"/>
                <a:gd name="csY818" fmla="*/ 4361412 h 5221669"/>
                <a:gd name="csX819" fmla="*/ 4216782 w 7880329"/>
                <a:gd name="csY819" fmla="*/ 4492389 h 5221669"/>
                <a:gd name="csX820" fmla="*/ 4285638 w 7880329"/>
                <a:gd name="csY820" fmla="*/ 4492744 h 5221669"/>
                <a:gd name="csX821" fmla="*/ 4266674 w 7880329"/>
                <a:gd name="csY821" fmla="*/ 4348208 h 5221669"/>
                <a:gd name="csX822" fmla="*/ 4896126 w 7880329"/>
                <a:gd name="csY822" fmla="*/ 4349183 h 5221669"/>
                <a:gd name="csX823" fmla="*/ 4924395 w 7880329"/>
                <a:gd name="csY823" fmla="*/ 4489997 h 5221669"/>
                <a:gd name="csX824" fmla="*/ 4896126 w 7880329"/>
                <a:gd name="csY824" fmla="*/ 4349183 h 5221669"/>
                <a:gd name="csX825" fmla="*/ 1822152 w 7880329"/>
                <a:gd name="csY825" fmla="*/ 5001764 h 5221669"/>
                <a:gd name="csX826" fmla="*/ 1765880 w 7880329"/>
                <a:gd name="csY826" fmla="*/ 4982977 h 5221669"/>
                <a:gd name="csX827" fmla="*/ 1727863 w 7880329"/>
                <a:gd name="csY827" fmla="*/ 5127247 h 5221669"/>
                <a:gd name="csX828" fmla="*/ 1780679 w 7880329"/>
                <a:gd name="csY828" fmla="*/ 5076469 h 5221669"/>
                <a:gd name="csX829" fmla="*/ 1822152 w 7880329"/>
                <a:gd name="csY829" fmla="*/ 5001764 h 5221669"/>
                <a:gd name="csX830" fmla="*/ 2155178 w 7880329"/>
                <a:gd name="csY830" fmla="*/ 5127336 h 5221669"/>
                <a:gd name="csX831" fmla="*/ 2086056 w 7880329"/>
                <a:gd name="csY831" fmla="*/ 5127336 h 5221669"/>
                <a:gd name="csX832" fmla="*/ 2155178 w 7880329"/>
                <a:gd name="csY832" fmla="*/ 5127336 h 5221669"/>
                <a:gd name="csX833" fmla="*/ 2274635 w 7880329"/>
                <a:gd name="csY833" fmla="*/ 5127336 h 5221669"/>
                <a:gd name="csX834" fmla="*/ 2211805 w 7880329"/>
                <a:gd name="csY834" fmla="*/ 5136640 h 5221669"/>
                <a:gd name="csX835" fmla="*/ 2274635 w 7880329"/>
                <a:gd name="csY835" fmla="*/ 5127336 h 5221669"/>
                <a:gd name="csX836" fmla="*/ 2406587 w 7880329"/>
                <a:gd name="csY836" fmla="*/ 5133627 h 5221669"/>
                <a:gd name="csX837" fmla="*/ 2331350 w 7880329"/>
                <a:gd name="csY837" fmla="*/ 5136640 h 5221669"/>
                <a:gd name="csX838" fmla="*/ 2406587 w 7880329"/>
                <a:gd name="csY838" fmla="*/ 5133627 h 5221669"/>
                <a:gd name="csX839" fmla="*/ 3286384 w 7880329"/>
                <a:gd name="csY839" fmla="*/ 5127336 h 5221669"/>
                <a:gd name="csX840" fmla="*/ 3257849 w 7880329"/>
                <a:gd name="csY840" fmla="*/ 5164910 h 5221669"/>
                <a:gd name="csX841" fmla="*/ 3286384 w 7880329"/>
                <a:gd name="csY841" fmla="*/ 5127336 h 5221669"/>
                <a:gd name="csX842" fmla="*/ 3418336 w 7880329"/>
                <a:gd name="csY842" fmla="*/ 5127336 h 5221669"/>
                <a:gd name="csX843" fmla="*/ 3364811 w 7880329"/>
                <a:gd name="csY843" fmla="*/ 5127336 h 5221669"/>
                <a:gd name="csX844" fmla="*/ 3349214 w 7880329"/>
                <a:gd name="csY844" fmla="*/ 5136640 h 5221669"/>
                <a:gd name="csX845" fmla="*/ 3418247 w 7880329"/>
                <a:gd name="csY845" fmla="*/ 5127336 h 5221669"/>
                <a:gd name="csX846" fmla="*/ 3556579 w 7880329"/>
                <a:gd name="csY846" fmla="*/ 5127336 h 5221669"/>
                <a:gd name="csX847" fmla="*/ 3490559 w 7880329"/>
                <a:gd name="csY847" fmla="*/ 5127336 h 5221669"/>
                <a:gd name="csX848" fmla="*/ 3474962 w 7880329"/>
                <a:gd name="csY848" fmla="*/ 5136640 h 5221669"/>
                <a:gd name="csX849" fmla="*/ 3528133 w 7880329"/>
                <a:gd name="csY849" fmla="*/ 5171467 h 5221669"/>
                <a:gd name="csX850" fmla="*/ 3556579 w 7880329"/>
                <a:gd name="csY850" fmla="*/ 5127336 h 5221669"/>
                <a:gd name="csX851" fmla="*/ 3694823 w 7880329"/>
                <a:gd name="csY851" fmla="*/ 5133627 h 5221669"/>
                <a:gd name="csX852" fmla="*/ 3607003 w 7880329"/>
                <a:gd name="csY852" fmla="*/ 5136729 h 5221669"/>
                <a:gd name="csX853" fmla="*/ 3694823 w 7880329"/>
                <a:gd name="csY853" fmla="*/ 5133627 h 5221669"/>
                <a:gd name="csX854" fmla="*/ 2538539 w 7880329"/>
                <a:gd name="csY854" fmla="*/ 5133627 h 5221669"/>
                <a:gd name="csX855" fmla="*/ 2472518 w 7880329"/>
                <a:gd name="csY855" fmla="*/ 5133627 h 5221669"/>
                <a:gd name="csX856" fmla="*/ 2457010 w 7880329"/>
                <a:gd name="csY856" fmla="*/ 5142932 h 5221669"/>
                <a:gd name="csX857" fmla="*/ 2538539 w 7880329"/>
                <a:gd name="csY857" fmla="*/ 5133716 h 5221669"/>
                <a:gd name="csX858" fmla="*/ 2676782 w 7880329"/>
                <a:gd name="csY858" fmla="*/ 5133627 h 5221669"/>
                <a:gd name="csX859" fmla="*/ 2604381 w 7880329"/>
                <a:gd name="csY859" fmla="*/ 5133627 h 5221669"/>
                <a:gd name="csX860" fmla="*/ 2595076 w 7880329"/>
                <a:gd name="csY860" fmla="*/ 5143021 h 5221669"/>
                <a:gd name="csX861" fmla="*/ 2676782 w 7880329"/>
                <a:gd name="csY861" fmla="*/ 5133716 h 5221669"/>
                <a:gd name="csX862" fmla="*/ 2802531 w 7880329"/>
                <a:gd name="csY862" fmla="*/ 5133627 h 5221669"/>
                <a:gd name="csX863" fmla="*/ 2745815 w 7880329"/>
                <a:gd name="csY863" fmla="*/ 5162074 h 5221669"/>
                <a:gd name="csX864" fmla="*/ 2802531 w 7880329"/>
                <a:gd name="csY864" fmla="*/ 5133627 h 5221669"/>
                <a:gd name="csX865" fmla="*/ 2915607 w 7880329"/>
                <a:gd name="csY865" fmla="*/ 5133627 h 5221669"/>
                <a:gd name="csX866" fmla="*/ 2865361 w 7880329"/>
                <a:gd name="csY866" fmla="*/ 5133627 h 5221669"/>
                <a:gd name="csX867" fmla="*/ 2915607 w 7880329"/>
                <a:gd name="csY867" fmla="*/ 5133627 h 5221669"/>
                <a:gd name="csX868" fmla="*/ 3820572 w 7880329"/>
                <a:gd name="csY868" fmla="*/ 5133627 h 5221669"/>
                <a:gd name="csX869" fmla="*/ 3760755 w 7880329"/>
                <a:gd name="csY869" fmla="*/ 5133627 h 5221669"/>
                <a:gd name="csX870" fmla="*/ 3745158 w 7880329"/>
                <a:gd name="csY870" fmla="*/ 5142932 h 5221669"/>
                <a:gd name="csX871" fmla="*/ 3820483 w 7880329"/>
                <a:gd name="csY871" fmla="*/ 5133627 h 5221669"/>
                <a:gd name="csX872" fmla="*/ 3939940 w 7880329"/>
                <a:gd name="csY872" fmla="*/ 5133627 h 5221669"/>
                <a:gd name="csX873" fmla="*/ 3886415 w 7880329"/>
                <a:gd name="csY873" fmla="*/ 5133627 h 5221669"/>
                <a:gd name="csX874" fmla="*/ 3870907 w 7880329"/>
                <a:gd name="csY874" fmla="*/ 5142932 h 5221669"/>
                <a:gd name="csX875" fmla="*/ 3939940 w 7880329"/>
                <a:gd name="csY875" fmla="*/ 5133716 h 5221669"/>
                <a:gd name="csX876" fmla="*/ 4065600 w 7880329"/>
                <a:gd name="csY876" fmla="*/ 5133627 h 5221669"/>
                <a:gd name="csX877" fmla="*/ 3990275 w 7880329"/>
                <a:gd name="csY877" fmla="*/ 5136729 h 5221669"/>
                <a:gd name="csX878" fmla="*/ 4031128 w 7880329"/>
                <a:gd name="csY878" fmla="*/ 5170847 h 5221669"/>
                <a:gd name="csX879" fmla="*/ 4065689 w 7880329"/>
                <a:gd name="csY879" fmla="*/ 5133627 h 52216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</a:cxnLst>
              <a:rect l="l" t="t" r="r" b="b"/>
              <a:pathLst>
                <a:path w="7880329" h="5221669">
                  <a:moveTo>
                    <a:pt x="6013773" y="286413"/>
                  </a:moveTo>
                  <a:cubicBezTo>
                    <a:pt x="6017761" y="292616"/>
                    <a:pt x="6022458" y="294566"/>
                    <a:pt x="6029459" y="295806"/>
                  </a:cubicBezTo>
                  <a:cubicBezTo>
                    <a:pt x="6077578" y="304580"/>
                    <a:pt x="6175944" y="295186"/>
                    <a:pt x="6230798" y="295541"/>
                  </a:cubicBezTo>
                  <a:cubicBezTo>
                    <a:pt x="6500639" y="297402"/>
                    <a:pt x="6774645" y="302187"/>
                    <a:pt x="7046082" y="297224"/>
                  </a:cubicBezTo>
                  <a:cubicBezTo>
                    <a:pt x="7198061" y="382475"/>
                    <a:pt x="7388856" y="460990"/>
                    <a:pt x="7530201" y="560951"/>
                  </a:cubicBezTo>
                  <a:cubicBezTo>
                    <a:pt x="7571054" y="589840"/>
                    <a:pt x="7603045" y="626882"/>
                    <a:pt x="7549254" y="665431"/>
                  </a:cubicBezTo>
                  <a:cubicBezTo>
                    <a:pt x="7471802" y="720906"/>
                    <a:pt x="7352611" y="774963"/>
                    <a:pt x="7266386" y="822462"/>
                  </a:cubicBezTo>
                  <a:cubicBezTo>
                    <a:pt x="7174134" y="873328"/>
                    <a:pt x="7159335" y="908510"/>
                    <a:pt x="7040942" y="905497"/>
                  </a:cubicBezTo>
                  <a:cubicBezTo>
                    <a:pt x="7026054" y="905142"/>
                    <a:pt x="7012318" y="898850"/>
                    <a:pt x="6997431" y="898673"/>
                  </a:cubicBezTo>
                  <a:cubicBezTo>
                    <a:pt x="6671140" y="894774"/>
                    <a:pt x="6345647" y="903370"/>
                    <a:pt x="6019977" y="905231"/>
                  </a:cubicBezTo>
                  <a:lnTo>
                    <a:pt x="6019977" y="1062261"/>
                  </a:lnTo>
                  <a:lnTo>
                    <a:pt x="6582168" y="1087695"/>
                  </a:lnTo>
                  <a:lnTo>
                    <a:pt x="7096240" y="1088935"/>
                  </a:lnTo>
                  <a:cubicBezTo>
                    <a:pt x="7221811" y="1153272"/>
                    <a:pt x="7361738" y="1229129"/>
                    <a:pt x="7476233" y="1312252"/>
                  </a:cubicBezTo>
                  <a:cubicBezTo>
                    <a:pt x="7506008" y="1333875"/>
                    <a:pt x="7586739" y="1385805"/>
                    <a:pt x="7550406" y="1427012"/>
                  </a:cubicBezTo>
                  <a:cubicBezTo>
                    <a:pt x="7533036" y="1446685"/>
                    <a:pt x="7455142" y="1477879"/>
                    <a:pt x="7425720" y="1497109"/>
                  </a:cubicBezTo>
                  <a:cubicBezTo>
                    <a:pt x="7333913" y="1557014"/>
                    <a:pt x="7166425" y="1709969"/>
                    <a:pt x="7053880" y="1703234"/>
                  </a:cubicBezTo>
                  <a:cubicBezTo>
                    <a:pt x="7003811" y="1700221"/>
                    <a:pt x="6944526" y="1681079"/>
                    <a:pt x="6890558" y="1677889"/>
                  </a:cubicBezTo>
                  <a:cubicBezTo>
                    <a:pt x="6659531" y="1664331"/>
                    <a:pt x="6398640" y="1690384"/>
                    <a:pt x="6160967" y="1684713"/>
                  </a:cubicBezTo>
                  <a:cubicBezTo>
                    <a:pt x="6117634" y="1683649"/>
                    <a:pt x="6059500" y="1664685"/>
                    <a:pt x="6019888" y="1687548"/>
                  </a:cubicBezTo>
                  <a:lnTo>
                    <a:pt x="6019888" y="1835186"/>
                  </a:lnTo>
                  <a:cubicBezTo>
                    <a:pt x="6052943" y="1829869"/>
                    <a:pt x="6085908" y="1840325"/>
                    <a:pt x="6117013" y="1841743"/>
                  </a:cubicBezTo>
                  <a:cubicBezTo>
                    <a:pt x="6378790" y="1853795"/>
                    <a:pt x="6641985" y="1855745"/>
                    <a:pt x="6902876" y="1841566"/>
                  </a:cubicBezTo>
                  <a:cubicBezTo>
                    <a:pt x="6958793" y="1838553"/>
                    <a:pt x="6995392" y="1848655"/>
                    <a:pt x="7047500" y="1853973"/>
                  </a:cubicBezTo>
                  <a:cubicBezTo>
                    <a:pt x="7073819" y="1856631"/>
                    <a:pt x="7101380" y="1850782"/>
                    <a:pt x="7127610" y="1855568"/>
                  </a:cubicBezTo>
                  <a:cubicBezTo>
                    <a:pt x="7168551" y="1863012"/>
                    <a:pt x="7283489" y="1973872"/>
                    <a:pt x="7324076" y="2004711"/>
                  </a:cubicBezTo>
                  <a:cubicBezTo>
                    <a:pt x="7379994" y="2047248"/>
                    <a:pt x="7447432" y="2085354"/>
                    <a:pt x="7499716" y="2130726"/>
                  </a:cubicBezTo>
                  <a:cubicBezTo>
                    <a:pt x="7522668" y="2150665"/>
                    <a:pt x="7556432" y="2179731"/>
                    <a:pt x="7563078" y="2209064"/>
                  </a:cubicBezTo>
                  <a:cubicBezTo>
                    <a:pt x="7563078" y="2251335"/>
                    <a:pt x="7460636" y="2299011"/>
                    <a:pt x="7428201" y="2322760"/>
                  </a:cubicBezTo>
                  <a:cubicBezTo>
                    <a:pt x="7323278" y="2399503"/>
                    <a:pt x="7226862" y="2491577"/>
                    <a:pt x="7102443" y="2537481"/>
                  </a:cubicBezTo>
                  <a:lnTo>
                    <a:pt x="6865479" y="2519846"/>
                  </a:lnTo>
                  <a:cubicBezTo>
                    <a:pt x="6585535" y="2519758"/>
                    <a:pt x="6305237" y="2523302"/>
                    <a:pt x="6026269" y="2513821"/>
                  </a:cubicBezTo>
                  <a:lnTo>
                    <a:pt x="6026269" y="3553661"/>
                  </a:lnTo>
                  <a:cubicBezTo>
                    <a:pt x="6026269" y="3565713"/>
                    <a:pt x="6128533" y="3750658"/>
                    <a:pt x="6142269" y="3764394"/>
                  </a:cubicBezTo>
                  <a:cubicBezTo>
                    <a:pt x="6147498" y="3769623"/>
                    <a:pt x="6151840" y="3776535"/>
                    <a:pt x="6160347" y="3775737"/>
                  </a:cubicBezTo>
                  <a:cubicBezTo>
                    <a:pt x="6194376" y="3772370"/>
                    <a:pt x="6263764" y="3665851"/>
                    <a:pt x="6284057" y="3635367"/>
                  </a:cubicBezTo>
                  <a:cubicBezTo>
                    <a:pt x="6444810" y="3394769"/>
                    <a:pt x="6552392" y="3131664"/>
                    <a:pt x="6691345" y="2880255"/>
                  </a:cubicBezTo>
                  <a:cubicBezTo>
                    <a:pt x="6719082" y="2829920"/>
                    <a:pt x="6764100" y="2737846"/>
                    <a:pt x="6796534" y="2696373"/>
                  </a:cubicBezTo>
                  <a:cubicBezTo>
                    <a:pt x="6824803" y="2660306"/>
                    <a:pt x="6852363" y="2648697"/>
                    <a:pt x="6887190" y="2686625"/>
                  </a:cubicBezTo>
                  <a:cubicBezTo>
                    <a:pt x="6915548" y="2717464"/>
                    <a:pt x="7005140" y="2920310"/>
                    <a:pt x="7034030" y="2915436"/>
                  </a:cubicBezTo>
                  <a:cubicBezTo>
                    <a:pt x="7103240" y="2851011"/>
                    <a:pt x="7187161" y="2619630"/>
                    <a:pt x="7293592" y="2616528"/>
                  </a:cubicBezTo>
                  <a:cubicBezTo>
                    <a:pt x="7388058" y="2613693"/>
                    <a:pt x="7492006" y="2813614"/>
                    <a:pt x="7535607" y="2886547"/>
                  </a:cubicBezTo>
                  <a:cubicBezTo>
                    <a:pt x="7584346" y="2968075"/>
                    <a:pt x="7630693" y="3052173"/>
                    <a:pt x="7676066" y="3135651"/>
                  </a:cubicBezTo>
                  <a:cubicBezTo>
                    <a:pt x="7747935" y="3267957"/>
                    <a:pt x="7817588" y="3404695"/>
                    <a:pt x="7880329" y="3540723"/>
                  </a:cubicBezTo>
                  <a:lnTo>
                    <a:pt x="7867569" y="3560130"/>
                  </a:lnTo>
                  <a:cubicBezTo>
                    <a:pt x="7846389" y="3570764"/>
                    <a:pt x="7834426" y="3542584"/>
                    <a:pt x="7824855" y="3527164"/>
                  </a:cubicBezTo>
                  <a:cubicBezTo>
                    <a:pt x="7782230" y="3459017"/>
                    <a:pt x="7750061" y="3370665"/>
                    <a:pt x="7709918" y="3299505"/>
                  </a:cubicBezTo>
                  <a:cubicBezTo>
                    <a:pt x="7561926" y="3353917"/>
                    <a:pt x="7417656" y="3268489"/>
                    <a:pt x="7402503" y="3110573"/>
                  </a:cubicBezTo>
                  <a:cubicBezTo>
                    <a:pt x="7393906" y="3101445"/>
                    <a:pt x="7356156" y="3159844"/>
                    <a:pt x="7349243" y="3167199"/>
                  </a:cubicBezTo>
                  <a:cubicBezTo>
                    <a:pt x="7248485" y="3273097"/>
                    <a:pt x="7150119" y="3290644"/>
                    <a:pt x="7050779" y="3170124"/>
                  </a:cubicBezTo>
                  <a:cubicBezTo>
                    <a:pt x="7031371" y="3146640"/>
                    <a:pt x="7003723" y="3088684"/>
                    <a:pt x="6984581" y="3072998"/>
                  </a:cubicBezTo>
                  <a:cubicBezTo>
                    <a:pt x="6959591" y="3052528"/>
                    <a:pt x="6934690" y="3076986"/>
                    <a:pt x="6915725" y="3091874"/>
                  </a:cubicBezTo>
                  <a:cubicBezTo>
                    <a:pt x="6836323" y="3154172"/>
                    <a:pt x="6763214" y="3268755"/>
                    <a:pt x="6641719" y="3239777"/>
                  </a:cubicBezTo>
                  <a:cubicBezTo>
                    <a:pt x="6611412" y="3232599"/>
                    <a:pt x="6606804" y="3204773"/>
                    <a:pt x="6579421" y="3198481"/>
                  </a:cubicBezTo>
                  <a:cubicBezTo>
                    <a:pt x="6514375" y="3344080"/>
                    <a:pt x="6435328" y="3484628"/>
                    <a:pt x="6349457" y="3618884"/>
                  </a:cubicBezTo>
                  <a:cubicBezTo>
                    <a:pt x="6315251" y="3672320"/>
                    <a:pt x="6233102" y="3814818"/>
                    <a:pt x="6167791" y="3820755"/>
                  </a:cubicBezTo>
                  <a:cubicBezTo>
                    <a:pt x="6103011" y="3826604"/>
                    <a:pt x="6069514" y="3742240"/>
                    <a:pt x="6040447" y="3696690"/>
                  </a:cubicBezTo>
                  <a:cubicBezTo>
                    <a:pt x="6036459" y="3690487"/>
                    <a:pt x="6041068" y="3685436"/>
                    <a:pt x="6026357" y="3688626"/>
                  </a:cubicBezTo>
                  <a:lnTo>
                    <a:pt x="6032560" y="4499124"/>
                  </a:lnTo>
                  <a:lnTo>
                    <a:pt x="6437100" y="4504530"/>
                  </a:lnTo>
                  <a:lnTo>
                    <a:pt x="6444367" y="4499213"/>
                  </a:lnTo>
                  <a:lnTo>
                    <a:pt x="6478840" y="4298051"/>
                  </a:lnTo>
                  <a:cubicBezTo>
                    <a:pt x="6355395" y="4297873"/>
                    <a:pt x="6316403" y="4290075"/>
                    <a:pt x="6343520" y="4159630"/>
                  </a:cubicBezTo>
                  <a:cubicBezTo>
                    <a:pt x="6398197" y="3896435"/>
                    <a:pt x="6523237" y="3636164"/>
                    <a:pt x="6620008" y="3386794"/>
                  </a:cubicBezTo>
                  <a:cubicBezTo>
                    <a:pt x="6672912" y="3304379"/>
                    <a:pt x="6732641" y="3330344"/>
                    <a:pt x="6766404" y="3410455"/>
                  </a:cubicBezTo>
                  <a:cubicBezTo>
                    <a:pt x="6827728" y="3555965"/>
                    <a:pt x="6803712" y="3711312"/>
                    <a:pt x="6805307" y="3861696"/>
                  </a:cubicBezTo>
                  <a:cubicBezTo>
                    <a:pt x="6806725" y="3995687"/>
                    <a:pt x="6823208" y="4134994"/>
                    <a:pt x="6805042" y="4269250"/>
                  </a:cubicBezTo>
                  <a:cubicBezTo>
                    <a:pt x="6788293" y="4392783"/>
                    <a:pt x="6688598" y="4332346"/>
                    <a:pt x="6610791" y="4323129"/>
                  </a:cubicBezTo>
                  <a:lnTo>
                    <a:pt x="6585624" y="4505327"/>
                  </a:lnTo>
                  <a:lnTo>
                    <a:pt x="7188933" y="4505327"/>
                  </a:lnTo>
                  <a:lnTo>
                    <a:pt x="7182642" y="4348208"/>
                  </a:lnTo>
                  <a:cubicBezTo>
                    <a:pt x="7170501" y="4336156"/>
                    <a:pt x="7028802" y="4406253"/>
                    <a:pt x="7018965" y="4332789"/>
                  </a:cubicBezTo>
                  <a:cubicBezTo>
                    <a:pt x="7012584" y="4284846"/>
                    <a:pt x="7021269" y="4206952"/>
                    <a:pt x="7025611" y="4156616"/>
                  </a:cubicBezTo>
                  <a:cubicBezTo>
                    <a:pt x="7040765" y="3978495"/>
                    <a:pt x="7075148" y="3795145"/>
                    <a:pt x="7094645" y="3616225"/>
                  </a:cubicBezTo>
                  <a:cubicBezTo>
                    <a:pt x="7100227" y="3564739"/>
                    <a:pt x="7100936" y="3416481"/>
                    <a:pt x="7118571" y="3382629"/>
                  </a:cubicBezTo>
                  <a:cubicBezTo>
                    <a:pt x="7174134" y="3276288"/>
                    <a:pt x="7262841" y="3471601"/>
                    <a:pt x="7279944" y="3512720"/>
                  </a:cubicBezTo>
                  <a:cubicBezTo>
                    <a:pt x="7360587" y="3706881"/>
                    <a:pt x="7395413" y="3914690"/>
                    <a:pt x="7457357" y="4114434"/>
                  </a:cubicBezTo>
                  <a:cubicBezTo>
                    <a:pt x="7476764" y="4176910"/>
                    <a:pt x="7548811" y="4270668"/>
                    <a:pt x="7461699" y="4310014"/>
                  </a:cubicBezTo>
                  <a:cubicBezTo>
                    <a:pt x="7455585" y="4312761"/>
                    <a:pt x="7421999" y="4323129"/>
                    <a:pt x="7418276" y="4323129"/>
                  </a:cubicBezTo>
                  <a:lnTo>
                    <a:pt x="7327177" y="4323129"/>
                  </a:lnTo>
                  <a:lnTo>
                    <a:pt x="7359434" y="4504441"/>
                  </a:lnTo>
                  <a:lnTo>
                    <a:pt x="7707347" y="4511531"/>
                  </a:lnTo>
                  <a:cubicBezTo>
                    <a:pt x="7732604" y="4516405"/>
                    <a:pt x="7731186" y="4557346"/>
                    <a:pt x="7700524" y="4554865"/>
                  </a:cubicBezTo>
                  <a:lnTo>
                    <a:pt x="6047891" y="4548927"/>
                  </a:lnTo>
                  <a:lnTo>
                    <a:pt x="6026180" y="4558675"/>
                  </a:lnTo>
                  <a:lnTo>
                    <a:pt x="6026180" y="4913678"/>
                  </a:lnTo>
                  <a:lnTo>
                    <a:pt x="6148738" y="4913678"/>
                  </a:lnTo>
                  <a:cubicBezTo>
                    <a:pt x="6167259" y="4913678"/>
                    <a:pt x="6264030" y="4935832"/>
                    <a:pt x="6279804" y="4946024"/>
                  </a:cubicBezTo>
                  <a:cubicBezTo>
                    <a:pt x="6301604" y="4960114"/>
                    <a:pt x="6303022" y="4975179"/>
                    <a:pt x="6279361" y="4988206"/>
                  </a:cubicBezTo>
                  <a:cubicBezTo>
                    <a:pt x="6156448" y="4957012"/>
                    <a:pt x="6038143" y="4947264"/>
                    <a:pt x="5912926" y="4973229"/>
                  </a:cubicBezTo>
                  <a:cubicBezTo>
                    <a:pt x="5885544" y="4978901"/>
                    <a:pt x="5814826" y="4996979"/>
                    <a:pt x="5793736" y="5011157"/>
                  </a:cubicBezTo>
                  <a:cubicBezTo>
                    <a:pt x="5784076" y="5017715"/>
                    <a:pt x="5788596" y="5017449"/>
                    <a:pt x="5793647" y="5023830"/>
                  </a:cubicBezTo>
                  <a:cubicBezTo>
                    <a:pt x="5814206" y="5049706"/>
                    <a:pt x="5941373" y="5104561"/>
                    <a:pt x="5872251" y="5137793"/>
                  </a:cubicBezTo>
                  <a:cubicBezTo>
                    <a:pt x="5833170" y="5109966"/>
                    <a:pt x="5798343" y="5078950"/>
                    <a:pt x="5756161" y="5055023"/>
                  </a:cubicBezTo>
                  <a:cubicBezTo>
                    <a:pt x="5613487" y="4974115"/>
                    <a:pt x="5450164" y="4950986"/>
                    <a:pt x="5293045" y="5006372"/>
                  </a:cubicBezTo>
                  <a:cubicBezTo>
                    <a:pt x="5274258" y="5006638"/>
                    <a:pt x="5256800" y="4989358"/>
                    <a:pt x="5268763" y="4970127"/>
                  </a:cubicBezTo>
                  <a:cubicBezTo>
                    <a:pt x="5284183" y="4945315"/>
                    <a:pt x="5462216" y="4922628"/>
                    <a:pt x="5498284" y="4926262"/>
                  </a:cubicBezTo>
                  <a:lnTo>
                    <a:pt x="5501917" y="4548927"/>
                  </a:lnTo>
                  <a:lnTo>
                    <a:pt x="5488979" y="4542990"/>
                  </a:lnTo>
                  <a:lnTo>
                    <a:pt x="3713610" y="4536698"/>
                  </a:lnTo>
                  <a:cubicBezTo>
                    <a:pt x="3711838" y="4583222"/>
                    <a:pt x="3721674" y="4634709"/>
                    <a:pt x="3738689" y="4678220"/>
                  </a:cubicBezTo>
                  <a:cubicBezTo>
                    <a:pt x="3797443" y="4828605"/>
                    <a:pt x="3937016" y="4819034"/>
                    <a:pt x="4027671" y="4923337"/>
                  </a:cubicBezTo>
                  <a:cubicBezTo>
                    <a:pt x="4077120" y="4980141"/>
                    <a:pt x="4160155" y="5151262"/>
                    <a:pt x="4074019" y="5201774"/>
                  </a:cubicBezTo>
                  <a:cubicBezTo>
                    <a:pt x="4010302" y="5239171"/>
                    <a:pt x="3993554" y="5190077"/>
                    <a:pt x="3968032" y="5190077"/>
                  </a:cubicBezTo>
                  <a:cubicBezTo>
                    <a:pt x="3951460" y="5190077"/>
                    <a:pt x="3939497" y="5228182"/>
                    <a:pt x="3883047" y="5212320"/>
                  </a:cubicBezTo>
                  <a:cubicBezTo>
                    <a:pt x="3870109" y="5208687"/>
                    <a:pt x="3855487" y="5192824"/>
                    <a:pt x="3847600" y="5191495"/>
                  </a:cubicBezTo>
                  <a:cubicBezTo>
                    <a:pt x="3838827" y="5189988"/>
                    <a:pt x="3808165" y="5211523"/>
                    <a:pt x="3785922" y="5211966"/>
                  </a:cubicBezTo>
                  <a:cubicBezTo>
                    <a:pt x="3756235" y="5212586"/>
                    <a:pt x="3732663" y="5190165"/>
                    <a:pt x="3723004" y="5190165"/>
                  </a:cubicBezTo>
                  <a:cubicBezTo>
                    <a:pt x="3704128" y="5190165"/>
                    <a:pt x="3685696" y="5225613"/>
                    <a:pt x="3630132" y="5213826"/>
                  </a:cubicBezTo>
                  <a:cubicBezTo>
                    <a:pt x="3615245" y="5210636"/>
                    <a:pt x="3593710" y="5189900"/>
                    <a:pt x="3585823" y="5191140"/>
                  </a:cubicBezTo>
                  <a:cubicBezTo>
                    <a:pt x="3579000" y="5192203"/>
                    <a:pt x="3563226" y="5208864"/>
                    <a:pt x="3550376" y="5212320"/>
                  </a:cubicBezTo>
                  <a:cubicBezTo>
                    <a:pt x="3508105" y="5223840"/>
                    <a:pt x="3473456" y="5210193"/>
                    <a:pt x="3446428" y="5177671"/>
                  </a:cubicBezTo>
                  <a:cubicBezTo>
                    <a:pt x="3413816" y="5221713"/>
                    <a:pt x="3353379" y="5221713"/>
                    <a:pt x="3320768" y="5177671"/>
                  </a:cubicBezTo>
                  <a:cubicBezTo>
                    <a:pt x="3266534" y="5242095"/>
                    <a:pt x="3194753" y="5211434"/>
                    <a:pt x="3185625" y="5130437"/>
                  </a:cubicBezTo>
                  <a:lnTo>
                    <a:pt x="3191917" y="4555485"/>
                  </a:lnTo>
                  <a:lnTo>
                    <a:pt x="2965676" y="4549193"/>
                  </a:lnTo>
                  <a:lnTo>
                    <a:pt x="2965676" y="5124056"/>
                  </a:lnTo>
                  <a:cubicBezTo>
                    <a:pt x="2965676" y="5155782"/>
                    <a:pt x="2935457" y="5217637"/>
                    <a:pt x="2899124" y="5221359"/>
                  </a:cubicBezTo>
                  <a:cubicBezTo>
                    <a:pt x="2862791" y="5225081"/>
                    <a:pt x="2846131" y="5194153"/>
                    <a:pt x="2829471" y="5191229"/>
                  </a:cubicBezTo>
                  <a:cubicBezTo>
                    <a:pt x="2816798" y="5189013"/>
                    <a:pt x="2800227" y="5210371"/>
                    <a:pt x="2785250" y="5213738"/>
                  </a:cubicBezTo>
                  <a:cubicBezTo>
                    <a:pt x="2748651" y="5222156"/>
                    <a:pt x="2727826" y="5209750"/>
                    <a:pt x="2703988" y="5184051"/>
                  </a:cubicBezTo>
                  <a:cubicBezTo>
                    <a:pt x="2663135" y="5220296"/>
                    <a:pt x="2604293" y="5242893"/>
                    <a:pt x="2566453" y="5189722"/>
                  </a:cubicBezTo>
                  <a:cubicBezTo>
                    <a:pt x="2534905" y="5210459"/>
                    <a:pt x="2501142" y="5224727"/>
                    <a:pt x="2462504" y="5212320"/>
                  </a:cubicBezTo>
                  <a:cubicBezTo>
                    <a:pt x="2449300" y="5208066"/>
                    <a:pt x="2440616" y="5190432"/>
                    <a:pt x="2428475" y="5190077"/>
                  </a:cubicBezTo>
                  <a:cubicBezTo>
                    <a:pt x="2416512" y="5189722"/>
                    <a:pt x="2398256" y="5206826"/>
                    <a:pt x="2378140" y="5209041"/>
                  </a:cubicBezTo>
                  <a:cubicBezTo>
                    <a:pt x="2338705" y="5213295"/>
                    <a:pt x="2319032" y="5189722"/>
                    <a:pt x="2302549" y="5190254"/>
                  </a:cubicBezTo>
                  <a:cubicBezTo>
                    <a:pt x="2284826" y="5190875"/>
                    <a:pt x="2269495" y="5216396"/>
                    <a:pt x="2221287" y="5208509"/>
                  </a:cubicBezTo>
                  <a:cubicBezTo>
                    <a:pt x="2199930" y="5204964"/>
                    <a:pt x="2189473" y="5185646"/>
                    <a:pt x="2182295" y="5184406"/>
                  </a:cubicBezTo>
                  <a:cubicBezTo>
                    <a:pt x="2167230" y="5181835"/>
                    <a:pt x="2142240" y="5230486"/>
                    <a:pt x="2081359" y="5197610"/>
                  </a:cubicBezTo>
                  <a:cubicBezTo>
                    <a:pt x="1996729" y="5151882"/>
                    <a:pt x="2061509" y="4996093"/>
                    <a:pt x="2107679" y="4938668"/>
                  </a:cubicBezTo>
                  <a:cubicBezTo>
                    <a:pt x="2174408" y="4855811"/>
                    <a:pt x="2237681" y="4848633"/>
                    <a:pt x="2317792" y="4796880"/>
                  </a:cubicBezTo>
                  <a:cubicBezTo>
                    <a:pt x="2404814" y="4740608"/>
                    <a:pt x="2450984" y="4639229"/>
                    <a:pt x="2443983" y="4536609"/>
                  </a:cubicBezTo>
                  <a:lnTo>
                    <a:pt x="2066826" y="4533419"/>
                  </a:lnTo>
                  <a:lnTo>
                    <a:pt x="1941520" y="4841632"/>
                  </a:lnTo>
                  <a:cubicBezTo>
                    <a:pt x="2090487" y="4932199"/>
                    <a:pt x="2042899" y="5064860"/>
                    <a:pt x="1866107" y="5014259"/>
                  </a:cubicBezTo>
                  <a:cubicBezTo>
                    <a:pt x="1851130" y="5056442"/>
                    <a:pt x="1754980" y="5229423"/>
                    <a:pt x="1697644" y="5175809"/>
                  </a:cubicBezTo>
                  <a:cubicBezTo>
                    <a:pt x="1657235" y="5138058"/>
                    <a:pt x="1714570" y="5007967"/>
                    <a:pt x="1726356" y="4961443"/>
                  </a:cubicBezTo>
                  <a:cubicBezTo>
                    <a:pt x="1558957" y="4849874"/>
                    <a:pt x="1603798" y="4727226"/>
                    <a:pt x="1808594" y="4774725"/>
                  </a:cubicBezTo>
                  <a:lnTo>
                    <a:pt x="1903415" y="4530318"/>
                  </a:lnTo>
                  <a:lnTo>
                    <a:pt x="536308" y="4524292"/>
                  </a:lnTo>
                  <a:cubicBezTo>
                    <a:pt x="500595" y="4519595"/>
                    <a:pt x="489607" y="4479983"/>
                    <a:pt x="542866" y="4479983"/>
                  </a:cubicBezTo>
                  <a:lnTo>
                    <a:pt x="709379" y="4479983"/>
                  </a:lnTo>
                  <a:lnTo>
                    <a:pt x="689971" y="4348563"/>
                  </a:lnTo>
                  <a:cubicBezTo>
                    <a:pt x="625546" y="4352905"/>
                    <a:pt x="506178" y="4380997"/>
                    <a:pt x="495721" y="4288391"/>
                  </a:cubicBezTo>
                  <a:cubicBezTo>
                    <a:pt x="479947" y="4148198"/>
                    <a:pt x="504406" y="3961303"/>
                    <a:pt x="508571" y="3817476"/>
                  </a:cubicBezTo>
                  <a:cubicBezTo>
                    <a:pt x="512381" y="3685081"/>
                    <a:pt x="490493" y="3357196"/>
                    <a:pt x="562096" y="3255285"/>
                  </a:cubicBezTo>
                  <a:cubicBezTo>
                    <a:pt x="709113" y="3046236"/>
                    <a:pt x="787451" y="3419937"/>
                    <a:pt x="814391" y="3517417"/>
                  </a:cubicBezTo>
                  <a:cubicBezTo>
                    <a:pt x="877575" y="3746050"/>
                    <a:pt x="930392" y="3978140"/>
                    <a:pt x="991538" y="4207395"/>
                  </a:cubicBezTo>
                  <a:cubicBezTo>
                    <a:pt x="988436" y="4226270"/>
                    <a:pt x="996943" y="4253742"/>
                    <a:pt x="995614" y="4269870"/>
                  </a:cubicBezTo>
                  <a:cubicBezTo>
                    <a:pt x="991981" y="4311786"/>
                    <a:pt x="863042" y="4327383"/>
                    <a:pt x="828747" y="4329333"/>
                  </a:cubicBezTo>
                  <a:lnTo>
                    <a:pt x="847623" y="4480071"/>
                  </a:lnTo>
                  <a:lnTo>
                    <a:pt x="1243478" y="4480071"/>
                  </a:lnTo>
                  <a:cubicBezTo>
                    <a:pt x="1243478" y="4480071"/>
                    <a:pt x="1268114" y="4304697"/>
                    <a:pt x="1268114" y="4304697"/>
                  </a:cubicBezTo>
                  <a:cubicBezTo>
                    <a:pt x="1207056" y="4283251"/>
                    <a:pt x="1067483" y="4284935"/>
                    <a:pt x="1061546" y="4199774"/>
                  </a:cubicBezTo>
                  <a:cubicBezTo>
                    <a:pt x="1058710" y="4158300"/>
                    <a:pt x="1108602" y="4062859"/>
                    <a:pt x="1124287" y="4018373"/>
                  </a:cubicBezTo>
                  <a:cubicBezTo>
                    <a:pt x="1203600" y="3793195"/>
                    <a:pt x="1286635" y="3515290"/>
                    <a:pt x="1399623" y="3307215"/>
                  </a:cubicBezTo>
                  <a:cubicBezTo>
                    <a:pt x="1443489" y="3226484"/>
                    <a:pt x="1518105" y="3144247"/>
                    <a:pt x="1581821" y="3265388"/>
                  </a:cubicBezTo>
                  <a:cubicBezTo>
                    <a:pt x="1662906" y="3419583"/>
                    <a:pt x="1617800" y="3875255"/>
                    <a:pt x="1620370" y="4068796"/>
                  </a:cubicBezTo>
                  <a:cubicBezTo>
                    <a:pt x="1621256" y="4137918"/>
                    <a:pt x="1636852" y="4232296"/>
                    <a:pt x="1631978" y="4299114"/>
                  </a:cubicBezTo>
                  <a:cubicBezTo>
                    <a:pt x="1623648" y="4413165"/>
                    <a:pt x="1461478" y="4320737"/>
                    <a:pt x="1394483" y="4329155"/>
                  </a:cubicBezTo>
                  <a:lnTo>
                    <a:pt x="1388191" y="4479983"/>
                  </a:lnTo>
                  <a:lnTo>
                    <a:pt x="1906694" y="4479983"/>
                  </a:lnTo>
                  <a:cubicBezTo>
                    <a:pt x="1908820" y="4479983"/>
                    <a:pt x="1911656" y="4487249"/>
                    <a:pt x="1919366" y="4480869"/>
                  </a:cubicBezTo>
                  <a:lnTo>
                    <a:pt x="2280572" y="3587956"/>
                  </a:lnTo>
                  <a:cubicBezTo>
                    <a:pt x="1990083" y="3523620"/>
                    <a:pt x="1753739" y="3299240"/>
                    <a:pt x="1710405" y="2998737"/>
                  </a:cubicBezTo>
                  <a:cubicBezTo>
                    <a:pt x="1696758" y="2903827"/>
                    <a:pt x="1705443" y="2808652"/>
                    <a:pt x="1700923" y="2712945"/>
                  </a:cubicBezTo>
                  <a:lnTo>
                    <a:pt x="1620813" y="2573106"/>
                  </a:lnTo>
                  <a:cubicBezTo>
                    <a:pt x="1430196" y="2581702"/>
                    <a:pt x="1260316" y="2489096"/>
                    <a:pt x="1143163" y="2343851"/>
                  </a:cubicBezTo>
                  <a:cubicBezTo>
                    <a:pt x="1117818" y="2610680"/>
                    <a:pt x="805175" y="2795270"/>
                    <a:pt x="731533" y="2438141"/>
                  </a:cubicBezTo>
                  <a:cubicBezTo>
                    <a:pt x="623685" y="2627872"/>
                    <a:pt x="439006" y="2766204"/>
                    <a:pt x="233413" y="2835503"/>
                  </a:cubicBezTo>
                  <a:cubicBezTo>
                    <a:pt x="208245" y="2883622"/>
                    <a:pt x="59101" y="3175529"/>
                    <a:pt x="26313" y="3184746"/>
                  </a:cubicBezTo>
                  <a:cubicBezTo>
                    <a:pt x="-18528" y="3197329"/>
                    <a:pt x="5488" y="3148678"/>
                    <a:pt x="14881" y="3129094"/>
                  </a:cubicBezTo>
                  <a:cubicBezTo>
                    <a:pt x="51658" y="3052882"/>
                    <a:pt x="110057" y="2971974"/>
                    <a:pt x="151175" y="2894700"/>
                  </a:cubicBezTo>
                  <a:cubicBezTo>
                    <a:pt x="353490" y="2514707"/>
                    <a:pt x="444412" y="2082961"/>
                    <a:pt x="675350" y="1722375"/>
                  </a:cubicBezTo>
                  <a:cubicBezTo>
                    <a:pt x="732863" y="1632605"/>
                    <a:pt x="797376" y="1531758"/>
                    <a:pt x="905579" y="1500210"/>
                  </a:cubicBezTo>
                  <a:cubicBezTo>
                    <a:pt x="1085473" y="1447749"/>
                    <a:pt x="1158494" y="1564370"/>
                    <a:pt x="1238338" y="1698803"/>
                  </a:cubicBezTo>
                  <a:cubicBezTo>
                    <a:pt x="1402193" y="1974847"/>
                    <a:pt x="1523422" y="2272869"/>
                    <a:pt x="1665476" y="2559724"/>
                  </a:cubicBezTo>
                  <a:cubicBezTo>
                    <a:pt x="1668932" y="2566814"/>
                    <a:pt x="1706506" y="2647545"/>
                    <a:pt x="1714836" y="2639126"/>
                  </a:cubicBezTo>
                  <a:cubicBezTo>
                    <a:pt x="1715811" y="2604476"/>
                    <a:pt x="1736636" y="2549445"/>
                    <a:pt x="1733712" y="2517188"/>
                  </a:cubicBezTo>
                  <a:cubicBezTo>
                    <a:pt x="1732028" y="2498755"/>
                    <a:pt x="1696315" y="2436103"/>
                    <a:pt x="1688162" y="2405175"/>
                  </a:cubicBezTo>
                  <a:cubicBezTo>
                    <a:pt x="1669996" y="2336496"/>
                    <a:pt x="1669552" y="2286162"/>
                    <a:pt x="1685415" y="2216951"/>
                  </a:cubicBezTo>
                  <a:cubicBezTo>
                    <a:pt x="1691087" y="2192315"/>
                    <a:pt x="1711557" y="2153412"/>
                    <a:pt x="1712887" y="2132587"/>
                  </a:cubicBezTo>
                  <a:cubicBezTo>
                    <a:pt x="1714836" y="2102457"/>
                    <a:pt x="1692416" y="2033512"/>
                    <a:pt x="1689846" y="1995141"/>
                  </a:cubicBezTo>
                  <a:cubicBezTo>
                    <a:pt x="1679743" y="1842275"/>
                    <a:pt x="1720508" y="1701816"/>
                    <a:pt x="1824545" y="1589537"/>
                  </a:cubicBezTo>
                  <a:cubicBezTo>
                    <a:pt x="1830660" y="1582979"/>
                    <a:pt x="1846256" y="1577928"/>
                    <a:pt x="1847320" y="1573231"/>
                  </a:cubicBezTo>
                  <a:cubicBezTo>
                    <a:pt x="1851396" y="1553913"/>
                    <a:pt x="1824545" y="1529632"/>
                    <a:pt x="1816215" y="1510667"/>
                  </a:cubicBezTo>
                  <a:cubicBezTo>
                    <a:pt x="1740447" y="1337242"/>
                    <a:pt x="1766589" y="1143435"/>
                    <a:pt x="1926544" y="1031954"/>
                  </a:cubicBezTo>
                  <a:cubicBezTo>
                    <a:pt x="1981044" y="994026"/>
                    <a:pt x="1993007" y="996862"/>
                    <a:pt x="2041747" y="946084"/>
                  </a:cubicBezTo>
                  <a:cubicBezTo>
                    <a:pt x="2163951" y="818917"/>
                    <a:pt x="2332945" y="864998"/>
                    <a:pt x="2497508" y="861365"/>
                  </a:cubicBezTo>
                  <a:cubicBezTo>
                    <a:pt x="2512396" y="861011"/>
                    <a:pt x="2526132" y="854807"/>
                    <a:pt x="2541020" y="854541"/>
                  </a:cubicBezTo>
                  <a:cubicBezTo>
                    <a:pt x="2655071" y="852326"/>
                    <a:pt x="2769476" y="860213"/>
                    <a:pt x="2882996" y="847718"/>
                  </a:cubicBezTo>
                  <a:cubicBezTo>
                    <a:pt x="2926950" y="731274"/>
                    <a:pt x="3034000" y="639998"/>
                    <a:pt x="3153989" y="609691"/>
                  </a:cubicBezTo>
                  <a:cubicBezTo>
                    <a:pt x="3126872" y="585143"/>
                    <a:pt x="3090804" y="571851"/>
                    <a:pt x="3063067" y="546683"/>
                  </a:cubicBezTo>
                  <a:cubicBezTo>
                    <a:pt x="2938293" y="433607"/>
                    <a:pt x="3083626" y="360763"/>
                    <a:pt x="3185360" y="440076"/>
                  </a:cubicBezTo>
                  <a:cubicBezTo>
                    <a:pt x="3191120" y="292705"/>
                    <a:pt x="3350366" y="300237"/>
                    <a:pt x="3348860" y="446368"/>
                  </a:cubicBezTo>
                  <a:cubicBezTo>
                    <a:pt x="3558618" y="303871"/>
                    <a:pt x="3574037" y="548278"/>
                    <a:pt x="3392814" y="606589"/>
                  </a:cubicBezTo>
                  <a:cubicBezTo>
                    <a:pt x="3510498" y="650721"/>
                    <a:pt x="3609307" y="729236"/>
                    <a:pt x="3657692" y="847541"/>
                  </a:cubicBezTo>
                  <a:cubicBezTo>
                    <a:pt x="4069499" y="869872"/>
                    <a:pt x="4133127" y="1466536"/>
                    <a:pt x="3803291" y="1657861"/>
                  </a:cubicBezTo>
                  <a:cubicBezTo>
                    <a:pt x="3796113" y="1662026"/>
                    <a:pt x="3751716" y="1671863"/>
                    <a:pt x="3763591" y="1684092"/>
                  </a:cubicBezTo>
                  <a:cubicBezTo>
                    <a:pt x="3825357" y="1699334"/>
                    <a:pt x="3876224" y="1738504"/>
                    <a:pt x="3923191" y="1779090"/>
                  </a:cubicBezTo>
                  <a:lnTo>
                    <a:pt x="3996035" y="1878963"/>
                  </a:lnTo>
                  <a:lnTo>
                    <a:pt x="4193564" y="1218760"/>
                  </a:lnTo>
                  <a:lnTo>
                    <a:pt x="4217491" y="1214064"/>
                  </a:lnTo>
                  <a:lnTo>
                    <a:pt x="4576570" y="1314290"/>
                  </a:lnTo>
                  <a:lnTo>
                    <a:pt x="4590306" y="1326165"/>
                  </a:lnTo>
                  <a:lnTo>
                    <a:pt x="4511348" y="1592905"/>
                  </a:lnTo>
                  <a:cubicBezTo>
                    <a:pt x="4513209" y="1611514"/>
                    <a:pt x="4542807" y="1622946"/>
                    <a:pt x="4555745" y="1636770"/>
                  </a:cubicBezTo>
                  <a:cubicBezTo>
                    <a:pt x="4588090" y="1671243"/>
                    <a:pt x="4617866" y="1718476"/>
                    <a:pt x="4624601" y="1765887"/>
                  </a:cubicBezTo>
                  <a:cubicBezTo>
                    <a:pt x="4698065" y="1699600"/>
                    <a:pt x="4782341" y="1643151"/>
                    <a:pt x="4884428" y="1685156"/>
                  </a:cubicBezTo>
                  <a:cubicBezTo>
                    <a:pt x="5035521" y="1747277"/>
                    <a:pt x="5173854" y="2091380"/>
                    <a:pt x="5251926" y="2235029"/>
                  </a:cubicBezTo>
                  <a:lnTo>
                    <a:pt x="5498018" y="2670585"/>
                  </a:lnTo>
                  <a:cubicBezTo>
                    <a:pt x="5493853" y="2062224"/>
                    <a:pt x="5495182" y="1453686"/>
                    <a:pt x="5492080" y="845237"/>
                  </a:cubicBezTo>
                  <a:cubicBezTo>
                    <a:pt x="5492080" y="828931"/>
                    <a:pt x="5485345" y="813511"/>
                    <a:pt x="5485257" y="795522"/>
                  </a:cubicBezTo>
                  <a:cubicBezTo>
                    <a:pt x="5484016" y="571851"/>
                    <a:pt x="5485700" y="348002"/>
                    <a:pt x="5486852" y="124242"/>
                  </a:cubicBezTo>
                  <a:cubicBezTo>
                    <a:pt x="5492789" y="97746"/>
                    <a:pt x="5528502" y="81440"/>
                    <a:pt x="5550391" y="68413"/>
                  </a:cubicBezTo>
                  <a:cubicBezTo>
                    <a:pt x="5584597" y="48563"/>
                    <a:pt x="5680128" y="178"/>
                    <a:pt x="5715309" y="0"/>
                  </a:cubicBezTo>
                  <a:cubicBezTo>
                    <a:pt x="5767238" y="-177"/>
                    <a:pt x="5949082" y="70008"/>
                    <a:pt x="5988340" y="104569"/>
                  </a:cubicBezTo>
                  <a:cubicBezTo>
                    <a:pt x="5993037" y="108646"/>
                    <a:pt x="6013862" y="133636"/>
                    <a:pt x="6013862" y="135586"/>
                  </a:cubicBezTo>
                  <a:lnTo>
                    <a:pt x="6013862" y="286413"/>
                  </a:lnTo>
                  <a:close/>
                  <a:moveTo>
                    <a:pt x="5611626" y="4945138"/>
                  </a:moveTo>
                  <a:lnTo>
                    <a:pt x="5611626" y="4156616"/>
                  </a:lnTo>
                  <a:cubicBezTo>
                    <a:pt x="5611626" y="4154933"/>
                    <a:pt x="5624387" y="4142792"/>
                    <a:pt x="5628641" y="4141640"/>
                  </a:cubicBezTo>
                  <a:cubicBezTo>
                    <a:pt x="5659657" y="4133399"/>
                    <a:pt x="5656466" y="4188696"/>
                    <a:pt x="5661872" y="4206952"/>
                  </a:cubicBezTo>
                  <a:lnTo>
                    <a:pt x="5661518" y="4960114"/>
                  </a:lnTo>
                  <a:lnTo>
                    <a:pt x="5712207" y="4976508"/>
                  </a:lnTo>
                  <a:cubicBezTo>
                    <a:pt x="5715929" y="4625759"/>
                    <a:pt x="5720182" y="4275276"/>
                    <a:pt x="5718854" y="3923818"/>
                  </a:cubicBezTo>
                  <a:cubicBezTo>
                    <a:pt x="5715663" y="3082835"/>
                    <a:pt x="5699978" y="2239726"/>
                    <a:pt x="5693154" y="1398655"/>
                  </a:cubicBezTo>
                  <a:cubicBezTo>
                    <a:pt x="5689521" y="951401"/>
                    <a:pt x="5691913" y="504147"/>
                    <a:pt x="5687128" y="57070"/>
                  </a:cubicBezTo>
                  <a:cubicBezTo>
                    <a:pt x="5681988" y="51310"/>
                    <a:pt x="5557569" y="112899"/>
                    <a:pt x="5546757" y="120875"/>
                  </a:cubicBezTo>
                  <a:cubicBezTo>
                    <a:pt x="5515209" y="143916"/>
                    <a:pt x="5535946" y="171742"/>
                    <a:pt x="5536655" y="204442"/>
                  </a:cubicBezTo>
                  <a:cubicBezTo>
                    <a:pt x="5544099" y="553861"/>
                    <a:pt x="5534617" y="904699"/>
                    <a:pt x="5536124" y="1254208"/>
                  </a:cubicBezTo>
                  <a:cubicBezTo>
                    <a:pt x="5540998" y="2413239"/>
                    <a:pt x="5570153" y="3575372"/>
                    <a:pt x="5548707" y="4734404"/>
                  </a:cubicBezTo>
                  <a:cubicBezTo>
                    <a:pt x="5547555" y="4797323"/>
                    <a:pt x="5550391" y="4860419"/>
                    <a:pt x="5548530" y="4923337"/>
                  </a:cubicBezTo>
                  <a:lnTo>
                    <a:pt x="5552518" y="4933263"/>
                  </a:lnTo>
                  <a:lnTo>
                    <a:pt x="5611714" y="4945138"/>
                  </a:lnTo>
                  <a:close/>
                  <a:moveTo>
                    <a:pt x="5963527" y="352345"/>
                  </a:moveTo>
                  <a:lnTo>
                    <a:pt x="5963527" y="478005"/>
                  </a:lnTo>
                  <a:lnTo>
                    <a:pt x="6193402" y="496348"/>
                  </a:lnTo>
                  <a:cubicBezTo>
                    <a:pt x="6212543" y="516110"/>
                    <a:pt x="6198453" y="531618"/>
                    <a:pt x="6174349" y="534897"/>
                  </a:cubicBezTo>
                  <a:cubicBezTo>
                    <a:pt x="6142446" y="539151"/>
                    <a:pt x="5966363" y="518946"/>
                    <a:pt x="5957235" y="528251"/>
                  </a:cubicBezTo>
                  <a:cubicBezTo>
                    <a:pt x="5957944" y="541721"/>
                    <a:pt x="5951918" y="566268"/>
                    <a:pt x="5967604" y="571408"/>
                  </a:cubicBezTo>
                  <a:lnTo>
                    <a:pt x="6402539" y="579472"/>
                  </a:lnTo>
                  <a:cubicBezTo>
                    <a:pt x="6413262" y="598170"/>
                    <a:pt x="6412110" y="617666"/>
                    <a:pt x="6387652" y="622363"/>
                  </a:cubicBezTo>
                  <a:lnTo>
                    <a:pt x="5957679" y="616603"/>
                  </a:lnTo>
                  <a:lnTo>
                    <a:pt x="5951564" y="656303"/>
                  </a:lnTo>
                  <a:lnTo>
                    <a:pt x="5961489" y="665520"/>
                  </a:lnTo>
                  <a:lnTo>
                    <a:pt x="6192161" y="673673"/>
                  </a:lnTo>
                  <a:cubicBezTo>
                    <a:pt x="6210771" y="679787"/>
                    <a:pt x="6202441" y="716741"/>
                    <a:pt x="6193047" y="716741"/>
                  </a:cubicBezTo>
                  <a:lnTo>
                    <a:pt x="5957412" y="716741"/>
                  </a:lnTo>
                  <a:lnTo>
                    <a:pt x="5957412" y="845502"/>
                  </a:lnTo>
                  <a:cubicBezTo>
                    <a:pt x="5962907" y="854453"/>
                    <a:pt x="5969907" y="854187"/>
                    <a:pt x="5979124" y="855250"/>
                  </a:cubicBezTo>
                  <a:cubicBezTo>
                    <a:pt x="6114000" y="871113"/>
                    <a:pt x="6293540" y="848604"/>
                    <a:pt x="6431606" y="848338"/>
                  </a:cubicBezTo>
                  <a:cubicBezTo>
                    <a:pt x="6601043" y="848072"/>
                    <a:pt x="6772519" y="846920"/>
                    <a:pt x="6941070" y="848161"/>
                  </a:cubicBezTo>
                  <a:cubicBezTo>
                    <a:pt x="7002393" y="848604"/>
                    <a:pt x="7069211" y="869075"/>
                    <a:pt x="7130889" y="850022"/>
                  </a:cubicBezTo>
                  <a:lnTo>
                    <a:pt x="7302276" y="748111"/>
                  </a:lnTo>
                  <a:lnTo>
                    <a:pt x="7173425" y="748111"/>
                  </a:lnTo>
                  <a:cubicBezTo>
                    <a:pt x="7160753" y="748111"/>
                    <a:pt x="7142675" y="723653"/>
                    <a:pt x="7154107" y="709917"/>
                  </a:cubicBezTo>
                  <a:cubicBezTo>
                    <a:pt x="7205860" y="685725"/>
                    <a:pt x="7263107" y="705841"/>
                    <a:pt x="7318227" y="704334"/>
                  </a:cubicBezTo>
                  <a:cubicBezTo>
                    <a:pt x="7335508" y="703891"/>
                    <a:pt x="7383361" y="699815"/>
                    <a:pt x="7398337" y="696536"/>
                  </a:cubicBezTo>
                  <a:cubicBezTo>
                    <a:pt x="7419694" y="691839"/>
                    <a:pt x="7475701" y="649391"/>
                    <a:pt x="7497058" y="635035"/>
                  </a:cubicBezTo>
                  <a:lnTo>
                    <a:pt x="7355624" y="635035"/>
                  </a:lnTo>
                  <a:lnTo>
                    <a:pt x="7346762" y="624933"/>
                  </a:lnTo>
                  <a:cubicBezTo>
                    <a:pt x="7339407" y="612083"/>
                    <a:pt x="7357662" y="591081"/>
                    <a:pt x="7368208" y="591081"/>
                  </a:cubicBezTo>
                  <a:lnTo>
                    <a:pt x="7484474" y="591081"/>
                  </a:lnTo>
                  <a:lnTo>
                    <a:pt x="7224735" y="439190"/>
                  </a:lnTo>
                  <a:lnTo>
                    <a:pt x="7022243" y="340027"/>
                  </a:lnTo>
                  <a:lnTo>
                    <a:pt x="5963616" y="352345"/>
                  </a:lnTo>
                  <a:close/>
                  <a:moveTo>
                    <a:pt x="3284700" y="385576"/>
                  </a:moveTo>
                  <a:cubicBezTo>
                    <a:pt x="3279206" y="380259"/>
                    <a:pt x="3268926" y="376626"/>
                    <a:pt x="3261394" y="380436"/>
                  </a:cubicBezTo>
                  <a:cubicBezTo>
                    <a:pt x="3209729" y="422796"/>
                    <a:pt x="3247569" y="493158"/>
                    <a:pt x="3254925" y="547126"/>
                  </a:cubicBezTo>
                  <a:cubicBezTo>
                    <a:pt x="3270787" y="562635"/>
                    <a:pt x="3297106" y="483587"/>
                    <a:pt x="3298347" y="474371"/>
                  </a:cubicBezTo>
                  <a:cubicBezTo>
                    <a:pt x="3301272" y="452128"/>
                    <a:pt x="3301272" y="401527"/>
                    <a:pt x="3284612" y="385576"/>
                  </a:cubicBezTo>
                  <a:close/>
                  <a:moveTo>
                    <a:pt x="3305259" y="578497"/>
                  </a:moveTo>
                  <a:cubicBezTo>
                    <a:pt x="3373141" y="578497"/>
                    <a:pt x="3476380" y="531264"/>
                    <a:pt x="3472215" y="452571"/>
                  </a:cubicBezTo>
                  <a:cubicBezTo>
                    <a:pt x="3447314" y="417301"/>
                    <a:pt x="3349923" y="515047"/>
                    <a:pt x="3333440" y="534543"/>
                  </a:cubicBezTo>
                  <a:cubicBezTo>
                    <a:pt x="3328654" y="540126"/>
                    <a:pt x="3300386" y="574421"/>
                    <a:pt x="3305259" y="578586"/>
                  </a:cubicBezTo>
                  <a:close/>
                  <a:moveTo>
                    <a:pt x="3217173" y="578497"/>
                  </a:moveTo>
                  <a:cubicBezTo>
                    <a:pt x="3226656" y="527365"/>
                    <a:pt x="3090361" y="405692"/>
                    <a:pt x="3062890" y="465332"/>
                  </a:cubicBezTo>
                  <a:cubicBezTo>
                    <a:pt x="3050572" y="492095"/>
                    <a:pt x="3186157" y="579472"/>
                    <a:pt x="3217173" y="578497"/>
                  </a:cubicBezTo>
                  <a:close/>
                  <a:moveTo>
                    <a:pt x="3487458" y="704246"/>
                  </a:moveTo>
                  <a:cubicBezTo>
                    <a:pt x="3356392" y="621211"/>
                    <a:pt x="3167459" y="610488"/>
                    <a:pt x="3047559" y="716652"/>
                  </a:cubicBezTo>
                  <a:cubicBezTo>
                    <a:pt x="3166927" y="703714"/>
                    <a:pt x="3288688" y="699460"/>
                    <a:pt x="3409208" y="703891"/>
                  </a:cubicBezTo>
                  <a:cubicBezTo>
                    <a:pt x="3425602" y="704512"/>
                    <a:pt x="3441199" y="709829"/>
                    <a:pt x="3458923" y="710715"/>
                  </a:cubicBezTo>
                  <a:cubicBezTo>
                    <a:pt x="3465746" y="711069"/>
                    <a:pt x="3488610" y="714880"/>
                    <a:pt x="3487458" y="704246"/>
                  </a:cubicBezTo>
                  <a:close/>
                  <a:moveTo>
                    <a:pt x="3613118" y="867480"/>
                  </a:moveTo>
                  <a:cubicBezTo>
                    <a:pt x="3619410" y="861542"/>
                    <a:pt x="3563314" y="765037"/>
                    <a:pt x="3543110" y="764772"/>
                  </a:cubicBezTo>
                  <a:cubicBezTo>
                    <a:pt x="3356392" y="740224"/>
                    <a:pt x="3164889" y="742263"/>
                    <a:pt x="2980032" y="777533"/>
                  </a:cubicBezTo>
                  <a:cubicBezTo>
                    <a:pt x="2966385" y="783559"/>
                    <a:pt x="2921899" y="862783"/>
                    <a:pt x="2921899" y="883165"/>
                  </a:cubicBezTo>
                  <a:cubicBezTo>
                    <a:pt x="3150710" y="852237"/>
                    <a:pt x="3383952" y="819272"/>
                    <a:pt x="3613206" y="867480"/>
                  </a:cubicBezTo>
                  <a:close/>
                  <a:moveTo>
                    <a:pt x="2934483" y="1181807"/>
                  </a:moveTo>
                  <a:cubicBezTo>
                    <a:pt x="3119162" y="1550457"/>
                    <a:pt x="3681974" y="1393869"/>
                    <a:pt x="3644488" y="977631"/>
                  </a:cubicBezTo>
                  <a:cubicBezTo>
                    <a:pt x="3642450" y="955211"/>
                    <a:pt x="3639526" y="919764"/>
                    <a:pt x="3616042" y="911877"/>
                  </a:cubicBezTo>
                  <a:cubicBezTo>
                    <a:pt x="3587153" y="902129"/>
                    <a:pt x="3505004" y="894685"/>
                    <a:pt x="3471684" y="892824"/>
                  </a:cubicBezTo>
                  <a:cubicBezTo>
                    <a:pt x="3302424" y="883076"/>
                    <a:pt x="3133164" y="903724"/>
                    <a:pt x="2965853" y="924195"/>
                  </a:cubicBezTo>
                  <a:cubicBezTo>
                    <a:pt x="2981096" y="938019"/>
                    <a:pt x="2984729" y="967795"/>
                    <a:pt x="2961423" y="973555"/>
                  </a:cubicBezTo>
                  <a:cubicBezTo>
                    <a:pt x="2943167" y="978075"/>
                    <a:pt x="2903201" y="932259"/>
                    <a:pt x="2846662" y="952464"/>
                  </a:cubicBezTo>
                  <a:cubicBezTo>
                    <a:pt x="2712052" y="1000584"/>
                    <a:pt x="2797125" y="1207506"/>
                    <a:pt x="2932533" y="1132713"/>
                  </a:cubicBezTo>
                  <a:cubicBezTo>
                    <a:pt x="2953713" y="1121015"/>
                    <a:pt x="2964347" y="1090265"/>
                    <a:pt x="2990843" y="1103026"/>
                  </a:cubicBezTo>
                  <a:lnTo>
                    <a:pt x="3002541" y="1116584"/>
                  </a:lnTo>
                  <a:cubicBezTo>
                    <a:pt x="3005554" y="1132978"/>
                    <a:pt x="2954865" y="1182870"/>
                    <a:pt x="2934305" y="1181807"/>
                  </a:cubicBezTo>
                  <a:close/>
                  <a:moveTo>
                    <a:pt x="2846485" y="899028"/>
                  </a:moveTo>
                  <a:lnTo>
                    <a:pt x="2375216" y="905319"/>
                  </a:lnTo>
                  <a:cubicBezTo>
                    <a:pt x="2371317" y="919941"/>
                    <a:pt x="2378672" y="915865"/>
                    <a:pt x="2383192" y="919675"/>
                  </a:cubicBezTo>
                  <a:cubicBezTo>
                    <a:pt x="2394180" y="929069"/>
                    <a:pt x="2408447" y="936158"/>
                    <a:pt x="2419259" y="945995"/>
                  </a:cubicBezTo>
                  <a:cubicBezTo>
                    <a:pt x="2580277" y="1091683"/>
                    <a:pt x="2630524" y="1344154"/>
                    <a:pt x="2488292" y="1520858"/>
                  </a:cubicBezTo>
                  <a:cubicBezTo>
                    <a:pt x="2546425" y="1506591"/>
                    <a:pt x="2605090" y="1499679"/>
                    <a:pt x="2664287" y="1508275"/>
                  </a:cubicBezTo>
                  <a:cubicBezTo>
                    <a:pt x="2598887" y="1453332"/>
                    <a:pt x="2600925" y="1387489"/>
                    <a:pt x="2648956" y="1320228"/>
                  </a:cubicBezTo>
                  <a:cubicBezTo>
                    <a:pt x="2658261" y="1307201"/>
                    <a:pt x="2695215" y="1280793"/>
                    <a:pt x="2695924" y="1277691"/>
                  </a:cubicBezTo>
                  <a:cubicBezTo>
                    <a:pt x="2699557" y="1262626"/>
                    <a:pt x="2690163" y="1245789"/>
                    <a:pt x="2690961" y="1230281"/>
                  </a:cubicBezTo>
                  <a:cubicBezTo>
                    <a:pt x="2693176" y="1187656"/>
                    <a:pt x="2728801" y="1155310"/>
                    <a:pt x="2771071" y="1156462"/>
                  </a:cubicBezTo>
                  <a:cubicBezTo>
                    <a:pt x="2763007" y="1129257"/>
                    <a:pt x="2740055" y="1112951"/>
                    <a:pt x="2734915" y="1082732"/>
                  </a:cubicBezTo>
                  <a:cubicBezTo>
                    <a:pt x="2725876" y="1029650"/>
                    <a:pt x="2737574" y="982505"/>
                    <a:pt x="2773996" y="942627"/>
                  </a:cubicBezTo>
                  <a:lnTo>
                    <a:pt x="2846485" y="898939"/>
                  </a:lnTo>
                  <a:close/>
                  <a:moveTo>
                    <a:pt x="3745158" y="1627731"/>
                  </a:moveTo>
                  <a:cubicBezTo>
                    <a:pt x="4063384" y="1519706"/>
                    <a:pt x="4035913" y="921891"/>
                    <a:pt x="3676036" y="899028"/>
                  </a:cubicBezTo>
                  <a:cubicBezTo>
                    <a:pt x="3676302" y="949983"/>
                    <a:pt x="3702976" y="935095"/>
                    <a:pt x="3738246" y="952996"/>
                  </a:cubicBezTo>
                  <a:cubicBezTo>
                    <a:pt x="3839447" y="1004483"/>
                    <a:pt x="3824116" y="1152031"/>
                    <a:pt x="3720079" y="1188099"/>
                  </a:cubicBezTo>
                  <a:cubicBezTo>
                    <a:pt x="3716091" y="1193682"/>
                    <a:pt x="3743652" y="1224875"/>
                    <a:pt x="3749678" y="1237016"/>
                  </a:cubicBezTo>
                  <a:cubicBezTo>
                    <a:pt x="3758008" y="1253764"/>
                    <a:pt x="3767844" y="1281679"/>
                    <a:pt x="3768908" y="1299934"/>
                  </a:cubicBezTo>
                  <a:cubicBezTo>
                    <a:pt x="3770326" y="1323241"/>
                    <a:pt x="3754286" y="1350535"/>
                    <a:pt x="3757387" y="1365955"/>
                  </a:cubicBezTo>
                  <a:cubicBezTo>
                    <a:pt x="3757831" y="1367993"/>
                    <a:pt x="3780073" y="1381906"/>
                    <a:pt x="3788138" y="1393337"/>
                  </a:cubicBezTo>
                  <a:cubicBezTo>
                    <a:pt x="3833333" y="1457231"/>
                    <a:pt x="3818445" y="1548418"/>
                    <a:pt x="3770326" y="1605931"/>
                  </a:cubicBezTo>
                  <a:cubicBezTo>
                    <a:pt x="3761286" y="1616743"/>
                    <a:pt x="3748614" y="1617540"/>
                    <a:pt x="3745158" y="1627820"/>
                  </a:cubicBezTo>
                  <a:close/>
                  <a:moveTo>
                    <a:pt x="2098640" y="955477"/>
                  </a:moveTo>
                  <a:cubicBezTo>
                    <a:pt x="2310968" y="907269"/>
                    <a:pt x="2441413" y="1110381"/>
                    <a:pt x="2403751" y="1301441"/>
                  </a:cubicBezTo>
                  <a:cubicBezTo>
                    <a:pt x="2373000" y="1457497"/>
                    <a:pt x="2229528" y="1616388"/>
                    <a:pt x="2058496" y="1595652"/>
                  </a:cubicBezTo>
                  <a:cubicBezTo>
                    <a:pt x="1799200" y="1564281"/>
                    <a:pt x="1909795" y="1141752"/>
                    <a:pt x="2101564" y="1074668"/>
                  </a:cubicBezTo>
                  <a:cubicBezTo>
                    <a:pt x="2154380" y="1056235"/>
                    <a:pt x="2211184" y="1056767"/>
                    <a:pt x="2244416" y="1108254"/>
                  </a:cubicBezTo>
                  <a:cubicBezTo>
                    <a:pt x="2312120" y="1213177"/>
                    <a:pt x="2188587" y="1463611"/>
                    <a:pt x="2057876" y="1452180"/>
                  </a:cubicBezTo>
                  <a:cubicBezTo>
                    <a:pt x="1962080" y="1443761"/>
                    <a:pt x="2026150" y="1305517"/>
                    <a:pt x="2053622" y="1259170"/>
                  </a:cubicBezTo>
                  <a:cubicBezTo>
                    <a:pt x="2063813" y="1241978"/>
                    <a:pt x="2123010" y="1148043"/>
                    <a:pt x="2146139" y="1181364"/>
                  </a:cubicBezTo>
                  <a:cubicBezTo>
                    <a:pt x="2150570" y="1190048"/>
                    <a:pt x="2150481" y="1199442"/>
                    <a:pt x="2147734" y="1208658"/>
                  </a:cubicBezTo>
                  <a:cubicBezTo>
                    <a:pt x="2142683" y="1225673"/>
                    <a:pt x="2088094" y="1286996"/>
                    <a:pt x="2074270" y="1317569"/>
                  </a:cubicBezTo>
                  <a:cubicBezTo>
                    <a:pt x="2065585" y="1336976"/>
                    <a:pt x="2049102" y="1377829"/>
                    <a:pt x="2055571" y="1397502"/>
                  </a:cubicBezTo>
                  <a:lnTo>
                    <a:pt x="2070105" y="1407959"/>
                  </a:lnTo>
                  <a:cubicBezTo>
                    <a:pt x="2157659" y="1388995"/>
                    <a:pt x="2246011" y="1218938"/>
                    <a:pt x="2210387" y="1142372"/>
                  </a:cubicBezTo>
                  <a:cubicBezTo>
                    <a:pt x="2182472" y="1082378"/>
                    <a:pt x="2097931" y="1121901"/>
                    <a:pt x="2060977" y="1153449"/>
                  </a:cubicBezTo>
                  <a:cubicBezTo>
                    <a:pt x="1968283" y="1232319"/>
                    <a:pt x="1882147" y="1497552"/>
                    <a:pt x="2041924" y="1543279"/>
                  </a:cubicBezTo>
                  <a:cubicBezTo>
                    <a:pt x="2267279" y="1607792"/>
                    <a:pt x="2456833" y="1257841"/>
                    <a:pt x="2306005" y="1065629"/>
                  </a:cubicBezTo>
                  <a:cubicBezTo>
                    <a:pt x="2182827" y="908687"/>
                    <a:pt x="1889502" y="1051184"/>
                    <a:pt x="1840939" y="1216102"/>
                  </a:cubicBezTo>
                  <a:cubicBezTo>
                    <a:pt x="1793883" y="1376057"/>
                    <a:pt x="1849447" y="1583245"/>
                    <a:pt x="2028366" y="1625959"/>
                  </a:cubicBezTo>
                  <a:cubicBezTo>
                    <a:pt x="2345883" y="1701727"/>
                    <a:pt x="2641424" y="1412567"/>
                    <a:pt x="2478190" y="1094607"/>
                  </a:cubicBezTo>
                  <a:cubicBezTo>
                    <a:pt x="2411815" y="965314"/>
                    <a:pt x="2229174" y="834780"/>
                    <a:pt x="2098728" y="955566"/>
                  </a:cubicBezTo>
                  <a:close/>
                  <a:moveTo>
                    <a:pt x="3676036" y="1150259"/>
                  </a:moveTo>
                  <a:cubicBezTo>
                    <a:pt x="3771655" y="1143613"/>
                    <a:pt x="3789024" y="1027966"/>
                    <a:pt x="3704128" y="987025"/>
                  </a:cubicBezTo>
                  <a:cubicBezTo>
                    <a:pt x="3691456" y="985430"/>
                    <a:pt x="3695886" y="987379"/>
                    <a:pt x="3694823" y="996241"/>
                  </a:cubicBezTo>
                  <a:cubicBezTo>
                    <a:pt x="3688531" y="1047640"/>
                    <a:pt x="3686405" y="1099392"/>
                    <a:pt x="3676036" y="1150259"/>
                  </a:cubicBezTo>
                  <a:close/>
                  <a:moveTo>
                    <a:pt x="5966628" y="1162843"/>
                  </a:moveTo>
                  <a:lnTo>
                    <a:pt x="6136332" y="1162843"/>
                  </a:lnTo>
                  <a:cubicBezTo>
                    <a:pt x="6140851" y="1162843"/>
                    <a:pt x="6190388" y="1172502"/>
                    <a:pt x="6193490" y="1174806"/>
                  </a:cubicBezTo>
                  <a:cubicBezTo>
                    <a:pt x="6205188" y="1183845"/>
                    <a:pt x="6207758" y="1207063"/>
                    <a:pt x="6191983" y="1212114"/>
                  </a:cubicBezTo>
                  <a:cubicBezTo>
                    <a:pt x="6170715" y="1219026"/>
                    <a:pt x="6043017" y="1214330"/>
                    <a:pt x="6010406" y="1213355"/>
                  </a:cubicBezTo>
                  <a:cubicBezTo>
                    <a:pt x="5997379" y="1213000"/>
                    <a:pt x="5985682" y="1208215"/>
                    <a:pt x="5972921" y="1206620"/>
                  </a:cubicBezTo>
                  <a:lnTo>
                    <a:pt x="5960071" y="1212734"/>
                  </a:lnTo>
                  <a:lnTo>
                    <a:pt x="5951741" y="1419746"/>
                  </a:lnTo>
                  <a:cubicBezTo>
                    <a:pt x="5959007" y="1428341"/>
                    <a:pt x="6084136" y="1428430"/>
                    <a:pt x="6109924" y="1434367"/>
                  </a:cubicBezTo>
                  <a:cubicBezTo>
                    <a:pt x="6130394" y="1439064"/>
                    <a:pt x="6143864" y="1456433"/>
                    <a:pt x="6124369" y="1471232"/>
                  </a:cubicBezTo>
                  <a:cubicBezTo>
                    <a:pt x="6101062" y="1488956"/>
                    <a:pt x="5987277" y="1460421"/>
                    <a:pt x="5951032" y="1470701"/>
                  </a:cubicBezTo>
                  <a:lnTo>
                    <a:pt x="5956969" y="1524492"/>
                  </a:lnTo>
                  <a:lnTo>
                    <a:pt x="6526427" y="1526884"/>
                  </a:lnTo>
                  <a:lnTo>
                    <a:pt x="6545126" y="1533442"/>
                  </a:lnTo>
                  <a:lnTo>
                    <a:pt x="6551506" y="1552938"/>
                  </a:lnTo>
                  <a:cubicBezTo>
                    <a:pt x="6530946" y="1596095"/>
                    <a:pt x="6479460" y="1571636"/>
                    <a:pt x="6444633" y="1570927"/>
                  </a:cubicBezTo>
                  <a:cubicBezTo>
                    <a:pt x="6321188" y="1568446"/>
                    <a:pt x="6195440" y="1571282"/>
                    <a:pt x="6073856" y="1570927"/>
                  </a:cubicBezTo>
                  <a:cubicBezTo>
                    <a:pt x="6032915" y="1570839"/>
                    <a:pt x="5991885" y="1571548"/>
                    <a:pt x="5951032" y="1571193"/>
                  </a:cubicBezTo>
                  <a:lnTo>
                    <a:pt x="5956969" y="1624984"/>
                  </a:lnTo>
                  <a:cubicBezTo>
                    <a:pt x="6149890" y="1640492"/>
                    <a:pt x="6345026" y="1633757"/>
                    <a:pt x="6538922" y="1633757"/>
                  </a:cubicBezTo>
                  <a:cubicBezTo>
                    <a:pt x="6638529" y="1633757"/>
                    <a:pt x="6741059" y="1625516"/>
                    <a:pt x="6840577" y="1627465"/>
                  </a:cubicBezTo>
                  <a:cubicBezTo>
                    <a:pt x="6912092" y="1628883"/>
                    <a:pt x="7046259" y="1665483"/>
                    <a:pt x="7105633" y="1647936"/>
                  </a:cubicBezTo>
                  <a:cubicBezTo>
                    <a:pt x="7130446" y="1640581"/>
                    <a:pt x="7190352" y="1603805"/>
                    <a:pt x="7216051" y="1588740"/>
                  </a:cubicBezTo>
                  <a:cubicBezTo>
                    <a:pt x="7315834" y="1530075"/>
                    <a:pt x="7398426" y="1449167"/>
                    <a:pt x="7503261" y="1398300"/>
                  </a:cubicBezTo>
                  <a:cubicBezTo>
                    <a:pt x="7506451" y="1384830"/>
                    <a:pt x="7424037" y="1333875"/>
                    <a:pt x="7408440" y="1323507"/>
                  </a:cubicBezTo>
                  <a:cubicBezTo>
                    <a:pt x="7305998" y="1255005"/>
                    <a:pt x="7197973" y="1191200"/>
                    <a:pt x="7088619" y="1134308"/>
                  </a:cubicBezTo>
                  <a:cubicBezTo>
                    <a:pt x="6770392" y="1151411"/>
                    <a:pt x="6453938" y="1120483"/>
                    <a:pt x="6136597" y="1112242"/>
                  </a:cubicBezTo>
                  <a:cubicBezTo>
                    <a:pt x="6080148" y="1110735"/>
                    <a:pt x="6023521" y="1114103"/>
                    <a:pt x="5967072" y="1112242"/>
                  </a:cubicBezTo>
                  <a:cubicBezTo>
                    <a:pt x="5964325" y="1112685"/>
                    <a:pt x="5952096" y="1158766"/>
                    <a:pt x="5966628" y="1162754"/>
                  </a:cubicBezTo>
                  <a:close/>
                  <a:moveTo>
                    <a:pt x="3279560" y="1439862"/>
                  </a:moveTo>
                  <a:cubicBezTo>
                    <a:pt x="3163914" y="1437026"/>
                    <a:pt x="3046939" y="1394755"/>
                    <a:pt x="2965765" y="1310657"/>
                  </a:cubicBezTo>
                  <a:cubicBezTo>
                    <a:pt x="2944762" y="1288946"/>
                    <a:pt x="2908429" y="1223457"/>
                    <a:pt x="2893984" y="1212823"/>
                  </a:cubicBezTo>
                  <a:cubicBezTo>
                    <a:pt x="2873868" y="1197935"/>
                    <a:pt x="2769122" y="1194302"/>
                    <a:pt x="2750158" y="1206354"/>
                  </a:cubicBezTo>
                  <a:cubicBezTo>
                    <a:pt x="2734915" y="1222837"/>
                    <a:pt x="2738726" y="1242421"/>
                    <a:pt x="2744663" y="1261651"/>
                  </a:cubicBezTo>
                  <a:cubicBezTo>
                    <a:pt x="2771780" y="1349649"/>
                    <a:pt x="2974183" y="1422847"/>
                    <a:pt x="2983754" y="1456345"/>
                  </a:cubicBezTo>
                  <a:cubicBezTo>
                    <a:pt x="3001389" y="1518023"/>
                    <a:pt x="2908163" y="1458117"/>
                    <a:pt x="2891060" y="1448280"/>
                  </a:cubicBezTo>
                  <a:cubicBezTo>
                    <a:pt x="2841789" y="1420011"/>
                    <a:pt x="2786137" y="1381817"/>
                    <a:pt x="2742891" y="1345129"/>
                  </a:cubicBezTo>
                  <a:cubicBezTo>
                    <a:pt x="2724104" y="1329178"/>
                    <a:pt x="2724813" y="1300200"/>
                    <a:pt x="2690429" y="1336622"/>
                  </a:cubicBezTo>
                  <a:cubicBezTo>
                    <a:pt x="2655691" y="1373398"/>
                    <a:pt x="2645500" y="1423556"/>
                    <a:pt x="2683694" y="1460864"/>
                  </a:cubicBezTo>
                  <a:cubicBezTo>
                    <a:pt x="2769476" y="1544697"/>
                    <a:pt x="2962397" y="1619224"/>
                    <a:pt x="3079107" y="1643594"/>
                  </a:cubicBezTo>
                  <a:cubicBezTo>
                    <a:pt x="3110743" y="1650240"/>
                    <a:pt x="3262191" y="1677978"/>
                    <a:pt x="3280358" y="1668850"/>
                  </a:cubicBezTo>
                  <a:cubicBezTo>
                    <a:pt x="3323958" y="1646962"/>
                    <a:pt x="3301360" y="1481069"/>
                    <a:pt x="3279737" y="1439950"/>
                  </a:cubicBezTo>
                  <a:close/>
                  <a:moveTo>
                    <a:pt x="3336719" y="1665483"/>
                  </a:moveTo>
                  <a:cubicBezTo>
                    <a:pt x="3454403" y="1661583"/>
                    <a:pt x="3709800" y="1664419"/>
                    <a:pt x="3758008" y="1530695"/>
                  </a:cubicBezTo>
                  <a:cubicBezTo>
                    <a:pt x="3775288" y="1482841"/>
                    <a:pt x="3772364" y="1434013"/>
                    <a:pt x="3728586" y="1402111"/>
                  </a:cubicBezTo>
                  <a:cubicBezTo>
                    <a:pt x="3682240" y="1439064"/>
                    <a:pt x="3639260" y="1472030"/>
                    <a:pt x="3583431" y="1494362"/>
                  </a:cubicBezTo>
                  <a:cubicBezTo>
                    <a:pt x="3560656" y="1503489"/>
                    <a:pt x="3464506" y="1544253"/>
                    <a:pt x="3464683" y="1498970"/>
                  </a:cubicBezTo>
                  <a:cubicBezTo>
                    <a:pt x="3473456" y="1468574"/>
                    <a:pt x="3519183" y="1469194"/>
                    <a:pt x="3547363" y="1458206"/>
                  </a:cubicBezTo>
                  <a:cubicBezTo>
                    <a:pt x="3610105" y="1433747"/>
                    <a:pt x="3728055" y="1371537"/>
                    <a:pt x="3719636" y="1292313"/>
                  </a:cubicBezTo>
                  <a:cubicBezTo>
                    <a:pt x="3717332" y="1270956"/>
                    <a:pt x="3694203" y="1223369"/>
                    <a:pt x="3671428" y="1220178"/>
                  </a:cubicBezTo>
                  <a:cubicBezTo>
                    <a:pt x="3648653" y="1216988"/>
                    <a:pt x="3595749" y="1291693"/>
                    <a:pt x="3575544" y="1310568"/>
                  </a:cubicBezTo>
                  <a:cubicBezTo>
                    <a:pt x="3507840" y="1374019"/>
                    <a:pt x="3423121" y="1420189"/>
                    <a:pt x="3330604" y="1433215"/>
                  </a:cubicBezTo>
                  <a:cubicBezTo>
                    <a:pt x="3350720" y="1511199"/>
                    <a:pt x="3359139" y="1586613"/>
                    <a:pt x="3336719" y="1665394"/>
                  </a:cubicBezTo>
                  <a:close/>
                  <a:moveTo>
                    <a:pt x="4493535" y="1358156"/>
                  </a:moveTo>
                  <a:cubicBezTo>
                    <a:pt x="4476521" y="1381994"/>
                    <a:pt x="4523842" y="1403794"/>
                    <a:pt x="4530666" y="1379336"/>
                  </a:cubicBezTo>
                  <a:cubicBezTo>
                    <a:pt x="4536958" y="1356738"/>
                    <a:pt x="4502929" y="1345041"/>
                    <a:pt x="4493535" y="1358156"/>
                  </a:cubicBezTo>
                  <a:close/>
                  <a:moveTo>
                    <a:pt x="1595823" y="2526227"/>
                  </a:moveTo>
                  <a:cubicBezTo>
                    <a:pt x="1506584" y="2319836"/>
                    <a:pt x="1408839" y="2115572"/>
                    <a:pt x="1303738" y="1916714"/>
                  </a:cubicBezTo>
                  <a:cubicBezTo>
                    <a:pt x="1256505" y="1827299"/>
                    <a:pt x="1145910" y="1598133"/>
                    <a:pt x="1063584" y="1553647"/>
                  </a:cubicBezTo>
                  <a:cubicBezTo>
                    <a:pt x="881563" y="1455281"/>
                    <a:pt x="737914" y="1702791"/>
                    <a:pt x="664715" y="1830932"/>
                  </a:cubicBezTo>
                  <a:cubicBezTo>
                    <a:pt x="493683" y="2130017"/>
                    <a:pt x="412598" y="2468360"/>
                    <a:pt x="263631" y="2777547"/>
                  </a:cubicBezTo>
                  <a:cubicBezTo>
                    <a:pt x="447690" y="2705412"/>
                    <a:pt x="648941" y="2541203"/>
                    <a:pt x="721431" y="2352625"/>
                  </a:cubicBezTo>
                  <a:cubicBezTo>
                    <a:pt x="739686" y="2305126"/>
                    <a:pt x="738711" y="2253461"/>
                    <a:pt x="757055" y="2206051"/>
                  </a:cubicBezTo>
                  <a:cubicBezTo>
                    <a:pt x="765297" y="2184783"/>
                    <a:pt x="784881" y="2137638"/>
                    <a:pt x="814036" y="2161299"/>
                  </a:cubicBezTo>
                  <a:cubicBezTo>
                    <a:pt x="843103" y="2184960"/>
                    <a:pt x="782311" y="2313367"/>
                    <a:pt x="778589" y="2353245"/>
                  </a:cubicBezTo>
                  <a:cubicBezTo>
                    <a:pt x="771411" y="2430254"/>
                    <a:pt x="796490" y="2581879"/>
                    <a:pt x="895299" y="2589234"/>
                  </a:cubicBezTo>
                  <a:cubicBezTo>
                    <a:pt x="1010325" y="2597830"/>
                    <a:pt x="1078915" y="2436900"/>
                    <a:pt x="1096461" y="2344295"/>
                  </a:cubicBezTo>
                  <a:cubicBezTo>
                    <a:pt x="1114096" y="2251069"/>
                    <a:pt x="1073775" y="2213052"/>
                    <a:pt x="1080244" y="2133207"/>
                  </a:cubicBezTo>
                  <a:cubicBezTo>
                    <a:pt x="1085473" y="2067719"/>
                    <a:pt x="1132617" y="2065858"/>
                    <a:pt x="1148125" y="2128865"/>
                  </a:cubicBezTo>
                  <a:cubicBezTo>
                    <a:pt x="1171964" y="2226079"/>
                    <a:pt x="1128541" y="2256031"/>
                    <a:pt x="1206436" y="2346953"/>
                  </a:cubicBezTo>
                  <a:cubicBezTo>
                    <a:pt x="1297180" y="2452763"/>
                    <a:pt x="1455097" y="2529683"/>
                    <a:pt x="1595823" y="2526138"/>
                  </a:cubicBezTo>
                  <a:close/>
                  <a:moveTo>
                    <a:pt x="4307615" y="1552406"/>
                  </a:moveTo>
                  <a:cubicBezTo>
                    <a:pt x="4281030" y="1548862"/>
                    <a:pt x="4241861" y="1552406"/>
                    <a:pt x="4213326" y="1552406"/>
                  </a:cubicBezTo>
                  <a:cubicBezTo>
                    <a:pt x="4190374" y="1552406"/>
                    <a:pt x="4219086" y="1575092"/>
                    <a:pt x="4224492" y="1578992"/>
                  </a:cubicBezTo>
                  <a:cubicBezTo>
                    <a:pt x="4256217" y="1602210"/>
                    <a:pt x="4324984" y="1622149"/>
                    <a:pt x="4345632" y="1640049"/>
                  </a:cubicBezTo>
                  <a:cubicBezTo>
                    <a:pt x="4354405" y="1647670"/>
                    <a:pt x="4357153" y="1656089"/>
                    <a:pt x="4353874" y="1667343"/>
                  </a:cubicBezTo>
                  <a:cubicBezTo>
                    <a:pt x="4343683" y="1703234"/>
                    <a:pt x="4271991" y="1658659"/>
                    <a:pt x="4243190" y="1654583"/>
                  </a:cubicBezTo>
                  <a:cubicBezTo>
                    <a:pt x="4234240" y="1653342"/>
                    <a:pt x="4147571" y="1646784"/>
                    <a:pt x="4166270" y="1671686"/>
                  </a:cubicBezTo>
                  <a:cubicBezTo>
                    <a:pt x="4191614" y="1685687"/>
                    <a:pt x="4311514" y="1729553"/>
                    <a:pt x="4320376" y="1747099"/>
                  </a:cubicBezTo>
                  <a:cubicBezTo>
                    <a:pt x="4328706" y="1763760"/>
                    <a:pt x="4320376" y="1781749"/>
                    <a:pt x="4301412" y="1782281"/>
                  </a:cubicBezTo>
                  <a:cubicBezTo>
                    <a:pt x="4291575" y="1782547"/>
                    <a:pt x="4134544" y="1720071"/>
                    <a:pt x="4134988" y="1756582"/>
                  </a:cubicBezTo>
                  <a:cubicBezTo>
                    <a:pt x="4162371" y="1796991"/>
                    <a:pt x="4280587" y="1814538"/>
                    <a:pt x="4304691" y="1838021"/>
                  </a:cubicBezTo>
                  <a:cubicBezTo>
                    <a:pt x="4317097" y="1850073"/>
                    <a:pt x="4314882" y="1875772"/>
                    <a:pt x="4294943" y="1879229"/>
                  </a:cubicBezTo>
                  <a:cubicBezTo>
                    <a:pt x="4256571" y="1885964"/>
                    <a:pt x="4164409" y="1817285"/>
                    <a:pt x="4113365" y="1847238"/>
                  </a:cubicBezTo>
                  <a:lnTo>
                    <a:pt x="4109820" y="1859999"/>
                  </a:lnTo>
                  <a:cubicBezTo>
                    <a:pt x="4230518" y="1942679"/>
                    <a:pt x="4369470" y="1963150"/>
                    <a:pt x="4508246" y="1998597"/>
                  </a:cubicBezTo>
                  <a:cubicBezTo>
                    <a:pt x="4551491" y="1926373"/>
                    <a:pt x="4602535" y="1815778"/>
                    <a:pt x="4566911" y="1732921"/>
                  </a:cubicBezTo>
                  <a:cubicBezTo>
                    <a:pt x="4534654" y="1658039"/>
                    <a:pt x="4386574" y="1562863"/>
                    <a:pt x="4307704" y="1552229"/>
                  </a:cubicBezTo>
                  <a:close/>
                  <a:moveTo>
                    <a:pt x="3273800" y="1715729"/>
                  </a:moveTo>
                  <a:cubicBezTo>
                    <a:pt x="3160635" y="1715020"/>
                    <a:pt x="3049775" y="1687194"/>
                    <a:pt x="2942281" y="1654494"/>
                  </a:cubicBezTo>
                  <a:cubicBezTo>
                    <a:pt x="2910467" y="1644835"/>
                    <a:pt x="2880869" y="1625427"/>
                    <a:pt x="2846574" y="1627731"/>
                  </a:cubicBezTo>
                  <a:cubicBezTo>
                    <a:pt x="2986235" y="1954465"/>
                    <a:pt x="2989071" y="2347751"/>
                    <a:pt x="2815912" y="2662344"/>
                  </a:cubicBezTo>
                  <a:lnTo>
                    <a:pt x="2817773" y="2670763"/>
                  </a:lnTo>
                  <a:cubicBezTo>
                    <a:pt x="2869437" y="2692740"/>
                    <a:pt x="2891769" y="2735188"/>
                    <a:pt x="2859069" y="2785434"/>
                  </a:cubicBezTo>
                  <a:cubicBezTo>
                    <a:pt x="2855879" y="2790396"/>
                    <a:pt x="2846131" y="2788713"/>
                    <a:pt x="2846308" y="2793321"/>
                  </a:cubicBezTo>
                  <a:cubicBezTo>
                    <a:pt x="2847283" y="2815475"/>
                    <a:pt x="2881667" y="2829654"/>
                    <a:pt x="2853043" y="2875026"/>
                  </a:cubicBezTo>
                  <a:cubicBezTo>
                    <a:pt x="2845156" y="2887521"/>
                    <a:pt x="2823001" y="2896117"/>
                    <a:pt x="2822027" y="2897801"/>
                  </a:cubicBezTo>
                  <a:cubicBezTo>
                    <a:pt x="2820166" y="2900991"/>
                    <a:pt x="2834079" y="2943351"/>
                    <a:pt x="2823001" y="2970645"/>
                  </a:cubicBezTo>
                  <a:cubicBezTo>
                    <a:pt x="2816267" y="2987039"/>
                    <a:pt x="2784010" y="3015131"/>
                    <a:pt x="2764868" y="3016372"/>
                  </a:cubicBezTo>
                  <a:cubicBezTo>
                    <a:pt x="2813785" y="3105787"/>
                    <a:pt x="2707621" y="3150273"/>
                    <a:pt x="2633005" y="3123068"/>
                  </a:cubicBezTo>
                  <a:lnTo>
                    <a:pt x="2626447" y="3164097"/>
                  </a:lnTo>
                  <a:cubicBezTo>
                    <a:pt x="2688391" y="3181644"/>
                    <a:pt x="2748740" y="3179074"/>
                    <a:pt x="2812279" y="3179960"/>
                  </a:cubicBezTo>
                  <a:cubicBezTo>
                    <a:pt x="2925798" y="3181467"/>
                    <a:pt x="3038963" y="3204596"/>
                    <a:pt x="3145393" y="3205039"/>
                  </a:cubicBezTo>
                  <a:cubicBezTo>
                    <a:pt x="3171358" y="3205127"/>
                    <a:pt x="3196614" y="3194050"/>
                    <a:pt x="3223643" y="3198570"/>
                  </a:cubicBezTo>
                  <a:cubicBezTo>
                    <a:pt x="3227099" y="3162148"/>
                    <a:pt x="3225946" y="3118637"/>
                    <a:pt x="3230732" y="3083101"/>
                  </a:cubicBezTo>
                  <a:cubicBezTo>
                    <a:pt x="3241189" y="3005295"/>
                    <a:pt x="3274686" y="2951769"/>
                    <a:pt x="3266888" y="2869443"/>
                  </a:cubicBezTo>
                  <a:cubicBezTo>
                    <a:pt x="3259267" y="2789067"/>
                    <a:pt x="3241720" y="2730314"/>
                    <a:pt x="3248898" y="2642582"/>
                  </a:cubicBezTo>
                  <a:cubicBezTo>
                    <a:pt x="3254216" y="2577271"/>
                    <a:pt x="3287890" y="2514618"/>
                    <a:pt x="3293030" y="2454181"/>
                  </a:cubicBezTo>
                  <a:cubicBezTo>
                    <a:pt x="3299765" y="2375045"/>
                    <a:pt x="3268217" y="2307607"/>
                    <a:pt x="3267686" y="2234054"/>
                  </a:cubicBezTo>
                  <a:cubicBezTo>
                    <a:pt x="3267154" y="2169186"/>
                    <a:pt x="3285941" y="2104229"/>
                    <a:pt x="3280181" y="2033069"/>
                  </a:cubicBezTo>
                  <a:cubicBezTo>
                    <a:pt x="3276282" y="1984329"/>
                    <a:pt x="3257672" y="1932133"/>
                    <a:pt x="3254925" y="1882419"/>
                  </a:cubicBezTo>
                  <a:cubicBezTo>
                    <a:pt x="3251646" y="1824286"/>
                    <a:pt x="3261216" y="1771735"/>
                    <a:pt x="3273977" y="1715729"/>
                  </a:cubicBezTo>
                  <a:close/>
                  <a:moveTo>
                    <a:pt x="2437957" y="2972329"/>
                  </a:moveTo>
                  <a:lnTo>
                    <a:pt x="2556971" y="2680776"/>
                  </a:lnTo>
                  <a:cubicBezTo>
                    <a:pt x="2387534" y="2585512"/>
                    <a:pt x="2224743" y="2491755"/>
                    <a:pt x="2108654" y="2330913"/>
                  </a:cubicBezTo>
                  <a:cubicBezTo>
                    <a:pt x="2096424" y="2313987"/>
                    <a:pt x="2031467" y="2229800"/>
                    <a:pt x="2064876" y="2218901"/>
                  </a:cubicBezTo>
                  <a:cubicBezTo>
                    <a:pt x="2099880" y="2207469"/>
                    <a:pt x="2128149" y="2302644"/>
                    <a:pt x="2158368" y="2318773"/>
                  </a:cubicBezTo>
                  <a:cubicBezTo>
                    <a:pt x="2277736" y="2176719"/>
                    <a:pt x="2433704" y="2076669"/>
                    <a:pt x="2585772" y="1973429"/>
                  </a:cubicBezTo>
                  <a:cubicBezTo>
                    <a:pt x="2602964" y="1939134"/>
                    <a:pt x="2529411" y="1770052"/>
                    <a:pt x="2510181" y="1728401"/>
                  </a:cubicBezTo>
                  <a:cubicBezTo>
                    <a:pt x="2474113" y="1650152"/>
                    <a:pt x="2480494" y="1630479"/>
                    <a:pt x="2388686" y="1650772"/>
                  </a:cubicBezTo>
                  <a:cubicBezTo>
                    <a:pt x="2213666" y="1689409"/>
                    <a:pt x="1949673" y="1865581"/>
                    <a:pt x="1841116" y="2007990"/>
                  </a:cubicBezTo>
                  <a:cubicBezTo>
                    <a:pt x="1613989" y="2305835"/>
                    <a:pt x="1740447" y="2530126"/>
                    <a:pt x="2004882" y="2729870"/>
                  </a:cubicBezTo>
                  <a:cubicBezTo>
                    <a:pt x="2134441" y="2827704"/>
                    <a:pt x="2285623" y="2916234"/>
                    <a:pt x="2437869" y="2972329"/>
                  </a:cubicBezTo>
                  <a:close/>
                  <a:moveTo>
                    <a:pt x="3273800" y="3198481"/>
                  </a:moveTo>
                  <a:lnTo>
                    <a:pt x="3735410" y="3204330"/>
                  </a:lnTo>
                  <a:cubicBezTo>
                    <a:pt x="3748437" y="3202558"/>
                    <a:pt x="3758805" y="3195468"/>
                    <a:pt x="3767490" y="3186163"/>
                  </a:cubicBezTo>
                  <a:cubicBezTo>
                    <a:pt x="3821813" y="3127499"/>
                    <a:pt x="3782289" y="2864835"/>
                    <a:pt x="3789290" y="2774445"/>
                  </a:cubicBezTo>
                  <a:cubicBezTo>
                    <a:pt x="3795847" y="2689018"/>
                    <a:pt x="3829256" y="2597298"/>
                    <a:pt x="3833421" y="2510719"/>
                  </a:cubicBezTo>
                  <a:cubicBezTo>
                    <a:pt x="3837232" y="2431140"/>
                    <a:pt x="3812508" y="2356612"/>
                    <a:pt x="3807722" y="2278274"/>
                  </a:cubicBezTo>
                  <a:cubicBezTo>
                    <a:pt x="3797265" y="2105470"/>
                    <a:pt x="3871172" y="1889951"/>
                    <a:pt x="3738955" y="1743821"/>
                  </a:cubicBezTo>
                  <a:cubicBezTo>
                    <a:pt x="3672846" y="1670800"/>
                    <a:pt x="3551262" y="1702702"/>
                    <a:pt x="3465392" y="1709348"/>
                  </a:cubicBezTo>
                  <a:cubicBezTo>
                    <a:pt x="3418336" y="1712982"/>
                    <a:pt x="3369862" y="1703056"/>
                    <a:pt x="3323958" y="1718742"/>
                  </a:cubicBezTo>
                  <a:cubicBezTo>
                    <a:pt x="3269192" y="1827742"/>
                    <a:pt x="3323515" y="1942590"/>
                    <a:pt x="3330250" y="2051945"/>
                  </a:cubicBezTo>
                  <a:cubicBezTo>
                    <a:pt x="3334592" y="2122662"/>
                    <a:pt x="3312526" y="2189657"/>
                    <a:pt x="3317489" y="2259399"/>
                  </a:cubicBezTo>
                  <a:cubicBezTo>
                    <a:pt x="3320768" y="2304594"/>
                    <a:pt x="3338934" y="2352270"/>
                    <a:pt x="3342036" y="2398174"/>
                  </a:cubicBezTo>
                  <a:cubicBezTo>
                    <a:pt x="3348505" y="2494236"/>
                    <a:pt x="3298613" y="2577891"/>
                    <a:pt x="3292676" y="2673864"/>
                  </a:cubicBezTo>
                  <a:cubicBezTo>
                    <a:pt x="3287270" y="2761152"/>
                    <a:pt x="3320147" y="2835414"/>
                    <a:pt x="3318198" y="2912600"/>
                  </a:cubicBezTo>
                  <a:cubicBezTo>
                    <a:pt x="3316957" y="2961074"/>
                    <a:pt x="3288776" y="3019739"/>
                    <a:pt x="3280978" y="3070517"/>
                  </a:cubicBezTo>
                  <a:cubicBezTo>
                    <a:pt x="3274509" y="3112699"/>
                    <a:pt x="3272737" y="3155856"/>
                    <a:pt x="3273800" y="3198481"/>
                  </a:cubicBezTo>
                  <a:close/>
                  <a:moveTo>
                    <a:pt x="5303590" y="2438052"/>
                  </a:moveTo>
                  <a:cubicBezTo>
                    <a:pt x="5311477" y="2426975"/>
                    <a:pt x="5207618" y="2251778"/>
                    <a:pt x="5193616" y="2224749"/>
                  </a:cubicBezTo>
                  <a:cubicBezTo>
                    <a:pt x="5128570" y="2099710"/>
                    <a:pt x="5070349" y="1960314"/>
                    <a:pt x="4988377" y="1845643"/>
                  </a:cubicBezTo>
                  <a:cubicBezTo>
                    <a:pt x="4908178" y="1733541"/>
                    <a:pt x="4827093" y="1664065"/>
                    <a:pt x="4697445" y="1766064"/>
                  </a:cubicBezTo>
                  <a:cubicBezTo>
                    <a:pt x="4615562" y="1830489"/>
                    <a:pt x="4605814" y="1913346"/>
                    <a:pt x="4562214" y="2001698"/>
                  </a:cubicBezTo>
                  <a:lnTo>
                    <a:pt x="4562214" y="2010826"/>
                  </a:lnTo>
                  <a:cubicBezTo>
                    <a:pt x="4626994" y="2013928"/>
                    <a:pt x="4600054" y="2074542"/>
                    <a:pt x="4588977" y="2116193"/>
                  </a:cubicBezTo>
                  <a:cubicBezTo>
                    <a:pt x="4564341" y="2208887"/>
                    <a:pt x="4520387" y="2295998"/>
                    <a:pt x="4487864" y="2385856"/>
                  </a:cubicBezTo>
                  <a:lnTo>
                    <a:pt x="4373635" y="2614047"/>
                  </a:lnTo>
                  <a:cubicBezTo>
                    <a:pt x="4474837" y="2596412"/>
                    <a:pt x="4545820" y="2492464"/>
                    <a:pt x="4590572" y="2406859"/>
                  </a:cubicBezTo>
                  <a:cubicBezTo>
                    <a:pt x="4603510" y="2382134"/>
                    <a:pt x="4652959" y="2252398"/>
                    <a:pt x="4664302" y="2247524"/>
                  </a:cubicBezTo>
                  <a:cubicBezTo>
                    <a:pt x="4670417" y="2244866"/>
                    <a:pt x="4676708" y="2242916"/>
                    <a:pt x="4683443" y="2244334"/>
                  </a:cubicBezTo>
                  <a:cubicBezTo>
                    <a:pt x="4711358" y="2251423"/>
                    <a:pt x="4698154" y="2341459"/>
                    <a:pt x="4702053" y="2370614"/>
                  </a:cubicBezTo>
                  <a:cubicBezTo>
                    <a:pt x="4720131" y="2504693"/>
                    <a:pt x="4821156" y="2459941"/>
                    <a:pt x="4876542" y="2378678"/>
                  </a:cubicBezTo>
                  <a:cubicBezTo>
                    <a:pt x="4886644" y="2363879"/>
                    <a:pt x="4910393" y="2323558"/>
                    <a:pt x="4912963" y="2307784"/>
                  </a:cubicBezTo>
                  <a:cubicBezTo>
                    <a:pt x="4916597" y="2285187"/>
                    <a:pt x="4888151" y="2231041"/>
                    <a:pt x="4884251" y="2201000"/>
                  </a:cubicBezTo>
                  <a:cubicBezTo>
                    <a:pt x="4880175" y="2168920"/>
                    <a:pt x="4874946" y="2094038"/>
                    <a:pt x="4918635" y="2087392"/>
                  </a:cubicBezTo>
                  <a:cubicBezTo>
                    <a:pt x="4965868" y="2080214"/>
                    <a:pt x="4983415" y="2168743"/>
                    <a:pt x="4983415" y="2202329"/>
                  </a:cubicBezTo>
                  <a:cubicBezTo>
                    <a:pt x="4983415" y="2229003"/>
                    <a:pt x="4965514" y="2276325"/>
                    <a:pt x="4971983" y="2301492"/>
                  </a:cubicBezTo>
                  <a:cubicBezTo>
                    <a:pt x="4974287" y="2310443"/>
                    <a:pt x="5000607" y="2343674"/>
                    <a:pt x="5008493" y="2353157"/>
                  </a:cubicBezTo>
                  <a:cubicBezTo>
                    <a:pt x="5082046" y="2441243"/>
                    <a:pt x="5193970" y="2478285"/>
                    <a:pt x="5303590" y="2437963"/>
                  </a:cubicBezTo>
                  <a:close/>
                  <a:moveTo>
                    <a:pt x="4217225" y="1980341"/>
                  </a:moveTo>
                  <a:lnTo>
                    <a:pt x="3983008" y="2522150"/>
                  </a:lnTo>
                  <a:cubicBezTo>
                    <a:pt x="3971931" y="2543419"/>
                    <a:pt x="3963867" y="2573726"/>
                    <a:pt x="3933205" y="2561231"/>
                  </a:cubicBezTo>
                  <a:cubicBezTo>
                    <a:pt x="3922748" y="2553699"/>
                    <a:pt x="3927179" y="2531012"/>
                    <a:pt x="3930369" y="2519758"/>
                  </a:cubicBezTo>
                  <a:cubicBezTo>
                    <a:pt x="3953587" y="2435660"/>
                    <a:pt x="4025456" y="2331534"/>
                    <a:pt x="4051687" y="2245220"/>
                  </a:cubicBezTo>
                  <a:cubicBezTo>
                    <a:pt x="4079247" y="2154564"/>
                    <a:pt x="3995149" y="1973961"/>
                    <a:pt x="3947384" y="1893673"/>
                  </a:cubicBezTo>
                  <a:cubicBezTo>
                    <a:pt x="3912734" y="1835540"/>
                    <a:pt x="3869223" y="1774571"/>
                    <a:pt x="3801785" y="1753480"/>
                  </a:cubicBezTo>
                  <a:cubicBezTo>
                    <a:pt x="3821813" y="1793978"/>
                    <a:pt x="3844853" y="1834477"/>
                    <a:pt x="3855221" y="1879051"/>
                  </a:cubicBezTo>
                  <a:cubicBezTo>
                    <a:pt x="3886592" y="2013307"/>
                    <a:pt x="3848220" y="2163958"/>
                    <a:pt x="3858057" y="2303442"/>
                  </a:cubicBezTo>
                  <a:cubicBezTo>
                    <a:pt x="3863906" y="2386831"/>
                    <a:pt x="3883756" y="2452054"/>
                    <a:pt x="3877376" y="2542178"/>
                  </a:cubicBezTo>
                  <a:cubicBezTo>
                    <a:pt x="3873742" y="2594108"/>
                    <a:pt x="3838650" y="2701779"/>
                    <a:pt x="3846005" y="2742631"/>
                  </a:cubicBezTo>
                  <a:cubicBezTo>
                    <a:pt x="3853360" y="2783484"/>
                    <a:pt x="3930458" y="2822476"/>
                    <a:pt x="3969007" y="2827084"/>
                  </a:cubicBezTo>
                  <a:cubicBezTo>
                    <a:pt x="4145799" y="2848087"/>
                    <a:pt x="4295032" y="2656672"/>
                    <a:pt x="4370623" y="2520112"/>
                  </a:cubicBezTo>
                  <a:cubicBezTo>
                    <a:pt x="4449936" y="2376817"/>
                    <a:pt x="4509486" y="2211988"/>
                    <a:pt x="4555922" y="2055135"/>
                  </a:cubicBezTo>
                  <a:lnTo>
                    <a:pt x="4217314" y="1980430"/>
                  </a:lnTo>
                  <a:close/>
                  <a:moveTo>
                    <a:pt x="7484385" y="2186910"/>
                  </a:moveTo>
                  <a:cubicBezTo>
                    <a:pt x="7440519" y="2130549"/>
                    <a:pt x="7370955" y="2100419"/>
                    <a:pt x="7315214" y="2057616"/>
                  </a:cubicBezTo>
                  <a:cubicBezTo>
                    <a:pt x="7250523" y="2007990"/>
                    <a:pt x="7193719" y="1946755"/>
                    <a:pt x="7122914" y="1904307"/>
                  </a:cubicBezTo>
                  <a:cubicBezTo>
                    <a:pt x="7066641" y="1910422"/>
                    <a:pt x="7008065" y="1887825"/>
                    <a:pt x="6953388" y="1886584"/>
                  </a:cubicBezTo>
                  <a:cubicBezTo>
                    <a:pt x="6922548" y="1885875"/>
                    <a:pt x="6877620" y="1896686"/>
                    <a:pt x="6846515" y="1897838"/>
                  </a:cubicBezTo>
                  <a:cubicBezTo>
                    <a:pt x="6622312" y="1906168"/>
                    <a:pt x="6398020" y="1895091"/>
                    <a:pt x="6174437" y="1885077"/>
                  </a:cubicBezTo>
                  <a:lnTo>
                    <a:pt x="5953779" y="1891192"/>
                  </a:lnTo>
                  <a:lnTo>
                    <a:pt x="5961223" y="1942236"/>
                  </a:lnTo>
                  <a:cubicBezTo>
                    <a:pt x="6082452" y="1939666"/>
                    <a:pt x="6204036" y="1944274"/>
                    <a:pt x="6325265" y="1942147"/>
                  </a:cubicBezTo>
                  <a:cubicBezTo>
                    <a:pt x="6353357" y="1941616"/>
                    <a:pt x="6518186" y="1911397"/>
                    <a:pt x="6488410" y="1973252"/>
                  </a:cubicBezTo>
                  <a:cubicBezTo>
                    <a:pt x="6487081" y="1976088"/>
                    <a:pt x="6476712" y="1985924"/>
                    <a:pt x="6475826" y="1985924"/>
                  </a:cubicBezTo>
                  <a:lnTo>
                    <a:pt x="5957324" y="1985924"/>
                  </a:lnTo>
                  <a:lnTo>
                    <a:pt x="5951386" y="2013396"/>
                  </a:lnTo>
                  <a:lnTo>
                    <a:pt x="5961400" y="2022701"/>
                  </a:lnTo>
                  <a:lnTo>
                    <a:pt x="6284412" y="2045298"/>
                  </a:lnTo>
                  <a:cubicBezTo>
                    <a:pt x="6294514" y="2054514"/>
                    <a:pt x="6293894" y="2074719"/>
                    <a:pt x="6279981" y="2079239"/>
                  </a:cubicBezTo>
                  <a:cubicBezTo>
                    <a:pt x="6257738" y="2086417"/>
                    <a:pt x="6114000" y="2081720"/>
                    <a:pt x="6079528" y="2080480"/>
                  </a:cubicBezTo>
                  <a:cubicBezTo>
                    <a:pt x="6039206" y="2078973"/>
                    <a:pt x="5991707" y="2071529"/>
                    <a:pt x="5951032" y="2067719"/>
                  </a:cubicBezTo>
                  <a:lnTo>
                    <a:pt x="5951032" y="2130549"/>
                  </a:lnTo>
                  <a:cubicBezTo>
                    <a:pt x="5951032" y="2130549"/>
                    <a:pt x="6061007" y="2130549"/>
                    <a:pt x="6061007" y="2130549"/>
                  </a:cubicBezTo>
                  <a:cubicBezTo>
                    <a:pt x="6079882" y="2144107"/>
                    <a:pt x="6105847" y="2129574"/>
                    <a:pt x="6124191" y="2142689"/>
                  </a:cubicBezTo>
                  <a:cubicBezTo>
                    <a:pt x="6141560" y="2155184"/>
                    <a:pt x="6123039" y="2174503"/>
                    <a:pt x="6117545" y="2174503"/>
                  </a:cubicBezTo>
                  <a:lnTo>
                    <a:pt x="5951032" y="2174503"/>
                  </a:lnTo>
                  <a:cubicBezTo>
                    <a:pt x="5953248" y="2266222"/>
                    <a:pt x="5940752" y="2355992"/>
                    <a:pt x="5951209" y="2447623"/>
                  </a:cubicBezTo>
                  <a:cubicBezTo>
                    <a:pt x="5953336" y="2462511"/>
                    <a:pt x="5964325" y="2470132"/>
                    <a:pt x="5979035" y="2470043"/>
                  </a:cubicBezTo>
                  <a:cubicBezTo>
                    <a:pt x="6353888" y="2477133"/>
                    <a:pt x="6730514" y="2467030"/>
                    <a:pt x="7103949" y="2488299"/>
                  </a:cubicBezTo>
                  <a:cubicBezTo>
                    <a:pt x="7213303" y="2440356"/>
                    <a:pt x="7298465" y="2356435"/>
                    <a:pt x="7394438" y="2288731"/>
                  </a:cubicBezTo>
                  <a:cubicBezTo>
                    <a:pt x="7416238" y="2273312"/>
                    <a:pt x="7443355" y="2261526"/>
                    <a:pt x="7463915" y="2245397"/>
                  </a:cubicBezTo>
                  <a:cubicBezTo>
                    <a:pt x="7469055" y="2241409"/>
                    <a:pt x="7475435" y="2245663"/>
                    <a:pt x="7471890" y="2231041"/>
                  </a:cubicBezTo>
                  <a:lnTo>
                    <a:pt x="7267626" y="2231041"/>
                  </a:lnTo>
                  <a:cubicBezTo>
                    <a:pt x="7249371" y="2231041"/>
                    <a:pt x="7249371" y="2187087"/>
                    <a:pt x="7267626" y="2187087"/>
                  </a:cubicBezTo>
                  <a:lnTo>
                    <a:pt x="7484474" y="2187087"/>
                  </a:lnTo>
                  <a:close/>
                  <a:moveTo>
                    <a:pt x="4090856" y="2136663"/>
                  </a:moveTo>
                  <a:cubicBezTo>
                    <a:pt x="4108934" y="2120358"/>
                    <a:pt x="4175397" y="1969176"/>
                    <a:pt x="4172119" y="1958364"/>
                  </a:cubicBezTo>
                  <a:lnTo>
                    <a:pt x="4002770" y="1891635"/>
                  </a:lnTo>
                  <a:cubicBezTo>
                    <a:pt x="4036267" y="1971568"/>
                    <a:pt x="4083058" y="2047780"/>
                    <a:pt x="4090767" y="2136663"/>
                  </a:cubicBezTo>
                  <a:close/>
                  <a:moveTo>
                    <a:pt x="2607660" y="2029879"/>
                  </a:moveTo>
                  <a:cubicBezTo>
                    <a:pt x="2554490" y="2039538"/>
                    <a:pt x="2537209" y="2054249"/>
                    <a:pt x="2532424" y="2108483"/>
                  </a:cubicBezTo>
                  <a:cubicBezTo>
                    <a:pt x="2522321" y="2221648"/>
                    <a:pt x="2525334" y="2360778"/>
                    <a:pt x="2519840" y="2479082"/>
                  </a:cubicBezTo>
                  <a:cubicBezTo>
                    <a:pt x="2517625" y="2527379"/>
                    <a:pt x="2506193" y="2610148"/>
                    <a:pt x="2560693" y="2626542"/>
                  </a:cubicBezTo>
                  <a:cubicBezTo>
                    <a:pt x="2632562" y="2438407"/>
                    <a:pt x="2628574" y="2228205"/>
                    <a:pt x="2607749" y="2029879"/>
                  </a:cubicBezTo>
                  <a:close/>
                  <a:moveTo>
                    <a:pt x="5504753" y="4499036"/>
                  </a:moveTo>
                  <a:cubicBezTo>
                    <a:pt x="5512728" y="4416621"/>
                    <a:pt x="5512019" y="4333586"/>
                    <a:pt x="5511310" y="4250551"/>
                  </a:cubicBezTo>
                  <a:cubicBezTo>
                    <a:pt x="5507057" y="3760406"/>
                    <a:pt x="5504664" y="3260425"/>
                    <a:pt x="5497132" y="2769394"/>
                  </a:cubicBezTo>
                  <a:lnTo>
                    <a:pt x="5335139" y="2478816"/>
                  </a:lnTo>
                  <a:cubicBezTo>
                    <a:pt x="5317326" y="2467562"/>
                    <a:pt x="5300223" y="2487058"/>
                    <a:pt x="5284626" y="2491489"/>
                  </a:cubicBezTo>
                  <a:cubicBezTo>
                    <a:pt x="5160384" y="2526581"/>
                    <a:pt x="5013279" y="2461182"/>
                    <a:pt x="4951601" y="2350232"/>
                  </a:cubicBezTo>
                  <a:cubicBezTo>
                    <a:pt x="4914736" y="2404466"/>
                    <a:pt x="4862629" y="2490425"/>
                    <a:pt x="4790937" y="2500439"/>
                  </a:cubicBezTo>
                  <a:cubicBezTo>
                    <a:pt x="4704269" y="2512491"/>
                    <a:pt x="4677683" y="2459586"/>
                    <a:pt x="4653225" y="2387983"/>
                  </a:cubicBezTo>
                  <a:cubicBezTo>
                    <a:pt x="4598459" y="2494325"/>
                    <a:pt x="4510461" y="2646038"/>
                    <a:pt x="4376383" y="2658356"/>
                  </a:cubicBezTo>
                  <a:cubicBezTo>
                    <a:pt x="4364685" y="2659419"/>
                    <a:pt x="4352456" y="2650558"/>
                    <a:pt x="4342265" y="2654723"/>
                  </a:cubicBezTo>
                  <a:cubicBezTo>
                    <a:pt x="4335618" y="2657381"/>
                    <a:pt x="4266319" y="2744936"/>
                    <a:pt x="4247976" y="2761862"/>
                  </a:cubicBezTo>
                  <a:cubicBezTo>
                    <a:pt x="4159180" y="2843656"/>
                    <a:pt x="4033698" y="2902941"/>
                    <a:pt x="3912468" y="2858366"/>
                  </a:cubicBezTo>
                  <a:lnTo>
                    <a:pt x="3839447" y="2815209"/>
                  </a:lnTo>
                  <a:cubicBezTo>
                    <a:pt x="3834396" y="2920664"/>
                    <a:pt x="3857171" y="3027006"/>
                    <a:pt x="3838739" y="3131752"/>
                  </a:cubicBezTo>
                  <a:cubicBezTo>
                    <a:pt x="3830586" y="3178188"/>
                    <a:pt x="3788935" y="3229232"/>
                    <a:pt x="3788492" y="3251652"/>
                  </a:cubicBezTo>
                  <a:cubicBezTo>
                    <a:pt x="3787783" y="3286745"/>
                    <a:pt x="3813837" y="3335927"/>
                    <a:pt x="3814635" y="3377400"/>
                  </a:cubicBezTo>
                  <a:cubicBezTo>
                    <a:pt x="3815343" y="3409392"/>
                    <a:pt x="3803114" y="3440319"/>
                    <a:pt x="3801430" y="3471424"/>
                  </a:cubicBezTo>
                  <a:cubicBezTo>
                    <a:pt x="3797620" y="3540369"/>
                    <a:pt x="3816230" y="3617555"/>
                    <a:pt x="3807899" y="3688449"/>
                  </a:cubicBezTo>
                  <a:cubicBezTo>
                    <a:pt x="3842549" y="3681714"/>
                    <a:pt x="3857791" y="3706438"/>
                    <a:pt x="3862931" y="3737100"/>
                  </a:cubicBezTo>
                  <a:cubicBezTo>
                    <a:pt x="3868071" y="3767584"/>
                    <a:pt x="3862311" y="3871888"/>
                    <a:pt x="3858323" y="3905385"/>
                  </a:cubicBezTo>
                  <a:cubicBezTo>
                    <a:pt x="3850436" y="3970962"/>
                    <a:pt x="3775465" y="3993560"/>
                    <a:pt x="3719991" y="3977520"/>
                  </a:cubicBezTo>
                  <a:lnTo>
                    <a:pt x="3713699" y="4492655"/>
                  </a:lnTo>
                  <a:lnTo>
                    <a:pt x="4172473" y="4492655"/>
                  </a:lnTo>
                  <a:lnTo>
                    <a:pt x="4159889" y="4379490"/>
                  </a:lnTo>
                  <a:cubicBezTo>
                    <a:pt x="4146420" y="4365400"/>
                    <a:pt x="3942333" y="4458360"/>
                    <a:pt x="3927268" y="4332523"/>
                  </a:cubicBezTo>
                  <a:cubicBezTo>
                    <a:pt x="3918140" y="4256400"/>
                    <a:pt x="3939497" y="4102028"/>
                    <a:pt x="3946320" y="4018284"/>
                  </a:cubicBezTo>
                  <a:cubicBezTo>
                    <a:pt x="3959436" y="3858063"/>
                    <a:pt x="3975121" y="3694475"/>
                    <a:pt x="3997453" y="3535317"/>
                  </a:cubicBezTo>
                  <a:cubicBezTo>
                    <a:pt x="4013847" y="3418165"/>
                    <a:pt x="4063916" y="3004054"/>
                    <a:pt x="4211376" y="3307127"/>
                  </a:cubicBezTo>
                  <a:cubicBezTo>
                    <a:pt x="4296006" y="3481083"/>
                    <a:pt x="4367610" y="3722301"/>
                    <a:pt x="4425566" y="3909727"/>
                  </a:cubicBezTo>
                  <a:cubicBezTo>
                    <a:pt x="4456404" y="4009511"/>
                    <a:pt x="4512500" y="4165567"/>
                    <a:pt x="4522779" y="4264996"/>
                  </a:cubicBezTo>
                  <a:cubicBezTo>
                    <a:pt x="4526678" y="4302481"/>
                    <a:pt x="4515778" y="4307798"/>
                    <a:pt x="4480331" y="4319585"/>
                  </a:cubicBezTo>
                  <a:cubicBezTo>
                    <a:pt x="4429287" y="4336511"/>
                    <a:pt x="4369913" y="4331548"/>
                    <a:pt x="4317452" y="4342094"/>
                  </a:cubicBezTo>
                  <a:lnTo>
                    <a:pt x="4329681" y="4492566"/>
                  </a:lnTo>
                  <a:lnTo>
                    <a:pt x="4823637" y="4493187"/>
                  </a:lnTo>
                  <a:lnTo>
                    <a:pt x="4851285" y="4341828"/>
                  </a:lnTo>
                  <a:cubicBezTo>
                    <a:pt x="4818231" y="4344398"/>
                    <a:pt x="4681583" y="4336422"/>
                    <a:pt x="4666163" y="4310191"/>
                  </a:cubicBezTo>
                  <a:cubicBezTo>
                    <a:pt x="4660137" y="4299911"/>
                    <a:pt x="4656680" y="4277491"/>
                    <a:pt x="4657744" y="4265085"/>
                  </a:cubicBezTo>
                  <a:cubicBezTo>
                    <a:pt x="4732626" y="3971317"/>
                    <a:pt x="4782075" y="3667978"/>
                    <a:pt x="4898607" y="3387060"/>
                  </a:cubicBezTo>
                  <a:cubicBezTo>
                    <a:pt x="4966931" y="3222408"/>
                    <a:pt x="5058917" y="3019562"/>
                    <a:pt x="5132115" y="3335396"/>
                  </a:cubicBezTo>
                  <a:cubicBezTo>
                    <a:pt x="5193704" y="3601338"/>
                    <a:pt x="5183070" y="3861608"/>
                    <a:pt x="5190337" y="4131626"/>
                  </a:cubicBezTo>
                  <a:cubicBezTo>
                    <a:pt x="5191755" y="4183202"/>
                    <a:pt x="5219049" y="4302304"/>
                    <a:pt x="5187147" y="4341473"/>
                  </a:cubicBezTo>
                  <a:cubicBezTo>
                    <a:pt x="5147091" y="4390479"/>
                    <a:pt x="5043497" y="4370363"/>
                    <a:pt x="4989529" y="4360615"/>
                  </a:cubicBezTo>
                  <a:cubicBezTo>
                    <a:pt x="4990327" y="4398720"/>
                    <a:pt x="4967197" y="4450562"/>
                    <a:pt x="4966843" y="4485920"/>
                  </a:cubicBezTo>
                  <a:cubicBezTo>
                    <a:pt x="4966843" y="4493364"/>
                    <a:pt x="4967552" y="4494162"/>
                    <a:pt x="4973755" y="4498858"/>
                  </a:cubicBezTo>
                  <a:lnTo>
                    <a:pt x="5504753" y="4498858"/>
                  </a:lnTo>
                  <a:close/>
                  <a:moveTo>
                    <a:pt x="6837210" y="2714717"/>
                  </a:moveTo>
                  <a:lnTo>
                    <a:pt x="6619919" y="3116598"/>
                  </a:lnTo>
                  <a:cubicBezTo>
                    <a:pt x="6615931" y="3259450"/>
                    <a:pt x="6737781" y="3189176"/>
                    <a:pt x="6802295" y="3135385"/>
                  </a:cubicBezTo>
                  <a:cubicBezTo>
                    <a:pt x="6854136" y="3092229"/>
                    <a:pt x="6931854" y="2977557"/>
                    <a:pt x="7007001" y="3031702"/>
                  </a:cubicBezTo>
                  <a:cubicBezTo>
                    <a:pt x="7074174" y="3080088"/>
                    <a:pt x="7095530" y="3223737"/>
                    <a:pt x="7216937" y="3204330"/>
                  </a:cubicBezTo>
                  <a:cubicBezTo>
                    <a:pt x="7285704" y="3193341"/>
                    <a:pt x="7327532" y="3101711"/>
                    <a:pt x="7370955" y="3063073"/>
                  </a:cubicBezTo>
                  <a:cubicBezTo>
                    <a:pt x="7439899" y="3001750"/>
                    <a:pt x="7448584" y="3126524"/>
                    <a:pt x="7464269" y="3165072"/>
                  </a:cubicBezTo>
                  <a:cubicBezTo>
                    <a:pt x="7488373" y="3224003"/>
                    <a:pt x="7530555" y="3259805"/>
                    <a:pt x="7594980" y="3266806"/>
                  </a:cubicBezTo>
                  <a:cubicBezTo>
                    <a:pt x="7617932" y="3269287"/>
                    <a:pt x="7689004" y="3273363"/>
                    <a:pt x="7676509" y="3235878"/>
                  </a:cubicBezTo>
                  <a:cubicBezTo>
                    <a:pt x="7670128" y="3216559"/>
                    <a:pt x="7636010" y="3160907"/>
                    <a:pt x="7623693" y="3137690"/>
                  </a:cubicBezTo>
                  <a:cubicBezTo>
                    <a:pt x="7560331" y="3017967"/>
                    <a:pt x="7456648" y="2816273"/>
                    <a:pt x="7371043" y="2717996"/>
                  </a:cubicBezTo>
                  <a:cubicBezTo>
                    <a:pt x="7348623" y="2692297"/>
                    <a:pt x="7319556" y="2657824"/>
                    <a:pt x="7283134" y="2667306"/>
                  </a:cubicBezTo>
                  <a:cubicBezTo>
                    <a:pt x="7218621" y="2684055"/>
                    <a:pt x="7140548" y="2864038"/>
                    <a:pt x="7094645" y="2918715"/>
                  </a:cubicBezTo>
                  <a:cubicBezTo>
                    <a:pt x="7072135" y="2945478"/>
                    <a:pt x="7049627" y="2968164"/>
                    <a:pt x="7011521" y="2958150"/>
                  </a:cubicBezTo>
                  <a:cubicBezTo>
                    <a:pt x="6963402" y="2945478"/>
                    <a:pt x="6899154" y="2787472"/>
                    <a:pt x="6868669" y="2742809"/>
                  </a:cubicBezTo>
                  <a:cubicBezTo>
                    <a:pt x="6863972" y="2735897"/>
                    <a:pt x="6847932" y="2707362"/>
                    <a:pt x="6837210" y="2714717"/>
                  </a:cubicBezTo>
                  <a:close/>
                  <a:moveTo>
                    <a:pt x="2711343" y="2764963"/>
                  </a:moveTo>
                  <a:cubicBezTo>
                    <a:pt x="2725256" y="2760709"/>
                    <a:pt x="2784896" y="2764963"/>
                    <a:pt x="2805632" y="2764963"/>
                  </a:cubicBezTo>
                  <a:cubicBezTo>
                    <a:pt x="2810595" y="2764963"/>
                    <a:pt x="2827964" y="2752114"/>
                    <a:pt x="2827964" y="2743075"/>
                  </a:cubicBezTo>
                  <a:cubicBezTo>
                    <a:pt x="2828141" y="2695664"/>
                    <a:pt x="2644348" y="2696816"/>
                    <a:pt x="2607483" y="2685827"/>
                  </a:cubicBezTo>
                  <a:lnTo>
                    <a:pt x="2482798" y="2986773"/>
                  </a:lnTo>
                  <a:cubicBezTo>
                    <a:pt x="2485190" y="2996078"/>
                    <a:pt x="2574872" y="3047477"/>
                    <a:pt x="2590823" y="3055186"/>
                  </a:cubicBezTo>
                  <a:cubicBezTo>
                    <a:pt x="2623611" y="3070872"/>
                    <a:pt x="2687948" y="3099229"/>
                    <a:pt x="2720471" y="3075657"/>
                  </a:cubicBezTo>
                  <a:cubicBezTo>
                    <a:pt x="2769919" y="3039855"/>
                    <a:pt x="2634954" y="3009991"/>
                    <a:pt x="2654539" y="2972417"/>
                  </a:cubicBezTo>
                  <a:cubicBezTo>
                    <a:pt x="2672263" y="2938211"/>
                    <a:pt x="2740232" y="2997407"/>
                    <a:pt x="2773907" y="2959568"/>
                  </a:cubicBezTo>
                  <a:cubicBezTo>
                    <a:pt x="2814405" y="2914196"/>
                    <a:pt x="2717015" y="2898865"/>
                    <a:pt x="2690873" y="2889205"/>
                  </a:cubicBezTo>
                  <a:lnTo>
                    <a:pt x="2688834" y="2857392"/>
                  </a:lnTo>
                  <a:cubicBezTo>
                    <a:pt x="2703633" y="2834794"/>
                    <a:pt x="2750867" y="2858987"/>
                    <a:pt x="2774262" y="2859784"/>
                  </a:cubicBezTo>
                  <a:cubicBezTo>
                    <a:pt x="2792783" y="2860493"/>
                    <a:pt x="2828230" y="2857480"/>
                    <a:pt x="2811304" y="2833553"/>
                  </a:cubicBezTo>
                  <a:cubicBezTo>
                    <a:pt x="2789415" y="2819640"/>
                    <a:pt x="2722598" y="2820438"/>
                    <a:pt x="2708064" y="2806082"/>
                  </a:cubicBezTo>
                  <a:cubicBezTo>
                    <a:pt x="2697873" y="2795979"/>
                    <a:pt x="2699202" y="2768774"/>
                    <a:pt x="2711343" y="2765052"/>
                  </a:cubicBezTo>
                  <a:close/>
                  <a:moveTo>
                    <a:pt x="3745070" y="3248728"/>
                  </a:moveTo>
                  <a:cubicBezTo>
                    <a:pt x="3708293" y="3262906"/>
                    <a:pt x="3675682" y="3249348"/>
                    <a:pt x="3641652" y="3248462"/>
                  </a:cubicBezTo>
                  <a:cubicBezTo>
                    <a:pt x="3463708" y="3243942"/>
                    <a:pt x="3276902" y="3258741"/>
                    <a:pt x="3100641" y="3248993"/>
                  </a:cubicBezTo>
                  <a:cubicBezTo>
                    <a:pt x="3033203" y="3245271"/>
                    <a:pt x="2960979" y="3227194"/>
                    <a:pt x="2893453" y="3223649"/>
                  </a:cubicBezTo>
                  <a:cubicBezTo>
                    <a:pt x="2821584" y="3219838"/>
                    <a:pt x="2751841" y="3231270"/>
                    <a:pt x="2680593" y="3222851"/>
                  </a:cubicBezTo>
                  <a:cubicBezTo>
                    <a:pt x="2654982" y="3219838"/>
                    <a:pt x="2629283" y="3213546"/>
                    <a:pt x="2604913" y="3205216"/>
                  </a:cubicBezTo>
                  <a:lnTo>
                    <a:pt x="2431577" y="3631911"/>
                  </a:lnTo>
                  <a:lnTo>
                    <a:pt x="3062358" y="3662572"/>
                  </a:lnTo>
                  <a:lnTo>
                    <a:pt x="3091513" y="3562877"/>
                  </a:lnTo>
                  <a:cubicBezTo>
                    <a:pt x="3061915" y="3560573"/>
                    <a:pt x="2949902" y="3526721"/>
                    <a:pt x="2946712" y="3496591"/>
                  </a:cubicBezTo>
                  <a:cubicBezTo>
                    <a:pt x="2941661" y="3448915"/>
                    <a:pt x="3024607" y="3501377"/>
                    <a:pt x="3048888" y="3508023"/>
                  </a:cubicBezTo>
                  <a:cubicBezTo>
                    <a:pt x="3093463" y="3520164"/>
                    <a:pt x="3148406" y="3522911"/>
                    <a:pt x="3194399" y="3518037"/>
                  </a:cubicBezTo>
                  <a:cubicBezTo>
                    <a:pt x="3229137" y="3514403"/>
                    <a:pt x="3293916" y="3483033"/>
                    <a:pt x="3314564" y="3483653"/>
                  </a:cubicBezTo>
                  <a:cubicBezTo>
                    <a:pt x="3322894" y="3483919"/>
                    <a:pt x="3332199" y="3490034"/>
                    <a:pt x="3335833" y="3497832"/>
                  </a:cubicBezTo>
                  <a:cubicBezTo>
                    <a:pt x="3346024" y="3528494"/>
                    <a:pt x="3277877" y="3546926"/>
                    <a:pt x="3254747" y="3553307"/>
                  </a:cubicBezTo>
                  <a:cubicBezTo>
                    <a:pt x="3225503" y="3561371"/>
                    <a:pt x="3196880" y="3563409"/>
                    <a:pt x="3167547" y="3569790"/>
                  </a:cubicBezTo>
                  <a:lnTo>
                    <a:pt x="3173042" y="3669662"/>
                  </a:lnTo>
                  <a:lnTo>
                    <a:pt x="3757565" y="3688538"/>
                  </a:lnTo>
                  <a:cubicBezTo>
                    <a:pt x="3755526" y="3652647"/>
                    <a:pt x="3765717" y="3620922"/>
                    <a:pt x="3764034" y="3584589"/>
                  </a:cubicBezTo>
                  <a:cubicBezTo>
                    <a:pt x="3762350" y="3548699"/>
                    <a:pt x="3748703" y="3516442"/>
                    <a:pt x="3751007" y="3477805"/>
                  </a:cubicBezTo>
                  <a:cubicBezTo>
                    <a:pt x="3752868" y="3446168"/>
                    <a:pt x="3768996" y="3409480"/>
                    <a:pt x="3768730" y="3377489"/>
                  </a:cubicBezTo>
                  <a:cubicBezTo>
                    <a:pt x="3768376" y="3337079"/>
                    <a:pt x="3746487" y="3289846"/>
                    <a:pt x="3744892" y="3248639"/>
                  </a:cubicBezTo>
                  <a:close/>
                  <a:moveTo>
                    <a:pt x="2485900" y="3217800"/>
                  </a:moveTo>
                  <a:lnTo>
                    <a:pt x="1829330" y="4849341"/>
                  </a:lnTo>
                  <a:lnTo>
                    <a:pt x="1831191" y="4863609"/>
                  </a:lnTo>
                  <a:lnTo>
                    <a:pt x="1864157" y="4881598"/>
                  </a:lnTo>
                  <a:lnTo>
                    <a:pt x="2536146" y="3242879"/>
                  </a:lnTo>
                  <a:cubicBezTo>
                    <a:pt x="2538539" y="3227902"/>
                    <a:pt x="2498217" y="3218243"/>
                    <a:pt x="2485988" y="3217800"/>
                  </a:cubicBezTo>
                  <a:close/>
                  <a:moveTo>
                    <a:pt x="4700369" y="4279086"/>
                  </a:moveTo>
                  <a:cubicBezTo>
                    <a:pt x="4768693" y="4296810"/>
                    <a:pt x="4839942" y="4290784"/>
                    <a:pt x="4910128" y="4298759"/>
                  </a:cubicBezTo>
                  <a:cubicBezTo>
                    <a:pt x="4959399" y="4304342"/>
                    <a:pt x="5106327" y="4342271"/>
                    <a:pt x="5142927" y="4316394"/>
                  </a:cubicBezTo>
                  <a:cubicBezTo>
                    <a:pt x="5158523" y="4305406"/>
                    <a:pt x="5153826" y="4253298"/>
                    <a:pt x="5153117" y="4231764"/>
                  </a:cubicBezTo>
                  <a:cubicBezTo>
                    <a:pt x="5143281" y="3948099"/>
                    <a:pt x="5149484" y="3624556"/>
                    <a:pt x="5086920" y="3349220"/>
                  </a:cubicBezTo>
                  <a:cubicBezTo>
                    <a:pt x="5077527" y="3308013"/>
                    <a:pt x="5067778" y="3257412"/>
                    <a:pt x="5042700" y="3223649"/>
                  </a:cubicBezTo>
                  <a:cubicBezTo>
                    <a:pt x="5023115" y="3219041"/>
                    <a:pt x="4983858" y="3308899"/>
                    <a:pt x="4975793" y="3326179"/>
                  </a:cubicBezTo>
                  <a:cubicBezTo>
                    <a:pt x="4835157" y="3626682"/>
                    <a:pt x="4785974" y="3960683"/>
                    <a:pt x="4700369" y="4279086"/>
                  </a:cubicBezTo>
                  <a:close/>
                  <a:moveTo>
                    <a:pt x="638928" y="3243322"/>
                  </a:moveTo>
                  <a:cubicBezTo>
                    <a:pt x="596125" y="3255196"/>
                    <a:pt x="571046" y="3365171"/>
                    <a:pt x="566084" y="3403454"/>
                  </a:cubicBezTo>
                  <a:cubicBezTo>
                    <a:pt x="543841" y="3575904"/>
                    <a:pt x="551107" y="3807728"/>
                    <a:pt x="546145" y="3986648"/>
                  </a:cubicBezTo>
                  <a:cubicBezTo>
                    <a:pt x="543929" y="4067024"/>
                    <a:pt x="531523" y="4195963"/>
                    <a:pt x="540030" y="4269782"/>
                  </a:cubicBezTo>
                  <a:cubicBezTo>
                    <a:pt x="544284" y="4306912"/>
                    <a:pt x="571933" y="4310723"/>
                    <a:pt x="606139" y="4311077"/>
                  </a:cubicBezTo>
                  <a:cubicBezTo>
                    <a:pt x="666399" y="4311609"/>
                    <a:pt x="810758" y="4288834"/>
                    <a:pt x="874562" y="4277403"/>
                  </a:cubicBezTo>
                  <a:cubicBezTo>
                    <a:pt x="891222" y="4274390"/>
                    <a:pt x="954141" y="4264553"/>
                    <a:pt x="954584" y="4245234"/>
                  </a:cubicBezTo>
                  <a:lnTo>
                    <a:pt x="736584" y="3413645"/>
                  </a:lnTo>
                  <a:cubicBezTo>
                    <a:pt x="726128" y="3380945"/>
                    <a:pt x="686604" y="3258298"/>
                    <a:pt x="659398" y="3245626"/>
                  </a:cubicBezTo>
                  <a:cubicBezTo>
                    <a:pt x="651866" y="3242081"/>
                    <a:pt x="647081" y="3241195"/>
                    <a:pt x="638928" y="3243410"/>
                  </a:cubicBezTo>
                  <a:close/>
                  <a:moveTo>
                    <a:pt x="4109732" y="3248728"/>
                  </a:moveTo>
                  <a:cubicBezTo>
                    <a:pt x="4075525" y="3333712"/>
                    <a:pt x="4060903" y="3426229"/>
                    <a:pt x="4047699" y="3516619"/>
                  </a:cubicBezTo>
                  <a:cubicBezTo>
                    <a:pt x="4025102" y="3671080"/>
                    <a:pt x="4009859" y="3837415"/>
                    <a:pt x="3996567" y="3993294"/>
                  </a:cubicBezTo>
                  <a:cubicBezTo>
                    <a:pt x="3988414" y="4088647"/>
                    <a:pt x="3970779" y="4215725"/>
                    <a:pt x="3971399" y="4307444"/>
                  </a:cubicBezTo>
                  <a:cubicBezTo>
                    <a:pt x="3971842" y="4380731"/>
                    <a:pt x="4060106" y="4348740"/>
                    <a:pt x="4104592" y="4339967"/>
                  </a:cubicBezTo>
                  <a:cubicBezTo>
                    <a:pt x="4160687" y="4328889"/>
                    <a:pt x="4215187" y="4309128"/>
                    <a:pt x="4271725" y="4299734"/>
                  </a:cubicBezTo>
                  <a:cubicBezTo>
                    <a:pt x="4303893" y="4294329"/>
                    <a:pt x="4475191" y="4286619"/>
                    <a:pt x="4478648" y="4263756"/>
                  </a:cubicBezTo>
                  <a:cubicBezTo>
                    <a:pt x="4409614" y="4016778"/>
                    <a:pt x="4335884" y="3769179"/>
                    <a:pt x="4248064" y="3528228"/>
                  </a:cubicBezTo>
                  <a:cubicBezTo>
                    <a:pt x="4225201" y="3465398"/>
                    <a:pt x="4200476" y="3394326"/>
                    <a:pt x="4171675" y="3334421"/>
                  </a:cubicBezTo>
                  <a:cubicBezTo>
                    <a:pt x="4166359" y="3323344"/>
                    <a:pt x="4126037" y="3236321"/>
                    <a:pt x="4109820" y="3248728"/>
                  </a:cubicBezTo>
                  <a:close/>
                  <a:moveTo>
                    <a:pt x="1583327" y="4310546"/>
                  </a:moveTo>
                  <a:cubicBezTo>
                    <a:pt x="1582175" y="4257198"/>
                    <a:pt x="1584834" y="4203495"/>
                    <a:pt x="1583593" y="4150059"/>
                  </a:cubicBezTo>
                  <a:cubicBezTo>
                    <a:pt x="1583239" y="4135171"/>
                    <a:pt x="1577035" y="4121435"/>
                    <a:pt x="1576770" y="4106636"/>
                  </a:cubicBezTo>
                  <a:cubicBezTo>
                    <a:pt x="1573048" y="3905474"/>
                    <a:pt x="1609381" y="3496414"/>
                    <a:pt x="1554792" y="3324407"/>
                  </a:cubicBezTo>
                  <a:cubicBezTo>
                    <a:pt x="1519523" y="3213192"/>
                    <a:pt x="1484873" y="3252184"/>
                    <a:pt x="1441805" y="3330256"/>
                  </a:cubicBezTo>
                  <a:cubicBezTo>
                    <a:pt x="1301700" y="3584234"/>
                    <a:pt x="1231958" y="3900688"/>
                    <a:pt x="1116312" y="4167162"/>
                  </a:cubicBezTo>
                  <a:cubicBezTo>
                    <a:pt x="1086447" y="4229992"/>
                    <a:pt x="1193143" y="4240892"/>
                    <a:pt x="1237629" y="4250906"/>
                  </a:cubicBezTo>
                  <a:cubicBezTo>
                    <a:pt x="1351237" y="4276428"/>
                    <a:pt x="1469010" y="4288391"/>
                    <a:pt x="1583327" y="4310546"/>
                  </a:cubicBezTo>
                  <a:close/>
                  <a:moveTo>
                    <a:pt x="6385436" y="4240537"/>
                  </a:moveTo>
                  <a:cubicBezTo>
                    <a:pt x="6457749" y="4258793"/>
                    <a:pt x="6532098" y="4254273"/>
                    <a:pt x="6605829" y="4268364"/>
                  </a:cubicBezTo>
                  <a:cubicBezTo>
                    <a:pt x="6637288" y="4274390"/>
                    <a:pt x="6719348" y="4306735"/>
                    <a:pt x="6742832" y="4294860"/>
                  </a:cubicBezTo>
                  <a:cubicBezTo>
                    <a:pt x="6756656" y="4287859"/>
                    <a:pt x="6760644" y="4248070"/>
                    <a:pt x="6761885" y="4232207"/>
                  </a:cubicBezTo>
                  <a:cubicBezTo>
                    <a:pt x="6775000" y="4060643"/>
                    <a:pt x="6771898" y="3795854"/>
                    <a:pt x="6761619" y="3622606"/>
                  </a:cubicBezTo>
                  <a:cubicBezTo>
                    <a:pt x="6759226" y="3582462"/>
                    <a:pt x="6735919" y="3399821"/>
                    <a:pt x="6694446" y="3387857"/>
                  </a:cubicBezTo>
                  <a:cubicBezTo>
                    <a:pt x="6667950" y="3380148"/>
                    <a:pt x="6658556" y="3415861"/>
                    <a:pt x="6649429" y="3435002"/>
                  </a:cubicBezTo>
                  <a:cubicBezTo>
                    <a:pt x="6601929" y="3534431"/>
                    <a:pt x="6548847" y="3674624"/>
                    <a:pt x="6510210" y="3779548"/>
                  </a:cubicBezTo>
                  <a:cubicBezTo>
                    <a:pt x="6472193" y="3882788"/>
                    <a:pt x="6405641" y="4062682"/>
                    <a:pt x="6387386" y="4166187"/>
                  </a:cubicBezTo>
                  <a:cubicBezTo>
                    <a:pt x="6385436" y="4177264"/>
                    <a:pt x="6382866" y="4236284"/>
                    <a:pt x="6385525" y="4240537"/>
                  </a:cubicBezTo>
                  <a:close/>
                  <a:moveTo>
                    <a:pt x="7458686" y="4259591"/>
                  </a:moveTo>
                  <a:cubicBezTo>
                    <a:pt x="7466662" y="4248513"/>
                    <a:pt x="7419872" y="4153160"/>
                    <a:pt x="7413402" y="4133221"/>
                  </a:cubicBezTo>
                  <a:cubicBezTo>
                    <a:pt x="7360498" y="3969190"/>
                    <a:pt x="7279147" y="3529557"/>
                    <a:pt x="7175198" y="3416392"/>
                  </a:cubicBezTo>
                  <a:cubicBezTo>
                    <a:pt x="7169615" y="3410278"/>
                    <a:pt x="7169615" y="3402834"/>
                    <a:pt x="7157563" y="3405847"/>
                  </a:cubicBezTo>
                  <a:lnTo>
                    <a:pt x="7063273" y="4316838"/>
                  </a:lnTo>
                  <a:cubicBezTo>
                    <a:pt x="7073287" y="4326674"/>
                    <a:pt x="7260714" y="4276694"/>
                    <a:pt x="7293414" y="4273592"/>
                  </a:cubicBezTo>
                  <a:cubicBezTo>
                    <a:pt x="7348623" y="4268275"/>
                    <a:pt x="7407908" y="4284138"/>
                    <a:pt x="7458686" y="4259591"/>
                  </a:cubicBezTo>
                  <a:close/>
                  <a:moveTo>
                    <a:pt x="2965853" y="3965025"/>
                  </a:moveTo>
                  <a:lnTo>
                    <a:pt x="2965853" y="4486540"/>
                  </a:lnTo>
                  <a:lnTo>
                    <a:pt x="3198386" y="4486540"/>
                  </a:lnTo>
                  <a:lnTo>
                    <a:pt x="3204678" y="3965025"/>
                  </a:lnTo>
                  <a:cubicBezTo>
                    <a:pt x="3175612" y="3966443"/>
                    <a:pt x="3144152" y="3968481"/>
                    <a:pt x="3138215" y="3934097"/>
                  </a:cubicBezTo>
                  <a:lnTo>
                    <a:pt x="3122884" y="3650963"/>
                  </a:lnTo>
                  <a:lnTo>
                    <a:pt x="3044103" y="3958556"/>
                  </a:lnTo>
                  <a:cubicBezTo>
                    <a:pt x="3029215" y="3984875"/>
                    <a:pt x="2990046" y="3964316"/>
                    <a:pt x="2965853" y="3965113"/>
                  </a:cubicBezTo>
                  <a:close/>
                  <a:moveTo>
                    <a:pt x="3053851" y="3713705"/>
                  </a:moveTo>
                  <a:lnTo>
                    <a:pt x="2406675" y="3675954"/>
                  </a:lnTo>
                  <a:cubicBezTo>
                    <a:pt x="2402510" y="3714768"/>
                    <a:pt x="2368658" y="3763419"/>
                    <a:pt x="2363873" y="3799930"/>
                  </a:cubicBezTo>
                  <a:cubicBezTo>
                    <a:pt x="2362809" y="3807994"/>
                    <a:pt x="2368392" y="3861608"/>
                    <a:pt x="2370342" y="3872419"/>
                  </a:cubicBezTo>
                  <a:cubicBezTo>
                    <a:pt x="2382837" y="3941187"/>
                    <a:pt x="2419348" y="3921425"/>
                    <a:pt x="2466049" y="3920716"/>
                  </a:cubicBezTo>
                  <a:cubicBezTo>
                    <a:pt x="2524360" y="3919830"/>
                    <a:pt x="2584442" y="3907778"/>
                    <a:pt x="2635929" y="3907866"/>
                  </a:cubicBezTo>
                  <a:cubicBezTo>
                    <a:pt x="2696544" y="3907866"/>
                    <a:pt x="2753171" y="3921070"/>
                    <a:pt x="2824242" y="3920805"/>
                  </a:cubicBezTo>
                  <a:cubicBezTo>
                    <a:pt x="2882730" y="3920627"/>
                    <a:pt x="2941218" y="3922223"/>
                    <a:pt x="2999617" y="3920273"/>
                  </a:cubicBezTo>
                  <a:lnTo>
                    <a:pt x="3008656" y="3910436"/>
                  </a:lnTo>
                  <a:lnTo>
                    <a:pt x="3053851" y="3713793"/>
                  </a:lnTo>
                  <a:close/>
                  <a:moveTo>
                    <a:pt x="3186689" y="3913804"/>
                  </a:moveTo>
                  <a:cubicBezTo>
                    <a:pt x="3197766" y="3916285"/>
                    <a:pt x="3209020" y="3919918"/>
                    <a:pt x="3220452" y="3920893"/>
                  </a:cubicBezTo>
                  <a:cubicBezTo>
                    <a:pt x="3334237" y="3930818"/>
                    <a:pt x="3435528" y="3922311"/>
                    <a:pt x="3546832" y="3920627"/>
                  </a:cubicBezTo>
                  <a:cubicBezTo>
                    <a:pt x="3567745" y="3920362"/>
                    <a:pt x="3589013" y="3920184"/>
                    <a:pt x="3609927" y="3920982"/>
                  </a:cubicBezTo>
                  <a:cubicBezTo>
                    <a:pt x="3659288" y="3922754"/>
                    <a:pt x="3798506" y="3961746"/>
                    <a:pt x="3812862" y="3897587"/>
                  </a:cubicBezTo>
                  <a:cubicBezTo>
                    <a:pt x="3815432" y="3886066"/>
                    <a:pt x="3822078" y="3750038"/>
                    <a:pt x="3819597" y="3742683"/>
                  </a:cubicBezTo>
                  <a:lnTo>
                    <a:pt x="3814635" y="3735150"/>
                  </a:lnTo>
                  <a:lnTo>
                    <a:pt x="3173219" y="3719820"/>
                  </a:lnTo>
                  <a:lnTo>
                    <a:pt x="3186689" y="3913715"/>
                  </a:lnTo>
                  <a:close/>
                  <a:moveTo>
                    <a:pt x="2086056" y="4486452"/>
                  </a:moveTo>
                  <a:lnTo>
                    <a:pt x="2441147" y="4486452"/>
                  </a:lnTo>
                  <a:lnTo>
                    <a:pt x="2450098" y="4476261"/>
                  </a:lnTo>
                  <a:lnTo>
                    <a:pt x="2444338" y="3971228"/>
                  </a:lnTo>
                  <a:cubicBezTo>
                    <a:pt x="2402599" y="3977343"/>
                    <a:pt x="2364936" y="3961480"/>
                    <a:pt x="2340832" y="3927008"/>
                  </a:cubicBezTo>
                  <a:cubicBezTo>
                    <a:pt x="2333654" y="3916728"/>
                    <a:pt x="2333831" y="3891738"/>
                    <a:pt x="2321779" y="3895814"/>
                  </a:cubicBezTo>
                  <a:lnTo>
                    <a:pt x="2086056" y="4486452"/>
                  </a:lnTo>
                  <a:close/>
                  <a:moveTo>
                    <a:pt x="2915607" y="3965025"/>
                  </a:moveTo>
                  <a:lnTo>
                    <a:pt x="2494584" y="3965025"/>
                  </a:lnTo>
                  <a:lnTo>
                    <a:pt x="2494584" y="4203761"/>
                  </a:lnTo>
                  <a:lnTo>
                    <a:pt x="2915607" y="4210053"/>
                  </a:lnTo>
                  <a:lnTo>
                    <a:pt x="2915607" y="3965025"/>
                  </a:lnTo>
                  <a:close/>
                  <a:moveTo>
                    <a:pt x="3675327" y="3978229"/>
                  </a:moveTo>
                  <a:cubicBezTo>
                    <a:pt x="3604522" y="3964316"/>
                    <a:pt x="3530792" y="3967949"/>
                    <a:pt x="3459454" y="3977786"/>
                  </a:cubicBezTo>
                  <a:lnTo>
                    <a:pt x="3254925" y="3971228"/>
                  </a:lnTo>
                  <a:lnTo>
                    <a:pt x="3248633" y="4197469"/>
                  </a:lnTo>
                  <a:lnTo>
                    <a:pt x="3669744" y="4203761"/>
                  </a:lnTo>
                  <a:lnTo>
                    <a:pt x="3675327" y="3978229"/>
                  </a:lnTo>
                  <a:close/>
                  <a:moveTo>
                    <a:pt x="3669744" y="4254008"/>
                  </a:moveTo>
                  <a:lnTo>
                    <a:pt x="3248633" y="4247716"/>
                  </a:lnTo>
                  <a:cubicBezTo>
                    <a:pt x="3252443" y="4277757"/>
                    <a:pt x="3235251" y="4322686"/>
                    <a:pt x="3269192" y="4337219"/>
                  </a:cubicBezTo>
                  <a:cubicBezTo>
                    <a:pt x="3338491" y="4366995"/>
                    <a:pt x="3335655" y="4235664"/>
                    <a:pt x="3436591" y="4283074"/>
                  </a:cubicBezTo>
                  <a:cubicBezTo>
                    <a:pt x="3462822" y="4295392"/>
                    <a:pt x="3484356" y="4344752"/>
                    <a:pt x="3509257" y="4342359"/>
                  </a:cubicBezTo>
                  <a:cubicBezTo>
                    <a:pt x="3525918" y="4340764"/>
                    <a:pt x="3547540" y="4305317"/>
                    <a:pt x="3563314" y="4295215"/>
                  </a:cubicBezTo>
                  <a:cubicBezTo>
                    <a:pt x="3604699" y="4268629"/>
                    <a:pt x="3630753" y="4282897"/>
                    <a:pt x="3669833" y="4304342"/>
                  </a:cubicBezTo>
                  <a:lnTo>
                    <a:pt x="3669833" y="4254008"/>
                  </a:lnTo>
                  <a:close/>
                  <a:moveTo>
                    <a:pt x="2915607" y="4254008"/>
                  </a:moveTo>
                  <a:lnTo>
                    <a:pt x="2494584" y="4254008"/>
                  </a:lnTo>
                  <a:cubicBezTo>
                    <a:pt x="2495825" y="4271377"/>
                    <a:pt x="2488381" y="4292290"/>
                    <a:pt x="2503977" y="4304165"/>
                  </a:cubicBezTo>
                  <a:cubicBezTo>
                    <a:pt x="2522853" y="4284846"/>
                    <a:pt x="2559098" y="4280504"/>
                    <a:pt x="2584177" y="4286973"/>
                  </a:cubicBezTo>
                  <a:cubicBezTo>
                    <a:pt x="2616965" y="4295392"/>
                    <a:pt x="2639208" y="4366286"/>
                    <a:pt x="2674035" y="4342448"/>
                  </a:cubicBezTo>
                  <a:cubicBezTo>
                    <a:pt x="2692290" y="4329953"/>
                    <a:pt x="2699291" y="4300089"/>
                    <a:pt x="2731282" y="4286353"/>
                  </a:cubicBezTo>
                  <a:cubicBezTo>
                    <a:pt x="2838509" y="4240095"/>
                    <a:pt x="2825749" y="4397923"/>
                    <a:pt x="2915784" y="4331194"/>
                  </a:cubicBezTo>
                  <a:lnTo>
                    <a:pt x="2915784" y="4254008"/>
                  </a:lnTo>
                  <a:close/>
                  <a:moveTo>
                    <a:pt x="6497715" y="4505327"/>
                  </a:moveTo>
                  <a:cubicBezTo>
                    <a:pt x="6511628" y="4504530"/>
                    <a:pt x="6535289" y="4510910"/>
                    <a:pt x="6540695" y="4494782"/>
                  </a:cubicBezTo>
                  <a:lnTo>
                    <a:pt x="6571711" y="4319585"/>
                  </a:lnTo>
                  <a:lnTo>
                    <a:pt x="6522971" y="4304165"/>
                  </a:lnTo>
                  <a:lnTo>
                    <a:pt x="6497803" y="4505239"/>
                  </a:lnTo>
                  <a:close/>
                  <a:moveTo>
                    <a:pt x="1337324" y="4479274"/>
                  </a:moveTo>
                  <a:lnTo>
                    <a:pt x="1356377" y="4326674"/>
                  </a:lnTo>
                  <a:cubicBezTo>
                    <a:pt x="1353630" y="4316128"/>
                    <a:pt x="1323943" y="4313204"/>
                    <a:pt x="1313132" y="4310546"/>
                  </a:cubicBezTo>
                  <a:lnTo>
                    <a:pt x="1287964" y="4480160"/>
                  </a:lnTo>
                  <a:lnTo>
                    <a:pt x="1337324" y="4479274"/>
                  </a:lnTo>
                  <a:close/>
                  <a:moveTo>
                    <a:pt x="2503977" y="4429914"/>
                  </a:moveTo>
                  <a:lnTo>
                    <a:pt x="2915607" y="4429914"/>
                  </a:lnTo>
                  <a:lnTo>
                    <a:pt x="2915607" y="4385959"/>
                  </a:lnTo>
                  <a:cubicBezTo>
                    <a:pt x="2879362" y="4405455"/>
                    <a:pt x="2852600" y="4402354"/>
                    <a:pt x="2821229" y="4376655"/>
                  </a:cubicBezTo>
                  <a:cubicBezTo>
                    <a:pt x="2803683" y="4362298"/>
                    <a:pt x="2785162" y="4322332"/>
                    <a:pt x="2762653" y="4324459"/>
                  </a:cubicBezTo>
                  <a:cubicBezTo>
                    <a:pt x="2722066" y="4328358"/>
                    <a:pt x="2699291" y="4431686"/>
                    <a:pt x="2620510" y="4382592"/>
                  </a:cubicBezTo>
                  <a:cubicBezTo>
                    <a:pt x="2604381" y="4372489"/>
                    <a:pt x="2583911" y="4337485"/>
                    <a:pt x="2574783" y="4333586"/>
                  </a:cubicBezTo>
                  <a:cubicBezTo>
                    <a:pt x="2522410" y="4311255"/>
                    <a:pt x="2469948" y="4387909"/>
                    <a:pt x="2503977" y="4429914"/>
                  </a:cubicBezTo>
                  <a:close/>
                  <a:moveTo>
                    <a:pt x="3663453" y="4429914"/>
                  </a:moveTo>
                  <a:cubicBezTo>
                    <a:pt x="3665225" y="4389327"/>
                    <a:pt x="3674175" y="4361589"/>
                    <a:pt x="3635184" y="4335624"/>
                  </a:cubicBezTo>
                  <a:cubicBezTo>
                    <a:pt x="3579088" y="4298316"/>
                    <a:pt x="3571910" y="4382415"/>
                    <a:pt x="3514132" y="4390922"/>
                  </a:cubicBezTo>
                  <a:cubicBezTo>
                    <a:pt x="3448466" y="4400581"/>
                    <a:pt x="3442262" y="4319673"/>
                    <a:pt x="3396359" y="4322332"/>
                  </a:cubicBezTo>
                  <a:cubicBezTo>
                    <a:pt x="3373672" y="4323661"/>
                    <a:pt x="3355683" y="4366552"/>
                    <a:pt x="3328566" y="4380820"/>
                  </a:cubicBezTo>
                  <a:cubicBezTo>
                    <a:pt x="3300740" y="4395441"/>
                    <a:pt x="3279915" y="4393049"/>
                    <a:pt x="3251646" y="4380642"/>
                  </a:cubicBezTo>
                  <a:cubicBezTo>
                    <a:pt x="3240125" y="4382592"/>
                    <a:pt x="3239594" y="4408380"/>
                    <a:pt x="3245177" y="4417773"/>
                  </a:cubicBezTo>
                  <a:lnTo>
                    <a:pt x="3663541" y="4429914"/>
                  </a:lnTo>
                  <a:close/>
                  <a:moveTo>
                    <a:pt x="7314682" y="4505239"/>
                  </a:moveTo>
                  <a:lnTo>
                    <a:pt x="7280121" y="4329067"/>
                  </a:lnTo>
                  <a:lnTo>
                    <a:pt x="7230318" y="4334916"/>
                  </a:lnTo>
                  <a:cubicBezTo>
                    <a:pt x="7218266" y="4342980"/>
                    <a:pt x="7235192" y="4479805"/>
                    <a:pt x="7238560" y="4501606"/>
                  </a:cubicBezTo>
                  <a:lnTo>
                    <a:pt x="7314682" y="4505239"/>
                  </a:lnTo>
                  <a:close/>
                  <a:moveTo>
                    <a:pt x="784527" y="4336422"/>
                  </a:moveTo>
                  <a:cubicBezTo>
                    <a:pt x="773538" y="4335004"/>
                    <a:pt x="738889" y="4331459"/>
                    <a:pt x="736584" y="4344841"/>
                  </a:cubicBezTo>
                  <a:lnTo>
                    <a:pt x="753865" y="4480160"/>
                  </a:lnTo>
                  <a:lnTo>
                    <a:pt x="804111" y="4480160"/>
                  </a:lnTo>
                  <a:cubicBezTo>
                    <a:pt x="804111" y="4480160"/>
                    <a:pt x="784527" y="4336422"/>
                    <a:pt x="784527" y="4336422"/>
                  </a:cubicBezTo>
                  <a:close/>
                  <a:moveTo>
                    <a:pt x="4266674" y="4348208"/>
                  </a:moveTo>
                  <a:lnTo>
                    <a:pt x="4204553" y="4361412"/>
                  </a:lnTo>
                  <a:lnTo>
                    <a:pt x="4216782" y="4492389"/>
                  </a:lnTo>
                  <a:lnTo>
                    <a:pt x="4285638" y="4492744"/>
                  </a:lnTo>
                  <a:lnTo>
                    <a:pt x="4266674" y="4348208"/>
                  </a:lnTo>
                  <a:close/>
                  <a:moveTo>
                    <a:pt x="4896126" y="4349183"/>
                  </a:moveTo>
                  <a:cubicBezTo>
                    <a:pt x="4893645" y="4391188"/>
                    <a:pt x="4841892" y="4538471"/>
                    <a:pt x="4924395" y="4489997"/>
                  </a:cubicBezTo>
                  <a:cubicBezTo>
                    <a:pt x="4914381" y="4439130"/>
                    <a:pt x="4991390" y="4328978"/>
                    <a:pt x="4896126" y="4349183"/>
                  </a:cubicBezTo>
                  <a:close/>
                  <a:moveTo>
                    <a:pt x="1822152" y="5001764"/>
                  </a:moveTo>
                  <a:lnTo>
                    <a:pt x="1765880" y="4982977"/>
                  </a:lnTo>
                  <a:lnTo>
                    <a:pt x="1727863" y="5127247"/>
                  </a:lnTo>
                  <a:cubicBezTo>
                    <a:pt x="1738408" y="5136020"/>
                    <a:pt x="1774565" y="5085242"/>
                    <a:pt x="1780679" y="5076469"/>
                  </a:cubicBezTo>
                  <a:cubicBezTo>
                    <a:pt x="1796808" y="5053340"/>
                    <a:pt x="1809125" y="5026666"/>
                    <a:pt x="1822152" y="5001764"/>
                  </a:cubicBezTo>
                  <a:close/>
                  <a:moveTo>
                    <a:pt x="2155178" y="5127336"/>
                  </a:moveTo>
                  <a:lnTo>
                    <a:pt x="2086056" y="5127336"/>
                  </a:lnTo>
                  <a:cubicBezTo>
                    <a:pt x="2078967" y="5179709"/>
                    <a:pt x="2155887" y="5174746"/>
                    <a:pt x="2155178" y="5127336"/>
                  </a:cubicBezTo>
                  <a:close/>
                  <a:moveTo>
                    <a:pt x="2274635" y="5127336"/>
                  </a:moveTo>
                  <a:cubicBezTo>
                    <a:pt x="2263646" y="5131501"/>
                    <a:pt x="2209589" y="5117233"/>
                    <a:pt x="2211805" y="5136640"/>
                  </a:cubicBezTo>
                  <a:cubicBezTo>
                    <a:pt x="2216767" y="5180506"/>
                    <a:pt x="2283053" y="5171201"/>
                    <a:pt x="2274635" y="5127336"/>
                  </a:cubicBezTo>
                  <a:close/>
                  <a:moveTo>
                    <a:pt x="2406587" y="5133627"/>
                  </a:moveTo>
                  <a:cubicBezTo>
                    <a:pt x="2382040" y="5134514"/>
                    <a:pt x="2351289" y="5115106"/>
                    <a:pt x="2331350" y="5136640"/>
                  </a:cubicBezTo>
                  <a:cubicBezTo>
                    <a:pt x="2347479" y="5176076"/>
                    <a:pt x="2393205" y="5169872"/>
                    <a:pt x="2406587" y="5133627"/>
                  </a:cubicBezTo>
                  <a:close/>
                  <a:moveTo>
                    <a:pt x="3286384" y="5127336"/>
                  </a:moveTo>
                  <a:cubicBezTo>
                    <a:pt x="3236404" y="5124943"/>
                    <a:pt x="3203526" y="5121930"/>
                    <a:pt x="3257849" y="5164910"/>
                  </a:cubicBezTo>
                  <a:cubicBezTo>
                    <a:pt x="3280092" y="5163137"/>
                    <a:pt x="3287447" y="5148426"/>
                    <a:pt x="3286384" y="5127336"/>
                  </a:cubicBezTo>
                  <a:close/>
                  <a:moveTo>
                    <a:pt x="3418336" y="5127336"/>
                  </a:moveTo>
                  <a:cubicBezTo>
                    <a:pt x="3400701" y="5128133"/>
                    <a:pt x="3382534" y="5126006"/>
                    <a:pt x="3364811" y="5127336"/>
                  </a:cubicBezTo>
                  <a:cubicBezTo>
                    <a:pt x="3357987" y="5127867"/>
                    <a:pt x="3343897" y="5123880"/>
                    <a:pt x="3349214" y="5136640"/>
                  </a:cubicBezTo>
                  <a:cubicBezTo>
                    <a:pt x="3365165" y="5174657"/>
                    <a:pt x="3413107" y="5171733"/>
                    <a:pt x="3418247" y="5127336"/>
                  </a:cubicBezTo>
                  <a:close/>
                  <a:moveTo>
                    <a:pt x="3556579" y="5127336"/>
                  </a:moveTo>
                  <a:cubicBezTo>
                    <a:pt x="3534779" y="5128399"/>
                    <a:pt x="3512359" y="5125740"/>
                    <a:pt x="3490559" y="5127336"/>
                  </a:cubicBezTo>
                  <a:cubicBezTo>
                    <a:pt x="3481166" y="5128044"/>
                    <a:pt x="3472392" y="5122461"/>
                    <a:pt x="3474962" y="5136640"/>
                  </a:cubicBezTo>
                  <a:cubicBezTo>
                    <a:pt x="3489850" y="5151794"/>
                    <a:pt x="3504384" y="5171645"/>
                    <a:pt x="3528133" y="5171467"/>
                  </a:cubicBezTo>
                  <a:cubicBezTo>
                    <a:pt x="3546123" y="5169606"/>
                    <a:pt x="3558441" y="5143819"/>
                    <a:pt x="3556579" y="5127336"/>
                  </a:cubicBezTo>
                  <a:close/>
                  <a:moveTo>
                    <a:pt x="3694823" y="5133627"/>
                  </a:moveTo>
                  <a:cubicBezTo>
                    <a:pt x="3681176" y="5129285"/>
                    <a:pt x="3606649" y="5119360"/>
                    <a:pt x="3607003" y="5136729"/>
                  </a:cubicBezTo>
                  <a:cubicBezTo>
                    <a:pt x="3631727" y="5178557"/>
                    <a:pt x="3675682" y="5183873"/>
                    <a:pt x="3694823" y="5133627"/>
                  </a:cubicBezTo>
                  <a:close/>
                  <a:moveTo>
                    <a:pt x="2538539" y="5133627"/>
                  </a:moveTo>
                  <a:cubicBezTo>
                    <a:pt x="2516738" y="5134691"/>
                    <a:pt x="2494318" y="5132032"/>
                    <a:pt x="2472518" y="5133627"/>
                  </a:cubicBezTo>
                  <a:cubicBezTo>
                    <a:pt x="2463213" y="5134336"/>
                    <a:pt x="2454263" y="5128753"/>
                    <a:pt x="2457010" y="5142932"/>
                  </a:cubicBezTo>
                  <a:cubicBezTo>
                    <a:pt x="2475531" y="5186355"/>
                    <a:pt x="2527284" y="5175721"/>
                    <a:pt x="2538539" y="5133716"/>
                  </a:cubicBezTo>
                  <a:close/>
                  <a:moveTo>
                    <a:pt x="2676782" y="5133627"/>
                  </a:moveTo>
                  <a:cubicBezTo>
                    <a:pt x="2653919" y="5135754"/>
                    <a:pt x="2626447" y="5130437"/>
                    <a:pt x="2604381" y="5133627"/>
                  </a:cubicBezTo>
                  <a:cubicBezTo>
                    <a:pt x="2595963" y="5134779"/>
                    <a:pt x="2593304" y="5130171"/>
                    <a:pt x="2595076" y="5143021"/>
                  </a:cubicBezTo>
                  <a:cubicBezTo>
                    <a:pt x="2601900" y="5193356"/>
                    <a:pt x="2664641" y="5172264"/>
                    <a:pt x="2676782" y="5133716"/>
                  </a:cubicBezTo>
                  <a:close/>
                  <a:moveTo>
                    <a:pt x="2802531" y="5133627"/>
                  </a:moveTo>
                  <a:cubicBezTo>
                    <a:pt x="2777895" y="5134868"/>
                    <a:pt x="2702127" y="5121487"/>
                    <a:pt x="2745815" y="5162074"/>
                  </a:cubicBezTo>
                  <a:cubicBezTo>
                    <a:pt x="2769476" y="5184051"/>
                    <a:pt x="2793403" y="5157288"/>
                    <a:pt x="2802531" y="5133627"/>
                  </a:cubicBezTo>
                  <a:close/>
                  <a:moveTo>
                    <a:pt x="2915607" y="5133627"/>
                  </a:moveTo>
                  <a:lnTo>
                    <a:pt x="2865361" y="5133627"/>
                  </a:lnTo>
                  <a:cubicBezTo>
                    <a:pt x="2861550" y="5184582"/>
                    <a:pt x="2916936" y="5185025"/>
                    <a:pt x="2915607" y="5133627"/>
                  </a:cubicBezTo>
                  <a:close/>
                  <a:moveTo>
                    <a:pt x="3820572" y="5133627"/>
                  </a:moveTo>
                  <a:cubicBezTo>
                    <a:pt x="3800810" y="5134514"/>
                    <a:pt x="3780517" y="5132121"/>
                    <a:pt x="3760755" y="5133627"/>
                  </a:cubicBezTo>
                  <a:cubicBezTo>
                    <a:pt x="3751450" y="5134336"/>
                    <a:pt x="3742588" y="5128753"/>
                    <a:pt x="3745158" y="5142932"/>
                  </a:cubicBezTo>
                  <a:cubicBezTo>
                    <a:pt x="3771123" y="5173771"/>
                    <a:pt x="3806925" y="5175366"/>
                    <a:pt x="3820483" y="5133627"/>
                  </a:cubicBezTo>
                  <a:close/>
                  <a:moveTo>
                    <a:pt x="3939940" y="5133627"/>
                  </a:moveTo>
                  <a:cubicBezTo>
                    <a:pt x="3922305" y="5134425"/>
                    <a:pt x="3904138" y="5132298"/>
                    <a:pt x="3886415" y="5133627"/>
                  </a:cubicBezTo>
                  <a:cubicBezTo>
                    <a:pt x="3877110" y="5134336"/>
                    <a:pt x="3868159" y="5128753"/>
                    <a:pt x="3870907" y="5142932"/>
                  </a:cubicBezTo>
                  <a:cubicBezTo>
                    <a:pt x="3880300" y="5178291"/>
                    <a:pt x="3941092" y="5174214"/>
                    <a:pt x="3939940" y="5133716"/>
                  </a:cubicBezTo>
                  <a:close/>
                  <a:moveTo>
                    <a:pt x="4065600" y="5133627"/>
                  </a:moveTo>
                  <a:lnTo>
                    <a:pt x="3990275" y="5136729"/>
                  </a:lnTo>
                  <a:cubicBezTo>
                    <a:pt x="4000023" y="5153123"/>
                    <a:pt x="4010037" y="5168631"/>
                    <a:pt x="4031128" y="5170847"/>
                  </a:cubicBezTo>
                  <a:cubicBezTo>
                    <a:pt x="4049826" y="5167568"/>
                    <a:pt x="4069233" y="5154984"/>
                    <a:pt x="4065689" y="513362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0CEB36B-4C9D-AEDD-D1CC-E06A6D2288E4}"/>
                </a:ext>
              </a:extLst>
            </p:cNvPr>
            <p:cNvSpPr/>
            <p:nvPr/>
          </p:nvSpPr>
          <p:spPr>
            <a:xfrm>
              <a:off x="2108130" y="5285571"/>
              <a:ext cx="498253" cy="59273"/>
            </a:xfrm>
            <a:custGeom>
              <a:avLst/>
              <a:gdLst>
                <a:gd name="csX0" fmla="*/ 489239 w 498253"/>
                <a:gd name="csY0" fmla="*/ 49951 h 59273"/>
                <a:gd name="csX1" fmla="*/ 349666 w 498253"/>
                <a:gd name="csY1" fmla="*/ 51191 h 59273"/>
                <a:gd name="csX2" fmla="*/ 28604 w 498253"/>
                <a:gd name="csY2" fmla="*/ 51723 h 59273"/>
                <a:gd name="csX3" fmla="*/ 158 w 498253"/>
                <a:gd name="csY3" fmla="*/ 23277 h 59273"/>
                <a:gd name="csX4" fmla="*/ 141680 w 498253"/>
                <a:gd name="csY4" fmla="*/ 7680 h 59273"/>
                <a:gd name="csX5" fmla="*/ 462565 w 498253"/>
                <a:gd name="csY5" fmla="*/ 7325 h 59273"/>
                <a:gd name="csX6" fmla="*/ 489151 w 498253"/>
                <a:gd name="csY6" fmla="*/ 49862 h 59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98253" h="59273">
                  <a:moveTo>
                    <a:pt x="489239" y="49951"/>
                  </a:moveTo>
                  <a:cubicBezTo>
                    <a:pt x="469035" y="69890"/>
                    <a:pt x="378733" y="51723"/>
                    <a:pt x="349666" y="51191"/>
                  </a:cubicBezTo>
                  <a:cubicBezTo>
                    <a:pt x="253250" y="49419"/>
                    <a:pt x="118640" y="63598"/>
                    <a:pt x="28604" y="51723"/>
                  </a:cubicBezTo>
                  <a:cubicBezTo>
                    <a:pt x="11767" y="49508"/>
                    <a:pt x="-1614" y="42507"/>
                    <a:pt x="158" y="23277"/>
                  </a:cubicBezTo>
                  <a:cubicBezTo>
                    <a:pt x="3880" y="-17044"/>
                    <a:pt x="115627" y="7148"/>
                    <a:pt x="141680" y="7680"/>
                  </a:cubicBezTo>
                  <a:cubicBezTo>
                    <a:pt x="241110" y="9630"/>
                    <a:pt x="367833" y="-3486"/>
                    <a:pt x="462565" y="7325"/>
                  </a:cubicBezTo>
                  <a:cubicBezTo>
                    <a:pt x="487556" y="10161"/>
                    <a:pt x="512014" y="27264"/>
                    <a:pt x="489151" y="4986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EAB4DE52-8062-AAE0-3525-7BE87227B496}"/>
                </a:ext>
              </a:extLst>
            </p:cNvPr>
            <p:cNvSpPr/>
            <p:nvPr/>
          </p:nvSpPr>
          <p:spPr>
            <a:xfrm>
              <a:off x="2644909" y="5304626"/>
              <a:ext cx="35849" cy="35801"/>
            </a:xfrm>
            <a:custGeom>
              <a:avLst/>
              <a:gdLst>
                <a:gd name="csX0" fmla="*/ 35761 w 35849"/>
                <a:gd name="csY0" fmla="*/ 1031 h 35801"/>
                <a:gd name="csX1" fmla="*/ 35141 w 35849"/>
                <a:gd name="csY1" fmla="*/ 31782 h 35801"/>
                <a:gd name="csX2" fmla="*/ 757 w 35849"/>
                <a:gd name="csY2" fmla="*/ 26199 h 35801"/>
                <a:gd name="csX3" fmla="*/ 35850 w 35849"/>
                <a:gd name="csY3" fmla="*/ 1031 h 35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849" h="35801">
                  <a:moveTo>
                    <a:pt x="35761" y="1031"/>
                  </a:moveTo>
                  <a:lnTo>
                    <a:pt x="35141" y="31782"/>
                  </a:lnTo>
                  <a:cubicBezTo>
                    <a:pt x="22026" y="38428"/>
                    <a:pt x="11126" y="37010"/>
                    <a:pt x="757" y="26199"/>
                  </a:cubicBezTo>
                  <a:cubicBezTo>
                    <a:pt x="-3762" y="-1893"/>
                    <a:pt x="12455" y="-1361"/>
                    <a:pt x="35850" y="103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2611BD13-4477-49C0-17B1-DBAB3EC0840F}"/>
                </a:ext>
              </a:extLst>
            </p:cNvPr>
            <p:cNvSpPr/>
            <p:nvPr/>
          </p:nvSpPr>
          <p:spPr>
            <a:xfrm>
              <a:off x="7813758" y="4795657"/>
              <a:ext cx="41867" cy="45680"/>
            </a:xfrm>
            <a:custGeom>
              <a:avLst/>
              <a:gdLst>
                <a:gd name="csX0" fmla="*/ 11351 w 41867"/>
                <a:gd name="csY0" fmla="*/ 1601 h 45680"/>
                <a:gd name="csX1" fmla="*/ 17023 w 41867"/>
                <a:gd name="csY1" fmla="*/ 45555 h 45680"/>
                <a:gd name="csX2" fmla="*/ 11351 w 41867"/>
                <a:gd name="csY2" fmla="*/ 1601 h 45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867" h="45680">
                  <a:moveTo>
                    <a:pt x="11351" y="1601"/>
                  </a:moveTo>
                  <a:cubicBezTo>
                    <a:pt x="46887" y="-10362"/>
                    <a:pt x="54686" y="48746"/>
                    <a:pt x="17023" y="45555"/>
                  </a:cubicBezTo>
                  <a:cubicBezTo>
                    <a:pt x="-4954" y="43695"/>
                    <a:pt x="-4334" y="6918"/>
                    <a:pt x="11351" y="160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1E57163E-1878-0DC8-58B5-4D2B19B118F0}"/>
                </a:ext>
              </a:extLst>
            </p:cNvPr>
            <p:cNvSpPr/>
            <p:nvPr/>
          </p:nvSpPr>
          <p:spPr>
            <a:xfrm>
              <a:off x="7809602" y="4724857"/>
              <a:ext cx="45036" cy="42023"/>
            </a:xfrm>
            <a:custGeom>
              <a:avLst/>
              <a:gdLst>
                <a:gd name="csX0" fmla="*/ 6292 w 45036"/>
                <a:gd name="csY0" fmla="*/ 3633 h 42023"/>
                <a:gd name="csX1" fmla="*/ 37219 w 45036"/>
                <a:gd name="csY1" fmla="*/ 37751 h 42023"/>
                <a:gd name="csX2" fmla="*/ 6292 w 45036"/>
                <a:gd name="csY2" fmla="*/ 3633 h 42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036" h="42023">
                  <a:moveTo>
                    <a:pt x="6292" y="3633"/>
                  </a:moveTo>
                  <a:cubicBezTo>
                    <a:pt x="29509" y="-10900"/>
                    <a:pt x="59462" y="21800"/>
                    <a:pt x="37219" y="37751"/>
                  </a:cubicBezTo>
                  <a:cubicBezTo>
                    <a:pt x="12938" y="55032"/>
                    <a:pt x="-11964" y="15065"/>
                    <a:pt x="6292" y="36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82AD5648-31C1-3C89-D4D6-9D9EDBCED8F0}"/>
                </a:ext>
              </a:extLst>
            </p:cNvPr>
            <p:cNvSpPr/>
            <p:nvPr/>
          </p:nvSpPr>
          <p:spPr>
            <a:xfrm>
              <a:off x="7814675" y="4873373"/>
              <a:ext cx="39437" cy="42326"/>
            </a:xfrm>
            <a:custGeom>
              <a:avLst/>
              <a:gdLst>
                <a:gd name="csX0" fmla="*/ 37463 w 39437"/>
                <a:gd name="csY0" fmla="*/ 35898 h 42326"/>
                <a:gd name="csX1" fmla="*/ 12828 w 39437"/>
                <a:gd name="csY1" fmla="*/ 1514 h 42326"/>
                <a:gd name="csX2" fmla="*/ 37463 w 39437"/>
                <a:gd name="csY2" fmla="*/ 35898 h 423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437" h="42326">
                  <a:moveTo>
                    <a:pt x="37463" y="35898"/>
                  </a:moveTo>
                  <a:cubicBezTo>
                    <a:pt x="21689" y="57698"/>
                    <a:pt x="-21291" y="18440"/>
                    <a:pt x="12828" y="1514"/>
                  </a:cubicBezTo>
                  <a:cubicBezTo>
                    <a:pt x="30905" y="-7437"/>
                    <a:pt x="44730" y="25795"/>
                    <a:pt x="37463" y="3589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F76E754-1D28-147C-7ECC-47630F149EE0}"/>
                </a:ext>
              </a:extLst>
            </p:cNvPr>
            <p:cNvSpPr/>
            <p:nvPr/>
          </p:nvSpPr>
          <p:spPr>
            <a:xfrm>
              <a:off x="5646007" y="2653450"/>
              <a:ext cx="327939" cy="354218"/>
            </a:xfrm>
            <a:custGeom>
              <a:avLst/>
              <a:gdLst>
                <a:gd name="csX0" fmla="*/ 216750 w 327939"/>
                <a:gd name="csY0" fmla="*/ 92927 h 354218"/>
                <a:gd name="csX1" fmla="*/ 314761 w 327939"/>
                <a:gd name="csY1" fmla="*/ 142553 h 354218"/>
                <a:gd name="csX2" fmla="*/ 273111 w 327939"/>
                <a:gd name="csY2" fmla="*/ 200775 h 354218"/>
                <a:gd name="csX3" fmla="*/ 205141 w 327939"/>
                <a:gd name="csY3" fmla="*/ 271049 h 354218"/>
                <a:gd name="csX4" fmla="*/ 149578 w 327939"/>
                <a:gd name="csY4" fmla="*/ 353021 h 354218"/>
                <a:gd name="csX5" fmla="*/ 69467 w 327939"/>
                <a:gd name="csY5" fmla="*/ 237020 h 354218"/>
                <a:gd name="csX6" fmla="*/ 1763 w 327939"/>
                <a:gd name="csY6" fmla="*/ 168430 h 354218"/>
                <a:gd name="csX7" fmla="*/ 78418 w 327939"/>
                <a:gd name="csY7" fmla="*/ 131742 h 354218"/>
                <a:gd name="csX8" fmla="*/ 140362 w 327939"/>
                <a:gd name="csY8" fmla="*/ 49239 h 354218"/>
                <a:gd name="csX9" fmla="*/ 183075 w 327939"/>
                <a:gd name="csY9" fmla="*/ 3689 h 354218"/>
                <a:gd name="csX10" fmla="*/ 216750 w 327939"/>
                <a:gd name="csY10" fmla="*/ 92927 h 354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7939" h="354218">
                  <a:moveTo>
                    <a:pt x="216750" y="92927"/>
                  </a:moveTo>
                  <a:cubicBezTo>
                    <a:pt x="247323" y="125804"/>
                    <a:pt x="292253" y="125627"/>
                    <a:pt x="314761" y="142553"/>
                  </a:cubicBezTo>
                  <a:cubicBezTo>
                    <a:pt x="355703" y="173304"/>
                    <a:pt x="289683" y="190052"/>
                    <a:pt x="273111" y="200775"/>
                  </a:cubicBezTo>
                  <a:cubicBezTo>
                    <a:pt x="242272" y="220803"/>
                    <a:pt x="221181" y="236222"/>
                    <a:pt x="205141" y="271049"/>
                  </a:cubicBezTo>
                  <a:cubicBezTo>
                    <a:pt x="191405" y="300825"/>
                    <a:pt x="193621" y="363655"/>
                    <a:pt x="149578" y="353021"/>
                  </a:cubicBezTo>
                  <a:cubicBezTo>
                    <a:pt x="129018" y="306673"/>
                    <a:pt x="111029" y="268745"/>
                    <a:pt x="69467" y="237020"/>
                  </a:cubicBezTo>
                  <a:cubicBezTo>
                    <a:pt x="44832" y="218144"/>
                    <a:pt x="-10555" y="205915"/>
                    <a:pt x="1763" y="168430"/>
                  </a:cubicBezTo>
                  <a:cubicBezTo>
                    <a:pt x="5929" y="155669"/>
                    <a:pt x="59897" y="143794"/>
                    <a:pt x="78418" y="131742"/>
                  </a:cubicBezTo>
                  <a:cubicBezTo>
                    <a:pt x="109345" y="111626"/>
                    <a:pt x="125208" y="81407"/>
                    <a:pt x="140362" y="49239"/>
                  </a:cubicBezTo>
                  <a:cubicBezTo>
                    <a:pt x="148426" y="32136"/>
                    <a:pt x="148869" y="-13148"/>
                    <a:pt x="183075" y="3689"/>
                  </a:cubicBezTo>
                  <a:cubicBezTo>
                    <a:pt x="202128" y="13083"/>
                    <a:pt x="188924" y="62975"/>
                    <a:pt x="216750" y="9292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27CE2683-BD19-44C7-ACBB-EC171032A7AF}"/>
                </a:ext>
              </a:extLst>
            </p:cNvPr>
            <p:cNvSpPr/>
            <p:nvPr/>
          </p:nvSpPr>
          <p:spPr>
            <a:xfrm>
              <a:off x="8936897" y="2742483"/>
              <a:ext cx="361299" cy="483050"/>
            </a:xfrm>
            <a:custGeom>
              <a:avLst/>
              <a:gdLst>
                <a:gd name="csX0" fmla="*/ 311502 w 361299"/>
                <a:gd name="csY0" fmla="*/ 93398 h 483050"/>
                <a:gd name="csX1" fmla="*/ 360862 w 361299"/>
                <a:gd name="csY1" fmla="*/ 140365 h 483050"/>
                <a:gd name="csX2" fmla="*/ 259218 w 361299"/>
                <a:gd name="csY2" fmla="*/ 475695 h 483050"/>
                <a:gd name="csX3" fmla="*/ 238304 w 361299"/>
                <a:gd name="csY3" fmla="*/ 483050 h 483050"/>
                <a:gd name="csX4" fmla="*/ 4531 w 361299"/>
                <a:gd name="csY4" fmla="*/ 393812 h 483050"/>
                <a:gd name="csX5" fmla="*/ 4619 w 361299"/>
                <a:gd name="csY5" fmla="*/ 350389 h 483050"/>
                <a:gd name="csX6" fmla="*/ 98643 w 361299"/>
                <a:gd name="csY6" fmla="*/ 51393 h 483050"/>
                <a:gd name="csX7" fmla="*/ 149686 w 361299"/>
                <a:gd name="csY7" fmla="*/ 49443 h 483050"/>
                <a:gd name="csX8" fmla="*/ 189741 w 361299"/>
                <a:gd name="csY8" fmla="*/ 792 h 483050"/>
                <a:gd name="csX9" fmla="*/ 305033 w 361299"/>
                <a:gd name="csY9" fmla="*/ 33669 h 483050"/>
                <a:gd name="csX10" fmla="*/ 311414 w 361299"/>
                <a:gd name="csY10" fmla="*/ 93221 h 483050"/>
                <a:gd name="csX11" fmla="*/ 197806 w 361299"/>
                <a:gd name="csY11" fmla="*/ 62559 h 483050"/>
                <a:gd name="csX12" fmla="*/ 266750 w 361299"/>
                <a:gd name="csY12" fmla="*/ 65749 h 483050"/>
                <a:gd name="csX13" fmla="*/ 197806 w 361299"/>
                <a:gd name="csY13" fmla="*/ 62559 h 483050"/>
                <a:gd name="csX14" fmla="*/ 310971 w 361299"/>
                <a:gd name="csY14" fmla="*/ 138061 h 483050"/>
                <a:gd name="csX15" fmla="*/ 134710 w 361299"/>
                <a:gd name="csY15" fmla="*/ 96588 h 483050"/>
                <a:gd name="csX16" fmla="*/ 55929 w 361299"/>
                <a:gd name="csY16" fmla="*/ 364480 h 483050"/>
                <a:gd name="csX17" fmla="*/ 204098 w 361299"/>
                <a:gd name="csY17" fmla="*/ 424297 h 483050"/>
                <a:gd name="csX18" fmla="*/ 223239 w 361299"/>
                <a:gd name="csY18" fmla="*/ 424474 h 483050"/>
                <a:gd name="csX19" fmla="*/ 310971 w 361299"/>
                <a:gd name="csY19" fmla="*/ 138150 h 4830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361299" h="483050">
                  <a:moveTo>
                    <a:pt x="311502" y="93398"/>
                  </a:moveTo>
                  <a:cubicBezTo>
                    <a:pt x="319921" y="103234"/>
                    <a:pt x="366268" y="86574"/>
                    <a:pt x="360862" y="140365"/>
                  </a:cubicBezTo>
                  <a:lnTo>
                    <a:pt x="259218" y="475695"/>
                  </a:lnTo>
                  <a:cubicBezTo>
                    <a:pt x="255319" y="479771"/>
                    <a:pt x="244064" y="482961"/>
                    <a:pt x="238304" y="483050"/>
                  </a:cubicBezTo>
                  <a:cubicBezTo>
                    <a:pt x="225189" y="483316"/>
                    <a:pt x="12595" y="403383"/>
                    <a:pt x="4531" y="393812"/>
                  </a:cubicBezTo>
                  <a:cubicBezTo>
                    <a:pt x="-4243" y="383355"/>
                    <a:pt x="1960" y="362353"/>
                    <a:pt x="4619" y="350389"/>
                  </a:cubicBezTo>
                  <a:cubicBezTo>
                    <a:pt x="26242" y="252998"/>
                    <a:pt x="74538" y="149493"/>
                    <a:pt x="98643" y="51393"/>
                  </a:cubicBezTo>
                  <a:cubicBezTo>
                    <a:pt x="113264" y="36062"/>
                    <a:pt x="136837" y="53520"/>
                    <a:pt x="149686" y="49443"/>
                  </a:cubicBezTo>
                  <a:cubicBezTo>
                    <a:pt x="164486" y="44835"/>
                    <a:pt x="157130" y="7704"/>
                    <a:pt x="189741" y="792"/>
                  </a:cubicBezTo>
                  <a:cubicBezTo>
                    <a:pt x="212694" y="-4082"/>
                    <a:pt x="291032" y="14351"/>
                    <a:pt x="305033" y="33669"/>
                  </a:cubicBezTo>
                  <a:cubicBezTo>
                    <a:pt x="317794" y="51393"/>
                    <a:pt x="306185" y="87106"/>
                    <a:pt x="311414" y="93221"/>
                  </a:cubicBezTo>
                  <a:close/>
                  <a:moveTo>
                    <a:pt x="197806" y="62559"/>
                  </a:moveTo>
                  <a:cubicBezTo>
                    <a:pt x="219251" y="63888"/>
                    <a:pt x="249027" y="87195"/>
                    <a:pt x="266750" y="65749"/>
                  </a:cubicBezTo>
                  <a:cubicBezTo>
                    <a:pt x="266396" y="57330"/>
                    <a:pt x="193818" y="26226"/>
                    <a:pt x="197806" y="62559"/>
                  </a:cubicBezTo>
                  <a:close/>
                  <a:moveTo>
                    <a:pt x="310971" y="138061"/>
                  </a:moveTo>
                  <a:lnTo>
                    <a:pt x="134710" y="96588"/>
                  </a:lnTo>
                  <a:lnTo>
                    <a:pt x="55929" y="364480"/>
                  </a:lnTo>
                  <a:cubicBezTo>
                    <a:pt x="60537" y="370949"/>
                    <a:pt x="190096" y="421018"/>
                    <a:pt x="204098" y="424297"/>
                  </a:cubicBezTo>
                  <a:cubicBezTo>
                    <a:pt x="210744" y="425803"/>
                    <a:pt x="216504" y="429968"/>
                    <a:pt x="223239" y="424474"/>
                  </a:cubicBezTo>
                  <a:lnTo>
                    <a:pt x="310971" y="138150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B6FF7D88-14C8-D9DE-F8A1-84FC3A361CC8}"/>
                </a:ext>
              </a:extLst>
            </p:cNvPr>
            <p:cNvSpPr/>
            <p:nvPr/>
          </p:nvSpPr>
          <p:spPr>
            <a:xfrm>
              <a:off x="8450472" y="3180252"/>
              <a:ext cx="474761" cy="52104"/>
            </a:xfrm>
            <a:custGeom>
              <a:avLst/>
              <a:gdLst>
                <a:gd name="csX0" fmla="*/ 14901 w 474761"/>
                <a:gd name="csY0" fmla="*/ 52105 h 52104"/>
                <a:gd name="csX1" fmla="*/ 8166 w 474761"/>
                <a:gd name="csY1" fmla="*/ 13911 h 52104"/>
                <a:gd name="csX2" fmla="*/ 266576 w 474761"/>
                <a:gd name="csY2" fmla="*/ 8416 h 52104"/>
                <a:gd name="csX3" fmla="*/ 436367 w 474761"/>
                <a:gd name="csY3" fmla="*/ 1504 h 52104"/>
                <a:gd name="csX4" fmla="*/ 470929 w 474761"/>
                <a:gd name="csY4" fmla="*/ 41382 h 52104"/>
                <a:gd name="csX5" fmla="*/ 454889 w 474761"/>
                <a:gd name="csY5" fmla="*/ 52105 h 52104"/>
                <a:gd name="csX6" fmla="*/ 14990 w 474761"/>
                <a:gd name="csY6" fmla="*/ 52105 h 521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74761" h="52104">
                  <a:moveTo>
                    <a:pt x="14901" y="52105"/>
                  </a:moveTo>
                  <a:cubicBezTo>
                    <a:pt x="1254" y="48294"/>
                    <a:pt x="-7076" y="25342"/>
                    <a:pt x="8166" y="13911"/>
                  </a:cubicBezTo>
                  <a:cubicBezTo>
                    <a:pt x="24649" y="1504"/>
                    <a:pt x="227407" y="8948"/>
                    <a:pt x="266576" y="8416"/>
                  </a:cubicBezTo>
                  <a:cubicBezTo>
                    <a:pt x="320278" y="7619"/>
                    <a:pt x="380361" y="-4079"/>
                    <a:pt x="436367" y="1504"/>
                  </a:cubicBezTo>
                  <a:cubicBezTo>
                    <a:pt x="460560" y="3897"/>
                    <a:pt x="484221" y="14974"/>
                    <a:pt x="470929" y="41382"/>
                  </a:cubicBezTo>
                  <a:cubicBezTo>
                    <a:pt x="468624" y="44838"/>
                    <a:pt x="457636" y="52105"/>
                    <a:pt x="454889" y="52105"/>
                  </a:cubicBezTo>
                  <a:lnTo>
                    <a:pt x="14990" y="52105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0206F10F-2FFF-6699-C980-948C8E2FF9CD}"/>
                </a:ext>
              </a:extLst>
            </p:cNvPr>
            <p:cNvSpPr/>
            <p:nvPr/>
          </p:nvSpPr>
          <p:spPr>
            <a:xfrm>
              <a:off x="8716760" y="2760269"/>
              <a:ext cx="44086" cy="45680"/>
            </a:xfrm>
            <a:custGeom>
              <a:avLst/>
              <a:gdLst>
                <a:gd name="csX0" fmla="*/ 13580 w 44086"/>
                <a:gd name="csY0" fmla="*/ 1528 h 45680"/>
                <a:gd name="csX1" fmla="*/ 30506 w 44086"/>
                <a:gd name="csY1" fmla="*/ 44153 h 45680"/>
                <a:gd name="csX2" fmla="*/ 13580 w 44086"/>
                <a:gd name="csY2" fmla="*/ 1528 h 45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086" h="45680">
                  <a:moveTo>
                    <a:pt x="13580" y="1528"/>
                  </a:moveTo>
                  <a:cubicBezTo>
                    <a:pt x="44330" y="-8752"/>
                    <a:pt x="55142" y="35911"/>
                    <a:pt x="30506" y="44153"/>
                  </a:cubicBezTo>
                  <a:cubicBezTo>
                    <a:pt x="-244" y="54432"/>
                    <a:pt x="-11056" y="9769"/>
                    <a:pt x="13580" y="152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CB4A91DF-8212-74E1-3092-9D4CA774756C}"/>
                </a:ext>
              </a:extLst>
            </p:cNvPr>
            <p:cNvSpPr/>
            <p:nvPr/>
          </p:nvSpPr>
          <p:spPr>
            <a:xfrm>
              <a:off x="8380798" y="2958173"/>
              <a:ext cx="44094" cy="42468"/>
            </a:xfrm>
            <a:custGeom>
              <a:avLst/>
              <a:gdLst>
                <a:gd name="csX0" fmla="*/ 21745 w 44094"/>
                <a:gd name="csY0" fmla="*/ 0 h 42468"/>
                <a:gd name="csX1" fmla="*/ 12351 w 44094"/>
                <a:gd name="csY1" fmla="*/ 38637 h 42468"/>
                <a:gd name="csX2" fmla="*/ 21745 w 44094"/>
                <a:gd name="csY2" fmla="*/ 0 h 42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094" h="42468">
                  <a:moveTo>
                    <a:pt x="21745" y="0"/>
                  </a:moveTo>
                  <a:cubicBezTo>
                    <a:pt x="54711" y="0"/>
                    <a:pt x="50901" y="57602"/>
                    <a:pt x="12351" y="38637"/>
                  </a:cubicBezTo>
                  <a:cubicBezTo>
                    <a:pt x="-9359" y="27915"/>
                    <a:pt x="-55" y="0"/>
                    <a:pt x="21745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125B853-7C78-D29E-BE73-D605BC581230}"/>
                </a:ext>
              </a:extLst>
            </p:cNvPr>
            <p:cNvSpPr/>
            <p:nvPr/>
          </p:nvSpPr>
          <p:spPr>
            <a:xfrm>
              <a:off x="8787966" y="2759595"/>
              <a:ext cx="42920" cy="44188"/>
            </a:xfrm>
            <a:custGeom>
              <a:avLst/>
              <a:gdLst>
                <a:gd name="csX0" fmla="*/ 37284 w 42920"/>
                <a:gd name="csY0" fmla="*/ 37560 h 44188"/>
                <a:gd name="csX1" fmla="*/ 3787 w 42920"/>
                <a:gd name="csY1" fmla="*/ 7430 h 44188"/>
                <a:gd name="csX2" fmla="*/ 37284 w 42920"/>
                <a:gd name="csY2" fmla="*/ 37560 h 441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920" h="44188">
                  <a:moveTo>
                    <a:pt x="37284" y="37560"/>
                  </a:moveTo>
                  <a:cubicBezTo>
                    <a:pt x="16193" y="57942"/>
                    <a:pt x="-9861" y="26571"/>
                    <a:pt x="3787" y="7430"/>
                  </a:cubicBezTo>
                  <a:cubicBezTo>
                    <a:pt x="19738" y="-14902"/>
                    <a:pt x="57046" y="18419"/>
                    <a:pt x="37284" y="3756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CECD3E41-AB5D-3B8A-A75A-358B39967A81}"/>
                </a:ext>
              </a:extLst>
            </p:cNvPr>
            <p:cNvSpPr/>
            <p:nvPr/>
          </p:nvSpPr>
          <p:spPr>
            <a:xfrm>
              <a:off x="8555237" y="2853734"/>
              <a:ext cx="45575" cy="42232"/>
            </a:xfrm>
            <a:custGeom>
              <a:avLst/>
              <a:gdLst>
                <a:gd name="csX0" fmla="*/ 8236 w 45575"/>
                <a:gd name="csY0" fmla="*/ 2263 h 42232"/>
                <a:gd name="csX1" fmla="*/ 42442 w 45575"/>
                <a:gd name="csY1" fmla="*/ 33279 h 42232"/>
                <a:gd name="csX2" fmla="*/ 8236 w 45575"/>
                <a:gd name="csY2" fmla="*/ 2263 h 42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575" h="42232">
                  <a:moveTo>
                    <a:pt x="8236" y="2263"/>
                  </a:moveTo>
                  <a:cubicBezTo>
                    <a:pt x="21529" y="-7042"/>
                    <a:pt x="56090" y="14137"/>
                    <a:pt x="42442" y="33279"/>
                  </a:cubicBezTo>
                  <a:cubicBezTo>
                    <a:pt x="23478" y="59953"/>
                    <a:pt x="-17463" y="20252"/>
                    <a:pt x="8236" y="226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EA8B8E7-4A6B-C3E6-1E6E-8DBA353DC979}"/>
                </a:ext>
              </a:extLst>
            </p:cNvPr>
            <p:cNvSpPr/>
            <p:nvPr/>
          </p:nvSpPr>
          <p:spPr>
            <a:xfrm>
              <a:off x="9368772" y="3000263"/>
              <a:ext cx="42572" cy="41400"/>
            </a:xfrm>
            <a:custGeom>
              <a:avLst/>
              <a:gdLst>
                <a:gd name="csX0" fmla="*/ 6352 w 42572"/>
                <a:gd name="csY0" fmla="*/ 35805 h 41400"/>
                <a:gd name="csX1" fmla="*/ 29835 w 42572"/>
                <a:gd name="csY1" fmla="*/ 2485 h 41400"/>
                <a:gd name="csX2" fmla="*/ 6352 w 42572"/>
                <a:gd name="csY2" fmla="*/ 35805 h 41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572" h="41400">
                  <a:moveTo>
                    <a:pt x="6352" y="35805"/>
                  </a:moveTo>
                  <a:cubicBezTo>
                    <a:pt x="-10220" y="18613"/>
                    <a:pt x="8479" y="-8327"/>
                    <a:pt x="29835" y="2485"/>
                  </a:cubicBezTo>
                  <a:cubicBezTo>
                    <a:pt x="62092" y="18879"/>
                    <a:pt x="25139" y="55301"/>
                    <a:pt x="6352" y="358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8ED99D15-EFA8-EFA1-79CA-7912C26E0C85}"/>
                </a:ext>
              </a:extLst>
            </p:cNvPr>
            <p:cNvSpPr/>
            <p:nvPr/>
          </p:nvSpPr>
          <p:spPr>
            <a:xfrm>
              <a:off x="8360725" y="3193759"/>
              <a:ext cx="40130" cy="40487"/>
            </a:xfrm>
            <a:custGeom>
              <a:avLst/>
              <a:gdLst>
                <a:gd name="csX0" fmla="*/ 11157 w 40130"/>
                <a:gd name="csY0" fmla="*/ 1467 h 40487"/>
                <a:gd name="csX1" fmla="*/ 32868 w 40130"/>
                <a:gd name="csY1" fmla="*/ 35851 h 40487"/>
                <a:gd name="csX2" fmla="*/ 11157 w 40130"/>
                <a:gd name="csY2" fmla="*/ 1467 h 40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130" h="40487">
                  <a:moveTo>
                    <a:pt x="11157" y="1467"/>
                  </a:moveTo>
                  <a:cubicBezTo>
                    <a:pt x="38274" y="-7218"/>
                    <a:pt x="48288" y="25039"/>
                    <a:pt x="32868" y="35851"/>
                  </a:cubicBezTo>
                  <a:cubicBezTo>
                    <a:pt x="5574" y="54992"/>
                    <a:pt x="-12948" y="9177"/>
                    <a:pt x="11157" y="14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97E8A3E-4350-04D3-964B-7BE91DA259AD}"/>
                </a:ext>
              </a:extLst>
            </p:cNvPr>
            <p:cNvSpPr/>
            <p:nvPr/>
          </p:nvSpPr>
          <p:spPr>
            <a:xfrm>
              <a:off x="8945219" y="2019357"/>
              <a:ext cx="381850" cy="374941"/>
            </a:xfrm>
            <a:custGeom>
              <a:avLst/>
              <a:gdLst>
                <a:gd name="csX0" fmla="*/ 208980 w 381850"/>
                <a:gd name="csY0" fmla="*/ 49981 h 374941"/>
                <a:gd name="csX1" fmla="*/ 262328 w 381850"/>
                <a:gd name="csY1" fmla="*/ 69565 h 374941"/>
                <a:gd name="csX2" fmla="*/ 315498 w 381850"/>
                <a:gd name="csY2" fmla="*/ 53348 h 374941"/>
                <a:gd name="csX3" fmla="*/ 302472 w 381850"/>
                <a:gd name="csY3" fmla="*/ 109620 h 374941"/>
                <a:gd name="csX4" fmla="*/ 318245 w 381850"/>
                <a:gd name="csY4" fmla="*/ 151093 h 374941"/>
                <a:gd name="csX5" fmla="*/ 381784 w 381850"/>
                <a:gd name="csY5" fmla="*/ 179185 h 374941"/>
                <a:gd name="csX6" fmla="*/ 322056 w 381850"/>
                <a:gd name="csY6" fmla="*/ 201960 h 374941"/>
                <a:gd name="csX7" fmla="*/ 297952 w 381850"/>
                <a:gd name="csY7" fmla="*/ 261068 h 374941"/>
                <a:gd name="csX8" fmla="*/ 288647 w 381850"/>
                <a:gd name="csY8" fmla="*/ 306440 h 374941"/>
                <a:gd name="csX9" fmla="*/ 262239 w 381850"/>
                <a:gd name="csY9" fmla="*/ 295363 h 374941"/>
                <a:gd name="csX10" fmla="*/ 214829 w 381850"/>
                <a:gd name="csY10" fmla="*/ 308390 h 374941"/>
                <a:gd name="csX11" fmla="*/ 192585 w 381850"/>
                <a:gd name="csY11" fmla="*/ 374942 h 374941"/>
                <a:gd name="csX12" fmla="*/ 167684 w 381850"/>
                <a:gd name="csY12" fmla="*/ 314150 h 374941"/>
                <a:gd name="csX13" fmla="*/ 120274 w 381850"/>
                <a:gd name="csY13" fmla="*/ 291907 h 374941"/>
                <a:gd name="csX14" fmla="*/ 51949 w 381850"/>
                <a:gd name="csY14" fmla="*/ 313707 h 374941"/>
                <a:gd name="csX15" fmla="*/ 75344 w 381850"/>
                <a:gd name="csY15" fmla="*/ 243788 h 374941"/>
                <a:gd name="csX16" fmla="*/ 11185 w 381850"/>
                <a:gd name="csY16" fmla="*/ 200453 h 374941"/>
                <a:gd name="csX17" fmla="*/ 15172 w 381850"/>
                <a:gd name="csY17" fmla="*/ 161816 h 374941"/>
                <a:gd name="csX18" fmla="*/ 47252 w 381850"/>
                <a:gd name="csY18" fmla="*/ 162082 h 374941"/>
                <a:gd name="csX19" fmla="*/ 75344 w 381850"/>
                <a:gd name="csY19" fmla="*/ 104835 h 374941"/>
                <a:gd name="csX20" fmla="*/ 51683 w 381850"/>
                <a:gd name="csY20" fmla="*/ 51044 h 374941"/>
                <a:gd name="csX21" fmla="*/ 101309 w 381850"/>
                <a:gd name="csY21" fmla="*/ 66818 h 374941"/>
                <a:gd name="csX22" fmla="*/ 163430 w 381850"/>
                <a:gd name="csY22" fmla="*/ 49626 h 374941"/>
                <a:gd name="csX23" fmla="*/ 186205 w 381850"/>
                <a:gd name="csY23" fmla="*/ 0 h 374941"/>
                <a:gd name="csX24" fmla="*/ 208891 w 381850"/>
                <a:gd name="csY24" fmla="*/ 49803 h 374941"/>
                <a:gd name="csX25" fmla="*/ 175394 w 381850"/>
                <a:gd name="csY25" fmla="*/ 95973 h 374941"/>
                <a:gd name="csX26" fmla="*/ 179913 w 381850"/>
                <a:gd name="csY26" fmla="*/ 264436 h 374941"/>
                <a:gd name="csX27" fmla="*/ 175394 w 381850"/>
                <a:gd name="csY27" fmla="*/ 95973 h 374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381850" h="374941">
                  <a:moveTo>
                    <a:pt x="208980" y="49981"/>
                  </a:moveTo>
                  <a:cubicBezTo>
                    <a:pt x="210752" y="52196"/>
                    <a:pt x="259492" y="69476"/>
                    <a:pt x="262328" y="69565"/>
                  </a:cubicBezTo>
                  <a:cubicBezTo>
                    <a:pt x="282533" y="70628"/>
                    <a:pt x="294585" y="38549"/>
                    <a:pt x="315498" y="53348"/>
                  </a:cubicBezTo>
                  <a:cubicBezTo>
                    <a:pt x="338007" y="69299"/>
                    <a:pt x="301408" y="91719"/>
                    <a:pt x="302472" y="109620"/>
                  </a:cubicBezTo>
                  <a:cubicBezTo>
                    <a:pt x="302737" y="113519"/>
                    <a:pt x="316207" y="148701"/>
                    <a:pt x="318245" y="151093"/>
                  </a:cubicBezTo>
                  <a:cubicBezTo>
                    <a:pt x="329766" y="164741"/>
                    <a:pt x="384000" y="148169"/>
                    <a:pt x="381784" y="179185"/>
                  </a:cubicBezTo>
                  <a:cubicBezTo>
                    <a:pt x="379126" y="215784"/>
                    <a:pt x="330209" y="194871"/>
                    <a:pt x="322056" y="201960"/>
                  </a:cubicBezTo>
                  <a:lnTo>
                    <a:pt x="297952" y="261068"/>
                  </a:lnTo>
                  <a:cubicBezTo>
                    <a:pt x="324980" y="281450"/>
                    <a:pt x="331449" y="317695"/>
                    <a:pt x="288647" y="306440"/>
                  </a:cubicBezTo>
                  <a:cubicBezTo>
                    <a:pt x="280229" y="304225"/>
                    <a:pt x="275177" y="294743"/>
                    <a:pt x="262239" y="295363"/>
                  </a:cubicBezTo>
                  <a:cubicBezTo>
                    <a:pt x="249301" y="295983"/>
                    <a:pt x="232286" y="312644"/>
                    <a:pt x="214829" y="308390"/>
                  </a:cubicBezTo>
                  <a:cubicBezTo>
                    <a:pt x="208980" y="314150"/>
                    <a:pt x="228653" y="374942"/>
                    <a:pt x="192585" y="374942"/>
                  </a:cubicBezTo>
                  <a:cubicBezTo>
                    <a:pt x="158468" y="374942"/>
                    <a:pt x="177166" y="328240"/>
                    <a:pt x="167684" y="314150"/>
                  </a:cubicBezTo>
                  <a:cubicBezTo>
                    <a:pt x="166266" y="311935"/>
                    <a:pt x="124704" y="292970"/>
                    <a:pt x="120274" y="291907"/>
                  </a:cubicBezTo>
                  <a:cubicBezTo>
                    <a:pt x="92979" y="285083"/>
                    <a:pt x="78091" y="330101"/>
                    <a:pt x="51949" y="313707"/>
                  </a:cubicBezTo>
                  <a:cubicBezTo>
                    <a:pt x="25807" y="297313"/>
                    <a:pt x="77825" y="261245"/>
                    <a:pt x="75344" y="243788"/>
                  </a:cubicBezTo>
                  <a:cubicBezTo>
                    <a:pt x="67280" y="186452"/>
                    <a:pt x="39809" y="209493"/>
                    <a:pt x="11185" y="200453"/>
                  </a:cubicBezTo>
                  <a:cubicBezTo>
                    <a:pt x="-6627" y="194782"/>
                    <a:pt x="-1576" y="166513"/>
                    <a:pt x="15172" y="161816"/>
                  </a:cubicBezTo>
                  <a:lnTo>
                    <a:pt x="47252" y="162082"/>
                  </a:lnTo>
                  <a:cubicBezTo>
                    <a:pt x="59038" y="161462"/>
                    <a:pt x="76142" y="109177"/>
                    <a:pt x="75344" y="104835"/>
                  </a:cubicBezTo>
                  <a:cubicBezTo>
                    <a:pt x="73572" y="95530"/>
                    <a:pt x="37061" y="75325"/>
                    <a:pt x="51683" y="51044"/>
                  </a:cubicBezTo>
                  <a:cubicBezTo>
                    <a:pt x="61786" y="34206"/>
                    <a:pt x="92005" y="63805"/>
                    <a:pt x="101309" y="66818"/>
                  </a:cubicBezTo>
                  <a:cubicBezTo>
                    <a:pt x="110614" y="69831"/>
                    <a:pt x="161481" y="52550"/>
                    <a:pt x="163430" y="49626"/>
                  </a:cubicBezTo>
                  <a:cubicBezTo>
                    <a:pt x="169190" y="40853"/>
                    <a:pt x="155366" y="2570"/>
                    <a:pt x="186205" y="0"/>
                  </a:cubicBezTo>
                  <a:cubicBezTo>
                    <a:pt x="215981" y="0"/>
                    <a:pt x="204726" y="44752"/>
                    <a:pt x="208891" y="49803"/>
                  </a:cubicBezTo>
                  <a:close/>
                  <a:moveTo>
                    <a:pt x="175394" y="95973"/>
                  </a:moveTo>
                  <a:cubicBezTo>
                    <a:pt x="78977" y="109886"/>
                    <a:pt x="83497" y="254422"/>
                    <a:pt x="179913" y="264436"/>
                  </a:cubicBezTo>
                  <a:cubicBezTo>
                    <a:pt x="313017" y="278171"/>
                    <a:pt x="299901" y="77984"/>
                    <a:pt x="175394" y="959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3AEED14F-B39F-3E28-05DF-9701912CD499}"/>
                </a:ext>
              </a:extLst>
            </p:cNvPr>
            <p:cNvSpPr/>
            <p:nvPr/>
          </p:nvSpPr>
          <p:spPr>
            <a:xfrm>
              <a:off x="8442489" y="1987006"/>
              <a:ext cx="50589" cy="43974"/>
            </a:xfrm>
            <a:custGeom>
              <a:avLst/>
              <a:gdLst>
                <a:gd name="csX0" fmla="*/ 11275 w 50589"/>
                <a:gd name="csY0" fmla="*/ 2043 h 43974"/>
                <a:gd name="csX1" fmla="*/ 28201 w 50589"/>
                <a:gd name="csY1" fmla="*/ 43871 h 43974"/>
                <a:gd name="csX2" fmla="*/ 11275 w 50589"/>
                <a:gd name="csY2" fmla="*/ 2043 h 439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589" h="43974">
                  <a:moveTo>
                    <a:pt x="11275" y="2043"/>
                  </a:moveTo>
                  <a:cubicBezTo>
                    <a:pt x="50001" y="-10718"/>
                    <a:pt x="67991" y="40326"/>
                    <a:pt x="28201" y="43871"/>
                  </a:cubicBezTo>
                  <a:cubicBezTo>
                    <a:pt x="1704" y="46175"/>
                    <a:pt x="-10613" y="9310"/>
                    <a:pt x="11275" y="204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C6DAC770-E0E7-B655-D1D4-90FD9182739A}"/>
                </a:ext>
              </a:extLst>
            </p:cNvPr>
            <p:cNvSpPr/>
            <p:nvPr/>
          </p:nvSpPr>
          <p:spPr>
            <a:xfrm>
              <a:off x="8798525" y="2353269"/>
              <a:ext cx="40017" cy="42093"/>
            </a:xfrm>
            <a:custGeom>
              <a:avLst/>
              <a:gdLst>
                <a:gd name="csX0" fmla="*/ 39929 w 40017"/>
                <a:gd name="csY0" fmla="*/ 36245 h 42093"/>
                <a:gd name="csX1" fmla="*/ 23889 w 40017"/>
                <a:gd name="csY1" fmla="*/ 42093 h 42093"/>
                <a:gd name="csX2" fmla="*/ 3685 w 40017"/>
                <a:gd name="csY2" fmla="*/ 0 h 42093"/>
                <a:gd name="csX3" fmla="*/ 38068 w 40017"/>
                <a:gd name="csY3" fmla="*/ 5317 h 42093"/>
                <a:gd name="csX4" fmla="*/ 40018 w 40017"/>
                <a:gd name="csY4" fmla="*/ 36245 h 420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017" h="42093">
                  <a:moveTo>
                    <a:pt x="39929" y="36245"/>
                  </a:moveTo>
                  <a:lnTo>
                    <a:pt x="23889" y="42093"/>
                  </a:lnTo>
                  <a:cubicBezTo>
                    <a:pt x="5546" y="41384"/>
                    <a:pt x="-6418" y="15242"/>
                    <a:pt x="3685" y="0"/>
                  </a:cubicBezTo>
                  <a:lnTo>
                    <a:pt x="38068" y="5317"/>
                  </a:lnTo>
                  <a:lnTo>
                    <a:pt x="40018" y="36245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6F0EBC01-9624-592E-0F95-5D7E33932077}"/>
                </a:ext>
              </a:extLst>
            </p:cNvPr>
            <p:cNvSpPr/>
            <p:nvPr/>
          </p:nvSpPr>
          <p:spPr>
            <a:xfrm>
              <a:off x="8401280" y="2257806"/>
              <a:ext cx="42346" cy="41399"/>
            </a:xfrm>
            <a:custGeom>
              <a:avLst/>
              <a:gdLst>
                <a:gd name="csX0" fmla="*/ 5250 w 42346"/>
                <a:gd name="csY0" fmla="*/ 37595 h 41399"/>
                <a:gd name="csX1" fmla="*/ 25101 w 42346"/>
                <a:gd name="csY1" fmla="*/ 1882 h 41399"/>
                <a:gd name="csX2" fmla="*/ 5250 w 42346"/>
                <a:gd name="csY2" fmla="*/ 37595 h 413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346" h="41399">
                  <a:moveTo>
                    <a:pt x="5250" y="37595"/>
                  </a:moveTo>
                  <a:cubicBezTo>
                    <a:pt x="-1573" y="33342"/>
                    <a:pt x="-7156" y="-9372"/>
                    <a:pt x="25101" y="1882"/>
                  </a:cubicBezTo>
                  <a:cubicBezTo>
                    <a:pt x="62675" y="14998"/>
                    <a:pt x="30861" y="53546"/>
                    <a:pt x="5250" y="375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AADEDCBA-F623-B2F9-7F07-9FAD6E0E4149}"/>
                </a:ext>
              </a:extLst>
            </p:cNvPr>
            <p:cNvSpPr/>
            <p:nvPr/>
          </p:nvSpPr>
          <p:spPr>
            <a:xfrm>
              <a:off x="8531429" y="1983520"/>
              <a:ext cx="38354" cy="43765"/>
            </a:xfrm>
            <a:custGeom>
              <a:avLst/>
              <a:gdLst>
                <a:gd name="csX0" fmla="*/ 15561 w 38354"/>
                <a:gd name="csY0" fmla="*/ 36 h 43765"/>
                <a:gd name="csX1" fmla="*/ 27524 w 38354"/>
                <a:gd name="csY1" fmla="*/ 41952 h 43765"/>
                <a:gd name="csX2" fmla="*/ 15561 w 38354"/>
                <a:gd name="csY2" fmla="*/ 36 h 43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354" h="43765">
                  <a:moveTo>
                    <a:pt x="15561" y="36"/>
                  </a:moveTo>
                  <a:cubicBezTo>
                    <a:pt x="35323" y="-1294"/>
                    <a:pt x="48882" y="35040"/>
                    <a:pt x="27524" y="41952"/>
                  </a:cubicBezTo>
                  <a:cubicBezTo>
                    <a:pt x="-9695" y="54092"/>
                    <a:pt x="-4467" y="1365"/>
                    <a:pt x="15561" y="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64FB6329-F095-D606-0B1A-30CF829A0C8C}"/>
                </a:ext>
              </a:extLst>
            </p:cNvPr>
            <p:cNvSpPr/>
            <p:nvPr/>
          </p:nvSpPr>
          <p:spPr>
            <a:xfrm>
              <a:off x="8869745" y="2358094"/>
              <a:ext cx="40130" cy="40487"/>
            </a:xfrm>
            <a:custGeom>
              <a:avLst/>
              <a:gdLst>
                <a:gd name="csX0" fmla="*/ 11157 w 40130"/>
                <a:gd name="csY0" fmla="*/ 1467 h 40487"/>
                <a:gd name="csX1" fmla="*/ 32868 w 40130"/>
                <a:gd name="csY1" fmla="*/ 35851 h 40487"/>
                <a:gd name="csX2" fmla="*/ 11157 w 40130"/>
                <a:gd name="csY2" fmla="*/ 1467 h 404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130" h="40487">
                  <a:moveTo>
                    <a:pt x="11157" y="1467"/>
                  </a:moveTo>
                  <a:cubicBezTo>
                    <a:pt x="38274" y="-7218"/>
                    <a:pt x="48288" y="25039"/>
                    <a:pt x="32868" y="35851"/>
                  </a:cubicBezTo>
                  <a:cubicBezTo>
                    <a:pt x="5574" y="54992"/>
                    <a:pt x="-12948" y="9177"/>
                    <a:pt x="11157" y="14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701B153A-EAE3-EA8A-924E-F4957A65BCD5}"/>
                </a:ext>
              </a:extLst>
            </p:cNvPr>
            <p:cNvSpPr/>
            <p:nvPr/>
          </p:nvSpPr>
          <p:spPr>
            <a:xfrm>
              <a:off x="8858958" y="1198983"/>
              <a:ext cx="445634" cy="424963"/>
            </a:xfrm>
            <a:custGeom>
              <a:avLst/>
              <a:gdLst>
                <a:gd name="csX0" fmla="*/ 7233 w 445634"/>
                <a:gd name="csY0" fmla="*/ 316493 h 424963"/>
                <a:gd name="csX1" fmla="*/ 9094 w 445634"/>
                <a:gd name="csY1" fmla="*/ 274488 h 424963"/>
                <a:gd name="csX2" fmla="*/ 146983 w 445634"/>
                <a:gd name="csY2" fmla="*/ 179933 h 424963"/>
                <a:gd name="csX3" fmla="*/ 168872 w 445634"/>
                <a:gd name="csY3" fmla="*/ 7040 h 424963"/>
                <a:gd name="csX4" fmla="*/ 206800 w 445634"/>
                <a:gd name="csY4" fmla="*/ 482 h 424963"/>
                <a:gd name="csX5" fmla="*/ 438005 w 445634"/>
                <a:gd name="csY5" fmla="*/ 115065 h 424963"/>
                <a:gd name="csX6" fmla="*/ 439245 w 445634"/>
                <a:gd name="csY6" fmla="*/ 189327 h 424963"/>
                <a:gd name="csX7" fmla="*/ 416204 w 445634"/>
                <a:gd name="csY7" fmla="*/ 323405 h 424963"/>
                <a:gd name="csX8" fmla="*/ 274062 w 445634"/>
                <a:gd name="csY8" fmla="*/ 420176 h 424963"/>
                <a:gd name="csX9" fmla="*/ 244286 w 445634"/>
                <a:gd name="csY9" fmla="*/ 422214 h 424963"/>
                <a:gd name="csX10" fmla="*/ 7233 w 445634"/>
                <a:gd name="csY10" fmla="*/ 316493 h 424963"/>
                <a:gd name="csX11" fmla="*/ 363743 w 445634"/>
                <a:gd name="csY11" fmla="*/ 293098 h 424963"/>
                <a:gd name="csX12" fmla="*/ 178177 w 445634"/>
                <a:gd name="csY12" fmla="*/ 218127 h 424963"/>
                <a:gd name="csX13" fmla="*/ 68557 w 445634"/>
                <a:gd name="csY13" fmla="*/ 289908 h 424963"/>
                <a:gd name="csX14" fmla="*/ 260237 w 445634"/>
                <a:gd name="csY14" fmla="*/ 375247 h 424963"/>
                <a:gd name="csX15" fmla="*/ 354172 w 445634"/>
                <a:gd name="csY15" fmla="*/ 311708 h 424963"/>
                <a:gd name="csX16" fmla="*/ 363743 w 445634"/>
                <a:gd name="csY16" fmla="*/ 293009 h 424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445634" h="424963">
                  <a:moveTo>
                    <a:pt x="7233" y="316493"/>
                  </a:moveTo>
                  <a:cubicBezTo>
                    <a:pt x="-4287" y="304530"/>
                    <a:pt x="-831" y="286452"/>
                    <a:pt x="9094" y="274488"/>
                  </a:cubicBezTo>
                  <a:cubicBezTo>
                    <a:pt x="28679" y="250827"/>
                    <a:pt x="137413" y="200049"/>
                    <a:pt x="146983" y="179933"/>
                  </a:cubicBezTo>
                  <a:cubicBezTo>
                    <a:pt x="158149" y="149803"/>
                    <a:pt x="149731" y="21485"/>
                    <a:pt x="168872" y="7040"/>
                  </a:cubicBezTo>
                  <a:cubicBezTo>
                    <a:pt x="174987" y="2432"/>
                    <a:pt x="198205" y="-1379"/>
                    <a:pt x="206800" y="482"/>
                  </a:cubicBezTo>
                  <a:lnTo>
                    <a:pt x="438005" y="115065"/>
                  </a:lnTo>
                  <a:cubicBezTo>
                    <a:pt x="454221" y="142891"/>
                    <a:pt x="439600" y="164868"/>
                    <a:pt x="439245" y="189327"/>
                  </a:cubicBezTo>
                  <a:cubicBezTo>
                    <a:pt x="438536" y="235142"/>
                    <a:pt x="452006" y="289996"/>
                    <a:pt x="416204" y="323405"/>
                  </a:cubicBezTo>
                  <a:cubicBezTo>
                    <a:pt x="398127" y="340331"/>
                    <a:pt x="294355" y="413175"/>
                    <a:pt x="274062" y="420176"/>
                  </a:cubicBezTo>
                  <a:cubicBezTo>
                    <a:pt x="263605" y="423721"/>
                    <a:pt x="255540" y="427797"/>
                    <a:pt x="244286" y="422214"/>
                  </a:cubicBezTo>
                  <a:lnTo>
                    <a:pt x="7233" y="316493"/>
                  </a:lnTo>
                  <a:close/>
                  <a:moveTo>
                    <a:pt x="363743" y="293098"/>
                  </a:moveTo>
                  <a:lnTo>
                    <a:pt x="178177" y="218127"/>
                  </a:lnTo>
                  <a:lnTo>
                    <a:pt x="68557" y="289908"/>
                  </a:lnTo>
                  <a:lnTo>
                    <a:pt x="260237" y="375247"/>
                  </a:lnTo>
                  <a:cubicBezTo>
                    <a:pt x="271934" y="375069"/>
                    <a:pt x="342297" y="323405"/>
                    <a:pt x="354172" y="311708"/>
                  </a:cubicBezTo>
                  <a:cubicBezTo>
                    <a:pt x="360287" y="305682"/>
                    <a:pt x="366135" y="303644"/>
                    <a:pt x="363743" y="2930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BF3C0A3D-3AA5-2F94-E85A-3DD084980917}"/>
                </a:ext>
              </a:extLst>
            </p:cNvPr>
            <p:cNvSpPr/>
            <p:nvPr/>
          </p:nvSpPr>
          <p:spPr>
            <a:xfrm>
              <a:off x="8650061" y="1397079"/>
              <a:ext cx="50035" cy="44869"/>
            </a:xfrm>
            <a:custGeom>
              <a:avLst/>
              <a:gdLst>
                <a:gd name="csX0" fmla="*/ 43060 w 50035"/>
                <a:gd name="csY0" fmla="*/ 36692 h 44869"/>
                <a:gd name="csX1" fmla="*/ 22678 w 50035"/>
                <a:gd name="csY1" fmla="*/ 4 h 44869"/>
                <a:gd name="csX2" fmla="*/ 43060 w 50035"/>
                <a:gd name="csY2" fmla="*/ 36692 h 448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035" h="44869">
                  <a:moveTo>
                    <a:pt x="43060" y="36692"/>
                  </a:moveTo>
                  <a:cubicBezTo>
                    <a:pt x="10980" y="67974"/>
                    <a:pt x="-24112" y="-616"/>
                    <a:pt x="22678" y="4"/>
                  </a:cubicBezTo>
                  <a:cubicBezTo>
                    <a:pt x="44832" y="270"/>
                    <a:pt x="59365" y="20741"/>
                    <a:pt x="43060" y="3669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5DA51BC0-EBAA-C2A0-DC9F-C6F43D18E5FC}"/>
                </a:ext>
              </a:extLst>
            </p:cNvPr>
            <p:cNvSpPr/>
            <p:nvPr/>
          </p:nvSpPr>
          <p:spPr>
            <a:xfrm>
              <a:off x="8449379" y="1489269"/>
              <a:ext cx="44232" cy="46236"/>
            </a:xfrm>
            <a:custGeom>
              <a:avLst/>
              <a:gdLst>
                <a:gd name="csX0" fmla="*/ 37174 w 44232"/>
                <a:gd name="csY0" fmla="*/ 3609 h 46236"/>
                <a:gd name="csX1" fmla="*/ 8284 w 44232"/>
                <a:gd name="csY1" fmla="*/ 38791 h 46236"/>
                <a:gd name="csX2" fmla="*/ 37174 w 44232"/>
                <a:gd name="csY2" fmla="*/ 3609 h 46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232" h="46236">
                  <a:moveTo>
                    <a:pt x="37174" y="3609"/>
                  </a:moveTo>
                  <a:cubicBezTo>
                    <a:pt x="56226" y="15750"/>
                    <a:pt x="33363" y="64667"/>
                    <a:pt x="8284" y="38791"/>
                  </a:cubicBezTo>
                  <a:cubicBezTo>
                    <a:pt x="-15288" y="14509"/>
                    <a:pt x="16880" y="-9240"/>
                    <a:pt x="37174" y="36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41FA2A5E-45C4-69C0-2317-3A1AA3B78625}"/>
                </a:ext>
              </a:extLst>
            </p:cNvPr>
            <p:cNvSpPr/>
            <p:nvPr/>
          </p:nvSpPr>
          <p:spPr>
            <a:xfrm>
              <a:off x="9456539" y="1407505"/>
              <a:ext cx="43088" cy="40318"/>
            </a:xfrm>
            <a:custGeom>
              <a:avLst/>
              <a:gdLst>
                <a:gd name="csX0" fmla="*/ 5784 w 43088"/>
                <a:gd name="csY0" fmla="*/ 3668 h 40318"/>
                <a:gd name="csX1" fmla="*/ 29976 w 43088"/>
                <a:gd name="csY1" fmla="*/ 37609 h 40318"/>
                <a:gd name="csX2" fmla="*/ 5784 w 43088"/>
                <a:gd name="csY2" fmla="*/ 3668 h 403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088" h="40318">
                  <a:moveTo>
                    <a:pt x="5784" y="3668"/>
                  </a:moveTo>
                  <a:cubicBezTo>
                    <a:pt x="28559" y="-10865"/>
                    <a:pt x="61790" y="21392"/>
                    <a:pt x="29976" y="37609"/>
                  </a:cubicBezTo>
                  <a:cubicBezTo>
                    <a:pt x="4277" y="50724"/>
                    <a:pt x="-8129" y="12441"/>
                    <a:pt x="5784" y="366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5C902F14-2F8D-4E53-5E56-351CBD152560}"/>
                </a:ext>
              </a:extLst>
            </p:cNvPr>
            <p:cNvSpPr/>
            <p:nvPr/>
          </p:nvSpPr>
          <p:spPr>
            <a:xfrm>
              <a:off x="9281944" y="1523572"/>
              <a:ext cx="41792" cy="40373"/>
            </a:xfrm>
            <a:custGeom>
              <a:avLst/>
              <a:gdLst>
                <a:gd name="csX0" fmla="*/ 4118 w 41792"/>
                <a:gd name="csY0" fmla="*/ 36923 h 40373"/>
                <a:gd name="csX1" fmla="*/ 28754 w 41792"/>
                <a:gd name="csY1" fmla="*/ 2716 h 40373"/>
                <a:gd name="csX2" fmla="*/ 4118 w 41792"/>
                <a:gd name="csY2" fmla="*/ 36923 h 403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792" h="40373">
                  <a:moveTo>
                    <a:pt x="4118" y="36923"/>
                  </a:moveTo>
                  <a:cubicBezTo>
                    <a:pt x="-5718" y="30985"/>
                    <a:pt x="1903" y="-10931"/>
                    <a:pt x="28754" y="2716"/>
                  </a:cubicBezTo>
                  <a:cubicBezTo>
                    <a:pt x="60391" y="18845"/>
                    <a:pt x="27424" y="50924"/>
                    <a:pt x="4118" y="3692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2686A4D3-DB00-2D51-D36E-9D3831834D84}"/>
                </a:ext>
              </a:extLst>
            </p:cNvPr>
            <p:cNvSpPr/>
            <p:nvPr/>
          </p:nvSpPr>
          <p:spPr>
            <a:xfrm>
              <a:off x="6419237" y="4527252"/>
              <a:ext cx="55799" cy="150482"/>
            </a:xfrm>
            <a:custGeom>
              <a:avLst/>
              <a:gdLst>
                <a:gd name="csX0" fmla="*/ 36816 w 55799"/>
                <a:gd name="csY0" fmla="*/ 7165 h 150482"/>
                <a:gd name="csX1" fmla="*/ 35133 w 55799"/>
                <a:gd name="csY1" fmla="*/ 150460 h 150482"/>
                <a:gd name="csX2" fmla="*/ 16257 w 55799"/>
                <a:gd name="csY2" fmla="*/ 131319 h 150482"/>
                <a:gd name="csX3" fmla="*/ 40 w 55799"/>
                <a:gd name="csY3" fmla="*/ 27548 h 150482"/>
                <a:gd name="csX4" fmla="*/ 36816 w 55799"/>
                <a:gd name="csY4" fmla="*/ 7165 h 1504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5799" h="150482">
                  <a:moveTo>
                    <a:pt x="36816" y="7165"/>
                  </a:moveTo>
                  <a:cubicBezTo>
                    <a:pt x="44792" y="15761"/>
                    <a:pt x="76163" y="152499"/>
                    <a:pt x="35133" y="150460"/>
                  </a:cubicBezTo>
                  <a:cubicBezTo>
                    <a:pt x="23701" y="150460"/>
                    <a:pt x="19624" y="140269"/>
                    <a:pt x="16257" y="131319"/>
                  </a:cubicBezTo>
                  <a:cubicBezTo>
                    <a:pt x="10585" y="115988"/>
                    <a:pt x="-758" y="43056"/>
                    <a:pt x="40" y="27548"/>
                  </a:cubicBezTo>
                  <a:cubicBezTo>
                    <a:pt x="1192" y="5216"/>
                    <a:pt x="21219" y="-9495"/>
                    <a:pt x="36816" y="71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9D386F1A-7245-9AF6-64B0-7655793E5F9F}"/>
                </a:ext>
              </a:extLst>
            </p:cNvPr>
            <p:cNvSpPr/>
            <p:nvPr/>
          </p:nvSpPr>
          <p:spPr>
            <a:xfrm>
              <a:off x="6321344" y="4236971"/>
              <a:ext cx="53917" cy="132541"/>
            </a:xfrm>
            <a:custGeom>
              <a:avLst/>
              <a:gdLst>
                <a:gd name="csX0" fmla="*/ 8074 w 53917"/>
                <a:gd name="csY0" fmla="*/ 1109 h 132541"/>
                <a:gd name="csX1" fmla="*/ 51320 w 53917"/>
                <a:gd name="csY1" fmla="*/ 119945 h 132541"/>
                <a:gd name="csX2" fmla="*/ 19861 w 53917"/>
                <a:gd name="csY2" fmla="*/ 126326 h 132541"/>
                <a:gd name="csX3" fmla="*/ 8074 w 53917"/>
                <a:gd name="csY3" fmla="*/ 1109 h 132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917" h="132541">
                  <a:moveTo>
                    <a:pt x="8074" y="1109"/>
                  </a:moveTo>
                  <a:cubicBezTo>
                    <a:pt x="47952" y="-12450"/>
                    <a:pt x="59827" y="102487"/>
                    <a:pt x="51320" y="119945"/>
                  </a:cubicBezTo>
                  <a:cubicBezTo>
                    <a:pt x="45382" y="132263"/>
                    <a:pt x="30583" y="137669"/>
                    <a:pt x="19861" y="126326"/>
                  </a:cubicBezTo>
                  <a:cubicBezTo>
                    <a:pt x="10644" y="116666"/>
                    <a:pt x="-12042" y="7755"/>
                    <a:pt x="8074" y="11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AD3E3D4A-448B-0F43-5FB3-68D46DBB912A}"/>
                </a:ext>
              </a:extLst>
            </p:cNvPr>
            <p:cNvSpPr/>
            <p:nvPr/>
          </p:nvSpPr>
          <p:spPr>
            <a:xfrm>
              <a:off x="6268296" y="4489056"/>
              <a:ext cx="57582" cy="131037"/>
            </a:xfrm>
            <a:custGeom>
              <a:avLst/>
              <a:gdLst>
                <a:gd name="csX0" fmla="*/ 21067 w 57582"/>
                <a:gd name="csY0" fmla="*/ 123965 h 131037"/>
                <a:gd name="csX1" fmla="*/ 153 w 57582"/>
                <a:gd name="csY1" fmla="*/ 15408 h 131037"/>
                <a:gd name="csX2" fmla="*/ 41627 w 57582"/>
                <a:gd name="csY2" fmla="*/ 18599 h 131037"/>
                <a:gd name="csX3" fmla="*/ 57578 w 57582"/>
                <a:gd name="csY3" fmla="*/ 103760 h 131037"/>
                <a:gd name="csX4" fmla="*/ 21067 w 57582"/>
                <a:gd name="csY4" fmla="*/ 123877 h 131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582" h="131037">
                  <a:moveTo>
                    <a:pt x="21067" y="123965"/>
                  </a:moveTo>
                  <a:cubicBezTo>
                    <a:pt x="12383" y="114660"/>
                    <a:pt x="-1619" y="30739"/>
                    <a:pt x="153" y="15408"/>
                  </a:cubicBezTo>
                  <a:cubicBezTo>
                    <a:pt x="2192" y="-2404"/>
                    <a:pt x="31524" y="-8873"/>
                    <a:pt x="41627" y="18599"/>
                  </a:cubicBezTo>
                  <a:cubicBezTo>
                    <a:pt x="46146" y="30916"/>
                    <a:pt x="57844" y="91797"/>
                    <a:pt x="57578" y="103760"/>
                  </a:cubicBezTo>
                  <a:cubicBezTo>
                    <a:pt x="57046" y="124497"/>
                    <a:pt x="37196" y="141068"/>
                    <a:pt x="21067" y="12387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A0263111-0234-E896-C365-ACED52F3C180}"/>
                </a:ext>
              </a:extLst>
            </p:cNvPr>
            <p:cNvSpPr/>
            <p:nvPr/>
          </p:nvSpPr>
          <p:spPr>
            <a:xfrm>
              <a:off x="6226719" y="4948794"/>
              <a:ext cx="47476" cy="112944"/>
            </a:xfrm>
            <a:custGeom>
              <a:avLst/>
              <a:gdLst>
                <a:gd name="csX0" fmla="*/ 40756 w 47476"/>
                <a:gd name="csY0" fmla="*/ 6735 h 112944"/>
                <a:gd name="csX1" fmla="*/ 33490 w 47476"/>
                <a:gd name="csY1" fmla="*/ 106164 h 112944"/>
                <a:gd name="csX2" fmla="*/ 21260 w 47476"/>
                <a:gd name="csY2" fmla="*/ 0 h 112944"/>
                <a:gd name="csX3" fmla="*/ 40756 w 47476"/>
                <a:gd name="csY3" fmla="*/ 6735 h 1129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476" h="112944">
                  <a:moveTo>
                    <a:pt x="40756" y="6735"/>
                  </a:moveTo>
                  <a:cubicBezTo>
                    <a:pt x="53252" y="21889"/>
                    <a:pt x="46871" y="94732"/>
                    <a:pt x="33490" y="106164"/>
                  </a:cubicBezTo>
                  <a:cubicBezTo>
                    <a:pt x="-11794" y="144890"/>
                    <a:pt x="-6300" y="5317"/>
                    <a:pt x="21260" y="0"/>
                  </a:cubicBezTo>
                  <a:cubicBezTo>
                    <a:pt x="27286" y="177"/>
                    <a:pt x="37123" y="2393"/>
                    <a:pt x="40756" y="673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213BFB11-247A-06C0-38AB-EA10D59DBE3D}"/>
                </a:ext>
              </a:extLst>
            </p:cNvPr>
            <p:cNvSpPr/>
            <p:nvPr/>
          </p:nvSpPr>
          <p:spPr>
            <a:xfrm>
              <a:off x="6401122" y="4978159"/>
              <a:ext cx="49738" cy="94256"/>
            </a:xfrm>
            <a:custGeom>
              <a:avLst/>
              <a:gdLst>
                <a:gd name="csX0" fmla="*/ 36854 w 49738"/>
                <a:gd name="csY0" fmla="*/ 94257 h 94256"/>
                <a:gd name="csX1" fmla="*/ 10268 w 49738"/>
                <a:gd name="csY1" fmla="*/ 94257 h 94256"/>
                <a:gd name="csX2" fmla="*/ 43323 w 49738"/>
                <a:gd name="csY2" fmla="*/ 10867 h 94256"/>
                <a:gd name="csX3" fmla="*/ 36854 w 49738"/>
                <a:gd name="csY3" fmla="*/ 94257 h 94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738" h="94256">
                  <a:moveTo>
                    <a:pt x="36854" y="94257"/>
                  </a:moveTo>
                  <a:lnTo>
                    <a:pt x="10268" y="94257"/>
                  </a:lnTo>
                  <a:cubicBezTo>
                    <a:pt x="-15254" y="85572"/>
                    <a:pt x="10977" y="-36455"/>
                    <a:pt x="43323" y="10867"/>
                  </a:cubicBezTo>
                  <a:cubicBezTo>
                    <a:pt x="58565" y="33199"/>
                    <a:pt x="42614" y="69798"/>
                    <a:pt x="36854" y="9425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883690DB-AADC-4F98-CE6C-BA01E727B3EF}"/>
                </a:ext>
              </a:extLst>
            </p:cNvPr>
            <p:cNvSpPr/>
            <p:nvPr/>
          </p:nvSpPr>
          <p:spPr>
            <a:xfrm>
              <a:off x="6512481" y="4831725"/>
              <a:ext cx="44685" cy="78935"/>
            </a:xfrm>
            <a:custGeom>
              <a:avLst/>
              <a:gdLst>
                <a:gd name="csX0" fmla="*/ 37862 w 44685"/>
                <a:gd name="csY0" fmla="*/ 4170 h 78935"/>
                <a:gd name="csX1" fmla="*/ 44685 w 44685"/>
                <a:gd name="csY1" fmla="*/ 67797 h 78935"/>
                <a:gd name="csX2" fmla="*/ 35558 w 44685"/>
                <a:gd name="csY2" fmla="*/ 77634 h 78935"/>
                <a:gd name="csX3" fmla="*/ 37862 w 44685"/>
                <a:gd name="csY3" fmla="*/ 4170 h 789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85" h="78935">
                  <a:moveTo>
                    <a:pt x="37862" y="4170"/>
                  </a:moveTo>
                  <a:lnTo>
                    <a:pt x="44685" y="67797"/>
                  </a:lnTo>
                  <a:lnTo>
                    <a:pt x="35558" y="77634"/>
                  </a:lnTo>
                  <a:cubicBezTo>
                    <a:pt x="-8663" y="92344"/>
                    <a:pt x="-15752" y="-23036"/>
                    <a:pt x="37862" y="417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568F1CE4-8043-5059-7D69-1F4D10AB4652}"/>
                </a:ext>
              </a:extLst>
            </p:cNvPr>
            <p:cNvSpPr/>
            <p:nvPr/>
          </p:nvSpPr>
          <p:spPr>
            <a:xfrm>
              <a:off x="6312134" y="4830831"/>
              <a:ext cx="43869" cy="80671"/>
            </a:xfrm>
            <a:custGeom>
              <a:avLst/>
              <a:gdLst>
                <a:gd name="csX0" fmla="*/ 37046 w 43869"/>
                <a:gd name="csY0" fmla="*/ 5241 h 80671"/>
                <a:gd name="csX1" fmla="*/ 43870 w 43869"/>
                <a:gd name="csY1" fmla="*/ 68692 h 80671"/>
                <a:gd name="csX2" fmla="*/ 38996 w 43869"/>
                <a:gd name="csY2" fmla="*/ 76313 h 80671"/>
                <a:gd name="csX3" fmla="*/ 36958 w 43869"/>
                <a:gd name="csY3" fmla="*/ 5241 h 806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3869" h="80671">
                  <a:moveTo>
                    <a:pt x="37046" y="5241"/>
                  </a:moveTo>
                  <a:lnTo>
                    <a:pt x="43870" y="68692"/>
                  </a:lnTo>
                  <a:lnTo>
                    <a:pt x="38996" y="76313"/>
                  </a:lnTo>
                  <a:cubicBezTo>
                    <a:pt x="-2832" y="106089"/>
                    <a:pt x="-21441" y="-27636"/>
                    <a:pt x="36958" y="524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A1EE0050-6F70-8968-31C4-CE3BEBB42130}"/>
                </a:ext>
              </a:extLst>
            </p:cNvPr>
            <p:cNvSpPr/>
            <p:nvPr/>
          </p:nvSpPr>
          <p:spPr>
            <a:xfrm>
              <a:off x="7178632" y="4286266"/>
              <a:ext cx="45985" cy="114161"/>
            </a:xfrm>
            <a:custGeom>
              <a:avLst/>
              <a:gdLst>
                <a:gd name="csX0" fmla="*/ 38826 w 45985"/>
                <a:gd name="csY0" fmla="*/ 2148 h 114161"/>
                <a:gd name="csX1" fmla="*/ 33509 w 45985"/>
                <a:gd name="csY1" fmla="*/ 111946 h 114161"/>
                <a:gd name="csX2" fmla="*/ 11709 w 45985"/>
                <a:gd name="csY2" fmla="*/ 114161 h 114161"/>
                <a:gd name="csX3" fmla="*/ 2935 w 45985"/>
                <a:gd name="csY3" fmla="*/ 18543 h 114161"/>
                <a:gd name="csX4" fmla="*/ 38826 w 45985"/>
                <a:gd name="csY4" fmla="*/ 2148 h 1141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985" h="114161">
                  <a:moveTo>
                    <a:pt x="38826" y="2148"/>
                  </a:moveTo>
                  <a:cubicBezTo>
                    <a:pt x="50612" y="10035"/>
                    <a:pt x="47156" y="102286"/>
                    <a:pt x="33509" y="111946"/>
                  </a:cubicBezTo>
                  <a:lnTo>
                    <a:pt x="11709" y="114161"/>
                  </a:lnTo>
                  <a:cubicBezTo>
                    <a:pt x="-2825" y="109376"/>
                    <a:pt x="-1318" y="33076"/>
                    <a:pt x="2935" y="18543"/>
                  </a:cubicBezTo>
                  <a:cubicBezTo>
                    <a:pt x="6746" y="5516"/>
                    <a:pt x="28812" y="-4587"/>
                    <a:pt x="38826" y="214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73526913-ED14-B365-FF7B-BECA913D5063}"/>
                </a:ext>
              </a:extLst>
            </p:cNvPr>
            <p:cNvSpPr/>
            <p:nvPr/>
          </p:nvSpPr>
          <p:spPr>
            <a:xfrm>
              <a:off x="7123716" y="4751899"/>
              <a:ext cx="49016" cy="111748"/>
            </a:xfrm>
            <a:custGeom>
              <a:avLst/>
              <a:gdLst>
                <a:gd name="csX0" fmla="*/ 13011 w 49016"/>
                <a:gd name="csY0" fmla="*/ 1404 h 111748"/>
                <a:gd name="csX1" fmla="*/ 37646 w 49016"/>
                <a:gd name="csY1" fmla="*/ 4062 h 111748"/>
                <a:gd name="csX2" fmla="*/ 2819 w 49016"/>
                <a:gd name="csY2" fmla="*/ 101719 h 111748"/>
                <a:gd name="csX3" fmla="*/ 13011 w 49016"/>
                <a:gd name="csY3" fmla="*/ 1404 h 111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016" h="111748">
                  <a:moveTo>
                    <a:pt x="13011" y="1404"/>
                  </a:moveTo>
                  <a:cubicBezTo>
                    <a:pt x="17707" y="-1786"/>
                    <a:pt x="31797" y="1049"/>
                    <a:pt x="37646" y="4062"/>
                  </a:cubicBezTo>
                  <a:cubicBezTo>
                    <a:pt x="66713" y="19128"/>
                    <a:pt x="34545" y="148155"/>
                    <a:pt x="2819" y="101719"/>
                  </a:cubicBezTo>
                  <a:cubicBezTo>
                    <a:pt x="-5245" y="89933"/>
                    <a:pt x="5833" y="6367"/>
                    <a:pt x="13011" y="140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D23D2CEB-0E5F-CCF3-B167-DF7FA1BDB491}"/>
                </a:ext>
              </a:extLst>
            </p:cNvPr>
            <p:cNvSpPr/>
            <p:nvPr/>
          </p:nvSpPr>
          <p:spPr>
            <a:xfrm>
              <a:off x="7103526" y="4499800"/>
              <a:ext cx="44366" cy="107372"/>
            </a:xfrm>
            <a:custGeom>
              <a:avLst/>
              <a:gdLst>
                <a:gd name="csX0" fmla="*/ 37454 w 44366"/>
                <a:gd name="csY0" fmla="*/ 100637 h 107372"/>
                <a:gd name="csX1" fmla="*/ 17958 w 44366"/>
                <a:gd name="csY1" fmla="*/ 107372 h 107372"/>
                <a:gd name="csX2" fmla="*/ 39493 w 44366"/>
                <a:gd name="csY2" fmla="*/ 4398 h 107372"/>
                <a:gd name="csX3" fmla="*/ 44367 w 44366"/>
                <a:gd name="csY3" fmla="*/ 12108 h 107372"/>
                <a:gd name="csX4" fmla="*/ 37454 w 44366"/>
                <a:gd name="csY4" fmla="*/ 100637 h 107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366" h="107372">
                  <a:moveTo>
                    <a:pt x="37454" y="100637"/>
                  </a:moveTo>
                  <a:lnTo>
                    <a:pt x="17958" y="107372"/>
                  </a:lnTo>
                  <a:cubicBezTo>
                    <a:pt x="-13590" y="101080"/>
                    <a:pt x="-1803" y="-24846"/>
                    <a:pt x="39493" y="4398"/>
                  </a:cubicBezTo>
                  <a:lnTo>
                    <a:pt x="44367" y="12108"/>
                  </a:lnTo>
                  <a:lnTo>
                    <a:pt x="37454" y="100637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ACD58322-579C-F81C-104F-260369F82E59}"/>
                </a:ext>
              </a:extLst>
            </p:cNvPr>
            <p:cNvSpPr/>
            <p:nvPr/>
          </p:nvSpPr>
          <p:spPr>
            <a:xfrm>
              <a:off x="7016889" y="4953733"/>
              <a:ext cx="47885" cy="104037"/>
            </a:xfrm>
            <a:custGeom>
              <a:avLst/>
              <a:gdLst>
                <a:gd name="csX0" fmla="*/ 23067 w 47885"/>
                <a:gd name="csY0" fmla="*/ 732 h 104037"/>
                <a:gd name="csX1" fmla="*/ 34676 w 47885"/>
                <a:gd name="csY1" fmla="*/ 94401 h 104037"/>
                <a:gd name="csX2" fmla="*/ 23067 w 47885"/>
                <a:gd name="csY2" fmla="*/ 732 h 1040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85" h="104037">
                  <a:moveTo>
                    <a:pt x="23067" y="732"/>
                  </a:moveTo>
                  <a:cubicBezTo>
                    <a:pt x="60906" y="-9016"/>
                    <a:pt x="47525" y="81552"/>
                    <a:pt x="34676" y="94401"/>
                  </a:cubicBezTo>
                  <a:cubicBezTo>
                    <a:pt x="-10963" y="140128"/>
                    <a:pt x="-8038" y="8708"/>
                    <a:pt x="23067" y="73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E5AF46F3-5318-DB2C-AC20-B630826C6A33}"/>
                </a:ext>
              </a:extLst>
            </p:cNvPr>
            <p:cNvSpPr/>
            <p:nvPr/>
          </p:nvSpPr>
          <p:spPr>
            <a:xfrm>
              <a:off x="7229754" y="4948878"/>
              <a:ext cx="46220" cy="91812"/>
            </a:xfrm>
            <a:custGeom>
              <a:avLst/>
              <a:gdLst>
                <a:gd name="csX0" fmla="*/ 36975 w 46220"/>
                <a:gd name="csY0" fmla="*/ 85077 h 91812"/>
                <a:gd name="csX1" fmla="*/ 17479 w 46220"/>
                <a:gd name="csY1" fmla="*/ 91812 h 91812"/>
                <a:gd name="csX2" fmla="*/ 23948 w 46220"/>
                <a:gd name="csY2" fmla="*/ 4 h 91812"/>
                <a:gd name="csX3" fmla="*/ 36975 w 46220"/>
                <a:gd name="csY3" fmla="*/ 85077 h 91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6220" h="91812">
                  <a:moveTo>
                    <a:pt x="36975" y="85077"/>
                  </a:moveTo>
                  <a:lnTo>
                    <a:pt x="17479" y="91812"/>
                  </a:lnTo>
                  <a:cubicBezTo>
                    <a:pt x="-9992" y="86407"/>
                    <a:pt x="-2992" y="-705"/>
                    <a:pt x="23948" y="4"/>
                  </a:cubicBezTo>
                  <a:cubicBezTo>
                    <a:pt x="54433" y="802"/>
                    <a:pt x="48229" y="65404"/>
                    <a:pt x="36975" y="8507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3E5852E8-7D98-99DE-98E0-E0194031FD8D}"/>
                </a:ext>
              </a:extLst>
            </p:cNvPr>
            <p:cNvSpPr/>
            <p:nvPr/>
          </p:nvSpPr>
          <p:spPr>
            <a:xfrm>
              <a:off x="7229177" y="4573157"/>
              <a:ext cx="46921" cy="88895"/>
            </a:xfrm>
            <a:custGeom>
              <a:avLst/>
              <a:gdLst>
                <a:gd name="csX0" fmla="*/ 38526 w 46921"/>
                <a:gd name="csY0" fmla="*/ 4240 h 88895"/>
                <a:gd name="csX1" fmla="*/ 19474 w 46921"/>
                <a:gd name="csY1" fmla="*/ 88693 h 88895"/>
                <a:gd name="csX2" fmla="*/ 38526 w 46921"/>
                <a:gd name="csY2" fmla="*/ 4240 h 888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921" h="88895">
                  <a:moveTo>
                    <a:pt x="38526" y="4240"/>
                  </a:moveTo>
                  <a:cubicBezTo>
                    <a:pt x="45616" y="9026"/>
                    <a:pt x="60061" y="93567"/>
                    <a:pt x="19474" y="88693"/>
                  </a:cubicBezTo>
                  <a:cubicBezTo>
                    <a:pt x="-14821" y="84616"/>
                    <a:pt x="-908" y="-22345"/>
                    <a:pt x="38526" y="424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56D72F94-6F0A-5CDC-A50A-D1B836D0C7FA}"/>
                </a:ext>
              </a:extLst>
            </p:cNvPr>
            <p:cNvSpPr/>
            <p:nvPr/>
          </p:nvSpPr>
          <p:spPr>
            <a:xfrm>
              <a:off x="5454937" y="1729929"/>
              <a:ext cx="185260" cy="279083"/>
            </a:xfrm>
            <a:custGeom>
              <a:avLst/>
              <a:gdLst>
                <a:gd name="csX0" fmla="*/ 4876 w 185260"/>
                <a:gd name="csY0" fmla="*/ 159515 h 279083"/>
                <a:gd name="csX1" fmla="*/ 66554 w 185260"/>
                <a:gd name="csY1" fmla="*/ 198418 h 279083"/>
                <a:gd name="csX2" fmla="*/ 141613 w 185260"/>
                <a:gd name="csY2" fmla="*/ 233245 h 279083"/>
                <a:gd name="csX3" fmla="*/ 96418 w 185260"/>
                <a:gd name="csY3" fmla="*/ 124599 h 279083"/>
                <a:gd name="csX4" fmla="*/ 23220 w 185260"/>
                <a:gd name="csY4" fmla="*/ 27740 h 279083"/>
                <a:gd name="csX5" fmla="*/ 59819 w 185260"/>
                <a:gd name="csY5" fmla="*/ 4168 h 279083"/>
                <a:gd name="csX6" fmla="*/ 172275 w 185260"/>
                <a:gd name="csY6" fmla="*/ 168199 h 279083"/>
                <a:gd name="csX7" fmla="*/ 92164 w 185260"/>
                <a:gd name="csY7" fmla="*/ 267185 h 279083"/>
                <a:gd name="csX8" fmla="*/ 4964 w 185260"/>
                <a:gd name="csY8" fmla="*/ 159603 h 279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5260" h="279083">
                  <a:moveTo>
                    <a:pt x="4876" y="159515"/>
                  </a:moveTo>
                  <a:cubicBezTo>
                    <a:pt x="29955" y="135233"/>
                    <a:pt x="50780" y="184328"/>
                    <a:pt x="66554" y="198418"/>
                  </a:cubicBezTo>
                  <a:cubicBezTo>
                    <a:pt x="76922" y="207545"/>
                    <a:pt x="130447" y="242993"/>
                    <a:pt x="141613" y="233245"/>
                  </a:cubicBezTo>
                  <a:cubicBezTo>
                    <a:pt x="134701" y="194341"/>
                    <a:pt x="116800" y="157919"/>
                    <a:pt x="96418" y="124599"/>
                  </a:cubicBezTo>
                  <a:cubicBezTo>
                    <a:pt x="84189" y="104660"/>
                    <a:pt x="25435" y="37133"/>
                    <a:pt x="23220" y="27740"/>
                  </a:cubicBezTo>
                  <a:cubicBezTo>
                    <a:pt x="17194" y="2484"/>
                    <a:pt x="37487" y="-5935"/>
                    <a:pt x="59819" y="4168"/>
                  </a:cubicBezTo>
                  <a:cubicBezTo>
                    <a:pt x="86670" y="16308"/>
                    <a:pt x="160666" y="137006"/>
                    <a:pt x="172275" y="168199"/>
                  </a:cubicBezTo>
                  <a:cubicBezTo>
                    <a:pt x="201164" y="245740"/>
                    <a:pt x="184947" y="305468"/>
                    <a:pt x="92164" y="267185"/>
                  </a:cubicBezTo>
                  <a:cubicBezTo>
                    <a:pt x="67794" y="257171"/>
                    <a:pt x="-21887" y="185480"/>
                    <a:pt x="4964" y="1596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1596BB9E-4DCB-B78A-9C90-D08B373C5E9D}"/>
                </a:ext>
              </a:extLst>
            </p:cNvPr>
            <p:cNvSpPr/>
            <p:nvPr/>
          </p:nvSpPr>
          <p:spPr>
            <a:xfrm>
              <a:off x="5349168" y="1886254"/>
              <a:ext cx="280557" cy="189484"/>
            </a:xfrm>
            <a:custGeom>
              <a:avLst/>
              <a:gdLst>
                <a:gd name="csX0" fmla="*/ 277954 w 280557"/>
                <a:gd name="csY0" fmla="*/ 140635 h 189484"/>
                <a:gd name="csX1" fmla="*/ 132090 w 280557"/>
                <a:gd name="csY1" fmla="*/ 170322 h 189484"/>
                <a:gd name="csX2" fmla="*/ 5189 w 280557"/>
                <a:gd name="csY2" fmla="*/ 7531 h 189484"/>
                <a:gd name="csX3" fmla="*/ 90173 w 280557"/>
                <a:gd name="csY3" fmla="*/ 86578 h 189484"/>
                <a:gd name="csX4" fmla="*/ 277954 w 280557"/>
                <a:gd name="csY4" fmla="*/ 140635 h 189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80557" h="189484">
                  <a:moveTo>
                    <a:pt x="277954" y="140635"/>
                  </a:moveTo>
                  <a:cubicBezTo>
                    <a:pt x="300375" y="214099"/>
                    <a:pt x="171702" y="187514"/>
                    <a:pt x="132090" y="170322"/>
                  </a:cubicBezTo>
                  <a:cubicBezTo>
                    <a:pt x="92655" y="153219"/>
                    <a:pt x="-26093" y="52903"/>
                    <a:pt x="5189" y="7531"/>
                  </a:cubicBezTo>
                  <a:cubicBezTo>
                    <a:pt x="29204" y="-27384"/>
                    <a:pt x="74222" y="69475"/>
                    <a:pt x="90173" y="86578"/>
                  </a:cubicBezTo>
                  <a:cubicBezTo>
                    <a:pt x="143256" y="143382"/>
                    <a:pt x="204490" y="151269"/>
                    <a:pt x="277954" y="14063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C8AAF3C0-403E-D839-4EB3-344E2D5EE808}"/>
                </a:ext>
              </a:extLst>
            </p:cNvPr>
            <p:cNvSpPr/>
            <p:nvPr/>
          </p:nvSpPr>
          <p:spPr>
            <a:xfrm>
              <a:off x="5371227" y="1775414"/>
              <a:ext cx="43936" cy="44274"/>
            </a:xfrm>
            <a:custGeom>
              <a:avLst/>
              <a:gdLst>
                <a:gd name="csX0" fmla="*/ 15741 w 43936"/>
                <a:gd name="csY0" fmla="*/ 333 h 44274"/>
                <a:gd name="csX1" fmla="*/ 32933 w 43936"/>
                <a:gd name="csY1" fmla="*/ 42781 h 44274"/>
                <a:gd name="csX2" fmla="*/ 15741 w 43936"/>
                <a:gd name="csY2" fmla="*/ 333 h 44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936" h="44274">
                  <a:moveTo>
                    <a:pt x="15741" y="333"/>
                  </a:moveTo>
                  <a:cubicBezTo>
                    <a:pt x="39402" y="-4009"/>
                    <a:pt x="55885" y="35426"/>
                    <a:pt x="32933" y="42781"/>
                  </a:cubicBezTo>
                  <a:cubicBezTo>
                    <a:pt x="322" y="53238"/>
                    <a:pt x="-12882" y="5561"/>
                    <a:pt x="15741" y="3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0C365965-E3A7-FDA3-DA36-518A21FF8F93}"/>
                </a:ext>
              </a:extLst>
            </p:cNvPr>
            <p:cNvSpPr/>
            <p:nvPr/>
          </p:nvSpPr>
          <p:spPr>
            <a:xfrm>
              <a:off x="5591442" y="1771658"/>
              <a:ext cx="41424" cy="40673"/>
            </a:xfrm>
            <a:custGeom>
              <a:avLst/>
              <a:gdLst>
                <a:gd name="csX0" fmla="*/ 35592 w 41424"/>
                <a:gd name="csY0" fmla="*/ 4000 h 40673"/>
                <a:gd name="csX1" fmla="*/ 11488 w 41424"/>
                <a:gd name="csY1" fmla="*/ 37941 h 40673"/>
                <a:gd name="csX2" fmla="*/ 35592 w 41424"/>
                <a:gd name="csY2" fmla="*/ 4000 h 406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424" h="40673">
                  <a:moveTo>
                    <a:pt x="35592" y="4000"/>
                  </a:moveTo>
                  <a:cubicBezTo>
                    <a:pt x="49683" y="12684"/>
                    <a:pt x="36922" y="51145"/>
                    <a:pt x="11488" y="37941"/>
                  </a:cubicBezTo>
                  <a:cubicBezTo>
                    <a:pt x="-15274" y="24028"/>
                    <a:pt x="9716" y="-11951"/>
                    <a:pt x="35592" y="400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B5F8C14E-205D-6A81-D296-3B6343A26837}"/>
                </a:ext>
              </a:extLst>
            </p:cNvPr>
            <p:cNvSpPr/>
            <p:nvPr/>
          </p:nvSpPr>
          <p:spPr>
            <a:xfrm>
              <a:off x="3571302" y="4739774"/>
              <a:ext cx="57693" cy="122874"/>
            </a:xfrm>
            <a:custGeom>
              <a:avLst/>
              <a:gdLst>
                <a:gd name="csX0" fmla="*/ 2458 w 57693"/>
                <a:gd name="csY0" fmla="*/ 119073 h 122874"/>
                <a:gd name="csX1" fmla="*/ 48185 w 57693"/>
                <a:gd name="csY1" fmla="*/ 946 h 122874"/>
                <a:gd name="csX2" fmla="*/ 2458 w 57693"/>
                <a:gd name="csY2" fmla="*/ 119073 h 12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693" h="122874">
                  <a:moveTo>
                    <a:pt x="2458" y="119073"/>
                  </a:moveTo>
                  <a:cubicBezTo>
                    <a:pt x="-6404" y="113668"/>
                    <a:pt x="8661" y="-12081"/>
                    <a:pt x="48185" y="946"/>
                  </a:cubicBezTo>
                  <a:cubicBezTo>
                    <a:pt x="72200" y="8922"/>
                    <a:pt x="48451" y="147343"/>
                    <a:pt x="2458" y="1190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730075E6-01C7-5687-E89A-A79856BC8146}"/>
                </a:ext>
              </a:extLst>
            </p:cNvPr>
            <p:cNvSpPr/>
            <p:nvPr/>
          </p:nvSpPr>
          <p:spPr>
            <a:xfrm>
              <a:off x="3682789" y="4481072"/>
              <a:ext cx="51722" cy="121401"/>
            </a:xfrm>
            <a:custGeom>
              <a:avLst/>
              <a:gdLst>
                <a:gd name="csX0" fmla="*/ 19733 w 51722"/>
                <a:gd name="csY0" fmla="*/ 1947 h 121401"/>
                <a:gd name="csX1" fmla="*/ 43217 w 51722"/>
                <a:gd name="csY1" fmla="*/ 94730 h 121401"/>
                <a:gd name="csX2" fmla="*/ 1655 w 51722"/>
                <a:gd name="csY2" fmla="*/ 106516 h 121401"/>
                <a:gd name="csX3" fmla="*/ 19821 w 51722"/>
                <a:gd name="csY3" fmla="*/ 1947 h 121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1722" h="121401">
                  <a:moveTo>
                    <a:pt x="19733" y="1947"/>
                  </a:moveTo>
                  <a:cubicBezTo>
                    <a:pt x="66169" y="-13827"/>
                    <a:pt x="50483" y="70714"/>
                    <a:pt x="43217" y="94730"/>
                  </a:cubicBezTo>
                  <a:cubicBezTo>
                    <a:pt x="36127" y="118213"/>
                    <a:pt x="14682" y="134785"/>
                    <a:pt x="1655" y="106516"/>
                  </a:cubicBezTo>
                  <a:cubicBezTo>
                    <a:pt x="-4371" y="93401"/>
                    <a:pt x="7060" y="6201"/>
                    <a:pt x="19821" y="194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CB8B1368-88D3-6E04-FF43-29235E5D0727}"/>
                </a:ext>
              </a:extLst>
            </p:cNvPr>
            <p:cNvSpPr/>
            <p:nvPr/>
          </p:nvSpPr>
          <p:spPr>
            <a:xfrm>
              <a:off x="3672535" y="4217149"/>
              <a:ext cx="50104" cy="120360"/>
            </a:xfrm>
            <a:custGeom>
              <a:avLst/>
              <a:gdLst>
                <a:gd name="csX0" fmla="*/ 1984 w 50104"/>
                <a:gd name="csY0" fmla="*/ 113714 h 120360"/>
                <a:gd name="csX1" fmla="*/ 16163 w 50104"/>
                <a:gd name="csY1" fmla="*/ 7284 h 120360"/>
                <a:gd name="csX2" fmla="*/ 28215 w 50104"/>
                <a:gd name="csY2" fmla="*/ 120360 h 120360"/>
                <a:gd name="csX3" fmla="*/ 1895 w 50104"/>
                <a:gd name="csY3" fmla="*/ 113714 h 1203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104" h="120360">
                  <a:moveTo>
                    <a:pt x="1984" y="113714"/>
                  </a:moveTo>
                  <a:cubicBezTo>
                    <a:pt x="-4574" y="103434"/>
                    <a:pt x="6415" y="15525"/>
                    <a:pt x="16163" y="7284"/>
                  </a:cubicBezTo>
                  <a:cubicBezTo>
                    <a:pt x="64991" y="-34012"/>
                    <a:pt x="53825" y="113448"/>
                    <a:pt x="28215" y="120360"/>
                  </a:cubicBezTo>
                  <a:lnTo>
                    <a:pt x="1895" y="113714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A1589C26-A291-1CBF-A672-10348F679628}"/>
                </a:ext>
              </a:extLst>
            </p:cNvPr>
            <p:cNvSpPr/>
            <p:nvPr/>
          </p:nvSpPr>
          <p:spPr>
            <a:xfrm>
              <a:off x="3509780" y="4557663"/>
              <a:ext cx="53140" cy="113849"/>
            </a:xfrm>
            <a:custGeom>
              <a:avLst/>
              <a:gdLst>
                <a:gd name="csX0" fmla="*/ 442 w 53140"/>
                <a:gd name="csY0" fmla="*/ 113491 h 113849"/>
                <a:gd name="csX1" fmla="*/ 40497 w 53140"/>
                <a:gd name="csY1" fmla="*/ 770 h 113849"/>
                <a:gd name="csX2" fmla="*/ 27824 w 53140"/>
                <a:gd name="csY2" fmla="*/ 112516 h 113849"/>
                <a:gd name="csX3" fmla="*/ 442 w 53140"/>
                <a:gd name="csY3" fmla="*/ 113403 h 1138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3140" h="113849">
                  <a:moveTo>
                    <a:pt x="442" y="113491"/>
                  </a:moveTo>
                  <a:cubicBezTo>
                    <a:pt x="-2040" y="91160"/>
                    <a:pt x="5227" y="-9776"/>
                    <a:pt x="40497" y="770"/>
                  </a:cubicBezTo>
                  <a:cubicBezTo>
                    <a:pt x="69741" y="9543"/>
                    <a:pt x="40851" y="108263"/>
                    <a:pt x="27824" y="112516"/>
                  </a:cubicBezTo>
                  <a:cubicBezTo>
                    <a:pt x="19583" y="115175"/>
                    <a:pt x="9215" y="112959"/>
                    <a:pt x="442" y="1134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A7C8AB29-2067-5A93-7A06-65DAEA411322}"/>
                </a:ext>
              </a:extLst>
            </p:cNvPr>
            <p:cNvSpPr/>
            <p:nvPr/>
          </p:nvSpPr>
          <p:spPr>
            <a:xfrm>
              <a:off x="3585681" y="4368967"/>
              <a:ext cx="49788" cy="110846"/>
            </a:xfrm>
            <a:custGeom>
              <a:avLst/>
              <a:gdLst>
                <a:gd name="csX0" fmla="*/ 23172 w 49788"/>
                <a:gd name="csY0" fmla="*/ 1508 h 110846"/>
                <a:gd name="csX1" fmla="*/ 44352 w 49788"/>
                <a:gd name="csY1" fmla="*/ 3192 h 110846"/>
                <a:gd name="csX2" fmla="*/ 34604 w 49788"/>
                <a:gd name="csY2" fmla="*/ 101203 h 110846"/>
                <a:gd name="csX3" fmla="*/ 23083 w 49788"/>
                <a:gd name="csY3" fmla="*/ 1508 h 110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788" h="110846">
                  <a:moveTo>
                    <a:pt x="23172" y="1508"/>
                  </a:moveTo>
                  <a:cubicBezTo>
                    <a:pt x="30439" y="-530"/>
                    <a:pt x="37705" y="-973"/>
                    <a:pt x="44352" y="3192"/>
                  </a:cubicBezTo>
                  <a:cubicBezTo>
                    <a:pt x="57201" y="12497"/>
                    <a:pt x="44529" y="91189"/>
                    <a:pt x="34604" y="101203"/>
                  </a:cubicBezTo>
                  <a:cubicBezTo>
                    <a:pt x="-11655" y="147905"/>
                    <a:pt x="-7401" y="10281"/>
                    <a:pt x="23083" y="15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5FEC9C09-8F1D-73B3-6676-293A0BE3EDA5}"/>
                </a:ext>
              </a:extLst>
            </p:cNvPr>
            <p:cNvSpPr/>
            <p:nvPr/>
          </p:nvSpPr>
          <p:spPr>
            <a:xfrm>
              <a:off x="3431902" y="4915650"/>
              <a:ext cx="48344" cy="107859"/>
            </a:xfrm>
            <a:custGeom>
              <a:avLst/>
              <a:gdLst>
                <a:gd name="csX0" fmla="*/ 19831 w 48344"/>
                <a:gd name="csY0" fmla="*/ 1508 h 107859"/>
                <a:gd name="csX1" fmla="*/ 41011 w 48344"/>
                <a:gd name="csY1" fmla="*/ 3192 h 107859"/>
                <a:gd name="csX2" fmla="*/ 24794 w 48344"/>
                <a:gd name="csY2" fmla="*/ 107761 h 107859"/>
                <a:gd name="csX3" fmla="*/ 19743 w 48344"/>
                <a:gd name="csY3" fmla="*/ 1508 h 1078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8344" h="107859">
                  <a:moveTo>
                    <a:pt x="19831" y="1508"/>
                  </a:moveTo>
                  <a:cubicBezTo>
                    <a:pt x="27098" y="-530"/>
                    <a:pt x="34365" y="-973"/>
                    <a:pt x="41011" y="3192"/>
                  </a:cubicBezTo>
                  <a:cubicBezTo>
                    <a:pt x="52354" y="11345"/>
                    <a:pt x="53063" y="104748"/>
                    <a:pt x="24794" y="107761"/>
                  </a:cubicBezTo>
                  <a:cubicBezTo>
                    <a:pt x="-10653" y="111483"/>
                    <a:pt x="-4184" y="8420"/>
                    <a:pt x="19743" y="15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A38E207A-D628-0C8A-1D49-7180B8F00B85}"/>
                </a:ext>
              </a:extLst>
            </p:cNvPr>
            <p:cNvSpPr/>
            <p:nvPr/>
          </p:nvSpPr>
          <p:spPr>
            <a:xfrm>
              <a:off x="3649183" y="4935215"/>
              <a:ext cx="44606" cy="100955"/>
            </a:xfrm>
            <a:custGeom>
              <a:avLst/>
              <a:gdLst>
                <a:gd name="csX0" fmla="*/ 35438 w 44606"/>
                <a:gd name="csY0" fmla="*/ 98918 h 100955"/>
                <a:gd name="csX1" fmla="*/ 9916 w 44606"/>
                <a:gd name="csY1" fmla="*/ 100956 h 100955"/>
                <a:gd name="csX2" fmla="*/ 22057 w 44606"/>
                <a:gd name="csY2" fmla="*/ 198 h 100955"/>
                <a:gd name="csX3" fmla="*/ 35527 w 44606"/>
                <a:gd name="csY3" fmla="*/ 99007 h 1009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4606" h="100955">
                  <a:moveTo>
                    <a:pt x="35438" y="98918"/>
                  </a:moveTo>
                  <a:lnTo>
                    <a:pt x="9916" y="100956"/>
                  </a:lnTo>
                  <a:cubicBezTo>
                    <a:pt x="-9934" y="87752"/>
                    <a:pt x="3093" y="3299"/>
                    <a:pt x="22057" y="198"/>
                  </a:cubicBezTo>
                  <a:cubicBezTo>
                    <a:pt x="51744" y="-4676"/>
                    <a:pt x="47490" y="82081"/>
                    <a:pt x="35527" y="9900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D86A9AAD-750D-59A0-8314-524544B5643D}"/>
                </a:ext>
              </a:extLst>
            </p:cNvPr>
            <p:cNvSpPr/>
            <p:nvPr/>
          </p:nvSpPr>
          <p:spPr>
            <a:xfrm>
              <a:off x="2845192" y="4177554"/>
              <a:ext cx="49401" cy="128689"/>
            </a:xfrm>
            <a:custGeom>
              <a:avLst/>
              <a:gdLst>
                <a:gd name="csX0" fmla="*/ 35046 w 49401"/>
                <a:gd name="csY0" fmla="*/ 5051 h 128689"/>
                <a:gd name="csX1" fmla="*/ 49402 w 49401"/>
                <a:gd name="csY1" fmla="*/ 118659 h 128689"/>
                <a:gd name="csX2" fmla="*/ 14486 w 49401"/>
                <a:gd name="csY2" fmla="*/ 123090 h 128689"/>
                <a:gd name="csX3" fmla="*/ 11562 w 49401"/>
                <a:gd name="csY3" fmla="*/ 0 h 128689"/>
                <a:gd name="csX4" fmla="*/ 35046 w 49401"/>
                <a:gd name="csY4" fmla="*/ 5051 h 1286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401" h="128689">
                  <a:moveTo>
                    <a:pt x="35046" y="5051"/>
                  </a:moveTo>
                  <a:lnTo>
                    <a:pt x="49402" y="118659"/>
                  </a:lnTo>
                  <a:cubicBezTo>
                    <a:pt x="40983" y="128762"/>
                    <a:pt x="24057" y="132927"/>
                    <a:pt x="14486" y="123090"/>
                  </a:cubicBezTo>
                  <a:cubicBezTo>
                    <a:pt x="5536" y="113874"/>
                    <a:pt x="-11479" y="11786"/>
                    <a:pt x="11562" y="0"/>
                  </a:cubicBezTo>
                  <a:lnTo>
                    <a:pt x="35046" y="5051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D438D20F-058A-EB3C-CBF0-A731F1D39703}"/>
                </a:ext>
              </a:extLst>
            </p:cNvPr>
            <p:cNvSpPr/>
            <p:nvPr/>
          </p:nvSpPr>
          <p:spPr>
            <a:xfrm>
              <a:off x="2799550" y="4413326"/>
              <a:ext cx="51029" cy="127698"/>
            </a:xfrm>
            <a:custGeom>
              <a:avLst/>
              <a:gdLst>
                <a:gd name="csX0" fmla="*/ 13604 w 51029"/>
                <a:gd name="csY0" fmla="*/ 125346 h 127698"/>
                <a:gd name="csX1" fmla="*/ 312 w 51029"/>
                <a:gd name="csY1" fmla="*/ 28132 h 127698"/>
                <a:gd name="csX2" fmla="*/ 43291 w 51029"/>
                <a:gd name="csY2" fmla="*/ 17143 h 127698"/>
                <a:gd name="csX3" fmla="*/ 51001 w 51029"/>
                <a:gd name="csY3" fmla="*/ 103457 h 127698"/>
                <a:gd name="csX4" fmla="*/ 13604 w 51029"/>
                <a:gd name="csY4" fmla="*/ 125346 h 1276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1029" h="127698">
                  <a:moveTo>
                    <a:pt x="13604" y="125346"/>
                  </a:moveTo>
                  <a:cubicBezTo>
                    <a:pt x="5894" y="120117"/>
                    <a:pt x="-1638" y="42133"/>
                    <a:pt x="312" y="28132"/>
                  </a:cubicBezTo>
                  <a:cubicBezTo>
                    <a:pt x="4831" y="-4479"/>
                    <a:pt x="35404" y="-9531"/>
                    <a:pt x="43291" y="17143"/>
                  </a:cubicBezTo>
                  <a:cubicBezTo>
                    <a:pt x="44532" y="21308"/>
                    <a:pt x="51533" y="99115"/>
                    <a:pt x="51001" y="103457"/>
                  </a:cubicBezTo>
                  <a:cubicBezTo>
                    <a:pt x="48963" y="120117"/>
                    <a:pt x="25302" y="133232"/>
                    <a:pt x="13604" y="12534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FAC7DB30-91E3-4C34-5FBA-BF57CDCB866E}"/>
                </a:ext>
              </a:extLst>
            </p:cNvPr>
            <p:cNvSpPr/>
            <p:nvPr/>
          </p:nvSpPr>
          <p:spPr>
            <a:xfrm>
              <a:off x="2996721" y="4752994"/>
              <a:ext cx="49238" cy="125160"/>
            </a:xfrm>
            <a:custGeom>
              <a:avLst/>
              <a:gdLst>
                <a:gd name="csX0" fmla="*/ 15114 w 49238"/>
                <a:gd name="csY0" fmla="*/ 486 h 125160"/>
                <a:gd name="csX1" fmla="*/ 47105 w 49238"/>
                <a:gd name="csY1" fmla="*/ 108511 h 125160"/>
                <a:gd name="csX2" fmla="*/ 5720 w 49238"/>
                <a:gd name="csY2" fmla="*/ 108511 h 125160"/>
                <a:gd name="csX3" fmla="*/ 1289 w 49238"/>
                <a:gd name="csY3" fmla="*/ 12449 h 125160"/>
                <a:gd name="csX4" fmla="*/ 15025 w 49238"/>
                <a:gd name="csY4" fmla="*/ 486 h 125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9238" h="125160">
                  <a:moveTo>
                    <a:pt x="15114" y="486"/>
                  </a:moveTo>
                  <a:cubicBezTo>
                    <a:pt x="48168" y="-7667"/>
                    <a:pt x="52954" y="89192"/>
                    <a:pt x="47105" y="108511"/>
                  </a:cubicBezTo>
                  <a:cubicBezTo>
                    <a:pt x="40370" y="130843"/>
                    <a:pt x="12189" y="130577"/>
                    <a:pt x="5720" y="108511"/>
                  </a:cubicBezTo>
                  <a:cubicBezTo>
                    <a:pt x="2796" y="98409"/>
                    <a:pt x="-2433" y="20159"/>
                    <a:pt x="1289" y="12449"/>
                  </a:cubicBezTo>
                  <a:cubicBezTo>
                    <a:pt x="3505" y="7841"/>
                    <a:pt x="10151" y="1727"/>
                    <a:pt x="15025" y="4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CB23E8D0-D516-F74B-C167-BE619D3451E8}"/>
                </a:ext>
              </a:extLst>
            </p:cNvPr>
            <p:cNvSpPr/>
            <p:nvPr/>
          </p:nvSpPr>
          <p:spPr>
            <a:xfrm>
              <a:off x="2831164" y="4684802"/>
              <a:ext cx="50539" cy="119150"/>
            </a:xfrm>
            <a:custGeom>
              <a:avLst/>
              <a:gdLst>
                <a:gd name="csX0" fmla="*/ 1220 w 50539"/>
                <a:gd name="csY0" fmla="*/ 6115 h 119150"/>
                <a:gd name="csX1" fmla="*/ 21424 w 50539"/>
                <a:gd name="csY1" fmla="*/ 0 h 119150"/>
                <a:gd name="csX2" fmla="*/ 19032 w 50539"/>
                <a:gd name="csY2" fmla="*/ 115203 h 119150"/>
                <a:gd name="csX3" fmla="*/ 1131 w 50539"/>
                <a:gd name="csY3" fmla="*/ 6115 h 11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50539" h="119150">
                  <a:moveTo>
                    <a:pt x="1220" y="6115"/>
                  </a:moveTo>
                  <a:lnTo>
                    <a:pt x="21424" y="0"/>
                  </a:lnTo>
                  <a:cubicBezTo>
                    <a:pt x="44376" y="4254"/>
                    <a:pt x="74595" y="144181"/>
                    <a:pt x="19032" y="115203"/>
                  </a:cubicBezTo>
                  <a:cubicBezTo>
                    <a:pt x="-1439" y="104569"/>
                    <a:pt x="-1350" y="28712"/>
                    <a:pt x="1131" y="611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E85C471C-EECA-46B3-A487-846939B9254D}"/>
                </a:ext>
              </a:extLst>
            </p:cNvPr>
            <p:cNvSpPr/>
            <p:nvPr/>
          </p:nvSpPr>
          <p:spPr>
            <a:xfrm>
              <a:off x="2929045" y="4513928"/>
              <a:ext cx="51627" cy="119324"/>
            </a:xfrm>
            <a:custGeom>
              <a:avLst/>
              <a:gdLst>
                <a:gd name="csX0" fmla="*/ 13225 w 51627"/>
                <a:gd name="csY0" fmla="*/ 550 h 119324"/>
                <a:gd name="csX1" fmla="*/ 36354 w 51627"/>
                <a:gd name="csY1" fmla="*/ 118855 h 119324"/>
                <a:gd name="csX2" fmla="*/ 13225 w 51627"/>
                <a:gd name="csY2" fmla="*/ 550 h 1193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627" h="119324">
                  <a:moveTo>
                    <a:pt x="13225" y="550"/>
                  </a:moveTo>
                  <a:cubicBezTo>
                    <a:pt x="44773" y="-8931"/>
                    <a:pt x="68434" y="107069"/>
                    <a:pt x="36354" y="118855"/>
                  </a:cubicBezTo>
                  <a:cubicBezTo>
                    <a:pt x="641" y="127717"/>
                    <a:pt x="-12031" y="8172"/>
                    <a:pt x="13225" y="55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C8F43BB1-5FF7-5180-8BE2-BA16C5624A31}"/>
                </a:ext>
              </a:extLst>
            </p:cNvPr>
            <p:cNvSpPr/>
            <p:nvPr/>
          </p:nvSpPr>
          <p:spPr>
            <a:xfrm>
              <a:off x="2792312" y="4919353"/>
              <a:ext cx="45929" cy="114213"/>
            </a:xfrm>
            <a:custGeom>
              <a:avLst/>
              <a:gdLst>
                <a:gd name="csX0" fmla="*/ 44680 w 45929"/>
                <a:gd name="csY0" fmla="*/ 109020 h 114213"/>
                <a:gd name="csX1" fmla="*/ 4270 w 45929"/>
                <a:gd name="csY1" fmla="*/ 97854 h 114213"/>
                <a:gd name="csX2" fmla="*/ 33425 w 45929"/>
                <a:gd name="csY2" fmla="*/ 5692 h 114213"/>
                <a:gd name="csX3" fmla="*/ 44680 w 45929"/>
                <a:gd name="csY3" fmla="*/ 108931 h 1142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5929" h="114213">
                  <a:moveTo>
                    <a:pt x="44680" y="109020"/>
                  </a:moveTo>
                  <a:cubicBezTo>
                    <a:pt x="29349" y="116907"/>
                    <a:pt x="9676" y="117704"/>
                    <a:pt x="4270" y="97854"/>
                  </a:cubicBezTo>
                  <a:cubicBezTo>
                    <a:pt x="-1579" y="76674"/>
                    <a:pt x="-7959" y="-24881"/>
                    <a:pt x="33425" y="5692"/>
                  </a:cubicBezTo>
                  <a:cubicBezTo>
                    <a:pt x="46452" y="37594"/>
                    <a:pt x="47427" y="74459"/>
                    <a:pt x="44680" y="10893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5C2AE48B-23A4-DD42-5DD5-DB68E847E550}"/>
                </a:ext>
              </a:extLst>
            </p:cNvPr>
            <p:cNvSpPr/>
            <p:nvPr/>
          </p:nvSpPr>
          <p:spPr>
            <a:xfrm>
              <a:off x="2967526" y="4972167"/>
              <a:ext cx="47368" cy="92007"/>
            </a:xfrm>
            <a:custGeom>
              <a:avLst/>
              <a:gdLst>
                <a:gd name="csX0" fmla="*/ 45284 w 47368"/>
                <a:gd name="csY0" fmla="*/ 87488 h 92007"/>
                <a:gd name="csX1" fmla="*/ 21180 w 47368"/>
                <a:gd name="csY1" fmla="*/ 92008 h 92007"/>
                <a:gd name="csX2" fmla="*/ 45284 w 47368"/>
                <a:gd name="csY2" fmla="*/ 87488 h 92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368" h="92007">
                  <a:moveTo>
                    <a:pt x="45284" y="87488"/>
                  </a:moveTo>
                  <a:lnTo>
                    <a:pt x="21180" y="92008"/>
                  </a:lnTo>
                  <a:cubicBezTo>
                    <a:pt x="-43866" y="-8130"/>
                    <a:pt x="63362" y="-49515"/>
                    <a:pt x="45284" y="8748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3AA35B52-2358-580F-C878-5DD9480D1922}"/>
                </a:ext>
              </a:extLst>
            </p:cNvPr>
            <p:cNvSpPr/>
            <p:nvPr/>
          </p:nvSpPr>
          <p:spPr>
            <a:xfrm>
              <a:off x="8757198" y="4639252"/>
              <a:ext cx="48194" cy="104391"/>
            </a:xfrm>
            <a:custGeom>
              <a:avLst/>
              <a:gdLst>
                <a:gd name="csX0" fmla="*/ 36592 w 48194"/>
                <a:gd name="csY0" fmla="*/ 99341 h 104391"/>
                <a:gd name="csX1" fmla="*/ 13109 w 48194"/>
                <a:gd name="csY1" fmla="*/ 104392 h 104391"/>
                <a:gd name="csX2" fmla="*/ 28794 w 48194"/>
                <a:gd name="csY2" fmla="*/ 0 h 104391"/>
                <a:gd name="csX3" fmla="*/ 36592 w 48194"/>
                <a:gd name="csY3" fmla="*/ 99252 h 104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8194" h="104391">
                  <a:moveTo>
                    <a:pt x="36592" y="99341"/>
                  </a:moveTo>
                  <a:lnTo>
                    <a:pt x="13109" y="104392"/>
                  </a:lnTo>
                  <a:cubicBezTo>
                    <a:pt x="-11527" y="92517"/>
                    <a:pt x="1322" y="-177"/>
                    <a:pt x="28794" y="0"/>
                  </a:cubicBezTo>
                  <a:cubicBezTo>
                    <a:pt x="61582" y="1152"/>
                    <a:pt x="44657" y="90922"/>
                    <a:pt x="36592" y="9925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65011900-538A-9424-347C-4B49D75997F4}"/>
                </a:ext>
              </a:extLst>
            </p:cNvPr>
            <p:cNvSpPr/>
            <p:nvPr/>
          </p:nvSpPr>
          <p:spPr>
            <a:xfrm>
              <a:off x="8861659" y="4936023"/>
              <a:ext cx="50800" cy="104494"/>
            </a:xfrm>
            <a:custGeom>
              <a:avLst/>
              <a:gdLst>
                <a:gd name="csX0" fmla="*/ 45207 w 50800"/>
                <a:gd name="csY0" fmla="*/ 6657 h 104494"/>
                <a:gd name="csX1" fmla="*/ 19597 w 50800"/>
                <a:gd name="csY1" fmla="*/ 104491 h 104494"/>
                <a:gd name="csX2" fmla="*/ 45207 w 50800"/>
                <a:gd name="csY2" fmla="*/ 6657 h 104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800" h="104494">
                  <a:moveTo>
                    <a:pt x="45207" y="6657"/>
                  </a:moveTo>
                  <a:cubicBezTo>
                    <a:pt x="59032" y="21279"/>
                    <a:pt x="46005" y="103959"/>
                    <a:pt x="19597" y="104491"/>
                  </a:cubicBezTo>
                  <a:cubicBezTo>
                    <a:pt x="-21433" y="105288"/>
                    <a:pt x="9229" y="-31272"/>
                    <a:pt x="45207" y="665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11908BA3-E2B3-1DFD-C0D1-C83F7972E516}"/>
                </a:ext>
              </a:extLst>
            </p:cNvPr>
            <p:cNvSpPr/>
            <p:nvPr/>
          </p:nvSpPr>
          <p:spPr>
            <a:xfrm>
              <a:off x="8865962" y="4716259"/>
              <a:ext cx="49328" cy="94823"/>
            </a:xfrm>
            <a:custGeom>
              <a:avLst/>
              <a:gdLst>
                <a:gd name="csX0" fmla="*/ 34702 w 49328"/>
                <a:gd name="csY0" fmla="*/ 91633 h 94823"/>
                <a:gd name="csX1" fmla="*/ 12813 w 49328"/>
                <a:gd name="csY1" fmla="*/ 94823 h 94823"/>
                <a:gd name="csX2" fmla="*/ 27701 w 49328"/>
                <a:gd name="csY2" fmla="*/ 2 h 94823"/>
                <a:gd name="csX3" fmla="*/ 34613 w 49328"/>
                <a:gd name="csY3" fmla="*/ 91633 h 948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9328" h="94823">
                  <a:moveTo>
                    <a:pt x="34702" y="91633"/>
                  </a:moveTo>
                  <a:lnTo>
                    <a:pt x="12813" y="94823"/>
                  </a:lnTo>
                  <a:cubicBezTo>
                    <a:pt x="-11734" y="85519"/>
                    <a:pt x="2179" y="-529"/>
                    <a:pt x="27701" y="2"/>
                  </a:cubicBezTo>
                  <a:cubicBezTo>
                    <a:pt x="63237" y="711"/>
                    <a:pt x="47108" y="72403"/>
                    <a:pt x="34613" y="916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093748E2-420F-02B8-8B42-CC2435692AD6}"/>
                </a:ext>
              </a:extLst>
            </p:cNvPr>
            <p:cNvSpPr/>
            <p:nvPr/>
          </p:nvSpPr>
          <p:spPr>
            <a:xfrm>
              <a:off x="8837228" y="4356152"/>
              <a:ext cx="47934" cy="94502"/>
            </a:xfrm>
            <a:custGeom>
              <a:avLst/>
              <a:gdLst>
                <a:gd name="csX0" fmla="*/ 2998 w 47934"/>
                <a:gd name="csY0" fmla="*/ 87786 h 94502"/>
                <a:gd name="csX1" fmla="*/ 14607 w 47934"/>
                <a:gd name="csY1" fmla="*/ 3865 h 94502"/>
                <a:gd name="csX2" fmla="*/ 43319 w 47934"/>
                <a:gd name="csY2" fmla="*/ 70240 h 94502"/>
                <a:gd name="csX3" fmla="*/ 2998 w 47934"/>
                <a:gd name="csY3" fmla="*/ 87786 h 945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47934" h="94502">
                  <a:moveTo>
                    <a:pt x="2998" y="87786"/>
                  </a:moveTo>
                  <a:cubicBezTo>
                    <a:pt x="-2585" y="79013"/>
                    <a:pt x="-1256" y="11753"/>
                    <a:pt x="14607" y="3865"/>
                  </a:cubicBezTo>
                  <a:cubicBezTo>
                    <a:pt x="54131" y="-15985"/>
                    <a:pt x="50674" y="45870"/>
                    <a:pt x="43319" y="70240"/>
                  </a:cubicBezTo>
                  <a:cubicBezTo>
                    <a:pt x="37913" y="87964"/>
                    <a:pt x="13278" y="104003"/>
                    <a:pt x="2998" y="877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2864C3A5-81ED-A301-90A1-AFFC967A7521}"/>
                </a:ext>
              </a:extLst>
            </p:cNvPr>
            <p:cNvSpPr/>
            <p:nvPr/>
          </p:nvSpPr>
          <p:spPr>
            <a:xfrm>
              <a:off x="8695392" y="4877546"/>
              <a:ext cx="52062" cy="92677"/>
            </a:xfrm>
            <a:custGeom>
              <a:avLst/>
              <a:gdLst>
                <a:gd name="csX0" fmla="*/ 48772 w 52062"/>
                <a:gd name="csY0" fmla="*/ 8152 h 92677"/>
                <a:gd name="csX1" fmla="*/ 17667 w 52062"/>
                <a:gd name="csY1" fmla="*/ 92250 h 92677"/>
                <a:gd name="csX2" fmla="*/ 48772 w 52062"/>
                <a:gd name="csY2" fmla="*/ 8152 h 926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062" h="92677">
                  <a:moveTo>
                    <a:pt x="48772" y="8152"/>
                  </a:moveTo>
                  <a:cubicBezTo>
                    <a:pt x="57545" y="22065"/>
                    <a:pt x="49304" y="99074"/>
                    <a:pt x="17667" y="92250"/>
                  </a:cubicBezTo>
                  <a:cubicBezTo>
                    <a:pt x="-26908" y="82680"/>
                    <a:pt x="23959" y="-30928"/>
                    <a:pt x="48772" y="815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047C26DE-6D55-B6BF-053D-34B406BF72D7}"/>
                </a:ext>
              </a:extLst>
            </p:cNvPr>
            <p:cNvSpPr/>
            <p:nvPr/>
          </p:nvSpPr>
          <p:spPr>
            <a:xfrm>
              <a:off x="8866077" y="4482487"/>
              <a:ext cx="47748" cy="89643"/>
            </a:xfrm>
            <a:custGeom>
              <a:avLst/>
              <a:gdLst>
                <a:gd name="csX0" fmla="*/ 34587 w 47748"/>
                <a:gd name="csY0" fmla="*/ 80288 h 89643"/>
                <a:gd name="csX1" fmla="*/ 26611 w 47748"/>
                <a:gd name="csY1" fmla="*/ 0 h 89643"/>
                <a:gd name="csX2" fmla="*/ 34587 w 47748"/>
                <a:gd name="csY2" fmla="*/ 80288 h 89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748" h="89643">
                  <a:moveTo>
                    <a:pt x="34587" y="80288"/>
                  </a:moveTo>
                  <a:cubicBezTo>
                    <a:pt x="-6355" y="124065"/>
                    <a:pt x="-13355" y="0"/>
                    <a:pt x="26611" y="0"/>
                  </a:cubicBezTo>
                  <a:cubicBezTo>
                    <a:pt x="59488" y="0"/>
                    <a:pt x="47348" y="66640"/>
                    <a:pt x="34587" y="8028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1DB28F7B-D762-20F3-C0EC-F169EAD3467E}"/>
                </a:ext>
              </a:extLst>
            </p:cNvPr>
            <p:cNvSpPr/>
            <p:nvPr/>
          </p:nvSpPr>
          <p:spPr>
            <a:xfrm>
              <a:off x="9383813" y="4426537"/>
              <a:ext cx="46341" cy="130832"/>
            </a:xfrm>
            <a:custGeom>
              <a:avLst/>
              <a:gdLst>
                <a:gd name="csX0" fmla="*/ 46253 w 46341"/>
                <a:gd name="csY0" fmla="*/ 125161 h 130832"/>
                <a:gd name="csX1" fmla="*/ 19047 w 46341"/>
                <a:gd name="csY1" fmla="*/ 130832 h 130832"/>
                <a:gd name="csX2" fmla="*/ 6995 w 46341"/>
                <a:gd name="csY2" fmla="*/ 117274 h 130832"/>
                <a:gd name="csX3" fmla="*/ 5400 w 46341"/>
                <a:gd name="csY3" fmla="*/ 5704 h 130832"/>
                <a:gd name="csX4" fmla="*/ 46342 w 46341"/>
                <a:gd name="csY4" fmla="*/ 33973 h 130832"/>
                <a:gd name="csX5" fmla="*/ 46342 w 46341"/>
                <a:gd name="csY5" fmla="*/ 125072 h 1308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6341" h="130832">
                  <a:moveTo>
                    <a:pt x="46253" y="125161"/>
                  </a:moveTo>
                  <a:lnTo>
                    <a:pt x="19047" y="130832"/>
                  </a:lnTo>
                  <a:cubicBezTo>
                    <a:pt x="13021" y="129237"/>
                    <a:pt x="9477" y="122680"/>
                    <a:pt x="6995" y="117274"/>
                  </a:cubicBezTo>
                  <a:cubicBezTo>
                    <a:pt x="526" y="103184"/>
                    <a:pt x="-4082" y="15452"/>
                    <a:pt x="5400" y="5704"/>
                  </a:cubicBezTo>
                  <a:cubicBezTo>
                    <a:pt x="23833" y="-13260"/>
                    <a:pt x="46342" y="19972"/>
                    <a:pt x="46342" y="33973"/>
                  </a:cubicBezTo>
                  <a:lnTo>
                    <a:pt x="46342" y="125072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5F51AFED-590B-E2D3-19B6-C7D328C681AC}"/>
                </a:ext>
              </a:extLst>
            </p:cNvPr>
            <p:cNvSpPr/>
            <p:nvPr/>
          </p:nvSpPr>
          <p:spPr>
            <a:xfrm>
              <a:off x="9375761" y="4721512"/>
              <a:ext cx="49399" cy="108681"/>
            </a:xfrm>
            <a:custGeom>
              <a:avLst/>
              <a:gdLst>
                <a:gd name="csX0" fmla="*/ 14693 w 49399"/>
                <a:gd name="csY0" fmla="*/ 509 h 108681"/>
                <a:gd name="csX1" fmla="*/ 16288 w 49399"/>
                <a:gd name="csY1" fmla="*/ 103838 h 108681"/>
                <a:gd name="csX2" fmla="*/ 14693 w 49399"/>
                <a:gd name="csY2" fmla="*/ 509 h 108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99" h="108681">
                  <a:moveTo>
                    <a:pt x="14693" y="509"/>
                  </a:moveTo>
                  <a:cubicBezTo>
                    <a:pt x="55368" y="-9682"/>
                    <a:pt x="65648" y="136804"/>
                    <a:pt x="16288" y="103838"/>
                  </a:cubicBezTo>
                  <a:cubicBezTo>
                    <a:pt x="6363" y="97191"/>
                    <a:pt x="-13930" y="7776"/>
                    <a:pt x="14693" y="5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81409FAA-9448-0FCF-B4E7-70F4CDB50E51}"/>
                </a:ext>
              </a:extLst>
            </p:cNvPr>
            <p:cNvSpPr/>
            <p:nvPr/>
          </p:nvSpPr>
          <p:spPr>
            <a:xfrm>
              <a:off x="9327046" y="4918883"/>
              <a:ext cx="47051" cy="103109"/>
            </a:xfrm>
            <a:custGeom>
              <a:avLst/>
              <a:gdLst>
                <a:gd name="csX0" fmla="*/ 33013 w 47051"/>
                <a:gd name="csY0" fmla="*/ 103109 h 103109"/>
                <a:gd name="csX1" fmla="*/ 3414 w 47051"/>
                <a:gd name="csY1" fmla="*/ 103109 h 103109"/>
                <a:gd name="csX2" fmla="*/ 33013 w 47051"/>
                <a:gd name="csY2" fmla="*/ 103109 h 1031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051" h="103109">
                  <a:moveTo>
                    <a:pt x="33013" y="103109"/>
                  </a:moveTo>
                  <a:lnTo>
                    <a:pt x="3414" y="103109"/>
                  </a:lnTo>
                  <a:cubicBezTo>
                    <a:pt x="-19626" y="-30083"/>
                    <a:pt x="83347" y="-38591"/>
                    <a:pt x="33013" y="1031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8800C208-3D6C-B87E-4ABD-CA58792DAB54}"/>
                </a:ext>
              </a:extLst>
            </p:cNvPr>
            <p:cNvSpPr/>
            <p:nvPr/>
          </p:nvSpPr>
          <p:spPr>
            <a:xfrm>
              <a:off x="9461403" y="4594862"/>
              <a:ext cx="49905" cy="97877"/>
            </a:xfrm>
            <a:custGeom>
              <a:avLst/>
              <a:gdLst>
                <a:gd name="csX0" fmla="*/ 43545 w 49905"/>
                <a:gd name="csY0" fmla="*/ 94459 h 97877"/>
                <a:gd name="csX1" fmla="*/ 31670 w 49905"/>
                <a:gd name="csY1" fmla="*/ 3803 h 97877"/>
                <a:gd name="csX2" fmla="*/ 43545 w 49905"/>
                <a:gd name="csY2" fmla="*/ 94459 h 978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905" h="97877">
                  <a:moveTo>
                    <a:pt x="43545" y="94459"/>
                  </a:moveTo>
                  <a:cubicBezTo>
                    <a:pt x="2958" y="121842"/>
                    <a:pt x="-24247" y="-25175"/>
                    <a:pt x="31670" y="3803"/>
                  </a:cubicBezTo>
                  <a:cubicBezTo>
                    <a:pt x="48596" y="12576"/>
                    <a:pt x="56306" y="85863"/>
                    <a:pt x="43545" y="944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9159C14B-1D05-1638-3224-A1ED01148F27}"/>
                </a:ext>
              </a:extLst>
            </p:cNvPr>
            <p:cNvSpPr/>
            <p:nvPr/>
          </p:nvSpPr>
          <p:spPr>
            <a:xfrm>
              <a:off x="9523434" y="4927851"/>
              <a:ext cx="45777" cy="82000"/>
            </a:xfrm>
            <a:custGeom>
              <a:avLst/>
              <a:gdLst>
                <a:gd name="csX0" fmla="*/ 37787 w 45777"/>
                <a:gd name="csY0" fmla="*/ 1713 h 82000"/>
                <a:gd name="csX1" fmla="*/ 32469 w 45777"/>
                <a:gd name="csY1" fmla="*/ 79519 h 82000"/>
                <a:gd name="csX2" fmla="*/ 11024 w 45777"/>
                <a:gd name="csY2" fmla="*/ 82001 h 82000"/>
                <a:gd name="csX3" fmla="*/ 1808 w 45777"/>
                <a:gd name="csY3" fmla="*/ 11107 h 82000"/>
                <a:gd name="csX4" fmla="*/ 37787 w 45777"/>
                <a:gd name="csY4" fmla="*/ 1713 h 82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777" h="82000">
                  <a:moveTo>
                    <a:pt x="37787" y="1713"/>
                  </a:moveTo>
                  <a:cubicBezTo>
                    <a:pt x="47712" y="26260"/>
                    <a:pt x="50902" y="58251"/>
                    <a:pt x="32469" y="79519"/>
                  </a:cubicBezTo>
                  <a:lnTo>
                    <a:pt x="11024" y="82001"/>
                  </a:lnTo>
                  <a:cubicBezTo>
                    <a:pt x="-6434" y="76240"/>
                    <a:pt x="2162" y="26969"/>
                    <a:pt x="1808" y="11107"/>
                  </a:cubicBezTo>
                  <a:cubicBezTo>
                    <a:pt x="6238" y="-2364"/>
                    <a:pt x="26089" y="-857"/>
                    <a:pt x="37787" y="171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87C85D5F-6928-4FD5-E77A-67134F607B94}"/>
                </a:ext>
              </a:extLst>
            </p:cNvPr>
            <p:cNvSpPr/>
            <p:nvPr/>
          </p:nvSpPr>
          <p:spPr>
            <a:xfrm>
              <a:off x="5218715" y="2295610"/>
              <a:ext cx="38526" cy="39273"/>
            </a:xfrm>
            <a:custGeom>
              <a:avLst/>
              <a:gdLst>
                <a:gd name="csX0" fmla="*/ 10425 w 38526"/>
                <a:gd name="csY0" fmla="*/ 677 h 39273"/>
                <a:gd name="csX1" fmla="*/ 28415 w 38526"/>
                <a:gd name="csY1" fmla="*/ 37720 h 39273"/>
                <a:gd name="csX2" fmla="*/ 10425 w 38526"/>
                <a:gd name="csY2" fmla="*/ 677 h 392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526" h="39273">
                  <a:moveTo>
                    <a:pt x="10425" y="677"/>
                  </a:moveTo>
                  <a:cubicBezTo>
                    <a:pt x="31428" y="-5349"/>
                    <a:pt x="51101" y="30630"/>
                    <a:pt x="28415" y="37720"/>
                  </a:cubicBezTo>
                  <a:cubicBezTo>
                    <a:pt x="-4108" y="47822"/>
                    <a:pt x="-6678" y="5551"/>
                    <a:pt x="10425" y="67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F4AAB0CB-FE24-9C28-DEC3-560675C83DE1}"/>
                </a:ext>
              </a:extLst>
            </p:cNvPr>
            <p:cNvSpPr/>
            <p:nvPr/>
          </p:nvSpPr>
          <p:spPr>
            <a:xfrm>
              <a:off x="9021347" y="3071346"/>
              <a:ext cx="124631" cy="66257"/>
            </a:xfrm>
            <a:custGeom>
              <a:avLst/>
              <a:gdLst>
                <a:gd name="csX0" fmla="*/ 118053 w 124631"/>
                <a:gd name="csY0" fmla="*/ 30565 h 66257"/>
                <a:gd name="csX1" fmla="*/ 108837 w 124631"/>
                <a:gd name="csY1" fmla="*/ 65658 h 66257"/>
                <a:gd name="csX2" fmla="*/ 812 w 124631"/>
                <a:gd name="csY2" fmla="*/ 7702 h 66257"/>
                <a:gd name="csX3" fmla="*/ 118142 w 124631"/>
                <a:gd name="csY3" fmla="*/ 30565 h 662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4631" h="66257">
                  <a:moveTo>
                    <a:pt x="118053" y="30565"/>
                  </a:moveTo>
                  <a:cubicBezTo>
                    <a:pt x="130194" y="42263"/>
                    <a:pt x="124611" y="61139"/>
                    <a:pt x="108837" y="65658"/>
                  </a:cubicBezTo>
                  <a:cubicBezTo>
                    <a:pt x="90404" y="70975"/>
                    <a:pt x="-10000" y="40047"/>
                    <a:pt x="812" y="7702"/>
                  </a:cubicBezTo>
                  <a:cubicBezTo>
                    <a:pt x="8787" y="-16225"/>
                    <a:pt x="109723" y="22501"/>
                    <a:pt x="118142" y="305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5" name="Free-form: Shape 74">
              <a:extLst>
                <a:ext uri="{FF2B5EF4-FFF2-40B4-BE49-F238E27FC236}">
                  <a16:creationId xmlns:a16="http://schemas.microsoft.com/office/drawing/2014/main" id="{F396A7EC-E209-7680-2881-FAAEC34F7186}"/>
                </a:ext>
              </a:extLst>
            </p:cNvPr>
            <p:cNvSpPr/>
            <p:nvPr/>
          </p:nvSpPr>
          <p:spPr>
            <a:xfrm>
              <a:off x="9083259" y="2876966"/>
              <a:ext cx="128025" cy="64053"/>
            </a:xfrm>
            <a:custGeom>
              <a:avLst/>
              <a:gdLst>
                <a:gd name="csX0" fmla="*/ 23086 w 128025"/>
                <a:gd name="csY0" fmla="*/ 34 h 64053"/>
                <a:gd name="csX1" fmla="*/ 114185 w 128025"/>
                <a:gd name="csY1" fmla="*/ 63396 h 64053"/>
                <a:gd name="csX2" fmla="*/ 7401 w 128025"/>
                <a:gd name="csY2" fmla="*/ 38139 h 64053"/>
                <a:gd name="csX3" fmla="*/ 22998 w 128025"/>
                <a:gd name="csY3" fmla="*/ 34 h 640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8025" h="64053">
                  <a:moveTo>
                    <a:pt x="23086" y="34"/>
                  </a:moveTo>
                  <a:cubicBezTo>
                    <a:pt x="42937" y="-1295"/>
                    <a:pt x="169394" y="36810"/>
                    <a:pt x="114185" y="63396"/>
                  </a:cubicBezTo>
                  <a:cubicBezTo>
                    <a:pt x="104083" y="68270"/>
                    <a:pt x="15288" y="44697"/>
                    <a:pt x="7401" y="38139"/>
                  </a:cubicBezTo>
                  <a:cubicBezTo>
                    <a:pt x="-8373" y="25113"/>
                    <a:pt x="3059" y="1275"/>
                    <a:pt x="22998" y="3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6" name="Free-form: Shape 75">
              <a:extLst>
                <a:ext uri="{FF2B5EF4-FFF2-40B4-BE49-F238E27FC236}">
                  <a16:creationId xmlns:a16="http://schemas.microsoft.com/office/drawing/2014/main" id="{E1DCE7D5-0AAC-D1B4-747E-F9FA609318BB}"/>
                </a:ext>
              </a:extLst>
            </p:cNvPr>
            <p:cNvSpPr/>
            <p:nvPr/>
          </p:nvSpPr>
          <p:spPr>
            <a:xfrm>
              <a:off x="9051685" y="3012631"/>
              <a:ext cx="120306" cy="65072"/>
            </a:xfrm>
            <a:custGeom>
              <a:avLst/>
              <a:gdLst>
                <a:gd name="csX0" fmla="*/ 11681 w 120306"/>
                <a:gd name="csY0" fmla="*/ 574 h 65072"/>
                <a:gd name="csX1" fmla="*/ 119972 w 120306"/>
                <a:gd name="csY1" fmla="*/ 52060 h 65072"/>
                <a:gd name="csX2" fmla="*/ 18416 w 120306"/>
                <a:gd name="csY2" fmla="*/ 42401 h 65072"/>
                <a:gd name="csX3" fmla="*/ 11681 w 120306"/>
                <a:gd name="csY3" fmla="*/ 574 h 650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0306" h="65072">
                  <a:moveTo>
                    <a:pt x="11681" y="574"/>
                  </a:moveTo>
                  <a:cubicBezTo>
                    <a:pt x="27189" y="-4566"/>
                    <a:pt x="126796" y="25830"/>
                    <a:pt x="119972" y="52060"/>
                  </a:cubicBezTo>
                  <a:cubicBezTo>
                    <a:pt x="112351" y="81836"/>
                    <a:pt x="36051" y="52592"/>
                    <a:pt x="18416" y="42401"/>
                  </a:cubicBezTo>
                  <a:cubicBezTo>
                    <a:pt x="1135" y="32476"/>
                    <a:pt x="-9322" y="7574"/>
                    <a:pt x="11681" y="57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  <p:sp>
          <p:nvSpPr>
            <p:cNvPr id="77" name="Free-form: Shape 76">
              <a:extLst>
                <a:ext uri="{FF2B5EF4-FFF2-40B4-BE49-F238E27FC236}">
                  <a16:creationId xmlns:a16="http://schemas.microsoft.com/office/drawing/2014/main" id="{A1E83DBF-7DD3-2A98-EA80-A47A3806EF4D}"/>
                </a:ext>
              </a:extLst>
            </p:cNvPr>
            <p:cNvSpPr/>
            <p:nvPr/>
          </p:nvSpPr>
          <p:spPr>
            <a:xfrm>
              <a:off x="9070180" y="2951828"/>
              <a:ext cx="119997" cy="63007"/>
            </a:xfrm>
            <a:custGeom>
              <a:avLst/>
              <a:gdLst>
                <a:gd name="csX0" fmla="*/ 113174 w 119997"/>
                <a:gd name="csY0" fmla="*/ 59073 h 63007"/>
                <a:gd name="csX1" fmla="*/ 4706 w 119997"/>
                <a:gd name="csY1" fmla="*/ 29297 h 63007"/>
                <a:gd name="csX2" fmla="*/ 119997 w 119997"/>
                <a:gd name="csY2" fmla="*/ 39488 h 63007"/>
                <a:gd name="csX3" fmla="*/ 113174 w 119997"/>
                <a:gd name="csY3" fmla="*/ 59073 h 63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19997" h="63007">
                  <a:moveTo>
                    <a:pt x="113174" y="59073"/>
                  </a:moveTo>
                  <a:cubicBezTo>
                    <a:pt x="98109" y="74138"/>
                    <a:pt x="11175" y="41969"/>
                    <a:pt x="4706" y="29297"/>
                  </a:cubicBezTo>
                  <a:cubicBezTo>
                    <a:pt x="-27551" y="-33887"/>
                    <a:pt x="116453" y="22208"/>
                    <a:pt x="119997" y="39488"/>
                  </a:cubicBezTo>
                  <a:cubicBezTo>
                    <a:pt x="119997" y="45869"/>
                    <a:pt x="117605" y="54553"/>
                    <a:pt x="113174" y="590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58" cap="flat">
              <a:noFill/>
              <a:prstDash val="solid"/>
              <a:miter/>
            </a:ln>
          </p:spPr>
        </p:sp>
      </p:grpSp>
      <p:sp>
        <p:nvSpPr>
          <p:cNvPr id="78" name="Content Placeholder 2">
            <a:extLst>
              <a:ext uri="{FF2B5EF4-FFF2-40B4-BE49-F238E27FC236}">
                <a16:creationId xmlns:a16="http://schemas.microsoft.com/office/drawing/2014/main" id="{DCBF50F7-3D12-4D4F-9259-BF297940345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03943862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Sentiment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2B86894-0E1A-542F-2AE4-A7EE7B36FE46}"/>
              </a:ext>
            </a:extLst>
          </p:cNvPr>
          <p:cNvGrpSpPr/>
          <p:nvPr userDrawn="1"/>
        </p:nvGrpSpPr>
        <p:grpSpPr>
          <a:xfrm>
            <a:off x="3263804" y="845610"/>
            <a:ext cx="5664276" cy="5166947"/>
            <a:chOff x="3263804" y="845610"/>
            <a:chExt cx="5664276" cy="516694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9FB7B59A-46E0-7AA5-599A-C9660C0A2CE5}"/>
                </a:ext>
              </a:extLst>
            </p:cNvPr>
            <p:cNvSpPr/>
            <p:nvPr/>
          </p:nvSpPr>
          <p:spPr>
            <a:xfrm>
              <a:off x="3263804" y="845610"/>
              <a:ext cx="5567819" cy="5166947"/>
            </a:xfrm>
            <a:custGeom>
              <a:avLst/>
              <a:gdLst>
                <a:gd name="csX0" fmla="*/ 1285806 w 5567819"/>
                <a:gd name="csY0" fmla="*/ 4440115 h 5166947"/>
                <a:gd name="csX1" fmla="*/ 1207766 w 5567819"/>
                <a:gd name="csY1" fmla="*/ 4841517 h 5166947"/>
                <a:gd name="csX2" fmla="*/ 1352329 w 5567819"/>
                <a:gd name="csY2" fmla="*/ 5096281 h 5166947"/>
                <a:gd name="csX3" fmla="*/ 1265855 w 5567819"/>
                <a:gd name="csY3" fmla="*/ 5165824 h 5166947"/>
                <a:gd name="csX4" fmla="*/ 962317 w 5567819"/>
                <a:gd name="csY4" fmla="*/ 5008233 h 5166947"/>
                <a:gd name="csX5" fmla="*/ 878235 w 5567819"/>
                <a:gd name="csY5" fmla="*/ 5120888 h 5166947"/>
                <a:gd name="csX6" fmla="*/ 841418 w 5567819"/>
                <a:gd name="csY6" fmla="*/ 5033471 h 5166947"/>
                <a:gd name="csX7" fmla="*/ 891955 w 5567819"/>
                <a:gd name="csY7" fmla="*/ 4544147 h 5166947"/>
                <a:gd name="csX8" fmla="*/ 897619 w 5567819"/>
                <a:gd name="csY8" fmla="*/ 4440115 h 5166947"/>
                <a:gd name="csX9" fmla="*/ 754441 w 5567819"/>
                <a:gd name="csY9" fmla="*/ 4434262 h 5166947"/>
                <a:gd name="csX10" fmla="*/ 33892 w 5567819"/>
                <a:gd name="csY10" fmla="*/ 4434765 h 5166947"/>
                <a:gd name="csX11" fmla="*/ 39493 w 5567819"/>
                <a:gd name="csY11" fmla="*/ 4389263 h 5166947"/>
                <a:gd name="csX12" fmla="*/ 236355 w 5567819"/>
                <a:gd name="csY12" fmla="*/ 4395430 h 5166947"/>
                <a:gd name="csX13" fmla="*/ 903850 w 5567819"/>
                <a:gd name="csY13" fmla="*/ 4391906 h 5166947"/>
                <a:gd name="csX14" fmla="*/ 953884 w 5567819"/>
                <a:gd name="csY14" fmla="*/ 3917246 h 5166947"/>
                <a:gd name="csX15" fmla="*/ 794153 w 5567819"/>
                <a:gd name="csY15" fmla="*/ 3912211 h 5166947"/>
                <a:gd name="csX16" fmla="*/ 600249 w 5567819"/>
                <a:gd name="csY16" fmla="*/ 3955762 h 5166947"/>
                <a:gd name="csX17" fmla="*/ 594836 w 5567819"/>
                <a:gd name="csY17" fmla="*/ 3937133 h 5166947"/>
                <a:gd name="csX18" fmla="*/ 835628 w 5567819"/>
                <a:gd name="csY18" fmla="*/ 2769994 h 5166947"/>
                <a:gd name="csX19" fmla="*/ 392247 w 5567819"/>
                <a:gd name="csY19" fmla="*/ 2681821 h 5166947"/>
                <a:gd name="csX20" fmla="*/ 399925 w 5567819"/>
                <a:gd name="csY20" fmla="*/ 2213392 h 5166947"/>
                <a:gd name="csX21" fmla="*/ 1364475 w 5567819"/>
                <a:gd name="csY21" fmla="*/ 1549674 h 5166947"/>
                <a:gd name="csX22" fmla="*/ 1361517 w 5567819"/>
                <a:gd name="csY22" fmla="*/ 1476668 h 5166947"/>
                <a:gd name="csX23" fmla="*/ 1303491 w 5567819"/>
                <a:gd name="csY23" fmla="*/ 1410964 h 5166947"/>
                <a:gd name="csX24" fmla="*/ 1263086 w 5567819"/>
                <a:gd name="csY24" fmla="*/ 1336007 h 5166947"/>
                <a:gd name="csX25" fmla="*/ 1241814 w 5567819"/>
                <a:gd name="csY25" fmla="*/ 1424306 h 5166947"/>
                <a:gd name="csX26" fmla="*/ 1042182 w 5567819"/>
                <a:gd name="csY26" fmla="*/ 1243240 h 5166947"/>
                <a:gd name="csX27" fmla="*/ 1251820 w 5567819"/>
                <a:gd name="csY27" fmla="*/ 1015414 h 5166947"/>
                <a:gd name="csX28" fmla="*/ 1668328 w 5567819"/>
                <a:gd name="csY28" fmla="*/ 731637 h 5166947"/>
                <a:gd name="csX29" fmla="*/ 1626035 w 5567819"/>
                <a:gd name="csY29" fmla="*/ 616025 h 5166947"/>
                <a:gd name="csX30" fmla="*/ 1292414 w 5567819"/>
                <a:gd name="csY30" fmla="*/ 674051 h 5166947"/>
                <a:gd name="csX31" fmla="*/ 1234954 w 5567819"/>
                <a:gd name="csY31" fmla="*/ 357360 h 5166947"/>
                <a:gd name="csX32" fmla="*/ 1234954 w 5567819"/>
                <a:gd name="csY32" fmla="*/ 349178 h 5166947"/>
                <a:gd name="csX33" fmla="*/ 1302547 w 5567819"/>
                <a:gd name="csY33" fmla="*/ 95988 h 5166947"/>
                <a:gd name="csX34" fmla="*/ 1544282 w 5567819"/>
                <a:gd name="csY34" fmla="*/ 160560 h 5166947"/>
                <a:gd name="csX35" fmla="*/ 1762605 w 5567819"/>
                <a:gd name="csY35" fmla="*/ 7061 h 5166947"/>
                <a:gd name="csX36" fmla="*/ 1874820 w 5567819"/>
                <a:gd name="csY36" fmla="*/ 153574 h 5166947"/>
                <a:gd name="csX37" fmla="*/ 1884700 w 5567819"/>
                <a:gd name="csY37" fmla="*/ 205433 h 5166947"/>
                <a:gd name="csX38" fmla="*/ 2119702 w 5567819"/>
                <a:gd name="csY38" fmla="*/ 139351 h 5166947"/>
                <a:gd name="csX39" fmla="*/ 2157652 w 5567819"/>
                <a:gd name="csY39" fmla="*/ 399589 h 5166947"/>
                <a:gd name="csX40" fmla="*/ 2135310 w 5567819"/>
                <a:gd name="csY40" fmla="*/ 703505 h 5166947"/>
                <a:gd name="csX41" fmla="*/ 1902763 w 5567819"/>
                <a:gd name="csY41" fmla="*/ 637423 h 5166947"/>
                <a:gd name="csX42" fmla="*/ 1764556 w 5567819"/>
                <a:gd name="csY42" fmla="*/ 750266 h 5166947"/>
                <a:gd name="csX43" fmla="*/ 2073192 w 5567819"/>
                <a:gd name="csY43" fmla="*/ 1122153 h 5166947"/>
                <a:gd name="csX44" fmla="*/ 2253377 w 5567819"/>
                <a:gd name="csY44" fmla="*/ 1299568 h 5166947"/>
                <a:gd name="csX45" fmla="*/ 2231538 w 5567819"/>
                <a:gd name="csY45" fmla="*/ 1366028 h 5166947"/>
                <a:gd name="csX46" fmla="*/ 2269300 w 5567819"/>
                <a:gd name="csY46" fmla="*/ 1418201 h 5166947"/>
                <a:gd name="csX47" fmla="*/ 1988418 w 5567819"/>
                <a:gd name="csY47" fmla="*/ 1479375 h 5166947"/>
                <a:gd name="csX48" fmla="*/ 2002893 w 5567819"/>
                <a:gd name="csY48" fmla="*/ 1403411 h 5166947"/>
                <a:gd name="csX49" fmla="*/ 1832212 w 5567819"/>
                <a:gd name="csY49" fmla="*/ 1544891 h 5166947"/>
                <a:gd name="csX50" fmla="*/ 1826108 w 5567819"/>
                <a:gd name="csY50" fmla="*/ 1599707 h 5166947"/>
                <a:gd name="csX51" fmla="*/ 2222287 w 5567819"/>
                <a:gd name="csY51" fmla="*/ 1870079 h 5166947"/>
                <a:gd name="csX52" fmla="*/ 2300956 w 5567819"/>
                <a:gd name="csY52" fmla="*/ 1971279 h 5166947"/>
                <a:gd name="csX53" fmla="*/ 2348724 w 5567819"/>
                <a:gd name="csY53" fmla="*/ 1960076 h 5166947"/>
                <a:gd name="csX54" fmla="*/ 2360053 w 5567819"/>
                <a:gd name="csY54" fmla="*/ 1771773 h 5166947"/>
                <a:gd name="csX55" fmla="*/ 2370500 w 5567819"/>
                <a:gd name="csY55" fmla="*/ 1675859 h 5166947"/>
                <a:gd name="csX56" fmla="*/ 2352500 w 5567819"/>
                <a:gd name="csY56" fmla="*/ 1621798 h 5166947"/>
                <a:gd name="csX57" fmla="*/ 2810168 w 5567819"/>
                <a:gd name="csY57" fmla="*/ 1383587 h 5166947"/>
                <a:gd name="csX58" fmla="*/ 2759379 w 5567819"/>
                <a:gd name="csY58" fmla="*/ 1782976 h 5166947"/>
                <a:gd name="csX59" fmla="*/ 2699149 w 5567819"/>
                <a:gd name="csY59" fmla="*/ 2030753 h 5166947"/>
                <a:gd name="csX60" fmla="*/ 2735212 w 5567819"/>
                <a:gd name="csY60" fmla="*/ 2068703 h 5166947"/>
                <a:gd name="csX61" fmla="*/ 2596376 w 5567819"/>
                <a:gd name="csY61" fmla="*/ 2643556 h 5166947"/>
                <a:gd name="csX62" fmla="*/ 2195036 w 5567819"/>
                <a:gd name="csY62" fmla="*/ 2993919 h 5166947"/>
                <a:gd name="csX63" fmla="*/ 2163190 w 5567819"/>
                <a:gd name="csY63" fmla="*/ 2961192 h 5166947"/>
                <a:gd name="csX64" fmla="*/ 2213035 w 5567819"/>
                <a:gd name="csY64" fmla="*/ 4034495 h 5166947"/>
                <a:gd name="csX65" fmla="*/ 2182826 w 5567819"/>
                <a:gd name="csY65" fmla="*/ 4035691 h 5166947"/>
                <a:gd name="csX66" fmla="*/ 1960412 w 5567819"/>
                <a:gd name="csY66" fmla="*/ 3925113 h 5166947"/>
                <a:gd name="csX67" fmla="*/ 1831268 w 5567819"/>
                <a:gd name="csY67" fmla="*/ 4400780 h 5166947"/>
                <a:gd name="csX68" fmla="*/ 3006904 w 5567819"/>
                <a:gd name="csY68" fmla="*/ 4400780 h 5166947"/>
                <a:gd name="csX69" fmla="*/ 2917032 w 5567819"/>
                <a:gd name="csY69" fmla="*/ 3357749 h 5166947"/>
                <a:gd name="csX70" fmla="*/ 2924773 w 5567819"/>
                <a:gd name="csY70" fmla="*/ 3342959 h 5166947"/>
                <a:gd name="csX71" fmla="*/ 3023708 w 5567819"/>
                <a:gd name="csY71" fmla="*/ 3343463 h 5166947"/>
                <a:gd name="csX72" fmla="*/ 3085574 w 5567819"/>
                <a:gd name="csY72" fmla="*/ 3036966 h 5166947"/>
                <a:gd name="csX73" fmla="*/ 3167705 w 5567819"/>
                <a:gd name="csY73" fmla="*/ 2995366 h 5166947"/>
                <a:gd name="csX74" fmla="*/ 3175760 w 5567819"/>
                <a:gd name="csY74" fmla="*/ 2986366 h 5166947"/>
                <a:gd name="csX75" fmla="*/ 2849314 w 5567819"/>
                <a:gd name="csY75" fmla="*/ 2451603 h 5166947"/>
                <a:gd name="csX76" fmla="*/ 2982926 w 5567819"/>
                <a:gd name="csY76" fmla="*/ 2360724 h 5166947"/>
                <a:gd name="csX77" fmla="*/ 3122265 w 5567819"/>
                <a:gd name="csY77" fmla="*/ 2331333 h 5166947"/>
                <a:gd name="csX78" fmla="*/ 4534351 w 5567819"/>
                <a:gd name="csY78" fmla="*/ 2331018 h 5166947"/>
                <a:gd name="csX79" fmla="*/ 4833735 w 5567819"/>
                <a:gd name="csY79" fmla="*/ 2386024 h 5166947"/>
                <a:gd name="csX80" fmla="*/ 5088687 w 5567819"/>
                <a:gd name="csY80" fmla="*/ 3408790 h 5166947"/>
                <a:gd name="csX81" fmla="*/ 4908125 w 5567819"/>
                <a:gd name="csY81" fmla="*/ 4412108 h 5166947"/>
                <a:gd name="csX82" fmla="*/ 5552207 w 5567819"/>
                <a:gd name="csY82" fmla="*/ 4412108 h 5166947"/>
                <a:gd name="csX83" fmla="*/ 5535403 w 5567819"/>
                <a:gd name="csY83" fmla="*/ 4457170 h 5166947"/>
                <a:gd name="csX84" fmla="*/ 4823980 w 5567819"/>
                <a:gd name="csY84" fmla="*/ 4451695 h 5166947"/>
                <a:gd name="csX85" fmla="*/ 4438625 w 5567819"/>
                <a:gd name="csY85" fmla="*/ 4591852 h 5166947"/>
                <a:gd name="csX86" fmla="*/ 4358823 w 5567819"/>
                <a:gd name="csY86" fmla="*/ 4451191 h 5166947"/>
                <a:gd name="csX87" fmla="*/ 1817800 w 5567819"/>
                <a:gd name="csY87" fmla="*/ 4439863 h 5166947"/>
                <a:gd name="csX88" fmla="*/ 1774752 w 5567819"/>
                <a:gd name="csY88" fmla="*/ 4780659 h 5166947"/>
                <a:gd name="csX89" fmla="*/ 1859463 w 5567819"/>
                <a:gd name="csY89" fmla="*/ 4982808 h 5166947"/>
                <a:gd name="csX90" fmla="*/ 1851156 w 5567819"/>
                <a:gd name="csY90" fmla="*/ 5137818 h 5166947"/>
                <a:gd name="csX91" fmla="*/ 1504884 w 5567819"/>
                <a:gd name="csY91" fmla="*/ 4935102 h 5166947"/>
                <a:gd name="csX92" fmla="*/ 1493367 w 5567819"/>
                <a:gd name="csY92" fmla="*/ 4938564 h 5166947"/>
                <a:gd name="csX93" fmla="*/ 1436536 w 5567819"/>
                <a:gd name="csY93" fmla="*/ 5032527 h 5166947"/>
                <a:gd name="csX94" fmla="*/ 1367181 w 5567819"/>
                <a:gd name="csY94" fmla="*/ 5058834 h 5166947"/>
                <a:gd name="csX95" fmla="*/ 1443145 w 5567819"/>
                <a:gd name="csY95" fmla="*/ 4440178 h 5166947"/>
                <a:gd name="csX96" fmla="*/ 1285617 w 5567819"/>
                <a:gd name="csY96" fmla="*/ 4440178 h 5166947"/>
                <a:gd name="csX97" fmla="*/ 1853862 w 5567819"/>
                <a:gd name="csY97" fmla="*/ 981554 h 5166947"/>
                <a:gd name="csX98" fmla="*/ 1802947 w 5567819"/>
                <a:gd name="csY98" fmla="*/ 1029008 h 5166947"/>
                <a:gd name="csX99" fmla="*/ 1564295 w 5567819"/>
                <a:gd name="csY99" fmla="*/ 936618 h 5166947"/>
                <a:gd name="csX100" fmla="*/ 1280204 w 5567819"/>
                <a:gd name="csY100" fmla="*/ 1049021 h 5166947"/>
                <a:gd name="csX101" fmla="*/ 1523324 w 5567819"/>
                <a:gd name="csY101" fmla="*/ 1522989 h 5166947"/>
                <a:gd name="csX102" fmla="*/ 2027501 w 5567819"/>
                <a:gd name="csY102" fmla="*/ 1106104 h 5166947"/>
                <a:gd name="csX103" fmla="*/ 1853862 w 5567819"/>
                <a:gd name="csY103" fmla="*/ 981617 h 5166947"/>
                <a:gd name="csX104" fmla="*/ 1235143 w 5567819"/>
                <a:gd name="csY104" fmla="*/ 1273953 h 5166947"/>
                <a:gd name="csX105" fmla="*/ 1234828 w 5567819"/>
                <a:gd name="csY105" fmla="*/ 1058210 h 5166947"/>
                <a:gd name="csX106" fmla="*/ 1088943 w 5567819"/>
                <a:gd name="csY106" fmla="*/ 1091188 h 5166947"/>
                <a:gd name="csX107" fmla="*/ 1178941 w 5567819"/>
                <a:gd name="csY107" fmla="*/ 1285156 h 5166947"/>
                <a:gd name="csX108" fmla="*/ 1136648 w 5567819"/>
                <a:gd name="csY108" fmla="*/ 1234618 h 5166947"/>
                <a:gd name="csX109" fmla="*/ 1235143 w 5567819"/>
                <a:gd name="csY109" fmla="*/ 1273953 h 5166947"/>
                <a:gd name="csX110" fmla="*/ 2078983 w 5567819"/>
                <a:gd name="csY110" fmla="*/ 1392020 h 5166947"/>
                <a:gd name="csX111" fmla="*/ 2075773 w 5567819"/>
                <a:gd name="csY111" fmla="*/ 1172375 h 5166947"/>
                <a:gd name="csX112" fmla="*/ 2062808 w 5567819"/>
                <a:gd name="csY112" fmla="*/ 1266275 h 5166947"/>
                <a:gd name="csX113" fmla="*/ 2028256 w 5567819"/>
                <a:gd name="csY113" fmla="*/ 1361119 h 5166947"/>
                <a:gd name="csX114" fmla="*/ 2036690 w 5567819"/>
                <a:gd name="csY114" fmla="*/ 1369552 h 5166947"/>
                <a:gd name="csX115" fmla="*/ 2116870 w 5567819"/>
                <a:gd name="csY115" fmla="*/ 1356462 h 5166947"/>
                <a:gd name="csX116" fmla="*/ 2078983 w 5567819"/>
                <a:gd name="csY116" fmla="*/ 1392020 h 5166947"/>
                <a:gd name="csX117" fmla="*/ 1212675 w 5567819"/>
                <a:gd name="csY117" fmla="*/ 1324553 h 5166947"/>
                <a:gd name="csX118" fmla="*/ 1064398 w 5567819"/>
                <a:gd name="csY118" fmla="*/ 1279995 h 5166947"/>
                <a:gd name="csX119" fmla="*/ 1212675 w 5567819"/>
                <a:gd name="csY119" fmla="*/ 1324553 h 5166947"/>
                <a:gd name="csX120" fmla="*/ 2770896 w 5567819"/>
                <a:gd name="csY120" fmla="*/ 1707012 h 5166947"/>
                <a:gd name="csX121" fmla="*/ 2751008 w 5567819"/>
                <a:gd name="csY121" fmla="*/ 1386608 h 5166947"/>
                <a:gd name="csX122" fmla="*/ 2394038 w 5567819"/>
                <a:gd name="csY122" fmla="*/ 1605812 h 5166947"/>
                <a:gd name="csX123" fmla="*/ 2438470 w 5567819"/>
                <a:gd name="csY123" fmla="*/ 1603358 h 5166947"/>
                <a:gd name="csX124" fmla="*/ 2472707 w 5567819"/>
                <a:gd name="csY124" fmla="*/ 1650811 h 5166947"/>
                <a:gd name="csX125" fmla="*/ 2554712 w 5567819"/>
                <a:gd name="csY125" fmla="*/ 1560499 h 5166947"/>
                <a:gd name="csX126" fmla="*/ 2585173 w 5567819"/>
                <a:gd name="csY126" fmla="*/ 1611413 h 5166947"/>
                <a:gd name="csX127" fmla="*/ 2648738 w 5567819"/>
                <a:gd name="csY127" fmla="*/ 1550366 h 5166947"/>
                <a:gd name="csX128" fmla="*/ 2680898 w 5567819"/>
                <a:gd name="csY128" fmla="*/ 1662076 h 5166947"/>
                <a:gd name="csX129" fmla="*/ 2736848 w 5567819"/>
                <a:gd name="csY129" fmla="*/ 1608204 h 5166947"/>
                <a:gd name="csX130" fmla="*/ 2770896 w 5567819"/>
                <a:gd name="csY130" fmla="*/ 1707075 h 5166947"/>
                <a:gd name="csX131" fmla="*/ 2200763 w 5567819"/>
                <a:gd name="csY131" fmla="*/ 1398188 h 5166947"/>
                <a:gd name="csX132" fmla="*/ 2098618 w 5567819"/>
                <a:gd name="csY132" fmla="*/ 1437460 h 5166947"/>
                <a:gd name="csX133" fmla="*/ 2033858 w 5567819"/>
                <a:gd name="csY133" fmla="*/ 1456592 h 5166947"/>
                <a:gd name="csX134" fmla="*/ 2221972 w 5567819"/>
                <a:gd name="csY134" fmla="*/ 1532240 h 5166947"/>
                <a:gd name="csX135" fmla="*/ 2200763 w 5567819"/>
                <a:gd name="csY135" fmla="*/ 1398188 h 5166947"/>
                <a:gd name="csX136" fmla="*/ 1792059 w 5567819"/>
                <a:gd name="csY136" fmla="*/ 1566477 h 5166947"/>
                <a:gd name="csX137" fmla="*/ 1403999 w 5567819"/>
                <a:gd name="csY137" fmla="*/ 1510213 h 5166947"/>
                <a:gd name="csX138" fmla="*/ 1390467 w 5567819"/>
                <a:gd name="csY138" fmla="*/ 1583911 h 5166947"/>
                <a:gd name="csX139" fmla="*/ 1302798 w 5567819"/>
                <a:gd name="csY139" fmla="*/ 1597316 h 5166947"/>
                <a:gd name="csX140" fmla="*/ 1637364 w 5567819"/>
                <a:gd name="csY140" fmla="*/ 1830744 h 5166947"/>
                <a:gd name="csX141" fmla="*/ 1876456 w 5567819"/>
                <a:gd name="csY141" fmla="*/ 1662202 h 5166947"/>
                <a:gd name="csX142" fmla="*/ 1792059 w 5567819"/>
                <a:gd name="csY142" fmla="*/ 1566540 h 5166947"/>
                <a:gd name="csX143" fmla="*/ 2635773 w 5567819"/>
                <a:gd name="csY143" fmla="*/ 1611413 h 5166947"/>
                <a:gd name="csX144" fmla="*/ 2609277 w 5567819"/>
                <a:gd name="csY144" fmla="*/ 1672083 h 5166947"/>
                <a:gd name="csX145" fmla="*/ 2586810 w 5567819"/>
                <a:gd name="csY145" fmla="*/ 1762144 h 5166947"/>
                <a:gd name="csX146" fmla="*/ 2559558 w 5567819"/>
                <a:gd name="csY146" fmla="*/ 1842261 h 5166947"/>
                <a:gd name="csX147" fmla="*/ 2540426 w 5567819"/>
                <a:gd name="csY147" fmla="*/ 1760696 h 5166947"/>
                <a:gd name="csX148" fmla="*/ 2534510 w 5567819"/>
                <a:gd name="csY148" fmla="*/ 1611476 h 5166947"/>
                <a:gd name="csX149" fmla="*/ 2508140 w 5567819"/>
                <a:gd name="csY149" fmla="*/ 1672209 h 5166947"/>
                <a:gd name="csX150" fmla="*/ 2482777 w 5567819"/>
                <a:gd name="csY150" fmla="*/ 1849247 h 5166947"/>
                <a:gd name="csX151" fmla="*/ 2468742 w 5567819"/>
                <a:gd name="csY151" fmla="*/ 1863722 h 5166947"/>
                <a:gd name="csX152" fmla="*/ 2444323 w 5567819"/>
                <a:gd name="csY152" fmla="*/ 1855163 h 5166947"/>
                <a:gd name="csX153" fmla="*/ 2430729 w 5567819"/>
                <a:gd name="csY153" fmla="*/ 1678754 h 5166947"/>
                <a:gd name="csX154" fmla="*/ 2416506 w 5567819"/>
                <a:gd name="csY154" fmla="*/ 1650874 h 5166947"/>
                <a:gd name="csX155" fmla="*/ 2394227 w 5567819"/>
                <a:gd name="csY155" fmla="*/ 1976754 h 5166947"/>
                <a:gd name="csX156" fmla="*/ 2661199 w 5567819"/>
                <a:gd name="csY156" fmla="*/ 2022131 h 5166947"/>
                <a:gd name="csX157" fmla="*/ 2731435 w 5567819"/>
                <a:gd name="csY157" fmla="*/ 1673342 h 5166947"/>
                <a:gd name="csX158" fmla="*/ 2691157 w 5567819"/>
                <a:gd name="csY158" fmla="*/ 1725767 h 5166947"/>
                <a:gd name="csX159" fmla="*/ 2624319 w 5567819"/>
                <a:gd name="csY159" fmla="*/ 1828415 h 5166947"/>
                <a:gd name="csX160" fmla="*/ 2635773 w 5567819"/>
                <a:gd name="csY160" fmla="*/ 1611476 h 5166947"/>
                <a:gd name="csX161" fmla="*/ 1021413 w 5567819"/>
                <a:gd name="csY161" fmla="*/ 1673279 h 5166947"/>
                <a:gd name="csX162" fmla="*/ 401939 w 5567819"/>
                <a:gd name="csY162" fmla="*/ 2338948 h 5166947"/>
                <a:gd name="csX163" fmla="*/ 714099 w 5567819"/>
                <a:gd name="csY163" fmla="*/ 2752309 h 5166947"/>
                <a:gd name="csX164" fmla="*/ 976351 w 5567819"/>
                <a:gd name="csY164" fmla="*/ 2668605 h 5166947"/>
                <a:gd name="csX165" fmla="*/ 943310 w 5567819"/>
                <a:gd name="csY165" fmla="*/ 2614543 h 5166947"/>
                <a:gd name="csX166" fmla="*/ 970687 w 5567819"/>
                <a:gd name="csY166" fmla="*/ 2449400 h 5166947"/>
                <a:gd name="csX167" fmla="*/ 764825 w 5567819"/>
                <a:gd name="csY167" fmla="*/ 2359843 h 5166947"/>
                <a:gd name="csX168" fmla="*/ 606605 w 5567819"/>
                <a:gd name="csY168" fmla="*/ 2436876 h 5166947"/>
                <a:gd name="csX169" fmla="*/ 574067 w 5567819"/>
                <a:gd name="csY169" fmla="*/ 2409940 h 5166947"/>
                <a:gd name="csX170" fmla="*/ 991834 w 5567819"/>
                <a:gd name="csY170" fmla="*/ 2200553 h 5166947"/>
                <a:gd name="csX171" fmla="*/ 1075727 w 5567819"/>
                <a:gd name="csY171" fmla="*/ 1903434 h 5166947"/>
                <a:gd name="csX172" fmla="*/ 1111159 w 5567819"/>
                <a:gd name="csY172" fmla="*/ 1922756 h 5166947"/>
                <a:gd name="csX173" fmla="*/ 1049483 w 5567819"/>
                <a:gd name="csY173" fmla="*/ 2168141 h 5166947"/>
                <a:gd name="csX174" fmla="*/ 1119656 w 5567819"/>
                <a:gd name="csY174" fmla="*/ 2106213 h 5166947"/>
                <a:gd name="csX175" fmla="*/ 1341881 w 5567819"/>
                <a:gd name="csY175" fmla="*/ 1993810 h 5166947"/>
                <a:gd name="csX176" fmla="*/ 1334832 w 5567819"/>
                <a:gd name="csY176" fmla="*/ 1980971 h 5166947"/>
                <a:gd name="csX177" fmla="*/ 1285680 w 5567819"/>
                <a:gd name="csY177" fmla="*/ 1825205 h 5166947"/>
                <a:gd name="csX178" fmla="*/ 1021287 w 5567819"/>
                <a:gd name="csY178" fmla="*/ 1673342 h 5166947"/>
                <a:gd name="csX179" fmla="*/ 2253251 w 5567819"/>
                <a:gd name="csY179" fmla="*/ 2353675 h 5166947"/>
                <a:gd name="csX180" fmla="*/ 2296614 w 5567819"/>
                <a:gd name="csY180" fmla="*/ 2057249 h 5166947"/>
                <a:gd name="csX181" fmla="*/ 2121086 w 5567819"/>
                <a:gd name="csY181" fmla="*/ 1830744 h 5166947"/>
                <a:gd name="csX182" fmla="*/ 1938385 w 5567819"/>
                <a:gd name="csY182" fmla="*/ 1870079 h 5166947"/>
                <a:gd name="csX183" fmla="*/ 1825793 w 5567819"/>
                <a:gd name="csY183" fmla="*/ 2033082 h 5166947"/>
                <a:gd name="csX184" fmla="*/ 1808863 w 5567819"/>
                <a:gd name="csY184" fmla="*/ 2496917 h 5166947"/>
                <a:gd name="csX185" fmla="*/ 1778088 w 5567819"/>
                <a:gd name="csY185" fmla="*/ 2533608 h 5166947"/>
                <a:gd name="csX186" fmla="*/ 1429613 w 5567819"/>
                <a:gd name="csY186" fmla="*/ 2499497 h 5166947"/>
                <a:gd name="csX187" fmla="*/ 1408908 w 5567819"/>
                <a:gd name="csY187" fmla="*/ 2444302 h 5166947"/>
                <a:gd name="csX188" fmla="*/ 1333700 w 5567819"/>
                <a:gd name="csY188" fmla="*/ 2410821 h 5166947"/>
                <a:gd name="csX189" fmla="*/ 1254464 w 5567819"/>
                <a:gd name="csY189" fmla="*/ 2471679 h 5166947"/>
                <a:gd name="csX190" fmla="*/ 1240870 w 5567819"/>
                <a:gd name="csY190" fmla="*/ 2553307 h 5166947"/>
                <a:gd name="csX191" fmla="*/ 1032742 w 5567819"/>
                <a:gd name="csY191" fmla="*/ 2682576 h 5166947"/>
                <a:gd name="csX192" fmla="*/ 1119404 w 5567819"/>
                <a:gd name="csY192" fmla="*/ 2786735 h 5166947"/>
                <a:gd name="csX193" fmla="*/ 1294113 w 5567819"/>
                <a:gd name="csY193" fmla="*/ 2657150 h 5166947"/>
                <a:gd name="csX194" fmla="*/ 1458941 w 5567819"/>
                <a:gd name="csY194" fmla="*/ 2689499 h 5166947"/>
                <a:gd name="csX195" fmla="*/ 1517786 w 5567819"/>
                <a:gd name="csY195" fmla="*/ 2756966 h 5166947"/>
                <a:gd name="csX196" fmla="*/ 1816415 w 5567819"/>
                <a:gd name="csY196" fmla="*/ 2742617 h 5166947"/>
                <a:gd name="csX197" fmla="*/ 1856505 w 5567819"/>
                <a:gd name="csY197" fmla="*/ 2865090 h 5166947"/>
                <a:gd name="csX198" fmla="*/ 2112653 w 5567819"/>
                <a:gd name="csY198" fmla="*/ 2781008 h 5166947"/>
                <a:gd name="csX199" fmla="*/ 2101451 w 5567819"/>
                <a:gd name="csY199" fmla="*/ 2612340 h 5166947"/>
                <a:gd name="csX200" fmla="*/ 2017432 w 5567819"/>
                <a:gd name="csY200" fmla="*/ 2637955 h 5166947"/>
                <a:gd name="csX201" fmla="*/ 1916672 w 5567819"/>
                <a:gd name="csY201" fmla="*/ 2616305 h 5166947"/>
                <a:gd name="csX202" fmla="*/ 1985460 w 5567819"/>
                <a:gd name="csY202" fmla="*/ 2600383 h 5166947"/>
                <a:gd name="csX203" fmla="*/ 2001698 w 5567819"/>
                <a:gd name="csY203" fmla="*/ 2085003 h 5166947"/>
                <a:gd name="csX204" fmla="*/ 1931147 w 5567819"/>
                <a:gd name="csY204" fmla="*/ 2022634 h 5166947"/>
                <a:gd name="csX205" fmla="*/ 2214986 w 5567819"/>
                <a:gd name="csY205" fmla="*/ 2226105 h 5166947"/>
                <a:gd name="csX206" fmla="*/ 2253314 w 5567819"/>
                <a:gd name="csY206" fmla="*/ 2353612 h 5166947"/>
                <a:gd name="csX207" fmla="*/ 1769528 w 5567819"/>
                <a:gd name="csY207" fmla="*/ 2438009 h 5166947"/>
                <a:gd name="csX208" fmla="*/ 1778088 w 5567819"/>
                <a:gd name="csY208" fmla="*/ 2038683 h 5166947"/>
                <a:gd name="csX209" fmla="*/ 1472410 w 5567819"/>
                <a:gd name="csY209" fmla="*/ 2017159 h 5166947"/>
                <a:gd name="csX210" fmla="*/ 1454599 w 5567819"/>
                <a:gd name="csY210" fmla="*/ 2421142 h 5166947"/>
                <a:gd name="csX211" fmla="*/ 1769528 w 5567819"/>
                <a:gd name="csY211" fmla="*/ 2438009 h 5166947"/>
                <a:gd name="csX212" fmla="*/ 1398334 w 5567819"/>
                <a:gd name="csY212" fmla="*/ 2083745 h 5166947"/>
                <a:gd name="csX213" fmla="*/ 1328224 w 5567819"/>
                <a:gd name="csY213" fmla="*/ 2033082 h 5166947"/>
                <a:gd name="csX214" fmla="*/ 1106628 w 5567819"/>
                <a:gd name="csY214" fmla="*/ 2194826 h 5166947"/>
                <a:gd name="csX215" fmla="*/ 1229667 w 5567819"/>
                <a:gd name="csY215" fmla="*/ 2438009 h 5166947"/>
                <a:gd name="csX216" fmla="*/ 1415012 w 5567819"/>
                <a:gd name="csY216" fmla="*/ 2305844 h 5166947"/>
                <a:gd name="csX217" fmla="*/ 1255093 w 5567819"/>
                <a:gd name="csY217" fmla="*/ 2320193 h 5166947"/>
                <a:gd name="csX218" fmla="*/ 1278442 w 5567819"/>
                <a:gd name="csY218" fmla="*/ 2264684 h 5166947"/>
                <a:gd name="csX219" fmla="*/ 1407208 w 5567819"/>
                <a:gd name="csY219" fmla="*/ 2246559 h 5166947"/>
                <a:gd name="csX220" fmla="*/ 1415453 w 5567819"/>
                <a:gd name="csY220" fmla="*/ 2238314 h 5166947"/>
                <a:gd name="csX221" fmla="*/ 1293358 w 5567819"/>
                <a:gd name="csY221" fmla="*/ 2217797 h 5166947"/>
                <a:gd name="csX222" fmla="*/ 1213241 w 5567819"/>
                <a:gd name="csY222" fmla="*/ 2237559 h 5166947"/>
                <a:gd name="csX223" fmla="*/ 1401355 w 5567819"/>
                <a:gd name="csY223" fmla="*/ 2172861 h 5166947"/>
                <a:gd name="csX224" fmla="*/ 1387384 w 5567819"/>
                <a:gd name="csY224" fmla="*/ 2125723 h 5166947"/>
                <a:gd name="csX225" fmla="*/ 1302421 w 5567819"/>
                <a:gd name="csY225" fmla="*/ 2136925 h 5166947"/>
                <a:gd name="csX226" fmla="*/ 1209780 w 5567819"/>
                <a:gd name="csY226" fmla="*/ 2185071 h 5166947"/>
                <a:gd name="csX227" fmla="*/ 1285806 w 5567819"/>
                <a:gd name="csY227" fmla="*/ 2097842 h 5166947"/>
                <a:gd name="csX228" fmla="*/ 1398334 w 5567819"/>
                <a:gd name="csY228" fmla="*/ 2083808 h 5166947"/>
                <a:gd name="csX229" fmla="*/ 2461442 w 5567819"/>
                <a:gd name="csY229" fmla="*/ 2286271 h 5166947"/>
                <a:gd name="csX230" fmla="*/ 2347214 w 5567819"/>
                <a:gd name="csY230" fmla="*/ 2366011 h 5166947"/>
                <a:gd name="csX231" fmla="*/ 2289817 w 5567819"/>
                <a:gd name="csY231" fmla="*/ 2387409 h 5166947"/>
                <a:gd name="csX232" fmla="*/ 2236636 w 5567819"/>
                <a:gd name="csY232" fmla="*/ 2592893 h 5166947"/>
                <a:gd name="csX233" fmla="*/ 2219581 w 5567819"/>
                <a:gd name="csY233" fmla="*/ 2494336 h 5166947"/>
                <a:gd name="csX234" fmla="*/ 2183141 w 5567819"/>
                <a:gd name="csY234" fmla="*/ 2544999 h 5166947"/>
                <a:gd name="csX235" fmla="*/ 2140596 w 5567819"/>
                <a:gd name="csY235" fmla="*/ 2582635 h 5166947"/>
                <a:gd name="csX236" fmla="*/ 2184840 w 5567819"/>
                <a:gd name="csY236" fmla="*/ 2919969 h 5166947"/>
                <a:gd name="csX237" fmla="*/ 2357598 w 5567819"/>
                <a:gd name="csY237" fmla="*/ 2961192 h 5166947"/>
                <a:gd name="csX238" fmla="*/ 2629165 w 5567819"/>
                <a:gd name="csY238" fmla="*/ 2400374 h 5166947"/>
                <a:gd name="csX239" fmla="*/ 2586747 w 5567819"/>
                <a:gd name="csY239" fmla="*/ 2402954 h 5166947"/>
                <a:gd name="csX240" fmla="*/ 2461505 w 5567819"/>
                <a:gd name="csY240" fmla="*/ 2286208 h 5166947"/>
                <a:gd name="csX241" fmla="*/ 1415138 w 5567819"/>
                <a:gd name="csY241" fmla="*/ 2365004 h 5166947"/>
                <a:gd name="csX242" fmla="*/ 1415138 w 5567819"/>
                <a:gd name="csY242" fmla="*/ 2404338 h 5166947"/>
                <a:gd name="csX243" fmla="*/ 1415138 w 5567819"/>
                <a:gd name="csY243" fmla="*/ 2365004 h 5166947"/>
                <a:gd name="csX244" fmla="*/ 4565189 w 5567819"/>
                <a:gd name="csY244" fmla="*/ 2376206 h 5166947"/>
                <a:gd name="csX245" fmla="*/ 3082993 w 5567819"/>
                <a:gd name="csY245" fmla="*/ 2376206 h 5166947"/>
                <a:gd name="csX246" fmla="*/ 2987269 w 5567819"/>
                <a:gd name="csY246" fmla="*/ 2404212 h 5166947"/>
                <a:gd name="csX247" fmla="*/ 2956493 w 5567819"/>
                <a:gd name="csY247" fmla="*/ 2421142 h 5166947"/>
                <a:gd name="csX248" fmla="*/ 4444415 w 5567819"/>
                <a:gd name="csY248" fmla="*/ 2415730 h 5166947"/>
                <a:gd name="csX249" fmla="*/ 4565189 w 5567819"/>
                <a:gd name="csY249" fmla="*/ 2376206 h 5166947"/>
                <a:gd name="csX250" fmla="*/ 5195174 w 5567819"/>
                <a:gd name="csY250" fmla="*/ 3124132 h 5166947"/>
                <a:gd name="csX251" fmla="*/ 5093847 w 5567819"/>
                <a:gd name="csY251" fmla="*/ 2609760 h 5166947"/>
                <a:gd name="csX252" fmla="*/ 4593384 w 5567819"/>
                <a:gd name="csY252" fmla="*/ 2415604 h 5166947"/>
                <a:gd name="csX253" fmla="*/ 4978424 w 5567819"/>
                <a:gd name="csY253" fmla="*/ 3023121 h 5166947"/>
                <a:gd name="csX254" fmla="*/ 4980626 w 5567819"/>
                <a:gd name="csY254" fmla="*/ 3055784 h 5166947"/>
                <a:gd name="csX255" fmla="*/ 4957277 w 5567819"/>
                <a:gd name="csY255" fmla="*/ 3061511 h 5166947"/>
                <a:gd name="csX256" fmla="*/ 4547693 w 5567819"/>
                <a:gd name="csY256" fmla="*/ 2427184 h 5166947"/>
                <a:gd name="csX257" fmla="*/ 4483499 w 5567819"/>
                <a:gd name="csY257" fmla="*/ 2449086 h 5166947"/>
                <a:gd name="csX258" fmla="*/ 5065715 w 5567819"/>
                <a:gd name="csY258" fmla="*/ 3352085 h 5166947"/>
                <a:gd name="csX259" fmla="*/ 5077484 w 5567819"/>
                <a:gd name="csY259" fmla="*/ 3351141 h 5166947"/>
                <a:gd name="csX260" fmla="*/ 5132301 w 5567819"/>
                <a:gd name="csY260" fmla="*/ 3272094 h 5166947"/>
                <a:gd name="csX261" fmla="*/ 5171636 w 5567819"/>
                <a:gd name="csY261" fmla="*/ 3173411 h 5166947"/>
                <a:gd name="csX262" fmla="*/ 4819197 w 5567819"/>
                <a:gd name="csY262" fmla="*/ 2630717 h 5166947"/>
                <a:gd name="csX263" fmla="*/ 4865706 w 5567819"/>
                <a:gd name="csY263" fmla="*/ 2624109 h 5166947"/>
                <a:gd name="csX264" fmla="*/ 5110777 w 5567819"/>
                <a:gd name="csY264" fmla="*/ 3003296 h 5166947"/>
                <a:gd name="csX265" fmla="*/ 5195174 w 5567819"/>
                <a:gd name="csY265" fmla="*/ 3124069 h 5166947"/>
                <a:gd name="csX266" fmla="*/ 1758263 w 5567819"/>
                <a:gd name="csY266" fmla="*/ 2499812 h 5166947"/>
                <a:gd name="csX267" fmla="*/ 1755683 w 5567819"/>
                <a:gd name="csY267" fmla="*/ 2482819 h 5166947"/>
                <a:gd name="csX268" fmla="*/ 1460263 w 5567819"/>
                <a:gd name="csY268" fmla="*/ 2468973 h 5166947"/>
                <a:gd name="csX269" fmla="*/ 1586826 w 5567819"/>
                <a:gd name="csY269" fmla="*/ 2516678 h 5166947"/>
                <a:gd name="csX270" fmla="*/ 1758263 w 5567819"/>
                <a:gd name="csY270" fmla="*/ 2499812 h 5166947"/>
                <a:gd name="csX271" fmla="*/ 4074354 w 5567819"/>
                <a:gd name="csY271" fmla="*/ 2681192 h 5166947"/>
                <a:gd name="csX272" fmla="*/ 3964909 w 5567819"/>
                <a:gd name="csY272" fmla="*/ 2785476 h 5166947"/>
                <a:gd name="csX273" fmla="*/ 4030677 w 5567819"/>
                <a:gd name="csY273" fmla="*/ 2913361 h 5166947"/>
                <a:gd name="csX274" fmla="*/ 4112682 w 5567819"/>
                <a:gd name="csY274" fmla="*/ 2989261 h 5166947"/>
                <a:gd name="csX275" fmla="*/ 4266434 w 5567819"/>
                <a:gd name="csY275" fmla="*/ 2856341 h 5166947"/>
                <a:gd name="csX276" fmla="*/ 4074354 w 5567819"/>
                <a:gd name="csY276" fmla="*/ 2681129 h 5166947"/>
                <a:gd name="csX277" fmla="*/ 3363120 w 5567819"/>
                <a:gd name="csY277" fmla="*/ 3021295 h 5166947"/>
                <a:gd name="csX278" fmla="*/ 3423223 w 5567819"/>
                <a:gd name="csY278" fmla="*/ 3070889 h 5166947"/>
                <a:gd name="csX279" fmla="*/ 3462810 w 5567819"/>
                <a:gd name="csY279" fmla="*/ 3138167 h 5166947"/>
                <a:gd name="csX280" fmla="*/ 3581128 w 5567819"/>
                <a:gd name="csY280" fmla="*/ 3149810 h 5166947"/>
                <a:gd name="csX281" fmla="*/ 3701335 w 5567819"/>
                <a:gd name="csY281" fmla="*/ 2871635 h 5166947"/>
                <a:gd name="csX282" fmla="*/ 3355945 w 5567819"/>
                <a:gd name="csY282" fmla="*/ 2992030 h 5166947"/>
                <a:gd name="csX283" fmla="*/ 3363183 w 5567819"/>
                <a:gd name="csY283" fmla="*/ 3021358 h 5166947"/>
                <a:gd name="csX284" fmla="*/ 4211994 w 5567819"/>
                <a:gd name="csY284" fmla="*/ 3066735 h 5166947"/>
                <a:gd name="csX285" fmla="*/ 4326097 w 5567819"/>
                <a:gd name="csY285" fmla="*/ 3124195 h 5166947"/>
                <a:gd name="csX286" fmla="*/ 4355425 w 5567819"/>
                <a:gd name="csY286" fmla="*/ 3156733 h 5166947"/>
                <a:gd name="csX287" fmla="*/ 4522644 w 5567819"/>
                <a:gd name="csY287" fmla="*/ 3084420 h 5166947"/>
                <a:gd name="csX288" fmla="*/ 4345607 w 5567819"/>
                <a:gd name="csY288" fmla="*/ 2862383 h 5166947"/>
                <a:gd name="csX289" fmla="*/ 4261273 w 5567819"/>
                <a:gd name="csY289" fmla="*/ 2963647 h 5166947"/>
                <a:gd name="csX290" fmla="*/ 4211994 w 5567819"/>
                <a:gd name="csY290" fmla="*/ 3066672 h 5166947"/>
                <a:gd name="csX291" fmla="*/ 3739474 w 5567819"/>
                <a:gd name="csY291" fmla="*/ 3151131 h 5166947"/>
                <a:gd name="csX292" fmla="*/ 3804613 w 5567819"/>
                <a:gd name="csY292" fmla="*/ 3161956 h 5166947"/>
                <a:gd name="csX293" fmla="*/ 3929477 w 5567819"/>
                <a:gd name="csY293" fmla="*/ 3183040 h 5166947"/>
                <a:gd name="csX294" fmla="*/ 3886555 w 5567819"/>
                <a:gd name="csY294" fmla="*/ 2882774 h 5166947"/>
                <a:gd name="csX295" fmla="*/ 3773711 w 5567819"/>
                <a:gd name="csY295" fmla="*/ 2923431 h 5166947"/>
                <a:gd name="csX296" fmla="*/ 3772075 w 5567819"/>
                <a:gd name="csY296" fmla="*/ 2980702 h 5166947"/>
                <a:gd name="csX297" fmla="*/ 3760621 w 5567819"/>
                <a:gd name="csY297" fmla="*/ 3036715 h 5166947"/>
                <a:gd name="csX298" fmla="*/ 3723803 w 5567819"/>
                <a:gd name="csY298" fmla="*/ 3124258 h 5166947"/>
                <a:gd name="csX299" fmla="*/ 3739537 w 5567819"/>
                <a:gd name="csY299" fmla="*/ 3151131 h 5166947"/>
                <a:gd name="csX300" fmla="*/ 2146387 w 5567819"/>
                <a:gd name="csY300" fmla="*/ 3557191 h 5166947"/>
                <a:gd name="csX301" fmla="*/ 2134869 w 5567819"/>
                <a:gd name="csY301" fmla="*/ 3234144 h 5166947"/>
                <a:gd name="csX302" fmla="*/ 2052298 w 5567819"/>
                <a:gd name="csY302" fmla="*/ 3167747 h 5166947"/>
                <a:gd name="csX303" fmla="*/ 1842974 w 5567819"/>
                <a:gd name="csY303" fmla="*/ 3250381 h 5166947"/>
                <a:gd name="csX304" fmla="*/ 1766885 w 5567819"/>
                <a:gd name="csY304" fmla="*/ 3080958 h 5166947"/>
                <a:gd name="csX305" fmla="*/ 1563226 w 5567819"/>
                <a:gd name="csY305" fmla="*/ 3235591 h 5166947"/>
                <a:gd name="csX306" fmla="*/ 1451830 w 5567819"/>
                <a:gd name="csY306" fmla="*/ 3084672 h 5166947"/>
                <a:gd name="csX307" fmla="*/ 1313812 w 5567819"/>
                <a:gd name="csY307" fmla="*/ 3059372 h 5166947"/>
                <a:gd name="csX308" fmla="*/ 1084727 w 5567819"/>
                <a:gd name="csY308" fmla="*/ 3190277 h 5166947"/>
                <a:gd name="csX309" fmla="*/ 986988 w 5567819"/>
                <a:gd name="csY309" fmla="*/ 3071455 h 5166947"/>
                <a:gd name="csX310" fmla="*/ 918388 w 5567819"/>
                <a:gd name="csY310" fmla="*/ 3069001 h 5166947"/>
                <a:gd name="csX311" fmla="*/ 795160 w 5567819"/>
                <a:gd name="csY311" fmla="*/ 3187634 h 5166947"/>
                <a:gd name="csX312" fmla="*/ 723288 w 5567819"/>
                <a:gd name="csY312" fmla="*/ 3534723 h 5166947"/>
                <a:gd name="csX313" fmla="*/ 930975 w 5567819"/>
                <a:gd name="csY313" fmla="*/ 3414202 h 5166947"/>
                <a:gd name="csX314" fmla="*/ 1038280 w 5567819"/>
                <a:gd name="csY314" fmla="*/ 3599736 h 5166947"/>
                <a:gd name="csX315" fmla="*/ 1077237 w 5567819"/>
                <a:gd name="csY315" fmla="*/ 3587778 h 5166947"/>
                <a:gd name="csX316" fmla="*/ 1414257 w 5567819"/>
                <a:gd name="csY316" fmla="*/ 3431509 h 5166947"/>
                <a:gd name="csX317" fmla="*/ 1497206 w 5567819"/>
                <a:gd name="csY317" fmla="*/ 3625099 h 5166947"/>
                <a:gd name="csX318" fmla="*/ 1722578 w 5567819"/>
                <a:gd name="csY318" fmla="*/ 3440006 h 5166947"/>
                <a:gd name="csX319" fmla="*/ 1842659 w 5567819"/>
                <a:gd name="csY319" fmla="*/ 3602128 h 5166947"/>
                <a:gd name="csX320" fmla="*/ 2067843 w 5567819"/>
                <a:gd name="csY320" fmla="*/ 3441516 h 5166947"/>
                <a:gd name="csX321" fmla="*/ 2146261 w 5567819"/>
                <a:gd name="csY321" fmla="*/ 3557128 h 5166947"/>
                <a:gd name="csX322" fmla="*/ 3196844 w 5567819"/>
                <a:gd name="csY322" fmla="*/ 3029918 h 5166947"/>
                <a:gd name="csX323" fmla="*/ 3041267 w 5567819"/>
                <a:gd name="csY323" fmla="*/ 3267059 h 5166947"/>
                <a:gd name="csX324" fmla="*/ 3071665 w 5567819"/>
                <a:gd name="csY324" fmla="*/ 3337924 h 5166947"/>
                <a:gd name="csX325" fmla="*/ 3395154 w 5567819"/>
                <a:gd name="csY325" fmla="*/ 3346232 h 5166947"/>
                <a:gd name="csX326" fmla="*/ 3196844 w 5567819"/>
                <a:gd name="csY326" fmla="*/ 3029855 h 5166947"/>
                <a:gd name="csX327" fmla="*/ 4311181 w 5567819"/>
                <a:gd name="csY327" fmla="*/ 3365049 h 5166947"/>
                <a:gd name="csX328" fmla="*/ 4163093 w 5567819"/>
                <a:gd name="csY328" fmla="*/ 3112993 h 5166947"/>
                <a:gd name="csX329" fmla="*/ 4033320 w 5567819"/>
                <a:gd name="csY329" fmla="*/ 3304443 h 5166947"/>
                <a:gd name="csX330" fmla="*/ 4059250 w 5567819"/>
                <a:gd name="csY330" fmla="*/ 3357246 h 5166947"/>
                <a:gd name="csX331" fmla="*/ 4311181 w 5567819"/>
                <a:gd name="csY331" fmla="*/ 3365049 h 5166947"/>
                <a:gd name="csX332" fmla="*/ 4772435 w 5567819"/>
                <a:gd name="csY332" fmla="*/ 3376252 h 5166947"/>
                <a:gd name="csX333" fmla="*/ 4699116 w 5567819"/>
                <a:gd name="csY333" fmla="*/ 3167432 h 5166947"/>
                <a:gd name="csX334" fmla="*/ 4532400 w 5567819"/>
                <a:gd name="csY334" fmla="*/ 3370588 h 5166947"/>
                <a:gd name="csX335" fmla="*/ 4772435 w 5567819"/>
                <a:gd name="csY335" fmla="*/ 3376252 h 5166947"/>
                <a:gd name="csX336" fmla="*/ 3907071 w 5567819"/>
                <a:gd name="csY336" fmla="*/ 3360266 h 5166947"/>
                <a:gd name="csX337" fmla="*/ 3562688 w 5567819"/>
                <a:gd name="csY337" fmla="*/ 3328169 h 5166947"/>
                <a:gd name="csX338" fmla="*/ 3566527 w 5567819"/>
                <a:gd name="csY338" fmla="*/ 3354728 h 5166947"/>
                <a:gd name="csX339" fmla="*/ 3907009 w 5567819"/>
                <a:gd name="csY339" fmla="*/ 3360266 h 5166947"/>
                <a:gd name="csX340" fmla="*/ 3029561 w 5567819"/>
                <a:gd name="csY340" fmla="*/ 4175785 h 5166947"/>
                <a:gd name="csX341" fmla="*/ 3229256 w 5567819"/>
                <a:gd name="csY341" fmla="*/ 4175785 h 5166947"/>
                <a:gd name="csX342" fmla="*/ 3234857 w 5567819"/>
                <a:gd name="csY342" fmla="*/ 4215120 h 5166947"/>
                <a:gd name="csX343" fmla="*/ 3035162 w 5567819"/>
                <a:gd name="csY343" fmla="*/ 4215120 h 5166947"/>
                <a:gd name="csX344" fmla="*/ 3040764 w 5567819"/>
                <a:gd name="csY344" fmla="*/ 4282587 h 5166947"/>
                <a:gd name="csX345" fmla="*/ 3814242 w 5567819"/>
                <a:gd name="csY345" fmla="*/ 4282587 h 5166947"/>
                <a:gd name="csX346" fmla="*/ 3808892 w 5567819"/>
                <a:gd name="csY346" fmla="*/ 4327837 h 5166947"/>
                <a:gd name="csX347" fmla="*/ 3046428 w 5567819"/>
                <a:gd name="csY347" fmla="*/ 4321921 h 5166947"/>
                <a:gd name="csX348" fmla="*/ 3055302 w 5567819"/>
                <a:gd name="csY348" fmla="*/ 4400905 h 5166947"/>
                <a:gd name="csX349" fmla="*/ 4092731 w 5567819"/>
                <a:gd name="csY349" fmla="*/ 4406255 h 5166947"/>
                <a:gd name="csX350" fmla="*/ 4075865 w 5567819"/>
                <a:gd name="csY350" fmla="*/ 4102654 h 5166947"/>
                <a:gd name="csX351" fmla="*/ 3966168 w 5567819"/>
                <a:gd name="csY351" fmla="*/ 4102654 h 5166947"/>
                <a:gd name="csX352" fmla="*/ 3951819 w 5567819"/>
                <a:gd name="csY352" fmla="*/ 4077669 h 5166947"/>
                <a:gd name="csX353" fmla="*/ 3966168 w 5567819"/>
                <a:gd name="csY353" fmla="*/ 4057718 h 5166947"/>
                <a:gd name="csX354" fmla="*/ 4075865 w 5567819"/>
                <a:gd name="csY354" fmla="*/ 4057718 h 5166947"/>
                <a:gd name="csX355" fmla="*/ 4075865 w 5567819"/>
                <a:gd name="csY355" fmla="*/ 3973384 h 5166947"/>
                <a:gd name="csX356" fmla="*/ 3797312 w 5567819"/>
                <a:gd name="csY356" fmla="*/ 3967846 h 5166947"/>
                <a:gd name="csX357" fmla="*/ 3791522 w 5567819"/>
                <a:gd name="csY357" fmla="*/ 3922470 h 5166947"/>
                <a:gd name="csX358" fmla="*/ 4070263 w 5567819"/>
                <a:gd name="csY358" fmla="*/ 3928386 h 5166947"/>
                <a:gd name="csX359" fmla="*/ 4058998 w 5567819"/>
                <a:gd name="csY359" fmla="*/ 3641525 h 5166947"/>
                <a:gd name="csX360" fmla="*/ 3237878 w 5567819"/>
                <a:gd name="csY360" fmla="*/ 3627365 h 5166947"/>
                <a:gd name="csX361" fmla="*/ 3230263 w 5567819"/>
                <a:gd name="csY361" fmla="*/ 3590485 h 5166947"/>
                <a:gd name="csX362" fmla="*/ 3358903 w 5567819"/>
                <a:gd name="csY362" fmla="*/ 3585072 h 5166947"/>
                <a:gd name="csX363" fmla="*/ 3735320 w 5567819"/>
                <a:gd name="csY363" fmla="*/ 3596778 h 5166947"/>
                <a:gd name="csX364" fmla="*/ 4058998 w 5567819"/>
                <a:gd name="csY364" fmla="*/ 3596589 h 5166947"/>
                <a:gd name="csX365" fmla="*/ 4053082 w 5567819"/>
                <a:gd name="csY365" fmla="*/ 3518109 h 5166947"/>
                <a:gd name="csX366" fmla="*/ 3708384 w 5567819"/>
                <a:gd name="csY366" fmla="*/ 3505647 h 5166947"/>
                <a:gd name="csX367" fmla="*/ 3704545 w 5567819"/>
                <a:gd name="csY367" fmla="*/ 3469963 h 5166947"/>
                <a:gd name="csX368" fmla="*/ 4053397 w 5567819"/>
                <a:gd name="csY368" fmla="*/ 3478522 h 5166947"/>
                <a:gd name="csX369" fmla="*/ 4053397 w 5567819"/>
                <a:gd name="csY369" fmla="*/ 3405328 h 5166947"/>
                <a:gd name="csX370" fmla="*/ 2962094 w 5567819"/>
                <a:gd name="csY370" fmla="*/ 3382860 h 5166947"/>
                <a:gd name="csX371" fmla="*/ 2991045 w 5567819"/>
                <a:gd name="csY371" fmla="*/ 3702636 h 5166947"/>
                <a:gd name="csX372" fmla="*/ 3252038 w 5567819"/>
                <a:gd name="csY372" fmla="*/ 3708803 h 5166947"/>
                <a:gd name="csX373" fmla="*/ 3353554 w 5567819"/>
                <a:gd name="csY373" fmla="*/ 3719754 h 5166947"/>
                <a:gd name="csX374" fmla="*/ 3356134 w 5567819"/>
                <a:gd name="csY374" fmla="*/ 3751473 h 5166947"/>
                <a:gd name="csX375" fmla="*/ 2990226 w 5567819"/>
                <a:gd name="csY375" fmla="*/ 3748453 h 5166947"/>
                <a:gd name="csX376" fmla="*/ 3029624 w 5567819"/>
                <a:gd name="csY376" fmla="*/ 4175785 h 5166947"/>
                <a:gd name="csX377" fmla="*/ 4388025 w 5567819"/>
                <a:gd name="csY377" fmla="*/ 3973321 h 5166947"/>
                <a:gd name="csX378" fmla="*/ 4115199 w 5567819"/>
                <a:gd name="csY378" fmla="*/ 3973321 h 5166947"/>
                <a:gd name="csX379" fmla="*/ 4120801 w 5567819"/>
                <a:gd name="csY379" fmla="*/ 4057655 h 5166947"/>
                <a:gd name="csX380" fmla="*/ 4224834 w 5567819"/>
                <a:gd name="csY380" fmla="*/ 4057655 h 5166947"/>
                <a:gd name="csX381" fmla="*/ 4230435 w 5567819"/>
                <a:gd name="csY381" fmla="*/ 4102654 h 5166947"/>
                <a:gd name="csX382" fmla="*/ 4120738 w 5567819"/>
                <a:gd name="csY382" fmla="*/ 4102654 h 5166947"/>
                <a:gd name="csX383" fmla="*/ 4132003 w 5567819"/>
                <a:gd name="csY383" fmla="*/ 4406318 h 5166947"/>
                <a:gd name="csX384" fmla="*/ 4362662 w 5567819"/>
                <a:gd name="csY384" fmla="*/ 4406318 h 5166947"/>
                <a:gd name="csX385" fmla="*/ 4830085 w 5567819"/>
                <a:gd name="csY385" fmla="*/ 4411353 h 5166947"/>
                <a:gd name="csX386" fmla="*/ 4854126 w 5567819"/>
                <a:gd name="csY386" fmla="*/ 4411164 h 5166947"/>
                <a:gd name="csX387" fmla="*/ 4880181 w 5567819"/>
                <a:gd name="csY387" fmla="*/ 4305118 h 5166947"/>
                <a:gd name="csX388" fmla="*/ 4827190 w 5567819"/>
                <a:gd name="csY388" fmla="*/ 4300083 h 5166947"/>
                <a:gd name="csX389" fmla="*/ 4886160 w 5567819"/>
                <a:gd name="csY389" fmla="*/ 4263265 h 5166947"/>
                <a:gd name="csX390" fmla="*/ 4897048 w 5567819"/>
                <a:gd name="csY390" fmla="*/ 4209456 h 5166947"/>
                <a:gd name="csX391" fmla="*/ 4793016 w 5567819"/>
                <a:gd name="csY391" fmla="*/ 4209456 h 5166947"/>
                <a:gd name="csX392" fmla="*/ 4793016 w 5567819"/>
                <a:gd name="csY392" fmla="*/ 4170121 h 5166947"/>
                <a:gd name="csX393" fmla="*/ 4908314 w 5567819"/>
                <a:gd name="csY393" fmla="*/ 4170121 h 5166947"/>
                <a:gd name="csX394" fmla="*/ 4913915 w 5567819"/>
                <a:gd name="csY394" fmla="*/ 4119521 h 5166947"/>
                <a:gd name="csX395" fmla="*/ 4652355 w 5567819"/>
                <a:gd name="csY395" fmla="*/ 4119521 h 5166947"/>
                <a:gd name="csX396" fmla="*/ 4638005 w 5567819"/>
                <a:gd name="csY396" fmla="*/ 4094535 h 5166947"/>
                <a:gd name="csX397" fmla="*/ 4658145 w 5567819"/>
                <a:gd name="csY397" fmla="*/ 4074711 h 5166947"/>
                <a:gd name="csX398" fmla="*/ 4919893 w 5567819"/>
                <a:gd name="csY398" fmla="*/ 4077669 h 5166947"/>
                <a:gd name="csX399" fmla="*/ 4975843 w 5567819"/>
                <a:gd name="csY399" fmla="*/ 3782123 h 5166947"/>
                <a:gd name="csX400" fmla="*/ 4410241 w 5567819"/>
                <a:gd name="csY400" fmla="*/ 3771109 h 5166947"/>
                <a:gd name="csX401" fmla="*/ 4387585 w 5567819"/>
                <a:gd name="csY401" fmla="*/ 3736684 h 5166947"/>
                <a:gd name="csX402" fmla="*/ 4986794 w 5567819"/>
                <a:gd name="csY402" fmla="*/ 3736810 h 5166947"/>
                <a:gd name="csX403" fmla="*/ 5043310 w 5567819"/>
                <a:gd name="csY403" fmla="*/ 3427859 h 5166947"/>
                <a:gd name="csX404" fmla="*/ 4092669 w 5567819"/>
                <a:gd name="csY404" fmla="*/ 3405328 h 5166947"/>
                <a:gd name="csX405" fmla="*/ 4104563 w 5567819"/>
                <a:gd name="csY405" fmla="*/ 3601561 h 5166947"/>
                <a:gd name="csX406" fmla="*/ 4720451 w 5567819"/>
                <a:gd name="csY406" fmla="*/ 3612890 h 5166947"/>
                <a:gd name="csX407" fmla="*/ 4708934 w 5567819"/>
                <a:gd name="csY407" fmla="*/ 3653043 h 5166947"/>
                <a:gd name="csX408" fmla="*/ 4500806 w 5567819"/>
                <a:gd name="csY408" fmla="*/ 3646938 h 5166947"/>
                <a:gd name="csX409" fmla="*/ 4103997 w 5567819"/>
                <a:gd name="csY409" fmla="*/ 3641525 h 5166947"/>
                <a:gd name="csX410" fmla="*/ 4115262 w 5567819"/>
                <a:gd name="csY410" fmla="*/ 3928386 h 5166947"/>
                <a:gd name="csX411" fmla="*/ 4404829 w 5567819"/>
                <a:gd name="csY411" fmla="*/ 3934113 h 5166947"/>
                <a:gd name="csX412" fmla="*/ 4402186 w 5567819"/>
                <a:gd name="csY412" fmla="*/ 3976783 h 5166947"/>
                <a:gd name="csX413" fmla="*/ 4388088 w 5567819"/>
                <a:gd name="csY413" fmla="*/ 3973321 h 5166947"/>
                <a:gd name="csX414" fmla="*/ 1915853 w 5567819"/>
                <a:gd name="csY414" fmla="*/ 3917183 h 5166947"/>
                <a:gd name="csX415" fmla="*/ 1550638 w 5567819"/>
                <a:gd name="csY415" fmla="*/ 3951294 h 5166947"/>
                <a:gd name="csX416" fmla="*/ 1477067 w 5567819"/>
                <a:gd name="csY416" fmla="*/ 4501980 h 5166947"/>
                <a:gd name="csX417" fmla="*/ 1755494 w 5567819"/>
                <a:gd name="csY417" fmla="*/ 4507959 h 5166947"/>
                <a:gd name="csX418" fmla="*/ 1915791 w 5567819"/>
                <a:gd name="csY418" fmla="*/ 3917183 h 5166947"/>
                <a:gd name="csX419" fmla="*/ 1353273 w 5567819"/>
                <a:gd name="csY419" fmla="*/ 4012719 h 5166947"/>
                <a:gd name="csX420" fmla="*/ 993344 w 5567819"/>
                <a:gd name="csY420" fmla="*/ 3928323 h 5166947"/>
                <a:gd name="csX421" fmla="*/ 931415 w 5567819"/>
                <a:gd name="csY421" fmla="*/ 4558119 h 5166947"/>
                <a:gd name="csX422" fmla="*/ 1204178 w 5567819"/>
                <a:gd name="csY422" fmla="*/ 4580901 h 5166947"/>
                <a:gd name="csX423" fmla="*/ 1353336 w 5567819"/>
                <a:gd name="csY423" fmla="*/ 4012656 h 5166947"/>
                <a:gd name="csX424" fmla="*/ 1297071 w 5567819"/>
                <a:gd name="csY424" fmla="*/ 4395116 h 5166947"/>
                <a:gd name="csX425" fmla="*/ 1448935 w 5567819"/>
                <a:gd name="csY425" fmla="*/ 4395116 h 5166947"/>
                <a:gd name="csX426" fmla="*/ 1502304 w 5567819"/>
                <a:gd name="csY426" fmla="*/ 3967657 h 5166947"/>
                <a:gd name="csX427" fmla="*/ 1399593 w 5567819"/>
                <a:gd name="csY427" fmla="*/ 4002775 h 5166947"/>
                <a:gd name="csX428" fmla="*/ 1297071 w 5567819"/>
                <a:gd name="csY428" fmla="*/ 4395116 h 5166947"/>
                <a:gd name="csX429" fmla="*/ 4563867 w 5567819"/>
                <a:gd name="csY429" fmla="*/ 4227833 h 5166947"/>
                <a:gd name="csX430" fmla="*/ 4601566 w 5567819"/>
                <a:gd name="csY430" fmla="*/ 4608845 h 5166947"/>
                <a:gd name="csX431" fmla="*/ 4563867 w 5567819"/>
                <a:gd name="csY431" fmla="*/ 4227833 h 5166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5567819" h="5166947">
                  <a:moveTo>
                    <a:pt x="1285806" y="4440115"/>
                  </a:moveTo>
                  <a:cubicBezTo>
                    <a:pt x="1260757" y="4574104"/>
                    <a:pt x="1196374" y="4702493"/>
                    <a:pt x="1207766" y="4841517"/>
                  </a:cubicBezTo>
                  <a:cubicBezTo>
                    <a:pt x="1219031" y="4948697"/>
                    <a:pt x="1295246" y="5016100"/>
                    <a:pt x="1352329" y="5096281"/>
                  </a:cubicBezTo>
                  <a:cubicBezTo>
                    <a:pt x="1406642" y="5172495"/>
                    <a:pt x="1321238" y="5168530"/>
                    <a:pt x="1265855" y="5165824"/>
                  </a:cubicBezTo>
                  <a:cubicBezTo>
                    <a:pt x="1143131" y="5159845"/>
                    <a:pt x="1028840" y="5115664"/>
                    <a:pt x="962317" y="5008233"/>
                  </a:cubicBezTo>
                  <a:cubicBezTo>
                    <a:pt x="955268" y="5008233"/>
                    <a:pt x="899067" y="5108805"/>
                    <a:pt x="878235" y="5120888"/>
                  </a:cubicBezTo>
                  <a:cubicBezTo>
                    <a:pt x="826124" y="5151160"/>
                    <a:pt x="839404" y="5063617"/>
                    <a:pt x="841418" y="5033471"/>
                  </a:cubicBezTo>
                  <a:cubicBezTo>
                    <a:pt x="852368" y="4870405"/>
                    <a:pt x="878298" y="4707087"/>
                    <a:pt x="891955" y="4544147"/>
                  </a:cubicBezTo>
                  <a:cubicBezTo>
                    <a:pt x="894850" y="4509721"/>
                    <a:pt x="897304" y="4474666"/>
                    <a:pt x="897619" y="4440115"/>
                  </a:cubicBezTo>
                  <a:cubicBezTo>
                    <a:pt x="849725" y="4445212"/>
                    <a:pt x="800698" y="4435583"/>
                    <a:pt x="754441" y="4434262"/>
                  </a:cubicBezTo>
                  <a:cubicBezTo>
                    <a:pt x="520069" y="4427527"/>
                    <a:pt x="264299" y="4451569"/>
                    <a:pt x="33892" y="4434765"/>
                  </a:cubicBezTo>
                  <a:cubicBezTo>
                    <a:pt x="-17212" y="4431052"/>
                    <a:pt x="-6576" y="4393354"/>
                    <a:pt x="39493" y="4389263"/>
                  </a:cubicBezTo>
                  <a:cubicBezTo>
                    <a:pt x="104820" y="4383410"/>
                    <a:pt x="171846" y="4394675"/>
                    <a:pt x="236355" y="4395430"/>
                  </a:cubicBezTo>
                  <a:cubicBezTo>
                    <a:pt x="458644" y="4398074"/>
                    <a:pt x="681687" y="4395619"/>
                    <a:pt x="903850" y="4391906"/>
                  </a:cubicBezTo>
                  <a:lnTo>
                    <a:pt x="953884" y="3917246"/>
                  </a:lnTo>
                  <a:cubicBezTo>
                    <a:pt x="901332" y="3907428"/>
                    <a:pt x="847082" y="3904596"/>
                    <a:pt x="794153" y="3912211"/>
                  </a:cubicBezTo>
                  <a:cubicBezTo>
                    <a:pt x="727756" y="3921777"/>
                    <a:pt x="666646" y="3956203"/>
                    <a:pt x="600249" y="3955762"/>
                  </a:cubicBezTo>
                  <a:lnTo>
                    <a:pt x="594836" y="3937133"/>
                  </a:lnTo>
                  <a:lnTo>
                    <a:pt x="835628" y="2769994"/>
                  </a:lnTo>
                  <a:cubicBezTo>
                    <a:pt x="685967" y="2815119"/>
                    <a:pt x="494328" y="2820405"/>
                    <a:pt x="392247" y="2681821"/>
                  </a:cubicBezTo>
                  <a:cubicBezTo>
                    <a:pt x="299605" y="2556013"/>
                    <a:pt x="344227" y="2347004"/>
                    <a:pt x="399925" y="2213392"/>
                  </a:cubicBezTo>
                  <a:cubicBezTo>
                    <a:pt x="556320" y="1838044"/>
                    <a:pt x="960932" y="1571764"/>
                    <a:pt x="1364475" y="1549674"/>
                  </a:cubicBezTo>
                  <a:cubicBezTo>
                    <a:pt x="1361517" y="1528653"/>
                    <a:pt x="1370013" y="1495360"/>
                    <a:pt x="1361517" y="1476668"/>
                  </a:cubicBezTo>
                  <a:cubicBezTo>
                    <a:pt x="1357489" y="1467732"/>
                    <a:pt x="1314819" y="1426886"/>
                    <a:pt x="1303491" y="1410964"/>
                  </a:cubicBezTo>
                  <a:cubicBezTo>
                    <a:pt x="1287946" y="1389125"/>
                    <a:pt x="1271393" y="1361685"/>
                    <a:pt x="1263086" y="1336007"/>
                  </a:cubicBezTo>
                  <a:lnTo>
                    <a:pt x="1241814" y="1424306"/>
                  </a:lnTo>
                  <a:cubicBezTo>
                    <a:pt x="1109271" y="1606064"/>
                    <a:pt x="875088" y="1391957"/>
                    <a:pt x="1042182" y="1243240"/>
                  </a:cubicBezTo>
                  <a:cubicBezTo>
                    <a:pt x="966848" y="1104342"/>
                    <a:pt x="1107824" y="953359"/>
                    <a:pt x="1251820" y="1015414"/>
                  </a:cubicBezTo>
                  <a:cubicBezTo>
                    <a:pt x="1308148" y="838313"/>
                    <a:pt x="1485626" y="731071"/>
                    <a:pt x="1668328" y="731637"/>
                  </a:cubicBezTo>
                  <a:cubicBezTo>
                    <a:pt x="1691425" y="688841"/>
                    <a:pt x="1682551" y="621752"/>
                    <a:pt x="1626035" y="616025"/>
                  </a:cubicBezTo>
                  <a:cubicBezTo>
                    <a:pt x="1515395" y="604759"/>
                    <a:pt x="1449186" y="736106"/>
                    <a:pt x="1292414" y="674051"/>
                  </a:cubicBezTo>
                  <a:cubicBezTo>
                    <a:pt x="1167424" y="624584"/>
                    <a:pt x="1085671" y="428603"/>
                    <a:pt x="1234954" y="357360"/>
                  </a:cubicBezTo>
                  <a:lnTo>
                    <a:pt x="1234954" y="349178"/>
                  </a:lnTo>
                  <a:cubicBezTo>
                    <a:pt x="1138851" y="265977"/>
                    <a:pt x="1196626" y="135701"/>
                    <a:pt x="1302547" y="95988"/>
                  </a:cubicBezTo>
                  <a:cubicBezTo>
                    <a:pt x="1390908" y="62884"/>
                    <a:pt x="1488206" y="82457"/>
                    <a:pt x="1544282" y="160560"/>
                  </a:cubicBezTo>
                  <a:cubicBezTo>
                    <a:pt x="1578141" y="69430"/>
                    <a:pt x="1653790" y="-27176"/>
                    <a:pt x="1762605" y="7061"/>
                  </a:cubicBezTo>
                  <a:cubicBezTo>
                    <a:pt x="1826359" y="27137"/>
                    <a:pt x="1862421" y="91457"/>
                    <a:pt x="1874820" y="153574"/>
                  </a:cubicBezTo>
                  <a:cubicBezTo>
                    <a:pt x="1878470" y="171826"/>
                    <a:pt x="1870099" y="193098"/>
                    <a:pt x="1884700" y="205433"/>
                  </a:cubicBezTo>
                  <a:cubicBezTo>
                    <a:pt x="1945181" y="142561"/>
                    <a:pt x="2034109" y="107002"/>
                    <a:pt x="2119702" y="139351"/>
                  </a:cubicBezTo>
                  <a:cubicBezTo>
                    <a:pt x="2232482" y="182021"/>
                    <a:pt x="2257783" y="328976"/>
                    <a:pt x="2157652" y="399589"/>
                  </a:cubicBezTo>
                  <a:cubicBezTo>
                    <a:pt x="2315809" y="469196"/>
                    <a:pt x="2312159" y="663793"/>
                    <a:pt x="2135310" y="703505"/>
                  </a:cubicBezTo>
                  <a:cubicBezTo>
                    <a:pt x="2021208" y="729120"/>
                    <a:pt x="1989866" y="667569"/>
                    <a:pt x="1902763" y="637423"/>
                  </a:cubicBezTo>
                  <a:cubicBezTo>
                    <a:pt x="1821324" y="609228"/>
                    <a:pt x="1751592" y="664422"/>
                    <a:pt x="1764556" y="750266"/>
                  </a:cubicBezTo>
                  <a:cubicBezTo>
                    <a:pt x="1930958" y="797846"/>
                    <a:pt x="2060479" y="947380"/>
                    <a:pt x="2073192" y="1122153"/>
                  </a:cubicBezTo>
                  <a:cubicBezTo>
                    <a:pt x="2182511" y="1112964"/>
                    <a:pt x="2263258" y="1188675"/>
                    <a:pt x="2253377" y="1299568"/>
                  </a:cubicBezTo>
                  <a:cubicBezTo>
                    <a:pt x="2251615" y="1319707"/>
                    <a:pt x="2230846" y="1362314"/>
                    <a:pt x="2231538" y="1366028"/>
                  </a:cubicBezTo>
                  <a:cubicBezTo>
                    <a:pt x="2232168" y="1369237"/>
                    <a:pt x="2261999" y="1400328"/>
                    <a:pt x="2269300" y="1418201"/>
                  </a:cubicBezTo>
                  <a:cubicBezTo>
                    <a:pt x="2358920" y="1636713"/>
                    <a:pt x="1992950" y="1705565"/>
                    <a:pt x="1988418" y="1479375"/>
                  </a:cubicBezTo>
                  <a:cubicBezTo>
                    <a:pt x="1987789" y="1448725"/>
                    <a:pt x="2001320" y="1431229"/>
                    <a:pt x="2002893" y="1403411"/>
                  </a:cubicBezTo>
                  <a:cubicBezTo>
                    <a:pt x="1955692" y="1461186"/>
                    <a:pt x="1901945" y="1514681"/>
                    <a:pt x="1832212" y="1544891"/>
                  </a:cubicBezTo>
                  <a:lnTo>
                    <a:pt x="1826108" y="1599707"/>
                  </a:lnTo>
                  <a:cubicBezTo>
                    <a:pt x="1973565" y="1651503"/>
                    <a:pt x="2119387" y="1752137"/>
                    <a:pt x="2222287" y="1870079"/>
                  </a:cubicBezTo>
                  <a:cubicBezTo>
                    <a:pt x="2234622" y="1884176"/>
                    <a:pt x="2294537" y="1971405"/>
                    <a:pt x="2300956" y="1971279"/>
                  </a:cubicBezTo>
                  <a:cubicBezTo>
                    <a:pt x="2303662" y="1971279"/>
                    <a:pt x="2324179" y="1941573"/>
                    <a:pt x="2348724" y="1960076"/>
                  </a:cubicBezTo>
                  <a:cubicBezTo>
                    <a:pt x="2358920" y="1897770"/>
                    <a:pt x="2357158" y="1834646"/>
                    <a:pt x="2360053" y="1771773"/>
                  </a:cubicBezTo>
                  <a:cubicBezTo>
                    <a:pt x="2361311" y="1744270"/>
                    <a:pt x="2371318" y="1702292"/>
                    <a:pt x="2370500" y="1675859"/>
                  </a:cubicBezTo>
                  <a:cubicBezTo>
                    <a:pt x="2370185" y="1665286"/>
                    <a:pt x="2355962" y="1638098"/>
                    <a:pt x="2352500" y="1621798"/>
                  </a:cubicBezTo>
                  <a:cubicBezTo>
                    <a:pt x="2294096" y="1346392"/>
                    <a:pt x="2631871" y="1175648"/>
                    <a:pt x="2810168" y="1383587"/>
                  </a:cubicBezTo>
                  <a:cubicBezTo>
                    <a:pt x="2918732" y="1510213"/>
                    <a:pt x="2885753" y="1683726"/>
                    <a:pt x="2759379" y="1782976"/>
                  </a:cubicBezTo>
                  <a:lnTo>
                    <a:pt x="2699149" y="2030753"/>
                  </a:lnTo>
                  <a:cubicBezTo>
                    <a:pt x="2700849" y="2041263"/>
                    <a:pt x="2735149" y="2040948"/>
                    <a:pt x="2735212" y="2068703"/>
                  </a:cubicBezTo>
                  <a:cubicBezTo>
                    <a:pt x="2706135" y="2265628"/>
                    <a:pt x="2664850" y="2456701"/>
                    <a:pt x="2596376" y="2643556"/>
                  </a:cubicBezTo>
                  <a:cubicBezTo>
                    <a:pt x="2541055" y="2794413"/>
                    <a:pt x="2404611" y="3132880"/>
                    <a:pt x="2195036" y="2993919"/>
                  </a:cubicBezTo>
                  <a:lnTo>
                    <a:pt x="2163190" y="2961192"/>
                  </a:lnTo>
                  <a:lnTo>
                    <a:pt x="2213035" y="4034495"/>
                  </a:lnTo>
                  <a:cubicBezTo>
                    <a:pt x="2201833" y="4040725"/>
                    <a:pt x="2194343" y="4039719"/>
                    <a:pt x="2182826" y="4035691"/>
                  </a:cubicBezTo>
                  <a:cubicBezTo>
                    <a:pt x="2116744" y="4012782"/>
                    <a:pt x="2043864" y="3927756"/>
                    <a:pt x="1960412" y="3925113"/>
                  </a:cubicBezTo>
                  <a:lnTo>
                    <a:pt x="1831268" y="4400780"/>
                  </a:lnTo>
                  <a:lnTo>
                    <a:pt x="3006904" y="4400780"/>
                  </a:lnTo>
                  <a:lnTo>
                    <a:pt x="2917032" y="3357749"/>
                  </a:lnTo>
                  <a:lnTo>
                    <a:pt x="2924773" y="3342959"/>
                  </a:lnTo>
                  <a:cubicBezTo>
                    <a:pt x="2942521" y="3328987"/>
                    <a:pt x="3000233" y="3341952"/>
                    <a:pt x="3023708" y="3343463"/>
                  </a:cubicBezTo>
                  <a:cubicBezTo>
                    <a:pt x="2969521" y="3238109"/>
                    <a:pt x="2993122" y="3111482"/>
                    <a:pt x="3085574" y="3036966"/>
                  </a:cubicBezTo>
                  <a:cubicBezTo>
                    <a:pt x="3114650" y="3013554"/>
                    <a:pt x="3134915" y="3008519"/>
                    <a:pt x="3167705" y="2995366"/>
                  </a:cubicBezTo>
                  <a:cubicBezTo>
                    <a:pt x="3173180" y="2993163"/>
                    <a:pt x="3177711" y="2998450"/>
                    <a:pt x="3175760" y="2986366"/>
                  </a:cubicBezTo>
                  <a:lnTo>
                    <a:pt x="2849314" y="2451603"/>
                  </a:lnTo>
                  <a:cubicBezTo>
                    <a:pt x="2847489" y="2417492"/>
                    <a:pt x="2952843" y="2370920"/>
                    <a:pt x="2982926" y="2360724"/>
                  </a:cubicBezTo>
                  <a:cubicBezTo>
                    <a:pt x="3028114" y="2345368"/>
                    <a:pt x="3075315" y="2338823"/>
                    <a:pt x="3122265" y="2331333"/>
                  </a:cubicBezTo>
                  <a:cubicBezTo>
                    <a:pt x="3588177" y="2348326"/>
                    <a:pt x="4070326" y="2308488"/>
                    <a:pt x="4534351" y="2331018"/>
                  </a:cubicBezTo>
                  <a:cubicBezTo>
                    <a:pt x="4629320" y="2335613"/>
                    <a:pt x="4743108" y="2357137"/>
                    <a:pt x="4833735" y="2386024"/>
                  </a:cubicBezTo>
                  <a:cubicBezTo>
                    <a:pt x="5283284" y="2529265"/>
                    <a:pt x="5386309" y="3065036"/>
                    <a:pt x="5088687" y="3408790"/>
                  </a:cubicBezTo>
                  <a:lnTo>
                    <a:pt x="4908125" y="4412108"/>
                  </a:lnTo>
                  <a:lnTo>
                    <a:pt x="5552207" y="4412108"/>
                  </a:lnTo>
                  <a:cubicBezTo>
                    <a:pt x="5572284" y="4412108"/>
                    <a:pt x="5578955" y="4452135"/>
                    <a:pt x="5535403" y="4457170"/>
                  </a:cubicBezTo>
                  <a:lnTo>
                    <a:pt x="4823980" y="4451695"/>
                  </a:lnTo>
                  <a:cubicBezTo>
                    <a:pt x="4799624" y="4633641"/>
                    <a:pt x="4576454" y="4712814"/>
                    <a:pt x="4438625" y="4591852"/>
                  </a:cubicBezTo>
                  <a:cubicBezTo>
                    <a:pt x="4394885" y="4553462"/>
                    <a:pt x="4377074" y="4504498"/>
                    <a:pt x="4358823" y="4451191"/>
                  </a:cubicBezTo>
                  <a:lnTo>
                    <a:pt x="1817800" y="4439863"/>
                  </a:lnTo>
                  <a:cubicBezTo>
                    <a:pt x="1780920" y="4548867"/>
                    <a:pt x="1766067" y="4665235"/>
                    <a:pt x="1774752" y="4780659"/>
                  </a:cubicBezTo>
                  <a:cubicBezTo>
                    <a:pt x="1780353" y="4855237"/>
                    <a:pt x="1814842" y="4924278"/>
                    <a:pt x="1859463" y="4982808"/>
                  </a:cubicBezTo>
                  <a:cubicBezTo>
                    <a:pt x="1906413" y="5044421"/>
                    <a:pt x="2021585" y="5128189"/>
                    <a:pt x="1851156" y="5137818"/>
                  </a:cubicBezTo>
                  <a:cubicBezTo>
                    <a:pt x="1702943" y="5146188"/>
                    <a:pt x="1562848" y="5073750"/>
                    <a:pt x="1504884" y="4935102"/>
                  </a:cubicBezTo>
                  <a:lnTo>
                    <a:pt x="1493367" y="4938564"/>
                  </a:lnTo>
                  <a:cubicBezTo>
                    <a:pt x="1477381" y="4969151"/>
                    <a:pt x="1457997" y="5005779"/>
                    <a:pt x="1436536" y="5032527"/>
                  </a:cubicBezTo>
                  <a:cubicBezTo>
                    <a:pt x="1419229" y="5054051"/>
                    <a:pt x="1393488" y="5089169"/>
                    <a:pt x="1367181" y="5058834"/>
                  </a:cubicBezTo>
                  <a:lnTo>
                    <a:pt x="1443145" y="4440178"/>
                  </a:lnTo>
                  <a:lnTo>
                    <a:pt x="1285617" y="4440178"/>
                  </a:lnTo>
                  <a:close/>
                  <a:moveTo>
                    <a:pt x="1853862" y="981554"/>
                  </a:moveTo>
                  <a:cubicBezTo>
                    <a:pt x="1846813" y="976394"/>
                    <a:pt x="1814276" y="1021015"/>
                    <a:pt x="1802947" y="1029008"/>
                  </a:cubicBezTo>
                  <a:cubicBezTo>
                    <a:pt x="1710432" y="1094398"/>
                    <a:pt x="1600483" y="1031399"/>
                    <a:pt x="1564295" y="936618"/>
                  </a:cubicBezTo>
                  <a:cubicBezTo>
                    <a:pt x="1503689" y="1039455"/>
                    <a:pt x="1396572" y="1085335"/>
                    <a:pt x="1280204" y="1049021"/>
                  </a:cubicBezTo>
                  <a:cubicBezTo>
                    <a:pt x="1229290" y="1248968"/>
                    <a:pt x="1326147" y="1454263"/>
                    <a:pt x="1523324" y="1522989"/>
                  </a:cubicBezTo>
                  <a:cubicBezTo>
                    <a:pt x="1794388" y="1617392"/>
                    <a:pt x="2072878" y="1387552"/>
                    <a:pt x="2027501" y="1106104"/>
                  </a:cubicBezTo>
                  <a:cubicBezTo>
                    <a:pt x="1954559" y="1101950"/>
                    <a:pt x="1878785" y="1050028"/>
                    <a:pt x="1853862" y="981617"/>
                  </a:cubicBezTo>
                  <a:close/>
                  <a:moveTo>
                    <a:pt x="1235143" y="1273953"/>
                  </a:moveTo>
                  <a:cubicBezTo>
                    <a:pt x="1223437" y="1200822"/>
                    <a:pt x="1217080" y="1131089"/>
                    <a:pt x="1234828" y="1058210"/>
                  </a:cubicBezTo>
                  <a:cubicBezTo>
                    <a:pt x="1188507" y="1026113"/>
                    <a:pt x="1121292" y="1048140"/>
                    <a:pt x="1088943" y="1091188"/>
                  </a:cubicBezTo>
                  <a:cubicBezTo>
                    <a:pt x="1030350" y="1169228"/>
                    <a:pt x="1082713" y="1278359"/>
                    <a:pt x="1178941" y="1285156"/>
                  </a:cubicBezTo>
                  <a:cubicBezTo>
                    <a:pt x="1167613" y="1264953"/>
                    <a:pt x="1119782" y="1268478"/>
                    <a:pt x="1136648" y="1234618"/>
                  </a:cubicBezTo>
                  <a:cubicBezTo>
                    <a:pt x="1153515" y="1200759"/>
                    <a:pt x="1219157" y="1259037"/>
                    <a:pt x="1235143" y="1273953"/>
                  </a:cubicBezTo>
                  <a:close/>
                  <a:moveTo>
                    <a:pt x="2078983" y="1392020"/>
                  </a:moveTo>
                  <a:cubicBezTo>
                    <a:pt x="2259734" y="1407250"/>
                    <a:pt x="2254887" y="1138516"/>
                    <a:pt x="2075773" y="1172375"/>
                  </a:cubicBezTo>
                  <a:cubicBezTo>
                    <a:pt x="2073948" y="1205290"/>
                    <a:pt x="2070423" y="1234178"/>
                    <a:pt x="2062808" y="1266275"/>
                  </a:cubicBezTo>
                  <a:cubicBezTo>
                    <a:pt x="2055507" y="1296862"/>
                    <a:pt x="2032032" y="1336951"/>
                    <a:pt x="2028256" y="1361119"/>
                  </a:cubicBezTo>
                  <a:cubicBezTo>
                    <a:pt x="2027123" y="1368293"/>
                    <a:pt x="2029200" y="1372762"/>
                    <a:pt x="2036690" y="1369552"/>
                  </a:cubicBezTo>
                  <a:cubicBezTo>
                    <a:pt x="2050599" y="1363510"/>
                    <a:pt x="2110324" y="1303596"/>
                    <a:pt x="2116870" y="1356462"/>
                  </a:cubicBezTo>
                  <a:cubicBezTo>
                    <a:pt x="2120079" y="1382139"/>
                    <a:pt x="2088297" y="1376286"/>
                    <a:pt x="2078983" y="1392020"/>
                  </a:cubicBezTo>
                  <a:close/>
                  <a:moveTo>
                    <a:pt x="1212675" y="1324553"/>
                  </a:moveTo>
                  <a:cubicBezTo>
                    <a:pt x="1157417" y="1334875"/>
                    <a:pt x="1107572" y="1313036"/>
                    <a:pt x="1064398" y="1279995"/>
                  </a:cubicBezTo>
                  <a:cubicBezTo>
                    <a:pt x="920465" y="1445704"/>
                    <a:pt x="1239674" y="1538471"/>
                    <a:pt x="1212675" y="1324553"/>
                  </a:cubicBezTo>
                  <a:close/>
                  <a:moveTo>
                    <a:pt x="2770896" y="1707012"/>
                  </a:moveTo>
                  <a:cubicBezTo>
                    <a:pt x="2864859" y="1622679"/>
                    <a:pt x="2846985" y="1463011"/>
                    <a:pt x="2751008" y="1386608"/>
                  </a:cubicBezTo>
                  <a:cubicBezTo>
                    <a:pt x="2585299" y="1254632"/>
                    <a:pt x="2349417" y="1401460"/>
                    <a:pt x="2394038" y="1605812"/>
                  </a:cubicBezTo>
                  <a:cubicBezTo>
                    <a:pt x="2410464" y="1597568"/>
                    <a:pt x="2421604" y="1593099"/>
                    <a:pt x="2438470" y="1603358"/>
                  </a:cubicBezTo>
                  <a:cubicBezTo>
                    <a:pt x="2460057" y="1616574"/>
                    <a:pt x="2455337" y="1637783"/>
                    <a:pt x="2472707" y="1650811"/>
                  </a:cubicBezTo>
                  <a:cubicBezTo>
                    <a:pt x="2471889" y="1615190"/>
                    <a:pt x="2513804" y="1535891"/>
                    <a:pt x="2554712" y="1560499"/>
                  </a:cubicBezTo>
                  <a:lnTo>
                    <a:pt x="2585173" y="1611413"/>
                  </a:lnTo>
                  <a:cubicBezTo>
                    <a:pt x="2591404" y="1579568"/>
                    <a:pt x="2615949" y="1552820"/>
                    <a:pt x="2648738" y="1550366"/>
                  </a:cubicBezTo>
                  <a:cubicBezTo>
                    <a:pt x="2679954" y="1558233"/>
                    <a:pt x="2681905" y="1635707"/>
                    <a:pt x="2680898" y="1662076"/>
                  </a:cubicBezTo>
                  <a:lnTo>
                    <a:pt x="2736848" y="1608204"/>
                  </a:lnTo>
                  <a:cubicBezTo>
                    <a:pt x="2796259" y="1602036"/>
                    <a:pt x="2781092" y="1668559"/>
                    <a:pt x="2770896" y="1707075"/>
                  </a:cubicBezTo>
                  <a:close/>
                  <a:moveTo>
                    <a:pt x="2200763" y="1398188"/>
                  </a:moveTo>
                  <a:cubicBezTo>
                    <a:pt x="2174519" y="1419586"/>
                    <a:pt x="2132918" y="1437711"/>
                    <a:pt x="2098618" y="1437460"/>
                  </a:cubicBezTo>
                  <a:cubicBezTo>
                    <a:pt x="2065640" y="1437208"/>
                    <a:pt x="2039648" y="1405992"/>
                    <a:pt x="2033858" y="1456592"/>
                  </a:cubicBezTo>
                  <a:cubicBezTo>
                    <a:pt x="2020327" y="1574156"/>
                    <a:pt x="2161365" y="1623371"/>
                    <a:pt x="2221972" y="1532240"/>
                  </a:cubicBezTo>
                  <a:cubicBezTo>
                    <a:pt x="2248846" y="1491899"/>
                    <a:pt x="2241923" y="1425124"/>
                    <a:pt x="2200763" y="1398188"/>
                  </a:cubicBezTo>
                  <a:close/>
                  <a:moveTo>
                    <a:pt x="1792059" y="1566477"/>
                  </a:moveTo>
                  <a:cubicBezTo>
                    <a:pt x="1657063" y="1605246"/>
                    <a:pt x="1520870" y="1588882"/>
                    <a:pt x="1403999" y="1510213"/>
                  </a:cubicBezTo>
                  <a:lnTo>
                    <a:pt x="1390467" y="1583911"/>
                  </a:lnTo>
                  <a:lnTo>
                    <a:pt x="1302798" y="1597316"/>
                  </a:lnTo>
                  <a:cubicBezTo>
                    <a:pt x="1353398" y="1751886"/>
                    <a:pt x="1468696" y="1847107"/>
                    <a:pt x="1637364" y="1830744"/>
                  </a:cubicBezTo>
                  <a:cubicBezTo>
                    <a:pt x="1730068" y="1821744"/>
                    <a:pt x="1838443" y="1746033"/>
                    <a:pt x="1876456" y="1662202"/>
                  </a:cubicBezTo>
                  <a:cubicBezTo>
                    <a:pt x="1825541" y="1642504"/>
                    <a:pt x="1762480" y="1639168"/>
                    <a:pt x="1792059" y="1566540"/>
                  </a:cubicBezTo>
                  <a:close/>
                  <a:moveTo>
                    <a:pt x="2635773" y="1611413"/>
                  </a:moveTo>
                  <a:cubicBezTo>
                    <a:pt x="2620354" y="1623560"/>
                    <a:pt x="2614942" y="1653140"/>
                    <a:pt x="2609277" y="1672083"/>
                  </a:cubicBezTo>
                  <a:cubicBezTo>
                    <a:pt x="2600844" y="1700404"/>
                    <a:pt x="2593103" y="1733131"/>
                    <a:pt x="2586810" y="1762144"/>
                  </a:cubicBezTo>
                  <a:cubicBezTo>
                    <a:pt x="2582026" y="1784297"/>
                    <a:pt x="2585425" y="1839932"/>
                    <a:pt x="2559558" y="1842261"/>
                  </a:cubicBezTo>
                  <a:cubicBezTo>
                    <a:pt x="2518273" y="1845974"/>
                    <a:pt x="2539860" y="1782346"/>
                    <a:pt x="2540426" y="1760696"/>
                  </a:cubicBezTo>
                  <a:cubicBezTo>
                    <a:pt x="2540930" y="1739550"/>
                    <a:pt x="2543006" y="1617833"/>
                    <a:pt x="2534510" y="1611476"/>
                  </a:cubicBezTo>
                  <a:cubicBezTo>
                    <a:pt x="2518587" y="1623119"/>
                    <a:pt x="2512797" y="1652447"/>
                    <a:pt x="2508140" y="1672209"/>
                  </a:cubicBezTo>
                  <a:cubicBezTo>
                    <a:pt x="2494861" y="1728599"/>
                    <a:pt x="2491022" y="1791661"/>
                    <a:pt x="2482777" y="1849247"/>
                  </a:cubicBezTo>
                  <a:lnTo>
                    <a:pt x="2468742" y="1863722"/>
                  </a:lnTo>
                  <a:lnTo>
                    <a:pt x="2444323" y="1855163"/>
                  </a:lnTo>
                  <a:cubicBezTo>
                    <a:pt x="2437400" y="1798080"/>
                    <a:pt x="2444575" y="1733823"/>
                    <a:pt x="2430729" y="1678754"/>
                  </a:cubicBezTo>
                  <a:cubicBezTo>
                    <a:pt x="2428967" y="1671832"/>
                    <a:pt x="2424939" y="1651755"/>
                    <a:pt x="2416506" y="1650874"/>
                  </a:cubicBezTo>
                  <a:lnTo>
                    <a:pt x="2394227" y="1976754"/>
                  </a:lnTo>
                  <a:lnTo>
                    <a:pt x="2661199" y="2022131"/>
                  </a:lnTo>
                  <a:lnTo>
                    <a:pt x="2731435" y="1673342"/>
                  </a:lnTo>
                  <a:cubicBezTo>
                    <a:pt x="2715639" y="1685111"/>
                    <a:pt x="2700031" y="1708523"/>
                    <a:pt x="2691157" y="1725767"/>
                  </a:cubicBezTo>
                  <a:cubicBezTo>
                    <a:pt x="2680647" y="1746095"/>
                    <a:pt x="2655976" y="1850883"/>
                    <a:pt x="2624319" y="1828415"/>
                  </a:cubicBezTo>
                  <a:cubicBezTo>
                    <a:pt x="2608648" y="1758305"/>
                    <a:pt x="2648046" y="1685426"/>
                    <a:pt x="2635773" y="1611476"/>
                  </a:cubicBezTo>
                  <a:close/>
                  <a:moveTo>
                    <a:pt x="1021413" y="1673279"/>
                  </a:moveTo>
                  <a:cubicBezTo>
                    <a:pt x="742924" y="1781402"/>
                    <a:pt x="475636" y="2043466"/>
                    <a:pt x="401939" y="2338948"/>
                  </a:cubicBezTo>
                  <a:cubicBezTo>
                    <a:pt x="336737" y="2600445"/>
                    <a:pt x="423274" y="2777735"/>
                    <a:pt x="714099" y="2752309"/>
                  </a:cubicBezTo>
                  <a:cubicBezTo>
                    <a:pt x="805922" y="2744253"/>
                    <a:pt x="892270" y="2701961"/>
                    <a:pt x="976351" y="2668605"/>
                  </a:cubicBezTo>
                  <a:cubicBezTo>
                    <a:pt x="979624" y="2664262"/>
                    <a:pt x="948093" y="2625179"/>
                    <a:pt x="943310" y="2614543"/>
                  </a:cubicBezTo>
                  <a:cubicBezTo>
                    <a:pt x="916311" y="2554503"/>
                    <a:pt x="931856" y="2498805"/>
                    <a:pt x="970687" y="2449400"/>
                  </a:cubicBezTo>
                  <a:cubicBezTo>
                    <a:pt x="893025" y="2445561"/>
                    <a:pt x="809950" y="2429261"/>
                    <a:pt x="764825" y="2359843"/>
                  </a:cubicBezTo>
                  <a:cubicBezTo>
                    <a:pt x="752364" y="2356885"/>
                    <a:pt x="633604" y="2431275"/>
                    <a:pt x="606605" y="2436876"/>
                  </a:cubicBezTo>
                  <a:cubicBezTo>
                    <a:pt x="582249" y="2441911"/>
                    <a:pt x="563494" y="2437505"/>
                    <a:pt x="574067" y="2409940"/>
                  </a:cubicBezTo>
                  <a:lnTo>
                    <a:pt x="991834" y="2200553"/>
                  </a:lnTo>
                  <a:lnTo>
                    <a:pt x="1075727" y="1903434"/>
                  </a:lnTo>
                  <a:cubicBezTo>
                    <a:pt x="1093663" y="1893050"/>
                    <a:pt x="1111411" y="1900728"/>
                    <a:pt x="1111159" y="1922756"/>
                  </a:cubicBezTo>
                  <a:lnTo>
                    <a:pt x="1049483" y="2168141"/>
                  </a:lnTo>
                  <a:cubicBezTo>
                    <a:pt x="1086111" y="2167008"/>
                    <a:pt x="1097943" y="2128744"/>
                    <a:pt x="1119656" y="2106213"/>
                  </a:cubicBezTo>
                  <a:cubicBezTo>
                    <a:pt x="1179256" y="2044473"/>
                    <a:pt x="1250184" y="1987013"/>
                    <a:pt x="1341881" y="1993810"/>
                  </a:cubicBezTo>
                  <a:cubicBezTo>
                    <a:pt x="1345091" y="1980845"/>
                    <a:pt x="1339490" y="1984558"/>
                    <a:pt x="1334832" y="1980971"/>
                  </a:cubicBezTo>
                  <a:cubicBezTo>
                    <a:pt x="1276114" y="1935594"/>
                    <a:pt x="1258806" y="1901420"/>
                    <a:pt x="1285680" y="1825205"/>
                  </a:cubicBezTo>
                  <a:cubicBezTo>
                    <a:pt x="1177682" y="1846729"/>
                    <a:pt x="1026196" y="1800472"/>
                    <a:pt x="1021287" y="1673342"/>
                  </a:cubicBezTo>
                  <a:close/>
                  <a:moveTo>
                    <a:pt x="2253251" y="2353675"/>
                  </a:moveTo>
                  <a:lnTo>
                    <a:pt x="2296614" y="2057249"/>
                  </a:lnTo>
                  <a:cubicBezTo>
                    <a:pt x="2295355" y="2022760"/>
                    <a:pt x="2152051" y="1839114"/>
                    <a:pt x="2121086" y="1830744"/>
                  </a:cubicBezTo>
                  <a:cubicBezTo>
                    <a:pt x="2086598" y="1904630"/>
                    <a:pt x="2003145" y="1892295"/>
                    <a:pt x="1938385" y="1870079"/>
                  </a:cubicBezTo>
                  <a:cubicBezTo>
                    <a:pt x="1962803" y="1954538"/>
                    <a:pt x="1921581" y="2039941"/>
                    <a:pt x="1825793" y="2033082"/>
                  </a:cubicBezTo>
                  <a:lnTo>
                    <a:pt x="1808863" y="2496917"/>
                  </a:lnTo>
                  <a:cubicBezTo>
                    <a:pt x="1806975" y="2506986"/>
                    <a:pt x="1786458" y="2527881"/>
                    <a:pt x="1778088" y="2533608"/>
                  </a:cubicBezTo>
                  <a:cubicBezTo>
                    <a:pt x="1708733" y="2581565"/>
                    <a:pt x="1483109" y="2568348"/>
                    <a:pt x="1429613" y="2499497"/>
                  </a:cubicBezTo>
                  <a:cubicBezTo>
                    <a:pt x="1417278" y="2483574"/>
                    <a:pt x="1410984" y="2446442"/>
                    <a:pt x="1408908" y="2444302"/>
                  </a:cubicBezTo>
                  <a:cubicBezTo>
                    <a:pt x="1405950" y="2441219"/>
                    <a:pt x="1341504" y="2437065"/>
                    <a:pt x="1333700" y="2410821"/>
                  </a:cubicBezTo>
                  <a:lnTo>
                    <a:pt x="1254464" y="2471679"/>
                  </a:lnTo>
                  <a:cubicBezTo>
                    <a:pt x="1246156" y="2484581"/>
                    <a:pt x="1288197" y="2509252"/>
                    <a:pt x="1240870" y="2553307"/>
                  </a:cubicBezTo>
                  <a:cubicBezTo>
                    <a:pt x="1187689" y="2602774"/>
                    <a:pt x="1094544" y="2642549"/>
                    <a:pt x="1032742" y="2682576"/>
                  </a:cubicBezTo>
                  <a:cubicBezTo>
                    <a:pt x="1070692" y="2693779"/>
                    <a:pt x="1087622" y="2788749"/>
                    <a:pt x="1119404" y="2786735"/>
                  </a:cubicBezTo>
                  <a:cubicBezTo>
                    <a:pt x="1144956" y="2785098"/>
                    <a:pt x="1258555" y="2678737"/>
                    <a:pt x="1294113" y="2657150"/>
                  </a:cubicBezTo>
                  <a:cubicBezTo>
                    <a:pt x="1362650" y="2615487"/>
                    <a:pt x="1425334" y="2600068"/>
                    <a:pt x="1458941" y="2689499"/>
                  </a:cubicBezTo>
                  <a:cubicBezTo>
                    <a:pt x="1474109" y="2729778"/>
                    <a:pt x="1462277" y="2778616"/>
                    <a:pt x="1517786" y="2756966"/>
                  </a:cubicBezTo>
                  <a:cubicBezTo>
                    <a:pt x="1612630" y="2720023"/>
                    <a:pt x="1765563" y="2551356"/>
                    <a:pt x="1816415" y="2742617"/>
                  </a:cubicBezTo>
                  <a:cubicBezTo>
                    <a:pt x="1823338" y="2768735"/>
                    <a:pt x="1828436" y="2863768"/>
                    <a:pt x="1856505" y="2865090"/>
                  </a:cubicBezTo>
                  <a:cubicBezTo>
                    <a:pt x="1919881" y="2868048"/>
                    <a:pt x="2032662" y="2726757"/>
                    <a:pt x="2112653" y="2781008"/>
                  </a:cubicBezTo>
                  <a:lnTo>
                    <a:pt x="2101451" y="2612340"/>
                  </a:lnTo>
                  <a:cubicBezTo>
                    <a:pt x="2072374" y="2617375"/>
                    <a:pt x="2046508" y="2632102"/>
                    <a:pt x="2017432" y="2637955"/>
                  </a:cubicBezTo>
                  <a:cubicBezTo>
                    <a:pt x="1994586" y="2642549"/>
                    <a:pt x="1906476" y="2659542"/>
                    <a:pt x="1916672" y="2616305"/>
                  </a:cubicBezTo>
                  <a:cubicBezTo>
                    <a:pt x="1922210" y="2592956"/>
                    <a:pt x="1966328" y="2603278"/>
                    <a:pt x="1985460" y="2600383"/>
                  </a:cubicBezTo>
                  <a:cubicBezTo>
                    <a:pt x="2290761" y="2554754"/>
                    <a:pt x="2257468" y="2189665"/>
                    <a:pt x="2001698" y="2085003"/>
                  </a:cubicBezTo>
                  <a:cubicBezTo>
                    <a:pt x="1971866" y="2072794"/>
                    <a:pt x="1879540" y="2063794"/>
                    <a:pt x="1931147" y="2022634"/>
                  </a:cubicBezTo>
                  <a:cubicBezTo>
                    <a:pt x="2052550" y="2037676"/>
                    <a:pt x="2158218" y="2119492"/>
                    <a:pt x="2214986" y="2226105"/>
                  </a:cubicBezTo>
                  <a:lnTo>
                    <a:pt x="2253314" y="2353612"/>
                  </a:lnTo>
                  <a:close/>
                  <a:moveTo>
                    <a:pt x="1769528" y="2438009"/>
                  </a:moveTo>
                  <a:lnTo>
                    <a:pt x="1778088" y="2038683"/>
                  </a:lnTo>
                  <a:cubicBezTo>
                    <a:pt x="1690292" y="1983614"/>
                    <a:pt x="1567505" y="1977887"/>
                    <a:pt x="1472410" y="2017159"/>
                  </a:cubicBezTo>
                  <a:lnTo>
                    <a:pt x="1454599" y="2421142"/>
                  </a:lnTo>
                  <a:cubicBezTo>
                    <a:pt x="1555610" y="2381304"/>
                    <a:pt x="1671852" y="2395779"/>
                    <a:pt x="1769528" y="2438009"/>
                  </a:cubicBezTo>
                  <a:close/>
                  <a:moveTo>
                    <a:pt x="1398334" y="2083745"/>
                  </a:moveTo>
                  <a:cubicBezTo>
                    <a:pt x="1406579" y="2042081"/>
                    <a:pt x="1361014" y="2031445"/>
                    <a:pt x="1328224" y="2033082"/>
                  </a:cubicBezTo>
                  <a:cubicBezTo>
                    <a:pt x="1235520" y="2037739"/>
                    <a:pt x="1155026" y="2122765"/>
                    <a:pt x="1106628" y="2194826"/>
                  </a:cubicBezTo>
                  <a:lnTo>
                    <a:pt x="1229667" y="2438009"/>
                  </a:lnTo>
                  <a:lnTo>
                    <a:pt x="1415012" y="2305844"/>
                  </a:lnTo>
                  <a:cubicBezTo>
                    <a:pt x="1374167" y="2240958"/>
                    <a:pt x="1286435" y="2325040"/>
                    <a:pt x="1255093" y="2320193"/>
                  </a:cubicBezTo>
                  <a:cubicBezTo>
                    <a:pt x="1214122" y="2313837"/>
                    <a:pt x="1260757" y="2274439"/>
                    <a:pt x="1278442" y="2264684"/>
                  </a:cubicBezTo>
                  <a:cubicBezTo>
                    <a:pt x="1325392" y="2238755"/>
                    <a:pt x="1355979" y="2239762"/>
                    <a:pt x="1407208" y="2246559"/>
                  </a:cubicBezTo>
                  <a:cubicBezTo>
                    <a:pt x="1416460" y="2247755"/>
                    <a:pt x="1415956" y="2247503"/>
                    <a:pt x="1415453" y="2238314"/>
                  </a:cubicBezTo>
                  <a:cubicBezTo>
                    <a:pt x="1413124" y="2193001"/>
                    <a:pt x="1323819" y="2205903"/>
                    <a:pt x="1293358" y="2217797"/>
                  </a:cubicBezTo>
                  <a:cubicBezTo>
                    <a:pt x="1275673" y="2224657"/>
                    <a:pt x="1223122" y="2270978"/>
                    <a:pt x="1213241" y="2237559"/>
                  </a:cubicBezTo>
                  <a:cubicBezTo>
                    <a:pt x="1199395" y="2190735"/>
                    <a:pt x="1365797" y="2138939"/>
                    <a:pt x="1401355" y="2172861"/>
                  </a:cubicBezTo>
                  <a:cubicBezTo>
                    <a:pt x="1419921" y="2157505"/>
                    <a:pt x="1408404" y="2132205"/>
                    <a:pt x="1387384" y="2125723"/>
                  </a:cubicBezTo>
                  <a:cubicBezTo>
                    <a:pt x="1360699" y="2117478"/>
                    <a:pt x="1327154" y="2125660"/>
                    <a:pt x="1302421" y="2136925"/>
                  </a:cubicBezTo>
                  <a:cubicBezTo>
                    <a:pt x="1271456" y="2151086"/>
                    <a:pt x="1239674" y="2197029"/>
                    <a:pt x="1209780" y="2185071"/>
                  </a:cubicBezTo>
                  <a:cubicBezTo>
                    <a:pt x="1180766" y="2159204"/>
                    <a:pt x="1266484" y="2106150"/>
                    <a:pt x="1285806" y="2097842"/>
                  </a:cubicBezTo>
                  <a:cubicBezTo>
                    <a:pt x="1324008" y="2081416"/>
                    <a:pt x="1357300" y="2082360"/>
                    <a:pt x="1398334" y="2083808"/>
                  </a:cubicBezTo>
                  <a:close/>
                  <a:moveTo>
                    <a:pt x="2461442" y="2286271"/>
                  </a:moveTo>
                  <a:lnTo>
                    <a:pt x="2347214" y="2366011"/>
                  </a:lnTo>
                  <a:lnTo>
                    <a:pt x="2289817" y="2387409"/>
                  </a:lnTo>
                  <a:cubicBezTo>
                    <a:pt x="2272824" y="2414912"/>
                    <a:pt x="2251489" y="2583956"/>
                    <a:pt x="2236636" y="2592893"/>
                  </a:cubicBezTo>
                  <a:cubicBezTo>
                    <a:pt x="2188050" y="2622221"/>
                    <a:pt x="2218322" y="2512399"/>
                    <a:pt x="2219581" y="2494336"/>
                  </a:cubicBezTo>
                  <a:lnTo>
                    <a:pt x="2183141" y="2544999"/>
                  </a:lnTo>
                  <a:lnTo>
                    <a:pt x="2140596" y="2582635"/>
                  </a:lnTo>
                  <a:cubicBezTo>
                    <a:pt x="2163190" y="2683835"/>
                    <a:pt x="2130275" y="2831608"/>
                    <a:pt x="2184840" y="2919969"/>
                  </a:cubicBezTo>
                  <a:cubicBezTo>
                    <a:pt x="2226378" y="2987310"/>
                    <a:pt x="2289439" y="3004869"/>
                    <a:pt x="2357598" y="2961192"/>
                  </a:cubicBezTo>
                  <a:cubicBezTo>
                    <a:pt x="2481707" y="2881767"/>
                    <a:pt x="2595809" y="2543174"/>
                    <a:pt x="2629165" y="2400374"/>
                  </a:cubicBezTo>
                  <a:cubicBezTo>
                    <a:pt x="2635459" y="2373500"/>
                    <a:pt x="2602166" y="2400311"/>
                    <a:pt x="2586747" y="2402954"/>
                  </a:cubicBezTo>
                  <a:cubicBezTo>
                    <a:pt x="2503986" y="2417303"/>
                    <a:pt x="2456785" y="2367269"/>
                    <a:pt x="2461505" y="2286208"/>
                  </a:cubicBezTo>
                  <a:close/>
                  <a:moveTo>
                    <a:pt x="1415138" y="2365004"/>
                  </a:moveTo>
                  <a:cubicBezTo>
                    <a:pt x="1362209" y="2373940"/>
                    <a:pt x="1351573" y="2401632"/>
                    <a:pt x="1415138" y="2404338"/>
                  </a:cubicBezTo>
                  <a:lnTo>
                    <a:pt x="1415138" y="2365004"/>
                  </a:lnTo>
                  <a:close/>
                  <a:moveTo>
                    <a:pt x="4565189" y="2376206"/>
                  </a:moveTo>
                  <a:lnTo>
                    <a:pt x="3082993" y="2376206"/>
                  </a:lnTo>
                  <a:cubicBezTo>
                    <a:pt x="3068329" y="2376206"/>
                    <a:pt x="3004953" y="2397416"/>
                    <a:pt x="2987269" y="2404212"/>
                  </a:cubicBezTo>
                  <a:cubicBezTo>
                    <a:pt x="2978646" y="2407548"/>
                    <a:pt x="2959136" y="2411954"/>
                    <a:pt x="2956493" y="2421142"/>
                  </a:cubicBezTo>
                  <a:cubicBezTo>
                    <a:pt x="3452803" y="2424037"/>
                    <a:pt x="3948546" y="2418247"/>
                    <a:pt x="4444415" y="2415730"/>
                  </a:cubicBezTo>
                  <a:lnTo>
                    <a:pt x="4565189" y="2376206"/>
                  </a:lnTo>
                  <a:close/>
                  <a:moveTo>
                    <a:pt x="5195174" y="3124132"/>
                  </a:moveTo>
                  <a:cubicBezTo>
                    <a:pt x="5242313" y="2945773"/>
                    <a:pt x="5208076" y="2755141"/>
                    <a:pt x="5093847" y="2609760"/>
                  </a:cubicBezTo>
                  <a:cubicBezTo>
                    <a:pt x="4975529" y="2459218"/>
                    <a:pt x="4783387" y="2386968"/>
                    <a:pt x="4593384" y="2415604"/>
                  </a:cubicBezTo>
                  <a:lnTo>
                    <a:pt x="4978424" y="3023121"/>
                  </a:lnTo>
                  <a:lnTo>
                    <a:pt x="4980626" y="3055784"/>
                  </a:lnTo>
                  <a:lnTo>
                    <a:pt x="4957277" y="3061511"/>
                  </a:lnTo>
                  <a:lnTo>
                    <a:pt x="4547693" y="2427184"/>
                  </a:lnTo>
                  <a:lnTo>
                    <a:pt x="4483499" y="2449086"/>
                  </a:lnTo>
                  <a:lnTo>
                    <a:pt x="5065715" y="3352085"/>
                  </a:lnTo>
                  <a:cubicBezTo>
                    <a:pt x="5071694" y="3357749"/>
                    <a:pt x="5072512" y="3356931"/>
                    <a:pt x="5077484" y="3351141"/>
                  </a:cubicBezTo>
                  <a:cubicBezTo>
                    <a:pt x="5095484" y="3330057"/>
                    <a:pt x="5118140" y="3296261"/>
                    <a:pt x="5132301" y="3272094"/>
                  </a:cubicBezTo>
                  <a:cubicBezTo>
                    <a:pt x="5144322" y="3251577"/>
                    <a:pt x="5176796" y="3193991"/>
                    <a:pt x="5171636" y="3173411"/>
                  </a:cubicBezTo>
                  <a:lnTo>
                    <a:pt x="4819197" y="2630717"/>
                  </a:lnTo>
                  <a:cubicBezTo>
                    <a:pt x="4821651" y="2587166"/>
                    <a:pt x="4844434" y="2597739"/>
                    <a:pt x="4865706" y="2624109"/>
                  </a:cubicBezTo>
                  <a:cubicBezTo>
                    <a:pt x="4950103" y="2728897"/>
                    <a:pt x="5033996" y="2886991"/>
                    <a:pt x="5110777" y="3003296"/>
                  </a:cubicBezTo>
                  <a:cubicBezTo>
                    <a:pt x="5137714" y="3044078"/>
                    <a:pt x="5163832" y="3086560"/>
                    <a:pt x="5195174" y="3124069"/>
                  </a:cubicBezTo>
                  <a:close/>
                  <a:moveTo>
                    <a:pt x="1758263" y="2499812"/>
                  </a:moveTo>
                  <a:cubicBezTo>
                    <a:pt x="1760088" y="2497105"/>
                    <a:pt x="1758389" y="2487036"/>
                    <a:pt x="1755683" y="2482819"/>
                  </a:cubicBezTo>
                  <a:cubicBezTo>
                    <a:pt x="1729942" y="2442540"/>
                    <a:pt x="1501612" y="2424415"/>
                    <a:pt x="1460263" y="2468973"/>
                  </a:cubicBezTo>
                  <a:cubicBezTo>
                    <a:pt x="1460074" y="2491378"/>
                    <a:pt x="1567128" y="2514916"/>
                    <a:pt x="1586826" y="2516678"/>
                  </a:cubicBezTo>
                  <a:cubicBezTo>
                    <a:pt x="1612504" y="2518944"/>
                    <a:pt x="1746242" y="2517685"/>
                    <a:pt x="1758263" y="2499812"/>
                  </a:cubicBezTo>
                  <a:close/>
                  <a:moveTo>
                    <a:pt x="4074354" y="2681192"/>
                  </a:moveTo>
                  <a:cubicBezTo>
                    <a:pt x="4025328" y="2689436"/>
                    <a:pt x="3979007" y="2739218"/>
                    <a:pt x="3964909" y="2785476"/>
                  </a:cubicBezTo>
                  <a:cubicBezTo>
                    <a:pt x="3937784" y="2874278"/>
                    <a:pt x="3987881" y="2859551"/>
                    <a:pt x="4030677" y="2913361"/>
                  </a:cubicBezTo>
                  <a:cubicBezTo>
                    <a:pt x="4061579" y="2952192"/>
                    <a:pt x="4052138" y="2988506"/>
                    <a:pt x="4112682" y="2989261"/>
                  </a:cubicBezTo>
                  <a:cubicBezTo>
                    <a:pt x="4183547" y="2990205"/>
                    <a:pt x="4258000" y="2927521"/>
                    <a:pt x="4266434" y="2856341"/>
                  </a:cubicBezTo>
                  <a:cubicBezTo>
                    <a:pt x="4280342" y="2739344"/>
                    <a:pt x="4188142" y="2662059"/>
                    <a:pt x="4074354" y="2681129"/>
                  </a:cubicBezTo>
                  <a:close/>
                  <a:moveTo>
                    <a:pt x="3363120" y="3021295"/>
                  </a:moveTo>
                  <a:cubicBezTo>
                    <a:pt x="3369098" y="3029414"/>
                    <a:pt x="3407678" y="3052071"/>
                    <a:pt x="3423223" y="3070889"/>
                  </a:cubicBezTo>
                  <a:cubicBezTo>
                    <a:pt x="3434929" y="3085112"/>
                    <a:pt x="3458467" y="3134517"/>
                    <a:pt x="3462810" y="3138167"/>
                  </a:cubicBezTo>
                  <a:cubicBezTo>
                    <a:pt x="3483893" y="3155852"/>
                    <a:pt x="3553940" y="3154089"/>
                    <a:pt x="3581128" y="3149810"/>
                  </a:cubicBezTo>
                  <a:cubicBezTo>
                    <a:pt x="3705615" y="3130174"/>
                    <a:pt x="3764711" y="2977870"/>
                    <a:pt x="3701335" y="2871635"/>
                  </a:cubicBezTo>
                  <a:cubicBezTo>
                    <a:pt x="3599191" y="2700513"/>
                    <a:pt x="3335869" y="2787112"/>
                    <a:pt x="3355945" y="2992030"/>
                  </a:cubicBezTo>
                  <a:cubicBezTo>
                    <a:pt x="3356700" y="2999960"/>
                    <a:pt x="3358840" y="3015505"/>
                    <a:pt x="3363183" y="3021358"/>
                  </a:cubicBezTo>
                  <a:close/>
                  <a:moveTo>
                    <a:pt x="4211994" y="3066735"/>
                  </a:moveTo>
                  <a:cubicBezTo>
                    <a:pt x="4255986" y="3076679"/>
                    <a:pt x="4291986" y="3095056"/>
                    <a:pt x="4326097" y="3124195"/>
                  </a:cubicBezTo>
                  <a:cubicBezTo>
                    <a:pt x="4336104" y="3132754"/>
                    <a:pt x="4341453" y="3152642"/>
                    <a:pt x="4355425" y="3156733"/>
                  </a:cubicBezTo>
                  <a:cubicBezTo>
                    <a:pt x="4416472" y="3174606"/>
                    <a:pt x="4492121" y="3138670"/>
                    <a:pt x="4522644" y="3084420"/>
                  </a:cubicBezTo>
                  <a:cubicBezTo>
                    <a:pt x="4590804" y="2963395"/>
                    <a:pt x="4477142" y="2824622"/>
                    <a:pt x="4345607" y="2862383"/>
                  </a:cubicBezTo>
                  <a:cubicBezTo>
                    <a:pt x="4290160" y="2878306"/>
                    <a:pt x="4296454" y="2923934"/>
                    <a:pt x="4261273" y="2963647"/>
                  </a:cubicBezTo>
                  <a:cubicBezTo>
                    <a:pt x="4230372" y="2998513"/>
                    <a:pt x="4190533" y="3006254"/>
                    <a:pt x="4211994" y="3066672"/>
                  </a:cubicBezTo>
                  <a:close/>
                  <a:moveTo>
                    <a:pt x="3739474" y="3151131"/>
                  </a:moveTo>
                  <a:cubicBezTo>
                    <a:pt x="3743124" y="3153208"/>
                    <a:pt x="3788438" y="3156796"/>
                    <a:pt x="3804613" y="3161956"/>
                  </a:cubicBezTo>
                  <a:cubicBezTo>
                    <a:pt x="3858171" y="3179201"/>
                    <a:pt x="3861192" y="3206326"/>
                    <a:pt x="3929477" y="3183040"/>
                  </a:cubicBezTo>
                  <a:cubicBezTo>
                    <a:pt x="4088389" y="3128852"/>
                    <a:pt x="4050061" y="2891145"/>
                    <a:pt x="3886555" y="2882774"/>
                  </a:cubicBezTo>
                  <a:cubicBezTo>
                    <a:pt x="3856157" y="2881201"/>
                    <a:pt x="3793410" y="2899767"/>
                    <a:pt x="3773711" y="2923431"/>
                  </a:cubicBezTo>
                  <a:cubicBezTo>
                    <a:pt x="3765215" y="2933626"/>
                    <a:pt x="3773837" y="2963647"/>
                    <a:pt x="3772075" y="2980702"/>
                  </a:cubicBezTo>
                  <a:cubicBezTo>
                    <a:pt x="3770439" y="2996939"/>
                    <a:pt x="3765404" y="3021170"/>
                    <a:pt x="3760621" y="3036715"/>
                  </a:cubicBezTo>
                  <a:cubicBezTo>
                    <a:pt x="3752817" y="3062015"/>
                    <a:pt x="3718705" y="3106070"/>
                    <a:pt x="3723803" y="3124258"/>
                  </a:cubicBezTo>
                  <a:cubicBezTo>
                    <a:pt x="3724433" y="3126524"/>
                    <a:pt x="3738153" y="3150376"/>
                    <a:pt x="3739537" y="3151131"/>
                  </a:cubicBezTo>
                  <a:close/>
                  <a:moveTo>
                    <a:pt x="2146387" y="3557191"/>
                  </a:moveTo>
                  <a:lnTo>
                    <a:pt x="2134869" y="3234144"/>
                  </a:lnTo>
                  <a:cubicBezTo>
                    <a:pt x="2123918" y="3207836"/>
                    <a:pt x="2083703" y="3153901"/>
                    <a:pt x="2052298" y="3167747"/>
                  </a:cubicBezTo>
                  <a:cubicBezTo>
                    <a:pt x="1994208" y="3193424"/>
                    <a:pt x="1922713" y="3303310"/>
                    <a:pt x="1842974" y="3250381"/>
                  </a:cubicBezTo>
                  <a:cubicBezTo>
                    <a:pt x="1792500" y="3216899"/>
                    <a:pt x="1795584" y="3084042"/>
                    <a:pt x="1766885" y="3080958"/>
                  </a:cubicBezTo>
                  <a:cubicBezTo>
                    <a:pt x="1729250" y="3076868"/>
                    <a:pt x="1607155" y="3211424"/>
                    <a:pt x="1563226" y="3235591"/>
                  </a:cubicBezTo>
                  <a:cubicBezTo>
                    <a:pt x="1459067" y="3292799"/>
                    <a:pt x="1470899" y="3148173"/>
                    <a:pt x="1451830" y="3084672"/>
                  </a:cubicBezTo>
                  <a:cubicBezTo>
                    <a:pt x="1426278" y="2999394"/>
                    <a:pt x="1374356" y="3026456"/>
                    <a:pt x="1313812" y="3059372"/>
                  </a:cubicBezTo>
                  <a:cubicBezTo>
                    <a:pt x="1257107" y="3090147"/>
                    <a:pt x="1143320" y="3186879"/>
                    <a:pt x="1084727" y="3190277"/>
                  </a:cubicBezTo>
                  <a:cubicBezTo>
                    <a:pt x="1014679" y="3194305"/>
                    <a:pt x="1009519" y="3116391"/>
                    <a:pt x="986988" y="3071455"/>
                  </a:cubicBezTo>
                  <a:cubicBezTo>
                    <a:pt x="965904" y="3029351"/>
                    <a:pt x="950044" y="3048106"/>
                    <a:pt x="918388" y="3069001"/>
                  </a:cubicBezTo>
                  <a:cubicBezTo>
                    <a:pt x="892773" y="3085930"/>
                    <a:pt x="804915" y="3162712"/>
                    <a:pt x="795160" y="3187634"/>
                  </a:cubicBezTo>
                  <a:lnTo>
                    <a:pt x="723288" y="3534723"/>
                  </a:lnTo>
                  <a:cubicBezTo>
                    <a:pt x="771496" y="3483872"/>
                    <a:pt x="846767" y="3358189"/>
                    <a:pt x="930975" y="3414202"/>
                  </a:cubicBezTo>
                  <a:cubicBezTo>
                    <a:pt x="990953" y="3454103"/>
                    <a:pt x="995862" y="3546618"/>
                    <a:pt x="1038280" y="3599736"/>
                  </a:cubicBezTo>
                  <a:cubicBezTo>
                    <a:pt x="1050112" y="3605967"/>
                    <a:pt x="1066979" y="3594701"/>
                    <a:pt x="1077237" y="3587778"/>
                  </a:cubicBezTo>
                  <a:cubicBezTo>
                    <a:pt x="1159494" y="3532647"/>
                    <a:pt x="1304749" y="3306834"/>
                    <a:pt x="1414257" y="3431509"/>
                  </a:cubicBezTo>
                  <a:cubicBezTo>
                    <a:pt x="1461459" y="3485256"/>
                    <a:pt x="1461207" y="3565688"/>
                    <a:pt x="1497206" y="3625099"/>
                  </a:cubicBezTo>
                  <a:cubicBezTo>
                    <a:pt x="1538995" y="3632085"/>
                    <a:pt x="1677265" y="3467949"/>
                    <a:pt x="1722578" y="3440006"/>
                  </a:cubicBezTo>
                  <a:cubicBezTo>
                    <a:pt x="1838506" y="3368511"/>
                    <a:pt x="1831079" y="3532269"/>
                    <a:pt x="1842659" y="3602128"/>
                  </a:cubicBezTo>
                  <a:cubicBezTo>
                    <a:pt x="1902511" y="3571982"/>
                    <a:pt x="1994775" y="3418356"/>
                    <a:pt x="2067843" y="3441516"/>
                  </a:cubicBezTo>
                  <a:cubicBezTo>
                    <a:pt x="2105415" y="3453474"/>
                    <a:pt x="2116492" y="3533150"/>
                    <a:pt x="2146261" y="3557128"/>
                  </a:cubicBezTo>
                  <a:close/>
                  <a:moveTo>
                    <a:pt x="3196844" y="3029918"/>
                  </a:moveTo>
                  <a:cubicBezTo>
                    <a:pt x="3084819" y="3047477"/>
                    <a:pt x="3026855" y="3161453"/>
                    <a:pt x="3041267" y="3267059"/>
                  </a:cubicBezTo>
                  <a:cubicBezTo>
                    <a:pt x="3042841" y="3278576"/>
                    <a:pt x="3064805" y="3331819"/>
                    <a:pt x="3071665" y="3337924"/>
                  </a:cubicBezTo>
                  <a:cubicBezTo>
                    <a:pt x="3083749" y="3348686"/>
                    <a:pt x="3355693" y="3346672"/>
                    <a:pt x="3395154" y="3346232"/>
                  </a:cubicBezTo>
                  <a:cubicBezTo>
                    <a:pt x="3502837" y="3194998"/>
                    <a:pt x="3381875" y="3000904"/>
                    <a:pt x="3196844" y="3029855"/>
                  </a:cubicBezTo>
                  <a:close/>
                  <a:moveTo>
                    <a:pt x="4311181" y="3365049"/>
                  </a:moveTo>
                  <a:cubicBezTo>
                    <a:pt x="4385634" y="3243710"/>
                    <a:pt x="4312754" y="3098643"/>
                    <a:pt x="4163093" y="3112993"/>
                  </a:cubicBezTo>
                  <a:cubicBezTo>
                    <a:pt x="4069383" y="3121929"/>
                    <a:pt x="4014880" y="3215766"/>
                    <a:pt x="4033320" y="3304443"/>
                  </a:cubicBezTo>
                  <a:cubicBezTo>
                    <a:pt x="4035460" y="3314890"/>
                    <a:pt x="4051698" y="3351455"/>
                    <a:pt x="4059250" y="3357246"/>
                  </a:cubicBezTo>
                  <a:cubicBezTo>
                    <a:pt x="4088137" y="3379273"/>
                    <a:pt x="4265238" y="3359385"/>
                    <a:pt x="4311181" y="3365049"/>
                  </a:cubicBezTo>
                  <a:close/>
                  <a:moveTo>
                    <a:pt x="4772435" y="3376252"/>
                  </a:moveTo>
                  <a:cubicBezTo>
                    <a:pt x="4814036" y="3298275"/>
                    <a:pt x="4787666" y="3195375"/>
                    <a:pt x="4699116" y="3167432"/>
                  </a:cubicBezTo>
                  <a:cubicBezTo>
                    <a:pt x="4573433" y="3127782"/>
                    <a:pt x="4471981" y="3255353"/>
                    <a:pt x="4532400" y="3370588"/>
                  </a:cubicBezTo>
                  <a:lnTo>
                    <a:pt x="4772435" y="3376252"/>
                  </a:lnTo>
                  <a:close/>
                  <a:moveTo>
                    <a:pt x="3907071" y="3360266"/>
                  </a:moveTo>
                  <a:cubicBezTo>
                    <a:pt x="3885674" y="3152957"/>
                    <a:pt x="3628393" y="3142572"/>
                    <a:pt x="3562688" y="3328169"/>
                  </a:cubicBezTo>
                  <a:cubicBezTo>
                    <a:pt x="3559793" y="3336288"/>
                    <a:pt x="3550605" y="3357246"/>
                    <a:pt x="3566527" y="3354728"/>
                  </a:cubicBezTo>
                  <a:lnTo>
                    <a:pt x="3907009" y="3360266"/>
                  </a:lnTo>
                  <a:close/>
                  <a:moveTo>
                    <a:pt x="3029561" y="4175785"/>
                  </a:moveTo>
                  <a:lnTo>
                    <a:pt x="3229256" y="4175785"/>
                  </a:lnTo>
                  <a:cubicBezTo>
                    <a:pt x="3242032" y="4175785"/>
                    <a:pt x="3249710" y="4215120"/>
                    <a:pt x="3234857" y="4215120"/>
                  </a:cubicBezTo>
                  <a:lnTo>
                    <a:pt x="3035162" y="4215120"/>
                  </a:lnTo>
                  <a:lnTo>
                    <a:pt x="3040764" y="4282587"/>
                  </a:lnTo>
                  <a:lnTo>
                    <a:pt x="3814242" y="4282587"/>
                  </a:lnTo>
                  <a:cubicBezTo>
                    <a:pt x="3833689" y="4282587"/>
                    <a:pt x="3849045" y="4322488"/>
                    <a:pt x="3808892" y="4327837"/>
                  </a:cubicBezTo>
                  <a:lnTo>
                    <a:pt x="3046428" y="4321921"/>
                  </a:lnTo>
                  <a:lnTo>
                    <a:pt x="3055302" y="4400905"/>
                  </a:lnTo>
                  <a:lnTo>
                    <a:pt x="4092731" y="4406255"/>
                  </a:lnTo>
                  <a:lnTo>
                    <a:pt x="4075865" y="4102654"/>
                  </a:lnTo>
                  <a:lnTo>
                    <a:pt x="3966168" y="4102654"/>
                  </a:lnTo>
                  <a:cubicBezTo>
                    <a:pt x="3962077" y="4102654"/>
                    <a:pt x="3948861" y="4084843"/>
                    <a:pt x="3951819" y="4077669"/>
                  </a:cubicBezTo>
                  <a:cubicBezTo>
                    <a:pt x="3951441" y="4071816"/>
                    <a:pt x="3963336" y="4057718"/>
                    <a:pt x="3966168" y="4057718"/>
                  </a:cubicBezTo>
                  <a:lnTo>
                    <a:pt x="4075865" y="4057718"/>
                  </a:lnTo>
                  <a:lnTo>
                    <a:pt x="4075865" y="3973384"/>
                  </a:lnTo>
                  <a:cubicBezTo>
                    <a:pt x="3984860" y="3956895"/>
                    <a:pt x="3888191" y="3978419"/>
                    <a:pt x="3797312" y="3967846"/>
                  </a:cubicBezTo>
                  <a:cubicBezTo>
                    <a:pt x="3755775" y="3963000"/>
                    <a:pt x="3755586" y="3927253"/>
                    <a:pt x="3791522" y="3922470"/>
                  </a:cubicBezTo>
                  <a:cubicBezTo>
                    <a:pt x="3831549" y="3917183"/>
                    <a:pt x="4060383" y="3938267"/>
                    <a:pt x="4070263" y="3928386"/>
                  </a:cubicBezTo>
                  <a:lnTo>
                    <a:pt x="4058998" y="3641525"/>
                  </a:lnTo>
                  <a:lnTo>
                    <a:pt x="3237878" y="3627365"/>
                  </a:lnTo>
                  <a:cubicBezTo>
                    <a:pt x="3224032" y="3620253"/>
                    <a:pt x="3214592" y="3600428"/>
                    <a:pt x="3230263" y="3590485"/>
                  </a:cubicBezTo>
                  <a:cubicBezTo>
                    <a:pt x="3244549" y="3581359"/>
                    <a:pt x="3334925" y="3584569"/>
                    <a:pt x="3358903" y="3585072"/>
                  </a:cubicBezTo>
                  <a:cubicBezTo>
                    <a:pt x="3483264" y="3587904"/>
                    <a:pt x="3611023" y="3595456"/>
                    <a:pt x="3735320" y="3596778"/>
                  </a:cubicBezTo>
                  <a:cubicBezTo>
                    <a:pt x="3843192" y="3597911"/>
                    <a:pt x="3951252" y="3595393"/>
                    <a:pt x="4058998" y="3596589"/>
                  </a:cubicBezTo>
                  <a:lnTo>
                    <a:pt x="4053082" y="3518109"/>
                  </a:lnTo>
                  <a:lnTo>
                    <a:pt x="3708384" y="3505647"/>
                  </a:lnTo>
                  <a:cubicBezTo>
                    <a:pt x="3692776" y="3497088"/>
                    <a:pt x="3691832" y="3481354"/>
                    <a:pt x="3704545" y="3469963"/>
                  </a:cubicBezTo>
                  <a:cubicBezTo>
                    <a:pt x="3820094" y="3464236"/>
                    <a:pt x="3937721" y="3473550"/>
                    <a:pt x="4053397" y="3478522"/>
                  </a:cubicBezTo>
                  <a:lnTo>
                    <a:pt x="4053397" y="3405328"/>
                  </a:lnTo>
                  <a:cubicBezTo>
                    <a:pt x="4053397" y="3405328"/>
                    <a:pt x="2962094" y="3382860"/>
                    <a:pt x="2962094" y="3382860"/>
                  </a:cubicBezTo>
                  <a:lnTo>
                    <a:pt x="2991045" y="3702636"/>
                  </a:lnTo>
                  <a:cubicBezTo>
                    <a:pt x="3077581" y="3714090"/>
                    <a:pt x="3165124" y="3704901"/>
                    <a:pt x="3252038" y="3708803"/>
                  </a:cubicBezTo>
                  <a:cubicBezTo>
                    <a:pt x="3268087" y="3709496"/>
                    <a:pt x="3348581" y="3715852"/>
                    <a:pt x="3353554" y="3719754"/>
                  </a:cubicBezTo>
                  <a:cubicBezTo>
                    <a:pt x="3362427" y="3726677"/>
                    <a:pt x="3366078" y="3744677"/>
                    <a:pt x="3356134" y="3751473"/>
                  </a:cubicBezTo>
                  <a:lnTo>
                    <a:pt x="2990226" y="3748453"/>
                  </a:lnTo>
                  <a:lnTo>
                    <a:pt x="3029624" y="4175785"/>
                  </a:lnTo>
                  <a:close/>
                  <a:moveTo>
                    <a:pt x="4388025" y="3973321"/>
                  </a:moveTo>
                  <a:cubicBezTo>
                    <a:pt x="4297272" y="3975902"/>
                    <a:pt x="4205953" y="3971433"/>
                    <a:pt x="4115199" y="3973321"/>
                  </a:cubicBezTo>
                  <a:lnTo>
                    <a:pt x="4120801" y="4057655"/>
                  </a:lnTo>
                  <a:lnTo>
                    <a:pt x="4224834" y="4057655"/>
                  </a:lnTo>
                  <a:cubicBezTo>
                    <a:pt x="4250826" y="4057655"/>
                    <a:pt x="4246861" y="4102654"/>
                    <a:pt x="4230435" y="4102654"/>
                  </a:cubicBezTo>
                  <a:lnTo>
                    <a:pt x="4120738" y="4102654"/>
                  </a:lnTo>
                  <a:lnTo>
                    <a:pt x="4132003" y="4406318"/>
                  </a:lnTo>
                  <a:lnTo>
                    <a:pt x="4362662" y="4406318"/>
                  </a:lnTo>
                  <a:cubicBezTo>
                    <a:pt x="4384941" y="4106178"/>
                    <a:pt x="4806484" y="4112472"/>
                    <a:pt x="4830085" y="4411353"/>
                  </a:cubicBezTo>
                  <a:lnTo>
                    <a:pt x="4854126" y="4411164"/>
                  </a:lnTo>
                  <a:cubicBezTo>
                    <a:pt x="4867720" y="4406507"/>
                    <a:pt x="4876972" y="4323621"/>
                    <a:pt x="4880181" y="4305118"/>
                  </a:cubicBezTo>
                  <a:lnTo>
                    <a:pt x="4827190" y="4300083"/>
                  </a:lnTo>
                  <a:cubicBezTo>
                    <a:pt x="4804470" y="4248916"/>
                    <a:pt x="4870489" y="4274531"/>
                    <a:pt x="4886160" y="4263265"/>
                  </a:cubicBezTo>
                  <a:lnTo>
                    <a:pt x="4897048" y="4209456"/>
                  </a:lnTo>
                  <a:lnTo>
                    <a:pt x="4793016" y="4209456"/>
                  </a:lnTo>
                  <a:cubicBezTo>
                    <a:pt x="4779296" y="4209456"/>
                    <a:pt x="4779296" y="4170121"/>
                    <a:pt x="4793016" y="4170121"/>
                  </a:cubicBezTo>
                  <a:lnTo>
                    <a:pt x="4908314" y="4170121"/>
                  </a:lnTo>
                  <a:lnTo>
                    <a:pt x="4913915" y="4119521"/>
                  </a:lnTo>
                  <a:lnTo>
                    <a:pt x="4652355" y="4119521"/>
                  </a:lnTo>
                  <a:cubicBezTo>
                    <a:pt x="4648201" y="4119521"/>
                    <a:pt x="4635047" y="4101710"/>
                    <a:pt x="4638005" y="4094535"/>
                  </a:cubicBezTo>
                  <a:lnTo>
                    <a:pt x="4658145" y="4074711"/>
                  </a:lnTo>
                  <a:lnTo>
                    <a:pt x="4919893" y="4077669"/>
                  </a:lnTo>
                  <a:lnTo>
                    <a:pt x="4975843" y="3782123"/>
                  </a:lnTo>
                  <a:lnTo>
                    <a:pt x="4410241" y="3771109"/>
                  </a:lnTo>
                  <a:cubicBezTo>
                    <a:pt x="4390669" y="3771109"/>
                    <a:pt x="4379403" y="3754746"/>
                    <a:pt x="4387585" y="3736684"/>
                  </a:cubicBezTo>
                  <a:lnTo>
                    <a:pt x="4986794" y="3736810"/>
                  </a:lnTo>
                  <a:lnTo>
                    <a:pt x="5043310" y="3427859"/>
                  </a:lnTo>
                  <a:lnTo>
                    <a:pt x="4092669" y="3405328"/>
                  </a:lnTo>
                  <a:lnTo>
                    <a:pt x="4104563" y="3601561"/>
                  </a:lnTo>
                  <a:lnTo>
                    <a:pt x="4720451" y="3612890"/>
                  </a:lnTo>
                  <a:cubicBezTo>
                    <a:pt x="4746191" y="3623966"/>
                    <a:pt x="4735618" y="3649581"/>
                    <a:pt x="4708934" y="3653043"/>
                  </a:cubicBezTo>
                  <a:cubicBezTo>
                    <a:pt x="4641782" y="3661790"/>
                    <a:pt x="4567454" y="3647756"/>
                    <a:pt x="4500806" y="3646938"/>
                  </a:cubicBezTo>
                  <a:cubicBezTo>
                    <a:pt x="4368264" y="3645238"/>
                    <a:pt x="4235721" y="3650399"/>
                    <a:pt x="4103997" y="3641525"/>
                  </a:cubicBezTo>
                  <a:lnTo>
                    <a:pt x="4115262" y="3928386"/>
                  </a:lnTo>
                  <a:lnTo>
                    <a:pt x="4404829" y="3934113"/>
                  </a:lnTo>
                  <a:cubicBezTo>
                    <a:pt x="4434409" y="3939714"/>
                    <a:pt x="4427045" y="3971245"/>
                    <a:pt x="4402186" y="3976783"/>
                  </a:cubicBezTo>
                  <a:cubicBezTo>
                    <a:pt x="4393564" y="3978671"/>
                    <a:pt x="4389724" y="3973259"/>
                    <a:pt x="4388088" y="3973321"/>
                  </a:cubicBezTo>
                  <a:close/>
                  <a:moveTo>
                    <a:pt x="1915853" y="3917183"/>
                  </a:moveTo>
                  <a:cubicBezTo>
                    <a:pt x="1792752" y="3897484"/>
                    <a:pt x="1669838" y="3921525"/>
                    <a:pt x="1550638" y="3951294"/>
                  </a:cubicBezTo>
                  <a:lnTo>
                    <a:pt x="1477067" y="4501980"/>
                  </a:lnTo>
                  <a:lnTo>
                    <a:pt x="1755494" y="4507959"/>
                  </a:lnTo>
                  <a:lnTo>
                    <a:pt x="1915791" y="3917183"/>
                  </a:lnTo>
                  <a:close/>
                  <a:moveTo>
                    <a:pt x="1353273" y="4012719"/>
                  </a:moveTo>
                  <a:cubicBezTo>
                    <a:pt x="1220793" y="4039215"/>
                    <a:pt x="1107320" y="3985720"/>
                    <a:pt x="993344" y="3928323"/>
                  </a:cubicBezTo>
                  <a:lnTo>
                    <a:pt x="931415" y="4558119"/>
                  </a:lnTo>
                  <a:lnTo>
                    <a:pt x="1204178" y="4580901"/>
                  </a:lnTo>
                  <a:lnTo>
                    <a:pt x="1353336" y="4012656"/>
                  </a:lnTo>
                  <a:close/>
                  <a:moveTo>
                    <a:pt x="1297071" y="4395116"/>
                  </a:moveTo>
                  <a:lnTo>
                    <a:pt x="1448935" y="4395116"/>
                  </a:lnTo>
                  <a:lnTo>
                    <a:pt x="1502304" y="3967657"/>
                  </a:lnTo>
                  <a:lnTo>
                    <a:pt x="1399593" y="4002775"/>
                  </a:lnTo>
                  <a:lnTo>
                    <a:pt x="1297071" y="4395116"/>
                  </a:lnTo>
                  <a:close/>
                  <a:moveTo>
                    <a:pt x="4563867" y="4227833"/>
                  </a:moveTo>
                  <a:cubicBezTo>
                    <a:pt x="4331446" y="4259301"/>
                    <a:pt x="4364739" y="4619166"/>
                    <a:pt x="4601566" y="4608845"/>
                  </a:cubicBezTo>
                  <a:cubicBezTo>
                    <a:pt x="4859538" y="4597642"/>
                    <a:pt x="4835308" y="4191078"/>
                    <a:pt x="4563867" y="42278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6969BB3C-5797-6058-1762-B1BA715A550C}"/>
                </a:ext>
              </a:extLst>
            </p:cNvPr>
            <p:cNvSpPr/>
            <p:nvPr/>
          </p:nvSpPr>
          <p:spPr>
            <a:xfrm>
              <a:off x="8059747" y="5374057"/>
              <a:ext cx="504922" cy="310432"/>
            </a:xfrm>
            <a:custGeom>
              <a:avLst/>
              <a:gdLst>
                <a:gd name="csX0" fmla="*/ 470411 w 504922"/>
                <a:gd name="csY0" fmla="*/ 65482 h 310432"/>
                <a:gd name="csX1" fmla="*/ 502320 w 504922"/>
                <a:gd name="csY1" fmla="*/ 169325 h 310432"/>
                <a:gd name="csX2" fmla="*/ 283 w 504922"/>
                <a:gd name="csY2" fmla="*/ 157116 h 310432"/>
                <a:gd name="csX3" fmla="*/ 470411 w 504922"/>
                <a:gd name="csY3" fmla="*/ 65482 h 310432"/>
                <a:gd name="csX4" fmla="*/ 229368 w 504922"/>
                <a:gd name="csY4" fmla="*/ 42636 h 310432"/>
                <a:gd name="csX5" fmla="*/ 46225 w 504922"/>
                <a:gd name="csY5" fmla="*/ 177444 h 310432"/>
                <a:gd name="csX6" fmla="*/ 294632 w 504922"/>
                <a:gd name="csY6" fmla="*/ 265365 h 310432"/>
                <a:gd name="csX7" fmla="*/ 461412 w 504922"/>
                <a:gd name="csY7" fmla="*/ 150445 h 310432"/>
                <a:gd name="csX8" fmla="*/ 229431 w 504922"/>
                <a:gd name="csY8" fmla="*/ 42636 h 3104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504922" h="310432">
                  <a:moveTo>
                    <a:pt x="470411" y="65482"/>
                  </a:moveTo>
                  <a:cubicBezTo>
                    <a:pt x="496341" y="92670"/>
                    <a:pt x="511256" y="132319"/>
                    <a:pt x="502320" y="169325"/>
                  </a:cubicBezTo>
                  <a:cubicBezTo>
                    <a:pt x="454677" y="365936"/>
                    <a:pt x="-13123" y="352657"/>
                    <a:pt x="283" y="157116"/>
                  </a:cubicBezTo>
                  <a:cubicBezTo>
                    <a:pt x="11988" y="-12999"/>
                    <a:pt x="362917" y="-47236"/>
                    <a:pt x="470411" y="65482"/>
                  </a:cubicBezTo>
                  <a:close/>
                  <a:moveTo>
                    <a:pt x="229368" y="42636"/>
                  </a:moveTo>
                  <a:cubicBezTo>
                    <a:pt x="163097" y="49433"/>
                    <a:pt x="31184" y="91726"/>
                    <a:pt x="46225" y="177444"/>
                  </a:cubicBezTo>
                  <a:cubicBezTo>
                    <a:pt x="61267" y="263162"/>
                    <a:pt x="227857" y="275686"/>
                    <a:pt x="294632" y="265365"/>
                  </a:cubicBezTo>
                  <a:cubicBezTo>
                    <a:pt x="350393" y="256743"/>
                    <a:pt x="457761" y="216905"/>
                    <a:pt x="461412" y="150445"/>
                  </a:cubicBezTo>
                  <a:cubicBezTo>
                    <a:pt x="466572" y="54783"/>
                    <a:pt x="298471" y="35587"/>
                    <a:pt x="229431" y="426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1AF6F31F-91D5-B672-0C66-5C7C5C932031}"/>
                </a:ext>
              </a:extLst>
            </p:cNvPr>
            <p:cNvSpPr/>
            <p:nvPr/>
          </p:nvSpPr>
          <p:spPr>
            <a:xfrm>
              <a:off x="5793657" y="3842977"/>
              <a:ext cx="314537" cy="158598"/>
            </a:xfrm>
            <a:custGeom>
              <a:avLst/>
              <a:gdLst>
                <a:gd name="csX0" fmla="*/ 0 w 314537"/>
                <a:gd name="csY0" fmla="*/ 35949 h 158598"/>
                <a:gd name="csX1" fmla="*/ 1888 w 314537"/>
                <a:gd name="csY1" fmla="*/ 8572 h 158598"/>
                <a:gd name="csX2" fmla="*/ 15419 w 314537"/>
                <a:gd name="csY2" fmla="*/ 138 h 158598"/>
                <a:gd name="csX3" fmla="*/ 311468 w 314537"/>
                <a:gd name="csY3" fmla="*/ 126639 h 158598"/>
                <a:gd name="csX4" fmla="*/ 286042 w 314537"/>
                <a:gd name="csY4" fmla="*/ 158044 h 158598"/>
                <a:gd name="csX5" fmla="*/ 63 w 314537"/>
                <a:gd name="csY5" fmla="*/ 35949 h 158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14537" h="158598">
                  <a:moveTo>
                    <a:pt x="0" y="35949"/>
                  </a:moveTo>
                  <a:lnTo>
                    <a:pt x="1888" y="8572"/>
                  </a:lnTo>
                  <a:cubicBezTo>
                    <a:pt x="5350" y="4607"/>
                    <a:pt x="10259" y="1271"/>
                    <a:pt x="15419" y="138"/>
                  </a:cubicBezTo>
                  <a:cubicBezTo>
                    <a:pt x="37258" y="-4519"/>
                    <a:pt x="273266" y="109898"/>
                    <a:pt x="311468" y="126639"/>
                  </a:cubicBezTo>
                  <a:cubicBezTo>
                    <a:pt x="321412" y="145771"/>
                    <a:pt x="305678" y="161820"/>
                    <a:pt x="286042" y="158044"/>
                  </a:cubicBezTo>
                  <a:lnTo>
                    <a:pt x="63" y="35949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81B336C6-B793-AA23-104E-0EED2E1D9C8F}"/>
                </a:ext>
              </a:extLst>
            </p:cNvPr>
            <p:cNvSpPr/>
            <p:nvPr/>
          </p:nvSpPr>
          <p:spPr>
            <a:xfrm>
              <a:off x="5792523" y="4104564"/>
              <a:ext cx="298515" cy="145383"/>
            </a:xfrm>
            <a:custGeom>
              <a:avLst/>
              <a:gdLst>
                <a:gd name="csX0" fmla="*/ 268862 w 298515"/>
                <a:gd name="csY0" fmla="*/ 1119 h 145383"/>
                <a:gd name="csX1" fmla="*/ 297750 w 298515"/>
                <a:gd name="csY1" fmla="*/ 15343 h 145383"/>
                <a:gd name="csX2" fmla="*/ 293155 w 298515"/>
                <a:gd name="csY2" fmla="*/ 31454 h 145383"/>
                <a:gd name="csX3" fmla="*/ 35371 w 298515"/>
                <a:gd name="csY3" fmla="*/ 145304 h 145383"/>
                <a:gd name="csX4" fmla="*/ 26246 w 298515"/>
                <a:gd name="csY4" fmla="*/ 102131 h 145383"/>
                <a:gd name="csX5" fmla="*/ 268925 w 298515"/>
                <a:gd name="csY5" fmla="*/ 1182 h 145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8515" h="145383">
                  <a:moveTo>
                    <a:pt x="268862" y="1119"/>
                  </a:moveTo>
                  <a:cubicBezTo>
                    <a:pt x="281764" y="-2720"/>
                    <a:pt x="292337" y="3636"/>
                    <a:pt x="297750" y="15343"/>
                  </a:cubicBezTo>
                  <a:cubicBezTo>
                    <a:pt x="300078" y="22202"/>
                    <a:pt x="296680" y="26230"/>
                    <a:pt x="293155" y="31454"/>
                  </a:cubicBezTo>
                  <a:cubicBezTo>
                    <a:pt x="274338" y="59082"/>
                    <a:pt x="75524" y="118934"/>
                    <a:pt x="35371" y="145304"/>
                  </a:cubicBezTo>
                  <a:cubicBezTo>
                    <a:pt x="-8432" y="146941"/>
                    <a:pt x="-11642" y="122962"/>
                    <a:pt x="26246" y="102131"/>
                  </a:cubicBezTo>
                  <a:cubicBezTo>
                    <a:pt x="98433" y="62481"/>
                    <a:pt x="194410" y="39699"/>
                    <a:pt x="268925" y="118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E2AFC73C-3791-0A18-ADD5-FD90D96638A6}"/>
                </a:ext>
              </a:extLst>
            </p:cNvPr>
            <p:cNvSpPr/>
            <p:nvPr/>
          </p:nvSpPr>
          <p:spPr>
            <a:xfrm>
              <a:off x="6036403" y="3632334"/>
              <a:ext cx="216026" cy="247336"/>
            </a:xfrm>
            <a:custGeom>
              <a:avLst/>
              <a:gdLst>
                <a:gd name="csX0" fmla="*/ 13527 w 216026"/>
                <a:gd name="csY0" fmla="*/ 829 h 247336"/>
                <a:gd name="csX1" fmla="*/ 57394 w 216026"/>
                <a:gd name="csY1" fmla="*/ 28080 h 247336"/>
                <a:gd name="csX2" fmla="*/ 208880 w 216026"/>
                <a:gd name="csY2" fmla="*/ 208390 h 247336"/>
                <a:gd name="csX3" fmla="*/ 177915 w 216026"/>
                <a:gd name="csY3" fmla="*/ 239354 h 247336"/>
                <a:gd name="csX4" fmla="*/ 20891 w 216026"/>
                <a:gd name="csY4" fmla="*/ 53317 h 247336"/>
                <a:gd name="csX5" fmla="*/ 13590 w 216026"/>
                <a:gd name="csY5" fmla="*/ 829 h 2473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6026" h="247336">
                  <a:moveTo>
                    <a:pt x="13527" y="829"/>
                  </a:moveTo>
                  <a:cubicBezTo>
                    <a:pt x="31905" y="-4332"/>
                    <a:pt x="45625" y="15807"/>
                    <a:pt x="57394" y="28080"/>
                  </a:cubicBezTo>
                  <a:cubicBezTo>
                    <a:pt x="96162" y="68548"/>
                    <a:pt x="179677" y="163769"/>
                    <a:pt x="208880" y="208390"/>
                  </a:cubicBezTo>
                  <a:cubicBezTo>
                    <a:pt x="228578" y="238536"/>
                    <a:pt x="204034" y="259557"/>
                    <a:pt x="177915" y="239354"/>
                  </a:cubicBezTo>
                  <a:cubicBezTo>
                    <a:pt x="130525" y="175349"/>
                    <a:pt x="67589" y="116945"/>
                    <a:pt x="20891" y="53317"/>
                  </a:cubicBezTo>
                  <a:cubicBezTo>
                    <a:pt x="10507" y="39157"/>
                    <a:pt x="-16052" y="9136"/>
                    <a:pt x="13590" y="82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F5DE9A37-1D61-9B9A-27C8-6433CA2E6C51}"/>
                </a:ext>
              </a:extLst>
            </p:cNvPr>
            <p:cNvSpPr/>
            <p:nvPr/>
          </p:nvSpPr>
          <p:spPr>
            <a:xfrm>
              <a:off x="8888689" y="5257659"/>
              <a:ext cx="39391" cy="40915"/>
            </a:xfrm>
            <a:custGeom>
              <a:avLst/>
              <a:gdLst>
                <a:gd name="csX0" fmla="*/ 36515 w 39391"/>
                <a:gd name="csY0" fmla="*/ 6289 h 40915"/>
                <a:gd name="csX1" fmla="*/ 8635 w 39391"/>
                <a:gd name="csY1" fmla="*/ 36939 h 40915"/>
                <a:gd name="csX2" fmla="*/ 36515 w 39391"/>
                <a:gd name="csY2" fmla="*/ 6289 h 40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391" h="40915">
                  <a:moveTo>
                    <a:pt x="36515" y="6289"/>
                  </a:moveTo>
                  <a:cubicBezTo>
                    <a:pt x="46459" y="22149"/>
                    <a:pt x="29026" y="51603"/>
                    <a:pt x="8635" y="36939"/>
                  </a:cubicBezTo>
                  <a:cubicBezTo>
                    <a:pt x="-17924" y="17743"/>
                    <a:pt x="24117" y="-13410"/>
                    <a:pt x="36515" y="628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239A02EA-8014-C717-A4A1-010AF4211259}"/>
                </a:ext>
              </a:extLst>
            </p:cNvPr>
            <p:cNvSpPr/>
            <p:nvPr/>
          </p:nvSpPr>
          <p:spPr>
            <a:xfrm>
              <a:off x="5973915" y="3549862"/>
              <a:ext cx="39540" cy="38418"/>
            </a:xfrm>
            <a:custGeom>
              <a:avLst/>
              <a:gdLst>
                <a:gd name="csX0" fmla="*/ 5905 w 39540"/>
                <a:gd name="csY0" fmla="*/ 5071 h 38418"/>
                <a:gd name="csX1" fmla="*/ 32904 w 39540"/>
                <a:gd name="csY1" fmla="*/ 35028 h 38418"/>
                <a:gd name="csX2" fmla="*/ 5905 w 39540"/>
                <a:gd name="csY2" fmla="*/ 5071 h 384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540" h="38418">
                  <a:moveTo>
                    <a:pt x="5905" y="5071"/>
                  </a:moveTo>
                  <a:cubicBezTo>
                    <a:pt x="23086" y="-12677"/>
                    <a:pt x="52855" y="20742"/>
                    <a:pt x="32904" y="35028"/>
                  </a:cubicBezTo>
                  <a:cubicBezTo>
                    <a:pt x="15786" y="47238"/>
                    <a:pt x="-12283" y="23952"/>
                    <a:pt x="5905" y="507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A1F31A4C-48FC-F2CD-6230-D6613D286B7C}"/>
                </a:ext>
              </a:extLst>
            </p:cNvPr>
            <p:cNvSpPr/>
            <p:nvPr/>
          </p:nvSpPr>
          <p:spPr>
            <a:xfrm>
              <a:off x="6625313" y="4634603"/>
              <a:ext cx="288282" cy="292637"/>
            </a:xfrm>
            <a:custGeom>
              <a:avLst/>
              <a:gdLst>
                <a:gd name="csX0" fmla="*/ 139566 w 288282"/>
                <a:gd name="csY0" fmla="*/ 115 h 292637"/>
                <a:gd name="csX1" fmla="*/ 171033 w 288282"/>
                <a:gd name="csY1" fmla="*/ 290752 h 292637"/>
                <a:gd name="csX2" fmla="*/ 139566 w 288282"/>
                <a:gd name="csY2" fmla="*/ 115 h 292637"/>
                <a:gd name="csX3" fmla="*/ 217291 w 288282"/>
                <a:gd name="csY3" fmla="*/ 221711 h 292637"/>
                <a:gd name="csX4" fmla="*/ 69392 w 288282"/>
                <a:gd name="csY4" fmla="*/ 73813 h 292637"/>
                <a:gd name="csX5" fmla="*/ 217291 w 288282"/>
                <a:gd name="csY5" fmla="*/ 221711 h 2926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88282" h="292637">
                  <a:moveTo>
                    <a:pt x="139566" y="115"/>
                  </a:moveTo>
                  <a:cubicBezTo>
                    <a:pt x="321261" y="-6430"/>
                    <a:pt x="342029" y="267969"/>
                    <a:pt x="171033" y="290752"/>
                  </a:cubicBezTo>
                  <a:cubicBezTo>
                    <a:pt x="-45780" y="319639"/>
                    <a:pt x="-56668" y="7227"/>
                    <a:pt x="139566" y="115"/>
                  </a:cubicBezTo>
                  <a:close/>
                  <a:moveTo>
                    <a:pt x="217291" y="221711"/>
                  </a:moveTo>
                  <a:cubicBezTo>
                    <a:pt x="318114" y="123658"/>
                    <a:pt x="160649" y="-24052"/>
                    <a:pt x="69392" y="73813"/>
                  </a:cubicBezTo>
                  <a:cubicBezTo>
                    <a:pt x="-24319" y="174321"/>
                    <a:pt x="121818" y="314541"/>
                    <a:pt x="217291" y="22171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49209E4E-2E73-6981-650E-769AF5BB48DE}"/>
                </a:ext>
              </a:extLst>
            </p:cNvPr>
            <p:cNvSpPr/>
            <p:nvPr/>
          </p:nvSpPr>
          <p:spPr>
            <a:xfrm>
              <a:off x="7241551" y="5142597"/>
              <a:ext cx="41829" cy="43260"/>
            </a:xfrm>
            <a:custGeom>
              <a:avLst/>
              <a:gdLst>
                <a:gd name="csX0" fmla="*/ 35497 w 41829"/>
                <a:gd name="csY0" fmla="*/ 3221 h 43260"/>
                <a:gd name="csX1" fmla="*/ 3274 w 41829"/>
                <a:gd name="csY1" fmla="*/ 35444 h 43260"/>
                <a:gd name="csX2" fmla="*/ 35497 w 41829"/>
                <a:gd name="csY2" fmla="*/ 3221 h 43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829" h="43260">
                  <a:moveTo>
                    <a:pt x="35497" y="3221"/>
                  </a:moveTo>
                  <a:cubicBezTo>
                    <a:pt x="56644" y="16437"/>
                    <a:pt x="19386" y="61121"/>
                    <a:pt x="3274" y="35444"/>
                  </a:cubicBezTo>
                  <a:cubicBezTo>
                    <a:pt x="-9061" y="15808"/>
                    <a:pt x="16050" y="-8926"/>
                    <a:pt x="35497" y="322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DA8C0FB-9E94-324A-F5A8-707A7B070CA8}"/>
                </a:ext>
              </a:extLst>
            </p:cNvPr>
            <p:cNvSpPr/>
            <p:nvPr/>
          </p:nvSpPr>
          <p:spPr>
            <a:xfrm>
              <a:off x="6867735" y="4310003"/>
              <a:ext cx="39691" cy="42128"/>
            </a:xfrm>
            <a:custGeom>
              <a:avLst/>
              <a:gdLst>
                <a:gd name="csX0" fmla="*/ 5833 w 39691"/>
                <a:gd name="csY0" fmla="*/ 3618 h 42128"/>
                <a:gd name="csX1" fmla="*/ 27546 w 39691"/>
                <a:gd name="csY1" fmla="*/ 39618 h 42128"/>
                <a:gd name="csX2" fmla="*/ 5833 w 39691"/>
                <a:gd name="csY2" fmla="*/ 3618 h 42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691" h="42128">
                  <a:moveTo>
                    <a:pt x="5833" y="3618"/>
                  </a:moveTo>
                  <a:cubicBezTo>
                    <a:pt x="29937" y="-11612"/>
                    <a:pt x="55363" y="25268"/>
                    <a:pt x="27546" y="39618"/>
                  </a:cubicBezTo>
                  <a:cubicBezTo>
                    <a:pt x="2561" y="52519"/>
                    <a:pt x="-7320" y="11926"/>
                    <a:pt x="5833" y="361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8DF5BE1C-9C8C-486D-9BD8-7B69641A3783}"/>
                </a:ext>
              </a:extLst>
            </p:cNvPr>
            <p:cNvSpPr/>
            <p:nvPr/>
          </p:nvSpPr>
          <p:spPr>
            <a:xfrm>
              <a:off x="6531232" y="5020410"/>
              <a:ext cx="39952" cy="41170"/>
            </a:xfrm>
            <a:custGeom>
              <a:avLst/>
              <a:gdLst>
                <a:gd name="csX0" fmla="*/ 36973 w 39952"/>
                <a:gd name="csY0" fmla="*/ 33900 h 41170"/>
                <a:gd name="csX1" fmla="*/ 9533 w 39952"/>
                <a:gd name="csY1" fmla="*/ 3628 h 41170"/>
                <a:gd name="csX2" fmla="*/ 36973 w 39952"/>
                <a:gd name="csY2" fmla="*/ 33900 h 411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952" h="41170">
                  <a:moveTo>
                    <a:pt x="36973" y="33900"/>
                  </a:moveTo>
                  <a:cubicBezTo>
                    <a:pt x="22561" y="56556"/>
                    <a:pt x="-18411" y="20558"/>
                    <a:pt x="9533" y="3628"/>
                  </a:cubicBezTo>
                  <a:cubicBezTo>
                    <a:pt x="32378" y="-10218"/>
                    <a:pt x="46413" y="18984"/>
                    <a:pt x="36973" y="3390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1E3C3AAD-3FF0-8C52-ABFF-5FEC719BE32E}"/>
                </a:ext>
              </a:extLst>
            </p:cNvPr>
            <p:cNvSpPr/>
            <p:nvPr/>
          </p:nvSpPr>
          <p:spPr>
            <a:xfrm>
              <a:off x="6662898" y="4552123"/>
              <a:ext cx="40339" cy="37585"/>
            </a:xfrm>
            <a:custGeom>
              <a:avLst/>
              <a:gdLst>
                <a:gd name="csX0" fmla="*/ 34703 w 40339"/>
                <a:gd name="csY0" fmla="*/ 3234 h 37585"/>
                <a:gd name="csX1" fmla="*/ 7011 w 40339"/>
                <a:gd name="csY1" fmla="*/ 33758 h 37585"/>
                <a:gd name="csX2" fmla="*/ 34703 w 40339"/>
                <a:gd name="csY2" fmla="*/ 3234 h 37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39" h="37585">
                  <a:moveTo>
                    <a:pt x="34703" y="3234"/>
                  </a:moveTo>
                  <a:cubicBezTo>
                    <a:pt x="51066" y="13430"/>
                    <a:pt x="28724" y="49240"/>
                    <a:pt x="7011" y="33758"/>
                  </a:cubicBezTo>
                  <a:cubicBezTo>
                    <a:pt x="-12940" y="19534"/>
                    <a:pt x="13934" y="-9731"/>
                    <a:pt x="34703" y="323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DAF2192C-3E45-3333-A153-0655161399B9}"/>
                </a:ext>
              </a:extLst>
            </p:cNvPr>
            <p:cNvSpPr/>
            <p:nvPr/>
          </p:nvSpPr>
          <p:spPr>
            <a:xfrm>
              <a:off x="7140647" y="5138101"/>
              <a:ext cx="37875" cy="34902"/>
            </a:xfrm>
            <a:custGeom>
              <a:avLst/>
              <a:gdLst>
                <a:gd name="csX0" fmla="*/ 2726 w 37875"/>
                <a:gd name="csY0" fmla="*/ 28926 h 34902"/>
                <a:gd name="csX1" fmla="*/ 33375 w 37875"/>
                <a:gd name="csY1" fmla="*/ 6647 h 34902"/>
                <a:gd name="csX2" fmla="*/ 2726 w 37875"/>
                <a:gd name="csY2" fmla="*/ 28926 h 34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75" h="34902">
                  <a:moveTo>
                    <a:pt x="2726" y="28926"/>
                  </a:moveTo>
                  <a:cubicBezTo>
                    <a:pt x="-9169" y="9920"/>
                    <a:pt x="20977" y="-10975"/>
                    <a:pt x="33375" y="6647"/>
                  </a:cubicBezTo>
                  <a:cubicBezTo>
                    <a:pt x="51123" y="32010"/>
                    <a:pt x="11222" y="42520"/>
                    <a:pt x="2726" y="2892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8A67B721-C834-6083-8A3A-7412F6F84E8B}"/>
                </a:ext>
              </a:extLst>
            </p:cNvPr>
            <p:cNvSpPr/>
            <p:nvPr/>
          </p:nvSpPr>
          <p:spPr>
            <a:xfrm>
              <a:off x="7469306" y="4572708"/>
              <a:ext cx="146943" cy="47246"/>
            </a:xfrm>
            <a:custGeom>
              <a:avLst/>
              <a:gdLst>
                <a:gd name="csX0" fmla="*/ 6241 w 146943"/>
                <a:gd name="csY0" fmla="*/ 5243 h 47246"/>
                <a:gd name="csX1" fmla="*/ 140357 w 146943"/>
                <a:gd name="csY1" fmla="*/ 7194 h 47246"/>
                <a:gd name="csX2" fmla="*/ 126133 w 146943"/>
                <a:gd name="csY2" fmla="*/ 43633 h 47246"/>
                <a:gd name="csX3" fmla="*/ 6241 w 146943"/>
                <a:gd name="csY3" fmla="*/ 5243 h 47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46943" h="47246">
                  <a:moveTo>
                    <a:pt x="6241" y="5243"/>
                  </a:moveTo>
                  <a:cubicBezTo>
                    <a:pt x="37205" y="11410"/>
                    <a:pt x="118770" y="-10806"/>
                    <a:pt x="140357" y="7194"/>
                  </a:cubicBezTo>
                  <a:cubicBezTo>
                    <a:pt x="154706" y="19214"/>
                    <a:pt x="143629" y="40298"/>
                    <a:pt x="126133" y="43633"/>
                  </a:cubicBezTo>
                  <a:cubicBezTo>
                    <a:pt x="101085" y="48416"/>
                    <a:pt x="-29821" y="56724"/>
                    <a:pt x="6241" y="524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DA2823D3-E1EE-1A93-FC8F-3F4C51DF44A8}"/>
                </a:ext>
              </a:extLst>
            </p:cNvPr>
            <p:cNvSpPr/>
            <p:nvPr/>
          </p:nvSpPr>
          <p:spPr>
            <a:xfrm>
              <a:off x="7738676" y="4786065"/>
              <a:ext cx="38115" cy="43806"/>
            </a:xfrm>
            <a:custGeom>
              <a:avLst/>
              <a:gdLst>
                <a:gd name="csX0" fmla="*/ 32668 w 38115"/>
                <a:gd name="csY0" fmla="*/ 6244 h 43806"/>
                <a:gd name="csX1" fmla="*/ 11521 w 38115"/>
                <a:gd name="csY1" fmla="*/ 41550 h 43806"/>
                <a:gd name="csX2" fmla="*/ 32668 w 38115"/>
                <a:gd name="csY2" fmla="*/ 6244 h 43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115" h="43806">
                  <a:moveTo>
                    <a:pt x="32668" y="6244"/>
                  </a:moveTo>
                  <a:cubicBezTo>
                    <a:pt x="46073" y="19649"/>
                    <a:pt x="33108" y="52690"/>
                    <a:pt x="11521" y="41550"/>
                  </a:cubicBezTo>
                  <a:cubicBezTo>
                    <a:pt x="-15352" y="27642"/>
                    <a:pt x="10263" y="-16098"/>
                    <a:pt x="32668" y="624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C053ED2E-940D-9871-D4AA-53C5A5D4485B}"/>
                </a:ext>
              </a:extLst>
            </p:cNvPr>
            <p:cNvSpPr/>
            <p:nvPr/>
          </p:nvSpPr>
          <p:spPr>
            <a:xfrm>
              <a:off x="7552127" y="4907831"/>
              <a:ext cx="42299" cy="37108"/>
            </a:xfrm>
            <a:custGeom>
              <a:avLst/>
              <a:gdLst>
                <a:gd name="csX0" fmla="*/ 10522 w 42299"/>
                <a:gd name="csY0" fmla="*/ 1790 h 37108"/>
                <a:gd name="csX1" fmla="*/ 35382 w 42299"/>
                <a:gd name="csY1" fmla="*/ 32313 h 37108"/>
                <a:gd name="csX2" fmla="*/ 10522 w 42299"/>
                <a:gd name="csY2" fmla="*/ 1790 h 37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299" h="37108">
                  <a:moveTo>
                    <a:pt x="10522" y="1790"/>
                  </a:moveTo>
                  <a:cubicBezTo>
                    <a:pt x="38528" y="-7399"/>
                    <a:pt x="51242" y="21237"/>
                    <a:pt x="35382" y="32313"/>
                  </a:cubicBezTo>
                  <a:cubicBezTo>
                    <a:pt x="8571" y="50942"/>
                    <a:pt x="-14023" y="9845"/>
                    <a:pt x="10522" y="17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7F44DE95-7DE2-B246-C0A6-0E973E7183F1}"/>
                </a:ext>
              </a:extLst>
            </p:cNvPr>
            <p:cNvSpPr/>
            <p:nvPr/>
          </p:nvSpPr>
          <p:spPr>
            <a:xfrm>
              <a:off x="7987265" y="5015746"/>
              <a:ext cx="37846" cy="39367"/>
            </a:xfrm>
            <a:custGeom>
              <a:avLst/>
              <a:gdLst>
                <a:gd name="csX0" fmla="*/ 14423 w 37846"/>
                <a:gd name="csY0" fmla="*/ 614 h 39367"/>
                <a:gd name="csX1" fmla="*/ 23423 w 37846"/>
                <a:gd name="csY1" fmla="*/ 38753 h 39367"/>
                <a:gd name="csX2" fmla="*/ 14423 w 37846"/>
                <a:gd name="csY2" fmla="*/ 614 h 3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46" h="39367">
                  <a:moveTo>
                    <a:pt x="14423" y="614"/>
                  </a:moveTo>
                  <a:cubicBezTo>
                    <a:pt x="37836" y="-5239"/>
                    <a:pt x="48534" y="32522"/>
                    <a:pt x="23423" y="38753"/>
                  </a:cubicBezTo>
                  <a:cubicBezTo>
                    <a:pt x="11" y="44606"/>
                    <a:pt x="-10688" y="6845"/>
                    <a:pt x="14423" y="6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7718A35A-386B-4713-D0D2-E7D25574328B}"/>
                </a:ext>
              </a:extLst>
            </p:cNvPr>
            <p:cNvSpPr/>
            <p:nvPr/>
          </p:nvSpPr>
          <p:spPr>
            <a:xfrm>
              <a:off x="7845329" y="4919084"/>
              <a:ext cx="34293" cy="39155"/>
            </a:xfrm>
            <a:custGeom>
              <a:avLst/>
              <a:gdLst>
                <a:gd name="csX0" fmla="*/ 9656 w 34293"/>
                <a:gd name="csY0" fmla="*/ 1614 h 39155"/>
                <a:gd name="csX1" fmla="*/ 20418 w 34293"/>
                <a:gd name="csY1" fmla="*/ 39123 h 39155"/>
                <a:gd name="csX2" fmla="*/ 9656 w 34293"/>
                <a:gd name="csY2" fmla="*/ 1614 h 39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3" h="39155">
                  <a:moveTo>
                    <a:pt x="9656" y="1614"/>
                  </a:moveTo>
                  <a:cubicBezTo>
                    <a:pt x="42949" y="-9211"/>
                    <a:pt x="38292" y="37927"/>
                    <a:pt x="20418" y="39123"/>
                  </a:cubicBezTo>
                  <a:cubicBezTo>
                    <a:pt x="2734" y="40319"/>
                    <a:pt x="-9413" y="7781"/>
                    <a:pt x="9656" y="16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7B4371DF-12A0-A86D-18ED-8C08FC0378AA}"/>
                </a:ext>
              </a:extLst>
            </p:cNvPr>
            <p:cNvSpPr/>
            <p:nvPr/>
          </p:nvSpPr>
          <p:spPr>
            <a:xfrm>
              <a:off x="8251657" y="3947289"/>
              <a:ext cx="37846" cy="39367"/>
            </a:xfrm>
            <a:custGeom>
              <a:avLst/>
              <a:gdLst>
                <a:gd name="csX0" fmla="*/ 14423 w 37846"/>
                <a:gd name="csY0" fmla="*/ 614 h 39367"/>
                <a:gd name="csX1" fmla="*/ 23423 w 37846"/>
                <a:gd name="csY1" fmla="*/ 38753 h 39367"/>
                <a:gd name="csX2" fmla="*/ 14423 w 37846"/>
                <a:gd name="csY2" fmla="*/ 614 h 393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46" h="39367">
                  <a:moveTo>
                    <a:pt x="14423" y="614"/>
                  </a:moveTo>
                  <a:cubicBezTo>
                    <a:pt x="37836" y="-5239"/>
                    <a:pt x="48534" y="32522"/>
                    <a:pt x="23423" y="38753"/>
                  </a:cubicBezTo>
                  <a:cubicBezTo>
                    <a:pt x="11" y="44606"/>
                    <a:pt x="-10688" y="6845"/>
                    <a:pt x="14423" y="6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A4CE5699-9F1B-F2F3-52D3-C8641CB8D6EE}"/>
                </a:ext>
              </a:extLst>
            </p:cNvPr>
            <p:cNvSpPr/>
            <p:nvPr/>
          </p:nvSpPr>
          <p:spPr>
            <a:xfrm>
              <a:off x="8038254" y="3378969"/>
              <a:ext cx="38098" cy="35984"/>
            </a:xfrm>
            <a:custGeom>
              <a:avLst/>
              <a:gdLst>
                <a:gd name="csX0" fmla="*/ 32097 w 38098"/>
                <a:gd name="csY0" fmla="*/ 33479 h 35984"/>
                <a:gd name="csX1" fmla="*/ 14097 w 38098"/>
                <a:gd name="csY1" fmla="*/ 1256 h 35984"/>
                <a:gd name="csX2" fmla="*/ 32097 w 38098"/>
                <a:gd name="csY2" fmla="*/ 33479 h 359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98" h="35984">
                  <a:moveTo>
                    <a:pt x="32097" y="33479"/>
                  </a:moveTo>
                  <a:cubicBezTo>
                    <a:pt x="14790" y="45563"/>
                    <a:pt x="-19259" y="10507"/>
                    <a:pt x="14097" y="1256"/>
                  </a:cubicBezTo>
                  <a:cubicBezTo>
                    <a:pt x="43614" y="-6926"/>
                    <a:pt x="40971" y="27311"/>
                    <a:pt x="32097" y="334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8972F8ED-0D44-9BE3-6E64-ABFED90DDE2B}"/>
                </a:ext>
              </a:extLst>
            </p:cNvPr>
            <p:cNvSpPr/>
            <p:nvPr/>
          </p:nvSpPr>
          <p:spPr>
            <a:xfrm>
              <a:off x="4742890" y="2093386"/>
              <a:ext cx="445854" cy="156181"/>
            </a:xfrm>
            <a:custGeom>
              <a:avLst/>
              <a:gdLst>
                <a:gd name="csX0" fmla="*/ 440922 w 445854"/>
                <a:gd name="csY0" fmla="*/ 5093 h 156181"/>
                <a:gd name="csX1" fmla="*/ 356273 w 445854"/>
                <a:gd name="csY1" fmla="*/ 117244 h 156181"/>
                <a:gd name="csX2" fmla="*/ 45686 w 445854"/>
                <a:gd name="csY2" fmla="*/ 82567 h 156181"/>
                <a:gd name="csX3" fmla="*/ 4401 w 445854"/>
                <a:gd name="csY3" fmla="*/ 4464 h 156181"/>
                <a:gd name="csX4" fmla="*/ 27687 w 445854"/>
                <a:gd name="csY4" fmla="*/ 4841 h 156181"/>
                <a:gd name="csX5" fmla="*/ 117873 w 445854"/>
                <a:gd name="csY5" fmla="*/ 83448 h 156181"/>
                <a:gd name="csX6" fmla="*/ 358098 w 445854"/>
                <a:gd name="csY6" fmla="*/ 62742 h 156181"/>
                <a:gd name="csX7" fmla="*/ 440985 w 445854"/>
                <a:gd name="csY7" fmla="*/ 5030 h 1561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45854" h="156181">
                  <a:moveTo>
                    <a:pt x="440922" y="5093"/>
                  </a:moveTo>
                  <a:cubicBezTo>
                    <a:pt x="467606" y="31841"/>
                    <a:pt x="378364" y="103650"/>
                    <a:pt x="356273" y="117244"/>
                  </a:cubicBezTo>
                  <a:cubicBezTo>
                    <a:pt x="251108" y="181753"/>
                    <a:pt x="135558" y="163313"/>
                    <a:pt x="45686" y="82567"/>
                  </a:cubicBezTo>
                  <a:cubicBezTo>
                    <a:pt x="25610" y="64504"/>
                    <a:pt x="-13033" y="32030"/>
                    <a:pt x="4401" y="4464"/>
                  </a:cubicBezTo>
                  <a:cubicBezTo>
                    <a:pt x="8869" y="1569"/>
                    <a:pt x="22086" y="2953"/>
                    <a:pt x="27687" y="4841"/>
                  </a:cubicBezTo>
                  <a:cubicBezTo>
                    <a:pt x="42162" y="9876"/>
                    <a:pt x="90622" y="67777"/>
                    <a:pt x="117873" y="83448"/>
                  </a:cubicBezTo>
                  <a:cubicBezTo>
                    <a:pt x="199690" y="130587"/>
                    <a:pt x="285345" y="121398"/>
                    <a:pt x="358098" y="62742"/>
                  </a:cubicBezTo>
                  <a:cubicBezTo>
                    <a:pt x="378112" y="46631"/>
                    <a:pt x="417635" y="-18382"/>
                    <a:pt x="440985" y="50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4FCBB37D-12C3-2634-4779-DDE8F2355AE3}"/>
                </a:ext>
              </a:extLst>
            </p:cNvPr>
            <p:cNvSpPr/>
            <p:nvPr/>
          </p:nvSpPr>
          <p:spPr>
            <a:xfrm>
              <a:off x="4871638" y="1933204"/>
              <a:ext cx="229894" cy="208148"/>
            </a:xfrm>
            <a:custGeom>
              <a:avLst/>
              <a:gdLst>
                <a:gd name="csX0" fmla="*/ 189827 w 229894"/>
                <a:gd name="csY0" fmla="*/ 163828 h 208148"/>
                <a:gd name="csX1" fmla="*/ 160688 w 229894"/>
                <a:gd name="csY1" fmla="*/ 111529 h 208148"/>
                <a:gd name="csX2" fmla="*/ 89508 w 229894"/>
                <a:gd name="csY2" fmla="*/ 24992 h 208148"/>
                <a:gd name="csX3" fmla="*/ 118395 w 229894"/>
                <a:gd name="csY3" fmla="*/ 1832 h 208148"/>
                <a:gd name="csX4" fmla="*/ 229477 w 229894"/>
                <a:gd name="csY4" fmla="*/ 155395 h 208148"/>
                <a:gd name="csX5" fmla="*/ 15873 w 229894"/>
                <a:gd name="csY5" fmla="*/ 143814 h 208148"/>
                <a:gd name="csX6" fmla="*/ 21538 w 229894"/>
                <a:gd name="csY6" fmla="*/ 104731 h 208148"/>
                <a:gd name="csX7" fmla="*/ 189827 w 229894"/>
                <a:gd name="csY7" fmla="*/ 163828 h 208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29894" h="208148">
                  <a:moveTo>
                    <a:pt x="189827" y="163828"/>
                  </a:moveTo>
                  <a:cubicBezTo>
                    <a:pt x="181457" y="145577"/>
                    <a:pt x="172017" y="128144"/>
                    <a:pt x="160688" y="111529"/>
                  </a:cubicBezTo>
                  <a:cubicBezTo>
                    <a:pt x="148038" y="92963"/>
                    <a:pt x="92718" y="36006"/>
                    <a:pt x="89508" y="24992"/>
                  </a:cubicBezTo>
                  <a:cubicBezTo>
                    <a:pt x="83152" y="3342"/>
                    <a:pt x="99641" y="-3769"/>
                    <a:pt x="118395" y="1832"/>
                  </a:cubicBezTo>
                  <a:cubicBezTo>
                    <a:pt x="145332" y="9888"/>
                    <a:pt x="226582" y="124682"/>
                    <a:pt x="229477" y="155395"/>
                  </a:cubicBezTo>
                  <a:cubicBezTo>
                    <a:pt x="239735" y="263833"/>
                    <a:pt x="57977" y="176793"/>
                    <a:pt x="15873" y="143814"/>
                  </a:cubicBezTo>
                  <a:cubicBezTo>
                    <a:pt x="-7727" y="125248"/>
                    <a:pt x="-4329" y="99823"/>
                    <a:pt x="21538" y="104731"/>
                  </a:cubicBezTo>
                  <a:cubicBezTo>
                    <a:pt x="66285" y="113165"/>
                    <a:pt x="130920" y="180506"/>
                    <a:pt x="189827" y="16382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566AB46D-AEDE-0243-11A8-0CF65BF43D35}"/>
                </a:ext>
              </a:extLst>
            </p:cNvPr>
            <p:cNvSpPr/>
            <p:nvPr/>
          </p:nvSpPr>
          <p:spPr>
            <a:xfrm>
              <a:off x="4852278" y="1933678"/>
              <a:ext cx="37402" cy="37996"/>
            </a:xfrm>
            <a:custGeom>
              <a:avLst/>
              <a:gdLst>
                <a:gd name="csX0" fmla="*/ 34037 w 37402"/>
                <a:gd name="csY0" fmla="*/ 6833 h 37996"/>
                <a:gd name="csX1" fmla="*/ 19877 w 37402"/>
                <a:gd name="csY1" fmla="*/ 37860 h 37996"/>
                <a:gd name="csX2" fmla="*/ 34037 w 37402"/>
                <a:gd name="csY2" fmla="*/ 6833 h 37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402" h="37996">
                  <a:moveTo>
                    <a:pt x="34037" y="6833"/>
                  </a:moveTo>
                  <a:cubicBezTo>
                    <a:pt x="41401" y="18917"/>
                    <a:pt x="36681" y="36601"/>
                    <a:pt x="19877" y="37860"/>
                  </a:cubicBezTo>
                  <a:cubicBezTo>
                    <a:pt x="-24870" y="41259"/>
                    <a:pt x="17611" y="-20041"/>
                    <a:pt x="34037" y="68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BB86EB67-F8BF-3B64-2ED5-59E51E63F3AB}"/>
                </a:ext>
              </a:extLst>
            </p:cNvPr>
            <p:cNvSpPr/>
            <p:nvPr/>
          </p:nvSpPr>
          <p:spPr>
            <a:xfrm>
              <a:off x="5066163" y="1955695"/>
              <a:ext cx="35949" cy="36226"/>
            </a:xfrm>
            <a:custGeom>
              <a:avLst/>
              <a:gdLst>
                <a:gd name="csX0" fmla="*/ 10029 w 35949"/>
                <a:gd name="csY0" fmla="*/ 1305 h 36226"/>
                <a:gd name="csX1" fmla="*/ 29413 w 35949"/>
                <a:gd name="csY1" fmla="*/ 32080 h 36226"/>
                <a:gd name="csX2" fmla="*/ 10029 w 35949"/>
                <a:gd name="csY2" fmla="*/ 1305 h 36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6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0B137362-0F27-A904-C418-62DE025D6CBA}"/>
                </a:ext>
              </a:extLst>
            </p:cNvPr>
            <p:cNvSpPr/>
            <p:nvPr/>
          </p:nvSpPr>
          <p:spPr>
            <a:xfrm>
              <a:off x="7796993" y="5256638"/>
              <a:ext cx="112206" cy="77783"/>
            </a:xfrm>
            <a:custGeom>
              <a:avLst/>
              <a:gdLst>
                <a:gd name="csX0" fmla="*/ 4749 w 112206"/>
                <a:gd name="csY0" fmla="*/ 7436 h 77783"/>
                <a:gd name="csX1" fmla="*/ 31182 w 112206"/>
                <a:gd name="csY1" fmla="*/ 7436 h 77783"/>
                <a:gd name="csX2" fmla="*/ 40244 w 112206"/>
                <a:gd name="csY2" fmla="*/ 29212 h 77783"/>
                <a:gd name="csX3" fmla="*/ 57174 w 112206"/>
                <a:gd name="csY3" fmla="*/ 35128 h 77783"/>
                <a:gd name="csX4" fmla="*/ 101670 w 112206"/>
                <a:gd name="csY4" fmla="*/ 1457 h 77783"/>
                <a:gd name="csX5" fmla="*/ 48552 w 112206"/>
                <a:gd name="csY5" fmla="*/ 77295 h 77783"/>
                <a:gd name="csX6" fmla="*/ 4749 w 112206"/>
                <a:gd name="csY6" fmla="*/ 7499 h 777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2206" h="77783">
                  <a:moveTo>
                    <a:pt x="4749" y="7436"/>
                  </a:moveTo>
                  <a:lnTo>
                    <a:pt x="31182" y="7436"/>
                  </a:lnTo>
                  <a:cubicBezTo>
                    <a:pt x="31182" y="7436"/>
                    <a:pt x="40244" y="29212"/>
                    <a:pt x="40244" y="29212"/>
                  </a:cubicBezTo>
                  <a:lnTo>
                    <a:pt x="57174" y="35128"/>
                  </a:lnTo>
                  <a:cubicBezTo>
                    <a:pt x="77880" y="32988"/>
                    <a:pt x="72530" y="-8172"/>
                    <a:pt x="101670" y="1457"/>
                  </a:cubicBezTo>
                  <a:cubicBezTo>
                    <a:pt x="128732" y="10457"/>
                    <a:pt x="101040" y="84469"/>
                    <a:pt x="48552" y="77295"/>
                  </a:cubicBezTo>
                  <a:cubicBezTo>
                    <a:pt x="17588" y="73078"/>
                    <a:pt x="-11740" y="37582"/>
                    <a:pt x="4749" y="749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5A9C0303-1F4C-C5CE-212B-77B93094BF0F}"/>
                </a:ext>
              </a:extLst>
            </p:cNvPr>
            <p:cNvSpPr/>
            <p:nvPr/>
          </p:nvSpPr>
          <p:spPr>
            <a:xfrm>
              <a:off x="7919054" y="5218257"/>
              <a:ext cx="33738" cy="32136"/>
            </a:xfrm>
            <a:custGeom>
              <a:avLst/>
              <a:gdLst>
                <a:gd name="csX0" fmla="*/ 755 w 33738"/>
                <a:gd name="csY0" fmla="*/ 27251 h 32136"/>
                <a:gd name="csX1" fmla="*/ 0 w 33738"/>
                <a:gd name="csY1" fmla="*/ 0 h 32136"/>
                <a:gd name="csX2" fmla="*/ 33734 w 33738"/>
                <a:gd name="csY2" fmla="*/ 8622 h 32136"/>
                <a:gd name="csX3" fmla="*/ 818 w 33738"/>
                <a:gd name="csY3" fmla="*/ 27251 h 321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738" h="32136">
                  <a:moveTo>
                    <a:pt x="755" y="27251"/>
                  </a:moveTo>
                  <a:lnTo>
                    <a:pt x="0" y="0"/>
                  </a:lnTo>
                  <a:lnTo>
                    <a:pt x="33734" y="8622"/>
                  </a:lnTo>
                  <a:cubicBezTo>
                    <a:pt x="34048" y="30209"/>
                    <a:pt x="18314" y="38202"/>
                    <a:pt x="818" y="2725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8EA87F2C-767D-5129-DBCD-C78D22839927}"/>
                </a:ext>
              </a:extLst>
            </p:cNvPr>
            <p:cNvSpPr/>
            <p:nvPr/>
          </p:nvSpPr>
          <p:spPr>
            <a:xfrm>
              <a:off x="7758725" y="5217250"/>
              <a:ext cx="37217" cy="33458"/>
            </a:xfrm>
            <a:custGeom>
              <a:avLst/>
              <a:gdLst>
                <a:gd name="csX0" fmla="*/ 3304 w 37217"/>
                <a:gd name="csY0" fmla="*/ 28573 h 33458"/>
                <a:gd name="csX1" fmla="*/ 36534 w 37217"/>
                <a:gd name="csY1" fmla="*/ 9566 h 33458"/>
                <a:gd name="csX2" fmla="*/ 3304 w 37217"/>
                <a:gd name="csY2" fmla="*/ 28573 h 3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217" h="33458">
                  <a:moveTo>
                    <a:pt x="3304" y="28573"/>
                  </a:moveTo>
                  <a:cubicBezTo>
                    <a:pt x="-11989" y="7238"/>
                    <a:pt x="30429" y="-12272"/>
                    <a:pt x="36534" y="9566"/>
                  </a:cubicBezTo>
                  <a:cubicBezTo>
                    <a:pt x="42135" y="29769"/>
                    <a:pt x="11737" y="40279"/>
                    <a:pt x="3304" y="285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902EE5F8-0A89-7E88-660A-04A3195D3716}"/>
                </a:ext>
              </a:extLst>
            </p:cNvPr>
            <p:cNvSpPr/>
            <p:nvPr/>
          </p:nvSpPr>
          <p:spPr>
            <a:xfrm>
              <a:off x="6453073" y="4031096"/>
              <a:ext cx="122643" cy="79504"/>
            </a:xfrm>
            <a:custGeom>
              <a:avLst/>
              <a:gdLst>
                <a:gd name="csX0" fmla="*/ 97258 w 122643"/>
                <a:gd name="csY0" fmla="*/ 1329 h 79504"/>
                <a:gd name="csX1" fmla="*/ 116327 w 122643"/>
                <a:gd name="csY1" fmla="*/ 2903 h 79504"/>
                <a:gd name="csX2" fmla="*/ 23057 w 122643"/>
                <a:gd name="csY2" fmla="*/ 68104 h 79504"/>
                <a:gd name="csX3" fmla="*/ 9085 w 122643"/>
                <a:gd name="csY3" fmla="*/ 8882 h 79504"/>
                <a:gd name="csX4" fmla="*/ 31868 w 122643"/>
                <a:gd name="csY4" fmla="*/ 8630 h 79504"/>
                <a:gd name="csX5" fmla="*/ 97321 w 122643"/>
                <a:gd name="csY5" fmla="*/ 1329 h 795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2643" h="79504">
                  <a:moveTo>
                    <a:pt x="97258" y="1329"/>
                  </a:moveTo>
                  <a:cubicBezTo>
                    <a:pt x="103678" y="-622"/>
                    <a:pt x="110349" y="-685"/>
                    <a:pt x="116327" y="2903"/>
                  </a:cubicBezTo>
                  <a:cubicBezTo>
                    <a:pt x="142572" y="21783"/>
                    <a:pt x="82279" y="110648"/>
                    <a:pt x="23057" y="68104"/>
                  </a:cubicBezTo>
                  <a:cubicBezTo>
                    <a:pt x="8959" y="57971"/>
                    <a:pt x="-12313" y="19140"/>
                    <a:pt x="9085" y="8882"/>
                  </a:cubicBezTo>
                  <a:lnTo>
                    <a:pt x="31868" y="8630"/>
                  </a:lnTo>
                  <a:cubicBezTo>
                    <a:pt x="60881" y="81824"/>
                    <a:pt x="76552" y="7623"/>
                    <a:pt x="97321" y="132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A63ECC1F-B142-1290-70B5-FB9D0897D4D8}"/>
                </a:ext>
              </a:extLst>
            </p:cNvPr>
            <p:cNvSpPr/>
            <p:nvPr/>
          </p:nvSpPr>
          <p:spPr>
            <a:xfrm>
              <a:off x="6577125" y="4000951"/>
              <a:ext cx="37354" cy="36126"/>
            </a:xfrm>
            <a:custGeom>
              <a:avLst/>
              <a:gdLst>
                <a:gd name="csX0" fmla="*/ 3667 w 37354"/>
                <a:gd name="csY0" fmla="*/ 3091 h 36126"/>
                <a:gd name="csX1" fmla="*/ 25695 w 37354"/>
                <a:gd name="csY1" fmla="*/ 33678 h 36126"/>
                <a:gd name="csX2" fmla="*/ 3667 w 37354"/>
                <a:gd name="csY2" fmla="*/ 3091 h 361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354" h="36126">
                  <a:moveTo>
                    <a:pt x="3667" y="3091"/>
                  </a:moveTo>
                  <a:cubicBezTo>
                    <a:pt x="24436" y="-9433"/>
                    <a:pt x="54016" y="19202"/>
                    <a:pt x="25695" y="33678"/>
                  </a:cubicBezTo>
                  <a:cubicBezTo>
                    <a:pt x="1653" y="45950"/>
                    <a:pt x="-5081" y="8377"/>
                    <a:pt x="3667" y="309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BA006A97-D978-DFDF-D915-FA1515E1CFFB}"/>
                </a:ext>
              </a:extLst>
            </p:cNvPr>
            <p:cNvSpPr/>
            <p:nvPr/>
          </p:nvSpPr>
          <p:spPr>
            <a:xfrm>
              <a:off x="6428299" y="3975338"/>
              <a:ext cx="32136" cy="33738"/>
            </a:xfrm>
            <a:custGeom>
              <a:avLst/>
              <a:gdLst>
                <a:gd name="csX0" fmla="*/ 27314 w 32136"/>
                <a:gd name="csY0" fmla="*/ 32983 h 33738"/>
                <a:gd name="csX1" fmla="*/ 0 w 32136"/>
                <a:gd name="csY1" fmla="*/ 33738 h 33738"/>
                <a:gd name="csX2" fmla="*/ 8622 w 32136"/>
                <a:gd name="csY2" fmla="*/ 5 h 33738"/>
                <a:gd name="csX3" fmla="*/ 27251 w 32136"/>
                <a:gd name="csY3" fmla="*/ 32920 h 337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136" h="33738">
                  <a:moveTo>
                    <a:pt x="27314" y="32983"/>
                  </a:moveTo>
                  <a:lnTo>
                    <a:pt x="0" y="33738"/>
                  </a:lnTo>
                  <a:lnTo>
                    <a:pt x="8622" y="5"/>
                  </a:lnTo>
                  <a:cubicBezTo>
                    <a:pt x="30209" y="-310"/>
                    <a:pt x="38202" y="15424"/>
                    <a:pt x="27251" y="3292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064B62E8-2D50-8BE2-14E5-9E6C6524F1F3}"/>
                </a:ext>
              </a:extLst>
            </p:cNvPr>
            <p:cNvSpPr/>
            <p:nvPr/>
          </p:nvSpPr>
          <p:spPr>
            <a:xfrm>
              <a:off x="6753260" y="3784683"/>
              <a:ext cx="114841" cy="106891"/>
            </a:xfrm>
            <a:custGeom>
              <a:avLst/>
              <a:gdLst>
                <a:gd name="csX0" fmla="*/ 89344 w 114841"/>
                <a:gd name="csY0" fmla="*/ 406 h 106891"/>
                <a:gd name="csX1" fmla="*/ 107533 w 114841"/>
                <a:gd name="csY1" fmla="*/ 74733 h 106891"/>
                <a:gd name="csX2" fmla="*/ 3878 w 114841"/>
                <a:gd name="csY2" fmla="*/ 61076 h 106891"/>
                <a:gd name="csX3" fmla="*/ 66625 w 114841"/>
                <a:gd name="csY3" fmla="*/ 61894 h 106891"/>
                <a:gd name="csX4" fmla="*/ 89344 w 114841"/>
                <a:gd name="csY4" fmla="*/ 406 h 1068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4841" h="106891">
                  <a:moveTo>
                    <a:pt x="89344" y="406"/>
                  </a:moveTo>
                  <a:cubicBezTo>
                    <a:pt x="121819" y="-5510"/>
                    <a:pt x="117602" y="54908"/>
                    <a:pt x="107533" y="74733"/>
                  </a:cubicBezTo>
                  <a:cubicBezTo>
                    <a:pt x="75624" y="137165"/>
                    <a:pt x="-20352" y="95376"/>
                    <a:pt x="3878" y="61076"/>
                  </a:cubicBezTo>
                  <a:cubicBezTo>
                    <a:pt x="17598" y="41629"/>
                    <a:pt x="43338" y="80523"/>
                    <a:pt x="66625" y="61894"/>
                  </a:cubicBezTo>
                  <a:cubicBezTo>
                    <a:pt x="82799" y="48992"/>
                    <a:pt x="64862" y="4874"/>
                    <a:pt x="89344" y="40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B49156A0-77B6-AC8C-FF1F-D46E36C5793A}"/>
                </a:ext>
              </a:extLst>
            </p:cNvPr>
            <p:cNvSpPr/>
            <p:nvPr/>
          </p:nvSpPr>
          <p:spPr>
            <a:xfrm>
              <a:off x="6697389" y="3783406"/>
              <a:ext cx="35949" cy="36227"/>
            </a:xfrm>
            <a:custGeom>
              <a:avLst/>
              <a:gdLst>
                <a:gd name="csX0" fmla="*/ 10029 w 35949"/>
                <a:gd name="csY0" fmla="*/ 1305 h 36227"/>
                <a:gd name="csX1" fmla="*/ 29413 w 35949"/>
                <a:gd name="csY1" fmla="*/ 32080 h 36227"/>
                <a:gd name="csX2" fmla="*/ 10029 w 35949"/>
                <a:gd name="csY2" fmla="*/ 1305 h 36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7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AADB8F21-364C-374F-2890-F47B47F2E15F}"/>
                </a:ext>
              </a:extLst>
            </p:cNvPr>
            <p:cNvSpPr/>
            <p:nvPr/>
          </p:nvSpPr>
          <p:spPr>
            <a:xfrm>
              <a:off x="6819855" y="3707680"/>
              <a:ext cx="36256" cy="36980"/>
            </a:xfrm>
            <a:custGeom>
              <a:avLst/>
              <a:gdLst>
                <a:gd name="csX0" fmla="*/ 3114 w 36256"/>
                <a:gd name="csY0" fmla="*/ 30648 h 36980"/>
                <a:gd name="csX1" fmla="*/ 19729 w 36256"/>
                <a:gd name="csY1" fmla="*/ 502 h 36980"/>
                <a:gd name="csX2" fmla="*/ 3114 w 36256"/>
                <a:gd name="csY2" fmla="*/ 30648 h 369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56" h="36980">
                  <a:moveTo>
                    <a:pt x="3114" y="30648"/>
                  </a:moveTo>
                  <a:cubicBezTo>
                    <a:pt x="-4061" y="19005"/>
                    <a:pt x="1037" y="-3652"/>
                    <a:pt x="19729" y="502"/>
                  </a:cubicBezTo>
                  <a:cubicBezTo>
                    <a:pt x="59378" y="9250"/>
                    <a:pt x="17022" y="53116"/>
                    <a:pt x="3114" y="3064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00D0AA01-064D-592E-7758-99F19111FCAD}"/>
                </a:ext>
              </a:extLst>
            </p:cNvPr>
            <p:cNvSpPr/>
            <p:nvPr/>
          </p:nvSpPr>
          <p:spPr>
            <a:xfrm>
              <a:off x="5820064" y="2315920"/>
              <a:ext cx="122095" cy="72442"/>
            </a:xfrm>
            <a:custGeom>
              <a:avLst/>
              <a:gdLst>
                <a:gd name="csX0" fmla="*/ 41815 w 122095"/>
                <a:gd name="csY0" fmla="*/ 26875 h 72442"/>
                <a:gd name="csX1" fmla="*/ 118156 w 122095"/>
                <a:gd name="csY1" fmla="*/ 6862 h 72442"/>
                <a:gd name="csX2" fmla="*/ 1788 w 122095"/>
                <a:gd name="csY2" fmla="*/ 15799 h 72442"/>
                <a:gd name="csX3" fmla="*/ 41815 w 122095"/>
                <a:gd name="csY3" fmla="*/ 26875 h 7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2095" h="72442">
                  <a:moveTo>
                    <a:pt x="41815" y="26875"/>
                  </a:moveTo>
                  <a:cubicBezTo>
                    <a:pt x="79010" y="57273"/>
                    <a:pt x="82031" y="-7550"/>
                    <a:pt x="118156" y="6862"/>
                  </a:cubicBezTo>
                  <a:cubicBezTo>
                    <a:pt x="149686" y="99377"/>
                    <a:pt x="-19044" y="86223"/>
                    <a:pt x="1788" y="15799"/>
                  </a:cubicBezTo>
                  <a:cubicBezTo>
                    <a:pt x="13242" y="-22970"/>
                    <a:pt x="34766" y="21085"/>
                    <a:pt x="41815" y="2687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46189163-5B86-0BFF-F0E7-23A0FCEC24AF}"/>
                </a:ext>
              </a:extLst>
            </p:cNvPr>
            <p:cNvSpPr/>
            <p:nvPr/>
          </p:nvSpPr>
          <p:spPr>
            <a:xfrm>
              <a:off x="5776254" y="2276947"/>
              <a:ext cx="37030" cy="37080"/>
            </a:xfrm>
            <a:custGeom>
              <a:avLst/>
              <a:gdLst>
                <a:gd name="csX0" fmla="*/ 32067 w 37030"/>
                <a:gd name="csY0" fmla="*/ 32555 h 37080"/>
                <a:gd name="csX1" fmla="*/ 2236 w 37030"/>
                <a:gd name="csY1" fmla="*/ 11346 h 37080"/>
                <a:gd name="csX2" fmla="*/ 32067 w 37030"/>
                <a:gd name="csY2" fmla="*/ 32555 h 37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030" h="37080">
                  <a:moveTo>
                    <a:pt x="32067" y="32555"/>
                  </a:moveTo>
                  <a:cubicBezTo>
                    <a:pt x="20361" y="44261"/>
                    <a:pt x="-8149" y="31863"/>
                    <a:pt x="2236" y="11346"/>
                  </a:cubicBezTo>
                  <a:cubicBezTo>
                    <a:pt x="16774" y="-17290"/>
                    <a:pt x="49437" y="15248"/>
                    <a:pt x="32067" y="3255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B3612218-2078-0A7F-B691-CF22C6D95C8C}"/>
                </a:ext>
              </a:extLst>
            </p:cNvPr>
            <p:cNvSpPr/>
            <p:nvPr/>
          </p:nvSpPr>
          <p:spPr>
            <a:xfrm>
              <a:off x="5948124" y="2295364"/>
              <a:ext cx="38251" cy="33801"/>
            </a:xfrm>
            <a:custGeom>
              <a:avLst/>
              <a:gdLst>
                <a:gd name="csX0" fmla="*/ 35473 w 38251"/>
                <a:gd name="csY0" fmla="*/ 4572 h 33801"/>
                <a:gd name="csX1" fmla="*/ 4634 w 38251"/>
                <a:gd name="csY1" fmla="*/ 26914 h 33801"/>
                <a:gd name="csX2" fmla="*/ 35473 w 38251"/>
                <a:gd name="csY2" fmla="*/ 4572 h 338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51" h="33801">
                  <a:moveTo>
                    <a:pt x="35473" y="4572"/>
                  </a:moveTo>
                  <a:cubicBezTo>
                    <a:pt x="47430" y="21502"/>
                    <a:pt x="17725" y="45858"/>
                    <a:pt x="4634" y="26914"/>
                  </a:cubicBezTo>
                  <a:cubicBezTo>
                    <a:pt x="-13869" y="104"/>
                    <a:pt x="28550" y="-5246"/>
                    <a:pt x="35473" y="457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C7D10572-0AB4-2A73-998D-1F474C794E87}"/>
                </a:ext>
              </a:extLst>
            </p:cNvPr>
            <p:cNvSpPr/>
            <p:nvPr/>
          </p:nvSpPr>
          <p:spPr>
            <a:xfrm>
              <a:off x="4755289" y="2928778"/>
              <a:ext cx="265307" cy="240752"/>
            </a:xfrm>
            <a:custGeom>
              <a:avLst/>
              <a:gdLst>
                <a:gd name="csX0" fmla="*/ 231094 w 265307"/>
                <a:gd name="csY0" fmla="*/ 36386 h 240752"/>
                <a:gd name="csX1" fmla="*/ 22525 w 265307"/>
                <a:gd name="csY1" fmla="*/ 191459 h 240752"/>
                <a:gd name="csX2" fmla="*/ 231094 w 265307"/>
                <a:gd name="csY2" fmla="*/ 36386 h 240752"/>
                <a:gd name="csX3" fmla="*/ 113404 w 265307"/>
                <a:gd name="csY3" fmla="*/ 46896 h 240752"/>
                <a:gd name="csX4" fmla="*/ 128761 w 265307"/>
                <a:gd name="csY4" fmla="*/ 197627 h 240752"/>
                <a:gd name="csX5" fmla="*/ 113404 w 265307"/>
                <a:gd name="csY5" fmla="*/ 46896 h 240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65307" h="240752">
                  <a:moveTo>
                    <a:pt x="231094" y="36386"/>
                  </a:moveTo>
                  <a:cubicBezTo>
                    <a:pt x="351804" y="156908"/>
                    <a:pt x="122026" y="325386"/>
                    <a:pt x="22525" y="191459"/>
                  </a:cubicBezTo>
                  <a:cubicBezTo>
                    <a:pt x="-65773" y="72574"/>
                    <a:pt x="126936" y="-67646"/>
                    <a:pt x="231094" y="36386"/>
                  </a:cubicBezTo>
                  <a:close/>
                  <a:moveTo>
                    <a:pt x="113404" y="46896"/>
                  </a:moveTo>
                  <a:cubicBezTo>
                    <a:pt x="17553" y="66721"/>
                    <a:pt x="25546" y="202033"/>
                    <a:pt x="128761" y="197627"/>
                  </a:cubicBezTo>
                  <a:cubicBezTo>
                    <a:pt x="252932" y="192278"/>
                    <a:pt x="250352" y="18575"/>
                    <a:pt x="113404" y="468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57939100-6AB4-D2FD-52D1-CC0555EED160}"/>
                </a:ext>
              </a:extLst>
            </p:cNvPr>
            <p:cNvSpPr/>
            <p:nvPr/>
          </p:nvSpPr>
          <p:spPr>
            <a:xfrm>
              <a:off x="7581020" y="3845595"/>
              <a:ext cx="95228" cy="73934"/>
            </a:xfrm>
            <a:custGeom>
              <a:avLst/>
              <a:gdLst>
                <a:gd name="csX0" fmla="*/ 7559 w 95228"/>
                <a:gd name="csY0" fmla="*/ 7590 h 73934"/>
                <a:gd name="csX1" fmla="*/ 48970 w 95228"/>
                <a:gd name="csY1" fmla="*/ 33834 h 73934"/>
                <a:gd name="csX2" fmla="*/ 95228 w 95228"/>
                <a:gd name="csY2" fmla="*/ 43400 h 73934"/>
                <a:gd name="csX3" fmla="*/ 7559 w 95228"/>
                <a:gd name="csY3" fmla="*/ 7590 h 739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5228" h="73934">
                  <a:moveTo>
                    <a:pt x="7559" y="7590"/>
                  </a:moveTo>
                  <a:cubicBezTo>
                    <a:pt x="29586" y="-18717"/>
                    <a:pt x="41418" y="31631"/>
                    <a:pt x="48970" y="33834"/>
                  </a:cubicBezTo>
                  <a:cubicBezTo>
                    <a:pt x="67977" y="30750"/>
                    <a:pt x="84655" y="21121"/>
                    <a:pt x="95228" y="43400"/>
                  </a:cubicBezTo>
                  <a:cubicBezTo>
                    <a:pt x="79557" y="110993"/>
                    <a:pt x="-29258" y="51519"/>
                    <a:pt x="7559" y="75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D788BDFA-E4A7-EA7E-4BC1-9090320D6ECD}"/>
                </a:ext>
              </a:extLst>
            </p:cNvPr>
            <p:cNvSpPr/>
            <p:nvPr/>
          </p:nvSpPr>
          <p:spPr>
            <a:xfrm>
              <a:off x="7593541" y="3776065"/>
              <a:ext cx="40313" cy="37585"/>
            </a:xfrm>
            <a:custGeom>
              <a:avLst/>
              <a:gdLst>
                <a:gd name="csX0" fmla="*/ 5611 w 40313"/>
                <a:gd name="csY0" fmla="*/ 3234 h 37585"/>
                <a:gd name="csX1" fmla="*/ 33302 w 40313"/>
                <a:gd name="csY1" fmla="*/ 33757 h 37585"/>
                <a:gd name="csX2" fmla="*/ 5611 w 40313"/>
                <a:gd name="csY2" fmla="*/ 3234 h 375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313" h="37585">
                  <a:moveTo>
                    <a:pt x="5611" y="3234"/>
                  </a:moveTo>
                  <a:cubicBezTo>
                    <a:pt x="26380" y="-9731"/>
                    <a:pt x="53253" y="19534"/>
                    <a:pt x="33302" y="33757"/>
                  </a:cubicBezTo>
                  <a:cubicBezTo>
                    <a:pt x="11590" y="49240"/>
                    <a:pt x="-10689" y="13429"/>
                    <a:pt x="5611" y="323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04ED81F0-FE3D-DAAD-C4EE-3330E435EAA4}"/>
                </a:ext>
              </a:extLst>
            </p:cNvPr>
            <p:cNvSpPr/>
            <p:nvPr/>
          </p:nvSpPr>
          <p:spPr>
            <a:xfrm>
              <a:off x="7689748" y="3823892"/>
              <a:ext cx="38105" cy="37086"/>
            </a:xfrm>
            <a:custGeom>
              <a:avLst/>
              <a:gdLst>
                <a:gd name="csX0" fmla="*/ 5696 w 38105"/>
                <a:gd name="csY0" fmla="*/ 32062 h 37086"/>
                <a:gd name="csX1" fmla="*/ 26716 w 38105"/>
                <a:gd name="csY1" fmla="*/ 2231 h 37086"/>
                <a:gd name="csX2" fmla="*/ 5696 w 38105"/>
                <a:gd name="csY2" fmla="*/ 32062 h 370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105" h="37086">
                  <a:moveTo>
                    <a:pt x="5696" y="32062"/>
                  </a:moveTo>
                  <a:cubicBezTo>
                    <a:pt x="-9157" y="16643"/>
                    <a:pt x="7584" y="-7461"/>
                    <a:pt x="26716" y="2231"/>
                  </a:cubicBezTo>
                  <a:cubicBezTo>
                    <a:pt x="55541" y="16895"/>
                    <a:pt x="22563" y="49558"/>
                    <a:pt x="5696" y="3206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7BB583C3-C68A-5B73-1D71-E37E1402ED9A}"/>
                </a:ext>
              </a:extLst>
            </p:cNvPr>
            <p:cNvSpPr/>
            <p:nvPr/>
          </p:nvSpPr>
          <p:spPr>
            <a:xfrm>
              <a:off x="7085707" y="3879140"/>
              <a:ext cx="101469" cy="67286"/>
            </a:xfrm>
            <a:custGeom>
              <a:avLst/>
              <a:gdLst>
                <a:gd name="csX0" fmla="*/ 9835 w 101469"/>
                <a:gd name="csY0" fmla="*/ 1108 h 67286"/>
                <a:gd name="csX1" fmla="*/ 29031 w 101469"/>
                <a:gd name="csY1" fmla="*/ 3436 h 67286"/>
                <a:gd name="csX2" fmla="*/ 86869 w 101469"/>
                <a:gd name="csY2" fmla="*/ 18289 h 67286"/>
                <a:gd name="csX3" fmla="*/ 101470 w 101469"/>
                <a:gd name="csY3" fmla="*/ 41701 h 67286"/>
                <a:gd name="csX4" fmla="*/ 710 w 101469"/>
                <a:gd name="csY4" fmla="*/ 14891 h 67286"/>
                <a:gd name="csX5" fmla="*/ 9898 w 101469"/>
                <a:gd name="csY5" fmla="*/ 1108 h 672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469" h="67286">
                  <a:moveTo>
                    <a:pt x="9835" y="1108"/>
                  </a:moveTo>
                  <a:cubicBezTo>
                    <a:pt x="16066" y="-969"/>
                    <a:pt x="23304" y="-88"/>
                    <a:pt x="29031" y="3436"/>
                  </a:cubicBezTo>
                  <a:cubicBezTo>
                    <a:pt x="48730" y="15583"/>
                    <a:pt x="35387" y="41953"/>
                    <a:pt x="86869" y="18289"/>
                  </a:cubicBezTo>
                  <a:lnTo>
                    <a:pt x="101470" y="41701"/>
                  </a:lnTo>
                  <a:cubicBezTo>
                    <a:pt x="77554" y="88399"/>
                    <a:pt x="-8668" y="66246"/>
                    <a:pt x="710" y="14891"/>
                  </a:cubicBezTo>
                  <a:cubicBezTo>
                    <a:pt x="1843" y="8723"/>
                    <a:pt x="3164" y="3373"/>
                    <a:pt x="9898" y="11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E917A8A1-A134-0FB7-871D-4D1416F2F7FC}"/>
                </a:ext>
              </a:extLst>
            </p:cNvPr>
            <p:cNvSpPr/>
            <p:nvPr/>
          </p:nvSpPr>
          <p:spPr>
            <a:xfrm>
              <a:off x="7080194" y="3807958"/>
              <a:ext cx="37217" cy="33458"/>
            </a:xfrm>
            <a:custGeom>
              <a:avLst/>
              <a:gdLst>
                <a:gd name="csX0" fmla="*/ 33914 w 37217"/>
                <a:gd name="csY0" fmla="*/ 4885 h 33458"/>
                <a:gd name="csX1" fmla="*/ 684 w 37217"/>
                <a:gd name="csY1" fmla="*/ 23892 h 33458"/>
                <a:gd name="csX2" fmla="*/ 33914 w 37217"/>
                <a:gd name="csY2" fmla="*/ 4885 h 334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217" h="33458">
                  <a:moveTo>
                    <a:pt x="33914" y="4885"/>
                  </a:moveTo>
                  <a:cubicBezTo>
                    <a:pt x="49207" y="26220"/>
                    <a:pt x="6789" y="45730"/>
                    <a:pt x="684" y="23892"/>
                  </a:cubicBezTo>
                  <a:cubicBezTo>
                    <a:pt x="-4917" y="3689"/>
                    <a:pt x="25481" y="-6821"/>
                    <a:pt x="33914" y="488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013CEC1F-0AA1-4D04-97BF-0B6872EAF685}"/>
                </a:ext>
              </a:extLst>
            </p:cNvPr>
            <p:cNvSpPr/>
            <p:nvPr/>
          </p:nvSpPr>
          <p:spPr>
            <a:xfrm>
              <a:off x="7199103" y="3856221"/>
              <a:ext cx="33027" cy="34529"/>
            </a:xfrm>
            <a:custGeom>
              <a:avLst/>
              <a:gdLst>
                <a:gd name="csX0" fmla="*/ 8905 w 33027"/>
                <a:gd name="csY0" fmla="*/ 1559 h 34529"/>
                <a:gd name="csX1" fmla="*/ 18849 w 33027"/>
                <a:gd name="csY1" fmla="*/ 34411 h 34529"/>
                <a:gd name="csX2" fmla="*/ 8905 w 33027"/>
                <a:gd name="csY2" fmla="*/ 1559 h 345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027" h="34529">
                  <a:moveTo>
                    <a:pt x="8905" y="1559"/>
                  </a:moveTo>
                  <a:cubicBezTo>
                    <a:pt x="40499" y="-8259"/>
                    <a:pt x="38044" y="31390"/>
                    <a:pt x="18849" y="34411"/>
                  </a:cubicBezTo>
                  <a:cubicBezTo>
                    <a:pt x="5066" y="36614"/>
                    <a:pt x="-10038" y="7412"/>
                    <a:pt x="8905" y="15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8F3FAB20-C49F-3D68-EDB6-006769051640}"/>
                </a:ext>
              </a:extLst>
            </p:cNvPr>
            <p:cNvSpPr/>
            <p:nvPr/>
          </p:nvSpPr>
          <p:spPr>
            <a:xfrm>
              <a:off x="7347019" y="3666455"/>
              <a:ext cx="111335" cy="88589"/>
            </a:xfrm>
            <a:custGeom>
              <a:avLst/>
              <a:gdLst>
                <a:gd name="csX0" fmla="*/ 4544 w 111335"/>
                <a:gd name="csY0" fmla="*/ 39649 h 88589"/>
                <a:gd name="csX1" fmla="*/ 52816 w 111335"/>
                <a:gd name="csY1" fmla="*/ 46257 h 88589"/>
                <a:gd name="csX2" fmla="*/ 80382 w 111335"/>
                <a:gd name="csY2" fmla="*/ 0 h 88589"/>
                <a:gd name="csX3" fmla="*/ 99514 w 111335"/>
                <a:gd name="csY3" fmla="*/ 2329 h 88589"/>
                <a:gd name="csX4" fmla="*/ 31921 w 111335"/>
                <a:gd name="csY4" fmla="*/ 87166 h 88589"/>
                <a:gd name="csX5" fmla="*/ 4481 w 111335"/>
                <a:gd name="csY5" fmla="*/ 39649 h 88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35" h="88589">
                  <a:moveTo>
                    <a:pt x="4544" y="39649"/>
                  </a:moveTo>
                  <a:cubicBezTo>
                    <a:pt x="24369" y="31531"/>
                    <a:pt x="36327" y="53999"/>
                    <a:pt x="52816" y="46257"/>
                  </a:cubicBezTo>
                  <a:cubicBezTo>
                    <a:pt x="75473" y="35559"/>
                    <a:pt x="66976" y="4594"/>
                    <a:pt x="80382" y="0"/>
                  </a:cubicBezTo>
                  <a:lnTo>
                    <a:pt x="99514" y="2329"/>
                  </a:lnTo>
                  <a:cubicBezTo>
                    <a:pt x="134255" y="20013"/>
                    <a:pt x="86612" y="100193"/>
                    <a:pt x="31921" y="87166"/>
                  </a:cubicBezTo>
                  <a:cubicBezTo>
                    <a:pt x="9957" y="81942"/>
                    <a:pt x="-8924" y="61677"/>
                    <a:pt x="4481" y="3964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363A1DC7-796C-62C7-2F87-8013EB3C7DEE}"/>
                </a:ext>
              </a:extLst>
            </p:cNvPr>
            <p:cNvSpPr/>
            <p:nvPr/>
          </p:nvSpPr>
          <p:spPr>
            <a:xfrm>
              <a:off x="7287619" y="3647115"/>
              <a:ext cx="34957" cy="37875"/>
            </a:xfrm>
            <a:custGeom>
              <a:avLst/>
              <a:gdLst>
                <a:gd name="csX0" fmla="*/ 28953 w 34957"/>
                <a:gd name="csY0" fmla="*/ 2726 h 37875"/>
                <a:gd name="csX1" fmla="*/ 6674 w 34957"/>
                <a:gd name="csY1" fmla="*/ 33375 h 37875"/>
                <a:gd name="csX2" fmla="*/ 28953 w 34957"/>
                <a:gd name="csY2" fmla="*/ 2726 h 37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957" h="37875">
                  <a:moveTo>
                    <a:pt x="28953" y="2726"/>
                  </a:moveTo>
                  <a:cubicBezTo>
                    <a:pt x="42610" y="11222"/>
                    <a:pt x="32037" y="51123"/>
                    <a:pt x="6674" y="33375"/>
                  </a:cubicBezTo>
                  <a:cubicBezTo>
                    <a:pt x="-11011" y="20977"/>
                    <a:pt x="9946" y="-9169"/>
                    <a:pt x="28953" y="272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455E7A9F-C7FD-DE5D-D8D2-9B414A186F6E}"/>
                </a:ext>
              </a:extLst>
            </p:cNvPr>
            <p:cNvSpPr/>
            <p:nvPr/>
          </p:nvSpPr>
          <p:spPr>
            <a:xfrm>
              <a:off x="7392474" y="3592782"/>
              <a:ext cx="36980" cy="36256"/>
            </a:xfrm>
            <a:custGeom>
              <a:avLst/>
              <a:gdLst>
                <a:gd name="csX0" fmla="*/ 30648 w 36980"/>
                <a:gd name="csY0" fmla="*/ 33143 h 36256"/>
                <a:gd name="csX1" fmla="*/ 502 w 36980"/>
                <a:gd name="csY1" fmla="*/ 16528 h 36256"/>
                <a:gd name="csX2" fmla="*/ 30648 w 36980"/>
                <a:gd name="csY2" fmla="*/ 33143 h 36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80" h="36256">
                  <a:moveTo>
                    <a:pt x="30648" y="33143"/>
                  </a:moveTo>
                  <a:cubicBezTo>
                    <a:pt x="19005" y="40317"/>
                    <a:pt x="-3652" y="35219"/>
                    <a:pt x="502" y="16528"/>
                  </a:cubicBezTo>
                  <a:cubicBezTo>
                    <a:pt x="9250" y="-23122"/>
                    <a:pt x="53116" y="19234"/>
                    <a:pt x="30648" y="3314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0B5AE0B4-FB4E-6098-AC77-A6AB4CD97549}"/>
                </a:ext>
              </a:extLst>
            </p:cNvPr>
            <p:cNvSpPr/>
            <p:nvPr/>
          </p:nvSpPr>
          <p:spPr>
            <a:xfrm>
              <a:off x="7406848" y="4064550"/>
              <a:ext cx="112816" cy="93340"/>
            </a:xfrm>
            <a:custGeom>
              <a:avLst/>
              <a:gdLst>
                <a:gd name="csX0" fmla="*/ 7588 w 112816"/>
                <a:gd name="csY0" fmla="*/ 77950 h 93340"/>
                <a:gd name="csX1" fmla="*/ 8847 w 112816"/>
                <a:gd name="csY1" fmla="*/ 34587 h 93340"/>
                <a:gd name="csX2" fmla="*/ 37986 w 112816"/>
                <a:gd name="csY2" fmla="*/ 50258 h 93340"/>
                <a:gd name="csX3" fmla="*/ 81349 w 112816"/>
                <a:gd name="csY3" fmla="*/ 5888 h 93340"/>
                <a:gd name="csX4" fmla="*/ 86824 w 112816"/>
                <a:gd name="csY4" fmla="*/ 84495 h 93340"/>
                <a:gd name="csX5" fmla="*/ 7588 w 112816"/>
                <a:gd name="csY5" fmla="*/ 77950 h 933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2816" h="93340">
                  <a:moveTo>
                    <a:pt x="7588" y="77950"/>
                  </a:moveTo>
                  <a:cubicBezTo>
                    <a:pt x="-782" y="67817"/>
                    <a:pt x="-4621" y="38615"/>
                    <a:pt x="8847" y="34587"/>
                  </a:cubicBezTo>
                  <a:cubicBezTo>
                    <a:pt x="23134" y="31000"/>
                    <a:pt x="27728" y="46860"/>
                    <a:pt x="37986" y="50258"/>
                  </a:cubicBezTo>
                  <a:cubicBezTo>
                    <a:pt x="85314" y="65866"/>
                    <a:pt x="63601" y="21308"/>
                    <a:pt x="81349" y="5888"/>
                  </a:cubicBezTo>
                  <a:cubicBezTo>
                    <a:pt x="113761" y="-22370"/>
                    <a:pt x="129558" y="58880"/>
                    <a:pt x="86824" y="84495"/>
                  </a:cubicBezTo>
                  <a:cubicBezTo>
                    <a:pt x="66056" y="96956"/>
                    <a:pt x="23700" y="97523"/>
                    <a:pt x="7588" y="7795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109C56FA-B081-082D-39A1-A8E53104E877}"/>
                </a:ext>
              </a:extLst>
            </p:cNvPr>
            <p:cNvSpPr/>
            <p:nvPr/>
          </p:nvSpPr>
          <p:spPr>
            <a:xfrm>
              <a:off x="7468035" y="4025205"/>
              <a:ext cx="35949" cy="36226"/>
            </a:xfrm>
            <a:custGeom>
              <a:avLst/>
              <a:gdLst>
                <a:gd name="csX0" fmla="*/ 10029 w 35949"/>
                <a:gd name="csY0" fmla="*/ 1305 h 36226"/>
                <a:gd name="csX1" fmla="*/ 29413 w 35949"/>
                <a:gd name="csY1" fmla="*/ 32080 h 36226"/>
                <a:gd name="csX2" fmla="*/ 10029 w 35949"/>
                <a:gd name="csY2" fmla="*/ 1305 h 36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6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E4CBD47C-0C1C-6A60-62EE-A42DDD2CB82C}"/>
                </a:ext>
              </a:extLst>
            </p:cNvPr>
            <p:cNvSpPr/>
            <p:nvPr/>
          </p:nvSpPr>
          <p:spPr>
            <a:xfrm>
              <a:off x="7366772" y="4070204"/>
              <a:ext cx="35949" cy="36226"/>
            </a:xfrm>
            <a:custGeom>
              <a:avLst/>
              <a:gdLst>
                <a:gd name="csX0" fmla="*/ 10029 w 35949"/>
                <a:gd name="csY0" fmla="*/ 1305 h 36226"/>
                <a:gd name="csX1" fmla="*/ 29413 w 35949"/>
                <a:gd name="csY1" fmla="*/ 32080 h 36226"/>
                <a:gd name="csX2" fmla="*/ 10029 w 35949"/>
                <a:gd name="csY2" fmla="*/ 1305 h 362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6">
                  <a:moveTo>
                    <a:pt x="10029" y="1305"/>
                  </a:moveTo>
                  <a:cubicBezTo>
                    <a:pt x="34322" y="-6437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E7DC07F3-C0AE-1130-3D8F-0BFBC5743FF2}"/>
                </a:ext>
              </a:extLst>
            </p:cNvPr>
            <p:cNvSpPr/>
            <p:nvPr/>
          </p:nvSpPr>
          <p:spPr>
            <a:xfrm>
              <a:off x="7858776" y="4092953"/>
              <a:ext cx="109140" cy="96752"/>
            </a:xfrm>
            <a:custGeom>
              <a:avLst/>
              <a:gdLst>
                <a:gd name="csX0" fmla="*/ 81047 w 109140"/>
                <a:gd name="csY0" fmla="*/ 1401 h 96752"/>
                <a:gd name="csX1" fmla="*/ 99927 w 109140"/>
                <a:gd name="csY1" fmla="*/ 2974 h 96752"/>
                <a:gd name="csX2" fmla="*/ 930 w 109140"/>
                <a:gd name="csY2" fmla="*/ 68554 h 96752"/>
                <a:gd name="csX3" fmla="*/ 54551 w 109140"/>
                <a:gd name="csY3" fmla="*/ 54267 h 96752"/>
                <a:gd name="csX4" fmla="*/ 81047 w 109140"/>
                <a:gd name="csY4" fmla="*/ 1401 h 96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9140" h="96752">
                  <a:moveTo>
                    <a:pt x="81047" y="1401"/>
                  </a:moveTo>
                  <a:cubicBezTo>
                    <a:pt x="87403" y="-424"/>
                    <a:pt x="94200" y="-990"/>
                    <a:pt x="99927" y="2974"/>
                  </a:cubicBezTo>
                  <a:cubicBezTo>
                    <a:pt x="144171" y="67861"/>
                    <a:pt x="15468" y="136776"/>
                    <a:pt x="930" y="68554"/>
                  </a:cubicBezTo>
                  <a:cubicBezTo>
                    <a:pt x="-7503" y="29030"/>
                    <a:pt x="43915" y="59679"/>
                    <a:pt x="54551" y="54267"/>
                  </a:cubicBezTo>
                  <a:cubicBezTo>
                    <a:pt x="73872" y="44449"/>
                    <a:pt x="57131" y="8198"/>
                    <a:pt x="81047" y="140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AA3EE73A-AF4A-11FA-C085-67D6D99C7632}"/>
                </a:ext>
              </a:extLst>
            </p:cNvPr>
            <p:cNvSpPr/>
            <p:nvPr/>
          </p:nvSpPr>
          <p:spPr>
            <a:xfrm>
              <a:off x="7922559" y="4041512"/>
              <a:ext cx="37875" cy="34902"/>
            </a:xfrm>
            <a:custGeom>
              <a:avLst/>
              <a:gdLst>
                <a:gd name="csX0" fmla="*/ 2726 w 37875"/>
                <a:gd name="csY0" fmla="*/ 28926 h 34902"/>
                <a:gd name="csX1" fmla="*/ 33376 w 37875"/>
                <a:gd name="csY1" fmla="*/ 6647 h 34902"/>
                <a:gd name="csX2" fmla="*/ 2726 w 37875"/>
                <a:gd name="csY2" fmla="*/ 28926 h 34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75" h="34902">
                  <a:moveTo>
                    <a:pt x="2726" y="28926"/>
                  </a:moveTo>
                  <a:cubicBezTo>
                    <a:pt x="-9169" y="9920"/>
                    <a:pt x="20977" y="-10975"/>
                    <a:pt x="33376" y="6647"/>
                  </a:cubicBezTo>
                  <a:cubicBezTo>
                    <a:pt x="51123" y="32010"/>
                    <a:pt x="11222" y="42520"/>
                    <a:pt x="2726" y="2892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0C2E2DF6-066B-F521-7E98-7D473DCAD9E1}"/>
                </a:ext>
              </a:extLst>
            </p:cNvPr>
            <p:cNvSpPr/>
            <p:nvPr/>
          </p:nvSpPr>
          <p:spPr>
            <a:xfrm>
              <a:off x="7819010" y="4107560"/>
              <a:ext cx="33458" cy="37134"/>
            </a:xfrm>
            <a:custGeom>
              <a:avLst/>
              <a:gdLst>
                <a:gd name="csX0" fmla="*/ 4885 w 33458"/>
                <a:gd name="csY0" fmla="*/ 3284 h 37134"/>
                <a:gd name="csX1" fmla="*/ 23892 w 33458"/>
                <a:gd name="csY1" fmla="*/ 36450 h 37134"/>
                <a:gd name="csX2" fmla="*/ 4885 w 33458"/>
                <a:gd name="csY2" fmla="*/ 3284 h 37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58" h="37134">
                  <a:moveTo>
                    <a:pt x="4885" y="3284"/>
                  </a:moveTo>
                  <a:cubicBezTo>
                    <a:pt x="26220" y="-11947"/>
                    <a:pt x="45730" y="30409"/>
                    <a:pt x="23892" y="36450"/>
                  </a:cubicBezTo>
                  <a:cubicBezTo>
                    <a:pt x="3689" y="42052"/>
                    <a:pt x="-6821" y="11654"/>
                    <a:pt x="4885" y="328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0DC15A7C-9E3B-90D7-DE4B-51E4988F0E04}"/>
                </a:ext>
              </a:extLst>
            </p:cNvPr>
            <p:cNvSpPr/>
            <p:nvPr/>
          </p:nvSpPr>
          <p:spPr>
            <a:xfrm>
              <a:off x="6908894" y="4116487"/>
              <a:ext cx="39286" cy="37880"/>
            </a:xfrm>
            <a:custGeom>
              <a:avLst/>
              <a:gdLst>
                <a:gd name="csX0" fmla="*/ 36610 w 39286"/>
                <a:gd name="csY0" fmla="*/ 32873 h 37880"/>
                <a:gd name="csX1" fmla="*/ 4072 w 39286"/>
                <a:gd name="csY1" fmla="*/ 5999 h 37880"/>
                <a:gd name="csX2" fmla="*/ 36610 w 39286"/>
                <a:gd name="csY2" fmla="*/ 32873 h 378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286" h="37880">
                  <a:moveTo>
                    <a:pt x="36610" y="32873"/>
                  </a:moveTo>
                  <a:cubicBezTo>
                    <a:pt x="27610" y="45397"/>
                    <a:pt x="-12794" y="33691"/>
                    <a:pt x="4072" y="5999"/>
                  </a:cubicBezTo>
                  <a:cubicBezTo>
                    <a:pt x="15275" y="-12378"/>
                    <a:pt x="48945" y="15754"/>
                    <a:pt x="36610" y="328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67DCDA63-1DF2-76B6-9906-2B8AC7CA7034}"/>
                </a:ext>
              </a:extLst>
            </p:cNvPr>
            <p:cNvSpPr/>
            <p:nvPr/>
          </p:nvSpPr>
          <p:spPr>
            <a:xfrm>
              <a:off x="7028181" y="4120245"/>
              <a:ext cx="37875" cy="34902"/>
            </a:xfrm>
            <a:custGeom>
              <a:avLst/>
              <a:gdLst>
                <a:gd name="csX0" fmla="*/ 2726 w 37875"/>
                <a:gd name="csY0" fmla="*/ 28926 h 34902"/>
                <a:gd name="csX1" fmla="*/ 33375 w 37875"/>
                <a:gd name="csY1" fmla="*/ 6647 h 34902"/>
                <a:gd name="csX2" fmla="*/ 2726 w 37875"/>
                <a:gd name="csY2" fmla="*/ 28926 h 34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875" h="34902">
                  <a:moveTo>
                    <a:pt x="2726" y="28926"/>
                  </a:moveTo>
                  <a:cubicBezTo>
                    <a:pt x="-9169" y="9919"/>
                    <a:pt x="20977" y="-10975"/>
                    <a:pt x="33375" y="6647"/>
                  </a:cubicBezTo>
                  <a:cubicBezTo>
                    <a:pt x="51123" y="32010"/>
                    <a:pt x="11222" y="42520"/>
                    <a:pt x="2726" y="2892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051530DB-0390-358E-23B9-E1AE61E905BD}"/>
                </a:ext>
              </a:extLst>
            </p:cNvPr>
            <p:cNvSpPr/>
            <p:nvPr/>
          </p:nvSpPr>
          <p:spPr>
            <a:xfrm>
              <a:off x="8264125" y="5521336"/>
              <a:ext cx="118380" cy="74241"/>
            </a:xfrm>
            <a:custGeom>
              <a:avLst/>
              <a:gdLst>
                <a:gd name="csX0" fmla="*/ 75464 w 118380"/>
                <a:gd name="csY0" fmla="*/ 27270 h 74241"/>
                <a:gd name="csX1" fmla="*/ 112722 w 118380"/>
                <a:gd name="csY1" fmla="*/ 5620 h 74241"/>
                <a:gd name="csX2" fmla="*/ 95541 w 118380"/>
                <a:gd name="csY2" fmla="*/ 61570 h 74241"/>
                <a:gd name="csX3" fmla="*/ 17626 w 118380"/>
                <a:gd name="csY3" fmla="*/ 270 h 74241"/>
                <a:gd name="csX4" fmla="*/ 48654 w 118380"/>
                <a:gd name="csY4" fmla="*/ 31864 h 74241"/>
                <a:gd name="csX5" fmla="*/ 61430 w 118380"/>
                <a:gd name="csY5" fmla="*/ 33438 h 74241"/>
                <a:gd name="csX6" fmla="*/ 75464 w 118380"/>
                <a:gd name="csY6" fmla="*/ 27333 h 742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8380" h="74241">
                  <a:moveTo>
                    <a:pt x="75464" y="27270"/>
                  </a:moveTo>
                  <a:cubicBezTo>
                    <a:pt x="81003" y="21669"/>
                    <a:pt x="87045" y="-13449"/>
                    <a:pt x="112722" y="5620"/>
                  </a:cubicBezTo>
                  <a:cubicBezTo>
                    <a:pt x="127638" y="16697"/>
                    <a:pt x="109953" y="51500"/>
                    <a:pt x="95541" y="61570"/>
                  </a:cubicBezTo>
                  <a:cubicBezTo>
                    <a:pt x="24675" y="110848"/>
                    <a:pt x="-29323" y="522"/>
                    <a:pt x="17626" y="270"/>
                  </a:cubicBezTo>
                  <a:lnTo>
                    <a:pt x="48654" y="31864"/>
                  </a:lnTo>
                  <a:lnTo>
                    <a:pt x="61430" y="33438"/>
                  </a:lnTo>
                  <a:cubicBezTo>
                    <a:pt x="66087" y="31864"/>
                    <a:pt x="72003" y="30794"/>
                    <a:pt x="75464" y="273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8C429236-CD8C-953B-6F07-25827839A819}"/>
                </a:ext>
              </a:extLst>
            </p:cNvPr>
            <p:cNvSpPr/>
            <p:nvPr/>
          </p:nvSpPr>
          <p:spPr>
            <a:xfrm>
              <a:off x="8238681" y="5476121"/>
              <a:ext cx="35949" cy="36227"/>
            </a:xfrm>
            <a:custGeom>
              <a:avLst/>
              <a:gdLst>
                <a:gd name="csX0" fmla="*/ 10029 w 35949"/>
                <a:gd name="csY0" fmla="*/ 1305 h 36227"/>
                <a:gd name="csX1" fmla="*/ 29413 w 35949"/>
                <a:gd name="csY1" fmla="*/ 32080 h 36227"/>
                <a:gd name="csX2" fmla="*/ 10029 w 35949"/>
                <a:gd name="csY2" fmla="*/ 1305 h 36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7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68CEC3B9-4E7E-9941-96A5-9970AFDE235C}"/>
                </a:ext>
              </a:extLst>
            </p:cNvPr>
            <p:cNvSpPr/>
            <p:nvPr/>
          </p:nvSpPr>
          <p:spPr>
            <a:xfrm>
              <a:off x="8373678" y="5476121"/>
              <a:ext cx="35949" cy="36227"/>
            </a:xfrm>
            <a:custGeom>
              <a:avLst/>
              <a:gdLst>
                <a:gd name="csX0" fmla="*/ 10029 w 35949"/>
                <a:gd name="csY0" fmla="*/ 1305 h 36227"/>
                <a:gd name="csX1" fmla="*/ 29413 w 35949"/>
                <a:gd name="csY1" fmla="*/ 32080 h 36227"/>
                <a:gd name="csX2" fmla="*/ 10029 w 35949"/>
                <a:gd name="csY2" fmla="*/ 1305 h 362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49" h="36227">
                  <a:moveTo>
                    <a:pt x="10029" y="1305"/>
                  </a:moveTo>
                  <a:cubicBezTo>
                    <a:pt x="34322" y="-6436"/>
                    <a:pt x="43259" y="22388"/>
                    <a:pt x="29413" y="32080"/>
                  </a:cubicBezTo>
                  <a:cubicBezTo>
                    <a:pt x="4994" y="49199"/>
                    <a:pt x="-11621" y="8228"/>
                    <a:pt x="10029" y="1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C0C45699-0B77-2924-56CD-673A97E2942D}"/>
                </a:ext>
              </a:extLst>
            </p:cNvPr>
            <p:cNvSpPr/>
            <p:nvPr/>
          </p:nvSpPr>
          <p:spPr>
            <a:xfrm>
              <a:off x="6714182" y="4702531"/>
              <a:ext cx="119525" cy="162753"/>
            </a:xfrm>
            <a:custGeom>
              <a:avLst/>
              <a:gdLst>
                <a:gd name="csX0" fmla="*/ 55291 w 119525"/>
                <a:gd name="csY0" fmla="*/ 95 h 162753"/>
                <a:gd name="csX1" fmla="*/ 119108 w 119525"/>
                <a:gd name="csY1" fmla="*/ 62464 h 162753"/>
                <a:gd name="csX2" fmla="*/ 92171 w 119525"/>
                <a:gd name="csY2" fmla="*/ 103057 h 162753"/>
                <a:gd name="csX3" fmla="*/ 97206 w 119525"/>
                <a:gd name="csY3" fmla="*/ 147616 h 162753"/>
                <a:gd name="csX4" fmla="*/ 20676 w 119525"/>
                <a:gd name="csY4" fmla="*/ 155923 h 162753"/>
                <a:gd name="csX5" fmla="*/ 17970 w 119525"/>
                <a:gd name="csY5" fmla="*/ 97141 h 162753"/>
                <a:gd name="csX6" fmla="*/ 1103 w 119525"/>
                <a:gd name="csY6" fmla="*/ 40688 h 162753"/>
                <a:gd name="csX7" fmla="*/ 55291 w 119525"/>
                <a:gd name="csY7" fmla="*/ 95 h 1627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9525" h="162753">
                  <a:moveTo>
                    <a:pt x="55291" y="95"/>
                  </a:moveTo>
                  <a:cubicBezTo>
                    <a:pt x="89591" y="-1856"/>
                    <a:pt x="123702" y="26528"/>
                    <a:pt x="119108" y="62464"/>
                  </a:cubicBezTo>
                  <a:cubicBezTo>
                    <a:pt x="116275" y="84303"/>
                    <a:pt x="94059" y="93617"/>
                    <a:pt x="92171" y="103057"/>
                  </a:cubicBezTo>
                  <a:cubicBezTo>
                    <a:pt x="89591" y="115896"/>
                    <a:pt x="110297" y="129868"/>
                    <a:pt x="97206" y="147616"/>
                  </a:cubicBezTo>
                  <a:cubicBezTo>
                    <a:pt x="85311" y="163727"/>
                    <a:pt x="33830" y="167755"/>
                    <a:pt x="20676" y="155923"/>
                  </a:cubicBezTo>
                  <a:cubicBezTo>
                    <a:pt x="3747" y="140693"/>
                    <a:pt x="20676" y="115393"/>
                    <a:pt x="17970" y="97141"/>
                  </a:cubicBezTo>
                  <a:cubicBezTo>
                    <a:pt x="15264" y="79205"/>
                    <a:pt x="-4875" y="72534"/>
                    <a:pt x="1103" y="40688"/>
                  </a:cubicBezTo>
                  <a:cubicBezTo>
                    <a:pt x="4690" y="21745"/>
                    <a:pt x="37417" y="1102"/>
                    <a:pt x="55291" y="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86F6747E-5568-9940-3C1E-79ED9899C209}"/>
                </a:ext>
              </a:extLst>
            </p:cNvPr>
            <p:cNvSpPr/>
            <p:nvPr/>
          </p:nvSpPr>
          <p:spPr>
            <a:xfrm>
              <a:off x="4838421" y="3047316"/>
              <a:ext cx="94451" cy="61762"/>
            </a:xfrm>
            <a:custGeom>
              <a:avLst/>
              <a:gdLst>
                <a:gd name="csX0" fmla="*/ 35622 w 94451"/>
                <a:gd name="csY0" fmla="*/ 13637 h 61762"/>
                <a:gd name="csX1" fmla="*/ 45754 w 94451"/>
                <a:gd name="csY1" fmla="*/ 22636 h 61762"/>
                <a:gd name="csX2" fmla="*/ 67656 w 94451"/>
                <a:gd name="csY2" fmla="*/ 55678 h 61762"/>
                <a:gd name="csX3" fmla="*/ 0 w 94451"/>
                <a:gd name="csY3" fmla="*/ 25531 h 61762"/>
                <a:gd name="csX4" fmla="*/ 35559 w 94451"/>
                <a:gd name="csY4" fmla="*/ 13637 h 617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4451" h="61762">
                  <a:moveTo>
                    <a:pt x="35622" y="13637"/>
                  </a:moveTo>
                  <a:cubicBezTo>
                    <a:pt x="38580" y="15839"/>
                    <a:pt x="35118" y="26538"/>
                    <a:pt x="45754" y="22636"/>
                  </a:cubicBezTo>
                  <a:cubicBezTo>
                    <a:pt x="88802" y="-33565"/>
                    <a:pt x="118571" y="29370"/>
                    <a:pt x="67656" y="55678"/>
                  </a:cubicBezTo>
                  <a:cubicBezTo>
                    <a:pt x="37006" y="71537"/>
                    <a:pt x="11580" y="54608"/>
                    <a:pt x="0" y="25531"/>
                  </a:cubicBezTo>
                  <a:cubicBezTo>
                    <a:pt x="5098" y="3945"/>
                    <a:pt x="18125" y="483"/>
                    <a:pt x="35559" y="1363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8412480C-D4B8-BBBC-FC23-53A45F849EDE}"/>
                </a:ext>
              </a:extLst>
            </p:cNvPr>
            <p:cNvSpPr/>
            <p:nvPr/>
          </p:nvSpPr>
          <p:spPr>
            <a:xfrm>
              <a:off x="4827746" y="3010141"/>
              <a:ext cx="37136" cy="34942"/>
            </a:xfrm>
            <a:custGeom>
              <a:avLst/>
              <a:gdLst>
                <a:gd name="csX0" fmla="*/ 3690 w 37136"/>
                <a:gd name="csY0" fmla="*/ 31050 h 34942"/>
                <a:gd name="csX1" fmla="*/ 34276 w 37136"/>
                <a:gd name="csY1" fmla="*/ 8960 h 34942"/>
                <a:gd name="csX2" fmla="*/ 3690 w 37136"/>
                <a:gd name="csY2" fmla="*/ 31050 h 34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36" h="34942">
                  <a:moveTo>
                    <a:pt x="3690" y="31050"/>
                  </a:moveTo>
                  <a:cubicBezTo>
                    <a:pt x="-10912" y="6002"/>
                    <a:pt x="21689" y="-11431"/>
                    <a:pt x="34276" y="8960"/>
                  </a:cubicBezTo>
                  <a:cubicBezTo>
                    <a:pt x="47744" y="30735"/>
                    <a:pt x="9605" y="41183"/>
                    <a:pt x="3690" y="3105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CAFF171B-3E52-042E-5F69-7912B3355B72}"/>
                </a:ext>
              </a:extLst>
            </p:cNvPr>
            <p:cNvSpPr/>
            <p:nvPr/>
          </p:nvSpPr>
          <p:spPr>
            <a:xfrm>
              <a:off x="4906388" y="2999148"/>
              <a:ext cx="34711" cy="34679"/>
            </a:xfrm>
            <a:custGeom>
              <a:avLst/>
              <a:gdLst>
                <a:gd name="csX0" fmla="*/ 30716 w 34711"/>
                <a:gd name="csY0" fmla="*/ 3904 h 34679"/>
                <a:gd name="csX1" fmla="*/ 17248 w 34711"/>
                <a:gd name="csY1" fmla="*/ 34679 h 34679"/>
                <a:gd name="csX2" fmla="*/ 30716 w 34711"/>
                <a:gd name="csY2" fmla="*/ 3904 h 34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711" h="34679">
                  <a:moveTo>
                    <a:pt x="30716" y="3904"/>
                  </a:moveTo>
                  <a:cubicBezTo>
                    <a:pt x="37450" y="7806"/>
                    <a:pt x="37324" y="34679"/>
                    <a:pt x="17248" y="34679"/>
                  </a:cubicBezTo>
                  <a:cubicBezTo>
                    <a:pt x="-13213" y="34679"/>
                    <a:pt x="66" y="-13844"/>
                    <a:pt x="30716" y="390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287" cap="flat">
              <a:noFill/>
              <a:prstDash val="solid"/>
              <a:miter/>
            </a:ln>
          </p:spPr>
        </p:sp>
      </p:grpSp>
      <p:sp>
        <p:nvSpPr>
          <p:cNvPr id="66" name="Content Placeholder 2">
            <a:extLst>
              <a:ext uri="{FF2B5EF4-FFF2-40B4-BE49-F238E27FC236}">
                <a16:creationId xmlns:a16="http://schemas.microsoft.com/office/drawing/2014/main" id="{104FE8D7-3BEF-58B6-9F17-93A64507AB0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2755604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Idea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A7D4A14-31BD-2486-FACC-0ED312D52BC5}"/>
              </a:ext>
            </a:extLst>
          </p:cNvPr>
          <p:cNvGrpSpPr/>
          <p:nvPr userDrawn="1"/>
        </p:nvGrpSpPr>
        <p:grpSpPr>
          <a:xfrm>
            <a:off x="2079419" y="1166366"/>
            <a:ext cx="8033119" cy="4523707"/>
            <a:chOff x="2079419" y="1166366"/>
            <a:chExt cx="8033119" cy="452370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21145FD4-55FD-B80F-CFEC-AFA5AE1DF59C}"/>
                </a:ext>
              </a:extLst>
            </p:cNvPr>
            <p:cNvSpPr/>
            <p:nvPr/>
          </p:nvSpPr>
          <p:spPr>
            <a:xfrm>
              <a:off x="2079419" y="2391285"/>
              <a:ext cx="8033119" cy="3298788"/>
            </a:xfrm>
            <a:custGeom>
              <a:avLst/>
              <a:gdLst>
                <a:gd name="csX0" fmla="*/ 1385628 w 8033119"/>
                <a:gd name="csY0" fmla="*/ 3230071 h 3298788"/>
                <a:gd name="csX1" fmla="*/ 1249069 w 8033119"/>
                <a:gd name="csY1" fmla="*/ 3161524 h 3298788"/>
                <a:gd name="csX2" fmla="*/ 1057796 w 8033119"/>
                <a:gd name="csY2" fmla="*/ 2867876 h 3298788"/>
                <a:gd name="csX3" fmla="*/ 677394 w 8033119"/>
                <a:gd name="csY3" fmla="*/ 987553 h 3298788"/>
                <a:gd name="csX4" fmla="*/ 751386 w 8033119"/>
                <a:gd name="csY4" fmla="*/ 943997 h 3298788"/>
                <a:gd name="csX5" fmla="*/ 665434 w 8033119"/>
                <a:gd name="csY5" fmla="*/ 843407 h 3298788"/>
                <a:gd name="csX6" fmla="*/ 39493 w 8033119"/>
                <a:gd name="csY6" fmla="*/ 529410 h 3298788"/>
                <a:gd name="csX7" fmla="*/ 16286 w 8033119"/>
                <a:gd name="csY7" fmla="*/ 417842 h 3298788"/>
                <a:gd name="csX8" fmla="*/ 1203549 w 8033119"/>
                <a:gd name="csY8" fmla="*/ 215948 h 3298788"/>
                <a:gd name="csX9" fmla="*/ 1334039 w 8033119"/>
                <a:gd name="csY9" fmla="*/ 842515 h 3298788"/>
                <a:gd name="csX10" fmla="*/ 1407585 w 8033119"/>
                <a:gd name="csY10" fmla="*/ 884643 h 3298788"/>
                <a:gd name="csX11" fmla="*/ 1564672 w 8033119"/>
                <a:gd name="csY11" fmla="*/ 1671153 h 3298788"/>
                <a:gd name="csX12" fmla="*/ 1585736 w 8033119"/>
                <a:gd name="csY12" fmla="*/ 1658746 h 3298788"/>
                <a:gd name="csX13" fmla="*/ 1789772 w 8033119"/>
                <a:gd name="csY13" fmla="*/ 1355549 h 3298788"/>
                <a:gd name="csX14" fmla="*/ 2034776 w 8033119"/>
                <a:gd name="csY14" fmla="*/ 1026200 h 3298788"/>
                <a:gd name="csX15" fmla="*/ 2069763 w 8033119"/>
                <a:gd name="csY15" fmla="*/ 993444 h 3298788"/>
                <a:gd name="csX16" fmla="*/ 2124298 w 8033119"/>
                <a:gd name="csY16" fmla="*/ 1011563 h 3298788"/>
                <a:gd name="csX17" fmla="*/ 2195434 w 8033119"/>
                <a:gd name="csY17" fmla="*/ 888481 h 3298788"/>
                <a:gd name="csX18" fmla="*/ 1995236 w 8033119"/>
                <a:gd name="csY18" fmla="*/ 128836 h 3298788"/>
                <a:gd name="csX19" fmla="*/ 2114658 w 8033119"/>
                <a:gd name="csY19" fmla="*/ 95723 h 3298788"/>
                <a:gd name="csX20" fmla="*/ 2996403 w 8033119"/>
                <a:gd name="csY20" fmla="*/ 728358 h 3298788"/>
                <a:gd name="csX21" fmla="*/ 3021394 w 8033119"/>
                <a:gd name="csY21" fmla="*/ 788694 h 3298788"/>
                <a:gd name="csX22" fmla="*/ 2611805 w 8033119"/>
                <a:gd name="csY22" fmla="*/ 1361529 h 3298788"/>
                <a:gd name="csX23" fmla="*/ 2618232 w 8033119"/>
                <a:gd name="csY23" fmla="*/ 1415617 h 3298788"/>
                <a:gd name="csX24" fmla="*/ 2079135 w 8033119"/>
                <a:gd name="csY24" fmla="*/ 2226672 h 3298788"/>
                <a:gd name="csX25" fmla="*/ 2075654 w 8033119"/>
                <a:gd name="csY25" fmla="*/ 2245594 h 3298788"/>
                <a:gd name="csX26" fmla="*/ 2563162 w 8033119"/>
                <a:gd name="csY26" fmla="*/ 2005768 h 3298788"/>
                <a:gd name="csX27" fmla="*/ 2576372 w 8033119"/>
                <a:gd name="csY27" fmla="*/ 1873493 h 3298788"/>
                <a:gd name="csX28" fmla="*/ 4824691 w 8033119"/>
                <a:gd name="csY28" fmla="*/ 1327880 h 3298788"/>
                <a:gd name="csX29" fmla="*/ 4892078 w 8033119"/>
                <a:gd name="csY29" fmla="*/ 1186501 h 3298788"/>
                <a:gd name="csX30" fmla="*/ 4750520 w 8033119"/>
                <a:gd name="csY30" fmla="*/ 749958 h 3298788"/>
                <a:gd name="csX31" fmla="*/ 4699467 w 8033119"/>
                <a:gd name="csY31" fmla="*/ 681589 h 3298788"/>
                <a:gd name="csX32" fmla="*/ 5093436 w 8033119"/>
                <a:gd name="csY32" fmla="*/ 194349 h 3298788"/>
                <a:gd name="csX33" fmla="*/ 5597099 w 8033119"/>
                <a:gd name="csY33" fmla="*/ 142135 h 3298788"/>
                <a:gd name="csX34" fmla="*/ 6233572 w 8033119"/>
                <a:gd name="csY34" fmla="*/ 169715 h 3298788"/>
                <a:gd name="csX35" fmla="*/ 6100851 w 8033119"/>
                <a:gd name="csY35" fmla="*/ 623306 h 3298788"/>
                <a:gd name="csX36" fmla="*/ 5966612 w 8033119"/>
                <a:gd name="csY36" fmla="*/ 675341 h 3298788"/>
                <a:gd name="csX37" fmla="*/ 6060151 w 8033119"/>
                <a:gd name="csY37" fmla="*/ 865096 h 3298788"/>
                <a:gd name="csX38" fmla="*/ 6205367 w 8033119"/>
                <a:gd name="csY38" fmla="*/ 1003351 h 3298788"/>
                <a:gd name="csX39" fmla="*/ 6085856 w 8033119"/>
                <a:gd name="csY39" fmla="*/ 1193820 h 3298788"/>
                <a:gd name="csX40" fmla="*/ 6115667 w 8033119"/>
                <a:gd name="csY40" fmla="*/ 1283164 h 3298788"/>
                <a:gd name="csX41" fmla="*/ 5979197 w 8033119"/>
                <a:gd name="csY41" fmla="*/ 1251835 h 3298788"/>
                <a:gd name="csX42" fmla="*/ 5914309 w 8033119"/>
                <a:gd name="csY42" fmla="*/ 1219436 h 3298788"/>
                <a:gd name="csX43" fmla="*/ 5981428 w 8033119"/>
                <a:gd name="csY43" fmla="*/ 1316724 h 3298788"/>
                <a:gd name="csX44" fmla="*/ 6131108 w 8033119"/>
                <a:gd name="csY44" fmla="*/ 1346088 h 3298788"/>
                <a:gd name="csX45" fmla="*/ 6063274 w 8033119"/>
                <a:gd name="csY45" fmla="*/ 1793878 h 3298788"/>
                <a:gd name="csX46" fmla="*/ 5981428 w 8033119"/>
                <a:gd name="csY46" fmla="*/ 1876260 h 3298788"/>
                <a:gd name="csX47" fmla="*/ 6056134 w 8033119"/>
                <a:gd name="csY47" fmla="*/ 2476585 h 3298788"/>
                <a:gd name="csX48" fmla="*/ 6734735 w 8033119"/>
                <a:gd name="csY48" fmla="*/ 2076993 h 3298788"/>
                <a:gd name="csX49" fmla="*/ 6790877 w 8033119"/>
                <a:gd name="csY49" fmla="*/ 2102430 h 3298788"/>
                <a:gd name="csX50" fmla="*/ 7182703 w 8033119"/>
                <a:gd name="csY50" fmla="*/ 1958731 h 3298788"/>
                <a:gd name="csX51" fmla="*/ 7440828 w 8033119"/>
                <a:gd name="csY51" fmla="*/ 1514422 h 3298788"/>
                <a:gd name="csX52" fmla="*/ 7415747 w 8033119"/>
                <a:gd name="csY52" fmla="*/ 1449266 h 3298788"/>
                <a:gd name="csX53" fmla="*/ 7692882 w 8033119"/>
                <a:gd name="csY53" fmla="*/ 1351176 h 3298788"/>
                <a:gd name="csX54" fmla="*/ 7729119 w 8033119"/>
                <a:gd name="csY54" fmla="*/ 1408209 h 3298788"/>
                <a:gd name="csX55" fmla="*/ 7835421 w 8033119"/>
                <a:gd name="csY55" fmla="*/ 1447392 h 3298788"/>
                <a:gd name="csX56" fmla="*/ 7905932 w 8033119"/>
                <a:gd name="csY56" fmla="*/ 1541020 h 3298788"/>
                <a:gd name="csX57" fmla="*/ 7957968 w 8033119"/>
                <a:gd name="csY57" fmla="*/ 1571009 h 3298788"/>
                <a:gd name="csX58" fmla="*/ 8017857 w 8033119"/>
                <a:gd name="csY58" fmla="*/ 1668118 h 3298788"/>
                <a:gd name="csX59" fmla="*/ 8033120 w 8033119"/>
                <a:gd name="csY59" fmla="*/ 1749161 h 3298788"/>
                <a:gd name="csX60" fmla="*/ 7602557 w 8033119"/>
                <a:gd name="csY60" fmla="*/ 2529245 h 3298788"/>
                <a:gd name="csX61" fmla="*/ 7439845 w 8033119"/>
                <a:gd name="csY61" fmla="*/ 2490866 h 3298788"/>
                <a:gd name="csX62" fmla="*/ 7275796 w 8033119"/>
                <a:gd name="csY62" fmla="*/ 2551112 h 3298788"/>
                <a:gd name="csX63" fmla="*/ 7094877 w 8033119"/>
                <a:gd name="csY63" fmla="*/ 2515143 h 3298788"/>
                <a:gd name="csX64" fmla="*/ 7035523 w 8033119"/>
                <a:gd name="csY64" fmla="*/ 2581370 h 3298788"/>
                <a:gd name="csX65" fmla="*/ 5951617 w 8033119"/>
                <a:gd name="csY65" fmla="*/ 3200081 h 3298788"/>
                <a:gd name="csX66" fmla="*/ 6917796 w 8033119"/>
                <a:gd name="csY66" fmla="*/ 3200081 h 3298788"/>
                <a:gd name="csX67" fmla="*/ 6925383 w 8033119"/>
                <a:gd name="csY67" fmla="*/ 3244976 h 3298788"/>
                <a:gd name="csX68" fmla="*/ 6906997 w 8033119"/>
                <a:gd name="csY68" fmla="*/ 3256401 h 3298788"/>
                <a:gd name="csX69" fmla="*/ 4865837 w 8033119"/>
                <a:gd name="csY69" fmla="*/ 3266933 h 3298788"/>
                <a:gd name="csX70" fmla="*/ 1121256 w 8033119"/>
                <a:gd name="csY70" fmla="*/ 3297458 h 3298788"/>
                <a:gd name="csX71" fmla="*/ 976129 w 8033119"/>
                <a:gd name="csY71" fmla="*/ 3257383 h 3298788"/>
                <a:gd name="csX72" fmla="*/ 1008974 w 8033119"/>
                <a:gd name="csY72" fmla="*/ 3229892 h 3298788"/>
                <a:gd name="csX73" fmla="*/ 1385717 w 8033119"/>
                <a:gd name="csY73" fmla="*/ 3229892 h 3298788"/>
                <a:gd name="csX74" fmla="*/ 5616645 w 8033119"/>
                <a:gd name="csY74" fmla="*/ 1215330 h 3298788"/>
                <a:gd name="csX75" fmla="*/ 5983392 w 8033119"/>
                <a:gd name="csY75" fmla="*/ 1076272 h 3298788"/>
                <a:gd name="csX76" fmla="*/ 6209116 w 8033119"/>
                <a:gd name="csY76" fmla="*/ 1171596 h 3298788"/>
                <a:gd name="csX77" fmla="*/ 6175199 w 8033119"/>
                <a:gd name="csY77" fmla="*/ 1063419 h 3298788"/>
                <a:gd name="csX78" fmla="*/ 6019986 w 8033119"/>
                <a:gd name="csY78" fmla="*/ 912847 h 3298788"/>
                <a:gd name="csX79" fmla="*/ 5950189 w 8033119"/>
                <a:gd name="csY79" fmla="*/ 766381 h 3298788"/>
                <a:gd name="csX80" fmla="*/ 5850849 w 8033119"/>
                <a:gd name="csY80" fmla="*/ 634463 h 3298788"/>
                <a:gd name="csX81" fmla="*/ 5563718 w 8033119"/>
                <a:gd name="csY81" fmla="*/ 768612 h 3298788"/>
                <a:gd name="csX82" fmla="*/ 5272391 w 8033119"/>
                <a:gd name="csY82" fmla="*/ 847245 h 3298788"/>
                <a:gd name="csX83" fmla="*/ 5216785 w 8033119"/>
                <a:gd name="csY83" fmla="*/ 783428 h 3298788"/>
                <a:gd name="csX84" fmla="*/ 5029708 w 8033119"/>
                <a:gd name="csY84" fmla="*/ 955511 h 3298788"/>
                <a:gd name="csX85" fmla="*/ 5148773 w 8033119"/>
                <a:gd name="csY85" fmla="*/ 1036554 h 3298788"/>
                <a:gd name="csX86" fmla="*/ 5227764 w 8033119"/>
                <a:gd name="csY86" fmla="*/ 943908 h 3298788"/>
                <a:gd name="csX87" fmla="*/ 5313627 w 8033119"/>
                <a:gd name="csY87" fmla="*/ 962116 h 3298788"/>
                <a:gd name="csX88" fmla="*/ 5429657 w 8033119"/>
                <a:gd name="csY88" fmla="*/ 921148 h 3298788"/>
                <a:gd name="csX89" fmla="*/ 5475177 w 8033119"/>
                <a:gd name="csY89" fmla="*/ 983804 h 3298788"/>
                <a:gd name="csX90" fmla="*/ 5522928 w 8033119"/>
                <a:gd name="csY90" fmla="*/ 992016 h 3298788"/>
                <a:gd name="csX91" fmla="*/ 5616556 w 8033119"/>
                <a:gd name="csY91" fmla="*/ 1215330 h 3298788"/>
                <a:gd name="csX92" fmla="*/ 1079753 w 8033119"/>
                <a:gd name="csY92" fmla="*/ 2618410 h 3298788"/>
                <a:gd name="csX93" fmla="*/ 1519956 w 8033119"/>
                <a:gd name="csY93" fmla="*/ 1748893 h 3298788"/>
                <a:gd name="csX94" fmla="*/ 1348320 w 8033119"/>
                <a:gd name="csY94" fmla="*/ 902851 h 3298788"/>
                <a:gd name="csX95" fmla="*/ 744067 w 8033119"/>
                <a:gd name="csY95" fmla="*/ 1007368 h 3298788"/>
                <a:gd name="csX96" fmla="*/ 1079753 w 8033119"/>
                <a:gd name="csY96" fmla="*/ 2618410 h 3298788"/>
                <a:gd name="csX97" fmla="*/ 5115838 w 8033119"/>
                <a:gd name="csY97" fmla="*/ 1096800 h 3298788"/>
                <a:gd name="csX98" fmla="*/ 5083975 w 8033119"/>
                <a:gd name="csY98" fmla="*/ 1303960 h 3298788"/>
                <a:gd name="csX99" fmla="*/ 5332548 w 8033119"/>
                <a:gd name="csY99" fmla="*/ 1570831 h 3298788"/>
                <a:gd name="csX100" fmla="*/ 5791763 w 8033119"/>
                <a:gd name="csY100" fmla="*/ 1432665 h 3298788"/>
                <a:gd name="csX101" fmla="*/ 5575231 w 8033119"/>
                <a:gd name="csY101" fmla="*/ 1267812 h 3298788"/>
                <a:gd name="csX102" fmla="*/ 5522303 w 8033119"/>
                <a:gd name="csY102" fmla="*/ 1067079 h 3298788"/>
                <a:gd name="csX103" fmla="*/ 5474106 w 8033119"/>
                <a:gd name="csY103" fmla="*/ 1167490 h 3298788"/>
                <a:gd name="csX104" fmla="*/ 5469822 w 8033119"/>
                <a:gd name="csY104" fmla="*/ 1313421 h 3298788"/>
                <a:gd name="csX105" fmla="*/ 5427069 w 8033119"/>
                <a:gd name="csY105" fmla="*/ 1266652 h 3298788"/>
                <a:gd name="csX106" fmla="*/ 5406451 w 8033119"/>
                <a:gd name="csY106" fmla="*/ 1077789 h 3298788"/>
                <a:gd name="csX107" fmla="*/ 5361913 w 8033119"/>
                <a:gd name="csY107" fmla="*/ 1003440 h 3298788"/>
                <a:gd name="csX108" fmla="*/ 5340492 w 8033119"/>
                <a:gd name="csY108" fmla="*/ 1159279 h 3298788"/>
                <a:gd name="csX109" fmla="*/ 5349775 w 8033119"/>
                <a:gd name="csY109" fmla="*/ 1319490 h 3298788"/>
                <a:gd name="csX110" fmla="*/ 5272569 w 8033119"/>
                <a:gd name="csY110" fmla="*/ 1152585 h 3298788"/>
                <a:gd name="csX111" fmla="*/ 5264893 w 8033119"/>
                <a:gd name="csY111" fmla="*/ 999870 h 3298788"/>
                <a:gd name="csX112" fmla="*/ 5210180 w 8033119"/>
                <a:gd name="csY112" fmla="*/ 1200068 h 3298788"/>
                <a:gd name="csX113" fmla="*/ 5227675 w 8033119"/>
                <a:gd name="csY113" fmla="*/ 1331986 h 3298788"/>
                <a:gd name="csX114" fmla="*/ 5203040 w 8033119"/>
                <a:gd name="csY114" fmla="*/ 1334574 h 3298788"/>
                <a:gd name="csX115" fmla="*/ 5115660 w 8033119"/>
                <a:gd name="csY115" fmla="*/ 1096890 h 3298788"/>
                <a:gd name="csX116" fmla="*/ 2855381 w 8033119"/>
                <a:gd name="csY116" fmla="*/ 3222484 h 3298788"/>
                <a:gd name="csX117" fmla="*/ 2611538 w 8033119"/>
                <a:gd name="csY117" fmla="*/ 2299058 h 3298788"/>
                <a:gd name="csX118" fmla="*/ 2579138 w 8033119"/>
                <a:gd name="csY118" fmla="*/ 2085293 h 3298788"/>
                <a:gd name="csX119" fmla="*/ 2568249 w 8033119"/>
                <a:gd name="csY119" fmla="*/ 2066639 h 3298788"/>
                <a:gd name="csX120" fmla="*/ 2001037 w 8033119"/>
                <a:gd name="csY120" fmla="*/ 2349665 h 3298788"/>
                <a:gd name="csX121" fmla="*/ 1717654 w 8033119"/>
                <a:gd name="csY121" fmla="*/ 2774873 h 3298788"/>
                <a:gd name="csX122" fmla="*/ 1664727 w 8033119"/>
                <a:gd name="csY122" fmla="*/ 2760235 h 3298788"/>
                <a:gd name="csX123" fmla="*/ 2556825 w 8033119"/>
                <a:gd name="csY123" fmla="*/ 1398837 h 3298788"/>
                <a:gd name="csX124" fmla="*/ 2083151 w 8033119"/>
                <a:gd name="csY124" fmla="*/ 1067614 h 3298788"/>
                <a:gd name="csX125" fmla="*/ 1727115 w 8033119"/>
                <a:gd name="csY125" fmla="*/ 1553872 h 3298788"/>
                <a:gd name="csX126" fmla="*/ 1117151 w 8033119"/>
                <a:gd name="csY126" fmla="*/ 2808522 h 3298788"/>
                <a:gd name="csX127" fmla="*/ 2067978 w 8033119"/>
                <a:gd name="csY127" fmla="*/ 3222306 h 3298788"/>
                <a:gd name="csX128" fmla="*/ 2855381 w 8033119"/>
                <a:gd name="csY128" fmla="*/ 3222574 h 3298788"/>
                <a:gd name="csX129" fmla="*/ 5003467 w 8033119"/>
                <a:gd name="csY129" fmla="*/ 1194445 h 3298788"/>
                <a:gd name="csX130" fmla="*/ 4885205 w 8033119"/>
                <a:gd name="csY130" fmla="*/ 1353139 h 3298788"/>
                <a:gd name="csX131" fmla="*/ 5280067 w 8033119"/>
                <a:gd name="csY131" fmla="*/ 1693556 h 3298788"/>
                <a:gd name="csX132" fmla="*/ 5261324 w 8033119"/>
                <a:gd name="csY132" fmla="*/ 1619118 h 3298788"/>
                <a:gd name="csX133" fmla="*/ 5198667 w 8033119"/>
                <a:gd name="csY133" fmla="*/ 1584755 h 3298788"/>
                <a:gd name="csX134" fmla="*/ 5013196 w 8033119"/>
                <a:gd name="csY134" fmla="*/ 1292803 h 3298788"/>
                <a:gd name="csX135" fmla="*/ 5003378 w 8033119"/>
                <a:gd name="csY135" fmla="*/ 1194445 h 3298788"/>
                <a:gd name="csX136" fmla="*/ 7667534 w 8033119"/>
                <a:gd name="csY136" fmla="*/ 1424900 h 3298788"/>
                <a:gd name="csX137" fmla="*/ 7473584 w 8033119"/>
                <a:gd name="csY137" fmla="*/ 1439895 h 3298788"/>
                <a:gd name="csX138" fmla="*/ 7511160 w 8033119"/>
                <a:gd name="csY138" fmla="*/ 1406692 h 3298788"/>
                <a:gd name="csX139" fmla="*/ 7667534 w 8033119"/>
                <a:gd name="csY139" fmla="*/ 1424989 h 3298788"/>
                <a:gd name="csX140" fmla="*/ 4831742 w 8033119"/>
                <a:gd name="csY140" fmla="*/ 1388484 h 3298788"/>
                <a:gd name="csX141" fmla="*/ 4471868 w 8033119"/>
                <a:gd name="csY141" fmla="*/ 1426239 h 3298788"/>
                <a:gd name="csX142" fmla="*/ 2617428 w 8033119"/>
                <a:gd name="csY142" fmla="*/ 1917941 h 3298788"/>
                <a:gd name="csX143" fmla="*/ 2732210 w 8033119"/>
                <a:gd name="csY143" fmla="*/ 2573783 h 3298788"/>
                <a:gd name="csX144" fmla="*/ 2851721 w 8033119"/>
                <a:gd name="csY144" fmla="*/ 3028624 h 3298788"/>
                <a:gd name="csX145" fmla="*/ 2918751 w 8033119"/>
                <a:gd name="csY145" fmla="*/ 3207757 h 3298788"/>
                <a:gd name="csX146" fmla="*/ 3198653 w 8033119"/>
                <a:gd name="csY146" fmla="*/ 3207668 h 3298788"/>
                <a:gd name="csX147" fmla="*/ 3153758 w 8033119"/>
                <a:gd name="csY147" fmla="*/ 2711770 h 3298788"/>
                <a:gd name="csX148" fmla="*/ 3166700 w 8033119"/>
                <a:gd name="csY148" fmla="*/ 2597793 h 3298788"/>
                <a:gd name="csX149" fmla="*/ 3799246 w 8033119"/>
                <a:gd name="csY149" fmla="*/ 2529067 h 3298788"/>
                <a:gd name="csX150" fmla="*/ 3887965 w 8033119"/>
                <a:gd name="csY150" fmla="*/ 2528174 h 3298788"/>
                <a:gd name="csX151" fmla="*/ 3959547 w 8033119"/>
                <a:gd name="csY151" fmla="*/ 3021305 h 3298788"/>
                <a:gd name="csX152" fmla="*/ 4903681 w 8033119"/>
                <a:gd name="csY152" fmla="*/ 2483993 h 3298788"/>
                <a:gd name="csX153" fmla="*/ 4803805 w 8033119"/>
                <a:gd name="csY153" fmla="*/ 2116711 h 3298788"/>
                <a:gd name="csX154" fmla="*/ 4853341 w 8033119"/>
                <a:gd name="csY154" fmla="*/ 2116443 h 3298788"/>
                <a:gd name="csX155" fmla="*/ 4925905 w 8033119"/>
                <a:gd name="csY155" fmla="*/ 2357073 h 3298788"/>
                <a:gd name="csX156" fmla="*/ 5587459 w 8033119"/>
                <a:gd name="csY156" fmla="*/ 3165004 h 3298788"/>
                <a:gd name="csX157" fmla="*/ 5981160 w 8033119"/>
                <a:gd name="csY157" fmla="*/ 2301468 h 3298788"/>
                <a:gd name="csX158" fmla="*/ 5839424 w 8033119"/>
                <a:gd name="csY158" fmla="*/ 1484611 h 3298788"/>
                <a:gd name="csX159" fmla="*/ 5340135 w 8033119"/>
                <a:gd name="csY159" fmla="*/ 1638486 h 3298788"/>
                <a:gd name="csX160" fmla="*/ 5516324 w 8033119"/>
                <a:gd name="csY160" fmla="*/ 2303699 h 3298788"/>
                <a:gd name="csX161" fmla="*/ 5571215 w 8033119"/>
                <a:gd name="csY161" fmla="*/ 2756755 h 3298788"/>
                <a:gd name="csX162" fmla="*/ 5518019 w 8033119"/>
                <a:gd name="csY162" fmla="*/ 2794331 h 3298788"/>
                <a:gd name="csX163" fmla="*/ 5495259 w 8033119"/>
                <a:gd name="csY163" fmla="*/ 2571016 h 3298788"/>
                <a:gd name="csX164" fmla="*/ 5303184 w 8033119"/>
                <a:gd name="csY164" fmla="*/ 1757640 h 3298788"/>
                <a:gd name="csX165" fmla="*/ 4831563 w 8033119"/>
                <a:gd name="csY165" fmla="*/ 1388484 h 3298788"/>
                <a:gd name="csX166" fmla="*/ 7585331 w 8033119"/>
                <a:gd name="csY166" fmla="*/ 1529417 h 3298788"/>
                <a:gd name="csX167" fmla="*/ 7525797 w 8033119"/>
                <a:gd name="csY167" fmla="*/ 1488538 h 3298788"/>
                <a:gd name="csX168" fmla="*/ 7585331 w 8033119"/>
                <a:gd name="csY168" fmla="*/ 1529417 h 3298788"/>
                <a:gd name="csX169" fmla="*/ 7831583 w 8033119"/>
                <a:gd name="csY169" fmla="*/ 1536825 h 3298788"/>
                <a:gd name="csX170" fmla="*/ 7727245 w 8033119"/>
                <a:gd name="csY170" fmla="*/ 1477292 h 3298788"/>
                <a:gd name="csX171" fmla="*/ 7794543 w 8033119"/>
                <a:gd name="csY171" fmla="*/ 1532987 h 3298788"/>
                <a:gd name="csX172" fmla="*/ 7831673 w 8033119"/>
                <a:gd name="csY172" fmla="*/ 1536825 h 3298788"/>
                <a:gd name="csX173" fmla="*/ 7585331 w 8033119"/>
                <a:gd name="csY173" fmla="*/ 1551820 h 3298788"/>
                <a:gd name="csX174" fmla="*/ 7488311 w 8033119"/>
                <a:gd name="csY174" fmla="*/ 1554944 h 3298788"/>
                <a:gd name="csX175" fmla="*/ 7398878 w 8033119"/>
                <a:gd name="csY175" fmla="*/ 1708283 h 3298788"/>
                <a:gd name="csX176" fmla="*/ 7533652 w 8033119"/>
                <a:gd name="csY176" fmla="*/ 1705159 h 3298788"/>
                <a:gd name="csX177" fmla="*/ 7617641 w 8033119"/>
                <a:gd name="csY177" fmla="*/ 1670528 h 3298788"/>
                <a:gd name="csX178" fmla="*/ 7563017 w 8033119"/>
                <a:gd name="csY178" fmla="*/ 1805302 h 3298788"/>
                <a:gd name="csX179" fmla="*/ 7659590 w 8033119"/>
                <a:gd name="csY179" fmla="*/ 1778794 h 3298788"/>
                <a:gd name="csX180" fmla="*/ 7740544 w 8033119"/>
                <a:gd name="csY180" fmla="*/ 1778080 h 3298788"/>
                <a:gd name="csX181" fmla="*/ 7678780 w 8033119"/>
                <a:gd name="csY181" fmla="*/ 1939719 h 3298788"/>
                <a:gd name="csX182" fmla="*/ 7622728 w 8033119"/>
                <a:gd name="csY182" fmla="*/ 1865014 h 3298788"/>
                <a:gd name="csX183" fmla="*/ 7495629 w 8033119"/>
                <a:gd name="csY183" fmla="*/ 1783256 h 3298788"/>
                <a:gd name="csX184" fmla="*/ 7372726 w 8033119"/>
                <a:gd name="csY184" fmla="*/ 1753178 h 3298788"/>
                <a:gd name="csX185" fmla="*/ 7301948 w 8033119"/>
                <a:gd name="csY185" fmla="*/ 1879830 h 3298788"/>
                <a:gd name="csX186" fmla="*/ 7476261 w 8033119"/>
                <a:gd name="csY186" fmla="*/ 1829579 h 3298788"/>
                <a:gd name="csX187" fmla="*/ 7496433 w 8033119"/>
                <a:gd name="csY187" fmla="*/ 1840201 h 3298788"/>
                <a:gd name="csX188" fmla="*/ 7443773 w 8033119"/>
                <a:gd name="csY188" fmla="*/ 1946949 h 3298788"/>
                <a:gd name="csX189" fmla="*/ 7599165 w 8033119"/>
                <a:gd name="csY189" fmla="*/ 1914996 h 3298788"/>
                <a:gd name="csX190" fmla="*/ 7555341 w 8033119"/>
                <a:gd name="csY190" fmla="*/ 2031473 h 3298788"/>
                <a:gd name="csX191" fmla="*/ 7613445 w 8033119"/>
                <a:gd name="csY191" fmla="*/ 2101716 h 3298788"/>
                <a:gd name="csX192" fmla="*/ 7488400 w 8033119"/>
                <a:gd name="csY192" fmla="*/ 2006571 h 3298788"/>
                <a:gd name="csX193" fmla="*/ 7383973 w 8033119"/>
                <a:gd name="csY193" fmla="*/ 1932133 h 3298788"/>
                <a:gd name="csX194" fmla="*/ 7269816 w 8033119"/>
                <a:gd name="csY194" fmla="*/ 1931687 h 3298788"/>
                <a:gd name="csX195" fmla="*/ 7236524 w 8033119"/>
                <a:gd name="csY195" fmla="*/ 1988185 h 3298788"/>
                <a:gd name="csX196" fmla="*/ 7286953 w 8033119"/>
                <a:gd name="csY196" fmla="*/ 2286384 h 3298788"/>
                <a:gd name="csX197" fmla="*/ 7454751 w 8033119"/>
                <a:gd name="csY197" fmla="*/ 2424282 h 3298788"/>
                <a:gd name="csX198" fmla="*/ 7816589 w 8033119"/>
                <a:gd name="csY198" fmla="*/ 1782989 h 3298788"/>
                <a:gd name="csX199" fmla="*/ 7708323 w 8033119"/>
                <a:gd name="csY199" fmla="*/ 1663656 h 3298788"/>
                <a:gd name="csX200" fmla="*/ 7699844 w 8033119"/>
                <a:gd name="csY200" fmla="*/ 1678650 h 3298788"/>
                <a:gd name="csX201" fmla="*/ 7585241 w 8033119"/>
                <a:gd name="csY201" fmla="*/ 1551730 h 3298788"/>
                <a:gd name="csX202" fmla="*/ 7718052 w 8033119"/>
                <a:gd name="csY202" fmla="*/ 1613048 h 3298788"/>
                <a:gd name="csX203" fmla="*/ 7652718 w 8033119"/>
                <a:gd name="csY203" fmla="*/ 1566725 h 3298788"/>
                <a:gd name="csX204" fmla="*/ 7705021 w 8033119"/>
                <a:gd name="csY204" fmla="*/ 1641163 h 3298788"/>
                <a:gd name="csX205" fmla="*/ 7719837 w 8033119"/>
                <a:gd name="csY205" fmla="*/ 1637504 h 3298788"/>
                <a:gd name="csX206" fmla="*/ 7718141 w 8033119"/>
                <a:gd name="csY206" fmla="*/ 1613048 h 3298788"/>
                <a:gd name="csX207" fmla="*/ 7936100 w 8033119"/>
                <a:gd name="csY207" fmla="*/ 1641253 h 3298788"/>
                <a:gd name="csX208" fmla="*/ 7898792 w 8033119"/>
                <a:gd name="csY208" fmla="*/ 1611531 h 3298788"/>
                <a:gd name="csX209" fmla="*/ 7936100 w 8033119"/>
                <a:gd name="csY209" fmla="*/ 1641253 h 3298788"/>
                <a:gd name="csX210" fmla="*/ 7831762 w 8033119"/>
                <a:gd name="csY210" fmla="*/ 1753178 h 3298788"/>
                <a:gd name="csX211" fmla="*/ 7850594 w 8033119"/>
                <a:gd name="csY211" fmla="*/ 1723188 h 3298788"/>
                <a:gd name="csX212" fmla="*/ 7779459 w 8033119"/>
                <a:gd name="csY212" fmla="*/ 1671153 h 3298788"/>
                <a:gd name="csX213" fmla="*/ 7831762 w 8033119"/>
                <a:gd name="csY213" fmla="*/ 1753178 h 3298788"/>
                <a:gd name="csX214" fmla="*/ 7958414 w 8033119"/>
                <a:gd name="csY214" fmla="*/ 1760764 h 3298788"/>
                <a:gd name="csX215" fmla="*/ 7906557 w 8033119"/>
                <a:gd name="csY215" fmla="*/ 1745859 h 3298788"/>
                <a:gd name="csX216" fmla="*/ 7518390 w 8033119"/>
                <a:gd name="csY216" fmla="*/ 2457931 h 3298788"/>
                <a:gd name="csX217" fmla="*/ 7569176 w 8033119"/>
                <a:gd name="csY217" fmla="*/ 2468017 h 3298788"/>
                <a:gd name="csX218" fmla="*/ 7958503 w 8033119"/>
                <a:gd name="csY218" fmla="*/ 1760853 h 3298788"/>
                <a:gd name="csX219" fmla="*/ 7391470 w 8033119"/>
                <a:gd name="csY219" fmla="*/ 2454271 h 3298788"/>
                <a:gd name="csX220" fmla="*/ 7174582 w 8033119"/>
                <a:gd name="csY220" fmla="*/ 2272192 h 3298788"/>
                <a:gd name="csX221" fmla="*/ 7032667 w 8033119"/>
                <a:gd name="csY221" fmla="*/ 2166693 h 3298788"/>
                <a:gd name="csX222" fmla="*/ 7150751 w 8033119"/>
                <a:gd name="csY222" fmla="*/ 2199093 h 3298788"/>
                <a:gd name="csX223" fmla="*/ 7339345 w 8033119"/>
                <a:gd name="csY223" fmla="*/ 2189721 h 3298788"/>
                <a:gd name="csX224" fmla="*/ 7261337 w 8033119"/>
                <a:gd name="csY224" fmla="*/ 2088596 h 3298788"/>
                <a:gd name="csX225" fmla="*/ 6817207 w 8033119"/>
                <a:gd name="csY225" fmla="*/ 2152859 h 3298788"/>
                <a:gd name="csX226" fmla="*/ 7011157 w 8033119"/>
                <a:gd name="csY226" fmla="*/ 2484172 h 3298788"/>
                <a:gd name="csX227" fmla="*/ 7033292 w 8033119"/>
                <a:gd name="csY227" fmla="*/ 2473015 h 3298788"/>
                <a:gd name="csX228" fmla="*/ 7022492 w 8033119"/>
                <a:gd name="csY228" fmla="*/ 2394292 h 3298788"/>
                <a:gd name="csX229" fmla="*/ 7093628 w 8033119"/>
                <a:gd name="csY229" fmla="*/ 2442668 h 3298788"/>
                <a:gd name="csX230" fmla="*/ 7391559 w 8033119"/>
                <a:gd name="csY230" fmla="*/ 2454271 h 3298788"/>
                <a:gd name="csX231" fmla="*/ 5944120 w 8033119"/>
                <a:gd name="csY231" fmla="*/ 3125554 h 3298788"/>
                <a:gd name="csX232" fmla="*/ 6970457 w 8033119"/>
                <a:gd name="csY232" fmla="*/ 2543793 h 3298788"/>
                <a:gd name="csX233" fmla="*/ 6742412 w 8033119"/>
                <a:gd name="csY233" fmla="*/ 2151609 h 3298788"/>
                <a:gd name="csX234" fmla="*/ 6057651 w 8033119"/>
                <a:gd name="csY234" fmla="*/ 2555843 h 3298788"/>
                <a:gd name="csX235" fmla="*/ 6007223 w 8033119"/>
                <a:gd name="csY235" fmla="*/ 2998545 h 3298788"/>
                <a:gd name="csX236" fmla="*/ 5944120 w 8033119"/>
                <a:gd name="csY236" fmla="*/ 3125643 h 3298788"/>
                <a:gd name="csX237" fmla="*/ 5503828 w 8033119"/>
                <a:gd name="csY237" fmla="*/ 3200260 h 3298788"/>
                <a:gd name="csX238" fmla="*/ 5068088 w 8033119"/>
                <a:gd name="csY238" fmla="*/ 2804238 h 3298788"/>
                <a:gd name="csX239" fmla="*/ 4936794 w 8033119"/>
                <a:gd name="csY239" fmla="*/ 2543793 h 3298788"/>
                <a:gd name="csX240" fmla="*/ 3564061 w 8033119"/>
                <a:gd name="csY240" fmla="*/ 3211327 h 3298788"/>
                <a:gd name="csX241" fmla="*/ 5503828 w 8033119"/>
                <a:gd name="csY241" fmla="*/ 3200260 h 3298788"/>
                <a:gd name="csX242" fmla="*/ 3258275 w 8033119"/>
                <a:gd name="csY242" fmla="*/ 3200171 h 3298788"/>
                <a:gd name="csX243" fmla="*/ 3904210 w 8033119"/>
                <a:gd name="csY243" fmla="*/ 3043797 h 3298788"/>
                <a:gd name="csX244" fmla="*/ 3833163 w 8033119"/>
                <a:gd name="csY244" fmla="*/ 2591634 h 3298788"/>
                <a:gd name="csX245" fmla="*/ 3201777 w 8033119"/>
                <a:gd name="csY245" fmla="*/ 2662680 h 3298788"/>
                <a:gd name="csX246" fmla="*/ 3258275 w 8033119"/>
                <a:gd name="csY246" fmla="*/ 3200171 h 32987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</a:cxnLst>
              <a:rect l="l" t="t" r="r" b="b"/>
              <a:pathLst>
                <a:path w="8033119" h="3298788">
                  <a:moveTo>
                    <a:pt x="1385628" y="3230071"/>
                  </a:moveTo>
                  <a:lnTo>
                    <a:pt x="1249069" y="3161524"/>
                  </a:lnTo>
                  <a:cubicBezTo>
                    <a:pt x="1140803" y="3088692"/>
                    <a:pt x="1092606" y="2990423"/>
                    <a:pt x="1057796" y="2867876"/>
                  </a:cubicBezTo>
                  <a:lnTo>
                    <a:pt x="677394" y="987553"/>
                  </a:lnTo>
                  <a:cubicBezTo>
                    <a:pt x="668379" y="942390"/>
                    <a:pt x="724967" y="954886"/>
                    <a:pt x="751386" y="943997"/>
                  </a:cubicBezTo>
                  <a:cubicBezTo>
                    <a:pt x="726841" y="908206"/>
                    <a:pt x="699261" y="871076"/>
                    <a:pt x="665434" y="843407"/>
                  </a:cubicBezTo>
                  <a:cubicBezTo>
                    <a:pt x="456311" y="672217"/>
                    <a:pt x="226213" y="826984"/>
                    <a:pt x="39493" y="529410"/>
                  </a:cubicBezTo>
                  <a:cubicBezTo>
                    <a:pt x="20124" y="498528"/>
                    <a:pt x="-23700" y="442476"/>
                    <a:pt x="16286" y="417842"/>
                  </a:cubicBezTo>
                  <a:lnTo>
                    <a:pt x="1203549" y="215948"/>
                  </a:lnTo>
                  <a:lnTo>
                    <a:pt x="1334039" y="842515"/>
                  </a:lnTo>
                  <a:cubicBezTo>
                    <a:pt x="1380005" y="841533"/>
                    <a:pt x="1392947" y="839301"/>
                    <a:pt x="1407585" y="884643"/>
                  </a:cubicBezTo>
                  <a:lnTo>
                    <a:pt x="1564672" y="1671153"/>
                  </a:lnTo>
                  <a:cubicBezTo>
                    <a:pt x="1578596" y="1674455"/>
                    <a:pt x="1579132" y="1666422"/>
                    <a:pt x="1585736" y="1658746"/>
                  </a:cubicBezTo>
                  <a:cubicBezTo>
                    <a:pt x="1654462" y="1578953"/>
                    <a:pt x="1724706" y="1446589"/>
                    <a:pt x="1789772" y="1355549"/>
                  </a:cubicBezTo>
                  <a:cubicBezTo>
                    <a:pt x="1864656" y="1250764"/>
                    <a:pt x="1952661" y="1123220"/>
                    <a:pt x="2034776" y="1026200"/>
                  </a:cubicBezTo>
                  <a:cubicBezTo>
                    <a:pt x="2041737" y="1017989"/>
                    <a:pt x="2061284" y="995675"/>
                    <a:pt x="2069763" y="993444"/>
                  </a:cubicBezTo>
                  <a:lnTo>
                    <a:pt x="2124298" y="1011563"/>
                  </a:lnTo>
                  <a:cubicBezTo>
                    <a:pt x="2147415" y="971487"/>
                    <a:pt x="2183652" y="933911"/>
                    <a:pt x="2195434" y="888481"/>
                  </a:cubicBezTo>
                  <a:cubicBezTo>
                    <a:pt x="2262196" y="631963"/>
                    <a:pt x="1888309" y="457203"/>
                    <a:pt x="1995236" y="128836"/>
                  </a:cubicBezTo>
                  <a:cubicBezTo>
                    <a:pt x="2024868" y="37707"/>
                    <a:pt x="2042898" y="51631"/>
                    <a:pt x="2114658" y="95723"/>
                  </a:cubicBezTo>
                  <a:cubicBezTo>
                    <a:pt x="2413928" y="279408"/>
                    <a:pt x="2696508" y="539764"/>
                    <a:pt x="2996403" y="728358"/>
                  </a:cubicBezTo>
                  <a:cubicBezTo>
                    <a:pt x="3008452" y="745584"/>
                    <a:pt x="3033176" y="767005"/>
                    <a:pt x="3021394" y="788694"/>
                  </a:cubicBezTo>
                  <a:lnTo>
                    <a:pt x="2611805" y="1361529"/>
                  </a:lnTo>
                  <a:cubicBezTo>
                    <a:pt x="2624837" y="1378845"/>
                    <a:pt x="2629567" y="1395714"/>
                    <a:pt x="2618232" y="1415617"/>
                  </a:cubicBezTo>
                  <a:cubicBezTo>
                    <a:pt x="2448380" y="1688647"/>
                    <a:pt x="2244345" y="1951947"/>
                    <a:pt x="2079135" y="2226672"/>
                  </a:cubicBezTo>
                  <a:cubicBezTo>
                    <a:pt x="2075743" y="2232385"/>
                    <a:pt x="2064229" y="2239704"/>
                    <a:pt x="2075654" y="2245594"/>
                  </a:cubicBezTo>
                  <a:lnTo>
                    <a:pt x="2563162" y="2005768"/>
                  </a:lnTo>
                  <a:cubicBezTo>
                    <a:pt x="2574676" y="1964979"/>
                    <a:pt x="2537814" y="1904821"/>
                    <a:pt x="2576372" y="1873493"/>
                  </a:cubicBezTo>
                  <a:cubicBezTo>
                    <a:pt x="3299154" y="1606890"/>
                    <a:pt x="4052461" y="1391876"/>
                    <a:pt x="4824691" y="1327880"/>
                  </a:cubicBezTo>
                  <a:cubicBezTo>
                    <a:pt x="4827190" y="1273257"/>
                    <a:pt x="4857269" y="1226219"/>
                    <a:pt x="4892078" y="1186501"/>
                  </a:cubicBezTo>
                  <a:cubicBezTo>
                    <a:pt x="4723119" y="1122952"/>
                    <a:pt x="4649217" y="901690"/>
                    <a:pt x="4750520" y="749958"/>
                  </a:cubicBezTo>
                  <a:cubicBezTo>
                    <a:pt x="4750520" y="739783"/>
                    <a:pt x="4708838" y="696851"/>
                    <a:pt x="4699467" y="681589"/>
                  </a:cubicBezTo>
                  <a:cubicBezTo>
                    <a:pt x="4536488" y="415878"/>
                    <a:pt x="4803270" y="90367"/>
                    <a:pt x="5093436" y="194349"/>
                  </a:cubicBezTo>
                  <a:cubicBezTo>
                    <a:pt x="5156896" y="-40480"/>
                    <a:pt x="5474374" y="-48245"/>
                    <a:pt x="5597099" y="142135"/>
                  </a:cubicBezTo>
                  <a:cubicBezTo>
                    <a:pt x="5755972" y="-53511"/>
                    <a:pt x="6098530" y="-49851"/>
                    <a:pt x="6233572" y="169715"/>
                  </a:cubicBezTo>
                  <a:cubicBezTo>
                    <a:pt x="6335857" y="336263"/>
                    <a:pt x="6264097" y="531463"/>
                    <a:pt x="6100851" y="623306"/>
                  </a:cubicBezTo>
                  <a:cubicBezTo>
                    <a:pt x="6056134" y="648475"/>
                    <a:pt x="6013024" y="656955"/>
                    <a:pt x="5966612" y="675341"/>
                  </a:cubicBezTo>
                  <a:cubicBezTo>
                    <a:pt x="6011953" y="727019"/>
                    <a:pt x="6024716" y="813150"/>
                    <a:pt x="6060151" y="865096"/>
                  </a:cubicBezTo>
                  <a:cubicBezTo>
                    <a:pt x="6093889" y="914454"/>
                    <a:pt x="6164221" y="958456"/>
                    <a:pt x="6205367" y="1003351"/>
                  </a:cubicBezTo>
                  <a:cubicBezTo>
                    <a:pt x="6345586" y="1156779"/>
                    <a:pt x="6303101" y="1298158"/>
                    <a:pt x="6085856" y="1193820"/>
                  </a:cubicBezTo>
                  <a:lnTo>
                    <a:pt x="6115667" y="1283164"/>
                  </a:lnTo>
                  <a:cubicBezTo>
                    <a:pt x="6060864" y="1290036"/>
                    <a:pt x="6025431" y="1277095"/>
                    <a:pt x="5979197" y="1251835"/>
                  </a:cubicBezTo>
                  <a:cubicBezTo>
                    <a:pt x="5958669" y="1240679"/>
                    <a:pt x="5934391" y="1208993"/>
                    <a:pt x="5914309" y="1219436"/>
                  </a:cubicBezTo>
                  <a:cubicBezTo>
                    <a:pt x="5863077" y="1246123"/>
                    <a:pt x="5957419" y="1305567"/>
                    <a:pt x="5981428" y="1316724"/>
                  </a:cubicBezTo>
                  <a:cubicBezTo>
                    <a:pt x="6028554" y="1338502"/>
                    <a:pt x="6080054" y="1342875"/>
                    <a:pt x="6131108" y="1346088"/>
                  </a:cubicBezTo>
                  <a:cubicBezTo>
                    <a:pt x="6171451" y="1500766"/>
                    <a:pt x="6170380" y="1666690"/>
                    <a:pt x="6063274" y="1793878"/>
                  </a:cubicBezTo>
                  <a:cubicBezTo>
                    <a:pt x="6047030" y="1813157"/>
                    <a:pt x="5982678" y="1863318"/>
                    <a:pt x="5981428" y="1876260"/>
                  </a:cubicBezTo>
                  <a:cubicBezTo>
                    <a:pt x="6017487" y="2074672"/>
                    <a:pt x="6044709" y="2275048"/>
                    <a:pt x="6056134" y="2476585"/>
                  </a:cubicBezTo>
                  <a:lnTo>
                    <a:pt x="6734735" y="2076993"/>
                  </a:lnTo>
                  <a:cubicBezTo>
                    <a:pt x="6762226" y="2064586"/>
                    <a:pt x="6772758" y="2087168"/>
                    <a:pt x="6790877" y="2102430"/>
                  </a:cubicBezTo>
                  <a:cubicBezTo>
                    <a:pt x="6905301" y="2021298"/>
                    <a:pt x="7032221" y="1913211"/>
                    <a:pt x="7182703" y="1958731"/>
                  </a:cubicBezTo>
                  <a:lnTo>
                    <a:pt x="7440828" y="1514422"/>
                  </a:lnTo>
                  <a:cubicBezTo>
                    <a:pt x="7444308" y="1499606"/>
                    <a:pt x="7419674" y="1472116"/>
                    <a:pt x="7415747" y="1449266"/>
                  </a:cubicBezTo>
                  <a:cubicBezTo>
                    <a:pt x="7388524" y="1291643"/>
                    <a:pt x="7596755" y="1251657"/>
                    <a:pt x="7692882" y="1351176"/>
                  </a:cubicBezTo>
                  <a:cubicBezTo>
                    <a:pt x="7705467" y="1364207"/>
                    <a:pt x="7724835" y="1404728"/>
                    <a:pt x="7729119" y="1408209"/>
                  </a:cubicBezTo>
                  <a:cubicBezTo>
                    <a:pt x="7741437" y="1418206"/>
                    <a:pt x="7802844" y="1423650"/>
                    <a:pt x="7835421" y="1447392"/>
                  </a:cubicBezTo>
                  <a:cubicBezTo>
                    <a:pt x="7878531" y="1478720"/>
                    <a:pt x="7882905" y="1514600"/>
                    <a:pt x="7905932" y="1541020"/>
                  </a:cubicBezTo>
                  <a:cubicBezTo>
                    <a:pt x="7914412" y="1550749"/>
                    <a:pt x="7942884" y="1559674"/>
                    <a:pt x="7957968" y="1571009"/>
                  </a:cubicBezTo>
                  <a:cubicBezTo>
                    <a:pt x="7986529" y="1592609"/>
                    <a:pt x="8014198" y="1631792"/>
                    <a:pt x="8017857" y="1668118"/>
                  </a:cubicBezTo>
                  <a:cubicBezTo>
                    <a:pt x="8021517" y="1704445"/>
                    <a:pt x="8001881" y="1716137"/>
                    <a:pt x="8033120" y="1749161"/>
                  </a:cubicBezTo>
                  <a:lnTo>
                    <a:pt x="7602557" y="2529245"/>
                  </a:lnTo>
                  <a:cubicBezTo>
                    <a:pt x="7564980" y="2552451"/>
                    <a:pt x="7476708" y="2490509"/>
                    <a:pt x="7439845" y="2490866"/>
                  </a:cubicBezTo>
                  <a:cubicBezTo>
                    <a:pt x="7418782" y="2491133"/>
                    <a:pt x="7329706" y="2545846"/>
                    <a:pt x="7275796" y="2551112"/>
                  </a:cubicBezTo>
                  <a:cubicBezTo>
                    <a:pt x="7185560" y="2559859"/>
                    <a:pt x="7162264" y="2526389"/>
                    <a:pt x="7094877" y="2515143"/>
                  </a:cubicBezTo>
                  <a:cubicBezTo>
                    <a:pt x="7034452" y="2505057"/>
                    <a:pt x="7057212" y="2563072"/>
                    <a:pt x="7035523" y="2581370"/>
                  </a:cubicBezTo>
                  <a:lnTo>
                    <a:pt x="5951617" y="3200081"/>
                  </a:lnTo>
                  <a:lnTo>
                    <a:pt x="6917796" y="3200081"/>
                  </a:lnTo>
                  <a:cubicBezTo>
                    <a:pt x="6928775" y="3200081"/>
                    <a:pt x="6934041" y="3235069"/>
                    <a:pt x="6925383" y="3244976"/>
                  </a:cubicBezTo>
                  <a:lnTo>
                    <a:pt x="6906997" y="3256401"/>
                  </a:lnTo>
                  <a:cubicBezTo>
                    <a:pt x="6227145" y="3268093"/>
                    <a:pt x="5546224" y="3262470"/>
                    <a:pt x="4865837" y="3266933"/>
                  </a:cubicBezTo>
                  <a:cubicBezTo>
                    <a:pt x="3620380" y="3275055"/>
                    <a:pt x="2365820" y="3264255"/>
                    <a:pt x="1121256" y="3297458"/>
                  </a:cubicBezTo>
                  <a:cubicBezTo>
                    <a:pt x="1091713" y="3298261"/>
                    <a:pt x="962740" y="3308347"/>
                    <a:pt x="976129" y="3257383"/>
                  </a:cubicBezTo>
                  <a:cubicBezTo>
                    <a:pt x="978092" y="3249796"/>
                    <a:pt x="1004154" y="3229892"/>
                    <a:pt x="1008974" y="3229892"/>
                  </a:cubicBezTo>
                  <a:lnTo>
                    <a:pt x="1385717" y="3229892"/>
                  </a:lnTo>
                  <a:close/>
                  <a:moveTo>
                    <a:pt x="5616645" y="1215330"/>
                  </a:moveTo>
                  <a:cubicBezTo>
                    <a:pt x="5753919" y="1228719"/>
                    <a:pt x="5840674" y="1054405"/>
                    <a:pt x="5983392" y="1076272"/>
                  </a:cubicBezTo>
                  <a:cubicBezTo>
                    <a:pt x="6048815" y="1086269"/>
                    <a:pt x="6153511" y="1177487"/>
                    <a:pt x="6209116" y="1171596"/>
                  </a:cubicBezTo>
                  <a:cubicBezTo>
                    <a:pt x="6254636" y="1166865"/>
                    <a:pt x="6189748" y="1081360"/>
                    <a:pt x="6175199" y="1063419"/>
                  </a:cubicBezTo>
                  <a:cubicBezTo>
                    <a:pt x="6131376" y="1009510"/>
                    <a:pt x="6056759" y="965954"/>
                    <a:pt x="6019986" y="912847"/>
                  </a:cubicBezTo>
                  <a:cubicBezTo>
                    <a:pt x="5991246" y="871255"/>
                    <a:pt x="5976251" y="812525"/>
                    <a:pt x="5950189" y="766381"/>
                  </a:cubicBezTo>
                  <a:cubicBezTo>
                    <a:pt x="5936712" y="742639"/>
                    <a:pt x="5869771" y="643120"/>
                    <a:pt x="5850849" y="634463"/>
                  </a:cubicBezTo>
                  <a:cubicBezTo>
                    <a:pt x="5810238" y="764060"/>
                    <a:pt x="5690012" y="813061"/>
                    <a:pt x="5563718" y="768612"/>
                  </a:cubicBezTo>
                  <a:cubicBezTo>
                    <a:pt x="5541315" y="919006"/>
                    <a:pt x="5375301" y="943818"/>
                    <a:pt x="5272391" y="847245"/>
                  </a:cubicBezTo>
                  <a:cubicBezTo>
                    <a:pt x="5254005" y="830019"/>
                    <a:pt x="5239813" y="798423"/>
                    <a:pt x="5216785" y="783428"/>
                  </a:cubicBezTo>
                  <a:cubicBezTo>
                    <a:pt x="5103522" y="709615"/>
                    <a:pt x="4969372" y="832161"/>
                    <a:pt x="5029708" y="955511"/>
                  </a:cubicBezTo>
                  <a:cubicBezTo>
                    <a:pt x="5051576" y="1000227"/>
                    <a:pt x="5106289" y="1017453"/>
                    <a:pt x="5148773" y="1036554"/>
                  </a:cubicBezTo>
                  <a:cubicBezTo>
                    <a:pt x="5174925" y="1002280"/>
                    <a:pt x="5184743" y="963811"/>
                    <a:pt x="5227764" y="943908"/>
                  </a:cubicBezTo>
                  <a:cubicBezTo>
                    <a:pt x="5286940" y="916507"/>
                    <a:pt x="5304255" y="962026"/>
                    <a:pt x="5313627" y="962116"/>
                  </a:cubicBezTo>
                  <a:cubicBezTo>
                    <a:pt x="5321302" y="962116"/>
                    <a:pt x="5363788" y="900887"/>
                    <a:pt x="5429657" y="921148"/>
                  </a:cubicBezTo>
                  <a:cubicBezTo>
                    <a:pt x="5468126" y="933019"/>
                    <a:pt x="5469108" y="979699"/>
                    <a:pt x="5475177" y="983804"/>
                  </a:cubicBezTo>
                  <a:cubicBezTo>
                    <a:pt x="5479550" y="986750"/>
                    <a:pt x="5508201" y="986482"/>
                    <a:pt x="5522928" y="992016"/>
                  </a:cubicBezTo>
                  <a:cubicBezTo>
                    <a:pt x="5607541" y="1024058"/>
                    <a:pt x="5602632" y="1141874"/>
                    <a:pt x="5616556" y="1215330"/>
                  </a:cubicBezTo>
                  <a:close/>
                  <a:moveTo>
                    <a:pt x="1079753" y="2618410"/>
                  </a:moveTo>
                  <a:cubicBezTo>
                    <a:pt x="1152674" y="2298165"/>
                    <a:pt x="1357691" y="2027992"/>
                    <a:pt x="1519956" y="1748893"/>
                  </a:cubicBezTo>
                  <a:lnTo>
                    <a:pt x="1348320" y="902851"/>
                  </a:lnTo>
                  <a:lnTo>
                    <a:pt x="744067" y="1007368"/>
                  </a:lnTo>
                  <a:lnTo>
                    <a:pt x="1079753" y="2618410"/>
                  </a:lnTo>
                  <a:close/>
                  <a:moveTo>
                    <a:pt x="5115838" y="1096800"/>
                  </a:moveTo>
                  <a:cubicBezTo>
                    <a:pt x="5058895" y="1145087"/>
                    <a:pt x="5066302" y="1237733"/>
                    <a:pt x="5083975" y="1303960"/>
                  </a:cubicBezTo>
                  <a:cubicBezTo>
                    <a:pt x="5107270" y="1391072"/>
                    <a:pt x="5229192" y="1581898"/>
                    <a:pt x="5332548" y="1570831"/>
                  </a:cubicBezTo>
                  <a:lnTo>
                    <a:pt x="5791763" y="1432665"/>
                  </a:lnTo>
                  <a:cubicBezTo>
                    <a:pt x="5788192" y="1300479"/>
                    <a:pt x="5635567" y="1356888"/>
                    <a:pt x="5575231" y="1267812"/>
                  </a:cubicBezTo>
                  <a:cubicBezTo>
                    <a:pt x="5535424" y="1209083"/>
                    <a:pt x="5557291" y="1111260"/>
                    <a:pt x="5522303" y="1067079"/>
                  </a:cubicBezTo>
                  <a:cubicBezTo>
                    <a:pt x="5466519" y="996657"/>
                    <a:pt x="5471072" y="1134377"/>
                    <a:pt x="5474106" y="1167490"/>
                  </a:cubicBezTo>
                  <a:cubicBezTo>
                    <a:pt x="5477230" y="1201585"/>
                    <a:pt x="5522482" y="1308601"/>
                    <a:pt x="5469822" y="1313421"/>
                  </a:cubicBezTo>
                  <a:cubicBezTo>
                    <a:pt x="5441439" y="1314403"/>
                    <a:pt x="5434923" y="1288162"/>
                    <a:pt x="5427069" y="1266652"/>
                  </a:cubicBezTo>
                  <a:cubicBezTo>
                    <a:pt x="5405737" y="1208011"/>
                    <a:pt x="5404666" y="1139643"/>
                    <a:pt x="5406451" y="1077789"/>
                  </a:cubicBezTo>
                  <a:cubicBezTo>
                    <a:pt x="5407344" y="1045479"/>
                    <a:pt x="5432960" y="917935"/>
                    <a:pt x="5361913" y="1003440"/>
                  </a:cubicBezTo>
                  <a:cubicBezTo>
                    <a:pt x="5329157" y="1042802"/>
                    <a:pt x="5333976" y="1111081"/>
                    <a:pt x="5340492" y="1159279"/>
                  </a:cubicBezTo>
                  <a:cubicBezTo>
                    <a:pt x="5345490" y="1195962"/>
                    <a:pt x="5399400" y="1309851"/>
                    <a:pt x="5349775" y="1319490"/>
                  </a:cubicBezTo>
                  <a:cubicBezTo>
                    <a:pt x="5306576" y="1327880"/>
                    <a:pt x="5275425" y="1184448"/>
                    <a:pt x="5272569" y="1152585"/>
                  </a:cubicBezTo>
                  <a:cubicBezTo>
                    <a:pt x="5268018" y="1101977"/>
                    <a:pt x="5280602" y="1048960"/>
                    <a:pt x="5264893" y="999870"/>
                  </a:cubicBezTo>
                  <a:cubicBezTo>
                    <a:pt x="5187421" y="1032180"/>
                    <a:pt x="5194740" y="1131610"/>
                    <a:pt x="5210180" y="1200068"/>
                  </a:cubicBezTo>
                  <a:cubicBezTo>
                    <a:pt x="5217767" y="1233538"/>
                    <a:pt x="5262484" y="1314224"/>
                    <a:pt x="5227675" y="1331986"/>
                  </a:cubicBezTo>
                  <a:cubicBezTo>
                    <a:pt x="5219820" y="1336538"/>
                    <a:pt x="5211698" y="1336984"/>
                    <a:pt x="5203040" y="1334574"/>
                  </a:cubicBezTo>
                  <a:cubicBezTo>
                    <a:pt x="5167338" y="1324489"/>
                    <a:pt x="5133333" y="1135805"/>
                    <a:pt x="5115660" y="1096890"/>
                  </a:cubicBezTo>
                  <a:close/>
                  <a:moveTo>
                    <a:pt x="2855381" y="3222484"/>
                  </a:moveTo>
                  <a:cubicBezTo>
                    <a:pt x="2752203" y="2921875"/>
                    <a:pt x="2670267" y="2611895"/>
                    <a:pt x="2611538" y="2299058"/>
                  </a:cubicBezTo>
                  <a:cubicBezTo>
                    <a:pt x="2598328" y="2228547"/>
                    <a:pt x="2592348" y="2153930"/>
                    <a:pt x="2579138" y="2085293"/>
                  </a:cubicBezTo>
                  <a:cubicBezTo>
                    <a:pt x="2577443" y="2076547"/>
                    <a:pt x="2576014" y="2071816"/>
                    <a:pt x="2568249" y="2066639"/>
                  </a:cubicBezTo>
                  <a:lnTo>
                    <a:pt x="2001037" y="2349665"/>
                  </a:lnTo>
                  <a:lnTo>
                    <a:pt x="1717654" y="2774873"/>
                  </a:lnTo>
                  <a:cubicBezTo>
                    <a:pt x="1698286" y="2791207"/>
                    <a:pt x="1671153" y="2784424"/>
                    <a:pt x="1664727" y="2760235"/>
                  </a:cubicBezTo>
                  <a:lnTo>
                    <a:pt x="2556825" y="1398837"/>
                  </a:lnTo>
                  <a:lnTo>
                    <a:pt x="2083151" y="1067614"/>
                  </a:lnTo>
                  <a:cubicBezTo>
                    <a:pt x="1957035" y="1223988"/>
                    <a:pt x="1840290" y="1387859"/>
                    <a:pt x="1727115" y="1553872"/>
                  </a:cubicBezTo>
                  <a:cubicBezTo>
                    <a:pt x="1531559" y="1840826"/>
                    <a:pt x="1092784" y="2465517"/>
                    <a:pt x="1117151" y="2808522"/>
                  </a:cubicBezTo>
                  <a:cubicBezTo>
                    <a:pt x="1149996" y="3271217"/>
                    <a:pt x="1739343" y="3223466"/>
                    <a:pt x="2067978" y="3222306"/>
                  </a:cubicBezTo>
                  <a:cubicBezTo>
                    <a:pt x="2330386" y="3221413"/>
                    <a:pt x="2592973" y="3223734"/>
                    <a:pt x="2855381" y="3222574"/>
                  </a:cubicBezTo>
                  <a:close/>
                  <a:moveTo>
                    <a:pt x="5003467" y="1194445"/>
                  </a:moveTo>
                  <a:cubicBezTo>
                    <a:pt x="4940008" y="1196319"/>
                    <a:pt x="4880832" y="1292268"/>
                    <a:pt x="4885205" y="1353139"/>
                  </a:cubicBezTo>
                  <a:cubicBezTo>
                    <a:pt x="4896273" y="1507460"/>
                    <a:pt x="5129316" y="1688290"/>
                    <a:pt x="5280067" y="1693556"/>
                  </a:cubicBezTo>
                  <a:cubicBezTo>
                    <a:pt x="5284886" y="1688825"/>
                    <a:pt x="5267482" y="1626526"/>
                    <a:pt x="5261324" y="1619118"/>
                  </a:cubicBezTo>
                  <a:cubicBezTo>
                    <a:pt x="5256504" y="1613405"/>
                    <a:pt x="5214376" y="1596358"/>
                    <a:pt x="5198667" y="1584755"/>
                  </a:cubicBezTo>
                  <a:cubicBezTo>
                    <a:pt x="5134939" y="1537717"/>
                    <a:pt x="5027477" y="1370098"/>
                    <a:pt x="5013196" y="1292803"/>
                  </a:cubicBezTo>
                  <a:cubicBezTo>
                    <a:pt x="5007216" y="1260404"/>
                    <a:pt x="5017927" y="1226041"/>
                    <a:pt x="5003378" y="1194445"/>
                  </a:cubicBezTo>
                  <a:close/>
                  <a:moveTo>
                    <a:pt x="7667534" y="1424900"/>
                  </a:moveTo>
                  <a:cubicBezTo>
                    <a:pt x="7633617" y="1338948"/>
                    <a:pt x="7466176" y="1327523"/>
                    <a:pt x="7473584" y="1439895"/>
                  </a:cubicBezTo>
                  <a:cubicBezTo>
                    <a:pt x="7494916" y="1441858"/>
                    <a:pt x="7492506" y="1418831"/>
                    <a:pt x="7511160" y="1406692"/>
                  </a:cubicBezTo>
                  <a:cubicBezTo>
                    <a:pt x="7562838" y="1372954"/>
                    <a:pt x="7613178" y="1431505"/>
                    <a:pt x="7667534" y="1424989"/>
                  </a:cubicBezTo>
                  <a:close/>
                  <a:moveTo>
                    <a:pt x="4831742" y="1388484"/>
                  </a:moveTo>
                  <a:cubicBezTo>
                    <a:pt x="4817015" y="1375721"/>
                    <a:pt x="4516763" y="1419545"/>
                    <a:pt x="4471868" y="1426239"/>
                  </a:cubicBezTo>
                  <a:cubicBezTo>
                    <a:pt x="3837537" y="1521295"/>
                    <a:pt x="3220699" y="1708104"/>
                    <a:pt x="2617428" y="1917941"/>
                  </a:cubicBezTo>
                  <a:cubicBezTo>
                    <a:pt x="2640367" y="2138578"/>
                    <a:pt x="2681870" y="2357966"/>
                    <a:pt x="2732210" y="2573783"/>
                  </a:cubicBezTo>
                  <a:cubicBezTo>
                    <a:pt x="2766573" y="2720964"/>
                    <a:pt x="2806916" y="2884924"/>
                    <a:pt x="2851721" y="3028624"/>
                  </a:cubicBezTo>
                  <a:cubicBezTo>
                    <a:pt x="2860022" y="3055132"/>
                    <a:pt x="2907238" y="3197493"/>
                    <a:pt x="2918751" y="3207757"/>
                  </a:cubicBezTo>
                  <a:cubicBezTo>
                    <a:pt x="2945528" y="3231410"/>
                    <a:pt x="3150635" y="3204633"/>
                    <a:pt x="3198653" y="3207668"/>
                  </a:cubicBezTo>
                  <a:cubicBezTo>
                    <a:pt x="3179017" y="3042815"/>
                    <a:pt x="3165540" y="2877069"/>
                    <a:pt x="3153758" y="2711770"/>
                  </a:cubicBezTo>
                  <a:cubicBezTo>
                    <a:pt x="3151348" y="2678568"/>
                    <a:pt x="3122876" y="2613590"/>
                    <a:pt x="3166700" y="2597793"/>
                  </a:cubicBezTo>
                  <a:cubicBezTo>
                    <a:pt x="3377698" y="2579674"/>
                    <a:pt x="3588338" y="2546025"/>
                    <a:pt x="3799246" y="2529067"/>
                  </a:cubicBezTo>
                  <a:cubicBezTo>
                    <a:pt x="3817276" y="2527638"/>
                    <a:pt x="3877969" y="2520677"/>
                    <a:pt x="3887965" y="2528174"/>
                  </a:cubicBezTo>
                  <a:lnTo>
                    <a:pt x="3959547" y="3021305"/>
                  </a:lnTo>
                  <a:cubicBezTo>
                    <a:pt x="4302463" y="2902329"/>
                    <a:pt x="4627260" y="2720250"/>
                    <a:pt x="4903681" y="2483993"/>
                  </a:cubicBezTo>
                  <a:cubicBezTo>
                    <a:pt x="4911000" y="2466410"/>
                    <a:pt x="4789078" y="2167943"/>
                    <a:pt x="4803805" y="2116711"/>
                  </a:cubicBezTo>
                  <a:cubicBezTo>
                    <a:pt x="4811660" y="2089488"/>
                    <a:pt x="4840310" y="2094398"/>
                    <a:pt x="4853341" y="2116443"/>
                  </a:cubicBezTo>
                  <a:cubicBezTo>
                    <a:pt x="4879672" y="2160624"/>
                    <a:pt x="4905466" y="2297451"/>
                    <a:pt x="4925905" y="2357073"/>
                  </a:cubicBezTo>
                  <a:cubicBezTo>
                    <a:pt x="5029173" y="2658218"/>
                    <a:pt x="5252398" y="3082087"/>
                    <a:pt x="5587459" y="3165004"/>
                  </a:cubicBezTo>
                  <a:cubicBezTo>
                    <a:pt x="6066487" y="3283534"/>
                    <a:pt x="6008829" y="2587439"/>
                    <a:pt x="5981160" y="2301468"/>
                  </a:cubicBezTo>
                  <a:cubicBezTo>
                    <a:pt x="5954563" y="2026475"/>
                    <a:pt x="5895833" y="1754249"/>
                    <a:pt x="5839424" y="1484611"/>
                  </a:cubicBezTo>
                  <a:lnTo>
                    <a:pt x="5340135" y="1638486"/>
                  </a:lnTo>
                  <a:cubicBezTo>
                    <a:pt x="5401899" y="1859926"/>
                    <a:pt x="5474909" y="2076725"/>
                    <a:pt x="5516324" y="2303699"/>
                  </a:cubicBezTo>
                  <a:cubicBezTo>
                    <a:pt x="5543100" y="2450790"/>
                    <a:pt x="5567020" y="2607075"/>
                    <a:pt x="5571215" y="2756755"/>
                  </a:cubicBezTo>
                  <a:cubicBezTo>
                    <a:pt x="5572196" y="2793260"/>
                    <a:pt x="5551222" y="2822357"/>
                    <a:pt x="5518019" y="2794331"/>
                  </a:cubicBezTo>
                  <a:cubicBezTo>
                    <a:pt x="5505880" y="2721946"/>
                    <a:pt x="5504542" y="2645097"/>
                    <a:pt x="5495259" y="2571016"/>
                  </a:cubicBezTo>
                  <a:cubicBezTo>
                    <a:pt x="5460628" y="2293435"/>
                    <a:pt x="5399489" y="2019870"/>
                    <a:pt x="5303184" y="1757640"/>
                  </a:cubicBezTo>
                  <a:cubicBezTo>
                    <a:pt x="5096024" y="1736130"/>
                    <a:pt x="4886187" y="1596179"/>
                    <a:pt x="4831563" y="1388484"/>
                  </a:cubicBezTo>
                  <a:close/>
                  <a:moveTo>
                    <a:pt x="7585331" y="1529417"/>
                  </a:moveTo>
                  <a:cubicBezTo>
                    <a:pt x="7597290" y="1514065"/>
                    <a:pt x="7537490" y="1459620"/>
                    <a:pt x="7525797" y="1488538"/>
                  </a:cubicBezTo>
                  <a:cubicBezTo>
                    <a:pt x="7519996" y="1502908"/>
                    <a:pt x="7578101" y="1512816"/>
                    <a:pt x="7585331" y="1529417"/>
                  </a:cubicBezTo>
                  <a:close/>
                  <a:moveTo>
                    <a:pt x="7831583" y="1536825"/>
                  </a:moveTo>
                  <a:cubicBezTo>
                    <a:pt x="7848899" y="1521830"/>
                    <a:pt x="7749916" y="1460423"/>
                    <a:pt x="7727245" y="1477292"/>
                  </a:cubicBezTo>
                  <a:lnTo>
                    <a:pt x="7794543" y="1532987"/>
                  </a:lnTo>
                  <a:lnTo>
                    <a:pt x="7831673" y="1536825"/>
                  </a:lnTo>
                  <a:close/>
                  <a:moveTo>
                    <a:pt x="7585331" y="1551820"/>
                  </a:moveTo>
                  <a:cubicBezTo>
                    <a:pt x="7552574" y="1583505"/>
                    <a:pt x="7524280" y="1556015"/>
                    <a:pt x="7488311" y="1554944"/>
                  </a:cubicBezTo>
                  <a:lnTo>
                    <a:pt x="7398878" y="1708283"/>
                  </a:lnTo>
                  <a:cubicBezTo>
                    <a:pt x="7443059" y="1729793"/>
                    <a:pt x="7489739" y="1727740"/>
                    <a:pt x="7533652" y="1705159"/>
                  </a:cubicBezTo>
                  <a:cubicBezTo>
                    <a:pt x="7560339" y="1691414"/>
                    <a:pt x="7583724" y="1648304"/>
                    <a:pt x="7617641" y="1670528"/>
                  </a:cubicBezTo>
                  <a:cubicBezTo>
                    <a:pt x="7664499" y="1701321"/>
                    <a:pt x="7545880" y="1763442"/>
                    <a:pt x="7563017" y="1805302"/>
                  </a:cubicBezTo>
                  <a:cubicBezTo>
                    <a:pt x="7599968" y="1810568"/>
                    <a:pt x="7629422" y="1798430"/>
                    <a:pt x="7659590" y="1778794"/>
                  </a:cubicBezTo>
                  <a:cubicBezTo>
                    <a:pt x="7692079" y="1757640"/>
                    <a:pt x="7716356" y="1701946"/>
                    <a:pt x="7740544" y="1778080"/>
                  </a:cubicBezTo>
                  <a:cubicBezTo>
                    <a:pt x="7700022" y="1831365"/>
                    <a:pt x="7675477" y="1869030"/>
                    <a:pt x="7678780" y="1939719"/>
                  </a:cubicBezTo>
                  <a:cubicBezTo>
                    <a:pt x="7628619" y="1977474"/>
                    <a:pt x="7616480" y="1905178"/>
                    <a:pt x="7622728" y="1865014"/>
                  </a:cubicBezTo>
                  <a:cubicBezTo>
                    <a:pt x="7559179" y="1879116"/>
                    <a:pt x="7495629" y="1856713"/>
                    <a:pt x="7495629" y="1783256"/>
                  </a:cubicBezTo>
                  <a:cubicBezTo>
                    <a:pt x="7452877" y="1785220"/>
                    <a:pt x="7408250" y="1779329"/>
                    <a:pt x="7372726" y="1753178"/>
                  </a:cubicBezTo>
                  <a:lnTo>
                    <a:pt x="7301948" y="1879830"/>
                  </a:lnTo>
                  <a:cubicBezTo>
                    <a:pt x="7368977" y="1888577"/>
                    <a:pt x="7418871" y="1855106"/>
                    <a:pt x="7476261" y="1829579"/>
                  </a:cubicBezTo>
                  <a:lnTo>
                    <a:pt x="7496433" y="1840201"/>
                  </a:lnTo>
                  <a:cubicBezTo>
                    <a:pt x="7522584" y="1879740"/>
                    <a:pt x="7445826" y="1905624"/>
                    <a:pt x="7443773" y="1946949"/>
                  </a:cubicBezTo>
                  <a:cubicBezTo>
                    <a:pt x="7488222" y="1972654"/>
                    <a:pt x="7580600" y="1853678"/>
                    <a:pt x="7599165" y="1914996"/>
                  </a:cubicBezTo>
                  <a:cubicBezTo>
                    <a:pt x="7612107" y="1958016"/>
                    <a:pt x="7541863" y="1977295"/>
                    <a:pt x="7555341" y="2031473"/>
                  </a:cubicBezTo>
                  <a:cubicBezTo>
                    <a:pt x="7558197" y="2042808"/>
                    <a:pt x="7657537" y="2057982"/>
                    <a:pt x="7613445" y="2101716"/>
                  </a:cubicBezTo>
                  <a:cubicBezTo>
                    <a:pt x="7573906" y="2140899"/>
                    <a:pt x="7477600" y="2059945"/>
                    <a:pt x="7488400" y="2006571"/>
                  </a:cubicBezTo>
                  <a:cubicBezTo>
                    <a:pt x="7433509" y="2029688"/>
                    <a:pt x="7366568" y="1994968"/>
                    <a:pt x="7383973" y="1932133"/>
                  </a:cubicBezTo>
                  <a:cubicBezTo>
                    <a:pt x="7343094" y="1940523"/>
                    <a:pt x="7310695" y="1939630"/>
                    <a:pt x="7269816" y="1931687"/>
                  </a:cubicBezTo>
                  <a:lnTo>
                    <a:pt x="7236524" y="1988185"/>
                  </a:lnTo>
                  <a:cubicBezTo>
                    <a:pt x="7334704" y="2070566"/>
                    <a:pt x="7521067" y="2235955"/>
                    <a:pt x="7286953" y="2286384"/>
                  </a:cubicBezTo>
                  <a:lnTo>
                    <a:pt x="7454751" y="2424282"/>
                  </a:lnTo>
                  <a:lnTo>
                    <a:pt x="7816589" y="1782989"/>
                  </a:lnTo>
                  <a:cubicBezTo>
                    <a:pt x="7747773" y="1782453"/>
                    <a:pt x="7731797" y="1715245"/>
                    <a:pt x="7708323" y="1663656"/>
                  </a:cubicBezTo>
                  <a:cubicBezTo>
                    <a:pt x="7702075" y="1661156"/>
                    <a:pt x="7707698" y="1676508"/>
                    <a:pt x="7699844" y="1678650"/>
                  </a:cubicBezTo>
                  <a:cubicBezTo>
                    <a:pt x="7646202" y="1693199"/>
                    <a:pt x="7580064" y="1602962"/>
                    <a:pt x="7585241" y="1551730"/>
                  </a:cubicBezTo>
                  <a:close/>
                  <a:moveTo>
                    <a:pt x="7718052" y="1613048"/>
                  </a:moveTo>
                  <a:cubicBezTo>
                    <a:pt x="7715285" y="1608050"/>
                    <a:pt x="7662357" y="1574847"/>
                    <a:pt x="7652718" y="1566725"/>
                  </a:cubicBezTo>
                  <a:cubicBezTo>
                    <a:pt x="7651914" y="1603587"/>
                    <a:pt x="7696899" y="1613673"/>
                    <a:pt x="7705021" y="1641163"/>
                  </a:cubicBezTo>
                  <a:lnTo>
                    <a:pt x="7719837" y="1637504"/>
                  </a:lnTo>
                  <a:cubicBezTo>
                    <a:pt x="7719390" y="1629471"/>
                    <a:pt x="7722336" y="1620545"/>
                    <a:pt x="7718141" y="1613048"/>
                  </a:cubicBezTo>
                  <a:close/>
                  <a:moveTo>
                    <a:pt x="7936100" y="1641253"/>
                  </a:moveTo>
                  <a:cubicBezTo>
                    <a:pt x="7928157" y="1627597"/>
                    <a:pt x="7914500" y="1609567"/>
                    <a:pt x="7898792" y="1611531"/>
                  </a:cubicBezTo>
                  <a:cubicBezTo>
                    <a:pt x="7906735" y="1625187"/>
                    <a:pt x="7920392" y="1643216"/>
                    <a:pt x="7936100" y="1641253"/>
                  </a:cubicBezTo>
                  <a:close/>
                  <a:moveTo>
                    <a:pt x="7831762" y="1753178"/>
                  </a:moveTo>
                  <a:lnTo>
                    <a:pt x="7850594" y="1723188"/>
                  </a:lnTo>
                  <a:lnTo>
                    <a:pt x="7779459" y="1671153"/>
                  </a:lnTo>
                  <a:cubicBezTo>
                    <a:pt x="7780441" y="1707926"/>
                    <a:pt x="7825157" y="1720153"/>
                    <a:pt x="7831762" y="1753178"/>
                  </a:cubicBezTo>
                  <a:close/>
                  <a:moveTo>
                    <a:pt x="7958414" y="1760764"/>
                  </a:moveTo>
                  <a:lnTo>
                    <a:pt x="7906557" y="1745859"/>
                  </a:lnTo>
                  <a:lnTo>
                    <a:pt x="7518390" y="2457931"/>
                  </a:lnTo>
                  <a:lnTo>
                    <a:pt x="7569176" y="2468017"/>
                  </a:lnTo>
                  <a:lnTo>
                    <a:pt x="7958503" y="1760853"/>
                  </a:lnTo>
                  <a:close/>
                  <a:moveTo>
                    <a:pt x="7391470" y="2454271"/>
                  </a:moveTo>
                  <a:lnTo>
                    <a:pt x="7174582" y="2272192"/>
                  </a:lnTo>
                  <a:cubicBezTo>
                    <a:pt x="7145128" y="2261393"/>
                    <a:pt x="6993663" y="2214266"/>
                    <a:pt x="7032667" y="2166693"/>
                  </a:cubicBezTo>
                  <a:cubicBezTo>
                    <a:pt x="7056944" y="2137150"/>
                    <a:pt x="7120493" y="2188204"/>
                    <a:pt x="7150751" y="2199093"/>
                  </a:cubicBezTo>
                  <a:cubicBezTo>
                    <a:pt x="7184310" y="2211142"/>
                    <a:pt x="7340148" y="2247826"/>
                    <a:pt x="7339345" y="2189721"/>
                  </a:cubicBezTo>
                  <a:cubicBezTo>
                    <a:pt x="7339167" y="2177850"/>
                    <a:pt x="7274279" y="2101002"/>
                    <a:pt x="7261337" y="2088596"/>
                  </a:cubicBezTo>
                  <a:cubicBezTo>
                    <a:pt x="7096127" y="1930883"/>
                    <a:pt x="6968939" y="2050216"/>
                    <a:pt x="6817207" y="2152859"/>
                  </a:cubicBezTo>
                  <a:lnTo>
                    <a:pt x="7011157" y="2484172"/>
                  </a:lnTo>
                  <a:lnTo>
                    <a:pt x="7033292" y="2473015"/>
                  </a:lnTo>
                  <a:cubicBezTo>
                    <a:pt x="7012317" y="2455521"/>
                    <a:pt x="6982328" y="2400897"/>
                    <a:pt x="7022492" y="2394292"/>
                  </a:cubicBezTo>
                  <a:cubicBezTo>
                    <a:pt x="7054534" y="2389026"/>
                    <a:pt x="7070600" y="2426246"/>
                    <a:pt x="7093628" y="2442668"/>
                  </a:cubicBezTo>
                  <a:cubicBezTo>
                    <a:pt x="7183596" y="2507021"/>
                    <a:pt x="7295967" y="2503986"/>
                    <a:pt x="7391559" y="2454271"/>
                  </a:cubicBezTo>
                  <a:close/>
                  <a:moveTo>
                    <a:pt x="5944120" y="3125554"/>
                  </a:moveTo>
                  <a:lnTo>
                    <a:pt x="6970457" y="2543793"/>
                  </a:lnTo>
                  <a:lnTo>
                    <a:pt x="6742412" y="2151609"/>
                  </a:lnTo>
                  <a:lnTo>
                    <a:pt x="6057651" y="2555843"/>
                  </a:lnTo>
                  <a:cubicBezTo>
                    <a:pt x="6067827" y="2703916"/>
                    <a:pt x="6050600" y="2856363"/>
                    <a:pt x="6007223" y="2998545"/>
                  </a:cubicBezTo>
                  <a:lnTo>
                    <a:pt x="5944120" y="3125643"/>
                  </a:lnTo>
                  <a:close/>
                  <a:moveTo>
                    <a:pt x="5503828" y="3200260"/>
                  </a:moveTo>
                  <a:cubicBezTo>
                    <a:pt x="5317732" y="3126000"/>
                    <a:pt x="5173676" y="2970876"/>
                    <a:pt x="5068088" y="2804238"/>
                  </a:cubicBezTo>
                  <a:cubicBezTo>
                    <a:pt x="5017212" y="2723998"/>
                    <a:pt x="4967766" y="2632780"/>
                    <a:pt x="4936794" y="2543793"/>
                  </a:cubicBezTo>
                  <a:cubicBezTo>
                    <a:pt x="4536756" y="2865913"/>
                    <a:pt x="4063440" y="3089495"/>
                    <a:pt x="3564061" y="3211327"/>
                  </a:cubicBezTo>
                  <a:lnTo>
                    <a:pt x="5503828" y="3200260"/>
                  </a:lnTo>
                  <a:close/>
                  <a:moveTo>
                    <a:pt x="3258275" y="3200171"/>
                  </a:moveTo>
                  <a:cubicBezTo>
                    <a:pt x="3479537" y="3176072"/>
                    <a:pt x="3696872" y="3122876"/>
                    <a:pt x="3904210" y="3043797"/>
                  </a:cubicBezTo>
                  <a:lnTo>
                    <a:pt x="3833163" y="2591634"/>
                  </a:lnTo>
                  <a:lnTo>
                    <a:pt x="3201777" y="2662680"/>
                  </a:lnTo>
                  <a:lnTo>
                    <a:pt x="3258275" y="3200171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922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C8BE90C4-54B6-B7DB-22FB-6BBD4CEB12CA}"/>
                </a:ext>
              </a:extLst>
            </p:cNvPr>
            <p:cNvSpPr/>
            <p:nvPr/>
          </p:nvSpPr>
          <p:spPr>
            <a:xfrm>
              <a:off x="4884428" y="1166366"/>
              <a:ext cx="1555848" cy="1191680"/>
            </a:xfrm>
            <a:custGeom>
              <a:avLst/>
              <a:gdLst>
                <a:gd name="csX0" fmla="*/ 1088580 w 1555848"/>
                <a:gd name="csY0" fmla="*/ 987902 h 1191680"/>
                <a:gd name="csX1" fmla="*/ 597413 w 1555848"/>
                <a:gd name="csY1" fmla="*/ 1144543 h 1191680"/>
                <a:gd name="csX2" fmla="*/ 545913 w 1555848"/>
                <a:gd name="csY2" fmla="*/ 1113394 h 1191680"/>
                <a:gd name="csX3" fmla="*/ 427383 w 1555848"/>
                <a:gd name="csY3" fmla="*/ 1136064 h 1191680"/>
                <a:gd name="csX4" fmla="*/ 72686 w 1555848"/>
                <a:gd name="csY4" fmla="*/ 848576 h 1191680"/>
                <a:gd name="csX5" fmla="*/ 86609 w 1555848"/>
                <a:gd name="csY5" fmla="*/ 783152 h 1191680"/>
                <a:gd name="csX6" fmla="*/ 32700 w 1555848"/>
                <a:gd name="csY6" fmla="*/ 709696 h 1191680"/>
                <a:gd name="csX7" fmla="*/ 133111 w 1555848"/>
                <a:gd name="csY7" fmla="*/ 267529 h 1191680"/>
                <a:gd name="csX8" fmla="*/ 205586 w 1555848"/>
                <a:gd name="csY8" fmla="*/ 231738 h 1191680"/>
                <a:gd name="csX9" fmla="*/ 216564 w 1555848"/>
                <a:gd name="csY9" fmla="*/ 179346 h 1191680"/>
                <a:gd name="csX10" fmla="*/ 753965 w 1555848"/>
                <a:gd name="csY10" fmla="*/ 90538 h 1191680"/>
                <a:gd name="csX11" fmla="*/ 1359556 w 1555848"/>
                <a:gd name="csY11" fmla="*/ 233345 h 1191680"/>
                <a:gd name="csX12" fmla="*/ 1382137 w 1555848"/>
                <a:gd name="csY12" fmla="*/ 307694 h 1191680"/>
                <a:gd name="csX13" fmla="*/ 1428371 w 1555848"/>
                <a:gd name="csY13" fmla="*/ 328669 h 1191680"/>
                <a:gd name="csX14" fmla="*/ 1546455 w 1555848"/>
                <a:gd name="csY14" fmla="*/ 501554 h 1191680"/>
                <a:gd name="csX15" fmla="*/ 1088580 w 1555848"/>
                <a:gd name="csY15" fmla="*/ 987902 h 1191680"/>
                <a:gd name="csX16" fmla="*/ 706928 w 1555848"/>
                <a:gd name="csY16" fmla="*/ 129006 h 1191680"/>
                <a:gd name="csX17" fmla="*/ 266725 w 1555848"/>
                <a:gd name="csY17" fmla="*/ 225758 h 1191680"/>
                <a:gd name="csX18" fmla="*/ 369100 w 1555848"/>
                <a:gd name="csY18" fmla="*/ 428812 h 1191680"/>
                <a:gd name="csX19" fmla="*/ 207014 w 1555848"/>
                <a:gd name="csY19" fmla="*/ 300464 h 1191680"/>
                <a:gd name="csX20" fmla="*/ 114010 w 1555848"/>
                <a:gd name="csY20" fmla="*/ 725583 h 1191680"/>
                <a:gd name="csX21" fmla="*/ 203087 w 1555848"/>
                <a:gd name="csY21" fmla="*/ 658107 h 1191680"/>
                <a:gd name="csX22" fmla="*/ 151230 w 1555848"/>
                <a:gd name="csY22" fmla="*/ 800289 h 1191680"/>
                <a:gd name="csX23" fmla="*/ 490575 w 1555848"/>
                <a:gd name="csY23" fmla="*/ 1068588 h 1191680"/>
                <a:gd name="csX24" fmla="*/ 461746 w 1555848"/>
                <a:gd name="csY24" fmla="*/ 995131 h 1191680"/>
                <a:gd name="csX25" fmla="*/ 555284 w 1555848"/>
                <a:gd name="csY25" fmla="*/ 1045025 h 1191680"/>
                <a:gd name="csX26" fmla="*/ 1025566 w 1555848"/>
                <a:gd name="csY26" fmla="*/ 980761 h 1191680"/>
                <a:gd name="csX27" fmla="*/ 1097416 w 1555848"/>
                <a:gd name="csY27" fmla="*/ 839739 h 1191680"/>
                <a:gd name="csX28" fmla="*/ 1116874 w 1555848"/>
                <a:gd name="csY28" fmla="*/ 931047 h 1191680"/>
                <a:gd name="csX29" fmla="*/ 1457022 w 1555848"/>
                <a:gd name="csY29" fmla="*/ 733437 h 1191680"/>
                <a:gd name="csX30" fmla="*/ 1378478 w 1555848"/>
                <a:gd name="csY30" fmla="*/ 375081 h 1191680"/>
                <a:gd name="csX31" fmla="*/ 1165695 w 1555848"/>
                <a:gd name="csY31" fmla="*/ 516817 h 1191680"/>
                <a:gd name="csX32" fmla="*/ 1311270 w 1555848"/>
                <a:gd name="csY32" fmla="*/ 300464 h 1191680"/>
                <a:gd name="csX33" fmla="*/ 794040 w 1555848"/>
                <a:gd name="csY33" fmla="*/ 137664 h 1191680"/>
                <a:gd name="csX34" fmla="*/ 676849 w 1555848"/>
                <a:gd name="csY34" fmla="*/ 177382 h 1191680"/>
                <a:gd name="csX35" fmla="*/ 706928 w 1555848"/>
                <a:gd name="csY35" fmla="*/ 129096 h 1191680"/>
                <a:gd name="csX36" fmla="*/ 347857 w 1555848"/>
                <a:gd name="csY36" fmla="*/ 374099 h 1191680"/>
                <a:gd name="csX37" fmla="*/ 266725 w 1555848"/>
                <a:gd name="csY37" fmla="*/ 285559 h 1191680"/>
                <a:gd name="csX38" fmla="*/ 347857 w 1555848"/>
                <a:gd name="csY38" fmla="*/ 374099 h 1191680"/>
                <a:gd name="csX39" fmla="*/ 1318678 w 1555848"/>
                <a:gd name="csY39" fmla="*/ 360175 h 1191680"/>
                <a:gd name="csX40" fmla="*/ 1198630 w 1555848"/>
                <a:gd name="csY40" fmla="*/ 461479 h 1191680"/>
                <a:gd name="csX41" fmla="*/ 1318678 w 1555848"/>
                <a:gd name="csY41" fmla="*/ 360175 h 11916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1555848" h="1191680">
                  <a:moveTo>
                    <a:pt x="1088580" y="987902"/>
                  </a:moveTo>
                  <a:cubicBezTo>
                    <a:pt x="994952" y="1202737"/>
                    <a:pt x="799484" y="1234512"/>
                    <a:pt x="597413" y="1144543"/>
                  </a:cubicBezTo>
                  <a:cubicBezTo>
                    <a:pt x="580543" y="1137046"/>
                    <a:pt x="562871" y="1115625"/>
                    <a:pt x="545913" y="1113394"/>
                  </a:cubicBezTo>
                  <a:cubicBezTo>
                    <a:pt x="521546" y="1110180"/>
                    <a:pt x="460853" y="1133565"/>
                    <a:pt x="427383" y="1136064"/>
                  </a:cubicBezTo>
                  <a:cubicBezTo>
                    <a:pt x="248517" y="1149363"/>
                    <a:pt x="51265" y="1053325"/>
                    <a:pt x="72686" y="848576"/>
                  </a:cubicBezTo>
                  <a:cubicBezTo>
                    <a:pt x="74917" y="826887"/>
                    <a:pt x="91608" y="801628"/>
                    <a:pt x="86609" y="783152"/>
                  </a:cubicBezTo>
                  <a:cubicBezTo>
                    <a:pt x="85003" y="777351"/>
                    <a:pt x="43232" y="730938"/>
                    <a:pt x="32700" y="709696"/>
                  </a:cubicBezTo>
                  <a:cubicBezTo>
                    <a:pt x="-36026" y="570459"/>
                    <a:pt x="6459" y="361514"/>
                    <a:pt x="133111" y="267529"/>
                  </a:cubicBezTo>
                  <a:cubicBezTo>
                    <a:pt x="151140" y="254141"/>
                    <a:pt x="203176" y="235041"/>
                    <a:pt x="205586" y="231738"/>
                  </a:cubicBezTo>
                  <a:cubicBezTo>
                    <a:pt x="209781" y="226026"/>
                    <a:pt x="211387" y="193002"/>
                    <a:pt x="216564" y="179346"/>
                  </a:cubicBezTo>
                  <a:cubicBezTo>
                    <a:pt x="300820" y="-41916"/>
                    <a:pt x="590272" y="-42362"/>
                    <a:pt x="753965" y="90538"/>
                  </a:cubicBezTo>
                  <a:cubicBezTo>
                    <a:pt x="937918" y="-56107"/>
                    <a:pt x="1267089" y="12619"/>
                    <a:pt x="1359556" y="233345"/>
                  </a:cubicBezTo>
                  <a:cubicBezTo>
                    <a:pt x="1367589" y="252445"/>
                    <a:pt x="1373391" y="297162"/>
                    <a:pt x="1382137" y="307694"/>
                  </a:cubicBezTo>
                  <a:cubicBezTo>
                    <a:pt x="1390171" y="317333"/>
                    <a:pt x="1414983" y="320189"/>
                    <a:pt x="1428371" y="328669"/>
                  </a:cubicBezTo>
                  <a:cubicBezTo>
                    <a:pt x="1490314" y="367851"/>
                    <a:pt x="1530032" y="430062"/>
                    <a:pt x="1546455" y="501554"/>
                  </a:cubicBezTo>
                  <a:cubicBezTo>
                    <a:pt x="1608130" y="771014"/>
                    <a:pt x="1355897" y="1024675"/>
                    <a:pt x="1088580" y="987902"/>
                  </a:cubicBezTo>
                  <a:close/>
                  <a:moveTo>
                    <a:pt x="706928" y="129006"/>
                  </a:moveTo>
                  <a:cubicBezTo>
                    <a:pt x="563585" y="27256"/>
                    <a:pt x="318046" y="26989"/>
                    <a:pt x="266725" y="225758"/>
                  </a:cubicBezTo>
                  <a:cubicBezTo>
                    <a:pt x="368118" y="210853"/>
                    <a:pt x="483435" y="372671"/>
                    <a:pt x="369100" y="428812"/>
                  </a:cubicBezTo>
                  <a:cubicBezTo>
                    <a:pt x="281005" y="472011"/>
                    <a:pt x="219063" y="376955"/>
                    <a:pt x="207014" y="300464"/>
                  </a:cubicBezTo>
                  <a:cubicBezTo>
                    <a:pt x="57959" y="354374"/>
                    <a:pt x="18597" y="611873"/>
                    <a:pt x="114010" y="725583"/>
                  </a:cubicBezTo>
                  <a:cubicBezTo>
                    <a:pt x="131147" y="729242"/>
                    <a:pt x="159976" y="651234"/>
                    <a:pt x="203087" y="658107"/>
                  </a:cubicBezTo>
                  <a:cubicBezTo>
                    <a:pt x="260745" y="667300"/>
                    <a:pt x="163993" y="769943"/>
                    <a:pt x="151230" y="800289"/>
                  </a:cubicBezTo>
                  <a:cubicBezTo>
                    <a:pt x="59922" y="1016999"/>
                    <a:pt x="318671" y="1111430"/>
                    <a:pt x="490575" y="1068588"/>
                  </a:cubicBezTo>
                  <a:cubicBezTo>
                    <a:pt x="476919" y="1045649"/>
                    <a:pt x="452374" y="1025478"/>
                    <a:pt x="461746" y="995131"/>
                  </a:cubicBezTo>
                  <a:cubicBezTo>
                    <a:pt x="506373" y="970676"/>
                    <a:pt x="524045" y="1020301"/>
                    <a:pt x="555284" y="1045025"/>
                  </a:cubicBezTo>
                  <a:cubicBezTo>
                    <a:pt x="705232" y="1163555"/>
                    <a:pt x="935241" y="1173551"/>
                    <a:pt x="1025566" y="980761"/>
                  </a:cubicBezTo>
                  <a:cubicBezTo>
                    <a:pt x="1042435" y="944881"/>
                    <a:pt x="1056180" y="836794"/>
                    <a:pt x="1097416" y="839739"/>
                  </a:cubicBezTo>
                  <a:cubicBezTo>
                    <a:pt x="1145881" y="843131"/>
                    <a:pt x="1099647" y="920426"/>
                    <a:pt x="1116874" y="931047"/>
                  </a:cubicBezTo>
                  <a:cubicBezTo>
                    <a:pt x="1250844" y="949076"/>
                    <a:pt x="1397936" y="850182"/>
                    <a:pt x="1457022" y="733437"/>
                  </a:cubicBezTo>
                  <a:cubicBezTo>
                    <a:pt x="1514502" y="619727"/>
                    <a:pt x="1510664" y="432828"/>
                    <a:pt x="1378478" y="375081"/>
                  </a:cubicBezTo>
                  <a:cubicBezTo>
                    <a:pt x="1370802" y="469334"/>
                    <a:pt x="1261198" y="588935"/>
                    <a:pt x="1165695" y="516817"/>
                  </a:cubicBezTo>
                  <a:cubicBezTo>
                    <a:pt x="1058322" y="435685"/>
                    <a:pt x="1205682" y="280114"/>
                    <a:pt x="1311270" y="300464"/>
                  </a:cubicBezTo>
                  <a:cubicBezTo>
                    <a:pt x="1267892" y="81344"/>
                    <a:pt x="963623" y="12708"/>
                    <a:pt x="794040" y="137664"/>
                  </a:cubicBezTo>
                  <a:cubicBezTo>
                    <a:pt x="760302" y="162566"/>
                    <a:pt x="710855" y="247179"/>
                    <a:pt x="676849" y="177382"/>
                  </a:cubicBezTo>
                  <a:lnTo>
                    <a:pt x="706928" y="129096"/>
                  </a:lnTo>
                  <a:close/>
                  <a:moveTo>
                    <a:pt x="347857" y="374099"/>
                  </a:moveTo>
                  <a:cubicBezTo>
                    <a:pt x="383113" y="351964"/>
                    <a:pt x="303676" y="274134"/>
                    <a:pt x="266725" y="285559"/>
                  </a:cubicBezTo>
                  <a:cubicBezTo>
                    <a:pt x="266457" y="318137"/>
                    <a:pt x="308942" y="398466"/>
                    <a:pt x="347857" y="374099"/>
                  </a:cubicBezTo>
                  <a:close/>
                  <a:moveTo>
                    <a:pt x="1318678" y="360175"/>
                  </a:moveTo>
                  <a:cubicBezTo>
                    <a:pt x="1274675" y="349822"/>
                    <a:pt x="1157841" y="411675"/>
                    <a:pt x="1198630" y="461479"/>
                  </a:cubicBezTo>
                  <a:cubicBezTo>
                    <a:pt x="1243525" y="516281"/>
                    <a:pt x="1324390" y="408105"/>
                    <a:pt x="1318678" y="36017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922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BE4000F4-7B43-D292-0B79-88E49553D2F1}"/>
                </a:ext>
              </a:extLst>
            </p:cNvPr>
            <p:cNvSpPr/>
            <p:nvPr/>
          </p:nvSpPr>
          <p:spPr>
            <a:xfrm>
              <a:off x="6159696" y="2180069"/>
              <a:ext cx="370042" cy="312926"/>
            </a:xfrm>
            <a:custGeom>
              <a:avLst/>
              <a:gdLst>
                <a:gd name="csX0" fmla="*/ 175774 w 370042"/>
                <a:gd name="csY0" fmla="*/ 4545 h 312926"/>
                <a:gd name="csX1" fmla="*/ 219152 w 370042"/>
                <a:gd name="csY1" fmla="*/ 301584 h 312926"/>
                <a:gd name="csX2" fmla="*/ 39482 w 370042"/>
                <a:gd name="csY2" fmla="*/ 92104 h 312926"/>
                <a:gd name="csX3" fmla="*/ 175774 w 370042"/>
                <a:gd name="csY3" fmla="*/ 4545 h 312926"/>
                <a:gd name="csX4" fmla="*/ 190679 w 370042"/>
                <a:gd name="csY4" fmla="*/ 64167 h 312926"/>
                <a:gd name="csX5" fmla="*/ 166848 w 370042"/>
                <a:gd name="csY5" fmla="*/ 249102 h 312926"/>
                <a:gd name="csX6" fmla="*/ 190679 w 370042"/>
                <a:gd name="csY6" fmla="*/ 64167 h 312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70042" h="312926">
                  <a:moveTo>
                    <a:pt x="175774" y="4545"/>
                  </a:moveTo>
                  <a:cubicBezTo>
                    <a:pt x="430595" y="-38476"/>
                    <a:pt x="423812" y="236428"/>
                    <a:pt x="219152" y="301584"/>
                  </a:cubicBezTo>
                  <a:cubicBezTo>
                    <a:pt x="65723" y="350406"/>
                    <a:pt x="-69497" y="234375"/>
                    <a:pt x="39482" y="92104"/>
                  </a:cubicBezTo>
                  <a:cubicBezTo>
                    <a:pt x="66705" y="56580"/>
                    <a:pt x="131325" y="12042"/>
                    <a:pt x="175774" y="4545"/>
                  </a:cubicBezTo>
                  <a:close/>
                  <a:moveTo>
                    <a:pt x="190679" y="64167"/>
                  </a:moveTo>
                  <a:cubicBezTo>
                    <a:pt x="72774" y="84249"/>
                    <a:pt x="-11928" y="263204"/>
                    <a:pt x="166848" y="249102"/>
                  </a:cubicBezTo>
                  <a:cubicBezTo>
                    <a:pt x="313136" y="237588"/>
                    <a:pt x="384272" y="31143"/>
                    <a:pt x="190679" y="641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922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D8A3E5E5-F36D-4AF6-BA2E-0156AF30E009}"/>
                </a:ext>
              </a:extLst>
            </p:cNvPr>
            <p:cNvSpPr/>
            <p:nvPr/>
          </p:nvSpPr>
          <p:spPr>
            <a:xfrm>
              <a:off x="6560594" y="2426886"/>
              <a:ext cx="219194" cy="219524"/>
            </a:xfrm>
            <a:custGeom>
              <a:avLst/>
              <a:gdLst>
                <a:gd name="csX0" fmla="*/ 103064 w 219194"/>
                <a:gd name="csY0" fmla="*/ 3802 h 219524"/>
                <a:gd name="csX1" fmla="*/ 64596 w 219194"/>
                <a:gd name="csY1" fmla="*/ 217924 h 219524"/>
                <a:gd name="csX2" fmla="*/ 103064 w 219194"/>
                <a:gd name="csY2" fmla="*/ 3802 h 219524"/>
                <a:gd name="csX3" fmla="*/ 117881 w 219194"/>
                <a:gd name="csY3" fmla="*/ 63156 h 219524"/>
                <a:gd name="csX4" fmla="*/ 110651 w 219194"/>
                <a:gd name="csY4" fmla="*/ 153036 h 219524"/>
                <a:gd name="csX5" fmla="*/ 117881 w 219194"/>
                <a:gd name="csY5" fmla="*/ 63156 h 2195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9194" h="219524">
                  <a:moveTo>
                    <a:pt x="103064" y="3802"/>
                  </a:moveTo>
                  <a:cubicBezTo>
                    <a:pt x="293176" y="-35470"/>
                    <a:pt x="228020" y="243004"/>
                    <a:pt x="64596" y="217924"/>
                  </a:cubicBezTo>
                  <a:cubicBezTo>
                    <a:pt x="-47776" y="200608"/>
                    <a:pt x="332" y="25134"/>
                    <a:pt x="103064" y="3802"/>
                  </a:cubicBezTo>
                  <a:close/>
                  <a:moveTo>
                    <a:pt x="117881" y="63156"/>
                  </a:moveTo>
                  <a:cubicBezTo>
                    <a:pt x="61561" y="75473"/>
                    <a:pt x="27376" y="187577"/>
                    <a:pt x="110651" y="153036"/>
                  </a:cubicBezTo>
                  <a:cubicBezTo>
                    <a:pt x="154297" y="135006"/>
                    <a:pt x="187499" y="47894"/>
                    <a:pt x="117881" y="6315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922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7CBA715E-3978-6F43-765E-4BA26AF9B4E7}"/>
                </a:ext>
              </a:extLst>
            </p:cNvPr>
            <p:cNvSpPr/>
            <p:nvPr/>
          </p:nvSpPr>
          <p:spPr>
            <a:xfrm>
              <a:off x="7922883" y="3263136"/>
              <a:ext cx="70510" cy="69802"/>
            </a:xfrm>
            <a:custGeom>
              <a:avLst/>
              <a:gdLst>
                <a:gd name="csX0" fmla="*/ 23807 w 70510"/>
                <a:gd name="csY0" fmla="*/ 2438 h 69802"/>
                <a:gd name="csX1" fmla="*/ 22290 w 70510"/>
                <a:gd name="csY1" fmla="*/ 68665 h 69802"/>
                <a:gd name="csX2" fmla="*/ 23807 w 70510"/>
                <a:gd name="csY2" fmla="*/ 2438 h 69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0510" h="69802">
                  <a:moveTo>
                    <a:pt x="23807" y="2438"/>
                  </a:moveTo>
                  <a:cubicBezTo>
                    <a:pt x="85036" y="-16484"/>
                    <a:pt x="87624" y="81339"/>
                    <a:pt x="22290" y="68665"/>
                  </a:cubicBezTo>
                  <a:cubicBezTo>
                    <a:pt x="-9842" y="62417"/>
                    <a:pt x="-5379" y="11453"/>
                    <a:pt x="23807" y="24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922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41726E2F-F436-7971-CC5A-6670F4D25646}"/>
                </a:ext>
              </a:extLst>
            </p:cNvPr>
            <p:cNvSpPr/>
            <p:nvPr/>
          </p:nvSpPr>
          <p:spPr>
            <a:xfrm>
              <a:off x="5388639" y="1511810"/>
              <a:ext cx="446271" cy="634364"/>
            </a:xfrm>
            <a:custGeom>
              <a:avLst/>
              <a:gdLst>
                <a:gd name="csX0" fmla="*/ 381760 w 446271"/>
                <a:gd name="csY0" fmla="*/ 469661 h 634364"/>
                <a:gd name="csX1" fmla="*/ 389169 w 446271"/>
                <a:gd name="csY1" fmla="*/ 521875 h 634364"/>
                <a:gd name="csX2" fmla="*/ 389794 w 446271"/>
                <a:gd name="csY2" fmla="*/ 591493 h 634364"/>
                <a:gd name="csX3" fmla="*/ 191292 w 446271"/>
                <a:gd name="csY3" fmla="*/ 634246 h 634364"/>
                <a:gd name="csX4" fmla="*/ 150145 w 446271"/>
                <a:gd name="csY4" fmla="*/ 574267 h 634364"/>
                <a:gd name="csX5" fmla="*/ 106678 w 446271"/>
                <a:gd name="csY5" fmla="*/ 573017 h 634364"/>
                <a:gd name="csX6" fmla="*/ 104983 w 446271"/>
                <a:gd name="csY6" fmla="*/ 534370 h 634364"/>
                <a:gd name="csX7" fmla="*/ 135865 w 446271"/>
                <a:gd name="csY7" fmla="*/ 516876 h 634364"/>
                <a:gd name="csX8" fmla="*/ 126404 w 446271"/>
                <a:gd name="csY8" fmla="*/ 430210 h 634364"/>
                <a:gd name="csX9" fmla="*/ 75707 w 446271"/>
                <a:gd name="csY9" fmla="*/ 391385 h 634364"/>
                <a:gd name="csX10" fmla="*/ 64283 w 446271"/>
                <a:gd name="csY10" fmla="*/ 66498 h 634364"/>
                <a:gd name="csX11" fmla="*/ 407377 w 446271"/>
                <a:gd name="csY11" fmla="*/ 349792 h 634364"/>
                <a:gd name="csX12" fmla="*/ 375781 w 446271"/>
                <a:gd name="csY12" fmla="*/ 385405 h 634364"/>
                <a:gd name="csX13" fmla="*/ 381760 w 446271"/>
                <a:gd name="csY13" fmla="*/ 469661 h 634364"/>
                <a:gd name="csX14" fmla="*/ 277333 w 446271"/>
                <a:gd name="csY14" fmla="*/ 417447 h 634364"/>
                <a:gd name="csX15" fmla="*/ 323924 w 446271"/>
                <a:gd name="csY15" fmla="*/ 356129 h 634364"/>
                <a:gd name="csX16" fmla="*/ 362660 w 446271"/>
                <a:gd name="csY16" fmla="*/ 304986 h 634364"/>
                <a:gd name="csX17" fmla="*/ 302235 w 446271"/>
                <a:gd name="csY17" fmla="*/ 82921 h 634364"/>
                <a:gd name="csX18" fmla="*/ 94361 w 446271"/>
                <a:gd name="csY18" fmla="*/ 320517 h 634364"/>
                <a:gd name="csX19" fmla="*/ 187900 w 446271"/>
                <a:gd name="csY19" fmla="*/ 439761 h 634364"/>
                <a:gd name="csX20" fmla="*/ 225119 w 446271"/>
                <a:gd name="csY20" fmla="*/ 432263 h 634364"/>
                <a:gd name="csX21" fmla="*/ 217354 w 446271"/>
                <a:gd name="csY21" fmla="*/ 365412 h 634364"/>
                <a:gd name="csX22" fmla="*/ 140238 w 446271"/>
                <a:gd name="csY22" fmla="*/ 202076 h 634364"/>
                <a:gd name="csX23" fmla="*/ 262249 w 446271"/>
                <a:gd name="csY23" fmla="*/ 275711 h 634364"/>
                <a:gd name="csX24" fmla="*/ 291703 w 446271"/>
                <a:gd name="csY24" fmla="*/ 152093 h 634364"/>
                <a:gd name="csX25" fmla="*/ 313124 w 446271"/>
                <a:gd name="csY25" fmla="*/ 307842 h 634364"/>
                <a:gd name="csX26" fmla="*/ 277154 w 446271"/>
                <a:gd name="csY26" fmla="*/ 348185 h 634364"/>
                <a:gd name="csX27" fmla="*/ 277154 w 446271"/>
                <a:gd name="csY27" fmla="*/ 417447 h 634364"/>
                <a:gd name="csX28" fmla="*/ 195219 w 446271"/>
                <a:gd name="csY28" fmla="*/ 298024 h 634364"/>
                <a:gd name="csX29" fmla="*/ 165497 w 446271"/>
                <a:gd name="csY29" fmla="*/ 260805 h 634364"/>
                <a:gd name="csX30" fmla="*/ 184241 w 446271"/>
                <a:gd name="csY30" fmla="*/ 298024 h 634364"/>
                <a:gd name="csX31" fmla="*/ 195308 w 446271"/>
                <a:gd name="csY31" fmla="*/ 298024 h 634364"/>
                <a:gd name="csX32" fmla="*/ 329457 w 446271"/>
                <a:gd name="csY32" fmla="*/ 551596 h 634364"/>
                <a:gd name="csX33" fmla="*/ 317230 w 446271"/>
                <a:gd name="csY33" fmla="*/ 477783 h 634364"/>
                <a:gd name="csX34" fmla="*/ 195308 w 446271"/>
                <a:gd name="csY34" fmla="*/ 499650 h 634364"/>
                <a:gd name="csX35" fmla="*/ 213516 w 446271"/>
                <a:gd name="csY35" fmla="*/ 572303 h 634364"/>
                <a:gd name="csX36" fmla="*/ 329368 w 446271"/>
                <a:gd name="csY36" fmla="*/ 551507 h 634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</a:cxnLst>
              <a:rect l="l" t="t" r="r" b="b"/>
              <a:pathLst>
                <a:path w="446271" h="634364">
                  <a:moveTo>
                    <a:pt x="381760" y="469661"/>
                  </a:moveTo>
                  <a:cubicBezTo>
                    <a:pt x="446738" y="449311"/>
                    <a:pt x="455931" y="524820"/>
                    <a:pt x="389169" y="521875"/>
                  </a:cubicBezTo>
                  <a:cubicBezTo>
                    <a:pt x="387651" y="545170"/>
                    <a:pt x="404342" y="569715"/>
                    <a:pt x="389794" y="591493"/>
                  </a:cubicBezTo>
                  <a:cubicBezTo>
                    <a:pt x="381404" y="604078"/>
                    <a:pt x="214944" y="636567"/>
                    <a:pt x="191292" y="634246"/>
                  </a:cubicBezTo>
                  <a:cubicBezTo>
                    <a:pt x="157910" y="631033"/>
                    <a:pt x="150145" y="603542"/>
                    <a:pt x="150145" y="574267"/>
                  </a:cubicBezTo>
                  <a:lnTo>
                    <a:pt x="106678" y="573017"/>
                  </a:lnTo>
                  <a:lnTo>
                    <a:pt x="104983" y="534370"/>
                  </a:lnTo>
                  <a:lnTo>
                    <a:pt x="135865" y="516876"/>
                  </a:lnTo>
                  <a:cubicBezTo>
                    <a:pt x="139256" y="503310"/>
                    <a:pt x="132116" y="443866"/>
                    <a:pt x="126404" y="430210"/>
                  </a:cubicBezTo>
                  <a:cubicBezTo>
                    <a:pt x="120334" y="415751"/>
                    <a:pt x="89542" y="404416"/>
                    <a:pt x="75707" y="391385"/>
                  </a:cubicBezTo>
                  <a:cubicBezTo>
                    <a:pt x="-17742" y="303112"/>
                    <a:pt x="-28274" y="160037"/>
                    <a:pt x="64283" y="66498"/>
                  </a:cubicBezTo>
                  <a:cubicBezTo>
                    <a:pt x="246183" y="-117366"/>
                    <a:pt x="555360" y="113803"/>
                    <a:pt x="407377" y="349792"/>
                  </a:cubicBezTo>
                  <a:cubicBezTo>
                    <a:pt x="399433" y="362466"/>
                    <a:pt x="379797" y="372016"/>
                    <a:pt x="375781" y="385405"/>
                  </a:cubicBezTo>
                  <a:cubicBezTo>
                    <a:pt x="367301" y="413252"/>
                    <a:pt x="384974" y="441813"/>
                    <a:pt x="381760" y="469661"/>
                  </a:cubicBezTo>
                  <a:close/>
                  <a:moveTo>
                    <a:pt x="277333" y="417447"/>
                  </a:moveTo>
                  <a:cubicBezTo>
                    <a:pt x="343113" y="425658"/>
                    <a:pt x="309286" y="389510"/>
                    <a:pt x="323924" y="356129"/>
                  </a:cubicBezTo>
                  <a:cubicBezTo>
                    <a:pt x="330975" y="339974"/>
                    <a:pt x="352217" y="323998"/>
                    <a:pt x="362660" y="304986"/>
                  </a:cubicBezTo>
                  <a:cubicBezTo>
                    <a:pt x="403985" y="229656"/>
                    <a:pt x="379708" y="123889"/>
                    <a:pt x="302235" y="82921"/>
                  </a:cubicBezTo>
                  <a:cubicBezTo>
                    <a:pt x="150056" y="2414"/>
                    <a:pt x="-11048" y="182708"/>
                    <a:pt x="94361" y="320517"/>
                  </a:cubicBezTo>
                  <a:cubicBezTo>
                    <a:pt x="130152" y="367286"/>
                    <a:pt x="191381" y="370588"/>
                    <a:pt x="187900" y="439761"/>
                  </a:cubicBezTo>
                  <a:lnTo>
                    <a:pt x="225119" y="432263"/>
                  </a:lnTo>
                  <a:lnTo>
                    <a:pt x="217354" y="365412"/>
                  </a:lnTo>
                  <a:cubicBezTo>
                    <a:pt x="128457" y="381567"/>
                    <a:pt x="55803" y="245900"/>
                    <a:pt x="140238" y="202076"/>
                  </a:cubicBezTo>
                  <a:cubicBezTo>
                    <a:pt x="211999" y="164768"/>
                    <a:pt x="253859" y="281959"/>
                    <a:pt x="262249" y="275711"/>
                  </a:cubicBezTo>
                  <a:cubicBezTo>
                    <a:pt x="279564" y="245900"/>
                    <a:pt x="253770" y="160305"/>
                    <a:pt x="291703" y="152093"/>
                  </a:cubicBezTo>
                  <a:cubicBezTo>
                    <a:pt x="351593" y="139062"/>
                    <a:pt x="331242" y="273123"/>
                    <a:pt x="313124" y="307842"/>
                  </a:cubicBezTo>
                  <a:cubicBezTo>
                    <a:pt x="304377" y="324622"/>
                    <a:pt x="277868" y="345597"/>
                    <a:pt x="277154" y="348185"/>
                  </a:cubicBezTo>
                  <a:cubicBezTo>
                    <a:pt x="272424" y="366126"/>
                    <a:pt x="280457" y="397097"/>
                    <a:pt x="277154" y="417447"/>
                  </a:cubicBezTo>
                  <a:close/>
                  <a:moveTo>
                    <a:pt x="195219" y="298024"/>
                  </a:moveTo>
                  <a:cubicBezTo>
                    <a:pt x="200752" y="292758"/>
                    <a:pt x="180760" y="253486"/>
                    <a:pt x="165497" y="260805"/>
                  </a:cubicBezTo>
                  <a:cubicBezTo>
                    <a:pt x="162552" y="278121"/>
                    <a:pt x="171388" y="288117"/>
                    <a:pt x="184241" y="298024"/>
                  </a:cubicBezTo>
                  <a:lnTo>
                    <a:pt x="195308" y="298024"/>
                  </a:lnTo>
                  <a:close/>
                  <a:moveTo>
                    <a:pt x="329457" y="551596"/>
                  </a:moveTo>
                  <a:cubicBezTo>
                    <a:pt x="327137" y="533299"/>
                    <a:pt x="338561" y="484745"/>
                    <a:pt x="317230" y="477783"/>
                  </a:cubicBezTo>
                  <a:lnTo>
                    <a:pt x="195308" y="499650"/>
                  </a:lnTo>
                  <a:lnTo>
                    <a:pt x="213516" y="572303"/>
                  </a:lnTo>
                  <a:lnTo>
                    <a:pt x="329368" y="551507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922" cap="flat">
              <a:noFill/>
              <a:prstDash val="solid"/>
              <a:miter/>
            </a:ln>
          </p:spPr>
        </p:sp>
      </p:grp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D5515DC2-507C-0E20-FB01-2A6BBF7B46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87872460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Money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120764E-520E-D4E4-7739-1CF09CA6DEDF}"/>
              </a:ext>
            </a:extLst>
          </p:cNvPr>
          <p:cNvGrpSpPr/>
          <p:nvPr userDrawn="1"/>
        </p:nvGrpSpPr>
        <p:grpSpPr>
          <a:xfrm>
            <a:off x="2400148" y="846020"/>
            <a:ext cx="7391753" cy="5167678"/>
            <a:chOff x="2400148" y="846020"/>
            <a:chExt cx="7391753" cy="5167678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96754959-D61E-8A6B-682C-85560037CCFA}"/>
                </a:ext>
              </a:extLst>
            </p:cNvPr>
            <p:cNvSpPr/>
            <p:nvPr/>
          </p:nvSpPr>
          <p:spPr>
            <a:xfrm>
              <a:off x="2400148" y="2006526"/>
              <a:ext cx="7391753" cy="4007172"/>
            </a:xfrm>
            <a:custGeom>
              <a:avLst/>
              <a:gdLst>
                <a:gd name="csX0" fmla="*/ 4994005 w 7391753"/>
                <a:gd name="csY0" fmla="*/ 226491 h 4007172"/>
                <a:gd name="csX1" fmla="*/ 5057491 w 7391753"/>
                <a:gd name="csY1" fmla="*/ 244478 h 4007172"/>
                <a:gd name="csX2" fmla="*/ 5116297 w 7391753"/>
                <a:gd name="csY2" fmla="*/ 651434 h 4007172"/>
                <a:gd name="csX3" fmla="*/ 5135762 w 7391753"/>
                <a:gd name="csY3" fmla="*/ 954413 h 4007172"/>
                <a:gd name="csX4" fmla="*/ 5192925 w 7391753"/>
                <a:gd name="csY4" fmla="*/ 1070217 h 4007172"/>
                <a:gd name="csX5" fmla="*/ 5170257 w 7391753"/>
                <a:gd name="csY5" fmla="*/ 1110789 h 4007172"/>
                <a:gd name="csX6" fmla="*/ 5205983 w 7391753"/>
                <a:gd name="csY6" fmla="*/ 1170908 h 4007172"/>
                <a:gd name="csX7" fmla="*/ 4868591 w 7391753"/>
                <a:gd name="csY7" fmla="*/ 1211727 h 4007172"/>
                <a:gd name="csX8" fmla="*/ 4770939 w 7391753"/>
                <a:gd name="csY8" fmla="*/ 1257228 h 4007172"/>
                <a:gd name="csX9" fmla="*/ 5109808 w 7391753"/>
                <a:gd name="csY9" fmla="*/ 1576550 h 4007172"/>
                <a:gd name="csX10" fmla="*/ 6015624 w 7391753"/>
                <a:gd name="csY10" fmla="*/ 1895791 h 4007172"/>
                <a:gd name="csX11" fmla="*/ 6471694 w 7391753"/>
                <a:gd name="csY11" fmla="*/ 1898994 h 4007172"/>
                <a:gd name="csX12" fmla="*/ 6712747 w 7391753"/>
                <a:gd name="csY12" fmla="*/ 2136844 h 4007172"/>
                <a:gd name="csX13" fmla="*/ 7388762 w 7391753"/>
                <a:gd name="csY13" fmla="*/ 2600962 h 4007172"/>
                <a:gd name="csX14" fmla="*/ 6797506 w 7391753"/>
                <a:gd name="csY14" fmla="*/ 2957655 h 4007172"/>
                <a:gd name="csX15" fmla="*/ 6447877 w 7391753"/>
                <a:gd name="csY15" fmla="*/ 3223839 h 4007172"/>
                <a:gd name="csX16" fmla="*/ 5991560 w 7391753"/>
                <a:gd name="csY16" fmla="*/ 3160763 h 4007172"/>
                <a:gd name="csX17" fmla="*/ 5852678 w 7391753"/>
                <a:gd name="csY17" fmla="*/ 3094484 h 4007172"/>
                <a:gd name="csX18" fmla="*/ 4754677 w 7391753"/>
                <a:gd name="csY18" fmla="*/ 3602707 h 4007172"/>
                <a:gd name="csX19" fmla="*/ 3946596 w 7391753"/>
                <a:gd name="csY19" fmla="*/ 3662744 h 4007172"/>
                <a:gd name="csX20" fmla="*/ 2622490 w 7391753"/>
                <a:gd name="csY20" fmla="*/ 3714158 h 4007172"/>
                <a:gd name="csX21" fmla="*/ 2486893 w 7391753"/>
                <a:gd name="csY21" fmla="*/ 3739290 h 4007172"/>
                <a:gd name="csX22" fmla="*/ 1838556 w 7391753"/>
                <a:gd name="csY22" fmla="*/ 3335454 h 4007172"/>
                <a:gd name="csX23" fmla="*/ 1597667 w 7391753"/>
                <a:gd name="csY23" fmla="*/ 3612480 h 4007172"/>
                <a:gd name="csX24" fmla="*/ 1550032 w 7391753"/>
                <a:gd name="csY24" fmla="*/ 3633998 h 4007172"/>
                <a:gd name="csX25" fmla="*/ 873935 w 7391753"/>
                <a:gd name="csY25" fmla="*/ 3084382 h 4007172"/>
                <a:gd name="csX26" fmla="*/ 786137 w 7391753"/>
                <a:gd name="csY26" fmla="*/ 3100808 h 4007172"/>
                <a:gd name="csX27" fmla="*/ 450635 w 7391753"/>
                <a:gd name="csY27" fmla="*/ 2794708 h 4007172"/>
                <a:gd name="csX28" fmla="*/ 108480 w 7391753"/>
                <a:gd name="csY28" fmla="*/ 2182180 h 4007172"/>
                <a:gd name="csX29" fmla="*/ 1134781 w 7391753"/>
                <a:gd name="csY29" fmla="*/ 2019397 h 4007172"/>
                <a:gd name="csX30" fmla="*/ 1932020 w 7391753"/>
                <a:gd name="csY30" fmla="*/ 1608335 h 4007172"/>
                <a:gd name="csX31" fmla="*/ 2670537 w 7391753"/>
                <a:gd name="csY31" fmla="*/ 1373278 h 4007172"/>
                <a:gd name="csX32" fmla="*/ 2776895 w 7391753"/>
                <a:gd name="csY32" fmla="*/ 1439557 h 4007172"/>
                <a:gd name="csX33" fmla="*/ 2770243 w 7391753"/>
                <a:gd name="csY33" fmla="*/ 1214684 h 4007172"/>
                <a:gd name="csX34" fmla="*/ 2832908 w 7391753"/>
                <a:gd name="csY34" fmla="*/ 1179122 h 4007172"/>
                <a:gd name="csX35" fmla="*/ 3450118 w 7391753"/>
                <a:gd name="csY35" fmla="*/ 1297471 h 4007172"/>
                <a:gd name="csX36" fmla="*/ 3490362 w 7391753"/>
                <a:gd name="csY36" fmla="*/ 1446045 h 4007172"/>
                <a:gd name="csX37" fmla="*/ 3702751 w 7391753"/>
                <a:gd name="csY37" fmla="*/ 1306588 h 4007172"/>
                <a:gd name="csX38" fmla="*/ 4104861 w 7391753"/>
                <a:gd name="csY38" fmla="*/ 1096252 h 4007172"/>
                <a:gd name="csX39" fmla="*/ 4256064 w 7391753"/>
                <a:gd name="csY39" fmla="*/ 1074734 h 4007172"/>
                <a:gd name="csX40" fmla="*/ 4209331 w 7391753"/>
                <a:gd name="csY40" fmla="*/ 988004 h 4007172"/>
                <a:gd name="csX41" fmla="*/ 4194219 w 7391753"/>
                <a:gd name="csY41" fmla="*/ 944475 h 4007172"/>
                <a:gd name="csX42" fmla="*/ 4138945 w 7391753"/>
                <a:gd name="csY42" fmla="*/ 928049 h 4007172"/>
                <a:gd name="csX43" fmla="*/ 4171387 w 7391753"/>
                <a:gd name="csY43" fmla="*/ 612094 h 4007172"/>
                <a:gd name="csX44" fmla="*/ 4177875 w 7391753"/>
                <a:gd name="csY44" fmla="*/ 468940 h 4007172"/>
                <a:gd name="csX45" fmla="*/ 4070859 w 7391753"/>
                <a:gd name="csY45" fmla="*/ 422865 h 4007172"/>
                <a:gd name="csX46" fmla="*/ 3955055 w 7391753"/>
                <a:gd name="csY46" fmla="*/ 193393 h 4007172"/>
                <a:gd name="csX47" fmla="*/ 3846561 w 7391753"/>
                <a:gd name="csY47" fmla="*/ 141486 h 4007172"/>
                <a:gd name="csX48" fmla="*/ 3985936 w 7391753"/>
                <a:gd name="csY48" fmla="*/ 64941 h 4007172"/>
                <a:gd name="csX49" fmla="*/ 4114963 w 7391753"/>
                <a:gd name="csY49" fmla="*/ 122350 h 4007172"/>
                <a:gd name="csX50" fmla="*/ 4167855 w 7391753"/>
                <a:gd name="csY50" fmla="*/ 71265 h 4007172"/>
                <a:gd name="csX51" fmla="*/ 4400777 w 7391753"/>
                <a:gd name="csY51" fmla="*/ 8353 h 4007172"/>
                <a:gd name="csX52" fmla="*/ 4488575 w 7391753"/>
                <a:gd name="csY52" fmla="*/ 44326 h 4007172"/>
                <a:gd name="csX53" fmla="*/ 4557071 w 7391753"/>
                <a:gd name="csY53" fmla="*/ 10899 h 4007172"/>
                <a:gd name="csX54" fmla="*/ 4728806 w 7391753"/>
                <a:gd name="csY54" fmla="*/ 51800 h 4007172"/>
                <a:gd name="csX55" fmla="*/ 4762315 w 7391753"/>
                <a:gd name="csY55" fmla="*/ 89909 h 4007172"/>
                <a:gd name="csX56" fmla="*/ 4832044 w 7391753"/>
                <a:gd name="csY56" fmla="*/ 91798 h 4007172"/>
                <a:gd name="csX57" fmla="*/ 4966327 w 7391753"/>
                <a:gd name="csY57" fmla="*/ 172532 h 4007172"/>
                <a:gd name="csX58" fmla="*/ 4994005 w 7391753"/>
                <a:gd name="csY58" fmla="*/ 226245 h 4007172"/>
                <a:gd name="csX59" fmla="*/ 4763300 w 7391753"/>
                <a:gd name="csY59" fmla="*/ 580720 h 4007172"/>
                <a:gd name="csX60" fmla="*/ 4584010 w 7391753"/>
                <a:gd name="csY60" fmla="*/ 574560 h 4007172"/>
                <a:gd name="csX61" fmla="*/ 4526519 w 7391753"/>
                <a:gd name="csY61" fmla="*/ 536534 h 4007172"/>
                <a:gd name="csX62" fmla="*/ 4483975 w 7391753"/>
                <a:gd name="csY62" fmla="*/ 556902 h 4007172"/>
                <a:gd name="csX63" fmla="*/ 4304849 w 7391753"/>
                <a:gd name="csY63" fmla="*/ 548935 h 4007172"/>
                <a:gd name="csX64" fmla="*/ 4814386 w 7391753"/>
                <a:gd name="csY64" fmla="*/ 1180436 h 4007172"/>
                <a:gd name="csX65" fmla="*/ 5017494 w 7391753"/>
                <a:gd name="csY65" fmla="*/ 985951 h 4007172"/>
                <a:gd name="csX66" fmla="*/ 5010185 w 7391753"/>
                <a:gd name="csY66" fmla="*/ 975931 h 4007172"/>
                <a:gd name="csX67" fmla="*/ 4907028 w 7391753"/>
                <a:gd name="csY67" fmla="*/ 895936 h 4007172"/>
                <a:gd name="csX68" fmla="*/ 4987763 w 7391753"/>
                <a:gd name="csY68" fmla="*/ 913512 h 4007172"/>
                <a:gd name="csX69" fmla="*/ 5165411 w 7391753"/>
                <a:gd name="csY69" fmla="*/ 775040 h 4007172"/>
                <a:gd name="csX70" fmla="*/ 5035563 w 7391753"/>
                <a:gd name="csY70" fmla="*/ 684532 h 4007172"/>
                <a:gd name="csX71" fmla="*/ 4938484 w 7391753"/>
                <a:gd name="csY71" fmla="*/ 722395 h 4007172"/>
                <a:gd name="csX72" fmla="*/ 4920170 w 7391753"/>
                <a:gd name="csY72" fmla="*/ 707611 h 4007172"/>
                <a:gd name="csX73" fmla="*/ 4763300 w 7391753"/>
                <a:gd name="csY73" fmla="*/ 580884 h 4007172"/>
                <a:gd name="csX74" fmla="*/ 4184363 w 7391753"/>
                <a:gd name="csY74" fmla="*/ 664657 h 4007172"/>
                <a:gd name="csX75" fmla="*/ 4174508 w 7391753"/>
                <a:gd name="csY75" fmla="*/ 886245 h 4007172"/>
                <a:gd name="csX76" fmla="*/ 4184363 w 7391753"/>
                <a:gd name="csY76" fmla="*/ 664657 h 4007172"/>
                <a:gd name="csX77" fmla="*/ 4269122 w 7391753"/>
                <a:gd name="csY77" fmla="*/ 1120645 h 4007172"/>
                <a:gd name="csX78" fmla="*/ 3985854 w 7391753"/>
                <a:gd name="csY78" fmla="*/ 1205485 h 4007172"/>
                <a:gd name="csX79" fmla="*/ 3538901 w 7391753"/>
                <a:gd name="csY79" fmla="*/ 1677324 h 4007172"/>
                <a:gd name="csX80" fmla="*/ 3539394 w 7391753"/>
                <a:gd name="csY80" fmla="*/ 1726438 h 4007172"/>
                <a:gd name="csX81" fmla="*/ 3627437 w 7391753"/>
                <a:gd name="csY81" fmla="*/ 1642008 h 4007172"/>
                <a:gd name="csX82" fmla="*/ 4106340 w 7391753"/>
                <a:gd name="csY82" fmla="*/ 1632235 h 4007172"/>
                <a:gd name="csX83" fmla="*/ 4360287 w 7391753"/>
                <a:gd name="csY83" fmla="*/ 1338783 h 4007172"/>
                <a:gd name="csX84" fmla="*/ 4350677 w 7391753"/>
                <a:gd name="csY84" fmla="*/ 1329174 h 4007172"/>
                <a:gd name="csX85" fmla="*/ 4139110 w 7391753"/>
                <a:gd name="csY85" fmla="*/ 1352417 h 4007172"/>
                <a:gd name="csX86" fmla="*/ 4153729 w 7391753"/>
                <a:gd name="csY86" fmla="*/ 1314719 h 4007172"/>
                <a:gd name="csX87" fmla="*/ 4269122 w 7391753"/>
                <a:gd name="csY87" fmla="*/ 1120645 h 4007172"/>
                <a:gd name="csX88" fmla="*/ 4425499 w 7391753"/>
                <a:gd name="csY88" fmla="*/ 1211891 h 4007172"/>
                <a:gd name="csX89" fmla="*/ 4317990 w 7391753"/>
                <a:gd name="csY89" fmla="*/ 1140274 h 4007172"/>
                <a:gd name="csX90" fmla="*/ 4197504 w 7391753"/>
                <a:gd name="csY90" fmla="*/ 1348639 h 4007172"/>
                <a:gd name="csX91" fmla="*/ 4355769 w 7391753"/>
                <a:gd name="csY91" fmla="*/ 1269136 h 4007172"/>
                <a:gd name="csX92" fmla="*/ 4425499 w 7391753"/>
                <a:gd name="csY92" fmla="*/ 1211891 h 4007172"/>
                <a:gd name="csX93" fmla="*/ 3382853 w 7391753"/>
                <a:gd name="csY93" fmla="*/ 1335662 h 4007172"/>
                <a:gd name="csX94" fmla="*/ 2832580 w 7391753"/>
                <a:gd name="csY94" fmla="*/ 1231192 h 4007172"/>
                <a:gd name="csX95" fmla="*/ 2809501 w 7391753"/>
                <a:gd name="csY95" fmla="*/ 1247700 h 4007172"/>
                <a:gd name="csX96" fmla="*/ 3356325 w 7391753"/>
                <a:gd name="csY96" fmla="*/ 1351924 h 4007172"/>
                <a:gd name="csX97" fmla="*/ 3382853 w 7391753"/>
                <a:gd name="csY97" fmla="*/ 1335662 h 4007172"/>
                <a:gd name="csX98" fmla="*/ 4686098 w 7391753"/>
                <a:gd name="csY98" fmla="*/ 1263962 h 4007172"/>
                <a:gd name="csX99" fmla="*/ 4477651 w 7391753"/>
                <a:gd name="csY99" fmla="*/ 1244333 h 4007172"/>
                <a:gd name="csX100" fmla="*/ 4510257 w 7391753"/>
                <a:gd name="csY100" fmla="*/ 1511421 h 4007172"/>
                <a:gd name="csX101" fmla="*/ 4545491 w 7391753"/>
                <a:gd name="csY101" fmla="*/ 1484811 h 4007172"/>
                <a:gd name="csX102" fmla="*/ 4643226 w 7391753"/>
                <a:gd name="csY102" fmla="*/ 1341493 h 4007172"/>
                <a:gd name="csX103" fmla="*/ 4686098 w 7391753"/>
                <a:gd name="csY103" fmla="*/ 1263880 h 4007172"/>
                <a:gd name="csX104" fmla="*/ 4907686 w 7391753"/>
                <a:gd name="csY104" fmla="*/ 1387815 h 4007172"/>
                <a:gd name="csX105" fmla="*/ 4735622 w 7391753"/>
                <a:gd name="csY105" fmla="*/ 1290408 h 4007172"/>
                <a:gd name="csX106" fmla="*/ 4440446 w 7391753"/>
                <a:gd name="csY106" fmla="*/ 1434711 h 4007172"/>
                <a:gd name="csX107" fmla="*/ 4428783 w 7391753"/>
                <a:gd name="csY107" fmla="*/ 1329174 h 4007172"/>
                <a:gd name="csX108" fmla="*/ 4145269 w 7391753"/>
                <a:gd name="csY108" fmla="*/ 1667797 h 4007172"/>
                <a:gd name="csX109" fmla="*/ 4647004 w 7391753"/>
                <a:gd name="csY109" fmla="*/ 2058738 h 4007172"/>
                <a:gd name="csX110" fmla="*/ 4780466 w 7391753"/>
                <a:gd name="csY110" fmla="*/ 1537456 h 4007172"/>
                <a:gd name="csX111" fmla="*/ 4907686 w 7391753"/>
                <a:gd name="csY111" fmla="*/ 1387815 h 4007172"/>
                <a:gd name="csX112" fmla="*/ 3040862 w 7391753"/>
                <a:gd name="csY112" fmla="*/ 2006585 h 4007172"/>
                <a:gd name="csX113" fmla="*/ 2946412 w 7391753"/>
                <a:gd name="csY113" fmla="*/ 2006585 h 4007172"/>
                <a:gd name="csX114" fmla="*/ 2970395 w 7391753"/>
                <a:gd name="csY114" fmla="*/ 2109577 h 4007172"/>
                <a:gd name="csX115" fmla="*/ 3491019 w 7391753"/>
                <a:gd name="csY115" fmla="*/ 2195074 h 4007172"/>
                <a:gd name="csX116" fmla="*/ 3500546 w 7391753"/>
                <a:gd name="csY116" fmla="*/ 2185547 h 4007172"/>
                <a:gd name="csX117" fmla="*/ 3344498 w 7391753"/>
                <a:gd name="csY117" fmla="*/ 1404734 h 4007172"/>
                <a:gd name="csX118" fmla="*/ 2802931 w 7391753"/>
                <a:gd name="csY118" fmla="*/ 1306259 h 4007172"/>
                <a:gd name="csX119" fmla="*/ 2842189 w 7391753"/>
                <a:gd name="csY119" fmla="*/ 1485386 h 4007172"/>
                <a:gd name="csX120" fmla="*/ 2864693 w 7391753"/>
                <a:gd name="csY120" fmla="*/ 1478733 h 4007172"/>
                <a:gd name="csX121" fmla="*/ 3094904 w 7391753"/>
                <a:gd name="csY121" fmla="*/ 1571951 h 4007172"/>
                <a:gd name="csX122" fmla="*/ 3044147 w 7391753"/>
                <a:gd name="csY122" fmla="*/ 1615562 h 4007172"/>
                <a:gd name="csX123" fmla="*/ 3133341 w 7391753"/>
                <a:gd name="csY123" fmla="*/ 1660241 h 4007172"/>
                <a:gd name="csX124" fmla="*/ 3162990 w 7391753"/>
                <a:gd name="csY124" fmla="*/ 1656299 h 4007172"/>
                <a:gd name="csX125" fmla="*/ 3158062 w 7391753"/>
                <a:gd name="csY125" fmla="*/ 1870248 h 4007172"/>
                <a:gd name="csX126" fmla="*/ 3083159 w 7391753"/>
                <a:gd name="csY126" fmla="*/ 1856779 h 4007172"/>
                <a:gd name="csX127" fmla="*/ 3137448 w 7391753"/>
                <a:gd name="csY127" fmla="*/ 1883882 h 4007172"/>
                <a:gd name="csX128" fmla="*/ 3040780 w 7391753"/>
                <a:gd name="csY128" fmla="*/ 2006585 h 4007172"/>
                <a:gd name="csX129" fmla="*/ 3806482 w 7391753"/>
                <a:gd name="csY129" fmla="*/ 1309627 h 4007172"/>
                <a:gd name="csX130" fmla="*/ 3503503 w 7391753"/>
                <a:gd name="csY130" fmla="*/ 1498527 h 4007172"/>
                <a:gd name="csX131" fmla="*/ 3519847 w 7391753"/>
                <a:gd name="csY131" fmla="*/ 1615727 h 4007172"/>
                <a:gd name="csX132" fmla="*/ 3806482 w 7391753"/>
                <a:gd name="csY132" fmla="*/ 1309627 h 4007172"/>
                <a:gd name="csX133" fmla="*/ 2718254 w 7391753"/>
                <a:gd name="csY133" fmla="*/ 1882814 h 4007172"/>
                <a:gd name="csX134" fmla="*/ 2770243 w 7391753"/>
                <a:gd name="csY134" fmla="*/ 1508218 h 4007172"/>
                <a:gd name="csX135" fmla="*/ 1899168 w 7391753"/>
                <a:gd name="csY135" fmla="*/ 1842406 h 4007172"/>
                <a:gd name="csX136" fmla="*/ 1877732 w 7391753"/>
                <a:gd name="csY136" fmla="*/ 1951393 h 4007172"/>
                <a:gd name="csX137" fmla="*/ 1851615 w 7391753"/>
                <a:gd name="csY137" fmla="*/ 1951393 h 4007172"/>
                <a:gd name="csX138" fmla="*/ 1847015 w 7391753"/>
                <a:gd name="csY138" fmla="*/ 1842406 h 4007172"/>
                <a:gd name="csX139" fmla="*/ 1864509 w 7391753"/>
                <a:gd name="csY139" fmla="*/ 1759373 h 4007172"/>
                <a:gd name="csX140" fmla="*/ 1537137 w 7391753"/>
                <a:gd name="csY140" fmla="*/ 1773663 h 4007172"/>
                <a:gd name="csX141" fmla="*/ 1410164 w 7391753"/>
                <a:gd name="csY141" fmla="*/ 1802491 h 4007172"/>
                <a:gd name="csX142" fmla="*/ 1566458 w 7391753"/>
                <a:gd name="csY142" fmla="*/ 1711819 h 4007172"/>
                <a:gd name="csX143" fmla="*/ 1884056 w 7391753"/>
                <a:gd name="csY143" fmla="*/ 1713544 h 4007172"/>
                <a:gd name="csX144" fmla="*/ 1900975 w 7391753"/>
                <a:gd name="csY144" fmla="*/ 1654574 h 4007172"/>
                <a:gd name="csX145" fmla="*/ 1187755 w 7391753"/>
                <a:gd name="csY145" fmla="*/ 2080749 h 4007172"/>
                <a:gd name="csX146" fmla="*/ 1206891 w 7391753"/>
                <a:gd name="csY146" fmla="*/ 2218810 h 4007172"/>
                <a:gd name="csX147" fmla="*/ 1133138 w 7391753"/>
                <a:gd name="csY147" fmla="*/ 2073357 h 4007172"/>
                <a:gd name="csX148" fmla="*/ 357006 w 7391753"/>
                <a:gd name="csY148" fmla="*/ 2079188 h 4007172"/>
                <a:gd name="csX149" fmla="*/ 73574 w 7391753"/>
                <a:gd name="csY149" fmla="*/ 2510537 h 4007172"/>
                <a:gd name="csX150" fmla="*/ 636496 w 7391753"/>
                <a:gd name="csY150" fmla="*/ 2762677 h 4007172"/>
                <a:gd name="csX151" fmla="*/ 762977 w 7391753"/>
                <a:gd name="csY151" fmla="*/ 2759228 h 4007172"/>
                <a:gd name="csX152" fmla="*/ 763059 w 7391753"/>
                <a:gd name="csY152" fmla="*/ 2797829 h 4007172"/>
                <a:gd name="csX153" fmla="*/ 509276 w 7391753"/>
                <a:gd name="csY153" fmla="*/ 2811216 h 4007172"/>
                <a:gd name="csX154" fmla="*/ 486772 w 7391753"/>
                <a:gd name="csY154" fmla="*/ 2950674 h 4007172"/>
                <a:gd name="csX155" fmla="*/ 797471 w 7391753"/>
                <a:gd name="csY155" fmla="*/ 3047177 h 4007172"/>
                <a:gd name="csX156" fmla="*/ 997951 w 7391753"/>
                <a:gd name="csY156" fmla="*/ 2960776 h 4007172"/>
                <a:gd name="csX157" fmla="*/ 714191 w 7391753"/>
                <a:gd name="csY157" fmla="*/ 2371490 h 4007172"/>
                <a:gd name="csX158" fmla="*/ 805684 w 7391753"/>
                <a:gd name="csY158" fmla="*/ 2313999 h 4007172"/>
                <a:gd name="csX159" fmla="*/ 1245410 w 7391753"/>
                <a:gd name="csY159" fmla="*/ 2563511 h 4007172"/>
                <a:gd name="csX160" fmla="*/ 1317110 w 7391753"/>
                <a:gd name="csY160" fmla="*/ 2573120 h 4007172"/>
                <a:gd name="csX161" fmla="*/ 1289186 w 7391753"/>
                <a:gd name="csY161" fmla="*/ 2455592 h 4007172"/>
                <a:gd name="csX162" fmla="*/ 2305303 w 7391753"/>
                <a:gd name="csY162" fmla="*/ 1916159 h 4007172"/>
                <a:gd name="csX163" fmla="*/ 2718090 w 7391753"/>
                <a:gd name="csY163" fmla="*/ 1882650 h 4007172"/>
                <a:gd name="csX164" fmla="*/ 3421947 w 7391753"/>
                <a:gd name="csY164" fmla="*/ 1374674 h 4007172"/>
                <a:gd name="csX165" fmla="*/ 3396405 w 7391753"/>
                <a:gd name="csY165" fmla="*/ 1403009 h 4007172"/>
                <a:gd name="csX166" fmla="*/ 3552206 w 7391753"/>
                <a:gd name="csY166" fmla="*/ 2178155 h 4007172"/>
                <a:gd name="csX167" fmla="*/ 3571835 w 7391753"/>
                <a:gd name="csY167" fmla="*/ 2182508 h 4007172"/>
                <a:gd name="csX168" fmla="*/ 3421947 w 7391753"/>
                <a:gd name="csY168" fmla="*/ 1374674 h 4007172"/>
                <a:gd name="csX169" fmla="*/ 4704495 w 7391753"/>
                <a:gd name="csY169" fmla="*/ 2546182 h 4007172"/>
                <a:gd name="csX170" fmla="*/ 5051085 w 7391753"/>
                <a:gd name="csY170" fmla="*/ 2270470 h 4007172"/>
                <a:gd name="csX171" fmla="*/ 5074164 w 7391753"/>
                <a:gd name="csY171" fmla="*/ 2195813 h 4007172"/>
                <a:gd name="csX172" fmla="*/ 5014866 w 7391753"/>
                <a:gd name="csY172" fmla="*/ 1472902 h 4007172"/>
                <a:gd name="csX173" fmla="*/ 4815371 w 7391753"/>
                <a:gd name="csY173" fmla="*/ 1578768 h 4007172"/>
                <a:gd name="csX174" fmla="*/ 4700635 w 7391753"/>
                <a:gd name="csY174" fmla="*/ 2106291 h 4007172"/>
                <a:gd name="csX175" fmla="*/ 4832947 w 7391753"/>
                <a:gd name="csY175" fmla="*/ 2228255 h 4007172"/>
                <a:gd name="csX176" fmla="*/ 4823009 w 7391753"/>
                <a:gd name="csY176" fmla="*/ 2264392 h 4007172"/>
                <a:gd name="csX177" fmla="*/ 4161613 w 7391753"/>
                <a:gd name="csY177" fmla="*/ 1739908 h 4007172"/>
                <a:gd name="csX178" fmla="*/ 3951524 w 7391753"/>
                <a:gd name="csY178" fmla="*/ 2036070 h 4007172"/>
                <a:gd name="csX179" fmla="*/ 4057801 w 7391753"/>
                <a:gd name="csY179" fmla="*/ 2130191 h 4007172"/>
                <a:gd name="csX180" fmla="*/ 4460075 w 7391753"/>
                <a:gd name="csY180" fmla="*/ 2438098 h 4007172"/>
                <a:gd name="csX181" fmla="*/ 4704660 w 7391753"/>
                <a:gd name="csY181" fmla="*/ 2546264 h 4007172"/>
                <a:gd name="csX182" fmla="*/ 3044066 w 7391753"/>
                <a:gd name="csY182" fmla="*/ 1557003 h 4007172"/>
                <a:gd name="csX183" fmla="*/ 2923827 w 7391753"/>
                <a:gd name="csY183" fmla="*/ 1524233 h 4007172"/>
                <a:gd name="csX184" fmla="*/ 2724578 w 7391753"/>
                <a:gd name="csY184" fmla="*/ 1697446 h 4007172"/>
                <a:gd name="csX185" fmla="*/ 2930150 w 7391753"/>
                <a:gd name="csY185" fmla="*/ 1954350 h 4007172"/>
                <a:gd name="csX186" fmla="*/ 3109277 w 7391753"/>
                <a:gd name="csY186" fmla="*/ 1934803 h 4007172"/>
                <a:gd name="csX187" fmla="*/ 3100160 w 7391753"/>
                <a:gd name="csY187" fmla="*/ 1921252 h 4007172"/>
                <a:gd name="csX188" fmla="*/ 2893685 w 7391753"/>
                <a:gd name="csY188" fmla="*/ 1867128 h 4007172"/>
                <a:gd name="csX189" fmla="*/ 2898448 w 7391753"/>
                <a:gd name="csY189" fmla="*/ 1825077 h 4007172"/>
                <a:gd name="csX190" fmla="*/ 3040041 w 7391753"/>
                <a:gd name="csY190" fmla="*/ 1816782 h 4007172"/>
                <a:gd name="csX191" fmla="*/ 3089730 w 7391753"/>
                <a:gd name="csY191" fmla="*/ 1798138 h 4007172"/>
                <a:gd name="csX192" fmla="*/ 2879394 w 7391753"/>
                <a:gd name="csY192" fmla="*/ 1764054 h 4007172"/>
                <a:gd name="csX193" fmla="*/ 2879394 w 7391753"/>
                <a:gd name="csY193" fmla="*/ 1708287 h 4007172"/>
                <a:gd name="csX194" fmla="*/ 3083242 w 7391753"/>
                <a:gd name="csY194" fmla="*/ 1687262 h 4007172"/>
                <a:gd name="csX195" fmla="*/ 3065419 w 7391753"/>
                <a:gd name="csY195" fmla="*/ 1675928 h 4007172"/>
                <a:gd name="csX196" fmla="*/ 2867567 w 7391753"/>
                <a:gd name="csY196" fmla="*/ 1645458 h 4007172"/>
                <a:gd name="csX197" fmla="*/ 2851552 w 7391753"/>
                <a:gd name="csY197" fmla="*/ 1609320 h 4007172"/>
                <a:gd name="csX198" fmla="*/ 2966124 w 7391753"/>
                <a:gd name="csY198" fmla="*/ 1580164 h 4007172"/>
                <a:gd name="csX199" fmla="*/ 3044066 w 7391753"/>
                <a:gd name="csY199" fmla="*/ 1557086 h 4007172"/>
                <a:gd name="csX200" fmla="*/ 5969878 w 7391753"/>
                <a:gd name="csY200" fmla="*/ 1908850 h 4007172"/>
                <a:gd name="csX201" fmla="*/ 5132230 w 7391753"/>
                <a:gd name="csY201" fmla="*/ 1628457 h 4007172"/>
                <a:gd name="csX202" fmla="*/ 5142332 w 7391753"/>
                <a:gd name="csY202" fmla="*/ 1746067 h 4007172"/>
                <a:gd name="csX203" fmla="*/ 5510769 w 7391753"/>
                <a:gd name="csY203" fmla="*/ 1700157 h 4007172"/>
                <a:gd name="csX204" fmla="*/ 5601934 w 7391753"/>
                <a:gd name="csY204" fmla="*/ 1752556 h 4007172"/>
                <a:gd name="csX205" fmla="*/ 5471429 w 7391753"/>
                <a:gd name="csY205" fmla="*/ 1745575 h 4007172"/>
                <a:gd name="csX206" fmla="*/ 5367123 w 7391753"/>
                <a:gd name="csY206" fmla="*/ 1752638 h 4007172"/>
                <a:gd name="csX207" fmla="*/ 5149477 w 7391753"/>
                <a:gd name="csY207" fmla="*/ 1798795 h 4007172"/>
                <a:gd name="csX208" fmla="*/ 5109727 w 7391753"/>
                <a:gd name="csY208" fmla="*/ 2247638 h 4007172"/>
                <a:gd name="csX209" fmla="*/ 5499271 w 7391753"/>
                <a:gd name="csY209" fmla="*/ 2239342 h 4007172"/>
                <a:gd name="csX210" fmla="*/ 5591750 w 7391753"/>
                <a:gd name="csY210" fmla="*/ 2297162 h 4007172"/>
                <a:gd name="csX211" fmla="*/ 5492701 w 7391753"/>
                <a:gd name="csY211" fmla="*/ 2291495 h 4007172"/>
                <a:gd name="csX212" fmla="*/ 4630413 w 7391753"/>
                <a:gd name="csY212" fmla="*/ 2794626 h 4007172"/>
                <a:gd name="csX213" fmla="*/ 4582942 w 7391753"/>
                <a:gd name="csY213" fmla="*/ 2773929 h 4007172"/>
                <a:gd name="csX214" fmla="*/ 4666551 w 7391753"/>
                <a:gd name="csY214" fmla="*/ 2593078 h 4007172"/>
                <a:gd name="csX215" fmla="*/ 4356098 w 7391753"/>
                <a:gd name="csY215" fmla="*/ 2425450 h 4007172"/>
                <a:gd name="csX216" fmla="*/ 3730100 w 7391753"/>
                <a:gd name="csY216" fmla="*/ 2930305 h 4007172"/>
                <a:gd name="csX217" fmla="*/ 3707186 w 7391753"/>
                <a:gd name="csY217" fmla="*/ 3050708 h 4007172"/>
                <a:gd name="csX218" fmla="*/ 3656511 w 7391753"/>
                <a:gd name="csY218" fmla="*/ 3045370 h 4007172"/>
                <a:gd name="csX219" fmla="*/ 3712196 w 7391753"/>
                <a:gd name="csY219" fmla="*/ 2827725 h 4007172"/>
                <a:gd name="csX220" fmla="*/ 3767387 w 7391753"/>
                <a:gd name="csY220" fmla="*/ 2716849 h 4007172"/>
                <a:gd name="csX221" fmla="*/ 3032896 w 7391753"/>
                <a:gd name="csY221" fmla="*/ 2800047 h 4007172"/>
                <a:gd name="csX222" fmla="*/ 2937542 w 7391753"/>
                <a:gd name="csY222" fmla="*/ 2859345 h 4007172"/>
                <a:gd name="csX223" fmla="*/ 3018687 w 7391753"/>
                <a:gd name="csY223" fmla="*/ 2746662 h 4007172"/>
                <a:gd name="csX224" fmla="*/ 3107552 w 7391753"/>
                <a:gd name="csY224" fmla="*/ 2698616 h 4007172"/>
                <a:gd name="csX225" fmla="*/ 3115765 w 7391753"/>
                <a:gd name="csY225" fmla="*/ 2687610 h 4007172"/>
                <a:gd name="csX226" fmla="*/ 3014745 w 7391753"/>
                <a:gd name="csY226" fmla="*/ 2580102 h 4007172"/>
                <a:gd name="csX227" fmla="*/ 2421599 w 7391753"/>
                <a:gd name="csY227" fmla="*/ 2801114 h 4007172"/>
                <a:gd name="csX228" fmla="*/ 2405666 w 7391753"/>
                <a:gd name="csY228" fmla="*/ 2948210 h 4007172"/>
                <a:gd name="csX229" fmla="*/ 2385462 w 7391753"/>
                <a:gd name="csY229" fmla="*/ 2954862 h 4007172"/>
                <a:gd name="csX230" fmla="*/ 2363287 w 7391753"/>
                <a:gd name="csY230" fmla="*/ 2814501 h 4007172"/>
                <a:gd name="csX231" fmla="*/ 1907299 w 7391753"/>
                <a:gd name="csY231" fmla="*/ 3316400 h 4007172"/>
                <a:gd name="csX232" fmla="*/ 1884385 w 7391753"/>
                <a:gd name="csY232" fmla="*/ 3325845 h 4007172"/>
                <a:gd name="csX233" fmla="*/ 2653125 w 7391753"/>
                <a:gd name="csY233" fmla="*/ 3645004 h 4007172"/>
                <a:gd name="csX234" fmla="*/ 2968752 w 7391753"/>
                <a:gd name="csY234" fmla="*/ 3354673 h 4007172"/>
                <a:gd name="csX235" fmla="*/ 3046201 w 7391753"/>
                <a:gd name="csY235" fmla="*/ 3251599 h 4007172"/>
                <a:gd name="csX236" fmla="*/ 3028050 w 7391753"/>
                <a:gd name="csY236" fmla="*/ 3355248 h 4007172"/>
                <a:gd name="csX237" fmla="*/ 2672836 w 7391753"/>
                <a:gd name="csY237" fmla="*/ 3690586 h 4007172"/>
                <a:gd name="csX238" fmla="*/ 2787080 w 7391753"/>
                <a:gd name="csY238" fmla="*/ 3817395 h 4007172"/>
                <a:gd name="csX239" fmla="*/ 3901753 w 7391753"/>
                <a:gd name="csY239" fmla="*/ 3629070 h 4007172"/>
                <a:gd name="csX240" fmla="*/ 3853707 w 7391753"/>
                <a:gd name="csY240" fmla="*/ 3552361 h 4007172"/>
                <a:gd name="csX241" fmla="*/ 4000473 w 7391753"/>
                <a:gd name="csY241" fmla="*/ 3483946 h 4007172"/>
                <a:gd name="csX242" fmla="*/ 3972385 w 7391753"/>
                <a:gd name="csY242" fmla="*/ 3615930 h 4007172"/>
                <a:gd name="csX243" fmla="*/ 4513870 w 7391753"/>
                <a:gd name="csY243" fmla="*/ 3687629 h 4007172"/>
                <a:gd name="csX244" fmla="*/ 5023243 w 7391753"/>
                <a:gd name="csY244" fmla="*/ 3011286 h 4007172"/>
                <a:gd name="csX245" fmla="*/ 5060284 w 7391753"/>
                <a:gd name="csY245" fmla="*/ 2852939 h 4007172"/>
                <a:gd name="csX246" fmla="*/ 5088208 w 7391753"/>
                <a:gd name="csY246" fmla="*/ 2952481 h 4007172"/>
                <a:gd name="csX247" fmla="*/ 4800095 w 7391753"/>
                <a:gd name="csY247" fmla="*/ 3557371 h 4007172"/>
                <a:gd name="csX248" fmla="*/ 4855861 w 7391753"/>
                <a:gd name="csY248" fmla="*/ 3664468 h 4007172"/>
                <a:gd name="csX249" fmla="*/ 5047800 w 7391753"/>
                <a:gd name="csY249" fmla="*/ 3804829 h 4007172"/>
                <a:gd name="csX250" fmla="*/ 5781471 w 7391753"/>
                <a:gd name="csY250" fmla="*/ 3053419 h 4007172"/>
                <a:gd name="csX251" fmla="*/ 5703365 w 7391753"/>
                <a:gd name="csY251" fmla="*/ 3006358 h 4007172"/>
                <a:gd name="csX252" fmla="*/ 5541568 w 7391753"/>
                <a:gd name="csY252" fmla="*/ 3080029 h 4007172"/>
                <a:gd name="csX253" fmla="*/ 5377389 w 7391753"/>
                <a:gd name="csY253" fmla="*/ 3079126 h 4007172"/>
                <a:gd name="csX254" fmla="*/ 5394144 w 7391753"/>
                <a:gd name="csY254" fmla="*/ 3062864 h 4007172"/>
                <a:gd name="csX255" fmla="*/ 5862615 w 7391753"/>
                <a:gd name="csY255" fmla="*/ 2814666 h 4007172"/>
                <a:gd name="csX256" fmla="*/ 5973738 w 7391753"/>
                <a:gd name="csY256" fmla="*/ 2735903 h 4007172"/>
                <a:gd name="csX257" fmla="*/ 5975463 w 7391753"/>
                <a:gd name="csY257" fmla="*/ 2757667 h 4007172"/>
                <a:gd name="csX258" fmla="*/ 5839783 w 7391753"/>
                <a:gd name="csY258" fmla="*/ 2902545 h 4007172"/>
                <a:gd name="csX259" fmla="*/ 5754860 w 7391753"/>
                <a:gd name="csY259" fmla="*/ 2967510 h 4007172"/>
                <a:gd name="csX260" fmla="*/ 5755107 w 7391753"/>
                <a:gd name="csY260" fmla="*/ 2980487 h 4007172"/>
                <a:gd name="csX261" fmla="*/ 6272692 w 7391753"/>
                <a:gd name="csY261" fmla="*/ 3179653 h 4007172"/>
                <a:gd name="csX262" fmla="*/ 6752005 w 7391753"/>
                <a:gd name="csY262" fmla="*/ 2951331 h 4007172"/>
                <a:gd name="csX263" fmla="*/ 6446891 w 7391753"/>
                <a:gd name="csY263" fmla="*/ 2770397 h 4007172"/>
                <a:gd name="csX264" fmla="*/ 6540109 w 7391753"/>
                <a:gd name="csY264" fmla="*/ 2696726 h 4007172"/>
                <a:gd name="csX265" fmla="*/ 6792085 w 7391753"/>
                <a:gd name="csY265" fmla="*/ 2904598 h 4007172"/>
                <a:gd name="csX266" fmla="*/ 7338334 w 7391753"/>
                <a:gd name="csY266" fmla="*/ 2589628 h 4007172"/>
                <a:gd name="csX267" fmla="*/ 6749541 w 7391753"/>
                <a:gd name="csY267" fmla="*/ 2183330 h 4007172"/>
                <a:gd name="csX268" fmla="*/ 6549718 w 7391753"/>
                <a:gd name="csY268" fmla="*/ 2289771 h 4007172"/>
                <a:gd name="csX269" fmla="*/ 6396627 w 7391753"/>
                <a:gd name="csY269" fmla="*/ 2306032 h 4007172"/>
                <a:gd name="csX270" fmla="*/ 6539041 w 7391753"/>
                <a:gd name="csY270" fmla="*/ 2187929 h 4007172"/>
                <a:gd name="csX271" fmla="*/ 6649835 w 7391753"/>
                <a:gd name="csY271" fmla="*/ 2150478 h 4007172"/>
                <a:gd name="csX272" fmla="*/ 6657802 w 7391753"/>
                <a:gd name="csY272" fmla="*/ 2137501 h 4007172"/>
                <a:gd name="csX273" fmla="*/ 6401391 w 7391753"/>
                <a:gd name="csY273" fmla="*/ 1936856 h 4007172"/>
                <a:gd name="csX274" fmla="*/ 5852760 w 7391753"/>
                <a:gd name="csY274" fmla="*/ 1996976 h 4007172"/>
                <a:gd name="csX275" fmla="*/ 5720858 w 7391753"/>
                <a:gd name="csY275" fmla="*/ 2061120 h 4007172"/>
                <a:gd name="csX276" fmla="*/ 5704597 w 7391753"/>
                <a:gd name="csY276" fmla="*/ 2011759 h 4007172"/>
                <a:gd name="csX277" fmla="*/ 5969960 w 7391753"/>
                <a:gd name="csY277" fmla="*/ 1908932 h 4007172"/>
                <a:gd name="csX278" fmla="*/ 3702258 w 7391753"/>
                <a:gd name="csY278" fmla="*/ 1791568 h 4007172"/>
                <a:gd name="csX279" fmla="*/ 3825536 w 7391753"/>
                <a:gd name="csY279" fmla="*/ 1742618 h 4007172"/>
                <a:gd name="csX280" fmla="*/ 3845904 w 7391753"/>
                <a:gd name="csY280" fmla="*/ 1782205 h 4007172"/>
                <a:gd name="csX281" fmla="*/ 3754411 w 7391753"/>
                <a:gd name="csY281" fmla="*/ 1853412 h 4007172"/>
                <a:gd name="csX282" fmla="*/ 3916290 w 7391753"/>
                <a:gd name="csY282" fmla="*/ 1821874 h 4007172"/>
                <a:gd name="csX283" fmla="*/ 3819048 w 7391753"/>
                <a:gd name="csY283" fmla="*/ 1912299 h 4007172"/>
                <a:gd name="csX284" fmla="*/ 3837116 w 7391753"/>
                <a:gd name="csY284" fmla="*/ 1940142 h 4007172"/>
                <a:gd name="csX285" fmla="*/ 4112581 w 7391753"/>
                <a:gd name="csY285" fmla="*/ 1704181 h 4007172"/>
                <a:gd name="csX286" fmla="*/ 3785538 w 7391753"/>
                <a:gd name="csY286" fmla="*/ 1611127 h 4007172"/>
                <a:gd name="csX287" fmla="*/ 3558859 w 7391753"/>
                <a:gd name="csY287" fmla="*/ 1781958 h 4007172"/>
                <a:gd name="csX288" fmla="*/ 3570275 w 7391753"/>
                <a:gd name="csY288" fmla="*/ 1786886 h 4007172"/>
                <a:gd name="csX289" fmla="*/ 3790302 w 7391753"/>
                <a:gd name="csY289" fmla="*/ 1661473 h 4007172"/>
                <a:gd name="csX290" fmla="*/ 3717042 w 7391753"/>
                <a:gd name="csY290" fmla="*/ 1770625 h 4007172"/>
                <a:gd name="csX291" fmla="*/ 3702258 w 7391753"/>
                <a:gd name="csY291" fmla="*/ 1791568 h 4007172"/>
                <a:gd name="csX292" fmla="*/ 3148371 w 7391753"/>
                <a:gd name="csY292" fmla="*/ 1817767 h 4007172"/>
                <a:gd name="csX293" fmla="*/ 3133505 w 7391753"/>
                <a:gd name="csY293" fmla="*/ 1714858 h 4007172"/>
                <a:gd name="csX294" fmla="*/ 3083242 w 7391753"/>
                <a:gd name="csY294" fmla="*/ 1739579 h 4007172"/>
                <a:gd name="csX295" fmla="*/ 3138433 w 7391753"/>
                <a:gd name="csY295" fmla="*/ 1772185 h 4007172"/>
                <a:gd name="csX296" fmla="*/ 3148371 w 7391753"/>
                <a:gd name="csY296" fmla="*/ 1817685 h 4007172"/>
                <a:gd name="csX297" fmla="*/ 3700780 w 7391753"/>
                <a:gd name="csY297" fmla="*/ 1838629 h 4007172"/>
                <a:gd name="csX298" fmla="*/ 3653637 w 7391753"/>
                <a:gd name="csY298" fmla="*/ 1811443 h 4007172"/>
                <a:gd name="csX299" fmla="*/ 3558776 w 7391753"/>
                <a:gd name="csY299" fmla="*/ 1837232 h 4007172"/>
                <a:gd name="csX300" fmla="*/ 3617418 w 7391753"/>
                <a:gd name="csY300" fmla="*/ 2149820 h 4007172"/>
                <a:gd name="csX301" fmla="*/ 3799665 w 7391753"/>
                <a:gd name="csY301" fmla="*/ 1976936 h 4007172"/>
                <a:gd name="csX302" fmla="*/ 3799418 w 7391753"/>
                <a:gd name="csY302" fmla="*/ 1967819 h 4007172"/>
                <a:gd name="csX303" fmla="*/ 3770837 w 7391753"/>
                <a:gd name="csY303" fmla="*/ 1915010 h 4007172"/>
                <a:gd name="csX304" fmla="*/ 3715070 w 7391753"/>
                <a:gd name="csY304" fmla="*/ 1886100 h 4007172"/>
                <a:gd name="csX305" fmla="*/ 3700780 w 7391753"/>
                <a:gd name="csY305" fmla="*/ 1838546 h 4007172"/>
                <a:gd name="csX306" fmla="*/ 2822478 w 7391753"/>
                <a:gd name="csY306" fmla="*/ 2260696 h 4007172"/>
                <a:gd name="csX307" fmla="*/ 2829130 w 7391753"/>
                <a:gd name="csY307" fmla="*/ 2075082 h 4007172"/>
                <a:gd name="csX308" fmla="*/ 2829130 w 7391753"/>
                <a:gd name="csY308" fmla="*/ 1990241 h 4007172"/>
                <a:gd name="csX309" fmla="*/ 2718008 w 7391753"/>
                <a:gd name="csY309" fmla="*/ 1938499 h 4007172"/>
                <a:gd name="csX310" fmla="*/ 2399178 w 7391753"/>
                <a:gd name="csY310" fmla="*/ 1935296 h 4007172"/>
                <a:gd name="csX311" fmla="*/ 2542331 w 7391753"/>
                <a:gd name="csY311" fmla="*/ 2238357 h 4007172"/>
                <a:gd name="csX312" fmla="*/ 2822478 w 7391753"/>
                <a:gd name="csY312" fmla="*/ 2260779 h 4007172"/>
                <a:gd name="csX313" fmla="*/ 2352856 w 7391753"/>
                <a:gd name="csY313" fmla="*/ 1961413 h 4007172"/>
                <a:gd name="csX314" fmla="*/ 2067125 w 7391753"/>
                <a:gd name="csY314" fmla="*/ 2199591 h 4007172"/>
                <a:gd name="csX315" fmla="*/ 2253725 w 7391753"/>
                <a:gd name="csY315" fmla="*/ 2390216 h 4007172"/>
                <a:gd name="csX316" fmla="*/ 2268590 w 7391753"/>
                <a:gd name="csY316" fmla="*/ 2387834 h 4007172"/>
                <a:gd name="csX317" fmla="*/ 2490096 w 7391753"/>
                <a:gd name="csY317" fmla="*/ 2250430 h 4007172"/>
                <a:gd name="csX318" fmla="*/ 2352938 w 7391753"/>
                <a:gd name="csY318" fmla="*/ 1961413 h 4007172"/>
                <a:gd name="csX319" fmla="*/ 3917193 w 7391753"/>
                <a:gd name="csY319" fmla="*/ 1987120 h 4007172"/>
                <a:gd name="csX320" fmla="*/ 3841880 w 7391753"/>
                <a:gd name="csY320" fmla="*/ 1999686 h 4007172"/>
                <a:gd name="csX321" fmla="*/ 3565347 w 7391753"/>
                <a:gd name="csY321" fmla="*/ 2293138 h 4007172"/>
                <a:gd name="csX322" fmla="*/ 3973124 w 7391753"/>
                <a:gd name="csY322" fmla="*/ 2495097 h 4007172"/>
                <a:gd name="csX323" fmla="*/ 4062646 w 7391753"/>
                <a:gd name="csY323" fmla="*/ 2448447 h 4007172"/>
                <a:gd name="csX324" fmla="*/ 4295075 w 7391753"/>
                <a:gd name="csY324" fmla="*/ 2384467 h 4007172"/>
                <a:gd name="csX325" fmla="*/ 3897154 w 7391753"/>
                <a:gd name="csY325" fmla="*/ 2055945 h 4007172"/>
                <a:gd name="csX326" fmla="*/ 3917111 w 7391753"/>
                <a:gd name="csY326" fmla="*/ 1987120 h 4007172"/>
                <a:gd name="csX327" fmla="*/ 2900666 w 7391753"/>
                <a:gd name="csY327" fmla="*/ 2019644 h 4007172"/>
                <a:gd name="csX328" fmla="*/ 2887771 w 7391753"/>
                <a:gd name="csY328" fmla="*/ 2029417 h 4007172"/>
                <a:gd name="csX329" fmla="*/ 2881201 w 7391753"/>
                <a:gd name="csY329" fmla="*/ 2068594 h 4007172"/>
                <a:gd name="csX330" fmla="*/ 2875287 w 7391753"/>
                <a:gd name="csY330" fmla="*/ 2279586 h 4007172"/>
                <a:gd name="csX331" fmla="*/ 3148535 w 7391753"/>
                <a:gd name="csY331" fmla="*/ 2375268 h 4007172"/>
                <a:gd name="csX332" fmla="*/ 3219989 w 7391753"/>
                <a:gd name="csY332" fmla="*/ 2202055 h 4007172"/>
                <a:gd name="csX333" fmla="*/ 2933518 w 7391753"/>
                <a:gd name="csY333" fmla="*/ 2152859 h 4007172"/>
                <a:gd name="csX334" fmla="*/ 2900666 w 7391753"/>
                <a:gd name="csY334" fmla="*/ 2019562 h 4007172"/>
                <a:gd name="csX335" fmla="*/ 2092749 w 7391753"/>
                <a:gd name="csY335" fmla="*/ 2091344 h 4007172"/>
                <a:gd name="csX336" fmla="*/ 1845373 w 7391753"/>
                <a:gd name="csY336" fmla="*/ 2215361 h 4007172"/>
                <a:gd name="csX337" fmla="*/ 1890791 w 7391753"/>
                <a:gd name="csY337" fmla="*/ 2319255 h 4007172"/>
                <a:gd name="csX338" fmla="*/ 2092667 w 7391753"/>
                <a:gd name="csY338" fmla="*/ 2091344 h 4007172"/>
                <a:gd name="csX339" fmla="*/ 3539312 w 7391753"/>
                <a:gd name="csY339" fmla="*/ 2332478 h 4007172"/>
                <a:gd name="csX340" fmla="*/ 3322487 w 7391753"/>
                <a:gd name="csY340" fmla="*/ 2220206 h 4007172"/>
                <a:gd name="csX341" fmla="*/ 3266146 w 7391753"/>
                <a:gd name="csY341" fmla="*/ 2225462 h 4007172"/>
                <a:gd name="csX342" fmla="*/ 3193953 w 7391753"/>
                <a:gd name="csY342" fmla="*/ 2403932 h 4007172"/>
                <a:gd name="csX343" fmla="*/ 3450364 w 7391753"/>
                <a:gd name="csY343" fmla="*/ 2514233 h 4007172"/>
                <a:gd name="csX344" fmla="*/ 3539312 w 7391753"/>
                <a:gd name="csY344" fmla="*/ 2332478 h 4007172"/>
                <a:gd name="csX345" fmla="*/ 2030823 w 7391753"/>
                <a:gd name="csY345" fmla="*/ 2241232 h 4007172"/>
                <a:gd name="csX346" fmla="*/ 1838884 w 7391753"/>
                <a:gd name="csY346" fmla="*/ 2472346 h 4007172"/>
                <a:gd name="csX347" fmla="*/ 2017846 w 7391753"/>
                <a:gd name="csY347" fmla="*/ 2638332 h 4007172"/>
                <a:gd name="csX348" fmla="*/ 2216273 w 7391753"/>
                <a:gd name="csY348" fmla="*/ 2432513 h 4007172"/>
                <a:gd name="csX349" fmla="*/ 2030823 w 7391753"/>
                <a:gd name="csY349" fmla="*/ 2241149 h 4007172"/>
                <a:gd name="csX350" fmla="*/ 1578695 w 7391753"/>
                <a:gd name="csY350" fmla="*/ 2359171 h 4007172"/>
                <a:gd name="csX351" fmla="*/ 1646207 w 7391753"/>
                <a:gd name="csY351" fmla="*/ 2514069 h 4007172"/>
                <a:gd name="csX352" fmla="*/ 1856871 w 7391753"/>
                <a:gd name="csY352" fmla="*/ 2362784 h 4007172"/>
                <a:gd name="csX353" fmla="*/ 1795519 w 7391753"/>
                <a:gd name="csY353" fmla="*/ 2248130 h 4007172"/>
                <a:gd name="csX354" fmla="*/ 1578695 w 7391753"/>
                <a:gd name="csY354" fmla="*/ 2359171 h 4007172"/>
                <a:gd name="csX355" fmla="*/ 2821903 w 7391753"/>
                <a:gd name="csY355" fmla="*/ 2313424 h 4007172"/>
                <a:gd name="csX356" fmla="*/ 2568449 w 7391753"/>
                <a:gd name="csY356" fmla="*/ 2286814 h 4007172"/>
                <a:gd name="csX357" fmla="*/ 2656985 w 7391753"/>
                <a:gd name="csY357" fmla="*/ 2461669 h 4007172"/>
                <a:gd name="csX358" fmla="*/ 2815086 w 7391753"/>
                <a:gd name="csY358" fmla="*/ 2442205 h 4007172"/>
                <a:gd name="csX359" fmla="*/ 2821903 w 7391753"/>
                <a:gd name="csY359" fmla="*/ 2313424 h 4007172"/>
                <a:gd name="csX360" fmla="*/ 2600562 w 7391753"/>
                <a:gd name="csY360" fmla="*/ 2488198 h 4007172"/>
                <a:gd name="csX361" fmla="*/ 2513257 w 7391753"/>
                <a:gd name="csY361" fmla="*/ 2301269 h 4007172"/>
                <a:gd name="csX362" fmla="*/ 2294872 w 7391753"/>
                <a:gd name="csY362" fmla="*/ 2433334 h 4007172"/>
                <a:gd name="csX363" fmla="*/ 2461022 w 7391753"/>
                <a:gd name="csY363" fmla="*/ 2593242 h 4007172"/>
                <a:gd name="csX364" fmla="*/ 2483361 w 7391753"/>
                <a:gd name="csY364" fmla="*/ 2569917 h 4007172"/>
                <a:gd name="csX365" fmla="*/ 2600562 w 7391753"/>
                <a:gd name="csY365" fmla="*/ 2488198 h 4007172"/>
                <a:gd name="csX366" fmla="*/ 3121761 w 7391753"/>
                <a:gd name="csY366" fmla="*/ 2424218 h 4007172"/>
                <a:gd name="csX367" fmla="*/ 2874712 w 7391753"/>
                <a:gd name="csY367" fmla="*/ 2332396 h 4007172"/>
                <a:gd name="csX368" fmla="*/ 2868635 w 7391753"/>
                <a:gd name="csY368" fmla="*/ 2455674 h 4007172"/>
                <a:gd name="csX369" fmla="*/ 3066898 w 7391753"/>
                <a:gd name="csY369" fmla="*/ 2560226 h 4007172"/>
                <a:gd name="csX370" fmla="*/ 3121761 w 7391753"/>
                <a:gd name="csY370" fmla="*/ 2424218 h 4007172"/>
                <a:gd name="csX371" fmla="*/ 3936822 w 7391753"/>
                <a:gd name="csY371" fmla="*/ 2527866 h 4007172"/>
                <a:gd name="csX372" fmla="*/ 3581855 w 7391753"/>
                <a:gd name="csY372" fmla="*/ 2358267 h 4007172"/>
                <a:gd name="csX373" fmla="*/ 3500464 w 7391753"/>
                <a:gd name="csY373" fmla="*/ 2537558 h 4007172"/>
                <a:gd name="csX374" fmla="*/ 3797119 w 7391753"/>
                <a:gd name="csY374" fmla="*/ 2676030 h 4007172"/>
                <a:gd name="csX375" fmla="*/ 3936905 w 7391753"/>
                <a:gd name="csY375" fmla="*/ 2527784 h 4007172"/>
                <a:gd name="csX376" fmla="*/ 1486709 w 7391753"/>
                <a:gd name="csY376" fmla="*/ 3016296 h 4007172"/>
                <a:gd name="csX377" fmla="*/ 1402936 w 7391753"/>
                <a:gd name="csY377" fmla="*/ 2939997 h 4007172"/>
                <a:gd name="csX378" fmla="*/ 1453200 w 7391753"/>
                <a:gd name="csY378" fmla="*/ 2851871 h 4007172"/>
                <a:gd name="csX379" fmla="*/ 1346677 w 7391753"/>
                <a:gd name="csY379" fmla="*/ 2631926 h 4007172"/>
                <a:gd name="csX380" fmla="*/ 1136998 w 7391753"/>
                <a:gd name="csY380" fmla="*/ 2574434 h 4007172"/>
                <a:gd name="csX381" fmla="*/ 904734 w 7391753"/>
                <a:gd name="csY381" fmla="*/ 2383153 h 4007172"/>
                <a:gd name="csX382" fmla="*/ 769958 w 7391753"/>
                <a:gd name="csY382" fmla="*/ 2371408 h 4007172"/>
                <a:gd name="csX383" fmla="*/ 1046819 w 7391753"/>
                <a:gd name="csY383" fmla="*/ 2944678 h 4007172"/>
                <a:gd name="csX384" fmla="*/ 1406139 w 7391753"/>
                <a:gd name="csY384" fmla="*/ 3015392 h 4007172"/>
                <a:gd name="csX385" fmla="*/ 1486791 w 7391753"/>
                <a:gd name="csY385" fmla="*/ 3016132 h 4007172"/>
                <a:gd name="csX386" fmla="*/ 1532210 w 7391753"/>
                <a:gd name="csY386" fmla="*/ 2390955 h 4007172"/>
                <a:gd name="csX387" fmla="*/ 1337314 w 7391753"/>
                <a:gd name="csY387" fmla="*/ 2492961 h 4007172"/>
                <a:gd name="csX388" fmla="*/ 1405072 w 7391753"/>
                <a:gd name="csY388" fmla="*/ 2637839 h 4007172"/>
                <a:gd name="csX389" fmla="*/ 1597421 w 7391753"/>
                <a:gd name="csY389" fmla="*/ 2540679 h 4007172"/>
                <a:gd name="csX390" fmla="*/ 1532210 w 7391753"/>
                <a:gd name="csY390" fmla="*/ 2390955 h 4007172"/>
                <a:gd name="csX391" fmla="*/ 3427696 w 7391753"/>
                <a:gd name="csY391" fmla="*/ 2561211 h 4007172"/>
                <a:gd name="csX392" fmla="*/ 3167918 w 7391753"/>
                <a:gd name="csY392" fmla="*/ 2449678 h 4007172"/>
                <a:gd name="csX393" fmla="*/ 3110509 w 7391753"/>
                <a:gd name="csY393" fmla="*/ 2601948 h 4007172"/>
                <a:gd name="csX394" fmla="*/ 3169807 w 7391753"/>
                <a:gd name="csY394" fmla="*/ 2670199 h 4007172"/>
                <a:gd name="csX395" fmla="*/ 3285118 w 7391753"/>
                <a:gd name="csY395" fmla="*/ 2635293 h 4007172"/>
                <a:gd name="csX396" fmla="*/ 3404618 w 7391753"/>
                <a:gd name="csY396" fmla="*/ 2617963 h 4007172"/>
                <a:gd name="csX397" fmla="*/ 3427696 w 7391753"/>
                <a:gd name="csY397" fmla="*/ 2561211 h 4007172"/>
                <a:gd name="csX398" fmla="*/ 2253232 w 7391753"/>
                <a:gd name="csY398" fmla="*/ 2469554 h 4007172"/>
                <a:gd name="csX399" fmla="*/ 2060636 w 7391753"/>
                <a:gd name="csY399" fmla="*/ 2673401 h 4007172"/>
                <a:gd name="csX400" fmla="*/ 2258242 w 7391753"/>
                <a:gd name="csY400" fmla="*/ 2853185 h 4007172"/>
                <a:gd name="csX401" fmla="*/ 2429812 w 7391753"/>
                <a:gd name="csY401" fmla="*/ 2641617 h 4007172"/>
                <a:gd name="csX402" fmla="*/ 2253314 w 7391753"/>
                <a:gd name="csY402" fmla="*/ 2469554 h 4007172"/>
                <a:gd name="csX403" fmla="*/ 1799626 w 7391753"/>
                <a:gd name="csY403" fmla="*/ 2514808 h 4007172"/>
                <a:gd name="csX404" fmla="*/ 1643578 w 7391753"/>
                <a:gd name="csY404" fmla="*/ 2712578 h 4007172"/>
                <a:gd name="csX405" fmla="*/ 1814902 w 7391753"/>
                <a:gd name="csY405" fmla="*/ 2852856 h 4007172"/>
                <a:gd name="csX406" fmla="*/ 1981545 w 7391753"/>
                <a:gd name="csY406" fmla="*/ 2675291 h 4007172"/>
                <a:gd name="csX407" fmla="*/ 1799708 w 7391753"/>
                <a:gd name="csY407" fmla="*/ 2514808 h 4007172"/>
                <a:gd name="csX408" fmla="*/ 1721274 w 7391753"/>
                <a:gd name="csY408" fmla="*/ 2534355 h 4007172"/>
                <a:gd name="csX409" fmla="*/ 1671831 w 7391753"/>
                <a:gd name="csY409" fmla="*/ 2560308 h 4007172"/>
                <a:gd name="csX410" fmla="*/ 1675691 w 7391753"/>
                <a:gd name="csY410" fmla="*/ 2586343 h 4007172"/>
                <a:gd name="csX411" fmla="*/ 1721192 w 7391753"/>
                <a:gd name="csY411" fmla="*/ 2534273 h 4007172"/>
                <a:gd name="csX412" fmla="*/ 1623456 w 7391753"/>
                <a:gd name="csY412" fmla="*/ 2586425 h 4007172"/>
                <a:gd name="csX413" fmla="*/ 1428068 w 7391753"/>
                <a:gd name="csY413" fmla="*/ 2677754 h 4007172"/>
                <a:gd name="csX414" fmla="*/ 1486791 w 7391753"/>
                <a:gd name="csY414" fmla="*/ 2807931 h 4007172"/>
                <a:gd name="csX415" fmla="*/ 1503135 w 7391753"/>
                <a:gd name="csY415" fmla="*/ 2801607 h 4007172"/>
                <a:gd name="csX416" fmla="*/ 1639636 w 7391753"/>
                <a:gd name="csY416" fmla="*/ 2632090 h 4007172"/>
                <a:gd name="csX417" fmla="*/ 1623374 w 7391753"/>
                <a:gd name="csY417" fmla="*/ 2586425 h 4007172"/>
                <a:gd name="csX418" fmla="*/ 3545800 w 7391753"/>
                <a:gd name="csY418" fmla="*/ 2612543 h 4007172"/>
                <a:gd name="csX419" fmla="*/ 3483874 w 7391753"/>
                <a:gd name="csY419" fmla="*/ 2587000 h 4007172"/>
                <a:gd name="csX420" fmla="*/ 3490197 w 7391753"/>
                <a:gd name="csY420" fmla="*/ 2619278 h 4007172"/>
                <a:gd name="csX421" fmla="*/ 3545882 w 7391753"/>
                <a:gd name="csY421" fmla="*/ 2612543 h 4007172"/>
                <a:gd name="csX422" fmla="*/ 2024335 w 7391753"/>
                <a:gd name="csY422" fmla="*/ 2710278 h 4007172"/>
                <a:gd name="csX423" fmla="*/ 1857774 w 7391753"/>
                <a:gd name="csY423" fmla="*/ 2889404 h 4007172"/>
                <a:gd name="csX424" fmla="*/ 2063429 w 7391753"/>
                <a:gd name="csY424" fmla="*/ 3062207 h 4007172"/>
                <a:gd name="csX425" fmla="*/ 2080183 w 7391753"/>
                <a:gd name="csY425" fmla="*/ 3052597 h 4007172"/>
                <a:gd name="csX426" fmla="*/ 2216766 w 7391753"/>
                <a:gd name="csY426" fmla="*/ 2895811 h 4007172"/>
                <a:gd name="csX427" fmla="*/ 2024335 w 7391753"/>
                <a:gd name="csY427" fmla="*/ 2710278 h 4007172"/>
                <a:gd name="csX428" fmla="*/ 6745270 w 7391753"/>
                <a:gd name="csY428" fmla="*/ 2899096 h 4007172"/>
                <a:gd name="csX429" fmla="*/ 6497730 w 7391753"/>
                <a:gd name="csY429" fmla="*/ 2755860 h 4007172"/>
                <a:gd name="csX430" fmla="*/ 6745270 w 7391753"/>
                <a:gd name="csY430" fmla="*/ 2899096 h 4007172"/>
                <a:gd name="csX431" fmla="*/ 1460674 w 7391753"/>
                <a:gd name="csY431" fmla="*/ 2931537 h 4007172"/>
                <a:gd name="csX432" fmla="*/ 1625674 w 7391753"/>
                <a:gd name="csY432" fmla="*/ 3054487 h 4007172"/>
                <a:gd name="csX433" fmla="*/ 1779833 w 7391753"/>
                <a:gd name="csY433" fmla="*/ 2895811 h 4007172"/>
                <a:gd name="csX434" fmla="*/ 1608180 w 7391753"/>
                <a:gd name="csY434" fmla="*/ 2756271 h 4007172"/>
                <a:gd name="csX435" fmla="*/ 1460674 w 7391753"/>
                <a:gd name="csY435" fmla="*/ 2931537 h 4007172"/>
                <a:gd name="csX436" fmla="*/ 1816709 w 7391753"/>
                <a:gd name="csY436" fmla="*/ 2932359 h 4007172"/>
                <a:gd name="csX437" fmla="*/ 1669285 w 7391753"/>
                <a:gd name="csY437" fmla="*/ 3091281 h 4007172"/>
                <a:gd name="csX438" fmla="*/ 1887423 w 7391753"/>
                <a:gd name="csY438" fmla="*/ 3263837 h 4007172"/>
                <a:gd name="csX439" fmla="*/ 2027045 w 7391753"/>
                <a:gd name="csY439" fmla="*/ 3105243 h 4007172"/>
                <a:gd name="csX440" fmla="*/ 1816709 w 7391753"/>
                <a:gd name="csY440" fmla="*/ 2932359 h 4007172"/>
                <a:gd name="csX441" fmla="*/ 1042138 w 7391753"/>
                <a:gd name="csY441" fmla="*/ 3005208 h 4007172"/>
                <a:gd name="csX442" fmla="*/ 980540 w 7391753"/>
                <a:gd name="csY442" fmla="*/ 3021799 h 4007172"/>
                <a:gd name="csX443" fmla="*/ 922884 w 7391753"/>
                <a:gd name="csY443" fmla="*/ 3062125 h 4007172"/>
                <a:gd name="csX444" fmla="*/ 1561694 w 7391753"/>
                <a:gd name="csY444" fmla="*/ 3576343 h 4007172"/>
                <a:gd name="csX445" fmla="*/ 1818845 w 7391753"/>
                <a:gd name="csY445" fmla="*/ 3273774 h 4007172"/>
                <a:gd name="csX446" fmla="*/ 1540258 w 7391753"/>
                <a:gd name="csY446" fmla="*/ 3056704 h 4007172"/>
                <a:gd name="csX447" fmla="*/ 1042055 w 7391753"/>
                <a:gd name="csY447" fmla="*/ 3005290 h 4007172"/>
                <a:gd name="csX448" fmla="*/ 3936740 w 7391753"/>
                <a:gd name="csY448" fmla="*/ 3576589 h 4007172"/>
                <a:gd name="csX449" fmla="*/ 3927131 w 7391753"/>
                <a:gd name="csY449" fmla="*/ 3459060 h 4007172"/>
                <a:gd name="csX450" fmla="*/ 3936740 w 7391753"/>
                <a:gd name="csY450" fmla="*/ 3576589 h 40071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</a:cxnLst>
              <a:rect l="l" t="t" r="r" b="b"/>
              <a:pathLst>
                <a:path w="7391753" h="4007172">
                  <a:moveTo>
                    <a:pt x="4994005" y="226491"/>
                  </a:moveTo>
                  <a:cubicBezTo>
                    <a:pt x="5001807" y="233801"/>
                    <a:pt x="5040737" y="237908"/>
                    <a:pt x="5057491" y="244478"/>
                  </a:cubicBezTo>
                  <a:cubicBezTo>
                    <a:pt x="5229883" y="312892"/>
                    <a:pt x="5220438" y="527335"/>
                    <a:pt x="5116297" y="651434"/>
                  </a:cubicBezTo>
                  <a:cubicBezTo>
                    <a:pt x="5245734" y="701616"/>
                    <a:pt x="5256165" y="885177"/>
                    <a:pt x="5135762" y="954413"/>
                  </a:cubicBezTo>
                  <a:cubicBezTo>
                    <a:pt x="5180687" y="980284"/>
                    <a:pt x="5204340" y="1016339"/>
                    <a:pt x="5192925" y="1070217"/>
                  </a:cubicBezTo>
                  <a:cubicBezTo>
                    <a:pt x="5189968" y="1084261"/>
                    <a:pt x="5170257" y="1106929"/>
                    <a:pt x="5170257" y="1110789"/>
                  </a:cubicBezTo>
                  <a:cubicBezTo>
                    <a:pt x="5170257" y="1115799"/>
                    <a:pt x="5202123" y="1152429"/>
                    <a:pt x="5205983" y="1170908"/>
                  </a:cubicBezTo>
                  <a:cubicBezTo>
                    <a:pt x="5247869" y="1372046"/>
                    <a:pt x="4900540" y="1407690"/>
                    <a:pt x="4868591" y="1211727"/>
                  </a:cubicBezTo>
                  <a:lnTo>
                    <a:pt x="4770939" y="1257228"/>
                  </a:lnTo>
                  <a:cubicBezTo>
                    <a:pt x="4906372" y="1336648"/>
                    <a:pt x="5088619" y="1396521"/>
                    <a:pt x="5109808" y="1576550"/>
                  </a:cubicBezTo>
                  <a:cubicBezTo>
                    <a:pt x="5439069" y="1478815"/>
                    <a:pt x="5927252" y="1479719"/>
                    <a:pt x="6015624" y="1895791"/>
                  </a:cubicBezTo>
                  <a:cubicBezTo>
                    <a:pt x="6163623" y="1864007"/>
                    <a:pt x="6324270" y="1862282"/>
                    <a:pt x="6471694" y="1898994"/>
                  </a:cubicBezTo>
                  <a:cubicBezTo>
                    <a:pt x="6587909" y="1927904"/>
                    <a:pt x="6734758" y="1992541"/>
                    <a:pt x="6712747" y="2136844"/>
                  </a:cubicBezTo>
                  <a:cubicBezTo>
                    <a:pt x="6994290" y="2082309"/>
                    <a:pt x="7432127" y="2258807"/>
                    <a:pt x="7388762" y="2600962"/>
                  </a:cubicBezTo>
                  <a:cubicBezTo>
                    <a:pt x="7355335" y="2864765"/>
                    <a:pt x="7032809" y="2994778"/>
                    <a:pt x="6797506" y="2957655"/>
                  </a:cubicBezTo>
                  <a:cubicBezTo>
                    <a:pt x="6765967" y="3130868"/>
                    <a:pt x="6606799" y="3202978"/>
                    <a:pt x="6447877" y="3223839"/>
                  </a:cubicBezTo>
                  <a:cubicBezTo>
                    <a:pt x="6284191" y="3245357"/>
                    <a:pt x="6142926" y="3223018"/>
                    <a:pt x="5991560" y="3160763"/>
                  </a:cubicBezTo>
                  <a:cubicBezTo>
                    <a:pt x="5944171" y="3141298"/>
                    <a:pt x="5898835" y="3116248"/>
                    <a:pt x="5852678" y="3094484"/>
                  </a:cubicBezTo>
                  <a:cubicBezTo>
                    <a:pt x="6017678" y="3737482"/>
                    <a:pt x="5116215" y="4225173"/>
                    <a:pt x="4754677" y="3602707"/>
                  </a:cubicBezTo>
                  <a:cubicBezTo>
                    <a:pt x="4540727" y="3803926"/>
                    <a:pt x="4190031" y="3818299"/>
                    <a:pt x="3946596" y="3662744"/>
                  </a:cubicBezTo>
                  <a:cubicBezTo>
                    <a:pt x="3654212" y="4071096"/>
                    <a:pt x="2924648" y="4150680"/>
                    <a:pt x="2622490" y="3714158"/>
                  </a:cubicBezTo>
                  <a:cubicBezTo>
                    <a:pt x="2576908" y="3719250"/>
                    <a:pt x="2532886" y="3735922"/>
                    <a:pt x="2486893" y="3739290"/>
                  </a:cubicBezTo>
                  <a:cubicBezTo>
                    <a:pt x="2212988" y="3759411"/>
                    <a:pt x="1960437" y="3567309"/>
                    <a:pt x="1838556" y="3335454"/>
                  </a:cubicBezTo>
                  <a:cubicBezTo>
                    <a:pt x="1749855" y="3415860"/>
                    <a:pt x="1681605" y="3528297"/>
                    <a:pt x="1597667" y="3612480"/>
                  </a:cubicBezTo>
                  <a:cubicBezTo>
                    <a:pt x="1582966" y="3627264"/>
                    <a:pt x="1574260" y="3641390"/>
                    <a:pt x="1550032" y="3633998"/>
                  </a:cubicBezTo>
                  <a:lnTo>
                    <a:pt x="873935" y="3084382"/>
                  </a:lnTo>
                  <a:cubicBezTo>
                    <a:pt x="858494" y="3077401"/>
                    <a:pt x="808559" y="3098591"/>
                    <a:pt x="786137" y="3100808"/>
                  </a:cubicBezTo>
                  <a:cubicBezTo>
                    <a:pt x="605861" y="3118630"/>
                    <a:pt x="327768" y="3016953"/>
                    <a:pt x="450635" y="2794708"/>
                  </a:cubicBezTo>
                  <a:cubicBezTo>
                    <a:pt x="142564" y="2760788"/>
                    <a:pt x="-171010" y="2475139"/>
                    <a:pt x="108480" y="2182180"/>
                  </a:cubicBezTo>
                  <a:cubicBezTo>
                    <a:pt x="339841" y="1939731"/>
                    <a:pt x="835908" y="1887250"/>
                    <a:pt x="1134781" y="2019397"/>
                  </a:cubicBezTo>
                  <a:cubicBezTo>
                    <a:pt x="1166729" y="1630017"/>
                    <a:pt x="1601938" y="1482101"/>
                    <a:pt x="1932020" y="1608335"/>
                  </a:cubicBezTo>
                  <a:cubicBezTo>
                    <a:pt x="2085850" y="1361122"/>
                    <a:pt x="2398603" y="1236777"/>
                    <a:pt x="2670537" y="1373278"/>
                  </a:cubicBezTo>
                  <a:lnTo>
                    <a:pt x="2776895" y="1439557"/>
                  </a:lnTo>
                  <a:cubicBezTo>
                    <a:pt x="2779031" y="1364326"/>
                    <a:pt x="2717926" y="1280881"/>
                    <a:pt x="2770243" y="1214684"/>
                  </a:cubicBezTo>
                  <a:cubicBezTo>
                    <a:pt x="2777963" y="1204828"/>
                    <a:pt x="2820178" y="1180353"/>
                    <a:pt x="2832908" y="1179122"/>
                  </a:cubicBezTo>
                  <a:lnTo>
                    <a:pt x="3450118" y="1297471"/>
                  </a:lnTo>
                  <a:cubicBezTo>
                    <a:pt x="3473607" y="1310448"/>
                    <a:pt x="3469993" y="1418367"/>
                    <a:pt x="3490362" y="1446045"/>
                  </a:cubicBezTo>
                  <a:cubicBezTo>
                    <a:pt x="3559434" y="1397096"/>
                    <a:pt x="3630640" y="1350938"/>
                    <a:pt x="3702751" y="1306588"/>
                  </a:cubicBezTo>
                  <a:cubicBezTo>
                    <a:pt x="3808699" y="1241376"/>
                    <a:pt x="3989139" y="1118509"/>
                    <a:pt x="4104861" y="1096252"/>
                  </a:cubicBezTo>
                  <a:cubicBezTo>
                    <a:pt x="4154632" y="1086643"/>
                    <a:pt x="4206621" y="1086068"/>
                    <a:pt x="4256064" y="1074734"/>
                  </a:cubicBezTo>
                  <a:cubicBezTo>
                    <a:pt x="4242183" y="1044838"/>
                    <a:pt x="4223868" y="1017735"/>
                    <a:pt x="4209331" y="988004"/>
                  </a:cubicBezTo>
                  <a:cubicBezTo>
                    <a:pt x="4203336" y="975849"/>
                    <a:pt x="4200133" y="951456"/>
                    <a:pt x="4194219" y="944475"/>
                  </a:cubicBezTo>
                  <a:cubicBezTo>
                    <a:pt x="4186252" y="935030"/>
                    <a:pt x="4153647" y="934127"/>
                    <a:pt x="4138945" y="928049"/>
                  </a:cubicBezTo>
                  <a:cubicBezTo>
                    <a:pt x="3981337" y="862673"/>
                    <a:pt x="4006305" y="644453"/>
                    <a:pt x="4171387" y="612094"/>
                  </a:cubicBezTo>
                  <a:cubicBezTo>
                    <a:pt x="4158246" y="564622"/>
                    <a:pt x="4163666" y="515015"/>
                    <a:pt x="4177875" y="468940"/>
                  </a:cubicBezTo>
                  <a:cubicBezTo>
                    <a:pt x="4137549" y="474279"/>
                    <a:pt x="4094348" y="456374"/>
                    <a:pt x="4070859" y="422865"/>
                  </a:cubicBezTo>
                  <a:cubicBezTo>
                    <a:pt x="4017146" y="346320"/>
                    <a:pt x="4091967" y="235854"/>
                    <a:pt x="3955055" y="193393"/>
                  </a:cubicBezTo>
                  <a:cubicBezTo>
                    <a:pt x="3921300" y="182880"/>
                    <a:pt x="3837034" y="189943"/>
                    <a:pt x="3846561" y="141486"/>
                  </a:cubicBezTo>
                  <a:cubicBezTo>
                    <a:pt x="3852885" y="109291"/>
                    <a:pt x="3954152" y="66748"/>
                    <a:pt x="3985936" y="64941"/>
                  </a:cubicBezTo>
                  <a:cubicBezTo>
                    <a:pt x="4050819" y="61163"/>
                    <a:pt x="4089174" y="124650"/>
                    <a:pt x="4114963" y="122350"/>
                  </a:cubicBezTo>
                  <a:cubicBezTo>
                    <a:pt x="4137795" y="120297"/>
                    <a:pt x="4152415" y="85145"/>
                    <a:pt x="4167855" y="71265"/>
                  </a:cubicBezTo>
                  <a:cubicBezTo>
                    <a:pt x="4238980" y="7285"/>
                    <a:pt x="4305752" y="-13411"/>
                    <a:pt x="4400777" y="8353"/>
                  </a:cubicBezTo>
                  <a:cubicBezTo>
                    <a:pt x="4424431" y="13774"/>
                    <a:pt x="4479704" y="43833"/>
                    <a:pt x="4488575" y="44326"/>
                  </a:cubicBezTo>
                  <a:cubicBezTo>
                    <a:pt x="4494734" y="44655"/>
                    <a:pt x="4539988" y="15909"/>
                    <a:pt x="4557071" y="10899"/>
                  </a:cubicBezTo>
                  <a:cubicBezTo>
                    <a:pt x="4622611" y="-8484"/>
                    <a:pt x="4678378" y="7450"/>
                    <a:pt x="4728806" y="51800"/>
                  </a:cubicBezTo>
                  <a:cubicBezTo>
                    <a:pt x="4740633" y="62231"/>
                    <a:pt x="4749585" y="86048"/>
                    <a:pt x="4762315" y="89909"/>
                  </a:cubicBezTo>
                  <a:cubicBezTo>
                    <a:pt x="4780548" y="95493"/>
                    <a:pt x="4810361" y="89087"/>
                    <a:pt x="4832044" y="91798"/>
                  </a:cubicBezTo>
                  <a:cubicBezTo>
                    <a:pt x="4883868" y="98368"/>
                    <a:pt x="4935446" y="130727"/>
                    <a:pt x="4966327" y="172532"/>
                  </a:cubicBezTo>
                  <a:cubicBezTo>
                    <a:pt x="4976593" y="186412"/>
                    <a:pt x="4987680" y="220332"/>
                    <a:pt x="4994005" y="226245"/>
                  </a:cubicBezTo>
                  <a:close/>
                  <a:moveTo>
                    <a:pt x="4763300" y="580720"/>
                  </a:moveTo>
                  <a:cubicBezTo>
                    <a:pt x="4701128" y="594764"/>
                    <a:pt x="4643801" y="603059"/>
                    <a:pt x="4584010" y="574560"/>
                  </a:cubicBezTo>
                  <a:cubicBezTo>
                    <a:pt x="4570869" y="568318"/>
                    <a:pt x="4533335" y="536944"/>
                    <a:pt x="4526519" y="536534"/>
                  </a:cubicBezTo>
                  <a:cubicBezTo>
                    <a:pt x="4518962" y="536041"/>
                    <a:pt x="4495884" y="553206"/>
                    <a:pt x="4483975" y="556902"/>
                  </a:cubicBezTo>
                  <a:cubicBezTo>
                    <a:pt x="4430426" y="573739"/>
                    <a:pt x="4356098" y="573739"/>
                    <a:pt x="4304849" y="548935"/>
                  </a:cubicBezTo>
                  <a:cubicBezTo>
                    <a:pt x="4049505" y="895279"/>
                    <a:pt x="4414575" y="1352499"/>
                    <a:pt x="4814386" y="1180436"/>
                  </a:cubicBezTo>
                  <a:cubicBezTo>
                    <a:pt x="4878612" y="1152758"/>
                    <a:pt x="4999014" y="1054776"/>
                    <a:pt x="5017494" y="985951"/>
                  </a:cubicBezTo>
                  <a:cubicBezTo>
                    <a:pt x="5020779" y="973713"/>
                    <a:pt x="5016919" y="979052"/>
                    <a:pt x="5010185" y="975931"/>
                  </a:cubicBezTo>
                  <a:cubicBezTo>
                    <a:pt x="4980289" y="961805"/>
                    <a:pt x="4907522" y="937412"/>
                    <a:pt x="4907028" y="895936"/>
                  </a:cubicBezTo>
                  <a:cubicBezTo>
                    <a:pt x="4906207" y="831628"/>
                    <a:pt x="4974129" y="906367"/>
                    <a:pt x="4987763" y="913512"/>
                  </a:cubicBezTo>
                  <a:cubicBezTo>
                    <a:pt x="5086894" y="965500"/>
                    <a:pt x="5188243" y="881974"/>
                    <a:pt x="5165411" y="775040"/>
                  </a:cubicBezTo>
                  <a:cubicBezTo>
                    <a:pt x="5154159" y="722477"/>
                    <a:pt x="5089030" y="679522"/>
                    <a:pt x="5035563" y="684532"/>
                  </a:cubicBezTo>
                  <a:cubicBezTo>
                    <a:pt x="5002053" y="687653"/>
                    <a:pt x="4961563" y="729047"/>
                    <a:pt x="4938484" y="722395"/>
                  </a:cubicBezTo>
                  <a:cubicBezTo>
                    <a:pt x="4931011" y="720259"/>
                    <a:pt x="4926083" y="709747"/>
                    <a:pt x="4920170" y="707611"/>
                  </a:cubicBezTo>
                  <a:cubicBezTo>
                    <a:pt x="4845267" y="680426"/>
                    <a:pt x="4798042" y="659811"/>
                    <a:pt x="4763300" y="580884"/>
                  </a:cubicBezTo>
                  <a:close/>
                  <a:moveTo>
                    <a:pt x="4184363" y="664657"/>
                  </a:moveTo>
                  <a:cubicBezTo>
                    <a:pt x="4055419" y="677469"/>
                    <a:pt x="4051641" y="860045"/>
                    <a:pt x="4174508" y="886245"/>
                  </a:cubicBezTo>
                  <a:cubicBezTo>
                    <a:pt x="4168677" y="811834"/>
                    <a:pt x="4168512" y="737835"/>
                    <a:pt x="4184363" y="664657"/>
                  </a:cubicBezTo>
                  <a:close/>
                  <a:moveTo>
                    <a:pt x="4269122" y="1120645"/>
                  </a:moveTo>
                  <a:cubicBezTo>
                    <a:pt x="4162599" y="1144381"/>
                    <a:pt x="4073569" y="1131814"/>
                    <a:pt x="3985854" y="1205485"/>
                  </a:cubicBezTo>
                  <a:cubicBezTo>
                    <a:pt x="3826521" y="1339194"/>
                    <a:pt x="3690924" y="1532775"/>
                    <a:pt x="3538901" y="1677324"/>
                  </a:cubicBezTo>
                  <a:lnTo>
                    <a:pt x="3539394" y="1726438"/>
                  </a:lnTo>
                  <a:lnTo>
                    <a:pt x="3627437" y="1642008"/>
                  </a:lnTo>
                  <a:cubicBezTo>
                    <a:pt x="3795148" y="1509203"/>
                    <a:pt x="3927213" y="1537292"/>
                    <a:pt x="4106340" y="1632235"/>
                  </a:cubicBezTo>
                  <a:lnTo>
                    <a:pt x="4360287" y="1338783"/>
                  </a:lnTo>
                  <a:cubicBezTo>
                    <a:pt x="4362258" y="1329831"/>
                    <a:pt x="4359876" y="1326463"/>
                    <a:pt x="4350677" y="1329174"/>
                  </a:cubicBezTo>
                  <a:cubicBezTo>
                    <a:pt x="4312815" y="1340426"/>
                    <a:pt x="4121369" y="1477830"/>
                    <a:pt x="4139110" y="1352417"/>
                  </a:cubicBezTo>
                  <a:cubicBezTo>
                    <a:pt x="4140752" y="1340754"/>
                    <a:pt x="4148965" y="1326217"/>
                    <a:pt x="4153729" y="1314719"/>
                  </a:cubicBezTo>
                  <a:cubicBezTo>
                    <a:pt x="4181407" y="1248275"/>
                    <a:pt x="4234217" y="1183721"/>
                    <a:pt x="4269122" y="1120645"/>
                  </a:cubicBezTo>
                  <a:close/>
                  <a:moveTo>
                    <a:pt x="4425499" y="1211891"/>
                  </a:moveTo>
                  <a:lnTo>
                    <a:pt x="4317990" y="1140274"/>
                  </a:lnTo>
                  <a:cubicBezTo>
                    <a:pt x="4295979" y="1158918"/>
                    <a:pt x="4189784" y="1339358"/>
                    <a:pt x="4197504" y="1348639"/>
                  </a:cubicBezTo>
                  <a:cubicBezTo>
                    <a:pt x="4251710" y="1325396"/>
                    <a:pt x="4305342" y="1299853"/>
                    <a:pt x="4355769" y="1269136"/>
                  </a:cubicBezTo>
                  <a:cubicBezTo>
                    <a:pt x="4367268" y="1262155"/>
                    <a:pt x="4435929" y="1225772"/>
                    <a:pt x="4425499" y="1211891"/>
                  </a:cubicBezTo>
                  <a:close/>
                  <a:moveTo>
                    <a:pt x="3382853" y="1335662"/>
                  </a:moveTo>
                  <a:cubicBezTo>
                    <a:pt x="3199702" y="1300346"/>
                    <a:pt x="3016059" y="1264701"/>
                    <a:pt x="2832580" y="1231192"/>
                  </a:cubicBezTo>
                  <a:lnTo>
                    <a:pt x="2809501" y="1247700"/>
                  </a:lnTo>
                  <a:lnTo>
                    <a:pt x="3356325" y="1351924"/>
                  </a:lnTo>
                  <a:lnTo>
                    <a:pt x="3382853" y="1335662"/>
                  </a:lnTo>
                  <a:close/>
                  <a:moveTo>
                    <a:pt x="4686098" y="1263962"/>
                  </a:moveTo>
                  <a:cubicBezTo>
                    <a:pt x="4616452" y="1280470"/>
                    <a:pt x="4546312" y="1254353"/>
                    <a:pt x="4477651" y="1244333"/>
                  </a:cubicBezTo>
                  <a:cubicBezTo>
                    <a:pt x="4476173" y="1334266"/>
                    <a:pt x="4487671" y="1424691"/>
                    <a:pt x="4510257" y="1511421"/>
                  </a:cubicBezTo>
                  <a:cubicBezTo>
                    <a:pt x="4518798" y="1517991"/>
                    <a:pt x="4540234" y="1491135"/>
                    <a:pt x="4545491" y="1484811"/>
                  </a:cubicBezTo>
                  <a:cubicBezTo>
                    <a:pt x="4577357" y="1446127"/>
                    <a:pt x="4616041" y="1384940"/>
                    <a:pt x="4643226" y="1341493"/>
                  </a:cubicBezTo>
                  <a:cubicBezTo>
                    <a:pt x="4648729" y="1332705"/>
                    <a:pt x="4689547" y="1267083"/>
                    <a:pt x="4686098" y="1263880"/>
                  </a:cubicBezTo>
                  <a:close/>
                  <a:moveTo>
                    <a:pt x="4907686" y="1387815"/>
                  </a:moveTo>
                  <a:lnTo>
                    <a:pt x="4735622" y="1290408"/>
                  </a:lnTo>
                  <a:cubicBezTo>
                    <a:pt x="4656695" y="1387897"/>
                    <a:pt x="4497116" y="1767832"/>
                    <a:pt x="4440446" y="1434711"/>
                  </a:cubicBezTo>
                  <a:cubicBezTo>
                    <a:pt x="4434533" y="1399806"/>
                    <a:pt x="4432972" y="1364161"/>
                    <a:pt x="4428783" y="1329174"/>
                  </a:cubicBezTo>
                  <a:lnTo>
                    <a:pt x="4145269" y="1667797"/>
                  </a:lnTo>
                  <a:lnTo>
                    <a:pt x="4647004" y="2058738"/>
                  </a:lnTo>
                  <a:cubicBezTo>
                    <a:pt x="4659734" y="1880022"/>
                    <a:pt x="4692751" y="1695393"/>
                    <a:pt x="4780466" y="1537456"/>
                  </a:cubicBezTo>
                  <a:cubicBezTo>
                    <a:pt x="4814303" y="1476516"/>
                    <a:pt x="4850769" y="1428880"/>
                    <a:pt x="4907686" y="1387815"/>
                  </a:cubicBezTo>
                  <a:close/>
                  <a:moveTo>
                    <a:pt x="3040862" y="2006585"/>
                  </a:moveTo>
                  <a:cubicBezTo>
                    <a:pt x="3011131" y="2009952"/>
                    <a:pt x="2976719" y="2004203"/>
                    <a:pt x="2946412" y="2006585"/>
                  </a:cubicBezTo>
                  <a:cubicBezTo>
                    <a:pt x="2954215" y="2029992"/>
                    <a:pt x="2951094" y="2099146"/>
                    <a:pt x="2970395" y="2109577"/>
                  </a:cubicBezTo>
                  <a:cubicBezTo>
                    <a:pt x="3144182" y="2133148"/>
                    <a:pt x="3317067" y="2173638"/>
                    <a:pt x="3491019" y="2195074"/>
                  </a:cubicBezTo>
                  <a:cubicBezTo>
                    <a:pt x="3502024" y="2196470"/>
                    <a:pt x="3500710" y="2196388"/>
                    <a:pt x="3500546" y="2185547"/>
                  </a:cubicBezTo>
                  <a:lnTo>
                    <a:pt x="3344498" y="1404734"/>
                  </a:lnTo>
                  <a:lnTo>
                    <a:pt x="2802931" y="1306259"/>
                  </a:lnTo>
                  <a:lnTo>
                    <a:pt x="2842189" y="1485386"/>
                  </a:lnTo>
                  <a:cubicBezTo>
                    <a:pt x="2849334" y="1482183"/>
                    <a:pt x="2856644" y="1479062"/>
                    <a:pt x="2864693" y="1478733"/>
                  </a:cubicBezTo>
                  <a:cubicBezTo>
                    <a:pt x="2920788" y="1476351"/>
                    <a:pt x="3125128" y="1471259"/>
                    <a:pt x="3094904" y="1571951"/>
                  </a:cubicBezTo>
                  <a:cubicBezTo>
                    <a:pt x="3088580" y="1593059"/>
                    <a:pt x="3054496" y="1599136"/>
                    <a:pt x="3044147" y="1615562"/>
                  </a:cubicBezTo>
                  <a:cubicBezTo>
                    <a:pt x="3073468" y="1608992"/>
                    <a:pt x="3123239" y="1657859"/>
                    <a:pt x="3133341" y="1660241"/>
                  </a:cubicBezTo>
                  <a:cubicBezTo>
                    <a:pt x="3142129" y="1662295"/>
                    <a:pt x="3152806" y="1654903"/>
                    <a:pt x="3162990" y="1656299"/>
                  </a:cubicBezTo>
                  <a:cubicBezTo>
                    <a:pt x="3309839" y="1676832"/>
                    <a:pt x="3278958" y="1870577"/>
                    <a:pt x="3158062" y="1870248"/>
                  </a:cubicBezTo>
                  <a:cubicBezTo>
                    <a:pt x="3132109" y="1870248"/>
                    <a:pt x="3110016" y="1852180"/>
                    <a:pt x="3083159" y="1856779"/>
                  </a:cubicBezTo>
                  <a:lnTo>
                    <a:pt x="3137448" y="1883882"/>
                  </a:lnTo>
                  <a:cubicBezTo>
                    <a:pt x="3230994" y="1953611"/>
                    <a:pt x="3105335" y="1999357"/>
                    <a:pt x="3040780" y="2006585"/>
                  </a:cubicBezTo>
                  <a:close/>
                  <a:moveTo>
                    <a:pt x="3806482" y="1309627"/>
                  </a:moveTo>
                  <a:lnTo>
                    <a:pt x="3503503" y="1498527"/>
                  </a:lnTo>
                  <a:cubicBezTo>
                    <a:pt x="3490772" y="1519388"/>
                    <a:pt x="3517465" y="1589116"/>
                    <a:pt x="3519847" y="1615727"/>
                  </a:cubicBezTo>
                  <a:lnTo>
                    <a:pt x="3806482" y="1309627"/>
                  </a:lnTo>
                  <a:close/>
                  <a:moveTo>
                    <a:pt x="2718254" y="1882814"/>
                  </a:moveTo>
                  <a:cubicBezTo>
                    <a:pt x="2662241" y="1752227"/>
                    <a:pt x="2646554" y="1604639"/>
                    <a:pt x="2770243" y="1508218"/>
                  </a:cubicBezTo>
                  <a:cubicBezTo>
                    <a:pt x="2437779" y="1205403"/>
                    <a:pt x="1980149" y="1429209"/>
                    <a:pt x="1899168" y="1842406"/>
                  </a:cubicBezTo>
                  <a:cubicBezTo>
                    <a:pt x="1894322" y="1867292"/>
                    <a:pt x="1894979" y="1942770"/>
                    <a:pt x="1877732" y="1951393"/>
                  </a:cubicBezTo>
                  <a:lnTo>
                    <a:pt x="1851615" y="1951393"/>
                  </a:lnTo>
                  <a:cubicBezTo>
                    <a:pt x="1826975" y="1938992"/>
                    <a:pt x="1843237" y="1866799"/>
                    <a:pt x="1847015" y="1842406"/>
                  </a:cubicBezTo>
                  <a:cubicBezTo>
                    <a:pt x="1851368" y="1814400"/>
                    <a:pt x="1861470" y="1787543"/>
                    <a:pt x="1864509" y="1759373"/>
                  </a:cubicBezTo>
                  <a:cubicBezTo>
                    <a:pt x="1754208" y="1729231"/>
                    <a:pt x="1643743" y="1732270"/>
                    <a:pt x="1537137" y="1773663"/>
                  </a:cubicBezTo>
                  <a:cubicBezTo>
                    <a:pt x="1512334" y="1783272"/>
                    <a:pt x="1402361" y="1861789"/>
                    <a:pt x="1410164" y="1802491"/>
                  </a:cubicBezTo>
                  <a:cubicBezTo>
                    <a:pt x="1414681" y="1767914"/>
                    <a:pt x="1533277" y="1722003"/>
                    <a:pt x="1566458" y="1711819"/>
                  </a:cubicBezTo>
                  <a:cubicBezTo>
                    <a:pt x="1673227" y="1678967"/>
                    <a:pt x="1777122" y="1679378"/>
                    <a:pt x="1884056" y="1713544"/>
                  </a:cubicBezTo>
                  <a:lnTo>
                    <a:pt x="1900975" y="1654574"/>
                  </a:lnTo>
                  <a:cubicBezTo>
                    <a:pt x="1593725" y="1531132"/>
                    <a:pt x="1156299" y="1704017"/>
                    <a:pt x="1187755" y="2080749"/>
                  </a:cubicBezTo>
                  <a:cubicBezTo>
                    <a:pt x="1189972" y="2107606"/>
                    <a:pt x="1224221" y="2206573"/>
                    <a:pt x="1206891" y="2218810"/>
                  </a:cubicBezTo>
                  <a:cubicBezTo>
                    <a:pt x="1138230" y="2247391"/>
                    <a:pt x="1152192" y="2090112"/>
                    <a:pt x="1133138" y="2073357"/>
                  </a:cubicBezTo>
                  <a:cubicBezTo>
                    <a:pt x="893071" y="1970694"/>
                    <a:pt x="596580" y="1976525"/>
                    <a:pt x="357006" y="2079188"/>
                  </a:cubicBezTo>
                  <a:cubicBezTo>
                    <a:pt x="193156" y="2149410"/>
                    <a:pt x="-11267" y="2309071"/>
                    <a:pt x="73574" y="2510537"/>
                  </a:cubicBezTo>
                  <a:cubicBezTo>
                    <a:pt x="152337" y="2697712"/>
                    <a:pt x="454495" y="2763745"/>
                    <a:pt x="636496" y="2762677"/>
                  </a:cubicBezTo>
                  <a:cubicBezTo>
                    <a:pt x="666638" y="2762513"/>
                    <a:pt x="743101" y="2742555"/>
                    <a:pt x="762977" y="2759228"/>
                  </a:cubicBezTo>
                  <a:cubicBezTo>
                    <a:pt x="777021" y="2771055"/>
                    <a:pt x="777267" y="2786413"/>
                    <a:pt x="763059" y="2797829"/>
                  </a:cubicBezTo>
                  <a:cubicBezTo>
                    <a:pt x="726428" y="2827232"/>
                    <a:pt x="558308" y="2790766"/>
                    <a:pt x="509276" y="2811216"/>
                  </a:cubicBezTo>
                  <a:cubicBezTo>
                    <a:pt x="463201" y="2830517"/>
                    <a:pt x="461230" y="2912401"/>
                    <a:pt x="486772" y="2950674"/>
                  </a:cubicBezTo>
                  <a:cubicBezTo>
                    <a:pt x="545495" y="3038717"/>
                    <a:pt x="700804" y="3064260"/>
                    <a:pt x="797471" y="3047177"/>
                  </a:cubicBezTo>
                  <a:cubicBezTo>
                    <a:pt x="878370" y="3032886"/>
                    <a:pt x="922966" y="2984019"/>
                    <a:pt x="997951" y="2960776"/>
                  </a:cubicBezTo>
                  <a:lnTo>
                    <a:pt x="714191" y="2371490"/>
                  </a:lnTo>
                  <a:cubicBezTo>
                    <a:pt x="691441" y="2325662"/>
                    <a:pt x="773571" y="2314492"/>
                    <a:pt x="805684" y="2313999"/>
                  </a:cubicBezTo>
                  <a:cubicBezTo>
                    <a:pt x="1036635" y="2310714"/>
                    <a:pt x="1052897" y="2516368"/>
                    <a:pt x="1245410" y="2563511"/>
                  </a:cubicBezTo>
                  <a:cubicBezTo>
                    <a:pt x="1268817" y="2569260"/>
                    <a:pt x="1292800" y="2574516"/>
                    <a:pt x="1317110" y="2573120"/>
                  </a:cubicBezTo>
                  <a:cubicBezTo>
                    <a:pt x="1309308" y="2542650"/>
                    <a:pt x="1258305" y="2480395"/>
                    <a:pt x="1289186" y="2455592"/>
                  </a:cubicBezTo>
                  <a:lnTo>
                    <a:pt x="2305303" y="1916159"/>
                  </a:lnTo>
                  <a:cubicBezTo>
                    <a:pt x="2440982" y="1855383"/>
                    <a:pt x="2574198" y="1836164"/>
                    <a:pt x="2718090" y="1882650"/>
                  </a:cubicBezTo>
                  <a:close/>
                  <a:moveTo>
                    <a:pt x="3421947" y="1374674"/>
                  </a:moveTo>
                  <a:cubicBezTo>
                    <a:pt x="3400511" y="1371225"/>
                    <a:pt x="3392627" y="1382887"/>
                    <a:pt x="3396405" y="1403009"/>
                  </a:cubicBezTo>
                  <a:lnTo>
                    <a:pt x="3552206" y="2178155"/>
                  </a:lnTo>
                  <a:lnTo>
                    <a:pt x="3571835" y="2182508"/>
                  </a:lnTo>
                  <a:lnTo>
                    <a:pt x="3421947" y="1374674"/>
                  </a:lnTo>
                  <a:close/>
                  <a:moveTo>
                    <a:pt x="4704495" y="2546182"/>
                  </a:moveTo>
                  <a:cubicBezTo>
                    <a:pt x="4789993" y="2425532"/>
                    <a:pt x="4913106" y="2325579"/>
                    <a:pt x="5051085" y="2270470"/>
                  </a:cubicBezTo>
                  <a:cubicBezTo>
                    <a:pt x="5057081" y="2265378"/>
                    <a:pt x="5071371" y="2208626"/>
                    <a:pt x="5074164" y="2195813"/>
                  </a:cubicBezTo>
                  <a:cubicBezTo>
                    <a:pt x="5110301" y="2028842"/>
                    <a:pt x="5116954" y="1613756"/>
                    <a:pt x="5014866" y="1472902"/>
                  </a:cubicBezTo>
                  <a:cubicBezTo>
                    <a:pt x="4937746" y="1366543"/>
                    <a:pt x="4851755" y="1509121"/>
                    <a:pt x="4815371" y="1578768"/>
                  </a:cubicBezTo>
                  <a:cubicBezTo>
                    <a:pt x="4734144" y="1734076"/>
                    <a:pt x="4700389" y="1932585"/>
                    <a:pt x="4700635" y="2106291"/>
                  </a:cubicBezTo>
                  <a:cubicBezTo>
                    <a:pt x="4706959" y="2127892"/>
                    <a:pt x="4818820" y="2198031"/>
                    <a:pt x="4832947" y="2228255"/>
                  </a:cubicBezTo>
                  <a:cubicBezTo>
                    <a:pt x="4840092" y="2243531"/>
                    <a:pt x="4836068" y="2254783"/>
                    <a:pt x="4823009" y="2264392"/>
                  </a:cubicBezTo>
                  <a:lnTo>
                    <a:pt x="4161613" y="1739908"/>
                  </a:lnTo>
                  <a:lnTo>
                    <a:pt x="3951524" y="2036070"/>
                  </a:lnTo>
                  <a:cubicBezTo>
                    <a:pt x="3952345" y="2047157"/>
                    <a:pt x="4041785" y="2117379"/>
                    <a:pt x="4057801" y="2130191"/>
                  </a:cubicBezTo>
                  <a:cubicBezTo>
                    <a:pt x="4182639" y="2230472"/>
                    <a:pt x="4328913" y="2348904"/>
                    <a:pt x="4460075" y="2438098"/>
                  </a:cubicBezTo>
                  <a:cubicBezTo>
                    <a:pt x="4533664" y="2488115"/>
                    <a:pt x="4613495" y="2538379"/>
                    <a:pt x="4704660" y="2546264"/>
                  </a:cubicBezTo>
                  <a:close/>
                  <a:moveTo>
                    <a:pt x="3044066" y="1557003"/>
                  </a:moveTo>
                  <a:cubicBezTo>
                    <a:pt x="3055728" y="1541399"/>
                    <a:pt x="2933682" y="1524726"/>
                    <a:pt x="2923827" y="1524233"/>
                  </a:cubicBezTo>
                  <a:cubicBezTo>
                    <a:pt x="2813607" y="1518402"/>
                    <a:pt x="2726139" y="1580903"/>
                    <a:pt x="2724578" y="1697446"/>
                  </a:cubicBezTo>
                  <a:cubicBezTo>
                    <a:pt x="2722936" y="1826063"/>
                    <a:pt x="2795703" y="1940963"/>
                    <a:pt x="2930150" y="1954350"/>
                  </a:cubicBezTo>
                  <a:cubicBezTo>
                    <a:pt x="2959882" y="1957307"/>
                    <a:pt x="3090880" y="1953611"/>
                    <a:pt x="3109277" y="1934803"/>
                  </a:cubicBezTo>
                  <a:cubicBezTo>
                    <a:pt x="3120036" y="1923798"/>
                    <a:pt x="3105827" y="1923880"/>
                    <a:pt x="3100160" y="1921252"/>
                  </a:cubicBezTo>
                  <a:cubicBezTo>
                    <a:pt x="3060574" y="1903183"/>
                    <a:pt x="2909454" y="1887578"/>
                    <a:pt x="2893685" y="1867128"/>
                  </a:cubicBezTo>
                  <a:cubicBezTo>
                    <a:pt x="2884650" y="1855301"/>
                    <a:pt x="2882844" y="1830251"/>
                    <a:pt x="2898448" y="1825077"/>
                  </a:cubicBezTo>
                  <a:cubicBezTo>
                    <a:pt x="2944113" y="1821792"/>
                    <a:pt x="2995034" y="1822202"/>
                    <a:pt x="3040041" y="1816782"/>
                  </a:cubicBezTo>
                  <a:cubicBezTo>
                    <a:pt x="3054332" y="1815057"/>
                    <a:pt x="3083570" y="1812757"/>
                    <a:pt x="3089730" y="1798138"/>
                  </a:cubicBezTo>
                  <a:cubicBezTo>
                    <a:pt x="3026079" y="1771364"/>
                    <a:pt x="2941320" y="1780973"/>
                    <a:pt x="2879394" y="1764054"/>
                  </a:cubicBezTo>
                  <a:cubicBezTo>
                    <a:pt x="2838657" y="1752884"/>
                    <a:pt x="2839889" y="1716993"/>
                    <a:pt x="2879394" y="1708287"/>
                  </a:cubicBezTo>
                  <a:cubicBezTo>
                    <a:pt x="2938938" y="1695065"/>
                    <a:pt x="3021069" y="1720771"/>
                    <a:pt x="3083242" y="1687262"/>
                  </a:cubicBezTo>
                  <a:cubicBezTo>
                    <a:pt x="3084802" y="1678146"/>
                    <a:pt x="3072318" y="1678474"/>
                    <a:pt x="3065419" y="1675928"/>
                  </a:cubicBezTo>
                  <a:cubicBezTo>
                    <a:pt x="2998237" y="1651207"/>
                    <a:pt x="2929822" y="1662048"/>
                    <a:pt x="2867567" y="1645458"/>
                  </a:cubicBezTo>
                  <a:cubicBezTo>
                    <a:pt x="2851552" y="1641187"/>
                    <a:pt x="2845720" y="1623693"/>
                    <a:pt x="2851552" y="1609320"/>
                  </a:cubicBezTo>
                  <a:cubicBezTo>
                    <a:pt x="2862557" y="1586242"/>
                    <a:pt x="2938364" y="1585831"/>
                    <a:pt x="2966124" y="1580164"/>
                  </a:cubicBezTo>
                  <a:cubicBezTo>
                    <a:pt x="2993884" y="1574497"/>
                    <a:pt x="3018523" y="1565873"/>
                    <a:pt x="3044066" y="1557086"/>
                  </a:cubicBezTo>
                  <a:close/>
                  <a:moveTo>
                    <a:pt x="5969878" y="1908850"/>
                  </a:moveTo>
                  <a:cubicBezTo>
                    <a:pt x="5889390" y="1531707"/>
                    <a:pt x="5426010" y="1531707"/>
                    <a:pt x="5132230" y="1628457"/>
                  </a:cubicBezTo>
                  <a:lnTo>
                    <a:pt x="5142332" y="1746067"/>
                  </a:lnTo>
                  <a:cubicBezTo>
                    <a:pt x="5262653" y="1712805"/>
                    <a:pt x="5384781" y="1691451"/>
                    <a:pt x="5510769" y="1700157"/>
                  </a:cubicBezTo>
                  <a:cubicBezTo>
                    <a:pt x="5542471" y="1702374"/>
                    <a:pt x="5631172" y="1706645"/>
                    <a:pt x="5601934" y="1752556"/>
                  </a:cubicBezTo>
                  <a:cubicBezTo>
                    <a:pt x="5565550" y="1765450"/>
                    <a:pt x="5510769" y="1745821"/>
                    <a:pt x="5471429" y="1745575"/>
                  </a:cubicBezTo>
                  <a:cubicBezTo>
                    <a:pt x="5443340" y="1745328"/>
                    <a:pt x="5396197" y="1749763"/>
                    <a:pt x="5367123" y="1752638"/>
                  </a:cubicBezTo>
                  <a:cubicBezTo>
                    <a:pt x="5292795" y="1759865"/>
                    <a:pt x="5220849" y="1778838"/>
                    <a:pt x="5149477" y="1798795"/>
                  </a:cubicBezTo>
                  <a:cubicBezTo>
                    <a:pt x="5150710" y="1949915"/>
                    <a:pt x="5151202" y="2101364"/>
                    <a:pt x="5109727" y="2247638"/>
                  </a:cubicBezTo>
                  <a:cubicBezTo>
                    <a:pt x="5233250" y="2207147"/>
                    <a:pt x="5374104" y="2200577"/>
                    <a:pt x="5499271" y="2239342"/>
                  </a:cubicBezTo>
                  <a:cubicBezTo>
                    <a:pt x="5525142" y="2247391"/>
                    <a:pt x="5590928" y="2268006"/>
                    <a:pt x="5591750" y="2297162"/>
                  </a:cubicBezTo>
                  <a:cubicBezTo>
                    <a:pt x="5593228" y="2347919"/>
                    <a:pt x="5516272" y="2298312"/>
                    <a:pt x="5492701" y="2291495"/>
                  </a:cubicBezTo>
                  <a:cubicBezTo>
                    <a:pt x="5119993" y="2183165"/>
                    <a:pt x="4745068" y="2443272"/>
                    <a:pt x="4630413" y="2794626"/>
                  </a:cubicBezTo>
                  <a:cubicBezTo>
                    <a:pt x="4612263" y="2821400"/>
                    <a:pt x="4578507" y="2807602"/>
                    <a:pt x="4582942" y="2773929"/>
                  </a:cubicBezTo>
                  <a:cubicBezTo>
                    <a:pt x="4590005" y="2721037"/>
                    <a:pt x="4644704" y="2643095"/>
                    <a:pt x="4666551" y="2593078"/>
                  </a:cubicBezTo>
                  <a:cubicBezTo>
                    <a:pt x="4548283" y="2569507"/>
                    <a:pt x="4451698" y="2493865"/>
                    <a:pt x="4356098" y="2425450"/>
                  </a:cubicBezTo>
                  <a:cubicBezTo>
                    <a:pt x="4060429" y="2437523"/>
                    <a:pt x="3807796" y="2647202"/>
                    <a:pt x="3730100" y="2930305"/>
                  </a:cubicBezTo>
                  <a:cubicBezTo>
                    <a:pt x="3720327" y="2965950"/>
                    <a:pt x="3717699" y="3021552"/>
                    <a:pt x="3707186" y="3050708"/>
                  </a:cubicBezTo>
                  <a:cubicBezTo>
                    <a:pt x="3697166" y="3078469"/>
                    <a:pt x="3660618" y="3072884"/>
                    <a:pt x="3656511" y="3045370"/>
                  </a:cubicBezTo>
                  <a:cubicBezTo>
                    <a:pt x="3650598" y="3005865"/>
                    <a:pt x="3694702" y="2869529"/>
                    <a:pt x="3712196" y="2827725"/>
                  </a:cubicBezTo>
                  <a:cubicBezTo>
                    <a:pt x="3728129" y="2789698"/>
                    <a:pt x="3751372" y="2754710"/>
                    <a:pt x="3767387" y="2716849"/>
                  </a:cubicBezTo>
                  <a:cubicBezTo>
                    <a:pt x="3520093" y="2634718"/>
                    <a:pt x="3250459" y="2650323"/>
                    <a:pt x="3032896" y="2800047"/>
                  </a:cubicBezTo>
                  <a:cubicBezTo>
                    <a:pt x="3007928" y="2817212"/>
                    <a:pt x="2963742" y="2868215"/>
                    <a:pt x="2937542" y="2859345"/>
                  </a:cubicBezTo>
                  <a:cubicBezTo>
                    <a:pt x="2883418" y="2841194"/>
                    <a:pt x="3001522" y="2758078"/>
                    <a:pt x="3018687" y="2746662"/>
                  </a:cubicBezTo>
                  <a:cubicBezTo>
                    <a:pt x="3047433" y="2727525"/>
                    <a:pt x="3078971" y="2715452"/>
                    <a:pt x="3107552" y="2698616"/>
                  </a:cubicBezTo>
                  <a:cubicBezTo>
                    <a:pt x="3111412" y="2696316"/>
                    <a:pt x="3120364" y="2698533"/>
                    <a:pt x="3115765" y="2687610"/>
                  </a:cubicBezTo>
                  <a:cubicBezTo>
                    <a:pt x="3108866" y="2671184"/>
                    <a:pt x="3032485" y="2594310"/>
                    <a:pt x="3014745" y="2580102"/>
                  </a:cubicBezTo>
                  <a:cubicBezTo>
                    <a:pt x="2788147" y="2398511"/>
                    <a:pt x="2477694" y="2521871"/>
                    <a:pt x="2421599" y="2801114"/>
                  </a:cubicBezTo>
                  <a:cubicBezTo>
                    <a:pt x="2411579" y="2851132"/>
                    <a:pt x="2416507" y="2900820"/>
                    <a:pt x="2405666" y="2948210"/>
                  </a:cubicBezTo>
                  <a:lnTo>
                    <a:pt x="2385462" y="2954862"/>
                  </a:lnTo>
                  <a:cubicBezTo>
                    <a:pt x="2338155" y="2944432"/>
                    <a:pt x="2371746" y="2846450"/>
                    <a:pt x="2363287" y="2814501"/>
                  </a:cubicBezTo>
                  <a:lnTo>
                    <a:pt x="1907299" y="3316400"/>
                  </a:lnTo>
                  <a:lnTo>
                    <a:pt x="1884385" y="3325845"/>
                  </a:lnTo>
                  <a:cubicBezTo>
                    <a:pt x="2044210" y="3592604"/>
                    <a:pt x="2341111" y="3773948"/>
                    <a:pt x="2653125" y="3645004"/>
                  </a:cubicBezTo>
                  <a:cubicBezTo>
                    <a:pt x="2787901" y="3589319"/>
                    <a:pt x="2890235" y="3474008"/>
                    <a:pt x="2968752" y="3354673"/>
                  </a:cubicBezTo>
                  <a:cubicBezTo>
                    <a:pt x="2983289" y="3332580"/>
                    <a:pt x="3018441" y="3244536"/>
                    <a:pt x="3046201" y="3251599"/>
                  </a:cubicBezTo>
                  <a:cubicBezTo>
                    <a:pt x="3084309" y="3261373"/>
                    <a:pt x="3040123" y="3333319"/>
                    <a:pt x="3028050" y="3355248"/>
                  </a:cubicBezTo>
                  <a:cubicBezTo>
                    <a:pt x="2951587" y="3494870"/>
                    <a:pt x="2819685" y="3627346"/>
                    <a:pt x="2672836" y="3690586"/>
                  </a:cubicBezTo>
                  <a:cubicBezTo>
                    <a:pt x="2702814" y="3740439"/>
                    <a:pt x="2741251" y="3782079"/>
                    <a:pt x="2787080" y="3817395"/>
                  </a:cubicBezTo>
                  <a:cubicBezTo>
                    <a:pt x="3105417" y="4063047"/>
                    <a:pt x="3681890" y="3968269"/>
                    <a:pt x="3901753" y="3629070"/>
                  </a:cubicBezTo>
                  <a:cubicBezTo>
                    <a:pt x="3886723" y="3602625"/>
                    <a:pt x="3863726" y="3582913"/>
                    <a:pt x="3853707" y="3552361"/>
                  </a:cubicBezTo>
                  <a:cubicBezTo>
                    <a:pt x="3805250" y="3405840"/>
                    <a:pt x="3984787" y="3354180"/>
                    <a:pt x="4000473" y="3483946"/>
                  </a:cubicBezTo>
                  <a:cubicBezTo>
                    <a:pt x="4006058" y="3530514"/>
                    <a:pt x="3985936" y="3573304"/>
                    <a:pt x="3972385" y="3615930"/>
                  </a:cubicBezTo>
                  <a:cubicBezTo>
                    <a:pt x="4115045" y="3720399"/>
                    <a:pt x="4348131" y="3741589"/>
                    <a:pt x="4513870" y="3687629"/>
                  </a:cubicBezTo>
                  <a:cubicBezTo>
                    <a:pt x="4799602" y="3594575"/>
                    <a:pt x="4953104" y="3282480"/>
                    <a:pt x="5023243" y="3011286"/>
                  </a:cubicBezTo>
                  <a:cubicBezTo>
                    <a:pt x="5030471" y="2983361"/>
                    <a:pt x="5047882" y="2863205"/>
                    <a:pt x="5060284" y="2852939"/>
                  </a:cubicBezTo>
                  <a:cubicBezTo>
                    <a:pt x="5114819" y="2808260"/>
                    <a:pt x="5091740" y="2930880"/>
                    <a:pt x="5088208" y="2952481"/>
                  </a:cubicBezTo>
                  <a:cubicBezTo>
                    <a:pt x="5053796" y="3161913"/>
                    <a:pt x="4947272" y="3403951"/>
                    <a:pt x="4800095" y="3557371"/>
                  </a:cubicBezTo>
                  <a:cubicBezTo>
                    <a:pt x="4791882" y="3575439"/>
                    <a:pt x="4841489" y="3646646"/>
                    <a:pt x="4855861" y="3664468"/>
                  </a:cubicBezTo>
                  <a:cubicBezTo>
                    <a:pt x="4903251" y="3723356"/>
                    <a:pt x="4977168" y="3777973"/>
                    <a:pt x="5047800" y="3804829"/>
                  </a:cubicBezTo>
                  <a:cubicBezTo>
                    <a:pt x="5491222" y="3973525"/>
                    <a:pt x="5960269" y="3490763"/>
                    <a:pt x="5781471" y="3053419"/>
                  </a:cubicBezTo>
                  <a:lnTo>
                    <a:pt x="5703365" y="3006358"/>
                  </a:lnTo>
                  <a:cubicBezTo>
                    <a:pt x="5648584" y="3028369"/>
                    <a:pt x="5598156" y="3061632"/>
                    <a:pt x="5541568" y="3080029"/>
                  </a:cubicBezTo>
                  <a:cubicBezTo>
                    <a:pt x="5517175" y="3087995"/>
                    <a:pt x="5369176" y="3125693"/>
                    <a:pt x="5377389" y="3079126"/>
                  </a:cubicBezTo>
                  <a:lnTo>
                    <a:pt x="5394144" y="3062864"/>
                  </a:lnTo>
                  <a:cubicBezTo>
                    <a:pt x="5571217" y="3041428"/>
                    <a:pt x="5735313" y="2934330"/>
                    <a:pt x="5862615" y="2814666"/>
                  </a:cubicBezTo>
                  <a:cubicBezTo>
                    <a:pt x="5881670" y="2796761"/>
                    <a:pt x="5947374" y="2699437"/>
                    <a:pt x="5973738" y="2735903"/>
                  </a:cubicBezTo>
                  <a:cubicBezTo>
                    <a:pt x="5978173" y="2742884"/>
                    <a:pt x="5977023" y="2750111"/>
                    <a:pt x="5975463" y="2757667"/>
                  </a:cubicBezTo>
                  <a:cubicBezTo>
                    <a:pt x="5969057" y="2788877"/>
                    <a:pt x="5868283" y="2877906"/>
                    <a:pt x="5839783" y="2902545"/>
                  </a:cubicBezTo>
                  <a:cubicBezTo>
                    <a:pt x="5819250" y="2920203"/>
                    <a:pt x="5767919" y="2951084"/>
                    <a:pt x="5754860" y="2967510"/>
                  </a:cubicBezTo>
                  <a:cubicBezTo>
                    <a:pt x="5748783" y="2975066"/>
                    <a:pt x="5745744" y="2972767"/>
                    <a:pt x="5755107" y="2980487"/>
                  </a:cubicBezTo>
                  <a:cubicBezTo>
                    <a:pt x="5915836" y="3070338"/>
                    <a:pt x="6083628" y="3167909"/>
                    <a:pt x="6272692" y="3179653"/>
                  </a:cubicBezTo>
                  <a:cubicBezTo>
                    <a:pt x="6448369" y="3190577"/>
                    <a:pt x="6705848" y="3154521"/>
                    <a:pt x="6752005" y="2951331"/>
                  </a:cubicBezTo>
                  <a:cubicBezTo>
                    <a:pt x="6671435" y="2946074"/>
                    <a:pt x="6456993" y="2858113"/>
                    <a:pt x="6446891" y="2770397"/>
                  </a:cubicBezTo>
                  <a:cubicBezTo>
                    <a:pt x="6440731" y="2716520"/>
                    <a:pt x="6494855" y="2695905"/>
                    <a:pt x="6540109" y="2696726"/>
                  </a:cubicBezTo>
                  <a:cubicBezTo>
                    <a:pt x="6648110" y="2698533"/>
                    <a:pt x="6781736" y="2791423"/>
                    <a:pt x="6792085" y="2904598"/>
                  </a:cubicBezTo>
                  <a:cubicBezTo>
                    <a:pt x="7000860" y="2945664"/>
                    <a:pt x="7314023" y="2830599"/>
                    <a:pt x="7338334" y="2589628"/>
                  </a:cubicBezTo>
                  <a:cubicBezTo>
                    <a:pt x="7368886" y="2286814"/>
                    <a:pt x="6994536" y="2160251"/>
                    <a:pt x="6749541" y="2183330"/>
                  </a:cubicBezTo>
                  <a:cubicBezTo>
                    <a:pt x="6664618" y="2191378"/>
                    <a:pt x="6629056" y="2254947"/>
                    <a:pt x="6549718" y="2289771"/>
                  </a:cubicBezTo>
                  <a:cubicBezTo>
                    <a:pt x="6517441" y="2303979"/>
                    <a:pt x="6415353" y="2348576"/>
                    <a:pt x="6396627" y="2306032"/>
                  </a:cubicBezTo>
                  <a:cubicBezTo>
                    <a:pt x="6377737" y="2263078"/>
                    <a:pt x="6507339" y="2201645"/>
                    <a:pt x="6539041" y="2187929"/>
                  </a:cubicBezTo>
                  <a:cubicBezTo>
                    <a:pt x="6566637" y="2175938"/>
                    <a:pt x="6633573" y="2160579"/>
                    <a:pt x="6649835" y="2150478"/>
                  </a:cubicBezTo>
                  <a:cubicBezTo>
                    <a:pt x="6654845" y="2147357"/>
                    <a:pt x="6656323" y="2142839"/>
                    <a:pt x="6657802" y="2137501"/>
                  </a:cubicBezTo>
                  <a:cubicBezTo>
                    <a:pt x="6694678" y="2004285"/>
                    <a:pt x="6497894" y="1953365"/>
                    <a:pt x="6401391" y="1936856"/>
                  </a:cubicBezTo>
                  <a:cubicBezTo>
                    <a:pt x="6217337" y="1905318"/>
                    <a:pt x="6026055" y="1929054"/>
                    <a:pt x="5852760" y="1996976"/>
                  </a:cubicBezTo>
                  <a:cubicBezTo>
                    <a:pt x="5814323" y="2012088"/>
                    <a:pt x="5753546" y="2051921"/>
                    <a:pt x="5720858" y="2061120"/>
                  </a:cubicBezTo>
                  <a:cubicBezTo>
                    <a:pt x="5683900" y="2071468"/>
                    <a:pt x="5670759" y="2035659"/>
                    <a:pt x="5704597" y="2011759"/>
                  </a:cubicBezTo>
                  <a:cubicBezTo>
                    <a:pt x="5771369" y="1964452"/>
                    <a:pt x="5890786" y="1928397"/>
                    <a:pt x="5969960" y="1908932"/>
                  </a:cubicBezTo>
                  <a:close/>
                  <a:moveTo>
                    <a:pt x="3702258" y="1791568"/>
                  </a:moveTo>
                  <a:cubicBezTo>
                    <a:pt x="3749237" y="1808569"/>
                    <a:pt x="3796544" y="1747874"/>
                    <a:pt x="3825536" y="1742618"/>
                  </a:cubicBezTo>
                  <a:cubicBezTo>
                    <a:pt x="3848943" y="1738347"/>
                    <a:pt x="3858142" y="1761262"/>
                    <a:pt x="3845904" y="1782205"/>
                  </a:cubicBezTo>
                  <a:cubicBezTo>
                    <a:pt x="3829150" y="1810786"/>
                    <a:pt x="3746527" y="1827623"/>
                    <a:pt x="3754411" y="1853412"/>
                  </a:cubicBezTo>
                  <a:cubicBezTo>
                    <a:pt x="3788002" y="1900062"/>
                    <a:pt x="3904299" y="1757566"/>
                    <a:pt x="3916290" y="1821874"/>
                  </a:cubicBezTo>
                  <a:cubicBezTo>
                    <a:pt x="3918261" y="1863678"/>
                    <a:pt x="3821019" y="1891027"/>
                    <a:pt x="3819048" y="1912299"/>
                  </a:cubicBezTo>
                  <a:cubicBezTo>
                    <a:pt x="3817898" y="1924537"/>
                    <a:pt x="3825454" y="1936692"/>
                    <a:pt x="3837116" y="1940142"/>
                  </a:cubicBezTo>
                  <a:cubicBezTo>
                    <a:pt x="3953741" y="1974554"/>
                    <a:pt x="4062810" y="1785079"/>
                    <a:pt x="4112581" y="1704181"/>
                  </a:cubicBezTo>
                  <a:cubicBezTo>
                    <a:pt x="4020842" y="1637327"/>
                    <a:pt x="3901424" y="1581971"/>
                    <a:pt x="3785538" y="1611127"/>
                  </a:cubicBezTo>
                  <a:cubicBezTo>
                    <a:pt x="3696263" y="1633631"/>
                    <a:pt x="3618896" y="1716911"/>
                    <a:pt x="3558859" y="1781958"/>
                  </a:cubicBezTo>
                  <a:cubicBezTo>
                    <a:pt x="3557462" y="1799042"/>
                    <a:pt x="3561651" y="1788447"/>
                    <a:pt x="3570275" y="1786886"/>
                  </a:cubicBezTo>
                  <a:cubicBezTo>
                    <a:pt x="3657086" y="1770789"/>
                    <a:pt x="3713839" y="1698678"/>
                    <a:pt x="3790302" y="1661473"/>
                  </a:cubicBezTo>
                  <a:cubicBezTo>
                    <a:pt x="3856828" y="1692354"/>
                    <a:pt x="3745130" y="1748367"/>
                    <a:pt x="3717042" y="1770625"/>
                  </a:cubicBezTo>
                  <a:cubicBezTo>
                    <a:pt x="3709239" y="1776784"/>
                    <a:pt x="3699302" y="1778016"/>
                    <a:pt x="3702258" y="1791568"/>
                  </a:cubicBezTo>
                  <a:close/>
                  <a:moveTo>
                    <a:pt x="3148371" y="1817767"/>
                  </a:moveTo>
                  <a:cubicBezTo>
                    <a:pt x="3243724" y="1819574"/>
                    <a:pt x="3223356" y="1680610"/>
                    <a:pt x="3133505" y="1714858"/>
                  </a:cubicBezTo>
                  <a:cubicBezTo>
                    <a:pt x="3115683" y="1721675"/>
                    <a:pt x="3103035" y="1737444"/>
                    <a:pt x="3083242" y="1739579"/>
                  </a:cubicBezTo>
                  <a:lnTo>
                    <a:pt x="3138433" y="1772185"/>
                  </a:lnTo>
                  <a:lnTo>
                    <a:pt x="3148371" y="1817685"/>
                  </a:lnTo>
                  <a:close/>
                  <a:moveTo>
                    <a:pt x="3700780" y="1838629"/>
                  </a:moveTo>
                  <a:cubicBezTo>
                    <a:pt x="3699219" y="1836411"/>
                    <a:pt x="3656347" y="1811608"/>
                    <a:pt x="3653637" y="1811443"/>
                  </a:cubicBezTo>
                  <a:cubicBezTo>
                    <a:pt x="3632694" y="1810293"/>
                    <a:pt x="3587111" y="1844295"/>
                    <a:pt x="3558776" y="1837232"/>
                  </a:cubicBezTo>
                  <a:lnTo>
                    <a:pt x="3617418" y="2149820"/>
                  </a:lnTo>
                  <a:lnTo>
                    <a:pt x="3799665" y="1976936"/>
                  </a:lnTo>
                  <a:lnTo>
                    <a:pt x="3799418" y="1967819"/>
                  </a:lnTo>
                  <a:cubicBezTo>
                    <a:pt x="3771658" y="1966095"/>
                    <a:pt x="3778311" y="1925851"/>
                    <a:pt x="3770837" y="1915010"/>
                  </a:cubicBezTo>
                  <a:cubicBezTo>
                    <a:pt x="3764924" y="1906468"/>
                    <a:pt x="3731579" y="1909671"/>
                    <a:pt x="3715070" y="1886100"/>
                  </a:cubicBezTo>
                  <a:cubicBezTo>
                    <a:pt x="3703408" y="1869427"/>
                    <a:pt x="3705708" y="1845445"/>
                    <a:pt x="3700780" y="1838546"/>
                  </a:cubicBezTo>
                  <a:close/>
                  <a:moveTo>
                    <a:pt x="2822478" y="2260696"/>
                  </a:moveTo>
                  <a:cubicBezTo>
                    <a:pt x="2834797" y="2199920"/>
                    <a:pt x="2827077" y="2136926"/>
                    <a:pt x="2829130" y="2075082"/>
                  </a:cubicBezTo>
                  <a:cubicBezTo>
                    <a:pt x="2829869" y="2052085"/>
                    <a:pt x="2846706" y="2010035"/>
                    <a:pt x="2829130" y="1990241"/>
                  </a:cubicBezTo>
                  <a:cubicBezTo>
                    <a:pt x="2821574" y="1981699"/>
                    <a:pt x="2734927" y="1944330"/>
                    <a:pt x="2718008" y="1938499"/>
                  </a:cubicBezTo>
                  <a:cubicBezTo>
                    <a:pt x="2612470" y="1901787"/>
                    <a:pt x="2505044" y="1895791"/>
                    <a:pt x="2399178" y="1935296"/>
                  </a:cubicBezTo>
                  <a:lnTo>
                    <a:pt x="2542331" y="2238357"/>
                  </a:lnTo>
                  <a:cubicBezTo>
                    <a:pt x="2636863" y="2229076"/>
                    <a:pt x="2731395" y="2233347"/>
                    <a:pt x="2822478" y="2260779"/>
                  </a:cubicBezTo>
                  <a:close/>
                  <a:moveTo>
                    <a:pt x="2352856" y="1961413"/>
                  </a:moveTo>
                  <a:cubicBezTo>
                    <a:pt x="2317869" y="1936446"/>
                    <a:pt x="2092257" y="2157376"/>
                    <a:pt x="2067125" y="2199591"/>
                  </a:cubicBezTo>
                  <a:lnTo>
                    <a:pt x="2253725" y="2390216"/>
                  </a:lnTo>
                  <a:lnTo>
                    <a:pt x="2268590" y="2387834"/>
                  </a:lnTo>
                  <a:cubicBezTo>
                    <a:pt x="2332981" y="2327140"/>
                    <a:pt x="2408951" y="2284268"/>
                    <a:pt x="2490096" y="2250430"/>
                  </a:cubicBezTo>
                  <a:lnTo>
                    <a:pt x="2352938" y="1961413"/>
                  </a:lnTo>
                  <a:close/>
                  <a:moveTo>
                    <a:pt x="3917193" y="1987120"/>
                  </a:moveTo>
                  <a:lnTo>
                    <a:pt x="3841880" y="1999686"/>
                  </a:lnTo>
                  <a:lnTo>
                    <a:pt x="3565347" y="2293138"/>
                  </a:lnTo>
                  <a:lnTo>
                    <a:pt x="3973124" y="2495097"/>
                  </a:lnTo>
                  <a:cubicBezTo>
                    <a:pt x="3993657" y="2496411"/>
                    <a:pt x="4040471" y="2458877"/>
                    <a:pt x="4062646" y="2448447"/>
                  </a:cubicBezTo>
                  <a:cubicBezTo>
                    <a:pt x="4133935" y="2414855"/>
                    <a:pt x="4215902" y="2386684"/>
                    <a:pt x="4295075" y="2384467"/>
                  </a:cubicBezTo>
                  <a:lnTo>
                    <a:pt x="3897154" y="2055945"/>
                  </a:lnTo>
                  <a:cubicBezTo>
                    <a:pt x="3875142" y="2026871"/>
                    <a:pt x="3927213" y="1996154"/>
                    <a:pt x="3917111" y="1987120"/>
                  </a:cubicBezTo>
                  <a:close/>
                  <a:moveTo>
                    <a:pt x="2900666" y="2019644"/>
                  </a:moveTo>
                  <a:cubicBezTo>
                    <a:pt x="2883172" y="2018001"/>
                    <a:pt x="2890153" y="2019644"/>
                    <a:pt x="2887771" y="2029417"/>
                  </a:cubicBezTo>
                  <a:cubicBezTo>
                    <a:pt x="2885225" y="2039930"/>
                    <a:pt x="2882022" y="2057999"/>
                    <a:pt x="2881201" y="2068594"/>
                  </a:cubicBezTo>
                  <a:cubicBezTo>
                    <a:pt x="2875780" y="2138240"/>
                    <a:pt x="2885882" y="2209940"/>
                    <a:pt x="2875287" y="2279586"/>
                  </a:cubicBezTo>
                  <a:lnTo>
                    <a:pt x="3148535" y="2375268"/>
                  </a:lnTo>
                  <a:lnTo>
                    <a:pt x="3219989" y="2202055"/>
                  </a:lnTo>
                  <a:lnTo>
                    <a:pt x="2933518" y="2152859"/>
                  </a:lnTo>
                  <a:cubicBezTo>
                    <a:pt x="2910275" y="2136844"/>
                    <a:pt x="2907236" y="2048964"/>
                    <a:pt x="2900666" y="2019562"/>
                  </a:cubicBezTo>
                  <a:close/>
                  <a:moveTo>
                    <a:pt x="2092749" y="2091344"/>
                  </a:moveTo>
                  <a:lnTo>
                    <a:pt x="1845373" y="2215361"/>
                  </a:lnTo>
                  <a:cubicBezTo>
                    <a:pt x="1837817" y="2226284"/>
                    <a:pt x="1891612" y="2298559"/>
                    <a:pt x="1890791" y="2319255"/>
                  </a:cubicBezTo>
                  <a:lnTo>
                    <a:pt x="2092667" y="2091344"/>
                  </a:lnTo>
                  <a:close/>
                  <a:moveTo>
                    <a:pt x="3539312" y="2332478"/>
                  </a:moveTo>
                  <a:lnTo>
                    <a:pt x="3322487" y="2220206"/>
                  </a:lnTo>
                  <a:cubicBezTo>
                    <a:pt x="3304994" y="2213554"/>
                    <a:pt x="3278055" y="2208215"/>
                    <a:pt x="3266146" y="2225462"/>
                  </a:cubicBezTo>
                  <a:lnTo>
                    <a:pt x="3193953" y="2403932"/>
                  </a:lnTo>
                  <a:lnTo>
                    <a:pt x="3450364" y="2514233"/>
                  </a:lnTo>
                  <a:lnTo>
                    <a:pt x="3539312" y="2332478"/>
                  </a:lnTo>
                  <a:close/>
                  <a:moveTo>
                    <a:pt x="2030823" y="2241232"/>
                  </a:moveTo>
                  <a:lnTo>
                    <a:pt x="1838884" y="2472346"/>
                  </a:lnTo>
                  <a:lnTo>
                    <a:pt x="2017846" y="2638332"/>
                  </a:lnTo>
                  <a:lnTo>
                    <a:pt x="2216273" y="2432513"/>
                  </a:lnTo>
                  <a:lnTo>
                    <a:pt x="2030823" y="2241149"/>
                  </a:lnTo>
                  <a:close/>
                  <a:moveTo>
                    <a:pt x="1578695" y="2359171"/>
                  </a:moveTo>
                  <a:cubicBezTo>
                    <a:pt x="1569661" y="2373461"/>
                    <a:pt x="1633558" y="2492468"/>
                    <a:pt x="1646207" y="2514069"/>
                  </a:cubicBezTo>
                  <a:cubicBezTo>
                    <a:pt x="1721520" y="2467747"/>
                    <a:pt x="1819337" y="2452142"/>
                    <a:pt x="1856871" y="2362784"/>
                  </a:cubicBezTo>
                  <a:lnTo>
                    <a:pt x="1795519" y="2248130"/>
                  </a:lnTo>
                  <a:lnTo>
                    <a:pt x="1578695" y="2359171"/>
                  </a:lnTo>
                  <a:close/>
                  <a:moveTo>
                    <a:pt x="2821903" y="2313424"/>
                  </a:moveTo>
                  <a:cubicBezTo>
                    <a:pt x="2738048" y="2288374"/>
                    <a:pt x="2655835" y="2282625"/>
                    <a:pt x="2568449" y="2286814"/>
                  </a:cubicBezTo>
                  <a:lnTo>
                    <a:pt x="2656985" y="2461669"/>
                  </a:lnTo>
                  <a:cubicBezTo>
                    <a:pt x="2708727" y="2446475"/>
                    <a:pt x="2761290" y="2441137"/>
                    <a:pt x="2815086" y="2442205"/>
                  </a:cubicBezTo>
                  <a:lnTo>
                    <a:pt x="2821903" y="2313424"/>
                  </a:lnTo>
                  <a:close/>
                  <a:moveTo>
                    <a:pt x="2600562" y="2488198"/>
                  </a:moveTo>
                  <a:lnTo>
                    <a:pt x="2513257" y="2301269"/>
                  </a:lnTo>
                  <a:cubicBezTo>
                    <a:pt x="2429730" y="2324019"/>
                    <a:pt x="2357373" y="2374611"/>
                    <a:pt x="2294872" y="2433334"/>
                  </a:cubicBezTo>
                  <a:lnTo>
                    <a:pt x="2461022" y="2593242"/>
                  </a:lnTo>
                  <a:cubicBezTo>
                    <a:pt x="2472766" y="2594803"/>
                    <a:pt x="2473834" y="2579609"/>
                    <a:pt x="2483361" y="2569917"/>
                  </a:cubicBezTo>
                  <a:cubicBezTo>
                    <a:pt x="2514982" y="2537640"/>
                    <a:pt x="2557525" y="2502899"/>
                    <a:pt x="2600562" y="2488198"/>
                  </a:cubicBezTo>
                  <a:close/>
                  <a:moveTo>
                    <a:pt x="3121761" y="2424218"/>
                  </a:moveTo>
                  <a:lnTo>
                    <a:pt x="2874712" y="2332396"/>
                  </a:lnTo>
                  <a:lnTo>
                    <a:pt x="2868635" y="2455674"/>
                  </a:lnTo>
                  <a:cubicBezTo>
                    <a:pt x="2940417" y="2472182"/>
                    <a:pt x="3013102" y="2509387"/>
                    <a:pt x="3066898" y="2560226"/>
                  </a:cubicBezTo>
                  <a:lnTo>
                    <a:pt x="3121761" y="2424218"/>
                  </a:lnTo>
                  <a:close/>
                  <a:moveTo>
                    <a:pt x="3936822" y="2527866"/>
                  </a:moveTo>
                  <a:lnTo>
                    <a:pt x="3581855" y="2358267"/>
                  </a:lnTo>
                  <a:lnTo>
                    <a:pt x="3500464" y="2537558"/>
                  </a:lnTo>
                  <a:lnTo>
                    <a:pt x="3797119" y="2676030"/>
                  </a:lnTo>
                  <a:cubicBezTo>
                    <a:pt x="3837937" y="2621331"/>
                    <a:pt x="3885655" y="2572792"/>
                    <a:pt x="3936905" y="2527784"/>
                  </a:cubicBezTo>
                  <a:close/>
                  <a:moveTo>
                    <a:pt x="1486709" y="3016296"/>
                  </a:moveTo>
                  <a:cubicBezTo>
                    <a:pt x="1474472" y="2992724"/>
                    <a:pt x="1408932" y="2961925"/>
                    <a:pt x="1402936" y="2939997"/>
                  </a:cubicBezTo>
                  <a:cubicBezTo>
                    <a:pt x="1392342" y="2901395"/>
                    <a:pt x="1457142" y="2879549"/>
                    <a:pt x="1453200" y="2851871"/>
                  </a:cubicBezTo>
                  <a:lnTo>
                    <a:pt x="1346677" y="2631926"/>
                  </a:lnTo>
                  <a:cubicBezTo>
                    <a:pt x="1272678" y="2612214"/>
                    <a:pt x="1206645" y="2611886"/>
                    <a:pt x="1136998" y="2574434"/>
                  </a:cubicBezTo>
                  <a:cubicBezTo>
                    <a:pt x="1044848" y="2524992"/>
                    <a:pt x="1002961" y="2418058"/>
                    <a:pt x="904734" y="2383153"/>
                  </a:cubicBezTo>
                  <a:cubicBezTo>
                    <a:pt x="882969" y="2375433"/>
                    <a:pt x="782277" y="2354736"/>
                    <a:pt x="769958" y="2371408"/>
                  </a:cubicBezTo>
                  <a:lnTo>
                    <a:pt x="1046819" y="2944678"/>
                  </a:lnTo>
                  <a:lnTo>
                    <a:pt x="1406139" y="3015392"/>
                  </a:lnTo>
                  <a:lnTo>
                    <a:pt x="1486791" y="3016132"/>
                  </a:lnTo>
                  <a:close/>
                  <a:moveTo>
                    <a:pt x="1532210" y="2390955"/>
                  </a:moveTo>
                  <a:lnTo>
                    <a:pt x="1337314" y="2492961"/>
                  </a:lnTo>
                  <a:lnTo>
                    <a:pt x="1405072" y="2637839"/>
                  </a:lnTo>
                  <a:lnTo>
                    <a:pt x="1597421" y="2540679"/>
                  </a:lnTo>
                  <a:lnTo>
                    <a:pt x="1532210" y="2390955"/>
                  </a:lnTo>
                  <a:close/>
                  <a:moveTo>
                    <a:pt x="3427696" y="2561211"/>
                  </a:moveTo>
                  <a:lnTo>
                    <a:pt x="3167918" y="2449678"/>
                  </a:lnTo>
                  <a:lnTo>
                    <a:pt x="3110509" y="2601948"/>
                  </a:lnTo>
                  <a:lnTo>
                    <a:pt x="3169807" y="2670199"/>
                  </a:lnTo>
                  <a:cubicBezTo>
                    <a:pt x="3207340" y="2655661"/>
                    <a:pt x="3245778" y="2644081"/>
                    <a:pt x="3285118" y="2635293"/>
                  </a:cubicBezTo>
                  <a:cubicBezTo>
                    <a:pt x="3318956" y="2627737"/>
                    <a:pt x="3379404" y="2626669"/>
                    <a:pt x="3404618" y="2617963"/>
                  </a:cubicBezTo>
                  <a:cubicBezTo>
                    <a:pt x="3417184" y="2613611"/>
                    <a:pt x="3434349" y="2571970"/>
                    <a:pt x="3427696" y="2561211"/>
                  </a:cubicBezTo>
                  <a:close/>
                  <a:moveTo>
                    <a:pt x="2253232" y="2469554"/>
                  </a:moveTo>
                  <a:cubicBezTo>
                    <a:pt x="2182271" y="2529920"/>
                    <a:pt x="2120345" y="2601702"/>
                    <a:pt x="2060636" y="2673401"/>
                  </a:cubicBezTo>
                  <a:lnTo>
                    <a:pt x="2258242" y="2853185"/>
                  </a:lnTo>
                  <a:cubicBezTo>
                    <a:pt x="2313352" y="2781649"/>
                    <a:pt x="2394168" y="2725637"/>
                    <a:pt x="2429812" y="2641617"/>
                  </a:cubicBezTo>
                  <a:lnTo>
                    <a:pt x="2253314" y="2469554"/>
                  </a:lnTo>
                  <a:close/>
                  <a:moveTo>
                    <a:pt x="1799626" y="2514808"/>
                  </a:moveTo>
                  <a:lnTo>
                    <a:pt x="1643578" y="2712578"/>
                  </a:lnTo>
                  <a:cubicBezTo>
                    <a:pt x="1661976" y="2733028"/>
                    <a:pt x="1802008" y="2855074"/>
                    <a:pt x="1814902" y="2852856"/>
                  </a:cubicBezTo>
                  <a:lnTo>
                    <a:pt x="1981545" y="2675291"/>
                  </a:lnTo>
                  <a:lnTo>
                    <a:pt x="1799708" y="2514808"/>
                  </a:lnTo>
                  <a:close/>
                  <a:moveTo>
                    <a:pt x="1721274" y="2534355"/>
                  </a:moveTo>
                  <a:lnTo>
                    <a:pt x="1671831" y="2560308"/>
                  </a:lnTo>
                  <a:lnTo>
                    <a:pt x="1675691" y="2586343"/>
                  </a:lnTo>
                  <a:lnTo>
                    <a:pt x="1721192" y="2534273"/>
                  </a:lnTo>
                  <a:close/>
                  <a:moveTo>
                    <a:pt x="1623456" y="2586425"/>
                  </a:moveTo>
                  <a:lnTo>
                    <a:pt x="1428068" y="2677754"/>
                  </a:lnTo>
                  <a:lnTo>
                    <a:pt x="1486791" y="2807931"/>
                  </a:lnTo>
                  <a:lnTo>
                    <a:pt x="1503135" y="2801607"/>
                  </a:lnTo>
                  <a:lnTo>
                    <a:pt x="1639636" y="2632090"/>
                  </a:lnTo>
                  <a:lnTo>
                    <a:pt x="1623374" y="2586425"/>
                  </a:lnTo>
                  <a:close/>
                  <a:moveTo>
                    <a:pt x="3545800" y="2612543"/>
                  </a:moveTo>
                  <a:lnTo>
                    <a:pt x="3483874" y="2587000"/>
                  </a:lnTo>
                  <a:cubicBezTo>
                    <a:pt x="3466708" y="2602769"/>
                    <a:pt x="3461288" y="2618703"/>
                    <a:pt x="3490197" y="2619278"/>
                  </a:cubicBezTo>
                  <a:lnTo>
                    <a:pt x="3545882" y="2612543"/>
                  </a:lnTo>
                  <a:close/>
                  <a:moveTo>
                    <a:pt x="2024335" y="2710278"/>
                  </a:moveTo>
                  <a:lnTo>
                    <a:pt x="1857774" y="2889404"/>
                  </a:lnTo>
                  <a:lnTo>
                    <a:pt x="2063429" y="3062207"/>
                  </a:lnTo>
                  <a:lnTo>
                    <a:pt x="2080183" y="3052597"/>
                  </a:lnTo>
                  <a:lnTo>
                    <a:pt x="2216766" y="2895811"/>
                  </a:lnTo>
                  <a:lnTo>
                    <a:pt x="2024335" y="2710278"/>
                  </a:lnTo>
                  <a:close/>
                  <a:moveTo>
                    <a:pt x="6745270" y="2899096"/>
                  </a:moveTo>
                  <a:cubicBezTo>
                    <a:pt x="6718003" y="2799061"/>
                    <a:pt x="6597518" y="2732289"/>
                    <a:pt x="6497730" y="2755860"/>
                  </a:cubicBezTo>
                  <a:cubicBezTo>
                    <a:pt x="6490666" y="2816801"/>
                    <a:pt x="6732458" y="2911251"/>
                    <a:pt x="6745270" y="2899096"/>
                  </a:cubicBezTo>
                  <a:close/>
                  <a:moveTo>
                    <a:pt x="1460674" y="2931537"/>
                  </a:moveTo>
                  <a:lnTo>
                    <a:pt x="1625674" y="3054487"/>
                  </a:lnTo>
                  <a:lnTo>
                    <a:pt x="1779833" y="2895811"/>
                  </a:lnTo>
                  <a:lnTo>
                    <a:pt x="1608180" y="2756271"/>
                  </a:lnTo>
                  <a:lnTo>
                    <a:pt x="1460674" y="2931537"/>
                  </a:lnTo>
                  <a:close/>
                  <a:moveTo>
                    <a:pt x="1816709" y="2932359"/>
                  </a:moveTo>
                  <a:lnTo>
                    <a:pt x="1669285" y="3091281"/>
                  </a:lnTo>
                  <a:lnTo>
                    <a:pt x="1887423" y="3263837"/>
                  </a:lnTo>
                  <a:lnTo>
                    <a:pt x="2027045" y="3105243"/>
                  </a:lnTo>
                  <a:lnTo>
                    <a:pt x="1816709" y="2932359"/>
                  </a:lnTo>
                  <a:close/>
                  <a:moveTo>
                    <a:pt x="1042138" y="3005208"/>
                  </a:moveTo>
                  <a:cubicBezTo>
                    <a:pt x="1022098" y="3007097"/>
                    <a:pt x="999430" y="3014489"/>
                    <a:pt x="980540" y="3021799"/>
                  </a:cubicBezTo>
                  <a:cubicBezTo>
                    <a:pt x="971588" y="3025248"/>
                    <a:pt x="914589" y="3051037"/>
                    <a:pt x="922884" y="3062125"/>
                  </a:cubicBezTo>
                  <a:lnTo>
                    <a:pt x="1561694" y="3576343"/>
                  </a:lnTo>
                  <a:lnTo>
                    <a:pt x="1818845" y="3273774"/>
                  </a:lnTo>
                  <a:lnTo>
                    <a:pt x="1540258" y="3056704"/>
                  </a:lnTo>
                  <a:cubicBezTo>
                    <a:pt x="1379611" y="3103025"/>
                    <a:pt x="1195968" y="2990671"/>
                    <a:pt x="1042055" y="3005290"/>
                  </a:cubicBezTo>
                  <a:close/>
                  <a:moveTo>
                    <a:pt x="3936740" y="3576589"/>
                  </a:moveTo>
                  <a:cubicBezTo>
                    <a:pt x="3942654" y="3553592"/>
                    <a:pt x="3966472" y="3458814"/>
                    <a:pt x="3927131" y="3459060"/>
                  </a:cubicBezTo>
                  <a:cubicBezTo>
                    <a:pt x="3881056" y="3459307"/>
                    <a:pt x="3891076" y="3569690"/>
                    <a:pt x="3936740" y="357658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942FB4FD-14BD-56EF-BA0A-8FC14E7CA483}"/>
                </a:ext>
              </a:extLst>
            </p:cNvPr>
            <p:cNvSpPr/>
            <p:nvPr/>
          </p:nvSpPr>
          <p:spPr>
            <a:xfrm>
              <a:off x="3212595" y="846020"/>
              <a:ext cx="2568136" cy="1525234"/>
            </a:xfrm>
            <a:custGeom>
              <a:avLst/>
              <a:gdLst>
                <a:gd name="csX0" fmla="*/ 667774 w 2568136"/>
                <a:gd name="csY0" fmla="*/ 362586 h 1525234"/>
                <a:gd name="csX1" fmla="*/ 808053 w 2568136"/>
                <a:gd name="csY1" fmla="*/ 98947 h 1525234"/>
                <a:gd name="csX2" fmla="*/ 1436679 w 2568136"/>
                <a:gd name="csY2" fmla="*/ 339753 h 1525234"/>
                <a:gd name="csX3" fmla="*/ 1478893 w 2568136"/>
                <a:gd name="csY3" fmla="*/ 294089 h 1525234"/>
                <a:gd name="csX4" fmla="*/ 2047646 w 2568136"/>
                <a:gd name="csY4" fmla="*/ 136070 h 1525234"/>
                <a:gd name="csX5" fmla="*/ 2283689 w 2568136"/>
                <a:gd name="csY5" fmla="*/ 756647 h 1525234"/>
                <a:gd name="csX6" fmla="*/ 2550038 w 2568136"/>
                <a:gd name="csY6" fmla="*/ 904153 h 1525234"/>
                <a:gd name="csX7" fmla="*/ 2552584 w 2568136"/>
                <a:gd name="csY7" fmla="*/ 1093956 h 1525234"/>
                <a:gd name="csX8" fmla="*/ 1931925 w 2568136"/>
                <a:gd name="csY8" fmla="*/ 1251893 h 1525234"/>
                <a:gd name="csX9" fmla="*/ 1377873 w 2568136"/>
                <a:gd name="csY9" fmla="*/ 1369175 h 1525234"/>
                <a:gd name="csX10" fmla="*/ 1006644 w 2568136"/>
                <a:gd name="csY10" fmla="*/ 1489578 h 1525234"/>
                <a:gd name="csX11" fmla="*/ 847065 w 2568136"/>
                <a:gd name="csY11" fmla="*/ 1375828 h 1525234"/>
                <a:gd name="csX12" fmla="*/ 295395 w 2568136"/>
                <a:gd name="csY12" fmla="*/ 1115967 h 1525234"/>
                <a:gd name="csX13" fmla="*/ 75860 w 2568136"/>
                <a:gd name="csY13" fmla="*/ 572347 h 1525234"/>
                <a:gd name="csX14" fmla="*/ 667610 w 2568136"/>
                <a:gd name="csY14" fmla="*/ 476665 h 1525234"/>
                <a:gd name="csX15" fmla="*/ 667610 w 2568136"/>
                <a:gd name="csY15" fmla="*/ 362668 h 1525234"/>
                <a:gd name="csX16" fmla="*/ 2175031 w 2568136"/>
                <a:gd name="csY16" fmla="*/ 791224 h 1525234"/>
                <a:gd name="csX17" fmla="*/ 2231454 w 2568136"/>
                <a:gd name="csY17" fmla="*/ 740303 h 1525234"/>
                <a:gd name="csX18" fmla="*/ 2155566 w 2568136"/>
                <a:gd name="csY18" fmla="*/ 249738 h 1525234"/>
                <a:gd name="csX19" fmla="*/ 1521519 w 2568136"/>
                <a:gd name="csY19" fmla="*/ 323738 h 1525234"/>
                <a:gd name="csX20" fmla="*/ 1414750 w 2568136"/>
                <a:gd name="csY20" fmla="*/ 456050 h 1525234"/>
                <a:gd name="csX21" fmla="*/ 1390111 w 2568136"/>
                <a:gd name="csY21" fmla="*/ 350512 h 1525234"/>
                <a:gd name="csX22" fmla="*/ 1094770 w 2568136"/>
                <a:gd name="csY22" fmla="*/ 52954 h 1525234"/>
                <a:gd name="csX23" fmla="*/ 720584 w 2568136"/>
                <a:gd name="csY23" fmla="*/ 498676 h 1525234"/>
                <a:gd name="csX24" fmla="*/ 741363 w 2568136"/>
                <a:gd name="csY24" fmla="*/ 640022 h 1525234"/>
                <a:gd name="csX25" fmla="*/ 724115 w 2568136"/>
                <a:gd name="csY25" fmla="*/ 644375 h 1525234"/>
                <a:gd name="csX26" fmla="*/ 648145 w 2568136"/>
                <a:gd name="csY26" fmla="*/ 525450 h 1525234"/>
                <a:gd name="csX27" fmla="*/ 143043 w 2568136"/>
                <a:gd name="csY27" fmla="*/ 567829 h 1525234"/>
                <a:gd name="csX28" fmla="*/ 296216 w 2568136"/>
                <a:gd name="csY28" fmla="*/ 1063076 h 1525234"/>
                <a:gd name="csX29" fmla="*/ 309029 w 2568136"/>
                <a:gd name="csY29" fmla="*/ 994414 h 1525234"/>
                <a:gd name="csX30" fmla="*/ 357896 w 2568136"/>
                <a:gd name="csY30" fmla="*/ 925671 h 1525234"/>
                <a:gd name="csX31" fmla="*/ 352968 w 2568136"/>
                <a:gd name="csY31" fmla="*/ 1012237 h 1525234"/>
                <a:gd name="csX32" fmla="*/ 600099 w 2568136"/>
                <a:gd name="csY32" fmla="*/ 1381495 h 1525234"/>
                <a:gd name="csX33" fmla="*/ 895850 w 2568136"/>
                <a:gd name="csY33" fmla="*/ 1281378 h 1525234"/>
                <a:gd name="csX34" fmla="*/ 1002291 w 2568136"/>
                <a:gd name="csY34" fmla="*/ 1221094 h 1525234"/>
                <a:gd name="csX35" fmla="*/ 895932 w 2568136"/>
                <a:gd name="csY35" fmla="*/ 1346507 h 1525234"/>
                <a:gd name="csX36" fmla="*/ 1302560 w 2568136"/>
                <a:gd name="csY36" fmla="*/ 1381823 h 1525234"/>
                <a:gd name="csX37" fmla="*/ 1340504 w 2568136"/>
                <a:gd name="csY37" fmla="*/ 1322033 h 1525234"/>
                <a:gd name="csX38" fmla="*/ 1380994 w 2568136"/>
                <a:gd name="csY38" fmla="*/ 1225776 h 1525234"/>
                <a:gd name="csX39" fmla="*/ 1403744 w 2568136"/>
                <a:gd name="csY39" fmla="*/ 1300761 h 1525234"/>
                <a:gd name="csX40" fmla="*/ 1538602 w 2568136"/>
                <a:gd name="csY40" fmla="*/ 1453195 h 1525234"/>
                <a:gd name="csX41" fmla="*/ 1892995 w 2568136"/>
                <a:gd name="csY41" fmla="*/ 1190542 h 1525234"/>
                <a:gd name="csX42" fmla="*/ 1897019 w 2568136"/>
                <a:gd name="csY42" fmla="*/ 1075888 h 1525234"/>
                <a:gd name="csX43" fmla="*/ 1951061 w 2568136"/>
                <a:gd name="csY43" fmla="*/ 1171077 h 1525234"/>
                <a:gd name="csX44" fmla="*/ 2407542 w 2568136"/>
                <a:gd name="csY44" fmla="*/ 1248854 h 1525234"/>
                <a:gd name="csX45" fmla="*/ 2237942 w 2568136"/>
                <a:gd name="csY45" fmla="*/ 818655 h 1525234"/>
                <a:gd name="csX46" fmla="*/ 2167475 w 2568136"/>
                <a:gd name="csY46" fmla="*/ 817588 h 1525234"/>
                <a:gd name="csX47" fmla="*/ 2175113 w 2568136"/>
                <a:gd name="csY47" fmla="*/ 791552 h 1525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2568136" h="1525234">
                  <a:moveTo>
                    <a:pt x="667774" y="362586"/>
                  </a:moveTo>
                  <a:cubicBezTo>
                    <a:pt x="677630" y="274706"/>
                    <a:pt x="741609" y="156849"/>
                    <a:pt x="808053" y="98947"/>
                  </a:cubicBezTo>
                  <a:cubicBezTo>
                    <a:pt x="1041631" y="-104654"/>
                    <a:pt x="1417542" y="20759"/>
                    <a:pt x="1436679" y="339753"/>
                  </a:cubicBezTo>
                  <a:cubicBezTo>
                    <a:pt x="1445384" y="350348"/>
                    <a:pt x="1473391" y="300331"/>
                    <a:pt x="1478893" y="294089"/>
                  </a:cubicBezTo>
                  <a:cubicBezTo>
                    <a:pt x="1629110" y="126050"/>
                    <a:pt x="1828769" y="63302"/>
                    <a:pt x="2047646" y="136070"/>
                  </a:cubicBezTo>
                  <a:cubicBezTo>
                    <a:pt x="2315638" y="225099"/>
                    <a:pt x="2434152" y="510831"/>
                    <a:pt x="2283689" y="756647"/>
                  </a:cubicBezTo>
                  <a:cubicBezTo>
                    <a:pt x="2388980" y="751226"/>
                    <a:pt x="2510615" y="801080"/>
                    <a:pt x="2550038" y="904153"/>
                  </a:cubicBezTo>
                  <a:cubicBezTo>
                    <a:pt x="2576073" y="972404"/>
                    <a:pt x="2571392" y="1025049"/>
                    <a:pt x="2552584" y="1093956"/>
                  </a:cubicBezTo>
                  <a:cubicBezTo>
                    <a:pt x="2473410" y="1383630"/>
                    <a:pt x="2129941" y="1506826"/>
                    <a:pt x="1931925" y="1251893"/>
                  </a:cubicBezTo>
                  <a:cubicBezTo>
                    <a:pt x="1884043" y="1537378"/>
                    <a:pt x="1527515" y="1635606"/>
                    <a:pt x="1377873" y="1369175"/>
                  </a:cubicBezTo>
                  <a:cubicBezTo>
                    <a:pt x="1289747" y="1499763"/>
                    <a:pt x="1157353" y="1549944"/>
                    <a:pt x="1006644" y="1489578"/>
                  </a:cubicBezTo>
                  <a:cubicBezTo>
                    <a:pt x="940283" y="1462968"/>
                    <a:pt x="899300" y="1419028"/>
                    <a:pt x="847065" y="1375828"/>
                  </a:cubicBezTo>
                  <a:cubicBezTo>
                    <a:pt x="610858" y="1518488"/>
                    <a:pt x="331122" y="1387983"/>
                    <a:pt x="295395" y="1115967"/>
                  </a:cubicBezTo>
                  <a:cubicBezTo>
                    <a:pt x="31674" y="1054452"/>
                    <a:pt x="-90371" y="805761"/>
                    <a:pt x="75860" y="572347"/>
                  </a:cubicBezTo>
                  <a:cubicBezTo>
                    <a:pt x="212033" y="381147"/>
                    <a:pt x="476739" y="342464"/>
                    <a:pt x="667610" y="476665"/>
                  </a:cubicBezTo>
                  <a:cubicBezTo>
                    <a:pt x="670567" y="440199"/>
                    <a:pt x="663585" y="398394"/>
                    <a:pt x="667610" y="362668"/>
                  </a:cubicBezTo>
                  <a:close/>
                  <a:moveTo>
                    <a:pt x="2175031" y="791224"/>
                  </a:moveTo>
                  <a:cubicBezTo>
                    <a:pt x="2187022" y="776851"/>
                    <a:pt x="2215849" y="760179"/>
                    <a:pt x="2231454" y="740303"/>
                  </a:cubicBezTo>
                  <a:cubicBezTo>
                    <a:pt x="2348901" y="591236"/>
                    <a:pt x="2305618" y="359054"/>
                    <a:pt x="2155566" y="249738"/>
                  </a:cubicBezTo>
                  <a:cubicBezTo>
                    <a:pt x="1955907" y="104203"/>
                    <a:pt x="1679949" y="134345"/>
                    <a:pt x="1521519" y="323738"/>
                  </a:cubicBezTo>
                  <a:cubicBezTo>
                    <a:pt x="1500740" y="348541"/>
                    <a:pt x="1440621" y="460896"/>
                    <a:pt x="1414750" y="456050"/>
                  </a:cubicBezTo>
                  <a:cubicBezTo>
                    <a:pt x="1379844" y="449479"/>
                    <a:pt x="1393396" y="377533"/>
                    <a:pt x="1390111" y="350512"/>
                  </a:cubicBezTo>
                  <a:cubicBezTo>
                    <a:pt x="1369824" y="184198"/>
                    <a:pt x="1268147" y="63467"/>
                    <a:pt x="1094770" y="52954"/>
                  </a:cubicBezTo>
                  <a:cubicBezTo>
                    <a:pt x="837045" y="37267"/>
                    <a:pt x="695698" y="260415"/>
                    <a:pt x="720584" y="498676"/>
                  </a:cubicBezTo>
                  <a:cubicBezTo>
                    <a:pt x="724115" y="532842"/>
                    <a:pt x="769862" y="620886"/>
                    <a:pt x="741363" y="640022"/>
                  </a:cubicBezTo>
                  <a:lnTo>
                    <a:pt x="724115" y="644375"/>
                  </a:lnTo>
                  <a:cubicBezTo>
                    <a:pt x="676480" y="616943"/>
                    <a:pt x="695041" y="567254"/>
                    <a:pt x="648145" y="525450"/>
                  </a:cubicBezTo>
                  <a:cubicBezTo>
                    <a:pt x="510659" y="402747"/>
                    <a:pt x="263611" y="435025"/>
                    <a:pt x="143043" y="567829"/>
                  </a:cubicBezTo>
                  <a:cubicBezTo>
                    <a:pt x="-29102" y="757468"/>
                    <a:pt x="52125" y="1005584"/>
                    <a:pt x="296216" y="1063076"/>
                  </a:cubicBezTo>
                  <a:cubicBezTo>
                    <a:pt x="295559" y="1039504"/>
                    <a:pt x="301473" y="1016343"/>
                    <a:pt x="309029" y="994414"/>
                  </a:cubicBezTo>
                  <a:cubicBezTo>
                    <a:pt x="315681" y="975114"/>
                    <a:pt x="336378" y="924029"/>
                    <a:pt x="357896" y="925671"/>
                  </a:cubicBezTo>
                  <a:cubicBezTo>
                    <a:pt x="407421" y="929449"/>
                    <a:pt x="361428" y="984477"/>
                    <a:pt x="352968" y="1012237"/>
                  </a:cubicBezTo>
                  <a:cubicBezTo>
                    <a:pt x="305251" y="1168449"/>
                    <a:pt x="437316" y="1364576"/>
                    <a:pt x="600099" y="1381495"/>
                  </a:cubicBezTo>
                  <a:cubicBezTo>
                    <a:pt x="704486" y="1392336"/>
                    <a:pt x="816266" y="1346672"/>
                    <a:pt x="895850" y="1281378"/>
                  </a:cubicBezTo>
                  <a:cubicBezTo>
                    <a:pt x="912440" y="1267826"/>
                    <a:pt x="984797" y="1173294"/>
                    <a:pt x="1002291" y="1221094"/>
                  </a:cubicBezTo>
                  <a:cubicBezTo>
                    <a:pt x="1014693" y="1255014"/>
                    <a:pt x="919421" y="1323839"/>
                    <a:pt x="895932" y="1346507"/>
                  </a:cubicBezTo>
                  <a:cubicBezTo>
                    <a:pt x="997938" y="1467321"/>
                    <a:pt x="1189795" y="1519310"/>
                    <a:pt x="1302560" y="1381823"/>
                  </a:cubicBezTo>
                  <a:cubicBezTo>
                    <a:pt x="1311840" y="1370489"/>
                    <a:pt x="1336479" y="1334434"/>
                    <a:pt x="1340504" y="1322033"/>
                  </a:cubicBezTo>
                  <a:cubicBezTo>
                    <a:pt x="1348717" y="1296408"/>
                    <a:pt x="1338779" y="1221834"/>
                    <a:pt x="1380994" y="1225776"/>
                  </a:cubicBezTo>
                  <a:cubicBezTo>
                    <a:pt x="1419185" y="1229307"/>
                    <a:pt x="1402266" y="1280557"/>
                    <a:pt x="1403744" y="1300761"/>
                  </a:cubicBezTo>
                  <a:cubicBezTo>
                    <a:pt x="1408262" y="1362605"/>
                    <a:pt x="1484807" y="1429377"/>
                    <a:pt x="1538602" y="1453195"/>
                  </a:cubicBezTo>
                  <a:cubicBezTo>
                    <a:pt x="1722739" y="1534832"/>
                    <a:pt x="1883714" y="1368436"/>
                    <a:pt x="1892995" y="1190542"/>
                  </a:cubicBezTo>
                  <a:cubicBezTo>
                    <a:pt x="1894063" y="1169352"/>
                    <a:pt x="1877637" y="1080405"/>
                    <a:pt x="1897019" y="1075888"/>
                  </a:cubicBezTo>
                  <a:cubicBezTo>
                    <a:pt x="1952704" y="1068907"/>
                    <a:pt x="1939727" y="1132968"/>
                    <a:pt x="1951061" y="1171077"/>
                  </a:cubicBezTo>
                  <a:cubicBezTo>
                    <a:pt x="2009292" y="1367040"/>
                    <a:pt x="2271534" y="1383384"/>
                    <a:pt x="2407542" y="1248854"/>
                  </a:cubicBezTo>
                  <a:cubicBezTo>
                    <a:pt x="2589789" y="1068660"/>
                    <a:pt x="2542400" y="748763"/>
                    <a:pt x="2237942" y="818655"/>
                  </a:cubicBezTo>
                  <a:cubicBezTo>
                    <a:pt x="2213550" y="824240"/>
                    <a:pt x="2188500" y="855368"/>
                    <a:pt x="2167475" y="817588"/>
                  </a:cubicBezTo>
                  <a:cubicBezTo>
                    <a:pt x="2165339" y="808636"/>
                    <a:pt x="2169364" y="798369"/>
                    <a:pt x="2175113" y="79155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E105C378-C0FF-71A0-0A00-145EA89C5AA4}"/>
                </a:ext>
              </a:extLst>
            </p:cNvPr>
            <p:cNvSpPr/>
            <p:nvPr/>
          </p:nvSpPr>
          <p:spPr>
            <a:xfrm>
              <a:off x="4655660" y="2494349"/>
              <a:ext cx="346765" cy="281777"/>
            </a:xfrm>
            <a:custGeom>
              <a:avLst/>
              <a:gdLst>
                <a:gd name="csX0" fmla="*/ 161406 w 346765"/>
                <a:gd name="csY0" fmla="*/ 2553 h 281777"/>
                <a:gd name="csX1" fmla="*/ 195901 w 346765"/>
                <a:gd name="csY1" fmla="*/ 278100 h 281777"/>
                <a:gd name="csX2" fmla="*/ 161406 w 346765"/>
                <a:gd name="csY2" fmla="*/ 2553 h 281777"/>
                <a:gd name="csX3" fmla="*/ 67531 w 346765"/>
                <a:gd name="csY3" fmla="*/ 200569 h 281777"/>
                <a:gd name="csX4" fmla="*/ 288133 w 346765"/>
                <a:gd name="csY4" fmla="*/ 93964 h 281777"/>
                <a:gd name="csX5" fmla="*/ 52665 w 346765"/>
                <a:gd name="csY5" fmla="*/ 173138 h 281777"/>
                <a:gd name="csX6" fmla="*/ 67531 w 346765"/>
                <a:gd name="csY6" fmla="*/ 200487 h 281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6765" h="281777">
                  <a:moveTo>
                    <a:pt x="161406" y="2553"/>
                  </a:moveTo>
                  <a:cubicBezTo>
                    <a:pt x="395642" y="-29150"/>
                    <a:pt x="408701" y="244262"/>
                    <a:pt x="195901" y="278100"/>
                  </a:cubicBezTo>
                  <a:cubicBezTo>
                    <a:pt x="-49833" y="317112"/>
                    <a:pt x="-67820" y="33598"/>
                    <a:pt x="161406" y="2553"/>
                  </a:cubicBezTo>
                  <a:close/>
                  <a:moveTo>
                    <a:pt x="67531" y="200569"/>
                  </a:moveTo>
                  <a:cubicBezTo>
                    <a:pt x="140380" y="276293"/>
                    <a:pt x="344556" y="194163"/>
                    <a:pt x="288133" y="93964"/>
                  </a:cubicBezTo>
                  <a:cubicBezTo>
                    <a:pt x="242468" y="12901"/>
                    <a:pt x="32379" y="55116"/>
                    <a:pt x="52665" y="173138"/>
                  </a:cubicBezTo>
                  <a:cubicBezTo>
                    <a:pt x="54226" y="182008"/>
                    <a:pt x="61289" y="193999"/>
                    <a:pt x="67531" y="20048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6F5D2ED-00B5-4E1D-3DBB-A81C82AB0842}"/>
                </a:ext>
              </a:extLst>
            </p:cNvPr>
            <p:cNvSpPr/>
            <p:nvPr/>
          </p:nvSpPr>
          <p:spPr>
            <a:xfrm>
              <a:off x="5069345" y="2827843"/>
              <a:ext cx="178515" cy="194069"/>
            </a:xfrm>
            <a:custGeom>
              <a:avLst/>
              <a:gdLst>
                <a:gd name="csX0" fmla="*/ 86673 w 178515"/>
                <a:gd name="csY0" fmla="*/ 947 h 194069"/>
                <a:gd name="csX1" fmla="*/ 114187 w 178515"/>
                <a:gd name="csY1" fmla="*/ 185248 h 194069"/>
                <a:gd name="csX2" fmla="*/ 86673 w 178515"/>
                <a:gd name="csY2" fmla="*/ 947 h 194069"/>
                <a:gd name="csX3" fmla="*/ 119197 w 178515"/>
                <a:gd name="csY3" fmla="*/ 59835 h 194069"/>
                <a:gd name="csX4" fmla="*/ 57188 w 178515"/>
                <a:gd name="csY4" fmla="*/ 134820 h 194069"/>
                <a:gd name="csX5" fmla="*/ 119197 w 178515"/>
                <a:gd name="csY5" fmla="*/ 59835 h 194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78515" h="194069">
                  <a:moveTo>
                    <a:pt x="86673" y="947"/>
                  </a:moveTo>
                  <a:cubicBezTo>
                    <a:pt x="191964" y="-13590"/>
                    <a:pt x="214140" y="143361"/>
                    <a:pt x="114187" y="185248"/>
                  </a:cubicBezTo>
                  <a:cubicBezTo>
                    <a:pt x="-17304" y="240439"/>
                    <a:pt x="-46624" y="19345"/>
                    <a:pt x="86673" y="947"/>
                  </a:cubicBezTo>
                  <a:close/>
                  <a:moveTo>
                    <a:pt x="119197" y="59835"/>
                  </a:moveTo>
                  <a:cubicBezTo>
                    <a:pt x="78706" y="27311"/>
                    <a:pt x="27621" y="105089"/>
                    <a:pt x="57188" y="134820"/>
                  </a:cubicBezTo>
                  <a:cubicBezTo>
                    <a:pt x="103346" y="163319"/>
                    <a:pt x="144411" y="100079"/>
                    <a:pt x="119197" y="5983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444C44B0-735D-67E7-A7D5-512645E54A74}"/>
                </a:ext>
              </a:extLst>
            </p:cNvPr>
            <p:cNvSpPr/>
            <p:nvPr/>
          </p:nvSpPr>
          <p:spPr>
            <a:xfrm>
              <a:off x="6779358" y="5212271"/>
              <a:ext cx="456912" cy="390928"/>
            </a:xfrm>
            <a:custGeom>
              <a:avLst/>
              <a:gdLst>
                <a:gd name="csX0" fmla="*/ 1527 w 456912"/>
                <a:gd name="csY0" fmla="*/ 352118 h 390928"/>
                <a:gd name="csX1" fmla="*/ 417271 w 456912"/>
                <a:gd name="csY1" fmla="*/ 8895 h 390928"/>
                <a:gd name="csX2" fmla="*/ 455462 w 456912"/>
                <a:gd name="csY2" fmla="*/ 40187 h 390928"/>
                <a:gd name="csX3" fmla="*/ 383926 w 456912"/>
                <a:gd name="csY3" fmla="*/ 151391 h 390928"/>
                <a:gd name="csX4" fmla="*/ 152894 w 456912"/>
                <a:gd name="csY4" fmla="*/ 356882 h 390928"/>
                <a:gd name="csX5" fmla="*/ 1527 w 456912"/>
                <a:gd name="csY5" fmla="*/ 352118 h 3909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456912" h="390928">
                  <a:moveTo>
                    <a:pt x="1527" y="352118"/>
                  </a:moveTo>
                  <a:cubicBezTo>
                    <a:pt x="200365" y="325836"/>
                    <a:pt x="318797" y="166750"/>
                    <a:pt x="417271" y="8895"/>
                  </a:cubicBezTo>
                  <a:cubicBezTo>
                    <a:pt x="440760" y="-14019"/>
                    <a:pt x="462854" y="11277"/>
                    <a:pt x="455462" y="40187"/>
                  </a:cubicBezTo>
                  <a:cubicBezTo>
                    <a:pt x="451273" y="56695"/>
                    <a:pt x="397806" y="132419"/>
                    <a:pt x="383926" y="151391"/>
                  </a:cubicBezTo>
                  <a:cubicBezTo>
                    <a:pt x="325367" y="231633"/>
                    <a:pt x="244715" y="315159"/>
                    <a:pt x="152894" y="356882"/>
                  </a:cubicBezTo>
                  <a:cubicBezTo>
                    <a:pt x="118070" y="372733"/>
                    <a:pt x="-15720" y="427431"/>
                    <a:pt x="1527" y="35211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F72D0C4E-9CA5-6245-3EBD-66446B862224}"/>
                </a:ext>
              </a:extLst>
            </p:cNvPr>
            <p:cNvSpPr/>
            <p:nvPr/>
          </p:nvSpPr>
          <p:spPr>
            <a:xfrm>
              <a:off x="4518314" y="5406491"/>
              <a:ext cx="473404" cy="142032"/>
            </a:xfrm>
            <a:custGeom>
              <a:avLst/>
              <a:gdLst>
                <a:gd name="csX0" fmla="*/ 11378 w 473404"/>
                <a:gd name="csY0" fmla="*/ 1522 h 142032"/>
                <a:gd name="csX1" fmla="*/ 39467 w 473404"/>
                <a:gd name="csY1" fmla="*/ 4314 h 142032"/>
                <a:gd name="csX2" fmla="*/ 148700 w 473404"/>
                <a:gd name="csY2" fmla="*/ 64516 h 142032"/>
                <a:gd name="csX3" fmla="*/ 316575 w 473404"/>
                <a:gd name="csY3" fmla="*/ 91947 h 142032"/>
                <a:gd name="csX4" fmla="*/ 453240 w 473404"/>
                <a:gd name="csY4" fmla="*/ 65666 h 142032"/>
                <a:gd name="csX5" fmla="*/ 473279 w 473404"/>
                <a:gd name="csY5" fmla="*/ 92604 h 142032"/>
                <a:gd name="csX6" fmla="*/ 373409 w 473404"/>
                <a:gd name="csY6" fmla="*/ 135805 h 142032"/>
                <a:gd name="csX7" fmla="*/ 111495 w 473404"/>
                <a:gd name="csY7" fmla="*/ 101557 h 142032"/>
                <a:gd name="csX8" fmla="*/ 44 w 473404"/>
                <a:gd name="csY8" fmla="*/ 17208 h 142032"/>
                <a:gd name="csX9" fmla="*/ 11214 w 473404"/>
                <a:gd name="csY9" fmla="*/ 1522 h 1420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473404" h="142032">
                  <a:moveTo>
                    <a:pt x="11378" y="1522"/>
                  </a:moveTo>
                  <a:cubicBezTo>
                    <a:pt x="21316" y="-1764"/>
                    <a:pt x="30104" y="782"/>
                    <a:pt x="39467" y="4314"/>
                  </a:cubicBezTo>
                  <a:cubicBezTo>
                    <a:pt x="69280" y="15402"/>
                    <a:pt x="110674" y="50636"/>
                    <a:pt x="148700" y="64516"/>
                  </a:cubicBezTo>
                  <a:cubicBezTo>
                    <a:pt x="195761" y="81599"/>
                    <a:pt x="266475" y="94247"/>
                    <a:pt x="316575" y="91947"/>
                  </a:cubicBezTo>
                  <a:cubicBezTo>
                    <a:pt x="349098" y="90387"/>
                    <a:pt x="435746" y="62955"/>
                    <a:pt x="453240" y="65666"/>
                  </a:cubicBezTo>
                  <a:cubicBezTo>
                    <a:pt x="466545" y="67719"/>
                    <a:pt x="474511" y="79299"/>
                    <a:pt x="473279" y="92604"/>
                  </a:cubicBezTo>
                  <a:cubicBezTo>
                    <a:pt x="467037" y="122335"/>
                    <a:pt x="399937" y="131534"/>
                    <a:pt x="373409" y="135805"/>
                  </a:cubicBezTo>
                  <a:cubicBezTo>
                    <a:pt x="281341" y="150588"/>
                    <a:pt x="196993" y="139008"/>
                    <a:pt x="111495" y="101557"/>
                  </a:cubicBezTo>
                  <a:cubicBezTo>
                    <a:pt x="85788" y="90305"/>
                    <a:pt x="-2255" y="44886"/>
                    <a:pt x="44" y="17208"/>
                  </a:cubicBezTo>
                  <a:cubicBezTo>
                    <a:pt x="291" y="9570"/>
                    <a:pt x="3740" y="4068"/>
                    <a:pt x="11214" y="152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15DC1D8-6C56-9839-533B-9BFC885BF85F}"/>
                </a:ext>
              </a:extLst>
            </p:cNvPr>
            <p:cNvSpPr/>
            <p:nvPr/>
          </p:nvSpPr>
          <p:spPr>
            <a:xfrm>
              <a:off x="5176302" y="5368519"/>
              <a:ext cx="46488" cy="51168"/>
            </a:xfrm>
            <a:custGeom>
              <a:avLst/>
              <a:gdLst>
                <a:gd name="csX0" fmla="*/ 38193 w 46488"/>
                <a:gd name="csY0" fmla="*/ 43683 h 51168"/>
                <a:gd name="csX1" fmla="*/ 2137 w 46488"/>
                <a:gd name="csY1" fmla="*/ 17401 h 51168"/>
                <a:gd name="csX2" fmla="*/ 38193 w 46488"/>
                <a:gd name="csY2" fmla="*/ 43683 h 511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488" h="51168">
                  <a:moveTo>
                    <a:pt x="38193" y="43683"/>
                  </a:moveTo>
                  <a:cubicBezTo>
                    <a:pt x="22998" y="59123"/>
                    <a:pt x="-8458" y="50828"/>
                    <a:pt x="2137" y="17401"/>
                  </a:cubicBezTo>
                  <a:cubicBezTo>
                    <a:pt x="14785" y="-22596"/>
                    <a:pt x="66363" y="15019"/>
                    <a:pt x="38193" y="4368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5B2546C-1C85-ADBF-B20F-9D68290975A7}"/>
                </a:ext>
              </a:extLst>
            </p:cNvPr>
            <p:cNvSpPr/>
            <p:nvPr/>
          </p:nvSpPr>
          <p:spPr>
            <a:xfrm>
              <a:off x="8057052" y="3753876"/>
              <a:ext cx="46538" cy="48256"/>
            </a:xfrm>
            <a:custGeom>
              <a:avLst/>
              <a:gdLst>
                <a:gd name="csX0" fmla="*/ 8434 w 46538"/>
                <a:gd name="csY0" fmla="*/ 6930 h 48256"/>
                <a:gd name="csX1" fmla="*/ 42764 w 46538"/>
                <a:gd name="csY1" fmla="*/ 37893 h 48256"/>
                <a:gd name="csX2" fmla="*/ 8434 w 46538"/>
                <a:gd name="csY2" fmla="*/ 6930 h 48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538" h="48256">
                  <a:moveTo>
                    <a:pt x="8434" y="6930"/>
                  </a:moveTo>
                  <a:cubicBezTo>
                    <a:pt x="28227" y="-13356"/>
                    <a:pt x="56891" y="15143"/>
                    <a:pt x="42764" y="37893"/>
                  </a:cubicBezTo>
                  <a:cubicBezTo>
                    <a:pt x="26256" y="64586"/>
                    <a:pt x="-18505" y="34444"/>
                    <a:pt x="8434" y="69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1150FD2-4EA7-7B07-4A63-D770EDB20B0B}"/>
                </a:ext>
              </a:extLst>
            </p:cNvPr>
            <p:cNvSpPr/>
            <p:nvPr/>
          </p:nvSpPr>
          <p:spPr>
            <a:xfrm>
              <a:off x="7250074" y="5101128"/>
              <a:ext cx="43820" cy="45592"/>
            </a:xfrm>
            <a:custGeom>
              <a:avLst/>
              <a:gdLst>
                <a:gd name="csX0" fmla="*/ 16695 w 43820"/>
                <a:gd name="csY0" fmla="*/ 703 h 45592"/>
                <a:gd name="csX1" fmla="*/ 27125 w 43820"/>
                <a:gd name="csY1" fmla="*/ 44889 h 45592"/>
                <a:gd name="csX2" fmla="*/ 16695 w 43820"/>
                <a:gd name="csY2" fmla="*/ 703 h 45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820" h="45592">
                  <a:moveTo>
                    <a:pt x="16695" y="703"/>
                  </a:moveTo>
                  <a:cubicBezTo>
                    <a:pt x="43798" y="-6032"/>
                    <a:pt x="56199" y="37662"/>
                    <a:pt x="27125" y="44889"/>
                  </a:cubicBezTo>
                  <a:cubicBezTo>
                    <a:pt x="23" y="51624"/>
                    <a:pt x="-12379" y="7930"/>
                    <a:pt x="16695" y="7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23057552-D058-52F2-9221-D8380E890D75}"/>
                </a:ext>
              </a:extLst>
            </p:cNvPr>
            <p:cNvSpPr/>
            <p:nvPr/>
          </p:nvSpPr>
          <p:spPr>
            <a:xfrm>
              <a:off x="5068637" y="5432828"/>
              <a:ext cx="42251" cy="46208"/>
            </a:xfrm>
            <a:custGeom>
              <a:avLst/>
              <a:gdLst>
                <a:gd name="csX0" fmla="*/ 14777 w 42251"/>
                <a:gd name="csY0" fmla="*/ 891 h 46208"/>
                <a:gd name="csX1" fmla="*/ 25701 w 42251"/>
                <a:gd name="csY1" fmla="*/ 45406 h 46208"/>
                <a:gd name="csX2" fmla="*/ 14777 w 42251"/>
                <a:gd name="csY2" fmla="*/ 891 h 462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251" h="46208">
                  <a:moveTo>
                    <a:pt x="14777" y="891"/>
                  </a:moveTo>
                  <a:cubicBezTo>
                    <a:pt x="40731" y="-6829"/>
                    <a:pt x="55596" y="37932"/>
                    <a:pt x="25701" y="45406"/>
                  </a:cubicBezTo>
                  <a:cubicBezTo>
                    <a:pt x="-3784" y="52716"/>
                    <a:pt x="-8548" y="7872"/>
                    <a:pt x="14777" y="89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B19DCEBA-4FA4-02A9-1D55-4BF12ADE51D4}"/>
                </a:ext>
              </a:extLst>
            </p:cNvPr>
            <p:cNvSpPr/>
            <p:nvPr/>
          </p:nvSpPr>
          <p:spPr>
            <a:xfrm>
              <a:off x="3733625" y="3868926"/>
              <a:ext cx="43759" cy="47545"/>
            </a:xfrm>
            <a:custGeom>
              <a:avLst/>
              <a:gdLst>
                <a:gd name="csX0" fmla="*/ 14104 w 43759"/>
                <a:gd name="csY0" fmla="*/ 1689 h 47545"/>
                <a:gd name="csX1" fmla="*/ 31926 w 43759"/>
                <a:gd name="csY1" fmla="*/ 45957 h 47545"/>
                <a:gd name="csX2" fmla="*/ 14104 w 43759"/>
                <a:gd name="csY2" fmla="*/ 1689 h 47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759" h="47545">
                  <a:moveTo>
                    <a:pt x="14104" y="1689"/>
                  </a:moveTo>
                  <a:cubicBezTo>
                    <a:pt x="48023" y="-9645"/>
                    <a:pt x="51226" y="39551"/>
                    <a:pt x="31926" y="45957"/>
                  </a:cubicBezTo>
                  <a:cubicBezTo>
                    <a:pt x="306" y="56634"/>
                    <a:pt x="-11850" y="10312"/>
                    <a:pt x="14104" y="168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ABCCCFA5-8099-3123-B1EE-660C555595A1}"/>
                </a:ext>
              </a:extLst>
            </p:cNvPr>
            <p:cNvSpPr/>
            <p:nvPr/>
          </p:nvSpPr>
          <p:spPr>
            <a:xfrm>
              <a:off x="6779279" y="2716308"/>
              <a:ext cx="422311" cy="242874"/>
            </a:xfrm>
            <a:custGeom>
              <a:avLst/>
              <a:gdLst>
                <a:gd name="csX0" fmla="*/ 389836 w 422311"/>
                <a:gd name="csY0" fmla="*/ 1278 h 242874"/>
                <a:gd name="csX1" fmla="*/ 411273 w 422311"/>
                <a:gd name="csY1" fmla="*/ 3496 h 242874"/>
                <a:gd name="csX2" fmla="*/ 393040 w 422311"/>
                <a:gd name="csY2" fmla="*/ 89568 h 242874"/>
                <a:gd name="csX3" fmla="*/ 108047 w 422311"/>
                <a:gd name="csY3" fmla="*/ 241674 h 242874"/>
                <a:gd name="csX4" fmla="*/ 1278 w 422311"/>
                <a:gd name="csY4" fmla="*/ 173752 h 242874"/>
                <a:gd name="csX5" fmla="*/ 91785 w 422311"/>
                <a:gd name="csY5" fmla="*/ 186154 h 242874"/>
                <a:gd name="csX6" fmla="*/ 323393 w 422311"/>
                <a:gd name="csY6" fmla="*/ 98110 h 242874"/>
                <a:gd name="csX7" fmla="*/ 389755 w 422311"/>
                <a:gd name="csY7" fmla="*/ 1196 h 2428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2311" h="242874">
                  <a:moveTo>
                    <a:pt x="389836" y="1278"/>
                  </a:moveTo>
                  <a:cubicBezTo>
                    <a:pt x="397310" y="-857"/>
                    <a:pt x="404456" y="-447"/>
                    <a:pt x="411273" y="3496"/>
                  </a:cubicBezTo>
                  <a:cubicBezTo>
                    <a:pt x="439936" y="17622"/>
                    <a:pt x="405113" y="70021"/>
                    <a:pt x="393040" y="89568"/>
                  </a:cubicBezTo>
                  <a:cubicBezTo>
                    <a:pt x="332017" y="187961"/>
                    <a:pt x="226233" y="252597"/>
                    <a:pt x="108047" y="241674"/>
                  </a:cubicBezTo>
                  <a:cubicBezTo>
                    <a:pt x="78891" y="238964"/>
                    <a:pt x="-11781" y="213585"/>
                    <a:pt x="1278" y="173752"/>
                  </a:cubicBezTo>
                  <a:cubicBezTo>
                    <a:pt x="10969" y="144349"/>
                    <a:pt x="71663" y="181062"/>
                    <a:pt x="91785" y="186154"/>
                  </a:cubicBezTo>
                  <a:cubicBezTo>
                    <a:pt x="180486" y="208657"/>
                    <a:pt x="266723" y="165293"/>
                    <a:pt x="323393" y="98110"/>
                  </a:cubicBezTo>
                  <a:cubicBezTo>
                    <a:pt x="339162" y="79384"/>
                    <a:pt x="377681" y="4645"/>
                    <a:pt x="389755" y="11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4EB3D9EE-ACA7-AEEE-24DB-0C7057974084}"/>
                </a:ext>
              </a:extLst>
            </p:cNvPr>
            <p:cNvSpPr/>
            <p:nvPr/>
          </p:nvSpPr>
          <p:spPr>
            <a:xfrm>
              <a:off x="6713922" y="2671691"/>
              <a:ext cx="288625" cy="195361"/>
            </a:xfrm>
            <a:custGeom>
              <a:avLst/>
              <a:gdLst>
                <a:gd name="csX0" fmla="*/ 66142 w 288625"/>
                <a:gd name="csY0" fmla="*/ 142727 h 195361"/>
                <a:gd name="csX1" fmla="*/ 276971 w 288625"/>
                <a:gd name="csY1" fmla="*/ 98212 h 195361"/>
                <a:gd name="csX2" fmla="*/ 281406 w 288625"/>
                <a:gd name="csY2" fmla="*/ 133200 h 195361"/>
                <a:gd name="csX3" fmla="*/ 119691 w 288625"/>
                <a:gd name="csY3" fmla="*/ 186420 h 195361"/>
                <a:gd name="csX4" fmla="*/ 1341 w 288625"/>
                <a:gd name="csY4" fmla="*/ 139852 h 195361"/>
                <a:gd name="csX5" fmla="*/ 112464 w 288625"/>
                <a:gd name="csY5" fmla="*/ 42281 h 195361"/>
                <a:gd name="csX6" fmla="*/ 209706 w 288625"/>
                <a:gd name="csY6" fmla="*/ 2366 h 195361"/>
                <a:gd name="csX7" fmla="*/ 219726 w 288625"/>
                <a:gd name="csY7" fmla="*/ 18381 h 195361"/>
                <a:gd name="csX8" fmla="*/ 66306 w 288625"/>
                <a:gd name="csY8" fmla="*/ 142645 h 19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88625" h="195361">
                  <a:moveTo>
                    <a:pt x="66142" y="142727"/>
                  </a:moveTo>
                  <a:cubicBezTo>
                    <a:pt x="122812" y="150365"/>
                    <a:pt x="228924" y="82443"/>
                    <a:pt x="276971" y="98212"/>
                  </a:cubicBezTo>
                  <a:cubicBezTo>
                    <a:pt x="291672" y="103058"/>
                    <a:pt x="291672" y="123262"/>
                    <a:pt x="281406" y="133200"/>
                  </a:cubicBezTo>
                  <a:cubicBezTo>
                    <a:pt x="275246" y="139113"/>
                    <a:pt x="138335" y="182314"/>
                    <a:pt x="119691" y="186420"/>
                  </a:cubicBezTo>
                  <a:cubicBezTo>
                    <a:pt x="74848" y="196276"/>
                    <a:pt x="-11800" y="213030"/>
                    <a:pt x="1341" y="139852"/>
                  </a:cubicBezTo>
                  <a:cubicBezTo>
                    <a:pt x="7337" y="106425"/>
                    <a:pt x="82815" y="60268"/>
                    <a:pt x="112464" y="42281"/>
                  </a:cubicBezTo>
                  <a:cubicBezTo>
                    <a:pt x="132257" y="30290"/>
                    <a:pt x="189584" y="-10118"/>
                    <a:pt x="209706" y="2366"/>
                  </a:cubicBezTo>
                  <a:cubicBezTo>
                    <a:pt x="213895" y="6637"/>
                    <a:pt x="218494" y="12714"/>
                    <a:pt x="219726" y="18381"/>
                  </a:cubicBezTo>
                  <a:cubicBezTo>
                    <a:pt x="227364" y="54929"/>
                    <a:pt x="81172" y="104536"/>
                    <a:pt x="66306" y="14264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5576D168-16CD-7CAD-B78B-206B81BB256B}"/>
                </a:ext>
              </a:extLst>
            </p:cNvPr>
            <p:cNvSpPr/>
            <p:nvPr/>
          </p:nvSpPr>
          <p:spPr>
            <a:xfrm>
              <a:off x="6760683" y="2666994"/>
              <a:ext cx="45746" cy="44014"/>
            </a:xfrm>
            <a:custGeom>
              <a:avLst/>
              <a:gdLst>
                <a:gd name="csX0" fmla="*/ 22584 w 45746"/>
                <a:gd name="csY0" fmla="*/ 0 h 44014"/>
                <a:gd name="csX1" fmla="*/ 12810 w 45746"/>
                <a:gd name="csY1" fmla="*/ 39998 h 44014"/>
                <a:gd name="csX2" fmla="*/ 22584 w 45746"/>
                <a:gd name="csY2" fmla="*/ 0 h 44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746" h="44014">
                  <a:moveTo>
                    <a:pt x="22584" y="0"/>
                  </a:moveTo>
                  <a:cubicBezTo>
                    <a:pt x="56750" y="0"/>
                    <a:pt x="52808" y="59791"/>
                    <a:pt x="12810" y="39998"/>
                  </a:cubicBezTo>
                  <a:cubicBezTo>
                    <a:pt x="-9693" y="28910"/>
                    <a:pt x="-84" y="-82"/>
                    <a:pt x="22584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376528C3-8757-9D79-B912-60960FDD0A9B}"/>
                </a:ext>
              </a:extLst>
            </p:cNvPr>
            <p:cNvSpPr/>
            <p:nvPr/>
          </p:nvSpPr>
          <p:spPr>
            <a:xfrm>
              <a:off x="7041627" y="2684195"/>
              <a:ext cx="43820" cy="45592"/>
            </a:xfrm>
            <a:custGeom>
              <a:avLst/>
              <a:gdLst>
                <a:gd name="csX0" fmla="*/ 16695 w 43820"/>
                <a:gd name="csY0" fmla="*/ 703 h 45592"/>
                <a:gd name="csX1" fmla="*/ 27125 w 43820"/>
                <a:gd name="csY1" fmla="*/ 44889 h 45592"/>
                <a:gd name="csX2" fmla="*/ 16695 w 43820"/>
                <a:gd name="csY2" fmla="*/ 703 h 455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820" h="45592">
                  <a:moveTo>
                    <a:pt x="16695" y="703"/>
                  </a:moveTo>
                  <a:cubicBezTo>
                    <a:pt x="43798" y="-6032"/>
                    <a:pt x="56199" y="37662"/>
                    <a:pt x="27125" y="44889"/>
                  </a:cubicBezTo>
                  <a:cubicBezTo>
                    <a:pt x="23" y="51624"/>
                    <a:pt x="-12379" y="7930"/>
                    <a:pt x="16695" y="7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459354ED-3EEF-0B07-CACC-1F526EC1ED76}"/>
                </a:ext>
              </a:extLst>
            </p:cNvPr>
            <p:cNvSpPr/>
            <p:nvPr/>
          </p:nvSpPr>
          <p:spPr>
            <a:xfrm>
              <a:off x="4135196" y="1343690"/>
              <a:ext cx="714513" cy="624766"/>
            </a:xfrm>
            <a:custGeom>
              <a:avLst/>
              <a:gdLst>
                <a:gd name="csX0" fmla="*/ 677928 w 714513"/>
                <a:gd name="csY0" fmla="*/ 153768 h 624766"/>
                <a:gd name="csX1" fmla="*/ 657395 w 714513"/>
                <a:gd name="csY1" fmla="*/ 112456 h 624766"/>
                <a:gd name="csX2" fmla="*/ 422831 w 714513"/>
                <a:gd name="csY2" fmla="*/ 206824 h 624766"/>
                <a:gd name="csX3" fmla="*/ 561631 w 714513"/>
                <a:gd name="csY3" fmla="*/ 227685 h 624766"/>
                <a:gd name="csX4" fmla="*/ 571733 w 714513"/>
                <a:gd name="csY4" fmla="*/ 264644 h 624766"/>
                <a:gd name="csX5" fmla="*/ 406980 w 714513"/>
                <a:gd name="csY5" fmla="*/ 253392 h 624766"/>
                <a:gd name="csX6" fmla="*/ 370678 w 714513"/>
                <a:gd name="csY6" fmla="*/ 330677 h 624766"/>
                <a:gd name="csX7" fmla="*/ 539374 w 714513"/>
                <a:gd name="csY7" fmla="*/ 361065 h 624766"/>
                <a:gd name="csX8" fmla="*/ 512106 w 714513"/>
                <a:gd name="csY8" fmla="*/ 393835 h 624766"/>
                <a:gd name="csX9" fmla="*/ 355730 w 714513"/>
                <a:gd name="csY9" fmla="*/ 377327 h 624766"/>
                <a:gd name="csX10" fmla="*/ 227196 w 714513"/>
                <a:gd name="csY10" fmla="*/ 522944 h 624766"/>
                <a:gd name="csX11" fmla="*/ 548983 w 714513"/>
                <a:gd name="csY11" fmla="*/ 570990 h 624766"/>
                <a:gd name="csX12" fmla="*/ 666183 w 714513"/>
                <a:gd name="csY12" fmla="*/ 541341 h 624766"/>
                <a:gd name="csX13" fmla="*/ 673000 w 714513"/>
                <a:gd name="csY13" fmla="*/ 584213 h 624766"/>
                <a:gd name="csX14" fmla="*/ 445335 w 714513"/>
                <a:gd name="csY14" fmla="*/ 624211 h 624766"/>
                <a:gd name="csX15" fmla="*/ 197137 w 714513"/>
                <a:gd name="csY15" fmla="*/ 572715 h 624766"/>
                <a:gd name="csX16" fmla="*/ 28277 w 714513"/>
                <a:gd name="csY16" fmla="*/ 572222 h 624766"/>
                <a:gd name="csX17" fmla="*/ 14068 w 714513"/>
                <a:gd name="csY17" fmla="*/ 530828 h 624766"/>
                <a:gd name="csX18" fmla="*/ 124780 w 714513"/>
                <a:gd name="csY18" fmla="*/ 518262 h 624766"/>
                <a:gd name="csX19" fmla="*/ 292490 w 714513"/>
                <a:gd name="csY19" fmla="*/ 370017 h 624766"/>
                <a:gd name="csX20" fmla="*/ 228018 w 714513"/>
                <a:gd name="csY20" fmla="*/ 346117 h 624766"/>
                <a:gd name="csX21" fmla="*/ 230482 w 714513"/>
                <a:gd name="csY21" fmla="*/ 324352 h 624766"/>
                <a:gd name="csX22" fmla="*/ 324192 w 714513"/>
                <a:gd name="csY22" fmla="*/ 316961 h 624766"/>
                <a:gd name="csX23" fmla="*/ 351131 w 714513"/>
                <a:gd name="csY23" fmla="*/ 246247 h 624766"/>
                <a:gd name="csX24" fmla="*/ 236806 w 714513"/>
                <a:gd name="csY24" fmla="*/ 207070 h 624766"/>
                <a:gd name="csX25" fmla="*/ 369857 w 714513"/>
                <a:gd name="csY25" fmla="*/ 199843 h 624766"/>
                <a:gd name="csX26" fmla="*/ 607131 w 714513"/>
                <a:gd name="csY26" fmla="*/ 13078 h 624766"/>
                <a:gd name="csX27" fmla="*/ 713326 w 714513"/>
                <a:gd name="csY27" fmla="*/ 122065 h 624766"/>
                <a:gd name="csX28" fmla="*/ 677846 w 714513"/>
                <a:gd name="csY28" fmla="*/ 154014 h 624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714513" h="624766">
                  <a:moveTo>
                    <a:pt x="677928" y="153768"/>
                  </a:moveTo>
                  <a:cubicBezTo>
                    <a:pt x="675957" y="152536"/>
                    <a:pt x="665280" y="122805"/>
                    <a:pt x="657395" y="112456"/>
                  </a:cubicBezTo>
                  <a:cubicBezTo>
                    <a:pt x="553500" y="-22895"/>
                    <a:pt x="452973" y="85025"/>
                    <a:pt x="422831" y="206824"/>
                  </a:cubicBezTo>
                  <a:cubicBezTo>
                    <a:pt x="430387" y="215283"/>
                    <a:pt x="540606" y="216187"/>
                    <a:pt x="561631" y="227685"/>
                  </a:cubicBezTo>
                  <a:cubicBezTo>
                    <a:pt x="576497" y="235816"/>
                    <a:pt x="574526" y="249039"/>
                    <a:pt x="571733" y="264644"/>
                  </a:cubicBezTo>
                  <a:cubicBezTo>
                    <a:pt x="561549" y="280988"/>
                    <a:pt x="432358" y="256020"/>
                    <a:pt x="406980" y="253392"/>
                  </a:cubicBezTo>
                  <a:lnTo>
                    <a:pt x="370678" y="330677"/>
                  </a:lnTo>
                  <a:cubicBezTo>
                    <a:pt x="399752" y="336836"/>
                    <a:pt x="531572" y="337083"/>
                    <a:pt x="539374" y="361065"/>
                  </a:cubicBezTo>
                  <a:cubicBezTo>
                    <a:pt x="545780" y="380940"/>
                    <a:pt x="531079" y="393260"/>
                    <a:pt x="512106" y="393835"/>
                  </a:cubicBezTo>
                  <a:cubicBezTo>
                    <a:pt x="464635" y="395395"/>
                    <a:pt x="404844" y="376095"/>
                    <a:pt x="355730" y="377327"/>
                  </a:cubicBezTo>
                  <a:cubicBezTo>
                    <a:pt x="315322" y="426523"/>
                    <a:pt x="285427" y="488285"/>
                    <a:pt x="227196" y="522944"/>
                  </a:cubicBezTo>
                  <a:cubicBezTo>
                    <a:pt x="332898" y="551361"/>
                    <a:pt x="437779" y="581092"/>
                    <a:pt x="548983" y="570990"/>
                  </a:cubicBezTo>
                  <a:cubicBezTo>
                    <a:pt x="583396" y="567869"/>
                    <a:pt x="646636" y="540766"/>
                    <a:pt x="666183" y="541341"/>
                  </a:cubicBezTo>
                  <a:cubicBezTo>
                    <a:pt x="691479" y="542080"/>
                    <a:pt x="689508" y="570990"/>
                    <a:pt x="673000" y="584213"/>
                  </a:cubicBezTo>
                  <a:cubicBezTo>
                    <a:pt x="633577" y="615833"/>
                    <a:pt x="495845" y="627578"/>
                    <a:pt x="445335" y="624211"/>
                  </a:cubicBezTo>
                  <a:cubicBezTo>
                    <a:pt x="360822" y="618544"/>
                    <a:pt x="280581" y="580353"/>
                    <a:pt x="197137" y="572715"/>
                  </a:cubicBezTo>
                  <a:cubicBezTo>
                    <a:pt x="143259" y="567787"/>
                    <a:pt x="79197" y="578792"/>
                    <a:pt x="28277" y="572222"/>
                  </a:cubicBezTo>
                  <a:cubicBezTo>
                    <a:pt x="-962" y="568444"/>
                    <a:pt x="-10571" y="544380"/>
                    <a:pt x="14068" y="530828"/>
                  </a:cubicBezTo>
                  <a:cubicBezTo>
                    <a:pt x="48070" y="512185"/>
                    <a:pt x="88478" y="524340"/>
                    <a:pt x="124780" y="518262"/>
                  </a:cubicBezTo>
                  <a:cubicBezTo>
                    <a:pt x="189006" y="507503"/>
                    <a:pt x="268179" y="429562"/>
                    <a:pt x="292490" y="370017"/>
                  </a:cubicBezTo>
                  <a:cubicBezTo>
                    <a:pt x="275900" y="363939"/>
                    <a:pt x="233767" y="364186"/>
                    <a:pt x="228018" y="346117"/>
                  </a:cubicBezTo>
                  <a:lnTo>
                    <a:pt x="230482" y="324352"/>
                  </a:lnTo>
                  <a:cubicBezTo>
                    <a:pt x="245265" y="295114"/>
                    <a:pt x="299389" y="326241"/>
                    <a:pt x="324192" y="316961"/>
                  </a:cubicBezTo>
                  <a:lnTo>
                    <a:pt x="351131" y="246247"/>
                  </a:lnTo>
                  <a:cubicBezTo>
                    <a:pt x="326985" y="246739"/>
                    <a:pt x="214959" y="249450"/>
                    <a:pt x="236806" y="207070"/>
                  </a:cubicBezTo>
                  <a:cubicBezTo>
                    <a:pt x="250521" y="180378"/>
                    <a:pt x="342343" y="198939"/>
                    <a:pt x="369857" y="199843"/>
                  </a:cubicBezTo>
                  <a:cubicBezTo>
                    <a:pt x="408869" y="94716"/>
                    <a:pt x="469152" y="-43345"/>
                    <a:pt x="607131" y="13078"/>
                  </a:cubicBezTo>
                  <a:cubicBezTo>
                    <a:pt x="644336" y="28273"/>
                    <a:pt x="704538" y="81657"/>
                    <a:pt x="713326" y="122065"/>
                  </a:cubicBezTo>
                  <a:cubicBezTo>
                    <a:pt x="719650" y="151304"/>
                    <a:pt x="699692" y="167566"/>
                    <a:pt x="677846" y="1540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13F606F6-7128-47A9-C85B-7A4B4D6706BC}"/>
                </a:ext>
              </a:extLst>
            </p:cNvPr>
            <p:cNvSpPr/>
            <p:nvPr/>
          </p:nvSpPr>
          <p:spPr>
            <a:xfrm>
              <a:off x="5377836" y="1880203"/>
              <a:ext cx="287589" cy="243284"/>
            </a:xfrm>
            <a:custGeom>
              <a:avLst/>
              <a:gdLst>
                <a:gd name="csX0" fmla="*/ 253142 w 287589"/>
                <a:gd name="csY0" fmla="*/ 3596 h 243284"/>
                <a:gd name="csX1" fmla="*/ 247639 w 287589"/>
                <a:gd name="csY1" fmla="*/ 108969 h 243284"/>
                <a:gd name="csX2" fmla="*/ 149083 w 287589"/>
                <a:gd name="csY2" fmla="*/ 205883 h 243284"/>
                <a:gd name="csX3" fmla="*/ 4287 w 287589"/>
                <a:gd name="csY3" fmla="*/ 230851 h 243284"/>
                <a:gd name="csX4" fmla="*/ 87732 w 287589"/>
                <a:gd name="csY4" fmla="*/ 183626 h 243284"/>
                <a:gd name="csX5" fmla="*/ 205917 w 287589"/>
                <a:gd name="csY5" fmla="*/ 80224 h 243284"/>
                <a:gd name="csX6" fmla="*/ 253142 w 287589"/>
                <a:gd name="csY6" fmla="*/ 3596 h 2432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87589" h="243284">
                  <a:moveTo>
                    <a:pt x="253142" y="3596"/>
                  </a:moveTo>
                  <a:cubicBezTo>
                    <a:pt x="326238" y="-20879"/>
                    <a:pt x="262587" y="86794"/>
                    <a:pt x="247639" y="108969"/>
                  </a:cubicBezTo>
                  <a:cubicBezTo>
                    <a:pt x="222918" y="145517"/>
                    <a:pt x="187027" y="183297"/>
                    <a:pt x="149083" y="205883"/>
                  </a:cubicBezTo>
                  <a:cubicBezTo>
                    <a:pt x="122555" y="221652"/>
                    <a:pt x="24491" y="264196"/>
                    <a:pt x="4287" y="230851"/>
                  </a:cubicBezTo>
                  <a:cubicBezTo>
                    <a:pt x="-19284" y="191839"/>
                    <a:pt x="60793" y="193399"/>
                    <a:pt x="87732" y="183626"/>
                  </a:cubicBezTo>
                  <a:cubicBezTo>
                    <a:pt x="135203" y="166378"/>
                    <a:pt x="177172" y="120632"/>
                    <a:pt x="205917" y="80224"/>
                  </a:cubicBezTo>
                  <a:cubicBezTo>
                    <a:pt x="216019" y="66015"/>
                    <a:pt x="243615" y="6717"/>
                    <a:pt x="253142" y="35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EC36E437-5FC1-76B4-91A6-FABF06621229}"/>
                </a:ext>
              </a:extLst>
            </p:cNvPr>
            <p:cNvSpPr/>
            <p:nvPr/>
          </p:nvSpPr>
          <p:spPr>
            <a:xfrm>
              <a:off x="4163238" y="962227"/>
              <a:ext cx="324361" cy="113142"/>
            </a:xfrm>
            <a:custGeom>
              <a:avLst/>
              <a:gdLst>
                <a:gd name="csX0" fmla="*/ 73823 w 324361"/>
                <a:gd name="csY0" fmla="*/ 3601 h 113142"/>
                <a:gd name="csX1" fmla="*/ 287280 w 324361"/>
                <a:gd name="csY1" fmla="*/ 47623 h 113142"/>
                <a:gd name="csX2" fmla="*/ 306745 w 324361"/>
                <a:gd name="csY2" fmla="*/ 113080 h 113142"/>
                <a:gd name="csX3" fmla="*/ 223300 w 324361"/>
                <a:gd name="csY3" fmla="*/ 65938 h 113142"/>
                <a:gd name="csX4" fmla="*/ 143634 w 324361"/>
                <a:gd name="csY4" fmla="*/ 47540 h 113142"/>
                <a:gd name="csX5" fmla="*/ 23149 w 324361"/>
                <a:gd name="csY5" fmla="*/ 70948 h 113142"/>
                <a:gd name="csX6" fmla="*/ 73741 w 324361"/>
                <a:gd name="csY6" fmla="*/ 3601 h 113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24361" h="113142">
                  <a:moveTo>
                    <a:pt x="73823" y="3601"/>
                  </a:moveTo>
                  <a:cubicBezTo>
                    <a:pt x="142484" y="-6994"/>
                    <a:pt x="230774" y="5243"/>
                    <a:pt x="287280" y="47623"/>
                  </a:cubicBezTo>
                  <a:cubicBezTo>
                    <a:pt x="304035" y="60188"/>
                    <a:pt x="349042" y="109549"/>
                    <a:pt x="306745" y="113080"/>
                  </a:cubicBezTo>
                  <a:cubicBezTo>
                    <a:pt x="285062" y="114887"/>
                    <a:pt x="251060" y="76615"/>
                    <a:pt x="223300" y="65938"/>
                  </a:cubicBezTo>
                  <a:cubicBezTo>
                    <a:pt x="204082" y="58546"/>
                    <a:pt x="163592" y="48444"/>
                    <a:pt x="143634" y="47540"/>
                  </a:cubicBezTo>
                  <a:cubicBezTo>
                    <a:pt x="108400" y="45980"/>
                    <a:pt x="37275" y="74643"/>
                    <a:pt x="23149" y="70948"/>
                  </a:cubicBezTo>
                  <a:cubicBezTo>
                    <a:pt x="-38285" y="54932"/>
                    <a:pt x="38014" y="9103"/>
                    <a:pt x="73741" y="360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1D0862E9-7F4A-29CC-3F90-8EF22E162EA1}"/>
                </a:ext>
              </a:extLst>
            </p:cNvPr>
            <p:cNvSpPr/>
            <p:nvPr/>
          </p:nvSpPr>
          <p:spPr>
            <a:xfrm>
              <a:off x="5641528" y="1801397"/>
              <a:ext cx="47350" cy="47391"/>
            </a:xfrm>
            <a:custGeom>
              <a:avLst/>
              <a:gdLst>
                <a:gd name="csX0" fmla="*/ 42999 w 47350"/>
                <a:gd name="csY0" fmla="*/ 41583 h 47391"/>
                <a:gd name="csX1" fmla="*/ 127 w 47350"/>
                <a:gd name="csY1" fmla="*/ 25156 h 47391"/>
                <a:gd name="csX2" fmla="*/ 42999 w 47350"/>
                <a:gd name="csY2" fmla="*/ 41583 h 47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350" h="47391">
                  <a:moveTo>
                    <a:pt x="42999" y="41583"/>
                  </a:moveTo>
                  <a:cubicBezTo>
                    <a:pt x="36675" y="51685"/>
                    <a:pt x="1852" y="50042"/>
                    <a:pt x="127" y="25156"/>
                  </a:cubicBezTo>
                  <a:cubicBezTo>
                    <a:pt x="-3323" y="-22972"/>
                    <a:pt x="64928" y="6677"/>
                    <a:pt x="42999" y="4158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26173C1E-D1E1-D491-21C8-846EF1DD5CE3}"/>
                </a:ext>
              </a:extLst>
            </p:cNvPr>
            <p:cNvSpPr/>
            <p:nvPr/>
          </p:nvSpPr>
          <p:spPr>
            <a:xfrm>
              <a:off x="4090170" y="1012116"/>
              <a:ext cx="45853" cy="44438"/>
            </a:xfrm>
            <a:custGeom>
              <a:avLst/>
              <a:gdLst>
                <a:gd name="csX0" fmla="*/ 6859 w 45853"/>
                <a:gd name="csY0" fmla="*/ 5865 h 44438"/>
                <a:gd name="csX1" fmla="*/ 38151 w 45853"/>
                <a:gd name="csY1" fmla="*/ 40524 h 44438"/>
                <a:gd name="csX2" fmla="*/ 6859 w 45853"/>
                <a:gd name="csY2" fmla="*/ 5865 h 444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853" h="44438">
                  <a:moveTo>
                    <a:pt x="6859" y="5865"/>
                  </a:moveTo>
                  <a:cubicBezTo>
                    <a:pt x="26735" y="-14668"/>
                    <a:pt x="61312" y="24016"/>
                    <a:pt x="38151" y="40524"/>
                  </a:cubicBezTo>
                  <a:cubicBezTo>
                    <a:pt x="18276" y="54650"/>
                    <a:pt x="-14248" y="27629"/>
                    <a:pt x="6859" y="58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213" cap="flat">
              <a:noFill/>
              <a:prstDash val="solid"/>
              <a:miter/>
            </a:ln>
          </p:spPr>
        </p:sp>
      </p:grp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BDC4E63E-8B1F-D3CE-A451-25498353D1C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17112838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Shopping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C4BCA41-4176-8070-0F8A-A41C26D8ACA1}"/>
              </a:ext>
            </a:extLst>
          </p:cNvPr>
          <p:cNvGrpSpPr/>
          <p:nvPr userDrawn="1"/>
        </p:nvGrpSpPr>
        <p:grpSpPr>
          <a:xfrm>
            <a:off x="3160793" y="845975"/>
            <a:ext cx="5870463" cy="5163157"/>
            <a:chOff x="3160793" y="845975"/>
            <a:chExt cx="5870463" cy="516315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75C83940-C299-CE30-61C2-73F0928968DC}"/>
                </a:ext>
              </a:extLst>
            </p:cNvPr>
            <p:cNvSpPr/>
            <p:nvPr/>
          </p:nvSpPr>
          <p:spPr>
            <a:xfrm>
              <a:off x="3160793" y="845975"/>
              <a:ext cx="5870463" cy="5163157"/>
            </a:xfrm>
            <a:custGeom>
              <a:avLst/>
              <a:gdLst>
                <a:gd name="csX0" fmla="*/ 1739068 w 5870463"/>
                <a:gd name="csY0" fmla="*/ 5108690 h 5163157"/>
                <a:gd name="csX1" fmla="*/ 1503011 w 5870463"/>
                <a:gd name="csY1" fmla="*/ 5037722 h 5163157"/>
                <a:gd name="csX2" fmla="*/ 1326310 w 5870463"/>
                <a:gd name="csY2" fmla="*/ 4955666 h 5163157"/>
                <a:gd name="csX3" fmla="*/ 1388472 w 5870463"/>
                <a:gd name="csY3" fmla="*/ 4730372 h 5163157"/>
                <a:gd name="csX4" fmla="*/ 1333485 w 5870463"/>
                <a:gd name="csY4" fmla="*/ 4596590 h 5163157"/>
                <a:gd name="csX5" fmla="*/ 1464331 w 5870463"/>
                <a:gd name="csY5" fmla="*/ 4184550 h 5163157"/>
                <a:gd name="csX6" fmla="*/ 1493422 w 5870463"/>
                <a:gd name="csY6" fmla="*/ 4061792 h 5163157"/>
                <a:gd name="csX7" fmla="*/ 836192 w 5870463"/>
                <a:gd name="csY7" fmla="*/ 4267453 h 5163157"/>
                <a:gd name="csX8" fmla="*/ 462244 w 5870463"/>
                <a:gd name="csY8" fmla="*/ 4326941 h 5163157"/>
                <a:gd name="csX9" fmla="*/ 420433 w 5870463"/>
                <a:gd name="csY9" fmla="*/ 4275085 h 5163157"/>
                <a:gd name="csX10" fmla="*/ 326049 w 5870463"/>
                <a:gd name="csY10" fmla="*/ 4636379 h 5163157"/>
                <a:gd name="csX11" fmla="*/ 245429 w 5870463"/>
                <a:gd name="csY11" fmla="*/ 4679298 h 5163157"/>
                <a:gd name="csX12" fmla="*/ 304 w 5870463"/>
                <a:gd name="csY12" fmla="*/ 3934990 h 5163157"/>
                <a:gd name="csX13" fmla="*/ 6110 w 5870463"/>
                <a:gd name="csY13" fmla="*/ 3915748 h 5163157"/>
                <a:gd name="csX14" fmla="*/ 277129 w 5870463"/>
                <a:gd name="csY14" fmla="*/ 3834409 h 5163157"/>
                <a:gd name="csX15" fmla="*/ 347379 w 5870463"/>
                <a:gd name="csY15" fmla="*/ 3733438 h 5163157"/>
                <a:gd name="csX16" fmla="*/ 1016676 w 5870463"/>
                <a:gd name="csY16" fmla="*/ 3504229 h 5163157"/>
                <a:gd name="csX17" fmla="*/ 1202835 w 5870463"/>
                <a:gd name="csY17" fmla="*/ 3449764 h 5163157"/>
                <a:gd name="csX18" fmla="*/ 1227360 w 5870463"/>
                <a:gd name="csY18" fmla="*/ 3287283 h 5163157"/>
                <a:gd name="csX19" fmla="*/ 838801 w 5870463"/>
                <a:gd name="csY19" fmla="*/ 3006936 h 5163157"/>
                <a:gd name="csX20" fmla="*/ 1121496 w 5870463"/>
                <a:gd name="csY20" fmla="*/ 2201314 h 5163157"/>
                <a:gd name="csX21" fmla="*/ 1322722 w 5870463"/>
                <a:gd name="csY21" fmla="*/ 1503121 h 5163157"/>
                <a:gd name="csX22" fmla="*/ 1590350 w 5870463"/>
                <a:gd name="csY22" fmla="*/ 1256628 h 5163157"/>
                <a:gd name="csX23" fmla="*/ 1581153 w 5870463"/>
                <a:gd name="csY23" fmla="*/ 1153438 h 5163157"/>
                <a:gd name="csX24" fmla="*/ 1463222 w 5870463"/>
                <a:gd name="csY24" fmla="*/ 1128913 h 5163157"/>
                <a:gd name="csX25" fmla="*/ 1506272 w 5870463"/>
                <a:gd name="csY25" fmla="*/ 652753 h 5163157"/>
                <a:gd name="csX26" fmla="*/ 1745982 w 5870463"/>
                <a:gd name="csY26" fmla="*/ 233081 h 5163157"/>
                <a:gd name="csX27" fmla="*/ 2272432 w 5870463"/>
                <a:gd name="csY27" fmla="*/ 145285 h 5163157"/>
                <a:gd name="csX28" fmla="*/ 2719761 w 5870463"/>
                <a:gd name="csY28" fmla="*/ 334118 h 5163157"/>
                <a:gd name="csX29" fmla="*/ 2501902 w 5870463"/>
                <a:gd name="csY29" fmla="*/ 552630 h 5163157"/>
                <a:gd name="csX30" fmla="*/ 2501902 w 5870463"/>
                <a:gd name="csY30" fmla="*/ 562153 h 5163157"/>
                <a:gd name="csX31" fmla="*/ 2554605 w 5870463"/>
                <a:gd name="csY31" fmla="*/ 726134 h 5163157"/>
                <a:gd name="csX32" fmla="*/ 2728436 w 5870463"/>
                <a:gd name="csY32" fmla="*/ 950320 h 5163157"/>
                <a:gd name="csX33" fmla="*/ 2559693 w 5870463"/>
                <a:gd name="csY33" fmla="*/ 956256 h 5163157"/>
                <a:gd name="csX34" fmla="*/ 2373143 w 5870463"/>
                <a:gd name="csY34" fmla="*/ 1212664 h 5163157"/>
                <a:gd name="csX35" fmla="*/ 2383905 w 5870463"/>
                <a:gd name="csY35" fmla="*/ 1513949 h 5163157"/>
                <a:gd name="csX36" fmla="*/ 2355336 w 5870463"/>
                <a:gd name="csY36" fmla="*/ 1531234 h 5163157"/>
                <a:gd name="csX37" fmla="*/ 2398451 w 5870463"/>
                <a:gd name="csY37" fmla="*/ 1987238 h 5163157"/>
                <a:gd name="csX38" fmla="*/ 2820211 w 5870463"/>
                <a:gd name="csY38" fmla="*/ 2079274 h 5163157"/>
                <a:gd name="csX39" fmla="*/ 2838474 w 5870463"/>
                <a:gd name="csY39" fmla="*/ 2197270 h 5163157"/>
                <a:gd name="csX40" fmla="*/ 2784727 w 5870463"/>
                <a:gd name="csY40" fmla="*/ 2312070 h 5163157"/>
                <a:gd name="csX41" fmla="*/ 2756614 w 5870463"/>
                <a:gd name="csY41" fmla="*/ 2387342 h 5163157"/>
                <a:gd name="csX42" fmla="*/ 2708803 w 5870463"/>
                <a:gd name="csY42" fmla="*/ 2423609 h 5163157"/>
                <a:gd name="csX43" fmla="*/ 2694844 w 5870463"/>
                <a:gd name="csY43" fmla="*/ 2454853 h 5163157"/>
                <a:gd name="csX44" fmla="*/ 2637705 w 5870463"/>
                <a:gd name="csY44" fmla="*/ 2501033 h 5163157"/>
                <a:gd name="csX45" fmla="*/ 2928488 w 5870463"/>
                <a:gd name="csY45" fmla="*/ 2646425 h 5163157"/>
                <a:gd name="csX46" fmla="*/ 2851781 w 5870463"/>
                <a:gd name="csY46" fmla="*/ 2366731 h 5163157"/>
                <a:gd name="csX47" fmla="*/ 3044919 w 5870463"/>
                <a:gd name="csY47" fmla="*/ 2287675 h 5163157"/>
                <a:gd name="csX48" fmla="*/ 2946686 w 5870463"/>
                <a:gd name="csY48" fmla="*/ 1853653 h 5163157"/>
                <a:gd name="csX49" fmla="*/ 3229121 w 5870463"/>
                <a:gd name="csY49" fmla="*/ 1804798 h 5163157"/>
                <a:gd name="csX50" fmla="*/ 3469287 w 5870463"/>
                <a:gd name="csY50" fmla="*/ 1708261 h 5163157"/>
                <a:gd name="csX51" fmla="*/ 3523165 w 5870463"/>
                <a:gd name="csY51" fmla="*/ 2122976 h 5163157"/>
                <a:gd name="csX52" fmla="*/ 3658055 w 5870463"/>
                <a:gd name="csY52" fmla="*/ 2107648 h 5163157"/>
                <a:gd name="csX53" fmla="*/ 3827777 w 5870463"/>
                <a:gd name="csY53" fmla="*/ 2658557 h 5163157"/>
                <a:gd name="csX54" fmla="*/ 3959862 w 5870463"/>
                <a:gd name="csY54" fmla="*/ 2659601 h 5163157"/>
                <a:gd name="csX55" fmla="*/ 3943033 w 5870463"/>
                <a:gd name="csY55" fmla="*/ 2475530 h 5163157"/>
                <a:gd name="csX56" fmla="*/ 3956209 w 5870463"/>
                <a:gd name="csY56" fmla="*/ 2404106 h 5163157"/>
                <a:gd name="csX57" fmla="*/ 4266495 w 5870463"/>
                <a:gd name="csY57" fmla="*/ 2446112 h 5163157"/>
                <a:gd name="csX58" fmla="*/ 4107928 w 5870463"/>
                <a:gd name="csY58" fmla="*/ 2174897 h 5163157"/>
                <a:gd name="csX59" fmla="*/ 3799990 w 5870463"/>
                <a:gd name="csY59" fmla="*/ 1914053 h 5163157"/>
                <a:gd name="csX60" fmla="*/ 3993584 w 5870463"/>
                <a:gd name="csY60" fmla="*/ 1778707 h 5163157"/>
                <a:gd name="csX61" fmla="*/ 4271714 w 5870463"/>
                <a:gd name="csY61" fmla="*/ 2004719 h 5163157"/>
                <a:gd name="csX62" fmla="*/ 4298783 w 5870463"/>
                <a:gd name="csY62" fmla="*/ 2058336 h 5163157"/>
                <a:gd name="csX63" fmla="*/ 4241514 w 5870463"/>
                <a:gd name="csY63" fmla="*/ 1467899 h 5163157"/>
                <a:gd name="csX64" fmla="*/ 4490877 w 5870463"/>
                <a:gd name="csY64" fmla="*/ 1249257 h 5163157"/>
                <a:gd name="csX65" fmla="*/ 4568302 w 5870463"/>
                <a:gd name="csY65" fmla="*/ 1600767 h 5163157"/>
                <a:gd name="csX66" fmla="*/ 4460482 w 5870463"/>
                <a:gd name="csY66" fmla="*/ 2026114 h 5163157"/>
                <a:gd name="csX67" fmla="*/ 4818840 w 5870463"/>
                <a:gd name="csY67" fmla="*/ 1773815 h 5163157"/>
                <a:gd name="csX68" fmla="*/ 4945316 w 5870463"/>
                <a:gd name="csY68" fmla="*/ 2042355 h 5163157"/>
                <a:gd name="csX69" fmla="*/ 4516577 w 5870463"/>
                <a:gd name="csY69" fmla="*/ 2266411 h 5163157"/>
                <a:gd name="csX70" fmla="*/ 4350573 w 5870463"/>
                <a:gd name="csY70" fmla="*/ 2455896 h 5163157"/>
                <a:gd name="csX71" fmla="*/ 4665752 w 5870463"/>
                <a:gd name="csY71" fmla="*/ 2512318 h 5163157"/>
                <a:gd name="csX72" fmla="*/ 4672535 w 5870463"/>
                <a:gd name="csY72" fmla="*/ 2538344 h 5163157"/>
                <a:gd name="csX73" fmla="*/ 4622049 w 5870463"/>
                <a:gd name="csY73" fmla="*/ 2678843 h 5163157"/>
                <a:gd name="csX74" fmla="*/ 4848323 w 5870463"/>
                <a:gd name="csY74" fmla="*/ 2678843 h 5163157"/>
                <a:gd name="csX75" fmla="*/ 4642400 w 5870463"/>
                <a:gd name="csY75" fmla="*/ 2422630 h 5163157"/>
                <a:gd name="csX76" fmla="*/ 4677427 w 5870463"/>
                <a:gd name="csY76" fmla="*/ 2207511 h 5163157"/>
                <a:gd name="csX77" fmla="*/ 4977538 w 5870463"/>
                <a:gd name="csY77" fmla="*/ 2404236 h 5163157"/>
                <a:gd name="csX78" fmla="*/ 4996976 w 5870463"/>
                <a:gd name="csY78" fmla="*/ 2413825 h 5163157"/>
                <a:gd name="csX79" fmla="*/ 4987648 w 5870463"/>
                <a:gd name="csY79" fmla="*/ 2316962 h 5163157"/>
                <a:gd name="csX80" fmla="*/ 4929009 w 5870463"/>
                <a:gd name="csY80" fmla="*/ 2271825 h 5163157"/>
                <a:gd name="csX81" fmla="*/ 5026459 w 5870463"/>
                <a:gd name="csY81" fmla="*/ 2077448 h 5163157"/>
                <a:gd name="csX82" fmla="*/ 5108710 w 5870463"/>
                <a:gd name="csY82" fmla="*/ 2115671 h 5163157"/>
                <a:gd name="csX83" fmla="*/ 5213596 w 5870463"/>
                <a:gd name="csY83" fmla="*/ 2052009 h 5163157"/>
                <a:gd name="csX84" fmla="*/ 5423628 w 5870463"/>
                <a:gd name="csY84" fmla="*/ 1925990 h 5163157"/>
                <a:gd name="csX85" fmla="*/ 5470591 w 5870463"/>
                <a:gd name="csY85" fmla="*/ 2063228 h 5163157"/>
                <a:gd name="csX86" fmla="*/ 5513576 w 5870463"/>
                <a:gd name="csY86" fmla="*/ 2088080 h 5163157"/>
                <a:gd name="csX87" fmla="*/ 5560474 w 5870463"/>
                <a:gd name="csY87" fmla="*/ 2411737 h 5163157"/>
                <a:gd name="csX88" fmla="*/ 5514163 w 5870463"/>
                <a:gd name="csY88" fmla="*/ 2478400 h 5163157"/>
                <a:gd name="csX89" fmla="*/ 5869065 w 5870463"/>
                <a:gd name="csY89" fmla="*/ 2914183 h 5163157"/>
                <a:gd name="csX90" fmla="*/ 5830776 w 5870463"/>
                <a:gd name="csY90" fmla="*/ 2979215 h 5163157"/>
                <a:gd name="csX91" fmla="*/ 5587087 w 5870463"/>
                <a:gd name="csY91" fmla="*/ 2841259 h 5163157"/>
                <a:gd name="csX92" fmla="*/ 5523751 w 5870463"/>
                <a:gd name="csY92" fmla="*/ 2859718 h 5163157"/>
                <a:gd name="csX93" fmla="*/ 5514098 w 5870463"/>
                <a:gd name="csY93" fmla="*/ 2904986 h 5163157"/>
                <a:gd name="csX94" fmla="*/ 5827580 w 5870463"/>
                <a:gd name="csY94" fmla="*/ 3195769 h 5163157"/>
                <a:gd name="csX95" fmla="*/ 5701626 w 5870463"/>
                <a:gd name="csY95" fmla="*/ 3228122 h 5163157"/>
                <a:gd name="csX96" fmla="*/ 5643704 w 5870463"/>
                <a:gd name="csY96" fmla="*/ 3399800 h 5163157"/>
                <a:gd name="csX97" fmla="*/ 5392123 w 5870463"/>
                <a:gd name="csY97" fmla="*/ 3306460 h 5163157"/>
                <a:gd name="csX98" fmla="*/ 5058289 w 5870463"/>
                <a:gd name="csY98" fmla="*/ 4216837 h 5163157"/>
                <a:gd name="csX99" fmla="*/ 5019544 w 5870463"/>
                <a:gd name="csY99" fmla="*/ 4229817 h 5163157"/>
                <a:gd name="csX100" fmla="*/ 4780682 w 5870463"/>
                <a:gd name="csY100" fmla="*/ 4223099 h 5163157"/>
                <a:gd name="csX101" fmla="*/ 3429694 w 5870463"/>
                <a:gd name="csY101" fmla="*/ 4184354 h 5163157"/>
                <a:gd name="csX102" fmla="*/ 3251559 w 5870463"/>
                <a:gd name="csY102" fmla="*/ 4187941 h 5163157"/>
                <a:gd name="csX103" fmla="*/ 3385079 w 5870463"/>
                <a:gd name="csY103" fmla="*/ 4655490 h 5163157"/>
                <a:gd name="csX104" fmla="*/ 3681798 w 5870463"/>
                <a:gd name="csY104" fmla="*/ 4656078 h 5163157"/>
                <a:gd name="csX105" fmla="*/ 4308306 w 5870463"/>
                <a:gd name="csY105" fmla="*/ 4675972 h 5163157"/>
                <a:gd name="csX106" fmla="*/ 4877284 w 5870463"/>
                <a:gd name="csY106" fmla="*/ 4682299 h 5163157"/>
                <a:gd name="csX107" fmla="*/ 4951317 w 5870463"/>
                <a:gd name="csY107" fmla="*/ 4781966 h 5163157"/>
                <a:gd name="csX108" fmla="*/ 4832407 w 5870463"/>
                <a:gd name="csY108" fmla="*/ 4830561 h 5163157"/>
                <a:gd name="csX109" fmla="*/ 3442609 w 5870463"/>
                <a:gd name="csY109" fmla="*/ 4804730 h 5163157"/>
                <a:gd name="csX110" fmla="*/ 3264213 w 5870463"/>
                <a:gd name="csY110" fmla="*/ 4789206 h 5163157"/>
                <a:gd name="csX111" fmla="*/ 2708607 w 5870463"/>
                <a:gd name="csY111" fmla="*/ 2759660 h 5163157"/>
                <a:gd name="csX112" fmla="*/ 2404909 w 5870463"/>
                <a:gd name="csY112" fmla="*/ 2543105 h 5163157"/>
                <a:gd name="csX113" fmla="*/ 2411627 w 5870463"/>
                <a:gd name="csY113" fmla="*/ 2921489 h 5163157"/>
                <a:gd name="csX114" fmla="*/ 2301393 w 5870463"/>
                <a:gd name="csY114" fmla="*/ 3066554 h 5163157"/>
                <a:gd name="csX115" fmla="*/ 2301719 w 5870463"/>
                <a:gd name="csY115" fmla="*/ 3192899 h 5163157"/>
                <a:gd name="csX116" fmla="*/ 2288478 w 5870463"/>
                <a:gd name="csY116" fmla="*/ 3800035 h 5163157"/>
                <a:gd name="csX117" fmla="*/ 2072249 w 5870463"/>
                <a:gd name="csY117" fmla="*/ 4443372 h 5163157"/>
                <a:gd name="csX118" fmla="*/ 1938990 w 5870463"/>
                <a:gd name="csY118" fmla="*/ 4820711 h 5163157"/>
                <a:gd name="csX119" fmla="*/ 1900701 w 5870463"/>
                <a:gd name="csY119" fmla="*/ 4837475 h 5163157"/>
                <a:gd name="csX120" fmla="*/ 2115234 w 5870463"/>
                <a:gd name="csY120" fmla="*/ 5059117 h 5163157"/>
                <a:gd name="csX121" fmla="*/ 2136629 w 5870463"/>
                <a:gd name="csY121" fmla="*/ 5108820 h 5163157"/>
                <a:gd name="csX122" fmla="*/ 3464982 w 5870463"/>
                <a:gd name="csY122" fmla="*/ 5108820 h 5163157"/>
                <a:gd name="csX123" fmla="*/ 3592959 w 5870463"/>
                <a:gd name="csY123" fmla="*/ 4848367 h 5163157"/>
                <a:gd name="csX124" fmla="*/ 3633008 w 5870463"/>
                <a:gd name="csY124" fmla="*/ 5108820 h 5163157"/>
                <a:gd name="csX125" fmla="*/ 4557409 w 5870463"/>
                <a:gd name="csY125" fmla="*/ 5108820 h 5163157"/>
                <a:gd name="csX126" fmla="*/ 4631768 w 5870463"/>
                <a:gd name="csY126" fmla="*/ 4862913 h 5163157"/>
                <a:gd name="csX127" fmla="*/ 4706127 w 5870463"/>
                <a:gd name="csY127" fmla="*/ 5108820 h 5163157"/>
                <a:gd name="csX128" fmla="*/ 5174785 w 5870463"/>
                <a:gd name="csY128" fmla="*/ 5108820 h 5163157"/>
                <a:gd name="csX129" fmla="*/ 5149216 w 5870463"/>
                <a:gd name="csY129" fmla="*/ 5160806 h 5163157"/>
                <a:gd name="csX130" fmla="*/ 603005 w 5870463"/>
                <a:gd name="csY130" fmla="*/ 5155718 h 5163157"/>
                <a:gd name="csX131" fmla="*/ 604635 w 5870463"/>
                <a:gd name="csY131" fmla="*/ 5108820 h 5163157"/>
                <a:gd name="csX132" fmla="*/ 1739068 w 5870463"/>
                <a:gd name="csY132" fmla="*/ 5108820 h 5163157"/>
                <a:gd name="csX133" fmla="*/ 2320831 w 5870463"/>
                <a:gd name="csY133" fmla="*/ 681845 h 5163157"/>
                <a:gd name="csX134" fmla="*/ 2359445 w 5870463"/>
                <a:gd name="csY134" fmla="*/ 575198 h 5163157"/>
                <a:gd name="csX135" fmla="*/ 2246798 w 5870463"/>
                <a:gd name="csY135" fmla="*/ 539388 h 5163157"/>
                <a:gd name="csX136" fmla="*/ 2146282 w 5870463"/>
                <a:gd name="csY136" fmla="*/ 681845 h 5163157"/>
                <a:gd name="csX137" fmla="*/ 2320831 w 5870463"/>
                <a:gd name="csY137" fmla="*/ 681845 h 5163157"/>
                <a:gd name="csX138" fmla="*/ 2422389 w 5870463"/>
                <a:gd name="csY138" fmla="*/ 586156 h 5163157"/>
                <a:gd name="csX139" fmla="*/ 2433804 w 5870463"/>
                <a:gd name="csY139" fmla="*/ 830954 h 5163157"/>
                <a:gd name="csX140" fmla="*/ 2501902 w 5870463"/>
                <a:gd name="csY140" fmla="*/ 678518 h 5163157"/>
                <a:gd name="csX141" fmla="*/ 2422455 w 5870463"/>
                <a:gd name="csY141" fmla="*/ 586156 h 5163157"/>
                <a:gd name="csX142" fmla="*/ 2320765 w 5870463"/>
                <a:gd name="csY142" fmla="*/ 727113 h 5163157"/>
                <a:gd name="csX143" fmla="*/ 2013936 w 5870463"/>
                <a:gd name="csY143" fmla="*/ 733374 h 5163157"/>
                <a:gd name="csX144" fmla="*/ 1849563 w 5870463"/>
                <a:gd name="csY144" fmla="*/ 698608 h 5163157"/>
                <a:gd name="csX145" fmla="*/ 1950666 w 5870463"/>
                <a:gd name="csY145" fmla="*/ 922468 h 5163157"/>
                <a:gd name="csX146" fmla="*/ 2033569 w 5870463"/>
                <a:gd name="csY146" fmla="*/ 856067 h 5163157"/>
                <a:gd name="csX147" fmla="*/ 2142564 w 5870463"/>
                <a:gd name="csY147" fmla="*/ 934470 h 5163157"/>
                <a:gd name="csX148" fmla="*/ 2198008 w 5870463"/>
                <a:gd name="csY148" fmla="*/ 1205359 h 5163157"/>
                <a:gd name="csX149" fmla="*/ 2456568 w 5870463"/>
                <a:gd name="csY149" fmla="*/ 1056771 h 5163157"/>
                <a:gd name="csX150" fmla="*/ 2301393 w 5870463"/>
                <a:gd name="csY150" fmla="*/ 982412 h 5163157"/>
                <a:gd name="csX151" fmla="*/ 2242884 w 5870463"/>
                <a:gd name="csY151" fmla="*/ 872048 h 5163157"/>
                <a:gd name="csX152" fmla="*/ 2327158 w 5870463"/>
                <a:gd name="csY152" fmla="*/ 937275 h 5163157"/>
                <a:gd name="csX153" fmla="*/ 2473071 w 5870463"/>
                <a:gd name="csY153" fmla="*/ 1011830 h 5163157"/>
                <a:gd name="csX154" fmla="*/ 2481616 w 5870463"/>
                <a:gd name="csY154" fmla="*/ 1010656 h 5163157"/>
                <a:gd name="csX155" fmla="*/ 2529558 w 5870463"/>
                <a:gd name="csY155" fmla="*/ 906161 h 5163157"/>
                <a:gd name="csX156" fmla="*/ 2702541 w 5870463"/>
                <a:gd name="csY156" fmla="*/ 910988 h 5163157"/>
                <a:gd name="csX157" fmla="*/ 2550365 w 5870463"/>
                <a:gd name="csY157" fmla="*/ 778642 h 5163157"/>
                <a:gd name="csX158" fmla="*/ 2508294 w 5870463"/>
                <a:gd name="csY158" fmla="*/ 846609 h 5163157"/>
                <a:gd name="csX159" fmla="*/ 2320831 w 5870463"/>
                <a:gd name="csY159" fmla="*/ 727113 h 5163157"/>
                <a:gd name="csX160" fmla="*/ 2340268 w 5870463"/>
                <a:gd name="csY160" fmla="*/ 1353947 h 5163157"/>
                <a:gd name="csX161" fmla="*/ 2327745 w 5870463"/>
                <a:gd name="csY161" fmla="*/ 1253301 h 5163157"/>
                <a:gd name="csX162" fmla="*/ 2182875 w 5870463"/>
                <a:gd name="csY162" fmla="*/ 1257932 h 5163157"/>
                <a:gd name="csX163" fmla="*/ 2043027 w 5870463"/>
                <a:gd name="csY163" fmla="*/ 1421718 h 5163157"/>
                <a:gd name="csX164" fmla="*/ 2099188 w 5870463"/>
                <a:gd name="csY164" fmla="*/ 1496142 h 5163157"/>
                <a:gd name="csX165" fmla="*/ 2336094 w 5870463"/>
                <a:gd name="csY165" fmla="*/ 1476965 h 5163157"/>
                <a:gd name="csX166" fmla="*/ 2340268 w 5870463"/>
                <a:gd name="csY166" fmla="*/ 1399084 h 5163157"/>
                <a:gd name="csX167" fmla="*/ 2210662 w 5870463"/>
                <a:gd name="csY167" fmla="*/ 1383038 h 5163157"/>
                <a:gd name="csX168" fmla="*/ 2340333 w 5870463"/>
                <a:gd name="csY168" fmla="*/ 1353881 h 5163157"/>
                <a:gd name="csX169" fmla="*/ 1996520 w 5870463"/>
                <a:gd name="csY169" fmla="*/ 2057292 h 5163157"/>
                <a:gd name="csX170" fmla="*/ 1999912 w 5870463"/>
                <a:gd name="csY170" fmla="*/ 1445461 h 5163157"/>
                <a:gd name="csX171" fmla="*/ 1603461 w 5870463"/>
                <a:gd name="csY171" fmla="*/ 1304961 h 5163157"/>
                <a:gd name="csX172" fmla="*/ 1555975 w 5870463"/>
                <a:gd name="csY172" fmla="*/ 1322768 h 5163157"/>
                <a:gd name="csX173" fmla="*/ 1212488 w 5870463"/>
                <a:gd name="csY173" fmla="*/ 1838846 h 5163157"/>
                <a:gd name="csX174" fmla="*/ 1923270 w 5870463"/>
                <a:gd name="csY174" fmla="*/ 2510622 h 5163157"/>
                <a:gd name="csX175" fmla="*/ 2274715 w 5870463"/>
                <a:gd name="csY175" fmla="*/ 2445199 h 5163157"/>
                <a:gd name="csX176" fmla="*/ 2294935 w 5870463"/>
                <a:gd name="csY176" fmla="*/ 2058336 h 5163157"/>
                <a:gd name="csX177" fmla="*/ 1748657 w 5870463"/>
                <a:gd name="csY177" fmla="*/ 2135826 h 5163157"/>
                <a:gd name="csX178" fmla="*/ 1502945 w 5870463"/>
                <a:gd name="csY178" fmla="*/ 2142479 h 5163157"/>
                <a:gd name="csX179" fmla="*/ 1473398 w 5870463"/>
                <a:gd name="csY179" fmla="*/ 2106213 h 5163157"/>
                <a:gd name="csX180" fmla="*/ 1574239 w 5870463"/>
                <a:gd name="csY180" fmla="*/ 2090754 h 5163157"/>
                <a:gd name="csX181" fmla="*/ 1609592 w 5870463"/>
                <a:gd name="csY181" fmla="*/ 1977454 h 5163157"/>
                <a:gd name="csX182" fmla="*/ 1770051 w 5870463"/>
                <a:gd name="csY182" fmla="*/ 1607942 h 5163157"/>
                <a:gd name="csX183" fmla="*/ 1820276 w 5870463"/>
                <a:gd name="csY183" fmla="*/ 1618965 h 5163157"/>
                <a:gd name="csX184" fmla="*/ 1622638 w 5870463"/>
                <a:gd name="csY184" fmla="*/ 2090624 h 5163157"/>
                <a:gd name="csX185" fmla="*/ 1996390 w 5870463"/>
                <a:gd name="csY185" fmla="*/ 2057292 h 5163157"/>
                <a:gd name="csX186" fmla="*/ 2307915 w 5870463"/>
                <a:gd name="csY186" fmla="*/ 1534822 h 5163157"/>
                <a:gd name="csX187" fmla="*/ 2120452 w 5870463"/>
                <a:gd name="csY187" fmla="*/ 1541410 h 5163157"/>
                <a:gd name="csX188" fmla="*/ 2055812 w 5870463"/>
                <a:gd name="csY188" fmla="*/ 2045356 h 5163157"/>
                <a:gd name="csX189" fmla="*/ 2352270 w 5870463"/>
                <a:gd name="csY189" fmla="*/ 1992848 h 5163157"/>
                <a:gd name="csX190" fmla="*/ 2307915 w 5870463"/>
                <a:gd name="csY190" fmla="*/ 1534822 h 5163157"/>
                <a:gd name="csX191" fmla="*/ 3477832 w 5870463"/>
                <a:gd name="csY191" fmla="*/ 2090689 h 5163157"/>
                <a:gd name="csX192" fmla="*/ 3491204 w 5870463"/>
                <a:gd name="csY192" fmla="*/ 1809233 h 5163157"/>
                <a:gd name="csX193" fmla="*/ 3278563 w 5870463"/>
                <a:gd name="csY193" fmla="*/ 1834476 h 5163157"/>
                <a:gd name="csX194" fmla="*/ 3390101 w 5870463"/>
                <a:gd name="csY194" fmla="*/ 1949080 h 5163157"/>
                <a:gd name="csX195" fmla="*/ 3477832 w 5870463"/>
                <a:gd name="csY195" fmla="*/ 2090689 h 5163157"/>
                <a:gd name="csX196" fmla="*/ 3206421 w 5870463"/>
                <a:gd name="csY196" fmla="*/ 1845173 h 5163157"/>
                <a:gd name="csX197" fmla="*/ 3009109 w 5870463"/>
                <a:gd name="csY197" fmla="*/ 1851435 h 5163157"/>
                <a:gd name="csX198" fmla="*/ 3090382 w 5870463"/>
                <a:gd name="csY198" fmla="*/ 2271499 h 5163157"/>
                <a:gd name="csX199" fmla="*/ 3148239 w 5870463"/>
                <a:gd name="csY199" fmla="*/ 2251996 h 5163157"/>
                <a:gd name="csX200" fmla="*/ 3206421 w 5870463"/>
                <a:gd name="csY200" fmla="*/ 1845173 h 5163157"/>
                <a:gd name="csX201" fmla="*/ 3193506 w 5870463"/>
                <a:gd name="csY201" fmla="*/ 2232819 h 5163157"/>
                <a:gd name="csX202" fmla="*/ 3445414 w 5870463"/>
                <a:gd name="csY202" fmla="*/ 2145610 h 5163157"/>
                <a:gd name="csX203" fmla="*/ 3254103 w 5870463"/>
                <a:gd name="csY203" fmla="*/ 1884505 h 5163157"/>
                <a:gd name="csX204" fmla="*/ 3232056 w 5870463"/>
                <a:gd name="csY204" fmla="*/ 1919271 h 5163157"/>
                <a:gd name="csX205" fmla="*/ 3193441 w 5870463"/>
                <a:gd name="csY205" fmla="*/ 2232819 h 5163157"/>
                <a:gd name="csX206" fmla="*/ 5410647 w 5870463"/>
                <a:gd name="csY206" fmla="*/ 2038963 h 5163157"/>
                <a:gd name="csX207" fmla="*/ 5268321 w 5870463"/>
                <a:gd name="csY207" fmla="*/ 2029245 h 5163157"/>
                <a:gd name="csX208" fmla="*/ 5277714 w 5870463"/>
                <a:gd name="csY208" fmla="*/ 2038637 h 5163157"/>
                <a:gd name="csX209" fmla="*/ 5410647 w 5870463"/>
                <a:gd name="csY209" fmla="*/ 2038898 h 5163157"/>
                <a:gd name="csX210" fmla="*/ 2773312 w 5870463"/>
                <a:gd name="csY210" fmla="*/ 2090624 h 5163157"/>
                <a:gd name="csX211" fmla="*/ 2653620 w 5870463"/>
                <a:gd name="csY211" fmla="*/ 2013264 h 5163157"/>
                <a:gd name="csX212" fmla="*/ 2347052 w 5870463"/>
                <a:gd name="csY212" fmla="*/ 2045812 h 5163157"/>
                <a:gd name="csX213" fmla="*/ 2333811 w 5870463"/>
                <a:gd name="csY213" fmla="*/ 2323420 h 5163157"/>
                <a:gd name="csX214" fmla="*/ 2514882 w 5870463"/>
                <a:gd name="csY214" fmla="*/ 2307178 h 5163157"/>
                <a:gd name="csX215" fmla="*/ 2618332 w 5870463"/>
                <a:gd name="csY215" fmla="*/ 2446112 h 5163157"/>
                <a:gd name="csX216" fmla="*/ 2655512 w 5870463"/>
                <a:gd name="csY216" fmla="*/ 2360404 h 5163157"/>
                <a:gd name="csX217" fmla="*/ 2595437 w 5870463"/>
                <a:gd name="csY217" fmla="*/ 2258780 h 5163157"/>
                <a:gd name="csX218" fmla="*/ 2644162 w 5870463"/>
                <a:gd name="csY218" fmla="*/ 2261845 h 5163157"/>
                <a:gd name="csX219" fmla="*/ 2708737 w 5870463"/>
                <a:gd name="csY219" fmla="*/ 2368557 h 5163157"/>
                <a:gd name="csX220" fmla="*/ 2592241 w 5870463"/>
                <a:gd name="csY220" fmla="*/ 2203858 h 5163157"/>
                <a:gd name="csX221" fmla="*/ 2586762 w 5870463"/>
                <a:gd name="csY221" fmla="*/ 2169027 h 5163157"/>
                <a:gd name="csX222" fmla="*/ 2766920 w 5870463"/>
                <a:gd name="csY222" fmla="*/ 2258649 h 5163157"/>
                <a:gd name="csX223" fmla="*/ 2776313 w 5870463"/>
                <a:gd name="csY223" fmla="*/ 2161982 h 5163157"/>
                <a:gd name="csX224" fmla="*/ 2595372 w 5870463"/>
                <a:gd name="csY224" fmla="*/ 2103669 h 5163157"/>
                <a:gd name="csX225" fmla="*/ 2666926 w 5870463"/>
                <a:gd name="csY225" fmla="*/ 2064533 h 5163157"/>
                <a:gd name="csX226" fmla="*/ 2773312 w 5870463"/>
                <a:gd name="csY226" fmla="*/ 2090558 h 5163157"/>
                <a:gd name="csX227" fmla="*/ 5292912 w 5870463"/>
                <a:gd name="csY227" fmla="*/ 2085992 h 5163157"/>
                <a:gd name="csX228" fmla="*/ 5059137 w 5870463"/>
                <a:gd name="csY228" fmla="*/ 2432414 h 5163157"/>
                <a:gd name="csX229" fmla="*/ 5446066 w 5870463"/>
                <a:gd name="csY229" fmla="*/ 2465354 h 5163157"/>
                <a:gd name="csX230" fmla="*/ 5292847 w 5870463"/>
                <a:gd name="csY230" fmla="*/ 2085992 h 5163157"/>
                <a:gd name="csX231" fmla="*/ 5061225 w 5870463"/>
                <a:gd name="csY231" fmla="*/ 2149459 h 5163157"/>
                <a:gd name="csX232" fmla="*/ 5003368 w 5870463"/>
                <a:gd name="csY232" fmla="*/ 2265172 h 5163157"/>
                <a:gd name="csX233" fmla="*/ 5061225 w 5870463"/>
                <a:gd name="csY233" fmla="*/ 2149459 h 5163157"/>
                <a:gd name="csX234" fmla="*/ 3619832 w 5870463"/>
                <a:gd name="csY234" fmla="*/ 2149067 h 5163157"/>
                <a:gd name="csX235" fmla="*/ 2909050 w 5870463"/>
                <a:gd name="csY235" fmla="*/ 2388060 h 5163157"/>
                <a:gd name="csX236" fmla="*/ 2983214 w 5870463"/>
                <a:gd name="csY236" fmla="*/ 2640098 h 5163157"/>
                <a:gd name="csX237" fmla="*/ 3775204 w 5870463"/>
                <a:gd name="csY237" fmla="*/ 2659275 h 5163157"/>
                <a:gd name="csX238" fmla="*/ 3619832 w 5870463"/>
                <a:gd name="csY238" fmla="*/ 2149067 h 5163157"/>
                <a:gd name="csX239" fmla="*/ 4677884 w 5870463"/>
                <a:gd name="csY239" fmla="*/ 2259627 h 5163157"/>
                <a:gd name="csX240" fmla="*/ 4668818 w 5870463"/>
                <a:gd name="csY240" fmla="*/ 2344423 h 5163157"/>
                <a:gd name="csX241" fmla="*/ 4980604 w 5870463"/>
                <a:gd name="csY241" fmla="*/ 2685431 h 5163157"/>
                <a:gd name="csX242" fmla="*/ 5329570 w 5870463"/>
                <a:gd name="csY242" fmla="*/ 2692019 h 5163157"/>
                <a:gd name="csX243" fmla="*/ 5567650 w 5870463"/>
                <a:gd name="csY243" fmla="*/ 2693128 h 5163157"/>
                <a:gd name="csX244" fmla="*/ 5607764 w 5870463"/>
                <a:gd name="csY244" fmla="*/ 2795470 h 5163157"/>
                <a:gd name="csX245" fmla="*/ 5796467 w 5870463"/>
                <a:gd name="csY245" fmla="*/ 2936295 h 5163157"/>
                <a:gd name="csX246" fmla="*/ 5814991 w 5870463"/>
                <a:gd name="csY246" fmla="*/ 2859523 h 5163157"/>
                <a:gd name="csX247" fmla="*/ 5471765 w 5870463"/>
                <a:gd name="csY247" fmla="*/ 2511144 h 5163157"/>
                <a:gd name="csX248" fmla="*/ 4984648 w 5870463"/>
                <a:gd name="csY248" fmla="*/ 2474747 h 5163157"/>
                <a:gd name="csX249" fmla="*/ 4848453 w 5870463"/>
                <a:gd name="csY249" fmla="*/ 2352446 h 5163157"/>
                <a:gd name="csX250" fmla="*/ 4677949 w 5870463"/>
                <a:gd name="csY250" fmla="*/ 2259758 h 5163157"/>
                <a:gd name="csX251" fmla="*/ 1150783 w 5870463"/>
                <a:gd name="csY251" fmla="*/ 2271629 h 5163157"/>
                <a:gd name="csX252" fmla="*/ 1136368 w 5870463"/>
                <a:gd name="csY252" fmla="*/ 2279978 h 5163157"/>
                <a:gd name="csX253" fmla="*/ 1054965 w 5870463"/>
                <a:gd name="csY253" fmla="*/ 2442003 h 5163157"/>
                <a:gd name="csX254" fmla="*/ 1154175 w 5870463"/>
                <a:gd name="csY254" fmla="*/ 2504164 h 5163157"/>
                <a:gd name="csX255" fmla="*/ 1163503 w 5870463"/>
                <a:gd name="csY255" fmla="*/ 2487858 h 5163157"/>
                <a:gd name="csX256" fmla="*/ 1188811 w 5870463"/>
                <a:gd name="csY256" fmla="*/ 2358708 h 5163157"/>
                <a:gd name="csX257" fmla="*/ 1150783 w 5870463"/>
                <a:gd name="csY257" fmla="*/ 2271694 h 5163157"/>
                <a:gd name="csX258" fmla="*/ 2455003 w 5870463"/>
                <a:gd name="csY258" fmla="*/ 2356881 h 5163157"/>
                <a:gd name="csX259" fmla="*/ 2484290 w 5870463"/>
                <a:gd name="csY259" fmla="*/ 2470638 h 5163157"/>
                <a:gd name="csX260" fmla="*/ 2455003 w 5870463"/>
                <a:gd name="csY260" fmla="*/ 2356881 h 5163157"/>
                <a:gd name="csX261" fmla="*/ 2346660 w 5870463"/>
                <a:gd name="csY261" fmla="*/ 2375080 h 5163157"/>
                <a:gd name="csX262" fmla="*/ 2333615 w 5870463"/>
                <a:gd name="csY262" fmla="*/ 2390799 h 5163157"/>
                <a:gd name="csX263" fmla="*/ 2319656 w 5870463"/>
                <a:gd name="csY263" fmla="*/ 2490336 h 5163157"/>
                <a:gd name="csX264" fmla="*/ 1861826 w 5870463"/>
                <a:gd name="csY264" fmla="*/ 2565674 h 5163157"/>
                <a:gd name="csX265" fmla="*/ 1674428 w 5870463"/>
                <a:gd name="csY265" fmla="*/ 2976019 h 5163157"/>
                <a:gd name="csX266" fmla="*/ 2036309 w 5870463"/>
                <a:gd name="csY266" fmla="*/ 2921293 h 5163157"/>
                <a:gd name="csX267" fmla="*/ 2344117 w 5870463"/>
                <a:gd name="csY267" fmla="*/ 3009089 h 5163157"/>
                <a:gd name="csX268" fmla="*/ 2359967 w 5870463"/>
                <a:gd name="csY268" fmla="*/ 2928011 h 5163157"/>
                <a:gd name="csX269" fmla="*/ 2352922 w 5870463"/>
                <a:gd name="csY269" fmla="*/ 2643620 h 5163157"/>
                <a:gd name="csX270" fmla="*/ 2346660 w 5870463"/>
                <a:gd name="csY270" fmla="*/ 2375210 h 5163157"/>
                <a:gd name="csX271" fmla="*/ 1803709 w 5870463"/>
                <a:gd name="csY271" fmla="*/ 2568935 h 5163157"/>
                <a:gd name="csX272" fmla="*/ 1327484 w 5870463"/>
                <a:gd name="csY272" fmla="*/ 2479509 h 5163157"/>
                <a:gd name="csX273" fmla="*/ 1221946 w 5870463"/>
                <a:gd name="csY273" fmla="*/ 2407367 h 5163157"/>
                <a:gd name="csX274" fmla="*/ 1215358 w 5870463"/>
                <a:gd name="csY274" fmla="*/ 2533451 h 5163157"/>
                <a:gd name="csX275" fmla="*/ 1704107 w 5870463"/>
                <a:gd name="csY275" fmla="*/ 2781576 h 5163157"/>
                <a:gd name="csX276" fmla="*/ 1803643 w 5870463"/>
                <a:gd name="csY276" fmla="*/ 2568935 h 5163157"/>
                <a:gd name="csX277" fmla="*/ 2747482 w 5870463"/>
                <a:gd name="csY277" fmla="*/ 2646360 h 5163157"/>
                <a:gd name="csX278" fmla="*/ 2550300 w 5870463"/>
                <a:gd name="csY278" fmla="*/ 2485118 h 5163157"/>
                <a:gd name="csX279" fmla="*/ 2456568 w 5870463"/>
                <a:gd name="csY279" fmla="*/ 2523667 h 5163157"/>
                <a:gd name="csX280" fmla="*/ 2596742 w 5870463"/>
                <a:gd name="csY280" fmla="*/ 2651643 h 5163157"/>
                <a:gd name="csX281" fmla="*/ 2692626 w 5870463"/>
                <a:gd name="csY281" fmla="*/ 2704477 h 5163157"/>
                <a:gd name="csX282" fmla="*/ 2703519 w 5870463"/>
                <a:gd name="csY282" fmla="*/ 2670429 h 5163157"/>
                <a:gd name="csX283" fmla="*/ 2747417 w 5870463"/>
                <a:gd name="csY283" fmla="*/ 2646360 h 5163157"/>
                <a:gd name="csX284" fmla="*/ 1325397 w 5870463"/>
                <a:gd name="csY284" fmla="*/ 2930751 h 5163157"/>
                <a:gd name="csX285" fmla="*/ 1163698 w 5870463"/>
                <a:gd name="csY285" fmla="*/ 2966365 h 5163157"/>
                <a:gd name="csX286" fmla="*/ 1160763 w 5870463"/>
                <a:gd name="csY286" fmla="*/ 2840150 h 5163157"/>
                <a:gd name="csX287" fmla="*/ 1099254 w 5870463"/>
                <a:gd name="csY287" fmla="*/ 2778771 h 5163157"/>
                <a:gd name="csX288" fmla="*/ 1026199 w 5870463"/>
                <a:gd name="csY288" fmla="*/ 2638533 h 5163157"/>
                <a:gd name="csX289" fmla="*/ 1002261 w 5870463"/>
                <a:gd name="csY289" fmla="*/ 2536582 h 5163157"/>
                <a:gd name="csX290" fmla="*/ 899658 w 5870463"/>
                <a:gd name="csY290" fmla="*/ 3023569 h 5163157"/>
                <a:gd name="csX291" fmla="*/ 1315417 w 5870463"/>
                <a:gd name="csY291" fmla="*/ 3254082 h 5163157"/>
                <a:gd name="csX292" fmla="*/ 1580827 w 5870463"/>
                <a:gd name="csY292" fmla="*/ 3047247 h 5163157"/>
                <a:gd name="csX293" fmla="*/ 1667905 w 5870463"/>
                <a:gd name="csY293" fmla="*/ 2866176 h 5163157"/>
                <a:gd name="csX294" fmla="*/ 1325397 w 5870463"/>
                <a:gd name="csY294" fmla="*/ 2930751 h 5163157"/>
                <a:gd name="csX295" fmla="*/ 3304262 w 5870463"/>
                <a:gd name="csY295" fmla="*/ 4752353 h 5163157"/>
                <a:gd name="csX296" fmla="*/ 3403473 w 5870463"/>
                <a:gd name="csY296" fmla="*/ 4753331 h 5163157"/>
                <a:gd name="csX297" fmla="*/ 4800055 w 5870463"/>
                <a:gd name="csY297" fmla="*/ 4778835 h 5163157"/>
                <a:gd name="csX298" fmla="*/ 4903636 w 5870463"/>
                <a:gd name="csY298" fmla="*/ 4779553 h 5163157"/>
                <a:gd name="csX299" fmla="*/ 4900439 w 5870463"/>
                <a:gd name="csY299" fmla="*/ 4736698 h 5163157"/>
                <a:gd name="csX300" fmla="*/ 4360031 w 5870463"/>
                <a:gd name="csY300" fmla="*/ 4727697 h 5163157"/>
                <a:gd name="csX301" fmla="*/ 3701236 w 5870463"/>
                <a:gd name="csY301" fmla="*/ 4707803 h 5163157"/>
                <a:gd name="csX302" fmla="*/ 3338507 w 5870463"/>
                <a:gd name="csY302" fmla="*/ 4689148 h 5163157"/>
                <a:gd name="csX303" fmla="*/ 2826212 w 5870463"/>
                <a:gd name="csY303" fmla="*/ 2780598 h 5163157"/>
                <a:gd name="csX304" fmla="*/ 2837887 w 5870463"/>
                <a:gd name="csY304" fmla="*/ 2759529 h 5163157"/>
                <a:gd name="csX305" fmla="*/ 3106493 w 5870463"/>
                <a:gd name="csY305" fmla="*/ 2756072 h 5163157"/>
                <a:gd name="csX306" fmla="*/ 5413648 w 5870463"/>
                <a:gd name="csY306" fmla="*/ 2801862 h 5163157"/>
                <a:gd name="csX307" fmla="*/ 5556169 w 5870463"/>
                <a:gd name="csY307" fmla="*/ 2795209 h 5163157"/>
                <a:gd name="csX308" fmla="*/ 5563084 w 5870463"/>
                <a:gd name="csY308" fmla="*/ 2749484 h 5163157"/>
                <a:gd name="csX309" fmla="*/ 2747482 w 5870463"/>
                <a:gd name="csY309" fmla="*/ 2691758 h 5163157"/>
                <a:gd name="csX310" fmla="*/ 3304262 w 5870463"/>
                <a:gd name="csY310" fmla="*/ 4752353 h 5163157"/>
                <a:gd name="csX311" fmla="*/ 2976952 w 5870463"/>
                <a:gd name="csY311" fmla="*/ 2807993 h 5163157"/>
                <a:gd name="csX312" fmla="*/ 2883220 w 5870463"/>
                <a:gd name="csY312" fmla="*/ 2807993 h 5163157"/>
                <a:gd name="csX313" fmla="*/ 2897309 w 5870463"/>
                <a:gd name="csY313" fmla="*/ 2871459 h 5163157"/>
                <a:gd name="csX314" fmla="*/ 3002717 w 5870463"/>
                <a:gd name="csY314" fmla="*/ 2892071 h 5163157"/>
                <a:gd name="csX315" fmla="*/ 2976952 w 5870463"/>
                <a:gd name="csY315" fmla="*/ 2807993 h 5163157"/>
                <a:gd name="csX316" fmla="*/ 3458459 w 5870463"/>
                <a:gd name="csY316" fmla="*/ 2988934 h 5163157"/>
                <a:gd name="csX317" fmla="*/ 3431456 w 5870463"/>
                <a:gd name="csY317" fmla="*/ 2825344 h 5163157"/>
                <a:gd name="csX318" fmla="*/ 3422128 w 5870463"/>
                <a:gd name="csY318" fmla="*/ 2815298 h 5163157"/>
                <a:gd name="csX319" fmla="*/ 3038331 w 5870463"/>
                <a:gd name="csY319" fmla="*/ 2807993 h 5163157"/>
                <a:gd name="csX320" fmla="*/ 3072184 w 5870463"/>
                <a:gd name="csY320" fmla="*/ 2906617 h 5163157"/>
                <a:gd name="csX321" fmla="*/ 3458459 w 5870463"/>
                <a:gd name="csY321" fmla="*/ 2988934 h 5163157"/>
                <a:gd name="csX322" fmla="*/ 3826342 w 5870463"/>
                <a:gd name="csY322" fmla="*/ 2821626 h 5163157"/>
                <a:gd name="csX323" fmla="*/ 3484355 w 5870463"/>
                <a:gd name="csY323" fmla="*/ 2814451 h 5163157"/>
                <a:gd name="csX324" fmla="*/ 3515990 w 5870463"/>
                <a:gd name="csY324" fmla="*/ 2998000 h 5163157"/>
                <a:gd name="csX325" fmla="*/ 3811079 w 5870463"/>
                <a:gd name="csY325" fmla="*/ 3060097 h 5163157"/>
                <a:gd name="csX326" fmla="*/ 3891634 w 5870463"/>
                <a:gd name="csY326" fmla="*/ 3047051 h 5163157"/>
                <a:gd name="csX327" fmla="*/ 3826342 w 5870463"/>
                <a:gd name="csY327" fmla="*/ 2821626 h 5163157"/>
                <a:gd name="csX328" fmla="*/ 3975712 w 5870463"/>
                <a:gd name="csY328" fmla="*/ 2827366 h 5163157"/>
                <a:gd name="csX329" fmla="*/ 3878719 w 5870463"/>
                <a:gd name="csY329" fmla="*/ 2820973 h 5163157"/>
                <a:gd name="csX330" fmla="*/ 3948382 w 5870463"/>
                <a:gd name="csY330" fmla="*/ 3057944 h 5163157"/>
                <a:gd name="csX331" fmla="*/ 3936967 w 5870463"/>
                <a:gd name="csY331" fmla="*/ 3082730 h 5163157"/>
                <a:gd name="csX332" fmla="*/ 4227685 w 5870463"/>
                <a:gd name="csY332" fmla="*/ 3144044 h 5163157"/>
                <a:gd name="csX333" fmla="*/ 4227685 w 5870463"/>
                <a:gd name="csY333" fmla="*/ 3118279 h 5163157"/>
                <a:gd name="csX334" fmla="*/ 4050984 w 5870463"/>
                <a:gd name="csY334" fmla="*/ 3097798 h 5163157"/>
                <a:gd name="csX335" fmla="*/ 3988562 w 5870463"/>
                <a:gd name="csY335" fmla="*/ 3037397 h 5163157"/>
                <a:gd name="csX336" fmla="*/ 3975582 w 5870463"/>
                <a:gd name="csY336" fmla="*/ 2827431 h 5163157"/>
                <a:gd name="csX337" fmla="*/ 4660860 w 5870463"/>
                <a:gd name="csY337" fmla="*/ 2833888 h 5163157"/>
                <a:gd name="csX338" fmla="*/ 4557409 w 5870463"/>
                <a:gd name="csY338" fmla="*/ 2833888 h 5163157"/>
                <a:gd name="csX339" fmla="*/ 4441435 w 5870463"/>
                <a:gd name="csY339" fmla="*/ 3134782 h 5163157"/>
                <a:gd name="csX340" fmla="*/ 4279411 w 5870463"/>
                <a:gd name="csY340" fmla="*/ 3131194 h 5163157"/>
                <a:gd name="csX341" fmla="*/ 4280128 w 5870463"/>
                <a:gd name="csY341" fmla="*/ 3153045 h 5163157"/>
                <a:gd name="csX342" fmla="*/ 4290369 w 5870463"/>
                <a:gd name="csY342" fmla="*/ 3162242 h 5163157"/>
                <a:gd name="csX343" fmla="*/ 4514816 w 5870463"/>
                <a:gd name="csY343" fmla="*/ 3208880 h 5163157"/>
                <a:gd name="csX344" fmla="*/ 4660794 w 5870463"/>
                <a:gd name="csY344" fmla="*/ 2833888 h 5163157"/>
                <a:gd name="csX345" fmla="*/ 4919355 w 5870463"/>
                <a:gd name="csY345" fmla="*/ 2840346 h 5163157"/>
                <a:gd name="csX346" fmla="*/ 4854715 w 5870463"/>
                <a:gd name="csY346" fmla="*/ 2840346 h 5163157"/>
                <a:gd name="csX347" fmla="*/ 4832212 w 5870463"/>
                <a:gd name="csY347" fmla="*/ 3027874 h 5163157"/>
                <a:gd name="csX348" fmla="*/ 4796141 w 5870463"/>
                <a:gd name="csY348" fmla="*/ 3262888 h 5163157"/>
                <a:gd name="csX349" fmla="*/ 4977473 w 5870463"/>
                <a:gd name="csY349" fmla="*/ 3305612 h 5163157"/>
                <a:gd name="csX350" fmla="*/ 4938924 w 5870463"/>
                <a:gd name="csY350" fmla="*/ 3198835 h 5163157"/>
                <a:gd name="csX351" fmla="*/ 4919355 w 5870463"/>
                <a:gd name="csY351" fmla="*/ 2840346 h 5163157"/>
                <a:gd name="csX352" fmla="*/ 5009956 w 5870463"/>
                <a:gd name="csY352" fmla="*/ 2840281 h 5163157"/>
                <a:gd name="csX353" fmla="*/ 4967754 w 5870463"/>
                <a:gd name="csY353" fmla="*/ 2846608 h 5163157"/>
                <a:gd name="csX354" fmla="*/ 4932466 w 5870463"/>
                <a:gd name="csY354" fmla="*/ 2959973 h 5163157"/>
                <a:gd name="csX355" fmla="*/ 4987387 w 5870463"/>
                <a:gd name="csY355" fmla="*/ 3176397 h 5163157"/>
                <a:gd name="csX356" fmla="*/ 5010021 w 5870463"/>
                <a:gd name="csY356" fmla="*/ 2840346 h 5163157"/>
                <a:gd name="csX357" fmla="*/ 4680232 w 5870463"/>
                <a:gd name="csY357" fmla="*/ 2911313 h 5163157"/>
                <a:gd name="csX358" fmla="*/ 4812122 w 5870463"/>
                <a:gd name="csY358" fmla="*/ 2956124 h 5163157"/>
                <a:gd name="csX359" fmla="*/ 4715455 w 5870463"/>
                <a:gd name="csY359" fmla="*/ 2849347 h 5163157"/>
                <a:gd name="csX360" fmla="*/ 4680232 w 5870463"/>
                <a:gd name="csY360" fmla="*/ 2911313 h 5163157"/>
                <a:gd name="csX361" fmla="*/ 5417170 w 5870463"/>
                <a:gd name="csY361" fmla="*/ 2846803 h 5163157"/>
                <a:gd name="csX362" fmla="*/ 5061616 w 5870463"/>
                <a:gd name="csY362" fmla="*/ 2846803 h 5163157"/>
                <a:gd name="csX363" fmla="*/ 5042179 w 5870463"/>
                <a:gd name="csY363" fmla="*/ 3218468 h 5163157"/>
                <a:gd name="csX364" fmla="*/ 5106688 w 5870463"/>
                <a:gd name="csY364" fmla="*/ 3244429 h 5163157"/>
                <a:gd name="csX365" fmla="*/ 5512076 w 5870463"/>
                <a:gd name="csY365" fmla="*/ 3285000 h 5163157"/>
                <a:gd name="csX366" fmla="*/ 5662033 w 5870463"/>
                <a:gd name="csY366" fmla="*/ 3277238 h 5163157"/>
                <a:gd name="csX367" fmla="*/ 5291020 w 5870463"/>
                <a:gd name="csY367" fmla="*/ 3034266 h 5163157"/>
                <a:gd name="csX368" fmla="*/ 5165719 w 5870463"/>
                <a:gd name="csY368" fmla="*/ 3016786 h 5163157"/>
                <a:gd name="csX369" fmla="*/ 5245883 w 5870463"/>
                <a:gd name="csY369" fmla="*/ 2982541 h 5163157"/>
                <a:gd name="csX370" fmla="*/ 5436542 w 5870463"/>
                <a:gd name="csY370" fmla="*/ 2995456 h 5163157"/>
                <a:gd name="csX371" fmla="*/ 5417105 w 5870463"/>
                <a:gd name="csY371" fmla="*/ 2846803 h 5163157"/>
                <a:gd name="csX372" fmla="*/ 1280129 w 5870463"/>
                <a:gd name="csY372" fmla="*/ 2911509 h 5163157"/>
                <a:gd name="csX373" fmla="*/ 1208901 w 5870463"/>
                <a:gd name="csY373" fmla="*/ 2875830 h 5163157"/>
                <a:gd name="csX374" fmla="*/ 1228273 w 5870463"/>
                <a:gd name="csY374" fmla="*/ 2954102 h 5163157"/>
                <a:gd name="csX375" fmla="*/ 1280129 w 5870463"/>
                <a:gd name="csY375" fmla="*/ 2911509 h 5163157"/>
                <a:gd name="csX376" fmla="*/ 3023981 w 5870463"/>
                <a:gd name="csY376" fmla="*/ 2951624 h 5163157"/>
                <a:gd name="csX377" fmla="*/ 2918639 w 5870463"/>
                <a:gd name="csY377" fmla="*/ 2924489 h 5163157"/>
                <a:gd name="csX378" fmla="*/ 2916030 w 5870463"/>
                <a:gd name="csY378" fmla="*/ 2940013 h 5163157"/>
                <a:gd name="csX379" fmla="*/ 3147521 w 5870463"/>
                <a:gd name="csY379" fmla="*/ 3799578 h 5163157"/>
                <a:gd name="csX380" fmla="*/ 3305697 w 5870463"/>
                <a:gd name="csY380" fmla="*/ 3789468 h 5163157"/>
                <a:gd name="csX381" fmla="*/ 3313525 w 5870463"/>
                <a:gd name="csY381" fmla="*/ 3777205 h 5163157"/>
                <a:gd name="csX382" fmla="*/ 3216466 w 5870463"/>
                <a:gd name="csY382" fmla="*/ 3628487 h 5163157"/>
                <a:gd name="csX383" fmla="*/ 3214118 w 5870463"/>
                <a:gd name="csY383" fmla="*/ 3594634 h 5163157"/>
                <a:gd name="csX384" fmla="*/ 3533210 w 5870463"/>
                <a:gd name="csY384" fmla="*/ 3383102 h 5163157"/>
                <a:gd name="csX385" fmla="*/ 3503727 w 5870463"/>
                <a:gd name="csY385" fmla="*/ 3202227 h 5163157"/>
                <a:gd name="csX386" fmla="*/ 3175634 w 5870463"/>
                <a:gd name="csY386" fmla="*/ 3291066 h 5163157"/>
                <a:gd name="csX387" fmla="*/ 3135259 w 5870463"/>
                <a:gd name="csY387" fmla="*/ 3289501 h 5163157"/>
                <a:gd name="csX388" fmla="*/ 3023981 w 5870463"/>
                <a:gd name="csY388" fmla="*/ 2951624 h 5163157"/>
                <a:gd name="csX389" fmla="*/ 2256125 w 5870463"/>
                <a:gd name="csY389" fmla="*/ 3060097 h 5163157"/>
                <a:gd name="csX390" fmla="*/ 1920009 w 5870463"/>
                <a:gd name="csY390" fmla="*/ 2950189 h 5163157"/>
                <a:gd name="csX391" fmla="*/ 1846954 w 5870463"/>
                <a:gd name="csY391" fmla="*/ 3604157 h 5163157"/>
                <a:gd name="csX392" fmla="*/ 1667384 w 5870463"/>
                <a:gd name="csY392" fmla="*/ 3980453 h 5163157"/>
                <a:gd name="csX393" fmla="*/ 1552779 w 5870463"/>
                <a:gd name="csY393" fmla="*/ 4046855 h 5163157"/>
                <a:gd name="csX394" fmla="*/ 1469223 w 5870463"/>
                <a:gd name="csY394" fmla="*/ 4344617 h 5163157"/>
                <a:gd name="csX395" fmla="*/ 1384819 w 5870463"/>
                <a:gd name="csY395" fmla="*/ 4658230 h 5163157"/>
                <a:gd name="csX396" fmla="*/ 1515208 w 5870463"/>
                <a:gd name="csY396" fmla="*/ 4695866 h 5163157"/>
                <a:gd name="csX397" fmla="*/ 1834365 w 5870463"/>
                <a:gd name="csY397" fmla="*/ 4790380 h 5163157"/>
                <a:gd name="csX398" fmla="*/ 1926597 w 5870463"/>
                <a:gd name="csY398" fmla="*/ 4737286 h 5163157"/>
                <a:gd name="csX399" fmla="*/ 2042636 w 5870463"/>
                <a:gd name="csY399" fmla="*/ 4375078 h 5163157"/>
                <a:gd name="csX400" fmla="*/ 2191550 w 5870463"/>
                <a:gd name="csY400" fmla="*/ 4000478 h 5163157"/>
                <a:gd name="csX401" fmla="*/ 2249863 w 5870463"/>
                <a:gd name="csY401" fmla="*/ 3302677 h 5163157"/>
                <a:gd name="csX402" fmla="*/ 2255995 w 5870463"/>
                <a:gd name="csY402" fmla="*/ 3060097 h 5163157"/>
                <a:gd name="csX403" fmla="*/ 5482593 w 5870463"/>
                <a:gd name="csY403" fmla="*/ 3014046 h 5163157"/>
                <a:gd name="csX404" fmla="*/ 5565301 w 5870463"/>
                <a:gd name="csY404" fmla="*/ 3050900 h 5163157"/>
                <a:gd name="csX405" fmla="*/ 5723086 w 5870463"/>
                <a:gd name="csY405" fmla="*/ 3183963 h 5163157"/>
                <a:gd name="csX406" fmla="*/ 5752243 w 5870463"/>
                <a:gd name="csY406" fmla="*/ 3083774 h 5163157"/>
                <a:gd name="csX407" fmla="*/ 5494921 w 5870463"/>
                <a:gd name="csY407" fmla="*/ 2950189 h 5163157"/>
                <a:gd name="csX408" fmla="*/ 5482593 w 5870463"/>
                <a:gd name="csY408" fmla="*/ 3014046 h 5163157"/>
                <a:gd name="csX409" fmla="*/ 381558 w 5870463"/>
                <a:gd name="csY409" fmla="*/ 4074772 h 5163157"/>
                <a:gd name="csX410" fmla="*/ 670319 w 5870463"/>
                <a:gd name="csY410" fmla="*/ 4295501 h 5163157"/>
                <a:gd name="csX411" fmla="*/ 1194616 w 5870463"/>
                <a:gd name="csY411" fmla="*/ 4082991 h 5163157"/>
                <a:gd name="csX412" fmla="*/ 1779835 w 5870463"/>
                <a:gd name="csY412" fmla="*/ 3672842 h 5163157"/>
                <a:gd name="csX413" fmla="*/ 1874676 w 5870463"/>
                <a:gd name="csY413" fmla="*/ 2963103 h 5163157"/>
                <a:gd name="csX414" fmla="*/ 1727653 w 5870463"/>
                <a:gd name="csY414" fmla="*/ 3026113 h 5163157"/>
                <a:gd name="csX415" fmla="*/ 1670710 w 5870463"/>
                <a:gd name="csY415" fmla="*/ 3033810 h 5163157"/>
                <a:gd name="csX416" fmla="*/ 1580631 w 5870463"/>
                <a:gd name="csY416" fmla="*/ 3564107 h 5163157"/>
                <a:gd name="csX417" fmla="*/ 1456308 w 5870463"/>
                <a:gd name="csY417" fmla="*/ 3717718 h 5163157"/>
                <a:gd name="csX418" fmla="*/ 1137607 w 5870463"/>
                <a:gd name="csY418" fmla="*/ 3832126 h 5163157"/>
                <a:gd name="csX419" fmla="*/ 381558 w 5870463"/>
                <a:gd name="csY419" fmla="*/ 4074837 h 5163157"/>
                <a:gd name="csX420" fmla="*/ 3470005 w 5870463"/>
                <a:gd name="csY420" fmla="*/ 3042094 h 5163157"/>
                <a:gd name="csX421" fmla="*/ 3083598 w 5870463"/>
                <a:gd name="csY421" fmla="*/ 2963169 h 5163157"/>
                <a:gd name="csX422" fmla="*/ 3161154 w 5870463"/>
                <a:gd name="csY422" fmla="*/ 3241037 h 5163157"/>
                <a:gd name="csX423" fmla="*/ 3490682 w 5870463"/>
                <a:gd name="csY423" fmla="*/ 3156894 h 5163157"/>
                <a:gd name="csX424" fmla="*/ 3469940 w 5870463"/>
                <a:gd name="csY424" fmla="*/ 3042094 h 5163157"/>
                <a:gd name="csX425" fmla="*/ 3704171 w 5870463"/>
                <a:gd name="csY425" fmla="*/ 3098776 h 5163157"/>
                <a:gd name="csX426" fmla="*/ 3681863 w 5870463"/>
                <a:gd name="csY426" fmla="*/ 3085600 h 5163157"/>
                <a:gd name="csX427" fmla="*/ 3529688 w 5870463"/>
                <a:gd name="csY427" fmla="*/ 3053639 h 5163157"/>
                <a:gd name="csX428" fmla="*/ 3542668 w 5870463"/>
                <a:gd name="csY428" fmla="*/ 3137652 h 5163157"/>
                <a:gd name="csX429" fmla="*/ 3704171 w 5870463"/>
                <a:gd name="csY429" fmla="*/ 3098776 h 5163157"/>
                <a:gd name="csX430" fmla="*/ 1413910 w 5870463"/>
                <a:gd name="csY430" fmla="*/ 3433001 h 5163157"/>
                <a:gd name="csX431" fmla="*/ 1061813 w 5870463"/>
                <a:gd name="csY431" fmla="*/ 3543039 h 5163157"/>
                <a:gd name="csX432" fmla="*/ 467071 w 5870463"/>
                <a:gd name="csY432" fmla="*/ 3736895 h 5163157"/>
                <a:gd name="csX433" fmla="*/ 323832 w 5870463"/>
                <a:gd name="csY433" fmla="*/ 3845759 h 5163157"/>
                <a:gd name="csX434" fmla="*/ 365382 w 5870463"/>
                <a:gd name="csY434" fmla="*/ 4023112 h 5163157"/>
                <a:gd name="csX435" fmla="*/ 388276 w 5870463"/>
                <a:gd name="csY435" fmla="*/ 4026895 h 5163157"/>
                <a:gd name="csX436" fmla="*/ 505751 w 5870463"/>
                <a:gd name="csY436" fmla="*/ 3982410 h 5163157"/>
                <a:gd name="csX437" fmla="*/ 1141195 w 5870463"/>
                <a:gd name="csY437" fmla="*/ 3777597 h 5163157"/>
                <a:gd name="csX438" fmla="*/ 1463157 w 5870463"/>
                <a:gd name="csY438" fmla="*/ 3659992 h 5163157"/>
                <a:gd name="csX439" fmla="*/ 1536798 w 5870463"/>
                <a:gd name="csY439" fmla="*/ 3533255 h 5163157"/>
                <a:gd name="csX440" fmla="*/ 1609657 w 5870463"/>
                <a:gd name="csY440" fmla="*/ 3105364 h 5163157"/>
                <a:gd name="csX441" fmla="*/ 1522644 w 5870463"/>
                <a:gd name="csY441" fmla="*/ 3228318 h 5163157"/>
                <a:gd name="csX442" fmla="*/ 1280129 w 5870463"/>
                <a:gd name="csY442" fmla="*/ 3299220 h 5163157"/>
                <a:gd name="csX443" fmla="*/ 1254299 w 5870463"/>
                <a:gd name="csY443" fmla="*/ 3441415 h 5163157"/>
                <a:gd name="csX444" fmla="*/ 1414954 w 5870463"/>
                <a:gd name="csY444" fmla="*/ 3397061 h 5163157"/>
                <a:gd name="csX445" fmla="*/ 1413975 w 5870463"/>
                <a:gd name="csY445" fmla="*/ 3433066 h 5163157"/>
                <a:gd name="csX446" fmla="*/ 4220967 w 5870463"/>
                <a:gd name="csY446" fmla="*/ 3196030 h 5163157"/>
                <a:gd name="csX447" fmla="*/ 3830125 w 5870463"/>
                <a:gd name="csY447" fmla="*/ 3117757 h 5163157"/>
                <a:gd name="csX448" fmla="*/ 3548930 w 5870463"/>
                <a:gd name="csY448" fmla="*/ 3189442 h 5163157"/>
                <a:gd name="csX449" fmla="*/ 3581348 w 5870463"/>
                <a:gd name="csY449" fmla="*/ 3350879 h 5163157"/>
                <a:gd name="csX450" fmla="*/ 3849889 w 5870463"/>
                <a:gd name="csY450" fmla="*/ 3189573 h 5163157"/>
                <a:gd name="csX451" fmla="*/ 3947599 w 5870463"/>
                <a:gd name="csY451" fmla="*/ 3278738 h 5163157"/>
                <a:gd name="csX452" fmla="*/ 4075119 w 5870463"/>
                <a:gd name="csY452" fmla="*/ 3286957 h 5163157"/>
                <a:gd name="csX453" fmla="*/ 4116734 w 5870463"/>
                <a:gd name="csY453" fmla="*/ 3335812 h 5163157"/>
                <a:gd name="csX454" fmla="*/ 4174655 w 5870463"/>
                <a:gd name="csY454" fmla="*/ 3433197 h 5163157"/>
                <a:gd name="csX455" fmla="*/ 4130822 w 5870463"/>
                <a:gd name="csY455" fmla="*/ 3541474 h 5163157"/>
                <a:gd name="csX456" fmla="*/ 4172829 w 5870463"/>
                <a:gd name="csY456" fmla="*/ 3602852 h 5163157"/>
                <a:gd name="csX457" fmla="*/ 4220967 w 5870463"/>
                <a:gd name="csY457" fmla="*/ 3196030 h 5163157"/>
                <a:gd name="csX458" fmla="*/ 4473331 w 5870463"/>
                <a:gd name="csY458" fmla="*/ 3247494 h 5163157"/>
                <a:gd name="csX459" fmla="*/ 4273018 w 5870463"/>
                <a:gd name="csY459" fmla="*/ 3208684 h 5163157"/>
                <a:gd name="csX460" fmla="*/ 4221293 w 5870463"/>
                <a:gd name="csY460" fmla="*/ 3661035 h 5163157"/>
                <a:gd name="csX461" fmla="*/ 4351747 w 5870463"/>
                <a:gd name="csY461" fmla="*/ 3400583 h 5163157"/>
                <a:gd name="csX462" fmla="*/ 4395906 w 5870463"/>
                <a:gd name="csY462" fmla="*/ 3334834 h 5163157"/>
                <a:gd name="csX463" fmla="*/ 4473331 w 5870463"/>
                <a:gd name="csY463" fmla="*/ 3247494 h 5163157"/>
                <a:gd name="csX464" fmla="*/ 4072640 w 5870463"/>
                <a:gd name="csY464" fmla="*/ 3686865 h 5163157"/>
                <a:gd name="csX465" fmla="*/ 4136432 w 5870463"/>
                <a:gd name="csY465" fmla="*/ 3650534 h 5163157"/>
                <a:gd name="csX466" fmla="*/ 3856150 w 5870463"/>
                <a:gd name="csY466" fmla="*/ 3241363 h 5163157"/>
                <a:gd name="csX467" fmla="*/ 3594002 w 5870463"/>
                <a:gd name="csY467" fmla="*/ 3405931 h 5163157"/>
                <a:gd name="csX468" fmla="*/ 3597459 w 5870463"/>
                <a:gd name="csY468" fmla="*/ 3421912 h 5163157"/>
                <a:gd name="csX469" fmla="*/ 3803251 w 5870463"/>
                <a:gd name="csY469" fmla="*/ 3291653 h 5163157"/>
                <a:gd name="csX470" fmla="*/ 3884003 w 5870463"/>
                <a:gd name="csY470" fmla="*/ 3309982 h 5163157"/>
                <a:gd name="csX471" fmla="*/ 4101601 w 5870463"/>
                <a:gd name="csY471" fmla="*/ 3635531 h 5163157"/>
                <a:gd name="csX472" fmla="*/ 4072640 w 5870463"/>
                <a:gd name="csY472" fmla="*/ 3686865 h 5163157"/>
                <a:gd name="csX473" fmla="*/ 5339549 w 5870463"/>
                <a:gd name="csY473" fmla="*/ 3299220 h 5163157"/>
                <a:gd name="csX474" fmla="*/ 5029329 w 5870463"/>
                <a:gd name="csY474" fmla="*/ 3273390 h 5163157"/>
                <a:gd name="csX475" fmla="*/ 5040221 w 5870463"/>
                <a:gd name="csY475" fmla="*/ 3317353 h 5163157"/>
                <a:gd name="csX476" fmla="*/ 5313654 w 5870463"/>
                <a:gd name="csY476" fmla="*/ 3376775 h 5163157"/>
                <a:gd name="csX477" fmla="*/ 5339549 w 5870463"/>
                <a:gd name="csY477" fmla="*/ 3299220 h 5163157"/>
                <a:gd name="csX478" fmla="*/ 4958100 w 5870463"/>
                <a:gd name="csY478" fmla="*/ 3576957 h 5163157"/>
                <a:gd name="csX479" fmla="*/ 4974799 w 5870463"/>
                <a:gd name="csY479" fmla="*/ 3357076 h 5163157"/>
                <a:gd name="csX480" fmla="*/ 4803055 w 5870463"/>
                <a:gd name="csY480" fmla="*/ 3318592 h 5163157"/>
                <a:gd name="csX481" fmla="*/ 4828820 w 5870463"/>
                <a:gd name="csY481" fmla="*/ 3590003 h 5163157"/>
                <a:gd name="csX482" fmla="*/ 4958035 w 5870463"/>
                <a:gd name="csY482" fmla="*/ 3576957 h 5163157"/>
                <a:gd name="csX483" fmla="*/ 4039504 w 5870463"/>
                <a:gd name="csY483" fmla="*/ 3647403 h 5163157"/>
                <a:gd name="csX484" fmla="*/ 3836778 w 5870463"/>
                <a:gd name="csY484" fmla="*/ 3332355 h 5163157"/>
                <a:gd name="csX485" fmla="*/ 3608091 w 5870463"/>
                <a:gd name="csY485" fmla="*/ 3478269 h 5163157"/>
                <a:gd name="csX486" fmla="*/ 3652446 w 5870463"/>
                <a:gd name="csY486" fmla="*/ 3738526 h 5163157"/>
                <a:gd name="csX487" fmla="*/ 3694322 w 5870463"/>
                <a:gd name="csY487" fmla="*/ 3738526 h 5163157"/>
                <a:gd name="csX488" fmla="*/ 3944859 w 5870463"/>
                <a:gd name="csY488" fmla="*/ 3704673 h 5163157"/>
                <a:gd name="csX489" fmla="*/ 4039439 w 5870463"/>
                <a:gd name="csY489" fmla="*/ 3647338 h 5163157"/>
                <a:gd name="csX490" fmla="*/ 4104862 w 5870463"/>
                <a:gd name="csY490" fmla="*/ 3499467 h 5163157"/>
                <a:gd name="csX491" fmla="*/ 4094687 w 5870463"/>
                <a:gd name="csY491" fmla="*/ 3390212 h 5163157"/>
                <a:gd name="csX492" fmla="*/ 3982170 w 5870463"/>
                <a:gd name="csY492" fmla="*/ 3331507 h 5163157"/>
                <a:gd name="csX493" fmla="*/ 4104927 w 5870463"/>
                <a:gd name="csY493" fmla="*/ 3499467 h 5163157"/>
                <a:gd name="csX494" fmla="*/ 5294347 w 5870463"/>
                <a:gd name="csY494" fmla="*/ 3422043 h 5163157"/>
                <a:gd name="csX495" fmla="*/ 5032329 w 5870463"/>
                <a:gd name="csY495" fmla="*/ 3364838 h 5163157"/>
                <a:gd name="csX496" fmla="*/ 5022806 w 5870463"/>
                <a:gd name="csY496" fmla="*/ 3379906 h 5163157"/>
                <a:gd name="csX497" fmla="*/ 5009956 w 5870463"/>
                <a:gd name="csY497" fmla="*/ 3570565 h 5163157"/>
                <a:gd name="csX498" fmla="*/ 5254428 w 5870463"/>
                <a:gd name="csY498" fmla="*/ 3537169 h 5163157"/>
                <a:gd name="csX499" fmla="*/ 5294347 w 5870463"/>
                <a:gd name="csY499" fmla="*/ 3421977 h 5163157"/>
                <a:gd name="csX500" fmla="*/ 3548995 w 5870463"/>
                <a:gd name="csY500" fmla="*/ 3441350 h 5163157"/>
                <a:gd name="csX501" fmla="*/ 3264604 w 5870463"/>
                <a:gd name="csY501" fmla="*/ 3609440 h 5163157"/>
                <a:gd name="csX502" fmla="*/ 3374447 w 5870463"/>
                <a:gd name="csY502" fmla="*/ 3774139 h 5163157"/>
                <a:gd name="csX503" fmla="*/ 3400277 w 5870463"/>
                <a:gd name="csY503" fmla="*/ 3774139 h 5163157"/>
                <a:gd name="csX504" fmla="*/ 3318286 w 5870463"/>
                <a:gd name="csY504" fmla="*/ 3649686 h 5163157"/>
                <a:gd name="csX505" fmla="*/ 3301458 w 5870463"/>
                <a:gd name="csY505" fmla="*/ 3611136 h 5163157"/>
                <a:gd name="csX506" fmla="*/ 3548930 w 5870463"/>
                <a:gd name="csY506" fmla="*/ 3441285 h 5163157"/>
                <a:gd name="csX507" fmla="*/ 4640770 w 5870463"/>
                <a:gd name="csY507" fmla="*/ 3615115 h 5163157"/>
                <a:gd name="csX508" fmla="*/ 4454089 w 5870463"/>
                <a:gd name="csY508" fmla="*/ 3641597 h 5163157"/>
                <a:gd name="csX509" fmla="*/ 4640770 w 5870463"/>
                <a:gd name="csY509" fmla="*/ 3615115 h 5163157"/>
                <a:gd name="csX510" fmla="*/ 3561910 w 5870463"/>
                <a:gd name="csY510" fmla="*/ 3505990 h 5163157"/>
                <a:gd name="csX511" fmla="*/ 3368381 w 5870463"/>
                <a:gd name="csY511" fmla="*/ 3626465 h 5163157"/>
                <a:gd name="csX512" fmla="*/ 3456307 w 5870463"/>
                <a:gd name="csY512" fmla="*/ 3763377 h 5163157"/>
                <a:gd name="csX513" fmla="*/ 3600721 w 5870463"/>
                <a:gd name="csY513" fmla="*/ 3751571 h 5163157"/>
                <a:gd name="csX514" fmla="*/ 3561845 w 5870463"/>
                <a:gd name="csY514" fmla="*/ 3505990 h 5163157"/>
                <a:gd name="csX515" fmla="*/ 4964623 w 5870463"/>
                <a:gd name="csY515" fmla="*/ 4178027 h 5163157"/>
                <a:gd name="csX516" fmla="*/ 5007347 w 5870463"/>
                <a:gd name="csY516" fmla="*/ 4184223 h 5163157"/>
                <a:gd name="csX517" fmla="*/ 5019544 w 5870463"/>
                <a:gd name="csY517" fmla="*/ 4178092 h 5163157"/>
                <a:gd name="csX518" fmla="*/ 5229642 w 5870463"/>
                <a:gd name="csY518" fmla="*/ 3589938 h 5163157"/>
                <a:gd name="csX519" fmla="*/ 5004151 w 5870463"/>
                <a:gd name="csY519" fmla="*/ 3622943 h 5163157"/>
                <a:gd name="csX520" fmla="*/ 4964623 w 5870463"/>
                <a:gd name="csY520" fmla="*/ 4178027 h 5163157"/>
                <a:gd name="csX521" fmla="*/ 4951708 w 5870463"/>
                <a:gd name="csY521" fmla="*/ 3628748 h 5163157"/>
                <a:gd name="csX522" fmla="*/ 4818905 w 5870463"/>
                <a:gd name="csY522" fmla="*/ 3647859 h 5163157"/>
                <a:gd name="csX523" fmla="*/ 4780421 w 5870463"/>
                <a:gd name="csY523" fmla="*/ 3803231 h 5163157"/>
                <a:gd name="csX524" fmla="*/ 4685255 w 5870463"/>
                <a:gd name="csY524" fmla="*/ 4102298 h 5163157"/>
                <a:gd name="csX525" fmla="*/ 4452589 w 5870463"/>
                <a:gd name="csY525" fmla="*/ 4130998 h 5163157"/>
                <a:gd name="csX526" fmla="*/ 4182548 w 5870463"/>
                <a:gd name="csY526" fmla="*/ 4010067 h 5163157"/>
                <a:gd name="csX527" fmla="*/ 4163110 w 5870463"/>
                <a:gd name="csY527" fmla="*/ 4158654 h 5163157"/>
                <a:gd name="csX528" fmla="*/ 4912245 w 5870463"/>
                <a:gd name="csY528" fmla="*/ 4177374 h 5163157"/>
                <a:gd name="csX529" fmla="*/ 4951708 w 5870463"/>
                <a:gd name="csY529" fmla="*/ 3628748 h 5163157"/>
                <a:gd name="csX530" fmla="*/ 4634965 w 5870463"/>
                <a:gd name="csY530" fmla="*/ 3667558 h 5163157"/>
                <a:gd name="csX531" fmla="*/ 4441435 w 5870463"/>
                <a:gd name="csY531" fmla="*/ 3693714 h 5163157"/>
                <a:gd name="csX532" fmla="*/ 4634965 w 5870463"/>
                <a:gd name="csY532" fmla="*/ 3667558 h 5163157"/>
                <a:gd name="csX533" fmla="*/ 4163110 w 5870463"/>
                <a:gd name="csY533" fmla="*/ 3732198 h 5163157"/>
                <a:gd name="csX534" fmla="*/ 4121495 w 5870463"/>
                <a:gd name="csY534" fmla="*/ 3732590 h 5163157"/>
                <a:gd name="csX535" fmla="*/ 3707041 w 5870463"/>
                <a:gd name="csY535" fmla="*/ 4003674 h 5163157"/>
                <a:gd name="csX536" fmla="*/ 3730327 w 5870463"/>
                <a:gd name="csY536" fmla="*/ 4145478 h 5163157"/>
                <a:gd name="csX537" fmla="*/ 4111385 w 5870463"/>
                <a:gd name="csY537" fmla="*/ 4158785 h 5163157"/>
                <a:gd name="csX538" fmla="*/ 4163110 w 5870463"/>
                <a:gd name="csY538" fmla="*/ 3732264 h 5163157"/>
                <a:gd name="csX539" fmla="*/ 3988562 w 5870463"/>
                <a:gd name="csY539" fmla="*/ 3751636 h 5163157"/>
                <a:gd name="csX540" fmla="*/ 3943881 w 5870463"/>
                <a:gd name="csY540" fmla="*/ 3768269 h 5163157"/>
                <a:gd name="csX541" fmla="*/ 3703454 w 5870463"/>
                <a:gd name="csY541" fmla="*/ 3928793 h 5163157"/>
                <a:gd name="csX542" fmla="*/ 3691256 w 5870463"/>
                <a:gd name="csY542" fmla="*/ 3945426 h 5163157"/>
                <a:gd name="csX543" fmla="*/ 3988562 w 5870463"/>
                <a:gd name="csY543" fmla="*/ 3751636 h 5163157"/>
                <a:gd name="csX544" fmla="*/ 3846301 w 5870463"/>
                <a:gd name="csY544" fmla="*/ 3771009 h 5163157"/>
                <a:gd name="csX545" fmla="*/ 3665361 w 5870463"/>
                <a:gd name="csY545" fmla="*/ 3790381 h 5163157"/>
                <a:gd name="csX546" fmla="*/ 3678276 w 5870463"/>
                <a:gd name="csY546" fmla="*/ 3880786 h 5163157"/>
                <a:gd name="csX547" fmla="*/ 3846301 w 5870463"/>
                <a:gd name="csY547" fmla="*/ 3771009 h 5163157"/>
                <a:gd name="csX548" fmla="*/ 3490878 w 5870463"/>
                <a:gd name="csY548" fmla="*/ 3816276 h 5163157"/>
                <a:gd name="csX549" fmla="*/ 3574825 w 5870463"/>
                <a:gd name="csY549" fmla="*/ 3949079 h 5163157"/>
                <a:gd name="csX550" fmla="*/ 3613635 w 5870463"/>
                <a:gd name="csY550" fmla="*/ 3796773 h 5163157"/>
                <a:gd name="csX551" fmla="*/ 3490878 w 5870463"/>
                <a:gd name="csY551" fmla="*/ 3816276 h 5163157"/>
                <a:gd name="csX552" fmla="*/ 3645923 w 5870463"/>
                <a:gd name="csY552" fmla="*/ 3964799 h 5163157"/>
                <a:gd name="csX553" fmla="*/ 3555648 w 5870463"/>
                <a:gd name="csY553" fmla="*/ 4006936 h 5163157"/>
                <a:gd name="csX554" fmla="*/ 3435826 w 5870463"/>
                <a:gd name="csY554" fmla="*/ 3829191 h 5163157"/>
                <a:gd name="csX555" fmla="*/ 3406865 w 5870463"/>
                <a:gd name="csY555" fmla="*/ 3822668 h 5163157"/>
                <a:gd name="csX556" fmla="*/ 3552256 w 5870463"/>
                <a:gd name="csY556" fmla="*/ 4048746 h 5163157"/>
                <a:gd name="csX557" fmla="*/ 3645923 w 5870463"/>
                <a:gd name="csY557" fmla="*/ 3964864 h 5163157"/>
                <a:gd name="csX558" fmla="*/ 3353770 w 5870463"/>
                <a:gd name="csY558" fmla="*/ 3836953 h 5163157"/>
                <a:gd name="csX559" fmla="*/ 3167546 w 5870463"/>
                <a:gd name="csY559" fmla="*/ 3854956 h 5163157"/>
                <a:gd name="csX560" fmla="*/ 3238318 w 5870463"/>
                <a:gd name="csY560" fmla="*/ 4130019 h 5163157"/>
                <a:gd name="csX561" fmla="*/ 3678210 w 5870463"/>
                <a:gd name="csY561" fmla="*/ 4145739 h 5163157"/>
                <a:gd name="csX562" fmla="*/ 3658773 w 5870463"/>
                <a:gd name="csY562" fmla="*/ 4035896 h 5163157"/>
                <a:gd name="csX563" fmla="*/ 3522839 w 5870463"/>
                <a:gd name="csY563" fmla="*/ 4104059 h 5163157"/>
                <a:gd name="csX564" fmla="*/ 3353770 w 5870463"/>
                <a:gd name="csY564" fmla="*/ 3836953 h 5163157"/>
                <a:gd name="csX565" fmla="*/ 278107 w 5870463"/>
                <a:gd name="csY565" fmla="*/ 3887244 h 5163157"/>
                <a:gd name="csX566" fmla="*/ 58161 w 5870463"/>
                <a:gd name="csY566" fmla="*/ 3949014 h 5163157"/>
                <a:gd name="csX567" fmla="*/ 271780 w 5870463"/>
                <a:gd name="csY567" fmla="*/ 4617528 h 5163157"/>
                <a:gd name="csX568" fmla="*/ 347444 w 5870463"/>
                <a:gd name="csY568" fmla="*/ 4470310 h 5163157"/>
                <a:gd name="csX569" fmla="*/ 376601 w 5870463"/>
                <a:gd name="csY569" fmla="*/ 4247429 h 5163157"/>
                <a:gd name="csX570" fmla="*/ 386450 w 5870463"/>
                <a:gd name="csY570" fmla="*/ 4218990 h 5163157"/>
                <a:gd name="csX571" fmla="*/ 308764 w 5870463"/>
                <a:gd name="csY571" fmla="*/ 4015024 h 5163157"/>
                <a:gd name="csX572" fmla="*/ 278107 w 5870463"/>
                <a:gd name="csY572" fmla="*/ 3887244 h 5163157"/>
                <a:gd name="csX573" fmla="*/ 1847280 w 5870463"/>
                <a:gd name="csY573" fmla="*/ 4845432 h 5163157"/>
                <a:gd name="csX574" fmla="*/ 1792163 w 5870463"/>
                <a:gd name="csY574" fmla="*/ 4832648 h 5163157"/>
                <a:gd name="csX575" fmla="*/ 1439349 w 5870463"/>
                <a:gd name="csY575" fmla="*/ 4739829 h 5163157"/>
                <a:gd name="csX576" fmla="*/ 1371513 w 5870463"/>
                <a:gd name="csY576" fmla="*/ 4931206 h 5163157"/>
                <a:gd name="csX577" fmla="*/ 2075184 w 5870463"/>
                <a:gd name="csY577" fmla="*/ 5095774 h 5163157"/>
                <a:gd name="csX578" fmla="*/ 1897375 w 5870463"/>
                <a:gd name="csY578" fmla="*/ 4927814 h 5163157"/>
                <a:gd name="csX579" fmla="*/ 1847280 w 5870463"/>
                <a:gd name="csY579" fmla="*/ 4845432 h 5163157"/>
                <a:gd name="csX580" fmla="*/ 3480115 w 5870463"/>
                <a:gd name="csY580" fmla="*/ 4916987 h 5163157"/>
                <a:gd name="csX581" fmla="*/ 3625507 w 5870463"/>
                <a:gd name="csY581" fmla="*/ 5039744 h 5163157"/>
                <a:gd name="csX582" fmla="*/ 3480115 w 5870463"/>
                <a:gd name="csY582" fmla="*/ 4916987 h 5163157"/>
                <a:gd name="csX583" fmla="*/ 4690995 w 5870463"/>
                <a:gd name="csY583" fmla="*/ 5054812 h 5163157"/>
                <a:gd name="csX584" fmla="*/ 4570259 w 5870463"/>
                <a:gd name="csY584" fmla="*/ 4937338 h 5163157"/>
                <a:gd name="csX585" fmla="*/ 4690995 w 5870463"/>
                <a:gd name="csY585" fmla="*/ 5054812 h 5163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</a:cxnLst>
              <a:rect l="l" t="t" r="r" b="b"/>
              <a:pathLst>
                <a:path w="5870463" h="5163157">
                  <a:moveTo>
                    <a:pt x="1739068" y="5108690"/>
                  </a:moveTo>
                  <a:lnTo>
                    <a:pt x="1503011" y="5037722"/>
                  </a:lnTo>
                  <a:cubicBezTo>
                    <a:pt x="1475159" y="5022394"/>
                    <a:pt x="1334333" y="4978953"/>
                    <a:pt x="1326310" y="4955666"/>
                  </a:cubicBezTo>
                  <a:cubicBezTo>
                    <a:pt x="1315026" y="4922922"/>
                    <a:pt x="1379796" y="4773095"/>
                    <a:pt x="1388472" y="4730372"/>
                  </a:cubicBezTo>
                  <a:cubicBezTo>
                    <a:pt x="1333224" y="4695605"/>
                    <a:pt x="1324875" y="4660056"/>
                    <a:pt x="1333485" y="4596590"/>
                  </a:cubicBezTo>
                  <a:cubicBezTo>
                    <a:pt x="1348292" y="4487726"/>
                    <a:pt x="1431326" y="4302676"/>
                    <a:pt x="1464331" y="4184550"/>
                  </a:cubicBezTo>
                  <a:cubicBezTo>
                    <a:pt x="1468962" y="4167851"/>
                    <a:pt x="1498119" y="4067010"/>
                    <a:pt x="1493422" y="4061792"/>
                  </a:cubicBezTo>
                  <a:cubicBezTo>
                    <a:pt x="1264801" y="4113843"/>
                    <a:pt x="1050333" y="4170917"/>
                    <a:pt x="836192" y="4267453"/>
                  </a:cubicBezTo>
                  <a:cubicBezTo>
                    <a:pt x="723218" y="4318396"/>
                    <a:pt x="580305" y="4436914"/>
                    <a:pt x="462244" y="4326941"/>
                  </a:cubicBezTo>
                  <a:lnTo>
                    <a:pt x="420433" y="4275085"/>
                  </a:lnTo>
                  <a:cubicBezTo>
                    <a:pt x="423434" y="4396147"/>
                    <a:pt x="396952" y="4535929"/>
                    <a:pt x="326049" y="4636379"/>
                  </a:cubicBezTo>
                  <a:cubicBezTo>
                    <a:pt x="309873" y="4659274"/>
                    <a:pt x="275303" y="4710347"/>
                    <a:pt x="245429" y="4679298"/>
                  </a:cubicBezTo>
                  <a:lnTo>
                    <a:pt x="304" y="3934990"/>
                  </a:lnTo>
                  <a:cubicBezTo>
                    <a:pt x="-870" y="3927423"/>
                    <a:pt x="1413" y="3921618"/>
                    <a:pt x="6110" y="3915748"/>
                  </a:cubicBezTo>
                  <a:cubicBezTo>
                    <a:pt x="23917" y="3893375"/>
                    <a:pt x="236362" y="3851238"/>
                    <a:pt x="277129" y="3834409"/>
                  </a:cubicBezTo>
                  <a:cubicBezTo>
                    <a:pt x="279673" y="3788881"/>
                    <a:pt x="308764" y="3754767"/>
                    <a:pt x="347379" y="3733438"/>
                  </a:cubicBezTo>
                  <a:cubicBezTo>
                    <a:pt x="565629" y="3647794"/>
                    <a:pt x="792751" y="3576175"/>
                    <a:pt x="1016676" y="3504229"/>
                  </a:cubicBezTo>
                  <a:cubicBezTo>
                    <a:pt x="1078185" y="3484465"/>
                    <a:pt x="1141782" y="3470506"/>
                    <a:pt x="1202835" y="3449764"/>
                  </a:cubicBezTo>
                  <a:lnTo>
                    <a:pt x="1227360" y="3287283"/>
                  </a:lnTo>
                  <a:cubicBezTo>
                    <a:pt x="1103689" y="3228644"/>
                    <a:pt x="882764" y="3149132"/>
                    <a:pt x="838801" y="3006936"/>
                  </a:cubicBezTo>
                  <a:cubicBezTo>
                    <a:pt x="768878" y="2780532"/>
                    <a:pt x="1029982" y="2406063"/>
                    <a:pt x="1121496" y="2201314"/>
                  </a:cubicBezTo>
                  <a:cubicBezTo>
                    <a:pt x="1087448" y="1956712"/>
                    <a:pt x="1193312" y="1705391"/>
                    <a:pt x="1322722" y="1503121"/>
                  </a:cubicBezTo>
                  <a:cubicBezTo>
                    <a:pt x="1386711" y="1403063"/>
                    <a:pt x="1476724" y="1300069"/>
                    <a:pt x="1590350" y="1256628"/>
                  </a:cubicBezTo>
                  <a:cubicBezTo>
                    <a:pt x="1584675" y="1222579"/>
                    <a:pt x="1573782" y="1187682"/>
                    <a:pt x="1581153" y="1153438"/>
                  </a:cubicBezTo>
                  <a:cubicBezTo>
                    <a:pt x="1539603" y="1143132"/>
                    <a:pt x="1505228" y="1149655"/>
                    <a:pt x="1463222" y="1128913"/>
                  </a:cubicBezTo>
                  <a:cubicBezTo>
                    <a:pt x="1282216" y="1039551"/>
                    <a:pt x="1336029" y="731091"/>
                    <a:pt x="1506272" y="652753"/>
                  </a:cubicBezTo>
                  <a:cubicBezTo>
                    <a:pt x="1316200" y="489033"/>
                    <a:pt x="1543191" y="225254"/>
                    <a:pt x="1745982" y="233081"/>
                  </a:cubicBezTo>
                  <a:cubicBezTo>
                    <a:pt x="1795946" y="-26262"/>
                    <a:pt x="2140086" y="-88555"/>
                    <a:pt x="2272432" y="145285"/>
                  </a:cubicBezTo>
                  <a:cubicBezTo>
                    <a:pt x="2430478" y="-88685"/>
                    <a:pt x="2785445" y="48945"/>
                    <a:pt x="2719761" y="334118"/>
                  </a:cubicBezTo>
                  <a:cubicBezTo>
                    <a:pt x="2696148" y="436721"/>
                    <a:pt x="2602352" y="524843"/>
                    <a:pt x="2501902" y="552630"/>
                  </a:cubicBezTo>
                  <a:lnTo>
                    <a:pt x="2501902" y="562153"/>
                  </a:lnTo>
                  <a:cubicBezTo>
                    <a:pt x="2544691" y="604224"/>
                    <a:pt x="2554475" y="668017"/>
                    <a:pt x="2554605" y="726134"/>
                  </a:cubicBezTo>
                  <a:cubicBezTo>
                    <a:pt x="2614875" y="747985"/>
                    <a:pt x="2828886" y="873417"/>
                    <a:pt x="2728436" y="950320"/>
                  </a:cubicBezTo>
                  <a:cubicBezTo>
                    <a:pt x="2688191" y="981108"/>
                    <a:pt x="2606983" y="963366"/>
                    <a:pt x="2559693" y="956256"/>
                  </a:cubicBezTo>
                  <a:cubicBezTo>
                    <a:pt x="2517817" y="1053510"/>
                    <a:pt x="2474702" y="1164070"/>
                    <a:pt x="2373143" y="1212664"/>
                  </a:cubicBezTo>
                  <a:cubicBezTo>
                    <a:pt x="2388863" y="1256171"/>
                    <a:pt x="2405169" y="1492489"/>
                    <a:pt x="2383905" y="1513949"/>
                  </a:cubicBezTo>
                  <a:cubicBezTo>
                    <a:pt x="2377709" y="1520211"/>
                    <a:pt x="2357162" y="1520211"/>
                    <a:pt x="2355336" y="1531234"/>
                  </a:cubicBezTo>
                  <a:lnTo>
                    <a:pt x="2398451" y="1987238"/>
                  </a:lnTo>
                  <a:cubicBezTo>
                    <a:pt x="2528775" y="1959321"/>
                    <a:pt x="2769464" y="1911509"/>
                    <a:pt x="2820211" y="2079274"/>
                  </a:cubicBezTo>
                  <a:cubicBezTo>
                    <a:pt x="2827647" y="2103799"/>
                    <a:pt x="2837691" y="2171375"/>
                    <a:pt x="2838474" y="2197270"/>
                  </a:cubicBezTo>
                  <a:cubicBezTo>
                    <a:pt x="2840562" y="2267716"/>
                    <a:pt x="2802273" y="2272281"/>
                    <a:pt x="2784727" y="2312070"/>
                  </a:cubicBezTo>
                  <a:cubicBezTo>
                    <a:pt x="2772790" y="2339205"/>
                    <a:pt x="2779835" y="2357077"/>
                    <a:pt x="2756614" y="2387342"/>
                  </a:cubicBezTo>
                  <a:cubicBezTo>
                    <a:pt x="2739394" y="2409781"/>
                    <a:pt x="2720087" y="2411998"/>
                    <a:pt x="2708803" y="2423609"/>
                  </a:cubicBezTo>
                  <a:cubicBezTo>
                    <a:pt x="2700192" y="2432545"/>
                    <a:pt x="2701171" y="2446112"/>
                    <a:pt x="2694844" y="2454853"/>
                  </a:cubicBezTo>
                  <a:cubicBezTo>
                    <a:pt x="2678015" y="2478008"/>
                    <a:pt x="2660208" y="2485314"/>
                    <a:pt x="2637705" y="2501033"/>
                  </a:cubicBezTo>
                  <a:cubicBezTo>
                    <a:pt x="2661186" y="2544018"/>
                    <a:pt x="2902332" y="2671798"/>
                    <a:pt x="2928488" y="2646425"/>
                  </a:cubicBezTo>
                  <a:lnTo>
                    <a:pt x="2851781" y="2366731"/>
                  </a:lnTo>
                  <a:cubicBezTo>
                    <a:pt x="2858890" y="2340966"/>
                    <a:pt x="3014784" y="2302938"/>
                    <a:pt x="3044919" y="2287675"/>
                  </a:cubicBezTo>
                  <a:cubicBezTo>
                    <a:pt x="2994498" y="2164656"/>
                    <a:pt x="2880742" y="1987173"/>
                    <a:pt x="2946686" y="1853653"/>
                  </a:cubicBezTo>
                  <a:cubicBezTo>
                    <a:pt x="3002912" y="1739701"/>
                    <a:pt x="3134019" y="1741918"/>
                    <a:pt x="3229121" y="1804798"/>
                  </a:cubicBezTo>
                  <a:cubicBezTo>
                    <a:pt x="3285868" y="1728612"/>
                    <a:pt x="3370207" y="1663450"/>
                    <a:pt x="3469287" y="1708261"/>
                  </a:cubicBezTo>
                  <a:cubicBezTo>
                    <a:pt x="3604830" y="1769510"/>
                    <a:pt x="3537776" y="2010263"/>
                    <a:pt x="3523165" y="2122976"/>
                  </a:cubicBezTo>
                  <a:cubicBezTo>
                    <a:pt x="3528644" y="2128977"/>
                    <a:pt x="3643510" y="2060293"/>
                    <a:pt x="3658055" y="2107648"/>
                  </a:cubicBezTo>
                  <a:lnTo>
                    <a:pt x="3827777" y="2658557"/>
                  </a:lnTo>
                  <a:cubicBezTo>
                    <a:pt x="3852563" y="2657579"/>
                    <a:pt x="3946881" y="2677669"/>
                    <a:pt x="3959862" y="2659601"/>
                  </a:cubicBezTo>
                  <a:cubicBezTo>
                    <a:pt x="3957579" y="2599331"/>
                    <a:pt x="3945381" y="2535278"/>
                    <a:pt x="3943033" y="2475530"/>
                  </a:cubicBezTo>
                  <a:cubicBezTo>
                    <a:pt x="3942316" y="2456353"/>
                    <a:pt x="3937685" y="2413303"/>
                    <a:pt x="3956209" y="2404106"/>
                  </a:cubicBezTo>
                  <a:cubicBezTo>
                    <a:pt x="3988758" y="2387995"/>
                    <a:pt x="4214770" y="2447352"/>
                    <a:pt x="4266495" y="2446112"/>
                  </a:cubicBezTo>
                  <a:cubicBezTo>
                    <a:pt x="4251884" y="2335487"/>
                    <a:pt x="4191092" y="2245799"/>
                    <a:pt x="4107928" y="2174897"/>
                  </a:cubicBezTo>
                  <a:cubicBezTo>
                    <a:pt x="4013087" y="2094015"/>
                    <a:pt x="3861499" y="2025592"/>
                    <a:pt x="3799990" y="1914053"/>
                  </a:cubicBezTo>
                  <a:cubicBezTo>
                    <a:pt x="3718195" y="1765661"/>
                    <a:pt x="3886807" y="1750855"/>
                    <a:pt x="3993584" y="1778707"/>
                  </a:cubicBezTo>
                  <a:cubicBezTo>
                    <a:pt x="4106036" y="1808059"/>
                    <a:pt x="4214640" y="1905574"/>
                    <a:pt x="4271714" y="2004719"/>
                  </a:cubicBezTo>
                  <a:lnTo>
                    <a:pt x="4298783" y="2058336"/>
                  </a:lnTo>
                  <a:cubicBezTo>
                    <a:pt x="4286259" y="1866046"/>
                    <a:pt x="4223772" y="1660971"/>
                    <a:pt x="4241514" y="1467899"/>
                  </a:cubicBezTo>
                  <a:cubicBezTo>
                    <a:pt x="4253515" y="1337379"/>
                    <a:pt x="4341442" y="1195183"/>
                    <a:pt x="4490877" y="1249257"/>
                  </a:cubicBezTo>
                  <a:cubicBezTo>
                    <a:pt x="4627333" y="1298569"/>
                    <a:pt x="4591784" y="1491185"/>
                    <a:pt x="4568302" y="1600767"/>
                  </a:cubicBezTo>
                  <a:cubicBezTo>
                    <a:pt x="4537710" y="1743549"/>
                    <a:pt x="4480702" y="1880722"/>
                    <a:pt x="4460482" y="2026114"/>
                  </a:cubicBezTo>
                  <a:cubicBezTo>
                    <a:pt x="4546908" y="1905900"/>
                    <a:pt x="4659033" y="1781250"/>
                    <a:pt x="4818840" y="1773815"/>
                  </a:cubicBezTo>
                  <a:cubicBezTo>
                    <a:pt x="5005521" y="1765074"/>
                    <a:pt x="5102253" y="1906422"/>
                    <a:pt x="4945316" y="2042355"/>
                  </a:cubicBezTo>
                  <a:cubicBezTo>
                    <a:pt x="4823863" y="2147567"/>
                    <a:pt x="4647227" y="2170462"/>
                    <a:pt x="4516577" y="2266411"/>
                  </a:cubicBezTo>
                  <a:cubicBezTo>
                    <a:pt x="4444957" y="2318984"/>
                    <a:pt x="4396363" y="2380624"/>
                    <a:pt x="4350573" y="2455896"/>
                  </a:cubicBezTo>
                  <a:lnTo>
                    <a:pt x="4665752" y="2512318"/>
                  </a:lnTo>
                  <a:cubicBezTo>
                    <a:pt x="4671100" y="2520015"/>
                    <a:pt x="4674036" y="2528820"/>
                    <a:pt x="4672535" y="2538344"/>
                  </a:cubicBezTo>
                  <a:cubicBezTo>
                    <a:pt x="4666339" y="2578002"/>
                    <a:pt x="4625311" y="2634619"/>
                    <a:pt x="4622049" y="2678843"/>
                  </a:cubicBezTo>
                  <a:lnTo>
                    <a:pt x="4848323" y="2678843"/>
                  </a:lnTo>
                  <a:cubicBezTo>
                    <a:pt x="4766789" y="2605854"/>
                    <a:pt x="4686363" y="2525102"/>
                    <a:pt x="4642400" y="2422630"/>
                  </a:cubicBezTo>
                  <a:cubicBezTo>
                    <a:pt x="4616244" y="2361708"/>
                    <a:pt x="4582130" y="2222057"/>
                    <a:pt x="4677427" y="2207511"/>
                  </a:cubicBezTo>
                  <a:cubicBezTo>
                    <a:pt x="4780225" y="2191791"/>
                    <a:pt x="4902135" y="2345662"/>
                    <a:pt x="4977538" y="2404236"/>
                  </a:cubicBezTo>
                  <a:cubicBezTo>
                    <a:pt x="4984061" y="2409259"/>
                    <a:pt x="4985757" y="2416760"/>
                    <a:pt x="4996976" y="2413825"/>
                  </a:cubicBezTo>
                  <a:cubicBezTo>
                    <a:pt x="4983017" y="2392495"/>
                    <a:pt x="4994171" y="2330464"/>
                    <a:pt x="4987648" y="2316962"/>
                  </a:cubicBezTo>
                  <a:cubicBezTo>
                    <a:pt x="4983865" y="2309070"/>
                    <a:pt x="4942250" y="2285588"/>
                    <a:pt x="4929009" y="2271825"/>
                  </a:cubicBezTo>
                  <a:cubicBezTo>
                    <a:pt x="4829081" y="2168179"/>
                    <a:pt x="4873631" y="2028788"/>
                    <a:pt x="5026459" y="2077448"/>
                  </a:cubicBezTo>
                  <a:cubicBezTo>
                    <a:pt x="5048049" y="2084296"/>
                    <a:pt x="5095143" y="2119324"/>
                    <a:pt x="5108710" y="2115671"/>
                  </a:cubicBezTo>
                  <a:lnTo>
                    <a:pt x="5213596" y="2052009"/>
                  </a:lnTo>
                  <a:cubicBezTo>
                    <a:pt x="5210400" y="1940992"/>
                    <a:pt x="5329700" y="1821235"/>
                    <a:pt x="5423628" y="1925990"/>
                  </a:cubicBezTo>
                  <a:cubicBezTo>
                    <a:pt x="5463416" y="1970410"/>
                    <a:pt x="5457220" y="2047052"/>
                    <a:pt x="5470591" y="2063228"/>
                  </a:cubicBezTo>
                  <a:cubicBezTo>
                    <a:pt x="5473983" y="2067337"/>
                    <a:pt x="5502944" y="2079209"/>
                    <a:pt x="5513576" y="2088080"/>
                  </a:cubicBezTo>
                  <a:cubicBezTo>
                    <a:pt x="5616048" y="2173919"/>
                    <a:pt x="5627332" y="2298568"/>
                    <a:pt x="5560474" y="2411737"/>
                  </a:cubicBezTo>
                  <a:cubicBezTo>
                    <a:pt x="5545798" y="2436654"/>
                    <a:pt x="5524665" y="2453157"/>
                    <a:pt x="5514163" y="2478400"/>
                  </a:cubicBezTo>
                  <a:cubicBezTo>
                    <a:pt x="5661577" y="2526537"/>
                    <a:pt x="5890459" y="2750267"/>
                    <a:pt x="5869065" y="2914183"/>
                  </a:cubicBezTo>
                  <a:cubicBezTo>
                    <a:pt x="5866521" y="2933751"/>
                    <a:pt x="5849236" y="2971453"/>
                    <a:pt x="5830776" y="2979215"/>
                  </a:cubicBezTo>
                  <a:cubicBezTo>
                    <a:pt x="5751525" y="3012546"/>
                    <a:pt x="5648074" y="2878895"/>
                    <a:pt x="5587087" y="2841259"/>
                  </a:cubicBezTo>
                  <a:lnTo>
                    <a:pt x="5523751" y="2859718"/>
                  </a:lnTo>
                  <a:lnTo>
                    <a:pt x="5514098" y="2904986"/>
                  </a:lnTo>
                  <a:cubicBezTo>
                    <a:pt x="5639334" y="2896572"/>
                    <a:pt x="5874413" y="3058074"/>
                    <a:pt x="5827580" y="3195769"/>
                  </a:cubicBezTo>
                  <a:cubicBezTo>
                    <a:pt x="5807360" y="3255126"/>
                    <a:pt x="5749960" y="3256952"/>
                    <a:pt x="5701626" y="3228122"/>
                  </a:cubicBezTo>
                  <a:cubicBezTo>
                    <a:pt x="5726021" y="3284543"/>
                    <a:pt x="5720477" y="3389494"/>
                    <a:pt x="5643704" y="3399800"/>
                  </a:cubicBezTo>
                  <a:cubicBezTo>
                    <a:pt x="5577890" y="3408671"/>
                    <a:pt x="5471700" y="3292240"/>
                    <a:pt x="5392123" y="3306460"/>
                  </a:cubicBezTo>
                  <a:lnTo>
                    <a:pt x="5058289" y="4216837"/>
                  </a:lnTo>
                  <a:cubicBezTo>
                    <a:pt x="5049941" y="4225578"/>
                    <a:pt x="5031481" y="4228578"/>
                    <a:pt x="5019544" y="4229817"/>
                  </a:cubicBezTo>
                  <a:cubicBezTo>
                    <a:pt x="4940946" y="4237906"/>
                    <a:pt x="4858433" y="4224795"/>
                    <a:pt x="4780682" y="4223099"/>
                  </a:cubicBezTo>
                  <a:cubicBezTo>
                    <a:pt x="4329896" y="4213250"/>
                    <a:pt x="3879632" y="4194790"/>
                    <a:pt x="3429694" y="4184354"/>
                  </a:cubicBezTo>
                  <a:cubicBezTo>
                    <a:pt x="3370599" y="4182984"/>
                    <a:pt x="3310329" y="4183180"/>
                    <a:pt x="3251559" y="4187941"/>
                  </a:cubicBezTo>
                  <a:lnTo>
                    <a:pt x="3385079" y="4655490"/>
                  </a:lnTo>
                  <a:cubicBezTo>
                    <a:pt x="3483898" y="4658882"/>
                    <a:pt x="3582979" y="4654186"/>
                    <a:pt x="3681798" y="4656078"/>
                  </a:cubicBezTo>
                  <a:cubicBezTo>
                    <a:pt x="3890003" y="4660187"/>
                    <a:pt x="4100101" y="4671276"/>
                    <a:pt x="4308306" y="4675972"/>
                  </a:cubicBezTo>
                  <a:cubicBezTo>
                    <a:pt x="4489443" y="4680081"/>
                    <a:pt x="4700192" y="4666384"/>
                    <a:pt x="4877284" y="4682299"/>
                  </a:cubicBezTo>
                  <a:cubicBezTo>
                    <a:pt x="4947077" y="4688561"/>
                    <a:pt x="4962666" y="4709825"/>
                    <a:pt x="4951317" y="4781966"/>
                  </a:cubicBezTo>
                  <a:cubicBezTo>
                    <a:pt x="4939641" y="4856456"/>
                    <a:pt x="4879762" y="4831343"/>
                    <a:pt x="4832407" y="4830561"/>
                  </a:cubicBezTo>
                  <a:cubicBezTo>
                    <a:pt x="4368902" y="4822994"/>
                    <a:pt x="3905136" y="4822864"/>
                    <a:pt x="3442609" y="4804730"/>
                  </a:cubicBezTo>
                  <a:cubicBezTo>
                    <a:pt x="3403995" y="4803230"/>
                    <a:pt x="3287042" y="4815493"/>
                    <a:pt x="3264213" y="4789206"/>
                  </a:cubicBezTo>
                  <a:lnTo>
                    <a:pt x="2708607" y="2759660"/>
                  </a:lnTo>
                  <a:cubicBezTo>
                    <a:pt x="2584805" y="2726263"/>
                    <a:pt x="2488073" y="2635923"/>
                    <a:pt x="2404909" y="2543105"/>
                  </a:cubicBezTo>
                  <a:cubicBezTo>
                    <a:pt x="2401712" y="2668929"/>
                    <a:pt x="2418998" y="2795535"/>
                    <a:pt x="2411627" y="2921489"/>
                  </a:cubicBezTo>
                  <a:cubicBezTo>
                    <a:pt x="2406931" y="3001327"/>
                    <a:pt x="2402952" y="3076664"/>
                    <a:pt x="2301393" y="3066554"/>
                  </a:cubicBezTo>
                  <a:cubicBezTo>
                    <a:pt x="2299958" y="3108430"/>
                    <a:pt x="2303350" y="3150958"/>
                    <a:pt x="2301719" y="3192899"/>
                  </a:cubicBezTo>
                  <a:cubicBezTo>
                    <a:pt x="2293761" y="3392103"/>
                    <a:pt x="2305633" y="3604222"/>
                    <a:pt x="2288478" y="3800035"/>
                  </a:cubicBezTo>
                  <a:cubicBezTo>
                    <a:pt x="2269823" y="4012480"/>
                    <a:pt x="2142499" y="4239080"/>
                    <a:pt x="2072249" y="4443372"/>
                  </a:cubicBezTo>
                  <a:cubicBezTo>
                    <a:pt x="2048311" y="4513034"/>
                    <a:pt x="1979561" y="4785554"/>
                    <a:pt x="1938990" y="4820711"/>
                  </a:cubicBezTo>
                  <a:cubicBezTo>
                    <a:pt x="1929271" y="4829125"/>
                    <a:pt x="1913356" y="4834865"/>
                    <a:pt x="1900701" y="4837475"/>
                  </a:cubicBezTo>
                  <a:cubicBezTo>
                    <a:pt x="1940621" y="4938316"/>
                    <a:pt x="2063248" y="4961993"/>
                    <a:pt x="2115234" y="5059117"/>
                  </a:cubicBezTo>
                  <a:cubicBezTo>
                    <a:pt x="2123453" y="5074380"/>
                    <a:pt x="2120126" y="5096884"/>
                    <a:pt x="2136629" y="5108820"/>
                  </a:cubicBezTo>
                  <a:lnTo>
                    <a:pt x="3464982" y="5108820"/>
                  </a:lnTo>
                  <a:cubicBezTo>
                    <a:pt x="3328723" y="5009348"/>
                    <a:pt x="3430216" y="4797621"/>
                    <a:pt x="3592959" y="4848367"/>
                  </a:cubicBezTo>
                  <a:cubicBezTo>
                    <a:pt x="3709846" y="4884895"/>
                    <a:pt x="3723935" y="5034918"/>
                    <a:pt x="3633008" y="5108820"/>
                  </a:cubicBezTo>
                  <a:lnTo>
                    <a:pt x="4557409" y="5108820"/>
                  </a:lnTo>
                  <a:cubicBezTo>
                    <a:pt x="4455394" y="5028590"/>
                    <a:pt x="4494465" y="4862913"/>
                    <a:pt x="4631768" y="4862913"/>
                  </a:cubicBezTo>
                  <a:cubicBezTo>
                    <a:pt x="4768354" y="4862913"/>
                    <a:pt x="4812252" y="5031200"/>
                    <a:pt x="4706127" y="5108820"/>
                  </a:cubicBezTo>
                  <a:lnTo>
                    <a:pt x="5174785" y="5108820"/>
                  </a:lnTo>
                  <a:cubicBezTo>
                    <a:pt x="5204660" y="5108820"/>
                    <a:pt x="5198463" y="5176461"/>
                    <a:pt x="5149216" y="5160806"/>
                  </a:cubicBezTo>
                  <a:lnTo>
                    <a:pt x="603005" y="5155718"/>
                  </a:lnTo>
                  <a:cubicBezTo>
                    <a:pt x="574696" y="5142543"/>
                    <a:pt x="595112" y="5108820"/>
                    <a:pt x="604635" y="5108820"/>
                  </a:cubicBezTo>
                  <a:lnTo>
                    <a:pt x="1739068" y="5108820"/>
                  </a:lnTo>
                  <a:close/>
                  <a:moveTo>
                    <a:pt x="2320831" y="681845"/>
                  </a:moveTo>
                  <a:cubicBezTo>
                    <a:pt x="2322853" y="643035"/>
                    <a:pt x="2335311" y="605464"/>
                    <a:pt x="2359445" y="575198"/>
                  </a:cubicBezTo>
                  <a:lnTo>
                    <a:pt x="2246798" y="539388"/>
                  </a:lnTo>
                  <a:cubicBezTo>
                    <a:pt x="2228534" y="596593"/>
                    <a:pt x="2193050" y="644600"/>
                    <a:pt x="2146282" y="681845"/>
                  </a:cubicBezTo>
                  <a:lnTo>
                    <a:pt x="2320831" y="681845"/>
                  </a:lnTo>
                  <a:close/>
                  <a:moveTo>
                    <a:pt x="2422389" y="586156"/>
                  </a:moveTo>
                  <a:cubicBezTo>
                    <a:pt x="2349596" y="608203"/>
                    <a:pt x="2357488" y="829976"/>
                    <a:pt x="2433804" y="830954"/>
                  </a:cubicBezTo>
                  <a:cubicBezTo>
                    <a:pt x="2492965" y="831737"/>
                    <a:pt x="2506598" y="722090"/>
                    <a:pt x="2501902" y="678518"/>
                  </a:cubicBezTo>
                  <a:cubicBezTo>
                    <a:pt x="2497727" y="639838"/>
                    <a:pt x="2471832" y="571154"/>
                    <a:pt x="2422455" y="586156"/>
                  </a:cubicBezTo>
                  <a:close/>
                  <a:moveTo>
                    <a:pt x="2320765" y="727113"/>
                  </a:moveTo>
                  <a:lnTo>
                    <a:pt x="2013936" y="733374"/>
                  </a:lnTo>
                  <a:cubicBezTo>
                    <a:pt x="1963059" y="690781"/>
                    <a:pt x="1914660" y="666647"/>
                    <a:pt x="1849563" y="698608"/>
                  </a:cubicBezTo>
                  <a:cubicBezTo>
                    <a:pt x="1720609" y="761944"/>
                    <a:pt x="1797251" y="972302"/>
                    <a:pt x="1950666" y="922468"/>
                  </a:cubicBezTo>
                  <a:cubicBezTo>
                    <a:pt x="1988563" y="910140"/>
                    <a:pt x="2004478" y="874657"/>
                    <a:pt x="2033569" y="856067"/>
                  </a:cubicBezTo>
                  <a:cubicBezTo>
                    <a:pt x="2064487" y="851762"/>
                    <a:pt x="2123518" y="910010"/>
                    <a:pt x="2142564" y="934470"/>
                  </a:cubicBezTo>
                  <a:cubicBezTo>
                    <a:pt x="2203552" y="1012743"/>
                    <a:pt x="2214314" y="1108953"/>
                    <a:pt x="2198008" y="1205359"/>
                  </a:cubicBezTo>
                  <a:cubicBezTo>
                    <a:pt x="2311242" y="1213317"/>
                    <a:pt x="2409670" y="1160809"/>
                    <a:pt x="2456568" y="1056771"/>
                  </a:cubicBezTo>
                  <a:cubicBezTo>
                    <a:pt x="2402495" y="1043856"/>
                    <a:pt x="2343008" y="1020309"/>
                    <a:pt x="2301393" y="982412"/>
                  </a:cubicBezTo>
                  <a:cubicBezTo>
                    <a:pt x="2283912" y="966562"/>
                    <a:pt x="2214510" y="892072"/>
                    <a:pt x="2242884" y="872048"/>
                  </a:cubicBezTo>
                  <a:cubicBezTo>
                    <a:pt x="2275041" y="849414"/>
                    <a:pt x="2308176" y="917576"/>
                    <a:pt x="2327158" y="937275"/>
                  </a:cubicBezTo>
                  <a:cubicBezTo>
                    <a:pt x="2367794" y="979281"/>
                    <a:pt x="2415801" y="1001393"/>
                    <a:pt x="2473071" y="1011830"/>
                  </a:cubicBezTo>
                  <a:lnTo>
                    <a:pt x="2481616" y="1010656"/>
                  </a:lnTo>
                  <a:cubicBezTo>
                    <a:pt x="2497466" y="985934"/>
                    <a:pt x="2503924" y="917902"/>
                    <a:pt x="2529558" y="906161"/>
                  </a:cubicBezTo>
                  <a:cubicBezTo>
                    <a:pt x="2553431" y="895203"/>
                    <a:pt x="2664904" y="943928"/>
                    <a:pt x="2702541" y="910988"/>
                  </a:cubicBezTo>
                  <a:cubicBezTo>
                    <a:pt x="2710172" y="862198"/>
                    <a:pt x="2587741" y="800428"/>
                    <a:pt x="2550365" y="778642"/>
                  </a:cubicBezTo>
                  <a:lnTo>
                    <a:pt x="2508294" y="846609"/>
                  </a:lnTo>
                  <a:cubicBezTo>
                    <a:pt x="2414627" y="941058"/>
                    <a:pt x="2321418" y="826584"/>
                    <a:pt x="2320831" y="727113"/>
                  </a:cubicBezTo>
                  <a:close/>
                  <a:moveTo>
                    <a:pt x="2340268" y="1353947"/>
                  </a:moveTo>
                  <a:lnTo>
                    <a:pt x="2327745" y="1253301"/>
                  </a:lnTo>
                  <a:lnTo>
                    <a:pt x="2182875" y="1257932"/>
                  </a:lnTo>
                  <a:cubicBezTo>
                    <a:pt x="2144978" y="1322050"/>
                    <a:pt x="2104341" y="1377689"/>
                    <a:pt x="2043027" y="1421718"/>
                  </a:cubicBezTo>
                  <a:lnTo>
                    <a:pt x="2099188" y="1496142"/>
                  </a:lnTo>
                  <a:lnTo>
                    <a:pt x="2336094" y="1476965"/>
                  </a:lnTo>
                  <a:lnTo>
                    <a:pt x="2340268" y="1399084"/>
                  </a:lnTo>
                  <a:cubicBezTo>
                    <a:pt x="2333941" y="1392822"/>
                    <a:pt x="2210857" y="1426675"/>
                    <a:pt x="2210662" y="1383038"/>
                  </a:cubicBezTo>
                  <a:cubicBezTo>
                    <a:pt x="2210466" y="1347359"/>
                    <a:pt x="2315808" y="1354077"/>
                    <a:pt x="2340333" y="1353881"/>
                  </a:cubicBezTo>
                  <a:close/>
                  <a:moveTo>
                    <a:pt x="1996520" y="2057292"/>
                  </a:moveTo>
                  <a:cubicBezTo>
                    <a:pt x="2056790" y="1865589"/>
                    <a:pt x="2173025" y="1611660"/>
                    <a:pt x="1999912" y="1445461"/>
                  </a:cubicBezTo>
                  <a:cubicBezTo>
                    <a:pt x="1847737" y="1517667"/>
                    <a:pt x="1673776" y="1457267"/>
                    <a:pt x="1603461" y="1304961"/>
                  </a:cubicBezTo>
                  <a:cubicBezTo>
                    <a:pt x="1594720" y="1299351"/>
                    <a:pt x="1566151" y="1316637"/>
                    <a:pt x="1555975" y="1322768"/>
                  </a:cubicBezTo>
                  <a:cubicBezTo>
                    <a:pt x="1413193" y="1409194"/>
                    <a:pt x="1263496" y="1682170"/>
                    <a:pt x="1212488" y="1838846"/>
                  </a:cubicBezTo>
                  <a:cubicBezTo>
                    <a:pt x="1025286" y="2413564"/>
                    <a:pt x="1432696" y="2562217"/>
                    <a:pt x="1923270" y="2510622"/>
                  </a:cubicBezTo>
                  <a:cubicBezTo>
                    <a:pt x="2041592" y="2498163"/>
                    <a:pt x="2157306" y="2462745"/>
                    <a:pt x="2274715" y="2445199"/>
                  </a:cubicBezTo>
                  <a:lnTo>
                    <a:pt x="2294935" y="2058336"/>
                  </a:lnTo>
                  <a:cubicBezTo>
                    <a:pt x="2114321" y="2089449"/>
                    <a:pt x="1932141" y="2123172"/>
                    <a:pt x="1748657" y="2135826"/>
                  </a:cubicBezTo>
                  <a:cubicBezTo>
                    <a:pt x="1678276" y="2140653"/>
                    <a:pt x="1570195" y="2150307"/>
                    <a:pt x="1502945" y="2142479"/>
                  </a:cubicBezTo>
                  <a:cubicBezTo>
                    <a:pt x="1482073" y="2140066"/>
                    <a:pt x="1454351" y="2129042"/>
                    <a:pt x="1473398" y="2106213"/>
                  </a:cubicBezTo>
                  <a:cubicBezTo>
                    <a:pt x="1491922" y="2084036"/>
                    <a:pt x="1559106" y="2108822"/>
                    <a:pt x="1574239" y="2090754"/>
                  </a:cubicBezTo>
                  <a:cubicBezTo>
                    <a:pt x="1579849" y="2084101"/>
                    <a:pt x="1602352" y="1997088"/>
                    <a:pt x="1609592" y="1977454"/>
                  </a:cubicBezTo>
                  <a:cubicBezTo>
                    <a:pt x="1646706" y="1876548"/>
                    <a:pt x="1712782" y="1693129"/>
                    <a:pt x="1770051" y="1607942"/>
                  </a:cubicBezTo>
                  <a:cubicBezTo>
                    <a:pt x="1792750" y="1574219"/>
                    <a:pt x="1819559" y="1579046"/>
                    <a:pt x="1820276" y="1618965"/>
                  </a:cubicBezTo>
                  <a:cubicBezTo>
                    <a:pt x="1746113" y="1772380"/>
                    <a:pt x="1675406" y="1928207"/>
                    <a:pt x="1622638" y="2090624"/>
                  </a:cubicBezTo>
                  <a:lnTo>
                    <a:pt x="1996390" y="2057292"/>
                  </a:lnTo>
                  <a:close/>
                  <a:moveTo>
                    <a:pt x="2307915" y="1534822"/>
                  </a:moveTo>
                  <a:lnTo>
                    <a:pt x="2120452" y="1541410"/>
                  </a:lnTo>
                  <a:cubicBezTo>
                    <a:pt x="2177200" y="1710740"/>
                    <a:pt x="2104015" y="1883918"/>
                    <a:pt x="2055812" y="2045356"/>
                  </a:cubicBezTo>
                  <a:lnTo>
                    <a:pt x="2352270" y="1992848"/>
                  </a:lnTo>
                  <a:lnTo>
                    <a:pt x="2307915" y="1534822"/>
                  </a:lnTo>
                  <a:close/>
                  <a:moveTo>
                    <a:pt x="3477832" y="2090689"/>
                  </a:moveTo>
                  <a:cubicBezTo>
                    <a:pt x="3485268" y="1997675"/>
                    <a:pt x="3520817" y="1901660"/>
                    <a:pt x="3491204" y="1809233"/>
                  </a:cubicBezTo>
                  <a:cubicBezTo>
                    <a:pt x="3455459" y="1697760"/>
                    <a:pt x="3312285" y="1746810"/>
                    <a:pt x="3278563" y="1834476"/>
                  </a:cubicBezTo>
                  <a:cubicBezTo>
                    <a:pt x="3319004" y="1871134"/>
                    <a:pt x="3357162" y="1905052"/>
                    <a:pt x="3390101" y="1949080"/>
                  </a:cubicBezTo>
                  <a:cubicBezTo>
                    <a:pt x="3423889" y="1994218"/>
                    <a:pt x="3444631" y="2045747"/>
                    <a:pt x="3477832" y="2090689"/>
                  </a:cubicBezTo>
                  <a:close/>
                  <a:moveTo>
                    <a:pt x="3206421" y="1845173"/>
                  </a:moveTo>
                  <a:cubicBezTo>
                    <a:pt x="3141194" y="1816212"/>
                    <a:pt x="3063052" y="1785295"/>
                    <a:pt x="3009109" y="1851435"/>
                  </a:cubicBezTo>
                  <a:cubicBezTo>
                    <a:pt x="2919095" y="1961800"/>
                    <a:pt x="3051768" y="2160286"/>
                    <a:pt x="3090382" y="2271499"/>
                  </a:cubicBezTo>
                  <a:lnTo>
                    <a:pt x="3148239" y="2251996"/>
                  </a:lnTo>
                  <a:cubicBezTo>
                    <a:pt x="3130367" y="2117693"/>
                    <a:pt x="3154957" y="1970736"/>
                    <a:pt x="3206421" y="1845173"/>
                  </a:cubicBezTo>
                  <a:close/>
                  <a:moveTo>
                    <a:pt x="3193506" y="2232819"/>
                  </a:moveTo>
                  <a:lnTo>
                    <a:pt x="3445414" y="2145610"/>
                  </a:lnTo>
                  <a:cubicBezTo>
                    <a:pt x="3417888" y="2080122"/>
                    <a:pt x="3320243" y="1908379"/>
                    <a:pt x="3254103" y="1884505"/>
                  </a:cubicBezTo>
                  <a:cubicBezTo>
                    <a:pt x="3242949" y="1880461"/>
                    <a:pt x="3235382" y="1910531"/>
                    <a:pt x="3232056" y="1919271"/>
                  </a:cubicBezTo>
                  <a:cubicBezTo>
                    <a:pt x="3194941" y="2017895"/>
                    <a:pt x="3192267" y="2128847"/>
                    <a:pt x="3193441" y="2232819"/>
                  </a:cubicBezTo>
                  <a:close/>
                  <a:moveTo>
                    <a:pt x="5410647" y="2038963"/>
                  </a:moveTo>
                  <a:cubicBezTo>
                    <a:pt x="5415865" y="1911249"/>
                    <a:pt x="5275170" y="1904726"/>
                    <a:pt x="5268321" y="2029245"/>
                  </a:cubicBezTo>
                  <a:cubicBezTo>
                    <a:pt x="5267734" y="2039746"/>
                    <a:pt x="5267082" y="2040072"/>
                    <a:pt x="5277714" y="2038637"/>
                  </a:cubicBezTo>
                  <a:cubicBezTo>
                    <a:pt x="5323504" y="2032506"/>
                    <a:pt x="5364858" y="2027157"/>
                    <a:pt x="5410647" y="2038898"/>
                  </a:cubicBezTo>
                  <a:close/>
                  <a:moveTo>
                    <a:pt x="2773312" y="2090624"/>
                  </a:moveTo>
                  <a:cubicBezTo>
                    <a:pt x="2754266" y="2034854"/>
                    <a:pt x="2708868" y="2018287"/>
                    <a:pt x="2653620" y="2013264"/>
                  </a:cubicBezTo>
                  <a:cubicBezTo>
                    <a:pt x="2547691" y="2003610"/>
                    <a:pt x="2450046" y="2029506"/>
                    <a:pt x="2347052" y="2045812"/>
                  </a:cubicBezTo>
                  <a:lnTo>
                    <a:pt x="2333811" y="2323420"/>
                  </a:lnTo>
                  <a:cubicBezTo>
                    <a:pt x="2393755" y="2313831"/>
                    <a:pt x="2453959" y="2288066"/>
                    <a:pt x="2514882" y="2307178"/>
                  </a:cubicBezTo>
                  <a:cubicBezTo>
                    <a:pt x="2576130" y="2326420"/>
                    <a:pt x="2604765" y="2388647"/>
                    <a:pt x="2618332" y="2446112"/>
                  </a:cubicBezTo>
                  <a:cubicBezTo>
                    <a:pt x="2660534" y="2448265"/>
                    <a:pt x="2662034" y="2391973"/>
                    <a:pt x="2655512" y="2360404"/>
                  </a:cubicBezTo>
                  <a:cubicBezTo>
                    <a:pt x="2647097" y="2319963"/>
                    <a:pt x="2579392" y="2290937"/>
                    <a:pt x="2595437" y="2258780"/>
                  </a:cubicBezTo>
                  <a:cubicBezTo>
                    <a:pt x="2612331" y="2235754"/>
                    <a:pt x="2626616" y="2248539"/>
                    <a:pt x="2644162" y="2261845"/>
                  </a:cubicBezTo>
                  <a:cubicBezTo>
                    <a:pt x="2677950" y="2287545"/>
                    <a:pt x="2701106" y="2327007"/>
                    <a:pt x="2708737" y="2368557"/>
                  </a:cubicBezTo>
                  <a:cubicBezTo>
                    <a:pt x="2785705" y="2280174"/>
                    <a:pt x="2677298" y="2211163"/>
                    <a:pt x="2592241" y="2203858"/>
                  </a:cubicBezTo>
                  <a:lnTo>
                    <a:pt x="2586762" y="2169027"/>
                  </a:lnTo>
                  <a:cubicBezTo>
                    <a:pt x="2654468" y="2146197"/>
                    <a:pt x="2744743" y="2191139"/>
                    <a:pt x="2766920" y="2258649"/>
                  </a:cubicBezTo>
                  <a:cubicBezTo>
                    <a:pt x="2795033" y="2242212"/>
                    <a:pt x="2791511" y="2185595"/>
                    <a:pt x="2776313" y="2161982"/>
                  </a:cubicBezTo>
                  <a:cubicBezTo>
                    <a:pt x="2738350" y="2103147"/>
                    <a:pt x="2609461" y="2126825"/>
                    <a:pt x="2595372" y="2103669"/>
                  </a:cubicBezTo>
                  <a:cubicBezTo>
                    <a:pt x="2569151" y="2060684"/>
                    <a:pt x="2645206" y="2063163"/>
                    <a:pt x="2666926" y="2064533"/>
                  </a:cubicBezTo>
                  <a:cubicBezTo>
                    <a:pt x="2704106" y="2066881"/>
                    <a:pt x="2738024" y="2081166"/>
                    <a:pt x="2773312" y="2090558"/>
                  </a:cubicBezTo>
                  <a:close/>
                  <a:moveTo>
                    <a:pt x="5292912" y="2085992"/>
                  </a:moveTo>
                  <a:cubicBezTo>
                    <a:pt x="5139954" y="2104452"/>
                    <a:pt x="4977147" y="2278348"/>
                    <a:pt x="5059137" y="2432414"/>
                  </a:cubicBezTo>
                  <a:cubicBezTo>
                    <a:pt x="5133562" y="2572196"/>
                    <a:pt x="5338115" y="2552302"/>
                    <a:pt x="5446066" y="2465354"/>
                  </a:cubicBezTo>
                  <a:cubicBezTo>
                    <a:pt x="5639921" y="2309265"/>
                    <a:pt x="5553104" y="2054553"/>
                    <a:pt x="5292847" y="2085992"/>
                  </a:cubicBezTo>
                  <a:close/>
                  <a:moveTo>
                    <a:pt x="5061225" y="2149459"/>
                  </a:moveTo>
                  <a:cubicBezTo>
                    <a:pt x="4907093" y="2058662"/>
                    <a:pt x="4879697" y="2188008"/>
                    <a:pt x="5003368" y="2265172"/>
                  </a:cubicBezTo>
                  <a:lnTo>
                    <a:pt x="5061225" y="2149459"/>
                  </a:lnTo>
                  <a:close/>
                  <a:moveTo>
                    <a:pt x="3619832" y="2149067"/>
                  </a:moveTo>
                  <a:lnTo>
                    <a:pt x="2909050" y="2388060"/>
                  </a:lnTo>
                  <a:lnTo>
                    <a:pt x="2983214" y="2640098"/>
                  </a:lnTo>
                  <a:lnTo>
                    <a:pt x="3775204" y="2659275"/>
                  </a:lnTo>
                  <a:lnTo>
                    <a:pt x="3619832" y="2149067"/>
                  </a:lnTo>
                  <a:close/>
                  <a:moveTo>
                    <a:pt x="4677884" y="2259627"/>
                  </a:moveTo>
                  <a:cubicBezTo>
                    <a:pt x="4660860" y="2265302"/>
                    <a:pt x="4666208" y="2327529"/>
                    <a:pt x="4668818" y="2344423"/>
                  </a:cubicBezTo>
                  <a:cubicBezTo>
                    <a:pt x="4686559" y="2457201"/>
                    <a:pt x="4861890" y="2670885"/>
                    <a:pt x="4980604" y="2685431"/>
                  </a:cubicBezTo>
                  <a:cubicBezTo>
                    <a:pt x="5075510" y="2697042"/>
                    <a:pt x="5227032" y="2689540"/>
                    <a:pt x="5329570" y="2692019"/>
                  </a:cubicBezTo>
                  <a:cubicBezTo>
                    <a:pt x="5393297" y="2693519"/>
                    <a:pt x="5512989" y="2680930"/>
                    <a:pt x="5567650" y="2693128"/>
                  </a:cubicBezTo>
                  <a:cubicBezTo>
                    <a:pt x="5611417" y="2702912"/>
                    <a:pt x="5616439" y="2759529"/>
                    <a:pt x="5607764" y="2795470"/>
                  </a:cubicBezTo>
                  <a:cubicBezTo>
                    <a:pt x="5653228" y="2816146"/>
                    <a:pt x="5753939" y="2932512"/>
                    <a:pt x="5796467" y="2936295"/>
                  </a:cubicBezTo>
                  <a:cubicBezTo>
                    <a:pt x="5826341" y="2938970"/>
                    <a:pt x="5818383" y="2877786"/>
                    <a:pt x="5814991" y="2859523"/>
                  </a:cubicBezTo>
                  <a:cubicBezTo>
                    <a:pt x="5789292" y="2719871"/>
                    <a:pt x="5604111" y="2554455"/>
                    <a:pt x="5471765" y="2511144"/>
                  </a:cubicBezTo>
                  <a:cubicBezTo>
                    <a:pt x="5298456" y="2633119"/>
                    <a:pt x="5143411" y="2592417"/>
                    <a:pt x="4984648" y="2474747"/>
                  </a:cubicBezTo>
                  <a:cubicBezTo>
                    <a:pt x="4935597" y="2438415"/>
                    <a:pt x="4894178" y="2390930"/>
                    <a:pt x="4848453" y="2352446"/>
                  </a:cubicBezTo>
                  <a:cubicBezTo>
                    <a:pt x="4812448" y="2322180"/>
                    <a:pt x="4725826" y="2243777"/>
                    <a:pt x="4677949" y="2259758"/>
                  </a:cubicBezTo>
                  <a:close/>
                  <a:moveTo>
                    <a:pt x="1150783" y="2271629"/>
                  </a:moveTo>
                  <a:cubicBezTo>
                    <a:pt x="1135651" y="2268368"/>
                    <a:pt x="1140412" y="2273716"/>
                    <a:pt x="1136368" y="2279978"/>
                  </a:cubicBezTo>
                  <a:cubicBezTo>
                    <a:pt x="1126193" y="2295568"/>
                    <a:pt x="1053269" y="2433067"/>
                    <a:pt x="1054965" y="2442003"/>
                  </a:cubicBezTo>
                  <a:cubicBezTo>
                    <a:pt x="1077598" y="2475073"/>
                    <a:pt x="1122736" y="2481531"/>
                    <a:pt x="1154175" y="2504164"/>
                  </a:cubicBezTo>
                  <a:cubicBezTo>
                    <a:pt x="1161546" y="2499729"/>
                    <a:pt x="1161611" y="2494902"/>
                    <a:pt x="1163503" y="2487858"/>
                  </a:cubicBezTo>
                  <a:cubicBezTo>
                    <a:pt x="1167873" y="2472073"/>
                    <a:pt x="1189137" y="2369014"/>
                    <a:pt x="1188811" y="2358708"/>
                  </a:cubicBezTo>
                  <a:cubicBezTo>
                    <a:pt x="1188093" y="2332225"/>
                    <a:pt x="1147457" y="2302286"/>
                    <a:pt x="1150783" y="2271694"/>
                  </a:cubicBezTo>
                  <a:close/>
                  <a:moveTo>
                    <a:pt x="2455003" y="2356881"/>
                  </a:moveTo>
                  <a:cubicBezTo>
                    <a:pt x="2384166" y="2370253"/>
                    <a:pt x="2397342" y="2490206"/>
                    <a:pt x="2484290" y="2470638"/>
                  </a:cubicBezTo>
                  <a:cubicBezTo>
                    <a:pt x="2544821" y="2457005"/>
                    <a:pt x="2532754" y="2342205"/>
                    <a:pt x="2455003" y="2356881"/>
                  </a:cubicBezTo>
                  <a:close/>
                  <a:moveTo>
                    <a:pt x="2346660" y="2375080"/>
                  </a:moveTo>
                  <a:cubicBezTo>
                    <a:pt x="2327092" y="2371884"/>
                    <a:pt x="2336355" y="2379972"/>
                    <a:pt x="2333615" y="2390799"/>
                  </a:cubicBezTo>
                  <a:cubicBezTo>
                    <a:pt x="2324875" y="2425435"/>
                    <a:pt x="2332115" y="2457853"/>
                    <a:pt x="2319656" y="2490336"/>
                  </a:cubicBezTo>
                  <a:cubicBezTo>
                    <a:pt x="2166242" y="2510948"/>
                    <a:pt x="2017198" y="2558564"/>
                    <a:pt x="1861826" y="2565674"/>
                  </a:cubicBezTo>
                  <a:lnTo>
                    <a:pt x="1674428" y="2976019"/>
                  </a:lnTo>
                  <a:cubicBezTo>
                    <a:pt x="1829734" y="2976997"/>
                    <a:pt x="1867436" y="2848304"/>
                    <a:pt x="2036309" y="2921293"/>
                  </a:cubicBezTo>
                  <a:cubicBezTo>
                    <a:pt x="2133889" y="2963430"/>
                    <a:pt x="2226447" y="3040267"/>
                    <a:pt x="2344117" y="3009089"/>
                  </a:cubicBezTo>
                  <a:cubicBezTo>
                    <a:pt x="2354227" y="3001066"/>
                    <a:pt x="2358989" y="2945231"/>
                    <a:pt x="2359967" y="2928011"/>
                  </a:cubicBezTo>
                  <a:cubicBezTo>
                    <a:pt x="2365446" y="2833301"/>
                    <a:pt x="2355531" y="2737352"/>
                    <a:pt x="2352922" y="2643620"/>
                  </a:cubicBezTo>
                  <a:cubicBezTo>
                    <a:pt x="2350444" y="2553998"/>
                    <a:pt x="2354423" y="2464637"/>
                    <a:pt x="2346660" y="2375210"/>
                  </a:cubicBezTo>
                  <a:close/>
                  <a:moveTo>
                    <a:pt x="1803709" y="2568935"/>
                  </a:moveTo>
                  <a:cubicBezTo>
                    <a:pt x="1640184" y="2576632"/>
                    <a:pt x="1472028" y="2560521"/>
                    <a:pt x="1327484" y="2479509"/>
                  </a:cubicBezTo>
                  <a:lnTo>
                    <a:pt x="1221946" y="2407367"/>
                  </a:lnTo>
                  <a:cubicBezTo>
                    <a:pt x="1228339" y="2438415"/>
                    <a:pt x="1195073" y="2510622"/>
                    <a:pt x="1215358" y="2533451"/>
                  </a:cubicBezTo>
                  <a:lnTo>
                    <a:pt x="1704107" y="2781576"/>
                  </a:lnTo>
                  <a:lnTo>
                    <a:pt x="1803643" y="2568935"/>
                  </a:lnTo>
                  <a:close/>
                  <a:moveTo>
                    <a:pt x="2747482" y="2646360"/>
                  </a:moveTo>
                  <a:cubicBezTo>
                    <a:pt x="2677820" y="2597505"/>
                    <a:pt x="2608026" y="2548519"/>
                    <a:pt x="2550300" y="2485118"/>
                  </a:cubicBezTo>
                  <a:cubicBezTo>
                    <a:pt x="2525253" y="2511731"/>
                    <a:pt x="2494139" y="2527972"/>
                    <a:pt x="2456568" y="2523667"/>
                  </a:cubicBezTo>
                  <a:cubicBezTo>
                    <a:pt x="2439805" y="2535213"/>
                    <a:pt x="2585066" y="2644077"/>
                    <a:pt x="2596742" y="2651643"/>
                  </a:cubicBezTo>
                  <a:cubicBezTo>
                    <a:pt x="2617223" y="2664819"/>
                    <a:pt x="2672340" y="2698411"/>
                    <a:pt x="2692626" y="2704477"/>
                  </a:cubicBezTo>
                  <a:cubicBezTo>
                    <a:pt x="2708933" y="2709304"/>
                    <a:pt x="2699801" y="2682300"/>
                    <a:pt x="2703519" y="2670429"/>
                  </a:cubicBezTo>
                  <a:cubicBezTo>
                    <a:pt x="2709063" y="2652883"/>
                    <a:pt x="2729936" y="2643686"/>
                    <a:pt x="2747417" y="2646360"/>
                  </a:cubicBezTo>
                  <a:close/>
                  <a:moveTo>
                    <a:pt x="1325397" y="2930751"/>
                  </a:moveTo>
                  <a:cubicBezTo>
                    <a:pt x="1312547" y="3010067"/>
                    <a:pt x="1211380" y="3033940"/>
                    <a:pt x="1163698" y="2966365"/>
                  </a:cubicBezTo>
                  <a:cubicBezTo>
                    <a:pt x="1121040" y="2905899"/>
                    <a:pt x="1164742" y="2849151"/>
                    <a:pt x="1160763" y="2840150"/>
                  </a:cubicBezTo>
                  <a:cubicBezTo>
                    <a:pt x="1159002" y="2836171"/>
                    <a:pt x="1109886" y="2792273"/>
                    <a:pt x="1099254" y="2778771"/>
                  </a:cubicBezTo>
                  <a:cubicBezTo>
                    <a:pt x="1067358" y="2738200"/>
                    <a:pt x="1042637" y="2687453"/>
                    <a:pt x="1026199" y="2638533"/>
                  </a:cubicBezTo>
                  <a:lnTo>
                    <a:pt x="1002261" y="2536582"/>
                  </a:lnTo>
                  <a:cubicBezTo>
                    <a:pt x="952036" y="2664102"/>
                    <a:pt x="825234" y="2890440"/>
                    <a:pt x="899658" y="3023569"/>
                  </a:cubicBezTo>
                  <a:cubicBezTo>
                    <a:pt x="947861" y="3109734"/>
                    <a:pt x="1217315" y="3248864"/>
                    <a:pt x="1315417" y="3254082"/>
                  </a:cubicBezTo>
                  <a:cubicBezTo>
                    <a:pt x="1465309" y="3262105"/>
                    <a:pt x="1517165" y="3161525"/>
                    <a:pt x="1580827" y="3047247"/>
                  </a:cubicBezTo>
                  <a:cubicBezTo>
                    <a:pt x="1613049" y="2989390"/>
                    <a:pt x="1641032" y="2926707"/>
                    <a:pt x="1667905" y="2866176"/>
                  </a:cubicBezTo>
                  <a:cubicBezTo>
                    <a:pt x="1572478" y="2942688"/>
                    <a:pt x="1442610" y="2962516"/>
                    <a:pt x="1325397" y="2930751"/>
                  </a:cubicBezTo>
                  <a:close/>
                  <a:moveTo>
                    <a:pt x="3304262" y="4752353"/>
                  </a:moveTo>
                  <a:cubicBezTo>
                    <a:pt x="3337137" y="4755353"/>
                    <a:pt x="3370533" y="4751570"/>
                    <a:pt x="3403473" y="4753331"/>
                  </a:cubicBezTo>
                  <a:cubicBezTo>
                    <a:pt x="3867239" y="4777987"/>
                    <a:pt x="4335115" y="4765464"/>
                    <a:pt x="4800055" y="4778835"/>
                  </a:cubicBezTo>
                  <a:cubicBezTo>
                    <a:pt x="4820797" y="4779422"/>
                    <a:pt x="4891764" y="4796642"/>
                    <a:pt x="4903636" y="4779553"/>
                  </a:cubicBezTo>
                  <a:lnTo>
                    <a:pt x="4900439" y="4736698"/>
                  </a:lnTo>
                  <a:cubicBezTo>
                    <a:pt x="4720934" y="4729458"/>
                    <a:pt x="4539994" y="4731676"/>
                    <a:pt x="4360031" y="4727697"/>
                  </a:cubicBezTo>
                  <a:cubicBezTo>
                    <a:pt x="4140998" y="4722805"/>
                    <a:pt x="3920204" y="4713543"/>
                    <a:pt x="3701236" y="4707803"/>
                  </a:cubicBezTo>
                  <a:cubicBezTo>
                    <a:pt x="3581022" y="4704607"/>
                    <a:pt x="3454937" y="4719805"/>
                    <a:pt x="3338507" y="4689148"/>
                  </a:cubicBezTo>
                  <a:lnTo>
                    <a:pt x="2826212" y="2780598"/>
                  </a:lnTo>
                  <a:lnTo>
                    <a:pt x="2837887" y="2759529"/>
                  </a:lnTo>
                  <a:cubicBezTo>
                    <a:pt x="2927118" y="2754898"/>
                    <a:pt x="3017132" y="2754833"/>
                    <a:pt x="3106493" y="2756072"/>
                  </a:cubicBezTo>
                  <a:cubicBezTo>
                    <a:pt x="3874479" y="2766835"/>
                    <a:pt x="4645988" y="2782228"/>
                    <a:pt x="5413648" y="2801862"/>
                  </a:cubicBezTo>
                  <a:cubicBezTo>
                    <a:pt x="5436934" y="2802449"/>
                    <a:pt x="5547103" y="2805906"/>
                    <a:pt x="5556169" y="2795209"/>
                  </a:cubicBezTo>
                  <a:cubicBezTo>
                    <a:pt x="5562366" y="2787903"/>
                    <a:pt x="5569280" y="2758094"/>
                    <a:pt x="5563084" y="2749484"/>
                  </a:cubicBezTo>
                  <a:lnTo>
                    <a:pt x="2747482" y="2691758"/>
                  </a:lnTo>
                  <a:lnTo>
                    <a:pt x="3304262" y="4752353"/>
                  </a:lnTo>
                  <a:close/>
                  <a:moveTo>
                    <a:pt x="2976952" y="2807993"/>
                  </a:moveTo>
                  <a:lnTo>
                    <a:pt x="2883220" y="2807993"/>
                  </a:lnTo>
                  <a:lnTo>
                    <a:pt x="2897309" y="2871459"/>
                  </a:lnTo>
                  <a:lnTo>
                    <a:pt x="3002717" y="2892071"/>
                  </a:lnTo>
                  <a:cubicBezTo>
                    <a:pt x="3004282" y="2877264"/>
                    <a:pt x="2986018" y="2810863"/>
                    <a:pt x="2976952" y="2807993"/>
                  </a:cubicBezTo>
                  <a:close/>
                  <a:moveTo>
                    <a:pt x="3458459" y="2988934"/>
                  </a:moveTo>
                  <a:cubicBezTo>
                    <a:pt x="3463352" y="2982215"/>
                    <a:pt x="3436935" y="2840150"/>
                    <a:pt x="3431456" y="2825344"/>
                  </a:cubicBezTo>
                  <a:cubicBezTo>
                    <a:pt x="3429564" y="2820256"/>
                    <a:pt x="3427998" y="2816473"/>
                    <a:pt x="3422128" y="2815298"/>
                  </a:cubicBezTo>
                  <a:lnTo>
                    <a:pt x="3038331" y="2807993"/>
                  </a:lnTo>
                  <a:cubicBezTo>
                    <a:pt x="3034482" y="2811841"/>
                    <a:pt x="3056790" y="2902247"/>
                    <a:pt x="3072184" y="2906617"/>
                  </a:cubicBezTo>
                  <a:lnTo>
                    <a:pt x="3458459" y="2988934"/>
                  </a:lnTo>
                  <a:close/>
                  <a:moveTo>
                    <a:pt x="3826342" y="2821626"/>
                  </a:moveTo>
                  <a:lnTo>
                    <a:pt x="3484355" y="2814451"/>
                  </a:lnTo>
                  <a:lnTo>
                    <a:pt x="3515990" y="2998000"/>
                  </a:lnTo>
                  <a:lnTo>
                    <a:pt x="3811079" y="3060097"/>
                  </a:lnTo>
                  <a:lnTo>
                    <a:pt x="3891634" y="3047051"/>
                  </a:lnTo>
                  <a:lnTo>
                    <a:pt x="3826342" y="2821626"/>
                  </a:lnTo>
                  <a:close/>
                  <a:moveTo>
                    <a:pt x="3975712" y="2827366"/>
                  </a:moveTo>
                  <a:lnTo>
                    <a:pt x="3878719" y="2820973"/>
                  </a:lnTo>
                  <a:lnTo>
                    <a:pt x="3948382" y="3057944"/>
                  </a:lnTo>
                  <a:lnTo>
                    <a:pt x="3936967" y="3082730"/>
                  </a:lnTo>
                  <a:lnTo>
                    <a:pt x="4227685" y="3144044"/>
                  </a:lnTo>
                  <a:lnTo>
                    <a:pt x="4227685" y="3118279"/>
                  </a:lnTo>
                  <a:cubicBezTo>
                    <a:pt x="4170285" y="3113191"/>
                    <a:pt x="4107341" y="3108886"/>
                    <a:pt x="4050984" y="3097798"/>
                  </a:cubicBezTo>
                  <a:cubicBezTo>
                    <a:pt x="4000759" y="3087949"/>
                    <a:pt x="3995998" y="3093102"/>
                    <a:pt x="3988562" y="3037397"/>
                  </a:cubicBezTo>
                  <a:lnTo>
                    <a:pt x="3975582" y="2827431"/>
                  </a:lnTo>
                  <a:close/>
                  <a:moveTo>
                    <a:pt x="4660860" y="2833888"/>
                  </a:moveTo>
                  <a:lnTo>
                    <a:pt x="4557409" y="2833888"/>
                  </a:lnTo>
                  <a:lnTo>
                    <a:pt x="4441435" y="3134782"/>
                  </a:lnTo>
                  <a:cubicBezTo>
                    <a:pt x="4414561" y="3162308"/>
                    <a:pt x="4318221" y="3124476"/>
                    <a:pt x="4279411" y="3131194"/>
                  </a:cubicBezTo>
                  <a:lnTo>
                    <a:pt x="4280128" y="3153045"/>
                  </a:lnTo>
                  <a:cubicBezTo>
                    <a:pt x="4281563" y="3158720"/>
                    <a:pt x="4285346" y="3160351"/>
                    <a:pt x="4290369" y="3162242"/>
                  </a:cubicBezTo>
                  <a:cubicBezTo>
                    <a:pt x="4352073" y="3185072"/>
                    <a:pt x="4449850" y="3184420"/>
                    <a:pt x="4514816" y="3208880"/>
                  </a:cubicBezTo>
                  <a:cubicBezTo>
                    <a:pt x="4595372" y="3098515"/>
                    <a:pt x="4614092" y="2959386"/>
                    <a:pt x="4660794" y="2833888"/>
                  </a:cubicBezTo>
                  <a:close/>
                  <a:moveTo>
                    <a:pt x="4919355" y="2840346"/>
                  </a:moveTo>
                  <a:lnTo>
                    <a:pt x="4854715" y="2840346"/>
                  </a:lnTo>
                  <a:cubicBezTo>
                    <a:pt x="4923856" y="2899898"/>
                    <a:pt x="4855107" y="2965191"/>
                    <a:pt x="4832212" y="3027874"/>
                  </a:cubicBezTo>
                  <a:cubicBezTo>
                    <a:pt x="4806251" y="3099037"/>
                    <a:pt x="4796728" y="3187420"/>
                    <a:pt x="4796141" y="3262888"/>
                  </a:cubicBezTo>
                  <a:lnTo>
                    <a:pt x="4977473" y="3305612"/>
                  </a:lnTo>
                  <a:cubicBezTo>
                    <a:pt x="4996976" y="3233927"/>
                    <a:pt x="4971015" y="3241624"/>
                    <a:pt x="4938924" y="3198835"/>
                  </a:cubicBezTo>
                  <a:cubicBezTo>
                    <a:pt x="4859020" y="3092449"/>
                    <a:pt x="4867826" y="2957429"/>
                    <a:pt x="4919355" y="2840346"/>
                  </a:cubicBezTo>
                  <a:close/>
                  <a:moveTo>
                    <a:pt x="5009956" y="2840281"/>
                  </a:moveTo>
                  <a:cubicBezTo>
                    <a:pt x="4996389" y="2840998"/>
                    <a:pt x="4978191" y="2836041"/>
                    <a:pt x="4967754" y="2846608"/>
                  </a:cubicBezTo>
                  <a:cubicBezTo>
                    <a:pt x="4958166" y="2856326"/>
                    <a:pt x="4934227" y="2942166"/>
                    <a:pt x="4932466" y="2959973"/>
                  </a:cubicBezTo>
                  <a:cubicBezTo>
                    <a:pt x="4925030" y="3034266"/>
                    <a:pt x="4935140" y="3119910"/>
                    <a:pt x="4987387" y="3176397"/>
                  </a:cubicBezTo>
                  <a:lnTo>
                    <a:pt x="5010021" y="2840346"/>
                  </a:lnTo>
                  <a:close/>
                  <a:moveTo>
                    <a:pt x="4680232" y="2911313"/>
                  </a:moveTo>
                  <a:lnTo>
                    <a:pt x="4812122" y="2956124"/>
                  </a:lnTo>
                  <a:cubicBezTo>
                    <a:pt x="4882958" y="2872960"/>
                    <a:pt x="4781856" y="2856392"/>
                    <a:pt x="4715455" y="2849347"/>
                  </a:cubicBezTo>
                  <a:lnTo>
                    <a:pt x="4680232" y="2911313"/>
                  </a:lnTo>
                  <a:close/>
                  <a:moveTo>
                    <a:pt x="5417170" y="2846803"/>
                  </a:moveTo>
                  <a:lnTo>
                    <a:pt x="5061616" y="2846803"/>
                  </a:lnTo>
                  <a:cubicBezTo>
                    <a:pt x="5067552" y="2894811"/>
                    <a:pt x="5025937" y="3200335"/>
                    <a:pt x="5042179" y="3218468"/>
                  </a:cubicBezTo>
                  <a:cubicBezTo>
                    <a:pt x="5048767" y="3225774"/>
                    <a:pt x="5094360" y="3241494"/>
                    <a:pt x="5106688" y="3244429"/>
                  </a:cubicBezTo>
                  <a:cubicBezTo>
                    <a:pt x="5244644" y="3277434"/>
                    <a:pt x="5366293" y="3218794"/>
                    <a:pt x="5512076" y="3285000"/>
                  </a:cubicBezTo>
                  <a:cubicBezTo>
                    <a:pt x="5568171" y="3310504"/>
                    <a:pt x="5676514" y="3414541"/>
                    <a:pt x="5662033" y="3277238"/>
                  </a:cubicBezTo>
                  <a:cubicBezTo>
                    <a:pt x="5642530" y="3091993"/>
                    <a:pt x="5442739" y="3044833"/>
                    <a:pt x="5291020" y="3034266"/>
                  </a:cubicBezTo>
                  <a:cubicBezTo>
                    <a:pt x="5263755" y="3032375"/>
                    <a:pt x="5172763" y="3045355"/>
                    <a:pt x="5165719" y="3016786"/>
                  </a:cubicBezTo>
                  <a:cubicBezTo>
                    <a:pt x="5158218" y="2986259"/>
                    <a:pt x="5225793" y="2983128"/>
                    <a:pt x="5245883" y="2982541"/>
                  </a:cubicBezTo>
                  <a:cubicBezTo>
                    <a:pt x="5306544" y="2980780"/>
                    <a:pt x="5375229" y="2995195"/>
                    <a:pt x="5436542" y="2995456"/>
                  </a:cubicBezTo>
                  <a:lnTo>
                    <a:pt x="5417105" y="2846803"/>
                  </a:lnTo>
                  <a:close/>
                  <a:moveTo>
                    <a:pt x="1280129" y="2911509"/>
                  </a:moveTo>
                  <a:lnTo>
                    <a:pt x="1208901" y="2875830"/>
                  </a:lnTo>
                  <a:cubicBezTo>
                    <a:pt x="1188419" y="2868459"/>
                    <a:pt x="1187180" y="2941579"/>
                    <a:pt x="1228273" y="2954102"/>
                  </a:cubicBezTo>
                  <a:cubicBezTo>
                    <a:pt x="1253777" y="2961864"/>
                    <a:pt x="1278368" y="2936099"/>
                    <a:pt x="1280129" y="2911509"/>
                  </a:cubicBezTo>
                  <a:close/>
                  <a:moveTo>
                    <a:pt x="3023981" y="2951624"/>
                  </a:moveTo>
                  <a:lnTo>
                    <a:pt x="2918639" y="2924489"/>
                  </a:lnTo>
                  <a:lnTo>
                    <a:pt x="2916030" y="2940013"/>
                  </a:lnTo>
                  <a:lnTo>
                    <a:pt x="3147521" y="3799578"/>
                  </a:lnTo>
                  <a:cubicBezTo>
                    <a:pt x="3158088" y="3815102"/>
                    <a:pt x="3280585" y="3785293"/>
                    <a:pt x="3305697" y="3789468"/>
                  </a:cubicBezTo>
                  <a:cubicBezTo>
                    <a:pt x="3311633" y="3786728"/>
                    <a:pt x="3315677" y="3785489"/>
                    <a:pt x="3313525" y="3777205"/>
                  </a:cubicBezTo>
                  <a:cubicBezTo>
                    <a:pt x="3304328" y="3741982"/>
                    <a:pt x="3230425" y="3669776"/>
                    <a:pt x="3216466" y="3628487"/>
                  </a:cubicBezTo>
                  <a:cubicBezTo>
                    <a:pt x="3212357" y="3616355"/>
                    <a:pt x="3210270" y="3607484"/>
                    <a:pt x="3214118" y="3594634"/>
                  </a:cubicBezTo>
                  <a:cubicBezTo>
                    <a:pt x="3223707" y="3562607"/>
                    <a:pt x="3494139" y="3421586"/>
                    <a:pt x="3533210" y="3383102"/>
                  </a:cubicBezTo>
                  <a:lnTo>
                    <a:pt x="3503727" y="3202227"/>
                  </a:lnTo>
                  <a:lnTo>
                    <a:pt x="3175634" y="3291066"/>
                  </a:lnTo>
                  <a:cubicBezTo>
                    <a:pt x="3162328" y="3293545"/>
                    <a:pt x="3148108" y="3295632"/>
                    <a:pt x="3135259" y="3289501"/>
                  </a:cubicBezTo>
                  <a:cubicBezTo>
                    <a:pt x="3111255" y="3278086"/>
                    <a:pt x="3043745" y="2993826"/>
                    <a:pt x="3023981" y="2951624"/>
                  </a:cubicBezTo>
                  <a:close/>
                  <a:moveTo>
                    <a:pt x="2256125" y="3060097"/>
                  </a:moveTo>
                  <a:cubicBezTo>
                    <a:pt x="2129454" y="3062836"/>
                    <a:pt x="2041592" y="2945688"/>
                    <a:pt x="1920009" y="2950189"/>
                  </a:cubicBezTo>
                  <a:cubicBezTo>
                    <a:pt x="1911660" y="3169352"/>
                    <a:pt x="1893396" y="3389560"/>
                    <a:pt x="1846954" y="3604157"/>
                  </a:cubicBezTo>
                  <a:cubicBezTo>
                    <a:pt x="1816102" y="3746874"/>
                    <a:pt x="1788315" y="3885482"/>
                    <a:pt x="1667384" y="3980453"/>
                  </a:cubicBezTo>
                  <a:cubicBezTo>
                    <a:pt x="1632096" y="4008175"/>
                    <a:pt x="1590285" y="4023112"/>
                    <a:pt x="1552779" y="4046855"/>
                  </a:cubicBezTo>
                  <a:cubicBezTo>
                    <a:pt x="1527601" y="4146848"/>
                    <a:pt x="1499358" y="4246059"/>
                    <a:pt x="1469223" y="4344617"/>
                  </a:cubicBezTo>
                  <a:cubicBezTo>
                    <a:pt x="1448155" y="4413563"/>
                    <a:pt x="1367338" y="4598678"/>
                    <a:pt x="1384819" y="4658230"/>
                  </a:cubicBezTo>
                  <a:cubicBezTo>
                    <a:pt x="1397147" y="4700301"/>
                    <a:pt x="1483182" y="4690452"/>
                    <a:pt x="1515208" y="4695866"/>
                  </a:cubicBezTo>
                  <a:cubicBezTo>
                    <a:pt x="1626095" y="4714652"/>
                    <a:pt x="1737699" y="4778444"/>
                    <a:pt x="1834365" y="4790380"/>
                  </a:cubicBezTo>
                  <a:cubicBezTo>
                    <a:pt x="1900701" y="4798599"/>
                    <a:pt x="1903963" y="4793707"/>
                    <a:pt x="1926597" y="4737286"/>
                  </a:cubicBezTo>
                  <a:cubicBezTo>
                    <a:pt x="1972060" y="4624051"/>
                    <a:pt x="2001151" y="4492161"/>
                    <a:pt x="2042636" y="4375078"/>
                  </a:cubicBezTo>
                  <a:cubicBezTo>
                    <a:pt x="2087447" y="4248668"/>
                    <a:pt x="2148304" y="4125519"/>
                    <a:pt x="2191550" y="4000478"/>
                  </a:cubicBezTo>
                  <a:cubicBezTo>
                    <a:pt x="2262191" y="3796317"/>
                    <a:pt x="2243797" y="3520992"/>
                    <a:pt x="2249863" y="3302677"/>
                  </a:cubicBezTo>
                  <a:cubicBezTo>
                    <a:pt x="2252146" y="3221795"/>
                    <a:pt x="2249602" y="3140848"/>
                    <a:pt x="2255995" y="3060097"/>
                  </a:cubicBezTo>
                  <a:close/>
                  <a:moveTo>
                    <a:pt x="5482593" y="3014046"/>
                  </a:moveTo>
                  <a:cubicBezTo>
                    <a:pt x="5510967" y="3022787"/>
                    <a:pt x="5540319" y="3034853"/>
                    <a:pt x="5565301" y="3050900"/>
                  </a:cubicBezTo>
                  <a:cubicBezTo>
                    <a:pt x="5625963" y="3089905"/>
                    <a:pt x="5653815" y="3150893"/>
                    <a:pt x="5723086" y="3183963"/>
                  </a:cubicBezTo>
                  <a:cubicBezTo>
                    <a:pt x="5814861" y="3227731"/>
                    <a:pt x="5784269" y="3127933"/>
                    <a:pt x="5752243" y="3083774"/>
                  </a:cubicBezTo>
                  <a:cubicBezTo>
                    <a:pt x="5693669" y="3003218"/>
                    <a:pt x="5592305" y="2958342"/>
                    <a:pt x="5494921" y="2950189"/>
                  </a:cubicBezTo>
                  <a:lnTo>
                    <a:pt x="5482593" y="3014046"/>
                  </a:lnTo>
                  <a:close/>
                  <a:moveTo>
                    <a:pt x="381558" y="4074772"/>
                  </a:moveTo>
                  <a:cubicBezTo>
                    <a:pt x="451742" y="4218924"/>
                    <a:pt x="470071" y="4376514"/>
                    <a:pt x="670319" y="4295501"/>
                  </a:cubicBezTo>
                  <a:cubicBezTo>
                    <a:pt x="856021" y="4220425"/>
                    <a:pt x="991303" y="4138760"/>
                    <a:pt x="1194616" y="4082991"/>
                  </a:cubicBezTo>
                  <a:cubicBezTo>
                    <a:pt x="1503663" y="3998195"/>
                    <a:pt x="1687865" y="4032570"/>
                    <a:pt x="1779835" y="3672842"/>
                  </a:cubicBezTo>
                  <a:cubicBezTo>
                    <a:pt x="1839062" y="3441154"/>
                    <a:pt x="1854847" y="3200792"/>
                    <a:pt x="1874676" y="2963103"/>
                  </a:cubicBezTo>
                  <a:cubicBezTo>
                    <a:pt x="1826016" y="2989064"/>
                    <a:pt x="1783423" y="3015872"/>
                    <a:pt x="1727653" y="3026113"/>
                  </a:cubicBezTo>
                  <a:cubicBezTo>
                    <a:pt x="1712195" y="3028918"/>
                    <a:pt x="1677624" y="3023634"/>
                    <a:pt x="1670710" y="3033810"/>
                  </a:cubicBezTo>
                  <a:cubicBezTo>
                    <a:pt x="1637705" y="3207575"/>
                    <a:pt x="1633596" y="3395430"/>
                    <a:pt x="1580631" y="3564107"/>
                  </a:cubicBezTo>
                  <a:cubicBezTo>
                    <a:pt x="1554279" y="3648120"/>
                    <a:pt x="1540451" y="3681843"/>
                    <a:pt x="1456308" y="3717718"/>
                  </a:cubicBezTo>
                  <a:cubicBezTo>
                    <a:pt x="1361533" y="3758094"/>
                    <a:pt x="1237209" y="3797360"/>
                    <a:pt x="1137607" y="3832126"/>
                  </a:cubicBezTo>
                  <a:cubicBezTo>
                    <a:pt x="887852" y="3919335"/>
                    <a:pt x="633140" y="3993433"/>
                    <a:pt x="381558" y="4074837"/>
                  </a:cubicBezTo>
                  <a:close/>
                  <a:moveTo>
                    <a:pt x="3470005" y="3042094"/>
                  </a:moveTo>
                  <a:lnTo>
                    <a:pt x="3083598" y="2963169"/>
                  </a:lnTo>
                  <a:lnTo>
                    <a:pt x="3161154" y="3241037"/>
                  </a:lnTo>
                  <a:lnTo>
                    <a:pt x="3490682" y="3156894"/>
                  </a:lnTo>
                  <a:lnTo>
                    <a:pt x="3469940" y="3042094"/>
                  </a:lnTo>
                  <a:close/>
                  <a:moveTo>
                    <a:pt x="3704171" y="3098776"/>
                  </a:moveTo>
                  <a:cubicBezTo>
                    <a:pt x="3701888" y="3086383"/>
                    <a:pt x="3690669" y="3088079"/>
                    <a:pt x="3681863" y="3085600"/>
                  </a:cubicBezTo>
                  <a:cubicBezTo>
                    <a:pt x="3633660" y="3071903"/>
                    <a:pt x="3578478" y="3067141"/>
                    <a:pt x="3529688" y="3053639"/>
                  </a:cubicBezTo>
                  <a:lnTo>
                    <a:pt x="3542668" y="3137652"/>
                  </a:lnTo>
                  <a:lnTo>
                    <a:pt x="3704171" y="3098776"/>
                  </a:lnTo>
                  <a:close/>
                  <a:moveTo>
                    <a:pt x="1413910" y="3433001"/>
                  </a:moveTo>
                  <a:cubicBezTo>
                    <a:pt x="1385341" y="3466136"/>
                    <a:pt x="1121888" y="3524319"/>
                    <a:pt x="1061813" y="3543039"/>
                  </a:cubicBezTo>
                  <a:cubicBezTo>
                    <a:pt x="871937" y="3602135"/>
                    <a:pt x="650816" y="3667102"/>
                    <a:pt x="467071" y="3736895"/>
                  </a:cubicBezTo>
                  <a:cubicBezTo>
                    <a:pt x="416454" y="3756137"/>
                    <a:pt x="326702" y="3780271"/>
                    <a:pt x="323832" y="3845759"/>
                  </a:cubicBezTo>
                  <a:cubicBezTo>
                    <a:pt x="322984" y="3865001"/>
                    <a:pt x="355728" y="4011045"/>
                    <a:pt x="365382" y="4023112"/>
                  </a:cubicBezTo>
                  <a:cubicBezTo>
                    <a:pt x="373078" y="4032700"/>
                    <a:pt x="378297" y="4028787"/>
                    <a:pt x="388276" y="4026895"/>
                  </a:cubicBezTo>
                  <a:cubicBezTo>
                    <a:pt x="419390" y="4021090"/>
                    <a:pt x="472028" y="3993368"/>
                    <a:pt x="505751" y="3982410"/>
                  </a:cubicBezTo>
                  <a:cubicBezTo>
                    <a:pt x="717348" y="3913465"/>
                    <a:pt x="930054" y="3847846"/>
                    <a:pt x="1141195" y="3777597"/>
                  </a:cubicBezTo>
                  <a:cubicBezTo>
                    <a:pt x="1232448" y="3726067"/>
                    <a:pt x="1376926" y="3708586"/>
                    <a:pt x="1463157" y="3659992"/>
                  </a:cubicBezTo>
                  <a:cubicBezTo>
                    <a:pt x="1511556" y="3632727"/>
                    <a:pt x="1521927" y="3583611"/>
                    <a:pt x="1536798" y="3533255"/>
                  </a:cubicBezTo>
                  <a:cubicBezTo>
                    <a:pt x="1578087" y="3393930"/>
                    <a:pt x="1581023" y="3247168"/>
                    <a:pt x="1609657" y="3105364"/>
                  </a:cubicBezTo>
                  <a:cubicBezTo>
                    <a:pt x="1576913" y="3143000"/>
                    <a:pt x="1557997" y="3192312"/>
                    <a:pt x="1522644" y="3228318"/>
                  </a:cubicBezTo>
                  <a:cubicBezTo>
                    <a:pt x="1461265" y="3290871"/>
                    <a:pt x="1365903" y="3318005"/>
                    <a:pt x="1280129" y="3299220"/>
                  </a:cubicBezTo>
                  <a:lnTo>
                    <a:pt x="1254299" y="3441415"/>
                  </a:lnTo>
                  <a:cubicBezTo>
                    <a:pt x="1284108" y="3434371"/>
                    <a:pt x="1392581" y="3383037"/>
                    <a:pt x="1414954" y="3397061"/>
                  </a:cubicBezTo>
                  <a:cubicBezTo>
                    <a:pt x="1421085" y="3409323"/>
                    <a:pt x="1423499" y="3422043"/>
                    <a:pt x="1413975" y="3433066"/>
                  </a:cubicBezTo>
                  <a:close/>
                  <a:moveTo>
                    <a:pt x="4220967" y="3196030"/>
                  </a:moveTo>
                  <a:lnTo>
                    <a:pt x="3830125" y="3117757"/>
                  </a:lnTo>
                  <a:lnTo>
                    <a:pt x="3548930" y="3189442"/>
                  </a:lnTo>
                  <a:lnTo>
                    <a:pt x="3581348" y="3350879"/>
                  </a:lnTo>
                  <a:lnTo>
                    <a:pt x="3849889" y="3189573"/>
                  </a:lnTo>
                  <a:cubicBezTo>
                    <a:pt x="3897309" y="3168048"/>
                    <a:pt x="3922878" y="3270324"/>
                    <a:pt x="3947599" y="3278738"/>
                  </a:cubicBezTo>
                  <a:cubicBezTo>
                    <a:pt x="3981713" y="3286305"/>
                    <a:pt x="4047006" y="3269215"/>
                    <a:pt x="4075119" y="3286957"/>
                  </a:cubicBezTo>
                  <a:cubicBezTo>
                    <a:pt x="4080924" y="3290610"/>
                    <a:pt x="4110015" y="3327006"/>
                    <a:pt x="4116734" y="3335812"/>
                  </a:cubicBezTo>
                  <a:cubicBezTo>
                    <a:pt x="4129453" y="3352641"/>
                    <a:pt x="4171263" y="3416237"/>
                    <a:pt x="4174655" y="3433197"/>
                  </a:cubicBezTo>
                  <a:cubicBezTo>
                    <a:pt x="4182874" y="3474485"/>
                    <a:pt x="4144390" y="3504881"/>
                    <a:pt x="4130822" y="3541474"/>
                  </a:cubicBezTo>
                  <a:lnTo>
                    <a:pt x="4172829" y="3602852"/>
                  </a:lnTo>
                  <a:lnTo>
                    <a:pt x="4220967" y="3196030"/>
                  </a:lnTo>
                  <a:close/>
                  <a:moveTo>
                    <a:pt x="4473331" y="3247494"/>
                  </a:moveTo>
                  <a:lnTo>
                    <a:pt x="4273018" y="3208684"/>
                  </a:lnTo>
                  <a:lnTo>
                    <a:pt x="4221293" y="3661035"/>
                  </a:lnTo>
                  <a:lnTo>
                    <a:pt x="4351747" y="3400583"/>
                  </a:lnTo>
                  <a:cubicBezTo>
                    <a:pt x="4367402" y="3379906"/>
                    <a:pt x="4379665" y="3354728"/>
                    <a:pt x="4395906" y="3334834"/>
                  </a:cubicBezTo>
                  <a:cubicBezTo>
                    <a:pt x="4404060" y="3324854"/>
                    <a:pt x="4482137" y="3255191"/>
                    <a:pt x="4473331" y="3247494"/>
                  </a:cubicBezTo>
                  <a:close/>
                  <a:moveTo>
                    <a:pt x="4072640" y="3686865"/>
                  </a:moveTo>
                  <a:cubicBezTo>
                    <a:pt x="4087838" y="3690779"/>
                    <a:pt x="4134345" y="3661362"/>
                    <a:pt x="4136432" y="3650534"/>
                  </a:cubicBezTo>
                  <a:lnTo>
                    <a:pt x="3856150" y="3241363"/>
                  </a:lnTo>
                  <a:lnTo>
                    <a:pt x="3594002" y="3405931"/>
                  </a:lnTo>
                  <a:lnTo>
                    <a:pt x="3597459" y="3421912"/>
                  </a:lnTo>
                  <a:cubicBezTo>
                    <a:pt x="3666013" y="3382515"/>
                    <a:pt x="3734045" y="3328246"/>
                    <a:pt x="3803251" y="3291653"/>
                  </a:cubicBezTo>
                  <a:cubicBezTo>
                    <a:pt x="3848193" y="3267911"/>
                    <a:pt x="3850867" y="3269607"/>
                    <a:pt x="3884003" y="3309982"/>
                  </a:cubicBezTo>
                  <a:cubicBezTo>
                    <a:pt x="3962601" y="3405736"/>
                    <a:pt x="4023197" y="3537038"/>
                    <a:pt x="4101601" y="3635531"/>
                  </a:cubicBezTo>
                  <a:cubicBezTo>
                    <a:pt x="4115755" y="3665080"/>
                    <a:pt x="4085816" y="3669906"/>
                    <a:pt x="4072640" y="3686865"/>
                  </a:cubicBezTo>
                  <a:close/>
                  <a:moveTo>
                    <a:pt x="5339549" y="3299220"/>
                  </a:moveTo>
                  <a:cubicBezTo>
                    <a:pt x="5232251" y="3306460"/>
                    <a:pt x="5131409" y="3314026"/>
                    <a:pt x="5029329" y="3273390"/>
                  </a:cubicBezTo>
                  <a:cubicBezTo>
                    <a:pt x="5030177" y="3288914"/>
                    <a:pt x="5023067" y="3310700"/>
                    <a:pt x="5040221" y="3317353"/>
                  </a:cubicBezTo>
                  <a:lnTo>
                    <a:pt x="5313654" y="3376775"/>
                  </a:lnTo>
                  <a:lnTo>
                    <a:pt x="5339549" y="3299220"/>
                  </a:lnTo>
                  <a:close/>
                  <a:moveTo>
                    <a:pt x="4958100" y="3576957"/>
                  </a:moveTo>
                  <a:lnTo>
                    <a:pt x="4974799" y="3357076"/>
                  </a:lnTo>
                  <a:lnTo>
                    <a:pt x="4803055" y="3318592"/>
                  </a:lnTo>
                  <a:cubicBezTo>
                    <a:pt x="4809578" y="3409519"/>
                    <a:pt x="4839387" y="3496923"/>
                    <a:pt x="4828820" y="3590003"/>
                  </a:cubicBezTo>
                  <a:lnTo>
                    <a:pt x="4958035" y="3576957"/>
                  </a:lnTo>
                  <a:close/>
                  <a:moveTo>
                    <a:pt x="4039504" y="3647403"/>
                  </a:moveTo>
                  <a:lnTo>
                    <a:pt x="3836778" y="3332355"/>
                  </a:lnTo>
                  <a:lnTo>
                    <a:pt x="3608091" y="3478269"/>
                  </a:lnTo>
                  <a:lnTo>
                    <a:pt x="3652446" y="3738526"/>
                  </a:lnTo>
                  <a:cubicBezTo>
                    <a:pt x="3666274" y="3738526"/>
                    <a:pt x="3680428" y="3739569"/>
                    <a:pt x="3694322" y="3738526"/>
                  </a:cubicBezTo>
                  <a:cubicBezTo>
                    <a:pt x="3751395" y="3734155"/>
                    <a:pt x="3895482" y="3720066"/>
                    <a:pt x="3944859" y="3704673"/>
                  </a:cubicBezTo>
                  <a:cubicBezTo>
                    <a:pt x="3976430" y="3694888"/>
                    <a:pt x="4006760" y="3658296"/>
                    <a:pt x="4039439" y="3647338"/>
                  </a:cubicBezTo>
                  <a:close/>
                  <a:moveTo>
                    <a:pt x="4104862" y="3499467"/>
                  </a:moveTo>
                  <a:cubicBezTo>
                    <a:pt x="4132323" y="3446112"/>
                    <a:pt x="4125344" y="3436849"/>
                    <a:pt x="4094687" y="3390212"/>
                  </a:cubicBezTo>
                  <a:cubicBezTo>
                    <a:pt x="4063638" y="3343053"/>
                    <a:pt x="4043418" y="3321788"/>
                    <a:pt x="3982170" y="3331507"/>
                  </a:cubicBezTo>
                  <a:lnTo>
                    <a:pt x="4104927" y="3499467"/>
                  </a:lnTo>
                  <a:close/>
                  <a:moveTo>
                    <a:pt x="5294347" y="3422043"/>
                  </a:moveTo>
                  <a:lnTo>
                    <a:pt x="5032329" y="3364838"/>
                  </a:lnTo>
                  <a:lnTo>
                    <a:pt x="5022806" y="3379906"/>
                  </a:lnTo>
                  <a:lnTo>
                    <a:pt x="5009956" y="3570565"/>
                  </a:lnTo>
                  <a:lnTo>
                    <a:pt x="5254428" y="3537169"/>
                  </a:lnTo>
                  <a:lnTo>
                    <a:pt x="5294347" y="3421977"/>
                  </a:lnTo>
                  <a:close/>
                  <a:moveTo>
                    <a:pt x="3548995" y="3441350"/>
                  </a:moveTo>
                  <a:lnTo>
                    <a:pt x="3264604" y="3609440"/>
                  </a:lnTo>
                  <a:cubicBezTo>
                    <a:pt x="3288282" y="3634357"/>
                    <a:pt x="3352596" y="3763377"/>
                    <a:pt x="3374447" y="3774139"/>
                  </a:cubicBezTo>
                  <a:cubicBezTo>
                    <a:pt x="3380383" y="3777075"/>
                    <a:pt x="3396494" y="3781315"/>
                    <a:pt x="3400277" y="3774139"/>
                  </a:cubicBezTo>
                  <a:cubicBezTo>
                    <a:pt x="3372294" y="3733046"/>
                    <a:pt x="3345551" y="3691236"/>
                    <a:pt x="3318286" y="3649686"/>
                  </a:cubicBezTo>
                  <a:cubicBezTo>
                    <a:pt x="3310329" y="3637553"/>
                    <a:pt x="3290043" y="3635075"/>
                    <a:pt x="3301458" y="3611136"/>
                  </a:cubicBezTo>
                  <a:lnTo>
                    <a:pt x="3548930" y="3441285"/>
                  </a:lnTo>
                  <a:close/>
                  <a:moveTo>
                    <a:pt x="4640770" y="3615115"/>
                  </a:moveTo>
                  <a:cubicBezTo>
                    <a:pt x="4656816" y="3352445"/>
                    <a:pt x="4472288" y="3473964"/>
                    <a:pt x="4454089" y="3641597"/>
                  </a:cubicBezTo>
                  <a:lnTo>
                    <a:pt x="4640770" y="3615115"/>
                  </a:lnTo>
                  <a:close/>
                  <a:moveTo>
                    <a:pt x="3561910" y="3505990"/>
                  </a:moveTo>
                  <a:lnTo>
                    <a:pt x="3368381" y="3626465"/>
                  </a:lnTo>
                  <a:cubicBezTo>
                    <a:pt x="3364402" y="3639967"/>
                    <a:pt x="3441892" y="3744787"/>
                    <a:pt x="3456307" y="3763377"/>
                  </a:cubicBezTo>
                  <a:lnTo>
                    <a:pt x="3600721" y="3751571"/>
                  </a:lnTo>
                  <a:lnTo>
                    <a:pt x="3561845" y="3505990"/>
                  </a:lnTo>
                  <a:close/>
                  <a:moveTo>
                    <a:pt x="4964623" y="4178027"/>
                  </a:moveTo>
                  <a:lnTo>
                    <a:pt x="5007347" y="4184223"/>
                  </a:lnTo>
                  <a:lnTo>
                    <a:pt x="5019544" y="4178092"/>
                  </a:lnTo>
                  <a:lnTo>
                    <a:pt x="5229642" y="3589938"/>
                  </a:lnTo>
                  <a:lnTo>
                    <a:pt x="5004151" y="3622943"/>
                  </a:lnTo>
                  <a:lnTo>
                    <a:pt x="4964623" y="4178027"/>
                  </a:lnTo>
                  <a:close/>
                  <a:moveTo>
                    <a:pt x="4951708" y="3628748"/>
                  </a:moveTo>
                  <a:lnTo>
                    <a:pt x="4818905" y="3647859"/>
                  </a:lnTo>
                  <a:cubicBezTo>
                    <a:pt x="4808860" y="3700302"/>
                    <a:pt x="4795554" y="3752093"/>
                    <a:pt x="4780421" y="3803231"/>
                  </a:cubicBezTo>
                  <a:cubicBezTo>
                    <a:pt x="4755244" y="3888026"/>
                    <a:pt x="4720151" y="4026308"/>
                    <a:pt x="4685255" y="4102298"/>
                  </a:cubicBezTo>
                  <a:cubicBezTo>
                    <a:pt x="4647684" y="4184223"/>
                    <a:pt x="4523034" y="4149001"/>
                    <a:pt x="4452589" y="4130998"/>
                  </a:cubicBezTo>
                  <a:cubicBezTo>
                    <a:pt x="4358988" y="4107060"/>
                    <a:pt x="4263299" y="4062640"/>
                    <a:pt x="4182548" y="4010067"/>
                  </a:cubicBezTo>
                  <a:lnTo>
                    <a:pt x="4163110" y="4158654"/>
                  </a:lnTo>
                  <a:lnTo>
                    <a:pt x="4912245" y="4177374"/>
                  </a:lnTo>
                  <a:lnTo>
                    <a:pt x="4951708" y="3628748"/>
                  </a:lnTo>
                  <a:close/>
                  <a:moveTo>
                    <a:pt x="4634965" y="3667558"/>
                  </a:moveTo>
                  <a:lnTo>
                    <a:pt x="4441435" y="3693714"/>
                  </a:lnTo>
                  <a:cubicBezTo>
                    <a:pt x="4438956" y="3953776"/>
                    <a:pt x="4604308" y="3831474"/>
                    <a:pt x="4634965" y="3667558"/>
                  </a:cubicBezTo>
                  <a:close/>
                  <a:moveTo>
                    <a:pt x="4163110" y="3732198"/>
                  </a:moveTo>
                  <a:lnTo>
                    <a:pt x="4121495" y="3732590"/>
                  </a:lnTo>
                  <a:lnTo>
                    <a:pt x="3707041" y="4003674"/>
                  </a:lnTo>
                  <a:lnTo>
                    <a:pt x="3730327" y="4145478"/>
                  </a:lnTo>
                  <a:lnTo>
                    <a:pt x="4111385" y="4158785"/>
                  </a:lnTo>
                  <a:lnTo>
                    <a:pt x="4163110" y="3732264"/>
                  </a:lnTo>
                  <a:close/>
                  <a:moveTo>
                    <a:pt x="3988562" y="3751636"/>
                  </a:moveTo>
                  <a:cubicBezTo>
                    <a:pt x="3970885" y="3749875"/>
                    <a:pt x="3958035" y="3760442"/>
                    <a:pt x="3943881" y="3768269"/>
                  </a:cubicBezTo>
                  <a:cubicBezTo>
                    <a:pt x="3870957" y="3808710"/>
                    <a:pt x="3771812" y="3878568"/>
                    <a:pt x="3703454" y="3928793"/>
                  </a:cubicBezTo>
                  <a:cubicBezTo>
                    <a:pt x="3696148" y="3934142"/>
                    <a:pt x="3687408" y="3928728"/>
                    <a:pt x="3691256" y="3945426"/>
                  </a:cubicBezTo>
                  <a:lnTo>
                    <a:pt x="3988562" y="3751636"/>
                  </a:lnTo>
                  <a:close/>
                  <a:moveTo>
                    <a:pt x="3846301" y="3771009"/>
                  </a:moveTo>
                  <a:lnTo>
                    <a:pt x="3665361" y="3790381"/>
                  </a:lnTo>
                  <a:lnTo>
                    <a:pt x="3678276" y="3880786"/>
                  </a:lnTo>
                  <a:lnTo>
                    <a:pt x="3846301" y="3771009"/>
                  </a:lnTo>
                  <a:close/>
                  <a:moveTo>
                    <a:pt x="3490878" y="3816276"/>
                  </a:moveTo>
                  <a:lnTo>
                    <a:pt x="3574825" y="3949079"/>
                  </a:lnTo>
                  <a:cubicBezTo>
                    <a:pt x="3663339" y="3919335"/>
                    <a:pt x="3623485" y="3866827"/>
                    <a:pt x="3613635" y="3796773"/>
                  </a:cubicBezTo>
                  <a:lnTo>
                    <a:pt x="3490878" y="3816276"/>
                  </a:lnTo>
                  <a:close/>
                  <a:moveTo>
                    <a:pt x="3645923" y="3964799"/>
                  </a:moveTo>
                  <a:cubicBezTo>
                    <a:pt x="3621006" y="3976279"/>
                    <a:pt x="3584218" y="4020177"/>
                    <a:pt x="3555648" y="4006936"/>
                  </a:cubicBezTo>
                  <a:cubicBezTo>
                    <a:pt x="3528709" y="3994477"/>
                    <a:pt x="3462113" y="3858022"/>
                    <a:pt x="3435826" y="3829191"/>
                  </a:cubicBezTo>
                  <a:lnTo>
                    <a:pt x="3406865" y="3822668"/>
                  </a:lnTo>
                  <a:lnTo>
                    <a:pt x="3552256" y="4048746"/>
                  </a:lnTo>
                  <a:cubicBezTo>
                    <a:pt x="3563736" y="4032113"/>
                    <a:pt x="3663534" y="3987433"/>
                    <a:pt x="3645923" y="3964864"/>
                  </a:cubicBezTo>
                  <a:close/>
                  <a:moveTo>
                    <a:pt x="3353770" y="3836953"/>
                  </a:moveTo>
                  <a:lnTo>
                    <a:pt x="3167546" y="3854956"/>
                  </a:lnTo>
                  <a:lnTo>
                    <a:pt x="3238318" y="4130019"/>
                  </a:lnTo>
                  <a:lnTo>
                    <a:pt x="3678210" y="4145739"/>
                  </a:lnTo>
                  <a:lnTo>
                    <a:pt x="3658773" y="4035896"/>
                  </a:lnTo>
                  <a:cubicBezTo>
                    <a:pt x="3629681" y="4048942"/>
                    <a:pt x="3551930" y="4124345"/>
                    <a:pt x="3522839" y="4104059"/>
                  </a:cubicBezTo>
                  <a:lnTo>
                    <a:pt x="3353770" y="3836953"/>
                  </a:lnTo>
                  <a:close/>
                  <a:moveTo>
                    <a:pt x="278107" y="3887244"/>
                  </a:moveTo>
                  <a:lnTo>
                    <a:pt x="58161" y="3949014"/>
                  </a:lnTo>
                  <a:lnTo>
                    <a:pt x="271780" y="4617528"/>
                  </a:lnTo>
                  <a:cubicBezTo>
                    <a:pt x="306220" y="4582436"/>
                    <a:pt x="333290" y="4518056"/>
                    <a:pt x="347444" y="4470310"/>
                  </a:cubicBezTo>
                  <a:cubicBezTo>
                    <a:pt x="369947" y="4394451"/>
                    <a:pt x="367143" y="4324527"/>
                    <a:pt x="376601" y="4247429"/>
                  </a:cubicBezTo>
                  <a:cubicBezTo>
                    <a:pt x="377775" y="4237840"/>
                    <a:pt x="386124" y="4227665"/>
                    <a:pt x="386450" y="4218990"/>
                  </a:cubicBezTo>
                  <a:cubicBezTo>
                    <a:pt x="386907" y="4208097"/>
                    <a:pt x="318809" y="4048616"/>
                    <a:pt x="308764" y="4015024"/>
                  </a:cubicBezTo>
                  <a:cubicBezTo>
                    <a:pt x="296241" y="3973083"/>
                    <a:pt x="288022" y="3929772"/>
                    <a:pt x="278107" y="3887244"/>
                  </a:cubicBezTo>
                  <a:close/>
                  <a:moveTo>
                    <a:pt x="1847280" y="4845432"/>
                  </a:moveTo>
                  <a:cubicBezTo>
                    <a:pt x="1841606" y="4839953"/>
                    <a:pt x="1805013" y="4836757"/>
                    <a:pt x="1792163" y="4832648"/>
                  </a:cubicBezTo>
                  <a:cubicBezTo>
                    <a:pt x="1674885" y="4794620"/>
                    <a:pt x="1565303" y="4744460"/>
                    <a:pt x="1439349" y="4739829"/>
                  </a:cubicBezTo>
                  <a:lnTo>
                    <a:pt x="1371513" y="4931206"/>
                  </a:lnTo>
                  <a:cubicBezTo>
                    <a:pt x="1591394" y="5031460"/>
                    <a:pt x="1832930" y="5089186"/>
                    <a:pt x="2075184" y="5095774"/>
                  </a:cubicBezTo>
                  <a:cubicBezTo>
                    <a:pt x="2052812" y="5013849"/>
                    <a:pt x="1951644" y="4987171"/>
                    <a:pt x="1897375" y="4927814"/>
                  </a:cubicBezTo>
                  <a:cubicBezTo>
                    <a:pt x="1878329" y="4906942"/>
                    <a:pt x="1855238" y="4853194"/>
                    <a:pt x="1847280" y="4845432"/>
                  </a:cubicBezTo>
                  <a:close/>
                  <a:moveTo>
                    <a:pt x="3480115" y="4916987"/>
                  </a:moveTo>
                  <a:cubicBezTo>
                    <a:pt x="3379991" y="5016850"/>
                    <a:pt x="3554018" y="5155132"/>
                    <a:pt x="3625507" y="5039744"/>
                  </a:cubicBezTo>
                  <a:cubicBezTo>
                    <a:pt x="3688582" y="4937925"/>
                    <a:pt x="3556692" y="4840671"/>
                    <a:pt x="3480115" y="4916987"/>
                  </a:cubicBezTo>
                  <a:close/>
                  <a:moveTo>
                    <a:pt x="4690995" y="5054812"/>
                  </a:moveTo>
                  <a:cubicBezTo>
                    <a:pt x="4770767" y="4975039"/>
                    <a:pt x="4644031" y="4858413"/>
                    <a:pt x="4570259" y="4937338"/>
                  </a:cubicBezTo>
                  <a:cubicBezTo>
                    <a:pt x="4498770" y="5013784"/>
                    <a:pt x="4615461" y="5130410"/>
                    <a:pt x="4690995" y="50548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519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408D280B-39F2-DD00-F642-8AD59F0C36B1}"/>
                </a:ext>
              </a:extLst>
            </p:cNvPr>
            <p:cNvSpPr/>
            <p:nvPr/>
          </p:nvSpPr>
          <p:spPr>
            <a:xfrm>
              <a:off x="8389565" y="3062993"/>
              <a:ext cx="226976" cy="202931"/>
            </a:xfrm>
            <a:custGeom>
              <a:avLst/>
              <a:gdLst>
                <a:gd name="csX0" fmla="*/ 104320 w 226976"/>
                <a:gd name="csY0" fmla="*/ 86834 h 202931"/>
                <a:gd name="csX1" fmla="*/ 221207 w 226976"/>
                <a:gd name="csY1" fmla="*/ 31456 h 202931"/>
                <a:gd name="csX2" fmla="*/ 143261 w 226976"/>
                <a:gd name="csY2" fmla="*/ 129101 h 202931"/>
                <a:gd name="csX3" fmla="*/ 104190 w 226976"/>
                <a:gd name="csY3" fmla="*/ 135298 h 202931"/>
                <a:gd name="csX4" fmla="*/ 84948 w 226976"/>
                <a:gd name="csY4" fmla="*/ 167716 h 202931"/>
                <a:gd name="csX5" fmla="*/ 674 w 226976"/>
                <a:gd name="csY5" fmla="*/ 180566 h 202931"/>
                <a:gd name="csX6" fmla="*/ 59118 w 226976"/>
                <a:gd name="csY6" fmla="*/ 116056 h 202931"/>
                <a:gd name="csX7" fmla="*/ 70663 w 226976"/>
                <a:gd name="csY7" fmla="*/ 4648 h 202931"/>
                <a:gd name="csX8" fmla="*/ 104320 w 226976"/>
                <a:gd name="csY8" fmla="*/ 86899 h 202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976" h="202931">
                  <a:moveTo>
                    <a:pt x="104320" y="86834"/>
                  </a:moveTo>
                  <a:cubicBezTo>
                    <a:pt x="152458" y="106598"/>
                    <a:pt x="192247" y="-5528"/>
                    <a:pt x="221207" y="31456"/>
                  </a:cubicBezTo>
                  <a:cubicBezTo>
                    <a:pt x="248342" y="66092"/>
                    <a:pt x="172548" y="118534"/>
                    <a:pt x="143261" y="129101"/>
                  </a:cubicBezTo>
                  <a:cubicBezTo>
                    <a:pt x="130803" y="133602"/>
                    <a:pt x="113974" y="129492"/>
                    <a:pt x="104190" y="135298"/>
                  </a:cubicBezTo>
                  <a:cubicBezTo>
                    <a:pt x="97341" y="139342"/>
                    <a:pt x="92710" y="158845"/>
                    <a:pt x="84948" y="167716"/>
                  </a:cubicBezTo>
                  <a:cubicBezTo>
                    <a:pt x="64205" y="191328"/>
                    <a:pt x="16133" y="226420"/>
                    <a:pt x="674" y="180566"/>
                  </a:cubicBezTo>
                  <a:cubicBezTo>
                    <a:pt x="674" y="157475"/>
                    <a:pt x="59248" y="147952"/>
                    <a:pt x="59118" y="116056"/>
                  </a:cubicBezTo>
                  <a:cubicBezTo>
                    <a:pt x="-44594" y="112794"/>
                    <a:pt x="7001" y="29760"/>
                    <a:pt x="70663" y="4648"/>
                  </a:cubicBezTo>
                  <a:cubicBezTo>
                    <a:pt x="128846" y="-18378"/>
                    <a:pt x="145348" y="49720"/>
                    <a:pt x="104320" y="8689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519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967C6DBB-5DA9-3388-D5EC-8D766045FE1C}"/>
                </a:ext>
              </a:extLst>
            </p:cNvPr>
            <p:cNvSpPr/>
            <p:nvPr/>
          </p:nvSpPr>
          <p:spPr>
            <a:xfrm>
              <a:off x="8460506" y="3013442"/>
              <a:ext cx="45120" cy="39964"/>
            </a:xfrm>
            <a:custGeom>
              <a:avLst/>
              <a:gdLst>
                <a:gd name="csX0" fmla="*/ 11528 w 45120"/>
                <a:gd name="csY0" fmla="*/ 1234 h 39964"/>
                <a:gd name="csX1" fmla="*/ 33314 w 45120"/>
                <a:gd name="csY1" fmla="*/ 36261 h 39964"/>
                <a:gd name="csX2" fmla="*/ 11528 w 45120"/>
                <a:gd name="csY2" fmla="*/ 1234 h 39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120" h="39964">
                  <a:moveTo>
                    <a:pt x="11528" y="1234"/>
                  </a:moveTo>
                  <a:cubicBezTo>
                    <a:pt x="35532" y="-6398"/>
                    <a:pt x="60449" y="23346"/>
                    <a:pt x="33314" y="36261"/>
                  </a:cubicBezTo>
                  <a:cubicBezTo>
                    <a:pt x="-1974" y="53024"/>
                    <a:pt x="-9214" y="7822"/>
                    <a:pt x="11528" y="123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519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F4B25D0F-97C1-1628-EA6F-601770083D91}"/>
                </a:ext>
              </a:extLst>
            </p:cNvPr>
            <p:cNvSpPr/>
            <p:nvPr/>
          </p:nvSpPr>
          <p:spPr>
            <a:xfrm>
              <a:off x="8345489" y="3084752"/>
              <a:ext cx="41526" cy="42957"/>
            </a:xfrm>
            <a:custGeom>
              <a:avLst/>
              <a:gdLst>
                <a:gd name="csX0" fmla="*/ 37967 w 41526"/>
                <a:gd name="csY0" fmla="*/ 38723 h 42957"/>
                <a:gd name="csX1" fmla="*/ 2809 w 41526"/>
                <a:gd name="csY1" fmla="*/ 13415 h 42957"/>
                <a:gd name="csX2" fmla="*/ 37967 w 41526"/>
                <a:gd name="csY2" fmla="*/ 38723 h 429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526" h="42957">
                  <a:moveTo>
                    <a:pt x="37967" y="38723"/>
                  </a:moveTo>
                  <a:cubicBezTo>
                    <a:pt x="31901" y="48833"/>
                    <a:pt x="-11280" y="41006"/>
                    <a:pt x="2809" y="13415"/>
                  </a:cubicBezTo>
                  <a:cubicBezTo>
                    <a:pt x="19442" y="-19133"/>
                    <a:pt x="52382" y="14785"/>
                    <a:pt x="37967" y="3872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519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9A7D9EA6-1E35-374F-CB33-B1EFA4305EF6}"/>
                </a:ext>
              </a:extLst>
            </p:cNvPr>
            <p:cNvSpPr/>
            <p:nvPr/>
          </p:nvSpPr>
          <p:spPr>
            <a:xfrm>
              <a:off x="5318925" y="2211913"/>
              <a:ext cx="41286" cy="41640"/>
            </a:xfrm>
            <a:custGeom>
              <a:avLst/>
              <a:gdLst>
                <a:gd name="csX0" fmla="*/ 11502 w 41286"/>
                <a:gd name="csY0" fmla="*/ 1511 h 41640"/>
                <a:gd name="csX1" fmla="*/ 33810 w 41286"/>
                <a:gd name="csY1" fmla="*/ 36865 h 41640"/>
                <a:gd name="csX2" fmla="*/ 11502 w 41286"/>
                <a:gd name="csY2" fmla="*/ 1511 h 41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1286" h="41640">
                  <a:moveTo>
                    <a:pt x="11502" y="1511"/>
                  </a:moveTo>
                  <a:cubicBezTo>
                    <a:pt x="39419" y="-7425"/>
                    <a:pt x="49660" y="25711"/>
                    <a:pt x="33810" y="36865"/>
                  </a:cubicBezTo>
                  <a:cubicBezTo>
                    <a:pt x="5762" y="56563"/>
                    <a:pt x="-13350" y="9469"/>
                    <a:pt x="11502" y="151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519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F322DD76-822C-994C-1797-1BF939D81518}"/>
                </a:ext>
              </a:extLst>
            </p:cNvPr>
            <p:cNvSpPr/>
            <p:nvPr/>
          </p:nvSpPr>
          <p:spPr>
            <a:xfrm>
              <a:off x="5579785" y="1506969"/>
              <a:ext cx="55319" cy="79079"/>
            </a:xfrm>
            <a:custGeom>
              <a:avLst/>
              <a:gdLst>
                <a:gd name="csX0" fmla="*/ 15791 w 55319"/>
                <a:gd name="csY0" fmla="*/ 2196 h 79079"/>
                <a:gd name="csX1" fmla="*/ 33142 w 55319"/>
                <a:gd name="csY1" fmla="*/ 78382 h 79079"/>
                <a:gd name="csX2" fmla="*/ 15791 w 55319"/>
                <a:gd name="csY2" fmla="*/ 2196 h 790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319" h="79079">
                  <a:moveTo>
                    <a:pt x="15791" y="2196"/>
                  </a:moveTo>
                  <a:cubicBezTo>
                    <a:pt x="61646" y="-13524"/>
                    <a:pt x="67843" y="59661"/>
                    <a:pt x="33142" y="78382"/>
                  </a:cubicBezTo>
                  <a:cubicBezTo>
                    <a:pt x="919" y="86665"/>
                    <a:pt x="-13300" y="18829"/>
                    <a:pt x="15791" y="21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519" cap="flat">
              <a:noFill/>
              <a:prstDash val="solid"/>
              <a:miter/>
            </a:ln>
          </p:spPr>
        </p:sp>
      </p:grp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12823931-C91E-2CD7-6B72-51ABF5E461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00790026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eLearning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113FA667-3101-B27F-1070-FB4DBCFA64FD}"/>
              </a:ext>
            </a:extLst>
          </p:cNvPr>
          <p:cNvGrpSpPr/>
          <p:nvPr userDrawn="1"/>
        </p:nvGrpSpPr>
        <p:grpSpPr>
          <a:xfrm>
            <a:off x="882571" y="925443"/>
            <a:ext cx="8750402" cy="5002254"/>
            <a:chOff x="882571" y="925443"/>
            <a:chExt cx="8750402" cy="500225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97214EA7-D3F3-3C63-AA49-B7CD66348C00}"/>
                </a:ext>
              </a:extLst>
            </p:cNvPr>
            <p:cNvSpPr/>
            <p:nvPr/>
          </p:nvSpPr>
          <p:spPr>
            <a:xfrm>
              <a:off x="882571" y="925443"/>
              <a:ext cx="8750402" cy="5002254"/>
            </a:xfrm>
            <a:custGeom>
              <a:avLst/>
              <a:gdLst>
                <a:gd name="csX0" fmla="*/ 2656476 w 8750402"/>
                <a:gd name="csY0" fmla="*/ 3419715 h 5002254"/>
                <a:gd name="csX1" fmla="*/ 2529889 w 8750402"/>
                <a:gd name="csY1" fmla="*/ 3420006 h 5002254"/>
                <a:gd name="csX2" fmla="*/ 2300922 w 8750402"/>
                <a:gd name="csY2" fmla="*/ 3404061 h 5002254"/>
                <a:gd name="csX3" fmla="*/ 1760835 w 8750402"/>
                <a:gd name="csY3" fmla="*/ 3419715 h 5002254"/>
                <a:gd name="csX4" fmla="*/ 1382044 w 8750402"/>
                <a:gd name="csY4" fmla="*/ 3610957 h 5002254"/>
                <a:gd name="csX5" fmla="*/ 1179912 w 8750402"/>
                <a:gd name="csY5" fmla="*/ 3470272 h 5002254"/>
                <a:gd name="csX6" fmla="*/ 1592343 w 8750402"/>
                <a:gd name="csY6" fmla="*/ 3381408 h 5002254"/>
                <a:gd name="csX7" fmla="*/ 1544800 w 8750402"/>
                <a:gd name="csY7" fmla="*/ 3356323 h 5002254"/>
                <a:gd name="csX8" fmla="*/ 601420 w 8750402"/>
                <a:gd name="csY8" fmla="*/ 3235764 h 5002254"/>
                <a:gd name="csX9" fmla="*/ 34304 w 8750402"/>
                <a:gd name="csY9" fmla="*/ 3236444 h 5002254"/>
                <a:gd name="csX10" fmla="*/ 20984 w 8750402"/>
                <a:gd name="csY10" fmla="*/ 3184137 h 5002254"/>
                <a:gd name="csX11" fmla="*/ 95556 w 8750402"/>
                <a:gd name="csY11" fmla="*/ 3174512 h 5002254"/>
                <a:gd name="csX12" fmla="*/ 616101 w 8750402"/>
                <a:gd name="csY12" fmla="*/ 3182776 h 5002254"/>
                <a:gd name="csX13" fmla="*/ 1711444 w 8750402"/>
                <a:gd name="csY13" fmla="*/ 3365657 h 5002254"/>
                <a:gd name="csX14" fmla="*/ 2598724 w 8750402"/>
                <a:gd name="csY14" fmla="*/ 3366435 h 5002254"/>
                <a:gd name="csX15" fmla="*/ 2690700 w 8750402"/>
                <a:gd name="csY15" fmla="*/ 3365949 h 5002254"/>
                <a:gd name="csX16" fmla="*/ 2846260 w 8750402"/>
                <a:gd name="csY16" fmla="*/ 3177137 h 5002254"/>
                <a:gd name="csX17" fmla="*/ 2855108 w 8750402"/>
                <a:gd name="csY17" fmla="*/ 1226792 h 5002254"/>
                <a:gd name="csX18" fmla="*/ 2862789 w 8750402"/>
                <a:gd name="csY18" fmla="*/ 101892 h 5002254"/>
                <a:gd name="csX19" fmla="*/ 2890595 w 8750402"/>
                <a:gd name="csY19" fmla="*/ 30237 h 5002254"/>
                <a:gd name="csX20" fmla="*/ 7443473 w 8750402"/>
                <a:gd name="csY20" fmla="*/ 0 h 5002254"/>
                <a:gd name="csX21" fmla="*/ 7465543 w 8750402"/>
                <a:gd name="csY21" fmla="*/ 31501 h 5002254"/>
                <a:gd name="csX22" fmla="*/ 7457765 w 8750402"/>
                <a:gd name="csY22" fmla="*/ 3177039 h 5002254"/>
                <a:gd name="csX23" fmla="*/ 8730252 w 8750402"/>
                <a:gd name="csY23" fmla="*/ 4713495 h 5002254"/>
                <a:gd name="csX24" fmla="*/ 8689126 w 8750402"/>
                <a:gd name="csY24" fmla="*/ 4985143 h 5002254"/>
                <a:gd name="csX25" fmla="*/ 5875128 w 8750402"/>
                <a:gd name="csY25" fmla="*/ 4988157 h 5002254"/>
                <a:gd name="csX26" fmla="*/ 5806973 w 8750402"/>
                <a:gd name="csY26" fmla="*/ 4996518 h 5002254"/>
                <a:gd name="csX27" fmla="*/ 1735750 w 8750402"/>
                <a:gd name="csY27" fmla="*/ 5002255 h 5002254"/>
                <a:gd name="csX28" fmla="*/ 1708624 w 8750402"/>
                <a:gd name="csY28" fmla="*/ 4687439 h 5002254"/>
                <a:gd name="csX29" fmla="*/ 2656574 w 8750402"/>
                <a:gd name="csY29" fmla="*/ 3419715 h 5002254"/>
                <a:gd name="csX30" fmla="*/ 2909165 w 8750402"/>
                <a:gd name="csY30" fmla="*/ 3167123 h 5002254"/>
                <a:gd name="csX31" fmla="*/ 7394957 w 8750402"/>
                <a:gd name="csY31" fmla="*/ 3167123 h 5002254"/>
                <a:gd name="csX32" fmla="*/ 7410319 w 8750402"/>
                <a:gd name="csY32" fmla="*/ 59988 h 5002254"/>
                <a:gd name="csX33" fmla="*/ 6487454 w 8750402"/>
                <a:gd name="csY33" fmla="*/ 59696 h 5002254"/>
                <a:gd name="csX34" fmla="*/ 3946756 w 8750402"/>
                <a:gd name="csY34" fmla="*/ 83322 h 5002254"/>
                <a:gd name="csX35" fmla="*/ 2924430 w 8750402"/>
                <a:gd name="csY35" fmla="*/ 90614 h 5002254"/>
                <a:gd name="csX36" fmla="*/ 2909165 w 8750402"/>
                <a:gd name="csY36" fmla="*/ 3167123 h 5002254"/>
                <a:gd name="csX37" fmla="*/ 8634971 w 8750402"/>
                <a:gd name="csY37" fmla="*/ 4697744 h 5002254"/>
                <a:gd name="csX38" fmla="*/ 7420236 w 8750402"/>
                <a:gd name="csY38" fmla="*/ 3229833 h 5002254"/>
                <a:gd name="csX39" fmla="*/ 2897109 w 8750402"/>
                <a:gd name="csY39" fmla="*/ 3227888 h 5002254"/>
                <a:gd name="csX40" fmla="*/ 2874748 w 8750402"/>
                <a:gd name="csY40" fmla="*/ 3236153 h 5002254"/>
                <a:gd name="csX41" fmla="*/ 1783780 w 8750402"/>
                <a:gd name="csY41" fmla="*/ 4697744 h 5002254"/>
                <a:gd name="csX42" fmla="*/ 8634874 w 8750402"/>
                <a:gd name="csY42" fmla="*/ 4697744 h 5002254"/>
                <a:gd name="csX43" fmla="*/ 1240386 w 8750402"/>
                <a:gd name="csY43" fmla="*/ 3496328 h 5002254"/>
                <a:gd name="csX44" fmla="*/ 1361140 w 8750402"/>
                <a:gd name="csY44" fmla="*/ 3547663 h 5002254"/>
                <a:gd name="csX45" fmla="*/ 1606149 w 8750402"/>
                <a:gd name="csY45" fmla="*/ 3528996 h 5002254"/>
                <a:gd name="csX46" fmla="*/ 1700069 w 8750402"/>
                <a:gd name="csY46" fmla="*/ 3454619 h 5002254"/>
                <a:gd name="csX47" fmla="*/ 1674693 w 8750402"/>
                <a:gd name="csY47" fmla="*/ 3429340 h 5002254"/>
                <a:gd name="csX48" fmla="*/ 1240484 w 8750402"/>
                <a:gd name="csY48" fmla="*/ 3496425 h 5002254"/>
                <a:gd name="csX49" fmla="*/ 8688640 w 8750402"/>
                <a:gd name="csY49" fmla="*/ 4758997 h 5002254"/>
                <a:gd name="csX50" fmla="*/ 1737987 w 8750402"/>
                <a:gd name="csY50" fmla="*/ 4758997 h 5002254"/>
                <a:gd name="csX51" fmla="*/ 1731278 w 8750402"/>
                <a:gd name="csY51" fmla="*/ 4892001 h 5002254"/>
                <a:gd name="csX52" fmla="*/ 1764432 w 8750402"/>
                <a:gd name="csY52" fmla="*/ 4943045 h 5002254"/>
                <a:gd name="csX53" fmla="*/ 8647027 w 8750402"/>
                <a:gd name="csY53" fmla="*/ 4927780 h 5002254"/>
                <a:gd name="csX54" fmla="*/ 8688640 w 8750402"/>
                <a:gd name="csY54" fmla="*/ 4758997 h 5002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8750402" h="5002254">
                  <a:moveTo>
                    <a:pt x="2656476" y="3419715"/>
                  </a:moveTo>
                  <a:cubicBezTo>
                    <a:pt x="2614572" y="3417867"/>
                    <a:pt x="2571890" y="3421951"/>
                    <a:pt x="2529889" y="3420006"/>
                  </a:cubicBezTo>
                  <a:cubicBezTo>
                    <a:pt x="2456094" y="3416603"/>
                    <a:pt x="2374522" y="3405811"/>
                    <a:pt x="2300922" y="3404061"/>
                  </a:cubicBezTo>
                  <a:cubicBezTo>
                    <a:pt x="2119889" y="3399589"/>
                    <a:pt x="1941285" y="3413200"/>
                    <a:pt x="1760835" y="3419715"/>
                  </a:cubicBezTo>
                  <a:cubicBezTo>
                    <a:pt x="1777557" y="3599874"/>
                    <a:pt x="1511646" y="3621652"/>
                    <a:pt x="1382044" y="3610957"/>
                  </a:cubicBezTo>
                  <a:cubicBezTo>
                    <a:pt x="1322736" y="3606096"/>
                    <a:pt x="1120118" y="3565456"/>
                    <a:pt x="1179912" y="3470272"/>
                  </a:cubicBezTo>
                  <a:cubicBezTo>
                    <a:pt x="1222594" y="3402311"/>
                    <a:pt x="1511548" y="3386463"/>
                    <a:pt x="1592343" y="3381408"/>
                  </a:cubicBezTo>
                  <a:cubicBezTo>
                    <a:pt x="1586704" y="3368088"/>
                    <a:pt x="1558022" y="3360893"/>
                    <a:pt x="1544800" y="3356323"/>
                  </a:cubicBezTo>
                  <a:cubicBezTo>
                    <a:pt x="1255554" y="3256959"/>
                    <a:pt x="903111" y="3261528"/>
                    <a:pt x="601420" y="3235764"/>
                  </a:cubicBezTo>
                  <a:cubicBezTo>
                    <a:pt x="425928" y="3218847"/>
                    <a:pt x="204157" y="3259292"/>
                    <a:pt x="34304" y="3236444"/>
                  </a:cubicBezTo>
                  <a:cubicBezTo>
                    <a:pt x="-5170" y="3231097"/>
                    <a:pt x="-11879" y="3193957"/>
                    <a:pt x="20984" y="3184137"/>
                  </a:cubicBezTo>
                  <a:cubicBezTo>
                    <a:pt x="34887" y="3179956"/>
                    <a:pt x="78347" y="3175776"/>
                    <a:pt x="95556" y="3174512"/>
                  </a:cubicBezTo>
                  <a:cubicBezTo>
                    <a:pt x="266089" y="3162359"/>
                    <a:pt x="446151" y="3177428"/>
                    <a:pt x="616101" y="3182776"/>
                  </a:cubicBezTo>
                  <a:cubicBezTo>
                    <a:pt x="983225" y="3194443"/>
                    <a:pt x="1376210" y="3204068"/>
                    <a:pt x="1711444" y="3365657"/>
                  </a:cubicBezTo>
                  <a:cubicBezTo>
                    <a:pt x="2009926" y="3324239"/>
                    <a:pt x="2301895" y="3356421"/>
                    <a:pt x="2598724" y="3366435"/>
                  </a:cubicBezTo>
                  <a:cubicBezTo>
                    <a:pt x="2623420" y="3367310"/>
                    <a:pt x="2668921" y="3370032"/>
                    <a:pt x="2690700" y="3365949"/>
                  </a:cubicBezTo>
                  <a:cubicBezTo>
                    <a:pt x="2724534" y="3359532"/>
                    <a:pt x="2811551" y="3206693"/>
                    <a:pt x="2846260" y="3177137"/>
                  </a:cubicBezTo>
                  <a:cubicBezTo>
                    <a:pt x="2866484" y="2527865"/>
                    <a:pt x="2850538" y="1876745"/>
                    <a:pt x="2855108" y="1226792"/>
                  </a:cubicBezTo>
                  <a:cubicBezTo>
                    <a:pt x="2893707" y="863363"/>
                    <a:pt x="2831093" y="462210"/>
                    <a:pt x="2862789" y="101892"/>
                  </a:cubicBezTo>
                  <a:cubicBezTo>
                    <a:pt x="2864734" y="80017"/>
                    <a:pt x="2871247" y="42682"/>
                    <a:pt x="2890595" y="30237"/>
                  </a:cubicBezTo>
                  <a:lnTo>
                    <a:pt x="7443473" y="0"/>
                  </a:lnTo>
                  <a:lnTo>
                    <a:pt x="7465543" y="31501"/>
                  </a:lnTo>
                  <a:cubicBezTo>
                    <a:pt x="7477988" y="1078620"/>
                    <a:pt x="7455237" y="2128851"/>
                    <a:pt x="7457765" y="3177039"/>
                  </a:cubicBezTo>
                  <a:lnTo>
                    <a:pt x="8730252" y="4713495"/>
                  </a:lnTo>
                  <a:cubicBezTo>
                    <a:pt x="8771476" y="4762691"/>
                    <a:pt x="8745322" y="4966768"/>
                    <a:pt x="8689126" y="4985143"/>
                  </a:cubicBezTo>
                  <a:cubicBezTo>
                    <a:pt x="7751775" y="4993310"/>
                    <a:pt x="6813062" y="4986018"/>
                    <a:pt x="5875128" y="4988157"/>
                  </a:cubicBezTo>
                  <a:cubicBezTo>
                    <a:pt x="5851599" y="4988157"/>
                    <a:pt x="5830501" y="4996518"/>
                    <a:pt x="5806973" y="4996518"/>
                  </a:cubicBezTo>
                  <a:cubicBezTo>
                    <a:pt x="4449704" y="4999436"/>
                    <a:pt x="3092047" y="4991852"/>
                    <a:pt x="1735750" y="5002255"/>
                  </a:cubicBezTo>
                  <a:cubicBezTo>
                    <a:pt x="1653887" y="4977851"/>
                    <a:pt x="1664679" y="4747913"/>
                    <a:pt x="1708624" y="4687439"/>
                  </a:cubicBezTo>
                  <a:lnTo>
                    <a:pt x="2656574" y="3419715"/>
                  </a:lnTo>
                  <a:close/>
                  <a:moveTo>
                    <a:pt x="2909165" y="3167123"/>
                  </a:moveTo>
                  <a:lnTo>
                    <a:pt x="7394957" y="3167123"/>
                  </a:lnTo>
                  <a:lnTo>
                    <a:pt x="7410319" y="59988"/>
                  </a:lnTo>
                  <a:cubicBezTo>
                    <a:pt x="7102892" y="61738"/>
                    <a:pt x="6795076" y="57946"/>
                    <a:pt x="6487454" y="59696"/>
                  </a:cubicBezTo>
                  <a:cubicBezTo>
                    <a:pt x="5641981" y="64461"/>
                    <a:pt x="4792035" y="77878"/>
                    <a:pt x="3946756" y="83322"/>
                  </a:cubicBezTo>
                  <a:cubicBezTo>
                    <a:pt x="3606175" y="85558"/>
                    <a:pt x="3264039" y="74864"/>
                    <a:pt x="2924430" y="90614"/>
                  </a:cubicBezTo>
                  <a:lnTo>
                    <a:pt x="2909165" y="3167123"/>
                  </a:lnTo>
                  <a:close/>
                  <a:moveTo>
                    <a:pt x="8634971" y="4697744"/>
                  </a:moveTo>
                  <a:lnTo>
                    <a:pt x="7420236" y="3229833"/>
                  </a:lnTo>
                  <a:lnTo>
                    <a:pt x="2897109" y="3227888"/>
                  </a:lnTo>
                  <a:lnTo>
                    <a:pt x="2874748" y="3236153"/>
                  </a:lnTo>
                  <a:lnTo>
                    <a:pt x="1783780" y="4697744"/>
                  </a:lnTo>
                  <a:lnTo>
                    <a:pt x="8634874" y="4697744"/>
                  </a:lnTo>
                  <a:close/>
                  <a:moveTo>
                    <a:pt x="1240386" y="3496328"/>
                  </a:moveTo>
                  <a:cubicBezTo>
                    <a:pt x="1220163" y="3522287"/>
                    <a:pt x="1350640" y="3546497"/>
                    <a:pt x="1361140" y="3547663"/>
                  </a:cubicBezTo>
                  <a:cubicBezTo>
                    <a:pt x="1436004" y="3556122"/>
                    <a:pt x="1534591" y="3552816"/>
                    <a:pt x="1606149" y="3528996"/>
                  </a:cubicBezTo>
                  <a:cubicBezTo>
                    <a:pt x="1634247" y="3519662"/>
                    <a:pt x="1703472" y="3489620"/>
                    <a:pt x="1700069" y="3454619"/>
                  </a:cubicBezTo>
                  <a:lnTo>
                    <a:pt x="1674693" y="3429340"/>
                  </a:lnTo>
                  <a:cubicBezTo>
                    <a:pt x="1530021" y="3450827"/>
                    <a:pt x="1379710" y="3447618"/>
                    <a:pt x="1240484" y="3496425"/>
                  </a:cubicBezTo>
                  <a:close/>
                  <a:moveTo>
                    <a:pt x="8688640" y="4758997"/>
                  </a:moveTo>
                  <a:lnTo>
                    <a:pt x="1737987" y="4758997"/>
                  </a:lnTo>
                  <a:cubicBezTo>
                    <a:pt x="1734292" y="4803234"/>
                    <a:pt x="1725542" y="4846986"/>
                    <a:pt x="1731278" y="4892001"/>
                  </a:cubicBezTo>
                  <a:cubicBezTo>
                    <a:pt x="1734098" y="4914071"/>
                    <a:pt x="1736820" y="4946448"/>
                    <a:pt x="1764432" y="4943045"/>
                  </a:cubicBezTo>
                  <a:cubicBezTo>
                    <a:pt x="4058469" y="4935753"/>
                    <a:pt x="6352505" y="4928752"/>
                    <a:pt x="8647027" y="4927780"/>
                  </a:cubicBezTo>
                  <a:cubicBezTo>
                    <a:pt x="8705460" y="4920780"/>
                    <a:pt x="8694668" y="4801679"/>
                    <a:pt x="8688640" y="475899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B891B7A0-AB4A-111E-D876-727F2558258C}"/>
                </a:ext>
              </a:extLst>
            </p:cNvPr>
            <p:cNvSpPr/>
            <p:nvPr/>
          </p:nvSpPr>
          <p:spPr>
            <a:xfrm>
              <a:off x="3955853" y="1199852"/>
              <a:ext cx="4198382" cy="2755333"/>
            </a:xfrm>
            <a:custGeom>
              <a:avLst/>
              <a:gdLst>
                <a:gd name="csX0" fmla="*/ 4006178 w 4198382"/>
                <a:gd name="csY0" fmla="*/ 2100 h 2755333"/>
                <a:gd name="csX1" fmla="*/ 4191879 w 4198382"/>
                <a:gd name="csY1" fmla="*/ 49255 h 2755333"/>
                <a:gd name="csX2" fmla="*/ 4183518 w 4198382"/>
                <a:gd name="csY2" fmla="*/ 516132 h 2755333"/>
                <a:gd name="csX3" fmla="*/ 4168837 w 4198382"/>
                <a:gd name="csY3" fmla="*/ 1848414 h 2755333"/>
                <a:gd name="csX4" fmla="*/ 4153572 w 4198382"/>
                <a:gd name="csY4" fmla="*/ 2697971 h 2755333"/>
                <a:gd name="csX5" fmla="*/ 4073167 w 4198382"/>
                <a:gd name="csY5" fmla="*/ 2755334 h 2755333"/>
                <a:gd name="csX6" fmla="*/ 26834 w 4198382"/>
                <a:gd name="csY6" fmla="*/ 2743861 h 2755333"/>
                <a:gd name="csX7" fmla="*/ 0 w 4198382"/>
                <a:gd name="csY7" fmla="*/ 2724319 h 2755333"/>
                <a:gd name="csX8" fmla="*/ 5736 w 4198382"/>
                <a:gd name="csY8" fmla="*/ 58783 h 2755333"/>
                <a:gd name="csX9" fmla="*/ 53863 w 4198382"/>
                <a:gd name="csY9" fmla="*/ 30296 h 2755333"/>
                <a:gd name="csX10" fmla="*/ 689718 w 4198382"/>
                <a:gd name="csY10" fmla="*/ 30782 h 2755333"/>
                <a:gd name="csX11" fmla="*/ 4006178 w 4198382"/>
                <a:gd name="csY11" fmla="*/ 2100 h 2755333"/>
                <a:gd name="csX12" fmla="*/ 3517911 w 4198382"/>
                <a:gd name="csY12" fmla="*/ 2693693 h 2755333"/>
                <a:gd name="csX13" fmla="*/ 4092028 w 4198382"/>
                <a:gd name="csY13" fmla="*/ 2693693 h 2755333"/>
                <a:gd name="csX14" fmla="*/ 4130627 w 4198382"/>
                <a:gd name="csY14" fmla="*/ 73756 h 2755333"/>
                <a:gd name="csX15" fmla="*/ 4095917 w 4198382"/>
                <a:gd name="csY15" fmla="*/ 61019 h 2755333"/>
                <a:gd name="csX16" fmla="*/ 3820575 w 4198382"/>
                <a:gd name="csY16" fmla="*/ 68991 h 2755333"/>
                <a:gd name="csX17" fmla="*/ 2652896 w 4198382"/>
                <a:gd name="csY17" fmla="*/ 76381 h 2755333"/>
                <a:gd name="csX18" fmla="*/ 2702287 w 4198382"/>
                <a:gd name="csY18" fmla="*/ 122563 h 2755333"/>
                <a:gd name="csX19" fmla="*/ 2660771 w 4198382"/>
                <a:gd name="csY19" fmla="*/ 294360 h 2755333"/>
                <a:gd name="csX20" fmla="*/ 2610603 w 4198382"/>
                <a:gd name="csY20" fmla="*/ 527313 h 2755333"/>
                <a:gd name="csX21" fmla="*/ 2583963 w 4198382"/>
                <a:gd name="csY21" fmla="*/ 668581 h 2755333"/>
                <a:gd name="csX22" fmla="*/ 2637729 w 4198382"/>
                <a:gd name="csY22" fmla="*/ 833768 h 2755333"/>
                <a:gd name="csX23" fmla="*/ 2811957 w 4198382"/>
                <a:gd name="csY23" fmla="*/ 931188 h 2755333"/>
                <a:gd name="csX24" fmla="*/ 2599714 w 4198382"/>
                <a:gd name="csY24" fmla="*/ 1109402 h 2755333"/>
                <a:gd name="csX25" fmla="*/ 2461750 w 4198382"/>
                <a:gd name="csY25" fmla="*/ 1296950 h 2755333"/>
                <a:gd name="csX26" fmla="*/ 2407790 w 4198382"/>
                <a:gd name="csY26" fmla="*/ 1419649 h 2755333"/>
                <a:gd name="csX27" fmla="*/ 3238680 w 4198382"/>
                <a:gd name="csY27" fmla="*/ 2096436 h 2755333"/>
                <a:gd name="csX28" fmla="*/ 3402213 w 4198382"/>
                <a:gd name="csY28" fmla="*/ 1785606 h 2755333"/>
                <a:gd name="csX29" fmla="*/ 3554274 w 4198382"/>
                <a:gd name="csY29" fmla="*/ 1371328 h 2755333"/>
                <a:gd name="csX30" fmla="*/ 3640221 w 4198382"/>
                <a:gd name="csY30" fmla="*/ 1051456 h 2755333"/>
                <a:gd name="csX31" fmla="*/ 3698168 w 4198382"/>
                <a:gd name="csY31" fmla="*/ 1062734 h 2755333"/>
                <a:gd name="csX32" fmla="*/ 3726558 w 4198382"/>
                <a:gd name="csY32" fmla="*/ 1030844 h 2755333"/>
                <a:gd name="csX33" fmla="*/ 3835936 w 4198382"/>
                <a:gd name="csY33" fmla="*/ 1078873 h 2755333"/>
                <a:gd name="csX34" fmla="*/ 3954552 w 4198382"/>
                <a:gd name="csY34" fmla="*/ 1132445 h 2755333"/>
                <a:gd name="csX35" fmla="*/ 4031068 w 4198382"/>
                <a:gd name="csY35" fmla="*/ 1143917 h 2755333"/>
                <a:gd name="csX36" fmla="*/ 3916439 w 4198382"/>
                <a:gd name="csY36" fmla="*/ 1672241 h 2755333"/>
                <a:gd name="csX37" fmla="*/ 3966899 w 4198382"/>
                <a:gd name="csY37" fmla="*/ 1722020 h 2755333"/>
                <a:gd name="csX38" fmla="*/ 3611346 w 4198382"/>
                <a:gd name="csY38" fmla="*/ 2538229 h 2755333"/>
                <a:gd name="csX39" fmla="*/ 3518203 w 4198382"/>
                <a:gd name="csY39" fmla="*/ 2693790 h 2755333"/>
                <a:gd name="csX40" fmla="*/ 65530 w 4198382"/>
                <a:gd name="csY40" fmla="*/ 91742 h 2755333"/>
                <a:gd name="csX41" fmla="*/ 65530 w 4198382"/>
                <a:gd name="csY41" fmla="*/ 2686109 h 2755333"/>
                <a:gd name="csX42" fmla="*/ 662592 w 4198382"/>
                <a:gd name="csY42" fmla="*/ 2686109 h 2755333"/>
                <a:gd name="csX43" fmla="*/ 220410 w 4198382"/>
                <a:gd name="csY43" fmla="*/ 1723868 h 2755333"/>
                <a:gd name="csX44" fmla="*/ 222160 w 4198382"/>
                <a:gd name="csY44" fmla="*/ 1683325 h 2755333"/>
                <a:gd name="csX45" fmla="*/ 264454 w 4198382"/>
                <a:gd name="csY45" fmla="*/ 1668060 h 2755333"/>
                <a:gd name="csX46" fmla="*/ 264454 w 4198382"/>
                <a:gd name="csY46" fmla="*/ 1657171 h 2755333"/>
                <a:gd name="csX47" fmla="*/ 143699 w 4198382"/>
                <a:gd name="csY47" fmla="*/ 1153251 h 2755333"/>
                <a:gd name="csX48" fmla="*/ 222549 w 4198382"/>
                <a:gd name="csY48" fmla="*/ 1124666 h 2755333"/>
                <a:gd name="csX49" fmla="*/ 348748 w 4198382"/>
                <a:gd name="csY49" fmla="*/ 1078873 h 2755333"/>
                <a:gd name="csX50" fmla="*/ 483211 w 4198382"/>
                <a:gd name="csY50" fmla="*/ 1056414 h 2755333"/>
                <a:gd name="csX51" fmla="*/ 527838 w 4198382"/>
                <a:gd name="csY51" fmla="*/ 1040858 h 2755333"/>
                <a:gd name="csX52" fmla="*/ 625355 w 4198382"/>
                <a:gd name="csY52" fmla="*/ 1334285 h 2755333"/>
                <a:gd name="csX53" fmla="*/ 936379 w 4198382"/>
                <a:gd name="csY53" fmla="*/ 2079227 h 2755333"/>
                <a:gd name="csX54" fmla="*/ 953394 w 4198382"/>
                <a:gd name="csY54" fmla="*/ 2089047 h 2755333"/>
                <a:gd name="csX55" fmla="*/ 1786908 w 4198382"/>
                <a:gd name="csY55" fmla="*/ 1406912 h 2755333"/>
                <a:gd name="csX56" fmla="*/ 1784478 w 4198382"/>
                <a:gd name="csY56" fmla="*/ 1262143 h 2755333"/>
                <a:gd name="csX57" fmla="*/ 1699989 w 4198382"/>
                <a:gd name="csY57" fmla="*/ 1117083 h 2755333"/>
                <a:gd name="csX58" fmla="*/ 1639903 w 4198382"/>
                <a:gd name="csY58" fmla="*/ 1114263 h 2755333"/>
                <a:gd name="csX59" fmla="*/ 1679863 w 4198382"/>
                <a:gd name="csY59" fmla="*/ 764154 h 2755333"/>
                <a:gd name="csX60" fmla="*/ 1727017 w 4198382"/>
                <a:gd name="csY60" fmla="*/ 653900 h 2755333"/>
                <a:gd name="csX61" fmla="*/ 1657501 w 4198382"/>
                <a:gd name="csY61" fmla="*/ 509131 h 2755333"/>
                <a:gd name="csX62" fmla="*/ 1680154 w 4198382"/>
                <a:gd name="csY62" fmla="*/ 433004 h 2755333"/>
                <a:gd name="csX63" fmla="*/ 1627750 w 4198382"/>
                <a:gd name="csY63" fmla="*/ 355029 h 2755333"/>
                <a:gd name="csX64" fmla="*/ 1688127 w 4198382"/>
                <a:gd name="csY64" fmla="*/ 210455 h 2755333"/>
                <a:gd name="csX65" fmla="*/ 1665279 w 4198382"/>
                <a:gd name="csY65" fmla="*/ 84061 h 2755333"/>
                <a:gd name="csX66" fmla="*/ 65433 w 4198382"/>
                <a:gd name="csY66" fmla="*/ 91645 h 2755333"/>
                <a:gd name="csX67" fmla="*/ 1859536 w 4198382"/>
                <a:gd name="csY67" fmla="*/ 670526 h 2755333"/>
                <a:gd name="csX68" fmla="*/ 1805478 w 4198382"/>
                <a:gd name="csY68" fmla="*/ 664206 h 2755333"/>
                <a:gd name="csX69" fmla="*/ 1721184 w 4198382"/>
                <a:gd name="csY69" fmla="*/ 847768 h 2755333"/>
                <a:gd name="csX70" fmla="*/ 2321357 w 4198382"/>
                <a:gd name="csY70" fmla="*/ 1309979 h 2755333"/>
                <a:gd name="csX71" fmla="*/ 2537100 w 4198382"/>
                <a:gd name="csY71" fmla="*/ 712625 h 2755333"/>
                <a:gd name="csX72" fmla="*/ 2350524 w 4198382"/>
                <a:gd name="csY72" fmla="*/ 665859 h 2755333"/>
                <a:gd name="csX73" fmla="*/ 2097835 w 4198382"/>
                <a:gd name="csY73" fmla="*/ 650303 h 2755333"/>
                <a:gd name="csX74" fmla="*/ 2035708 w 4198382"/>
                <a:gd name="csY74" fmla="*/ 695318 h 2755333"/>
                <a:gd name="csX75" fmla="*/ 1859536 w 4198382"/>
                <a:gd name="csY75" fmla="*/ 670526 h 2755333"/>
                <a:gd name="csX76" fmla="*/ 1665474 w 4198382"/>
                <a:gd name="csY76" fmla="*/ 826476 h 2755333"/>
                <a:gd name="csX77" fmla="*/ 1646709 w 4198382"/>
                <a:gd name="csY77" fmla="*/ 1056414 h 2755333"/>
                <a:gd name="csX78" fmla="*/ 1657501 w 4198382"/>
                <a:gd name="csY78" fmla="*/ 968328 h 2755333"/>
                <a:gd name="csX79" fmla="*/ 1665474 w 4198382"/>
                <a:gd name="csY79" fmla="*/ 826573 h 2755333"/>
                <a:gd name="csX80" fmla="*/ 2734469 w 4198382"/>
                <a:gd name="csY80" fmla="*/ 913201 h 2755333"/>
                <a:gd name="csX81" fmla="*/ 2645118 w 4198382"/>
                <a:gd name="csY81" fmla="*/ 887631 h 2755333"/>
                <a:gd name="csX82" fmla="*/ 2630728 w 4198382"/>
                <a:gd name="csY82" fmla="*/ 1055150 h 2755333"/>
                <a:gd name="csX83" fmla="*/ 2734371 w 4198382"/>
                <a:gd name="csY83" fmla="*/ 913201 h 2755333"/>
                <a:gd name="csX84" fmla="*/ 188034 w 4198382"/>
                <a:gd name="csY84" fmla="*/ 1216739 h 2755333"/>
                <a:gd name="csX85" fmla="*/ 325706 w 4198382"/>
                <a:gd name="csY85" fmla="*/ 1642004 h 2755333"/>
                <a:gd name="csX86" fmla="*/ 613493 w 4198382"/>
                <a:gd name="csY86" fmla="*/ 1546042 h 2755333"/>
                <a:gd name="csX87" fmla="*/ 564102 w 4198382"/>
                <a:gd name="csY87" fmla="*/ 1334285 h 2755333"/>
                <a:gd name="csX88" fmla="*/ 528713 w 4198382"/>
                <a:gd name="csY88" fmla="*/ 1102013 h 2755333"/>
                <a:gd name="csX89" fmla="*/ 509267 w 4198382"/>
                <a:gd name="csY89" fmla="*/ 1259032 h 2755333"/>
                <a:gd name="csX90" fmla="*/ 540185 w 4198382"/>
                <a:gd name="csY90" fmla="*/ 1411676 h 2755333"/>
                <a:gd name="csX91" fmla="*/ 486419 w 4198382"/>
                <a:gd name="csY91" fmla="*/ 1435011 h 2755333"/>
                <a:gd name="csX92" fmla="*/ 433334 w 4198382"/>
                <a:gd name="csY92" fmla="*/ 1112999 h 2755333"/>
                <a:gd name="csX93" fmla="*/ 421473 w 4198382"/>
                <a:gd name="csY93" fmla="*/ 1079068 h 2755333"/>
                <a:gd name="csX94" fmla="*/ 387930 w 4198382"/>
                <a:gd name="csY94" fmla="*/ 1227239 h 2755333"/>
                <a:gd name="csX95" fmla="*/ 379277 w 4198382"/>
                <a:gd name="csY95" fmla="*/ 1404384 h 2755333"/>
                <a:gd name="csX96" fmla="*/ 291288 w 4198382"/>
                <a:gd name="csY96" fmla="*/ 1124958 h 2755333"/>
                <a:gd name="csX97" fmla="*/ 299066 w 4198382"/>
                <a:gd name="csY97" fmla="*/ 1293256 h 2755333"/>
                <a:gd name="csX98" fmla="*/ 300621 w 4198382"/>
                <a:gd name="csY98" fmla="*/ 1452803 h 2755333"/>
                <a:gd name="csX99" fmla="*/ 204174 w 4198382"/>
                <a:gd name="csY99" fmla="*/ 1234629 h 2755333"/>
                <a:gd name="csX100" fmla="*/ 188131 w 4198382"/>
                <a:gd name="csY100" fmla="*/ 1216739 h 2755333"/>
                <a:gd name="csX101" fmla="*/ 3814449 w 4198382"/>
                <a:gd name="csY101" fmla="*/ 1405940 h 2755333"/>
                <a:gd name="csX102" fmla="*/ 3762725 w 4198382"/>
                <a:gd name="csY102" fmla="*/ 1388439 h 2755333"/>
                <a:gd name="csX103" fmla="*/ 3792671 w 4198382"/>
                <a:gd name="csY103" fmla="*/ 1257963 h 2755333"/>
                <a:gd name="csX104" fmla="*/ 3793838 w 4198382"/>
                <a:gd name="csY104" fmla="*/ 1151209 h 2755333"/>
                <a:gd name="csX105" fmla="*/ 3755239 w 4198382"/>
                <a:gd name="csY105" fmla="*/ 1086554 h 2755333"/>
                <a:gd name="csX106" fmla="*/ 3698557 w 4198382"/>
                <a:gd name="csY106" fmla="*/ 1439191 h 2755333"/>
                <a:gd name="csX107" fmla="*/ 3651499 w 4198382"/>
                <a:gd name="csY107" fmla="*/ 1438997 h 2755333"/>
                <a:gd name="csX108" fmla="*/ 3659666 w 4198382"/>
                <a:gd name="csY108" fmla="*/ 1109499 h 2755333"/>
                <a:gd name="csX109" fmla="*/ 3625054 w 4198382"/>
                <a:gd name="csY109" fmla="*/ 1296853 h 2755333"/>
                <a:gd name="csX110" fmla="*/ 3563900 w 4198382"/>
                <a:gd name="csY110" fmla="*/ 1553140 h 2755333"/>
                <a:gd name="csX111" fmla="*/ 3861895 w 4198382"/>
                <a:gd name="csY111" fmla="*/ 1652212 h 2755333"/>
                <a:gd name="csX112" fmla="*/ 3992567 w 4198382"/>
                <a:gd name="csY112" fmla="*/ 1216545 h 2755333"/>
                <a:gd name="csX113" fmla="*/ 3907397 w 4198382"/>
                <a:gd name="csY113" fmla="*/ 1441233 h 2755333"/>
                <a:gd name="csX114" fmla="*/ 3879883 w 4198382"/>
                <a:gd name="csY114" fmla="*/ 1460386 h 2755333"/>
                <a:gd name="csX115" fmla="*/ 3858104 w 4198382"/>
                <a:gd name="csY115" fmla="*/ 1454553 h 2755333"/>
                <a:gd name="csX116" fmla="*/ 3879979 w 4198382"/>
                <a:gd name="csY116" fmla="*/ 1322034 h 2755333"/>
                <a:gd name="csX117" fmla="*/ 3901078 w 4198382"/>
                <a:gd name="csY117" fmla="*/ 1158890 h 2755333"/>
                <a:gd name="csX118" fmla="*/ 3885521 w 4198382"/>
                <a:gd name="csY118" fmla="*/ 1132347 h 2755333"/>
                <a:gd name="csX119" fmla="*/ 3814547 w 4198382"/>
                <a:gd name="csY119" fmla="*/ 1405746 h 2755333"/>
                <a:gd name="csX120" fmla="*/ 2346636 w 4198382"/>
                <a:gd name="csY120" fmla="*/ 1369772 h 2755333"/>
                <a:gd name="csX121" fmla="*/ 1841549 w 4198382"/>
                <a:gd name="csY121" fmla="*/ 1300839 h 2755333"/>
                <a:gd name="csX122" fmla="*/ 1845341 w 4198382"/>
                <a:gd name="csY122" fmla="*/ 1400301 h 2755333"/>
                <a:gd name="csX123" fmla="*/ 2097933 w 4198382"/>
                <a:gd name="csY123" fmla="*/ 1591155 h 2755333"/>
                <a:gd name="csX124" fmla="*/ 2323885 w 4198382"/>
                <a:gd name="csY124" fmla="*/ 1419552 h 2755333"/>
                <a:gd name="csX125" fmla="*/ 2346733 w 4198382"/>
                <a:gd name="csY125" fmla="*/ 1369772 h 2755333"/>
                <a:gd name="csX126" fmla="*/ 2040083 w 4198382"/>
                <a:gd name="csY126" fmla="*/ 1615267 h 2755333"/>
                <a:gd name="csX127" fmla="*/ 1841549 w 4198382"/>
                <a:gd name="csY127" fmla="*/ 1469234 h 2755333"/>
                <a:gd name="csX128" fmla="*/ 1849230 w 4198382"/>
                <a:gd name="csY128" fmla="*/ 1626059 h 2755333"/>
                <a:gd name="csX129" fmla="*/ 1921955 w 4198382"/>
                <a:gd name="csY129" fmla="*/ 1859497 h 2755333"/>
                <a:gd name="csX130" fmla="*/ 2040181 w 4198382"/>
                <a:gd name="csY130" fmla="*/ 1615267 h 2755333"/>
                <a:gd name="csX131" fmla="*/ 2338955 w 4198382"/>
                <a:gd name="csY131" fmla="*/ 1476915 h 2755333"/>
                <a:gd name="csX132" fmla="*/ 2148295 w 4198382"/>
                <a:gd name="csY132" fmla="*/ 1627323 h 2755333"/>
                <a:gd name="csX133" fmla="*/ 2266327 w 4198382"/>
                <a:gd name="csY133" fmla="*/ 1867081 h 2755333"/>
                <a:gd name="csX134" fmla="*/ 2307940 w 4198382"/>
                <a:gd name="csY134" fmla="*/ 1809329 h 2755333"/>
                <a:gd name="csX135" fmla="*/ 2338955 w 4198382"/>
                <a:gd name="csY135" fmla="*/ 1476915 h 2755333"/>
                <a:gd name="csX136" fmla="*/ 2116989 w 4198382"/>
                <a:gd name="csY136" fmla="*/ 1714145 h 2755333"/>
                <a:gd name="csX137" fmla="*/ 2116989 w 4198382"/>
                <a:gd name="csY137" fmla="*/ 2357000 h 2755333"/>
                <a:gd name="csX138" fmla="*/ 2154226 w 4198382"/>
                <a:gd name="csY138" fmla="*/ 2290887 h 2755333"/>
                <a:gd name="csX139" fmla="*/ 2270508 w 4198382"/>
                <a:gd name="csY139" fmla="*/ 1955556 h 2755333"/>
                <a:gd name="csX140" fmla="*/ 2243090 w 4198382"/>
                <a:gd name="csY140" fmla="*/ 1944181 h 2755333"/>
                <a:gd name="csX141" fmla="*/ 2116989 w 4198382"/>
                <a:gd name="csY141" fmla="*/ 1714145 h 2755333"/>
                <a:gd name="csX142" fmla="*/ 2055834 w 4198382"/>
                <a:gd name="csY142" fmla="*/ 2326374 h 2755333"/>
                <a:gd name="csX143" fmla="*/ 2055834 w 4198382"/>
                <a:gd name="csY143" fmla="*/ 1729410 h 2755333"/>
                <a:gd name="csX144" fmla="*/ 1948983 w 4198382"/>
                <a:gd name="csY144" fmla="*/ 1930375 h 2755333"/>
                <a:gd name="csX145" fmla="*/ 1910287 w 4198382"/>
                <a:gd name="csY145" fmla="*/ 1939903 h 2755333"/>
                <a:gd name="csX146" fmla="*/ 1988846 w 4198382"/>
                <a:gd name="csY146" fmla="*/ 2182772 h 2755333"/>
                <a:gd name="csX147" fmla="*/ 2055834 w 4198382"/>
                <a:gd name="csY147" fmla="*/ 2326277 h 2755333"/>
                <a:gd name="csX148" fmla="*/ 1412784 w 4198382"/>
                <a:gd name="csY148" fmla="*/ 2686109 h 2755333"/>
                <a:gd name="csX149" fmla="*/ 1322462 w 4198382"/>
                <a:gd name="csY149" fmla="*/ 2451212 h 2755333"/>
                <a:gd name="csX150" fmla="*/ 1305739 w 4198382"/>
                <a:gd name="csY150" fmla="*/ 2433614 h 2755333"/>
                <a:gd name="csX151" fmla="*/ 1221444 w 4198382"/>
                <a:gd name="csY151" fmla="*/ 2686109 h 2755333"/>
                <a:gd name="csX152" fmla="*/ 1412784 w 4198382"/>
                <a:gd name="csY152" fmla="*/ 2686109 h 2755333"/>
                <a:gd name="csX153" fmla="*/ 2951379 w 4198382"/>
                <a:gd name="csY153" fmla="*/ 2693693 h 2755333"/>
                <a:gd name="csX154" fmla="*/ 2844333 w 4198382"/>
                <a:gd name="csY154" fmla="*/ 2494769 h 2755333"/>
                <a:gd name="csX155" fmla="*/ 2767720 w 4198382"/>
                <a:gd name="csY155" fmla="*/ 2693693 h 2755333"/>
                <a:gd name="csX156" fmla="*/ 2951475 w 4198382"/>
                <a:gd name="csY156" fmla="*/ 2693693 h 27553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4198382" h="2755333">
                  <a:moveTo>
                    <a:pt x="4006178" y="2100"/>
                  </a:moveTo>
                  <a:cubicBezTo>
                    <a:pt x="4054694" y="1517"/>
                    <a:pt x="4183323" y="-14039"/>
                    <a:pt x="4191879" y="49255"/>
                  </a:cubicBezTo>
                  <a:cubicBezTo>
                    <a:pt x="4209769" y="182745"/>
                    <a:pt x="4185268" y="378169"/>
                    <a:pt x="4183518" y="516132"/>
                  </a:cubicBezTo>
                  <a:cubicBezTo>
                    <a:pt x="4177781" y="960841"/>
                    <a:pt x="4172045" y="1403607"/>
                    <a:pt x="4168837" y="1848414"/>
                  </a:cubicBezTo>
                  <a:cubicBezTo>
                    <a:pt x="4138891" y="2121617"/>
                    <a:pt x="4178268" y="2426614"/>
                    <a:pt x="4153572" y="2697971"/>
                  </a:cubicBezTo>
                  <a:cubicBezTo>
                    <a:pt x="4148419" y="2754848"/>
                    <a:pt x="4124988" y="2750667"/>
                    <a:pt x="4073167" y="2755334"/>
                  </a:cubicBezTo>
                  <a:lnTo>
                    <a:pt x="26834" y="2743861"/>
                  </a:lnTo>
                  <a:lnTo>
                    <a:pt x="0" y="2724319"/>
                  </a:lnTo>
                  <a:lnTo>
                    <a:pt x="5736" y="58783"/>
                  </a:lnTo>
                  <a:cubicBezTo>
                    <a:pt x="14681" y="39338"/>
                    <a:pt x="33543" y="32726"/>
                    <a:pt x="53863" y="30296"/>
                  </a:cubicBezTo>
                  <a:cubicBezTo>
                    <a:pt x="237425" y="9003"/>
                    <a:pt x="496337" y="32726"/>
                    <a:pt x="689718" y="30782"/>
                  </a:cubicBezTo>
                  <a:cubicBezTo>
                    <a:pt x="1794394" y="19601"/>
                    <a:pt x="2900919" y="15809"/>
                    <a:pt x="4006178" y="2100"/>
                  </a:cubicBezTo>
                  <a:close/>
                  <a:moveTo>
                    <a:pt x="3517911" y="2693693"/>
                  </a:moveTo>
                  <a:lnTo>
                    <a:pt x="4092028" y="2693693"/>
                  </a:lnTo>
                  <a:lnTo>
                    <a:pt x="4130627" y="73756"/>
                  </a:lnTo>
                  <a:cubicBezTo>
                    <a:pt x="4128488" y="64616"/>
                    <a:pt x="4104571" y="61797"/>
                    <a:pt x="4095917" y="61019"/>
                  </a:cubicBezTo>
                  <a:cubicBezTo>
                    <a:pt x="4004525" y="52852"/>
                    <a:pt x="3910800" y="67825"/>
                    <a:pt x="3820575" y="68991"/>
                  </a:cubicBezTo>
                  <a:cubicBezTo>
                    <a:pt x="3431478" y="74047"/>
                    <a:pt x="3041409" y="58977"/>
                    <a:pt x="2652896" y="76381"/>
                  </a:cubicBezTo>
                  <a:cubicBezTo>
                    <a:pt x="2666119" y="93201"/>
                    <a:pt x="2689842" y="102631"/>
                    <a:pt x="2702287" y="122563"/>
                  </a:cubicBezTo>
                  <a:cubicBezTo>
                    <a:pt x="2735149" y="175259"/>
                    <a:pt x="2707148" y="257415"/>
                    <a:pt x="2660771" y="294360"/>
                  </a:cubicBezTo>
                  <a:cubicBezTo>
                    <a:pt x="2739816" y="370682"/>
                    <a:pt x="2711037" y="489103"/>
                    <a:pt x="2610603" y="527313"/>
                  </a:cubicBezTo>
                  <a:cubicBezTo>
                    <a:pt x="2639965" y="574856"/>
                    <a:pt x="2582602" y="643983"/>
                    <a:pt x="2583963" y="668581"/>
                  </a:cubicBezTo>
                  <a:cubicBezTo>
                    <a:pt x="2585810" y="704166"/>
                    <a:pt x="2648035" y="784669"/>
                    <a:pt x="2637729" y="833768"/>
                  </a:cubicBezTo>
                  <a:cubicBezTo>
                    <a:pt x="2709676" y="810336"/>
                    <a:pt x="2788429" y="860602"/>
                    <a:pt x="2811957" y="931188"/>
                  </a:cubicBezTo>
                  <a:cubicBezTo>
                    <a:pt x="2854542" y="1058748"/>
                    <a:pt x="2719204" y="1166765"/>
                    <a:pt x="2599714" y="1109402"/>
                  </a:cubicBezTo>
                  <a:cubicBezTo>
                    <a:pt x="2575602" y="1185530"/>
                    <a:pt x="2518628" y="1243768"/>
                    <a:pt x="2461750" y="1296950"/>
                  </a:cubicBezTo>
                  <a:cubicBezTo>
                    <a:pt x="2419846" y="1336132"/>
                    <a:pt x="2376095" y="1338952"/>
                    <a:pt x="2407790" y="1419649"/>
                  </a:cubicBezTo>
                  <a:cubicBezTo>
                    <a:pt x="2799804" y="1478276"/>
                    <a:pt x="3085647" y="1740979"/>
                    <a:pt x="3238680" y="2096436"/>
                  </a:cubicBezTo>
                  <a:cubicBezTo>
                    <a:pt x="3297890" y="1996196"/>
                    <a:pt x="3353211" y="1891387"/>
                    <a:pt x="3402213" y="1785606"/>
                  </a:cubicBezTo>
                  <a:cubicBezTo>
                    <a:pt x="3458118" y="1664754"/>
                    <a:pt x="3533565" y="1501804"/>
                    <a:pt x="3554274" y="1371328"/>
                  </a:cubicBezTo>
                  <a:cubicBezTo>
                    <a:pt x="3566719" y="1292575"/>
                    <a:pt x="3548149" y="1080818"/>
                    <a:pt x="3640221" y="1051456"/>
                  </a:cubicBezTo>
                  <a:cubicBezTo>
                    <a:pt x="3674834" y="1040372"/>
                    <a:pt x="3691751" y="1063220"/>
                    <a:pt x="3698168" y="1062734"/>
                  </a:cubicBezTo>
                  <a:cubicBezTo>
                    <a:pt x="3703904" y="1062248"/>
                    <a:pt x="3712363" y="1037650"/>
                    <a:pt x="3726558" y="1030844"/>
                  </a:cubicBezTo>
                  <a:cubicBezTo>
                    <a:pt x="3773323" y="1008579"/>
                    <a:pt x="3812699" y="1040955"/>
                    <a:pt x="3835936" y="1078873"/>
                  </a:cubicBezTo>
                  <a:cubicBezTo>
                    <a:pt x="3890869" y="1029288"/>
                    <a:pt x="3945996" y="1066428"/>
                    <a:pt x="3954552" y="1132445"/>
                  </a:cubicBezTo>
                  <a:cubicBezTo>
                    <a:pt x="3957566" y="1135653"/>
                    <a:pt x="3995387" y="1090929"/>
                    <a:pt x="4031068" y="1143917"/>
                  </a:cubicBezTo>
                  <a:cubicBezTo>
                    <a:pt x="4113612" y="1266324"/>
                    <a:pt x="3974191" y="1551973"/>
                    <a:pt x="3916439" y="1672241"/>
                  </a:cubicBezTo>
                  <a:cubicBezTo>
                    <a:pt x="3915272" y="1677102"/>
                    <a:pt x="3986733" y="1687408"/>
                    <a:pt x="3966899" y="1722020"/>
                  </a:cubicBezTo>
                  <a:cubicBezTo>
                    <a:pt x="3853632" y="1996391"/>
                    <a:pt x="3750669" y="2275720"/>
                    <a:pt x="3611346" y="2538229"/>
                  </a:cubicBezTo>
                  <a:lnTo>
                    <a:pt x="3518203" y="2693790"/>
                  </a:lnTo>
                  <a:close/>
                  <a:moveTo>
                    <a:pt x="65530" y="91742"/>
                  </a:moveTo>
                  <a:lnTo>
                    <a:pt x="65530" y="2686109"/>
                  </a:lnTo>
                  <a:lnTo>
                    <a:pt x="662592" y="2686109"/>
                  </a:lnTo>
                  <a:cubicBezTo>
                    <a:pt x="477863" y="2383835"/>
                    <a:pt x="355457" y="2050254"/>
                    <a:pt x="220410" y="1723868"/>
                  </a:cubicBezTo>
                  <a:lnTo>
                    <a:pt x="222160" y="1683325"/>
                  </a:lnTo>
                  <a:lnTo>
                    <a:pt x="264454" y="1668060"/>
                  </a:lnTo>
                  <a:lnTo>
                    <a:pt x="264454" y="1657171"/>
                  </a:lnTo>
                  <a:cubicBezTo>
                    <a:pt x="203007" y="1523194"/>
                    <a:pt x="86920" y="1299964"/>
                    <a:pt x="143699" y="1153251"/>
                  </a:cubicBezTo>
                  <a:cubicBezTo>
                    <a:pt x="157991" y="1116500"/>
                    <a:pt x="189201" y="1095110"/>
                    <a:pt x="222549" y="1124666"/>
                  </a:cubicBezTo>
                  <a:cubicBezTo>
                    <a:pt x="245981" y="1064873"/>
                    <a:pt x="296344" y="1011496"/>
                    <a:pt x="348748" y="1078873"/>
                  </a:cubicBezTo>
                  <a:cubicBezTo>
                    <a:pt x="370429" y="1018399"/>
                    <a:pt x="449376" y="987190"/>
                    <a:pt x="483211" y="1056414"/>
                  </a:cubicBezTo>
                  <a:cubicBezTo>
                    <a:pt x="499448" y="1051747"/>
                    <a:pt x="509365" y="1040372"/>
                    <a:pt x="527838" y="1040858"/>
                  </a:cubicBezTo>
                  <a:cubicBezTo>
                    <a:pt x="634008" y="1043872"/>
                    <a:pt x="617577" y="1265352"/>
                    <a:pt x="625355" y="1334285"/>
                  </a:cubicBezTo>
                  <a:cubicBezTo>
                    <a:pt x="645578" y="1512597"/>
                    <a:pt x="836042" y="1923277"/>
                    <a:pt x="936379" y="2079227"/>
                  </a:cubicBezTo>
                  <a:cubicBezTo>
                    <a:pt x="941143" y="2086713"/>
                    <a:pt x="935601" y="2092936"/>
                    <a:pt x="953394" y="2089047"/>
                  </a:cubicBezTo>
                  <a:cubicBezTo>
                    <a:pt x="1090579" y="1721437"/>
                    <a:pt x="1400048" y="1472540"/>
                    <a:pt x="1786908" y="1406912"/>
                  </a:cubicBezTo>
                  <a:cubicBezTo>
                    <a:pt x="1785547" y="1360925"/>
                    <a:pt x="1794005" y="1306964"/>
                    <a:pt x="1784478" y="1262143"/>
                  </a:cubicBezTo>
                  <a:cubicBezTo>
                    <a:pt x="1774463" y="1214697"/>
                    <a:pt x="1714183" y="1167543"/>
                    <a:pt x="1699989" y="1117083"/>
                  </a:cubicBezTo>
                  <a:cubicBezTo>
                    <a:pt x="1683071" y="1099193"/>
                    <a:pt x="1658570" y="1115819"/>
                    <a:pt x="1639903" y="1114263"/>
                  </a:cubicBezTo>
                  <a:cubicBezTo>
                    <a:pt x="1386631" y="1092679"/>
                    <a:pt x="1427757" y="731097"/>
                    <a:pt x="1679863" y="764154"/>
                  </a:cubicBezTo>
                  <a:lnTo>
                    <a:pt x="1727017" y="653900"/>
                  </a:lnTo>
                  <a:cubicBezTo>
                    <a:pt x="1688127" y="613649"/>
                    <a:pt x="1655167" y="569022"/>
                    <a:pt x="1657501" y="509131"/>
                  </a:cubicBezTo>
                  <a:cubicBezTo>
                    <a:pt x="1658279" y="488617"/>
                    <a:pt x="1681127" y="436796"/>
                    <a:pt x="1680154" y="433004"/>
                  </a:cubicBezTo>
                  <a:cubicBezTo>
                    <a:pt x="1678404" y="425712"/>
                    <a:pt x="1634264" y="402864"/>
                    <a:pt x="1627750" y="355029"/>
                  </a:cubicBezTo>
                  <a:cubicBezTo>
                    <a:pt x="1618125" y="283957"/>
                    <a:pt x="1649723" y="261012"/>
                    <a:pt x="1688127" y="210455"/>
                  </a:cubicBezTo>
                  <a:cubicBezTo>
                    <a:pt x="1671307" y="168648"/>
                    <a:pt x="1646709" y="130049"/>
                    <a:pt x="1665279" y="84061"/>
                  </a:cubicBezTo>
                  <a:lnTo>
                    <a:pt x="65433" y="91645"/>
                  </a:lnTo>
                  <a:close/>
                  <a:moveTo>
                    <a:pt x="1859536" y="670526"/>
                  </a:moveTo>
                  <a:cubicBezTo>
                    <a:pt x="1839702" y="655553"/>
                    <a:pt x="1847577" y="639997"/>
                    <a:pt x="1805478" y="664206"/>
                  </a:cubicBezTo>
                  <a:cubicBezTo>
                    <a:pt x="1762699" y="688707"/>
                    <a:pt x="1727017" y="798961"/>
                    <a:pt x="1721184" y="847768"/>
                  </a:cubicBezTo>
                  <a:cubicBezTo>
                    <a:pt x="1680446" y="1186502"/>
                    <a:pt x="2003624" y="1442400"/>
                    <a:pt x="2321357" y="1309979"/>
                  </a:cubicBezTo>
                  <a:cubicBezTo>
                    <a:pt x="2551393" y="1214114"/>
                    <a:pt x="2647257" y="934202"/>
                    <a:pt x="2537100" y="712625"/>
                  </a:cubicBezTo>
                  <a:cubicBezTo>
                    <a:pt x="2462334" y="730611"/>
                    <a:pt x="2403610" y="729347"/>
                    <a:pt x="2350524" y="665859"/>
                  </a:cubicBezTo>
                  <a:cubicBezTo>
                    <a:pt x="2281786" y="752876"/>
                    <a:pt x="2155199" y="746848"/>
                    <a:pt x="2097835" y="650303"/>
                  </a:cubicBezTo>
                  <a:cubicBezTo>
                    <a:pt x="2072752" y="661678"/>
                    <a:pt x="2062445" y="682290"/>
                    <a:pt x="2035708" y="695318"/>
                  </a:cubicBezTo>
                  <a:cubicBezTo>
                    <a:pt x="1968914" y="727889"/>
                    <a:pt x="1915343" y="712722"/>
                    <a:pt x="1859536" y="670526"/>
                  </a:cubicBezTo>
                  <a:close/>
                  <a:moveTo>
                    <a:pt x="1665474" y="826476"/>
                  </a:moveTo>
                  <a:cubicBezTo>
                    <a:pt x="1496107" y="794489"/>
                    <a:pt x="1480939" y="1056414"/>
                    <a:pt x="1646709" y="1056414"/>
                  </a:cubicBezTo>
                  <a:cubicBezTo>
                    <a:pt x="1691044" y="1056414"/>
                    <a:pt x="1659445" y="1001287"/>
                    <a:pt x="1657501" y="968328"/>
                  </a:cubicBezTo>
                  <a:cubicBezTo>
                    <a:pt x="1654973" y="923993"/>
                    <a:pt x="1654098" y="868380"/>
                    <a:pt x="1665474" y="826573"/>
                  </a:cubicBezTo>
                  <a:close/>
                  <a:moveTo>
                    <a:pt x="2734469" y="913201"/>
                  </a:moveTo>
                  <a:cubicBezTo>
                    <a:pt x="2713759" y="892492"/>
                    <a:pt x="2673605" y="884908"/>
                    <a:pt x="2645118" y="887631"/>
                  </a:cubicBezTo>
                  <a:lnTo>
                    <a:pt x="2630728" y="1055150"/>
                  </a:lnTo>
                  <a:cubicBezTo>
                    <a:pt x="2721635" y="1099291"/>
                    <a:pt x="2805054" y="983787"/>
                    <a:pt x="2734371" y="913201"/>
                  </a:cubicBezTo>
                  <a:close/>
                  <a:moveTo>
                    <a:pt x="188034" y="1216739"/>
                  </a:moveTo>
                  <a:cubicBezTo>
                    <a:pt x="190173" y="1369286"/>
                    <a:pt x="258328" y="1509194"/>
                    <a:pt x="325706" y="1642004"/>
                  </a:cubicBezTo>
                  <a:lnTo>
                    <a:pt x="613493" y="1546042"/>
                  </a:lnTo>
                  <a:cubicBezTo>
                    <a:pt x="603576" y="1475942"/>
                    <a:pt x="572172" y="1407593"/>
                    <a:pt x="564102" y="1334285"/>
                  </a:cubicBezTo>
                  <a:cubicBezTo>
                    <a:pt x="556033" y="1260977"/>
                    <a:pt x="573436" y="1166279"/>
                    <a:pt x="528713" y="1102013"/>
                  </a:cubicBezTo>
                  <a:cubicBezTo>
                    <a:pt x="503434" y="1101916"/>
                    <a:pt x="507517" y="1235893"/>
                    <a:pt x="509267" y="1259032"/>
                  </a:cubicBezTo>
                  <a:cubicBezTo>
                    <a:pt x="512379" y="1299089"/>
                    <a:pt x="542713" y="1384745"/>
                    <a:pt x="540185" y="1411676"/>
                  </a:cubicBezTo>
                  <a:cubicBezTo>
                    <a:pt x="537852" y="1436566"/>
                    <a:pt x="505767" y="1446775"/>
                    <a:pt x="486419" y="1435011"/>
                  </a:cubicBezTo>
                  <a:cubicBezTo>
                    <a:pt x="445682" y="1410121"/>
                    <a:pt x="437126" y="1165793"/>
                    <a:pt x="433334" y="1112999"/>
                  </a:cubicBezTo>
                  <a:cubicBezTo>
                    <a:pt x="432362" y="1099291"/>
                    <a:pt x="435376" y="1088207"/>
                    <a:pt x="421473" y="1079068"/>
                  </a:cubicBezTo>
                  <a:cubicBezTo>
                    <a:pt x="381027" y="1114361"/>
                    <a:pt x="383069" y="1177557"/>
                    <a:pt x="387930" y="1227239"/>
                  </a:cubicBezTo>
                  <a:cubicBezTo>
                    <a:pt x="390847" y="1256893"/>
                    <a:pt x="460363" y="1444539"/>
                    <a:pt x="379277" y="1404384"/>
                  </a:cubicBezTo>
                  <a:cubicBezTo>
                    <a:pt x="335914" y="1382898"/>
                    <a:pt x="319872" y="1170071"/>
                    <a:pt x="291288" y="1124958"/>
                  </a:cubicBezTo>
                  <a:cubicBezTo>
                    <a:pt x="266981" y="1178918"/>
                    <a:pt x="285065" y="1238907"/>
                    <a:pt x="299066" y="1293256"/>
                  </a:cubicBezTo>
                  <a:cubicBezTo>
                    <a:pt x="310636" y="1338466"/>
                    <a:pt x="378207" y="1453483"/>
                    <a:pt x="300621" y="1452803"/>
                  </a:cubicBezTo>
                  <a:cubicBezTo>
                    <a:pt x="261926" y="1443178"/>
                    <a:pt x="217882" y="1275463"/>
                    <a:pt x="204174" y="1234629"/>
                  </a:cubicBezTo>
                  <a:cubicBezTo>
                    <a:pt x="200187" y="1222767"/>
                    <a:pt x="210882" y="1212753"/>
                    <a:pt x="188131" y="1216739"/>
                  </a:cubicBezTo>
                  <a:close/>
                  <a:moveTo>
                    <a:pt x="3814449" y="1405940"/>
                  </a:moveTo>
                  <a:cubicBezTo>
                    <a:pt x="3796268" y="1423441"/>
                    <a:pt x="3766226" y="1415176"/>
                    <a:pt x="3762725" y="1388439"/>
                  </a:cubicBezTo>
                  <a:cubicBezTo>
                    <a:pt x="3758739" y="1358883"/>
                    <a:pt x="3788782" y="1293158"/>
                    <a:pt x="3792671" y="1257963"/>
                  </a:cubicBezTo>
                  <a:cubicBezTo>
                    <a:pt x="3795880" y="1229476"/>
                    <a:pt x="3796560" y="1179599"/>
                    <a:pt x="3793838" y="1151209"/>
                  </a:cubicBezTo>
                  <a:cubicBezTo>
                    <a:pt x="3791602" y="1128264"/>
                    <a:pt x="3783629" y="1088013"/>
                    <a:pt x="3755239" y="1086554"/>
                  </a:cubicBezTo>
                  <a:cubicBezTo>
                    <a:pt x="3748045" y="1147903"/>
                    <a:pt x="3743475" y="1404384"/>
                    <a:pt x="3698557" y="1439191"/>
                  </a:cubicBezTo>
                  <a:cubicBezTo>
                    <a:pt x="3687279" y="1447941"/>
                    <a:pt x="3660347" y="1451733"/>
                    <a:pt x="3651499" y="1438997"/>
                  </a:cubicBezTo>
                  <a:cubicBezTo>
                    <a:pt x="3631860" y="1410801"/>
                    <a:pt x="3718585" y="1165210"/>
                    <a:pt x="3659666" y="1109499"/>
                  </a:cubicBezTo>
                  <a:cubicBezTo>
                    <a:pt x="3611637" y="1158598"/>
                    <a:pt x="3631763" y="1237059"/>
                    <a:pt x="3625054" y="1296853"/>
                  </a:cubicBezTo>
                  <a:cubicBezTo>
                    <a:pt x="3615332" y="1384356"/>
                    <a:pt x="3597053" y="1471567"/>
                    <a:pt x="3563900" y="1553140"/>
                  </a:cubicBezTo>
                  <a:lnTo>
                    <a:pt x="3861895" y="1652212"/>
                  </a:lnTo>
                  <a:cubicBezTo>
                    <a:pt x="3919842" y="1512791"/>
                    <a:pt x="4002386" y="1373369"/>
                    <a:pt x="3992567" y="1216545"/>
                  </a:cubicBezTo>
                  <a:lnTo>
                    <a:pt x="3907397" y="1441233"/>
                  </a:lnTo>
                  <a:lnTo>
                    <a:pt x="3879883" y="1460386"/>
                  </a:lnTo>
                  <a:lnTo>
                    <a:pt x="3858104" y="1454553"/>
                  </a:lnTo>
                  <a:cubicBezTo>
                    <a:pt x="3825728" y="1427427"/>
                    <a:pt x="3870937" y="1354994"/>
                    <a:pt x="3879979" y="1322034"/>
                  </a:cubicBezTo>
                  <a:cubicBezTo>
                    <a:pt x="3894855" y="1267977"/>
                    <a:pt x="3907494" y="1215961"/>
                    <a:pt x="3901078" y="1158890"/>
                  </a:cubicBezTo>
                  <a:cubicBezTo>
                    <a:pt x="3899814" y="1147417"/>
                    <a:pt x="3899522" y="1135264"/>
                    <a:pt x="3885521" y="1132347"/>
                  </a:cubicBezTo>
                  <a:cubicBezTo>
                    <a:pt x="3870257" y="1185821"/>
                    <a:pt x="3849742" y="1371911"/>
                    <a:pt x="3814547" y="1405746"/>
                  </a:cubicBezTo>
                  <a:close/>
                  <a:moveTo>
                    <a:pt x="2346636" y="1369772"/>
                  </a:moveTo>
                  <a:cubicBezTo>
                    <a:pt x="2175130" y="1437344"/>
                    <a:pt x="1987776" y="1411968"/>
                    <a:pt x="1841549" y="1300839"/>
                  </a:cubicBezTo>
                  <a:lnTo>
                    <a:pt x="1845341" y="1400301"/>
                  </a:lnTo>
                  <a:lnTo>
                    <a:pt x="2097933" y="1591155"/>
                  </a:lnTo>
                  <a:cubicBezTo>
                    <a:pt x="2164921" y="1530972"/>
                    <a:pt x="2261271" y="1482846"/>
                    <a:pt x="2323885" y="1419552"/>
                  </a:cubicBezTo>
                  <a:cubicBezTo>
                    <a:pt x="2339538" y="1403801"/>
                    <a:pt x="2351400" y="1395829"/>
                    <a:pt x="2346733" y="1369772"/>
                  </a:cubicBezTo>
                  <a:close/>
                  <a:moveTo>
                    <a:pt x="2040083" y="1615267"/>
                  </a:moveTo>
                  <a:lnTo>
                    <a:pt x="1841549" y="1469234"/>
                  </a:lnTo>
                  <a:cubicBezTo>
                    <a:pt x="1844174" y="1519694"/>
                    <a:pt x="1844271" y="1576182"/>
                    <a:pt x="1849230" y="1626059"/>
                  </a:cubicBezTo>
                  <a:cubicBezTo>
                    <a:pt x="1854771" y="1682644"/>
                    <a:pt x="1867314" y="1834316"/>
                    <a:pt x="1921955" y="1859497"/>
                  </a:cubicBezTo>
                  <a:lnTo>
                    <a:pt x="2040181" y="1615267"/>
                  </a:lnTo>
                  <a:close/>
                  <a:moveTo>
                    <a:pt x="2338955" y="1476915"/>
                  </a:moveTo>
                  <a:lnTo>
                    <a:pt x="2148295" y="1627323"/>
                  </a:lnTo>
                  <a:lnTo>
                    <a:pt x="2266327" y="1867081"/>
                  </a:lnTo>
                  <a:cubicBezTo>
                    <a:pt x="2280814" y="1850261"/>
                    <a:pt x="2300745" y="1830621"/>
                    <a:pt x="2307940" y="1809329"/>
                  </a:cubicBezTo>
                  <a:cubicBezTo>
                    <a:pt x="2338663" y="1718034"/>
                    <a:pt x="2334774" y="1573557"/>
                    <a:pt x="2338955" y="1476915"/>
                  </a:cubicBezTo>
                  <a:close/>
                  <a:moveTo>
                    <a:pt x="2116989" y="1714145"/>
                  </a:moveTo>
                  <a:lnTo>
                    <a:pt x="2116989" y="2357000"/>
                  </a:lnTo>
                  <a:lnTo>
                    <a:pt x="2154226" y="2290887"/>
                  </a:lnTo>
                  <a:lnTo>
                    <a:pt x="2270508" y="1955556"/>
                  </a:lnTo>
                  <a:lnTo>
                    <a:pt x="2243090" y="1944181"/>
                  </a:lnTo>
                  <a:lnTo>
                    <a:pt x="2116989" y="1714145"/>
                  </a:lnTo>
                  <a:close/>
                  <a:moveTo>
                    <a:pt x="2055834" y="2326374"/>
                  </a:moveTo>
                  <a:lnTo>
                    <a:pt x="2055834" y="1729410"/>
                  </a:lnTo>
                  <a:lnTo>
                    <a:pt x="1948983" y="1930375"/>
                  </a:lnTo>
                  <a:lnTo>
                    <a:pt x="1910287" y="1939903"/>
                  </a:lnTo>
                  <a:lnTo>
                    <a:pt x="1988846" y="2182772"/>
                  </a:lnTo>
                  <a:lnTo>
                    <a:pt x="2055834" y="2326277"/>
                  </a:lnTo>
                  <a:close/>
                  <a:moveTo>
                    <a:pt x="1412784" y="2686109"/>
                  </a:moveTo>
                  <a:cubicBezTo>
                    <a:pt x="1388381" y="2615523"/>
                    <a:pt x="1357755" y="2515964"/>
                    <a:pt x="1322462" y="2451212"/>
                  </a:cubicBezTo>
                  <a:cubicBezTo>
                    <a:pt x="1318573" y="2444114"/>
                    <a:pt x="1315073" y="2434392"/>
                    <a:pt x="1305739" y="2433614"/>
                  </a:cubicBezTo>
                  <a:lnTo>
                    <a:pt x="1221444" y="2686109"/>
                  </a:lnTo>
                  <a:lnTo>
                    <a:pt x="1412784" y="2686109"/>
                  </a:lnTo>
                  <a:close/>
                  <a:moveTo>
                    <a:pt x="2951379" y="2693693"/>
                  </a:moveTo>
                  <a:cubicBezTo>
                    <a:pt x="2914530" y="2629329"/>
                    <a:pt x="2890223" y="2552035"/>
                    <a:pt x="2844333" y="2494769"/>
                  </a:cubicBezTo>
                  <a:lnTo>
                    <a:pt x="2767720" y="2693693"/>
                  </a:lnTo>
                  <a:lnTo>
                    <a:pt x="2951475" y="2693693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8EF9A8D1-0EC4-728D-F232-4CFC866C20C0}"/>
                </a:ext>
              </a:extLst>
            </p:cNvPr>
            <p:cNvSpPr/>
            <p:nvPr/>
          </p:nvSpPr>
          <p:spPr>
            <a:xfrm>
              <a:off x="6065008" y="1030393"/>
              <a:ext cx="146083" cy="147751"/>
            </a:xfrm>
            <a:custGeom>
              <a:avLst/>
              <a:gdLst>
                <a:gd name="csX0" fmla="*/ 51586 w 146083"/>
                <a:gd name="csY0" fmla="*/ 2581 h 147751"/>
                <a:gd name="csX1" fmla="*/ 100102 w 146083"/>
                <a:gd name="csY1" fmla="*/ 142975 h 147751"/>
                <a:gd name="csX2" fmla="*/ 51586 w 146083"/>
                <a:gd name="csY2" fmla="*/ 2581 h 147751"/>
                <a:gd name="csX3" fmla="*/ 84351 w 146083"/>
                <a:gd name="csY3" fmla="*/ 62277 h 147751"/>
                <a:gd name="csX4" fmla="*/ 61503 w 146083"/>
                <a:gd name="csY4" fmla="*/ 85125 h 147751"/>
                <a:gd name="csX5" fmla="*/ 84351 w 146083"/>
                <a:gd name="csY5" fmla="*/ 62277 h 1477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6083" h="147751">
                  <a:moveTo>
                    <a:pt x="51586" y="2581"/>
                  </a:moveTo>
                  <a:cubicBezTo>
                    <a:pt x="154450" y="-20559"/>
                    <a:pt x="177493" y="118863"/>
                    <a:pt x="100102" y="142975"/>
                  </a:cubicBezTo>
                  <a:cubicBezTo>
                    <a:pt x="-7916" y="176615"/>
                    <a:pt x="-35333" y="22221"/>
                    <a:pt x="51586" y="2581"/>
                  </a:cubicBezTo>
                  <a:close/>
                  <a:moveTo>
                    <a:pt x="84351" y="62277"/>
                  </a:moveTo>
                  <a:cubicBezTo>
                    <a:pt x="72198" y="50124"/>
                    <a:pt x="49350" y="72972"/>
                    <a:pt x="61503" y="85125"/>
                  </a:cubicBezTo>
                  <a:cubicBezTo>
                    <a:pt x="73656" y="97279"/>
                    <a:pt x="96504" y="74431"/>
                    <a:pt x="84351" y="6227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51076D54-B787-0490-46C1-D17D69C9E581}"/>
                </a:ext>
              </a:extLst>
            </p:cNvPr>
            <p:cNvSpPr/>
            <p:nvPr/>
          </p:nvSpPr>
          <p:spPr>
            <a:xfrm>
              <a:off x="3014948" y="4290338"/>
              <a:ext cx="6059520" cy="1205019"/>
            </a:xfrm>
            <a:custGeom>
              <a:avLst/>
              <a:gdLst>
                <a:gd name="csX0" fmla="*/ 851069 w 6059520"/>
                <a:gd name="csY0" fmla="*/ 2803 h 1205019"/>
                <a:gd name="csX1" fmla="*/ 3215205 w 6059520"/>
                <a:gd name="csY1" fmla="*/ 859 h 1205019"/>
                <a:gd name="csX2" fmla="*/ 3283360 w 6059520"/>
                <a:gd name="csY2" fmla="*/ 9220 h 1205019"/>
                <a:gd name="csX3" fmla="*/ 5157577 w 6059520"/>
                <a:gd name="csY3" fmla="*/ 10484 h 1205019"/>
                <a:gd name="csX4" fmla="*/ 6056913 w 6059520"/>
                <a:gd name="csY4" fmla="*/ 1154926 h 1205019"/>
                <a:gd name="csX5" fmla="*/ 6032218 w 6059520"/>
                <a:gd name="csY5" fmla="*/ 1195469 h 1205019"/>
                <a:gd name="csX6" fmla="*/ 290953 w 6059520"/>
                <a:gd name="csY6" fmla="*/ 1203053 h 1205019"/>
                <a:gd name="csX7" fmla="*/ 11721 w 6059520"/>
                <a:gd name="csY7" fmla="*/ 1190802 h 1205019"/>
                <a:gd name="csX8" fmla="*/ 40111 w 6059520"/>
                <a:gd name="csY8" fmla="*/ 1097757 h 1205019"/>
                <a:gd name="csX9" fmla="*/ 819471 w 6059520"/>
                <a:gd name="csY9" fmla="*/ 32554 h 1205019"/>
                <a:gd name="csX10" fmla="*/ 850972 w 6059520"/>
                <a:gd name="csY10" fmla="*/ 2901 h 1205019"/>
                <a:gd name="csX11" fmla="*/ 1220720 w 6059520"/>
                <a:gd name="csY11" fmla="*/ 62403 h 1205019"/>
                <a:gd name="csX12" fmla="*/ 868569 w 6059520"/>
                <a:gd name="csY12" fmla="*/ 62403 h 1205019"/>
                <a:gd name="csX13" fmla="*/ 746065 w 6059520"/>
                <a:gd name="csY13" fmla="*/ 238381 h 1205019"/>
                <a:gd name="csX14" fmla="*/ 1121162 w 6059520"/>
                <a:gd name="csY14" fmla="*/ 238381 h 1205019"/>
                <a:gd name="csX15" fmla="*/ 1220720 w 6059520"/>
                <a:gd name="csY15" fmla="*/ 62403 h 1205019"/>
                <a:gd name="csX16" fmla="*/ 1664750 w 6059520"/>
                <a:gd name="csY16" fmla="*/ 62403 h 1205019"/>
                <a:gd name="csX17" fmla="*/ 1289653 w 6059520"/>
                <a:gd name="csY17" fmla="*/ 62403 h 1205019"/>
                <a:gd name="csX18" fmla="*/ 1190094 w 6059520"/>
                <a:gd name="csY18" fmla="*/ 238381 h 1205019"/>
                <a:gd name="csX19" fmla="*/ 1580455 w 6059520"/>
                <a:gd name="csY19" fmla="*/ 238381 h 1205019"/>
                <a:gd name="csX20" fmla="*/ 1664652 w 6059520"/>
                <a:gd name="csY20" fmla="*/ 62403 h 1205019"/>
                <a:gd name="csX21" fmla="*/ 2108681 w 6059520"/>
                <a:gd name="csY21" fmla="*/ 62403 h 1205019"/>
                <a:gd name="csX22" fmla="*/ 1737377 w 6059520"/>
                <a:gd name="csY22" fmla="*/ 62403 h 1205019"/>
                <a:gd name="csX23" fmla="*/ 1649388 w 6059520"/>
                <a:gd name="csY23" fmla="*/ 238381 h 1205019"/>
                <a:gd name="csX24" fmla="*/ 2035957 w 6059520"/>
                <a:gd name="csY24" fmla="*/ 238381 h 1205019"/>
                <a:gd name="csX25" fmla="*/ 2108681 w 6059520"/>
                <a:gd name="csY25" fmla="*/ 62403 h 1205019"/>
                <a:gd name="csX26" fmla="*/ 2545029 w 6059520"/>
                <a:gd name="csY26" fmla="*/ 62403 h 1205019"/>
                <a:gd name="csX27" fmla="*/ 2181406 w 6059520"/>
                <a:gd name="csY27" fmla="*/ 62403 h 1205019"/>
                <a:gd name="csX28" fmla="*/ 2108681 w 6059520"/>
                <a:gd name="csY28" fmla="*/ 238381 h 1205019"/>
                <a:gd name="csX29" fmla="*/ 2491555 w 6059520"/>
                <a:gd name="csY29" fmla="*/ 242367 h 1205019"/>
                <a:gd name="csX30" fmla="*/ 2545029 w 6059520"/>
                <a:gd name="csY30" fmla="*/ 62403 h 1205019"/>
                <a:gd name="csX31" fmla="*/ 2897180 w 6059520"/>
                <a:gd name="csY31" fmla="*/ 62403 h 1205019"/>
                <a:gd name="csX32" fmla="*/ 2613963 w 6059520"/>
                <a:gd name="csY32" fmla="*/ 62403 h 1205019"/>
                <a:gd name="csX33" fmla="*/ 2563405 w 6059520"/>
                <a:gd name="csY33" fmla="*/ 230214 h 1205019"/>
                <a:gd name="csX34" fmla="*/ 2571864 w 6059520"/>
                <a:gd name="csY34" fmla="*/ 246061 h 1205019"/>
                <a:gd name="csX35" fmla="*/ 2889500 w 6059520"/>
                <a:gd name="csY35" fmla="*/ 246061 h 1205019"/>
                <a:gd name="csX36" fmla="*/ 2897180 w 6059520"/>
                <a:gd name="csY36" fmla="*/ 62403 h 1205019"/>
                <a:gd name="csX37" fmla="*/ 3379419 w 6059520"/>
                <a:gd name="csY37" fmla="*/ 246061 h 1205019"/>
                <a:gd name="csX38" fmla="*/ 3364155 w 6059520"/>
                <a:gd name="csY38" fmla="*/ 81459 h 1205019"/>
                <a:gd name="csX39" fmla="*/ 3352682 w 6059520"/>
                <a:gd name="csY39" fmla="*/ 62403 h 1205019"/>
                <a:gd name="csX40" fmla="*/ 2958432 w 6059520"/>
                <a:gd name="csY40" fmla="*/ 62403 h 1205019"/>
                <a:gd name="csX41" fmla="*/ 2950752 w 6059520"/>
                <a:gd name="csY41" fmla="*/ 246061 h 1205019"/>
                <a:gd name="csX42" fmla="*/ 3379419 w 6059520"/>
                <a:gd name="csY42" fmla="*/ 246061 h 1205019"/>
                <a:gd name="csX43" fmla="*/ 3800503 w 6059520"/>
                <a:gd name="csY43" fmla="*/ 246061 h 1205019"/>
                <a:gd name="csX44" fmla="*/ 3743140 w 6059520"/>
                <a:gd name="csY44" fmla="*/ 62403 h 1205019"/>
                <a:gd name="csX45" fmla="*/ 3425504 w 6059520"/>
                <a:gd name="csY45" fmla="*/ 62403 h 1205019"/>
                <a:gd name="csX46" fmla="*/ 3440769 w 6059520"/>
                <a:gd name="csY46" fmla="*/ 246061 h 1205019"/>
                <a:gd name="csX47" fmla="*/ 3800503 w 6059520"/>
                <a:gd name="csY47" fmla="*/ 246061 h 1205019"/>
                <a:gd name="csX48" fmla="*/ 3861658 w 6059520"/>
                <a:gd name="csY48" fmla="*/ 246061 h 1205019"/>
                <a:gd name="csX49" fmla="*/ 4290325 w 6059520"/>
                <a:gd name="csY49" fmla="*/ 246061 h 1205019"/>
                <a:gd name="csX50" fmla="*/ 4220517 w 6059520"/>
                <a:gd name="csY50" fmla="*/ 70958 h 1205019"/>
                <a:gd name="csX51" fmla="*/ 3815670 w 6059520"/>
                <a:gd name="csY51" fmla="*/ 62403 h 1205019"/>
                <a:gd name="csX52" fmla="*/ 3861560 w 6059520"/>
                <a:gd name="csY52" fmla="*/ 246061 h 1205019"/>
                <a:gd name="csX53" fmla="*/ 5270164 w 6059520"/>
                <a:gd name="csY53" fmla="*/ 246061 h 1205019"/>
                <a:gd name="csX54" fmla="*/ 5128701 w 6059520"/>
                <a:gd name="csY54" fmla="*/ 64833 h 1205019"/>
                <a:gd name="csX55" fmla="*/ 5120923 w 6059520"/>
                <a:gd name="csY55" fmla="*/ 70083 h 1205019"/>
                <a:gd name="csX56" fmla="*/ 4734354 w 6059520"/>
                <a:gd name="csY56" fmla="*/ 70083 h 1205019"/>
                <a:gd name="csX57" fmla="*/ 4833913 w 6059520"/>
                <a:gd name="csY57" fmla="*/ 246061 h 1205019"/>
                <a:gd name="csX58" fmla="*/ 5270261 w 6059520"/>
                <a:gd name="csY58" fmla="*/ 246061 h 1205019"/>
                <a:gd name="csX59" fmla="*/ 4665421 w 6059520"/>
                <a:gd name="csY59" fmla="*/ 70083 h 1205019"/>
                <a:gd name="csX60" fmla="*/ 4282644 w 6059520"/>
                <a:gd name="csY60" fmla="*/ 70083 h 1205019"/>
                <a:gd name="csX61" fmla="*/ 4351577 w 6059520"/>
                <a:gd name="csY61" fmla="*/ 246061 h 1205019"/>
                <a:gd name="csX62" fmla="*/ 4764980 w 6059520"/>
                <a:gd name="csY62" fmla="*/ 246061 h 1205019"/>
                <a:gd name="csX63" fmla="*/ 4665421 w 6059520"/>
                <a:gd name="csY63" fmla="*/ 70083 h 1205019"/>
                <a:gd name="csX64" fmla="*/ 1075271 w 6059520"/>
                <a:gd name="csY64" fmla="*/ 299633 h 1205019"/>
                <a:gd name="csX65" fmla="*/ 703967 w 6059520"/>
                <a:gd name="csY65" fmla="*/ 299633 h 1205019"/>
                <a:gd name="csX66" fmla="*/ 554725 w 6059520"/>
                <a:gd name="csY66" fmla="*/ 506237 h 1205019"/>
                <a:gd name="csX67" fmla="*/ 948975 w 6059520"/>
                <a:gd name="csY67" fmla="*/ 506237 h 1205019"/>
                <a:gd name="csX68" fmla="*/ 1075271 w 6059520"/>
                <a:gd name="csY68" fmla="*/ 299633 h 1205019"/>
                <a:gd name="csX69" fmla="*/ 1542245 w 6059520"/>
                <a:gd name="csY69" fmla="*/ 299633 h 1205019"/>
                <a:gd name="csX70" fmla="*/ 1144204 w 6059520"/>
                <a:gd name="csY70" fmla="*/ 299633 h 1205019"/>
                <a:gd name="csX71" fmla="*/ 1029381 w 6059520"/>
                <a:gd name="csY71" fmla="*/ 506237 h 1205019"/>
                <a:gd name="csX72" fmla="*/ 1442783 w 6059520"/>
                <a:gd name="csY72" fmla="*/ 506237 h 1205019"/>
                <a:gd name="csX73" fmla="*/ 1542343 w 6059520"/>
                <a:gd name="csY73" fmla="*/ 299633 h 1205019"/>
                <a:gd name="csX74" fmla="*/ 2009220 w 6059520"/>
                <a:gd name="csY74" fmla="*/ 299633 h 1205019"/>
                <a:gd name="csX75" fmla="*/ 1614970 w 6059520"/>
                <a:gd name="csY75" fmla="*/ 299633 h 1205019"/>
                <a:gd name="csX76" fmla="*/ 1511619 w 6059520"/>
                <a:gd name="csY76" fmla="*/ 506237 h 1205019"/>
                <a:gd name="csX77" fmla="*/ 1932606 w 6059520"/>
                <a:gd name="csY77" fmla="*/ 506237 h 1205019"/>
                <a:gd name="csX78" fmla="*/ 2009122 w 6059520"/>
                <a:gd name="csY78" fmla="*/ 299633 h 1205019"/>
                <a:gd name="csX79" fmla="*/ 2476194 w 6059520"/>
                <a:gd name="csY79" fmla="*/ 299633 h 1205019"/>
                <a:gd name="csX80" fmla="*/ 2078152 w 6059520"/>
                <a:gd name="csY80" fmla="*/ 299633 h 1205019"/>
                <a:gd name="csX81" fmla="*/ 1993955 w 6059520"/>
                <a:gd name="csY81" fmla="*/ 506140 h 1205019"/>
                <a:gd name="csX82" fmla="*/ 2415136 w 6059520"/>
                <a:gd name="csY82" fmla="*/ 510126 h 1205019"/>
                <a:gd name="csX83" fmla="*/ 2476291 w 6059520"/>
                <a:gd name="csY83" fmla="*/ 299535 h 1205019"/>
                <a:gd name="csX84" fmla="*/ 2483777 w 6059520"/>
                <a:gd name="csY84" fmla="*/ 513918 h 1205019"/>
                <a:gd name="csX85" fmla="*/ 2874138 w 6059520"/>
                <a:gd name="csY85" fmla="*/ 513918 h 1205019"/>
                <a:gd name="csX86" fmla="*/ 2889402 w 6059520"/>
                <a:gd name="csY86" fmla="*/ 307314 h 1205019"/>
                <a:gd name="csX87" fmla="*/ 2544446 w 6059520"/>
                <a:gd name="csY87" fmla="*/ 302938 h 1205019"/>
                <a:gd name="csX88" fmla="*/ 2483680 w 6059520"/>
                <a:gd name="csY88" fmla="*/ 513821 h 1205019"/>
                <a:gd name="csX89" fmla="*/ 3402364 w 6059520"/>
                <a:gd name="csY89" fmla="*/ 513918 h 1205019"/>
                <a:gd name="csX90" fmla="*/ 3387100 w 6059520"/>
                <a:gd name="csY90" fmla="*/ 326370 h 1205019"/>
                <a:gd name="csX91" fmla="*/ 3375627 w 6059520"/>
                <a:gd name="csY91" fmla="*/ 307216 h 1205019"/>
                <a:gd name="csX92" fmla="*/ 2943168 w 6059520"/>
                <a:gd name="csY92" fmla="*/ 307216 h 1205019"/>
                <a:gd name="csX93" fmla="*/ 2935487 w 6059520"/>
                <a:gd name="csY93" fmla="*/ 513821 h 1205019"/>
                <a:gd name="csX94" fmla="*/ 3402462 w 6059520"/>
                <a:gd name="csY94" fmla="*/ 513821 h 1205019"/>
                <a:gd name="csX95" fmla="*/ 3877019 w 6059520"/>
                <a:gd name="csY95" fmla="*/ 513918 h 1205019"/>
                <a:gd name="csX96" fmla="*/ 3811976 w 6059520"/>
                <a:gd name="csY96" fmla="*/ 307314 h 1205019"/>
                <a:gd name="csX97" fmla="*/ 3440671 w 6059520"/>
                <a:gd name="csY97" fmla="*/ 307314 h 1205019"/>
                <a:gd name="csX98" fmla="*/ 3463616 w 6059520"/>
                <a:gd name="csY98" fmla="*/ 513918 h 1205019"/>
                <a:gd name="csX99" fmla="*/ 3877019 w 6059520"/>
                <a:gd name="csY99" fmla="*/ 513918 h 1205019"/>
                <a:gd name="csX100" fmla="*/ 4397565 w 6059520"/>
                <a:gd name="csY100" fmla="*/ 513918 h 1205019"/>
                <a:gd name="csX101" fmla="*/ 4309576 w 6059520"/>
                <a:gd name="csY101" fmla="*/ 307314 h 1205019"/>
                <a:gd name="csX102" fmla="*/ 3884700 w 6059520"/>
                <a:gd name="csY102" fmla="*/ 307314 h 1205019"/>
                <a:gd name="csX103" fmla="*/ 3942063 w 6059520"/>
                <a:gd name="csY103" fmla="*/ 513918 h 1205019"/>
                <a:gd name="csX104" fmla="*/ 4397565 w 6059520"/>
                <a:gd name="csY104" fmla="*/ 513918 h 1205019"/>
                <a:gd name="csX105" fmla="*/ 4810871 w 6059520"/>
                <a:gd name="csY105" fmla="*/ 307314 h 1205019"/>
                <a:gd name="csX106" fmla="*/ 4382203 w 6059520"/>
                <a:gd name="csY106" fmla="*/ 307314 h 1205019"/>
                <a:gd name="csX107" fmla="*/ 4459789 w 6059520"/>
                <a:gd name="csY107" fmla="*/ 512946 h 1205019"/>
                <a:gd name="csX108" fmla="*/ 4933277 w 6059520"/>
                <a:gd name="csY108" fmla="*/ 521599 h 1205019"/>
                <a:gd name="csX109" fmla="*/ 4810871 w 6059520"/>
                <a:gd name="csY109" fmla="*/ 307314 h 1205019"/>
                <a:gd name="csX110" fmla="*/ 5484546 w 6059520"/>
                <a:gd name="csY110" fmla="*/ 521599 h 1205019"/>
                <a:gd name="csX111" fmla="*/ 5319943 w 6059520"/>
                <a:gd name="csY111" fmla="*/ 307314 h 1205019"/>
                <a:gd name="csX112" fmla="*/ 4879803 w 6059520"/>
                <a:gd name="csY112" fmla="*/ 307314 h 1205019"/>
                <a:gd name="csX113" fmla="*/ 5013780 w 6059520"/>
                <a:gd name="csY113" fmla="*/ 521599 h 1205019"/>
                <a:gd name="csX114" fmla="*/ 5484546 w 6059520"/>
                <a:gd name="csY114" fmla="*/ 521599 h 1205019"/>
                <a:gd name="csX115" fmla="*/ 914557 w 6059520"/>
                <a:gd name="csY115" fmla="*/ 567489 h 1205019"/>
                <a:gd name="csX116" fmla="*/ 505043 w 6059520"/>
                <a:gd name="csY116" fmla="*/ 567489 h 1205019"/>
                <a:gd name="csX117" fmla="*/ 340440 w 6059520"/>
                <a:gd name="csY117" fmla="*/ 797039 h 1205019"/>
                <a:gd name="csX118" fmla="*/ 772900 w 6059520"/>
                <a:gd name="csY118" fmla="*/ 797039 h 1205019"/>
                <a:gd name="csX119" fmla="*/ 914557 w 6059520"/>
                <a:gd name="csY119" fmla="*/ 567489 h 1205019"/>
                <a:gd name="csX120" fmla="*/ 1404477 w 6059520"/>
                <a:gd name="csY120" fmla="*/ 567489 h 1205019"/>
                <a:gd name="csX121" fmla="*/ 983490 w 6059520"/>
                <a:gd name="csY121" fmla="*/ 567489 h 1205019"/>
                <a:gd name="csX122" fmla="*/ 853402 w 6059520"/>
                <a:gd name="csY122" fmla="*/ 797039 h 1205019"/>
                <a:gd name="csX123" fmla="*/ 1276722 w 6059520"/>
                <a:gd name="csY123" fmla="*/ 803261 h 1205019"/>
                <a:gd name="csX124" fmla="*/ 1404477 w 6059520"/>
                <a:gd name="csY124" fmla="*/ 567489 h 1205019"/>
                <a:gd name="csX125" fmla="*/ 1902077 w 6059520"/>
                <a:gd name="csY125" fmla="*/ 567489 h 1205019"/>
                <a:gd name="csX126" fmla="*/ 1473409 w 6059520"/>
                <a:gd name="csY126" fmla="*/ 567489 h 1205019"/>
                <a:gd name="csX127" fmla="*/ 1358586 w 6059520"/>
                <a:gd name="csY127" fmla="*/ 804719 h 1205019"/>
                <a:gd name="csX128" fmla="*/ 1806407 w 6059520"/>
                <a:gd name="csY128" fmla="*/ 804719 h 1205019"/>
                <a:gd name="csX129" fmla="*/ 1902077 w 6059520"/>
                <a:gd name="csY129" fmla="*/ 567489 h 1205019"/>
                <a:gd name="csX130" fmla="*/ 2399580 w 6059520"/>
                <a:gd name="csY130" fmla="*/ 567489 h 1205019"/>
                <a:gd name="csX131" fmla="*/ 1974705 w 6059520"/>
                <a:gd name="csY131" fmla="*/ 567489 h 1205019"/>
                <a:gd name="csX132" fmla="*/ 1879034 w 6059520"/>
                <a:gd name="csY132" fmla="*/ 804719 h 1205019"/>
                <a:gd name="csX133" fmla="*/ 2338328 w 6059520"/>
                <a:gd name="csY133" fmla="*/ 804719 h 1205019"/>
                <a:gd name="csX134" fmla="*/ 2399580 w 6059520"/>
                <a:gd name="csY134" fmla="*/ 567489 h 1205019"/>
                <a:gd name="csX135" fmla="*/ 2399580 w 6059520"/>
                <a:gd name="csY135" fmla="*/ 804817 h 1205019"/>
                <a:gd name="csX136" fmla="*/ 2858873 w 6059520"/>
                <a:gd name="csY136" fmla="*/ 804817 h 1205019"/>
                <a:gd name="csX137" fmla="*/ 2874235 w 6059520"/>
                <a:gd name="csY137" fmla="*/ 575170 h 1205019"/>
                <a:gd name="csX138" fmla="*/ 2468124 w 6059520"/>
                <a:gd name="csY138" fmla="*/ 571086 h 1205019"/>
                <a:gd name="csX139" fmla="*/ 2399580 w 6059520"/>
                <a:gd name="csY139" fmla="*/ 804817 h 1205019"/>
                <a:gd name="csX140" fmla="*/ 3410045 w 6059520"/>
                <a:gd name="csY140" fmla="*/ 575170 h 1205019"/>
                <a:gd name="csX141" fmla="*/ 2935487 w 6059520"/>
                <a:gd name="csY141" fmla="*/ 575170 h 1205019"/>
                <a:gd name="csX142" fmla="*/ 2920515 w 6059520"/>
                <a:gd name="csY142" fmla="*/ 794025 h 1205019"/>
                <a:gd name="csX143" fmla="*/ 2931598 w 6059520"/>
                <a:gd name="csY143" fmla="*/ 812400 h 1205019"/>
                <a:gd name="csX144" fmla="*/ 3425309 w 6059520"/>
                <a:gd name="csY144" fmla="*/ 812400 h 1205019"/>
                <a:gd name="csX145" fmla="*/ 3410045 w 6059520"/>
                <a:gd name="csY145" fmla="*/ 575170 h 1205019"/>
                <a:gd name="csX146" fmla="*/ 3892284 w 6059520"/>
                <a:gd name="csY146" fmla="*/ 575170 h 1205019"/>
                <a:gd name="csX147" fmla="*/ 3471297 w 6059520"/>
                <a:gd name="csY147" fmla="*/ 575170 h 1205019"/>
                <a:gd name="csX148" fmla="*/ 3486561 w 6059520"/>
                <a:gd name="csY148" fmla="*/ 812400 h 1205019"/>
                <a:gd name="csX149" fmla="*/ 3953536 w 6059520"/>
                <a:gd name="csY149" fmla="*/ 812400 h 1205019"/>
                <a:gd name="csX150" fmla="*/ 3892284 w 6059520"/>
                <a:gd name="csY150" fmla="*/ 575170 h 1205019"/>
                <a:gd name="csX151" fmla="*/ 4519972 w 6059520"/>
                <a:gd name="csY151" fmla="*/ 812400 h 1205019"/>
                <a:gd name="csX152" fmla="*/ 4416621 w 6059520"/>
                <a:gd name="csY152" fmla="*/ 575170 h 1205019"/>
                <a:gd name="csX153" fmla="*/ 3953536 w 6059520"/>
                <a:gd name="csY153" fmla="*/ 575170 h 1205019"/>
                <a:gd name="csX154" fmla="*/ 4014788 w 6059520"/>
                <a:gd name="csY154" fmla="*/ 812400 h 1205019"/>
                <a:gd name="csX155" fmla="*/ 4519972 w 6059520"/>
                <a:gd name="csY155" fmla="*/ 812400 h 1205019"/>
                <a:gd name="csX156" fmla="*/ 4608058 w 6059520"/>
                <a:gd name="csY156" fmla="*/ 820081 h 1205019"/>
                <a:gd name="csX157" fmla="*/ 5117131 w 6059520"/>
                <a:gd name="csY157" fmla="*/ 820081 h 1205019"/>
                <a:gd name="csX158" fmla="*/ 4977807 w 6059520"/>
                <a:gd name="csY158" fmla="*/ 584407 h 1205019"/>
                <a:gd name="csX159" fmla="*/ 4489443 w 6059520"/>
                <a:gd name="csY159" fmla="*/ 575267 h 1205019"/>
                <a:gd name="csX160" fmla="*/ 4580835 w 6059520"/>
                <a:gd name="csY160" fmla="*/ 807150 h 1205019"/>
                <a:gd name="csX161" fmla="*/ 4608058 w 6059520"/>
                <a:gd name="csY161" fmla="*/ 820081 h 1205019"/>
                <a:gd name="csX162" fmla="*/ 5721874 w 6059520"/>
                <a:gd name="csY162" fmla="*/ 820081 h 1205019"/>
                <a:gd name="csX163" fmla="*/ 5530534 w 6059520"/>
                <a:gd name="csY163" fmla="*/ 578962 h 1205019"/>
                <a:gd name="csX164" fmla="*/ 5519061 w 6059520"/>
                <a:gd name="csY164" fmla="*/ 582851 h 1205019"/>
                <a:gd name="csX165" fmla="*/ 5048295 w 6059520"/>
                <a:gd name="csY165" fmla="*/ 582851 h 1205019"/>
                <a:gd name="csX166" fmla="*/ 5197537 w 6059520"/>
                <a:gd name="csY166" fmla="*/ 820081 h 1205019"/>
                <a:gd name="csX167" fmla="*/ 5721874 w 6059520"/>
                <a:gd name="csY167" fmla="*/ 820081 h 1205019"/>
                <a:gd name="csX168" fmla="*/ 738482 w 6059520"/>
                <a:gd name="csY168" fmla="*/ 858388 h 1205019"/>
                <a:gd name="csX169" fmla="*/ 290661 w 6059520"/>
                <a:gd name="csY169" fmla="*/ 858388 h 1205019"/>
                <a:gd name="csX170" fmla="*/ 87849 w 6059520"/>
                <a:gd name="csY170" fmla="*/ 1141509 h 1205019"/>
                <a:gd name="csX171" fmla="*/ 566295 w 6059520"/>
                <a:gd name="csY171" fmla="*/ 1141509 h 1205019"/>
                <a:gd name="csX172" fmla="*/ 738482 w 6059520"/>
                <a:gd name="csY172" fmla="*/ 858388 h 1205019"/>
                <a:gd name="csX173" fmla="*/ 1251346 w 6059520"/>
                <a:gd name="csY173" fmla="*/ 858388 h 1205019"/>
                <a:gd name="csX174" fmla="*/ 807317 w 6059520"/>
                <a:gd name="csY174" fmla="*/ 858388 h 1205019"/>
                <a:gd name="csX175" fmla="*/ 646604 w 6059520"/>
                <a:gd name="csY175" fmla="*/ 1141509 h 1205019"/>
                <a:gd name="csX176" fmla="*/ 1109689 w 6059520"/>
                <a:gd name="csY176" fmla="*/ 1141509 h 1205019"/>
                <a:gd name="csX177" fmla="*/ 1251346 w 6059520"/>
                <a:gd name="csY177" fmla="*/ 858388 h 1205019"/>
                <a:gd name="csX178" fmla="*/ 1190094 w 6059520"/>
                <a:gd name="csY178" fmla="*/ 1141509 h 1205019"/>
                <a:gd name="csX179" fmla="*/ 1668541 w 6059520"/>
                <a:gd name="csY179" fmla="*/ 1141509 h 1205019"/>
                <a:gd name="csX180" fmla="*/ 1779476 w 6059520"/>
                <a:gd name="csY180" fmla="*/ 866069 h 1205019"/>
                <a:gd name="csX181" fmla="*/ 1327863 w 6059520"/>
                <a:gd name="csY181" fmla="*/ 861985 h 1205019"/>
                <a:gd name="csX182" fmla="*/ 1190094 w 6059520"/>
                <a:gd name="csY182" fmla="*/ 1141509 h 1205019"/>
                <a:gd name="csX183" fmla="*/ 2315383 w 6059520"/>
                <a:gd name="csY183" fmla="*/ 865972 h 1205019"/>
                <a:gd name="csX184" fmla="*/ 1848408 w 6059520"/>
                <a:gd name="csY184" fmla="*/ 865972 h 1205019"/>
                <a:gd name="csX185" fmla="*/ 1741266 w 6059520"/>
                <a:gd name="csY185" fmla="*/ 1133828 h 1205019"/>
                <a:gd name="csX186" fmla="*/ 2238866 w 6059520"/>
                <a:gd name="csY186" fmla="*/ 1133828 h 1205019"/>
                <a:gd name="csX187" fmla="*/ 2315383 w 6059520"/>
                <a:gd name="csY187" fmla="*/ 865972 h 1205019"/>
                <a:gd name="csX188" fmla="*/ 2858873 w 6059520"/>
                <a:gd name="csY188" fmla="*/ 865972 h 1205019"/>
                <a:gd name="csX189" fmla="*/ 2376635 w 6059520"/>
                <a:gd name="csY189" fmla="*/ 865972 h 1205019"/>
                <a:gd name="csX190" fmla="*/ 2300118 w 6059520"/>
                <a:gd name="csY190" fmla="*/ 1133828 h 1205019"/>
                <a:gd name="csX191" fmla="*/ 2843609 w 6059520"/>
                <a:gd name="csY191" fmla="*/ 1133828 h 1205019"/>
                <a:gd name="csX192" fmla="*/ 2858873 w 6059520"/>
                <a:gd name="csY192" fmla="*/ 865972 h 1205019"/>
                <a:gd name="csX193" fmla="*/ 2904861 w 6059520"/>
                <a:gd name="csY193" fmla="*/ 1133828 h 1205019"/>
                <a:gd name="csX194" fmla="*/ 3456033 w 6059520"/>
                <a:gd name="csY194" fmla="*/ 1133828 h 1205019"/>
                <a:gd name="csX195" fmla="*/ 3432699 w 6059520"/>
                <a:gd name="csY195" fmla="*/ 874041 h 1205019"/>
                <a:gd name="csX196" fmla="*/ 2920125 w 6059520"/>
                <a:gd name="csY196" fmla="*/ 865972 h 1205019"/>
                <a:gd name="csX197" fmla="*/ 2904861 w 6059520"/>
                <a:gd name="csY197" fmla="*/ 1133828 h 1205019"/>
                <a:gd name="csX198" fmla="*/ 3976481 w 6059520"/>
                <a:gd name="csY198" fmla="*/ 873653 h 1205019"/>
                <a:gd name="csX199" fmla="*/ 3494243 w 6059520"/>
                <a:gd name="csY199" fmla="*/ 873653 h 1205019"/>
                <a:gd name="csX200" fmla="*/ 3517188 w 6059520"/>
                <a:gd name="csY200" fmla="*/ 1133828 h 1205019"/>
                <a:gd name="csX201" fmla="*/ 4045414 w 6059520"/>
                <a:gd name="csY201" fmla="*/ 1133828 h 1205019"/>
                <a:gd name="csX202" fmla="*/ 3976481 w 6059520"/>
                <a:gd name="csY202" fmla="*/ 873653 h 1205019"/>
                <a:gd name="csX203" fmla="*/ 4650157 w 6059520"/>
                <a:gd name="csY203" fmla="*/ 1133828 h 1205019"/>
                <a:gd name="csX204" fmla="*/ 4539125 w 6059520"/>
                <a:gd name="csY204" fmla="*/ 873653 h 1205019"/>
                <a:gd name="csX205" fmla="*/ 4037733 w 6059520"/>
                <a:gd name="csY205" fmla="*/ 873653 h 1205019"/>
                <a:gd name="csX206" fmla="*/ 4106666 w 6059520"/>
                <a:gd name="csY206" fmla="*/ 1133828 h 1205019"/>
                <a:gd name="csX207" fmla="*/ 4650157 w 6059520"/>
                <a:gd name="csY207" fmla="*/ 1133828 h 1205019"/>
                <a:gd name="csX208" fmla="*/ 4711409 w 6059520"/>
                <a:gd name="csY208" fmla="*/ 1133828 h 1205019"/>
                <a:gd name="csX209" fmla="*/ 5316152 w 6059520"/>
                <a:gd name="csY209" fmla="*/ 1133828 h 1205019"/>
                <a:gd name="csX210" fmla="*/ 5161563 w 6059520"/>
                <a:gd name="csY210" fmla="*/ 882889 h 1205019"/>
                <a:gd name="csX211" fmla="*/ 4611947 w 6059520"/>
                <a:gd name="csY211" fmla="*/ 873653 h 1205019"/>
                <a:gd name="csX212" fmla="*/ 4711409 w 6059520"/>
                <a:gd name="csY212" fmla="*/ 1133828 h 1205019"/>
                <a:gd name="csX213" fmla="*/ 5775445 w 6059520"/>
                <a:gd name="csY213" fmla="*/ 881333 h 1205019"/>
                <a:gd name="csX214" fmla="*/ 5231954 w 6059520"/>
                <a:gd name="csY214" fmla="*/ 881333 h 1205019"/>
                <a:gd name="csX215" fmla="*/ 5388877 w 6059520"/>
                <a:gd name="csY215" fmla="*/ 1133925 h 1205019"/>
                <a:gd name="csX216" fmla="*/ 5966785 w 6059520"/>
                <a:gd name="csY216" fmla="*/ 1133925 h 1205019"/>
                <a:gd name="csX217" fmla="*/ 5775445 w 6059520"/>
                <a:gd name="csY217" fmla="*/ 881333 h 1205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</a:cxnLst>
              <a:rect l="l" t="t" r="r" b="b"/>
              <a:pathLst>
                <a:path w="6059520" h="1205019">
                  <a:moveTo>
                    <a:pt x="851069" y="2803"/>
                  </a:moveTo>
                  <a:cubicBezTo>
                    <a:pt x="1638596" y="2123"/>
                    <a:pt x="2427289" y="-1669"/>
                    <a:pt x="3215205" y="859"/>
                  </a:cubicBezTo>
                  <a:cubicBezTo>
                    <a:pt x="3238734" y="859"/>
                    <a:pt x="3259831" y="9123"/>
                    <a:pt x="3283360" y="9220"/>
                  </a:cubicBezTo>
                  <a:cubicBezTo>
                    <a:pt x="3908132" y="11359"/>
                    <a:pt x="4532903" y="5526"/>
                    <a:pt x="5157577" y="10484"/>
                  </a:cubicBezTo>
                  <a:lnTo>
                    <a:pt x="6056913" y="1154926"/>
                  </a:lnTo>
                  <a:cubicBezTo>
                    <a:pt x="6063038" y="1177968"/>
                    <a:pt x="6059733" y="1196539"/>
                    <a:pt x="6032218" y="1195469"/>
                  </a:cubicBezTo>
                  <a:cubicBezTo>
                    <a:pt x="4119013" y="1206747"/>
                    <a:pt x="2202990" y="1175538"/>
                    <a:pt x="290953" y="1203053"/>
                  </a:cubicBezTo>
                  <a:cubicBezTo>
                    <a:pt x="239131" y="1203831"/>
                    <a:pt x="43319" y="1211317"/>
                    <a:pt x="11721" y="1190802"/>
                  </a:cubicBezTo>
                  <a:cubicBezTo>
                    <a:pt x="-20850" y="1169510"/>
                    <a:pt x="22999" y="1123717"/>
                    <a:pt x="40111" y="1097757"/>
                  </a:cubicBezTo>
                  <a:cubicBezTo>
                    <a:pt x="278702" y="735203"/>
                    <a:pt x="577379" y="394817"/>
                    <a:pt x="819471" y="32554"/>
                  </a:cubicBezTo>
                  <a:lnTo>
                    <a:pt x="850972" y="2901"/>
                  </a:lnTo>
                  <a:close/>
                  <a:moveTo>
                    <a:pt x="1220720" y="62403"/>
                  </a:moveTo>
                  <a:lnTo>
                    <a:pt x="868569" y="62403"/>
                  </a:lnTo>
                  <a:lnTo>
                    <a:pt x="746065" y="238381"/>
                  </a:lnTo>
                  <a:lnTo>
                    <a:pt x="1121162" y="238381"/>
                  </a:lnTo>
                  <a:lnTo>
                    <a:pt x="1220720" y="62403"/>
                  </a:lnTo>
                  <a:close/>
                  <a:moveTo>
                    <a:pt x="1664750" y="62403"/>
                  </a:moveTo>
                  <a:lnTo>
                    <a:pt x="1289653" y="62403"/>
                  </a:lnTo>
                  <a:lnTo>
                    <a:pt x="1190094" y="238381"/>
                  </a:lnTo>
                  <a:lnTo>
                    <a:pt x="1580455" y="238381"/>
                  </a:lnTo>
                  <a:lnTo>
                    <a:pt x="1664652" y="62403"/>
                  </a:lnTo>
                  <a:close/>
                  <a:moveTo>
                    <a:pt x="2108681" y="62403"/>
                  </a:moveTo>
                  <a:lnTo>
                    <a:pt x="1737377" y="62403"/>
                  </a:lnTo>
                  <a:lnTo>
                    <a:pt x="1649388" y="238381"/>
                  </a:lnTo>
                  <a:lnTo>
                    <a:pt x="2035957" y="238381"/>
                  </a:lnTo>
                  <a:lnTo>
                    <a:pt x="2108681" y="62403"/>
                  </a:lnTo>
                  <a:close/>
                  <a:moveTo>
                    <a:pt x="2545029" y="62403"/>
                  </a:moveTo>
                  <a:lnTo>
                    <a:pt x="2181406" y="62403"/>
                  </a:lnTo>
                  <a:lnTo>
                    <a:pt x="2108681" y="238381"/>
                  </a:lnTo>
                  <a:lnTo>
                    <a:pt x="2491555" y="242367"/>
                  </a:lnTo>
                  <a:lnTo>
                    <a:pt x="2545029" y="62403"/>
                  </a:lnTo>
                  <a:close/>
                  <a:moveTo>
                    <a:pt x="2897180" y="62403"/>
                  </a:moveTo>
                  <a:lnTo>
                    <a:pt x="2613963" y="62403"/>
                  </a:lnTo>
                  <a:lnTo>
                    <a:pt x="2563405" y="230214"/>
                  </a:lnTo>
                  <a:lnTo>
                    <a:pt x="2571864" y="246061"/>
                  </a:lnTo>
                  <a:lnTo>
                    <a:pt x="2889500" y="246061"/>
                  </a:lnTo>
                  <a:lnTo>
                    <a:pt x="2897180" y="62403"/>
                  </a:lnTo>
                  <a:close/>
                  <a:moveTo>
                    <a:pt x="3379419" y="246061"/>
                  </a:moveTo>
                  <a:cubicBezTo>
                    <a:pt x="3364543" y="195310"/>
                    <a:pt x="3372905" y="131821"/>
                    <a:pt x="3364155" y="81459"/>
                  </a:cubicBezTo>
                  <a:cubicBezTo>
                    <a:pt x="3362696" y="72903"/>
                    <a:pt x="3360168" y="67166"/>
                    <a:pt x="3352682" y="62403"/>
                  </a:cubicBezTo>
                  <a:lnTo>
                    <a:pt x="2958432" y="62403"/>
                  </a:lnTo>
                  <a:lnTo>
                    <a:pt x="2950752" y="246061"/>
                  </a:lnTo>
                  <a:lnTo>
                    <a:pt x="3379419" y="246061"/>
                  </a:lnTo>
                  <a:close/>
                  <a:moveTo>
                    <a:pt x="3800503" y="246061"/>
                  </a:moveTo>
                  <a:lnTo>
                    <a:pt x="3743140" y="62403"/>
                  </a:lnTo>
                  <a:lnTo>
                    <a:pt x="3425504" y="62403"/>
                  </a:lnTo>
                  <a:lnTo>
                    <a:pt x="3440769" y="246061"/>
                  </a:lnTo>
                  <a:lnTo>
                    <a:pt x="3800503" y="246061"/>
                  </a:lnTo>
                  <a:close/>
                  <a:moveTo>
                    <a:pt x="3861658" y="246061"/>
                  </a:moveTo>
                  <a:lnTo>
                    <a:pt x="4290325" y="246061"/>
                  </a:lnTo>
                  <a:lnTo>
                    <a:pt x="4220517" y="70958"/>
                  </a:lnTo>
                  <a:cubicBezTo>
                    <a:pt x="4085179" y="70375"/>
                    <a:pt x="3950230" y="70764"/>
                    <a:pt x="3815670" y="62403"/>
                  </a:cubicBezTo>
                  <a:lnTo>
                    <a:pt x="3861560" y="246061"/>
                  </a:lnTo>
                  <a:close/>
                  <a:moveTo>
                    <a:pt x="5270164" y="246061"/>
                  </a:moveTo>
                  <a:lnTo>
                    <a:pt x="5128701" y="64833"/>
                  </a:lnTo>
                  <a:cubicBezTo>
                    <a:pt x="5125395" y="64541"/>
                    <a:pt x="5122770" y="70083"/>
                    <a:pt x="5120923" y="70083"/>
                  </a:cubicBezTo>
                  <a:lnTo>
                    <a:pt x="4734354" y="70083"/>
                  </a:lnTo>
                  <a:lnTo>
                    <a:pt x="4833913" y="246061"/>
                  </a:lnTo>
                  <a:lnTo>
                    <a:pt x="5270261" y="246061"/>
                  </a:lnTo>
                  <a:close/>
                  <a:moveTo>
                    <a:pt x="4665421" y="70083"/>
                  </a:moveTo>
                  <a:lnTo>
                    <a:pt x="4282644" y="70083"/>
                  </a:lnTo>
                  <a:lnTo>
                    <a:pt x="4351577" y="246061"/>
                  </a:lnTo>
                  <a:lnTo>
                    <a:pt x="4764980" y="246061"/>
                  </a:lnTo>
                  <a:lnTo>
                    <a:pt x="4665421" y="70083"/>
                  </a:lnTo>
                  <a:close/>
                  <a:moveTo>
                    <a:pt x="1075271" y="299633"/>
                  </a:moveTo>
                  <a:lnTo>
                    <a:pt x="703967" y="299633"/>
                  </a:lnTo>
                  <a:lnTo>
                    <a:pt x="554725" y="506237"/>
                  </a:lnTo>
                  <a:lnTo>
                    <a:pt x="948975" y="506237"/>
                  </a:lnTo>
                  <a:lnTo>
                    <a:pt x="1075271" y="299633"/>
                  </a:lnTo>
                  <a:close/>
                  <a:moveTo>
                    <a:pt x="1542245" y="299633"/>
                  </a:moveTo>
                  <a:lnTo>
                    <a:pt x="1144204" y="299633"/>
                  </a:lnTo>
                  <a:lnTo>
                    <a:pt x="1029381" y="506237"/>
                  </a:lnTo>
                  <a:lnTo>
                    <a:pt x="1442783" y="506237"/>
                  </a:lnTo>
                  <a:lnTo>
                    <a:pt x="1542343" y="299633"/>
                  </a:lnTo>
                  <a:close/>
                  <a:moveTo>
                    <a:pt x="2009220" y="299633"/>
                  </a:moveTo>
                  <a:lnTo>
                    <a:pt x="1614970" y="299633"/>
                  </a:lnTo>
                  <a:lnTo>
                    <a:pt x="1511619" y="506237"/>
                  </a:lnTo>
                  <a:lnTo>
                    <a:pt x="1932606" y="506237"/>
                  </a:lnTo>
                  <a:lnTo>
                    <a:pt x="2009122" y="299633"/>
                  </a:lnTo>
                  <a:close/>
                  <a:moveTo>
                    <a:pt x="2476194" y="299633"/>
                  </a:moveTo>
                  <a:lnTo>
                    <a:pt x="2078152" y="299633"/>
                  </a:lnTo>
                  <a:lnTo>
                    <a:pt x="1993955" y="506140"/>
                  </a:lnTo>
                  <a:cubicBezTo>
                    <a:pt x="2134835" y="498654"/>
                    <a:pt x="2275520" y="518779"/>
                    <a:pt x="2415136" y="510126"/>
                  </a:cubicBezTo>
                  <a:lnTo>
                    <a:pt x="2476291" y="299535"/>
                  </a:lnTo>
                  <a:close/>
                  <a:moveTo>
                    <a:pt x="2483777" y="513918"/>
                  </a:moveTo>
                  <a:lnTo>
                    <a:pt x="2874138" y="513918"/>
                  </a:lnTo>
                  <a:lnTo>
                    <a:pt x="2889402" y="307314"/>
                  </a:lnTo>
                  <a:lnTo>
                    <a:pt x="2544446" y="302938"/>
                  </a:lnTo>
                  <a:lnTo>
                    <a:pt x="2483680" y="513821"/>
                  </a:lnTo>
                  <a:close/>
                  <a:moveTo>
                    <a:pt x="3402364" y="513918"/>
                  </a:moveTo>
                  <a:lnTo>
                    <a:pt x="3387100" y="326370"/>
                  </a:lnTo>
                  <a:lnTo>
                    <a:pt x="3375627" y="307216"/>
                  </a:lnTo>
                  <a:lnTo>
                    <a:pt x="2943168" y="307216"/>
                  </a:lnTo>
                  <a:lnTo>
                    <a:pt x="2935487" y="513821"/>
                  </a:lnTo>
                  <a:lnTo>
                    <a:pt x="3402462" y="513821"/>
                  </a:lnTo>
                  <a:close/>
                  <a:moveTo>
                    <a:pt x="3877019" y="513918"/>
                  </a:moveTo>
                  <a:cubicBezTo>
                    <a:pt x="3850963" y="446929"/>
                    <a:pt x="3845518" y="370219"/>
                    <a:pt x="3811976" y="307314"/>
                  </a:cubicBezTo>
                  <a:lnTo>
                    <a:pt x="3440671" y="307314"/>
                  </a:lnTo>
                  <a:lnTo>
                    <a:pt x="3463616" y="513918"/>
                  </a:lnTo>
                  <a:lnTo>
                    <a:pt x="3877019" y="513918"/>
                  </a:lnTo>
                  <a:close/>
                  <a:moveTo>
                    <a:pt x="4397565" y="513918"/>
                  </a:moveTo>
                  <a:lnTo>
                    <a:pt x="4309576" y="307314"/>
                  </a:lnTo>
                  <a:lnTo>
                    <a:pt x="3884700" y="307314"/>
                  </a:lnTo>
                  <a:cubicBezTo>
                    <a:pt x="3898020" y="376830"/>
                    <a:pt x="3915715" y="449943"/>
                    <a:pt x="3942063" y="513918"/>
                  </a:cubicBezTo>
                  <a:lnTo>
                    <a:pt x="4397565" y="513918"/>
                  </a:lnTo>
                  <a:close/>
                  <a:moveTo>
                    <a:pt x="4810871" y="307314"/>
                  </a:moveTo>
                  <a:lnTo>
                    <a:pt x="4382203" y="307314"/>
                  </a:lnTo>
                  <a:lnTo>
                    <a:pt x="4459789" y="512946"/>
                  </a:lnTo>
                  <a:cubicBezTo>
                    <a:pt x="4617489" y="518390"/>
                    <a:pt x="4774994" y="525002"/>
                    <a:pt x="4933277" y="521599"/>
                  </a:cubicBezTo>
                  <a:lnTo>
                    <a:pt x="4810871" y="307314"/>
                  </a:lnTo>
                  <a:close/>
                  <a:moveTo>
                    <a:pt x="5484546" y="521599"/>
                  </a:moveTo>
                  <a:lnTo>
                    <a:pt x="5319943" y="307314"/>
                  </a:lnTo>
                  <a:lnTo>
                    <a:pt x="4879803" y="307314"/>
                  </a:lnTo>
                  <a:lnTo>
                    <a:pt x="5013780" y="521599"/>
                  </a:lnTo>
                  <a:lnTo>
                    <a:pt x="5484546" y="521599"/>
                  </a:lnTo>
                  <a:close/>
                  <a:moveTo>
                    <a:pt x="914557" y="567489"/>
                  </a:moveTo>
                  <a:lnTo>
                    <a:pt x="505043" y="567489"/>
                  </a:lnTo>
                  <a:lnTo>
                    <a:pt x="340440" y="797039"/>
                  </a:lnTo>
                  <a:lnTo>
                    <a:pt x="772900" y="797039"/>
                  </a:lnTo>
                  <a:lnTo>
                    <a:pt x="914557" y="567489"/>
                  </a:lnTo>
                  <a:close/>
                  <a:moveTo>
                    <a:pt x="1404477" y="567489"/>
                  </a:moveTo>
                  <a:lnTo>
                    <a:pt x="983490" y="567489"/>
                  </a:lnTo>
                  <a:lnTo>
                    <a:pt x="853402" y="797039"/>
                  </a:lnTo>
                  <a:cubicBezTo>
                    <a:pt x="995157" y="791108"/>
                    <a:pt x="1135648" y="806081"/>
                    <a:pt x="1276722" y="803261"/>
                  </a:cubicBezTo>
                  <a:cubicBezTo>
                    <a:pt x="1295584" y="786636"/>
                    <a:pt x="1414588" y="576434"/>
                    <a:pt x="1404477" y="567489"/>
                  </a:cubicBezTo>
                  <a:close/>
                  <a:moveTo>
                    <a:pt x="1902077" y="567489"/>
                  </a:moveTo>
                  <a:lnTo>
                    <a:pt x="1473409" y="567489"/>
                  </a:lnTo>
                  <a:lnTo>
                    <a:pt x="1358586" y="804719"/>
                  </a:lnTo>
                  <a:lnTo>
                    <a:pt x="1806407" y="804719"/>
                  </a:lnTo>
                  <a:lnTo>
                    <a:pt x="1902077" y="567489"/>
                  </a:lnTo>
                  <a:close/>
                  <a:moveTo>
                    <a:pt x="2399580" y="567489"/>
                  </a:moveTo>
                  <a:lnTo>
                    <a:pt x="1974705" y="567489"/>
                  </a:lnTo>
                  <a:cubicBezTo>
                    <a:pt x="1936495" y="643228"/>
                    <a:pt x="1902952" y="724217"/>
                    <a:pt x="1879034" y="804719"/>
                  </a:cubicBezTo>
                  <a:lnTo>
                    <a:pt x="2338328" y="804719"/>
                  </a:lnTo>
                  <a:lnTo>
                    <a:pt x="2399580" y="567489"/>
                  </a:lnTo>
                  <a:close/>
                  <a:moveTo>
                    <a:pt x="2399580" y="804817"/>
                  </a:moveTo>
                  <a:lnTo>
                    <a:pt x="2858873" y="804817"/>
                  </a:lnTo>
                  <a:lnTo>
                    <a:pt x="2874235" y="575170"/>
                  </a:lnTo>
                  <a:cubicBezTo>
                    <a:pt x="2738703" y="581393"/>
                    <a:pt x="2602684" y="566128"/>
                    <a:pt x="2468124" y="571086"/>
                  </a:cubicBezTo>
                  <a:lnTo>
                    <a:pt x="2399580" y="804817"/>
                  </a:lnTo>
                  <a:close/>
                  <a:moveTo>
                    <a:pt x="3410045" y="575170"/>
                  </a:moveTo>
                  <a:lnTo>
                    <a:pt x="2935487" y="575170"/>
                  </a:lnTo>
                  <a:lnTo>
                    <a:pt x="2920515" y="794025"/>
                  </a:lnTo>
                  <a:cubicBezTo>
                    <a:pt x="2918765" y="800442"/>
                    <a:pt x="2928390" y="812400"/>
                    <a:pt x="2931598" y="812400"/>
                  </a:cubicBezTo>
                  <a:lnTo>
                    <a:pt x="3425309" y="812400"/>
                  </a:lnTo>
                  <a:lnTo>
                    <a:pt x="3410045" y="575170"/>
                  </a:lnTo>
                  <a:close/>
                  <a:moveTo>
                    <a:pt x="3892284" y="575170"/>
                  </a:moveTo>
                  <a:lnTo>
                    <a:pt x="3471297" y="575170"/>
                  </a:lnTo>
                  <a:lnTo>
                    <a:pt x="3486561" y="812400"/>
                  </a:lnTo>
                  <a:lnTo>
                    <a:pt x="3953536" y="812400"/>
                  </a:lnTo>
                  <a:lnTo>
                    <a:pt x="3892284" y="575170"/>
                  </a:lnTo>
                  <a:close/>
                  <a:moveTo>
                    <a:pt x="4519972" y="812400"/>
                  </a:moveTo>
                  <a:lnTo>
                    <a:pt x="4416621" y="575170"/>
                  </a:lnTo>
                  <a:lnTo>
                    <a:pt x="3953536" y="575170"/>
                  </a:lnTo>
                  <a:lnTo>
                    <a:pt x="4014788" y="812400"/>
                  </a:lnTo>
                  <a:lnTo>
                    <a:pt x="4519972" y="812400"/>
                  </a:lnTo>
                  <a:close/>
                  <a:moveTo>
                    <a:pt x="4608058" y="820081"/>
                  </a:moveTo>
                  <a:lnTo>
                    <a:pt x="5117131" y="820081"/>
                  </a:lnTo>
                  <a:lnTo>
                    <a:pt x="4977807" y="584407"/>
                  </a:lnTo>
                  <a:cubicBezTo>
                    <a:pt x="4816218" y="565933"/>
                    <a:pt x="4652004" y="579059"/>
                    <a:pt x="4489443" y="575267"/>
                  </a:cubicBezTo>
                  <a:lnTo>
                    <a:pt x="4580835" y="807150"/>
                  </a:lnTo>
                  <a:cubicBezTo>
                    <a:pt x="4584433" y="811428"/>
                    <a:pt x="4603002" y="819303"/>
                    <a:pt x="4608058" y="820081"/>
                  </a:cubicBezTo>
                  <a:close/>
                  <a:moveTo>
                    <a:pt x="5721874" y="820081"/>
                  </a:moveTo>
                  <a:lnTo>
                    <a:pt x="5530534" y="578962"/>
                  </a:lnTo>
                  <a:cubicBezTo>
                    <a:pt x="5524214" y="576726"/>
                    <a:pt x="5520617" y="582851"/>
                    <a:pt x="5519061" y="582851"/>
                  </a:cubicBezTo>
                  <a:lnTo>
                    <a:pt x="5048295" y="582851"/>
                  </a:lnTo>
                  <a:lnTo>
                    <a:pt x="5197537" y="820081"/>
                  </a:lnTo>
                  <a:lnTo>
                    <a:pt x="5721874" y="820081"/>
                  </a:lnTo>
                  <a:close/>
                  <a:moveTo>
                    <a:pt x="738482" y="858388"/>
                  </a:moveTo>
                  <a:lnTo>
                    <a:pt x="290661" y="858388"/>
                  </a:lnTo>
                  <a:lnTo>
                    <a:pt x="87849" y="1141509"/>
                  </a:lnTo>
                  <a:lnTo>
                    <a:pt x="566295" y="1141509"/>
                  </a:lnTo>
                  <a:lnTo>
                    <a:pt x="738482" y="858388"/>
                  </a:lnTo>
                  <a:close/>
                  <a:moveTo>
                    <a:pt x="1251346" y="858388"/>
                  </a:moveTo>
                  <a:lnTo>
                    <a:pt x="807317" y="858388"/>
                  </a:lnTo>
                  <a:cubicBezTo>
                    <a:pt x="760260" y="956197"/>
                    <a:pt x="688119" y="1041367"/>
                    <a:pt x="646604" y="1141509"/>
                  </a:cubicBezTo>
                  <a:lnTo>
                    <a:pt x="1109689" y="1141509"/>
                  </a:lnTo>
                  <a:lnTo>
                    <a:pt x="1251346" y="858388"/>
                  </a:lnTo>
                  <a:close/>
                  <a:moveTo>
                    <a:pt x="1190094" y="1141509"/>
                  </a:moveTo>
                  <a:lnTo>
                    <a:pt x="1668541" y="1141509"/>
                  </a:lnTo>
                  <a:lnTo>
                    <a:pt x="1779476" y="866069"/>
                  </a:lnTo>
                  <a:lnTo>
                    <a:pt x="1327863" y="861985"/>
                  </a:lnTo>
                  <a:lnTo>
                    <a:pt x="1190094" y="1141509"/>
                  </a:lnTo>
                  <a:close/>
                  <a:moveTo>
                    <a:pt x="2315383" y="865972"/>
                  </a:moveTo>
                  <a:lnTo>
                    <a:pt x="1848408" y="865972"/>
                  </a:lnTo>
                  <a:lnTo>
                    <a:pt x="1741266" y="1133828"/>
                  </a:lnTo>
                  <a:lnTo>
                    <a:pt x="2238866" y="1133828"/>
                  </a:lnTo>
                  <a:lnTo>
                    <a:pt x="2315383" y="865972"/>
                  </a:lnTo>
                  <a:close/>
                  <a:moveTo>
                    <a:pt x="2858873" y="865972"/>
                  </a:moveTo>
                  <a:lnTo>
                    <a:pt x="2376635" y="865972"/>
                  </a:lnTo>
                  <a:lnTo>
                    <a:pt x="2300118" y="1133828"/>
                  </a:lnTo>
                  <a:lnTo>
                    <a:pt x="2843609" y="1133828"/>
                  </a:lnTo>
                  <a:lnTo>
                    <a:pt x="2858873" y="865972"/>
                  </a:lnTo>
                  <a:close/>
                  <a:moveTo>
                    <a:pt x="2904861" y="1133828"/>
                  </a:moveTo>
                  <a:lnTo>
                    <a:pt x="3456033" y="1133828"/>
                  </a:lnTo>
                  <a:lnTo>
                    <a:pt x="3432699" y="874041"/>
                  </a:lnTo>
                  <a:cubicBezTo>
                    <a:pt x="3261193" y="878222"/>
                    <a:pt x="3091145" y="866361"/>
                    <a:pt x="2920125" y="865972"/>
                  </a:cubicBezTo>
                  <a:lnTo>
                    <a:pt x="2904861" y="1133828"/>
                  </a:lnTo>
                  <a:close/>
                  <a:moveTo>
                    <a:pt x="3976481" y="873653"/>
                  </a:moveTo>
                  <a:lnTo>
                    <a:pt x="3494243" y="873653"/>
                  </a:lnTo>
                  <a:lnTo>
                    <a:pt x="3517188" y="1133828"/>
                  </a:lnTo>
                  <a:lnTo>
                    <a:pt x="4045414" y="1133828"/>
                  </a:lnTo>
                  <a:lnTo>
                    <a:pt x="3976481" y="873653"/>
                  </a:lnTo>
                  <a:close/>
                  <a:moveTo>
                    <a:pt x="4650157" y="1133828"/>
                  </a:moveTo>
                  <a:lnTo>
                    <a:pt x="4539125" y="873653"/>
                  </a:lnTo>
                  <a:lnTo>
                    <a:pt x="4037733" y="873653"/>
                  </a:lnTo>
                  <a:lnTo>
                    <a:pt x="4106666" y="1133828"/>
                  </a:lnTo>
                  <a:lnTo>
                    <a:pt x="4650157" y="1133828"/>
                  </a:lnTo>
                  <a:close/>
                  <a:moveTo>
                    <a:pt x="4711409" y="1133828"/>
                  </a:moveTo>
                  <a:lnTo>
                    <a:pt x="5316152" y="1133828"/>
                  </a:lnTo>
                  <a:lnTo>
                    <a:pt x="5161563" y="882889"/>
                  </a:lnTo>
                  <a:cubicBezTo>
                    <a:pt x="4977709" y="885028"/>
                    <a:pt x="4795606" y="871514"/>
                    <a:pt x="4611947" y="873653"/>
                  </a:cubicBezTo>
                  <a:lnTo>
                    <a:pt x="4711409" y="1133828"/>
                  </a:lnTo>
                  <a:close/>
                  <a:moveTo>
                    <a:pt x="5775445" y="881333"/>
                  </a:moveTo>
                  <a:lnTo>
                    <a:pt x="5231954" y="881333"/>
                  </a:lnTo>
                  <a:lnTo>
                    <a:pt x="5388877" y="1133925"/>
                  </a:lnTo>
                  <a:lnTo>
                    <a:pt x="5966785" y="1133925"/>
                  </a:lnTo>
                  <a:cubicBezTo>
                    <a:pt x="5904755" y="1048950"/>
                    <a:pt x="5830767" y="969808"/>
                    <a:pt x="5775445" y="8813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66DF6A75-2AFF-28CA-DD0D-1738D27D3220}"/>
                </a:ext>
              </a:extLst>
            </p:cNvPr>
            <p:cNvSpPr/>
            <p:nvPr/>
          </p:nvSpPr>
          <p:spPr>
            <a:xfrm>
              <a:off x="4424944" y="1981672"/>
              <a:ext cx="767219" cy="508100"/>
            </a:xfrm>
            <a:custGeom>
              <a:avLst/>
              <a:gdLst>
                <a:gd name="csX0" fmla="*/ 757604 w 767219"/>
                <a:gd name="csY0" fmla="*/ 460100 h 508100"/>
                <a:gd name="csX1" fmla="*/ 745256 w 767219"/>
                <a:gd name="csY1" fmla="*/ 507935 h 508100"/>
                <a:gd name="csX2" fmla="*/ 17815 w 767219"/>
                <a:gd name="csY2" fmla="*/ 55739 h 508100"/>
                <a:gd name="csX3" fmla="*/ 45718 w 767219"/>
                <a:gd name="csY3" fmla="*/ 4404 h 508100"/>
                <a:gd name="csX4" fmla="*/ 757604 w 767219"/>
                <a:gd name="csY4" fmla="*/ 460100 h 508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67219" h="508100">
                  <a:moveTo>
                    <a:pt x="757604" y="460100"/>
                  </a:moveTo>
                  <a:cubicBezTo>
                    <a:pt x="773063" y="478281"/>
                    <a:pt x="770535" y="502782"/>
                    <a:pt x="745256" y="507935"/>
                  </a:cubicBezTo>
                  <a:cubicBezTo>
                    <a:pt x="698685" y="517560"/>
                    <a:pt x="106581" y="104157"/>
                    <a:pt x="17815" y="55739"/>
                  </a:cubicBezTo>
                  <a:cubicBezTo>
                    <a:pt x="-15825" y="26571"/>
                    <a:pt x="800" y="-13388"/>
                    <a:pt x="45718" y="4404"/>
                  </a:cubicBezTo>
                  <a:lnTo>
                    <a:pt x="757604" y="460100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145C1311-710A-A291-559E-5C2212636D77}"/>
                </a:ext>
              </a:extLst>
            </p:cNvPr>
            <p:cNvSpPr/>
            <p:nvPr/>
          </p:nvSpPr>
          <p:spPr>
            <a:xfrm>
              <a:off x="4804827" y="1597006"/>
              <a:ext cx="426164" cy="369889"/>
            </a:xfrm>
            <a:custGeom>
              <a:avLst/>
              <a:gdLst>
                <a:gd name="csX0" fmla="*/ 17792 w 426164"/>
                <a:gd name="csY0" fmla="*/ 1432 h 369889"/>
                <a:gd name="csX1" fmla="*/ 53668 w 426164"/>
                <a:gd name="csY1" fmla="*/ 9404 h 369889"/>
                <a:gd name="csX2" fmla="*/ 326386 w 426164"/>
                <a:gd name="csY2" fmla="*/ 249454 h 369889"/>
                <a:gd name="csX3" fmla="*/ 422737 w 426164"/>
                <a:gd name="csY3" fmla="*/ 360777 h 369889"/>
                <a:gd name="csX4" fmla="*/ 357887 w 426164"/>
                <a:gd name="csY4" fmla="*/ 348041 h 369889"/>
                <a:gd name="csX5" fmla="*/ 27806 w 426164"/>
                <a:gd name="csY5" fmla="*/ 65795 h 369889"/>
                <a:gd name="csX6" fmla="*/ 0 w 426164"/>
                <a:gd name="csY6" fmla="*/ 27488 h 369889"/>
                <a:gd name="csX7" fmla="*/ 17792 w 426164"/>
                <a:gd name="csY7" fmla="*/ 1432 h 3698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426164" h="369889">
                  <a:moveTo>
                    <a:pt x="17792" y="1432"/>
                  </a:moveTo>
                  <a:cubicBezTo>
                    <a:pt x="31307" y="-2944"/>
                    <a:pt x="42293" y="3571"/>
                    <a:pt x="53668" y="9404"/>
                  </a:cubicBezTo>
                  <a:cubicBezTo>
                    <a:pt x="128143" y="47614"/>
                    <a:pt x="258523" y="187424"/>
                    <a:pt x="326386" y="249454"/>
                  </a:cubicBezTo>
                  <a:cubicBezTo>
                    <a:pt x="348359" y="269482"/>
                    <a:pt x="445487" y="329373"/>
                    <a:pt x="422737" y="360777"/>
                  </a:cubicBezTo>
                  <a:cubicBezTo>
                    <a:pt x="406403" y="383334"/>
                    <a:pt x="373152" y="358152"/>
                    <a:pt x="357887" y="348041"/>
                  </a:cubicBezTo>
                  <a:cubicBezTo>
                    <a:pt x="276218" y="294080"/>
                    <a:pt x="101503" y="137547"/>
                    <a:pt x="27806" y="65795"/>
                  </a:cubicBezTo>
                  <a:cubicBezTo>
                    <a:pt x="18667" y="56947"/>
                    <a:pt x="97" y="40030"/>
                    <a:pt x="0" y="27488"/>
                  </a:cubicBezTo>
                  <a:cubicBezTo>
                    <a:pt x="1944" y="17571"/>
                    <a:pt x="7778" y="4640"/>
                    <a:pt x="17792" y="143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DCB76589-BCC5-5879-D838-A3D9DFFECF5E}"/>
                </a:ext>
              </a:extLst>
            </p:cNvPr>
            <p:cNvSpPr/>
            <p:nvPr/>
          </p:nvSpPr>
          <p:spPr>
            <a:xfrm>
              <a:off x="4257432" y="1884515"/>
              <a:ext cx="52966" cy="56725"/>
            </a:xfrm>
            <a:custGeom>
              <a:avLst/>
              <a:gdLst>
                <a:gd name="csX0" fmla="*/ 46197 w 52966"/>
                <a:gd name="csY0" fmla="*/ 4919 h 56725"/>
                <a:gd name="csX1" fmla="*/ 16640 w 52966"/>
                <a:gd name="csY1" fmla="*/ 54115 h 56725"/>
                <a:gd name="csX2" fmla="*/ 46197 w 52966"/>
                <a:gd name="csY2" fmla="*/ 4919 h 567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966" h="56725">
                  <a:moveTo>
                    <a:pt x="46197" y="4919"/>
                  </a:moveTo>
                  <a:cubicBezTo>
                    <a:pt x="62628" y="15225"/>
                    <a:pt x="47752" y="69088"/>
                    <a:pt x="16640" y="54115"/>
                  </a:cubicBezTo>
                  <a:cubicBezTo>
                    <a:pt x="-21181" y="35836"/>
                    <a:pt x="12751" y="-16082"/>
                    <a:pt x="46197" y="49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0A9B8302-BEB0-AE00-24A6-E19E3EC8AE03}"/>
                </a:ext>
              </a:extLst>
            </p:cNvPr>
            <p:cNvSpPr/>
            <p:nvPr/>
          </p:nvSpPr>
          <p:spPr>
            <a:xfrm>
              <a:off x="4329164" y="1933152"/>
              <a:ext cx="53198" cy="53522"/>
            </a:xfrm>
            <a:custGeom>
              <a:avLst/>
              <a:gdLst>
                <a:gd name="csX0" fmla="*/ 8105 w 53198"/>
                <a:gd name="csY0" fmla="*/ 45146 h 53522"/>
                <a:gd name="csX1" fmla="*/ 44759 w 53198"/>
                <a:gd name="csY1" fmla="*/ 4603 h 53522"/>
                <a:gd name="csX2" fmla="*/ 8105 w 53198"/>
                <a:gd name="csY2" fmla="*/ 45146 h 535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198" h="53522">
                  <a:moveTo>
                    <a:pt x="8105" y="45146"/>
                  </a:moveTo>
                  <a:cubicBezTo>
                    <a:pt x="-16688" y="20256"/>
                    <a:pt x="21133" y="-12120"/>
                    <a:pt x="44759" y="4603"/>
                  </a:cubicBezTo>
                  <a:cubicBezTo>
                    <a:pt x="68871" y="21715"/>
                    <a:pt x="36494" y="73633"/>
                    <a:pt x="8105" y="4514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B390009-78A0-B7F4-263B-76FE256149B8}"/>
                </a:ext>
              </a:extLst>
            </p:cNvPr>
            <p:cNvSpPr/>
            <p:nvPr/>
          </p:nvSpPr>
          <p:spPr>
            <a:xfrm>
              <a:off x="4608905" y="1424233"/>
              <a:ext cx="53861" cy="52234"/>
            </a:xfrm>
            <a:custGeom>
              <a:avLst/>
              <a:gdLst>
                <a:gd name="csX0" fmla="*/ 45806 w 53861"/>
                <a:gd name="csY0" fmla="*/ 6880 h 52234"/>
                <a:gd name="csX1" fmla="*/ 9054 w 53861"/>
                <a:gd name="csY1" fmla="*/ 47617 h 52234"/>
                <a:gd name="csX2" fmla="*/ 45806 w 53861"/>
                <a:gd name="csY2" fmla="*/ 6880 h 522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861" h="52234">
                  <a:moveTo>
                    <a:pt x="45806" y="6880"/>
                  </a:moveTo>
                  <a:cubicBezTo>
                    <a:pt x="70598" y="32547"/>
                    <a:pt x="32388" y="64243"/>
                    <a:pt x="9054" y="47617"/>
                  </a:cubicBezTo>
                  <a:cubicBezTo>
                    <a:pt x="-18169" y="28269"/>
                    <a:pt x="22471" y="-17232"/>
                    <a:pt x="45806" y="688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32B12E4-942B-635E-E69B-33C1DC88667C}"/>
                </a:ext>
              </a:extLst>
            </p:cNvPr>
            <p:cNvSpPr/>
            <p:nvPr/>
          </p:nvSpPr>
          <p:spPr>
            <a:xfrm>
              <a:off x="4675037" y="1495968"/>
              <a:ext cx="53582" cy="55721"/>
            </a:xfrm>
            <a:custGeom>
              <a:avLst/>
              <a:gdLst>
                <a:gd name="csX0" fmla="*/ 49676 w 53582"/>
                <a:gd name="csY0" fmla="*/ 47148 h 55721"/>
                <a:gd name="csX1" fmla="*/ 11758 w 53582"/>
                <a:gd name="csY1" fmla="*/ 5439 h 55721"/>
                <a:gd name="csX2" fmla="*/ 49676 w 53582"/>
                <a:gd name="csY2" fmla="*/ 47148 h 55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582" h="55721">
                  <a:moveTo>
                    <a:pt x="49676" y="47148"/>
                  </a:moveTo>
                  <a:cubicBezTo>
                    <a:pt x="32856" y="73983"/>
                    <a:pt x="-24410" y="31592"/>
                    <a:pt x="11758" y="5439"/>
                  </a:cubicBezTo>
                  <a:cubicBezTo>
                    <a:pt x="39467" y="-14590"/>
                    <a:pt x="63190" y="25564"/>
                    <a:pt x="49676" y="4714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0E8A61AF-4D08-889F-66FF-0DAB0E7A32A9}"/>
                </a:ext>
              </a:extLst>
            </p:cNvPr>
            <p:cNvSpPr/>
            <p:nvPr/>
          </p:nvSpPr>
          <p:spPr>
            <a:xfrm>
              <a:off x="6801843" y="1879918"/>
              <a:ext cx="802812" cy="605757"/>
            </a:xfrm>
            <a:custGeom>
              <a:avLst/>
              <a:gdLst>
                <a:gd name="csX0" fmla="*/ 761564 w 802812"/>
                <a:gd name="csY0" fmla="*/ 2419 h 605757"/>
                <a:gd name="csX1" fmla="*/ 798217 w 802812"/>
                <a:gd name="csY1" fmla="*/ 39170 h 605757"/>
                <a:gd name="csX2" fmla="*/ 48609 w 802812"/>
                <a:gd name="csY2" fmla="*/ 598509 h 605757"/>
                <a:gd name="csX3" fmla="*/ 1648 w 802812"/>
                <a:gd name="csY3" fmla="*/ 590147 h 605757"/>
                <a:gd name="csX4" fmla="*/ 67956 w 802812"/>
                <a:gd name="csY4" fmla="*/ 510714 h 605757"/>
                <a:gd name="csX5" fmla="*/ 761564 w 802812"/>
                <a:gd name="csY5" fmla="*/ 2419 h 6057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02812" h="605757">
                  <a:moveTo>
                    <a:pt x="761564" y="2419"/>
                  </a:moveTo>
                  <a:cubicBezTo>
                    <a:pt x="791217" y="-6137"/>
                    <a:pt x="812607" y="8447"/>
                    <a:pt x="798217" y="39170"/>
                  </a:cubicBezTo>
                  <a:lnTo>
                    <a:pt x="48609" y="598509"/>
                  </a:lnTo>
                  <a:cubicBezTo>
                    <a:pt x="34511" y="610759"/>
                    <a:pt x="10107" y="607162"/>
                    <a:pt x="1648" y="590147"/>
                  </a:cubicBezTo>
                  <a:cubicBezTo>
                    <a:pt x="-10796" y="565258"/>
                    <a:pt x="50748" y="524812"/>
                    <a:pt x="67956" y="510714"/>
                  </a:cubicBezTo>
                  <a:cubicBezTo>
                    <a:pt x="286811" y="331236"/>
                    <a:pt x="537459" y="176453"/>
                    <a:pt x="761564" y="24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8BD3D86-817D-CE13-B773-B240B7E88A8F}"/>
                </a:ext>
              </a:extLst>
            </p:cNvPr>
            <p:cNvSpPr/>
            <p:nvPr/>
          </p:nvSpPr>
          <p:spPr>
            <a:xfrm>
              <a:off x="6783892" y="1484561"/>
              <a:ext cx="358652" cy="351099"/>
            </a:xfrm>
            <a:custGeom>
              <a:avLst/>
              <a:gdLst>
                <a:gd name="csX0" fmla="*/ 351041 w 358652"/>
                <a:gd name="csY0" fmla="*/ 7998 h 351099"/>
                <a:gd name="csX1" fmla="*/ 333930 w 358652"/>
                <a:gd name="csY1" fmla="*/ 67305 h 351099"/>
                <a:gd name="csX2" fmla="*/ 81435 w 358652"/>
                <a:gd name="csY2" fmla="*/ 319897 h 351099"/>
                <a:gd name="csX3" fmla="*/ 4141 w 358652"/>
                <a:gd name="csY3" fmla="*/ 343231 h 351099"/>
                <a:gd name="csX4" fmla="*/ 8127 w 358652"/>
                <a:gd name="csY4" fmla="*/ 307841 h 351099"/>
                <a:gd name="csX5" fmla="*/ 172924 w 358652"/>
                <a:gd name="csY5" fmla="*/ 143530 h 351099"/>
                <a:gd name="csX6" fmla="*/ 322652 w 358652"/>
                <a:gd name="csY6" fmla="*/ 1873 h 351099"/>
                <a:gd name="csX7" fmla="*/ 351041 w 358652"/>
                <a:gd name="csY7" fmla="*/ 7998 h 351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58652" h="351099">
                  <a:moveTo>
                    <a:pt x="351041" y="7998"/>
                  </a:moveTo>
                  <a:cubicBezTo>
                    <a:pt x="370778" y="27637"/>
                    <a:pt x="347444" y="50680"/>
                    <a:pt x="333930" y="67305"/>
                  </a:cubicBezTo>
                  <a:cubicBezTo>
                    <a:pt x="280844" y="132641"/>
                    <a:pt x="146771" y="266034"/>
                    <a:pt x="81435" y="319897"/>
                  </a:cubicBezTo>
                  <a:cubicBezTo>
                    <a:pt x="59754" y="337787"/>
                    <a:pt x="33600" y="364524"/>
                    <a:pt x="4141" y="343231"/>
                  </a:cubicBezTo>
                  <a:cubicBezTo>
                    <a:pt x="-3832" y="329523"/>
                    <a:pt x="932" y="319995"/>
                    <a:pt x="8127" y="307841"/>
                  </a:cubicBezTo>
                  <a:cubicBezTo>
                    <a:pt x="24558" y="280132"/>
                    <a:pt x="140937" y="173962"/>
                    <a:pt x="172924" y="143530"/>
                  </a:cubicBezTo>
                  <a:cubicBezTo>
                    <a:pt x="222509" y="96279"/>
                    <a:pt x="277344" y="53888"/>
                    <a:pt x="322652" y="1873"/>
                  </a:cubicBezTo>
                  <a:cubicBezTo>
                    <a:pt x="331402" y="-2697"/>
                    <a:pt x="344722" y="1775"/>
                    <a:pt x="351041" y="799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D9C736C7-AD0A-3933-749C-0BFE8C8F1011}"/>
                </a:ext>
              </a:extLst>
            </p:cNvPr>
            <p:cNvSpPr/>
            <p:nvPr/>
          </p:nvSpPr>
          <p:spPr>
            <a:xfrm>
              <a:off x="7656785" y="1810761"/>
              <a:ext cx="53349" cy="54625"/>
            </a:xfrm>
            <a:custGeom>
              <a:avLst/>
              <a:gdLst>
                <a:gd name="csX0" fmla="*/ 13084 w 53349"/>
                <a:gd name="csY0" fmla="*/ 1767 h 54625"/>
                <a:gd name="csX1" fmla="*/ 33598 w 53349"/>
                <a:gd name="csY1" fmla="*/ 53880 h 54625"/>
                <a:gd name="csX2" fmla="*/ 13084 w 53349"/>
                <a:gd name="csY2" fmla="*/ 1767 h 546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349" h="54625">
                  <a:moveTo>
                    <a:pt x="13084" y="1767"/>
                  </a:moveTo>
                  <a:cubicBezTo>
                    <a:pt x="51196" y="-10483"/>
                    <a:pt x="70446" y="44644"/>
                    <a:pt x="33598" y="53880"/>
                  </a:cubicBezTo>
                  <a:cubicBezTo>
                    <a:pt x="3750" y="61366"/>
                    <a:pt x="-13362" y="10226"/>
                    <a:pt x="13084" y="17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B36FD51A-C62F-797C-29D7-A50F4F52EA32}"/>
                </a:ext>
              </a:extLst>
            </p:cNvPr>
            <p:cNvSpPr/>
            <p:nvPr/>
          </p:nvSpPr>
          <p:spPr>
            <a:xfrm>
              <a:off x="6058082" y="1966048"/>
              <a:ext cx="268921" cy="282971"/>
            </a:xfrm>
            <a:custGeom>
              <a:avLst/>
              <a:gdLst>
                <a:gd name="csX0" fmla="*/ 104402 w 268921"/>
                <a:gd name="csY0" fmla="*/ 1264 h 282971"/>
                <a:gd name="csX1" fmla="*/ 251019 w 268921"/>
                <a:gd name="csY1" fmla="*/ 179867 h 282971"/>
                <a:gd name="csX2" fmla="*/ 129584 w 268921"/>
                <a:gd name="csY2" fmla="*/ 262995 h 282971"/>
                <a:gd name="csX3" fmla="*/ 2996 w 268921"/>
                <a:gd name="csY3" fmla="*/ 136602 h 282971"/>
                <a:gd name="csX4" fmla="*/ 124237 w 268921"/>
                <a:gd name="csY4" fmla="*/ 191826 h 282971"/>
                <a:gd name="csX5" fmla="*/ 206100 w 268921"/>
                <a:gd name="csY5" fmla="*/ 220896 h 282971"/>
                <a:gd name="csX6" fmla="*/ 136973 w 268921"/>
                <a:gd name="csY6" fmla="*/ 117935 h 282971"/>
                <a:gd name="csX7" fmla="*/ 61526 w 268921"/>
                <a:gd name="csY7" fmla="*/ 0 h 282971"/>
                <a:gd name="csX8" fmla="*/ 104305 w 268921"/>
                <a:gd name="csY8" fmla="*/ 1361 h 2829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68921" h="282971">
                  <a:moveTo>
                    <a:pt x="104402" y="1264"/>
                  </a:moveTo>
                  <a:cubicBezTo>
                    <a:pt x="151168" y="63099"/>
                    <a:pt x="214850" y="109379"/>
                    <a:pt x="251019" y="179867"/>
                  </a:cubicBezTo>
                  <a:cubicBezTo>
                    <a:pt x="308576" y="292066"/>
                    <a:pt x="216406" y="300330"/>
                    <a:pt x="129584" y="262995"/>
                  </a:cubicBezTo>
                  <a:cubicBezTo>
                    <a:pt x="99347" y="249967"/>
                    <a:pt x="-20338" y="174520"/>
                    <a:pt x="2996" y="136602"/>
                  </a:cubicBezTo>
                  <a:cubicBezTo>
                    <a:pt x="27011" y="97517"/>
                    <a:pt x="98569" y="176659"/>
                    <a:pt x="124237" y="191826"/>
                  </a:cubicBezTo>
                  <a:cubicBezTo>
                    <a:pt x="147862" y="205729"/>
                    <a:pt x="178391" y="222452"/>
                    <a:pt x="206100" y="220896"/>
                  </a:cubicBezTo>
                  <a:cubicBezTo>
                    <a:pt x="211642" y="216716"/>
                    <a:pt x="144459" y="127171"/>
                    <a:pt x="136973" y="117935"/>
                  </a:cubicBezTo>
                  <a:cubicBezTo>
                    <a:pt x="107416" y="81378"/>
                    <a:pt x="50831" y="54738"/>
                    <a:pt x="61526" y="0"/>
                  </a:cubicBezTo>
                  <a:lnTo>
                    <a:pt x="104305" y="1361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644B3802-6CDA-AC5A-60F7-CA5A57497758}"/>
                </a:ext>
              </a:extLst>
            </p:cNvPr>
            <p:cNvSpPr/>
            <p:nvPr/>
          </p:nvSpPr>
          <p:spPr>
            <a:xfrm>
              <a:off x="5911989" y="2124976"/>
              <a:ext cx="438648" cy="215194"/>
            </a:xfrm>
            <a:custGeom>
              <a:avLst/>
              <a:gdLst>
                <a:gd name="csX0" fmla="*/ 12682 w 438648"/>
                <a:gd name="csY0" fmla="*/ 1689 h 215194"/>
                <a:gd name="csX1" fmla="*/ 107088 w 438648"/>
                <a:gd name="csY1" fmla="*/ 81316 h 215194"/>
                <a:gd name="csX2" fmla="*/ 325359 w 438648"/>
                <a:gd name="csY2" fmla="*/ 153749 h 215194"/>
                <a:gd name="csX3" fmla="*/ 433085 w 438648"/>
                <a:gd name="csY3" fmla="*/ 138096 h 215194"/>
                <a:gd name="csX4" fmla="*/ 309220 w 438648"/>
                <a:gd name="csY4" fmla="*/ 214126 h 215194"/>
                <a:gd name="csX5" fmla="*/ 38544 w 438648"/>
                <a:gd name="csY5" fmla="*/ 96289 h 215194"/>
                <a:gd name="csX6" fmla="*/ 12682 w 438648"/>
                <a:gd name="csY6" fmla="*/ 1786 h 2151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38648" h="215194">
                  <a:moveTo>
                    <a:pt x="12682" y="1689"/>
                  </a:moveTo>
                  <a:cubicBezTo>
                    <a:pt x="51766" y="-11437"/>
                    <a:pt x="80059" y="55454"/>
                    <a:pt x="107088" y="81316"/>
                  </a:cubicBezTo>
                  <a:cubicBezTo>
                    <a:pt x="170965" y="142374"/>
                    <a:pt x="236689" y="162597"/>
                    <a:pt x="325359" y="153749"/>
                  </a:cubicBezTo>
                  <a:cubicBezTo>
                    <a:pt x="362597" y="150055"/>
                    <a:pt x="401778" y="122054"/>
                    <a:pt x="433085" y="138096"/>
                  </a:cubicBezTo>
                  <a:cubicBezTo>
                    <a:pt x="466725" y="186028"/>
                    <a:pt x="337998" y="211599"/>
                    <a:pt x="309220" y="214126"/>
                  </a:cubicBezTo>
                  <a:cubicBezTo>
                    <a:pt x="208591" y="223071"/>
                    <a:pt x="101352" y="175139"/>
                    <a:pt x="38544" y="96289"/>
                  </a:cubicBezTo>
                  <a:cubicBezTo>
                    <a:pt x="25321" y="79761"/>
                    <a:pt x="-22514" y="13550"/>
                    <a:pt x="12682" y="17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6E06919E-050F-D057-9661-5E56825D9F0E}"/>
                </a:ext>
              </a:extLst>
            </p:cNvPr>
            <p:cNvSpPr/>
            <p:nvPr/>
          </p:nvSpPr>
          <p:spPr>
            <a:xfrm>
              <a:off x="6262614" y="1984185"/>
              <a:ext cx="57278" cy="52550"/>
            </a:xfrm>
            <a:custGeom>
              <a:avLst/>
              <a:gdLst>
                <a:gd name="csX0" fmla="*/ 10415 w 57278"/>
                <a:gd name="csY0" fmla="*/ 48559 h 52550"/>
                <a:gd name="csX1" fmla="*/ 51930 w 57278"/>
                <a:gd name="csY1" fmla="*/ 10835 h 52550"/>
                <a:gd name="csX2" fmla="*/ 10415 w 57278"/>
                <a:gd name="csY2" fmla="*/ 48559 h 52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278" h="52550">
                  <a:moveTo>
                    <a:pt x="10415" y="48559"/>
                  </a:moveTo>
                  <a:cubicBezTo>
                    <a:pt x="-21767" y="28142"/>
                    <a:pt x="28791" y="-21930"/>
                    <a:pt x="51930" y="10835"/>
                  </a:cubicBezTo>
                  <a:cubicBezTo>
                    <a:pt x="71667" y="38836"/>
                    <a:pt x="31999" y="62170"/>
                    <a:pt x="10415" y="485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C0FCEB20-FB77-8705-82C2-2A6FA1CE130C}"/>
                </a:ext>
              </a:extLst>
            </p:cNvPr>
            <p:cNvSpPr/>
            <p:nvPr/>
          </p:nvSpPr>
          <p:spPr>
            <a:xfrm>
              <a:off x="5913212" y="1978519"/>
              <a:ext cx="54823" cy="51159"/>
            </a:xfrm>
            <a:custGeom>
              <a:avLst/>
              <a:gdLst>
                <a:gd name="csX0" fmla="*/ 7667 w 54823"/>
                <a:gd name="csY0" fmla="*/ 46739 h 51159"/>
                <a:gd name="csX1" fmla="*/ 45293 w 54823"/>
                <a:gd name="csY1" fmla="*/ 5224 h 51159"/>
                <a:gd name="csX2" fmla="*/ 7667 w 54823"/>
                <a:gd name="csY2" fmla="*/ 46739 h 511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823" h="51159">
                  <a:moveTo>
                    <a:pt x="7667" y="46739"/>
                  </a:moveTo>
                  <a:cubicBezTo>
                    <a:pt x="-14598" y="32836"/>
                    <a:pt x="15833" y="-15874"/>
                    <a:pt x="45293" y="5224"/>
                  </a:cubicBezTo>
                  <a:cubicBezTo>
                    <a:pt x="72419" y="24572"/>
                    <a:pt x="35862" y="64434"/>
                    <a:pt x="7667" y="4673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716" cap="flat">
              <a:noFill/>
              <a:prstDash val="solid"/>
              <a:miter/>
            </a:ln>
          </p:spPr>
        </p:sp>
      </p:grpSp>
      <p:sp>
        <p:nvSpPr>
          <p:cNvPr id="22" name="Content Placeholder 2">
            <a:extLst>
              <a:ext uri="{FF2B5EF4-FFF2-40B4-BE49-F238E27FC236}">
                <a16:creationId xmlns:a16="http://schemas.microsoft.com/office/drawing/2014/main" id="{E443E82F-3560-7D77-A60E-4B2C8CB7473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78043133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Training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1EA32893-5BFD-61E8-1EAF-4804A19DA7BA}"/>
              </a:ext>
            </a:extLst>
          </p:cNvPr>
          <p:cNvGrpSpPr/>
          <p:nvPr userDrawn="1"/>
        </p:nvGrpSpPr>
        <p:grpSpPr>
          <a:xfrm>
            <a:off x="2124582" y="1060692"/>
            <a:ext cx="7942766" cy="5847550"/>
            <a:chOff x="2124582" y="1060692"/>
            <a:chExt cx="7942766" cy="584755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CC2A79A-BE4E-ABEF-089E-19D0F163BF55}"/>
                </a:ext>
              </a:extLst>
            </p:cNvPr>
            <p:cNvSpPr/>
            <p:nvPr/>
          </p:nvSpPr>
          <p:spPr>
            <a:xfrm>
              <a:off x="3356930" y="1060692"/>
              <a:ext cx="6710418" cy="5847550"/>
            </a:xfrm>
            <a:custGeom>
              <a:avLst/>
              <a:gdLst>
                <a:gd name="csX0" fmla="*/ 5262869 w 6710418"/>
                <a:gd name="csY0" fmla="*/ 0 h 5847550"/>
                <a:gd name="csX1" fmla="*/ 5285551 w 6710418"/>
                <a:gd name="csY1" fmla="*/ 41392 h 5847550"/>
                <a:gd name="csX2" fmla="*/ 5278843 w 6710418"/>
                <a:gd name="csY2" fmla="*/ 2748232 h 5847550"/>
                <a:gd name="csX3" fmla="*/ 5525521 w 6710418"/>
                <a:gd name="csY3" fmla="*/ 2748232 h 5847550"/>
                <a:gd name="csX4" fmla="*/ 5554735 w 6710418"/>
                <a:gd name="csY4" fmla="*/ 2789537 h 5847550"/>
                <a:gd name="csX5" fmla="*/ 5554205 w 6710418"/>
                <a:gd name="csY5" fmla="*/ 3052454 h 5847550"/>
                <a:gd name="csX6" fmla="*/ 5525521 w 6710418"/>
                <a:gd name="csY6" fmla="*/ 3081402 h 5847550"/>
                <a:gd name="csX7" fmla="*/ 3362958 w 6710418"/>
                <a:gd name="csY7" fmla="*/ 3081402 h 5847550"/>
                <a:gd name="csX8" fmla="*/ 3408146 w 6710418"/>
                <a:gd name="csY8" fmla="*/ 3382182 h 5847550"/>
                <a:gd name="csX9" fmla="*/ 3458806 w 6710418"/>
                <a:gd name="csY9" fmla="*/ 3382182 h 5847550"/>
                <a:gd name="csX10" fmla="*/ 3718634 w 6710418"/>
                <a:gd name="csY10" fmla="*/ 3311929 h 5847550"/>
                <a:gd name="csX11" fmla="*/ 4060013 w 6710418"/>
                <a:gd name="csY11" fmla="*/ 3432047 h 5847550"/>
                <a:gd name="csX12" fmla="*/ 4092227 w 6710418"/>
                <a:gd name="csY12" fmla="*/ 3540779 h 5847550"/>
                <a:gd name="csX13" fmla="*/ 4162744 w 6710418"/>
                <a:gd name="csY13" fmla="*/ 3630449 h 5847550"/>
                <a:gd name="csX14" fmla="*/ 4202725 w 6710418"/>
                <a:gd name="csY14" fmla="*/ 3721795 h 5847550"/>
                <a:gd name="csX15" fmla="*/ 4189662 w 6710418"/>
                <a:gd name="csY15" fmla="*/ 4003952 h 5847550"/>
                <a:gd name="csX16" fmla="*/ 4061601 w 6710418"/>
                <a:gd name="csY16" fmla="*/ 4173670 h 5847550"/>
                <a:gd name="csX17" fmla="*/ 4155684 w 6710418"/>
                <a:gd name="csY17" fmla="*/ 4284433 h 5847550"/>
                <a:gd name="csX18" fmla="*/ 4180307 w 6710418"/>
                <a:gd name="csY18" fmla="*/ 4343123 h 5847550"/>
                <a:gd name="csX19" fmla="*/ 4275007 w 6710418"/>
                <a:gd name="csY19" fmla="*/ 4402167 h 5847550"/>
                <a:gd name="csX20" fmla="*/ 4519832 w 6710418"/>
                <a:gd name="csY20" fmla="*/ 4778847 h 5847550"/>
                <a:gd name="csX21" fmla="*/ 4530953 w 6710418"/>
                <a:gd name="csY21" fmla="*/ 4850954 h 5847550"/>
                <a:gd name="csX22" fmla="*/ 4593350 w 6710418"/>
                <a:gd name="csY22" fmla="*/ 4996842 h 5847550"/>
                <a:gd name="csX23" fmla="*/ 4607824 w 6710418"/>
                <a:gd name="csY23" fmla="*/ 4924913 h 5847550"/>
                <a:gd name="csX24" fmla="*/ 4771541 w 6710418"/>
                <a:gd name="csY24" fmla="*/ 4499250 h 5847550"/>
                <a:gd name="csX25" fmla="*/ 4846384 w 6710418"/>
                <a:gd name="csY25" fmla="*/ 4382486 h 5847550"/>
                <a:gd name="csX26" fmla="*/ 4825467 w 6710418"/>
                <a:gd name="csY26" fmla="*/ 4306497 h 5847550"/>
                <a:gd name="csX27" fmla="*/ 4853091 w 6710418"/>
                <a:gd name="csY27" fmla="*/ 4125923 h 5847550"/>
                <a:gd name="csX28" fmla="*/ 4955204 w 6710418"/>
                <a:gd name="csY28" fmla="*/ 4119039 h 5847550"/>
                <a:gd name="csX29" fmla="*/ 5067467 w 6710418"/>
                <a:gd name="csY29" fmla="*/ 4119039 h 5847550"/>
                <a:gd name="csX30" fmla="*/ 5192175 w 6710418"/>
                <a:gd name="csY30" fmla="*/ 4119039 h 5847550"/>
                <a:gd name="csX31" fmla="*/ 5348919 w 6710418"/>
                <a:gd name="csY31" fmla="*/ 3996980 h 5847550"/>
                <a:gd name="csX32" fmla="*/ 5349272 w 6710418"/>
                <a:gd name="csY32" fmla="*/ 3862829 h 5847550"/>
                <a:gd name="csX33" fmla="*/ 5156607 w 6710418"/>
                <a:gd name="csY33" fmla="*/ 3711821 h 5847550"/>
                <a:gd name="csX34" fmla="*/ 5472920 w 6710418"/>
                <a:gd name="csY34" fmla="*/ 3662927 h 5847550"/>
                <a:gd name="csX35" fmla="*/ 6114725 w 6710418"/>
                <a:gd name="csY35" fmla="*/ 3555430 h 5847550"/>
                <a:gd name="csX36" fmla="*/ 6086219 w 6710418"/>
                <a:gd name="csY36" fmla="*/ 4154165 h 5847550"/>
                <a:gd name="csX37" fmla="*/ 6172975 w 6710418"/>
                <a:gd name="csY37" fmla="*/ 4265899 h 5847550"/>
                <a:gd name="csX38" fmla="*/ 6178889 w 6710418"/>
                <a:gd name="csY38" fmla="*/ 4311262 h 5847550"/>
                <a:gd name="csX39" fmla="*/ 6275265 w 6710418"/>
                <a:gd name="csY39" fmla="*/ 4381427 h 5847550"/>
                <a:gd name="csX40" fmla="*/ 6451426 w 6710418"/>
                <a:gd name="csY40" fmla="*/ 4773729 h 5847550"/>
                <a:gd name="csX41" fmla="*/ 6656271 w 6710418"/>
                <a:gd name="csY41" fmla="*/ 5185535 h 5847550"/>
                <a:gd name="csX42" fmla="*/ 6707549 w 6710418"/>
                <a:gd name="csY42" fmla="*/ 5755675 h 5847550"/>
                <a:gd name="csX43" fmla="*/ 6704548 w 6710418"/>
                <a:gd name="csY43" fmla="*/ 5842255 h 5847550"/>
                <a:gd name="csX44" fmla="*/ 5013807 w 6710418"/>
                <a:gd name="csY44" fmla="*/ 5847551 h 5847550"/>
                <a:gd name="csX45" fmla="*/ 4998715 w 6710418"/>
                <a:gd name="csY45" fmla="*/ 5821074 h 5847550"/>
                <a:gd name="csX46" fmla="*/ 5041520 w 6710418"/>
                <a:gd name="csY46" fmla="*/ 5316862 h 5847550"/>
                <a:gd name="csX47" fmla="*/ 4621858 w 6710418"/>
                <a:gd name="csY47" fmla="*/ 5130993 h 5847550"/>
                <a:gd name="csX48" fmla="*/ 4680813 w 6710418"/>
                <a:gd name="csY48" fmla="*/ 5795479 h 5847550"/>
                <a:gd name="csX49" fmla="*/ 4659102 w 6710418"/>
                <a:gd name="csY49" fmla="*/ 5828399 h 5847550"/>
                <a:gd name="csX50" fmla="*/ 2984865 w 6710418"/>
                <a:gd name="csY50" fmla="*/ 5826545 h 5847550"/>
                <a:gd name="csX51" fmla="*/ 2967479 w 6710418"/>
                <a:gd name="csY51" fmla="*/ 5795479 h 5847550"/>
                <a:gd name="csX52" fmla="*/ 3004017 w 6710418"/>
                <a:gd name="csY52" fmla="*/ 5403883 h 5847550"/>
                <a:gd name="csX53" fmla="*/ 2824326 w 6710418"/>
                <a:gd name="csY53" fmla="*/ 4833478 h 5847550"/>
                <a:gd name="csX54" fmla="*/ 2825826 w 6710418"/>
                <a:gd name="csY54" fmla="*/ 4635872 h 5847550"/>
                <a:gd name="csX55" fmla="*/ 2908170 w 6710418"/>
                <a:gd name="csY55" fmla="*/ 4602157 h 5847550"/>
                <a:gd name="csX56" fmla="*/ 2731656 w 6710418"/>
                <a:gd name="csY56" fmla="*/ 3337435 h 5847550"/>
                <a:gd name="csX57" fmla="*/ 2709327 w 6710418"/>
                <a:gd name="csY57" fmla="*/ 3353498 h 5847550"/>
                <a:gd name="csX58" fmla="*/ 2382158 w 6710418"/>
                <a:gd name="csY58" fmla="*/ 4775935 h 5847550"/>
                <a:gd name="csX59" fmla="*/ 2427610 w 6710418"/>
                <a:gd name="csY59" fmla="*/ 4826506 h 5847550"/>
                <a:gd name="csX60" fmla="*/ 2561849 w 6710418"/>
                <a:gd name="csY60" fmla="*/ 5243256 h 5847550"/>
                <a:gd name="csX61" fmla="*/ 2611185 w 6710418"/>
                <a:gd name="csY61" fmla="*/ 5808365 h 5847550"/>
                <a:gd name="csX62" fmla="*/ 2603418 w 6710418"/>
                <a:gd name="csY62" fmla="*/ 5829105 h 5847550"/>
                <a:gd name="csX63" fmla="*/ 919473 w 6710418"/>
                <a:gd name="csY63" fmla="*/ 5841284 h 5847550"/>
                <a:gd name="csX64" fmla="*/ 897762 w 6710418"/>
                <a:gd name="csY64" fmla="*/ 5808365 h 5847550"/>
                <a:gd name="csX65" fmla="*/ 947098 w 6710418"/>
                <a:gd name="csY65" fmla="*/ 5243256 h 5847550"/>
                <a:gd name="csX66" fmla="*/ 1025205 w 6710418"/>
                <a:gd name="csY66" fmla="*/ 4898524 h 5847550"/>
                <a:gd name="csX67" fmla="*/ 1094311 w 6710418"/>
                <a:gd name="csY67" fmla="*/ 4730571 h 5847550"/>
                <a:gd name="csX68" fmla="*/ 1241788 w 6710418"/>
                <a:gd name="csY68" fmla="*/ 4493690 h 5847550"/>
                <a:gd name="csX69" fmla="*/ 1168182 w 6710418"/>
                <a:gd name="csY69" fmla="*/ 4464918 h 5847550"/>
                <a:gd name="csX70" fmla="*/ 1171359 w 6710418"/>
                <a:gd name="csY70" fmla="*/ 4359186 h 5847550"/>
                <a:gd name="csX71" fmla="*/ 1600553 w 6710418"/>
                <a:gd name="csY71" fmla="*/ 3430194 h 5847550"/>
                <a:gd name="csX72" fmla="*/ 2014037 w 6710418"/>
                <a:gd name="csY72" fmla="*/ 3426928 h 5847550"/>
                <a:gd name="csX73" fmla="*/ 2055606 w 6710418"/>
                <a:gd name="csY73" fmla="*/ 3138769 h 5847550"/>
                <a:gd name="csX74" fmla="*/ 1869737 w 6710418"/>
                <a:gd name="csY74" fmla="*/ 3084403 h 5847550"/>
                <a:gd name="csX75" fmla="*/ 35402 w 6710418"/>
                <a:gd name="csY75" fmla="*/ 3079725 h 5847550"/>
                <a:gd name="csX76" fmla="*/ 4865 w 6710418"/>
                <a:gd name="csY76" fmla="*/ 3046188 h 5847550"/>
                <a:gd name="csX77" fmla="*/ 4865 w 6710418"/>
                <a:gd name="csY77" fmla="*/ 2776475 h 5847550"/>
                <a:gd name="csX78" fmla="*/ 21193 w 6710418"/>
                <a:gd name="csY78" fmla="*/ 2747967 h 5847550"/>
                <a:gd name="csX79" fmla="*/ 264694 w 6710418"/>
                <a:gd name="csY79" fmla="*/ 2747967 h 5847550"/>
                <a:gd name="csX80" fmla="*/ 274314 w 6710418"/>
                <a:gd name="csY80" fmla="*/ 2738347 h 5847550"/>
                <a:gd name="csX81" fmla="*/ 274314 w 6710418"/>
                <a:gd name="csY81" fmla="*/ 28860 h 5847550"/>
                <a:gd name="csX82" fmla="*/ 287111 w 6710418"/>
                <a:gd name="csY82" fmla="*/ 0 h 5847550"/>
                <a:gd name="csX83" fmla="*/ 5262692 w 6710418"/>
                <a:gd name="csY83" fmla="*/ 0 h 5847550"/>
                <a:gd name="csX84" fmla="*/ 5234097 w 6710418"/>
                <a:gd name="csY84" fmla="*/ 51277 h 5847550"/>
                <a:gd name="csX85" fmla="*/ 335388 w 6710418"/>
                <a:gd name="csY85" fmla="*/ 51277 h 5847550"/>
                <a:gd name="csX86" fmla="*/ 325768 w 6710418"/>
                <a:gd name="csY86" fmla="*/ 60897 h 5847550"/>
                <a:gd name="csX87" fmla="*/ 325768 w 6710418"/>
                <a:gd name="csY87" fmla="*/ 2748232 h 5847550"/>
                <a:gd name="csX88" fmla="*/ 1536831 w 6710418"/>
                <a:gd name="csY88" fmla="*/ 2748232 h 5847550"/>
                <a:gd name="csX89" fmla="*/ 1302862 w 6710418"/>
                <a:gd name="csY89" fmla="*/ 2511263 h 5847550"/>
                <a:gd name="csX90" fmla="*/ 1208868 w 6710418"/>
                <a:gd name="csY90" fmla="*/ 2231312 h 5847550"/>
                <a:gd name="csX91" fmla="*/ 1572134 w 6710418"/>
                <a:gd name="csY91" fmla="*/ 1819416 h 5847550"/>
                <a:gd name="csX92" fmla="*/ 1988796 w 6710418"/>
                <a:gd name="csY92" fmla="*/ 1364805 h 5847550"/>
                <a:gd name="csX93" fmla="*/ 2007418 w 6710418"/>
                <a:gd name="csY93" fmla="*/ 1332150 h 5847550"/>
                <a:gd name="csX94" fmla="*/ 2453293 w 6710418"/>
                <a:gd name="csY94" fmla="*/ 1143721 h 5847550"/>
                <a:gd name="csX95" fmla="*/ 2536431 w 6710418"/>
                <a:gd name="csY95" fmla="*/ 1114597 h 5847550"/>
                <a:gd name="csX96" fmla="*/ 2447027 w 6710418"/>
                <a:gd name="csY96" fmla="*/ 976739 h 5847550"/>
                <a:gd name="csX97" fmla="*/ 2421432 w 6710418"/>
                <a:gd name="csY97" fmla="*/ 701819 h 5847550"/>
                <a:gd name="csX98" fmla="*/ 3231456 w 6710418"/>
                <a:gd name="csY98" fmla="*/ 711263 h 5847550"/>
                <a:gd name="csX99" fmla="*/ 3353427 w 6710418"/>
                <a:gd name="csY99" fmla="*/ 916107 h 5847550"/>
                <a:gd name="csX100" fmla="*/ 3267111 w 6710418"/>
                <a:gd name="csY100" fmla="*/ 989978 h 5847550"/>
                <a:gd name="csX101" fmla="*/ 3196506 w 6710418"/>
                <a:gd name="csY101" fmla="*/ 996244 h 5847550"/>
                <a:gd name="csX102" fmla="*/ 3135697 w 6710418"/>
                <a:gd name="csY102" fmla="*/ 1082736 h 5847550"/>
                <a:gd name="csX103" fmla="*/ 3049205 w 6710418"/>
                <a:gd name="csY103" fmla="*/ 1156342 h 5847550"/>
                <a:gd name="csX104" fmla="*/ 3517143 w 6710418"/>
                <a:gd name="csY104" fmla="*/ 1463565 h 5847550"/>
                <a:gd name="csX105" fmla="*/ 3645116 w 6710418"/>
                <a:gd name="csY105" fmla="*/ 2075626 h 5847550"/>
                <a:gd name="csX106" fmla="*/ 3691628 w 6710418"/>
                <a:gd name="csY106" fmla="*/ 1952420 h 5847550"/>
                <a:gd name="csX107" fmla="*/ 3760027 w 6710418"/>
                <a:gd name="csY107" fmla="*/ 1699917 h 5847550"/>
                <a:gd name="csX108" fmla="*/ 3741316 w 6710418"/>
                <a:gd name="csY108" fmla="*/ 1579005 h 5847550"/>
                <a:gd name="csX109" fmla="*/ 3862847 w 6710418"/>
                <a:gd name="csY109" fmla="*/ 1390135 h 5847550"/>
                <a:gd name="csX110" fmla="*/ 3875732 w 6710418"/>
                <a:gd name="csY110" fmla="*/ 1358098 h 5847550"/>
                <a:gd name="csX111" fmla="*/ 3763557 w 6710418"/>
                <a:gd name="csY111" fmla="*/ 1358098 h 5847550"/>
                <a:gd name="csX112" fmla="*/ 3747230 w 6710418"/>
                <a:gd name="csY112" fmla="*/ 1329591 h 5847550"/>
                <a:gd name="csX113" fmla="*/ 3754202 w 6710418"/>
                <a:gd name="csY113" fmla="*/ 1105330 h 5847550"/>
                <a:gd name="csX114" fmla="*/ 3795506 w 6710418"/>
                <a:gd name="csY114" fmla="*/ 928816 h 5847550"/>
                <a:gd name="csX115" fmla="*/ 4153124 w 6710418"/>
                <a:gd name="csY115" fmla="*/ 923785 h 5847550"/>
                <a:gd name="csX116" fmla="*/ 4170687 w 6710418"/>
                <a:gd name="csY116" fmla="*/ 951057 h 5847550"/>
                <a:gd name="csX117" fmla="*/ 4163980 w 6710418"/>
                <a:gd name="csY117" fmla="*/ 1194822 h 5847550"/>
                <a:gd name="csX118" fmla="*/ 4181366 w 6710418"/>
                <a:gd name="csY118" fmla="*/ 1254396 h 5847550"/>
                <a:gd name="csX119" fmla="*/ 4173776 w 6710418"/>
                <a:gd name="csY119" fmla="*/ 1646521 h 5847550"/>
                <a:gd name="csX120" fmla="*/ 4090461 w 6710418"/>
                <a:gd name="csY120" fmla="*/ 2146144 h 5847550"/>
                <a:gd name="csX121" fmla="*/ 3802214 w 6710418"/>
                <a:gd name="csY121" fmla="*/ 2690777 h 5847550"/>
                <a:gd name="csX122" fmla="*/ 3721988 w 6710418"/>
                <a:gd name="csY122" fmla="*/ 2748321 h 5847550"/>
                <a:gd name="csX123" fmla="*/ 5227742 w 6710418"/>
                <a:gd name="csY123" fmla="*/ 2748321 h 5847550"/>
                <a:gd name="csX124" fmla="*/ 5234185 w 6710418"/>
                <a:gd name="csY124" fmla="*/ 51366 h 5847550"/>
                <a:gd name="csX125" fmla="*/ 2959447 w 6710418"/>
                <a:gd name="csY125" fmla="*/ 538191 h 5847550"/>
                <a:gd name="csX126" fmla="*/ 2771371 w 6710418"/>
                <a:gd name="csY126" fmla="*/ 581966 h 5847550"/>
                <a:gd name="csX127" fmla="*/ 2722300 w 6710418"/>
                <a:gd name="csY127" fmla="*/ 531748 h 5847550"/>
                <a:gd name="csX128" fmla="*/ 2468738 w 6710418"/>
                <a:gd name="csY128" fmla="*/ 736328 h 5847550"/>
                <a:gd name="csX129" fmla="*/ 2591062 w 6710418"/>
                <a:gd name="csY129" fmla="*/ 1082471 h 5847550"/>
                <a:gd name="csX130" fmla="*/ 2645164 w 6710418"/>
                <a:gd name="csY130" fmla="*/ 1105418 h 5847550"/>
                <a:gd name="csX131" fmla="*/ 2704120 w 6710418"/>
                <a:gd name="csY131" fmla="*/ 869154 h 5847550"/>
                <a:gd name="csX132" fmla="*/ 2779844 w 6710418"/>
                <a:gd name="csY132" fmla="*/ 816465 h 5847550"/>
                <a:gd name="csX133" fmla="*/ 2907111 w 6710418"/>
                <a:gd name="csY133" fmla="*/ 908693 h 5847550"/>
                <a:gd name="csX134" fmla="*/ 2832357 w 6710418"/>
                <a:gd name="csY134" fmla="*/ 751155 h 5847550"/>
                <a:gd name="csX135" fmla="*/ 2865277 w 6710418"/>
                <a:gd name="csY135" fmla="*/ 724589 h 5847550"/>
                <a:gd name="csX136" fmla="*/ 2930940 w 6710418"/>
                <a:gd name="csY136" fmla="*/ 819642 h 5847550"/>
                <a:gd name="csX137" fmla="*/ 2965625 w 6710418"/>
                <a:gd name="csY137" fmla="*/ 855474 h 5847550"/>
                <a:gd name="csX138" fmla="*/ 3017079 w 6710418"/>
                <a:gd name="csY138" fmla="*/ 1114773 h 5847550"/>
                <a:gd name="csX139" fmla="*/ 3183708 w 6710418"/>
                <a:gd name="csY139" fmla="*/ 741535 h 5847550"/>
                <a:gd name="csX140" fmla="*/ 2972156 w 6710418"/>
                <a:gd name="csY140" fmla="*/ 542427 h 5847550"/>
                <a:gd name="csX141" fmla="*/ 2959447 w 6710418"/>
                <a:gd name="csY141" fmla="*/ 538279 h 5847550"/>
                <a:gd name="csX142" fmla="*/ 2414636 w 6710418"/>
                <a:gd name="csY142" fmla="*/ 755921 h 5847550"/>
                <a:gd name="csX143" fmla="*/ 2427434 w 6710418"/>
                <a:gd name="csY143" fmla="*/ 928816 h 5847550"/>
                <a:gd name="csX144" fmla="*/ 2414636 w 6710418"/>
                <a:gd name="csY144" fmla="*/ 755921 h 5847550"/>
                <a:gd name="csX145" fmla="*/ 3222100 w 6710418"/>
                <a:gd name="csY145" fmla="*/ 941613 h 5847550"/>
                <a:gd name="csX146" fmla="*/ 3276467 w 6710418"/>
                <a:gd name="csY146" fmla="*/ 781515 h 5847550"/>
                <a:gd name="csX147" fmla="*/ 3241252 w 6710418"/>
                <a:gd name="csY147" fmla="*/ 778161 h 5847550"/>
                <a:gd name="csX148" fmla="*/ 3222100 w 6710418"/>
                <a:gd name="csY148" fmla="*/ 941613 h 5847550"/>
                <a:gd name="csX149" fmla="*/ 2751955 w 6710418"/>
                <a:gd name="csY149" fmla="*/ 935788 h 5847550"/>
                <a:gd name="csX150" fmla="*/ 2854245 w 6710418"/>
                <a:gd name="csY150" fmla="*/ 1024222 h 5847550"/>
                <a:gd name="csX151" fmla="*/ 2958300 w 6710418"/>
                <a:gd name="csY151" fmla="*/ 994920 h 5847550"/>
                <a:gd name="csX152" fmla="*/ 2868278 w 6710418"/>
                <a:gd name="csY152" fmla="*/ 978681 h 5847550"/>
                <a:gd name="csX153" fmla="*/ 2751867 w 6710418"/>
                <a:gd name="csY153" fmla="*/ 935788 h 5847550"/>
                <a:gd name="csX154" fmla="*/ 3805126 w 6710418"/>
                <a:gd name="csY154" fmla="*/ 989713 h 5847550"/>
                <a:gd name="csX155" fmla="*/ 3805126 w 6710418"/>
                <a:gd name="csY155" fmla="*/ 1133837 h 5847550"/>
                <a:gd name="csX156" fmla="*/ 3904239 w 6710418"/>
                <a:gd name="csY156" fmla="*/ 1076028 h 5847550"/>
                <a:gd name="csX157" fmla="*/ 3997439 w 6710418"/>
                <a:gd name="csY157" fmla="*/ 1008865 h 5847550"/>
                <a:gd name="csX158" fmla="*/ 3965401 w 6710418"/>
                <a:gd name="csY158" fmla="*/ 1127482 h 5847550"/>
                <a:gd name="csX159" fmla="*/ 4059571 w 6710418"/>
                <a:gd name="csY159" fmla="*/ 1056877 h 5847550"/>
                <a:gd name="csX160" fmla="*/ 4087461 w 6710418"/>
                <a:gd name="csY160" fmla="*/ 1099063 h 5847550"/>
                <a:gd name="csX161" fmla="*/ 3910947 w 6710418"/>
                <a:gd name="csY161" fmla="*/ 1133925 h 5847550"/>
                <a:gd name="csX162" fmla="*/ 3798772 w 6710418"/>
                <a:gd name="csY162" fmla="*/ 1191557 h 5847550"/>
                <a:gd name="csX163" fmla="*/ 3798772 w 6710418"/>
                <a:gd name="csY163" fmla="*/ 1306909 h 5847550"/>
                <a:gd name="csX164" fmla="*/ 3936541 w 6710418"/>
                <a:gd name="csY164" fmla="*/ 1306909 h 5847550"/>
                <a:gd name="csX165" fmla="*/ 3958870 w 6710418"/>
                <a:gd name="csY165" fmla="*/ 1233126 h 5847550"/>
                <a:gd name="csX166" fmla="*/ 4055070 w 6710418"/>
                <a:gd name="csY166" fmla="*/ 1210797 h 5847550"/>
                <a:gd name="csX167" fmla="*/ 4112791 w 6710418"/>
                <a:gd name="csY167" fmla="*/ 1146722 h 5847550"/>
                <a:gd name="csX168" fmla="*/ 4119233 w 6710418"/>
                <a:gd name="csY168" fmla="*/ 973739 h 5847550"/>
                <a:gd name="csX169" fmla="*/ 4000969 w 6710418"/>
                <a:gd name="csY169" fmla="*/ 980446 h 5847550"/>
                <a:gd name="csX170" fmla="*/ 3827367 w 6710418"/>
                <a:gd name="csY170" fmla="*/ 979828 h 5847550"/>
                <a:gd name="csX171" fmla="*/ 3805303 w 6710418"/>
                <a:gd name="csY171" fmla="*/ 989801 h 5847550"/>
                <a:gd name="csX172" fmla="*/ 2549228 w 6710418"/>
                <a:gd name="csY172" fmla="*/ 1486158 h 5847550"/>
                <a:gd name="csX173" fmla="*/ 2600506 w 6710418"/>
                <a:gd name="csY173" fmla="*/ 1165874 h 5847550"/>
                <a:gd name="csX174" fmla="*/ 2441290 w 6710418"/>
                <a:gd name="csY174" fmla="*/ 1368600 h 5847550"/>
                <a:gd name="csX175" fmla="*/ 2425051 w 6710418"/>
                <a:gd name="csY175" fmla="*/ 1442030 h 5847550"/>
                <a:gd name="csX176" fmla="*/ 2549228 w 6710418"/>
                <a:gd name="csY176" fmla="*/ 1486158 h 5847550"/>
                <a:gd name="csX177" fmla="*/ 2497951 w 6710418"/>
                <a:gd name="csY177" fmla="*/ 1185202 h 5847550"/>
                <a:gd name="csX178" fmla="*/ 2056313 w 6710418"/>
                <a:gd name="csY178" fmla="*/ 1368247 h 5847550"/>
                <a:gd name="csX179" fmla="*/ 2193111 w 6710418"/>
                <a:gd name="csY179" fmla="*/ 2076068 h 5847550"/>
                <a:gd name="csX180" fmla="*/ 2372891 w 6710418"/>
                <a:gd name="csY180" fmla="*/ 2088512 h 5847550"/>
                <a:gd name="csX181" fmla="*/ 2454617 w 6710418"/>
                <a:gd name="csY181" fmla="*/ 2128580 h 5847550"/>
                <a:gd name="csX182" fmla="*/ 2425845 w 6710418"/>
                <a:gd name="csY182" fmla="*/ 2314185 h 5847550"/>
                <a:gd name="csX183" fmla="*/ 2196818 w 6710418"/>
                <a:gd name="csY183" fmla="*/ 2306242 h 5847550"/>
                <a:gd name="csX184" fmla="*/ 2145629 w 6710418"/>
                <a:gd name="csY184" fmla="*/ 2690600 h 5847550"/>
                <a:gd name="csX185" fmla="*/ 2481623 w 6710418"/>
                <a:gd name="csY185" fmla="*/ 2735876 h 5847550"/>
                <a:gd name="csX186" fmla="*/ 2472445 w 6710418"/>
                <a:gd name="csY186" fmla="*/ 2818926 h 5847550"/>
                <a:gd name="csX187" fmla="*/ 2472445 w 6710418"/>
                <a:gd name="csY187" fmla="*/ 2831459 h 5847550"/>
                <a:gd name="csX188" fmla="*/ 2555495 w 6710418"/>
                <a:gd name="csY188" fmla="*/ 2918480 h 5847550"/>
                <a:gd name="csX189" fmla="*/ 2552494 w 6710418"/>
                <a:gd name="csY189" fmla="*/ 2959872 h 5847550"/>
                <a:gd name="csX190" fmla="*/ 2696618 w 6710418"/>
                <a:gd name="csY190" fmla="*/ 2914861 h 5847550"/>
                <a:gd name="csX191" fmla="*/ 2690351 w 6710418"/>
                <a:gd name="csY191" fmla="*/ 2898710 h 5847550"/>
                <a:gd name="csX192" fmla="*/ 2613479 w 6710418"/>
                <a:gd name="csY192" fmla="*/ 2828193 h 5847550"/>
                <a:gd name="csX193" fmla="*/ 2569704 w 6710418"/>
                <a:gd name="csY193" fmla="*/ 2163354 h 5847550"/>
                <a:gd name="csX194" fmla="*/ 2639427 w 6710418"/>
                <a:gd name="csY194" fmla="*/ 2066536 h 5847550"/>
                <a:gd name="csX195" fmla="*/ 2299814 w 6710418"/>
                <a:gd name="csY195" fmla="*/ 1533817 h 5847550"/>
                <a:gd name="csX196" fmla="*/ 2290812 w 6710418"/>
                <a:gd name="csY196" fmla="*/ 1402667 h 5847550"/>
                <a:gd name="csX197" fmla="*/ 2369802 w 6710418"/>
                <a:gd name="csY197" fmla="*/ 1422260 h 5847550"/>
                <a:gd name="csX198" fmla="*/ 2498039 w 6710418"/>
                <a:gd name="csY198" fmla="*/ 1185291 h 5847550"/>
                <a:gd name="csX199" fmla="*/ 2654960 w 6710418"/>
                <a:gd name="csY199" fmla="*/ 1185291 h 5847550"/>
                <a:gd name="csX200" fmla="*/ 2938089 w 6710418"/>
                <a:gd name="csY200" fmla="*/ 1391282 h 5847550"/>
                <a:gd name="csX201" fmla="*/ 2975333 w 6710418"/>
                <a:gd name="csY201" fmla="*/ 1223682 h 5847550"/>
                <a:gd name="csX202" fmla="*/ 2728478 w 6710418"/>
                <a:gd name="csY202" fmla="*/ 1290934 h 5847550"/>
                <a:gd name="csX203" fmla="*/ 2654960 w 6710418"/>
                <a:gd name="csY203" fmla="*/ 1185202 h 5847550"/>
                <a:gd name="csX204" fmla="*/ 4111908 w 6710418"/>
                <a:gd name="csY204" fmla="*/ 1683942 h 5847550"/>
                <a:gd name="csX205" fmla="*/ 4109525 w 6710418"/>
                <a:gd name="csY205" fmla="*/ 1210620 h 5847550"/>
                <a:gd name="csX206" fmla="*/ 4098316 w 6710418"/>
                <a:gd name="csY206" fmla="*/ 1497367 h 5847550"/>
                <a:gd name="csX207" fmla="*/ 4051540 w 6710418"/>
                <a:gd name="csY207" fmla="*/ 1480069 h 5847550"/>
                <a:gd name="csX208" fmla="*/ 4041479 w 6710418"/>
                <a:gd name="csY208" fmla="*/ 1342829 h 5847550"/>
                <a:gd name="csX209" fmla="*/ 4013502 w 6710418"/>
                <a:gd name="csY209" fmla="*/ 1249188 h 5847550"/>
                <a:gd name="csX210" fmla="*/ 3991613 w 6710418"/>
                <a:gd name="csY210" fmla="*/ 1502751 h 5847550"/>
                <a:gd name="csX211" fmla="*/ 3930187 w 6710418"/>
                <a:gd name="csY211" fmla="*/ 1415553 h 5847550"/>
                <a:gd name="csX212" fmla="*/ 3917478 w 6710418"/>
                <a:gd name="csY212" fmla="*/ 1396578 h 5847550"/>
                <a:gd name="csX213" fmla="*/ 3878909 w 6710418"/>
                <a:gd name="csY213" fmla="*/ 1531699 h 5847550"/>
                <a:gd name="csX214" fmla="*/ 3814923 w 6710418"/>
                <a:gd name="csY214" fmla="*/ 1428527 h 5847550"/>
                <a:gd name="csX215" fmla="*/ 3806274 w 6710418"/>
                <a:gd name="csY215" fmla="*/ 1654817 h 5847550"/>
                <a:gd name="csX216" fmla="*/ 3815717 w 6710418"/>
                <a:gd name="csY216" fmla="*/ 1664614 h 5847550"/>
                <a:gd name="csX217" fmla="*/ 4111908 w 6710418"/>
                <a:gd name="csY217" fmla="*/ 1683854 h 5847550"/>
                <a:gd name="csX218" fmla="*/ 3124664 w 6710418"/>
                <a:gd name="csY218" fmla="*/ 1523226 h 5847550"/>
                <a:gd name="csX219" fmla="*/ 3042762 w 6710418"/>
                <a:gd name="csY219" fmla="*/ 1242746 h 5847550"/>
                <a:gd name="csX220" fmla="*/ 3036319 w 6710418"/>
                <a:gd name="csY220" fmla="*/ 1550233 h 5847550"/>
                <a:gd name="csX221" fmla="*/ 3124664 w 6710418"/>
                <a:gd name="csY221" fmla="*/ 1523226 h 5847550"/>
                <a:gd name="csX222" fmla="*/ 3324302 w 6710418"/>
                <a:gd name="csY222" fmla="*/ 2165031 h 5847550"/>
                <a:gd name="csX223" fmla="*/ 3464542 w 6710418"/>
                <a:gd name="csY223" fmla="*/ 1489247 h 5847550"/>
                <a:gd name="csX224" fmla="*/ 3132343 w 6710418"/>
                <a:gd name="csY224" fmla="*/ 1274783 h 5847550"/>
                <a:gd name="csX225" fmla="*/ 3183620 w 6710418"/>
                <a:gd name="csY225" fmla="*/ 1505398 h 5847550"/>
                <a:gd name="csX226" fmla="*/ 3258992 w 6710418"/>
                <a:gd name="csY226" fmla="*/ 1558353 h 5847550"/>
                <a:gd name="csX227" fmla="*/ 2788317 w 6710418"/>
                <a:gd name="csY227" fmla="*/ 2099897 h 5847550"/>
                <a:gd name="csX228" fmla="*/ 2621687 w 6710418"/>
                <a:gd name="csY228" fmla="*/ 2179946 h 5847550"/>
                <a:gd name="csX229" fmla="*/ 2547463 w 6710418"/>
                <a:gd name="csY229" fmla="*/ 2326717 h 5847550"/>
                <a:gd name="csX230" fmla="*/ 3066944 w 6710418"/>
                <a:gd name="csY230" fmla="*/ 3015298 h 5847550"/>
                <a:gd name="csX231" fmla="*/ 3356604 w 6710418"/>
                <a:gd name="csY231" fmla="*/ 3029948 h 5847550"/>
                <a:gd name="csX232" fmla="*/ 3298884 w 6710418"/>
                <a:gd name="csY232" fmla="*/ 2402265 h 5847550"/>
                <a:gd name="csX233" fmla="*/ 3065179 w 6710418"/>
                <a:gd name="csY233" fmla="*/ 2344369 h 5847550"/>
                <a:gd name="csX234" fmla="*/ 3089008 w 6710418"/>
                <a:gd name="csY234" fmla="*/ 2150645 h 5847550"/>
                <a:gd name="csX235" fmla="*/ 3324302 w 6710418"/>
                <a:gd name="csY235" fmla="*/ 2164942 h 5847550"/>
                <a:gd name="csX236" fmla="*/ 2014214 w 6710418"/>
                <a:gd name="csY236" fmla="*/ 1409463 h 5847550"/>
                <a:gd name="csX237" fmla="*/ 1770624 w 6710418"/>
                <a:gd name="csY237" fmla="*/ 1671851 h 5847550"/>
                <a:gd name="csX238" fmla="*/ 1322102 w 6710418"/>
                <a:gd name="csY238" fmla="*/ 2158676 h 5847550"/>
                <a:gd name="csX239" fmla="*/ 1253615 w 6710418"/>
                <a:gd name="csY239" fmla="*/ 2374729 h 5847550"/>
                <a:gd name="csX240" fmla="*/ 1597552 w 6710418"/>
                <a:gd name="csY240" fmla="*/ 2735523 h 5847550"/>
                <a:gd name="csX241" fmla="*/ 1815547 w 6710418"/>
                <a:gd name="csY241" fmla="*/ 2940191 h 5847550"/>
                <a:gd name="csX242" fmla="*/ 2023393 w 6710418"/>
                <a:gd name="csY242" fmla="*/ 2707369 h 5847550"/>
                <a:gd name="csX243" fmla="*/ 1587756 w 6710418"/>
                <a:gd name="csY243" fmla="*/ 2264849 h 5847550"/>
                <a:gd name="csX244" fmla="*/ 1594552 w 6710418"/>
                <a:gd name="csY244" fmla="*/ 2225928 h 5847550"/>
                <a:gd name="csX245" fmla="*/ 1697106 w 6710418"/>
                <a:gd name="csY245" fmla="*/ 2303329 h 5847550"/>
                <a:gd name="csX246" fmla="*/ 1709815 w 6710418"/>
                <a:gd name="csY246" fmla="*/ 2303329 h 5847550"/>
                <a:gd name="csX247" fmla="*/ 2117033 w 6710418"/>
                <a:gd name="csY247" fmla="*/ 1895935 h 5847550"/>
                <a:gd name="csX248" fmla="*/ 2079524 w 6710418"/>
                <a:gd name="csY248" fmla="*/ 1645197 h 5847550"/>
                <a:gd name="csX249" fmla="*/ 2014214 w 6710418"/>
                <a:gd name="csY249" fmla="*/ 1409551 h 5847550"/>
                <a:gd name="csX250" fmla="*/ 2554347 w 6710418"/>
                <a:gd name="csY250" fmla="*/ 1545202 h 5847550"/>
                <a:gd name="csX251" fmla="*/ 2346943 w 6710418"/>
                <a:gd name="csY251" fmla="*/ 1467360 h 5847550"/>
                <a:gd name="csX252" fmla="*/ 2338559 w 6710418"/>
                <a:gd name="csY252" fmla="*/ 1475744 h 5847550"/>
                <a:gd name="csX253" fmla="*/ 2679672 w 6710418"/>
                <a:gd name="csY253" fmla="*/ 2036705 h 5847550"/>
                <a:gd name="csX254" fmla="*/ 2721065 w 6710418"/>
                <a:gd name="csY254" fmla="*/ 1995577 h 5847550"/>
                <a:gd name="csX255" fmla="*/ 2554259 w 6710418"/>
                <a:gd name="csY255" fmla="*/ 1545290 h 5847550"/>
                <a:gd name="csX256" fmla="*/ 3202860 w 6710418"/>
                <a:gd name="csY256" fmla="*/ 1556764 h 5847550"/>
                <a:gd name="csX257" fmla="*/ 3024846 w 6710418"/>
                <a:gd name="csY257" fmla="*/ 1609365 h 5847550"/>
                <a:gd name="csX258" fmla="*/ 2850626 w 6710418"/>
                <a:gd name="csY258" fmla="*/ 1957274 h 5847550"/>
                <a:gd name="csX259" fmla="*/ 2715858 w 6710418"/>
                <a:gd name="csY259" fmla="*/ 2075538 h 5847550"/>
                <a:gd name="csX260" fmla="*/ 3202860 w 6710418"/>
                <a:gd name="csY260" fmla="*/ 1556764 h 5847550"/>
                <a:gd name="csX261" fmla="*/ 3793123 w 6710418"/>
                <a:gd name="csY261" fmla="*/ 1762403 h 5847550"/>
                <a:gd name="csX262" fmla="*/ 3755614 w 6710418"/>
                <a:gd name="csY262" fmla="*/ 1920294 h 5847550"/>
                <a:gd name="csX263" fmla="*/ 3628877 w 6710418"/>
                <a:gd name="csY263" fmla="*/ 2280471 h 5847550"/>
                <a:gd name="csX264" fmla="*/ 3546974 w 6710418"/>
                <a:gd name="csY264" fmla="*/ 2388586 h 5847550"/>
                <a:gd name="csX265" fmla="*/ 3575570 w 6710418"/>
                <a:gd name="csY265" fmla="*/ 2272086 h 5847550"/>
                <a:gd name="csX266" fmla="*/ 3611667 w 6710418"/>
                <a:gd name="csY266" fmla="*/ 2179593 h 5847550"/>
                <a:gd name="csX267" fmla="*/ 3491020 w 6710418"/>
                <a:gd name="csY267" fmla="*/ 1569473 h 5847550"/>
                <a:gd name="csX268" fmla="*/ 3480164 w 6710418"/>
                <a:gd name="csY268" fmla="*/ 1587301 h 5847550"/>
                <a:gd name="csX269" fmla="*/ 3363753 w 6710418"/>
                <a:gd name="csY269" fmla="*/ 2258848 h 5847550"/>
                <a:gd name="csX270" fmla="*/ 3400203 w 6710418"/>
                <a:gd name="csY270" fmla="*/ 2541093 h 5847550"/>
                <a:gd name="csX271" fmla="*/ 3902297 w 6710418"/>
                <a:gd name="csY271" fmla="*/ 2483285 h 5847550"/>
                <a:gd name="csX272" fmla="*/ 4093462 w 6710418"/>
                <a:gd name="csY272" fmla="*/ 1735837 h 5847550"/>
                <a:gd name="csX273" fmla="*/ 3824366 w 6710418"/>
                <a:gd name="csY273" fmla="*/ 1716685 h 5847550"/>
                <a:gd name="csX274" fmla="*/ 3793035 w 6710418"/>
                <a:gd name="csY274" fmla="*/ 1762226 h 5847550"/>
                <a:gd name="csX275" fmla="*/ 2126301 w 6710418"/>
                <a:gd name="csY275" fmla="*/ 1960275 h 5847550"/>
                <a:gd name="csX276" fmla="*/ 1742029 w 6710418"/>
                <a:gd name="csY276" fmla="*/ 2347811 h 5847550"/>
                <a:gd name="csX277" fmla="*/ 2078730 w 6710418"/>
                <a:gd name="csY277" fmla="*/ 2690248 h 5847550"/>
                <a:gd name="csX278" fmla="*/ 2101588 w 6710418"/>
                <a:gd name="csY278" fmla="*/ 2656180 h 5847550"/>
                <a:gd name="csX279" fmla="*/ 2145805 w 6710418"/>
                <a:gd name="csY279" fmla="*/ 2148880 h 5847550"/>
                <a:gd name="csX280" fmla="*/ 2126212 w 6710418"/>
                <a:gd name="csY280" fmla="*/ 1960186 h 5847550"/>
                <a:gd name="csX281" fmla="*/ 2408282 w 6710418"/>
                <a:gd name="csY281" fmla="*/ 2146055 h 5847550"/>
                <a:gd name="csX282" fmla="*/ 2196818 w 6710418"/>
                <a:gd name="csY282" fmla="*/ 2126815 h 5847550"/>
                <a:gd name="csX283" fmla="*/ 2196818 w 6710418"/>
                <a:gd name="csY283" fmla="*/ 2254964 h 5847550"/>
                <a:gd name="csX284" fmla="*/ 2397691 w 6710418"/>
                <a:gd name="csY284" fmla="*/ 2266702 h 5847550"/>
                <a:gd name="csX285" fmla="*/ 2408282 w 6710418"/>
                <a:gd name="csY285" fmla="*/ 2258142 h 5847550"/>
                <a:gd name="csX286" fmla="*/ 2408282 w 6710418"/>
                <a:gd name="csY286" fmla="*/ 2146055 h 5847550"/>
                <a:gd name="csX287" fmla="*/ 3318124 w 6710418"/>
                <a:gd name="csY287" fmla="*/ 2210130 h 5847550"/>
                <a:gd name="csX288" fmla="*/ 3113721 w 6710418"/>
                <a:gd name="csY288" fmla="*/ 2197950 h 5847550"/>
                <a:gd name="csX289" fmla="*/ 3182120 w 6710418"/>
                <a:gd name="csY289" fmla="*/ 2336514 h 5847550"/>
                <a:gd name="csX290" fmla="*/ 3294912 w 6710418"/>
                <a:gd name="csY290" fmla="*/ 2350547 h 5847550"/>
                <a:gd name="csX291" fmla="*/ 3305326 w 6710418"/>
                <a:gd name="csY291" fmla="*/ 2335014 h 5847550"/>
                <a:gd name="csX292" fmla="*/ 3318124 w 6710418"/>
                <a:gd name="csY292" fmla="*/ 2210130 h 5847550"/>
                <a:gd name="csX293" fmla="*/ 3363047 w 6710418"/>
                <a:gd name="csY293" fmla="*/ 2748232 h 5847550"/>
                <a:gd name="csX294" fmla="*/ 3516790 w 6710418"/>
                <a:gd name="csY294" fmla="*/ 2748232 h 5847550"/>
                <a:gd name="csX295" fmla="*/ 3462512 w 6710418"/>
                <a:gd name="csY295" fmla="*/ 2709576 h 5847550"/>
                <a:gd name="csX296" fmla="*/ 3353427 w 6710418"/>
                <a:gd name="csY296" fmla="*/ 2562363 h 5847550"/>
                <a:gd name="csX297" fmla="*/ 3363047 w 6710418"/>
                <a:gd name="csY297" fmla="*/ 2748232 h 5847550"/>
                <a:gd name="csX298" fmla="*/ 2440319 w 6710418"/>
                <a:gd name="csY298" fmla="*/ 2761118 h 5847550"/>
                <a:gd name="csX299" fmla="*/ 2302462 w 6710418"/>
                <a:gd name="csY299" fmla="*/ 2729081 h 5847550"/>
                <a:gd name="csX300" fmla="*/ 2021275 w 6710418"/>
                <a:gd name="csY300" fmla="*/ 2787330 h 5847550"/>
                <a:gd name="csX301" fmla="*/ 1864354 w 6710418"/>
                <a:gd name="csY301" fmla="*/ 2963932 h 5847550"/>
                <a:gd name="csX302" fmla="*/ 1983853 w 6710418"/>
                <a:gd name="csY302" fmla="*/ 3092523 h 5847550"/>
                <a:gd name="csX303" fmla="*/ 2090909 w 6710418"/>
                <a:gd name="csY303" fmla="*/ 3081137 h 5847550"/>
                <a:gd name="csX304" fmla="*/ 2294607 w 6710418"/>
                <a:gd name="csY304" fmla="*/ 3095788 h 5847550"/>
                <a:gd name="csX305" fmla="*/ 2382687 w 6710418"/>
                <a:gd name="csY305" fmla="*/ 3132591 h 5847550"/>
                <a:gd name="csX306" fmla="*/ 2205555 w 6710418"/>
                <a:gd name="csY306" fmla="*/ 3031007 h 5847550"/>
                <a:gd name="csX307" fmla="*/ 2104942 w 6710418"/>
                <a:gd name="csY307" fmla="*/ 3022711 h 5847550"/>
                <a:gd name="csX308" fmla="*/ 2111561 w 6710418"/>
                <a:gd name="csY308" fmla="*/ 2986438 h 5847550"/>
                <a:gd name="csX309" fmla="*/ 2231326 w 6710418"/>
                <a:gd name="csY309" fmla="*/ 2985996 h 5847550"/>
                <a:gd name="csX310" fmla="*/ 2453204 w 6710418"/>
                <a:gd name="csY310" fmla="*/ 3029948 h 5847550"/>
                <a:gd name="csX311" fmla="*/ 2276249 w 6710418"/>
                <a:gd name="csY311" fmla="*/ 2953871 h 5847550"/>
                <a:gd name="csX312" fmla="*/ 2151807 w 6710418"/>
                <a:gd name="csY312" fmla="*/ 2918215 h 5847550"/>
                <a:gd name="csX313" fmla="*/ 2161162 w 6710418"/>
                <a:gd name="csY313" fmla="*/ 2901270 h 5847550"/>
                <a:gd name="csX314" fmla="*/ 2296548 w 6710418"/>
                <a:gd name="csY314" fmla="*/ 2895180 h 5847550"/>
                <a:gd name="csX315" fmla="*/ 2498128 w 6710418"/>
                <a:gd name="csY315" fmla="*/ 2921039 h 5847550"/>
                <a:gd name="csX316" fmla="*/ 2488684 w 6710418"/>
                <a:gd name="csY316" fmla="*/ 2901711 h 5847550"/>
                <a:gd name="csX317" fmla="*/ 2314641 w 6710418"/>
                <a:gd name="csY317" fmla="*/ 2838696 h 5847550"/>
                <a:gd name="csX318" fmla="*/ 2154719 w 6710418"/>
                <a:gd name="csY318" fmla="*/ 2838431 h 5847550"/>
                <a:gd name="csX319" fmla="*/ 2195318 w 6710418"/>
                <a:gd name="csY319" fmla="*/ 2788213 h 5847550"/>
                <a:gd name="csX320" fmla="*/ 2398750 w 6710418"/>
                <a:gd name="csY320" fmla="*/ 2773209 h 5847550"/>
                <a:gd name="csX321" fmla="*/ 2440319 w 6710418"/>
                <a:gd name="csY321" fmla="*/ 2761118 h 5847550"/>
                <a:gd name="csX322" fmla="*/ 2658226 w 6710418"/>
                <a:gd name="csY322" fmla="*/ 3343967 h 5847550"/>
                <a:gd name="csX323" fmla="*/ 2552494 w 6710418"/>
                <a:gd name="csY323" fmla="*/ 3343967 h 5847550"/>
                <a:gd name="csX324" fmla="*/ 2542433 w 6710418"/>
                <a:gd name="csY324" fmla="*/ 3334611 h 5847550"/>
                <a:gd name="csX325" fmla="*/ 2537490 w 6710418"/>
                <a:gd name="csY325" fmla="*/ 3316519 h 5847550"/>
                <a:gd name="csX326" fmla="*/ 2544463 w 6710418"/>
                <a:gd name="csY326" fmla="*/ 3300632 h 5847550"/>
                <a:gd name="csX327" fmla="*/ 2905257 w 6710418"/>
                <a:gd name="csY327" fmla="*/ 3279451 h 5847550"/>
                <a:gd name="csX328" fmla="*/ 2937118 w 6710418"/>
                <a:gd name="csY328" fmla="*/ 3318284 h 5847550"/>
                <a:gd name="csX329" fmla="*/ 2795730 w 6710418"/>
                <a:gd name="csY329" fmla="*/ 3337435 h 5847550"/>
                <a:gd name="csX330" fmla="*/ 2786287 w 6710418"/>
                <a:gd name="csY330" fmla="*/ 3347055 h 5847550"/>
                <a:gd name="csX331" fmla="*/ 2946650 w 6710418"/>
                <a:gd name="csY331" fmla="*/ 4509752 h 5847550"/>
                <a:gd name="csX332" fmla="*/ 2977099 w 6710418"/>
                <a:gd name="csY332" fmla="*/ 4469595 h 5847550"/>
                <a:gd name="csX333" fmla="*/ 2934559 w 6710418"/>
                <a:gd name="csY333" fmla="*/ 4223888 h 5847550"/>
                <a:gd name="csX334" fmla="*/ 2959800 w 6710418"/>
                <a:gd name="csY334" fmla="*/ 4159461 h 5847550"/>
                <a:gd name="csX335" fmla="*/ 3018491 w 6710418"/>
                <a:gd name="csY335" fmla="*/ 4071910 h 5847550"/>
                <a:gd name="csX336" fmla="*/ 3094833 w 6710418"/>
                <a:gd name="csY336" fmla="*/ 4124334 h 5847550"/>
                <a:gd name="csX337" fmla="*/ 3145140 w 6710418"/>
                <a:gd name="csY337" fmla="*/ 4058142 h 5847550"/>
                <a:gd name="csX338" fmla="*/ 3250784 w 6710418"/>
                <a:gd name="csY338" fmla="*/ 4093268 h 5847550"/>
                <a:gd name="csX339" fmla="*/ 3318035 w 6710418"/>
                <a:gd name="csY339" fmla="*/ 4000421 h 5847550"/>
                <a:gd name="csX340" fmla="*/ 3362870 w 6710418"/>
                <a:gd name="csY340" fmla="*/ 3702554 h 5847550"/>
                <a:gd name="csX341" fmla="*/ 3306033 w 6710418"/>
                <a:gd name="csY341" fmla="*/ 3615268 h 5847550"/>
                <a:gd name="csX342" fmla="*/ 3321566 w 6710418"/>
                <a:gd name="csY342" fmla="*/ 3421103 h 5847550"/>
                <a:gd name="csX343" fmla="*/ 3356516 w 6710418"/>
                <a:gd name="csY343" fmla="*/ 3385447 h 5847550"/>
                <a:gd name="csX344" fmla="*/ 3305680 w 6710418"/>
                <a:gd name="csY344" fmla="*/ 3090404 h 5847550"/>
                <a:gd name="csX345" fmla="*/ 2882399 w 6710418"/>
                <a:gd name="csY345" fmla="*/ 3013886 h 5847550"/>
                <a:gd name="csX346" fmla="*/ 2744983 w 6710418"/>
                <a:gd name="csY346" fmla="*/ 2946811 h 5847550"/>
                <a:gd name="csX347" fmla="*/ 2510219 w 6710418"/>
                <a:gd name="csY347" fmla="*/ 3013621 h 5847550"/>
                <a:gd name="csX348" fmla="*/ 2494950 w 6710418"/>
                <a:gd name="csY348" fmla="*/ 3068870 h 5847550"/>
                <a:gd name="csX349" fmla="*/ 2420903 w 6710418"/>
                <a:gd name="csY349" fmla="*/ 3081402 h 5847550"/>
                <a:gd name="csX350" fmla="*/ 2409782 w 6710418"/>
                <a:gd name="csY350" fmla="*/ 3195518 h 5847550"/>
                <a:gd name="csX351" fmla="*/ 2322672 w 6710418"/>
                <a:gd name="csY351" fmla="*/ 3163481 h 5847550"/>
                <a:gd name="csX352" fmla="*/ 2113591 w 6710418"/>
                <a:gd name="csY352" fmla="*/ 3126501 h 5847550"/>
                <a:gd name="csX353" fmla="*/ 2069286 w 6710418"/>
                <a:gd name="csY353" fmla="*/ 3448463 h 5847550"/>
                <a:gd name="csX354" fmla="*/ 2126036 w 6710418"/>
                <a:gd name="csY354" fmla="*/ 3670694 h 5847550"/>
                <a:gd name="csX355" fmla="*/ 2148718 w 6710418"/>
                <a:gd name="csY355" fmla="*/ 3747301 h 5847550"/>
                <a:gd name="csX356" fmla="*/ 2267159 w 6710418"/>
                <a:gd name="csY356" fmla="*/ 3821084 h 5847550"/>
                <a:gd name="csX357" fmla="*/ 2158161 w 6710418"/>
                <a:gd name="csY357" fmla="*/ 3933258 h 5847550"/>
                <a:gd name="csX358" fmla="*/ 2010772 w 6710418"/>
                <a:gd name="csY358" fmla="*/ 3990978 h 5847550"/>
                <a:gd name="csX359" fmla="*/ 2066109 w 6710418"/>
                <a:gd name="csY359" fmla="*/ 4028487 h 5847550"/>
                <a:gd name="csX360" fmla="*/ 2126477 w 6710418"/>
                <a:gd name="csY360" fmla="*/ 4058230 h 5847550"/>
                <a:gd name="csX361" fmla="*/ 1927457 w 6710418"/>
                <a:gd name="csY361" fmla="*/ 4227860 h 5847550"/>
                <a:gd name="csX362" fmla="*/ 1940431 w 6710418"/>
                <a:gd name="csY362" fmla="*/ 4275783 h 5847550"/>
                <a:gd name="csX363" fmla="*/ 2340853 w 6710418"/>
                <a:gd name="csY363" fmla="*/ 4689090 h 5847550"/>
                <a:gd name="csX364" fmla="*/ 2657961 w 6710418"/>
                <a:gd name="csY364" fmla="*/ 3343790 h 5847550"/>
                <a:gd name="csX365" fmla="*/ 5400726 w 6710418"/>
                <a:gd name="csY365" fmla="*/ 3965383 h 5847550"/>
                <a:gd name="csX366" fmla="*/ 5497368 w 6710418"/>
                <a:gd name="csY366" fmla="*/ 4153812 h 5847550"/>
                <a:gd name="csX367" fmla="*/ 5627017 w 6710418"/>
                <a:gd name="csY367" fmla="*/ 4143574 h 5847550"/>
                <a:gd name="csX368" fmla="*/ 6031853 w 6710418"/>
                <a:gd name="csY368" fmla="*/ 4129365 h 5847550"/>
                <a:gd name="csX369" fmla="*/ 6073598 w 6710418"/>
                <a:gd name="csY369" fmla="*/ 3590556 h 5847550"/>
                <a:gd name="csX370" fmla="*/ 5570356 w 6710418"/>
                <a:gd name="csY370" fmla="*/ 3632125 h 5847550"/>
                <a:gd name="csX371" fmla="*/ 5497191 w 6710418"/>
                <a:gd name="csY371" fmla="*/ 3712704 h 5847550"/>
                <a:gd name="csX372" fmla="*/ 5195705 w 6710418"/>
                <a:gd name="csY372" fmla="*/ 3750831 h 5847550"/>
                <a:gd name="csX373" fmla="*/ 5352890 w 6710418"/>
                <a:gd name="csY373" fmla="*/ 3811375 h 5847550"/>
                <a:gd name="csX374" fmla="*/ 5401079 w 6710418"/>
                <a:gd name="csY374" fmla="*/ 3913753 h 5847550"/>
                <a:gd name="csX375" fmla="*/ 5528434 w 6710418"/>
                <a:gd name="csY375" fmla="*/ 3891248 h 5847550"/>
                <a:gd name="csX376" fmla="*/ 5617132 w 6710418"/>
                <a:gd name="csY376" fmla="*/ 3867065 h 5847550"/>
                <a:gd name="csX377" fmla="*/ 5400726 w 6710418"/>
                <a:gd name="csY377" fmla="*/ 3965295 h 5847550"/>
                <a:gd name="csX378" fmla="*/ 2074052 w 6710418"/>
                <a:gd name="csY378" fmla="*/ 3684638 h 5847550"/>
                <a:gd name="csX379" fmla="*/ 1837964 w 6710418"/>
                <a:gd name="csY379" fmla="*/ 3715616 h 5847550"/>
                <a:gd name="csX380" fmla="*/ 1908482 w 6710418"/>
                <a:gd name="csY380" fmla="*/ 4183202 h 5847550"/>
                <a:gd name="csX381" fmla="*/ 2062314 w 6710418"/>
                <a:gd name="csY381" fmla="*/ 4083913 h 5847550"/>
                <a:gd name="csX382" fmla="*/ 1895508 w 6710418"/>
                <a:gd name="csY382" fmla="*/ 3923991 h 5847550"/>
                <a:gd name="csX383" fmla="*/ 2014567 w 6710418"/>
                <a:gd name="csY383" fmla="*/ 3939348 h 5847550"/>
                <a:gd name="csX384" fmla="*/ 2103442 w 6710418"/>
                <a:gd name="csY384" fmla="*/ 3952851 h 5847550"/>
                <a:gd name="csX385" fmla="*/ 2130537 w 6710418"/>
                <a:gd name="csY385" fmla="*/ 3883128 h 5847550"/>
                <a:gd name="csX386" fmla="*/ 2254450 w 6710418"/>
                <a:gd name="csY386" fmla="*/ 3888423 h 5847550"/>
                <a:gd name="csX387" fmla="*/ 2234680 w 6710418"/>
                <a:gd name="csY387" fmla="*/ 3860181 h 5847550"/>
                <a:gd name="csX388" fmla="*/ 2110414 w 6710418"/>
                <a:gd name="csY388" fmla="*/ 3785781 h 5847550"/>
                <a:gd name="csX389" fmla="*/ 2073964 w 6710418"/>
                <a:gd name="csY389" fmla="*/ 3684550 h 5847550"/>
                <a:gd name="csX390" fmla="*/ 3420678 w 6710418"/>
                <a:gd name="csY390" fmla="*/ 3747565 h 5847550"/>
                <a:gd name="csX391" fmla="*/ 3427122 w 6710418"/>
                <a:gd name="csY391" fmla="*/ 3965207 h 5847550"/>
                <a:gd name="csX392" fmla="*/ 3420678 w 6710418"/>
                <a:gd name="csY392" fmla="*/ 3747565 h 5847550"/>
                <a:gd name="csX393" fmla="*/ 4221611 w 6710418"/>
                <a:gd name="csY393" fmla="*/ 3773160 h 5847550"/>
                <a:gd name="csX394" fmla="*/ 4215875 w 6710418"/>
                <a:gd name="csY394" fmla="*/ 3948438 h 5847550"/>
                <a:gd name="csX395" fmla="*/ 4323195 w 6710418"/>
                <a:gd name="csY395" fmla="*/ 3916401 h 5847550"/>
                <a:gd name="csX396" fmla="*/ 4221611 w 6710418"/>
                <a:gd name="csY396" fmla="*/ 3773160 h 5847550"/>
                <a:gd name="csX397" fmla="*/ 1664981 w 6710418"/>
                <a:gd name="csY397" fmla="*/ 3856474 h 5847550"/>
                <a:gd name="csX398" fmla="*/ 1562867 w 6710418"/>
                <a:gd name="csY398" fmla="*/ 3961677 h 5847550"/>
                <a:gd name="csX399" fmla="*/ 1677248 w 6710418"/>
                <a:gd name="csY399" fmla="*/ 4018867 h 5847550"/>
                <a:gd name="csX400" fmla="*/ 1665069 w 6710418"/>
                <a:gd name="csY400" fmla="*/ 3856474 h 5847550"/>
                <a:gd name="csX401" fmla="*/ 3465513 w 6710418"/>
                <a:gd name="csY401" fmla="*/ 4324060 h 5847550"/>
                <a:gd name="csX402" fmla="*/ 3587219 w 6710418"/>
                <a:gd name="csY402" fmla="*/ 4186379 h 5847550"/>
                <a:gd name="csX403" fmla="*/ 3446450 w 6710418"/>
                <a:gd name="csY403" fmla="*/ 4019485 h 5847550"/>
                <a:gd name="csX404" fmla="*/ 3369489 w 6710418"/>
                <a:gd name="csY404" fmla="*/ 4023104 h 5847550"/>
                <a:gd name="csX405" fmla="*/ 3411500 w 6710418"/>
                <a:gd name="csY405" fmla="*/ 4067585 h 5847550"/>
                <a:gd name="csX406" fmla="*/ 3454922 w 6710418"/>
                <a:gd name="csY406" fmla="*/ 4299701 h 5847550"/>
                <a:gd name="csX407" fmla="*/ 3465601 w 6710418"/>
                <a:gd name="csY407" fmla="*/ 4324148 h 5847550"/>
                <a:gd name="csX408" fmla="*/ 4913635 w 6710418"/>
                <a:gd name="csY408" fmla="*/ 4144722 h 5847550"/>
                <a:gd name="csX409" fmla="*/ 4875773 w 6710418"/>
                <a:gd name="csY409" fmla="*/ 4206148 h 5847550"/>
                <a:gd name="csX410" fmla="*/ 4891483 w 6710418"/>
                <a:gd name="csY410" fmla="*/ 4349478 h 5847550"/>
                <a:gd name="csX411" fmla="*/ 5166845 w 6710418"/>
                <a:gd name="csY411" fmla="*/ 4457857 h 5847550"/>
                <a:gd name="csX412" fmla="*/ 5348831 w 6710418"/>
                <a:gd name="csY412" fmla="*/ 4059112 h 5847550"/>
                <a:gd name="csX413" fmla="*/ 5329855 w 6710418"/>
                <a:gd name="csY413" fmla="*/ 4051169 h 5847550"/>
                <a:gd name="csX414" fmla="*/ 5175229 w 6710418"/>
                <a:gd name="csY414" fmla="*/ 4275077 h 5847550"/>
                <a:gd name="csX415" fmla="*/ 5126688 w 6710418"/>
                <a:gd name="csY415" fmla="*/ 4268723 h 5847550"/>
                <a:gd name="csX416" fmla="*/ 5124834 w 6710418"/>
                <a:gd name="csY416" fmla="*/ 4147281 h 5847550"/>
                <a:gd name="csX417" fmla="*/ 5044874 w 6710418"/>
                <a:gd name="csY417" fmla="*/ 4252748 h 5847550"/>
                <a:gd name="csX418" fmla="*/ 5022721 w 6710418"/>
                <a:gd name="csY418" fmla="*/ 4141280 h 5847550"/>
                <a:gd name="csX419" fmla="*/ 4947702 w 6710418"/>
                <a:gd name="csY419" fmla="*/ 4232979 h 5847550"/>
                <a:gd name="csX420" fmla="*/ 4920873 w 6710418"/>
                <a:gd name="csY420" fmla="*/ 4217357 h 5847550"/>
                <a:gd name="csX421" fmla="*/ 4913459 w 6710418"/>
                <a:gd name="csY421" fmla="*/ 4144722 h 5847550"/>
                <a:gd name="csX422" fmla="*/ 3196417 w 6710418"/>
                <a:gd name="csY422" fmla="*/ 4087090 h 5847550"/>
                <a:gd name="csX423" fmla="*/ 3183708 w 6710418"/>
                <a:gd name="csY423" fmla="*/ 4087090 h 5847550"/>
                <a:gd name="csX424" fmla="*/ 3177266 w 6710418"/>
                <a:gd name="csY424" fmla="*/ 4106242 h 5847550"/>
                <a:gd name="csX425" fmla="*/ 3196417 w 6710418"/>
                <a:gd name="csY425" fmla="*/ 4106242 h 5847550"/>
                <a:gd name="csX426" fmla="*/ 3196417 w 6710418"/>
                <a:gd name="csY426" fmla="*/ 4087090 h 5847550"/>
                <a:gd name="csX427" fmla="*/ 5515990 w 6710418"/>
                <a:gd name="csY427" fmla="*/ 4221682 h 5847550"/>
                <a:gd name="csX428" fmla="*/ 5387929 w 6710418"/>
                <a:gd name="csY428" fmla="*/ 4106330 h 5847550"/>
                <a:gd name="csX429" fmla="*/ 5227742 w 6710418"/>
                <a:gd name="csY429" fmla="*/ 4471449 h 5847550"/>
                <a:gd name="csX430" fmla="*/ 5392342 w 6710418"/>
                <a:gd name="csY430" fmla="*/ 4350978 h 5847550"/>
                <a:gd name="csX431" fmla="*/ 5469567 w 6710418"/>
                <a:gd name="csY431" fmla="*/ 4309762 h 5847550"/>
                <a:gd name="csX432" fmla="*/ 5515990 w 6710418"/>
                <a:gd name="csY432" fmla="*/ 4221682 h 5847550"/>
                <a:gd name="csX433" fmla="*/ 3042585 w 6710418"/>
                <a:gd name="csY433" fmla="*/ 4125570 h 5847550"/>
                <a:gd name="csX434" fmla="*/ 3020080 w 6710418"/>
                <a:gd name="csY434" fmla="*/ 4131836 h 5847550"/>
                <a:gd name="csX435" fmla="*/ 3017079 w 6710418"/>
                <a:gd name="csY435" fmla="*/ 4151164 h 5847550"/>
                <a:gd name="csX436" fmla="*/ 3042144 w 6710418"/>
                <a:gd name="csY436" fmla="*/ 4144192 h 5847550"/>
                <a:gd name="csX437" fmla="*/ 3042585 w 6710418"/>
                <a:gd name="csY437" fmla="*/ 4125570 h 5847550"/>
                <a:gd name="csX438" fmla="*/ 3298972 w 6710418"/>
                <a:gd name="csY438" fmla="*/ 4138367 h 5847550"/>
                <a:gd name="csX439" fmla="*/ 3222012 w 6710418"/>
                <a:gd name="csY439" fmla="*/ 4199088 h 5847550"/>
                <a:gd name="csX440" fmla="*/ 3145846 w 6710418"/>
                <a:gd name="csY440" fmla="*/ 4186997 h 5847550"/>
                <a:gd name="csX441" fmla="*/ 3164380 w 6710418"/>
                <a:gd name="csY441" fmla="*/ 4170316 h 5847550"/>
                <a:gd name="csX442" fmla="*/ 3104189 w 6710418"/>
                <a:gd name="csY442" fmla="*/ 4182319 h 5847550"/>
                <a:gd name="csX443" fmla="*/ 3081242 w 6710418"/>
                <a:gd name="csY443" fmla="*/ 4237568 h 5847550"/>
                <a:gd name="csX444" fmla="*/ 3016549 w 6710418"/>
                <a:gd name="csY444" fmla="*/ 4217622 h 5847550"/>
                <a:gd name="csX445" fmla="*/ 3036319 w 6710418"/>
                <a:gd name="csY445" fmla="*/ 4202265 h 5847550"/>
                <a:gd name="csX446" fmla="*/ 2985042 w 6710418"/>
                <a:gd name="csY446" fmla="*/ 4208620 h 5847550"/>
                <a:gd name="csX447" fmla="*/ 3023610 w 6710418"/>
                <a:gd name="csY447" fmla="*/ 4432792 h 5847550"/>
                <a:gd name="csX448" fmla="*/ 3206214 w 6710418"/>
                <a:gd name="csY448" fmla="*/ 4490512 h 5847550"/>
                <a:gd name="csX449" fmla="*/ 3159085 w 6710418"/>
                <a:gd name="csY449" fmla="*/ 4578063 h 5847550"/>
                <a:gd name="csX450" fmla="*/ 3170735 w 6710418"/>
                <a:gd name="csY450" fmla="*/ 4602775 h 5847550"/>
                <a:gd name="csX451" fmla="*/ 3177442 w 6710418"/>
                <a:gd name="csY451" fmla="*/ 4721039 h 5847550"/>
                <a:gd name="csX452" fmla="*/ 3295795 w 6710418"/>
                <a:gd name="csY452" fmla="*/ 4547968 h 5847550"/>
                <a:gd name="csX453" fmla="*/ 3421208 w 6710418"/>
                <a:gd name="csY453" fmla="*/ 4434646 h 5847550"/>
                <a:gd name="csX454" fmla="*/ 3382375 w 6710418"/>
                <a:gd name="csY454" fmla="*/ 4150900 h 5847550"/>
                <a:gd name="csX455" fmla="*/ 3348661 w 6710418"/>
                <a:gd name="csY455" fmla="*/ 4177995 h 5847550"/>
                <a:gd name="csX456" fmla="*/ 3299149 w 6710418"/>
                <a:gd name="csY456" fmla="*/ 4138191 h 5847550"/>
                <a:gd name="csX457" fmla="*/ 6118256 w 6710418"/>
                <a:gd name="csY457" fmla="*/ 4279225 h 5847550"/>
                <a:gd name="csX458" fmla="*/ 5982252 w 6710418"/>
                <a:gd name="csY458" fmla="*/ 4168639 h 5847550"/>
                <a:gd name="csX459" fmla="*/ 5599922 w 6710418"/>
                <a:gd name="csY459" fmla="*/ 4218857 h 5847550"/>
                <a:gd name="csX460" fmla="*/ 5562854 w 6710418"/>
                <a:gd name="csY460" fmla="*/ 4271547 h 5847550"/>
                <a:gd name="csX461" fmla="*/ 5682443 w 6710418"/>
                <a:gd name="csY461" fmla="*/ 4237303 h 5847550"/>
                <a:gd name="csX462" fmla="*/ 6118344 w 6710418"/>
                <a:gd name="csY462" fmla="*/ 4279137 h 5847550"/>
                <a:gd name="csX463" fmla="*/ 4119145 w 6710418"/>
                <a:gd name="csY463" fmla="*/ 4317617 h 5847550"/>
                <a:gd name="csX464" fmla="*/ 3770000 w 6710418"/>
                <a:gd name="csY464" fmla="*/ 4189644 h 5847550"/>
                <a:gd name="csX465" fmla="*/ 3497639 w 6710418"/>
                <a:gd name="csY465" fmla="*/ 4381692 h 5847550"/>
                <a:gd name="csX466" fmla="*/ 4119145 w 6710418"/>
                <a:gd name="csY466" fmla="*/ 4317529 h 5847550"/>
                <a:gd name="csX467" fmla="*/ 6393794 w 6710418"/>
                <a:gd name="csY467" fmla="*/ 4734013 h 5847550"/>
                <a:gd name="csX468" fmla="*/ 6076775 w 6710418"/>
                <a:gd name="csY468" fmla="*/ 4317529 h 5847550"/>
                <a:gd name="csX469" fmla="*/ 5139044 w 6710418"/>
                <a:gd name="csY469" fmla="*/ 4655112 h 5847550"/>
                <a:gd name="csX470" fmla="*/ 4958646 w 6710418"/>
                <a:gd name="csY470" fmla="*/ 5038411 h 5847550"/>
                <a:gd name="csX471" fmla="*/ 4921402 w 6710418"/>
                <a:gd name="csY471" fmla="*/ 5001608 h 5847550"/>
                <a:gd name="csX472" fmla="*/ 5150782 w 6710418"/>
                <a:gd name="csY472" fmla="*/ 4503486 h 5847550"/>
                <a:gd name="csX473" fmla="*/ 4881951 w 6710418"/>
                <a:gd name="csY473" fmla="*/ 4407374 h 5847550"/>
                <a:gd name="csX474" fmla="*/ 4754066 w 6710418"/>
                <a:gd name="csY474" fmla="*/ 5229929 h 5847550"/>
                <a:gd name="csX475" fmla="*/ 5446620 w 6710418"/>
                <a:gd name="csY475" fmla="*/ 4776729 h 5847550"/>
                <a:gd name="csX476" fmla="*/ 5548910 w 6710418"/>
                <a:gd name="csY476" fmla="*/ 4571532 h 5847550"/>
                <a:gd name="csX477" fmla="*/ 5573710 w 6710418"/>
                <a:gd name="csY477" fmla="*/ 4637813 h 5847550"/>
                <a:gd name="csX478" fmla="*/ 6393883 w 6710418"/>
                <a:gd name="csY478" fmla="*/ 4733925 h 5847550"/>
                <a:gd name="csX479" fmla="*/ 4465113 w 6710418"/>
                <a:gd name="csY479" fmla="*/ 4785291 h 5847550"/>
                <a:gd name="csX480" fmla="*/ 4028329 w 6710418"/>
                <a:gd name="csY480" fmla="*/ 4347624 h 5847550"/>
                <a:gd name="csX481" fmla="*/ 3228543 w 6710418"/>
                <a:gd name="csY481" fmla="*/ 4743721 h 5847550"/>
                <a:gd name="csX482" fmla="*/ 3365165 w 6710418"/>
                <a:gd name="csY482" fmla="*/ 4675322 h 5847550"/>
                <a:gd name="csX483" fmla="*/ 4465113 w 6710418"/>
                <a:gd name="csY483" fmla="*/ 4785379 h 5847550"/>
                <a:gd name="csX484" fmla="*/ 2203261 w 6710418"/>
                <a:gd name="csY484" fmla="*/ 4528992 h 5847550"/>
                <a:gd name="csX485" fmla="*/ 1969379 w 6710418"/>
                <a:gd name="csY485" fmla="*/ 4343211 h 5847550"/>
                <a:gd name="csX486" fmla="*/ 1962848 w 6710418"/>
                <a:gd name="csY486" fmla="*/ 4349654 h 5847550"/>
                <a:gd name="csX487" fmla="*/ 1983853 w 6710418"/>
                <a:gd name="csY487" fmla="*/ 4463506 h 5847550"/>
                <a:gd name="csX488" fmla="*/ 1888094 w 6710418"/>
                <a:gd name="csY488" fmla="*/ 4482746 h 5847550"/>
                <a:gd name="csX489" fmla="*/ 1770536 w 6710418"/>
                <a:gd name="csY489" fmla="*/ 4440029 h 5847550"/>
                <a:gd name="csX490" fmla="*/ 1688545 w 6710418"/>
                <a:gd name="csY490" fmla="*/ 4491748 h 5847550"/>
                <a:gd name="csX491" fmla="*/ 1482200 w 6710418"/>
                <a:gd name="csY491" fmla="*/ 4464653 h 5847550"/>
                <a:gd name="csX492" fmla="*/ 1384500 w 6710418"/>
                <a:gd name="csY492" fmla="*/ 4488835 h 5847550"/>
                <a:gd name="csX493" fmla="*/ 1299773 w 6710418"/>
                <a:gd name="csY493" fmla="*/ 4506752 h 5847550"/>
                <a:gd name="csX494" fmla="*/ 2203172 w 6710418"/>
                <a:gd name="csY494" fmla="*/ 4528992 h 5847550"/>
                <a:gd name="csX495" fmla="*/ 3157937 w 6710418"/>
                <a:gd name="csY495" fmla="*/ 4458740 h 5847550"/>
                <a:gd name="csX496" fmla="*/ 2965802 w 6710418"/>
                <a:gd name="csY496" fmla="*/ 4599598 h 5847550"/>
                <a:gd name="csX497" fmla="*/ 3110102 w 6710418"/>
                <a:gd name="csY497" fmla="*/ 4567825 h 5847550"/>
                <a:gd name="csX498" fmla="*/ 3157849 w 6710418"/>
                <a:gd name="csY498" fmla="*/ 4458828 h 5847550"/>
                <a:gd name="csX499" fmla="*/ 2240682 w 6710418"/>
                <a:gd name="csY499" fmla="*/ 4581417 h 5847550"/>
                <a:gd name="csX500" fmla="*/ 1251496 w 6710418"/>
                <a:gd name="csY500" fmla="*/ 4567031 h 5847550"/>
                <a:gd name="csX501" fmla="*/ 1210016 w 6710418"/>
                <a:gd name="csY501" fmla="*/ 4618750 h 5847550"/>
                <a:gd name="csX502" fmla="*/ 1296243 w 6710418"/>
                <a:gd name="csY502" fmla="*/ 4625457 h 5847550"/>
                <a:gd name="csX503" fmla="*/ 1891537 w 6710418"/>
                <a:gd name="csY503" fmla="*/ 4600481 h 5847550"/>
                <a:gd name="csX504" fmla="*/ 2052782 w 6710418"/>
                <a:gd name="csY504" fmla="*/ 4631459 h 5847550"/>
                <a:gd name="csX505" fmla="*/ 2260893 w 6710418"/>
                <a:gd name="csY505" fmla="*/ 4631459 h 5847550"/>
                <a:gd name="csX506" fmla="*/ 2240682 w 6710418"/>
                <a:gd name="csY506" fmla="*/ 4581329 h 5847550"/>
                <a:gd name="csX507" fmla="*/ 3125900 w 6710418"/>
                <a:gd name="csY507" fmla="*/ 4625192 h 5847550"/>
                <a:gd name="csX508" fmla="*/ 2869690 w 6710418"/>
                <a:gd name="csY508" fmla="*/ 4663672 h 5847550"/>
                <a:gd name="csX509" fmla="*/ 3004282 w 6710418"/>
                <a:gd name="csY509" fmla="*/ 5297799 h 5847550"/>
                <a:gd name="csX510" fmla="*/ 3016461 w 6710418"/>
                <a:gd name="csY510" fmla="*/ 5274851 h 5847550"/>
                <a:gd name="csX511" fmla="*/ 3138697 w 6710418"/>
                <a:gd name="csY511" fmla="*/ 4826771 h 5847550"/>
                <a:gd name="csX512" fmla="*/ 3125988 w 6710418"/>
                <a:gd name="csY512" fmla="*/ 4625192 h 5847550"/>
                <a:gd name="csX513" fmla="*/ 1319013 w 6710418"/>
                <a:gd name="csY513" fmla="*/ 4676470 h 5847550"/>
                <a:gd name="csX514" fmla="*/ 1206838 w 6710418"/>
                <a:gd name="csY514" fmla="*/ 4676470 h 5847550"/>
                <a:gd name="csX515" fmla="*/ 1189010 w 6710418"/>
                <a:gd name="csY515" fmla="*/ 4670733 h 5847550"/>
                <a:gd name="csX516" fmla="*/ 1133232 w 6710418"/>
                <a:gd name="csY516" fmla="*/ 4778936 h 5847550"/>
                <a:gd name="csX517" fmla="*/ 1319013 w 6710418"/>
                <a:gd name="csY517" fmla="*/ 4676470 h 5847550"/>
                <a:gd name="csX518" fmla="*/ 2286487 w 6710418"/>
                <a:gd name="csY518" fmla="*/ 4682824 h 5847550"/>
                <a:gd name="csX519" fmla="*/ 2216058 w 6710418"/>
                <a:gd name="csY519" fmla="*/ 4686090 h 5847550"/>
                <a:gd name="csX520" fmla="*/ 2299284 w 6710418"/>
                <a:gd name="csY520" fmla="*/ 4727659 h 5847550"/>
                <a:gd name="csX521" fmla="*/ 2286399 w 6710418"/>
                <a:gd name="csY521" fmla="*/ 4682824 h 58475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</a:cxnLst>
              <a:rect l="l" t="t" r="r" b="b"/>
              <a:pathLst>
                <a:path w="6710418" h="5847550">
                  <a:moveTo>
                    <a:pt x="5262869" y="0"/>
                  </a:moveTo>
                  <a:cubicBezTo>
                    <a:pt x="5281491" y="3354"/>
                    <a:pt x="5286080" y="25065"/>
                    <a:pt x="5285551" y="41392"/>
                  </a:cubicBezTo>
                  <a:lnTo>
                    <a:pt x="5278843" y="2748232"/>
                  </a:lnTo>
                  <a:lnTo>
                    <a:pt x="5525521" y="2748232"/>
                  </a:lnTo>
                  <a:cubicBezTo>
                    <a:pt x="5543791" y="2748232"/>
                    <a:pt x="5553146" y="2773827"/>
                    <a:pt x="5554735" y="2789537"/>
                  </a:cubicBezTo>
                  <a:cubicBezTo>
                    <a:pt x="5563119" y="2871880"/>
                    <a:pt x="5547939" y="2968433"/>
                    <a:pt x="5554205" y="3052454"/>
                  </a:cubicBezTo>
                  <a:cubicBezTo>
                    <a:pt x="5555882" y="3062339"/>
                    <a:pt x="5530994" y="3081402"/>
                    <a:pt x="5525521" y="3081402"/>
                  </a:cubicBezTo>
                  <a:lnTo>
                    <a:pt x="3362958" y="3081402"/>
                  </a:lnTo>
                  <a:lnTo>
                    <a:pt x="3408146" y="3382182"/>
                  </a:lnTo>
                  <a:lnTo>
                    <a:pt x="3458806" y="3382182"/>
                  </a:lnTo>
                  <a:cubicBezTo>
                    <a:pt x="3472044" y="3247414"/>
                    <a:pt x="3637438" y="3207786"/>
                    <a:pt x="3718634" y="3311929"/>
                  </a:cubicBezTo>
                  <a:cubicBezTo>
                    <a:pt x="3840517" y="3178750"/>
                    <a:pt x="4007500" y="3291454"/>
                    <a:pt x="4060013" y="3432047"/>
                  </a:cubicBezTo>
                  <a:cubicBezTo>
                    <a:pt x="4072457" y="3465232"/>
                    <a:pt x="4075634" y="3510507"/>
                    <a:pt x="4092227" y="3540779"/>
                  </a:cubicBezTo>
                  <a:cubicBezTo>
                    <a:pt x="4107319" y="3568404"/>
                    <a:pt x="4143504" y="3598941"/>
                    <a:pt x="4162744" y="3630449"/>
                  </a:cubicBezTo>
                  <a:cubicBezTo>
                    <a:pt x="4178895" y="3656837"/>
                    <a:pt x="4196106" y="3691964"/>
                    <a:pt x="4202725" y="3721795"/>
                  </a:cubicBezTo>
                  <a:cubicBezTo>
                    <a:pt x="4459023" y="3683226"/>
                    <a:pt x="4443931" y="4062466"/>
                    <a:pt x="4189662" y="4003952"/>
                  </a:cubicBezTo>
                  <a:cubicBezTo>
                    <a:pt x="4171658" y="4071115"/>
                    <a:pt x="4116232" y="4132189"/>
                    <a:pt x="4061601" y="4173670"/>
                  </a:cubicBezTo>
                  <a:cubicBezTo>
                    <a:pt x="4105465" y="4201912"/>
                    <a:pt x="4131324" y="4239686"/>
                    <a:pt x="4155684" y="4284433"/>
                  </a:cubicBezTo>
                  <a:cubicBezTo>
                    <a:pt x="4164950" y="4301466"/>
                    <a:pt x="4169275" y="4329443"/>
                    <a:pt x="4180307" y="4343123"/>
                  </a:cubicBezTo>
                  <a:cubicBezTo>
                    <a:pt x="4192575" y="4358304"/>
                    <a:pt x="4252501" y="4385928"/>
                    <a:pt x="4275007" y="4402167"/>
                  </a:cubicBezTo>
                  <a:cubicBezTo>
                    <a:pt x="4407569" y="4498014"/>
                    <a:pt x="4479058" y="4622191"/>
                    <a:pt x="4519832" y="4778847"/>
                  </a:cubicBezTo>
                  <a:cubicBezTo>
                    <a:pt x="4525480" y="4800647"/>
                    <a:pt x="4524421" y="4831272"/>
                    <a:pt x="4530953" y="4850954"/>
                  </a:cubicBezTo>
                  <a:cubicBezTo>
                    <a:pt x="4544897" y="4892435"/>
                    <a:pt x="4600234" y="4941593"/>
                    <a:pt x="4593350" y="4996842"/>
                  </a:cubicBezTo>
                  <a:cubicBezTo>
                    <a:pt x="4613385" y="4983339"/>
                    <a:pt x="4603941" y="4947507"/>
                    <a:pt x="4607824" y="4924913"/>
                  </a:cubicBezTo>
                  <a:cubicBezTo>
                    <a:pt x="4632272" y="4782819"/>
                    <a:pt x="4700583" y="4624222"/>
                    <a:pt x="4771541" y="4499250"/>
                  </a:cubicBezTo>
                  <a:cubicBezTo>
                    <a:pt x="4784780" y="4475862"/>
                    <a:pt x="4842941" y="4397931"/>
                    <a:pt x="4846384" y="4382486"/>
                  </a:cubicBezTo>
                  <a:cubicBezTo>
                    <a:pt x="4848766" y="4371983"/>
                    <a:pt x="4828644" y="4324501"/>
                    <a:pt x="4825467" y="4306497"/>
                  </a:cubicBezTo>
                  <a:cubicBezTo>
                    <a:pt x="4815317" y="4248247"/>
                    <a:pt x="4817347" y="4175611"/>
                    <a:pt x="4853091" y="4125923"/>
                  </a:cubicBezTo>
                  <a:cubicBezTo>
                    <a:pt x="4883628" y="4083560"/>
                    <a:pt x="4920696" y="4074822"/>
                    <a:pt x="4955204" y="4119039"/>
                  </a:cubicBezTo>
                  <a:cubicBezTo>
                    <a:pt x="4984153" y="4078882"/>
                    <a:pt x="5047080" y="4065555"/>
                    <a:pt x="5067467" y="4119039"/>
                  </a:cubicBezTo>
                  <a:cubicBezTo>
                    <a:pt x="5115126" y="4092915"/>
                    <a:pt x="5146369" y="4080912"/>
                    <a:pt x="5192175" y="4119039"/>
                  </a:cubicBezTo>
                  <a:cubicBezTo>
                    <a:pt x="5228713" y="4057700"/>
                    <a:pt x="5269400" y="3998039"/>
                    <a:pt x="5348919" y="3996980"/>
                  </a:cubicBezTo>
                  <a:cubicBezTo>
                    <a:pt x="5351302" y="3952498"/>
                    <a:pt x="5331532" y="3906075"/>
                    <a:pt x="5349272" y="3862829"/>
                  </a:cubicBezTo>
                  <a:cubicBezTo>
                    <a:pt x="5298171" y="3857533"/>
                    <a:pt x="5077175" y="3791782"/>
                    <a:pt x="5156607" y="3711821"/>
                  </a:cubicBezTo>
                  <a:cubicBezTo>
                    <a:pt x="5207796" y="3660368"/>
                    <a:pt x="5400461" y="3671929"/>
                    <a:pt x="5472920" y="3662927"/>
                  </a:cubicBezTo>
                  <a:cubicBezTo>
                    <a:pt x="5618279" y="3466997"/>
                    <a:pt x="5916942" y="3389331"/>
                    <a:pt x="6114725" y="3555430"/>
                  </a:cubicBezTo>
                  <a:cubicBezTo>
                    <a:pt x="6304567" y="3714910"/>
                    <a:pt x="6266969" y="4004658"/>
                    <a:pt x="6086219" y="4154165"/>
                  </a:cubicBezTo>
                  <a:cubicBezTo>
                    <a:pt x="6126464" y="4186467"/>
                    <a:pt x="6157619" y="4214356"/>
                    <a:pt x="6172975" y="4265899"/>
                  </a:cubicBezTo>
                  <a:cubicBezTo>
                    <a:pt x="6177300" y="4280284"/>
                    <a:pt x="6172622" y="4300760"/>
                    <a:pt x="6178889" y="4311262"/>
                  </a:cubicBezTo>
                  <a:cubicBezTo>
                    <a:pt x="6181977" y="4316381"/>
                    <a:pt x="6259114" y="4366158"/>
                    <a:pt x="6275265" y="4381427"/>
                  </a:cubicBezTo>
                  <a:cubicBezTo>
                    <a:pt x="6383733" y="4483628"/>
                    <a:pt x="6439512" y="4626869"/>
                    <a:pt x="6451426" y="4773729"/>
                  </a:cubicBezTo>
                  <a:cubicBezTo>
                    <a:pt x="6607377" y="4872665"/>
                    <a:pt x="6635354" y="5013876"/>
                    <a:pt x="6656271" y="5185535"/>
                  </a:cubicBezTo>
                  <a:cubicBezTo>
                    <a:pt x="6678423" y="5367521"/>
                    <a:pt x="6695457" y="5572366"/>
                    <a:pt x="6707549" y="5755675"/>
                  </a:cubicBezTo>
                  <a:cubicBezTo>
                    <a:pt x="6708784" y="5774209"/>
                    <a:pt x="6714785" y="5832194"/>
                    <a:pt x="6704548" y="5842255"/>
                  </a:cubicBezTo>
                  <a:lnTo>
                    <a:pt x="5013807" y="5847551"/>
                  </a:lnTo>
                  <a:lnTo>
                    <a:pt x="4998715" y="5821074"/>
                  </a:lnTo>
                  <a:lnTo>
                    <a:pt x="5041520" y="5316862"/>
                  </a:lnTo>
                  <a:cubicBezTo>
                    <a:pt x="4867477" y="5375199"/>
                    <a:pt x="4687521" y="5305212"/>
                    <a:pt x="4621858" y="5130993"/>
                  </a:cubicBezTo>
                  <a:lnTo>
                    <a:pt x="4680813" y="5795479"/>
                  </a:lnTo>
                  <a:lnTo>
                    <a:pt x="4659102" y="5828399"/>
                  </a:lnTo>
                  <a:lnTo>
                    <a:pt x="2984865" y="5826545"/>
                  </a:lnTo>
                  <a:lnTo>
                    <a:pt x="2967479" y="5795479"/>
                  </a:lnTo>
                  <a:lnTo>
                    <a:pt x="3004017" y="5403883"/>
                  </a:lnTo>
                  <a:cubicBezTo>
                    <a:pt x="2904816" y="5231782"/>
                    <a:pt x="2835711" y="5033910"/>
                    <a:pt x="2824326" y="4833478"/>
                  </a:cubicBezTo>
                  <a:cubicBezTo>
                    <a:pt x="2822384" y="4799323"/>
                    <a:pt x="2818589" y="4659966"/>
                    <a:pt x="2825826" y="4635872"/>
                  </a:cubicBezTo>
                  <a:cubicBezTo>
                    <a:pt x="2835181" y="4604540"/>
                    <a:pt x="2907199" y="4613278"/>
                    <a:pt x="2908170" y="4602157"/>
                  </a:cubicBezTo>
                  <a:lnTo>
                    <a:pt x="2731656" y="3337435"/>
                  </a:lnTo>
                  <a:lnTo>
                    <a:pt x="2709327" y="3353498"/>
                  </a:lnTo>
                  <a:lnTo>
                    <a:pt x="2382158" y="4775935"/>
                  </a:lnTo>
                  <a:cubicBezTo>
                    <a:pt x="2382334" y="4802589"/>
                    <a:pt x="2411812" y="4809384"/>
                    <a:pt x="2427610" y="4826506"/>
                  </a:cubicBezTo>
                  <a:cubicBezTo>
                    <a:pt x="2539079" y="4947507"/>
                    <a:pt x="2544815" y="5086070"/>
                    <a:pt x="2561849" y="5243256"/>
                  </a:cubicBezTo>
                  <a:cubicBezTo>
                    <a:pt x="2582148" y="5430978"/>
                    <a:pt x="2588238" y="5620819"/>
                    <a:pt x="2611185" y="5808365"/>
                  </a:cubicBezTo>
                  <a:lnTo>
                    <a:pt x="2603418" y="5829105"/>
                  </a:lnTo>
                  <a:lnTo>
                    <a:pt x="919473" y="5841284"/>
                  </a:lnTo>
                  <a:lnTo>
                    <a:pt x="897762" y="5808365"/>
                  </a:lnTo>
                  <a:cubicBezTo>
                    <a:pt x="920797" y="5620819"/>
                    <a:pt x="926799" y="5431066"/>
                    <a:pt x="947098" y="5243256"/>
                  </a:cubicBezTo>
                  <a:cubicBezTo>
                    <a:pt x="959895" y="5124903"/>
                    <a:pt x="969427" y="5004609"/>
                    <a:pt x="1025205" y="4898524"/>
                  </a:cubicBezTo>
                  <a:cubicBezTo>
                    <a:pt x="1060596" y="4831272"/>
                    <a:pt x="1067922" y="4799853"/>
                    <a:pt x="1094311" y="4730571"/>
                  </a:cubicBezTo>
                  <a:cubicBezTo>
                    <a:pt x="1127230" y="4644168"/>
                    <a:pt x="1179567" y="4561912"/>
                    <a:pt x="1241788" y="4493690"/>
                  </a:cubicBezTo>
                  <a:cubicBezTo>
                    <a:pt x="1218753" y="4478421"/>
                    <a:pt x="1185480" y="4490601"/>
                    <a:pt x="1168182" y="4464918"/>
                  </a:cubicBezTo>
                  <a:cubicBezTo>
                    <a:pt x="1161562" y="4451061"/>
                    <a:pt x="1169417" y="4380544"/>
                    <a:pt x="1171359" y="4359186"/>
                  </a:cubicBezTo>
                  <a:cubicBezTo>
                    <a:pt x="1199866" y="4058142"/>
                    <a:pt x="1317160" y="3588527"/>
                    <a:pt x="1600553" y="3430194"/>
                  </a:cubicBezTo>
                  <a:cubicBezTo>
                    <a:pt x="1731350" y="3357117"/>
                    <a:pt x="1881740" y="3359235"/>
                    <a:pt x="2014037" y="3426928"/>
                  </a:cubicBezTo>
                  <a:lnTo>
                    <a:pt x="2055606" y="3138769"/>
                  </a:lnTo>
                  <a:cubicBezTo>
                    <a:pt x="1990914" y="3156597"/>
                    <a:pt x="1912012" y="3137534"/>
                    <a:pt x="1869737" y="3084403"/>
                  </a:cubicBezTo>
                  <a:lnTo>
                    <a:pt x="35402" y="3079725"/>
                  </a:lnTo>
                  <a:cubicBezTo>
                    <a:pt x="15986" y="3073459"/>
                    <a:pt x="7601" y="3066575"/>
                    <a:pt x="4865" y="3046188"/>
                  </a:cubicBezTo>
                  <a:cubicBezTo>
                    <a:pt x="-1578" y="2997999"/>
                    <a:pt x="-1666" y="2824663"/>
                    <a:pt x="4865" y="2776475"/>
                  </a:cubicBezTo>
                  <a:cubicBezTo>
                    <a:pt x="6013" y="2768002"/>
                    <a:pt x="13073" y="2747967"/>
                    <a:pt x="21193" y="2747967"/>
                  </a:cubicBezTo>
                  <a:lnTo>
                    <a:pt x="264694" y="2747967"/>
                  </a:lnTo>
                  <a:lnTo>
                    <a:pt x="274314" y="2738347"/>
                  </a:lnTo>
                  <a:lnTo>
                    <a:pt x="274314" y="28860"/>
                  </a:lnTo>
                  <a:cubicBezTo>
                    <a:pt x="274314" y="25683"/>
                    <a:pt x="289671" y="9708"/>
                    <a:pt x="287111" y="0"/>
                  </a:cubicBezTo>
                  <a:lnTo>
                    <a:pt x="5262692" y="0"/>
                  </a:lnTo>
                  <a:close/>
                  <a:moveTo>
                    <a:pt x="5234097" y="51277"/>
                  </a:moveTo>
                  <a:lnTo>
                    <a:pt x="335388" y="51277"/>
                  </a:lnTo>
                  <a:lnTo>
                    <a:pt x="325768" y="60897"/>
                  </a:lnTo>
                  <a:lnTo>
                    <a:pt x="325768" y="2748232"/>
                  </a:lnTo>
                  <a:lnTo>
                    <a:pt x="1536831" y="2748232"/>
                  </a:lnTo>
                  <a:cubicBezTo>
                    <a:pt x="1464108" y="2664476"/>
                    <a:pt x="1377792" y="2592900"/>
                    <a:pt x="1302862" y="2511263"/>
                  </a:cubicBezTo>
                  <a:cubicBezTo>
                    <a:pt x="1219018" y="2420005"/>
                    <a:pt x="1149471" y="2364138"/>
                    <a:pt x="1208868" y="2231312"/>
                  </a:cubicBezTo>
                  <a:cubicBezTo>
                    <a:pt x="1263940" y="2108281"/>
                    <a:pt x="1474522" y="1925589"/>
                    <a:pt x="1572134" y="1819416"/>
                  </a:cubicBezTo>
                  <a:cubicBezTo>
                    <a:pt x="1711227" y="1668144"/>
                    <a:pt x="1849614" y="1516077"/>
                    <a:pt x="1988796" y="1364805"/>
                  </a:cubicBezTo>
                  <a:cubicBezTo>
                    <a:pt x="1997621" y="1355185"/>
                    <a:pt x="1998416" y="1341329"/>
                    <a:pt x="2007418" y="1332150"/>
                  </a:cubicBezTo>
                  <a:cubicBezTo>
                    <a:pt x="2032218" y="1306997"/>
                    <a:pt x="2389218" y="1170375"/>
                    <a:pt x="2453293" y="1143721"/>
                  </a:cubicBezTo>
                  <a:cubicBezTo>
                    <a:pt x="2479770" y="1132689"/>
                    <a:pt x="2508189" y="1119892"/>
                    <a:pt x="2536431" y="1114597"/>
                  </a:cubicBezTo>
                  <a:lnTo>
                    <a:pt x="2447027" y="976739"/>
                  </a:lnTo>
                  <a:cubicBezTo>
                    <a:pt x="2237328" y="1008424"/>
                    <a:pt x="2209174" y="706497"/>
                    <a:pt x="2421432" y="701819"/>
                  </a:cubicBezTo>
                  <a:cubicBezTo>
                    <a:pt x="2534666" y="281804"/>
                    <a:pt x="3130843" y="287806"/>
                    <a:pt x="3231456" y="711263"/>
                  </a:cubicBezTo>
                  <a:cubicBezTo>
                    <a:pt x="3334275" y="725825"/>
                    <a:pt x="3397202" y="817171"/>
                    <a:pt x="3353427" y="916107"/>
                  </a:cubicBezTo>
                  <a:cubicBezTo>
                    <a:pt x="3339658" y="947262"/>
                    <a:pt x="3300208" y="981594"/>
                    <a:pt x="3267111" y="989978"/>
                  </a:cubicBezTo>
                  <a:cubicBezTo>
                    <a:pt x="3245312" y="995450"/>
                    <a:pt x="3209921" y="988213"/>
                    <a:pt x="3196506" y="996244"/>
                  </a:cubicBezTo>
                  <a:cubicBezTo>
                    <a:pt x="3192005" y="998980"/>
                    <a:pt x="3148847" y="1067909"/>
                    <a:pt x="3135697" y="1082736"/>
                  </a:cubicBezTo>
                  <a:cubicBezTo>
                    <a:pt x="3110190" y="1111419"/>
                    <a:pt x="3080006" y="1133749"/>
                    <a:pt x="3049205" y="1156342"/>
                  </a:cubicBezTo>
                  <a:lnTo>
                    <a:pt x="3517143" y="1463565"/>
                  </a:lnTo>
                  <a:lnTo>
                    <a:pt x="3645116" y="2075626"/>
                  </a:lnTo>
                  <a:lnTo>
                    <a:pt x="3691628" y="1952420"/>
                  </a:lnTo>
                  <a:cubicBezTo>
                    <a:pt x="3705131" y="1876695"/>
                    <a:pt x="3755261" y="1774052"/>
                    <a:pt x="3760027" y="1699917"/>
                  </a:cubicBezTo>
                  <a:cubicBezTo>
                    <a:pt x="3762322" y="1663996"/>
                    <a:pt x="3744141" y="1616249"/>
                    <a:pt x="3741316" y="1579005"/>
                  </a:cubicBezTo>
                  <a:cubicBezTo>
                    <a:pt x="3734874" y="1496837"/>
                    <a:pt x="3738139" y="1323589"/>
                    <a:pt x="3862847" y="1390135"/>
                  </a:cubicBezTo>
                  <a:lnTo>
                    <a:pt x="3875732" y="1358098"/>
                  </a:lnTo>
                  <a:lnTo>
                    <a:pt x="3763557" y="1358098"/>
                  </a:lnTo>
                  <a:cubicBezTo>
                    <a:pt x="3755437" y="1358098"/>
                    <a:pt x="3748377" y="1338063"/>
                    <a:pt x="3747230" y="1329591"/>
                  </a:cubicBezTo>
                  <a:cubicBezTo>
                    <a:pt x="3737610" y="1258014"/>
                    <a:pt x="3751554" y="1176730"/>
                    <a:pt x="3754202" y="1105330"/>
                  </a:cubicBezTo>
                  <a:cubicBezTo>
                    <a:pt x="3756144" y="1053788"/>
                    <a:pt x="3730284" y="933846"/>
                    <a:pt x="3795506" y="928816"/>
                  </a:cubicBezTo>
                  <a:lnTo>
                    <a:pt x="4153124" y="923785"/>
                  </a:lnTo>
                  <a:cubicBezTo>
                    <a:pt x="4167068" y="928551"/>
                    <a:pt x="4169010" y="937906"/>
                    <a:pt x="4170687" y="951057"/>
                  </a:cubicBezTo>
                  <a:cubicBezTo>
                    <a:pt x="4180748" y="1026958"/>
                    <a:pt x="4155242" y="1116274"/>
                    <a:pt x="4163980" y="1194822"/>
                  </a:cubicBezTo>
                  <a:cubicBezTo>
                    <a:pt x="4166362" y="1216710"/>
                    <a:pt x="4177924" y="1234273"/>
                    <a:pt x="4181366" y="1254396"/>
                  </a:cubicBezTo>
                  <a:cubicBezTo>
                    <a:pt x="4205107" y="1394371"/>
                    <a:pt x="4200960" y="1507781"/>
                    <a:pt x="4173776" y="1646521"/>
                  </a:cubicBezTo>
                  <a:cubicBezTo>
                    <a:pt x="4141298" y="1811826"/>
                    <a:pt x="4131677" y="1981721"/>
                    <a:pt x="4090461" y="2146144"/>
                  </a:cubicBezTo>
                  <a:cubicBezTo>
                    <a:pt x="4045186" y="2326453"/>
                    <a:pt x="3947662" y="2569777"/>
                    <a:pt x="3802214" y="2690777"/>
                  </a:cubicBezTo>
                  <a:cubicBezTo>
                    <a:pt x="3776266" y="2712400"/>
                    <a:pt x="3745906" y="2725550"/>
                    <a:pt x="3721988" y="2748321"/>
                  </a:cubicBezTo>
                  <a:lnTo>
                    <a:pt x="5227742" y="2748321"/>
                  </a:lnTo>
                  <a:lnTo>
                    <a:pt x="5234185" y="51366"/>
                  </a:lnTo>
                  <a:close/>
                  <a:moveTo>
                    <a:pt x="2959447" y="538191"/>
                  </a:moveTo>
                  <a:cubicBezTo>
                    <a:pt x="2927586" y="601559"/>
                    <a:pt x="2830945" y="620976"/>
                    <a:pt x="2771371" y="581966"/>
                  </a:cubicBezTo>
                  <a:cubicBezTo>
                    <a:pt x="2749395" y="567580"/>
                    <a:pt x="2742776" y="545693"/>
                    <a:pt x="2722300" y="531748"/>
                  </a:cubicBezTo>
                  <a:cubicBezTo>
                    <a:pt x="2681702" y="635185"/>
                    <a:pt x="2571292" y="704290"/>
                    <a:pt x="2468738" y="736328"/>
                  </a:cubicBezTo>
                  <a:cubicBezTo>
                    <a:pt x="2444467" y="863859"/>
                    <a:pt x="2491067" y="999068"/>
                    <a:pt x="2591062" y="1082471"/>
                  </a:cubicBezTo>
                  <a:cubicBezTo>
                    <a:pt x="2597946" y="1088208"/>
                    <a:pt x="2648782" y="1131366"/>
                    <a:pt x="2645164" y="1105418"/>
                  </a:cubicBezTo>
                  <a:cubicBezTo>
                    <a:pt x="2634131" y="1027134"/>
                    <a:pt x="2656284" y="934111"/>
                    <a:pt x="2704120" y="869154"/>
                  </a:cubicBezTo>
                  <a:cubicBezTo>
                    <a:pt x="2716917" y="851768"/>
                    <a:pt x="2757603" y="804374"/>
                    <a:pt x="2779844" y="816465"/>
                  </a:cubicBezTo>
                  <a:cubicBezTo>
                    <a:pt x="2807380" y="831292"/>
                    <a:pt x="2846831" y="942319"/>
                    <a:pt x="2907111" y="908693"/>
                  </a:cubicBezTo>
                  <a:cubicBezTo>
                    <a:pt x="2932617" y="868448"/>
                    <a:pt x="2840830" y="783986"/>
                    <a:pt x="2832357" y="751155"/>
                  </a:cubicBezTo>
                  <a:cubicBezTo>
                    <a:pt x="2826444" y="728120"/>
                    <a:pt x="2845066" y="713645"/>
                    <a:pt x="2865277" y="724589"/>
                  </a:cubicBezTo>
                  <a:cubicBezTo>
                    <a:pt x="2899256" y="742947"/>
                    <a:pt x="2910729" y="790959"/>
                    <a:pt x="2930940" y="819642"/>
                  </a:cubicBezTo>
                  <a:cubicBezTo>
                    <a:pt x="2940295" y="832969"/>
                    <a:pt x="2956005" y="842501"/>
                    <a:pt x="2965625" y="855474"/>
                  </a:cubicBezTo>
                  <a:cubicBezTo>
                    <a:pt x="3019197" y="927404"/>
                    <a:pt x="3031641" y="1027664"/>
                    <a:pt x="3017079" y="1114773"/>
                  </a:cubicBezTo>
                  <a:cubicBezTo>
                    <a:pt x="3140109" y="1035430"/>
                    <a:pt x="3213451" y="888306"/>
                    <a:pt x="3183708" y="741535"/>
                  </a:cubicBezTo>
                  <a:cubicBezTo>
                    <a:pt x="3083183" y="709939"/>
                    <a:pt x="3004899" y="644893"/>
                    <a:pt x="2972156" y="542427"/>
                  </a:cubicBezTo>
                  <a:lnTo>
                    <a:pt x="2959447" y="538279"/>
                  </a:lnTo>
                  <a:close/>
                  <a:moveTo>
                    <a:pt x="2414636" y="755921"/>
                  </a:moveTo>
                  <a:cubicBezTo>
                    <a:pt x="2288340" y="757862"/>
                    <a:pt x="2302550" y="934641"/>
                    <a:pt x="2427434" y="928816"/>
                  </a:cubicBezTo>
                  <a:cubicBezTo>
                    <a:pt x="2417902" y="872243"/>
                    <a:pt x="2397691" y="813464"/>
                    <a:pt x="2414636" y="755921"/>
                  </a:cubicBezTo>
                  <a:close/>
                  <a:moveTo>
                    <a:pt x="3222100" y="941613"/>
                  </a:moveTo>
                  <a:cubicBezTo>
                    <a:pt x="3311769" y="947262"/>
                    <a:pt x="3348220" y="833322"/>
                    <a:pt x="3276467" y="781515"/>
                  </a:cubicBezTo>
                  <a:cubicBezTo>
                    <a:pt x="3266140" y="774013"/>
                    <a:pt x="3244253" y="756891"/>
                    <a:pt x="3241252" y="778161"/>
                  </a:cubicBezTo>
                  <a:cubicBezTo>
                    <a:pt x="3233927" y="829350"/>
                    <a:pt x="3243370" y="888306"/>
                    <a:pt x="3222100" y="941613"/>
                  </a:cubicBezTo>
                  <a:close/>
                  <a:moveTo>
                    <a:pt x="2751955" y="935788"/>
                  </a:moveTo>
                  <a:cubicBezTo>
                    <a:pt x="2707915" y="982741"/>
                    <a:pt x="2818854" y="1020780"/>
                    <a:pt x="2854245" y="1024222"/>
                  </a:cubicBezTo>
                  <a:cubicBezTo>
                    <a:pt x="2877103" y="1026516"/>
                    <a:pt x="2950975" y="1020427"/>
                    <a:pt x="2958300" y="994920"/>
                  </a:cubicBezTo>
                  <a:cubicBezTo>
                    <a:pt x="2972597" y="945585"/>
                    <a:pt x="2894490" y="980093"/>
                    <a:pt x="2868278" y="978681"/>
                  </a:cubicBezTo>
                  <a:cubicBezTo>
                    <a:pt x="2820266" y="976033"/>
                    <a:pt x="2794936" y="940289"/>
                    <a:pt x="2751867" y="935788"/>
                  </a:cubicBezTo>
                  <a:close/>
                  <a:moveTo>
                    <a:pt x="3805126" y="989713"/>
                  </a:moveTo>
                  <a:lnTo>
                    <a:pt x="3805126" y="1133837"/>
                  </a:lnTo>
                  <a:cubicBezTo>
                    <a:pt x="3837870" y="1128630"/>
                    <a:pt x="3878644" y="1098093"/>
                    <a:pt x="3904239" y="1076028"/>
                  </a:cubicBezTo>
                  <a:cubicBezTo>
                    <a:pt x="3929128" y="1054494"/>
                    <a:pt x="3966813" y="990154"/>
                    <a:pt x="3997439" y="1008865"/>
                  </a:cubicBezTo>
                  <a:cubicBezTo>
                    <a:pt x="4032212" y="1030047"/>
                    <a:pt x="3960459" y="1096063"/>
                    <a:pt x="3965401" y="1127482"/>
                  </a:cubicBezTo>
                  <a:cubicBezTo>
                    <a:pt x="3997615" y="1135690"/>
                    <a:pt x="4053747" y="1058289"/>
                    <a:pt x="4059571" y="1056877"/>
                  </a:cubicBezTo>
                  <a:cubicBezTo>
                    <a:pt x="4091697" y="1049110"/>
                    <a:pt x="4102994" y="1072410"/>
                    <a:pt x="4087461" y="1099063"/>
                  </a:cubicBezTo>
                  <a:cubicBezTo>
                    <a:pt x="4058424" y="1149017"/>
                    <a:pt x="3937247" y="1227919"/>
                    <a:pt x="3910947" y="1133925"/>
                  </a:cubicBezTo>
                  <a:cubicBezTo>
                    <a:pt x="3877850" y="1160755"/>
                    <a:pt x="3842194" y="1185908"/>
                    <a:pt x="3798772" y="1191557"/>
                  </a:cubicBezTo>
                  <a:lnTo>
                    <a:pt x="3798772" y="1306909"/>
                  </a:lnTo>
                  <a:lnTo>
                    <a:pt x="3936541" y="1306909"/>
                  </a:lnTo>
                  <a:cubicBezTo>
                    <a:pt x="3950574" y="1286345"/>
                    <a:pt x="3947662" y="1259162"/>
                    <a:pt x="3958870" y="1233126"/>
                  </a:cubicBezTo>
                  <a:cubicBezTo>
                    <a:pt x="3979699" y="1184673"/>
                    <a:pt x="4013854" y="1178053"/>
                    <a:pt x="4055070" y="1210797"/>
                  </a:cubicBezTo>
                  <a:cubicBezTo>
                    <a:pt x="4052864" y="1173729"/>
                    <a:pt x="4069810" y="1132778"/>
                    <a:pt x="4112791" y="1146722"/>
                  </a:cubicBezTo>
                  <a:lnTo>
                    <a:pt x="4119233" y="973739"/>
                  </a:lnTo>
                  <a:cubicBezTo>
                    <a:pt x="4079694" y="967825"/>
                    <a:pt x="4038037" y="979387"/>
                    <a:pt x="4000969" y="980446"/>
                  </a:cubicBezTo>
                  <a:cubicBezTo>
                    <a:pt x="3946779" y="981947"/>
                    <a:pt x="3878821" y="973827"/>
                    <a:pt x="3827367" y="979828"/>
                  </a:cubicBezTo>
                  <a:cubicBezTo>
                    <a:pt x="3818012" y="980887"/>
                    <a:pt x="3810863" y="980623"/>
                    <a:pt x="3805303" y="989801"/>
                  </a:cubicBezTo>
                  <a:close/>
                  <a:moveTo>
                    <a:pt x="2549228" y="1486158"/>
                  </a:moveTo>
                  <a:cubicBezTo>
                    <a:pt x="2549052" y="1377426"/>
                    <a:pt x="2559378" y="1267016"/>
                    <a:pt x="2600506" y="1165874"/>
                  </a:cubicBezTo>
                  <a:cubicBezTo>
                    <a:pt x="2531047" y="1211326"/>
                    <a:pt x="2473151" y="1292611"/>
                    <a:pt x="2441290" y="1368600"/>
                  </a:cubicBezTo>
                  <a:cubicBezTo>
                    <a:pt x="2435730" y="1381927"/>
                    <a:pt x="2412695" y="1432675"/>
                    <a:pt x="2425051" y="1442030"/>
                  </a:cubicBezTo>
                  <a:lnTo>
                    <a:pt x="2549228" y="1486158"/>
                  </a:lnTo>
                  <a:close/>
                  <a:moveTo>
                    <a:pt x="2497951" y="1185202"/>
                  </a:moveTo>
                  <a:lnTo>
                    <a:pt x="2056313" y="1368247"/>
                  </a:lnTo>
                  <a:cubicBezTo>
                    <a:pt x="2136097" y="1595950"/>
                    <a:pt x="2169282" y="1836450"/>
                    <a:pt x="2193111" y="2076068"/>
                  </a:cubicBezTo>
                  <a:cubicBezTo>
                    <a:pt x="2250037" y="2091689"/>
                    <a:pt x="2313758" y="2083746"/>
                    <a:pt x="2372891" y="2088512"/>
                  </a:cubicBezTo>
                  <a:cubicBezTo>
                    <a:pt x="2405105" y="2091071"/>
                    <a:pt x="2439878" y="2095749"/>
                    <a:pt x="2454617" y="2128580"/>
                  </a:cubicBezTo>
                  <a:cubicBezTo>
                    <a:pt x="2472709" y="2169002"/>
                    <a:pt x="2472974" y="2295298"/>
                    <a:pt x="2425845" y="2314185"/>
                  </a:cubicBezTo>
                  <a:cubicBezTo>
                    <a:pt x="2382687" y="2331483"/>
                    <a:pt x="2205290" y="2297769"/>
                    <a:pt x="2196818" y="2306242"/>
                  </a:cubicBezTo>
                  <a:cubicBezTo>
                    <a:pt x="2192846" y="2436156"/>
                    <a:pt x="2181902" y="2565541"/>
                    <a:pt x="2145629" y="2690600"/>
                  </a:cubicBezTo>
                  <a:cubicBezTo>
                    <a:pt x="2224707" y="2669772"/>
                    <a:pt x="2428757" y="2664653"/>
                    <a:pt x="2481623" y="2735876"/>
                  </a:cubicBezTo>
                  <a:cubicBezTo>
                    <a:pt x="2501569" y="2762706"/>
                    <a:pt x="2515514" y="2808600"/>
                    <a:pt x="2472445" y="2818926"/>
                  </a:cubicBezTo>
                  <a:lnTo>
                    <a:pt x="2472445" y="2831459"/>
                  </a:lnTo>
                  <a:cubicBezTo>
                    <a:pt x="2502540" y="2839755"/>
                    <a:pt x="2553465" y="2887678"/>
                    <a:pt x="2555495" y="2918480"/>
                  </a:cubicBezTo>
                  <a:cubicBezTo>
                    <a:pt x="2556642" y="2935690"/>
                    <a:pt x="2534136" y="2961196"/>
                    <a:pt x="2552494" y="2959872"/>
                  </a:cubicBezTo>
                  <a:cubicBezTo>
                    <a:pt x="2603595" y="2956254"/>
                    <a:pt x="2648253" y="2927394"/>
                    <a:pt x="2696618" y="2914861"/>
                  </a:cubicBezTo>
                  <a:cubicBezTo>
                    <a:pt x="2698648" y="2905859"/>
                    <a:pt x="2695294" y="2904359"/>
                    <a:pt x="2690351" y="2898710"/>
                  </a:cubicBezTo>
                  <a:cubicBezTo>
                    <a:pt x="2671200" y="2876999"/>
                    <a:pt x="2636250" y="2854317"/>
                    <a:pt x="2613479" y="2828193"/>
                  </a:cubicBezTo>
                  <a:cubicBezTo>
                    <a:pt x="2442172" y="2631822"/>
                    <a:pt x="2427169" y="2381348"/>
                    <a:pt x="2569704" y="2163354"/>
                  </a:cubicBezTo>
                  <a:cubicBezTo>
                    <a:pt x="2581972" y="2144643"/>
                    <a:pt x="2641369" y="2078803"/>
                    <a:pt x="2639427" y="2066536"/>
                  </a:cubicBezTo>
                  <a:cubicBezTo>
                    <a:pt x="2490008" y="1933444"/>
                    <a:pt x="2351091" y="1729836"/>
                    <a:pt x="2299814" y="1533817"/>
                  </a:cubicBezTo>
                  <a:cubicBezTo>
                    <a:pt x="2294607" y="1513783"/>
                    <a:pt x="2265923" y="1408492"/>
                    <a:pt x="2290812" y="1402667"/>
                  </a:cubicBezTo>
                  <a:lnTo>
                    <a:pt x="2369802" y="1422260"/>
                  </a:lnTo>
                  <a:cubicBezTo>
                    <a:pt x="2389571" y="1334092"/>
                    <a:pt x="2439701" y="1253248"/>
                    <a:pt x="2498039" y="1185291"/>
                  </a:cubicBezTo>
                  <a:close/>
                  <a:moveTo>
                    <a:pt x="2654960" y="1185291"/>
                  </a:moveTo>
                  <a:cubicBezTo>
                    <a:pt x="2540579" y="1374602"/>
                    <a:pt x="2791759" y="1467977"/>
                    <a:pt x="2938089" y="1391282"/>
                  </a:cubicBezTo>
                  <a:cubicBezTo>
                    <a:pt x="3019285" y="1348742"/>
                    <a:pt x="3004723" y="1299495"/>
                    <a:pt x="2975333" y="1223682"/>
                  </a:cubicBezTo>
                  <a:cubicBezTo>
                    <a:pt x="2919114" y="1312027"/>
                    <a:pt x="2823267" y="1364452"/>
                    <a:pt x="2728478" y="1290934"/>
                  </a:cubicBezTo>
                  <a:cubicBezTo>
                    <a:pt x="2691675" y="1262339"/>
                    <a:pt x="2678172" y="1223417"/>
                    <a:pt x="2654960" y="1185202"/>
                  </a:cubicBezTo>
                  <a:close/>
                  <a:moveTo>
                    <a:pt x="4111908" y="1683942"/>
                  </a:moveTo>
                  <a:cubicBezTo>
                    <a:pt x="4152330" y="1535229"/>
                    <a:pt x="4166362" y="1356156"/>
                    <a:pt x="4109525" y="1210620"/>
                  </a:cubicBezTo>
                  <a:lnTo>
                    <a:pt x="4098316" y="1497367"/>
                  </a:lnTo>
                  <a:cubicBezTo>
                    <a:pt x="4078194" y="1512371"/>
                    <a:pt x="4058601" y="1503104"/>
                    <a:pt x="4051540" y="1480069"/>
                  </a:cubicBezTo>
                  <a:cubicBezTo>
                    <a:pt x="4042273" y="1449797"/>
                    <a:pt x="4047480" y="1381221"/>
                    <a:pt x="4041479" y="1342829"/>
                  </a:cubicBezTo>
                  <a:cubicBezTo>
                    <a:pt x="4036448" y="1310704"/>
                    <a:pt x="4027711" y="1278402"/>
                    <a:pt x="4013502" y="1249188"/>
                  </a:cubicBezTo>
                  <a:cubicBezTo>
                    <a:pt x="3974227" y="1293140"/>
                    <a:pt x="4016325" y="1470978"/>
                    <a:pt x="3991613" y="1502751"/>
                  </a:cubicBezTo>
                  <a:cubicBezTo>
                    <a:pt x="3930628" y="1538053"/>
                    <a:pt x="3938395" y="1454033"/>
                    <a:pt x="3930187" y="1415553"/>
                  </a:cubicBezTo>
                  <a:cubicBezTo>
                    <a:pt x="3928686" y="1408757"/>
                    <a:pt x="3928951" y="1390929"/>
                    <a:pt x="3917478" y="1396578"/>
                  </a:cubicBezTo>
                  <a:cubicBezTo>
                    <a:pt x="3889588" y="1410169"/>
                    <a:pt x="3933717" y="1531699"/>
                    <a:pt x="3878909" y="1531699"/>
                  </a:cubicBezTo>
                  <a:cubicBezTo>
                    <a:pt x="3836987" y="1531699"/>
                    <a:pt x="3850049" y="1420583"/>
                    <a:pt x="3814923" y="1428527"/>
                  </a:cubicBezTo>
                  <a:cubicBezTo>
                    <a:pt x="3775649" y="1437440"/>
                    <a:pt x="3797713" y="1619956"/>
                    <a:pt x="3806274" y="1654817"/>
                  </a:cubicBezTo>
                  <a:lnTo>
                    <a:pt x="3815717" y="1664614"/>
                  </a:lnTo>
                  <a:lnTo>
                    <a:pt x="4111908" y="1683854"/>
                  </a:lnTo>
                  <a:close/>
                  <a:moveTo>
                    <a:pt x="3124664" y="1523226"/>
                  </a:moveTo>
                  <a:cubicBezTo>
                    <a:pt x="3154231" y="1483158"/>
                    <a:pt x="3095716" y="1275224"/>
                    <a:pt x="3042762" y="1242746"/>
                  </a:cubicBezTo>
                  <a:cubicBezTo>
                    <a:pt x="3055029" y="1345300"/>
                    <a:pt x="3060413" y="1448649"/>
                    <a:pt x="3036319" y="1550233"/>
                  </a:cubicBezTo>
                  <a:lnTo>
                    <a:pt x="3124664" y="1523226"/>
                  </a:lnTo>
                  <a:close/>
                  <a:moveTo>
                    <a:pt x="3324302" y="2165031"/>
                  </a:moveTo>
                  <a:cubicBezTo>
                    <a:pt x="3357045" y="1937769"/>
                    <a:pt x="3380610" y="1704241"/>
                    <a:pt x="3464542" y="1489247"/>
                  </a:cubicBezTo>
                  <a:lnTo>
                    <a:pt x="3132343" y="1274783"/>
                  </a:lnTo>
                  <a:cubicBezTo>
                    <a:pt x="3163409" y="1347595"/>
                    <a:pt x="3186886" y="1425173"/>
                    <a:pt x="3183620" y="1505398"/>
                  </a:cubicBezTo>
                  <a:cubicBezTo>
                    <a:pt x="3255197" y="1482010"/>
                    <a:pt x="3289617" y="1468772"/>
                    <a:pt x="3258992" y="1558353"/>
                  </a:cubicBezTo>
                  <a:cubicBezTo>
                    <a:pt x="3188298" y="1764697"/>
                    <a:pt x="2974980" y="1991429"/>
                    <a:pt x="2788317" y="2099897"/>
                  </a:cubicBezTo>
                  <a:cubicBezTo>
                    <a:pt x="2753190" y="2120284"/>
                    <a:pt x="2640486" y="2163089"/>
                    <a:pt x="2621687" y="2179946"/>
                  </a:cubicBezTo>
                  <a:cubicBezTo>
                    <a:pt x="2600859" y="2198656"/>
                    <a:pt x="2556554" y="2296798"/>
                    <a:pt x="2547463" y="2326717"/>
                  </a:cubicBezTo>
                  <a:cubicBezTo>
                    <a:pt x="2438377" y="2685658"/>
                    <a:pt x="2742070" y="2953077"/>
                    <a:pt x="3066944" y="3015298"/>
                  </a:cubicBezTo>
                  <a:cubicBezTo>
                    <a:pt x="3164115" y="3033920"/>
                    <a:pt x="3258021" y="3030831"/>
                    <a:pt x="3356604" y="3029948"/>
                  </a:cubicBezTo>
                  <a:cubicBezTo>
                    <a:pt x="3315388" y="2823339"/>
                    <a:pt x="3290764" y="2613641"/>
                    <a:pt x="3298884" y="2402265"/>
                  </a:cubicBezTo>
                  <a:cubicBezTo>
                    <a:pt x="3242929" y="2393175"/>
                    <a:pt x="3100394" y="2391586"/>
                    <a:pt x="3065179" y="2344369"/>
                  </a:cubicBezTo>
                  <a:cubicBezTo>
                    <a:pt x="3033407" y="2301652"/>
                    <a:pt x="3047086" y="2186036"/>
                    <a:pt x="3089008" y="2150645"/>
                  </a:cubicBezTo>
                  <a:cubicBezTo>
                    <a:pt x="3166851" y="2139966"/>
                    <a:pt x="3246547" y="2159206"/>
                    <a:pt x="3324302" y="2164942"/>
                  </a:cubicBezTo>
                  <a:close/>
                  <a:moveTo>
                    <a:pt x="2014214" y="1409463"/>
                  </a:moveTo>
                  <a:cubicBezTo>
                    <a:pt x="1937254" y="1500897"/>
                    <a:pt x="1851468" y="1584124"/>
                    <a:pt x="1770624" y="1671851"/>
                  </a:cubicBezTo>
                  <a:cubicBezTo>
                    <a:pt x="1628619" y="1826212"/>
                    <a:pt x="1450075" y="1998931"/>
                    <a:pt x="1322102" y="2158676"/>
                  </a:cubicBezTo>
                  <a:cubicBezTo>
                    <a:pt x="1276385" y="2215690"/>
                    <a:pt x="1209839" y="2300946"/>
                    <a:pt x="1253615" y="2374729"/>
                  </a:cubicBezTo>
                  <a:cubicBezTo>
                    <a:pt x="1300126" y="2453101"/>
                    <a:pt x="1520151" y="2659711"/>
                    <a:pt x="1597552" y="2735523"/>
                  </a:cubicBezTo>
                  <a:cubicBezTo>
                    <a:pt x="1668599" y="2805070"/>
                    <a:pt x="1749266" y="2865526"/>
                    <a:pt x="1815547" y="2940191"/>
                  </a:cubicBezTo>
                  <a:lnTo>
                    <a:pt x="2023393" y="2707369"/>
                  </a:lnTo>
                  <a:lnTo>
                    <a:pt x="1587756" y="2264849"/>
                  </a:lnTo>
                  <a:cubicBezTo>
                    <a:pt x="1576459" y="2251875"/>
                    <a:pt x="1580519" y="2235018"/>
                    <a:pt x="1594552" y="2225928"/>
                  </a:cubicBezTo>
                  <a:cubicBezTo>
                    <a:pt x="1628795" y="2208630"/>
                    <a:pt x="1670100" y="2289473"/>
                    <a:pt x="1697106" y="2303329"/>
                  </a:cubicBezTo>
                  <a:cubicBezTo>
                    <a:pt x="1702049" y="2305889"/>
                    <a:pt x="1704961" y="2307565"/>
                    <a:pt x="1709815" y="2303329"/>
                  </a:cubicBezTo>
                  <a:lnTo>
                    <a:pt x="2117033" y="1895935"/>
                  </a:lnTo>
                  <a:cubicBezTo>
                    <a:pt x="2124094" y="1879961"/>
                    <a:pt x="2086408" y="1679000"/>
                    <a:pt x="2079524" y="1645197"/>
                  </a:cubicBezTo>
                  <a:cubicBezTo>
                    <a:pt x="2074405" y="1619956"/>
                    <a:pt x="2027452" y="1409463"/>
                    <a:pt x="2014214" y="1409551"/>
                  </a:cubicBezTo>
                  <a:close/>
                  <a:moveTo>
                    <a:pt x="2554347" y="1545202"/>
                  </a:moveTo>
                  <a:lnTo>
                    <a:pt x="2346943" y="1467360"/>
                  </a:lnTo>
                  <a:cubicBezTo>
                    <a:pt x="2336882" y="1465771"/>
                    <a:pt x="2336529" y="1465859"/>
                    <a:pt x="2338559" y="1475744"/>
                  </a:cubicBezTo>
                  <a:cubicBezTo>
                    <a:pt x="2380922" y="1681736"/>
                    <a:pt x="2525840" y="1897171"/>
                    <a:pt x="2679672" y="2036705"/>
                  </a:cubicBezTo>
                  <a:lnTo>
                    <a:pt x="2721065" y="1995577"/>
                  </a:lnTo>
                  <a:cubicBezTo>
                    <a:pt x="2618069" y="1868399"/>
                    <a:pt x="2577206" y="1704594"/>
                    <a:pt x="2554259" y="1545290"/>
                  </a:cubicBezTo>
                  <a:close/>
                  <a:moveTo>
                    <a:pt x="3202860" y="1556764"/>
                  </a:moveTo>
                  <a:lnTo>
                    <a:pt x="3024846" y="1609365"/>
                  </a:lnTo>
                  <a:cubicBezTo>
                    <a:pt x="2992985" y="1731513"/>
                    <a:pt x="2937559" y="1863810"/>
                    <a:pt x="2850626" y="1957274"/>
                  </a:cubicBezTo>
                  <a:cubicBezTo>
                    <a:pt x="2809851" y="2001138"/>
                    <a:pt x="2755926" y="2031057"/>
                    <a:pt x="2715858" y="2075538"/>
                  </a:cubicBezTo>
                  <a:cubicBezTo>
                    <a:pt x="2934735" y="1970954"/>
                    <a:pt x="3104542" y="1776700"/>
                    <a:pt x="3202860" y="1556764"/>
                  </a:cubicBezTo>
                  <a:close/>
                  <a:moveTo>
                    <a:pt x="3793123" y="1762403"/>
                  </a:moveTo>
                  <a:cubicBezTo>
                    <a:pt x="3787122" y="1767874"/>
                    <a:pt x="3763204" y="1894964"/>
                    <a:pt x="3755614" y="1920294"/>
                  </a:cubicBezTo>
                  <a:cubicBezTo>
                    <a:pt x="3721900" y="2033528"/>
                    <a:pt x="3676448" y="2173150"/>
                    <a:pt x="3628877" y="2280471"/>
                  </a:cubicBezTo>
                  <a:cubicBezTo>
                    <a:pt x="3617315" y="2306595"/>
                    <a:pt x="3580336" y="2396881"/>
                    <a:pt x="3546974" y="2388586"/>
                  </a:cubicBezTo>
                  <a:cubicBezTo>
                    <a:pt x="3506729" y="2367051"/>
                    <a:pt x="3560831" y="2305712"/>
                    <a:pt x="3575570" y="2272086"/>
                  </a:cubicBezTo>
                  <a:cubicBezTo>
                    <a:pt x="3588896" y="2241814"/>
                    <a:pt x="3597722" y="2209689"/>
                    <a:pt x="3611667" y="2179593"/>
                  </a:cubicBezTo>
                  <a:lnTo>
                    <a:pt x="3491020" y="1569473"/>
                  </a:lnTo>
                  <a:cubicBezTo>
                    <a:pt x="3481840" y="1567973"/>
                    <a:pt x="3482370" y="1580593"/>
                    <a:pt x="3480164" y="1587301"/>
                  </a:cubicBezTo>
                  <a:cubicBezTo>
                    <a:pt x="3419884" y="1774229"/>
                    <a:pt x="3385729" y="2060270"/>
                    <a:pt x="3363753" y="2258848"/>
                  </a:cubicBezTo>
                  <a:cubicBezTo>
                    <a:pt x="3350161" y="2381436"/>
                    <a:pt x="3344601" y="2427683"/>
                    <a:pt x="3400203" y="2541093"/>
                  </a:cubicBezTo>
                  <a:cubicBezTo>
                    <a:pt x="3548033" y="2842667"/>
                    <a:pt x="3770795" y="2709223"/>
                    <a:pt x="3902297" y="2483285"/>
                  </a:cubicBezTo>
                  <a:cubicBezTo>
                    <a:pt x="4029211" y="2265202"/>
                    <a:pt x="4085255" y="1986310"/>
                    <a:pt x="4093462" y="1735837"/>
                  </a:cubicBezTo>
                  <a:lnTo>
                    <a:pt x="3824366" y="1716685"/>
                  </a:lnTo>
                  <a:cubicBezTo>
                    <a:pt x="3843871" y="1765315"/>
                    <a:pt x="3800272" y="1755607"/>
                    <a:pt x="3793035" y="1762226"/>
                  </a:cubicBezTo>
                  <a:close/>
                  <a:moveTo>
                    <a:pt x="2126301" y="1960275"/>
                  </a:moveTo>
                  <a:lnTo>
                    <a:pt x="1742029" y="2347811"/>
                  </a:lnTo>
                  <a:lnTo>
                    <a:pt x="2078730" y="2690248"/>
                  </a:lnTo>
                  <a:cubicBezTo>
                    <a:pt x="2093645" y="2693601"/>
                    <a:pt x="2098676" y="2665624"/>
                    <a:pt x="2101588" y="2656180"/>
                  </a:cubicBezTo>
                  <a:cubicBezTo>
                    <a:pt x="2150924" y="2500054"/>
                    <a:pt x="2138656" y="2311625"/>
                    <a:pt x="2145805" y="2148880"/>
                  </a:cubicBezTo>
                  <a:lnTo>
                    <a:pt x="2126212" y="1960186"/>
                  </a:lnTo>
                  <a:close/>
                  <a:moveTo>
                    <a:pt x="2408282" y="2146055"/>
                  </a:moveTo>
                  <a:lnTo>
                    <a:pt x="2196818" y="2126815"/>
                  </a:lnTo>
                  <a:lnTo>
                    <a:pt x="2196818" y="2254964"/>
                  </a:lnTo>
                  <a:lnTo>
                    <a:pt x="2397691" y="2266702"/>
                  </a:lnTo>
                  <a:lnTo>
                    <a:pt x="2408282" y="2258142"/>
                  </a:lnTo>
                  <a:lnTo>
                    <a:pt x="2408282" y="2146055"/>
                  </a:lnTo>
                  <a:close/>
                  <a:moveTo>
                    <a:pt x="3318124" y="2210130"/>
                  </a:moveTo>
                  <a:lnTo>
                    <a:pt x="3113721" y="2197950"/>
                  </a:lnTo>
                  <a:cubicBezTo>
                    <a:pt x="3091921" y="2289649"/>
                    <a:pt x="3083537" y="2318156"/>
                    <a:pt x="3182120" y="2336514"/>
                  </a:cubicBezTo>
                  <a:cubicBezTo>
                    <a:pt x="3196859" y="2339250"/>
                    <a:pt x="3289440" y="2352135"/>
                    <a:pt x="3294912" y="2350547"/>
                  </a:cubicBezTo>
                  <a:cubicBezTo>
                    <a:pt x="3302590" y="2348428"/>
                    <a:pt x="3304091" y="2341898"/>
                    <a:pt x="3305326" y="2335014"/>
                  </a:cubicBezTo>
                  <a:cubicBezTo>
                    <a:pt x="3312034" y="2296445"/>
                    <a:pt x="3307709" y="2249404"/>
                    <a:pt x="3318124" y="2210130"/>
                  </a:cubicBezTo>
                  <a:close/>
                  <a:moveTo>
                    <a:pt x="3363047" y="2748232"/>
                  </a:moveTo>
                  <a:lnTo>
                    <a:pt x="3516790" y="2748232"/>
                  </a:lnTo>
                  <a:lnTo>
                    <a:pt x="3462512" y="2709576"/>
                  </a:lnTo>
                  <a:cubicBezTo>
                    <a:pt x="3415913" y="2668978"/>
                    <a:pt x="3381669" y="2616994"/>
                    <a:pt x="3353427" y="2562363"/>
                  </a:cubicBezTo>
                  <a:lnTo>
                    <a:pt x="3363047" y="2748232"/>
                  </a:lnTo>
                  <a:close/>
                  <a:moveTo>
                    <a:pt x="2440319" y="2761118"/>
                  </a:moveTo>
                  <a:cubicBezTo>
                    <a:pt x="2397161" y="2746026"/>
                    <a:pt x="2348355" y="2732258"/>
                    <a:pt x="2302462" y="2729081"/>
                  </a:cubicBezTo>
                  <a:cubicBezTo>
                    <a:pt x="2231679" y="2724138"/>
                    <a:pt x="2074758" y="2739760"/>
                    <a:pt x="2021275" y="2787330"/>
                  </a:cubicBezTo>
                  <a:lnTo>
                    <a:pt x="1864354" y="2963932"/>
                  </a:lnTo>
                  <a:cubicBezTo>
                    <a:pt x="1849968" y="3032420"/>
                    <a:pt x="1919779" y="3084226"/>
                    <a:pt x="1983853" y="3092523"/>
                  </a:cubicBezTo>
                  <a:cubicBezTo>
                    <a:pt x="2027099" y="3098083"/>
                    <a:pt x="2051988" y="3083432"/>
                    <a:pt x="2090909" y="3081137"/>
                  </a:cubicBezTo>
                  <a:cubicBezTo>
                    <a:pt x="2150306" y="3077695"/>
                    <a:pt x="2237328" y="3080784"/>
                    <a:pt x="2294607" y="3095788"/>
                  </a:cubicBezTo>
                  <a:cubicBezTo>
                    <a:pt x="2307580" y="3099142"/>
                    <a:pt x="2379333" y="3135945"/>
                    <a:pt x="2382687" y="3132591"/>
                  </a:cubicBezTo>
                  <a:cubicBezTo>
                    <a:pt x="2367066" y="3050954"/>
                    <a:pt x="2274219" y="3041598"/>
                    <a:pt x="2205555" y="3031007"/>
                  </a:cubicBezTo>
                  <a:cubicBezTo>
                    <a:pt x="2179078" y="3026948"/>
                    <a:pt x="2124270" y="3028536"/>
                    <a:pt x="2104942" y="3022711"/>
                  </a:cubicBezTo>
                  <a:cubicBezTo>
                    <a:pt x="2085790" y="3016975"/>
                    <a:pt x="2098323" y="2994116"/>
                    <a:pt x="2111561" y="2986438"/>
                  </a:cubicBezTo>
                  <a:cubicBezTo>
                    <a:pt x="2134508" y="2973199"/>
                    <a:pt x="2202290" y="2982466"/>
                    <a:pt x="2231326" y="2985996"/>
                  </a:cubicBezTo>
                  <a:cubicBezTo>
                    <a:pt x="2306257" y="2995087"/>
                    <a:pt x="2378274" y="3020946"/>
                    <a:pt x="2453204" y="3029948"/>
                  </a:cubicBezTo>
                  <a:cubicBezTo>
                    <a:pt x="2416401" y="2977700"/>
                    <a:pt x="2336441" y="2963491"/>
                    <a:pt x="2276249" y="2953871"/>
                  </a:cubicBezTo>
                  <a:cubicBezTo>
                    <a:pt x="2243947" y="2948752"/>
                    <a:pt x="2148188" y="2958549"/>
                    <a:pt x="2151807" y="2918215"/>
                  </a:cubicBezTo>
                  <a:cubicBezTo>
                    <a:pt x="2152689" y="2911508"/>
                    <a:pt x="2155778" y="2905418"/>
                    <a:pt x="2161162" y="2901270"/>
                  </a:cubicBezTo>
                  <a:cubicBezTo>
                    <a:pt x="2173253" y="2891915"/>
                    <a:pt x="2273425" y="2893768"/>
                    <a:pt x="2296548" y="2895180"/>
                  </a:cubicBezTo>
                  <a:cubicBezTo>
                    <a:pt x="2325232" y="2896945"/>
                    <a:pt x="2489567" y="2928629"/>
                    <a:pt x="2498128" y="2921039"/>
                  </a:cubicBezTo>
                  <a:cubicBezTo>
                    <a:pt x="2500510" y="2910625"/>
                    <a:pt x="2494509" y="2907977"/>
                    <a:pt x="2488684" y="2901711"/>
                  </a:cubicBezTo>
                  <a:cubicBezTo>
                    <a:pt x="2455323" y="2865349"/>
                    <a:pt x="2363006" y="2842667"/>
                    <a:pt x="2314641" y="2838696"/>
                  </a:cubicBezTo>
                  <a:cubicBezTo>
                    <a:pt x="2279515" y="2835783"/>
                    <a:pt x="2171929" y="2851846"/>
                    <a:pt x="2154719" y="2838431"/>
                  </a:cubicBezTo>
                  <a:cubicBezTo>
                    <a:pt x="2118710" y="2810365"/>
                    <a:pt x="2172900" y="2793332"/>
                    <a:pt x="2195318" y="2788213"/>
                  </a:cubicBezTo>
                  <a:cubicBezTo>
                    <a:pt x="2259304" y="2773650"/>
                    <a:pt x="2333087" y="2779210"/>
                    <a:pt x="2398750" y="2773209"/>
                  </a:cubicBezTo>
                  <a:cubicBezTo>
                    <a:pt x="2417019" y="2771532"/>
                    <a:pt x="2440672" y="2789360"/>
                    <a:pt x="2440319" y="2761118"/>
                  </a:cubicBezTo>
                  <a:close/>
                  <a:moveTo>
                    <a:pt x="2658226" y="3343967"/>
                  </a:moveTo>
                  <a:lnTo>
                    <a:pt x="2552494" y="3343967"/>
                  </a:lnTo>
                  <a:cubicBezTo>
                    <a:pt x="2550640" y="3343967"/>
                    <a:pt x="2545786" y="3336641"/>
                    <a:pt x="2542433" y="3334611"/>
                  </a:cubicBezTo>
                  <a:lnTo>
                    <a:pt x="2537490" y="3316519"/>
                  </a:lnTo>
                  <a:cubicBezTo>
                    <a:pt x="2539255" y="3311312"/>
                    <a:pt x="2540579" y="3304427"/>
                    <a:pt x="2544463" y="3300632"/>
                  </a:cubicBezTo>
                  <a:cubicBezTo>
                    <a:pt x="2563085" y="3282275"/>
                    <a:pt x="2856010" y="3288188"/>
                    <a:pt x="2905257" y="3279451"/>
                  </a:cubicBezTo>
                  <a:cubicBezTo>
                    <a:pt x="2928998" y="3276538"/>
                    <a:pt x="2948856" y="3294896"/>
                    <a:pt x="2937118" y="3318284"/>
                  </a:cubicBezTo>
                  <a:cubicBezTo>
                    <a:pt x="2926880" y="3338671"/>
                    <a:pt x="2823178" y="3333640"/>
                    <a:pt x="2795730" y="3337435"/>
                  </a:cubicBezTo>
                  <a:cubicBezTo>
                    <a:pt x="2786287" y="3338759"/>
                    <a:pt x="2785316" y="3333817"/>
                    <a:pt x="2786287" y="3347055"/>
                  </a:cubicBezTo>
                  <a:lnTo>
                    <a:pt x="2946650" y="4509752"/>
                  </a:lnTo>
                  <a:lnTo>
                    <a:pt x="2977099" y="4469595"/>
                  </a:lnTo>
                  <a:cubicBezTo>
                    <a:pt x="2965713" y="4390782"/>
                    <a:pt x="2940825" y="4302260"/>
                    <a:pt x="2934559" y="4223888"/>
                  </a:cubicBezTo>
                  <a:cubicBezTo>
                    <a:pt x="2929528" y="4160784"/>
                    <a:pt x="2944620" y="4184525"/>
                    <a:pt x="2959800" y="4159461"/>
                  </a:cubicBezTo>
                  <a:cubicBezTo>
                    <a:pt x="2977099" y="4130865"/>
                    <a:pt x="2962183" y="4085590"/>
                    <a:pt x="3018491" y="4071910"/>
                  </a:cubicBezTo>
                  <a:cubicBezTo>
                    <a:pt x="3078329" y="4057436"/>
                    <a:pt x="3081418" y="4115950"/>
                    <a:pt x="3094833" y="4124334"/>
                  </a:cubicBezTo>
                  <a:cubicBezTo>
                    <a:pt x="3124929" y="4143045"/>
                    <a:pt x="3127753" y="4080735"/>
                    <a:pt x="3145140" y="4058142"/>
                  </a:cubicBezTo>
                  <a:cubicBezTo>
                    <a:pt x="3188562" y="4001922"/>
                    <a:pt x="3238516" y="4033959"/>
                    <a:pt x="3250784" y="4093268"/>
                  </a:cubicBezTo>
                  <a:cubicBezTo>
                    <a:pt x="3270024" y="4054788"/>
                    <a:pt x="3275937" y="4022044"/>
                    <a:pt x="3318035" y="4000421"/>
                  </a:cubicBezTo>
                  <a:cubicBezTo>
                    <a:pt x="3187680" y="3929816"/>
                    <a:pt x="3215657" y="3728943"/>
                    <a:pt x="3362870" y="3702554"/>
                  </a:cubicBezTo>
                  <a:lnTo>
                    <a:pt x="3306033" y="3615268"/>
                  </a:lnTo>
                  <a:cubicBezTo>
                    <a:pt x="3280085" y="3550311"/>
                    <a:pt x="3273995" y="3477588"/>
                    <a:pt x="3321566" y="3421103"/>
                  </a:cubicBezTo>
                  <a:cubicBezTo>
                    <a:pt x="3332863" y="3407688"/>
                    <a:pt x="3354839" y="3402657"/>
                    <a:pt x="3356516" y="3385447"/>
                  </a:cubicBezTo>
                  <a:lnTo>
                    <a:pt x="3305680" y="3090404"/>
                  </a:lnTo>
                  <a:cubicBezTo>
                    <a:pt x="3158379" y="3087404"/>
                    <a:pt x="3018756" y="3071341"/>
                    <a:pt x="2882399" y="3013886"/>
                  </a:cubicBezTo>
                  <a:cubicBezTo>
                    <a:pt x="2856539" y="3002942"/>
                    <a:pt x="2759545" y="2945751"/>
                    <a:pt x="2744983" y="2946811"/>
                  </a:cubicBezTo>
                  <a:cubicBezTo>
                    <a:pt x="2669434" y="2981848"/>
                    <a:pt x="2595034" y="3010620"/>
                    <a:pt x="2510219" y="3013621"/>
                  </a:cubicBezTo>
                  <a:cubicBezTo>
                    <a:pt x="2497686" y="3022270"/>
                    <a:pt x="2512337" y="3051395"/>
                    <a:pt x="2494950" y="3068870"/>
                  </a:cubicBezTo>
                  <a:cubicBezTo>
                    <a:pt x="2476769" y="3087139"/>
                    <a:pt x="2444291" y="3080343"/>
                    <a:pt x="2420903" y="3081402"/>
                  </a:cubicBezTo>
                  <a:cubicBezTo>
                    <a:pt x="2440937" y="3110439"/>
                    <a:pt x="2457353" y="3185722"/>
                    <a:pt x="2409782" y="3195518"/>
                  </a:cubicBezTo>
                  <a:cubicBezTo>
                    <a:pt x="2380216" y="3201608"/>
                    <a:pt x="2349856" y="3174160"/>
                    <a:pt x="2322672" y="3163481"/>
                  </a:cubicBezTo>
                  <a:cubicBezTo>
                    <a:pt x="2252949" y="3136121"/>
                    <a:pt x="2190287" y="3118294"/>
                    <a:pt x="2113591" y="3126501"/>
                  </a:cubicBezTo>
                  <a:lnTo>
                    <a:pt x="2069286" y="3448463"/>
                  </a:lnTo>
                  <a:cubicBezTo>
                    <a:pt x="2157808" y="3525776"/>
                    <a:pt x="2412959" y="3659220"/>
                    <a:pt x="2126036" y="3670694"/>
                  </a:cubicBezTo>
                  <a:cubicBezTo>
                    <a:pt x="2120652" y="3675989"/>
                    <a:pt x="2141039" y="3738475"/>
                    <a:pt x="2148718" y="3747301"/>
                  </a:cubicBezTo>
                  <a:cubicBezTo>
                    <a:pt x="2161780" y="3762392"/>
                    <a:pt x="2239976" y="3797519"/>
                    <a:pt x="2267159" y="3821084"/>
                  </a:cubicBezTo>
                  <a:cubicBezTo>
                    <a:pt x="2382069" y="3920902"/>
                    <a:pt x="2253479" y="3960618"/>
                    <a:pt x="2158161" y="3933258"/>
                  </a:cubicBezTo>
                  <a:cubicBezTo>
                    <a:pt x="2162309" y="4039166"/>
                    <a:pt x="2080583" y="3992302"/>
                    <a:pt x="2010772" y="3990978"/>
                  </a:cubicBezTo>
                  <a:cubicBezTo>
                    <a:pt x="2020921" y="4009512"/>
                    <a:pt x="2047046" y="4020014"/>
                    <a:pt x="2066109" y="4028487"/>
                  </a:cubicBezTo>
                  <a:cubicBezTo>
                    <a:pt x="2085790" y="4037313"/>
                    <a:pt x="2123123" y="4037048"/>
                    <a:pt x="2126477" y="4058230"/>
                  </a:cubicBezTo>
                  <a:cubicBezTo>
                    <a:pt x="2136450" y="4120892"/>
                    <a:pt x="1991002" y="4231655"/>
                    <a:pt x="1927457" y="4227860"/>
                  </a:cubicBezTo>
                  <a:lnTo>
                    <a:pt x="1940431" y="4275783"/>
                  </a:lnTo>
                  <a:cubicBezTo>
                    <a:pt x="2133273" y="4337651"/>
                    <a:pt x="2287193" y="4493160"/>
                    <a:pt x="2340853" y="4689090"/>
                  </a:cubicBezTo>
                  <a:lnTo>
                    <a:pt x="2657961" y="3343790"/>
                  </a:lnTo>
                  <a:close/>
                  <a:moveTo>
                    <a:pt x="5400726" y="3965383"/>
                  </a:moveTo>
                  <a:cubicBezTo>
                    <a:pt x="5410258" y="4034665"/>
                    <a:pt x="5440530" y="4110213"/>
                    <a:pt x="5497368" y="4153812"/>
                  </a:cubicBezTo>
                  <a:cubicBezTo>
                    <a:pt x="5566914" y="4207208"/>
                    <a:pt x="5564090" y="4171640"/>
                    <a:pt x="5627017" y="4143574"/>
                  </a:cubicBezTo>
                  <a:cubicBezTo>
                    <a:pt x="5750136" y="4088855"/>
                    <a:pt x="5905292" y="4083560"/>
                    <a:pt x="6031853" y="4129365"/>
                  </a:cubicBezTo>
                  <a:cubicBezTo>
                    <a:pt x="6209513" y="4004923"/>
                    <a:pt x="6253378" y="3734856"/>
                    <a:pt x="6073598" y="3590556"/>
                  </a:cubicBezTo>
                  <a:cubicBezTo>
                    <a:pt x="5926826" y="3472733"/>
                    <a:pt x="5701506" y="3506447"/>
                    <a:pt x="5570356" y="3632125"/>
                  </a:cubicBezTo>
                  <a:cubicBezTo>
                    <a:pt x="5542820" y="3658514"/>
                    <a:pt x="5527640" y="3692582"/>
                    <a:pt x="5497191" y="3712704"/>
                  </a:cubicBezTo>
                  <a:cubicBezTo>
                    <a:pt x="5455798" y="3715440"/>
                    <a:pt x="5210797" y="3718264"/>
                    <a:pt x="5195705" y="3750831"/>
                  </a:cubicBezTo>
                  <a:cubicBezTo>
                    <a:pt x="5240892" y="3786751"/>
                    <a:pt x="5301260" y="3791164"/>
                    <a:pt x="5352890" y="3811375"/>
                  </a:cubicBezTo>
                  <a:cubicBezTo>
                    <a:pt x="5416171" y="3836175"/>
                    <a:pt x="5399579" y="3850032"/>
                    <a:pt x="5401079" y="3913753"/>
                  </a:cubicBezTo>
                  <a:cubicBezTo>
                    <a:pt x="5442737" y="3922314"/>
                    <a:pt x="5491366" y="3912164"/>
                    <a:pt x="5528434" y="3891248"/>
                  </a:cubicBezTo>
                  <a:cubicBezTo>
                    <a:pt x="5547409" y="3880569"/>
                    <a:pt x="5612190" y="3805550"/>
                    <a:pt x="5617132" y="3867065"/>
                  </a:cubicBezTo>
                  <a:cubicBezTo>
                    <a:pt x="5621457" y="3920725"/>
                    <a:pt x="5449620" y="3994244"/>
                    <a:pt x="5400726" y="3965295"/>
                  </a:cubicBezTo>
                  <a:close/>
                  <a:moveTo>
                    <a:pt x="2074052" y="3684638"/>
                  </a:moveTo>
                  <a:lnTo>
                    <a:pt x="1837964" y="3715616"/>
                  </a:lnTo>
                  <a:lnTo>
                    <a:pt x="1908482" y="4183202"/>
                  </a:lnTo>
                  <a:cubicBezTo>
                    <a:pt x="1970174" y="4178701"/>
                    <a:pt x="2029218" y="4135102"/>
                    <a:pt x="2062314" y="4083913"/>
                  </a:cubicBezTo>
                  <a:cubicBezTo>
                    <a:pt x="2014037" y="4075881"/>
                    <a:pt x="1891272" y="3969973"/>
                    <a:pt x="1895508" y="3923991"/>
                  </a:cubicBezTo>
                  <a:cubicBezTo>
                    <a:pt x="1900098" y="3873949"/>
                    <a:pt x="1986589" y="3931493"/>
                    <a:pt x="2014567" y="3939348"/>
                  </a:cubicBezTo>
                  <a:cubicBezTo>
                    <a:pt x="2042721" y="3947291"/>
                    <a:pt x="2074052" y="3953027"/>
                    <a:pt x="2103442" y="3952851"/>
                  </a:cubicBezTo>
                  <a:cubicBezTo>
                    <a:pt x="2111032" y="3951527"/>
                    <a:pt x="2108649" y="3890542"/>
                    <a:pt x="2130537" y="3883128"/>
                  </a:cubicBezTo>
                  <a:lnTo>
                    <a:pt x="2254450" y="3888423"/>
                  </a:lnTo>
                  <a:cubicBezTo>
                    <a:pt x="2256303" y="3874832"/>
                    <a:pt x="2243506" y="3867595"/>
                    <a:pt x="2234680" y="3860181"/>
                  </a:cubicBezTo>
                  <a:cubicBezTo>
                    <a:pt x="2207674" y="3837499"/>
                    <a:pt x="2122064" y="3799637"/>
                    <a:pt x="2110414" y="3785781"/>
                  </a:cubicBezTo>
                  <a:cubicBezTo>
                    <a:pt x="2097617" y="3770512"/>
                    <a:pt x="2085614" y="3691787"/>
                    <a:pt x="2073964" y="3684550"/>
                  </a:cubicBezTo>
                  <a:close/>
                  <a:moveTo>
                    <a:pt x="3420678" y="3747565"/>
                  </a:moveTo>
                  <a:cubicBezTo>
                    <a:pt x="3237016" y="3736445"/>
                    <a:pt x="3247077" y="3996891"/>
                    <a:pt x="3427122" y="3965207"/>
                  </a:cubicBezTo>
                  <a:cubicBezTo>
                    <a:pt x="3404439" y="3892042"/>
                    <a:pt x="3406028" y="3821789"/>
                    <a:pt x="3420678" y="3747565"/>
                  </a:cubicBezTo>
                  <a:close/>
                  <a:moveTo>
                    <a:pt x="4221611" y="3773160"/>
                  </a:moveTo>
                  <a:cubicBezTo>
                    <a:pt x="4229290" y="3834145"/>
                    <a:pt x="4224260" y="3887894"/>
                    <a:pt x="4215875" y="3948438"/>
                  </a:cubicBezTo>
                  <a:cubicBezTo>
                    <a:pt x="4243058" y="3977475"/>
                    <a:pt x="4305632" y="3945261"/>
                    <a:pt x="4323195" y="3916401"/>
                  </a:cubicBezTo>
                  <a:cubicBezTo>
                    <a:pt x="4367589" y="3843765"/>
                    <a:pt x="4304308" y="3755420"/>
                    <a:pt x="4221611" y="3773160"/>
                  </a:cubicBezTo>
                  <a:close/>
                  <a:moveTo>
                    <a:pt x="1664981" y="3856474"/>
                  </a:moveTo>
                  <a:cubicBezTo>
                    <a:pt x="1603201" y="3858151"/>
                    <a:pt x="1553159" y="3894955"/>
                    <a:pt x="1562867" y="3961677"/>
                  </a:cubicBezTo>
                  <a:cubicBezTo>
                    <a:pt x="1569839" y="4009865"/>
                    <a:pt x="1636562" y="4051963"/>
                    <a:pt x="1677248" y="4018867"/>
                  </a:cubicBezTo>
                  <a:lnTo>
                    <a:pt x="1665069" y="3856474"/>
                  </a:lnTo>
                  <a:close/>
                  <a:moveTo>
                    <a:pt x="3465513" y="4324060"/>
                  </a:moveTo>
                  <a:cubicBezTo>
                    <a:pt x="3486518" y="4264751"/>
                    <a:pt x="3535589" y="4220093"/>
                    <a:pt x="3587219" y="4186379"/>
                  </a:cubicBezTo>
                  <a:cubicBezTo>
                    <a:pt x="3527293" y="4140309"/>
                    <a:pt x="3481664" y="4086472"/>
                    <a:pt x="3446450" y="4019485"/>
                  </a:cubicBezTo>
                  <a:lnTo>
                    <a:pt x="3369489" y="4023104"/>
                  </a:lnTo>
                  <a:cubicBezTo>
                    <a:pt x="3377168" y="4054347"/>
                    <a:pt x="3396496" y="4054788"/>
                    <a:pt x="3411500" y="4067585"/>
                  </a:cubicBezTo>
                  <a:cubicBezTo>
                    <a:pt x="3432328" y="4085325"/>
                    <a:pt x="3446096" y="4258485"/>
                    <a:pt x="3454922" y="4299701"/>
                  </a:cubicBezTo>
                  <a:cubicBezTo>
                    <a:pt x="3456511" y="4307114"/>
                    <a:pt x="3455717" y="4325207"/>
                    <a:pt x="3465601" y="4324148"/>
                  </a:cubicBezTo>
                  <a:close/>
                  <a:moveTo>
                    <a:pt x="4913635" y="4144722"/>
                  </a:moveTo>
                  <a:cubicBezTo>
                    <a:pt x="4899691" y="4129894"/>
                    <a:pt x="4877097" y="4196528"/>
                    <a:pt x="4875773" y="4206148"/>
                  </a:cubicBezTo>
                  <a:cubicBezTo>
                    <a:pt x="4871889" y="4234391"/>
                    <a:pt x="4874979" y="4327590"/>
                    <a:pt x="4891483" y="4349478"/>
                  </a:cubicBezTo>
                  <a:lnTo>
                    <a:pt x="5166845" y="4457857"/>
                  </a:lnTo>
                  <a:cubicBezTo>
                    <a:pt x="5190586" y="4409934"/>
                    <a:pt x="5356244" y="4084265"/>
                    <a:pt x="5348831" y="4059112"/>
                  </a:cubicBezTo>
                  <a:cubicBezTo>
                    <a:pt x="5345565" y="4048168"/>
                    <a:pt x="5338946" y="4049581"/>
                    <a:pt x="5329855" y="4051169"/>
                  </a:cubicBezTo>
                  <a:cubicBezTo>
                    <a:pt x="5251837" y="4064849"/>
                    <a:pt x="5215475" y="4219652"/>
                    <a:pt x="5175229" y="4275077"/>
                  </a:cubicBezTo>
                  <a:cubicBezTo>
                    <a:pt x="5157136" y="4299966"/>
                    <a:pt x="5129424" y="4298289"/>
                    <a:pt x="5126688" y="4268723"/>
                  </a:cubicBezTo>
                  <a:cubicBezTo>
                    <a:pt x="5125187" y="4253278"/>
                    <a:pt x="5193234" y="4125746"/>
                    <a:pt x="5124834" y="4147281"/>
                  </a:cubicBezTo>
                  <a:cubicBezTo>
                    <a:pt x="5077705" y="4162108"/>
                    <a:pt x="5085119" y="4252836"/>
                    <a:pt x="5044874" y="4252748"/>
                  </a:cubicBezTo>
                  <a:cubicBezTo>
                    <a:pt x="4986624" y="4252572"/>
                    <a:pt x="5052816" y="4162814"/>
                    <a:pt x="5022721" y="4141280"/>
                  </a:cubicBezTo>
                  <a:cubicBezTo>
                    <a:pt x="4984153" y="4113567"/>
                    <a:pt x="4981593" y="4234655"/>
                    <a:pt x="4947702" y="4232979"/>
                  </a:cubicBezTo>
                  <a:lnTo>
                    <a:pt x="4920873" y="4217357"/>
                  </a:lnTo>
                  <a:lnTo>
                    <a:pt x="4913459" y="4144722"/>
                  </a:lnTo>
                  <a:close/>
                  <a:moveTo>
                    <a:pt x="3196417" y="4087090"/>
                  </a:moveTo>
                  <a:lnTo>
                    <a:pt x="3183708" y="4087090"/>
                  </a:lnTo>
                  <a:cubicBezTo>
                    <a:pt x="3183708" y="4087090"/>
                    <a:pt x="3177266" y="4106242"/>
                    <a:pt x="3177266" y="4106242"/>
                  </a:cubicBezTo>
                  <a:lnTo>
                    <a:pt x="3196417" y="4106242"/>
                  </a:lnTo>
                  <a:cubicBezTo>
                    <a:pt x="3196417" y="4106242"/>
                    <a:pt x="3196417" y="4087090"/>
                    <a:pt x="3196417" y="4087090"/>
                  </a:cubicBezTo>
                  <a:close/>
                  <a:moveTo>
                    <a:pt x="5515990" y="4221682"/>
                  </a:moveTo>
                  <a:cubicBezTo>
                    <a:pt x="5458976" y="4203324"/>
                    <a:pt x="5423584" y="4150017"/>
                    <a:pt x="5387929" y="4106330"/>
                  </a:cubicBezTo>
                  <a:lnTo>
                    <a:pt x="5227742" y="4471449"/>
                  </a:lnTo>
                  <a:cubicBezTo>
                    <a:pt x="5281226" y="4429085"/>
                    <a:pt x="5334445" y="4387428"/>
                    <a:pt x="5392342" y="4350978"/>
                  </a:cubicBezTo>
                  <a:cubicBezTo>
                    <a:pt x="5409111" y="4340387"/>
                    <a:pt x="5459682" y="4320088"/>
                    <a:pt x="5469567" y="4309762"/>
                  </a:cubicBezTo>
                  <a:cubicBezTo>
                    <a:pt x="5481834" y="4296877"/>
                    <a:pt x="5491101" y="4237215"/>
                    <a:pt x="5515990" y="4221682"/>
                  </a:cubicBezTo>
                  <a:close/>
                  <a:moveTo>
                    <a:pt x="3042585" y="4125570"/>
                  </a:moveTo>
                  <a:cubicBezTo>
                    <a:pt x="3033230" y="4125128"/>
                    <a:pt x="3025552" y="4123628"/>
                    <a:pt x="3020080" y="4131836"/>
                  </a:cubicBezTo>
                  <a:lnTo>
                    <a:pt x="3017079" y="4151164"/>
                  </a:lnTo>
                  <a:lnTo>
                    <a:pt x="3042144" y="4144192"/>
                  </a:lnTo>
                  <a:lnTo>
                    <a:pt x="3042585" y="4125570"/>
                  </a:lnTo>
                  <a:close/>
                  <a:moveTo>
                    <a:pt x="3298972" y="4138367"/>
                  </a:moveTo>
                  <a:cubicBezTo>
                    <a:pt x="3234456" y="4133689"/>
                    <a:pt x="3248401" y="4165815"/>
                    <a:pt x="3222012" y="4199088"/>
                  </a:cubicBezTo>
                  <a:cubicBezTo>
                    <a:pt x="3195623" y="4232449"/>
                    <a:pt x="3139668" y="4241628"/>
                    <a:pt x="3145846" y="4186997"/>
                  </a:cubicBezTo>
                  <a:lnTo>
                    <a:pt x="3164380" y="4170316"/>
                  </a:lnTo>
                  <a:lnTo>
                    <a:pt x="3104189" y="4182319"/>
                  </a:lnTo>
                  <a:cubicBezTo>
                    <a:pt x="3096952" y="4201647"/>
                    <a:pt x="3095981" y="4220799"/>
                    <a:pt x="3081242" y="4237568"/>
                  </a:cubicBezTo>
                  <a:cubicBezTo>
                    <a:pt x="3045321" y="4278519"/>
                    <a:pt x="2990337" y="4251159"/>
                    <a:pt x="3016549" y="4217622"/>
                  </a:cubicBezTo>
                  <a:cubicBezTo>
                    <a:pt x="3022374" y="4210208"/>
                    <a:pt x="3037202" y="4212503"/>
                    <a:pt x="3036319" y="4202265"/>
                  </a:cubicBezTo>
                  <a:lnTo>
                    <a:pt x="2985042" y="4208620"/>
                  </a:lnTo>
                  <a:lnTo>
                    <a:pt x="3023610" y="4432792"/>
                  </a:lnTo>
                  <a:cubicBezTo>
                    <a:pt x="3089097" y="4400402"/>
                    <a:pt x="3234015" y="4369953"/>
                    <a:pt x="3206214" y="4490512"/>
                  </a:cubicBezTo>
                  <a:cubicBezTo>
                    <a:pt x="3200301" y="4516019"/>
                    <a:pt x="3161026" y="4565089"/>
                    <a:pt x="3159085" y="4578063"/>
                  </a:cubicBezTo>
                  <a:cubicBezTo>
                    <a:pt x="3158026" y="4585477"/>
                    <a:pt x="3169322" y="4593155"/>
                    <a:pt x="3170735" y="4602775"/>
                  </a:cubicBezTo>
                  <a:cubicBezTo>
                    <a:pt x="3176206" y="4639931"/>
                    <a:pt x="3176824" y="4683354"/>
                    <a:pt x="3177442" y="4721039"/>
                  </a:cubicBezTo>
                  <a:cubicBezTo>
                    <a:pt x="3217246" y="4663584"/>
                    <a:pt x="3249725" y="4601275"/>
                    <a:pt x="3295795" y="4547968"/>
                  </a:cubicBezTo>
                  <a:cubicBezTo>
                    <a:pt x="3332421" y="4505604"/>
                    <a:pt x="3376903" y="4468360"/>
                    <a:pt x="3421208" y="4434646"/>
                  </a:cubicBezTo>
                  <a:lnTo>
                    <a:pt x="3382375" y="4150900"/>
                  </a:lnTo>
                  <a:cubicBezTo>
                    <a:pt x="3365342" y="4150193"/>
                    <a:pt x="3363753" y="4168110"/>
                    <a:pt x="3348661" y="4177995"/>
                  </a:cubicBezTo>
                  <a:cubicBezTo>
                    <a:pt x="3307886" y="4204472"/>
                    <a:pt x="3264993" y="4181348"/>
                    <a:pt x="3299149" y="4138191"/>
                  </a:cubicBezTo>
                  <a:close/>
                  <a:moveTo>
                    <a:pt x="6118256" y="4279225"/>
                  </a:moveTo>
                  <a:cubicBezTo>
                    <a:pt x="6109077" y="4218593"/>
                    <a:pt x="6035648" y="4184525"/>
                    <a:pt x="5982252" y="4168639"/>
                  </a:cubicBezTo>
                  <a:cubicBezTo>
                    <a:pt x="5862575" y="4133248"/>
                    <a:pt x="5704507" y="4149134"/>
                    <a:pt x="5599922" y="4218857"/>
                  </a:cubicBezTo>
                  <a:cubicBezTo>
                    <a:pt x="5591273" y="4224682"/>
                    <a:pt x="5516696" y="4281961"/>
                    <a:pt x="5562854" y="4271547"/>
                  </a:cubicBezTo>
                  <a:cubicBezTo>
                    <a:pt x="5601511" y="4262809"/>
                    <a:pt x="5641579" y="4245423"/>
                    <a:pt x="5682443" y="4237303"/>
                  </a:cubicBezTo>
                  <a:cubicBezTo>
                    <a:pt x="5828685" y="4208532"/>
                    <a:pt x="5981810" y="4216916"/>
                    <a:pt x="6118344" y="4279137"/>
                  </a:cubicBezTo>
                  <a:close/>
                  <a:moveTo>
                    <a:pt x="4119145" y="4317617"/>
                  </a:moveTo>
                  <a:cubicBezTo>
                    <a:pt x="4069633" y="4186555"/>
                    <a:pt x="3889500" y="4174994"/>
                    <a:pt x="3770000" y="4189644"/>
                  </a:cubicBezTo>
                  <a:cubicBezTo>
                    <a:pt x="3646881" y="4204737"/>
                    <a:pt x="3530206" y="4250365"/>
                    <a:pt x="3497639" y="4381692"/>
                  </a:cubicBezTo>
                  <a:cubicBezTo>
                    <a:pt x="3687656" y="4275077"/>
                    <a:pt x="3911035" y="4247982"/>
                    <a:pt x="4119145" y="4317529"/>
                  </a:cubicBezTo>
                  <a:close/>
                  <a:moveTo>
                    <a:pt x="6393794" y="4734013"/>
                  </a:moveTo>
                  <a:cubicBezTo>
                    <a:pt x="6371554" y="4546202"/>
                    <a:pt x="6252671" y="4387075"/>
                    <a:pt x="6076775" y="4317529"/>
                  </a:cubicBezTo>
                  <a:cubicBezTo>
                    <a:pt x="5738486" y="4183731"/>
                    <a:pt x="5337445" y="4372160"/>
                    <a:pt x="5139044" y="4655112"/>
                  </a:cubicBezTo>
                  <a:lnTo>
                    <a:pt x="4958646" y="5038411"/>
                  </a:lnTo>
                  <a:cubicBezTo>
                    <a:pt x="4929257" y="5051209"/>
                    <a:pt x="4906928" y="5030380"/>
                    <a:pt x="4921402" y="5001608"/>
                  </a:cubicBezTo>
                  <a:lnTo>
                    <a:pt x="5150782" y="4503486"/>
                  </a:lnTo>
                  <a:lnTo>
                    <a:pt x="4881951" y="4407374"/>
                  </a:lnTo>
                  <a:cubicBezTo>
                    <a:pt x="4767923" y="4600922"/>
                    <a:pt x="4518420" y="5049532"/>
                    <a:pt x="4754066" y="5229929"/>
                  </a:cubicBezTo>
                  <a:cubicBezTo>
                    <a:pt x="5046021" y="5453396"/>
                    <a:pt x="5330385" y="4987840"/>
                    <a:pt x="5446620" y="4776729"/>
                  </a:cubicBezTo>
                  <a:cubicBezTo>
                    <a:pt x="5476274" y="4722981"/>
                    <a:pt x="5516696" y="4612836"/>
                    <a:pt x="5548910" y="4571532"/>
                  </a:cubicBezTo>
                  <a:cubicBezTo>
                    <a:pt x="5590302" y="4518401"/>
                    <a:pt x="5606542" y="4605511"/>
                    <a:pt x="5573710" y="4637813"/>
                  </a:cubicBezTo>
                  <a:cubicBezTo>
                    <a:pt x="5849513" y="4563501"/>
                    <a:pt x="6141291" y="4607541"/>
                    <a:pt x="6393883" y="4733925"/>
                  </a:cubicBezTo>
                  <a:close/>
                  <a:moveTo>
                    <a:pt x="4465113" y="4785291"/>
                  </a:moveTo>
                  <a:cubicBezTo>
                    <a:pt x="4424514" y="4564560"/>
                    <a:pt x="4243676" y="4397225"/>
                    <a:pt x="4028329" y="4347624"/>
                  </a:cubicBezTo>
                  <a:cubicBezTo>
                    <a:pt x="3704866" y="4273047"/>
                    <a:pt x="3371784" y="4451679"/>
                    <a:pt x="3228543" y="4743721"/>
                  </a:cubicBezTo>
                  <a:lnTo>
                    <a:pt x="3365165" y="4675322"/>
                  </a:lnTo>
                  <a:cubicBezTo>
                    <a:pt x="3717752" y="4522550"/>
                    <a:pt x="4155948" y="4550262"/>
                    <a:pt x="4465113" y="4785379"/>
                  </a:cubicBezTo>
                  <a:close/>
                  <a:moveTo>
                    <a:pt x="2203261" y="4528992"/>
                  </a:moveTo>
                  <a:cubicBezTo>
                    <a:pt x="2165751" y="4464653"/>
                    <a:pt x="2041662" y="4356715"/>
                    <a:pt x="1969379" y="4343211"/>
                  </a:cubicBezTo>
                  <a:cubicBezTo>
                    <a:pt x="1955964" y="4340740"/>
                    <a:pt x="1960377" y="4341976"/>
                    <a:pt x="1962848" y="4349654"/>
                  </a:cubicBezTo>
                  <a:cubicBezTo>
                    <a:pt x="1971939" y="4378249"/>
                    <a:pt x="2008301" y="4438794"/>
                    <a:pt x="1983853" y="4463506"/>
                  </a:cubicBezTo>
                  <a:cubicBezTo>
                    <a:pt x="1972733" y="4474714"/>
                    <a:pt x="1906452" y="4484070"/>
                    <a:pt x="1888094" y="4482746"/>
                  </a:cubicBezTo>
                  <a:cubicBezTo>
                    <a:pt x="1846084" y="4479833"/>
                    <a:pt x="1798955" y="4439500"/>
                    <a:pt x="1770536" y="4440029"/>
                  </a:cubicBezTo>
                  <a:cubicBezTo>
                    <a:pt x="1749090" y="4440471"/>
                    <a:pt x="1711404" y="4481334"/>
                    <a:pt x="1688545" y="4491748"/>
                  </a:cubicBezTo>
                  <a:cubicBezTo>
                    <a:pt x="1598788" y="4532523"/>
                    <a:pt x="1563044" y="4461829"/>
                    <a:pt x="1482200" y="4464653"/>
                  </a:cubicBezTo>
                  <a:cubicBezTo>
                    <a:pt x="1447692" y="4465889"/>
                    <a:pt x="1417596" y="4481775"/>
                    <a:pt x="1384500" y="4488835"/>
                  </a:cubicBezTo>
                  <a:cubicBezTo>
                    <a:pt x="1356346" y="4494837"/>
                    <a:pt x="1319984" y="4487247"/>
                    <a:pt x="1299773" y="4506752"/>
                  </a:cubicBezTo>
                  <a:lnTo>
                    <a:pt x="2203172" y="4528992"/>
                  </a:lnTo>
                  <a:close/>
                  <a:moveTo>
                    <a:pt x="3157937" y="4458740"/>
                  </a:moveTo>
                  <a:cubicBezTo>
                    <a:pt x="3063149" y="4444001"/>
                    <a:pt x="2990072" y="4513106"/>
                    <a:pt x="2965802" y="4599598"/>
                  </a:cubicBezTo>
                  <a:cubicBezTo>
                    <a:pt x="3000134" y="4583270"/>
                    <a:pt x="3083713" y="4589360"/>
                    <a:pt x="3110102" y="4567825"/>
                  </a:cubicBezTo>
                  <a:cubicBezTo>
                    <a:pt x="3121575" y="4558470"/>
                    <a:pt x="3165792" y="4468007"/>
                    <a:pt x="3157849" y="4458828"/>
                  </a:cubicBezTo>
                  <a:close/>
                  <a:moveTo>
                    <a:pt x="2240682" y="4581417"/>
                  </a:moveTo>
                  <a:lnTo>
                    <a:pt x="1251496" y="4567031"/>
                  </a:lnTo>
                  <a:lnTo>
                    <a:pt x="1210016" y="4618750"/>
                  </a:lnTo>
                  <a:cubicBezTo>
                    <a:pt x="1239670" y="4613719"/>
                    <a:pt x="1268530" y="4624133"/>
                    <a:pt x="1296243" y="4625457"/>
                  </a:cubicBezTo>
                  <a:cubicBezTo>
                    <a:pt x="1504794" y="4635430"/>
                    <a:pt x="1681926" y="4573209"/>
                    <a:pt x="1891537" y="4600481"/>
                  </a:cubicBezTo>
                  <a:cubicBezTo>
                    <a:pt x="1944314" y="4607364"/>
                    <a:pt x="2002476" y="4627046"/>
                    <a:pt x="2052782" y="4631459"/>
                  </a:cubicBezTo>
                  <a:cubicBezTo>
                    <a:pt x="2119416" y="4637372"/>
                    <a:pt x="2193464" y="4627310"/>
                    <a:pt x="2260893" y="4631459"/>
                  </a:cubicBezTo>
                  <a:lnTo>
                    <a:pt x="2240682" y="4581329"/>
                  </a:lnTo>
                  <a:close/>
                  <a:moveTo>
                    <a:pt x="3125900" y="4625192"/>
                  </a:moveTo>
                  <a:lnTo>
                    <a:pt x="2869690" y="4663672"/>
                  </a:lnTo>
                  <a:cubicBezTo>
                    <a:pt x="2868101" y="4882461"/>
                    <a:pt x="2907728" y="5101339"/>
                    <a:pt x="3004282" y="5297799"/>
                  </a:cubicBezTo>
                  <a:cubicBezTo>
                    <a:pt x="3013549" y="5298946"/>
                    <a:pt x="3015843" y="5281029"/>
                    <a:pt x="3016461" y="5274851"/>
                  </a:cubicBezTo>
                  <a:cubicBezTo>
                    <a:pt x="3032612" y="5120667"/>
                    <a:pt x="3028641" y="4948389"/>
                    <a:pt x="3138697" y="4826771"/>
                  </a:cubicBezTo>
                  <a:lnTo>
                    <a:pt x="3125988" y="4625192"/>
                  </a:lnTo>
                  <a:close/>
                  <a:moveTo>
                    <a:pt x="1319013" y="4676470"/>
                  </a:moveTo>
                  <a:lnTo>
                    <a:pt x="1206838" y="4676470"/>
                  </a:lnTo>
                  <a:cubicBezTo>
                    <a:pt x="1204191" y="4676470"/>
                    <a:pt x="1196071" y="4667379"/>
                    <a:pt x="1189010" y="4670733"/>
                  </a:cubicBezTo>
                  <a:cubicBezTo>
                    <a:pt x="1170123" y="4675146"/>
                    <a:pt x="1139586" y="4757401"/>
                    <a:pt x="1133232" y="4778936"/>
                  </a:cubicBezTo>
                  <a:lnTo>
                    <a:pt x="1319013" y="4676470"/>
                  </a:lnTo>
                  <a:close/>
                  <a:moveTo>
                    <a:pt x="2286487" y="4682824"/>
                  </a:moveTo>
                  <a:cubicBezTo>
                    <a:pt x="2264688" y="4695710"/>
                    <a:pt x="2239446" y="4674086"/>
                    <a:pt x="2216058" y="4686090"/>
                  </a:cubicBezTo>
                  <a:lnTo>
                    <a:pt x="2299284" y="4727659"/>
                  </a:lnTo>
                  <a:lnTo>
                    <a:pt x="2286399" y="4682824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9B061B6E-6AFA-5329-D095-89C5618FF9CD}"/>
                </a:ext>
              </a:extLst>
            </p:cNvPr>
            <p:cNvSpPr/>
            <p:nvPr/>
          </p:nvSpPr>
          <p:spPr>
            <a:xfrm>
              <a:off x="2124582" y="4486892"/>
              <a:ext cx="2045345" cy="2394078"/>
            </a:xfrm>
            <a:custGeom>
              <a:avLst/>
              <a:gdLst>
                <a:gd name="csX0" fmla="*/ 1610011 w 2045345"/>
                <a:gd name="csY0" fmla="*/ 308038 h 2394078"/>
                <a:gd name="csX1" fmla="*/ 1818033 w 2045345"/>
                <a:gd name="csY1" fmla="*/ 327455 h 2394078"/>
                <a:gd name="csX2" fmla="*/ 1661818 w 2045345"/>
                <a:gd name="csY2" fmla="*/ 501851 h 2394078"/>
                <a:gd name="csX3" fmla="*/ 1481421 w 2045345"/>
                <a:gd name="csY3" fmla="*/ 824341 h 2394078"/>
                <a:gd name="csX4" fmla="*/ 1391840 w 2045345"/>
                <a:gd name="csY4" fmla="*/ 882061 h 2394078"/>
                <a:gd name="csX5" fmla="*/ 1385485 w 2045345"/>
                <a:gd name="csY5" fmla="*/ 894329 h 2394078"/>
                <a:gd name="csX6" fmla="*/ 1609570 w 2045345"/>
                <a:gd name="csY6" fmla="*/ 1275864 h 2394078"/>
                <a:gd name="csX7" fmla="*/ 2030998 w 2045345"/>
                <a:gd name="csY7" fmla="*/ 1363767 h 2394078"/>
                <a:gd name="csX8" fmla="*/ 2028879 w 2045345"/>
                <a:gd name="csY8" fmla="*/ 1483973 h 2394078"/>
                <a:gd name="csX9" fmla="*/ 2045295 w 2045345"/>
                <a:gd name="csY9" fmla="*/ 1586263 h 2394078"/>
                <a:gd name="csX10" fmla="*/ 1972042 w 2045345"/>
                <a:gd name="csY10" fmla="*/ 1756864 h 2394078"/>
                <a:gd name="csX11" fmla="*/ 1875489 w 2045345"/>
                <a:gd name="csY11" fmla="*/ 1922964 h 2394078"/>
                <a:gd name="csX12" fmla="*/ 1776111 w 2045345"/>
                <a:gd name="csY12" fmla="*/ 1954913 h 2394078"/>
                <a:gd name="csX13" fmla="*/ 1812561 w 2045345"/>
                <a:gd name="csY13" fmla="*/ 2363013 h 2394078"/>
                <a:gd name="csX14" fmla="*/ 1804795 w 2045345"/>
                <a:gd name="csY14" fmla="*/ 2383753 h 2394078"/>
                <a:gd name="csX15" fmla="*/ 116614 w 2045345"/>
                <a:gd name="csY15" fmla="*/ 2394079 h 2394078"/>
                <a:gd name="csX16" fmla="*/ 99227 w 2045345"/>
                <a:gd name="csY16" fmla="*/ 2363013 h 2394078"/>
                <a:gd name="csX17" fmla="*/ 155005 w 2045345"/>
                <a:gd name="csY17" fmla="*/ 1733917 h 2394078"/>
                <a:gd name="csX18" fmla="*/ 423925 w 2045345"/>
                <a:gd name="csY18" fmla="*/ 1278864 h 2394078"/>
                <a:gd name="csX19" fmla="*/ 551809 w 2045345"/>
                <a:gd name="csY19" fmla="*/ 1220968 h 2394078"/>
                <a:gd name="csX20" fmla="*/ 642096 w 2045345"/>
                <a:gd name="csY20" fmla="*/ 1086994 h 2394078"/>
                <a:gd name="csX21" fmla="*/ 949496 w 2045345"/>
                <a:gd name="csY21" fmla="*/ 843405 h 2394078"/>
                <a:gd name="csX22" fmla="*/ 731942 w 2045345"/>
                <a:gd name="csY22" fmla="*/ 383233 h 2394078"/>
                <a:gd name="csX23" fmla="*/ 677134 w 2045345"/>
                <a:gd name="csY23" fmla="*/ 340605 h 2394078"/>
                <a:gd name="csX24" fmla="*/ 225788 w 2045345"/>
                <a:gd name="csY24" fmla="*/ 805366 h 2394078"/>
                <a:gd name="csX25" fmla="*/ 4351 w 2045345"/>
                <a:gd name="csY25" fmla="*/ 782596 h 2394078"/>
                <a:gd name="csX26" fmla="*/ 152975 w 2045345"/>
                <a:gd name="csY26" fmla="*/ 700429 h 2394078"/>
                <a:gd name="csX27" fmla="*/ 626298 w 2045345"/>
                <a:gd name="csY27" fmla="*/ 160914 h 2394078"/>
                <a:gd name="csX28" fmla="*/ 683312 w 2045345"/>
                <a:gd name="csY28" fmla="*/ 167445 h 2394078"/>
                <a:gd name="csX29" fmla="*/ 803960 w 2045345"/>
                <a:gd name="csY29" fmla="*/ 136997 h 2394078"/>
                <a:gd name="csX30" fmla="*/ 837586 w 2045345"/>
                <a:gd name="csY30" fmla="*/ 153236 h 2394078"/>
                <a:gd name="csX31" fmla="*/ 876066 w 2045345"/>
                <a:gd name="csY31" fmla="*/ 116433 h 2394078"/>
                <a:gd name="csX32" fmla="*/ 1610188 w 2045345"/>
                <a:gd name="csY32" fmla="*/ 307950 h 2394078"/>
                <a:gd name="csX33" fmla="*/ 1768786 w 2045345"/>
                <a:gd name="csY33" fmla="*/ 341400 h 2394078"/>
                <a:gd name="csX34" fmla="*/ 1590242 w 2045345"/>
                <a:gd name="csY34" fmla="*/ 363287 h 2394078"/>
                <a:gd name="csX35" fmla="*/ 1468535 w 2045345"/>
                <a:gd name="csY35" fmla="*/ 174064 h 2394078"/>
                <a:gd name="csX36" fmla="*/ 1312585 w 2045345"/>
                <a:gd name="csY36" fmla="*/ 380233 h 2394078"/>
                <a:gd name="csX37" fmla="*/ 1208707 w 2045345"/>
                <a:gd name="csY37" fmla="*/ 411299 h 2394078"/>
                <a:gd name="csX38" fmla="*/ 1100503 w 2045345"/>
                <a:gd name="csY38" fmla="*/ 386058 h 2394078"/>
                <a:gd name="csX39" fmla="*/ 1149751 w 2045345"/>
                <a:gd name="csY39" fmla="*/ 582606 h 2394078"/>
                <a:gd name="csX40" fmla="*/ 1234478 w 2045345"/>
                <a:gd name="csY40" fmla="*/ 528681 h 2394078"/>
                <a:gd name="csX41" fmla="*/ 1253894 w 2045345"/>
                <a:gd name="csY41" fmla="*/ 539183 h 2394078"/>
                <a:gd name="csX42" fmla="*/ 1157076 w 2045345"/>
                <a:gd name="csY42" fmla="*/ 634854 h 2394078"/>
                <a:gd name="csX43" fmla="*/ 1077468 w 2045345"/>
                <a:gd name="csY43" fmla="*/ 638561 h 2394078"/>
                <a:gd name="csX44" fmla="*/ 1010393 w 2045345"/>
                <a:gd name="csY44" fmla="*/ 731671 h 2394078"/>
                <a:gd name="csX45" fmla="*/ 942965 w 2045345"/>
                <a:gd name="csY45" fmla="*/ 773064 h 2394078"/>
                <a:gd name="csX46" fmla="*/ 1017189 w 2045345"/>
                <a:gd name="csY46" fmla="*/ 814721 h 2394078"/>
                <a:gd name="csX47" fmla="*/ 1087177 w 2045345"/>
                <a:gd name="csY47" fmla="*/ 802101 h 2394078"/>
                <a:gd name="csX48" fmla="*/ 1245775 w 2045345"/>
                <a:gd name="csY48" fmla="*/ 816222 h 2394078"/>
                <a:gd name="csX49" fmla="*/ 1378690 w 2045345"/>
                <a:gd name="csY49" fmla="*/ 830872 h 2394078"/>
                <a:gd name="csX50" fmla="*/ 1590154 w 2045345"/>
                <a:gd name="csY50" fmla="*/ 581017 h 2394078"/>
                <a:gd name="csX51" fmla="*/ 1524314 w 2045345"/>
                <a:gd name="csY51" fmla="*/ 576163 h 2394078"/>
                <a:gd name="csX52" fmla="*/ 1416640 w 2045345"/>
                <a:gd name="csY52" fmla="*/ 458605 h 2394078"/>
                <a:gd name="csX53" fmla="*/ 1487422 w 2045345"/>
                <a:gd name="csY53" fmla="*/ 504145 h 2394078"/>
                <a:gd name="csX54" fmla="*/ 1605599 w 2045345"/>
                <a:gd name="csY54" fmla="*/ 527180 h 2394078"/>
                <a:gd name="csX55" fmla="*/ 1610629 w 2045345"/>
                <a:gd name="csY55" fmla="*/ 486141 h 2394078"/>
                <a:gd name="csX56" fmla="*/ 1768698 w 2045345"/>
                <a:gd name="csY56" fmla="*/ 341488 h 2394078"/>
                <a:gd name="csX57" fmla="*/ 808461 w 2045345"/>
                <a:gd name="csY57" fmla="*/ 193304 h 2394078"/>
                <a:gd name="csX58" fmla="*/ 713408 w 2045345"/>
                <a:gd name="csY58" fmla="*/ 304243 h 2394078"/>
                <a:gd name="csX59" fmla="*/ 770952 w 2045345"/>
                <a:gd name="csY59" fmla="*/ 261439 h 2394078"/>
                <a:gd name="csX60" fmla="*/ 808461 w 2045345"/>
                <a:gd name="csY60" fmla="*/ 193304 h 2394078"/>
                <a:gd name="csX61" fmla="*/ 1622191 w 2045345"/>
                <a:gd name="csY61" fmla="*/ 1333495 h 2394078"/>
                <a:gd name="csX62" fmla="*/ 1176669 w 2045345"/>
                <a:gd name="csY62" fmla="*/ 1532515 h 2394078"/>
                <a:gd name="csX63" fmla="*/ 1148780 w 2045345"/>
                <a:gd name="csY63" fmla="*/ 1504626 h 2394078"/>
                <a:gd name="csX64" fmla="*/ 1317704 w 2045345"/>
                <a:gd name="csY64" fmla="*/ 1410279 h 2394078"/>
                <a:gd name="csX65" fmla="*/ 1077204 w 2045345"/>
                <a:gd name="csY65" fmla="*/ 855937 h 2394078"/>
                <a:gd name="csX66" fmla="*/ 702552 w 2045345"/>
                <a:gd name="csY66" fmla="*/ 1096437 h 2394078"/>
                <a:gd name="csX67" fmla="*/ 635477 w 2045345"/>
                <a:gd name="csY67" fmla="*/ 1183106 h 2394078"/>
                <a:gd name="csX68" fmla="*/ 648892 w 2045345"/>
                <a:gd name="csY68" fmla="*/ 1190166 h 2394078"/>
                <a:gd name="csX69" fmla="*/ 932285 w 2045345"/>
                <a:gd name="csY69" fmla="*/ 1146744 h 2394078"/>
                <a:gd name="csX70" fmla="*/ 1045519 w 2045345"/>
                <a:gd name="csY70" fmla="*/ 984439 h 2394078"/>
                <a:gd name="csX71" fmla="*/ 1089560 w 2045345"/>
                <a:gd name="csY71" fmla="*/ 1008622 h 2394078"/>
                <a:gd name="csX72" fmla="*/ 1021249 w 2045345"/>
                <a:gd name="csY72" fmla="*/ 1107470 h 2394078"/>
                <a:gd name="csX73" fmla="*/ 922665 w 2045345"/>
                <a:gd name="csY73" fmla="*/ 1606916 h 2394078"/>
                <a:gd name="csX74" fmla="*/ 1603127 w 2045345"/>
                <a:gd name="csY74" fmla="*/ 1663577 h 2394078"/>
                <a:gd name="csX75" fmla="*/ 1693238 w 2045345"/>
                <a:gd name="csY75" fmla="*/ 1606121 h 2394078"/>
                <a:gd name="csX76" fmla="*/ 1698092 w 2045345"/>
                <a:gd name="csY76" fmla="*/ 1588293 h 2394078"/>
                <a:gd name="csX77" fmla="*/ 1622103 w 2045345"/>
                <a:gd name="csY77" fmla="*/ 1333584 h 2394078"/>
                <a:gd name="csX78" fmla="*/ 1423966 w 2045345"/>
                <a:gd name="csY78" fmla="*/ 1249651 h 2394078"/>
                <a:gd name="csX79" fmla="*/ 1533581 w 2045345"/>
                <a:gd name="csY79" fmla="*/ 1207465 h 2394078"/>
                <a:gd name="csX80" fmla="*/ 1426702 w 2045345"/>
                <a:gd name="csY80" fmla="*/ 1019566 h 2394078"/>
                <a:gd name="csX81" fmla="*/ 1436586 w 2045345"/>
                <a:gd name="csY81" fmla="*/ 1151245 h 2394078"/>
                <a:gd name="csX82" fmla="*/ 1423966 w 2045345"/>
                <a:gd name="csY82" fmla="*/ 1249651 h 2394078"/>
                <a:gd name="csX83" fmla="*/ 1993841 w 2045345"/>
                <a:gd name="csY83" fmla="*/ 1410367 h 2394078"/>
                <a:gd name="csX84" fmla="*/ 1668085 w 2045345"/>
                <a:gd name="csY84" fmla="*/ 1305871 h 2394078"/>
                <a:gd name="csX85" fmla="*/ 1766668 w 2045345"/>
                <a:gd name="csY85" fmla="*/ 1640806 h 2394078"/>
                <a:gd name="csX86" fmla="*/ 1808149 w 2045345"/>
                <a:gd name="csY86" fmla="*/ 1910078 h 2394078"/>
                <a:gd name="csX87" fmla="*/ 1844864 w 2045345"/>
                <a:gd name="csY87" fmla="*/ 1873187 h 2394078"/>
                <a:gd name="csX88" fmla="*/ 1838597 w 2045345"/>
                <a:gd name="csY88" fmla="*/ 1703468 h 2394078"/>
                <a:gd name="csX89" fmla="*/ 1804707 w 2045345"/>
                <a:gd name="csY89" fmla="*/ 1615565 h 2394078"/>
                <a:gd name="csX90" fmla="*/ 1823947 w 2045345"/>
                <a:gd name="csY90" fmla="*/ 1602856 h 2394078"/>
                <a:gd name="csX91" fmla="*/ 1910703 w 2045345"/>
                <a:gd name="csY91" fmla="*/ 1769220 h 2394078"/>
                <a:gd name="csX92" fmla="*/ 1929767 w 2045345"/>
                <a:gd name="csY92" fmla="*/ 1708323 h 2394078"/>
                <a:gd name="csX93" fmla="*/ 1878489 w 2045345"/>
                <a:gd name="csY93" fmla="*/ 1541870 h 2394078"/>
                <a:gd name="csX94" fmla="*/ 1830213 w 2045345"/>
                <a:gd name="csY94" fmla="*/ 1480973 h 2394078"/>
                <a:gd name="csX95" fmla="*/ 1926678 w 2045345"/>
                <a:gd name="csY95" fmla="*/ 1519364 h 2394078"/>
                <a:gd name="csX96" fmla="*/ 1981132 w 2045345"/>
                <a:gd name="csY96" fmla="*/ 1641159 h 2394078"/>
                <a:gd name="csX97" fmla="*/ 1993841 w 2045345"/>
                <a:gd name="csY97" fmla="*/ 1586705 h 2394078"/>
                <a:gd name="csX98" fmla="*/ 1893581 w 2045345"/>
                <a:gd name="csY98" fmla="*/ 1405072 h 2394078"/>
                <a:gd name="csX99" fmla="*/ 1799323 w 2045345"/>
                <a:gd name="csY99" fmla="*/ 1348234 h 2394078"/>
                <a:gd name="csX100" fmla="*/ 1993753 w 2045345"/>
                <a:gd name="csY100" fmla="*/ 1410544 h 2394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2045345" h="2394078">
                  <a:moveTo>
                    <a:pt x="1610011" y="308038"/>
                  </a:moveTo>
                  <a:cubicBezTo>
                    <a:pt x="1626074" y="319600"/>
                    <a:pt x="1790497" y="238139"/>
                    <a:pt x="1818033" y="327455"/>
                  </a:cubicBezTo>
                  <a:cubicBezTo>
                    <a:pt x="1846717" y="420566"/>
                    <a:pt x="1733483" y="478904"/>
                    <a:pt x="1661818" y="501851"/>
                  </a:cubicBezTo>
                  <a:cubicBezTo>
                    <a:pt x="1650257" y="625410"/>
                    <a:pt x="1575679" y="745881"/>
                    <a:pt x="1481421" y="824341"/>
                  </a:cubicBezTo>
                  <a:cubicBezTo>
                    <a:pt x="1454679" y="846670"/>
                    <a:pt x="1412051" y="863969"/>
                    <a:pt x="1391840" y="882061"/>
                  </a:cubicBezTo>
                  <a:cubicBezTo>
                    <a:pt x="1387780" y="885680"/>
                    <a:pt x="1383103" y="887622"/>
                    <a:pt x="1385485" y="894329"/>
                  </a:cubicBezTo>
                  <a:cubicBezTo>
                    <a:pt x="1492894" y="998472"/>
                    <a:pt x="1566412" y="1133240"/>
                    <a:pt x="1609570" y="1275864"/>
                  </a:cubicBezTo>
                  <a:cubicBezTo>
                    <a:pt x="1736484" y="1170044"/>
                    <a:pt x="1971601" y="1196609"/>
                    <a:pt x="2030998" y="1363767"/>
                  </a:cubicBezTo>
                  <a:cubicBezTo>
                    <a:pt x="2055886" y="1433844"/>
                    <a:pt x="2031351" y="1434373"/>
                    <a:pt x="2028879" y="1483973"/>
                  </a:cubicBezTo>
                  <a:cubicBezTo>
                    <a:pt x="2027644" y="1508774"/>
                    <a:pt x="2046443" y="1551843"/>
                    <a:pt x="2045295" y="1586263"/>
                  </a:cubicBezTo>
                  <a:cubicBezTo>
                    <a:pt x="2042295" y="1676903"/>
                    <a:pt x="2010787" y="1692790"/>
                    <a:pt x="1972042" y="1756864"/>
                  </a:cubicBezTo>
                  <a:cubicBezTo>
                    <a:pt x="1939652" y="1810612"/>
                    <a:pt x="1916175" y="1870186"/>
                    <a:pt x="1875489" y="1922964"/>
                  </a:cubicBezTo>
                  <a:cubicBezTo>
                    <a:pt x="1848306" y="1958267"/>
                    <a:pt x="1819622" y="1970887"/>
                    <a:pt x="1776111" y="1954913"/>
                  </a:cubicBezTo>
                  <a:lnTo>
                    <a:pt x="1812561" y="2363013"/>
                  </a:lnTo>
                  <a:lnTo>
                    <a:pt x="1804795" y="2383753"/>
                  </a:lnTo>
                  <a:lnTo>
                    <a:pt x="116614" y="2394079"/>
                  </a:lnTo>
                  <a:lnTo>
                    <a:pt x="99227" y="2363013"/>
                  </a:lnTo>
                  <a:cubicBezTo>
                    <a:pt x="125881" y="2154462"/>
                    <a:pt x="129411" y="1942380"/>
                    <a:pt x="155005" y="1733917"/>
                  </a:cubicBezTo>
                  <a:cubicBezTo>
                    <a:pt x="182718" y="1508597"/>
                    <a:pt x="216874" y="1392981"/>
                    <a:pt x="423925" y="1278864"/>
                  </a:cubicBezTo>
                  <a:cubicBezTo>
                    <a:pt x="453667" y="1262449"/>
                    <a:pt x="534599" y="1234560"/>
                    <a:pt x="551809" y="1220968"/>
                  </a:cubicBezTo>
                  <a:cubicBezTo>
                    <a:pt x="566019" y="1209847"/>
                    <a:pt x="621268" y="1113118"/>
                    <a:pt x="642096" y="1086994"/>
                  </a:cubicBezTo>
                  <a:cubicBezTo>
                    <a:pt x="723910" y="984263"/>
                    <a:pt x="829995" y="898124"/>
                    <a:pt x="949496" y="843405"/>
                  </a:cubicBezTo>
                  <a:cubicBezTo>
                    <a:pt x="791427" y="742086"/>
                    <a:pt x="710231" y="571750"/>
                    <a:pt x="731942" y="383233"/>
                  </a:cubicBezTo>
                  <a:lnTo>
                    <a:pt x="677134" y="340605"/>
                  </a:lnTo>
                  <a:cubicBezTo>
                    <a:pt x="634418" y="569455"/>
                    <a:pt x="457551" y="762738"/>
                    <a:pt x="225788" y="805366"/>
                  </a:cubicBezTo>
                  <a:cubicBezTo>
                    <a:pt x="179717" y="813839"/>
                    <a:pt x="31710" y="827077"/>
                    <a:pt x="4351" y="782596"/>
                  </a:cubicBezTo>
                  <a:cubicBezTo>
                    <a:pt x="-27422" y="730966"/>
                    <a:pt x="124292" y="714197"/>
                    <a:pt x="152975" y="700429"/>
                  </a:cubicBezTo>
                  <a:cubicBezTo>
                    <a:pt x="372824" y="594785"/>
                    <a:pt x="239820" y="156590"/>
                    <a:pt x="626298" y="160914"/>
                  </a:cubicBezTo>
                  <a:cubicBezTo>
                    <a:pt x="645538" y="161090"/>
                    <a:pt x="662837" y="170975"/>
                    <a:pt x="683312" y="167445"/>
                  </a:cubicBezTo>
                  <a:cubicBezTo>
                    <a:pt x="725146" y="160296"/>
                    <a:pt x="730265" y="123140"/>
                    <a:pt x="803960" y="136997"/>
                  </a:cubicBezTo>
                  <a:cubicBezTo>
                    <a:pt x="816404" y="139379"/>
                    <a:pt x="835732" y="153324"/>
                    <a:pt x="837586" y="153236"/>
                  </a:cubicBezTo>
                  <a:cubicBezTo>
                    <a:pt x="842263" y="153147"/>
                    <a:pt x="867769" y="123140"/>
                    <a:pt x="876066" y="116433"/>
                  </a:cubicBezTo>
                  <a:cubicBezTo>
                    <a:pt x="1139954" y="-96267"/>
                    <a:pt x="1492365" y="-8892"/>
                    <a:pt x="1610188" y="307950"/>
                  </a:cubicBezTo>
                  <a:close/>
                  <a:moveTo>
                    <a:pt x="1768786" y="341400"/>
                  </a:moveTo>
                  <a:cubicBezTo>
                    <a:pt x="1730394" y="312893"/>
                    <a:pt x="1615042" y="375467"/>
                    <a:pt x="1590242" y="363287"/>
                  </a:cubicBezTo>
                  <a:cubicBezTo>
                    <a:pt x="1546113" y="302302"/>
                    <a:pt x="1527491" y="224812"/>
                    <a:pt x="1468535" y="174064"/>
                  </a:cubicBezTo>
                  <a:cubicBezTo>
                    <a:pt x="1449825" y="256761"/>
                    <a:pt x="1388133" y="341046"/>
                    <a:pt x="1312585" y="380233"/>
                  </a:cubicBezTo>
                  <a:cubicBezTo>
                    <a:pt x="1291227" y="391265"/>
                    <a:pt x="1230947" y="411564"/>
                    <a:pt x="1208707" y="411299"/>
                  </a:cubicBezTo>
                  <a:cubicBezTo>
                    <a:pt x="1176228" y="410946"/>
                    <a:pt x="1155223" y="379085"/>
                    <a:pt x="1100503" y="386058"/>
                  </a:cubicBezTo>
                  <a:cubicBezTo>
                    <a:pt x="958145" y="404150"/>
                    <a:pt x="984887" y="613054"/>
                    <a:pt x="1149751" y="582606"/>
                  </a:cubicBezTo>
                  <a:cubicBezTo>
                    <a:pt x="1186907" y="575722"/>
                    <a:pt x="1202793" y="543331"/>
                    <a:pt x="1234478" y="528681"/>
                  </a:cubicBezTo>
                  <a:lnTo>
                    <a:pt x="1253894" y="539183"/>
                  </a:lnTo>
                  <a:cubicBezTo>
                    <a:pt x="1276929" y="577134"/>
                    <a:pt x="1191055" y="630264"/>
                    <a:pt x="1157076" y="634854"/>
                  </a:cubicBezTo>
                  <a:cubicBezTo>
                    <a:pt x="1136247" y="637678"/>
                    <a:pt x="1091236" y="630176"/>
                    <a:pt x="1077468" y="638561"/>
                  </a:cubicBezTo>
                  <a:cubicBezTo>
                    <a:pt x="1067231" y="644827"/>
                    <a:pt x="1037047" y="722405"/>
                    <a:pt x="1010393" y="731671"/>
                  </a:cubicBezTo>
                  <a:lnTo>
                    <a:pt x="942965" y="773064"/>
                  </a:lnTo>
                  <a:cubicBezTo>
                    <a:pt x="947377" y="782066"/>
                    <a:pt x="1005274" y="813574"/>
                    <a:pt x="1017189" y="814721"/>
                  </a:cubicBezTo>
                  <a:cubicBezTo>
                    <a:pt x="1037841" y="816751"/>
                    <a:pt x="1065112" y="803424"/>
                    <a:pt x="1087177" y="802101"/>
                  </a:cubicBezTo>
                  <a:cubicBezTo>
                    <a:pt x="1139072" y="799100"/>
                    <a:pt x="1196968" y="798394"/>
                    <a:pt x="1245775" y="816222"/>
                  </a:cubicBezTo>
                  <a:cubicBezTo>
                    <a:pt x="1314527" y="841375"/>
                    <a:pt x="1296875" y="873412"/>
                    <a:pt x="1378690" y="830872"/>
                  </a:cubicBezTo>
                  <a:cubicBezTo>
                    <a:pt x="1474184" y="781272"/>
                    <a:pt x="1555910" y="682777"/>
                    <a:pt x="1590154" y="581017"/>
                  </a:cubicBezTo>
                  <a:cubicBezTo>
                    <a:pt x="1590154" y="575633"/>
                    <a:pt x="1535434" y="578104"/>
                    <a:pt x="1524314" y="576163"/>
                  </a:cubicBezTo>
                  <a:cubicBezTo>
                    <a:pt x="1484686" y="569455"/>
                    <a:pt x="1383897" y="503086"/>
                    <a:pt x="1416640" y="458605"/>
                  </a:cubicBezTo>
                  <a:cubicBezTo>
                    <a:pt x="1445412" y="433628"/>
                    <a:pt x="1465799" y="486494"/>
                    <a:pt x="1487422" y="504145"/>
                  </a:cubicBezTo>
                  <a:cubicBezTo>
                    <a:pt x="1517959" y="529034"/>
                    <a:pt x="1568089" y="539536"/>
                    <a:pt x="1605599" y="527180"/>
                  </a:cubicBezTo>
                  <a:cubicBezTo>
                    <a:pt x="1613189" y="521708"/>
                    <a:pt x="1608158" y="497261"/>
                    <a:pt x="1610629" y="486141"/>
                  </a:cubicBezTo>
                  <a:cubicBezTo>
                    <a:pt x="1622721" y="433187"/>
                    <a:pt x="1786526" y="430716"/>
                    <a:pt x="1768698" y="341488"/>
                  </a:cubicBezTo>
                  <a:close/>
                  <a:moveTo>
                    <a:pt x="808461" y="193304"/>
                  </a:moveTo>
                  <a:cubicBezTo>
                    <a:pt x="736266" y="163562"/>
                    <a:pt x="670956" y="238051"/>
                    <a:pt x="713408" y="304243"/>
                  </a:cubicBezTo>
                  <a:cubicBezTo>
                    <a:pt x="749417" y="360463"/>
                    <a:pt x="755154" y="293123"/>
                    <a:pt x="770952" y="261439"/>
                  </a:cubicBezTo>
                  <a:cubicBezTo>
                    <a:pt x="782601" y="238139"/>
                    <a:pt x="795222" y="215633"/>
                    <a:pt x="808461" y="193304"/>
                  </a:cubicBezTo>
                  <a:close/>
                  <a:moveTo>
                    <a:pt x="1622191" y="1333495"/>
                  </a:moveTo>
                  <a:lnTo>
                    <a:pt x="1176669" y="1532515"/>
                  </a:lnTo>
                  <a:cubicBezTo>
                    <a:pt x="1161754" y="1533486"/>
                    <a:pt x="1144632" y="1520777"/>
                    <a:pt x="1148780" y="1504626"/>
                  </a:cubicBezTo>
                  <a:cubicBezTo>
                    <a:pt x="1156723" y="1473736"/>
                    <a:pt x="1292727" y="1437904"/>
                    <a:pt x="1317704" y="1410279"/>
                  </a:cubicBezTo>
                  <a:cubicBezTo>
                    <a:pt x="1426702" y="1185312"/>
                    <a:pt x="1421141" y="807308"/>
                    <a:pt x="1077204" y="855937"/>
                  </a:cubicBezTo>
                  <a:cubicBezTo>
                    <a:pt x="940670" y="875266"/>
                    <a:pt x="791162" y="995295"/>
                    <a:pt x="702552" y="1096437"/>
                  </a:cubicBezTo>
                  <a:cubicBezTo>
                    <a:pt x="690549" y="1110206"/>
                    <a:pt x="639890" y="1171544"/>
                    <a:pt x="635477" y="1183106"/>
                  </a:cubicBezTo>
                  <a:cubicBezTo>
                    <a:pt x="630093" y="1197051"/>
                    <a:pt x="642008" y="1191314"/>
                    <a:pt x="648892" y="1190166"/>
                  </a:cubicBezTo>
                  <a:cubicBezTo>
                    <a:pt x="742091" y="1174280"/>
                    <a:pt x="834850" y="1142507"/>
                    <a:pt x="932285" y="1146744"/>
                  </a:cubicBezTo>
                  <a:lnTo>
                    <a:pt x="1045519" y="984439"/>
                  </a:lnTo>
                  <a:cubicBezTo>
                    <a:pt x="1064406" y="974113"/>
                    <a:pt x="1093266" y="984704"/>
                    <a:pt x="1089560" y="1008622"/>
                  </a:cubicBezTo>
                  <a:cubicBezTo>
                    <a:pt x="1087794" y="1020007"/>
                    <a:pt x="1033251" y="1087788"/>
                    <a:pt x="1021249" y="1107470"/>
                  </a:cubicBezTo>
                  <a:cubicBezTo>
                    <a:pt x="935110" y="1249387"/>
                    <a:pt x="852501" y="1442051"/>
                    <a:pt x="922665" y="1606916"/>
                  </a:cubicBezTo>
                  <a:cubicBezTo>
                    <a:pt x="1034222" y="1869303"/>
                    <a:pt x="1411786" y="1770808"/>
                    <a:pt x="1603127" y="1663577"/>
                  </a:cubicBezTo>
                  <a:cubicBezTo>
                    <a:pt x="1620161" y="1654045"/>
                    <a:pt x="1684765" y="1617330"/>
                    <a:pt x="1693238" y="1606121"/>
                  </a:cubicBezTo>
                  <a:cubicBezTo>
                    <a:pt x="1697651" y="1600296"/>
                    <a:pt x="1700387" y="1595884"/>
                    <a:pt x="1698092" y="1588293"/>
                  </a:cubicBezTo>
                  <a:lnTo>
                    <a:pt x="1622103" y="1333584"/>
                  </a:lnTo>
                  <a:close/>
                  <a:moveTo>
                    <a:pt x="1423966" y="1249651"/>
                  </a:moveTo>
                  <a:cubicBezTo>
                    <a:pt x="1516635" y="1284690"/>
                    <a:pt x="1607099" y="1378948"/>
                    <a:pt x="1533581" y="1207465"/>
                  </a:cubicBezTo>
                  <a:cubicBezTo>
                    <a:pt x="1505339" y="1141448"/>
                    <a:pt x="1467653" y="1078168"/>
                    <a:pt x="1426702" y="1019566"/>
                  </a:cubicBezTo>
                  <a:cubicBezTo>
                    <a:pt x="1423701" y="1064224"/>
                    <a:pt x="1437645" y="1105969"/>
                    <a:pt x="1436586" y="1151245"/>
                  </a:cubicBezTo>
                  <a:cubicBezTo>
                    <a:pt x="1436233" y="1167308"/>
                    <a:pt x="1421053" y="1245680"/>
                    <a:pt x="1423966" y="1249651"/>
                  </a:cubicBezTo>
                  <a:close/>
                  <a:moveTo>
                    <a:pt x="1993841" y="1410367"/>
                  </a:moveTo>
                  <a:cubicBezTo>
                    <a:pt x="1968335" y="1271981"/>
                    <a:pt x="1768698" y="1219468"/>
                    <a:pt x="1668085" y="1305871"/>
                  </a:cubicBezTo>
                  <a:cubicBezTo>
                    <a:pt x="1691385" y="1418487"/>
                    <a:pt x="1741956" y="1529161"/>
                    <a:pt x="1766668" y="1640806"/>
                  </a:cubicBezTo>
                  <a:cubicBezTo>
                    <a:pt x="1786261" y="1729328"/>
                    <a:pt x="1787849" y="1821644"/>
                    <a:pt x="1808149" y="1910078"/>
                  </a:cubicBezTo>
                  <a:cubicBezTo>
                    <a:pt x="1819534" y="1918109"/>
                    <a:pt x="1841245" y="1881306"/>
                    <a:pt x="1844864" y="1873187"/>
                  </a:cubicBezTo>
                  <a:cubicBezTo>
                    <a:pt x="1869487" y="1818379"/>
                    <a:pt x="1859514" y="1757394"/>
                    <a:pt x="1838597" y="1703468"/>
                  </a:cubicBezTo>
                  <a:cubicBezTo>
                    <a:pt x="1828801" y="1678315"/>
                    <a:pt x="1793939" y="1637364"/>
                    <a:pt x="1804707" y="1615565"/>
                  </a:cubicBezTo>
                  <a:lnTo>
                    <a:pt x="1823947" y="1602856"/>
                  </a:lnTo>
                  <a:cubicBezTo>
                    <a:pt x="1865692" y="1601797"/>
                    <a:pt x="1907085" y="1733653"/>
                    <a:pt x="1910703" y="1769220"/>
                  </a:cubicBezTo>
                  <a:lnTo>
                    <a:pt x="1929767" y="1708323"/>
                  </a:lnTo>
                  <a:cubicBezTo>
                    <a:pt x="1935239" y="1644778"/>
                    <a:pt x="1922265" y="1589441"/>
                    <a:pt x="1878489" y="1541870"/>
                  </a:cubicBezTo>
                  <a:cubicBezTo>
                    <a:pt x="1865163" y="1527396"/>
                    <a:pt x="1817239" y="1505773"/>
                    <a:pt x="1830213" y="1480973"/>
                  </a:cubicBezTo>
                  <a:cubicBezTo>
                    <a:pt x="1851218" y="1440639"/>
                    <a:pt x="1909732" y="1499242"/>
                    <a:pt x="1926678" y="1519364"/>
                  </a:cubicBezTo>
                  <a:cubicBezTo>
                    <a:pt x="1955626" y="1553608"/>
                    <a:pt x="1976102" y="1596060"/>
                    <a:pt x="1981132" y="1641159"/>
                  </a:cubicBezTo>
                  <a:lnTo>
                    <a:pt x="1993841" y="1586705"/>
                  </a:lnTo>
                  <a:cubicBezTo>
                    <a:pt x="1985369" y="1506744"/>
                    <a:pt x="1972925" y="1440816"/>
                    <a:pt x="1893581" y="1405072"/>
                  </a:cubicBezTo>
                  <a:cubicBezTo>
                    <a:pt x="1861897" y="1390862"/>
                    <a:pt x="1783437" y="1389451"/>
                    <a:pt x="1799323" y="1348234"/>
                  </a:cubicBezTo>
                  <a:cubicBezTo>
                    <a:pt x="1818210" y="1299340"/>
                    <a:pt x="1970012" y="1380625"/>
                    <a:pt x="1993753" y="141054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964B6932-8B48-6E78-9BBA-6BC8B4901B3F}"/>
                </a:ext>
              </a:extLst>
            </p:cNvPr>
            <p:cNvSpPr/>
            <p:nvPr/>
          </p:nvSpPr>
          <p:spPr>
            <a:xfrm>
              <a:off x="7755962" y="1329429"/>
              <a:ext cx="755492" cy="892775"/>
            </a:xfrm>
            <a:custGeom>
              <a:avLst/>
              <a:gdLst>
                <a:gd name="csX0" fmla="*/ 53284 w 755492"/>
                <a:gd name="csY0" fmla="*/ 807467 h 892775"/>
                <a:gd name="csX1" fmla="*/ 133863 w 755492"/>
                <a:gd name="csY1" fmla="*/ 839416 h 892775"/>
                <a:gd name="csX2" fmla="*/ 142954 w 755492"/>
                <a:gd name="csY2" fmla="*/ 836592 h 892775"/>
                <a:gd name="csX3" fmla="*/ 269161 w 755492"/>
                <a:gd name="csY3" fmla="*/ 832091 h 892775"/>
                <a:gd name="csX4" fmla="*/ 317437 w 755492"/>
                <a:gd name="csY4" fmla="*/ 808791 h 892775"/>
                <a:gd name="csX5" fmla="*/ 384336 w 755492"/>
                <a:gd name="csY5" fmla="*/ 832003 h 892775"/>
                <a:gd name="csX6" fmla="*/ 415226 w 755492"/>
                <a:gd name="csY6" fmla="*/ 877896 h 892775"/>
                <a:gd name="csX7" fmla="*/ 319997 w 755492"/>
                <a:gd name="csY7" fmla="*/ 864570 h 892775"/>
                <a:gd name="csX8" fmla="*/ 303316 w 755492"/>
                <a:gd name="csY8" fmla="*/ 887605 h 892775"/>
                <a:gd name="csX9" fmla="*/ 197231 w 755492"/>
                <a:gd name="csY9" fmla="*/ 853096 h 892775"/>
                <a:gd name="csX10" fmla="*/ 50284 w 755492"/>
                <a:gd name="csY10" fmla="*/ 858303 h 892775"/>
                <a:gd name="csX11" fmla="*/ 14804 w 755492"/>
                <a:gd name="csY11" fmla="*/ 874984 h 892775"/>
                <a:gd name="csX12" fmla="*/ 5096 w 755492"/>
                <a:gd name="csY12" fmla="*/ 865011 h 892775"/>
                <a:gd name="csX13" fmla="*/ 1654 w 755492"/>
                <a:gd name="csY13" fmla="*/ 259392 h 892775"/>
                <a:gd name="csX14" fmla="*/ 8626 w 755492"/>
                <a:gd name="csY14" fmla="*/ 215087 h 892775"/>
                <a:gd name="csX15" fmla="*/ 8096 w 755492"/>
                <a:gd name="csY15" fmla="*/ 28777 h 892775"/>
                <a:gd name="csX16" fmla="*/ 36868 w 755492"/>
                <a:gd name="csY16" fmla="*/ 5 h 892775"/>
                <a:gd name="csX17" fmla="*/ 60698 w 755492"/>
                <a:gd name="csY17" fmla="*/ 101765 h 892775"/>
                <a:gd name="csX18" fmla="*/ 107739 w 755492"/>
                <a:gd name="csY18" fmla="*/ 121976 h 892775"/>
                <a:gd name="csX19" fmla="*/ 254687 w 755492"/>
                <a:gd name="csY19" fmla="*/ 109620 h 892775"/>
                <a:gd name="csX20" fmla="*/ 270926 w 755492"/>
                <a:gd name="csY20" fmla="*/ 86673 h 892775"/>
                <a:gd name="csX21" fmla="*/ 437643 w 755492"/>
                <a:gd name="csY21" fmla="*/ 128419 h 892775"/>
                <a:gd name="csX22" fmla="*/ 584415 w 755492"/>
                <a:gd name="csY22" fmla="*/ 106266 h 892775"/>
                <a:gd name="csX23" fmla="*/ 614158 w 755492"/>
                <a:gd name="csY23" fmla="*/ 96823 h 892775"/>
                <a:gd name="csX24" fmla="*/ 747338 w 755492"/>
                <a:gd name="csY24" fmla="*/ 160721 h 892775"/>
                <a:gd name="csX25" fmla="*/ 639311 w 755492"/>
                <a:gd name="csY25" fmla="*/ 147041 h 892775"/>
                <a:gd name="csX26" fmla="*/ 588652 w 755492"/>
                <a:gd name="csY26" fmla="*/ 160985 h 892775"/>
                <a:gd name="csX27" fmla="*/ 495452 w 755492"/>
                <a:gd name="csY27" fmla="*/ 128507 h 892775"/>
                <a:gd name="csX28" fmla="*/ 312672 w 755492"/>
                <a:gd name="csY28" fmla="*/ 141392 h 892775"/>
                <a:gd name="csX29" fmla="*/ 165282 w 755492"/>
                <a:gd name="csY29" fmla="*/ 122152 h 892775"/>
                <a:gd name="csX30" fmla="*/ 59639 w 755492"/>
                <a:gd name="csY30" fmla="*/ 154101 h 892775"/>
                <a:gd name="csX31" fmla="*/ 59639 w 755492"/>
                <a:gd name="csY31" fmla="*/ 272630 h 892775"/>
                <a:gd name="csX32" fmla="*/ 152397 w 755492"/>
                <a:gd name="csY32" fmla="*/ 314376 h 892775"/>
                <a:gd name="csX33" fmla="*/ 290254 w 755492"/>
                <a:gd name="csY33" fmla="*/ 320642 h 892775"/>
                <a:gd name="csX34" fmla="*/ 434378 w 755492"/>
                <a:gd name="csY34" fmla="*/ 307933 h 892775"/>
                <a:gd name="csX35" fmla="*/ 448323 w 755492"/>
                <a:gd name="csY35" fmla="*/ 268924 h 892775"/>
                <a:gd name="csX36" fmla="*/ 582650 w 755492"/>
                <a:gd name="csY36" fmla="*/ 288428 h 892775"/>
                <a:gd name="csX37" fmla="*/ 633133 w 755492"/>
                <a:gd name="csY37" fmla="*/ 281721 h 892775"/>
                <a:gd name="csX38" fmla="*/ 742042 w 755492"/>
                <a:gd name="csY38" fmla="*/ 320642 h 892775"/>
                <a:gd name="csX39" fmla="*/ 639223 w 755492"/>
                <a:gd name="csY39" fmla="*/ 334234 h 892775"/>
                <a:gd name="csX40" fmla="*/ 601890 w 755492"/>
                <a:gd name="csY40" fmla="*/ 345972 h 892775"/>
                <a:gd name="csX41" fmla="*/ 489009 w 755492"/>
                <a:gd name="csY41" fmla="*/ 314200 h 892775"/>
                <a:gd name="csX42" fmla="*/ 341620 w 755492"/>
                <a:gd name="csY42" fmla="*/ 327085 h 892775"/>
                <a:gd name="csX43" fmla="*/ 209940 w 755492"/>
                <a:gd name="csY43" fmla="*/ 333704 h 892775"/>
                <a:gd name="csX44" fmla="*/ 200762 w 755492"/>
                <a:gd name="csY44" fmla="*/ 333440 h 892775"/>
                <a:gd name="csX45" fmla="*/ 59815 w 755492"/>
                <a:gd name="csY45" fmla="*/ 327085 h 892775"/>
                <a:gd name="csX46" fmla="*/ 53020 w 755492"/>
                <a:gd name="csY46" fmla="*/ 463707 h 892775"/>
                <a:gd name="csX47" fmla="*/ 155574 w 755492"/>
                <a:gd name="csY47" fmla="*/ 499804 h 892775"/>
                <a:gd name="csX48" fmla="*/ 280723 w 755492"/>
                <a:gd name="csY48" fmla="*/ 500157 h 892775"/>
                <a:gd name="csX49" fmla="*/ 422110 w 755492"/>
                <a:gd name="csY49" fmla="*/ 487360 h 892775"/>
                <a:gd name="csX50" fmla="*/ 445851 w 755492"/>
                <a:gd name="csY50" fmla="*/ 456911 h 892775"/>
                <a:gd name="csX51" fmla="*/ 569147 w 755492"/>
                <a:gd name="csY51" fmla="*/ 474651 h 892775"/>
                <a:gd name="csX52" fmla="*/ 619453 w 755492"/>
                <a:gd name="csY52" fmla="*/ 450998 h 892775"/>
                <a:gd name="csX53" fmla="*/ 731098 w 755492"/>
                <a:gd name="csY53" fmla="*/ 537048 h 892775"/>
                <a:gd name="csX54" fmla="*/ 631809 w 755492"/>
                <a:gd name="csY54" fmla="*/ 507570 h 892775"/>
                <a:gd name="csX55" fmla="*/ 593682 w 755492"/>
                <a:gd name="csY55" fmla="*/ 524516 h 892775"/>
                <a:gd name="csX56" fmla="*/ 486450 w 755492"/>
                <a:gd name="csY56" fmla="*/ 506158 h 892775"/>
                <a:gd name="csX57" fmla="*/ 470034 w 755492"/>
                <a:gd name="csY57" fmla="*/ 535460 h 892775"/>
                <a:gd name="csX58" fmla="*/ 335530 w 755492"/>
                <a:gd name="csY58" fmla="*/ 506600 h 892775"/>
                <a:gd name="csX59" fmla="*/ 204468 w 755492"/>
                <a:gd name="csY59" fmla="*/ 519044 h 892775"/>
                <a:gd name="csX60" fmla="*/ 53549 w 755492"/>
                <a:gd name="csY60" fmla="*/ 525840 h 892775"/>
                <a:gd name="csX61" fmla="*/ 53549 w 755492"/>
                <a:gd name="csY61" fmla="*/ 631571 h 892775"/>
                <a:gd name="csX62" fmla="*/ 162370 w 755492"/>
                <a:gd name="csY62" fmla="*/ 686026 h 892775"/>
                <a:gd name="csX63" fmla="*/ 281252 w 755492"/>
                <a:gd name="csY63" fmla="*/ 666786 h 892775"/>
                <a:gd name="csX64" fmla="*/ 310024 w 755492"/>
                <a:gd name="csY64" fmla="*/ 631748 h 892775"/>
                <a:gd name="csX65" fmla="*/ 469946 w 755492"/>
                <a:gd name="csY65" fmla="*/ 644280 h 892775"/>
                <a:gd name="csX66" fmla="*/ 524312 w 755492"/>
                <a:gd name="csY66" fmla="*/ 615244 h 892775"/>
                <a:gd name="csX67" fmla="*/ 652108 w 755492"/>
                <a:gd name="csY67" fmla="*/ 660961 h 892775"/>
                <a:gd name="csX68" fmla="*/ 662876 w 755492"/>
                <a:gd name="csY68" fmla="*/ 682760 h 892775"/>
                <a:gd name="csX69" fmla="*/ 518752 w 755492"/>
                <a:gd name="csY69" fmla="*/ 667580 h 892775"/>
                <a:gd name="csX70" fmla="*/ 498276 w 755492"/>
                <a:gd name="csY70" fmla="*/ 691763 h 892775"/>
                <a:gd name="csX71" fmla="*/ 345856 w 755492"/>
                <a:gd name="csY71" fmla="*/ 672699 h 892775"/>
                <a:gd name="csX72" fmla="*/ 213824 w 755492"/>
                <a:gd name="csY72" fmla="*/ 692380 h 892775"/>
                <a:gd name="csX73" fmla="*/ 115946 w 755492"/>
                <a:gd name="csY73" fmla="*/ 722917 h 892775"/>
                <a:gd name="csX74" fmla="*/ 53549 w 755492"/>
                <a:gd name="csY74" fmla="*/ 705266 h 892775"/>
                <a:gd name="csX75" fmla="*/ 53549 w 755492"/>
                <a:gd name="csY75" fmla="*/ 807732 h 892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755492" h="892775">
                  <a:moveTo>
                    <a:pt x="53284" y="807467"/>
                  </a:moveTo>
                  <a:lnTo>
                    <a:pt x="133863" y="839416"/>
                  </a:lnTo>
                  <a:lnTo>
                    <a:pt x="142954" y="836592"/>
                  </a:lnTo>
                  <a:cubicBezTo>
                    <a:pt x="180551" y="756543"/>
                    <a:pt x="232975" y="828914"/>
                    <a:pt x="269161" y="832091"/>
                  </a:cubicBezTo>
                  <a:cubicBezTo>
                    <a:pt x="282046" y="833238"/>
                    <a:pt x="290784" y="807114"/>
                    <a:pt x="317437" y="808791"/>
                  </a:cubicBezTo>
                  <a:cubicBezTo>
                    <a:pt x="333765" y="809850"/>
                    <a:pt x="368009" y="824589"/>
                    <a:pt x="384336" y="832003"/>
                  </a:cubicBezTo>
                  <a:cubicBezTo>
                    <a:pt x="407989" y="842682"/>
                    <a:pt x="431201" y="845506"/>
                    <a:pt x="415226" y="877896"/>
                  </a:cubicBezTo>
                  <a:cubicBezTo>
                    <a:pt x="398722" y="911434"/>
                    <a:pt x="340826" y="861304"/>
                    <a:pt x="319997" y="864570"/>
                  </a:cubicBezTo>
                  <a:cubicBezTo>
                    <a:pt x="313819" y="865541"/>
                    <a:pt x="313113" y="882751"/>
                    <a:pt x="303316" y="887605"/>
                  </a:cubicBezTo>
                  <a:cubicBezTo>
                    <a:pt x="267043" y="905786"/>
                    <a:pt x="227768" y="867394"/>
                    <a:pt x="197231" y="853096"/>
                  </a:cubicBezTo>
                  <a:cubicBezTo>
                    <a:pt x="156809" y="939323"/>
                    <a:pt x="87969" y="858127"/>
                    <a:pt x="50284" y="858303"/>
                  </a:cubicBezTo>
                  <a:cubicBezTo>
                    <a:pt x="48077" y="858303"/>
                    <a:pt x="39604" y="887252"/>
                    <a:pt x="14804" y="874984"/>
                  </a:cubicBezTo>
                  <a:lnTo>
                    <a:pt x="5096" y="865011"/>
                  </a:lnTo>
                  <a:cubicBezTo>
                    <a:pt x="2801" y="663520"/>
                    <a:pt x="-2759" y="460971"/>
                    <a:pt x="1654" y="259392"/>
                  </a:cubicBezTo>
                  <a:cubicBezTo>
                    <a:pt x="2007" y="244212"/>
                    <a:pt x="8185" y="230267"/>
                    <a:pt x="8626" y="215087"/>
                  </a:cubicBezTo>
                  <a:cubicBezTo>
                    <a:pt x="10215" y="158073"/>
                    <a:pt x="1036" y="82084"/>
                    <a:pt x="8096" y="28777"/>
                  </a:cubicBezTo>
                  <a:cubicBezTo>
                    <a:pt x="10568" y="10331"/>
                    <a:pt x="16657" y="-260"/>
                    <a:pt x="36868" y="5"/>
                  </a:cubicBezTo>
                  <a:cubicBezTo>
                    <a:pt x="74995" y="3447"/>
                    <a:pt x="53814" y="75818"/>
                    <a:pt x="60698" y="101765"/>
                  </a:cubicBezTo>
                  <a:lnTo>
                    <a:pt x="107739" y="121976"/>
                  </a:lnTo>
                  <a:cubicBezTo>
                    <a:pt x="105091" y="-5644"/>
                    <a:pt x="220884" y="112003"/>
                    <a:pt x="254687" y="109620"/>
                  </a:cubicBezTo>
                  <a:cubicBezTo>
                    <a:pt x="260159" y="109267"/>
                    <a:pt x="260777" y="91792"/>
                    <a:pt x="270926" y="86673"/>
                  </a:cubicBezTo>
                  <a:cubicBezTo>
                    <a:pt x="307288" y="68316"/>
                    <a:pt x="393868" y="132302"/>
                    <a:pt x="437643" y="128419"/>
                  </a:cubicBezTo>
                  <a:cubicBezTo>
                    <a:pt x="418580" y="-260"/>
                    <a:pt x="536315" y="102118"/>
                    <a:pt x="584415" y="106266"/>
                  </a:cubicBezTo>
                  <a:cubicBezTo>
                    <a:pt x="595624" y="107237"/>
                    <a:pt x="603567" y="97441"/>
                    <a:pt x="614158" y="96823"/>
                  </a:cubicBezTo>
                  <a:cubicBezTo>
                    <a:pt x="650608" y="94616"/>
                    <a:pt x="790407" y="100441"/>
                    <a:pt x="747338" y="160721"/>
                  </a:cubicBezTo>
                  <a:cubicBezTo>
                    <a:pt x="711682" y="168576"/>
                    <a:pt x="671790" y="146335"/>
                    <a:pt x="639311" y="147041"/>
                  </a:cubicBezTo>
                  <a:cubicBezTo>
                    <a:pt x="617953" y="147482"/>
                    <a:pt x="609215" y="161427"/>
                    <a:pt x="588652" y="160985"/>
                  </a:cubicBezTo>
                  <a:cubicBezTo>
                    <a:pt x="568617" y="160544"/>
                    <a:pt x="499953" y="125153"/>
                    <a:pt x="495452" y="128507"/>
                  </a:cubicBezTo>
                  <a:cubicBezTo>
                    <a:pt x="481949" y="221883"/>
                    <a:pt x="365979" y="166899"/>
                    <a:pt x="312672" y="141392"/>
                  </a:cubicBezTo>
                  <a:cubicBezTo>
                    <a:pt x="288224" y="218264"/>
                    <a:pt x="207911" y="139451"/>
                    <a:pt x="165282" y="122152"/>
                  </a:cubicBezTo>
                  <a:cubicBezTo>
                    <a:pt x="160340" y="195847"/>
                    <a:pt x="108798" y="172106"/>
                    <a:pt x="59639" y="154101"/>
                  </a:cubicBezTo>
                  <a:lnTo>
                    <a:pt x="59639" y="272630"/>
                  </a:lnTo>
                  <a:lnTo>
                    <a:pt x="152397" y="314376"/>
                  </a:lnTo>
                  <a:cubicBezTo>
                    <a:pt x="175608" y="220559"/>
                    <a:pt x="240036" y="300255"/>
                    <a:pt x="290254" y="320642"/>
                  </a:cubicBezTo>
                  <a:cubicBezTo>
                    <a:pt x="285400" y="215263"/>
                    <a:pt x="385043" y="287458"/>
                    <a:pt x="434378" y="307933"/>
                  </a:cubicBezTo>
                  <a:lnTo>
                    <a:pt x="448323" y="268924"/>
                  </a:lnTo>
                  <a:cubicBezTo>
                    <a:pt x="495893" y="244212"/>
                    <a:pt x="541875" y="284722"/>
                    <a:pt x="582650" y="288428"/>
                  </a:cubicBezTo>
                  <a:cubicBezTo>
                    <a:pt x="601537" y="290105"/>
                    <a:pt x="615835" y="281986"/>
                    <a:pt x="633133" y="281721"/>
                  </a:cubicBezTo>
                  <a:cubicBezTo>
                    <a:pt x="654227" y="281368"/>
                    <a:pt x="733393" y="303079"/>
                    <a:pt x="742042" y="320642"/>
                  </a:cubicBezTo>
                  <a:cubicBezTo>
                    <a:pt x="777698" y="393631"/>
                    <a:pt x="656256" y="333440"/>
                    <a:pt x="639223" y="334234"/>
                  </a:cubicBezTo>
                  <a:cubicBezTo>
                    <a:pt x="626514" y="334852"/>
                    <a:pt x="618218" y="346237"/>
                    <a:pt x="601890" y="345972"/>
                  </a:cubicBezTo>
                  <a:cubicBezTo>
                    <a:pt x="583092" y="345619"/>
                    <a:pt x="492892" y="309875"/>
                    <a:pt x="489009" y="314200"/>
                  </a:cubicBezTo>
                  <a:cubicBezTo>
                    <a:pt x="478948" y="407134"/>
                    <a:pt x="393250" y="341030"/>
                    <a:pt x="341620" y="327085"/>
                  </a:cubicBezTo>
                  <a:cubicBezTo>
                    <a:pt x="342591" y="427257"/>
                    <a:pt x="254246" y="365477"/>
                    <a:pt x="209940" y="333704"/>
                  </a:cubicBezTo>
                  <a:lnTo>
                    <a:pt x="200762" y="333440"/>
                  </a:lnTo>
                  <a:cubicBezTo>
                    <a:pt x="189818" y="401574"/>
                    <a:pt x="97324" y="343060"/>
                    <a:pt x="59815" y="327085"/>
                  </a:cubicBezTo>
                  <a:lnTo>
                    <a:pt x="53020" y="463707"/>
                  </a:lnTo>
                  <a:cubicBezTo>
                    <a:pt x="54608" y="470061"/>
                    <a:pt x="147190" y="507041"/>
                    <a:pt x="155574" y="499804"/>
                  </a:cubicBezTo>
                  <a:cubicBezTo>
                    <a:pt x="167754" y="417195"/>
                    <a:pt x="238624" y="478004"/>
                    <a:pt x="280723" y="500157"/>
                  </a:cubicBezTo>
                  <a:cubicBezTo>
                    <a:pt x="315849" y="404486"/>
                    <a:pt x="385748" y="488066"/>
                    <a:pt x="422110" y="487360"/>
                  </a:cubicBezTo>
                  <a:cubicBezTo>
                    <a:pt x="440733" y="487007"/>
                    <a:pt x="437997" y="464589"/>
                    <a:pt x="445851" y="456911"/>
                  </a:cubicBezTo>
                  <a:cubicBezTo>
                    <a:pt x="477095" y="426198"/>
                    <a:pt x="539227" y="477916"/>
                    <a:pt x="569147" y="474651"/>
                  </a:cubicBezTo>
                  <a:cubicBezTo>
                    <a:pt x="583974" y="473062"/>
                    <a:pt x="593329" y="450468"/>
                    <a:pt x="619453" y="450998"/>
                  </a:cubicBezTo>
                  <a:cubicBezTo>
                    <a:pt x="646990" y="451527"/>
                    <a:pt x="769049" y="499186"/>
                    <a:pt x="731098" y="537048"/>
                  </a:cubicBezTo>
                  <a:cubicBezTo>
                    <a:pt x="709299" y="558848"/>
                    <a:pt x="657757" y="511189"/>
                    <a:pt x="631809" y="507570"/>
                  </a:cubicBezTo>
                  <a:cubicBezTo>
                    <a:pt x="615570" y="505276"/>
                    <a:pt x="607715" y="521162"/>
                    <a:pt x="593682" y="524516"/>
                  </a:cubicBezTo>
                  <a:cubicBezTo>
                    <a:pt x="546112" y="535901"/>
                    <a:pt x="511338" y="502098"/>
                    <a:pt x="486450" y="506158"/>
                  </a:cubicBezTo>
                  <a:cubicBezTo>
                    <a:pt x="481949" y="506864"/>
                    <a:pt x="482302" y="525840"/>
                    <a:pt x="470034" y="535460"/>
                  </a:cubicBezTo>
                  <a:cubicBezTo>
                    <a:pt x="431201" y="565908"/>
                    <a:pt x="374010" y="517455"/>
                    <a:pt x="335530" y="506600"/>
                  </a:cubicBezTo>
                  <a:cubicBezTo>
                    <a:pt x="320968" y="596004"/>
                    <a:pt x="254246" y="546757"/>
                    <a:pt x="204468" y="519044"/>
                  </a:cubicBezTo>
                  <a:cubicBezTo>
                    <a:pt x="172254" y="588590"/>
                    <a:pt x="105444" y="528840"/>
                    <a:pt x="53549" y="525840"/>
                  </a:cubicBezTo>
                  <a:lnTo>
                    <a:pt x="53549" y="631571"/>
                  </a:lnTo>
                  <a:lnTo>
                    <a:pt x="162370" y="686026"/>
                  </a:lnTo>
                  <a:cubicBezTo>
                    <a:pt x="176579" y="604477"/>
                    <a:pt x="231475" y="644810"/>
                    <a:pt x="281252" y="666786"/>
                  </a:cubicBezTo>
                  <a:cubicBezTo>
                    <a:pt x="298815" y="666433"/>
                    <a:pt x="298815" y="641368"/>
                    <a:pt x="310024" y="631748"/>
                  </a:cubicBezTo>
                  <a:cubicBezTo>
                    <a:pt x="353358" y="594503"/>
                    <a:pt x="429701" y="663079"/>
                    <a:pt x="469946" y="644280"/>
                  </a:cubicBezTo>
                  <a:cubicBezTo>
                    <a:pt x="488215" y="635719"/>
                    <a:pt x="487773" y="614097"/>
                    <a:pt x="524312" y="615244"/>
                  </a:cubicBezTo>
                  <a:cubicBezTo>
                    <a:pt x="538610" y="615685"/>
                    <a:pt x="640723" y="652841"/>
                    <a:pt x="652108" y="660961"/>
                  </a:cubicBezTo>
                  <a:cubicBezTo>
                    <a:pt x="661199" y="667492"/>
                    <a:pt x="662876" y="671640"/>
                    <a:pt x="662876" y="682760"/>
                  </a:cubicBezTo>
                  <a:cubicBezTo>
                    <a:pt x="663140" y="744717"/>
                    <a:pt x="540375" y="662108"/>
                    <a:pt x="518752" y="667580"/>
                  </a:cubicBezTo>
                  <a:cubicBezTo>
                    <a:pt x="511250" y="669434"/>
                    <a:pt x="507278" y="685673"/>
                    <a:pt x="498276" y="691763"/>
                  </a:cubicBezTo>
                  <a:cubicBezTo>
                    <a:pt x="454942" y="720887"/>
                    <a:pt x="390603" y="681525"/>
                    <a:pt x="345856" y="672699"/>
                  </a:cubicBezTo>
                  <a:cubicBezTo>
                    <a:pt x="323263" y="745952"/>
                    <a:pt x="264837" y="722388"/>
                    <a:pt x="213824" y="692380"/>
                  </a:cubicBezTo>
                  <a:cubicBezTo>
                    <a:pt x="198732" y="752395"/>
                    <a:pt x="160340" y="738009"/>
                    <a:pt x="115946" y="722917"/>
                  </a:cubicBezTo>
                  <a:cubicBezTo>
                    <a:pt x="93529" y="715239"/>
                    <a:pt x="77378" y="695205"/>
                    <a:pt x="53549" y="705266"/>
                  </a:cubicBezTo>
                  <a:lnTo>
                    <a:pt x="53549" y="807732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8CE530C3-2E0F-568B-F7FE-4681F29653E9}"/>
                </a:ext>
              </a:extLst>
            </p:cNvPr>
            <p:cNvSpPr/>
            <p:nvPr/>
          </p:nvSpPr>
          <p:spPr>
            <a:xfrm>
              <a:off x="3810134" y="2206522"/>
              <a:ext cx="761313" cy="986853"/>
            </a:xfrm>
            <a:custGeom>
              <a:avLst/>
              <a:gdLst>
                <a:gd name="csX0" fmla="*/ 449325 w 761313"/>
                <a:gd name="csY0" fmla="*/ 404402 h 986853"/>
                <a:gd name="csX1" fmla="*/ 511193 w 761313"/>
                <a:gd name="csY1" fmla="*/ 531492 h 986853"/>
                <a:gd name="csX2" fmla="*/ 676675 w 761313"/>
                <a:gd name="csY2" fmla="*/ 512693 h 986853"/>
                <a:gd name="csX3" fmla="*/ 724069 w 761313"/>
                <a:gd name="csY3" fmla="*/ 562029 h 986853"/>
                <a:gd name="csX4" fmla="*/ 761313 w 761313"/>
                <a:gd name="csY4" fmla="*/ 902171 h 986853"/>
                <a:gd name="csX5" fmla="*/ 743838 w 761313"/>
                <a:gd name="csY5" fmla="*/ 932620 h 986853"/>
                <a:gd name="csX6" fmla="*/ 419405 w 761313"/>
                <a:gd name="csY6" fmla="*/ 986721 h 986853"/>
                <a:gd name="csX7" fmla="*/ 358420 w 761313"/>
                <a:gd name="csY7" fmla="*/ 953183 h 986853"/>
                <a:gd name="csX8" fmla="*/ 327442 w 761313"/>
                <a:gd name="csY8" fmla="*/ 737483 h 986853"/>
                <a:gd name="csX9" fmla="*/ 189672 w 761313"/>
                <a:gd name="csY9" fmla="*/ 798999 h 986853"/>
                <a:gd name="csX10" fmla="*/ 134159 w 761313"/>
                <a:gd name="csY10" fmla="*/ 729011 h 986853"/>
                <a:gd name="csX11" fmla="*/ 5744 w 761313"/>
                <a:gd name="csY11" fmla="*/ 485951 h 986853"/>
                <a:gd name="csX12" fmla="*/ 1596 w 761313"/>
                <a:gd name="csY12" fmla="*/ 453561 h 986853"/>
                <a:gd name="csX13" fmla="*/ 317821 w 761313"/>
                <a:gd name="csY13" fmla="*/ 250570 h 986853"/>
                <a:gd name="csX14" fmla="*/ 362127 w 761313"/>
                <a:gd name="csY14" fmla="*/ 6540 h 986853"/>
                <a:gd name="csX15" fmla="*/ 407579 w 761313"/>
                <a:gd name="csY15" fmla="*/ 803 h 986853"/>
                <a:gd name="csX16" fmla="*/ 695297 w 761313"/>
                <a:gd name="csY16" fmla="*/ 33546 h 986853"/>
                <a:gd name="csX17" fmla="*/ 748692 w 761313"/>
                <a:gd name="csY17" fmla="*/ 68761 h 986853"/>
                <a:gd name="csX18" fmla="*/ 724245 w 761313"/>
                <a:gd name="csY18" fmla="*/ 381279 h 986853"/>
                <a:gd name="csX19" fmla="*/ 689207 w 761313"/>
                <a:gd name="csY19" fmla="*/ 423201 h 986853"/>
                <a:gd name="csX20" fmla="*/ 449325 w 761313"/>
                <a:gd name="csY20" fmla="*/ 404225 h 986853"/>
                <a:gd name="csX21" fmla="*/ 686295 w 761313"/>
                <a:gd name="csY21" fmla="*/ 160989 h 986853"/>
                <a:gd name="csX22" fmla="*/ 689913 w 761313"/>
                <a:gd name="csY22" fmla="*/ 90119 h 986853"/>
                <a:gd name="csX23" fmla="*/ 407314 w 761313"/>
                <a:gd name="csY23" fmla="*/ 53669 h 986853"/>
                <a:gd name="csX24" fmla="*/ 385162 w 761313"/>
                <a:gd name="csY24" fmla="*/ 148104 h 986853"/>
                <a:gd name="csX25" fmla="*/ 447559 w 761313"/>
                <a:gd name="csY25" fmla="*/ 127187 h 986853"/>
                <a:gd name="csX26" fmla="*/ 468565 w 761313"/>
                <a:gd name="csY26" fmla="*/ 193027 h 986853"/>
                <a:gd name="csX27" fmla="*/ 583917 w 761313"/>
                <a:gd name="csY27" fmla="*/ 144927 h 986853"/>
                <a:gd name="csX28" fmla="*/ 606069 w 761313"/>
                <a:gd name="csY28" fmla="*/ 172992 h 986853"/>
                <a:gd name="csX29" fmla="*/ 686295 w 761313"/>
                <a:gd name="csY29" fmla="*/ 160989 h 986853"/>
                <a:gd name="csX30" fmla="*/ 673586 w 761313"/>
                <a:gd name="csY30" fmla="*/ 366010 h 986853"/>
                <a:gd name="csX31" fmla="*/ 686295 w 761313"/>
                <a:gd name="csY31" fmla="*/ 180229 h 986853"/>
                <a:gd name="csX32" fmla="*/ 581975 w 761313"/>
                <a:gd name="csY32" fmla="*/ 223740 h 986853"/>
                <a:gd name="csX33" fmla="*/ 549849 w 761313"/>
                <a:gd name="csY33" fmla="*/ 200264 h 986853"/>
                <a:gd name="csX34" fmla="*/ 417287 w 761313"/>
                <a:gd name="csY34" fmla="*/ 193027 h 986853"/>
                <a:gd name="csX35" fmla="*/ 418346 w 761313"/>
                <a:gd name="csY35" fmla="*/ 352154 h 986853"/>
                <a:gd name="csX36" fmla="*/ 673674 w 761313"/>
                <a:gd name="csY36" fmla="*/ 366010 h 986853"/>
                <a:gd name="csX37" fmla="*/ 340239 w 761313"/>
                <a:gd name="csY37" fmla="*/ 301936 h 986853"/>
                <a:gd name="csX38" fmla="*/ 60023 w 761313"/>
                <a:gd name="csY38" fmla="*/ 478008 h 986853"/>
                <a:gd name="csX39" fmla="*/ 203176 w 761313"/>
                <a:gd name="csY39" fmla="*/ 737131 h 986853"/>
                <a:gd name="csX40" fmla="*/ 320734 w 761313"/>
                <a:gd name="csY40" fmla="*/ 679322 h 986853"/>
                <a:gd name="csX41" fmla="*/ 449325 w 761313"/>
                <a:gd name="csY41" fmla="*/ 545348 h 986853"/>
                <a:gd name="csX42" fmla="*/ 340239 w 761313"/>
                <a:gd name="csY42" fmla="*/ 301936 h 986853"/>
                <a:gd name="csX43" fmla="*/ 366716 w 761313"/>
                <a:gd name="csY43" fmla="*/ 610040 h 986853"/>
                <a:gd name="csX44" fmla="*/ 410756 w 761313"/>
                <a:gd name="csY44" fmla="*/ 933326 h 986853"/>
                <a:gd name="csX45" fmla="*/ 703064 w 761313"/>
                <a:gd name="csY45" fmla="*/ 885314 h 986853"/>
                <a:gd name="csX46" fmla="*/ 667496 w 761313"/>
                <a:gd name="csY46" fmla="*/ 567412 h 986853"/>
                <a:gd name="csX47" fmla="*/ 366804 w 761313"/>
                <a:gd name="csY47" fmla="*/ 610040 h 9868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761313" h="986853">
                  <a:moveTo>
                    <a:pt x="449325" y="404402"/>
                  </a:moveTo>
                  <a:lnTo>
                    <a:pt x="511193" y="531492"/>
                  </a:lnTo>
                  <a:cubicBezTo>
                    <a:pt x="538552" y="540759"/>
                    <a:pt x="638636" y="512517"/>
                    <a:pt x="676675" y="512693"/>
                  </a:cubicBezTo>
                  <a:cubicBezTo>
                    <a:pt x="717096" y="512958"/>
                    <a:pt x="717626" y="525226"/>
                    <a:pt x="724069" y="562029"/>
                  </a:cubicBezTo>
                  <a:cubicBezTo>
                    <a:pt x="743132" y="671203"/>
                    <a:pt x="741102" y="792115"/>
                    <a:pt x="761313" y="902171"/>
                  </a:cubicBezTo>
                  <a:lnTo>
                    <a:pt x="743838" y="932620"/>
                  </a:lnTo>
                  <a:lnTo>
                    <a:pt x="419405" y="986721"/>
                  </a:lnTo>
                  <a:cubicBezTo>
                    <a:pt x="388162" y="987692"/>
                    <a:pt x="368128" y="983985"/>
                    <a:pt x="358420" y="953183"/>
                  </a:cubicBezTo>
                  <a:cubicBezTo>
                    <a:pt x="348623" y="922029"/>
                    <a:pt x="335561" y="744721"/>
                    <a:pt x="327442" y="737483"/>
                  </a:cubicBezTo>
                  <a:cubicBezTo>
                    <a:pt x="292227" y="741808"/>
                    <a:pt x="219503" y="800234"/>
                    <a:pt x="189672" y="798999"/>
                  </a:cubicBezTo>
                  <a:cubicBezTo>
                    <a:pt x="167784" y="798116"/>
                    <a:pt x="145191" y="748163"/>
                    <a:pt x="134159" y="729011"/>
                  </a:cubicBezTo>
                  <a:cubicBezTo>
                    <a:pt x="102651" y="673939"/>
                    <a:pt x="22425" y="538552"/>
                    <a:pt x="5744" y="485951"/>
                  </a:cubicBezTo>
                  <a:cubicBezTo>
                    <a:pt x="2302" y="475007"/>
                    <a:pt x="-2552" y="465829"/>
                    <a:pt x="1596" y="453561"/>
                  </a:cubicBezTo>
                  <a:lnTo>
                    <a:pt x="317821" y="250570"/>
                  </a:lnTo>
                  <a:cubicBezTo>
                    <a:pt x="331060" y="213326"/>
                    <a:pt x="341298" y="23044"/>
                    <a:pt x="362127" y="6540"/>
                  </a:cubicBezTo>
                  <a:cubicBezTo>
                    <a:pt x="373512" y="-2463"/>
                    <a:pt x="393634" y="273"/>
                    <a:pt x="407579" y="803"/>
                  </a:cubicBezTo>
                  <a:cubicBezTo>
                    <a:pt x="486922" y="4245"/>
                    <a:pt x="616483" y="19690"/>
                    <a:pt x="695297" y="33546"/>
                  </a:cubicBezTo>
                  <a:cubicBezTo>
                    <a:pt x="719656" y="37871"/>
                    <a:pt x="742161" y="40695"/>
                    <a:pt x="748692" y="68761"/>
                  </a:cubicBezTo>
                  <a:lnTo>
                    <a:pt x="724245" y="381279"/>
                  </a:lnTo>
                  <a:cubicBezTo>
                    <a:pt x="721068" y="403696"/>
                    <a:pt x="714007" y="420729"/>
                    <a:pt x="689207" y="423201"/>
                  </a:cubicBezTo>
                  <a:lnTo>
                    <a:pt x="449325" y="404225"/>
                  </a:lnTo>
                  <a:close/>
                  <a:moveTo>
                    <a:pt x="686295" y="160989"/>
                  </a:moveTo>
                  <a:lnTo>
                    <a:pt x="689913" y="90119"/>
                  </a:lnTo>
                  <a:lnTo>
                    <a:pt x="407314" y="53669"/>
                  </a:lnTo>
                  <a:lnTo>
                    <a:pt x="385162" y="148104"/>
                  </a:lnTo>
                  <a:cubicBezTo>
                    <a:pt x="395664" y="156841"/>
                    <a:pt x="414904" y="112007"/>
                    <a:pt x="447559" y="127187"/>
                  </a:cubicBezTo>
                  <a:cubicBezTo>
                    <a:pt x="472448" y="138749"/>
                    <a:pt x="469094" y="170521"/>
                    <a:pt x="468565" y="193027"/>
                  </a:cubicBezTo>
                  <a:cubicBezTo>
                    <a:pt x="501131" y="174934"/>
                    <a:pt x="541994" y="124010"/>
                    <a:pt x="583917" y="144927"/>
                  </a:cubicBezTo>
                  <a:cubicBezTo>
                    <a:pt x="593448" y="149692"/>
                    <a:pt x="599450" y="172463"/>
                    <a:pt x="606069" y="172992"/>
                  </a:cubicBezTo>
                  <a:cubicBezTo>
                    <a:pt x="620984" y="174316"/>
                    <a:pt x="656905" y="123833"/>
                    <a:pt x="686295" y="160989"/>
                  </a:cubicBezTo>
                  <a:close/>
                  <a:moveTo>
                    <a:pt x="673586" y="366010"/>
                  </a:moveTo>
                  <a:lnTo>
                    <a:pt x="686295" y="180229"/>
                  </a:lnTo>
                  <a:cubicBezTo>
                    <a:pt x="659553" y="203088"/>
                    <a:pt x="619749" y="235213"/>
                    <a:pt x="581975" y="223740"/>
                  </a:cubicBezTo>
                  <a:cubicBezTo>
                    <a:pt x="569795" y="220033"/>
                    <a:pt x="561852" y="198410"/>
                    <a:pt x="549849" y="200264"/>
                  </a:cubicBezTo>
                  <a:cubicBezTo>
                    <a:pt x="502367" y="240156"/>
                    <a:pt x="404313" y="307937"/>
                    <a:pt x="417287" y="193027"/>
                  </a:cubicBezTo>
                  <a:cubicBezTo>
                    <a:pt x="329295" y="236008"/>
                    <a:pt x="397076" y="289138"/>
                    <a:pt x="418346" y="352154"/>
                  </a:cubicBezTo>
                  <a:lnTo>
                    <a:pt x="673674" y="366010"/>
                  </a:lnTo>
                  <a:close/>
                  <a:moveTo>
                    <a:pt x="340239" y="301936"/>
                  </a:moveTo>
                  <a:lnTo>
                    <a:pt x="60023" y="478008"/>
                  </a:lnTo>
                  <a:lnTo>
                    <a:pt x="203176" y="737131"/>
                  </a:lnTo>
                  <a:lnTo>
                    <a:pt x="320734" y="679322"/>
                  </a:lnTo>
                  <a:cubicBezTo>
                    <a:pt x="283048" y="540582"/>
                    <a:pt x="334943" y="558851"/>
                    <a:pt x="449325" y="545348"/>
                  </a:cubicBezTo>
                  <a:lnTo>
                    <a:pt x="340239" y="301936"/>
                  </a:lnTo>
                  <a:close/>
                  <a:moveTo>
                    <a:pt x="366716" y="610040"/>
                  </a:moveTo>
                  <a:lnTo>
                    <a:pt x="410756" y="933326"/>
                  </a:lnTo>
                  <a:lnTo>
                    <a:pt x="703064" y="885314"/>
                  </a:lnTo>
                  <a:lnTo>
                    <a:pt x="667496" y="567412"/>
                  </a:lnTo>
                  <a:lnTo>
                    <a:pt x="366804" y="610040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B83C4FAE-4A8B-B7E8-C059-3D2F7AA81D9D}"/>
                </a:ext>
              </a:extLst>
            </p:cNvPr>
            <p:cNvSpPr/>
            <p:nvPr/>
          </p:nvSpPr>
          <p:spPr>
            <a:xfrm>
              <a:off x="7724481" y="2847747"/>
              <a:ext cx="730680" cy="742667"/>
            </a:xfrm>
            <a:custGeom>
              <a:avLst/>
              <a:gdLst>
                <a:gd name="csX0" fmla="*/ 326942 w 730680"/>
                <a:gd name="csY0" fmla="*/ 2088 h 742667"/>
                <a:gd name="csX1" fmla="*/ 432321 w 730680"/>
                <a:gd name="csY1" fmla="*/ 735327 h 742667"/>
                <a:gd name="csX2" fmla="*/ 326942 w 730680"/>
                <a:gd name="csY2" fmla="*/ 2088 h 742667"/>
                <a:gd name="csX3" fmla="*/ 430733 w 730680"/>
                <a:gd name="csY3" fmla="*/ 57955 h 742667"/>
                <a:gd name="csX4" fmla="*/ 270546 w 730680"/>
                <a:gd name="csY4" fmla="*/ 64310 h 742667"/>
                <a:gd name="csX5" fmla="*/ 353949 w 730680"/>
                <a:gd name="csY5" fmla="*/ 301279 h 742667"/>
                <a:gd name="csX6" fmla="*/ 430733 w 730680"/>
                <a:gd name="csY6" fmla="*/ 57955 h 742667"/>
                <a:gd name="csX7" fmla="*/ 674234 w 730680"/>
                <a:gd name="csY7" fmla="*/ 448669 h 742667"/>
                <a:gd name="csX8" fmla="*/ 485628 w 730680"/>
                <a:gd name="csY8" fmla="*/ 77283 h 742667"/>
                <a:gd name="csX9" fmla="*/ 398960 w 730680"/>
                <a:gd name="csY9" fmla="*/ 358558 h 742667"/>
                <a:gd name="csX10" fmla="*/ 674234 w 730680"/>
                <a:gd name="csY10" fmla="*/ 448669 h 742667"/>
                <a:gd name="csX11" fmla="*/ 296229 w 730680"/>
                <a:gd name="csY11" fmla="*/ 288482 h 742667"/>
                <a:gd name="csX12" fmla="*/ 216180 w 730680"/>
                <a:gd name="csY12" fmla="*/ 90081 h 742667"/>
                <a:gd name="csX13" fmla="*/ 129864 w 730680"/>
                <a:gd name="csY13" fmla="*/ 162893 h 742667"/>
                <a:gd name="csX14" fmla="*/ 296229 w 730680"/>
                <a:gd name="csY14" fmla="*/ 288394 h 742667"/>
                <a:gd name="csX15" fmla="*/ 334091 w 730680"/>
                <a:gd name="csY15" fmla="*/ 385477 h 742667"/>
                <a:gd name="csX16" fmla="*/ 91296 w 730680"/>
                <a:gd name="csY16" fmla="*/ 205256 h 742667"/>
                <a:gd name="csX17" fmla="*/ 251306 w 730680"/>
                <a:gd name="csY17" fmla="*/ 666487 h 742667"/>
                <a:gd name="csX18" fmla="*/ 334091 w 730680"/>
                <a:gd name="csY18" fmla="*/ 385565 h 742667"/>
                <a:gd name="csX19" fmla="*/ 302672 w 730680"/>
                <a:gd name="csY19" fmla="*/ 685727 h 742667"/>
                <a:gd name="csX20" fmla="*/ 421201 w 730680"/>
                <a:gd name="csY20" fmla="*/ 685727 h 742667"/>
                <a:gd name="csX21" fmla="*/ 497190 w 730680"/>
                <a:gd name="csY21" fmla="*/ 659161 h 742667"/>
                <a:gd name="csX22" fmla="*/ 655082 w 730680"/>
                <a:gd name="csY22" fmla="*/ 500034 h 742667"/>
                <a:gd name="csX23" fmla="*/ 383162 w 730680"/>
                <a:gd name="csY23" fmla="*/ 409924 h 742667"/>
                <a:gd name="csX24" fmla="*/ 302672 w 730680"/>
                <a:gd name="csY24" fmla="*/ 685727 h 742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730680" h="742667">
                  <a:moveTo>
                    <a:pt x="326942" y="2088"/>
                  </a:moveTo>
                  <a:cubicBezTo>
                    <a:pt x="799559" y="-42923"/>
                    <a:pt x="885963" y="653689"/>
                    <a:pt x="432321" y="735327"/>
                  </a:cubicBezTo>
                  <a:cubicBezTo>
                    <a:pt x="-70832" y="825879"/>
                    <a:pt x="-171710" y="49659"/>
                    <a:pt x="326942" y="2088"/>
                  </a:cubicBezTo>
                  <a:close/>
                  <a:moveTo>
                    <a:pt x="430733" y="57955"/>
                  </a:moveTo>
                  <a:cubicBezTo>
                    <a:pt x="374336" y="48070"/>
                    <a:pt x="326060" y="54160"/>
                    <a:pt x="270546" y="64310"/>
                  </a:cubicBezTo>
                  <a:lnTo>
                    <a:pt x="353949" y="301279"/>
                  </a:lnTo>
                  <a:lnTo>
                    <a:pt x="430733" y="57955"/>
                  </a:lnTo>
                  <a:close/>
                  <a:moveTo>
                    <a:pt x="674234" y="448669"/>
                  </a:moveTo>
                  <a:cubicBezTo>
                    <a:pt x="709007" y="295278"/>
                    <a:pt x="631429" y="136945"/>
                    <a:pt x="485628" y="77283"/>
                  </a:cubicBezTo>
                  <a:lnTo>
                    <a:pt x="398960" y="358558"/>
                  </a:lnTo>
                  <a:lnTo>
                    <a:pt x="674234" y="448669"/>
                  </a:lnTo>
                  <a:close/>
                  <a:moveTo>
                    <a:pt x="296229" y="288482"/>
                  </a:moveTo>
                  <a:lnTo>
                    <a:pt x="216180" y="90081"/>
                  </a:lnTo>
                  <a:cubicBezTo>
                    <a:pt x="200029" y="97759"/>
                    <a:pt x="126510" y="147006"/>
                    <a:pt x="129864" y="162893"/>
                  </a:cubicBezTo>
                  <a:lnTo>
                    <a:pt x="296229" y="288394"/>
                  </a:lnTo>
                  <a:close/>
                  <a:moveTo>
                    <a:pt x="334091" y="385477"/>
                  </a:moveTo>
                  <a:lnTo>
                    <a:pt x="91296" y="205256"/>
                  </a:lnTo>
                  <a:cubicBezTo>
                    <a:pt x="-7287" y="373562"/>
                    <a:pt x="66055" y="600029"/>
                    <a:pt x="251306" y="666487"/>
                  </a:cubicBezTo>
                  <a:lnTo>
                    <a:pt x="334091" y="385565"/>
                  </a:lnTo>
                  <a:close/>
                  <a:moveTo>
                    <a:pt x="302672" y="685727"/>
                  </a:moveTo>
                  <a:lnTo>
                    <a:pt x="421201" y="685727"/>
                  </a:lnTo>
                  <a:cubicBezTo>
                    <a:pt x="429320" y="685727"/>
                    <a:pt x="485187" y="664545"/>
                    <a:pt x="497190" y="659161"/>
                  </a:cubicBezTo>
                  <a:cubicBezTo>
                    <a:pt x="567090" y="628007"/>
                    <a:pt x="624369" y="569492"/>
                    <a:pt x="655082" y="500034"/>
                  </a:cubicBezTo>
                  <a:lnTo>
                    <a:pt x="383162" y="409924"/>
                  </a:lnTo>
                  <a:lnTo>
                    <a:pt x="302672" y="685727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9A433145-7A65-8B2B-1FC1-6046801BAC20}"/>
                </a:ext>
              </a:extLst>
            </p:cNvPr>
            <p:cNvSpPr/>
            <p:nvPr/>
          </p:nvSpPr>
          <p:spPr>
            <a:xfrm>
              <a:off x="4589451" y="1393187"/>
              <a:ext cx="823526" cy="727911"/>
            </a:xfrm>
            <a:custGeom>
              <a:avLst/>
              <a:gdLst>
                <a:gd name="csX0" fmla="*/ 464585 w 823526"/>
                <a:gd name="csY0" fmla="*/ 468260 h 727911"/>
                <a:gd name="csX1" fmla="*/ 490533 w 823526"/>
                <a:gd name="csY1" fmla="*/ 625092 h 727911"/>
                <a:gd name="csX2" fmla="*/ 477383 w 823526"/>
                <a:gd name="csY2" fmla="*/ 670015 h 727911"/>
                <a:gd name="csX3" fmla="*/ 51013 w 823526"/>
                <a:gd name="csY3" fmla="*/ 727911 h 727911"/>
                <a:gd name="csX4" fmla="*/ 25595 w 823526"/>
                <a:gd name="csY4" fmla="*/ 711672 h 727911"/>
                <a:gd name="csX5" fmla="*/ 0 w 823526"/>
                <a:gd name="csY5" fmla="*/ 301630 h 727911"/>
                <a:gd name="csX6" fmla="*/ 52248 w 823526"/>
                <a:gd name="csY6" fmla="*/ 283361 h 727911"/>
                <a:gd name="csX7" fmla="*/ 310930 w 823526"/>
                <a:gd name="csY7" fmla="*/ 253707 h 727911"/>
                <a:gd name="csX8" fmla="*/ 399363 w 823526"/>
                <a:gd name="csY8" fmla="*/ 34653 h 727911"/>
                <a:gd name="csX9" fmla="*/ 446934 w 823526"/>
                <a:gd name="csY9" fmla="*/ 1910 h 727911"/>
                <a:gd name="csX10" fmla="*/ 817614 w 823526"/>
                <a:gd name="csY10" fmla="*/ 124940 h 727911"/>
                <a:gd name="csX11" fmla="*/ 823527 w 823526"/>
                <a:gd name="csY11" fmla="*/ 138708 h 727911"/>
                <a:gd name="csX12" fmla="*/ 688935 w 823526"/>
                <a:gd name="csY12" fmla="*/ 522802 h 727911"/>
                <a:gd name="csX13" fmla="*/ 464674 w 823526"/>
                <a:gd name="csY13" fmla="*/ 468348 h 727911"/>
                <a:gd name="csX14" fmla="*/ 323550 w 823526"/>
                <a:gd name="csY14" fmla="*/ 372148 h 727911"/>
                <a:gd name="csX15" fmla="*/ 652749 w 823526"/>
                <a:gd name="csY15" fmla="*/ 467907 h 727911"/>
                <a:gd name="csX16" fmla="*/ 765101 w 823526"/>
                <a:gd name="csY16" fmla="*/ 164567 h 727911"/>
                <a:gd name="csX17" fmla="*/ 445875 w 823526"/>
                <a:gd name="csY17" fmla="*/ 58836 h 727911"/>
                <a:gd name="csX18" fmla="*/ 323462 w 823526"/>
                <a:gd name="csY18" fmla="*/ 372148 h 727911"/>
                <a:gd name="csX19" fmla="*/ 291513 w 823526"/>
                <a:gd name="csY19" fmla="*/ 308161 h 727911"/>
                <a:gd name="csX20" fmla="*/ 50748 w 823526"/>
                <a:gd name="csY20" fmla="*/ 339846 h 727911"/>
                <a:gd name="csX21" fmla="*/ 60898 w 823526"/>
                <a:gd name="csY21" fmla="*/ 525891 h 727911"/>
                <a:gd name="csX22" fmla="*/ 211464 w 823526"/>
                <a:gd name="csY22" fmla="*/ 416982 h 727911"/>
                <a:gd name="csX23" fmla="*/ 214641 w 823526"/>
                <a:gd name="csY23" fmla="*/ 481057 h 727911"/>
                <a:gd name="csX24" fmla="*/ 301398 w 823526"/>
                <a:gd name="csY24" fmla="*/ 449373 h 727911"/>
                <a:gd name="csX25" fmla="*/ 316666 w 823526"/>
                <a:gd name="csY25" fmla="*/ 496678 h 727911"/>
                <a:gd name="csX26" fmla="*/ 208993 w 823526"/>
                <a:gd name="csY26" fmla="*/ 541689 h 727911"/>
                <a:gd name="csX27" fmla="*/ 160098 w 823526"/>
                <a:gd name="csY27" fmla="*/ 487411 h 727911"/>
                <a:gd name="csX28" fmla="*/ 70518 w 823526"/>
                <a:gd name="csY28" fmla="*/ 589966 h 727911"/>
                <a:gd name="csX29" fmla="*/ 73607 w 823526"/>
                <a:gd name="csY29" fmla="*/ 673192 h 727911"/>
                <a:gd name="csX30" fmla="*/ 438903 w 823526"/>
                <a:gd name="csY30" fmla="*/ 621915 h 727911"/>
                <a:gd name="csX31" fmla="*/ 405277 w 823526"/>
                <a:gd name="csY31" fmla="*/ 450608 h 727911"/>
                <a:gd name="csX32" fmla="*/ 291425 w 823526"/>
                <a:gd name="csY32" fmla="*/ 308161 h 7279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823526" h="727911">
                  <a:moveTo>
                    <a:pt x="464585" y="468260"/>
                  </a:moveTo>
                  <a:cubicBezTo>
                    <a:pt x="459290" y="474173"/>
                    <a:pt x="489915" y="601792"/>
                    <a:pt x="490533" y="625092"/>
                  </a:cubicBezTo>
                  <a:cubicBezTo>
                    <a:pt x="490974" y="640096"/>
                    <a:pt x="493269" y="662248"/>
                    <a:pt x="477383" y="670015"/>
                  </a:cubicBezTo>
                  <a:lnTo>
                    <a:pt x="51013" y="727911"/>
                  </a:lnTo>
                  <a:lnTo>
                    <a:pt x="25595" y="711672"/>
                  </a:lnTo>
                  <a:lnTo>
                    <a:pt x="0" y="301630"/>
                  </a:lnTo>
                  <a:cubicBezTo>
                    <a:pt x="6884" y="287862"/>
                    <a:pt x="37068" y="286186"/>
                    <a:pt x="52248" y="283361"/>
                  </a:cubicBezTo>
                  <a:cubicBezTo>
                    <a:pt x="135122" y="268093"/>
                    <a:pt x="227262" y="268799"/>
                    <a:pt x="310930" y="253707"/>
                  </a:cubicBezTo>
                  <a:cubicBezTo>
                    <a:pt x="325757" y="244970"/>
                    <a:pt x="382418" y="66602"/>
                    <a:pt x="399363" y="34653"/>
                  </a:cubicBezTo>
                  <a:cubicBezTo>
                    <a:pt x="410925" y="12854"/>
                    <a:pt x="416309" y="-6210"/>
                    <a:pt x="446934" y="1910"/>
                  </a:cubicBezTo>
                  <a:cubicBezTo>
                    <a:pt x="496887" y="28740"/>
                    <a:pt x="797579" y="99257"/>
                    <a:pt x="817614" y="124940"/>
                  </a:cubicBezTo>
                  <a:cubicBezTo>
                    <a:pt x="820879" y="129088"/>
                    <a:pt x="823086" y="133413"/>
                    <a:pt x="823527" y="138708"/>
                  </a:cubicBezTo>
                  <a:lnTo>
                    <a:pt x="688935" y="522802"/>
                  </a:lnTo>
                  <a:cubicBezTo>
                    <a:pt x="661046" y="539748"/>
                    <a:pt x="505625" y="471349"/>
                    <a:pt x="464674" y="468348"/>
                  </a:cubicBezTo>
                  <a:close/>
                  <a:moveTo>
                    <a:pt x="323550" y="372148"/>
                  </a:moveTo>
                  <a:lnTo>
                    <a:pt x="652749" y="467907"/>
                  </a:lnTo>
                  <a:lnTo>
                    <a:pt x="765101" y="164567"/>
                  </a:lnTo>
                  <a:lnTo>
                    <a:pt x="445875" y="58836"/>
                  </a:lnTo>
                  <a:lnTo>
                    <a:pt x="323462" y="372148"/>
                  </a:lnTo>
                  <a:close/>
                  <a:moveTo>
                    <a:pt x="291513" y="308161"/>
                  </a:moveTo>
                  <a:lnTo>
                    <a:pt x="50748" y="339846"/>
                  </a:lnTo>
                  <a:lnTo>
                    <a:pt x="60898" y="525891"/>
                  </a:lnTo>
                  <a:cubicBezTo>
                    <a:pt x="83844" y="508152"/>
                    <a:pt x="179250" y="351319"/>
                    <a:pt x="211464" y="416982"/>
                  </a:cubicBezTo>
                  <a:lnTo>
                    <a:pt x="214641" y="481057"/>
                  </a:lnTo>
                  <a:cubicBezTo>
                    <a:pt x="222849" y="489706"/>
                    <a:pt x="282599" y="448402"/>
                    <a:pt x="301398" y="449373"/>
                  </a:cubicBezTo>
                  <a:cubicBezTo>
                    <a:pt x="323198" y="450520"/>
                    <a:pt x="339172" y="479468"/>
                    <a:pt x="316666" y="496678"/>
                  </a:cubicBezTo>
                  <a:cubicBezTo>
                    <a:pt x="307046" y="504004"/>
                    <a:pt x="221172" y="541072"/>
                    <a:pt x="208993" y="541689"/>
                  </a:cubicBezTo>
                  <a:cubicBezTo>
                    <a:pt x="174220" y="543631"/>
                    <a:pt x="165041" y="515653"/>
                    <a:pt x="160098" y="487411"/>
                  </a:cubicBezTo>
                  <a:lnTo>
                    <a:pt x="70518" y="589966"/>
                  </a:lnTo>
                  <a:lnTo>
                    <a:pt x="73607" y="673192"/>
                  </a:lnTo>
                  <a:lnTo>
                    <a:pt x="438903" y="621915"/>
                  </a:lnTo>
                  <a:lnTo>
                    <a:pt x="405277" y="450608"/>
                  </a:lnTo>
                  <a:cubicBezTo>
                    <a:pt x="313577" y="411952"/>
                    <a:pt x="226026" y="437987"/>
                    <a:pt x="291425" y="30816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FFA50A60-B94A-11BA-FDE3-C354331517F1}"/>
                </a:ext>
              </a:extLst>
            </p:cNvPr>
            <p:cNvSpPr/>
            <p:nvPr/>
          </p:nvSpPr>
          <p:spPr>
            <a:xfrm>
              <a:off x="3788733" y="1272630"/>
              <a:ext cx="602998" cy="767914"/>
            </a:xfrm>
            <a:custGeom>
              <a:avLst/>
              <a:gdLst>
                <a:gd name="csX0" fmla="*/ 589254 w 602998"/>
                <a:gd name="csY0" fmla="*/ 646448 h 767914"/>
                <a:gd name="csX1" fmla="*/ 594550 w 602998"/>
                <a:gd name="csY1" fmla="*/ 691813 h 767914"/>
                <a:gd name="csX2" fmla="*/ 111872 w 602998"/>
                <a:gd name="csY2" fmla="*/ 697637 h 767914"/>
                <a:gd name="csX3" fmla="*/ 57858 w 602998"/>
                <a:gd name="csY3" fmla="*/ 703639 h 767914"/>
                <a:gd name="csX4" fmla="*/ 9317 w 602998"/>
                <a:gd name="csY4" fmla="*/ 694548 h 767914"/>
                <a:gd name="csX5" fmla="*/ 60683 w 602998"/>
                <a:gd name="csY5" fmla="*/ 646448 h 767914"/>
                <a:gd name="csX6" fmla="*/ 60418 w 602998"/>
                <a:gd name="csY6" fmla="*/ 66424 h 767914"/>
                <a:gd name="csX7" fmla="*/ 118491 w 602998"/>
                <a:gd name="csY7" fmla="*/ 40918 h 767914"/>
                <a:gd name="csX8" fmla="*/ 111695 w 602998"/>
                <a:gd name="csY8" fmla="*/ 252205 h 767914"/>
                <a:gd name="csX9" fmla="*/ 111960 w 602998"/>
                <a:gd name="csY9" fmla="*/ 646448 h 767914"/>
                <a:gd name="csX10" fmla="*/ 169680 w 602998"/>
                <a:gd name="csY10" fmla="*/ 646448 h 767914"/>
                <a:gd name="csX11" fmla="*/ 183978 w 602998"/>
                <a:gd name="csY11" fmla="*/ 77897 h 767914"/>
                <a:gd name="csX12" fmla="*/ 227577 w 602998"/>
                <a:gd name="csY12" fmla="*/ 98373 h 767914"/>
                <a:gd name="csX13" fmla="*/ 220869 w 602998"/>
                <a:gd name="csY13" fmla="*/ 646448 h 767914"/>
                <a:gd name="csX14" fmla="*/ 285032 w 602998"/>
                <a:gd name="csY14" fmla="*/ 646448 h 767914"/>
                <a:gd name="csX15" fmla="*/ 292710 w 602998"/>
                <a:gd name="csY15" fmla="*/ 471523 h 767914"/>
                <a:gd name="csX16" fmla="*/ 314157 w 602998"/>
                <a:gd name="csY16" fmla="*/ 453872 h 767914"/>
                <a:gd name="csX17" fmla="*/ 342664 w 602998"/>
                <a:gd name="csY17" fmla="*/ 470199 h 767914"/>
                <a:gd name="csX18" fmla="*/ 342664 w 602998"/>
                <a:gd name="csY18" fmla="*/ 623943 h 767914"/>
                <a:gd name="csX19" fmla="*/ 336309 w 602998"/>
                <a:gd name="csY19" fmla="*/ 646360 h 767914"/>
                <a:gd name="csX20" fmla="*/ 400384 w 602998"/>
                <a:gd name="csY20" fmla="*/ 646360 h 767914"/>
                <a:gd name="csX21" fmla="*/ 400119 w 602998"/>
                <a:gd name="csY21" fmla="*/ 380266 h 767914"/>
                <a:gd name="csX22" fmla="*/ 407092 w 602998"/>
                <a:gd name="csY22" fmla="*/ 335961 h 767914"/>
                <a:gd name="csX23" fmla="*/ 435334 w 602998"/>
                <a:gd name="csY23" fmla="*/ 223345 h 767914"/>
                <a:gd name="csX24" fmla="*/ 452279 w 602998"/>
                <a:gd name="csY24" fmla="*/ 232700 h 767914"/>
                <a:gd name="csX25" fmla="*/ 451661 w 602998"/>
                <a:gd name="csY25" fmla="*/ 646448 h 767914"/>
                <a:gd name="csX26" fmla="*/ 589431 w 602998"/>
                <a:gd name="csY26" fmla="*/ 646448 h 7679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602998" h="767914">
                  <a:moveTo>
                    <a:pt x="589254" y="646448"/>
                  </a:moveTo>
                  <a:cubicBezTo>
                    <a:pt x="601875" y="650420"/>
                    <a:pt x="609995" y="682987"/>
                    <a:pt x="594550" y="691813"/>
                  </a:cubicBezTo>
                  <a:lnTo>
                    <a:pt x="111872" y="697637"/>
                  </a:lnTo>
                  <a:cubicBezTo>
                    <a:pt x="120344" y="779805"/>
                    <a:pt x="53975" y="799927"/>
                    <a:pt x="57858" y="703639"/>
                  </a:cubicBezTo>
                  <a:lnTo>
                    <a:pt x="9317" y="694548"/>
                  </a:lnTo>
                  <a:cubicBezTo>
                    <a:pt x="-20426" y="658981"/>
                    <a:pt x="27674" y="640623"/>
                    <a:pt x="60683" y="646448"/>
                  </a:cubicBezTo>
                  <a:lnTo>
                    <a:pt x="60418" y="66424"/>
                  </a:lnTo>
                  <a:cubicBezTo>
                    <a:pt x="53534" y="5262"/>
                    <a:pt x="109665" y="-33748"/>
                    <a:pt x="118491" y="40918"/>
                  </a:cubicBezTo>
                  <a:cubicBezTo>
                    <a:pt x="126611" y="110199"/>
                    <a:pt x="112578" y="183806"/>
                    <a:pt x="111695" y="252205"/>
                  </a:cubicBezTo>
                  <a:cubicBezTo>
                    <a:pt x="110018" y="383531"/>
                    <a:pt x="113549" y="515210"/>
                    <a:pt x="111960" y="646448"/>
                  </a:cubicBezTo>
                  <a:lnTo>
                    <a:pt x="169680" y="646448"/>
                  </a:lnTo>
                  <a:lnTo>
                    <a:pt x="183978" y="77897"/>
                  </a:lnTo>
                  <a:cubicBezTo>
                    <a:pt x="205424" y="62805"/>
                    <a:pt x="226429" y="71543"/>
                    <a:pt x="227577" y="98373"/>
                  </a:cubicBezTo>
                  <a:lnTo>
                    <a:pt x="220869" y="646448"/>
                  </a:lnTo>
                  <a:lnTo>
                    <a:pt x="285032" y="646448"/>
                  </a:lnTo>
                  <a:cubicBezTo>
                    <a:pt x="285032" y="646448"/>
                    <a:pt x="292710" y="471523"/>
                    <a:pt x="292710" y="471523"/>
                  </a:cubicBezTo>
                  <a:lnTo>
                    <a:pt x="314157" y="453872"/>
                  </a:lnTo>
                  <a:cubicBezTo>
                    <a:pt x="322365" y="450518"/>
                    <a:pt x="342664" y="465522"/>
                    <a:pt x="342664" y="470199"/>
                  </a:cubicBezTo>
                  <a:lnTo>
                    <a:pt x="342664" y="623943"/>
                  </a:lnTo>
                  <a:cubicBezTo>
                    <a:pt x="342664" y="627208"/>
                    <a:pt x="332514" y="637358"/>
                    <a:pt x="336309" y="646360"/>
                  </a:cubicBezTo>
                  <a:lnTo>
                    <a:pt x="400384" y="646360"/>
                  </a:lnTo>
                  <a:cubicBezTo>
                    <a:pt x="402943" y="558015"/>
                    <a:pt x="397030" y="468699"/>
                    <a:pt x="400119" y="380266"/>
                  </a:cubicBezTo>
                  <a:cubicBezTo>
                    <a:pt x="400649" y="365174"/>
                    <a:pt x="406121" y="351141"/>
                    <a:pt x="407092" y="335961"/>
                  </a:cubicBezTo>
                  <a:cubicBezTo>
                    <a:pt x="408945" y="305777"/>
                    <a:pt x="391735" y="219461"/>
                    <a:pt x="435334" y="223345"/>
                  </a:cubicBezTo>
                  <a:cubicBezTo>
                    <a:pt x="442041" y="224227"/>
                    <a:pt x="448131" y="227316"/>
                    <a:pt x="452279" y="232700"/>
                  </a:cubicBezTo>
                  <a:cubicBezTo>
                    <a:pt x="477521" y="265090"/>
                    <a:pt x="440717" y="583521"/>
                    <a:pt x="451661" y="646448"/>
                  </a:cubicBezTo>
                  <a:lnTo>
                    <a:pt x="589431" y="64644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27120908-F900-2FCE-7968-76CE3BE3B857}"/>
                </a:ext>
              </a:extLst>
            </p:cNvPr>
            <p:cNvSpPr/>
            <p:nvPr/>
          </p:nvSpPr>
          <p:spPr>
            <a:xfrm>
              <a:off x="3843039" y="3264784"/>
              <a:ext cx="461189" cy="440803"/>
            </a:xfrm>
            <a:custGeom>
              <a:avLst/>
              <a:gdLst>
                <a:gd name="csX0" fmla="*/ 376439 w 461189"/>
                <a:gd name="csY0" fmla="*/ 433642 h 440803"/>
                <a:gd name="csX1" fmla="*/ 344490 w 461189"/>
                <a:gd name="csY1" fmla="*/ 440350 h 440803"/>
                <a:gd name="csX2" fmla="*/ 66127 w 461189"/>
                <a:gd name="csY2" fmla="*/ 378570 h 440803"/>
                <a:gd name="csX3" fmla="*/ 2759 w 461189"/>
                <a:gd name="csY3" fmla="*/ 352004 h 440803"/>
                <a:gd name="csX4" fmla="*/ 1082 w 461189"/>
                <a:gd name="csY4" fmla="*/ 331441 h 440803"/>
                <a:gd name="csX5" fmla="*/ 65774 w 461189"/>
                <a:gd name="csY5" fmla="*/ 81585 h 440803"/>
                <a:gd name="csX6" fmla="*/ 142470 w 461189"/>
                <a:gd name="csY6" fmla="*/ 1360 h 440803"/>
                <a:gd name="csX7" fmla="*/ 429393 w 461189"/>
                <a:gd name="csY7" fmla="*/ 66758 h 440803"/>
                <a:gd name="csX8" fmla="*/ 459665 w 461189"/>
                <a:gd name="csY8" fmla="*/ 116447 h 440803"/>
                <a:gd name="csX9" fmla="*/ 376439 w 461189"/>
                <a:gd name="csY9" fmla="*/ 433730 h 440803"/>
                <a:gd name="csX10" fmla="*/ 403446 w 461189"/>
                <a:gd name="csY10" fmla="*/ 115211 h 440803"/>
                <a:gd name="csX11" fmla="*/ 128172 w 461189"/>
                <a:gd name="csY11" fmla="*/ 50783 h 440803"/>
                <a:gd name="csX12" fmla="*/ 89692 w 461189"/>
                <a:gd name="csY12" fmla="*/ 210970 h 440803"/>
                <a:gd name="csX13" fmla="*/ 195689 w 461189"/>
                <a:gd name="csY13" fmla="*/ 140541 h 440803"/>
                <a:gd name="csX14" fmla="*/ 211398 w 461189"/>
                <a:gd name="csY14" fmla="*/ 204527 h 440803"/>
                <a:gd name="csX15" fmla="*/ 325956 w 461189"/>
                <a:gd name="csY15" fmla="*/ 206557 h 440803"/>
                <a:gd name="csX16" fmla="*/ 305569 w 461189"/>
                <a:gd name="csY16" fmla="*/ 225091 h 440803"/>
                <a:gd name="csX17" fmla="*/ 181744 w 461189"/>
                <a:gd name="csY17" fmla="*/ 274956 h 440803"/>
                <a:gd name="csX18" fmla="*/ 137792 w 461189"/>
                <a:gd name="csY18" fmla="*/ 236741 h 440803"/>
                <a:gd name="csX19" fmla="*/ 71864 w 461189"/>
                <a:gd name="csY19" fmla="*/ 270190 h 440803"/>
                <a:gd name="csX20" fmla="*/ 57654 w 461189"/>
                <a:gd name="csY20" fmla="*/ 326321 h 440803"/>
                <a:gd name="csX21" fmla="*/ 339548 w 461189"/>
                <a:gd name="csY21" fmla="*/ 384042 h 440803"/>
                <a:gd name="csX22" fmla="*/ 403534 w 461189"/>
                <a:gd name="csY22" fmla="*/ 115211 h 4408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461189" h="440803">
                  <a:moveTo>
                    <a:pt x="376439" y="433642"/>
                  </a:moveTo>
                  <a:cubicBezTo>
                    <a:pt x="368937" y="441144"/>
                    <a:pt x="354728" y="441409"/>
                    <a:pt x="344490" y="440350"/>
                  </a:cubicBezTo>
                  <a:cubicBezTo>
                    <a:pt x="276444" y="433466"/>
                    <a:pt x="134879" y="398339"/>
                    <a:pt x="66127" y="378570"/>
                  </a:cubicBezTo>
                  <a:cubicBezTo>
                    <a:pt x="51653" y="374422"/>
                    <a:pt x="8142" y="362330"/>
                    <a:pt x="2759" y="352004"/>
                  </a:cubicBezTo>
                  <a:cubicBezTo>
                    <a:pt x="-1566" y="345297"/>
                    <a:pt x="287" y="338589"/>
                    <a:pt x="1082" y="331441"/>
                  </a:cubicBezTo>
                  <a:cubicBezTo>
                    <a:pt x="7436" y="272397"/>
                    <a:pt x="47682" y="144512"/>
                    <a:pt x="65774" y="81585"/>
                  </a:cubicBezTo>
                  <a:cubicBezTo>
                    <a:pt x="82013" y="25277"/>
                    <a:pt x="73453" y="-7201"/>
                    <a:pt x="142470" y="1360"/>
                  </a:cubicBezTo>
                  <a:cubicBezTo>
                    <a:pt x="209545" y="9744"/>
                    <a:pt x="364966" y="45311"/>
                    <a:pt x="429393" y="66758"/>
                  </a:cubicBezTo>
                  <a:cubicBezTo>
                    <a:pt x="461254" y="77349"/>
                    <a:pt x="463814" y="82644"/>
                    <a:pt x="459665" y="116447"/>
                  </a:cubicBezTo>
                  <a:cubicBezTo>
                    <a:pt x="435924" y="165429"/>
                    <a:pt x="402034" y="407959"/>
                    <a:pt x="376439" y="433730"/>
                  </a:cubicBezTo>
                  <a:close/>
                  <a:moveTo>
                    <a:pt x="403446" y="115211"/>
                  </a:moveTo>
                  <a:lnTo>
                    <a:pt x="128172" y="50783"/>
                  </a:lnTo>
                  <a:lnTo>
                    <a:pt x="89692" y="210970"/>
                  </a:lnTo>
                  <a:cubicBezTo>
                    <a:pt x="93575" y="216000"/>
                    <a:pt x="177243" y="142571"/>
                    <a:pt x="195689" y="140541"/>
                  </a:cubicBezTo>
                  <a:cubicBezTo>
                    <a:pt x="237875" y="135863"/>
                    <a:pt x="233727" y="180962"/>
                    <a:pt x="211398" y="204527"/>
                  </a:cubicBezTo>
                  <a:cubicBezTo>
                    <a:pt x="222342" y="213353"/>
                    <a:pt x="329045" y="129773"/>
                    <a:pt x="325956" y="206557"/>
                  </a:cubicBezTo>
                  <a:cubicBezTo>
                    <a:pt x="322337" y="216442"/>
                    <a:pt x="313865" y="220237"/>
                    <a:pt x="305569" y="225091"/>
                  </a:cubicBezTo>
                  <a:cubicBezTo>
                    <a:pt x="293036" y="232504"/>
                    <a:pt x="192600" y="274074"/>
                    <a:pt x="181744" y="274956"/>
                  </a:cubicBezTo>
                  <a:cubicBezTo>
                    <a:pt x="142646" y="277957"/>
                    <a:pt x="142999" y="235241"/>
                    <a:pt x="137792" y="236741"/>
                  </a:cubicBezTo>
                  <a:cubicBezTo>
                    <a:pt x="128260" y="249715"/>
                    <a:pt x="76630" y="264454"/>
                    <a:pt x="71864" y="270190"/>
                  </a:cubicBezTo>
                  <a:cubicBezTo>
                    <a:pt x="66304" y="276809"/>
                    <a:pt x="62420" y="314583"/>
                    <a:pt x="57654" y="326321"/>
                  </a:cubicBezTo>
                  <a:lnTo>
                    <a:pt x="339548" y="384042"/>
                  </a:lnTo>
                  <a:lnTo>
                    <a:pt x="403534" y="115211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BA28D738-7B03-6EC2-CC3A-4609AE6F61CC}"/>
                </a:ext>
              </a:extLst>
            </p:cNvPr>
            <p:cNvSpPr/>
            <p:nvPr/>
          </p:nvSpPr>
          <p:spPr>
            <a:xfrm>
              <a:off x="8272001" y="2170424"/>
              <a:ext cx="50103" cy="50232"/>
            </a:xfrm>
            <a:custGeom>
              <a:avLst/>
              <a:gdLst>
                <a:gd name="csX0" fmla="*/ 6596 w 50103"/>
                <a:gd name="csY0" fmla="*/ 41755 h 50232"/>
                <a:gd name="csX1" fmla="*/ 26366 w 50103"/>
                <a:gd name="csY1" fmla="*/ 186 h 50232"/>
                <a:gd name="csX2" fmla="*/ 6596 w 50103"/>
                <a:gd name="csY2" fmla="*/ 41755 h 502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103" h="50232">
                  <a:moveTo>
                    <a:pt x="6596" y="41755"/>
                  </a:moveTo>
                  <a:cubicBezTo>
                    <a:pt x="-7966" y="27369"/>
                    <a:pt x="2889" y="-2638"/>
                    <a:pt x="26366" y="186"/>
                  </a:cubicBezTo>
                  <a:cubicBezTo>
                    <a:pt x="75084" y="6188"/>
                    <a:pt x="38810" y="73528"/>
                    <a:pt x="6596" y="4175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D108592-E548-F707-2535-9CF4059A3C03}"/>
                </a:ext>
              </a:extLst>
            </p:cNvPr>
            <p:cNvSpPr/>
            <p:nvPr/>
          </p:nvSpPr>
          <p:spPr>
            <a:xfrm>
              <a:off x="8212870" y="2169705"/>
              <a:ext cx="43233" cy="48084"/>
            </a:xfrm>
            <a:custGeom>
              <a:avLst/>
              <a:gdLst>
                <a:gd name="csX0" fmla="*/ 36955 w 43233"/>
                <a:gd name="csY0" fmla="*/ 7349 h 48084"/>
                <a:gd name="csX1" fmla="*/ 22658 w 43233"/>
                <a:gd name="csY1" fmla="*/ 48035 h 48084"/>
                <a:gd name="csX2" fmla="*/ 36955 w 43233"/>
                <a:gd name="csY2" fmla="*/ 7349 h 48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233" h="48084">
                  <a:moveTo>
                    <a:pt x="36955" y="7349"/>
                  </a:moveTo>
                  <a:cubicBezTo>
                    <a:pt x="49576" y="20146"/>
                    <a:pt x="42339" y="49447"/>
                    <a:pt x="22658" y="48035"/>
                  </a:cubicBezTo>
                  <a:cubicBezTo>
                    <a:pt x="-21912" y="44858"/>
                    <a:pt x="8184" y="-21776"/>
                    <a:pt x="36955" y="734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CCC9A86-86A1-9D3F-B7E3-93FB3330A3AF}"/>
                </a:ext>
              </a:extLst>
            </p:cNvPr>
            <p:cNvSpPr/>
            <p:nvPr/>
          </p:nvSpPr>
          <p:spPr>
            <a:xfrm>
              <a:off x="5988698" y="3302632"/>
              <a:ext cx="84865" cy="90033"/>
            </a:xfrm>
            <a:custGeom>
              <a:avLst/>
              <a:gdLst>
                <a:gd name="csX0" fmla="*/ 31136 w 84865"/>
                <a:gd name="csY0" fmla="*/ 1285 h 90033"/>
                <a:gd name="csX1" fmla="*/ 53729 w 84865"/>
                <a:gd name="csY1" fmla="*/ 88748 h 90033"/>
                <a:gd name="csX2" fmla="*/ 31136 w 84865"/>
                <a:gd name="csY2" fmla="*/ 1285 h 900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84865" h="90033">
                  <a:moveTo>
                    <a:pt x="31136" y="1285"/>
                  </a:moveTo>
                  <a:cubicBezTo>
                    <a:pt x="94239" y="-11776"/>
                    <a:pt x="101741" y="78775"/>
                    <a:pt x="53729" y="88748"/>
                  </a:cubicBezTo>
                  <a:cubicBezTo>
                    <a:pt x="-9374" y="101810"/>
                    <a:pt x="-16876" y="11259"/>
                    <a:pt x="31136" y="128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DA7BB474-BA5C-1805-812D-06B6A9271B72}"/>
                </a:ext>
              </a:extLst>
            </p:cNvPr>
            <p:cNvSpPr/>
            <p:nvPr/>
          </p:nvSpPr>
          <p:spPr>
            <a:xfrm>
              <a:off x="9071353" y="4794318"/>
              <a:ext cx="305330" cy="311570"/>
            </a:xfrm>
            <a:custGeom>
              <a:avLst/>
              <a:gdLst>
                <a:gd name="csX0" fmla="*/ 113909 w 305330"/>
                <a:gd name="csY0" fmla="*/ 2642 h 311570"/>
                <a:gd name="csX1" fmla="*/ 298277 w 305330"/>
                <a:gd name="csY1" fmla="*/ 109874 h 311570"/>
                <a:gd name="csX2" fmla="*/ 59807 w 305330"/>
                <a:gd name="csY2" fmla="*/ 284181 h 311570"/>
                <a:gd name="csX3" fmla="*/ 6058 w 305330"/>
                <a:gd name="csY3" fmla="*/ 176684 h 311570"/>
                <a:gd name="csX4" fmla="*/ 61484 w 305330"/>
                <a:gd name="csY4" fmla="*/ 212075 h 311570"/>
                <a:gd name="csX5" fmla="*/ 213904 w 305330"/>
                <a:gd name="csY5" fmla="*/ 237140 h 311570"/>
                <a:gd name="csX6" fmla="*/ 126617 w 305330"/>
                <a:gd name="csY6" fmla="*/ 53831 h 311570"/>
                <a:gd name="csX7" fmla="*/ 60778 w 305330"/>
                <a:gd name="csY7" fmla="*/ 58773 h 311570"/>
                <a:gd name="csX8" fmla="*/ 113820 w 305330"/>
                <a:gd name="csY8" fmla="*/ 2553 h 311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305330" h="311570">
                  <a:moveTo>
                    <a:pt x="113909" y="2642"/>
                  </a:moveTo>
                  <a:cubicBezTo>
                    <a:pt x="194752" y="-11127"/>
                    <a:pt x="274360" y="29560"/>
                    <a:pt x="298277" y="109874"/>
                  </a:cubicBezTo>
                  <a:cubicBezTo>
                    <a:pt x="340729" y="252056"/>
                    <a:pt x="182749" y="365907"/>
                    <a:pt x="59807" y="284181"/>
                  </a:cubicBezTo>
                  <a:cubicBezTo>
                    <a:pt x="35095" y="267765"/>
                    <a:pt x="-17860" y="206780"/>
                    <a:pt x="6058" y="176684"/>
                  </a:cubicBezTo>
                  <a:cubicBezTo>
                    <a:pt x="43920" y="147383"/>
                    <a:pt x="45686" y="190894"/>
                    <a:pt x="61484" y="212075"/>
                  </a:cubicBezTo>
                  <a:cubicBezTo>
                    <a:pt x="98110" y="261234"/>
                    <a:pt x="163862" y="275973"/>
                    <a:pt x="213904" y="237140"/>
                  </a:cubicBezTo>
                  <a:cubicBezTo>
                    <a:pt x="297218" y="172536"/>
                    <a:pt x="235615" y="34855"/>
                    <a:pt x="126617" y="53831"/>
                  </a:cubicBezTo>
                  <a:cubicBezTo>
                    <a:pt x="107289" y="57184"/>
                    <a:pt x="76311" y="83750"/>
                    <a:pt x="60778" y="58773"/>
                  </a:cubicBezTo>
                  <a:cubicBezTo>
                    <a:pt x="43038" y="30178"/>
                    <a:pt x="91668" y="6348"/>
                    <a:pt x="113820" y="255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01AFE4A4-69A8-F2D0-88AD-FAE4BAD6C23E}"/>
                </a:ext>
              </a:extLst>
            </p:cNvPr>
            <p:cNvSpPr/>
            <p:nvPr/>
          </p:nvSpPr>
          <p:spPr>
            <a:xfrm>
              <a:off x="8950128" y="4758205"/>
              <a:ext cx="43035" cy="43248"/>
            </a:xfrm>
            <a:custGeom>
              <a:avLst/>
              <a:gdLst>
                <a:gd name="csX0" fmla="*/ 36467 w 43035"/>
                <a:gd name="csY0" fmla="*/ 6895 h 43248"/>
                <a:gd name="csX1" fmla="*/ 12550 w 43035"/>
                <a:gd name="csY1" fmla="*/ 40697 h 43248"/>
                <a:gd name="csX2" fmla="*/ 36467 w 43035"/>
                <a:gd name="csY2" fmla="*/ 6895 h 43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3035" h="43248">
                  <a:moveTo>
                    <a:pt x="36467" y="6895"/>
                  </a:moveTo>
                  <a:cubicBezTo>
                    <a:pt x="53589" y="24017"/>
                    <a:pt x="34261" y="51817"/>
                    <a:pt x="12550" y="40697"/>
                  </a:cubicBezTo>
                  <a:cubicBezTo>
                    <a:pt x="-17634" y="25252"/>
                    <a:pt x="13167" y="-16317"/>
                    <a:pt x="36467" y="68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2D2FF161-0A01-1E7E-75D6-95D1EAC8F727}"/>
                </a:ext>
              </a:extLst>
            </p:cNvPr>
            <p:cNvSpPr/>
            <p:nvPr/>
          </p:nvSpPr>
          <p:spPr>
            <a:xfrm>
              <a:off x="6286779" y="1770915"/>
              <a:ext cx="49318" cy="44990"/>
            </a:xfrm>
            <a:custGeom>
              <a:avLst/>
              <a:gdLst>
                <a:gd name="csX0" fmla="*/ 4798 w 49318"/>
                <a:gd name="csY0" fmla="*/ 38372 h 44990"/>
                <a:gd name="csX1" fmla="*/ 47691 w 49318"/>
                <a:gd name="csY1" fmla="*/ 28399 h 44990"/>
                <a:gd name="csX2" fmla="*/ 4798 w 49318"/>
                <a:gd name="csY2" fmla="*/ 38372 h 449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18" h="44990">
                  <a:moveTo>
                    <a:pt x="4798" y="38372"/>
                  </a:moveTo>
                  <a:cubicBezTo>
                    <a:pt x="-20267" y="-1079"/>
                    <a:pt x="61724" y="-18995"/>
                    <a:pt x="47691" y="28399"/>
                  </a:cubicBezTo>
                  <a:cubicBezTo>
                    <a:pt x="42042" y="47550"/>
                    <a:pt x="11594" y="49051"/>
                    <a:pt x="4798" y="3837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C1CAAA0B-E25A-9890-2C5D-3F9658979CD1}"/>
                </a:ext>
              </a:extLst>
            </p:cNvPr>
            <p:cNvSpPr/>
            <p:nvPr/>
          </p:nvSpPr>
          <p:spPr>
            <a:xfrm>
              <a:off x="6066382" y="1765993"/>
              <a:ext cx="48051" cy="45215"/>
            </a:xfrm>
            <a:custGeom>
              <a:avLst/>
              <a:gdLst>
                <a:gd name="csX0" fmla="*/ 43915 w 48051"/>
                <a:gd name="csY0" fmla="*/ 6667 h 45215"/>
                <a:gd name="csX1" fmla="*/ 2875 w 48051"/>
                <a:gd name="csY1" fmla="*/ 31379 h 45215"/>
                <a:gd name="csX2" fmla="*/ 43915 w 48051"/>
                <a:gd name="csY2" fmla="*/ 6667 h 452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051" h="45215">
                  <a:moveTo>
                    <a:pt x="43915" y="6667"/>
                  </a:moveTo>
                  <a:cubicBezTo>
                    <a:pt x="61301" y="34115"/>
                    <a:pt x="19291" y="63063"/>
                    <a:pt x="2875" y="31379"/>
                  </a:cubicBezTo>
                  <a:cubicBezTo>
                    <a:pt x="-11864" y="2872"/>
                    <a:pt x="34383" y="-8337"/>
                    <a:pt x="43915" y="666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D768444-D7FC-EF17-0ECC-DEC5A774EB06}"/>
                </a:ext>
              </a:extLst>
            </p:cNvPr>
            <p:cNvSpPr/>
            <p:nvPr/>
          </p:nvSpPr>
          <p:spPr>
            <a:xfrm>
              <a:off x="5328365" y="4820183"/>
              <a:ext cx="40981" cy="41251"/>
            </a:xfrm>
            <a:custGeom>
              <a:avLst/>
              <a:gdLst>
                <a:gd name="csX0" fmla="*/ 11448 w 40981"/>
                <a:gd name="csY0" fmla="*/ 1489 h 41251"/>
                <a:gd name="csX1" fmla="*/ 33512 w 40981"/>
                <a:gd name="csY1" fmla="*/ 36527 h 41251"/>
                <a:gd name="csX2" fmla="*/ 11448 w 40981"/>
                <a:gd name="csY2" fmla="*/ 1489 h 412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981" h="41251">
                  <a:moveTo>
                    <a:pt x="11448" y="1489"/>
                  </a:moveTo>
                  <a:cubicBezTo>
                    <a:pt x="39160" y="-7337"/>
                    <a:pt x="49310" y="25494"/>
                    <a:pt x="33512" y="36527"/>
                  </a:cubicBezTo>
                  <a:cubicBezTo>
                    <a:pt x="5711" y="56031"/>
                    <a:pt x="-13265" y="9344"/>
                    <a:pt x="11448" y="148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BFDC607-A7E1-9288-23EC-E30548A3082B}"/>
                </a:ext>
              </a:extLst>
            </p:cNvPr>
            <p:cNvSpPr/>
            <p:nvPr/>
          </p:nvSpPr>
          <p:spPr>
            <a:xfrm>
              <a:off x="3594320" y="4770888"/>
              <a:ext cx="44621" cy="44860"/>
            </a:xfrm>
            <a:custGeom>
              <a:avLst/>
              <a:gdLst>
                <a:gd name="csX0" fmla="*/ 6828 w 44621"/>
                <a:gd name="csY0" fmla="*/ 7008 h 44860"/>
                <a:gd name="csX1" fmla="*/ 37542 w 44621"/>
                <a:gd name="csY1" fmla="*/ 40899 h 44860"/>
                <a:gd name="csX2" fmla="*/ 6828 w 44621"/>
                <a:gd name="csY2" fmla="*/ 7008 h 448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621" h="44860">
                  <a:moveTo>
                    <a:pt x="6828" y="7008"/>
                  </a:moveTo>
                  <a:cubicBezTo>
                    <a:pt x="30658" y="-16821"/>
                    <a:pt x="57753" y="26601"/>
                    <a:pt x="37542" y="40899"/>
                  </a:cubicBezTo>
                  <a:cubicBezTo>
                    <a:pt x="17331" y="55196"/>
                    <a:pt x="-13912" y="27748"/>
                    <a:pt x="6828" y="70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894B4A47-85F1-5208-396A-6414D25A6A03}"/>
                </a:ext>
              </a:extLst>
            </p:cNvPr>
            <p:cNvSpPr/>
            <p:nvPr/>
          </p:nvSpPr>
          <p:spPr>
            <a:xfrm>
              <a:off x="3970650" y="2618280"/>
              <a:ext cx="186772" cy="240205"/>
            </a:xfrm>
            <a:custGeom>
              <a:avLst/>
              <a:gdLst>
                <a:gd name="csX0" fmla="*/ 102939 w 186772"/>
                <a:gd name="csY0" fmla="*/ 63073 h 240205"/>
                <a:gd name="csX1" fmla="*/ 186695 w 186772"/>
                <a:gd name="csY1" fmla="*/ 53629 h 240205"/>
                <a:gd name="csX2" fmla="*/ 116795 w 186772"/>
                <a:gd name="csY2" fmla="*/ 118587 h 240205"/>
                <a:gd name="csX3" fmla="*/ 99673 w 186772"/>
                <a:gd name="csY3" fmla="*/ 240205 h 240205"/>
                <a:gd name="csX4" fmla="*/ 64370 w 186772"/>
                <a:gd name="csY4" fmla="*/ 152830 h 240205"/>
                <a:gd name="csX5" fmla="*/ 119 w 186772"/>
                <a:gd name="csY5" fmla="*/ 156007 h 240205"/>
                <a:gd name="csX6" fmla="*/ 58192 w 186772"/>
                <a:gd name="csY6" fmla="*/ 97052 h 240205"/>
                <a:gd name="csX7" fmla="*/ 75226 w 186772"/>
                <a:gd name="csY7" fmla="*/ 58 h 240205"/>
                <a:gd name="csX8" fmla="*/ 102939 w 186772"/>
                <a:gd name="csY8" fmla="*/ 63073 h 2402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6772" h="240205">
                  <a:moveTo>
                    <a:pt x="102939" y="63073"/>
                  </a:moveTo>
                  <a:cubicBezTo>
                    <a:pt x="106292" y="67044"/>
                    <a:pt x="182900" y="8795"/>
                    <a:pt x="186695" y="53629"/>
                  </a:cubicBezTo>
                  <a:cubicBezTo>
                    <a:pt x="189342" y="85490"/>
                    <a:pt x="123679" y="98905"/>
                    <a:pt x="116795" y="118587"/>
                  </a:cubicBezTo>
                  <a:cubicBezTo>
                    <a:pt x="107440" y="145593"/>
                    <a:pt x="145390" y="240469"/>
                    <a:pt x="99673" y="240205"/>
                  </a:cubicBezTo>
                  <a:cubicBezTo>
                    <a:pt x="63753" y="239940"/>
                    <a:pt x="73902" y="175865"/>
                    <a:pt x="64370" y="152830"/>
                  </a:cubicBezTo>
                  <a:cubicBezTo>
                    <a:pt x="49014" y="168363"/>
                    <a:pt x="2679" y="186809"/>
                    <a:pt x="119" y="156007"/>
                  </a:cubicBezTo>
                  <a:cubicBezTo>
                    <a:pt x="-2970" y="117880"/>
                    <a:pt x="55015" y="109761"/>
                    <a:pt x="58192" y="97052"/>
                  </a:cubicBezTo>
                  <a:cubicBezTo>
                    <a:pt x="64812" y="70839"/>
                    <a:pt x="30038" y="3941"/>
                    <a:pt x="75226" y="58"/>
                  </a:cubicBezTo>
                  <a:cubicBezTo>
                    <a:pt x="97908" y="-1884"/>
                    <a:pt x="107352" y="45863"/>
                    <a:pt x="102939" y="630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AEAB6368-AF02-EF0A-D351-CE5784937535}"/>
                </a:ext>
              </a:extLst>
            </p:cNvPr>
            <p:cNvSpPr/>
            <p:nvPr/>
          </p:nvSpPr>
          <p:spPr>
            <a:xfrm>
              <a:off x="4236566" y="2854031"/>
              <a:ext cx="221495" cy="237245"/>
            </a:xfrm>
            <a:custGeom>
              <a:avLst/>
              <a:gdLst>
                <a:gd name="csX0" fmla="*/ 104442 w 221495"/>
                <a:gd name="csY0" fmla="*/ 1894 h 237245"/>
                <a:gd name="csX1" fmla="*/ 128889 w 221495"/>
                <a:gd name="csY1" fmla="*/ 231274 h 237245"/>
                <a:gd name="csX2" fmla="*/ 104442 w 221495"/>
                <a:gd name="csY2" fmla="*/ 1894 h 237245"/>
                <a:gd name="csX3" fmla="*/ 117504 w 221495"/>
                <a:gd name="csY3" fmla="*/ 52730 h 237245"/>
                <a:gd name="csX4" fmla="*/ 115915 w 221495"/>
                <a:gd name="csY4" fmla="*/ 180085 h 237245"/>
                <a:gd name="csX5" fmla="*/ 117504 w 221495"/>
                <a:gd name="csY5" fmla="*/ 52730 h 23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1495" h="237245">
                  <a:moveTo>
                    <a:pt x="104442" y="1894"/>
                  </a:moveTo>
                  <a:cubicBezTo>
                    <a:pt x="251390" y="-22288"/>
                    <a:pt x="260480" y="192353"/>
                    <a:pt x="128889" y="231274"/>
                  </a:cubicBezTo>
                  <a:cubicBezTo>
                    <a:pt x="-32445" y="278933"/>
                    <a:pt x="-44272" y="26430"/>
                    <a:pt x="104442" y="1894"/>
                  </a:cubicBezTo>
                  <a:close/>
                  <a:moveTo>
                    <a:pt x="117504" y="52730"/>
                  </a:moveTo>
                  <a:cubicBezTo>
                    <a:pt x="37543" y="63233"/>
                    <a:pt x="21392" y="211681"/>
                    <a:pt x="115915" y="180085"/>
                  </a:cubicBezTo>
                  <a:cubicBezTo>
                    <a:pt x="185726" y="156697"/>
                    <a:pt x="188462" y="43463"/>
                    <a:pt x="117504" y="527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B2D08247-6506-0B48-3746-F3398C363EC3}"/>
                </a:ext>
              </a:extLst>
            </p:cNvPr>
            <p:cNvSpPr/>
            <p:nvPr/>
          </p:nvSpPr>
          <p:spPr>
            <a:xfrm>
              <a:off x="5010889" y="1529107"/>
              <a:ext cx="257216" cy="263190"/>
            </a:xfrm>
            <a:custGeom>
              <a:avLst/>
              <a:gdLst>
                <a:gd name="csX0" fmla="*/ 131404 w 257216"/>
                <a:gd name="csY0" fmla="*/ 494 h 263190"/>
                <a:gd name="csX1" fmla="*/ 152410 w 257216"/>
                <a:gd name="csY1" fmla="*/ 258998 h 263190"/>
                <a:gd name="csX2" fmla="*/ 131404 w 257216"/>
                <a:gd name="csY2" fmla="*/ 494 h 263190"/>
                <a:gd name="csX3" fmla="*/ 126374 w 257216"/>
                <a:gd name="csY3" fmla="*/ 56978 h 263190"/>
                <a:gd name="csX4" fmla="*/ 134493 w 257216"/>
                <a:gd name="csY4" fmla="*/ 209221 h 263190"/>
                <a:gd name="csX5" fmla="*/ 193714 w 257216"/>
                <a:gd name="csY5" fmla="*/ 153090 h 263190"/>
                <a:gd name="csX6" fmla="*/ 126374 w 257216"/>
                <a:gd name="csY6" fmla="*/ 57066 h 263190"/>
                <a:gd name="csX7" fmla="*/ 190272 w 257216"/>
                <a:gd name="csY7" fmla="*/ 69775 h 263190"/>
                <a:gd name="csX8" fmla="*/ 158411 w 257216"/>
                <a:gd name="csY8" fmla="*/ 114522 h 263190"/>
                <a:gd name="csX9" fmla="*/ 203245 w 257216"/>
                <a:gd name="csY9" fmla="*/ 101636 h 263190"/>
                <a:gd name="csX10" fmla="*/ 190272 w 257216"/>
                <a:gd name="csY10" fmla="*/ 69775 h 2631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57216" h="263190">
                  <a:moveTo>
                    <a:pt x="131404" y="494"/>
                  </a:moveTo>
                  <a:cubicBezTo>
                    <a:pt x="292032" y="-12304"/>
                    <a:pt x="298652" y="227667"/>
                    <a:pt x="152410" y="258998"/>
                  </a:cubicBezTo>
                  <a:cubicBezTo>
                    <a:pt x="-43786" y="300920"/>
                    <a:pt x="-50317" y="14968"/>
                    <a:pt x="131404" y="494"/>
                  </a:cubicBezTo>
                  <a:close/>
                  <a:moveTo>
                    <a:pt x="126374" y="56978"/>
                  </a:moveTo>
                  <a:cubicBezTo>
                    <a:pt x="27437" y="69334"/>
                    <a:pt x="22672" y="228638"/>
                    <a:pt x="134493" y="209221"/>
                  </a:cubicBezTo>
                  <a:cubicBezTo>
                    <a:pt x="175268" y="202161"/>
                    <a:pt x="207305" y="148677"/>
                    <a:pt x="193714" y="153090"/>
                  </a:cubicBezTo>
                  <a:cubicBezTo>
                    <a:pt x="82245" y="217429"/>
                    <a:pt x="76244" y="139940"/>
                    <a:pt x="126374" y="57066"/>
                  </a:cubicBezTo>
                  <a:close/>
                  <a:moveTo>
                    <a:pt x="190272" y="69775"/>
                  </a:moveTo>
                  <a:cubicBezTo>
                    <a:pt x="172091" y="62980"/>
                    <a:pt x="154351" y="110638"/>
                    <a:pt x="158411" y="114522"/>
                  </a:cubicBezTo>
                  <a:lnTo>
                    <a:pt x="203245" y="101636"/>
                  </a:lnTo>
                  <a:lnTo>
                    <a:pt x="190272" y="69775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816" cap="flat">
              <a:noFill/>
              <a:prstDash val="solid"/>
              <a:miter/>
            </a:ln>
          </p:spPr>
        </p:sp>
      </p:grp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43BEE805-43F2-6AA3-34FD-E06D114CF03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51579731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Call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D4B600BC-1FCF-F380-2B1A-C6FD743F1F04}"/>
              </a:ext>
            </a:extLst>
          </p:cNvPr>
          <p:cNvGrpSpPr/>
          <p:nvPr userDrawn="1"/>
        </p:nvGrpSpPr>
        <p:grpSpPr>
          <a:xfrm>
            <a:off x="1809654" y="823976"/>
            <a:ext cx="8572566" cy="5214242"/>
            <a:chOff x="1809654" y="823976"/>
            <a:chExt cx="8572566" cy="5214242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6F53991-01F3-6AE3-42FB-15A76C25D78A}"/>
                </a:ext>
              </a:extLst>
            </p:cNvPr>
            <p:cNvSpPr/>
            <p:nvPr/>
          </p:nvSpPr>
          <p:spPr>
            <a:xfrm>
              <a:off x="2406884" y="1255036"/>
              <a:ext cx="7878314" cy="4783182"/>
            </a:xfrm>
            <a:custGeom>
              <a:avLst/>
              <a:gdLst>
                <a:gd name="csX0" fmla="*/ 2165401 w 7878314"/>
                <a:gd name="csY0" fmla="*/ 4244414 h 4783182"/>
                <a:gd name="csX1" fmla="*/ 2004238 w 7878314"/>
                <a:gd name="csY1" fmla="*/ 4131828 h 4783182"/>
                <a:gd name="csX2" fmla="*/ 2009763 w 7878314"/>
                <a:gd name="csY2" fmla="*/ 2473049 h 4783182"/>
                <a:gd name="csX3" fmla="*/ 2785098 w 7878314"/>
                <a:gd name="csY3" fmla="*/ 1736481 h 4783182"/>
                <a:gd name="csX4" fmla="*/ 2882824 w 7878314"/>
                <a:gd name="csY4" fmla="*/ 1691618 h 4783182"/>
                <a:gd name="csX5" fmla="*/ 2743950 w 7878314"/>
                <a:gd name="csY5" fmla="*/ 1514167 h 4783182"/>
                <a:gd name="csX6" fmla="*/ 2694229 w 7878314"/>
                <a:gd name="csY6" fmla="*/ 1560745 h 4783182"/>
                <a:gd name="csX7" fmla="*/ 2389143 w 7878314"/>
                <a:gd name="csY7" fmla="*/ 1375293 h 4783182"/>
                <a:gd name="csX8" fmla="*/ 2019574 w 7878314"/>
                <a:gd name="csY8" fmla="*/ 1216511 h 4783182"/>
                <a:gd name="csX9" fmla="*/ 2119110 w 7878314"/>
                <a:gd name="csY9" fmla="*/ 1109165 h 4783182"/>
                <a:gd name="csX10" fmla="*/ 2348281 w 7878314"/>
                <a:gd name="csY10" fmla="*/ 894947 h 4783182"/>
                <a:gd name="csX11" fmla="*/ 2377809 w 7878314"/>
                <a:gd name="csY11" fmla="*/ 596529 h 4783182"/>
                <a:gd name="csX12" fmla="*/ 2597265 w 7878314"/>
                <a:gd name="csY12" fmla="*/ 449844 h 4783182"/>
                <a:gd name="csX13" fmla="*/ 3319926 w 7878314"/>
                <a:gd name="csY13" fmla="*/ 79036 h 4783182"/>
                <a:gd name="csX14" fmla="*/ 3692830 w 7878314"/>
                <a:gd name="csY14" fmla="*/ 52747 h 4783182"/>
                <a:gd name="csX15" fmla="*/ 4048589 w 7878314"/>
                <a:gd name="csY15" fmla="*/ 595576 h 4783182"/>
                <a:gd name="csX16" fmla="*/ 4289286 w 7878314"/>
                <a:gd name="csY16" fmla="*/ 911045 h 4783182"/>
                <a:gd name="csX17" fmla="*/ 4270903 w 7878314"/>
                <a:gd name="csY17" fmla="*/ 986292 h 4783182"/>
                <a:gd name="csX18" fmla="*/ 4375487 w 7878314"/>
                <a:gd name="csY18" fmla="*/ 1067064 h 4783182"/>
                <a:gd name="csX19" fmla="*/ 4547604 w 7878314"/>
                <a:gd name="csY19" fmla="*/ 1134120 h 4783182"/>
                <a:gd name="csX20" fmla="*/ 4640758 w 7878314"/>
                <a:gd name="csY20" fmla="*/ 1145074 h 4783182"/>
                <a:gd name="csX21" fmla="*/ 4302526 w 7878314"/>
                <a:gd name="csY21" fmla="*/ 1375388 h 4783182"/>
                <a:gd name="csX22" fmla="*/ 3997726 w 7878314"/>
                <a:gd name="csY22" fmla="*/ 1498928 h 4783182"/>
                <a:gd name="csX23" fmla="*/ 3897427 w 7878314"/>
                <a:gd name="csY23" fmla="*/ 1622181 h 4783182"/>
                <a:gd name="csX24" fmla="*/ 3777889 w 7878314"/>
                <a:gd name="csY24" fmla="*/ 1676092 h 4783182"/>
                <a:gd name="csX25" fmla="*/ 4705623 w 7878314"/>
                <a:gd name="csY25" fmla="*/ 2642118 h 4783182"/>
                <a:gd name="csX26" fmla="*/ 4780776 w 7878314"/>
                <a:gd name="csY26" fmla="*/ 3095318 h 4783182"/>
                <a:gd name="csX27" fmla="*/ 4828305 w 7878314"/>
                <a:gd name="csY27" fmla="*/ 3007973 h 4783182"/>
                <a:gd name="csX28" fmla="*/ 5073860 w 7878314"/>
                <a:gd name="csY28" fmla="*/ 2112052 h 4783182"/>
                <a:gd name="csX29" fmla="*/ 5066240 w 7878314"/>
                <a:gd name="csY29" fmla="*/ 1872974 h 4783182"/>
                <a:gd name="csX30" fmla="*/ 5243405 w 7878314"/>
                <a:gd name="csY30" fmla="*/ 1830493 h 4783182"/>
                <a:gd name="csX31" fmla="*/ 5401711 w 7878314"/>
                <a:gd name="csY31" fmla="*/ 1737910 h 4783182"/>
                <a:gd name="csX32" fmla="*/ 5459432 w 7878314"/>
                <a:gd name="csY32" fmla="*/ 1815062 h 4783182"/>
                <a:gd name="csX33" fmla="*/ 5660124 w 7878314"/>
                <a:gd name="csY33" fmla="*/ 1838208 h 4783182"/>
                <a:gd name="csX34" fmla="*/ 5749183 w 7878314"/>
                <a:gd name="csY34" fmla="*/ 1753626 h 4783182"/>
                <a:gd name="csX35" fmla="*/ 5868150 w 7878314"/>
                <a:gd name="csY35" fmla="*/ 1919266 h 4783182"/>
                <a:gd name="csX36" fmla="*/ 5706320 w 7878314"/>
                <a:gd name="csY36" fmla="*/ 2555345 h 4783182"/>
                <a:gd name="csX37" fmla="*/ 5983783 w 7878314"/>
                <a:gd name="csY37" fmla="*/ 2581444 h 4783182"/>
                <a:gd name="csX38" fmla="*/ 5702701 w 7878314"/>
                <a:gd name="csY38" fmla="*/ 2833285 h 4783182"/>
                <a:gd name="csX39" fmla="*/ 5301508 w 7878314"/>
                <a:gd name="csY39" fmla="*/ 3542802 h 4783182"/>
                <a:gd name="csX40" fmla="*/ 4842308 w 7878314"/>
                <a:gd name="csY40" fmla="*/ 4136495 h 4783182"/>
                <a:gd name="csX41" fmla="*/ 5231880 w 7878314"/>
                <a:gd name="csY41" fmla="*/ 4136495 h 4783182"/>
                <a:gd name="csX42" fmla="*/ 5252549 w 7878314"/>
                <a:gd name="csY42" fmla="*/ 4103158 h 4783182"/>
                <a:gd name="csX43" fmla="*/ 5712702 w 7878314"/>
                <a:gd name="csY43" fmla="*/ 2974445 h 4783182"/>
                <a:gd name="csX44" fmla="*/ 5731466 w 7878314"/>
                <a:gd name="csY44" fmla="*/ 2935298 h 4783182"/>
                <a:gd name="csX45" fmla="*/ 6173331 w 7878314"/>
                <a:gd name="csY45" fmla="*/ 2925868 h 4783182"/>
                <a:gd name="csX46" fmla="*/ 7176218 w 7878314"/>
                <a:gd name="csY46" fmla="*/ 2918153 h 4783182"/>
                <a:gd name="csX47" fmla="*/ 7700855 w 7878314"/>
                <a:gd name="csY47" fmla="*/ 2909771 h 4783182"/>
                <a:gd name="csX48" fmla="*/ 7751147 w 7878314"/>
                <a:gd name="csY48" fmla="*/ 2944537 h 4783182"/>
                <a:gd name="csX49" fmla="*/ 7644563 w 7878314"/>
                <a:gd name="csY49" fmla="*/ 3216761 h 4783182"/>
                <a:gd name="csX50" fmla="*/ 7233845 w 7878314"/>
                <a:gd name="csY50" fmla="*/ 4244414 h 4783182"/>
                <a:gd name="csX51" fmla="*/ 7314712 w 7878314"/>
                <a:gd name="csY51" fmla="*/ 4244414 h 4783182"/>
                <a:gd name="csX52" fmla="*/ 7823918 w 7878314"/>
                <a:gd name="csY52" fmla="*/ 4236794 h 4783182"/>
                <a:gd name="csX53" fmla="*/ 7876401 w 7878314"/>
                <a:gd name="csY53" fmla="*/ 4262035 h 4783182"/>
                <a:gd name="csX54" fmla="*/ 7853350 w 7878314"/>
                <a:gd name="csY54" fmla="*/ 4304707 h 4783182"/>
                <a:gd name="csX55" fmla="*/ 2929116 w 7878314"/>
                <a:gd name="csY55" fmla="*/ 4306136 h 4783182"/>
                <a:gd name="csX56" fmla="*/ 2860155 w 7878314"/>
                <a:gd name="csY56" fmla="*/ 4726950 h 4783182"/>
                <a:gd name="csX57" fmla="*/ 2691658 w 7878314"/>
                <a:gd name="csY57" fmla="*/ 4774480 h 4783182"/>
                <a:gd name="csX58" fmla="*/ 2246268 w 7878314"/>
                <a:gd name="csY58" fmla="*/ 4691898 h 4783182"/>
                <a:gd name="csX59" fmla="*/ 2211693 w 7878314"/>
                <a:gd name="csY59" fmla="*/ 4410244 h 4783182"/>
                <a:gd name="csX60" fmla="*/ 2198929 w 7878314"/>
                <a:gd name="csY60" fmla="*/ 4307279 h 4783182"/>
                <a:gd name="csX61" fmla="*/ 602730 w 7878314"/>
                <a:gd name="csY61" fmla="*/ 4305850 h 4783182"/>
                <a:gd name="csX62" fmla="*/ 62757 w 7878314"/>
                <a:gd name="csY62" fmla="*/ 4314232 h 4783182"/>
                <a:gd name="csX63" fmla="*/ 5798 w 7878314"/>
                <a:gd name="csY63" fmla="*/ 4264988 h 4783182"/>
                <a:gd name="csX64" fmla="*/ 32182 w 7878314"/>
                <a:gd name="csY64" fmla="*/ 4244509 h 4783182"/>
                <a:gd name="csX65" fmla="*/ 2165211 w 7878314"/>
                <a:gd name="csY65" fmla="*/ 4244509 h 4783182"/>
                <a:gd name="csX66" fmla="*/ 3371266 w 7878314"/>
                <a:gd name="csY66" fmla="*/ 112945 h 4783182"/>
                <a:gd name="csX67" fmla="*/ 3346025 w 7878314"/>
                <a:gd name="csY67" fmla="*/ 315160 h 4783182"/>
                <a:gd name="csX68" fmla="*/ 3293352 w 7878314"/>
                <a:gd name="csY68" fmla="*/ 290110 h 4783182"/>
                <a:gd name="csX69" fmla="*/ 3197435 w 7878314"/>
                <a:gd name="csY69" fmla="*/ 77512 h 4783182"/>
                <a:gd name="csX70" fmla="*/ 2653558 w 7878314"/>
                <a:gd name="csY70" fmla="*/ 476990 h 4783182"/>
                <a:gd name="csX71" fmla="*/ 2751760 w 7878314"/>
                <a:gd name="csY71" fmla="*/ 681301 h 4783182"/>
                <a:gd name="csX72" fmla="*/ 2927592 w 7878314"/>
                <a:gd name="csY72" fmla="*/ 529378 h 4783182"/>
                <a:gd name="csX73" fmla="*/ 3006744 w 7878314"/>
                <a:gd name="csY73" fmla="*/ 453273 h 4783182"/>
                <a:gd name="csX74" fmla="*/ 3033605 w 7878314"/>
                <a:gd name="csY74" fmla="*/ 673872 h 4783182"/>
                <a:gd name="csX75" fmla="*/ 3179623 w 7878314"/>
                <a:gd name="csY75" fmla="*/ 519281 h 4783182"/>
                <a:gd name="csX76" fmla="*/ 3255442 w 7878314"/>
                <a:gd name="csY76" fmla="*/ 410791 h 4783182"/>
                <a:gd name="csX77" fmla="*/ 3348787 w 7878314"/>
                <a:gd name="csY77" fmla="*/ 642630 h 4783182"/>
                <a:gd name="csX78" fmla="*/ 3436227 w 7878314"/>
                <a:gd name="csY78" fmla="*/ 505851 h 4783182"/>
                <a:gd name="csX79" fmla="*/ 3466326 w 7878314"/>
                <a:gd name="csY79" fmla="*/ 405934 h 4783182"/>
                <a:gd name="csX80" fmla="*/ 3503378 w 7878314"/>
                <a:gd name="csY80" fmla="*/ 496707 h 4783182"/>
                <a:gd name="csX81" fmla="*/ 3654540 w 7878314"/>
                <a:gd name="csY81" fmla="*/ 484324 h 4783182"/>
                <a:gd name="csX82" fmla="*/ 3673685 w 7878314"/>
                <a:gd name="csY82" fmla="*/ 396313 h 4783182"/>
                <a:gd name="csX83" fmla="*/ 3714452 w 7878314"/>
                <a:gd name="csY83" fmla="*/ 455178 h 4783182"/>
                <a:gd name="csX84" fmla="*/ 3949339 w 7878314"/>
                <a:gd name="csY84" fmla="*/ 602244 h 4783182"/>
                <a:gd name="csX85" fmla="*/ 3990391 w 7878314"/>
                <a:gd name="csY85" fmla="*/ 557667 h 4783182"/>
                <a:gd name="csX86" fmla="*/ 3943147 w 7878314"/>
                <a:gd name="csY86" fmla="*/ 426984 h 4783182"/>
                <a:gd name="csX87" fmla="*/ 3473755 w 7878314"/>
                <a:gd name="csY87" fmla="*/ 80655 h 4783182"/>
                <a:gd name="csX88" fmla="*/ 3371076 w 7878314"/>
                <a:gd name="csY88" fmla="*/ 113040 h 4783182"/>
                <a:gd name="csX89" fmla="*/ 3734169 w 7878314"/>
                <a:gd name="csY89" fmla="*/ 578050 h 4783182"/>
                <a:gd name="csX90" fmla="*/ 3712071 w 7878314"/>
                <a:gd name="csY90" fmla="*/ 565382 h 4783182"/>
                <a:gd name="csX91" fmla="*/ 3653778 w 7878314"/>
                <a:gd name="csY91" fmla="*/ 676825 h 4783182"/>
                <a:gd name="csX92" fmla="*/ 3469279 w 7878314"/>
                <a:gd name="csY92" fmla="*/ 588718 h 4783182"/>
                <a:gd name="csX93" fmla="*/ 3361265 w 7878314"/>
                <a:gd name="csY93" fmla="*/ 696732 h 4783182"/>
                <a:gd name="csX94" fmla="*/ 3596914 w 7878314"/>
                <a:gd name="csY94" fmla="*/ 943049 h 4783182"/>
                <a:gd name="csX95" fmla="*/ 3561766 w 7878314"/>
                <a:gd name="csY95" fmla="*/ 1032203 h 4783182"/>
                <a:gd name="csX96" fmla="*/ 3262205 w 7878314"/>
                <a:gd name="csY96" fmla="*/ 980958 h 4783182"/>
                <a:gd name="csX97" fmla="*/ 3264682 w 7878314"/>
                <a:gd name="csY97" fmla="*/ 943525 h 4783182"/>
                <a:gd name="csX98" fmla="*/ 3289066 w 7878314"/>
                <a:gd name="csY98" fmla="*/ 930190 h 4783182"/>
                <a:gd name="csX99" fmla="*/ 3442990 w 7878314"/>
                <a:gd name="csY99" fmla="*/ 973624 h 4783182"/>
                <a:gd name="csX100" fmla="*/ 3538525 w 7878314"/>
                <a:gd name="csY100" fmla="*/ 970671 h 4783182"/>
                <a:gd name="csX101" fmla="*/ 3376981 w 7878314"/>
                <a:gd name="csY101" fmla="*/ 785124 h 4783182"/>
                <a:gd name="csX102" fmla="*/ 3329833 w 7878314"/>
                <a:gd name="csY102" fmla="*/ 717020 h 4783182"/>
                <a:gd name="csX103" fmla="*/ 3345739 w 7878314"/>
                <a:gd name="csY103" fmla="*/ 704638 h 4783182"/>
                <a:gd name="csX104" fmla="*/ 3222295 w 7878314"/>
                <a:gd name="csY104" fmla="*/ 588814 h 4783182"/>
                <a:gd name="csX105" fmla="*/ 3206484 w 7878314"/>
                <a:gd name="csY105" fmla="*/ 593671 h 4783182"/>
                <a:gd name="csX106" fmla="*/ 2933212 w 7878314"/>
                <a:gd name="csY106" fmla="*/ 627485 h 4783182"/>
                <a:gd name="csX107" fmla="*/ 2759952 w 7878314"/>
                <a:gd name="csY107" fmla="*/ 735785 h 4783182"/>
                <a:gd name="csX108" fmla="*/ 2758618 w 7878314"/>
                <a:gd name="csY108" fmla="*/ 823129 h 4783182"/>
                <a:gd name="csX109" fmla="*/ 2763571 w 7878314"/>
                <a:gd name="csY109" fmla="*/ 1051538 h 4783182"/>
                <a:gd name="csX110" fmla="*/ 2927116 w 7878314"/>
                <a:gd name="csY110" fmla="*/ 1281758 h 4783182"/>
                <a:gd name="csX111" fmla="*/ 2986551 w 7878314"/>
                <a:gd name="csY111" fmla="*/ 1244038 h 4783182"/>
                <a:gd name="csX112" fmla="*/ 3082278 w 7878314"/>
                <a:gd name="csY112" fmla="*/ 1339574 h 4783182"/>
                <a:gd name="csX113" fmla="*/ 2991028 w 7878314"/>
                <a:gd name="csY113" fmla="*/ 1344622 h 4783182"/>
                <a:gd name="csX114" fmla="*/ 3586912 w 7878314"/>
                <a:gd name="csY114" fmla="*/ 1419870 h 4783182"/>
                <a:gd name="csX115" fmla="*/ 3994201 w 7878314"/>
                <a:gd name="csY115" fmla="*/ 653679 h 4783182"/>
                <a:gd name="csX116" fmla="*/ 3734264 w 7878314"/>
                <a:gd name="csY116" fmla="*/ 578336 h 4783182"/>
                <a:gd name="csX117" fmla="*/ 4047732 w 7878314"/>
                <a:gd name="csY117" fmla="*/ 1012771 h 4783182"/>
                <a:gd name="csX118" fmla="*/ 4075735 w 7878314"/>
                <a:gd name="csY118" fmla="*/ 657584 h 4783182"/>
                <a:gd name="csX119" fmla="*/ 4065829 w 7878314"/>
                <a:gd name="csY119" fmla="*/ 678349 h 4783182"/>
                <a:gd name="csX120" fmla="*/ 4070687 w 7878314"/>
                <a:gd name="csY120" fmla="*/ 893137 h 4783182"/>
                <a:gd name="csX121" fmla="*/ 4047732 w 7878314"/>
                <a:gd name="csY121" fmla="*/ 1012771 h 4783182"/>
                <a:gd name="csX122" fmla="*/ 2526113 w 7878314"/>
                <a:gd name="csY122" fmla="*/ 1122785 h 4783182"/>
                <a:gd name="csX123" fmla="*/ 2473726 w 7878314"/>
                <a:gd name="csY123" fmla="*/ 1101830 h 4783182"/>
                <a:gd name="csX124" fmla="*/ 2369903 w 7878314"/>
                <a:gd name="csY124" fmla="*/ 982101 h 4783182"/>
                <a:gd name="csX125" fmla="*/ 2072818 w 7878314"/>
                <a:gd name="csY125" fmla="*/ 1190317 h 4783182"/>
                <a:gd name="csX126" fmla="*/ 2367998 w 7878314"/>
                <a:gd name="csY126" fmla="*/ 1319476 h 4783182"/>
                <a:gd name="csX127" fmla="*/ 2478488 w 7878314"/>
                <a:gd name="csY127" fmla="*/ 1282138 h 4783182"/>
                <a:gd name="csX128" fmla="*/ 2442769 w 7878314"/>
                <a:gd name="csY128" fmla="*/ 1401963 h 4783182"/>
                <a:gd name="csX129" fmla="*/ 2462010 w 7878314"/>
                <a:gd name="csY129" fmla="*/ 1553029 h 4783182"/>
                <a:gd name="csX130" fmla="*/ 2720042 w 7878314"/>
                <a:gd name="csY130" fmla="*/ 1432348 h 4783182"/>
                <a:gd name="csX131" fmla="*/ 2777954 w 7878314"/>
                <a:gd name="csY131" fmla="*/ 1366816 h 4783182"/>
                <a:gd name="csX132" fmla="*/ 2803672 w 7878314"/>
                <a:gd name="csY132" fmla="*/ 1519978 h 4783182"/>
                <a:gd name="csX133" fmla="*/ 3053512 w 7878314"/>
                <a:gd name="csY133" fmla="*/ 1626372 h 4783182"/>
                <a:gd name="csX134" fmla="*/ 3051322 w 7878314"/>
                <a:gd name="csY134" fmla="*/ 1438253 h 4783182"/>
                <a:gd name="csX135" fmla="*/ 2916067 w 7878314"/>
                <a:gd name="csY135" fmla="*/ 1353767 h 4783182"/>
                <a:gd name="csX136" fmla="*/ 2813101 w 7878314"/>
                <a:gd name="csY136" fmla="*/ 1348718 h 4783182"/>
                <a:gd name="csX137" fmla="*/ 2585835 w 7878314"/>
                <a:gd name="csY137" fmla="*/ 1213463 h 4783182"/>
                <a:gd name="csX138" fmla="*/ 2526208 w 7878314"/>
                <a:gd name="csY138" fmla="*/ 1122785 h 4783182"/>
                <a:gd name="csX139" fmla="*/ 3715976 w 7878314"/>
                <a:gd name="csY139" fmla="*/ 1425490 h 4783182"/>
                <a:gd name="csX140" fmla="*/ 3715976 w 7878314"/>
                <a:gd name="csY140" fmla="*/ 1610561 h 4783182"/>
                <a:gd name="csX141" fmla="*/ 3816179 w 7878314"/>
                <a:gd name="csY141" fmla="*/ 1602750 h 4783182"/>
                <a:gd name="csX142" fmla="*/ 3961150 w 7878314"/>
                <a:gd name="csY142" fmla="*/ 1431395 h 4783182"/>
                <a:gd name="csX143" fmla="*/ 3998868 w 7878314"/>
                <a:gd name="csY143" fmla="*/ 1330145 h 4783182"/>
                <a:gd name="csX144" fmla="*/ 4034016 w 7878314"/>
                <a:gd name="csY144" fmla="*/ 1415488 h 4783182"/>
                <a:gd name="csX145" fmla="*/ 4205466 w 7878314"/>
                <a:gd name="csY145" fmla="*/ 1490546 h 4783182"/>
                <a:gd name="csX146" fmla="*/ 4240994 w 7878314"/>
                <a:gd name="csY146" fmla="*/ 1324906 h 4783182"/>
                <a:gd name="csX147" fmla="*/ 4265950 w 7878314"/>
                <a:gd name="csY147" fmla="*/ 1245467 h 4783182"/>
                <a:gd name="csX148" fmla="*/ 4313670 w 7878314"/>
                <a:gd name="csY148" fmla="*/ 1306142 h 4783182"/>
                <a:gd name="csX149" fmla="*/ 4566273 w 7878314"/>
                <a:gd name="csY149" fmla="*/ 1234323 h 4783182"/>
                <a:gd name="csX150" fmla="*/ 4560749 w 7878314"/>
                <a:gd name="csY150" fmla="*/ 1198128 h 4783182"/>
                <a:gd name="csX151" fmla="*/ 4446829 w 7878314"/>
                <a:gd name="csY151" fmla="*/ 1173077 h 4783182"/>
                <a:gd name="csX152" fmla="*/ 4215086 w 7878314"/>
                <a:gd name="csY152" fmla="*/ 1021630 h 4783182"/>
                <a:gd name="csX153" fmla="*/ 4024681 w 7878314"/>
                <a:gd name="csY153" fmla="*/ 1077922 h 4783182"/>
                <a:gd name="csX154" fmla="*/ 3716071 w 7878314"/>
                <a:gd name="csY154" fmla="*/ 1425490 h 4783182"/>
                <a:gd name="csX155" fmla="*/ 2697658 w 7878314"/>
                <a:gd name="csY155" fmla="*/ 1028297 h 4783182"/>
                <a:gd name="csX156" fmla="*/ 2642985 w 7878314"/>
                <a:gd name="csY156" fmla="*/ 1077732 h 4783182"/>
                <a:gd name="csX157" fmla="*/ 2590026 w 7878314"/>
                <a:gd name="csY157" fmla="*/ 1105831 h 4783182"/>
                <a:gd name="csX158" fmla="*/ 2713756 w 7878314"/>
                <a:gd name="csY158" fmla="*/ 1239847 h 4783182"/>
                <a:gd name="csX159" fmla="*/ 2836533 w 7878314"/>
                <a:gd name="csY159" fmla="*/ 1282805 h 4783182"/>
                <a:gd name="csX160" fmla="*/ 2697658 w 7878314"/>
                <a:gd name="csY160" fmla="*/ 1028392 h 4783182"/>
                <a:gd name="csX161" fmla="*/ 3661969 w 7878314"/>
                <a:gd name="csY161" fmla="*/ 1452446 h 4783182"/>
                <a:gd name="csX162" fmla="*/ 3117997 w 7878314"/>
                <a:gd name="csY162" fmla="*/ 1468257 h 4783182"/>
                <a:gd name="csX163" fmla="*/ 3114567 w 7878314"/>
                <a:gd name="csY163" fmla="*/ 1571699 h 4783182"/>
                <a:gd name="csX164" fmla="*/ 3121426 w 7878314"/>
                <a:gd name="csY164" fmla="*/ 1696000 h 4783182"/>
                <a:gd name="csX165" fmla="*/ 3404985 w 7878314"/>
                <a:gd name="csY165" fmla="*/ 1891167 h 4783182"/>
                <a:gd name="csX166" fmla="*/ 3642634 w 7878314"/>
                <a:gd name="csY166" fmla="*/ 1706954 h 4783182"/>
                <a:gd name="csX167" fmla="*/ 3661969 w 7878314"/>
                <a:gd name="csY167" fmla="*/ 1679998 h 4783182"/>
                <a:gd name="csX168" fmla="*/ 3661969 w 7878314"/>
                <a:gd name="csY168" fmla="*/ 1452446 h 4783182"/>
                <a:gd name="csX169" fmla="*/ 3183719 w 7878314"/>
                <a:gd name="csY169" fmla="*/ 2161963 h 4783182"/>
                <a:gd name="csX170" fmla="*/ 3295638 w 7878314"/>
                <a:gd name="csY170" fmla="*/ 2069570 h 4783182"/>
                <a:gd name="csX171" fmla="*/ 3375838 w 7878314"/>
                <a:gd name="csY171" fmla="*/ 1942983 h 4783182"/>
                <a:gd name="csX172" fmla="*/ 3063990 w 7878314"/>
                <a:gd name="csY172" fmla="*/ 1732004 h 4783182"/>
                <a:gd name="csX173" fmla="*/ 2936736 w 7878314"/>
                <a:gd name="csY173" fmla="*/ 1953746 h 4783182"/>
                <a:gd name="csX174" fmla="*/ 3183624 w 7878314"/>
                <a:gd name="csY174" fmla="*/ 2162058 h 4783182"/>
                <a:gd name="csX175" fmla="*/ 2975407 w 7878314"/>
                <a:gd name="csY175" fmla="*/ 1737815 h 4783182"/>
                <a:gd name="csX176" fmla="*/ 2288941 w 7878314"/>
                <a:gd name="csY176" fmla="*/ 2165963 h 4783182"/>
                <a:gd name="csX177" fmla="*/ 2385238 w 7878314"/>
                <a:gd name="csY177" fmla="*/ 2239211 h 4783182"/>
                <a:gd name="csX178" fmla="*/ 1930039 w 7878314"/>
                <a:gd name="csY178" fmla="*/ 2864051 h 4783182"/>
                <a:gd name="csX179" fmla="*/ 1895367 w 7878314"/>
                <a:gd name="csY179" fmla="*/ 2964063 h 4783182"/>
                <a:gd name="csX180" fmla="*/ 2412194 w 7878314"/>
                <a:gd name="csY180" fmla="*/ 3118463 h 4783182"/>
                <a:gd name="csX181" fmla="*/ 2458390 w 7878314"/>
                <a:gd name="csY181" fmla="*/ 2944727 h 4783182"/>
                <a:gd name="csX182" fmla="*/ 2596026 w 7878314"/>
                <a:gd name="csY182" fmla="*/ 2565537 h 4783182"/>
                <a:gd name="csX183" fmla="*/ 2665750 w 7878314"/>
                <a:gd name="csY183" fmla="*/ 2545344 h 4783182"/>
                <a:gd name="csX184" fmla="*/ 2466391 w 7878314"/>
                <a:gd name="csY184" fmla="*/ 3179995 h 4783182"/>
                <a:gd name="csX185" fmla="*/ 2801481 w 7878314"/>
                <a:gd name="csY185" fmla="*/ 3557471 h 4783182"/>
                <a:gd name="csX186" fmla="*/ 2774811 w 7878314"/>
                <a:gd name="csY186" fmla="*/ 3600523 h 4783182"/>
                <a:gd name="csX187" fmla="*/ 2882824 w 7878314"/>
                <a:gd name="csY187" fmla="*/ 3631385 h 4783182"/>
                <a:gd name="csX188" fmla="*/ 2958167 w 7878314"/>
                <a:gd name="csY188" fmla="*/ 3671675 h 4783182"/>
                <a:gd name="csX189" fmla="*/ 3324689 w 7878314"/>
                <a:gd name="csY189" fmla="*/ 3663770 h 4783182"/>
                <a:gd name="csX190" fmla="*/ 3344501 w 7878314"/>
                <a:gd name="csY190" fmla="*/ 3656912 h 4783182"/>
                <a:gd name="csX191" fmla="*/ 3352788 w 7878314"/>
                <a:gd name="csY191" fmla="*/ 3450790 h 4783182"/>
                <a:gd name="csX192" fmla="*/ 3122092 w 7878314"/>
                <a:gd name="csY192" fmla="*/ 3226381 h 4783182"/>
                <a:gd name="csX193" fmla="*/ 2947880 w 7878314"/>
                <a:gd name="csY193" fmla="*/ 3171708 h 4783182"/>
                <a:gd name="csX194" fmla="*/ 3055703 w 7878314"/>
                <a:gd name="csY194" fmla="*/ 3171708 h 4783182"/>
                <a:gd name="csX195" fmla="*/ 3437275 w 7878314"/>
                <a:gd name="csY195" fmla="*/ 2637546 h 4783182"/>
                <a:gd name="csX196" fmla="*/ 2972740 w 7878314"/>
                <a:gd name="csY196" fmla="*/ 2377037 h 4783182"/>
                <a:gd name="csX197" fmla="*/ 2967597 w 7878314"/>
                <a:gd name="csY197" fmla="*/ 2327793 h 4783182"/>
                <a:gd name="csX198" fmla="*/ 3250680 w 7878314"/>
                <a:gd name="csY198" fmla="*/ 2369131 h 4783182"/>
                <a:gd name="csX199" fmla="*/ 3368885 w 7878314"/>
                <a:gd name="csY199" fmla="*/ 2439807 h 4783182"/>
                <a:gd name="csX200" fmla="*/ 3376600 w 7878314"/>
                <a:gd name="csY200" fmla="*/ 2061950 h 4783182"/>
                <a:gd name="csX201" fmla="*/ 2933116 w 7878314"/>
                <a:gd name="csY201" fmla="*/ 2247021 h 4783182"/>
                <a:gd name="csX202" fmla="*/ 2890349 w 7878314"/>
                <a:gd name="csY202" fmla="*/ 1911265 h 4783182"/>
                <a:gd name="csX203" fmla="*/ 2975407 w 7878314"/>
                <a:gd name="csY203" fmla="*/ 1738005 h 4783182"/>
                <a:gd name="csX204" fmla="*/ 4086308 w 7878314"/>
                <a:gd name="csY204" fmla="*/ 1884500 h 4783182"/>
                <a:gd name="csX205" fmla="*/ 3800939 w 7878314"/>
                <a:gd name="csY205" fmla="*/ 1753245 h 4783182"/>
                <a:gd name="csX206" fmla="*/ 3893808 w 7878314"/>
                <a:gd name="csY206" fmla="*/ 2158534 h 4783182"/>
                <a:gd name="csX207" fmla="*/ 3550336 w 7878314"/>
                <a:gd name="csY207" fmla="*/ 2185013 h 4783182"/>
                <a:gd name="csX208" fmla="*/ 3438417 w 7878314"/>
                <a:gd name="csY208" fmla="*/ 2054140 h 4783182"/>
                <a:gd name="csX209" fmla="*/ 3430702 w 7878314"/>
                <a:gd name="csY209" fmla="*/ 2254641 h 4783182"/>
                <a:gd name="csX210" fmla="*/ 3531001 w 7878314"/>
                <a:gd name="csY210" fmla="*/ 2810044 h 4783182"/>
                <a:gd name="csX211" fmla="*/ 3416796 w 7878314"/>
                <a:gd name="csY211" fmla="*/ 3085412 h 4783182"/>
                <a:gd name="csX212" fmla="*/ 3407557 w 7878314"/>
                <a:gd name="csY212" fmla="*/ 3650720 h 4783182"/>
                <a:gd name="csX213" fmla="*/ 3496806 w 7878314"/>
                <a:gd name="csY213" fmla="*/ 3628051 h 4783182"/>
                <a:gd name="csX214" fmla="*/ 3892665 w 7878314"/>
                <a:gd name="csY214" fmla="*/ 3292961 h 4783182"/>
                <a:gd name="csX215" fmla="*/ 4045160 w 7878314"/>
                <a:gd name="csY215" fmla="*/ 3464792 h 4783182"/>
                <a:gd name="csX216" fmla="*/ 4171271 w 7878314"/>
                <a:gd name="csY216" fmla="*/ 3457934 h 4783182"/>
                <a:gd name="csX217" fmla="*/ 4178891 w 7878314"/>
                <a:gd name="csY217" fmla="*/ 3072267 h 4783182"/>
                <a:gd name="csX218" fmla="*/ 3835419 w 7878314"/>
                <a:gd name="csY218" fmla="*/ 3172565 h 4783182"/>
                <a:gd name="csX219" fmla="*/ 3826942 w 7878314"/>
                <a:gd name="csY219" fmla="*/ 3153230 h 4783182"/>
                <a:gd name="csX220" fmla="*/ 3844944 w 7878314"/>
                <a:gd name="csY220" fmla="*/ 3127703 h 4783182"/>
                <a:gd name="csX221" fmla="*/ 3993916 w 7878314"/>
                <a:gd name="csY221" fmla="*/ 3103033 h 4783182"/>
                <a:gd name="csX222" fmla="*/ 3963912 w 7878314"/>
                <a:gd name="csY222" fmla="*/ 3005782 h 4783182"/>
                <a:gd name="csX223" fmla="*/ 4271569 w 7878314"/>
                <a:gd name="csY223" fmla="*/ 2717365 h 4783182"/>
                <a:gd name="csX224" fmla="*/ 4024967 w 7878314"/>
                <a:gd name="csY224" fmla="*/ 2427996 h 4783182"/>
                <a:gd name="csX225" fmla="*/ 3891141 w 7878314"/>
                <a:gd name="csY225" fmla="*/ 2378656 h 4783182"/>
                <a:gd name="csX226" fmla="*/ 3887712 w 7878314"/>
                <a:gd name="csY226" fmla="*/ 2333794 h 4783182"/>
                <a:gd name="csX227" fmla="*/ 3982390 w 7878314"/>
                <a:gd name="csY227" fmla="*/ 2347129 h 4783182"/>
                <a:gd name="csX228" fmla="*/ 4311479 w 7878314"/>
                <a:gd name="csY228" fmla="*/ 2900150 h 4783182"/>
                <a:gd name="csX229" fmla="*/ 4240708 w 7878314"/>
                <a:gd name="csY229" fmla="*/ 3033691 h 4783182"/>
                <a:gd name="csX230" fmla="*/ 4371677 w 7878314"/>
                <a:gd name="csY230" fmla="*/ 3002639 h 4783182"/>
                <a:gd name="csX231" fmla="*/ 4626376 w 7878314"/>
                <a:gd name="csY231" fmla="*/ 2617258 h 4783182"/>
                <a:gd name="csX232" fmla="*/ 4525982 w 7878314"/>
                <a:gd name="csY232" fmla="*/ 2362750 h 4783182"/>
                <a:gd name="csX233" fmla="*/ 4086403 w 7878314"/>
                <a:gd name="csY233" fmla="*/ 1884785 h 4783182"/>
                <a:gd name="csX234" fmla="*/ 4402633 w 7878314"/>
                <a:gd name="csY234" fmla="*/ 4136400 h 4783182"/>
                <a:gd name="csX235" fmla="*/ 4722769 w 7878314"/>
                <a:gd name="csY235" fmla="*/ 4136400 h 4783182"/>
                <a:gd name="csX236" fmla="*/ 4954322 w 7878314"/>
                <a:gd name="csY236" fmla="*/ 3951424 h 4783182"/>
                <a:gd name="csX237" fmla="*/ 5509534 w 7878314"/>
                <a:gd name="csY237" fmla="*/ 2971683 h 4783182"/>
                <a:gd name="csX238" fmla="*/ 5848909 w 7878314"/>
                <a:gd name="csY238" fmla="*/ 2655358 h 4783182"/>
                <a:gd name="csX239" fmla="*/ 5914727 w 7878314"/>
                <a:gd name="csY239" fmla="*/ 2570776 h 4783182"/>
                <a:gd name="csX240" fmla="*/ 5742325 w 7878314"/>
                <a:gd name="csY240" fmla="*/ 2610400 h 4783182"/>
                <a:gd name="csX241" fmla="*/ 5662314 w 7878314"/>
                <a:gd name="csY241" fmla="*/ 2649929 h 4783182"/>
                <a:gd name="csX242" fmla="*/ 5564017 w 7878314"/>
                <a:gd name="csY242" fmla="*/ 2779373 h 4783182"/>
                <a:gd name="csX243" fmla="*/ 5548110 w 7878314"/>
                <a:gd name="csY243" fmla="*/ 2732510 h 4783182"/>
                <a:gd name="csX244" fmla="*/ 5653933 w 7878314"/>
                <a:gd name="csY244" fmla="*/ 2522008 h 4783182"/>
                <a:gd name="csX245" fmla="*/ 5789378 w 7878314"/>
                <a:gd name="csY245" fmla="*/ 1859354 h 4783182"/>
                <a:gd name="csX246" fmla="*/ 5710321 w 7878314"/>
                <a:gd name="csY246" fmla="*/ 1915075 h 4783182"/>
                <a:gd name="csX247" fmla="*/ 5633263 w 7878314"/>
                <a:gd name="csY247" fmla="*/ 2246831 h 4783182"/>
                <a:gd name="csX248" fmla="*/ 5567350 w 7878314"/>
                <a:gd name="csY248" fmla="*/ 2235781 h 4783182"/>
                <a:gd name="csX249" fmla="*/ 5583352 w 7878314"/>
                <a:gd name="csY249" fmla="*/ 1803156 h 4783182"/>
                <a:gd name="csX250" fmla="*/ 5521821 w 7878314"/>
                <a:gd name="csY250" fmla="*/ 1811538 h 4783182"/>
                <a:gd name="csX251" fmla="*/ 5465624 w 7878314"/>
                <a:gd name="csY251" fmla="*/ 2218065 h 4783182"/>
                <a:gd name="csX252" fmla="*/ 5405902 w 7878314"/>
                <a:gd name="csY252" fmla="*/ 2219684 h 4783182"/>
                <a:gd name="csX253" fmla="*/ 5413712 w 7878314"/>
                <a:gd name="csY253" fmla="*/ 1965081 h 4783182"/>
                <a:gd name="csX254" fmla="*/ 5367706 w 7878314"/>
                <a:gd name="csY254" fmla="*/ 1795155 h 4783182"/>
                <a:gd name="csX255" fmla="*/ 5321701 w 7878314"/>
                <a:gd name="csY255" fmla="*/ 1785249 h 4783182"/>
                <a:gd name="csX256" fmla="*/ 5297888 w 7878314"/>
                <a:gd name="csY256" fmla="*/ 2042900 h 4783182"/>
                <a:gd name="csX257" fmla="*/ 5281220 w 7878314"/>
                <a:gd name="csY257" fmla="*/ 2280739 h 4783182"/>
                <a:gd name="csX258" fmla="*/ 5247025 w 7878314"/>
                <a:gd name="csY258" fmla="*/ 2339795 h 4783182"/>
                <a:gd name="csX259" fmla="*/ 5220736 w 7878314"/>
                <a:gd name="csY259" fmla="*/ 2212540 h 4783182"/>
                <a:gd name="csX260" fmla="*/ 5185493 w 7878314"/>
                <a:gd name="csY260" fmla="*/ 1861449 h 4783182"/>
                <a:gd name="csX261" fmla="*/ 5135201 w 7878314"/>
                <a:gd name="csY261" fmla="*/ 1965748 h 4783182"/>
                <a:gd name="csX262" fmla="*/ 4743438 w 7878314"/>
                <a:gd name="csY262" fmla="*/ 3316488 h 4783182"/>
                <a:gd name="csX263" fmla="*/ 4572179 w 7878314"/>
                <a:gd name="csY263" fmla="*/ 3577664 h 4783182"/>
                <a:gd name="csX264" fmla="*/ 4535126 w 7878314"/>
                <a:gd name="csY264" fmla="*/ 3540802 h 4783182"/>
                <a:gd name="csX265" fmla="*/ 4732103 w 7878314"/>
                <a:gd name="csY265" fmla="*/ 3198569 h 4783182"/>
                <a:gd name="csX266" fmla="*/ 4703528 w 7878314"/>
                <a:gd name="csY266" fmla="*/ 2964254 h 4783182"/>
                <a:gd name="csX267" fmla="*/ 4241470 w 7878314"/>
                <a:gd name="csY267" fmla="*/ 3103795 h 4783182"/>
                <a:gd name="csX268" fmla="*/ 4240708 w 7878314"/>
                <a:gd name="csY268" fmla="*/ 3465554 h 4783182"/>
                <a:gd name="csX269" fmla="*/ 4399300 w 7878314"/>
                <a:gd name="csY269" fmla="*/ 3612620 h 4783182"/>
                <a:gd name="csX270" fmla="*/ 4371868 w 7878314"/>
                <a:gd name="csY270" fmla="*/ 3642910 h 4783182"/>
                <a:gd name="csX271" fmla="*/ 4491788 w 7878314"/>
                <a:gd name="csY271" fmla="*/ 3782165 h 4783182"/>
                <a:gd name="csX272" fmla="*/ 4425970 w 7878314"/>
                <a:gd name="csY272" fmla="*/ 3827981 h 4783182"/>
                <a:gd name="csX273" fmla="*/ 4410444 w 7878314"/>
                <a:gd name="csY273" fmla="*/ 4028672 h 4783182"/>
                <a:gd name="csX274" fmla="*/ 4402729 w 7878314"/>
                <a:gd name="csY274" fmla="*/ 4136590 h 4783182"/>
                <a:gd name="csX275" fmla="*/ 3839325 w 7878314"/>
                <a:gd name="csY275" fmla="*/ 2007753 h 4783182"/>
                <a:gd name="csX276" fmla="*/ 3584722 w 7878314"/>
                <a:gd name="csY276" fmla="*/ 1830397 h 4783182"/>
                <a:gd name="csX277" fmla="*/ 3448133 w 7878314"/>
                <a:gd name="csY277" fmla="*/ 1942126 h 4783182"/>
                <a:gd name="csX278" fmla="*/ 3638728 w 7878314"/>
                <a:gd name="csY278" fmla="*/ 2173774 h 4783182"/>
                <a:gd name="csX279" fmla="*/ 3839325 w 7878314"/>
                <a:gd name="csY279" fmla="*/ 2007848 h 4783182"/>
                <a:gd name="csX280" fmla="*/ 5266646 w 7878314"/>
                <a:gd name="csY280" fmla="*/ 4244414 h 4783182"/>
                <a:gd name="csX281" fmla="*/ 7152787 w 7878314"/>
                <a:gd name="csY281" fmla="*/ 4244414 h 4783182"/>
                <a:gd name="csX282" fmla="*/ 7681043 w 7878314"/>
                <a:gd name="csY282" fmla="*/ 2983208 h 4783182"/>
                <a:gd name="csX283" fmla="*/ 7669708 w 7878314"/>
                <a:gd name="csY283" fmla="*/ 2971778 h 4783182"/>
                <a:gd name="csX284" fmla="*/ 7553504 w 7878314"/>
                <a:gd name="csY284" fmla="*/ 2971397 h 4783182"/>
                <a:gd name="csX285" fmla="*/ 6458700 w 7878314"/>
                <a:gd name="csY285" fmla="*/ 2987495 h 4783182"/>
                <a:gd name="csX286" fmla="*/ 5775377 w 7878314"/>
                <a:gd name="csY286" fmla="*/ 2990733 h 4783182"/>
                <a:gd name="csX287" fmla="*/ 5266551 w 7878314"/>
                <a:gd name="csY287" fmla="*/ 4244318 h 4783182"/>
                <a:gd name="csX288" fmla="*/ 2396859 w 7878314"/>
                <a:gd name="csY288" fmla="*/ 3180185 h 4783182"/>
                <a:gd name="csX289" fmla="*/ 1890033 w 7878314"/>
                <a:gd name="csY289" fmla="*/ 3027023 h 4783182"/>
                <a:gd name="csX290" fmla="*/ 1845171 w 7878314"/>
                <a:gd name="csY290" fmla="*/ 3125988 h 4783182"/>
                <a:gd name="csX291" fmla="*/ 2022907 w 7878314"/>
                <a:gd name="csY291" fmla="*/ 4066772 h 4783182"/>
                <a:gd name="csX292" fmla="*/ 2177117 w 7878314"/>
                <a:gd name="csY292" fmla="*/ 4174881 h 4783182"/>
                <a:gd name="csX293" fmla="*/ 2188261 w 7878314"/>
                <a:gd name="csY293" fmla="*/ 4163832 h 4783182"/>
                <a:gd name="csX294" fmla="*/ 2144065 w 7878314"/>
                <a:gd name="csY294" fmla="*/ 3741017 h 4783182"/>
                <a:gd name="csX295" fmla="*/ 2372760 w 7878314"/>
                <a:gd name="csY295" fmla="*/ 3592142 h 4783182"/>
                <a:gd name="csX296" fmla="*/ 2396859 w 7878314"/>
                <a:gd name="csY296" fmla="*/ 3180185 h 4783182"/>
                <a:gd name="csX297" fmla="*/ 3833800 w 7878314"/>
                <a:gd name="csY297" fmla="*/ 3706537 h 4783182"/>
                <a:gd name="csX298" fmla="*/ 4106501 w 7878314"/>
                <a:gd name="csY298" fmla="*/ 3628337 h 4783182"/>
                <a:gd name="csX299" fmla="*/ 4227088 w 7878314"/>
                <a:gd name="csY299" fmla="*/ 3617764 h 4783182"/>
                <a:gd name="csX300" fmla="*/ 4348531 w 7878314"/>
                <a:gd name="csY300" fmla="*/ 3561947 h 4783182"/>
                <a:gd name="csX301" fmla="*/ 3899427 w 7878314"/>
                <a:gd name="csY301" fmla="*/ 3560138 h 4783182"/>
                <a:gd name="csX302" fmla="*/ 3544431 w 7878314"/>
                <a:gd name="csY302" fmla="*/ 3683391 h 4783182"/>
                <a:gd name="csX303" fmla="*/ 2998553 w 7878314"/>
                <a:gd name="csY303" fmla="*/ 3735398 h 4783182"/>
                <a:gd name="csX304" fmla="*/ 3014174 w 7878314"/>
                <a:gd name="csY304" fmla="*/ 3777498 h 4783182"/>
                <a:gd name="csX305" fmla="*/ 2944546 w 7878314"/>
                <a:gd name="csY305" fmla="*/ 4244318 h 4783182"/>
                <a:gd name="csX306" fmla="*/ 3526905 w 7878314"/>
                <a:gd name="csY306" fmla="*/ 4236508 h 4783182"/>
                <a:gd name="csX307" fmla="*/ 3983057 w 7878314"/>
                <a:gd name="csY307" fmla="*/ 4152688 h 4783182"/>
                <a:gd name="csX308" fmla="*/ 4212610 w 7878314"/>
                <a:gd name="csY308" fmla="*/ 4135352 h 4783182"/>
                <a:gd name="csX309" fmla="*/ 4363772 w 7878314"/>
                <a:gd name="csY309" fmla="*/ 4078488 h 4783182"/>
                <a:gd name="csX310" fmla="*/ 4059352 w 7878314"/>
                <a:gd name="csY310" fmla="*/ 4013051 h 4783182"/>
                <a:gd name="csX311" fmla="*/ 3858565 w 7878314"/>
                <a:gd name="csY311" fmla="*/ 4044484 h 4783182"/>
                <a:gd name="csX312" fmla="*/ 3833610 w 7878314"/>
                <a:gd name="csY312" fmla="*/ 3991715 h 4783182"/>
                <a:gd name="csX313" fmla="*/ 4221087 w 7878314"/>
                <a:gd name="csY313" fmla="*/ 3951424 h 4783182"/>
                <a:gd name="csX314" fmla="*/ 4344722 w 7878314"/>
                <a:gd name="csY314" fmla="*/ 3975142 h 4783182"/>
                <a:gd name="csX315" fmla="*/ 4458545 w 7878314"/>
                <a:gd name="csY315" fmla="*/ 3912372 h 4783182"/>
                <a:gd name="csX316" fmla="*/ 3928002 w 7878314"/>
                <a:gd name="csY316" fmla="*/ 3890179 h 4783182"/>
                <a:gd name="csX317" fmla="*/ 3904285 w 7878314"/>
                <a:gd name="csY317" fmla="*/ 3882464 h 4783182"/>
                <a:gd name="csX318" fmla="*/ 3970293 w 7878314"/>
                <a:gd name="csY318" fmla="*/ 3815979 h 4783182"/>
                <a:gd name="csX319" fmla="*/ 4319289 w 7878314"/>
                <a:gd name="csY319" fmla="*/ 3787023 h 4783182"/>
                <a:gd name="csX320" fmla="*/ 4386917 w 7878314"/>
                <a:gd name="csY320" fmla="*/ 3708537 h 4783182"/>
                <a:gd name="csX321" fmla="*/ 4070592 w 7878314"/>
                <a:gd name="csY321" fmla="*/ 3700346 h 4783182"/>
                <a:gd name="csX322" fmla="*/ 3851422 w 7878314"/>
                <a:gd name="csY322" fmla="*/ 3758639 h 4783182"/>
                <a:gd name="csX323" fmla="*/ 3825133 w 7878314"/>
                <a:gd name="csY323" fmla="*/ 3737588 h 4783182"/>
                <a:gd name="csX324" fmla="*/ 3833800 w 7878314"/>
                <a:gd name="csY324" fmla="*/ 3706442 h 4783182"/>
                <a:gd name="csX325" fmla="*/ 2926830 w 7878314"/>
                <a:gd name="csY325" fmla="*/ 3771688 h 4783182"/>
                <a:gd name="csX326" fmla="*/ 2753284 w 7878314"/>
                <a:gd name="csY326" fmla="*/ 3660531 h 4783182"/>
                <a:gd name="csX327" fmla="*/ 2342757 w 7878314"/>
                <a:gd name="csY327" fmla="*/ 3669770 h 4783182"/>
                <a:gd name="csX328" fmla="*/ 2212931 w 7878314"/>
                <a:gd name="csY328" fmla="*/ 3740351 h 4783182"/>
                <a:gd name="csX329" fmla="*/ 2387524 w 7878314"/>
                <a:gd name="csY329" fmla="*/ 3833314 h 4783182"/>
                <a:gd name="csX330" fmla="*/ 2853964 w 7878314"/>
                <a:gd name="csY330" fmla="*/ 3810550 h 4783182"/>
                <a:gd name="csX331" fmla="*/ 2926830 w 7878314"/>
                <a:gd name="csY331" fmla="*/ 3771593 h 4783182"/>
                <a:gd name="csX332" fmla="*/ 2936736 w 7878314"/>
                <a:gd name="csY332" fmla="*/ 3843316 h 4783182"/>
                <a:gd name="csX333" fmla="*/ 2211693 w 7878314"/>
                <a:gd name="csY333" fmla="*/ 3843316 h 4783182"/>
                <a:gd name="csX334" fmla="*/ 2234839 w 7878314"/>
                <a:gd name="csY334" fmla="*/ 4036102 h 4783182"/>
                <a:gd name="csX335" fmla="*/ 2678704 w 7878314"/>
                <a:gd name="csY335" fmla="*/ 3997145 h 4783182"/>
                <a:gd name="csX336" fmla="*/ 2905875 w 7878314"/>
                <a:gd name="csY336" fmla="*/ 4059152 h 4783182"/>
                <a:gd name="csX337" fmla="*/ 2936736 w 7878314"/>
                <a:gd name="csY337" fmla="*/ 3843221 h 4783182"/>
                <a:gd name="csX338" fmla="*/ 2836533 w 7878314"/>
                <a:gd name="csY338" fmla="*/ 4090204 h 4783182"/>
                <a:gd name="csX339" fmla="*/ 2257889 w 7878314"/>
                <a:gd name="csY339" fmla="*/ 4101634 h 4783182"/>
                <a:gd name="csX340" fmla="*/ 2745379 w 7878314"/>
                <a:gd name="csY340" fmla="*/ 4118493 h 4783182"/>
                <a:gd name="csX341" fmla="*/ 2836533 w 7878314"/>
                <a:gd name="csY341" fmla="*/ 4090204 h 4783182"/>
                <a:gd name="csX342" fmla="*/ 2812149 w 7878314"/>
                <a:gd name="csY342" fmla="*/ 4674944 h 4783182"/>
                <a:gd name="csX343" fmla="*/ 2890540 w 7878314"/>
                <a:gd name="csY343" fmla="*/ 4136400 h 4783182"/>
                <a:gd name="csX344" fmla="*/ 2624792 w 7878314"/>
                <a:gd name="csY344" fmla="*/ 4198408 h 4783182"/>
                <a:gd name="csX345" fmla="*/ 2250364 w 7878314"/>
                <a:gd name="csY345" fmla="*/ 4167261 h 4783182"/>
                <a:gd name="csX346" fmla="*/ 2305514 w 7878314"/>
                <a:gd name="csY346" fmla="*/ 4667324 h 4783182"/>
                <a:gd name="csX347" fmla="*/ 2812149 w 7878314"/>
                <a:gd name="csY347" fmla="*/ 4674944 h 4783182"/>
                <a:gd name="csX348" fmla="*/ 5204924 w 7878314"/>
                <a:gd name="csY348" fmla="*/ 4198122 h 4783182"/>
                <a:gd name="csX349" fmla="*/ 4259949 w 7878314"/>
                <a:gd name="csY349" fmla="*/ 4198122 h 4783182"/>
                <a:gd name="csX350" fmla="*/ 4148125 w 7878314"/>
                <a:gd name="csY350" fmla="*/ 4244414 h 4783182"/>
                <a:gd name="csX351" fmla="*/ 5197304 w 7878314"/>
                <a:gd name="csY351" fmla="*/ 4244414 h 4783182"/>
                <a:gd name="csX352" fmla="*/ 5205020 w 7878314"/>
                <a:gd name="csY352" fmla="*/ 4198122 h 4783182"/>
                <a:gd name="csX353" fmla="*/ 3862566 w 7878314"/>
                <a:gd name="csY353" fmla="*/ 4244414 h 4783182"/>
                <a:gd name="csX354" fmla="*/ 4063162 w 7878314"/>
                <a:gd name="csY354" fmla="*/ 4244414 h 4783182"/>
                <a:gd name="csX355" fmla="*/ 4078593 w 7878314"/>
                <a:gd name="csY355" fmla="*/ 4213648 h 4783182"/>
                <a:gd name="csX356" fmla="*/ 3938004 w 7878314"/>
                <a:gd name="csY356" fmla="*/ 4223363 h 4783182"/>
                <a:gd name="csX357" fmla="*/ 3862566 w 7878314"/>
                <a:gd name="csY357" fmla="*/ 4244414 h 4783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</a:cxnLst>
              <a:rect l="l" t="t" r="r" b="b"/>
              <a:pathLst>
                <a:path w="7878314" h="4783182">
                  <a:moveTo>
                    <a:pt x="2165401" y="4244414"/>
                  </a:moveTo>
                  <a:cubicBezTo>
                    <a:pt x="2113776" y="4204028"/>
                    <a:pt x="2055673" y="4172690"/>
                    <a:pt x="2004238" y="4131828"/>
                  </a:cubicBezTo>
                  <a:cubicBezTo>
                    <a:pt x="1534846" y="3758353"/>
                    <a:pt x="1786973" y="2925582"/>
                    <a:pt x="2009763" y="2473049"/>
                  </a:cubicBezTo>
                  <a:cubicBezTo>
                    <a:pt x="2176260" y="2134912"/>
                    <a:pt x="2442293" y="1891167"/>
                    <a:pt x="2785098" y="1736481"/>
                  </a:cubicBezTo>
                  <a:cubicBezTo>
                    <a:pt x="2795480" y="1731814"/>
                    <a:pt x="2889968" y="1701048"/>
                    <a:pt x="2882824" y="1691618"/>
                  </a:cubicBezTo>
                  <a:cubicBezTo>
                    <a:pt x="2808815" y="1670378"/>
                    <a:pt x="2751284" y="1590082"/>
                    <a:pt x="2743950" y="1514167"/>
                  </a:cubicBezTo>
                  <a:cubicBezTo>
                    <a:pt x="2718899" y="1514167"/>
                    <a:pt x="2711565" y="1545029"/>
                    <a:pt x="2694229" y="1560745"/>
                  </a:cubicBezTo>
                  <a:cubicBezTo>
                    <a:pt x="2511159" y="1726766"/>
                    <a:pt x="2320373" y="1606655"/>
                    <a:pt x="2389143" y="1375293"/>
                  </a:cubicBezTo>
                  <a:cubicBezTo>
                    <a:pt x="2253222" y="1432729"/>
                    <a:pt x="2041767" y="1381579"/>
                    <a:pt x="2019574" y="1216511"/>
                  </a:cubicBezTo>
                  <a:cubicBezTo>
                    <a:pt x="2004048" y="1100687"/>
                    <a:pt x="2040243" y="1140788"/>
                    <a:pt x="2119110" y="1109165"/>
                  </a:cubicBezTo>
                  <a:cubicBezTo>
                    <a:pt x="2171021" y="1088400"/>
                    <a:pt x="2347615" y="947525"/>
                    <a:pt x="2348281" y="894947"/>
                  </a:cubicBezTo>
                  <a:cubicBezTo>
                    <a:pt x="2328755" y="796078"/>
                    <a:pt x="2339042" y="690160"/>
                    <a:pt x="2377809" y="596529"/>
                  </a:cubicBezTo>
                  <a:cubicBezTo>
                    <a:pt x="2411527" y="515090"/>
                    <a:pt x="2499729" y="414030"/>
                    <a:pt x="2597265" y="449844"/>
                  </a:cubicBezTo>
                  <a:cubicBezTo>
                    <a:pt x="2710041" y="172952"/>
                    <a:pt x="3009602" y="-152993"/>
                    <a:pt x="3319926" y="79036"/>
                  </a:cubicBezTo>
                  <a:cubicBezTo>
                    <a:pt x="3426130" y="-974"/>
                    <a:pt x="3574434" y="2645"/>
                    <a:pt x="3692830" y="52747"/>
                  </a:cubicBezTo>
                  <a:cubicBezTo>
                    <a:pt x="3896380" y="138948"/>
                    <a:pt x="3998583" y="395361"/>
                    <a:pt x="4048589" y="595576"/>
                  </a:cubicBezTo>
                  <a:cubicBezTo>
                    <a:pt x="4221087" y="589385"/>
                    <a:pt x="4335482" y="745786"/>
                    <a:pt x="4289286" y="911045"/>
                  </a:cubicBezTo>
                  <a:cubicBezTo>
                    <a:pt x="4282333" y="935809"/>
                    <a:pt x="4254520" y="962384"/>
                    <a:pt x="4270903" y="986292"/>
                  </a:cubicBezTo>
                  <a:cubicBezTo>
                    <a:pt x="4279761" y="999246"/>
                    <a:pt x="4357389" y="1055729"/>
                    <a:pt x="4375487" y="1067064"/>
                  </a:cubicBezTo>
                  <a:cubicBezTo>
                    <a:pt x="4427779" y="1099735"/>
                    <a:pt x="4486358" y="1124119"/>
                    <a:pt x="4547604" y="1134120"/>
                  </a:cubicBezTo>
                  <a:cubicBezTo>
                    <a:pt x="4578751" y="1139263"/>
                    <a:pt x="4611136" y="1130596"/>
                    <a:pt x="4640758" y="1145074"/>
                  </a:cubicBezTo>
                  <a:cubicBezTo>
                    <a:pt x="4642473" y="1322334"/>
                    <a:pt x="4477595" y="1503309"/>
                    <a:pt x="4302526" y="1375388"/>
                  </a:cubicBezTo>
                  <a:cubicBezTo>
                    <a:pt x="4289571" y="1563412"/>
                    <a:pt x="4132218" y="1674664"/>
                    <a:pt x="3997726" y="1498928"/>
                  </a:cubicBezTo>
                  <a:cubicBezTo>
                    <a:pt x="3970675" y="1545981"/>
                    <a:pt x="3938290" y="1586367"/>
                    <a:pt x="3897427" y="1622181"/>
                  </a:cubicBezTo>
                  <a:lnTo>
                    <a:pt x="3777889" y="1676092"/>
                  </a:lnTo>
                  <a:cubicBezTo>
                    <a:pt x="4231469" y="1814110"/>
                    <a:pt x="4578465" y="2187680"/>
                    <a:pt x="4705623" y="2642118"/>
                  </a:cubicBezTo>
                  <a:cubicBezTo>
                    <a:pt x="4747629" y="2792327"/>
                    <a:pt x="4755154" y="2942441"/>
                    <a:pt x="4780776" y="3095318"/>
                  </a:cubicBezTo>
                  <a:cubicBezTo>
                    <a:pt x="4800683" y="3072553"/>
                    <a:pt x="4815638" y="3035881"/>
                    <a:pt x="4828305" y="3007973"/>
                  </a:cubicBezTo>
                  <a:cubicBezTo>
                    <a:pt x="4951369" y="2736797"/>
                    <a:pt x="5063954" y="2411137"/>
                    <a:pt x="5073860" y="2112052"/>
                  </a:cubicBezTo>
                  <a:cubicBezTo>
                    <a:pt x="5076432" y="2034137"/>
                    <a:pt x="5060144" y="1942507"/>
                    <a:pt x="5066240" y="1872974"/>
                  </a:cubicBezTo>
                  <a:cubicBezTo>
                    <a:pt x="5076432" y="1757722"/>
                    <a:pt x="5177492" y="1749625"/>
                    <a:pt x="5243405" y="1830493"/>
                  </a:cubicBezTo>
                  <a:cubicBezTo>
                    <a:pt x="5249215" y="1745434"/>
                    <a:pt x="5321606" y="1678283"/>
                    <a:pt x="5401711" y="1737910"/>
                  </a:cubicBezTo>
                  <a:lnTo>
                    <a:pt x="5459432" y="1815062"/>
                  </a:lnTo>
                  <a:cubicBezTo>
                    <a:pt x="5479530" y="1640755"/>
                    <a:pt x="5642693" y="1697619"/>
                    <a:pt x="5660124" y="1838208"/>
                  </a:cubicBezTo>
                  <a:cubicBezTo>
                    <a:pt x="5690509" y="1809347"/>
                    <a:pt x="5696605" y="1757150"/>
                    <a:pt x="5749183" y="1753626"/>
                  </a:cubicBezTo>
                  <a:cubicBezTo>
                    <a:pt x="5822335" y="1748768"/>
                    <a:pt x="5862911" y="1860401"/>
                    <a:pt x="5868150" y="1919266"/>
                  </a:cubicBezTo>
                  <a:cubicBezTo>
                    <a:pt x="5887867" y="2139770"/>
                    <a:pt x="5790236" y="2357702"/>
                    <a:pt x="5706320" y="2555345"/>
                  </a:cubicBezTo>
                  <a:cubicBezTo>
                    <a:pt x="5766995" y="2524198"/>
                    <a:pt x="5993785" y="2455999"/>
                    <a:pt x="5983783" y="2581444"/>
                  </a:cubicBezTo>
                  <a:cubicBezTo>
                    <a:pt x="5976545" y="2672693"/>
                    <a:pt x="5771376" y="2776325"/>
                    <a:pt x="5702701" y="2833285"/>
                  </a:cubicBezTo>
                  <a:cubicBezTo>
                    <a:pt x="5532679" y="2974255"/>
                    <a:pt x="5408664" y="3338681"/>
                    <a:pt x="5301508" y="3542802"/>
                  </a:cubicBezTo>
                  <a:cubicBezTo>
                    <a:pt x="5182159" y="3770259"/>
                    <a:pt x="5048047" y="3977523"/>
                    <a:pt x="4842308" y="4136495"/>
                  </a:cubicBezTo>
                  <a:lnTo>
                    <a:pt x="5231880" y="4136495"/>
                  </a:lnTo>
                  <a:cubicBezTo>
                    <a:pt x="5242453" y="4127542"/>
                    <a:pt x="5246453" y="4114873"/>
                    <a:pt x="5252549" y="4103158"/>
                  </a:cubicBezTo>
                  <a:cubicBezTo>
                    <a:pt x="5430381" y="3758162"/>
                    <a:pt x="5540490" y="3328299"/>
                    <a:pt x="5712702" y="2974445"/>
                  </a:cubicBezTo>
                  <a:cubicBezTo>
                    <a:pt x="5717083" y="2965492"/>
                    <a:pt x="5727275" y="2938822"/>
                    <a:pt x="5731466" y="2935298"/>
                  </a:cubicBezTo>
                  <a:cubicBezTo>
                    <a:pt x="5754231" y="2916533"/>
                    <a:pt x="6111799" y="2926915"/>
                    <a:pt x="6173331" y="2925868"/>
                  </a:cubicBezTo>
                  <a:cubicBezTo>
                    <a:pt x="6506992" y="2920439"/>
                    <a:pt x="6841700" y="2920915"/>
                    <a:pt x="7176218" y="2918153"/>
                  </a:cubicBezTo>
                  <a:cubicBezTo>
                    <a:pt x="7347096" y="2916724"/>
                    <a:pt x="7529596" y="2894435"/>
                    <a:pt x="7700855" y="2909771"/>
                  </a:cubicBezTo>
                  <a:cubicBezTo>
                    <a:pt x="7726097" y="2912056"/>
                    <a:pt x="7750957" y="2913581"/>
                    <a:pt x="7751147" y="2944537"/>
                  </a:cubicBezTo>
                  <a:cubicBezTo>
                    <a:pt x="7751433" y="2981970"/>
                    <a:pt x="7664279" y="3165136"/>
                    <a:pt x="7644563" y="3216761"/>
                  </a:cubicBezTo>
                  <a:cubicBezTo>
                    <a:pt x="7512546" y="3561662"/>
                    <a:pt x="7387292" y="3908372"/>
                    <a:pt x="7233845" y="4244414"/>
                  </a:cubicBezTo>
                  <a:cubicBezTo>
                    <a:pt x="7260705" y="4243842"/>
                    <a:pt x="7287851" y="4245557"/>
                    <a:pt x="7314712" y="4244414"/>
                  </a:cubicBezTo>
                  <a:cubicBezTo>
                    <a:pt x="7466730" y="4237556"/>
                    <a:pt x="7674852" y="4221078"/>
                    <a:pt x="7823918" y="4236794"/>
                  </a:cubicBezTo>
                  <a:cubicBezTo>
                    <a:pt x="7843159" y="4238794"/>
                    <a:pt x="7867257" y="4242509"/>
                    <a:pt x="7876401" y="4262035"/>
                  </a:cubicBezTo>
                  <a:cubicBezTo>
                    <a:pt x="7884021" y="4276704"/>
                    <a:pt x="7867352" y="4300421"/>
                    <a:pt x="7853350" y="4304707"/>
                  </a:cubicBezTo>
                  <a:lnTo>
                    <a:pt x="2929116" y="4306136"/>
                  </a:lnTo>
                  <a:cubicBezTo>
                    <a:pt x="2915971" y="4367191"/>
                    <a:pt x="2888730" y="4699328"/>
                    <a:pt x="2860155" y="4726950"/>
                  </a:cubicBezTo>
                  <a:cubicBezTo>
                    <a:pt x="2847772" y="4738951"/>
                    <a:pt x="2718042" y="4770289"/>
                    <a:pt x="2691658" y="4774480"/>
                  </a:cubicBezTo>
                  <a:cubicBezTo>
                    <a:pt x="2551259" y="4796864"/>
                    <a:pt x="2362283" y="4778385"/>
                    <a:pt x="2246268" y="4691898"/>
                  </a:cubicBezTo>
                  <a:cubicBezTo>
                    <a:pt x="2237791" y="4597886"/>
                    <a:pt x="2220646" y="4504161"/>
                    <a:pt x="2211693" y="4410244"/>
                  </a:cubicBezTo>
                  <a:cubicBezTo>
                    <a:pt x="2209407" y="4386336"/>
                    <a:pt x="2221218" y="4314613"/>
                    <a:pt x="2198929" y="4307279"/>
                  </a:cubicBezTo>
                  <a:cubicBezTo>
                    <a:pt x="1666958" y="4308517"/>
                    <a:pt x="1134701" y="4302040"/>
                    <a:pt x="602730" y="4305850"/>
                  </a:cubicBezTo>
                  <a:cubicBezTo>
                    <a:pt x="426422" y="4307088"/>
                    <a:pt x="239541" y="4329281"/>
                    <a:pt x="62757" y="4314232"/>
                  </a:cubicBezTo>
                  <a:cubicBezTo>
                    <a:pt x="37135" y="4312041"/>
                    <a:pt x="-17919" y="4300992"/>
                    <a:pt x="5798" y="4264988"/>
                  </a:cubicBezTo>
                  <a:cubicBezTo>
                    <a:pt x="9608" y="4259273"/>
                    <a:pt x="27610" y="4244509"/>
                    <a:pt x="32182" y="4244509"/>
                  </a:cubicBezTo>
                  <a:lnTo>
                    <a:pt x="2165211" y="4244509"/>
                  </a:lnTo>
                  <a:close/>
                  <a:moveTo>
                    <a:pt x="3371266" y="112945"/>
                  </a:moveTo>
                  <a:cubicBezTo>
                    <a:pt x="3327261" y="152569"/>
                    <a:pt x="3390888" y="268678"/>
                    <a:pt x="3346025" y="315160"/>
                  </a:cubicBezTo>
                  <a:cubicBezTo>
                    <a:pt x="3322498" y="339545"/>
                    <a:pt x="3299257" y="316684"/>
                    <a:pt x="3293352" y="290110"/>
                  </a:cubicBezTo>
                  <a:cubicBezTo>
                    <a:pt x="3271159" y="189907"/>
                    <a:pt x="3341548" y="119517"/>
                    <a:pt x="3197435" y="77512"/>
                  </a:cubicBezTo>
                  <a:cubicBezTo>
                    <a:pt x="2933212" y="359"/>
                    <a:pt x="2745855" y="268964"/>
                    <a:pt x="2653558" y="476990"/>
                  </a:cubicBezTo>
                  <a:cubicBezTo>
                    <a:pt x="2711279" y="531378"/>
                    <a:pt x="2748236" y="600244"/>
                    <a:pt x="2751760" y="681301"/>
                  </a:cubicBezTo>
                  <a:cubicBezTo>
                    <a:pt x="2835390" y="672539"/>
                    <a:pt x="2886825" y="594814"/>
                    <a:pt x="2927592" y="529378"/>
                  </a:cubicBezTo>
                  <a:cubicBezTo>
                    <a:pt x="2943594" y="503660"/>
                    <a:pt x="2962167" y="421555"/>
                    <a:pt x="3006744" y="453273"/>
                  </a:cubicBezTo>
                  <a:cubicBezTo>
                    <a:pt x="3030843" y="470323"/>
                    <a:pt x="2956262" y="663014"/>
                    <a:pt x="3033605" y="673872"/>
                  </a:cubicBezTo>
                  <a:cubicBezTo>
                    <a:pt x="3101518" y="683302"/>
                    <a:pt x="3157525" y="569478"/>
                    <a:pt x="3179623" y="519281"/>
                  </a:cubicBezTo>
                  <a:cubicBezTo>
                    <a:pt x="3193625" y="487468"/>
                    <a:pt x="3206293" y="378787"/>
                    <a:pt x="3255442" y="410791"/>
                  </a:cubicBezTo>
                  <a:cubicBezTo>
                    <a:pt x="3286589" y="431080"/>
                    <a:pt x="3236392" y="657108"/>
                    <a:pt x="3348787" y="642630"/>
                  </a:cubicBezTo>
                  <a:cubicBezTo>
                    <a:pt x="3397555" y="636343"/>
                    <a:pt x="3429083" y="548714"/>
                    <a:pt x="3436227" y="505851"/>
                  </a:cubicBezTo>
                  <a:cubicBezTo>
                    <a:pt x="3441275" y="475085"/>
                    <a:pt x="3426226" y="408696"/>
                    <a:pt x="3466326" y="405934"/>
                  </a:cubicBezTo>
                  <a:cubicBezTo>
                    <a:pt x="3510998" y="402886"/>
                    <a:pt x="3496710" y="465465"/>
                    <a:pt x="3503378" y="496707"/>
                  </a:cubicBezTo>
                  <a:cubicBezTo>
                    <a:pt x="3538906" y="663585"/>
                    <a:pt x="3667875" y="697113"/>
                    <a:pt x="3654540" y="484324"/>
                  </a:cubicBezTo>
                  <a:cubicBezTo>
                    <a:pt x="3652825" y="457178"/>
                    <a:pt x="3620250" y="392218"/>
                    <a:pt x="3673685" y="396313"/>
                  </a:cubicBezTo>
                  <a:cubicBezTo>
                    <a:pt x="3700165" y="398314"/>
                    <a:pt x="3702546" y="435461"/>
                    <a:pt x="3714452" y="455178"/>
                  </a:cubicBezTo>
                  <a:cubicBezTo>
                    <a:pt x="3762458" y="534235"/>
                    <a:pt x="3846945" y="621389"/>
                    <a:pt x="3949339" y="602244"/>
                  </a:cubicBezTo>
                  <a:cubicBezTo>
                    <a:pt x="3974580" y="597481"/>
                    <a:pt x="3994773" y="587004"/>
                    <a:pt x="3990391" y="557667"/>
                  </a:cubicBezTo>
                  <a:cubicBezTo>
                    <a:pt x="3986010" y="528330"/>
                    <a:pt x="3956482" y="457178"/>
                    <a:pt x="3943147" y="426984"/>
                  </a:cubicBezTo>
                  <a:cubicBezTo>
                    <a:pt x="3858946" y="235436"/>
                    <a:pt x="3703498" y="57033"/>
                    <a:pt x="3473755" y="80655"/>
                  </a:cubicBezTo>
                  <a:cubicBezTo>
                    <a:pt x="3449752" y="83131"/>
                    <a:pt x="3388030" y="97705"/>
                    <a:pt x="3371076" y="113040"/>
                  </a:cubicBezTo>
                  <a:close/>
                  <a:moveTo>
                    <a:pt x="3734169" y="578050"/>
                  </a:moveTo>
                  <a:cubicBezTo>
                    <a:pt x="3728263" y="573193"/>
                    <a:pt x="3722358" y="547475"/>
                    <a:pt x="3712071" y="565382"/>
                  </a:cubicBezTo>
                  <a:cubicBezTo>
                    <a:pt x="3690830" y="602435"/>
                    <a:pt x="3704832" y="640820"/>
                    <a:pt x="3653778" y="676825"/>
                  </a:cubicBezTo>
                  <a:cubicBezTo>
                    <a:pt x="3571958" y="734451"/>
                    <a:pt x="3514332" y="647869"/>
                    <a:pt x="3469279" y="588718"/>
                  </a:cubicBezTo>
                  <a:cubicBezTo>
                    <a:pt x="3454801" y="634153"/>
                    <a:pt x="3411843" y="692350"/>
                    <a:pt x="3361265" y="696732"/>
                  </a:cubicBezTo>
                  <a:lnTo>
                    <a:pt x="3596914" y="943049"/>
                  </a:lnTo>
                  <a:cubicBezTo>
                    <a:pt x="3607486" y="981434"/>
                    <a:pt x="3599962" y="1015724"/>
                    <a:pt x="3561766" y="1032203"/>
                  </a:cubicBezTo>
                  <a:cubicBezTo>
                    <a:pt x="3476803" y="1068779"/>
                    <a:pt x="3344120" y="1011152"/>
                    <a:pt x="3262205" y="980958"/>
                  </a:cubicBezTo>
                  <a:lnTo>
                    <a:pt x="3264682" y="943525"/>
                  </a:lnTo>
                  <a:cubicBezTo>
                    <a:pt x="3268206" y="937524"/>
                    <a:pt x="3281826" y="930857"/>
                    <a:pt x="3289066" y="930190"/>
                  </a:cubicBezTo>
                  <a:cubicBezTo>
                    <a:pt x="3312592" y="927999"/>
                    <a:pt x="3405271" y="969147"/>
                    <a:pt x="3442990" y="973624"/>
                  </a:cubicBezTo>
                  <a:cubicBezTo>
                    <a:pt x="3473374" y="977243"/>
                    <a:pt x="3508426" y="976005"/>
                    <a:pt x="3538525" y="970671"/>
                  </a:cubicBezTo>
                  <a:cubicBezTo>
                    <a:pt x="3484614" y="908854"/>
                    <a:pt x="3430893" y="846941"/>
                    <a:pt x="3376981" y="785124"/>
                  </a:cubicBezTo>
                  <a:cubicBezTo>
                    <a:pt x="3357836" y="763216"/>
                    <a:pt x="3324213" y="757787"/>
                    <a:pt x="3329833" y="717020"/>
                  </a:cubicBezTo>
                  <a:lnTo>
                    <a:pt x="3345739" y="704638"/>
                  </a:lnTo>
                  <a:cubicBezTo>
                    <a:pt x="3279350" y="705019"/>
                    <a:pt x="3230201" y="652060"/>
                    <a:pt x="3222295" y="588814"/>
                  </a:cubicBezTo>
                  <a:lnTo>
                    <a:pt x="3206484" y="593671"/>
                  </a:lnTo>
                  <a:cubicBezTo>
                    <a:pt x="3154954" y="722545"/>
                    <a:pt x="2982265" y="811413"/>
                    <a:pt x="2933212" y="627485"/>
                  </a:cubicBezTo>
                  <a:cubicBezTo>
                    <a:pt x="2886253" y="676920"/>
                    <a:pt x="2831389" y="729879"/>
                    <a:pt x="2759952" y="735785"/>
                  </a:cubicBezTo>
                  <a:cubicBezTo>
                    <a:pt x="2757951" y="764741"/>
                    <a:pt x="2761857" y="794173"/>
                    <a:pt x="2758618" y="823129"/>
                  </a:cubicBezTo>
                  <a:cubicBezTo>
                    <a:pt x="2745759" y="936286"/>
                    <a:pt x="2715089" y="930857"/>
                    <a:pt x="2763571" y="1051538"/>
                  </a:cubicBezTo>
                  <a:cubicBezTo>
                    <a:pt x="2782907" y="1099735"/>
                    <a:pt x="2880348" y="1268422"/>
                    <a:pt x="2927116" y="1281758"/>
                  </a:cubicBezTo>
                  <a:cubicBezTo>
                    <a:pt x="2974169" y="1295188"/>
                    <a:pt x="2970264" y="1263565"/>
                    <a:pt x="2986551" y="1244038"/>
                  </a:cubicBezTo>
                  <a:cubicBezTo>
                    <a:pt x="3070181" y="1143740"/>
                    <a:pt x="3222772" y="1270423"/>
                    <a:pt x="3082278" y="1339574"/>
                  </a:cubicBezTo>
                  <a:lnTo>
                    <a:pt x="2991028" y="1344622"/>
                  </a:lnTo>
                  <a:cubicBezTo>
                    <a:pt x="3175527" y="1457017"/>
                    <a:pt x="3379648" y="1492736"/>
                    <a:pt x="3586912" y="1419870"/>
                  </a:cubicBezTo>
                  <a:cubicBezTo>
                    <a:pt x="3894856" y="1311666"/>
                    <a:pt x="4083927" y="971242"/>
                    <a:pt x="3994201" y="653679"/>
                  </a:cubicBezTo>
                  <a:cubicBezTo>
                    <a:pt x="3888474" y="682825"/>
                    <a:pt x="3813322" y="644154"/>
                    <a:pt x="3734264" y="578336"/>
                  </a:cubicBezTo>
                  <a:close/>
                  <a:moveTo>
                    <a:pt x="4047732" y="1012771"/>
                  </a:moveTo>
                  <a:cubicBezTo>
                    <a:pt x="4277284" y="1016867"/>
                    <a:pt x="4302907" y="692731"/>
                    <a:pt x="4075735" y="657584"/>
                  </a:cubicBezTo>
                  <a:cubicBezTo>
                    <a:pt x="4068973" y="658441"/>
                    <a:pt x="4066020" y="673110"/>
                    <a:pt x="4065829" y="678349"/>
                  </a:cubicBezTo>
                  <a:cubicBezTo>
                    <a:pt x="4063162" y="745595"/>
                    <a:pt x="4076497" y="822748"/>
                    <a:pt x="4070687" y="893137"/>
                  </a:cubicBezTo>
                  <a:cubicBezTo>
                    <a:pt x="4067353" y="933142"/>
                    <a:pt x="4052780" y="973147"/>
                    <a:pt x="4047732" y="1012771"/>
                  </a:cubicBezTo>
                  <a:close/>
                  <a:moveTo>
                    <a:pt x="2526113" y="1122785"/>
                  </a:moveTo>
                  <a:cubicBezTo>
                    <a:pt x="2518112" y="1115165"/>
                    <a:pt x="2488394" y="1110308"/>
                    <a:pt x="2473726" y="1101830"/>
                  </a:cubicBezTo>
                  <a:cubicBezTo>
                    <a:pt x="2418576" y="1070017"/>
                    <a:pt x="2401431" y="1035536"/>
                    <a:pt x="2369903" y="982101"/>
                  </a:cubicBezTo>
                  <a:cubicBezTo>
                    <a:pt x="2292941" y="1076589"/>
                    <a:pt x="2194167" y="1160980"/>
                    <a:pt x="2072818" y="1190317"/>
                  </a:cubicBezTo>
                  <a:cubicBezTo>
                    <a:pt x="2099869" y="1336050"/>
                    <a:pt x="2243316" y="1366435"/>
                    <a:pt x="2367998" y="1319476"/>
                  </a:cubicBezTo>
                  <a:cubicBezTo>
                    <a:pt x="2402955" y="1306332"/>
                    <a:pt x="2448008" y="1258897"/>
                    <a:pt x="2478488" y="1282138"/>
                  </a:cubicBezTo>
                  <a:cubicBezTo>
                    <a:pt x="2505253" y="1302522"/>
                    <a:pt x="2452485" y="1370816"/>
                    <a:pt x="2442769" y="1401963"/>
                  </a:cubicBezTo>
                  <a:cubicBezTo>
                    <a:pt x="2426196" y="1455017"/>
                    <a:pt x="2419814" y="1508833"/>
                    <a:pt x="2462010" y="1553029"/>
                  </a:cubicBezTo>
                  <a:cubicBezTo>
                    <a:pt x="2542306" y="1637135"/>
                    <a:pt x="2688800" y="1513405"/>
                    <a:pt x="2720042" y="1432348"/>
                  </a:cubicBezTo>
                  <a:cubicBezTo>
                    <a:pt x="2729376" y="1408250"/>
                    <a:pt x="2730139" y="1331669"/>
                    <a:pt x="2777954" y="1366816"/>
                  </a:cubicBezTo>
                  <a:cubicBezTo>
                    <a:pt x="2784241" y="1371388"/>
                    <a:pt x="2795004" y="1490736"/>
                    <a:pt x="2803672" y="1519978"/>
                  </a:cubicBezTo>
                  <a:cubicBezTo>
                    <a:pt x="2839009" y="1639517"/>
                    <a:pt x="2939784" y="1690285"/>
                    <a:pt x="3053512" y="1626372"/>
                  </a:cubicBezTo>
                  <a:lnTo>
                    <a:pt x="3051322" y="1438253"/>
                  </a:lnTo>
                  <a:cubicBezTo>
                    <a:pt x="3008364" y="1436920"/>
                    <a:pt x="2941784" y="1361482"/>
                    <a:pt x="2916067" y="1353767"/>
                  </a:cubicBezTo>
                  <a:cubicBezTo>
                    <a:pt x="2891301" y="1346337"/>
                    <a:pt x="2845867" y="1353767"/>
                    <a:pt x="2813101" y="1348718"/>
                  </a:cubicBezTo>
                  <a:cubicBezTo>
                    <a:pt x="2737092" y="1336812"/>
                    <a:pt x="2637175" y="1270137"/>
                    <a:pt x="2585835" y="1213463"/>
                  </a:cubicBezTo>
                  <a:cubicBezTo>
                    <a:pt x="2565547" y="1191079"/>
                    <a:pt x="2538210" y="1134120"/>
                    <a:pt x="2526208" y="1122785"/>
                  </a:cubicBezTo>
                  <a:close/>
                  <a:moveTo>
                    <a:pt x="3715976" y="1425490"/>
                  </a:moveTo>
                  <a:lnTo>
                    <a:pt x="3715976" y="1610561"/>
                  </a:lnTo>
                  <a:cubicBezTo>
                    <a:pt x="3715976" y="1637230"/>
                    <a:pt x="3801701" y="1608465"/>
                    <a:pt x="3816179" y="1602750"/>
                  </a:cubicBezTo>
                  <a:cubicBezTo>
                    <a:pt x="3891522" y="1572937"/>
                    <a:pt x="3932860" y="1504166"/>
                    <a:pt x="3961150" y="1431395"/>
                  </a:cubicBezTo>
                  <a:cubicBezTo>
                    <a:pt x="3970293" y="1407773"/>
                    <a:pt x="3978104" y="1336907"/>
                    <a:pt x="3998868" y="1330145"/>
                  </a:cubicBezTo>
                  <a:cubicBezTo>
                    <a:pt x="4062496" y="1309285"/>
                    <a:pt x="4031063" y="1384056"/>
                    <a:pt x="4034016" y="1415488"/>
                  </a:cubicBezTo>
                  <a:cubicBezTo>
                    <a:pt x="4041636" y="1497404"/>
                    <a:pt x="4143744" y="1577795"/>
                    <a:pt x="4205466" y="1490546"/>
                  </a:cubicBezTo>
                  <a:cubicBezTo>
                    <a:pt x="4240613" y="1440920"/>
                    <a:pt x="4241566" y="1382913"/>
                    <a:pt x="4240994" y="1324906"/>
                  </a:cubicBezTo>
                  <a:cubicBezTo>
                    <a:pt x="4240708" y="1298807"/>
                    <a:pt x="4214705" y="1241276"/>
                    <a:pt x="4265950" y="1245467"/>
                  </a:cubicBezTo>
                  <a:cubicBezTo>
                    <a:pt x="4291572" y="1247563"/>
                    <a:pt x="4296239" y="1285663"/>
                    <a:pt x="4313670" y="1306142"/>
                  </a:cubicBezTo>
                  <a:cubicBezTo>
                    <a:pt x="4404729" y="1413298"/>
                    <a:pt x="4525792" y="1349385"/>
                    <a:pt x="4566273" y="1234323"/>
                  </a:cubicBezTo>
                  <a:cubicBezTo>
                    <a:pt x="4572179" y="1217464"/>
                    <a:pt x="4582847" y="1202605"/>
                    <a:pt x="4560749" y="1198128"/>
                  </a:cubicBezTo>
                  <a:cubicBezTo>
                    <a:pt x="4521601" y="1190222"/>
                    <a:pt x="4485596" y="1187174"/>
                    <a:pt x="4446829" y="1173077"/>
                  </a:cubicBezTo>
                  <a:cubicBezTo>
                    <a:pt x="4359104" y="1141169"/>
                    <a:pt x="4285952" y="1079923"/>
                    <a:pt x="4215086" y="1021630"/>
                  </a:cubicBezTo>
                  <a:cubicBezTo>
                    <a:pt x="4158984" y="1065350"/>
                    <a:pt x="4095642" y="1082304"/>
                    <a:pt x="4024681" y="1077922"/>
                  </a:cubicBezTo>
                  <a:cubicBezTo>
                    <a:pt x="3959435" y="1222131"/>
                    <a:pt x="3852469" y="1344813"/>
                    <a:pt x="3716071" y="1425490"/>
                  </a:cubicBezTo>
                  <a:close/>
                  <a:moveTo>
                    <a:pt x="2697658" y="1028297"/>
                  </a:moveTo>
                  <a:cubicBezTo>
                    <a:pt x="2688895" y="1020296"/>
                    <a:pt x="2655272" y="1067826"/>
                    <a:pt x="2642985" y="1077732"/>
                  </a:cubicBezTo>
                  <a:cubicBezTo>
                    <a:pt x="2627840" y="1090019"/>
                    <a:pt x="2609457" y="1101830"/>
                    <a:pt x="2590026" y="1105831"/>
                  </a:cubicBezTo>
                  <a:cubicBezTo>
                    <a:pt x="2570309" y="1133739"/>
                    <a:pt x="2689562" y="1225274"/>
                    <a:pt x="2713756" y="1239847"/>
                  </a:cubicBezTo>
                  <a:cubicBezTo>
                    <a:pt x="2749855" y="1261565"/>
                    <a:pt x="2793480" y="1285282"/>
                    <a:pt x="2836533" y="1282805"/>
                  </a:cubicBezTo>
                  <a:cubicBezTo>
                    <a:pt x="2780812" y="1204510"/>
                    <a:pt x="2717947" y="1124500"/>
                    <a:pt x="2697658" y="1028392"/>
                  </a:cubicBezTo>
                  <a:close/>
                  <a:moveTo>
                    <a:pt x="3661969" y="1452446"/>
                  </a:moveTo>
                  <a:cubicBezTo>
                    <a:pt x="3493091" y="1528646"/>
                    <a:pt x="3290304" y="1539885"/>
                    <a:pt x="3117997" y="1468257"/>
                  </a:cubicBezTo>
                  <a:cubicBezTo>
                    <a:pt x="3091422" y="1495975"/>
                    <a:pt x="3113425" y="1539599"/>
                    <a:pt x="3114567" y="1571699"/>
                  </a:cubicBezTo>
                  <a:cubicBezTo>
                    <a:pt x="3115806" y="1604750"/>
                    <a:pt x="3106567" y="1671235"/>
                    <a:pt x="3121426" y="1696000"/>
                  </a:cubicBezTo>
                  <a:lnTo>
                    <a:pt x="3404985" y="1891167"/>
                  </a:lnTo>
                  <a:lnTo>
                    <a:pt x="3642634" y="1706954"/>
                  </a:lnTo>
                  <a:lnTo>
                    <a:pt x="3661969" y="1679998"/>
                  </a:lnTo>
                  <a:lnTo>
                    <a:pt x="3661969" y="1452446"/>
                  </a:lnTo>
                  <a:close/>
                  <a:moveTo>
                    <a:pt x="3183719" y="2161963"/>
                  </a:moveTo>
                  <a:cubicBezTo>
                    <a:pt x="3193530" y="2173107"/>
                    <a:pt x="3286208" y="2080429"/>
                    <a:pt x="3295638" y="2069570"/>
                  </a:cubicBezTo>
                  <a:cubicBezTo>
                    <a:pt x="3310116" y="2052806"/>
                    <a:pt x="3379458" y="1958318"/>
                    <a:pt x="3375838" y="1942983"/>
                  </a:cubicBezTo>
                  <a:lnTo>
                    <a:pt x="3063990" y="1732004"/>
                  </a:lnTo>
                  <a:cubicBezTo>
                    <a:pt x="3001506" y="1791821"/>
                    <a:pt x="2967216" y="1874308"/>
                    <a:pt x="2936736" y="1953746"/>
                  </a:cubicBezTo>
                  <a:cubicBezTo>
                    <a:pt x="3095041" y="1875546"/>
                    <a:pt x="3225343" y="1996609"/>
                    <a:pt x="3183624" y="2162058"/>
                  </a:cubicBezTo>
                  <a:close/>
                  <a:moveTo>
                    <a:pt x="2975407" y="1737815"/>
                  </a:moveTo>
                  <a:cubicBezTo>
                    <a:pt x="2710422" y="1809252"/>
                    <a:pt x="2476392" y="1969177"/>
                    <a:pt x="2288941" y="2165963"/>
                  </a:cubicBezTo>
                  <a:lnTo>
                    <a:pt x="2385238" y="2239211"/>
                  </a:lnTo>
                  <a:cubicBezTo>
                    <a:pt x="2693848" y="2562775"/>
                    <a:pt x="2331898" y="3066933"/>
                    <a:pt x="1930039" y="2864051"/>
                  </a:cubicBezTo>
                  <a:lnTo>
                    <a:pt x="1895367" y="2964063"/>
                  </a:lnTo>
                  <a:lnTo>
                    <a:pt x="2412194" y="3118463"/>
                  </a:lnTo>
                  <a:cubicBezTo>
                    <a:pt x="2423910" y="3059694"/>
                    <a:pt x="2440579" y="3001877"/>
                    <a:pt x="2458390" y="2944727"/>
                  </a:cubicBezTo>
                  <a:cubicBezTo>
                    <a:pt x="2492776" y="2834714"/>
                    <a:pt x="2543925" y="2664406"/>
                    <a:pt x="2596026" y="2565537"/>
                  </a:cubicBezTo>
                  <a:cubicBezTo>
                    <a:pt x="2614315" y="2530866"/>
                    <a:pt x="2633269" y="2500577"/>
                    <a:pt x="2665750" y="2545344"/>
                  </a:cubicBezTo>
                  <a:cubicBezTo>
                    <a:pt x="2600980" y="2756323"/>
                    <a:pt x="2497729" y="2958062"/>
                    <a:pt x="2466391" y="3179995"/>
                  </a:cubicBezTo>
                  <a:cubicBezTo>
                    <a:pt x="2709850" y="3060742"/>
                    <a:pt x="2951595" y="3327728"/>
                    <a:pt x="2801481" y="3557471"/>
                  </a:cubicBezTo>
                  <a:cubicBezTo>
                    <a:pt x="2794623" y="3567948"/>
                    <a:pt x="2758523" y="3590998"/>
                    <a:pt x="2774811" y="3600523"/>
                  </a:cubicBezTo>
                  <a:cubicBezTo>
                    <a:pt x="2791575" y="3610334"/>
                    <a:pt x="2854821" y="3620621"/>
                    <a:pt x="2882824" y="3631385"/>
                  </a:cubicBezTo>
                  <a:cubicBezTo>
                    <a:pt x="2907304" y="3640719"/>
                    <a:pt x="2938831" y="3665865"/>
                    <a:pt x="2958167" y="3671675"/>
                  </a:cubicBezTo>
                  <a:cubicBezTo>
                    <a:pt x="3022461" y="3691011"/>
                    <a:pt x="3256490" y="3680914"/>
                    <a:pt x="3324689" y="3663770"/>
                  </a:cubicBezTo>
                  <a:cubicBezTo>
                    <a:pt x="3331547" y="3662055"/>
                    <a:pt x="3338691" y="3661198"/>
                    <a:pt x="3344501" y="3656912"/>
                  </a:cubicBezTo>
                  <a:lnTo>
                    <a:pt x="3352788" y="3450790"/>
                  </a:lnTo>
                  <a:cubicBezTo>
                    <a:pt x="3238964" y="3435646"/>
                    <a:pt x="3121330" y="3351445"/>
                    <a:pt x="3122092" y="3226381"/>
                  </a:cubicBezTo>
                  <a:cubicBezTo>
                    <a:pt x="3093613" y="3249623"/>
                    <a:pt x="2873204" y="3229620"/>
                    <a:pt x="2947880" y="3171708"/>
                  </a:cubicBezTo>
                  <a:cubicBezTo>
                    <a:pt x="2974169" y="3151324"/>
                    <a:pt x="3027414" y="3172661"/>
                    <a:pt x="3055703" y="3171708"/>
                  </a:cubicBezTo>
                  <a:cubicBezTo>
                    <a:pt x="3338691" y="3161897"/>
                    <a:pt x="3557004" y="2919200"/>
                    <a:pt x="3437275" y="2637546"/>
                  </a:cubicBezTo>
                  <a:cubicBezTo>
                    <a:pt x="3362884" y="2462572"/>
                    <a:pt x="3155716" y="2371227"/>
                    <a:pt x="2972740" y="2377037"/>
                  </a:cubicBezTo>
                  <a:cubicBezTo>
                    <a:pt x="2955309" y="2371322"/>
                    <a:pt x="2954833" y="2340652"/>
                    <a:pt x="2967597" y="2327793"/>
                  </a:cubicBezTo>
                  <a:cubicBezTo>
                    <a:pt x="3005030" y="2289979"/>
                    <a:pt x="3201150" y="2343414"/>
                    <a:pt x="3250680" y="2369131"/>
                  </a:cubicBezTo>
                  <a:lnTo>
                    <a:pt x="3368885" y="2439807"/>
                  </a:lnTo>
                  <a:lnTo>
                    <a:pt x="3376600" y="2061950"/>
                  </a:lnTo>
                  <a:cubicBezTo>
                    <a:pt x="3286303" y="2174917"/>
                    <a:pt x="3083421" y="2357035"/>
                    <a:pt x="2933116" y="2247021"/>
                  </a:cubicBezTo>
                  <a:cubicBezTo>
                    <a:pt x="2831484" y="2172631"/>
                    <a:pt x="2856440" y="2015563"/>
                    <a:pt x="2890349" y="1911265"/>
                  </a:cubicBezTo>
                  <a:cubicBezTo>
                    <a:pt x="2910542" y="1849162"/>
                    <a:pt x="2947404" y="1796108"/>
                    <a:pt x="2975407" y="1738005"/>
                  </a:cubicBezTo>
                  <a:close/>
                  <a:moveTo>
                    <a:pt x="4086308" y="1884500"/>
                  </a:moveTo>
                  <a:cubicBezTo>
                    <a:pt x="3992963" y="1837351"/>
                    <a:pt x="3903523" y="1779820"/>
                    <a:pt x="3800939" y="1753245"/>
                  </a:cubicBezTo>
                  <a:cubicBezTo>
                    <a:pt x="3858184" y="1870212"/>
                    <a:pt x="3938480" y="2026803"/>
                    <a:pt x="3893808" y="2158534"/>
                  </a:cubicBezTo>
                  <a:cubicBezTo>
                    <a:pt x="3838182" y="2322935"/>
                    <a:pt x="3654635" y="2269500"/>
                    <a:pt x="3550336" y="2185013"/>
                  </a:cubicBezTo>
                  <a:lnTo>
                    <a:pt x="3438417" y="2054140"/>
                  </a:lnTo>
                  <a:lnTo>
                    <a:pt x="3430702" y="2254641"/>
                  </a:lnTo>
                  <a:cubicBezTo>
                    <a:pt x="3841230" y="2154343"/>
                    <a:pt x="3952387" y="2762514"/>
                    <a:pt x="3531001" y="2810044"/>
                  </a:cubicBezTo>
                  <a:cubicBezTo>
                    <a:pt x="3534810" y="2913104"/>
                    <a:pt x="3481851" y="3009212"/>
                    <a:pt x="3416796" y="3085412"/>
                  </a:cubicBezTo>
                  <a:lnTo>
                    <a:pt x="3407557" y="3650720"/>
                  </a:lnTo>
                  <a:lnTo>
                    <a:pt x="3496806" y="3628051"/>
                  </a:lnTo>
                  <a:cubicBezTo>
                    <a:pt x="3468040" y="3410881"/>
                    <a:pt x="3670732" y="3190663"/>
                    <a:pt x="3892665" y="3292961"/>
                  </a:cubicBezTo>
                  <a:cubicBezTo>
                    <a:pt x="3968579" y="3328013"/>
                    <a:pt x="4003631" y="3397260"/>
                    <a:pt x="4045160" y="3464792"/>
                  </a:cubicBezTo>
                  <a:lnTo>
                    <a:pt x="4171271" y="3457934"/>
                  </a:lnTo>
                  <a:lnTo>
                    <a:pt x="4178891" y="3072267"/>
                  </a:lnTo>
                  <a:cubicBezTo>
                    <a:pt x="4124980" y="3115511"/>
                    <a:pt x="3887712" y="3216476"/>
                    <a:pt x="3835419" y="3172565"/>
                  </a:cubicBezTo>
                  <a:lnTo>
                    <a:pt x="3826942" y="3153230"/>
                  </a:lnTo>
                  <a:lnTo>
                    <a:pt x="3844944" y="3127703"/>
                  </a:lnTo>
                  <a:lnTo>
                    <a:pt x="3993916" y="3103033"/>
                  </a:lnTo>
                  <a:cubicBezTo>
                    <a:pt x="3989725" y="3067886"/>
                    <a:pt x="3968293" y="3042739"/>
                    <a:pt x="3963912" y="3005782"/>
                  </a:cubicBezTo>
                  <a:cubicBezTo>
                    <a:pt x="3941338" y="2818521"/>
                    <a:pt x="4081069" y="2668217"/>
                    <a:pt x="4271569" y="2717365"/>
                  </a:cubicBezTo>
                  <a:cubicBezTo>
                    <a:pt x="4251948" y="2591636"/>
                    <a:pt x="4136124" y="2481812"/>
                    <a:pt x="4024967" y="2427996"/>
                  </a:cubicBezTo>
                  <a:cubicBezTo>
                    <a:pt x="3991820" y="2411899"/>
                    <a:pt x="3911048" y="2392563"/>
                    <a:pt x="3891141" y="2378656"/>
                  </a:cubicBezTo>
                  <a:cubicBezTo>
                    <a:pt x="3878092" y="2369417"/>
                    <a:pt x="3876758" y="2344652"/>
                    <a:pt x="3887712" y="2333794"/>
                  </a:cubicBezTo>
                  <a:cubicBezTo>
                    <a:pt x="3907619" y="2314172"/>
                    <a:pt x="3958197" y="2338842"/>
                    <a:pt x="3982390" y="2347129"/>
                  </a:cubicBezTo>
                  <a:cubicBezTo>
                    <a:pt x="4206228" y="2424186"/>
                    <a:pt x="4409301" y="2651262"/>
                    <a:pt x="4311479" y="2900150"/>
                  </a:cubicBezTo>
                  <a:cubicBezTo>
                    <a:pt x="4291763" y="2950252"/>
                    <a:pt x="4250615" y="2984542"/>
                    <a:pt x="4240708" y="3033691"/>
                  </a:cubicBezTo>
                  <a:lnTo>
                    <a:pt x="4371677" y="3002639"/>
                  </a:lnTo>
                  <a:cubicBezTo>
                    <a:pt x="4330529" y="2828046"/>
                    <a:pt x="4433113" y="2624021"/>
                    <a:pt x="4626376" y="2617258"/>
                  </a:cubicBezTo>
                  <a:cubicBezTo>
                    <a:pt x="4611136" y="2525723"/>
                    <a:pt x="4559320" y="2447427"/>
                    <a:pt x="4525982" y="2362750"/>
                  </a:cubicBezTo>
                  <a:cubicBezTo>
                    <a:pt x="4190988" y="2510292"/>
                    <a:pt x="3883044" y="2212636"/>
                    <a:pt x="4086403" y="1884785"/>
                  </a:cubicBezTo>
                  <a:close/>
                  <a:moveTo>
                    <a:pt x="4402633" y="4136400"/>
                  </a:moveTo>
                  <a:lnTo>
                    <a:pt x="4722769" y="4136400"/>
                  </a:lnTo>
                  <a:cubicBezTo>
                    <a:pt x="4763440" y="4136400"/>
                    <a:pt x="4920984" y="3987620"/>
                    <a:pt x="4954322" y="3951424"/>
                  </a:cubicBezTo>
                  <a:cubicBezTo>
                    <a:pt x="5218354" y="3664246"/>
                    <a:pt x="5321510" y="3300772"/>
                    <a:pt x="5509534" y="2971683"/>
                  </a:cubicBezTo>
                  <a:cubicBezTo>
                    <a:pt x="5617261" y="2782993"/>
                    <a:pt x="5702796" y="2780135"/>
                    <a:pt x="5848909" y="2655358"/>
                  </a:cubicBezTo>
                  <a:cubicBezTo>
                    <a:pt x="5862339" y="2643832"/>
                    <a:pt x="5928443" y="2584397"/>
                    <a:pt x="5914727" y="2570776"/>
                  </a:cubicBezTo>
                  <a:cubicBezTo>
                    <a:pt x="5853100" y="2564394"/>
                    <a:pt x="5797474" y="2586206"/>
                    <a:pt x="5742325" y="2610400"/>
                  </a:cubicBezTo>
                  <a:cubicBezTo>
                    <a:pt x="5728989" y="2616210"/>
                    <a:pt x="5667839" y="2644309"/>
                    <a:pt x="5662314" y="2649929"/>
                  </a:cubicBezTo>
                  <a:cubicBezTo>
                    <a:pt x="5636692" y="2675551"/>
                    <a:pt x="5617738" y="2788136"/>
                    <a:pt x="5564017" y="2779373"/>
                  </a:cubicBezTo>
                  <a:cubicBezTo>
                    <a:pt x="5537728" y="2775087"/>
                    <a:pt x="5542586" y="2752894"/>
                    <a:pt x="5548110" y="2732510"/>
                  </a:cubicBezTo>
                  <a:cubicBezTo>
                    <a:pt x="5559921" y="2688790"/>
                    <a:pt x="5629930" y="2576110"/>
                    <a:pt x="5653933" y="2522008"/>
                  </a:cubicBezTo>
                  <a:cubicBezTo>
                    <a:pt x="5725847" y="2359892"/>
                    <a:pt x="5858434" y="2028327"/>
                    <a:pt x="5789378" y="1859354"/>
                  </a:cubicBezTo>
                  <a:cubicBezTo>
                    <a:pt x="5751278" y="1766199"/>
                    <a:pt x="5722703" y="1871069"/>
                    <a:pt x="5710321" y="1915075"/>
                  </a:cubicBezTo>
                  <a:cubicBezTo>
                    <a:pt x="5682317" y="2014516"/>
                    <a:pt x="5673173" y="2155962"/>
                    <a:pt x="5633263" y="2246831"/>
                  </a:cubicBezTo>
                  <a:cubicBezTo>
                    <a:pt x="5612213" y="2294646"/>
                    <a:pt x="5566874" y="2286740"/>
                    <a:pt x="5567350" y="2235781"/>
                  </a:cubicBezTo>
                  <a:cubicBezTo>
                    <a:pt x="5568493" y="2111956"/>
                    <a:pt x="5653361" y="1928029"/>
                    <a:pt x="5583352" y="1803156"/>
                  </a:cubicBezTo>
                  <a:cubicBezTo>
                    <a:pt x="5551825" y="1746958"/>
                    <a:pt x="5538489" y="1760770"/>
                    <a:pt x="5521821" y="1811538"/>
                  </a:cubicBezTo>
                  <a:cubicBezTo>
                    <a:pt x="5480196" y="1938125"/>
                    <a:pt x="5497818" y="2096050"/>
                    <a:pt x="5465624" y="2218065"/>
                  </a:cubicBezTo>
                  <a:cubicBezTo>
                    <a:pt x="5454574" y="2259689"/>
                    <a:pt x="5412760" y="2255498"/>
                    <a:pt x="5405902" y="2219684"/>
                  </a:cubicBezTo>
                  <a:cubicBezTo>
                    <a:pt x="5393043" y="2151771"/>
                    <a:pt x="5417808" y="2042710"/>
                    <a:pt x="5413712" y="1965081"/>
                  </a:cubicBezTo>
                  <a:cubicBezTo>
                    <a:pt x="5411426" y="1922314"/>
                    <a:pt x="5401806" y="1821920"/>
                    <a:pt x="5367706" y="1795155"/>
                  </a:cubicBezTo>
                  <a:cubicBezTo>
                    <a:pt x="5356562" y="1786392"/>
                    <a:pt x="5334179" y="1777248"/>
                    <a:pt x="5321701" y="1785249"/>
                  </a:cubicBezTo>
                  <a:cubicBezTo>
                    <a:pt x="5292554" y="1803918"/>
                    <a:pt x="5300460" y="2003086"/>
                    <a:pt x="5297888" y="2042900"/>
                  </a:cubicBezTo>
                  <a:cubicBezTo>
                    <a:pt x="5293126" y="2118814"/>
                    <a:pt x="5290078" y="2206540"/>
                    <a:pt x="5281220" y="2280739"/>
                  </a:cubicBezTo>
                  <a:cubicBezTo>
                    <a:pt x="5278743" y="2301504"/>
                    <a:pt x="5272552" y="2337509"/>
                    <a:pt x="5247025" y="2339795"/>
                  </a:cubicBezTo>
                  <a:cubicBezTo>
                    <a:pt x="5188827" y="2345033"/>
                    <a:pt x="5219973" y="2244164"/>
                    <a:pt x="5220736" y="2212540"/>
                  </a:cubicBezTo>
                  <a:cubicBezTo>
                    <a:pt x="5222545" y="2136245"/>
                    <a:pt x="5228355" y="1918980"/>
                    <a:pt x="5185493" y="1861449"/>
                  </a:cubicBezTo>
                  <a:cubicBezTo>
                    <a:pt x="5123771" y="1778582"/>
                    <a:pt x="5134058" y="1930029"/>
                    <a:pt x="5135201" y="1965748"/>
                  </a:cubicBezTo>
                  <a:cubicBezTo>
                    <a:pt x="5150346" y="2435330"/>
                    <a:pt x="4972895" y="2911199"/>
                    <a:pt x="4743438" y="3316488"/>
                  </a:cubicBezTo>
                  <a:cubicBezTo>
                    <a:pt x="4721626" y="3354969"/>
                    <a:pt x="4596277" y="3566710"/>
                    <a:pt x="4572179" y="3577664"/>
                  </a:cubicBezTo>
                  <a:cubicBezTo>
                    <a:pt x="4547509" y="3588808"/>
                    <a:pt x="4528459" y="3564138"/>
                    <a:pt x="4535126" y="3540802"/>
                  </a:cubicBezTo>
                  <a:lnTo>
                    <a:pt x="4732103" y="3198569"/>
                  </a:lnTo>
                  <a:lnTo>
                    <a:pt x="4703528" y="2964254"/>
                  </a:lnTo>
                  <a:lnTo>
                    <a:pt x="4241470" y="3103795"/>
                  </a:lnTo>
                  <a:lnTo>
                    <a:pt x="4240708" y="3465554"/>
                  </a:lnTo>
                  <a:cubicBezTo>
                    <a:pt x="4312622" y="3459173"/>
                    <a:pt x="4478262" y="3522799"/>
                    <a:pt x="4399300" y="3612620"/>
                  </a:cubicBezTo>
                  <a:cubicBezTo>
                    <a:pt x="4387013" y="3626622"/>
                    <a:pt x="4366914" y="3622526"/>
                    <a:pt x="4371868" y="3642910"/>
                  </a:cubicBezTo>
                  <a:cubicBezTo>
                    <a:pt x="4434352" y="3644148"/>
                    <a:pt x="4546842" y="3711966"/>
                    <a:pt x="4491788" y="3782165"/>
                  </a:cubicBezTo>
                  <a:lnTo>
                    <a:pt x="4425970" y="3827981"/>
                  </a:lnTo>
                  <a:cubicBezTo>
                    <a:pt x="4575036" y="3868081"/>
                    <a:pt x="4571512" y="4016004"/>
                    <a:pt x="4410444" y="4028672"/>
                  </a:cubicBezTo>
                  <a:cubicBezTo>
                    <a:pt x="4427779" y="4070582"/>
                    <a:pt x="4436352" y="4099253"/>
                    <a:pt x="4402729" y="4136590"/>
                  </a:cubicBezTo>
                  <a:close/>
                  <a:moveTo>
                    <a:pt x="3839325" y="2007753"/>
                  </a:moveTo>
                  <a:cubicBezTo>
                    <a:pt x="3706070" y="2064046"/>
                    <a:pt x="3568719" y="1978416"/>
                    <a:pt x="3584722" y="1830397"/>
                  </a:cubicBezTo>
                  <a:lnTo>
                    <a:pt x="3448133" y="1942126"/>
                  </a:lnTo>
                  <a:cubicBezTo>
                    <a:pt x="3488233" y="2036423"/>
                    <a:pt x="3546145" y="2124244"/>
                    <a:pt x="3638728" y="2173774"/>
                  </a:cubicBezTo>
                  <a:cubicBezTo>
                    <a:pt x="3798843" y="2259404"/>
                    <a:pt x="3873424" y="2172440"/>
                    <a:pt x="3839325" y="2007848"/>
                  </a:cubicBezTo>
                  <a:close/>
                  <a:moveTo>
                    <a:pt x="5266646" y="4244414"/>
                  </a:moveTo>
                  <a:lnTo>
                    <a:pt x="7152787" y="4244414"/>
                  </a:lnTo>
                  <a:cubicBezTo>
                    <a:pt x="7367099" y="3841220"/>
                    <a:pt x="7488638" y="3396498"/>
                    <a:pt x="7681043" y="2983208"/>
                  </a:cubicBezTo>
                  <a:cubicBezTo>
                    <a:pt x="7683139" y="2967587"/>
                    <a:pt x="7680471" y="2973207"/>
                    <a:pt x="7669708" y="2971778"/>
                  </a:cubicBezTo>
                  <a:cubicBezTo>
                    <a:pt x="7638943" y="2967682"/>
                    <a:pt x="7586364" y="2970349"/>
                    <a:pt x="7553504" y="2971397"/>
                  </a:cubicBezTo>
                  <a:cubicBezTo>
                    <a:pt x="7190696" y="2983780"/>
                    <a:pt x="6821793" y="2984161"/>
                    <a:pt x="6458700" y="2987495"/>
                  </a:cubicBezTo>
                  <a:cubicBezTo>
                    <a:pt x="6230957" y="2989590"/>
                    <a:pt x="6002929" y="2982256"/>
                    <a:pt x="5775377" y="2990733"/>
                  </a:cubicBezTo>
                  <a:lnTo>
                    <a:pt x="5266551" y="4244318"/>
                  </a:lnTo>
                  <a:close/>
                  <a:moveTo>
                    <a:pt x="2396859" y="3180185"/>
                  </a:moveTo>
                  <a:lnTo>
                    <a:pt x="1890033" y="3027023"/>
                  </a:lnTo>
                  <a:cubicBezTo>
                    <a:pt x="1866792" y="3025595"/>
                    <a:pt x="1849933" y="3106462"/>
                    <a:pt x="1845171" y="3125988"/>
                  </a:cubicBezTo>
                  <a:cubicBezTo>
                    <a:pt x="1771733" y="3429073"/>
                    <a:pt x="1768495" y="3847697"/>
                    <a:pt x="2022907" y="4066772"/>
                  </a:cubicBezTo>
                  <a:cubicBezTo>
                    <a:pt x="2046148" y="4086775"/>
                    <a:pt x="2154829" y="4167928"/>
                    <a:pt x="2177117" y="4174881"/>
                  </a:cubicBezTo>
                  <a:cubicBezTo>
                    <a:pt x="2188738" y="4178501"/>
                    <a:pt x="2189690" y="4174310"/>
                    <a:pt x="2188261" y="4163832"/>
                  </a:cubicBezTo>
                  <a:cubicBezTo>
                    <a:pt x="2168830" y="4023814"/>
                    <a:pt x="2148542" y="3881892"/>
                    <a:pt x="2144065" y="3741017"/>
                  </a:cubicBezTo>
                  <a:cubicBezTo>
                    <a:pt x="2173117" y="3633289"/>
                    <a:pt x="2291322" y="3631861"/>
                    <a:pt x="2372760" y="3592142"/>
                  </a:cubicBezTo>
                  <a:cubicBezTo>
                    <a:pt x="2340757" y="3458792"/>
                    <a:pt x="2358949" y="3311154"/>
                    <a:pt x="2396859" y="3180185"/>
                  </a:cubicBezTo>
                  <a:close/>
                  <a:moveTo>
                    <a:pt x="3833800" y="3706537"/>
                  </a:moveTo>
                  <a:cubicBezTo>
                    <a:pt x="3857899" y="3681581"/>
                    <a:pt x="4061638" y="3636338"/>
                    <a:pt x="4106501" y="3628337"/>
                  </a:cubicBezTo>
                  <a:cubicBezTo>
                    <a:pt x="4143172" y="3621860"/>
                    <a:pt x="4190131" y="3624241"/>
                    <a:pt x="4227088" y="3617764"/>
                  </a:cubicBezTo>
                  <a:cubicBezTo>
                    <a:pt x="4248995" y="3613859"/>
                    <a:pt x="4354723" y="3588903"/>
                    <a:pt x="4348531" y="3561947"/>
                  </a:cubicBezTo>
                  <a:cubicBezTo>
                    <a:pt x="4214324" y="3487557"/>
                    <a:pt x="4040779" y="3522419"/>
                    <a:pt x="3899427" y="3560138"/>
                  </a:cubicBezTo>
                  <a:cubicBezTo>
                    <a:pt x="3777889" y="3592618"/>
                    <a:pt x="3664827" y="3648339"/>
                    <a:pt x="3544431" y="3683391"/>
                  </a:cubicBezTo>
                  <a:cubicBezTo>
                    <a:pt x="3368599" y="3734636"/>
                    <a:pt x="3181052" y="3755876"/>
                    <a:pt x="2998553" y="3735398"/>
                  </a:cubicBezTo>
                  <a:lnTo>
                    <a:pt x="3014174" y="3777498"/>
                  </a:lnTo>
                  <a:lnTo>
                    <a:pt x="2944546" y="4244318"/>
                  </a:lnTo>
                  <a:cubicBezTo>
                    <a:pt x="3137142" y="4236794"/>
                    <a:pt x="3335357" y="4257749"/>
                    <a:pt x="3526905" y="4236508"/>
                  </a:cubicBezTo>
                  <a:cubicBezTo>
                    <a:pt x="3678352" y="4219744"/>
                    <a:pt x="3831705" y="4171547"/>
                    <a:pt x="3983057" y="4152688"/>
                  </a:cubicBezTo>
                  <a:cubicBezTo>
                    <a:pt x="4058590" y="4143258"/>
                    <a:pt x="4137267" y="4145544"/>
                    <a:pt x="4212610" y="4135352"/>
                  </a:cubicBezTo>
                  <a:cubicBezTo>
                    <a:pt x="4263854" y="4128399"/>
                    <a:pt x="4330053" y="4120398"/>
                    <a:pt x="4363772" y="4078488"/>
                  </a:cubicBezTo>
                  <a:cubicBezTo>
                    <a:pt x="4291667" y="4006574"/>
                    <a:pt x="4156222" y="4007051"/>
                    <a:pt x="4059352" y="4013051"/>
                  </a:cubicBezTo>
                  <a:cubicBezTo>
                    <a:pt x="4002869" y="4016480"/>
                    <a:pt x="3903809" y="4046960"/>
                    <a:pt x="3858565" y="4044484"/>
                  </a:cubicBezTo>
                  <a:cubicBezTo>
                    <a:pt x="3827038" y="4042769"/>
                    <a:pt x="3812559" y="4012480"/>
                    <a:pt x="3833610" y="3991715"/>
                  </a:cubicBezTo>
                  <a:cubicBezTo>
                    <a:pt x="3871043" y="3954758"/>
                    <a:pt x="4160698" y="3945995"/>
                    <a:pt x="4221087" y="3951424"/>
                  </a:cubicBezTo>
                  <a:cubicBezTo>
                    <a:pt x="4261949" y="3955044"/>
                    <a:pt x="4303954" y="3974951"/>
                    <a:pt x="4344722" y="3975142"/>
                  </a:cubicBezTo>
                  <a:cubicBezTo>
                    <a:pt x="4372915" y="3975142"/>
                    <a:pt x="4511409" y="3963045"/>
                    <a:pt x="4458545" y="3912372"/>
                  </a:cubicBezTo>
                  <a:cubicBezTo>
                    <a:pt x="4366724" y="3824456"/>
                    <a:pt x="4047446" y="3860556"/>
                    <a:pt x="3928002" y="3890179"/>
                  </a:cubicBezTo>
                  <a:lnTo>
                    <a:pt x="3904285" y="3882464"/>
                  </a:lnTo>
                  <a:cubicBezTo>
                    <a:pt x="3869900" y="3834267"/>
                    <a:pt x="3933527" y="3824075"/>
                    <a:pt x="3970293" y="3815979"/>
                  </a:cubicBezTo>
                  <a:cubicBezTo>
                    <a:pt x="4090594" y="3789404"/>
                    <a:pt x="4206514" y="3803978"/>
                    <a:pt x="4319289" y="3787023"/>
                  </a:cubicBezTo>
                  <a:cubicBezTo>
                    <a:pt x="4375868" y="3778451"/>
                    <a:pt x="4509789" y="3751590"/>
                    <a:pt x="4386917" y="3708537"/>
                  </a:cubicBezTo>
                  <a:cubicBezTo>
                    <a:pt x="4299096" y="3677771"/>
                    <a:pt x="4161841" y="3684344"/>
                    <a:pt x="4070592" y="3700346"/>
                  </a:cubicBezTo>
                  <a:cubicBezTo>
                    <a:pt x="4026396" y="3708061"/>
                    <a:pt x="3876091" y="3761972"/>
                    <a:pt x="3851422" y="3758639"/>
                  </a:cubicBezTo>
                  <a:cubicBezTo>
                    <a:pt x="3838944" y="3756924"/>
                    <a:pt x="3829609" y="3749209"/>
                    <a:pt x="3825133" y="3737588"/>
                  </a:cubicBezTo>
                  <a:cubicBezTo>
                    <a:pt x="3822942" y="3728349"/>
                    <a:pt x="3827323" y="3713204"/>
                    <a:pt x="3833800" y="3706442"/>
                  </a:cubicBezTo>
                  <a:close/>
                  <a:moveTo>
                    <a:pt x="2926830" y="3771688"/>
                  </a:moveTo>
                  <a:cubicBezTo>
                    <a:pt x="2977884" y="3712728"/>
                    <a:pt x="2787860" y="3666913"/>
                    <a:pt x="2753284" y="3660531"/>
                  </a:cubicBezTo>
                  <a:cubicBezTo>
                    <a:pt x="2623840" y="3636719"/>
                    <a:pt x="2470487" y="3636909"/>
                    <a:pt x="2342757" y="3669770"/>
                  </a:cubicBezTo>
                  <a:cubicBezTo>
                    <a:pt x="2296751" y="3681581"/>
                    <a:pt x="2240268" y="3699107"/>
                    <a:pt x="2212931" y="3740351"/>
                  </a:cubicBezTo>
                  <a:cubicBezTo>
                    <a:pt x="2203597" y="3788547"/>
                    <a:pt x="2354092" y="3826552"/>
                    <a:pt x="2387524" y="3833314"/>
                  </a:cubicBezTo>
                  <a:cubicBezTo>
                    <a:pt x="2525065" y="3861223"/>
                    <a:pt x="2721661" y="3860270"/>
                    <a:pt x="2853964" y="3810550"/>
                  </a:cubicBezTo>
                  <a:cubicBezTo>
                    <a:pt x="2869299" y="3804835"/>
                    <a:pt x="2917972" y="3781784"/>
                    <a:pt x="2926830" y="3771593"/>
                  </a:cubicBezTo>
                  <a:close/>
                  <a:moveTo>
                    <a:pt x="2936736" y="3843316"/>
                  </a:moveTo>
                  <a:cubicBezTo>
                    <a:pt x="2714803" y="3944852"/>
                    <a:pt x="2435340" y="3934756"/>
                    <a:pt x="2211693" y="3843316"/>
                  </a:cubicBezTo>
                  <a:lnTo>
                    <a:pt x="2234839" y="4036102"/>
                  </a:lnTo>
                  <a:cubicBezTo>
                    <a:pt x="2377333" y="4000193"/>
                    <a:pt x="2531638" y="3988096"/>
                    <a:pt x="2678704" y="3997145"/>
                  </a:cubicBezTo>
                  <a:cubicBezTo>
                    <a:pt x="2753856" y="4001812"/>
                    <a:pt x="2844153" y="4015147"/>
                    <a:pt x="2905875" y="4059152"/>
                  </a:cubicBezTo>
                  <a:lnTo>
                    <a:pt x="2936736" y="3843221"/>
                  </a:lnTo>
                  <a:close/>
                  <a:moveTo>
                    <a:pt x="2836533" y="4090204"/>
                  </a:moveTo>
                  <a:cubicBezTo>
                    <a:pt x="2648700" y="4043436"/>
                    <a:pt x="2443246" y="4045913"/>
                    <a:pt x="2257889" y="4101634"/>
                  </a:cubicBezTo>
                  <a:cubicBezTo>
                    <a:pt x="2414385" y="4151164"/>
                    <a:pt x="2584692" y="4141258"/>
                    <a:pt x="2745379" y="4118493"/>
                  </a:cubicBezTo>
                  <a:lnTo>
                    <a:pt x="2836533" y="4090204"/>
                  </a:lnTo>
                  <a:close/>
                  <a:moveTo>
                    <a:pt x="2812149" y="4674944"/>
                  </a:moveTo>
                  <a:lnTo>
                    <a:pt x="2890540" y="4136400"/>
                  </a:lnTo>
                  <a:cubicBezTo>
                    <a:pt x="2816244" y="4178310"/>
                    <a:pt x="2709946" y="4193455"/>
                    <a:pt x="2624792" y="4198408"/>
                  </a:cubicBezTo>
                  <a:cubicBezTo>
                    <a:pt x="2503729" y="4205456"/>
                    <a:pt x="2366760" y="4201456"/>
                    <a:pt x="2250364" y="4167261"/>
                  </a:cubicBezTo>
                  <a:lnTo>
                    <a:pt x="2305514" y="4667324"/>
                  </a:lnTo>
                  <a:cubicBezTo>
                    <a:pt x="2464105" y="4732094"/>
                    <a:pt x="2652129" y="4737142"/>
                    <a:pt x="2812149" y="4674944"/>
                  </a:cubicBezTo>
                  <a:close/>
                  <a:moveTo>
                    <a:pt x="5204924" y="4198122"/>
                  </a:moveTo>
                  <a:lnTo>
                    <a:pt x="4259949" y="4198122"/>
                  </a:lnTo>
                  <a:cubicBezTo>
                    <a:pt x="4234422" y="4198122"/>
                    <a:pt x="4164413" y="4219649"/>
                    <a:pt x="4148125" y="4244414"/>
                  </a:cubicBezTo>
                  <a:lnTo>
                    <a:pt x="5197304" y="4244414"/>
                  </a:lnTo>
                  <a:lnTo>
                    <a:pt x="5205020" y="4198122"/>
                  </a:lnTo>
                  <a:close/>
                  <a:moveTo>
                    <a:pt x="3862566" y="4244414"/>
                  </a:moveTo>
                  <a:lnTo>
                    <a:pt x="4063162" y="4244414"/>
                  </a:lnTo>
                  <a:cubicBezTo>
                    <a:pt x="4064877" y="4244414"/>
                    <a:pt x="4070401" y="4219458"/>
                    <a:pt x="4078593" y="4213648"/>
                  </a:cubicBezTo>
                  <a:cubicBezTo>
                    <a:pt x="4031063" y="4209362"/>
                    <a:pt x="3985057" y="4219934"/>
                    <a:pt x="3938004" y="4223363"/>
                  </a:cubicBezTo>
                  <a:lnTo>
                    <a:pt x="3862566" y="4244414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CCE823FB-E6FA-7B92-67E3-46274DC37B0D}"/>
                </a:ext>
              </a:extLst>
            </p:cNvPr>
            <p:cNvSpPr/>
            <p:nvPr/>
          </p:nvSpPr>
          <p:spPr>
            <a:xfrm>
              <a:off x="2412647" y="3061577"/>
              <a:ext cx="1897700" cy="1353217"/>
            </a:xfrm>
            <a:custGeom>
              <a:avLst/>
              <a:gdLst>
                <a:gd name="csX0" fmla="*/ 1209233 w 1897700"/>
                <a:gd name="csY0" fmla="*/ 2996 h 1353217"/>
                <a:gd name="csX1" fmla="*/ 1890081 w 1897700"/>
                <a:gd name="csY1" fmla="*/ 4139 h 1353217"/>
                <a:gd name="csX2" fmla="*/ 1897700 w 1897700"/>
                <a:gd name="csY2" fmla="*/ 19951 h 1353217"/>
                <a:gd name="csX3" fmla="*/ 1360871 w 1897700"/>
                <a:gd name="csY3" fmla="*/ 1326876 h 1353217"/>
                <a:gd name="csX4" fmla="*/ 1322867 w 1897700"/>
                <a:gd name="csY4" fmla="*/ 1342878 h 1353217"/>
                <a:gd name="csX5" fmla="*/ 1014447 w 1897700"/>
                <a:gd name="csY5" fmla="*/ 1350784 h 1353217"/>
                <a:gd name="csX6" fmla="*/ 7083 w 1897700"/>
                <a:gd name="csY6" fmla="*/ 1346974 h 1353217"/>
                <a:gd name="csX7" fmla="*/ 9274 w 1897700"/>
                <a:gd name="csY7" fmla="*/ 1302111 h 1353217"/>
                <a:gd name="csX8" fmla="*/ 134623 w 1897700"/>
                <a:gd name="csY8" fmla="*/ 1011027 h 1353217"/>
                <a:gd name="csX9" fmla="*/ 513051 w 1897700"/>
                <a:gd name="csY9" fmla="*/ 78149 h 1353217"/>
                <a:gd name="csX10" fmla="*/ 582012 w 1897700"/>
                <a:gd name="csY10" fmla="*/ 8330 h 1353217"/>
                <a:gd name="csX11" fmla="*/ 1176467 w 1897700"/>
                <a:gd name="csY11" fmla="*/ 8807 h 1353217"/>
                <a:gd name="csX12" fmla="*/ 1209233 w 1897700"/>
                <a:gd name="csY12" fmla="*/ 3092 h 1353217"/>
                <a:gd name="csX13" fmla="*/ 1812452 w 1897700"/>
                <a:gd name="csY13" fmla="*/ 62432 h 1353217"/>
                <a:gd name="csX14" fmla="*/ 1025687 w 1897700"/>
                <a:gd name="csY14" fmla="*/ 70148 h 1353217"/>
                <a:gd name="csX15" fmla="*/ 1067501 w 1897700"/>
                <a:gd name="csY15" fmla="*/ 109200 h 1353217"/>
                <a:gd name="csX16" fmla="*/ 1087409 w 1897700"/>
                <a:gd name="csY16" fmla="*/ 154920 h 1353217"/>
                <a:gd name="csX17" fmla="*/ 1287338 w 1897700"/>
                <a:gd name="csY17" fmla="*/ 97675 h 1353217"/>
                <a:gd name="csX18" fmla="*/ 1308293 w 1897700"/>
                <a:gd name="csY18" fmla="*/ 123297 h 1353217"/>
                <a:gd name="csX19" fmla="*/ 1442596 w 1897700"/>
                <a:gd name="csY19" fmla="*/ 127488 h 1353217"/>
                <a:gd name="csX20" fmla="*/ 1483934 w 1897700"/>
                <a:gd name="csY20" fmla="*/ 243979 h 1353217"/>
                <a:gd name="csX21" fmla="*/ 1508318 w 1897700"/>
                <a:gd name="csY21" fmla="*/ 277793 h 1353217"/>
                <a:gd name="csX22" fmla="*/ 1364682 w 1897700"/>
                <a:gd name="csY22" fmla="*/ 490867 h 1353217"/>
                <a:gd name="csX23" fmla="*/ 1365062 w 1897700"/>
                <a:gd name="csY23" fmla="*/ 517346 h 1353217"/>
                <a:gd name="csX24" fmla="*/ 1288862 w 1897700"/>
                <a:gd name="csY24" fmla="*/ 764996 h 1353217"/>
                <a:gd name="csX25" fmla="*/ 1025782 w 1897700"/>
                <a:gd name="csY25" fmla="*/ 960926 h 1353217"/>
                <a:gd name="csX26" fmla="*/ 1258287 w 1897700"/>
                <a:gd name="csY26" fmla="*/ 1279918 h 1353217"/>
                <a:gd name="csX27" fmla="*/ 1318009 w 1897700"/>
                <a:gd name="csY27" fmla="*/ 1280108 h 1353217"/>
                <a:gd name="csX28" fmla="*/ 1812547 w 1897700"/>
                <a:gd name="csY28" fmla="*/ 62528 h 1353217"/>
                <a:gd name="csX29" fmla="*/ 863666 w 1897700"/>
                <a:gd name="csY29" fmla="*/ 70148 h 1353217"/>
                <a:gd name="csX30" fmla="*/ 589823 w 1897700"/>
                <a:gd name="csY30" fmla="*/ 70148 h 1353217"/>
                <a:gd name="csX31" fmla="*/ 84617 w 1897700"/>
                <a:gd name="csY31" fmla="*/ 1284966 h 1353217"/>
                <a:gd name="csX32" fmla="*/ 142338 w 1897700"/>
                <a:gd name="csY32" fmla="*/ 1280966 h 1353217"/>
                <a:gd name="csX33" fmla="*/ 227111 w 1897700"/>
                <a:gd name="csY33" fmla="*/ 1165237 h 1353217"/>
                <a:gd name="csX34" fmla="*/ 693931 w 1897700"/>
                <a:gd name="csY34" fmla="*/ 879868 h 1353217"/>
                <a:gd name="csX35" fmla="*/ 608396 w 1897700"/>
                <a:gd name="csY35" fmla="*/ 710990 h 1353217"/>
                <a:gd name="csX36" fmla="*/ 663546 w 1897700"/>
                <a:gd name="csY36" fmla="*/ 421239 h 1353217"/>
                <a:gd name="csX37" fmla="*/ 678500 w 1897700"/>
                <a:gd name="csY37" fmla="*/ 397903 h 1353217"/>
                <a:gd name="csX38" fmla="*/ 609349 w 1897700"/>
                <a:gd name="csY38" fmla="*/ 213023 h 1353217"/>
                <a:gd name="csX39" fmla="*/ 787085 w 1897700"/>
                <a:gd name="csY39" fmla="*/ 113105 h 1353217"/>
                <a:gd name="csX40" fmla="*/ 863666 w 1897700"/>
                <a:gd name="csY40" fmla="*/ 70148 h 1353217"/>
                <a:gd name="csX41" fmla="*/ 1056453 w 1897700"/>
                <a:gd name="csY41" fmla="*/ 286079 h 1353217"/>
                <a:gd name="csX42" fmla="*/ 964155 w 1897700"/>
                <a:gd name="csY42" fmla="*/ 328656 h 1353217"/>
                <a:gd name="csX43" fmla="*/ 828614 w 1897700"/>
                <a:gd name="csY43" fmla="*/ 409714 h 1353217"/>
                <a:gd name="csX44" fmla="*/ 736984 w 1897700"/>
                <a:gd name="csY44" fmla="*/ 425620 h 1353217"/>
                <a:gd name="csX45" fmla="*/ 721458 w 1897700"/>
                <a:gd name="csY45" fmla="*/ 817765 h 1353217"/>
                <a:gd name="csX46" fmla="*/ 899385 w 1897700"/>
                <a:gd name="csY46" fmla="*/ 902157 h 1353217"/>
                <a:gd name="csX47" fmla="*/ 1294768 w 1897700"/>
                <a:gd name="csY47" fmla="*/ 582212 h 1353217"/>
                <a:gd name="csX48" fmla="*/ 1259811 w 1897700"/>
                <a:gd name="csY48" fmla="*/ 418096 h 1353217"/>
                <a:gd name="csX49" fmla="*/ 1056453 w 1897700"/>
                <a:gd name="csY49" fmla="*/ 286175 h 1353217"/>
                <a:gd name="csX50" fmla="*/ 632209 w 1897700"/>
                <a:gd name="csY50" fmla="*/ 478961 h 1353217"/>
                <a:gd name="csX51" fmla="*/ 601348 w 1897700"/>
                <a:gd name="csY51" fmla="*/ 648601 h 1353217"/>
                <a:gd name="csX52" fmla="*/ 632209 w 1897700"/>
                <a:gd name="csY52" fmla="*/ 478961 h 1353217"/>
                <a:gd name="csX53" fmla="*/ 1318771 w 1897700"/>
                <a:gd name="csY53" fmla="*/ 717848 h 1353217"/>
                <a:gd name="csX54" fmla="*/ 1442596 w 1897700"/>
                <a:gd name="csY54" fmla="*/ 629265 h 1353217"/>
                <a:gd name="csX55" fmla="*/ 1359157 w 1897700"/>
                <a:gd name="csY55" fmla="*/ 588689 h 1353217"/>
                <a:gd name="csX56" fmla="*/ 1318771 w 1897700"/>
                <a:gd name="csY56" fmla="*/ 717848 h 1353217"/>
                <a:gd name="csX57" fmla="*/ 817375 w 1897700"/>
                <a:gd name="csY57" fmla="*/ 957116 h 1353217"/>
                <a:gd name="csX58" fmla="*/ 679453 w 1897700"/>
                <a:gd name="csY58" fmla="*/ 984929 h 1353217"/>
                <a:gd name="csX59" fmla="*/ 722411 w 1897700"/>
                <a:gd name="csY59" fmla="*/ 1043222 h 1353217"/>
                <a:gd name="csX60" fmla="*/ 817375 w 1897700"/>
                <a:gd name="csY60" fmla="*/ 957020 h 1353217"/>
                <a:gd name="csX61" fmla="*/ 971585 w 1897700"/>
                <a:gd name="csY61" fmla="*/ 995692 h 1353217"/>
                <a:gd name="csX62" fmla="*/ 879002 w 1897700"/>
                <a:gd name="csY62" fmla="*/ 972356 h 1353217"/>
                <a:gd name="csX63" fmla="*/ 971585 w 1897700"/>
                <a:gd name="csY63" fmla="*/ 995692 h 1353217"/>
                <a:gd name="csX64" fmla="*/ 770988 w 1897700"/>
                <a:gd name="csY64" fmla="*/ 1088180 h 1353217"/>
                <a:gd name="csX65" fmla="*/ 632209 w 1897700"/>
                <a:gd name="csY65" fmla="*/ 1119041 h 1353217"/>
                <a:gd name="csX66" fmla="*/ 705551 w 1897700"/>
                <a:gd name="csY66" fmla="*/ 1265440 h 1353217"/>
                <a:gd name="csX67" fmla="*/ 771083 w 1897700"/>
                <a:gd name="csY67" fmla="*/ 1088084 h 1353217"/>
                <a:gd name="csX68" fmla="*/ 917578 w 1897700"/>
                <a:gd name="csY68" fmla="*/ 1142186 h 1353217"/>
                <a:gd name="csX69" fmla="*/ 832805 w 1897700"/>
                <a:gd name="csY69" fmla="*/ 1095800 h 1353217"/>
                <a:gd name="csX70" fmla="*/ 778799 w 1897700"/>
                <a:gd name="csY70" fmla="*/ 1257725 h 1353217"/>
                <a:gd name="csX71" fmla="*/ 917578 w 1897700"/>
                <a:gd name="csY71" fmla="*/ 1142091 h 1353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</a:cxnLst>
              <a:rect l="l" t="t" r="r" b="b"/>
              <a:pathLst>
                <a:path w="1897700" h="1353217">
                  <a:moveTo>
                    <a:pt x="1209233" y="2996"/>
                  </a:moveTo>
                  <a:cubicBezTo>
                    <a:pt x="1435928" y="806"/>
                    <a:pt x="1664052" y="-3004"/>
                    <a:pt x="1890081" y="4139"/>
                  </a:cubicBezTo>
                  <a:lnTo>
                    <a:pt x="1897700" y="19951"/>
                  </a:lnTo>
                  <a:lnTo>
                    <a:pt x="1360871" y="1326876"/>
                  </a:lnTo>
                  <a:cubicBezTo>
                    <a:pt x="1350775" y="1339068"/>
                    <a:pt x="1337535" y="1341164"/>
                    <a:pt x="1322867" y="1342878"/>
                  </a:cubicBezTo>
                  <a:cubicBezTo>
                    <a:pt x="1239333" y="1352594"/>
                    <a:pt x="1104078" y="1348974"/>
                    <a:pt x="1014447" y="1350784"/>
                  </a:cubicBezTo>
                  <a:cubicBezTo>
                    <a:pt x="679072" y="1357642"/>
                    <a:pt x="342363" y="1347926"/>
                    <a:pt x="7083" y="1346974"/>
                  </a:cubicBezTo>
                  <a:cubicBezTo>
                    <a:pt x="-7966" y="1337163"/>
                    <a:pt x="4988" y="1315065"/>
                    <a:pt x="9274" y="1302111"/>
                  </a:cubicBezTo>
                  <a:cubicBezTo>
                    <a:pt x="39944" y="1208671"/>
                    <a:pt x="96332" y="1104086"/>
                    <a:pt x="134623" y="1011027"/>
                  </a:cubicBezTo>
                  <a:cubicBezTo>
                    <a:pt x="258924" y="708704"/>
                    <a:pt x="373986" y="370090"/>
                    <a:pt x="513051" y="78149"/>
                  </a:cubicBezTo>
                  <a:cubicBezTo>
                    <a:pt x="530101" y="42239"/>
                    <a:pt x="536006" y="13664"/>
                    <a:pt x="582012" y="8330"/>
                  </a:cubicBezTo>
                  <a:cubicBezTo>
                    <a:pt x="754034" y="-11577"/>
                    <a:pt x="995302" y="10807"/>
                    <a:pt x="1176467" y="8807"/>
                  </a:cubicBezTo>
                  <a:cubicBezTo>
                    <a:pt x="1188659" y="8711"/>
                    <a:pt x="1200375" y="3092"/>
                    <a:pt x="1209233" y="3092"/>
                  </a:cubicBezTo>
                  <a:close/>
                  <a:moveTo>
                    <a:pt x="1812452" y="62432"/>
                  </a:moveTo>
                  <a:lnTo>
                    <a:pt x="1025687" y="70148"/>
                  </a:lnTo>
                  <a:cubicBezTo>
                    <a:pt x="1037879" y="85578"/>
                    <a:pt x="1053976" y="90912"/>
                    <a:pt x="1067501" y="109200"/>
                  </a:cubicBezTo>
                  <a:cubicBezTo>
                    <a:pt x="1077026" y="122059"/>
                    <a:pt x="1084837" y="139013"/>
                    <a:pt x="1087409" y="154920"/>
                  </a:cubicBezTo>
                  <a:cubicBezTo>
                    <a:pt x="1134462" y="97675"/>
                    <a:pt x="1216853" y="46526"/>
                    <a:pt x="1287338" y="97675"/>
                  </a:cubicBezTo>
                  <a:cubicBezTo>
                    <a:pt x="1295339" y="103485"/>
                    <a:pt x="1298102" y="120249"/>
                    <a:pt x="1308293" y="123297"/>
                  </a:cubicBezTo>
                  <a:cubicBezTo>
                    <a:pt x="1335630" y="131489"/>
                    <a:pt x="1375445" y="92436"/>
                    <a:pt x="1442596" y="127488"/>
                  </a:cubicBezTo>
                  <a:cubicBezTo>
                    <a:pt x="1511747" y="163683"/>
                    <a:pt x="1476981" y="196163"/>
                    <a:pt x="1483934" y="243979"/>
                  </a:cubicBezTo>
                  <a:cubicBezTo>
                    <a:pt x="1485078" y="251694"/>
                    <a:pt x="1502889" y="265124"/>
                    <a:pt x="1508318" y="277793"/>
                  </a:cubicBezTo>
                  <a:cubicBezTo>
                    <a:pt x="1555848" y="389711"/>
                    <a:pt x="1469171" y="470198"/>
                    <a:pt x="1364682" y="490867"/>
                  </a:cubicBezTo>
                  <a:lnTo>
                    <a:pt x="1365062" y="517346"/>
                  </a:lnTo>
                  <a:cubicBezTo>
                    <a:pt x="1620523" y="517156"/>
                    <a:pt x="1483649" y="823004"/>
                    <a:pt x="1288862" y="764996"/>
                  </a:cubicBezTo>
                  <a:cubicBezTo>
                    <a:pt x="1235618" y="867676"/>
                    <a:pt x="1127128" y="917682"/>
                    <a:pt x="1025782" y="960926"/>
                  </a:cubicBezTo>
                  <a:cubicBezTo>
                    <a:pt x="1140082" y="1032268"/>
                    <a:pt x="1220568" y="1151426"/>
                    <a:pt x="1258287" y="1279918"/>
                  </a:cubicBezTo>
                  <a:lnTo>
                    <a:pt x="1318009" y="1280108"/>
                  </a:lnTo>
                  <a:lnTo>
                    <a:pt x="1812547" y="62528"/>
                  </a:lnTo>
                  <a:close/>
                  <a:moveTo>
                    <a:pt x="863666" y="70148"/>
                  </a:moveTo>
                  <a:lnTo>
                    <a:pt x="589823" y="70148"/>
                  </a:lnTo>
                  <a:lnTo>
                    <a:pt x="84617" y="1284966"/>
                  </a:lnTo>
                  <a:cubicBezTo>
                    <a:pt x="100619" y="1292396"/>
                    <a:pt x="128527" y="1292491"/>
                    <a:pt x="142338" y="1280966"/>
                  </a:cubicBezTo>
                  <a:cubicBezTo>
                    <a:pt x="159197" y="1266774"/>
                    <a:pt x="204632" y="1190954"/>
                    <a:pt x="227111" y="1165237"/>
                  </a:cubicBezTo>
                  <a:cubicBezTo>
                    <a:pt x="353793" y="1020362"/>
                    <a:pt x="509527" y="932541"/>
                    <a:pt x="693931" y="879868"/>
                  </a:cubicBezTo>
                  <a:cubicBezTo>
                    <a:pt x="657164" y="828814"/>
                    <a:pt x="619826" y="774331"/>
                    <a:pt x="608396" y="710990"/>
                  </a:cubicBezTo>
                  <a:cubicBezTo>
                    <a:pt x="362461" y="718133"/>
                    <a:pt x="461711" y="380377"/>
                    <a:pt x="663546" y="421239"/>
                  </a:cubicBezTo>
                  <a:lnTo>
                    <a:pt x="678500" y="397903"/>
                  </a:lnTo>
                  <a:cubicBezTo>
                    <a:pt x="579440" y="384473"/>
                    <a:pt x="544579" y="289985"/>
                    <a:pt x="609349" y="213023"/>
                  </a:cubicBezTo>
                  <a:cubicBezTo>
                    <a:pt x="666118" y="145586"/>
                    <a:pt x="736889" y="183686"/>
                    <a:pt x="787085" y="113105"/>
                  </a:cubicBezTo>
                  <a:lnTo>
                    <a:pt x="863666" y="70148"/>
                  </a:lnTo>
                  <a:close/>
                  <a:moveTo>
                    <a:pt x="1056453" y="286079"/>
                  </a:moveTo>
                  <a:cubicBezTo>
                    <a:pt x="1028830" y="325418"/>
                    <a:pt x="994254" y="315607"/>
                    <a:pt x="964155" y="328656"/>
                  </a:cubicBezTo>
                  <a:cubicBezTo>
                    <a:pt x="923769" y="346182"/>
                    <a:pt x="913673" y="407999"/>
                    <a:pt x="828614" y="409714"/>
                  </a:cubicBezTo>
                  <a:cubicBezTo>
                    <a:pt x="775941" y="410762"/>
                    <a:pt x="780132" y="374948"/>
                    <a:pt x="736984" y="425620"/>
                  </a:cubicBezTo>
                  <a:cubicBezTo>
                    <a:pt x="645353" y="533158"/>
                    <a:pt x="637924" y="703179"/>
                    <a:pt x="721458" y="817765"/>
                  </a:cubicBezTo>
                  <a:cubicBezTo>
                    <a:pt x="766511" y="879487"/>
                    <a:pt x="825185" y="896537"/>
                    <a:pt x="899385" y="902157"/>
                  </a:cubicBezTo>
                  <a:cubicBezTo>
                    <a:pt x="1095695" y="916920"/>
                    <a:pt x="1263145" y="772616"/>
                    <a:pt x="1294768" y="582212"/>
                  </a:cubicBezTo>
                  <a:cubicBezTo>
                    <a:pt x="1305341" y="518585"/>
                    <a:pt x="1313723" y="464102"/>
                    <a:pt x="1259811" y="418096"/>
                  </a:cubicBezTo>
                  <a:cubicBezTo>
                    <a:pt x="1155512" y="447719"/>
                    <a:pt x="1050547" y="405428"/>
                    <a:pt x="1056453" y="286175"/>
                  </a:cubicBezTo>
                  <a:close/>
                  <a:moveTo>
                    <a:pt x="632209" y="478961"/>
                  </a:moveTo>
                  <a:cubicBezTo>
                    <a:pt x="528672" y="480199"/>
                    <a:pt x="462378" y="661174"/>
                    <a:pt x="601348" y="648601"/>
                  </a:cubicBezTo>
                  <a:cubicBezTo>
                    <a:pt x="597252" y="590308"/>
                    <a:pt x="608777" y="532301"/>
                    <a:pt x="632209" y="478961"/>
                  </a:cubicBezTo>
                  <a:close/>
                  <a:moveTo>
                    <a:pt x="1318771" y="717848"/>
                  </a:moveTo>
                  <a:cubicBezTo>
                    <a:pt x="1363253" y="720324"/>
                    <a:pt x="1442501" y="678224"/>
                    <a:pt x="1442596" y="629265"/>
                  </a:cubicBezTo>
                  <a:cubicBezTo>
                    <a:pt x="1442596" y="583450"/>
                    <a:pt x="1394876" y="566400"/>
                    <a:pt x="1359157" y="588689"/>
                  </a:cubicBezTo>
                  <a:lnTo>
                    <a:pt x="1318771" y="717848"/>
                  </a:lnTo>
                  <a:close/>
                  <a:moveTo>
                    <a:pt x="817375" y="957116"/>
                  </a:moveTo>
                  <a:cubicBezTo>
                    <a:pt x="763940" y="950162"/>
                    <a:pt x="709552" y="928541"/>
                    <a:pt x="679453" y="984929"/>
                  </a:cubicBezTo>
                  <a:cubicBezTo>
                    <a:pt x="644972" y="1049603"/>
                    <a:pt x="643067" y="1084179"/>
                    <a:pt x="722411" y="1043222"/>
                  </a:cubicBezTo>
                  <a:cubicBezTo>
                    <a:pt x="759463" y="1024076"/>
                    <a:pt x="791467" y="989120"/>
                    <a:pt x="817375" y="957020"/>
                  </a:cubicBezTo>
                  <a:close/>
                  <a:moveTo>
                    <a:pt x="971585" y="995692"/>
                  </a:moveTo>
                  <a:lnTo>
                    <a:pt x="879002" y="972356"/>
                  </a:lnTo>
                  <a:cubicBezTo>
                    <a:pt x="870810" y="1100181"/>
                    <a:pt x="929675" y="1111707"/>
                    <a:pt x="971585" y="995692"/>
                  </a:cubicBezTo>
                  <a:close/>
                  <a:moveTo>
                    <a:pt x="770988" y="1088180"/>
                  </a:moveTo>
                  <a:cubicBezTo>
                    <a:pt x="723935" y="1101610"/>
                    <a:pt x="684025" y="1139710"/>
                    <a:pt x="632209" y="1119041"/>
                  </a:cubicBezTo>
                  <a:cubicBezTo>
                    <a:pt x="646973" y="1171904"/>
                    <a:pt x="665642" y="1225530"/>
                    <a:pt x="705551" y="1265440"/>
                  </a:cubicBezTo>
                  <a:lnTo>
                    <a:pt x="771083" y="1088084"/>
                  </a:lnTo>
                  <a:close/>
                  <a:moveTo>
                    <a:pt x="917578" y="1142186"/>
                  </a:moveTo>
                  <a:cubicBezTo>
                    <a:pt x="878716" y="1144187"/>
                    <a:pt x="859761" y="1116755"/>
                    <a:pt x="832805" y="1095800"/>
                  </a:cubicBezTo>
                  <a:lnTo>
                    <a:pt x="778799" y="1257725"/>
                  </a:lnTo>
                  <a:cubicBezTo>
                    <a:pt x="794801" y="1252962"/>
                    <a:pt x="925769" y="1150092"/>
                    <a:pt x="917578" y="114209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055B33AD-F01C-171E-A40E-AA456E84F8B5}"/>
                </a:ext>
              </a:extLst>
            </p:cNvPr>
            <p:cNvSpPr/>
            <p:nvPr/>
          </p:nvSpPr>
          <p:spPr>
            <a:xfrm>
              <a:off x="6932866" y="823976"/>
              <a:ext cx="1894522" cy="1359153"/>
            </a:xfrm>
            <a:custGeom>
              <a:avLst/>
              <a:gdLst>
                <a:gd name="csX0" fmla="*/ 0 w 1894522"/>
                <a:gd name="csY0" fmla="*/ 1359059 h 1359153"/>
                <a:gd name="csX1" fmla="*/ 9525 w 1894522"/>
                <a:gd name="csY1" fmla="*/ 1295241 h 1359153"/>
                <a:gd name="csX2" fmla="*/ 537496 w 1894522"/>
                <a:gd name="csY2" fmla="*/ 24225 h 1359153"/>
                <a:gd name="csX3" fmla="*/ 783431 w 1894522"/>
                <a:gd name="csY3" fmla="*/ 17462 h 1359153"/>
                <a:gd name="csX4" fmla="*/ 1747742 w 1894522"/>
                <a:gd name="csY4" fmla="*/ 9747 h 1359153"/>
                <a:gd name="csX5" fmla="*/ 1894523 w 1894522"/>
                <a:gd name="csY5" fmla="*/ 16891 h 1359153"/>
                <a:gd name="csX6" fmla="*/ 1349693 w 1894522"/>
                <a:gd name="csY6" fmla="*/ 1339437 h 1359153"/>
                <a:gd name="csX7" fmla="*/ 0 w 1894522"/>
                <a:gd name="csY7" fmla="*/ 1359154 h 1359153"/>
                <a:gd name="csX8" fmla="*/ 1805178 w 1894522"/>
                <a:gd name="csY8" fmla="*/ 71088 h 1359153"/>
                <a:gd name="csX9" fmla="*/ 579882 w 1894522"/>
                <a:gd name="csY9" fmla="*/ 80042 h 1359153"/>
                <a:gd name="csX10" fmla="*/ 77248 w 1894522"/>
                <a:gd name="csY10" fmla="*/ 1297242 h 1359153"/>
                <a:gd name="csX11" fmla="*/ 131255 w 1894522"/>
                <a:gd name="csY11" fmla="*/ 1293432 h 1359153"/>
                <a:gd name="csX12" fmla="*/ 219933 w 1894522"/>
                <a:gd name="csY12" fmla="*/ 1173798 h 1359153"/>
                <a:gd name="csX13" fmla="*/ 335756 w 1894522"/>
                <a:gd name="csY13" fmla="*/ 1058450 h 1359153"/>
                <a:gd name="csX14" fmla="*/ 323945 w 1894522"/>
                <a:gd name="csY14" fmla="*/ 1000633 h 1359153"/>
                <a:gd name="csX15" fmla="*/ 485013 w 1894522"/>
                <a:gd name="csY15" fmla="*/ 682974 h 1359153"/>
                <a:gd name="csX16" fmla="*/ 578548 w 1894522"/>
                <a:gd name="csY16" fmla="*/ 429324 h 1359153"/>
                <a:gd name="csX17" fmla="*/ 678847 w 1894522"/>
                <a:gd name="csY17" fmla="*/ 398653 h 1359153"/>
                <a:gd name="csX18" fmla="*/ 660464 w 1894522"/>
                <a:gd name="csY18" fmla="*/ 256635 h 1359153"/>
                <a:gd name="csX19" fmla="*/ 982028 w 1894522"/>
                <a:gd name="csY19" fmla="*/ 111284 h 1359153"/>
                <a:gd name="csX20" fmla="*/ 1053370 w 1894522"/>
                <a:gd name="csY20" fmla="*/ 139859 h 1359153"/>
                <a:gd name="csX21" fmla="*/ 1174909 w 1894522"/>
                <a:gd name="csY21" fmla="*/ 126714 h 1359153"/>
                <a:gd name="csX22" fmla="*/ 1403604 w 1894522"/>
                <a:gd name="csY22" fmla="*/ 353028 h 1359153"/>
                <a:gd name="csX23" fmla="*/ 1358075 w 1894522"/>
                <a:gd name="csY23" fmla="*/ 525907 h 1359153"/>
                <a:gd name="csX24" fmla="*/ 1327118 w 1894522"/>
                <a:gd name="csY24" fmla="*/ 780510 h 1359153"/>
                <a:gd name="csX25" fmla="*/ 1292733 w 1894522"/>
                <a:gd name="csY25" fmla="*/ 1127887 h 1359153"/>
                <a:gd name="csX26" fmla="*/ 1228344 w 1894522"/>
                <a:gd name="csY26" fmla="*/ 1209612 h 1359153"/>
                <a:gd name="csX27" fmla="*/ 1304068 w 1894522"/>
                <a:gd name="csY27" fmla="*/ 1285812 h 1359153"/>
                <a:gd name="csX28" fmla="*/ 1805369 w 1894522"/>
                <a:gd name="csY28" fmla="*/ 71088 h 1359153"/>
                <a:gd name="csX29" fmla="*/ 1296067 w 1894522"/>
                <a:gd name="csY29" fmla="*/ 479806 h 1359153"/>
                <a:gd name="csX30" fmla="*/ 1022223 w 1894522"/>
                <a:gd name="csY30" fmla="*/ 263874 h 1359153"/>
                <a:gd name="csX31" fmla="*/ 887539 w 1894522"/>
                <a:gd name="csY31" fmla="*/ 360553 h 1359153"/>
                <a:gd name="csX32" fmla="*/ 714280 w 1894522"/>
                <a:gd name="csY32" fmla="*/ 457232 h 1359153"/>
                <a:gd name="csX33" fmla="*/ 1026129 w 1894522"/>
                <a:gd name="csY33" fmla="*/ 892429 h 1359153"/>
                <a:gd name="csX34" fmla="*/ 1296067 w 1894522"/>
                <a:gd name="csY34" fmla="*/ 479711 h 1359153"/>
                <a:gd name="csX35" fmla="*/ 624840 w 1894522"/>
                <a:gd name="csY35" fmla="*/ 487616 h 1359153"/>
                <a:gd name="csX36" fmla="*/ 593979 w 1894522"/>
                <a:gd name="csY36" fmla="*/ 657257 h 1359153"/>
                <a:gd name="csX37" fmla="*/ 624840 w 1894522"/>
                <a:gd name="csY37" fmla="*/ 487616 h 1359153"/>
                <a:gd name="csX38" fmla="*/ 1425417 w 1894522"/>
                <a:gd name="csY38" fmla="*/ 597345 h 1359153"/>
                <a:gd name="csX39" fmla="*/ 1357313 w 1894522"/>
                <a:gd name="csY39" fmla="*/ 591249 h 1359153"/>
                <a:gd name="csX40" fmla="*/ 1319213 w 1894522"/>
                <a:gd name="csY40" fmla="*/ 718884 h 1359153"/>
                <a:gd name="csX41" fmla="*/ 1425321 w 1894522"/>
                <a:gd name="csY41" fmla="*/ 597345 h 1359153"/>
                <a:gd name="csX42" fmla="*/ 794671 w 1894522"/>
                <a:gd name="csY42" fmla="*/ 1096836 h 1359153"/>
                <a:gd name="csX43" fmla="*/ 897446 w 1894522"/>
                <a:gd name="csY43" fmla="*/ 995299 h 1359153"/>
                <a:gd name="csX44" fmla="*/ 902684 w 1894522"/>
                <a:gd name="csY44" fmla="*/ 977201 h 1359153"/>
                <a:gd name="csX45" fmla="*/ 763714 w 1894522"/>
                <a:gd name="csY45" fmla="*/ 958151 h 1359153"/>
                <a:gd name="csX46" fmla="*/ 794671 w 1894522"/>
                <a:gd name="csY46" fmla="*/ 1096931 h 1359153"/>
                <a:gd name="csX47" fmla="*/ 779240 w 1894522"/>
                <a:gd name="csY47" fmla="*/ 1289621 h 1359153"/>
                <a:gd name="csX48" fmla="*/ 1188148 w 1894522"/>
                <a:gd name="csY48" fmla="*/ 1289621 h 1359153"/>
                <a:gd name="csX49" fmla="*/ 1172623 w 1894522"/>
                <a:gd name="csY49" fmla="*/ 1243330 h 1359153"/>
                <a:gd name="csX50" fmla="*/ 925735 w 1894522"/>
                <a:gd name="csY50" fmla="*/ 1050544 h 1359153"/>
                <a:gd name="csX51" fmla="*/ 779240 w 1894522"/>
                <a:gd name="csY51" fmla="*/ 1289621 h 1359153"/>
                <a:gd name="csX52" fmla="*/ 717138 w 1894522"/>
                <a:gd name="csY52" fmla="*/ 1289241 h 1359153"/>
                <a:gd name="csX53" fmla="*/ 729044 w 1894522"/>
                <a:gd name="csY53" fmla="*/ 1073595 h 1359153"/>
                <a:gd name="csX54" fmla="*/ 367951 w 1894522"/>
                <a:gd name="csY54" fmla="*/ 1120934 h 1359153"/>
                <a:gd name="csX55" fmla="*/ 208407 w 1894522"/>
                <a:gd name="csY55" fmla="*/ 1297242 h 1359153"/>
                <a:gd name="csX56" fmla="*/ 717232 w 1894522"/>
                <a:gd name="csY56" fmla="*/ 1289241 h 13591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</a:cxnLst>
              <a:rect l="l" t="t" r="r" b="b"/>
              <a:pathLst>
                <a:path w="1894522" h="1359153">
                  <a:moveTo>
                    <a:pt x="0" y="1359059"/>
                  </a:moveTo>
                  <a:lnTo>
                    <a:pt x="9525" y="1295241"/>
                  </a:lnTo>
                  <a:lnTo>
                    <a:pt x="537496" y="24225"/>
                  </a:lnTo>
                  <a:cubicBezTo>
                    <a:pt x="561785" y="8699"/>
                    <a:pt x="738759" y="18701"/>
                    <a:pt x="783431" y="17462"/>
                  </a:cubicBezTo>
                  <a:cubicBezTo>
                    <a:pt x="1104424" y="8223"/>
                    <a:pt x="1426083" y="15272"/>
                    <a:pt x="1747742" y="9747"/>
                  </a:cubicBezTo>
                  <a:cubicBezTo>
                    <a:pt x="1793367" y="8985"/>
                    <a:pt x="1852232" y="-15875"/>
                    <a:pt x="1894523" y="16891"/>
                  </a:cubicBezTo>
                  <a:lnTo>
                    <a:pt x="1349693" y="1339437"/>
                  </a:lnTo>
                  <a:lnTo>
                    <a:pt x="0" y="1359154"/>
                  </a:lnTo>
                  <a:close/>
                  <a:moveTo>
                    <a:pt x="1805178" y="71088"/>
                  </a:moveTo>
                  <a:lnTo>
                    <a:pt x="579882" y="80042"/>
                  </a:lnTo>
                  <a:lnTo>
                    <a:pt x="77248" y="1297242"/>
                  </a:lnTo>
                  <a:cubicBezTo>
                    <a:pt x="93726" y="1295908"/>
                    <a:pt x="116777" y="1302099"/>
                    <a:pt x="131255" y="1293432"/>
                  </a:cubicBezTo>
                  <a:cubicBezTo>
                    <a:pt x="137636" y="1289621"/>
                    <a:pt x="203645" y="1192276"/>
                    <a:pt x="219933" y="1173798"/>
                  </a:cubicBezTo>
                  <a:cubicBezTo>
                    <a:pt x="240888" y="1150080"/>
                    <a:pt x="328327" y="1075309"/>
                    <a:pt x="335756" y="1058450"/>
                  </a:cubicBezTo>
                  <a:cubicBezTo>
                    <a:pt x="338424" y="1052544"/>
                    <a:pt x="324803" y="1017397"/>
                    <a:pt x="323945" y="1000633"/>
                  </a:cubicBezTo>
                  <a:cubicBezTo>
                    <a:pt x="316611" y="858139"/>
                    <a:pt x="390240" y="775938"/>
                    <a:pt x="485013" y="682974"/>
                  </a:cubicBezTo>
                  <a:cubicBezTo>
                    <a:pt x="420243" y="597725"/>
                    <a:pt x="481203" y="453993"/>
                    <a:pt x="578548" y="429324"/>
                  </a:cubicBezTo>
                  <a:cubicBezTo>
                    <a:pt x="621411" y="418465"/>
                    <a:pt x="658749" y="443992"/>
                    <a:pt x="678847" y="398653"/>
                  </a:cubicBezTo>
                  <a:cubicBezTo>
                    <a:pt x="614934" y="362172"/>
                    <a:pt x="627698" y="311595"/>
                    <a:pt x="660464" y="256635"/>
                  </a:cubicBezTo>
                  <a:cubicBezTo>
                    <a:pt x="718376" y="159290"/>
                    <a:pt x="870776" y="92234"/>
                    <a:pt x="982028" y="111284"/>
                  </a:cubicBezTo>
                  <a:cubicBezTo>
                    <a:pt x="1005554" y="115284"/>
                    <a:pt x="1037463" y="139954"/>
                    <a:pt x="1053370" y="139859"/>
                  </a:cubicBezTo>
                  <a:cubicBezTo>
                    <a:pt x="1086326" y="139573"/>
                    <a:pt x="1118045" y="117094"/>
                    <a:pt x="1174909" y="126714"/>
                  </a:cubicBezTo>
                  <a:cubicBezTo>
                    <a:pt x="1262253" y="141573"/>
                    <a:pt x="1391508" y="263684"/>
                    <a:pt x="1403604" y="353028"/>
                  </a:cubicBezTo>
                  <a:cubicBezTo>
                    <a:pt x="1416844" y="450850"/>
                    <a:pt x="1345597" y="438372"/>
                    <a:pt x="1358075" y="525907"/>
                  </a:cubicBezTo>
                  <a:cubicBezTo>
                    <a:pt x="1584579" y="509905"/>
                    <a:pt x="1511522" y="777272"/>
                    <a:pt x="1327118" y="780510"/>
                  </a:cubicBezTo>
                  <a:cubicBezTo>
                    <a:pt x="1354170" y="889953"/>
                    <a:pt x="1345882" y="1026732"/>
                    <a:pt x="1292733" y="1127887"/>
                  </a:cubicBezTo>
                  <a:cubicBezTo>
                    <a:pt x="1281017" y="1150176"/>
                    <a:pt x="1229392" y="1204468"/>
                    <a:pt x="1228344" y="1209612"/>
                  </a:cubicBezTo>
                  <a:cubicBezTo>
                    <a:pt x="1223296" y="1235710"/>
                    <a:pt x="1261110" y="1318292"/>
                    <a:pt x="1304068" y="1285812"/>
                  </a:cubicBezTo>
                  <a:lnTo>
                    <a:pt x="1805369" y="71088"/>
                  </a:lnTo>
                  <a:close/>
                  <a:moveTo>
                    <a:pt x="1296067" y="479806"/>
                  </a:moveTo>
                  <a:cubicBezTo>
                    <a:pt x="1164813" y="483140"/>
                    <a:pt x="1078421" y="367221"/>
                    <a:pt x="1022223" y="263874"/>
                  </a:cubicBezTo>
                  <a:cubicBezTo>
                    <a:pt x="984028" y="299783"/>
                    <a:pt x="934593" y="337502"/>
                    <a:pt x="887539" y="360553"/>
                  </a:cubicBezTo>
                  <a:cubicBezTo>
                    <a:pt x="813721" y="396748"/>
                    <a:pt x="762572" y="382079"/>
                    <a:pt x="714280" y="457232"/>
                  </a:cubicBezTo>
                  <a:cubicBezTo>
                    <a:pt x="559784" y="697547"/>
                    <a:pt x="727329" y="983583"/>
                    <a:pt x="1026129" y="892429"/>
                  </a:cubicBezTo>
                  <a:cubicBezTo>
                    <a:pt x="1208913" y="836612"/>
                    <a:pt x="1307116" y="666591"/>
                    <a:pt x="1296067" y="479711"/>
                  </a:cubicBezTo>
                  <a:close/>
                  <a:moveTo>
                    <a:pt x="624840" y="487616"/>
                  </a:moveTo>
                  <a:cubicBezTo>
                    <a:pt x="525304" y="484569"/>
                    <a:pt x="458820" y="661257"/>
                    <a:pt x="593979" y="657257"/>
                  </a:cubicBezTo>
                  <a:cubicBezTo>
                    <a:pt x="591884" y="598964"/>
                    <a:pt x="604933" y="541528"/>
                    <a:pt x="624840" y="487616"/>
                  </a:cubicBezTo>
                  <a:close/>
                  <a:moveTo>
                    <a:pt x="1425417" y="597345"/>
                  </a:moveTo>
                  <a:cubicBezTo>
                    <a:pt x="1415034" y="586962"/>
                    <a:pt x="1369123" y="583057"/>
                    <a:pt x="1357313" y="591249"/>
                  </a:cubicBezTo>
                  <a:lnTo>
                    <a:pt x="1319213" y="718884"/>
                  </a:lnTo>
                  <a:cubicBezTo>
                    <a:pt x="1372362" y="731837"/>
                    <a:pt x="1475708" y="647827"/>
                    <a:pt x="1425321" y="597345"/>
                  </a:cubicBezTo>
                  <a:close/>
                  <a:moveTo>
                    <a:pt x="794671" y="1096836"/>
                  </a:moveTo>
                  <a:cubicBezTo>
                    <a:pt x="824865" y="1058164"/>
                    <a:pt x="862013" y="1028446"/>
                    <a:pt x="897446" y="995299"/>
                  </a:cubicBezTo>
                  <a:cubicBezTo>
                    <a:pt x="903637" y="989489"/>
                    <a:pt x="917829" y="985679"/>
                    <a:pt x="902684" y="977201"/>
                  </a:cubicBezTo>
                  <a:cubicBezTo>
                    <a:pt x="889731" y="969962"/>
                    <a:pt x="772192" y="952055"/>
                    <a:pt x="763714" y="958151"/>
                  </a:cubicBezTo>
                  <a:lnTo>
                    <a:pt x="794671" y="1096931"/>
                  </a:lnTo>
                  <a:close/>
                  <a:moveTo>
                    <a:pt x="779240" y="1289621"/>
                  </a:moveTo>
                  <a:lnTo>
                    <a:pt x="1188148" y="1289621"/>
                  </a:lnTo>
                  <a:lnTo>
                    <a:pt x="1172623" y="1243330"/>
                  </a:lnTo>
                  <a:cubicBezTo>
                    <a:pt x="1031081" y="1297051"/>
                    <a:pt x="874300" y="1218279"/>
                    <a:pt x="925735" y="1050544"/>
                  </a:cubicBezTo>
                  <a:cubicBezTo>
                    <a:pt x="846963" y="1107218"/>
                    <a:pt x="806768" y="1199420"/>
                    <a:pt x="779240" y="1289621"/>
                  </a:cubicBezTo>
                  <a:close/>
                  <a:moveTo>
                    <a:pt x="717138" y="1289241"/>
                  </a:moveTo>
                  <a:cubicBezTo>
                    <a:pt x="730854" y="1218279"/>
                    <a:pt x="740473" y="1146080"/>
                    <a:pt x="729044" y="1073595"/>
                  </a:cubicBezTo>
                  <a:cubicBezTo>
                    <a:pt x="666750" y="1240092"/>
                    <a:pt x="482537" y="1225233"/>
                    <a:pt x="367951" y="1120934"/>
                  </a:cubicBezTo>
                  <a:cubicBezTo>
                    <a:pt x="301657" y="1165606"/>
                    <a:pt x="251365" y="1230948"/>
                    <a:pt x="208407" y="1297242"/>
                  </a:cubicBezTo>
                  <a:lnTo>
                    <a:pt x="717232" y="1289241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2831414-9AFB-77A7-3C52-8006636DD891}"/>
                </a:ext>
              </a:extLst>
            </p:cNvPr>
            <p:cNvSpPr/>
            <p:nvPr/>
          </p:nvSpPr>
          <p:spPr>
            <a:xfrm>
              <a:off x="8410003" y="2136911"/>
              <a:ext cx="1890903" cy="1367007"/>
            </a:xfrm>
            <a:custGeom>
              <a:avLst/>
              <a:gdLst>
                <a:gd name="csX0" fmla="*/ 530638 w 1890903"/>
                <a:gd name="csY0" fmla="*/ 32599 h 1367007"/>
                <a:gd name="csX1" fmla="*/ 586168 w 1890903"/>
                <a:gd name="csY1" fmla="*/ 14882 h 1367007"/>
                <a:gd name="csX2" fmla="*/ 1265777 w 1890903"/>
                <a:gd name="csY2" fmla="*/ 15644 h 1367007"/>
                <a:gd name="csX3" fmla="*/ 1867567 w 1890903"/>
                <a:gd name="csY3" fmla="*/ 7262 h 1367007"/>
                <a:gd name="csX4" fmla="*/ 1890903 w 1890903"/>
                <a:gd name="csY4" fmla="*/ 14787 h 1367007"/>
                <a:gd name="csX5" fmla="*/ 1349502 w 1890903"/>
                <a:gd name="csY5" fmla="*/ 1341143 h 1367007"/>
                <a:gd name="csX6" fmla="*/ 1226058 w 1890903"/>
                <a:gd name="csY6" fmla="*/ 1356573 h 1367007"/>
                <a:gd name="csX7" fmla="*/ 124016 w 1890903"/>
                <a:gd name="csY7" fmla="*/ 1365432 h 1367007"/>
                <a:gd name="csX8" fmla="*/ 0 w 1890903"/>
                <a:gd name="csY8" fmla="*/ 1349525 h 1367007"/>
                <a:gd name="csX9" fmla="*/ 530638 w 1890903"/>
                <a:gd name="csY9" fmla="*/ 32599 h 1367007"/>
                <a:gd name="csX10" fmla="*/ 1809179 w 1890903"/>
                <a:gd name="csY10" fmla="*/ 69270 h 1367007"/>
                <a:gd name="csX11" fmla="*/ 582454 w 1890903"/>
                <a:gd name="csY11" fmla="*/ 80604 h 1367007"/>
                <a:gd name="csX12" fmla="*/ 81153 w 1890903"/>
                <a:gd name="csY12" fmla="*/ 1295423 h 1367007"/>
                <a:gd name="csX13" fmla="*/ 133541 w 1890903"/>
                <a:gd name="csY13" fmla="*/ 1293804 h 1367007"/>
                <a:gd name="csX14" fmla="*/ 216027 w 1890903"/>
                <a:gd name="csY14" fmla="*/ 1179694 h 1367007"/>
                <a:gd name="csX15" fmla="*/ 517112 w 1890903"/>
                <a:gd name="csY15" fmla="*/ 948522 h 1367007"/>
                <a:gd name="csX16" fmla="*/ 559403 w 1890903"/>
                <a:gd name="csY16" fmla="*/ 717160 h 1367007"/>
                <a:gd name="csX17" fmla="*/ 610458 w 1890903"/>
                <a:gd name="csY17" fmla="*/ 424171 h 1367007"/>
                <a:gd name="csX18" fmla="*/ 659606 w 1890903"/>
                <a:gd name="csY18" fmla="*/ 428267 h 1367007"/>
                <a:gd name="csX19" fmla="*/ 759904 w 1890903"/>
                <a:gd name="csY19" fmla="*/ 312062 h 1367007"/>
                <a:gd name="csX20" fmla="*/ 1361694 w 1890903"/>
                <a:gd name="csY20" fmla="*/ 524279 h 1367007"/>
                <a:gd name="csX21" fmla="*/ 1307878 w 1890903"/>
                <a:gd name="csY21" fmla="*/ 778692 h 1367007"/>
                <a:gd name="csX22" fmla="*/ 1156716 w 1890903"/>
                <a:gd name="csY22" fmla="*/ 1086730 h 1367007"/>
                <a:gd name="csX23" fmla="*/ 1214247 w 1890903"/>
                <a:gd name="csY23" fmla="*/ 1184552 h 1367007"/>
                <a:gd name="csX24" fmla="*/ 1307973 w 1890903"/>
                <a:gd name="csY24" fmla="*/ 1283993 h 1367007"/>
                <a:gd name="csX25" fmla="*/ 1809179 w 1890903"/>
                <a:gd name="csY25" fmla="*/ 69174 h 1367007"/>
                <a:gd name="csX26" fmla="*/ 1269206 w 1890903"/>
                <a:gd name="csY26" fmla="*/ 678584 h 1367007"/>
                <a:gd name="csX27" fmla="*/ 1142333 w 1890903"/>
                <a:gd name="csY27" fmla="*/ 269390 h 1367007"/>
                <a:gd name="csX28" fmla="*/ 668274 w 1890903"/>
                <a:gd name="csY28" fmla="*/ 590763 h 1367007"/>
                <a:gd name="csX29" fmla="*/ 679037 w 1890903"/>
                <a:gd name="csY29" fmla="*/ 617053 h 1367007"/>
                <a:gd name="csX30" fmla="*/ 750284 w 1890903"/>
                <a:gd name="csY30" fmla="*/ 595621 h 1367007"/>
                <a:gd name="csX31" fmla="*/ 812197 w 1890903"/>
                <a:gd name="csY31" fmla="*/ 588668 h 1367007"/>
                <a:gd name="csX32" fmla="*/ 891730 w 1890903"/>
                <a:gd name="csY32" fmla="*/ 505705 h 1367007"/>
                <a:gd name="csX33" fmla="*/ 1024509 w 1890903"/>
                <a:gd name="csY33" fmla="*/ 425124 h 1367007"/>
                <a:gd name="csX34" fmla="*/ 1038034 w 1890903"/>
                <a:gd name="csY34" fmla="*/ 472654 h 1367007"/>
                <a:gd name="csX35" fmla="*/ 887063 w 1890903"/>
                <a:gd name="csY35" fmla="*/ 586096 h 1367007"/>
                <a:gd name="csX36" fmla="*/ 894874 w 1890903"/>
                <a:gd name="csY36" fmla="*/ 602003 h 1367007"/>
                <a:gd name="csX37" fmla="*/ 1040702 w 1890903"/>
                <a:gd name="csY37" fmla="*/ 547996 h 1367007"/>
                <a:gd name="csX38" fmla="*/ 1060704 w 1890903"/>
                <a:gd name="csY38" fmla="*/ 582382 h 1367007"/>
                <a:gd name="csX39" fmla="*/ 1135570 w 1890903"/>
                <a:gd name="csY39" fmla="*/ 600098 h 1367007"/>
                <a:gd name="csX40" fmla="*/ 1269111 w 1890903"/>
                <a:gd name="csY40" fmla="*/ 678679 h 1367007"/>
                <a:gd name="csX41" fmla="*/ 628935 w 1890903"/>
                <a:gd name="csY41" fmla="*/ 485798 h 1367007"/>
                <a:gd name="csX42" fmla="*/ 522637 w 1890903"/>
                <a:gd name="csY42" fmla="*/ 626863 h 1367007"/>
                <a:gd name="csX43" fmla="*/ 569881 w 1890903"/>
                <a:gd name="csY43" fmla="*/ 654676 h 1367007"/>
                <a:gd name="csX44" fmla="*/ 628935 w 1890903"/>
                <a:gd name="csY44" fmla="*/ 485798 h 1367007"/>
                <a:gd name="csX45" fmla="*/ 1323308 w 1890903"/>
                <a:gd name="csY45" fmla="*/ 724780 h 1367007"/>
                <a:gd name="csX46" fmla="*/ 1438847 w 1890903"/>
                <a:gd name="csY46" fmla="*/ 635531 h 1367007"/>
                <a:gd name="csX47" fmla="*/ 1355884 w 1890903"/>
                <a:gd name="csY47" fmla="*/ 595526 h 1367007"/>
                <a:gd name="csX48" fmla="*/ 1323308 w 1890903"/>
                <a:gd name="csY48" fmla="*/ 724780 h 1367007"/>
                <a:gd name="csX49" fmla="*/ 1066609 w 1890903"/>
                <a:gd name="csY49" fmla="*/ 648771 h 1367007"/>
                <a:gd name="csX50" fmla="*/ 926497 w 1890903"/>
                <a:gd name="csY50" fmla="*/ 716684 h 1367007"/>
                <a:gd name="csX51" fmla="*/ 852107 w 1890903"/>
                <a:gd name="csY51" fmla="*/ 704968 h 1367007"/>
                <a:gd name="csX52" fmla="*/ 868775 w 1890903"/>
                <a:gd name="csY52" fmla="*/ 751260 h 1367007"/>
                <a:gd name="csX53" fmla="*/ 1045178 w 1890903"/>
                <a:gd name="csY53" fmla="*/ 743640 h 1367007"/>
                <a:gd name="csX54" fmla="*/ 1066705 w 1890903"/>
                <a:gd name="csY54" fmla="*/ 648771 h 1367007"/>
                <a:gd name="csX55" fmla="*/ 536353 w 1890903"/>
                <a:gd name="csY55" fmla="*/ 1017865 h 1367007"/>
                <a:gd name="csX56" fmla="*/ 328041 w 1890903"/>
                <a:gd name="csY56" fmla="*/ 1152739 h 1367007"/>
                <a:gd name="csX57" fmla="*/ 212407 w 1890903"/>
                <a:gd name="csY57" fmla="*/ 1295423 h 1367007"/>
                <a:gd name="csX58" fmla="*/ 1184434 w 1890903"/>
                <a:gd name="csY58" fmla="*/ 1287708 h 1367007"/>
                <a:gd name="csX59" fmla="*/ 1111186 w 1890903"/>
                <a:gd name="csY59" fmla="*/ 1141309 h 1367007"/>
                <a:gd name="csX60" fmla="*/ 536448 w 1890903"/>
                <a:gd name="csY60" fmla="*/ 1017769 h 1367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</a:cxnLst>
              <a:rect l="l" t="t" r="r" b="b"/>
              <a:pathLst>
                <a:path w="1890903" h="1367007">
                  <a:moveTo>
                    <a:pt x="530638" y="32599"/>
                  </a:moveTo>
                  <a:cubicBezTo>
                    <a:pt x="540163" y="22121"/>
                    <a:pt x="571214" y="16216"/>
                    <a:pt x="586168" y="14882"/>
                  </a:cubicBezTo>
                  <a:cubicBezTo>
                    <a:pt x="793052" y="-3882"/>
                    <a:pt x="1052132" y="17168"/>
                    <a:pt x="1265777" y="15644"/>
                  </a:cubicBezTo>
                  <a:cubicBezTo>
                    <a:pt x="1450372" y="14311"/>
                    <a:pt x="1686973" y="-12550"/>
                    <a:pt x="1867567" y="7262"/>
                  </a:cubicBezTo>
                  <a:cubicBezTo>
                    <a:pt x="1875758" y="8119"/>
                    <a:pt x="1885474" y="7262"/>
                    <a:pt x="1890903" y="14787"/>
                  </a:cubicBezTo>
                  <a:lnTo>
                    <a:pt x="1349502" y="1341143"/>
                  </a:lnTo>
                  <a:cubicBezTo>
                    <a:pt x="1336167" y="1349715"/>
                    <a:pt x="1250728" y="1355240"/>
                    <a:pt x="1226058" y="1356573"/>
                  </a:cubicBezTo>
                  <a:cubicBezTo>
                    <a:pt x="875443" y="1376671"/>
                    <a:pt x="481965" y="1360669"/>
                    <a:pt x="124016" y="1365432"/>
                  </a:cubicBezTo>
                  <a:cubicBezTo>
                    <a:pt x="96298" y="1365813"/>
                    <a:pt x="12287" y="1373433"/>
                    <a:pt x="0" y="1349525"/>
                  </a:cubicBezTo>
                  <a:lnTo>
                    <a:pt x="530638" y="32599"/>
                  </a:lnTo>
                  <a:close/>
                  <a:moveTo>
                    <a:pt x="1809179" y="69270"/>
                  </a:moveTo>
                  <a:lnTo>
                    <a:pt x="582454" y="80604"/>
                  </a:lnTo>
                  <a:lnTo>
                    <a:pt x="81153" y="1295423"/>
                  </a:lnTo>
                  <a:cubicBezTo>
                    <a:pt x="95726" y="1293137"/>
                    <a:pt x="122015" y="1300376"/>
                    <a:pt x="133541" y="1293804"/>
                  </a:cubicBezTo>
                  <a:cubicBezTo>
                    <a:pt x="139636" y="1290280"/>
                    <a:pt x="199930" y="1198078"/>
                    <a:pt x="216027" y="1179694"/>
                  </a:cubicBezTo>
                  <a:cubicBezTo>
                    <a:pt x="299942" y="1084159"/>
                    <a:pt x="402717" y="1004244"/>
                    <a:pt x="517112" y="948522"/>
                  </a:cubicBezTo>
                  <a:cubicBezTo>
                    <a:pt x="526923" y="870799"/>
                    <a:pt x="528542" y="790312"/>
                    <a:pt x="559403" y="717160"/>
                  </a:cubicBezTo>
                  <a:cubicBezTo>
                    <a:pt x="382238" y="680870"/>
                    <a:pt x="460915" y="437506"/>
                    <a:pt x="610458" y="424171"/>
                  </a:cubicBezTo>
                  <a:cubicBezTo>
                    <a:pt x="627031" y="422742"/>
                    <a:pt x="651510" y="433220"/>
                    <a:pt x="659606" y="428267"/>
                  </a:cubicBezTo>
                  <a:cubicBezTo>
                    <a:pt x="667702" y="423314"/>
                    <a:pt x="734092" y="334350"/>
                    <a:pt x="759904" y="312062"/>
                  </a:cubicBezTo>
                  <a:cubicBezTo>
                    <a:pt x="1004221" y="101179"/>
                    <a:pt x="1355979" y="167663"/>
                    <a:pt x="1361694" y="524279"/>
                  </a:cubicBezTo>
                  <a:cubicBezTo>
                    <a:pt x="1602295" y="528375"/>
                    <a:pt x="1493520" y="802600"/>
                    <a:pt x="1307878" y="778692"/>
                  </a:cubicBezTo>
                  <a:cubicBezTo>
                    <a:pt x="1273017" y="888134"/>
                    <a:pt x="1222629" y="992909"/>
                    <a:pt x="1156716" y="1086730"/>
                  </a:cubicBezTo>
                  <a:cubicBezTo>
                    <a:pt x="1155192" y="1094541"/>
                    <a:pt x="1205675" y="1167502"/>
                    <a:pt x="1214247" y="1184552"/>
                  </a:cubicBezTo>
                  <a:cubicBezTo>
                    <a:pt x="1238822" y="1233225"/>
                    <a:pt x="1236916" y="1313235"/>
                    <a:pt x="1307973" y="1283993"/>
                  </a:cubicBezTo>
                  <a:lnTo>
                    <a:pt x="1809179" y="69174"/>
                  </a:lnTo>
                  <a:close/>
                  <a:moveTo>
                    <a:pt x="1269206" y="678584"/>
                  </a:moveTo>
                  <a:cubicBezTo>
                    <a:pt x="1314259" y="534375"/>
                    <a:pt x="1312736" y="325302"/>
                    <a:pt x="1142333" y="269390"/>
                  </a:cubicBezTo>
                  <a:cubicBezTo>
                    <a:pt x="942880" y="204049"/>
                    <a:pt x="694373" y="389976"/>
                    <a:pt x="668274" y="590763"/>
                  </a:cubicBezTo>
                  <a:cubicBezTo>
                    <a:pt x="666369" y="605432"/>
                    <a:pt x="660464" y="618005"/>
                    <a:pt x="679037" y="617053"/>
                  </a:cubicBezTo>
                  <a:cubicBezTo>
                    <a:pt x="703136" y="615814"/>
                    <a:pt x="726757" y="601241"/>
                    <a:pt x="750284" y="595621"/>
                  </a:cubicBezTo>
                  <a:cubicBezTo>
                    <a:pt x="770001" y="590859"/>
                    <a:pt x="792004" y="596955"/>
                    <a:pt x="812197" y="588668"/>
                  </a:cubicBezTo>
                  <a:cubicBezTo>
                    <a:pt x="817531" y="586477"/>
                    <a:pt x="874966" y="519707"/>
                    <a:pt x="891730" y="505705"/>
                  </a:cubicBezTo>
                  <a:cubicBezTo>
                    <a:pt x="910876" y="489799"/>
                    <a:pt x="1006793" y="420647"/>
                    <a:pt x="1024509" y="425124"/>
                  </a:cubicBezTo>
                  <a:cubicBezTo>
                    <a:pt x="1046036" y="434934"/>
                    <a:pt x="1050417" y="452841"/>
                    <a:pt x="1038034" y="472654"/>
                  </a:cubicBezTo>
                  <a:cubicBezTo>
                    <a:pt x="1021747" y="498752"/>
                    <a:pt x="896874" y="562760"/>
                    <a:pt x="887063" y="586096"/>
                  </a:cubicBezTo>
                  <a:lnTo>
                    <a:pt x="894874" y="602003"/>
                  </a:lnTo>
                  <a:cubicBezTo>
                    <a:pt x="929830" y="626006"/>
                    <a:pt x="1010031" y="537233"/>
                    <a:pt x="1040702" y="547996"/>
                  </a:cubicBezTo>
                  <a:cubicBezTo>
                    <a:pt x="1054798" y="552949"/>
                    <a:pt x="1050798" y="575428"/>
                    <a:pt x="1060704" y="582382"/>
                  </a:cubicBezTo>
                  <a:cubicBezTo>
                    <a:pt x="1073468" y="591430"/>
                    <a:pt x="1118045" y="587620"/>
                    <a:pt x="1135570" y="600098"/>
                  </a:cubicBezTo>
                  <a:lnTo>
                    <a:pt x="1269111" y="678679"/>
                  </a:lnTo>
                  <a:close/>
                  <a:moveTo>
                    <a:pt x="628935" y="485798"/>
                  </a:moveTo>
                  <a:cubicBezTo>
                    <a:pt x="560927" y="493608"/>
                    <a:pt x="501968" y="556092"/>
                    <a:pt x="522637" y="626863"/>
                  </a:cubicBezTo>
                  <a:cubicBezTo>
                    <a:pt x="527685" y="644199"/>
                    <a:pt x="551879" y="660487"/>
                    <a:pt x="569881" y="654676"/>
                  </a:cubicBezTo>
                  <a:cubicBezTo>
                    <a:pt x="586550" y="649342"/>
                    <a:pt x="635794" y="493513"/>
                    <a:pt x="628935" y="485798"/>
                  </a:cubicBezTo>
                  <a:close/>
                  <a:moveTo>
                    <a:pt x="1323308" y="724780"/>
                  </a:moveTo>
                  <a:cubicBezTo>
                    <a:pt x="1367504" y="724018"/>
                    <a:pt x="1435989" y="682680"/>
                    <a:pt x="1438847" y="635531"/>
                  </a:cubicBezTo>
                  <a:cubicBezTo>
                    <a:pt x="1441514" y="591049"/>
                    <a:pt x="1389507" y="573142"/>
                    <a:pt x="1355884" y="595526"/>
                  </a:cubicBezTo>
                  <a:lnTo>
                    <a:pt x="1323308" y="724780"/>
                  </a:lnTo>
                  <a:close/>
                  <a:moveTo>
                    <a:pt x="1066609" y="648771"/>
                  </a:moveTo>
                  <a:cubicBezTo>
                    <a:pt x="1034701" y="653343"/>
                    <a:pt x="1010412" y="729638"/>
                    <a:pt x="926497" y="716684"/>
                  </a:cubicBezTo>
                  <a:cubicBezTo>
                    <a:pt x="900493" y="712684"/>
                    <a:pt x="873633" y="678298"/>
                    <a:pt x="852107" y="704968"/>
                  </a:cubicBezTo>
                  <a:cubicBezTo>
                    <a:pt x="835438" y="725638"/>
                    <a:pt x="852011" y="738592"/>
                    <a:pt x="868775" y="751260"/>
                  </a:cubicBezTo>
                  <a:cubicBezTo>
                    <a:pt x="914972" y="786312"/>
                    <a:pt x="998696" y="775358"/>
                    <a:pt x="1045178" y="743640"/>
                  </a:cubicBezTo>
                  <a:cubicBezTo>
                    <a:pt x="1077183" y="721732"/>
                    <a:pt x="1136999" y="659820"/>
                    <a:pt x="1066705" y="648771"/>
                  </a:cubicBezTo>
                  <a:close/>
                  <a:moveTo>
                    <a:pt x="536353" y="1017865"/>
                  </a:moveTo>
                  <a:cubicBezTo>
                    <a:pt x="518541" y="999862"/>
                    <a:pt x="349186" y="1132831"/>
                    <a:pt x="328041" y="1152739"/>
                  </a:cubicBezTo>
                  <a:cubicBezTo>
                    <a:pt x="316135" y="1163978"/>
                    <a:pt x="204597" y="1289613"/>
                    <a:pt x="212407" y="1295423"/>
                  </a:cubicBezTo>
                  <a:lnTo>
                    <a:pt x="1184434" y="1287708"/>
                  </a:lnTo>
                  <a:lnTo>
                    <a:pt x="1111186" y="1141309"/>
                  </a:lnTo>
                  <a:cubicBezTo>
                    <a:pt x="948500" y="1327903"/>
                    <a:pt x="578834" y="1282279"/>
                    <a:pt x="536448" y="101776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ADF7DE31-2F3A-EA4F-9583-0A52DA9111B5}"/>
                </a:ext>
              </a:extLst>
            </p:cNvPr>
            <p:cNvSpPr/>
            <p:nvPr/>
          </p:nvSpPr>
          <p:spPr>
            <a:xfrm>
              <a:off x="1809654" y="1197477"/>
              <a:ext cx="1896046" cy="1366435"/>
            </a:xfrm>
            <a:custGeom>
              <a:avLst/>
              <a:gdLst>
                <a:gd name="csX0" fmla="*/ 1480471 w 1896046"/>
                <a:gd name="csY0" fmla="*/ 8292 h 1366435"/>
                <a:gd name="csX1" fmla="*/ 1864233 w 1896046"/>
                <a:gd name="csY1" fmla="*/ 5625 h 1366435"/>
                <a:gd name="csX2" fmla="*/ 1896047 w 1896046"/>
                <a:gd name="csY2" fmla="*/ 25152 h 1366435"/>
                <a:gd name="csX3" fmla="*/ 1400747 w 1896046"/>
                <a:gd name="csY3" fmla="*/ 1232064 h 1366435"/>
                <a:gd name="csX4" fmla="*/ 1351407 w 1896046"/>
                <a:gd name="csY4" fmla="*/ 1337030 h 1366435"/>
                <a:gd name="csX5" fmla="*/ 1199102 w 1896046"/>
                <a:gd name="csY5" fmla="*/ 1350936 h 1366435"/>
                <a:gd name="csX6" fmla="*/ 343757 w 1896046"/>
                <a:gd name="csY6" fmla="*/ 1355413 h 1366435"/>
                <a:gd name="csX7" fmla="*/ 35052 w 1896046"/>
                <a:gd name="csY7" fmla="*/ 1363986 h 1366435"/>
                <a:gd name="csX8" fmla="*/ 0 w 1896046"/>
                <a:gd name="csY8" fmla="*/ 1352556 h 1366435"/>
                <a:gd name="csX9" fmla="*/ 536734 w 1896046"/>
                <a:gd name="csY9" fmla="*/ 28962 h 1366435"/>
                <a:gd name="csX10" fmla="*/ 590741 w 1896046"/>
                <a:gd name="csY10" fmla="*/ 13531 h 1366435"/>
                <a:gd name="csX11" fmla="*/ 1439990 w 1896046"/>
                <a:gd name="csY11" fmla="*/ 14198 h 1366435"/>
                <a:gd name="csX12" fmla="*/ 1480471 w 1896046"/>
                <a:gd name="csY12" fmla="*/ 8388 h 1366435"/>
                <a:gd name="csX13" fmla="*/ 1806035 w 1896046"/>
                <a:gd name="csY13" fmla="*/ 67824 h 1366435"/>
                <a:gd name="csX14" fmla="*/ 1358646 w 1896046"/>
                <a:gd name="csY14" fmla="*/ 75539 h 1366435"/>
                <a:gd name="csX15" fmla="*/ 1297019 w 1896046"/>
                <a:gd name="csY15" fmla="*/ 310711 h 1366435"/>
                <a:gd name="csX16" fmla="*/ 1358551 w 1896046"/>
                <a:gd name="csY16" fmla="*/ 522833 h 1366435"/>
                <a:gd name="csX17" fmla="*/ 1330928 w 1896046"/>
                <a:gd name="csY17" fmla="*/ 784389 h 1366435"/>
                <a:gd name="csX18" fmla="*/ 1286637 w 1896046"/>
                <a:gd name="csY18" fmla="*/ 778008 h 1366435"/>
                <a:gd name="csX19" fmla="*/ 1183672 w 1896046"/>
                <a:gd name="csY19" fmla="*/ 883926 h 1366435"/>
                <a:gd name="csX20" fmla="*/ 1019175 w 1896046"/>
                <a:gd name="csY20" fmla="*/ 962507 h 1366435"/>
                <a:gd name="csX21" fmla="*/ 1077182 w 1896046"/>
                <a:gd name="csY21" fmla="*/ 1008513 h 1366435"/>
                <a:gd name="csX22" fmla="*/ 1251585 w 1896046"/>
                <a:gd name="csY22" fmla="*/ 1285309 h 1366435"/>
                <a:gd name="csX23" fmla="*/ 1313117 w 1896046"/>
                <a:gd name="csY23" fmla="*/ 1281785 h 1366435"/>
                <a:gd name="csX24" fmla="*/ 1805940 w 1896046"/>
                <a:gd name="csY24" fmla="*/ 67824 h 1366435"/>
                <a:gd name="csX25" fmla="*/ 1096328 w 1896046"/>
                <a:gd name="csY25" fmla="*/ 75539 h 1366435"/>
                <a:gd name="csX26" fmla="*/ 575405 w 1896046"/>
                <a:gd name="csY26" fmla="*/ 90684 h 1366435"/>
                <a:gd name="csX27" fmla="*/ 78010 w 1896046"/>
                <a:gd name="csY27" fmla="*/ 1293977 h 1366435"/>
                <a:gd name="csX28" fmla="*/ 193929 w 1896046"/>
                <a:gd name="csY28" fmla="*/ 1205585 h 1366435"/>
                <a:gd name="csX29" fmla="*/ 695135 w 1896046"/>
                <a:gd name="csY29" fmla="*/ 900690 h 1366435"/>
                <a:gd name="csX30" fmla="*/ 644843 w 1896046"/>
                <a:gd name="csY30" fmla="*/ 823728 h 1366435"/>
                <a:gd name="csX31" fmla="*/ 601790 w 1896046"/>
                <a:gd name="csY31" fmla="*/ 716381 h 1366435"/>
                <a:gd name="csX32" fmla="*/ 615220 w 1896046"/>
                <a:gd name="csY32" fmla="*/ 422916 h 1366435"/>
                <a:gd name="csX33" fmla="*/ 656368 w 1896046"/>
                <a:gd name="csY33" fmla="*/ 426726 h 1366435"/>
                <a:gd name="csX34" fmla="*/ 729425 w 1896046"/>
                <a:gd name="csY34" fmla="*/ 337381 h 1366435"/>
                <a:gd name="csX35" fmla="*/ 1065371 w 1896046"/>
                <a:gd name="csY35" fmla="*/ 191268 h 1366435"/>
                <a:gd name="csX36" fmla="*/ 1096232 w 1896046"/>
                <a:gd name="csY36" fmla="*/ 75634 h 1366435"/>
                <a:gd name="csX37" fmla="*/ 1296924 w 1896046"/>
                <a:gd name="csY37" fmla="*/ 106209 h 1366435"/>
                <a:gd name="csX38" fmla="*/ 1134999 w 1896046"/>
                <a:gd name="csY38" fmla="*/ 152596 h 1366435"/>
                <a:gd name="csX39" fmla="*/ 1296924 w 1896046"/>
                <a:gd name="csY39" fmla="*/ 106209 h 1366435"/>
                <a:gd name="csX40" fmla="*/ 1319689 w 1896046"/>
                <a:gd name="csY40" fmla="*/ 168408 h 1366435"/>
                <a:gd name="csX41" fmla="*/ 1165765 w 1896046"/>
                <a:gd name="csY41" fmla="*/ 214223 h 1366435"/>
                <a:gd name="csX42" fmla="*/ 1259015 w 1896046"/>
                <a:gd name="csY42" fmla="*/ 257181 h 1366435"/>
                <a:gd name="csX43" fmla="*/ 1319689 w 1896046"/>
                <a:gd name="csY43" fmla="*/ 168408 h 1366435"/>
                <a:gd name="csX44" fmla="*/ 1281398 w 1896046"/>
                <a:gd name="csY44" fmla="*/ 422535 h 1366435"/>
                <a:gd name="csX45" fmla="*/ 895731 w 1896046"/>
                <a:gd name="csY45" fmla="*/ 291566 h 1366435"/>
                <a:gd name="csX46" fmla="*/ 1108139 w 1896046"/>
                <a:gd name="csY46" fmla="*/ 345192 h 1366435"/>
                <a:gd name="csX47" fmla="*/ 1281398 w 1896046"/>
                <a:gd name="csY47" fmla="*/ 422535 h 1366435"/>
                <a:gd name="csX48" fmla="*/ 808577 w 1896046"/>
                <a:gd name="csY48" fmla="*/ 354336 h 1366435"/>
                <a:gd name="csX49" fmla="*/ 692277 w 1896046"/>
                <a:gd name="csY49" fmla="*/ 784008 h 1366435"/>
                <a:gd name="csX50" fmla="*/ 812006 w 1896046"/>
                <a:gd name="csY50" fmla="*/ 895641 h 1366435"/>
                <a:gd name="csX51" fmla="*/ 1285685 w 1896046"/>
                <a:gd name="csY51" fmla="*/ 607986 h 1366435"/>
                <a:gd name="csX52" fmla="*/ 1248061 w 1896046"/>
                <a:gd name="csY52" fmla="*/ 475208 h 1366435"/>
                <a:gd name="csX53" fmla="*/ 808577 w 1896046"/>
                <a:gd name="csY53" fmla="*/ 354336 h 1366435"/>
                <a:gd name="csX54" fmla="*/ 625697 w 1896046"/>
                <a:gd name="csY54" fmla="*/ 492067 h 1366435"/>
                <a:gd name="csX55" fmla="*/ 594836 w 1896046"/>
                <a:gd name="csY55" fmla="*/ 661707 h 1366435"/>
                <a:gd name="csX56" fmla="*/ 625697 w 1896046"/>
                <a:gd name="csY56" fmla="*/ 492067 h 1366435"/>
                <a:gd name="csX57" fmla="*/ 1320070 w 1896046"/>
                <a:gd name="csY57" fmla="*/ 723334 h 1366435"/>
                <a:gd name="csX58" fmla="*/ 1419892 w 1896046"/>
                <a:gd name="csY58" fmla="*/ 596556 h 1366435"/>
                <a:gd name="csX59" fmla="*/ 1351978 w 1896046"/>
                <a:gd name="csY59" fmla="*/ 593318 h 1366435"/>
                <a:gd name="csX60" fmla="*/ 1320165 w 1896046"/>
                <a:gd name="csY60" fmla="*/ 723334 h 1366435"/>
                <a:gd name="csX61" fmla="*/ 772192 w 1896046"/>
                <a:gd name="csY61" fmla="*/ 962697 h 1366435"/>
                <a:gd name="csX62" fmla="*/ 672084 w 1896046"/>
                <a:gd name="csY62" fmla="*/ 962507 h 1366435"/>
                <a:gd name="csX63" fmla="*/ 710660 w 1896046"/>
                <a:gd name="csY63" fmla="*/ 1116717 h 1366435"/>
                <a:gd name="csX64" fmla="*/ 726281 w 1896046"/>
                <a:gd name="csY64" fmla="*/ 1097667 h 1366435"/>
                <a:gd name="csX65" fmla="*/ 772192 w 1896046"/>
                <a:gd name="csY65" fmla="*/ 962697 h 1366435"/>
                <a:gd name="csX66" fmla="*/ 942023 w 1896046"/>
                <a:gd name="csY66" fmla="*/ 993368 h 1366435"/>
                <a:gd name="csX67" fmla="*/ 841629 w 1896046"/>
                <a:gd name="csY67" fmla="*/ 973556 h 1366435"/>
                <a:gd name="csX68" fmla="*/ 780098 w 1896046"/>
                <a:gd name="csY68" fmla="*/ 1124337 h 1366435"/>
                <a:gd name="csX69" fmla="*/ 942023 w 1896046"/>
                <a:gd name="csY69" fmla="*/ 993273 h 1366435"/>
                <a:gd name="csX70" fmla="*/ 656558 w 1896046"/>
                <a:gd name="csY70" fmla="*/ 1294072 h 1366435"/>
                <a:gd name="csX71" fmla="*/ 614077 w 1896046"/>
                <a:gd name="csY71" fmla="*/ 993273 h 1366435"/>
                <a:gd name="csX72" fmla="*/ 481679 w 1896046"/>
                <a:gd name="csY72" fmla="*/ 1038231 h 1366435"/>
                <a:gd name="csX73" fmla="*/ 209169 w 1896046"/>
                <a:gd name="csY73" fmla="*/ 1294072 h 1366435"/>
                <a:gd name="csX74" fmla="*/ 405860 w 1896046"/>
                <a:gd name="csY74" fmla="*/ 1294072 h 1366435"/>
                <a:gd name="csX75" fmla="*/ 498443 w 1896046"/>
                <a:gd name="csY75" fmla="*/ 1155293 h 1366435"/>
                <a:gd name="csX76" fmla="*/ 545211 w 1896046"/>
                <a:gd name="csY76" fmla="*/ 1154721 h 1366435"/>
                <a:gd name="csX77" fmla="*/ 479108 w 1896046"/>
                <a:gd name="csY77" fmla="*/ 1294072 h 1366435"/>
                <a:gd name="csX78" fmla="*/ 656558 w 1896046"/>
                <a:gd name="csY78" fmla="*/ 1294072 h 1366435"/>
                <a:gd name="csX79" fmla="*/ 725996 w 1896046"/>
                <a:gd name="csY79" fmla="*/ 1294072 h 1366435"/>
                <a:gd name="csX80" fmla="*/ 938117 w 1896046"/>
                <a:gd name="csY80" fmla="*/ 1294072 h 1366435"/>
                <a:gd name="csX81" fmla="*/ 1003745 w 1896046"/>
                <a:gd name="csY81" fmla="*/ 1159103 h 1366435"/>
                <a:gd name="csX82" fmla="*/ 1011079 w 1896046"/>
                <a:gd name="csY82" fmla="*/ 1290548 h 1366435"/>
                <a:gd name="csX83" fmla="*/ 1181100 w 1896046"/>
                <a:gd name="csY83" fmla="*/ 1286357 h 1366435"/>
                <a:gd name="csX84" fmla="*/ 1007650 w 1896046"/>
                <a:gd name="csY84" fmla="*/ 1033373 h 1366435"/>
                <a:gd name="csX85" fmla="*/ 787908 w 1896046"/>
                <a:gd name="csY85" fmla="*/ 1205585 h 1366435"/>
                <a:gd name="csX86" fmla="*/ 725996 w 1896046"/>
                <a:gd name="csY86" fmla="*/ 1294072 h 1366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</a:cxnLst>
              <a:rect l="l" t="t" r="r" b="b"/>
              <a:pathLst>
                <a:path w="1896046" h="1366435">
                  <a:moveTo>
                    <a:pt x="1480471" y="8292"/>
                  </a:moveTo>
                  <a:cubicBezTo>
                    <a:pt x="1593056" y="7054"/>
                    <a:pt x="1757934" y="-7900"/>
                    <a:pt x="1864233" y="5625"/>
                  </a:cubicBezTo>
                  <a:cubicBezTo>
                    <a:pt x="1878616" y="7435"/>
                    <a:pt x="1890617" y="10007"/>
                    <a:pt x="1896047" y="25152"/>
                  </a:cubicBezTo>
                  <a:cubicBezTo>
                    <a:pt x="1722025" y="423297"/>
                    <a:pt x="1574197" y="833824"/>
                    <a:pt x="1400747" y="1232064"/>
                  </a:cubicBezTo>
                  <a:cubicBezTo>
                    <a:pt x="1390078" y="1256544"/>
                    <a:pt x="1366933" y="1322838"/>
                    <a:pt x="1351407" y="1337030"/>
                  </a:cubicBezTo>
                  <a:cubicBezTo>
                    <a:pt x="1313783" y="1371510"/>
                    <a:pt x="1243584" y="1349984"/>
                    <a:pt x="1199102" y="1350936"/>
                  </a:cubicBezTo>
                  <a:cubicBezTo>
                    <a:pt x="913924" y="1356842"/>
                    <a:pt x="628936" y="1351794"/>
                    <a:pt x="343757" y="1355413"/>
                  </a:cubicBezTo>
                  <a:cubicBezTo>
                    <a:pt x="242602" y="1356651"/>
                    <a:pt x="137351" y="1372368"/>
                    <a:pt x="35052" y="1363986"/>
                  </a:cubicBezTo>
                  <a:cubicBezTo>
                    <a:pt x="21431" y="1362843"/>
                    <a:pt x="10192" y="1364557"/>
                    <a:pt x="0" y="1352556"/>
                  </a:cubicBezTo>
                  <a:lnTo>
                    <a:pt x="536734" y="28962"/>
                  </a:lnTo>
                  <a:cubicBezTo>
                    <a:pt x="553022" y="17151"/>
                    <a:pt x="571405" y="15246"/>
                    <a:pt x="590741" y="13531"/>
                  </a:cubicBezTo>
                  <a:cubicBezTo>
                    <a:pt x="849535" y="-10091"/>
                    <a:pt x="1172718" y="16674"/>
                    <a:pt x="1439990" y="14198"/>
                  </a:cubicBezTo>
                  <a:cubicBezTo>
                    <a:pt x="1455230" y="14103"/>
                    <a:pt x="1469422" y="8483"/>
                    <a:pt x="1480471" y="8388"/>
                  </a:cubicBezTo>
                  <a:close/>
                  <a:moveTo>
                    <a:pt x="1806035" y="67824"/>
                  </a:moveTo>
                  <a:lnTo>
                    <a:pt x="1358646" y="75539"/>
                  </a:lnTo>
                  <a:cubicBezTo>
                    <a:pt x="1408176" y="162026"/>
                    <a:pt x="1382649" y="260419"/>
                    <a:pt x="1297019" y="310711"/>
                  </a:cubicBezTo>
                  <a:cubicBezTo>
                    <a:pt x="1342549" y="369385"/>
                    <a:pt x="1363409" y="449205"/>
                    <a:pt x="1358551" y="522833"/>
                  </a:cubicBezTo>
                  <a:cubicBezTo>
                    <a:pt x="1581531" y="519213"/>
                    <a:pt x="1513713" y="770578"/>
                    <a:pt x="1330928" y="784389"/>
                  </a:cubicBezTo>
                  <a:cubicBezTo>
                    <a:pt x="1316450" y="785532"/>
                    <a:pt x="1300639" y="773626"/>
                    <a:pt x="1286637" y="778008"/>
                  </a:cubicBezTo>
                  <a:cubicBezTo>
                    <a:pt x="1279589" y="780198"/>
                    <a:pt x="1206722" y="866304"/>
                    <a:pt x="1183672" y="883926"/>
                  </a:cubicBezTo>
                  <a:cubicBezTo>
                    <a:pt x="1135952" y="920502"/>
                    <a:pt x="1077278" y="947743"/>
                    <a:pt x="1019175" y="962507"/>
                  </a:cubicBezTo>
                  <a:lnTo>
                    <a:pt x="1077182" y="1008513"/>
                  </a:lnTo>
                  <a:cubicBezTo>
                    <a:pt x="1161479" y="1082998"/>
                    <a:pt x="1220057" y="1177581"/>
                    <a:pt x="1251585" y="1285309"/>
                  </a:cubicBezTo>
                  <a:lnTo>
                    <a:pt x="1313117" y="1281785"/>
                  </a:lnTo>
                  <a:lnTo>
                    <a:pt x="1805940" y="67824"/>
                  </a:lnTo>
                  <a:close/>
                  <a:moveTo>
                    <a:pt x="1096328" y="75539"/>
                  </a:moveTo>
                  <a:lnTo>
                    <a:pt x="575405" y="90684"/>
                  </a:lnTo>
                  <a:lnTo>
                    <a:pt x="78010" y="1293977"/>
                  </a:lnTo>
                  <a:cubicBezTo>
                    <a:pt x="145066" y="1309884"/>
                    <a:pt x="158306" y="1248733"/>
                    <a:pt x="193929" y="1205585"/>
                  </a:cubicBezTo>
                  <a:cubicBezTo>
                    <a:pt x="319659" y="1053471"/>
                    <a:pt x="493395" y="922407"/>
                    <a:pt x="695135" y="900690"/>
                  </a:cubicBezTo>
                  <a:cubicBezTo>
                    <a:pt x="699421" y="897070"/>
                    <a:pt x="651129" y="834681"/>
                    <a:pt x="644843" y="823728"/>
                  </a:cubicBezTo>
                  <a:cubicBezTo>
                    <a:pt x="626078" y="790866"/>
                    <a:pt x="608076" y="753814"/>
                    <a:pt x="601790" y="716381"/>
                  </a:cubicBezTo>
                  <a:cubicBezTo>
                    <a:pt x="385001" y="726573"/>
                    <a:pt x="427673" y="450252"/>
                    <a:pt x="615220" y="422916"/>
                  </a:cubicBezTo>
                  <a:cubicBezTo>
                    <a:pt x="629317" y="420820"/>
                    <a:pt x="643985" y="431679"/>
                    <a:pt x="656368" y="426726"/>
                  </a:cubicBezTo>
                  <a:cubicBezTo>
                    <a:pt x="668274" y="421963"/>
                    <a:pt x="713137" y="353764"/>
                    <a:pt x="729425" y="337381"/>
                  </a:cubicBezTo>
                  <a:cubicBezTo>
                    <a:pt x="814769" y="251466"/>
                    <a:pt x="943737" y="191744"/>
                    <a:pt x="1065371" y="191268"/>
                  </a:cubicBezTo>
                  <a:cubicBezTo>
                    <a:pt x="1062323" y="149929"/>
                    <a:pt x="1075849" y="110496"/>
                    <a:pt x="1096232" y="75634"/>
                  </a:cubicBezTo>
                  <a:close/>
                  <a:moveTo>
                    <a:pt x="1296924" y="106209"/>
                  </a:moveTo>
                  <a:cubicBezTo>
                    <a:pt x="1253395" y="43630"/>
                    <a:pt x="1138142" y="74015"/>
                    <a:pt x="1134999" y="152596"/>
                  </a:cubicBezTo>
                  <a:cubicBezTo>
                    <a:pt x="1181195" y="117258"/>
                    <a:pt x="1238631" y="93065"/>
                    <a:pt x="1296924" y="106209"/>
                  </a:cubicBezTo>
                  <a:close/>
                  <a:moveTo>
                    <a:pt x="1319689" y="168408"/>
                  </a:moveTo>
                  <a:cubicBezTo>
                    <a:pt x="1264634" y="150405"/>
                    <a:pt x="1199102" y="164693"/>
                    <a:pt x="1165765" y="214223"/>
                  </a:cubicBezTo>
                  <a:lnTo>
                    <a:pt x="1259015" y="257181"/>
                  </a:lnTo>
                  <a:cubicBezTo>
                    <a:pt x="1289399" y="237750"/>
                    <a:pt x="1325213" y="208984"/>
                    <a:pt x="1319689" y="168408"/>
                  </a:cubicBezTo>
                  <a:close/>
                  <a:moveTo>
                    <a:pt x="1281398" y="422535"/>
                  </a:moveTo>
                  <a:cubicBezTo>
                    <a:pt x="1234345" y="245560"/>
                    <a:pt x="1043369" y="224700"/>
                    <a:pt x="895731" y="291566"/>
                  </a:cubicBezTo>
                  <a:lnTo>
                    <a:pt x="1108139" y="345192"/>
                  </a:lnTo>
                  <a:lnTo>
                    <a:pt x="1281398" y="422535"/>
                  </a:lnTo>
                  <a:close/>
                  <a:moveTo>
                    <a:pt x="808577" y="354336"/>
                  </a:moveTo>
                  <a:cubicBezTo>
                    <a:pt x="678942" y="460635"/>
                    <a:pt x="612077" y="625227"/>
                    <a:pt x="692277" y="784008"/>
                  </a:cubicBezTo>
                  <a:cubicBezTo>
                    <a:pt x="716852" y="832681"/>
                    <a:pt x="758000" y="881068"/>
                    <a:pt x="812006" y="895641"/>
                  </a:cubicBezTo>
                  <a:cubicBezTo>
                    <a:pt x="1027938" y="954125"/>
                    <a:pt x="1240631" y="827442"/>
                    <a:pt x="1285685" y="607986"/>
                  </a:cubicBezTo>
                  <a:cubicBezTo>
                    <a:pt x="1301115" y="532834"/>
                    <a:pt x="1313783" y="515499"/>
                    <a:pt x="1248061" y="475208"/>
                  </a:cubicBezTo>
                  <a:cubicBezTo>
                    <a:pt x="1119759" y="396531"/>
                    <a:pt x="956786" y="366337"/>
                    <a:pt x="808577" y="354336"/>
                  </a:cubicBezTo>
                  <a:close/>
                  <a:moveTo>
                    <a:pt x="625697" y="492067"/>
                  </a:moveTo>
                  <a:cubicBezTo>
                    <a:pt x="523018" y="482352"/>
                    <a:pt x="459772" y="666660"/>
                    <a:pt x="594836" y="661707"/>
                  </a:cubicBezTo>
                  <a:cubicBezTo>
                    <a:pt x="590931" y="603414"/>
                    <a:pt x="602171" y="545407"/>
                    <a:pt x="625697" y="492067"/>
                  </a:cubicBezTo>
                  <a:close/>
                  <a:moveTo>
                    <a:pt x="1320070" y="723334"/>
                  </a:moveTo>
                  <a:cubicBezTo>
                    <a:pt x="1379411" y="725430"/>
                    <a:pt x="1471898" y="657612"/>
                    <a:pt x="1419892" y="596556"/>
                  </a:cubicBezTo>
                  <a:cubicBezTo>
                    <a:pt x="1398175" y="581983"/>
                    <a:pt x="1375696" y="589032"/>
                    <a:pt x="1351978" y="593318"/>
                  </a:cubicBezTo>
                  <a:lnTo>
                    <a:pt x="1320165" y="723334"/>
                  </a:lnTo>
                  <a:close/>
                  <a:moveTo>
                    <a:pt x="772192" y="962697"/>
                  </a:moveTo>
                  <a:lnTo>
                    <a:pt x="672084" y="962507"/>
                  </a:lnTo>
                  <a:lnTo>
                    <a:pt x="710660" y="1116717"/>
                  </a:lnTo>
                  <a:cubicBezTo>
                    <a:pt x="721804" y="1115764"/>
                    <a:pt x="722757" y="1105382"/>
                    <a:pt x="726281" y="1097667"/>
                  </a:cubicBezTo>
                  <a:cubicBezTo>
                    <a:pt x="733235" y="1082712"/>
                    <a:pt x="776383" y="968412"/>
                    <a:pt x="772192" y="962697"/>
                  </a:cubicBezTo>
                  <a:close/>
                  <a:moveTo>
                    <a:pt x="942023" y="993368"/>
                  </a:moveTo>
                  <a:cubicBezTo>
                    <a:pt x="919163" y="987272"/>
                    <a:pt x="860870" y="961554"/>
                    <a:pt x="841629" y="973556"/>
                  </a:cubicBezTo>
                  <a:lnTo>
                    <a:pt x="780098" y="1124337"/>
                  </a:lnTo>
                  <a:lnTo>
                    <a:pt x="942023" y="993273"/>
                  </a:lnTo>
                  <a:close/>
                  <a:moveTo>
                    <a:pt x="656558" y="1294072"/>
                  </a:moveTo>
                  <a:cubicBezTo>
                    <a:pt x="662083" y="1221587"/>
                    <a:pt x="659130" y="1050708"/>
                    <a:pt x="614077" y="993273"/>
                  </a:cubicBezTo>
                  <a:cubicBezTo>
                    <a:pt x="597503" y="972222"/>
                    <a:pt x="504349" y="1025277"/>
                    <a:pt x="481679" y="1038231"/>
                  </a:cubicBezTo>
                  <a:cubicBezTo>
                    <a:pt x="373189" y="1100048"/>
                    <a:pt x="280416" y="1192726"/>
                    <a:pt x="209169" y="1294072"/>
                  </a:cubicBezTo>
                  <a:lnTo>
                    <a:pt x="405860" y="1294072"/>
                  </a:lnTo>
                  <a:cubicBezTo>
                    <a:pt x="439198" y="1265973"/>
                    <a:pt x="469773" y="1179486"/>
                    <a:pt x="498443" y="1155293"/>
                  </a:cubicBezTo>
                  <a:cubicBezTo>
                    <a:pt x="512159" y="1143768"/>
                    <a:pt x="531400" y="1142720"/>
                    <a:pt x="545211" y="1154721"/>
                  </a:cubicBezTo>
                  <a:cubicBezTo>
                    <a:pt x="566166" y="1184344"/>
                    <a:pt x="492919" y="1264354"/>
                    <a:pt x="479108" y="1294072"/>
                  </a:cubicBezTo>
                  <a:lnTo>
                    <a:pt x="656558" y="1294072"/>
                  </a:lnTo>
                  <a:close/>
                  <a:moveTo>
                    <a:pt x="725996" y="1294072"/>
                  </a:moveTo>
                  <a:lnTo>
                    <a:pt x="938117" y="1294072"/>
                  </a:lnTo>
                  <a:cubicBezTo>
                    <a:pt x="965645" y="1270545"/>
                    <a:pt x="934593" y="1118241"/>
                    <a:pt x="1003745" y="1159103"/>
                  </a:cubicBezTo>
                  <a:cubicBezTo>
                    <a:pt x="1035749" y="1177962"/>
                    <a:pt x="993743" y="1279785"/>
                    <a:pt x="1011079" y="1290548"/>
                  </a:cubicBezTo>
                  <a:lnTo>
                    <a:pt x="1181100" y="1286357"/>
                  </a:lnTo>
                  <a:cubicBezTo>
                    <a:pt x="1159859" y="1186535"/>
                    <a:pt x="1087755" y="1093666"/>
                    <a:pt x="1007650" y="1033373"/>
                  </a:cubicBezTo>
                  <a:cubicBezTo>
                    <a:pt x="928878" y="1082712"/>
                    <a:pt x="850106" y="1135862"/>
                    <a:pt x="787908" y="1205585"/>
                  </a:cubicBezTo>
                  <a:cubicBezTo>
                    <a:pt x="780669" y="1213681"/>
                    <a:pt x="719900" y="1288929"/>
                    <a:pt x="725996" y="129407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4707D9D9-A0A8-D070-5FE3-F671547FCF5B}"/>
                </a:ext>
              </a:extLst>
            </p:cNvPr>
            <p:cNvSpPr/>
            <p:nvPr/>
          </p:nvSpPr>
          <p:spPr>
            <a:xfrm>
              <a:off x="10319618" y="5498685"/>
              <a:ext cx="62602" cy="58441"/>
            </a:xfrm>
            <a:custGeom>
              <a:avLst/>
              <a:gdLst>
                <a:gd name="csX0" fmla="*/ 8720 w 62602"/>
                <a:gd name="csY0" fmla="*/ 53628 h 58441"/>
                <a:gd name="csX1" fmla="*/ 34628 w 62602"/>
                <a:gd name="csY1" fmla="*/ 2 h 58441"/>
                <a:gd name="csX2" fmla="*/ 8720 w 62602"/>
                <a:gd name="csY2" fmla="*/ 53628 h 58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602" h="58441">
                  <a:moveTo>
                    <a:pt x="8720" y="53628"/>
                  </a:moveTo>
                  <a:cubicBezTo>
                    <a:pt x="-8044" y="42865"/>
                    <a:pt x="-1282" y="288"/>
                    <a:pt x="34628" y="2"/>
                  </a:cubicBezTo>
                  <a:cubicBezTo>
                    <a:pt x="93301" y="-474"/>
                    <a:pt x="47391" y="78393"/>
                    <a:pt x="8720" y="5362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2B26C345-9F70-14DE-8897-5BE6F904A6D9}"/>
                </a:ext>
              </a:extLst>
            </p:cNvPr>
            <p:cNvSpPr/>
            <p:nvPr/>
          </p:nvSpPr>
          <p:spPr>
            <a:xfrm>
              <a:off x="8720780" y="4427444"/>
              <a:ext cx="395680" cy="733444"/>
            </a:xfrm>
            <a:custGeom>
              <a:avLst/>
              <a:gdLst>
                <a:gd name="csX0" fmla="*/ 338542 w 395680"/>
                <a:gd name="csY0" fmla="*/ 675861 h 733444"/>
                <a:gd name="csX1" fmla="*/ 23646 w 395680"/>
                <a:gd name="csY1" fmla="*/ 629855 h 733444"/>
                <a:gd name="csX2" fmla="*/ 139756 w 395680"/>
                <a:gd name="csY2" fmla="*/ 345915 h 733444"/>
                <a:gd name="csX3" fmla="*/ 241673 w 395680"/>
                <a:gd name="csY3" fmla="*/ 149223 h 733444"/>
                <a:gd name="csX4" fmla="*/ 197477 w 395680"/>
                <a:gd name="csY4" fmla="*/ 70452 h 733444"/>
                <a:gd name="csX5" fmla="*/ 138613 w 395680"/>
                <a:gd name="csY5" fmla="*/ 17493 h 733444"/>
                <a:gd name="csX6" fmla="*/ 285298 w 395680"/>
                <a:gd name="csY6" fmla="*/ 82930 h 733444"/>
                <a:gd name="csX7" fmla="*/ 307110 w 395680"/>
                <a:gd name="csY7" fmla="*/ 153700 h 733444"/>
                <a:gd name="csX8" fmla="*/ 340352 w 395680"/>
                <a:gd name="csY8" fmla="*/ 182180 h 733444"/>
                <a:gd name="csX9" fmla="*/ 328160 w 395680"/>
                <a:gd name="csY9" fmla="*/ 381729 h 733444"/>
                <a:gd name="csX10" fmla="*/ 338733 w 395680"/>
                <a:gd name="csY10" fmla="*/ 675765 h 733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95680" h="733444">
                  <a:moveTo>
                    <a:pt x="338542" y="675861"/>
                  </a:moveTo>
                  <a:cubicBezTo>
                    <a:pt x="246912" y="768920"/>
                    <a:pt x="84035" y="746060"/>
                    <a:pt x="23646" y="629855"/>
                  </a:cubicBezTo>
                  <a:cubicBezTo>
                    <a:pt x="-34171" y="518603"/>
                    <a:pt x="17645" y="381253"/>
                    <a:pt x="139756" y="345915"/>
                  </a:cubicBezTo>
                  <a:cubicBezTo>
                    <a:pt x="144042" y="269905"/>
                    <a:pt x="164426" y="180751"/>
                    <a:pt x="241673" y="149223"/>
                  </a:cubicBezTo>
                  <a:cubicBezTo>
                    <a:pt x="241387" y="115791"/>
                    <a:pt x="225671" y="87978"/>
                    <a:pt x="197477" y="70452"/>
                  </a:cubicBezTo>
                  <a:cubicBezTo>
                    <a:pt x="176808" y="57593"/>
                    <a:pt x="120801" y="53688"/>
                    <a:pt x="138613" y="17493"/>
                  </a:cubicBezTo>
                  <a:cubicBezTo>
                    <a:pt x="180332" y="-32799"/>
                    <a:pt x="263771" y="36733"/>
                    <a:pt x="285298" y="82930"/>
                  </a:cubicBezTo>
                  <a:cubicBezTo>
                    <a:pt x="294823" y="103313"/>
                    <a:pt x="298347" y="140365"/>
                    <a:pt x="307110" y="153700"/>
                  </a:cubicBezTo>
                  <a:cubicBezTo>
                    <a:pt x="312920" y="162654"/>
                    <a:pt x="329684" y="167035"/>
                    <a:pt x="340352" y="182180"/>
                  </a:cubicBezTo>
                  <a:cubicBezTo>
                    <a:pt x="382072" y="241235"/>
                    <a:pt x="353783" y="322007"/>
                    <a:pt x="328160" y="381729"/>
                  </a:cubicBezTo>
                  <a:cubicBezTo>
                    <a:pt x="411409" y="460310"/>
                    <a:pt x="420839" y="592517"/>
                    <a:pt x="338733" y="6757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8DF3C492-C496-B5CB-8AB5-36134552978D}"/>
                </a:ext>
              </a:extLst>
            </p:cNvPr>
            <p:cNvSpPr/>
            <p:nvPr/>
          </p:nvSpPr>
          <p:spPr>
            <a:xfrm>
              <a:off x="9600675" y="4507230"/>
              <a:ext cx="277987" cy="593142"/>
            </a:xfrm>
            <a:custGeom>
              <a:avLst/>
              <a:gdLst>
                <a:gd name="csX0" fmla="*/ 252079 w 277987"/>
                <a:gd name="csY0" fmla="*/ 0 h 593142"/>
                <a:gd name="csX1" fmla="*/ 277988 w 277987"/>
                <a:gd name="csY1" fmla="*/ 17907 h 593142"/>
                <a:gd name="csX2" fmla="*/ 275320 w 277987"/>
                <a:gd name="csY2" fmla="*/ 59150 h 593142"/>
                <a:gd name="csX3" fmla="*/ 58817 w 277987"/>
                <a:gd name="csY3" fmla="*/ 575310 h 593142"/>
                <a:gd name="csX4" fmla="*/ 5192 w 277987"/>
                <a:gd name="csY4" fmla="*/ 537115 h 593142"/>
                <a:gd name="csX5" fmla="*/ 219219 w 277987"/>
                <a:gd name="csY5" fmla="*/ 26194 h 593142"/>
                <a:gd name="csX6" fmla="*/ 252079 w 277987"/>
                <a:gd name="csY6" fmla="*/ 95 h 5931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7987" h="593142">
                  <a:moveTo>
                    <a:pt x="252079" y="0"/>
                  </a:moveTo>
                  <a:lnTo>
                    <a:pt x="277988" y="17907"/>
                  </a:lnTo>
                  <a:lnTo>
                    <a:pt x="275320" y="59150"/>
                  </a:lnTo>
                  <a:lnTo>
                    <a:pt x="58817" y="575310"/>
                  </a:lnTo>
                  <a:cubicBezTo>
                    <a:pt x="23861" y="613219"/>
                    <a:pt x="-14049" y="586073"/>
                    <a:pt x="5192" y="537115"/>
                  </a:cubicBezTo>
                  <a:lnTo>
                    <a:pt x="219219" y="26194"/>
                  </a:lnTo>
                  <a:lnTo>
                    <a:pt x="252079" y="95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68FB4F1C-EBE5-A6AD-87FC-E2CBDEC19E1D}"/>
                </a:ext>
              </a:extLst>
            </p:cNvPr>
            <p:cNvSpPr/>
            <p:nvPr/>
          </p:nvSpPr>
          <p:spPr>
            <a:xfrm>
              <a:off x="9921461" y="4295227"/>
              <a:ext cx="59377" cy="54141"/>
            </a:xfrm>
            <a:custGeom>
              <a:avLst/>
              <a:gdLst>
                <a:gd name="csX0" fmla="*/ 5780 w 59377"/>
                <a:gd name="csY0" fmla="*/ 46173 h 54141"/>
                <a:gd name="csX1" fmla="*/ 57405 w 59377"/>
                <a:gd name="csY1" fmla="*/ 34171 h 54141"/>
                <a:gd name="csX2" fmla="*/ 5780 w 59377"/>
                <a:gd name="csY2" fmla="*/ 46173 h 541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377" h="54141">
                  <a:moveTo>
                    <a:pt x="5780" y="46173"/>
                  </a:moveTo>
                  <a:cubicBezTo>
                    <a:pt x="-24415" y="-1262"/>
                    <a:pt x="74360" y="-22884"/>
                    <a:pt x="57405" y="34171"/>
                  </a:cubicBezTo>
                  <a:cubicBezTo>
                    <a:pt x="50547" y="57222"/>
                    <a:pt x="13876" y="59031"/>
                    <a:pt x="5780" y="4617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C57F6F3D-BCC2-C53D-20D6-2FDDA5A36846}"/>
                </a:ext>
              </a:extLst>
            </p:cNvPr>
            <p:cNvSpPr/>
            <p:nvPr/>
          </p:nvSpPr>
          <p:spPr>
            <a:xfrm>
              <a:off x="9868035" y="4407989"/>
              <a:ext cx="57609" cy="56802"/>
            </a:xfrm>
            <a:custGeom>
              <a:avLst/>
              <a:gdLst>
                <a:gd name="csX0" fmla="*/ 49299 w 57609"/>
                <a:gd name="csY0" fmla="*/ 5039 h 56802"/>
                <a:gd name="csX1" fmla="*/ 25106 w 57609"/>
                <a:gd name="csY1" fmla="*/ 56664 h 56802"/>
                <a:gd name="csX2" fmla="*/ 49299 w 57609"/>
                <a:gd name="csY2" fmla="*/ 5039 h 568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609" h="56802">
                  <a:moveTo>
                    <a:pt x="49299" y="5039"/>
                  </a:moveTo>
                  <a:cubicBezTo>
                    <a:pt x="63777" y="14278"/>
                    <a:pt x="61491" y="59617"/>
                    <a:pt x="25106" y="56664"/>
                  </a:cubicBezTo>
                  <a:cubicBezTo>
                    <a:pt x="-26234" y="52473"/>
                    <a:pt x="11009" y="-19345"/>
                    <a:pt x="49299" y="503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B8056315-C8EF-6BD1-D60D-752FF862AB63}"/>
                </a:ext>
              </a:extLst>
            </p:cNvPr>
            <p:cNvSpPr/>
            <p:nvPr/>
          </p:nvSpPr>
          <p:spPr>
            <a:xfrm>
              <a:off x="5052909" y="3849952"/>
              <a:ext cx="450491" cy="462359"/>
            </a:xfrm>
            <a:custGeom>
              <a:avLst/>
              <a:gdLst>
                <a:gd name="csX0" fmla="*/ 212225 w 450491"/>
                <a:gd name="csY0" fmla="*/ 719 h 462359"/>
                <a:gd name="csX1" fmla="*/ 232894 w 450491"/>
                <a:gd name="csY1" fmla="*/ 462301 h 462359"/>
                <a:gd name="csX2" fmla="*/ 212225 w 450491"/>
                <a:gd name="csY2" fmla="*/ 719 h 4623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50491" h="462359">
                  <a:moveTo>
                    <a:pt x="212225" y="719"/>
                  </a:moveTo>
                  <a:cubicBezTo>
                    <a:pt x="515882" y="-20998"/>
                    <a:pt x="536360" y="456205"/>
                    <a:pt x="232894" y="462301"/>
                  </a:cubicBezTo>
                  <a:cubicBezTo>
                    <a:pt x="-63048" y="468206"/>
                    <a:pt x="-84575" y="21960"/>
                    <a:pt x="212225" y="7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724E2A53-4B58-8F67-6CDC-C5991ED54E56}"/>
                </a:ext>
              </a:extLst>
            </p:cNvPr>
            <p:cNvSpPr/>
            <p:nvPr/>
          </p:nvSpPr>
          <p:spPr>
            <a:xfrm>
              <a:off x="4907727" y="3326413"/>
              <a:ext cx="340707" cy="343308"/>
            </a:xfrm>
            <a:custGeom>
              <a:avLst/>
              <a:gdLst>
                <a:gd name="csX0" fmla="*/ 164144 w 340707"/>
                <a:gd name="csY0" fmla="*/ 98 h 343308"/>
                <a:gd name="csX1" fmla="*/ 324164 w 340707"/>
                <a:gd name="csY1" fmla="*/ 98301 h 343308"/>
                <a:gd name="csX2" fmla="*/ 47273 w 340707"/>
                <a:gd name="csY2" fmla="*/ 290325 h 343308"/>
                <a:gd name="csX3" fmla="*/ 164144 w 340707"/>
                <a:gd name="csY3" fmla="*/ 98 h 3433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0707" h="343308">
                  <a:moveTo>
                    <a:pt x="164144" y="98"/>
                  </a:moveTo>
                  <a:cubicBezTo>
                    <a:pt x="229010" y="-2283"/>
                    <a:pt x="298066" y="38960"/>
                    <a:pt x="324164" y="98301"/>
                  </a:cubicBezTo>
                  <a:cubicBezTo>
                    <a:pt x="403508" y="278609"/>
                    <a:pt x="178718" y="426151"/>
                    <a:pt x="47273" y="290325"/>
                  </a:cubicBezTo>
                  <a:cubicBezTo>
                    <a:pt x="-54264" y="185359"/>
                    <a:pt x="18412" y="5527"/>
                    <a:pt x="164144" y="9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FA7BACE-852C-D970-D5C7-776BC18A5D57}"/>
                </a:ext>
              </a:extLst>
            </p:cNvPr>
            <p:cNvSpPr/>
            <p:nvPr/>
          </p:nvSpPr>
          <p:spPr>
            <a:xfrm>
              <a:off x="5422106" y="2222292"/>
              <a:ext cx="440465" cy="292565"/>
            </a:xfrm>
            <a:custGeom>
              <a:avLst/>
              <a:gdLst>
                <a:gd name="csX0" fmla="*/ 374809 w 440465"/>
                <a:gd name="csY0" fmla="*/ 167055 h 292565"/>
                <a:gd name="csX1" fmla="*/ 193357 w 440465"/>
                <a:gd name="csY1" fmla="*/ 140385 h 292565"/>
                <a:gd name="csX2" fmla="*/ 106871 w 440465"/>
                <a:gd name="csY2" fmla="*/ 107428 h 292565"/>
                <a:gd name="csX3" fmla="*/ 328803 w 440465"/>
                <a:gd name="csY3" fmla="*/ 220966 h 292565"/>
                <a:gd name="csX4" fmla="*/ 434912 w 440465"/>
                <a:gd name="csY4" fmla="*/ 277259 h 292565"/>
                <a:gd name="csX5" fmla="*/ 212979 w 440465"/>
                <a:gd name="csY5" fmla="*/ 252018 h 292565"/>
                <a:gd name="csX6" fmla="*/ 0 w 440465"/>
                <a:gd name="csY6" fmla="*/ 20465 h 292565"/>
                <a:gd name="csX7" fmla="*/ 19812 w 440465"/>
                <a:gd name="csY7" fmla="*/ 748 h 292565"/>
                <a:gd name="csX8" fmla="*/ 189643 w 440465"/>
                <a:gd name="csY8" fmla="*/ 74757 h 292565"/>
                <a:gd name="csX9" fmla="*/ 381095 w 440465"/>
                <a:gd name="csY9" fmla="*/ 138384 h 292565"/>
                <a:gd name="csX10" fmla="*/ 374809 w 440465"/>
                <a:gd name="csY10" fmla="*/ 167150 h 2925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40465" h="292565">
                  <a:moveTo>
                    <a:pt x="374809" y="167055"/>
                  </a:moveTo>
                  <a:cubicBezTo>
                    <a:pt x="354425" y="187152"/>
                    <a:pt x="225457" y="150291"/>
                    <a:pt x="193357" y="140385"/>
                  </a:cubicBezTo>
                  <a:cubicBezTo>
                    <a:pt x="164021" y="131336"/>
                    <a:pt x="136970" y="113905"/>
                    <a:pt x="106871" y="107428"/>
                  </a:cubicBezTo>
                  <a:cubicBezTo>
                    <a:pt x="161830" y="173817"/>
                    <a:pt x="247460" y="202488"/>
                    <a:pt x="328803" y="220966"/>
                  </a:cubicBezTo>
                  <a:cubicBezTo>
                    <a:pt x="355282" y="226967"/>
                    <a:pt x="466344" y="224966"/>
                    <a:pt x="434912" y="277259"/>
                  </a:cubicBezTo>
                  <a:cubicBezTo>
                    <a:pt x="410528" y="317740"/>
                    <a:pt x="250888" y="266781"/>
                    <a:pt x="212979" y="252018"/>
                  </a:cubicBezTo>
                  <a:cubicBezTo>
                    <a:pt x="111443" y="212394"/>
                    <a:pt x="12954" y="135432"/>
                    <a:pt x="0" y="20465"/>
                  </a:cubicBezTo>
                  <a:cubicBezTo>
                    <a:pt x="2286" y="11892"/>
                    <a:pt x="11335" y="3320"/>
                    <a:pt x="19812" y="748"/>
                  </a:cubicBezTo>
                  <a:cubicBezTo>
                    <a:pt x="48863" y="-7824"/>
                    <a:pt x="151162" y="59803"/>
                    <a:pt x="189643" y="74757"/>
                  </a:cubicBezTo>
                  <a:cubicBezTo>
                    <a:pt x="226028" y="88854"/>
                    <a:pt x="371094" y="118096"/>
                    <a:pt x="381095" y="138384"/>
                  </a:cubicBezTo>
                  <a:lnTo>
                    <a:pt x="374809" y="167150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AF7E3DCE-1798-CCDA-5902-7CFB0007BE69}"/>
                </a:ext>
              </a:extLst>
            </p:cNvPr>
            <p:cNvSpPr/>
            <p:nvPr/>
          </p:nvSpPr>
          <p:spPr>
            <a:xfrm>
              <a:off x="5543855" y="1983973"/>
              <a:ext cx="73887" cy="76379"/>
            </a:xfrm>
            <a:custGeom>
              <a:avLst/>
              <a:gdLst>
                <a:gd name="csX0" fmla="*/ 36366 w 73887"/>
                <a:gd name="csY0" fmla="*/ 180 h 76379"/>
                <a:gd name="csX1" fmla="*/ 35223 w 73887"/>
                <a:gd name="csY1" fmla="*/ 76380 h 76379"/>
                <a:gd name="csX2" fmla="*/ 36366 w 73887"/>
                <a:gd name="csY2" fmla="*/ 180 h 763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3887" h="76379">
                  <a:moveTo>
                    <a:pt x="36366" y="180"/>
                  </a:moveTo>
                  <a:cubicBezTo>
                    <a:pt x="83800" y="-4297"/>
                    <a:pt x="89325" y="76380"/>
                    <a:pt x="35223" y="76380"/>
                  </a:cubicBezTo>
                  <a:cubicBezTo>
                    <a:pt x="-15641" y="76380"/>
                    <a:pt x="-8021" y="4371"/>
                    <a:pt x="36366" y="18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8270D3C5-7C3B-53CC-6C31-E5EF7A5CC637}"/>
                </a:ext>
              </a:extLst>
            </p:cNvPr>
            <p:cNvSpPr/>
            <p:nvPr/>
          </p:nvSpPr>
          <p:spPr>
            <a:xfrm>
              <a:off x="5952468" y="1989787"/>
              <a:ext cx="63129" cy="70265"/>
            </a:xfrm>
            <a:custGeom>
              <a:avLst/>
              <a:gdLst>
                <a:gd name="csX0" fmla="*/ 21611 w 63129"/>
                <a:gd name="csY0" fmla="*/ 1509 h 70265"/>
                <a:gd name="csX1" fmla="*/ 41519 w 63129"/>
                <a:gd name="csY1" fmla="*/ 68756 h 70265"/>
                <a:gd name="csX2" fmla="*/ 21611 w 63129"/>
                <a:gd name="csY2" fmla="*/ 1509 h 702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3129" h="70265">
                  <a:moveTo>
                    <a:pt x="21611" y="1509"/>
                  </a:moveTo>
                  <a:cubicBezTo>
                    <a:pt x="66950" y="-11064"/>
                    <a:pt x="77523" y="58755"/>
                    <a:pt x="41519" y="68756"/>
                  </a:cubicBezTo>
                  <a:cubicBezTo>
                    <a:pt x="-3820" y="81329"/>
                    <a:pt x="-14393" y="11511"/>
                    <a:pt x="21611" y="15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3897A45-9A31-73EB-E628-B0DA83E45584}"/>
                </a:ext>
              </a:extLst>
            </p:cNvPr>
            <p:cNvSpPr/>
            <p:nvPr/>
          </p:nvSpPr>
          <p:spPr>
            <a:xfrm>
              <a:off x="3236949" y="3479589"/>
              <a:ext cx="234312" cy="223260"/>
            </a:xfrm>
            <a:custGeom>
              <a:avLst/>
              <a:gdLst>
                <a:gd name="csX0" fmla="*/ 214339 w 234312"/>
                <a:gd name="csY0" fmla="*/ 50853 h 223260"/>
                <a:gd name="csX1" fmla="*/ 77941 w 234312"/>
                <a:gd name="csY1" fmla="*/ 161057 h 223260"/>
                <a:gd name="csX2" fmla="*/ 230913 w 234312"/>
                <a:gd name="csY2" fmla="*/ 163534 h 223260"/>
                <a:gd name="csX3" fmla="*/ 4122 w 234312"/>
                <a:gd name="csY3" fmla="*/ 153151 h 223260"/>
                <a:gd name="csX4" fmla="*/ 203671 w 234312"/>
                <a:gd name="csY4" fmla="*/ 275 h 223260"/>
                <a:gd name="csX5" fmla="*/ 214434 w 234312"/>
                <a:gd name="csY5" fmla="*/ 50948 h 223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4312" h="223260">
                  <a:moveTo>
                    <a:pt x="214339" y="50853"/>
                  </a:moveTo>
                  <a:cubicBezTo>
                    <a:pt x="185859" y="85333"/>
                    <a:pt x="102325" y="114956"/>
                    <a:pt x="77941" y="161057"/>
                  </a:cubicBezTo>
                  <a:cubicBezTo>
                    <a:pt x="113850" y="166772"/>
                    <a:pt x="258154" y="73808"/>
                    <a:pt x="230913" y="163534"/>
                  </a:cubicBezTo>
                  <a:cubicBezTo>
                    <a:pt x="217197" y="208587"/>
                    <a:pt x="-35025" y="276595"/>
                    <a:pt x="4122" y="153151"/>
                  </a:cubicBezTo>
                  <a:cubicBezTo>
                    <a:pt x="14505" y="120290"/>
                    <a:pt x="176430" y="-6678"/>
                    <a:pt x="203671" y="275"/>
                  </a:cubicBezTo>
                  <a:cubicBezTo>
                    <a:pt x="226245" y="10181"/>
                    <a:pt x="230436" y="31517"/>
                    <a:pt x="214434" y="5094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47214933-8E5B-B655-D87A-C800C9B38231}"/>
                </a:ext>
              </a:extLst>
            </p:cNvPr>
            <p:cNvSpPr/>
            <p:nvPr/>
          </p:nvSpPr>
          <p:spPr>
            <a:xfrm>
              <a:off x="3195214" y="3707985"/>
              <a:ext cx="296925" cy="126685"/>
            </a:xfrm>
            <a:custGeom>
              <a:avLst/>
              <a:gdLst>
                <a:gd name="csX0" fmla="*/ 288269 w 296925"/>
                <a:gd name="csY0" fmla="*/ 3145 h 126685"/>
                <a:gd name="csX1" fmla="*/ 274172 w 296925"/>
                <a:gd name="csY1" fmla="*/ 68011 h 126685"/>
                <a:gd name="csX2" fmla="*/ 52525 w 296925"/>
                <a:gd name="csY2" fmla="*/ 111730 h 126685"/>
                <a:gd name="csX3" fmla="*/ 11472 w 296925"/>
                <a:gd name="csY3" fmla="*/ 21243 h 126685"/>
                <a:gd name="csX4" fmla="*/ 81672 w 296925"/>
                <a:gd name="csY4" fmla="*/ 59438 h 126685"/>
                <a:gd name="csX5" fmla="*/ 288364 w 296925"/>
                <a:gd name="csY5" fmla="*/ 3241 h 1266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6925" h="126685">
                  <a:moveTo>
                    <a:pt x="288269" y="3145"/>
                  </a:moveTo>
                  <a:cubicBezTo>
                    <a:pt x="308843" y="16290"/>
                    <a:pt x="288078" y="53818"/>
                    <a:pt x="274172" y="68011"/>
                  </a:cubicBezTo>
                  <a:cubicBezTo>
                    <a:pt x="223975" y="119255"/>
                    <a:pt x="117390" y="145068"/>
                    <a:pt x="52525" y="111730"/>
                  </a:cubicBezTo>
                  <a:cubicBezTo>
                    <a:pt x="27474" y="98872"/>
                    <a:pt x="-22532" y="42388"/>
                    <a:pt x="11472" y="21243"/>
                  </a:cubicBezTo>
                  <a:cubicBezTo>
                    <a:pt x="45762" y="3622"/>
                    <a:pt x="58431" y="46960"/>
                    <a:pt x="81672" y="59438"/>
                  </a:cubicBezTo>
                  <a:cubicBezTo>
                    <a:pt x="168254" y="106206"/>
                    <a:pt x="249502" y="-21620"/>
                    <a:pt x="288364" y="324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5A0C5134-2055-E859-255E-3B5936392E70}"/>
                </a:ext>
              </a:extLst>
            </p:cNvPr>
            <p:cNvSpPr/>
            <p:nvPr/>
          </p:nvSpPr>
          <p:spPr>
            <a:xfrm>
              <a:off x="3238174" y="3478240"/>
              <a:ext cx="56926" cy="55321"/>
            </a:xfrm>
            <a:custGeom>
              <a:avLst/>
              <a:gdLst>
                <a:gd name="csX0" fmla="*/ 20423 w 56926"/>
                <a:gd name="csY0" fmla="*/ 1719 h 55321"/>
                <a:gd name="csX1" fmla="*/ 14994 w 56926"/>
                <a:gd name="csY1" fmla="*/ 50772 h 55321"/>
                <a:gd name="csX2" fmla="*/ 20423 w 56926"/>
                <a:gd name="csY2" fmla="*/ 1719 h 55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926" h="55321">
                  <a:moveTo>
                    <a:pt x="20423" y="1719"/>
                  </a:moveTo>
                  <a:cubicBezTo>
                    <a:pt x="73382" y="-13331"/>
                    <a:pt x="66238" y="76109"/>
                    <a:pt x="14994" y="50772"/>
                  </a:cubicBezTo>
                  <a:cubicBezTo>
                    <a:pt x="-7581" y="39628"/>
                    <a:pt x="-3771" y="8577"/>
                    <a:pt x="20423" y="17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41E7DBB7-95DB-A46E-F4DC-FA97A93F2B59}"/>
                </a:ext>
              </a:extLst>
            </p:cNvPr>
            <p:cNvSpPr/>
            <p:nvPr/>
          </p:nvSpPr>
          <p:spPr>
            <a:xfrm>
              <a:off x="3521821" y="3511087"/>
              <a:ext cx="54898" cy="55933"/>
            </a:xfrm>
            <a:custGeom>
              <a:avLst/>
              <a:gdLst>
                <a:gd name="csX0" fmla="*/ 45672 w 54898"/>
                <a:gd name="csY0" fmla="*/ 8210 h 55933"/>
                <a:gd name="csX1" fmla="*/ 4620 w 54898"/>
                <a:gd name="csY1" fmla="*/ 45357 h 55933"/>
                <a:gd name="csX2" fmla="*/ 45672 w 54898"/>
                <a:gd name="csY2" fmla="*/ 8210 h 559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898" h="55933">
                  <a:moveTo>
                    <a:pt x="45672" y="8210"/>
                  </a:moveTo>
                  <a:cubicBezTo>
                    <a:pt x="75486" y="38309"/>
                    <a:pt x="25289" y="74123"/>
                    <a:pt x="4620" y="45357"/>
                  </a:cubicBezTo>
                  <a:cubicBezTo>
                    <a:pt x="-12240" y="21831"/>
                    <a:pt x="20622" y="-17032"/>
                    <a:pt x="45672" y="821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5E1E3032-4B19-44C3-5860-F8C3BF619CD9}"/>
                </a:ext>
              </a:extLst>
            </p:cNvPr>
            <p:cNvSpPr/>
            <p:nvPr/>
          </p:nvSpPr>
          <p:spPr>
            <a:xfrm>
              <a:off x="7752558" y="1248927"/>
              <a:ext cx="233963" cy="223088"/>
            </a:xfrm>
            <a:custGeom>
              <a:avLst/>
              <a:gdLst>
                <a:gd name="csX0" fmla="*/ 75182 w 233963"/>
                <a:gd name="csY0" fmla="*/ 162773 h 223088"/>
                <a:gd name="csX1" fmla="*/ 233964 w 233963"/>
                <a:gd name="csY1" fmla="*/ 155344 h 223088"/>
                <a:gd name="csX2" fmla="*/ 63752 w 233963"/>
                <a:gd name="csY2" fmla="*/ 85907 h 223088"/>
                <a:gd name="csX3" fmla="*/ 175671 w 233963"/>
                <a:gd name="csY3" fmla="*/ 4944 h 223088"/>
                <a:gd name="csX4" fmla="*/ 221962 w 233963"/>
                <a:gd name="csY4" fmla="*/ 27518 h 223088"/>
                <a:gd name="csX5" fmla="*/ 75087 w 233963"/>
                <a:gd name="csY5" fmla="*/ 162678 h 223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3963" h="223088">
                  <a:moveTo>
                    <a:pt x="75182" y="162773"/>
                  </a:moveTo>
                  <a:cubicBezTo>
                    <a:pt x="124236" y="168965"/>
                    <a:pt x="230249" y="68095"/>
                    <a:pt x="233964" y="155344"/>
                  </a:cubicBezTo>
                  <a:cubicBezTo>
                    <a:pt x="152620" y="260119"/>
                    <a:pt x="-123224" y="248117"/>
                    <a:pt x="63752" y="85907"/>
                  </a:cubicBezTo>
                  <a:cubicBezTo>
                    <a:pt x="79849" y="72000"/>
                    <a:pt x="161193" y="10945"/>
                    <a:pt x="175671" y="4944"/>
                  </a:cubicBezTo>
                  <a:cubicBezTo>
                    <a:pt x="198626" y="-4581"/>
                    <a:pt x="225391" y="-2009"/>
                    <a:pt x="221962" y="27518"/>
                  </a:cubicBezTo>
                  <a:cubicBezTo>
                    <a:pt x="217485" y="66380"/>
                    <a:pt x="93089" y="119530"/>
                    <a:pt x="75087" y="16267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53F2C249-ADB4-54CB-8AAA-8BE9CB9E63FB}"/>
                </a:ext>
              </a:extLst>
            </p:cNvPr>
            <p:cNvSpPr/>
            <p:nvPr/>
          </p:nvSpPr>
          <p:spPr>
            <a:xfrm>
              <a:off x="7712096" y="1474007"/>
              <a:ext cx="292165" cy="128755"/>
            </a:xfrm>
            <a:custGeom>
              <a:avLst/>
              <a:gdLst>
                <a:gd name="csX0" fmla="*/ 260138 w 292165"/>
                <a:gd name="csY0" fmla="*/ 463 h 128755"/>
                <a:gd name="csX1" fmla="*/ 281284 w 292165"/>
                <a:gd name="csY1" fmla="*/ 61042 h 128755"/>
                <a:gd name="csX2" fmla="*/ 46778 w 292165"/>
                <a:gd name="csY2" fmla="*/ 110762 h 128755"/>
                <a:gd name="csX3" fmla="*/ 34491 w 292165"/>
                <a:gd name="csY3" fmla="*/ 22275 h 128755"/>
                <a:gd name="csX4" fmla="*/ 74782 w 292165"/>
                <a:gd name="csY4" fmla="*/ 59613 h 128755"/>
                <a:gd name="csX5" fmla="*/ 198226 w 292165"/>
                <a:gd name="csY5" fmla="*/ 47421 h 128755"/>
                <a:gd name="csX6" fmla="*/ 260138 w 292165"/>
                <a:gd name="csY6" fmla="*/ 558 h 1287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92165" h="128755">
                  <a:moveTo>
                    <a:pt x="260138" y="463"/>
                  </a:moveTo>
                  <a:cubicBezTo>
                    <a:pt x="294714" y="-4681"/>
                    <a:pt x="300524" y="34181"/>
                    <a:pt x="281284" y="61042"/>
                  </a:cubicBezTo>
                  <a:cubicBezTo>
                    <a:pt x="237755" y="121907"/>
                    <a:pt x="112501" y="149719"/>
                    <a:pt x="46778" y="110762"/>
                  </a:cubicBezTo>
                  <a:cubicBezTo>
                    <a:pt x="9726" y="88759"/>
                    <a:pt x="-30565" y="11036"/>
                    <a:pt x="34491" y="22275"/>
                  </a:cubicBezTo>
                  <a:cubicBezTo>
                    <a:pt x="54970" y="25799"/>
                    <a:pt x="54779" y="49136"/>
                    <a:pt x="74782" y="59613"/>
                  </a:cubicBezTo>
                  <a:cubicBezTo>
                    <a:pt x="112215" y="79234"/>
                    <a:pt x="163650" y="67709"/>
                    <a:pt x="198226" y="47421"/>
                  </a:cubicBezTo>
                  <a:cubicBezTo>
                    <a:pt x="218228" y="35610"/>
                    <a:pt x="239850" y="3511"/>
                    <a:pt x="260138" y="55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3DD37220-E68C-A0FC-0269-D53F0CF1D75E}"/>
                </a:ext>
              </a:extLst>
            </p:cNvPr>
            <p:cNvSpPr/>
            <p:nvPr/>
          </p:nvSpPr>
          <p:spPr>
            <a:xfrm>
              <a:off x="7757086" y="1244505"/>
              <a:ext cx="55498" cy="59732"/>
            </a:xfrm>
            <a:custGeom>
              <a:avLst/>
              <a:gdLst>
                <a:gd name="csX0" fmla="*/ 45603 w 55498"/>
                <a:gd name="csY0" fmla="*/ 7175 h 59732"/>
                <a:gd name="csX1" fmla="*/ 2359 w 55498"/>
                <a:gd name="csY1" fmla="*/ 6318 h 59732"/>
                <a:gd name="csX2" fmla="*/ 45603 w 55498"/>
                <a:gd name="csY2" fmla="*/ 7175 h 59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498" h="59732">
                  <a:moveTo>
                    <a:pt x="45603" y="7175"/>
                  </a:moveTo>
                  <a:cubicBezTo>
                    <a:pt x="87131" y="49371"/>
                    <a:pt x="-16691" y="100997"/>
                    <a:pt x="2359" y="6318"/>
                  </a:cubicBezTo>
                  <a:cubicBezTo>
                    <a:pt x="15122" y="-540"/>
                    <a:pt x="34744" y="-3874"/>
                    <a:pt x="45603" y="717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0A7FDA04-8313-FE06-A764-A51562324AC9}"/>
                </a:ext>
              </a:extLst>
            </p:cNvPr>
            <p:cNvSpPr/>
            <p:nvPr/>
          </p:nvSpPr>
          <p:spPr>
            <a:xfrm>
              <a:off x="8036171" y="1280785"/>
              <a:ext cx="56469" cy="53061"/>
            </a:xfrm>
            <a:custGeom>
              <a:avLst/>
              <a:gdLst>
                <a:gd name="csX0" fmla="*/ 53125 w 56469"/>
                <a:gd name="csY0" fmla="*/ 45381 h 53061"/>
                <a:gd name="csX1" fmla="*/ 3405 w 56469"/>
                <a:gd name="csY1" fmla="*/ 15377 h 53061"/>
                <a:gd name="csX2" fmla="*/ 53125 w 56469"/>
                <a:gd name="csY2" fmla="*/ 45381 h 53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469" h="53061">
                  <a:moveTo>
                    <a:pt x="53125" y="45381"/>
                  </a:moveTo>
                  <a:cubicBezTo>
                    <a:pt x="41124" y="62716"/>
                    <a:pt x="-14121" y="49857"/>
                    <a:pt x="3405" y="15377"/>
                  </a:cubicBezTo>
                  <a:cubicBezTo>
                    <a:pt x="23598" y="-24152"/>
                    <a:pt x="69127" y="22330"/>
                    <a:pt x="53125" y="4538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B9969313-1160-5897-BFB6-542F7DFD232E}"/>
                </a:ext>
              </a:extLst>
            </p:cNvPr>
            <p:cNvSpPr/>
            <p:nvPr/>
          </p:nvSpPr>
          <p:spPr>
            <a:xfrm>
              <a:off x="9232614" y="2560272"/>
              <a:ext cx="54142" cy="59362"/>
            </a:xfrm>
            <a:custGeom>
              <a:avLst/>
              <a:gdLst>
                <a:gd name="csX0" fmla="*/ 7969 w 54142"/>
                <a:gd name="csY0" fmla="*/ 53579 h 59362"/>
                <a:gd name="csX1" fmla="*/ 19971 w 54142"/>
                <a:gd name="csY1" fmla="*/ 1953 h 59362"/>
                <a:gd name="csX2" fmla="*/ 7969 w 54142"/>
                <a:gd name="csY2" fmla="*/ 53579 h 59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142" h="59362">
                  <a:moveTo>
                    <a:pt x="7969" y="53579"/>
                  </a:moveTo>
                  <a:cubicBezTo>
                    <a:pt x="-4890" y="45387"/>
                    <a:pt x="-3080" y="8716"/>
                    <a:pt x="19971" y="1953"/>
                  </a:cubicBezTo>
                  <a:cubicBezTo>
                    <a:pt x="77026" y="-14906"/>
                    <a:pt x="55404" y="83773"/>
                    <a:pt x="7969" y="535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F9CD5647-3B66-33A7-D34B-42B18515A674}"/>
                </a:ext>
              </a:extLst>
            </p:cNvPr>
            <p:cNvSpPr/>
            <p:nvPr/>
          </p:nvSpPr>
          <p:spPr>
            <a:xfrm>
              <a:off x="9515440" y="2598245"/>
              <a:ext cx="54241" cy="52636"/>
            </a:xfrm>
            <a:custGeom>
              <a:avLst/>
              <a:gdLst>
                <a:gd name="csX0" fmla="*/ 46136 w 54241"/>
                <a:gd name="csY0" fmla="*/ 45705 h 52636"/>
                <a:gd name="csX1" fmla="*/ 9084 w 54241"/>
                <a:gd name="csY1" fmla="*/ 4652 h 52636"/>
                <a:gd name="csX2" fmla="*/ 46136 w 54241"/>
                <a:gd name="csY2" fmla="*/ 45705 h 526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241" h="52636">
                  <a:moveTo>
                    <a:pt x="46136" y="45705"/>
                  </a:moveTo>
                  <a:cubicBezTo>
                    <a:pt x="22609" y="69993"/>
                    <a:pt x="-18253" y="24178"/>
                    <a:pt x="9084" y="4652"/>
                  </a:cubicBezTo>
                  <a:cubicBezTo>
                    <a:pt x="32610" y="-12112"/>
                    <a:pt x="71091" y="19892"/>
                    <a:pt x="46136" y="457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F88FFA88-97D6-98D5-3A60-F45FF2635DF5}"/>
                </a:ext>
              </a:extLst>
            </p:cNvPr>
            <p:cNvSpPr/>
            <p:nvPr/>
          </p:nvSpPr>
          <p:spPr>
            <a:xfrm>
              <a:off x="2627545" y="1622965"/>
              <a:ext cx="237102" cy="224120"/>
            </a:xfrm>
            <a:custGeom>
              <a:avLst/>
              <a:gdLst>
                <a:gd name="csX0" fmla="*/ 77840 w 237102"/>
                <a:gd name="csY0" fmla="*/ 158972 h 224120"/>
                <a:gd name="csX1" fmla="*/ 237098 w 237102"/>
                <a:gd name="csY1" fmla="*/ 147542 h 224120"/>
                <a:gd name="csX2" fmla="*/ 17357 w 237102"/>
                <a:gd name="csY2" fmla="*/ 133350 h 224120"/>
                <a:gd name="csX3" fmla="*/ 197284 w 237102"/>
                <a:gd name="csY3" fmla="*/ 0 h 224120"/>
                <a:gd name="csX4" fmla="*/ 224716 w 237102"/>
                <a:gd name="csY4" fmla="*/ 31433 h 224120"/>
                <a:gd name="csX5" fmla="*/ 77745 w 237102"/>
                <a:gd name="csY5" fmla="*/ 158972 h 2241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37102" h="224120">
                  <a:moveTo>
                    <a:pt x="77840" y="158972"/>
                  </a:moveTo>
                  <a:cubicBezTo>
                    <a:pt x="111273" y="175450"/>
                    <a:pt x="237956" y="76010"/>
                    <a:pt x="237098" y="147542"/>
                  </a:cubicBezTo>
                  <a:cubicBezTo>
                    <a:pt x="236336" y="219646"/>
                    <a:pt x="-75798" y="281845"/>
                    <a:pt x="17357" y="133350"/>
                  </a:cubicBezTo>
                  <a:cubicBezTo>
                    <a:pt x="32501" y="109156"/>
                    <a:pt x="176329" y="0"/>
                    <a:pt x="197284" y="0"/>
                  </a:cubicBezTo>
                  <a:cubicBezTo>
                    <a:pt x="213667" y="0"/>
                    <a:pt x="226430" y="15050"/>
                    <a:pt x="224716" y="31433"/>
                  </a:cubicBezTo>
                  <a:cubicBezTo>
                    <a:pt x="221287" y="63913"/>
                    <a:pt x="97462" y="122492"/>
                    <a:pt x="77745" y="15897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50D42EAF-196F-B5DD-9080-C90FB897D4A9}"/>
                </a:ext>
              </a:extLst>
            </p:cNvPr>
            <p:cNvSpPr/>
            <p:nvPr/>
          </p:nvSpPr>
          <p:spPr>
            <a:xfrm>
              <a:off x="2591509" y="1849668"/>
              <a:ext cx="291807" cy="132022"/>
            </a:xfrm>
            <a:custGeom>
              <a:avLst/>
              <a:gdLst>
                <a:gd name="csX0" fmla="*/ 62251 w 291807"/>
                <a:gd name="csY0" fmla="*/ 53237 h 132022"/>
                <a:gd name="csX1" fmla="*/ 209031 w 291807"/>
                <a:gd name="csY1" fmla="*/ 38949 h 132022"/>
                <a:gd name="csX2" fmla="*/ 291708 w 291807"/>
                <a:gd name="csY2" fmla="*/ 29138 h 132022"/>
                <a:gd name="csX3" fmla="*/ 124735 w 291807"/>
                <a:gd name="csY3" fmla="*/ 132008 h 132022"/>
                <a:gd name="csX4" fmla="*/ 19007 w 291807"/>
                <a:gd name="csY4" fmla="*/ 17994 h 132022"/>
                <a:gd name="csX5" fmla="*/ 62346 w 291807"/>
                <a:gd name="csY5" fmla="*/ 53332 h 1320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1807" h="132022">
                  <a:moveTo>
                    <a:pt x="62251" y="53237"/>
                  </a:moveTo>
                  <a:cubicBezTo>
                    <a:pt x="105208" y="89717"/>
                    <a:pt x="167121" y="64095"/>
                    <a:pt x="209031" y="38949"/>
                  </a:cubicBezTo>
                  <a:cubicBezTo>
                    <a:pt x="224557" y="29615"/>
                    <a:pt x="285993" y="-37441"/>
                    <a:pt x="291708" y="29138"/>
                  </a:cubicBezTo>
                  <a:cubicBezTo>
                    <a:pt x="295899" y="78192"/>
                    <a:pt x="167121" y="131151"/>
                    <a:pt x="124735" y="132008"/>
                  </a:cubicBezTo>
                  <a:cubicBezTo>
                    <a:pt x="69299" y="133056"/>
                    <a:pt x="-45191" y="75811"/>
                    <a:pt x="19007" y="17994"/>
                  </a:cubicBezTo>
                  <a:cubicBezTo>
                    <a:pt x="44820" y="11517"/>
                    <a:pt x="50630" y="43331"/>
                    <a:pt x="62346" y="5333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D1FB4B73-4734-4CA8-E8F8-378DB639C98F}"/>
                </a:ext>
              </a:extLst>
            </p:cNvPr>
            <p:cNvSpPr/>
            <p:nvPr/>
          </p:nvSpPr>
          <p:spPr>
            <a:xfrm>
              <a:off x="2630004" y="1619432"/>
              <a:ext cx="59443" cy="60581"/>
            </a:xfrm>
            <a:custGeom>
              <a:avLst/>
              <a:gdLst>
                <a:gd name="csX0" fmla="*/ 50331 w 59443"/>
                <a:gd name="csY0" fmla="*/ 52682 h 60581"/>
                <a:gd name="csX1" fmla="*/ 229 w 59443"/>
                <a:gd name="csY1" fmla="*/ 28870 h 60581"/>
                <a:gd name="csX2" fmla="*/ 50331 w 59443"/>
                <a:gd name="csY2" fmla="*/ 52682 h 605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9443" h="60581">
                  <a:moveTo>
                    <a:pt x="50331" y="52682"/>
                  </a:moveTo>
                  <a:cubicBezTo>
                    <a:pt x="32709" y="70113"/>
                    <a:pt x="-3200" y="57159"/>
                    <a:pt x="229" y="28870"/>
                  </a:cubicBezTo>
                  <a:cubicBezTo>
                    <a:pt x="7754" y="-32471"/>
                    <a:pt x="85573" y="17725"/>
                    <a:pt x="50331" y="5268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B517D448-CC21-AE75-5991-955782A6BD76}"/>
                </a:ext>
              </a:extLst>
            </p:cNvPr>
            <p:cNvSpPr/>
            <p:nvPr/>
          </p:nvSpPr>
          <p:spPr>
            <a:xfrm>
              <a:off x="2912997" y="1656611"/>
              <a:ext cx="55216" cy="55870"/>
            </a:xfrm>
            <a:custGeom>
              <a:avLst/>
              <a:gdLst>
                <a:gd name="csX0" fmla="*/ 13368 w 55216"/>
                <a:gd name="csY0" fmla="*/ 2930 h 55870"/>
                <a:gd name="csX1" fmla="*/ 33942 w 55216"/>
                <a:gd name="csY1" fmla="*/ 55127 h 55870"/>
                <a:gd name="csX2" fmla="*/ 13368 w 55216"/>
                <a:gd name="csY2" fmla="*/ 2930 h 558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16" h="55870">
                  <a:moveTo>
                    <a:pt x="13368" y="2930"/>
                  </a:moveTo>
                  <a:cubicBezTo>
                    <a:pt x="63850" y="-13930"/>
                    <a:pt x="66041" y="47126"/>
                    <a:pt x="33942" y="55127"/>
                  </a:cubicBezTo>
                  <a:cubicBezTo>
                    <a:pt x="4319" y="62556"/>
                    <a:pt x="-13874" y="12074"/>
                    <a:pt x="13368" y="29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525" cap="flat">
              <a:noFill/>
              <a:prstDash val="solid"/>
              <a:miter/>
            </a:ln>
          </p:spPr>
        </p:sp>
      </p:grp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69C2BEE3-3134-3D2C-5D48-844C56C57A1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628483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Paperless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3491646-A26A-79B4-BA62-7016BAF7B909}"/>
              </a:ext>
            </a:extLst>
          </p:cNvPr>
          <p:cNvGrpSpPr/>
          <p:nvPr userDrawn="1"/>
        </p:nvGrpSpPr>
        <p:grpSpPr>
          <a:xfrm>
            <a:off x="3158087" y="553408"/>
            <a:ext cx="5877270" cy="5751087"/>
            <a:chOff x="3158087" y="553408"/>
            <a:chExt cx="5877270" cy="5751087"/>
          </a:xfrm>
        </p:grpSpPr>
        <p:grpSp>
          <p:nvGrpSpPr>
            <p:cNvPr id="3" name="Graphic 19">
              <a:extLst>
                <a:ext uri="{FF2B5EF4-FFF2-40B4-BE49-F238E27FC236}">
                  <a16:creationId xmlns:a16="http://schemas.microsoft.com/office/drawing/2014/main" id="{39C2835A-B71A-D11F-1BD0-25268F38281A}"/>
                </a:ext>
              </a:extLst>
            </p:cNvPr>
            <p:cNvGrpSpPr/>
            <p:nvPr/>
          </p:nvGrpSpPr>
          <p:grpSpPr>
            <a:xfrm>
              <a:off x="3158087" y="553408"/>
              <a:ext cx="5877270" cy="5751087"/>
              <a:chOff x="3158087" y="553408"/>
              <a:chExt cx="5877270" cy="5751087"/>
            </a:xfrm>
            <a:solidFill>
              <a:schemeClr val="accent5">
                <a:alpha val="75000"/>
              </a:schemeClr>
            </a:solidFill>
          </p:grpSpPr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80A3C478-A9E8-AAB9-65E8-491FBEBF6B95}"/>
                  </a:ext>
                </a:extLst>
              </p:cNvPr>
              <p:cNvSpPr/>
              <p:nvPr/>
            </p:nvSpPr>
            <p:spPr>
              <a:xfrm>
                <a:off x="4081583" y="945073"/>
                <a:ext cx="4324164" cy="5359422"/>
              </a:xfrm>
              <a:custGeom>
                <a:avLst/>
                <a:gdLst>
                  <a:gd name="csX0" fmla="*/ 2885516 w 4324164"/>
                  <a:gd name="csY0" fmla="*/ 4815454 h 5359422"/>
                  <a:gd name="csX1" fmla="*/ 2906515 w 4324164"/>
                  <a:gd name="csY1" fmla="*/ 4887235 h 5359422"/>
                  <a:gd name="csX2" fmla="*/ 3084660 w 4324164"/>
                  <a:gd name="csY2" fmla="*/ 5064944 h 5359422"/>
                  <a:gd name="csX3" fmla="*/ 3182363 w 4324164"/>
                  <a:gd name="csY3" fmla="*/ 5100835 h 5359422"/>
                  <a:gd name="csX4" fmla="*/ 3269659 w 4324164"/>
                  <a:gd name="csY4" fmla="*/ 5137785 h 5359422"/>
                  <a:gd name="csX5" fmla="*/ 3425186 w 4324164"/>
                  <a:gd name="csY5" fmla="*/ 5297985 h 5359422"/>
                  <a:gd name="csX6" fmla="*/ 3390292 w 4324164"/>
                  <a:gd name="csY6" fmla="*/ 5358925 h 5359422"/>
                  <a:gd name="csX7" fmla="*/ 3374964 w 4324164"/>
                  <a:gd name="csY7" fmla="*/ 5358987 h 5359422"/>
                  <a:gd name="csX8" fmla="*/ 2617956 w 4324164"/>
                  <a:gd name="csY8" fmla="*/ 5359423 h 5359422"/>
                  <a:gd name="csX9" fmla="*/ 2611849 w 4324164"/>
                  <a:gd name="csY9" fmla="*/ 5359423 h 5359422"/>
                  <a:gd name="csX10" fmla="*/ 2557453 w 4324164"/>
                  <a:gd name="csY10" fmla="*/ 5311880 h 5359422"/>
                  <a:gd name="csX11" fmla="*/ 2531718 w 4324164"/>
                  <a:gd name="csY11" fmla="*/ 5092859 h 5359422"/>
                  <a:gd name="csX12" fmla="*/ 2519256 w 4324164"/>
                  <a:gd name="csY12" fmla="*/ 4993537 h 5359422"/>
                  <a:gd name="csX13" fmla="*/ 2482618 w 4324164"/>
                  <a:gd name="csY13" fmla="*/ 5004067 h 5359422"/>
                  <a:gd name="csX14" fmla="*/ 2237613 w 4324164"/>
                  <a:gd name="csY14" fmla="*/ 4951415 h 5359422"/>
                  <a:gd name="csX15" fmla="*/ 2184587 w 4324164"/>
                  <a:gd name="csY15" fmla="*/ 4900445 h 5359422"/>
                  <a:gd name="csX16" fmla="*/ 2146142 w 4324164"/>
                  <a:gd name="csY16" fmla="*/ 4865364 h 5359422"/>
                  <a:gd name="csX17" fmla="*/ 2008436 w 4324164"/>
                  <a:gd name="csY17" fmla="*/ 4841375 h 5359422"/>
                  <a:gd name="csX18" fmla="*/ 1944879 w 4324164"/>
                  <a:gd name="csY18" fmla="*/ 4871346 h 5359422"/>
                  <a:gd name="csX19" fmla="*/ 1868799 w 4324164"/>
                  <a:gd name="csY19" fmla="*/ 4917207 h 5359422"/>
                  <a:gd name="csX20" fmla="*/ 1597624 w 4324164"/>
                  <a:gd name="csY20" fmla="*/ 4990733 h 5359422"/>
                  <a:gd name="csX21" fmla="*/ 1570768 w 4324164"/>
                  <a:gd name="csY21" fmla="*/ 4990733 h 5359422"/>
                  <a:gd name="csX22" fmla="*/ 1553010 w 4324164"/>
                  <a:gd name="csY22" fmla="*/ 5121709 h 5359422"/>
                  <a:gd name="csX23" fmla="*/ 1530703 w 4324164"/>
                  <a:gd name="csY23" fmla="*/ 5313313 h 5359422"/>
                  <a:gd name="csX24" fmla="*/ 1503722 w 4324164"/>
                  <a:gd name="csY24" fmla="*/ 5340107 h 5359422"/>
                  <a:gd name="csX25" fmla="*/ 1476181 w 4324164"/>
                  <a:gd name="csY25" fmla="*/ 5340293 h 5359422"/>
                  <a:gd name="csX26" fmla="*/ 851084 w 4324164"/>
                  <a:gd name="csY26" fmla="*/ 5329078 h 5359422"/>
                  <a:gd name="csX27" fmla="*/ 740732 w 4324164"/>
                  <a:gd name="csY27" fmla="*/ 5328455 h 5359422"/>
                  <a:gd name="csX28" fmla="*/ 706275 w 4324164"/>
                  <a:gd name="csY28" fmla="*/ 5313562 h 5359422"/>
                  <a:gd name="csX29" fmla="*/ 714874 w 4324164"/>
                  <a:gd name="csY29" fmla="*/ 5280538 h 5359422"/>
                  <a:gd name="csX30" fmla="*/ 744533 w 4324164"/>
                  <a:gd name="csY30" fmla="*/ 5237793 h 5359422"/>
                  <a:gd name="csX31" fmla="*/ 933022 w 4324164"/>
                  <a:gd name="csY31" fmla="*/ 5113484 h 5359422"/>
                  <a:gd name="csX32" fmla="*/ 1046551 w 4324164"/>
                  <a:gd name="csY32" fmla="*/ 5076908 h 5359422"/>
                  <a:gd name="csX33" fmla="*/ 1142385 w 4324164"/>
                  <a:gd name="csY33" fmla="*/ 4991231 h 5359422"/>
                  <a:gd name="csX34" fmla="*/ 1193355 w 4324164"/>
                  <a:gd name="csY34" fmla="*/ 4886238 h 5359422"/>
                  <a:gd name="csX35" fmla="*/ 1168244 w 4324164"/>
                  <a:gd name="csY35" fmla="*/ 4890600 h 5359422"/>
                  <a:gd name="csX36" fmla="*/ 952027 w 4324164"/>
                  <a:gd name="csY36" fmla="*/ 4873216 h 5359422"/>
                  <a:gd name="csX37" fmla="*/ 908098 w 4324164"/>
                  <a:gd name="csY37" fmla="*/ 4837325 h 5359422"/>
                  <a:gd name="csX38" fmla="*/ 897879 w 4324164"/>
                  <a:gd name="csY38" fmla="*/ 4767724 h 5359422"/>
                  <a:gd name="csX39" fmla="*/ 935514 w 4324164"/>
                  <a:gd name="csY39" fmla="*/ 4613070 h 5359422"/>
                  <a:gd name="csX40" fmla="*/ 997700 w 4324164"/>
                  <a:gd name="csY40" fmla="*/ 4395233 h 5359422"/>
                  <a:gd name="csX41" fmla="*/ 1007545 w 4324164"/>
                  <a:gd name="csY41" fmla="*/ 4358719 h 5359422"/>
                  <a:gd name="csX42" fmla="*/ 868780 w 4324164"/>
                  <a:gd name="csY42" fmla="*/ 4284072 h 5359422"/>
                  <a:gd name="csX43" fmla="*/ 788026 w 4324164"/>
                  <a:gd name="csY43" fmla="*/ 4240330 h 5359422"/>
                  <a:gd name="csX44" fmla="*/ 764099 w 4324164"/>
                  <a:gd name="csY44" fmla="*/ 4214533 h 5359422"/>
                  <a:gd name="csX45" fmla="*/ 746589 w 4324164"/>
                  <a:gd name="csY45" fmla="*/ 3946038 h 5359422"/>
                  <a:gd name="csX46" fmla="*/ 782667 w 4324164"/>
                  <a:gd name="csY46" fmla="*/ 3855314 h 5359422"/>
                  <a:gd name="csX47" fmla="*/ 842236 w 4324164"/>
                  <a:gd name="csY47" fmla="*/ 3836309 h 5359422"/>
                  <a:gd name="csX48" fmla="*/ 924361 w 4324164"/>
                  <a:gd name="csY48" fmla="*/ 3877559 h 5359422"/>
                  <a:gd name="csX49" fmla="*/ 960750 w 4324164"/>
                  <a:gd name="csY49" fmla="*/ 3894258 h 5359422"/>
                  <a:gd name="csX50" fmla="*/ 962183 w 4324164"/>
                  <a:gd name="csY50" fmla="*/ 3868524 h 5359422"/>
                  <a:gd name="csX51" fmla="*/ 980191 w 4324164"/>
                  <a:gd name="csY51" fmla="*/ 3742221 h 5359422"/>
                  <a:gd name="csX52" fmla="*/ 1052346 w 4324164"/>
                  <a:gd name="csY52" fmla="*/ 3593735 h 5359422"/>
                  <a:gd name="csX53" fmla="*/ 1107242 w 4324164"/>
                  <a:gd name="csY53" fmla="*/ 3577161 h 5359422"/>
                  <a:gd name="csX54" fmla="*/ 1217593 w 4324164"/>
                  <a:gd name="csY54" fmla="*/ 3628442 h 5359422"/>
                  <a:gd name="csX55" fmla="*/ 1226628 w 4324164"/>
                  <a:gd name="csY55" fmla="*/ 3606197 h 5359422"/>
                  <a:gd name="csX56" fmla="*/ 1459731 w 4324164"/>
                  <a:gd name="csY56" fmla="*/ 2890065 h 5359422"/>
                  <a:gd name="csX57" fmla="*/ 1445338 w 4324164"/>
                  <a:gd name="csY57" fmla="*/ 2831805 h 5359422"/>
                  <a:gd name="csX58" fmla="*/ 1328132 w 4324164"/>
                  <a:gd name="csY58" fmla="*/ 2738277 h 5359422"/>
                  <a:gd name="csX59" fmla="*/ 1205069 w 4324164"/>
                  <a:gd name="csY59" fmla="*/ 2632848 h 5359422"/>
                  <a:gd name="csX60" fmla="*/ 1111043 w 4324164"/>
                  <a:gd name="csY60" fmla="*/ 2439499 h 5359422"/>
                  <a:gd name="csX61" fmla="*/ 1108986 w 4324164"/>
                  <a:gd name="csY61" fmla="*/ 2424295 h 5359422"/>
                  <a:gd name="csX62" fmla="*/ 1144067 w 4324164"/>
                  <a:gd name="csY62" fmla="*/ 2359119 h 5359422"/>
                  <a:gd name="csX63" fmla="*/ 1416924 w 4324164"/>
                  <a:gd name="csY63" fmla="*/ 2206895 h 5359422"/>
                  <a:gd name="csX64" fmla="*/ 1472442 w 4324164"/>
                  <a:gd name="csY64" fmla="*/ 2227270 h 5359422"/>
                  <a:gd name="csX65" fmla="*/ 1497304 w 4324164"/>
                  <a:gd name="csY65" fmla="*/ 2293132 h 5359422"/>
                  <a:gd name="csX66" fmla="*/ 1627471 w 4324164"/>
                  <a:gd name="csY66" fmla="*/ 2448160 h 5359422"/>
                  <a:gd name="csX67" fmla="*/ 1630898 w 4324164"/>
                  <a:gd name="csY67" fmla="*/ 2374634 h 5359422"/>
                  <a:gd name="csX68" fmla="*/ 1533507 w 4324164"/>
                  <a:gd name="csY68" fmla="*/ 1828796 h 5359422"/>
                  <a:gd name="csX69" fmla="*/ 1533507 w 4324164"/>
                  <a:gd name="csY69" fmla="*/ 1792033 h 5359422"/>
                  <a:gd name="csX70" fmla="*/ 1513256 w 4324164"/>
                  <a:gd name="csY70" fmla="*/ 1762747 h 5359422"/>
                  <a:gd name="csX71" fmla="*/ 1387514 w 4324164"/>
                  <a:gd name="csY71" fmla="*/ 1714394 h 5359422"/>
                  <a:gd name="csX72" fmla="*/ 1060447 w 4324164"/>
                  <a:gd name="csY72" fmla="*/ 1554817 h 5359422"/>
                  <a:gd name="csX73" fmla="*/ 701165 w 4324164"/>
                  <a:gd name="csY73" fmla="*/ 1315172 h 5359422"/>
                  <a:gd name="csX74" fmla="*/ 476474 w 4324164"/>
                  <a:gd name="csY74" fmla="*/ 1116402 h 5359422"/>
                  <a:gd name="csX75" fmla="*/ 454728 w 4324164"/>
                  <a:gd name="csY75" fmla="*/ 1091415 h 5359422"/>
                  <a:gd name="csX76" fmla="*/ 428246 w 4324164"/>
                  <a:gd name="csY76" fmla="*/ 1096712 h 5359422"/>
                  <a:gd name="csX77" fmla="*/ 360515 w 4324164"/>
                  <a:gd name="csY77" fmla="*/ 1040819 h 5359422"/>
                  <a:gd name="csX78" fmla="*/ 361512 w 4324164"/>
                  <a:gd name="csY78" fmla="*/ 1022500 h 5359422"/>
                  <a:gd name="csX79" fmla="*/ 332475 w 4324164"/>
                  <a:gd name="csY79" fmla="*/ 980877 h 5359422"/>
                  <a:gd name="csX80" fmla="*/ 177759 w 4324164"/>
                  <a:gd name="csY80" fmla="*/ 944425 h 5359422"/>
                  <a:gd name="csX81" fmla="*/ 78187 w 4324164"/>
                  <a:gd name="csY81" fmla="*/ 905544 h 5359422"/>
                  <a:gd name="csX82" fmla="*/ 57375 w 4324164"/>
                  <a:gd name="csY82" fmla="*/ 892770 h 5359422"/>
                  <a:gd name="csX83" fmla="*/ 64977 w 4324164"/>
                  <a:gd name="csY83" fmla="*/ 820552 h 5359422"/>
                  <a:gd name="csX84" fmla="*/ 80492 w 4324164"/>
                  <a:gd name="csY84" fmla="*/ 813200 h 5359422"/>
                  <a:gd name="csX85" fmla="*/ 38433 w 4324164"/>
                  <a:gd name="csY85" fmla="*/ 780549 h 5359422"/>
                  <a:gd name="csX86" fmla="*/ 7776 w 4324164"/>
                  <a:gd name="csY86" fmla="*/ 746715 h 5359422"/>
                  <a:gd name="csX87" fmla="*/ 35068 w 4324164"/>
                  <a:gd name="csY87" fmla="*/ 688018 h 5359422"/>
                  <a:gd name="csX88" fmla="*/ 83732 w 4324164"/>
                  <a:gd name="csY88" fmla="*/ 687707 h 5359422"/>
                  <a:gd name="csX89" fmla="*/ 55568 w 4324164"/>
                  <a:gd name="csY89" fmla="*/ 657050 h 5359422"/>
                  <a:gd name="csX90" fmla="*/ 26095 w 4324164"/>
                  <a:gd name="csY90" fmla="*/ 614555 h 5359422"/>
                  <a:gd name="csX91" fmla="*/ 60864 w 4324164"/>
                  <a:gd name="csY91" fmla="*/ 558911 h 5359422"/>
                  <a:gd name="csX92" fmla="*/ 126664 w 4324164"/>
                  <a:gd name="csY92" fmla="*/ 569691 h 5359422"/>
                  <a:gd name="csX93" fmla="*/ 174331 w 4324164"/>
                  <a:gd name="csY93" fmla="*/ 586203 h 5359422"/>
                  <a:gd name="csX94" fmla="*/ 161059 w 4324164"/>
                  <a:gd name="csY94" fmla="*/ 557603 h 5359422"/>
                  <a:gd name="csX95" fmla="*/ 144236 w 4324164"/>
                  <a:gd name="csY95" fmla="*/ 508627 h 5359422"/>
                  <a:gd name="csX96" fmla="*/ 196888 w 4324164"/>
                  <a:gd name="csY96" fmla="*/ 464947 h 5359422"/>
                  <a:gd name="csX97" fmla="*/ 249665 w 4324164"/>
                  <a:gd name="csY97" fmla="*/ 495106 h 5359422"/>
                  <a:gd name="csX98" fmla="*/ 352664 w 4324164"/>
                  <a:gd name="csY98" fmla="*/ 586577 h 5359422"/>
                  <a:gd name="csX99" fmla="*/ 372291 w 4324164"/>
                  <a:gd name="csY99" fmla="*/ 609944 h 5359422"/>
                  <a:gd name="csX100" fmla="*/ 379519 w 4324164"/>
                  <a:gd name="csY100" fmla="*/ 607451 h 5359422"/>
                  <a:gd name="csX101" fmla="*/ 379644 w 4324164"/>
                  <a:gd name="csY101" fmla="*/ 579536 h 5359422"/>
                  <a:gd name="csX102" fmla="*/ 386373 w 4324164"/>
                  <a:gd name="csY102" fmla="*/ 503704 h 5359422"/>
                  <a:gd name="csX103" fmla="*/ 421641 w 4324164"/>
                  <a:gd name="csY103" fmla="*/ 465695 h 5359422"/>
                  <a:gd name="csX104" fmla="*/ 467377 w 4324164"/>
                  <a:gd name="csY104" fmla="*/ 489996 h 5359422"/>
                  <a:gd name="csX105" fmla="*/ 496538 w 4324164"/>
                  <a:gd name="csY105" fmla="*/ 547073 h 5359422"/>
                  <a:gd name="csX106" fmla="*/ 551371 w 4324164"/>
                  <a:gd name="csY106" fmla="*/ 706213 h 5359422"/>
                  <a:gd name="csX107" fmla="*/ 562836 w 4324164"/>
                  <a:gd name="csY107" fmla="*/ 739300 h 5359422"/>
                  <a:gd name="csX108" fmla="*/ 584707 w 4324164"/>
                  <a:gd name="csY108" fmla="*/ 731386 h 5359422"/>
                  <a:gd name="csX109" fmla="*/ 627826 w 4324164"/>
                  <a:gd name="csY109" fmla="*/ 716307 h 5359422"/>
                  <a:gd name="csX110" fmla="*/ 698299 w 4324164"/>
                  <a:gd name="csY110" fmla="*/ 777558 h 5359422"/>
                  <a:gd name="csX111" fmla="*/ 689389 w 4324164"/>
                  <a:gd name="csY111" fmla="*/ 829214 h 5359422"/>
                  <a:gd name="csX112" fmla="*/ 715995 w 4324164"/>
                  <a:gd name="csY112" fmla="*/ 849901 h 5359422"/>
                  <a:gd name="csX113" fmla="*/ 1521356 w 4324164"/>
                  <a:gd name="csY113" fmla="*/ 1287008 h 5359422"/>
                  <a:gd name="csX114" fmla="*/ 1685731 w 4324164"/>
                  <a:gd name="csY114" fmla="*/ 1354240 h 5359422"/>
                  <a:gd name="csX115" fmla="*/ 1831350 w 4324164"/>
                  <a:gd name="csY115" fmla="*/ 1399976 h 5359422"/>
                  <a:gd name="csX116" fmla="*/ 1841818 w 4324164"/>
                  <a:gd name="csY116" fmla="*/ 1400724 h 5359422"/>
                  <a:gd name="csX117" fmla="*/ 1763307 w 4324164"/>
                  <a:gd name="csY117" fmla="*/ 1260089 h 5359422"/>
                  <a:gd name="csX118" fmla="*/ 1742932 w 4324164"/>
                  <a:gd name="csY118" fmla="*/ 1264202 h 5359422"/>
                  <a:gd name="csX119" fmla="*/ 1633515 w 4324164"/>
                  <a:gd name="csY119" fmla="*/ 1210677 h 5359422"/>
                  <a:gd name="csX120" fmla="*/ 1670278 w 4324164"/>
                  <a:gd name="csY120" fmla="*/ 1042938 h 5359422"/>
                  <a:gd name="csX121" fmla="*/ 1691899 w 4324164"/>
                  <a:gd name="csY121" fmla="*/ 1027236 h 5359422"/>
                  <a:gd name="csX122" fmla="*/ 1653641 w 4324164"/>
                  <a:gd name="csY122" fmla="*/ 853078 h 5359422"/>
                  <a:gd name="csX123" fmla="*/ 1627595 w 4324164"/>
                  <a:gd name="csY123" fmla="*/ 648576 h 5359422"/>
                  <a:gd name="csX124" fmla="*/ 1783371 w 4324164"/>
                  <a:gd name="csY124" fmla="*/ 511119 h 5359422"/>
                  <a:gd name="csX125" fmla="*/ 1772467 w 4324164"/>
                  <a:gd name="csY125" fmla="*/ 472300 h 5359422"/>
                  <a:gd name="csX126" fmla="*/ 1843438 w 4324164"/>
                  <a:gd name="csY126" fmla="*/ 353973 h 5359422"/>
                  <a:gd name="csX127" fmla="*/ 1882195 w 4324164"/>
                  <a:gd name="csY127" fmla="*/ 246114 h 5359422"/>
                  <a:gd name="csX128" fmla="*/ 2035853 w 4324164"/>
                  <a:gd name="csY128" fmla="*/ 140248 h 5359422"/>
                  <a:gd name="csX129" fmla="*/ 2114364 w 4324164"/>
                  <a:gd name="csY129" fmla="*/ 144922 h 5359422"/>
                  <a:gd name="csX130" fmla="*/ 2219294 w 4324164"/>
                  <a:gd name="csY130" fmla="*/ 273779 h 5359422"/>
                  <a:gd name="csX131" fmla="*/ 2327340 w 4324164"/>
                  <a:gd name="csY131" fmla="*/ 345997 h 5359422"/>
                  <a:gd name="csX132" fmla="*/ 2310392 w 4324164"/>
                  <a:gd name="csY132" fmla="*/ 477160 h 5359422"/>
                  <a:gd name="csX133" fmla="*/ 2395196 w 4324164"/>
                  <a:gd name="csY133" fmla="*/ 533427 h 5359422"/>
                  <a:gd name="csX134" fmla="*/ 2420993 w 4324164"/>
                  <a:gd name="csY134" fmla="*/ 632874 h 5359422"/>
                  <a:gd name="csX135" fmla="*/ 2484051 w 4324164"/>
                  <a:gd name="csY135" fmla="*/ 769520 h 5359422"/>
                  <a:gd name="csX136" fmla="*/ 2432894 w 4324164"/>
                  <a:gd name="csY136" fmla="*/ 881617 h 5359422"/>
                  <a:gd name="csX137" fmla="*/ 2435324 w 4324164"/>
                  <a:gd name="csY137" fmla="*/ 927664 h 5359422"/>
                  <a:gd name="csX138" fmla="*/ 2443549 w 4324164"/>
                  <a:gd name="csY138" fmla="*/ 931029 h 5359422"/>
                  <a:gd name="csX139" fmla="*/ 2543869 w 4324164"/>
                  <a:gd name="csY139" fmla="*/ 997763 h 5359422"/>
                  <a:gd name="csX140" fmla="*/ 2507168 w 4324164"/>
                  <a:gd name="csY140" fmla="*/ 1178214 h 5359422"/>
                  <a:gd name="csX141" fmla="*/ 2414450 w 4324164"/>
                  <a:gd name="csY141" fmla="*/ 1212484 h 5359422"/>
                  <a:gd name="csX142" fmla="*/ 2344850 w 4324164"/>
                  <a:gd name="csY142" fmla="*/ 1377731 h 5359422"/>
                  <a:gd name="csX143" fmla="*/ 2360988 w 4324164"/>
                  <a:gd name="csY143" fmla="*/ 1375239 h 5359422"/>
                  <a:gd name="csX144" fmla="*/ 2525487 w 4324164"/>
                  <a:gd name="csY144" fmla="*/ 1317726 h 5359422"/>
                  <a:gd name="csX145" fmla="*/ 3085782 w 4324164"/>
                  <a:gd name="csY145" fmla="*/ 981874 h 5359422"/>
                  <a:gd name="csX146" fmla="*/ 3436340 w 4324164"/>
                  <a:gd name="csY146" fmla="*/ 689514 h 5359422"/>
                  <a:gd name="csX147" fmla="*/ 3591991 w 4324164"/>
                  <a:gd name="csY147" fmla="*/ 539408 h 5359422"/>
                  <a:gd name="csX148" fmla="*/ 3581335 w 4324164"/>
                  <a:gd name="csY148" fmla="*/ 519781 h 5359422"/>
                  <a:gd name="csX149" fmla="*/ 3596103 w 4324164"/>
                  <a:gd name="csY149" fmla="*/ 444634 h 5359422"/>
                  <a:gd name="csX150" fmla="*/ 3663211 w 4324164"/>
                  <a:gd name="csY150" fmla="*/ 445195 h 5359422"/>
                  <a:gd name="csX151" fmla="*/ 3670066 w 4324164"/>
                  <a:gd name="csY151" fmla="*/ 448622 h 5359422"/>
                  <a:gd name="csX152" fmla="*/ 3696859 w 4324164"/>
                  <a:gd name="csY152" fmla="*/ 383819 h 5359422"/>
                  <a:gd name="csX153" fmla="*/ 3709757 w 4324164"/>
                  <a:gd name="csY153" fmla="*/ 243621 h 5359422"/>
                  <a:gd name="csX154" fmla="*/ 3740289 w 4324164"/>
                  <a:gd name="csY154" fmla="*/ 138192 h 5359422"/>
                  <a:gd name="csX155" fmla="*/ 3750882 w 4324164"/>
                  <a:gd name="csY155" fmla="*/ 119686 h 5359422"/>
                  <a:gd name="csX156" fmla="*/ 3820794 w 4324164"/>
                  <a:gd name="csY156" fmla="*/ 123238 h 5359422"/>
                  <a:gd name="csX157" fmla="*/ 3843164 w 4324164"/>
                  <a:gd name="csY157" fmla="*/ 186358 h 5359422"/>
                  <a:gd name="csX158" fmla="*/ 3857433 w 4324164"/>
                  <a:gd name="csY158" fmla="*/ 248918 h 5359422"/>
                  <a:gd name="csX159" fmla="*/ 3870705 w 4324164"/>
                  <a:gd name="csY159" fmla="*/ 224430 h 5359422"/>
                  <a:gd name="csX160" fmla="*/ 3924603 w 4324164"/>
                  <a:gd name="csY160" fmla="*/ 107722 h 5359422"/>
                  <a:gd name="csX161" fmla="*/ 3968470 w 4324164"/>
                  <a:gd name="csY161" fmla="*/ 37810 h 5359422"/>
                  <a:gd name="csX162" fmla="*/ 3999313 w 4324164"/>
                  <a:gd name="csY162" fmla="*/ 8524 h 5359422"/>
                  <a:gd name="csX163" fmla="*/ 4060564 w 4324164"/>
                  <a:gd name="csY163" fmla="*/ 38870 h 5359422"/>
                  <a:gd name="csX164" fmla="*/ 4055393 w 4324164"/>
                  <a:gd name="csY164" fmla="*/ 90338 h 5359422"/>
                  <a:gd name="csX165" fmla="*/ 4028288 w 4324164"/>
                  <a:gd name="csY165" fmla="*/ 198820 h 5359422"/>
                  <a:gd name="csX166" fmla="*/ 4048165 w 4324164"/>
                  <a:gd name="csY166" fmla="*/ 182931 h 5359422"/>
                  <a:gd name="csX167" fmla="*/ 4135212 w 4324164"/>
                  <a:gd name="csY167" fmla="*/ 115698 h 5359422"/>
                  <a:gd name="csX168" fmla="*/ 4188363 w 4324164"/>
                  <a:gd name="csY168" fmla="*/ 92893 h 5359422"/>
                  <a:gd name="csX169" fmla="*/ 4230111 w 4324164"/>
                  <a:gd name="csY169" fmla="*/ 103423 h 5359422"/>
                  <a:gd name="csX170" fmla="*/ 4231108 w 4324164"/>
                  <a:gd name="csY170" fmla="*/ 143925 h 5359422"/>
                  <a:gd name="csX171" fmla="*/ 4197959 w 4324164"/>
                  <a:gd name="csY171" fmla="*/ 198882 h 5359422"/>
                  <a:gd name="csX172" fmla="*/ 4141817 w 4324164"/>
                  <a:gd name="csY172" fmla="*/ 276272 h 5359422"/>
                  <a:gd name="csX173" fmla="*/ 4168424 w 4324164"/>
                  <a:gd name="csY173" fmla="*/ 265866 h 5359422"/>
                  <a:gd name="csX174" fmla="*/ 4244069 w 4324164"/>
                  <a:gd name="csY174" fmla="*/ 232655 h 5359422"/>
                  <a:gd name="csX175" fmla="*/ 4276158 w 4324164"/>
                  <a:gd name="csY175" fmla="*/ 222560 h 5359422"/>
                  <a:gd name="csX176" fmla="*/ 4317657 w 4324164"/>
                  <a:gd name="csY176" fmla="*/ 234835 h 5359422"/>
                  <a:gd name="csX177" fmla="*/ 4315663 w 4324164"/>
                  <a:gd name="csY177" fmla="*/ 277705 h 5359422"/>
                  <a:gd name="csX178" fmla="*/ 4288745 w 4324164"/>
                  <a:gd name="csY178" fmla="*/ 310916 h 5359422"/>
                  <a:gd name="csX179" fmla="*/ 4222758 w 4324164"/>
                  <a:gd name="csY179" fmla="*/ 370360 h 5359422"/>
                  <a:gd name="csX180" fmla="*/ 4199641 w 4324164"/>
                  <a:gd name="csY180" fmla="*/ 390175 h 5359422"/>
                  <a:gd name="csX181" fmla="*/ 4257839 w 4324164"/>
                  <a:gd name="csY181" fmla="*/ 390362 h 5359422"/>
                  <a:gd name="csX182" fmla="*/ 4288060 w 4324164"/>
                  <a:gd name="csY182" fmla="*/ 394848 h 5359422"/>
                  <a:gd name="csX183" fmla="*/ 4309619 w 4324164"/>
                  <a:gd name="csY183" fmla="*/ 443201 h 5359422"/>
                  <a:gd name="csX184" fmla="*/ 4281268 w 4324164"/>
                  <a:gd name="csY184" fmla="*/ 478531 h 5359422"/>
                  <a:gd name="csX185" fmla="*/ 4203567 w 4324164"/>
                  <a:gd name="csY185" fmla="*/ 526759 h 5359422"/>
                  <a:gd name="csX186" fmla="*/ 3984297 w 4324164"/>
                  <a:gd name="csY186" fmla="*/ 612872 h 5359422"/>
                  <a:gd name="csX187" fmla="*/ 3946599 w 4324164"/>
                  <a:gd name="csY187" fmla="*/ 640164 h 5359422"/>
                  <a:gd name="csX188" fmla="*/ 3977941 w 4324164"/>
                  <a:gd name="csY188" fmla="*/ 691695 h 5359422"/>
                  <a:gd name="csX189" fmla="*/ 3966227 w 4324164"/>
                  <a:gd name="csY189" fmla="*/ 725467 h 5359422"/>
                  <a:gd name="csX190" fmla="*/ 3889523 w 4324164"/>
                  <a:gd name="csY190" fmla="*/ 725965 h 5359422"/>
                  <a:gd name="csX191" fmla="*/ 3832509 w 4324164"/>
                  <a:gd name="csY191" fmla="*/ 776125 h 5359422"/>
                  <a:gd name="csX192" fmla="*/ 3813006 w 4324164"/>
                  <a:gd name="csY192" fmla="*/ 788837 h 5359422"/>
                  <a:gd name="csX193" fmla="*/ 3640219 w 4324164"/>
                  <a:gd name="csY193" fmla="*/ 975331 h 5359422"/>
                  <a:gd name="csX194" fmla="*/ 3340195 w 4324164"/>
                  <a:gd name="csY194" fmla="*/ 1264326 h 5359422"/>
                  <a:gd name="csX195" fmla="*/ 3001476 w 4324164"/>
                  <a:gd name="csY195" fmla="*/ 1537370 h 5359422"/>
                  <a:gd name="csX196" fmla="*/ 2757344 w 4324164"/>
                  <a:gd name="csY196" fmla="*/ 1683363 h 5359422"/>
                  <a:gd name="csX197" fmla="*/ 2730488 w 4324164"/>
                  <a:gd name="csY197" fmla="*/ 1730782 h 5359422"/>
                  <a:gd name="csX198" fmla="*/ 2697339 w 4324164"/>
                  <a:gd name="csY198" fmla="*/ 2274127 h 5359422"/>
                  <a:gd name="csX199" fmla="*/ 2646805 w 4324164"/>
                  <a:gd name="csY199" fmla="*/ 2459937 h 5359422"/>
                  <a:gd name="csX200" fmla="*/ 2644687 w 4324164"/>
                  <a:gd name="csY200" fmla="*/ 2498258 h 5359422"/>
                  <a:gd name="csX201" fmla="*/ 2731797 w 4324164"/>
                  <a:gd name="csY201" fmla="*/ 2794543 h 5359422"/>
                  <a:gd name="csX202" fmla="*/ 3000354 w 4324164"/>
                  <a:gd name="csY202" fmla="*/ 3595729 h 5359422"/>
                  <a:gd name="csX203" fmla="*/ 3188718 w 4324164"/>
                  <a:gd name="csY203" fmla="*/ 4403147 h 5359422"/>
                  <a:gd name="csX204" fmla="*/ 3259503 w 4324164"/>
                  <a:gd name="csY204" fmla="*/ 4857015 h 5359422"/>
                  <a:gd name="csX205" fmla="*/ 3236136 w 4324164"/>
                  <a:gd name="csY205" fmla="*/ 4898077 h 5359422"/>
                  <a:gd name="csX206" fmla="*/ 3149525 w 4324164"/>
                  <a:gd name="csY206" fmla="*/ 4907798 h 5359422"/>
                  <a:gd name="csX207" fmla="*/ 3069955 w 4324164"/>
                  <a:gd name="csY207" fmla="*/ 4877079 h 5359422"/>
                  <a:gd name="csX208" fmla="*/ 3000354 w 4324164"/>
                  <a:gd name="csY208" fmla="*/ 4838446 h 5359422"/>
                  <a:gd name="csX209" fmla="*/ 2885579 w 4324164"/>
                  <a:gd name="csY209" fmla="*/ 4815391 h 5359422"/>
                  <a:gd name="csX210" fmla="*/ 2164835 w 4324164"/>
                  <a:gd name="csY210" fmla="*/ 2475078 h 5359422"/>
                  <a:gd name="csX211" fmla="*/ 2127013 w 4324164"/>
                  <a:gd name="csY211" fmla="*/ 4790156 h 5359422"/>
                  <a:gd name="csX212" fmla="*/ 2217113 w 4324164"/>
                  <a:gd name="csY212" fmla="*/ 4865489 h 5359422"/>
                  <a:gd name="csX213" fmla="*/ 2282103 w 4324164"/>
                  <a:gd name="csY213" fmla="*/ 4925930 h 5359422"/>
                  <a:gd name="csX214" fmla="*/ 2424918 w 4324164"/>
                  <a:gd name="csY214" fmla="*/ 4967117 h 5359422"/>
                  <a:gd name="csX215" fmla="*/ 2583561 w 4324164"/>
                  <a:gd name="csY215" fmla="*/ 4905804 h 5359422"/>
                  <a:gd name="csX216" fmla="*/ 2563684 w 4324164"/>
                  <a:gd name="csY216" fmla="*/ 4712393 h 5359422"/>
                  <a:gd name="csX217" fmla="*/ 2519692 w 4324164"/>
                  <a:gd name="csY217" fmla="*/ 4184375 h 5359422"/>
                  <a:gd name="csX218" fmla="*/ 2479128 w 4324164"/>
                  <a:gd name="csY218" fmla="*/ 3816121 h 5359422"/>
                  <a:gd name="csX219" fmla="*/ 2421803 w 4324164"/>
                  <a:gd name="csY219" fmla="*/ 3397458 h 5359422"/>
                  <a:gd name="csX220" fmla="*/ 2351330 w 4324164"/>
                  <a:gd name="csY220" fmla="*/ 2915799 h 5359422"/>
                  <a:gd name="csX221" fmla="*/ 2304410 w 4324164"/>
                  <a:gd name="csY221" fmla="*/ 2566924 h 5359422"/>
                  <a:gd name="csX222" fmla="*/ 2293132 w 4324164"/>
                  <a:gd name="csY222" fmla="*/ 2480873 h 5359422"/>
                  <a:gd name="csX223" fmla="*/ 2164773 w 4324164"/>
                  <a:gd name="csY223" fmla="*/ 2475016 h 5359422"/>
                  <a:gd name="csX224" fmla="*/ 2024824 w 4324164"/>
                  <a:gd name="csY224" fmla="*/ 2471714 h 5359422"/>
                  <a:gd name="csX225" fmla="*/ 1693582 w 4324164"/>
                  <a:gd name="csY225" fmla="*/ 4934031 h 5359422"/>
                  <a:gd name="csX226" fmla="*/ 1730843 w 4324164"/>
                  <a:gd name="csY226" fmla="*/ 4925806 h 5359422"/>
                  <a:gd name="csX227" fmla="*/ 1850604 w 4324164"/>
                  <a:gd name="csY227" fmla="*/ 4872281 h 5359422"/>
                  <a:gd name="csX228" fmla="*/ 1945503 w 4324164"/>
                  <a:gd name="csY228" fmla="*/ 4816201 h 5359422"/>
                  <a:gd name="csX229" fmla="*/ 2065263 w 4324164"/>
                  <a:gd name="csY229" fmla="*/ 4783239 h 5359422"/>
                  <a:gd name="csX230" fmla="*/ 2078784 w 4324164"/>
                  <a:gd name="csY230" fmla="*/ 4780498 h 5359422"/>
                  <a:gd name="csX231" fmla="*/ 2116482 w 4324164"/>
                  <a:gd name="csY231" fmla="*/ 2471651 h 5359422"/>
                  <a:gd name="csX232" fmla="*/ 2024824 w 4324164"/>
                  <a:gd name="csY232" fmla="*/ 2471651 h 5359422"/>
                  <a:gd name="csX233" fmla="*/ 1823499 w 4324164"/>
                  <a:gd name="csY233" fmla="*/ 2576831 h 5359422"/>
                  <a:gd name="csX234" fmla="*/ 1919831 w 4324164"/>
                  <a:gd name="csY234" fmla="*/ 2763513 h 5359422"/>
                  <a:gd name="csX235" fmla="*/ 1888052 w 4324164"/>
                  <a:gd name="csY235" fmla="*/ 2835543 h 5359422"/>
                  <a:gd name="csX236" fmla="*/ 1766423 w 4324164"/>
                  <a:gd name="csY236" fmla="*/ 2900222 h 5359422"/>
                  <a:gd name="csX237" fmla="*/ 1745985 w 4324164"/>
                  <a:gd name="csY237" fmla="*/ 2927763 h 5359422"/>
                  <a:gd name="csX238" fmla="*/ 1710530 w 4324164"/>
                  <a:gd name="csY238" fmla="*/ 3092324 h 5359422"/>
                  <a:gd name="csX239" fmla="*/ 1455619 w 4324164"/>
                  <a:gd name="csY239" fmla="*/ 4179826 h 5359422"/>
                  <a:gd name="csX240" fmla="*/ 1333428 w 4324164"/>
                  <a:gd name="csY240" fmla="*/ 4809472 h 5359422"/>
                  <a:gd name="csX241" fmla="*/ 1468642 w 4324164"/>
                  <a:gd name="csY241" fmla="*/ 4891722 h 5359422"/>
                  <a:gd name="csX242" fmla="*/ 1644108 w 4324164"/>
                  <a:gd name="csY242" fmla="*/ 4938953 h 5359422"/>
                  <a:gd name="csX243" fmla="*/ 1976969 w 4324164"/>
                  <a:gd name="csY243" fmla="*/ 2465420 h 5359422"/>
                  <a:gd name="csX244" fmla="*/ 1842691 w 4324164"/>
                  <a:gd name="csY244" fmla="*/ 2459625 h 5359422"/>
                  <a:gd name="csX245" fmla="*/ 1823499 w 4324164"/>
                  <a:gd name="csY245" fmla="*/ 2576769 h 5359422"/>
                  <a:gd name="csX246" fmla="*/ 2507417 w 4324164"/>
                  <a:gd name="csY246" fmla="*/ 2492463 h 5359422"/>
                  <a:gd name="csX247" fmla="*/ 2516826 w 4324164"/>
                  <a:gd name="csY247" fmla="*/ 2567298 h 5359422"/>
                  <a:gd name="csX248" fmla="*/ 2615152 w 4324164"/>
                  <a:gd name="csY248" fmla="*/ 3090704 h 5359422"/>
                  <a:gd name="csX249" fmla="*/ 2751237 w 4324164"/>
                  <a:gd name="csY249" fmla="*/ 3747019 h 5359422"/>
                  <a:gd name="csX250" fmla="*/ 2862337 w 4324164"/>
                  <a:gd name="csY250" fmla="*/ 4339715 h 5359422"/>
                  <a:gd name="csX251" fmla="*/ 2914179 w 4324164"/>
                  <a:gd name="csY251" fmla="*/ 4622728 h 5359422"/>
                  <a:gd name="csX252" fmla="*/ 2932685 w 4324164"/>
                  <a:gd name="csY252" fmla="*/ 4765107 h 5359422"/>
                  <a:gd name="csX253" fmla="*/ 3098618 w 4324164"/>
                  <a:gd name="csY253" fmla="*/ 4840191 h 5359422"/>
                  <a:gd name="csX254" fmla="*/ 3140303 w 4324164"/>
                  <a:gd name="csY254" fmla="*/ 4859133 h 5359422"/>
                  <a:gd name="csX255" fmla="*/ 3209031 w 4324164"/>
                  <a:gd name="csY255" fmla="*/ 4859756 h 5359422"/>
                  <a:gd name="csX256" fmla="*/ 3206228 w 4324164"/>
                  <a:gd name="csY256" fmla="*/ 4831530 h 5359422"/>
                  <a:gd name="csX257" fmla="*/ 3139493 w 4324164"/>
                  <a:gd name="csY257" fmla="*/ 4401963 h 5359422"/>
                  <a:gd name="csX258" fmla="*/ 2963093 w 4324164"/>
                  <a:gd name="csY258" fmla="*/ 3639222 h 5359422"/>
                  <a:gd name="csX259" fmla="*/ 2700828 w 4324164"/>
                  <a:gd name="csY259" fmla="*/ 2852430 h 5359422"/>
                  <a:gd name="csX260" fmla="*/ 2602254 w 4324164"/>
                  <a:gd name="csY260" fmla="*/ 2511904 h 5359422"/>
                  <a:gd name="csX261" fmla="*/ 2596957 w 4324164"/>
                  <a:gd name="csY261" fmla="*/ 2496575 h 5359422"/>
                  <a:gd name="csX262" fmla="*/ 2507417 w 4324164"/>
                  <a:gd name="csY262" fmla="*/ 2492525 h 5359422"/>
                  <a:gd name="csX263" fmla="*/ 2884021 w 4324164"/>
                  <a:gd name="csY263" fmla="*/ 4763362 h 5359422"/>
                  <a:gd name="csX264" fmla="*/ 2859844 w 4324164"/>
                  <a:gd name="csY264" fmla="*/ 4586713 h 5359422"/>
                  <a:gd name="csX265" fmla="*/ 2795602 w 4324164"/>
                  <a:gd name="csY265" fmla="*/ 4243757 h 5359422"/>
                  <a:gd name="csX266" fmla="*/ 2663193 w 4324164"/>
                  <a:gd name="csY266" fmla="*/ 3558592 h 5359422"/>
                  <a:gd name="csX267" fmla="*/ 2464984 w 4324164"/>
                  <a:gd name="csY267" fmla="*/ 2509349 h 5359422"/>
                  <a:gd name="csX268" fmla="*/ 2444048 w 4324164"/>
                  <a:gd name="csY268" fmla="*/ 2488787 h 5359422"/>
                  <a:gd name="csX269" fmla="*/ 2358433 w 4324164"/>
                  <a:gd name="csY269" fmla="*/ 2483989 h 5359422"/>
                  <a:gd name="csX270" fmla="*/ 2340924 w 4324164"/>
                  <a:gd name="csY270" fmla="*/ 2486980 h 5359422"/>
                  <a:gd name="csX271" fmla="*/ 2342170 w 4324164"/>
                  <a:gd name="csY271" fmla="*/ 2506857 h 5359422"/>
                  <a:gd name="csX272" fmla="*/ 2382049 w 4324164"/>
                  <a:gd name="csY272" fmla="*/ 2798033 h 5359422"/>
                  <a:gd name="csX273" fmla="*/ 2445294 w 4324164"/>
                  <a:gd name="csY273" fmla="*/ 3215761 h 5359422"/>
                  <a:gd name="csX274" fmla="*/ 2527543 w 4324164"/>
                  <a:gd name="csY274" fmla="*/ 3816370 h 5359422"/>
                  <a:gd name="csX275" fmla="*/ 2580507 w 4324164"/>
                  <a:gd name="csY275" fmla="*/ 4324947 h 5359422"/>
                  <a:gd name="csX276" fmla="*/ 2619264 w 4324164"/>
                  <a:gd name="csY276" fmla="*/ 4776510 h 5359422"/>
                  <a:gd name="csX277" fmla="*/ 2631228 w 4324164"/>
                  <a:gd name="csY277" fmla="*/ 4876954 h 5359422"/>
                  <a:gd name="csX278" fmla="*/ 2884021 w 4324164"/>
                  <a:gd name="csY278" fmla="*/ 4763362 h 5359422"/>
                  <a:gd name="csX279" fmla="*/ 2466729 w 4324164"/>
                  <a:gd name="csY279" fmla="*/ 1393060 h 5359422"/>
                  <a:gd name="csX280" fmla="*/ 2482804 w 4324164"/>
                  <a:gd name="csY280" fmla="*/ 1483036 h 5359422"/>
                  <a:gd name="csX281" fmla="*/ 2578139 w 4324164"/>
                  <a:gd name="csY281" fmla="*/ 1602048 h 5359422"/>
                  <a:gd name="csX282" fmla="*/ 2676154 w 4324164"/>
                  <a:gd name="csY282" fmla="*/ 1657193 h 5359422"/>
                  <a:gd name="csX283" fmla="*/ 2719833 w 4324164"/>
                  <a:gd name="csY283" fmla="*/ 1654327 h 5359422"/>
                  <a:gd name="csX284" fmla="*/ 2950443 w 4324164"/>
                  <a:gd name="csY284" fmla="*/ 1515312 h 5359422"/>
                  <a:gd name="csX285" fmla="*/ 3518901 w 4324164"/>
                  <a:gd name="csY285" fmla="*/ 1031037 h 5359422"/>
                  <a:gd name="csX286" fmla="*/ 3672060 w 4324164"/>
                  <a:gd name="csY286" fmla="*/ 872457 h 5359422"/>
                  <a:gd name="csX287" fmla="*/ 3780106 w 4324164"/>
                  <a:gd name="csY287" fmla="*/ 752260 h 5359422"/>
                  <a:gd name="csX288" fmla="*/ 3760665 w 4324164"/>
                  <a:gd name="csY288" fmla="*/ 714002 h 5359422"/>
                  <a:gd name="csX289" fmla="*/ 3699040 w 4324164"/>
                  <a:gd name="csY289" fmla="*/ 711385 h 5359422"/>
                  <a:gd name="csX290" fmla="*/ 3681593 w 4324164"/>
                  <a:gd name="csY290" fmla="*/ 646084 h 5359422"/>
                  <a:gd name="csX291" fmla="*/ 3614983 w 4324164"/>
                  <a:gd name="csY291" fmla="*/ 583649 h 5359422"/>
                  <a:gd name="csX292" fmla="*/ 3592676 w 4324164"/>
                  <a:gd name="csY292" fmla="*/ 605021 h 5359422"/>
                  <a:gd name="csX293" fmla="*/ 3451045 w 4324164"/>
                  <a:gd name="csY293" fmla="*/ 740608 h 5359422"/>
                  <a:gd name="csX294" fmla="*/ 3043722 w 4324164"/>
                  <a:gd name="csY294" fmla="*/ 1074654 h 5359422"/>
                  <a:gd name="csX295" fmla="*/ 2695843 w 4324164"/>
                  <a:gd name="csY295" fmla="*/ 1290995 h 5359422"/>
                  <a:gd name="csX296" fmla="*/ 2466729 w 4324164"/>
                  <a:gd name="csY296" fmla="*/ 1393122 h 5359422"/>
                  <a:gd name="csX297" fmla="*/ 496414 w 4324164"/>
                  <a:gd name="csY297" fmla="*/ 1068672 h 5359422"/>
                  <a:gd name="csX298" fmla="*/ 505137 w 4324164"/>
                  <a:gd name="csY298" fmla="*/ 1079140 h 5359422"/>
                  <a:gd name="csX299" fmla="*/ 708269 w 4324164"/>
                  <a:gd name="csY299" fmla="*/ 1260588 h 5359422"/>
                  <a:gd name="csX300" fmla="*/ 1031971 w 4324164"/>
                  <a:gd name="csY300" fmla="*/ 1481416 h 5359422"/>
                  <a:gd name="csX301" fmla="*/ 1560113 w 4324164"/>
                  <a:gd name="csY301" fmla="*/ 1728663 h 5359422"/>
                  <a:gd name="csX302" fmla="*/ 1565970 w 4324164"/>
                  <a:gd name="csY302" fmla="*/ 1730345 h 5359422"/>
                  <a:gd name="csX303" fmla="*/ 1594197 w 4324164"/>
                  <a:gd name="csY303" fmla="*/ 1725984 h 5359422"/>
                  <a:gd name="csX304" fmla="*/ 1641802 w 4324164"/>
                  <a:gd name="csY304" fmla="*/ 1678752 h 5359422"/>
                  <a:gd name="csX305" fmla="*/ 1751593 w 4324164"/>
                  <a:gd name="csY305" fmla="*/ 1458049 h 5359422"/>
                  <a:gd name="csX306" fmla="*/ 1756266 w 4324164"/>
                  <a:gd name="csY306" fmla="*/ 1430259 h 5359422"/>
                  <a:gd name="csX307" fmla="*/ 1548835 w 4324164"/>
                  <a:gd name="csY307" fmla="*/ 1349069 h 5359422"/>
                  <a:gd name="csX308" fmla="*/ 682597 w 4324164"/>
                  <a:gd name="csY308" fmla="*/ 885044 h 5359422"/>
                  <a:gd name="csX309" fmla="*/ 667331 w 4324164"/>
                  <a:gd name="csY309" fmla="*/ 876569 h 5359422"/>
                  <a:gd name="csX310" fmla="*/ 496351 w 4324164"/>
                  <a:gd name="csY310" fmla="*/ 1068672 h 5359422"/>
                  <a:gd name="csX311" fmla="*/ 1438733 w 4324164"/>
                  <a:gd name="csY311" fmla="*/ 2238424 h 5359422"/>
                  <a:gd name="csX312" fmla="*/ 1146497 w 4324164"/>
                  <a:gd name="csY312" fmla="*/ 2401926 h 5359422"/>
                  <a:gd name="csX313" fmla="*/ 1188868 w 4324164"/>
                  <a:gd name="csY313" fmla="*/ 2542498 h 5359422"/>
                  <a:gd name="csX314" fmla="*/ 1306572 w 4324164"/>
                  <a:gd name="csY314" fmla="*/ 2673599 h 5359422"/>
                  <a:gd name="csX315" fmla="*/ 1431318 w 4324164"/>
                  <a:gd name="csY315" fmla="*/ 2767438 h 5359422"/>
                  <a:gd name="csX316" fmla="*/ 1554692 w 4324164"/>
                  <a:gd name="csY316" fmla="*/ 2932312 h 5359422"/>
                  <a:gd name="csX317" fmla="*/ 1567777 w 4324164"/>
                  <a:gd name="csY317" fmla="*/ 2962033 h 5359422"/>
                  <a:gd name="csX318" fmla="*/ 1886806 w 4324164"/>
                  <a:gd name="csY318" fmla="*/ 2791926 h 5359422"/>
                  <a:gd name="csX319" fmla="*/ 1863253 w 4324164"/>
                  <a:gd name="csY319" fmla="*/ 2711048 h 5359422"/>
                  <a:gd name="csX320" fmla="*/ 1774274 w 4324164"/>
                  <a:gd name="csY320" fmla="*/ 2585928 h 5359422"/>
                  <a:gd name="csX321" fmla="*/ 1689656 w 4324164"/>
                  <a:gd name="csY321" fmla="*/ 2531095 h 5359422"/>
                  <a:gd name="csX322" fmla="*/ 1636381 w 4324164"/>
                  <a:gd name="csY322" fmla="*/ 2500999 h 5359422"/>
                  <a:gd name="csX323" fmla="*/ 1450322 w 4324164"/>
                  <a:gd name="csY323" fmla="*/ 2271386 h 5359422"/>
                  <a:gd name="csX324" fmla="*/ 1438670 w 4324164"/>
                  <a:gd name="csY324" fmla="*/ 2238486 h 5359422"/>
                  <a:gd name="csX325" fmla="*/ 1825680 w 4324164"/>
                  <a:gd name="csY325" fmla="*/ 921121 h 5359422"/>
                  <a:gd name="csX326" fmla="*/ 1774087 w 4324164"/>
                  <a:gd name="csY326" fmla="*/ 1010973 h 5359422"/>
                  <a:gd name="csX327" fmla="*/ 1769289 w 4324164"/>
                  <a:gd name="csY327" fmla="*/ 1030351 h 5359422"/>
                  <a:gd name="csX328" fmla="*/ 1845681 w 4324164"/>
                  <a:gd name="csY328" fmla="*/ 1314362 h 5359422"/>
                  <a:gd name="csX329" fmla="*/ 1973667 w 4324164"/>
                  <a:gd name="csY329" fmla="*/ 1438110 h 5359422"/>
                  <a:gd name="csX330" fmla="*/ 2268831 w 4324164"/>
                  <a:gd name="csY330" fmla="*/ 1389196 h 5359422"/>
                  <a:gd name="csX331" fmla="*/ 2348277 w 4324164"/>
                  <a:gd name="csY331" fmla="*/ 1248998 h 5359422"/>
                  <a:gd name="csX332" fmla="*/ 2384479 w 4324164"/>
                  <a:gd name="csY332" fmla="*/ 1001564 h 5359422"/>
                  <a:gd name="csX333" fmla="*/ 2382921 w 4324164"/>
                  <a:gd name="csY333" fmla="*/ 975580 h 5359422"/>
                  <a:gd name="csX334" fmla="*/ 2232753 w 4324164"/>
                  <a:gd name="csY334" fmla="*/ 863360 h 5359422"/>
                  <a:gd name="csX335" fmla="*/ 2080280 w 4324164"/>
                  <a:gd name="csY335" fmla="*/ 841863 h 5359422"/>
                  <a:gd name="csX336" fmla="*/ 1955784 w 4324164"/>
                  <a:gd name="csY336" fmla="*/ 868905 h 5359422"/>
                  <a:gd name="csX337" fmla="*/ 1825680 w 4324164"/>
                  <a:gd name="csY337" fmla="*/ 921184 h 5359422"/>
                  <a:gd name="csX338" fmla="*/ 2605805 w 4324164"/>
                  <a:gd name="csY338" fmla="*/ 5307830 h 5359422"/>
                  <a:gd name="csX339" fmla="*/ 3372098 w 4324164"/>
                  <a:gd name="csY339" fmla="*/ 5305337 h 5359422"/>
                  <a:gd name="csX340" fmla="*/ 3262681 w 4324164"/>
                  <a:gd name="csY340" fmla="*/ 5189004 h 5359422"/>
                  <a:gd name="csX341" fmla="*/ 3159183 w 4324164"/>
                  <a:gd name="csY341" fmla="*/ 5143642 h 5359422"/>
                  <a:gd name="csX342" fmla="*/ 3045342 w 4324164"/>
                  <a:gd name="csY342" fmla="*/ 5098966 h 5359422"/>
                  <a:gd name="csX343" fmla="*/ 2847631 w 4324164"/>
                  <a:gd name="csY343" fmla="*/ 4844304 h 5359422"/>
                  <a:gd name="csX344" fmla="*/ 2841089 w 4324164"/>
                  <a:gd name="csY344" fmla="*/ 4821373 h 5359422"/>
                  <a:gd name="csX345" fmla="*/ 2565615 w 4324164"/>
                  <a:gd name="csY345" fmla="*/ 4970108 h 5359422"/>
                  <a:gd name="csX346" fmla="*/ 2605867 w 4324164"/>
                  <a:gd name="csY346" fmla="*/ 5307954 h 5359422"/>
                  <a:gd name="csX347" fmla="*/ 1088549 w 4324164"/>
                  <a:gd name="csY347" fmla="*/ 3611494 h 5359422"/>
                  <a:gd name="csX348" fmla="*/ 1007358 w 4324164"/>
                  <a:gd name="csY348" fmla="*/ 3779669 h 5359422"/>
                  <a:gd name="csX349" fmla="*/ 999819 w 4324164"/>
                  <a:gd name="csY349" fmla="*/ 3889149 h 5359422"/>
                  <a:gd name="csX350" fmla="*/ 1022001 w 4324164"/>
                  <a:gd name="csY350" fmla="*/ 3921924 h 5359422"/>
                  <a:gd name="csX351" fmla="*/ 1151046 w 4324164"/>
                  <a:gd name="csY351" fmla="*/ 3985730 h 5359422"/>
                  <a:gd name="csX352" fmla="*/ 1182949 w 4324164"/>
                  <a:gd name="csY352" fmla="*/ 4003799 h 5359422"/>
                  <a:gd name="csX353" fmla="*/ 1190364 w 4324164"/>
                  <a:gd name="csY353" fmla="*/ 4052028 h 5359422"/>
                  <a:gd name="csX354" fmla="*/ 1117647 w 4324164"/>
                  <a:gd name="csY354" fmla="*/ 4199143 h 5359422"/>
                  <a:gd name="csX355" fmla="*/ 1110420 w 4324164"/>
                  <a:gd name="csY355" fmla="*/ 4311550 h 5359422"/>
                  <a:gd name="csX356" fmla="*/ 1177403 w 4324164"/>
                  <a:gd name="csY356" fmla="*/ 4398722 h 5359422"/>
                  <a:gd name="csX357" fmla="*/ 1288565 w 4324164"/>
                  <a:gd name="csY357" fmla="*/ 4365885 h 5359422"/>
                  <a:gd name="csX358" fmla="*/ 1324642 w 4324164"/>
                  <a:gd name="csY358" fmla="*/ 4295786 h 5359422"/>
                  <a:gd name="csX359" fmla="*/ 1333179 w 4324164"/>
                  <a:gd name="csY359" fmla="*/ 4131287 h 5359422"/>
                  <a:gd name="csX360" fmla="*/ 1448702 w 4324164"/>
                  <a:gd name="csY360" fmla="*/ 3817803 h 5359422"/>
                  <a:gd name="csX361" fmla="*/ 1474561 w 4324164"/>
                  <a:gd name="csY361" fmla="*/ 3791633 h 5359422"/>
                  <a:gd name="csX362" fmla="*/ 1088549 w 4324164"/>
                  <a:gd name="csY362" fmla="*/ 3611432 h 5359422"/>
                  <a:gd name="csX363" fmla="*/ 1694703 w 4324164"/>
                  <a:gd name="csY363" fmla="*/ 2939726 h 5359422"/>
                  <a:gd name="csX364" fmla="*/ 1660184 w 4324164"/>
                  <a:gd name="csY364" fmla="*/ 2956799 h 5359422"/>
                  <a:gd name="csX365" fmla="*/ 1584539 w 4324164"/>
                  <a:gd name="csY365" fmla="*/ 2997052 h 5359422"/>
                  <a:gd name="csX366" fmla="*/ 1533070 w 4324164"/>
                  <a:gd name="csY366" fmla="*/ 2975617 h 5359422"/>
                  <a:gd name="csX367" fmla="*/ 1507586 w 4324164"/>
                  <a:gd name="csY367" fmla="*/ 2914740 h 5359422"/>
                  <a:gd name="csX368" fmla="*/ 1501105 w 4324164"/>
                  <a:gd name="csY368" fmla="*/ 2915114 h 5359422"/>
                  <a:gd name="csX369" fmla="*/ 1264139 w 4324164"/>
                  <a:gd name="csY369" fmla="*/ 3650188 h 5359422"/>
                  <a:gd name="csX370" fmla="*/ 1514315 w 4324164"/>
                  <a:gd name="csY370" fmla="*/ 3766958 h 5359422"/>
                  <a:gd name="csX371" fmla="*/ 1694703 w 4324164"/>
                  <a:gd name="csY371" fmla="*/ 2939664 h 5359422"/>
                  <a:gd name="csX372" fmla="*/ 1522665 w 4324164"/>
                  <a:gd name="csY372" fmla="*/ 4980016 h 5359422"/>
                  <a:gd name="csX373" fmla="*/ 1424962 w 4324164"/>
                  <a:gd name="csY373" fmla="*/ 4916708 h 5359422"/>
                  <a:gd name="csX374" fmla="*/ 1374615 w 4324164"/>
                  <a:gd name="csY374" fmla="*/ 4877016 h 5359422"/>
                  <a:gd name="csX375" fmla="*/ 1280963 w 4324164"/>
                  <a:gd name="csY375" fmla="*/ 4856516 h 5359422"/>
                  <a:gd name="csX376" fmla="*/ 1239215 w 4324164"/>
                  <a:gd name="csY376" fmla="*/ 4889915 h 5359422"/>
                  <a:gd name="csX377" fmla="*/ 1189242 w 4324164"/>
                  <a:gd name="csY377" fmla="*/ 5004628 h 5359422"/>
                  <a:gd name="csX378" fmla="*/ 1053904 w 4324164"/>
                  <a:gd name="csY378" fmla="*/ 5125572 h 5359422"/>
                  <a:gd name="csX379" fmla="*/ 937259 w 4324164"/>
                  <a:gd name="csY379" fmla="*/ 5162211 h 5359422"/>
                  <a:gd name="csX380" fmla="*/ 784350 w 4324164"/>
                  <a:gd name="csY380" fmla="*/ 5258792 h 5359422"/>
                  <a:gd name="csX381" fmla="*/ 770330 w 4324164"/>
                  <a:gd name="csY381" fmla="*/ 5279541 h 5359422"/>
                  <a:gd name="csX382" fmla="*/ 1482225 w 4324164"/>
                  <a:gd name="csY382" fmla="*/ 5291816 h 5359422"/>
                  <a:gd name="csX383" fmla="*/ 1522665 w 4324164"/>
                  <a:gd name="csY383" fmla="*/ 4979953 h 5359422"/>
                  <a:gd name="csX384" fmla="*/ 1497304 w 4324164"/>
                  <a:gd name="csY384" fmla="*/ 3824595 h 5359422"/>
                  <a:gd name="csX385" fmla="*/ 1482225 w 4324164"/>
                  <a:gd name="csY385" fmla="*/ 3834752 h 5359422"/>
                  <a:gd name="csX386" fmla="*/ 1373618 w 4324164"/>
                  <a:gd name="csY386" fmla="*/ 4085489 h 5359422"/>
                  <a:gd name="csX387" fmla="*/ 1373120 w 4324164"/>
                  <a:gd name="csY387" fmla="*/ 4244629 h 5359422"/>
                  <a:gd name="csX388" fmla="*/ 1329689 w 4324164"/>
                  <a:gd name="csY388" fmla="*/ 4376540 h 5359422"/>
                  <a:gd name="csX389" fmla="*/ 1129424 w 4324164"/>
                  <a:gd name="csY389" fmla="*/ 4423522 h 5359422"/>
                  <a:gd name="csX390" fmla="*/ 1051474 w 4324164"/>
                  <a:gd name="csY390" fmla="*/ 4382148 h 5359422"/>
                  <a:gd name="csX391" fmla="*/ 937758 w 4324164"/>
                  <a:gd name="csY391" fmla="*/ 4815890 h 5359422"/>
                  <a:gd name="csX392" fmla="*/ 1017203 w 4324164"/>
                  <a:gd name="csY392" fmla="*/ 4843743 h 5359422"/>
                  <a:gd name="csX393" fmla="*/ 1186314 w 4324164"/>
                  <a:gd name="csY393" fmla="*/ 4835393 h 5359422"/>
                  <a:gd name="csX394" fmla="*/ 1247378 w 4324164"/>
                  <a:gd name="csY394" fmla="*/ 4815329 h 5359422"/>
                  <a:gd name="csX395" fmla="*/ 1289188 w 4324164"/>
                  <a:gd name="csY395" fmla="*/ 4765481 h 5359422"/>
                  <a:gd name="csX396" fmla="*/ 1322586 w 4324164"/>
                  <a:gd name="csY396" fmla="*/ 4541538 h 5359422"/>
                  <a:gd name="csX397" fmla="*/ 1431692 w 4324164"/>
                  <a:gd name="csY397" fmla="*/ 4080005 h 5359422"/>
                  <a:gd name="csX398" fmla="*/ 1497304 w 4324164"/>
                  <a:gd name="csY398" fmla="*/ 3824595 h 5359422"/>
                  <a:gd name="csX399" fmla="*/ 4247496 w 4324164"/>
                  <a:gd name="csY399" fmla="*/ 445569 h 5359422"/>
                  <a:gd name="csX400" fmla="*/ 4245377 w 4324164"/>
                  <a:gd name="csY400" fmla="*/ 439151 h 5359422"/>
                  <a:gd name="csX401" fmla="*/ 4216278 w 4324164"/>
                  <a:gd name="csY401" fmla="*/ 439400 h 5359422"/>
                  <a:gd name="csX402" fmla="*/ 4105428 w 4324164"/>
                  <a:gd name="csY402" fmla="*/ 461707 h 5359422"/>
                  <a:gd name="csX403" fmla="*/ 4078884 w 4324164"/>
                  <a:gd name="csY403" fmla="*/ 467564 h 5359422"/>
                  <a:gd name="csX404" fmla="*/ 4054832 w 4324164"/>
                  <a:gd name="csY404" fmla="*/ 453732 h 5359422"/>
                  <a:gd name="csX405" fmla="*/ 4060253 w 4324164"/>
                  <a:gd name="csY405" fmla="*/ 426627 h 5359422"/>
                  <a:gd name="csX406" fmla="*/ 4089539 w 4324164"/>
                  <a:gd name="csY406" fmla="*/ 404880 h 5359422"/>
                  <a:gd name="csX407" fmla="*/ 4225375 w 4324164"/>
                  <a:gd name="csY407" fmla="*/ 305433 h 5359422"/>
                  <a:gd name="csX408" fmla="*/ 4237464 w 4324164"/>
                  <a:gd name="csY408" fmla="*/ 291600 h 5359422"/>
                  <a:gd name="csX409" fmla="*/ 4206931 w 4324164"/>
                  <a:gd name="csY409" fmla="*/ 300698 h 5359422"/>
                  <a:gd name="csX410" fmla="*/ 4073276 w 4324164"/>
                  <a:gd name="csY410" fmla="*/ 375283 h 5359422"/>
                  <a:gd name="csX411" fmla="*/ 4045922 w 4324164"/>
                  <a:gd name="csY411" fmla="*/ 388057 h 5359422"/>
                  <a:gd name="csX412" fmla="*/ 4022057 w 4324164"/>
                  <a:gd name="csY412" fmla="*/ 380019 h 5359422"/>
                  <a:gd name="csX413" fmla="*/ 4019190 w 4324164"/>
                  <a:gd name="csY413" fmla="*/ 355032 h 5359422"/>
                  <a:gd name="csX414" fmla="*/ 4034706 w 4324164"/>
                  <a:gd name="csY414" fmla="*/ 332600 h 5359422"/>
                  <a:gd name="csX415" fmla="*/ 4150914 w 4324164"/>
                  <a:gd name="csY415" fmla="*/ 182308 h 5359422"/>
                  <a:gd name="csX416" fmla="*/ 4166617 w 4324164"/>
                  <a:gd name="csY416" fmla="*/ 158069 h 5359422"/>
                  <a:gd name="csX417" fmla="*/ 4162379 w 4324164"/>
                  <a:gd name="csY417" fmla="*/ 153645 h 5359422"/>
                  <a:gd name="csX418" fmla="*/ 4114027 w 4324164"/>
                  <a:gd name="csY418" fmla="*/ 188414 h 5359422"/>
                  <a:gd name="csX419" fmla="*/ 4013832 w 4324164"/>
                  <a:gd name="csY419" fmla="*/ 291600 h 5359422"/>
                  <a:gd name="csX420" fmla="*/ 3990154 w 4324164"/>
                  <a:gd name="csY420" fmla="*/ 319702 h 5359422"/>
                  <a:gd name="csX421" fmla="*/ 3957565 w 4324164"/>
                  <a:gd name="csY421" fmla="*/ 327927 h 5359422"/>
                  <a:gd name="csX422" fmla="*/ 3945851 w 4324164"/>
                  <a:gd name="csY422" fmla="*/ 296336 h 5359422"/>
                  <a:gd name="csX423" fmla="*/ 3952954 w 4324164"/>
                  <a:gd name="csY423" fmla="*/ 272907 h 5359422"/>
                  <a:gd name="csX424" fmla="*/ 4000435 w 4324164"/>
                  <a:gd name="csY424" fmla="*/ 114514 h 5359422"/>
                  <a:gd name="csX425" fmla="*/ 4010155 w 4324164"/>
                  <a:gd name="csY425" fmla="*/ 72206 h 5359422"/>
                  <a:gd name="csX426" fmla="*/ 4003550 w 4324164"/>
                  <a:gd name="csY426" fmla="*/ 69651 h 5359422"/>
                  <a:gd name="csX427" fmla="*/ 3977567 w 4324164"/>
                  <a:gd name="csY427" fmla="*/ 109841 h 5359422"/>
                  <a:gd name="csX428" fmla="*/ 3912515 w 4324164"/>
                  <a:gd name="csY428" fmla="*/ 248357 h 5359422"/>
                  <a:gd name="csX429" fmla="*/ 3885285 w 4324164"/>
                  <a:gd name="csY429" fmla="*/ 309982 h 5359422"/>
                  <a:gd name="csX430" fmla="*/ 3851887 w 4324164"/>
                  <a:gd name="csY430" fmla="*/ 337149 h 5359422"/>
                  <a:gd name="csX431" fmla="*/ 3820856 w 4324164"/>
                  <a:gd name="csY431" fmla="*/ 303813 h 5359422"/>
                  <a:gd name="csX432" fmla="*/ 3813192 w 4324164"/>
                  <a:gd name="csY432" fmla="*/ 274153 h 5359422"/>
                  <a:gd name="csX433" fmla="*/ 3794562 w 4324164"/>
                  <a:gd name="csY433" fmla="*/ 190471 h 5359422"/>
                  <a:gd name="csX434" fmla="*/ 3784343 w 4324164"/>
                  <a:gd name="csY434" fmla="*/ 159378 h 5359422"/>
                  <a:gd name="csX435" fmla="*/ 3752128 w 4324164"/>
                  <a:gd name="csY435" fmla="*/ 272969 h 5359422"/>
                  <a:gd name="csX436" fmla="*/ 3739729 w 4324164"/>
                  <a:gd name="csY436" fmla="*/ 394848 h 5359422"/>
                  <a:gd name="csX437" fmla="*/ 3693370 w 4324164"/>
                  <a:gd name="csY437" fmla="*/ 498470 h 5359422"/>
                  <a:gd name="csX438" fmla="*/ 3669941 w 4324164"/>
                  <a:gd name="csY438" fmla="*/ 531495 h 5359422"/>
                  <a:gd name="csX439" fmla="*/ 3707639 w 4324164"/>
                  <a:gd name="csY439" fmla="*/ 569068 h 5359422"/>
                  <a:gd name="csX440" fmla="*/ 3715054 w 4324164"/>
                  <a:gd name="csY440" fmla="*/ 620412 h 5359422"/>
                  <a:gd name="csX441" fmla="*/ 3786274 w 4324164"/>
                  <a:gd name="csY441" fmla="*/ 661723 h 5359422"/>
                  <a:gd name="csX442" fmla="*/ 3859738 w 4324164"/>
                  <a:gd name="csY442" fmla="*/ 664839 h 5359422"/>
                  <a:gd name="csX443" fmla="*/ 3886718 w 4324164"/>
                  <a:gd name="csY443" fmla="*/ 631005 h 5359422"/>
                  <a:gd name="csX444" fmla="*/ 3987163 w 4324164"/>
                  <a:gd name="csY444" fmla="*/ 560905 h 5359422"/>
                  <a:gd name="csX445" fmla="*/ 4205436 w 4324164"/>
                  <a:gd name="csY445" fmla="*/ 472612 h 5359422"/>
                  <a:gd name="csX446" fmla="*/ 4247558 w 4324164"/>
                  <a:gd name="csY446" fmla="*/ 445569 h 5359422"/>
                  <a:gd name="csX447" fmla="*/ 84729 w 4324164"/>
                  <a:gd name="csY447" fmla="*/ 606080 h 5359422"/>
                  <a:gd name="csX448" fmla="*/ 79994 w 4324164"/>
                  <a:gd name="csY448" fmla="*/ 613121 h 5359422"/>
                  <a:gd name="csX449" fmla="*/ 114077 w 4324164"/>
                  <a:gd name="csY449" fmla="*/ 647143 h 5359422"/>
                  <a:gd name="csX450" fmla="*/ 223058 w 4324164"/>
                  <a:gd name="csY450" fmla="*/ 726152 h 5359422"/>
                  <a:gd name="csX451" fmla="*/ 248979 w 4324164"/>
                  <a:gd name="csY451" fmla="*/ 742478 h 5359422"/>
                  <a:gd name="csX452" fmla="*/ 261504 w 4324164"/>
                  <a:gd name="csY452" fmla="*/ 776312 h 5359422"/>
                  <a:gd name="csX453" fmla="*/ 224554 w 4324164"/>
                  <a:gd name="csY453" fmla="*/ 785908 h 5359422"/>
                  <a:gd name="csX454" fmla="*/ 174207 w 4324164"/>
                  <a:gd name="csY454" fmla="*/ 763414 h 5359422"/>
                  <a:gd name="csX455" fmla="*/ 67282 w 4324164"/>
                  <a:gd name="csY455" fmla="*/ 739362 h 5359422"/>
                  <a:gd name="csX456" fmla="*/ 99185 w 4324164"/>
                  <a:gd name="csY456" fmla="*/ 766156 h 5359422"/>
                  <a:gd name="csX457" fmla="*/ 246362 w 4324164"/>
                  <a:gd name="csY457" fmla="*/ 833700 h 5359422"/>
                  <a:gd name="csX458" fmla="*/ 274464 w 4324164"/>
                  <a:gd name="csY458" fmla="*/ 869715 h 5359422"/>
                  <a:gd name="csX459" fmla="*/ 229538 w 4324164"/>
                  <a:gd name="csY459" fmla="*/ 879311 h 5359422"/>
                  <a:gd name="csX460" fmla="*/ 124421 w 4324164"/>
                  <a:gd name="csY460" fmla="*/ 860743 h 5359422"/>
                  <a:gd name="csX461" fmla="*/ 105229 w 4324164"/>
                  <a:gd name="csY461" fmla="*/ 864107 h 5359422"/>
                  <a:gd name="csX462" fmla="*/ 134141 w 4324164"/>
                  <a:gd name="csY462" fmla="*/ 882676 h 5359422"/>
                  <a:gd name="csX463" fmla="*/ 309296 w 4324164"/>
                  <a:gd name="csY463" fmla="*/ 926480 h 5359422"/>
                  <a:gd name="csX464" fmla="*/ 353972 w 4324164"/>
                  <a:gd name="csY464" fmla="*/ 936886 h 5359422"/>
                  <a:gd name="csX465" fmla="*/ 390860 w 4324164"/>
                  <a:gd name="csY465" fmla="*/ 961685 h 5359422"/>
                  <a:gd name="csX466" fmla="*/ 458653 w 4324164"/>
                  <a:gd name="csY466" fmla="*/ 1033903 h 5359422"/>
                  <a:gd name="csX467" fmla="*/ 627826 w 4324164"/>
                  <a:gd name="csY467" fmla="*/ 843358 h 5359422"/>
                  <a:gd name="csX468" fmla="*/ 544143 w 4324164"/>
                  <a:gd name="csY468" fmla="*/ 782107 h 5359422"/>
                  <a:gd name="csX469" fmla="*/ 515979 w 4324164"/>
                  <a:gd name="csY469" fmla="*/ 744035 h 5359422"/>
                  <a:gd name="csX470" fmla="*/ 448746 w 4324164"/>
                  <a:gd name="csY470" fmla="*/ 556855 h 5359422"/>
                  <a:gd name="csX471" fmla="*/ 429243 w 4324164"/>
                  <a:gd name="csY471" fmla="*/ 529563 h 5359422"/>
                  <a:gd name="csX472" fmla="*/ 432359 w 4324164"/>
                  <a:gd name="csY472" fmla="*/ 629384 h 5359422"/>
                  <a:gd name="csX473" fmla="*/ 442390 w 4324164"/>
                  <a:gd name="csY473" fmla="*/ 686585 h 5359422"/>
                  <a:gd name="csX474" fmla="*/ 433293 w 4324164"/>
                  <a:gd name="csY474" fmla="*/ 709578 h 5359422"/>
                  <a:gd name="csX475" fmla="*/ 405627 w 4324164"/>
                  <a:gd name="csY475" fmla="*/ 706338 h 5359422"/>
                  <a:gd name="csX476" fmla="*/ 375220 w 4324164"/>
                  <a:gd name="csY476" fmla="*/ 676429 h 5359422"/>
                  <a:gd name="csX477" fmla="*/ 227918 w 4324164"/>
                  <a:gd name="csY477" fmla="*/ 538287 h 5359422"/>
                  <a:gd name="csX478" fmla="*/ 195642 w 4324164"/>
                  <a:gd name="csY478" fmla="*/ 522771 h 5359422"/>
                  <a:gd name="csX479" fmla="*/ 226672 w 4324164"/>
                  <a:gd name="csY479" fmla="*/ 572869 h 5359422"/>
                  <a:gd name="csX480" fmla="*/ 306305 w 4324164"/>
                  <a:gd name="csY480" fmla="*/ 665836 h 5359422"/>
                  <a:gd name="csX481" fmla="*/ 326306 w 4324164"/>
                  <a:gd name="csY481" fmla="*/ 688891 h 5359422"/>
                  <a:gd name="csX482" fmla="*/ 324562 w 4324164"/>
                  <a:gd name="csY482" fmla="*/ 716494 h 5359422"/>
                  <a:gd name="csX483" fmla="*/ 297207 w 4324164"/>
                  <a:gd name="csY483" fmla="*/ 722601 h 5359422"/>
                  <a:gd name="csX484" fmla="*/ 274526 w 4324164"/>
                  <a:gd name="csY484" fmla="*/ 707771 h 5359422"/>
                  <a:gd name="csX485" fmla="*/ 144485 w 4324164"/>
                  <a:gd name="csY485" fmla="*/ 627640 h 5359422"/>
                  <a:gd name="csX486" fmla="*/ 84791 w 4324164"/>
                  <a:gd name="csY486" fmla="*/ 606080 h 5359422"/>
                  <a:gd name="csX487" fmla="*/ 1072161 w 4324164"/>
                  <a:gd name="csY487" fmla="*/ 4346693 h 5359422"/>
                  <a:gd name="csX488" fmla="*/ 1147743 w 4324164"/>
                  <a:gd name="csY488" fmla="*/ 4032089 h 5359422"/>
                  <a:gd name="csX489" fmla="*/ 820365 w 4324164"/>
                  <a:gd name="csY489" fmla="*/ 3868960 h 5359422"/>
                  <a:gd name="csX490" fmla="*/ 809585 w 4324164"/>
                  <a:gd name="csY490" fmla="*/ 3886158 h 5359422"/>
                  <a:gd name="csX491" fmla="*/ 775502 w 4324164"/>
                  <a:gd name="csY491" fmla="*/ 4000123 h 5359422"/>
                  <a:gd name="csX492" fmla="*/ 778991 w 4324164"/>
                  <a:gd name="csY492" fmla="*/ 4158205 h 5359422"/>
                  <a:gd name="csX493" fmla="*/ 823293 w 4324164"/>
                  <a:gd name="csY493" fmla="*/ 4216278 h 5359422"/>
                  <a:gd name="csX494" fmla="*/ 1045118 w 4324164"/>
                  <a:gd name="csY494" fmla="*/ 4334107 h 5359422"/>
                  <a:gd name="csX495" fmla="*/ 1072161 w 4324164"/>
                  <a:gd name="csY495" fmla="*/ 4346693 h 5359422"/>
                  <a:gd name="csX496" fmla="*/ 2382734 w 4324164"/>
                  <a:gd name="csY496" fmla="*/ 1418171 h 5359422"/>
                  <a:gd name="csX497" fmla="*/ 2298117 w 4324164"/>
                  <a:gd name="csY497" fmla="*/ 1436178 h 5359422"/>
                  <a:gd name="csX498" fmla="*/ 2277180 w 4324164"/>
                  <a:gd name="csY498" fmla="*/ 1447893 h 5359422"/>
                  <a:gd name="csX499" fmla="*/ 1944381 w 4324164"/>
                  <a:gd name="csY499" fmla="*/ 1476929 h 5359422"/>
                  <a:gd name="csX500" fmla="*/ 1916154 w 4324164"/>
                  <a:gd name="csY500" fmla="*/ 1466648 h 5359422"/>
                  <a:gd name="csX501" fmla="*/ 1832534 w 4324164"/>
                  <a:gd name="csY501" fmla="*/ 1448952 h 5359422"/>
                  <a:gd name="csX502" fmla="*/ 1810538 w 4324164"/>
                  <a:gd name="csY502" fmla="*/ 1446210 h 5359422"/>
                  <a:gd name="csX503" fmla="*/ 1829231 w 4324164"/>
                  <a:gd name="csY503" fmla="*/ 1523475 h 5359422"/>
                  <a:gd name="csX504" fmla="*/ 1922136 w 4324164"/>
                  <a:gd name="csY504" fmla="*/ 1648781 h 5359422"/>
                  <a:gd name="csX505" fmla="*/ 2221350 w 4324164"/>
                  <a:gd name="csY505" fmla="*/ 1662053 h 5359422"/>
                  <a:gd name="csX506" fmla="*/ 2378559 w 4324164"/>
                  <a:gd name="csY506" fmla="*/ 1452691 h 5359422"/>
                  <a:gd name="csX507" fmla="*/ 2382610 w 4324164"/>
                  <a:gd name="csY507" fmla="*/ 1418171 h 5359422"/>
                  <a:gd name="csX508" fmla="*/ 2420993 w 4324164"/>
                  <a:gd name="csY508" fmla="*/ 1166063 h 5359422"/>
                  <a:gd name="csX509" fmla="*/ 2503554 w 4324164"/>
                  <a:gd name="csY509" fmla="*/ 1100014 h 5359422"/>
                  <a:gd name="csX510" fmla="*/ 2477134 w 4324164"/>
                  <a:gd name="csY510" fmla="*/ 988105 h 5359422"/>
                  <a:gd name="csX511" fmla="*/ 2435386 w 4324164"/>
                  <a:gd name="csY511" fmla="*/ 982559 h 5359422"/>
                  <a:gd name="csX512" fmla="*/ 2421055 w 4324164"/>
                  <a:gd name="csY512" fmla="*/ 1166125 h 5359422"/>
                  <a:gd name="csX513" fmla="*/ 1723179 w 4324164"/>
                  <a:gd name="csY513" fmla="*/ 1068236 h 5359422"/>
                  <a:gd name="csX514" fmla="*/ 1675013 w 4324164"/>
                  <a:gd name="csY514" fmla="*/ 1191486 h 5359422"/>
                  <a:gd name="csX515" fmla="*/ 1749163 w 4324164"/>
                  <a:gd name="csY515" fmla="*/ 1211986 h 5359422"/>
                  <a:gd name="csX516" fmla="*/ 1723179 w 4324164"/>
                  <a:gd name="csY516" fmla="*/ 1068236 h 5359422"/>
                  <a:gd name="csX517" fmla="*/ 1670465 w 4324164"/>
                  <a:gd name="csY517" fmla="*/ 2475390 h 5359422"/>
                  <a:gd name="csX518" fmla="*/ 1784555 w 4324164"/>
                  <a:gd name="csY518" fmla="*/ 2540816 h 5359422"/>
                  <a:gd name="csX519" fmla="*/ 1797453 w 4324164"/>
                  <a:gd name="csY519" fmla="*/ 2455949 h 5359422"/>
                  <a:gd name="csX520" fmla="*/ 1687102 w 4324164"/>
                  <a:gd name="csY520" fmla="*/ 2451213 h 5359422"/>
                  <a:gd name="csX521" fmla="*/ 1670402 w 4324164"/>
                  <a:gd name="csY521" fmla="*/ 2475390 h 5359422"/>
                  <a:gd name="csX522" fmla="*/ 611376 w 4324164"/>
                  <a:gd name="csY522" fmla="*/ 771016 h 5359422"/>
                  <a:gd name="csX523" fmla="*/ 646893 w 4324164"/>
                  <a:gd name="csY523" fmla="*/ 796314 h 5359422"/>
                  <a:gd name="csX524" fmla="*/ 646893 w 4324164"/>
                  <a:gd name="csY524" fmla="*/ 763476 h 5359422"/>
                  <a:gd name="csX525" fmla="*/ 635615 w 4324164"/>
                  <a:gd name="csY525" fmla="*/ 763040 h 5359422"/>
                  <a:gd name="csX526" fmla="*/ 611376 w 4324164"/>
                  <a:gd name="csY526" fmla="*/ 771078 h 53594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</a:cxnLst>
                <a:rect l="l" t="t" r="r" b="b"/>
                <a:pathLst>
                  <a:path w="4324164" h="5359422">
                    <a:moveTo>
                      <a:pt x="2885516" y="4815454"/>
                    </a:moveTo>
                    <a:cubicBezTo>
                      <a:pt x="2892682" y="4840939"/>
                      <a:pt x="2895610" y="4866174"/>
                      <a:pt x="2906515" y="4887235"/>
                    </a:cubicBezTo>
                    <a:cubicBezTo>
                      <a:pt x="2946767" y="4965061"/>
                      <a:pt x="2999980" y="5031297"/>
                      <a:pt x="3084660" y="5064944"/>
                    </a:cubicBezTo>
                    <a:cubicBezTo>
                      <a:pt x="3116874" y="5077718"/>
                      <a:pt x="3150024" y="5088186"/>
                      <a:pt x="3182363" y="5100835"/>
                    </a:cubicBezTo>
                    <a:cubicBezTo>
                      <a:pt x="3211773" y="5112300"/>
                      <a:pt x="3241308" y="5123890"/>
                      <a:pt x="3269659" y="5137785"/>
                    </a:cubicBezTo>
                    <a:cubicBezTo>
                      <a:pt x="3340506" y="5172367"/>
                      <a:pt x="3387488" y="5231126"/>
                      <a:pt x="3425186" y="5297985"/>
                    </a:cubicBezTo>
                    <a:cubicBezTo>
                      <a:pt x="3443630" y="5330760"/>
                      <a:pt x="3427492" y="5357117"/>
                      <a:pt x="3390292" y="5358925"/>
                    </a:cubicBezTo>
                    <a:cubicBezTo>
                      <a:pt x="3385183" y="5359174"/>
                      <a:pt x="3380073" y="5358987"/>
                      <a:pt x="3374964" y="5358987"/>
                    </a:cubicBezTo>
                    <a:cubicBezTo>
                      <a:pt x="3122607" y="5359174"/>
                      <a:pt x="2870250" y="5359298"/>
                      <a:pt x="2617956" y="5359423"/>
                    </a:cubicBezTo>
                    <a:cubicBezTo>
                      <a:pt x="2615900" y="5359423"/>
                      <a:pt x="2613843" y="5359423"/>
                      <a:pt x="2611849" y="5359423"/>
                    </a:cubicBezTo>
                    <a:cubicBezTo>
                      <a:pt x="2575772" y="5359049"/>
                      <a:pt x="2561752" y="5347273"/>
                      <a:pt x="2557453" y="5311880"/>
                    </a:cubicBezTo>
                    <a:cubicBezTo>
                      <a:pt x="2548667" y="5238915"/>
                      <a:pt x="2540379" y="5165825"/>
                      <a:pt x="2531718" y="5092859"/>
                    </a:cubicBezTo>
                    <a:cubicBezTo>
                      <a:pt x="2527855" y="5060520"/>
                      <a:pt x="2523618" y="5028244"/>
                      <a:pt x="2519256" y="4993537"/>
                    </a:cubicBezTo>
                    <a:cubicBezTo>
                      <a:pt x="2505486" y="4997462"/>
                      <a:pt x="2493958" y="5000516"/>
                      <a:pt x="2482618" y="5004067"/>
                    </a:cubicBezTo>
                    <a:cubicBezTo>
                      <a:pt x="2391021" y="5032543"/>
                      <a:pt x="2309146" y="5015595"/>
                      <a:pt x="2237613" y="4951415"/>
                    </a:cubicBezTo>
                    <a:cubicBezTo>
                      <a:pt x="2219357" y="4935027"/>
                      <a:pt x="2202408" y="4917331"/>
                      <a:pt x="2184587" y="4900445"/>
                    </a:cubicBezTo>
                    <a:cubicBezTo>
                      <a:pt x="2172001" y="4888482"/>
                      <a:pt x="2159539" y="4876331"/>
                      <a:pt x="2146142" y="4865364"/>
                    </a:cubicBezTo>
                    <a:cubicBezTo>
                      <a:pt x="2104892" y="4831530"/>
                      <a:pt x="2058658" y="4822370"/>
                      <a:pt x="2008436" y="4841375"/>
                    </a:cubicBezTo>
                    <a:cubicBezTo>
                      <a:pt x="1986565" y="4849662"/>
                      <a:pt x="1965380" y="4860006"/>
                      <a:pt x="1944879" y="4871346"/>
                    </a:cubicBezTo>
                    <a:cubicBezTo>
                      <a:pt x="1918958" y="4885615"/>
                      <a:pt x="1893972" y="4901629"/>
                      <a:pt x="1868799" y="4917207"/>
                    </a:cubicBezTo>
                    <a:cubicBezTo>
                      <a:pt x="1785614" y="4968426"/>
                      <a:pt x="1694953" y="4991854"/>
                      <a:pt x="1597624" y="4990733"/>
                    </a:cubicBezTo>
                    <a:cubicBezTo>
                      <a:pt x="1589586" y="4990608"/>
                      <a:pt x="1581548" y="4990733"/>
                      <a:pt x="1570768" y="4990733"/>
                    </a:cubicBezTo>
                    <a:cubicBezTo>
                      <a:pt x="1564662" y="5035347"/>
                      <a:pt x="1558306" y="5078466"/>
                      <a:pt x="1553010" y="5121709"/>
                    </a:cubicBezTo>
                    <a:cubicBezTo>
                      <a:pt x="1545159" y="5185515"/>
                      <a:pt x="1538055" y="5249445"/>
                      <a:pt x="1530703" y="5313313"/>
                    </a:cubicBezTo>
                    <a:cubicBezTo>
                      <a:pt x="1528647" y="5331508"/>
                      <a:pt x="1522166" y="5338487"/>
                      <a:pt x="1503722" y="5340107"/>
                    </a:cubicBezTo>
                    <a:cubicBezTo>
                      <a:pt x="1494625" y="5340917"/>
                      <a:pt x="1485341" y="5340481"/>
                      <a:pt x="1476181" y="5340293"/>
                    </a:cubicBezTo>
                    <a:cubicBezTo>
                      <a:pt x="1267815" y="5336555"/>
                      <a:pt x="1059450" y="5332692"/>
                      <a:pt x="851084" y="5329078"/>
                    </a:cubicBezTo>
                    <a:cubicBezTo>
                      <a:pt x="814321" y="5328455"/>
                      <a:pt x="777558" y="5328641"/>
                      <a:pt x="740732" y="5328455"/>
                    </a:cubicBezTo>
                    <a:cubicBezTo>
                      <a:pt x="727086" y="5328455"/>
                      <a:pt x="713627" y="5327520"/>
                      <a:pt x="706275" y="5313562"/>
                    </a:cubicBezTo>
                    <a:cubicBezTo>
                      <a:pt x="699296" y="5300290"/>
                      <a:pt x="707147" y="5290695"/>
                      <a:pt x="714874" y="5280538"/>
                    </a:cubicBezTo>
                    <a:cubicBezTo>
                      <a:pt x="725342" y="5266705"/>
                      <a:pt x="733629" y="5251252"/>
                      <a:pt x="744533" y="5237793"/>
                    </a:cubicBezTo>
                    <a:cubicBezTo>
                      <a:pt x="794195" y="5176605"/>
                      <a:pt x="855944" y="5133922"/>
                      <a:pt x="933022" y="5113484"/>
                    </a:cubicBezTo>
                    <a:cubicBezTo>
                      <a:pt x="971405" y="5103328"/>
                      <a:pt x="1009165" y="5090367"/>
                      <a:pt x="1046551" y="5076908"/>
                    </a:cubicBezTo>
                    <a:cubicBezTo>
                      <a:pt x="1089670" y="5061455"/>
                      <a:pt x="1121885" y="5032481"/>
                      <a:pt x="1142385" y="4991231"/>
                    </a:cubicBezTo>
                    <a:cubicBezTo>
                      <a:pt x="1159022" y="4957646"/>
                      <a:pt x="1175160" y="4923812"/>
                      <a:pt x="1193355" y="4886238"/>
                    </a:cubicBezTo>
                    <a:cubicBezTo>
                      <a:pt x="1181765" y="4888232"/>
                      <a:pt x="1174973" y="4889167"/>
                      <a:pt x="1168244" y="4890600"/>
                    </a:cubicBezTo>
                    <a:cubicBezTo>
                      <a:pt x="1094468" y="4905866"/>
                      <a:pt x="1022001" y="4903685"/>
                      <a:pt x="952027" y="4873216"/>
                    </a:cubicBezTo>
                    <a:cubicBezTo>
                      <a:pt x="934331" y="4865489"/>
                      <a:pt x="919750" y="4854896"/>
                      <a:pt x="908098" y="4837325"/>
                    </a:cubicBezTo>
                    <a:cubicBezTo>
                      <a:pt x="892832" y="4814332"/>
                      <a:pt x="892146" y="4792025"/>
                      <a:pt x="897879" y="4767724"/>
                    </a:cubicBezTo>
                    <a:cubicBezTo>
                      <a:pt x="910030" y="4716069"/>
                      <a:pt x="921682" y="4664227"/>
                      <a:pt x="935514" y="4613070"/>
                    </a:cubicBezTo>
                    <a:cubicBezTo>
                      <a:pt x="955267" y="4540167"/>
                      <a:pt x="976951" y="4467825"/>
                      <a:pt x="997700" y="4395233"/>
                    </a:cubicBezTo>
                    <a:cubicBezTo>
                      <a:pt x="1001002" y="4383643"/>
                      <a:pt x="1003993" y="4371991"/>
                      <a:pt x="1007545" y="4358719"/>
                    </a:cubicBezTo>
                    <a:cubicBezTo>
                      <a:pt x="960189" y="4333234"/>
                      <a:pt x="914516" y="4308622"/>
                      <a:pt x="868780" y="4284072"/>
                    </a:cubicBezTo>
                    <a:cubicBezTo>
                      <a:pt x="841800" y="4269553"/>
                      <a:pt x="814196" y="4256094"/>
                      <a:pt x="788026" y="4240330"/>
                    </a:cubicBezTo>
                    <a:cubicBezTo>
                      <a:pt x="778305" y="4234472"/>
                      <a:pt x="769208" y="4224690"/>
                      <a:pt x="764099" y="4214533"/>
                    </a:cubicBezTo>
                    <a:cubicBezTo>
                      <a:pt x="720295" y="4127735"/>
                      <a:pt x="721790" y="4037136"/>
                      <a:pt x="746589" y="3946038"/>
                    </a:cubicBezTo>
                    <a:cubicBezTo>
                      <a:pt x="755064" y="3914821"/>
                      <a:pt x="768460" y="3884538"/>
                      <a:pt x="782667" y="3855314"/>
                    </a:cubicBezTo>
                    <a:cubicBezTo>
                      <a:pt x="796999" y="3825717"/>
                      <a:pt x="812638" y="3821853"/>
                      <a:pt x="842236" y="3836309"/>
                    </a:cubicBezTo>
                    <a:cubicBezTo>
                      <a:pt x="869777" y="3849706"/>
                      <a:pt x="896944" y="3863913"/>
                      <a:pt x="924361" y="3877559"/>
                    </a:cubicBezTo>
                    <a:cubicBezTo>
                      <a:pt x="935141" y="3882918"/>
                      <a:pt x="946294" y="3887653"/>
                      <a:pt x="960750" y="3894258"/>
                    </a:cubicBezTo>
                    <a:cubicBezTo>
                      <a:pt x="961436" y="3883478"/>
                      <a:pt x="962806" y="3875939"/>
                      <a:pt x="962183" y="3868524"/>
                    </a:cubicBezTo>
                    <a:cubicBezTo>
                      <a:pt x="958694" y="3825031"/>
                      <a:pt x="963367" y="3781975"/>
                      <a:pt x="980191" y="3742221"/>
                    </a:cubicBezTo>
                    <a:cubicBezTo>
                      <a:pt x="1001626" y="3691625"/>
                      <a:pt x="1026363" y="3642213"/>
                      <a:pt x="1052346" y="3593735"/>
                    </a:cubicBezTo>
                    <a:cubicBezTo>
                      <a:pt x="1067737" y="3565073"/>
                      <a:pt x="1078517" y="3563826"/>
                      <a:pt x="1107242" y="3577161"/>
                    </a:cubicBezTo>
                    <a:cubicBezTo>
                      <a:pt x="1143319" y="3593860"/>
                      <a:pt x="1179397" y="3610684"/>
                      <a:pt x="1217593" y="3628442"/>
                    </a:cubicBezTo>
                    <a:cubicBezTo>
                      <a:pt x="1220896" y="3620342"/>
                      <a:pt x="1224510" y="3613488"/>
                      <a:pt x="1226628" y="3606197"/>
                    </a:cubicBezTo>
                    <a:cubicBezTo>
                      <a:pt x="1296977" y="3365056"/>
                      <a:pt x="1375737" y="3126719"/>
                      <a:pt x="1459731" y="2890065"/>
                    </a:cubicBezTo>
                    <a:cubicBezTo>
                      <a:pt x="1468704" y="2864767"/>
                      <a:pt x="1465775" y="2847881"/>
                      <a:pt x="1445338" y="2831805"/>
                    </a:cubicBezTo>
                    <a:cubicBezTo>
                      <a:pt x="1406082" y="2800899"/>
                      <a:pt x="1368073" y="2768311"/>
                      <a:pt x="1328132" y="2738277"/>
                    </a:cubicBezTo>
                    <a:cubicBezTo>
                      <a:pt x="1284826" y="2705689"/>
                      <a:pt x="1241084" y="2673848"/>
                      <a:pt x="1205069" y="2632848"/>
                    </a:cubicBezTo>
                    <a:cubicBezTo>
                      <a:pt x="1156031" y="2577018"/>
                      <a:pt x="1126059" y="2511904"/>
                      <a:pt x="1111043" y="2439499"/>
                    </a:cubicBezTo>
                    <a:cubicBezTo>
                      <a:pt x="1109983" y="2434514"/>
                      <a:pt x="1109485" y="2429405"/>
                      <a:pt x="1108986" y="2424295"/>
                    </a:cubicBezTo>
                    <a:cubicBezTo>
                      <a:pt x="1105123" y="2383545"/>
                      <a:pt x="1107865" y="2379245"/>
                      <a:pt x="1144067" y="2359119"/>
                    </a:cubicBezTo>
                    <a:cubicBezTo>
                      <a:pt x="1235102" y="2308523"/>
                      <a:pt x="1325889" y="2257491"/>
                      <a:pt x="1416924" y="2206895"/>
                    </a:cubicBezTo>
                    <a:cubicBezTo>
                      <a:pt x="1447207" y="2190071"/>
                      <a:pt x="1458734" y="2194246"/>
                      <a:pt x="1472442" y="2227270"/>
                    </a:cubicBezTo>
                    <a:cubicBezTo>
                      <a:pt x="1481415" y="2248954"/>
                      <a:pt x="1488145" y="2271573"/>
                      <a:pt x="1497304" y="2293132"/>
                    </a:cubicBezTo>
                    <a:cubicBezTo>
                      <a:pt x="1524721" y="2357686"/>
                      <a:pt x="1567341" y="2409528"/>
                      <a:pt x="1627471" y="2448160"/>
                    </a:cubicBezTo>
                    <a:cubicBezTo>
                      <a:pt x="1640930" y="2422862"/>
                      <a:pt x="1640182" y="2400306"/>
                      <a:pt x="1630898" y="2374634"/>
                    </a:cubicBezTo>
                    <a:cubicBezTo>
                      <a:pt x="1567217" y="2198358"/>
                      <a:pt x="1532198" y="2016724"/>
                      <a:pt x="1533507" y="1828796"/>
                    </a:cubicBezTo>
                    <a:cubicBezTo>
                      <a:pt x="1533569" y="1816521"/>
                      <a:pt x="1532634" y="1804246"/>
                      <a:pt x="1533507" y="1792033"/>
                    </a:cubicBezTo>
                    <a:cubicBezTo>
                      <a:pt x="1534628" y="1776330"/>
                      <a:pt x="1528273" y="1768230"/>
                      <a:pt x="1513256" y="1762747"/>
                    </a:cubicBezTo>
                    <a:cubicBezTo>
                      <a:pt x="1471072" y="1747418"/>
                      <a:pt x="1429885" y="1729286"/>
                      <a:pt x="1387514" y="1714394"/>
                    </a:cubicBezTo>
                    <a:cubicBezTo>
                      <a:pt x="1272177" y="1673955"/>
                      <a:pt x="1164443" y="1617501"/>
                      <a:pt x="1060447" y="1554817"/>
                    </a:cubicBezTo>
                    <a:cubicBezTo>
                      <a:pt x="937134" y="1480543"/>
                      <a:pt x="816252" y="1402095"/>
                      <a:pt x="701165" y="1315172"/>
                    </a:cubicBezTo>
                    <a:cubicBezTo>
                      <a:pt x="621096" y="1254668"/>
                      <a:pt x="545888" y="1188806"/>
                      <a:pt x="476474" y="1116402"/>
                    </a:cubicBezTo>
                    <a:cubicBezTo>
                      <a:pt x="468748" y="1108301"/>
                      <a:pt x="461707" y="1099516"/>
                      <a:pt x="454728" y="1091415"/>
                    </a:cubicBezTo>
                    <a:cubicBezTo>
                      <a:pt x="443948" y="1093596"/>
                      <a:pt x="436159" y="1095528"/>
                      <a:pt x="428246" y="1096712"/>
                    </a:cubicBezTo>
                    <a:cubicBezTo>
                      <a:pt x="389551" y="1102444"/>
                      <a:pt x="362384" y="1080075"/>
                      <a:pt x="360515" y="1040819"/>
                    </a:cubicBezTo>
                    <a:cubicBezTo>
                      <a:pt x="360203" y="1034713"/>
                      <a:pt x="360826" y="1028607"/>
                      <a:pt x="361512" y="1022500"/>
                    </a:cubicBezTo>
                    <a:cubicBezTo>
                      <a:pt x="364876" y="992030"/>
                      <a:pt x="362945" y="988230"/>
                      <a:pt x="332475" y="980877"/>
                    </a:cubicBezTo>
                    <a:cubicBezTo>
                      <a:pt x="280944" y="968415"/>
                      <a:pt x="228666" y="958819"/>
                      <a:pt x="177759" y="944425"/>
                    </a:cubicBezTo>
                    <a:cubicBezTo>
                      <a:pt x="143612" y="934767"/>
                      <a:pt x="111149" y="919065"/>
                      <a:pt x="78187" y="905544"/>
                    </a:cubicBezTo>
                    <a:cubicBezTo>
                      <a:pt x="70772" y="902491"/>
                      <a:pt x="63668" y="897880"/>
                      <a:pt x="57375" y="892770"/>
                    </a:cubicBezTo>
                    <a:cubicBezTo>
                      <a:pt x="27341" y="868407"/>
                      <a:pt x="30706" y="837812"/>
                      <a:pt x="64977" y="820552"/>
                    </a:cubicBezTo>
                    <a:cubicBezTo>
                      <a:pt x="69463" y="818247"/>
                      <a:pt x="74136" y="816253"/>
                      <a:pt x="80492" y="813200"/>
                    </a:cubicBezTo>
                    <a:cubicBezTo>
                      <a:pt x="65538" y="801735"/>
                      <a:pt x="51206" y="792014"/>
                      <a:pt x="38433" y="780549"/>
                    </a:cubicBezTo>
                    <a:cubicBezTo>
                      <a:pt x="27154" y="770393"/>
                      <a:pt x="15814" y="759426"/>
                      <a:pt x="7776" y="746715"/>
                    </a:cubicBezTo>
                    <a:cubicBezTo>
                      <a:pt x="-9546" y="719423"/>
                      <a:pt x="3165" y="692629"/>
                      <a:pt x="35068" y="688018"/>
                    </a:cubicBezTo>
                    <a:cubicBezTo>
                      <a:pt x="48776" y="686025"/>
                      <a:pt x="62983" y="687707"/>
                      <a:pt x="83732" y="687707"/>
                    </a:cubicBezTo>
                    <a:cubicBezTo>
                      <a:pt x="71332" y="674310"/>
                      <a:pt x="62734" y="666272"/>
                      <a:pt x="55568" y="657050"/>
                    </a:cubicBezTo>
                    <a:cubicBezTo>
                      <a:pt x="45037" y="643404"/>
                      <a:pt x="33136" y="630008"/>
                      <a:pt x="26095" y="614555"/>
                    </a:cubicBezTo>
                    <a:cubicBezTo>
                      <a:pt x="13072" y="586016"/>
                      <a:pt x="29273" y="559161"/>
                      <a:pt x="60864" y="558911"/>
                    </a:cubicBezTo>
                    <a:cubicBezTo>
                      <a:pt x="82798" y="558725"/>
                      <a:pt x="104980" y="564706"/>
                      <a:pt x="126664" y="569691"/>
                    </a:cubicBezTo>
                    <a:cubicBezTo>
                      <a:pt x="141120" y="572994"/>
                      <a:pt x="154891" y="579349"/>
                      <a:pt x="174331" y="586203"/>
                    </a:cubicBezTo>
                    <a:cubicBezTo>
                      <a:pt x="168225" y="573181"/>
                      <a:pt x="164113" y="565579"/>
                      <a:pt x="161059" y="557603"/>
                    </a:cubicBezTo>
                    <a:cubicBezTo>
                      <a:pt x="154953" y="541465"/>
                      <a:pt x="147039" y="525451"/>
                      <a:pt x="144236" y="508627"/>
                    </a:cubicBezTo>
                    <a:cubicBezTo>
                      <a:pt x="138503" y="474668"/>
                      <a:pt x="164922" y="452610"/>
                      <a:pt x="196888" y="464947"/>
                    </a:cubicBezTo>
                    <a:cubicBezTo>
                      <a:pt x="215643" y="472175"/>
                      <a:pt x="234212" y="482394"/>
                      <a:pt x="249665" y="495106"/>
                    </a:cubicBezTo>
                    <a:cubicBezTo>
                      <a:pt x="285057" y="524267"/>
                      <a:pt x="318704" y="555671"/>
                      <a:pt x="352664" y="586577"/>
                    </a:cubicBezTo>
                    <a:cubicBezTo>
                      <a:pt x="360141" y="593369"/>
                      <a:pt x="365811" y="602093"/>
                      <a:pt x="372291" y="609944"/>
                    </a:cubicBezTo>
                    <a:cubicBezTo>
                      <a:pt x="374721" y="609134"/>
                      <a:pt x="377152" y="608261"/>
                      <a:pt x="379519" y="607451"/>
                    </a:cubicBezTo>
                    <a:cubicBezTo>
                      <a:pt x="379519" y="598167"/>
                      <a:pt x="378959" y="588820"/>
                      <a:pt x="379644" y="579536"/>
                    </a:cubicBezTo>
                    <a:cubicBezTo>
                      <a:pt x="381451" y="554238"/>
                      <a:pt x="382136" y="528629"/>
                      <a:pt x="386373" y="503704"/>
                    </a:cubicBezTo>
                    <a:cubicBezTo>
                      <a:pt x="389551" y="484824"/>
                      <a:pt x="400954" y="469496"/>
                      <a:pt x="421641" y="465695"/>
                    </a:cubicBezTo>
                    <a:cubicBezTo>
                      <a:pt x="442702" y="461832"/>
                      <a:pt x="457345" y="473733"/>
                      <a:pt x="467377" y="489996"/>
                    </a:cubicBezTo>
                    <a:cubicBezTo>
                      <a:pt x="478530" y="508191"/>
                      <a:pt x="489248" y="527133"/>
                      <a:pt x="496538" y="547073"/>
                    </a:cubicBezTo>
                    <a:cubicBezTo>
                      <a:pt x="515854" y="599725"/>
                      <a:pt x="533239" y="653125"/>
                      <a:pt x="551371" y="706213"/>
                    </a:cubicBezTo>
                    <a:cubicBezTo>
                      <a:pt x="554923" y="716557"/>
                      <a:pt x="558537" y="726838"/>
                      <a:pt x="562836" y="739300"/>
                    </a:cubicBezTo>
                    <a:cubicBezTo>
                      <a:pt x="572058" y="735997"/>
                      <a:pt x="578352" y="733692"/>
                      <a:pt x="584707" y="731386"/>
                    </a:cubicBezTo>
                    <a:cubicBezTo>
                      <a:pt x="599039" y="726215"/>
                      <a:pt x="613058" y="719236"/>
                      <a:pt x="627826" y="716307"/>
                    </a:cubicBezTo>
                    <a:cubicBezTo>
                      <a:pt x="670384" y="707895"/>
                      <a:pt x="700355" y="733941"/>
                      <a:pt x="698299" y="777558"/>
                    </a:cubicBezTo>
                    <a:cubicBezTo>
                      <a:pt x="697551" y="793697"/>
                      <a:pt x="692940" y="809586"/>
                      <a:pt x="689389" y="829214"/>
                    </a:cubicBezTo>
                    <a:cubicBezTo>
                      <a:pt x="697115" y="835258"/>
                      <a:pt x="706275" y="842922"/>
                      <a:pt x="715995" y="849901"/>
                    </a:cubicBezTo>
                    <a:cubicBezTo>
                      <a:pt x="966296" y="1029043"/>
                      <a:pt x="1232984" y="1177840"/>
                      <a:pt x="1521356" y="1287008"/>
                    </a:cubicBezTo>
                    <a:cubicBezTo>
                      <a:pt x="1576688" y="1307944"/>
                      <a:pt x="1630212" y="1333803"/>
                      <a:pt x="1685731" y="1354240"/>
                    </a:cubicBezTo>
                    <a:cubicBezTo>
                      <a:pt x="1733398" y="1371812"/>
                      <a:pt x="1782686" y="1385022"/>
                      <a:pt x="1831350" y="1399976"/>
                    </a:cubicBezTo>
                    <a:cubicBezTo>
                      <a:pt x="1834839" y="1401035"/>
                      <a:pt x="1838889" y="1400537"/>
                      <a:pt x="1841818" y="1400724"/>
                    </a:cubicBezTo>
                    <a:cubicBezTo>
                      <a:pt x="1815835" y="1354116"/>
                      <a:pt x="1790163" y="1308193"/>
                      <a:pt x="1763307" y="1260089"/>
                    </a:cubicBezTo>
                    <a:cubicBezTo>
                      <a:pt x="1758385" y="1261086"/>
                      <a:pt x="1750658" y="1262707"/>
                      <a:pt x="1742932" y="1264202"/>
                    </a:cubicBezTo>
                    <a:cubicBezTo>
                      <a:pt x="1695887" y="1273299"/>
                      <a:pt x="1655261" y="1253422"/>
                      <a:pt x="1633515" y="1210677"/>
                    </a:cubicBezTo>
                    <a:cubicBezTo>
                      <a:pt x="1603107" y="1150797"/>
                      <a:pt x="1617626" y="1084374"/>
                      <a:pt x="1670278" y="1042938"/>
                    </a:cubicBezTo>
                    <a:cubicBezTo>
                      <a:pt x="1676696" y="1037891"/>
                      <a:pt x="1683425" y="1033342"/>
                      <a:pt x="1691899" y="1027236"/>
                    </a:cubicBezTo>
                    <a:cubicBezTo>
                      <a:pt x="1642799" y="977574"/>
                      <a:pt x="1616442" y="922617"/>
                      <a:pt x="1653641" y="853078"/>
                    </a:cubicBezTo>
                    <a:cubicBezTo>
                      <a:pt x="1604603" y="790394"/>
                      <a:pt x="1598122" y="721043"/>
                      <a:pt x="1627595" y="648576"/>
                    </a:cubicBezTo>
                    <a:cubicBezTo>
                      <a:pt x="1656258" y="578103"/>
                      <a:pt x="1708349" y="532118"/>
                      <a:pt x="1783371" y="511119"/>
                    </a:cubicBezTo>
                    <a:cubicBezTo>
                      <a:pt x="1779446" y="497411"/>
                      <a:pt x="1775084" y="485011"/>
                      <a:pt x="1772467" y="472300"/>
                    </a:cubicBezTo>
                    <a:cubicBezTo>
                      <a:pt x="1759319" y="408744"/>
                      <a:pt x="1780754" y="372728"/>
                      <a:pt x="1843438" y="353973"/>
                    </a:cubicBezTo>
                    <a:cubicBezTo>
                      <a:pt x="1849233" y="315964"/>
                      <a:pt x="1861010" y="279263"/>
                      <a:pt x="1882195" y="246114"/>
                    </a:cubicBezTo>
                    <a:cubicBezTo>
                      <a:pt x="1918522" y="189162"/>
                      <a:pt x="1967685" y="149408"/>
                      <a:pt x="2035853" y="140248"/>
                    </a:cubicBezTo>
                    <a:cubicBezTo>
                      <a:pt x="2061462" y="136821"/>
                      <a:pt x="2089315" y="138566"/>
                      <a:pt x="2114364" y="144922"/>
                    </a:cubicBezTo>
                    <a:cubicBezTo>
                      <a:pt x="2181970" y="162057"/>
                      <a:pt x="2211630" y="199879"/>
                      <a:pt x="2219294" y="273779"/>
                    </a:cubicBezTo>
                    <a:cubicBezTo>
                      <a:pt x="2265404" y="281070"/>
                      <a:pt x="2306092" y="300448"/>
                      <a:pt x="2327340" y="345997"/>
                    </a:cubicBezTo>
                    <a:cubicBezTo>
                      <a:pt x="2348339" y="391047"/>
                      <a:pt x="2337621" y="433668"/>
                      <a:pt x="2310392" y="477160"/>
                    </a:cubicBezTo>
                    <a:cubicBezTo>
                      <a:pt x="2346532" y="485759"/>
                      <a:pt x="2375382" y="503144"/>
                      <a:pt x="2395196" y="533427"/>
                    </a:cubicBezTo>
                    <a:cubicBezTo>
                      <a:pt x="2414949" y="563647"/>
                      <a:pt x="2420120" y="597606"/>
                      <a:pt x="2420993" y="632874"/>
                    </a:cubicBezTo>
                    <a:cubicBezTo>
                      <a:pt x="2477757" y="662284"/>
                      <a:pt x="2492712" y="710824"/>
                      <a:pt x="2484051" y="769520"/>
                    </a:cubicBezTo>
                    <a:cubicBezTo>
                      <a:pt x="2477882" y="811580"/>
                      <a:pt x="2464174" y="850524"/>
                      <a:pt x="2432894" y="881617"/>
                    </a:cubicBezTo>
                    <a:cubicBezTo>
                      <a:pt x="2433704" y="896696"/>
                      <a:pt x="2434514" y="911962"/>
                      <a:pt x="2435324" y="927664"/>
                    </a:cubicBezTo>
                    <a:cubicBezTo>
                      <a:pt x="2438190" y="928910"/>
                      <a:pt x="2440932" y="931153"/>
                      <a:pt x="2443549" y="931029"/>
                    </a:cubicBezTo>
                    <a:cubicBezTo>
                      <a:pt x="2493397" y="928723"/>
                      <a:pt x="2524054" y="956140"/>
                      <a:pt x="2543869" y="997763"/>
                    </a:cubicBezTo>
                    <a:cubicBezTo>
                      <a:pt x="2571534" y="1055899"/>
                      <a:pt x="2554711" y="1134783"/>
                      <a:pt x="2507168" y="1178214"/>
                    </a:cubicBezTo>
                    <a:cubicBezTo>
                      <a:pt x="2480250" y="1202826"/>
                      <a:pt x="2448036" y="1213170"/>
                      <a:pt x="2414450" y="1212484"/>
                    </a:cubicBezTo>
                    <a:cubicBezTo>
                      <a:pt x="2390959" y="1268190"/>
                      <a:pt x="2368154" y="1322400"/>
                      <a:pt x="2344850" y="1377731"/>
                    </a:cubicBezTo>
                    <a:cubicBezTo>
                      <a:pt x="2348713" y="1377171"/>
                      <a:pt x="2355193" y="1377233"/>
                      <a:pt x="2360988" y="1375239"/>
                    </a:cubicBezTo>
                    <a:cubicBezTo>
                      <a:pt x="2415946" y="1356421"/>
                      <a:pt x="2472087" y="1340283"/>
                      <a:pt x="2525487" y="1317726"/>
                    </a:cubicBezTo>
                    <a:cubicBezTo>
                      <a:pt x="2727996" y="1232361"/>
                      <a:pt x="2915612" y="1121947"/>
                      <a:pt x="3085782" y="981874"/>
                    </a:cubicBezTo>
                    <a:cubicBezTo>
                      <a:pt x="3203299" y="885168"/>
                      <a:pt x="3325863" y="794631"/>
                      <a:pt x="3436340" y="689514"/>
                    </a:cubicBezTo>
                    <a:cubicBezTo>
                      <a:pt x="3488119" y="640289"/>
                      <a:pt x="3539214" y="590316"/>
                      <a:pt x="3591991" y="539408"/>
                    </a:cubicBezTo>
                    <a:cubicBezTo>
                      <a:pt x="3587816" y="531744"/>
                      <a:pt x="3584202" y="525949"/>
                      <a:pt x="3581335" y="519781"/>
                    </a:cubicBezTo>
                    <a:cubicBezTo>
                      <a:pt x="3568438" y="492364"/>
                      <a:pt x="3574232" y="463327"/>
                      <a:pt x="3596103" y="444634"/>
                    </a:cubicBezTo>
                    <a:cubicBezTo>
                      <a:pt x="3615856" y="427748"/>
                      <a:pt x="3634611" y="427935"/>
                      <a:pt x="3663211" y="445195"/>
                    </a:cubicBezTo>
                    <a:cubicBezTo>
                      <a:pt x="3664956" y="446254"/>
                      <a:pt x="3666825" y="447002"/>
                      <a:pt x="3670066" y="448622"/>
                    </a:cubicBezTo>
                    <a:cubicBezTo>
                      <a:pt x="3689943" y="431736"/>
                      <a:pt x="3694554" y="408058"/>
                      <a:pt x="3696859" y="383819"/>
                    </a:cubicBezTo>
                    <a:cubicBezTo>
                      <a:pt x="3701283" y="337087"/>
                      <a:pt x="3702155" y="289793"/>
                      <a:pt x="3709757" y="243621"/>
                    </a:cubicBezTo>
                    <a:cubicBezTo>
                      <a:pt x="3715677" y="207793"/>
                      <a:pt x="3729447" y="173148"/>
                      <a:pt x="3740289" y="138192"/>
                    </a:cubicBezTo>
                    <a:cubicBezTo>
                      <a:pt x="3742346" y="131525"/>
                      <a:pt x="3746520" y="125232"/>
                      <a:pt x="3750882" y="119686"/>
                    </a:cubicBezTo>
                    <a:cubicBezTo>
                      <a:pt x="3772192" y="92269"/>
                      <a:pt x="3804220" y="92830"/>
                      <a:pt x="3820794" y="123238"/>
                    </a:cubicBezTo>
                    <a:cubicBezTo>
                      <a:pt x="3831387" y="142616"/>
                      <a:pt x="3836870" y="164923"/>
                      <a:pt x="3843164" y="186358"/>
                    </a:cubicBezTo>
                    <a:cubicBezTo>
                      <a:pt x="3848585" y="204864"/>
                      <a:pt x="3851825" y="223931"/>
                      <a:pt x="3857433" y="248918"/>
                    </a:cubicBezTo>
                    <a:cubicBezTo>
                      <a:pt x="3863788" y="237328"/>
                      <a:pt x="3867652" y="231035"/>
                      <a:pt x="3870705" y="224430"/>
                    </a:cubicBezTo>
                    <a:cubicBezTo>
                      <a:pt x="3888650" y="185486"/>
                      <a:pt x="3905225" y="145919"/>
                      <a:pt x="3924603" y="107722"/>
                    </a:cubicBezTo>
                    <a:cubicBezTo>
                      <a:pt x="3937003" y="83297"/>
                      <a:pt x="3952518" y="60180"/>
                      <a:pt x="3968470" y="37810"/>
                    </a:cubicBezTo>
                    <a:cubicBezTo>
                      <a:pt x="3976570" y="26407"/>
                      <a:pt x="3987599" y="16126"/>
                      <a:pt x="3999313" y="8524"/>
                    </a:cubicBezTo>
                    <a:cubicBezTo>
                      <a:pt x="4028662" y="-10605"/>
                      <a:pt x="4058072" y="3727"/>
                      <a:pt x="4060564" y="38870"/>
                    </a:cubicBezTo>
                    <a:cubicBezTo>
                      <a:pt x="4061748" y="55880"/>
                      <a:pt x="4059131" y="73576"/>
                      <a:pt x="4055393" y="90338"/>
                    </a:cubicBezTo>
                    <a:cubicBezTo>
                      <a:pt x="4047729" y="125107"/>
                      <a:pt x="4038257" y="159440"/>
                      <a:pt x="4028288" y="198820"/>
                    </a:cubicBezTo>
                    <a:cubicBezTo>
                      <a:pt x="4037011" y="191841"/>
                      <a:pt x="4042494" y="187355"/>
                      <a:pt x="4048165" y="182931"/>
                    </a:cubicBezTo>
                    <a:cubicBezTo>
                      <a:pt x="4077014" y="160312"/>
                      <a:pt x="4104992" y="136385"/>
                      <a:pt x="4135212" y="115698"/>
                    </a:cubicBezTo>
                    <a:cubicBezTo>
                      <a:pt x="4150852" y="104981"/>
                      <a:pt x="4170044" y="98812"/>
                      <a:pt x="4188363" y="92893"/>
                    </a:cubicBezTo>
                    <a:cubicBezTo>
                      <a:pt x="4203442" y="88032"/>
                      <a:pt x="4219269" y="89154"/>
                      <a:pt x="4230111" y="103423"/>
                    </a:cubicBezTo>
                    <a:cubicBezTo>
                      <a:pt x="4239956" y="116321"/>
                      <a:pt x="4238398" y="130715"/>
                      <a:pt x="4231108" y="143925"/>
                    </a:cubicBezTo>
                    <a:cubicBezTo>
                      <a:pt x="4220765" y="162680"/>
                      <a:pt x="4209985" y="181249"/>
                      <a:pt x="4197959" y="198882"/>
                    </a:cubicBezTo>
                    <a:cubicBezTo>
                      <a:pt x="4181322" y="223246"/>
                      <a:pt x="4163376" y="246737"/>
                      <a:pt x="4141817" y="276272"/>
                    </a:cubicBezTo>
                    <a:cubicBezTo>
                      <a:pt x="4154778" y="271225"/>
                      <a:pt x="4161694" y="268795"/>
                      <a:pt x="4168424" y="265866"/>
                    </a:cubicBezTo>
                    <a:cubicBezTo>
                      <a:pt x="4193659" y="254837"/>
                      <a:pt x="4218708" y="243310"/>
                      <a:pt x="4244069" y="232655"/>
                    </a:cubicBezTo>
                    <a:cubicBezTo>
                      <a:pt x="4254350" y="228355"/>
                      <a:pt x="4265191" y="224928"/>
                      <a:pt x="4276158" y="222560"/>
                    </a:cubicBezTo>
                    <a:cubicBezTo>
                      <a:pt x="4291923" y="219133"/>
                      <a:pt x="4307189" y="220566"/>
                      <a:pt x="4317657" y="234835"/>
                    </a:cubicBezTo>
                    <a:cubicBezTo>
                      <a:pt x="4328250" y="249291"/>
                      <a:pt x="4324698" y="264308"/>
                      <a:pt x="4315663" y="277705"/>
                    </a:cubicBezTo>
                    <a:cubicBezTo>
                      <a:pt x="4307687" y="289482"/>
                      <a:pt x="4298964" y="301134"/>
                      <a:pt x="4288745" y="310916"/>
                    </a:cubicBezTo>
                    <a:cubicBezTo>
                      <a:pt x="4267373" y="331416"/>
                      <a:pt x="4244879" y="350670"/>
                      <a:pt x="4222758" y="370360"/>
                    </a:cubicBezTo>
                    <a:cubicBezTo>
                      <a:pt x="4216839" y="375657"/>
                      <a:pt x="4210670" y="380704"/>
                      <a:pt x="4199641" y="390175"/>
                    </a:cubicBezTo>
                    <a:cubicBezTo>
                      <a:pt x="4222883" y="390175"/>
                      <a:pt x="4240392" y="389677"/>
                      <a:pt x="4257839" y="390362"/>
                    </a:cubicBezTo>
                    <a:cubicBezTo>
                      <a:pt x="4267996" y="390798"/>
                      <a:pt x="4278402" y="391857"/>
                      <a:pt x="4288060" y="394848"/>
                    </a:cubicBezTo>
                    <a:cubicBezTo>
                      <a:pt x="4310678" y="401952"/>
                      <a:pt x="4320399" y="422078"/>
                      <a:pt x="4309619" y="443201"/>
                    </a:cubicBezTo>
                    <a:cubicBezTo>
                      <a:pt x="4302827" y="456473"/>
                      <a:pt x="4293107" y="469870"/>
                      <a:pt x="4281268" y="478531"/>
                    </a:cubicBezTo>
                    <a:cubicBezTo>
                      <a:pt x="4256655" y="496476"/>
                      <a:pt x="4231357" y="514983"/>
                      <a:pt x="4203567" y="526759"/>
                    </a:cubicBezTo>
                    <a:cubicBezTo>
                      <a:pt x="4131287" y="557416"/>
                      <a:pt x="4057636" y="584833"/>
                      <a:pt x="3984297" y="612872"/>
                    </a:cubicBezTo>
                    <a:cubicBezTo>
                      <a:pt x="3964482" y="620474"/>
                      <a:pt x="3964046" y="619352"/>
                      <a:pt x="3946599" y="640164"/>
                    </a:cubicBezTo>
                    <a:cubicBezTo>
                      <a:pt x="3963049" y="653374"/>
                      <a:pt x="3978938" y="668827"/>
                      <a:pt x="3977941" y="691695"/>
                    </a:cubicBezTo>
                    <a:cubicBezTo>
                      <a:pt x="3977442" y="703222"/>
                      <a:pt x="3972894" y="716058"/>
                      <a:pt x="3966227" y="725467"/>
                    </a:cubicBezTo>
                    <a:cubicBezTo>
                      <a:pt x="3949715" y="748896"/>
                      <a:pt x="3927407" y="748522"/>
                      <a:pt x="3889523" y="725965"/>
                    </a:cubicBezTo>
                    <a:cubicBezTo>
                      <a:pt x="3881422" y="755002"/>
                      <a:pt x="3865346" y="774630"/>
                      <a:pt x="3832509" y="776125"/>
                    </a:cubicBezTo>
                    <a:cubicBezTo>
                      <a:pt x="3825779" y="776437"/>
                      <a:pt x="3818239" y="783229"/>
                      <a:pt x="3813006" y="788837"/>
                    </a:cubicBezTo>
                    <a:cubicBezTo>
                      <a:pt x="3755181" y="850835"/>
                      <a:pt x="3698167" y="913519"/>
                      <a:pt x="3640219" y="975331"/>
                    </a:cubicBezTo>
                    <a:cubicBezTo>
                      <a:pt x="3545133" y="1076772"/>
                      <a:pt x="3446808" y="1175098"/>
                      <a:pt x="3340195" y="1264326"/>
                    </a:cubicBezTo>
                    <a:cubicBezTo>
                      <a:pt x="3228971" y="1357356"/>
                      <a:pt x="3115441" y="1447706"/>
                      <a:pt x="3001476" y="1537370"/>
                    </a:cubicBezTo>
                    <a:cubicBezTo>
                      <a:pt x="2926579" y="1596316"/>
                      <a:pt x="2843145" y="1642239"/>
                      <a:pt x="2757344" y="1683363"/>
                    </a:cubicBezTo>
                    <a:cubicBezTo>
                      <a:pt x="2734725" y="1694205"/>
                      <a:pt x="2729491" y="1707727"/>
                      <a:pt x="2730488" y="1730782"/>
                    </a:cubicBezTo>
                    <a:cubicBezTo>
                      <a:pt x="2738028" y="1912977"/>
                      <a:pt x="2728058" y="2094238"/>
                      <a:pt x="2697339" y="2274127"/>
                    </a:cubicBezTo>
                    <a:cubicBezTo>
                      <a:pt x="2686497" y="2337560"/>
                      <a:pt x="2670982" y="2399932"/>
                      <a:pt x="2646805" y="2459937"/>
                    </a:cubicBezTo>
                    <a:cubicBezTo>
                      <a:pt x="2642257" y="2471215"/>
                      <a:pt x="2642631" y="2485858"/>
                      <a:pt x="2644687" y="2498258"/>
                    </a:cubicBezTo>
                    <a:cubicBezTo>
                      <a:pt x="2662071" y="2600384"/>
                      <a:pt x="2698959" y="2696903"/>
                      <a:pt x="2731797" y="2794543"/>
                    </a:cubicBezTo>
                    <a:cubicBezTo>
                      <a:pt x="2821586" y="3061481"/>
                      <a:pt x="2914054" y="3327608"/>
                      <a:pt x="3000354" y="3595729"/>
                    </a:cubicBezTo>
                    <a:cubicBezTo>
                      <a:pt x="3085221" y="3859427"/>
                      <a:pt x="3144603" y="4129666"/>
                      <a:pt x="3188718" y="4403147"/>
                    </a:cubicBezTo>
                    <a:cubicBezTo>
                      <a:pt x="3213082" y="4554311"/>
                      <a:pt x="3235949" y="4705725"/>
                      <a:pt x="3259503" y="4857015"/>
                    </a:cubicBezTo>
                    <a:cubicBezTo>
                      <a:pt x="3262618" y="4876954"/>
                      <a:pt x="3256699" y="4888357"/>
                      <a:pt x="3236136" y="4898077"/>
                    </a:cubicBezTo>
                    <a:cubicBezTo>
                      <a:pt x="3208533" y="4911225"/>
                      <a:pt x="3178811" y="4915960"/>
                      <a:pt x="3149525" y="4907798"/>
                    </a:cubicBezTo>
                    <a:cubicBezTo>
                      <a:pt x="3122233" y="4900196"/>
                      <a:pt x="3095689" y="4889105"/>
                      <a:pt x="3069955" y="4877079"/>
                    </a:cubicBezTo>
                    <a:cubicBezTo>
                      <a:pt x="3045965" y="4865863"/>
                      <a:pt x="3023783" y="4850971"/>
                      <a:pt x="3000354" y="4838446"/>
                    </a:cubicBezTo>
                    <a:cubicBezTo>
                      <a:pt x="2966582" y="4820376"/>
                      <a:pt x="2930941" y="4809721"/>
                      <a:pt x="2885579" y="4815391"/>
                    </a:cubicBezTo>
                    <a:close/>
                    <a:moveTo>
                      <a:pt x="2164835" y="2475078"/>
                    </a:moveTo>
                    <a:cubicBezTo>
                      <a:pt x="2152124" y="3253147"/>
                      <a:pt x="2139475" y="4025670"/>
                      <a:pt x="2127013" y="4790156"/>
                    </a:cubicBezTo>
                    <a:cubicBezTo>
                      <a:pt x="2161034" y="4818507"/>
                      <a:pt x="2189572" y="4841437"/>
                      <a:pt x="2217113" y="4865489"/>
                    </a:cubicBezTo>
                    <a:cubicBezTo>
                      <a:pt x="2239358" y="4884992"/>
                      <a:pt x="2259484" y="4906988"/>
                      <a:pt x="2282103" y="4925930"/>
                    </a:cubicBezTo>
                    <a:cubicBezTo>
                      <a:pt x="2323353" y="4960450"/>
                      <a:pt x="2371332" y="4973847"/>
                      <a:pt x="2424918" y="4967117"/>
                    </a:cubicBezTo>
                    <a:cubicBezTo>
                      <a:pt x="2482867" y="4959827"/>
                      <a:pt x="2533463" y="4934404"/>
                      <a:pt x="2583561" y="4905804"/>
                    </a:cubicBezTo>
                    <a:cubicBezTo>
                      <a:pt x="2576769" y="4840066"/>
                      <a:pt x="2569105" y="4776323"/>
                      <a:pt x="2563684" y="4712393"/>
                    </a:cubicBezTo>
                    <a:cubicBezTo>
                      <a:pt x="2548667" y="4536428"/>
                      <a:pt x="2535893" y="4360277"/>
                      <a:pt x="2519692" y="4184375"/>
                    </a:cubicBezTo>
                    <a:cubicBezTo>
                      <a:pt x="2508414" y="4061437"/>
                      <a:pt x="2494519" y="3938623"/>
                      <a:pt x="2479128" y="3816121"/>
                    </a:cubicBezTo>
                    <a:cubicBezTo>
                      <a:pt x="2461619" y="3676359"/>
                      <a:pt x="2441742" y="3536908"/>
                      <a:pt x="2421803" y="3397458"/>
                    </a:cubicBezTo>
                    <a:cubicBezTo>
                      <a:pt x="2398873" y="3236822"/>
                      <a:pt x="2374198" y="3076435"/>
                      <a:pt x="2351330" y="2915799"/>
                    </a:cubicBezTo>
                    <a:cubicBezTo>
                      <a:pt x="2334817" y="2799653"/>
                      <a:pt x="2319926" y="2683195"/>
                      <a:pt x="2304410" y="2566924"/>
                    </a:cubicBezTo>
                    <a:cubicBezTo>
                      <a:pt x="2300671" y="2538884"/>
                      <a:pt x="2297057" y="2510844"/>
                      <a:pt x="2293132" y="2480873"/>
                    </a:cubicBezTo>
                    <a:cubicBezTo>
                      <a:pt x="2249452" y="2478879"/>
                      <a:pt x="2209013" y="2477072"/>
                      <a:pt x="2164773" y="2475016"/>
                    </a:cubicBezTo>
                    <a:close/>
                    <a:moveTo>
                      <a:pt x="2024824" y="2471714"/>
                    </a:moveTo>
                    <a:cubicBezTo>
                      <a:pt x="1914410" y="3292340"/>
                      <a:pt x="1804245" y="4111036"/>
                      <a:pt x="1693582" y="4934031"/>
                    </a:cubicBezTo>
                    <a:cubicBezTo>
                      <a:pt x="1709471" y="4930541"/>
                      <a:pt x="1720251" y="4928610"/>
                      <a:pt x="1730843" y="4925806"/>
                    </a:cubicBezTo>
                    <a:cubicBezTo>
                      <a:pt x="1773713" y="4914652"/>
                      <a:pt x="1812782" y="4894837"/>
                      <a:pt x="1850604" y="4872281"/>
                    </a:cubicBezTo>
                    <a:cubicBezTo>
                      <a:pt x="1882195" y="4853463"/>
                      <a:pt x="1913350" y="4834022"/>
                      <a:pt x="1945503" y="4816201"/>
                    </a:cubicBezTo>
                    <a:cubicBezTo>
                      <a:pt x="1982577" y="4795639"/>
                      <a:pt x="2022269" y="4783115"/>
                      <a:pt x="2065263" y="4783239"/>
                    </a:cubicBezTo>
                    <a:cubicBezTo>
                      <a:pt x="2069002" y="4783239"/>
                      <a:pt x="2072740" y="4781806"/>
                      <a:pt x="2078784" y="4780498"/>
                    </a:cubicBezTo>
                    <a:cubicBezTo>
                      <a:pt x="2091371" y="4011214"/>
                      <a:pt x="2103895" y="3242928"/>
                      <a:pt x="2116482" y="2471651"/>
                    </a:cubicBezTo>
                    <a:lnTo>
                      <a:pt x="2024824" y="2471651"/>
                    </a:lnTo>
                    <a:close/>
                    <a:moveTo>
                      <a:pt x="1823499" y="2576831"/>
                    </a:moveTo>
                    <a:cubicBezTo>
                      <a:pt x="1878706" y="2626492"/>
                      <a:pt x="1903007" y="2693164"/>
                      <a:pt x="1919831" y="2763513"/>
                    </a:cubicBezTo>
                    <a:cubicBezTo>
                      <a:pt x="1929302" y="2803080"/>
                      <a:pt x="1922884" y="2816850"/>
                      <a:pt x="1888052" y="2835543"/>
                    </a:cubicBezTo>
                    <a:cubicBezTo>
                      <a:pt x="1847551" y="2857227"/>
                      <a:pt x="1807236" y="2879285"/>
                      <a:pt x="1766423" y="2900222"/>
                    </a:cubicBezTo>
                    <a:cubicBezTo>
                      <a:pt x="1754335" y="2906453"/>
                      <a:pt x="1748664" y="2914304"/>
                      <a:pt x="1745985" y="2927763"/>
                    </a:cubicBezTo>
                    <a:cubicBezTo>
                      <a:pt x="1734956" y="2982783"/>
                      <a:pt x="1722058" y="3037429"/>
                      <a:pt x="1710530" y="3092324"/>
                    </a:cubicBezTo>
                    <a:cubicBezTo>
                      <a:pt x="1634200" y="3456840"/>
                      <a:pt x="1552200" y="3820046"/>
                      <a:pt x="1455619" y="4179826"/>
                    </a:cubicBezTo>
                    <a:cubicBezTo>
                      <a:pt x="1400350" y="4385762"/>
                      <a:pt x="1350626" y="4593068"/>
                      <a:pt x="1333428" y="4809472"/>
                    </a:cubicBezTo>
                    <a:cubicBezTo>
                      <a:pt x="1387451" y="4820314"/>
                      <a:pt x="1430009" y="4853151"/>
                      <a:pt x="1468642" y="4891722"/>
                    </a:cubicBezTo>
                    <a:cubicBezTo>
                      <a:pt x="1517555" y="4940511"/>
                      <a:pt x="1577248" y="4947116"/>
                      <a:pt x="1644108" y="4938953"/>
                    </a:cubicBezTo>
                    <a:cubicBezTo>
                      <a:pt x="1754957" y="4115273"/>
                      <a:pt x="1865683" y="3292216"/>
                      <a:pt x="1976969" y="2465420"/>
                    </a:cubicBezTo>
                    <a:cubicBezTo>
                      <a:pt x="1929302" y="2464174"/>
                      <a:pt x="1885435" y="2457320"/>
                      <a:pt x="1842691" y="2459625"/>
                    </a:cubicBezTo>
                    <a:cubicBezTo>
                      <a:pt x="1835961" y="2500812"/>
                      <a:pt x="1829855" y="2537950"/>
                      <a:pt x="1823499" y="2576769"/>
                    </a:cubicBezTo>
                    <a:close/>
                    <a:moveTo>
                      <a:pt x="2507417" y="2492463"/>
                    </a:moveTo>
                    <a:cubicBezTo>
                      <a:pt x="2510906" y="2520876"/>
                      <a:pt x="2512589" y="2544305"/>
                      <a:pt x="2516826" y="2567298"/>
                    </a:cubicBezTo>
                    <a:cubicBezTo>
                      <a:pt x="2549165" y="2741829"/>
                      <a:pt x="2580258" y="2916609"/>
                      <a:pt x="2615152" y="3090704"/>
                    </a:cubicBezTo>
                    <a:cubicBezTo>
                      <a:pt x="2659018" y="3309787"/>
                      <a:pt x="2707683" y="3527873"/>
                      <a:pt x="2751237" y="3747019"/>
                    </a:cubicBezTo>
                    <a:cubicBezTo>
                      <a:pt x="2790431" y="3944168"/>
                      <a:pt x="2825511" y="4142066"/>
                      <a:pt x="2862337" y="4339715"/>
                    </a:cubicBezTo>
                    <a:cubicBezTo>
                      <a:pt x="2879908" y="4433990"/>
                      <a:pt x="2897916" y="4528203"/>
                      <a:pt x="2914179" y="4622728"/>
                    </a:cubicBezTo>
                    <a:cubicBezTo>
                      <a:pt x="2922092" y="4668900"/>
                      <a:pt x="2926392" y="4715695"/>
                      <a:pt x="2932685" y="4765107"/>
                    </a:cubicBezTo>
                    <a:cubicBezTo>
                      <a:pt x="2994995" y="4774827"/>
                      <a:pt x="3045841" y="4809472"/>
                      <a:pt x="3098618" y="4840191"/>
                    </a:cubicBezTo>
                    <a:cubicBezTo>
                      <a:pt x="3111765" y="4847855"/>
                      <a:pt x="3125847" y="4854647"/>
                      <a:pt x="3140303" y="4859133"/>
                    </a:cubicBezTo>
                    <a:cubicBezTo>
                      <a:pt x="3162486" y="4865987"/>
                      <a:pt x="3185478" y="4871284"/>
                      <a:pt x="3209031" y="4859756"/>
                    </a:cubicBezTo>
                    <a:cubicBezTo>
                      <a:pt x="3208034" y="4849538"/>
                      <a:pt x="3207598" y="4840440"/>
                      <a:pt x="3206228" y="4831530"/>
                    </a:cubicBezTo>
                    <a:cubicBezTo>
                      <a:pt x="3184107" y="4688341"/>
                      <a:pt x="3162673" y="4545027"/>
                      <a:pt x="3139493" y="4401963"/>
                    </a:cubicBezTo>
                    <a:cubicBezTo>
                      <a:pt x="3097621" y="4143811"/>
                      <a:pt x="3042601" y="3888401"/>
                      <a:pt x="2963093" y="3639222"/>
                    </a:cubicBezTo>
                    <a:cubicBezTo>
                      <a:pt x="2879098" y="3375899"/>
                      <a:pt x="2788811" y="3114507"/>
                      <a:pt x="2700828" y="2852430"/>
                    </a:cubicBezTo>
                    <a:cubicBezTo>
                      <a:pt x="2663193" y="2740271"/>
                      <a:pt x="2620947" y="2629546"/>
                      <a:pt x="2602254" y="2511904"/>
                    </a:cubicBezTo>
                    <a:cubicBezTo>
                      <a:pt x="2601506" y="2507106"/>
                      <a:pt x="2599076" y="2502557"/>
                      <a:pt x="2596957" y="2496575"/>
                    </a:cubicBezTo>
                    <a:cubicBezTo>
                      <a:pt x="2568045" y="2495267"/>
                      <a:pt x="2539819" y="2494021"/>
                      <a:pt x="2507417" y="2492525"/>
                    </a:cubicBezTo>
                    <a:close/>
                    <a:moveTo>
                      <a:pt x="2884021" y="4763362"/>
                    </a:moveTo>
                    <a:cubicBezTo>
                      <a:pt x="2875733" y="4701737"/>
                      <a:pt x="2869876" y="4643851"/>
                      <a:pt x="2859844" y="4586713"/>
                    </a:cubicBezTo>
                    <a:cubicBezTo>
                      <a:pt x="2839656" y="4472186"/>
                      <a:pt x="2817536" y="4357972"/>
                      <a:pt x="2795602" y="4243757"/>
                    </a:cubicBezTo>
                    <a:cubicBezTo>
                      <a:pt x="2751736" y="4015327"/>
                      <a:pt x="2707994" y="3786835"/>
                      <a:pt x="2663193" y="3558592"/>
                    </a:cubicBezTo>
                    <a:cubicBezTo>
                      <a:pt x="2594652" y="3209281"/>
                      <a:pt x="2505922" y="2863832"/>
                      <a:pt x="2464984" y="2509349"/>
                    </a:cubicBezTo>
                    <a:cubicBezTo>
                      <a:pt x="2463426" y="2495765"/>
                      <a:pt x="2457943" y="2489347"/>
                      <a:pt x="2444048" y="2488787"/>
                    </a:cubicBezTo>
                    <a:cubicBezTo>
                      <a:pt x="2415509" y="2487603"/>
                      <a:pt x="2386971" y="2485297"/>
                      <a:pt x="2358433" y="2483989"/>
                    </a:cubicBezTo>
                    <a:cubicBezTo>
                      <a:pt x="2352888" y="2483739"/>
                      <a:pt x="2347217" y="2485796"/>
                      <a:pt x="2340924" y="2486980"/>
                    </a:cubicBezTo>
                    <a:cubicBezTo>
                      <a:pt x="2341360" y="2494768"/>
                      <a:pt x="2341360" y="2500875"/>
                      <a:pt x="2342170" y="2506857"/>
                    </a:cubicBezTo>
                    <a:cubicBezTo>
                      <a:pt x="2355318" y="2603936"/>
                      <a:pt x="2367780" y="2701140"/>
                      <a:pt x="2382049" y="2798033"/>
                    </a:cubicBezTo>
                    <a:cubicBezTo>
                      <a:pt x="2402549" y="2937359"/>
                      <a:pt x="2425417" y="3076373"/>
                      <a:pt x="2445294" y="3215761"/>
                    </a:cubicBezTo>
                    <a:cubicBezTo>
                      <a:pt x="2473832" y="3415777"/>
                      <a:pt x="2502869" y="3615855"/>
                      <a:pt x="2527543" y="3816370"/>
                    </a:cubicBezTo>
                    <a:cubicBezTo>
                      <a:pt x="2548355" y="3985480"/>
                      <a:pt x="2564369" y="4155276"/>
                      <a:pt x="2580507" y="4324947"/>
                    </a:cubicBezTo>
                    <a:cubicBezTo>
                      <a:pt x="2594776" y="4475364"/>
                      <a:pt x="2606117" y="4626031"/>
                      <a:pt x="2619264" y="4776510"/>
                    </a:cubicBezTo>
                    <a:cubicBezTo>
                      <a:pt x="2622068" y="4808724"/>
                      <a:pt x="2626866" y="4840814"/>
                      <a:pt x="2631228" y="4876954"/>
                    </a:cubicBezTo>
                    <a:cubicBezTo>
                      <a:pt x="2712792" y="4830346"/>
                      <a:pt x="2787253" y="4776635"/>
                      <a:pt x="2884021" y="4763362"/>
                    </a:cubicBezTo>
                    <a:close/>
                    <a:moveTo>
                      <a:pt x="2466729" y="1393060"/>
                    </a:moveTo>
                    <a:cubicBezTo>
                      <a:pt x="2461494" y="1433935"/>
                      <a:pt x="2463613" y="1448827"/>
                      <a:pt x="2482804" y="1483036"/>
                    </a:cubicBezTo>
                    <a:cubicBezTo>
                      <a:pt x="2508040" y="1527899"/>
                      <a:pt x="2539694" y="1567778"/>
                      <a:pt x="2578139" y="1602048"/>
                    </a:cubicBezTo>
                    <a:cubicBezTo>
                      <a:pt x="2606740" y="1627533"/>
                      <a:pt x="2639889" y="1644980"/>
                      <a:pt x="2676154" y="1657193"/>
                    </a:cubicBezTo>
                    <a:cubicBezTo>
                      <a:pt x="2691794" y="1662490"/>
                      <a:pt x="2705066" y="1662115"/>
                      <a:pt x="2719833" y="1654327"/>
                    </a:cubicBezTo>
                    <a:cubicBezTo>
                      <a:pt x="2799279" y="1612267"/>
                      <a:pt x="2878101" y="1568775"/>
                      <a:pt x="2950443" y="1515312"/>
                    </a:cubicBezTo>
                    <a:cubicBezTo>
                      <a:pt x="3151083" y="1367014"/>
                      <a:pt x="3344245" y="1209867"/>
                      <a:pt x="3518901" y="1031037"/>
                    </a:cubicBezTo>
                    <a:cubicBezTo>
                      <a:pt x="3570244" y="978447"/>
                      <a:pt x="3621713" y="925982"/>
                      <a:pt x="3672060" y="872457"/>
                    </a:cubicBezTo>
                    <a:cubicBezTo>
                      <a:pt x="3709072" y="833139"/>
                      <a:pt x="3744340" y="792139"/>
                      <a:pt x="3780106" y="752260"/>
                    </a:cubicBezTo>
                    <a:cubicBezTo>
                      <a:pt x="3773189" y="738677"/>
                      <a:pt x="3766896" y="726215"/>
                      <a:pt x="3760665" y="714002"/>
                    </a:cubicBezTo>
                    <a:cubicBezTo>
                      <a:pt x="3729447" y="725093"/>
                      <a:pt x="3715677" y="724532"/>
                      <a:pt x="3699040" y="711385"/>
                    </a:cubicBezTo>
                    <a:cubicBezTo>
                      <a:pt x="3677356" y="694187"/>
                      <a:pt x="3674490" y="671070"/>
                      <a:pt x="3681593" y="646084"/>
                    </a:cubicBezTo>
                    <a:cubicBezTo>
                      <a:pt x="3636480" y="640725"/>
                      <a:pt x="3630249" y="634868"/>
                      <a:pt x="3614983" y="583649"/>
                    </a:cubicBezTo>
                    <a:cubicBezTo>
                      <a:pt x="3607070" y="591251"/>
                      <a:pt x="3599842" y="598105"/>
                      <a:pt x="3592676" y="605021"/>
                    </a:cubicBezTo>
                    <a:cubicBezTo>
                      <a:pt x="3545507" y="650258"/>
                      <a:pt x="3498712" y="695932"/>
                      <a:pt x="3451045" y="740608"/>
                    </a:cubicBezTo>
                    <a:cubicBezTo>
                      <a:pt x="3322623" y="860867"/>
                      <a:pt x="3181553" y="965860"/>
                      <a:pt x="3043722" y="1074654"/>
                    </a:cubicBezTo>
                    <a:cubicBezTo>
                      <a:pt x="2935988" y="1159770"/>
                      <a:pt x="2819654" y="1231800"/>
                      <a:pt x="2695843" y="1290995"/>
                    </a:cubicBezTo>
                    <a:cubicBezTo>
                      <a:pt x="2621383" y="1326575"/>
                      <a:pt x="2545052" y="1358353"/>
                      <a:pt x="2466729" y="1393122"/>
                    </a:cubicBezTo>
                    <a:close/>
                    <a:moveTo>
                      <a:pt x="496414" y="1068672"/>
                    </a:moveTo>
                    <a:cubicBezTo>
                      <a:pt x="500028" y="1073034"/>
                      <a:pt x="502333" y="1076336"/>
                      <a:pt x="505137" y="1079140"/>
                    </a:cubicBezTo>
                    <a:cubicBezTo>
                      <a:pt x="569504" y="1143382"/>
                      <a:pt x="636238" y="1204883"/>
                      <a:pt x="708269" y="1260588"/>
                    </a:cubicBezTo>
                    <a:cubicBezTo>
                      <a:pt x="811828" y="1340657"/>
                      <a:pt x="922242" y="1410444"/>
                      <a:pt x="1031971" y="1481416"/>
                    </a:cubicBezTo>
                    <a:cubicBezTo>
                      <a:pt x="1196719" y="1588091"/>
                      <a:pt x="1375612" y="1664234"/>
                      <a:pt x="1560113" y="1728663"/>
                    </a:cubicBezTo>
                    <a:cubicBezTo>
                      <a:pt x="1562045" y="1729348"/>
                      <a:pt x="1564226" y="1729473"/>
                      <a:pt x="1565970" y="1730345"/>
                    </a:cubicBezTo>
                    <a:cubicBezTo>
                      <a:pt x="1576501" y="1735766"/>
                      <a:pt x="1586284" y="1733399"/>
                      <a:pt x="1594197" y="1725984"/>
                    </a:cubicBezTo>
                    <a:cubicBezTo>
                      <a:pt x="1610522" y="1710718"/>
                      <a:pt x="1628031" y="1696199"/>
                      <a:pt x="1641802" y="1678752"/>
                    </a:cubicBezTo>
                    <a:cubicBezTo>
                      <a:pt x="1693707" y="1612953"/>
                      <a:pt x="1727416" y="1537744"/>
                      <a:pt x="1751593" y="1458049"/>
                    </a:cubicBezTo>
                    <a:cubicBezTo>
                      <a:pt x="1754459" y="1448703"/>
                      <a:pt x="1754957" y="1438608"/>
                      <a:pt x="1756266" y="1430259"/>
                    </a:cubicBezTo>
                    <a:cubicBezTo>
                      <a:pt x="1685419" y="1402406"/>
                      <a:pt x="1617626" y="1374367"/>
                      <a:pt x="1548835" y="1349069"/>
                    </a:cubicBezTo>
                    <a:cubicBezTo>
                      <a:pt x="1238405" y="1234729"/>
                      <a:pt x="950718" y="1078206"/>
                      <a:pt x="682597" y="885044"/>
                    </a:cubicBezTo>
                    <a:cubicBezTo>
                      <a:pt x="677861" y="881617"/>
                      <a:pt x="672378" y="879311"/>
                      <a:pt x="667331" y="876569"/>
                    </a:cubicBezTo>
                    <a:cubicBezTo>
                      <a:pt x="587573" y="995021"/>
                      <a:pt x="571497" y="1005178"/>
                      <a:pt x="496351" y="1068672"/>
                    </a:cubicBezTo>
                    <a:close/>
                    <a:moveTo>
                      <a:pt x="1438733" y="2238424"/>
                    </a:moveTo>
                    <a:cubicBezTo>
                      <a:pt x="1339659" y="2293880"/>
                      <a:pt x="1243701" y="2347529"/>
                      <a:pt x="1146497" y="2401926"/>
                    </a:cubicBezTo>
                    <a:cubicBezTo>
                      <a:pt x="1151170" y="2452896"/>
                      <a:pt x="1165253" y="2499068"/>
                      <a:pt x="1188868" y="2542498"/>
                    </a:cubicBezTo>
                    <a:cubicBezTo>
                      <a:pt x="1217718" y="2595524"/>
                      <a:pt x="1258905" y="2637521"/>
                      <a:pt x="1306572" y="2673599"/>
                    </a:cubicBezTo>
                    <a:cubicBezTo>
                      <a:pt x="1348071" y="2705003"/>
                      <a:pt x="1390567" y="2735099"/>
                      <a:pt x="1431318" y="2767438"/>
                    </a:cubicBezTo>
                    <a:cubicBezTo>
                      <a:pt x="1486774" y="2811367"/>
                      <a:pt x="1527650" y="2866823"/>
                      <a:pt x="1554692" y="2932312"/>
                    </a:cubicBezTo>
                    <a:cubicBezTo>
                      <a:pt x="1558493" y="2941533"/>
                      <a:pt x="1562730" y="2950568"/>
                      <a:pt x="1567777" y="2962033"/>
                    </a:cubicBezTo>
                    <a:cubicBezTo>
                      <a:pt x="1674453" y="2905144"/>
                      <a:pt x="1779383" y="2849189"/>
                      <a:pt x="1886806" y="2791926"/>
                    </a:cubicBezTo>
                    <a:cubicBezTo>
                      <a:pt x="1878581" y="2763513"/>
                      <a:pt x="1871540" y="2737093"/>
                      <a:pt x="1863253" y="2711048"/>
                    </a:cubicBezTo>
                    <a:cubicBezTo>
                      <a:pt x="1847052" y="2659891"/>
                      <a:pt x="1817642" y="2617457"/>
                      <a:pt x="1774274" y="2585928"/>
                    </a:cubicBezTo>
                    <a:cubicBezTo>
                      <a:pt x="1747106" y="2566176"/>
                      <a:pt x="1718194" y="2548791"/>
                      <a:pt x="1689656" y="2531095"/>
                    </a:cubicBezTo>
                    <a:cubicBezTo>
                      <a:pt x="1672334" y="2520378"/>
                      <a:pt x="1654015" y="2511218"/>
                      <a:pt x="1636381" y="2500999"/>
                    </a:cubicBezTo>
                    <a:cubicBezTo>
                      <a:pt x="1545034" y="2448285"/>
                      <a:pt x="1481291" y="2373139"/>
                      <a:pt x="1450322" y="2271386"/>
                    </a:cubicBezTo>
                    <a:cubicBezTo>
                      <a:pt x="1447394" y="2261728"/>
                      <a:pt x="1443593" y="2252319"/>
                      <a:pt x="1438670" y="2238486"/>
                    </a:cubicBezTo>
                    <a:close/>
                    <a:moveTo>
                      <a:pt x="1825680" y="921121"/>
                    </a:moveTo>
                    <a:cubicBezTo>
                      <a:pt x="1820009" y="956887"/>
                      <a:pt x="1803435" y="987419"/>
                      <a:pt x="1774087" y="1010973"/>
                    </a:cubicBezTo>
                    <a:cubicBezTo>
                      <a:pt x="1769912" y="1014337"/>
                      <a:pt x="1769102" y="1023809"/>
                      <a:pt x="1769289" y="1030351"/>
                    </a:cubicBezTo>
                    <a:cubicBezTo>
                      <a:pt x="1771844" y="1131169"/>
                      <a:pt x="1798076" y="1225756"/>
                      <a:pt x="1845681" y="1314362"/>
                    </a:cubicBezTo>
                    <a:cubicBezTo>
                      <a:pt x="1875030" y="1368946"/>
                      <a:pt x="1919021" y="1409323"/>
                      <a:pt x="1973667" y="1438110"/>
                    </a:cubicBezTo>
                    <a:cubicBezTo>
                      <a:pt x="2053050" y="1479983"/>
                      <a:pt x="2187703" y="1482475"/>
                      <a:pt x="2268831" y="1389196"/>
                    </a:cubicBezTo>
                    <a:cubicBezTo>
                      <a:pt x="2304909" y="1347698"/>
                      <a:pt x="2330394" y="1300591"/>
                      <a:pt x="2348277" y="1248998"/>
                    </a:cubicBezTo>
                    <a:cubicBezTo>
                      <a:pt x="2376005" y="1168805"/>
                      <a:pt x="2380927" y="1085309"/>
                      <a:pt x="2384479" y="1001564"/>
                    </a:cubicBezTo>
                    <a:cubicBezTo>
                      <a:pt x="2384790" y="993713"/>
                      <a:pt x="2383544" y="985799"/>
                      <a:pt x="2382921" y="975580"/>
                    </a:cubicBezTo>
                    <a:cubicBezTo>
                      <a:pt x="2300360" y="982372"/>
                      <a:pt x="2247832" y="948226"/>
                      <a:pt x="2232753" y="863360"/>
                    </a:cubicBezTo>
                    <a:cubicBezTo>
                      <a:pt x="2175864" y="887411"/>
                      <a:pt x="2124520" y="888845"/>
                      <a:pt x="2080280" y="841863"/>
                    </a:cubicBezTo>
                    <a:cubicBezTo>
                      <a:pt x="2042707" y="874077"/>
                      <a:pt x="2000959" y="884483"/>
                      <a:pt x="1955784" y="868905"/>
                    </a:cubicBezTo>
                    <a:cubicBezTo>
                      <a:pt x="1911606" y="909968"/>
                      <a:pt x="1905499" y="912398"/>
                      <a:pt x="1825680" y="921184"/>
                    </a:cubicBezTo>
                    <a:close/>
                    <a:moveTo>
                      <a:pt x="2605805" y="5307830"/>
                    </a:moveTo>
                    <a:cubicBezTo>
                      <a:pt x="2651728" y="5315058"/>
                      <a:pt x="3352221" y="5312254"/>
                      <a:pt x="3372098" y="5305337"/>
                    </a:cubicBezTo>
                    <a:cubicBezTo>
                      <a:pt x="3346737" y="5256985"/>
                      <a:pt x="3308479" y="5213492"/>
                      <a:pt x="3262681" y="5189004"/>
                    </a:cubicBezTo>
                    <a:cubicBezTo>
                      <a:pt x="3229532" y="5171246"/>
                      <a:pt x="3194077" y="5157849"/>
                      <a:pt x="3159183" y="5143642"/>
                    </a:cubicBezTo>
                    <a:cubicBezTo>
                      <a:pt x="3121423" y="5128252"/>
                      <a:pt x="3081420" y="5117472"/>
                      <a:pt x="3045342" y="5098966"/>
                    </a:cubicBezTo>
                    <a:cubicBezTo>
                      <a:pt x="2940412" y="5045130"/>
                      <a:pt x="2874300" y="4959640"/>
                      <a:pt x="2847631" y="4844304"/>
                    </a:cubicBezTo>
                    <a:cubicBezTo>
                      <a:pt x="2846074" y="4837636"/>
                      <a:pt x="2843893" y="4831094"/>
                      <a:pt x="2841089" y="4821373"/>
                    </a:cubicBezTo>
                    <a:cubicBezTo>
                      <a:pt x="2740022" y="4856766"/>
                      <a:pt x="2658894" y="4924310"/>
                      <a:pt x="2565615" y="4970108"/>
                    </a:cubicBezTo>
                    <a:cubicBezTo>
                      <a:pt x="2579199" y="5083949"/>
                      <a:pt x="2592409" y="5195298"/>
                      <a:pt x="2605867" y="5307954"/>
                    </a:cubicBezTo>
                    <a:close/>
                    <a:moveTo>
                      <a:pt x="1088549" y="3611494"/>
                    </a:moveTo>
                    <a:cubicBezTo>
                      <a:pt x="1060945" y="3650064"/>
                      <a:pt x="1017390" y="3741722"/>
                      <a:pt x="1007358" y="3779669"/>
                    </a:cubicBezTo>
                    <a:cubicBezTo>
                      <a:pt x="997762" y="3815747"/>
                      <a:pt x="997575" y="3852261"/>
                      <a:pt x="999819" y="3889149"/>
                    </a:cubicBezTo>
                    <a:cubicBezTo>
                      <a:pt x="1000816" y="3905349"/>
                      <a:pt x="1007171" y="3914883"/>
                      <a:pt x="1022001" y="3921924"/>
                    </a:cubicBezTo>
                    <a:cubicBezTo>
                      <a:pt x="1065369" y="3942424"/>
                      <a:pt x="1108176" y="3964233"/>
                      <a:pt x="1151046" y="3985730"/>
                    </a:cubicBezTo>
                    <a:cubicBezTo>
                      <a:pt x="1161950" y="3991213"/>
                      <a:pt x="1172792" y="3997070"/>
                      <a:pt x="1182949" y="4003799"/>
                    </a:cubicBezTo>
                    <a:cubicBezTo>
                      <a:pt x="1208683" y="4020748"/>
                      <a:pt x="1210241" y="4028599"/>
                      <a:pt x="1190364" y="4052028"/>
                    </a:cubicBezTo>
                    <a:cubicBezTo>
                      <a:pt x="1153788" y="4095084"/>
                      <a:pt x="1132914" y="4145867"/>
                      <a:pt x="1117647" y="4199143"/>
                    </a:cubicBezTo>
                    <a:cubicBezTo>
                      <a:pt x="1107117" y="4235843"/>
                      <a:pt x="1104874" y="4273853"/>
                      <a:pt x="1110420" y="4311550"/>
                    </a:cubicBezTo>
                    <a:cubicBezTo>
                      <a:pt x="1116401" y="4352488"/>
                      <a:pt x="1135344" y="4386198"/>
                      <a:pt x="1177403" y="4398722"/>
                    </a:cubicBezTo>
                    <a:cubicBezTo>
                      <a:pt x="1220397" y="4411496"/>
                      <a:pt x="1258033" y="4398660"/>
                      <a:pt x="1288565" y="4365885"/>
                    </a:cubicBezTo>
                    <a:cubicBezTo>
                      <a:pt x="1307133" y="4346008"/>
                      <a:pt x="1317975" y="4321894"/>
                      <a:pt x="1324642" y="4295786"/>
                    </a:cubicBezTo>
                    <a:cubicBezTo>
                      <a:pt x="1338413" y="4241576"/>
                      <a:pt x="1336668" y="4186369"/>
                      <a:pt x="1333179" y="4131287"/>
                    </a:cubicBezTo>
                    <a:cubicBezTo>
                      <a:pt x="1325577" y="4009657"/>
                      <a:pt x="1357667" y="3902981"/>
                      <a:pt x="1448702" y="3817803"/>
                    </a:cubicBezTo>
                    <a:cubicBezTo>
                      <a:pt x="1456740" y="3810264"/>
                      <a:pt x="1464218" y="3802163"/>
                      <a:pt x="1474561" y="3791633"/>
                    </a:cubicBezTo>
                    <a:cubicBezTo>
                      <a:pt x="1344270" y="3730818"/>
                      <a:pt x="1216970" y="3671374"/>
                      <a:pt x="1088549" y="3611432"/>
                    </a:cubicBezTo>
                    <a:close/>
                    <a:moveTo>
                      <a:pt x="1694703" y="2939726"/>
                    </a:moveTo>
                    <a:cubicBezTo>
                      <a:pt x="1678253" y="2947889"/>
                      <a:pt x="1669094" y="2952126"/>
                      <a:pt x="1660184" y="2956799"/>
                    </a:cubicBezTo>
                    <a:cubicBezTo>
                      <a:pt x="1634948" y="2970196"/>
                      <a:pt x="1610211" y="2984652"/>
                      <a:pt x="1584539" y="2997052"/>
                    </a:cubicBezTo>
                    <a:cubicBezTo>
                      <a:pt x="1556437" y="3010636"/>
                      <a:pt x="1544598" y="3004840"/>
                      <a:pt x="1533070" y="2975617"/>
                    </a:cubicBezTo>
                    <a:cubicBezTo>
                      <a:pt x="1524970" y="2955179"/>
                      <a:pt x="1516060" y="2934991"/>
                      <a:pt x="1507586" y="2914740"/>
                    </a:cubicBezTo>
                    <a:cubicBezTo>
                      <a:pt x="1505405" y="2914864"/>
                      <a:pt x="1503286" y="2914989"/>
                      <a:pt x="1501105" y="2915114"/>
                    </a:cubicBezTo>
                    <a:cubicBezTo>
                      <a:pt x="1415740" y="3157750"/>
                      <a:pt x="1334799" y="3401757"/>
                      <a:pt x="1264139" y="3650188"/>
                    </a:cubicBezTo>
                    <a:cubicBezTo>
                      <a:pt x="1348196" y="3689444"/>
                      <a:pt x="1429075" y="3727204"/>
                      <a:pt x="1514315" y="3766958"/>
                    </a:cubicBezTo>
                    <a:cubicBezTo>
                      <a:pt x="1574569" y="3490674"/>
                      <a:pt x="1633826" y="3218877"/>
                      <a:pt x="1694703" y="2939664"/>
                    </a:cubicBezTo>
                    <a:close/>
                    <a:moveTo>
                      <a:pt x="1522665" y="4980016"/>
                    </a:moveTo>
                    <a:cubicBezTo>
                      <a:pt x="1481789" y="4966494"/>
                      <a:pt x="1453064" y="4942256"/>
                      <a:pt x="1424962" y="4916708"/>
                    </a:cubicBezTo>
                    <a:cubicBezTo>
                      <a:pt x="1409198" y="4902377"/>
                      <a:pt x="1392436" y="4888731"/>
                      <a:pt x="1374615" y="4877016"/>
                    </a:cubicBezTo>
                    <a:cubicBezTo>
                      <a:pt x="1346326" y="4858448"/>
                      <a:pt x="1314735" y="4852715"/>
                      <a:pt x="1280963" y="4856516"/>
                    </a:cubicBezTo>
                    <a:cubicBezTo>
                      <a:pt x="1259341" y="4858946"/>
                      <a:pt x="1247191" y="4869103"/>
                      <a:pt x="1239215" y="4889915"/>
                    </a:cubicBezTo>
                    <a:cubicBezTo>
                      <a:pt x="1224261" y="4928796"/>
                      <a:pt x="1206814" y="4966805"/>
                      <a:pt x="1189242" y="5004628"/>
                    </a:cubicBezTo>
                    <a:cubicBezTo>
                      <a:pt x="1161514" y="5064134"/>
                      <a:pt x="1115716" y="5104262"/>
                      <a:pt x="1053904" y="5125572"/>
                    </a:cubicBezTo>
                    <a:cubicBezTo>
                      <a:pt x="1015396" y="5138844"/>
                      <a:pt x="976515" y="5151369"/>
                      <a:pt x="937259" y="5162211"/>
                    </a:cubicBezTo>
                    <a:cubicBezTo>
                      <a:pt x="876320" y="5179035"/>
                      <a:pt x="825973" y="5211872"/>
                      <a:pt x="784350" y="5258792"/>
                    </a:cubicBezTo>
                    <a:cubicBezTo>
                      <a:pt x="780050" y="5263652"/>
                      <a:pt x="776997" y="5269634"/>
                      <a:pt x="770330" y="5279541"/>
                    </a:cubicBezTo>
                    <a:cubicBezTo>
                      <a:pt x="1010411" y="5283654"/>
                      <a:pt x="1245384" y="5287766"/>
                      <a:pt x="1482225" y="5291816"/>
                    </a:cubicBezTo>
                    <a:cubicBezTo>
                      <a:pt x="1495934" y="5186138"/>
                      <a:pt x="1509143" y="5084385"/>
                      <a:pt x="1522665" y="4979953"/>
                    </a:cubicBezTo>
                    <a:close/>
                    <a:moveTo>
                      <a:pt x="1497304" y="3824595"/>
                    </a:moveTo>
                    <a:cubicBezTo>
                      <a:pt x="1488830" y="3830265"/>
                      <a:pt x="1485091" y="3832072"/>
                      <a:pt x="1482225" y="3834752"/>
                    </a:cubicBezTo>
                    <a:cubicBezTo>
                      <a:pt x="1410444" y="3902857"/>
                      <a:pt x="1372497" y="3985543"/>
                      <a:pt x="1373618" y="4085489"/>
                    </a:cubicBezTo>
                    <a:cubicBezTo>
                      <a:pt x="1374242" y="4138514"/>
                      <a:pt x="1375301" y="4191665"/>
                      <a:pt x="1373120" y="4244629"/>
                    </a:cubicBezTo>
                    <a:cubicBezTo>
                      <a:pt x="1371126" y="4292110"/>
                      <a:pt x="1358103" y="4337097"/>
                      <a:pt x="1329689" y="4376540"/>
                    </a:cubicBezTo>
                    <a:cubicBezTo>
                      <a:pt x="1287319" y="4435299"/>
                      <a:pt x="1209555" y="4467700"/>
                      <a:pt x="1129424" y="4423522"/>
                    </a:cubicBezTo>
                    <a:cubicBezTo>
                      <a:pt x="1104625" y="4409814"/>
                      <a:pt x="1079389" y="4396916"/>
                      <a:pt x="1051474" y="4382148"/>
                    </a:cubicBezTo>
                    <a:cubicBezTo>
                      <a:pt x="1009103" y="4526396"/>
                      <a:pt x="964987" y="4666906"/>
                      <a:pt x="937758" y="4815890"/>
                    </a:cubicBezTo>
                    <a:cubicBezTo>
                      <a:pt x="965673" y="4825860"/>
                      <a:pt x="990846" y="4837450"/>
                      <a:pt x="1017203" y="4843743"/>
                    </a:cubicBezTo>
                    <a:cubicBezTo>
                      <a:pt x="1074030" y="4857327"/>
                      <a:pt x="1130670" y="4853339"/>
                      <a:pt x="1186314" y="4835393"/>
                    </a:cubicBezTo>
                    <a:cubicBezTo>
                      <a:pt x="1206689" y="4828851"/>
                      <a:pt x="1226815" y="4821373"/>
                      <a:pt x="1247378" y="4815329"/>
                    </a:cubicBezTo>
                    <a:cubicBezTo>
                      <a:pt x="1282084" y="4805173"/>
                      <a:pt x="1284016" y="4802431"/>
                      <a:pt x="1289188" y="4765481"/>
                    </a:cubicBezTo>
                    <a:cubicBezTo>
                      <a:pt x="1299594" y="4690708"/>
                      <a:pt x="1306510" y="4615126"/>
                      <a:pt x="1322586" y="4541538"/>
                    </a:cubicBezTo>
                    <a:cubicBezTo>
                      <a:pt x="1356234" y="4387133"/>
                      <a:pt x="1394368" y="4233662"/>
                      <a:pt x="1431692" y="4080005"/>
                    </a:cubicBezTo>
                    <a:cubicBezTo>
                      <a:pt x="1451880" y="3996883"/>
                      <a:pt x="1474187" y="3914197"/>
                      <a:pt x="1497304" y="3824595"/>
                    </a:cubicBezTo>
                    <a:close/>
                    <a:moveTo>
                      <a:pt x="4247496" y="445569"/>
                    </a:moveTo>
                    <a:cubicBezTo>
                      <a:pt x="4246810" y="443450"/>
                      <a:pt x="4246125" y="441270"/>
                      <a:pt x="4245377" y="439151"/>
                    </a:cubicBezTo>
                    <a:cubicBezTo>
                      <a:pt x="4235656" y="439151"/>
                      <a:pt x="4225687" y="437656"/>
                      <a:pt x="4216278" y="439400"/>
                    </a:cubicBezTo>
                    <a:cubicBezTo>
                      <a:pt x="4179203" y="446254"/>
                      <a:pt x="4142316" y="454106"/>
                      <a:pt x="4105428" y="461707"/>
                    </a:cubicBezTo>
                    <a:cubicBezTo>
                      <a:pt x="4096455" y="463577"/>
                      <a:pt x="4087233" y="468811"/>
                      <a:pt x="4078884" y="467564"/>
                    </a:cubicBezTo>
                    <a:cubicBezTo>
                      <a:pt x="4070036" y="466194"/>
                      <a:pt x="4058010" y="460773"/>
                      <a:pt x="4054832" y="453732"/>
                    </a:cubicBezTo>
                    <a:cubicBezTo>
                      <a:pt x="4051654" y="446691"/>
                      <a:pt x="4054832" y="433294"/>
                      <a:pt x="4060253" y="426627"/>
                    </a:cubicBezTo>
                    <a:cubicBezTo>
                      <a:pt x="4067606" y="417467"/>
                      <a:pt x="4079631" y="412108"/>
                      <a:pt x="4089539" y="404880"/>
                    </a:cubicBezTo>
                    <a:cubicBezTo>
                      <a:pt x="4134901" y="371794"/>
                      <a:pt x="4180263" y="338769"/>
                      <a:pt x="4225375" y="305433"/>
                    </a:cubicBezTo>
                    <a:cubicBezTo>
                      <a:pt x="4230173" y="301881"/>
                      <a:pt x="4233476" y="296273"/>
                      <a:pt x="4237464" y="291600"/>
                    </a:cubicBezTo>
                    <a:cubicBezTo>
                      <a:pt x="4225251" y="292597"/>
                      <a:pt x="4215655" y="295900"/>
                      <a:pt x="4206931" y="300698"/>
                    </a:cubicBezTo>
                    <a:cubicBezTo>
                      <a:pt x="4162255" y="325372"/>
                      <a:pt x="4117828" y="350483"/>
                      <a:pt x="4073276" y="375283"/>
                    </a:cubicBezTo>
                    <a:cubicBezTo>
                      <a:pt x="4064428" y="380205"/>
                      <a:pt x="4055455" y="386748"/>
                      <a:pt x="4045922" y="388057"/>
                    </a:cubicBezTo>
                    <a:cubicBezTo>
                      <a:pt x="4038195" y="389116"/>
                      <a:pt x="4026668" y="385689"/>
                      <a:pt x="4022057" y="380019"/>
                    </a:cubicBezTo>
                    <a:cubicBezTo>
                      <a:pt x="4017508" y="374348"/>
                      <a:pt x="4016947" y="362696"/>
                      <a:pt x="4019190" y="355032"/>
                    </a:cubicBezTo>
                    <a:cubicBezTo>
                      <a:pt x="4021620" y="346745"/>
                      <a:pt x="4029098" y="339891"/>
                      <a:pt x="4034706" y="332600"/>
                    </a:cubicBezTo>
                    <a:cubicBezTo>
                      <a:pt x="4073463" y="282503"/>
                      <a:pt x="4112344" y="232530"/>
                      <a:pt x="4150914" y="182308"/>
                    </a:cubicBezTo>
                    <a:cubicBezTo>
                      <a:pt x="4156772" y="174706"/>
                      <a:pt x="4161383" y="166170"/>
                      <a:pt x="4166617" y="158069"/>
                    </a:cubicBezTo>
                    <a:cubicBezTo>
                      <a:pt x="4165183" y="156574"/>
                      <a:pt x="4163813" y="155141"/>
                      <a:pt x="4162379" y="153645"/>
                    </a:cubicBezTo>
                    <a:cubicBezTo>
                      <a:pt x="4146116" y="165110"/>
                      <a:pt x="4128109" y="174706"/>
                      <a:pt x="4114027" y="188414"/>
                    </a:cubicBezTo>
                    <a:cubicBezTo>
                      <a:pt x="4079631" y="221750"/>
                      <a:pt x="4046918" y="256893"/>
                      <a:pt x="4013832" y="291600"/>
                    </a:cubicBezTo>
                    <a:cubicBezTo>
                      <a:pt x="4005420" y="300448"/>
                      <a:pt x="3998441" y="310667"/>
                      <a:pt x="3990154" y="319702"/>
                    </a:cubicBezTo>
                    <a:cubicBezTo>
                      <a:pt x="3981306" y="329360"/>
                      <a:pt x="3970526" y="335467"/>
                      <a:pt x="3957565" y="327927"/>
                    </a:cubicBezTo>
                    <a:cubicBezTo>
                      <a:pt x="3945477" y="320948"/>
                      <a:pt x="3941926" y="309732"/>
                      <a:pt x="3945851" y="296336"/>
                    </a:cubicBezTo>
                    <a:cubicBezTo>
                      <a:pt x="3948157" y="288485"/>
                      <a:pt x="3950649" y="280696"/>
                      <a:pt x="3952954" y="272907"/>
                    </a:cubicBezTo>
                    <a:cubicBezTo>
                      <a:pt x="3968843" y="220130"/>
                      <a:pt x="3984857" y="167416"/>
                      <a:pt x="4000435" y="114514"/>
                    </a:cubicBezTo>
                    <a:cubicBezTo>
                      <a:pt x="4004485" y="100619"/>
                      <a:pt x="4006978" y="86288"/>
                      <a:pt x="4010155" y="72206"/>
                    </a:cubicBezTo>
                    <a:cubicBezTo>
                      <a:pt x="4007975" y="71333"/>
                      <a:pt x="4005731" y="70461"/>
                      <a:pt x="4003550" y="69651"/>
                    </a:cubicBezTo>
                    <a:cubicBezTo>
                      <a:pt x="3994827" y="82985"/>
                      <a:pt x="3984546" y="95634"/>
                      <a:pt x="3977567" y="109841"/>
                    </a:cubicBezTo>
                    <a:cubicBezTo>
                      <a:pt x="3955197" y="155701"/>
                      <a:pt x="3933887" y="202060"/>
                      <a:pt x="3912515" y="248357"/>
                    </a:cubicBezTo>
                    <a:cubicBezTo>
                      <a:pt x="3903106" y="268732"/>
                      <a:pt x="3894819" y="289669"/>
                      <a:pt x="3885285" y="309982"/>
                    </a:cubicBezTo>
                    <a:cubicBezTo>
                      <a:pt x="3878618" y="324126"/>
                      <a:pt x="3870331" y="338146"/>
                      <a:pt x="3851887" y="337149"/>
                    </a:cubicBezTo>
                    <a:cubicBezTo>
                      <a:pt x="3831761" y="336027"/>
                      <a:pt x="3826028" y="319515"/>
                      <a:pt x="3820856" y="303813"/>
                    </a:cubicBezTo>
                    <a:cubicBezTo>
                      <a:pt x="3817679" y="294155"/>
                      <a:pt x="3815435" y="284123"/>
                      <a:pt x="3813192" y="274153"/>
                    </a:cubicBezTo>
                    <a:cubicBezTo>
                      <a:pt x="3806899" y="246301"/>
                      <a:pt x="3801042" y="218323"/>
                      <a:pt x="3794562" y="190471"/>
                    </a:cubicBezTo>
                    <a:cubicBezTo>
                      <a:pt x="3792443" y="181498"/>
                      <a:pt x="3788829" y="172899"/>
                      <a:pt x="3784343" y="159378"/>
                    </a:cubicBezTo>
                    <a:cubicBezTo>
                      <a:pt x="3765089" y="199069"/>
                      <a:pt x="3756303" y="235396"/>
                      <a:pt x="3752128" y="272969"/>
                    </a:cubicBezTo>
                    <a:cubicBezTo>
                      <a:pt x="3747580" y="313533"/>
                      <a:pt x="3744651" y="354347"/>
                      <a:pt x="3739729" y="394848"/>
                    </a:cubicBezTo>
                    <a:cubicBezTo>
                      <a:pt x="3734931" y="433855"/>
                      <a:pt x="3723590" y="470119"/>
                      <a:pt x="3693370" y="498470"/>
                    </a:cubicBezTo>
                    <a:cubicBezTo>
                      <a:pt x="3682590" y="508565"/>
                      <a:pt x="3675861" y="522958"/>
                      <a:pt x="3669941" y="531495"/>
                    </a:cubicBezTo>
                    <a:cubicBezTo>
                      <a:pt x="3684584" y="545452"/>
                      <a:pt x="3700535" y="554986"/>
                      <a:pt x="3707639" y="569068"/>
                    </a:cubicBezTo>
                    <a:cubicBezTo>
                      <a:pt x="3714680" y="583025"/>
                      <a:pt x="3712748" y="601532"/>
                      <a:pt x="3715054" y="620412"/>
                    </a:cubicBezTo>
                    <a:cubicBezTo>
                      <a:pt x="3746333" y="615115"/>
                      <a:pt x="3768017" y="633871"/>
                      <a:pt x="3786274" y="661723"/>
                    </a:cubicBezTo>
                    <a:cubicBezTo>
                      <a:pt x="3811385" y="641846"/>
                      <a:pt x="3835063" y="653810"/>
                      <a:pt x="3859738" y="664839"/>
                    </a:cubicBezTo>
                    <a:cubicBezTo>
                      <a:pt x="3869085" y="653125"/>
                      <a:pt x="3877497" y="641722"/>
                      <a:pt x="3886718" y="631005"/>
                    </a:cubicBezTo>
                    <a:cubicBezTo>
                      <a:pt x="3914135" y="599039"/>
                      <a:pt x="3944106" y="573056"/>
                      <a:pt x="3987163" y="560905"/>
                    </a:cubicBezTo>
                    <a:cubicBezTo>
                      <a:pt x="4062870" y="539533"/>
                      <a:pt x="4135711" y="509437"/>
                      <a:pt x="4205436" y="472612"/>
                    </a:cubicBezTo>
                    <a:cubicBezTo>
                      <a:pt x="4220141" y="464823"/>
                      <a:pt x="4233538" y="454604"/>
                      <a:pt x="4247558" y="445569"/>
                    </a:cubicBezTo>
                    <a:close/>
                    <a:moveTo>
                      <a:pt x="84729" y="606080"/>
                    </a:moveTo>
                    <a:cubicBezTo>
                      <a:pt x="83171" y="608448"/>
                      <a:pt x="81551" y="610754"/>
                      <a:pt x="79994" y="613121"/>
                    </a:cubicBezTo>
                    <a:cubicBezTo>
                      <a:pt x="91272" y="624587"/>
                      <a:pt x="101366" y="637547"/>
                      <a:pt x="114077" y="647143"/>
                    </a:cubicBezTo>
                    <a:cubicBezTo>
                      <a:pt x="149843" y="674248"/>
                      <a:pt x="186544" y="700044"/>
                      <a:pt x="223058" y="726152"/>
                    </a:cubicBezTo>
                    <a:cubicBezTo>
                      <a:pt x="231345" y="732072"/>
                      <a:pt x="240754" y="736496"/>
                      <a:pt x="248979" y="742478"/>
                    </a:cubicBezTo>
                    <a:cubicBezTo>
                      <a:pt x="263311" y="753008"/>
                      <a:pt x="267361" y="764785"/>
                      <a:pt x="261504" y="776312"/>
                    </a:cubicBezTo>
                    <a:cubicBezTo>
                      <a:pt x="255148" y="788837"/>
                      <a:pt x="241377" y="792887"/>
                      <a:pt x="224554" y="785908"/>
                    </a:cubicBezTo>
                    <a:cubicBezTo>
                      <a:pt x="207605" y="778867"/>
                      <a:pt x="191342" y="770081"/>
                      <a:pt x="174207" y="763414"/>
                    </a:cubicBezTo>
                    <a:cubicBezTo>
                      <a:pt x="140185" y="750204"/>
                      <a:pt x="105541" y="738801"/>
                      <a:pt x="67282" y="739362"/>
                    </a:cubicBezTo>
                    <a:cubicBezTo>
                      <a:pt x="77003" y="749768"/>
                      <a:pt x="87658" y="758678"/>
                      <a:pt x="99185" y="766156"/>
                    </a:cubicBezTo>
                    <a:cubicBezTo>
                      <a:pt x="144983" y="795753"/>
                      <a:pt x="195455" y="815194"/>
                      <a:pt x="246362" y="833700"/>
                    </a:cubicBezTo>
                    <a:cubicBezTo>
                      <a:pt x="271411" y="842797"/>
                      <a:pt x="280197" y="854699"/>
                      <a:pt x="274464" y="869715"/>
                    </a:cubicBezTo>
                    <a:cubicBezTo>
                      <a:pt x="268732" y="884732"/>
                      <a:pt x="254712" y="888346"/>
                      <a:pt x="229538" y="879311"/>
                    </a:cubicBezTo>
                    <a:cubicBezTo>
                      <a:pt x="195455" y="867098"/>
                      <a:pt x="160312" y="861927"/>
                      <a:pt x="124421" y="860743"/>
                    </a:cubicBezTo>
                    <a:cubicBezTo>
                      <a:pt x="118065" y="860556"/>
                      <a:pt x="111647" y="862924"/>
                      <a:pt x="105229" y="864107"/>
                    </a:cubicBezTo>
                    <a:cubicBezTo>
                      <a:pt x="114327" y="873828"/>
                      <a:pt x="123798" y="879996"/>
                      <a:pt x="134141" y="882676"/>
                    </a:cubicBezTo>
                    <a:cubicBezTo>
                      <a:pt x="192401" y="897755"/>
                      <a:pt x="250848" y="912024"/>
                      <a:pt x="309296" y="926480"/>
                    </a:cubicBezTo>
                    <a:cubicBezTo>
                      <a:pt x="324125" y="930156"/>
                      <a:pt x="339080" y="933459"/>
                      <a:pt x="353972" y="936886"/>
                    </a:cubicBezTo>
                    <a:cubicBezTo>
                      <a:pt x="369487" y="940437"/>
                      <a:pt x="380392" y="948974"/>
                      <a:pt x="390860" y="961685"/>
                    </a:cubicBezTo>
                    <a:cubicBezTo>
                      <a:pt x="411360" y="986672"/>
                      <a:pt x="434976" y="1009041"/>
                      <a:pt x="458653" y="1033903"/>
                    </a:cubicBezTo>
                    <a:cubicBezTo>
                      <a:pt x="532553" y="983619"/>
                      <a:pt x="586701" y="920810"/>
                      <a:pt x="627826" y="843358"/>
                    </a:cubicBezTo>
                    <a:cubicBezTo>
                      <a:pt x="598478" y="821674"/>
                      <a:pt x="571871" y="801049"/>
                      <a:pt x="544143" y="782107"/>
                    </a:cubicBezTo>
                    <a:cubicBezTo>
                      <a:pt x="529874" y="772324"/>
                      <a:pt x="521587" y="760548"/>
                      <a:pt x="515979" y="744035"/>
                    </a:cubicBezTo>
                    <a:cubicBezTo>
                      <a:pt x="494544" y="681289"/>
                      <a:pt x="471614" y="619041"/>
                      <a:pt x="448746" y="556855"/>
                    </a:cubicBezTo>
                    <a:cubicBezTo>
                      <a:pt x="445257" y="547384"/>
                      <a:pt x="442951" y="535857"/>
                      <a:pt x="429243" y="529563"/>
                    </a:cubicBezTo>
                    <a:cubicBezTo>
                      <a:pt x="424694" y="564893"/>
                      <a:pt x="427436" y="597232"/>
                      <a:pt x="432359" y="629384"/>
                    </a:cubicBezTo>
                    <a:cubicBezTo>
                      <a:pt x="435287" y="648514"/>
                      <a:pt x="440708" y="667394"/>
                      <a:pt x="442390" y="686585"/>
                    </a:cubicBezTo>
                    <a:cubicBezTo>
                      <a:pt x="443076" y="694312"/>
                      <a:pt x="438776" y="707272"/>
                      <a:pt x="433293" y="709578"/>
                    </a:cubicBezTo>
                    <a:cubicBezTo>
                      <a:pt x="425629" y="712818"/>
                      <a:pt x="412793" y="711136"/>
                      <a:pt x="405627" y="706338"/>
                    </a:cubicBezTo>
                    <a:cubicBezTo>
                      <a:pt x="393975" y="698611"/>
                      <a:pt x="384629" y="687146"/>
                      <a:pt x="375220" y="676429"/>
                    </a:cubicBezTo>
                    <a:cubicBezTo>
                      <a:pt x="330668" y="625521"/>
                      <a:pt x="281318" y="579723"/>
                      <a:pt x="227918" y="538287"/>
                    </a:cubicBezTo>
                    <a:cubicBezTo>
                      <a:pt x="219818" y="531993"/>
                      <a:pt x="212216" y="523581"/>
                      <a:pt x="195642" y="522771"/>
                    </a:cubicBezTo>
                    <a:cubicBezTo>
                      <a:pt x="207480" y="542150"/>
                      <a:pt x="215332" y="558911"/>
                      <a:pt x="226672" y="572869"/>
                    </a:cubicBezTo>
                    <a:cubicBezTo>
                      <a:pt x="252344" y="604585"/>
                      <a:pt x="279636" y="634930"/>
                      <a:pt x="306305" y="665836"/>
                    </a:cubicBezTo>
                    <a:cubicBezTo>
                      <a:pt x="312972" y="673562"/>
                      <a:pt x="320387" y="680666"/>
                      <a:pt x="326306" y="688891"/>
                    </a:cubicBezTo>
                    <a:cubicBezTo>
                      <a:pt x="332911" y="698113"/>
                      <a:pt x="333784" y="709889"/>
                      <a:pt x="324562" y="716494"/>
                    </a:cubicBezTo>
                    <a:cubicBezTo>
                      <a:pt x="317396" y="721604"/>
                      <a:pt x="305869" y="724096"/>
                      <a:pt x="297207" y="722601"/>
                    </a:cubicBezTo>
                    <a:cubicBezTo>
                      <a:pt x="289045" y="721168"/>
                      <a:pt x="281630" y="713503"/>
                      <a:pt x="274526" y="707771"/>
                    </a:cubicBezTo>
                    <a:cubicBezTo>
                      <a:pt x="234523" y="675619"/>
                      <a:pt x="191654" y="648015"/>
                      <a:pt x="144485" y="627640"/>
                    </a:cubicBezTo>
                    <a:cubicBezTo>
                      <a:pt x="125106" y="619290"/>
                      <a:pt x="104731" y="613184"/>
                      <a:pt x="84791" y="606080"/>
                    </a:cubicBezTo>
                    <a:close/>
                    <a:moveTo>
                      <a:pt x="1072161" y="4346693"/>
                    </a:moveTo>
                    <a:cubicBezTo>
                      <a:pt x="1047361" y="4228927"/>
                      <a:pt x="1086866" y="4129230"/>
                      <a:pt x="1147743" y="4032089"/>
                    </a:cubicBezTo>
                    <a:cubicBezTo>
                      <a:pt x="1037953" y="3977380"/>
                      <a:pt x="929595" y="3923419"/>
                      <a:pt x="820365" y="3868960"/>
                    </a:cubicBezTo>
                    <a:cubicBezTo>
                      <a:pt x="815879" y="3876001"/>
                      <a:pt x="811330" y="3880612"/>
                      <a:pt x="809585" y="3886158"/>
                    </a:cubicBezTo>
                    <a:cubicBezTo>
                      <a:pt x="797684" y="3923980"/>
                      <a:pt x="783789" y="3961429"/>
                      <a:pt x="775502" y="4000123"/>
                    </a:cubicBezTo>
                    <a:cubicBezTo>
                      <a:pt x="764286" y="4052589"/>
                      <a:pt x="767339" y="4105739"/>
                      <a:pt x="778991" y="4158205"/>
                    </a:cubicBezTo>
                    <a:cubicBezTo>
                      <a:pt x="784786" y="4184250"/>
                      <a:pt x="797497" y="4203255"/>
                      <a:pt x="823293" y="4216278"/>
                    </a:cubicBezTo>
                    <a:cubicBezTo>
                      <a:pt x="898003" y="4254038"/>
                      <a:pt x="971218" y="4294726"/>
                      <a:pt x="1045118" y="4334107"/>
                    </a:cubicBezTo>
                    <a:cubicBezTo>
                      <a:pt x="1052969" y="4338281"/>
                      <a:pt x="1061194" y="4341646"/>
                      <a:pt x="1072161" y="4346693"/>
                    </a:cubicBezTo>
                    <a:close/>
                    <a:moveTo>
                      <a:pt x="2382734" y="1418171"/>
                    </a:moveTo>
                    <a:cubicBezTo>
                      <a:pt x="2351641" y="1424651"/>
                      <a:pt x="2324723" y="1429760"/>
                      <a:pt x="2298117" y="1436178"/>
                    </a:cubicBezTo>
                    <a:cubicBezTo>
                      <a:pt x="2290640" y="1437985"/>
                      <a:pt x="2283474" y="1442970"/>
                      <a:pt x="2277180" y="1447893"/>
                    </a:cubicBezTo>
                    <a:cubicBezTo>
                      <a:pt x="2172437" y="1529395"/>
                      <a:pt x="2061151" y="1533071"/>
                      <a:pt x="1944381" y="1476929"/>
                    </a:cubicBezTo>
                    <a:cubicBezTo>
                      <a:pt x="1935408" y="1472630"/>
                      <a:pt x="1925812" y="1468891"/>
                      <a:pt x="1916154" y="1466648"/>
                    </a:cubicBezTo>
                    <a:cubicBezTo>
                      <a:pt x="1888426" y="1460230"/>
                      <a:pt x="1860449" y="1454622"/>
                      <a:pt x="1832534" y="1448952"/>
                    </a:cubicBezTo>
                    <a:cubicBezTo>
                      <a:pt x="1826241" y="1447644"/>
                      <a:pt x="1819698" y="1447332"/>
                      <a:pt x="1810538" y="1446210"/>
                    </a:cubicBezTo>
                    <a:cubicBezTo>
                      <a:pt x="1817143" y="1474188"/>
                      <a:pt x="1821006" y="1499548"/>
                      <a:pt x="1829231" y="1523475"/>
                    </a:cubicBezTo>
                    <a:cubicBezTo>
                      <a:pt x="1846865" y="1574694"/>
                      <a:pt x="1875030" y="1619308"/>
                      <a:pt x="1922136" y="1648781"/>
                    </a:cubicBezTo>
                    <a:cubicBezTo>
                      <a:pt x="2019216" y="1709596"/>
                      <a:pt x="2119473" y="1713896"/>
                      <a:pt x="2221350" y="1662053"/>
                    </a:cubicBezTo>
                    <a:cubicBezTo>
                      <a:pt x="2307588" y="1618124"/>
                      <a:pt x="2349461" y="1539863"/>
                      <a:pt x="2378559" y="1452691"/>
                    </a:cubicBezTo>
                    <a:cubicBezTo>
                      <a:pt x="2381675" y="1443344"/>
                      <a:pt x="2380990" y="1432814"/>
                      <a:pt x="2382610" y="1418171"/>
                    </a:cubicBezTo>
                    <a:close/>
                    <a:moveTo>
                      <a:pt x="2420993" y="1166063"/>
                    </a:moveTo>
                    <a:cubicBezTo>
                      <a:pt x="2463426" y="1164505"/>
                      <a:pt x="2490282" y="1142448"/>
                      <a:pt x="2503554" y="1100014"/>
                    </a:cubicBezTo>
                    <a:cubicBezTo>
                      <a:pt x="2516951" y="1057082"/>
                      <a:pt x="2505548" y="1008480"/>
                      <a:pt x="2477134" y="988105"/>
                    </a:cubicBezTo>
                    <a:cubicBezTo>
                      <a:pt x="2463987" y="978634"/>
                      <a:pt x="2450029" y="976827"/>
                      <a:pt x="2435386" y="982559"/>
                    </a:cubicBezTo>
                    <a:cubicBezTo>
                      <a:pt x="2430588" y="1044371"/>
                      <a:pt x="2425915" y="1104002"/>
                      <a:pt x="2421055" y="1166125"/>
                    </a:cubicBezTo>
                    <a:close/>
                    <a:moveTo>
                      <a:pt x="1723179" y="1068236"/>
                    </a:moveTo>
                    <a:cubicBezTo>
                      <a:pt x="1669219" y="1094780"/>
                      <a:pt x="1650837" y="1144317"/>
                      <a:pt x="1675013" y="1191486"/>
                    </a:cubicBezTo>
                    <a:cubicBezTo>
                      <a:pt x="1690902" y="1222579"/>
                      <a:pt x="1721933" y="1230554"/>
                      <a:pt x="1749163" y="1211986"/>
                    </a:cubicBezTo>
                    <a:cubicBezTo>
                      <a:pt x="1740564" y="1164381"/>
                      <a:pt x="1732090" y="1117461"/>
                      <a:pt x="1723179" y="1068236"/>
                    </a:cubicBezTo>
                    <a:close/>
                    <a:moveTo>
                      <a:pt x="1670465" y="2475390"/>
                    </a:moveTo>
                    <a:cubicBezTo>
                      <a:pt x="1708100" y="2497012"/>
                      <a:pt x="1744614" y="2517886"/>
                      <a:pt x="1784555" y="2540816"/>
                    </a:cubicBezTo>
                    <a:cubicBezTo>
                      <a:pt x="1789041" y="2511218"/>
                      <a:pt x="1792967" y="2485547"/>
                      <a:pt x="1797453" y="2455949"/>
                    </a:cubicBezTo>
                    <a:cubicBezTo>
                      <a:pt x="1757824" y="2454204"/>
                      <a:pt x="1722494" y="2452522"/>
                      <a:pt x="1687102" y="2451213"/>
                    </a:cubicBezTo>
                    <a:cubicBezTo>
                      <a:pt x="1672583" y="2450653"/>
                      <a:pt x="1672334" y="2461993"/>
                      <a:pt x="1670402" y="2475390"/>
                    </a:cubicBezTo>
                    <a:close/>
                    <a:moveTo>
                      <a:pt x="611376" y="771016"/>
                    </a:moveTo>
                    <a:cubicBezTo>
                      <a:pt x="625645" y="781172"/>
                      <a:pt x="634493" y="787466"/>
                      <a:pt x="646893" y="796314"/>
                    </a:cubicBezTo>
                    <a:lnTo>
                      <a:pt x="646893" y="763476"/>
                    </a:lnTo>
                    <a:cubicBezTo>
                      <a:pt x="641347" y="763165"/>
                      <a:pt x="638294" y="762355"/>
                      <a:pt x="635615" y="763040"/>
                    </a:cubicBezTo>
                    <a:cubicBezTo>
                      <a:pt x="629945" y="764473"/>
                      <a:pt x="624461" y="766654"/>
                      <a:pt x="611376" y="771078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8089AF8E-DDED-3B46-6415-EB61E5EF45C6}"/>
                  </a:ext>
                </a:extLst>
              </p:cNvPr>
              <p:cNvSpPr/>
              <p:nvPr/>
            </p:nvSpPr>
            <p:spPr>
              <a:xfrm>
                <a:off x="7103383" y="3989096"/>
                <a:ext cx="1074914" cy="1001637"/>
              </a:xfrm>
              <a:custGeom>
                <a:avLst/>
                <a:gdLst>
                  <a:gd name="csX0" fmla="*/ 754754 w 1074914"/>
                  <a:gd name="csY0" fmla="*/ 385401 h 1001637"/>
                  <a:gd name="csX1" fmla="*/ 974709 w 1074914"/>
                  <a:gd name="csY1" fmla="*/ 618379 h 1001637"/>
                  <a:gd name="csX2" fmla="*/ 1044185 w 1074914"/>
                  <a:gd name="csY2" fmla="*/ 628099 h 1001637"/>
                  <a:gd name="csX3" fmla="*/ 1066430 w 1074914"/>
                  <a:gd name="csY3" fmla="*/ 669910 h 1001637"/>
                  <a:gd name="csX4" fmla="*/ 956328 w 1074914"/>
                  <a:gd name="csY4" fmla="*/ 835406 h 1001637"/>
                  <a:gd name="csX5" fmla="*/ 856818 w 1074914"/>
                  <a:gd name="csY5" fmla="*/ 967442 h 1001637"/>
                  <a:gd name="csX6" fmla="*/ 849653 w 1074914"/>
                  <a:gd name="csY6" fmla="*/ 977224 h 1001637"/>
                  <a:gd name="csX7" fmla="*/ 807281 w 1074914"/>
                  <a:gd name="csY7" fmla="*/ 997787 h 1001637"/>
                  <a:gd name="csX8" fmla="*/ 498097 w 1074914"/>
                  <a:gd name="csY8" fmla="*/ 750975 h 1001637"/>
                  <a:gd name="csX9" fmla="*/ 451489 w 1074914"/>
                  <a:gd name="csY9" fmla="*/ 655703 h 1001637"/>
                  <a:gd name="csX10" fmla="*/ 427126 w 1074914"/>
                  <a:gd name="csY10" fmla="*/ 663243 h 1001637"/>
                  <a:gd name="csX11" fmla="*/ 288735 w 1074914"/>
                  <a:gd name="csY11" fmla="*/ 684677 h 1001637"/>
                  <a:gd name="csX12" fmla="*/ 226237 w 1074914"/>
                  <a:gd name="csY12" fmla="*/ 652712 h 1001637"/>
                  <a:gd name="csX13" fmla="*/ 52828 w 1074914"/>
                  <a:gd name="csY13" fmla="*/ 430700 h 1001637"/>
                  <a:gd name="csX14" fmla="*/ 14943 w 1074914"/>
                  <a:gd name="csY14" fmla="*/ 382597 h 1001637"/>
                  <a:gd name="csX15" fmla="*/ 7279 w 1074914"/>
                  <a:gd name="csY15" fmla="*/ 373063 h 1001637"/>
                  <a:gd name="csX16" fmla="*/ 4538 w 1074914"/>
                  <a:gd name="csY16" fmla="*/ 338979 h 1001637"/>
                  <a:gd name="csX17" fmla="*/ 34135 w 1074914"/>
                  <a:gd name="csY17" fmla="*/ 331129 h 1001637"/>
                  <a:gd name="csX18" fmla="*/ 289295 w 1074914"/>
                  <a:gd name="csY18" fmla="*/ 236479 h 1001637"/>
                  <a:gd name="csX19" fmla="*/ 343256 w 1074914"/>
                  <a:gd name="csY19" fmla="*/ 158716 h 1001637"/>
                  <a:gd name="csX20" fmla="*/ 532119 w 1074914"/>
                  <a:gd name="csY20" fmla="*/ 7426 h 1001637"/>
                  <a:gd name="csX21" fmla="*/ 591937 w 1074914"/>
                  <a:gd name="csY21" fmla="*/ 23814 h 1001637"/>
                  <a:gd name="csX22" fmla="*/ 829090 w 1074914"/>
                  <a:gd name="csY22" fmla="*/ 308510 h 1001637"/>
                  <a:gd name="csX23" fmla="*/ 842673 w 1074914"/>
                  <a:gd name="csY23" fmla="*/ 325084 h 1001637"/>
                  <a:gd name="csX24" fmla="*/ 826099 w 1074914"/>
                  <a:gd name="csY24" fmla="*/ 370696 h 1001637"/>
                  <a:gd name="csX25" fmla="*/ 786844 w 1074914"/>
                  <a:gd name="csY25" fmla="*/ 377051 h 1001637"/>
                  <a:gd name="csX26" fmla="*/ 754754 w 1074914"/>
                  <a:gd name="csY26" fmla="*/ 385401 h 1001637"/>
                  <a:gd name="csX27" fmla="*/ 798184 w 1074914"/>
                  <a:gd name="csY27" fmla="*/ 332188 h 1001637"/>
                  <a:gd name="csX28" fmla="*/ 555485 w 1074914"/>
                  <a:gd name="csY28" fmla="*/ 40949 h 1001637"/>
                  <a:gd name="csX29" fmla="*/ 377527 w 1074914"/>
                  <a:gd name="csY29" fmla="*/ 177097 h 1001637"/>
                  <a:gd name="csX30" fmla="*/ 343381 w 1074914"/>
                  <a:gd name="csY30" fmla="*/ 231494 h 1001637"/>
                  <a:gd name="csX31" fmla="*/ 130280 w 1074914"/>
                  <a:gd name="csY31" fmla="*/ 368203 h 1001637"/>
                  <a:gd name="csX32" fmla="*/ 61863 w 1074914"/>
                  <a:gd name="csY32" fmla="*/ 373312 h 1001637"/>
                  <a:gd name="csX33" fmla="*/ 63296 w 1074914"/>
                  <a:gd name="csY33" fmla="*/ 381039 h 1001637"/>
                  <a:gd name="csX34" fmla="*/ 263250 w 1074914"/>
                  <a:gd name="csY34" fmla="*/ 636636 h 1001637"/>
                  <a:gd name="csX35" fmla="*/ 289856 w 1074914"/>
                  <a:gd name="csY35" fmla="*/ 647852 h 1001637"/>
                  <a:gd name="csX36" fmla="*/ 491119 w 1074914"/>
                  <a:gd name="csY36" fmla="*/ 580619 h 1001637"/>
                  <a:gd name="csX37" fmla="*/ 570440 w 1074914"/>
                  <a:gd name="csY37" fmla="*/ 496064 h 1001637"/>
                  <a:gd name="csX38" fmla="*/ 615179 w 1074914"/>
                  <a:gd name="csY38" fmla="*/ 437866 h 1001637"/>
                  <a:gd name="csX39" fmla="*/ 775441 w 1074914"/>
                  <a:gd name="csY39" fmla="*/ 338668 h 1001637"/>
                  <a:gd name="csX40" fmla="*/ 798122 w 1074914"/>
                  <a:gd name="csY40" fmla="*/ 332188 h 1001637"/>
                  <a:gd name="csX41" fmla="*/ 722726 w 1074914"/>
                  <a:gd name="csY41" fmla="*/ 401477 h 1001637"/>
                  <a:gd name="csX42" fmla="*/ 637797 w 1074914"/>
                  <a:gd name="csY42" fmla="*/ 478118 h 1001637"/>
                  <a:gd name="csX43" fmla="*/ 488439 w 1074914"/>
                  <a:gd name="csY43" fmla="*/ 635888 h 1001637"/>
                  <a:gd name="csX44" fmla="*/ 817500 w 1074914"/>
                  <a:gd name="csY44" fmla="*/ 955976 h 1001637"/>
                  <a:gd name="csX45" fmla="*/ 876321 w 1074914"/>
                  <a:gd name="csY45" fmla="*/ 878213 h 1001637"/>
                  <a:gd name="csX46" fmla="*/ 1011721 w 1074914"/>
                  <a:gd name="csY46" fmla="*/ 693151 h 1001637"/>
                  <a:gd name="csX47" fmla="*/ 1024495 w 1074914"/>
                  <a:gd name="csY47" fmla="*/ 668913 h 1001637"/>
                  <a:gd name="csX48" fmla="*/ 1005802 w 1074914"/>
                  <a:gd name="csY48" fmla="*/ 665610 h 1001637"/>
                  <a:gd name="csX49" fmla="*/ 808777 w 1074914"/>
                  <a:gd name="csY49" fmla="*/ 553701 h 1001637"/>
                  <a:gd name="csX50" fmla="*/ 736995 w 1074914"/>
                  <a:gd name="csY50" fmla="*/ 433317 h 1001637"/>
                  <a:gd name="csX51" fmla="*/ 722726 w 1074914"/>
                  <a:gd name="csY51" fmla="*/ 401602 h 100163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</a:cxnLst>
                <a:rect l="l" t="t" r="r" b="b"/>
                <a:pathLst>
                  <a:path w="1074914" h="1001637">
                    <a:moveTo>
                      <a:pt x="754754" y="385401"/>
                    </a:moveTo>
                    <a:cubicBezTo>
                      <a:pt x="800365" y="492824"/>
                      <a:pt x="856133" y="585417"/>
                      <a:pt x="974709" y="618379"/>
                    </a:cubicBezTo>
                    <a:cubicBezTo>
                      <a:pt x="997079" y="624610"/>
                      <a:pt x="1020881" y="625981"/>
                      <a:pt x="1044185" y="628099"/>
                    </a:cubicBezTo>
                    <a:cubicBezTo>
                      <a:pt x="1074780" y="630903"/>
                      <a:pt x="1083192" y="643490"/>
                      <a:pt x="1066430" y="669910"/>
                    </a:cubicBezTo>
                    <a:cubicBezTo>
                      <a:pt x="1030976" y="725864"/>
                      <a:pt x="994399" y="781196"/>
                      <a:pt x="956328" y="835406"/>
                    </a:cubicBezTo>
                    <a:cubicBezTo>
                      <a:pt x="924674" y="880456"/>
                      <a:pt x="890092" y="923512"/>
                      <a:pt x="856818" y="967442"/>
                    </a:cubicBezTo>
                    <a:cubicBezTo>
                      <a:pt x="854388" y="970681"/>
                      <a:pt x="851397" y="973673"/>
                      <a:pt x="849653" y="977224"/>
                    </a:cubicBezTo>
                    <a:cubicBezTo>
                      <a:pt x="835695" y="1005202"/>
                      <a:pt x="835944" y="1004454"/>
                      <a:pt x="807281" y="997787"/>
                    </a:cubicBezTo>
                    <a:cubicBezTo>
                      <a:pt x="665027" y="964513"/>
                      <a:pt x="570378" y="871296"/>
                      <a:pt x="498097" y="750975"/>
                    </a:cubicBezTo>
                    <a:cubicBezTo>
                      <a:pt x="480402" y="721565"/>
                      <a:pt x="467690" y="689163"/>
                      <a:pt x="451489" y="655703"/>
                    </a:cubicBezTo>
                    <a:cubicBezTo>
                      <a:pt x="443950" y="658008"/>
                      <a:pt x="435476" y="660438"/>
                      <a:pt x="427126" y="663243"/>
                    </a:cubicBezTo>
                    <a:cubicBezTo>
                      <a:pt x="382263" y="678571"/>
                      <a:pt x="336402" y="686048"/>
                      <a:pt x="288735" y="684677"/>
                    </a:cubicBezTo>
                    <a:cubicBezTo>
                      <a:pt x="262004" y="683930"/>
                      <a:pt x="242501" y="673835"/>
                      <a:pt x="226237" y="652712"/>
                    </a:cubicBezTo>
                    <a:cubicBezTo>
                      <a:pt x="168912" y="578314"/>
                      <a:pt x="110714" y="504663"/>
                      <a:pt x="52828" y="430700"/>
                    </a:cubicBezTo>
                    <a:cubicBezTo>
                      <a:pt x="40241" y="414624"/>
                      <a:pt x="27592" y="398610"/>
                      <a:pt x="14943" y="382597"/>
                    </a:cubicBezTo>
                    <a:cubicBezTo>
                      <a:pt x="12388" y="379419"/>
                      <a:pt x="9959" y="376179"/>
                      <a:pt x="7279" y="373063"/>
                    </a:cubicBezTo>
                    <a:cubicBezTo>
                      <a:pt x="-1943" y="362346"/>
                      <a:pt x="-1881" y="350694"/>
                      <a:pt x="4538" y="338979"/>
                    </a:cubicBezTo>
                    <a:cubicBezTo>
                      <a:pt x="11454" y="326393"/>
                      <a:pt x="22545" y="329446"/>
                      <a:pt x="34135" y="331129"/>
                    </a:cubicBezTo>
                    <a:cubicBezTo>
                      <a:pt x="136386" y="346208"/>
                      <a:pt x="221315" y="312498"/>
                      <a:pt x="289295" y="236479"/>
                    </a:cubicBezTo>
                    <a:cubicBezTo>
                      <a:pt x="310170" y="213113"/>
                      <a:pt x="328427" y="186381"/>
                      <a:pt x="343256" y="158716"/>
                    </a:cubicBezTo>
                    <a:cubicBezTo>
                      <a:pt x="384942" y="80953"/>
                      <a:pt x="451926" y="36151"/>
                      <a:pt x="532119" y="7426"/>
                    </a:cubicBezTo>
                    <a:cubicBezTo>
                      <a:pt x="566390" y="-4849"/>
                      <a:pt x="569194" y="-3540"/>
                      <a:pt x="591937" y="23814"/>
                    </a:cubicBezTo>
                    <a:cubicBezTo>
                      <a:pt x="670946" y="118775"/>
                      <a:pt x="750018" y="213611"/>
                      <a:pt x="829090" y="308510"/>
                    </a:cubicBezTo>
                    <a:cubicBezTo>
                      <a:pt x="833639" y="313993"/>
                      <a:pt x="838499" y="319290"/>
                      <a:pt x="842673" y="325084"/>
                    </a:cubicBezTo>
                    <a:cubicBezTo>
                      <a:pt x="857628" y="345771"/>
                      <a:pt x="850961" y="364776"/>
                      <a:pt x="826099" y="370696"/>
                    </a:cubicBezTo>
                    <a:cubicBezTo>
                      <a:pt x="813263" y="373749"/>
                      <a:pt x="799866" y="374559"/>
                      <a:pt x="786844" y="377051"/>
                    </a:cubicBezTo>
                    <a:cubicBezTo>
                      <a:pt x="777123" y="378921"/>
                      <a:pt x="767714" y="381974"/>
                      <a:pt x="754754" y="385401"/>
                    </a:cubicBezTo>
                    <a:close/>
                    <a:moveTo>
                      <a:pt x="798184" y="332188"/>
                    </a:moveTo>
                    <a:cubicBezTo>
                      <a:pt x="715187" y="232616"/>
                      <a:pt x="635180" y="136596"/>
                      <a:pt x="555485" y="40949"/>
                    </a:cubicBezTo>
                    <a:cubicBezTo>
                      <a:pt x="478220" y="67182"/>
                      <a:pt x="415162" y="105254"/>
                      <a:pt x="377527" y="177097"/>
                    </a:cubicBezTo>
                    <a:cubicBezTo>
                      <a:pt x="367620" y="196040"/>
                      <a:pt x="355968" y="214234"/>
                      <a:pt x="343381" y="231494"/>
                    </a:cubicBezTo>
                    <a:cubicBezTo>
                      <a:pt x="290168" y="304522"/>
                      <a:pt x="220879" y="353498"/>
                      <a:pt x="130280" y="368203"/>
                    </a:cubicBezTo>
                    <a:cubicBezTo>
                      <a:pt x="107848" y="371879"/>
                      <a:pt x="84793" y="371692"/>
                      <a:pt x="61863" y="373312"/>
                    </a:cubicBezTo>
                    <a:cubicBezTo>
                      <a:pt x="62548" y="377238"/>
                      <a:pt x="62237" y="379668"/>
                      <a:pt x="63296" y="381039"/>
                    </a:cubicBezTo>
                    <a:cubicBezTo>
                      <a:pt x="129906" y="466217"/>
                      <a:pt x="196827" y="551271"/>
                      <a:pt x="263250" y="636636"/>
                    </a:cubicBezTo>
                    <a:cubicBezTo>
                      <a:pt x="270540" y="645982"/>
                      <a:pt x="279201" y="647603"/>
                      <a:pt x="289856" y="647852"/>
                    </a:cubicBezTo>
                    <a:cubicBezTo>
                      <a:pt x="365065" y="649534"/>
                      <a:pt x="433980" y="630467"/>
                      <a:pt x="491119" y="580619"/>
                    </a:cubicBezTo>
                    <a:cubicBezTo>
                      <a:pt x="520093" y="555321"/>
                      <a:pt x="544955" y="525163"/>
                      <a:pt x="570440" y="496064"/>
                    </a:cubicBezTo>
                    <a:cubicBezTo>
                      <a:pt x="586516" y="477682"/>
                      <a:pt x="599726" y="456808"/>
                      <a:pt x="615179" y="437866"/>
                    </a:cubicBezTo>
                    <a:cubicBezTo>
                      <a:pt x="657051" y="386335"/>
                      <a:pt x="708520" y="350008"/>
                      <a:pt x="775441" y="338668"/>
                    </a:cubicBezTo>
                    <a:cubicBezTo>
                      <a:pt x="781360" y="337671"/>
                      <a:pt x="787093" y="335366"/>
                      <a:pt x="798122" y="332188"/>
                    </a:cubicBezTo>
                    <a:close/>
                    <a:moveTo>
                      <a:pt x="722726" y="401477"/>
                    </a:moveTo>
                    <a:cubicBezTo>
                      <a:pt x="685776" y="420232"/>
                      <a:pt x="660603" y="448147"/>
                      <a:pt x="637797" y="478118"/>
                    </a:cubicBezTo>
                    <a:cubicBezTo>
                      <a:pt x="593370" y="536503"/>
                      <a:pt x="551435" y="597131"/>
                      <a:pt x="488439" y="635888"/>
                    </a:cubicBezTo>
                    <a:cubicBezTo>
                      <a:pt x="514360" y="772597"/>
                      <a:pt x="691945" y="944262"/>
                      <a:pt x="817500" y="955976"/>
                    </a:cubicBezTo>
                    <a:cubicBezTo>
                      <a:pt x="837066" y="930180"/>
                      <a:pt x="857005" y="904446"/>
                      <a:pt x="876321" y="878213"/>
                    </a:cubicBezTo>
                    <a:cubicBezTo>
                      <a:pt x="921683" y="816650"/>
                      <a:pt x="966796" y="754963"/>
                      <a:pt x="1011721" y="693151"/>
                    </a:cubicBezTo>
                    <a:cubicBezTo>
                      <a:pt x="1016707" y="686297"/>
                      <a:pt x="1019760" y="678072"/>
                      <a:pt x="1024495" y="668913"/>
                    </a:cubicBezTo>
                    <a:cubicBezTo>
                      <a:pt x="1015772" y="667355"/>
                      <a:pt x="1010849" y="666296"/>
                      <a:pt x="1005802" y="665610"/>
                    </a:cubicBezTo>
                    <a:cubicBezTo>
                      <a:pt x="925110" y="654768"/>
                      <a:pt x="859934" y="616572"/>
                      <a:pt x="808777" y="553701"/>
                    </a:cubicBezTo>
                    <a:cubicBezTo>
                      <a:pt x="778993" y="517062"/>
                      <a:pt x="755065" y="476935"/>
                      <a:pt x="736995" y="433317"/>
                    </a:cubicBezTo>
                    <a:cubicBezTo>
                      <a:pt x="732821" y="423161"/>
                      <a:pt x="728023" y="413254"/>
                      <a:pt x="722726" y="401602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EDCDB992-4A8B-F001-FC18-FE7C3DBD57A6}"/>
                  </a:ext>
                </a:extLst>
              </p:cNvPr>
              <p:cNvSpPr/>
              <p:nvPr/>
            </p:nvSpPr>
            <p:spPr>
              <a:xfrm>
                <a:off x="7214593" y="2538710"/>
                <a:ext cx="630403" cy="804795"/>
              </a:xfrm>
              <a:custGeom>
                <a:avLst/>
                <a:gdLst>
                  <a:gd name="csX0" fmla="*/ 195720 w 630403"/>
                  <a:gd name="csY0" fmla="*/ 478668 h 804795"/>
                  <a:gd name="csX1" fmla="*/ 112411 w 630403"/>
                  <a:gd name="csY1" fmla="*/ 408195 h 804795"/>
                  <a:gd name="csX2" fmla="*/ 44243 w 630403"/>
                  <a:gd name="csY2" fmla="*/ 342457 h 804795"/>
                  <a:gd name="csX3" fmla="*/ 2495 w 630403"/>
                  <a:gd name="csY3" fmla="*/ 258401 h 804795"/>
                  <a:gd name="csX4" fmla="*/ 24241 w 630403"/>
                  <a:gd name="csY4" fmla="*/ 194034 h 804795"/>
                  <a:gd name="csX5" fmla="*/ 92596 w 630403"/>
                  <a:gd name="csY5" fmla="*/ 142379 h 804795"/>
                  <a:gd name="csX6" fmla="*/ 252671 w 630403"/>
                  <a:gd name="csY6" fmla="*/ 19192 h 804795"/>
                  <a:gd name="csX7" fmla="*/ 280337 w 630403"/>
                  <a:gd name="csY7" fmla="*/ 0 h 804795"/>
                  <a:gd name="csX8" fmla="*/ 298469 w 630403"/>
                  <a:gd name="csY8" fmla="*/ 23927 h 804795"/>
                  <a:gd name="csX9" fmla="*/ 438169 w 630403"/>
                  <a:gd name="csY9" fmla="*/ 216528 h 804795"/>
                  <a:gd name="csX10" fmla="*/ 543162 w 630403"/>
                  <a:gd name="csY10" fmla="*/ 314667 h 804795"/>
                  <a:gd name="csX11" fmla="*/ 629711 w 630403"/>
                  <a:gd name="csY11" fmla="*/ 502657 h 804795"/>
                  <a:gd name="csX12" fmla="*/ 610146 w 630403"/>
                  <a:gd name="csY12" fmla="*/ 553378 h 804795"/>
                  <a:gd name="csX13" fmla="*/ 332740 w 630403"/>
                  <a:gd name="csY13" fmla="*/ 779814 h 804795"/>
                  <a:gd name="csX14" fmla="*/ 217279 w 630403"/>
                  <a:gd name="csY14" fmla="*/ 794207 h 804795"/>
                  <a:gd name="csX15" fmla="*/ 155156 w 630403"/>
                  <a:gd name="csY15" fmla="*/ 751276 h 804795"/>
                  <a:gd name="csX16" fmla="*/ 51533 w 630403"/>
                  <a:gd name="csY16" fmla="*/ 626717 h 804795"/>
                  <a:gd name="csX17" fmla="*/ 59073 w 630403"/>
                  <a:gd name="csY17" fmla="*/ 588521 h 804795"/>
                  <a:gd name="csX18" fmla="*/ 169736 w 630403"/>
                  <a:gd name="csY18" fmla="*/ 501536 h 804795"/>
                  <a:gd name="csX19" fmla="*/ 195720 w 630403"/>
                  <a:gd name="csY19" fmla="*/ 478668 h 804795"/>
                  <a:gd name="csX20" fmla="*/ 593384 w 630403"/>
                  <a:gd name="csY20" fmla="*/ 516677 h 804795"/>
                  <a:gd name="csX21" fmla="*/ 577370 w 630403"/>
                  <a:gd name="csY21" fmla="*/ 455302 h 804795"/>
                  <a:gd name="csX22" fmla="*/ 523347 w 630403"/>
                  <a:gd name="csY22" fmla="*/ 350807 h 804795"/>
                  <a:gd name="csX23" fmla="*/ 444649 w 630403"/>
                  <a:gd name="csY23" fmla="*/ 273667 h 804795"/>
                  <a:gd name="csX24" fmla="*/ 383149 w 630403"/>
                  <a:gd name="csY24" fmla="*/ 218398 h 804795"/>
                  <a:gd name="csX25" fmla="*/ 273608 w 630403"/>
                  <a:gd name="csY25" fmla="*/ 61750 h 804795"/>
                  <a:gd name="csX26" fmla="*/ 266442 w 630403"/>
                  <a:gd name="csY26" fmla="*/ 53649 h 804795"/>
                  <a:gd name="csX27" fmla="*/ 47920 w 630403"/>
                  <a:gd name="csY27" fmla="*/ 224629 h 804795"/>
                  <a:gd name="csX28" fmla="*/ 38137 w 630403"/>
                  <a:gd name="csY28" fmla="*/ 256781 h 804795"/>
                  <a:gd name="csX29" fmla="*/ 81193 w 630403"/>
                  <a:gd name="csY29" fmla="*/ 329808 h 804795"/>
                  <a:gd name="csX30" fmla="*/ 152663 w 630403"/>
                  <a:gd name="csY30" fmla="*/ 392306 h 804795"/>
                  <a:gd name="csX31" fmla="*/ 279901 w 630403"/>
                  <a:gd name="csY31" fmla="*/ 507206 h 804795"/>
                  <a:gd name="csX32" fmla="*/ 355733 w 630403"/>
                  <a:gd name="csY32" fmla="*/ 614068 h 804795"/>
                  <a:gd name="csX33" fmla="*/ 380158 w 630403"/>
                  <a:gd name="csY33" fmla="*/ 691333 h 804795"/>
                  <a:gd name="csX34" fmla="*/ 593447 w 630403"/>
                  <a:gd name="csY34" fmla="*/ 516677 h 804795"/>
                  <a:gd name="csX35" fmla="*/ 222264 w 630403"/>
                  <a:gd name="csY35" fmla="*/ 508577 h 804795"/>
                  <a:gd name="csX36" fmla="*/ 90166 w 630403"/>
                  <a:gd name="csY36" fmla="*/ 609021 h 804795"/>
                  <a:gd name="csX37" fmla="*/ 158894 w 630403"/>
                  <a:gd name="csY37" fmla="*/ 697813 h 804795"/>
                  <a:gd name="csX38" fmla="*/ 178833 w 630403"/>
                  <a:gd name="csY38" fmla="*/ 720930 h 804795"/>
                  <a:gd name="csX39" fmla="*/ 225006 w 630403"/>
                  <a:gd name="csY39" fmla="*/ 755201 h 804795"/>
                  <a:gd name="csX40" fmla="*/ 330435 w 630403"/>
                  <a:gd name="csY40" fmla="*/ 681176 h 804795"/>
                  <a:gd name="csX41" fmla="*/ 315542 w 630403"/>
                  <a:gd name="csY41" fmla="*/ 628711 h 804795"/>
                  <a:gd name="csX42" fmla="*/ 222202 w 630403"/>
                  <a:gd name="csY42" fmla="*/ 508515 h 8047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</a:cxnLst>
                <a:rect l="l" t="t" r="r" b="b"/>
                <a:pathLst>
                  <a:path w="630403" h="804795">
                    <a:moveTo>
                      <a:pt x="195720" y="478668"/>
                    </a:moveTo>
                    <a:cubicBezTo>
                      <a:pt x="165125" y="452934"/>
                      <a:pt x="138145" y="431250"/>
                      <a:pt x="112411" y="408195"/>
                    </a:cubicBezTo>
                    <a:cubicBezTo>
                      <a:pt x="88920" y="387134"/>
                      <a:pt x="65740" y="365512"/>
                      <a:pt x="44243" y="342457"/>
                    </a:cubicBezTo>
                    <a:cubicBezTo>
                      <a:pt x="22310" y="318904"/>
                      <a:pt x="9723" y="289681"/>
                      <a:pt x="2495" y="258401"/>
                    </a:cubicBezTo>
                    <a:cubicBezTo>
                      <a:pt x="-3424" y="232667"/>
                      <a:pt x="190" y="210547"/>
                      <a:pt x="24241" y="194034"/>
                    </a:cubicBezTo>
                    <a:cubicBezTo>
                      <a:pt x="47795" y="177896"/>
                      <a:pt x="69977" y="159764"/>
                      <a:pt x="92596" y="142379"/>
                    </a:cubicBezTo>
                    <a:cubicBezTo>
                      <a:pt x="145996" y="101379"/>
                      <a:pt x="199271" y="60192"/>
                      <a:pt x="252671" y="19192"/>
                    </a:cubicBezTo>
                    <a:cubicBezTo>
                      <a:pt x="260647" y="13023"/>
                      <a:pt x="269246" y="7664"/>
                      <a:pt x="280337" y="0"/>
                    </a:cubicBezTo>
                    <a:cubicBezTo>
                      <a:pt x="287191" y="8723"/>
                      <a:pt x="296289" y="15453"/>
                      <a:pt x="298469" y="23927"/>
                    </a:cubicBezTo>
                    <a:cubicBezTo>
                      <a:pt x="319530" y="106925"/>
                      <a:pt x="378289" y="161944"/>
                      <a:pt x="438169" y="216528"/>
                    </a:cubicBezTo>
                    <a:cubicBezTo>
                      <a:pt x="473562" y="248805"/>
                      <a:pt x="509141" y="281020"/>
                      <a:pt x="543162" y="314667"/>
                    </a:cubicBezTo>
                    <a:cubicBezTo>
                      <a:pt x="595316" y="366260"/>
                      <a:pt x="620551" y="430814"/>
                      <a:pt x="629711" y="502657"/>
                    </a:cubicBezTo>
                    <a:cubicBezTo>
                      <a:pt x="632391" y="523594"/>
                      <a:pt x="627593" y="539234"/>
                      <a:pt x="610146" y="553378"/>
                    </a:cubicBezTo>
                    <a:cubicBezTo>
                      <a:pt x="517303" y="628400"/>
                      <a:pt x="426081" y="705415"/>
                      <a:pt x="332740" y="779814"/>
                    </a:cubicBezTo>
                    <a:cubicBezTo>
                      <a:pt x="298781" y="806856"/>
                      <a:pt x="257407" y="812402"/>
                      <a:pt x="217279" y="794207"/>
                    </a:cubicBezTo>
                    <a:cubicBezTo>
                      <a:pt x="194598" y="783926"/>
                      <a:pt x="171917" y="769345"/>
                      <a:pt x="155156" y="751276"/>
                    </a:cubicBezTo>
                    <a:cubicBezTo>
                      <a:pt x="118517" y="711646"/>
                      <a:pt x="85368" y="668777"/>
                      <a:pt x="51533" y="626717"/>
                    </a:cubicBezTo>
                    <a:cubicBezTo>
                      <a:pt x="39071" y="611264"/>
                      <a:pt x="41252" y="602603"/>
                      <a:pt x="59073" y="588521"/>
                    </a:cubicBezTo>
                    <a:cubicBezTo>
                      <a:pt x="95836" y="559360"/>
                      <a:pt x="132973" y="530635"/>
                      <a:pt x="169736" y="501536"/>
                    </a:cubicBezTo>
                    <a:cubicBezTo>
                      <a:pt x="177525" y="495429"/>
                      <a:pt x="184629" y="488451"/>
                      <a:pt x="195720" y="478668"/>
                    </a:cubicBezTo>
                    <a:close/>
                    <a:moveTo>
                      <a:pt x="593384" y="516677"/>
                    </a:moveTo>
                    <a:cubicBezTo>
                      <a:pt x="587465" y="494619"/>
                      <a:pt x="580424" y="475241"/>
                      <a:pt x="577370" y="455302"/>
                    </a:cubicBezTo>
                    <a:cubicBezTo>
                      <a:pt x="571139" y="414052"/>
                      <a:pt x="551138" y="380218"/>
                      <a:pt x="523347" y="350807"/>
                    </a:cubicBezTo>
                    <a:cubicBezTo>
                      <a:pt x="498174" y="324138"/>
                      <a:pt x="471380" y="298903"/>
                      <a:pt x="444649" y="273667"/>
                    </a:cubicBezTo>
                    <a:cubicBezTo>
                      <a:pt x="424585" y="254725"/>
                      <a:pt x="402777" y="237714"/>
                      <a:pt x="383149" y="218398"/>
                    </a:cubicBezTo>
                    <a:cubicBezTo>
                      <a:pt x="337039" y="173036"/>
                      <a:pt x="294606" y="124870"/>
                      <a:pt x="273608" y="61750"/>
                    </a:cubicBezTo>
                    <a:cubicBezTo>
                      <a:pt x="272548" y="58634"/>
                      <a:pt x="268872" y="56329"/>
                      <a:pt x="266442" y="53649"/>
                    </a:cubicBezTo>
                    <a:cubicBezTo>
                      <a:pt x="192604" y="111473"/>
                      <a:pt x="120449" y="168363"/>
                      <a:pt x="47920" y="224629"/>
                    </a:cubicBezTo>
                    <a:cubicBezTo>
                      <a:pt x="36205" y="233664"/>
                      <a:pt x="34460" y="243696"/>
                      <a:pt x="38137" y="256781"/>
                    </a:cubicBezTo>
                    <a:cubicBezTo>
                      <a:pt x="46112" y="284945"/>
                      <a:pt x="59883" y="309869"/>
                      <a:pt x="81193" y="329808"/>
                    </a:cubicBezTo>
                    <a:cubicBezTo>
                      <a:pt x="104310" y="351368"/>
                      <a:pt x="129048" y="371245"/>
                      <a:pt x="152663" y="392306"/>
                    </a:cubicBezTo>
                    <a:cubicBezTo>
                      <a:pt x="195346" y="430315"/>
                      <a:pt x="238776" y="467514"/>
                      <a:pt x="279901" y="507206"/>
                    </a:cubicBezTo>
                    <a:cubicBezTo>
                      <a:pt x="311555" y="537800"/>
                      <a:pt x="338410" y="573130"/>
                      <a:pt x="355733" y="614068"/>
                    </a:cubicBezTo>
                    <a:cubicBezTo>
                      <a:pt x="365764" y="637809"/>
                      <a:pt x="371497" y="663418"/>
                      <a:pt x="380158" y="691333"/>
                    </a:cubicBezTo>
                    <a:cubicBezTo>
                      <a:pt x="451067" y="633322"/>
                      <a:pt x="521104" y="575934"/>
                      <a:pt x="593447" y="516677"/>
                    </a:cubicBezTo>
                    <a:close/>
                    <a:moveTo>
                      <a:pt x="222264" y="508577"/>
                    </a:moveTo>
                    <a:cubicBezTo>
                      <a:pt x="176528" y="543346"/>
                      <a:pt x="133721" y="575934"/>
                      <a:pt x="90166" y="609021"/>
                    </a:cubicBezTo>
                    <a:cubicBezTo>
                      <a:pt x="114093" y="639989"/>
                      <a:pt x="136400" y="668964"/>
                      <a:pt x="158894" y="697813"/>
                    </a:cubicBezTo>
                    <a:cubicBezTo>
                      <a:pt x="165188" y="705851"/>
                      <a:pt x="171107" y="714512"/>
                      <a:pt x="178833" y="720930"/>
                    </a:cubicBezTo>
                    <a:cubicBezTo>
                      <a:pt x="193539" y="733268"/>
                      <a:pt x="207933" y="747412"/>
                      <a:pt x="225006" y="755201"/>
                    </a:cubicBezTo>
                    <a:cubicBezTo>
                      <a:pt x="281833" y="781060"/>
                      <a:pt x="335606" y="743175"/>
                      <a:pt x="330435" y="681176"/>
                    </a:cubicBezTo>
                    <a:cubicBezTo>
                      <a:pt x="328939" y="663356"/>
                      <a:pt x="323331" y="644912"/>
                      <a:pt x="315542" y="628711"/>
                    </a:cubicBezTo>
                    <a:cubicBezTo>
                      <a:pt x="293609" y="583162"/>
                      <a:pt x="260585" y="545776"/>
                      <a:pt x="222202" y="508515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39C235D8-8DBF-9B4F-9394-3BB2F6E7EF58}"/>
                  </a:ext>
                </a:extLst>
              </p:cNvPr>
              <p:cNvSpPr/>
              <p:nvPr/>
            </p:nvSpPr>
            <p:spPr>
              <a:xfrm>
                <a:off x="3158087" y="4131984"/>
                <a:ext cx="882545" cy="877088"/>
              </a:xfrm>
              <a:custGeom>
                <a:avLst/>
                <a:gdLst>
                  <a:gd name="csX0" fmla="*/ 882483 w 882545"/>
                  <a:gd name="csY0" fmla="*/ 336352 h 877088"/>
                  <a:gd name="csX1" fmla="*/ 676298 w 882545"/>
                  <a:gd name="csY1" fmla="*/ 653137 h 877088"/>
                  <a:gd name="csX2" fmla="*/ 383315 w 882545"/>
                  <a:gd name="csY2" fmla="*/ 854836 h 877088"/>
                  <a:gd name="csX3" fmla="*/ 272340 w 882545"/>
                  <a:gd name="csY3" fmla="*/ 875897 h 877088"/>
                  <a:gd name="csX4" fmla="*/ 209781 w 882545"/>
                  <a:gd name="csY4" fmla="*/ 850412 h 877088"/>
                  <a:gd name="csX5" fmla="*/ 10574 w 882545"/>
                  <a:gd name="csY5" fmla="*/ 545964 h 877088"/>
                  <a:gd name="csX6" fmla="*/ 4780 w 882545"/>
                  <a:gd name="csY6" fmla="*/ 535184 h 877088"/>
                  <a:gd name="csX7" fmla="*/ 19173 w 882545"/>
                  <a:gd name="csY7" fmla="*/ 500539 h 877088"/>
                  <a:gd name="csX8" fmla="*/ 134946 w 882545"/>
                  <a:gd name="csY8" fmla="*/ 439039 h 877088"/>
                  <a:gd name="csX9" fmla="*/ 406370 w 882545"/>
                  <a:gd name="csY9" fmla="*/ 139700 h 877088"/>
                  <a:gd name="csX10" fmla="*/ 469615 w 882545"/>
                  <a:gd name="csY10" fmla="*/ 34894 h 877088"/>
                  <a:gd name="csX11" fmla="*/ 484694 w 882545"/>
                  <a:gd name="csY11" fmla="*/ 11902 h 877088"/>
                  <a:gd name="csX12" fmla="*/ 521519 w 882545"/>
                  <a:gd name="csY12" fmla="*/ 7602 h 877088"/>
                  <a:gd name="csX13" fmla="*/ 567816 w 882545"/>
                  <a:gd name="csY13" fmla="*/ 47668 h 877088"/>
                  <a:gd name="csX14" fmla="*/ 822977 w 882545"/>
                  <a:gd name="csY14" fmla="*/ 281207 h 877088"/>
                  <a:gd name="csX15" fmla="*/ 882545 w 882545"/>
                  <a:gd name="csY15" fmla="*/ 336352 h 877088"/>
                  <a:gd name="csX16" fmla="*/ 45531 w 882545"/>
                  <a:gd name="csY16" fmla="*/ 531134 h 877088"/>
                  <a:gd name="csX17" fmla="*/ 215326 w 882545"/>
                  <a:gd name="csY17" fmla="*/ 801685 h 877088"/>
                  <a:gd name="csX18" fmla="*/ 295707 w 882545"/>
                  <a:gd name="csY18" fmla="*/ 833962 h 877088"/>
                  <a:gd name="csX19" fmla="*/ 569436 w 882545"/>
                  <a:gd name="csY19" fmla="*/ 707534 h 877088"/>
                  <a:gd name="csX20" fmla="*/ 832136 w 882545"/>
                  <a:gd name="csY20" fmla="*/ 346072 h 877088"/>
                  <a:gd name="csX21" fmla="*/ 507312 w 882545"/>
                  <a:gd name="csY21" fmla="*/ 47419 h 877088"/>
                  <a:gd name="csX22" fmla="*/ 489990 w 882545"/>
                  <a:gd name="csY22" fmla="*/ 75895 h 877088"/>
                  <a:gd name="csX23" fmla="*/ 395777 w 882545"/>
                  <a:gd name="csY23" fmla="*/ 226312 h 877088"/>
                  <a:gd name="csX24" fmla="*/ 93883 w 882545"/>
                  <a:gd name="csY24" fmla="*/ 506957 h 877088"/>
                  <a:gd name="csX25" fmla="*/ 45468 w 882545"/>
                  <a:gd name="csY25" fmla="*/ 531134 h 87708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</a:cxnLst>
                <a:rect l="l" t="t" r="r" b="b"/>
                <a:pathLst>
                  <a:path w="882545" h="877088">
                    <a:moveTo>
                      <a:pt x="882483" y="336352"/>
                    </a:moveTo>
                    <a:cubicBezTo>
                      <a:pt x="812072" y="445083"/>
                      <a:pt x="757800" y="557865"/>
                      <a:pt x="676298" y="653137"/>
                    </a:cubicBezTo>
                    <a:cubicBezTo>
                      <a:pt x="596479" y="746478"/>
                      <a:pt x="503698" y="821188"/>
                      <a:pt x="383315" y="854836"/>
                    </a:cubicBezTo>
                    <a:cubicBezTo>
                      <a:pt x="347175" y="864930"/>
                      <a:pt x="309477" y="869728"/>
                      <a:pt x="272340" y="875897"/>
                    </a:cubicBezTo>
                    <a:cubicBezTo>
                      <a:pt x="246793" y="880134"/>
                      <a:pt x="228411" y="873404"/>
                      <a:pt x="209781" y="850412"/>
                    </a:cubicBezTo>
                    <a:cubicBezTo>
                      <a:pt x="132827" y="755576"/>
                      <a:pt x="72137" y="650645"/>
                      <a:pt x="10574" y="545964"/>
                    </a:cubicBezTo>
                    <a:cubicBezTo>
                      <a:pt x="8518" y="542474"/>
                      <a:pt x="6524" y="538860"/>
                      <a:pt x="4780" y="535184"/>
                    </a:cubicBezTo>
                    <a:cubicBezTo>
                      <a:pt x="-4131" y="516304"/>
                      <a:pt x="-1264" y="507206"/>
                      <a:pt x="19173" y="500539"/>
                    </a:cubicBezTo>
                    <a:cubicBezTo>
                      <a:pt x="61482" y="486831"/>
                      <a:pt x="98744" y="464025"/>
                      <a:pt x="134946" y="439039"/>
                    </a:cubicBezTo>
                    <a:cubicBezTo>
                      <a:pt x="248787" y="360466"/>
                      <a:pt x="335398" y="257155"/>
                      <a:pt x="406370" y="139700"/>
                    </a:cubicBezTo>
                    <a:cubicBezTo>
                      <a:pt x="427493" y="104807"/>
                      <a:pt x="448492" y="69788"/>
                      <a:pt x="469615" y="34894"/>
                    </a:cubicBezTo>
                    <a:cubicBezTo>
                      <a:pt x="474350" y="27043"/>
                      <a:pt x="478899" y="18943"/>
                      <a:pt x="484694" y="11902"/>
                    </a:cubicBezTo>
                    <a:cubicBezTo>
                      <a:pt x="496346" y="-2305"/>
                      <a:pt x="506939" y="-3863"/>
                      <a:pt x="521519" y="7602"/>
                    </a:cubicBezTo>
                    <a:cubicBezTo>
                      <a:pt x="537533" y="20189"/>
                      <a:pt x="552737" y="33897"/>
                      <a:pt x="567816" y="47668"/>
                    </a:cubicBezTo>
                    <a:cubicBezTo>
                      <a:pt x="652932" y="125431"/>
                      <a:pt x="737985" y="203319"/>
                      <a:pt x="822977" y="281207"/>
                    </a:cubicBezTo>
                    <a:cubicBezTo>
                      <a:pt x="842355" y="298965"/>
                      <a:pt x="861547" y="316911"/>
                      <a:pt x="882545" y="336352"/>
                    </a:cubicBezTo>
                    <a:close/>
                    <a:moveTo>
                      <a:pt x="45531" y="531134"/>
                    </a:moveTo>
                    <a:cubicBezTo>
                      <a:pt x="101984" y="622855"/>
                      <a:pt x="154511" y="714700"/>
                      <a:pt x="215326" y="801685"/>
                    </a:cubicBezTo>
                    <a:cubicBezTo>
                      <a:pt x="236761" y="832280"/>
                      <a:pt x="261249" y="838822"/>
                      <a:pt x="295707" y="833962"/>
                    </a:cubicBezTo>
                    <a:cubicBezTo>
                      <a:pt x="399889" y="819194"/>
                      <a:pt x="490364" y="776636"/>
                      <a:pt x="569436" y="707534"/>
                    </a:cubicBezTo>
                    <a:cubicBezTo>
                      <a:pt x="684835" y="606716"/>
                      <a:pt x="753002" y="472250"/>
                      <a:pt x="832136" y="346072"/>
                    </a:cubicBezTo>
                    <a:cubicBezTo>
                      <a:pt x="799423" y="306817"/>
                      <a:pt x="530430" y="59382"/>
                      <a:pt x="507312" y="47419"/>
                    </a:cubicBezTo>
                    <a:cubicBezTo>
                      <a:pt x="501580" y="56890"/>
                      <a:pt x="495910" y="66486"/>
                      <a:pt x="489990" y="75895"/>
                    </a:cubicBezTo>
                    <a:cubicBezTo>
                      <a:pt x="458710" y="126117"/>
                      <a:pt x="428926" y="177336"/>
                      <a:pt x="395777" y="226312"/>
                    </a:cubicBezTo>
                    <a:cubicBezTo>
                      <a:pt x="316892" y="342956"/>
                      <a:pt x="219376" y="440161"/>
                      <a:pt x="93883" y="506957"/>
                    </a:cubicBezTo>
                    <a:cubicBezTo>
                      <a:pt x="78680" y="515058"/>
                      <a:pt x="63102" y="522348"/>
                      <a:pt x="45468" y="53113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68A52D29-7103-8863-3BB1-D91015F7D626}"/>
                  </a:ext>
                </a:extLst>
              </p:cNvPr>
              <p:cNvSpPr/>
              <p:nvPr/>
            </p:nvSpPr>
            <p:spPr>
              <a:xfrm>
                <a:off x="4632672" y="641115"/>
                <a:ext cx="762516" cy="852464"/>
              </a:xfrm>
              <a:custGeom>
                <a:avLst/>
                <a:gdLst>
                  <a:gd name="csX0" fmla="*/ 379440 w 762516"/>
                  <a:gd name="csY0" fmla="*/ 852277 h 852464"/>
                  <a:gd name="csX1" fmla="*/ 325854 w 762516"/>
                  <a:gd name="csY1" fmla="*/ 834332 h 852464"/>
                  <a:gd name="csX2" fmla="*/ 28758 w 762516"/>
                  <a:gd name="csY2" fmla="*/ 623723 h 852464"/>
                  <a:gd name="csX3" fmla="*/ 7386 w 762516"/>
                  <a:gd name="csY3" fmla="*/ 606588 h 852464"/>
                  <a:gd name="csX4" fmla="*/ 15922 w 762516"/>
                  <a:gd name="csY4" fmla="*/ 574062 h 852464"/>
                  <a:gd name="csX5" fmla="*/ 27823 w 762516"/>
                  <a:gd name="csY5" fmla="*/ 571320 h 852464"/>
                  <a:gd name="csX6" fmla="*/ 197619 w 762516"/>
                  <a:gd name="csY6" fmla="*/ 386321 h 852464"/>
                  <a:gd name="csX7" fmla="*/ 214879 w 762516"/>
                  <a:gd name="csY7" fmla="*/ 200760 h 852464"/>
                  <a:gd name="csX8" fmla="*/ 286661 w 762516"/>
                  <a:gd name="csY8" fmla="*/ 42305 h 852464"/>
                  <a:gd name="csX9" fmla="*/ 319810 w 762516"/>
                  <a:gd name="csY9" fmla="*/ 15325 h 852464"/>
                  <a:gd name="csX10" fmla="*/ 403368 w 762516"/>
                  <a:gd name="csY10" fmla="*/ 14640 h 852464"/>
                  <a:gd name="csX11" fmla="*/ 736479 w 762516"/>
                  <a:gd name="csY11" fmla="*/ 232040 h 852464"/>
                  <a:gd name="csX12" fmla="*/ 762151 w 762516"/>
                  <a:gd name="csY12" fmla="*/ 262261 h 852464"/>
                  <a:gd name="csX13" fmla="*/ 729313 w 762516"/>
                  <a:gd name="csY13" fmla="*/ 285814 h 852464"/>
                  <a:gd name="csX14" fmla="*/ 689684 w 762516"/>
                  <a:gd name="csY14" fmla="*/ 301828 h 852464"/>
                  <a:gd name="csX15" fmla="*/ 601203 w 762516"/>
                  <a:gd name="csY15" fmla="*/ 445952 h 852464"/>
                  <a:gd name="csX16" fmla="*/ 610300 w 762516"/>
                  <a:gd name="csY16" fmla="*/ 580230 h 852464"/>
                  <a:gd name="csX17" fmla="*/ 468046 w 762516"/>
                  <a:gd name="csY17" fmla="*/ 831528 h 852464"/>
                  <a:gd name="csX18" fmla="*/ 379440 w 762516"/>
                  <a:gd name="csY18" fmla="*/ 852339 h 852464"/>
                  <a:gd name="csX19" fmla="*/ 65708 w 762516"/>
                  <a:gd name="csY19" fmla="*/ 600357 h 852464"/>
                  <a:gd name="csX20" fmla="*/ 91380 w 762516"/>
                  <a:gd name="csY20" fmla="*/ 620171 h 852464"/>
                  <a:gd name="csX21" fmla="*/ 343363 w 762516"/>
                  <a:gd name="csY21" fmla="*/ 799189 h 852464"/>
                  <a:gd name="csX22" fmla="*/ 414771 w 762516"/>
                  <a:gd name="csY22" fmla="*/ 811838 h 852464"/>
                  <a:gd name="csX23" fmla="*/ 472657 w 762516"/>
                  <a:gd name="csY23" fmla="*/ 785044 h 852464"/>
                  <a:gd name="csX24" fmla="*/ 569612 w 762516"/>
                  <a:gd name="csY24" fmla="*/ 606961 h 852464"/>
                  <a:gd name="csX25" fmla="*/ 561200 w 762516"/>
                  <a:gd name="csY25" fmla="*/ 478851 h 852464"/>
                  <a:gd name="csX26" fmla="*/ 672112 w 762516"/>
                  <a:gd name="csY26" fmla="*/ 266809 h 852464"/>
                  <a:gd name="csX27" fmla="*/ 697971 w 762516"/>
                  <a:gd name="csY27" fmla="*/ 251855 h 852464"/>
                  <a:gd name="csX28" fmla="*/ 684699 w 762516"/>
                  <a:gd name="csY28" fmla="*/ 244565 h 852464"/>
                  <a:gd name="csX29" fmla="*/ 379254 w 762516"/>
                  <a:gd name="csY29" fmla="*/ 46169 h 852464"/>
                  <a:gd name="csX30" fmla="*/ 342802 w 762516"/>
                  <a:gd name="csY30" fmla="*/ 46542 h 852464"/>
                  <a:gd name="csX31" fmla="*/ 265662 w 762516"/>
                  <a:gd name="csY31" fmla="*/ 152906 h 852464"/>
                  <a:gd name="csX32" fmla="*/ 251330 w 762516"/>
                  <a:gd name="csY32" fmla="*/ 258647 h 852464"/>
                  <a:gd name="csX33" fmla="*/ 239492 w 762516"/>
                  <a:gd name="csY33" fmla="*/ 380276 h 852464"/>
                  <a:gd name="csX34" fmla="*/ 83965 w 762516"/>
                  <a:gd name="csY34" fmla="*/ 590075 h 852464"/>
                  <a:gd name="csX35" fmla="*/ 65583 w 762516"/>
                  <a:gd name="csY35" fmla="*/ 600294 h 8524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</a:cxnLst>
                <a:rect l="l" t="t" r="r" b="b"/>
                <a:pathLst>
                  <a:path w="762516" h="852464">
                    <a:moveTo>
                      <a:pt x="379440" y="852277"/>
                    </a:moveTo>
                    <a:cubicBezTo>
                      <a:pt x="361433" y="853710"/>
                      <a:pt x="343363" y="846856"/>
                      <a:pt x="325854" y="834332"/>
                    </a:cubicBezTo>
                    <a:cubicBezTo>
                      <a:pt x="227092" y="763734"/>
                      <a:pt x="127832" y="693884"/>
                      <a:pt x="28758" y="623723"/>
                    </a:cubicBezTo>
                    <a:cubicBezTo>
                      <a:pt x="21281" y="618427"/>
                      <a:pt x="13367" y="613317"/>
                      <a:pt x="7386" y="606588"/>
                    </a:cubicBezTo>
                    <a:cubicBezTo>
                      <a:pt x="-5077" y="592568"/>
                      <a:pt x="-1462" y="580168"/>
                      <a:pt x="15922" y="574062"/>
                    </a:cubicBezTo>
                    <a:cubicBezTo>
                      <a:pt x="19723" y="572753"/>
                      <a:pt x="23898" y="572379"/>
                      <a:pt x="27823" y="571320"/>
                    </a:cubicBezTo>
                    <a:cubicBezTo>
                      <a:pt x="123345" y="545337"/>
                      <a:pt x="176060" y="481344"/>
                      <a:pt x="197619" y="386321"/>
                    </a:cubicBezTo>
                    <a:cubicBezTo>
                      <a:pt x="211514" y="324883"/>
                      <a:pt x="206529" y="262385"/>
                      <a:pt x="214879" y="200760"/>
                    </a:cubicBezTo>
                    <a:cubicBezTo>
                      <a:pt x="223104" y="140631"/>
                      <a:pt x="242296" y="85736"/>
                      <a:pt x="286661" y="42305"/>
                    </a:cubicBezTo>
                    <a:cubicBezTo>
                      <a:pt x="296817" y="32398"/>
                      <a:pt x="307971" y="23238"/>
                      <a:pt x="319810" y="15325"/>
                    </a:cubicBezTo>
                    <a:cubicBezTo>
                      <a:pt x="347164" y="-2932"/>
                      <a:pt x="371652" y="-6920"/>
                      <a:pt x="403368" y="14640"/>
                    </a:cubicBezTo>
                    <a:cubicBezTo>
                      <a:pt x="513034" y="89163"/>
                      <a:pt x="625379" y="159698"/>
                      <a:pt x="736479" y="232040"/>
                    </a:cubicBezTo>
                    <a:cubicBezTo>
                      <a:pt x="747757" y="239393"/>
                      <a:pt x="765266" y="243879"/>
                      <a:pt x="762151" y="262261"/>
                    </a:cubicBezTo>
                    <a:cubicBezTo>
                      <a:pt x="759222" y="279271"/>
                      <a:pt x="742336" y="280705"/>
                      <a:pt x="729313" y="285814"/>
                    </a:cubicBezTo>
                    <a:cubicBezTo>
                      <a:pt x="716041" y="291048"/>
                      <a:pt x="702395" y="295472"/>
                      <a:pt x="689684" y="301828"/>
                    </a:cubicBezTo>
                    <a:cubicBezTo>
                      <a:pt x="630489" y="331487"/>
                      <a:pt x="597215" y="377535"/>
                      <a:pt x="601203" y="445952"/>
                    </a:cubicBezTo>
                    <a:cubicBezTo>
                      <a:pt x="603820" y="490753"/>
                      <a:pt x="607247" y="535491"/>
                      <a:pt x="610300" y="580230"/>
                    </a:cubicBezTo>
                    <a:cubicBezTo>
                      <a:pt x="617466" y="685784"/>
                      <a:pt x="562134" y="783611"/>
                      <a:pt x="468046" y="831528"/>
                    </a:cubicBezTo>
                    <a:cubicBezTo>
                      <a:pt x="439570" y="846046"/>
                      <a:pt x="412465" y="852651"/>
                      <a:pt x="379440" y="852339"/>
                    </a:cubicBezTo>
                    <a:close/>
                    <a:moveTo>
                      <a:pt x="65708" y="600357"/>
                    </a:moveTo>
                    <a:cubicBezTo>
                      <a:pt x="75865" y="608208"/>
                      <a:pt x="83404" y="614501"/>
                      <a:pt x="91380" y="620171"/>
                    </a:cubicBezTo>
                    <a:cubicBezTo>
                      <a:pt x="175499" y="679740"/>
                      <a:pt x="260303" y="738249"/>
                      <a:pt x="343363" y="799189"/>
                    </a:cubicBezTo>
                    <a:cubicBezTo>
                      <a:pt x="366729" y="816324"/>
                      <a:pt x="389722" y="819813"/>
                      <a:pt x="414771" y="811838"/>
                    </a:cubicBezTo>
                    <a:cubicBezTo>
                      <a:pt x="434897" y="805420"/>
                      <a:pt x="455272" y="796883"/>
                      <a:pt x="472657" y="785044"/>
                    </a:cubicBezTo>
                    <a:cubicBezTo>
                      <a:pt x="534842" y="742486"/>
                      <a:pt x="568677" y="682419"/>
                      <a:pt x="569612" y="606961"/>
                    </a:cubicBezTo>
                    <a:cubicBezTo>
                      <a:pt x="570173" y="564279"/>
                      <a:pt x="564627" y="521534"/>
                      <a:pt x="561200" y="478851"/>
                    </a:cubicBezTo>
                    <a:cubicBezTo>
                      <a:pt x="552788" y="372799"/>
                      <a:pt x="588242" y="310551"/>
                      <a:pt x="672112" y="266809"/>
                    </a:cubicBezTo>
                    <a:cubicBezTo>
                      <a:pt x="679153" y="263133"/>
                      <a:pt x="685883" y="258834"/>
                      <a:pt x="697971" y="251855"/>
                    </a:cubicBezTo>
                    <a:cubicBezTo>
                      <a:pt x="691678" y="248428"/>
                      <a:pt x="688064" y="246745"/>
                      <a:pt x="684699" y="244565"/>
                    </a:cubicBezTo>
                    <a:cubicBezTo>
                      <a:pt x="582822" y="178578"/>
                      <a:pt x="480820" y="112716"/>
                      <a:pt x="379254" y="46169"/>
                    </a:cubicBezTo>
                    <a:cubicBezTo>
                      <a:pt x="365857" y="37383"/>
                      <a:pt x="355077" y="38754"/>
                      <a:pt x="342802" y="46542"/>
                    </a:cubicBezTo>
                    <a:cubicBezTo>
                      <a:pt x="302861" y="71778"/>
                      <a:pt x="276442" y="107856"/>
                      <a:pt x="265662" y="152906"/>
                    </a:cubicBezTo>
                    <a:cubicBezTo>
                      <a:pt x="257437" y="187301"/>
                      <a:pt x="255194" y="223254"/>
                      <a:pt x="251330" y="258647"/>
                    </a:cubicBezTo>
                    <a:cubicBezTo>
                      <a:pt x="246906" y="299148"/>
                      <a:pt x="246159" y="340149"/>
                      <a:pt x="239492" y="380276"/>
                    </a:cubicBezTo>
                    <a:cubicBezTo>
                      <a:pt x="223540" y="476110"/>
                      <a:pt x="172820" y="547517"/>
                      <a:pt x="83965" y="590075"/>
                    </a:cubicBezTo>
                    <a:cubicBezTo>
                      <a:pt x="78669" y="592630"/>
                      <a:pt x="73684" y="595746"/>
                      <a:pt x="65583" y="60029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12BD7070-85D2-D206-F825-FB920DC35955}"/>
                  </a:ext>
                </a:extLst>
              </p:cNvPr>
              <p:cNvSpPr/>
              <p:nvPr/>
            </p:nvSpPr>
            <p:spPr>
              <a:xfrm>
                <a:off x="8223576" y="2795050"/>
                <a:ext cx="811781" cy="792704"/>
              </a:xfrm>
              <a:custGeom>
                <a:avLst/>
                <a:gdLst>
                  <a:gd name="csX0" fmla="*/ 611337 w 811781"/>
                  <a:gd name="csY0" fmla="*/ 316 h 792704"/>
                  <a:gd name="csX1" fmla="*/ 666108 w 811781"/>
                  <a:gd name="csY1" fmla="*/ 34150 h 792704"/>
                  <a:gd name="csX2" fmla="*/ 803627 w 811781"/>
                  <a:gd name="csY2" fmla="*/ 321214 h 792704"/>
                  <a:gd name="csX3" fmla="*/ 780572 w 811781"/>
                  <a:gd name="csY3" fmla="*/ 376172 h 792704"/>
                  <a:gd name="csX4" fmla="*/ 757144 w 811781"/>
                  <a:gd name="csY4" fmla="*/ 383213 h 792704"/>
                  <a:gd name="csX5" fmla="*/ 518183 w 811781"/>
                  <a:gd name="csY5" fmla="*/ 560984 h 792704"/>
                  <a:gd name="csX6" fmla="*/ 466404 w 811781"/>
                  <a:gd name="csY6" fmla="*/ 640492 h 792704"/>
                  <a:gd name="csX7" fmla="*/ 241650 w 811781"/>
                  <a:gd name="csY7" fmla="*/ 786174 h 792704"/>
                  <a:gd name="csX8" fmla="*/ 205510 w 811781"/>
                  <a:gd name="csY8" fmla="*/ 792405 h 792704"/>
                  <a:gd name="csX9" fmla="*/ 149992 w 811781"/>
                  <a:gd name="csY9" fmla="*/ 759879 h 792704"/>
                  <a:gd name="csX10" fmla="*/ 71044 w 811781"/>
                  <a:gd name="csY10" fmla="*/ 587341 h 792704"/>
                  <a:gd name="csX11" fmla="*/ 9856 w 811781"/>
                  <a:gd name="csY11" fmla="*/ 453811 h 792704"/>
                  <a:gd name="csX12" fmla="*/ 1319 w 811781"/>
                  <a:gd name="csY12" fmla="*/ 430943 h 792704"/>
                  <a:gd name="csX13" fmla="*/ 22692 w 811781"/>
                  <a:gd name="csY13" fmla="*/ 393681 h 792704"/>
                  <a:gd name="csX14" fmla="*/ 88803 w 811781"/>
                  <a:gd name="csY14" fmla="*/ 369816 h 792704"/>
                  <a:gd name="csX15" fmla="*/ 229998 w 811781"/>
                  <a:gd name="csY15" fmla="*/ 259652 h 792704"/>
                  <a:gd name="csX16" fmla="*/ 324835 w 811781"/>
                  <a:gd name="csY16" fmla="*/ 147368 h 792704"/>
                  <a:gd name="csX17" fmla="*/ 574948 w 811781"/>
                  <a:gd name="csY17" fmla="*/ 4802 h 792704"/>
                  <a:gd name="csX18" fmla="*/ 611337 w 811781"/>
                  <a:gd name="csY18" fmla="*/ 316 h 792704"/>
                  <a:gd name="csX19" fmla="*/ 190992 w 811781"/>
                  <a:gd name="csY19" fmla="*/ 755579 h 792704"/>
                  <a:gd name="csX20" fmla="*/ 246074 w 811781"/>
                  <a:gd name="csY20" fmla="*/ 744301 h 792704"/>
                  <a:gd name="csX21" fmla="*/ 428831 w 811781"/>
                  <a:gd name="csY21" fmla="*/ 625974 h 792704"/>
                  <a:gd name="csX22" fmla="*/ 464971 w 811781"/>
                  <a:gd name="csY22" fmla="*/ 572823 h 792704"/>
                  <a:gd name="csX23" fmla="*/ 507092 w 811781"/>
                  <a:gd name="csY23" fmla="*/ 508893 h 792704"/>
                  <a:gd name="csX24" fmla="*/ 736643 w 811781"/>
                  <a:gd name="csY24" fmla="*/ 351559 h 792704"/>
                  <a:gd name="csX25" fmla="*/ 770665 w 811781"/>
                  <a:gd name="csY25" fmla="*/ 341652 h 792704"/>
                  <a:gd name="csX26" fmla="*/ 624983 w 811781"/>
                  <a:gd name="csY26" fmla="*/ 40070 h 792704"/>
                  <a:gd name="csX27" fmla="*/ 389575 w 811781"/>
                  <a:gd name="csY27" fmla="*/ 137399 h 792704"/>
                  <a:gd name="csX28" fmla="*/ 325021 w 811781"/>
                  <a:gd name="csY28" fmla="*/ 206813 h 792704"/>
                  <a:gd name="csX29" fmla="*/ 245700 w 811781"/>
                  <a:gd name="csY29" fmla="*/ 300153 h 792704"/>
                  <a:gd name="csX30" fmla="*/ 65873 w 811781"/>
                  <a:gd name="csY30" fmla="*/ 417858 h 792704"/>
                  <a:gd name="csX31" fmla="*/ 40949 w 811781"/>
                  <a:gd name="csY31" fmla="*/ 427329 h 792704"/>
                  <a:gd name="csX32" fmla="*/ 191117 w 811781"/>
                  <a:gd name="csY32" fmla="*/ 755579 h 7927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</a:cxnLst>
                <a:rect l="l" t="t" r="r" b="b"/>
                <a:pathLst>
                  <a:path w="811781" h="792704">
                    <a:moveTo>
                      <a:pt x="611337" y="316"/>
                    </a:moveTo>
                    <a:cubicBezTo>
                      <a:pt x="638193" y="-2052"/>
                      <a:pt x="654332" y="8853"/>
                      <a:pt x="666108" y="34150"/>
                    </a:cubicBezTo>
                    <a:cubicBezTo>
                      <a:pt x="710847" y="130358"/>
                      <a:pt x="757829" y="225506"/>
                      <a:pt x="803627" y="321214"/>
                    </a:cubicBezTo>
                    <a:cubicBezTo>
                      <a:pt x="818768" y="352868"/>
                      <a:pt x="813784" y="364146"/>
                      <a:pt x="780572" y="376172"/>
                    </a:cubicBezTo>
                    <a:cubicBezTo>
                      <a:pt x="772908" y="378976"/>
                      <a:pt x="765119" y="381406"/>
                      <a:pt x="757144" y="383213"/>
                    </a:cubicBezTo>
                    <a:cubicBezTo>
                      <a:pt x="651652" y="407763"/>
                      <a:pt x="574761" y="470572"/>
                      <a:pt x="518183" y="560984"/>
                    </a:cubicBezTo>
                    <a:cubicBezTo>
                      <a:pt x="501422" y="587778"/>
                      <a:pt x="484224" y="614384"/>
                      <a:pt x="466404" y="640492"/>
                    </a:cubicBezTo>
                    <a:cubicBezTo>
                      <a:pt x="411944" y="720436"/>
                      <a:pt x="337047" y="769225"/>
                      <a:pt x="241650" y="786174"/>
                    </a:cubicBezTo>
                    <a:cubicBezTo>
                      <a:pt x="229624" y="788292"/>
                      <a:pt x="217661" y="791533"/>
                      <a:pt x="205510" y="792405"/>
                    </a:cubicBezTo>
                    <a:cubicBezTo>
                      <a:pt x="176038" y="794461"/>
                      <a:pt x="162080" y="786174"/>
                      <a:pt x="149992" y="759879"/>
                    </a:cubicBezTo>
                    <a:cubicBezTo>
                      <a:pt x="123510" y="702429"/>
                      <a:pt x="97402" y="644854"/>
                      <a:pt x="71044" y="587341"/>
                    </a:cubicBezTo>
                    <a:cubicBezTo>
                      <a:pt x="50669" y="542852"/>
                      <a:pt x="30169" y="498362"/>
                      <a:pt x="9856" y="453811"/>
                    </a:cubicBezTo>
                    <a:cubicBezTo>
                      <a:pt x="6491" y="446396"/>
                      <a:pt x="2939" y="438856"/>
                      <a:pt x="1319" y="430943"/>
                    </a:cubicBezTo>
                    <a:cubicBezTo>
                      <a:pt x="-2918" y="410193"/>
                      <a:pt x="2753" y="400847"/>
                      <a:pt x="22692" y="393681"/>
                    </a:cubicBezTo>
                    <a:cubicBezTo>
                      <a:pt x="44750" y="385705"/>
                      <a:pt x="67244" y="378976"/>
                      <a:pt x="88803" y="369816"/>
                    </a:cubicBezTo>
                    <a:cubicBezTo>
                      <a:pt x="145568" y="345764"/>
                      <a:pt x="190244" y="305574"/>
                      <a:pt x="229998" y="259652"/>
                    </a:cubicBezTo>
                    <a:cubicBezTo>
                      <a:pt x="262088" y="222639"/>
                      <a:pt x="292620" y="184318"/>
                      <a:pt x="324835" y="147368"/>
                    </a:cubicBezTo>
                    <a:cubicBezTo>
                      <a:pt x="391569" y="70914"/>
                      <a:pt x="474317" y="21938"/>
                      <a:pt x="574948" y="4802"/>
                    </a:cubicBezTo>
                    <a:cubicBezTo>
                      <a:pt x="586974" y="2746"/>
                      <a:pt x="599187" y="1749"/>
                      <a:pt x="611337" y="316"/>
                    </a:cubicBezTo>
                    <a:close/>
                    <a:moveTo>
                      <a:pt x="190992" y="755579"/>
                    </a:moveTo>
                    <a:cubicBezTo>
                      <a:pt x="212240" y="751218"/>
                      <a:pt x="229064" y="747417"/>
                      <a:pt x="246074" y="744301"/>
                    </a:cubicBezTo>
                    <a:cubicBezTo>
                      <a:pt x="323401" y="730157"/>
                      <a:pt x="383531" y="689531"/>
                      <a:pt x="428831" y="625974"/>
                    </a:cubicBezTo>
                    <a:cubicBezTo>
                      <a:pt x="441230" y="608527"/>
                      <a:pt x="453069" y="590644"/>
                      <a:pt x="464971" y="572823"/>
                    </a:cubicBezTo>
                    <a:cubicBezTo>
                      <a:pt x="479115" y="551575"/>
                      <a:pt x="492449" y="529829"/>
                      <a:pt x="507092" y="508893"/>
                    </a:cubicBezTo>
                    <a:cubicBezTo>
                      <a:pt x="563857" y="427765"/>
                      <a:pt x="640436" y="375237"/>
                      <a:pt x="736643" y="351559"/>
                    </a:cubicBezTo>
                    <a:cubicBezTo>
                      <a:pt x="747174" y="348942"/>
                      <a:pt x="757455" y="345515"/>
                      <a:pt x="770665" y="341652"/>
                    </a:cubicBezTo>
                    <a:cubicBezTo>
                      <a:pt x="721128" y="239152"/>
                      <a:pt x="672962" y="139455"/>
                      <a:pt x="624983" y="40070"/>
                    </a:cubicBezTo>
                    <a:cubicBezTo>
                      <a:pt x="532390" y="44743"/>
                      <a:pt x="454627" y="76459"/>
                      <a:pt x="389575" y="137399"/>
                    </a:cubicBezTo>
                    <a:cubicBezTo>
                      <a:pt x="366583" y="158958"/>
                      <a:pt x="345833" y="183072"/>
                      <a:pt x="325021" y="206813"/>
                    </a:cubicBezTo>
                    <a:cubicBezTo>
                      <a:pt x="298166" y="237531"/>
                      <a:pt x="272930" y="269746"/>
                      <a:pt x="245700" y="300153"/>
                    </a:cubicBezTo>
                    <a:cubicBezTo>
                      <a:pt x="196351" y="355298"/>
                      <a:pt x="136096" y="394304"/>
                      <a:pt x="65873" y="417858"/>
                    </a:cubicBezTo>
                    <a:cubicBezTo>
                      <a:pt x="58333" y="420412"/>
                      <a:pt x="50981" y="423528"/>
                      <a:pt x="40949" y="427329"/>
                    </a:cubicBezTo>
                    <a:cubicBezTo>
                      <a:pt x="91233" y="537182"/>
                      <a:pt x="140708" y="645352"/>
                      <a:pt x="191117" y="755579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DC504C81-2279-B8B1-C937-AE0CED80438C}"/>
                  </a:ext>
                </a:extLst>
              </p:cNvPr>
              <p:cNvSpPr/>
              <p:nvPr/>
            </p:nvSpPr>
            <p:spPr>
              <a:xfrm>
                <a:off x="4029977" y="2721418"/>
                <a:ext cx="850742" cy="763162"/>
              </a:xfrm>
              <a:custGeom>
                <a:avLst/>
                <a:gdLst>
                  <a:gd name="csX0" fmla="*/ 62 w 850742"/>
                  <a:gd name="csY0" fmla="*/ 412605 h 763162"/>
                  <a:gd name="csX1" fmla="*/ 46670 w 850742"/>
                  <a:gd name="csY1" fmla="*/ 387307 h 763162"/>
                  <a:gd name="csX2" fmla="*/ 177896 w 850742"/>
                  <a:gd name="csY2" fmla="*/ 315276 h 763162"/>
                  <a:gd name="csX3" fmla="*/ 292672 w 850742"/>
                  <a:gd name="csY3" fmla="*/ 191029 h 763162"/>
                  <a:gd name="csX4" fmla="*/ 531819 w 850742"/>
                  <a:gd name="csY4" fmla="*/ 3849 h 763162"/>
                  <a:gd name="csX5" fmla="*/ 610517 w 850742"/>
                  <a:gd name="csY5" fmla="*/ 31328 h 763162"/>
                  <a:gd name="csX6" fmla="*/ 832217 w 850742"/>
                  <a:gd name="csY6" fmla="*/ 328049 h 763162"/>
                  <a:gd name="csX7" fmla="*/ 808290 w 850742"/>
                  <a:gd name="csY7" fmla="*/ 384129 h 763162"/>
                  <a:gd name="csX8" fmla="*/ 657312 w 850742"/>
                  <a:gd name="csY8" fmla="*/ 473731 h 763162"/>
                  <a:gd name="csX9" fmla="*/ 593693 w 850742"/>
                  <a:gd name="csY9" fmla="*/ 567383 h 763162"/>
                  <a:gd name="csX10" fmla="*/ 477983 w 850742"/>
                  <a:gd name="csY10" fmla="*/ 700665 h 763162"/>
                  <a:gd name="csX11" fmla="*/ 264632 w 850742"/>
                  <a:gd name="csY11" fmla="*/ 763100 h 763162"/>
                  <a:gd name="csX12" fmla="*/ 230299 w 850742"/>
                  <a:gd name="csY12" fmla="*/ 747273 h 763162"/>
                  <a:gd name="csX13" fmla="*/ 54335 w 850742"/>
                  <a:gd name="csY13" fmla="*/ 500649 h 763162"/>
                  <a:gd name="csX14" fmla="*/ 0 w 850742"/>
                  <a:gd name="csY14" fmla="*/ 412605 h 763162"/>
                  <a:gd name="csX15" fmla="*/ 796887 w 850742"/>
                  <a:gd name="csY15" fmla="*/ 347553 h 763162"/>
                  <a:gd name="csX16" fmla="*/ 776574 w 850742"/>
                  <a:gd name="csY16" fmla="*/ 318516 h 763162"/>
                  <a:gd name="csX17" fmla="*/ 581667 w 850742"/>
                  <a:gd name="csY17" fmla="*/ 58682 h 763162"/>
                  <a:gd name="csX18" fmla="*/ 531507 w 850742"/>
                  <a:gd name="csY18" fmla="*/ 41360 h 763162"/>
                  <a:gd name="csX19" fmla="*/ 326444 w 850742"/>
                  <a:gd name="csY19" fmla="*/ 210594 h 763162"/>
                  <a:gd name="csX20" fmla="*/ 206310 w 850742"/>
                  <a:gd name="csY20" fmla="*/ 342879 h 763162"/>
                  <a:gd name="csX21" fmla="*/ 76019 w 850742"/>
                  <a:gd name="csY21" fmla="*/ 417029 h 763162"/>
                  <a:gd name="csX22" fmla="*/ 50596 w 850742"/>
                  <a:gd name="csY22" fmla="*/ 430488 h 763162"/>
                  <a:gd name="csX23" fmla="*/ 88668 w 850742"/>
                  <a:gd name="csY23" fmla="*/ 480959 h 763162"/>
                  <a:gd name="csX24" fmla="*/ 243820 w 850742"/>
                  <a:gd name="csY24" fmla="*/ 705214 h 763162"/>
                  <a:gd name="csX25" fmla="*/ 275973 w 850742"/>
                  <a:gd name="csY25" fmla="*/ 724281 h 763162"/>
                  <a:gd name="csX26" fmla="*/ 486706 w 850742"/>
                  <a:gd name="csY26" fmla="*/ 641346 h 763162"/>
                  <a:gd name="csX27" fmla="*/ 566837 w 850742"/>
                  <a:gd name="csY27" fmla="*/ 537163 h 763162"/>
                  <a:gd name="csX28" fmla="*/ 625907 w 850742"/>
                  <a:gd name="csY28" fmla="*/ 451486 h 763162"/>
                  <a:gd name="csX29" fmla="*/ 773894 w 850742"/>
                  <a:gd name="csY29" fmla="*/ 354344 h 763162"/>
                  <a:gd name="csX30" fmla="*/ 796949 w 850742"/>
                  <a:gd name="csY30" fmla="*/ 347677 h 7631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850742" h="763162">
                    <a:moveTo>
                      <a:pt x="62" y="412605"/>
                    </a:moveTo>
                    <a:cubicBezTo>
                      <a:pt x="18631" y="402510"/>
                      <a:pt x="32651" y="394908"/>
                      <a:pt x="46670" y="387307"/>
                    </a:cubicBezTo>
                    <a:cubicBezTo>
                      <a:pt x="90537" y="363442"/>
                      <a:pt x="135400" y="341322"/>
                      <a:pt x="177896" y="315276"/>
                    </a:cubicBezTo>
                    <a:cubicBezTo>
                      <a:pt x="227370" y="284931"/>
                      <a:pt x="264009" y="242622"/>
                      <a:pt x="292672" y="191029"/>
                    </a:cubicBezTo>
                    <a:cubicBezTo>
                      <a:pt x="345573" y="95943"/>
                      <a:pt x="425953" y="33259"/>
                      <a:pt x="531819" y="3849"/>
                    </a:cubicBezTo>
                    <a:cubicBezTo>
                      <a:pt x="565653" y="-5560"/>
                      <a:pt x="589020" y="1793"/>
                      <a:pt x="610517" y="31328"/>
                    </a:cubicBezTo>
                    <a:cubicBezTo>
                      <a:pt x="683171" y="131149"/>
                      <a:pt x="758254" y="229163"/>
                      <a:pt x="832217" y="328049"/>
                    </a:cubicBezTo>
                    <a:cubicBezTo>
                      <a:pt x="861627" y="367367"/>
                      <a:pt x="857702" y="377025"/>
                      <a:pt x="808290" y="384129"/>
                    </a:cubicBezTo>
                    <a:cubicBezTo>
                      <a:pt x="745356" y="393164"/>
                      <a:pt x="694698" y="422636"/>
                      <a:pt x="657312" y="473731"/>
                    </a:cubicBezTo>
                    <a:cubicBezTo>
                      <a:pt x="635067" y="504201"/>
                      <a:pt x="614380" y="535854"/>
                      <a:pt x="593693" y="567383"/>
                    </a:cubicBezTo>
                    <a:cubicBezTo>
                      <a:pt x="561042" y="616982"/>
                      <a:pt x="526772" y="665086"/>
                      <a:pt x="477983" y="700665"/>
                    </a:cubicBezTo>
                    <a:cubicBezTo>
                      <a:pt x="414301" y="747024"/>
                      <a:pt x="342208" y="764346"/>
                      <a:pt x="264632" y="763100"/>
                    </a:cubicBezTo>
                    <a:cubicBezTo>
                      <a:pt x="251048" y="762913"/>
                      <a:pt x="239272" y="759860"/>
                      <a:pt x="230299" y="747273"/>
                    </a:cubicBezTo>
                    <a:cubicBezTo>
                      <a:pt x="171914" y="664899"/>
                      <a:pt x="112408" y="583272"/>
                      <a:pt x="54335" y="500649"/>
                    </a:cubicBezTo>
                    <a:cubicBezTo>
                      <a:pt x="35642" y="474105"/>
                      <a:pt x="20126" y="445380"/>
                      <a:pt x="0" y="412605"/>
                    </a:cubicBezTo>
                    <a:close/>
                    <a:moveTo>
                      <a:pt x="796887" y="347553"/>
                    </a:moveTo>
                    <a:cubicBezTo>
                      <a:pt x="789098" y="336399"/>
                      <a:pt x="783116" y="327239"/>
                      <a:pt x="776574" y="318516"/>
                    </a:cubicBezTo>
                    <a:cubicBezTo>
                      <a:pt x="711646" y="231842"/>
                      <a:pt x="646657" y="145293"/>
                      <a:pt x="581667" y="58682"/>
                    </a:cubicBezTo>
                    <a:cubicBezTo>
                      <a:pt x="562039" y="32512"/>
                      <a:pt x="561790" y="31577"/>
                      <a:pt x="531507" y="41360"/>
                    </a:cubicBezTo>
                    <a:cubicBezTo>
                      <a:pt x="440908" y="70645"/>
                      <a:pt x="371681" y="127472"/>
                      <a:pt x="326444" y="210594"/>
                    </a:cubicBezTo>
                    <a:cubicBezTo>
                      <a:pt x="296784" y="265116"/>
                      <a:pt x="257778" y="309855"/>
                      <a:pt x="206310" y="342879"/>
                    </a:cubicBezTo>
                    <a:cubicBezTo>
                      <a:pt x="164312" y="369797"/>
                      <a:pt x="119574" y="392541"/>
                      <a:pt x="76019" y="417029"/>
                    </a:cubicBezTo>
                    <a:cubicBezTo>
                      <a:pt x="68417" y="421328"/>
                      <a:pt x="60566" y="425191"/>
                      <a:pt x="50596" y="430488"/>
                    </a:cubicBezTo>
                    <a:cubicBezTo>
                      <a:pt x="64429" y="448682"/>
                      <a:pt x="77140" y="464384"/>
                      <a:pt x="88668" y="480959"/>
                    </a:cubicBezTo>
                    <a:cubicBezTo>
                      <a:pt x="140572" y="555544"/>
                      <a:pt x="192227" y="630379"/>
                      <a:pt x="243820" y="705214"/>
                    </a:cubicBezTo>
                    <a:cubicBezTo>
                      <a:pt x="251734" y="716679"/>
                      <a:pt x="260208" y="724841"/>
                      <a:pt x="275973" y="724281"/>
                    </a:cubicBezTo>
                    <a:cubicBezTo>
                      <a:pt x="356166" y="721601"/>
                      <a:pt x="430502" y="702161"/>
                      <a:pt x="486706" y="641346"/>
                    </a:cubicBezTo>
                    <a:cubicBezTo>
                      <a:pt x="516303" y="609318"/>
                      <a:pt x="540978" y="572555"/>
                      <a:pt x="566837" y="537163"/>
                    </a:cubicBezTo>
                    <a:cubicBezTo>
                      <a:pt x="587275" y="509123"/>
                      <a:pt x="604909" y="479027"/>
                      <a:pt x="625907" y="451486"/>
                    </a:cubicBezTo>
                    <a:cubicBezTo>
                      <a:pt x="663667" y="402074"/>
                      <a:pt x="712332" y="368115"/>
                      <a:pt x="773894" y="354344"/>
                    </a:cubicBezTo>
                    <a:cubicBezTo>
                      <a:pt x="780499" y="352849"/>
                      <a:pt x="786980" y="350606"/>
                      <a:pt x="796949" y="347677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F9BF855D-BB49-D07A-3E0A-E22E7BDAED57}"/>
                  </a:ext>
                </a:extLst>
              </p:cNvPr>
              <p:cNvSpPr/>
              <p:nvPr/>
            </p:nvSpPr>
            <p:spPr>
              <a:xfrm>
                <a:off x="7049158" y="553408"/>
                <a:ext cx="633436" cy="920044"/>
              </a:xfrm>
              <a:custGeom>
                <a:avLst/>
                <a:gdLst>
                  <a:gd name="csX0" fmla="*/ 331930 w 633436"/>
                  <a:gd name="csY0" fmla="*/ 920044 h 920044"/>
                  <a:gd name="csX1" fmla="*/ 297535 w 633436"/>
                  <a:gd name="csY1" fmla="*/ 898610 h 920044"/>
                  <a:gd name="csX2" fmla="*/ 32965 w 633436"/>
                  <a:gd name="csY2" fmla="*/ 716227 h 920044"/>
                  <a:gd name="csX3" fmla="*/ 20566 w 633436"/>
                  <a:gd name="csY3" fmla="*/ 707255 h 920044"/>
                  <a:gd name="csX4" fmla="*/ 19818 w 633436"/>
                  <a:gd name="csY4" fmla="*/ 656160 h 920044"/>
                  <a:gd name="csX5" fmla="*/ 202699 w 633436"/>
                  <a:gd name="csY5" fmla="*/ 429475 h 920044"/>
                  <a:gd name="csX6" fmla="*/ 281272 w 633436"/>
                  <a:gd name="csY6" fmla="*/ 195188 h 920044"/>
                  <a:gd name="csX7" fmla="*/ 311991 w 633436"/>
                  <a:gd name="csY7" fmla="*/ 42279 h 920044"/>
                  <a:gd name="csX8" fmla="*/ 313985 w 633436"/>
                  <a:gd name="csY8" fmla="*/ 30191 h 920044"/>
                  <a:gd name="csX9" fmla="*/ 358911 w 633436"/>
                  <a:gd name="csY9" fmla="*/ 14675 h 920044"/>
                  <a:gd name="csX10" fmla="*/ 603604 w 633436"/>
                  <a:gd name="csY10" fmla="*/ 213508 h 920044"/>
                  <a:gd name="csX11" fmla="*/ 632453 w 633436"/>
                  <a:gd name="csY11" fmla="*/ 267593 h 920044"/>
                  <a:gd name="csX12" fmla="*/ 618620 w 633436"/>
                  <a:gd name="csY12" fmla="*/ 450225 h 920044"/>
                  <a:gd name="csX13" fmla="*/ 448077 w 633436"/>
                  <a:gd name="csY13" fmla="*/ 820161 h 920044"/>
                  <a:gd name="csX14" fmla="*/ 331993 w 633436"/>
                  <a:gd name="csY14" fmla="*/ 920044 h 920044"/>
                  <a:gd name="csX15" fmla="*/ 334111 w 633436"/>
                  <a:gd name="csY15" fmla="*/ 876552 h 920044"/>
                  <a:gd name="csX16" fmla="*/ 367385 w 633436"/>
                  <a:gd name="csY16" fmla="*/ 849821 h 920044"/>
                  <a:gd name="csX17" fmla="*/ 494560 w 633436"/>
                  <a:gd name="csY17" fmla="*/ 690057 h 920044"/>
                  <a:gd name="csX18" fmla="*/ 594381 w 633436"/>
                  <a:gd name="csY18" fmla="*/ 281301 h 920044"/>
                  <a:gd name="csX19" fmla="*/ 574567 w 633436"/>
                  <a:gd name="csY19" fmla="*/ 240114 h 920044"/>
                  <a:gd name="csX20" fmla="*/ 372494 w 633436"/>
                  <a:gd name="csY20" fmla="*/ 76176 h 920044"/>
                  <a:gd name="csX21" fmla="*/ 350686 w 633436"/>
                  <a:gd name="csY21" fmla="*/ 60349 h 920044"/>
                  <a:gd name="csX22" fmla="*/ 343208 w 633436"/>
                  <a:gd name="csY22" fmla="*/ 91691 h 920044"/>
                  <a:gd name="csX23" fmla="*/ 298719 w 633436"/>
                  <a:gd name="csY23" fmla="*/ 285351 h 920044"/>
                  <a:gd name="csX24" fmla="*/ 92846 w 633436"/>
                  <a:gd name="csY24" fmla="*/ 640769 h 920044"/>
                  <a:gd name="csX25" fmla="*/ 48979 w 633436"/>
                  <a:gd name="csY25" fmla="*/ 679651 h 920044"/>
                  <a:gd name="csX26" fmla="*/ 334049 w 633436"/>
                  <a:gd name="csY26" fmla="*/ 876552 h 92004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633436" h="920044">
                    <a:moveTo>
                      <a:pt x="331930" y="920044"/>
                    </a:moveTo>
                    <a:cubicBezTo>
                      <a:pt x="319842" y="912505"/>
                      <a:pt x="308377" y="906024"/>
                      <a:pt x="297535" y="898610"/>
                    </a:cubicBezTo>
                    <a:cubicBezTo>
                      <a:pt x="209241" y="837919"/>
                      <a:pt x="121134" y="777042"/>
                      <a:pt x="32965" y="716227"/>
                    </a:cubicBezTo>
                    <a:cubicBezTo>
                      <a:pt x="28791" y="713361"/>
                      <a:pt x="24678" y="710245"/>
                      <a:pt x="20566" y="707255"/>
                    </a:cubicBezTo>
                    <a:cubicBezTo>
                      <a:pt x="-6415" y="687191"/>
                      <a:pt x="-7038" y="676473"/>
                      <a:pt x="19818" y="656160"/>
                    </a:cubicBezTo>
                    <a:cubicBezTo>
                      <a:pt x="99638" y="595719"/>
                      <a:pt x="157648" y="517707"/>
                      <a:pt x="202699" y="429475"/>
                    </a:cubicBezTo>
                    <a:cubicBezTo>
                      <a:pt x="240521" y="355388"/>
                      <a:pt x="263327" y="276005"/>
                      <a:pt x="281272" y="195188"/>
                    </a:cubicBezTo>
                    <a:cubicBezTo>
                      <a:pt x="292550" y="144468"/>
                      <a:pt x="301834" y="93249"/>
                      <a:pt x="311991" y="42279"/>
                    </a:cubicBezTo>
                    <a:cubicBezTo>
                      <a:pt x="312801" y="38291"/>
                      <a:pt x="313050" y="34179"/>
                      <a:pt x="313985" y="30191"/>
                    </a:cubicBezTo>
                    <a:cubicBezTo>
                      <a:pt x="321836" y="-5389"/>
                      <a:pt x="331058" y="-8130"/>
                      <a:pt x="358911" y="14675"/>
                    </a:cubicBezTo>
                    <a:cubicBezTo>
                      <a:pt x="440163" y="81347"/>
                      <a:pt x="521416" y="147957"/>
                      <a:pt x="603604" y="213508"/>
                    </a:cubicBezTo>
                    <a:cubicBezTo>
                      <a:pt x="621985" y="228151"/>
                      <a:pt x="631082" y="244538"/>
                      <a:pt x="632453" y="267593"/>
                    </a:cubicBezTo>
                    <a:cubicBezTo>
                      <a:pt x="636192" y="329156"/>
                      <a:pt x="628777" y="389846"/>
                      <a:pt x="618620" y="450225"/>
                    </a:cubicBezTo>
                    <a:cubicBezTo>
                      <a:pt x="595379" y="588990"/>
                      <a:pt x="543038" y="714358"/>
                      <a:pt x="448077" y="820161"/>
                    </a:cubicBezTo>
                    <a:cubicBezTo>
                      <a:pt x="414491" y="857547"/>
                      <a:pt x="377230" y="890447"/>
                      <a:pt x="331993" y="920044"/>
                    </a:cubicBezTo>
                    <a:close/>
                    <a:moveTo>
                      <a:pt x="334111" y="876552"/>
                    </a:moveTo>
                    <a:cubicBezTo>
                      <a:pt x="346885" y="866333"/>
                      <a:pt x="357540" y="858544"/>
                      <a:pt x="367385" y="849821"/>
                    </a:cubicBezTo>
                    <a:cubicBezTo>
                      <a:pt x="419227" y="804085"/>
                      <a:pt x="460414" y="749688"/>
                      <a:pt x="494560" y="690057"/>
                    </a:cubicBezTo>
                    <a:cubicBezTo>
                      <a:pt x="567089" y="563505"/>
                      <a:pt x="590144" y="424740"/>
                      <a:pt x="594381" y="281301"/>
                    </a:cubicBezTo>
                    <a:cubicBezTo>
                      <a:pt x="594942" y="262982"/>
                      <a:pt x="588587" y="251330"/>
                      <a:pt x="574567" y="240114"/>
                    </a:cubicBezTo>
                    <a:cubicBezTo>
                      <a:pt x="506835" y="185966"/>
                      <a:pt x="439789" y="130884"/>
                      <a:pt x="372494" y="76176"/>
                    </a:cubicBezTo>
                    <a:cubicBezTo>
                      <a:pt x="366326" y="71191"/>
                      <a:pt x="359658" y="66829"/>
                      <a:pt x="350686" y="60349"/>
                    </a:cubicBezTo>
                    <a:cubicBezTo>
                      <a:pt x="347757" y="72562"/>
                      <a:pt x="345389" y="82095"/>
                      <a:pt x="343208" y="91691"/>
                    </a:cubicBezTo>
                    <a:cubicBezTo>
                      <a:pt x="328503" y="156307"/>
                      <a:pt x="315979" y="221483"/>
                      <a:pt x="298719" y="285351"/>
                    </a:cubicBezTo>
                    <a:cubicBezTo>
                      <a:pt x="261769" y="421811"/>
                      <a:pt x="197776" y="543378"/>
                      <a:pt x="92846" y="640769"/>
                    </a:cubicBezTo>
                    <a:cubicBezTo>
                      <a:pt x="79449" y="653169"/>
                      <a:pt x="65554" y="665008"/>
                      <a:pt x="48979" y="679651"/>
                    </a:cubicBezTo>
                    <a:cubicBezTo>
                      <a:pt x="144314" y="745513"/>
                      <a:pt x="238029" y="810253"/>
                      <a:pt x="334049" y="876552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7370598F-87CD-9F17-9066-612FAE2A3B2B}"/>
                  </a:ext>
                </a:extLst>
              </p:cNvPr>
              <p:cNvSpPr/>
              <p:nvPr/>
            </p:nvSpPr>
            <p:spPr>
              <a:xfrm>
                <a:off x="7945335" y="1865904"/>
                <a:ext cx="617690" cy="578124"/>
              </a:xfrm>
              <a:custGeom>
                <a:avLst/>
                <a:gdLst>
                  <a:gd name="csX0" fmla="*/ 608933 w 617690"/>
                  <a:gd name="csY0" fmla="*/ 249469 h 578124"/>
                  <a:gd name="csX1" fmla="*/ 617593 w 617690"/>
                  <a:gd name="csY1" fmla="*/ 454346 h 578124"/>
                  <a:gd name="csX2" fmla="*/ 598277 w 617690"/>
                  <a:gd name="csY2" fmla="*/ 510674 h 578124"/>
                  <a:gd name="csX3" fmla="*/ 421565 w 617690"/>
                  <a:gd name="csY3" fmla="*/ 572611 h 578124"/>
                  <a:gd name="csX4" fmla="*/ 318006 w 617690"/>
                  <a:gd name="csY4" fmla="*/ 528308 h 578124"/>
                  <a:gd name="csX5" fmla="*/ 268718 w 617690"/>
                  <a:gd name="csY5" fmla="*/ 497464 h 578124"/>
                  <a:gd name="csX6" fmla="*/ 145593 w 617690"/>
                  <a:gd name="csY6" fmla="*/ 476590 h 578124"/>
                  <a:gd name="csX7" fmla="*/ 101664 w 617690"/>
                  <a:gd name="csY7" fmla="*/ 489426 h 578124"/>
                  <a:gd name="csX8" fmla="*/ 45336 w 617690"/>
                  <a:gd name="csY8" fmla="*/ 537031 h 578124"/>
                  <a:gd name="csX9" fmla="*/ 24773 w 617690"/>
                  <a:gd name="csY9" fmla="*/ 550303 h 578124"/>
                  <a:gd name="csX10" fmla="*/ 10255 w 617690"/>
                  <a:gd name="csY10" fmla="*/ 533729 h 578124"/>
                  <a:gd name="csX11" fmla="*/ 5457 w 617690"/>
                  <a:gd name="csY11" fmla="*/ 500642 h 578124"/>
                  <a:gd name="csX12" fmla="*/ 3775 w 617690"/>
                  <a:gd name="csY12" fmla="*/ 170211 h 578124"/>
                  <a:gd name="csX13" fmla="*/ 63966 w 617690"/>
                  <a:gd name="csY13" fmla="*/ 95625 h 578124"/>
                  <a:gd name="csX14" fmla="*/ 236441 w 617690"/>
                  <a:gd name="csY14" fmla="*/ 94317 h 578124"/>
                  <a:gd name="csX15" fmla="*/ 321619 w 617690"/>
                  <a:gd name="csY15" fmla="*/ 118992 h 578124"/>
                  <a:gd name="csX16" fmla="*/ 506058 w 617690"/>
                  <a:gd name="csY16" fmla="*/ 71449 h 578124"/>
                  <a:gd name="csX17" fmla="*/ 554909 w 617690"/>
                  <a:gd name="csY17" fmla="*/ 12690 h 578124"/>
                  <a:gd name="csX18" fmla="*/ 576406 w 617690"/>
                  <a:gd name="csY18" fmla="*/ 228 h 578124"/>
                  <a:gd name="csX19" fmla="*/ 596782 w 617690"/>
                  <a:gd name="csY19" fmla="*/ 20541 h 578124"/>
                  <a:gd name="csX20" fmla="*/ 599648 w 617690"/>
                  <a:gd name="csY20" fmla="*/ 47646 h 578124"/>
                  <a:gd name="csX21" fmla="*/ 608621 w 617690"/>
                  <a:gd name="csY21" fmla="*/ 249469 h 578124"/>
                  <a:gd name="csX22" fmla="*/ 608995 w 617690"/>
                  <a:gd name="csY22" fmla="*/ 249469 h 578124"/>
                  <a:gd name="csX23" fmla="*/ 557651 w 617690"/>
                  <a:gd name="csY23" fmla="*/ 71013 h 578124"/>
                  <a:gd name="csX24" fmla="*/ 525748 w 617690"/>
                  <a:gd name="csY24" fmla="*/ 104224 h 578124"/>
                  <a:gd name="csX25" fmla="*/ 318317 w 617690"/>
                  <a:gd name="csY25" fmla="*/ 159057 h 578124"/>
                  <a:gd name="csX26" fmla="*/ 241925 w 617690"/>
                  <a:gd name="csY26" fmla="*/ 136750 h 578124"/>
                  <a:gd name="csX27" fmla="*/ 72627 w 617690"/>
                  <a:gd name="csY27" fmla="*/ 134507 h 578124"/>
                  <a:gd name="csX28" fmla="*/ 40600 w 617690"/>
                  <a:gd name="csY28" fmla="*/ 174012 h 578124"/>
                  <a:gd name="csX29" fmla="*/ 44027 w 617690"/>
                  <a:gd name="csY29" fmla="*/ 452663 h 578124"/>
                  <a:gd name="csX30" fmla="*/ 48264 w 617690"/>
                  <a:gd name="csY30" fmla="*/ 469799 h 578124"/>
                  <a:gd name="csX31" fmla="*/ 77861 w 617690"/>
                  <a:gd name="csY31" fmla="*/ 456090 h 578124"/>
                  <a:gd name="csX32" fmla="*/ 304609 w 617690"/>
                  <a:gd name="csY32" fmla="*/ 472976 h 578124"/>
                  <a:gd name="csX33" fmla="*/ 364801 w 617690"/>
                  <a:gd name="csY33" fmla="*/ 509428 h 578124"/>
                  <a:gd name="csX34" fmla="*/ 463999 w 617690"/>
                  <a:gd name="csY34" fmla="*/ 538091 h 578124"/>
                  <a:gd name="csX35" fmla="*/ 554909 w 617690"/>
                  <a:gd name="csY35" fmla="*/ 501078 h 578124"/>
                  <a:gd name="csX36" fmla="*/ 575472 w 617690"/>
                  <a:gd name="csY36" fmla="*/ 428238 h 578124"/>
                  <a:gd name="csX37" fmla="*/ 561452 w 617690"/>
                  <a:gd name="csY37" fmla="*/ 94690 h 578124"/>
                  <a:gd name="csX38" fmla="*/ 557589 w 617690"/>
                  <a:gd name="csY38" fmla="*/ 70950 h 57812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</a:cxnLst>
                <a:rect l="l" t="t" r="r" b="b"/>
                <a:pathLst>
                  <a:path w="617690" h="578124">
                    <a:moveTo>
                      <a:pt x="608933" y="249469"/>
                    </a:moveTo>
                    <a:cubicBezTo>
                      <a:pt x="611799" y="317762"/>
                      <a:pt x="614416" y="386054"/>
                      <a:pt x="617593" y="454346"/>
                    </a:cubicBezTo>
                    <a:cubicBezTo>
                      <a:pt x="618591" y="475967"/>
                      <a:pt x="611861" y="494162"/>
                      <a:pt x="598277" y="510674"/>
                    </a:cubicBezTo>
                    <a:cubicBezTo>
                      <a:pt x="551856" y="567252"/>
                      <a:pt x="493845" y="589497"/>
                      <a:pt x="421565" y="572611"/>
                    </a:cubicBezTo>
                    <a:cubicBezTo>
                      <a:pt x="384303" y="563887"/>
                      <a:pt x="350220" y="548372"/>
                      <a:pt x="318006" y="528308"/>
                    </a:cubicBezTo>
                    <a:cubicBezTo>
                      <a:pt x="301556" y="518089"/>
                      <a:pt x="285106" y="507808"/>
                      <a:pt x="268718" y="497464"/>
                    </a:cubicBezTo>
                    <a:cubicBezTo>
                      <a:pt x="230584" y="473350"/>
                      <a:pt x="189522" y="465811"/>
                      <a:pt x="145593" y="476590"/>
                    </a:cubicBezTo>
                    <a:cubicBezTo>
                      <a:pt x="130825" y="480204"/>
                      <a:pt x="116182" y="484691"/>
                      <a:pt x="101664" y="489426"/>
                    </a:cubicBezTo>
                    <a:cubicBezTo>
                      <a:pt x="76491" y="497527"/>
                      <a:pt x="55991" y="510736"/>
                      <a:pt x="45336" y="537031"/>
                    </a:cubicBezTo>
                    <a:cubicBezTo>
                      <a:pt x="42656" y="543574"/>
                      <a:pt x="32063" y="549930"/>
                      <a:pt x="24773" y="550303"/>
                    </a:cubicBezTo>
                    <a:cubicBezTo>
                      <a:pt x="20038" y="550553"/>
                      <a:pt x="12498" y="540521"/>
                      <a:pt x="10255" y="533729"/>
                    </a:cubicBezTo>
                    <a:cubicBezTo>
                      <a:pt x="6765" y="523323"/>
                      <a:pt x="5706" y="511733"/>
                      <a:pt x="5457" y="500642"/>
                    </a:cubicBezTo>
                    <a:cubicBezTo>
                      <a:pt x="2840" y="390540"/>
                      <a:pt x="-4388" y="280438"/>
                      <a:pt x="3775" y="170211"/>
                    </a:cubicBezTo>
                    <a:cubicBezTo>
                      <a:pt x="7326" y="122294"/>
                      <a:pt x="17296" y="107838"/>
                      <a:pt x="63966" y="95625"/>
                    </a:cubicBezTo>
                    <a:cubicBezTo>
                      <a:pt x="121292" y="80546"/>
                      <a:pt x="178866" y="79051"/>
                      <a:pt x="236441" y="94317"/>
                    </a:cubicBezTo>
                    <a:cubicBezTo>
                      <a:pt x="264979" y="101918"/>
                      <a:pt x="293455" y="110019"/>
                      <a:pt x="321619" y="118992"/>
                    </a:cubicBezTo>
                    <a:cubicBezTo>
                      <a:pt x="393214" y="141673"/>
                      <a:pt x="454652" y="124662"/>
                      <a:pt x="506058" y="71449"/>
                    </a:cubicBezTo>
                    <a:cubicBezTo>
                      <a:pt x="523692" y="53192"/>
                      <a:pt x="537961" y="31757"/>
                      <a:pt x="554909" y="12690"/>
                    </a:cubicBezTo>
                    <a:cubicBezTo>
                      <a:pt x="560393" y="6521"/>
                      <a:pt x="570923" y="-1454"/>
                      <a:pt x="576406" y="228"/>
                    </a:cubicBezTo>
                    <a:cubicBezTo>
                      <a:pt x="584694" y="2845"/>
                      <a:pt x="592669" y="12129"/>
                      <a:pt x="596782" y="20541"/>
                    </a:cubicBezTo>
                    <a:cubicBezTo>
                      <a:pt x="600520" y="28205"/>
                      <a:pt x="599212" y="38487"/>
                      <a:pt x="599648" y="47646"/>
                    </a:cubicBezTo>
                    <a:cubicBezTo>
                      <a:pt x="602701" y="114941"/>
                      <a:pt x="605630" y="182174"/>
                      <a:pt x="608621" y="249469"/>
                    </a:cubicBezTo>
                    <a:cubicBezTo>
                      <a:pt x="608745" y="249469"/>
                      <a:pt x="608870" y="249469"/>
                      <a:pt x="608995" y="249469"/>
                    </a:cubicBezTo>
                    <a:close/>
                    <a:moveTo>
                      <a:pt x="557651" y="71013"/>
                    </a:moveTo>
                    <a:cubicBezTo>
                      <a:pt x="545189" y="84035"/>
                      <a:pt x="535905" y="94628"/>
                      <a:pt x="525748" y="104224"/>
                    </a:cubicBezTo>
                    <a:cubicBezTo>
                      <a:pt x="466616" y="159992"/>
                      <a:pt x="399258" y="184916"/>
                      <a:pt x="318317" y="159057"/>
                    </a:cubicBezTo>
                    <a:cubicBezTo>
                      <a:pt x="293081" y="150957"/>
                      <a:pt x="267347" y="144414"/>
                      <a:pt x="241925" y="136750"/>
                    </a:cubicBezTo>
                    <a:cubicBezTo>
                      <a:pt x="185658" y="119739"/>
                      <a:pt x="129143" y="120985"/>
                      <a:pt x="72627" y="134507"/>
                    </a:cubicBezTo>
                    <a:cubicBezTo>
                      <a:pt x="44837" y="141174"/>
                      <a:pt x="40351" y="146657"/>
                      <a:pt x="40600" y="174012"/>
                    </a:cubicBezTo>
                    <a:cubicBezTo>
                      <a:pt x="41348" y="266916"/>
                      <a:pt x="42656" y="359759"/>
                      <a:pt x="44027" y="452663"/>
                    </a:cubicBezTo>
                    <a:cubicBezTo>
                      <a:pt x="44089" y="458147"/>
                      <a:pt x="46706" y="463568"/>
                      <a:pt x="48264" y="469799"/>
                    </a:cubicBezTo>
                    <a:cubicBezTo>
                      <a:pt x="59418" y="464627"/>
                      <a:pt x="68515" y="460140"/>
                      <a:pt x="77861" y="456090"/>
                    </a:cubicBezTo>
                    <a:cubicBezTo>
                      <a:pt x="156373" y="422443"/>
                      <a:pt x="232204" y="421633"/>
                      <a:pt x="304609" y="472976"/>
                    </a:cubicBezTo>
                    <a:cubicBezTo>
                      <a:pt x="323676" y="486498"/>
                      <a:pt x="344300" y="498150"/>
                      <a:pt x="364801" y="509428"/>
                    </a:cubicBezTo>
                    <a:cubicBezTo>
                      <a:pt x="395582" y="526314"/>
                      <a:pt x="428793" y="536346"/>
                      <a:pt x="463999" y="538091"/>
                    </a:cubicBezTo>
                    <a:cubicBezTo>
                      <a:pt x="499827" y="539898"/>
                      <a:pt x="528241" y="524133"/>
                      <a:pt x="554909" y="501078"/>
                    </a:cubicBezTo>
                    <a:cubicBezTo>
                      <a:pt x="578961" y="480329"/>
                      <a:pt x="576593" y="454657"/>
                      <a:pt x="575472" y="428238"/>
                    </a:cubicBezTo>
                    <a:cubicBezTo>
                      <a:pt x="570861" y="317076"/>
                      <a:pt x="566250" y="205852"/>
                      <a:pt x="561452" y="94690"/>
                    </a:cubicBezTo>
                    <a:cubicBezTo>
                      <a:pt x="561140" y="88023"/>
                      <a:pt x="559333" y="81481"/>
                      <a:pt x="557589" y="70950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7C95ABC8-18C1-C539-66B1-DC0F781342F4}"/>
                  </a:ext>
                </a:extLst>
              </p:cNvPr>
              <p:cNvSpPr/>
              <p:nvPr/>
            </p:nvSpPr>
            <p:spPr>
              <a:xfrm>
                <a:off x="3628356" y="1640655"/>
                <a:ext cx="530416" cy="629904"/>
              </a:xfrm>
              <a:custGeom>
                <a:avLst/>
                <a:gdLst>
                  <a:gd name="csX0" fmla="*/ 350900 w 530416"/>
                  <a:gd name="csY0" fmla="*/ 365239 h 629904"/>
                  <a:gd name="csX1" fmla="*/ 530416 w 530416"/>
                  <a:gd name="csY1" fmla="*/ 570053 h 629904"/>
                  <a:gd name="csX2" fmla="*/ 501629 w 530416"/>
                  <a:gd name="csY2" fmla="*/ 593108 h 629904"/>
                  <a:gd name="csX3" fmla="*/ 379127 w 530416"/>
                  <a:gd name="csY3" fmla="*/ 628999 h 629904"/>
                  <a:gd name="csX4" fmla="*/ 236062 w 530416"/>
                  <a:gd name="csY4" fmla="*/ 567374 h 629904"/>
                  <a:gd name="csX5" fmla="*/ 39473 w 530416"/>
                  <a:gd name="csY5" fmla="*/ 349038 h 629904"/>
                  <a:gd name="csX6" fmla="*/ 29317 w 530416"/>
                  <a:gd name="csY6" fmla="*/ 337698 h 629904"/>
                  <a:gd name="csX7" fmla="*/ 3396 w 530416"/>
                  <a:gd name="csY7" fmla="*/ 250090 h 629904"/>
                  <a:gd name="csX8" fmla="*/ 92749 w 530416"/>
                  <a:gd name="csY8" fmla="*/ 93255 h 629904"/>
                  <a:gd name="csX9" fmla="*/ 194377 w 530416"/>
                  <a:gd name="csY9" fmla="*/ 15678 h 629904"/>
                  <a:gd name="csX10" fmla="*/ 220921 w 530416"/>
                  <a:gd name="csY10" fmla="*/ 163 h 629904"/>
                  <a:gd name="csX11" fmla="*/ 248836 w 530416"/>
                  <a:gd name="csY11" fmla="*/ 22408 h 629904"/>
                  <a:gd name="csX12" fmla="*/ 461688 w 530416"/>
                  <a:gd name="csY12" fmla="*/ 238064 h 629904"/>
                  <a:gd name="csX13" fmla="*/ 470287 w 530416"/>
                  <a:gd name="csY13" fmla="*/ 246787 h 629904"/>
                  <a:gd name="csX14" fmla="*/ 460691 w 530416"/>
                  <a:gd name="csY14" fmla="*/ 284236 h 629904"/>
                  <a:gd name="csX15" fmla="*/ 351025 w 530416"/>
                  <a:gd name="csY15" fmla="*/ 365177 h 629904"/>
                  <a:gd name="csX16" fmla="*/ 213008 w 530416"/>
                  <a:gd name="csY16" fmla="*/ 40727 h 629904"/>
                  <a:gd name="csX17" fmla="*/ 104899 w 530416"/>
                  <a:gd name="csY17" fmla="*/ 136124 h 629904"/>
                  <a:gd name="csX18" fmla="*/ 38040 w 530416"/>
                  <a:gd name="csY18" fmla="*/ 260994 h 629904"/>
                  <a:gd name="csX19" fmla="*/ 49443 w 530416"/>
                  <a:gd name="csY19" fmla="*/ 302617 h 629904"/>
                  <a:gd name="csX20" fmla="*/ 211450 w 530416"/>
                  <a:gd name="csY20" fmla="*/ 482133 h 629904"/>
                  <a:gd name="csX21" fmla="*/ 230205 w 530416"/>
                  <a:gd name="csY21" fmla="*/ 498832 h 629904"/>
                  <a:gd name="csX22" fmla="*/ 427729 w 530416"/>
                  <a:gd name="csY22" fmla="*/ 258938 h 629904"/>
                  <a:gd name="csX23" fmla="*/ 213008 w 530416"/>
                  <a:gd name="csY23" fmla="*/ 40727 h 629904"/>
                  <a:gd name="csX24" fmla="*/ 478450 w 530416"/>
                  <a:gd name="csY24" fmla="*/ 561704 h 629904"/>
                  <a:gd name="csX25" fmla="*/ 324232 w 530416"/>
                  <a:gd name="csY25" fmla="*/ 396893 h 629904"/>
                  <a:gd name="csX26" fmla="*/ 275256 w 530416"/>
                  <a:gd name="csY26" fmla="*/ 515469 h 629904"/>
                  <a:gd name="csX27" fmla="*/ 337441 w 530416"/>
                  <a:gd name="csY27" fmla="*/ 586815 h 629904"/>
                  <a:gd name="csX28" fmla="*/ 478387 w 530416"/>
                  <a:gd name="csY28" fmla="*/ 561704 h 6299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</a:cxnLst>
                <a:rect l="l" t="t" r="r" b="b"/>
                <a:pathLst>
                  <a:path w="530416" h="629904">
                    <a:moveTo>
                      <a:pt x="350900" y="365239"/>
                    </a:moveTo>
                    <a:cubicBezTo>
                      <a:pt x="408101" y="435961"/>
                      <a:pt x="472156" y="498646"/>
                      <a:pt x="530416" y="570053"/>
                    </a:cubicBezTo>
                    <a:cubicBezTo>
                      <a:pt x="518577" y="579711"/>
                      <a:pt x="511038" y="588248"/>
                      <a:pt x="501629" y="593108"/>
                    </a:cubicBezTo>
                    <a:cubicBezTo>
                      <a:pt x="463246" y="613047"/>
                      <a:pt x="422183" y="624512"/>
                      <a:pt x="379127" y="628999"/>
                    </a:cubicBezTo>
                    <a:cubicBezTo>
                      <a:pt x="319808" y="635230"/>
                      <a:pt x="274072" y="608748"/>
                      <a:pt x="236062" y="567374"/>
                    </a:cubicBezTo>
                    <a:cubicBezTo>
                      <a:pt x="169827" y="495281"/>
                      <a:pt x="104899" y="421879"/>
                      <a:pt x="39473" y="349038"/>
                    </a:cubicBezTo>
                    <a:cubicBezTo>
                      <a:pt x="36046" y="345237"/>
                      <a:pt x="33367" y="340502"/>
                      <a:pt x="29317" y="337698"/>
                    </a:cubicBezTo>
                    <a:cubicBezTo>
                      <a:pt x="-2711" y="315329"/>
                      <a:pt x="-3272" y="283799"/>
                      <a:pt x="3396" y="250090"/>
                    </a:cubicBezTo>
                    <a:cubicBezTo>
                      <a:pt x="15671" y="187842"/>
                      <a:pt x="46203" y="135189"/>
                      <a:pt x="92749" y="93255"/>
                    </a:cubicBezTo>
                    <a:cubicBezTo>
                      <a:pt x="124340" y="64841"/>
                      <a:pt x="160168" y="41163"/>
                      <a:pt x="194377" y="15678"/>
                    </a:cubicBezTo>
                    <a:cubicBezTo>
                      <a:pt x="202851" y="9385"/>
                      <a:pt x="213568" y="-1457"/>
                      <a:pt x="220921" y="163"/>
                    </a:cubicBezTo>
                    <a:cubicBezTo>
                      <a:pt x="231389" y="2531"/>
                      <a:pt x="240300" y="13871"/>
                      <a:pt x="248836" y="22408"/>
                    </a:cubicBezTo>
                    <a:cubicBezTo>
                      <a:pt x="319932" y="94189"/>
                      <a:pt x="390779" y="166158"/>
                      <a:pt x="461688" y="238064"/>
                    </a:cubicBezTo>
                    <a:cubicBezTo>
                      <a:pt x="464554" y="240992"/>
                      <a:pt x="467608" y="243734"/>
                      <a:pt x="470287" y="246787"/>
                    </a:cubicBezTo>
                    <a:cubicBezTo>
                      <a:pt x="486799" y="266041"/>
                      <a:pt x="484369" y="275201"/>
                      <a:pt x="460691" y="284236"/>
                    </a:cubicBezTo>
                    <a:cubicBezTo>
                      <a:pt x="430346" y="295825"/>
                      <a:pt x="377133" y="334707"/>
                      <a:pt x="351025" y="365177"/>
                    </a:cubicBezTo>
                    <a:close/>
                    <a:moveTo>
                      <a:pt x="213008" y="40727"/>
                    </a:moveTo>
                    <a:cubicBezTo>
                      <a:pt x="174874" y="74125"/>
                      <a:pt x="138360" y="103536"/>
                      <a:pt x="104899" y="136124"/>
                    </a:cubicBezTo>
                    <a:cubicBezTo>
                      <a:pt x="69943" y="170270"/>
                      <a:pt x="47075" y="212267"/>
                      <a:pt x="38040" y="260994"/>
                    </a:cubicBezTo>
                    <a:cubicBezTo>
                      <a:pt x="35112" y="276821"/>
                      <a:pt x="37355" y="289532"/>
                      <a:pt x="49443" y="302617"/>
                    </a:cubicBezTo>
                    <a:cubicBezTo>
                      <a:pt x="104151" y="361812"/>
                      <a:pt x="157489" y="422253"/>
                      <a:pt x="211450" y="482133"/>
                    </a:cubicBezTo>
                    <a:cubicBezTo>
                      <a:pt x="216559" y="487803"/>
                      <a:pt x="222853" y="492352"/>
                      <a:pt x="230205" y="498832"/>
                    </a:cubicBezTo>
                    <a:cubicBezTo>
                      <a:pt x="250892" y="380630"/>
                      <a:pt x="336257" y="319130"/>
                      <a:pt x="427729" y="258938"/>
                    </a:cubicBezTo>
                    <a:cubicBezTo>
                      <a:pt x="356446" y="186533"/>
                      <a:pt x="286658" y="115624"/>
                      <a:pt x="213008" y="40727"/>
                    </a:cubicBezTo>
                    <a:close/>
                    <a:moveTo>
                      <a:pt x="478450" y="561704"/>
                    </a:moveTo>
                    <a:cubicBezTo>
                      <a:pt x="425424" y="505001"/>
                      <a:pt x="375700" y="451913"/>
                      <a:pt x="324232" y="396893"/>
                    </a:cubicBezTo>
                    <a:cubicBezTo>
                      <a:pt x="293762" y="433656"/>
                      <a:pt x="273324" y="469920"/>
                      <a:pt x="275256" y="515469"/>
                    </a:cubicBezTo>
                    <a:cubicBezTo>
                      <a:pt x="276938" y="555099"/>
                      <a:pt x="298747" y="580397"/>
                      <a:pt x="337441" y="586815"/>
                    </a:cubicBezTo>
                    <a:cubicBezTo>
                      <a:pt x="385358" y="594728"/>
                      <a:pt x="429661" y="581643"/>
                      <a:pt x="478387" y="56170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56972D44-2337-2045-4982-C0333909CFB5}"/>
                  </a:ext>
                </a:extLst>
              </p:cNvPr>
              <p:cNvSpPr/>
              <p:nvPr/>
            </p:nvSpPr>
            <p:spPr>
              <a:xfrm>
                <a:off x="5983108" y="2016102"/>
                <a:ext cx="411501" cy="211367"/>
              </a:xfrm>
              <a:custGeom>
                <a:avLst/>
                <a:gdLst>
                  <a:gd name="csX0" fmla="*/ 180997 w 411501"/>
                  <a:gd name="csY0" fmla="*/ 211368 h 211367"/>
                  <a:gd name="csX1" fmla="*/ 23788 w 411501"/>
                  <a:gd name="csY1" fmla="*/ 125566 h 211367"/>
                  <a:gd name="csX2" fmla="*/ 1170 w 411501"/>
                  <a:gd name="csY2" fmla="*/ 82385 h 211367"/>
                  <a:gd name="csX3" fmla="*/ 5282 w 411501"/>
                  <a:gd name="csY3" fmla="*/ 57835 h 211367"/>
                  <a:gd name="csX4" fmla="*/ 30020 w 411501"/>
                  <a:gd name="csY4" fmla="*/ 52850 h 211367"/>
                  <a:gd name="csX5" fmla="*/ 35503 w 411501"/>
                  <a:gd name="csY5" fmla="*/ 55405 h 211367"/>
                  <a:gd name="csX6" fmla="*/ 357149 w 411501"/>
                  <a:gd name="csY6" fmla="*/ 17645 h 211367"/>
                  <a:gd name="csX7" fmla="*/ 376652 w 411501"/>
                  <a:gd name="csY7" fmla="*/ 3064 h 211367"/>
                  <a:gd name="csX8" fmla="*/ 411421 w 411501"/>
                  <a:gd name="csY8" fmla="*/ 26244 h 211367"/>
                  <a:gd name="csX9" fmla="*/ 403757 w 411501"/>
                  <a:gd name="csY9" fmla="*/ 52352 h 211367"/>
                  <a:gd name="csX10" fmla="*/ 210408 w 411501"/>
                  <a:gd name="csY10" fmla="*/ 207691 h 211367"/>
                  <a:gd name="csX11" fmla="*/ 181060 w 411501"/>
                  <a:gd name="csY11" fmla="*/ 211368 h 211367"/>
                  <a:gd name="csX12" fmla="*/ 291100 w 411501"/>
                  <a:gd name="csY12" fmla="*/ 111733 h 211367"/>
                  <a:gd name="csX13" fmla="*/ 90647 w 411501"/>
                  <a:gd name="csY13" fmla="*/ 125130 h 211367"/>
                  <a:gd name="csX14" fmla="*/ 291100 w 411501"/>
                  <a:gd name="csY14" fmla="*/ 111733 h 21136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411501" h="211367">
                    <a:moveTo>
                      <a:pt x="180997" y="211368"/>
                    </a:moveTo>
                    <a:cubicBezTo>
                      <a:pt x="110711" y="209810"/>
                      <a:pt x="59991" y="180337"/>
                      <a:pt x="23788" y="125566"/>
                    </a:cubicBezTo>
                    <a:cubicBezTo>
                      <a:pt x="14816" y="112045"/>
                      <a:pt x="6653" y="97527"/>
                      <a:pt x="1170" y="82385"/>
                    </a:cubicBezTo>
                    <a:cubicBezTo>
                      <a:pt x="-1385" y="75282"/>
                      <a:pt x="360" y="62820"/>
                      <a:pt x="5282" y="57835"/>
                    </a:cubicBezTo>
                    <a:cubicBezTo>
                      <a:pt x="10205" y="52850"/>
                      <a:pt x="21483" y="53909"/>
                      <a:pt x="30020" y="52850"/>
                    </a:cubicBezTo>
                    <a:cubicBezTo>
                      <a:pt x="31702" y="52601"/>
                      <a:pt x="33633" y="54532"/>
                      <a:pt x="35503" y="55405"/>
                    </a:cubicBezTo>
                    <a:cubicBezTo>
                      <a:pt x="150715" y="110923"/>
                      <a:pt x="256767" y="88242"/>
                      <a:pt x="357149" y="17645"/>
                    </a:cubicBezTo>
                    <a:cubicBezTo>
                      <a:pt x="363816" y="12971"/>
                      <a:pt x="369486" y="6616"/>
                      <a:pt x="376652" y="3064"/>
                    </a:cubicBezTo>
                    <a:cubicBezTo>
                      <a:pt x="394846" y="-5971"/>
                      <a:pt x="412854" y="5930"/>
                      <a:pt x="411421" y="26244"/>
                    </a:cubicBezTo>
                    <a:cubicBezTo>
                      <a:pt x="410798" y="35092"/>
                      <a:pt x="407994" y="44500"/>
                      <a:pt x="403757" y="52352"/>
                    </a:cubicBezTo>
                    <a:cubicBezTo>
                      <a:pt x="361199" y="131236"/>
                      <a:pt x="300259" y="187690"/>
                      <a:pt x="210408" y="207691"/>
                    </a:cubicBezTo>
                    <a:cubicBezTo>
                      <a:pt x="199566" y="210121"/>
                      <a:pt x="188288" y="210495"/>
                      <a:pt x="181060" y="211368"/>
                    </a:cubicBezTo>
                    <a:close/>
                    <a:moveTo>
                      <a:pt x="291100" y="111733"/>
                    </a:moveTo>
                    <a:cubicBezTo>
                      <a:pt x="225674" y="134788"/>
                      <a:pt x="159376" y="136844"/>
                      <a:pt x="90647" y="125130"/>
                    </a:cubicBezTo>
                    <a:cubicBezTo>
                      <a:pt x="135760" y="179776"/>
                      <a:pt x="229226" y="173483"/>
                      <a:pt x="291100" y="111733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81FE541A-8197-6BDB-D3BC-5DC50310727E}"/>
                  </a:ext>
                </a:extLst>
              </p:cNvPr>
              <p:cNvSpPr/>
              <p:nvPr/>
            </p:nvSpPr>
            <p:spPr>
              <a:xfrm>
                <a:off x="6101727" y="1904195"/>
                <a:ext cx="157952" cy="170338"/>
              </a:xfrm>
              <a:custGeom>
                <a:avLst/>
                <a:gdLst>
                  <a:gd name="csX0" fmla="*/ 94157 w 157952"/>
                  <a:gd name="csY0" fmla="*/ 117401 h 170338"/>
                  <a:gd name="csX1" fmla="*/ 71289 w 157952"/>
                  <a:gd name="csY1" fmla="*/ 98895 h 170338"/>
                  <a:gd name="csX2" fmla="*/ 19447 w 157952"/>
                  <a:gd name="csY2" fmla="*/ 35401 h 170338"/>
                  <a:gd name="csX3" fmla="*/ 24868 w 157952"/>
                  <a:gd name="csY3" fmla="*/ 3311 h 170338"/>
                  <a:gd name="csX4" fmla="*/ 53779 w 157952"/>
                  <a:gd name="csY4" fmla="*/ 11536 h 170338"/>
                  <a:gd name="csX5" fmla="*/ 137462 w 157952"/>
                  <a:gd name="csY5" fmla="*/ 90172 h 170338"/>
                  <a:gd name="csX6" fmla="*/ 134098 w 157952"/>
                  <a:gd name="csY6" fmla="*/ 155971 h 170338"/>
                  <a:gd name="csX7" fmla="*/ 16206 w 157952"/>
                  <a:gd name="csY7" fmla="*/ 155971 h 170338"/>
                  <a:gd name="csX8" fmla="*/ 1626 w 157952"/>
                  <a:gd name="csY8" fmla="*/ 126249 h 170338"/>
                  <a:gd name="csX9" fmla="*/ 31971 w 157952"/>
                  <a:gd name="csY9" fmla="*/ 113226 h 170338"/>
                  <a:gd name="csX10" fmla="*/ 94032 w 157952"/>
                  <a:gd name="csY10" fmla="*/ 117401 h 1703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57952" h="170338">
                    <a:moveTo>
                      <a:pt x="94157" y="117401"/>
                    </a:moveTo>
                    <a:cubicBezTo>
                      <a:pt x="84935" y="109924"/>
                      <a:pt x="78205" y="104254"/>
                      <a:pt x="71289" y="98895"/>
                    </a:cubicBezTo>
                    <a:cubicBezTo>
                      <a:pt x="49169" y="81697"/>
                      <a:pt x="31971" y="60387"/>
                      <a:pt x="19447" y="35401"/>
                    </a:cubicBezTo>
                    <a:cubicBezTo>
                      <a:pt x="11907" y="20384"/>
                      <a:pt x="14088" y="9480"/>
                      <a:pt x="24868" y="3311"/>
                    </a:cubicBezTo>
                    <a:cubicBezTo>
                      <a:pt x="37080" y="-3668"/>
                      <a:pt x="47985" y="1005"/>
                      <a:pt x="53779" y="11536"/>
                    </a:cubicBezTo>
                    <a:cubicBezTo>
                      <a:pt x="73283" y="47053"/>
                      <a:pt x="105248" y="68238"/>
                      <a:pt x="137462" y="90172"/>
                    </a:cubicBezTo>
                    <a:cubicBezTo>
                      <a:pt x="166250" y="109799"/>
                      <a:pt x="164318" y="139895"/>
                      <a:pt x="134098" y="155971"/>
                    </a:cubicBezTo>
                    <a:cubicBezTo>
                      <a:pt x="95341" y="176534"/>
                      <a:pt x="55337" y="173667"/>
                      <a:pt x="16206" y="155971"/>
                    </a:cubicBezTo>
                    <a:cubicBezTo>
                      <a:pt x="4243" y="150550"/>
                      <a:pt x="-3546" y="140518"/>
                      <a:pt x="1626" y="126249"/>
                    </a:cubicBezTo>
                    <a:cubicBezTo>
                      <a:pt x="6860" y="111793"/>
                      <a:pt x="19010" y="110485"/>
                      <a:pt x="31971" y="113226"/>
                    </a:cubicBezTo>
                    <a:cubicBezTo>
                      <a:pt x="51225" y="117339"/>
                      <a:pt x="70229" y="125190"/>
                      <a:pt x="94032" y="117401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222" cap="flat">
                <a:noFill/>
                <a:prstDash val="solid"/>
                <a:miter/>
              </a:ln>
            </p:spPr>
          </p: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9398E8A4-2870-A732-316C-FD1C2F81022C}"/>
                </a:ext>
              </a:extLst>
            </p:cNvPr>
            <p:cNvSpPr/>
            <p:nvPr/>
          </p:nvSpPr>
          <p:spPr>
            <a:xfrm>
              <a:off x="6008018" y="1924330"/>
              <a:ext cx="49100" cy="49100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6222" cap="flat">
              <a:noFill/>
              <a:prstDash val="solid"/>
              <a:miter/>
            </a:ln>
          </p:spPr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5DA34DED-067A-C4C8-6E77-3682F1BD94A4}"/>
                </a:ext>
              </a:extLst>
            </p:cNvPr>
            <p:cNvSpPr/>
            <p:nvPr/>
          </p:nvSpPr>
          <p:spPr>
            <a:xfrm>
              <a:off x="6249658" y="1913550"/>
              <a:ext cx="49100" cy="49100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6222" cap="flat">
              <a:noFill/>
              <a:prstDash val="solid"/>
              <a:miter/>
            </a:ln>
          </p:spPr>
        </p:sp>
      </p:grp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E8AA24F8-4303-0F33-0212-5EF37C595A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423164092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Social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6FDB43A8-A034-7B0E-6747-E868CFEB615A}"/>
              </a:ext>
            </a:extLst>
          </p:cNvPr>
          <p:cNvGrpSpPr/>
          <p:nvPr userDrawn="1"/>
        </p:nvGrpSpPr>
        <p:grpSpPr>
          <a:xfrm>
            <a:off x="1675770" y="1066750"/>
            <a:ext cx="8839913" cy="4723983"/>
            <a:chOff x="1675770" y="1066750"/>
            <a:chExt cx="8839913" cy="4723983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42D65C48-75E8-3674-5DC0-59C1F5D307C7}"/>
                </a:ext>
              </a:extLst>
            </p:cNvPr>
            <p:cNvSpPr/>
            <p:nvPr/>
          </p:nvSpPr>
          <p:spPr>
            <a:xfrm>
              <a:off x="1675770" y="1066750"/>
              <a:ext cx="8839913" cy="4723983"/>
            </a:xfrm>
            <a:custGeom>
              <a:avLst/>
              <a:gdLst>
                <a:gd name="csX0" fmla="*/ 4197762 w 8839913"/>
                <a:gd name="csY0" fmla="*/ 865077 h 4723983"/>
                <a:gd name="csX1" fmla="*/ 4036386 w 8839913"/>
                <a:gd name="csY1" fmla="*/ 655278 h 4723983"/>
                <a:gd name="csX2" fmla="*/ 4016152 w 8839913"/>
                <a:gd name="csY2" fmla="*/ 351483 h 4723983"/>
                <a:gd name="csX3" fmla="*/ 4399114 w 8839913"/>
                <a:gd name="csY3" fmla="*/ 6336 h 4723983"/>
                <a:gd name="csX4" fmla="*/ 4939718 w 8839913"/>
                <a:gd name="csY4" fmla="*/ 368278 h 4723983"/>
                <a:gd name="csX5" fmla="*/ 5134981 w 8839913"/>
                <a:gd name="csY5" fmla="*/ 498224 h 4723983"/>
                <a:gd name="csX6" fmla="*/ 4911627 w 8839913"/>
                <a:gd name="csY6" fmla="*/ 672074 h 4723983"/>
                <a:gd name="csX7" fmla="*/ 4752608 w 8839913"/>
                <a:gd name="csY7" fmla="*/ 863014 h 4723983"/>
                <a:gd name="csX8" fmla="*/ 4743670 w 8839913"/>
                <a:gd name="csY8" fmla="*/ 878926 h 4723983"/>
                <a:gd name="csX9" fmla="*/ 5069173 w 8839913"/>
                <a:gd name="csY9" fmla="*/ 885998 h 4723983"/>
                <a:gd name="csX10" fmla="*/ 5128694 w 8839913"/>
                <a:gd name="csY10" fmla="*/ 945520 h 4723983"/>
                <a:gd name="csX11" fmla="*/ 5129578 w 8839913"/>
                <a:gd name="csY11" fmla="*/ 1238511 h 4723983"/>
                <a:gd name="csX12" fmla="*/ 5186546 w 8839913"/>
                <a:gd name="csY12" fmla="*/ 1384466 h 4723983"/>
                <a:gd name="csX13" fmla="*/ 5219745 w 8839913"/>
                <a:gd name="csY13" fmla="*/ 1508813 h 4723983"/>
                <a:gd name="csX14" fmla="*/ 5368745 w 8839913"/>
                <a:gd name="csY14" fmla="*/ 1157577 h 4723983"/>
                <a:gd name="csX15" fmla="*/ 5452625 w 8839913"/>
                <a:gd name="csY15" fmla="*/ 985593 h 4723983"/>
                <a:gd name="csX16" fmla="*/ 5492601 w 8839913"/>
                <a:gd name="csY16" fmla="*/ 1018988 h 4723983"/>
                <a:gd name="csX17" fmla="*/ 5629225 w 8839913"/>
                <a:gd name="csY17" fmla="*/ 990996 h 4723983"/>
                <a:gd name="csX18" fmla="*/ 5772725 w 8839913"/>
                <a:gd name="csY18" fmla="*/ 1018988 h 4723983"/>
                <a:gd name="csX19" fmla="*/ 5838827 w 8839913"/>
                <a:gd name="csY19" fmla="*/ 969976 h 4723983"/>
                <a:gd name="csX20" fmla="*/ 5891965 w 8839913"/>
                <a:gd name="csY20" fmla="*/ 1155711 h 4723983"/>
                <a:gd name="csX21" fmla="*/ 5761430 w 8839913"/>
                <a:gd name="csY21" fmla="*/ 1480133 h 4723983"/>
                <a:gd name="csX22" fmla="*/ 5695328 w 8839913"/>
                <a:gd name="csY22" fmla="*/ 1534842 h 4723983"/>
                <a:gd name="csX23" fmla="*/ 5577856 w 8839913"/>
                <a:gd name="csY23" fmla="*/ 1849442 h 4723983"/>
                <a:gd name="csX24" fmla="*/ 5149714 w 8839913"/>
                <a:gd name="csY24" fmla="*/ 2215607 h 4723983"/>
                <a:gd name="csX25" fmla="*/ 5150106 w 8839913"/>
                <a:gd name="csY25" fmla="*/ 2330623 h 4723983"/>
                <a:gd name="csX26" fmla="*/ 5278579 w 8839913"/>
                <a:gd name="csY26" fmla="*/ 2496026 h 4723983"/>
                <a:gd name="csX27" fmla="*/ 5371888 w 8839913"/>
                <a:gd name="csY27" fmla="*/ 2881934 h 4723983"/>
                <a:gd name="csX28" fmla="*/ 5348806 w 8839913"/>
                <a:gd name="csY28" fmla="*/ 2971413 h 4723983"/>
                <a:gd name="csX29" fmla="*/ 5834015 w 8839913"/>
                <a:gd name="csY29" fmla="*/ 3067276 h 4723983"/>
                <a:gd name="csX30" fmla="*/ 6092923 w 8839913"/>
                <a:gd name="csY30" fmla="*/ 3242207 h 4723983"/>
                <a:gd name="csX31" fmla="*/ 6101468 w 8839913"/>
                <a:gd name="csY31" fmla="*/ 3314006 h 4723983"/>
                <a:gd name="csX32" fmla="*/ 6189081 w 8839913"/>
                <a:gd name="csY32" fmla="*/ 2992236 h 4723983"/>
                <a:gd name="csX33" fmla="*/ 6227485 w 8839913"/>
                <a:gd name="csY33" fmla="*/ 2883113 h 4723983"/>
                <a:gd name="csX34" fmla="*/ 6206663 w 8839913"/>
                <a:gd name="csY34" fmla="*/ 2764659 h 4723983"/>
                <a:gd name="csX35" fmla="*/ 6212851 w 8839913"/>
                <a:gd name="csY35" fmla="*/ 2526180 h 4723983"/>
                <a:gd name="csX36" fmla="*/ 6350261 w 8839913"/>
                <a:gd name="csY36" fmla="*/ 2516064 h 4723983"/>
                <a:gd name="csX37" fmla="*/ 6769956 w 8839913"/>
                <a:gd name="csY37" fmla="*/ 2544253 h 4723983"/>
                <a:gd name="csX38" fmla="*/ 6864346 w 8839913"/>
                <a:gd name="csY38" fmla="*/ 2544253 h 4723983"/>
                <a:gd name="csX39" fmla="*/ 6766420 w 8839913"/>
                <a:gd name="csY39" fmla="*/ 2078983 h 4723983"/>
                <a:gd name="csX40" fmla="*/ 6759251 w 8839913"/>
                <a:gd name="csY40" fmla="*/ 1890203 h 4723983"/>
                <a:gd name="csX41" fmla="*/ 6741669 w 8839913"/>
                <a:gd name="csY41" fmla="*/ 1739828 h 4723983"/>
                <a:gd name="csX42" fmla="*/ 6675174 w 8839913"/>
                <a:gd name="csY42" fmla="*/ 1641804 h 4723983"/>
                <a:gd name="csX43" fmla="*/ 6650030 w 8839913"/>
                <a:gd name="csY43" fmla="*/ 1675985 h 4723983"/>
                <a:gd name="csX44" fmla="*/ 6617616 w 8839913"/>
                <a:gd name="csY44" fmla="*/ 1682467 h 4723983"/>
                <a:gd name="csX45" fmla="*/ 6321286 w 8839913"/>
                <a:gd name="csY45" fmla="*/ 1600257 h 4723983"/>
                <a:gd name="csX46" fmla="*/ 6293293 w 8839913"/>
                <a:gd name="csY46" fmla="*/ 1572067 h 4723983"/>
                <a:gd name="csX47" fmla="*/ 6394755 w 8839913"/>
                <a:gd name="csY47" fmla="*/ 967816 h 4723983"/>
                <a:gd name="csX48" fmla="*/ 6397996 w 8839913"/>
                <a:gd name="csY48" fmla="*/ 950234 h 4723983"/>
                <a:gd name="csX49" fmla="*/ 6885660 w 8839913"/>
                <a:gd name="csY49" fmla="*/ 1119763 h 4723983"/>
                <a:gd name="csX50" fmla="*/ 6895679 w 8839913"/>
                <a:gd name="csY50" fmla="*/ 1165730 h 4723983"/>
                <a:gd name="csX51" fmla="*/ 6953432 w 8839913"/>
                <a:gd name="csY51" fmla="*/ 1254914 h 4723983"/>
                <a:gd name="csX52" fmla="*/ 6965612 w 8839913"/>
                <a:gd name="csY52" fmla="*/ 1319641 h 4723983"/>
                <a:gd name="csX53" fmla="*/ 7027981 w 8839913"/>
                <a:gd name="csY53" fmla="*/ 1397235 h 4723983"/>
                <a:gd name="csX54" fmla="*/ 7140444 w 8839913"/>
                <a:gd name="csY54" fmla="*/ 1781473 h 4723983"/>
                <a:gd name="csX55" fmla="*/ 7294355 w 8839913"/>
                <a:gd name="csY55" fmla="*/ 1445560 h 4723983"/>
                <a:gd name="csX56" fmla="*/ 7416934 w 8839913"/>
                <a:gd name="csY56" fmla="*/ 1326811 h 4723983"/>
                <a:gd name="csX57" fmla="*/ 7150855 w 8839913"/>
                <a:gd name="csY57" fmla="*/ 1137835 h 4723983"/>
                <a:gd name="csX58" fmla="*/ 7067269 w 8839913"/>
                <a:gd name="csY58" fmla="*/ 1169266 h 4723983"/>
                <a:gd name="csX59" fmla="*/ 7063930 w 8839913"/>
                <a:gd name="csY59" fmla="*/ 1102672 h 4723983"/>
                <a:gd name="csX60" fmla="*/ 7021695 w 8839913"/>
                <a:gd name="csY60" fmla="*/ 1026060 h 4723983"/>
                <a:gd name="csX61" fmla="*/ 7094968 w 8839913"/>
                <a:gd name="csY61" fmla="*/ 1018890 h 4723983"/>
                <a:gd name="csX62" fmla="*/ 7076993 w 8839913"/>
                <a:gd name="csY62" fmla="*/ 984808 h 4723983"/>
                <a:gd name="csX63" fmla="*/ 6943119 w 8839913"/>
                <a:gd name="csY63" fmla="*/ 835709 h 4723983"/>
                <a:gd name="csX64" fmla="*/ 7084851 w 8839913"/>
                <a:gd name="csY64" fmla="*/ 781492 h 4723983"/>
                <a:gd name="csX65" fmla="*/ 7135729 w 8839913"/>
                <a:gd name="csY65" fmla="*/ 671485 h 4723983"/>
                <a:gd name="csX66" fmla="*/ 7710809 w 8839913"/>
                <a:gd name="csY66" fmla="*/ 487223 h 4723983"/>
                <a:gd name="csX67" fmla="*/ 8081198 w 8839913"/>
                <a:gd name="csY67" fmla="*/ 183526 h 4723983"/>
                <a:gd name="csX68" fmla="*/ 7871890 w 8839913"/>
                <a:gd name="csY68" fmla="*/ 613240 h 4723983"/>
                <a:gd name="csX69" fmla="*/ 7929153 w 8839913"/>
                <a:gd name="csY69" fmla="*/ 713425 h 4723983"/>
                <a:gd name="csX70" fmla="*/ 7812173 w 8839913"/>
                <a:gd name="csY70" fmla="*/ 1235761 h 4723983"/>
                <a:gd name="csX71" fmla="*/ 7703934 w 8839913"/>
                <a:gd name="csY71" fmla="*/ 1305890 h 4723983"/>
                <a:gd name="csX72" fmla="*/ 8058607 w 8839913"/>
                <a:gd name="csY72" fmla="*/ 1801510 h 4723983"/>
                <a:gd name="csX73" fmla="*/ 8088859 w 8839913"/>
                <a:gd name="csY73" fmla="*/ 2502509 h 4723983"/>
                <a:gd name="csX74" fmla="*/ 8266933 w 8839913"/>
                <a:gd name="csY74" fmla="*/ 1690521 h 4723983"/>
                <a:gd name="csX75" fmla="*/ 8555897 w 8839913"/>
                <a:gd name="csY75" fmla="*/ 1762517 h 4723983"/>
                <a:gd name="csX76" fmla="*/ 8232359 w 8839913"/>
                <a:gd name="csY76" fmla="*/ 3272262 h 4723983"/>
                <a:gd name="csX77" fmla="*/ 8158792 w 8839913"/>
                <a:gd name="csY77" fmla="*/ 3349169 h 4723983"/>
                <a:gd name="csX78" fmla="*/ 8446479 w 8839913"/>
                <a:gd name="csY78" fmla="*/ 4404940 h 4723983"/>
                <a:gd name="csX79" fmla="*/ 8799385 w 8839913"/>
                <a:gd name="csY79" fmla="*/ 4398555 h 4723983"/>
                <a:gd name="csX80" fmla="*/ 8792608 w 8839913"/>
                <a:gd name="csY80" fmla="*/ 4462006 h 4723983"/>
                <a:gd name="csX81" fmla="*/ 4414436 w 8839913"/>
                <a:gd name="csY81" fmla="*/ 4475658 h 4723983"/>
                <a:gd name="csX82" fmla="*/ 4414436 w 8839913"/>
                <a:gd name="csY82" fmla="*/ 4675046 h 4723983"/>
                <a:gd name="csX83" fmla="*/ 4250310 w 8839913"/>
                <a:gd name="csY83" fmla="*/ 4720129 h 4723983"/>
                <a:gd name="csX84" fmla="*/ 4211414 w 8839913"/>
                <a:gd name="csY84" fmla="*/ 4475560 h 4723983"/>
                <a:gd name="csX85" fmla="*/ 13673 w 8839913"/>
                <a:gd name="csY85" fmla="*/ 4484989 h 4723983"/>
                <a:gd name="csX86" fmla="*/ 22512 w 8839913"/>
                <a:gd name="csY86" fmla="*/ 4433620 h 4723983"/>
                <a:gd name="csX87" fmla="*/ 591896 w 8839913"/>
                <a:gd name="csY87" fmla="*/ 4425664 h 4723983"/>
                <a:gd name="csX88" fmla="*/ 900799 w 8839913"/>
                <a:gd name="csY88" fmla="*/ 3307130 h 4723983"/>
                <a:gd name="csX89" fmla="*/ 757299 w 8839913"/>
                <a:gd name="csY89" fmla="*/ 3307130 h 4723983"/>
                <a:gd name="csX90" fmla="*/ 715162 w 8839913"/>
                <a:gd name="csY90" fmla="*/ 3223250 h 4723983"/>
                <a:gd name="csX91" fmla="*/ 384651 w 8839913"/>
                <a:gd name="csY91" fmla="*/ 1720478 h 4723983"/>
                <a:gd name="csX92" fmla="*/ 617531 w 8839913"/>
                <a:gd name="csY92" fmla="*/ 1627562 h 4723983"/>
                <a:gd name="csX93" fmla="*/ 823696 w 8839913"/>
                <a:gd name="csY93" fmla="*/ 2495437 h 4723983"/>
                <a:gd name="csX94" fmla="*/ 1124643 w 8839913"/>
                <a:gd name="csY94" fmla="*/ 1456364 h 4723983"/>
                <a:gd name="csX95" fmla="*/ 1054808 w 8839913"/>
                <a:gd name="csY95" fmla="*/ 1284969 h 4723983"/>
                <a:gd name="csX96" fmla="*/ 893334 w 8839913"/>
                <a:gd name="csY96" fmla="*/ 862523 h 4723983"/>
                <a:gd name="csX97" fmla="*/ 906692 w 8839913"/>
                <a:gd name="csY97" fmla="*/ 489286 h 4723983"/>
                <a:gd name="csX98" fmla="*/ 1207639 w 8839913"/>
                <a:gd name="csY98" fmla="*/ 164569 h 4723983"/>
                <a:gd name="csX99" fmla="*/ 1689214 w 8839913"/>
                <a:gd name="csY99" fmla="*/ 192562 h 4723983"/>
                <a:gd name="csX100" fmla="*/ 1964427 w 8839913"/>
                <a:gd name="csY100" fmla="*/ 574443 h 4723983"/>
                <a:gd name="csX101" fmla="*/ 1860706 w 8839913"/>
                <a:gd name="csY101" fmla="*/ 650269 h 4723983"/>
                <a:gd name="csX102" fmla="*/ 1885163 w 8839913"/>
                <a:gd name="csY102" fmla="*/ 696433 h 4723983"/>
                <a:gd name="csX103" fmla="*/ 1909620 w 8839913"/>
                <a:gd name="csY103" fmla="*/ 872935 h 4723983"/>
                <a:gd name="csX104" fmla="*/ 1814248 w 8839913"/>
                <a:gd name="csY104" fmla="*/ 983826 h 4723983"/>
                <a:gd name="csX105" fmla="*/ 1635782 w 8839913"/>
                <a:gd name="csY105" fmla="*/ 956029 h 4723983"/>
                <a:gd name="csX106" fmla="*/ 1707876 w 8839913"/>
                <a:gd name="csY106" fmla="*/ 1006318 h 4723983"/>
                <a:gd name="csX107" fmla="*/ 1803542 w 8839913"/>
                <a:gd name="csY107" fmla="*/ 1169167 h 4723983"/>
                <a:gd name="csX108" fmla="*/ 1565849 w 8839913"/>
                <a:gd name="csY108" fmla="*/ 1323275 h 4723983"/>
                <a:gd name="csX109" fmla="*/ 1667016 w 8839913"/>
                <a:gd name="csY109" fmla="*/ 1446051 h 4723983"/>
                <a:gd name="csX110" fmla="*/ 1733020 w 8839913"/>
                <a:gd name="csY110" fmla="*/ 1498991 h 4723983"/>
                <a:gd name="csX111" fmla="*/ 1887619 w 8839913"/>
                <a:gd name="csY111" fmla="*/ 1736292 h 4723983"/>
                <a:gd name="csX112" fmla="*/ 2696267 w 8839913"/>
                <a:gd name="csY112" fmla="*/ 2319623 h 4723983"/>
                <a:gd name="csX113" fmla="*/ 2974231 w 8839913"/>
                <a:gd name="csY113" fmla="*/ 2178676 h 4723983"/>
                <a:gd name="csX114" fmla="*/ 3035717 w 8839913"/>
                <a:gd name="csY114" fmla="*/ 2289076 h 4723983"/>
                <a:gd name="csX115" fmla="*/ 2937594 w 8839913"/>
                <a:gd name="csY115" fmla="*/ 2376296 h 4723983"/>
                <a:gd name="csX116" fmla="*/ 3157117 w 8839913"/>
                <a:gd name="csY116" fmla="*/ 2377278 h 4723983"/>
                <a:gd name="csX117" fmla="*/ 3284410 w 8839913"/>
                <a:gd name="csY117" fmla="*/ 2460667 h 4723983"/>
                <a:gd name="csX118" fmla="*/ 3091506 w 8839913"/>
                <a:gd name="csY118" fmla="*/ 2554762 h 4723983"/>
                <a:gd name="csX119" fmla="*/ 3098479 w 8839913"/>
                <a:gd name="csY119" fmla="*/ 2698262 h 4723983"/>
                <a:gd name="csX120" fmla="*/ 3206915 w 8839913"/>
                <a:gd name="csY120" fmla="*/ 2761221 h 4723983"/>
                <a:gd name="csX121" fmla="*/ 3077460 w 8839913"/>
                <a:gd name="csY121" fmla="*/ 2831253 h 4723983"/>
                <a:gd name="csX122" fmla="*/ 3072451 w 8839913"/>
                <a:gd name="csY122" fmla="*/ 2934580 h 4723983"/>
                <a:gd name="csX123" fmla="*/ 2750779 w 8839913"/>
                <a:gd name="csY123" fmla="*/ 2818386 h 4723983"/>
                <a:gd name="csX124" fmla="*/ 2600306 w 8839913"/>
                <a:gd name="csY124" fmla="*/ 2723898 h 4723983"/>
                <a:gd name="csX125" fmla="*/ 2495014 w 8839913"/>
                <a:gd name="csY125" fmla="*/ 2710147 h 4723983"/>
                <a:gd name="csX126" fmla="*/ 2335504 w 8839913"/>
                <a:gd name="csY126" fmla="*/ 2677243 h 4723983"/>
                <a:gd name="csX127" fmla="*/ 2713554 w 8839913"/>
                <a:gd name="csY127" fmla="*/ 3138977 h 4723983"/>
                <a:gd name="csX128" fmla="*/ 2755985 w 8839913"/>
                <a:gd name="csY128" fmla="*/ 3087117 h 4723983"/>
                <a:gd name="csX129" fmla="*/ 3300322 w 8839913"/>
                <a:gd name="csY129" fmla="*/ 2942144 h 4723983"/>
                <a:gd name="csX130" fmla="*/ 3301206 w 8839913"/>
                <a:gd name="csY130" fmla="*/ 2911990 h 4723983"/>
                <a:gd name="csX131" fmla="*/ 3258971 w 8839913"/>
                <a:gd name="csY131" fmla="*/ 2603381 h 4723983"/>
                <a:gd name="csX132" fmla="*/ 3317314 w 8839913"/>
                <a:gd name="csY132" fmla="*/ 2514885 h 4723983"/>
                <a:gd name="csX133" fmla="*/ 3439500 w 8839913"/>
                <a:gd name="csY133" fmla="*/ 2479526 h 4723983"/>
                <a:gd name="csX134" fmla="*/ 3497450 w 8839913"/>
                <a:gd name="csY134" fmla="*/ 2380028 h 4723983"/>
                <a:gd name="csX135" fmla="*/ 3612663 w 8839913"/>
                <a:gd name="csY135" fmla="*/ 2271298 h 4723983"/>
                <a:gd name="csX136" fmla="*/ 3630342 w 8839913"/>
                <a:gd name="csY136" fmla="*/ 2149112 h 4723983"/>
                <a:gd name="csX137" fmla="*/ 3184127 w 8839913"/>
                <a:gd name="csY137" fmla="*/ 1650447 h 4723983"/>
                <a:gd name="csX138" fmla="*/ 3139339 w 8839913"/>
                <a:gd name="csY138" fmla="*/ 1513332 h 4723983"/>
                <a:gd name="csX139" fmla="*/ 3045833 w 8839913"/>
                <a:gd name="csY139" fmla="*/ 1424933 h 4723983"/>
                <a:gd name="csX140" fmla="*/ 2938282 w 8839913"/>
                <a:gd name="csY140" fmla="*/ 1189597 h 4723983"/>
                <a:gd name="csX141" fmla="*/ 3063317 w 8839913"/>
                <a:gd name="csY141" fmla="*/ 1117012 h 4723983"/>
                <a:gd name="csX142" fmla="*/ 3147197 w 8839913"/>
                <a:gd name="csY142" fmla="*/ 952690 h 4723983"/>
                <a:gd name="csX143" fmla="*/ 3189235 w 8839913"/>
                <a:gd name="csY143" fmla="*/ 991094 h 4723983"/>
                <a:gd name="csX144" fmla="*/ 3283821 w 8839913"/>
                <a:gd name="csY144" fmla="*/ 963003 h 4723983"/>
                <a:gd name="csX145" fmla="*/ 3467984 w 8839913"/>
                <a:gd name="csY145" fmla="*/ 1149916 h 4723983"/>
                <a:gd name="csX146" fmla="*/ 3547641 w 8839913"/>
                <a:gd name="csY146" fmla="*/ 1259235 h 4723983"/>
                <a:gd name="csX147" fmla="*/ 3570821 w 8839913"/>
                <a:gd name="csY147" fmla="*/ 1396940 h 4723983"/>
                <a:gd name="csX148" fmla="*/ 3747912 w 8839913"/>
                <a:gd name="csY148" fmla="*/ 1133219 h 4723983"/>
                <a:gd name="csX149" fmla="*/ 3770798 w 8839913"/>
                <a:gd name="csY149" fmla="*/ 911142 h 4723983"/>
                <a:gd name="csX150" fmla="*/ 3801835 w 8839913"/>
                <a:gd name="csY150" fmla="*/ 865175 h 4723983"/>
                <a:gd name="csX151" fmla="*/ 4197270 w 8839913"/>
                <a:gd name="csY151" fmla="*/ 865175 h 4723983"/>
                <a:gd name="csX152" fmla="*/ 4876563 w 8839913"/>
                <a:gd name="csY152" fmla="*/ 347358 h 4723983"/>
                <a:gd name="csX153" fmla="*/ 4775101 w 8839913"/>
                <a:gd name="csY153" fmla="*/ 347358 h 4723983"/>
                <a:gd name="csX154" fmla="*/ 4668827 w 8839913"/>
                <a:gd name="csY154" fmla="*/ 313668 h 4723983"/>
                <a:gd name="csX155" fmla="*/ 4484762 w 8839913"/>
                <a:gd name="csY155" fmla="*/ 172427 h 4723983"/>
                <a:gd name="csX156" fmla="*/ 4078915 w 8839913"/>
                <a:gd name="csY156" fmla="*/ 347358 h 4723983"/>
                <a:gd name="csX157" fmla="*/ 4351575 w 8839913"/>
                <a:gd name="csY157" fmla="*/ 875685 h 4723983"/>
                <a:gd name="csX158" fmla="*/ 4876563 w 8839913"/>
                <a:gd name="csY158" fmla="*/ 347358 h 4723983"/>
                <a:gd name="csX159" fmla="*/ 8040044 w 8839913"/>
                <a:gd name="csY159" fmla="*/ 235288 h 4723983"/>
                <a:gd name="csX160" fmla="*/ 7972665 w 8839913"/>
                <a:gd name="csY160" fmla="*/ 193544 h 4723983"/>
                <a:gd name="csX161" fmla="*/ 7880338 w 8839913"/>
                <a:gd name="csY161" fmla="*/ 268094 h 4723983"/>
                <a:gd name="csX162" fmla="*/ 7837219 w 8839913"/>
                <a:gd name="csY162" fmla="*/ 382324 h 4723983"/>
                <a:gd name="csX163" fmla="*/ 8040142 w 8839913"/>
                <a:gd name="csY163" fmla="*/ 235386 h 4723983"/>
                <a:gd name="csX164" fmla="*/ 7844094 w 8839913"/>
                <a:gd name="csY164" fmla="*/ 214367 h 4723983"/>
                <a:gd name="csX165" fmla="*/ 7770724 w 8839913"/>
                <a:gd name="csY165" fmla="*/ 466204 h 4723983"/>
                <a:gd name="csX166" fmla="*/ 7818164 w 8839913"/>
                <a:gd name="csY166" fmla="*/ 261808 h 4723983"/>
                <a:gd name="csX167" fmla="*/ 7844094 w 8839913"/>
                <a:gd name="csY167" fmla="*/ 214367 h 4723983"/>
                <a:gd name="csX168" fmla="*/ 8117147 w 8839913"/>
                <a:gd name="csY168" fmla="*/ 382324 h 4723983"/>
                <a:gd name="csX169" fmla="*/ 8092592 w 8839913"/>
                <a:gd name="csY169" fmla="*/ 283907 h 4723983"/>
                <a:gd name="csX170" fmla="*/ 8081787 w 8839913"/>
                <a:gd name="csY170" fmla="*/ 280273 h 4723983"/>
                <a:gd name="csX171" fmla="*/ 7872284 w 8839913"/>
                <a:gd name="csY171" fmla="*/ 445283 h 4723983"/>
                <a:gd name="csX172" fmla="*/ 8117245 w 8839913"/>
                <a:gd name="csY172" fmla="*/ 382324 h 4723983"/>
                <a:gd name="csX173" fmla="*/ 4001812 w 8839913"/>
                <a:gd name="csY173" fmla="*/ 410219 h 4723983"/>
                <a:gd name="csX174" fmla="*/ 4015563 w 8839913"/>
                <a:gd name="csY174" fmla="*/ 598802 h 4723983"/>
                <a:gd name="csX175" fmla="*/ 4001812 w 8839913"/>
                <a:gd name="csY175" fmla="*/ 410219 h 4723983"/>
                <a:gd name="csX176" fmla="*/ 4932548 w 8839913"/>
                <a:gd name="csY176" fmla="*/ 613142 h 4723983"/>
                <a:gd name="csX177" fmla="*/ 5058565 w 8839913"/>
                <a:gd name="csY177" fmla="*/ 462766 h 4723983"/>
                <a:gd name="csX178" fmla="*/ 4954549 w 8839913"/>
                <a:gd name="csY178" fmla="*/ 425344 h 4723983"/>
                <a:gd name="csX179" fmla="*/ 4932548 w 8839913"/>
                <a:gd name="csY179" fmla="*/ 613142 h 4723983"/>
                <a:gd name="csX180" fmla="*/ 8103101 w 8839913"/>
                <a:gd name="csY180" fmla="*/ 445381 h 4723983"/>
                <a:gd name="csX181" fmla="*/ 7947324 w 8839913"/>
                <a:gd name="csY181" fmla="*/ 467972 h 4723983"/>
                <a:gd name="csX182" fmla="*/ 7844192 w 8839913"/>
                <a:gd name="csY182" fmla="*/ 543209 h 4723983"/>
                <a:gd name="csX183" fmla="*/ 8103101 w 8839913"/>
                <a:gd name="csY183" fmla="*/ 445381 h 4723983"/>
                <a:gd name="csX184" fmla="*/ 1840080 w 8839913"/>
                <a:gd name="csY184" fmla="*/ 752222 h 4723983"/>
                <a:gd name="csX185" fmla="*/ 1601306 w 8839913"/>
                <a:gd name="csY185" fmla="*/ 508242 h 4723983"/>
                <a:gd name="csX186" fmla="*/ 1377168 w 8839913"/>
                <a:gd name="csY186" fmla="*/ 704192 h 4723983"/>
                <a:gd name="csX187" fmla="*/ 1387481 w 8839913"/>
                <a:gd name="csY187" fmla="*/ 948761 h 4723983"/>
                <a:gd name="csX188" fmla="*/ 1228855 w 8839913"/>
                <a:gd name="csY188" fmla="*/ 904955 h 4723983"/>
                <a:gd name="csX189" fmla="*/ 1120125 w 8839913"/>
                <a:gd name="csY189" fmla="*/ 747802 h 4723983"/>
                <a:gd name="csX190" fmla="*/ 1016797 w 8839913"/>
                <a:gd name="csY190" fmla="*/ 963003 h 4723983"/>
                <a:gd name="csX191" fmla="*/ 1120125 w 8839913"/>
                <a:gd name="csY191" fmla="*/ 982450 h 4723983"/>
                <a:gd name="csX192" fmla="*/ 1230132 w 8839913"/>
                <a:gd name="csY192" fmla="*/ 973611 h 4723983"/>
                <a:gd name="csX193" fmla="*/ 1244275 w 8839913"/>
                <a:gd name="csY193" fmla="*/ 1193919 h 4723983"/>
                <a:gd name="csX194" fmla="*/ 1547973 w 8839913"/>
                <a:gd name="csY194" fmla="*/ 1263164 h 4723983"/>
                <a:gd name="csX195" fmla="*/ 1790184 w 8839913"/>
                <a:gd name="csY195" fmla="*/ 1089020 h 4723983"/>
                <a:gd name="csX196" fmla="*/ 1525284 w 8839913"/>
                <a:gd name="csY196" fmla="*/ 908883 h 4723983"/>
                <a:gd name="csX197" fmla="*/ 1647273 w 8839913"/>
                <a:gd name="csY197" fmla="*/ 899552 h 4723983"/>
                <a:gd name="csX198" fmla="*/ 1853242 w 8839913"/>
                <a:gd name="csY198" fmla="*/ 928135 h 4723983"/>
                <a:gd name="csX199" fmla="*/ 1866796 w 8839913"/>
                <a:gd name="csY199" fmla="*/ 833254 h 4723983"/>
                <a:gd name="csX200" fmla="*/ 2021198 w 8839913"/>
                <a:gd name="csY200" fmla="*/ 753302 h 4723983"/>
                <a:gd name="csX201" fmla="*/ 1840178 w 8839913"/>
                <a:gd name="csY201" fmla="*/ 752320 h 4723983"/>
                <a:gd name="csX202" fmla="*/ 7655118 w 8839913"/>
                <a:gd name="csY202" fmla="*/ 529360 h 4723983"/>
                <a:gd name="csX203" fmla="*/ 7494135 w 8839913"/>
                <a:gd name="csY203" fmla="*/ 508341 h 4723983"/>
                <a:gd name="csX204" fmla="*/ 7655118 w 8839913"/>
                <a:gd name="csY204" fmla="*/ 529360 h 4723983"/>
                <a:gd name="csX205" fmla="*/ 7389236 w 8839913"/>
                <a:gd name="csY205" fmla="*/ 529360 h 4723983"/>
                <a:gd name="csX206" fmla="*/ 7506707 w 8839913"/>
                <a:gd name="csY206" fmla="*/ 625223 h 4723983"/>
                <a:gd name="csX207" fmla="*/ 7760018 w 8839913"/>
                <a:gd name="csY207" fmla="*/ 588783 h 4723983"/>
                <a:gd name="csX208" fmla="*/ 7648439 w 8839913"/>
                <a:gd name="csY208" fmla="*/ 603025 h 4723983"/>
                <a:gd name="csX209" fmla="*/ 7438444 w 8839913"/>
                <a:gd name="csY209" fmla="*/ 518654 h 4723983"/>
                <a:gd name="csX210" fmla="*/ 7389138 w 8839913"/>
                <a:gd name="csY210" fmla="*/ 529360 h 4723983"/>
                <a:gd name="csX211" fmla="*/ 7346706 w 8839913"/>
                <a:gd name="csY211" fmla="*/ 557647 h 4723983"/>
                <a:gd name="csX212" fmla="*/ 7306141 w 8839913"/>
                <a:gd name="csY212" fmla="*/ 580336 h 4723983"/>
                <a:gd name="csX213" fmla="*/ 7829951 w 8839913"/>
                <a:gd name="csY213" fmla="*/ 658618 h 4723983"/>
                <a:gd name="csX214" fmla="*/ 7718078 w 8839913"/>
                <a:gd name="csY214" fmla="*/ 679539 h 4723983"/>
                <a:gd name="csX215" fmla="*/ 7346706 w 8839913"/>
                <a:gd name="csY215" fmla="*/ 557647 h 4723983"/>
                <a:gd name="csX216" fmla="*/ 7879061 w 8839913"/>
                <a:gd name="csY216" fmla="*/ 1040008 h 4723983"/>
                <a:gd name="csX217" fmla="*/ 7658850 w 8839913"/>
                <a:gd name="csY217" fmla="*/ 1032838 h 4723983"/>
                <a:gd name="csX218" fmla="*/ 7627224 w 8839913"/>
                <a:gd name="csY218" fmla="*/ 945520 h 4723983"/>
                <a:gd name="csX219" fmla="*/ 7704621 w 8839913"/>
                <a:gd name="csY219" fmla="*/ 994040 h 4723983"/>
                <a:gd name="csX220" fmla="*/ 7816003 w 8839913"/>
                <a:gd name="csY220" fmla="*/ 791706 h 4723983"/>
                <a:gd name="csX221" fmla="*/ 7672798 w 8839913"/>
                <a:gd name="csY221" fmla="*/ 816360 h 4723983"/>
                <a:gd name="csX222" fmla="*/ 7643823 w 8839913"/>
                <a:gd name="csY222" fmla="*/ 796716 h 4723983"/>
                <a:gd name="csX223" fmla="*/ 7567702 w 8839913"/>
                <a:gd name="csY223" fmla="*/ 802020 h 4723983"/>
                <a:gd name="csX224" fmla="*/ 7258897 w 8839913"/>
                <a:gd name="csY224" fmla="*/ 613535 h 4723983"/>
                <a:gd name="csX225" fmla="*/ 7177866 w 8839913"/>
                <a:gd name="csY225" fmla="*/ 713425 h 4723983"/>
                <a:gd name="csX226" fmla="*/ 7137104 w 8839913"/>
                <a:gd name="csY226" fmla="*/ 819601 h 4723983"/>
                <a:gd name="csX227" fmla="*/ 7008632 w 8839913"/>
                <a:gd name="csY227" fmla="*/ 866158 h 4723983"/>
                <a:gd name="csX228" fmla="*/ 6962174 w 8839913"/>
                <a:gd name="csY228" fmla="*/ 924206 h 4723983"/>
                <a:gd name="csX229" fmla="*/ 7136416 w 8839913"/>
                <a:gd name="csY229" fmla="*/ 928822 h 4723983"/>
                <a:gd name="csX230" fmla="*/ 7878963 w 8839913"/>
                <a:gd name="csY230" fmla="*/ 1040106 h 4723983"/>
                <a:gd name="csX231" fmla="*/ 7886034 w 8839913"/>
                <a:gd name="csY231" fmla="*/ 767151 h 4723983"/>
                <a:gd name="csX232" fmla="*/ 7861676 w 8839913"/>
                <a:gd name="csY232" fmla="*/ 711362 h 4723983"/>
                <a:gd name="csX233" fmla="*/ 7830147 w 8839913"/>
                <a:gd name="csY233" fmla="*/ 735721 h 4723983"/>
                <a:gd name="csX234" fmla="*/ 7886034 w 8839913"/>
                <a:gd name="csY234" fmla="*/ 767151 h 4723983"/>
                <a:gd name="csX235" fmla="*/ 4036778 w 8839913"/>
                <a:gd name="csY235" fmla="*/ 921063 h 4723983"/>
                <a:gd name="csX236" fmla="*/ 3837293 w 8839913"/>
                <a:gd name="csY236" fmla="*/ 921063 h 4723983"/>
                <a:gd name="csX237" fmla="*/ 3816372 w 8839913"/>
                <a:gd name="csY237" fmla="*/ 1061027 h 4723983"/>
                <a:gd name="csX238" fmla="*/ 3925396 w 8839913"/>
                <a:gd name="csY238" fmla="*/ 981075 h 4723983"/>
                <a:gd name="csX239" fmla="*/ 4036778 w 8839913"/>
                <a:gd name="csY239" fmla="*/ 920965 h 4723983"/>
                <a:gd name="csX240" fmla="*/ 4617654 w 8839913"/>
                <a:gd name="csY240" fmla="*/ 935108 h 4723983"/>
                <a:gd name="csX241" fmla="*/ 4344699 w 8839913"/>
                <a:gd name="csY241" fmla="*/ 935108 h 4723983"/>
                <a:gd name="csX242" fmla="*/ 4482208 w 8839913"/>
                <a:gd name="csY242" fmla="*/ 1067215 h 4723983"/>
                <a:gd name="csX243" fmla="*/ 4617654 w 8839913"/>
                <a:gd name="csY243" fmla="*/ 935108 h 4723983"/>
                <a:gd name="csX244" fmla="*/ 4225656 w 8839913"/>
                <a:gd name="csY244" fmla="*/ 942082 h 4723983"/>
                <a:gd name="csX245" fmla="*/ 3720214 w 8839913"/>
                <a:gd name="csY245" fmla="*/ 1258843 h 4723983"/>
                <a:gd name="csX246" fmla="*/ 3598519 w 8839913"/>
                <a:gd name="csY246" fmla="*/ 1470311 h 4723983"/>
                <a:gd name="csX247" fmla="*/ 3690748 w 8839913"/>
                <a:gd name="csY247" fmla="*/ 1739926 h 4723983"/>
                <a:gd name="csX248" fmla="*/ 3638299 w 8839913"/>
                <a:gd name="csY248" fmla="*/ 1749552 h 4723983"/>
                <a:gd name="csX249" fmla="*/ 3511005 w 8839913"/>
                <a:gd name="csY249" fmla="*/ 1404503 h 4723983"/>
                <a:gd name="csX250" fmla="*/ 3210156 w 8839913"/>
                <a:gd name="csY250" fmla="*/ 1506554 h 4723983"/>
                <a:gd name="csX251" fmla="*/ 3206522 w 8839913"/>
                <a:gd name="csY251" fmla="*/ 1536905 h 4723983"/>
                <a:gd name="csX252" fmla="*/ 3254453 w 8839913"/>
                <a:gd name="csY252" fmla="*/ 1671565 h 4723983"/>
                <a:gd name="csX253" fmla="*/ 3830418 w 8839913"/>
                <a:gd name="csY253" fmla="*/ 1901106 h 4723983"/>
                <a:gd name="csX254" fmla="*/ 3951523 w 8839913"/>
                <a:gd name="csY254" fmla="*/ 1280549 h 4723983"/>
                <a:gd name="csX255" fmla="*/ 4007509 w 8839913"/>
                <a:gd name="csY255" fmla="*/ 1254521 h 4723983"/>
                <a:gd name="csX256" fmla="*/ 4007509 w 8839913"/>
                <a:gd name="csY256" fmla="*/ 1294595 h 4723983"/>
                <a:gd name="csX257" fmla="*/ 3840534 w 8839913"/>
                <a:gd name="csY257" fmla="*/ 2194588 h 4723983"/>
                <a:gd name="csX258" fmla="*/ 4386541 w 8839913"/>
                <a:gd name="csY258" fmla="*/ 2208634 h 4723983"/>
                <a:gd name="csX259" fmla="*/ 4456474 w 8839913"/>
                <a:gd name="csY259" fmla="*/ 1173096 h 4723983"/>
                <a:gd name="csX260" fmla="*/ 4204932 w 8839913"/>
                <a:gd name="csY260" fmla="*/ 1239100 h 4723983"/>
                <a:gd name="csX261" fmla="*/ 4225460 w 8839913"/>
                <a:gd name="csY261" fmla="*/ 942180 h 4723983"/>
                <a:gd name="csX262" fmla="*/ 5065637 w 8839913"/>
                <a:gd name="csY262" fmla="*/ 949056 h 4723983"/>
                <a:gd name="csX263" fmla="*/ 4778539 w 8839913"/>
                <a:gd name="csY263" fmla="*/ 945618 h 4723983"/>
                <a:gd name="csX264" fmla="*/ 5069074 w 8839913"/>
                <a:gd name="csY264" fmla="*/ 1180070 h 4723983"/>
                <a:gd name="csX265" fmla="*/ 5065637 w 8839913"/>
                <a:gd name="csY265" fmla="*/ 949056 h 4723983"/>
                <a:gd name="csX266" fmla="*/ 4435651 w 8839913"/>
                <a:gd name="csY266" fmla="*/ 1116914 h 4723983"/>
                <a:gd name="csX267" fmla="*/ 4428874 w 8839913"/>
                <a:gd name="csY267" fmla="*/ 1099431 h 4723983"/>
                <a:gd name="csX268" fmla="*/ 4274767 w 8839913"/>
                <a:gd name="csY268" fmla="*/ 949154 h 4723983"/>
                <a:gd name="csX269" fmla="*/ 4260721 w 8839913"/>
                <a:gd name="csY269" fmla="*/ 1215036 h 4723983"/>
                <a:gd name="csX270" fmla="*/ 4435651 w 8839913"/>
                <a:gd name="csY270" fmla="*/ 1117012 h 4723983"/>
                <a:gd name="csX271" fmla="*/ 4673639 w 8839913"/>
                <a:gd name="csY271" fmla="*/ 1221912 h 4723983"/>
                <a:gd name="csX272" fmla="*/ 4680613 w 8839913"/>
                <a:gd name="csY272" fmla="*/ 949056 h 4723983"/>
                <a:gd name="csX273" fmla="*/ 4526800 w 8839913"/>
                <a:gd name="csY273" fmla="*/ 1113476 h 4723983"/>
                <a:gd name="csX274" fmla="*/ 4673639 w 8839913"/>
                <a:gd name="csY274" fmla="*/ 1221912 h 4723983"/>
                <a:gd name="csX275" fmla="*/ 5429543 w 8839913"/>
                <a:gd name="csY275" fmla="*/ 1040008 h 4723983"/>
                <a:gd name="csX276" fmla="*/ 5429543 w 8839913"/>
                <a:gd name="csY276" fmla="*/ 1148443 h 4723983"/>
                <a:gd name="csX277" fmla="*/ 5392514 w 8839913"/>
                <a:gd name="csY277" fmla="*/ 1244404 h 4723983"/>
                <a:gd name="csX278" fmla="*/ 5324546 w 8839913"/>
                <a:gd name="csY278" fmla="*/ 1368751 h 4723983"/>
                <a:gd name="csX279" fmla="*/ 5664290 w 8839913"/>
                <a:gd name="csY279" fmla="*/ 1487500 h 4723983"/>
                <a:gd name="csX280" fmla="*/ 5835979 w 8839913"/>
                <a:gd name="csY280" fmla="*/ 1148541 h 4723983"/>
                <a:gd name="csX281" fmla="*/ 5821540 w 8839913"/>
                <a:gd name="csY281" fmla="*/ 1061027 h 4723983"/>
                <a:gd name="csX282" fmla="*/ 5784806 w 8839913"/>
                <a:gd name="csY282" fmla="*/ 1181740 h 4723983"/>
                <a:gd name="csX283" fmla="*/ 5712810 w 8839913"/>
                <a:gd name="csY283" fmla="*/ 1242931 h 4723983"/>
                <a:gd name="csX284" fmla="*/ 5723418 w 8839913"/>
                <a:gd name="csY284" fmla="*/ 1134299 h 4723983"/>
                <a:gd name="csX285" fmla="*/ 5688649 w 8839913"/>
                <a:gd name="csY285" fmla="*/ 976950 h 4723983"/>
                <a:gd name="csX286" fmla="*/ 5641797 w 8839913"/>
                <a:gd name="csY286" fmla="*/ 1227019 h 4723983"/>
                <a:gd name="csX287" fmla="*/ 5601822 w 8839913"/>
                <a:gd name="csY287" fmla="*/ 1235466 h 4723983"/>
                <a:gd name="csX288" fmla="*/ 5597795 w 8839913"/>
                <a:gd name="csY288" fmla="*/ 1106208 h 4723983"/>
                <a:gd name="csX289" fmla="*/ 5548586 w 8839913"/>
                <a:gd name="csY289" fmla="*/ 977048 h 4723983"/>
                <a:gd name="csX290" fmla="*/ 5548390 w 8839913"/>
                <a:gd name="csY290" fmla="*/ 1085385 h 4723983"/>
                <a:gd name="csX291" fmla="*/ 5483368 w 8839913"/>
                <a:gd name="csY291" fmla="*/ 1235270 h 4723983"/>
                <a:gd name="csX292" fmla="*/ 5429543 w 8839913"/>
                <a:gd name="csY292" fmla="*/ 1040008 h 4723983"/>
                <a:gd name="csX293" fmla="*/ 3231863 w 8839913"/>
                <a:gd name="csY293" fmla="*/ 1022524 h 4723983"/>
                <a:gd name="csX294" fmla="*/ 3231863 w 8839913"/>
                <a:gd name="csY294" fmla="*/ 1127522 h 4723983"/>
                <a:gd name="csX295" fmla="*/ 3247873 w 8839913"/>
                <a:gd name="csY295" fmla="*/ 1262968 h 4723983"/>
                <a:gd name="csX296" fmla="*/ 3220862 w 8839913"/>
                <a:gd name="csY296" fmla="*/ 1257369 h 4723983"/>
                <a:gd name="csX297" fmla="*/ 3135509 w 8839913"/>
                <a:gd name="csY297" fmla="*/ 1027828 h 4723983"/>
                <a:gd name="csX298" fmla="*/ 3119891 w 8839913"/>
                <a:gd name="csY298" fmla="*/ 1018988 h 4723983"/>
                <a:gd name="csX299" fmla="*/ 3123034 w 8839913"/>
                <a:gd name="csY299" fmla="*/ 1145202 h 4723983"/>
                <a:gd name="csX300" fmla="*/ 3173912 w 8839913"/>
                <a:gd name="csY300" fmla="*/ 1282612 h 4723983"/>
                <a:gd name="csX301" fmla="*/ 3151027 w 8839913"/>
                <a:gd name="csY301" fmla="*/ 1313453 h 4723983"/>
                <a:gd name="csX302" fmla="*/ 3126178 w 8839913"/>
                <a:gd name="csY302" fmla="*/ 1302944 h 4723983"/>
                <a:gd name="csX303" fmla="*/ 3035520 w 8839913"/>
                <a:gd name="csY303" fmla="*/ 1169757 h 4723983"/>
                <a:gd name="csX304" fmla="*/ 2993776 w 8839913"/>
                <a:gd name="csY304" fmla="*/ 1138130 h 4723983"/>
                <a:gd name="csX305" fmla="*/ 3161930 w 8839913"/>
                <a:gd name="csY305" fmla="*/ 1456855 h 4723983"/>
                <a:gd name="csX306" fmla="*/ 3512380 w 8839913"/>
                <a:gd name="csY306" fmla="*/ 1330642 h 4723983"/>
                <a:gd name="csX307" fmla="*/ 3400704 w 8839913"/>
                <a:gd name="csY307" fmla="*/ 1140683 h 4723983"/>
                <a:gd name="csX308" fmla="*/ 3343736 w 8839913"/>
                <a:gd name="csY308" fmla="*/ 987656 h 4723983"/>
                <a:gd name="csX309" fmla="*/ 3330378 w 8839913"/>
                <a:gd name="csY309" fmla="*/ 1009363 h 4723983"/>
                <a:gd name="csX310" fmla="*/ 3341575 w 8839913"/>
                <a:gd name="csY310" fmla="*/ 1108762 h 4723983"/>
                <a:gd name="csX311" fmla="*/ 3375363 w 8839913"/>
                <a:gd name="csY311" fmla="*/ 1215036 h 4723983"/>
                <a:gd name="csX312" fmla="*/ 3336762 w 8839913"/>
                <a:gd name="csY312" fmla="*/ 1225644 h 4723983"/>
                <a:gd name="csX313" fmla="*/ 3245614 w 8839913"/>
                <a:gd name="csY313" fmla="*/ 1012211 h 4723983"/>
                <a:gd name="csX314" fmla="*/ 3231666 w 8839913"/>
                <a:gd name="csY314" fmla="*/ 1022721 h 4723983"/>
                <a:gd name="csX315" fmla="*/ 5168768 w 8839913"/>
                <a:gd name="csY315" fmla="*/ 1828815 h 4723983"/>
                <a:gd name="csX316" fmla="*/ 5124962 w 8839913"/>
                <a:gd name="csY316" fmla="*/ 1823708 h 4723983"/>
                <a:gd name="csX317" fmla="*/ 5175938 w 8839913"/>
                <a:gd name="csY317" fmla="*/ 1643572 h 4723983"/>
                <a:gd name="csX318" fmla="*/ 4736697 w 8839913"/>
                <a:gd name="csY318" fmla="*/ 991094 h 4723983"/>
                <a:gd name="csX319" fmla="*/ 4736599 w 8839913"/>
                <a:gd name="csY319" fmla="*/ 1162390 h 4723983"/>
                <a:gd name="csX320" fmla="*/ 4729232 w 8839913"/>
                <a:gd name="csY320" fmla="*/ 1259923 h 4723983"/>
                <a:gd name="csX321" fmla="*/ 4694953 w 8839913"/>
                <a:gd name="csY321" fmla="*/ 1296068 h 4723983"/>
                <a:gd name="csX322" fmla="*/ 4512755 w 8839913"/>
                <a:gd name="csY322" fmla="*/ 1179873 h 4723983"/>
                <a:gd name="csX323" fmla="*/ 4442723 w 8839913"/>
                <a:gd name="csY323" fmla="*/ 2208437 h 4723983"/>
                <a:gd name="csX324" fmla="*/ 4925673 w 8839913"/>
                <a:gd name="csY324" fmla="*/ 2215509 h 4723983"/>
                <a:gd name="csX325" fmla="*/ 4843069 w 8839913"/>
                <a:gd name="csY325" fmla="*/ 1289782 h 4723983"/>
                <a:gd name="csX326" fmla="*/ 4855544 w 8839913"/>
                <a:gd name="csY326" fmla="*/ 1274165 h 4723983"/>
                <a:gd name="csX327" fmla="*/ 4895912 w 8839913"/>
                <a:gd name="csY327" fmla="*/ 1289978 h 4723983"/>
                <a:gd name="csX328" fmla="*/ 4990204 w 8839913"/>
                <a:gd name="csY328" fmla="*/ 1979387 h 4723983"/>
                <a:gd name="csX329" fmla="*/ 5383281 w 8839913"/>
                <a:gd name="csY329" fmla="*/ 2067786 h 4723983"/>
                <a:gd name="csX330" fmla="*/ 5622644 w 8839913"/>
                <a:gd name="csY330" fmla="*/ 1543485 h 4723983"/>
                <a:gd name="csX331" fmla="*/ 5317277 w 8839913"/>
                <a:gd name="csY331" fmla="*/ 1434657 h 4723983"/>
                <a:gd name="csX332" fmla="*/ 5168768 w 8839913"/>
                <a:gd name="csY332" fmla="*/ 1828815 h 4723983"/>
                <a:gd name="csX333" fmla="*/ 6822111 w 8839913"/>
                <a:gd name="csY333" fmla="*/ 1152273 h 4723983"/>
                <a:gd name="csX334" fmla="*/ 6437382 w 8839913"/>
                <a:gd name="csY334" fmla="*/ 1025962 h 4723983"/>
                <a:gd name="csX335" fmla="*/ 6353306 w 8839913"/>
                <a:gd name="csY335" fmla="*/ 1550754 h 4723983"/>
                <a:gd name="csX336" fmla="*/ 6618893 w 8839913"/>
                <a:gd name="csY336" fmla="*/ 1620588 h 4723983"/>
                <a:gd name="csX337" fmla="*/ 6822111 w 8839913"/>
                <a:gd name="csY337" fmla="*/ 1152175 h 4723983"/>
                <a:gd name="csX338" fmla="*/ 6905893 w 8839913"/>
                <a:gd name="csY338" fmla="*/ 1298524 h 4723983"/>
                <a:gd name="csX339" fmla="*/ 6867784 w 8839913"/>
                <a:gd name="csY339" fmla="*/ 1215036 h 4723983"/>
                <a:gd name="csX340" fmla="*/ 6780368 w 8839913"/>
                <a:gd name="csY340" fmla="*/ 1403816 h 4723983"/>
                <a:gd name="csX341" fmla="*/ 6835273 w 8839913"/>
                <a:gd name="csY341" fmla="*/ 1374743 h 4723983"/>
                <a:gd name="csX342" fmla="*/ 6839398 w 8839913"/>
                <a:gd name="csY342" fmla="*/ 1340562 h 4723983"/>
                <a:gd name="csX343" fmla="*/ 6905893 w 8839913"/>
                <a:gd name="csY343" fmla="*/ 1298524 h 4723983"/>
                <a:gd name="csX344" fmla="*/ 1559170 w 8839913"/>
                <a:gd name="csY344" fmla="*/ 1396842 h 4723983"/>
                <a:gd name="csX345" fmla="*/ 1456628 w 8839913"/>
                <a:gd name="csY345" fmla="*/ 1313944 h 4723983"/>
                <a:gd name="csX346" fmla="*/ 1125232 w 8839913"/>
                <a:gd name="csY346" fmla="*/ 1288505 h 4723983"/>
                <a:gd name="csX347" fmla="*/ 1202041 w 8839913"/>
                <a:gd name="csY347" fmla="*/ 1421496 h 4723983"/>
                <a:gd name="csX348" fmla="*/ 1333852 w 8839913"/>
                <a:gd name="csY348" fmla="*/ 1457739 h 4723983"/>
                <a:gd name="csX349" fmla="*/ 1192022 w 8839913"/>
                <a:gd name="csY349" fmla="*/ 1480624 h 4723983"/>
                <a:gd name="csX350" fmla="*/ 1060898 w 8839913"/>
                <a:gd name="csY350" fmla="*/ 1651037 h 4723983"/>
                <a:gd name="csX351" fmla="*/ 929479 w 8839913"/>
                <a:gd name="csY351" fmla="*/ 2988405 h 4723983"/>
                <a:gd name="csX352" fmla="*/ 939596 w 8839913"/>
                <a:gd name="csY352" fmla="*/ 3006085 h 4723983"/>
                <a:gd name="csX353" fmla="*/ 2062844 w 8839913"/>
                <a:gd name="csY353" fmla="*/ 2572344 h 4723983"/>
                <a:gd name="csX354" fmla="*/ 1934765 w 8839913"/>
                <a:gd name="csY354" fmla="*/ 2501134 h 4723983"/>
                <a:gd name="csX355" fmla="*/ 1459771 w 8839913"/>
                <a:gd name="csY355" fmla="*/ 1982432 h 4723983"/>
                <a:gd name="csX356" fmla="*/ 1392294 w 8839913"/>
                <a:gd name="csY356" fmla="*/ 1818502 h 4723983"/>
                <a:gd name="csX357" fmla="*/ 1409580 w 8839913"/>
                <a:gd name="csY357" fmla="*/ 1782455 h 4723983"/>
                <a:gd name="csX358" fmla="*/ 1459673 w 8839913"/>
                <a:gd name="csY358" fmla="*/ 1849540 h 4723983"/>
                <a:gd name="csX359" fmla="*/ 1647175 w 8839913"/>
                <a:gd name="csY359" fmla="*/ 2172881 h 4723983"/>
                <a:gd name="csX360" fmla="*/ 2615726 w 8839913"/>
                <a:gd name="csY360" fmla="*/ 2663296 h 4723983"/>
                <a:gd name="csX361" fmla="*/ 2654523 w 8839913"/>
                <a:gd name="csY361" fmla="*/ 2369420 h 4723983"/>
                <a:gd name="csX362" fmla="*/ 1882217 w 8839913"/>
                <a:gd name="csY362" fmla="*/ 1832941 h 4723983"/>
                <a:gd name="csX363" fmla="*/ 1635389 w 8839913"/>
                <a:gd name="csY363" fmla="*/ 1492018 h 4723983"/>
                <a:gd name="csX364" fmla="*/ 1463994 w 8839913"/>
                <a:gd name="csY364" fmla="*/ 1432398 h 4723983"/>
                <a:gd name="csX365" fmla="*/ 1558973 w 8839913"/>
                <a:gd name="csY365" fmla="*/ 1396842 h 4723983"/>
                <a:gd name="csX366" fmla="*/ 7970012 w 8839913"/>
                <a:gd name="csY366" fmla="*/ 3048221 h 4723983"/>
                <a:gd name="csX367" fmla="*/ 8025998 w 8839913"/>
                <a:gd name="csY367" fmla="*/ 2582853 h 4723983"/>
                <a:gd name="csX368" fmla="*/ 7787519 w 8839913"/>
                <a:gd name="csY368" fmla="*/ 1408039 h 4723983"/>
                <a:gd name="csX369" fmla="*/ 7480286 w 8839913"/>
                <a:gd name="csY369" fmla="*/ 1355000 h 4723983"/>
                <a:gd name="csX370" fmla="*/ 7543147 w 8839913"/>
                <a:gd name="csY370" fmla="*/ 1393503 h 4723983"/>
                <a:gd name="csX371" fmla="*/ 7596972 w 8839913"/>
                <a:gd name="csY371" fmla="*/ 2006987 h 4723983"/>
                <a:gd name="csX372" fmla="*/ 7326375 w 8839913"/>
                <a:gd name="csY372" fmla="*/ 2603971 h 4723983"/>
                <a:gd name="csX373" fmla="*/ 7970111 w 8839913"/>
                <a:gd name="csY373" fmla="*/ 3048320 h 4723983"/>
                <a:gd name="csX374" fmla="*/ 6731356 w 8839913"/>
                <a:gd name="csY374" fmla="*/ 1627857 h 4723983"/>
                <a:gd name="csX375" fmla="*/ 6811896 w 8839913"/>
                <a:gd name="csY375" fmla="*/ 1725782 h 4723983"/>
                <a:gd name="csX376" fmla="*/ 7050376 w 8839913"/>
                <a:gd name="csY376" fmla="*/ 1663216 h 4723983"/>
                <a:gd name="csX377" fmla="*/ 6926814 w 8839913"/>
                <a:gd name="csY377" fmla="*/ 1365903 h 4723983"/>
                <a:gd name="csX378" fmla="*/ 6892437 w 8839913"/>
                <a:gd name="csY378" fmla="*/ 1365314 h 4723983"/>
                <a:gd name="csX379" fmla="*/ 6920332 w 8839913"/>
                <a:gd name="csY379" fmla="*/ 1456462 h 4723983"/>
                <a:gd name="csX380" fmla="*/ 6836353 w 8839913"/>
                <a:gd name="csY380" fmla="*/ 1438881 h 4723983"/>
                <a:gd name="csX381" fmla="*/ 6864936 w 8839913"/>
                <a:gd name="csY381" fmla="*/ 1526984 h 4723983"/>
                <a:gd name="csX382" fmla="*/ 6773493 w 8839913"/>
                <a:gd name="csY382" fmla="*/ 1526297 h 4723983"/>
                <a:gd name="csX383" fmla="*/ 6731356 w 8839913"/>
                <a:gd name="csY383" fmla="*/ 1627857 h 4723983"/>
                <a:gd name="csX384" fmla="*/ 6801779 w 8839913"/>
                <a:gd name="csY384" fmla="*/ 1789233 h 4723983"/>
                <a:gd name="csX385" fmla="*/ 6897938 w 8839913"/>
                <a:gd name="csY385" fmla="*/ 2486204 h 4723983"/>
                <a:gd name="csX386" fmla="*/ 7273434 w 8839913"/>
                <a:gd name="csY386" fmla="*/ 2579219 h 4723983"/>
                <a:gd name="csX387" fmla="*/ 7556211 w 8839913"/>
                <a:gd name="csY387" fmla="*/ 1576193 h 4723983"/>
                <a:gd name="csX388" fmla="*/ 7287479 w 8839913"/>
                <a:gd name="csY388" fmla="*/ 1557727 h 4723983"/>
                <a:gd name="csX389" fmla="*/ 7171972 w 8839913"/>
                <a:gd name="csY389" fmla="*/ 1939608 h 4723983"/>
                <a:gd name="csX390" fmla="*/ 7240039 w 8839913"/>
                <a:gd name="csY390" fmla="*/ 2297523 h 4723983"/>
                <a:gd name="csX391" fmla="*/ 7181009 w 8839913"/>
                <a:gd name="csY391" fmla="*/ 2301255 h 4723983"/>
                <a:gd name="csX392" fmla="*/ 7070805 w 8839913"/>
                <a:gd name="csY392" fmla="*/ 1725586 h 4723983"/>
                <a:gd name="csX393" fmla="*/ 6801779 w 8839913"/>
                <a:gd name="csY393" fmla="*/ 1789331 h 4723983"/>
                <a:gd name="csX394" fmla="*/ 6772117 w 8839913"/>
                <a:gd name="csY394" fmla="*/ 1458623 h 4723983"/>
                <a:gd name="csX395" fmla="*/ 6766420 w 8839913"/>
                <a:gd name="csY395" fmla="*/ 1424933 h 4723983"/>
                <a:gd name="csX396" fmla="*/ 6752375 w 8839913"/>
                <a:gd name="csY396" fmla="*/ 1466873 h 4723983"/>
                <a:gd name="csX397" fmla="*/ 6772117 w 8839913"/>
                <a:gd name="csY397" fmla="*/ 1458623 h 4723983"/>
                <a:gd name="csX398" fmla="*/ 6724284 w 8839913"/>
                <a:gd name="csY398" fmla="*/ 1543780 h 4723983"/>
                <a:gd name="csX399" fmla="*/ 6703363 w 8839913"/>
                <a:gd name="csY399" fmla="*/ 1578746 h 4723983"/>
                <a:gd name="csX400" fmla="*/ 6731356 w 8839913"/>
                <a:gd name="csY400" fmla="*/ 1571674 h 4723983"/>
                <a:gd name="csX401" fmla="*/ 6724186 w 8839913"/>
                <a:gd name="csY401" fmla="*/ 1543780 h 4723983"/>
                <a:gd name="csX402" fmla="*/ 3679846 w 8839913"/>
                <a:gd name="csY402" fmla="*/ 2236528 h 4723983"/>
                <a:gd name="csX403" fmla="*/ 3781307 w 8839913"/>
                <a:gd name="csY403" fmla="*/ 2187615 h 4723983"/>
                <a:gd name="csX404" fmla="*/ 3805666 w 8839913"/>
                <a:gd name="csY404" fmla="*/ 2040579 h 4723983"/>
                <a:gd name="csX405" fmla="*/ 3690159 w 8839913"/>
                <a:gd name="csY405" fmla="*/ 2131432 h 4723983"/>
                <a:gd name="csX406" fmla="*/ 3679846 w 8839913"/>
                <a:gd name="csY406" fmla="*/ 2236528 h 4723983"/>
                <a:gd name="csX407" fmla="*/ 5093531 w 8839913"/>
                <a:gd name="csY407" fmla="*/ 2299488 h 4723983"/>
                <a:gd name="csX408" fmla="*/ 5093531 w 8839913"/>
                <a:gd name="csY408" fmla="*/ 2191052 h 4723983"/>
                <a:gd name="csX409" fmla="*/ 4978024 w 8839913"/>
                <a:gd name="csY409" fmla="*/ 2075643 h 4723983"/>
                <a:gd name="csX410" fmla="*/ 4992561 w 8839913"/>
                <a:gd name="csY410" fmla="*/ 2236037 h 4723983"/>
                <a:gd name="csX411" fmla="*/ 5093531 w 8839913"/>
                <a:gd name="csY411" fmla="*/ 2299586 h 4723983"/>
                <a:gd name="csX412" fmla="*/ 3007920 w 8839913"/>
                <a:gd name="csY412" fmla="*/ 2229653 h 4723983"/>
                <a:gd name="csX413" fmla="*/ 2720331 w 8839913"/>
                <a:gd name="csY413" fmla="*/ 2366965 h 4723983"/>
                <a:gd name="csX414" fmla="*/ 2667390 w 8839913"/>
                <a:gd name="csY414" fmla="*/ 2695414 h 4723983"/>
                <a:gd name="csX415" fmla="*/ 3042985 w 8839913"/>
                <a:gd name="csY415" fmla="*/ 2880265 h 4723983"/>
                <a:gd name="csX416" fmla="*/ 2883770 w 8839913"/>
                <a:gd name="csY416" fmla="*/ 2749730 h 4723983"/>
                <a:gd name="csX417" fmla="*/ 2888484 w 8839913"/>
                <a:gd name="csY417" fmla="*/ 2731264 h 4723983"/>
                <a:gd name="csX418" fmla="*/ 2902628 w 8839913"/>
                <a:gd name="csY418" fmla="*/ 2722228 h 4723983"/>
                <a:gd name="csX419" fmla="*/ 3090229 w 8839913"/>
                <a:gd name="csY419" fmla="*/ 2773794 h 4723983"/>
                <a:gd name="csX420" fmla="*/ 3113016 w 8839913"/>
                <a:gd name="csY420" fmla="*/ 2768490 h 4723983"/>
                <a:gd name="csX421" fmla="*/ 2904298 w 8839913"/>
                <a:gd name="csY421" fmla="*/ 2665555 h 4723983"/>
                <a:gd name="csX422" fmla="*/ 3060272 w 8839913"/>
                <a:gd name="csY422" fmla="*/ 2635696 h 4723983"/>
                <a:gd name="csX423" fmla="*/ 3123624 w 8839913"/>
                <a:gd name="csY423" fmla="*/ 2635401 h 4723983"/>
                <a:gd name="csX424" fmla="*/ 3147982 w 8839913"/>
                <a:gd name="csY424" fmla="*/ 2628526 h 4723983"/>
                <a:gd name="csX425" fmla="*/ 2913138 w 8839913"/>
                <a:gd name="csY425" fmla="*/ 2572933 h 4723983"/>
                <a:gd name="csX426" fmla="*/ 2885341 w 8839913"/>
                <a:gd name="csY426" fmla="*/ 2551226 h 4723983"/>
                <a:gd name="csX427" fmla="*/ 2942309 w 8839913"/>
                <a:gd name="csY427" fmla="*/ 2503197 h 4723983"/>
                <a:gd name="csX428" fmla="*/ 3218014 w 8839913"/>
                <a:gd name="csY428" fmla="*/ 2446523 h 4723983"/>
                <a:gd name="csX429" fmla="*/ 2827784 w 8839913"/>
                <a:gd name="csY429" fmla="*/ 2423736 h 4723983"/>
                <a:gd name="csX430" fmla="*/ 2829945 w 8839913"/>
                <a:gd name="csY430" fmla="*/ 2376885 h 4723983"/>
                <a:gd name="csX431" fmla="*/ 3008018 w 8839913"/>
                <a:gd name="csY431" fmla="*/ 2229555 h 4723983"/>
                <a:gd name="csX432" fmla="*/ 3692909 w 8839913"/>
                <a:gd name="csY432" fmla="*/ 2587273 h 4723983"/>
                <a:gd name="csX433" fmla="*/ 3322913 w 8839913"/>
                <a:gd name="csY433" fmla="*/ 2583050 h 4723983"/>
                <a:gd name="csX434" fmla="*/ 3515032 w 8839913"/>
                <a:gd name="csY434" fmla="*/ 2649741 h 4723983"/>
                <a:gd name="csX435" fmla="*/ 3692909 w 8839913"/>
                <a:gd name="csY435" fmla="*/ 2587273 h 4723983"/>
                <a:gd name="csX436" fmla="*/ 6488457 w 8839913"/>
                <a:gd name="csY436" fmla="*/ 3088197 h 4723983"/>
                <a:gd name="csX437" fmla="*/ 6408113 w 8839913"/>
                <a:gd name="csY437" fmla="*/ 2933991 h 4723983"/>
                <a:gd name="csX438" fmla="*/ 6345350 w 8839913"/>
                <a:gd name="csY438" fmla="*/ 2583934 h 4723983"/>
                <a:gd name="csX439" fmla="*/ 6272569 w 8839913"/>
                <a:gd name="csY439" fmla="*/ 2571951 h 4723983"/>
                <a:gd name="csX440" fmla="*/ 6263336 w 8839913"/>
                <a:gd name="csY440" fmla="*/ 2573424 h 4723983"/>
                <a:gd name="csX441" fmla="*/ 6262648 w 8839913"/>
                <a:gd name="csY441" fmla="*/ 2631669 h 4723983"/>
                <a:gd name="csX442" fmla="*/ 6262452 w 8839913"/>
                <a:gd name="csY442" fmla="*/ 2743837 h 4723983"/>
                <a:gd name="csX443" fmla="*/ 6908938 w 8839913"/>
                <a:gd name="csY443" fmla="*/ 3551699 h 4723983"/>
                <a:gd name="csX444" fmla="*/ 6962174 w 8839913"/>
                <a:gd name="csY444" fmla="*/ 3363214 h 4723983"/>
                <a:gd name="csX445" fmla="*/ 6867882 w 8839913"/>
                <a:gd name="csY445" fmla="*/ 3244368 h 4723983"/>
                <a:gd name="csX446" fmla="*/ 7070413 w 8839913"/>
                <a:gd name="csY446" fmla="*/ 3089965 h 4723983"/>
                <a:gd name="csX447" fmla="*/ 7595302 w 8839913"/>
                <a:gd name="csY447" fmla="*/ 3082893 h 4723983"/>
                <a:gd name="csX448" fmla="*/ 7914125 w 8839913"/>
                <a:gd name="csY448" fmla="*/ 3079652 h 4723983"/>
                <a:gd name="csX449" fmla="*/ 7285908 w 8839913"/>
                <a:gd name="csY449" fmla="*/ 2650331 h 4723983"/>
                <a:gd name="csX450" fmla="*/ 7198590 w 8839913"/>
                <a:gd name="csY450" fmla="*/ 2693253 h 4723983"/>
                <a:gd name="csX451" fmla="*/ 6902554 w 8839913"/>
                <a:gd name="csY451" fmla="*/ 2607507 h 4723983"/>
                <a:gd name="csX452" fmla="*/ 6403300 w 8839913"/>
                <a:gd name="csY452" fmla="*/ 2580398 h 4723983"/>
                <a:gd name="csX453" fmla="*/ 6447892 w 8839913"/>
                <a:gd name="csY453" fmla="*/ 2880167 h 4723983"/>
                <a:gd name="csX454" fmla="*/ 6533933 w 8839913"/>
                <a:gd name="csY454" fmla="*/ 3060303 h 4723983"/>
                <a:gd name="csX455" fmla="*/ 6488359 w 8839913"/>
                <a:gd name="csY455" fmla="*/ 3088099 h 4723983"/>
                <a:gd name="csX456" fmla="*/ 992242 w 8839913"/>
                <a:gd name="csY456" fmla="*/ 3041248 h 4723983"/>
                <a:gd name="csX457" fmla="*/ 2024538 w 8839913"/>
                <a:gd name="csY457" fmla="*/ 3041248 h 4723983"/>
                <a:gd name="csX458" fmla="*/ 2239248 w 8839913"/>
                <a:gd name="csY458" fmla="*/ 3204392 h 4723983"/>
                <a:gd name="csX459" fmla="*/ 2472718 w 8839913"/>
                <a:gd name="csY459" fmla="*/ 4048989 h 4723983"/>
                <a:gd name="csX460" fmla="*/ 2856857 w 8839913"/>
                <a:gd name="csY460" fmla="*/ 3951653 h 4723983"/>
                <a:gd name="csX461" fmla="*/ 2860983 w 8839913"/>
                <a:gd name="csY461" fmla="*/ 3926803 h 4723983"/>
                <a:gd name="csX462" fmla="*/ 1719957 w 8839913"/>
                <a:gd name="csY462" fmla="*/ 2638643 h 4723983"/>
                <a:gd name="csX463" fmla="*/ 992340 w 8839913"/>
                <a:gd name="csY463" fmla="*/ 3041248 h 4723983"/>
                <a:gd name="csX464" fmla="*/ 3686721 w 8839913"/>
                <a:gd name="csY464" fmla="*/ 2677341 h 4723983"/>
                <a:gd name="csX465" fmla="*/ 3329886 w 8839913"/>
                <a:gd name="csY465" fmla="*/ 2670368 h 4723983"/>
                <a:gd name="csX466" fmla="*/ 3336860 w 8839913"/>
                <a:gd name="csY466" fmla="*/ 2761320 h 4723983"/>
                <a:gd name="csX467" fmla="*/ 3665702 w 8839913"/>
                <a:gd name="csY467" fmla="*/ 2775365 h 4723983"/>
                <a:gd name="csX468" fmla="*/ 3686721 w 8839913"/>
                <a:gd name="csY468" fmla="*/ 2677440 h 4723983"/>
                <a:gd name="csX469" fmla="*/ 4582687 w 8839913"/>
                <a:gd name="csY469" fmla="*/ 2831253 h 4723983"/>
                <a:gd name="csX470" fmla="*/ 4092764 w 8839913"/>
                <a:gd name="csY470" fmla="*/ 2813868 h 4723983"/>
                <a:gd name="csX471" fmla="*/ 4582687 w 8839913"/>
                <a:gd name="csY471" fmla="*/ 2831253 h 4723983"/>
                <a:gd name="csX472" fmla="*/ 3630834 w 8839913"/>
                <a:gd name="csY472" fmla="*/ 2817404 h 4723983"/>
                <a:gd name="csX473" fmla="*/ 3392944 w 8839913"/>
                <a:gd name="csY473" fmla="*/ 2803358 h 4723983"/>
                <a:gd name="csX474" fmla="*/ 3402766 w 8839913"/>
                <a:gd name="csY474" fmla="*/ 2817993 h 4723983"/>
                <a:gd name="csX475" fmla="*/ 3613744 w 8839913"/>
                <a:gd name="csY475" fmla="*/ 2831744 h 4723983"/>
                <a:gd name="csX476" fmla="*/ 3630834 w 8839913"/>
                <a:gd name="csY476" fmla="*/ 2817404 h 4723983"/>
                <a:gd name="csX477" fmla="*/ 3637807 w 8839913"/>
                <a:gd name="csY477" fmla="*/ 2887336 h 4723983"/>
                <a:gd name="csX478" fmla="*/ 3351004 w 8839913"/>
                <a:gd name="csY478" fmla="*/ 2852272 h 4723983"/>
                <a:gd name="csX479" fmla="*/ 3385283 w 8839913"/>
                <a:gd name="csY479" fmla="*/ 3094287 h 4723983"/>
                <a:gd name="csX480" fmla="*/ 3587322 w 8839913"/>
                <a:gd name="csY480" fmla="*/ 3102537 h 4723983"/>
                <a:gd name="csX481" fmla="*/ 3637906 w 8839913"/>
                <a:gd name="csY481" fmla="*/ 2887238 h 4723983"/>
                <a:gd name="csX482" fmla="*/ 4637494 w 8839913"/>
                <a:gd name="csY482" fmla="*/ 2888417 h 4723983"/>
                <a:gd name="csX483" fmla="*/ 4008785 w 8839913"/>
                <a:gd name="csY483" fmla="*/ 2876925 h 4723983"/>
                <a:gd name="csX484" fmla="*/ 3994642 w 8839913"/>
                <a:gd name="csY484" fmla="*/ 2897748 h 4723983"/>
                <a:gd name="csX485" fmla="*/ 4642111 w 8839913"/>
                <a:gd name="csY485" fmla="*/ 2915329 h 4723983"/>
                <a:gd name="csX486" fmla="*/ 4637494 w 8839913"/>
                <a:gd name="csY486" fmla="*/ 2888417 h 4723983"/>
                <a:gd name="csX487" fmla="*/ 3315939 w 8839913"/>
                <a:gd name="csY487" fmla="*/ 3006183 h 4723983"/>
                <a:gd name="csX488" fmla="*/ 2866090 w 8839913"/>
                <a:gd name="csY488" fmla="*/ 3091831 h 4723983"/>
                <a:gd name="csX489" fmla="*/ 2844285 w 8839913"/>
                <a:gd name="csY489" fmla="*/ 3215294 h 4723983"/>
                <a:gd name="csX490" fmla="*/ 3432330 w 8839913"/>
                <a:gd name="csY490" fmla="*/ 3355062 h 4723983"/>
                <a:gd name="csX491" fmla="*/ 5027134 w 8839913"/>
                <a:gd name="csY491" fmla="*/ 3419102 h 4723983"/>
                <a:gd name="csX492" fmla="*/ 5969854 w 8839913"/>
                <a:gd name="csY492" fmla="*/ 3284049 h 4723983"/>
                <a:gd name="csX493" fmla="*/ 5924181 w 8839913"/>
                <a:gd name="csY493" fmla="*/ 3158916 h 4723983"/>
                <a:gd name="csX494" fmla="*/ 5320027 w 8839913"/>
                <a:gd name="csY494" fmla="*/ 3028184 h 4723983"/>
                <a:gd name="csX495" fmla="*/ 4096496 w 8839913"/>
                <a:gd name="csY495" fmla="*/ 2964538 h 4723983"/>
                <a:gd name="csX496" fmla="*/ 3684364 w 8839913"/>
                <a:gd name="csY496" fmla="*/ 2963948 h 4723983"/>
                <a:gd name="csX497" fmla="*/ 3637807 w 8839913"/>
                <a:gd name="csY497" fmla="*/ 3128762 h 4723983"/>
                <a:gd name="csX498" fmla="*/ 3337155 w 8839913"/>
                <a:gd name="csY498" fmla="*/ 3128369 h 4723983"/>
                <a:gd name="csX499" fmla="*/ 3315841 w 8839913"/>
                <a:gd name="csY499" fmla="*/ 3006183 h 4723983"/>
                <a:gd name="csX500" fmla="*/ 6262255 w 8839913"/>
                <a:gd name="csY500" fmla="*/ 2978289 h 4723983"/>
                <a:gd name="csX501" fmla="*/ 6248210 w 8839913"/>
                <a:gd name="csY501" fmla="*/ 2988504 h 4723983"/>
                <a:gd name="csX502" fmla="*/ 6065913 w 8839913"/>
                <a:gd name="csY502" fmla="*/ 3652866 h 4723983"/>
                <a:gd name="csX503" fmla="*/ 6444356 w 8839913"/>
                <a:gd name="csY503" fmla="*/ 3768963 h 4723983"/>
                <a:gd name="csX504" fmla="*/ 6541300 w 8839913"/>
                <a:gd name="csY504" fmla="*/ 3402993 h 4723983"/>
                <a:gd name="csX505" fmla="*/ 6262353 w 8839913"/>
                <a:gd name="csY505" fmla="*/ 2978289 h 4723983"/>
                <a:gd name="csX506" fmla="*/ 6038411 w 8839913"/>
                <a:gd name="csY506" fmla="*/ 3314104 h 4723983"/>
                <a:gd name="csX507" fmla="*/ 5970345 w 8839913"/>
                <a:gd name="csY507" fmla="*/ 3347401 h 4723983"/>
                <a:gd name="csX508" fmla="*/ 4453528 w 8839913"/>
                <a:gd name="csY508" fmla="*/ 3481766 h 4723983"/>
                <a:gd name="csX509" fmla="*/ 2859116 w 8839913"/>
                <a:gd name="csY509" fmla="*/ 3284540 h 4723983"/>
                <a:gd name="csX510" fmla="*/ 2762861 w 8839913"/>
                <a:gd name="csY510" fmla="*/ 3240832 h 4723983"/>
                <a:gd name="csX511" fmla="*/ 2792327 w 8839913"/>
                <a:gd name="csY511" fmla="*/ 3326873 h 4723983"/>
                <a:gd name="csX512" fmla="*/ 4369451 w 8839913"/>
                <a:gd name="csY512" fmla="*/ 3544824 h 4723983"/>
                <a:gd name="csX513" fmla="*/ 5785199 w 8839913"/>
                <a:gd name="csY513" fmla="*/ 3470373 h 4723983"/>
                <a:gd name="csX514" fmla="*/ 6038411 w 8839913"/>
                <a:gd name="csY514" fmla="*/ 3314202 h 4723983"/>
                <a:gd name="csX515" fmla="*/ 1055201 w 8839913"/>
                <a:gd name="csY515" fmla="*/ 3307130 h 4723983"/>
                <a:gd name="csX516" fmla="*/ 950204 w 8839913"/>
                <a:gd name="csY516" fmla="*/ 3307130 h 4723983"/>
                <a:gd name="csX517" fmla="*/ 656230 w 8839913"/>
                <a:gd name="csY517" fmla="*/ 4426646 h 4723983"/>
                <a:gd name="csX518" fmla="*/ 754254 w 8839913"/>
                <a:gd name="csY518" fmla="*/ 4426646 h 4723983"/>
                <a:gd name="csX519" fmla="*/ 1055201 w 8839913"/>
                <a:gd name="csY519" fmla="*/ 3307130 h 4723983"/>
                <a:gd name="csX520" fmla="*/ 1839098 w 8839913"/>
                <a:gd name="csY520" fmla="*/ 3307130 h 4723983"/>
                <a:gd name="csX521" fmla="*/ 1104213 w 8839913"/>
                <a:gd name="csY521" fmla="*/ 3307130 h 4723983"/>
                <a:gd name="csX522" fmla="*/ 810240 w 8839913"/>
                <a:gd name="csY522" fmla="*/ 4426646 h 4723983"/>
                <a:gd name="csX523" fmla="*/ 1629103 w 8839913"/>
                <a:gd name="csY523" fmla="*/ 4426646 h 4723983"/>
                <a:gd name="csX524" fmla="*/ 1604450 w 8839913"/>
                <a:gd name="csY524" fmla="*/ 4398850 h 4723983"/>
                <a:gd name="csX525" fmla="*/ 1271974 w 8839913"/>
                <a:gd name="csY525" fmla="*/ 4129529 h 4723983"/>
                <a:gd name="csX526" fmla="*/ 1252624 w 8839913"/>
                <a:gd name="csY526" fmla="*/ 4095349 h 4723983"/>
                <a:gd name="csX527" fmla="*/ 1464878 w 8839913"/>
                <a:gd name="csY527" fmla="*/ 3824457 h 4723983"/>
                <a:gd name="csX528" fmla="*/ 1469004 w 8839913"/>
                <a:gd name="csY528" fmla="*/ 3780651 h 4723983"/>
                <a:gd name="csX529" fmla="*/ 1839196 w 8839913"/>
                <a:gd name="csY529" fmla="*/ 3307130 h 4723983"/>
                <a:gd name="csX530" fmla="*/ 2335995 w 8839913"/>
                <a:gd name="csY530" fmla="*/ 4426646 h 4723983"/>
                <a:gd name="csX531" fmla="*/ 2033771 w 8839913"/>
                <a:gd name="csY531" fmla="*/ 3318917 h 4723983"/>
                <a:gd name="csX532" fmla="*/ 1937122 w 8839913"/>
                <a:gd name="csY532" fmla="*/ 3307130 h 4723983"/>
                <a:gd name="csX533" fmla="*/ 2232569 w 8839913"/>
                <a:gd name="csY533" fmla="*/ 4400618 h 4723983"/>
                <a:gd name="csX534" fmla="*/ 2249659 w 8839913"/>
                <a:gd name="csY534" fmla="*/ 4425566 h 4723983"/>
                <a:gd name="csX535" fmla="*/ 2335995 w 8839913"/>
                <a:gd name="csY535" fmla="*/ 4426646 h 4723983"/>
                <a:gd name="csX536" fmla="*/ 2206540 w 8839913"/>
                <a:gd name="csY536" fmla="*/ 3307130 h 4723983"/>
                <a:gd name="csX537" fmla="*/ 2091033 w 8839913"/>
                <a:gd name="csY537" fmla="*/ 3307130 h 4723983"/>
                <a:gd name="csX538" fmla="*/ 2168136 w 8839913"/>
                <a:gd name="csY538" fmla="*/ 3607979 h 4723983"/>
                <a:gd name="csX539" fmla="*/ 2259186 w 8839913"/>
                <a:gd name="csY539" fmla="*/ 3492178 h 4723983"/>
                <a:gd name="csX540" fmla="*/ 2206540 w 8839913"/>
                <a:gd name="csY540" fmla="*/ 3307130 h 4723983"/>
                <a:gd name="csX541" fmla="*/ 1838901 w 8839913"/>
                <a:gd name="csY541" fmla="*/ 4034845 h 4723983"/>
                <a:gd name="csX542" fmla="*/ 2011082 w 8839913"/>
                <a:gd name="csY542" fmla="*/ 3807661 h 4723983"/>
                <a:gd name="csX543" fmla="*/ 1888012 w 8839913"/>
                <a:gd name="csY543" fmla="*/ 3349169 h 4723983"/>
                <a:gd name="csX544" fmla="*/ 1531865 w 8839913"/>
                <a:gd name="csY544" fmla="*/ 3793518 h 4723983"/>
                <a:gd name="csX545" fmla="*/ 1839000 w 8839913"/>
                <a:gd name="csY545" fmla="*/ 4034845 h 4723983"/>
                <a:gd name="csX546" fmla="*/ 8229020 w 8839913"/>
                <a:gd name="csY546" fmla="*/ 4405627 h 4723983"/>
                <a:gd name="csX547" fmla="*/ 7932198 w 8839913"/>
                <a:gd name="csY547" fmla="*/ 3349365 h 4723983"/>
                <a:gd name="csX548" fmla="*/ 7178749 w 8839913"/>
                <a:gd name="csY548" fmla="*/ 3366161 h 4723983"/>
                <a:gd name="csX549" fmla="*/ 7055188 w 8839913"/>
                <a:gd name="csY549" fmla="*/ 3820430 h 4723983"/>
                <a:gd name="csX550" fmla="*/ 7247406 w 8839913"/>
                <a:gd name="csY550" fmla="*/ 4261243 h 4723983"/>
                <a:gd name="csX551" fmla="*/ 7084949 w 8839913"/>
                <a:gd name="csY551" fmla="*/ 4356910 h 4723983"/>
                <a:gd name="csX552" fmla="*/ 6969246 w 8839913"/>
                <a:gd name="csY552" fmla="*/ 4202802 h 4723983"/>
                <a:gd name="csX553" fmla="*/ 6955200 w 8839913"/>
                <a:gd name="csY553" fmla="*/ 4405725 h 4723983"/>
                <a:gd name="csX554" fmla="*/ 8229020 w 8839913"/>
                <a:gd name="csY554" fmla="*/ 4405725 h 4723983"/>
                <a:gd name="csX555" fmla="*/ 8383030 w 8839913"/>
                <a:gd name="csY555" fmla="*/ 4405627 h 4723983"/>
                <a:gd name="csX556" fmla="*/ 8101726 w 8839913"/>
                <a:gd name="csY556" fmla="*/ 3360955 h 4723983"/>
                <a:gd name="csX557" fmla="*/ 8005077 w 8839913"/>
                <a:gd name="csY557" fmla="*/ 3349169 h 4723983"/>
                <a:gd name="csX558" fmla="*/ 8286380 w 8839913"/>
                <a:gd name="csY558" fmla="*/ 4393841 h 4723983"/>
                <a:gd name="csX559" fmla="*/ 8383030 w 8839913"/>
                <a:gd name="csY559" fmla="*/ 4405627 h 4723983"/>
                <a:gd name="csX560" fmla="*/ 6738330 w 8839913"/>
                <a:gd name="csY560" fmla="*/ 4405627 h 4723983"/>
                <a:gd name="csX561" fmla="*/ 6836353 w 8839913"/>
                <a:gd name="csY561" fmla="*/ 4405627 h 4723983"/>
                <a:gd name="csX562" fmla="*/ 7115987 w 8839913"/>
                <a:gd name="csY562" fmla="*/ 3373135 h 4723983"/>
                <a:gd name="csX563" fmla="*/ 7105968 w 8839913"/>
                <a:gd name="csY563" fmla="*/ 3363018 h 4723983"/>
                <a:gd name="csX564" fmla="*/ 7035544 w 8839913"/>
                <a:gd name="csY564" fmla="*/ 3362527 h 4723983"/>
                <a:gd name="csX565" fmla="*/ 6738330 w 8839913"/>
                <a:gd name="csY565" fmla="*/ 4405529 h 4723983"/>
                <a:gd name="csX566" fmla="*/ 3518371 w 8839913"/>
                <a:gd name="csY566" fmla="*/ 3538341 h 4723983"/>
                <a:gd name="csX567" fmla="*/ 2811872 w 8839913"/>
                <a:gd name="csY567" fmla="*/ 3391109 h 4723983"/>
                <a:gd name="csX568" fmla="*/ 2894672 w 8839913"/>
                <a:gd name="csY568" fmla="*/ 3745586 h 4723983"/>
                <a:gd name="csX569" fmla="*/ 2923353 w 8839913"/>
                <a:gd name="csY569" fmla="*/ 3975029 h 4723983"/>
                <a:gd name="csX570" fmla="*/ 2915200 w 8839913"/>
                <a:gd name="csY570" fmla="*/ 3998307 h 4723983"/>
                <a:gd name="csX571" fmla="*/ 2875028 w 8839913"/>
                <a:gd name="csY571" fmla="*/ 4017362 h 4723983"/>
                <a:gd name="csX572" fmla="*/ 3354442 w 8839913"/>
                <a:gd name="csY572" fmla="*/ 4258591 h 4723983"/>
                <a:gd name="csX573" fmla="*/ 3413668 w 8839913"/>
                <a:gd name="csY573" fmla="*/ 4335694 h 4723983"/>
                <a:gd name="csX574" fmla="*/ 3588697 w 8839913"/>
                <a:gd name="csY574" fmla="*/ 3880934 h 4723983"/>
                <a:gd name="csX575" fmla="*/ 3284705 w 8839913"/>
                <a:gd name="csY575" fmla="*/ 3873273 h 4723983"/>
                <a:gd name="csX576" fmla="*/ 3261525 w 8839913"/>
                <a:gd name="csY576" fmla="*/ 3826618 h 4723983"/>
                <a:gd name="csX577" fmla="*/ 3476726 w 8839913"/>
                <a:gd name="csY577" fmla="*/ 3817876 h 4723983"/>
                <a:gd name="csX578" fmla="*/ 3518371 w 8839913"/>
                <a:gd name="csY578" fmla="*/ 3538439 h 4723983"/>
                <a:gd name="csX579" fmla="*/ 5468046 w 8839913"/>
                <a:gd name="csY579" fmla="*/ 3901855 h 4723983"/>
                <a:gd name="csX580" fmla="*/ 5191556 w 8839913"/>
                <a:gd name="csY580" fmla="*/ 3901855 h 4723983"/>
                <a:gd name="csX581" fmla="*/ 5331225 w 8839913"/>
                <a:gd name="csY581" fmla="*/ 4409458 h 4723983"/>
                <a:gd name="csX582" fmla="*/ 5348610 w 8839913"/>
                <a:gd name="csY582" fmla="*/ 4413092 h 4723983"/>
                <a:gd name="csX583" fmla="*/ 6129265 w 8839913"/>
                <a:gd name="csY583" fmla="*/ 4405627 h 4723983"/>
                <a:gd name="csX584" fmla="*/ 6136337 w 8839913"/>
                <a:gd name="csY584" fmla="*/ 4237769 h 4723983"/>
                <a:gd name="csX585" fmla="*/ 6008159 w 8839913"/>
                <a:gd name="csY585" fmla="*/ 4389912 h 4723983"/>
                <a:gd name="csX586" fmla="*/ 5492011 w 8839913"/>
                <a:gd name="csY586" fmla="*/ 4234724 h 4723983"/>
                <a:gd name="csX587" fmla="*/ 5485332 w 8839913"/>
                <a:gd name="csY587" fmla="*/ 4219991 h 4723983"/>
                <a:gd name="csX588" fmla="*/ 5546229 w 8839913"/>
                <a:gd name="csY588" fmla="*/ 4141021 h 4723983"/>
                <a:gd name="csX589" fmla="*/ 5954727 w 8839913"/>
                <a:gd name="csY589" fmla="*/ 3821707 h 4723983"/>
                <a:gd name="csX590" fmla="*/ 6073378 w 8839913"/>
                <a:gd name="csY590" fmla="*/ 3391109 h 4723983"/>
                <a:gd name="csX591" fmla="*/ 6027902 w 8839913"/>
                <a:gd name="csY591" fmla="*/ 3440023 h 4723983"/>
                <a:gd name="csX592" fmla="*/ 5247541 w 8839913"/>
                <a:gd name="csY592" fmla="*/ 3594032 h 4723983"/>
                <a:gd name="csX593" fmla="*/ 5297240 w 8839913"/>
                <a:gd name="csY593" fmla="*/ 3845182 h 4723983"/>
                <a:gd name="csX594" fmla="*/ 5466573 w 8839913"/>
                <a:gd name="csY594" fmla="*/ 3847343 h 4723983"/>
                <a:gd name="csX595" fmla="*/ 5467947 w 8839913"/>
                <a:gd name="csY595" fmla="*/ 3901953 h 4723983"/>
                <a:gd name="csX596" fmla="*/ 6843229 w 8839913"/>
                <a:gd name="csY596" fmla="*/ 3600907 h 4723983"/>
                <a:gd name="csX597" fmla="*/ 6708176 w 8839913"/>
                <a:gd name="csY597" fmla="*/ 3529698 h 4723983"/>
                <a:gd name="csX598" fmla="*/ 6591392 w 8839913"/>
                <a:gd name="csY598" fmla="*/ 3447095 h 4723983"/>
                <a:gd name="csX599" fmla="*/ 6538451 w 8839913"/>
                <a:gd name="csY599" fmla="*/ 3639606 h 4723983"/>
                <a:gd name="csX600" fmla="*/ 6583731 w 8839913"/>
                <a:gd name="csY600" fmla="*/ 3745193 h 4723983"/>
                <a:gd name="csX601" fmla="*/ 6594731 w 8839913"/>
                <a:gd name="csY601" fmla="*/ 3754819 h 4723983"/>
                <a:gd name="csX602" fmla="*/ 6843327 w 8839913"/>
                <a:gd name="csY602" fmla="*/ 3600907 h 4723983"/>
                <a:gd name="csX603" fmla="*/ 2510925 w 8839913"/>
                <a:gd name="csY603" fmla="*/ 4419574 h 4723983"/>
                <a:gd name="csX604" fmla="*/ 2273035 w 8839913"/>
                <a:gd name="csY604" fmla="*/ 3565941 h 4723983"/>
                <a:gd name="csX605" fmla="*/ 2192200 w 8839913"/>
                <a:gd name="csY605" fmla="*/ 3685377 h 4723983"/>
                <a:gd name="csX606" fmla="*/ 2395222 w 8839913"/>
                <a:gd name="csY606" fmla="*/ 4419771 h 4723983"/>
                <a:gd name="csX607" fmla="*/ 2510925 w 8839913"/>
                <a:gd name="csY607" fmla="*/ 4419574 h 4723983"/>
                <a:gd name="csX608" fmla="*/ 3826783 w 8839913"/>
                <a:gd name="csY608" fmla="*/ 3573111 h 4723983"/>
                <a:gd name="csX609" fmla="*/ 3774236 w 8839913"/>
                <a:gd name="csY609" fmla="*/ 3573111 h 4723983"/>
                <a:gd name="csX610" fmla="*/ 3441858 w 8839913"/>
                <a:gd name="csY610" fmla="*/ 4419771 h 4723983"/>
                <a:gd name="csX611" fmla="*/ 3519550 w 8839913"/>
                <a:gd name="csY611" fmla="*/ 4415449 h 4723983"/>
                <a:gd name="csX612" fmla="*/ 3826783 w 8839913"/>
                <a:gd name="csY612" fmla="*/ 3573209 h 4723983"/>
                <a:gd name="csX613" fmla="*/ 4239702 w 8839913"/>
                <a:gd name="csY613" fmla="*/ 3601006 h 4723983"/>
                <a:gd name="csX614" fmla="*/ 4155723 w 8839913"/>
                <a:gd name="csY614" fmla="*/ 3594032 h 4723983"/>
                <a:gd name="csX615" fmla="*/ 4162697 w 8839913"/>
                <a:gd name="csY615" fmla="*/ 3838895 h 4723983"/>
                <a:gd name="csX616" fmla="*/ 4232728 w 8839913"/>
                <a:gd name="csY616" fmla="*/ 3838895 h 4723983"/>
                <a:gd name="csX617" fmla="*/ 4239702 w 8839913"/>
                <a:gd name="csY617" fmla="*/ 3601006 h 4723983"/>
                <a:gd name="csX618" fmla="*/ 4386738 w 8839913"/>
                <a:gd name="csY618" fmla="*/ 3607979 h 4723983"/>
                <a:gd name="csX619" fmla="*/ 4302268 w 8839913"/>
                <a:gd name="csY619" fmla="*/ 3604050 h 4723983"/>
                <a:gd name="csX620" fmla="*/ 4260819 w 8839913"/>
                <a:gd name="csY620" fmla="*/ 4664536 h 4723983"/>
                <a:gd name="csX621" fmla="*/ 4351771 w 8839913"/>
                <a:gd name="csY621" fmla="*/ 4664536 h 4723983"/>
                <a:gd name="csX622" fmla="*/ 4386738 w 8839913"/>
                <a:gd name="csY622" fmla="*/ 3607979 h 4723983"/>
                <a:gd name="csX623" fmla="*/ 5198529 w 8839913"/>
                <a:gd name="csY623" fmla="*/ 3601006 h 4723983"/>
                <a:gd name="csX624" fmla="*/ 5143427 w 8839913"/>
                <a:gd name="csY624" fmla="*/ 3601988 h 4723983"/>
                <a:gd name="csX625" fmla="*/ 5128989 w 8839913"/>
                <a:gd name="csY625" fmla="*/ 3673591 h 4723983"/>
                <a:gd name="csX626" fmla="*/ 5173974 w 8839913"/>
                <a:gd name="csY626" fmla="*/ 3839092 h 4723983"/>
                <a:gd name="csX627" fmla="*/ 5233594 w 8839913"/>
                <a:gd name="csY627" fmla="*/ 3845967 h 4723983"/>
                <a:gd name="csX628" fmla="*/ 5198627 w 8839913"/>
                <a:gd name="csY628" fmla="*/ 3601006 h 4723983"/>
                <a:gd name="csX629" fmla="*/ 4561668 w 8839913"/>
                <a:gd name="csY629" fmla="*/ 3607979 h 4723983"/>
                <a:gd name="csX630" fmla="*/ 4442723 w 8839913"/>
                <a:gd name="csY630" fmla="*/ 3607979 h 4723983"/>
                <a:gd name="csX631" fmla="*/ 4443018 w 8839913"/>
                <a:gd name="csY631" fmla="*/ 3786740 h 4723983"/>
                <a:gd name="csX632" fmla="*/ 4446161 w 8839913"/>
                <a:gd name="csY632" fmla="*/ 3845967 h 4723983"/>
                <a:gd name="csX633" fmla="*/ 4575615 w 8839913"/>
                <a:gd name="csY633" fmla="*/ 3845967 h 4723983"/>
                <a:gd name="csX634" fmla="*/ 4540649 w 8839913"/>
                <a:gd name="csY634" fmla="*/ 3821412 h 4723983"/>
                <a:gd name="csX635" fmla="*/ 4561570 w 8839913"/>
                <a:gd name="csY635" fmla="*/ 3608078 h 4723983"/>
                <a:gd name="csX636" fmla="*/ 5050609 w 8839913"/>
                <a:gd name="csY636" fmla="*/ 3608863 h 4723983"/>
                <a:gd name="csX637" fmla="*/ 4991873 w 8839913"/>
                <a:gd name="csY637" fmla="*/ 3607979 h 4723983"/>
                <a:gd name="csX638" fmla="*/ 4982641 w 8839913"/>
                <a:gd name="csY638" fmla="*/ 3617212 h 4723983"/>
                <a:gd name="csX639" fmla="*/ 5197645 w 8839913"/>
                <a:gd name="csY639" fmla="*/ 4408574 h 4723983"/>
                <a:gd name="csX640" fmla="*/ 5268462 w 8839913"/>
                <a:gd name="csY640" fmla="*/ 4412601 h 4723983"/>
                <a:gd name="csX641" fmla="*/ 5050609 w 8839913"/>
                <a:gd name="csY641" fmla="*/ 3608863 h 4723983"/>
                <a:gd name="csX642" fmla="*/ 3532810 w 8839913"/>
                <a:gd name="csY642" fmla="*/ 3817876 h 4723983"/>
                <a:gd name="csX643" fmla="*/ 3629753 w 8839913"/>
                <a:gd name="csY643" fmla="*/ 3784580 h 4723983"/>
                <a:gd name="csX644" fmla="*/ 3567776 w 8839913"/>
                <a:gd name="csY644" fmla="*/ 3650018 h 4723983"/>
                <a:gd name="csX645" fmla="*/ 3556088 w 8839913"/>
                <a:gd name="csY645" fmla="*/ 3676734 h 4723983"/>
                <a:gd name="csX646" fmla="*/ 3532810 w 8839913"/>
                <a:gd name="csY646" fmla="*/ 3817876 h 4723983"/>
                <a:gd name="csX647" fmla="*/ 6328849 w 8839913"/>
                <a:gd name="csY647" fmla="*/ 4412699 h 4723983"/>
                <a:gd name="csX648" fmla="*/ 6433846 w 8839913"/>
                <a:gd name="csY648" fmla="*/ 4412699 h 4723983"/>
                <a:gd name="csX649" fmla="*/ 6631957 w 8839913"/>
                <a:gd name="csY649" fmla="*/ 4211937 h 4723983"/>
                <a:gd name="csX650" fmla="*/ 6548371 w 8839913"/>
                <a:gd name="csY650" fmla="*/ 3801474 h 4723983"/>
                <a:gd name="csX651" fmla="*/ 6507413 w 8839913"/>
                <a:gd name="csY651" fmla="*/ 3733996 h 4723983"/>
                <a:gd name="csX652" fmla="*/ 6321187 w 8839913"/>
                <a:gd name="csY652" fmla="*/ 4398261 h 4723983"/>
                <a:gd name="csX653" fmla="*/ 6328849 w 8839913"/>
                <a:gd name="csY653" fmla="*/ 4412699 h 4723983"/>
                <a:gd name="csX654" fmla="*/ 4026269 w 8839913"/>
                <a:gd name="csY654" fmla="*/ 3880934 h 4723983"/>
                <a:gd name="csX655" fmla="*/ 3893279 w 8839913"/>
                <a:gd name="csY655" fmla="*/ 3880934 h 4723983"/>
                <a:gd name="csX656" fmla="*/ 3785236 w 8839913"/>
                <a:gd name="csY656" fmla="*/ 3853236 h 4723983"/>
                <a:gd name="csX657" fmla="*/ 3687114 w 8839913"/>
                <a:gd name="csY657" fmla="*/ 4130021 h 4723983"/>
                <a:gd name="csX658" fmla="*/ 3903592 w 8839913"/>
                <a:gd name="csY658" fmla="*/ 4115189 h 4723983"/>
                <a:gd name="csX659" fmla="*/ 4036680 w 8839913"/>
                <a:gd name="csY659" fmla="*/ 3884372 h 4723983"/>
                <a:gd name="csX660" fmla="*/ 4026269 w 8839913"/>
                <a:gd name="csY660" fmla="*/ 3881032 h 4723983"/>
                <a:gd name="csX661" fmla="*/ 4995508 w 8839913"/>
                <a:gd name="csY661" fmla="*/ 3866888 h 4723983"/>
                <a:gd name="csX662" fmla="*/ 4694659 w 8839913"/>
                <a:gd name="csY662" fmla="*/ 3880934 h 4723983"/>
                <a:gd name="csX663" fmla="*/ 4860356 w 8839913"/>
                <a:gd name="csY663" fmla="*/ 4152611 h 4723983"/>
                <a:gd name="csX664" fmla="*/ 5063771 w 8839913"/>
                <a:gd name="csY664" fmla="*/ 4135423 h 4723983"/>
                <a:gd name="csX665" fmla="*/ 4995606 w 8839913"/>
                <a:gd name="csY665" fmla="*/ 3866888 h 4723983"/>
                <a:gd name="csX666" fmla="*/ 2160966 w 8839913"/>
                <a:gd name="csY666" fmla="*/ 4370661 h 4723983"/>
                <a:gd name="csX667" fmla="*/ 2031610 w 8839913"/>
                <a:gd name="csY667" fmla="*/ 3880934 h 4723983"/>
                <a:gd name="csX668" fmla="*/ 1881627 w 8839913"/>
                <a:gd name="csY668" fmla="*/ 4061267 h 4723983"/>
                <a:gd name="csX669" fmla="*/ 2072273 w 8839913"/>
                <a:gd name="csY669" fmla="*/ 4295031 h 4723983"/>
                <a:gd name="csX670" fmla="*/ 2161064 w 8839913"/>
                <a:gd name="csY670" fmla="*/ 4370661 h 4723983"/>
                <a:gd name="csX671" fmla="*/ 4232728 w 8839913"/>
                <a:gd name="csY671" fmla="*/ 3894881 h 4723983"/>
                <a:gd name="csX672" fmla="*/ 4110247 w 8839913"/>
                <a:gd name="csY672" fmla="*/ 3894881 h 4723983"/>
                <a:gd name="csX673" fmla="*/ 4097184 w 8839913"/>
                <a:gd name="csY673" fmla="*/ 3888693 h 4723983"/>
                <a:gd name="csX674" fmla="*/ 4089326 w 8839913"/>
                <a:gd name="csY674" fmla="*/ 3894488 h 4723983"/>
                <a:gd name="csX675" fmla="*/ 3721589 w 8839913"/>
                <a:gd name="csY675" fmla="*/ 4248376 h 4723983"/>
                <a:gd name="csX676" fmla="*/ 3658728 w 8839913"/>
                <a:gd name="csY676" fmla="*/ 4213115 h 4723983"/>
                <a:gd name="csX677" fmla="*/ 3581822 w 8839913"/>
                <a:gd name="csY677" fmla="*/ 4419673 h 4723983"/>
                <a:gd name="csX678" fmla="*/ 4211709 w 8839913"/>
                <a:gd name="csY678" fmla="*/ 4419673 h 4723983"/>
                <a:gd name="csX679" fmla="*/ 4232728 w 8839913"/>
                <a:gd name="csY679" fmla="*/ 3894881 h 4723983"/>
                <a:gd name="csX680" fmla="*/ 4644664 w 8839913"/>
                <a:gd name="csY680" fmla="*/ 3909811 h 4723983"/>
                <a:gd name="csX681" fmla="*/ 4435651 w 8839913"/>
                <a:gd name="csY681" fmla="*/ 3901756 h 4723983"/>
                <a:gd name="csX682" fmla="*/ 4421606 w 8839913"/>
                <a:gd name="csY682" fmla="*/ 4419574 h 4723983"/>
                <a:gd name="csX683" fmla="*/ 5135570 w 8839913"/>
                <a:gd name="csY683" fmla="*/ 4412502 h 4723983"/>
                <a:gd name="csX684" fmla="*/ 5086558 w 8839913"/>
                <a:gd name="csY684" fmla="*/ 4209677 h 4723983"/>
                <a:gd name="csX685" fmla="*/ 5015348 w 8839913"/>
                <a:gd name="csY685" fmla="*/ 4246805 h 4723983"/>
                <a:gd name="csX686" fmla="*/ 4644762 w 8839913"/>
                <a:gd name="csY686" fmla="*/ 3909712 h 47239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</a:cxnLst>
              <a:rect l="l" t="t" r="r" b="b"/>
              <a:pathLst>
                <a:path w="8839913" h="4723983">
                  <a:moveTo>
                    <a:pt x="4197762" y="865077"/>
                  </a:moveTo>
                  <a:cubicBezTo>
                    <a:pt x="4130677" y="806832"/>
                    <a:pt x="4065852" y="741418"/>
                    <a:pt x="4036386" y="655278"/>
                  </a:cubicBezTo>
                  <a:cubicBezTo>
                    <a:pt x="3766083" y="717354"/>
                    <a:pt x="3742117" y="324767"/>
                    <a:pt x="4016152" y="351483"/>
                  </a:cubicBezTo>
                  <a:cubicBezTo>
                    <a:pt x="4066539" y="174588"/>
                    <a:pt x="4216031" y="36686"/>
                    <a:pt x="4399114" y="6336"/>
                  </a:cubicBezTo>
                  <a:cubicBezTo>
                    <a:pt x="4645352" y="-34425"/>
                    <a:pt x="4884911" y="125576"/>
                    <a:pt x="4939718" y="368278"/>
                  </a:cubicBezTo>
                  <a:cubicBezTo>
                    <a:pt x="5025661" y="338419"/>
                    <a:pt x="5124078" y="411103"/>
                    <a:pt x="5134981" y="498224"/>
                  </a:cubicBezTo>
                  <a:cubicBezTo>
                    <a:pt x="5151383" y="628759"/>
                    <a:pt x="5029688" y="707630"/>
                    <a:pt x="4911627" y="672074"/>
                  </a:cubicBezTo>
                  <a:cubicBezTo>
                    <a:pt x="4875875" y="757035"/>
                    <a:pt x="4818711" y="804377"/>
                    <a:pt x="4752608" y="863014"/>
                  </a:cubicBezTo>
                  <a:cubicBezTo>
                    <a:pt x="4747894" y="867140"/>
                    <a:pt x="4739251" y="862622"/>
                    <a:pt x="4743670" y="878926"/>
                  </a:cubicBezTo>
                  <a:cubicBezTo>
                    <a:pt x="4762431" y="895231"/>
                    <a:pt x="5019473" y="880399"/>
                    <a:pt x="5069173" y="885998"/>
                  </a:cubicBezTo>
                  <a:cubicBezTo>
                    <a:pt x="5111211" y="890713"/>
                    <a:pt x="5123980" y="903678"/>
                    <a:pt x="5128694" y="945520"/>
                  </a:cubicBezTo>
                  <a:cubicBezTo>
                    <a:pt x="5138909" y="1037257"/>
                    <a:pt x="5119265" y="1145791"/>
                    <a:pt x="5129578" y="1238511"/>
                  </a:cubicBezTo>
                  <a:cubicBezTo>
                    <a:pt x="5134784" y="1284871"/>
                    <a:pt x="5169259" y="1337517"/>
                    <a:pt x="5186546" y="1384466"/>
                  </a:cubicBezTo>
                  <a:cubicBezTo>
                    <a:pt x="5200984" y="1423656"/>
                    <a:pt x="5214146" y="1467266"/>
                    <a:pt x="5219745" y="1508813"/>
                  </a:cubicBezTo>
                  <a:lnTo>
                    <a:pt x="5368745" y="1157577"/>
                  </a:lnTo>
                  <a:cubicBezTo>
                    <a:pt x="5382299" y="1097074"/>
                    <a:pt x="5346449" y="961726"/>
                    <a:pt x="5452625" y="985593"/>
                  </a:cubicBezTo>
                  <a:cubicBezTo>
                    <a:pt x="5477475" y="991192"/>
                    <a:pt x="5476296" y="1007104"/>
                    <a:pt x="5492601" y="1018988"/>
                  </a:cubicBezTo>
                  <a:cubicBezTo>
                    <a:pt x="5480716" y="880203"/>
                    <a:pt x="5575400" y="886980"/>
                    <a:pt x="5629225" y="990996"/>
                  </a:cubicBezTo>
                  <a:cubicBezTo>
                    <a:pt x="5658692" y="856532"/>
                    <a:pt x="5755831" y="920670"/>
                    <a:pt x="5772725" y="1018988"/>
                  </a:cubicBezTo>
                  <a:cubicBezTo>
                    <a:pt x="5800129" y="997773"/>
                    <a:pt x="5792369" y="962217"/>
                    <a:pt x="5838827" y="969976"/>
                  </a:cubicBezTo>
                  <a:cubicBezTo>
                    <a:pt x="5882536" y="977343"/>
                    <a:pt x="5892554" y="1118093"/>
                    <a:pt x="5891965" y="1155711"/>
                  </a:cubicBezTo>
                  <a:cubicBezTo>
                    <a:pt x="5890196" y="1282415"/>
                    <a:pt x="5846980" y="1388788"/>
                    <a:pt x="5761430" y="1480133"/>
                  </a:cubicBezTo>
                  <a:cubicBezTo>
                    <a:pt x="5747581" y="1494964"/>
                    <a:pt x="5703774" y="1522270"/>
                    <a:pt x="5695328" y="1534842"/>
                  </a:cubicBezTo>
                  <a:cubicBezTo>
                    <a:pt x="5659281" y="1588274"/>
                    <a:pt x="5612430" y="1772535"/>
                    <a:pt x="5577856" y="1849442"/>
                  </a:cubicBezTo>
                  <a:cubicBezTo>
                    <a:pt x="5501833" y="2019068"/>
                    <a:pt x="5373558" y="2263539"/>
                    <a:pt x="5149714" y="2215607"/>
                  </a:cubicBezTo>
                  <a:cubicBezTo>
                    <a:pt x="5153249" y="2251752"/>
                    <a:pt x="5144508" y="2295755"/>
                    <a:pt x="5150106" y="2330623"/>
                  </a:cubicBezTo>
                  <a:cubicBezTo>
                    <a:pt x="5153740" y="2353411"/>
                    <a:pt x="5255104" y="2459881"/>
                    <a:pt x="5278579" y="2496026"/>
                  </a:cubicBezTo>
                  <a:cubicBezTo>
                    <a:pt x="5349199" y="2604462"/>
                    <a:pt x="5396148" y="2752873"/>
                    <a:pt x="5371888" y="2881934"/>
                  </a:cubicBezTo>
                  <a:cubicBezTo>
                    <a:pt x="5368942" y="2897355"/>
                    <a:pt x="5343502" y="2964341"/>
                    <a:pt x="5348806" y="2971413"/>
                  </a:cubicBezTo>
                  <a:cubicBezTo>
                    <a:pt x="5510673" y="3001370"/>
                    <a:pt x="5675782" y="3020622"/>
                    <a:pt x="5834015" y="3067276"/>
                  </a:cubicBezTo>
                  <a:cubicBezTo>
                    <a:pt x="5920842" y="3092912"/>
                    <a:pt x="6075735" y="3139174"/>
                    <a:pt x="6092923" y="3242207"/>
                  </a:cubicBezTo>
                  <a:lnTo>
                    <a:pt x="6101468" y="3314006"/>
                  </a:lnTo>
                  <a:cubicBezTo>
                    <a:pt x="6126319" y="3205669"/>
                    <a:pt x="6158240" y="3098903"/>
                    <a:pt x="6189081" y="2992236"/>
                  </a:cubicBezTo>
                  <a:cubicBezTo>
                    <a:pt x="6197135" y="2964243"/>
                    <a:pt x="6225423" y="2904427"/>
                    <a:pt x="6227485" y="2883113"/>
                  </a:cubicBezTo>
                  <a:cubicBezTo>
                    <a:pt x="6230236" y="2855415"/>
                    <a:pt x="6209413" y="2797956"/>
                    <a:pt x="6206663" y="2764659"/>
                  </a:cubicBezTo>
                  <a:cubicBezTo>
                    <a:pt x="6203912" y="2731362"/>
                    <a:pt x="6198412" y="2544547"/>
                    <a:pt x="6212851" y="2526180"/>
                  </a:cubicBezTo>
                  <a:cubicBezTo>
                    <a:pt x="6250076" y="2509777"/>
                    <a:pt x="6307731" y="2514983"/>
                    <a:pt x="6350261" y="2516064"/>
                  </a:cubicBezTo>
                  <a:cubicBezTo>
                    <a:pt x="6489537" y="2519501"/>
                    <a:pt x="6630581" y="2538359"/>
                    <a:pt x="6769956" y="2544253"/>
                  </a:cubicBezTo>
                  <a:cubicBezTo>
                    <a:pt x="6801387" y="2545628"/>
                    <a:pt x="6833014" y="2543565"/>
                    <a:pt x="6864346" y="2544253"/>
                  </a:cubicBezTo>
                  <a:cubicBezTo>
                    <a:pt x="6791466" y="2401931"/>
                    <a:pt x="6780171" y="2236135"/>
                    <a:pt x="6766420" y="2078983"/>
                  </a:cubicBezTo>
                  <a:cubicBezTo>
                    <a:pt x="6761117" y="2018675"/>
                    <a:pt x="6764260" y="1950609"/>
                    <a:pt x="6759251" y="1890203"/>
                  </a:cubicBezTo>
                  <a:cubicBezTo>
                    <a:pt x="6757089" y="1864568"/>
                    <a:pt x="6748250" y="1754364"/>
                    <a:pt x="6741669" y="1739828"/>
                  </a:cubicBezTo>
                  <a:cubicBezTo>
                    <a:pt x="6730766" y="1715371"/>
                    <a:pt x="6668298" y="1686494"/>
                    <a:pt x="6675174" y="1641804"/>
                  </a:cubicBezTo>
                  <a:cubicBezTo>
                    <a:pt x="6661128" y="1646715"/>
                    <a:pt x="6666236" y="1665377"/>
                    <a:pt x="6650030" y="1675985"/>
                  </a:cubicBezTo>
                  <a:cubicBezTo>
                    <a:pt x="6638931" y="1683351"/>
                    <a:pt x="6630484" y="1683940"/>
                    <a:pt x="6617616" y="1682467"/>
                  </a:cubicBezTo>
                  <a:cubicBezTo>
                    <a:pt x="6578230" y="1677949"/>
                    <a:pt x="6357136" y="1616758"/>
                    <a:pt x="6321286" y="1600257"/>
                  </a:cubicBezTo>
                  <a:cubicBezTo>
                    <a:pt x="6307240" y="1593774"/>
                    <a:pt x="6298793" y="1587193"/>
                    <a:pt x="6293293" y="1572067"/>
                  </a:cubicBezTo>
                  <a:lnTo>
                    <a:pt x="6394755" y="967816"/>
                  </a:lnTo>
                  <a:lnTo>
                    <a:pt x="6397996" y="950234"/>
                  </a:lnTo>
                  <a:cubicBezTo>
                    <a:pt x="6456044" y="980584"/>
                    <a:pt x="6865819" y="1091082"/>
                    <a:pt x="6885660" y="1119763"/>
                  </a:cubicBezTo>
                  <a:cubicBezTo>
                    <a:pt x="6895679" y="1134103"/>
                    <a:pt x="6889196" y="1150604"/>
                    <a:pt x="6895679" y="1165730"/>
                  </a:cubicBezTo>
                  <a:cubicBezTo>
                    <a:pt x="6905304" y="1188124"/>
                    <a:pt x="6940860" y="1215429"/>
                    <a:pt x="6953432" y="1254914"/>
                  </a:cubicBezTo>
                  <a:cubicBezTo>
                    <a:pt x="6960602" y="1277308"/>
                    <a:pt x="6959030" y="1304712"/>
                    <a:pt x="6965612" y="1319641"/>
                  </a:cubicBezTo>
                  <a:cubicBezTo>
                    <a:pt x="6969835" y="1329168"/>
                    <a:pt x="7014525" y="1375332"/>
                    <a:pt x="7027981" y="1397235"/>
                  </a:cubicBezTo>
                  <a:cubicBezTo>
                    <a:pt x="7098012" y="1512153"/>
                    <a:pt x="7111370" y="1652706"/>
                    <a:pt x="7140444" y="1781473"/>
                  </a:cubicBezTo>
                  <a:cubicBezTo>
                    <a:pt x="7180714" y="1665180"/>
                    <a:pt x="7213323" y="1541423"/>
                    <a:pt x="7294355" y="1445560"/>
                  </a:cubicBezTo>
                  <a:cubicBezTo>
                    <a:pt x="7331286" y="1401851"/>
                    <a:pt x="7381476" y="1371698"/>
                    <a:pt x="7416934" y="1326811"/>
                  </a:cubicBezTo>
                  <a:cubicBezTo>
                    <a:pt x="7310463" y="1304417"/>
                    <a:pt x="7203599" y="1233993"/>
                    <a:pt x="7150855" y="1137835"/>
                  </a:cubicBezTo>
                  <a:cubicBezTo>
                    <a:pt x="7146337" y="1134692"/>
                    <a:pt x="7102236" y="1199616"/>
                    <a:pt x="7067269" y="1169266"/>
                  </a:cubicBezTo>
                  <a:cubicBezTo>
                    <a:pt x="7040848" y="1146282"/>
                    <a:pt x="7068055" y="1109744"/>
                    <a:pt x="7063930" y="1102672"/>
                  </a:cubicBezTo>
                  <a:cubicBezTo>
                    <a:pt x="7054206" y="1085975"/>
                    <a:pt x="6983782" y="1073697"/>
                    <a:pt x="7021695" y="1026060"/>
                  </a:cubicBezTo>
                  <a:cubicBezTo>
                    <a:pt x="7046938" y="994335"/>
                    <a:pt x="7089762" y="1023310"/>
                    <a:pt x="7094968" y="1018890"/>
                  </a:cubicBezTo>
                  <a:lnTo>
                    <a:pt x="7076993" y="984808"/>
                  </a:lnTo>
                  <a:cubicBezTo>
                    <a:pt x="6966986" y="1027730"/>
                    <a:pt x="6795396" y="927742"/>
                    <a:pt x="6943119" y="835709"/>
                  </a:cubicBezTo>
                  <a:cubicBezTo>
                    <a:pt x="6978773" y="813413"/>
                    <a:pt x="7065011" y="798975"/>
                    <a:pt x="7084851" y="781492"/>
                  </a:cubicBezTo>
                  <a:cubicBezTo>
                    <a:pt x="7096343" y="771375"/>
                    <a:pt x="7122273" y="695058"/>
                    <a:pt x="7135729" y="671485"/>
                  </a:cubicBezTo>
                  <a:cubicBezTo>
                    <a:pt x="7251629" y="468954"/>
                    <a:pt x="7497573" y="402164"/>
                    <a:pt x="7710809" y="487223"/>
                  </a:cubicBezTo>
                  <a:cubicBezTo>
                    <a:pt x="7600311" y="253361"/>
                    <a:pt x="7874052" y="22641"/>
                    <a:pt x="8081198" y="183526"/>
                  </a:cubicBezTo>
                  <a:cubicBezTo>
                    <a:pt x="8286479" y="342839"/>
                    <a:pt x="8123040" y="670601"/>
                    <a:pt x="7871890" y="613240"/>
                  </a:cubicBezTo>
                  <a:lnTo>
                    <a:pt x="7929153" y="713425"/>
                  </a:lnTo>
                  <a:cubicBezTo>
                    <a:pt x="8009792" y="901026"/>
                    <a:pt x="7962155" y="1100610"/>
                    <a:pt x="7812173" y="1235761"/>
                  </a:cubicBezTo>
                  <a:lnTo>
                    <a:pt x="7703934" y="1305890"/>
                  </a:lnTo>
                  <a:cubicBezTo>
                    <a:pt x="7924439" y="1371992"/>
                    <a:pt x="8015391" y="1594167"/>
                    <a:pt x="8058607" y="1801510"/>
                  </a:cubicBezTo>
                  <a:cubicBezTo>
                    <a:pt x="8106637" y="2032033"/>
                    <a:pt x="8099074" y="2269039"/>
                    <a:pt x="8088859" y="2502509"/>
                  </a:cubicBezTo>
                  <a:lnTo>
                    <a:pt x="8266933" y="1690521"/>
                  </a:lnTo>
                  <a:cubicBezTo>
                    <a:pt x="8329303" y="1501938"/>
                    <a:pt x="8587327" y="1565781"/>
                    <a:pt x="8555897" y="1762517"/>
                  </a:cubicBezTo>
                  <a:cubicBezTo>
                    <a:pt x="8430764" y="2258039"/>
                    <a:pt x="8359260" y="2778607"/>
                    <a:pt x="8232359" y="3272262"/>
                  </a:cubicBezTo>
                  <a:cubicBezTo>
                    <a:pt x="8220377" y="3318720"/>
                    <a:pt x="8221162" y="3358205"/>
                    <a:pt x="8158792" y="3349169"/>
                  </a:cubicBezTo>
                  <a:lnTo>
                    <a:pt x="8446479" y="4404940"/>
                  </a:lnTo>
                  <a:cubicBezTo>
                    <a:pt x="8560611" y="4415744"/>
                    <a:pt x="8686628" y="4385492"/>
                    <a:pt x="8799385" y="4398555"/>
                  </a:cubicBezTo>
                  <a:cubicBezTo>
                    <a:pt x="8859987" y="4405529"/>
                    <a:pt x="8848397" y="4464167"/>
                    <a:pt x="8792608" y="4462006"/>
                  </a:cubicBezTo>
                  <a:cubicBezTo>
                    <a:pt x="7332759" y="4461318"/>
                    <a:pt x="5873695" y="4468488"/>
                    <a:pt x="4414436" y="4475658"/>
                  </a:cubicBezTo>
                  <a:lnTo>
                    <a:pt x="4414436" y="4675046"/>
                  </a:lnTo>
                  <a:cubicBezTo>
                    <a:pt x="4414436" y="4732701"/>
                    <a:pt x="4288910" y="4726218"/>
                    <a:pt x="4250310" y="4720129"/>
                  </a:cubicBezTo>
                  <a:cubicBezTo>
                    <a:pt x="4161617" y="4706083"/>
                    <a:pt x="4226246" y="4537439"/>
                    <a:pt x="4211414" y="4475560"/>
                  </a:cubicBezTo>
                  <a:lnTo>
                    <a:pt x="13673" y="4484989"/>
                  </a:lnTo>
                  <a:cubicBezTo>
                    <a:pt x="-8820" y="4475364"/>
                    <a:pt x="-1944" y="4437156"/>
                    <a:pt x="22512" y="4433620"/>
                  </a:cubicBezTo>
                  <a:lnTo>
                    <a:pt x="591896" y="4425664"/>
                  </a:lnTo>
                  <a:lnTo>
                    <a:pt x="900799" y="3307130"/>
                  </a:lnTo>
                  <a:lnTo>
                    <a:pt x="757299" y="3307130"/>
                  </a:lnTo>
                  <a:cubicBezTo>
                    <a:pt x="734610" y="3307130"/>
                    <a:pt x="719877" y="3240930"/>
                    <a:pt x="715162" y="3223250"/>
                  </a:cubicBezTo>
                  <a:cubicBezTo>
                    <a:pt x="584824" y="2732836"/>
                    <a:pt x="512730" y="2213152"/>
                    <a:pt x="384651" y="1720478"/>
                  </a:cubicBezTo>
                  <a:cubicBezTo>
                    <a:pt x="356265" y="1569907"/>
                    <a:pt x="542982" y="1486812"/>
                    <a:pt x="617531" y="1627562"/>
                  </a:cubicBezTo>
                  <a:lnTo>
                    <a:pt x="823696" y="2495437"/>
                  </a:lnTo>
                  <a:cubicBezTo>
                    <a:pt x="845206" y="2140960"/>
                    <a:pt x="891959" y="1738453"/>
                    <a:pt x="1124643" y="1456364"/>
                  </a:cubicBezTo>
                  <a:cubicBezTo>
                    <a:pt x="1059228" y="1412459"/>
                    <a:pt x="1030646" y="1365510"/>
                    <a:pt x="1054808" y="1284969"/>
                  </a:cubicBezTo>
                  <a:cubicBezTo>
                    <a:pt x="853555" y="1265620"/>
                    <a:pt x="772719" y="1014372"/>
                    <a:pt x="893334" y="862523"/>
                  </a:cubicBezTo>
                  <a:cubicBezTo>
                    <a:pt x="769478" y="756838"/>
                    <a:pt x="791283" y="591828"/>
                    <a:pt x="906692" y="489286"/>
                  </a:cubicBezTo>
                  <a:cubicBezTo>
                    <a:pt x="861511" y="302373"/>
                    <a:pt x="1011100" y="114379"/>
                    <a:pt x="1207639" y="164569"/>
                  </a:cubicBezTo>
                  <a:cubicBezTo>
                    <a:pt x="1319218" y="-20281"/>
                    <a:pt x="1592467" y="5943"/>
                    <a:pt x="1689214" y="192562"/>
                  </a:cubicBezTo>
                  <a:cubicBezTo>
                    <a:pt x="1905888" y="151211"/>
                    <a:pt x="2120794" y="375056"/>
                    <a:pt x="1964427" y="574443"/>
                  </a:cubicBezTo>
                  <a:lnTo>
                    <a:pt x="1860706" y="650269"/>
                  </a:lnTo>
                  <a:lnTo>
                    <a:pt x="1885163" y="696433"/>
                  </a:lnTo>
                  <a:cubicBezTo>
                    <a:pt x="2159493" y="651742"/>
                    <a:pt x="2130812" y="818128"/>
                    <a:pt x="1909620" y="872935"/>
                  </a:cubicBezTo>
                  <a:cubicBezTo>
                    <a:pt x="1903923" y="962021"/>
                    <a:pt x="1910111" y="988147"/>
                    <a:pt x="1814248" y="983826"/>
                  </a:cubicBezTo>
                  <a:cubicBezTo>
                    <a:pt x="1756200" y="981272"/>
                    <a:pt x="1693339" y="964280"/>
                    <a:pt x="1635782" y="956029"/>
                  </a:cubicBezTo>
                  <a:lnTo>
                    <a:pt x="1707876" y="1006318"/>
                  </a:lnTo>
                  <a:cubicBezTo>
                    <a:pt x="1812971" y="1055428"/>
                    <a:pt x="1931720" y="1015944"/>
                    <a:pt x="1803542" y="1169167"/>
                  </a:cubicBezTo>
                  <a:cubicBezTo>
                    <a:pt x="1741172" y="1243717"/>
                    <a:pt x="1660533" y="1298720"/>
                    <a:pt x="1565849" y="1323275"/>
                  </a:cubicBezTo>
                  <a:cubicBezTo>
                    <a:pt x="1610146" y="1354018"/>
                    <a:pt x="1633425" y="1410004"/>
                    <a:pt x="1667016" y="1446051"/>
                  </a:cubicBezTo>
                  <a:cubicBezTo>
                    <a:pt x="1683517" y="1463730"/>
                    <a:pt x="1715438" y="1481115"/>
                    <a:pt x="1733020" y="1498991"/>
                  </a:cubicBezTo>
                  <a:cubicBezTo>
                    <a:pt x="1795095" y="1561852"/>
                    <a:pt x="1838607" y="1661448"/>
                    <a:pt x="1887619" y="1736292"/>
                  </a:cubicBezTo>
                  <a:cubicBezTo>
                    <a:pt x="2081604" y="2033016"/>
                    <a:pt x="2361237" y="2211679"/>
                    <a:pt x="2696267" y="2319623"/>
                  </a:cubicBezTo>
                  <a:cubicBezTo>
                    <a:pt x="2790558" y="2277290"/>
                    <a:pt x="2873260" y="2206178"/>
                    <a:pt x="2974231" y="2178676"/>
                  </a:cubicBezTo>
                  <a:cubicBezTo>
                    <a:pt x="3079130" y="2149996"/>
                    <a:pt x="3094060" y="2214920"/>
                    <a:pt x="3035717" y="2289076"/>
                  </a:cubicBezTo>
                  <a:lnTo>
                    <a:pt x="2937594" y="2376296"/>
                  </a:lnTo>
                  <a:cubicBezTo>
                    <a:pt x="3009492" y="2379832"/>
                    <a:pt x="3085711" y="2371287"/>
                    <a:pt x="3157117" y="2377278"/>
                  </a:cubicBezTo>
                  <a:cubicBezTo>
                    <a:pt x="3201513" y="2381010"/>
                    <a:pt x="3306019" y="2393976"/>
                    <a:pt x="3284410" y="2460667"/>
                  </a:cubicBezTo>
                  <a:cubicBezTo>
                    <a:pt x="3264766" y="2521367"/>
                    <a:pt x="3141893" y="2535118"/>
                    <a:pt x="3091506" y="2554762"/>
                  </a:cubicBezTo>
                  <a:cubicBezTo>
                    <a:pt x="3255436" y="2583836"/>
                    <a:pt x="3315055" y="2698361"/>
                    <a:pt x="3098479" y="2698262"/>
                  </a:cubicBezTo>
                  <a:lnTo>
                    <a:pt x="3206915" y="2761221"/>
                  </a:lnTo>
                  <a:cubicBezTo>
                    <a:pt x="3271642" y="2855218"/>
                    <a:pt x="3136785" y="2842843"/>
                    <a:pt x="3077460" y="2831253"/>
                  </a:cubicBezTo>
                  <a:cubicBezTo>
                    <a:pt x="3113311" y="2860228"/>
                    <a:pt x="3129713" y="2921616"/>
                    <a:pt x="3072451" y="2934580"/>
                  </a:cubicBezTo>
                  <a:cubicBezTo>
                    <a:pt x="2988374" y="2953635"/>
                    <a:pt x="2825329" y="2860915"/>
                    <a:pt x="2750779" y="2818386"/>
                  </a:cubicBezTo>
                  <a:cubicBezTo>
                    <a:pt x="2712473" y="2796483"/>
                    <a:pt x="2633799" y="2733622"/>
                    <a:pt x="2600306" y="2723898"/>
                  </a:cubicBezTo>
                  <a:cubicBezTo>
                    <a:pt x="2569759" y="2715058"/>
                    <a:pt x="2527917" y="2716433"/>
                    <a:pt x="2495014" y="2710147"/>
                  </a:cubicBezTo>
                  <a:cubicBezTo>
                    <a:pt x="2441680" y="2699932"/>
                    <a:pt x="2388543" y="2688637"/>
                    <a:pt x="2335504" y="2677243"/>
                  </a:cubicBezTo>
                  <a:cubicBezTo>
                    <a:pt x="2502576" y="2792161"/>
                    <a:pt x="2630459" y="2954224"/>
                    <a:pt x="2713554" y="3138977"/>
                  </a:cubicBezTo>
                  <a:lnTo>
                    <a:pt x="2755985" y="3087117"/>
                  </a:lnTo>
                  <a:cubicBezTo>
                    <a:pt x="2916968" y="2983887"/>
                    <a:pt x="3116945" y="2976128"/>
                    <a:pt x="3300322" y="2942144"/>
                  </a:cubicBezTo>
                  <a:cubicBezTo>
                    <a:pt x="3303269" y="2932322"/>
                    <a:pt x="3301796" y="2922008"/>
                    <a:pt x="3301206" y="2911990"/>
                  </a:cubicBezTo>
                  <a:cubicBezTo>
                    <a:pt x="3295313" y="2814555"/>
                    <a:pt x="3261329" y="2699244"/>
                    <a:pt x="3258971" y="2603381"/>
                  </a:cubicBezTo>
                  <a:cubicBezTo>
                    <a:pt x="3258186" y="2568709"/>
                    <a:pt x="3288339" y="2531779"/>
                    <a:pt x="3317314" y="2514885"/>
                  </a:cubicBezTo>
                  <a:cubicBezTo>
                    <a:pt x="3349236" y="2496223"/>
                    <a:pt x="3427616" y="2489151"/>
                    <a:pt x="3439500" y="2479526"/>
                  </a:cubicBezTo>
                  <a:cubicBezTo>
                    <a:pt x="3444018" y="2475891"/>
                    <a:pt x="3482030" y="2399181"/>
                    <a:pt x="3497450" y="2380028"/>
                  </a:cubicBezTo>
                  <a:cubicBezTo>
                    <a:pt x="3530256" y="2339070"/>
                    <a:pt x="3575437" y="2307836"/>
                    <a:pt x="3612663" y="2271298"/>
                  </a:cubicBezTo>
                  <a:lnTo>
                    <a:pt x="3630342" y="2149112"/>
                  </a:lnTo>
                  <a:cubicBezTo>
                    <a:pt x="3380765" y="2159425"/>
                    <a:pt x="3258579" y="1845022"/>
                    <a:pt x="3184127" y="1650447"/>
                  </a:cubicBezTo>
                  <a:cubicBezTo>
                    <a:pt x="3169296" y="1611748"/>
                    <a:pt x="3157510" y="1544271"/>
                    <a:pt x="3139339" y="1513332"/>
                  </a:cubicBezTo>
                  <a:cubicBezTo>
                    <a:pt x="3124901" y="1488678"/>
                    <a:pt x="3069995" y="1452631"/>
                    <a:pt x="3045833" y="1424933"/>
                  </a:cubicBezTo>
                  <a:cubicBezTo>
                    <a:pt x="2992500" y="1363742"/>
                    <a:pt x="2946041" y="1271120"/>
                    <a:pt x="2938282" y="1189597"/>
                  </a:cubicBezTo>
                  <a:cubicBezTo>
                    <a:pt x="2928362" y="1085091"/>
                    <a:pt x="2980124" y="1043347"/>
                    <a:pt x="3063317" y="1117012"/>
                  </a:cubicBezTo>
                  <a:cubicBezTo>
                    <a:pt x="3037878" y="1068983"/>
                    <a:pt x="3075496" y="919982"/>
                    <a:pt x="3147197" y="952690"/>
                  </a:cubicBezTo>
                  <a:cubicBezTo>
                    <a:pt x="3161832" y="959369"/>
                    <a:pt x="3178136" y="1001211"/>
                    <a:pt x="3189235" y="991094"/>
                  </a:cubicBezTo>
                  <a:cubicBezTo>
                    <a:pt x="3198763" y="936876"/>
                    <a:pt x="3252587" y="904856"/>
                    <a:pt x="3283821" y="963003"/>
                  </a:cubicBezTo>
                  <a:cubicBezTo>
                    <a:pt x="3405320" y="840817"/>
                    <a:pt x="3423098" y="1074778"/>
                    <a:pt x="3467984" y="1149916"/>
                  </a:cubicBezTo>
                  <a:cubicBezTo>
                    <a:pt x="3491655" y="1189597"/>
                    <a:pt x="3531140" y="1215331"/>
                    <a:pt x="3547641" y="1259235"/>
                  </a:cubicBezTo>
                  <a:cubicBezTo>
                    <a:pt x="3565321" y="1306185"/>
                    <a:pt x="3553731" y="1351072"/>
                    <a:pt x="3570821" y="1396940"/>
                  </a:cubicBezTo>
                  <a:cubicBezTo>
                    <a:pt x="3622092" y="1303729"/>
                    <a:pt x="3674247" y="1211009"/>
                    <a:pt x="3747912" y="1133219"/>
                  </a:cubicBezTo>
                  <a:cubicBezTo>
                    <a:pt x="3760386" y="1062697"/>
                    <a:pt x="3758029" y="980093"/>
                    <a:pt x="3770798" y="911142"/>
                  </a:cubicBezTo>
                  <a:cubicBezTo>
                    <a:pt x="3773352" y="897392"/>
                    <a:pt x="3785924" y="865175"/>
                    <a:pt x="3801835" y="865175"/>
                  </a:cubicBezTo>
                  <a:lnTo>
                    <a:pt x="4197270" y="865175"/>
                  </a:lnTo>
                  <a:close/>
                  <a:moveTo>
                    <a:pt x="4876563" y="347358"/>
                  </a:moveTo>
                  <a:lnTo>
                    <a:pt x="4775101" y="347358"/>
                  </a:lnTo>
                  <a:cubicBezTo>
                    <a:pt x="4756930" y="347358"/>
                    <a:pt x="4688962" y="322802"/>
                    <a:pt x="4668827" y="313668"/>
                  </a:cubicBezTo>
                  <a:cubicBezTo>
                    <a:pt x="4597813" y="281353"/>
                    <a:pt x="4541729" y="223600"/>
                    <a:pt x="4484762" y="172427"/>
                  </a:cubicBezTo>
                  <a:cubicBezTo>
                    <a:pt x="4411784" y="326633"/>
                    <a:pt x="4243238" y="398334"/>
                    <a:pt x="4078915" y="347358"/>
                  </a:cubicBezTo>
                  <a:cubicBezTo>
                    <a:pt x="4005839" y="564130"/>
                    <a:pt x="4132249" y="811449"/>
                    <a:pt x="4351575" y="875685"/>
                  </a:cubicBezTo>
                  <a:cubicBezTo>
                    <a:pt x="4683363" y="972923"/>
                    <a:pt x="4971149" y="673547"/>
                    <a:pt x="4876563" y="347358"/>
                  </a:cubicBezTo>
                  <a:close/>
                  <a:moveTo>
                    <a:pt x="8040044" y="235288"/>
                  </a:moveTo>
                  <a:cubicBezTo>
                    <a:pt x="8054187" y="220064"/>
                    <a:pt x="7984353" y="194330"/>
                    <a:pt x="7972665" y="193544"/>
                  </a:cubicBezTo>
                  <a:cubicBezTo>
                    <a:pt x="7941234" y="191285"/>
                    <a:pt x="7896936" y="242065"/>
                    <a:pt x="7880338" y="268094"/>
                  </a:cubicBezTo>
                  <a:cubicBezTo>
                    <a:pt x="7859024" y="301489"/>
                    <a:pt x="7844781" y="343527"/>
                    <a:pt x="7837219" y="382324"/>
                  </a:cubicBezTo>
                  <a:cubicBezTo>
                    <a:pt x="7894187" y="322410"/>
                    <a:pt x="7952922" y="248450"/>
                    <a:pt x="8040142" y="235386"/>
                  </a:cubicBezTo>
                  <a:close/>
                  <a:moveTo>
                    <a:pt x="7844094" y="214367"/>
                  </a:moveTo>
                  <a:cubicBezTo>
                    <a:pt x="7748330" y="250807"/>
                    <a:pt x="7717783" y="383306"/>
                    <a:pt x="7770724" y="466204"/>
                  </a:cubicBezTo>
                  <a:cubicBezTo>
                    <a:pt x="7777402" y="395780"/>
                    <a:pt x="7787323" y="326240"/>
                    <a:pt x="7818164" y="261808"/>
                  </a:cubicBezTo>
                  <a:cubicBezTo>
                    <a:pt x="7822780" y="252182"/>
                    <a:pt x="7849300" y="219671"/>
                    <a:pt x="7844094" y="214367"/>
                  </a:cubicBezTo>
                  <a:close/>
                  <a:moveTo>
                    <a:pt x="8117147" y="382324"/>
                  </a:moveTo>
                  <a:lnTo>
                    <a:pt x="8092592" y="283907"/>
                  </a:lnTo>
                  <a:lnTo>
                    <a:pt x="8081787" y="280273"/>
                  </a:lnTo>
                  <a:cubicBezTo>
                    <a:pt x="7994568" y="300801"/>
                    <a:pt x="7909509" y="362582"/>
                    <a:pt x="7872284" y="445283"/>
                  </a:cubicBezTo>
                  <a:cubicBezTo>
                    <a:pt x="7944083" y="399414"/>
                    <a:pt x="8032677" y="383896"/>
                    <a:pt x="8117245" y="382324"/>
                  </a:cubicBezTo>
                  <a:close/>
                  <a:moveTo>
                    <a:pt x="4001812" y="410219"/>
                  </a:moveTo>
                  <a:cubicBezTo>
                    <a:pt x="3825899" y="390378"/>
                    <a:pt x="3845740" y="645751"/>
                    <a:pt x="4015563" y="598802"/>
                  </a:cubicBezTo>
                  <a:cubicBezTo>
                    <a:pt x="3999848" y="536628"/>
                    <a:pt x="4000339" y="474160"/>
                    <a:pt x="4001812" y="410219"/>
                  </a:cubicBezTo>
                  <a:close/>
                  <a:moveTo>
                    <a:pt x="4932548" y="613142"/>
                  </a:moveTo>
                  <a:cubicBezTo>
                    <a:pt x="5029001" y="651055"/>
                    <a:pt x="5121524" y="551951"/>
                    <a:pt x="5058565" y="462766"/>
                  </a:cubicBezTo>
                  <a:cubicBezTo>
                    <a:pt x="5036859" y="432023"/>
                    <a:pt x="4990400" y="408156"/>
                    <a:pt x="4954549" y="425344"/>
                  </a:cubicBezTo>
                  <a:cubicBezTo>
                    <a:pt x="4955532" y="488991"/>
                    <a:pt x="4951505" y="552049"/>
                    <a:pt x="4932548" y="613142"/>
                  </a:cubicBezTo>
                  <a:close/>
                  <a:moveTo>
                    <a:pt x="8103101" y="445381"/>
                  </a:moveTo>
                  <a:cubicBezTo>
                    <a:pt x="8048491" y="441453"/>
                    <a:pt x="7998398" y="448721"/>
                    <a:pt x="7947324" y="467972"/>
                  </a:cubicBezTo>
                  <a:cubicBezTo>
                    <a:pt x="7933867" y="473080"/>
                    <a:pt x="7828870" y="523368"/>
                    <a:pt x="7844192" y="543209"/>
                  </a:cubicBezTo>
                  <a:cubicBezTo>
                    <a:pt x="7947226" y="582497"/>
                    <a:pt x="8056741" y="547825"/>
                    <a:pt x="8103101" y="445381"/>
                  </a:cubicBezTo>
                  <a:close/>
                  <a:moveTo>
                    <a:pt x="1840080" y="752222"/>
                  </a:moveTo>
                  <a:cubicBezTo>
                    <a:pt x="1820141" y="626107"/>
                    <a:pt x="1717501" y="544780"/>
                    <a:pt x="1601306" y="508242"/>
                  </a:cubicBezTo>
                  <a:cubicBezTo>
                    <a:pt x="1569090" y="603320"/>
                    <a:pt x="1478335" y="689066"/>
                    <a:pt x="1377168" y="704192"/>
                  </a:cubicBezTo>
                  <a:cubicBezTo>
                    <a:pt x="1402803" y="773045"/>
                    <a:pt x="1440814" y="885114"/>
                    <a:pt x="1387481" y="948761"/>
                  </a:cubicBezTo>
                  <a:cubicBezTo>
                    <a:pt x="1335719" y="1010541"/>
                    <a:pt x="1262839" y="956520"/>
                    <a:pt x="1228855" y="904955"/>
                  </a:cubicBezTo>
                  <a:cubicBezTo>
                    <a:pt x="1191236" y="847692"/>
                    <a:pt x="1197915" y="762240"/>
                    <a:pt x="1120125" y="747802"/>
                  </a:cubicBezTo>
                  <a:cubicBezTo>
                    <a:pt x="982125" y="722166"/>
                    <a:pt x="911603" y="884819"/>
                    <a:pt x="1016797" y="963003"/>
                  </a:cubicBezTo>
                  <a:cubicBezTo>
                    <a:pt x="1048031" y="986183"/>
                    <a:pt x="1081819" y="989522"/>
                    <a:pt x="1120125" y="982450"/>
                  </a:cubicBezTo>
                  <a:cubicBezTo>
                    <a:pt x="1166681" y="973807"/>
                    <a:pt x="1184165" y="916545"/>
                    <a:pt x="1230132" y="973611"/>
                  </a:cubicBezTo>
                  <a:cubicBezTo>
                    <a:pt x="1277277" y="1032150"/>
                    <a:pt x="1270599" y="1127915"/>
                    <a:pt x="1244275" y="1193919"/>
                  </a:cubicBezTo>
                  <a:cubicBezTo>
                    <a:pt x="1346228" y="1181838"/>
                    <a:pt x="1453092" y="1272692"/>
                    <a:pt x="1547973" y="1263164"/>
                  </a:cubicBezTo>
                  <a:cubicBezTo>
                    <a:pt x="1645309" y="1253441"/>
                    <a:pt x="1740779" y="1169462"/>
                    <a:pt x="1790184" y="1089020"/>
                  </a:cubicBezTo>
                  <a:cubicBezTo>
                    <a:pt x="1713671" y="1092556"/>
                    <a:pt x="1539821" y="979897"/>
                    <a:pt x="1525284" y="908883"/>
                  </a:cubicBezTo>
                  <a:cubicBezTo>
                    <a:pt x="1511042" y="839540"/>
                    <a:pt x="1617218" y="892579"/>
                    <a:pt x="1647273" y="899552"/>
                  </a:cubicBezTo>
                  <a:cubicBezTo>
                    <a:pt x="1714554" y="915071"/>
                    <a:pt x="1783505" y="929804"/>
                    <a:pt x="1853242" y="928135"/>
                  </a:cubicBezTo>
                  <a:cubicBezTo>
                    <a:pt x="1855501" y="900044"/>
                    <a:pt x="1844696" y="854469"/>
                    <a:pt x="1866796" y="833254"/>
                  </a:cubicBezTo>
                  <a:cubicBezTo>
                    <a:pt x="1873180" y="827066"/>
                    <a:pt x="2038289" y="776384"/>
                    <a:pt x="2021198" y="753302"/>
                  </a:cubicBezTo>
                  <a:cubicBezTo>
                    <a:pt x="1961775" y="734542"/>
                    <a:pt x="1900977" y="762633"/>
                    <a:pt x="1840178" y="752320"/>
                  </a:cubicBezTo>
                  <a:close/>
                  <a:moveTo>
                    <a:pt x="7655118" y="529360"/>
                  </a:moveTo>
                  <a:cubicBezTo>
                    <a:pt x="7602472" y="514332"/>
                    <a:pt x="7549433" y="503724"/>
                    <a:pt x="7494135" y="508341"/>
                  </a:cubicBezTo>
                  <a:cubicBezTo>
                    <a:pt x="7531361" y="551361"/>
                    <a:pt x="7613571" y="576899"/>
                    <a:pt x="7655118" y="529360"/>
                  </a:cubicBezTo>
                  <a:close/>
                  <a:moveTo>
                    <a:pt x="7389236" y="529360"/>
                  </a:moveTo>
                  <a:cubicBezTo>
                    <a:pt x="7408290" y="579550"/>
                    <a:pt x="7457204" y="610686"/>
                    <a:pt x="7506707" y="625223"/>
                  </a:cubicBezTo>
                  <a:cubicBezTo>
                    <a:pt x="7592847" y="650466"/>
                    <a:pt x="7689004" y="650073"/>
                    <a:pt x="7760018" y="588783"/>
                  </a:cubicBezTo>
                  <a:cubicBezTo>
                    <a:pt x="7715720" y="539084"/>
                    <a:pt x="7696764" y="589471"/>
                    <a:pt x="7648439" y="603025"/>
                  </a:cubicBezTo>
                  <a:cubicBezTo>
                    <a:pt x="7569568" y="625125"/>
                    <a:pt x="7479598" y="590060"/>
                    <a:pt x="7438444" y="518654"/>
                  </a:cubicBezTo>
                  <a:lnTo>
                    <a:pt x="7389138" y="529360"/>
                  </a:lnTo>
                  <a:close/>
                  <a:moveTo>
                    <a:pt x="7346706" y="557647"/>
                  </a:moveTo>
                  <a:cubicBezTo>
                    <a:pt x="7339340" y="552245"/>
                    <a:pt x="7303588" y="565407"/>
                    <a:pt x="7306141" y="580336"/>
                  </a:cubicBezTo>
                  <a:cubicBezTo>
                    <a:pt x="7398960" y="769902"/>
                    <a:pt x="7680754" y="789840"/>
                    <a:pt x="7829951" y="658618"/>
                  </a:cubicBezTo>
                  <a:cubicBezTo>
                    <a:pt x="7801958" y="610392"/>
                    <a:pt x="7758937" y="664609"/>
                    <a:pt x="7718078" y="679539"/>
                  </a:cubicBezTo>
                  <a:cubicBezTo>
                    <a:pt x="7592847" y="725309"/>
                    <a:pt x="7405049" y="687004"/>
                    <a:pt x="7346706" y="557647"/>
                  </a:cubicBezTo>
                  <a:close/>
                  <a:moveTo>
                    <a:pt x="7879061" y="1040008"/>
                  </a:moveTo>
                  <a:cubicBezTo>
                    <a:pt x="7806967" y="1086269"/>
                    <a:pt x="7726132" y="1088234"/>
                    <a:pt x="7658850" y="1032838"/>
                  </a:cubicBezTo>
                  <a:cubicBezTo>
                    <a:pt x="7639403" y="1016828"/>
                    <a:pt x="7590784" y="963396"/>
                    <a:pt x="7627224" y="945520"/>
                  </a:cubicBezTo>
                  <a:cubicBezTo>
                    <a:pt x="7665923" y="926563"/>
                    <a:pt x="7676137" y="974691"/>
                    <a:pt x="7704621" y="994040"/>
                  </a:cubicBezTo>
                  <a:cubicBezTo>
                    <a:pt x="7852246" y="1094225"/>
                    <a:pt x="7967557" y="850639"/>
                    <a:pt x="7816003" y="791706"/>
                  </a:cubicBezTo>
                  <a:cubicBezTo>
                    <a:pt x="7735168" y="760276"/>
                    <a:pt x="7705800" y="820190"/>
                    <a:pt x="7672798" y="816360"/>
                  </a:cubicBezTo>
                  <a:cubicBezTo>
                    <a:pt x="7658065" y="814690"/>
                    <a:pt x="7652761" y="798484"/>
                    <a:pt x="7643823" y="796716"/>
                  </a:cubicBezTo>
                  <a:cubicBezTo>
                    <a:pt x="7634885" y="794948"/>
                    <a:pt x="7589409" y="803395"/>
                    <a:pt x="7567702" y="802020"/>
                  </a:cubicBezTo>
                  <a:cubicBezTo>
                    <a:pt x="7438248" y="793376"/>
                    <a:pt x="7325491" y="722559"/>
                    <a:pt x="7258897" y="613535"/>
                  </a:cubicBezTo>
                  <a:cubicBezTo>
                    <a:pt x="7245932" y="610785"/>
                    <a:pt x="7186214" y="697120"/>
                    <a:pt x="7177866" y="713425"/>
                  </a:cubicBezTo>
                  <a:cubicBezTo>
                    <a:pt x="7165490" y="737489"/>
                    <a:pt x="7148203" y="808895"/>
                    <a:pt x="7137104" y="819601"/>
                  </a:cubicBezTo>
                  <a:cubicBezTo>
                    <a:pt x="7123943" y="832370"/>
                    <a:pt x="7035544" y="854076"/>
                    <a:pt x="7008632" y="866158"/>
                  </a:cubicBezTo>
                  <a:cubicBezTo>
                    <a:pt x="6990068" y="874506"/>
                    <a:pt x="6916796" y="906330"/>
                    <a:pt x="6962174" y="924206"/>
                  </a:cubicBezTo>
                  <a:cubicBezTo>
                    <a:pt x="7023267" y="948270"/>
                    <a:pt x="7075815" y="918116"/>
                    <a:pt x="7136416" y="928822"/>
                  </a:cubicBezTo>
                  <a:cubicBezTo>
                    <a:pt x="7170597" y="1332606"/>
                    <a:pt x="7730257" y="1419138"/>
                    <a:pt x="7878963" y="1040106"/>
                  </a:cubicBezTo>
                  <a:close/>
                  <a:moveTo>
                    <a:pt x="7886034" y="767151"/>
                  </a:moveTo>
                  <a:lnTo>
                    <a:pt x="7861676" y="711362"/>
                  </a:lnTo>
                  <a:lnTo>
                    <a:pt x="7830147" y="735721"/>
                  </a:lnTo>
                  <a:lnTo>
                    <a:pt x="7886034" y="767151"/>
                  </a:lnTo>
                  <a:close/>
                  <a:moveTo>
                    <a:pt x="4036778" y="921063"/>
                  </a:moveTo>
                  <a:lnTo>
                    <a:pt x="3837293" y="921063"/>
                  </a:lnTo>
                  <a:cubicBezTo>
                    <a:pt x="3818140" y="960253"/>
                    <a:pt x="3821872" y="1016533"/>
                    <a:pt x="3816372" y="1061027"/>
                  </a:cubicBezTo>
                  <a:lnTo>
                    <a:pt x="3925396" y="981075"/>
                  </a:lnTo>
                  <a:lnTo>
                    <a:pt x="4036778" y="920965"/>
                  </a:lnTo>
                  <a:close/>
                  <a:moveTo>
                    <a:pt x="4617654" y="935108"/>
                  </a:moveTo>
                  <a:cubicBezTo>
                    <a:pt x="4527880" y="952100"/>
                    <a:pt x="4433884" y="958190"/>
                    <a:pt x="4344699" y="935108"/>
                  </a:cubicBezTo>
                  <a:lnTo>
                    <a:pt x="4482208" y="1067215"/>
                  </a:lnTo>
                  <a:cubicBezTo>
                    <a:pt x="4505683" y="1071242"/>
                    <a:pt x="4599974" y="957895"/>
                    <a:pt x="4617654" y="935108"/>
                  </a:cubicBezTo>
                  <a:close/>
                  <a:moveTo>
                    <a:pt x="4225656" y="942082"/>
                  </a:moveTo>
                  <a:cubicBezTo>
                    <a:pt x="4014581" y="954163"/>
                    <a:pt x="3837686" y="1091966"/>
                    <a:pt x="3720214" y="1258843"/>
                  </a:cubicBezTo>
                  <a:cubicBezTo>
                    <a:pt x="3673068" y="1325829"/>
                    <a:pt x="3639281" y="1399789"/>
                    <a:pt x="3598519" y="1470311"/>
                  </a:cubicBezTo>
                  <a:cubicBezTo>
                    <a:pt x="3606475" y="1516376"/>
                    <a:pt x="3698507" y="1710362"/>
                    <a:pt x="3690748" y="1739926"/>
                  </a:cubicBezTo>
                  <a:cubicBezTo>
                    <a:pt x="3684364" y="1764579"/>
                    <a:pt x="3653228" y="1770080"/>
                    <a:pt x="3638299" y="1749552"/>
                  </a:cubicBezTo>
                  <a:lnTo>
                    <a:pt x="3511005" y="1404503"/>
                  </a:lnTo>
                  <a:lnTo>
                    <a:pt x="3210156" y="1506554"/>
                  </a:lnTo>
                  <a:cubicBezTo>
                    <a:pt x="3203968" y="1517064"/>
                    <a:pt x="3204655" y="1525413"/>
                    <a:pt x="3206522" y="1536905"/>
                  </a:cubicBezTo>
                  <a:cubicBezTo>
                    <a:pt x="3212219" y="1570692"/>
                    <a:pt x="3240899" y="1636205"/>
                    <a:pt x="3254453" y="1671565"/>
                  </a:cubicBezTo>
                  <a:cubicBezTo>
                    <a:pt x="3361612" y="1949725"/>
                    <a:pt x="3579366" y="2325418"/>
                    <a:pt x="3830418" y="1901106"/>
                  </a:cubicBezTo>
                  <a:cubicBezTo>
                    <a:pt x="3890626" y="1705942"/>
                    <a:pt x="3894064" y="1473159"/>
                    <a:pt x="3951523" y="1280549"/>
                  </a:cubicBezTo>
                  <a:cubicBezTo>
                    <a:pt x="3961247" y="1248038"/>
                    <a:pt x="3974310" y="1224466"/>
                    <a:pt x="4007509" y="1254521"/>
                  </a:cubicBezTo>
                  <a:lnTo>
                    <a:pt x="4007509" y="1294595"/>
                  </a:lnTo>
                  <a:cubicBezTo>
                    <a:pt x="4007509" y="1294595"/>
                    <a:pt x="3840534" y="2194588"/>
                    <a:pt x="3840534" y="2194588"/>
                  </a:cubicBezTo>
                  <a:lnTo>
                    <a:pt x="4386541" y="2208634"/>
                  </a:lnTo>
                  <a:lnTo>
                    <a:pt x="4456474" y="1173096"/>
                  </a:lnTo>
                  <a:cubicBezTo>
                    <a:pt x="4443116" y="1159738"/>
                    <a:pt x="4224379" y="1366787"/>
                    <a:pt x="4204932" y="1239100"/>
                  </a:cubicBezTo>
                  <a:lnTo>
                    <a:pt x="4225460" y="942180"/>
                  </a:lnTo>
                  <a:close/>
                  <a:moveTo>
                    <a:pt x="5065637" y="949056"/>
                  </a:moveTo>
                  <a:lnTo>
                    <a:pt x="4778539" y="945618"/>
                  </a:lnTo>
                  <a:cubicBezTo>
                    <a:pt x="4893948" y="996889"/>
                    <a:pt x="4992266" y="1080966"/>
                    <a:pt x="5069074" y="1180070"/>
                  </a:cubicBezTo>
                  <a:lnTo>
                    <a:pt x="5065637" y="949056"/>
                  </a:lnTo>
                  <a:close/>
                  <a:moveTo>
                    <a:pt x="4435651" y="1116914"/>
                  </a:moveTo>
                  <a:cubicBezTo>
                    <a:pt x="4438402" y="1106699"/>
                    <a:pt x="4432901" y="1105226"/>
                    <a:pt x="4428874" y="1099431"/>
                  </a:cubicBezTo>
                  <a:cubicBezTo>
                    <a:pt x="4395676" y="1051205"/>
                    <a:pt x="4315626" y="995317"/>
                    <a:pt x="4274767" y="949154"/>
                  </a:cubicBezTo>
                  <a:lnTo>
                    <a:pt x="4260721" y="1215036"/>
                  </a:lnTo>
                  <a:cubicBezTo>
                    <a:pt x="4270641" y="1226135"/>
                    <a:pt x="4414927" y="1126540"/>
                    <a:pt x="4435651" y="1117012"/>
                  </a:cubicBezTo>
                  <a:close/>
                  <a:moveTo>
                    <a:pt x="4673639" y="1221912"/>
                  </a:moveTo>
                  <a:lnTo>
                    <a:pt x="4680613" y="949056"/>
                  </a:lnTo>
                  <a:lnTo>
                    <a:pt x="4526800" y="1113476"/>
                  </a:lnTo>
                  <a:cubicBezTo>
                    <a:pt x="4543301" y="1123397"/>
                    <a:pt x="4662148" y="1234484"/>
                    <a:pt x="4673639" y="1221912"/>
                  </a:cubicBezTo>
                  <a:close/>
                  <a:moveTo>
                    <a:pt x="5429543" y="1040008"/>
                  </a:moveTo>
                  <a:lnTo>
                    <a:pt x="5429543" y="1148443"/>
                  </a:lnTo>
                  <a:cubicBezTo>
                    <a:pt x="5429543" y="1162881"/>
                    <a:pt x="5400863" y="1226430"/>
                    <a:pt x="5392514" y="1244404"/>
                  </a:cubicBezTo>
                  <a:cubicBezTo>
                    <a:pt x="5372968" y="1286835"/>
                    <a:pt x="5343306" y="1325731"/>
                    <a:pt x="5324546" y="1368751"/>
                  </a:cubicBezTo>
                  <a:lnTo>
                    <a:pt x="5664290" y="1487500"/>
                  </a:lnTo>
                  <a:cubicBezTo>
                    <a:pt x="5780779" y="1409022"/>
                    <a:pt x="5832934" y="1288702"/>
                    <a:pt x="5835979" y="1148541"/>
                  </a:cubicBezTo>
                  <a:lnTo>
                    <a:pt x="5821540" y="1061027"/>
                  </a:lnTo>
                  <a:cubicBezTo>
                    <a:pt x="5810638" y="1100315"/>
                    <a:pt x="5800522" y="1144219"/>
                    <a:pt x="5784806" y="1181740"/>
                  </a:cubicBezTo>
                  <a:cubicBezTo>
                    <a:pt x="5774100" y="1207277"/>
                    <a:pt x="5751117" y="1276621"/>
                    <a:pt x="5712810" y="1242931"/>
                  </a:cubicBezTo>
                  <a:cubicBezTo>
                    <a:pt x="5694247" y="1226626"/>
                    <a:pt x="5720963" y="1161113"/>
                    <a:pt x="5723418" y="1134299"/>
                  </a:cubicBezTo>
                  <a:cubicBezTo>
                    <a:pt x="5727740" y="1086761"/>
                    <a:pt x="5732553" y="1005827"/>
                    <a:pt x="5688649" y="976950"/>
                  </a:cubicBezTo>
                  <a:cubicBezTo>
                    <a:pt x="5672442" y="1045606"/>
                    <a:pt x="5674112" y="1166221"/>
                    <a:pt x="5641797" y="1227019"/>
                  </a:cubicBezTo>
                  <a:cubicBezTo>
                    <a:pt x="5632957" y="1243618"/>
                    <a:pt x="5616555" y="1244306"/>
                    <a:pt x="5601822" y="1235466"/>
                  </a:cubicBezTo>
                  <a:cubicBezTo>
                    <a:pt x="5580705" y="1219947"/>
                    <a:pt x="5599955" y="1139014"/>
                    <a:pt x="5597795" y="1106208"/>
                  </a:cubicBezTo>
                  <a:cubicBezTo>
                    <a:pt x="5595044" y="1063875"/>
                    <a:pt x="5580410" y="1006514"/>
                    <a:pt x="5548586" y="977048"/>
                  </a:cubicBezTo>
                  <a:cubicBezTo>
                    <a:pt x="5546327" y="1012408"/>
                    <a:pt x="5551533" y="1050419"/>
                    <a:pt x="5548390" y="1085385"/>
                  </a:cubicBezTo>
                  <a:cubicBezTo>
                    <a:pt x="5545836" y="1113968"/>
                    <a:pt x="5527076" y="1246467"/>
                    <a:pt x="5483368" y="1235270"/>
                  </a:cubicBezTo>
                  <a:cubicBezTo>
                    <a:pt x="5433177" y="1222403"/>
                    <a:pt x="5480618" y="1068492"/>
                    <a:pt x="5429543" y="1040008"/>
                  </a:cubicBezTo>
                  <a:close/>
                  <a:moveTo>
                    <a:pt x="3231863" y="1022524"/>
                  </a:moveTo>
                  <a:cubicBezTo>
                    <a:pt x="3226853" y="1042267"/>
                    <a:pt x="3231863" y="1101788"/>
                    <a:pt x="3231863" y="1127522"/>
                  </a:cubicBezTo>
                  <a:cubicBezTo>
                    <a:pt x="3231863" y="1156890"/>
                    <a:pt x="3294134" y="1249905"/>
                    <a:pt x="3247873" y="1262968"/>
                  </a:cubicBezTo>
                  <a:cubicBezTo>
                    <a:pt x="3236282" y="1266209"/>
                    <a:pt x="3230389" y="1263655"/>
                    <a:pt x="3220862" y="1257369"/>
                  </a:cubicBezTo>
                  <a:cubicBezTo>
                    <a:pt x="3180592" y="1230555"/>
                    <a:pt x="3157117" y="1076251"/>
                    <a:pt x="3135509" y="1027828"/>
                  </a:cubicBezTo>
                  <a:cubicBezTo>
                    <a:pt x="3131187" y="1018203"/>
                    <a:pt x="3134723" y="1016926"/>
                    <a:pt x="3119891" y="1018988"/>
                  </a:cubicBezTo>
                  <a:cubicBezTo>
                    <a:pt x="3107712" y="1062107"/>
                    <a:pt x="3114096" y="1102279"/>
                    <a:pt x="3123034" y="1145202"/>
                  </a:cubicBezTo>
                  <a:cubicBezTo>
                    <a:pt x="3131187" y="1184097"/>
                    <a:pt x="3173127" y="1261396"/>
                    <a:pt x="3173912" y="1282612"/>
                  </a:cubicBezTo>
                  <a:cubicBezTo>
                    <a:pt x="3174404" y="1295675"/>
                    <a:pt x="3165662" y="1312078"/>
                    <a:pt x="3151027" y="1313453"/>
                  </a:cubicBezTo>
                  <a:cubicBezTo>
                    <a:pt x="3139732" y="1314926"/>
                    <a:pt x="3134035" y="1309328"/>
                    <a:pt x="3126178" y="1302944"/>
                  </a:cubicBezTo>
                  <a:cubicBezTo>
                    <a:pt x="3098872" y="1280746"/>
                    <a:pt x="3065477" y="1203741"/>
                    <a:pt x="3035520" y="1169757"/>
                  </a:cubicBezTo>
                  <a:cubicBezTo>
                    <a:pt x="3030314" y="1163864"/>
                    <a:pt x="3000750" y="1129781"/>
                    <a:pt x="2993776" y="1138130"/>
                  </a:cubicBezTo>
                  <a:cubicBezTo>
                    <a:pt x="2988178" y="1268272"/>
                    <a:pt x="3062138" y="1380439"/>
                    <a:pt x="3161930" y="1456855"/>
                  </a:cubicBezTo>
                  <a:lnTo>
                    <a:pt x="3512380" y="1330642"/>
                  </a:lnTo>
                  <a:cubicBezTo>
                    <a:pt x="3505996" y="1249413"/>
                    <a:pt x="3433902" y="1212679"/>
                    <a:pt x="3400704" y="1140683"/>
                  </a:cubicBezTo>
                  <a:cubicBezTo>
                    <a:pt x="3377720" y="1090788"/>
                    <a:pt x="3373889" y="1033820"/>
                    <a:pt x="3343736" y="987656"/>
                  </a:cubicBezTo>
                  <a:cubicBezTo>
                    <a:pt x="3334405" y="977932"/>
                    <a:pt x="3330770" y="1006023"/>
                    <a:pt x="3330378" y="1009363"/>
                  </a:cubicBezTo>
                  <a:cubicBezTo>
                    <a:pt x="3326842" y="1043052"/>
                    <a:pt x="3332637" y="1076447"/>
                    <a:pt x="3341575" y="1108762"/>
                  </a:cubicBezTo>
                  <a:cubicBezTo>
                    <a:pt x="3349138" y="1136558"/>
                    <a:pt x="3386461" y="1192839"/>
                    <a:pt x="3375363" y="1215036"/>
                  </a:cubicBezTo>
                  <a:cubicBezTo>
                    <a:pt x="3368094" y="1229671"/>
                    <a:pt x="3351200" y="1232323"/>
                    <a:pt x="3336762" y="1225644"/>
                  </a:cubicBezTo>
                  <a:cubicBezTo>
                    <a:pt x="3306805" y="1211795"/>
                    <a:pt x="3253275" y="1051401"/>
                    <a:pt x="3245614" y="1012211"/>
                  </a:cubicBezTo>
                  <a:cubicBezTo>
                    <a:pt x="3243649" y="1010247"/>
                    <a:pt x="3232354" y="1020069"/>
                    <a:pt x="3231666" y="1022721"/>
                  </a:cubicBezTo>
                  <a:close/>
                  <a:moveTo>
                    <a:pt x="5168768" y="1828815"/>
                  </a:moveTo>
                  <a:cubicBezTo>
                    <a:pt x="5157374" y="1840013"/>
                    <a:pt x="5132721" y="1836378"/>
                    <a:pt x="5124962" y="1823708"/>
                  </a:cubicBezTo>
                  <a:cubicBezTo>
                    <a:pt x="5107675" y="1795617"/>
                    <a:pt x="5169947" y="1681485"/>
                    <a:pt x="5175938" y="1643572"/>
                  </a:cubicBezTo>
                  <a:cubicBezTo>
                    <a:pt x="5213655" y="1403521"/>
                    <a:pt x="4961425" y="1068000"/>
                    <a:pt x="4736697" y="991094"/>
                  </a:cubicBezTo>
                  <a:cubicBezTo>
                    <a:pt x="4734634" y="1047963"/>
                    <a:pt x="4739447" y="1105619"/>
                    <a:pt x="4736599" y="1162390"/>
                  </a:cubicBezTo>
                  <a:cubicBezTo>
                    <a:pt x="4735224" y="1188910"/>
                    <a:pt x="4732964" y="1235957"/>
                    <a:pt x="4729232" y="1259923"/>
                  </a:cubicBezTo>
                  <a:cubicBezTo>
                    <a:pt x="4725991" y="1280451"/>
                    <a:pt x="4716267" y="1292827"/>
                    <a:pt x="4694953" y="1296068"/>
                  </a:cubicBezTo>
                  <a:cubicBezTo>
                    <a:pt x="4652031" y="1302551"/>
                    <a:pt x="4552730" y="1201777"/>
                    <a:pt x="4512755" y="1179873"/>
                  </a:cubicBezTo>
                  <a:lnTo>
                    <a:pt x="4442723" y="2208437"/>
                  </a:lnTo>
                  <a:lnTo>
                    <a:pt x="4925673" y="2215509"/>
                  </a:lnTo>
                  <a:lnTo>
                    <a:pt x="4843069" y="1289782"/>
                  </a:lnTo>
                  <a:lnTo>
                    <a:pt x="4855544" y="1274165"/>
                  </a:lnTo>
                  <a:cubicBezTo>
                    <a:pt x="4872241" y="1265718"/>
                    <a:pt x="4889822" y="1272201"/>
                    <a:pt x="4895912" y="1289978"/>
                  </a:cubicBezTo>
                  <a:cubicBezTo>
                    <a:pt x="4932057" y="1518537"/>
                    <a:pt x="4915065" y="1759177"/>
                    <a:pt x="4990204" y="1979387"/>
                  </a:cubicBezTo>
                  <a:cubicBezTo>
                    <a:pt x="5079584" y="2153237"/>
                    <a:pt x="5234281" y="2243993"/>
                    <a:pt x="5383281" y="2067786"/>
                  </a:cubicBezTo>
                  <a:cubicBezTo>
                    <a:pt x="5502815" y="1926447"/>
                    <a:pt x="5570980" y="1718710"/>
                    <a:pt x="5622644" y="1543485"/>
                  </a:cubicBezTo>
                  <a:lnTo>
                    <a:pt x="5317277" y="1434657"/>
                  </a:lnTo>
                  <a:lnTo>
                    <a:pt x="5168768" y="1828815"/>
                  </a:lnTo>
                  <a:close/>
                  <a:moveTo>
                    <a:pt x="6822111" y="1152273"/>
                  </a:moveTo>
                  <a:lnTo>
                    <a:pt x="6437382" y="1025962"/>
                  </a:lnTo>
                  <a:lnTo>
                    <a:pt x="6353306" y="1550754"/>
                  </a:lnTo>
                  <a:lnTo>
                    <a:pt x="6618893" y="1620588"/>
                  </a:lnTo>
                  <a:lnTo>
                    <a:pt x="6822111" y="1152175"/>
                  </a:lnTo>
                  <a:close/>
                  <a:moveTo>
                    <a:pt x="6905893" y="1298524"/>
                  </a:moveTo>
                  <a:cubicBezTo>
                    <a:pt x="6917287" y="1285362"/>
                    <a:pt x="6880061" y="1227117"/>
                    <a:pt x="6867784" y="1215036"/>
                  </a:cubicBezTo>
                  <a:lnTo>
                    <a:pt x="6780368" y="1403816"/>
                  </a:lnTo>
                  <a:cubicBezTo>
                    <a:pt x="6787931" y="1389083"/>
                    <a:pt x="6833505" y="1377395"/>
                    <a:pt x="6835273" y="1374743"/>
                  </a:cubicBezTo>
                  <a:cubicBezTo>
                    <a:pt x="6838612" y="1369733"/>
                    <a:pt x="6835666" y="1351366"/>
                    <a:pt x="6839398" y="1340562"/>
                  </a:cubicBezTo>
                  <a:cubicBezTo>
                    <a:pt x="6848336" y="1315025"/>
                    <a:pt x="6880160" y="1301176"/>
                    <a:pt x="6905893" y="1298524"/>
                  </a:cubicBezTo>
                  <a:close/>
                  <a:moveTo>
                    <a:pt x="1559170" y="1396842"/>
                  </a:moveTo>
                  <a:cubicBezTo>
                    <a:pt x="1533927" y="1362465"/>
                    <a:pt x="1493952" y="1334570"/>
                    <a:pt x="1456628" y="1313944"/>
                  </a:cubicBezTo>
                  <a:cubicBezTo>
                    <a:pt x="1379328" y="1271317"/>
                    <a:pt x="1189763" y="1206098"/>
                    <a:pt x="1125232" y="1288505"/>
                  </a:cubicBezTo>
                  <a:cubicBezTo>
                    <a:pt x="1071015" y="1357750"/>
                    <a:pt x="1137510" y="1403521"/>
                    <a:pt x="1202041" y="1421496"/>
                  </a:cubicBezTo>
                  <a:cubicBezTo>
                    <a:pt x="1230917" y="1429550"/>
                    <a:pt x="1325897" y="1431121"/>
                    <a:pt x="1333852" y="1457739"/>
                  </a:cubicBezTo>
                  <a:cubicBezTo>
                    <a:pt x="1355559" y="1530029"/>
                    <a:pt x="1224828" y="1476303"/>
                    <a:pt x="1192022" y="1480624"/>
                  </a:cubicBezTo>
                  <a:cubicBezTo>
                    <a:pt x="1158333" y="1485044"/>
                    <a:pt x="1077792" y="1617838"/>
                    <a:pt x="1060898" y="1651037"/>
                  </a:cubicBezTo>
                  <a:cubicBezTo>
                    <a:pt x="899424" y="1967699"/>
                    <a:pt x="821535" y="2652099"/>
                    <a:pt x="929479" y="2988405"/>
                  </a:cubicBezTo>
                  <a:cubicBezTo>
                    <a:pt x="931836" y="2995673"/>
                    <a:pt x="931738" y="3001468"/>
                    <a:pt x="939596" y="3006085"/>
                  </a:cubicBezTo>
                  <a:cubicBezTo>
                    <a:pt x="1246731" y="2745506"/>
                    <a:pt x="1641479" y="2502706"/>
                    <a:pt x="2062844" y="2572344"/>
                  </a:cubicBezTo>
                  <a:lnTo>
                    <a:pt x="1934765" y="2501134"/>
                  </a:lnTo>
                  <a:cubicBezTo>
                    <a:pt x="1731252" y="2375019"/>
                    <a:pt x="1564081" y="2199008"/>
                    <a:pt x="1459771" y="1982432"/>
                  </a:cubicBezTo>
                  <a:cubicBezTo>
                    <a:pt x="1445627" y="1953163"/>
                    <a:pt x="1394553" y="1842861"/>
                    <a:pt x="1392294" y="1818502"/>
                  </a:cubicBezTo>
                  <a:cubicBezTo>
                    <a:pt x="1391017" y="1804457"/>
                    <a:pt x="1396713" y="1789429"/>
                    <a:pt x="1409580" y="1782455"/>
                  </a:cubicBezTo>
                  <a:cubicBezTo>
                    <a:pt x="1449360" y="1779018"/>
                    <a:pt x="1447002" y="1821252"/>
                    <a:pt x="1459673" y="1849540"/>
                  </a:cubicBezTo>
                  <a:cubicBezTo>
                    <a:pt x="1510747" y="1964163"/>
                    <a:pt x="1568501" y="2074366"/>
                    <a:pt x="1647175" y="2172881"/>
                  </a:cubicBezTo>
                  <a:cubicBezTo>
                    <a:pt x="1875832" y="2459390"/>
                    <a:pt x="2252016" y="2637955"/>
                    <a:pt x="2615726" y="2663296"/>
                  </a:cubicBezTo>
                  <a:lnTo>
                    <a:pt x="2654523" y="2369420"/>
                  </a:lnTo>
                  <a:cubicBezTo>
                    <a:pt x="2354755" y="2259905"/>
                    <a:pt x="2069523" y="2097546"/>
                    <a:pt x="1882217" y="1832941"/>
                  </a:cubicBezTo>
                  <a:cubicBezTo>
                    <a:pt x="1807766" y="1727747"/>
                    <a:pt x="1741958" y="1561656"/>
                    <a:pt x="1635389" y="1492018"/>
                  </a:cubicBezTo>
                  <a:cubicBezTo>
                    <a:pt x="1582546" y="1457542"/>
                    <a:pt x="1525873" y="1442220"/>
                    <a:pt x="1463994" y="1432398"/>
                  </a:cubicBezTo>
                  <a:cubicBezTo>
                    <a:pt x="1448476" y="1373760"/>
                    <a:pt x="1522239" y="1387806"/>
                    <a:pt x="1558973" y="1396842"/>
                  </a:cubicBezTo>
                  <a:close/>
                  <a:moveTo>
                    <a:pt x="7970012" y="3048221"/>
                  </a:moveTo>
                  <a:cubicBezTo>
                    <a:pt x="7991327" y="2893819"/>
                    <a:pt x="8014605" y="2738631"/>
                    <a:pt x="8025998" y="2582853"/>
                  </a:cubicBezTo>
                  <a:cubicBezTo>
                    <a:pt x="8048589" y="2272968"/>
                    <a:pt x="8076680" y="1605659"/>
                    <a:pt x="7787519" y="1408039"/>
                  </a:cubicBezTo>
                  <a:cubicBezTo>
                    <a:pt x="7700692" y="1348714"/>
                    <a:pt x="7582337" y="1323570"/>
                    <a:pt x="7480286" y="1355000"/>
                  </a:cubicBezTo>
                  <a:lnTo>
                    <a:pt x="7543147" y="1393503"/>
                  </a:lnTo>
                  <a:cubicBezTo>
                    <a:pt x="7655707" y="1504394"/>
                    <a:pt x="7622214" y="1859951"/>
                    <a:pt x="7596972" y="2006987"/>
                  </a:cubicBezTo>
                  <a:cubicBezTo>
                    <a:pt x="7560630" y="2219438"/>
                    <a:pt x="7481858" y="2450354"/>
                    <a:pt x="7326375" y="2603971"/>
                  </a:cubicBezTo>
                  <a:lnTo>
                    <a:pt x="7970111" y="3048320"/>
                  </a:lnTo>
                  <a:close/>
                  <a:moveTo>
                    <a:pt x="6731356" y="1627857"/>
                  </a:moveTo>
                  <a:cubicBezTo>
                    <a:pt x="6713774" y="1645733"/>
                    <a:pt x="6793824" y="1718612"/>
                    <a:pt x="6811896" y="1725782"/>
                  </a:cubicBezTo>
                  <a:lnTo>
                    <a:pt x="7050376" y="1663216"/>
                  </a:lnTo>
                  <a:cubicBezTo>
                    <a:pt x="7045562" y="1578452"/>
                    <a:pt x="7002051" y="1415111"/>
                    <a:pt x="6926814" y="1365903"/>
                  </a:cubicBezTo>
                  <a:cubicBezTo>
                    <a:pt x="6913554" y="1357259"/>
                    <a:pt x="6904420" y="1348125"/>
                    <a:pt x="6892437" y="1365314"/>
                  </a:cubicBezTo>
                  <a:cubicBezTo>
                    <a:pt x="6899607" y="1393306"/>
                    <a:pt x="6945378" y="1428076"/>
                    <a:pt x="6920332" y="1456462"/>
                  </a:cubicBezTo>
                  <a:cubicBezTo>
                    <a:pt x="6897544" y="1482294"/>
                    <a:pt x="6862480" y="1439568"/>
                    <a:pt x="6836353" y="1438881"/>
                  </a:cubicBezTo>
                  <a:cubicBezTo>
                    <a:pt x="6825942" y="1448899"/>
                    <a:pt x="6893223" y="1490937"/>
                    <a:pt x="6864936" y="1526984"/>
                  </a:cubicBezTo>
                  <a:cubicBezTo>
                    <a:pt x="6841559" y="1556843"/>
                    <a:pt x="6775850" y="1495259"/>
                    <a:pt x="6773493" y="1526297"/>
                  </a:cubicBezTo>
                  <a:cubicBezTo>
                    <a:pt x="6771135" y="1558808"/>
                    <a:pt x="6913751" y="1672252"/>
                    <a:pt x="6731356" y="1627857"/>
                  </a:cubicBezTo>
                  <a:close/>
                  <a:moveTo>
                    <a:pt x="6801779" y="1789233"/>
                  </a:moveTo>
                  <a:cubicBezTo>
                    <a:pt x="6840381" y="2005023"/>
                    <a:pt x="6808459" y="2284951"/>
                    <a:pt x="6897938" y="2486204"/>
                  </a:cubicBezTo>
                  <a:cubicBezTo>
                    <a:pt x="6970031" y="2648170"/>
                    <a:pt x="7134550" y="2703468"/>
                    <a:pt x="7273434" y="2579219"/>
                  </a:cubicBezTo>
                  <a:cubicBezTo>
                    <a:pt x="7498457" y="2377966"/>
                    <a:pt x="7599624" y="1862996"/>
                    <a:pt x="7556211" y="1576193"/>
                  </a:cubicBezTo>
                  <a:cubicBezTo>
                    <a:pt x="7519967" y="1336535"/>
                    <a:pt x="7381869" y="1390556"/>
                    <a:pt x="7287479" y="1557727"/>
                  </a:cubicBezTo>
                  <a:cubicBezTo>
                    <a:pt x="7222457" y="1672940"/>
                    <a:pt x="7198001" y="1811234"/>
                    <a:pt x="7171972" y="1939608"/>
                  </a:cubicBezTo>
                  <a:lnTo>
                    <a:pt x="7240039" y="2297523"/>
                  </a:lnTo>
                  <a:cubicBezTo>
                    <a:pt x="7234539" y="2339758"/>
                    <a:pt x="7192108" y="2343981"/>
                    <a:pt x="7181009" y="2301255"/>
                  </a:cubicBezTo>
                  <a:lnTo>
                    <a:pt x="7070805" y="1725586"/>
                  </a:lnTo>
                  <a:lnTo>
                    <a:pt x="6801779" y="1789331"/>
                  </a:lnTo>
                  <a:close/>
                  <a:moveTo>
                    <a:pt x="6772117" y="1458623"/>
                  </a:moveTo>
                  <a:lnTo>
                    <a:pt x="6766420" y="1424933"/>
                  </a:lnTo>
                  <a:lnTo>
                    <a:pt x="6752375" y="1466873"/>
                  </a:lnTo>
                  <a:lnTo>
                    <a:pt x="6772117" y="1458623"/>
                  </a:lnTo>
                  <a:close/>
                  <a:moveTo>
                    <a:pt x="6724284" y="1543780"/>
                  </a:moveTo>
                  <a:cubicBezTo>
                    <a:pt x="6704247" y="1538280"/>
                    <a:pt x="6707587" y="1566469"/>
                    <a:pt x="6703363" y="1578746"/>
                  </a:cubicBezTo>
                  <a:lnTo>
                    <a:pt x="6731356" y="1571674"/>
                  </a:lnTo>
                  <a:lnTo>
                    <a:pt x="6724186" y="1543780"/>
                  </a:lnTo>
                  <a:close/>
                  <a:moveTo>
                    <a:pt x="3679846" y="2236528"/>
                  </a:moveTo>
                  <a:lnTo>
                    <a:pt x="3781307" y="2187615"/>
                  </a:lnTo>
                  <a:lnTo>
                    <a:pt x="3805666" y="2040579"/>
                  </a:lnTo>
                  <a:cubicBezTo>
                    <a:pt x="3767753" y="2072402"/>
                    <a:pt x="3736715" y="2111003"/>
                    <a:pt x="3690159" y="2131432"/>
                  </a:cubicBezTo>
                  <a:lnTo>
                    <a:pt x="3679846" y="2236528"/>
                  </a:lnTo>
                  <a:close/>
                  <a:moveTo>
                    <a:pt x="5093531" y="2299488"/>
                  </a:moveTo>
                  <a:lnTo>
                    <a:pt x="5093531" y="2191052"/>
                  </a:lnTo>
                  <a:cubicBezTo>
                    <a:pt x="5093531" y="2182900"/>
                    <a:pt x="4983033" y="2104422"/>
                    <a:pt x="4978024" y="2075643"/>
                  </a:cubicBezTo>
                  <a:cubicBezTo>
                    <a:pt x="4975569" y="2108351"/>
                    <a:pt x="4975863" y="2212955"/>
                    <a:pt x="4992561" y="2236037"/>
                  </a:cubicBezTo>
                  <a:lnTo>
                    <a:pt x="5093531" y="2299586"/>
                  </a:lnTo>
                  <a:close/>
                  <a:moveTo>
                    <a:pt x="3007920" y="2229653"/>
                  </a:moveTo>
                  <a:cubicBezTo>
                    <a:pt x="2904298" y="2256958"/>
                    <a:pt x="2816980" y="2323552"/>
                    <a:pt x="2720331" y="2366965"/>
                  </a:cubicBezTo>
                  <a:lnTo>
                    <a:pt x="2667390" y="2695414"/>
                  </a:lnTo>
                  <a:cubicBezTo>
                    <a:pt x="2782603" y="2772910"/>
                    <a:pt x="2904691" y="2852468"/>
                    <a:pt x="3042985" y="2880265"/>
                  </a:cubicBezTo>
                  <a:cubicBezTo>
                    <a:pt x="3020296" y="2840485"/>
                    <a:pt x="2888779" y="2787839"/>
                    <a:pt x="2883770" y="2749730"/>
                  </a:cubicBezTo>
                  <a:cubicBezTo>
                    <a:pt x="2882886" y="2743247"/>
                    <a:pt x="2885636" y="2736863"/>
                    <a:pt x="2888484" y="2731264"/>
                  </a:cubicBezTo>
                  <a:cubicBezTo>
                    <a:pt x="2891627" y="2726059"/>
                    <a:pt x="2896931" y="2723701"/>
                    <a:pt x="2902628" y="2722228"/>
                  </a:cubicBezTo>
                  <a:cubicBezTo>
                    <a:pt x="2933175" y="2714272"/>
                    <a:pt x="3047896" y="2764561"/>
                    <a:pt x="3090229" y="2773794"/>
                  </a:cubicBezTo>
                  <a:cubicBezTo>
                    <a:pt x="3097301" y="2775365"/>
                    <a:pt x="3114784" y="2780866"/>
                    <a:pt x="3113016" y="2768490"/>
                  </a:cubicBezTo>
                  <a:cubicBezTo>
                    <a:pt x="3078934" y="2752971"/>
                    <a:pt x="2912647" y="2692959"/>
                    <a:pt x="2904298" y="2665555"/>
                  </a:cubicBezTo>
                  <a:cubicBezTo>
                    <a:pt x="2881904" y="2592184"/>
                    <a:pt x="3023734" y="2633437"/>
                    <a:pt x="3060272" y="2635696"/>
                  </a:cubicBezTo>
                  <a:cubicBezTo>
                    <a:pt x="3079916" y="2636973"/>
                    <a:pt x="3103685" y="2636187"/>
                    <a:pt x="3123624" y="2635401"/>
                  </a:cubicBezTo>
                  <a:cubicBezTo>
                    <a:pt x="3132071" y="2635107"/>
                    <a:pt x="3149652" y="2640705"/>
                    <a:pt x="3147982" y="2628526"/>
                  </a:cubicBezTo>
                  <a:cubicBezTo>
                    <a:pt x="3079327" y="2604855"/>
                    <a:pt x="2976882" y="2600631"/>
                    <a:pt x="2913138" y="2572933"/>
                  </a:cubicBezTo>
                  <a:cubicBezTo>
                    <a:pt x="2901744" y="2568022"/>
                    <a:pt x="2892413" y="2561540"/>
                    <a:pt x="2885341" y="2551226"/>
                  </a:cubicBezTo>
                  <a:cubicBezTo>
                    <a:pt x="2869626" y="2515572"/>
                    <a:pt x="2916674" y="2506438"/>
                    <a:pt x="2942309" y="2503197"/>
                  </a:cubicBezTo>
                  <a:cubicBezTo>
                    <a:pt x="3031002" y="2492098"/>
                    <a:pt x="3144250" y="2502804"/>
                    <a:pt x="3218014" y="2446523"/>
                  </a:cubicBezTo>
                  <a:cubicBezTo>
                    <a:pt x="3159769" y="2415780"/>
                    <a:pt x="2853420" y="2449175"/>
                    <a:pt x="2827784" y="2423736"/>
                  </a:cubicBezTo>
                  <a:cubicBezTo>
                    <a:pt x="2815114" y="2411164"/>
                    <a:pt x="2819141" y="2389949"/>
                    <a:pt x="2829945" y="2376885"/>
                  </a:cubicBezTo>
                  <a:cubicBezTo>
                    <a:pt x="2867563" y="2331507"/>
                    <a:pt x="2982285" y="2300175"/>
                    <a:pt x="3008018" y="2229555"/>
                  </a:cubicBezTo>
                  <a:close/>
                  <a:moveTo>
                    <a:pt x="3692909" y="2587273"/>
                  </a:moveTo>
                  <a:cubicBezTo>
                    <a:pt x="3587224" y="2526082"/>
                    <a:pt x="3427714" y="2513804"/>
                    <a:pt x="3322913" y="2583050"/>
                  </a:cubicBezTo>
                  <a:cubicBezTo>
                    <a:pt x="3313680" y="2622927"/>
                    <a:pt x="3485664" y="2649152"/>
                    <a:pt x="3515032" y="2649741"/>
                  </a:cubicBezTo>
                  <a:cubicBezTo>
                    <a:pt x="3542632" y="2650331"/>
                    <a:pt x="3720509" y="2634714"/>
                    <a:pt x="3692909" y="2587273"/>
                  </a:cubicBezTo>
                  <a:close/>
                  <a:moveTo>
                    <a:pt x="6488457" y="3088197"/>
                  </a:moveTo>
                  <a:cubicBezTo>
                    <a:pt x="6478144" y="3080438"/>
                    <a:pt x="6417345" y="2955698"/>
                    <a:pt x="6408113" y="2933991"/>
                  </a:cubicBezTo>
                  <a:cubicBezTo>
                    <a:pt x="6360181" y="2821038"/>
                    <a:pt x="6334938" y="2707102"/>
                    <a:pt x="6345350" y="2583934"/>
                  </a:cubicBezTo>
                  <a:cubicBezTo>
                    <a:pt x="6338376" y="2563209"/>
                    <a:pt x="6290444" y="2575683"/>
                    <a:pt x="6272569" y="2571951"/>
                  </a:cubicBezTo>
                  <a:lnTo>
                    <a:pt x="6263336" y="2573424"/>
                  </a:lnTo>
                  <a:cubicBezTo>
                    <a:pt x="6249978" y="2593265"/>
                    <a:pt x="6262255" y="2611435"/>
                    <a:pt x="6262648" y="2631669"/>
                  </a:cubicBezTo>
                  <a:cubicBezTo>
                    <a:pt x="6263336" y="2668305"/>
                    <a:pt x="6259505" y="2707790"/>
                    <a:pt x="6262452" y="2743837"/>
                  </a:cubicBezTo>
                  <a:cubicBezTo>
                    <a:pt x="6289168" y="3079455"/>
                    <a:pt x="6579802" y="3463890"/>
                    <a:pt x="6908938" y="3551699"/>
                  </a:cubicBezTo>
                  <a:lnTo>
                    <a:pt x="6962174" y="3363214"/>
                  </a:lnTo>
                  <a:cubicBezTo>
                    <a:pt x="6844997" y="3385314"/>
                    <a:pt x="6832032" y="3347008"/>
                    <a:pt x="6867882" y="3244368"/>
                  </a:cubicBezTo>
                  <a:cubicBezTo>
                    <a:pt x="6899706" y="3153121"/>
                    <a:pt x="6974058" y="3097626"/>
                    <a:pt x="7070413" y="3089965"/>
                  </a:cubicBezTo>
                  <a:cubicBezTo>
                    <a:pt x="7230904" y="3077295"/>
                    <a:pt x="7430095" y="3085742"/>
                    <a:pt x="7595302" y="3082893"/>
                  </a:cubicBezTo>
                  <a:cubicBezTo>
                    <a:pt x="7701478" y="3081125"/>
                    <a:pt x="7808244" y="3087706"/>
                    <a:pt x="7914125" y="3079652"/>
                  </a:cubicBezTo>
                  <a:lnTo>
                    <a:pt x="7285908" y="2650331"/>
                  </a:lnTo>
                  <a:cubicBezTo>
                    <a:pt x="7253986" y="2658581"/>
                    <a:pt x="7233458" y="2681958"/>
                    <a:pt x="7198590" y="2693253"/>
                  </a:cubicBezTo>
                  <a:cubicBezTo>
                    <a:pt x="7089369" y="2728514"/>
                    <a:pt x="6985550" y="2675672"/>
                    <a:pt x="6902554" y="2607507"/>
                  </a:cubicBezTo>
                  <a:lnTo>
                    <a:pt x="6403300" y="2580398"/>
                  </a:lnTo>
                  <a:cubicBezTo>
                    <a:pt x="6382575" y="2675770"/>
                    <a:pt x="6413318" y="2789705"/>
                    <a:pt x="6447892" y="2880167"/>
                  </a:cubicBezTo>
                  <a:cubicBezTo>
                    <a:pt x="6464393" y="2923383"/>
                    <a:pt x="6529120" y="3029854"/>
                    <a:pt x="6533933" y="3060303"/>
                  </a:cubicBezTo>
                  <a:cubicBezTo>
                    <a:pt x="6538451" y="3088786"/>
                    <a:pt x="6510458" y="3104894"/>
                    <a:pt x="6488359" y="3088099"/>
                  </a:cubicBezTo>
                  <a:close/>
                  <a:moveTo>
                    <a:pt x="992242" y="3041248"/>
                  </a:moveTo>
                  <a:lnTo>
                    <a:pt x="2024538" y="3041248"/>
                  </a:lnTo>
                  <a:cubicBezTo>
                    <a:pt x="2087694" y="3041248"/>
                    <a:pt x="2222943" y="3136227"/>
                    <a:pt x="2239248" y="3204392"/>
                  </a:cubicBezTo>
                  <a:lnTo>
                    <a:pt x="2472718" y="4048989"/>
                  </a:lnTo>
                  <a:lnTo>
                    <a:pt x="2856857" y="3951653"/>
                  </a:lnTo>
                  <a:cubicBezTo>
                    <a:pt x="2864813" y="3946643"/>
                    <a:pt x="2861376" y="3935053"/>
                    <a:pt x="2860983" y="3926803"/>
                  </a:cubicBezTo>
                  <a:cubicBezTo>
                    <a:pt x="2825525" y="3300353"/>
                    <a:pt x="2484799" y="2483454"/>
                    <a:pt x="1719957" y="2638643"/>
                  </a:cubicBezTo>
                  <a:cubicBezTo>
                    <a:pt x="1453779" y="2692664"/>
                    <a:pt x="1192808" y="2864550"/>
                    <a:pt x="992340" y="3041248"/>
                  </a:cubicBezTo>
                  <a:close/>
                  <a:moveTo>
                    <a:pt x="3686721" y="2677341"/>
                  </a:moveTo>
                  <a:cubicBezTo>
                    <a:pt x="3572098" y="2722228"/>
                    <a:pt x="3443527" y="2710736"/>
                    <a:pt x="3329886" y="2670368"/>
                  </a:cubicBezTo>
                  <a:lnTo>
                    <a:pt x="3336860" y="2761320"/>
                  </a:lnTo>
                  <a:cubicBezTo>
                    <a:pt x="3441268" y="2733229"/>
                    <a:pt x="3567874" y="2723210"/>
                    <a:pt x="3665702" y="2775365"/>
                  </a:cubicBezTo>
                  <a:lnTo>
                    <a:pt x="3686721" y="2677440"/>
                  </a:lnTo>
                  <a:close/>
                  <a:moveTo>
                    <a:pt x="4582687" y="2831253"/>
                  </a:moveTo>
                  <a:cubicBezTo>
                    <a:pt x="4459519" y="2710638"/>
                    <a:pt x="4229585" y="2722032"/>
                    <a:pt x="4092764" y="2813868"/>
                  </a:cubicBezTo>
                  <a:lnTo>
                    <a:pt x="4582687" y="2831253"/>
                  </a:lnTo>
                  <a:close/>
                  <a:moveTo>
                    <a:pt x="3630834" y="2817404"/>
                  </a:moveTo>
                  <a:cubicBezTo>
                    <a:pt x="3551079" y="2790884"/>
                    <a:pt x="3475449" y="2793929"/>
                    <a:pt x="3392944" y="2803358"/>
                  </a:cubicBezTo>
                  <a:cubicBezTo>
                    <a:pt x="3389997" y="2821332"/>
                    <a:pt x="3394614" y="2814260"/>
                    <a:pt x="3402766" y="2817993"/>
                  </a:cubicBezTo>
                  <a:cubicBezTo>
                    <a:pt x="3447260" y="2838325"/>
                    <a:pt x="3569937" y="2848638"/>
                    <a:pt x="3613744" y="2831744"/>
                  </a:cubicBezTo>
                  <a:cubicBezTo>
                    <a:pt x="3621012" y="2828993"/>
                    <a:pt x="3629950" y="2826636"/>
                    <a:pt x="3630834" y="2817404"/>
                  </a:cubicBezTo>
                  <a:close/>
                  <a:moveTo>
                    <a:pt x="3637807" y="2887336"/>
                  </a:moveTo>
                  <a:cubicBezTo>
                    <a:pt x="3541944" y="2912383"/>
                    <a:pt x="3438911" y="2896078"/>
                    <a:pt x="3351004" y="2852272"/>
                  </a:cubicBezTo>
                  <a:lnTo>
                    <a:pt x="3385283" y="3094287"/>
                  </a:lnTo>
                  <a:cubicBezTo>
                    <a:pt x="3446081" y="3129057"/>
                    <a:pt x="3522595" y="3123262"/>
                    <a:pt x="3587322" y="3102537"/>
                  </a:cubicBezTo>
                  <a:lnTo>
                    <a:pt x="3637906" y="2887238"/>
                  </a:lnTo>
                  <a:close/>
                  <a:moveTo>
                    <a:pt x="4637494" y="2888417"/>
                  </a:moveTo>
                  <a:cubicBezTo>
                    <a:pt x="4428088" y="2889105"/>
                    <a:pt x="4217504" y="2867692"/>
                    <a:pt x="4008785" y="2876925"/>
                  </a:cubicBezTo>
                  <a:lnTo>
                    <a:pt x="3994642" y="2897748"/>
                  </a:lnTo>
                  <a:lnTo>
                    <a:pt x="4642111" y="2915329"/>
                  </a:lnTo>
                  <a:lnTo>
                    <a:pt x="4637494" y="2888417"/>
                  </a:lnTo>
                  <a:close/>
                  <a:moveTo>
                    <a:pt x="3315939" y="3006183"/>
                  </a:moveTo>
                  <a:cubicBezTo>
                    <a:pt x="3172832" y="3021211"/>
                    <a:pt x="2999768" y="3037614"/>
                    <a:pt x="2866090" y="3091831"/>
                  </a:cubicBezTo>
                  <a:cubicBezTo>
                    <a:pt x="2775040" y="3128762"/>
                    <a:pt x="2738207" y="3160193"/>
                    <a:pt x="2844285" y="3215294"/>
                  </a:cubicBezTo>
                  <a:cubicBezTo>
                    <a:pt x="2989258" y="3290531"/>
                    <a:pt x="3266927" y="3331980"/>
                    <a:pt x="3432330" y="3355062"/>
                  </a:cubicBezTo>
                  <a:cubicBezTo>
                    <a:pt x="3956729" y="3428334"/>
                    <a:pt x="4498709" y="3438647"/>
                    <a:pt x="5027134" y="3419102"/>
                  </a:cubicBezTo>
                  <a:cubicBezTo>
                    <a:pt x="5278185" y="3409869"/>
                    <a:pt x="5749349" y="3392484"/>
                    <a:pt x="5969854" y="3284049"/>
                  </a:cubicBezTo>
                  <a:cubicBezTo>
                    <a:pt x="6083200" y="3228260"/>
                    <a:pt x="5997552" y="3189953"/>
                    <a:pt x="5924181" y="3158916"/>
                  </a:cubicBezTo>
                  <a:cubicBezTo>
                    <a:pt x="5755046" y="3087215"/>
                    <a:pt x="5503994" y="3052248"/>
                    <a:pt x="5320027" y="3028184"/>
                  </a:cubicBezTo>
                  <a:cubicBezTo>
                    <a:pt x="4913592" y="2975145"/>
                    <a:pt x="4504406" y="2963457"/>
                    <a:pt x="4096496" y="2964538"/>
                  </a:cubicBezTo>
                  <a:cubicBezTo>
                    <a:pt x="3959086" y="2964930"/>
                    <a:pt x="3821774" y="2963948"/>
                    <a:pt x="3684364" y="2963948"/>
                  </a:cubicBezTo>
                  <a:cubicBezTo>
                    <a:pt x="3672283" y="2966797"/>
                    <a:pt x="3654308" y="3103421"/>
                    <a:pt x="3637807" y="3128762"/>
                  </a:cubicBezTo>
                  <a:cubicBezTo>
                    <a:pt x="3592331" y="3198302"/>
                    <a:pt x="3393337" y="3180230"/>
                    <a:pt x="3337155" y="3128369"/>
                  </a:cubicBezTo>
                  <a:cubicBezTo>
                    <a:pt x="3316136" y="3108922"/>
                    <a:pt x="3317413" y="3036042"/>
                    <a:pt x="3315841" y="3006183"/>
                  </a:cubicBezTo>
                  <a:close/>
                  <a:moveTo>
                    <a:pt x="6262255" y="2978289"/>
                  </a:moveTo>
                  <a:cubicBezTo>
                    <a:pt x="6244183" y="2976226"/>
                    <a:pt x="6251156" y="2978289"/>
                    <a:pt x="6248210" y="2988504"/>
                  </a:cubicBezTo>
                  <a:cubicBezTo>
                    <a:pt x="6183679" y="3208713"/>
                    <a:pt x="6125140" y="3431183"/>
                    <a:pt x="6065913" y="3652866"/>
                  </a:cubicBezTo>
                  <a:lnTo>
                    <a:pt x="6444356" y="3768963"/>
                  </a:lnTo>
                  <a:lnTo>
                    <a:pt x="6541300" y="3402993"/>
                  </a:lnTo>
                  <a:cubicBezTo>
                    <a:pt x="6422158" y="3282379"/>
                    <a:pt x="6314902" y="3141727"/>
                    <a:pt x="6262353" y="2978289"/>
                  </a:cubicBezTo>
                  <a:close/>
                  <a:moveTo>
                    <a:pt x="6038411" y="3314104"/>
                  </a:moveTo>
                  <a:cubicBezTo>
                    <a:pt x="6014445" y="3322256"/>
                    <a:pt x="5994605" y="3337579"/>
                    <a:pt x="5970345" y="3347401"/>
                  </a:cubicBezTo>
                  <a:cubicBezTo>
                    <a:pt x="5597107" y="3498955"/>
                    <a:pt x="4862222" y="3490311"/>
                    <a:pt x="4453528" y="3481766"/>
                  </a:cubicBezTo>
                  <a:cubicBezTo>
                    <a:pt x="3920289" y="3470569"/>
                    <a:pt x="3369568" y="3447193"/>
                    <a:pt x="2859116" y="3284540"/>
                  </a:cubicBezTo>
                  <a:lnTo>
                    <a:pt x="2762861" y="3240832"/>
                  </a:lnTo>
                  <a:lnTo>
                    <a:pt x="2792327" y="3326873"/>
                  </a:lnTo>
                  <a:cubicBezTo>
                    <a:pt x="3300224" y="3483633"/>
                    <a:pt x="3838963" y="3527635"/>
                    <a:pt x="4369451" y="3544824"/>
                  </a:cubicBezTo>
                  <a:cubicBezTo>
                    <a:pt x="4811835" y="3559164"/>
                    <a:pt x="5354306" y="3571540"/>
                    <a:pt x="5785199" y="3470373"/>
                  </a:cubicBezTo>
                  <a:cubicBezTo>
                    <a:pt x="5872713" y="3449845"/>
                    <a:pt x="6026232" y="3419495"/>
                    <a:pt x="6038411" y="3314202"/>
                  </a:cubicBezTo>
                  <a:close/>
                  <a:moveTo>
                    <a:pt x="1055201" y="3307130"/>
                  </a:moveTo>
                  <a:lnTo>
                    <a:pt x="950204" y="3307130"/>
                  </a:lnTo>
                  <a:lnTo>
                    <a:pt x="656230" y="4426646"/>
                  </a:lnTo>
                  <a:lnTo>
                    <a:pt x="754254" y="4426646"/>
                  </a:lnTo>
                  <a:lnTo>
                    <a:pt x="1055201" y="3307130"/>
                  </a:lnTo>
                  <a:close/>
                  <a:moveTo>
                    <a:pt x="1839098" y="3307130"/>
                  </a:moveTo>
                  <a:lnTo>
                    <a:pt x="1104213" y="3307130"/>
                  </a:lnTo>
                  <a:lnTo>
                    <a:pt x="810240" y="4426646"/>
                  </a:lnTo>
                  <a:lnTo>
                    <a:pt x="1629103" y="4426646"/>
                  </a:lnTo>
                  <a:cubicBezTo>
                    <a:pt x="1624486" y="4415646"/>
                    <a:pt x="1613191" y="4406708"/>
                    <a:pt x="1604450" y="4398850"/>
                  </a:cubicBezTo>
                  <a:cubicBezTo>
                    <a:pt x="1504952" y="4309862"/>
                    <a:pt x="1361649" y="4221366"/>
                    <a:pt x="1271974" y="4129529"/>
                  </a:cubicBezTo>
                  <a:cubicBezTo>
                    <a:pt x="1263625" y="4120984"/>
                    <a:pt x="1251445" y="4108019"/>
                    <a:pt x="1252624" y="4095349"/>
                  </a:cubicBezTo>
                  <a:lnTo>
                    <a:pt x="1464878" y="3824457"/>
                  </a:lnTo>
                  <a:lnTo>
                    <a:pt x="1469004" y="3780651"/>
                  </a:lnTo>
                  <a:lnTo>
                    <a:pt x="1839196" y="3307130"/>
                  </a:lnTo>
                  <a:close/>
                  <a:moveTo>
                    <a:pt x="2335995" y="4426646"/>
                  </a:moveTo>
                  <a:lnTo>
                    <a:pt x="2033771" y="3318917"/>
                  </a:lnTo>
                  <a:cubicBezTo>
                    <a:pt x="2021690" y="3295442"/>
                    <a:pt x="1961677" y="3311649"/>
                    <a:pt x="1937122" y="3307130"/>
                  </a:cubicBezTo>
                  <a:lnTo>
                    <a:pt x="2232569" y="4400618"/>
                  </a:lnTo>
                  <a:lnTo>
                    <a:pt x="2249659" y="4425566"/>
                  </a:lnTo>
                  <a:lnTo>
                    <a:pt x="2335995" y="4426646"/>
                  </a:lnTo>
                  <a:close/>
                  <a:moveTo>
                    <a:pt x="2206540" y="3307130"/>
                  </a:moveTo>
                  <a:lnTo>
                    <a:pt x="2091033" y="3307130"/>
                  </a:lnTo>
                  <a:lnTo>
                    <a:pt x="2168136" y="3607979"/>
                  </a:lnTo>
                  <a:lnTo>
                    <a:pt x="2259186" y="3492178"/>
                  </a:lnTo>
                  <a:cubicBezTo>
                    <a:pt x="2255258" y="3466935"/>
                    <a:pt x="2217639" y="3310765"/>
                    <a:pt x="2206540" y="3307130"/>
                  </a:cubicBezTo>
                  <a:close/>
                  <a:moveTo>
                    <a:pt x="1838901" y="4034845"/>
                  </a:moveTo>
                  <a:cubicBezTo>
                    <a:pt x="1887324" y="3953126"/>
                    <a:pt x="1960695" y="3888497"/>
                    <a:pt x="2011082" y="3807661"/>
                  </a:cubicBezTo>
                  <a:lnTo>
                    <a:pt x="1888012" y="3349169"/>
                  </a:lnTo>
                  <a:lnTo>
                    <a:pt x="1531865" y="3793518"/>
                  </a:lnTo>
                  <a:lnTo>
                    <a:pt x="1839000" y="4034845"/>
                  </a:lnTo>
                  <a:close/>
                  <a:moveTo>
                    <a:pt x="8229020" y="4405627"/>
                  </a:moveTo>
                  <a:lnTo>
                    <a:pt x="7932198" y="3349365"/>
                  </a:lnTo>
                  <a:lnTo>
                    <a:pt x="7178749" y="3366161"/>
                  </a:lnTo>
                  <a:lnTo>
                    <a:pt x="7055188" y="3820430"/>
                  </a:lnTo>
                  <a:lnTo>
                    <a:pt x="7247406" y="4261243"/>
                  </a:lnTo>
                  <a:cubicBezTo>
                    <a:pt x="7242986" y="4302987"/>
                    <a:pt x="7121389" y="4343847"/>
                    <a:pt x="7084949" y="4356910"/>
                  </a:cubicBezTo>
                  <a:cubicBezTo>
                    <a:pt x="7046741" y="4353079"/>
                    <a:pt x="7000676" y="4227357"/>
                    <a:pt x="6969246" y="4202802"/>
                  </a:cubicBezTo>
                  <a:lnTo>
                    <a:pt x="6955200" y="4405725"/>
                  </a:lnTo>
                  <a:lnTo>
                    <a:pt x="8229020" y="4405725"/>
                  </a:lnTo>
                  <a:close/>
                  <a:moveTo>
                    <a:pt x="8383030" y="4405627"/>
                  </a:moveTo>
                  <a:lnTo>
                    <a:pt x="8101726" y="3360955"/>
                  </a:lnTo>
                  <a:cubicBezTo>
                    <a:pt x="8089645" y="3337481"/>
                    <a:pt x="8029632" y="3353687"/>
                    <a:pt x="8005077" y="3349169"/>
                  </a:cubicBezTo>
                  <a:lnTo>
                    <a:pt x="8286380" y="4393841"/>
                  </a:lnTo>
                  <a:cubicBezTo>
                    <a:pt x="8298461" y="4417315"/>
                    <a:pt x="8358474" y="4401109"/>
                    <a:pt x="8383030" y="4405627"/>
                  </a:cubicBezTo>
                  <a:close/>
                  <a:moveTo>
                    <a:pt x="6738330" y="4405627"/>
                  </a:moveTo>
                  <a:lnTo>
                    <a:pt x="6836353" y="4405627"/>
                  </a:lnTo>
                  <a:lnTo>
                    <a:pt x="7115987" y="3373135"/>
                  </a:lnTo>
                  <a:cubicBezTo>
                    <a:pt x="7117656" y="3359089"/>
                    <a:pt x="7115987" y="3364393"/>
                    <a:pt x="7105968" y="3363018"/>
                  </a:cubicBezTo>
                  <a:cubicBezTo>
                    <a:pt x="7084163" y="3360071"/>
                    <a:pt x="7058135" y="3365375"/>
                    <a:pt x="7035544" y="3362527"/>
                  </a:cubicBezTo>
                  <a:lnTo>
                    <a:pt x="6738330" y="4405529"/>
                  </a:lnTo>
                  <a:close/>
                  <a:moveTo>
                    <a:pt x="3518371" y="3538341"/>
                  </a:moveTo>
                  <a:cubicBezTo>
                    <a:pt x="3279892" y="3505928"/>
                    <a:pt x="3040333" y="3468408"/>
                    <a:pt x="2811872" y="3391109"/>
                  </a:cubicBezTo>
                  <a:cubicBezTo>
                    <a:pt x="2847428" y="3506911"/>
                    <a:pt x="2875617" y="3625757"/>
                    <a:pt x="2894672" y="3745586"/>
                  </a:cubicBezTo>
                  <a:cubicBezTo>
                    <a:pt x="2904691" y="3808251"/>
                    <a:pt x="2924629" y="3915409"/>
                    <a:pt x="2923353" y="3975029"/>
                  </a:cubicBezTo>
                  <a:cubicBezTo>
                    <a:pt x="2923156" y="3983083"/>
                    <a:pt x="2919718" y="3991628"/>
                    <a:pt x="2915200" y="3998307"/>
                  </a:cubicBezTo>
                  <a:lnTo>
                    <a:pt x="2875028" y="4017362"/>
                  </a:lnTo>
                  <a:cubicBezTo>
                    <a:pt x="2975606" y="4187479"/>
                    <a:pt x="3219683" y="4132574"/>
                    <a:pt x="3354442" y="4258591"/>
                  </a:cubicBezTo>
                  <a:lnTo>
                    <a:pt x="3413668" y="4335694"/>
                  </a:lnTo>
                  <a:lnTo>
                    <a:pt x="3588697" y="3880934"/>
                  </a:lnTo>
                  <a:lnTo>
                    <a:pt x="3284705" y="3873273"/>
                  </a:lnTo>
                  <a:cubicBezTo>
                    <a:pt x="3259070" y="3875630"/>
                    <a:pt x="3244533" y="3843217"/>
                    <a:pt x="3261525" y="3826618"/>
                  </a:cubicBezTo>
                  <a:cubicBezTo>
                    <a:pt x="3282544" y="3806188"/>
                    <a:pt x="3438518" y="3824064"/>
                    <a:pt x="3476726" y="3817876"/>
                  </a:cubicBezTo>
                  <a:lnTo>
                    <a:pt x="3518371" y="3538439"/>
                  </a:lnTo>
                  <a:close/>
                  <a:moveTo>
                    <a:pt x="5468046" y="3901855"/>
                  </a:moveTo>
                  <a:cubicBezTo>
                    <a:pt x="5387603" y="3914623"/>
                    <a:pt x="5275632" y="3892327"/>
                    <a:pt x="5191556" y="3901855"/>
                  </a:cubicBezTo>
                  <a:lnTo>
                    <a:pt x="5331225" y="4409458"/>
                  </a:lnTo>
                  <a:lnTo>
                    <a:pt x="5348610" y="4413092"/>
                  </a:lnTo>
                  <a:cubicBezTo>
                    <a:pt x="5608599" y="4407886"/>
                    <a:pt x="5870258" y="4421834"/>
                    <a:pt x="6129265" y="4405627"/>
                  </a:cubicBezTo>
                  <a:lnTo>
                    <a:pt x="6136337" y="4237769"/>
                  </a:lnTo>
                  <a:cubicBezTo>
                    <a:pt x="6101665" y="4261145"/>
                    <a:pt x="6047447" y="4391287"/>
                    <a:pt x="6008159" y="4389912"/>
                  </a:cubicBezTo>
                  <a:lnTo>
                    <a:pt x="5492011" y="4234724"/>
                  </a:lnTo>
                  <a:lnTo>
                    <a:pt x="5485332" y="4219991"/>
                  </a:lnTo>
                  <a:cubicBezTo>
                    <a:pt x="5482779" y="4194355"/>
                    <a:pt x="5526487" y="4155460"/>
                    <a:pt x="5546229" y="4141021"/>
                  </a:cubicBezTo>
                  <a:cubicBezTo>
                    <a:pt x="5707212" y="4022666"/>
                    <a:pt x="5867802" y="4057043"/>
                    <a:pt x="5954727" y="3821707"/>
                  </a:cubicBezTo>
                  <a:lnTo>
                    <a:pt x="6073378" y="3391109"/>
                  </a:lnTo>
                  <a:lnTo>
                    <a:pt x="6027902" y="3440023"/>
                  </a:lnTo>
                  <a:cubicBezTo>
                    <a:pt x="5795414" y="3565450"/>
                    <a:pt x="5507137" y="3572718"/>
                    <a:pt x="5247541" y="3594032"/>
                  </a:cubicBezTo>
                  <a:lnTo>
                    <a:pt x="5297240" y="3845182"/>
                  </a:lnTo>
                  <a:cubicBezTo>
                    <a:pt x="5306179" y="3852745"/>
                    <a:pt x="5438187" y="3838994"/>
                    <a:pt x="5466573" y="3847343"/>
                  </a:cubicBezTo>
                  <a:cubicBezTo>
                    <a:pt x="5489556" y="3854120"/>
                    <a:pt x="5496922" y="3897337"/>
                    <a:pt x="5467947" y="3901953"/>
                  </a:cubicBezTo>
                  <a:close/>
                  <a:moveTo>
                    <a:pt x="6843229" y="3600907"/>
                  </a:moveTo>
                  <a:cubicBezTo>
                    <a:pt x="6847551" y="3594523"/>
                    <a:pt x="6720944" y="3537162"/>
                    <a:pt x="6708176" y="3529698"/>
                  </a:cubicBezTo>
                  <a:cubicBezTo>
                    <a:pt x="6667120" y="3505634"/>
                    <a:pt x="6629698" y="3475087"/>
                    <a:pt x="6591392" y="3447095"/>
                  </a:cubicBezTo>
                  <a:cubicBezTo>
                    <a:pt x="6587365" y="3495615"/>
                    <a:pt x="6536192" y="3598059"/>
                    <a:pt x="6538451" y="3639606"/>
                  </a:cubicBezTo>
                  <a:cubicBezTo>
                    <a:pt x="6539335" y="3656205"/>
                    <a:pt x="6574007" y="3723290"/>
                    <a:pt x="6583731" y="3745193"/>
                  </a:cubicBezTo>
                  <a:cubicBezTo>
                    <a:pt x="6586677" y="3751774"/>
                    <a:pt x="6579605" y="3757471"/>
                    <a:pt x="6594731" y="3754819"/>
                  </a:cubicBezTo>
                  <a:lnTo>
                    <a:pt x="6843327" y="3600907"/>
                  </a:lnTo>
                  <a:close/>
                  <a:moveTo>
                    <a:pt x="2510925" y="4419574"/>
                  </a:moveTo>
                  <a:lnTo>
                    <a:pt x="2273035" y="3565941"/>
                  </a:lnTo>
                  <a:lnTo>
                    <a:pt x="2192200" y="3685377"/>
                  </a:lnTo>
                  <a:lnTo>
                    <a:pt x="2395222" y="4419771"/>
                  </a:lnTo>
                  <a:cubicBezTo>
                    <a:pt x="2413098" y="4437745"/>
                    <a:pt x="2482441" y="4410342"/>
                    <a:pt x="2510925" y="4419574"/>
                  </a:cubicBezTo>
                  <a:close/>
                  <a:moveTo>
                    <a:pt x="3826783" y="3573111"/>
                  </a:moveTo>
                  <a:cubicBezTo>
                    <a:pt x="3809988" y="3573995"/>
                    <a:pt x="3787397" y="3556807"/>
                    <a:pt x="3774236" y="3573111"/>
                  </a:cubicBezTo>
                  <a:lnTo>
                    <a:pt x="3441858" y="4419771"/>
                  </a:lnTo>
                  <a:lnTo>
                    <a:pt x="3519550" y="4415449"/>
                  </a:lnTo>
                  <a:lnTo>
                    <a:pt x="3826783" y="3573209"/>
                  </a:lnTo>
                  <a:close/>
                  <a:moveTo>
                    <a:pt x="4239702" y="3601006"/>
                  </a:moveTo>
                  <a:lnTo>
                    <a:pt x="4155723" y="3594032"/>
                  </a:lnTo>
                  <a:cubicBezTo>
                    <a:pt x="4146785" y="3674082"/>
                    <a:pt x="4227915" y="3774758"/>
                    <a:pt x="4162697" y="3838895"/>
                  </a:cubicBezTo>
                  <a:lnTo>
                    <a:pt x="4232728" y="3838895"/>
                  </a:lnTo>
                  <a:cubicBezTo>
                    <a:pt x="4232728" y="3838895"/>
                    <a:pt x="4239702" y="3601006"/>
                    <a:pt x="4239702" y="3601006"/>
                  </a:cubicBezTo>
                  <a:close/>
                  <a:moveTo>
                    <a:pt x="4386738" y="3607979"/>
                  </a:moveTo>
                  <a:lnTo>
                    <a:pt x="4302268" y="3604050"/>
                  </a:lnTo>
                  <a:lnTo>
                    <a:pt x="4260819" y="4664536"/>
                  </a:lnTo>
                  <a:lnTo>
                    <a:pt x="4351771" y="4664536"/>
                  </a:lnTo>
                  <a:cubicBezTo>
                    <a:pt x="4351771" y="4664536"/>
                    <a:pt x="4386738" y="3607979"/>
                    <a:pt x="4386738" y="3607979"/>
                  </a:cubicBezTo>
                  <a:close/>
                  <a:moveTo>
                    <a:pt x="5198529" y="3601006"/>
                  </a:moveTo>
                  <a:lnTo>
                    <a:pt x="5143427" y="3601988"/>
                  </a:lnTo>
                  <a:cubicBezTo>
                    <a:pt x="5136355" y="3625364"/>
                    <a:pt x="5127122" y="3648250"/>
                    <a:pt x="5128989" y="3673591"/>
                  </a:cubicBezTo>
                  <a:cubicBezTo>
                    <a:pt x="5130070" y="3688618"/>
                    <a:pt x="5168473" y="3832511"/>
                    <a:pt x="5173974" y="3839092"/>
                  </a:cubicBezTo>
                  <a:cubicBezTo>
                    <a:pt x="5185073" y="3852352"/>
                    <a:pt x="5216700" y="3844003"/>
                    <a:pt x="5233594" y="3845967"/>
                  </a:cubicBezTo>
                  <a:lnTo>
                    <a:pt x="5198627" y="3601006"/>
                  </a:lnTo>
                  <a:close/>
                  <a:moveTo>
                    <a:pt x="4561668" y="3607979"/>
                  </a:moveTo>
                  <a:lnTo>
                    <a:pt x="4442723" y="3607979"/>
                  </a:lnTo>
                  <a:cubicBezTo>
                    <a:pt x="4441053" y="3667403"/>
                    <a:pt x="4444786" y="3727317"/>
                    <a:pt x="4443018" y="3786740"/>
                  </a:cubicBezTo>
                  <a:cubicBezTo>
                    <a:pt x="4442625" y="3798625"/>
                    <a:pt x="4427204" y="3845967"/>
                    <a:pt x="4446161" y="3845967"/>
                  </a:cubicBezTo>
                  <a:lnTo>
                    <a:pt x="4575615" y="3845967"/>
                  </a:lnTo>
                  <a:cubicBezTo>
                    <a:pt x="4572963" y="3832511"/>
                    <a:pt x="4548703" y="3831136"/>
                    <a:pt x="4540649" y="3821412"/>
                  </a:cubicBezTo>
                  <a:cubicBezTo>
                    <a:pt x="4514031" y="3789196"/>
                    <a:pt x="4558525" y="3652670"/>
                    <a:pt x="4561570" y="3608078"/>
                  </a:cubicBezTo>
                  <a:close/>
                  <a:moveTo>
                    <a:pt x="5050609" y="3608863"/>
                  </a:moveTo>
                  <a:cubicBezTo>
                    <a:pt x="5046386" y="3606113"/>
                    <a:pt x="5001695" y="3606899"/>
                    <a:pt x="4991873" y="3607979"/>
                  </a:cubicBezTo>
                  <a:cubicBezTo>
                    <a:pt x="4982641" y="3608962"/>
                    <a:pt x="4978810" y="3604443"/>
                    <a:pt x="4982641" y="3617212"/>
                  </a:cubicBezTo>
                  <a:lnTo>
                    <a:pt x="5197645" y="4408574"/>
                  </a:lnTo>
                  <a:lnTo>
                    <a:pt x="5268462" y="4412601"/>
                  </a:lnTo>
                  <a:lnTo>
                    <a:pt x="5050609" y="3608863"/>
                  </a:lnTo>
                  <a:close/>
                  <a:moveTo>
                    <a:pt x="3532810" y="3817876"/>
                  </a:moveTo>
                  <a:cubicBezTo>
                    <a:pt x="3572687" y="3826127"/>
                    <a:pt x="3624351" y="3839878"/>
                    <a:pt x="3629753" y="3784580"/>
                  </a:cubicBezTo>
                  <a:cubicBezTo>
                    <a:pt x="3631128" y="3770239"/>
                    <a:pt x="3567089" y="3678403"/>
                    <a:pt x="3567776" y="3650018"/>
                  </a:cubicBezTo>
                  <a:cubicBezTo>
                    <a:pt x="3557070" y="3648839"/>
                    <a:pt x="3557856" y="3668680"/>
                    <a:pt x="3556088" y="3676734"/>
                  </a:cubicBezTo>
                  <a:cubicBezTo>
                    <a:pt x="3546266" y="3723192"/>
                    <a:pt x="3542239" y="3771320"/>
                    <a:pt x="3532810" y="3817876"/>
                  </a:cubicBezTo>
                  <a:close/>
                  <a:moveTo>
                    <a:pt x="6328849" y="4412699"/>
                  </a:moveTo>
                  <a:lnTo>
                    <a:pt x="6433846" y="4412699"/>
                  </a:lnTo>
                  <a:cubicBezTo>
                    <a:pt x="6469696" y="4412699"/>
                    <a:pt x="6611331" y="4249948"/>
                    <a:pt x="6631957" y="4211937"/>
                  </a:cubicBezTo>
                  <a:cubicBezTo>
                    <a:pt x="6696389" y="4093090"/>
                    <a:pt x="6602786" y="3913838"/>
                    <a:pt x="6548371" y="3801474"/>
                  </a:cubicBezTo>
                  <a:cubicBezTo>
                    <a:pt x="6537665" y="3779276"/>
                    <a:pt x="6526468" y="3748631"/>
                    <a:pt x="6507413" y="3733996"/>
                  </a:cubicBezTo>
                  <a:lnTo>
                    <a:pt x="6321187" y="4398261"/>
                  </a:lnTo>
                  <a:lnTo>
                    <a:pt x="6328849" y="4412699"/>
                  </a:lnTo>
                  <a:close/>
                  <a:moveTo>
                    <a:pt x="4026269" y="3880934"/>
                  </a:moveTo>
                  <a:cubicBezTo>
                    <a:pt x="3982266" y="3882996"/>
                    <a:pt x="3937379" y="3880934"/>
                    <a:pt x="3893279" y="3880934"/>
                  </a:cubicBezTo>
                  <a:cubicBezTo>
                    <a:pt x="3876286" y="3880934"/>
                    <a:pt x="3792897" y="3847637"/>
                    <a:pt x="3785236" y="3853236"/>
                  </a:cubicBezTo>
                  <a:lnTo>
                    <a:pt x="3687114" y="4130021"/>
                  </a:lnTo>
                  <a:cubicBezTo>
                    <a:pt x="3725125" y="4252600"/>
                    <a:pt x="3844463" y="4182863"/>
                    <a:pt x="3903592" y="4115189"/>
                  </a:cubicBezTo>
                  <a:cubicBezTo>
                    <a:pt x="3939639" y="4073937"/>
                    <a:pt x="4020768" y="3935053"/>
                    <a:pt x="4036680" y="3884372"/>
                  </a:cubicBezTo>
                  <a:cubicBezTo>
                    <a:pt x="4043065" y="3864138"/>
                    <a:pt x="4026858" y="3881032"/>
                    <a:pt x="4026269" y="3881032"/>
                  </a:cubicBezTo>
                  <a:close/>
                  <a:moveTo>
                    <a:pt x="4995508" y="3866888"/>
                  </a:moveTo>
                  <a:cubicBezTo>
                    <a:pt x="4896796" y="3894979"/>
                    <a:pt x="4795825" y="3890756"/>
                    <a:pt x="4694659" y="3880934"/>
                  </a:cubicBezTo>
                  <a:cubicBezTo>
                    <a:pt x="4717053" y="3983770"/>
                    <a:pt x="4774512" y="4089652"/>
                    <a:pt x="4860356" y="4152611"/>
                  </a:cubicBezTo>
                  <a:cubicBezTo>
                    <a:pt x="4928030" y="4202311"/>
                    <a:pt x="5019375" y="4224018"/>
                    <a:pt x="5063771" y="4135423"/>
                  </a:cubicBezTo>
                  <a:lnTo>
                    <a:pt x="4995606" y="3866888"/>
                  </a:lnTo>
                  <a:close/>
                  <a:moveTo>
                    <a:pt x="2160966" y="4370661"/>
                  </a:moveTo>
                  <a:lnTo>
                    <a:pt x="2031610" y="3880934"/>
                  </a:lnTo>
                  <a:lnTo>
                    <a:pt x="1881627" y="4061267"/>
                  </a:lnTo>
                  <a:cubicBezTo>
                    <a:pt x="1832321" y="4225786"/>
                    <a:pt x="1975428" y="4229813"/>
                    <a:pt x="2072273" y="4295031"/>
                  </a:cubicBezTo>
                  <a:cubicBezTo>
                    <a:pt x="2105079" y="4317131"/>
                    <a:pt x="2130911" y="4345713"/>
                    <a:pt x="2161064" y="4370661"/>
                  </a:cubicBezTo>
                  <a:close/>
                  <a:moveTo>
                    <a:pt x="4232728" y="3894881"/>
                  </a:moveTo>
                  <a:lnTo>
                    <a:pt x="4110247" y="3894881"/>
                  </a:lnTo>
                  <a:cubicBezTo>
                    <a:pt x="4108283" y="3894881"/>
                    <a:pt x="4103274" y="3887613"/>
                    <a:pt x="4097184" y="3888693"/>
                  </a:cubicBezTo>
                  <a:lnTo>
                    <a:pt x="4089326" y="3894488"/>
                  </a:lnTo>
                  <a:cubicBezTo>
                    <a:pt x="4031180" y="4031604"/>
                    <a:pt x="3911744" y="4296701"/>
                    <a:pt x="3721589" y="4248376"/>
                  </a:cubicBezTo>
                  <a:cubicBezTo>
                    <a:pt x="3706955" y="4244644"/>
                    <a:pt x="3662068" y="4210758"/>
                    <a:pt x="3658728" y="4213115"/>
                  </a:cubicBezTo>
                  <a:lnTo>
                    <a:pt x="3581822" y="4419673"/>
                  </a:lnTo>
                  <a:lnTo>
                    <a:pt x="4211709" y="4419673"/>
                  </a:lnTo>
                  <a:lnTo>
                    <a:pt x="4232728" y="3894881"/>
                  </a:lnTo>
                  <a:close/>
                  <a:moveTo>
                    <a:pt x="4644664" y="3909811"/>
                  </a:moveTo>
                  <a:lnTo>
                    <a:pt x="4435651" y="3901756"/>
                  </a:lnTo>
                  <a:lnTo>
                    <a:pt x="4421606" y="4419574"/>
                  </a:lnTo>
                  <a:lnTo>
                    <a:pt x="5135570" y="4412502"/>
                  </a:lnTo>
                  <a:lnTo>
                    <a:pt x="5086558" y="4209677"/>
                  </a:lnTo>
                  <a:cubicBezTo>
                    <a:pt x="5060333" y="4218714"/>
                    <a:pt x="5044618" y="4239733"/>
                    <a:pt x="5015348" y="4246805"/>
                  </a:cubicBezTo>
                  <a:cubicBezTo>
                    <a:pt x="4834230" y="4290513"/>
                    <a:pt x="4677274" y="4064115"/>
                    <a:pt x="4644762" y="39097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ECFCECC-B1F0-3733-BEBC-6659DA6FE511}"/>
                </a:ext>
              </a:extLst>
            </p:cNvPr>
            <p:cNvSpPr/>
            <p:nvPr/>
          </p:nvSpPr>
          <p:spPr>
            <a:xfrm>
              <a:off x="6242151" y="4137046"/>
              <a:ext cx="1059104" cy="330114"/>
            </a:xfrm>
            <a:custGeom>
              <a:avLst/>
              <a:gdLst>
                <a:gd name="csX0" fmla="*/ 665739 w 1059104"/>
                <a:gd name="csY0" fmla="*/ 1105 h 330114"/>
                <a:gd name="csX1" fmla="*/ 880351 w 1059104"/>
                <a:gd name="csY1" fmla="*/ 55225 h 330114"/>
                <a:gd name="csX2" fmla="*/ 979848 w 1059104"/>
                <a:gd name="csY2" fmla="*/ 88718 h 330114"/>
                <a:gd name="csX3" fmla="*/ 1005483 w 1059104"/>
                <a:gd name="csY3" fmla="*/ 256675 h 330114"/>
                <a:gd name="csX4" fmla="*/ 30155 w 1059104"/>
                <a:gd name="csY4" fmla="*/ 219449 h 330114"/>
                <a:gd name="csX5" fmla="*/ 147725 w 1059104"/>
                <a:gd name="csY5" fmla="*/ 49921 h 330114"/>
                <a:gd name="csX6" fmla="*/ 665739 w 1059104"/>
                <a:gd name="csY6" fmla="*/ 1105 h 330114"/>
                <a:gd name="csX7" fmla="*/ 644622 w 1059104"/>
                <a:gd name="csY7" fmla="*/ 63377 h 330114"/>
                <a:gd name="csX8" fmla="*/ 597378 w 1059104"/>
                <a:gd name="csY8" fmla="*/ 72708 h 330114"/>
                <a:gd name="csX9" fmla="*/ 569189 w 1059104"/>
                <a:gd name="csY9" fmla="*/ 93236 h 330114"/>
                <a:gd name="csX10" fmla="*/ 634309 w 1059104"/>
                <a:gd name="csY10" fmla="*/ 97558 h 330114"/>
                <a:gd name="csX11" fmla="*/ 701589 w 1059104"/>
                <a:gd name="csY11" fmla="*/ 131149 h 330114"/>
                <a:gd name="csX12" fmla="*/ 744708 w 1059104"/>
                <a:gd name="csY12" fmla="*/ 99915 h 330114"/>
                <a:gd name="csX13" fmla="*/ 755414 w 1059104"/>
                <a:gd name="csY13" fmla="*/ 125256 h 330114"/>
                <a:gd name="csX14" fmla="*/ 835071 w 1059104"/>
                <a:gd name="csY14" fmla="*/ 100210 h 330114"/>
                <a:gd name="csX15" fmla="*/ 776532 w 1059104"/>
                <a:gd name="csY15" fmla="*/ 96281 h 330114"/>
                <a:gd name="csX16" fmla="*/ 693143 w 1059104"/>
                <a:gd name="csY16" fmla="*/ 61806 h 330114"/>
                <a:gd name="csX17" fmla="*/ 669766 w 1059104"/>
                <a:gd name="csY17" fmla="*/ 80762 h 330114"/>
                <a:gd name="csX18" fmla="*/ 644720 w 1059104"/>
                <a:gd name="csY18" fmla="*/ 63082 h 330114"/>
                <a:gd name="csX19" fmla="*/ 513203 w 1059104"/>
                <a:gd name="csY19" fmla="*/ 68975 h 330114"/>
                <a:gd name="csX20" fmla="*/ 443270 w 1059104"/>
                <a:gd name="csY20" fmla="*/ 75851 h 330114"/>
                <a:gd name="csX21" fmla="*/ 506131 w 1059104"/>
                <a:gd name="csY21" fmla="*/ 96870 h 330114"/>
                <a:gd name="csX22" fmla="*/ 513203 w 1059104"/>
                <a:gd name="csY22" fmla="*/ 68975 h 330114"/>
                <a:gd name="csX23" fmla="*/ 212157 w 1059104"/>
                <a:gd name="csY23" fmla="*/ 96968 h 330114"/>
                <a:gd name="csX24" fmla="*/ 58541 w 1059104"/>
                <a:gd name="csY24" fmla="*/ 157177 h 330114"/>
                <a:gd name="csX25" fmla="*/ 95373 w 1059104"/>
                <a:gd name="csY25" fmla="*/ 196171 h 330114"/>
                <a:gd name="csX26" fmla="*/ 984366 w 1059104"/>
                <a:gd name="csY26" fmla="*/ 200689 h 330114"/>
                <a:gd name="csX27" fmla="*/ 1002635 w 1059104"/>
                <a:gd name="csY27" fmla="*/ 183500 h 330114"/>
                <a:gd name="csX28" fmla="*/ 900191 w 1059104"/>
                <a:gd name="csY28" fmla="*/ 118970 h 330114"/>
                <a:gd name="csX29" fmla="*/ 837624 w 1059104"/>
                <a:gd name="csY29" fmla="*/ 165919 h 330114"/>
                <a:gd name="csX30" fmla="*/ 548071 w 1059104"/>
                <a:gd name="csY30" fmla="*/ 152758 h 330114"/>
                <a:gd name="csX31" fmla="*/ 403687 w 1059104"/>
                <a:gd name="csY31" fmla="*/ 249898 h 330114"/>
                <a:gd name="csX32" fmla="*/ 178566 w 1059104"/>
                <a:gd name="csY32" fmla="*/ 136846 h 330114"/>
                <a:gd name="csX33" fmla="*/ 212059 w 1059104"/>
                <a:gd name="csY33" fmla="*/ 96870 h 330114"/>
                <a:gd name="csX34" fmla="*/ 437180 w 1059104"/>
                <a:gd name="csY34" fmla="*/ 161008 h 330114"/>
                <a:gd name="csX35" fmla="*/ 481674 w 1059104"/>
                <a:gd name="csY35" fmla="*/ 166705 h 330114"/>
                <a:gd name="csX36" fmla="*/ 432367 w 1059104"/>
                <a:gd name="csY36" fmla="*/ 131345 h 330114"/>
                <a:gd name="csX37" fmla="*/ 391017 w 1059104"/>
                <a:gd name="csY37" fmla="*/ 146275 h 330114"/>
                <a:gd name="csX38" fmla="*/ 349077 w 1059104"/>
                <a:gd name="csY38" fmla="*/ 124372 h 330114"/>
                <a:gd name="csX39" fmla="*/ 233275 w 1059104"/>
                <a:gd name="csY39" fmla="*/ 152856 h 330114"/>
                <a:gd name="csX40" fmla="*/ 300261 w 1059104"/>
                <a:gd name="csY40" fmla="*/ 187331 h 330114"/>
                <a:gd name="csX41" fmla="*/ 347701 w 1059104"/>
                <a:gd name="csY41" fmla="*/ 167491 h 330114"/>
                <a:gd name="csX42" fmla="*/ 376677 w 1059104"/>
                <a:gd name="csY42" fmla="*/ 195091 h 330114"/>
                <a:gd name="csX43" fmla="*/ 436296 w 1059104"/>
                <a:gd name="csY43" fmla="*/ 187822 h 330114"/>
                <a:gd name="csX44" fmla="*/ 437278 w 1059104"/>
                <a:gd name="csY44" fmla="*/ 161008 h 3301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059104" h="330114">
                  <a:moveTo>
                    <a:pt x="665739" y="1105"/>
                  </a:moveTo>
                  <a:cubicBezTo>
                    <a:pt x="768576" y="-5966"/>
                    <a:pt x="795979" y="21928"/>
                    <a:pt x="880351" y="55225"/>
                  </a:cubicBezTo>
                  <a:cubicBezTo>
                    <a:pt x="911879" y="67699"/>
                    <a:pt x="947533" y="72315"/>
                    <a:pt x="979848" y="88718"/>
                  </a:cubicBezTo>
                  <a:cubicBezTo>
                    <a:pt x="1062255" y="130560"/>
                    <a:pt x="1095355" y="197055"/>
                    <a:pt x="1005483" y="256675"/>
                  </a:cubicBezTo>
                  <a:cubicBezTo>
                    <a:pt x="845580" y="362655"/>
                    <a:pt x="172182" y="357056"/>
                    <a:pt x="30155" y="219449"/>
                  </a:cubicBezTo>
                  <a:cubicBezTo>
                    <a:pt x="-60993" y="131149"/>
                    <a:pt x="76908" y="70449"/>
                    <a:pt x="147725" y="49921"/>
                  </a:cubicBezTo>
                  <a:cubicBezTo>
                    <a:pt x="304386" y="4347"/>
                    <a:pt x="501122" y="12302"/>
                    <a:pt x="665739" y="1105"/>
                  </a:cubicBezTo>
                  <a:close/>
                  <a:moveTo>
                    <a:pt x="644622" y="63377"/>
                  </a:moveTo>
                  <a:cubicBezTo>
                    <a:pt x="636077" y="59153"/>
                    <a:pt x="607887" y="68877"/>
                    <a:pt x="597378" y="72708"/>
                  </a:cubicBezTo>
                  <a:cubicBezTo>
                    <a:pt x="589913" y="75458"/>
                    <a:pt x="563787" y="81744"/>
                    <a:pt x="569189" y="93236"/>
                  </a:cubicBezTo>
                  <a:cubicBezTo>
                    <a:pt x="584805" y="126533"/>
                    <a:pt x="616433" y="92254"/>
                    <a:pt x="634309" y="97558"/>
                  </a:cubicBezTo>
                  <a:cubicBezTo>
                    <a:pt x="649336" y="101978"/>
                    <a:pt x="662301" y="147945"/>
                    <a:pt x="701589" y="131149"/>
                  </a:cubicBezTo>
                  <a:cubicBezTo>
                    <a:pt x="705027" y="98737"/>
                    <a:pt x="709840" y="88030"/>
                    <a:pt x="744708" y="99915"/>
                  </a:cubicBezTo>
                  <a:lnTo>
                    <a:pt x="755414" y="125256"/>
                  </a:lnTo>
                  <a:cubicBezTo>
                    <a:pt x="783309" y="126042"/>
                    <a:pt x="814052" y="120246"/>
                    <a:pt x="835071" y="100210"/>
                  </a:cubicBezTo>
                  <a:cubicBezTo>
                    <a:pt x="813954" y="64556"/>
                    <a:pt x="799515" y="104335"/>
                    <a:pt x="776532" y="96281"/>
                  </a:cubicBezTo>
                  <a:cubicBezTo>
                    <a:pt x="761700" y="57877"/>
                    <a:pt x="732627" y="53358"/>
                    <a:pt x="693143" y="61806"/>
                  </a:cubicBezTo>
                  <a:cubicBezTo>
                    <a:pt x="687446" y="63082"/>
                    <a:pt x="687544" y="79583"/>
                    <a:pt x="669766" y="80762"/>
                  </a:cubicBezTo>
                  <a:cubicBezTo>
                    <a:pt x="647274" y="82334"/>
                    <a:pt x="647176" y="64261"/>
                    <a:pt x="644720" y="63082"/>
                  </a:cubicBezTo>
                  <a:close/>
                  <a:moveTo>
                    <a:pt x="513203" y="68975"/>
                  </a:moveTo>
                  <a:lnTo>
                    <a:pt x="443270" y="75851"/>
                  </a:lnTo>
                  <a:lnTo>
                    <a:pt x="506131" y="96870"/>
                  </a:lnTo>
                  <a:lnTo>
                    <a:pt x="513203" y="68975"/>
                  </a:lnTo>
                  <a:close/>
                  <a:moveTo>
                    <a:pt x="212157" y="96968"/>
                  </a:moveTo>
                  <a:cubicBezTo>
                    <a:pt x="184852" y="94022"/>
                    <a:pt x="62666" y="133801"/>
                    <a:pt x="58541" y="157177"/>
                  </a:cubicBezTo>
                  <a:cubicBezTo>
                    <a:pt x="62371" y="173777"/>
                    <a:pt x="81230" y="187331"/>
                    <a:pt x="95373" y="196171"/>
                  </a:cubicBezTo>
                  <a:cubicBezTo>
                    <a:pt x="247517" y="291838"/>
                    <a:pt x="836839" y="303231"/>
                    <a:pt x="984366" y="200689"/>
                  </a:cubicBezTo>
                  <a:cubicBezTo>
                    <a:pt x="991339" y="195778"/>
                    <a:pt x="998706" y="191653"/>
                    <a:pt x="1002635" y="183500"/>
                  </a:cubicBezTo>
                  <a:cubicBezTo>
                    <a:pt x="1007054" y="158061"/>
                    <a:pt x="919049" y="128399"/>
                    <a:pt x="900191" y="118970"/>
                  </a:cubicBezTo>
                  <a:cubicBezTo>
                    <a:pt x="874654" y="130756"/>
                    <a:pt x="864930" y="152659"/>
                    <a:pt x="837624" y="165919"/>
                  </a:cubicBezTo>
                  <a:cubicBezTo>
                    <a:pt x="757575" y="204913"/>
                    <a:pt x="626451" y="192439"/>
                    <a:pt x="548071" y="152758"/>
                  </a:cubicBezTo>
                  <a:cubicBezTo>
                    <a:pt x="553080" y="220137"/>
                    <a:pt x="456824" y="244790"/>
                    <a:pt x="403687" y="249898"/>
                  </a:cubicBezTo>
                  <a:cubicBezTo>
                    <a:pt x="333656" y="256576"/>
                    <a:pt x="155189" y="240861"/>
                    <a:pt x="178566" y="136846"/>
                  </a:cubicBezTo>
                  <a:cubicBezTo>
                    <a:pt x="184165" y="111996"/>
                    <a:pt x="200076" y="113077"/>
                    <a:pt x="212059" y="96870"/>
                  </a:cubicBezTo>
                  <a:close/>
                  <a:moveTo>
                    <a:pt x="437180" y="161008"/>
                  </a:moveTo>
                  <a:cubicBezTo>
                    <a:pt x="454467" y="151382"/>
                    <a:pt x="468905" y="149418"/>
                    <a:pt x="481674" y="166705"/>
                  </a:cubicBezTo>
                  <a:cubicBezTo>
                    <a:pt x="509274" y="147847"/>
                    <a:pt x="444056" y="130953"/>
                    <a:pt x="432367" y="131345"/>
                  </a:cubicBezTo>
                  <a:cubicBezTo>
                    <a:pt x="415375" y="132033"/>
                    <a:pt x="405750" y="147552"/>
                    <a:pt x="391017" y="146275"/>
                  </a:cubicBezTo>
                  <a:cubicBezTo>
                    <a:pt x="376284" y="144998"/>
                    <a:pt x="372257" y="127024"/>
                    <a:pt x="349077" y="124372"/>
                  </a:cubicBezTo>
                  <a:cubicBezTo>
                    <a:pt x="274233" y="115827"/>
                    <a:pt x="294957" y="174170"/>
                    <a:pt x="233275" y="152856"/>
                  </a:cubicBezTo>
                  <a:cubicBezTo>
                    <a:pt x="240052" y="172402"/>
                    <a:pt x="282876" y="188411"/>
                    <a:pt x="300261" y="187331"/>
                  </a:cubicBezTo>
                  <a:cubicBezTo>
                    <a:pt x="316958" y="186251"/>
                    <a:pt x="323539" y="159142"/>
                    <a:pt x="347701" y="167491"/>
                  </a:cubicBezTo>
                  <a:lnTo>
                    <a:pt x="376677" y="195091"/>
                  </a:lnTo>
                  <a:lnTo>
                    <a:pt x="436296" y="187822"/>
                  </a:lnTo>
                  <a:lnTo>
                    <a:pt x="437278" y="16100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6FC02DF3-90A4-FFBA-1058-99C572B78F06}"/>
                </a:ext>
              </a:extLst>
            </p:cNvPr>
            <p:cNvSpPr/>
            <p:nvPr/>
          </p:nvSpPr>
          <p:spPr>
            <a:xfrm>
              <a:off x="8204639" y="4184281"/>
              <a:ext cx="58103" cy="49936"/>
            </a:xfrm>
            <a:custGeom>
              <a:avLst/>
              <a:gdLst>
                <a:gd name="csX0" fmla="*/ 54763 w 58103"/>
                <a:gd name="csY0" fmla="*/ 41975 h 49936"/>
                <a:gd name="csX1" fmla="*/ 2509 w 58103"/>
                <a:gd name="csY1" fmla="*/ 14767 h 49936"/>
                <a:gd name="csX2" fmla="*/ 54763 w 58103"/>
                <a:gd name="csY2" fmla="*/ 41975 h 499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8103" h="49936">
                  <a:moveTo>
                    <a:pt x="54763" y="41975"/>
                  </a:moveTo>
                  <a:cubicBezTo>
                    <a:pt x="42190" y="60636"/>
                    <a:pt x="-12224" y="44430"/>
                    <a:pt x="2509" y="14767"/>
                  </a:cubicBezTo>
                  <a:cubicBezTo>
                    <a:pt x="20484" y="-21378"/>
                    <a:pt x="71558" y="17125"/>
                    <a:pt x="54763" y="4197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3EF385B0-15D9-20EF-FD36-170EBE773F41}"/>
                </a:ext>
              </a:extLst>
            </p:cNvPr>
            <p:cNvSpPr/>
            <p:nvPr/>
          </p:nvSpPr>
          <p:spPr>
            <a:xfrm>
              <a:off x="8270508" y="4274843"/>
              <a:ext cx="50339" cy="51023"/>
            </a:xfrm>
            <a:custGeom>
              <a:avLst/>
              <a:gdLst>
                <a:gd name="csX0" fmla="*/ 15217 w 50339"/>
                <a:gd name="csY0" fmla="*/ 1800 h 51023"/>
                <a:gd name="csX1" fmla="*/ 33977 w 50339"/>
                <a:gd name="csY1" fmla="*/ 49338 h 51023"/>
                <a:gd name="csX2" fmla="*/ 15217 w 50339"/>
                <a:gd name="csY2" fmla="*/ 1800 h 51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0339" h="51023">
                  <a:moveTo>
                    <a:pt x="15217" y="1800"/>
                  </a:moveTo>
                  <a:cubicBezTo>
                    <a:pt x="50969" y="-9987"/>
                    <a:pt x="63247" y="39614"/>
                    <a:pt x="33977" y="49338"/>
                  </a:cubicBezTo>
                  <a:cubicBezTo>
                    <a:pt x="-400" y="60732"/>
                    <a:pt x="-12285" y="10934"/>
                    <a:pt x="15217" y="180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F5891EE0-4B84-8BF0-C2BD-5B702017B565}"/>
                </a:ext>
              </a:extLst>
            </p:cNvPr>
            <p:cNvSpPr/>
            <p:nvPr/>
          </p:nvSpPr>
          <p:spPr>
            <a:xfrm>
              <a:off x="5898830" y="1555417"/>
              <a:ext cx="345013" cy="265593"/>
            </a:xfrm>
            <a:custGeom>
              <a:avLst/>
              <a:gdLst>
                <a:gd name="csX0" fmla="*/ 316705 w 345013"/>
                <a:gd name="csY0" fmla="*/ 104438 h 265593"/>
                <a:gd name="csX1" fmla="*/ 311008 w 345013"/>
                <a:gd name="csY1" fmla="*/ 142548 h 265593"/>
                <a:gd name="csX2" fmla="*/ 93646 w 345013"/>
                <a:gd name="csY2" fmla="*/ 96581 h 265593"/>
                <a:gd name="csX3" fmla="*/ 184402 w 345013"/>
                <a:gd name="csY3" fmla="*/ 177219 h 265593"/>
                <a:gd name="csX4" fmla="*/ 336840 w 345013"/>
                <a:gd name="csY4" fmla="*/ 217195 h 265593"/>
                <a:gd name="csX5" fmla="*/ 344501 w 345013"/>
                <a:gd name="csY5" fmla="*/ 245581 h 265593"/>
                <a:gd name="csX6" fmla="*/ 175071 w 345013"/>
                <a:gd name="csY6" fmla="*/ 235464 h 265593"/>
                <a:gd name="csX7" fmla="*/ 12811 w 345013"/>
                <a:gd name="csY7" fmla="*/ 82830 h 265593"/>
                <a:gd name="csX8" fmla="*/ 32946 w 345013"/>
                <a:gd name="csY8" fmla="*/ 226 h 265593"/>
                <a:gd name="csX9" fmla="*/ 161615 w 345013"/>
                <a:gd name="csY9" fmla="*/ 67016 h 265593"/>
                <a:gd name="csX10" fmla="*/ 316607 w 345013"/>
                <a:gd name="csY10" fmla="*/ 104438 h 2655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45013" h="265593">
                  <a:moveTo>
                    <a:pt x="316705" y="104438"/>
                  </a:moveTo>
                  <a:lnTo>
                    <a:pt x="311008" y="142548"/>
                  </a:lnTo>
                  <a:cubicBezTo>
                    <a:pt x="236852" y="155022"/>
                    <a:pt x="160043" y="126734"/>
                    <a:pt x="93646" y="96581"/>
                  </a:cubicBezTo>
                  <a:cubicBezTo>
                    <a:pt x="106415" y="132922"/>
                    <a:pt x="151105" y="162093"/>
                    <a:pt x="184402" y="177219"/>
                  </a:cubicBezTo>
                  <a:cubicBezTo>
                    <a:pt x="215636" y="191461"/>
                    <a:pt x="331143" y="211695"/>
                    <a:pt x="336840" y="217195"/>
                  </a:cubicBezTo>
                  <a:cubicBezTo>
                    <a:pt x="342537" y="222695"/>
                    <a:pt x="346466" y="237821"/>
                    <a:pt x="344501" y="245581"/>
                  </a:cubicBezTo>
                  <a:cubicBezTo>
                    <a:pt x="333402" y="290173"/>
                    <a:pt x="205814" y="248135"/>
                    <a:pt x="175071" y="235464"/>
                  </a:cubicBezTo>
                  <a:cubicBezTo>
                    <a:pt x="105924" y="207078"/>
                    <a:pt x="43357" y="152173"/>
                    <a:pt x="12811" y="82830"/>
                  </a:cubicBezTo>
                  <a:cubicBezTo>
                    <a:pt x="1515" y="57292"/>
                    <a:pt x="-16753" y="-4194"/>
                    <a:pt x="32946" y="226"/>
                  </a:cubicBezTo>
                  <a:cubicBezTo>
                    <a:pt x="47777" y="1503"/>
                    <a:pt x="132836" y="56408"/>
                    <a:pt x="161615" y="67016"/>
                  </a:cubicBezTo>
                  <a:cubicBezTo>
                    <a:pt x="211805" y="85580"/>
                    <a:pt x="253353" y="94518"/>
                    <a:pt x="316607" y="10443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4437F79-378E-4EE7-D2E7-03403C6AF11A}"/>
                </a:ext>
              </a:extLst>
            </p:cNvPr>
            <p:cNvSpPr/>
            <p:nvPr/>
          </p:nvSpPr>
          <p:spPr>
            <a:xfrm>
              <a:off x="6129464" y="1393706"/>
              <a:ext cx="283376" cy="334147"/>
            </a:xfrm>
            <a:custGeom>
              <a:avLst/>
              <a:gdLst>
                <a:gd name="csX0" fmla="*/ 12209 w 283376"/>
                <a:gd name="csY0" fmla="*/ 200145 h 334147"/>
                <a:gd name="csX1" fmla="*/ 40005 w 283376"/>
                <a:gd name="csY1" fmla="*/ 147597 h 334147"/>
                <a:gd name="csX2" fmla="*/ 133707 w 283376"/>
                <a:gd name="csY2" fmla="*/ 222048 h 334147"/>
                <a:gd name="csX3" fmla="*/ 219847 w 283376"/>
                <a:gd name="csY3" fmla="*/ 272239 h 334147"/>
                <a:gd name="csX4" fmla="*/ 170638 w 283376"/>
                <a:gd name="csY4" fmla="*/ 199065 h 334147"/>
                <a:gd name="csX5" fmla="*/ 24781 w 283376"/>
                <a:gd name="csY5" fmla="*/ 29340 h 334147"/>
                <a:gd name="csX6" fmla="*/ 59060 w 283376"/>
                <a:gd name="csY6" fmla="*/ 2133 h 334147"/>
                <a:gd name="csX7" fmla="*/ 279466 w 283376"/>
                <a:gd name="csY7" fmla="*/ 265069 h 334147"/>
                <a:gd name="csX8" fmla="*/ 196863 w 283376"/>
                <a:gd name="csY8" fmla="*/ 326653 h 334147"/>
                <a:gd name="csX9" fmla="*/ 12111 w 283376"/>
                <a:gd name="csY9" fmla="*/ 200145 h 334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83376" h="334147">
                  <a:moveTo>
                    <a:pt x="12209" y="200145"/>
                  </a:moveTo>
                  <a:cubicBezTo>
                    <a:pt x="-11855" y="171465"/>
                    <a:pt x="815" y="135516"/>
                    <a:pt x="40005" y="147597"/>
                  </a:cubicBezTo>
                  <a:cubicBezTo>
                    <a:pt x="50515" y="150838"/>
                    <a:pt x="115537" y="209181"/>
                    <a:pt x="133707" y="222048"/>
                  </a:cubicBezTo>
                  <a:cubicBezTo>
                    <a:pt x="144708" y="229808"/>
                    <a:pt x="213168" y="278427"/>
                    <a:pt x="219847" y="272239"/>
                  </a:cubicBezTo>
                  <a:cubicBezTo>
                    <a:pt x="206489" y="246210"/>
                    <a:pt x="188809" y="221950"/>
                    <a:pt x="170638" y="199065"/>
                  </a:cubicBezTo>
                  <a:cubicBezTo>
                    <a:pt x="145690" y="167536"/>
                    <a:pt x="28513" y="54288"/>
                    <a:pt x="24781" y="29340"/>
                  </a:cubicBezTo>
                  <a:cubicBezTo>
                    <a:pt x="21736" y="9205"/>
                    <a:pt x="40889" y="-5725"/>
                    <a:pt x="59060" y="2133"/>
                  </a:cubicBezTo>
                  <a:cubicBezTo>
                    <a:pt x="116224" y="69414"/>
                    <a:pt x="257367" y="180796"/>
                    <a:pt x="279466" y="265069"/>
                  </a:cubicBezTo>
                  <a:cubicBezTo>
                    <a:pt x="297048" y="332055"/>
                    <a:pt x="252849" y="344824"/>
                    <a:pt x="196863" y="326653"/>
                  </a:cubicBezTo>
                  <a:cubicBezTo>
                    <a:pt x="162486" y="315456"/>
                    <a:pt x="34701" y="227156"/>
                    <a:pt x="12111" y="20014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A1A1885-E24C-551B-3754-1090B00492A7}"/>
                </a:ext>
              </a:extLst>
            </p:cNvPr>
            <p:cNvSpPr/>
            <p:nvPr/>
          </p:nvSpPr>
          <p:spPr>
            <a:xfrm>
              <a:off x="6036659" y="1412850"/>
              <a:ext cx="54173" cy="50382"/>
            </a:xfrm>
            <a:custGeom>
              <a:avLst/>
              <a:gdLst>
                <a:gd name="csX0" fmla="*/ 6499 w 54173"/>
                <a:gd name="csY0" fmla="*/ 41429 h 50382"/>
                <a:gd name="csX1" fmla="*/ 5714 w 54173"/>
                <a:gd name="csY1" fmla="*/ 2141 h 50382"/>
                <a:gd name="csX2" fmla="*/ 6499 w 54173"/>
                <a:gd name="csY2" fmla="*/ 41429 h 503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173" h="50382">
                  <a:moveTo>
                    <a:pt x="6499" y="41429"/>
                  </a:moveTo>
                  <a:cubicBezTo>
                    <a:pt x="-3519" y="31607"/>
                    <a:pt x="-474" y="13731"/>
                    <a:pt x="5714" y="2141"/>
                  </a:cubicBezTo>
                  <a:cubicBezTo>
                    <a:pt x="91656" y="-15146"/>
                    <a:pt x="44707" y="79048"/>
                    <a:pt x="6499" y="4142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BC9A646-3E81-FCB5-1B64-D5F2B04C5076}"/>
                </a:ext>
              </a:extLst>
            </p:cNvPr>
            <p:cNvSpPr/>
            <p:nvPr/>
          </p:nvSpPr>
          <p:spPr>
            <a:xfrm>
              <a:off x="6287497" y="1418572"/>
              <a:ext cx="54279" cy="51206"/>
            </a:xfrm>
            <a:custGeom>
              <a:avLst/>
              <a:gdLst>
                <a:gd name="csX0" fmla="*/ 47081 w 54279"/>
                <a:gd name="csY0" fmla="*/ 3295 h 51206"/>
                <a:gd name="csX1" fmla="*/ 7792 w 54279"/>
                <a:gd name="csY1" fmla="*/ 42682 h 51206"/>
                <a:gd name="csX2" fmla="*/ 47081 w 54279"/>
                <a:gd name="csY2" fmla="*/ 3295 h 51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279" h="51206">
                  <a:moveTo>
                    <a:pt x="47081" y="3295"/>
                  </a:moveTo>
                  <a:cubicBezTo>
                    <a:pt x="68689" y="16850"/>
                    <a:pt x="37553" y="72148"/>
                    <a:pt x="7792" y="42682"/>
                  </a:cubicBezTo>
                  <a:cubicBezTo>
                    <a:pt x="-18040" y="17243"/>
                    <a:pt x="26945" y="-9473"/>
                    <a:pt x="47081" y="32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A5E7A2C2-965C-F8E1-27D3-879A48F20962}"/>
                </a:ext>
              </a:extLst>
            </p:cNvPr>
            <p:cNvSpPr/>
            <p:nvPr/>
          </p:nvSpPr>
          <p:spPr>
            <a:xfrm>
              <a:off x="8875437" y="1798843"/>
              <a:ext cx="48462" cy="49375"/>
            </a:xfrm>
            <a:custGeom>
              <a:avLst/>
              <a:gdLst>
                <a:gd name="csX0" fmla="*/ 19451 w 48462"/>
                <a:gd name="csY0" fmla="*/ 779 h 49375"/>
                <a:gd name="csX1" fmla="*/ 24754 w 48462"/>
                <a:gd name="csY1" fmla="*/ 49202 h 49375"/>
                <a:gd name="csX2" fmla="*/ 19451 w 48462"/>
                <a:gd name="csY2" fmla="*/ 779 h 493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462" h="49375">
                  <a:moveTo>
                    <a:pt x="19451" y="779"/>
                  </a:moveTo>
                  <a:cubicBezTo>
                    <a:pt x="50783" y="-6980"/>
                    <a:pt x="62667" y="45666"/>
                    <a:pt x="24754" y="49202"/>
                  </a:cubicBezTo>
                  <a:cubicBezTo>
                    <a:pt x="-10703" y="52542"/>
                    <a:pt x="-4024" y="6476"/>
                    <a:pt x="19451" y="7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22ABAB35-C189-AC31-4B01-EC4B114DF417}"/>
                </a:ext>
              </a:extLst>
            </p:cNvPr>
            <p:cNvSpPr/>
            <p:nvPr/>
          </p:nvSpPr>
          <p:spPr>
            <a:xfrm>
              <a:off x="3339785" y="1707139"/>
              <a:ext cx="65346" cy="64290"/>
            </a:xfrm>
            <a:custGeom>
              <a:avLst/>
              <a:gdLst>
                <a:gd name="csX0" fmla="*/ 54370 w 65346"/>
                <a:gd name="csY0" fmla="*/ 55062 h 64290"/>
                <a:gd name="csX1" fmla="*/ 54 w 65346"/>
                <a:gd name="csY1" fmla="*/ 32962 h 64290"/>
                <a:gd name="csX2" fmla="*/ 54370 w 65346"/>
                <a:gd name="csY2" fmla="*/ 55062 h 64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346" h="64290">
                  <a:moveTo>
                    <a:pt x="54370" y="55062"/>
                  </a:moveTo>
                  <a:cubicBezTo>
                    <a:pt x="36101" y="73233"/>
                    <a:pt x="-1616" y="63902"/>
                    <a:pt x="54" y="32962"/>
                  </a:cubicBezTo>
                  <a:cubicBezTo>
                    <a:pt x="3590" y="-32551"/>
                    <a:pt x="96604" y="12827"/>
                    <a:pt x="54370" y="5506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935F1EB5-B8A0-17E7-EEF5-9637FD97ACFF}"/>
                </a:ext>
              </a:extLst>
            </p:cNvPr>
            <p:cNvSpPr/>
            <p:nvPr/>
          </p:nvSpPr>
          <p:spPr>
            <a:xfrm>
              <a:off x="8161514" y="2233222"/>
              <a:ext cx="215704" cy="310706"/>
            </a:xfrm>
            <a:custGeom>
              <a:avLst/>
              <a:gdLst>
                <a:gd name="csX0" fmla="*/ 208680 w 215704"/>
                <a:gd name="csY0" fmla="*/ 50332 h 310706"/>
                <a:gd name="csX1" fmla="*/ 198760 w 215704"/>
                <a:gd name="csY1" fmla="*/ 96594 h 310706"/>
                <a:gd name="csX2" fmla="*/ 133640 w 215704"/>
                <a:gd name="csY2" fmla="*/ 83432 h 310706"/>
                <a:gd name="csX3" fmla="*/ 66752 w 215704"/>
                <a:gd name="csY3" fmla="*/ 293035 h 310706"/>
                <a:gd name="csX4" fmla="*/ 16267 w 215704"/>
                <a:gd name="csY4" fmla="*/ 263569 h 310706"/>
                <a:gd name="csX5" fmla="*/ 77654 w 215704"/>
                <a:gd name="csY5" fmla="*/ 69485 h 310706"/>
                <a:gd name="csX6" fmla="*/ 3694 w 215704"/>
                <a:gd name="csY6" fmla="*/ 5937 h 310706"/>
                <a:gd name="csX7" fmla="*/ 208778 w 215704"/>
                <a:gd name="csY7" fmla="*/ 50234 h 3107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15704" h="310706">
                  <a:moveTo>
                    <a:pt x="208680" y="50332"/>
                  </a:moveTo>
                  <a:cubicBezTo>
                    <a:pt x="221842" y="63788"/>
                    <a:pt x="215359" y="88245"/>
                    <a:pt x="198760" y="96594"/>
                  </a:cubicBezTo>
                  <a:lnTo>
                    <a:pt x="133640" y="83432"/>
                  </a:lnTo>
                  <a:cubicBezTo>
                    <a:pt x="122246" y="92272"/>
                    <a:pt x="86789" y="264158"/>
                    <a:pt x="66752" y="293035"/>
                  </a:cubicBezTo>
                  <a:cubicBezTo>
                    <a:pt x="44947" y="324465"/>
                    <a:pt x="8704" y="313563"/>
                    <a:pt x="16267" y="263569"/>
                  </a:cubicBezTo>
                  <a:cubicBezTo>
                    <a:pt x="20687" y="234004"/>
                    <a:pt x="83744" y="77736"/>
                    <a:pt x="77654" y="69485"/>
                  </a:cubicBezTo>
                  <a:cubicBezTo>
                    <a:pt x="41313" y="56618"/>
                    <a:pt x="-14967" y="59663"/>
                    <a:pt x="3694" y="5937"/>
                  </a:cubicBezTo>
                  <a:cubicBezTo>
                    <a:pt x="20687" y="-18029"/>
                    <a:pt x="178920" y="37465"/>
                    <a:pt x="208778" y="5023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9821" cap="flat">
              <a:noFill/>
              <a:prstDash val="solid"/>
              <a:miter/>
            </a:ln>
          </p:spPr>
        </p:sp>
      </p:grp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1C065A71-57C8-2DB9-1785-64F5A1B216F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5830497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Analytics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E91E72CF-E49D-15C6-BE26-CE89BD4176C0}"/>
              </a:ext>
            </a:extLst>
          </p:cNvPr>
          <p:cNvGrpSpPr/>
          <p:nvPr userDrawn="1"/>
        </p:nvGrpSpPr>
        <p:grpSpPr>
          <a:xfrm>
            <a:off x="3183436" y="772140"/>
            <a:ext cx="5825131" cy="5314039"/>
            <a:chOff x="3183436" y="772140"/>
            <a:chExt cx="5825131" cy="531403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13A04462-2723-4036-1AD1-060689AC85EC}"/>
                </a:ext>
              </a:extLst>
            </p:cNvPr>
            <p:cNvSpPr/>
            <p:nvPr/>
          </p:nvSpPr>
          <p:spPr>
            <a:xfrm>
              <a:off x="3183436" y="772140"/>
              <a:ext cx="5825131" cy="5314039"/>
            </a:xfrm>
            <a:custGeom>
              <a:avLst/>
              <a:gdLst>
                <a:gd name="csX0" fmla="*/ 5805744 w 5825131"/>
                <a:gd name="csY0" fmla="*/ 5261376 h 5314039"/>
                <a:gd name="csX1" fmla="*/ 5824579 w 5825131"/>
                <a:gd name="csY1" fmla="*/ 5291149 h 5314039"/>
                <a:gd name="csX2" fmla="*/ 5794871 w 5825131"/>
                <a:gd name="csY2" fmla="*/ 5306682 h 5314039"/>
                <a:gd name="csX3" fmla="*/ 5098387 w 5825131"/>
                <a:gd name="csY3" fmla="*/ 5300469 h 5314039"/>
                <a:gd name="csX4" fmla="*/ 1015404 w 5825131"/>
                <a:gd name="csY4" fmla="*/ 5283641 h 5314039"/>
                <a:gd name="csX5" fmla="*/ 293484 w 5825131"/>
                <a:gd name="csY5" fmla="*/ 5281052 h 5314039"/>
                <a:gd name="csX6" fmla="*/ 313031 w 5825131"/>
                <a:gd name="csY6" fmla="*/ 5238788 h 5314039"/>
                <a:gd name="csX7" fmla="*/ 835733 w 5825131"/>
                <a:gd name="csY7" fmla="*/ 5244807 h 5314039"/>
                <a:gd name="csX8" fmla="*/ 849843 w 5825131"/>
                <a:gd name="csY8" fmla="*/ 5242088 h 5314039"/>
                <a:gd name="csX9" fmla="*/ 877803 w 5825131"/>
                <a:gd name="csY9" fmla="*/ 4939185 h 5314039"/>
                <a:gd name="csX10" fmla="*/ 800200 w 5825131"/>
                <a:gd name="csY10" fmla="*/ 4923004 h 5314039"/>
                <a:gd name="csX11" fmla="*/ 793922 w 5825131"/>
                <a:gd name="csY11" fmla="*/ 4904105 h 5314039"/>
                <a:gd name="csX12" fmla="*/ 916831 w 5825131"/>
                <a:gd name="csY12" fmla="*/ 3125713 h 5314039"/>
                <a:gd name="csX13" fmla="*/ 778324 w 5825131"/>
                <a:gd name="csY13" fmla="*/ 3163382 h 5314039"/>
                <a:gd name="csX14" fmla="*/ 760331 w 5825131"/>
                <a:gd name="csY14" fmla="*/ 3158657 h 5314039"/>
                <a:gd name="csX15" fmla="*/ 762143 w 5825131"/>
                <a:gd name="csY15" fmla="*/ 3125389 h 5314039"/>
                <a:gd name="csX16" fmla="*/ 846607 w 5825131"/>
                <a:gd name="csY16" fmla="*/ 2878406 h 5314039"/>
                <a:gd name="csX17" fmla="*/ 883369 w 5825131"/>
                <a:gd name="csY17" fmla="*/ 2718541 h 5314039"/>
                <a:gd name="csX18" fmla="*/ 69866 w 5825131"/>
                <a:gd name="csY18" fmla="*/ 2357451 h 5314039"/>
                <a:gd name="csX19" fmla="*/ 139573 w 5825131"/>
                <a:gd name="csY19" fmla="*/ 1799928 h 5314039"/>
                <a:gd name="csX20" fmla="*/ 785184 w 5825131"/>
                <a:gd name="csY20" fmla="*/ 1136518 h 5314039"/>
                <a:gd name="csX21" fmla="*/ 807126 w 5825131"/>
                <a:gd name="csY21" fmla="*/ 1091017 h 5314039"/>
                <a:gd name="csX22" fmla="*/ 1285234 w 5825131"/>
                <a:gd name="csY22" fmla="*/ 990308 h 5314039"/>
                <a:gd name="csX23" fmla="*/ 1265105 w 5825131"/>
                <a:gd name="csY23" fmla="*/ 748309 h 5314039"/>
                <a:gd name="csX24" fmla="*/ 1144656 w 5825131"/>
                <a:gd name="csY24" fmla="*/ 523915 h 5314039"/>
                <a:gd name="csX25" fmla="*/ 1315071 w 5825131"/>
                <a:gd name="csY25" fmla="*/ 472590 h 5314039"/>
                <a:gd name="csX26" fmla="*/ 1461604 w 5825131"/>
                <a:gd name="csY26" fmla="*/ 304245 h 5314039"/>
                <a:gd name="csX27" fmla="*/ 1588202 w 5825131"/>
                <a:gd name="csY27" fmla="*/ 630 h 5314039"/>
                <a:gd name="csX28" fmla="*/ 1742437 w 5825131"/>
                <a:gd name="csY28" fmla="*/ 248066 h 5314039"/>
                <a:gd name="csX29" fmla="*/ 2012914 w 5825131"/>
                <a:gd name="csY29" fmla="*/ 455179 h 5314039"/>
                <a:gd name="csX30" fmla="*/ 2079514 w 5825131"/>
                <a:gd name="csY30" fmla="*/ 734200 h 5314039"/>
                <a:gd name="csX31" fmla="*/ 2213750 w 5825131"/>
                <a:gd name="csY31" fmla="*/ 1121178 h 5314039"/>
                <a:gd name="csX32" fmla="*/ 2397951 w 5825131"/>
                <a:gd name="csY32" fmla="*/ 1202341 h 5314039"/>
                <a:gd name="csX33" fmla="*/ 2426235 w 5825131"/>
                <a:gd name="csY33" fmla="*/ 1258326 h 5314039"/>
                <a:gd name="csX34" fmla="*/ 2722343 w 5825131"/>
                <a:gd name="csY34" fmla="*/ 2310851 h 5314039"/>
                <a:gd name="csX35" fmla="*/ 3186147 w 5825131"/>
                <a:gd name="csY35" fmla="*/ 2745983 h 5314039"/>
                <a:gd name="csX36" fmla="*/ 3362000 w 5825131"/>
                <a:gd name="csY36" fmla="*/ 2850964 h 5314039"/>
                <a:gd name="csX37" fmla="*/ 3385171 w 5825131"/>
                <a:gd name="csY37" fmla="*/ 2866174 h 5314039"/>
                <a:gd name="csX38" fmla="*/ 3547431 w 5825131"/>
                <a:gd name="csY38" fmla="*/ 2658672 h 5314039"/>
                <a:gd name="csX39" fmla="*/ 3562252 w 5825131"/>
                <a:gd name="csY39" fmla="*/ 2628576 h 5314039"/>
                <a:gd name="csX40" fmla="*/ 3561799 w 5825131"/>
                <a:gd name="csY40" fmla="*/ 2347096 h 5314039"/>
                <a:gd name="csX41" fmla="*/ 3573514 w 5825131"/>
                <a:gd name="csY41" fmla="*/ 1369650 h 5314039"/>
                <a:gd name="csX42" fmla="*/ 3572996 w 5825131"/>
                <a:gd name="csY42" fmla="*/ 700285 h 5314039"/>
                <a:gd name="csX43" fmla="*/ 3581540 w 5825131"/>
                <a:gd name="csY43" fmla="*/ 669477 h 5314039"/>
                <a:gd name="csX44" fmla="*/ 5598307 w 5825131"/>
                <a:gd name="csY44" fmla="*/ 653231 h 5314039"/>
                <a:gd name="csX45" fmla="*/ 5617530 w 5825131"/>
                <a:gd name="csY45" fmla="*/ 666823 h 5314039"/>
                <a:gd name="csX46" fmla="*/ 5617530 w 5825131"/>
                <a:gd name="csY46" fmla="*/ 3215613 h 5314039"/>
                <a:gd name="csX47" fmla="*/ 5704582 w 5825131"/>
                <a:gd name="csY47" fmla="*/ 3215613 h 5314039"/>
                <a:gd name="csX48" fmla="*/ 5724193 w 5825131"/>
                <a:gd name="csY48" fmla="*/ 3224092 h 5314039"/>
                <a:gd name="csX49" fmla="*/ 5729954 w 5825131"/>
                <a:gd name="csY49" fmla="*/ 3235159 h 5314039"/>
                <a:gd name="csX50" fmla="*/ 5729954 w 5825131"/>
                <a:gd name="csY50" fmla="*/ 3387129 h 5314039"/>
                <a:gd name="csX51" fmla="*/ 5721475 w 5825131"/>
                <a:gd name="csY51" fmla="*/ 3412371 h 5314039"/>
                <a:gd name="csX52" fmla="*/ 5477146 w 5825131"/>
                <a:gd name="csY52" fmla="*/ 3417937 h 5314039"/>
                <a:gd name="csX53" fmla="*/ 5471515 w 5825131"/>
                <a:gd name="csY53" fmla="*/ 4738738 h 5314039"/>
                <a:gd name="csX54" fmla="*/ 5603485 w 5825131"/>
                <a:gd name="csY54" fmla="*/ 4738738 h 5314039"/>
                <a:gd name="csX55" fmla="*/ 5611899 w 5825131"/>
                <a:gd name="csY55" fmla="*/ 4752783 h 5314039"/>
                <a:gd name="csX56" fmla="*/ 5605233 w 5825131"/>
                <a:gd name="csY56" fmla="*/ 4897827 h 5314039"/>
                <a:gd name="csX57" fmla="*/ 5586657 w 5825131"/>
                <a:gd name="csY57" fmla="*/ 4912972 h 5314039"/>
                <a:gd name="csX58" fmla="*/ 5404139 w 5825131"/>
                <a:gd name="csY58" fmla="*/ 4912972 h 5314039"/>
                <a:gd name="csX59" fmla="*/ 5457729 w 5825131"/>
                <a:gd name="csY59" fmla="*/ 4952065 h 5314039"/>
                <a:gd name="csX60" fmla="*/ 5420966 w 5825131"/>
                <a:gd name="csY60" fmla="*/ 5261441 h 5314039"/>
                <a:gd name="csX61" fmla="*/ 5805680 w 5825131"/>
                <a:gd name="csY61" fmla="*/ 5261441 h 5314039"/>
                <a:gd name="csX62" fmla="*/ 1653314 w 5825131"/>
                <a:gd name="csY62" fmla="*/ 241723 h 5314039"/>
                <a:gd name="csX63" fmla="*/ 1697713 w 5825131"/>
                <a:gd name="csY63" fmla="*/ 239911 h 5314039"/>
                <a:gd name="csX64" fmla="*/ 1512153 w 5825131"/>
                <a:gd name="csY64" fmla="*/ 51437 h 5314039"/>
                <a:gd name="csX65" fmla="*/ 1562766 w 5825131"/>
                <a:gd name="csY65" fmla="*/ 87812 h 5314039"/>
                <a:gd name="csX66" fmla="*/ 1653314 w 5825131"/>
                <a:gd name="csY66" fmla="*/ 241723 h 5314039"/>
                <a:gd name="csX67" fmla="*/ 1470601 w 5825131"/>
                <a:gd name="csY67" fmla="*/ 85805 h 5314039"/>
                <a:gd name="csX68" fmla="*/ 1508399 w 5825131"/>
                <a:gd name="csY68" fmla="*/ 274926 h 5314039"/>
                <a:gd name="csX69" fmla="*/ 1605354 w 5825131"/>
                <a:gd name="csY69" fmla="*/ 242758 h 5314039"/>
                <a:gd name="csX70" fmla="*/ 1470601 w 5825131"/>
                <a:gd name="csY70" fmla="*/ 85805 h 5314039"/>
                <a:gd name="csX71" fmla="*/ 1944567 w 5825131"/>
                <a:gd name="csY71" fmla="*/ 427931 h 5314039"/>
                <a:gd name="csX72" fmla="*/ 1911105 w 5825131"/>
                <a:gd name="csY72" fmla="*/ 379971 h 5314039"/>
                <a:gd name="csX73" fmla="*/ 1366138 w 5825131"/>
                <a:gd name="csY73" fmla="*/ 461651 h 5314039"/>
                <a:gd name="csX74" fmla="*/ 1944567 w 5825131"/>
                <a:gd name="csY74" fmla="*/ 427931 h 5314039"/>
                <a:gd name="csX75" fmla="*/ 1989485 w 5825131"/>
                <a:gd name="csY75" fmla="*/ 759506 h 5314039"/>
                <a:gd name="csX76" fmla="*/ 2011879 w 5825131"/>
                <a:gd name="csY76" fmla="*/ 593816 h 5314039"/>
                <a:gd name="csX77" fmla="*/ 1978611 w 5825131"/>
                <a:gd name="csY77" fmla="*/ 480939 h 5314039"/>
                <a:gd name="csX78" fmla="*/ 1767614 w 5825131"/>
                <a:gd name="csY78" fmla="*/ 439193 h 5314039"/>
                <a:gd name="csX79" fmla="*/ 1362190 w 5825131"/>
                <a:gd name="csY79" fmla="*/ 511100 h 5314039"/>
                <a:gd name="csX80" fmla="*/ 1351899 w 5825131"/>
                <a:gd name="csY80" fmla="*/ 585466 h 5314039"/>
                <a:gd name="csX81" fmla="*/ 1617133 w 5825131"/>
                <a:gd name="csY81" fmla="*/ 681904 h 5314039"/>
                <a:gd name="csX82" fmla="*/ 1705545 w 5825131"/>
                <a:gd name="csY82" fmla="*/ 635627 h 5314039"/>
                <a:gd name="csX83" fmla="*/ 1837709 w 5825131"/>
                <a:gd name="csY83" fmla="*/ 728698 h 5314039"/>
                <a:gd name="csX84" fmla="*/ 1829554 w 5825131"/>
                <a:gd name="csY84" fmla="*/ 630125 h 5314039"/>
                <a:gd name="csX85" fmla="*/ 1740884 w 5825131"/>
                <a:gd name="csY85" fmla="*/ 538607 h 5314039"/>
                <a:gd name="csX86" fmla="*/ 1743732 w 5825131"/>
                <a:gd name="csY86" fmla="*/ 519190 h 5314039"/>
                <a:gd name="csX87" fmla="*/ 1860168 w 5825131"/>
                <a:gd name="csY87" fmla="*/ 599447 h 5314039"/>
                <a:gd name="csX88" fmla="*/ 1972268 w 5825131"/>
                <a:gd name="csY88" fmla="*/ 757047 h 5314039"/>
                <a:gd name="csX89" fmla="*/ 1989420 w 5825131"/>
                <a:gd name="csY89" fmla="*/ 759506 h 5314039"/>
                <a:gd name="csX90" fmla="*/ 2068188 w 5825131"/>
                <a:gd name="csY90" fmla="*/ 686499 h 5314039"/>
                <a:gd name="csX91" fmla="*/ 2034467 w 5825131"/>
                <a:gd name="csY91" fmla="*/ 501068 h 5314039"/>
                <a:gd name="csX92" fmla="*/ 2068188 w 5825131"/>
                <a:gd name="csY92" fmla="*/ 686499 h 5314039"/>
                <a:gd name="csX93" fmla="*/ 1298761 w 5825131"/>
                <a:gd name="csY93" fmla="*/ 512265 h 5314039"/>
                <a:gd name="csX94" fmla="*/ 1270671 w 5825131"/>
                <a:gd name="csY94" fmla="*/ 708958 h 5314039"/>
                <a:gd name="csX95" fmla="*/ 1298761 w 5825131"/>
                <a:gd name="csY95" fmla="*/ 512265 h 5314039"/>
                <a:gd name="csX96" fmla="*/ 1684510 w 5825131"/>
                <a:gd name="csY96" fmla="*/ 692712 h 5314039"/>
                <a:gd name="csX97" fmla="*/ 1725868 w 5825131"/>
                <a:gd name="csY97" fmla="*/ 790120 h 5314039"/>
                <a:gd name="csX98" fmla="*/ 1840751 w 5825131"/>
                <a:gd name="csY98" fmla="*/ 799052 h 5314039"/>
                <a:gd name="csX99" fmla="*/ 1760754 w 5825131"/>
                <a:gd name="csY99" fmla="*/ 766432 h 5314039"/>
                <a:gd name="csX100" fmla="*/ 1684445 w 5825131"/>
                <a:gd name="csY100" fmla="*/ 692712 h 5314039"/>
                <a:gd name="csX101" fmla="*/ 5578308 w 5825131"/>
                <a:gd name="csY101" fmla="*/ 697696 h 5314039"/>
                <a:gd name="csX102" fmla="*/ 3612607 w 5825131"/>
                <a:gd name="csY102" fmla="*/ 703327 h 5314039"/>
                <a:gd name="csX103" fmla="*/ 3607105 w 5825131"/>
                <a:gd name="csY103" fmla="*/ 2574920 h 5314039"/>
                <a:gd name="csX104" fmla="*/ 3890592 w 5825131"/>
                <a:gd name="csY104" fmla="*/ 2203928 h 5314039"/>
                <a:gd name="csX105" fmla="*/ 3929620 w 5825131"/>
                <a:gd name="csY105" fmla="*/ 2226193 h 5314039"/>
                <a:gd name="csX106" fmla="*/ 3609500 w 5825131"/>
                <a:gd name="csY106" fmla="*/ 2647669 h 5314039"/>
                <a:gd name="csX107" fmla="*/ 3607235 w 5825131"/>
                <a:gd name="csY107" fmla="*/ 2954520 h 5314039"/>
                <a:gd name="csX108" fmla="*/ 3601086 w 5825131"/>
                <a:gd name="csY108" fmla="*/ 3173737 h 5314039"/>
                <a:gd name="csX109" fmla="*/ 3606588 w 5825131"/>
                <a:gd name="csY109" fmla="*/ 3190695 h 5314039"/>
                <a:gd name="csX110" fmla="*/ 5572612 w 5825131"/>
                <a:gd name="csY110" fmla="*/ 3215678 h 5314039"/>
                <a:gd name="csX111" fmla="*/ 5578243 w 5825131"/>
                <a:gd name="csY111" fmla="*/ 697761 h 5314039"/>
                <a:gd name="csX112" fmla="*/ 1618816 w 5825131"/>
                <a:gd name="csY112" fmla="*/ 1950991 h 5314039"/>
                <a:gd name="csX113" fmla="*/ 1528851 w 5825131"/>
                <a:gd name="csY113" fmla="*/ 1712293 h 5314039"/>
                <a:gd name="csX114" fmla="*/ 1436233 w 5825131"/>
                <a:gd name="csY114" fmla="*/ 1383500 h 5314039"/>
                <a:gd name="csX115" fmla="*/ 1353905 w 5825131"/>
                <a:gd name="csY115" fmla="*/ 1151145 h 5314039"/>
                <a:gd name="csX116" fmla="*/ 1298761 w 5825131"/>
                <a:gd name="csY116" fmla="*/ 1035032 h 5314039"/>
                <a:gd name="csX117" fmla="*/ 1277985 w 5825131"/>
                <a:gd name="csY117" fmla="*/ 1390102 h 5314039"/>
                <a:gd name="csX118" fmla="*/ 1548462 w 5825131"/>
                <a:gd name="csY118" fmla="*/ 1900637 h 5314039"/>
                <a:gd name="csX119" fmla="*/ 1618816 w 5825131"/>
                <a:gd name="csY119" fmla="*/ 1951056 h 5314039"/>
                <a:gd name="csX120" fmla="*/ 1248148 w 5825131"/>
                <a:gd name="csY120" fmla="*/ 1046164 h 5314039"/>
                <a:gd name="csX121" fmla="*/ 843694 w 5825131"/>
                <a:gd name="csY121" fmla="*/ 1127651 h 5314039"/>
                <a:gd name="csX122" fmla="*/ 954370 w 5825131"/>
                <a:gd name="csY122" fmla="*/ 1573398 h 5314039"/>
                <a:gd name="csX123" fmla="*/ 989838 w 5825131"/>
                <a:gd name="csY123" fmla="*/ 2170143 h 5314039"/>
                <a:gd name="csX124" fmla="*/ 1402836 w 5825131"/>
                <a:gd name="csY124" fmla="*/ 2209495 h 5314039"/>
                <a:gd name="csX125" fmla="*/ 1385684 w 5825131"/>
                <a:gd name="csY125" fmla="*/ 2304961 h 5314039"/>
                <a:gd name="csX126" fmla="*/ 1326851 w 5825131"/>
                <a:gd name="csY126" fmla="*/ 2386577 h 5314039"/>
                <a:gd name="csX127" fmla="*/ 1387496 w 5825131"/>
                <a:gd name="csY127" fmla="*/ 2481007 h 5314039"/>
                <a:gd name="csX128" fmla="*/ 1372092 w 5825131"/>
                <a:gd name="csY128" fmla="*/ 2503855 h 5314039"/>
                <a:gd name="csX129" fmla="*/ 1395328 w 5825131"/>
                <a:gd name="csY129" fmla="*/ 2531556 h 5314039"/>
                <a:gd name="csX130" fmla="*/ 1338048 w 5825131"/>
                <a:gd name="csY130" fmla="*/ 2600162 h 5314039"/>
                <a:gd name="csX131" fmla="*/ 1370927 w 5825131"/>
                <a:gd name="csY131" fmla="*/ 2640291 h 5314039"/>
                <a:gd name="csX132" fmla="*/ 1304392 w 5825131"/>
                <a:gd name="csY132" fmla="*/ 2721000 h 5314039"/>
                <a:gd name="csX133" fmla="*/ 1261546 w 5825131"/>
                <a:gd name="csY133" fmla="*/ 2793749 h 5314039"/>
                <a:gd name="csX134" fmla="*/ 1069642 w 5825131"/>
                <a:gd name="csY134" fmla="*/ 2750708 h 5314039"/>
                <a:gd name="csX135" fmla="*/ 928352 w 5825131"/>
                <a:gd name="csY135" fmla="*/ 2726696 h 5314039"/>
                <a:gd name="csX136" fmla="*/ 810168 w 5825131"/>
                <a:gd name="csY136" fmla="*/ 3108691 h 5314039"/>
                <a:gd name="csX137" fmla="*/ 1617975 w 5825131"/>
                <a:gd name="csY137" fmla="*/ 2790254 h 5314039"/>
                <a:gd name="csX138" fmla="*/ 1635838 w 5825131"/>
                <a:gd name="csY138" fmla="*/ 2016685 h 5314039"/>
                <a:gd name="csX139" fmla="*/ 1249831 w 5825131"/>
                <a:gd name="csY139" fmla="*/ 1457543 h 5314039"/>
                <a:gd name="csX140" fmla="*/ 1220188 w 5825131"/>
                <a:gd name="csY140" fmla="*/ 1161306 h 5314039"/>
                <a:gd name="csX141" fmla="*/ 1248213 w 5825131"/>
                <a:gd name="csY141" fmla="*/ 1046035 h 5314039"/>
                <a:gd name="csX142" fmla="*/ 764603 w 5825131"/>
                <a:gd name="csY142" fmla="*/ 2647345 h 5314039"/>
                <a:gd name="csX143" fmla="*/ 831138 w 5825131"/>
                <a:gd name="csY143" fmla="*/ 2390784 h 5314039"/>
                <a:gd name="csX144" fmla="*/ 830102 w 5825131"/>
                <a:gd name="csY144" fmla="*/ 2349749 h 5314039"/>
                <a:gd name="csX145" fmla="*/ 668554 w 5825131"/>
                <a:gd name="csY145" fmla="*/ 2309168 h 5314039"/>
                <a:gd name="csX146" fmla="*/ 369728 w 5825131"/>
                <a:gd name="csY146" fmla="*/ 2102378 h 5314039"/>
                <a:gd name="csX147" fmla="*/ 344098 w 5825131"/>
                <a:gd name="csY147" fmla="*/ 1981605 h 5314039"/>
                <a:gd name="csX148" fmla="*/ 389792 w 5825131"/>
                <a:gd name="csY148" fmla="*/ 2048593 h 5314039"/>
                <a:gd name="csX149" fmla="*/ 425519 w 5825131"/>
                <a:gd name="csY149" fmla="*/ 2108333 h 5314039"/>
                <a:gd name="csX150" fmla="*/ 907964 w 5825131"/>
                <a:gd name="csY150" fmla="*/ 1569126 h 5314039"/>
                <a:gd name="csX151" fmla="*/ 807449 w 5825131"/>
                <a:gd name="csY151" fmla="*/ 1169979 h 5314039"/>
                <a:gd name="csX152" fmla="*/ 220671 w 5825131"/>
                <a:gd name="csY152" fmla="*/ 1768537 h 5314039"/>
                <a:gd name="csX153" fmla="*/ 75303 w 5825131"/>
                <a:gd name="csY153" fmla="*/ 2273441 h 5314039"/>
                <a:gd name="csX154" fmla="*/ 764667 w 5825131"/>
                <a:gd name="csY154" fmla="*/ 2647345 h 5314039"/>
                <a:gd name="csX155" fmla="*/ 2225465 w 5825131"/>
                <a:gd name="csY155" fmla="*/ 2232083 h 5314039"/>
                <a:gd name="csX156" fmla="*/ 2370120 w 5825131"/>
                <a:gd name="csY156" fmla="*/ 1239880 h 5314039"/>
                <a:gd name="csX157" fmla="*/ 2222681 w 5825131"/>
                <a:gd name="csY157" fmla="*/ 1175416 h 5314039"/>
                <a:gd name="csX158" fmla="*/ 2203459 w 5825131"/>
                <a:gd name="csY158" fmla="*/ 1476637 h 5314039"/>
                <a:gd name="csX159" fmla="*/ 2065340 w 5825131"/>
                <a:gd name="csY159" fmla="*/ 1512623 h 5314039"/>
                <a:gd name="csX160" fmla="*/ 2011296 w 5825131"/>
                <a:gd name="csY160" fmla="*/ 1666469 h 5314039"/>
                <a:gd name="csX161" fmla="*/ 1676031 w 5825131"/>
                <a:gd name="csY161" fmla="*/ 2010989 h 5314039"/>
                <a:gd name="csX162" fmla="*/ 1669753 w 5825131"/>
                <a:gd name="csY162" fmla="*/ 2566701 h 5314039"/>
                <a:gd name="csX163" fmla="*/ 1663540 w 5825131"/>
                <a:gd name="csY163" fmla="*/ 2757892 h 5314039"/>
                <a:gd name="csX164" fmla="*/ 1672018 w 5825131"/>
                <a:gd name="csY164" fmla="*/ 2783134 h 5314039"/>
                <a:gd name="csX165" fmla="*/ 1768844 w 5825131"/>
                <a:gd name="csY165" fmla="*/ 2860478 h 5314039"/>
                <a:gd name="csX166" fmla="*/ 2349021 w 5825131"/>
                <a:gd name="csY166" fmla="*/ 3131279 h 5314039"/>
                <a:gd name="csX167" fmla="*/ 2236791 w 5825131"/>
                <a:gd name="csY167" fmla="*/ 2456866 h 5314039"/>
                <a:gd name="csX168" fmla="*/ 1895507 w 5825131"/>
                <a:gd name="csY168" fmla="*/ 2345931 h 5314039"/>
                <a:gd name="csX169" fmla="*/ 1920684 w 5825131"/>
                <a:gd name="csY169" fmla="*/ 2221986 h 5314039"/>
                <a:gd name="csX170" fmla="*/ 2225529 w 5825131"/>
                <a:gd name="csY170" fmla="*/ 2232083 h 5314039"/>
                <a:gd name="csX171" fmla="*/ 1562637 w 5825131"/>
                <a:gd name="csY171" fmla="*/ 1664333 h 5314039"/>
                <a:gd name="csX172" fmla="*/ 1623412 w 5825131"/>
                <a:gd name="csY172" fmla="*/ 1409325 h 5314039"/>
                <a:gd name="csX173" fmla="*/ 1461604 w 5825131"/>
                <a:gd name="csY173" fmla="*/ 1287775 h 5314039"/>
                <a:gd name="csX174" fmla="*/ 1553122 w 5825131"/>
                <a:gd name="csY174" fmla="*/ 1648606 h 5314039"/>
                <a:gd name="csX175" fmla="*/ 1562572 w 5825131"/>
                <a:gd name="csY175" fmla="*/ 1664269 h 5314039"/>
                <a:gd name="csX176" fmla="*/ 3129191 w 5825131"/>
                <a:gd name="csY176" fmla="*/ 2738475 h 5314039"/>
                <a:gd name="csX177" fmla="*/ 2871205 w 5825131"/>
                <a:gd name="csY177" fmla="*/ 2521589 h 5314039"/>
                <a:gd name="csX178" fmla="*/ 2434131 w 5825131"/>
                <a:gd name="csY178" fmla="*/ 1632554 h 5314039"/>
                <a:gd name="csX179" fmla="*/ 2388307 w 5825131"/>
                <a:gd name="csY179" fmla="*/ 1310363 h 5314039"/>
                <a:gd name="csX180" fmla="*/ 2275949 w 5825131"/>
                <a:gd name="csY180" fmla="*/ 1942642 h 5314039"/>
                <a:gd name="csX181" fmla="*/ 2270123 w 5825131"/>
                <a:gd name="csY181" fmla="*/ 2330527 h 5314039"/>
                <a:gd name="csX182" fmla="*/ 2295430 w 5825131"/>
                <a:gd name="csY182" fmla="*/ 2395120 h 5314039"/>
                <a:gd name="csX183" fmla="*/ 2739365 w 5825131"/>
                <a:gd name="csY183" fmla="*/ 2861319 h 5314039"/>
                <a:gd name="csX184" fmla="*/ 2918971 w 5825131"/>
                <a:gd name="csY184" fmla="*/ 3001898 h 5314039"/>
                <a:gd name="csX185" fmla="*/ 3129126 w 5825131"/>
                <a:gd name="csY185" fmla="*/ 2738411 h 5314039"/>
                <a:gd name="csX186" fmla="*/ 1770397 w 5825131"/>
                <a:gd name="csY186" fmla="*/ 1714947 h 5314039"/>
                <a:gd name="csX187" fmla="*/ 1837450 w 5825131"/>
                <a:gd name="csY187" fmla="*/ 1499354 h 5314039"/>
                <a:gd name="csX188" fmla="*/ 1708716 w 5825131"/>
                <a:gd name="csY188" fmla="*/ 1450877 h 5314039"/>
                <a:gd name="csX189" fmla="*/ 1760818 w 5825131"/>
                <a:gd name="csY189" fmla="*/ 1693782 h 5314039"/>
                <a:gd name="csX190" fmla="*/ 1770397 w 5825131"/>
                <a:gd name="csY190" fmla="*/ 1714947 h 5314039"/>
                <a:gd name="csX191" fmla="*/ 2017574 w 5825131"/>
                <a:gd name="csY191" fmla="*/ 1512687 h 5314039"/>
                <a:gd name="csX192" fmla="*/ 1883598 w 5825131"/>
                <a:gd name="csY192" fmla="*/ 1507833 h 5314039"/>
                <a:gd name="csX193" fmla="*/ 1691888 w 5825131"/>
                <a:gd name="csY193" fmla="*/ 1950991 h 5314039"/>
                <a:gd name="csX194" fmla="*/ 1749816 w 5825131"/>
                <a:gd name="csY194" fmla="*/ 1916300 h 5314039"/>
                <a:gd name="csX195" fmla="*/ 2017639 w 5825131"/>
                <a:gd name="csY195" fmla="*/ 1512687 h 5314039"/>
                <a:gd name="csX196" fmla="*/ 922397 w 5825131"/>
                <a:gd name="csY196" fmla="*/ 1630677 h 5314039"/>
                <a:gd name="csX197" fmla="*/ 874632 w 5825131"/>
                <a:gd name="csY197" fmla="*/ 1669899 h 5314039"/>
                <a:gd name="csX198" fmla="*/ 461634 w 5825131"/>
                <a:gd name="csY198" fmla="*/ 2127750 h 5314039"/>
                <a:gd name="csX199" fmla="*/ 467330 w 5825131"/>
                <a:gd name="csY199" fmla="*/ 2162053 h 5314039"/>
                <a:gd name="csX200" fmla="*/ 604996 w 5825131"/>
                <a:gd name="csY200" fmla="*/ 2243409 h 5314039"/>
                <a:gd name="csX201" fmla="*/ 876056 w 5825131"/>
                <a:gd name="csY201" fmla="*/ 2320624 h 5314039"/>
                <a:gd name="csX202" fmla="*/ 938707 w 5825131"/>
                <a:gd name="csY202" fmla="*/ 2321336 h 5314039"/>
                <a:gd name="csX203" fmla="*/ 950746 w 5825131"/>
                <a:gd name="csY203" fmla="*/ 1919859 h 5314039"/>
                <a:gd name="csX204" fmla="*/ 922397 w 5825131"/>
                <a:gd name="csY204" fmla="*/ 1630677 h 5314039"/>
                <a:gd name="csX205" fmla="*/ 1360507 w 5825131"/>
                <a:gd name="csY205" fmla="*/ 2243280 h 5314039"/>
                <a:gd name="csX206" fmla="*/ 989838 w 5825131"/>
                <a:gd name="csY206" fmla="*/ 2215126 h 5314039"/>
                <a:gd name="csX207" fmla="*/ 984208 w 5825131"/>
                <a:gd name="csY207" fmla="*/ 2327614 h 5314039"/>
                <a:gd name="csX208" fmla="*/ 1132294 w 5825131"/>
                <a:gd name="csY208" fmla="*/ 2339652 h 5314039"/>
                <a:gd name="csX209" fmla="*/ 1283422 w 5825131"/>
                <a:gd name="csY209" fmla="*/ 2366060 h 5314039"/>
                <a:gd name="csX210" fmla="*/ 1360572 w 5825131"/>
                <a:gd name="csY210" fmla="*/ 2243345 h 5314039"/>
                <a:gd name="csX211" fmla="*/ 2225465 w 5825131"/>
                <a:gd name="csY211" fmla="*/ 2277001 h 5314039"/>
                <a:gd name="csX212" fmla="*/ 1933370 w 5825131"/>
                <a:gd name="csY212" fmla="*/ 2265739 h 5314039"/>
                <a:gd name="csX213" fmla="*/ 2231095 w 5825131"/>
                <a:gd name="csY213" fmla="*/ 2411948 h 5314039"/>
                <a:gd name="csX214" fmla="*/ 2225465 w 5825131"/>
                <a:gd name="csY214" fmla="*/ 2277001 h 5314039"/>
                <a:gd name="csX215" fmla="*/ 1024336 w 5825131"/>
                <a:gd name="csY215" fmla="*/ 2461720 h 5314039"/>
                <a:gd name="csX216" fmla="*/ 1032750 w 5825131"/>
                <a:gd name="csY216" fmla="*/ 2429488 h 5314039"/>
                <a:gd name="csX217" fmla="*/ 1231385 w 5825131"/>
                <a:gd name="csY217" fmla="*/ 2448322 h 5314039"/>
                <a:gd name="csX218" fmla="*/ 1324909 w 5825131"/>
                <a:gd name="csY218" fmla="*/ 2477836 h 5314039"/>
                <a:gd name="csX219" fmla="*/ 1346527 w 5825131"/>
                <a:gd name="csY219" fmla="*/ 2451235 h 5314039"/>
                <a:gd name="csX220" fmla="*/ 1225883 w 5825131"/>
                <a:gd name="csY220" fmla="*/ 2397580 h 5314039"/>
                <a:gd name="csX221" fmla="*/ 886670 w 5825131"/>
                <a:gd name="csY221" fmla="*/ 2361594 h 5314039"/>
                <a:gd name="csX222" fmla="*/ 804472 w 5825131"/>
                <a:gd name="csY222" fmla="*/ 2659060 h 5314039"/>
                <a:gd name="csX223" fmla="*/ 1114430 w 5825131"/>
                <a:gd name="csY223" fmla="*/ 2717052 h 5314039"/>
                <a:gd name="csX224" fmla="*/ 1265041 w 5825131"/>
                <a:gd name="csY224" fmla="*/ 2746177 h 5314039"/>
                <a:gd name="csX225" fmla="*/ 1015922 w 5825131"/>
                <a:gd name="csY225" fmla="*/ 2648381 h 5314039"/>
                <a:gd name="csX226" fmla="*/ 1017799 w 5825131"/>
                <a:gd name="csY226" fmla="*/ 2616861 h 5314039"/>
                <a:gd name="csX227" fmla="*/ 1180512 w 5825131"/>
                <a:gd name="csY227" fmla="*/ 2639643 h 5314039"/>
                <a:gd name="csX228" fmla="*/ 1337983 w 5825131"/>
                <a:gd name="csY228" fmla="*/ 2675888 h 5314039"/>
                <a:gd name="csX229" fmla="*/ 1315007 w 5825131"/>
                <a:gd name="csY229" fmla="*/ 2639902 h 5314039"/>
                <a:gd name="csX230" fmla="*/ 1131452 w 5825131"/>
                <a:gd name="csY230" fmla="*/ 2570713 h 5314039"/>
                <a:gd name="csX231" fmla="*/ 1005178 w 5825131"/>
                <a:gd name="csY231" fmla="*/ 2556604 h 5314039"/>
                <a:gd name="csX232" fmla="*/ 1004984 w 5825131"/>
                <a:gd name="csY232" fmla="*/ 2519777 h 5314039"/>
                <a:gd name="csX233" fmla="*/ 1065564 w 5825131"/>
                <a:gd name="csY233" fmla="*/ 2518676 h 5314039"/>
                <a:gd name="csX234" fmla="*/ 1352028 w 5825131"/>
                <a:gd name="csY234" fmla="*/ 2557963 h 5314039"/>
                <a:gd name="csX235" fmla="*/ 1339860 w 5825131"/>
                <a:gd name="csY235" fmla="*/ 2536410 h 5314039"/>
                <a:gd name="csX236" fmla="*/ 1024271 w 5825131"/>
                <a:gd name="csY236" fmla="*/ 2461655 h 5314039"/>
                <a:gd name="csX237" fmla="*/ 3758622 w 5825131"/>
                <a:gd name="csY237" fmla="*/ 4901646 h 5314039"/>
                <a:gd name="csX238" fmla="*/ 3576103 w 5825131"/>
                <a:gd name="csY238" fmla="*/ 4901646 h 5314039"/>
                <a:gd name="csX239" fmla="*/ 3550861 w 5825131"/>
                <a:gd name="csY239" fmla="*/ 4881970 h 5314039"/>
                <a:gd name="csX240" fmla="*/ 3550861 w 5825131"/>
                <a:gd name="csY240" fmla="*/ 4727411 h 5314039"/>
                <a:gd name="csX241" fmla="*/ 3719335 w 5825131"/>
                <a:gd name="csY241" fmla="*/ 4727411 h 5314039"/>
                <a:gd name="csX242" fmla="*/ 3730597 w 5825131"/>
                <a:gd name="csY242" fmla="*/ 3400979 h 5314039"/>
                <a:gd name="csX243" fmla="*/ 3446398 w 5825131"/>
                <a:gd name="csY243" fmla="*/ 3390365 h 5314039"/>
                <a:gd name="csX244" fmla="*/ 3441674 w 5825131"/>
                <a:gd name="csY244" fmla="*/ 3199044 h 5314039"/>
                <a:gd name="csX245" fmla="*/ 3458178 w 5825131"/>
                <a:gd name="csY245" fmla="*/ 3187459 h 5314039"/>
                <a:gd name="csX246" fmla="*/ 3562058 w 5825131"/>
                <a:gd name="csY246" fmla="*/ 3187459 h 5314039"/>
                <a:gd name="csX247" fmla="*/ 3562058 w 5825131"/>
                <a:gd name="csY247" fmla="*/ 2709738 h 5314039"/>
                <a:gd name="csX248" fmla="*/ 3422386 w 5825131"/>
                <a:gd name="csY248" fmla="*/ 2893487 h 5314039"/>
                <a:gd name="csX249" fmla="*/ 3441415 w 5825131"/>
                <a:gd name="csY249" fmla="*/ 3018985 h 5314039"/>
                <a:gd name="csX250" fmla="*/ 3405688 w 5825131"/>
                <a:gd name="csY250" fmla="*/ 3036589 h 5314039"/>
                <a:gd name="csX251" fmla="*/ 3388018 w 5825131"/>
                <a:gd name="csY251" fmla="*/ 3111668 h 5314039"/>
                <a:gd name="csX252" fmla="*/ 3336952 w 5825131"/>
                <a:gd name="csY252" fmla="*/ 3144871 h 5314039"/>
                <a:gd name="csX253" fmla="*/ 3327179 w 5825131"/>
                <a:gd name="csY253" fmla="*/ 3174514 h 5314039"/>
                <a:gd name="csX254" fmla="*/ 3253265 w 5825131"/>
                <a:gd name="csY254" fmla="*/ 3215742 h 5314039"/>
                <a:gd name="csX255" fmla="*/ 3157475 w 5825131"/>
                <a:gd name="csY255" fmla="*/ 3280465 h 5314039"/>
                <a:gd name="csX256" fmla="*/ 3118382 w 5825131"/>
                <a:gd name="csY256" fmla="*/ 3268751 h 5314039"/>
                <a:gd name="csX257" fmla="*/ 2989066 w 5825131"/>
                <a:gd name="csY257" fmla="*/ 3426221 h 5314039"/>
                <a:gd name="csX258" fmla="*/ 2961817 w 5825131"/>
                <a:gd name="csY258" fmla="*/ 3393472 h 5314039"/>
                <a:gd name="csX259" fmla="*/ 3088092 w 5825131"/>
                <a:gd name="csY259" fmla="*/ 3238395 h 5314039"/>
                <a:gd name="csX260" fmla="*/ 3063497 w 5825131"/>
                <a:gd name="csY260" fmla="*/ 3194707 h 5314039"/>
                <a:gd name="csX261" fmla="*/ 3055277 w 5825131"/>
                <a:gd name="csY261" fmla="*/ 3155097 h 5314039"/>
                <a:gd name="csX262" fmla="*/ 2977804 w 5825131"/>
                <a:gd name="csY262" fmla="*/ 3094905 h 5314039"/>
                <a:gd name="csX263" fmla="*/ 2944601 w 5825131"/>
                <a:gd name="csY263" fmla="*/ 3043968 h 5314039"/>
                <a:gd name="csX264" fmla="*/ 2911010 w 5825131"/>
                <a:gd name="csY264" fmla="*/ 3043968 h 5314039"/>
                <a:gd name="csX265" fmla="*/ 2821239 w 5825131"/>
                <a:gd name="csY265" fmla="*/ 2981834 h 5314039"/>
                <a:gd name="csX266" fmla="*/ 2360283 w 5825131"/>
                <a:gd name="csY266" fmla="*/ 2572008 h 5314039"/>
                <a:gd name="csX267" fmla="*/ 2275949 w 5825131"/>
                <a:gd name="csY267" fmla="*/ 2451300 h 5314039"/>
                <a:gd name="csX268" fmla="*/ 2397369 w 5825131"/>
                <a:gd name="csY268" fmla="*/ 3140729 h 5314039"/>
                <a:gd name="csX269" fmla="*/ 2392450 w 5825131"/>
                <a:gd name="csY269" fmla="*/ 3163640 h 5314039"/>
                <a:gd name="csX270" fmla="*/ 2247729 w 5825131"/>
                <a:gd name="csY270" fmla="*/ 3156715 h 5314039"/>
                <a:gd name="csX271" fmla="*/ 2386430 w 5825131"/>
                <a:gd name="csY271" fmla="*/ 4881323 h 5314039"/>
                <a:gd name="csX272" fmla="*/ 2253554 w 5825131"/>
                <a:gd name="csY272" fmla="*/ 4932648 h 5314039"/>
                <a:gd name="csX273" fmla="*/ 2524485 w 5825131"/>
                <a:gd name="csY273" fmla="*/ 5043583 h 5314039"/>
                <a:gd name="csX274" fmla="*/ 2706162 w 5825131"/>
                <a:gd name="csY274" fmla="*/ 5250567 h 5314039"/>
                <a:gd name="csX275" fmla="*/ 3733250 w 5825131"/>
                <a:gd name="csY275" fmla="*/ 5255874 h 5314039"/>
                <a:gd name="csX276" fmla="*/ 3691180 w 5825131"/>
                <a:gd name="csY276" fmla="*/ 5219241 h 5314039"/>
                <a:gd name="csX277" fmla="*/ 3705290 w 5825131"/>
                <a:gd name="csY277" fmla="*/ 4935625 h 5314039"/>
                <a:gd name="csX278" fmla="*/ 3758493 w 5825131"/>
                <a:gd name="csY278" fmla="*/ 4901775 h 5314039"/>
                <a:gd name="csX279" fmla="*/ 3063497 w 5825131"/>
                <a:gd name="csY279" fmla="*/ 2935751 h 5314039"/>
                <a:gd name="csX280" fmla="*/ 3148155 w 5825131"/>
                <a:gd name="csY280" fmla="*/ 2933486 h 5314039"/>
                <a:gd name="csX281" fmla="*/ 3202587 w 5825131"/>
                <a:gd name="csY281" fmla="*/ 2880931 h 5314039"/>
                <a:gd name="csX282" fmla="*/ 3192684 w 5825131"/>
                <a:gd name="csY282" fmla="*/ 2961187 h 5314039"/>
                <a:gd name="csX283" fmla="*/ 3196827 w 5825131"/>
                <a:gd name="csY283" fmla="*/ 3016137 h 5314039"/>
                <a:gd name="csX284" fmla="*/ 3300578 w 5825131"/>
                <a:gd name="csY284" fmla="*/ 2899959 h 5314039"/>
                <a:gd name="csX285" fmla="*/ 3157475 w 5825131"/>
                <a:gd name="csY285" fmla="*/ 2779639 h 5314039"/>
                <a:gd name="csX286" fmla="*/ 2975021 w 5825131"/>
                <a:gd name="csY286" fmla="*/ 3001380 h 5314039"/>
                <a:gd name="csX287" fmla="*/ 3069581 w 5825131"/>
                <a:gd name="csY287" fmla="*/ 3113286 h 5314039"/>
                <a:gd name="csX288" fmla="*/ 3129515 w 5825131"/>
                <a:gd name="csY288" fmla="*/ 3083449 h 5314039"/>
                <a:gd name="csX289" fmla="*/ 3155469 w 5825131"/>
                <a:gd name="csY289" fmla="*/ 3032900 h 5314039"/>
                <a:gd name="csX290" fmla="*/ 3146407 w 5825131"/>
                <a:gd name="csY290" fmla="*/ 2973937 h 5314039"/>
                <a:gd name="csX291" fmla="*/ 3063497 w 5825131"/>
                <a:gd name="csY291" fmla="*/ 2935816 h 5314039"/>
                <a:gd name="csX292" fmla="*/ 3332745 w 5825131"/>
                <a:gd name="csY292" fmla="*/ 2972902 h 5314039"/>
                <a:gd name="csX293" fmla="*/ 3401610 w 5825131"/>
                <a:gd name="csY293" fmla="*/ 2934974 h 5314039"/>
                <a:gd name="csX294" fmla="*/ 3351320 w 5825131"/>
                <a:gd name="csY294" fmla="*/ 2889668 h 5314039"/>
                <a:gd name="csX295" fmla="*/ 3343036 w 5825131"/>
                <a:gd name="csY295" fmla="*/ 2897953 h 5314039"/>
                <a:gd name="csX296" fmla="*/ 3332745 w 5825131"/>
                <a:gd name="csY296" fmla="*/ 2972902 h 5314039"/>
                <a:gd name="csX297" fmla="*/ 3298960 w 5825131"/>
                <a:gd name="csY297" fmla="*/ 3008435 h 5314039"/>
                <a:gd name="csX298" fmla="*/ 3264786 w 5825131"/>
                <a:gd name="csY298" fmla="*/ 3054647 h 5314039"/>
                <a:gd name="csX299" fmla="*/ 3348278 w 5825131"/>
                <a:gd name="csY299" fmla="*/ 3094387 h 5314039"/>
                <a:gd name="csX300" fmla="*/ 3298960 w 5825131"/>
                <a:gd name="csY300" fmla="*/ 3008435 h 5314039"/>
                <a:gd name="csX301" fmla="*/ 3189513 w 5825131"/>
                <a:gd name="csY301" fmla="*/ 3064420 h 5314039"/>
                <a:gd name="csX302" fmla="*/ 3174627 w 5825131"/>
                <a:gd name="csY302" fmla="*/ 3105454 h 5314039"/>
                <a:gd name="csX303" fmla="*/ 3295529 w 5825131"/>
                <a:gd name="csY303" fmla="*/ 3136716 h 5314039"/>
                <a:gd name="csX304" fmla="*/ 3189513 w 5825131"/>
                <a:gd name="csY304" fmla="*/ 3064420 h 5314039"/>
                <a:gd name="csX305" fmla="*/ 3127767 w 5825131"/>
                <a:gd name="csY305" fmla="*/ 3126295 h 5314039"/>
                <a:gd name="csX306" fmla="*/ 3208477 w 5825131"/>
                <a:gd name="csY306" fmla="*/ 3241114 h 5314039"/>
                <a:gd name="csX307" fmla="*/ 3165889 w 5825131"/>
                <a:gd name="csY307" fmla="*/ 3176456 h 5314039"/>
                <a:gd name="csX308" fmla="*/ 3127767 w 5825131"/>
                <a:gd name="csY308" fmla="*/ 3126295 h 5314039"/>
                <a:gd name="csX309" fmla="*/ 3887809 w 5825131"/>
                <a:gd name="csY309" fmla="*/ 3401044 h 5314039"/>
                <a:gd name="csX310" fmla="*/ 3775515 w 5825131"/>
                <a:gd name="csY310" fmla="*/ 3401044 h 5314039"/>
                <a:gd name="csX311" fmla="*/ 3758686 w 5825131"/>
                <a:gd name="csY311" fmla="*/ 4727411 h 5314039"/>
                <a:gd name="csX312" fmla="*/ 3887874 w 5825131"/>
                <a:gd name="csY312" fmla="*/ 4727411 h 5314039"/>
                <a:gd name="csX313" fmla="*/ 3887874 w 5825131"/>
                <a:gd name="csY313" fmla="*/ 3401044 h 5314039"/>
                <a:gd name="csX314" fmla="*/ 5230034 w 5825131"/>
                <a:gd name="csY314" fmla="*/ 3417937 h 5314039"/>
                <a:gd name="csX315" fmla="*/ 3927031 w 5825131"/>
                <a:gd name="csY315" fmla="*/ 3401044 h 5314039"/>
                <a:gd name="csX316" fmla="*/ 3926772 w 5825131"/>
                <a:gd name="csY316" fmla="*/ 3752619 h 5314039"/>
                <a:gd name="csX317" fmla="*/ 3932921 w 5825131"/>
                <a:gd name="csY317" fmla="*/ 3802650 h 5314039"/>
                <a:gd name="csX318" fmla="*/ 3932597 w 5825131"/>
                <a:gd name="csY318" fmla="*/ 4727476 h 5314039"/>
                <a:gd name="csX319" fmla="*/ 5229969 w 5825131"/>
                <a:gd name="csY319" fmla="*/ 4733043 h 5314039"/>
                <a:gd name="csX320" fmla="*/ 5229969 w 5825131"/>
                <a:gd name="csY320" fmla="*/ 3417872 h 5314039"/>
                <a:gd name="csX321" fmla="*/ 5432228 w 5825131"/>
                <a:gd name="csY321" fmla="*/ 3417937 h 5314039"/>
                <a:gd name="csX322" fmla="*/ 5274951 w 5825131"/>
                <a:gd name="csY322" fmla="*/ 3417937 h 5314039"/>
                <a:gd name="csX323" fmla="*/ 5274951 w 5825131"/>
                <a:gd name="csY323" fmla="*/ 4738674 h 5314039"/>
                <a:gd name="csX324" fmla="*/ 5426597 w 5825131"/>
                <a:gd name="csY324" fmla="*/ 4738674 h 5314039"/>
                <a:gd name="csX325" fmla="*/ 5432228 w 5825131"/>
                <a:gd name="csY325" fmla="*/ 3417937 h 5314039"/>
                <a:gd name="csX326" fmla="*/ 1683474 w 5825131"/>
                <a:gd name="csY326" fmla="*/ 5244483 h 5314039"/>
                <a:gd name="csX327" fmla="*/ 1837903 w 5825131"/>
                <a:gd name="csY327" fmla="*/ 5244483 h 5314039"/>
                <a:gd name="csX328" fmla="*/ 1821011 w 5825131"/>
                <a:gd name="csY328" fmla="*/ 4963521 h 5314039"/>
                <a:gd name="csX329" fmla="*/ 1727939 w 5825131"/>
                <a:gd name="csY329" fmla="*/ 4963909 h 5314039"/>
                <a:gd name="csX330" fmla="*/ 1725221 w 5825131"/>
                <a:gd name="csY330" fmla="*/ 4954978 h 5314039"/>
                <a:gd name="csX331" fmla="*/ 1610402 w 5825131"/>
                <a:gd name="csY331" fmla="*/ 3547189 h 5314039"/>
                <a:gd name="csX332" fmla="*/ 1420829 w 5825131"/>
                <a:gd name="csY332" fmla="*/ 4964945 h 5314039"/>
                <a:gd name="csX333" fmla="*/ 1309958 w 5825131"/>
                <a:gd name="csY333" fmla="*/ 4988828 h 5314039"/>
                <a:gd name="csX334" fmla="*/ 1530405 w 5825131"/>
                <a:gd name="csY334" fmla="*/ 5088566 h 5314039"/>
                <a:gd name="csX335" fmla="*/ 1683410 w 5825131"/>
                <a:gd name="csY335" fmla="*/ 5244613 h 5314039"/>
                <a:gd name="csX336" fmla="*/ 5566270 w 5825131"/>
                <a:gd name="csY336" fmla="*/ 4784432 h 5314039"/>
                <a:gd name="csX337" fmla="*/ 3595779 w 5825131"/>
                <a:gd name="csY337" fmla="*/ 4772329 h 5314039"/>
                <a:gd name="csX338" fmla="*/ 3590148 w 5825131"/>
                <a:gd name="csY338" fmla="*/ 4856663 h 5314039"/>
                <a:gd name="csX339" fmla="*/ 5572677 w 5825131"/>
                <a:gd name="csY339" fmla="*/ 4867860 h 5314039"/>
                <a:gd name="csX340" fmla="*/ 5566270 w 5825131"/>
                <a:gd name="csY340" fmla="*/ 4784368 h 5314039"/>
                <a:gd name="csX341" fmla="*/ 5235665 w 5825131"/>
                <a:gd name="csY341" fmla="*/ 4907342 h 5314039"/>
                <a:gd name="csX342" fmla="*/ 3899071 w 5825131"/>
                <a:gd name="csY342" fmla="*/ 4901711 h 5314039"/>
                <a:gd name="csX343" fmla="*/ 3952273 w 5825131"/>
                <a:gd name="csY343" fmla="*/ 4935496 h 5314039"/>
                <a:gd name="csX344" fmla="*/ 3921530 w 5825131"/>
                <a:gd name="csY344" fmla="*/ 5255681 h 5314039"/>
                <a:gd name="csX345" fmla="*/ 5224468 w 5825131"/>
                <a:gd name="csY345" fmla="*/ 5261311 h 5314039"/>
                <a:gd name="csX346" fmla="*/ 5179291 w 5825131"/>
                <a:gd name="csY346" fmla="*/ 5225066 h 5314039"/>
                <a:gd name="csX347" fmla="*/ 5171071 w 5825131"/>
                <a:gd name="csY347" fmla="*/ 4969022 h 5314039"/>
                <a:gd name="csX348" fmla="*/ 5235729 w 5825131"/>
                <a:gd name="csY348" fmla="*/ 4907342 h 5314039"/>
                <a:gd name="csX349" fmla="*/ 2202682 w 5825131"/>
                <a:gd name="csY349" fmla="*/ 4929865 h 5314039"/>
                <a:gd name="csX350" fmla="*/ 1865993 w 5825131"/>
                <a:gd name="csY350" fmla="*/ 4957890 h 5314039"/>
                <a:gd name="csX351" fmla="*/ 1882821 w 5825131"/>
                <a:gd name="csY351" fmla="*/ 5244613 h 5314039"/>
                <a:gd name="csX352" fmla="*/ 2663445 w 5825131"/>
                <a:gd name="csY352" fmla="*/ 5250179 h 5314039"/>
                <a:gd name="csX353" fmla="*/ 2507721 w 5825131"/>
                <a:gd name="csY353" fmla="*/ 5082935 h 5314039"/>
                <a:gd name="csX354" fmla="*/ 2202682 w 5825131"/>
                <a:gd name="csY354" fmla="*/ 4929930 h 5314039"/>
                <a:gd name="csX355" fmla="*/ 3796485 w 5825131"/>
                <a:gd name="csY355" fmla="*/ 4936726 h 5314039"/>
                <a:gd name="csX356" fmla="*/ 3845092 w 5825131"/>
                <a:gd name="csY356" fmla="*/ 5232639 h 5314039"/>
                <a:gd name="csX357" fmla="*/ 3796485 w 5825131"/>
                <a:gd name="csY357" fmla="*/ 4936726 h 5314039"/>
                <a:gd name="csX358" fmla="*/ 1635709 w 5825131"/>
                <a:gd name="csY358" fmla="*/ 5244483 h 5314039"/>
                <a:gd name="csX359" fmla="*/ 1564514 w 5825131"/>
                <a:gd name="csY359" fmla="*/ 5155554 h 5314039"/>
                <a:gd name="csX360" fmla="*/ 1312612 w 5825131"/>
                <a:gd name="csY360" fmla="*/ 5053551 h 5314039"/>
                <a:gd name="csX361" fmla="*/ 1249766 w 5825131"/>
                <a:gd name="csY361" fmla="*/ 4981514 h 5314039"/>
                <a:gd name="csX362" fmla="*/ 923174 w 5825131"/>
                <a:gd name="csY362" fmla="*/ 4941774 h 5314039"/>
                <a:gd name="csX363" fmla="*/ 894307 w 5825131"/>
                <a:gd name="csY363" fmla="*/ 5244483 h 5314039"/>
                <a:gd name="csX364" fmla="*/ 1635644 w 5825131"/>
                <a:gd name="csY364" fmla="*/ 5244483 h 5314039"/>
                <a:gd name="csX365" fmla="*/ 5296116 w 5825131"/>
                <a:gd name="csY365" fmla="*/ 4942486 h 5314039"/>
                <a:gd name="csX366" fmla="*/ 5322134 w 5825131"/>
                <a:gd name="csY366" fmla="*/ 5243901 h 5314039"/>
                <a:gd name="csX367" fmla="*/ 5296116 w 5825131"/>
                <a:gd name="csY367" fmla="*/ 4942486 h 53140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</a:cxnLst>
              <a:rect l="l" t="t" r="r" b="b"/>
              <a:pathLst>
                <a:path w="5825131" h="5314039">
                  <a:moveTo>
                    <a:pt x="5805744" y="5261376"/>
                  </a:moveTo>
                  <a:cubicBezTo>
                    <a:pt x="5817653" y="5263382"/>
                    <a:pt x="5827621" y="5279239"/>
                    <a:pt x="5824579" y="5291149"/>
                  </a:cubicBezTo>
                  <a:cubicBezTo>
                    <a:pt x="5818754" y="5306164"/>
                    <a:pt x="5808269" y="5305323"/>
                    <a:pt x="5794871" y="5306682"/>
                  </a:cubicBezTo>
                  <a:cubicBezTo>
                    <a:pt x="5578955" y="5328429"/>
                    <a:pt x="5317668" y="5294450"/>
                    <a:pt x="5098387" y="5300469"/>
                  </a:cubicBezTo>
                  <a:cubicBezTo>
                    <a:pt x="3737069" y="5301181"/>
                    <a:pt x="2375945" y="5292314"/>
                    <a:pt x="1015404" y="5283641"/>
                  </a:cubicBezTo>
                  <a:cubicBezTo>
                    <a:pt x="774764" y="5282087"/>
                    <a:pt x="533995" y="5287589"/>
                    <a:pt x="293484" y="5281052"/>
                  </a:cubicBezTo>
                  <a:cubicBezTo>
                    <a:pt x="269148" y="5258658"/>
                    <a:pt x="284164" y="5242153"/>
                    <a:pt x="313031" y="5238788"/>
                  </a:cubicBezTo>
                  <a:cubicBezTo>
                    <a:pt x="476521" y="5219759"/>
                    <a:pt x="675997" y="5264483"/>
                    <a:pt x="835733" y="5244807"/>
                  </a:cubicBezTo>
                  <a:cubicBezTo>
                    <a:pt x="840393" y="5244224"/>
                    <a:pt x="845765" y="5244936"/>
                    <a:pt x="849843" y="5242088"/>
                  </a:cubicBezTo>
                  <a:lnTo>
                    <a:pt x="877803" y="4939185"/>
                  </a:lnTo>
                  <a:lnTo>
                    <a:pt x="800200" y="4923004"/>
                  </a:lnTo>
                  <a:lnTo>
                    <a:pt x="793922" y="4904105"/>
                  </a:lnTo>
                  <a:lnTo>
                    <a:pt x="916831" y="3125713"/>
                  </a:lnTo>
                  <a:cubicBezTo>
                    <a:pt x="912106" y="3120276"/>
                    <a:pt x="797288" y="3161763"/>
                    <a:pt x="778324" y="3163382"/>
                  </a:cubicBezTo>
                  <a:cubicBezTo>
                    <a:pt x="772175" y="3163899"/>
                    <a:pt x="765832" y="3161051"/>
                    <a:pt x="760331" y="3158657"/>
                  </a:cubicBezTo>
                  <a:cubicBezTo>
                    <a:pt x="757354" y="3147719"/>
                    <a:pt x="759878" y="3136327"/>
                    <a:pt x="762143" y="3125389"/>
                  </a:cubicBezTo>
                  <a:cubicBezTo>
                    <a:pt x="777677" y="3050958"/>
                    <a:pt x="824083" y="2957368"/>
                    <a:pt x="846607" y="2878406"/>
                  </a:cubicBezTo>
                  <a:cubicBezTo>
                    <a:pt x="861558" y="2825916"/>
                    <a:pt x="876120" y="2772908"/>
                    <a:pt x="883369" y="2718541"/>
                  </a:cubicBezTo>
                  <a:cubicBezTo>
                    <a:pt x="590563" y="2653300"/>
                    <a:pt x="240152" y="2646504"/>
                    <a:pt x="69866" y="2357451"/>
                  </a:cubicBezTo>
                  <a:cubicBezTo>
                    <a:pt x="-54919" y="2145548"/>
                    <a:pt x="-811" y="1980764"/>
                    <a:pt x="139573" y="1799928"/>
                  </a:cubicBezTo>
                  <a:cubicBezTo>
                    <a:pt x="327205" y="1558123"/>
                    <a:pt x="576453" y="1359747"/>
                    <a:pt x="785184" y="1136518"/>
                  </a:cubicBezTo>
                  <a:lnTo>
                    <a:pt x="807126" y="1091017"/>
                  </a:lnTo>
                  <a:lnTo>
                    <a:pt x="1285234" y="990308"/>
                  </a:lnTo>
                  <a:cubicBezTo>
                    <a:pt x="1271513" y="910181"/>
                    <a:pt x="1260057" y="830119"/>
                    <a:pt x="1265105" y="748309"/>
                  </a:cubicBezTo>
                  <a:cubicBezTo>
                    <a:pt x="1147439" y="757435"/>
                    <a:pt x="1076891" y="619899"/>
                    <a:pt x="1144656" y="523915"/>
                  </a:cubicBezTo>
                  <a:cubicBezTo>
                    <a:pt x="1184202" y="467930"/>
                    <a:pt x="1251643" y="458027"/>
                    <a:pt x="1315071" y="472590"/>
                  </a:cubicBezTo>
                  <a:cubicBezTo>
                    <a:pt x="1342643" y="404113"/>
                    <a:pt x="1394616" y="336930"/>
                    <a:pt x="1461604" y="304245"/>
                  </a:cubicBezTo>
                  <a:cubicBezTo>
                    <a:pt x="1337012" y="184896"/>
                    <a:pt x="1407431" y="-12574"/>
                    <a:pt x="1588202" y="630"/>
                  </a:cubicBezTo>
                  <a:cubicBezTo>
                    <a:pt x="1707098" y="9303"/>
                    <a:pt x="1790915" y="136483"/>
                    <a:pt x="1742437" y="248066"/>
                  </a:cubicBezTo>
                  <a:cubicBezTo>
                    <a:pt x="1857320" y="268130"/>
                    <a:pt x="1965408" y="348516"/>
                    <a:pt x="2012914" y="455179"/>
                  </a:cubicBezTo>
                  <a:cubicBezTo>
                    <a:pt x="2183265" y="447089"/>
                    <a:pt x="2237309" y="667147"/>
                    <a:pt x="2079514" y="734200"/>
                  </a:cubicBezTo>
                  <a:cubicBezTo>
                    <a:pt x="2152328" y="851154"/>
                    <a:pt x="2187213" y="986878"/>
                    <a:pt x="2213750" y="1121178"/>
                  </a:cubicBezTo>
                  <a:lnTo>
                    <a:pt x="2397951" y="1202341"/>
                  </a:lnTo>
                  <a:cubicBezTo>
                    <a:pt x="2414132" y="1211402"/>
                    <a:pt x="2422546" y="1240916"/>
                    <a:pt x="2426235" y="1258326"/>
                  </a:cubicBezTo>
                  <a:cubicBezTo>
                    <a:pt x="2501443" y="1611519"/>
                    <a:pt x="2468176" y="2019209"/>
                    <a:pt x="2722343" y="2310851"/>
                  </a:cubicBezTo>
                  <a:cubicBezTo>
                    <a:pt x="2857549" y="2466056"/>
                    <a:pt x="3032301" y="2611813"/>
                    <a:pt x="3186147" y="2745983"/>
                  </a:cubicBezTo>
                  <a:cubicBezTo>
                    <a:pt x="3216567" y="2772520"/>
                    <a:pt x="3323749" y="2835495"/>
                    <a:pt x="3362000" y="2850964"/>
                  </a:cubicBezTo>
                  <a:cubicBezTo>
                    <a:pt x="3370737" y="2854524"/>
                    <a:pt x="3377662" y="2860931"/>
                    <a:pt x="3385171" y="2866174"/>
                  </a:cubicBezTo>
                  <a:cubicBezTo>
                    <a:pt x="3436496" y="2798862"/>
                    <a:pt x="3501284" y="2728767"/>
                    <a:pt x="3547431" y="2658672"/>
                  </a:cubicBezTo>
                  <a:cubicBezTo>
                    <a:pt x="3554744" y="2647604"/>
                    <a:pt x="3560246" y="2643333"/>
                    <a:pt x="3562252" y="2628576"/>
                  </a:cubicBezTo>
                  <a:cubicBezTo>
                    <a:pt x="3572867" y="2550649"/>
                    <a:pt x="3560376" y="2430912"/>
                    <a:pt x="3561799" y="2347096"/>
                  </a:cubicBezTo>
                  <a:cubicBezTo>
                    <a:pt x="3567236" y="2022381"/>
                    <a:pt x="3571249" y="1694365"/>
                    <a:pt x="3573514" y="1369650"/>
                  </a:cubicBezTo>
                  <a:cubicBezTo>
                    <a:pt x="3575003" y="1157811"/>
                    <a:pt x="3555521" y="906298"/>
                    <a:pt x="3572996" y="700285"/>
                  </a:cubicBezTo>
                  <a:cubicBezTo>
                    <a:pt x="3573967" y="689153"/>
                    <a:pt x="3574161" y="678797"/>
                    <a:pt x="3581540" y="669477"/>
                  </a:cubicBezTo>
                  <a:lnTo>
                    <a:pt x="5598307" y="653231"/>
                  </a:lnTo>
                  <a:cubicBezTo>
                    <a:pt x="5604262" y="652066"/>
                    <a:pt x="5617530" y="664493"/>
                    <a:pt x="5617530" y="666823"/>
                  </a:cubicBezTo>
                  <a:lnTo>
                    <a:pt x="5617530" y="3215613"/>
                  </a:lnTo>
                  <a:lnTo>
                    <a:pt x="5704582" y="3215613"/>
                  </a:lnTo>
                  <a:cubicBezTo>
                    <a:pt x="5708013" y="3215613"/>
                    <a:pt x="5718562" y="3223250"/>
                    <a:pt x="5724193" y="3224092"/>
                  </a:cubicBezTo>
                  <a:cubicBezTo>
                    <a:pt x="5728724" y="3226551"/>
                    <a:pt x="5729048" y="3230693"/>
                    <a:pt x="5729954" y="3235159"/>
                  </a:cubicBezTo>
                  <a:cubicBezTo>
                    <a:pt x="5734355" y="3257683"/>
                    <a:pt x="5732931" y="3361434"/>
                    <a:pt x="5729954" y="3387129"/>
                  </a:cubicBezTo>
                  <a:cubicBezTo>
                    <a:pt x="5728918" y="3396319"/>
                    <a:pt x="5727689" y="3404992"/>
                    <a:pt x="5721475" y="3412371"/>
                  </a:cubicBezTo>
                  <a:cubicBezTo>
                    <a:pt x="5697851" y="3435088"/>
                    <a:pt x="5518116" y="3421238"/>
                    <a:pt x="5477146" y="3417937"/>
                  </a:cubicBezTo>
                  <a:lnTo>
                    <a:pt x="5471515" y="4738738"/>
                  </a:lnTo>
                  <a:lnTo>
                    <a:pt x="5603485" y="4738738"/>
                  </a:lnTo>
                  <a:cubicBezTo>
                    <a:pt x="5609051" y="4742298"/>
                    <a:pt x="5610734" y="4746505"/>
                    <a:pt x="5611899" y="4752783"/>
                  </a:cubicBezTo>
                  <a:cubicBezTo>
                    <a:pt x="5615977" y="4775177"/>
                    <a:pt x="5612870" y="4877245"/>
                    <a:pt x="5605233" y="4897827"/>
                  </a:cubicBezTo>
                  <a:cubicBezTo>
                    <a:pt x="5603226" y="4903199"/>
                    <a:pt x="5590281" y="4912972"/>
                    <a:pt x="5586657" y="4912972"/>
                  </a:cubicBezTo>
                  <a:lnTo>
                    <a:pt x="5404139" y="4912972"/>
                  </a:lnTo>
                  <a:lnTo>
                    <a:pt x="5457729" y="4952065"/>
                  </a:lnTo>
                  <a:cubicBezTo>
                    <a:pt x="5548600" y="5049602"/>
                    <a:pt x="5526724" y="5185909"/>
                    <a:pt x="5420966" y="5261441"/>
                  </a:cubicBezTo>
                  <a:lnTo>
                    <a:pt x="5805680" y="5261441"/>
                  </a:lnTo>
                  <a:close/>
                  <a:moveTo>
                    <a:pt x="1653314" y="241723"/>
                  </a:moveTo>
                  <a:lnTo>
                    <a:pt x="1697713" y="239911"/>
                  </a:lnTo>
                  <a:cubicBezTo>
                    <a:pt x="1758618" y="118296"/>
                    <a:pt x="1630272" y="9432"/>
                    <a:pt x="1512153" y="51437"/>
                  </a:cubicBezTo>
                  <a:lnTo>
                    <a:pt x="1562766" y="87812"/>
                  </a:lnTo>
                  <a:cubicBezTo>
                    <a:pt x="1609561" y="129040"/>
                    <a:pt x="1640498" y="180560"/>
                    <a:pt x="1653314" y="241723"/>
                  </a:cubicBezTo>
                  <a:close/>
                  <a:moveTo>
                    <a:pt x="1470601" y="85805"/>
                  </a:moveTo>
                  <a:cubicBezTo>
                    <a:pt x="1417334" y="143926"/>
                    <a:pt x="1436815" y="244830"/>
                    <a:pt x="1508399" y="274926"/>
                  </a:cubicBezTo>
                  <a:lnTo>
                    <a:pt x="1605354" y="242758"/>
                  </a:lnTo>
                  <a:cubicBezTo>
                    <a:pt x="1617781" y="196352"/>
                    <a:pt x="1507234" y="77132"/>
                    <a:pt x="1470601" y="85805"/>
                  </a:cubicBezTo>
                  <a:close/>
                  <a:moveTo>
                    <a:pt x="1944567" y="427931"/>
                  </a:moveTo>
                  <a:cubicBezTo>
                    <a:pt x="1948515" y="424177"/>
                    <a:pt x="1915636" y="384372"/>
                    <a:pt x="1911105" y="379971"/>
                  </a:cubicBezTo>
                  <a:cubicBezTo>
                    <a:pt x="1749492" y="220817"/>
                    <a:pt x="1473125" y="263470"/>
                    <a:pt x="1366138" y="461651"/>
                  </a:cubicBezTo>
                  <a:cubicBezTo>
                    <a:pt x="1553834" y="387544"/>
                    <a:pt x="1749039" y="372722"/>
                    <a:pt x="1944567" y="427931"/>
                  </a:cubicBezTo>
                  <a:close/>
                  <a:moveTo>
                    <a:pt x="1989485" y="759506"/>
                  </a:moveTo>
                  <a:cubicBezTo>
                    <a:pt x="2005665" y="704104"/>
                    <a:pt x="2016668" y="652325"/>
                    <a:pt x="2011879" y="593816"/>
                  </a:cubicBezTo>
                  <a:cubicBezTo>
                    <a:pt x="2010066" y="571616"/>
                    <a:pt x="1992980" y="494984"/>
                    <a:pt x="1978611" y="480939"/>
                  </a:cubicBezTo>
                  <a:cubicBezTo>
                    <a:pt x="1960942" y="463723"/>
                    <a:pt x="1800623" y="441199"/>
                    <a:pt x="1767614" y="439193"/>
                  </a:cubicBezTo>
                  <a:cubicBezTo>
                    <a:pt x="1657262" y="432461"/>
                    <a:pt x="1458368" y="453432"/>
                    <a:pt x="1362190" y="511100"/>
                  </a:cubicBezTo>
                  <a:cubicBezTo>
                    <a:pt x="1333906" y="528057"/>
                    <a:pt x="1344779" y="556535"/>
                    <a:pt x="1351899" y="585466"/>
                  </a:cubicBezTo>
                  <a:cubicBezTo>
                    <a:pt x="1385037" y="720349"/>
                    <a:pt x="1504969" y="732129"/>
                    <a:pt x="1617133" y="681904"/>
                  </a:cubicBezTo>
                  <a:cubicBezTo>
                    <a:pt x="1639786" y="671742"/>
                    <a:pt x="1686128" y="632908"/>
                    <a:pt x="1705545" y="635627"/>
                  </a:cubicBezTo>
                  <a:cubicBezTo>
                    <a:pt x="1718554" y="637439"/>
                    <a:pt x="1797840" y="718472"/>
                    <a:pt x="1837709" y="728698"/>
                  </a:cubicBezTo>
                  <a:cubicBezTo>
                    <a:pt x="1923532" y="750834"/>
                    <a:pt x="1851366" y="655497"/>
                    <a:pt x="1829554" y="630125"/>
                  </a:cubicBezTo>
                  <a:cubicBezTo>
                    <a:pt x="1810914" y="608443"/>
                    <a:pt x="1749039" y="558412"/>
                    <a:pt x="1740884" y="538607"/>
                  </a:cubicBezTo>
                  <a:cubicBezTo>
                    <a:pt x="1737777" y="531164"/>
                    <a:pt x="1739007" y="525404"/>
                    <a:pt x="1743732" y="519190"/>
                  </a:cubicBezTo>
                  <a:cubicBezTo>
                    <a:pt x="1768714" y="495048"/>
                    <a:pt x="1843793" y="579382"/>
                    <a:pt x="1860168" y="599447"/>
                  </a:cubicBezTo>
                  <a:cubicBezTo>
                    <a:pt x="1888323" y="633879"/>
                    <a:pt x="1938677" y="745591"/>
                    <a:pt x="1972268" y="757047"/>
                  </a:cubicBezTo>
                  <a:cubicBezTo>
                    <a:pt x="1977964" y="758989"/>
                    <a:pt x="1983401" y="760283"/>
                    <a:pt x="1989420" y="759506"/>
                  </a:cubicBezTo>
                  <a:close/>
                  <a:moveTo>
                    <a:pt x="2068188" y="686499"/>
                  </a:moveTo>
                  <a:cubicBezTo>
                    <a:pt x="2170126" y="657632"/>
                    <a:pt x="2138606" y="498026"/>
                    <a:pt x="2034467" y="501068"/>
                  </a:cubicBezTo>
                  <a:lnTo>
                    <a:pt x="2068188" y="686499"/>
                  </a:lnTo>
                  <a:close/>
                  <a:moveTo>
                    <a:pt x="1298761" y="512265"/>
                  </a:moveTo>
                  <a:cubicBezTo>
                    <a:pt x="1139090" y="473366"/>
                    <a:pt x="1106016" y="703521"/>
                    <a:pt x="1270671" y="708958"/>
                  </a:cubicBezTo>
                  <a:cubicBezTo>
                    <a:pt x="1269571" y="642228"/>
                    <a:pt x="1283875" y="576664"/>
                    <a:pt x="1298761" y="512265"/>
                  </a:cubicBezTo>
                  <a:close/>
                  <a:moveTo>
                    <a:pt x="1684510" y="692712"/>
                  </a:moveTo>
                  <a:cubicBezTo>
                    <a:pt x="1642311" y="703651"/>
                    <a:pt x="1706322" y="776723"/>
                    <a:pt x="1725868" y="790120"/>
                  </a:cubicBezTo>
                  <a:cubicBezTo>
                    <a:pt x="1756676" y="811220"/>
                    <a:pt x="1809037" y="821058"/>
                    <a:pt x="1840751" y="799052"/>
                  </a:cubicBezTo>
                  <a:cubicBezTo>
                    <a:pt x="1855573" y="753293"/>
                    <a:pt x="1792209" y="778276"/>
                    <a:pt x="1760754" y="766432"/>
                  </a:cubicBezTo>
                  <a:cubicBezTo>
                    <a:pt x="1724832" y="752905"/>
                    <a:pt x="1705739" y="687211"/>
                    <a:pt x="1684445" y="692712"/>
                  </a:cubicBezTo>
                  <a:close/>
                  <a:moveTo>
                    <a:pt x="5578308" y="697696"/>
                  </a:moveTo>
                  <a:lnTo>
                    <a:pt x="3612607" y="703327"/>
                  </a:lnTo>
                  <a:lnTo>
                    <a:pt x="3607105" y="2574920"/>
                  </a:lnTo>
                  <a:lnTo>
                    <a:pt x="3890592" y="2203928"/>
                  </a:lnTo>
                  <a:cubicBezTo>
                    <a:pt x="3916805" y="2163930"/>
                    <a:pt x="3954344" y="2185871"/>
                    <a:pt x="3929620" y="2226193"/>
                  </a:cubicBezTo>
                  <a:lnTo>
                    <a:pt x="3609500" y="2647669"/>
                  </a:lnTo>
                  <a:cubicBezTo>
                    <a:pt x="3603675" y="2749802"/>
                    <a:pt x="3608594" y="2852258"/>
                    <a:pt x="3607235" y="2954520"/>
                  </a:cubicBezTo>
                  <a:cubicBezTo>
                    <a:pt x="3606329" y="3025133"/>
                    <a:pt x="3592543" y="3102736"/>
                    <a:pt x="3601086" y="3173737"/>
                  </a:cubicBezTo>
                  <a:cubicBezTo>
                    <a:pt x="3601798" y="3179756"/>
                    <a:pt x="3600892" y="3186682"/>
                    <a:pt x="3606588" y="3190695"/>
                  </a:cubicBezTo>
                  <a:lnTo>
                    <a:pt x="5572612" y="3215678"/>
                  </a:lnTo>
                  <a:lnTo>
                    <a:pt x="5578243" y="697761"/>
                  </a:lnTo>
                  <a:close/>
                  <a:moveTo>
                    <a:pt x="1618816" y="1950991"/>
                  </a:moveTo>
                  <a:cubicBezTo>
                    <a:pt x="1593833" y="1869570"/>
                    <a:pt x="1556423" y="1792744"/>
                    <a:pt x="1528851" y="1712293"/>
                  </a:cubicBezTo>
                  <a:cubicBezTo>
                    <a:pt x="1492089" y="1604853"/>
                    <a:pt x="1463287" y="1493788"/>
                    <a:pt x="1436233" y="1383500"/>
                  </a:cubicBezTo>
                  <a:cubicBezTo>
                    <a:pt x="1415521" y="1298907"/>
                    <a:pt x="1416104" y="1219298"/>
                    <a:pt x="1353905" y="1151145"/>
                  </a:cubicBezTo>
                  <a:lnTo>
                    <a:pt x="1298761" y="1035032"/>
                  </a:lnTo>
                  <a:cubicBezTo>
                    <a:pt x="1245106" y="1146550"/>
                    <a:pt x="1255073" y="1271594"/>
                    <a:pt x="1277985" y="1390102"/>
                  </a:cubicBezTo>
                  <a:cubicBezTo>
                    <a:pt x="1314618" y="1579417"/>
                    <a:pt x="1409179" y="1767566"/>
                    <a:pt x="1548462" y="1900637"/>
                  </a:cubicBezTo>
                  <a:lnTo>
                    <a:pt x="1618816" y="1951056"/>
                  </a:lnTo>
                  <a:close/>
                  <a:moveTo>
                    <a:pt x="1248148" y="1046164"/>
                  </a:moveTo>
                  <a:lnTo>
                    <a:pt x="843694" y="1127651"/>
                  </a:lnTo>
                  <a:cubicBezTo>
                    <a:pt x="888223" y="1273860"/>
                    <a:pt x="928352" y="1422464"/>
                    <a:pt x="954370" y="1573398"/>
                  </a:cubicBezTo>
                  <a:cubicBezTo>
                    <a:pt x="987897" y="1767825"/>
                    <a:pt x="1003883" y="1973579"/>
                    <a:pt x="989838" y="2170143"/>
                  </a:cubicBezTo>
                  <a:lnTo>
                    <a:pt x="1402836" y="2209495"/>
                  </a:lnTo>
                  <a:cubicBezTo>
                    <a:pt x="1415521" y="2220239"/>
                    <a:pt x="1392351" y="2288262"/>
                    <a:pt x="1385684" y="2304961"/>
                  </a:cubicBezTo>
                  <a:cubicBezTo>
                    <a:pt x="1372804" y="2336999"/>
                    <a:pt x="1352481" y="2363859"/>
                    <a:pt x="1326851" y="2386577"/>
                  </a:cubicBezTo>
                  <a:cubicBezTo>
                    <a:pt x="1363355" y="2401333"/>
                    <a:pt x="1401088" y="2437061"/>
                    <a:pt x="1387496" y="2481007"/>
                  </a:cubicBezTo>
                  <a:cubicBezTo>
                    <a:pt x="1384843" y="2489551"/>
                    <a:pt x="1370604" y="2495117"/>
                    <a:pt x="1372092" y="2503855"/>
                  </a:cubicBezTo>
                  <a:cubicBezTo>
                    <a:pt x="1372804" y="2507868"/>
                    <a:pt x="1390085" y="2521848"/>
                    <a:pt x="1395328" y="2531556"/>
                  </a:cubicBezTo>
                  <a:cubicBezTo>
                    <a:pt x="1419728" y="2576862"/>
                    <a:pt x="1378565" y="2598868"/>
                    <a:pt x="1338048" y="2600162"/>
                  </a:cubicBezTo>
                  <a:cubicBezTo>
                    <a:pt x="1338307" y="2612201"/>
                    <a:pt x="1363484" y="2627670"/>
                    <a:pt x="1370927" y="2640291"/>
                  </a:cubicBezTo>
                  <a:cubicBezTo>
                    <a:pt x="1402577" y="2693493"/>
                    <a:pt x="1353193" y="2721777"/>
                    <a:pt x="1304392" y="2721000"/>
                  </a:cubicBezTo>
                  <a:cubicBezTo>
                    <a:pt x="1322579" y="2760934"/>
                    <a:pt x="1304457" y="2790124"/>
                    <a:pt x="1261546" y="2793749"/>
                  </a:cubicBezTo>
                  <a:cubicBezTo>
                    <a:pt x="1219799" y="2797309"/>
                    <a:pt x="1117796" y="2760546"/>
                    <a:pt x="1069642" y="2750708"/>
                  </a:cubicBezTo>
                  <a:cubicBezTo>
                    <a:pt x="1022977" y="2741129"/>
                    <a:pt x="974823" y="2737116"/>
                    <a:pt x="928352" y="2726696"/>
                  </a:cubicBezTo>
                  <a:cubicBezTo>
                    <a:pt x="901103" y="2857630"/>
                    <a:pt x="858904" y="2984552"/>
                    <a:pt x="810168" y="3108691"/>
                  </a:cubicBezTo>
                  <a:cubicBezTo>
                    <a:pt x="1092748" y="3038660"/>
                    <a:pt x="1370992" y="2944230"/>
                    <a:pt x="1617975" y="2790254"/>
                  </a:cubicBezTo>
                  <a:lnTo>
                    <a:pt x="1635838" y="2016685"/>
                  </a:lnTo>
                  <a:cubicBezTo>
                    <a:pt x="1436880" y="1898436"/>
                    <a:pt x="1306140" y="1678961"/>
                    <a:pt x="1249831" y="1457543"/>
                  </a:cubicBezTo>
                  <a:cubicBezTo>
                    <a:pt x="1226660" y="1366608"/>
                    <a:pt x="1209120" y="1254443"/>
                    <a:pt x="1220188" y="1161306"/>
                  </a:cubicBezTo>
                  <a:cubicBezTo>
                    <a:pt x="1224912" y="1121890"/>
                    <a:pt x="1239151" y="1084351"/>
                    <a:pt x="1248213" y="1046035"/>
                  </a:cubicBezTo>
                  <a:close/>
                  <a:moveTo>
                    <a:pt x="764603" y="2647345"/>
                  </a:moveTo>
                  <a:cubicBezTo>
                    <a:pt x="780524" y="2566312"/>
                    <a:pt x="821106" y="2471170"/>
                    <a:pt x="831138" y="2390784"/>
                  </a:cubicBezTo>
                  <a:cubicBezTo>
                    <a:pt x="832497" y="2379910"/>
                    <a:pt x="836057" y="2358228"/>
                    <a:pt x="830102" y="2349749"/>
                  </a:cubicBezTo>
                  <a:cubicBezTo>
                    <a:pt x="825313" y="2342889"/>
                    <a:pt x="691077" y="2315770"/>
                    <a:pt x="668554" y="2309168"/>
                  </a:cubicBezTo>
                  <a:cubicBezTo>
                    <a:pt x="542150" y="2272082"/>
                    <a:pt x="437234" y="2221339"/>
                    <a:pt x="369728" y="2102378"/>
                  </a:cubicBezTo>
                  <a:cubicBezTo>
                    <a:pt x="357754" y="2081343"/>
                    <a:pt x="312707" y="1997139"/>
                    <a:pt x="344098" y="1981605"/>
                  </a:cubicBezTo>
                  <a:cubicBezTo>
                    <a:pt x="370958" y="1968337"/>
                    <a:pt x="381896" y="2031636"/>
                    <a:pt x="389792" y="2048593"/>
                  </a:cubicBezTo>
                  <a:cubicBezTo>
                    <a:pt x="399500" y="2069564"/>
                    <a:pt x="410439" y="2090534"/>
                    <a:pt x="425519" y="2108333"/>
                  </a:cubicBezTo>
                  <a:lnTo>
                    <a:pt x="907964" y="1569126"/>
                  </a:lnTo>
                  <a:cubicBezTo>
                    <a:pt x="904339" y="1529451"/>
                    <a:pt x="828031" y="1169850"/>
                    <a:pt x="807449" y="1169979"/>
                  </a:cubicBezTo>
                  <a:cubicBezTo>
                    <a:pt x="620982" y="1378193"/>
                    <a:pt x="400536" y="1554240"/>
                    <a:pt x="220671" y="1768537"/>
                  </a:cubicBezTo>
                  <a:cubicBezTo>
                    <a:pt x="91484" y="1922513"/>
                    <a:pt x="-9808" y="2063027"/>
                    <a:pt x="75303" y="2273441"/>
                  </a:cubicBezTo>
                  <a:cubicBezTo>
                    <a:pt x="187209" y="2549937"/>
                    <a:pt x="499756" y="2612978"/>
                    <a:pt x="764667" y="2647345"/>
                  </a:cubicBezTo>
                  <a:close/>
                  <a:moveTo>
                    <a:pt x="2225465" y="2232083"/>
                  </a:moveTo>
                  <a:cubicBezTo>
                    <a:pt x="2222552" y="1897142"/>
                    <a:pt x="2264751" y="1557929"/>
                    <a:pt x="2370120" y="1239880"/>
                  </a:cubicBezTo>
                  <a:lnTo>
                    <a:pt x="2222681" y="1175416"/>
                  </a:lnTo>
                  <a:cubicBezTo>
                    <a:pt x="2236209" y="1275543"/>
                    <a:pt x="2238668" y="1380135"/>
                    <a:pt x="2203459" y="1476637"/>
                  </a:cubicBezTo>
                  <a:lnTo>
                    <a:pt x="2065340" y="1512623"/>
                  </a:lnTo>
                  <a:cubicBezTo>
                    <a:pt x="2049353" y="1564595"/>
                    <a:pt x="2034014" y="1616956"/>
                    <a:pt x="2011296" y="1666469"/>
                  </a:cubicBezTo>
                  <a:cubicBezTo>
                    <a:pt x="1941913" y="1817274"/>
                    <a:pt x="1819522" y="1931056"/>
                    <a:pt x="1676031" y="2010989"/>
                  </a:cubicBezTo>
                  <a:cubicBezTo>
                    <a:pt x="1673701" y="2196680"/>
                    <a:pt x="1672213" y="2381075"/>
                    <a:pt x="1669753" y="2566701"/>
                  </a:cubicBezTo>
                  <a:cubicBezTo>
                    <a:pt x="1668912" y="2628964"/>
                    <a:pt x="1657391" y="2694787"/>
                    <a:pt x="1663540" y="2757892"/>
                  </a:cubicBezTo>
                  <a:cubicBezTo>
                    <a:pt x="1664899" y="2771549"/>
                    <a:pt x="1664381" y="2771743"/>
                    <a:pt x="1672018" y="2783134"/>
                  </a:cubicBezTo>
                  <a:cubicBezTo>
                    <a:pt x="1683151" y="2799962"/>
                    <a:pt x="1748327" y="2845592"/>
                    <a:pt x="1768844" y="2860478"/>
                  </a:cubicBezTo>
                  <a:cubicBezTo>
                    <a:pt x="1940230" y="2984876"/>
                    <a:pt x="2138542" y="3093740"/>
                    <a:pt x="2349021" y="3131279"/>
                  </a:cubicBezTo>
                  <a:cubicBezTo>
                    <a:pt x="2311222" y="2907208"/>
                    <a:pt x="2245723" y="2685856"/>
                    <a:pt x="2236791" y="2456866"/>
                  </a:cubicBezTo>
                  <a:cubicBezTo>
                    <a:pt x="2141907" y="2455312"/>
                    <a:pt x="1926768" y="2462108"/>
                    <a:pt x="1895507" y="2345931"/>
                  </a:cubicBezTo>
                  <a:cubicBezTo>
                    <a:pt x="1887481" y="2316029"/>
                    <a:pt x="1881786" y="2230724"/>
                    <a:pt x="1920684" y="2221986"/>
                  </a:cubicBezTo>
                  <a:lnTo>
                    <a:pt x="2225529" y="2232083"/>
                  </a:lnTo>
                  <a:close/>
                  <a:moveTo>
                    <a:pt x="1562637" y="1664333"/>
                  </a:moveTo>
                  <a:cubicBezTo>
                    <a:pt x="1569238" y="1576440"/>
                    <a:pt x="1596810" y="1492429"/>
                    <a:pt x="1623412" y="1409325"/>
                  </a:cubicBezTo>
                  <a:lnTo>
                    <a:pt x="1461604" y="1287775"/>
                  </a:lnTo>
                  <a:cubicBezTo>
                    <a:pt x="1486199" y="1407513"/>
                    <a:pt x="1513965" y="1532946"/>
                    <a:pt x="1553122" y="1648606"/>
                  </a:cubicBezTo>
                  <a:cubicBezTo>
                    <a:pt x="1555129" y="1654495"/>
                    <a:pt x="1554352" y="1665628"/>
                    <a:pt x="1562572" y="1664269"/>
                  </a:cubicBezTo>
                  <a:close/>
                  <a:moveTo>
                    <a:pt x="3129191" y="2738475"/>
                  </a:moveTo>
                  <a:cubicBezTo>
                    <a:pt x="3041880" y="2668898"/>
                    <a:pt x="2953145" y="2597768"/>
                    <a:pt x="2871205" y="2521589"/>
                  </a:cubicBezTo>
                  <a:cubicBezTo>
                    <a:pt x="2553739" y="2226323"/>
                    <a:pt x="2501120" y="2057784"/>
                    <a:pt x="2434131" y="1632554"/>
                  </a:cubicBezTo>
                  <a:lnTo>
                    <a:pt x="2388307" y="1310363"/>
                  </a:lnTo>
                  <a:cubicBezTo>
                    <a:pt x="2334652" y="1516830"/>
                    <a:pt x="2291029" y="1729121"/>
                    <a:pt x="2275949" y="1942642"/>
                  </a:cubicBezTo>
                  <a:cubicBezTo>
                    <a:pt x="2268441" y="2049111"/>
                    <a:pt x="2257632" y="2228394"/>
                    <a:pt x="2270123" y="2330527"/>
                  </a:cubicBezTo>
                  <a:cubicBezTo>
                    <a:pt x="2272518" y="2350267"/>
                    <a:pt x="2286563" y="2376804"/>
                    <a:pt x="2295430" y="2395120"/>
                  </a:cubicBezTo>
                  <a:cubicBezTo>
                    <a:pt x="2382353" y="2575115"/>
                    <a:pt x="2585777" y="2735822"/>
                    <a:pt x="2739365" y="2861319"/>
                  </a:cubicBezTo>
                  <a:cubicBezTo>
                    <a:pt x="2798133" y="2909344"/>
                    <a:pt x="2858649" y="2955750"/>
                    <a:pt x="2918971" y="3001898"/>
                  </a:cubicBezTo>
                  <a:lnTo>
                    <a:pt x="3129126" y="2738411"/>
                  </a:lnTo>
                  <a:close/>
                  <a:moveTo>
                    <a:pt x="1770397" y="1714947"/>
                  </a:moveTo>
                  <a:lnTo>
                    <a:pt x="1837450" y="1499354"/>
                  </a:lnTo>
                  <a:lnTo>
                    <a:pt x="1708716" y="1450877"/>
                  </a:lnTo>
                  <a:cubicBezTo>
                    <a:pt x="1742631" y="1529515"/>
                    <a:pt x="1748456" y="1610678"/>
                    <a:pt x="1760818" y="1693782"/>
                  </a:cubicBezTo>
                  <a:cubicBezTo>
                    <a:pt x="1761660" y="1699478"/>
                    <a:pt x="1762436" y="1716176"/>
                    <a:pt x="1770397" y="1714947"/>
                  </a:cubicBezTo>
                  <a:close/>
                  <a:moveTo>
                    <a:pt x="2017574" y="1512687"/>
                  </a:moveTo>
                  <a:lnTo>
                    <a:pt x="1883598" y="1507833"/>
                  </a:lnTo>
                  <a:cubicBezTo>
                    <a:pt x="1843017" y="1665175"/>
                    <a:pt x="1777582" y="1813455"/>
                    <a:pt x="1691888" y="1950991"/>
                  </a:cubicBezTo>
                  <a:cubicBezTo>
                    <a:pt x="1695772" y="1954680"/>
                    <a:pt x="1742567" y="1921607"/>
                    <a:pt x="1749816" y="1916300"/>
                  </a:cubicBezTo>
                  <a:cubicBezTo>
                    <a:pt x="1883727" y="1818633"/>
                    <a:pt x="1983336" y="1676307"/>
                    <a:pt x="2017639" y="1512687"/>
                  </a:cubicBezTo>
                  <a:close/>
                  <a:moveTo>
                    <a:pt x="922397" y="1630677"/>
                  </a:moveTo>
                  <a:cubicBezTo>
                    <a:pt x="916702" y="1623946"/>
                    <a:pt x="880198" y="1664010"/>
                    <a:pt x="874632" y="1669899"/>
                  </a:cubicBezTo>
                  <a:cubicBezTo>
                    <a:pt x="732953" y="1818309"/>
                    <a:pt x="605578" y="1981217"/>
                    <a:pt x="461634" y="2127750"/>
                  </a:cubicBezTo>
                  <a:cubicBezTo>
                    <a:pt x="450373" y="2142377"/>
                    <a:pt x="456715" y="2150662"/>
                    <a:pt x="467330" y="2162053"/>
                  </a:cubicBezTo>
                  <a:cubicBezTo>
                    <a:pt x="498009" y="2194867"/>
                    <a:pt x="563120" y="2227035"/>
                    <a:pt x="604996" y="2243409"/>
                  </a:cubicBezTo>
                  <a:cubicBezTo>
                    <a:pt x="670884" y="2269169"/>
                    <a:pt x="807773" y="2310333"/>
                    <a:pt x="876056" y="2320624"/>
                  </a:cubicBezTo>
                  <a:cubicBezTo>
                    <a:pt x="896702" y="2323731"/>
                    <a:pt x="918061" y="2322048"/>
                    <a:pt x="938707" y="2321336"/>
                  </a:cubicBezTo>
                  <a:cubicBezTo>
                    <a:pt x="955600" y="2188330"/>
                    <a:pt x="949192" y="2053836"/>
                    <a:pt x="950746" y="1919859"/>
                  </a:cubicBezTo>
                  <a:lnTo>
                    <a:pt x="922397" y="1630677"/>
                  </a:lnTo>
                  <a:close/>
                  <a:moveTo>
                    <a:pt x="1360507" y="2243280"/>
                  </a:moveTo>
                  <a:lnTo>
                    <a:pt x="989838" y="2215126"/>
                  </a:lnTo>
                  <a:lnTo>
                    <a:pt x="984208" y="2327614"/>
                  </a:lnTo>
                  <a:cubicBezTo>
                    <a:pt x="1033397" y="2327679"/>
                    <a:pt x="1083363" y="2332921"/>
                    <a:pt x="1132294" y="2339652"/>
                  </a:cubicBezTo>
                  <a:cubicBezTo>
                    <a:pt x="1159930" y="2343471"/>
                    <a:pt x="1268536" y="2368713"/>
                    <a:pt x="1283422" y="2366060"/>
                  </a:cubicBezTo>
                  <a:cubicBezTo>
                    <a:pt x="1321285" y="2359264"/>
                    <a:pt x="1357659" y="2279201"/>
                    <a:pt x="1360572" y="2243345"/>
                  </a:cubicBezTo>
                  <a:close/>
                  <a:moveTo>
                    <a:pt x="2225465" y="2277001"/>
                  </a:moveTo>
                  <a:lnTo>
                    <a:pt x="1933370" y="2265739"/>
                  </a:lnTo>
                  <a:cubicBezTo>
                    <a:pt x="1902432" y="2433566"/>
                    <a:pt x="2124497" y="2406964"/>
                    <a:pt x="2231095" y="2411948"/>
                  </a:cubicBezTo>
                  <a:lnTo>
                    <a:pt x="2225465" y="2277001"/>
                  </a:lnTo>
                  <a:close/>
                  <a:moveTo>
                    <a:pt x="1024336" y="2461720"/>
                  </a:moveTo>
                  <a:cubicBezTo>
                    <a:pt x="1022071" y="2451235"/>
                    <a:pt x="1020711" y="2433501"/>
                    <a:pt x="1032750" y="2429488"/>
                  </a:cubicBezTo>
                  <a:cubicBezTo>
                    <a:pt x="1099091" y="2425734"/>
                    <a:pt x="1166726" y="2433566"/>
                    <a:pt x="1231385" y="2448322"/>
                  </a:cubicBezTo>
                  <a:cubicBezTo>
                    <a:pt x="1254038" y="2453500"/>
                    <a:pt x="1311253" y="2477383"/>
                    <a:pt x="1324909" y="2477836"/>
                  </a:cubicBezTo>
                  <a:cubicBezTo>
                    <a:pt x="1340249" y="2478354"/>
                    <a:pt x="1353905" y="2467416"/>
                    <a:pt x="1346527" y="2451235"/>
                  </a:cubicBezTo>
                  <a:cubicBezTo>
                    <a:pt x="1333453" y="2422757"/>
                    <a:pt x="1255526" y="2403858"/>
                    <a:pt x="1225883" y="2397580"/>
                  </a:cubicBezTo>
                  <a:cubicBezTo>
                    <a:pt x="1115854" y="2374409"/>
                    <a:pt x="998447" y="2372079"/>
                    <a:pt x="886670" y="2361594"/>
                  </a:cubicBezTo>
                  <a:lnTo>
                    <a:pt x="804472" y="2659060"/>
                  </a:lnTo>
                  <a:cubicBezTo>
                    <a:pt x="907446" y="2679448"/>
                    <a:pt x="1011715" y="2695305"/>
                    <a:pt x="1114430" y="2717052"/>
                  </a:cubicBezTo>
                  <a:cubicBezTo>
                    <a:pt x="1126339" y="2719576"/>
                    <a:pt x="1265429" y="2761711"/>
                    <a:pt x="1265041" y="2746177"/>
                  </a:cubicBezTo>
                  <a:cubicBezTo>
                    <a:pt x="1211709" y="2667669"/>
                    <a:pt x="1099738" y="2668639"/>
                    <a:pt x="1015922" y="2648381"/>
                  </a:cubicBezTo>
                  <a:cubicBezTo>
                    <a:pt x="1005113" y="2639126"/>
                    <a:pt x="1007896" y="2625922"/>
                    <a:pt x="1017799" y="2616861"/>
                  </a:cubicBezTo>
                  <a:cubicBezTo>
                    <a:pt x="1042588" y="2602104"/>
                    <a:pt x="1150157" y="2629352"/>
                    <a:pt x="1180512" y="2639643"/>
                  </a:cubicBezTo>
                  <a:cubicBezTo>
                    <a:pt x="1234621" y="2658025"/>
                    <a:pt x="1275914" y="2699965"/>
                    <a:pt x="1337983" y="2675888"/>
                  </a:cubicBezTo>
                  <a:cubicBezTo>
                    <a:pt x="1340896" y="2658931"/>
                    <a:pt x="1326268" y="2649093"/>
                    <a:pt x="1315007" y="2639902"/>
                  </a:cubicBezTo>
                  <a:cubicBezTo>
                    <a:pt x="1269118" y="2602492"/>
                    <a:pt x="1189250" y="2580293"/>
                    <a:pt x="1131452" y="2570713"/>
                  </a:cubicBezTo>
                  <a:cubicBezTo>
                    <a:pt x="1095984" y="2564824"/>
                    <a:pt x="1034886" y="2567283"/>
                    <a:pt x="1005178" y="2556604"/>
                  </a:cubicBezTo>
                  <a:cubicBezTo>
                    <a:pt x="984531" y="2549161"/>
                    <a:pt x="985373" y="2525602"/>
                    <a:pt x="1004984" y="2519777"/>
                  </a:cubicBezTo>
                  <a:cubicBezTo>
                    <a:pt x="1017993" y="2515893"/>
                    <a:pt x="1050225" y="2517835"/>
                    <a:pt x="1065564" y="2518676"/>
                  </a:cubicBezTo>
                  <a:cubicBezTo>
                    <a:pt x="1162455" y="2523919"/>
                    <a:pt x="1253585" y="2568966"/>
                    <a:pt x="1352028" y="2557963"/>
                  </a:cubicBezTo>
                  <a:cubicBezTo>
                    <a:pt x="1361801" y="2549679"/>
                    <a:pt x="1345297" y="2540876"/>
                    <a:pt x="1339860" y="2536410"/>
                  </a:cubicBezTo>
                  <a:cubicBezTo>
                    <a:pt x="1263940" y="2474082"/>
                    <a:pt x="1115854" y="2482173"/>
                    <a:pt x="1024271" y="2461655"/>
                  </a:cubicBezTo>
                  <a:close/>
                  <a:moveTo>
                    <a:pt x="3758622" y="4901646"/>
                  </a:moveTo>
                  <a:lnTo>
                    <a:pt x="3576103" y="4901646"/>
                  </a:lnTo>
                  <a:cubicBezTo>
                    <a:pt x="3573191" y="4901646"/>
                    <a:pt x="3550861" y="4884300"/>
                    <a:pt x="3550861" y="4881970"/>
                  </a:cubicBezTo>
                  <a:lnTo>
                    <a:pt x="3550861" y="4727411"/>
                  </a:lnTo>
                  <a:lnTo>
                    <a:pt x="3719335" y="4727411"/>
                  </a:lnTo>
                  <a:lnTo>
                    <a:pt x="3730597" y="3400979"/>
                  </a:lnTo>
                  <a:lnTo>
                    <a:pt x="3446398" y="3390365"/>
                  </a:lnTo>
                  <a:cubicBezTo>
                    <a:pt x="3426917" y="3374831"/>
                    <a:pt x="3427888" y="3219949"/>
                    <a:pt x="3441674" y="3199044"/>
                  </a:cubicBezTo>
                  <a:cubicBezTo>
                    <a:pt x="3443745" y="3195872"/>
                    <a:pt x="3455977" y="3187459"/>
                    <a:pt x="3458178" y="3187459"/>
                  </a:cubicBezTo>
                  <a:lnTo>
                    <a:pt x="3562058" y="3187459"/>
                  </a:lnTo>
                  <a:lnTo>
                    <a:pt x="3562058" y="2709738"/>
                  </a:lnTo>
                  <a:lnTo>
                    <a:pt x="3422386" y="2893487"/>
                  </a:lnTo>
                  <a:cubicBezTo>
                    <a:pt x="3448275" y="2929279"/>
                    <a:pt x="3483873" y="2979763"/>
                    <a:pt x="3441415" y="3018985"/>
                  </a:cubicBezTo>
                  <a:cubicBezTo>
                    <a:pt x="3433065" y="3026687"/>
                    <a:pt x="3406723" y="3034906"/>
                    <a:pt x="3405688" y="3036589"/>
                  </a:cubicBezTo>
                  <a:cubicBezTo>
                    <a:pt x="3399733" y="3046362"/>
                    <a:pt x="3409636" y="3082478"/>
                    <a:pt x="3388018" y="3111668"/>
                  </a:cubicBezTo>
                  <a:cubicBezTo>
                    <a:pt x="3371902" y="3133350"/>
                    <a:pt x="3345172" y="3134580"/>
                    <a:pt x="3336952" y="3144871"/>
                  </a:cubicBezTo>
                  <a:cubicBezTo>
                    <a:pt x="3330803" y="3152638"/>
                    <a:pt x="3331903" y="3165517"/>
                    <a:pt x="3327179" y="3174514"/>
                  </a:cubicBezTo>
                  <a:cubicBezTo>
                    <a:pt x="3310933" y="3205387"/>
                    <a:pt x="3288863" y="3216648"/>
                    <a:pt x="3253265" y="3215742"/>
                  </a:cubicBezTo>
                  <a:cubicBezTo>
                    <a:pt x="3257213" y="3273734"/>
                    <a:pt x="3208218" y="3293992"/>
                    <a:pt x="3157475" y="3280465"/>
                  </a:cubicBezTo>
                  <a:cubicBezTo>
                    <a:pt x="3145372" y="3277229"/>
                    <a:pt x="3131974" y="3260078"/>
                    <a:pt x="3118382" y="3268751"/>
                  </a:cubicBezTo>
                  <a:lnTo>
                    <a:pt x="2989066" y="3426221"/>
                  </a:lnTo>
                  <a:cubicBezTo>
                    <a:pt x="2959682" y="3439619"/>
                    <a:pt x="2948679" y="3418001"/>
                    <a:pt x="2961817" y="3393472"/>
                  </a:cubicBezTo>
                  <a:lnTo>
                    <a:pt x="3088092" y="3238395"/>
                  </a:lnTo>
                  <a:cubicBezTo>
                    <a:pt x="3080455" y="3222538"/>
                    <a:pt x="3070099" y="3212506"/>
                    <a:pt x="3063497" y="3194707"/>
                  </a:cubicBezTo>
                  <a:cubicBezTo>
                    <a:pt x="3058837" y="3182281"/>
                    <a:pt x="3058319" y="3160210"/>
                    <a:pt x="3055277" y="3155097"/>
                  </a:cubicBezTo>
                  <a:cubicBezTo>
                    <a:pt x="3052753" y="3150825"/>
                    <a:pt x="2995538" y="3115940"/>
                    <a:pt x="2977804" y="3094905"/>
                  </a:cubicBezTo>
                  <a:cubicBezTo>
                    <a:pt x="2969131" y="3084614"/>
                    <a:pt x="2947190" y="3045456"/>
                    <a:pt x="2944601" y="3043968"/>
                  </a:cubicBezTo>
                  <a:cubicBezTo>
                    <a:pt x="2941883" y="3042414"/>
                    <a:pt x="2925443" y="3048045"/>
                    <a:pt x="2911010" y="3043968"/>
                  </a:cubicBezTo>
                  <a:cubicBezTo>
                    <a:pt x="2889910" y="3037948"/>
                    <a:pt x="2841821" y="2997173"/>
                    <a:pt x="2821239" y="2981834"/>
                  </a:cubicBezTo>
                  <a:cubicBezTo>
                    <a:pt x="2685451" y="2880283"/>
                    <a:pt x="2463192" y="2701389"/>
                    <a:pt x="2360283" y="2572008"/>
                  </a:cubicBezTo>
                  <a:cubicBezTo>
                    <a:pt x="2329668" y="2533498"/>
                    <a:pt x="2306757" y="2489551"/>
                    <a:pt x="2275949" y="2451300"/>
                  </a:cubicBezTo>
                  <a:cubicBezTo>
                    <a:pt x="2294912" y="2684949"/>
                    <a:pt x="2350121" y="2912127"/>
                    <a:pt x="2397369" y="3140729"/>
                  </a:cubicBezTo>
                  <a:lnTo>
                    <a:pt x="2392450" y="3163640"/>
                  </a:lnTo>
                  <a:cubicBezTo>
                    <a:pt x="2344619" y="3186876"/>
                    <a:pt x="2294783" y="3154191"/>
                    <a:pt x="2247729" y="3156715"/>
                  </a:cubicBezTo>
                  <a:lnTo>
                    <a:pt x="2386430" y="4881323"/>
                  </a:lnTo>
                  <a:cubicBezTo>
                    <a:pt x="2381965" y="4945851"/>
                    <a:pt x="2253101" y="4910578"/>
                    <a:pt x="2253554" y="4932648"/>
                  </a:cubicBezTo>
                  <a:cubicBezTo>
                    <a:pt x="2320931" y="5009345"/>
                    <a:pt x="2433743" y="5006756"/>
                    <a:pt x="2524485" y="5043583"/>
                  </a:cubicBezTo>
                  <a:cubicBezTo>
                    <a:pt x="2620210" y="5082417"/>
                    <a:pt x="2679949" y="5150053"/>
                    <a:pt x="2706162" y="5250567"/>
                  </a:cubicBezTo>
                  <a:lnTo>
                    <a:pt x="3733250" y="5255874"/>
                  </a:lnTo>
                  <a:lnTo>
                    <a:pt x="3691180" y="5219241"/>
                  </a:lnTo>
                  <a:cubicBezTo>
                    <a:pt x="3614225" y="5136072"/>
                    <a:pt x="3619532" y="5010186"/>
                    <a:pt x="3705290" y="4935625"/>
                  </a:cubicBezTo>
                  <a:lnTo>
                    <a:pt x="3758493" y="4901775"/>
                  </a:lnTo>
                  <a:close/>
                  <a:moveTo>
                    <a:pt x="3063497" y="2935751"/>
                  </a:moveTo>
                  <a:lnTo>
                    <a:pt x="3148155" y="2933486"/>
                  </a:lnTo>
                  <a:cubicBezTo>
                    <a:pt x="3169643" y="2927013"/>
                    <a:pt x="3173591" y="2865915"/>
                    <a:pt x="3202587" y="2880931"/>
                  </a:cubicBezTo>
                  <a:cubicBezTo>
                    <a:pt x="3229123" y="2894652"/>
                    <a:pt x="3196244" y="2939181"/>
                    <a:pt x="3192684" y="2961187"/>
                  </a:cubicBezTo>
                  <a:cubicBezTo>
                    <a:pt x="3189966" y="2977886"/>
                    <a:pt x="3187507" y="3002221"/>
                    <a:pt x="3196827" y="3016137"/>
                  </a:cubicBezTo>
                  <a:cubicBezTo>
                    <a:pt x="3228994" y="3052899"/>
                    <a:pt x="3305561" y="2943582"/>
                    <a:pt x="3300578" y="2899959"/>
                  </a:cubicBezTo>
                  <a:cubicBezTo>
                    <a:pt x="3295529" y="2855948"/>
                    <a:pt x="3199804" y="2791030"/>
                    <a:pt x="3157475" y="2779639"/>
                  </a:cubicBezTo>
                  <a:lnTo>
                    <a:pt x="2975021" y="3001380"/>
                  </a:lnTo>
                  <a:cubicBezTo>
                    <a:pt x="2982917" y="3051281"/>
                    <a:pt x="3023434" y="3095617"/>
                    <a:pt x="3069581" y="3113286"/>
                  </a:cubicBezTo>
                  <a:cubicBezTo>
                    <a:pt x="3082526" y="3095293"/>
                    <a:pt x="3118900" y="3090957"/>
                    <a:pt x="3129515" y="3083449"/>
                  </a:cubicBezTo>
                  <a:cubicBezTo>
                    <a:pt x="3131845" y="3081831"/>
                    <a:pt x="3155210" y="3035683"/>
                    <a:pt x="3155469" y="3032900"/>
                  </a:cubicBezTo>
                  <a:cubicBezTo>
                    <a:pt x="3156375" y="3022156"/>
                    <a:pt x="3138641" y="2991672"/>
                    <a:pt x="3146407" y="2973937"/>
                  </a:cubicBezTo>
                  <a:cubicBezTo>
                    <a:pt x="3117865" y="2978921"/>
                    <a:pt x="3044339" y="2980086"/>
                    <a:pt x="3063497" y="2935816"/>
                  </a:cubicBezTo>
                  <a:close/>
                  <a:moveTo>
                    <a:pt x="3332745" y="2972902"/>
                  </a:moveTo>
                  <a:cubicBezTo>
                    <a:pt x="3377792" y="3008758"/>
                    <a:pt x="3447369" y="3003645"/>
                    <a:pt x="3401610" y="2934974"/>
                  </a:cubicBezTo>
                  <a:cubicBezTo>
                    <a:pt x="3395138" y="2925201"/>
                    <a:pt x="3361029" y="2893487"/>
                    <a:pt x="3351320" y="2889668"/>
                  </a:cubicBezTo>
                  <a:cubicBezTo>
                    <a:pt x="3341418" y="2885785"/>
                    <a:pt x="3343748" y="2892322"/>
                    <a:pt x="3343036" y="2897953"/>
                  </a:cubicBezTo>
                  <a:cubicBezTo>
                    <a:pt x="3339800" y="2923130"/>
                    <a:pt x="3336952" y="2947919"/>
                    <a:pt x="3332745" y="2972902"/>
                  </a:cubicBezTo>
                  <a:close/>
                  <a:moveTo>
                    <a:pt x="3298960" y="3008435"/>
                  </a:moveTo>
                  <a:lnTo>
                    <a:pt x="3264786" y="3054647"/>
                  </a:lnTo>
                  <a:cubicBezTo>
                    <a:pt x="3285368" y="3077365"/>
                    <a:pt x="3315269" y="3116198"/>
                    <a:pt x="3348278" y="3094387"/>
                  </a:cubicBezTo>
                  <a:cubicBezTo>
                    <a:pt x="3397144" y="3062090"/>
                    <a:pt x="3338052" y="3008435"/>
                    <a:pt x="3298960" y="3008435"/>
                  </a:cubicBezTo>
                  <a:close/>
                  <a:moveTo>
                    <a:pt x="3189513" y="3064420"/>
                  </a:moveTo>
                  <a:cubicBezTo>
                    <a:pt x="3178575" y="3067980"/>
                    <a:pt x="3173591" y="3095034"/>
                    <a:pt x="3174627" y="3105454"/>
                  </a:cubicBezTo>
                  <a:cubicBezTo>
                    <a:pt x="3179675" y="3157039"/>
                    <a:pt x="3286338" y="3214901"/>
                    <a:pt x="3295529" y="3136716"/>
                  </a:cubicBezTo>
                  <a:cubicBezTo>
                    <a:pt x="3256631" y="3127007"/>
                    <a:pt x="3227570" y="3051929"/>
                    <a:pt x="3189513" y="3064420"/>
                  </a:cubicBezTo>
                  <a:close/>
                  <a:moveTo>
                    <a:pt x="3127767" y="3126295"/>
                  </a:moveTo>
                  <a:cubicBezTo>
                    <a:pt x="3049388" y="3133415"/>
                    <a:pt x="3151521" y="3278265"/>
                    <a:pt x="3208477" y="3241114"/>
                  </a:cubicBezTo>
                  <a:cubicBezTo>
                    <a:pt x="3237926" y="3221891"/>
                    <a:pt x="3174562" y="3185387"/>
                    <a:pt x="3165889" y="3176456"/>
                  </a:cubicBezTo>
                  <a:cubicBezTo>
                    <a:pt x="3155016" y="3165258"/>
                    <a:pt x="3139159" y="3125260"/>
                    <a:pt x="3127767" y="3126295"/>
                  </a:cubicBezTo>
                  <a:close/>
                  <a:moveTo>
                    <a:pt x="3887809" y="3401044"/>
                  </a:moveTo>
                  <a:lnTo>
                    <a:pt x="3775515" y="3401044"/>
                  </a:lnTo>
                  <a:lnTo>
                    <a:pt x="3758686" y="4727411"/>
                  </a:lnTo>
                  <a:lnTo>
                    <a:pt x="3887874" y="4727411"/>
                  </a:lnTo>
                  <a:lnTo>
                    <a:pt x="3887874" y="3401044"/>
                  </a:lnTo>
                  <a:close/>
                  <a:moveTo>
                    <a:pt x="5230034" y="3417937"/>
                  </a:moveTo>
                  <a:lnTo>
                    <a:pt x="3927031" y="3401044"/>
                  </a:lnTo>
                  <a:cubicBezTo>
                    <a:pt x="3928261" y="3518128"/>
                    <a:pt x="3925607" y="3635471"/>
                    <a:pt x="3926772" y="3752619"/>
                  </a:cubicBezTo>
                  <a:cubicBezTo>
                    <a:pt x="3926966" y="3769965"/>
                    <a:pt x="3932791" y="3785304"/>
                    <a:pt x="3932921" y="3802650"/>
                  </a:cubicBezTo>
                  <a:cubicBezTo>
                    <a:pt x="3935639" y="4110861"/>
                    <a:pt x="3930332" y="4419330"/>
                    <a:pt x="3932597" y="4727476"/>
                  </a:cubicBezTo>
                  <a:lnTo>
                    <a:pt x="5229969" y="4733043"/>
                  </a:lnTo>
                  <a:lnTo>
                    <a:pt x="5229969" y="3417872"/>
                  </a:lnTo>
                  <a:close/>
                  <a:moveTo>
                    <a:pt x="5432228" y="3417937"/>
                  </a:moveTo>
                  <a:lnTo>
                    <a:pt x="5274951" y="3417937"/>
                  </a:lnTo>
                  <a:lnTo>
                    <a:pt x="5274951" y="4738674"/>
                  </a:lnTo>
                  <a:lnTo>
                    <a:pt x="5426597" y="4738674"/>
                  </a:lnTo>
                  <a:lnTo>
                    <a:pt x="5432228" y="3417937"/>
                  </a:lnTo>
                  <a:close/>
                  <a:moveTo>
                    <a:pt x="1683474" y="5244483"/>
                  </a:moveTo>
                  <a:lnTo>
                    <a:pt x="1837903" y="5244483"/>
                  </a:lnTo>
                  <a:lnTo>
                    <a:pt x="1821011" y="4963521"/>
                  </a:lnTo>
                  <a:cubicBezTo>
                    <a:pt x="1803277" y="4967016"/>
                    <a:pt x="1736741" y="4976271"/>
                    <a:pt x="1727939" y="4963909"/>
                  </a:cubicBezTo>
                  <a:lnTo>
                    <a:pt x="1725221" y="4954978"/>
                  </a:lnTo>
                  <a:lnTo>
                    <a:pt x="1610402" y="3547189"/>
                  </a:lnTo>
                  <a:lnTo>
                    <a:pt x="1420829" y="4964945"/>
                  </a:lnTo>
                  <a:cubicBezTo>
                    <a:pt x="1411767" y="5022354"/>
                    <a:pt x="1347239" y="4982550"/>
                    <a:pt x="1309958" y="4988828"/>
                  </a:cubicBezTo>
                  <a:cubicBezTo>
                    <a:pt x="1356882" y="5063777"/>
                    <a:pt x="1455391" y="5058211"/>
                    <a:pt x="1530405" y="5088566"/>
                  </a:cubicBezTo>
                  <a:cubicBezTo>
                    <a:pt x="1607554" y="5119762"/>
                    <a:pt x="1647230" y="5172576"/>
                    <a:pt x="1683410" y="5244613"/>
                  </a:cubicBezTo>
                  <a:close/>
                  <a:moveTo>
                    <a:pt x="5566270" y="4784432"/>
                  </a:moveTo>
                  <a:lnTo>
                    <a:pt x="3595779" y="4772329"/>
                  </a:lnTo>
                  <a:lnTo>
                    <a:pt x="3590148" y="4856663"/>
                  </a:lnTo>
                  <a:lnTo>
                    <a:pt x="5572677" y="4867860"/>
                  </a:lnTo>
                  <a:lnTo>
                    <a:pt x="5566270" y="4784368"/>
                  </a:lnTo>
                  <a:close/>
                  <a:moveTo>
                    <a:pt x="5235665" y="4907342"/>
                  </a:moveTo>
                  <a:lnTo>
                    <a:pt x="3899071" y="4901711"/>
                  </a:lnTo>
                  <a:lnTo>
                    <a:pt x="3952273" y="4935496"/>
                  </a:lnTo>
                  <a:cubicBezTo>
                    <a:pt x="4058548" y="5027532"/>
                    <a:pt x="4036089" y="5182802"/>
                    <a:pt x="3921530" y="5255681"/>
                  </a:cubicBezTo>
                  <a:lnTo>
                    <a:pt x="5224468" y="5261311"/>
                  </a:lnTo>
                  <a:cubicBezTo>
                    <a:pt x="5212623" y="5246878"/>
                    <a:pt x="5192688" y="5239111"/>
                    <a:pt x="5179291" y="5225066"/>
                  </a:cubicBezTo>
                  <a:cubicBezTo>
                    <a:pt x="5114115" y="5156589"/>
                    <a:pt x="5111073" y="5041189"/>
                    <a:pt x="5171071" y="4969022"/>
                  </a:cubicBezTo>
                  <a:cubicBezTo>
                    <a:pt x="5190488" y="4945657"/>
                    <a:pt x="5218319" y="4932260"/>
                    <a:pt x="5235729" y="4907342"/>
                  </a:cubicBezTo>
                  <a:close/>
                  <a:moveTo>
                    <a:pt x="2202682" y="4929865"/>
                  </a:moveTo>
                  <a:lnTo>
                    <a:pt x="1865993" y="4957890"/>
                  </a:lnTo>
                  <a:lnTo>
                    <a:pt x="1882821" y="5244613"/>
                  </a:lnTo>
                  <a:lnTo>
                    <a:pt x="2663445" y="5250179"/>
                  </a:lnTo>
                  <a:cubicBezTo>
                    <a:pt x="2643510" y="5165521"/>
                    <a:pt x="2585259" y="5114973"/>
                    <a:pt x="2507721" y="5082935"/>
                  </a:cubicBezTo>
                  <a:cubicBezTo>
                    <a:pt x="2403906" y="5040024"/>
                    <a:pt x="2256985" y="5045590"/>
                    <a:pt x="2202682" y="4929930"/>
                  </a:cubicBezTo>
                  <a:close/>
                  <a:moveTo>
                    <a:pt x="3796485" y="4936726"/>
                  </a:moveTo>
                  <a:cubicBezTo>
                    <a:pt x="3624192" y="4966175"/>
                    <a:pt x="3649693" y="5251991"/>
                    <a:pt x="3845092" y="5232639"/>
                  </a:cubicBezTo>
                  <a:cubicBezTo>
                    <a:pt x="4042238" y="5213093"/>
                    <a:pt x="4010459" y="4900157"/>
                    <a:pt x="3796485" y="4936726"/>
                  </a:cubicBezTo>
                  <a:close/>
                  <a:moveTo>
                    <a:pt x="1635709" y="5244483"/>
                  </a:moveTo>
                  <a:cubicBezTo>
                    <a:pt x="1626195" y="5211410"/>
                    <a:pt x="1591762" y="5175489"/>
                    <a:pt x="1564514" y="5155554"/>
                  </a:cubicBezTo>
                  <a:cubicBezTo>
                    <a:pt x="1487817" y="5099310"/>
                    <a:pt x="1385555" y="5115361"/>
                    <a:pt x="1312612" y="5053551"/>
                  </a:cubicBezTo>
                  <a:cubicBezTo>
                    <a:pt x="1286852" y="5031739"/>
                    <a:pt x="1273066" y="5004426"/>
                    <a:pt x="1249766" y="4981514"/>
                  </a:cubicBezTo>
                  <a:lnTo>
                    <a:pt x="923174" y="4941774"/>
                  </a:lnTo>
                  <a:lnTo>
                    <a:pt x="894307" y="5244483"/>
                  </a:lnTo>
                  <a:lnTo>
                    <a:pt x="1635644" y="5244483"/>
                  </a:lnTo>
                  <a:close/>
                  <a:moveTo>
                    <a:pt x="5296116" y="4942486"/>
                  </a:moveTo>
                  <a:cubicBezTo>
                    <a:pt x="5118710" y="4966757"/>
                    <a:pt x="5136509" y="5245131"/>
                    <a:pt x="5322134" y="5243901"/>
                  </a:cubicBezTo>
                  <a:cubicBezTo>
                    <a:pt x="5527112" y="5242542"/>
                    <a:pt x="5518374" y="4912131"/>
                    <a:pt x="5296116" y="494248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27D92ECB-0671-C7DA-26FB-0C16A4E6E062}"/>
                </a:ext>
              </a:extLst>
            </p:cNvPr>
            <p:cNvSpPr/>
            <p:nvPr/>
          </p:nvSpPr>
          <p:spPr>
            <a:xfrm>
              <a:off x="7167456" y="1709791"/>
              <a:ext cx="1175906" cy="1175084"/>
            </a:xfrm>
            <a:custGeom>
              <a:avLst/>
              <a:gdLst>
                <a:gd name="csX0" fmla="*/ 514774 w 1175906"/>
                <a:gd name="csY0" fmla="*/ 3338 h 1175084"/>
                <a:gd name="csX1" fmla="*/ 1097281 w 1175906"/>
                <a:gd name="csY1" fmla="*/ 878587 h 1175084"/>
                <a:gd name="csX2" fmla="*/ 69286 w 1175906"/>
                <a:gd name="csY2" fmla="*/ 867390 h 1175084"/>
                <a:gd name="csX3" fmla="*/ 514709 w 1175906"/>
                <a:gd name="csY3" fmla="*/ 3403 h 1175084"/>
                <a:gd name="csX4" fmla="*/ 554514 w 1175906"/>
                <a:gd name="csY4" fmla="*/ 1130618 h 1175084"/>
                <a:gd name="csX5" fmla="*/ 561116 w 1175906"/>
                <a:gd name="csY5" fmla="*/ 1100716 h 1175084"/>
                <a:gd name="csX6" fmla="*/ 560598 w 1175906"/>
                <a:gd name="csY6" fmla="*/ 796712 h 1175084"/>
                <a:gd name="csX7" fmla="*/ 578138 w 1175906"/>
                <a:gd name="csY7" fmla="*/ 72009 h 1175084"/>
                <a:gd name="csX8" fmla="*/ 575160 w 1175906"/>
                <a:gd name="csY8" fmla="*/ 46379 h 1175084"/>
                <a:gd name="csX9" fmla="*/ 564222 w 1175906"/>
                <a:gd name="csY9" fmla="*/ 41266 h 1175084"/>
                <a:gd name="csX10" fmla="*/ 140675 w 1175906"/>
                <a:gd name="csY10" fmla="*/ 275304 h 1175084"/>
                <a:gd name="csX11" fmla="*/ 554449 w 1175906"/>
                <a:gd name="csY11" fmla="*/ 1130553 h 1175084"/>
                <a:gd name="csX12" fmla="*/ 661954 w 1175906"/>
                <a:gd name="csY12" fmla="*/ 496268 h 1175084"/>
                <a:gd name="csX13" fmla="*/ 1032493 w 1175906"/>
                <a:gd name="csY13" fmla="*/ 274333 h 1175084"/>
                <a:gd name="csX14" fmla="*/ 912432 w 1175906"/>
                <a:gd name="csY14" fmla="*/ 153690 h 1175084"/>
                <a:gd name="csX15" fmla="*/ 661954 w 1175906"/>
                <a:gd name="csY15" fmla="*/ 496268 h 1175084"/>
                <a:gd name="csX16" fmla="*/ 925765 w 1175906"/>
                <a:gd name="csY16" fmla="*/ 1018776 h 1175084"/>
                <a:gd name="csX17" fmla="*/ 611405 w 1175906"/>
                <a:gd name="csY17" fmla="*/ 614323 h 1175084"/>
                <a:gd name="csX18" fmla="*/ 600079 w 1175906"/>
                <a:gd name="csY18" fmla="*/ 1131394 h 1175084"/>
                <a:gd name="csX19" fmla="*/ 925700 w 1175906"/>
                <a:gd name="csY19" fmla="*/ 1018776 h 11750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1175906" h="1175084">
                  <a:moveTo>
                    <a:pt x="514774" y="3338"/>
                  </a:moveTo>
                  <a:cubicBezTo>
                    <a:pt x="994565" y="-45592"/>
                    <a:pt x="1337403" y="452839"/>
                    <a:pt x="1097281" y="878587"/>
                  </a:cubicBezTo>
                  <a:cubicBezTo>
                    <a:pt x="871074" y="1279675"/>
                    <a:pt x="287531" y="1271778"/>
                    <a:pt x="69286" y="867390"/>
                  </a:cubicBezTo>
                  <a:cubicBezTo>
                    <a:pt x="-124365" y="508565"/>
                    <a:pt x="108249" y="44890"/>
                    <a:pt x="514709" y="3403"/>
                  </a:cubicBezTo>
                  <a:close/>
                  <a:moveTo>
                    <a:pt x="554514" y="1130618"/>
                  </a:moveTo>
                  <a:cubicBezTo>
                    <a:pt x="559304" y="1121233"/>
                    <a:pt x="560404" y="1111136"/>
                    <a:pt x="561116" y="1100716"/>
                  </a:cubicBezTo>
                  <a:cubicBezTo>
                    <a:pt x="568106" y="1004343"/>
                    <a:pt x="559239" y="895091"/>
                    <a:pt x="560598" y="796712"/>
                  </a:cubicBezTo>
                  <a:cubicBezTo>
                    <a:pt x="564028" y="556007"/>
                    <a:pt x="576778" y="312779"/>
                    <a:pt x="578138" y="72009"/>
                  </a:cubicBezTo>
                  <a:cubicBezTo>
                    <a:pt x="578138" y="63336"/>
                    <a:pt x="578850" y="54469"/>
                    <a:pt x="575160" y="46379"/>
                  </a:cubicBezTo>
                  <a:lnTo>
                    <a:pt x="564222" y="41266"/>
                  </a:lnTo>
                  <a:cubicBezTo>
                    <a:pt x="393548" y="52786"/>
                    <a:pt x="237695" y="133690"/>
                    <a:pt x="140675" y="275304"/>
                  </a:cubicBezTo>
                  <a:cubicBezTo>
                    <a:pt x="-102489" y="630180"/>
                    <a:pt x="130255" y="1104923"/>
                    <a:pt x="554449" y="1130553"/>
                  </a:cubicBezTo>
                  <a:close/>
                  <a:moveTo>
                    <a:pt x="661954" y="496268"/>
                  </a:moveTo>
                  <a:lnTo>
                    <a:pt x="1032493" y="274333"/>
                  </a:lnTo>
                  <a:cubicBezTo>
                    <a:pt x="998578" y="228962"/>
                    <a:pt x="961880" y="182944"/>
                    <a:pt x="912432" y="153690"/>
                  </a:cubicBezTo>
                  <a:lnTo>
                    <a:pt x="661954" y="496268"/>
                  </a:lnTo>
                  <a:close/>
                  <a:moveTo>
                    <a:pt x="925765" y="1018776"/>
                  </a:moveTo>
                  <a:lnTo>
                    <a:pt x="611405" y="614323"/>
                  </a:lnTo>
                  <a:lnTo>
                    <a:pt x="600079" y="1131394"/>
                  </a:lnTo>
                  <a:cubicBezTo>
                    <a:pt x="719493" y="1133789"/>
                    <a:pt x="829134" y="1084212"/>
                    <a:pt x="925700" y="101877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C1884C98-1142-1491-6AC6-DA67F34B266F}"/>
                </a:ext>
              </a:extLst>
            </p:cNvPr>
            <p:cNvSpPr/>
            <p:nvPr/>
          </p:nvSpPr>
          <p:spPr>
            <a:xfrm>
              <a:off x="7166387" y="3201016"/>
              <a:ext cx="1468522" cy="635942"/>
            </a:xfrm>
            <a:custGeom>
              <a:avLst/>
              <a:gdLst>
                <a:gd name="csX0" fmla="*/ 84529 w 1468522"/>
                <a:gd name="csY0" fmla="*/ 337107 h 635942"/>
                <a:gd name="csX1" fmla="*/ 214298 w 1468522"/>
                <a:gd name="csY1" fmla="*/ 227466 h 635942"/>
                <a:gd name="csX2" fmla="*/ 213716 w 1468522"/>
                <a:gd name="csY2" fmla="*/ 427072 h 635942"/>
                <a:gd name="csX3" fmla="*/ 359536 w 1468522"/>
                <a:gd name="csY3" fmla="*/ 356977 h 635942"/>
                <a:gd name="csX4" fmla="*/ 367497 w 1468522"/>
                <a:gd name="csY4" fmla="*/ 426425 h 635942"/>
                <a:gd name="csX5" fmla="*/ 373711 w 1468522"/>
                <a:gd name="csY5" fmla="*/ 438204 h 635942"/>
                <a:gd name="csX6" fmla="*/ 474937 w 1468522"/>
                <a:gd name="csY6" fmla="*/ 337172 h 635942"/>
                <a:gd name="csX7" fmla="*/ 749945 w 1468522"/>
                <a:gd name="csY7" fmla="*/ 39122 h 635942"/>
                <a:gd name="csX8" fmla="*/ 824571 w 1468522"/>
                <a:gd name="csY8" fmla="*/ 63199 h 635942"/>
                <a:gd name="csX9" fmla="*/ 702374 w 1468522"/>
                <a:gd name="csY9" fmla="*/ 331476 h 635942"/>
                <a:gd name="csX10" fmla="*/ 815121 w 1468522"/>
                <a:gd name="csY10" fmla="*/ 250508 h 635942"/>
                <a:gd name="csX11" fmla="*/ 882109 w 1468522"/>
                <a:gd name="csY11" fmla="*/ 331541 h 635942"/>
                <a:gd name="csX12" fmla="*/ 985925 w 1468522"/>
                <a:gd name="csY12" fmla="*/ 331541 h 635942"/>
                <a:gd name="csX13" fmla="*/ 1137700 w 1468522"/>
                <a:gd name="csY13" fmla="*/ 185591 h 635942"/>
                <a:gd name="csX14" fmla="*/ 1217892 w 1468522"/>
                <a:gd name="csY14" fmla="*/ 209150 h 635942"/>
                <a:gd name="csX15" fmla="*/ 1140419 w 1468522"/>
                <a:gd name="csY15" fmla="*/ 410244 h 635942"/>
                <a:gd name="csX16" fmla="*/ 1317307 w 1468522"/>
                <a:gd name="csY16" fmla="*/ 404613 h 635942"/>
                <a:gd name="csX17" fmla="*/ 1460668 w 1468522"/>
                <a:gd name="csY17" fmla="*/ 401765 h 635942"/>
                <a:gd name="csX18" fmla="*/ 1379052 w 1468522"/>
                <a:gd name="csY18" fmla="*/ 443964 h 635942"/>
                <a:gd name="csX19" fmla="*/ 1170709 w 1468522"/>
                <a:gd name="csY19" fmla="*/ 454708 h 635942"/>
                <a:gd name="csX20" fmla="*/ 1168444 w 1468522"/>
                <a:gd name="csY20" fmla="*/ 219246 h 635942"/>
                <a:gd name="csX21" fmla="*/ 966573 w 1468522"/>
                <a:gd name="csY21" fmla="*/ 402412 h 635942"/>
                <a:gd name="csX22" fmla="*/ 932593 w 1468522"/>
                <a:gd name="csY22" fmla="*/ 348563 h 635942"/>
                <a:gd name="csX23" fmla="*/ 838551 w 1468522"/>
                <a:gd name="csY23" fmla="*/ 397752 h 635942"/>
                <a:gd name="csX24" fmla="*/ 839975 w 1468522"/>
                <a:gd name="csY24" fmla="*/ 286688 h 635942"/>
                <a:gd name="csX25" fmla="*/ 681921 w 1468522"/>
                <a:gd name="csY25" fmla="*/ 403901 h 635942"/>
                <a:gd name="csX26" fmla="*/ 630855 w 1468522"/>
                <a:gd name="csY26" fmla="*/ 389921 h 635942"/>
                <a:gd name="csX27" fmla="*/ 731499 w 1468522"/>
                <a:gd name="csY27" fmla="*/ 172581 h 635942"/>
                <a:gd name="csX28" fmla="*/ 761401 w 1468522"/>
                <a:gd name="csY28" fmla="*/ 90124 h 635942"/>
                <a:gd name="csX29" fmla="*/ 477914 w 1468522"/>
                <a:gd name="csY29" fmla="*/ 396523 h 635942"/>
                <a:gd name="csX30" fmla="*/ 359989 w 1468522"/>
                <a:gd name="csY30" fmla="*/ 498008 h 635942"/>
                <a:gd name="csX31" fmla="*/ 331770 w 1468522"/>
                <a:gd name="csY31" fmla="*/ 399241 h 635942"/>
                <a:gd name="csX32" fmla="*/ 164526 w 1468522"/>
                <a:gd name="csY32" fmla="*/ 448624 h 635942"/>
                <a:gd name="csX33" fmla="*/ 197082 w 1468522"/>
                <a:gd name="csY33" fmla="*/ 289730 h 635942"/>
                <a:gd name="csX34" fmla="*/ 180642 w 1468522"/>
                <a:gd name="csY34" fmla="*/ 295749 h 635942"/>
                <a:gd name="csX35" fmla="*/ 85823 w 1468522"/>
                <a:gd name="csY35" fmla="*/ 403189 h 635942"/>
                <a:gd name="csX36" fmla="*/ 79027 w 1468522"/>
                <a:gd name="csY36" fmla="*/ 545385 h 635942"/>
                <a:gd name="csX37" fmla="*/ 1149027 w 1468522"/>
                <a:gd name="csY37" fmla="*/ 556582 h 635942"/>
                <a:gd name="csX38" fmla="*/ 1174657 w 1468522"/>
                <a:gd name="csY38" fmla="*/ 566097 h 635942"/>
                <a:gd name="csX39" fmla="*/ 1037251 w 1468522"/>
                <a:gd name="csY39" fmla="*/ 601177 h 635942"/>
                <a:gd name="csX40" fmla="*/ 993692 w 1468522"/>
                <a:gd name="csY40" fmla="*/ 602277 h 635942"/>
                <a:gd name="csX41" fmla="*/ 949551 w 1468522"/>
                <a:gd name="csY41" fmla="*/ 595934 h 635942"/>
                <a:gd name="csX42" fmla="*/ 941137 w 1468522"/>
                <a:gd name="csY42" fmla="*/ 635739 h 635942"/>
                <a:gd name="csX43" fmla="*/ 907481 w 1468522"/>
                <a:gd name="csY43" fmla="*/ 601435 h 635942"/>
                <a:gd name="csX44" fmla="*/ 797840 w 1468522"/>
                <a:gd name="csY44" fmla="*/ 595869 h 635942"/>
                <a:gd name="csX45" fmla="*/ 783730 w 1468522"/>
                <a:gd name="csY45" fmla="*/ 635609 h 635942"/>
                <a:gd name="csX46" fmla="*/ 758294 w 1468522"/>
                <a:gd name="csY46" fmla="*/ 596128 h 635942"/>
                <a:gd name="csX47" fmla="*/ 612539 w 1468522"/>
                <a:gd name="csY47" fmla="*/ 595869 h 635942"/>
                <a:gd name="csX48" fmla="*/ 570016 w 1468522"/>
                <a:gd name="csY48" fmla="*/ 595546 h 635942"/>
                <a:gd name="csX49" fmla="*/ 424777 w 1468522"/>
                <a:gd name="csY49" fmla="*/ 595546 h 635942"/>
                <a:gd name="csX50" fmla="*/ 401930 w 1468522"/>
                <a:gd name="csY50" fmla="*/ 629719 h 635942"/>
                <a:gd name="csX51" fmla="*/ 373128 w 1468522"/>
                <a:gd name="csY51" fmla="*/ 590950 h 635942"/>
                <a:gd name="csX52" fmla="*/ 217016 w 1468522"/>
                <a:gd name="csY52" fmla="*/ 589915 h 635942"/>
                <a:gd name="csX53" fmla="*/ 208602 w 1468522"/>
                <a:gd name="csY53" fmla="*/ 620205 h 635942"/>
                <a:gd name="csX54" fmla="*/ 174429 w 1468522"/>
                <a:gd name="csY54" fmla="*/ 590238 h 635942"/>
                <a:gd name="csX55" fmla="*/ 65047 w 1468522"/>
                <a:gd name="csY55" fmla="*/ 590109 h 635942"/>
                <a:gd name="csX56" fmla="*/ 39870 w 1468522"/>
                <a:gd name="csY56" fmla="*/ 442217 h 635942"/>
                <a:gd name="csX57" fmla="*/ 11197 w 1468522"/>
                <a:gd name="csY57" fmla="*/ 418723 h 635942"/>
                <a:gd name="csX58" fmla="*/ 38899 w 1468522"/>
                <a:gd name="csY58" fmla="*/ 389986 h 635942"/>
                <a:gd name="csX59" fmla="*/ 39934 w 1468522"/>
                <a:gd name="csY59" fmla="*/ 301186 h 635942"/>
                <a:gd name="csX60" fmla="*/ 0 w 1468522"/>
                <a:gd name="csY60" fmla="*/ 278338 h 635942"/>
                <a:gd name="csX61" fmla="*/ 38899 w 1468522"/>
                <a:gd name="csY61" fmla="*/ 249472 h 635942"/>
                <a:gd name="csX62" fmla="*/ 38899 w 1468522"/>
                <a:gd name="csY62" fmla="*/ 146951 h 635942"/>
                <a:gd name="csX63" fmla="*/ 39611 w 1468522"/>
                <a:gd name="csY63" fmla="*/ 106887 h 635942"/>
                <a:gd name="csX64" fmla="*/ 44659 w 1468522"/>
                <a:gd name="csY64" fmla="*/ 8055 h 635942"/>
                <a:gd name="csX65" fmla="*/ 84464 w 1468522"/>
                <a:gd name="csY65" fmla="*/ 19770 h 635942"/>
                <a:gd name="csX66" fmla="*/ 84464 w 1468522"/>
                <a:gd name="csY66" fmla="*/ 337301 h 635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468522" h="635942">
                  <a:moveTo>
                    <a:pt x="84529" y="337107"/>
                  </a:moveTo>
                  <a:cubicBezTo>
                    <a:pt x="113524" y="317884"/>
                    <a:pt x="177924" y="219505"/>
                    <a:pt x="214298" y="227466"/>
                  </a:cubicBezTo>
                  <a:cubicBezTo>
                    <a:pt x="268601" y="239310"/>
                    <a:pt x="217340" y="388432"/>
                    <a:pt x="213716" y="427072"/>
                  </a:cubicBezTo>
                  <a:cubicBezTo>
                    <a:pt x="220188" y="434968"/>
                    <a:pt x="314813" y="323968"/>
                    <a:pt x="359536" y="356977"/>
                  </a:cubicBezTo>
                  <a:cubicBezTo>
                    <a:pt x="388662" y="378530"/>
                    <a:pt x="371963" y="400924"/>
                    <a:pt x="367497" y="426425"/>
                  </a:cubicBezTo>
                  <a:cubicBezTo>
                    <a:pt x="366462" y="432250"/>
                    <a:pt x="361802" y="443317"/>
                    <a:pt x="373711" y="438204"/>
                  </a:cubicBezTo>
                  <a:cubicBezTo>
                    <a:pt x="381995" y="434644"/>
                    <a:pt x="461410" y="351411"/>
                    <a:pt x="474937" y="337172"/>
                  </a:cubicBezTo>
                  <a:cubicBezTo>
                    <a:pt x="562767" y="244553"/>
                    <a:pt x="652731" y="118473"/>
                    <a:pt x="749945" y="39122"/>
                  </a:cubicBezTo>
                  <a:cubicBezTo>
                    <a:pt x="789167" y="7085"/>
                    <a:pt x="830784" y="-4824"/>
                    <a:pt x="824571" y="63199"/>
                  </a:cubicBezTo>
                  <a:lnTo>
                    <a:pt x="702374" y="331476"/>
                  </a:lnTo>
                  <a:lnTo>
                    <a:pt x="815121" y="250508"/>
                  </a:lnTo>
                  <a:cubicBezTo>
                    <a:pt x="888646" y="205719"/>
                    <a:pt x="894472" y="274067"/>
                    <a:pt x="882109" y="331541"/>
                  </a:cubicBezTo>
                  <a:cubicBezTo>
                    <a:pt x="921914" y="303516"/>
                    <a:pt x="970780" y="249342"/>
                    <a:pt x="985925" y="331541"/>
                  </a:cubicBezTo>
                  <a:cubicBezTo>
                    <a:pt x="1036409" y="285846"/>
                    <a:pt x="1083139" y="225978"/>
                    <a:pt x="1137700" y="185591"/>
                  </a:cubicBezTo>
                  <a:cubicBezTo>
                    <a:pt x="1174010" y="158730"/>
                    <a:pt x="1222746" y="145333"/>
                    <a:pt x="1217892" y="209150"/>
                  </a:cubicBezTo>
                  <a:cubicBezTo>
                    <a:pt x="1215044" y="245848"/>
                    <a:pt x="1129028" y="398788"/>
                    <a:pt x="1140419" y="410244"/>
                  </a:cubicBezTo>
                  <a:cubicBezTo>
                    <a:pt x="1199187" y="408367"/>
                    <a:pt x="1258603" y="407655"/>
                    <a:pt x="1317307" y="404613"/>
                  </a:cubicBezTo>
                  <a:cubicBezTo>
                    <a:pt x="1344943" y="403189"/>
                    <a:pt x="1444682" y="385843"/>
                    <a:pt x="1460668" y="401765"/>
                  </a:cubicBezTo>
                  <a:cubicBezTo>
                    <a:pt x="1496654" y="437557"/>
                    <a:pt x="1398405" y="442282"/>
                    <a:pt x="1379052" y="443964"/>
                  </a:cubicBezTo>
                  <a:cubicBezTo>
                    <a:pt x="1318731" y="449401"/>
                    <a:pt x="1229542" y="455550"/>
                    <a:pt x="1170709" y="454708"/>
                  </a:cubicBezTo>
                  <a:cubicBezTo>
                    <a:pt x="1010455" y="452249"/>
                    <a:pt x="1160159" y="293613"/>
                    <a:pt x="1168444" y="219246"/>
                  </a:cubicBezTo>
                  <a:cubicBezTo>
                    <a:pt x="1109481" y="247271"/>
                    <a:pt x="1020422" y="385325"/>
                    <a:pt x="966573" y="402412"/>
                  </a:cubicBezTo>
                  <a:cubicBezTo>
                    <a:pt x="929487" y="414192"/>
                    <a:pt x="926833" y="375488"/>
                    <a:pt x="932593" y="348563"/>
                  </a:cubicBezTo>
                  <a:cubicBezTo>
                    <a:pt x="912206" y="362608"/>
                    <a:pt x="864375" y="424030"/>
                    <a:pt x="838551" y="397752"/>
                  </a:cubicBezTo>
                  <a:cubicBezTo>
                    <a:pt x="816286" y="375164"/>
                    <a:pt x="849295" y="313677"/>
                    <a:pt x="839975" y="286688"/>
                  </a:cubicBezTo>
                  <a:cubicBezTo>
                    <a:pt x="818228" y="287205"/>
                    <a:pt x="714866" y="389403"/>
                    <a:pt x="681921" y="403901"/>
                  </a:cubicBezTo>
                  <a:cubicBezTo>
                    <a:pt x="662893" y="412250"/>
                    <a:pt x="633444" y="418140"/>
                    <a:pt x="630855" y="389921"/>
                  </a:cubicBezTo>
                  <a:cubicBezTo>
                    <a:pt x="628395" y="363190"/>
                    <a:pt x="714283" y="210056"/>
                    <a:pt x="731499" y="172581"/>
                  </a:cubicBezTo>
                  <a:cubicBezTo>
                    <a:pt x="742826" y="147857"/>
                    <a:pt x="759589" y="116272"/>
                    <a:pt x="761401" y="90124"/>
                  </a:cubicBezTo>
                  <a:cubicBezTo>
                    <a:pt x="658168" y="183778"/>
                    <a:pt x="574999" y="297173"/>
                    <a:pt x="477914" y="396523"/>
                  </a:cubicBezTo>
                  <a:cubicBezTo>
                    <a:pt x="455132" y="419887"/>
                    <a:pt x="387173" y="489788"/>
                    <a:pt x="359989" y="498008"/>
                  </a:cubicBezTo>
                  <a:cubicBezTo>
                    <a:pt x="298567" y="516519"/>
                    <a:pt x="320897" y="429726"/>
                    <a:pt x="331770" y="399241"/>
                  </a:cubicBezTo>
                  <a:cubicBezTo>
                    <a:pt x="318891" y="386555"/>
                    <a:pt x="161225" y="560531"/>
                    <a:pt x="164526" y="448624"/>
                  </a:cubicBezTo>
                  <a:cubicBezTo>
                    <a:pt x="165821" y="404160"/>
                    <a:pt x="195852" y="338078"/>
                    <a:pt x="197082" y="289730"/>
                  </a:cubicBezTo>
                  <a:cubicBezTo>
                    <a:pt x="195723" y="283775"/>
                    <a:pt x="182972" y="294001"/>
                    <a:pt x="180642" y="295749"/>
                  </a:cubicBezTo>
                  <a:cubicBezTo>
                    <a:pt x="170610" y="303257"/>
                    <a:pt x="87894" y="396264"/>
                    <a:pt x="85823" y="403189"/>
                  </a:cubicBezTo>
                  <a:lnTo>
                    <a:pt x="79027" y="545385"/>
                  </a:lnTo>
                  <a:lnTo>
                    <a:pt x="1149027" y="556582"/>
                  </a:lnTo>
                  <a:cubicBezTo>
                    <a:pt x="1157441" y="557489"/>
                    <a:pt x="1169609" y="558330"/>
                    <a:pt x="1174657" y="566097"/>
                  </a:cubicBezTo>
                  <a:cubicBezTo>
                    <a:pt x="1210514" y="621047"/>
                    <a:pt x="1056473" y="595804"/>
                    <a:pt x="1037251" y="601177"/>
                  </a:cubicBezTo>
                  <a:cubicBezTo>
                    <a:pt x="1033691" y="602147"/>
                    <a:pt x="1016086" y="664476"/>
                    <a:pt x="993692" y="602277"/>
                  </a:cubicBezTo>
                  <a:lnTo>
                    <a:pt x="949551" y="595934"/>
                  </a:lnTo>
                  <a:cubicBezTo>
                    <a:pt x="946638" y="599300"/>
                    <a:pt x="963401" y="634056"/>
                    <a:pt x="941137" y="635739"/>
                  </a:cubicBezTo>
                  <a:cubicBezTo>
                    <a:pt x="907416" y="638392"/>
                    <a:pt x="918160" y="614445"/>
                    <a:pt x="907481" y="601435"/>
                  </a:cubicBezTo>
                  <a:cubicBezTo>
                    <a:pt x="896802" y="588426"/>
                    <a:pt x="819069" y="599558"/>
                    <a:pt x="797840" y="595869"/>
                  </a:cubicBezTo>
                  <a:cubicBezTo>
                    <a:pt x="794669" y="599170"/>
                    <a:pt x="806125" y="635998"/>
                    <a:pt x="783730" y="635609"/>
                  </a:cubicBezTo>
                  <a:cubicBezTo>
                    <a:pt x="761531" y="637551"/>
                    <a:pt x="758424" y="613021"/>
                    <a:pt x="758294" y="596128"/>
                  </a:cubicBezTo>
                  <a:lnTo>
                    <a:pt x="612539" y="595869"/>
                  </a:lnTo>
                  <a:cubicBezTo>
                    <a:pt x="614739" y="650042"/>
                    <a:pt x="575517" y="647194"/>
                    <a:pt x="570016" y="595546"/>
                  </a:cubicBezTo>
                  <a:lnTo>
                    <a:pt x="424777" y="595546"/>
                  </a:lnTo>
                  <a:cubicBezTo>
                    <a:pt x="419211" y="596516"/>
                    <a:pt x="424454" y="629719"/>
                    <a:pt x="401930" y="629719"/>
                  </a:cubicBezTo>
                  <a:cubicBezTo>
                    <a:pt x="378824" y="628749"/>
                    <a:pt x="386590" y="595675"/>
                    <a:pt x="373128" y="590950"/>
                  </a:cubicBezTo>
                  <a:lnTo>
                    <a:pt x="217016" y="589915"/>
                  </a:lnTo>
                  <a:lnTo>
                    <a:pt x="208602" y="620205"/>
                  </a:lnTo>
                  <a:cubicBezTo>
                    <a:pt x="183684" y="641564"/>
                    <a:pt x="170545" y="616192"/>
                    <a:pt x="174429" y="590238"/>
                  </a:cubicBezTo>
                  <a:cubicBezTo>
                    <a:pt x="170740" y="586226"/>
                    <a:pt x="82781" y="593410"/>
                    <a:pt x="65047" y="590109"/>
                  </a:cubicBezTo>
                  <a:cubicBezTo>
                    <a:pt x="18511" y="581436"/>
                    <a:pt x="48348" y="477232"/>
                    <a:pt x="39870" y="442217"/>
                  </a:cubicBezTo>
                  <a:cubicBezTo>
                    <a:pt x="37863" y="434062"/>
                    <a:pt x="13333" y="437557"/>
                    <a:pt x="11197" y="418723"/>
                  </a:cubicBezTo>
                  <a:cubicBezTo>
                    <a:pt x="8479" y="394451"/>
                    <a:pt x="34239" y="403383"/>
                    <a:pt x="38899" y="389986"/>
                  </a:cubicBezTo>
                  <a:cubicBezTo>
                    <a:pt x="45824" y="370245"/>
                    <a:pt x="35080" y="324615"/>
                    <a:pt x="39934" y="301186"/>
                  </a:cubicBezTo>
                  <a:cubicBezTo>
                    <a:pt x="38899" y="295231"/>
                    <a:pt x="130" y="299762"/>
                    <a:pt x="0" y="278338"/>
                  </a:cubicBezTo>
                  <a:cubicBezTo>
                    <a:pt x="-129" y="255944"/>
                    <a:pt x="34368" y="262417"/>
                    <a:pt x="38899" y="249472"/>
                  </a:cubicBezTo>
                  <a:lnTo>
                    <a:pt x="38899" y="146951"/>
                  </a:lnTo>
                  <a:cubicBezTo>
                    <a:pt x="-5113" y="141708"/>
                    <a:pt x="-9320" y="101451"/>
                    <a:pt x="39611" y="106887"/>
                  </a:cubicBezTo>
                  <a:cubicBezTo>
                    <a:pt x="43494" y="83911"/>
                    <a:pt x="32038" y="24171"/>
                    <a:pt x="44659" y="8055"/>
                  </a:cubicBezTo>
                  <a:cubicBezTo>
                    <a:pt x="58445" y="-9549"/>
                    <a:pt x="84464" y="5078"/>
                    <a:pt x="84464" y="19770"/>
                  </a:cubicBezTo>
                  <a:lnTo>
                    <a:pt x="84464" y="337301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B3F5737C-3FDC-808E-71A0-5C3F528B9CB4}"/>
                </a:ext>
              </a:extLst>
            </p:cNvPr>
            <p:cNvSpPr/>
            <p:nvPr/>
          </p:nvSpPr>
          <p:spPr>
            <a:xfrm>
              <a:off x="8474635" y="1750992"/>
              <a:ext cx="202416" cy="1157764"/>
            </a:xfrm>
            <a:custGeom>
              <a:avLst/>
              <a:gdLst>
                <a:gd name="csX0" fmla="*/ 51193 w 202416"/>
                <a:gd name="csY0" fmla="*/ 39222 h 1157764"/>
                <a:gd name="csX1" fmla="*/ 51193 w 202416"/>
                <a:gd name="csY1" fmla="*/ 134753 h 1157764"/>
                <a:gd name="csX2" fmla="*/ 188794 w 202416"/>
                <a:gd name="csY2" fmla="*/ 134753 h 1157764"/>
                <a:gd name="csX3" fmla="*/ 197468 w 202416"/>
                <a:gd name="csY3" fmla="*/ 164655 h 1157764"/>
                <a:gd name="csX4" fmla="*/ 183164 w 202416"/>
                <a:gd name="csY4" fmla="*/ 174040 h 1157764"/>
                <a:gd name="csX5" fmla="*/ 45563 w 202416"/>
                <a:gd name="csY5" fmla="*/ 174040 h 1157764"/>
                <a:gd name="csX6" fmla="*/ 45563 w 202416"/>
                <a:gd name="csY6" fmla="*/ 258374 h 1157764"/>
                <a:gd name="csX7" fmla="*/ 113004 w 202416"/>
                <a:gd name="csY7" fmla="*/ 295007 h 1157764"/>
                <a:gd name="csX8" fmla="*/ 47957 w 202416"/>
                <a:gd name="csY8" fmla="*/ 303033 h 1157764"/>
                <a:gd name="csX9" fmla="*/ 45498 w 202416"/>
                <a:gd name="csY9" fmla="*/ 382060 h 1157764"/>
                <a:gd name="csX10" fmla="*/ 171837 w 202416"/>
                <a:gd name="csY10" fmla="*/ 382060 h 1157764"/>
                <a:gd name="csX11" fmla="*/ 177468 w 202416"/>
                <a:gd name="csY11" fmla="*/ 421411 h 1157764"/>
                <a:gd name="csX12" fmla="*/ 45498 w 202416"/>
                <a:gd name="csY12" fmla="*/ 421411 h 1157764"/>
                <a:gd name="csX13" fmla="*/ 45498 w 202416"/>
                <a:gd name="csY13" fmla="*/ 505745 h 1157764"/>
                <a:gd name="csX14" fmla="*/ 59543 w 202416"/>
                <a:gd name="csY14" fmla="*/ 500114 h 1157764"/>
                <a:gd name="csX15" fmla="*/ 177468 w 202416"/>
                <a:gd name="csY15" fmla="*/ 500114 h 1157764"/>
                <a:gd name="csX16" fmla="*/ 177468 w 202416"/>
                <a:gd name="csY16" fmla="*/ 539466 h 1157764"/>
                <a:gd name="csX17" fmla="*/ 59543 w 202416"/>
                <a:gd name="csY17" fmla="*/ 539466 h 1157764"/>
                <a:gd name="csX18" fmla="*/ 45498 w 202416"/>
                <a:gd name="csY18" fmla="*/ 545097 h 1157764"/>
                <a:gd name="csX19" fmla="*/ 45498 w 202416"/>
                <a:gd name="csY19" fmla="*/ 629431 h 1157764"/>
                <a:gd name="csX20" fmla="*/ 155009 w 202416"/>
                <a:gd name="csY20" fmla="*/ 629431 h 1157764"/>
                <a:gd name="csX21" fmla="*/ 200380 w 202416"/>
                <a:gd name="csY21" fmla="*/ 640239 h 1157764"/>
                <a:gd name="csX22" fmla="*/ 45498 w 202416"/>
                <a:gd name="csY22" fmla="*/ 668782 h 1157764"/>
                <a:gd name="csX23" fmla="*/ 45498 w 202416"/>
                <a:gd name="csY23" fmla="*/ 753116 h 1157764"/>
                <a:gd name="csX24" fmla="*/ 135657 w 202416"/>
                <a:gd name="csY24" fmla="*/ 772921 h 1157764"/>
                <a:gd name="csX25" fmla="*/ 126919 w 202416"/>
                <a:gd name="csY25" fmla="*/ 792468 h 1157764"/>
                <a:gd name="csX26" fmla="*/ 45498 w 202416"/>
                <a:gd name="csY26" fmla="*/ 792468 h 1157764"/>
                <a:gd name="csX27" fmla="*/ 45498 w 202416"/>
                <a:gd name="csY27" fmla="*/ 871171 h 1157764"/>
                <a:gd name="csX28" fmla="*/ 177468 w 202416"/>
                <a:gd name="csY28" fmla="*/ 871171 h 1157764"/>
                <a:gd name="csX29" fmla="*/ 193843 w 202416"/>
                <a:gd name="csY29" fmla="*/ 910005 h 1157764"/>
                <a:gd name="csX30" fmla="*/ 45498 w 202416"/>
                <a:gd name="csY30" fmla="*/ 910458 h 1157764"/>
                <a:gd name="csX31" fmla="*/ 45498 w 202416"/>
                <a:gd name="csY31" fmla="*/ 989161 h 1157764"/>
                <a:gd name="csX32" fmla="*/ 177468 w 202416"/>
                <a:gd name="csY32" fmla="*/ 989161 h 1157764"/>
                <a:gd name="csX33" fmla="*/ 181869 w 202416"/>
                <a:gd name="csY33" fmla="*/ 1027347 h 1157764"/>
                <a:gd name="csX34" fmla="*/ 39867 w 202416"/>
                <a:gd name="csY34" fmla="*/ 1036926 h 1157764"/>
                <a:gd name="csX35" fmla="*/ 39867 w 202416"/>
                <a:gd name="csY35" fmla="*/ 1118413 h 1157764"/>
                <a:gd name="csX36" fmla="*/ 160640 w 202416"/>
                <a:gd name="csY36" fmla="*/ 1118413 h 1157764"/>
                <a:gd name="csX37" fmla="*/ 160640 w 202416"/>
                <a:gd name="csY37" fmla="*/ 1157764 h 1157764"/>
                <a:gd name="csX38" fmla="*/ 20256 w 202416"/>
                <a:gd name="csY38" fmla="*/ 1157764 h 1157764"/>
                <a:gd name="csX39" fmla="*/ 3428 w 202416"/>
                <a:gd name="csY39" fmla="*/ 1146502 h 1157764"/>
                <a:gd name="csX40" fmla="*/ 9123 w 202416"/>
                <a:gd name="csY40" fmla="*/ 11327 h 1157764"/>
                <a:gd name="csX41" fmla="*/ 20256 w 202416"/>
                <a:gd name="csY41" fmla="*/ 0 h 1157764"/>
                <a:gd name="csX42" fmla="*/ 188730 w 202416"/>
                <a:gd name="csY42" fmla="*/ 0 h 1157764"/>
                <a:gd name="csX43" fmla="*/ 188730 w 202416"/>
                <a:gd name="csY43" fmla="*/ 39352 h 1157764"/>
                <a:gd name="csX44" fmla="*/ 51129 w 202416"/>
                <a:gd name="csY44" fmla="*/ 39352 h 11577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202416" h="1157764">
                  <a:moveTo>
                    <a:pt x="51193" y="39222"/>
                  </a:moveTo>
                  <a:lnTo>
                    <a:pt x="51193" y="134753"/>
                  </a:lnTo>
                  <a:lnTo>
                    <a:pt x="188794" y="134753"/>
                  </a:lnTo>
                  <a:lnTo>
                    <a:pt x="197468" y="164655"/>
                  </a:lnTo>
                  <a:cubicBezTo>
                    <a:pt x="196238" y="168280"/>
                    <a:pt x="184652" y="174040"/>
                    <a:pt x="183164" y="174040"/>
                  </a:cubicBezTo>
                  <a:lnTo>
                    <a:pt x="45563" y="174040"/>
                  </a:lnTo>
                  <a:lnTo>
                    <a:pt x="45563" y="258374"/>
                  </a:lnTo>
                  <a:cubicBezTo>
                    <a:pt x="67115" y="253584"/>
                    <a:pt x="144136" y="260704"/>
                    <a:pt x="113004" y="295007"/>
                  </a:cubicBezTo>
                  <a:cubicBezTo>
                    <a:pt x="96629" y="313130"/>
                    <a:pt x="59478" y="286593"/>
                    <a:pt x="47957" y="303033"/>
                  </a:cubicBezTo>
                  <a:lnTo>
                    <a:pt x="45498" y="382060"/>
                  </a:lnTo>
                  <a:lnTo>
                    <a:pt x="171837" y="382060"/>
                  </a:lnTo>
                  <a:cubicBezTo>
                    <a:pt x="195202" y="382060"/>
                    <a:pt x="189765" y="421411"/>
                    <a:pt x="177468" y="421411"/>
                  </a:cubicBezTo>
                  <a:lnTo>
                    <a:pt x="45498" y="421411"/>
                  </a:lnTo>
                  <a:lnTo>
                    <a:pt x="45498" y="505745"/>
                  </a:lnTo>
                  <a:cubicBezTo>
                    <a:pt x="51517" y="507816"/>
                    <a:pt x="57795" y="500114"/>
                    <a:pt x="59543" y="500114"/>
                  </a:cubicBezTo>
                  <a:lnTo>
                    <a:pt x="177468" y="500114"/>
                  </a:lnTo>
                  <a:cubicBezTo>
                    <a:pt x="193778" y="500114"/>
                    <a:pt x="193778" y="539466"/>
                    <a:pt x="177468" y="539466"/>
                  </a:cubicBezTo>
                  <a:lnTo>
                    <a:pt x="59543" y="539466"/>
                  </a:lnTo>
                  <a:cubicBezTo>
                    <a:pt x="57666" y="539466"/>
                    <a:pt x="50999" y="546909"/>
                    <a:pt x="45498" y="545097"/>
                  </a:cubicBezTo>
                  <a:lnTo>
                    <a:pt x="45498" y="629431"/>
                  </a:lnTo>
                  <a:lnTo>
                    <a:pt x="155009" y="629431"/>
                  </a:lnTo>
                  <a:cubicBezTo>
                    <a:pt x="158375" y="629431"/>
                    <a:pt x="198956" y="638362"/>
                    <a:pt x="200380" y="640239"/>
                  </a:cubicBezTo>
                  <a:cubicBezTo>
                    <a:pt x="210283" y="707875"/>
                    <a:pt x="86338" y="656938"/>
                    <a:pt x="45498" y="668782"/>
                  </a:cubicBezTo>
                  <a:lnTo>
                    <a:pt x="45498" y="753116"/>
                  </a:lnTo>
                  <a:cubicBezTo>
                    <a:pt x="65821" y="755446"/>
                    <a:pt x="132485" y="743084"/>
                    <a:pt x="135657" y="772921"/>
                  </a:cubicBezTo>
                  <a:cubicBezTo>
                    <a:pt x="136369" y="779523"/>
                    <a:pt x="132356" y="792468"/>
                    <a:pt x="126919" y="792468"/>
                  </a:cubicBezTo>
                  <a:lnTo>
                    <a:pt x="45498" y="792468"/>
                  </a:lnTo>
                  <a:lnTo>
                    <a:pt x="45498" y="871171"/>
                  </a:lnTo>
                  <a:lnTo>
                    <a:pt x="177468" y="871171"/>
                  </a:lnTo>
                  <a:cubicBezTo>
                    <a:pt x="196173" y="871171"/>
                    <a:pt x="213260" y="896801"/>
                    <a:pt x="193843" y="910005"/>
                  </a:cubicBezTo>
                  <a:cubicBezTo>
                    <a:pt x="171514" y="925215"/>
                    <a:pt x="78248" y="901655"/>
                    <a:pt x="45498" y="910458"/>
                  </a:cubicBezTo>
                  <a:lnTo>
                    <a:pt x="45498" y="989161"/>
                  </a:lnTo>
                  <a:lnTo>
                    <a:pt x="177468" y="989161"/>
                  </a:lnTo>
                  <a:cubicBezTo>
                    <a:pt x="184458" y="989161"/>
                    <a:pt x="202904" y="1016150"/>
                    <a:pt x="181869" y="1027347"/>
                  </a:cubicBezTo>
                  <a:cubicBezTo>
                    <a:pt x="141935" y="1048706"/>
                    <a:pt x="78183" y="1010843"/>
                    <a:pt x="39867" y="1036926"/>
                  </a:cubicBezTo>
                  <a:lnTo>
                    <a:pt x="39867" y="1118413"/>
                  </a:lnTo>
                  <a:lnTo>
                    <a:pt x="160640" y="1118413"/>
                  </a:lnTo>
                  <a:cubicBezTo>
                    <a:pt x="174361" y="1118413"/>
                    <a:pt x="174361" y="1157764"/>
                    <a:pt x="160640" y="1157764"/>
                  </a:cubicBezTo>
                  <a:lnTo>
                    <a:pt x="20256" y="1157764"/>
                  </a:lnTo>
                  <a:cubicBezTo>
                    <a:pt x="18703" y="1157764"/>
                    <a:pt x="4917" y="1149026"/>
                    <a:pt x="3428" y="1146502"/>
                  </a:cubicBezTo>
                  <a:cubicBezTo>
                    <a:pt x="-5180" y="768909"/>
                    <a:pt x="4593" y="388855"/>
                    <a:pt x="9123" y="11327"/>
                  </a:cubicBezTo>
                  <a:cubicBezTo>
                    <a:pt x="10353" y="8673"/>
                    <a:pt x="19285" y="0"/>
                    <a:pt x="20256" y="0"/>
                  </a:cubicBezTo>
                  <a:lnTo>
                    <a:pt x="188730" y="0"/>
                  </a:lnTo>
                  <a:cubicBezTo>
                    <a:pt x="205040" y="0"/>
                    <a:pt x="205040" y="39352"/>
                    <a:pt x="188730" y="39352"/>
                  </a:cubicBezTo>
                  <a:lnTo>
                    <a:pt x="51129" y="39352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B9167C59-3456-7405-9FC4-1610504A98D2}"/>
                </a:ext>
              </a:extLst>
            </p:cNvPr>
            <p:cNvSpPr/>
            <p:nvPr/>
          </p:nvSpPr>
          <p:spPr>
            <a:xfrm>
              <a:off x="8633318" y="2503952"/>
              <a:ext cx="37763" cy="39341"/>
            </a:xfrm>
            <a:custGeom>
              <a:avLst/>
              <a:gdLst>
                <a:gd name="csX0" fmla="*/ 14384 w 37763"/>
                <a:gd name="csY0" fmla="*/ 610 h 39341"/>
                <a:gd name="csX1" fmla="*/ 23380 w 37763"/>
                <a:gd name="csY1" fmla="*/ 38732 h 39341"/>
                <a:gd name="csX2" fmla="*/ 14384 w 37763"/>
                <a:gd name="csY2" fmla="*/ 610 h 393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763" h="39341">
                  <a:moveTo>
                    <a:pt x="14384" y="610"/>
                  </a:moveTo>
                  <a:cubicBezTo>
                    <a:pt x="37748" y="-5215"/>
                    <a:pt x="48428" y="32453"/>
                    <a:pt x="23380" y="38732"/>
                  </a:cubicBezTo>
                  <a:cubicBezTo>
                    <a:pt x="15" y="44557"/>
                    <a:pt x="-10664" y="6888"/>
                    <a:pt x="14384" y="61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ED5426C6-2A80-A1DC-B4B8-67F41F070B70}"/>
                </a:ext>
              </a:extLst>
            </p:cNvPr>
            <p:cNvSpPr/>
            <p:nvPr/>
          </p:nvSpPr>
          <p:spPr>
            <a:xfrm>
              <a:off x="8657954" y="2863146"/>
              <a:ext cx="35028" cy="40174"/>
            </a:xfrm>
            <a:custGeom>
              <a:avLst/>
              <a:gdLst>
                <a:gd name="csX0" fmla="*/ 11818 w 35028"/>
                <a:gd name="csY0" fmla="*/ 887 h 40174"/>
                <a:gd name="csX1" fmla="*/ 16608 w 35028"/>
                <a:gd name="csY1" fmla="*/ 40174 h 40174"/>
                <a:gd name="csX2" fmla="*/ 11818 w 35028"/>
                <a:gd name="csY2" fmla="*/ 887 h 401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028" h="40174">
                  <a:moveTo>
                    <a:pt x="11818" y="887"/>
                  </a:moveTo>
                  <a:cubicBezTo>
                    <a:pt x="37837" y="-7009"/>
                    <a:pt x="45409" y="40433"/>
                    <a:pt x="16608" y="40174"/>
                  </a:cubicBezTo>
                  <a:cubicBezTo>
                    <a:pt x="-3262" y="39979"/>
                    <a:pt x="-5851" y="6259"/>
                    <a:pt x="11818" y="88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960BEA7-C9D4-B3A6-335E-929BBCCD8B7F}"/>
                </a:ext>
              </a:extLst>
            </p:cNvPr>
            <p:cNvSpPr/>
            <p:nvPr/>
          </p:nvSpPr>
          <p:spPr>
            <a:xfrm>
              <a:off x="8624407" y="2007660"/>
              <a:ext cx="37543" cy="40269"/>
            </a:xfrm>
            <a:custGeom>
              <a:avLst/>
              <a:gdLst>
                <a:gd name="csX0" fmla="*/ 3231 w 37543"/>
                <a:gd name="csY0" fmla="*/ 34650 h 40269"/>
                <a:gd name="csX1" fmla="*/ 33715 w 37543"/>
                <a:gd name="csY1" fmla="*/ 7014 h 40269"/>
                <a:gd name="csX2" fmla="*/ 3231 w 37543"/>
                <a:gd name="csY2" fmla="*/ 34650 h 402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543" h="40269">
                  <a:moveTo>
                    <a:pt x="3231" y="34650"/>
                  </a:moveTo>
                  <a:cubicBezTo>
                    <a:pt x="-9714" y="13874"/>
                    <a:pt x="19476" y="-12921"/>
                    <a:pt x="33715" y="7014"/>
                  </a:cubicBezTo>
                  <a:cubicBezTo>
                    <a:pt x="49184" y="28696"/>
                    <a:pt x="13457" y="50961"/>
                    <a:pt x="3231" y="3465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93E660CF-D379-AD9C-DFA8-E29A7D3892A5}"/>
                </a:ext>
              </a:extLst>
            </p:cNvPr>
            <p:cNvSpPr/>
            <p:nvPr/>
          </p:nvSpPr>
          <p:spPr>
            <a:xfrm>
              <a:off x="4723466" y="2840608"/>
              <a:ext cx="77046" cy="74074"/>
            </a:xfrm>
            <a:custGeom>
              <a:avLst/>
              <a:gdLst>
                <a:gd name="csX0" fmla="*/ 26749 w 77046"/>
                <a:gd name="csY0" fmla="*/ 1679 h 74074"/>
                <a:gd name="csX1" fmla="*/ 22348 w 77046"/>
                <a:gd name="csY1" fmla="*/ 71126 h 74074"/>
                <a:gd name="csX2" fmla="*/ 26749 w 77046"/>
                <a:gd name="csY2" fmla="*/ 1679 h 740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7046" h="74074">
                  <a:moveTo>
                    <a:pt x="26749" y="1679"/>
                  </a:moveTo>
                  <a:cubicBezTo>
                    <a:pt x="100598" y="-14567"/>
                    <a:pt x="87977" y="93002"/>
                    <a:pt x="22348" y="71126"/>
                  </a:cubicBezTo>
                  <a:cubicBezTo>
                    <a:pt x="-9107" y="60641"/>
                    <a:pt x="-7101" y="9122"/>
                    <a:pt x="26749" y="16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5A64E65F-DC0C-45F7-3D53-B6B18B32F338}"/>
                </a:ext>
              </a:extLst>
            </p:cNvPr>
            <p:cNvSpPr/>
            <p:nvPr/>
          </p:nvSpPr>
          <p:spPr>
            <a:xfrm>
              <a:off x="4719180" y="3067464"/>
              <a:ext cx="76166" cy="77131"/>
            </a:xfrm>
            <a:custGeom>
              <a:avLst/>
              <a:gdLst>
                <a:gd name="csX0" fmla="*/ 11683 w 76166"/>
                <a:gd name="csY0" fmla="*/ 11384 h 77131"/>
                <a:gd name="csX1" fmla="*/ 63720 w 76166"/>
                <a:gd name="csY1" fmla="*/ 66270 h 77131"/>
                <a:gd name="csX2" fmla="*/ 11683 w 76166"/>
                <a:gd name="csY2" fmla="*/ 11384 h 771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6166" h="77131">
                  <a:moveTo>
                    <a:pt x="11683" y="11384"/>
                  </a:moveTo>
                  <a:cubicBezTo>
                    <a:pt x="46309" y="-23566"/>
                    <a:pt x="100871" y="29766"/>
                    <a:pt x="63720" y="66270"/>
                  </a:cubicBezTo>
                  <a:cubicBezTo>
                    <a:pt x="29222" y="100184"/>
                    <a:pt x="-23656" y="47047"/>
                    <a:pt x="11683" y="1138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D5C7E4AC-1CD3-B69B-38E5-866EEEC9A2EB}"/>
                </a:ext>
              </a:extLst>
            </p:cNvPr>
            <p:cNvSpPr/>
            <p:nvPr/>
          </p:nvSpPr>
          <p:spPr>
            <a:xfrm>
              <a:off x="4712897" y="3324371"/>
              <a:ext cx="71235" cy="69110"/>
            </a:xfrm>
            <a:custGeom>
              <a:avLst/>
              <a:gdLst>
                <a:gd name="csX0" fmla="*/ 26121 w 71235"/>
                <a:gd name="csY0" fmla="*/ 1137 h 69110"/>
                <a:gd name="csX1" fmla="*/ 51816 w 71235"/>
                <a:gd name="csY1" fmla="*/ 66507 h 69110"/>
                <a:gd name="csX2" fmla="*/ 26121 w 71235"/>
                <a:gd name="csY2" fmla="*/ 1137 h 69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1235" h="69110">
                  <a:moveTo>
                    <a:pt x="26121" y="1137"/>
                  </a:moveTo>
                  <a:cubicBezTo>
                    <a:pt x="77187" y="-9413"/>
                    <a:pt x="83659" y="56669"/>
                    <a:pt x="51816" y="66507"/>
                  </a:cubicBezTo>
                  <a:cubicBezTo>
                    <a:pt x="-3975" y="83723"/>
                    <a:pt x="-18085" y="10263"/>
                    <a:pt x="26121" y="113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00D2F3E4-CA42-8057-9DB9-08728007B794}"/>
                </a:ext>
              </a:extLst>
            </p:cNvPr>
            <p:cNvSpPr/>
            <p:nvPr/>
          </p:nvSpPr>
          <p:spPr>
            <a:xfrm>
              <a:off x="5006073" y="1272790"/>
              <a:ext cx="38498" cy="39695"/>
            </a:xfrm>
            <a:custGeom>
              <a:avLst/>
              <a:gdLst>
                <a:gd name="csX0" fmla="*/ 13584 w 38498"/>
                <a:gd name="csY0" fmla="*/ 1259 h 39695"/>
                <a:gd name="csX1" fmla="*/ 32548 w 38498"/>
                <a:gd name="csY1" fmla="*/ 31679 h 39695"/>
                <a:gd name="csX2" fmla="*/ 13584 w 38498"/>
                <a:gd name="csY2" fmla="*/ 1259 h 39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498" h="39695">
                  <a:moveTo>
                    <a:pt x="13584" y="1259"/>
                  </a:moveTo>
                  <a:cubicBezTo>
                    <a:pt x="35913" y="-5213"/>
                    <a:pt x="45751" y="14527"/>
                    <a:pt x="32548" y="31679"/>
                  </a:cubicBezTo>
                  <a:cubicBezTo>
                    <a:pt x="11901" y="58474"/>
                    <a:pt x="-17613" y="10256"/>
                    <a:pt x="13584" y="12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4AE0B44-6C01-30D2-6D1A-8C6F035C228B}"/>
                </a:ext>
              </a:extLst>
            </p:cNvPr>
            <p:cNvSpPr/>
            <p:nvPr/>
          </p:nvSpPr>
          <p:spPr>
            <a:xfrm>
              <a:off x="4808672" y="1276255"/>
              <a:ext cx="40260" cy="37539"/>
            </a:xfrm>
            <a:custGeom>
              <a:avLst/>
              <a:gdLst>
                <a:gd name="csX0" fmla="*/ 5619 w 40260"/>
                <a:gd name="csY0" fmla="*/ 3231 h 37539"/>
                <a:gd name="csX1" fmla="*/ 33256 w 40260"/>
                <a:gd name="csY1" fmla="*/ 33715 h 37539"/>
                <a:gd name="csX2" fmla="*/ 5619 w 40260"/>
                <a:gd name="csY2" fmla="*/ 3231 h 37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260" h="37539">
                  <a:moveTo>
                    <a:pt x="5619" y="3231"/>
                  </a:moveTo>
                  <a:cubicBezTo>
                    <a:pt x="26330" y="-9714"/>
                    <a:pt x="53190" y="19476"/>
                    <a:pt x="33256" y="33715"/>
                  </a:cubicBezTo>
                  <a:cubicBezTo>
                    <a:pt x="11573" y="49184"/>
                    <a:pt x="-10691" y="13392"/>
                    <a:pt x="5619" y="323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67769EA8-D2D1-7F61-1D1F-8C162E798CE0}"/>
                </a:ext>
              </a:extLst>
            </p:cNvPr>
            <p:cNvSpPr/>
            <p:nvPr/>
          </p:nvSpPr>
          <p:spPr>
            <a:xfrm>
              <a:off x="8409769" y="5764948"/>
              <a:ext cx="180990" cy="185113"/>
            </a:xfrm>
            <a:custGeom>
              <a:avLst/>
              <a:gdLst>
                <a:gd name="csX0" fmla="*/ 86546 w 180990"/>
                <a:gd name="csY0" fmla="*/ 162 h 185113"/>
                <a:gd name="csX1" fmla="*/ 102080 w 180990"/>
                <a:gd name="csY1" fmla="*/ 184428 h 185113"/>
                <a:gd name="csX2" fmla="*/ 86546 w 180990"/>
                <a:gd name="csY2" fmla="*/ 162 h 185113"/>
                <a:gd name="csX3" fmla="*/ 125509 w 180990"/>
                <a:gd name="csY3" fmla="*/ 56795 h 185113"/>
                <a:gd name="csX4" fmla="*/ 62340 w 180990"/>
                <a:gd name="csY4" fmla="*/ 134074 h 185113"/>
                <a:gd name="csX5" fmla="*/ 125509 w 180990"/>
                <a:gd name="csY5" fmla="*/ 56795 h 1851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0990" h="185113">
                  <a:moveTo>
                    <a:pt x="86546" y="162"/>
                  </a:moveTo>
                  <a:cubicBezTo>
                    <a:pt x="201041" y="-6116"/>
                    <a:pt x="217610" y="172131"/>
                    <a:pt x="102080" y="184428"/>
                  </a:cubicBezTo>
                  <a:cubicBezTo>
                    <a:pt x="-24972" y="197955"/>
                    <a:pt x="-37140" y="6893"/>
                    <a:pt x="86546" y="162"/>
                  </a:cubicBezTo>
                  <a:close/>
                  <a:moveTo>
                    <a:pt x="125509" y="56795"/>
                  </a:moveTo>
                  <a:cubicBezTo>
                    <a:pt x="68747" y="4822"/>
                    <a:pt x="7455" y="101648"/>
                    <a:pt x="62340" y="134074"/>
                  </a:cubicBezTo>
                  <a:cubicBezTo>
                    <a:pt x="115606" y="165529"/>
                    <a:pt x="166608" y="94399"/>
                    <a:pt x="125509" y="567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E9AB789C-61EE-8449-1866-7B3C7FE84234}"/>
                </a:ext>
              </a:extLst>
            </p:cNvPr>
            <p:cNvSpPr/>
            <p:nvPr/>
          </p:nvSpPr>
          <p:spPr>
            <a:xfrm>
              <a:off x="6913983" y="5762972"/>
              <a:ext cx="197965" cy="196929"/>
            </a:xfrm>
            <a:custGeom>
              <a:avLst/>
              <a:gdLst>
                <a:gd name="csX0" fmla="*/ 30017 w 197965"/>
                <a:gd name="csY0" fmla="*/ 167440 h 196929"/>
                <a:gd name="csX1" fmla="*/ 184446 w 197965"/>
                <a:gd name="csY1" fmla="*/ 49385 h 196929"/>
                <a:gd name="csX2" fmla="*/ 30017 w 197965"/>
                <a:gd name="csY2" fmla="*/ 167440 h 196929"/>
                <a:gd name="csX3" fmla="*/ 138428 w 197965"/>
                <a:gd name="csY3" fmla="*/ 58964 h 196929"/>
                <a:gd name="csX4" fmla="*/ 62119 w 197965"/>
                <a:gd name="csY4" fmla="*/ 138185 h 196929"/>
                <a:gd name="csX5" fmla="*/ 138428 w 197965"/>
                <a:gd name="csY5" fmla="*/ 58964 h 1969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97965" h="196929">
                  <a:moveTo>
                    <a:pt x="30017" y="167440"/>
                  </a:moveTo>
                  <a:cubicBezTo>
                    <a:pt x="-71793" y="60388"/>
                    <a:pt x="112150" y="-74236"/>
                    <a:pt x="184446" y="49385"/>
                  </a:cubicBezTo>
                  <a:cubicBezTo>
                    <a:pt x="240820" y="145758"/>
                    <a:pt x="107555" y="248926"/>
                    <a:pt x="30017" y="167440"/>
                  </a:cubicBezTo>
                  <a:close/>
                  <a:moveTo>
                    <a:pt x="138428" y="58964"/>
                  </a:moveTo>
                  <a:cubicBezTo>
                    <a:pt x="89562" y="10033"/>
                    <a:pt x="6458" y="86795"/>
                    <a:pt x="62119" y="138185"/>
                  </a:cubicBezTo>
                  <a:cubicBezTo>
                    <a:pt x="116292" y="188151"/>
                    <a:pt x="185158" y="105759"/>
                    <a:pt x="138428" y="5896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466" cap="flat">
              <a:noFill/>
              <a:prstDash val="solid"/>
              <a:miter/>
            </a:ln>
          </p:spPr>
        </p:sp>
      </p:grp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89AA7BE3-DF68-70CA-7D6A-49F92DE9B03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415975165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AI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AE7F9487-D669-97D1-E027-02A8E6A56AA9}"/>
              </a:ext>
            </a:extLst>
          </p:cNvPr>
          <p:cNvGrpSpPr/>
          <p:nvPr userDrawn="1"/>
        </p:nvGrpSpPr>
        <p:grpSpPr>
          <a:xfrm>
            <a:off x="2308109" y="903844"/>
            <a:ext cx="7575685" cy="5046942"/>
            <a:chOff x="2308109" y="903844"/>
            <a:chExt cx="7575685" cy="5046942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86E48693-6840-BAB7-8D81-2E612D671751}"/>
                </a:ext>
              </a:extLst>
            </p:cNvPr>
            <p:cNvSpPr/>
            <p:nvPr/>
          </p:nvSpPr>
          <p:spPr>
            <a:xfrm>
              <a:off x="2574394" y="903844"/>
              <a:ext cx="7214985" cy="5046942"/>
            </a:xfrm>
            <a:custGeom>
              <a:avLst/>
              <a:gdLst>
                <a:gd name="csX0" fmla="*/ 4997408 w 7214985"/>
                <a:gd name="csY0" fmla="*/ 4762552 h 5046942"/>
                <a:gd name="csX1" fmla="*/ 5015337 w 7214985"/>
                <a:gd name="csY1" fmla="*/ 4802450 h 5046942"/>
                <a:gd name="csX2" fmla="*/ 4885626 w 7214985"/>
                <a:gd name="csY2" fmla="*/ 4814570 h 5046942"/>
                <a:gd name="csX3" fmla="*/ 3032058 w 7214985"/>
                <a:gd name="csY3" fmla="*/ 4784689 h 5046942"/>
                <a:gd name="csX4" fmla="*/ 2778024 w 7214985"/>
                <a:gd name="csY4" fmla="*/ 4784268 h 5046942"/>
                <a:gd name="csX5" fmla="*/ 2746123 w 7214985"/>
                <a:gd name="csY5" fmla="*/ 4752451 h 5046942"/>
                <a:gd name="csX6" fmla="*/ 2837619 w 7214985"/>
                <a:gd name="csY6" fmla="*/ 4725263 h 5046942"/>
                <a:gd name="csX7" fmla="*/ 2848645 w 7214985"/>
                <a:gd name="csY7" fmla="*/ 4714068 h 5046942"/>
                <a:gd name="csX8" fmla="*/ 2766661 w 7214985"/>
                <a:gd name="csY8" fmla="*/ 4422326 h 5046942"/>
                <a:gd name="csX9" fmla="*/ 2755214 w 7214985"/>
                <a:gd name="csY9" fmla="*/ 4418790 h 5046942"/>
                <a:gd name="csX10" fmla="*/ 1839 w 7214985"/>
                <a:gd name="csY10" fmla="*/ 4414161 h 5046942"/>
                <a:gd name="csX11" fmla="*/ 19599 w 7214985"/>
                <a:gd name="csY11" fmla="*/ 4374011 h 5046942"/>
                <a:gd name="csX12" fmla="*/ 296443 w 7214985"/>
                <a:gd name="csY12" fmla="*/ 4374347 h 5046942"/>
                <a:gd name="csX13" fmla="*/ 348125 w 7214985"/>
                <a:gd name="csY13" fmla="*/ 4366266 h 5046942"/>
                <a:gd name="csX14" fmla="*/ 2751342 w 7214985"/>
                <a:gd name="csY14" fmla="*/ 4366519 h 5046942"/>
                <a:gd name="csX15" fmla="*/ 2698902 w 7214985"/>
                <a:gd name="csY15" fmla="*/ 4157350 h 5046942"/>
                <a:gd name="csX16" fmla="*/ 2269453 w 7214985"/>
                <a:gd name="csY16" fmla="*/ 4209453 h 5046942"/>
                <a:gd name="csX17" fmla="*/ 2280395 w 7214985"/>
                <a:gd name="csY17" fmla="*/ 3182040 h 5046942"/>
                <a:gd name="csX18" fmla="*/ 2576178 w 7214985"/>
                <a:gd name="csY18" fmla="*/ 2341996 h 5046942"/>
                <a:gd name="csX19" fmla="*/ 2587962 w 7214985"/>
                <a:gd name="csY19" fmla="*/ 2279035 h 5046942"/>
                <a:gd name="csX20" fmla="*/ 2983743 w 7214985"/>
                <a:gd name="csY20" fmla="*/ 2024665 h 5046942"/>
                <a:gd name="csX21" fmla="*/ 3254695 w 7214985"/>
                <a:gd name="csY21" fmla="*/ 1869619 h 5046942"/>
                <a:gd name="csX22" fmla="*/ 3454016 w 7214985"/>
                <a:gd name="csY22" fmla="*/ 1728798 h 5046942"/>
                <a:gd name="csX23" fmla="*/ 3449302 w 7214985"/>
                <a:gd name="csY23" fmla="*/ 1713310 h 5046942"/>
                <a:gd name="csX24" fmla="*/ 3162610 w 7214985"/>
                <a:gd name="csY24" fmla="*/ 1373842 h 5046942"/>
                <a:gd name="csX25" fmla="*/ 3087780 w 7214985"/>
                <a:gd name="csY25" fmla="*/ 966698 h 5046942"/>
                <a:gd name="csX26" fmla="*/ 3138873 w 7214985"/>
                <a:gd name="csY26" fmla="*/ 627819 h 5046942"/>
                <a:gd name="csX27" fmla="*/ 3237019 w 7214985"/>
                <a:gd name="csY27" fmla="*/ 73709 h 5046942"/>
                <a:gd name="csX28" fmla="*/ 4279835 w 7214985"/>
                <a:gd name="csY28" fmla="*/ 383886 h 5046942"/>
                <a:gd name="csX29" fmla="*/ 4756673 w 7214985"/>
                <a:gd name="csY29" fmla="*/ 108894 h 5046942"/>
                <a:gd name="csX30" fmla="*/ 4560130 w 7214985"/>
                <a:gd name="csY30" fmla="*/ 682867 h 5046942"/>
                <a:gd name="csX31" fmla="*/ 4585719 w 7214985"/>
                <a:gd name="csY31" fmla="*/ 937322 h 5046942"/>
                <a:gd name="csX32" fmla="*/ 4575450 w 7214985"/>
                <a:gd name="csY32" fmla="*/ 1441601 h 5046942"/>
                <a:gd name="csX33" fmla="*/ 4507859 w 7214985"/>
                <a:gd name="csY33" fmla="*/ 1448755 h 5046942"/>
                <a:gd name="csX34" fmla="*/ 4425370 w 7214985"/>
                <a:gd name="csY34" fmla="*/ 1568028 h 5046942"/>
                <a:gd name="csX35" fmla="*/ 4201386 w 7214985"/>
                <a:gd name="csY35" fmla="*/ 1747568 h 5046942"/>
                <a:gd name="csX36" fmla="*/ 4291367 w 7214985"/>
                <a:gd name="csY36" fmla="*/ 1822061 h 5046942"/>
                <a:gd name="csX37" fmla="*/ 4355675 w 7214985"/>
                <a:gd name="csY37" fmla="*/ 1899669 h 5046942"/>
                <a:gd name="csX38" fmla="*/ 4708948 w 7214985"/>
                <a:gd name="csY38" fmla="*/ 2114393 h 5046942"/>
                <a:gd name="csX39" fmla="*/ 4944547 w 7214985"/>
                <a:gd name="csY39" fmla="*/ 2267419 h 5046942"/>
                <a:gd name="csX40" fmla="*/ 5272147 w 7214985"/>
                <a:gd name="csY40" fmla="*/ 3187764 h 5046942"/>
                <a:gd name="csX41" fmla="*/ 5262888 w 7214985"/>
                <a:gd name="csY41" fmla="*/ 4258441 h 5046942"/>
                <a:gd name="csX42" fmla="*/ 5135704 w 7214985"/>
                <a:gd name="csY42" fmla="*/ 4366519 h 5046942"/>
                <a:gd name="csX43" fmla="*/ 5883073 w 7214985"/>
                <a:gd name="csY43" fmla="*/ 4374011 h 5046942"/>
                <a:gd name="csX44" fmla="*/ 5837452 w 7214985"/>
                <a:gd name="csY44" fmla="*/ 4011478 h 5046942"/>
                <a:gd name="csX45" fmla="*/ 5864134 w 7214985"/>
                <a:gd name="csY45" fmla="*/ 3955335 h 5046942"/>
                <a:gd name="csX46" fmla="*/ 6626656 w 7214985"/>
                <a:gd name="csY46" fmla="*/ 3948180 h 5046942"/>
                <a:gd name="csX47" fmla="*/ 6652917 w 7214985"/>
                <a:gd name="csY47" fmla="*/ 4018801 h 5046942"/>
                <a:gd name="csX48" fmla="*/ 6600562 w 7214985"/>
                <a:gd name="csY48" fmla="*/ 4374011 h 5046942"/>
                <a:gd name="csX49" fmla="*/ 7201219 w 7214985"/>
                <a:gd name="csY49" fmla="*/ 4382512 h 5046942"/>
                <a:gd name="csX50" fmla="*/ 7194822 w 7214985"/>
                <a:gd name="csY50" fmla="*/ 4433773 h 5046942"/>
                <a:gd name="csX51" fmla="*/ 6586084 w 7214985"/>
                <a:gd name="csY51" fmla="*/ 4426702 h 5046942"/>
                <a:gd name="csX52" fmla="*/ 6497787 w 7214985"/>
                <a:gd name="csY52" fmla="*/ 4962293 h 5046942"/>
                <a:gd name="csX53" fmla="*/ 6185506 w 7214985"/>
                <a:gd name="csY53" fmla="*/ 5046803 h 5046942"/>
                <a:gd name="csX54" fmla="*/ 5962112 w 7214985"/>
                <a:gd name="csY54" fmla="*/ 4978792 h 5046942"/>
                <a:gd name="csX55" fmla="*/ 5890649 w 7214985"/>
                <a:gd name="csY55" fmla="*/ 4433773 h 5046942"/>
                <a:gd name="csX56" fmla="*/ 4931164 w 7214985"/>
                <a:gd name="csY56" fmla="*/ 4425777 h 5046942"/>
                <a:gd name="csX57" fmla="*/ 4821992 w 7214985"/>
                <a:gd name="csY57" fmla="*/ 4762467 h 5046942"/>
                <a:gd name="csX58" fmla="*/ 4997660 w 7214985"/>
                <a:gd name="csY58" fmla="*/ 4762467 h 5046942"/>
                <a:gd name="csX59" fmla="*/ 4058292 w 7214985"/>
                <a:gd name="csY59" fmla="*/ 683878 h 5046942"/>
                <a:gd name="csX60" fmla="*/ 3829005 w 7214985"/>
                <a:gd name="csY60" fmla="*/ 732698 h 5046942"/>
                <a:gd name="csX61" fmla="*/ 3422367 w 7214985"/>
                <a:gd name="csY61" fmla="*/ 747933 h 5046942"/>
                <a:gd name="csX62" fmla="*/ 3279610 w 7214985"/>
                <a:gd name="csY62" fmla="*/ 713422 h 5046942"/>
                <a:gd name="csX63" fmla="*/ 3214881 w 7214985"/>
                <a:gd name="csY63" fmla="*/ 847173 h 5046942"/>
                <a:gd name="csX64" fmla="*/ 3614449 w 7214985"/>
                <a:gd name="csY64" fmla="*/ 937069 h 5046942"/>
                <a:gd name="csX65" fmla="*/ 3662259 w 7214985"/>
                <a:gd name="csY65" fmla="*/ 1017959 h 5046942"/>
                <a:gd name="csX66" fmla="*/ 4078241 w 7214985"/>
                <a:gd name="csY66" fmla="*/ 891868 h 5046942"/>
                <a:gd name="csX67" fmla="*/ 4141371 w 7214985"/>
                <a:gd name="csY67" fmla="*/ 978735 h 5046942"/>
                <a:gd name="csX68" fmla="*/ 4320995 w 7214985"/>
                <a:gd name="csY68" fmla="*/ 974189 h 5046942"/>
                <a:gd name="csX69" fmla="*/ 4220241 w 7214985"/>
                <a:gd name="csY69" fmla="*/ 906851 h 5046942"/>
                <a:gd name="csX70" fmla="*/ 4058292 w 7214985"/>
                <a:gd name="csY70" fmla="*/ 683962 h 5046942"/>
                <a:gd name="csX71" fmla="*/ 3474049 w 7214985"/>
                <a:gd name="csY71" fmla="*/ 1188493 h 5046942"/>
                <a:gd name="csX72" fmla="*/ 3562767 w 7214985"/>
                <a:gd name="csY72" fmla="*/ 1056847 h 5046942"/>
                <a:gd name="csX73" fmla="*/ 3200488 w 7214985"/>
                <a:gd name="csY73" fmla="*/ 1066948 h 5046942"/>
                <a:gd name="csX74" fmla="*/ 3474049 w 7214985"/>
                <a:gd name="csY74" fmla="*/ 1188493 h 5046942"/>
                <a:gd name="csX75" fmla="*/ 3878162 w 7214985"/>
                <a:gd name="csY75" fmla="*/ 871499 h 5046942"/>
                <a:gd name="csX76" fmla="*/ 3971847 w 7214985"/>
                <a:gd name="csY76" fmla="*/ 1219216 h 5046942"/>
                <a:gd name="csX77" fmla="*/ 3878162 w 7214985"/>
                <a:gd name="csY77" fmla="*/ 871499 h 5046942"/>
                <a:gd name="csX78" fmla="*/ 4356180 w 7214985"/>
                <a:gd name="csY78" fmla="*/ 1305241 h 5046942"/>
                <a:gd name="csX79" fmla="*/ 4430252 w 7214985"/>
                <a:gd name="csY79" fmla="*/ 1369296 h 5046942"/>
                <a:gd name="csX80" fmla="*/ 4482270 w 7214985"/>
                <a:gd name="csY80" fmla="*/ 989845 h 5046942"/>
                <a:gd name="csX81" fmla="*/ 4324362 w 7214985"/>
                <a:gd name="csY81" fmla="*/ 1109034 h 5046942"/>
                <a:gd name="csX82" fmla="*/ 4313504 w 7214985"/>
                <a:gd name="csY82" fmla="*/ 1049103 h 5046942"/>
                <a:gd name="csX83" fmla="*/ 4141118 w 7214985"/>
                <a:gd name="csY83" fmla="*/ 1059709 h 5046942"/>
                <a:gd name="csX84" fmla="*/ 3670592 w 7214985"/>
                <a:gd name="csY84" fmla="*/ 1093967 h 5046942"/>
                <a:gd name="csX85" fmla="*/ 3497533 w 7214985"/>
                <a:gd name="csY85" fmla="*/ 1253054 h 5046942"/>
                <a:gd name="csX86" fmla="*/ 3476490 w 7214985"/>
                <a:gd name="csY86" fmla="*/ 1302884 h 5046942"/>
                <a:gd name="csX87" fmla="*/ 3582632 w 7214985"/>
                <a:gd name="csY87" fmla="*/ 1300780 h 5046942"/>
                <a:gd name="csX88" fmla="*/ 3720254 w 7214985"/>
                <a:gd name="csY88" fmla="*/ 1258272 h 5046942"/>
                <a:gd name="csX89" fmla="*/ 3740203 w 7214985"/>
                <a:gd name="csY89" fmla="*/ 1303473 h 5046942"/>
                <a:gd name="csX90" fmla="*/ 3667141 w 7214985"/>
                <a:gd name="csY90" fmla="*/ 1333018 h 5046942"/>
                <a:gd name="csX91" fmla="*/ 3424050 w 7214985"/>
                <a:gd name="csY91" fmla="*/ 1265680 h 5046942"/>
                <a:gd name="csX92" fmla="*/ 3210757 w 7214985"/>
                <a:gd name="csY92" fmla="*/ 1198762 h 5046942"/>
                <a:gd name="csX93" fmla="*/ 3170101 w 7214985"/>
                <a:gd name="csY93" fmla="*/ 1146154 h 5046942"/>
                <a:gd name="csX94" fmla="*/ 4194063 w 7214985"/>
                <a:gd name="csY94" fmla="*/ 1687974 h 5046942"/>
                <a:gd name="csX95" fmla="*/ 4447928 w 7214985"/>
                <a:gd name="csY95" fmla="*/ 1441264 h 5046942"/>
                <a:gd name="csX96" fmla="*/ 4305339 w 7214985"/>
                <a:gd name="csY96" fmla="*/ 1321823 h 5046942"/>
                <a:gd name="csX97" fmla="*/ 4356264 w 7214985"/>
                <a:gd name="csY97" fmla="*/ 1305325 h 5046942"/>
                <a:gd name="csX98" fmla="*/ 3110170 w 7214985"/>
                <a:gd name="csY98" fmla="*/ 1019053 h 5046942"/>
                <a:gd name="csX99" fmla="*/ 3140052 w 7214985"/>
                <a:gd name="csY99" fmla="*/ 1310375 h 5046942"/>
                <a:gd name="csX100" fmla="*/ 3110170 w 7214985"/>
                <a:gd name="csY100" fmla="*/ 1019053 h 5046942"/>
                <a:gd name="csX101" fmla="*/ 4126640 w 7214985"/>
                <a:gd name="csY101" fmla="*/ 1788645 h 5046942"/>
                <a:gd name="csX102" fmla="*/ 3927656 w 7214985"/>
                <a:gd name="csY102" fmla="*/ 1832583 h 5046942"/>
                <a:gd name="csX103" fmla="*/ 3648371 w 7214985"/>
                <a:gd name="csY103" fmla="*/ 1807331 h 5046942"/>
                <a:gd name="csX104" fmla="*/ 3498880 w 7214985"/>
                <a:gd name="csY104" fmla="*/ 1751356 h 5046942"/>
                <a:gd name="csX105" fmla="*/ 3494840 w 7214985"/>
                <a:gd name="csY105" fmla="*/ 2035523 h 5046942"/>
                <a:gd name="csX106" fmla="*/ 3786246 w 7214985"/>
                <a:gd name="csY106" fmla="*/ 2237370 h 5046942"/>
                <a:gd name="csX107" fmla="*/ 4130596 w 7214985"/>
                <a:gd name="csY107" fmla="*/ 2020541 h 5046942"/>
                <a:gd name="csX108" fmla="*/ 4126640 w 7214985"/>
                <a:gd name="csY108" fmla="*/ 1788645 h 5046942"/>
                <a:gd name="csX109" fmla="*/ 3446524 w 7214985"/>
                <a:gd name="csY109" fmla="*/ 1788729 h 5046942"/>
                <a:gd name="csX110" fmla="*/ 3304777 w 7214985"/>
                <a:gd name="csY110" fmla="*/ 1904719 h 5046942"/>
                <a:gd name="csX111" fmla="*/ 3212440 w 7214985"/>
                <a:gd name="csY111" fmla="*/ 2573471 h 5046942"/>
                <a:gd name="csX112" fmla="*/ 3293078 w 7214985"/>
                <a:gd name="csY112" fmla="*/ 2587949 h 5046942"/>
                <a:gd name="csX113" fmla="*/ 3386678 w 7214985"/>
                <a:gd name="csY113" fmla="*/ 2546873 h 5046942"/>
                <a:gd name="csX114" fmla="*/ 3513947 w 7214985"/>
                <a:gd name="csY114" fmla="*/ 2535762 h 5046942"/>
                <a:gd name="csX115" fmla="*/ 3431373 w 7214985"/>
                <a:gd name="csY115" fmla="*/ 1934011 h 5046942"/>
                <a:gd name="csX116" fmla="*/ 3446609 w 7214985"/>
                <a:gd name="csY116" fmla="*/ 1788645 h 5046942"/>
                <a:gd name="csX117" fmla="*/ 4104334 w 7214985"/>
                <a:gd name="csY117" fmla="*/ 3171014 h 5046942"/>
                <a:gd name="csX118" fmla="*/ 4424696 w 7214985"/>
                <a:gd name="csY118" fmla="*/ 2204374 h 5046942"/>
                <a:gd name="csX119" fmla="*/ 4190191 w 7214985"/>
                <a:gd name="csY119" fmla="*/ 1811119 h 5046942"/>
                <a:gd name="csX120" fmla="*/ 4194231 w 7214985"/>
                <a:gd name="csY120" fmla="*/ 2001938 h 5046942"/>
                <a:gd name="csX121" fmla="*/ 4176808 w 7214985"/>
                <a:gd name="csY121" fmla="*/ 2163887 h 5046942"/>
                <a:gd name="csX122" fmla="*/ 4052063 w 7214985"/>
                <a:gd name="csY122" fmla="*/ 2524819 h 5046942"/>
                <a:gd name="csX123" fmla="*/ 4103914 w 7214985"/>
                <a:gd name="csY123" fmla="*/ 2673805 h 5046942"/>
                <a:gd name="csX124" fmla="*/ 4104334 w 7214985"/>
                <a:gd name="csY124" fmla="*/ 3171014 h 5046942"/>
                <a:gd name="csX125" fmla="*/ 3155034 w 7214985"/>
                <a:gd name="csY125" fmla="*/ 2588118 h 5046942"/>
                <a:gd name="csX126" fmla="*/ 3136348 w 7214985"/>
                <a:gd name="csY126" fmla="*/ 2110016 h 5046942"/>
                <a:gd name="csX127" fmla="*/ 3192323 w 7214985"/>
                <a:gd name="csY127" fmla="*/ 1968017 h 5046942"/>
                <a:gd name="csX128" fmla="*/ 2640318 w 7214985"/>
                <a:gd name="csY128" fmla="*/ 2308748 h 5046942"/>
                <a:gd name="csX129" fmla="*/ 2841238 w 7214985"/>
                <a:gd name="csY129" fmla="*/ 2909489 h 5046942"/>
                <a:gd name="csX130" fmla="*/ 2857820 w 7214985"/>
                <a:gd name="csY130" fmla="*/ 2899725 h 5046942"/>
                <a:gd name="csX131" fmla="*/ 3155034 w 7214985"/>
                <a:gd name="csY131" fmla="*/ 2588118 h 5046942"/>
                <a:gd name="csX132" fmla="*/ 4627384 w 7214985"/>
                <a:gd name="csY132" fmla="*/ 3492301 h 5046942"/>
                <a:gd name="csX133" fmla="*/ 4888993 w 7214985"/>
                <a:gd name="csY133" fmla="*/ 2307991 h 5046942"/>
                <a:gd name="csX134" fmla="*/ 4429410 w 7214985"/>
                <a:gd name="csY134" fmla="*/ 2012713 h 5046942"/>
                <a:gd name="csX135" fmla="*/ 4475705 w 7214985"/>
                <a:gd name="csY135" fmla="*/ 2168180 h 5046942"/>
                <a:gd name="csX136" fmla="*/ 4192464 w 7214985"/>
                <a:gd name="csY136" fmla="*/ 3143405 h 5046942"/>
                <a:gd name="csX137" fmla="*/ 4062922 w 7214985"/>
                <a:gd name="csY137" fmla="*/ 3357624 h 5046942"/>
                <a:gd name="csX138" fmla="*/ 4014438 w 7214985"/>
                <a:gd name="csY138" fmla="*/ 3391294 h 5046942"/>
                <a:gd name="csX139" fmla="*/ 3917387 w 7214985"/>
                <a:gd name="csY139" fmla="*/ 3492217 h 5046942"/>
                <a:gd name="csX140" fmla="*/ 4627384 w 7214985"/>
                <a:gd name="csY140" fmla="*/ 3492217 h 5046942"/>
                <a:gd name="csX141" fmla="*/ 4679740 w 7214985"/>
                <a:gd name="csY141" fmla="*/ 3492301 h 5046942"/>
                <a:gd name="csX142" fmla="*/ 5004899 w 7214985"/>
                <a:gd name="csY142" fmla="*/ 3492301 h 5046942"/>
                <a:gd name="csX143" fmla="*/ 5080991 w 7214985"/>
                <a:gd name="csY143" fmla="*/ 3513344 h 5046942"/>
                <a:gd name="csX144" fmla="*/ 5177116 w 7214985"/>
                <a:gd name="csY144" fmla="*/ 3701891 h 5046942"/>
                <a:gd name="csX145" fmla="*/ 4956331 w 7214985"/>
                <a:gd name="csY145" fmla="*/ 4359028 h 5046942"/>
                <a:gd name="csX146" fmla="*/ 5100604 w 7214985"/>
                <a:gd name="csY146" fmla="*/ 4320224 h 5046942"/>
                <a:gd name="csX147" fmla="*/ 5313981 w 7214985"/>
                <a:gd name="csY147" fmla="*/ 3639014 h 5046942"/>
                <a:gd name="csX148" fmla="*/ 4930154 w 7214985"/>
                <a:gd name="csY148" fmla="*/ 2401254 h 5046942"/>
                <a:gd name="csX149" fmla="*/ 4679740 w 7214985"/>
                <a:gd name="csY149" fmla="*/ 3492301 h 5046942"/>
                <a:gd name="csX150" fmla="*/ 2747722 w 7214985"/>
                <a:gd name="csY150" fmla="*/ 3492301 h 5046942"/>
                <a:gd name="csX151" fmla="*/ 3057899 w 7214985"/>
                <a:gd name="csY151" fmla="*/ 3492301 h 5046942"/>
                <a:gd name="csX152" fmla="*/ 3076838 w 7214985"/>
                <a:gd name="csY152" fmla="*/ 3335151 h 5046942"/>
                <a:gd name="csX153" fmla="*/ 2975915 w 7214985"/>
                <a:gd name="csY153" fmla="*/ 3211837 h 5046942"/>
                <a:gd name="csX154" fmla="*/ 2874823 w 7214985"/>
                <a:gd name="csY154" fmla="*/ 2976743 h 5046942"/>
                <a:gd name="csX155" fmla="*/ 2638045 w 7214985"/>
                <a:gd name="csY155" fmla="*/ 3390115 h 5046942"/>
                <a:gd name="csX156" fmla="*/ 2432495 w 7214985"/>
                <a:gd name="csY156" fmla="*/ 3753068 h 5046942"/>
                <a:gd name="csX157" fmla="*/ 2403456 w 7214985"/>
                <a:gd name="csY157" fmla="*/ 3708793 h 5046942"/>
                <a:gd name="csX158" fmla="*/ 2511028 w 7214985"/>
                <a:gd name="csY158" fmla="*/ 3502149 h 5046942"/>
                <a:gd name="csX159" fmla="*/ 2809758 w 7214985"/>
                <a:gd name="csY159" fmla="*/ 2979268 h 5046942"/>
                <a:gd name="csX160" fmla="*/ 2613214 w 7214985"/>
                <a:gd name="csY160" fmla="*/ 2408745 h 5046942"/>
                <a:gd name="csX161" fmla="*/ 2512459 w 7214985"/>
                <a:gd name="csY161" fmla="*/ 2733989 h 5046942"/>
                <a:gd name="csX162" fmla="*/ 2213815 w 7214985"/>
                <a:gd name="csY162" fmla="*/ 4018633 h 5046942"/>
                <a:gd name="csX163" fmla="*/ 2500254 w 7214985"/>
                <a:gd name="csY163" fmla="*/ 4208779 h 5046942"/>
                <a:gd name="csX164" fmla="*/ 2677101 w 7214985"/>
                <a:gd name="csY164" fmla="*/ 4079237 h 5046942"/>
                <a:gd name="csX165" fmla="*/ 2747722 w 7214985"/>
                <a:gd name="csY165" fmla="*/ 3492301 h 5046942"/>
                <a:gd name="csX166" fmla="*/ 4044403 w 7214985"/>
                <a:gd name="csY166" fmla="*/ 3200895 h 5046942"/>
                <a:gd name="csX167" fmla="*/ 4048276 w 7214985"/>
                <a:gd name="csY167" fmla="*/ 2588118 h 5046942"/>
                <a:gd name="csX168" fmla="*/ 3560242 w 7214985"/>
                <a:gd name="csY168" fmla="*/ 2582225 h 5046942"/>
                <a:gd name="csX169" fmla="*/ 3551235 w 7214985"/>
                <a:gd name="csY169" fmla="*/ 3215793 h 5046942"/>
                <a:gd name="csX170" fmla="*/ 4044403 w 7214985"/>
                <a:gd name="csY170" fmla="*/ 3200895 h 5046942"/>
                <a:gd name="csX171" fmla="*/ 3498880 w 7214985"/>
                <a:gd name="csY171" fmla="*/ 2588118 h 5046942"/>
                <a:gd name="csX172" fmla="*/ 3348884 w 7214985"/>
                <a:gd name="csY172" fmla="*/ 2622207 h 5046942"/>
                <a:gd name="csX173" fmla="*/ 3371021 w 7214985"/>
                <a:gd name="csY173" fmla="*/ 2682138 h 5046942"/>
                <a:gd name="csX174" fmla="*/ 3365550 w 7214985"/>
                <a:gd name="csY174" fmla="*/ 2769678 h 5046942"/>
                <a:gd name="csX175" fmla="*/ 3401155 w 7214985"/>
                <a:gd name="csY175" fmla="*/ 2838952 h 5046942"/>
                <a:gd name="csX176" fmla="*/ 3395432 w 7214985"/>
                <a:gd name="csY176" fmla="*/ 2904102 h 5046942"/>
                <a:gd name="csX177" fmla="*/ 3423545 w 7214985"/>
                <a:gd name="csY177" fmla="*/ 2958309 h 5046942"/>
                <a:gd name="csX178" fmla="*/ 3403175 w 7214985"/>
                <a:gd name="csY178" fmla="*/ 3068828 h 5046942"/>
                <a:gd name="csX179" fmla="*/ 3487432 w 7214985"/>
                <a:gd name="csY179" fmla="*/ 3223285 h 5046942"/>
                <a:gd name="csX180" fmla="*/ 3498712 w 7214985"/>
                <a:gd name="csY180" fmla="*/ 2588033 h 5046942"/>
                <a:gd name="csX181" fmla="*/ 3319424 w 7214985"/>
                <a:gd name="csY181" fmla="*/ 2737608 h 5046942"/>
                <a:gd name="csX182" fmla="*/ 3289037 w 7214985"/>
                <a:gd name="csY182" fmla="*/ 2652257 h 5046942"/>
                <a:gd name="csX183" fmla="*/ 2939131 w 7214985"/>
                <a:gd name="csY183" fmla="*/ 2914034 h 5046942"/>
                <a:gd name="csX184" fmla="*/ 3061687 w 7214985"/>
                <a:gd name="csY184" fmla="*/ 3223201 h 5046942"/>
                <a:gd name="csX185" fmla="*/ 3323632 w 7214985"/>
                <a:gd name="csY185" fmla="*/ 3149044 h 5046942"/>
                <a:gd name="csX186" fmla="*/ 3197121 w 7214985"/>
                <a:gd name="csY186" fmla="*/ 3074888 h 5046942"/>
                <a:gd name="csX187" fmla="*/ 3089800 w 7214985"/>
                <a:gd name="csY187" fmla="*/ 3087009 h 5046942"/>
                <a:gd name="csX188" fmla="*/ 3081804 w 7214985"/>
                <a:gd name="csY188" fmla="*/ 3068996 h 5046942"/>
                <a:gd name="csX189" fmla="*/ 3226244 w 7214985"/>
                <a:gd name="csY189" fmla="*/ 3013526 h 5046942"/>
                <a:gd name="csX190" fmla="*/ 3345938 w 7214985"/>
                <a:gd name="csY190" fmla="*/ 3049636 h 5046942"/>
                <a:gd name="csX191" fmla="*/ 3345938 w 7214985"/>
                <a:gd name="csY191" fmla="*/ 2939370 h 5046942"/>
                <a:gd name="csX192" fmla="*/ 3183737 w 7214985"/>
                <a:gd name="csY192" fmla="*/ 2926660 h 5046942"/>
                <a:gd name="csX193" fmla="*/ 3069262 w 7214985"/>
                <a:gd name="csY193" fmla="*/ 2916896 h 5046942"/>
                <a:gd name="csX194" fmla="*/ 3349642 w 7214985"/>
                <a:gd name="csY194" fmla="*/ 2879607 h 5046942"/>
                <a:gd name="csX195" fmla="*/ 3172710 w 7214985"/>
                <a:gd name="csY195" fmla="*/ 2796024 h 5046942"/>
                <a:gd name="csX196" fmla="*/ 3051670 w 7214985"/>
                <a:gd name="csY196" fmla="*/ 2841309 h 5046942"/>
                <a:gd name="csX197" fmla="*/ 3241311 w 7214985"/>
                <a:gd name="csY197" fmla="*/ 2722794 h 5046942"/>
                <a:gd name="csX198" fmla="*/ 3319760 w 7214985"/>
                <a:gd name="csY198" fmla="*/ 2737608 h 5046942"/>
                <a:gd name="csX199" fmla="*/ 3424135 w 7214985"/>
                <a:gd name="csY199" fmla="*/ 3223285 h 5046942"/>
                <a:gd name="csX200" fmla="*/ 3394085 w 7214985"/>
                <a:gd name="csY200" fmla="*/ 3163606 h 5046942"/>
                <a:gd name="csX201" fmla="*/ 3356965 w 7214985"/>
                <a:gd name="csY201" fmla="*/ 3197191 h 5046942"/>
                <a:gd name="csX202" fmla="*/ 3424050 w 7214985"/>
                <a:gd name="csY202" fmla="*/ 3223285 h 5046942"/>
                <a:gd name="csX203" fmla="*/ 4043478 w 7214985"/>
                <a:gd name="csY203" fmla="*/ 3268991 h 5046942"/>
                <a:gd name="csX204" fmla="*/ 3868651 w 7214985"/>
                <a:gd name="csY204" fmla="*/ 3215962 h 5046942"/>
                <a:gd name="csX205" fmla="*/ 3558727 w 7214985"/>
                <a:gd name="csY205" fmla="*/ 3294074 h 5046942"/>
                <a:gd name="csX206" fmla="*/ 3749294 w 7214985"/>
                <a:gd name="csY206" fmla="*/ 3372691 h 5046942"/>
                <a:gd name="csX207" fmla="*/ 4037333 w 7214985"/>
                <a:gd name="csY207" fmla="*/ 3302239 h 5046942"/>
                <a:gd name="csX208" fmla="*/ 4043478 w 7214985"/>
                <a:gd name="csY208" fmla="*/ 3269075 h 5046942"/>
                <a:gd name="csX209" fmla="*/ 3110170 w 7214985"/>
                <a:gd name="csY209" fmla="*/ 3492301 h 5046942"/>
                <a:gd name="csX210" fmla="*/ 3678168 w 7214985"/>
                <a:gd name="csY210" fmla="*/ 3492301 h 5046942"/>
                <a:gd name="csX211" fmla="*/ 3523795 w 7214985"/>
                <a:gd name="csY211" fmla="*/ 3355183 h 5046942"/>
                <a:gd name="csX212" fmla="*/ 3468662 w 7214985"/>
                <a:gd name="csY212" fmla="*/ 3287004 h 5046942"/>
                <a:gd name="csX213" fmla="*/ 3388277 w 7214985"/>
                <a:gd name="csY213" fmla="*/ 3270253 h 5046942"/>
                <a:gd name="csX214" fmla="*/ 3263701 w 7214985"/>
                <a:gd name="csY214" fmla="*/ 3222948 h 5046942"/>
                <a:gd name="csX215" fmla="*/ 3105625 w 7214985"/>
                <a:gd name="csY215" fmla="*/ 3275725 h 5046942"/>
                <a:gd name="csX216" fmla="*/ 3127426 w 7214985"/>
                <a:gd name="csY216" fmla="*/ 3314360 h 5046942"/>
                <a:gd name="csX217" fmla="*/ 3110086 w 7214985"/>
                <a:gd name="csY217" fmla="*/ 3492301 h 5046942"/>
                <a:gd name="csX218" fmla="*/ 2839555 w 7214985"/>
                <a:gd name="csY218" fmla="*/ 3546845 h 5046942"/>
                <a:gd name="csX219" fmla="*/ 2639392 w 7214985"/>
                <a:gd name="csY219" fmla="*/ 3720157 h 5046942"/>
                <a:gd name="csX220" fmla="*/ 2909839 w 7214985"/>
                <a:gd name="csY220" fmla="*/ 4720045 h 5046942"/>
                <a:gd name="csX221" fmla="*/ 2927010 w 7214985"/>
                <a:gd name="csY221" fmla="*/ 4732755 h 5046942"/>
                <a:gd name="csX222" fmla="*/ 4749687 w 7214985"/>
                <a:gd name="csY222" fmla="*/ 4762047 h 5046942"/>
                <a:gd name="csX223" fmla="*/ 4792026 w 7214985"/>
                <a:gd name="csY223" fmla="*/ 4661881 h 5046942"/>
                <a:gd name="csX224" fmla="*/ 5113482 w 7214985"/>
                <a:gd name="csY224" fmla="*/ 3713002 h 5046942"/>
                <a:gd name="csX225" fmla="*/ 5079813 w 7214985"/>
                <a:gd name="csY225" fmla="*/ 3574285 h 5046942"/>
                <a:gd name="csX226" fmla="*/ 4967695 w 7214985"/>
                <a:gd name="csY226" fmla="*/ 3544404 h 5046942"/>
                <a:gd name="csX227" fmla="*/ 3838517 w 7214985"/>
                <a:gd name="csY227" fmla="*/ 3544236 h 5046942"/>
                <a:gd name="csX228" fmla="*/ 2839555 w 7214985"/>
                <a:gd name="csY228" fmla="*/ 3546845 h 5046942"/>
                <a:gd name="csX229" fmla="*/ 6217828 w 7214985"/>
                <a:gd name="csY229" fmla="*/ 3927895 h 5046942"/>
                <a:gd name="csX230" fmla="*/ 5905631 w 7214985"/>
                <a:gd name="csY230" fmla="*/ 3996664 h 5046942"/>
                <a:gd name="csX231" fmla="*/ 6008491 w 7214985"/>
                <a:gd name="csY231" fmla="*/ 4043127 h 5046942"/>
                <a:gd name="csX232" fmla="*/ 6535076 w 7214985"/>
                <a:gd name="csY232" fmla="*/ 4028229 h 5046942"/>
                <a:gd name="csX233" fmla="*/ 6592987 w 7214985"/>
                <a:gd name="csY233" fmla="*/ 3996664 h 5046942"/>
                <a:gd name="csX234" fmla="*/ 6558728 w 7214985"/>
                <a:gd name="csY234" fmla="*/ 3971328 h 5046942"/>
                <a:gd name="csX235" fmla="*/ 6217913 w 7214985"/>
                <a:gd name="csY235" fmla="*/ 3927895 h 5046942"/>
                <a:gd name="csX236" fmla="*/ 6585495 w 7214985"/>
                <a:gd name="csY236" fmla="*/ 4067706 h 5046942"/>
                <a:gd name="csX237" fmla="*/ 5905547 w 7214985"/>
                <a:gd name="csY237" fmla="*/ 4067706 h 5046942"/>
                <a:gd name="csX238" fmla="*/ 5927937 w 7214985"/>
                <a:gd name="csY238" fmla="*/ 4306756 h 5046942"/>
                <a:gd name="csX239" fmla="*/ 6424388 w 7214985"/>
                <a:gd name="csY239" fmla="*/ 4269973 h 5046942"/>
                <a:gd name="csX240" fmla="*/ 6503511 w 7214985"/>
                <a:gd name="csY240" fmla="*/ 4295477 h 5046942"/>
                <a:gd name="csX241" fmla="*/ 6548207 w 7214985"/>
                <a:gd name="csY241" fmla="*/ 4321655 h 5046942"/>
                <a:gd name="csX242" fmla="*/ 6585579 w 7214985"/>
                <a:gd name="csY242" fmla="*/ 4067622 h 5046942"/>
                <a:gd name="csX243" fmla="*/ 5957819 w 7214985"/>
                <a:gd name="csY243" fmla="*/ 4373926 h 5046942"/>
                <a:gd name="csX244" fmla="*/ 6412520 w 7214985"/>
                <a:gd name="csY244" fmla="*/ 4413993 h 5046942"/>
                <a:gd name="csX245" fmla="*/ 6370434 w 7214985"/>
                <a:gd name="csY245" fmla="*/ 4316521 h 5046942"/>
                <a:gd name="csX246" fmla="*/ 6010258 w 7214985"/>
                <a:gd name="csY246" fmla="*/ 4333187 h 5046942"/>
                <a:gd name="csX247" fmla="*/ 5957819 w 7214985"/>
                <a:gd name="csY247" fmla="*/ 4374011 h 5046942"/>
                <a:gd name="csX248" fmla="*/ 6525733 w 7214985"/>
                <a:gd name="csY248" fmla="*/ 4433857 h 5046942"/>
                <a:gd name="csX249" fmla="*/ 5950327 w 7214985"/>
                <a:gd name="csY249" fmla="*/ 4433857 h 5046942"/>
                <a:gd name="csX250" fmla="*/ 6017497 w 7214985"/>
                <a:gd name="csY250" fmla="*/ 4953203 h 5046942"/>
                <a:gd name="csX251" fmla="*/ 6443664 w 7214985"/>
                <a:gd name="csY251" fmla="*/ 4938304 h 5046942"/>
                <a:gd name="csX252" fmla="*/ 6525733 w 7214985"/>
                <a:gd name="csY252" fmla="*/ 4433942 h 50469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7214985" h="5046942">
                  <a:moveTo>
                    <a:pt x="4997408" y="4762552"/>
                  </a:moveTo>
                  <a:cubicBezTo>
                    <a:pt x="5009360" y="4765919"/>
                    <a:pt x="5019629" y="4788814"/>
                    <a:pt x="5015337" y="4802450"/>
                  </a:cubicBezTo>
                  <a:cubicBezTo>
                    <a:pt x="5003468" y="4839570"/>
                    <a:pt x="4913235" y="4815160"/>
                    <a:pt x="4885626" y="4814570"/>
                  </a:cubicBezTo>
                  <a:cubicBezTo>
                    <a:pt x="4267377" y="4801945"/>
                    <a:pt x="3649549" y="4799672"/>
                    <a:pt x="3032058" y="4784689"/>
                  </a:cubicBezTo>
                  <a:cubicBezTo>
                    <a:pt x="2954366" y="4782837"/>
                    <a:pt x="2851171" y="4794622"/>
                    <a:pt x="2778024" y="4784268"/>
                  </a:cubicBezTo>
                  <a:cubicBezTo>
                    <a:pt x="2758076" y="4781406"/>
                    <a:pt x="2744524" y="4774925"/>
                    <a:pt x="2746123" y="4752451"/>
                  </a:cubicBezTo>
                  <a:cubicBezTo>
                    <a:pt x="2748985" y="4712553"/>
                    <a:pt x="2810347" y="4729135"/>
                    <a:pt x="2837619" y="4725263"/>
                  </a:cubicBezTo>
                  <a:cubicBezTo>
                    <a:pt x="2848898" y="4723664"/>
                    <a:pt x="2849487" y="4729556"/>
                    <a:pt x="2848645" y="4714068"/>
                  </a:cubicBezTo>
                  <a:lnTo>
                    <a:pt x="2766661" y="4422326"/>
                  </a:lnTo>
                  <a:lnTo>
                    <a:pt x="2755214" y="4418790"/>
                  </a:lnTo>
                  <a:lnTo>
                    <a:pt x="1839" y="4414161"/>
                  </a:lnTo>
                  <a:cubicBezTo>
                    <a:pt x="-1276" y="4394465"/>
                    <a:pt x="-3128" y="4378219"/>
                    <a:pt x="19599" y="4374011"/>
                  </a:cubicBezTo>
                  <a:cubicBezTo>
                    <a:pt x="96365" y="4359785"/>
                    <a:pt x="214796" y="4384364"/>
                    <a:pt x="296443" y="4374347"/>
                  </a:cubicBezTo>
                  <a:cubicBezTo>
                    <a:pt x="314119" y="4374094"/>
                    <a:pt x="330449" y="4366603"/>
                    <a:pt x="348125" y="4366266"/>
                  </a:cubicBezTo>
                  <a:cubicBezTo>
                    <a:pt x="1148692" y="4352041"/>
                    <a:pt x="1950775" y="4377630"/>
                    <a:pt x="2751342" y="4366519"/>
                  </a:cubicBezTo>
                  <a:lnTo>
                    <a:pt x="2698902" y="4157350"/>
                  </a:lnTo>
                  <a:cubicBezTo>
                    <a:pt x="2569192" y="4262734"/>
                    <a:pt x="2415829" y="4330577"/>
                    <a:pt x="2269453" y="4209453"/>
                  </a:cubicBezTo>
                  <a:cubicBezTo>
                    <a:pt x="2003130" y="3989173"/>
                    <a:pt x="2185027" y="3453329"/>
                    <a:pt x="2280395" y="3182040"/>
                  </a:cubicBezTo>
                  <a:cubicBezTo>
                    <a:pt x="2380140" y="2898210"/>
                    <a:pt x="2492005" y="2634076"/>
                    <a:pt x="2576178" y="2341996"/>
                  </a:cubicBezTo>
                  <a:cubicBezTo>
                    <a:pt x="2582407" y="2320364"/>
                    <a:pt x="2576178" y="2302014"/>
                    <a:pt x="2587962" y="2279035"/>
                  </a:cubicBezTo>
                  <a:cubicBezTo>
                    <a:pt x="2599747" y="2256056"/>
                    <a:pt x="2931808" y="2056482"/>
                    <a:pt x="2983743" y="2024665"/>
                  </a:cubicBezTo>
                  <a:cubicBezTo>
                    <a:pt x="3066737" y="1973825"/>
                    <a:pt x="3179528" y="1923742"/>
                    <a:pt x="3254695" y="1869619"/>
                  </a:cubicBezTo>
                  <a:cubicBezTo>
                    <a:pt x="3316393" y="1825176"/>
                    <a:pt x="3370180" y="1741845"/>
                    <a:pt x="3454016" y="1728798"/>
                  </a:cubicBezTo>
                  <a:lnTo>
                    <a:pt x="3449302" y="1713310"/>
                  </a:lnTo>
                  <a:cubicBezTo>
                    <a:pt x="3317403" y="1636040"/>
                    <a:pt x="3226160" y="1510285"/>
                    <a:pt x="3162610" y="1373842"/>
                  </a:cubicBezTo>
                  <a:cubicBezTo>
                    <a:pt x="2900159" y="1386047"/>
                    <a:pt x="2830717" y="1032437"/>
                    <a:pt x="3087780" y="966698"/>
                  </a:cubicBezTo>
                  <a:cubicBezTo>
                    <a:pt x="3048640" y="846583"/>
                    <a:pt x="3081720" y="734550"/>
                    <a:pt x="3138873" y="627819"/>
                  </a:cubicBezTo>
                  <a:cubicBezTo>
                    <a:pt x="2956555" y="452908"/>
                    <a:pt x="3028859" y="188605"/>
                    <a:pt x="3237019" y="73709"/>
                  </a:cubicBezTo>
                  <a:cubicBezTo>
                    <a:pt x="3570595" y="-110376"/>
                    <a:pt x="4083123" y="71689"/>
                    <a:pt x="4279835" y="383886"/>
                  </a:cubicBezTo>
                  <a:cubicBezTo>
                    <a:pt x="4277983" y="137597"/>
                    <a:pt x="4540518" y="-23763"/>
                    <a:pt x="4756673" y="108894"/>
                  </a:cubicBezTo>
                  <a:cubicBezTo>
                    <a:pt x="5039746" y="282710"/>
                    <a:pt x="4884027" y="715527"/>
                    <a:pt x="4560130" y="682867"/>
                  </a:cubicBezTo>
                  <a:cubicBezTo>
                    <a:pt x="4602890" y="762832"/>
                    <a:pt x="4606846" y="850540"/>
                    <a:pt x="4585719" y="937322"/>
                  </a:cubicBezTo>
                  <a:cubicBezTo>
                    <a:pt x="4843119" y="1012151"/>
                    <a:pt x="4838574" y="1381922"/>
                    <a:pt x="4575450" y="1441601"/>
                  </a:cubicBezTo>
                  <a:cubicBezTo>
                    <a:pt x="4554322" y="1446398"/>
                    <a:pt x="4521158" y="1440759"/>
                    <a:pt x="4507859" y="1448755"/>
                  </a:cubicBezTo>
                  <a:cubicBezTo>
                    <a:pt x="4499778" y="1453553"/>
                    <a:pt x="4441952" y="1548247"/>
                    <a:pt x="4425370" y="1568028"/>
                  </a:cubicBezTo>
                  <a:cubicBezTo>
                    <a:pt x="4364260" y="1641090"/>
                    <a:pt x="4284801" y="1702031"/>
                    <a:pt x="4201386" y="1747568"/>
                  </a:cubicBezTo>
                  <a:cubicBezTo>
                    <a:pt x="4208456" y="1763056"/>
                    <a:pt x="4274111" y="1805143"/>
                    <a:pt x="4291367" y="1822061"/>
                  </a:cubicBezTo>
                  <a:cubicBezTo>
                    <a:pt x="4312999" y="1843273"/>
                    <a:pt x="4332274" y="1879383"/>
                    <a:pt x="4355675" y="1899669"/>
                  </a:cubicBezTo>
                  <a:cubicBezTo>
                    <a:pt x="4441278" y="1974161"/>
                    <a:pt x="4606509" y="2050759"/>
                    <a:pt x="4708948" y="2114393"/>
                  </a:cubicBezTo>
                  <a:cubicBezTo>
                    <a:pt x="4788407" y="2163803"/>
                    <a:pt x="4867192" y="2214727"/>
                    <a:pt x="4944547" y="2267419"/>
                  </a:cubicBezTo>
                  <a:cubicBezTo>
                    <a:pt x="5045807" y="2577007"/>
                    <a:pt x="5181073" y="2874389"/>
                    <a:pt x="5272147" y="3187764"/>
                  </a:cubicBezTo>
                  <a:cubicBezTo>
                    <a:pt x="5359182" y="3487250"/>
                    <a:pt x="5481906" y="3997253"/>
                    <a:pt x="5262888" y="4258441"/>
                  </a:cubicBezTo>
                  <a:lnTo>
                    <a:pt x="5135704" y="4366519"/>
                  </a:lnTo>
                  <a:lnTo>
                    <a:pt x="5883073" y="4374011"/>
                  </a:lnTo>
                  <a:lnTo>
                    <a:pt x="5837452" y="4011478"/>
                  </a:lnTo>
                  <a:cubicBezTo>
                    <a:pt x="5836273" y="3991445"/>
                    <a:pt x="5850330" y="3969055"/>
                    <a:pt x="5864134" y="3955335"/>
                  </a:cubicBezTo>
                  <a:cubicBezTo>
                    <a:pt x="5973307" y="3846668"/>
                    <a:pt x="6514706" y="3844732"/>
                    <a:pt x="6626656" y="3948180"/>
                  </a:cubicBezTo>
                  <a:cubicBezTo>
                    <a:pt x="6651739" y="3971328"/>
                    <a:pt x="6654517" y="3984543"/>
                    <a:pt x="6652917" y="4018801"/>
                  </a:cubicBezTo>
                  <a:lnTo>
                    <a:pt x="6600562" y="4374011"/>
                  </a:lnTo>
                  <a:cubicBezTo>
                    <a:pt x="6800725" y="4377209"/>
                    <a:pt x="7001814" y="4366014"/>
                    <a:pt x="7201219" y="4382512"/>
                  </a:cubicBezTo>
                  <a:cubicBezTo>
                    <a:pt x="7220915" y="4388909"/>
                    <a:pt x="7220074" y="4433352"/>
                    <a:pt x="7194822" y="4433773"/>
                  </a:cubicBezTo>
                  <a:lnTo>
                    <a:pt x="6586084" y="4426702"/>
                  </a:lnTo>
                  <a:lnTo>
                    <a:pt x="6497787" y="4962293"/>
                  </a:lnTo>
                  <a:cubicBezTo>
                    <a:pt x="6463781" y="5025592"/>
                    <a:pt x="6253013" y="5048992"/>
                    <a:pt x="6185506" y="5046803"/>
                  </a:cubicBezTo>
                  <a:cubicBezTo>
                    <a:pt x="6135087" y="5045120"/>
                    <a:pt x="5990394" y="5023066"/>
                    <a:pt x="5962112" y="4978792"/>
                  </a:cubicBezTo>
                  <a:lnTo>
                    <a:pt x="5890649" y="4433773"/>
                  </a:lnTo>
                  <a:lnTo>
                    <a:pt x="4931164" y="4425777"/>
                  </a:lnTo>
                  <a:lnTo>
                    <a:pt x="4821992" y="4762467"/>
                  </a:lnTo>
                  <a:lnTo>
                    <a:pt x="4997660" y="4762467"/>
                  </a:lnTo>
                  <a:close/>
                  <a:moveTo>
                    <a:pt x="4058292" y="683878"/>
                  </a:moveTo>
                  <a:cubicBezTo>
                    <a:pt x="4048360" y="677649"/>
                    <a:pt x="3860823" y="727142"/>
                    <a:pt x="3829005" y="732698"/>
                  </a:cubicBezTo>
                  <a:cubicBezTo>
                    <a:pt x="3697023" y="755929"/>
                    <a:pt x="3555276" y="769145"/>
                    <a:pt x="3422367" y="747933"/>
                  </a:cubicBezTo>
                  <a:cubicBezTo>
                    <a:pt x="3373294" y="740105"/>
                    <a:pt x="3328430" y="720409"/>
                    <a:pt x="3279610" y="713422"/>
                  </a:cubicBezTo>
                  <a:lnTo>
                    <a:pt x="3214881" y="847173"/>
                  </a:lnTo>
                  <a:cubicBezTo>
                    <a:pt x="3338363" y="725964"/>
                    <a:pt x="3556117" y="773353"/>
                    <a:pt x="3614449" y="937069"/>
                  </a:cubicBezTo>
                  <a:cubicBezTo>
                    <a:pt x="3626065" y="969728"/>
                    <a:pt x="3618321" y="1033110"/>
                    <a:pt x="3662259" y="1017959"/>
                  </a:cubicBezTo>
                  <a:cubicBezTo>
                    <a:pt x="3696097" y="823183"/>
                    <a:pt x="3942723" y="742041"/>
                    <a:pt x="4078241" y="891868"/>
                  </a:cubicBezTo>
                  <a:cubicBezTo>
                    <a:pt x="4099536" y="915437"/>
                    <a:pt x="4117129" y="970907"/>
                    <a:pt x="4141371" y="978735"/>
                  </a:cubicBezTo>
                  <a:lnTo>
                    <a:pt x="4320995" y="974189"/>
                  </a:lnTo>
                  <a:cubicBezTo>
                    <a:pt x="4291872" y="946665"/>
                    <a:pt x="4252142" y="932355"/>
                    <a:pt x="4220241" y="906851"/>
                  </a:cubicBezTo>
                  <a:cubicBezTo>
                    <a:pt x="4148609" y="849445"/>
                    <a:pt x="4095328" y="767124"/>
                    <a:pt x="4058292" y="683962"/>
                  </a:cubicBezTo>
                  <a:close/>
                  <a:moveTo>
                    <a:pt x="3474049" y="1188493"/>
                  </a:moveTo>
                  <a:cubicBezTo>
                    <a:pt x="3493577" y="1172164"/>
                    <a:pt x="3557548" y="1082183"/>
                    <a:pt x="3562767" y="1056847"/>
                  </a:cubicBezTo>
                  <a:cubicBezTo>
                    <a:pt x="3620846" y="773353"/>
                    <a:pt x="3156718" y="753236"/>
                    <a:pt x="3200488" y="1066948"/>
                  </a:cubicBezTo>
                  <a:cubicBezTo>
                    <a:pt x="3215807" y="1176625"/>
                    <a:pt x="3386257" y="1262060"/>
                    <a:pt x="3474049" y="1188493"/>
                  </a:cubicBezTo>
                  <a:close/>
                  <a:moveTo>
                    <a:pt x="3878162" y="871499"/>
                  </a:moveTo>
                  <a:cubicBezTo>
                    <a:pt x="3619079" y="902979"/>
                    <a:pt x="3707292" y="1317109"/>
                    <a:pt x="3971847" y="1219216"/>
                  </a:cubicBezTo>
                  <a:cubicBezTo>
                    <a:pt x="4156353" y="1150952"/>
                    <a:pt x="4092887" y="845405"/>
                    <a:pt x="3878162" y="871499"/>
                  </a:cubicBezTo>
                  <a:close/>
                  <a:moveTo>
                    <a:pt x="4356180" y="1305241"/>
                  </a:moveTo>
                  <a:cubicBezTo>
                    <a:pt x="4381937" y="1326284"/>
                    <a:pt x="4387071" y="1349936"/>
                    <a:pt x="4430252" y="1369296"/>
                  </a:cubicBezTo>
                  <a:cubicBezTo>
                    <a:pt x="4758946" y="1516093"/>
                    <a:pt x="4835964" y="941109"/>
                    <a:pt x="4482270" y="989845"/>
                  </a:cubicBezTo>
                  <a:cubicBezTo>
                    <a:pt x="4399444" y="1001293"/>
                    <a:pt x="4350793" y="1106425"/>
                    <a:pt x="4324362" y="1109034"/>
                  </a:cubicBezTo>
                  <a:cubicBezTo>
                    <a:pt x="4287579" y="1112569"/>
                    <a:pt x="4293639" y="1069557"/>
                    <a:pt x="4313504" y="1049103"/>
                  </a:cubicBezTo>
                  <a:lnTo>
                    <a:pt x="4141118" y="1059709"/>
                  </a:lnTo>
                  <a:cubicBezTo>
                    <a:pt x="4114688" y="1339078"/>
                    <a:pt x="3723958" y="1375357"/>
                    <a:pt x="3670592" y="1093967"/>
                  </a:cubicBezTo>
                  <a:cubicBezTo>
                    <a:pt x="3634482" y="1059456"/>
                    <a:pt x="3513694" y="1223425"/>
                    <a:pt x="3497533" y="1253054"/>
                  </a:cubicBezTo>
                  <a:cubicBezTo>
                    <a:pt x="3488863" y="1268962"/>
                    <a:pt x="3483561" y="1286386"/>
                    <a:pt x="3476490" y="1302884"/>
                  </a:cubicBezTo>
                  <a:cubicBezTo>
                    <a:pt x="3511422" y="1316520"/>
                    <a:pt x="3547111" y="1307345"/>
                    <a:pt x="3582632" y="1300780"/>
                  </a:cubicBezTo>
                  <a:cubicBezTo>
                    <a:pt x="3620762" y="1293709"/>
                    <a:pt x="3694076" y="1259282"/>
                    <a:pt x="3720254" y="1258272"/>
                  </a:cubicBezTo>
                  <a:cubicBezTo>
                    <a:pt x="3748873" y="1257178"/>
                    <a:pt x="3763098" y="1285797"/>
                    <a:pt x="3740203" y="1303473"/>
                  </a:cubicBezTo>
                  <a:cubicBezTo>
                    <a:pt x="3730187" y="1311217"/>
                    <a:pt x="3682966" y="1327631"/>
                    <a:pt x="3667141" y="1333018"/>
                  </a:cubicBezTo>
                  <a:cubicBezTo>
                    <a:pt x="3584652" y="1361552"/>
                    <a:pt x="3400735" y="1411214"/>
                    <a:pt x="3424050" y="1265680"/>
                  </a:cubicBezTo>
                  <a:cubicBezTo>
                    <a:pt x="3346864" y="1280241"/>
                    <a:pt x="3267994" y="1250949"/>
                    <a:pt x="3210757" y="1198762"/>
                  </a:cubicBezTo>
                  <a:lnTo>
                    <a:pt x="3170101" y="1146154"/>
                  </a:lnTo>
                  <a:cubicBezTo>
                    <a:pt x="3205874" y="1647571"/>
                    <a:pt x="3754597" y="1934853"/>
                    <a:pt x="4194063" y="1687974"/>
                  </a:cubicBezTo>
                  <a:cubicBezTo>
                    <a:pt x="4301046" y="1627875"/>
                    <a:pt x="4380253" y="1542524"/>
                    <a:pt x="4447928" y="1441264"/>
                  </a:cubicBezTo>
                  <a:cubicBezTo>
                    <a:pt x="4408619" y="1423503"/>
                    <a:pt x="4306097" y="1370054"/>
                    <a:pt x="4305339" y="1321823"/>
                  </a:cubicBezTo>
                  <a:cubicBezTo>
                    <a:pt x="4304834" y="1289500"/>
                    <a:pt x="4335894" y="1288659"/>
                    <a:pt x="4356264" y="1305325"/>
                  </a:cubicBezTo>
                  <a:close/>
                  <a:moveTo>
                    <a:pt x="3110170" y="1019053"/>
                  </a:moveTo>
                  <a:cubicBezTo>
                    <a:pt x="2924569" y="1050197"/>
                    <a:pt x="2950831" y="1317867"/>
                    <a:pt x="3140052" y="1310375"/>
                  </a:cubicBezTo>
                  <a:cubicBezTo>
                    <a:pt x="3111938" y="1213997"/>
                    <a:pt x="3105793" y="1119219"/>
                    <a:pt x="3110170" y="1019053"/>
                  </a:cubicBezTo>
                  <a:close/>
                  <a:moveTo>
                    <a:pt x="4126640" y="1788645"/>
                  </a:moveTo>
                  <a:cubicBezTo>
                    <a:pt x="4059471" y="1800008"/>
                    <a:pt x="3996341" y="1826775"/>
                    <a:pt x="3927656" y="1832583"/>
                  </a:cubicBezTo>
                  <a:cubicBezTo>
                    <a:pt x="3837086" y="1840243"/>
                    <a:pt x="3735910" y="1831657"/>
                    <a:pt x="3648371" y="1807331"/>
                  </a:cubicBezTo>
                  <a:cubicBezTo>
                    <a:pt x="3596352" y="1792937"/>
                    <a:pt x="3550983" y="1764235"/>
                    <a:pt x="3498880" y="1751356"/>
                  </a:cubicBezTo>
                  <a:cubicBezTo>
                    <a:pt x="3502920" y="1833761"/>
                    <a:pt x="3474217" y="1957159"/>
                    <a:pt x="3494840" y="2035523"/>
                  </a:cubicBezTo>
                  <a:cubicBezTo>
                    <a:pt x="3522869" y="2142170"/>
                    <a:pt x="3680609" y="2231898"/>
                    <a:pt x="3786246" y="2237370"/>
                  </a:cubicBezTo>
                  <a:cubicBezTo>
                    <a:pt x="3913852" y="2244019"/>
                    <a:pt x="4097096" y="2151766"/>
                    <a:pt x="4130596" y="2020541"/>
                  </a:cubicBezTo>
                  <a:cubicBezTo>
                    <a:pt x="4136993" y="1995457"/>
                    <a:pt x="4135899" y="1798325"/>
                    <a:pt x="4126640" y="1788645"/>
                  </a:cubicBezTo>
                  <a:close/>
                  <a:moveTo>
                    <a:pt x="3446524" y="1788729"/>
                  </a:moveTo>
                  <a:cubicBezTo>
                    <a:pt x="3430363" y="1771558"/>
                    <a:pt x="3317656" y="1888810"/>
                    <a:pt x="3304777" y="1904719"/>
                  </a:cubicBezTo>
                  <a:cubicBezTo>
                    <a:pt x="3158990" y="2084428"/>
                    <a:pt x="3122038" y="2360599"/>
                    <a:pt x="3212440" y="2573471"/>
                  </a:cubicBezTo>
                  <a:cubicBezTo>
                    <a:pt x="3238955" y="2568421"/>
                    <a:pt x="3269678" y="2589717"/>
                    <a:pt x="3293078" y="2587949"/>
                  </a:cubicBezTo>
                  <a:cubicBezTo>
                    <a:pt x="3309491" y="2586686"/>
                    <a:pt x="3359153" y="2554112"/>
                    <a:pt x="3386678" y="2546873"/>
                  </a:cubicBezTo>
                  <a:cubicBezTo>
                    <a:pt x="3429269" y="2535678"/>
                    <a:pt x="3470009" y="2533910"/>
                    <a:pt x="3513947" y="2535762"/>
                  </a:cubicBezTo>
                  <a:cubicBezTo>
                    <a:pt x="3470009" y="2337788"/>
                    <a:pt x="3432636" y="2138130"/>
                    <a:pt x="3431373" y="1934011"/>
                  </a:cubicBezTo>
                  <a:lnTo>
                    <a:pt x="3446609" y="1788645"/>
                  </a:lnTo>
                  <a:close/>
                  <a:moveTo>
                    <a:pt x="4104334" y="3171014"/>
                  </a:moveTo>
                  <a:cubicBezTo>
                    <a:pt x="4274111" y="2920263"/>
                    <a:pt x="4453820" y="2512615"/>
                    <a:pt x="4424696" y="2204374"/>
                  </a:cubicBezTo>
                  <a:cubicBezTo>
                    <a:pt x="4411144" y="2060523"/>
                    <a:pt x="4301804" y="1899079"/>
                    <a:pt x="4190191" y="1811119"/>
                  </a:cubicBezTo>
                  <a:cubicBezTo>
                    <a:pt x="4188339" y="1874585"/>
                    <a:pt x="4196840" y="1937967"/>
                    <a:pt x="4194231" y="2001938"/>
                  </a:cubicBezTo>
                  <a:cubicBezTo>
                    <a:pt x="4192295" y="2051095"/>
                    <a:pt x="4184551" y="2114814"/>
                    <a:pt x="4176808" y="2163887"/>
                  </a:cubicBezTo>
                  <a:cubicBezTo>
                    <a:pt x="4156774" y="2290398"/>
                    <a:pt x="4108543" y="2410765"/>
                    <a:pt x="4052063" y="2524819"/>
                  </a:cubicBezTo>
                  <a:cubicBezTo>
                    <a:pt x="4139519" y="2560930"/>
                    <a:pt x="4105597" y="2604868"/>
                    <a:pt x="4103914" y="2673805"/>
                  </a:cubicBezTo>
                  <a:cubicBezTo>
                    <a:pt x="4099958" y="2839289"/>
                    <a:pt x="4107449" y="3005530"/>
                    <a:pt x="4104334" y="3171014"/>
                  </a:cubicBezTo>
                  <a:close/>
                  <a:moveTo>
                    <a:pt x="3155034" y="2588118"/>
                  </a:moveTo>
                  <a:cubicBezTo>
                    <a:pt x="3097376" y="2441152"/>
                    <a:pt x="3093588" y="2261696"/>
                    <a:pt x="3136348" y="2110016"/>
                  </a:cubicBezTo>
                  <a:cubicBezTo>
                    <a:pt x="3150405" y="2060186"/>
                    <a:pt x="3173721" y="2015743"/>
                    <a:pt x="3192323" y="1968017"/>
                  </a:cubicBezTo>
                  <a:lnTo>
                    <a:pt x="2640318" y="2308748"/>
                  </a:lnTo>
                  <a:lnTo>
                    <a:pt x="2841238" y="2909489"/>
                  </a:lnTo>
                  <a:cubicBezTo>
                    <a:pt x="2859083" y="2913529"/>
                    <a:pt x="2853275" y="2906375"/>
                    <a:pt x="2857820" y="2899725"/>
                  </a:cubicBezTo>
                  <a:cubicBezTo>
                    <a:pt x="2939468" y="2781126"/>
                    <a:pt x="2997715" y="2628268"/>
                    <a:pt x="3155034" y="2588118"/>
                  </a:cubicBezTo>
                  <a:close/>
                  <a:moveTo>
                    <a:pt x="4627384" y="3492301"/>
                  </a:moveTo>
                  <a:lnTo>
                    <a:pt x="4888993" y="2307991"/>
                  </a:lnTo>
                  <a:lnTo>
                    <a:pt x="4429410" y="2012713"/>
                  </a:lnTo>
                  <a:lnTo>
                    <a:pt x="4475705" y="2168180"/>
                  </a:lnTo>
                  <a:cubicBezTo>
                    <a:pt x="4514256" y="2523641"/>
                    <a:pt x="4365354" y="2845265"/>
                    <a:pt x="4192464" y="3143405"/>
                  </a:cubicBezTo>
                  <a:cubicBezTo>
                    <a:pt x="4170831" y="3180694"/>
                    <a:pt x="4080093" y="3342389"/>
                    <a:pt x="4062922" y="3357624"/>
                  </a:cubicBezTo>
                  <a:cubicBezTo>
                    <a:pt x="4048528" y="3370335"/>
                    <a:pt x="4029000" y="3377826"/>
                    <a:pt x="4014438" y="3391294"/>
                  </a:cubicBezTo>
                  <a:cubicBezTo>
                    <a:pt x="3980432" y="3422774"/>
                    <a:pt x="3947689" y="3457201"/>
                    <a:pt x="3917387" y="3492217"/>
                  </a:cubicBezTo>
                  <a:lnTo>
                    <a:pt x="4627384" y="3492217"/>
                  </a:lnTo>
                  <a:close/>
                  <a:moveTo>
                    <a:pt x="4679740" y="3492301"/>
                  </a:moveTo>
                  <a:lnTo>
                    <a:pt x="5004899" y="3492301"/>
                  </a:lnTo>
                  <a:cubicBezTo>
                    <a:pt x="5012643" y="3492301"/>
                    <a:pt x="5069544" y="3508883"/>
                    <a:pt x="5080991" y="3513344"/>
                  </a:cubicBezTo>
                  <a:cubicBezTo>
                    <a:pt x="5173750" y="3549202"/>
                    <a:pt x="5198244" y="3607113"/>
                    <a:pt x="5177116" y="3701891"/>
                  </a:cubicBezTo>
                  <a:lnTo>
                    <a:pt x="4956331" y="4359028"/>
                  </a:lnTo>
                  <a:cubicBezTo>
                    <a:pt x="5010791" y="4363321"/>
                    <a:pt x="5054729" y="4345812"/>
                    <a:pt x="5100604" y="4320224"/>
                  </a:cubicBezTo>
                  <a:cubicBezTo>
                    <a:pt x="5350681" y="4181002"/>
                    <a:pt x="5344873" y="3889344"/>
                    <a:pt x="5313981" y="3639014"/>
                  </a:cubicBezTo>
                  <a:cubicBezTo>
                    <a:pt x="5260700" y="3207376"/>
                    <a:pt x="5074005" y="2806209"/>
                    <a:pt x="4930154" y="2401254"/>
                  </a:cubicBezTo>
                  <a:lnTo>
                    <a:pt x="4679740" y="3492301"/>
                  </a:lnTo>
                  <a:close/>
                  <a:moveTo>
                    <a:pt x="2747722" y="3492301"/>
                  </a:moveTo>
                  <a:cubicBezTo>
                    <a:pt x="2845026" y="3482032"/>
                    <a:pt x="2958743" y="3499961"/>
                    <a:pt x="3057899" y="3492301"/>
                  </a:cubicBezTo>
                  <a:cubicBezTo>
                    <a:pt x="3074818" y="3442134"/>
                    <a:pt x="3090810" y="3389021"/>
                    <a:pt x="3076838" y="3335151"/>
                  </a:cubicBezTo>
                  <a:cubicBezTo>
                    <a:pt x="3068673" y="3303670"/>
                    <a:pt x="2999988" y="3243318"/>
                    <a:pt x="2975915" y="3211837"/>
                  </a:cubicBezTo>
                  <a:cubicBezTo>
                    <a:pt x="2922296" y="3141806"/>
                    <a:pt x="2884671" y="3065461"/>
                    <a:pt x="2874823" y="2976743"/>
                  </a:cubicBezTo>
                  <a:cubicBezTo>
                    <a:pt x="2799404" y="3116470"/>
                    <a:pt x="2715989" y="3251819"/>
                    <a:pt x="2638045" y="3390115"/>
                  </a:cubicBezTo>
                  <a:cubicBezTo>
                    <a:pt x="2612625" y="3435232"/>
                    <a:pt x="2452697" y="3747765"/>
                    <a:pt x="2432495" y="3753068"/>
                  </a:cubicBezTo>
                  <a:cubicBezTo>
                    <a:pt x="2406738" y="3759886"/>
                    <a:pt x="2397311" y="3731351"/>
                    <a:pt x="2403456" y="3708793"/>
                  </a:cubicBezTo>
                  <a:cubicBezTo>
                    <a:pt x="2416334" y="3661993"/>
                    <a:pt x="2484177" y="3552232"/>
                    <a:pt x="2511028" y="3502149"/>
                  </a:cubicBezTo>
                  <a:cubicBezTo>
                    <a:pt x="2605807" y="3325302"/>
                    <a:pt x="2713296" y="3155189"/>
                    <a:pt x="2809758" y="2979268"/>
                  </a:cubicBezTo>
                  <a:lnTo>
                    <a:pt x="2613214" y="2408745"/>
                  </a:lnTo>
                  <a:cubicBezTo>
                    <a:pt x="2576178" y="2515981"/>
                    <a:pt x="2549411" y="2626500"/>
                    <a:pt x="2512459" y="2733989"/>
                  </a:cubicBezTo>
                  <a:cubicBezTo>
                    <a:pt x="2390325" y="3089534"/>
                    <a:pt x="2101696" y="3646758"/>
                    <a:pt x="2213815" y="4018633"/>
                  </a:cubicBezTo>
                  <a:cubicBezTo>
                    <a:pt x="2253039" y="4148764"/>
                    <a:pt x="2357918" y="4242533"/>
                    <a:pt x="2500254" y="4208779"/>
                  </a:cubicBezTo>
                  <a:cubicBezTo>
                    <a:pt x="2542678" y="4198763"/>
                    <a:pt x="2675755" y="4124606"/>
                    <a:pt x="2677101" y="4079237"/>
                  </a:cubicBezTo>
                  <a:cubicBezTo>
                    <a:pt x="2650419" y="3905000"/>
                    <a:pt x="2442512" y="3524539"/>
                    <a:pt x="2747722" y="3492301"/>
                  </a:cubicBezTo>
                  <a:close/>
                  <a:moveTo>
                    <a:pt x="4044403" y="3200895"/>
                  </a:moveTo>
                  <a:lnTo>
                    <a:pt x="4048276" y="2588118"/>
                  </a:lnTo>
                  <a:cubicBezTo>
                    <a:pt x="3898869" y="2505123"/>
                    <a:pt x="3710743" y="2497211"/>
                    <a:pt x="3560242" y="2582225"/>
                  </a:cubicBezTo>
                  <a:lnTo>
                    <a:pt x="3551235" y="3215793"/>
                  </a:lnTo>
                  <a:cubicBezTo>
                    <a:pt x="3706029" y="3139617"/>
                    <a:pt x="3884475" y="3140543"/>
                    <a:pt x="4044403" y="3200895"/>
                  </a:cubicBezTo>
                  <a:close/>
                  <a:moveTo>
                    <a:pt x="3498880" y="2588118"/>
                  </a:moveTo>
                  <a:cubicBezTo>
                    <a:pt x="3446777" y="2584161"/>
                    <a:pt x="3394085" y="2595777"/>
                    <a:pt x="3348884" y="2622207"/>
                  </a:cubicBezTo>
                  <a:cubicBezTo>
                    <a:pt x="3352588" y="2644850"/>
                    <a:pt x="3367486" y="2657981"/>
                    <a:pt x="3371021" y="2682138"/>
                  </a:cubicBezTo>
                  <a:cubicBezTo>
                    <a:pt x="3375651" y="2713535"/>
                    <a:pt x="3362520" y="2750150"/>
                    <a:pt x="3365550" y="2769678"/>
                  </a:cubicBezTo>
                  <a:cubicBezTo>
                    <a:pt x="3368581" y="2789206"/>
                    <a:pt x="3397199" y="2811007"/>
                    <a:pt x="3401155" y="2838952"/>
                  </a:cubicBezTo>
                  <a:cubicBezTo>
                    <a:pt x="3404775" y="2864288"/>
                    <a:pt x="3392906" y="2887688"/>
                    <a:pt x="3395432" y="2904102"/>
                  </a:cubicBezTo>
                  <a:cubicBezTo>
                    <a:pt x="3398041" y="2920768"/>
                    <a:pt x="3419505" y="2934909"/>
                    <a:pt x="3423545" y="2958309"/>
                  </a:cubicBezTo>
                  <a:cubicBezTo>
                    <a:pt x="3432888" y="3012348"/>
                    <a:pt x="3401576" y="3050478"/>
                    <a:pt x="3403175" y="3068828"/>
                  </a:cubicBezTo>
                  <a:cubicBezTo>
                    <a:pt x="3403933" y="3077582"/>
                    <a:pt x="3478678" y="3223537"/>
                    <a:pt x="3487432" y="3223285"/>
                  </a:cubicBezTo>
                  <a:lnTo>
                    <a:pt x="3498712" y="2588033"/>
                  </a:lnTo>
                  <a:close/>
                  <a:moveTo>
                    <a:pt x="3319424" y="2737608"/>
                  </a:moveTo>
                  <a:cubicBezTo>
                    <a:pt x="3322117" y="2696700"/>
                    <a:pt x="3323969" y="2676835"/>
                    <a:pt x="3289037" y="2652257"/>
                  </a:cubicBezTo>
                  <a:cubicBezTo>
                    <a:pt x="3155455" y="2558489"/>
                    <a:pt x="2954282" y="2785755"/>
                    <a:pt x="2939131" y="2914034"/>
                  </a:cubicBezTo>
                  <a:cubicBezTo>
                    <a:pt x="2923980" y="3042314"/>
                    <a:pt x="2975915" y="3133388"/>
                    <a:pt x="3061687" y="3223201"/>
                  </a:cubicBezTo>
                  <a:cubicBezTo>
                    <a:pt x="3104026" y="3136250"/>
                    <a:pt x="3281546" y="3186165"/>
                    <a:pt x="3323632" y="3149044"/>
                  </a:cubicBezTo>
                  <a:cubicBezTo>
                    <a:pt x="3387267" y="3092985"/>
                    <a:pt x="3236513" y="3071185"/>
                    <a:pt x="3197121" y="3074888"/>
                  </a:cubicBezTo>
                  <a:cubicBezTo>
                    <a:pt x="3168502" y="3077582"/>
                    <a:pt x="3109413" y="3106285"/>
                    <a:pt x="3089800" y="3087009"/>
                  </a:cubicBezTo>
                  <a:lnTo>
                    <a:pt x="3081804" y="3068996"/>
                  </a:lnTo>
                  <a:cubicBezTo>
                    <a:pt x="3082730" y="3032970"/>
                    <a:pt x="3197541" y="3013947"/>
                    <a:pt x="3226244" y="3013526"/>
                  </a:cubicBezTo>
                  <a:cubicBezTo>
                    <a:pt x="3268752" y="3012937"/>
                    <a:pt x="3309828" y="3029267"/>
                    <a:pt x="3345938" y="3049636"/>
                  </a:cubicBezTo>
                  <a:cubicBezTo>
                    <a:pt x="3382469" y="3023375"/>
                    <a:pt x="3384153" y="2964622"/>
                    <a:pt x="3345938" y="2939370"/>
                  </a:cubicBezTo>
                  <a:cubicBezTo>
                    <a:pt x="3300653" y="2909489"/>
                    <a:pt x="3233988" y="2915044"/>
                    <a:pt x="3183737" y="2926660"/>
                  </a:cubicBezTo>
                  <a:cubicBezTo>
                    <a:pt x="3163283" y="2931374"/>
                    <a:pt x="3031048" y="2993409"/>
                    <a:pt x="3069262" y="2916896"/>
                  </a:cubicBezTo>
                  <a:cubicBezTo>
                    <a:pt x="3092915" y="2869507"/>
                    <a:pt x="3301663" y="2846191"/>
                    <a:pt x="3349642" y="2879607"/>
                  </a:cubicBezTo>
                  <a:cubicBezTo>
                    <a:pt x="3351999" y="2776243"/>
                    <a:pt x="3251328" y="2767995"/>
                    <a:pt x="3172710" y="2796024"/>
                  </a:cubicBezTo>
                  <a:cubicBezTo>
                    <a:pt x="3148637" y="2804610"/>
                    <a:pt x="3067494" y="2866477"/>
                    <a:pt x="3051670" y="2841309"/>
                  </a:cubicBezTo>
                  <a:cubicBezTo>
                    <a:pt x="3014886" y="2782809"/>
                    <a:pt x="3200656" y="2722710"/>
                    <a:pt x="3241311" y="2722794"/>
                  </a:cubicBezTo>
                  <a:cubicBezTo>
                    <a:pt x="3255537" y="2722794"/>
                    <a:pt x="3315973" y="2741564"/>
                    <a:pt x="3319760" y="2737608"/>
                  </a:cubicBezTo>
                  <a:close/>
                  <a:moveTo>
                    <a:pt x="3424135" y="3223285"/>
                  </a:moveTo>
                  <a:lnTo>
                    <a:pt x="3394085" y="3163606"/>
                  </a:lnTo>
                  <a:lnTo>
                    <a:pt x="3356965" y="3197191"/>
                  </a:lnTo>
                  <a:lnTo>
                    <a:pt x="3424050" y="3223285"/>
                  </a:lnTo>
                  <a:close/>
                  <a:moveTo>
                    <a:pt x="4043478" y="3268991"/>
                  </a:moveTo>
                  <a:cubicBezTo>
                    <a:pt x="4031609" y="3250220"/>
                    <a:pt x="3896765" y="3218234"/>
                    <a:pt x="3868651" y="3215962"/>
                  </a:cubicBezTo>
                  <a:cubicBezTo>
                    <a:pt x="3777828" y="3208470"/>
                    <a:pt x="3616553" y="3216972"/>
                    <a:pt x="3558727" y="3294074"/>
                  </a:cubicBezTo>
                  <a:cubicBezTo>
                    <a:pt x="3557464" y="3347945"/>
                    <a:pt x="3709228" y="3369998"/>
                    <a:pt x="3749294" y="3372691"/>
                  </a:cubicBezTo>
                  <a:cubicBezTo>
                    <a:pt x="3813686" y="3376900"/>
                    <a:pt x="4001223" y="3362002"/>
                    <a:pt x="4037333" y="3302239"/>
                  </a:cubicBezTo>
                  <a:cubicBezTo>
                    <a:pt x="4042804" y="3293148"/>
                    <a:pt x="4049454" y="3278502"/>
                    <a:pt x="4043478" y="3269075"/>
                  </a:cubicBezTo>
                  <a:close/>
                  <a:moveTo>
                    <a:pt x="3110170" y="3492301"/>
                  </a:moveTo>
                  <a:lnTo>
                    <a:pt x="3678168" y="3492301"/>
                  </a:lnTo>
                  <a:cubicBezTo>
                    <a:pt x="3629179" y="3444491"/>
                    <a:pt x="3572447" y="3403246"/>
                    <a:pt x="3523795" y="3355183"/>
                  </a:cubicBezTo>
                  <a:cubicBezTo>
                    <a:pt x="3510243" y="3341800"/>
                    <a:pt x="3479941" y="3292896"/>
                    <a:pt x="3468662" y="3287004"/>
                  </a:cubicBezTo>
                  <a:cubicBezTo>
                    <a:pt x="3451575" y="3277997"/>
                    <a:pt x="3411256" y="3277660"/>
                    <a:pt x="3388277" y="3270253"/>
                  </a:cubicBezTo>
                  <a:cubicBezTo>
                    <a:pt x="3346611" y="3256870"/>
                    <a:pt x="3302926" y="3226820"/>
                    <a:pt x="3263701" y="3222948"/>
                  </a:cubicBezTo>
                  <a:cubicBezTo>
                    <a:pt x="3230116" y="3219666"/>
                    <a:pt x="3084666" y="3212174"/>
                    <a:pt x="3105625" y="3275725"/>
                  </a:cubicBezTo>
                  <a:cubicBezTo>
                    <a:pt x="3109497" y="3287424"/>
                    <a:pt x="3122544" y="3298535"/>
                    <a:pt x="3127426" y="3314360"/>
                  </a:cubicBezTo>
                  <a:cubicBezTo>
                    <a:pt x="3148048" y="3380688"/>
                    <a:pt x="3137779" y="3430097"/>
                    <a:pt x="3110086" y="3492301"/>
                  </a:cubicBezTo>
                  <a:close/>
                  <a:moveTo>
                    <a:pt x="2839555" y="3546845"/>
                  </a:moveTo>
                  <a:cubicBezTo>
                    <a:pt x="2698986" y="3554589"/>
                    <a:pt x="2621968" y="3549033"/>
                    <a:pt x="2639392" y="3720157"/>
                  </a:cubicBezTo>
                  <a:lnTo>
                    <a:pt x="2909839" y="4720045"/>
                  </a:lnTo>
                  <a:lnTo>
                    <a:pt x="2927010" y="4732755"/>
                  </a:lnTo>
                  <a:lnTo>
                    <a:pt x="4749687" y="4762047"/>
                  </a:lnTo>
                  <a:cubicBezTo>
                    <a:pt x="4759535" y="4758848"/>
                    <a:pt x="4785545" y="4679810"/>
                    <a:pt x="4792026" y="4661881"/>
                  </a:cubicBezTo>
                  <a:cubicBezTo>
                    <a:pt x="4900777" y="4361132"/>
                    <a:pt x="5025016" y="4018128"/>
                    <a:pt x="5113482" y="3713002"/>
                  </a:cubicBezTo>
                  <a:cubicBezTo>
                    <a:pt x="5131326" y="3651472"/>
                    <a:pt x="5145467" y="3610732"/>
                    <a:pt x="5079813" y="3574285"/>
                  </a:cubicBezTo>
                  <a:cubicBezTo>
                    <a:pt x="5050100" y="3557787"/>
                    <a:pt x="5001784" y="3547097"/>
                    <a:pt x="4967695" y="3544404"/>
                  </a:cubicBezTo>
                  <a:cubicBezTo>
                    <a:pt x="4604910" y="3515701"/>
                    <a:pt x="4205174" y="3566794"/>
                    <a:pt x="3838517" y="3544236"/>
                  </a:cubicBezTo>
                  <a:cubicBezTo>
                    <a:pt x="3508644" y="3556525"/>
                    <a:pt x="3170859" y="3528579"/>
                    <a:pt x="2839555" y="3546845"/>
                  </a:cubicBezTo>
                  <a:close/>
                  <a:moveTo>
                    <a:pt x="6217828" y="3927895"/>
                  </a:moveTo>
                  <a:cubicBezTo>
                    <a:pt x="6118420" y="3930336"/>
                    <a:pt x="5988963" y="3940942"/>
                    <a:pt x="5905631" y="3996664"/>
                  </a:cubicBezTo>
                  <a:cubicBezTo>
                    <a:pt x="5930126" y="4024104"/>
                    <a:pt x="5973222" y="4035047"/>
                    <a:pt x="6008491" y="4043127"/>
                  </a:cubicBezTo>
                  <a:cubicBezTo>
                    <a:pt x="6143335" y="4074019"/>
                    <a:pt x="6404019" y="4073682"/>
                    <a:pt x="6535076" y="4028229"/>
                  </a:cubicBezTo>
                  <a:cubicBezTo>
                    <a:pt x="6545092" y="4024778"/>
                    <a:pt x="6592902" y="4003566"/>
                    <a:pt x="6592987" y="3996664"/>
                  </a:cubicBezTo>
                  <a:cubicBezTo>
                    <a:pt x="6583643" y="3985301"/>
                    <a:pt x="6571943" y="3977388"/>
                    <a:pt x="6558728" y="3971328"/>
                  </a:cubicBezTo>
                  <a:cubicBezTo>
                    <a:pt x="6478933" y="3934544"/>
                    <a:pt x="6307641" y="3925706"/>
                    <a:pt x="6217913" y="3927895"/>
                  </a:cubicBezTo>
                  <a:close/>
                  <a:moveTo>
                    <a:pt x="6585495" y="4067706"/>
                  </a:moveTo>
                  <a:cubicBezTo>
                    <a:pt x="6375484" y="4140936"/>
                    <a:pt x="6115643" y="4142114"/>
                    <a:pt x="5905547" y="4067706"/>
                  </a:cubicBezTo>
                  <a:lnTo>
                    <a:pt x="5927937" y="4306756"/>
                  </a:lnTo>
                  <a:cubicBezTo>
                    <a:pt x="6079448" y="4238745"/>
                    <a:pt x="6263198" y="4231422"/>
                    <a:pt x="6424388" y="4269973"/>
                  </a:cubicBezTo>
                  <a:cubicBezTo>
                    <a:pt x="6447368" y="4275444"/>
                    <a:pt x="6482468" y="4285882"/>
                    <a:pt x="6503511" y="4295477"/>
                  </a:cubicBezTo>
                  <a:cubicBezTo>
                    <a:pt x="6521608" y="4303726"/>
                    <a:pt x="6529352" y="4320729"/>
                    <a:pt x="6548207" y="4321655"/>
                  </a:cubicBezTo>
                  <a:lnTo>
                    <a:pt x="6585579" y="4067622"/>
                  </a:lnTo>
                  <a:close/>
                  <a:moveTo>
                    <a:pt x="5957819" y="4373926"/>
                  </a:moveTo>
                  <a:cubicBezTo>
                    <a:pt x="6090139" y="4439833"/>
                    <a:pt x="6269679" y="4445557"/>
                    <a:pt x="6412520" y="4413993"/>
                  </a:cubicBezTo>
                  <a:cubicBezTo>
                    <a:pt x="6589114" y="4374852"/>
                    <a:pt x="6468916" y="4332429"/>
                    <a:pt x="6370434" y="4316521"/>
                  </a:cubicBezTo>
                  <a:cubicBezTo>
                    <a:pt x="6269763" y="4300191"/>
                    <a:pt x="6106552" y="4297582"/>
                    <a:pt x="6010258" y="4333187"/>
                  </a:cubicBezTo>
                  <a:cubicBezTo>
                    <a:pt x="6000747" y="4336722"/>
                    <a:pt x="5946961" y="4358943"/>
                    <a:pt x="5957819" y="4374011"/>
                  </a:cubicBezTo>
                  <a:close/>
                  <a:moveTo>
                    <a:pt x="6525733" y="4433857"/>
                  </a:moveTo>
                  <a:cubicBezTo>
                    <a:pt x="6349980" y="4507508"/>
                    <a:pt x="6126585" y="4507424"/>
                    <a:pt x="5950327" y="4433857"/>
                  </a:cubicBezTo>
                  <a:lnTo>
                    <a:pt x="6017497" y="4953203"/>
                  </a:lnTo>
                  <a:cubicBezTo>
                    <a:pt x="6149480" y="5005474"/>
                    <a:pt x="6315637" y="5000760"/>
                    <a:pt x="6443664" y="4938304"/>
                  </a:cubicBezTo>
                  <a:lnTo>
                    <a:pt x="6525733" y="4433942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65F14461-0540-ED9F-2C18-E2178C9BF7CD}"/>
                </a:ext>
              </a:extLst>
            </p:cNvPr>
            <p:cNvSpPr/>
            <p:nvPr/>
          </p:nvSpPr>
          <p:spPr>
            <a:xfrm>
              <a:off x="2308109" y="3332615"/>
              <a:ext cx="2264787" cy="1862059"/>
            </a:xfrm>
            <a:custGeom>
              <a:avLst/>
              <a:gdLst>
                <a:gd name="csX0" fmla="*/ 1851666 w 2264787"/>
                <a:gd name="csY0" fmla="*/ 1160665 h 1862059"/>
                <a:gd name="csX1" fmla="*/ 1705374 w 2264787"/>
                <a:gd name="csY1" fmla="*/ 1436499 h 1862059"/>
                <a:gd name="csX2" fmla="*/ 1274998 w 2264787"/>
                <a:gd name="csY2" fmla="*/ 1850629 h 1862059"/>
                <a:gd name="csX3" fmla="*/ 521231 w 2264787"/>
                <a:gd name="csY3" fmla="*/ 1257885 h 1862059"/>
                <a:gd name="csX4" fmla="*/ 359872 w 2264787"/>
                <a:gd name="csY4" fmla="*/ 1518568 h 1862059"/>
                <a:gd name="csX5" fmla="*/ 7356 w 2264787"/>
                <a:gd name="csY5" fmla="*/ 1558634 h 1862059"/>
                <a:gd name="csX6" fmla="*/ 174019 w 2264787"/>
                <a:gd name="csY6" fmla="*/ 839546 h 1862059"/>
                <a:gd name="csX7" fmla="*/ 378053 w 2264787"/>
                <a:gd name="csY7" fmla="*/ 371041 h 1862059"/>
                <a:gd name="csX8" fmla="*/ 1926243 w 2264787"/>
                <a:gd name="csY8" fmla="*/ 290319 h 1862059"/>
                <a:gd name="csX9" fmla="*/ 2262597 w 2264787"/>
                <a:gd name="csY9" fmla="*/ 1522945 h 1862059"/>
                <a:gd name="csX10" fmla="*/ 2068242 w 2264787"/>
                <a:gd name="csY10" fmla="*/ 1620333 h 1862059"/>
                <a:gd name="csX11" fmla="*/ 1851582 w 2264787"/>
                <a:gd name="csY11" fmla="*/ 1160665 h 1862059"/>
                <a:gd name="csX12" fmla="*/ 923156 w 2264787"/>
                <a:gd name="csY12" fmla="*/ 789043 h 1862059"/>
                <a:gd name="csX13" fmla="*/ 939991 w 2264787"/>
                <a:gd name="csY13" fmla="*/ 999980 h 1862059"/>
                <a:gd name="csX14" fmla="*/ 1201094 w 2264787"/>
                <a:gd name="csY14" fmla="*/ 1792466 h 1862059"/>
                <a:gd name="csX15" fmla="*/ 1387621 w 2264787"/>
                <a:gd name="csY15" fmla="*/ 1731441 h 1862059"/>
                <a:gd name="csX16" fmla="*/ 1951326 w 2264787"/>
                <a:gd name="csY16" fmla="*/ 643676 h 1862059"/>
                <a:gd name="csX17" fmla="*/ 1739043 w 2264787"/>
                <a:gd name="csY17" fmla="*/ 201096 h 1862059"/>
                <a:gd name="csX18" fmla="*/ 1616403 w 2264787"/>
                <a:gd name="csY18" fmla="*/ 136872 h 1862059"/>
                <a:gd name="csX19" fmla="*/ 1612531 w 2264787"/>
                <a:gd name="csY19" fmla="*/ 177359 h 1862059"/>
                <a:gd name="csX20" fmla="*/ 1338801 w 2264787"/>
                <a:gd name="csY20" fmla="*/ 300252 h 1862059"/>
                <a:gd name="csX21" fmla="*/ 803967 w 2264787"/>
                <a:gd name="csY21" fmla="*/ 284175 h 1862059"/>
                <a:gd name="csX22" fmla="*/ 655908 w 2264787"/>
                <a:gd name="csY22" fmla="*/ 189228 h 1862059"/>
                <a:gd name="csX23" fmla="*/ 380242 w 2264787"/>
                <a:gd name="csY23" fmla="*/ 552770 h 1862059"/>
                <a:gd name="csX24" fmla="*/ 675352 w 2264787"/>
                <a:gd name="csY24" fmla="*/ 1429008 h 1862059"/>
                <a:gd name="csX25" fmla="*/ 1126854 w 2264787"/>
                <a:gd name="csY25" fmla="*/ 1795665 h 1862059"/>
                <a:gd name="csX26" fmla="*/ 903712 w 2264787"/>
                <a:gd name="csY26" fmla="*/ 1185665 h 1862059"/>
                <a:gd name="csX27" fmla="*/ 872484 w 2264787"/>
                <a:gd name="csY27" fmla="*/ 858233 h 1862059"/>
                <a:gd name="csX28" fmla="*/ 883847 w 2264787"/>
                <a:gd name="csY28" fmla="*/ 786686 h 1862059"/>
                <a:gd name="csX29" fmla="*/ 923156 w 2264787"/>
                <a:gd name="csY29" fmla="*/ 788874 h 1862059"/>
                <a:gd name="csX30" fmla="*/ 2023631 w 2264787"/>
                <a:gd name="csY30" fmla="*/ 607735 h 1862059"/>
                <a:gd name="csX31" fmla="*/ 2009069 w 2264787"/>
                <a:gd name="csY31" fmla="*/ 619098 h 1862059"/>
                <a:gd name="csX32" fmla="*/ 1882136 w 2264787"/>
                <a:gd name="csY32" fmla="*/ 1081206 h 1862059"/>
                <a:gd name="csX33" fmla="*/ 2014877 w 2264787"/>
                <a:gd name="csY33" fmla="*/ 1442223 h 1862059"/>
                <a:gd name="csX34" fmla="*/ 2167987 w 2264787"/>
                <a:gd name="csY34" fmla="*/ 1608128 h 1862059"/>
                <a:gd name="csX35" fmla="*/ 2184232 w 2264787"/>
                <a:gd name="csY35" fmla="*/ 1593903 h 1862059"/>
                <a:gd name="csX36" fmla="*/ 2194586 w 2264787"/>
                <a:gd name="csY36" fmla="*/ 1292564 h 1862059"/>
                <a:gd name="csX37" fmla="*/ 2023631 w 2264787"/>
                <a:gd name="csY37" fmla="*/ 607819 h 1862059"/>
                <a:gd name="csX38" fmla="*/ 317533 w 2264787"/>
                <a:gd name="csY38" fmla="*/ 1382629 h 1862059"/>
                <a:gd name="csX39" fmla="*/ 266945 w 2264787"/>
                <a:gd name="csY39" fmla="*/ 1373538 h 1862059"/>
                <a:gd name="csX40" fmla="*/ 383356 w 2264787"/>
                <a:gd name="csY40" fmla="*/ 1153342 h 1862059"/>
                <a:gd name="csX41" fmla="*/ 430745 w 2264787"/>
                <a:gd name="csY41" fmla="*/ 1044844 h 1862059"/>
                <a:gd name="csX42" fmla="*/ 365091 w 2264787"/>
                <a:gd name="csY42" fmla="*/ 835085 h 1862059"/>
                <a:gd name="csX43" fmla="*/ 323425 w 2264787"/>
                <a:gd name="csY43" fmla="*/ 622633 h 1862059"/>
                <a:gd name="csX44" fmla="*/ 76546 w 2264787"/>
                <a:gd name="csY44" fmla="*/ 1332294 h 1862059"/>
                <a:gd name="csX45" fmla="*/ 142117 w 2264787"/>
                <a:gd name="csY45" fmla="*/ 1622689 h 1862059"/>
                <a:gd name="csX46" fmla="*/ 443203 w 2264787"/>
                <a:gd name="csY46" fmla="*/ 1280443 h 1862059"/>
                <a:gd name="csX47" fmla="*/ 458017 w 2264787"/>
                <a:gd name="csY47" fmla="*/ 1123545 h 1862059"/>
                <a:gd name="csX48" fmla="*/ 317617 w 2264787"/>
                <a:gd name="csY48" fmla="*/ 1382713 h 18620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2264787" h="1862059">
                  <a:moveTo>
                    <a:pt x="1851666" y="1160665"/>
                  </a:moveTo>
                  <a:lnTo>
                    <a:pt x="1705374" y="1436499"/>
                  </a:lnTo>
                  <a:cubicBezTo>
                    <a:pt x="1601252" y="1589610"/>
                    <a:pt x="1466070" y="1803156"/>
                    <a:pt x="1274998" y="1850629"/>
                  </a:cubicBezTo>
                  <a:cubicBezTo>
                    <a:pt x="934267" y="1935307"/>
                    <a:pt x="635117" y="1530689"/>
                    <a:pt x="521231" y="1257885"/>
                  </a:cubicBezTo>
                  <a:lnTo>
                    <a:pt x="359872" y="1518568"/>
                  </a:lnTo>
                  <a:cubicBezTo>
                    <a:pt x="283022" y="1644322"/>
                    <a:pt x="58618" y="1781692"/>
                    <a:pt x="7356" y="1558634"/>
                  </a:cubicBezTo>
                  <a:cubicBezTo>
                    <a:pt x="-33467" y="1380777"/>
                    <a:pt x="105839" y="1013447"/>
                    <a:pt x="174019" y="839546"/>
                  </a:cubicBezTo>
                  <a:cubicBezTo>
                    <a:pt x="230246" y="696200"/>
                    <a:pt x="303224" y="501930"/>
                    <a:pt x="378053" y="371041"/>
                  </a:cubicBezTo>
                  <a:cubicBezTo>
                    <a:pt x="645639" y="-97296"/>
                    <a:pt x="1597212" y="-120107"/>
                    <a:pt x="1926243" y="290319"/>
                  </a:cubicBezTo>
                  <a:cubicBezTo>
                    <a:pt x="2100481" y="507653"/>
                    <a:pt x="2287176" y="1248289"/>
                    <a:pt x="2262597" y="1522945"/>
                  </a:cubicBezTo>
                  <a:cubicBezTo>
                    <a:pt x="2251402" y="1647941"/>
                    <a:pt x="2175394" y="1717636"/>
                    <a:pt x="2068242" y="1620333"/>
                  </a:cubicBezTo>
                  <a:cubicBezTo>
                    <a:pt x="1960585" y="1522608"/>
                    <a:pt x="1896362" y="1296184"/>
                    <a:pt x="1851582" y="1160665"/>
                  </a:cubicBezTo>
                  <a:close/>
                  <a:moveTo>
                    <a:pt x="923156" y="789043"/>
                  </a:moveTo>
                  <a:cubicBezTo>
                    <a:pt x="936287" y="804446"/>
                    <a:pt x="936708" y="964459"/>
                    <a:pt x="939991" y="999980"/>
                  </a:cubicBezTo>
                  <a:cubicBezTo>
                    <a:pt x="959182" y="1204856"/>
                    <a:pt x="1018692" y="1669826"/>
                    <a:pt x="1201094" y="1792466"/>
                  </a:cubicBezTo>
                  <a:cubicBezTo>
                    <a:pt x="1248568" y="1824451"/>
                    <a:pt x="1345872" y="1761743"/>
                    <a:pt x="1387621" y="1731441"/>
                  </a:cubicBezTo>
                  <a:cubicBezTo>
                    <a:pt x="1663287" y="1531446"/>
                    <a:pt x="1884746" y="970182"/>
                    <a:pt x="1951326" y="643676"/>
                  </a:cubicBezTo>
                  <a:cubicBezTo>
                    <a:pt x="1992403" y="442419"/>
                    <a:pt x="1904105" y="307238"/>
                    <a:pt x="1739043" y="201096"/>
                  </a:cubicBezTo>
                  <a:cubicBezTo>
                    <a:pt x="1713117" y="184430"/>
                    <a:pt x="1643086" y="141755"/>
                    <a:pt x="1616403" y="136872"/>
                  </a:cubicBezTo>
                  <a:cubicBezTo>
                    <a:pt x="1596791" y="133337"/>
                    <a:pt x="1615814" y="158336"/>
                    <a:pt x="1612531" y="177359"/>
                  </a:cubicBezTo>
                  <a:cubicBezTo>
                    <a:pt x="1598390" y="259596"/>
                    <a:pt x="1407739" y="290656"/>
                    <a:pt x="1338801" y="300252"/>
                  </a:cubicBezTo>
                  <a:cubicBezTo>
                    <a:pt x="1174496" y="323231"/>
                    <a:pt x="965158" y="324072"/>
                    <a:pt x="803967" y="284175"/>
                  </a:cubicBezTo>
                  <a:cubicBezTo>
                    <a:pt x="752033" y="271296"/>
                    <a:pt x="667523" y="248654"/>
                    <a:pt x="655908" y="189228"/>
                  </a:cubicBezTo>
                  <a:cubicBezTo>
                    <a:pt x="522494" y="249664"/>
                    <a:pt x="386891" y="398902"/>
                    <a:pt x="380242" y="552770"/>
                  </a:cubicBezTo>
                  <a:cubicBezTo>
                    <a:pt x="369889" y="792494"/>
                    <a:pt x="546230" y="1224805"/>
                    <a:pt x="675352" y="1429008"/>
                  </a:cubicBezTo>
                  <a:cubicBezTo>
                    <a:pt x="778042" y="1591377"/>
                    <a:pt x="927954" y="1765447"/>
                    <a:pt x="1126854" y="1795665"/>
                  </a:cubicBezTo>
                  <a:cubicBezTo>
                    <a:pt x="980730" y="1630181"/>
                    <a:pt x="933004" y="1399463"/>
                    <a:pt x="903712" y="1185665"/>
                  </a:cubicBezTo>
                  <a:cubicBezTo>
                    <a:pt x="889655" y="1082890"/>
                    <a:pt x="875598" y="961344"/>
                    <a:pt x="872484" y="858233"/>
                  </a:cubicBezTo>
                  <a:cubicBezTo>
                    <a:pt x="871895" y="838115"/>
                    <a:pt x="869622" y="801416"/>
                    <a:pt x="883847" y="786686"/>
                  </a:cubicBezTo>
                  <a:cubicBezTo>
                    <a:pt x="893948" y="776248"/>
                    <a:pt x="915075" y="779279"/>
                    <a:pt x="923156" y="788874"/>
                  </a:cubicBezTo>
                  <a:close/>
                  <a:moveTo>
                    <a:pt x="2023631" y="607735"/>
                  </a:moveTo>
                  <a:cubicBezTo>
                    <a:pt x="2003934" y="606135"/>
                    <a:pt x="2011257" y="606977"/>
                    <a:pt x="2009069" y="619098"/>
                  </a:cubicBezTo>
                  <a:cubicBezTo>
                    <a:pt x="1979187" y="779700"/>
                    <a:pt x="1925317" y="924140"/>
                    <a:pt x="1882136" y="1081206"/>
                  </a:cubicBezTo>
                  <a:cubicBezTo>
                    <a:pt x="1919172" y="1202584"/>
                    <a:pt x="1957050" y="1328927"/>
                    <a:pt x="2014877" y="1442223"/>
                  </a:cubicBezTo>
                  <a:cubicBezTo>
                    <a:pt x="2034826" y="1481279"/>
                    <a:pt x="2115716" y="1621174"/>
                    <a:pt x="2167987" y="1608128"/>
                  </a:cubicBezTo>
                  <a:cubicBezTo>
                    <a:pt x="2175563" y="1605687"/>
                    <a:pt x="2179687" y="1599794"/>
                    <a:pt x="2184232" y="1593903"/>
                  </a:cubicBezTo>
                  <a:cubicBezTo>
                    <a:pt x="2222784" y="1543736"/>
                    <a:pt x="2202330" y="1358471"/>
                    <a:pt x="2194586" y="1292564"/>
                  </a:cubicBezTo>
                  <a:cubicBezTo>
                    <a:pt x="2166809" y="1058396"/>
                    <a:pt x="2095598" y="830792"/>
                    <a:pt x="2023631" y="607819"/>
                  </a:cubicBezTo>
                  <a:close/>
                  <a:moveTo>
                    <a:pt x="317533" y="1382629"/>
                  </a:moveTo>
                  <a:cubicBezTo>
                    <a:pt x="301204" y="1395002"/>
                    <a:pt x="269050" y="1399968"/>
                    <a:pt x="266945" y="1373538"/>
                  </a:cubicBezTo>
                  <a:cubicBezTo>
                    <a:pt x="264925" y="1348707"/>
                    <a:pt x="364417" y="1190799"/>
                    <a:pt x="383356" y="1153342"/>
                  </a:cubicBezTo>
                  <a:cubicBezTo>
                    <a:pt x="395477" y="1129353"/>
                    <a:pt x="430830" y="1067570"/>
                    <a:pt x="430745" y="1044844"/>
                  </a:cubicBezTo>
                  <a:cubicBezTo>
                    <a:pt x="430661" y="1013026"/>
                    <a:pt x="376791" y="881717"/>
                    <a:pt x="365091" y="835085"/>
                  </a:cubicBezTo>
                  <a:cubicBezTo>
                    <a:pt x="347414" y="764464"/>
                    <a:pt x="338997" y="691823"/>
                    <a:pt x="323425" y="622633"/>
                  </a:cubicBezTo>
                  <a:cubicBezTo>
                    <a:pt x="235633" y="855960"/>
                    <a:pt x="120821" y="1084236"/>
                    <a:pt x="76546" y="1332294"/>
                  </a:cubicBezTo>
                  <a:cubicBezTo>
                    <a:pt x="65352" y="1394750"/>
                    <a:pt x="24949" y="1637925"/>
                    <a:pt x="142117" y="1622689"/>
                  </a:cubicBezTo>
                  <a:cubicBezTo>
                    <a:pt x="253898" y="1608128"/>
                    <a:pt x="394804" y="1375474"/>
                    <a:pt x="443203" y="1280443"/>
                  </a:cubicBezTo>
                  <a:cubicBezTo>
                    <a:pt x="472074" y="1223879"/>
                    <a:pt x="506501" y="1182971"/>
                    <a:pt x="458017" y="1123545"/>
                  </a:cubicBezTo>
                  <a:lnTo>
                    <a:pt x="317617" y="1382713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CF3B05F3-EF00-46C1-2807-16CC4A7AC63C}"/>
                </a:ext>
              </a:extLst>
            </p:cNvPr>
            <p:cNvSpPr/>
            <p:nvPr/>
          </p:nvSpPr>
          <p:spPr>
            <a:xfrm>
              <a:off x="2659974" y="2321282"/>
              <a:ext cx="1643076" cy="1000426"/>
            </a:xfrm>
            <a:custGeom>
              <a:avLst/>
              <a:gdLst>
                <a:gd name="csX0" fmla="*/ 1240127 w 1643076"/>
                <a:gd name="csY0" fmla="*/ 545024 h 1000426"/>
                <a:gd name="csX1" fmla="*/ 1348205 w 1643076"/>
                <a:gd name="csY1" fmla="*/ 676081 h 1000426"/>
                <a:gd name="csX2" fmla="*/ 1559731 w 1643076"/>
                <a:gd name="csY2" fmla="*/ 737443 h 1000426"/>
                <a:gd name="csX3" fmla="*/ 288975 w 1643076"/>
                <a:gd name="csY3" fmla="*/ 868332 h 1000426"/>
                <a:gd name="csX4" fmla="*/ 367508 w 1643076"/>
                <a:gd name="csY4" fmla="*/ 72226 h 1000426"/>
                <a:gd name="csX5" fmla="*/ 1253174 w 1643076"/>
                <a:gd name="csY5" fmla="*/ 83673 h 1000426"/>
                <a:gd name="csX6" fmla="*/ 1632288 w 1643076"/>
                <a:gd name="csY6" fmla="*/ 604366 h 1000426"/>
                <a:gd name="csX7" fmla="*/ 1527072 w 1643076"/>
                <a:gd name="csY7" fmla="*/ 684077 h 1000426"/>
                <a:gd name="csX8" fmla="*/ 1268073 w 1643076"/>
                <a:gd name="csY8" fmla="*/ 539048 h 1000426"/>
                <a:gd name="csX9" fmla="*/ 1240212 w 1643076"/>
                <a:gd name="csY9" fmla="*/ 545024 h 1000426"/>
                <a:gd name="csX10" fmla="*/ 1208394 w 1643076"/>
                <a:gd name="csY10" fmla="*/ 124750 h 1000426"/>
                <a:gd name="csX11" fmla="*/ 204466 w 1643076"/>
                <a:gd name="csY11" fmla="*/ 223063 h 1000426"/>
                <a:gd name="csX12" fmla="*/ 588041 w 1643076"/>
                <a:gd name="csY12" fmla="*/ 916731 h 1000426"/>
                <a:gd name="csX13" fmla="*/ 516831 w 1643076"/>
                <a:gd name="csY13" fmla="*/ 378446 h 1000426"/>
                <a:gd name="csX14" fmla="*/ 568513 w 1643076"/>
                <a:gd name="csY14" fmla="*/ 274577 h 1000426"/>
                <a:gd name="csX15" fmla="*/ 586863 w 1643076"/>
                <a:gd name="csY15" fmla="*/ 294526 h 1000426"/>
                <a:gd name="csX16" fmla="*/ 558328 w 1643076"/>
                <a:gd name="csY16" fmla="*/ 457316 h 1000426"/>
                <a:gd name="csX17" fmla="*/ 663965 w 1643076"/>
                <a:gd name="csY17" fmla="*/ 930535 h 1000426"/>
                <a:gd name="csX18" fmla="*/ 1200903 w 1643076"/>
                <a:gd name="csY18" fmla="*/ 894257 h 1000426"/>
                <a:gd name="csX19" fmla="*/ 1050149 w 1643076"/>
                <a:gd name="csY19" fmla="*/ 735002 h 1000426"/>
                <a:gd name="csX20" fmla="*/ 1148632 w 1643076"/>
                <a:gd name="csY20" fmla="*/ 180809 h 1000426"/>
                <a:gd name="csX21" fmla="*/ 1208394 w 1643076"/>
                <a:gd name="csY21" fmla="*/ 124834 h 1000426"/>
                <a:gd name="csX22" fmla="*/ 1372868 w 1643076"/>
                <a:gd name="csY22" fmla="*/ 345114 h 1000426"/>
                <a:gd name="csX23" fmla="*/ 1372868 w 1643076"/>
                <a:gd name="csY23" fmla="*/ 494520 h 1000426"/>
                <a:gd name="csX24" fmla="*/ 1423624 w 1643076"/>
                <a:gd name="csY24" fmla="*/ 485514 h 1000426"/>
                <a:gd name="csX25" fmla="*/ 1421351 w 1643076"/>
                <a:gd name="csY25" fmla="*/ 333919 h 1000426"/>
                <a:gd name="csX26" fmla="*/ 1372784 w 1643076"/>
                <a:gd name="csY26" fmla="*/ 345030 h 10004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643076" h="1000426">
                  <a:moveTo>
                    <a:pt x="1240127" y="545024"/>
                  </a:moveTo>
                  <a:cubicBezTo>
                    <a:pt x="1205701" y="578188"/>
                    <a:pt x="1322027" y="660425"/>
                    <a:pt x="1348205" y="676081"/>
                  </a:cubicBezTo>
                  <a:cubicBezTo>
                    <a:pt x="1414533" y="715726"/>
                    <a:pt x="1482124" y="734497"/>
                    <a:pt x="1559731" y="737443"/>
                  </a:cubicBezTo>
                  <a:cubicBezTo>
                    <a:pt x="1264874" y="1059909"/>
                    <a:pt x="654453" y="1063781"/>
                    <a:pt x="288975" y="868332"/>
                  </a:cubicBezTo>
                  <a:cubicBezTo>
                    <a:pt x="-142999" y="637193"/>
                    <a:pt x="-69180" y="234174"/>
                    <a:pt x="367508" y="72226"/>
                  </a:cubicBezTo>
                  <a:cubicBezTo>
                    <a:pt x="640396" y="-28950"/>
                    <a:pt x="982727" y="-22637"/>
                    <a:pt x="1253174" y="83673"/>
                  </a:cubicBezTo>
                  <a:cubicBezTo>
                    <a:pt x="1463017" y="166163"/>
                    <a:pt x="1696344" y="349070"/>
                    <a:pt x="1632288" y="604366"/>
                  </a:cubicBezTo>
                  <a:cubicBezTo>
                    <a:pt x="1613854" y="677596"/>
                    <a:pt x="1602491" y="691316"/>
                    <a:pt x="1527072" y="684077"/>
                  </a:cubicBezTo>
                  <a:cubicBezTo>
                    <a:pt x="1428758" y="674734"/>
                    <a:pt x="1332970" y="610258"/>
                    <a:pt x="1268073" y="539048"/>
                  </a:cubicBezTo>
                  <a:lnTo>
                    <a:pt x="1240212" y="545024"/>
                  </a:lnTo>
                  <a:close/>
                  <a:moveTo>
                    <a:pt x="1208394" y="124750"/>
                  </a:moveTo>
                  <a:cubicBezTo>
                    <a:pt x="908992" y="26015"/>
                    <a:pt x="463213" y="20123"/>
                    <a:pt x="204466" y="223063"/>
                  </a:cubicBezTo>
                  <a:cubicBezTo>
                    <a:pt x="-183823" y="527600"/>
                    <a:pt x="264481" y="866985"/>
                    <a:pt x="588041" y="916731"/>
                  </a:cubicBezTo>
                  <a:cubicBezTo>
                    <a:pt x="504121" y="744850"/>
                    <a:pt x="478364" y="566993"/>
                    <a:pt x="516831" y="378446"/>
                  </a:cubicBezTo>
                  <a:cubicBezTo>
                    <a:pt x="521039" y="357992"/>
                    <a:pt x="538295" y="269527"/>
                    <a:pt x="568513" y="274577"/>
                  </a:cubicBezTo>
                  <a:cubicBezTo>
                    <a:pt x="574321" y="275503"/>
                    <a:pt x="585011" y="288129"/>
                    <a:pt x="586863" y="294526"/>
                  </a:cubicBezTo>
                  <a:cubicBezTo>
                    <a:pt x="593091" y="316158"/>
                    <a:pt x="561190" y="421122"/>
                    <a:pt x="558328" y="457316"/>
                  </a:cubicBezTo>
                  <a:cubicBezTo>
                    <a:pt x="545029" y="625157"/>
                    <a:pt x="576173" y="786852"/>
                    <a:pt x="663965" y="930535"/>
                  </a:cubicBezTo>
                  <a:cubicBezTo>
                    <a:pt x="844515" y="948885"/>
                    <a:pt x="1025992" y="944929"/>
                    <a:pt x="1200903" y="894257"/>
                  </a:cubicBezTo>
                  <a:cubicBezTo>
                    <a:pt x="1139036" y="849982"/>
                    <a:pt x="1084829" y="804950"/>
                    <a:pt x="1050149" y="735002"/>
                  </a:cubicBezTo>
                  <a:cubicBezTo>
                    <a:pt x="960253" y="553862"/>
                    <a:pt x="1014797" y="324744"/>
                    <a:pt x="1148632" y="180809"/>
                  </a:cubicBezTo>
                  <a:cubicBezTo>
                    <a:pt x="1167234" y="160776"/>
                    <a:pt x="1195263" y="150506"/>
                    <a:pt x="1208394" y="124834"/>
                  </a:cubicBezTo>
                  <a:close/>
                  <a:moveTo>
                    <a:pt x="1372868" y="345114"/>
                  </a:moveTo>
                  <a:cubicBezTo>
                    <a:pt x="1366555" y="382992"/>
                    <a:pt x="1372868" y="452266"/>
                    <a:pt x="1372868" y="494520"/>
                  </a:cubicBezTo>
                  <a:cubicBezTo>
                    <a:pt x="1372868" y="508241"/>
                    <a:pt x="1415291" y="513880"/>
                    <a:pt x="1423624" y="485514"/>
                  </a:cubicBezTo>
                  <a:cubicBezTo>
                    <a:pt x="1428422" y="469353"/>
                    <a:pt x="1427580" y="347134"/>
                    <a:pt x="1421351" y="333919"/>
                  </a:cubicBezTo>
                  <a:cubicBezTo>
                    <a:pt x="1409820" y="309425"/>
                    <a:pt x="1376571" y="322724"/>
                    <a:pt x="1372784" y="3450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C2465152-54EE-8455-1354-9A1C768C4172}"/>
                </a:ext>
              </a:extLst>
            </p:cNvPr>
            <p:cNvSpPr/>
            <p:nvPr/>
          </p:nvSpPr>
          <p:spPr>
            <a:xfrm>
              <a:off x="2716728" y="5629557"/>
              <a:ext cx="1506468" cy="295321"/>
            </a:xfrm>
            <a:custGeom>
              <a:avLst/>
              <a:gdLst>
                <a:gd name="csX0" fmla="*/ 1485470 w 1506468"/>
                <a:gd name="csY0" fmla="*/ 121685 h 295321"/>
                <a:gd name="csX1" fmla="*/ 1281266 w 1506468"/>
                <a:gd name="csY1" fmla="*/ 267304 h 295321"/>
                <a:gd name="csX2" fmla="*/ 460414 w 1506468"/>
                <a:gd name="csY2" fmla="*/ 275973 h 295321"/>
                <a:gd name="csX3" fmla="*/ 19096 w 1506468"/>
                <a:gd name="csY3" fmla="*/ 171768 h 295321"/>
                <a:gd name="csX4" fmla="*/ 37025 w 1506468"/>
                <a:gd name="csY4" fmla="*/ 76989 h 295321"/>
                <a:gd name="csX5" fmla="*/ 909139 w 1506468"/>
                <a:gd name="csY5" fmla="*/ 6789 h 295321"/>
                <a:gd name="csX6" fmla="*/ 1485470 w 1506468"/>
                <a:gd name="csY6" fmla="*/ 121769 h 295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06468" h="295321">
                  <a:moveTo>
                    <a:pt x="1485470" y="121685"/>
                  </a:moveTo>
                  <a:cubicBezTo>
                    <a:pt x="1578565" y="218652"/>
                    <a:pt x="1335137" y="258887"/>
                    <a:pt x="1281266" y="267304"/>
                  </a:cubicBezTo>
                  <a:cubicBezTo>
                    <a:pt x="1032788" y="306276"/>
                    <a:pt x="711417" y="300131"/>
                    <a:pt x="460414" y="275973"/>
                  </a:cubicBezTo>
                  <a:cubicBezTo>
                    <a:pt x="370854" y="267388"/>
                    <a:pt x="74902" y="233130"/>
                    <a:pt x="19096" y="171768"/>
                  </a:cubicBezTo>
                  <a:cubicBezTo>
                    <a:pt x="-14068" y="135237"/>
                    <a:pt x="-1442" y="100642"/>
                    <a:pt x="37025" y="76989"/>
                  </a:cubicBezTo>
                  <a:cubicBezTo>
                    <a:pt x="182559" y="-12739"/>
                    <a:pt x="726484" y="-4490"/>
                    <a:pt x="909139" y="6789"/>
                  </a:cubicBezTo>
                  <a:cubicBezTo>
                    <a:pt x="1019994" y="13607"/>
                    <a:pt x="1415438" y="48875"/>
                    <a:pt x="1485470" y="12176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ADB8BFFE-ABA0-A35A-01B4-7F7140FC1F07}"/>
                </a:ext>
              </a:extLst>
            </p:cNvPr>
            <p:cNvSpPr/>
            <p:nvPr/>
          </p:nvSpPr>
          <p:spPr>
            <a:xfrm>
              <a:off x="7302449" y="2184833"/>
              <a:ext cx="759235" cy="1105871"/>
            </a:xfrm>
            <a:custGeom>
              <a:avLst/>
              <a:gdLst>
                <a:gd name="csX0" fmla="*/ 5808 w 759235"/>
                <a:gd name="csY0" fmla="*/ 565567 h 1105871"/>
                <a:gd name="csX1" fmla="*/ 0 w 759235"/>
                <a:gd name="csY1" fmla="*/ 544355 h 1105871"/>
                <a:gd name="csX2" fmla="*/ 98734 w 759235"/>
                <a:gd name="csY2" fmla="*/ 494104 h 1105871"/>
                <a:gd name="csX3" fmla="*/ 369182 w 759235"/>
                <a:gd name="csY3" fmla="*/ 114485 h 1105871"/>
                <a:gd name="csX4" fmla="*/ 403945 w 759235"/>
                <a:gd name="csY4" fmla="*/ 94 h 1105871"/>
                <a:gd name="csX5" fmla="*/ 430038 w 759235"/>
                <a:gd name="csY5" fmla="*/ 145208 h 1105871"/>
                <a:gd name="csX6" fmla="*/ 674308 w 759235"/>
                <a:gd name="csY6" fmla="*/ 498818 h 1105871"/>
                <a:gd name="csX7" fmla="*/ 759154 w 759235"/>
                <a:gd name="csY7" fmla="*/ 556729 h 1105871"/>
                <a:gd name="csX8" fmla="*/ 644427 w 759235"/>
                <a:gd name="csY8" fmla="*/ 636272 h 1105871"/>
                <a:gd name="csX9" fmla="*/ 445021 w 759235"/>
                <a:gd name="csY9" fmla="*/ 952509 h 1105871"/>
                <a:gd name="csX10" fmla="*/ 411268 w 759235"/>
                <a:gd name="csY10" fmla="*/ 1105872 h 1105871"/>
                <a:gd name="csX11" fmla="*/ 366657 w 759235"/>
                <a:gd name="csY11" fmla="*/ 985757 h 1105871"/>
                <a:gd name="csX12" fmla="*/ 5724 w 759235"/>
                <a:gd name="csY12" fmla="*/ 565651 h 1105871"/>
                <a:gd name="csX13" fmla="*/ 661682 w 759235"/>
                <a:gd name="csY13" fmla="*/ 552688 h 1105871"/>
                <a:gd name="csX14" fmla="*/ 396369 w 759235"/>
                <a:gd name="csY14" fmla="*/ 253623 h 1105871"/>
                <a:gd name="csX15" fmla="*/ 101092 w 759235"/>
                <a:gd name="csY15" fmla="*/ 548816 h 1105871"/>
                <a:gd name="csX16" fmla="*/ 396369 w 759235"/>
                <a:gd name="csY16" fmla="*/ 881383 h 1105871"/>
                <a:gd name="csX17" fmla="*/ 657137 w 759235"/>
                <a:gd name="csY17" fmla="*/ 568008 h 1105871"/>
                <a:gd name="csX18" fmla="*/ 661682 w 759235"/>
                <a:gd name="csY18" fmla="*/ 552688 h 1105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759235" h="1105871">
                  <a:moveTo>
                    <a:pt x="5808" y="565567"/>
                  </a:moveTo>
                  <a:lnTo>
                    <a:pt x="0" y="544355"/>
                  </a:lnTo>
                  <a:cubicBezTo>
                    <a:pt x="7239" y="516915"/>
                    <a:pt x="72809" y="506478"/>
                    <a:pt x="98734" y="494104"/>
                  </a:cubicBezTo>
                  <a:cubicBezTo>
                    <a:pt x="266996" y="414056"/>
                    <a:pt x="343761" y="299749"/>
                    <a:pt x="369182" y="114485"/>
                  </a:cubicBezTo>
                  <a:cubicBezTo>
                    <a:pt x="373306" y="84435"/>
                    <a:pt x="357313" y="-3273"/>
                    <a:pt x="403945" y="94"/>
                  </a:cubicBezTo>
                  <a:cubicBezTo>
                    <a:pt x="446200" y="3125"/>
                    <a:pt x="426840" y="110108"/>
                    <a:pt x="430038" y="145208"/>
                  </a:cubicBezTo>
                  <a:cubicBezTo>
                    <a:pt x="442749" y="287797"/>
                    <a:pt x="557897" y="424241"/>
                    <a:pt x="674308" y="498818"/>
                  </a:cubicBezTo>
                  <a:cubicBezTo>
                    <a:pt x="702338" y="516747"/>
                    <a:pt x="747201" y="523649"/>
                    <a:pt x="759154" y="556729"/>
                  </a:cubicBezTo>
                  <a:cubicBezTo>
                    <a:pt x="762353" y="591155"/>
                    <a:pt x="670857" y="620111"/>
                    <a:pt x="644427" y="636272"/>
                  </a:cubicBezTo>
                  <a:cubicBezTo>
                    <a:pt x="529026" y="706893"/>
                    <a:pt x="456974" y="816317"/>
                    <a:pt x="445021" y="952509"/>
                  </a:cubicBezTo>
                  <a:cubicBezTo>
                    <a:pt x="442159" y="984915"/>
                    <a:pt x="459583" y="1105872"/>
                    <a:pt x="411268" y="1105872"/>
                  </a:cubicBezTo>
                  <a:cubicBezTo>
                    <a:pt x="373054" y="1105872"/>
                    <a:pt x="374064" y="1013955"/>
                    <a:pt x="366657" y="985757"/>
                  </a:cubicBezTo>
                  <a:cubicBezTo>
                    <a:pt x="314638" y="788120"/>
                    <a:pt x="198479" y="641322"/>
                    <a:pt x="5724" y="565651"/>
                  </a:cubicBezTo>
                  <a:close/>
                  <a:moveTo>
                    <a:pt x="661682" y="552688"/>
                  </a:moveTo>
                  <a:cubicBezTo>
                    <a:pt x="539463" y="491074"/>
                    <a:pt x="450745" y="377020"/>
                    <a:pt x="396369" y="253623"/>
                  </a:cubicBezTo>
                  <a:cubicBezTo>
                    <a:pt x="347381" y="391329"/>
                    <a:pt x="240902" y="502353"/>
                    <a:pt x="101092" y="548816"/>
                  </a:cubicBezTo>
                  <a:cubicBezTo>
                    <a:pt x="237535" y="619437"/>
                    <a:pt x="337196" y="741235"/>
                    <a:pt x="396369" y="881383"/>
                  </a:cubicBezTo>
                  <a:cubicBezTo>
                    <a:pt x="432648" y="743424"/>
                    <a:pt x="524733" y="624656"/>
                    <a:pt x="657137" y="568008"/>
                  </a:cubicBezTo>
                  <a:lnTo>
                    <a:pt x="661682" y="55268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4467F63C-952A-246C-284C-93F36969A395}"/>
                </a:ext>
              </a:extLst>
            </p:cNvPr>
            <p:cNvSpPr/>
            <p:nvPr/>
          </p:nvSpPr>
          <p:spPr>
            <a:xfrm>
              <a:off x="4190376" y="2812777"/>
              <a:ext cx="810208" cy="991173"/>
            </a:xfrm>
            <a:custGeom>
              <a:avLst/>
              <a:gdLst>
                <a:gd name="csX0" fmla="*/ 375112 w 810208"/>
                <a:gd name="csY0" fmla="*/ 983637 h 991173"/>
                <a:gd name="csX1" fmla="*/ 329658 w 810208"/>
                <a:gd name="csY1" fmla="*/ 846099 h 991173"/>
                <a:gd name="csX2" fmla="*/ 126718 w 810208"/>
                <a:gd name="csY2" fmla="*/ 623041 h 991173"/>
                <a:gd name="csX3" fmla="*/ 14852 w 810208"/>
                <a:gd name="csY3" fmla="*/ 519004 h 991173"/>
                <a:gd name="csX4" fmla="*/ 354574 w 810208"/>
                <a:gd name="csY4" fmla="*/ 163795 h 991173"/>
                <a:gd name="csX5" fmla="*/ 420733 w 810208"/>
                <a:gd name="csY5" fmla="*/ 416 h 991173"/>
                <a:gd name="csX6" fmla="*/ 458695 w 810208"/>
                <a:gd name="csY6" fmla="*/ 156640 h 991173"/>
                <a:gd name="csX7" fmla="*/ 699766 w 810208"/>
                <a:gd name="csY7" fmla="*/ 446194 h 991173"/>
                <a:gd name="csX8" fmla="*/ 794965 w 810208"/>
                <a:gd name="csY8" fmla="*/ 544256 h 991173"/>
                <a:gd name="csX9" fmla="*/ 707762 w 810208"/>
                <a:gd name="csY9" fmla="*/ 569171 h 991173"/>
                <a:gd name="csX10" fmla="*/ 481758 w 810208"/>
                <a:gd name="csY10" fmla="*/ 798962 h 991173"/>
                <a:gd name="csX11" fmla="*/ 428982 w 810208"/>
                <a:gd name="csY11" fmla="*/ 970338 h 991173"/>
                <a:gd name="csX12" fmla="*/ 375280 w 810208"/>
                <a:gd name="csY12" fmla="*/ 983637 h 991173"/>
                <a:gd name="csX13" fmla="*/ 694463 w 810208"/>
                <a:gd name="csY13" fmla="*/ 514795 h 991173"/>
                <a:gd name="csX14" fmla="*/ 441692 w 810208"/>
                <a:gd name="csY14" fmla="*/ 270695 h 991173"/>
                <a:gd name="csX15" fmla="*/ 403057 w 810208"/>
                <a:gd name="csY15" fmla="*/ 186185 h 991173"/>
                <a:gd name="csX16" fmla="*/ 211143 w 810208"/>
                <a:gd name="csY16" fmla="*/ 468837 h 991173"/>
                <a:gd name="csX17" fmla="*/ 98688 w 810208"/>
                <a:gd name="csY17" fmla="*/ 535586 h 991173"/>
                <a:gd name="csX18" fmla="*/ 89093 w 810208"/>
                <a:gd name="csY18" fmla="*/ 552252 h 991173"/>
                <a:gd name="csX19" fmla="*/ 349271 w 810208"/>
                <a:gd name="csY19" fmla="*/ 759233 h 991173"/>
                <a:gd name="csX20" fmla="*/ 402973 w 810208"/>
                <a:gd name="csY20" fmla="*/ 866048 h 991173"/>
                <a:gd name="csX21" fmla="*/ 694547 w 810208"/>
                <a:gd name="csY21" fmla="*/ 514795 h 9911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10208" h="991173">
                  <a:moveTo>
                    <a:pt x="375112" y="983637"/>
                  </a:moveTo>
                  <a:cubicBezTo>
                    <a:pt x="361392" y="970254"/>
                    <a:pt x="341527" y="875307"/>
                    <a:pt x="329658" y="846099"/>
                  </a:cubicBezTo>
                  <a:cubicBezTo>
                    <a:pt x="290181" y="748964"/>
                    <a:pt x="220150" y="670515"/>
                    <a:pt x="126718" y="623041"/>
                  </a:cubicBezTo>
                  <a:cubicBezTo>
                    <a:pt x="93133" y="605954"/>
                    <a:pt x="-44995" y="573716"/>
                    <a:pt x="14852" y="519004"/>
                  </a:cubicBezTo>
                  <a:cubicBezTo>
                    <a:pt x="178568" y="444174"/>
                    <a:pt x="301629" y="341147"/>
                    <a:pt x="354574" y="163795"/>
                  </a:cubicBezTo>
                  <a:cubicBezTo>
                    <a:pt x="365011" y="128779"/>
                    <a:pt x="374606" y="-8507"/>
                    <a:pt x="420733" y="416"/>
                  </a:cubicBezTo>
                  <a:cubicBezTo>
                    <a:pt x="461894" y="32654"/>
                    <a:pt x="448174" y="106137"/>
                    <a:pt x="458695" y="156640"/>
                  </a:cubicBezTo>
                  <a:cubicBezTo>
                    <a:pt x="483947" y="278017"/>
                    <a:pt x="597244" y="383823"/>
                    <a:pt x="699766" y="446194"/>
                  </a:cubicBezTo>
                  <a:cubicBezTo>
                    <a:pt x="725102" y="461598"/>
                    <a:pt x="853802" y="503769"/>
                    <a:pt x="794965" y="544256"/>
                  </a:cubicBezTo>
                  <a:cubicBezTo>
                    <a:pt x="782760" y="552673"/>
                    <a:pt x="730489" y="560249"/>
                    <a:pt x="707762" y="569171"/>
                  </a:cubicBezTo>
                  <a:cubicBezTo>
                    <a:pt x="593540" y="613614"/>
                    <a:pt x="526875" y="686508"/>
                    <a:pt x="481758" y="798962"/>
                  </a:cubicBezTo>
                  <a:cubicBezTo>
                    <a:pt x="464251" y="842564"/>
                    <a:pt x="447837" y="940625"/>
                    <a:pt x="428982" y="970338"/>
                  </a:cubicBezTo>
                  <a:cubicBezTo>
                    <a:pt x="418376" y="987089"/>
                    <a:pt x="391946" y="999967"/>
                    <a:pt x="375280" y="983637"/>
                  </a:cubicBezTo>
                  <a:close/>
                  <a:moveTo>
                    <a:pt x="694463" y="514795"/>
                  </a:moveTo>
                  <a:cubicBezTo>
                    <a:pt x="599264" y="442323"/>
                    <a:pt x="499772" y="380035"/>
                    <a:pt x="441692" y="270695"/>
                  </a:cubicBezTo>
                  <a:lnTo>
                    <a:pt x="403057" y="186185"/>
                  </a:lnTo>
                  <a:cubicBezTo>
                    <a:pt x="374186" y="298724"/>
                    <a:pt x="302976" y="399310"/>
                    <a:pt x="211143" y="468837"/>
                  </a:cubicBezTo>
                  <a:cubicBezTo>
                    <a:pt x="174865" y="496277"/>
                    <a:pt x="134293" y="512523"/>
                    <a:pt x="98688" y="535586"/>
                  </a:cubicBezTo>
                  <a:cubicBezTo>
                    <a:pt x="91449" y="540300"/>
                    <a:pt x="85305" y="534744"/>
                    <a:pt x="89093" y="552252"/>
                  </a:cubicBezTo>
                  <a:cubicBezTo>
                    <a:pt x="201716" y="578009"/>
                    <a:pt x="291107" y="663024"/>
                    <a:pt x="349271" y="759233"/>
                  </a:cubicBezTo>
                  <a:lnTo>
                    <a:pt x="402973" y="866048"/>
                  </a:lnTo>
                  <a:cubicBezTo>
                    <a:pt x="436894" y="707551"/>
                    <a:pt x="535124" y="565636"/>
                    <a:pt x="694547" y="5147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0A1EE66F-0CC4-668A-9131-96FD5A10B61D}"/>
                </a:ext>
              </a:extLst>
            </p:cNvPr>
            <p:cNvSpPr/>
            <p:nvPr/>
          </p:nvSpPr>
          <p:spPr>
            <a:xfrm>
              <a:off x="9832079" y="5285363"/>
              <a:ext cx="51715" cy="52772"/>
            </a:xfrm>
            <a:custGeom>
              <a:avLst/>
              <a:gdLst>
                <a:gd name="csX0" fmla="*/ 20720 w 51715"/>
                <a:gd name="csY0" fmla="*/ 825 h 52772"/>
                <a:gd name="csX1" fmla="*/ 26444 w 51715"/>
                <a:gd name="csY1" fmla="*/ 52591 h 52772"/>
                <a:gd name="csX2" fmla="*/ 20720 w 51715"/>
                <a:gd name="csY2" fmla="*/ 825 h 52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715" h="52772">
                  <a:moveTo>
                    <a:pt x="20720" y="825"/>
                  </a:moveTo>
                  <a:cubicBezTo>
                    <a:pt x="54221" y="-7424"/>
                    <a:pt x="66847" y="48804"/>
                    <a:pt x="26444" y="52591"/>
                  </a:cubicBezTo>
                  <a:cubicBezTo>
                    <a:pt x="-11434" y="56127"/>
                    <a:pt x="-4279" y="6970"/>
                    <a:pt x="20720" y="82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2B5436B4-25B7-4468-146E-1CDBA188A028}"/>
                </a:ext>
              </a:extLst>
            </p:cNvPr>
            <p:cNvSpPr/>
            <p:nvPr/>
          </p:nvSpPr>
          <p:spPr>
            <a:xfrm>
              <a:off x="6276677" y="4809933"/>
              <a:ext cx="353131" cy="445329"/>
            </a:xfrm>
            <a:custGeom>
              <a:avLst/>
              <a:gdLst>
                <a:gd name="csX0" fmla="*/ 348012 w 353131"/>
                <a:gd name="csY0" fmla="*/ 335266 h 445329"/>
                <a:gd name="csX1" fmla="*/ 252560 w 353131"/>
                <a:gd name="csY1" fmla="*/ 434505 h 445329"/>
                <a:gd name="csX2" fmla="*/ 95410 w 353131"/>
                <a:gd name="csY2" fmla="*/ 68186 h 445329"/>
                <a:gd name="csX3" fmla="*/ 275287 w 353131"/>
                <a:gd name="csY3" fmla="*/ 8002 h 445329"/>
                <a:gd name="csX4" fmla="*/ 234379 w 353131"/>
                <a:gd name="csY4" fmla="*/ 95037 h 445329"/>
                <a:gd name="csX5" fmla="*/ 244480 w 353131"/>
                <a:gd name="csY5" fmla="*/ 315233 h 445329"/>
                <a:gd name="csX6" fmla="*/ 347928 w 353131"/>
                <a:gd name="csY6" fmla="*/ 335266 h 445329"/>
                <a:gd name="csX7" fmla="*/ 162748 w 353131"/>
                <a:gd name="csY7" fmla="*/ 94363 h 445329"/>
                <a:gd name="csX8" fmla="*/ 110309 w 353131"/>
                <a:gd name="csY8" fmla="*/ 135271 h 445329"/>
                <a:gd name="csX9" fmla="*/ 210727 w 353131"/>
                <a:gd name="csY9" fmla="*/ 385012 h 445329"/>
                <a:gd name="csX10" fmla="*/ 237494 w 353131"/>
                <a:gd name="csY10" fmla="*/ 370871 h 445329"/>
                <a:gd name="csX11" fmla="*/ 162748 w 353131"/>
                <a:gd name="csY11" fmla="*/ 94363 h 4453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53131" h="445329">
                  <a:moveTo>
                    <a:pt x="348012" y="335266"/>
                  </a:moveTo>
                  <a:cubicBezTo>
                    <a:pt x="374022" y="389220"/>
                    <a:pt x="294563" y="422805"/>
                    <a:pt x="252560" y="434505"/>
                  </a:cubicBezTo>
                  <a:cubicBezTo>
                    <a:pt x="4840" y="503443"/>
                    <a:pt x="-85898" y="226683"/>
                    <a:pt x="95410" y="68186"/>
                  </a:cubicBezTo>
                  <a:cubicBezTo>
                    <a:pt x="129500" y="38389"/>
                    <a:pt x="232780" y="-21627"/>
                    <a:pt x="275287" y="8002"/>
                  </a:cubicBezTo>
                  <a:cubicBezTo>
                    <a:pt x="309798" y="32076"/>
                    <a:pt x="247679" y="77108"/>
                    <a:pt x="234379" y="95037"/>
                  </a:cubicBezTo>
                  <a:cubicBezTo>
                    <a:pt x="188337" y="157156"/>
                    <a:pt x="159970" y="274830"/>
                    <a:pt x="244480" y="315233"/>
                  </a:cubicBezTo>
                  <a:cubicBezTo>
                    <a:pt x="282442" y="333414"/>
                    <a:pt x="312323" y="318263"/>
                    <a:pt x="347928" y="335266"/>
                  </a:cubicBezTo>
                  <a:close/>
                  <a:moveTo>
                    <a:pt x="162748" y="94363"/>
                  </a:moveTo>
                  <a:cubicBezTo>
                    <a:pt x="155257" y="86199"/>
                    <a:pt x="115864" y="128790"/>
                    <a:pt x="110309" y="135271"/>
                  </a:cubicBezTo>
                  <a:cubicBezTo>
                    <a:pt x="15446" y="245201"/>
                    <a:pt x="42044" y="403783"/>
                    <a:pt x="210727" y="385012"/>
                  </a:cubicBezTo>
                  <a:cubicBezTo>
                    <a:pt x="217965" y="384170"/>
                    <a:pt x="238840" y="381813"/>
                    <a:pt x="237494" y="370871"/>
                  </a:cubicBezTo>
                  <a:cubicBezTo>
                    <a:pt x="115275" y="331394"/>
                    <a:pt x="115780" y="194697"/>
                    <a:pt x="162748" y="9436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6FB36AD-39E2-0D02-11F7-0D1D86577F28}"/>
                </a:ext>
              </a:extLst>
            </p:cNvPr>
            <p:cNvSpPr/>
            <p:nvPr/>
          </p:nvSpPr>
          <p:spPr>
            <a:xfrm>
              <a:off x="7323036" y="4886313"/>
              <a:ext cx="185275" cy="440789"/>
            </a:xfrm>
            <a:custGeom>
              <a:avLst/>
              <a:gdLst>
                <a:gd name="csX0" fmla="*/ 7694 w 185275"/>
                <a:gd name="csY0" fmla="*/ 434639 h 440789"/>
                <a:gd name="csX1" fmla="*/ 1381 w 185275"/>
                <a:gd name="csY1" fmla="*/ 398949 h 440789"/>
                <a:gd name="csX2" fmla="*/ 129156 w 185275"/>
                <a:gd name="csY2" fmla="*/ 25390 h 440789"/>
                <a:gd name="csX3" fmla="*/ 183531 w 185275"/>
                <a:gd name="csY3" fmla="*/ 49801 h 440789"/>
                <a:gd name="csX4" fmla="*/ 56599 w 185275"/>
                <a:gd name="csY4" fmla="*/ 416036 h 440789"/>
                <a:gd name="csX5" fmla="*/ 7779 w 185275"/>
                <a:gd name="csY5" fmla="*/ 434639 h 4407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275" h="440789">
                  <a:moveTo>
                    <a:pt x="7694" y="434639"/>
                  </a:moveTo>
                  <a:cubicBezTo>
                    <a:pt x="-1312" y="423107"/>
                    <a:pt x="-891" y="412669"/>
                    <a:pt x="1381" y="398949"/>
                  </a:cubicBezTo>
                  <a:cubicBezTo>
                    <a:pt x="19479" y="289020"/>
                    <a:pt x="107607" y="141297"/>
                    <a:pt x="129156" y="25390"/>
                  </a:cubicBezTo>
                  <a:cubicBezTo>
                    <a:pt x="151209" y="-16780"/>
                    <a:pt x="194474" y="-4912"/>
                    <a:pt x="183531" y="49801"/>
                  </a:cubicBezTo>
                  <a:cubicBezTo>
                    <a:pt x="161141" y="162424"/>
                    <a:pt x="83029" y="300130"/>
                    <a:pt x="56599" y="416036"/>
                  </a:cubicBezTo>
                  <a:cubicBezTo>
                    <a:pt x="49444" y="433544"/>
                    <a:pt x="22340" y="450126"/>
                    <a:pt x="7779" y="43463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5B3063E-4E23-4BCB-3D7A-67C52617858E}"/>
                </a:ext>
              </a:extLst>
            </p:cNvPr>
            <p:cNvSpPr/>
            <p:nvPr/>
          </p:nvSpPr>
          <p:spPr>
            <a:xfrm>
              <a:off x="7499452" y="4783605"/>
              <a:ext cx="47811" cy="48085"/>
            </a:xfrm>
            <a:custGeom>
              <a:avLst/>
              <a:gdLst>
                <a:gd name="csX0" fmla="*/ 13344 w 47811"/>
                <a:gd name="csY0" fmla="*/ 1755 h 48085"/>
                <a:gd name="csX1" fmla="*/ 39101 w 47811"/>
                <a:gd name="csY1" fmla="*/ 42578 h 48085"/>
                <a:gd name="csX2" fmla="*/ 13344 w 47811"/>
                <a:gd name="csY2" fmla="*/ 1755 h 480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11" h="48085">
                  <a:moveTo>
                    <a:pt x="13344" y="1755"/>
                  </a:moveTo>
                  <a:cubicBezTo>
                    <a:pt x="45666" y="-8599"/>
                    <a:pt x="57535" y="29700"/>
                    <a:pt x="39101" y="42578"/>
                  </a:cubicBezTo>
                  <a:cubicBezTo>
                    <a:pt x="6611" y="65305"/>
                    <a:pt x="-15443" y="10929"/>
                    <a:pt x="13344" y="175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86CE935-860E-12C5-F7E7-6FBC1952FFFC}"/>
                </a:ext>
              </a:extLst>
            </p:cNvPr>
            <p:cNvSpPr/>
            <p:nvPr/>
          </p:nvSpPr>
          <p:spPr>
            <a:xfrm>
              <a:off x="5887667" y="2214483"/>
              <a:ext cx="604282" cy="192149"/>
            </a:xfrm>
            <a:custGeom>
              <a:avLst/>
              <a:gdLst>
                <a:gd name="csX0" fmla="*/ 18861 w 604282"/>
                <a:gd name="csY0" fmla="*/ 579 h 192149"/>
                <a:gd name="csX1" fmla="*/ 84684 w 604282"/>
                <a:gd name="csY1" fmla="*/ 59500 h 192149"/>
                <a:gd name="csX2" fmla="*/ 477939 w 604282"/>
                <a:gd name="csY2" fmla="*/ 86687 h 192149"/>
                <a:gd name="csX3" fmla="*/ 604282 w 604282"/>
                <a:gd name="csY3" fmla="*/ 40897 h 192149"/>
                <a:gd name="csX4" fmla="*/ 457233 w 604282"/>
                <a:gd name="csY4" fmla="*/ 163116 h 192149"/>
                <a:gd name="csX5" fmla="*/ 47985 w 604282"/>
                <a:gd name="csY5" fmla="*/ 96199 h 192149"/>
                <a:gd name="csX6" fmla="*/ 18777 w 604282"/>
                <a:gd name="csY6" fmla="*/ 579 h 1921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604282" h="192149">
                  <a:moveTo>
                    <a:pt x="18861" y="579"/>
                  </a:moveTo>
                  <a:cubicBezTo>
                    <a:pt x="44534" y="-5987"/>
                    <a:pt x="69112" y="45190"/>
                    <a:pt x="84684" y="59500"/>
                  </a:cubicBezTo>
                  <a:cubicBezTo>
                    <a:pt x="185186" y="151753"/>
                    <a:pt x="364474" y="157729"/>
                    <a:pt x="477939" y="86687"/>
                  </a:cubicBezTo>
                  <a:cubicBezTo>
                    <a:pt x="496541" y="74987"/>
                    <a:pt x="604535" y="-31407"/>
                    <a:pt x="604282" y="40897"/>
                  </a:cubicBezTo>
                  <a:cubicBezTo>
                    <a:pt x="604198" y="70442"/>
                    <a:pt x="486609" y="150322"/>
                    <a:pt x="457233" y="163116"/>
                  </a:cubicBezTo>
                  <a:cubicBezTo>
                    <a:pt x="330300" y="218165"/>
                    <a:pt x="147898" y="194428"/>
                    <a:pt x="47985" y="96199"/>
                  </a:cubicBezTo>
                  <a:cubicBezTo>
                    <a:pt x="30308" y="78859"/>
                    <a:pt x="-30296" y="13205"/>
                    <a:pt x="18777" y="57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886481D-345A-8D42-95D9-1FCF805B6415}"/>
                </a:ext>
              </a:extLst>
            </p:cNvPr>
            <p:cNvSpPr/>
            <p:nvPr/>
          </p:nvSpPr>
          <p:spPr>
            <a:xfrm>
              <a:off x="6213586" y="3558215"/>
              <a:ext cx="336643" cy="378852"/>
            </a:xfrm>
            <a:custGeom>
              <a:avLst/>
              <a:gdLst>
                <a:gd name="csX0" fmla="*/ 328698 w 336643"/>
                <a:gd name="csY0" fmla="*/ 25243 h 378852"/>
                <a:gd name="csX1" fmla="*/ 311359 w 336643"/>
                <a:gd name="csY1" fmla="*/ 68508 h 378852"/>
                <a:gd name="csX2" fmla="*/ 195958 w 336643"/>
                <a:gd name="csY2" fmla="*/ 53357 h 378852"/>
                <a:gd name="csX3" fmla="*/ 187793 w 336643"/>
                <a:gd name="csY3" fmla="*/ 348129 h 378852"/>
                <a:gd name="csX4" fmla="*/ 175925 w 336643"/>
                <a:gd name="csY4" fmla="*/ 375149 h 378852"/>
                <a:gd name="csX5" fmla="*/ 143603 w 336643"/>
                <a:gd name="csY5" fmla="*/ 378852 h 378852"/>
                <a:gd name="csX6" fmla="*/ 136448 w 336643"/>
                <a:gd name="csY6" fmla="*/ 229278 h 378852"/>
                <a:gd name="csX7" fmla="*/ 136111 w 336643"/>
                <a:gd name="csY7" fmla="*/ 53357 h 378852"/>
                <a:gd name="csX8" fmla="*/ 5138 w 336643"/>
                <a:gd name="csY8" fmla="*/ 53525 h 378852"/>
                <a:gd name="csX9" fmla="*/ 94783 w 336643"/>
                <a:gd name="csY9" fmla="*/ 833 h 378852"/>
                <a:gd name="csX10" fmla="*/ 328698 w 336643"/>
                <a:gd name="csY10" fmla="*/ 25327 h 3788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6643" h="378852">
                  <a:moveTo>
                    <a:pt x="328698" y="25243"/>
                  </a:moveTo>
                  <a:cubicBezTo>
                    <a:pt x="345449" y="40899"/>
                    <a:pt x="333833" y="65562"/>
                    <a:pt x="311359" y="68508"/>
                  </a:cubicBezTo>
                  <a:cubicBezTo>
                    <a:pt x="292167" y="71033"/>
                    <a:pt x="203113" y="46370"/>
                    <a:pt x="195958" y="53357"/>
                  </a:cubicBezTo>
                  <a:lnTo>
                    <a:pt x="187793" y="348129"/>
                  </a:lnTo>
                  <a:lnTo>
                    <a:pt x="175925" y="375149"/>
                  </a:lnTo>
                  <a:lnTo>
                    <a:pt x="143603" y="378852"/>
                  </a:lnTo>
                  <a:cubicBezTo>
                    <a:pt x="112375" y="360082"/>
                    <a:pt x="135859" y="261011"/>
                    <a:pt x="136448" y="229278"/>
                  </a:cubicBezTo>
                  <a:cubicBezTo>
                    <a:pt x="137626" y="170693"/>
                    <a:pt x="135017" y="111857"/>
                    <a:pt x="136111" y="53357"/>
                  </a:cubicBezTo>
                  <a:cubicBezTo>
                    <a:pt x="128704" y="45949"/>
                    <a:pt x="21973" y="83575"/>
                    <a:pt x="5138" y="53525"/>
                  </a:cubicBezTo>
                  <a:cubicBezTo>
                    <a:pt x="-22218" y="9166"/>
                    <a:pt x="67258" y="2937"/>
                    <a:pt x="94783" y="833"/>
                  </a:cubicBezTo>
                  <a:cubicBezTo>
                    <a:pt x="133754" y="-2113"/>
                    <a:pt x="303783" y="2011"/>
                    <a:pt x="328698" y="2532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8817440A-05C5-FF7E-26B0-FEA8318B9A5C}"/>
                </a:ext>
              </a:extLst>
            </p:cNvPr>
            <p:cNvSpPr/>
            <p:nvPr/>
          </p:nvSpPr>
          <p:spPr>
            <a:xfrm>
              <a:off x="5870939" y="1945078"/>
              <a:ext cx="75071" cy="103403"/>
            </a:xfrm>
            <a:custGeom>
              <a:avLst/>
              <a:gdLst>
                <a:gd name="csX0" fmla="*/ 28097 w 75071"/>
                <a:gd name="csY0" fmla="*/ 1135 h 103403"/>
                <a:gd name="csX1" fmla="*/ 40386 w 75071"/>
                <a:gd name="csY1" fmla="*/ 103237 h 103403"/>
                <a:gd name="csX2" fmla="*/ 28097 w 75071"/>
                <a:gd name="csY2" fmla="*/ 1135 h 1034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5071" h="103403">
                  <a:moveTo>
                    <a:pt x="28097" y="1135"/>
                  </a:moveTo>
                  <a:cubicBezTo>
                    <a:pt x="81042" y="-12332"/>
                    <a:pt x="94762" y="98355"/>
                    <a:pt x="40386" y="103237"/>
                  </a:cubicBezTo>
                  <a:cubicBezTo>
                    <a:pt x="-12811" y="107951"/>
                    <a:pt x="-9781" y="10815"/>
                    <a:pt x="28097" y="113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26A7849E-70A7-8913-3817-E007B5AF6450}"/>
                </a:ext>
              </a:extLst>
            </p:cNvPr>
            <p:cNvSpPr/>
            <p:nvPr/>
          </p:nvSpPr>
          <p:spPr>
            <a:xfrm>
              <a:off x="6370923" y="1952362"/>
              <a:ext cx="76372" cy="104810"/>
            </a:xfrm>
            <a:custGeom>
              <a:avLst/>
              <a:gdLst>
                <a:gd name="csX0" fmla="*/ 29109 w 76372"/>
                <a:gd name="csY0" fmla="*/ 1512 h 104810"/>
                <a:gd name="csX1" fmla="*/ 34665 w 76372"/>
                <a:gd name="csY1" fmla="*/ 104792 h 104810"/>
                <a:gd name="csX2" fmla="*/ 29109 w 76372"/>
                <a:gd name="csY2" fmla="*/ 1512 h 10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76372" h="104810">
                  <a:moveTo>
                    <a:pt x="29109" y="1512"/>
                  </a:moveTo>
                  <a:cubicBezTo>
                    <a:pt x="89040" y="-14818"/>
                    <a:pt x="93165" y="106559"/>
                    <a:pt x="34665" y="104792"/>
                  </a:cubicBezTo>
                  <a:cubicBezTo>
                    <a:pt x="-7085" y="103529"/>
                    <a:pt x="-13735" y="13128"/>
                    <a:pt x="29109" y="15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00BC7573-7564-F1B4-0BB5-42F8943588E8}"/>
                </a:ext>
              </a:extLst>
            </p:cNvPr>
            <p:cNvSpPr/>
            <p:nvPr/>
          </p:nvSpPr>
          <p:spPr>
            <a:xfrm>
              <a:off x="3811636" y="4104653"/>
              <a:ext cx="299929" cy="613075"/>
            </a:xfrm>
            <a:custGeom>
              <a:avLst/>
              <a:gdLst>
                <a:gd name="csX0" fmla="*/ 271036 w 299929"/>
                <a:gd name="csY0" fmla="*/ 843 h 613075"/>
                <a:gd name="csX1" fmla="*/ 299823 w 299929"/>
                <a:gd name="csY1" fmla="*/ 30725 h 613075"/>
                <a:gd name="csX2" fmla="*/ 80469 w 299929"/>
                <a:gd name="csY2" fmla="*/ 550576 h 613075"/>
                <a:gd name="csX3" fmla="*/ 253 w 299929"/>
                <a:gd name="csY3" fmla="*/ 597797 h 613075"/>
                <a:gd name="csX4" fmla="*/ 0 w 299929"/>
                <a:gd name="csY4" fmla="*/ 582898 h 613075"/>
                <a:gd name="csX5" fmla="*/ 271036 w 299929"/>
                <a:gd name="csY5" fmla="*/ 843 h 613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9929" h="613075">
                  <a:moveTo>
                    <a:pt x="271036" y="843"/>
                  </a:moveTo>
                  <a:cubicBezTo>
                    <a:pt x="289638" y="-4207"/>
                    <a:pt x="301170" y="14395"/>
                    <a:pt x="299823" y="30725"/>
                  </a:cubicBezTo>
                  <a:cubicBezTo>
                    <a:pt x="235094" y="201596"/>
                    <a:pt x="172302" y="392331"/>
                    <a:pt x="80469" y="550576"/>
                  </a:cubicBezTo>
                  <a:cubicBezTo>
                    <a:pt x="61951" y="582393"/>
                    <a:pt x="39393" y="640893"/>
                    <a:pt x="253" y="597797"/>
                  </a:cubicBezTo>
                  <a:lnTo>
                    <a:pt x="0" y="582898"/>
                  </a:lnTo>
                  <a:lnTo>
                    <a:pt x="271036" y="843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F45F94C7-EBD1-205F-25BB-E9937B862E4B}"/>
                </a:ext>
              </a:extLst>
            </p:cNvPr>
            <p:cNvSpPr/>
            <p:nvPr/>
          </p:nvSpPr>
          <p:spPr>
            <a:xfrm>
              <a:off x="4091244" y="4013781"/>
              <a:ext cx="49689" cy="54245"/>
            </a:xfrm>
            <a:custGeom>
              <a:avLst/>
              <a:gdLst>
                <a:gd name="csX0" fmla="*/ 13398 w 49689"/>
                <a:gd name="csY0" fmla="*/ 1904 h 54245"/>
                <a:gd name="csX1" fmla="*/ 20216 w 49689"/>
                <a:gd name="csY1" fmla="*/ 54091 h 54245"/>
                <a:gd name="csX2" fmla="*/ 13398 w 49689"/>
                <a:gd name="csY2" fmla="*/ 1904 h 54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689" h="54245">
                  <a:moveTo>
                    <a:pt x="13398" y="1904"/>
                  </a:moveTo>
                  <a:cubicBezTo>
                    <a:pt x="55653" y="-12321"/>
                    <a:pt x="64912" y="57963"/>
                    <a:pt x="20216" y="54091"/>
                  </a:cubicBezTo>
                  <a:cubicBezTo>
                    <a:pt x="-5878" y="51902"/>
                    <a:pt x="-5120" y="8133"/>
                    <a:pt x="13398" y="190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01256290-8D09-58E1-015A-506490679618}"/>
                </a:ext>
              </a:extLst>
            </p:cNvPr>
            <p:cNvSpPr/>
            <p:nvPr/>
          </p:nvSpPr>
          <p:spPr>
            <a:xfrm>
              <a:off x="3178970" y="4027743"/>
              <a:ext cx="49953" cy="53588"/>
            </a:xfrm>
            <a:custGeom>
              <a:avLst/>
              <a:gdLst>
                <a:gd name="csX0" fmla="*/ 45645 w 49953"/>
                <a:gd name="csY0" fmla="*/ 46105 h 53588"/>
                <a:gd name="csX1" fmla="*/ 5074 w 49953"/>
                <a:gd name="csY1" fmla="*/ 9321 h 53588"/>
                <a:gd name="csX2" fmla="*/ 45645 w 49953"/>
                <a:gd name="csY2" fmla="*/ 46105 h 535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953" h="53588">
                  <a:moveTo>
                    <a:pt x="45645" y="46105"/>
                  </a:moveTo>
                  <a:cubicBezTo>
                    <a:pt x="32093" y="67822"/>
                    <a:pt x="-15464" y="38193"/>
                    <a:pt x="5074" y="9321"/>
                  </a:cubicBezTo>
                  <a:cubicBezTo>
                    <a:pt x="24013" y="-17193"/>
                    <a:pt x="62901" y="18496"/>
                    <a:pt x="45645" y="461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F05224FF-A1D3-35A5-5172-1255D20080E5}"/>
                </a:ext>
              </a:extLst>
            </p:cNvPr>
            <p:cNvSpPr/>
            <p:nvPr/>
          </p:nvSpPr>
          <p:spPr>
            <a:xfrm>
              <a:off x="4123588" y="3914661"/>
              <a:ext cx="53588" cy="49953"/>
            </a:xfrm>
            <a:custGeom>
              <a:avLst/>
              <a:gdLst>
                <a:gd name="csX0" fmla="*/ 7484 w 53588"/>
                <a:gd name="csY0" fmla="*/ 4309 h 49953"/>
                <a:gd name="csX1" fmla="*/ 44267 w 53588"/>
                <a:gd name="csY1" fmla="*/ 44880 h 49953"/>
                <a:gd name="csX2" fmla="*/ 7484 w 53588"/>
                <a:gd name="csY2" fmla="*/ 4309 h 499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3588" h="49953">
                  <a:moveTo>
                    <a:pt x="7484" y="4309"/>
                  </a:moveTo>
                  <a:cubicBezTo>
                    <a:pt x="35092" y="-12947"/>
                    <a:pt x="70782" y="25941"/>
                    <a:pt x="44267" y="44880"/>
                  </a:cubicBezTo>
                  <a:cubicBezTo>
                    <a:pt x="15396" y="65418"/>
                    <a:pt x="-14233" y="17861"/>
                    <a:pt x="7484" y="43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B6BEC4F6-BF94-8C60-E9FE-609B2010CE2F}"/>
                </a:ext>
              </a:extLst>
            </p:cNvPr>
            <p:cNvSpPr/>
            <p:nvPr/>
          </p:nvSpPr>
          <p:spPr>
            <a:xfrm>
              <a:off x="3193168" y="3895758"/>
              <a:ext cx="47865" cy="50608"/>
            </a:xfrm>
            <a:custGeom>
              <a:avLst/>
              <a:gdLst>
                <a:gd name="csX0" fmla="*/ 3334 w 47865"/>
                <a:gd name="csY0" fmla="*/ 7977 h 50608"/>
                <a:gd name="csX1" fmla="*/ 46178 w 47865"/>
                <a:gd name="csY1" fmla="*/ 31882 h 50608"/>
                <a:gd name="csX2" fmla="*/ 3334 w 47865"/>
                <a:gd name="csY2" fmla="*/ 7977 h 50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865" h="50608">
                  <a:moveTo>
                    <a:pt x="3334" y="7977"/>
                  </a:moveTo>
                  <a:cubicBezTo>
                    <a:pt x="11583" y="-3807"/>
                    <a:pt x="57120" y="-7343"/>
                    <a:pt x="46178" y="31882"/>
                  </a:cubicBezTo>
                  <a:cubicBezTo>
                    <a:pt x="33889" y="76157"/>
                    <a:pt x="-12743" y="31040"/>
                    <a:pt x="3334" y="797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2BEE8086-DD37-E739-FC42-9CE4EAB386D2}"/>
                </a:ext>
              </a:extLst>
            </p:cNvPr>
            <p:cNvSpPr/>
            <p:nvPr/>
          </p:nvSpPr>
          <p:spPr>
            <a:xfrm>
              <a:off x="2522936" y="4755367"/>
              <a:ext cx="49300" cy="49210"/>
            </a:xfrm>
            <a:custGeom>
              <a:avLst/>
              <a:gdLst>
                <a:gd name="csX0" fmla="*/ 43280 w 49300"/>
                <a:gd name="csY0" fmla="*/ 42619 h 49210"/>
                <a:gd name="csX1" fmla="*/ 15083 w 49300"/>
                <a:gd name="csY1" fmla="*/ 2973 h 49210"/>
                <a:gd name="csX2" fmla="*/ 43280 w 49300"/>
                <a:gd name="csY2" fmla="*/ 42619 h 49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300" h="49210">
                  <a:moveTo>
                    <a:pt x="43280" y="42619"/>
                  </a:moveTo>
                  <a:cubicBezTo>
                    <a:pt x="20217" y="65682"/>
                    <a:pt x="-22964" y="22333"/>
                    <a:pt x="15083" y="2973"/>
                  </a:cubicBezTo>
                  <a:cubicBezTo>
                    <a:pt x="42354" y="-10831"/>
                    <a:pt x="58852" y="27047"/>
                    <a:pt x="43280" y="4261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717A163B-4E08-286B-093E-FD45EB2DBCD7}"/>
                </a:ext>
              </a:extLst>
            </p:cNvPr>
            <p:cNvSpPr/>
            <p:nvPr/>
          </p:nvSpPr>
          <p:spPr>
            <a:xfrm>
              <a:off x="4383269" y="4409864"/>
              <a:ext cx="106225" cy="405206"/>
            </a:xfrm>
            <a:custGeom>
              <a:avLst/>
              <a:gdLst>
                <a:gd name="csX0" fmla="*/ 13031 w 106225"/>
                <a:gd name="csY0" fmla="*/ 2105 h 405206"/>
                <a:gd name="csX1" fmla="*/ 73382 w 106225"/>
                <a:gd name="csY1" fmla="*/ 111698 h 405206"/>
                <a:gd name="csX2" fmla="*/ 106210 w 106225"/>
                <a:gd name="csY2" fmla="*/ 363711 h 405206"/>
                <a:gd name="csX3" fmla="*/ 63703 w 106225"/>
                <a:gd name="csY3" fmla="*/ 397885 h 405206"/>
                <a:gd name="csX4" fmla="*/ 36936 w 106225"/>
                <a:gd name="csY4" fmla="*/ 237789 h 405206"/>
                <a:gd name="csX5" fmla="*/ 489 w 106225"/>
                <a:gd name="csY5" fmla="*/ 20118 h 405206"/>
                <a:gd name="csX6" fmla="*/ 13031 w 106225"/>
                <a:gd name="csY6" fmla="*/ 2105 h 4052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225" h="405206">
                  <a:moveTo>
                    <a:pt x="13031" y="2105"/>
                  </a:moveTo>
                  <a:cubicBezTo>
                    <a:pt x="63703" y="-14982"/>
                    <a:pt x="67154" y="76514"/>
                    <a:pt x="73382" y="111698"/>
                  </a:cubicBezTo>
                  <a:cubicBezTo>
                    <a:pt x="85251" y="178363"/>
                    <a:pt x="106883" y="299908"/>
                    <a:pt x="106210" y="363711"/>
                  </a:cubicBezTo>
                  <a:cubicBezTo>
                    <a:pt x="105873" y="390057"/>
                    <a:pt x="88870" y="419097"/>
                    <a:pt x="63703" y="397885"/>
                  </a:cubicBezTo>
                  <a:cubicBezTo>
                    <a:pt x="49057" y="385512"/>
                    <a:pt x="41818" y="267502"/>
                    <a:pt x="36936" y="237789"/>
                  </a:cubicBezTo>
                  <a:cubicBezTo>
                    <a:pt x="29865" y="194608"/>
                    <a:pt x="-4477" y="49999"/>
                    <a:pt x="489" y="20118"/>
                  </a:cubicBezTo>
                  <a:cubicBezTo>
                    <a:pt x="2004" y="11196"/>
                    <a:pt x="3519" y="5304"/>
                    <a:pt x="13031" y="21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BAE6F0F4-65BA-039B-036C-BE846C798E14}"/>
                </a:ext>
              </a:extLst>
            </p:cNvPr>
            <p:cNvSpPr/>
            <p:nvPr/>
          </p:nvSpPr>
          <p:spPr>
            <a:xfrm>
              <a:off x="4367972" y="4335542"/>
              <a:ext cx="52183" cy="46217"/>
            </a:xfrm>
            <a:custGeom>
              <a:avLst/>
              <a:gdLst>
                <a:gd name="csX0" fmla="*/ 13345 w 52183"/>
                <a:gd name="csY0" fmla="*/ 1430 h 46217"/>
                <a:gd name="csX1" fmla="*/ 38512 w 52183"/>
                <a:gd name="csY1" fmla="*/ 41917 h 46217"/>
                <a:gd name="csX2" fmla="*/ 13345 w 52183"/>
                <a:gd name="csY2" fmla="*/ 1430 h 46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183" h="46217">
                  <a:moveTo>
                    <a:pt x="13345" y="1430"/>
                  </a:moveTo>
                  <a:cubicBezTo>
                    <a:pt x="41122" y="-7408"/>
                    <a:pt x="69909" y="27018"/>
                    <a:pt x="38512" y="41917"/>
                  </a:cubicBezTo>
                  <a:cubicBezTo>
                    <a:pt x="-2311" y="61361"/>
                    <a:pt x="-10644" y="9005"/>
                    <a:pt x="13345" y="14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9F0D8D8D-B5AD-F492-BE33-507E023C6A12}"/>
                </a:ext>
              </a:extLst>
            </p:cNvPr>
            <p:cNvSpPr/>
            <p:nvPr/>
          </p:nvSpPr>
          <p:spPr>
            <a:xfrm>
              <a:off x="4354129" y="4271720"/>
              <a:ext cx="49285" cy="49202"/>
            </a:xfrm>
            <a:custGeom>
              <a:avLst/>
              <a:gdLst>
                <a:gd name="csX0" fmla="*/ 43266 w 49285"/>
                <a:gd name="csY0" fmla="*/ 6584 h 49202"/>
                <a:gd name="csX1" fmla="*/ 15068 w 49285"/>
                <a:gd name="csY1" fmla="*/ 46229 h 49202"/>
                <a:gd name="csX2" fmla="*/ 43266 w 49285"/>
                <a:gd name="csY2" fmla="*/ 6584 h 49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285" h="49202">
                  <a:moveTo>
                    <a:pt x="43266" y="6584"/>
                  </a:moveTo>
                  <a:cubicBezTo>
                    <a:pt x="58838" y="22156"/>
                    <a:pt x="42340" y="60033"/>
                    <a:pt x="15068" y="46229"/>
                  </a:cubicBezTo>
                  <a:cubicBezTo>
                    <a:pt x="-22978" y="26954"/>
                    <a:pt x="20287" y="-16480"/>
                    <a:pt x="43266" y="658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E97EAD09-F14A-3B7B-CA13-B61F32AEBCAF}"/>
                </a:ext>
              </a:extLst>
            </p:cNvPr>
            <p:cNvSpPr/>
            <p:nvPr/>
          </p:nvSpPr>
          <p:spPr>
            <a:xfrm>
              <a:off x="2775878" y="2738700"/>
              <a:ext cx="157415" cy="280729"/>
            </a:xfrm>
            <a:custGeom>
              <a:avLst/>
              <a:gdLst>
                <a:gd name="csX0" fmla="*/ 10619 w 157415"/>
                <a:gd name="csY0" fmla="*/ 7996 h 280729"/>
                <a:gd name="csX1" fmla="*/ 33850 w 157415"/>
                <a:gd name="csY1" fmla="*/ 0 h 280729"/>
                <a:gd name="csX2" fmla="*/ 49843 w 157415"/>
                <a:gd name="csY2" fmla="*/ 13636 h 280729"/>
                <a:gd name="csX3" fmla="*/ 157416 w 157415"/>
                <a:gd name="csY3" fmla="*/ 250414 h 280729"/>
                <a:gd name="csX4" fmla="*/ 157416 w 157415"/>
                <a:gd name="csY4" fmla="*/ 262366 h 280729"/>
                <a:gd name="csX5" fmla="*/ 61206 w 157415"/>
                <a:gd name="csY5" fmla="*/ 226340 h 280729"/>
                <a:gd name="csX6" fmla="*/ 10534 w 157415"/>
                <a:gd name="csY6" fmla="*/ 7996 h 2807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7415" h="280729">
                  <a:moveTo>
                    <a:pt x="10619" y="7996"/>
                  </a:moveTo>
                  <a:lnTo>
                    <a:pt x="33850" y="0"/>
                  </a:lnTo>
                  <a:lnTo>
                    <a:pt x="49843" y="13636"/>
                  </a:lnTo>
                  <a:cubicBezTo>
                    <a:pt x="43530" y="116916"/>
                    <a:pt x="86122" y="182318"/>
                    <a:pt x="157416" y="250414"/>
                  </a:cubicBezTo>
                  <a:lnTo>
                    <a:pt x="157416" y="262366"/>
                  </a:lnTo>
                  <a:cubicBezTo>
                    <a:pt x="132837" y="310176"/>
                    <a:pt x="82586" y="252518"/>
                    <a:pt x="61206" y="226340"/>
                  </a:cubicBezTo>
                  <a:cubicBezTo>
                    <a:pt x="13228" y="167504"/>
                    <a:pt x="-17158" y="81732"/>
                    <a:pt x="10534" y="79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72308F1A-232F-93C4-7CD0-4391ECAD690E}"/>
                </a:ext>
              </a:extLst>
            </p:cNvPr>
            <p:cNvSpPr/>
            <p:nvPr/>
          </p:nvSpPr>
          <p:spPr>
            <a:xfrm>
              <a:off x="2955336" y="3015092"/>
              <a:ext cx="52045" cy="52248"/>
            </a:xfrm>
            <a:custGeom>
              <a:avLst/>
              <a:gdLst>
                <a:gd name="csX0" fmla="*/ 44118 w 52045"/>
                <a:gd name="csY0" fmla="*/ 8196 h 52248"/>
                <a:gd name="csX1" fmla="*/ 8260 w 52045"/>
                <a:gd name="csY1" fmla="*/ 47757 h 52248"/>
                <a:gd name="csX2" fmla="*/ 44118 w 52045"/>
                <a:gd name="csY2" fmla="*/ 8196 h 522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2045" h="52248">
                  <a:moveTo>
                    <a:pt x="44118" y="8196"/>
                  </a:moveTo>
                  <a:cubicBezTo>
                    <a:pt x="68359" y="32437"/>
                    <a:pt x="31408" y="64086"/>
                    <a:pt x="8260" y="47757"/>
                  </a:cubicBezTo>
                  <a:cubicBezTo>
                    <a:pt x="-15308" y="31091"/>
                    <a:pt x="16256" y="-19665"/>
                    <a:pt x="44118" y="81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0A2E892C-90E4-ACA6-D5A3-C8151000E0C8}"/>
                </a:ext>
              </a:extLst>
            </p:cNvPr>
            <p:cNvSpPr/>
            <p:nvPr/>
          </p:nvSpPr>
          <p:spPr>
            <a:xfrm>
              <a:off x="3236373" y="2513416"/>
              <a:ext cx="49704" cy="48003"/>
            </a:xfrm>
            <a:custGeom>
              <a:avLst/>
              <a:gdLst>
                <a:gd name="csX0" fmla="*/ 4908 w 49704"/>
                <a:gd name="csY0" fmla="*/ 43892 h 48003"/>
                <a:gd name="csX1" fmla="*/ 34200 w 49704"/>
                <a:gd name="csY1" fmla="*/ 3237 h 48003"/>
                <a:gd name="csX2" fmla="*/ 4908 w 49704"/>
                <a:gd name="csY2" fmla="*/ 43892 h 480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9704" h="48003">
                  <a:moveTo>
                    <a:pt x="4908" y="43892"/>
                  </a:moveTo>
                  <a:cubicBezTo>
                    <a:pt x="-6792" y="36822"/>
                    <a:pt x="2215" y="-13009"/>
                    <a:pt x="34200" y="3237"/>
                  </a:cubicBezTo>
                  <a:cubicBezTo>
                    <a:pt x="71826" y="22428"/>
                    <a:pt x="32601" y="60558"/>
                    <a:pt x="4908" y="4389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8414" cap="flat">
              <a:noFill/>
              <a:prstDash val="solid"/>
              <a:miter/>
            </a:ln>
          </p:spPr>
        </p:sp>
      </p:grp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B0FD384D-2815-3E60-EEB7-F4432C9D187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38664595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Relax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C90060FB-7C13-8FFC-51CB-4C84C2B076A4}"/>
              </a:ext>
            </a:extLst>
          </p:cNvPr>
          <p:cNvGrpSpPr/>
          <p:nvPr userDrawn="1"/>
        </p:nvGrpSpPr>
        <p:grpSpPr>
          <a:xfrm>
            <a:off x="3456284" y="792224"/>
            <a:ext cx="5281470" cy="6068508"/>
            <a:chOff x="3456284" y="792224"/>
            <a:chExt cx="5281470" cy="6068508"/>
          </a:xfrm>
        </p:grpSpPr>
        <p:grpSp>
          <p:nvGrpSpPr>
            <p:cNvPr id="3" name="Graphic 11">
              <a:extLst>
                <a:ext uri="{FF2B5EF4-FFF2-40B4-BE49-F238E27FC236}">
                  <a16:creationId xmlns:a16="http://schemas.microsoft.com/office/drawing/2014/main" id="{7BCAC41B-3ACA-5F43-B262-7CB96D346362}"/>
                </a:ext>
              </a:extLst>
            </p:cNvPr>
            <p:cNvGrpSpPr/>
            <p:nvPr/>
          </p:nvGrpSpPr>
          <p:grpSpPr>
            <a:xfrm>
              <a:off x="3456284" y="792224"/>
              <a:ext cx="5281470" cy="6068508"/>
              <a:chOff x="3456284" y="792224"/>
              <a:chExt cx="5281470" cy="6068508"/>
            </a:xfrm>
            <a:solidFill>
              <a:schemeClr val="accent5">
                <a:alpha val="75000"/>
              </a:schemeClr>
            </a:solidFill>
          </p:grpSpPr>
          <p:sp>
            <p:nvSpPr>
              <p:cNvPr id="5" name="Free-form: Shape 4">
                <a:extLst>
                  <a:ext uri="{FF2B5EF4-FFF2-40B4-BE49-F238E27FC236}">
                    <a16:creationId xmlns:a16="http://schemas.microsoft.com/office/drawing/2014/main" id="{22775E67-30C5-D19C-7977-4432CE76251B}"/>
                  </a:ext>
                </a:extLst>
              </p:cNvPr>
              <p:cNvSpPr/>
              <p:nvPr/>
            </p:nvSpPr>
            <p:spPr>
              <a:xfrm>
                <a:off x="5590974" y="3013343"/>
                <a:ext cx="966064" cy="624622"/>
              </a:xfrm>
              <a:custGeom>
                <a:avLst/>
                <a:gdLst>
                  <a:gd name="csX0" fmla="*/ 0 w 966064"/>
                  <a:gd name="csY0" fmla="*/ 216244 h 624622"/>
                  <a:gd name="csX1" fmla="*/ 120007 w 966064"/>
                  <a:gd name="csY1" fmla="*/ 0 h 624622"/>
                  <a:gd name="csX2" fmla="*/ 966065 w 966064"/>
                  <a:gd name="csY2" fmla="*/ 351892 h 624622"/>
                  <a:gd name="csX3" fmla="*/ 862655 w 966064"/>
                  <a:gd name="csY3" fmla="*/ 624623 h 624622"/>
                  <a:gd name="csX4" fmla="*/ 0 w 966064"/>
                  <a:gd name="csY4" fmla="*/ 216244 h 6246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966064" h="624622">
                    <a:moveTo>
                      <a:pt x="0" y="216244"/>
                    </a:moveTo>
                    <a:cubicBezTo>
                      <a:pt x="41255" y="141932"/>
                      <a:pt x="79914" y="72264"/>
                      <a:pt x="120007" y="0"/>
                    </a:cubicBezTo>
                    <a:cubicBezTo>
                      <a:pt x="400455" y="124583"/>
                      <a:pt x="675781" y="257089"/>
                      <a:pt x="966065" y="351892"/>
                    </a:cubicBezTo>
                    <a:cubicBezTo>
                      <a:pt x="963947" y="406534"/>
                      <a:pt x="900631" y="573669"/>
                      <a:pt x="862655" y="624623"/>
                    </a:cubicBezTo>
                    <a:cubicBezTo>
                      <a:pt x="595662" y="449769"/>
                      <a:pt x="301486" y="331197"/>
                      <a:pt x="0" y="216244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826" cap="flat">
                <a:noFill/>
                <a:prstDash val="solid"/>
                <a:miter/>
              </a:ln>
            </p:spPr>
          </p:sp>
          <p:sp>
            <p:nvSpPr>
              <p:cNvPr id="8" name="Free-form: Shape 7">
                <a:extLst>
                  <a:ext uri="{FF2B5EF4-FFF2-40B4-BE49-F238E27FC236}">
                    <a16:creationId xmlns:a16="http://schemas.microsoft.com/office/drawing/2014/main" id="{601EDBA1-C4D2-CEE9-F40E-CFE9B676CB3E}"/>
                  </a:ext>
                </a:extLst>
              </p:cNvPr>
              <p:cNvSpPr/>
              <p:nvPr/>
            </p:nvSpPr>
            <p:spPr>
              <a:xfrm>
                <a:off x="6293963" y="2418961"/>
                <a:ext cx="150707" cy="133673"/>
              </a:xfrm>
              <a:custGeom>
                <a:avLst/>
                <a:gdLst>
                  <a:gd name="csX0" fmla="*/ 59126 w 150707"/>
                  <a:gd name="csY0" fmla="*/ 86010 h 133673"/>
                  <a:gd name="csX1" fmla="*/ 103590 w 150707"/>
                  <a:gd name="csY1" fmla="*/ 81160 h 133673"/>
                  <a:gd name="csX2" fmla="*/ 131116 w 150707"/>
                  <a:gd name="csY2" fmla="*/ 97211 h 133673"/>
                  <a:gd name="csX3" fmla="*/ 114040 w 150707"/>
                  <a:gd name="csY3" fmla="*/ 126786 h 133673"/>
                  <a:gd name="csX4" fmla="*/ 18008 w 150707"/>
                  <a:gd name="csY4" fmla="*/ 114082 h 133673"/>
                  <a:gd name="csX5" fmla="*/ 18213 w 150707"/>
                  <a:gd name="csY5" fmla="*/ 53498 h 133673"/>
                  <a:gd name="csX6" fmla="*/ 122100 w 150707"/>
                  <a:gd name="csY6" fmla="*/ 700 h 133673"/>
                  <a:gd name="csX7" fmla="*/ 146142 w 150707"/>
                  <a:gd name="csY7" fmla="*/ 9102 h 133673"/>
                  <a:gd name="csX8" fmla="*/ 141293 w 150707"/>
                  <a:gd name="csY8" fmla="*/ 36696 h 133673"/>
                  <a:gd name="csX9" fmla="*/ 119983 w 150707"/>
                  <a:gd name="csY9" fmla="*/ 50083 h 133673"/>
                  <a:gd name="csX10" fmla="*/ 58169 w 150707"/>
                  <a:gd name="csY10" fmla="*/ 82595 h 133673"/>
                  <a:gd name="csX11" fmla="*/ 59126 w 150707"/>
                  <a:gd name="csY11" fmla="*/ 85941 h 13367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150707" h="133673">
                    <a:moveTo>
                      <a:pt x="59126" y="86010"/>
                    </a:moveTo>
                    <a:cubicBezTo>
                      <a:pt x="74015" y="84849"/>
                      <a:pt x="88769" y="82321"/>
                      <a:pt x="103590" y="81160"/>
                    </a:cubicBezTo>
                    <a:cubicBezTo>
                      <a:pt x="116294" y="80204"/>
                      <a:pt x="126676" y="84234"/>
                      <a:pt x="131116" y="97211"/>
                    </a:cubicBezTo>
                    <a:cubicBezTo>
                      <a:pt x="135214" y="109164"/>
                      <a:pt x="129135" y="121595"/>
                      <a:pt x="114040" y="126786"/>
                    </a:cubicBezTo>
                    <a:cubicBezTo>
                      <a:pt x="80299" y="138398"/>
                      <a:pt x="47173" y="136075"/>
                      <a:pt x="18008" y="114082"/>
                    </a:cubicBezTo>
                    <a:cubicBezTo>
                      <a:pt x="-5488" y="96392"/>
                      <a:pt x="-6581" y="68866"/>
                      <a:pt x="18213" y="53498"/>
                    </a:cubicBezTo>
                    <a:cubicBezTo>
                      <a:pt x="51134" y="33076"/>
                      <a:pt x="86720" y="16751"/>
                      <a:pt x="122100" y="700"/>
                    </a:cubicBezTo>
                    <a:cubicBezTo>
                      <a:pt x="127906" y="-1963"/>
                      <a:pt x="140815" y="3433"/>
                      <a:pt x="146142" y="9102"/>
                    </a:cubicBezTo>
                    <a:cubicBezTo>
                      <a:pt x="154612" y="18118"/>
                      <a:pt x="150309" y="29182"/>
                      <a:pt x="141293" y="36696"/>
                    </a:cubicBezTo>
                    <a:cubicBezTo>
                      <a:pt x="134873" y="42023"/>
                      <a:pt x="127359" y="46121"/>
                      <a:pt x="119983" y="50083"/>
                    </a:cubicBezTo>
                    <a:cubicBezTo>
                      <a:pt x="99492" y="61216"/>
                      <a:pt x="78728" y="71666"/>
                      <a:pt x="58169" y="82595"/>
                    </a:cubicBezTo>
                    <a:lnTo>
                      <a:pt x="59126" y="85941"/>
                    </a:ln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826" cap="flat">
                <a:noFill/>
                <a:prstDash val="solid"/>
                <a:miter/>
              </a:ln>
            </p:spPr>
          </p:sp>
          <p:sp>
            <p:nvSpPr>
              <p:cNvPr id="9" name="Free-form: Shape 8">
                <a:extLst>
                  <a:ext uri="{FF2B5EF4-FFF2-40B4-BE49-F238E27FC236}">
                    <a16:creationId xmlns:a16="http://schemas.microsoft.com/office/drawing/2014/main" id="{6A4A2AA1-E7F7-D6F9-C57D-9C9B1F79B1A4}"/>
                  </a:ext>
                </a:extLst>
              </p:cNvPr>
              <p:cNvSpPr/>
              <p:nvPr/>
            </p:nvSpPr>
            <p:spPr>
              <a:xfrm>
                <a:off x="6285403" y="2549312"/>
                <a:ext cx="209399" cy="78056"/>
              </a:xfrm>
              <a:custGeom>
                <a:avLst/>
                <a:gdLst>
                  <a:gd name="csX0" fmla="*/ 27388 w 209399"/>
                  <a:gd name="csY0" fmla="*/ 65011 h 78056"/>
                  <a:gd name="csX1" fmla="*/ 6215 w 209399"/>
                  <a:gd name="csY1" fmla="*/ 52102 h 78056"/>
                  <a:gd name="csX2" fmla="*/ 1024 w 209399"/>
                  <a:gd name="csY2" fmla="*/ 29835 h 78056"/>
                  <a:gd name="csX3" fmla="*/ 22675 w 209399"/>
                  <a:gd name="csY3" fmla="*/ 16038 h 78056"/>
                  <a:gd name="csX4" fmla="*/ 52933 w 209399"/>
                  <a:gd name="csY4" fmla="*/ 24030 h 78056"/>
                  <a:gd name="csX5" fmla="*/ 172667 w 209399"/>
                  <a:gd name="csY5" fmla="*/ 6954 h 78056"/>
                  <a:gd name="csX6" fmla="*/ 203471 w 209399"/>
                  <a:gd name="csY6" fmla="*/ 7501 h 78056"/>
                  <a:gd name="csX7" fmla="*/ 201900 w 209399"/>
                  <a:gd name="csY7" fmla="*/ 38988 h 78056"/>
                  <a:gd name="csX8" fmla="*/ 129978 w 209399"/>
                  <a:gd name="csY8" fmla="*/ 75325 h 78056"/>
                  <a:gd name="csX9" fmla="*/ 95349 w 209399"/>
                  <a:gd name="csY9" fmla="*/ 78057 h 7805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9399" h="78056">
                    <a:moveTo>
                      <a:pt x="27388" y="65011"/>
                    </a:moveTo>
                    <a:cubicBezTo>
                      <a:pt x="19602" y="62894"/>
                      <a:pt x="10996" y="58317"/>
                      <a:pt x="6215" y="52102"/>
                    </a:cubicBezTo>
                    <a:cubicBezTo>
                      <a:pt x="1775" y="46364"/>
                      <a:pt x="-1845" y="35026"/>
                      <a:pt x="1024" y="29835"/>
                    </a:cubicBezTo>
                    <a:cubicBezTo>
                      <a:pt x="4780" y="23073"/>
                      <a:pt x="14957" y="16516"/>
                      <a:pt x="22675" y="16038"/>
                    </a:cubicBezTo>
                    <a:cubicBezTo>
                      <a:pt x="32579" y="15492"/>
                      <a:pt x="42756" y="21366"/>
                      <a:pt x="52933" y="24030"/>
                    </a:cubicBezTo>
                    <a:cubicBezTo>
                      <a:pt x="95212" y="35026"/>
                      <a:pt x="136330" y="37895"/>
                      <a:pt x="172667" y="6954"/>
                    </a:cubicBezTo>
                    <a:cubicBezTo>
                      <a:pt x="182844" y="-1652"/>
                      <a:pt x="193840" y="-3155"/>
                      <a:pt x="203471" y="7501"/>
                    </a:cubicBezTo>
                    <a:cubicBezTo>
                      <a:pt x="212965" y="18088"/>
                      <a:pt x="210028" y="29426"/>
                      <a:pt x="201900" y="38988"/>
                    </a:cubicBezTo>
                    <a:cubicBezTo>
                      <a:pt x="183117" y="60913"/>
                      <a:pt x="157230" y="70065"/>
                      <a:pt x="129978" y="75325"/>
                    </a:cubicBezTo>
                    <a:cubicBezTo>
                      <a:pt x="118708" y="77510"/>
                      <a:pt x="106892" y="77237"/>
                      <a:pt x="95349" y="78057"/>
                    </a:cubicBezTo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826" cap="flat">
                <a:noFill/>
                <a:prstDash val="solid"/>
                <a:miter/>
              </a:ln>
            </p:spPr>
          </p:sp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17BAEFBE-B088-F5DD-464B-AF2DE256DB86}"/>
                  </a:ext>
                </a:extLst>
              </p:cNvPr>
              <p:cNvSpPr/>
              <p:nvPr/>
            </p:nvSpPr>
            <p:spPr>
              <a:xfrm>
                <a:off x="6479576" y="2465647"/>
                <a:ext cx="40932" cy="39870"/>
              </a:xfrm>
              <a:custGeom>
                <a:avLst/>
                <a:gdLst>
                  <a:gd name="csX0" fmla="*/ 18518 w 40932"/>
                  <a:gd name="csY0" fmla="*/ 51 h 39870"/>
                  <a:gd name="csX1" fmla="*/ 40921 w 40932"/>
                  <a:gd name="csY1" fmla="*/ 20610 h 39870"/>
                  <a:gd name="csX2" fmla="*/ 21045 w 40932"/>
                  <a:gd name="csY2" fmla="*/ 39871 h 39870"/>
                  <a:gd name="csX3" fmla="*/ 145 w 40932"/>
                  <a:gd name="csY3" fmla="*/ 20951 h 39870"/>
                  <a:gd name="csX4" fmla="*/ 18518 w 40932"/>
                  <a:gd name="csY4" fmla="*/ 119 h 398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40932" h="39870">
                    <a:moveTo>
                      <a:pt x="18518" y="51"/>
                    </a:moveTo>
                    <a:cubicBezTo>
                      <a:pt x="30949" y="-769"/>
                      <a:pt x="41331" y="8452"/>
                      <a:pt x="40921" y="20610"/>
                    </a:cubicBezTo>
                    <a:cubicBezTo>
                      <a:pt x="40511" y="33109"/>
                      <a:pt x="33340" y="39871"/>
                      <a:pt x="21045" y="39871"/>
                    </a:cubicBezTo>
                    <a:cubicBezTo>
                      <a:pt x="8887" y="39871"/>
                      <a:pt x="1647" y="32904"/>
                      <a:pt x="145" y="20951"/>
                    </a:cubicBezTo>
                    <a:cubicBezTo>
                      <a:pt x="-1221" y="10023"/>
                      <a:pt x="7248" y="870"/>
                      <a:pt x="18518" y="119"/>
                    </a:cubicBezTo>
                    <a:close/>
                  </a:path>
                </a:pathLst>
              </a:custGeom>
              <a:solidFill>
                <a:schemeClr val="accent5">
                  <a:alpha val="75000"/>
                </a:schemeClr>
              </a:solidFill>
              <a:ln w="6826" cap="flat">
                <a:noFill/>
                <a:prstDash val="solid"/>
                <a:miter/>
              </a:ln>
            </p:spPr>
          </p:sp>
          <p:grpSp>
            <p:nvGrpSpPr>
              <p:cNvPr id="11" name="Graphic 11">
                <a:extLst>
                  <a:ext uri="{FF2B5EF4-FFF2-40B4-BE49-F238E27FC236}">
                    <a16:creationId xmlns:a16="http://schemas.microsoft.com/office/drawing/2014/main" id="{E6C1508A-0504-9944-44DA-ED53D84EF9BF}"/>
                  </a:ext>
                </a:extLst>
              </p:cNvPr>
              <p:cNvGrpSpPr/>
              <p:nvPr/>
            </p:nvGrpSpPr>
            <p:grpSpPr>
              <a:xfrm>
                <a:off x="3456284" y="792224"/>
                <a:ext cx="5281470" cy="6068508"/>
                <a:chOff x="3456284" y="792224"/>
                <a:chExt cx="5281470" cy="6068508"/>
              </a:xfrm>
              <a:solidFill>
                <a:schemeClr val="accent5">
                  <a:alpha val="75000"/>
                </a:schemeClr>
              </a:solidFill>
            </p:grpSpPr>
            <p:sp>
              <p:nvSpPr>
                <p:cNvPr id="12" name="Free-form: Shape 11">
                  <a:extLst>
                    <a:ext uri="{FF2B5EF4-FFF2-40B4-BE49-F238E27FC236}">
                      <a16:creationId xmlns:a16="http://schemas.microsoft.com/office/drawing/2014/main" id="{28343778-3A0A-F34A-C9ED-502B9717DDF3}"/>
                    </a:ext>
                  </a:extLst>
                </p:cNvPr>
                <p:cNvSpPr/>
                <p:nvPr/>
              </p:nvSpPr>
              <p:spPr>
                <a:xfrm>
                  <a:off x="3456284" y="792224"/>
                  <a:ext cx="5281470" cy="6068508"/>
                </a:xfrm>
                <a:custGeom>
                  <a:avLst/>
                  <a:gdLst>
                    <a:gd name="csX0" fmla="*/ 4961440 w 5281470"/>
                    <a:gd name="csY0" fmla="*/ 2130347 h 6068508"/>
                    <a:gd name="csX1" fmla="*/ 4991083 w 5281470"/>
                    <a:gd name="csY1" fmla="*/ 2245641 h 6068508"/>
                    <a:gd name="csX2" fmla="*/ 4730921 w 5281470"/>
                    <a:gd name="csY2" fmla="*/ 2790281 h 6068508"/>
                    <a:gd name="csX3" fmla="*/ 4546642 w 5281470"/>
                    <a:gd name="csY3" fmla="*/ 2888295 h 6068508"/>
                    <a:gd name="csX4" fmla="*/ 4131160 w 5281470"/>
                    <a:gd name="csY4" fmla="*/ 3303708 h 6068508"/>
                    <a:gd name="csX5" fmla="*/ 4045646 w 5281470"/>
                    <a:gd name="csY5" fmla="*/ 3469409 h 6068508"/>
                    <a:gd name="csX6" fmla="*/ 4028229 w 5281470"/>
                    <a:gd name="csY6" fmla="*/ 3497071 h 6068508"/>
                    <a:gd name="csX7" fmla="*/ 4006850 w 5281470"/>
                    <a:gd name="csY7" fmla="*/ 3474327 h 6068508"/>
                    <a:gd name="csX8" fmla="*/ 3934313 w 5281470"/>
                    <a:gd name="csY8" fmla="*/ 2960763 h 6068508"/>
                    <a:gd name="csX9" fmla="*/ 3938343 w 5281470"/>
                    <a:gd name="csY9" fmla="*/ 2600948 h 6068508"/>
                    <a:gd name="csX10" fmla="*/ 3997902 w 5281470"/>
                    <a:gd name="csY10" fmla="*/ 2348913 h 6068508"/>
                    <a:gd name="csX11" fmla="*/ 4104454 w 5281470"/>
                    <a:gd name="csY11" fmla="*/ 1938964 h 6068508"/>
                    <a:gd name="csX12" fmla="*/ 4116611 w 5281470"/>
                    <a:gd name="csY12" fmla="*/ 1650046 h 6068508"/>
                    <a:gd name="csX13" fmla="*/ 4012861 w 5281470"/>
                    <a:gd name="csY13" fmla="*/ 1411672 h 6068508"/>
                    <a:gd name="csX14" fmla="*/ 3650928 w 5281470"/>
                    <a:gd name="csY14" fmla="*/ 1150963 h 6068508"/>
                    <a:gd name="csX15" fmla="*/ 3450393 w 5281470"/>
                    <a:gd name="csY15" fmla="*/ 1094272 h 6068508"/>
                    <a:gd name="csX16" fmla="*/ 3419042 w 5281470"/>
                    <a:gd name="csY16" fmla="*/ 1092018 h 6068508"/>
                    <a:gd name="csX17" fmla="*/ 3478602 w 5281470"/>
                    <a:gd name="csY17" fmla="*/ 1230603 h 6068508"/>
                    <a:gd name="csX18" fmla="*/ 3550661 w 5281470"/>
                    <a:gd name="csY18" fmla="*/ 1334969 h 6068508"/>
                    <a:gd name="csX19" fmla="*/ 3493423 w 5281470"/>
                    <a:gd name="csY19" fmla="*/ 1449785 h 6068508"/>
                    <a:gd name="csX20" fmla="*/ 3459750 w 5281470"/>
                    <a:gd name="csY20" fmla="*/ 1595063 h 6068508"/>
                    <a:gd name="csX21" fmla="*/ 3532424 w 5281470"/>
                    <a:gd name="csY21" fmla="*/ 1689662 h 6068508"/>
                    <a:gd name="csX22" fmla="*/ 3549568 w 5281470"/>
                    <a:gd name="csY22" fmla="*/ 1794027 h 6068508"/>
                    <a:gd name="csX23" fmla="*/ 3568419 w 5281470"/>
                    <a:gd name="csY23" fmla="*/ 1839926 h 6068508"/>
                    <a:gd name="csX24" fmla="*/ 3754474 w 5281470"/>
                    <a:gd name="csY24" fmla="*/ 2006651 h 6068508"/>
                    <a:gd name="csX25" fmla="*/ 3807954 w 5281470"/>
                    <a:gd name="csY25" fmla="*/ 2088204 h 6068508"/>
                    <a:gd name="csX26" fmla="*/ 3781931 w 5281470"/>
                    <a:gd name="csY26" fmla="*/ 2250422 h 6068508"/>
                    <a:gd name="csX27" fmla="*/ 3685967 w 5281470"/>
                    <a:gd name="csY27" fmla="*/ 2315582 h 6068508"/>
                    <a:gd name="csX28" fmla="*/ 3460638 w 5281470"/>
                    <a:gd name="csY28" fmla="*/ 2377942 h 6068508"/>
                    <a:gd name="csX29" fmla="*/ 3422867 w 5281470"/>
                    <a:gd name="csY29" fmla="*/ 2386343 h 6068508"/>
                    <a:gd name="csX30" fmla="*/ 3406680 w 5281470"/>
                    <a:gd name="csY30" fmla="*/ 2444400 h 6068508"/>
                    <a:gd name="csX31" fmla="*/ 3402787 w 5281470"/>
                    <a:gd name="csY31" fmla="*/ 2893281 h 6068508"/>
                    <a:gd name="csX32" fmla="*/ 3450530 w 5281470"/>
                    <a:gd name="csY32" fmla="*/ 3164099 h 6068508"/>
                    <a:gd name="csX33" fmla="*/ 3382842 w 5281470"/>
                    <a:gd name="csY33" fmla="*/ 3508478 h 6068508"/>
                    <a:gd name="csX34" fmla="*/ 3233602 w 5281470"/>
                    <a:gd name="csY34" fmla="*/ 3724244 h 6068508"/>
                    <a:gd name="csX35" fmla="*/ 3173770 w 5281470"/>
                    <a:gd name="csY35" fmla="*/ 3716457 h 6068508"/>
                    <a:gd name="csX36" fmla="*/ 3158470 w 5281470"/>
                    <a:gd name="csY36" fmla="*/ 3674930 h 6068508"/>
                    <a:gd name="csX37" fmla="*/ 2913949 w 5281470"/>
                    <a:gd name="csY37" fmla="*/ 3176188 h 6068508"/>
                    <a:gd name="csX38" fmla="*/ 2890726 w 5281470"/>
                    <a:gd name="csY38" fmla="*/ 3142174 h 6068508"/>
                    <a:gd name="csX39" fmla="*/ 2858351 w 5281470"/>
                    <a:gd name="csY39" fmla="*/ 3328980 h 6068508"/>
                    <a:gd name="csX40" fmla="*/ 2840729 w 5281470"/>
                    <a:gd name="csY40" fmla="*/ 3316071 h 6068508"/>
                    <a:gd name="csX41" fmla="*/ 2494642 w 5281470"/>
                    <a:gd name="csY41" fmla="*/ 3068407 h 6068508"/>
                    <a:gd name="csX42" fmla="*/ 2275597 w 5281470"/>
                    <a:gd name="csY42" fmla="*/ 2954685 h 6068508"/>
                    <a:gd name="csX43" fmla="*/ 1939414 w 5281470"/>
                    <a:gd name="csY43" fmla="*/ 2713715 h 6068508"/>
                    <a:gd name="csX44" fmla="*/ 1915372 w 5281470"/>
                    <a:gd name="csY44" fmla="*/ 2697322 h 6068508"/>
                    <a:gd name="csX45" fmla="*/ 2000272 w 5281470"/>
                    <a:gd name="csY45" fmla="*/ 2604500 h 6068508"/>
                    <a:gd name="csX46" fmla="*/ 1966462 w 5281470"/>
                    <a:gd name="csY46" fmla="*/ 2602177 h 6068508"/>
                    <a:gd name="csX47" fmla="*/ 1386919 w 5281470"/>
                    <a:gd name="csY47" fmla="*/ 2717813 h 6068508"/>
                    <a:gd name="csX48" fmla="*/ 849655 w 5281470"/>
                    <a:gd name="csY48" fmla="*/ 2956802 h 6068508"/>
                    <a:gd name="csX49" fmla="*/ 496191 w 5281470"/>
                    <a:gd name="csY49" fmla="*/ 3082683 h 6068508"/>
                    <a:gd name="csX50" fmla="*/ 172576 w 5281470"/>
                    <a:gd name="csY50" fmla="*/ 3058572 h 6068508"/>
                    <a:gd name="csX51" fmla="*/ 152495 w 5281470"/>
                    <a:gd name="csY51" fmla="*/ 3051059 h 6068508"/>
                    <a:gd name="csX52" fmla="*/ 147509 w 5281470"/>
                    <a:gd name="csY52" fmla="*/ 3056796 h 6068508"/>
                    <a:gd name="csX53" fmla="*/ 164243 w 5281470"/>
                    <a:gd name="csY53" fmla="*/ 3067929 h 6068508"/>
                    <a:gd name="csX54" fmla="*/ 804917 w 5281470"/>
                    <a:gd name="csY54" fmla="*/ 3179057 h 6068508"/>
                    <a:gd name="csX55" fmla="*/ 1014536 w 5281470"/>
                    <a:gd name="csY55" fmla="*/ 3083297 h 6068508"/>
                    <a:gd name="csX56" fmla="*/ 1194648 w 5281470"/>
                    <a:gd name="csY56" fmla="*/ 2977634 h 6068508"/>
                    <a:gd name="csX57" fmla="*/ 1328179 w 5281470"/>
                    <a:gd name="csY57" fmla="*/ 2905439 h 6068508"/>
                    <a:gd name="csX58" fmla="*/ 1722419 w 5281470"/>
                    <a:gd name="csY58" fmla="*/ 2821769 h 6068508"/>
                    <a:gd name="csX59" fmla="*/ 1805064 w 5281470"/>
                    <a:gd name="csY59" fmla="*/ 2794106 h 6068508"/>
                    <a:gd name="csX60" fmla="*/ 1880811 w 5281470"/>
                    <a:gd name="csY60" fmla="*/ 2729766 h 6068508"/>
                    <a:gd name="csX61" fmla="*/ 1900687 w 5281470"/>
                    <a:gd name="csY61" fmla="*/ 2745270 h 6068508"/>
                    <a:gd name="csX62" fmla="*/ 2326960 w 5281470"/>
                    <a:gd name="csY62" fmla="*/ 3038491 h 6068508"/>
                    <a:gd name="csX63" fmla="*/ 2518001 w 5281470"/>
                    <a:gd name="csY63" fmla="*/ 3137461 h 6068508"/>
                    <a:gd name="csX64" fmla="*/ 2818189 w 5281470"/>
                    <a:gd name="csY64" fmla="*/ 3362789 h 6068508"/>
                    <a:gd name="csX65" fmla="*/ 2834582 w 5281470"/>
                    <a:gd name="csY65" fmla="*/ 3429589 h 6068508"/>
                    <a:gd name="csX66" fmla="*/ 2731172 w 5281470"/>
                    <a:gd name="csY66" fmla="*/ 3670080 h 6068508"/>
                    <a:gd name="csX67" fmla="*/ 2726459 w 5281470"/>
                    <a:gd name="csY67" fmla="*/ 3717414 h 6068508"/>
                    <a:gd name="csX68" fmla="*/ 2711706 w 5281470"/>
                    <a:gd name="csY68" fmla="*/ 4172306 h 6068508"/>
                    <a:gd name="csX69" fmla="*/ 2618610 w 5281470"/>
                    <a:gd name="csY69" fmla="*/ 4325986 h 6068508"/>
                    <a:gd name="csX70" fmla="*/ 2542180 w 5281470"/>
                    <a:gd name="csY70" fmla="*/ 4410407 h 6068508"/>
                    <a:gd name="csX71" fmla="*/ 2112424 w 5281470"/>
                    <a:gd name="csY71" fmla="*/ 4835656 h 6068508"/>
                    <a:gd name="csX72" fmla="*/ 2017620 w 5281470"/>
                    <a:gd name="csY72" fmla="*/ 4933328 h 6068508"/>
                    <a:gd name="csX73" fmla="*/ 1861277 w 5281470"/>
                    <a:gd name="csY73" fmla="*/ 5205170 h 6068508"/>
                    <a:gd name="csX74" fmla="*/ 1826716 w 5281470"/>
                    <a:gd name="csY74" fmla="*/ 5320259 h 6068508"/>
                    <a:gd name="csX75" fmla="*/ 1806908 w 5281470"/>
                    <a:gd name="csY75" fmla="*/ 5346214 h 6068508"/>
                    <a:gd name="csX76" fmla="*/ 1775148 w 5281470"/>
                    <a:gd name="csY76" fmla="*/ 5329411 h 6068508"/>
                    <a:gd name="csX77" fmla="*/ 1759438 w 5281470"/>
                    <a:gd name="csY77" fmla="*/ 5302091 h 6068508"/>
                    <a:gd name="csX78" fmla="*/ 1704182 w 5281470"/>
                    <a:gd name="csY78" fmla="*/ 5188300 h 6068508"/>
                    <a:gd name="csX79" fmla="*/ 1665728 w 5281470"/>
                    <a:gd name="csY79" fmla="*/ 5122456 h 6068508"/>
                    <a:gd name="csX80" fmla="*/ 1519971 w 5281470"/>
                    <a:gd name="csY80" fmla="*/ 5194925 h 6068508"/>
                    <a:gd name="csX81" fmla="*/ 1527211 w 5281470"/>
                    <a:gd name="csY81" fmla="*/ 5205853 h 6068508"/>
                    <a:gd name="csX82" fmla="*/ 1700972 w 5281470"/>
                    <a:gd name="csY82" fmla="*/ 5541763 h 6068508"/>
                    <a:gd name="csX83" fmla="*/ 1725697 w 5281470"/>
                    <a:gd name="csY83" fmla="*/ 5830544 h 6068508"/>
                    <a:gd name="csX84" fmla="*/ 1712993 w 5281470"/>
                    <a:gd name="csY84" fmla="*/ 6045354 h 6068508"/>
                    <a:gd name="csX85" fmla="*/ 1709578 w 5281470"/>
                    <a:gd name="csY85" fmla="*/ 6068508 h 6068508"/>
                    <a:gd name="csX86" fmla="*/ 1665250 w 5281470"/>
                    <a:gd name="csY86" fmla="*/ 6068508 h 6068508"/>
                    <a:gd name="csX87" fmla="*/ 1675905 w 5281470"/>
                    <a:gd name="csY87" fmla="*/ 5673517 h 6068508"/>
                    <a:gd name="csX88" fmla="*/ 1666616 w 5281470"/>
                    <a:gd name="csY88" fmla="*/ 5668463 h 6068508"/>
                    <a:gd name="csX89" fmla="*/ 1655551 w 5281470"/>
                    <a:gd name="csY89" fmla="*/ 5686631 h 6068508"/>
                    <a:gd name="csX90" fmla="*/ 1413420 w 5281470"/>
                    <a:gd name="csY90" fmla="*/ 5800559 h 6068508"/>
                    <a:gd name="csX91" fmla="*/ 1351948 w 5281470"/>
                    <a:gd name="csY91" fmla="*/ 5788743 h 6068508"/>
                    <a:gd name="csX92" fmla="*/ 1336648 w 5281470"/>
                    <a:gd name="csY92" fmla="*/ 5745508 h 6068508"/>
                    <a:gd name="csX93" fmla="*/ 1591757 w 5281470"/>
                    <a:gd name="csY93" fmla="*/ 5546134 h 6068508"/>
                    <a:gd name="csX94" fmla="*/ 1644896 w 5281470"/>
                    <a:gd name="csY94" fmla="*/ 5539509 h 6068508"/>
                    <a:gd name="csX95" fmla="*/ 1646193 w 5281470"/>
                    <a:gd name="csY95" fmla="*/ 5529536 h 6068508"/>
                    <a:gd name="csX96" fmla="*/ 1479605 w 5281470"/>
                    <a:gd name="csY96" fmla="*/ 5228734 h 6068508"/>
                    <a:gd name="csX97" fmla="*/ 1432545 w 5281470"/>
                    <a:gd name="csY97" fmla="*/ 5213298 h 6068508"/>
                    <a:gd name="csX98" fmla="*/ 1306732 w 5281470"/>
                    <a:gd name="csY98" fmla="*/ 5225387 h 6068508"/>
                    <a:gd name="csX99" fmla="*/ 1272240 w 5281470"/>
                    <a:gd name="csY99" fmla="*/ 5222451 h 6068508"/>
                    <a:gd name="csX100" fmla="*/ 1256394 w 5281470"/>
                    <a:gd name="csY100" fmla="*/ 5172248 h 6068508"/>
                    <a:gd name="csX101" fmla="*/ 1319095 w 5281470"/>
                    <a:gd name="csY101" fmla="*/ 5105039 h 6068508"/>
                    <a:gd name="csX102" fmla="*/ 1008457 w 5281470"/>
                    <a:gd name="csY102" fmla="*/ 4965840 h 6068508"/>
                    <a:gd name="csX103" fmla="*/ 908941 w 5281470"/>
                    <a:gd name="csY103" fmla="*/ 5090627 h 6068508"/>
                    <a:gd name="csX104" fmla="*/ 736820 w 5281470"/>
                    <a:gd name="csY104" fmla="*/ 5127784 h 6068508"/>
                    <a:gd name="csX105" fmla="*/ 713870 w 5281470"/>
                    <a:gd name="csY105" fmla="*/ 5074986 h 6068508"/>
                    <a:gd name="csX106" fmla="*/ 886060 w 5281470"/>
                    <a:gd name="csY106" fmla="*/ 4930869 h 6068508"/>
                    <a:gd name="csX107" fmla="*/ 911331 w 5281470"/>
                    <a:gd name="csY107" fmla="*/ 4920419 h 6068508"/>
                    <a:gd name="csX108" fmla="*/ 881483 w 5281470"/>
                    <a:gd name="csY108" fmla="*/ 4902796 h 6068508"/>
                    <a:gd name="csX109" fmla="*/ 618998 w 5281470"/>
                    <a:gd name="csY109" fmla="*/ 4695773 h 6068508"/>
                    <a:gd name="csX110" fmla="*/ 546940 w 5281470"/>
                    <a:gd name="csY110" fmla="*/ 4607732 h 6068508"/>
                    <a:gd name="csX111" fmla="*/ 501792 w 5281470"/>
                    <a:gd name="csY111" fmla="*/ 4579113 h 6068508"/>
                    <a:gd name="csX112" fmla="*/ 425225 w 5281470"/>
                    <a:gd name="csY112" fmla="*/ 4560808 h 6068508"/>
                    <a:gd name="csX113" fmla="*/ 407467 w 5281470"/>
                    <a:gd name="csY113" fmla="*/ 4511699 h 6068508"/>
                    <a:gd name="csX114" fmla="*/ 442438 w 5281470"/>
                    <a:gd name="csY114" fmla="*/ 4476865 h 6068508"/>
                    <a:gd name="csX115" fmla="*/ 472217 w 5281470"/>
                    <a:gd name="csY115" fmla="*/ 4461975 h 6068508"/>
                    <a:gd name="csX116" fmla="*/ 423313 w 5281470"/>
                    <a:gd name="csY116" fmla="*/ 4208984 h 6068508"/>
                    <a:gd name="csX117" fmla="*/ 411292 w 5281470"/>
                    <a:gd name="csY117" fmla="*/ 4176472 h 6068508"/>
                    <a:gd name="csX118" fmla="*/ 416756 w 5281470"/>
                    <a:gd name="csY118" fmla="*/ 4141843 h 6068508"/>
                    <a:gd name="csX119" fmla="*/ 450019 w 5281470"/>
                    <a:gd name="csY119" fmla="*/ 4149083 h 6068508"/>
                    <a:gd name="csX120" fmla="*/ 654242 w 5281470"/>
                    <a:gd name="csY120" fmla="*/ 4351394 h 6068508"/>
                    <a:gd name="csX121" fmla="*/ 671386 w 5281470"/>
                    <a:gd name="csY121" fmla="*/ 4369836 h 6068508"/>
                    <a:gd name="csX122" fmla="*/ 782787 w 5281470"/>
                    <a:gd name="csY122" fmla="*/ 4266426 h 6068508"/>
                    <a:gd name="csX123" fmla="*/ 1145061 w 5281470"/>
                    <a:gd name="csY123" fmla="*/ 3654576 h 6068508"/>
                    <a:gd name="csX124" fmla="*/ 1374761 w 5281470"/>
                    <a:gd name="csY124" fmla="*/ 3397965 h 6068508"/>
                    <a:gd name="csX125" fmla="*/ 1394978 w 5281470"/>
                    <a:gd name="csY125" fmla="*/ 3382324 h 6068508"/>
                    <a:gd name="csX126" fmla="*/ 1263360 w 5281470"/>
                    <a:gd name="csY126" fmla="*/ 3208632 h 6068508"/>
                    <a:gd name="csX127" fmla="*/ 1397984 w 5281470"/>
                    <a:gd name="csY127" fmla="*/ 3106930 h 6068508"/>
                    <a:gd name="csX128" fmla="*/ 1539711 w 5281470"/>
                    <a:gd name="csY128" fmla="*/ 3011990 h 6068508"/>
                    <a:gd name="csX129" fmla="*/ 1570925 w 5281470"/>
                    <a:gd name="csY129" fmla="*/ 3034325 h 6068508"/>
                    <a:gd name="csX130" fmla="*/ 1868175 w 5281470"/>
                    <a:gd name="csY130" fmla="*/ 3254804 h 6068508"/>
                    <a:gd name="csX131" fmla="*/ 2095553 w 5281470"/>
                    <a:gd name="csY131" fmla="*/ 3410123 h 6068508"/>
                    <a:gd name="csX132" fmla="*/ 2535487 w 5281470"/>
                    <a:gd name="csY132" fmla="*/ 3864605 h 6068508"/>
                    <a:gd name="csX133" fmla="*/ 2557958 w 5281470"/>
                    <a:gd name="csY133" fmla="*/ 3901215 h 6068508"/>
                    <a:gd name="csX134" fmla="*/ 2553382 w 5281470"/>
                    <a:gd name="csY134" fmla="*/ 3911733 h 6068508"/>
                    <a:gd name="csX135" fmla="*/ 2369718 w 5281470"/>
                    <a:gd name="csY135" fmla="*/ 4180980 h 6068508"/>
                    <a:gd name="csX136" fmla="*/ 2349773 w 5281470"/>
                    <a:gd name="csY136" fmla="*/ 4209462 h 6068508"/>
                    <a:gd name="csX137" fmla="*/ 2290282 w 5281470"/>
                    <a:gd name="csY137" fmla="*/ 4205637 h 6068508"/>
                    <a:gd name="csX138" fmla="*/ 2159757 w 5281470"/>
                    <a:gd name="csY138" fmla="*/ 3996428 h 6068508"/>
                    <a:gd name="csX139" fmla="*/ 2129909 w 5281470"/>
                    <a:gd name="csY139" fmla="*/ 3952646 h 6068508"/>
                    <a:gd name="csX140" fmla="*/ 2112765 w 5281470"/>
                    <a:gd name="csY140" fmla="*/ 3966989 h 6068508"/>
                    <a:gd name="csX141" fmla="*/ 1997403 w 5281470"/>
                    <a:gd name="csY141" fmla="*/ 4192864 h 6068508"/>
                    <a:gd name="csX142" fmla="*/ 1861140 w 5281470"/>
                    <a:gd name="csY142" fmla="*/ 4703286 h 6068508"/>
                    <a:gd name="csX143" fmla="*/ 1816471 w 5281470"/>
                    <a:gd name="csY143" fmla="*/ 4974445 h 6068508"/>
                    <a:gd name="csX144" fmla="*/ 1797688 w 5281470"/>
                    <a:gd name="csY144" fmla="*/ 5134682 h 6068508"/>
                    <a:gd name="csX145" fmla="*/ 1767566 w 5281470"/>
                    <a:gd name="csY145" fmla="*/ 5208107 h 6068508"/>
                    <a:gd name="csX146" fmla="*/ 1787511 w 5281470"/>
                    <a:gd name="csY146" fmla="*/ 5252162 h 6068508"/>
                    <a:gd name="csX147" fmla="*/ 1793453 w 5281470"/>
                    <a:gd name="csY147" fmla="*/ 5251411 h 6068508"/>
                    <a:gd name="csX148" fmla="*/ 1804108 w 5281470"/>
                    <a:gd name="csY148" fmla="*/ 5219650 h 6068508"/>
                    <a:gd name="csX149" fmla="*/ 2006897 w 5281470"/>
                    <a:gd name="csY149" fmla="*/ 4870831 h 6068508"/>
                    <a:gd name="csX150" fmla="*/ 2143706 w 5281470"/>
                    <a:gd name="csY150" fmla="*/ 4734568 h 6068508"/>
                    <a:gd name="csX151" fmla="*/ 2501131 w 5281470"/>
                    <a:gd name="csY151" fmla="*/ 4380217 h 6068508"/>
                    <a:gd name="csX152" fmla="*/ 2597163 w 5281470"/>
                    <a:gd name="csY152" fmla="*/ 4271071 h 6068508"/>
                    <a:gd name="csX153" fmla="*/ 2687800 w 5281470"/>
                    <a:gd name="csY153" fmla="*/ 3763040 h 6068508"/>
                    <a:gd name="csX154" fmla="*/ 2685410 w 5281470"/>
                    <a:gd name="csY154" fmla="*/ 3757166 h 6068508"/>
                    <a:gd name="csX155" fmla="*/ 2680219 w 5281470"/>
                    <a:gd name="csY155" fmla="*/ 3749106 h 6068508"/>
                    <a:gd name="csX156" fmla="*/ 2591290 w 5281470"/>
                    <a:gd name="csY156" fmla="*/ 3862009 h 6068508"/>
                    <a:gd name="csX157" fmla="*/ 2578175 w 5281470"/>
                    <a:gd name="csY157" fmla="*/ 3844388 h 6068508"/>
                    <a:gd name="csX158" fmla="*/ 2169388 w 5281470"/>
                    <a:gd name="csY158" fmla="*/ 3403771 h 6068508"/>
                    <a:gd name="csX159" fmla="*/ 1930672 w 5281470"/>
                    <a:gd name="csY159" fmla="*/ 3237182 h 6068508"/>
                    <a:gd name="csX160" fmla="*/ 1630416 w 5281470"/>
                    <a:gd name="csY160" fmla="*/ 3020596 h 6068508"/>
                    <a:gd name="csX161" fmla="*/ 1579326 w 5281470"/>
                    <a:gd name="csY161" fmla="*/ 2977497 h 6068508"/>
                    <a:gd name="csX162" fmla="*/ 1708075 w 5281470"/>
                    <a:gd name="csY162" fmla="*/ 2874839 h 6068508"/>
                    <a:gd name="csX163" fmla="*/ 1683350 w 5281470"/>
                    <a:gd name="csY163" fmla="*/ 2871219 h 6068508"/>
                    <a:gd name="csX164" fmla="*/ 1377356 w 5281470"/>
                    <a:gd name="csY164" fmla="*/ 2938429 h 6068508"/>
                    <a:gd name="csX165" fmla="*/ 1155102 w 5281470"/>
                    <a:gd name="csY165" fmla="*/ 3059118 h 6068508"/>
                    <a:gd name="csX166" fmla="*/ 933256 w 5281470"/>
                    <a:gd name="csY166" fmla="*/ 3180491 h 6068508"/>
                    <a:gd name="csX167" fmla="*/ 504183 w 5281470"/>
                    <a:gd name="csY167" fmla="*/ 3263342 h 6068508"/>
                    <a:gd name="csX168" fmla="*/ 27161 w 5281470"/>
                    <a:gd name="csY168" fmla="*/ 2995734 h 6068508"/>
                    <a:gd name="csX169" fmla="*/ 2914 w 5281470"/>
                    <a:gd name="csY169" fmla="*/ 2955162 h 6068508"/>
                    <a:gd name="csX170" fmla="*/ 31122 w 5281470"/>
                    <a:gd name="csY170" fmla="*/ 2921490 h 6068508"/>
                    <a:gd name="csX171" fmla="*/ 56258 w 5281470"/>
                    <a:gd name="csY171" fmla="*/ 2933511 h 6068508"/>
                    <a:gd name="csX172" fmla="*/ 540929 w 5281470"/>
                    <a:gd name="csY172" fmla="*/ 3020664 h 6068508"/>
                    <a:gd name="csX173" fmla="*/ 764072 w 5281470"/>
                    <a:gd name="csY173" fmla="*/ 2941366 h 6068508"/>
                    <a:gd name="csX174" fmla="*/ 994660 w 5281470"/>
                    <a:gd name="csY174" fmla="*/ 2831058 h 6068508"/>
                    <a:gd name="csX175" fmla="*/ 981136 w 5281470"/>
                    <a:gd name="csY175" fmla="*/ 2813846 h 6068508"/>
                    <a:gd name="csX176" fmla="*/ 901496 w 5281470"/>
                    <a:gd name="csY176" fmla="*/ 2575403 h 6068508"/>
                    <a:gd name="csX177" fmla="*/ 914542 w 5281470"/>
                    <a:gd name="csY177" fmla="*/ 2540637 h 6068508"/>
                    <a:gd name="csX178" fmla="*/ 961670 w 5281470"/>
                    <a:gd name="csY178" fmla="*/ 2531212 h 6068508"/>
                    <a:gd name="csX179" fmla="*/ 974101 w 5281470"/>
                    <a:gd name="csY179" fmla="*/ 2540979 h 6068508"/>
                    <a:gd name="csX180" fmla="*/ 1087209 w 5281470"/>
                    <a:gd name="csY180" fmla="*/ 2776621 h 6068508"/>
                    <a:gd name="csX181" fmla="*/ 1090419 w 5281470"/>
                    <a:gd name="csY181" fmla="*/ 2785773 h 6068508"/>
                    <a:gd name="csX182" fmla="*/ 1121224 w 5281470"/>
                    <a:gd name="csY182" fmla="*/ 2773069 h 6068508"/>
                    <a:gd name="csX183" fmla="*/ 1461778 w 5281470"/>
                    <a:gd name="csY183" fmla="*/ 2637216 h 6068508"/>
                    <a:gd name="csX184" fmla="*/ 1920290 w 5281470"/>
                    <a:gd name="csY184" fmla="*/ 2553341 h 6068508"/>
                    <a:gd name="csX185" fmla="*/ 2027866 w 5281470"/>
                    <a:gd name="csY185" fmla="*/ 2553000 h 6068508"/>
                    <a:gd name="csX186" fmla="*/ 2057714 w 5281470"/>
                    <a:gd name="csY186" fmla="*/ 2539203 h 6068508"/>
                    <a:gd name="csX187" fmla="*/ 2105662 w 5281470"/>
                    <a:gd name="csY187" fmla="*/ 2479097 h 6068508"/>
                    <a:gd name="csX188" fmla="*/ 2977606 w 5281470"/>
                    <a:gd name="csY188" fmla="*/ 2890754 h 6068508"/>
                    <a:gd name="csX189" fmla="*/ 2966883 w 5281470"/>
                    <a:gd name="csY189" fmla="*/ 2917801 h 6068508"/>
                    <a:gd name="csX190" fmla="*/ 2913949 w 5281470"/>
                    <a:gd name="csY190" fmla="*/ 3046483 h 6068508"/>
                    <a:gd name="csX191" fmla="*/ 2921393 w 5281470"/>
                    <a:gd name="csY191" fmla="*/ 3098324 h 6068508"/>
                    <a:gd name="csX192" fmla="*/ 3175614 w 5281470"/>
                    <a:gd name="csY192" fmla="*/ 3574458 h 6068508"/>
                    <a:gd name="csX193" fmla="*/ 3212497 w 5281470"/>
                    <a:gd name="csY193" fmla="*/ 3674178 h 6068508"/>
                    <a:gd name="csX194" fmla="*/ 3230597 w 5281470"/>
                    <a:gd name="csY194" fmla="*/ 3652322 h 6068508"/>
                    <a:gd name="csX195" fmla="*/ 3350126 w 5281470"/>
                    <a:gd name="csY195" fmla="*/ 3462305 h 6068508"/>
                    <a:gd name="csX196" fmla="*/ 3404289 w 5281470"/>
                    <a:gd name="csY196" fmla="*/ 3199138 h 6068508"/>
                    <a:gd name="csX197" fmla="*/ 3401489 w 5281470"/>
                    <a:gd name="csY197" fmla="*/ 3177144 h 6068508"/>
                    <a:gd name="csX198" fmla="*/ 3397732 w 5281470"/>
                    <a:gd name="csY198" fmla="*/ 3167650 h 6068508"/>
                    <a:gd name="csX199" fmla="*/ 3344525 w 5281470"/>
                    <a:gd name="csY199" fmla="*/ 3167377 h 6068508"/>
                    <a:gd name="csX200" fmla="*/ 3117420 w 5281470"/>
                    <a:gd name="csY200" fmla="*/ 3037262 h 6068508"/>
                    <a:gd name="csX201" fmla="*/ 3142692 w 5281470"/>
                    <a:gd name="csY201" fmla="*/ 2981186 h 6068508"/>
                    <a:gd name="csX202" fmla="*/ 3346096 w 5281470"/>
                    <a:gd name="csY202" fmla="*/ 3025787 h 6068508"/>
                    <a:gd name="csX203" fmla="*/ 3377173 w 5281470"/>
                    <a:gd name="csY203" fmla="*/ 3045390 h 6068508"/>
                    <a:gd name="csX204" fmla="*/ 3354224 w 5281470"/>
                    <a:gd name="csY204" fmla="*/ 2905985 h 6068508"/>
                    <a:gd name="csX205" fmla="*/ 3345481 w 5281470"/>
                    <a:gd name="csY205" fmla="*/ 2500681 h 6068508"/>
                    <a:gd name="csX206" fmla="*/ 3364059 w 5281470"/>
                    <a:gd name="csY206" fmla="*/ 2400755 h 6068508"/>
                    <a:gd name="csX207" fmla="*/ 3135042 w 5281470"/>
                    <a:gd name="csY207" fmla="*/ 2429305 h 6068508"/>
                    <a:gd name="csX208" fmla="*/ 3115371 w 5281470"/>
                    <a:gd name="csY208" fmla="*/ 2526089 h 6068508"/>
                    <a:gd name="csX209" fmla="*/ 3078147 w 5281470"/>
                    <a:gd name="csY209" fmla="*/ 2515434 h 6068508"/>
                    <a:gd name="csX210" fmla="*/ 2745857 w 5281470"/>
                    <a:gd name="csY210" fmla="*/ 2383679 h 6068508"/>
                    <a:gd name="csX211" fmla="*/ 2317671 w 5281470"/>
                    <a:gd name="csY211" fmla="*/ 2194072 h 6068508"/>
                    <a:gd name="csX212" fmla="*/ 2282906 w 5281470"/>
                    <a:gd name="csY212" fmla="*/ 2177202 h 6068508"/>
                    <a:gd name="csX213" fmla="*/ 2312959 w 5281470"/>
                    <a:gd name="csY213" fmla="*/ 2120580 h 6068508"/>
                    <a:gd name="csX214" fmla="*/ 2102042 w 5281470"/>
                    <a:gd name="csY214" fmla="*/ 1705098 h 6068508"/>
                    <a:gd name="csX215" fmla="*/ 1843723 w 5281470"/>
                    <a:gd name="csY215" fmla="*/ 1843205 h 6068508"/>
                    <a:gd name="csX216" fmla="*/ 1803220 w 5281470"/>
                    <a:gd name="csY216" fmla="*/ 2183622 h 6068508"/>
                    <a:gd name="csX217" fmla="*/ 1746734 w 5281470"/>
                    <a:gd name="csY217" fmla="*/ 2237786 h 6068508"/>
                    <a:gd name="csX218" fmla="*/ 1684238 w 5281470"/>
                    <a:gd name="csY218" fmla="*/ 2214973 h 6068508"/>
                    <a:gd name="csX219" fmla="*/ 1677271 w 5281470"/>
                    <a:gd name="csY219" fmla="*/ 2164976 h 6068508"/>
                    <a:gd name="csX220" fmla="*/ 1724126 w 5281470"/>
                    <a:gd name="csY220" fmla="*/ 1950985 h 6068508"/>
                    <a:gd name="csX221" fmla="*/ 1734303 w 5281470"/>
                    <a:gd name="csY221" fmla="*/ 1928855 h 6068508"/>
                    <a:gd name="csX222" fmla="*/ 1708075 w 5281470"/>
                    <a:gd name="csY222" fmla="*/ 1943950 h 6068508"/>
                    <a:gd name="csX223" fmla="*/ 1276065 w 5281470"/>
                    <a:gd name="csY223" fmla="*/ 2091141 h 6068508"/>
                    <a:gd name="csX224" fmla="*/ 1130923 w 5281470"/>
                    <a:gd name="csY224" fmla="*/ 2098381 h 6068508"/>
                    <a:gd name="csX225" fmla="*/ 1109407 w 5281470"/>
                    <a:gd name="csY225" fmla="*/ 2094966 h 6068508"/>
                    <a:gd name="csX226" fmla="*/ 1104353 w 5281470"/>
                    <a:gd name="csY226" fmla="*/ 2051662 h 6068508"/>
                    <a:gd name="csX227" fmla="*/ 1127234 w 5281470"/>
                    <a:gd name="csY227" fmla="*/ 2041212 h 6068508"/>
                    <a:gd name="csX228" fmla="*/ 1307347 w 5281470"/>
                    <a:gd name="csY228" fmla="*/ 1931792 h 6068508"/>
                    <a:gd name="csX229" fmla="*/ 1476600 w 5281470"/>
                    <a:gd name="csY229" fmla="*/ 1728730 h 6068508"/>
                    <a:gd name="csX230" fmla="*/ 1576525 w 5281470"/>
                    <a:gd name="csY230" fmla="*/ 1578944 h 6068508"/>
                    <a:gd name="csX231" fmla="*/ 1867014 w 5281470"/>
                    <a:gd name="csY231" fmla="*/ 1374516 h 6068508"/>
                    <a:gd name="csX232" fmla="*/ 1889007 w 5281470"/>
                    <a:gd name="csY232" fmla="*/ 1366183 h 6068508"/>
                    <a:gd name="csX233" fmla="*/ 1571949 w 5281470"/>
                    <a:gd name="csY233" fmla="*/ 911701 h 6068508"/>
                    <a:gd name="csX234" fmla="*/ 1526460 w 5281470"/>
                    <a:gd name="csY234" fmla="*/ 905212 h 6068508"/>
                    <a:gd name="csX235" fmla="*/ 1395252 w 5281470"/>
                    <a:gd name="csY235" fmla="*/ 832539 h 6068508"/>
                    <a:gd name="csX236" fmla="*/ 1309054 w 5281470"/>
                    <a:gd name="csY236" fmla="*/ 715879 h 6068508"/>
                    <a:gd name="csX237" fmla="*/ 1304273 w 5281470"/>
                    <a:gd name="csY237" fmla="*/ 677698 h 6068508"/>
                    <a:gd name="csX238" fmla="*/ 1345050 w 5281470"/>
                    <a:gd name="csY238" fmla="*/ 670048 h 6068508"/>
                    <a:gd name="csX239" fmla="*/ 1521611 w 5281470"/>
                    <a:gd name="csY239" fmla="*/ 759182 h 6068508"/>
                    <a:gd name="csX240" fmla="*/ 1543945 w 5281470"/>
                    <a:gd name="csY240" fmla="*/ 776463 h 6068508"/>
                    <a:gd name="csX241" fmla="*/ 1548590 w 5281470"/>
                    <a:gd name="csY241" fmla="*/ 776463 h 6068508"/>
                    <a:gd name="csX242" fmla="*/ 1538071 w 5281470"/>
                    <a:gd name="csY242" fmla="*/ 660896 h 6068508"/>
                    <a:gd name="csX243" fmla="*/ 1526665 w 5281470"/>
                    <a:gd name="csY243" fmla="*/ 265563 h 6068508"/>
                    <a:gd name="csX244" fmla="*/ 1519835 w 5281470"/>
                    <a:gd name="csY244" fmla="*/ 148903 h 6068508"/>
                    <a:gd name="csX245" fmla="*/ 1491831 w 5281470"/>
                    <a:gd name="csY245" fmla="*/ 55602 h 6068508"/>
                    <a:gd name="csX246" fmla="*/ 1482064 w 5281470"/>
                    <a:gd name="csY246" fmla="*/ 29306 h 6068508"/>
                    <a:gd name="csX247" fmla="*/ 1492992 w 5281470"/>
                    <a:gd name="csY247" fmla="*/ 2532 h 6068508"/>
                    <a:gd name="csX248" fmla="*/ 1521884 w 5281470"/>
                    <a:gd name="csY248" fmla="*/ 2190 h 6068508"/>
                    <a:gd name="csX249" fmla="*/ 1534383 w 5281470"/>
                    <a:gd name="csY249" fmla="*/ 11479 h 6068508"/>
                    <a:gd name="csX250" fmla="*/ 1754384 w 5281470"/>
                    <a:gd name="csY250" fmla="*/ 255591 h 6068508"/>
                    <a:gd name="csX251" fmla="*/ 1905332 w 5281470"/>
                    <a:gd name="csY251" fmla="*/ 650923 h 6068508"/>
                    <a:gd name="csX252" fmla="*/ 1929237 w 5281470"/>
                    <a:gd name="csY252" fmla="*/ 775028 h 6068508"/>
                    <a:gd name="csX253" fmla="*/ 2150058 w 5281470"/>
                    <a:gd name="csY253" fmla="*/ 1073713 h 6068508"/>
                    <a:gd name="csX254" fmla="*/ 2157776 w 5281470"/>
                    <a:gd name="csY254" fmla="*/ 1076036 h 6068508"/>
                    <a:gd name="csX255" fmla="*/ 2163377 w 5281470"/>
                    <a:gd name="csY255" fmla="*/ 1055613 h 6068508"/>
                    <a:gd name="csX256" fmla="*/ 2313027 w 5281470"/>
                    <a:gd name="csY256" fmla="*/ 801051 h 6068508"/>
                    <a:gd name="csX257" fmla="*/ 2358584 w 5281470"/>
                    <a:gd name="csY257" fmla="*/ 762051 h 6068508"/>
                    <a:gd name="csX258" fmla="*/ 2402844 w 5281470"/>
                    <a:gd name="csY258" fmla="*/ 746137 h 6068508"/>
                    <a:gd name="csX259" fmla="*/ 2437883 w 5281470"/>
                    <a:gd name="csY259" fmla="*/ 790806 h 6068508"/>
                    <a:gd name="csX260" fmla="*/ 2410835 w 5281470"/>
                    <a:gd name="csY260" fmla="*/ 951726 h 6068508"/>
                    <a:gd name="csX261" fmla="*/ 2273070 w 5281470"/>
                    <a:gd name="csY261" fmla="*/ 1115924 h 6068508"/>
                    <a:gd name="csX262" fmla="*/ 2262825 w 5281470"/>
                    <a:gd name="csY262" fmla="*/ 1123096 h 6068508"/>
                    <a:gd name="csX263" fmla="*/ 2261254 w 5281470"/>
                    <a:gd name="csY263" fmla="*/ 1128014 h 6068508"/>
                    <a:gd name="csX264" fmla="*/ 2363366 w 5281470"/>
                    <a:gd name="csY264" fmla="*/ 1154037 h 6068508"/>
                    <a:gd name="csX265" fmla="*/ 2654059 w 5281470"/>
                    <a:gd name="csY265" fmla="*/ 1159774 h 6068508"/>
                    <a:gd name="csX266" fmla="*/ 2694972 w 5281470"/>
                    <a:gd name="csY266" fmla="*/ 1155471 h 6068508"/>
                    <a:gd name="csX267" fmla="*/ 2768260 w 5281470"/>
                    <a:gd name="csY267" fmla="*/ 1126238 h 6068508"/>
                    <a:gd name="csX268" fmla="*/ 2795581 w 5281470"/>
                    <a:gd name="csY268" fmla="*/ 1108069 h 6068508"/>
                    <a:gd name="csX269" fmla="*/ 2800362 w 5281470"/>
                    <a:gd name="csY269" fmla="*/ 1072006 h 6068508"/>
                    <a:gd name="csX270" fmla="*/ 2879319 w 5281470"/>
                    <a:gd name="csY270" fmla="*/ 978705 h 6068508"/>
                    <a:gd name="csX271" fmla="*/ 3060866 w 5281470"/>
                    <a:gd name="csY271" fmla="*/ 979593 h 6068508"/>
                    <a:gd name="csX272" fmla="*/ 3081630 w 5281470"/>
                    <a:gd name="csY272" fmla="*/ 968050 h 6068508"/>
                    <a:gd name="csX273" fmla="*/ 3362898 w 5281470"/>
                    <a:gd name="csY273" fmla="*/ 1010261 h 6068508"/>
                    <a:gd name="csX274" fmla="*/ 3413237 w 5281470"/>
                    <a:gd name="csY274" fmla="*/ 1036762 h 6068508"/>
                    <a:gd name="csX275" fmla="*/ 3845179 w 5281470"/>
                    <a:gd name="csY275" fmla="*/ 1190305 h 6068508"/>
                    <a:gd name="csX276" fmla="*/ 4041957 w 5281470"/>
                    <a:gd name="csY276" fmla="*/ 1366934 h 6068508"/>
                    <a:gd name="csX277" fmla="*/ 4063199 w 5281470"/>
                    <a:gd name="csY277" fmla="*/ 1392889 h 6068508"/>
                    <a:gd name="csX278" fmla="*/ 4081914 w 5281470"/>
                    <a:gd name="csY278" fmla="*/ 1370076 h 6068508"/>
                    <a:gd name="csX279" fmla="*/ 4288050 w 5281470"/>
                    <a:gd name="csY279" fmla="*/ 1225685 h 6068508"/>
                    <a:gd name="csX280" fmla="*/ 4376774 w 5281470"/>
                    <a:gd name="csY280" fmla="*/ 1202736 h 6068508"/>
                    <a:gd name="csX281" fmla="*/ 4439612 w 5281470"/>
                    <a:gd name="csY281" fmla="*/ 1200823 h 6068508"/>
                    <a:gd name="csX282" fmla="*/ 4459557 w 5281470"/>
                    <a:gd name="csY282" fmla="*/ 1232379 h 6068508"/>
                    <a:gd name="csX283" fmla="*/ 4443301 w 5281470"/>
                    <a:gd name="csY283" fmla="*/ 1266462 h 6068508"/>
                    <a:gd name="csX284" fmla="*/ 4284771 w 5281470"/>
                    <a:gd name="csY284" fmla="*/ 1427996 h 6068508"/>
                    <a:gd name="csX285" fmla="*/ 4137512 w 5281470"/>
                    <a:gd name="csY285" fmla="*/ 1480384 h 6068508"/>
                    <a:gd name="csX286" fmla="*/ 4119822 w 5281470"/>
                    <a:gd name="csY286" fmla="*/ 1483116 h 6068508"/>
                    <a:gd name="csX287" fmla="*/ 4125901 w 5281470"/>
                    <a:gd name="csY287" fmla="*/ 1504358 h 6068508"/>
                    <a:gd name="csX288" fmla="*/ 4168590 w 5281470"/>
                    <a:gd name="csY288" fmla="*/ 1867247 h 6068508"/>
                    <a:gd name="csX289" fmla="*/ 4067571 w 5281470"/>
                    <a:gd name="csY289" fmla="*/ 2288193 h 6068508"/>
                    <a:gd name="csX290" fmla="*/ 4010675 w 5281470"/>
                    <a:gd name="csY290" fmla="*/ 2492279 h 6068508"/>
                    <a:gd name="csX291" fmla="*/ 4003435 w 5281470"/>
                    <a:gd name="csY291" fmla="*/ 2526977 h 6068508"/>
                    <a:gd name="csX292" fmla="*/ 4024609 w 5281470"/>
                    <a:gd name="csY292" fmla="*/ 2516800 h 6068508"/>
                    <a:gd name="csX293" fmla="*/ 4305467 w 5281470"/>
                    <a:gd name="csY293" fmla="*/ 2479848 h 6068508"/>
                    <a:gd name="csX294" fmla="*/ 4320288 w 5281470"/>
                    <a:gd name="csY294" fmla="*/ 2485313 h 6068508"/>
                    <a:gd name="csX295" fmla="*/ 4328416 w 5281470"/>
                    <a:gd name="csY295" fmla="*/ 2540091 h 6068508"/>
                    <a:gd name="csX296" fmla="*/ 4128223 w 5281470"/>
                    <a:gd name="csY296" fmla="*/ 2643159 h 6068508"/>
                    <a:gd name="csX297" fmla="*/ 4056028 w 5281470"/>
                    <a:gd name="csY297" fmla="*/ 2648964 h 6068508"/>
                    <a:gd name="csX298" fmla="*/ 3984720 w 5281470"/>
                    <a:gd name="csY298" fmla="*/ 2636602 h 6068508"/>
                    <a:gd name="csX299" fmla="*/ 4043323 w 5281470"/>
                    <a:gd name="csY299" fmla="*/ 3367093 h 6068508"/>
                    <a:gd name="csX300" fmla="*/ 4052271 w 5281470"/>
                    <a:gd name="csY300" fmla="*/ 3355823 h 6068508"/>
                    <a:gd name="csX301" fmla="*/ 4491180 w 5281470"/>
                    <a:gd name="csY301" fmla="*/ 2863023 h 6068508"/>
                    <a:gd name="csX302" fmla="*/ 4662687 w 5281470"/>
                    <a:gd name="csY302" fmla="*/ 2768220 h 6068508"/>
                    <a:gd name="csX303" fmla="*/ 4841638 w 5281470"/>
                    <a:gd name="csY303" fmla="*/ 2640700 h 6068508"/>
                    <a:gd name="csX304" fmla="*/ 4928928 w 5281470"/>
                    <a:gd name="csY304" fmla="*/ 2201108 h 6068508"/>
                    <a:gd name="csX305" fmla="*/ 4833169 w 5281470"/>
                    <a:gd name="csY305" fmla="*/ 2002895 h 6068508"/>
                    <a:gd name="csX306" fmla="*/ 4814864 w 5281470"/>
                    <a:gd name="csY306" fmla="*/ 1973662 h 6068508"/>
                    <a:gd name="csX307" fmla="*/ 4819303 w 5281470"/>
                    <a:gd name="csY307" fmla="*/ 1944838 h 6068508"/>
                    <a:gd name="csX308" fmla="*/ 4847786 w 5281470"/>
                    <a:gd name="csY308" fmla="*/ 1941764 h 6068508"/>
                    <a:gd name="csX309" fmla="*/ 4896827 w 5281470"/>
                    <a:gd name="csY309" fmla="*/ 1976257 h 6068508"/>
                    <a:gd name="csX310" fmla="*/ 5105899 w 5281470"/>
                    <a:gd name="csY310" fmla="*/ 2312781 h 6068508"/>
                    <a:gd name="csX311" fmla="*/ 5083633 w 5281470"/>
                    <a:gd name="csY311" fmla="*/ 2755789 h 6068508"/>
                    <a:gd name="csX312" fmla="*/ 5020863 w 5281470"/>
                    <a:gd name="csY312" fmla="*/ 2868897 h 6068508"/>
                    <a:gd name="csX313" fmla="*/ 5005700 w 5281470"/>
                    <a:gd name="csY313" fmla="*/ 2891573 h 6068508"/>
                    <a:gd name="csX314" fmla="*/ 5071611 w 5281470"/>
                    <a:gd name="csY314" fmla="*/ 2882079 h 6068508"/>
                    <a:gd name="csX315" fmla="*/ 5266341 w 5281470"/>
                    <a:gd name="csY315" fmla="*/ 2932691 h 6068508"/>
                    <a:gd name="csX316" fmla="*/ 5267297 w 5281470"/>
                    <a:gd name="csY316" fmla="*/ 2979137 h 6068508"/>
                    <a:gd name="csX317" fmla="*/ 5245645 w 5281470"/>
                    <a:gd name="csY317" fmla="*/ 2992046 h 6068508"/>
                    <a:gd name="csX318" fmla="*/ 5015194 w 5281470"/>
                    <a:gd name="csY318" fmla="*/ 3024421 h 6068508"/>
                    <a:gd name="csX319" fmla="*/ 5005973 w 5281470"/>
                    <a:gd name="csY319" fmla="*/ 3024489 h 6068508"/>
                    <a:gd name="csX320" fmla="*/ 5006520 w 5281470"/>
                    <a:gd name="csY320" fmla="*/ 3024148 h 6068508"/>
                    <a:gd name="csX321" fmla="*/ 5035002 w 5281470"/>
                    <a:gd name="csY321" fmla="*/ 3144018 h 6068508"/>
                    <a:gd name="csX322" fmla="*/ 5003787 w 5281470"/>
                    <a:gd name="csY322" fmla="*/ 3312383 h 6068508"/>
                    <a:gd name="csX323" fmla="*/ 4970661 w 5281470"/>
                    <a:gd name="csY323" fmla="*/ 3342914 h 6068508"/>
                    <a:gd name="csX324" fmla="*/ 4932890 w 5281470"/>
                    <a:gd name="csY324" fmla="*/ 3308626 h 6068508"/>
                    <a:gd name="csX325" fmla="*/ 4881527 w 5281470"/>
                    <a:gd name="csY325" fmla="*/ 3173251 h 6068508"/>
                    <a:gd name="csX326" fmla="*/ 4873604 w 5281470"/>
                    <a:gd name="csY326" fmla="*/ 3041155 h 6068508"/>
                    <a:gd name="csX327" fmla="*/ 4873740 w 5281470"/>
                    <a:gd name="csY327" fmla="*/ 3011580 h 6068508"/>
                    <a:gd name="csX328" fmla="*/ 4861446 w 5281470"/>
                    <a:gd name="csY328" fmla="*/ 3016429 h 6068508"/>
                    <a:gd name="csX329" fmla="*/ 4667058 w 5281470"/>
                    <a:gd name="csY329" fmla="*/ 3122298 h 6068508"/>
                    <a:gd name="csX330" fmla="*/ 4633454 w 5281470"/>
                    <a:gd name="csY330" fmla="*/ 3139988 h 6068508"/>
                    <a:gd name="csX331" fmla="*/ 4374452 w 5281470"/>
                    <a:gd name="csY331" fmla="*/ 3399877 h 6068508"/>
                    <a:gd name="csX332" fmla="*/ 4272614 w 5281470"/>
                    <a:gd name="csY332" fmla="*/ 3610589 h 6068508"/>
                    <a:gd name="csX333" fmla="*/ 4058077 w 5281470"/>
                    <a:gd name="csY333" fmla="*/ 3997452 h 6068508"/>
                    <a:gd name="csX334" fmla="*/ 3869836 w 5281470"/>
                    <a:gd name="csY334" fmla="*/ 4219230 h 6068508"/>
                    <a:gd name="csX335" fmla="*/ 3474230 w 5281470"/>
                    <a:gd name="csY335" fmla="*/ 4554046 h 6068508"/>
                    <a:gd name="csX336" fmla="*/ 3457155 w 5281470"/>
                    <a:gd name="csY336" fmla="*/ 4566477 h 6068508"/>
                    <a:gd name="csX337" fmla="*/ 3485910 w 5281470"/>
                    <a:gd name="csY337" fmla="*/ 4573376 h 6068508"/>
                    <a:gd name="csX338" fmla="*/ 3731661 w 5281470"/>
                    <a:gd name="csY338" fmla="*/ 4666471 h 6068508"/>
                    <a:gd name="csX339" fmla="*/ 3845521 w 5281470"/>
                    <a:gd name="csY339" fmla="*/ 4756903 h 6068508"/>
                    <a:gd name="csX340" fmla="*/ 3867446 w 5281470"/>
                    <a:gd name="csY340" fmla="*/ 4804988 h 6068508"/>
                    <a:gd name="csX341" fmla="*/ 3820590 w 5281470"/>
                    <a:gd name="csY341" fmla="*/ 4821449 h 6068508"/>
                    <a:gd name="csX342" fmla="*/ 3672512 w 5281470"/>
                    <a:gd name="csY342" fmla="*/ 4811613 h 6068508"/>
                    <a:gd name="csX343" fmla="*/ 3462073 w 5281470"/>
                    <a:gd name="csY343" fmla="*/ 4728763 h 6068508"/>
                    <a:gd name="csX344" fmla="*/ 3461117 w 5281470"/>
                    <a:gd name="csY344" fmla="*/ 4746248 h 6068508"/>
                    <a:gd name="csX345" fmla="*/ 3375534 w 5281470"/>
                    <a:gd name="csY345" fmla="*/ 5112621 h 6068508"/>
                    <a:gd name="csX346" fmla="*/ 3318775 w 5281470"/>
                    <a:gd name="csY346" fmla="*/ 5115079 h 6068508"/>
                    <a:gd name="csX347" fmla="*/ 3298011 w 5281470"/>
                    <a:gd name="csY347" fmla="*/ 5072596 h 6068508"/>
                    <a:gd name="csX348" fmla="*/ 3308461 w 5281470"/>
                    <a:gd name="csY348" fmla="*/ 4674121 h 6068508"/>
                    <a:gd name="csX349" fmla="*/ 3310510 w 5281470"/>
                    <a:gd name="csY349" fmla="*/ 4664217 h 6068508"/>
                    <a:gd name="csX350" fmla="*/ 3291727 w 5281470"/>
                    <a:gd name="csY350" fmla="*/ 4673438 h 6068508"/>
                    <a:gd name="csX351" fmla="*/ 2889223 w 5281470"/>
                    <a:gd name="csY351" fmla="*/ 5023145 h 6068508"/>
                    <a:gd name="csX352" fmla="*/ 2623938 w 5281470"/>
                    <a:gd name="csY352" fmla="*/ 5353522 h 6068508"/>
                    <a:gd name="csX353" fmla="*/ 2562330 w 5281470"/>
                    <a:gd name="csY353" fmla="*/ 5445525 h 6068508"/>
                    <a:gd name="csX354" fmla="*/ 2456051 w 5281470"/>
                    <a:gd name="csY354" fmla="*/ 5782391 h 6068508"/>
                    <a:gd name="csX355" fmla="*/ 2450109 w 5281470"/>
                    <a:gd name="csY355" fmla="*/ 6035450 h 6068508"/>
                    <a:gd name="csX356" fmla="*/ 2448538 w 5281470"/>
                    <a:gd name="csY356" fmla="*/ 6068099 h 6068508"/>
                    <a:gd name="csX357" fmla="*/ 2404893 w 5281470"/>
                    <a:gd name="csY357" fmla="*/ 6068099 h 6068508"/>
                    <a:gd name="csX358" fmla="*/ 2402229 w 5281470"/>
                    <a:gd name="csY358" fmla="*/ 5992010 h 6068508"/>
                    <a:gd name="csX359" fmla="*/ 2410562 w 5281470"/>
                    <a:gd name="csY359" fmla="*/ 5723446 h 6068508"/>
                    <a:gd name="csX360" fmla="*/ 2511239 w 5281470"/>
                    <a:gd name="csY360" fmla="*/ 5433026 h 6068508"/>
                    <a:gd name="csX361" fmla="*/ 2774817 w 5281470"/>
                    <a:gd name="csY361" fmla="*/ 5077582 h 6068508"/>
                    <a:gd name="csX362" fmla="*/ 2835948 w 5281470"/>
                    <a:gd name="csY362" fmla="*/ 5009074 h 6068508"/>
                    <a:gd name="csX363" fmla="*/ 3269256 w 5281470"/>
                    <a:gd name="csY363" fmla="*/ 4627949 h 6068508"/>
                    <a:gd name="csX364" fmla="*/ 3399030 w 5281470"/>
                    <a:gd name="csY364" fmla="*/ 4543186 h 6068508"/>
                    <a:gd name="csX365" fmla="*/ 3632213 w 5281470"/>
                    <a:gd name="csY365" fmla="*/ 4369357 h 6068508"/>
                    <a:gd name="csX366" fmla="*/ 3864918 w 5281470"/>
                    <a:gd name="csY366" fmla="*/ 4150859 h 6068508"/>
                    <a:gd name="csX367" fmla="*/ 3995580 w 5281470"/>
                    <a:gd name="csY367" fmla="*/ 4000389 h 6068508"/>
                    <a:gd name="csX368" fmla="*/ 4045304 w 5281470"/>
                    <a:gd name="csY368" fmla="*/ 3927101 h 6068508"/>
                    <a:gd name="csX369" fmla="*/ 4254787 w 5281470"/>
                    <a:gd name="csY369" fmla="*/ 3530130 h 6068508"/>
                    <a:gd name="csX370" fmla="*/ 4348702 w 5281470"/>
                    <a:gd name="csY370" fmla="*/ 3343802 h 6068508"/>
                    <a:gd name="csX371" fmla="*/ 4583593 w 5281470"/>
                    <a:gd name="csY371" fmla="*/ 3110755 h 6068508"/>
                    <a:gd name="csX372" fmla="*/ 4787680 w 5281470"/>
                    <a:gd name="csY372" fmla="*/ 3002837 h 6068508"/>
                    <a:gd name="csX373" fmla="*/ 5078783 w 5281470"/>
                    <a:gd name="csY373" fmla="*/ 2568231 h 6068508"/>
                    <a:gd name="csX374" fmla="*/ 4983092 w 5281470"/>
                    <a:gd name="csY374" fmla="*/ 2156711 h 6068508"/>
                    <a:gd name="csX375" fmla="*/ 4963967 w 5281470"/>
                    <a:gd name="csY375" fmla="*/ 2128571 h 6068508"/>
                    <a:gd name="csX376" fmla="*/ 4961304 w 5281470"/>
                    <a:gd name="csY376" fmla="*/ 2130142 h 6068508"/>
                    <a:gd name="csX377" fmla="*/ 2017893 w 5281470"/>
                    <a:gd name="csY377" fmla="*/ 1378409 h 6068508"/>
                    <a:gd name="csX378" fmla="*/ 2017279 w 5281470"/>
                    <a:gd name="csY378" fmla="*/ 1385444 h 6068508"/>
                    <a:gd name="csX379" fmla="*/ 1986065 w 5281470"/>
                    <a:gd name="csY379" fmla="*/ 1394938 h 6068508"/>
                    <a:gd name="csX380" fmla="*/ 1948567 w 5281470"/>
                    <a:gd name="csY380" fmla="*/ 1400471 h 6068508"/>
                    <a:gd name="csX381" fmla="*/ 1619078 w 5281470"/>
                    <a:gd name="csY381" fmla="*/ 1605445 h 6068508"/>
                    <a:gd name="csX382" fmla="*/ 1504125 w 5281470"/>
                    <a:gd name="csY382" fmla="*/ 1779479 h 6068508"/>
                    <a:gd name="csX383" fmla="*/ 1450918 w 5281470"/>
                    <a:gd name="csY383" fmla="*/ 1857821 h 6068508"/>
                    <a:gd name="csX384" fmla="*/ 1278182 w 5281470"/>
                    <a:gd name="csY384" fmla="*/ 2019902 h 6068508"/>
                    <a:gd name="csX385" fmla="*/ 1261038 w 5281470"/>
                    <a:gd name="csY385" fmla="*/ 2035612 h 6068508"/>
                    <a:gd name="csX386" fmla="*/ 1322373 w 5281470"/>
                    <a:gd name="csY386" fmla="*/ 2035065 h 6068508"/>
                    <a:gd name="csX387" fmla="*/ 1482747 w 5281470"/>
                    <a:gd name="csY387" fmla="*/ 1999890 h 6068508"/>
                    <a:gd name="csX388" fmla="*/ 1772894 w 5281470"/>
                    <a:gd name="csY388" fmla="*/ 1835623 h 6068508"/>
                    <a:gd name="csX389" fmla="*/ 1880196 w 5281470"/>
                    <a:gd name="csY389" fmla="*/ 1746899 h 6068508"/>
                    <a:gd name="csX390" fmla="*/ 2067481 w 5281470"/>
                    <a:gd name="csY390" fmla="*/ 1660838 h 6068508"/>
                    <a:gd name="csX391" fmla="*/ 2080322 w 5281470"/>
                    <a:gd name="csY391" fmla="*/ 1655715 h 6068508"/>
                    <a:gd name="csX392" fmla="*/ 2070213 w 5281470"/>
                    <a:gd name="csY392" fmla="*/ 1625321 h 6068508"/>
                    <a:gd name="csX393" fmla="*/ 2040775 w 5281470"/>
                    <a:gd name="csY393" fmla="*/ 1515491 h 6068508"/>
                    <a:gd name="csX394" fmla="*/ 2139471 w 5281470"/>
                    <a:gd name="csY394" fmla="*/ 1328412 h 6068508"/>
                    <a:gd name="csX395" fmla="*/ 2205929 w 5281470"/>
                    <a:gd name="csY395" fmla="*/ 1308468 h 6068508"/>
                    <a:gd name="csX396" fmla="*/ 2394921 w 5281470"/>
                    <a:gd name="csY396" fmla="*/ 1305326 h 6068508"/>
                    <a:gd name="csX397" fmla="*/ 2668198 w 5281470"/>
                    <a:gd name="csY397" fmla="*/ 1357713 h 6068508"/>
                    <a:gd name="csX398" fmla="*/ 2706788 w 5281470"/>
                    <a:gd name="csY398" fmla="*/ 1365158 h 6068508"/>
                    <a:gd name="csX399" fmla="*/ 2729738 w 5281470"/>
                    <a:gd name="csY399" fmla="*/ 1327319 h 6068508"/>
                    <a:gd name="csX400" fmla="*/ 2734246 w 5281470"/>
                    <a:gd name="csY400" fmla="*/ 1300408 h 6068508"/>
                    <a:gd name="csX401" fmla="*/ 2716760 w 5281470"/>
                    <a:gd name="csY401" fmla="*/ 1205810 h 6068508"/>
                    <a:gd name="csX402" fmla="*/ 2668539 w 5281470"/>
                    <a:gd name="csY402" fmla="*/ 1209361 h 6068508"/>
                    <a:gd name="csX403" fmla="*/ 2330990 w 5281470"/>
                    <a:gd name="csY403" fmla="*/ 1200414 h 6068508"/>
                    <a:gd name="csX404" fmla="*/ 1876440 w 5281470"/>
                    <a:gd name="csY404" fmla="*/ 773935 h 6068508"/>
                    <a:gd name="csX405" fmla="*/ 1854378 w 5281470"/>
                    <a:gd name="csY405" fmla="*/ 652631 h 6068508"/>
                    <a:gd name="csX406" fmla="*/ 1682325 w 5281470"/>
                    <a:gd name="csY406" fmla="*/ 243365 h 6068508"/>
                    <a:gd name="csX407" fmla="*/ 1588000 w 5281470"/>
                    <a:gd name="csY407" fmla="*/ 136745 h 6068508"/>
                    <a:gd name="csX408" fmla="*/ 1570515 w 5281470"/>
                    <a:gd name="csY408" fmla="*/ 122675 h 6068508"/>
                    <a:gd name="csX409" fmla="*/ 1576116 w 5281470"/>
                    <a:gd name="csY409" fmla="*/ 207848 h 6068508"/>
                    <a:gd name="csX410" fmla="*/ 1579940 w 5281470"/>
                    <a:gd name="csY410" fmla="*/ 483173 h 6068508"/>
                    <a:gd name="csX411" fmla="*/ 1613613 w 5281470"/>
                    <a:gd name="csY411" fmla="*/ 860952 h 6068508"/>
                    <a:gd name="csX412" fmla="*/ 1994807 w 5281470"/>
                    <a:gd name="csY412" fmla="*/ 1364953 h 6068508"/>
                    <a:gd name="csX413" fmla="*/ 2017962 w 5281470"/>
                    <a:gd name="csY413" fmla="*/ 1378477 h 6068508"/>
                    <a:gd name="csX414" fmla="*/ 1792087 w 5281470"/>
                    <a:gd name="csY414" fmla="*/ 3643169 h 6068508"/>
                    <a:gd name="csX415" fmla="*/ 1768113 w 5281470"/>
                    <a:gd name="csY415" fmla="*/ 3638388 h 6068508"/>
                    <a:gd name="csX416" fmla="*/ 1735738 w 5281470"/>
                    <a:gd name="csY416" fmla="*/ 3668578 h 6068508"/>
                    <a:gd name="csX417" fmla="*/ 1289452 w 5281470"/>
                    <a:gd name="csY417" fmla="*/ 4089592 h 6068508"/>
                    <a:gd name="csX418" fmla="*/ 992679 w 5281470"/>
                    <a:gd name="csY418" fmla="*/ 4449817 h 6068508"/>
                    <a:gd name="csX419" fmla="*/ 898900 w 5281470"/>
                    <a:gd name="csY419" fmla="*/ 4640517 h 6068508"/>
                    <a:gd name="csX420" fmla="*/ 998280 w 5281470"/>
                    <a:gd name="csY420" fmla="*/ 4713941 h 6068508"/>
                    <a:gd name="csX421" fmla="*/ 1146359 w 5281470"/>
                    <a:gd name="csY421" fmla="*/ 4776984 h 6068508"/>
                    <a:gd name="csX422" fmla="*/ 1505218 w 5281470"/>
                    <a:gd name="csY422" fmla="*/ 4907509 h 6068508"/>
                    <a:gd name="csX423" fmla="*/ 1549614 w 5281470"/>
                    <a:gd name="csY423" fmla="*/ 4745770 h 6068508"/>
                    <a:gd name="csX424" fmla="*/ 1562387 w 5281470"/>
                    <a:gd name="csY424" fmla="*/ 4287463 h 6068508"/>
                    <a:gd name="csX425" fmla="*/ 1594147 w 5281470"/>
                    <a:gd name="csY425" fmla="*/ 4014528 h 6068508"/>
                    <a:gd name="csX426" fmla="*/ 1781227 w 5281470"/>
                    <a:gd name="csY426" fmla="*/ 3655669 h 6068508"/>
                    <a:gd name="csX427" fmla="*/ 1792155 w 5281470"/>
                    <a:gd name="csY427" fmla="*/ 3643033 h 6068508"/>
                    <a:gd name="csX428" fmla="*/ 1833888 w 5281470"/>
                    <a:gd name="csY428" fmla="*/ 3667280 h 6068508"/>
                    <a:gd name="csX429" fmla="*/ 1714359 w 5281470"/>
                    <a:gd name="csY429" fmla="*/ 3821506 h 6068508"/>
                    <a:gd name="csX430" fmla="*/ 1632465 w 5281470"/>
                    <a:gd name="csY430" fmla="*/ 4079415 h 6068508"/>
                    <a:gd name="csX431" fmla="*/ 1605417 w 5281470"/>
                    <a:gd name="csY431" fmla="*/ 4505142 h 6068508"/>
                    <a:gd name="csX432" fmla="*/ 1608354 w 5281470"/>
                    <a:gd name="csY432" fmla="*/ 4520373 h 6068508"/>
                    <a:gd name="csX433" fmla="*/ 1852807 w 5281470"/>
                    <a:gd name="csY433" fmla="*/ 4544211 h 6068508"/>
                    <a:gd name="csX434" fmla="*/ 1862301 w 5281470"/>
                    <a:gd name="csY434" fmla="*/ 4512587 h 6068508"/>
                    <a:gd name="csX435" fmla="*/ 1946996 w 5281470"/>
                    <a:gd name="csY435" fmla="*/ 4188357 h 6068508"/>
                    <a:gd name="csX436" fmla="*/ 2078614 w 5281470"/>
                    <a:gd name="csY436" fmla="*/ 3921364 h 6068508"/>
                    <a:gd name="csX437" fmla="*/ 2090772 w 5281470"/>
                    <a:gd name="csY437" fmla="*/ 3902581 h 6068508"/>
                    <a:gd name="csX438" fmla="*/ 1833888 w 5281470"/>
                    <a:gd name="csY438" fmla="*/ 3667280 h 6068508"/>
                    <a:gd name="csX439" fmla="*/ 1427627 w 5281470"/>
                    <a:gd name="csY439" fmla="*/ 3408210 h 6068508"/>
                    <a:gd name="csX440" fmla="*/ 922874 w 5281470"/>
                    <a:gd name="csY440" fmla="*/ 4100452 h 6068508"/>
                    <a:gd name="csX441" fmla="*/ 1115964 w 5281470"/>
                    <a:gd name="csY441" fmla="*/ 4204271 h 6068508"/>
                    <a:gd name="csX442" fmla="*/ 1133996 w 5281470"/>
                    <a:gd name="csY442" fmla="*/ 4181458 h 6068508"/>
                    <a:gd name="csX443" fmla="*/ 1389992 w 5281470"/>
                    <a:gd name="csY443" fmla="*/ 3923003 h 6068508"/>
                    <a:gd name="csX444" fmla="*/ 1703362 w 5281470"/>
                    <a:gd name="csY444" fmla="*/ 3637432 h 6068508"/>
                    <a:gd name="csX445" fmla="*/ 1730683 w 5281470"/>
                    <a:gd name="csY445" fmla="*/ 3607106 h 6068508"/>
                    <a:gd name="csX446" fmla="*/ 1427627 w 5281470"/>
                    <a:gd name="csY446" fmla="*/ 3408210 h 6068508"/>
                    <a:gd name="csX447" fmla="*/ 2337069 w 5281470"/>
                    <a:gd name="csY447" fmla="*/ 2076456 h 6068508"/>
                    <a:gd name="csX448" fmla="*/ 2346085 w 5281470"/>
                    <a:gd name="csY448" fmla="*/ 2066826 h 6068508"/>
                    <a:gd name="csX449" fmla="*/ 2490612 w 5281470"/>
                    <a:gd name="csY449" fmla="*/ 1855157 h 6068508"/>
                    <a:gd name="csX450" fmla="*/ 2501609 w 5281470"/>
                    <a:gd name="csY450" fmla="*/ 1836101 h 6068508"/>
                    <a:gd name="csX451" fmla="*/ 2496623 w 5281470"/>
                    <a:gd name="csY451" fmla="*/ 1804341 h 6068508"/>
                    <a:gd name="csX452" fmla="*/ 2370879 w 5281470"/>
                    <a:gd name="csY452" fmla="*/ 1645880 h 6068508"/>
                    <a:gd name="csX453" fmla="*/ 2341782 w 5281470"/>
                    <a:gd name="csY453" fmla="*/ 1631195 h 6068508"/>
                    <a:gd name="csX454" fmla="*/ 2288028 w 5281470"/>
                    <a:gd name="csY454" fmla="*/ 1630853 h 6068508"/>
                    <a:gd name="csX455" fmla="*/ 2263986 w 5281470"/>
                    <a:gd name="csY455" fmla="*/ 1610636 h 6068508"/>
                    <a:gd name="csX456" fmla="*/ 2284545 w 5281470"/>
                    <a:gd name="csY456" fmla="*/ 1586867 h 6068508"/>
                    <a:gd name="csX457" fmla="*/ 2322043 w 5281470"/>
                    <a:gd name="csY457" fmla="*/ 1581061 h 6068508"/>
                    <a:gd name="csX458" fmla="*/ 2605496 w 5281470"/>
                    <a:gd name="csY458" fmla="*/ 1553672 h 6068508"/>
                    <a:gd name="csX459" fmla="*/ 2642653 w 5281470"/>
                    <a:gd name="csY459" fmla="*/ 1547047 h 6068508"/>
                    <a:gd name="csX460" fmla="*/ 2709452 w 5281470"/>
                    <a:gd name="csY460" fmla="*/ 1513306 h 6068508"/>
                    <a:gd name="csX461" fmla="*/ 2684795 w 5281470"/>
                    <a:gd name="csY461" fmla="*/ 1409281 h 6068508"/>
                    <a:gd name="csX462" fmla="*/ 2577902 w 5281470"/>
                    <a:gd name="csY462" fmla="*/ 1387356 h 6068508"/>
                    <a:gd name="csX463" fmla="*/ 2337820 w 5281470"/>
                    <a:gd name="csY463" fmla="*/ 1348561 h 6068508"/>
                    <a:gd name="csX464" fmla="*/ 2146233 w 5281470"/>
                    <a:gd name="csY464" fmla="*/ 1378819 h 6068508"/>
                    <a:gd name="csX465" fmla="*/ 2087083 w 5281470"/>
                    <a:gd name="csY465" fmla="*/ 1492405 h 6068508"/>
                    <a:gd name="csX466" fmla="*/ 2121918 w 5281470"/>
                    <a:gd name="csY466" fmla="*/ 1623340 h 6068508"/>
                    <a:gd name="csX467" fmla="*/ 2267538 w 5281470"/>
                    <a:gd name="csY467" fmla="*/ 1956654 h 6068508"/>
                    <a:gd name="csX468" fmla="*/ 2322931 w 5281470"/>
                    <a:gd name="csY468" fmla="*/ 2056102 h 6068508"/>
                    <a:gd name="csX469" fmla="*/ 2337069 w 5281470"/>
                    <a:gd name="csY469" fmla="*/ 2076388 h 6068508"/>
                    <a:gd name="csX470" fmla="*/ 3143307 w 5281470"/>
                    <a:gd name="csY470" fmla="*/ 2381972 h 6068508"/>
                    <a:gd name="csX471" fmla="*/ 3262836 w 5281470"/>
                    <a:gd name="csY471" fmla="*/ 2367901 h 6068508"/>
                    <a:gd name="csX472" fmla="*/ 3556466 w 5281470"/>
                    <a:gd name="csY472" fmla="*/ 2305541 h 6068508"/>
                    <a:gd name="csX473" fmla="*/ 3673741 w 5281470"/>
                    <a:gd name="csY473" fmla="*/ 2268112 h 6068508"/>
                    <a:gd name="csX474" fmla="*/ 3745936 w 5281470"/>
                    <a:gd name="csY474" fmla="*/ 2218388 h 6068508"/>
                    <a:gd name="csX475" fmla="*/ 3763831 w 5281470"/>
                    <a:gd name="csY475" fmla="*/ 2109651 h 6068508"/>
                    <a:gd name="csX476" fmla="*/ 3719571 w 5281470"/>
                    <a:gd name="csY476" fmla="*/ 2041212 h 6068508"/>
                    <a:gd name="csX477" fmla="*/ 3536317 w 5281470"/>
                    <a:gd name="csY477" fmla="*/ 1876673 h 6068508"/>
                    <a:gd name="csX478" fmla="*/ 3360712 w 5281470"/>
                    <a:gd name="csY478" fmla="*/ 1736858 h 6068508"/>
                    <a:gd name="csX479" fmla="*/ 3325127 w 5281470"/>
                    <a:gd name="csY479" fmla="*/ 1706054 h 6068508"/>
                    <a:gd name="csX480" fmla="*/ 3241389 w 5281470"/>
                    <a:gd name="csY480" fmla="*/ 1725930 h 6068508"/>
                    <a:gd name="csX481" fmla="*/ 3233056 w 5281470"/>
                    <a:gd name="csY481" fmla="*/ 1752568 h 6068508"/>
                    <a:gd name="csX482" fmla="*/ 3286127 w 5281470"/>
                    <a:gd name="csY482" fmla="*/ 1845732 h 6068508"/>
                    <a:gd name="csX483" fmla="*/ 3301017 w 5281470"/>
                    <a:gd name="csY483" fmla="*/ 1875785 h 6068508"/>
                    <a:gd name="csX484" fmla="*/ 3522588 w 5281470"/>
                    <a:gd name="csY484" fmla="*/ 2143870 h 6068508"/>
                    <a:gd name="csX485" fmla="*/ 3534951 w 5281470"/>
                    <a:gd name="csY485" fmla="*/ 2161561 h 6068508"/>
                    <a:gd name="csX486" fmla="*/ 3527984 w 5281470"/>
                    <a:gd name="csY486" fmla="*/ 2186354 h 6068508"/>
                    <a:gd name="csX487" fmla="*/ 3505445 w 5281470"/>
                    <a:gd name="csY487" fmla="*/ 2188676 h 6068508"/>
                    <a:gd name="csX488" fmla="*/ 3485910 w 5281470"/>
                    <a:gd name="csY488" fmla="*/ 2173309 h 6068508"/>
                    <a:gd name="csX489" fmla="*/ 3446158 w 5281470"/>
                    <a:gd name="csY489" fmla="*/ 2128434 h 6068508"/>
                    <a:gd name="csX490" fmla="*/ 3386531 w 5281470"/>
                    <a:gd name="csY490" fmla="*/ 2106373 h 6068508"/>
                    <a:gd name="csX491" fmla="*/ 3233807 w 5281470"/>
                    <a:gd name="csY491" fmla="*/ 2131986 h 6068508"/>
                    <a:gd name="csX492" fmla="*/ 3207989 w 5281470"/>
                    <a:gd name="csY492" fmla="*/ 2152272 h 6068508"/>
                    <a:gd name="csX493" fmla="*/ 3152801 w 5281470"/>
                    <a:gd name="csY493" fmla="*/ 2319407 h 6068508"/>
                    <a:gd name="csX494" fmla="*/ 3143444 w 5281470"/>
                    <a:gd name="csY494" fmla="*/ 2381972 h 6068508"/>
                    <a:gd name="csX495" fmla="*/ 2945914 w 5281470"/>
                    <a:gd name="csY495" fmla="*/ 1921411 h 6068508"/>
                    <a:gd name="csX496" fmla="*/ 3110932 w 5281470"/>
                    <a:gd name="csY496" fmla="*/ 1844229 h 6068508"/>
                    <a:gd name="csX497" fmla="*/ 3160246 w 5281470"/>
                    <a:gd name="csY497" fmla="*/ 1744167 h 6068508"/>
                    <a:gd name="csX498" fmla="*/ 3140028 w 5281470"/>
                    <a:gd name="csY498" fmla="*/ 1595746 h 6068508"/>
                    <a:gd name="csX499" fmla="*/ 3084636 w 5281470"/>
                    <a:gd name="csY499" fmla="*/ 1520546 h 6068508"/>
                    <a:gd name="csX500" fmla="*/ 3047821 w 5281470"/>
                    <a:gd name="csY500" fmla="*/ 1505451 h 6068508"/>
                    <a:gd name="csX501" fmla="*/ 3002263 w 5281470"/>
                    <a:gd name="csY501" fmla="*/ 1487146 h 6068508"/>
                    <a:gd name="csX502" fmla="*/ 2967634 w 5281470"/>
                    <a:gd name="csY502" fmla="*/ 1478745 h 6068508"/>
                    <a:gd name="csX503" fmla="*/ 2803436 w 5281470"/>
                    <a:gd name="csY503" fmla="*/ 1553877 h 6068508"/>
                    <a:gd name="csX504" fmla="*/ 2774954 w 5281470"/>
                    <a:gd name="csY504" fmla="*/ 1591102 h 6068508"/>
                    <a:gd name="csX505" fmla="*/ 2793190 w 5281470"/>
                    <a:gd name="csY505" fmla="*/ 1839311 h 6068508"/>
                    <a:gd name="csX506" fmla="*/ 2945914 w 5281470"/>
                    <a:gd name="csY506" fmla="*/ 1921479 h 6068508"/>
                    <a:gd name="csX507" fmla="*/ 600284 w 5281470"/>
                    <a:gd name="csY507" fmla="*/ 4598716 h 6068508"/>
                    <a:gd name="csX508" fmla="*/ 658136 w 5281470"/>
                    <a:gd name="csY508" fmla="*/ 4664491 h 6068508"/>
                    <a:gd name="csX509" fmla="*/ 1036871 w 5281470"/>
                    <a:gd name="csY509" fmla="*/ 4922946 h 6068508"/>
                    <a:gd name="csX510" fmla="*/ 1186452 w 5281470"/>
                    <a:gd name="csY510" fmla="*/ 4983120 h 6068508"/>
                    <a:gd name="csX511" fmla="*/ 1353587 w 5281470"/>
                    <a:gd name="csY511" fmla="*/ 5062145 h 6068508"/>
                    <a:gd name="csX512" fmla="*/ 1469906 w 5281470"/>
                    <a:gd name="csY512" fmla="*/ 4946578 h 6068508"/>
                    <a:gd name="csX513" fmla="*/ 1444429 w 5281470"/>
                    <a:gd name="csY513" fmla="*/ 4932986 h 6068508"/>
                    <a:gd name="csX514" fmla="*/ 1335419 w 5281470"/>
                    <a:gd name="csY514" fmla="*/ 4891117 h 6068508"/>
                    <a:gd name="csX515" fmla="*/ 1071773 w 5281470"/>
                    <a:gd name="csY515" fmla="*/ 4802803 h 6068508"/>
                    <a:gd name="csX516" fmla="*/ 883259 w 5281470"/>
                    <a:gd name="csY516" fmla="*/ 4695363 h 6068508"/>
                    <a:gd name="csX517" fmla="*/ 873219 w 5281470"/>
                    <a:gd name="csY517" fmla="*/ 4689216 h 6068508"/>
                    <a:gd name="csX518" fmla="*/ 854094 w 5281470"/>
                    <a:gd name="csY518" fmla="*/ 4713122 h 6068508"/>
                    <a:gd name="csX519" fmla="*/ 794603 w 5281470"/>
                    <a:gd name="csY519" fmla="*/ 4703355 h 6068508"/>
                    <a:gd name="csX520" fmla="*/ 784221 w 5281470"/>
                    <a:gd name="csY520" fmla="*/ 4660598 h 6068508"/>
                    <a:gd name="csX521" fmla="*/ 776640 w 5281470"/>
                    <a:gd name="csY521" fmla="*/ 4584646 h 6068508"/>
                    <a:gd name="csX522" fmla="*/ 600284 w 5281470"/>
                    <a:gd name="csY522" fmla="*/ 4598716 h 6068508"/>
                    <a:gd name="csX523" fmla="*/ 2698182 w 5281470"/>
                    <a:gd name="csY523" fmla="*/ 1685632 h 6068508"/>
                    <a:gd name="csX524" fmla="*/ 2624758 w 5281470"/>
                    <a:gd name="csY524" fmla="*/ 1599434 h 6068508"/>
                    <a:gd name="csX525" fmla="*/ 2426272 w 5281470"/>
                    <a:gd name="csY525" fmla="*/ 1623340 h 6068508"/>
                    <a:gd name="csX526" fmla="*/ 2699343 w 5281470"/>
                    <a:gd name="csY526" fmla="*/ 1862261 h 6068508"/>
                    <a:gd name="csX527" fmla="*/ 2722703 w 5281470"/>
                    <a:gd name="csY527" fmla="*/ 1804546 h 6068508"/>
                    <a:gd name="csX528" fmla="*/ 2698251 w 5281470"/>
                    <a:gd name="csY528" fmla="*/ 1685632 h 6068508"/>
                    <a:gd name="csX529" fmla="*/ 2755761 w 5281470"/>
                    <a:gd name="csY529" fmla="*/ 1891357 h 6068508"/>
                    <a:gd name="csX530" fmla="*/ 2715463 w 5281470"/>
                    <a:gd name="csY530" fmla="*/ 1957611 h 6068508"/>
                    <a:gd name="csX531" fmla="*/ 2738412 w 5281470"/>
                    <a:gd name="csY531" fmla="*/ 2068670 h 6068508"/>
                    <a:gd name="csX532" fmla="*/ 2833830 w 5281470"/>
                    <a:gd name="csY532" fmla="*/ 2114842 h 6068508"/>
                    <a:gd name="csX533" fmla="*/ 2980953 w 5281470"/>
                    <a:gd name="csY533" fmla="*/ 1974276 h 6068508"/>
                    <a:gd name="csX534" fmla="*/ 2976991 w 5281470"/>
                    <a:gd name="csY534" fmla="*/ 1969700 h 6068508"/>
                    <a:gd name="csX535" fmla="*/ 2755761 w 5281470"/>
                    <a:gd name="csY535" fmla="*/ 1891357 h 6068508"/>
                    <a:gd name="csX536" fmla="*/ 3383867 w 5281470"/>
                    <a:gd name="csY536" fmla="*/ 2052346 h 6068508"/>
                    <a:gd name="csX537" fmla="*/ 3260582 w 5281470"/>
                    <a:gd name="csY537" fmla="*/ 1903788 h 6068508"/>
                    <a:gd name="csX538" fmla="*/ 3111751 w 5281470"/>
                    <a:gd name="csY538" fmla="*/ 1908433 h 6068508"/>
                    <a:gd name="csX539" fmla="*/ 3055266 w 5281470"/>
                    <a:gd name="csY539" fmla="*/ 1940535 h 6068508"/>
                    <a:gd name="csX540" fmla="*/ 3038873 w 5281470"/>
                    <a:gd name="csY540" fmla="*/ 1974959 h 6068508"/>
                    <a:gd name="csX541" fmla="*/ 3062096 w 5281470"/>
                    <a:gd name="csY541" fmla="*/ 2004876 h 6068508"/>
                    <a:gd name="csX542" fmla="*/ 3212360 w 5281470"/>
                    <a:gd name="csY542" fmla="*/ 2053233 h 6068508"/>
                    <a:gd name="csX543" fmla="*/ 3384003 w 5281470"/>
                    <a:gd name="csY543" fmla="*/ 2052277 h 6068508"/>
                    <a:gd name="csX544" fmla="*/ 3385711 w 5281470"/>
                    <a:gd name="csY544" fmla="*/ 4648030 h 6068508"/>
                    <a:gd name="csX545" fmla="*/ 3352243 w 5281470"/>
                    <a:gd name="csY545" fmla="*/ 5058457 h 6068508"/>
                    <a:gd name="csX546" fmla="*/ 3385711 w 5281470"/>
                    <a:gd name="csY546" fmla="*/ 4648030 h 6068508"/>
                    <a:gd name="csX547" fmla="*/ 3434206 w 5281470"/>
                    <a:gd name="csY547" fmla="*/ 4616133 h 6068508"/>
                    <a:gd name="csX548" fmla="*/ 3428605 w 5281470"/>
                    <a:gd name="csY548" fmla="*/ 4622143 h 6068508"/>
                    <a:gd name="csX549" fmla="*/ 3450939 w 5281470"/>
                    <a:gd name="csY549" fmla="*/ 4654587 h 6068508"/>
                    <a:gd name="csX550" fmla="*/ 3554076 w 5281470"/>
                    <a:gd name="csY550" fmla="*/ 4725826 h 6068508"/>
                    <a:gd name="csX551" fmla="*/ 3743546 w 5281470"/>
                    <a:gd name="csY551" fmla="*/ 4769813 h 6068508"/>
                    <a:gd name="csX552" fmla="*/ 3775784 w 5281470"/>
                    <a:gd name="csY552" fmla="*/ 4769266 h 6068508"/>
                    <a:gd name="csX553" fmla="*/ 3434206 w 5281470"/>
                    <a:gd name="csY553" fmla="*/ 4616133 h 6068508"/>
                    <a:gd name="csX554" fmla="*/ 2209549 w 5281470"/>
                    <a:gd name="csY554" fmla="*/ 1090037 h 6068508"/>
                    <a:gd name="csX555" fmla="*/ 2384471 w 5281470"/>
                    <a:gd name="csY555" fmla="*/ 814439 h 6068508"/>
                    <a:gd name="csX556" fmla="*/ 2209549 w 5281470"/>
                    <a:gd name="csY556" fmla="*/ 1090037 h 6068508"/>
                    <a:gd name="csX557" fmla="*/ 4388864 w 5281470"/>
                    <a:gd name="csY557" fmla="*/ 1252733 h 6068508"/>
                    <a:gd name="csX558" fmla="*/ 4098102 w 5281470"/>
                    <a:gd name="csY558" fmla="*/ 1431206 h 6068508"/>
                    <a:gd name="csX559" fmla="*/ 4388864 w 5281470"/>
                    <a:gd name="csY559" fmla="*/ 1252733 h 6068508"/>
                    <a:gd name="csX560" fmla="*/ 1654936 w 5281470"/>
                    <a:gd name="csY560" fmla="*/ 5589574 h 6068508"/>
                    <a:gd name="csX561" fmla="*/ 1401945 w 5281470"/>
                    <a:gd name="csY561" fmla="*/ 5749401 h 6068508"/>
                    <a:gd name="csX562" fmla="*/ 1654936 w 5281470"/>
                    <a:gd name="csY562" fmla="*/ 5589574 h 6068508"/>
                    <a:gd name="csX563" fmla="*/ 1813807 w 5281470"/>
                    <a:gd name="csY563" fmla="*/ 1902832 h 6068508"/>
                    <a:gd name="csX564" fmla="*/ 1734167 w 5281470"/>
                    <a:gd name="csY564" fmla="*/ 2183827 h 6068508"/>
                    <a:gd name="csX565" fmla="*/ 1813807 w 5281470"/>
                    <a:gd name="csY565" fmla="*/ 1902832 h 6068508"/>
                    <a:gd name="csX566" fmla="*/ 4275278 w 5281470"/>
                    <a:gd name="csY566" fmla="*/ 2526089 h 6068508"/>
                    <a:gd name="csX567" fmla="*/ 4003913 w 5281470"/>
                    <a:gd name="csY567" fmla="*/ 2595074 h 6068508"/>
                    <a:gd name="csX568" fmla="*/ 4275278 w 5281470"/>
                    <a:gd name="csY568" fmla="*/ 2526089 h 6068508"/>
                    <a:gd name="csX569" fmla="*/ 4968612 w 5281470"/>
                    <a:gd name="csY569" fmla="*/ 3273792 h 6068508"/>
                    <a:gd name="csX570" fmla="*/ 4923328 w 5281470"/>
                    <a:gd name="csY570" fmla="*/ 3001130 h 6068508"/>
                    <a:gd name="csX571" fmla="*/ 4968612 w 5281470"/>
                    <a:gd name="csY571" fmla="*/ 3273792 h 6068508"/>
                    <a:gd name="csX572" fmla="*/ 623985 w 5281470"/>
                    <a:gd name="csY572" fmla="*/ 4394492 h 6068508"/>
                    <a:gd name="csX573" fmla="*/ 490386 w 5281470"/>
                    <a:gd name="csY573" fmla="*/ 4252424 h 6068508"/>
                    <a:gd name="csX574" fmla="*/ 484102 w 5281470"/>
                    <a:gd name="csY574" fmla="*/ 4256044 h 6068508"/>
                    <a:gd name="csX575" fmla="*/ 520097 w 5281470"/>
                    <a:gd name="csY575" fmla="*/ 4442987 h 6068508"/>
                    <a:gd name="csX576" fmla="*/ 547555 w 5281470"/>
                    <a:gd name="csY576" fmla="*/ 4432468 h 6068508"/>
                    <a:gd name="csX577" fmla="*/ 623985 w 5281470"/>
                    <a:gd name="csY577" fmla="*/ 4394424 h 6068508"/>
                    <a:gd name="csX578" fmla="*/ 3497726 w 5281470"/>
                    <a:gd name="csY578" fmla="*/ 1783235 h 6068508"/>
                    <a:gd name="csX579" fmla="*/ 3504830 w 5281470"/>
                    <a:gd name="csY579" fmla="*/ 1780298 h 6068508"/>
                    <a:gd name="csX580" fmla="*/ 3502303 w 5281470"/>
                    <a:gd name="csY580" fmla="*/ 1747513 h 6068508"/>
                    <a:gd name="csX581" fmla="*/ 3478738 w 5281470"/>
                    <a:gd name="csY581" fmla="*/ 1689457 h 6068508"/>
                    <a:gd name="csX582" fmla="*/ 3357092 w 5281470"/>
                    <a:gd name="csY582" fmla="*/ 1629351 h 6068508"/>
                    <a:gd name="csX583" fmla="*/ 3350467 w 5281470"/>
                    <a:gd name="csY583" fmla="*/ 1667668 h 6068508"/>
                    <a:gd name="csX584" fmla="*/ 3497795 w 5281470"/>
                    <a:gd name="csY584" fmla="*/ 1783235 h 6068508"/>
                    <a:gd name="csX585" fmla="*/ 4972300 w 5281470"/>
                    <a:gd name="csY585" fmla="*/ 2954138 h 6068508"/>
                    <a:gd name="csX586" fmla="*/ 5208352 w 5281470"/>
                    <a:gd name="csY586" fmla="*/ 2950791 h 6068508"/>
                    <a:gd name="csX587" fmla="*/ 4972300 w 5281470"/>
                    <a:gd name="csY587" fmla="*/ 2954138 h 6068508"/>
                    <a:gd name="csX588" fmla="*/ 959143 w 5281470"/>
                    <a:gd name="csY588" fmla="*/ 2596987 h 6068508"/>
                    <a:gd name="csX589" fmla="*/ 950947 w 5281470"/>
                    <a:gd name="csY589" fmla="*/ 2598831 h 6068508"/>
                    <a:gd name="csX590" fmla="*/ 955796 w 5281470"/>
                    <a:gd name="csY590" fmla="*/ 2656819 h 6068508"/>
                    <a:gd name="csX591" fmla="*/ 1017541 w 5281470"/>
                    <a:gd name="csY591" fmla="*/ 2784681 h 6068508"/>
                    <a:gd name="csX592" fmla="*/ 1036939 w 5281470"/>
                    <a:gd name="csY592" fmla="*/ 2796087 h 6068508"/>
                    <a:gd name="csX593" fmla="*/ 959143 w 5281470"/>
                    <a:gd name="csY593" fmla="*/ 2596987 h 6068508"/>
                    <a:gd name="csX594" fmla="*/ 952927 w 5281470"/>
                    <a:gd name="csY594" fmla="*/ 4963859 h 6068508"/>
                    <a:gd name="csX595" fmla="*/ 770493 w 5281470"/>
                    <a:gd name="csY595" fmla="*/ 5081134 h 6068508"/>
                    <a:gd name="csX596" fmla="*/ 952927 w 5281470"/>
                    <a:gd name="csY596" fmla="*/ 4963859 h 6068508"/>
                    <a:gd name="csX597" fmla="*/ 3372597 w 5281470"/>
                    <a:gd name="csY597" fmla="*/ 3120180 h 6068508"/>
                    <a:gd name="csX598" fmla="*/ 3182307 w 5281470"/>
                    <a:gd name="csY598" fmla="*/ 3036169 h 6068508"/>
                    <a:gd name="csX599" fmla="*/ 3372597 w 5281470"/>
                    <a:gd name="csY599" fmla="*/ 3120180 h 6068508"/>
                    <a:gd name="csX600" fmla="*/ 3108678 w 5281470"/>
                    <a:gd name="csY600" fmla="*/ 1484824 h 6068508"/>
                    <a:gd name="csX601" fmla="*/ 3205803 w 5281470"/>
                    <a:gd name="csY601" fmla="*/ 1659130 h 6068508"/>
                    <a:gd name="csX602" fmla="*/ 3130056 w 5281470"/>
                    <a:gd name="csY602" fmla="*/ 1443364 h 6068508"/>
                    <a:gd name="csX603" fmla="*/ 3108678 w 5281470"/>
                    <a:gd name="csY603" fmla="*/ 1484824 h 6068508"/>
                    <a:gd name="csX604" fmla="*/ 1388353 w 5281470"/>
                    <a:gd name="csY604" fmla="*/ 741765 h 6068508"/>
                    <a:gd name="csX605" fmla="*/ 1547975 w 5281470"/>
                    <a:gd name="csY605" fmla="*/ 859313 h 6068508"/>
                    <a:gd name="csX606" fmla="*/ 1388353 w 5281470"/>
                    <a:gd name="csY606" fmla="*/ 741765 h 6068508"/>
                    <a:gd name="csX607" fmla="*/ 3147132 w 5281470"/>
                    <a:gd name="csY607" fmla="*/ 1878722 h 6068508"/>
                    <a:gd name="csX608" fmla="*/ 3229094 w 5281470"/>
                    <a:gd name="csY608" fmla="*/ 1866427 h 6068508"/>
                    <a:gd name="csX609" fmla="*/ 3210311 w 5281470"/>
                    <a:gd name="csY609" fmla="*/ 1798672 h 6068508"/>
                    <a:gd name="csX610" fmla="*/ 3147064 w 5281470"/>
                    <a:gd name="csY610" fmla="*/ 1878722 h 6068508"/>
                    <a:gd name="csX611" fmla="*/ 2974874 w 5281470"/>
                    <a:gd name="csY611" fmla="*/ 1422669 h 6068508"/>
                    <a:gd name="csX612" fmla="*/ 2978699 w 5281470"/>
                    <a:gd name="csY612" fmla="*/ 1403134 h 6068508"/>
                    <a:gd name="csX613" fmla="*/ 2825224 w 5281470"/>
                    <a:gd name="csY613" fmla="*/ 1473690 h 6068508"/>
                    <a:gd name="csX614" fmla="*/ 2974874 w 5281470"/>
                    <a:gd name="csY614" fmla="*/ 1422669 h 6068508"/>
                    <a:gd name="csX615" fmla="*/ 2721200 w 5281470"/>
                    <a:gd name="csY615" fmla="*/ 1570543 h 6068508"/>
                    <a:gd name="csX616" fmla="*/ 2673047 w 5281470"/>
                    <a:gd name="csY616" fmla="*/ 1593902 h 6068508"/>
                    <a:gd name="csX617" fmla="*/ 2704261 w 5281470"/>
                    <a:gd name="csY617" fmla="*/ 1638162 h 6068508"/>
                    <a:gd name="csX618" fmla="*/ 2706310 w 5281470"/>
                    <a:gd name="csY618" fmla="*/ 1636044 h 6068508"/>
                    <a:gd name="csX619" fmla="*/ 2721132 w 5281470"/>
                    <a:gd name="csY619" fmla="*/ 1570543 h 6068508"/>
                    <a:gd name="csX620" fmla="*/ 3051372 w 5281470"/>
                    <a:gd name="csY620" fmla="*/ 1458459 h 6068508"/>
                    <a:gd name="csX621" fmla="*/ 3079308 w 5281470"/>
                    <a:gd name="csY621" fmla="*/ 1430933 h 6068508"/>
                    <a:gd name="csX622" fmla="*/ 3052260 w 5281470"/>
                    <a:gd name="csY622" fmla="*/ 1403066 h 6068508"/>
                    <a:gd name="csX623" fmla="*/ 3024393 w 5281470"/>
                    <a:gd name="csY623" fmla="*/ 1430182 h 6068508"/>
                    <a:gd name="csX624" fmla="*/ 3051304 w 5281470"/>
                    <a:gd name="csY624" fmla="*/ 1458459 h 6068508"/>
                    <a:gd name="csX625" fmla="*/ 3128554 w 5281470"/>
                    <a:gd name="csY625" fmla="*/ 1394255 h 6068508"/>
                    <a:gd name="csX626" fmla="*/ 3182922 w 5281470"/>
                    <a:gd name="csY626" fmla="*/ 1348151 h 6068508"/>
                    <a:gd name="csX627" fmla="*/ 3128554 w 5281470"/>
                    <a:gd name="csY627" fmla="*/ 1394255 h 6068508"/>
                    <a:gd name="csX628" fmla="*/ 3030882 w 5281470"/>
                    <a:gd name="csY628" fmla="*/ 1355528 h 6068508"/>
                    <a:gd name="csX629" fmla="*/ 3009571 w 5281470"/>
                    <a:gd name="csY629" fmla="*/ 1290914 h 6068508"/>
                    <a:gd name="csX630" fmla="*/ 3030882 w 5281470"/>
                    <a:gd name="csY630" fmla="*/ 1355528 h 606850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  <a:cxn ang="0">
                      <a:pos x="csX500" y="csY500"/>
                    </a:cxn>
                    <a:cxn ang="0">
                      <a:pos x="csX501" y="csY501"/>
                    </a:cxn>
                    <a:cxn ang="0">
                      <a:pos x="csX502" y="csY502"/>
                    </a:cxn>
                    <a:cxn ang="0">
                      <a:pos x="csX503" y="csY503"/>
                    </a:cxn>
                    <a:cxn ang="0">
                      <a:pos x="csX504" y="csY504"/>
                    </a:cxn>
                    <a:cxn ang="0">
                      <a:pos x="csX505" y="csY505"/>
                    </a:cxn>
                    <a:cxn ang="0">
                      <a:pos x="csX506" y="csY506"/>
                    </a:cxn>
                    <a:cxn ang="0">
                      <a:pos x="csX507" y="csY507"/>
                    </a:cxn>
                    <a:cxn ang="0">
                      <a:pos x="csX508" y="csY508"/>
                    </a:cxn>
                    <a:cxn ang="0">
                      <a:pos x="csX509" y="csY509"/>
                    </a:cxn>
                    <a:cxn ang="0">
                      <a:pos x="csX510" y="csY510"/>
                    </a:cxn>
                    <a:cxn ang="0">
                      <a:pos x="csX511" y="csY511"/>
                    </a:cxn>
                    <a:cxn ang="0">
                      <a:pos x="csX512" y="csY512"/>
                    </a:cxn>
                    <a:cxn ang="0">
                      <a:pos x="csX513" y="csY513"/>
                    </a:cxn>
                    <a:cxn ang="0">
                      <a:pos x="csX514" y="csY514"/>
                    </a:cxn>
                    <a:cxn ang="0">
                      <a:pos x="csX515" y="csY515"/>
                    </a:cxn>
                    <a:cxn ang="0">
                      <a:pos x="csX516" y="csY516"/>
                    </a:cxn>
                    <a:cxn ang="0">
                      <a:pos x="csX517" y="csY517"/>
                    </a:cxn>
                    <a:cxn ang="0">
                      <a:pos x="csX518" y="csY518"/>
                    </a:cxn>
                    <a:cxn ang="0">
                      <a:pos x="csX519" y="csY519"/>
                    </a:cxn>
                    <a:cxn ang="0">
                      <a:pos x="csX520" y="csY520"/>
                    </a:cxn>
                    <a:cxn ang="0">
                      <a:pos x="csX521" y="csY521"/>
                    </a:cxn>
                    <a:cxn ang="0">
                      <a:pos x="csX522" y="csY522"/>
                    </a:cxn>
                    <a:cxn ang="0">
                      <a:pos x="csX523" y="csY523"/>
                    </a:cxn>
                    <a:cxn ang="0">
                      <a:pos x="csX524" y="csY524"/>
                    </a:cxn>
                    <a:cxn ang="0">
                      <a:pos x="csX525" y="csY525"/>
                    </a:cxn>
                    <a:cxn ang="0">
                      <a:pos x="csX526" y="csY526"/>
                    </a:cxn>
                    <a:cxn ang="0">
                      <a:pos x="csX527" y="csY527"/>
                    </a:cxn>
                    <a:cxn ang="0">
                      <a:pos x="csX528" y="csY528"/>
                    </a:cxn>
                    <a:cxn ang="0">
                      <a:pos x="csX529" y="csY529"/>
                    </a:cxn>
                    <a:cxn ang="0">
                      <a:pos x="csX530" y="csY530"/>
                    </a:cxn>
                    <a:cxn ang="0">
                      <a:pos x="csX531" y="csY531"/>
                    </a:cxn>
                    <a:cxn ang="0">
                      <a:pos x="csX532" y="csY532"/>
                    </a:cxn>
                    <a:cxn ang="0">
                      <a:pos x="csX533" y="csY533"/>
                    </a:cxn>
                    <a:cxn ang="0">
                      <a:pos x="csX534" y="csY534"/>
                    </a:cxn>
                    <a:cxn ang="0">
                      <a:pos x="csX535" y="csY535"/>
                    </a:cxn>
                    <a:cxn ang="0">
                      <a:pos x="csX536" y="csY536"/>
                    </a:cxn>
                    <a:cxn ang="0">
                      <a:pos x="csX537" y="csY537"/>
                    </a:cxn>
                    <a:cxn ang="0">
                      <a:pos x="csX538" y="csY538"/>
                    </a:cxn>
                    <a:cxn ang="0">
                      <a:pos x="csX539" y="csY539"/>
                    </a:cxn>
                    <a:cxn ang="0">
                      <a:pos x="csX540" y="csY540"/>
                    </a:cxn>
                    <a:cxn ang="0">
                      <a:pos x="csX541" y="csY541"/>
                    </a:cxn>
                    <a:cxn ang="0">
                      <a:pos x="csX542" y="csY542"/>
                    </a:cxn>
                    <a:cxn ang="0">
                      <a:pos x="csX543" y="csY543"/>
                    </a:cxn>
                    <a:cxn ang="0">
                      <a:pos x="csX544" y="csY544"/>
                    </a:cxn>
                    <a:cxn ang="0">
                      <a:pos x="csX545" y="csY545"/>
                    </a:cxn>
                    <a:cxn ang="0">
                      <a:pos x="csX546" y="csY546"/>
                    </a:cxn>
                    <a:cxn ang="0">
                      <a:pos x="csX547" y="csY547"/>
                    </a:cxn>
                    <a:cxn ang="0">
                      <a:pos x="csX548" y="csY548"/>
                    </a:cxn>
                    <a:cxn ang="0">
                      <a:pos x="csX549" y="csY549"/>
                    </a:cxn>
                    <a:cxn ang="0">
                      <a:pos x="csX550" y="csY550"/>
                    </a:cxn>
                    <a:cxn ang="0">
                      <a:pos x="csX551" y="csY551"/>
                    </a:cxn>
                    <a:cxn ang="0">
                      <a:pos x="csX552" y="csY552"/>
                    </a:cxn>
                    <a:cxn ang="0">
                      <a:pos x="csX553" y="csY553"/>
                    </a:cxn>
                    <a:cxn ang="0">
                      <a:pos x="csX554" y="csY554"/>
                    </a:cxn>
                    <a:cxn ang="0">
                      <a:pos x="csX555" y="csY555"/>
                    </a:cxn>
                    <a:cxn ang="0">
                      <a:pos x="csX556" y="csY556"/>
                    </a:cxn>
                    <a:cxn ang="0">
                      <a:pos x="csX557" y="csY557"/>
                    </a:cxn>
                    <a:cxn ang="0">
                      <a:pos x="csX558" y="csY558"/>
                    </a:cxn>
                    <a:cxn ang="0">
                      <a:pos x="csX559" y="csY559"/>
                    </a:cxn>
                    <a:cxn ang="0">
                      <a:pos x="csX560" y="csY560"/>
                    </a:cxn>
                    <a:cxn ang="0">
                      <a:pos x="csX561" y="csY561"/>
                    </a:cxn>
                    <a:cxn ang="0">
                      <a:pos x="csX562" y="csY562"/>
                    </a:cxn>
                    <a:cxn ang="0">
                      <a:pos x="csX563" y="csY563"/>
                    </a:cxn>
                    <a:cxn ang="0">
                      <a:pos x="csX564" y="csY564"/>
                    </a:cxn>
                    <a:cxn ang="0">
                      <a:pos x="csX565" y="csY565"/>
                    </a:cxn>
                    <a:cxn ang="0">
                      <a:pos x="csX566" y="csY566"/>
                    </a:cxn>
                    <a:cxn ang="0">
                      <a:pos x="csX567" y="csY567"/>
                    </a:cxn>
                    <a:cxn ang="0">
                      <a:pos x="csX568" y="csY568"/>
                    </a:cxn>
                    <a:cxn ang="0">
                      <a:pos x="csX569" y="csY569"/>
                    </a:cxn>
                    <a:cxn ang="0">
                      <a:pos x="csX570" y="csY570"/>
                    </a:cxn>
                    <a:cxn ang="0">
                      <a:pos x="csX571" y="csY571"/>
                    </a:cxn>
                    <a:cxn ang="0">
                      <a:pos x="csX572" y="csY572"/>
                    </a:cxn>
                    <a:cxn ang="0">
                      <a:pos x="csX573" y="csY573"/>
                    </a:cxn>
                    <a:cxn ang="0">
                      <a:pos x="csX574" y="csY574"/>
                    </a:cxn>
                    <a:cxn ang="0">
                      <a:pos x="csX575" y="csY575"/>
                    </a:cxn>
                    <a:cxn ang="0">
                      <a:pos x="csX576" y="csY576"/>
                    </a:cxn>
                    <a:cxn ang="0">
                      <a:pos x="csX577" y="csY577"/>
                    </a:cxn>
                    <a:cxn ang="0">
                      <a:pos x="csX578" y="csY578"/>
                    </a:cxn>
                    <a:cxn ang="0">
                      <a:pos x="csX579" y="csY579"/>
                    </a:cxn>
                    <a:cxn ang="0">
                      <a:pos x="csX580" y="csY580"/>
                    </a:cxn>
                    <a:cxn ang="0">
                      <a:pos x="csX581" y="csY581"/>
                    </a:cxn>
                    <a:cxn ang="0">
                      <a:pos x="csX582" y="csY582"/>
                    </a:cxn>
                    <a:cxn ang="0">
                      <a:pos x="csX583" y="csY583"/>
                    </a:cxn>
                    <a:cxn ang="0">
                      <a:pos x="csX584" y="csY584"/>
                    </a:cxn>
                    <a:cxn ang="0">
                      <a:pos x="csX585" y="csY585"/>
                    </a:cxn>
                    <a:cxn ang="0">
                      <a:pos x="csX586" y="csY586"/>
                    </a:cxn>
                    <a:cxn ang="0">
                      <a:pos x="csX587" y="csY587"/>
                    </a:cxn>
                    <a:cxn ang="0">
                      <a:pos x="csX588" y="csY588"/>
                    </a:cxn>
                    <a:cxn ang="0">
                      <a:pos x="csX589" y="csY589"/>
                    </a:cxn>
                    <a:cxn ang="0">
                      <a:pos x="csX590" y="csY590"/>
                    </a:cxn>
                    <a:cxn ang="0">
                      <a:pos x="csX591" y="csY591"/>
                    </a:cxn>
                    <a:cxn ang="0">
                      <a:pos x="csX592" y="csY592"/>
                    </a:cxn>
                    <a:cxn ang="0">
                      <a:pos x="csX593" y="csY593"/>
                    </a:cxn>
                    <a:cxn ang="0">
                      <a:pos x="csX594" y="csY594"/>
                    </a:cxn>
                    <a:cxn ang="0">
                      <a:pos x="csX595" y="csY595"/>
                    </a:cxn>
                    <a:cxn ang="0">
                      <a:pos x="csX596" y="csY596"/>
                    </a:cxn>
                    <a:cxn ang="0">
                      <a:pos x="csX597" y="csY597"/>
                    </a:cxn>
                    <a:cxn ang="0">
                      <a:pos x="csX598" y="csY598"/>
                    </a:cxn>
                    <a:cxn ang="0">
                      <a:pos x="csX599" y="csY599"/>
                    </a:cxn>
                    <a:cxn ang="0">
                      <a:pos x="csX600" y="csY600"/>
                    </a:cxn>
                    <a:cxn ang="0">
                      <a:pos x="csX601" y="csY601"/>
                    </a:cxn>
                    <a:cxn ang="0">
                      <a:pos x="csX602" y="csY602"/>
                    </a:cxn>
                    <a:cxn ang="0">
                      <a:pos x="csX603" y="csY603"/>
                    </a:cxn>
                    <a:cxn ang="0">
                      <a:pos x="csX604" y="csY604"/>
                    </a:cxn>
                    <a:cxn ang="0">
                      <a:pos x="csX605" y="csY605"/>
                    </a:cxn>
                    <a:cxn ang="0">
                      <a:pos x="csX606" y="csY606"/>
                    </a:cxn>
                    <a:cxn ang="0">
                      <a:pos x="csX607" y="csY607"/>
                    </a:cxn>
                    <a:cxn ang="0">
                      <a:pos x="csX608" y="csY608"/>
                    </a:cxn>
                    <a:cxn ang="0">
                      <a:pos x="csX609" y="csY609"/>
                    </a:cxn>
                    <a:cxn ang="0">
                      <a:pos x="csX610" y="csY610"/>
                    </a:cxn>
                    <a:cxn ang="0">
                      <a:pos x="csX611" y="csY611"/>
                    </a:cxn>
                    <a:cxn ang="0">
                      <a:pos x="csX612" y="csY612"/>
                    </a:cxn>
                    <a:cxn ang="0">
                      <a:pos x="csX613" y="csY613"/>
                    </a:cxn>
                    <a:cxn ang="0">
                      <a:pos x="csX614" y="csY614"/>
                    </a:cxn>
                    <a:cxn ang="0">
                      <a:pos x="csX615" y="csY615"/>
                    </a:cxn>
                    <a:cxn ang="0">
                      <a:pos x="csX616" y="csY616"/>
                    </a:cxn>
                    <a:cxn ang="0">
                      <a:pos x="csX617" y="csY617"/>
                    </a:cxn>
                    <a:cxn ang="0">
                      <a:pos x="csX618" y="csY618"/>
                    </a:cxn>
                    <a:cxn ang="0">
                      <a:pos x="csX619" y="csY619"/>
                    </a:cxn>
                    <a:cxn ang="0">
                      <a:pos x="csX620" y="csY620"/>
                    </a:cxn>
                    <a:cxn ang="0">
                      <a:pos x="csX621" y="csY621"/>
                    </a:cxn>
                    <a:cxn ang="0">
                      <a:pos x="csX622" y="csY622"/>
                    </a:cxn>
                    <a:cxn ang="0">
                      <a:pos x="csX623" y="csY623"/>
                    </a:cxn>
                    <a:cxn ang="0">
                      <a:pos x="csX624" y="csY624"/>
                    </a:cxn>
                    <a:cxn ang="0">
                      <a:pos x="csX625" y="csY625"/>
                    </a:cxn>
                    <a:cxn ang="0">
                      <a:pos x="csX626" y="csY626"/>
                    </a:cxn>
                    <a:cxn ang="0">
                      <a:pos x="csX627" y="csY627"/>
                    </a:cxn>
                    <a:cxn ang="0">
                      <a:pos x="csX628" y="csY628"/>
                    </a:cxn>
                    <a:cxn ang="0">
                      <a:pos x="csX629" y="csY629"/>
                    </a:cxn>
                    <a:cxn ang="0">
                      <a:pos x="csX630" y="csY630"/>
                    </a:cxn>
                  </a:cxnLst>
                  <a:rect l="l" t="t" r="r" b="b"/>
                  <a:pathLst>
                    <a:path w="5281470" h="6068508">
                      <a:moveTo>
                        <a:pt x="4961440" y="2130347"/>
                      </a:moveTo>
                      <a:cubicBezTo>
                        <a:pt x="4971412" y="2168732"/>
                        <a:pt x="4982955" y="2206845"/>
                        <a:pt x="4991083" y="2245641"/>
                      </a:cubicBezTo>
                      <a:cubicBezTo>
                        <a:pt x="5036982" y="2465163"/>
                        <a:pt x="4930294" y="2687282"/>
                        <a:pt x="4730921" y="2790281"/>
                      </a:cubicBezTo>
                      <a:cubicBezTo>
                        <a:pt x="4669107" y="2822247"/>
                        <a:pt x="4607089" y="2853939"/>
                        <a:pt x="4546642" y="2888295"/>
                      </a:cubicBezTo>
                      <a:cubicBezTo>
                        <a:pt x="4370286" y="2988699"/>
                        <a:pt x="4229993" y="3125850"/>
                        <a:pt x="4131160" y="3303708"/>
                      </a:cubicBezTo>
                      <a:cubicBezTo>
                        <a:pt x="4100970" y="3358008"/>
                        <a:pt x="4074265" y="3414221"/>
                        <a:pt x="4045646" y="3469409"/>
                      </a:cubicBezTo>
                      <a:cubicBezTo>
                        <a:pt x="4040523" y="3479244"/>
                        <a:pt x="4033829" y="3488260"/>
                        <a:pt x="4028229" y="3497071"/>
                      </a:cubicBezTo>
                      <a:cubicBezTo>
                        <a:pt x="4012178" y="3494339"/>
                        <a:pt x="4008490" y="3485733"/>
                        <a:pt x="4006850" y="3474327"/>
                      </a:cubicBezTo>
                      <a:cubicBezTo>
                        <a:pt x="3982534" y="3303162"/>
                        <a:pt x="3955623" y="3132338"/>
                        <a:pt x="3934313" y="2960763"/>
                      </a:cubicBezTo>
                      <a:cubicBezTo>
                        <a:pt x="3919492" y="2841098"/>
                        <a:pt x="3919902" y="2719998"/>
                        <a:pt x="3938343" y="2600948"/>
                      </a:cubicBezTo>
                      <a:cubicBezTo>
                        <a:pt x="3951457" y="2515912"/>
                        <a:pt x="3976456" y="2432583"/>
                        <a:pt x="3997902" y="2348913"/>
                      </a:cubicBezTo>
                      <a:cubicBezTo>
                        <a:pt x="4032941" y="2212104"/>
                        <a:pt x="4071464" y="2076183"/>
                        <a:pt x="4104454" y="1938964"/>
                      </a:cubicBezTo>
                      <a:cubicBezTo>
                        <a:pt x="4127199" y="1844093"/>
                        <a:pt x="4133551" y="1747377"/>
                        <a:pt x="4116611" y="1650046"/>
                      </a:cubicBezTo>
                      <a:cubicBezTo>
                        <a:pt x="4101312" y="1561937"/>
                        <a:pt x="4065658" y="1483389"/>
                        <a:pt x="4012861" y="1411672"/>
                      </a:cubicBezTo>
                      <a:cubicBezTo>
                        <a:pt x="3920107" y="1285860"/>
                        <a:pt x="3794909" y="1204375"/>
                        <a:pt x="3650928" y="1150963"/>
                      </a:cubicBezTo>
                      <a:cubicBezTo>
                        <a:pt x="3585973" y="1126921"/>
                        <a:pt x="3517397" y="1112577"/>
                        <a:pt x="3450393" y="1094272"/>
                      </a:cubicBezTo>
                      <a:cubicBezTo>
                        <a:pt x="3440763" y="1091609"/>
                        <a:pt x="3430449" y="1091472"/>
                        <a:pt x="3419042" y="1092018"/>
                      </a:cubicBezTo>
                      <a:cubicBezTo>
                        <a:pt x="3470474" y="1124735"/>
                        <a:pt x="3495950" y="1167765"/>
                        <a:pt x="3478602" y="1230603"/>
                      </a:cubicBezTo>
                      <a:cubicBezTo>
                        <a:pt x="3519446" y="1253758"/>
                        <a:pt x="3547518" y="1287089"/>
                        <a:pt x="3550661" y="1334969"/>
                      </a:cubicBezTo>
                      <a:cubicBezTo>
                        <a:pt x="3553871" y="1382849"/>
                        <a:pt x="3529897" y="1419527"/>
                        <a:pt x="3493423" y="1449785"/>
                      </a:cubicBezTo>
                      <a:cubicBezTo>
                        <a:pt x="3513846" y="1504563"/>
                        <a:pt x="3500254" y="1551760"/>
                        <a:pt x="3459750" y="1595063"/>
                      </a:cubicBezTo>
                      <a:cubicBezTo>
                        <a:pt x="3493765" y="1620335"/>
                        <a:pt x="3516646" y="1652095"/>
                        <a:pt x="3532424" y="1689662"/>
                      </a:cubicBezTo>
                      <a:cubicBezTo>
                        <a:pt x="3546563" y="1723403"/>
                        <a:pt x="3556671" y="1757212"/>
                        <a:pt x="3549568" y="1794027"/>
                      </a:cubicBezTo>
                      <a:cubicBezTo>
                        <a:pt x="3545811" y="1813630"/>
                        <a:pt x="3552573" y="1826880"/>
                        <a:pt x="3568419" y="1839926"/>
                      </a:cubicBezTo>
                      <a:cubicBezTo>
                        <a:pt x="3632623" y="1892928"/>
                        <a:pt x="3698398" y="1944360"/>
                        <a:pt x="3754474" y="2006651"/>
                      </a:cubicBezTo>
                      <a:cubicBezTo>
                        <a:pt x="3776604" y="2031240"/>
                        <a:pt x="3795387" y="2057605"/>
                        <a:pt x="3807954" y="2088204"/>
                      </a:cubicBezTo>
                      <a:cubicBezTo>
                        <a:pt x="3832270" y="2147559"/>
                        <a:pt x="3823732" y="2201791"/>
                        <a:pt x="3781931" y="2250422"/>
                      </a:cubicBezTo>
                      <a:cubicBezTo>
                        <a:pt x="3755908" y="2280679"/>
                        <a:pt x="3722645" y="2300624"/>
                        <a:pt x="3685967" y="2315582"/>
                      </a:cubicBezTo>
                      <a:cubicBezTo>
                        <a:pt x="3613293" y="2345225"/>
                        <a:pt x="3536659" y="2360388"/>
                        <a:pt x="3460638" y="2377942"/>
                      </a:cubicBezTo>
                      <a:cubicBezTo>
                        <a:pt x="3448412" y="2380742"/>
                        <a:pt x="3436050" y="2383406"/>
                        <a:pt x="3422867" y="2386343"/>
                      </a:cubicBezTo>
                      <a:cubicBezTo>
                        <a:pt x="3417267" y="2406151"/>
                        <a:pt x="3410436" y="2425002"/>
                        <a:pt x="3406680" y="2444400"/>
                      </a:cubicBezTo>
                      <a:cubicBezTo>
                        <a:pt x="3377925" y="2593708"/>
                        <a:pt x="3368977" y="2742811"/>
                        <a:pt x="3402787" y="2893281"/>
                      </a:cubicBezTo>
                      <a:cubicBezTo>
                        <a:pt x="3422867" y="2982620"/>
                        <a:pt x="3438440" y="3073325"/>
                        <a:pt x="3450530" y="3164099"/>
                      </a:cubicBezTo>
                      <a:cubicBezTo>
                        <a:pt x="3466717" y="3285676"/>
                        <a:pt x="3445066" y="3401653"/>
                        <a:pt x="3382842" y="3508478"/>
                      </a:cubicBezTo>
                      <a:cubicBezTo>
                        <a:pt x="3338719" y="3584225"/>
                        <a:pt x="3289405" y="3656557"/>
                        <a:pt x="3233602" y="3724244"/>
                      </a:cubicBezTo>
                      <a:cubicBezTo>
                        <a:pt x="3210789" y="3751906"/>
                        <a:pt x="3189343" y="3749174"/>
                        <a:pt x="3173770" y="3716457"/>
                      </a:cubicBezTo>
                      <a:cubicBezTo>
                        <a:pt x="3167486" y="3703207"/>
                        <a:pt x="3163319" y="3688864"/>
                        <a:pt x="3158470" y="3674930"/>
                      </a:cubicBezTo>
                      <a:cubicBezTo>
                        <a:pt x="3097340" y="3498710"/>
                        <a:pt x="3014011" y="3333351"/>
                        <a:pt x="2913949" y="3176188"/>
                      </a:cubicBezTo>
                      <a:cubicBezTo>
                        <a:pt x="2907938" y="3166762"/>
                        <a:pt x="2901313" y="3157678"/>
                        <a:pt x="2890726" y="3142174"/>
                      </a:cubicBezTo>
                      <a:cubicBezTo>
                        <a:pt x="2879319" y="3207949"/>
                        <a:pt x="2869211" y="3266210"/>
                        <a:pt x="2858351" y="3328980"/>
                      </a:cubicBezTo>
                      <a:cubicBezTo>
                        <a:pt x="2849881" y="3322901"/>
                        <a:pt x="2844690" y="3320101"/>
                        <a:pt x="2840729" y="3316071"/>
                      </a:cubicBezTo>
                      <a:cubicBezTo>
                        <a:pt x="2739232" y="3214164"/>
                        <a:pt x="2621957" y="3134251"/>
                        <a:pt x="2494642" y="3068407"/>
                      </a:cubicBezTo>
                      <a:cubicBezTo>
                        <a:pt x="2421559" y="3030636"/>
                        <a:pt x="2348066" y="2993617"/>
                        <a:pt x="2275597" y="2954685"/>
                      </a:cubicBezTo>
                      <a:cubicBezTo>
                        <a:pt x="2153200" y="2888978"/>
                        <a:pt x="2042004" y="2807289"/>
                        <a:pt x="1939414" y="2713715"/>
                      </a:cubicBezTo>
                      <a:cubicBezTo>
                        <a:pt x="1932516" y="2707431"/>
                        <a:pt x="1923842" y="2702991"/>
                        <a:pt x="1915372" y="2697322"/>
                      </a:cubicBezTo>
                      <a:cubicBezTo>
                        <a:pt x="1945630" y="2664196"/>
                        <a:pt x="1970833" y="2636670"/>
                        <a:pt x="2000272" y="2604500"/>
                      </a:cubicBezTo>
                      <a:cubicBezTo>
                        <a:pt x="1984494" y="2603407"/>
                        <a:pt x="1975478" y="2602109"/>
                        <a:pt x="1966462" y="2602177"/>
                      </a:cubicBezTo>
                      <a:cubicBezTo>
                        <a:pt x="1765859" y="2603407"/>
                        <a:pt x="1573452" y="2644115"/>
                        <a:pt x="1386919" y="2717813"/>
                      </a:cubicBezTo>
                      <a:cubicBezTo>
                        <a:pt x="1204416" y="2789940"/>
                        <a:pt x="1025396" y="2869580"/>
                        <a:pt x="849655" y="2956802"/>
                      </a:cubicBezTo>
                      <a:cubicBezTo>
                        <a:pt x="736820" y="3012809"/>
                        <a:pt x="620023" y="3057411"/>
                        <a:pt x="496191" y="3082683"/>
                      </a:cubicBezTo>
                      <a:cubicBezTo>
                        <a:pt x="385952" y="3105154"/>
                        <a:pt x="278103" y="3098392"/>
                        <a:pt x="172576" y="3058572"/>
                      </a:cubicBezTo>
                      <a:cubicBezTo>
                        <a:pt x="165882" y="3056045"/>
                        <a:pt x="159189" y="3053586"/>
                        <a:pt x="152495" y="3051059"/>
                      </a:cubicBezTo>
                      <a:cubicBezTo>
                        <a:pt x="150856" y="3052971"/>
                        <a:pt x="149217" y="3054884"/>
                        <a:pt x="147509" y="3056796"/>
                      </a:cubicBezTo>
                      <a:cubicBezTo>
                        <a:pt x="153110" y="3060484"/>
                        <a:pt x="159121" y="3063695"/>
                        <a:pt x="164243" y="3067929"/>
                      </a:cubicBezTo>
                      <a:cubicBezTo>
                        <a:pt x="356650" y="3226937"/>
                        <a:pt x="573236" y="3248247"/>
                        <a:pt x="804917" y="3179057"/>
                      </a:cubicBezTo>
                      <a:cubicBezTo>
                        <a:pt x="878956" y="3156927"/>
                        <a:pt x="947736" y="3121888"/>
                        <a:pt x="1014536" y="3083297"/>
                      </a:cubicBezTo>
                      <a:cubicBezTo>
                        <a:pt x="1074847" y="3048532"/>
                        <a:pt x="1134201" y="3012127"/>
                        <a:pt x="1194648" y="2977634"/>
                      </a:cubicBezTo>
                      <a:cubicBezTo>
                        <a:pt x="1238567" y="2952567"/>
                        <a:pt x="1283168" y="2928525"/>
                        <a:pt x="1328179" y="2905439"/>
                      </a:cubicBezTo>
                      <a:cubicBezTo>
                        <a:pt x="1451942" y="2842054"/>
                        <a:pt x="1583287" y="2812070"/>
                        <a:pt x="1722419" y="2821769"/>
                      </a:cubicBezTo>
                      <a:cubicBezTo>
                        <a:pt x="1755067" y="2824023"/>
                        <a:pt x="1781295" y="2817875"/>
                        <a:pt x="1805064" y="2794106"/>
                      </a:cubicBezTo>
                      <a:cubicBezTo>
                        <a:pt x="1828014" y="2771157"/>
                        <a:pt x="1854515" y="2751759"/>
                        <a:pt x="1880811" y="2729766"/>
                      </a:cubicBezTo>
                      <a:cubicBezTo>
                        <a:pt x="1887915" y="2735230"/>
                        <a:pt x="1894745" y="2739806"/>
                        <a:pt x="1900687" y="2745270"/>
                      </a:cubicBezTo>
                      <a:cubicBezTo>
                        <a:pt x="2028549" y="2863774"/>
                        <a:pt x="2171505" y="2960080"/>
                        <a:pt x="2326960" y="3038491"/>
                      </a:cubicBezTo>
                      <a:cubicBezTo>
                        <a:pt x="2391028" y="3070798"/>
                        <a:pt x="2454959" y="3103310"/>
                        <a:pt x="2518001" y="3137461"/>
                      </a:cubicBezTo>
                      <a:cubicBezTo>
                        <a:pt x="2629129" y="3197635"/>
                        <a:pt x="2728918" y="3273040"/>
                        <a:pt x="2818189" y="3362789"/>
                      </a:cubicBezTo>
                      <a:cubicBezTo>
                        <a:pt x="2838953" y="3383622"/>
                        <a:pt x="2842846" y="3402063"/>
                        <a:pt x="2834582" y="3429589"/>
                      </a:cubicBezTo>
                      <a:cubicBezTo>
                        <a:pt x="2809242" y="3513805"/>
                        <a:pt x="2778164" y="3595426"/>
                        <a:pt x="2731172" y="3670080"/>
                      </a:cubicBezTo>
                      <a:cubicBezTo>
                        <a:pt x="2721063" y="3686131"/>
                        <a:pt x="2720790" y="3699792"/>
                        <a:pt x="2726459" y="3717414"/>
                      </a:cubicBezTo>
                      <a:cubicBezTo>
                        <a:pt x="2775774" y="3870684"/>
                        <a:pt x="2772563" y="4022519"/>
                        <a:pt x="2711706" y="4172306"/>
                      </a:cubicBezTo>
                      <a:cubicBezTo>
                        <a:pt x="2688893" y="4228450"/>
                        <a:pt x="2657338" y="4279540"/>
                        <a:pt x="2618610" y="4325986"/>
                      </a:cubicBezTo>
                      <a:cubicBezTo>
                        <a:pt x="2594295" y="4355082"/>
                        <a:pt x="2569091" y="4383632"/>
                        <a:pt x="2542180" y="4410407"/>
                      </a:cubicBezTo>
                      <a:cubicBezTo>
                        <a:pt x="2399292" y="4552475"/>
                        <a:pt x="2255585" y="4693792"/>
                        <a:pt x="2112424" y="4835656"/>
                      </a:cubicBezTo>
                      <a:cubicBezTo>
                        <a:pt x="2080185" y="4867553"/>
                        <a:pt x="2048629" y="4900201"/>
                        <a:pt x="2017620" y="4933328"/>
                      </a:cubicBezTo>
                      <a:cubicBezTo>
                        <a:pt x="1944196" y="5011602"/>
                        <a:pt x="1892286" y="5102444"/>
                        <a:pt x="1861277" y="5205170"/>
                      </a:cubicBezTo>
                      <a:cubicBezTo>
                        <a:pt x="1849734" y="5243487"/>
                        <a:pt x="1838396" y="5281941"/>
                        <a:pt x="1826716" y="5320259"/>
                      </a:cubicBezTo>
                      <a:cubicBezTo>
                        <a:pt x="1823369" y="5331256"/>
                        <a:pt x="1821047" y="5343687"/>
                        <a:pt x="1806908" y="5346214"/>
                      </a:cubicBezTo>
                      <a:cubicBezTo>
                        <a:pt x="1792360" y="5348809"/>
                        <a:pt x="1782866" y="5339384"/>
                        <a:pt x="1775148" y="5329411"/>
                      </a:cubicBezTo>
                      <a:cubicBezTo>
                        <a:pt x="1768728" y="5321215"/>
                        <a:pt x="1764015" y="5311516"/>
                        <a:pt x="1759438" y="5302091"/>
                      </a:cubicBezTo>
                      <a:cubicBezTo>
                        <a:pt x="1740929" y="5264183"/>
                        <a:pt x="1723443" y="5225797"/>
                        <a:pt x="1704182" y="5188300"/>
                      </a:cubicBezTo>
                      <a:cubicBezTo>
                        <a:pt x="1692297" y="5165077"/>
                        <a:pt x="1677886" y="5143083"/>
                        <a:pt x="1665728" y="5122456"/>
                      </a:cubicBezTo>
                      <a:cubicBezTo>
                        <a:pt x="1615594" y="5147386"/>
                        <a:pt x="1568602" y="5170746"/>
                        <a:pt x="1519971" y="5194925"/>
                      </a:cubicBezTo>
                      <a:cubicBezTo>
                        <a:pt x="1521815" y="5197725"/>
                        <a:pt x="1523796" y="5202438"/>
                        <a:pt x="1527211" y="5205853"/>
                      </a:cubicBezTo>
                      <a:cubicBezTo>
                        <a:pt x="1620444" y="5299563"/>
                        <a:pt x="1669963" y="5416497"/>
                        <a:pt x="1700972" y="5541763"/>
                      </a:cubicBezTo>
                      <a:cubicBezTo>
                        <a:pt x="1724399" y="5636224"/>
                        <a:pt x="1733415" y="5732735"/>
                        <a:pt x="1725697" y="5830544"/>
                      </a:cubicBezTo>
                      <a:cubicBezTo>
                        <a:pt x="1720028" y="5902056"/>
                        <a:pt x="1717228" y="5973773"/>
                        <a:pt x="1712993" y="6045354"/>
                      </a:cubicBezTo>
                      <a:cubicBezTo>
                        <a:pt x="1712583" y="6052594"/>
                        <a:pt x="1710876" y="6059766"/>
                        <a:pt x="1709578" y="6068508"/>
                      </a:cubicBezTo>
                      <a:lnTo>
                        <a:pt x="1665250" y="6068508"/>
                      </a:lnTo>
                      <a:cubicBezTo>
                        <a:pt x="1661357" y="5936685"/>
                        <a:pt x="1685194" y="5805204"/>
                        <a:pt x="1675905" y="5673517"/>
                      </a:cubicBezTo>
                      <a:cubicBezTo>
                        <a:pt x="1672831" y="5671810"/>
                        <a:pt x="1669689" y="5670171"/>
                        <a:pt x="1666616" y="5668463"/>
                      </a:cubicBezTo>
                      <a:cubicBezTo>
                        <a:pt x="1662928" y="5674542"/>
                        <a:pt x="1660127" y="5681304"/>
                        <a:pt x="1655551" y="5686631"/>
                      </a:cubicBezTo>
                      <a:cubicBezTo>
                        <a:pt x="1591757" y="5760397"/>
                        <a:pt x="1508633" y="5794344"/>
                        <a:pt x="1413420" y="5800559"/>
                      </a:cubicBezTo>
                      <a:cubicBezTo>
                        <a:pt x="1393203" y="5801857"/>
                        <a:pt x="1371551" y="5795573"/>
                        <a:pt x="1351948" y="5788743"/>
                      </a:cubicBezTo>
                      <a:cubicBezTo>
                        <a:pt x="1330979" y="5781435"/>
                        <a:pt x="1324354" y="5763403"/>
                        <a:pt x="1336648" y="5745508"/>
                      </a:cubicBezTo>
                      <a:cubicBezTo>
                        <a:pt x="1400511" y="5652276"/>
                        <a:pt x="1475370" y="5572225"/>
                        <a:pt x="1591757" y="5546134"/>
                      </a:cubicBezTo>
                      <a:cubicBezTo>
                        <a:pt x="1609037" y="5542241"/>
                        <a:pt x="1627001" y="5541626"/>
                        <a:pt x="1644896" y="5539509"/>
                      </a:cubicBezTo>
                      <a:cubicBezTo>
                        <a:pt x="1645442" y="5535479"/>
                        <a:pt x="1646945" y="5532200"/>
                        <a:pt x="1646193" y="5529536"/>
                      </a:cubicBezTo>
                      <a:cubicBezTo>
                        <a:pt x="1613135" y="5416906"/>
                        <a:pt x="1566690" y="5311789"/>
                        <a:pt x="1479605" y="5228734"/>
                      </a:cubicBezTo>
                      <a:cubicBezTo>
                        <a:pt x="1465261" y="5215074"/>
                        <a:pt x="1452694" y="5210224"/>
                        <a:pt x="1432545" y="5213298"/>
                      </a:cubicBezTo>
                      <a:cubicBezTo>
                        <a:pt x="1390949" y="5219582"/>
                        <a:pt x="1348738" y="5222245"/>
                        <a:pt x="1306732" y="5225387"/>
                      </a:cubicBezTo>
                      <a:cubicBezTo>
                        <a:pt x="1295326" y="5226275"/>
                        <a:pt x="1283441" y="5224841"/>
                        <a:pt x="1272240" y="5222451"/>
                      </a:cubicBezTo>
                      <a:cubicBezTo>
                        <a:pt x="1242050" y="5215962"/>
                        <a:pt x="1235561" y="5194652"/>
                        <a:pt x="1256394" y="5172248"/>
                      </a:cubicBezTo>
                      <a:cubicBezTo>
                        <a:pt x="1276338" y="5150801"/>
                        <a:pt x="1296419" y="5129423"/>
                        <a:pt x="1319095" y="5105039"/>
                      </a:cubicBezTo>
                      <a:cubicBezTo>
                        <a:pt x="1220945" y="5043635"/>
                        <a:pt x="1113847" y="5009416"/>
                        <a:pt x="1008457" y="4965840"/>
                      </a:cubicBezTo>
                      <a:cubicBezTo>
                        <a:pt x="990493" y="5021232"/>
                        <a:pt x="955933" y="5061257"/>
                        <a:pt x="908941" y="5090627"/>
                      </a:cubicBezTo>
                      <a:cubicBezTo>
                        <a:pt x="856143" y="5123617"/>
                        <a:pt x="799111" y="5138712"/>
                        <a:pt x="736820" y="5127784"/>
                      </a:cubicBezTo>
                      <a:cubicBezTo>
                        <a:pt x="701302" y="5121568"/>
                        <a:pt x="693448" y="5105381"/>
                        <a:pt x="713870" y="5074986"/>
                      </a:cubicBezTo>
                      <a:cubicBezTo>
                        <a:pt x="757242" y="5010646"/>
                        <a:pt x="813728" y="4961058"/>
                        <a:pt x="886060" y="4930869"/>
                      </a:cubicBezTo>
                      <a:cubicBezTo>
                        <a:pt x="893573" y="4927727"/>
                        <a:pt x="901018" y="4924722"/>
                        <a:pt x="911331" y="4920419"/>
                      </a:cubicBezTo>
                      <a:cubicBezTo>
                        <a:pt x="899515" y="4913384"/>
                        <a:pt x="890568" y="4907919"/>
                        <a:pt x="881483" y="4902796"/>
                      </a:cubicBezTo>
                      <a:cubicBezTo>
                        <a:pt x="783402" y="4847199"/>
                        <a:pt x="696863" y="4776711"/>
                        <a:pt x="618998" y="4695773"/>
                      </a:cubicBezTo>
                      <a:cubicBezTo>
                        <a:pt x="592770" y="4668520"/>
                        <a:pt x="569343" y="4638263"/>
                        <a:pt x="546940" y="4607732"/>
                      </a:cubicBezTo>
                      <a:cubicBezTo>
                        <a:pt x="534919" y="4591339"/>
                        <a:pt x="523307" y="4581367"/>
                        <a:pt x="501792" y="4579113"/>
                      </a:cubicBezTo>
                      <a:cubicBezTo>
                        <a:pt x="475906" y="4576381"/>
                        <a:pt x="450019" y="4569209"/>
                        <a:pt x="425225" y="4560808"/>
                      </a:cubicBezTo>
                      <a:cubicBezTo>
                        <a:pt x="398451" y="4551724"/>
                        <a:pt x="392577" y="4535604"/>
                        <a:pt x="407467" y="4511699"/>
                      </a:cubicBezTo>
                      <a:cubicBezTo>
                        <a:pt x="415936" y="4498038"/>
                        <a:pt x="429528" y="4487042"/>
                        <a:pt x="442438" y="4476865"/>
                      </a:cubicBezTo>
                      <a:cubicBezTo>
                        <a:pt x="451180" y="4469966"/>
                        <a:pt x="462655" y="4466619"/>
                        <a:pt x="472217" y="4461975"/>
                      </a:cubicBezTo>
                      <a:cubicBezTo>
                        <a:pt x="455756" y="4376324"/>
                        <a:pt x="439910" y="4292586"/>
                        <a:pt x="423313" y="4208984"/>
                      </a:cubicBezTo>
                      <a:cubicBezTo>
                        <a:pt x="421127" y="4197783"/>
                        <a:pt x="415185" y="4187332"/>
                        <a:pt x="411292" y="4176472"/>
                      </a:cubicBezTo>
                      <a:cubicBezTo>
                        <a:pt x="406852" y="4164041"/>
                        <a:pt x="404393" y="4151064"/>
                        <a:pt x="416756" y="4141843"/>
                      </a:cubicBezTo>
                      <a:cubicBezTo>
                        <a:pt x="429802" y="4132144"/>
                        <a:pt x="439706" y="4140340"/>
                        <a:pt x="450019" y="4149083"/>
                      </a:cubicBezTo>
                      <a:cubicBezTo>
                        <a:pt x="523307" y="4211238"/>
                        <a:pt x="595229" y="4274827"/>
                        <a:pt x="654242" y="4351394"/>
                      </a:cubicBezTo>
                      <a:cubicBezTo>
                        <a:pt x="658614" y="4357131"/>
                        <a:pt x="664078" y="4361981"/>
                        <a:pt x="671386" y="4369836"/>
                      </a:cubicBezTo>
                      <a:cubicBezTo>
                        <a:pt x="715987" y="4342583"/>
                        <a:pt x="759018" y="4315330"/>
                        <a:pt x="782787" y="4266426"/>
                      </a:cubicBezTo>
                      <a:cubicBezTo>
                        <a:pt x="886811" y="4052572"/>
                        <a:pt x="1003881" y="3846437"/>
                        <a:pt x="1145061" y="3654576"/>
                      </a:cubicBezTo>
                      <a:cubicBezTo>
                        <a:pt x="1213363" y="3561685"/>
                        <a:pt x="1288359" y="3474736"/>
                        <a:pt x="1374761" y="3397965"/>
                      </a:cubicBezTo>
                      <a:cubicBezTo>
                        <a:pt x="1380294" y="3393047"/>
                        <a:pt x="1386441" y="3388949"/>
                        <a:pt x="1394978" y="3382324"/>
                      </a:cubicBezTo>
                      <a:cubicBezTo>
                        <a:pt x="1339927" y="3330483"/>
                        <a:pt x="1292047" y="3278163"/>
                        <a:pt x="1263360" y="3208632"/>
                      </a:cubicBezTo>
                      <a:cubicBezTo>
                        <a:pt x="1308918" y="3174071"/>
                        <a:pt x="1352563" y="3139237"/>
                        <a:pt x="1397984" y="3106930"/>
                      </a:cubicBezTo>
                      <a:cubicBezTo>
                        <a:pt x="1443405" y="3074555"/>
                        <a:pt x="1490670" y="3044707"/>
                        <a:pt x="1539711" y="3011990"/>
                      </a:cubicBezTo>
                      <a:cubicBezTo>
                        <a:pt x="1549068" y="3018615"/>
                        <a:pt x="1560748" y="3025650"/>
                        <a:pt x="1570925" y="3034325"/>
                      </a:cubicBezTo>
                      <a:cubicBezTo>
                        <a:pt x="1664977" y="3114648"/>
                        <a:pt x="1766269" y="3185136"/>
                        <a:pt x="1868175" y="3254804"/>
                      </a:cubicBezTo>
                      <a:cubicBezTo>
                        <a:pt x="1943991" y="3306577"/>
                        <a:pt x="2020694" y="3356984"/>
                        <a:pt x="2095553" y="3410123"/>
                      </a:cubicBezTo>
                      <a:cubicBezTo>
                        <a:pt x="2270270" y="3534228"/>
                        <a:pt x="2418007" y="3684902"/>
                        <a:pt x="2535487" y="3864605"/>
                      </a:cubicBezTo>
                      <a:cubicBezTo>
                        <a:pt x="2543478" y="3876831"/>
                        <a:pt x="2550786" y="3889535"/>
                        <a:pt x="2557958" y="3901215"/>
                      </a:cubicBezTo>
                      <a:cubicBezTo>
                        <a:pt x="2555841" y="3906132"/>
                        <a:pt x="2555089" y="3909275"/>
                        <a:pt x="2553382" y="3911733"/>
                      </a:cubicBezTo>
                      <a:cubicBezTo>
                        <a:pt x="2492183" y="4001551"/>
                        <a:pt x="2430985" y="4091231"/>
                        <a:pt x="2369718" y="4180980"/>
                      </a:cubicBezTo>
                      <a:cubicBezTo>
                        <a:pt x="2363161" y="4190542"/>
                        <a:pt x="2356945" y="4200446"/>
                        <a:pt x="2349773" y="4209462"/>
                      </a:cubicBezTo>
                      <a:cubicBezTo>
                        <a:pt x="2329078" y="4235553"/>
                        <a:pt x="2304011" y="4235007"/>
                        <a:pt x="2290282" y="4205637"/>
                      </a:cubicBezTo>
                      <a:cubicBezTo>
                        <a:pt x="2255175" y="4130573"/>
                        <a:pt x="2201353" y="4067325"/>
                        <a:pt x="2159757" y="3996428"/>
                      </a:cubicBezTo>
                      <a:cubicBezTo>
                        <a:pt x="2151287" y="3981948"/>
                        <a:pt x="2140906" y="3968629"/>
                        <a:pt x="2129909" y="3952646"/>
                      </a:cubicBezTo>
                      <a:cubicBezTo>
                        <a:pt x="2123215" y="3958179"/>
                        <a:pt x="2117341" y="3962004"/>
                        <a:pt x="2112765" y="3966989"/>
                      </a:cubicBezTo>
                      <a:cubicBezTo>
                        <a:pt x="2053684" y="4031740"/>
                        <a:pt x="2019396" y="4108853"/>
                        <a:pt x="1997403" y="4192864"/>
                      </a:cubicBezTo>
                      <a:cubicBezTo>
                        <a:pt x="1952802" y="4363210"/>
                        <a:pt x="1907859" y="4533487"/>
                        <a:pt x="1861140" y="4703286"/>
                      </a:cubicBezTo>
                      <a:cubicBezTo>
                        <a:pt x="1836620" y="4792284"/>
                        <a:pt x="1826579" y="4883262"/>
                        <a:pt x="1816471" y="4974445"/>
                      </a:cubicBezTo>
                      <a:cubicBezTo>
                        <a:pt x="1810528" y="5027858"/>
                        <a:pt x="1804244" y="5081270"/>
                        <a:pt x="1797688" y="5134682"/>
                      </a:cubicBezTo>
                      <a:cubicBezTo>
                        <a:pt x="1794409" y="5161115"/>
                        <a:pt x="1787374" y="5186387"/>
                        <a:pt x="1767566" y="5208107"/>
                      </a:cubicBezTo>
                      <a:cubicBezTo>
                        <a:pt x="1774260" y="5222928"/>
                        <a:pt x="1780885" y="5237545"/>
                        <a:pt x="1787511" y="5252162"/>
                      </a:cubicBezTo>
                      <a:cubicBezTo>
                        <a:pt x="1789491" y="5251889"/>
                        <a:pt x="1791472" y="5251684"/>
                        <a:pt x="1793453" y="5251411"/>
                      </a:cubicBezTo>
                      <a:cubicBezTo>
                        <a:pt x="1797073" y="5240823"/>
                        <a:pt x="1801239" y="5230442"/>
                        <a:pt x="1804108" y="5219650"/>
                      </a:cubicBezTo>
                      <a:cubicBezTo>
                        <a:pt x="1840581" y="5085300"/>
                        <a:pt x="1908678" y="4969255"/>
                        <a:pt x="2006897" y="4870831"/>
                      </a:cubicBezTo>
                      <a:cubicBezTo>
                        <a:pt x="2052318" y="4825274"/>
                        <a:pt x="2097944" y="4779853"/>
                        <a:pt x="2143706" y="4734568"/>
                      </a:cubicBezTo>
                      <a:cubicBezTo>
                        <a:pt x="2262893" y="4616543"/>
                        <a:pt x="2382695" y="4499063"/>
                        <a:pt x="2501131" y="4380217"/>
                      </a:cubicBezTo>
                      <a:cubicBezTo>
                        <a:pt x="2535282" y="4345930"/>
                        <a:pt x="2568613" y="4310003"/>
                        <a:pt x="2597163" y="4271071"/>
                      </a:cubicBezTo>
                      <a:cubicBezTo>
                        <a:pt x="2709930" y="4116981"/>
                        <a:pt x="2734246" y="3946021"/>
                        <a:pt x="2687800" y="3763040"/>
                      </a:cubicBezTo>
                      <a:cubicBezTo>
                        <a:pt x="2687254" y="3760991"/>
                        <a:pt x="2686434" y="3759010"/>
                        <a:pt x="2685410" y="3757166"/>
                      </a:cubicBezTo>
                      <a:cubicBezTo>
                        <a:pt x="2684453" y="3755321"/>
                        <a:pt x="2683156" y="3753682"/>
                        <a:pt x="2680219" y="3749106"/>
                      </a:cubicBezTo>
                      <a:cubicBezTo>
                        <a:pt x="2650712" y="3786535"/>
                        <a:pt x="2621889" y="3823214"/>
                        <a:pt x="2591290" y="3862009"/>
                      </a:cubicBezTo>
                      <a:cubicBezTo>
                        <a:pt x="2585415" y="3854155"/>
                        <a:pt x="2581317" y="3849510"/>
                        <a:pt x="2578175" y="3844388"/>
                      </a:cubicBezTo>
                      <a:cubicBezTo>
                        <a:pt x="2471214" y="3670354"/>
                        <a:pt x="2331878" y="3525895"/>
                        <a:pt x="2169388" y="3403771"/>
                      </a:cubicBezTo>
                      <a:cubicBezTo>
                        <a:pt x="2091865" y="3345509"/>
                        <a:pt x="2009765" y="3293326"/>
                        <a:pt x="1930672" y="3237182"/>
                      </a:cubicBezTo>
                      <a:cubicBezTo>
                        <a:pt x="1830063" y="3165738"/>
                        <a:pt x="1730205" y="3093201"/>
                        <a:pt x="1630416" y="3020596"/>
                      </a:cubicBezTo>
                      <a:cubicBezTo>
                        <a:pt x="1613545" y="3008301"/>
                        <a:pt x="1598382" y="2993617"/>
                        <a:pt x="1579326" y="2977497"/>
                      </a:cubicBezTo>
                      <a:cubicBezTo>
                        <a:pt x="1622151" y="2943346"/>
                        <a:pt x="1662928" y="2910834"/>
                        <a:pt x="1708075" y="2874839"/>
                      </a:cubicBezTo>
                      <a:cubicBezTo>
                        <a:pt x="1696396" y="2873063"/>
                        <a:pt x="1689907" y="2871356"/>
                        <a:pt x="1683350" y="2871219"/>
                      </a:cubicBezTo>
                      <a:cubicBezTo>
                        <a:pt x="1575911" y="2868897"/>
                        <a:pt x="1473184" y="2890480"/>
                        <a:pt x="1377356" y="2938429"/>
                      </a:cubicBezTo>
                      <a:cubicBezTo>
                        <a:pt x="1302019" y="2976131"/>
                        <a:pt x="1229004" y="3018615"/>
                        <a:pt x="1155102" y="3059118"/>
                      </a:cubicBezTo>
                      <a:cubicBezTo>
                        <a:pt x="1081130" y="3099622"/>
                        <a:pt x="1008252" y="3142174"/>
                        <a:pt x="933256" y="3180491"/>
                      </a:cubicBezTo>
                      <a:cubicBezTo>
                        <a:pt x="798565" y="3249203"/>
                        <a:pt x="655062" y="3277139"/>
                        <a:pt x="504183" y="3263342"/>
                      </a:cubicBezTo>
                      <a:cubicBezTo>
                        <a:pt x="305492" y="3245105"/>
                        <a:pt x="149900" y="3149345"/>
                        <a:pt x="27161" y="2995734"/>
                      </a:cubicBezTo>
                      <a:cubicBezTo>
                        <a:pt x="17394" y="2983508"/>
                        <a:pt x="9061" y="2969574"/>
                        <a:pt x="2914" y="2955162"/>
                      </a:cubicBezTo>
                      <a:cubicBezTo>
                        <a:pt x="-6375" y="2933169"/>
                        <a:pt x="7490" y="2916913"/>
                        <a:pt x="31122" y="2921490"/>
                      </a:cubicBezTo>
                      <a:cubicBezTo>
                        <a:pt x="40002" y="2923197"/>
                        <a:pt x="49154" y="2927842"/>
                        <a:pt x="56258" y="2933511"/>
                      </a:cubicBezTo>
                      <a:cubicBezTo>
                        <a:pt x="202287" y="3049419"/>
                        <a:pt x="365803" y="3066973"/>
                        <a:pt x="540929" y="3020664"/>
                      </a:cubicBezTo>
                      <a:cubicBezTo>
                        <a:pt x="617564" y="3000447"/>
                        <a:pt x="692355" y="2975107"/>
                        <a:pt x="764072" y="2941366"/>
                      </a:cubicBezTo>
                      <a:cubicBezTo>
                        <a:pt x="840366" y="2905439"/>
                        <a:pt x="916181" y="2868624"/>
                        <a:pt x="994660" y="2831058"/>
                      </a:cubicBezTo>
                      <a:cubicBezTo>
                        <a:pt x="989469" y="2824364"/>
                        <a:pt x="985917" y="2818490"/>
                        <a:pt x="981136" y="2813846"/>
                      </a:cubicBezTo>
                      <a:cubicBezTo>
                        <a:pt x="914337" y="2747797"/>
                        <a:pt x="898354" y="2664537"/>
                        <a:pt x="901496" y="2575403"/>
                      </a:cubicBezTo>
                      <a:cubicBezTo>
                        <a:pt x="901906" y="2563655"/>
                        <a:pt x="909829" y="2552180"/>
                        <a:pt x="914542" y="2540637"/>
                      </a:cubicBezTo>
                      <a:cubicBezTo>
                        <a:pt x="923899" y="2517824"/>
                        <a:pt x="944663" y="2519122"/>
                        <a:pt x="961670" y="2531212"/>
                      </a:cubicBezTo>
                      <a:cubicBezTo>
                        <a:pt x="965973" y="2534285"/>
                        <a:pt x="970481" y="2537222"/>
                        <a:pt x="974101" y="2540979"/>
                      </a:cubicBezTo>
                      <a:cubicBezTo>
                        <a:pt x="1038783" y="2606549"/>
                        <a:pt x="1087619" y="2679769"/>
                        <a:pt x="1087209" y="2776621"/>
                      </a:cubicBezTo>
                      <a:cubicBezTo>
                        <a:pt x="1087209" y="2778533"/>
                        <a:pt x="1088507" y="2780446"/>
                        <a:pt x="1090419" y="2785773"/>
                      </a:cubicBezTo>
                      <a:cubicBezTo>
                        <a:pt x="1100733" y="2781539"/>
                        <a:pt x="1110910" y="2777236"/>
                        <a:pt x="1121224" y="2773069"/>
                      </a:cubicBezTo>
                      <a:cubicBezTo>
                        <a:pt x="1234605" y="2727375"/>
                        <a:pt x="1346416" y="2677105"/>
                        <a:pt x="1461778" y="2637216"/>
                      </a:cubicBezTo>
                      <a:cubicBezTo>
                        <a:pt x="1609720" y="2586058"/>
                        <a:pt x="1762444" y="2554093"/>
                        <a:pt x="1920290" y="2553341"/>
                      </a:cubicBezTo>
                      <a:cubicBezTo>
                        <a:pt x="1956148" y="2553205"/>
                        <a:pt x="1992007" y="2552385"/>
                        <a:pt x="2027866" y="2553000"/>
                      </a:cubicBezTo>
                      <a:cubicBezTo>
                        <a:pt x="2040843" y="2553273"/>
                        <a:pt x="2049927" y="2549243"/>
                        <a:pt x="2057714" y="2539203"/>
                      </a:cubicBezTo>
                      <a:cubicBezTo>
                        <a:pt x="2073150" y="2519259"/>
                        <a:pt x="2089064" y="2499793"/>
                        <a:pt x="2105662" y="2479097"/>
                      </a:cubicBezTo>
                      <a:cubicBezTo>
                        <a:pt x="2407010" y="2593298"/>
                        <a:pt x="2704876" y="2713100"/>
                        <a:pt x="2977606" y="2890754"/>
                      </a:cubicBezTo>
                      <a:cubicBezTo>
                        <a:pt x="2973713" y="2900658"/>
                        <a:pt x="2970366" y="2909263"/>
                        <a:pt x="2966883" y="2917801"/>
                      </a:cubicBezTo>
                      <a:cubicBezTo>
                        <a:pt x="2949329" y="2960695"/>
                        <a:pt x="2932253" y="3003862"/>
                        <a:pt x="2913949" y="3046483"/>
                      </a:cubicBezTo>
                      <a:cubicBezTo>
                        <a:pt x="2905547" y="3066017"/>
                        <a:pt x="2909167" y="3081043"/>
                        <a:pt x="2921393" y="3098324"/>
                      </a:cubicBezTo>
                      <a:cubicBezTo>
                        <a:pt x="3026306" y="3246198"/>
                        <a:pt x="3106424" y="3407527"/>
                        <a:pt x="3175614" y="3574458"/>
                      </a:cubicBezTo>
                      <a:cubicBezTo>
                        <a:pt x="3188728" y="3606150"/>
                        <a:pt x="3199519" y="3638798"/>
                        <a:pt x="3212497" y="3674178"/>
                      </a:cubicBezTo>
                      <a:cubicBezTo>
                        <a:pt x="3220147" y="3665026"/>
                        <a:pt x="3226226" y="3659220"/>
                        <a:pt x="3230597" y="3652322"/>
                      </a:cubicBezTo>
                      <a:cubicBezTo>
                        <a:pt x="3270827" y="3589211"/>
                        <a:pt x="3313311" y="3527329"/>
                        <a:pt x="3350126" y="3462305"/>
                      </a:cubicBezTo>
                      <a:cubicBezTo>
                        <a:pt x="3396161" y="3381163"/>
                        <a:pt x="3407226" y="3291209"/>
                        <a:pt x="3404289" y="3199138"/>
                      </a:cubicBezTo>
                      <a:cubicBezTo>
                        <a:pt x="3404084" y="3191761"/>
                        <a:pt x="3402787" y="3184453"/>
                        <a:pt x="3401489" y="3177144"/>
                      </a:cubicBezTo>
                      <a:cubicBezTo>
                        <a:pt x="3401011" y="3174207"/>
                        <a:pt x="3399235" y="3171475"/>
                        <a:pt x="3397732" y="3167650"/>
                      </a:cubicBezTo>
                      <a:cubicBezTo>
                        <a:pt x="3379974" y="3167650"/>
                        <a:pt x="3362079" y="3169358"/>
                        <a:pt x="3344525" y="3167377"/>
                      </a:cubicBezTo>
                      <a:cubicBezTo>
                        <a:pt x="3250336" y="3156585"/>
                        <a:pt x="3176433" y="3109798"/>
                        <a:pt x="3117420" y="3037262"/>
                      </a:cubicBezTo>
                      <a:cubicBezTo>
                        <a:pt x="3088460" y="3001676"/>
                        <a:pt x="3107858" y="2983986"/>
                        <a:pt x="3142692" y="2981186"/>
                      </a:cubicBezTo>
                      <a:cubicBezTo>
                        <a:pt x="3214751" y="2975448"/>
                        <a:pt x="3283599" y="2986718"/>
                        <a:pt x="3346096" y="3025787"/>
                      </a:cubicBezTo>
                      <a:cubicBezTo>
                        <a:pt x="3354702" y="3031183"/>
                        <a:pt x="3363308" y="3036647"/>
                        <a:pt x="3377173" y="3045390"/>
                      </a:cubicBezTo>
                      <a:cubicBezTo>
                        <a:pt x="3369045" y="2994914"/>
                        <a:pt x="3364742" y="2949698"/>
                        <a:pt x="3354224" y="2905985"/>
                      </a:cubicBezTo>
                      <a:cubicBezTo>
                        <a:pt x="3321849" y="2771293"/>
                        <a:pt x="3325332" y="2636192"/>
                        <a:pt x="3345481" y="2500681"/>
                      </a:cubicBezTo>
                      <a:cubicBezTo>
                        <a:pt x="3350399" y="2467486"/>
                        <a:pt x="3357707" y="2434701"/>
                        <a:pt x="3364059" y="2400755"/>
                      </a:cubicBezTo>
                      <a:cubicBezTo>
                        <a:pt x="3288107" y="2410248"/>
                        <a:pt x="3212429" y="2419674"/>
                        <a:pt x="3135042" y="2429305"/>
                      </a:cubicBezTo>
                      <a:cubicBezTo>
                        <a:pt x="3128690" y="2460587"/>
                        <a:pt x="3122475" y="2491255"/>
                        <a:pt x="3115371" y="2526089"/>
                      </a:cubicBezTo>
                      <a:cubicBezTo>
                        <a:pt x="3101438" y="2522196"/>
                        <a:pt x="3089348" y="2519873"/>
                        <a:pt x="3078147" y="2515434"/>
                      </a:cubicBezTo>
                      <a:cubicBezTo>
                        <a:pt x="2967224" y="2471925"/>
                        <a:pt x="2855482" y="2430261"/>
                        <a:pt x="2745857" y="2383679"/>
                      </a:cubicBezTo>
                      <a:cubicBezTo>
                        <a:pt x="2602218" y="2322617"/>
                        <a:pt x="2460286" y="2257525"/>
                        <a:pt x="2317671" y="2194072"/>
                      </a:cubicBezTo>
                      <a:cubicBezTo>
                        <a:pt x="2307153" y="2189360"/>
                        <a:pt x="2296908" y="2184032"/>
                        <a:pt x="2282906" y="2177202"/>
                      </a:cubicBezTo>
                      <a:cubicBezTo>
                        <a:pt x="2292604" y="2158965"/>
                        <a:pt x="2301689" y="2141821"/>
                        <a:pt x="2312959" y="2120580"/>
                      </a:cubicBezTo>
                      <a:cubicBezTo>
                        <a:pt x="2219521" y="1995518"/>
                        <a:pt x="2166519" y="1848054"/>
                        <a:pt x="2102042" y="1705098"/>
                      </a:cubicBezTo>
                      <a:cubicBezTo>
                        <a:pt x="1990026" y="1707420"/>
                        <a:pt x="1918514" y="1779069"/>
                        <a:pt x="1843723" y="1843205"/>
                      </a:cubicBezTo>
                      <a:cubicBezTo>
                        <a:pt x="1895291" y="1966012"/>
                        <a:pt x="1874527" y="2078437"/>
                        <a:pt x="1803220" y="2183622"/>
                      </a:cubicBezTo>
                      <a:cubicBezTo>
                        <a:pt x="1788877" y="2204796"/>
                        <a:pt x="1767498" y="2222076"/>
                        <a:pt x="1746734" y="2237786"/>
                      </a:cubicBezTo>
                      <a:cubicBezTo>
                        <a:pt x="1720506" y="2257593"/>
                        <a:pt x="1692912" y="2246938"/>
                        <a:pt x="1684238" y="2214973"/>
                      </a:cubicBezTo>
                      <a:cubicBezTo>
                        <a:pt x="1679866" y="2198854"/>
                        <a:pt x="1677954" y="2181778"/>
                        <a:pt x="1677271" y="2164976"/>
                      </a:cubicBezTo>
                      <a:cubicBezTo>
                        <a:pt x="1674129" y="2089638"/>
                        <a:pt x="1690795" y="2018468"/>
                        <a:pt x="1724126" y="1950985"/>
                      </a:cubicBezTo>
                      <a:cubicBezTo>
                        <a:pt x="1726722" y="1945658"/>
                        <a:pt x="1729112" y="1940194"/>
                        <a:pt x="1734303" y="1928855"/>
                      </a:cubicBezTo>
                      <a:cubicBezTo>
                        <a:pt x="1721804" y="1936027"/>
                        <a:pt x="1714564" y="1939511"/>
                        <a:pt x="1708075" y="1943950"/>
                      </a:cubicBezTo>
                      <a:cubicBezTo>
                        <a:pt x="1577891" y="2033562"/>
                        <a:pt x="1432613" y="2079120"/>
                        <a:pt x="1276065" y="2091141"/>
                      </a:cubicBezTo>
                      <a:cubicBezTo>
                        <a:pt x="1227775" y="2094829"/>
                        <a:pt x="1179349" y="2096332"/>
                        <a:pt x="1130923" y="2098381"/>
                      </a:cubicBezTo>
                      <a:cubicBezTo>
                        <a:pt x="1123751" y="2098654"/>
                        <a:pt x="1115896" y="2097766"/>
                        <a:pt x="1109407" y="2094966"/>
                      </a:cubicBezTo>
                      <a:cubicBezTo>
                        <a:pt x="1090419" y="2086770"/>
                        <a:pt x="1087756" y="2063820"/>
                        <a:pt x="1104353" y="2051662"/>
                      </a:cubicBezTo>
                      <a:cubicBezTo>
                        <a:pt x="1110978" y="2046813"/>
                        <a:pt x="1119448" y="2044422"/>
                        <a:pt x="1127234" y="2041212"/>
                      </a:cubicBezTo>
                      <a:cubicBezTo>
                        <a:pt x="1193282" y="2014574"/>
                        <a:pt x="1254618" y="1980560"/>
                        <a:pt x="1307347" y="1931792"/>
                      </a:cubicBezTo>
                      <a:cubicBezTo>
                        <a:pt x="1372575" y="1871413"/>
                        <a:pt x="1433637" y="1808507"/>
                        <a:pt x="1476600" y="1728730"/>
                      </a:cubicBezTo>
                      <a:cubicBezTo>
                        <a:pt x="1504945" y="1676069"/>
                        <a:pt x="1539915" y="1626414"/>
                        <a:pt x="1576525" y="1578944"/>
                      </a:cubicBezTo>
                      <a:cubicBezTo>
                        <a:pt x="1651863" y="1481204"/>
                        <a:pt x="1748988" y="1412560"/>
                        <a:pt x="1867014" y="1374516"/>
                      </a:cubicBezTo>
                      <a:cubicBezTo>
                        <a:pt x="1872956" y="1372603"/>
                        <a:pt x="1878694" y="1370144"/>
                        <a:pt x="1889007" y="1366183"/>
                      </a:cubicBezTo>
                      <a:cubicBezTo>
                        <a:pt x="1730751" y="1249933"/>
                        <a:pt x="1625361" y="1099600"/>
                        <a:pt x="1571949" y="911701"/>
                      </a:cubicBezTo>
                      <a:cubicBezTo>
                        <a:pt x="1557333" y="909652"/>
                        <a:pt x="1541555" y="908764"/>
                        <a:pt x="1526460" y="905212"/>
                      </a:cubicBezTo>
                      <a:cubicBezTo>
                        <a:pt x="1476053" y="893328"/>
                        <a:pt x="1432271" y="868739"/>
                        <a:pt x="1395252" y="832539"/>
                      </a:cubicBezTo>
                      <a:cubicBezTo>
                        <a:pt x="1360349" y="798319"/>
                        <a:pt x="1332345" y="758704"/>
                        <a:pt x="1309054" y="715879"/>
                      </a:cubicBezTo>
                      <a:cubicBezTo>
                        <a:pt x="1302702" y="704199"/>
                        <a:pt x="1293823" y="691495"/>
                        <a:pt x="1304273" y="677698"/>
                      </a:cubicBezTo>
                      <a:cubicBezTo>
                        <a:pt x="1315202" y="663218"/>
                        <a:pt x="1330911" y="666360"/>
                        <a:pt x="1345050" y="670048"/>
                      </a:cubicBezTo>
                      <a:cubicBezTo>
                        <a:pt x="1410142" y="687260"/>
                        <a:pt x="1469018" y="717040"/>
                        <a:pt x="1521611" y="759182"/>
                      </a:cubicBezTo>
                      <a:cubicBezTo>
                        <a:pt x="1528987" y="765056"/>
                        <a:pt x="1536432" y="770794"/>
                        <a:pt x="1543945" y="776463"/>
                      </a:cubicBezTo>
                      <a:cubicBezTo>
                        <a:pt x="1544628" y="776941"/>
                        <a:pt x="1545994" y="776463"/>
                        <a:pt x="1548590" y="776463"/>
                      </a:cubicBezTo>
                      <a:cubicBezTo>
                        <a:pt x="1544970" y="737872"/>
                        <a:pt x="1539369" y="699418"/>
                        <a:pt x="1538071" y="660896"/>
                      </a:cubicBezTo>
                      <a:cubicBezTo>
                        <a:pt x="1533495" y="529141"/>
                        <a:pt x="1530695" y="397318"/>
                        <a:pt x="1526665" y="265563"/>
                      </a:cubicBezTo>
                      <a:cubicBezTo>
                        <a:pt x="1525504" y="226631"/>
                        <a:pt x="1525845" y="187221"/>
                        <a:pt x="1519835" y="148903"/>
                      </a:cubicBezTo>
                      <a:cubicBezTo>
                        <a:pt x="1514849" y="117143"/>
                        <a:pt x="1501666" y="86612"/>
                        <a:pt x="1491831" y="55602"/>
                      </a:cubicBezTo>
                      <a:cubicBezTo>
                        <a:pt x="1488962" y="46655"/>
                        <a:pt x="1481927" y="37980"/>
                        <a:pt x="1482064" y="29306"/>
                      </a:cubicBezTo>
                      <a:cubicBezTo>
                        <a:pt x="1482268" y="19949"/>
                        <a:pt x="1486162" y="7176"/>
                        <a:pt x="1492992" y="2532"/>
                      </a:cubicBezTo>
                      <a:cubicBezTo>
                        <a:pt x="1499686" y="-2045"/>
                        <a:pt x="1512185" y="688"/>
                        <a:pt x="1521884" y="2190"/>
                      </a:cubicBezTo>
                      <a:cubicBezTo>
                        <a:pt x="1526460" y="2873"/>
                        <a:pt x="1530695" y="7791"/>
                        <a:pt x="1534383" y="11479"/>
                      </a:cubicBezTo>
                      <a:cubicBezTo>
                        <a:pt x="1612930" y="88183"/>
                        <a:pt x="1690795" y="165227"/>
                        <a:pt x="1754384" y="255591"/>
                      </a:cubicBezTo>
                      <a:cubicBezTo>
                        <a:pt x="1838259" y="374846"/>
                        <a:pt x="1882177" y="508718"/>
                        <a:pt x="1905332" y="650923"/>
                      </a:cubicBezTo>
                      <a:cubicBezTo>
                        <a:pt x="1912094" y="692519"/>
                        <a:pt x="1918719" y="734320"/>
                        <a:pt x="1929237" y="775028"/>
                      </a:cubicBezTo>
                      <a:cubicBezTo>
                        <a:pt x="1962637" y="903914"/>
                        <a:pt x="2043985" y="998171"/>
                        <a:pt x="2150058" y="1073713"/>
                      </a:cubicBezTo>
                      <a:cubicBezTo>
                        <a:pt x="2151697" y="1074874"/>
                        <a:pt x="2154020" y="1074943"/>
                        <a:pt x="2157776" y="1076036"/>
                      </a:cubicBezTo>
                      <a:cubicBezTo>
                        <a:pt x="2159689" y="1069205"/>
                        <a:pt x="2162284" y="1062512"/>
                        <a:pt x="2163377" y="1055613"/>
                      </a:cubicBezTo>
                      <a:cubicBezTo>
                        <a:pt x="2180111" y="951248"/>
                        <a:pt x="2225737" y="864094"/>
                        <a:pt x="2313027" y="801051"/>
                      </a:cubicBezTo>
                      <a:cubicBezTo>
                        <a:pt x="2329214" y="789372"/>
                        <a:pt x="2343968" y="775643"/>
                        <a:pt x="2358584" y="762051"/>
                      </a:cubicBezTo>
                      <a:cubicBezTo>
                        <a:pt x="2371357" y="750166"/>
                        <a:pt x="2384812" y="737326"/>
                        <a:pt x="2402844" y="746137"/>
                      </a:cubicBezTo>
                      <a:cubicBezTo>
                        <a:pt x="2420603" y="754879"/>
                        <a:pt x="2436722" y="766695"/>
                        <a:pt x="2437883" y="790806"/>
                      </a:cubicBezTo>
                      <a:cubicBezTo>
                        <a:pt x="2440615" y="846541"/>
                        <a:pt x="2431668" y="900226"/>
                        <a:pt x="2410835" y="951726"/>
                      </a:cubicBezTo>
                      <a:cubicBezTo>
                        <a:pt x="2382763" y="1021257"/>
                        <a:pt x="2338367" y="1077470"/>
                        <a:pt x="2273070" y="1115924"/>
                      </a:cubicBezTo>
                      <a:cubicBezTo>
                        <a:pt x="2269450" y="1118041"/>
                        <a:pt x="2266103" y="1120569"/>
                        <a:pt x="2262825" y="1123096"/>
                      </a:cubicBezTo>
                      <a:cubicBezTo>
                        <a:pt x="2262142" y="1123574"/>
                        <a:pt x="2262142" y="1125008"/>
                        <a:pt x="2261254" y="1128014"/>
                      </a:cubicBezTo>
                      <a:cubicBezTo>
                        <a:pt x="2293629" y="1142835"/>
                        <a:pt x="2328600" y="1148982"/>
                        <a:pt x="2363366" y="1154037"/>
                      </a:cubicBezTo>
                      <a:cubicBezTo>
                        <a:pt x="2459945" y="1168038"/>
                        <a:pt x="2557002" y="1164897"/>
                        <a:pt x="2654059" y="1159774"/>
                      </a:cubicBezTo>
                      <a:cubicBezTo>
                        <a:pt x="2667720" y="1159023"/>
                        <a:pt x="2681312" y="1156769"/>
                        <a:pt x="2694972" y="1155471"/>
                      </a:cubicBezTo>
                      <a:cubicBezTo>
                        <a:pt x="2722225" y="1152875"/>
                        <a:pt x="2749204" y="1151031"/>
                        <a:pt x="2768260" y="1126238"/>
                      </a:cubicBezTo>
                      <a:cubicBezTo>
                        <a:pt x="2774271" y="1118383"/>
                        <a:pt x="2785541" y="1114490"/>
                        <a:pt x="2795581" y="1108069"/>
                      </a:cubicBezTo>
                      <a:cubicBezTo>
                        <a:pt x="2797015" y="1096868"/>
                        <a:pt x="2797357" y="1084095"/>
                        <a:pt x="2800362" y="1072006"/>
                      </a:cubicBezTo>
                      <a:cubicBezTo>
                        <a:pt x="2811290" y="1028156"/>
                        <a:pt x="2838885" y="997215"/>
                        <a:pt x="2879319" y="978705"/>
                      </a:cubicBezTo>
                      <a:cubicBezTo>
                        <a:pt x="2938947" y="951453"/>
                        <a:pt x="2999258" y="948311"/>
                        <a:pt x="3060866" y="979593"/>
                      </a:cubicBezTo>
                      <a:cubicBezTo>
                        <a:pt x="3067218" y="976110"/>
                        <a:pt x="3074663" y="972490"/>
                        <a:pt x="3081630" y="968050"/>
                      </a:cubicBezTo>
                      <a:cubicBezTo>
                        <a:pt x="3184425" y="902753"/>
                        <a:pt x="3275676" y="921946"/>
                        <a:pt x="3362898" y="1010261"/>
                      </a:cubicBezTo>
                      <a:cubicBezTo>
                        <a:pt x="3377925" y="1025492"/>
                        <a:pt x="3391995" y="1033415"/>
                        <a:pt x="3413237" y="1036762"/>
                      </a:cubicBezTo>
                      <a:cubicBezTo>
                        <a:pt x="3566643" y="1061009"/>
                        <a:pt x="3712537" y="1106772"/>
                        <a:pt x="3845179" y="1190305"/>
                      </a:cubicBezTo>
                      <a:cubicBezTo>
                        <a:pt x="3921063" y="1238116"/>
                        <a:pt x="3986974" y="1296173"/>
                        <a:pt x="4041957" y="1366934"/>
                      </a:cubicBezTo>
                      <a:cubicBezTo>
                        <a:pt x="4048309" y="1375062"/>
                        <a:pt x="4055003" y="1382917"/>
                        <a:pt x="4063199" y="1392889"/>
                      </a:cubicBezTo>
                      <a:cubicBezTo>
                        <a:pt x="4070303" y="1384215"/>
                        <a:pt x="4076450" y="1377384"/>
                        <a:pt x="4081914" y="1370076"/>
                      </a:cubicBezTo>
                      <a:cubicBezTo>
                        <a:pt x="4134848" y="1299452"/>
                        <a:pt x="4202809" y="1250138"/>
                        <a:pt x="4288050" y="1225685"/>
                      </a:cubicBezTo>
                      <a:cubicBezTo>
                        <a:pt x="4317420" y="1217284"/>
                        <a:pt x="4346790" y="1208200"/>
                        <a:pt x="4376774" y="1202736"/>
                      </a:cubicBezTo>
                      <a:cubicBezTo>
                        <a:pt x="4397197" y="1198979"/>
                        <a:pt x="4418712" y="1199594"/>
                        <a:pt x="4439612" y="1200823"/>
                      </a:cubicBezTo>
                      <a:cubicBezTo>
                        <a:pt x="4457098" y="1201848"/>
                        <a:pt x="4465021" y="1215030"/>
                        <a:pt x="4459557" y="1232379"/>
                      </a:cubicBezTo>
                      <a:cubicBezTo>
                        <a:pt x="4455800" y="1244264"/>
                        <a:pt x="4450199" y="1256080"/>
                        <a:pt x="4443301" y="1266462"/>
                      </a:cubicBezTo>
                      <a:cubicBezTo>
                        <a:pt x="4400885" y="1330461"/>
                        <a:pt x="4349044" y="1385444"/>
                        <a:pt x="4284771" y="1427996"/>
                      </a:cubicBezTo>
                      <a:cubicBezTo>
                        <a:pt x="4240170" y="1457571"/>
                        <a:pt x="4191675" y="1477242"/>
                        <a:pt x="4137512" y="1480384"/>
                      </a:cubicBezTo>
                      <a:cubicBezTo>
                        <a:pt x="4132458" y="1480657"/>
                        <a:pt x="4127403" y="1481955"/>
                        <a:pt x="4119822" y="1483116"/>
                      </a:cubicBezTo>
                      <a:cubicBezTo>
                        <a:pt x="4122076" y="1491176"/>
                        <a:pt x="4123237" y="1498142"/>
                        <a:pt x="4125901" y="1504358"/>
                      </a:cubicBezTo>
                      <a:cubicBezTo>
                        <a:pt x="4176103" y="1621155"/>
                        <a:pt x="4186143" y="1742527"/>
                        <a:pt x="4168590" y="1867247"/>
                      </a:cubicBezTo>
                      <a:cubicBezTo>
                        <a:pt x="4148372" y="2010818"/>
                        <a:pt x="4105956" y="2148993"/>
                        <a:pt x="4067571" y="2288193"/>
                      </a:cubicBezTo>
                      <a:cubicBezTo>
                        <a:pt x="4048788" y="2356290"/>
                        <a:pt x="4029526" y="2424182"/>
                        <a:pt x="4010675" y="2492279"/>
                      </a:cubicBezTo>
                      <a:cubicBezTo>
                        <a:pt x="4007943" y="2502251"/>
                        <a:pt x="4006372" y="2512565"/>
                        <a:pt x="4003435" y="2526977"/>
                      </a:cubicBezTo>
                      <a:cubicBezTo>
                        <a:pt x="4012793" y="2522537"/>
                        <a:pt x="4019008" y="2520215"/>
                        <a:pt x="4024609" y="2516800"/>
                      </a:cubicBezTo>
                      <a:cubicBezTo>
                        <a:pt x="4112787" y="2463046"/>
                        <a:pt x="4207249" y="2457104"/>
                        <a:pt x="4305467" y="2479848"/>
                      </a:cubicBezTo>
                      <a:cubicBezTo>
                        <a:pt x="4310590" y="2481010"/>
                        <a:pt x="4315576" y="2482990"/>
                        <a:pt x="4320288" y="2485313"/>
                      </a:cubicBezTo>
                      <a:cubicBezTo>
                        <a:pt x="4346926" y="2498426"/>
                        <a:pt x="4350615" y="2520283"/>
                        <a:pt x="4328416" y="2540091"/>
                      </a:cubicBezTo>
                      <a:cubicBezTo>
                        <a:pt x="4270633" y="2591591"/>
                        <a:pt x="4204175" y="2627176"/>
                        <a:pt x="4128223" y="2643159"/>
                      </a:cubicBezTo>
                      <a:cubicBezTo>
                        <a:pt x="4104727" y="2648076"/>
                        <a:pt x="4080002" y="2649989"/>
                        <a:pt x="4056028" y="2648964"/>
                      </a:cubicBezTo>
                      <a:cubicBezTo>
                        <a:pt x="4033283" y="2648008"/>
                        <a:pt x="4010812" y="2641383"/>
                        <a:pt x="3984720" y="2636602"/>
                      </a:cubicBezTo>
                      <a:cubicBezTo>
                        <a:pt x="3959175" y="2882694"/>
                        <a:pt x="4002137" y="3122298"/>
                        <a:pt x="4043323" y="3367093"/>
                      </a:cubicBezTo>
                      <a:cubicBezTo>
                        <a:pt x="4048856" y="3360194"/>
                        <a:pt x="4051178" y="3358282"/>
                        <a:pt x="4052271" y="3355823"/>
                      </a:cubicBezTo>
                      <a:cubicBezTo>
                        <a:pt x="4144479" y="3143403"/>
                        <a:pt x="4294812" y="2982415"/>
                        <a:pt x="4491180" y="2863023"/>
                      </a:cubicBezTo>
                      <a:cubicBezTo>
                        <a:pt x="4546983" y="2829077"/>
                        <a:pt x="4605040" y="2798956"/>
                        <a:pt x="4662687" y="2768220"/>
                      </a:cubicBezTo>
                      <a:cubicBezTo>
                        <a:pt x="4727984" y="2733454"/>
                        <a:pt x="4793007" y="2699645"/>
                        <a:pt x="4841638" y="2640700"/>
                      </a:cubicBezTo>
                      <a:cubicBezTo>
                        <a:pt x="4949897" y="2509423"/>
                        <a:pt x="4974896" y="2362505"/>
                        <a:pt x="4928928" y="2201108"/>
                      </a:cubicBezTo>
                      <a:cubicBezTo>
                        <a:pt x="4908506" y="2129527"/>
                        <a:pt x="4878590" y="2062454"/>
                        <a:pt x="4833169" y="2002895"/>
                      </a:cubicBezTo>
                      <a:cubicBezTo>
                        <a:pt x="4826134" y="1993674"/>
                        <a:pt x="4817801" y="1984317"/>
                        <a:pt x="4814864" y="1973662"/>
                      </a:cubicBezTo>
                      <a:cubicBezTo>
                        <a:pt x="4812405" y="1964919"/>
                        <a:pt x="4814454" y="1952624"/>
                        <a:pt x="4819303" y="1944838"/>
                      </a:cubicBezTo>
                      <a:cubicBezTo>
                        <a:pt x="4825656" y="1934661"/>
                        <a:pt x="4838360" y="1935822"/>
                        <a:pt x="4847786" y="1941764"/>
                      </a:cubicBezTo>
                      <a:cubicBezTo>
                        <a:pt x="4864725" y="1952420"/>
                        <a:pt x="4882005" y="1963006"/>
                        <a:pt x="4896827" y="1976257"/>
                      </a:cubicBezTo>
                      <a:cubicBezTo>
                        <a:pt x="4999416" y="2067850"/>
                        <a:pt x="5069768" y="2180139"/>
                        <a:pt x="5105899" y="2312781"/>
                      </a:cubicBezTo>
                      <a:cubicBezTo>
                        <a:pt x="5146675" y="2462568"/>
                        <a:pt x="5146197" y="2611330"/>
                        <a:pt x="5083633" y="2755789"/>
                      </a:cubicBezTo>
                      <a:cubicBezTo>
                        <a:pt x="5066557" y="2795199"/>
                        <a:pt x="5042105" y="2831331"/>
                        <a:pt x="5020863" y="2868897"/>
                      </a:cubicBezTo>
                      <a:cubicBezTo>
                        <a:pt x="5017380" y="2875112"/>
                        <a:pt x="5012940" y="2880850"/>
                        <a:pt x="5005700" y="2891573"/>
                      </a:cubicBezTo>
                      <a:cubicBezTo>
                        <a:pt x="5031177" y="2887885"/>
                        <a:pt x="5051394" y="2884811"/>
                        <a:pt x="5071611" y="2882079"/>
                      </a:cubicBezTo>
                      <a:cubicBezTo>
                        <a:pt x="5143397" y="2872312"/>
                        <a:pt x="5206918" y="2895467"/>
                        <a:pt x="5266341" y="2932691"/>
                      </a:cubicBezTo>
                      <a:cubicBezTo>
                        <a:pt x="5286558" y="2945395"/>
                        <a:pt x="5286148" y="2963632"/>
                        <a:pt x="5267297" y="2979137"/>
                      </a:cubicBezTo>
                      <a:cubicBezTo>
                        <a:pt x="5260877" y="2984396"/>
                        <a:pt x="5253295" y="2988631"/>
                        <a:pt x="5245645" y="2992046"/>
                      </a:cubicBezTo>
                      <a:cubicBezTo>
                        <a:pt x="5171947" y="3024899"/>
                        <a:pt x="5096268" y="3043819"/>
                        <a:pt x="5015194" y="3024421"/>
                      </a:cubicBezTo>
                      <a:cubicBezTo>
                        <a:pt x="5012257" y="3023738"/>
                        <a:pt x="5009047" y="3024284"/>
                        <a:pt x="5005973" y="3024489"/>
                      </a:cubicBezTo>
                      <a:cubicBezTo>
                        <a:pt x="5005017" y="3024489"/>
                        <a:pt x="5004129" y="3025377"/>
                        <a:pt x="5006520" y="3024148"/>
                      </a:cubicBezTo>
                      <a:cubicBezTo>
                        <a:pt x="5016423" y="3064651"/>
                        <a:pt x="5029742" y="3103856"/>
                        <a:pt x="5035002" y="3144018"/>
                      </a:cubicBezTo>
                      <a:cubicBezTo>
                        <a:pt x="5042651" y="3202621"/>
                        <a:pt x="5032338" y="3259722"/>
                        <a:pt x="5003787" y="3312383"/>
                      </a:cubicBezTo>
                      <a:cubicBezTo>
                        <a:pt x="4996343" y="3326043"/>
                        <a:pt x="4988693" y="3343733"/>
                        <a:pt x="4970661" y="3342914"/>
                      </a:cubicBezTo>
                      <a:cubicBezTo>
                        <a:pt x="4951058" y="3342026"/>
                        <a:pt x="4941223" y="3324950"/>
                        <a:pt x="4932890" y="3308626"/>
                      </a:cubicBezTo>
                      <a:cubicBezTo>
                        <a:pt x="4910828" y="3265391"/>
                        <a:pt x="4890679" y="3221404"/>
                        <a:pt x="4881527" y="3173251"/>
                      </a:cubicBezTo>
                      <a:cubicBezTo>
                        <a:pt x="4873262" y="3129606"/>
                        <a:pt x="4868003" y="3085756"/>
                        <a:pt x="4873604" y="3041155"/>
                      </a:cubicBezTo>
                      <a:cubicBezTo>
                        <a:pt x="4874765" y="3032071"/>
                        <a:pt x="4873740" y="3022713"/>
                        <a:pt x="4873740" y="3011580"/>
                      </a:cubicBezTo>
                      <a:cubicBezTo>
                        <a:pt x="4868822" y="3013493"/>
                        <a:pt x="4864929" y="3014585"/>
                        <a:pt x="4861446" y="3016429"/>
                      </a:cubicBezTo>
                      <a:cubicBezTo>
                        <a:pt x="4796627" y="3051673"/>
                        <a:pt x="4731877" y="3086986"/>
                        <a:pt x="4667058" y="3122298"/>
                      </a:cubicBezTo>
                      <a:cubicBezTo>
                        <a:pt x="4655925" y="3128377"/>
                        <a:pt x="4644792" y="3134319"/>
                        <a:pt x="4633454" y="3139988"/>
                      </a:cubicBezTo>
                      <a:cubicBezTo>
                        <a:pt x="4518296" y="3197908"/>
                        <a:pt x="4431963" y="3284788"/>
                        <a:pt x="4374452" y="3399877"/>
                      </a:cubicBezTo>
                      <a:cubicBezTo>
                        <a:pt x="4339550" y="3469614"/>
                        <a:pt x="4305740" y="3539965"/>
                        <a:pt x="4272614" y="3610589"/>
                      </a:cubicBezTo>
                      <a:cubicBezTo>
                        <a:pt x="4209776" y="3744393"/>
                        <a:pt x="4141474" y="3875123"/>
                        <a:pt x="4058077" y="3997452"/>
                      </a:cubicBezTo>
                      <a:cubicBezTo>
                        <a:pt x="4003230" y="4077980"/>
                        <a:pt x="3937182" y="4149356"/>
                        <a:pt x="3869836" y="4219230"/>
                      </a:cubicBezTo>
                      <a:cubicBezTo>
                        <a:pt x="3749351" y="4344086"/>
                        <a:pt x="3616435" y="4454598"/>
                        <a:pt x="3474230" y="4554046"/>
                      </a:cubicBezTo>
                      <a:cubicBezTo>
                        <a:pt x="3469996" y="4556983"/>
                        <a:pt x="3465898" y="4560125"/>
                        <a:pt x="3457155" y="4566477"/>
                      </a:cubicBezTo>
                      <a:cubicBezTo>
                        <a:pt x="3469449" y="4569482"/>
                        <a:pt x="3477577" y="4572419"/>
                        <a:pt x="3485910" y="4573376"/>
                      </a:cubicBezTo>
                      <a:cubicBezTo>
                        <a:pt x="3575796" y="4583416"/>
                        <a:pt x="3658305" y="4613810"/>
                        <a:pt x="3731661" y="4666471"/>
                      </a:cubicBezTo>
                      <a:cubicBezTo>
                        <a:pt x="3771003" y="4694680"/>
                        <a:pt x="3808364" y="4725758"/>
                        <a:pt x="3845521" y="4756903"/>
                      </a:cubicBezTo>
                      <a:cubicBezTo>
                        <a:pt x="3859591" y="4768719"/>
                        <a:pt x="3876393" y="4782653"/>
                        <a:pt x="3867446" y="4804988"/>
                      </a:cubicBezTo>
                      <a:cubicBezTo>
                        <a:pt x="3858703" y="4826913"/>
                        <a:pt x="3837666" y="4822200"/>
                        <a:pt x="3820590" y="4821449"/>
                      </a:cubicBezTo>
                      <a:cubicBezTo>
                        <a:pt x="3771140" y="4819332"/>
                        <a:pt x="3721416" y="4818375"/>
                        <a:pt x="3672512" y="4811613"/>
                      </a:cubicBezTo>
                      <a:cubicBezTo>
                        <a:pt x="3597721" y="4801300"/>
                        <a:pt x="3527370" y="4776506"/>
                        <a:pt x="3462073" y="4728763"/>
                      </a:cubicBezTo>
                      <a:cubicBezTo>
                        <a:pt x="3461526" y="4737232"/>
                        <a:pt x="3460570" y="4741808"/>
                        <a:pt x="3461117" y="4746248"/>
                      </a:cubicBezTo>
                      <a:cubicBezTo>
                        <a:pt x="3477236" y="4878822"/>
                        <a:pt x="3438850" y="4998693"/>
                        <a:pt x="3375534" y="5112621"/>
                      </a:cubicBezTo>
                      <a:cubicBezTo>
                        <a:pt x="3360371" y="5139942"/>
                        <a:pt x="3335851" y="5140966"/>
                        <a:pt x="3318775" y="5115079"/>
                      </a:cubicBezTo>
                      <a:cubicBezTo>
                        <a:pt x="3310169" y="5102034"/>
                        <a:pt x="3303475" y="5087280"/>
                        <a:pt x="3298011" y="5072596"/>
                      </a:cubicBezTo>
                      <a:cubicBezTo>
                        <a:pt x="3247741" y="4938450"/>
                        <a:pt x="3241730" y="4805330"/>
                        <a:pt x="3308461" y="4674121"/>
                      </a:cubicBezTo>
                      <a:cubicBezTo>
                        <a:pt x="3309349" y="4672345"/>
                        <a:pt x="3309349" y="4670091"/>
                        <a:pt x="3310510" y="4664217"/>
                      </a:cubicBezTo>
                      <a:cubicBezTo>
                        <a:pt x="3302997" y="4667838"/>
                        <a:pt x="3296850" y="4669887"/>
                        <a:pt x="3291727" y="4673438"/>
                      </a:cubicBezTo>
                      <a:cubicBezTo>
                        <a:pt x="3145561" y="4776233"/>
                        <a:pt x="3005883" y="4885448"/>
                        <a:pt x="2889223" y="5023145"/>
                      </a:cubicBezTo>
                      <a:cubicBezTo>
                        <a:pt x="2797835" y="5131062"/>
                        <a:pt x="2703100" y="5235906"/>
                        <a:pt x="2623938" y="5353522"/>
                      </a:cubicBezTo>
                      <a:cubicBezTo>
                        <a:pt x="2603311" y="5384121"/>
                        <a:pt x="2582683" y="5414721"/>
                        <a:pt x="2562330" y="5445525"/>
                      </a:cubicBezTo>
                      <a:cubicBezTo>
                        <a:pt x="2494779" y="5547637"/>
                        <a:pt x="2462199" y="5661291"/>
                        <a:pt x="2456051" y="5782391"/>
                      </a:cubicBezTo>
                      <a:cubicBezTo>
                        <a:pt x="2451817" y="5866607"/>
                        <a:pt x="2452021" y="5951097"/>
                        <a:pt x="2450109" y="6035450"/>
                      </a:cubicBezTo>
                      <a:cubicBezTo>
                        <a:pt x="2449904" y="6045764"/>
                        <a:pt x="2449085" y="6056077"/>
                        <a:pt x="2448538" y="6068099"/>
                      </a:cubicBezTo>
                      <a:lnTo>
                        <a:pt x="2404893" y="6068099"/>
                      </a:lnTo>
                      <a:cubicBezTo>
                        <a:pt x="2404005" y="6042076"/>
                        <a:pt x="2403049" y="6017077"/>
                        <a:pt x="2402229" y="5992010"/>
                      </a:cubicBezTo>
                      <a:cubicBezTo>
                        <a:pt x="2399361" y="5902329"/>
                        <a:pt x="2399156" y="5812785"/>
                        <a:pt x="2410562" y="5723446"/>
                      </a:cubicBezTo>
                      <a:cubicBezTo>
                        <a:pt x="2423813" y="5619422"/>
                        <a:pt x="2454822" y="5521750"/>
                        <a:pt x="2511239" y="5433026"/>
                      </a:cubicBezTo>
                      <a:cubicBezTo>
                        <a:pt x="2590538" y="5308238"/>
                        <a:pt x="2675916" y="5187821"/>
                        <a:pt x="2774817" y="5077582"/>
                      </a:cubicBezTo>
                      <a:cubicBezTo>
                        <a:pt x="2795239" y="5054837"/>
                        <a:pt x="2816891" y="5032980"/>
                        <a:pt x="2835948" y="5009074"/>
                      </a:cubicBezTo>
                      <a:cubicBezTo>
                        <a:pt x="2957799" y="4856283"/>
                        <a:pt x="3109907" y="4737984"/>
                        <a:pt x="3269256" y="4627949"/>
                      </a:cubicBezTo>
                      <a:cubicBezTo>
                        <a:pt x="3311808" y="4598579"/>
                        <a:pt x="3355317" y="4570643"/>
                        <a:pt x="3399030" y="4543186"/>
                      </a:cubicBezTo>
                      <a:cubicBezTo>
                        <a:pt x="3481402" y="4491413"/>
                        <a:pt x="3556261" y="4429873"/>
                        <a:pt x="3632213" y="4369357"/>
                      </a:cubicBezTo>
                      <a:cubicBezTo>
                        <a:pt x="3715952" y="4302694"/>
                        <a:pt x="3792108" y="4228655"/>
                        <a:pt x="3864918" y="4150859"/>
                      </a:cubicBezTo>
                      <a:cubicBezTo>
                        <a:pt x="3910271" y="4102364"/>
                        <a:pt x="3953233" y="4051547"/>
                        <a:pt x="3995580" y="4000389"/>
                      </a:cubicBezTo>
                      <a:cubicBezTo>
                        <a:pt x="4014363" y="3977713"/>
                        <a:pt x="4030073" y="3952373"/>
                        <a:pt x="4045304" y="3927101"/>
                      </a:cubicBezTo>
                      <a:cubicBezTo>
                        <a:pt x="4122622" y="3798762"/>
                        <a:pt x="4193315" y="3666938"/>
                        <a:pt x="4254787" y="3530130"/>
                      </a:cubicBezTo>
                      <a:cubicBezTo>
                        <a:pt x="4283269" y="3466745"/>
                        <a:pt x="4315439" y="3404864"/>
                        <a:pt x="4348702" y="3343802"/>
                      </a:cubicBezTo>
                      <a:cubicBezTo>
                        <a:pt x="4403617" y="3243124"/>
                        <a:pt x="4482574" y="3165396"/>
                        <a:pt x="4583593" y="3110755"/>
                      </a:cubicBezTo>
                      <a:cubicBezTo>
                        <a:pt x="4651281" y="3074145"/>
                        <a:pt x="4719514" y="3038491"/>
                        <a:pt x="4787680" y="3002837"/>
                      </a:cubicBezTo>
                      <a:cubicBezTo>
                        <a:pt x="4963694" y="2910834"/>
                        <a:pt x="5059385" y="2764122"/>
                        <a:pt x="5078783" y="2568231"/>
                      </a:cubicBezTo>
                      <a:cubicBezTo>
                        <a:pt x="5093331" y="2421040"/>
                        <a:pt x="5060752" y="2283207"/>
                        <a:pt x="4983092" y="2156711"/>
                      </a:cubicBezTo>
                      <a:cubicBezTo>
                        <a:pt x="4977149" y="2147081"/>
                        <a:pt x="4970388" y="2137928"/>
                        <a:pt x="4963967" y="2128571"/>
                      </a:cubicBezTo>
                      <a:lnTo>
                        <a:pt x="4961304" y="2130142"/>
                      </a:lnTo>
                      <a:close/>
                      <a:moveTo>
                        <a:pt x="2017893" y="1378409"/>
                      </a:moveTo>
                      <a:cubicBezTo>
                        <a:pt x="2017689" y="1380731"/>
                        <a:pt x="2017484" y="1383053"/>
                        <a:pt x="2017279" y="1385444"/>
                      </a:cubicBezTo>
                      <a:cubicBezTo>
                        <a:pt x="2006897" y="1388654"/>
                        <a:pt x="1996652" y="1392684"/>
                        <a:pt x="1986065" y="1394938"/>
                      </a:cubicBezTo>
                      <a:cubicBezTo>
                        <a:pt x="1973702" y="1397533"/>
                        <a:pt x="1960861" y="1397670"/>
                        <a:pt x="1948567" y="1400471"/>
                      </a:cubicBezTo>
                      <a:cubicBezTo>
                        <a:pt x="1815241" y="1430865"/>
                        <a:pt x="1706026" y="1500260"/>
                        <a:pt x="1619078" y="1605445"/>
                      </a:cubicBezTo>
                      <a:cubicBezTo>
                        <a:pt x="1574545" y="1659335"/>
                        <a:pt x="1539301" y="1719373"/>
                        <a:pt x="1504125" y="1779479"/>
                      </a:cubicBezTo>
                      <a:cubicBezTo>
                        <a:pt x="1488211" y="1806663"/>
                        <a:pt x="1471477" y="1834120"/>
                        <a:pt x="1450918" y="1857821"/>
                      </a:cubicBezTo>
                      <a:cubicBezTo>
                        <a:pt x="1399008" y="1917654"/>
                        <a:pt x="1342727" y="1973252"/>
                        <a:pt x="1278182" y="2019902"/>
                      </a:cubicBezTo>
                      <a:cubicBezTo>
                        <a:pt x="1272923" y="2023659"/>
                        <a:pt x="1268551" y="2028645"/>
                        <a:pt x="1261038" y="2035612"/>
                      </a:cubicBezTo>
                      <a:cubicBezTo>
                        <a:pt x="1284739" y="2035612"/>
                        <a:pt x="1304137" y="2038480"/>
                        <a:pt x="1322373" y="2035065"/>
                      </a:cubicBezTo>
                      <a:cubicBezTo>
                        <a:pt x="1376127" y="2024957"/>
                        <a:pt x="1430496" y="2015667"/>
                        <a:pt x="1482747" y="1999890"/>
                      </a:cubicBezTo>
                      <a:cubicBezTo>
                        <a:pt x="1591415" y="1967105"/>
                        <a:pt x="1684306" y="1904540"/>
                        <a:pt x="1772894" y="1835623"/>
                      </a:cubicBezTo>
                      <a:cubicBezTo>
                        <a:pt x="1809504" y="1807141"/>
                        <a:pt x="1843996" y="1775927"/>
                        <a:pt x="1880196" y="1746899"/>
                      </a:cubicBezTo>
                      <a:cubicBezTo>
                        <a:pt x="1935385" y="1702776"/>
                        <a:pt x="1996037" y="1670059"/>
                        <a:pt x="2067481" y="1660838"/>
                      </a:cubicBezTo>
                      <a:cubicBezTo>
                        <a:pt x="2071306" y="1660360"/>
                        <a:pt x="2074926" y="1657901"/>
                        <a:pt x="2080322" y="1655715"/>
                      </a:cubicBezTo>
                      <a:cubicBezTo>
                        <a:pt x="2076633" y="1644787"/>
                        <a:pt x="2072945" y="1635156"/>
                        <a:pt x="2070213" y="1625321"/>
                      </a:cubicBezTo>
                      <a:cubicBezTo>
                        <a:pt x="2059968" y="1588779"/>
                        <a:pt x="2046512" y="1552716"/>
                        <a:pt x="2040775" y="1515491"/>
                      </a:cubicBezTo>
                      <a:cubicBezTo>
                        <a:pt x="2028344" y="1435236"/>
                        <a:pt x="2054913" y="1361607"/>
                        <a:pt x="2139471" y="1328412"/>
                      </a:cubicBezTo>
                      <a:cubicBezTo>
                        <a:pt x="2160918" y="1320011"/>
                        <a:pt x="2183321" y="1313112"/>
                        <a:pt x="2205929" y="1308468"/>
                      </a:cubicBezTo>
                      <a:cubicBezTo>
                        <a:pt x="2268562" y="1295695"/>
                        <a:pt x="2332288" y="1294875"/>
                        <a:pt x="2394921" y="1305326"/>
                      </a:cubicBezTo>
                      <a:cubicBezTo>
                        <a:pt x="2486377" y="1320557"/>
                        <a:pt x="2577151" y="1340023"/>
                        <a:pt x="2668198" y="1357713"/>
                      </a:cubicBezTo>
                      <a:cubicBezTo>
                        <a:pt x="2681312" y="1360241"/>
                        <a:pt x="2694494" y="1362768"/>
                        <a:pt x="2706788" y="1365158"/>
                      </a:cubicBezTo>
                      <a:cubicBezTo>
                        <a:pt x="2715668" y="1350815"/>
                        <a:pt x="2724069" y="1339682"/>
                        <a:pt x="2729738" y="1327319"/>
                      </a:cubicBezTo>
                      <a:cubicBezTo>
                        <a:pt x="2733426" y="1319259"/>
                        <a:pt x="2735544" y="1309014"/>
                        <a:pt x="2734246" y="1300408"/>
                      </a:cubicBezTo>
                      <a:cubicBezTo>
                        <a:pt x="2729533" y="1269535"/>
                        <a:pt x="2723044" y="1238936"/>
                        <a:pt x="2716760" y="1205810"/>
                      </a:cubicBezTo>
                      <a:cubicBezTo>
                        <a:pt x="2701734" y="1206902"/>
                        <a:pt x="2685137" y="1208063"/>
                        <a:pt x="2668539" y="1209361"/>
                      </a:cubicBezTo>
                      <a:cubicBezTo>
                        <a:pt x="2555704" y="1218172"/>
                        <a:pt x="2443006" y="1220221"/>
                        <a:pt x="2330990" y="1200414"/>
                      </a:cubicBezTo>
                      <a:cubicBezTo>
                        <a:pt x="2115224" y="1162301"/>
                        <a:pt x="1926847" y="985945"/>
                        <a:pt x="1876440" y="773935"/>
                      </a:cubicBezTo>
                      <a:cubicBezTo>
                        <a:pt x="1866946" y="733979"/>
                        <a:pt x="1860799" y="693202"/>
                        <a:pt x="1854378" y="652631"/>
                      </a:cubicBezTo>
                      <a:cubicBezTo>
                        <a:pt x="1830541" y="502025"/>
                        <a:pt x="1778904" y="363098"/>
                        <a:pt x="1682325" y="243365"/>
                      </a:cubicBezTo>
                      <a:cubicBezTo>
                        <a:pt x="1652546" y="206482"/>
                        <a:pt x="1619692" y="172057"/>
                        <a:pt x="1588000" y="136745"/>
                      </a:cubicBezTo>
                      <a:cubicBezTo>
                        <a:pt x="1583629" y="131896"/>
                        <a:pt x="1577755" y="128412"/>
                        <a:pt x="1570515" y="122675"/>
                      </a:cubicBezTo>
                      <a:cubicBezTo>
                        <a:pt x="1572632" y="153411"/>
                        <a:pt x="1575638" y="180595"/>
                        <a:pt x="1576116" y="207848"/>
                      </a:cubicBezTo>
                      <a:cubicBezTo>
                        <a:pt x="1577823" y="299646"/>
                        <a:pt x="1578233" y="391375"/>
                        <a:pt x="1579940" y="483173"/>
                      </a:cubicBezTo>
                      <a:cubicBezTo>
                        <a:pt x="1582263" y="609874"/>
                        <a:pt x="1592440" y="735823"/>
                        <a:pt x="1613613" y="860952"/>
                      </a:cubicBezTo>
                      <a:cubicBezTo>
                        <a:pt x="1647081" y="1058892"/>
                        <a:pt x="1811280" y="1288455"/>
                        <a:pt x="1994807" y="1364953"/>
                      </a:cubicBezTo>
                      <a:cubicBezTo>
                        <a:pt x="2003004" y="1368368"/>
                        <a:pt x="2010244" y="1373901"/>
                        <a:pt x="2017962" y="1378477"/>
                      </a:cubicBezTo>
                      <a:close/>
                      <a:moveTo>
                        <a:pt x="1792087" y="3643169"/>
                      </a:moveTo>
                      <a:cubicBezTo>
                        <a:pt x="1783003" y="3632378"/>
                        <a:pt x="1775968" y="3631012"/>
                        <a:pt x="1768113" y="3638388"/>
                      </a:cubicBezTo>
                      <a:cubicBezTo>
                        <a:pt x="1757321" y="3648497"/>
                        <a:pt x="1746529" y="3658469"/>
                        <a:pt x="1735738" y="3668578"/>
                      </a:cubicBezTo>
                      <a:cubicBezTo>
                        <a:pt x="1586771" y="3808734"/>
                        <a:pt x="1436370" y="3947387"/>
                        <a:pt x="1289452" y="4089592"/>
                      </a:cubicBezTo>
                      <a:cubicBezTo>
                        <a:pt x="1177231" y="4198261"/>
                        <a:pt x="1073207" y="4314511"/>
                        <a:pt x="992679" y="4449817"/>
                      </a:cubicBezTo>
                      <a:cubicBezTo>
                        <a:pt x="956547" y="4510606"/>
                        <a:pt x="926221" y="4574059"/>
                        <a:pt x="898900" y="4640517"/>
                      </a:cubicBezTo>
                      <a:cubicBezTo>
                        <a:pt x="928817" y="4670706"/>
                        <a:pt x="961055" y="4696388"/>
                        <a:pt x="998280" y="4713941"/>
                      </a:cubicBezTo>
                      <a:cubicBezTo>
                        <a:pt x="1046774" y="4736822"/>
                        <a:pt x="1096498" y="4757108"/>
                        <a:pt x="1146359" y="4776984"/>
                      </a:cubicBezTo>
                      <a:cubicBezTo>
                        <a:pt x="1263634" y="4823635"/>
                        <a:pt x="1390812" y="4842418"/>
                        <a:pt x="1505218" y="4907509"/>
                      </a:cubicBezTo>
                      <a:cubicBezTo>
                        <a:pt x="1527963" y="4854097"/>
                        <a:pt x="1548112" y="4802870"/>
                        <a:pt x="1549614" y="4745770"/>
                      </a:cubicBezTo>
                      <a:cubicBezTo>
                        <a:pt x="1553576" y="4592978"/>
                        <a:pt x="1557196" y="4440187"/>
                        <a:pt x="1562387" y="4287463"/>
                      </a:cubicBezTo>
                      <a:cubicBezTo>
                        <a:pt x="1565529" y="4195734"/>
                        <a:pt x="1575774" y="4104618"/>
                        <a:pt x="1594147" y="4014528"/>
                      </a:cubicBezTo>
                      <a:cubicBezTo>
                        <a:pt x="1622151" y="3876967"/>
                        <a:pt x="1679457" y="3754775"/>
                        <a:pt x="1781227" y="3655669"/>
                      </a:cubicBezTo>
                      <a:cubicBezTo>
                        <a:pt x="1784915" y="3652117"/>
                        <a:pt x="1787989" y="3647951"/>
                        <a:pt x="1792155" y="3643033"/>
                      </a:cubicBezTo>
                      <a:close/>
                      <a:moveTo>
                        <a:pt x="1833888" y="3667280"/>
                      </a:moveTo>
                      <a:cubicBezTo>
                        <a:pt x="1784437" y="3714135"/>
                        <a:pt x="1745163" y="3764406"/>
                        <a:pt x="1714359" y="3821506"/>
                      </a:cubicBezTo>
                      <a:cubicBezTo>
                        <a:pt x="1670782" y="3902376"/>
                        <a:pt x="1646535" y="3989256"/>
                        <a:pt x="1632465" y="4079415"/>
                      </a:cubicBezTo>
                      <a:cubicBezTo>
                        <a:pt x="1610403" y="4220527"/>
                        <a:pt x="1606988" y="4362800"/>
                        <a:pt x="1605417" y="4505142"/>
                      </a:cubicBezTo>
                      <a:cubicBezTo>
                        <a:pt x="1605417" y="4509991"/>
                        <a:pt x="1607261" y="4514841"/>
                        <a:pt x="1608354" y="4520373"/>
                      </a:cubicBezTo>
                      <a:cubicBezTo>
                        <a:pt x="1690453" y="4528364"/>
                        <a:pt x="1770913" y="4536219"/>
                        <a:pt x="1852807" y="4544211"/>
                      </a:cubicBezTo>
                      <a:cubicBezTo>
                        <a:pt x="1856359" y="4532394"/>
                        <a:pt x="1859638" y="4522627"/>
                        <a:pt x="1862301" y="4512587"/>
                      </a:cubicBezTo>
                      <a:cubicBezTo>
                        <a:pt x="1890783" y="4404601"/>
                        <a:pt x="1921041" y="4296957"/>
                        <a:pt x="1946996" y="4188357"/>
                      </a:cubicBezTo>
                      <a:cubicBezTo>
                        <a:pt x="1970833" y="4088909"/>
                        <a:pt x="2014888" y="4000594"/>
                        <a:pt x="2078614" y="3921364"/>
                      </a:cubicBezTo>
                      <a:cubicBezTo>
                        <a:pt x="2083054" y="3915900"/>
                        <a:pt x="2086332" y="3909479"/>
                        <a:pt x="2090772" y="3902581"/>
                      </a:cubicBezTo>
                      <a:cubicBezTo>
                        <a:pt x="2013864" y="3814608"/>
                        <a:pt x="1927598" y="3739339"/>
                        <a:pt x="1833888" y="3667280"/>
                      </a:cubicBezTo>
                      <a:close/>
                      <a:moveTo>
                        <a:pt x="1427627" y="3408210"/>
                      </a:moveTo>
                      <a:cubicBezTo>
                        <a:pt x="1215207" y="3608199"/>
                        <a:pt x="1061801" y="3847461"/>
                        <a:pt x="922874" y="4100452"/>
                      </a:cubicBezTo>
                      <a:cubicBezTo>
                        <a:pt x="988308" y="4135627"/>
                        <a:pt x="1050190" y="4168891"/>
                        <a:pt x="1115964" y="4204271"/>
                      </a:cubicBezTo>
                      <a:cubicBezTo>
                        <a:pt x="1122248" y="4196212"/>
                        <a:pt x="1127439" y="4188152"/>
                        <a:pt x="1133996" y="4181458"/>
                      </a:cubicBezTo>
                      <a:cubicBezTo>
                        <a:pt x="1219032" y="4094988"/>
                        <a:pt x="1302224" y="4006537"/>
                        <a:pt x="1389992" y="3923003"/>
                      </a:cubicBezTo>
                      <a:cubicBezTo>
                        <a:pt x="1492377" y="3825604"/>
                        <a:pt x="1598860" y="3732577"/>
                        <a:pt x="1703362" y="3637432"/>
                      </a:cubicBezTo>
                      <a:cubicBezTo>
                        <a:pt x="1712037" y="3629509"/>
                        <a:pt x="1719208" y="3619947"/>
                        <a:pt x="1730683" y="3607106"/>
                      </a:cubicBezTo>
                      <a:cubicBezTo>
                        <a:pt x="1614228" y="3558748"/>
                        <a:pt x="1517581" y="3490036"/>
                        <a:pt x="1427627" y="3408210"/>
                      </a:cubicBezTo>
                      <a:close/>
                      <a:moveTo>
                        <a:pt x="2337069" y="2076456"/>
                      </a:moveTo>
                      <a:cubicBezTo>
                        <a:pt x="2341850" y="2071402"/>
                        <a:pt x="2344309" y="2069421"/>
                        <a:pt x="2346085" y="2066826"/>
                      </a:cubicBezTo>
                      <a:cubicBezTo>
                        <a:pt x="2394306" y="1996338"/>
                        <a:pt x="2442528" y="1925782"/>
                        <a:pt x="2490612" y="1855157"/>
                      </a:cubicBezTo>
                      <a:cubicBezTo>
                        <a:pt x="2494710" y="1849147"/>
                        <a:pt x="2498194" y="1842590"/>
                        <a:pt x="2501609" y="1836101"/>
                      </a:cubicBezTo>
                      <a:cubicBezTo>
                        <a:pt x="2507688" y="1824422"/>
                        <a:pt x="2504956" y="1814723"/>
                        <a:pt x="2496623" y="1804341"/>
                      </a:cubicBezTo>
                      <a:cubicBezTo>
                        <a:pt x="2454276" y="1751885"/>
                        <a:pt x="2412406" y="1699019"/>
                        <a:pt x="2370879" y="1645880"/>
                      </a:cubicBezTo>
                      <a:cubicBezTo>
                        <a:pt x="2363092" y="1635908"/>
                        <a:pt x="2354964" y="1630512"/>
                        <a:pt x="2341782" y="1631195"/>
                      </a:cubicBezTo>
                      <a:cubicBezTo>
                        <a:pt x="2323887" y="1632083"/>
                        <a:pt x="2305923" y="1631468"/>
                        <a:pt x="2288028" y="1630853"/>
                      </a:cubicBezTo>
                      <a:cubicBezTo>
                        <a:pt x="2275119" y="1630375"/>
                        <a:pt x="2265147" y="1624638"/>
                        <a:pt x="2263986" y="1610636"/>
                      </a:cubicBezTo>
                      <a:cubicBezTo>
                        <a:pt x="2262825" y="1596566"/>
                        <a:pt x="2272046" y="1589462"/>
                        <a:pt x="2284545" y="1586867"/>
                      </a:cubicBezTo>
                      <a:cubicBezTo>
                        <a:pt x="2296908" y="1584271"/>
                        <a:pt x="2309475" y="1582291"/>
                        <a:pt x="2322043" y="1581061"/>
                      </a:cubicBezTo>
                      <a:cubicBezTo>
                        <a:pt x="2416505" y="1571840"/>
                        <a:pt x="2511035" y="1562893"/>
                        <a:pt x="2605496" y="1553672"/>
                      </a:cubicBezTo>
                      <a:cubicBezTo>
                        <a:pt x="2618064" y="1552443"/>
                        <a:pt x="2631451" y="1551965"/>
                        <a:pt x="2642653" y="1547047"/>
                      </a:cubicBezTo>
                      <a:cubicBezTo>
                        <a:pt x="2666217" y="1536870"/>
                        <a:pt x="2688552" y="1524029"/>
                        <a:pt x="2709452" y="1513306"/>
                      </a:cubicBezTo>
                      <a:cubicBezTo>
                        <a:pt x="2702007" y="1481818"/>
                        <a:pt x="2693879" y="1447531"/>
                        <a:pt x="2684795" y="1409281"/>
                      </a:cubicBezTo>
                      <a:cubicBezTo>
                        <a:pt x="2651805" y="1402451"/>
                        <a:pt x="2614990" y="1394050"/>
                        <a:pt x="2577902" y="1387356"/>
                      </a:cubicBezTo>
                      <a:cubicBezTo>
                        <a:pt x="2498125" y="1372945"/>
                        <a:pt x="2419373" y="1352044"/>
                        <a:pt x="2337820" y="1348561"/>
                      </a:cubicBezTo>
                      <a:cubicBezTo>
                        <a:pt x="2271977" y="1345760"/>
                        <a:pt x="2206612" y="1348288"/>
                        <a:pt x="2146233" y="1378819"/>
                      </a:cubicBezTo>
                      <a:cubicBezTo>
                        <a:pt x="2096578" y="1403954"/>
                        <a:pt x="2077521" y="1437968"/>
                        <a:pt x="2087083" y="1492405"/>
                      </a:cubicBezTo>
                      <a:cubicBezTo>
                        <a:pt x="2094938" y="1536801"/>
                        <a:pt x="2104842" y="1581881"/>
                        <a:pt x="2121918" y="1623340"/>
                      </a:cubicBezTo>
                      <a:cubicBezTo>
                        <a:pt x="2168022" y="1735424"/>
                        <a:pt x="2217609" y="1846142"/>
                        <a:pt x="2267538" y="1956654"/>
                      </a:cubicBezTo>
                      <a:cubicBezTo>
                        <a:pt x="2283111" y="1991079"/>
                        <a:pt x="2304148" y="2023112"/>
                        <a:pt x="2322931" y="2056102"/>
                      </a:cubicBezTo>
                      <a:cubicBezTo>
                        <a:pt x="2326482" y="2062386"/>
                        <a:pt x="2331195" y="2067987"/>
                        <a:pt x="2337069" y="2076388"/>
                      </a:cubicBezTo>
                      <a:close/>
                      <a:moveTo>
                        <a:pt x="3143307" y="2381972"/>
                      </a:moveTo>
                      <a:cubicBezTo>
                        <a:pt x="3186132" y="2377122"/>
                        <a:pt x="3224996" y="2375346"/>
                        <a:pt x="3262836" y="2367901"/>
                      </a:cubicBezTo>
                      <a:cubicBezTo>
                        <a:pt x="3361054" y="2348640"/>
                        <a:pt x="3458999" y="2328013"/>
                        <a:pt x="3556466" y="2305541"/>
                      </a:cubicBezTo>
                      <a:cubicBezTo>
                        <a:pt x="3596355" y="2296321"/>
                        <a:pt x="3635150" y="2281977"/>
                        <a:pt x="3673741" y="2268112"/>
                      </a:cubicBezTo>
                      <a:cubicBezTo>
                        <a:pt x="3701813" y="2258003"/>
                        <a:pt x="3726197" y="2241201"/>
                        <a:pt x="3745936" y="2218388"/>
                      </a:cubicBezTo>
                      <a:cubicBezTo>
                        <a:pt x="3774077" y="2185808"/>
                        <a:pt x="3781590" y="2148447"/>
                        <a:pt x="3763831" y="2109651"/>
                      </a:cubicBezTo>
                      <a:cubicBezTo>
                        <a:pt x="3752630" y="2085131"/>
                        <a:pt x="3737194" y="2061635"/>
                        <a:pt x="3719571" y="2041212"/>
                      </a:cubicBezTo>
                      <a:cubicBezTo>
                        <a:pt x="3665613" y="1978648"/>
                        <a:pt x="3600453" y="1928104"/>
                        <a:pt x="3536317" y="1876673"/>
                      </a:cubicBezTo>
                      <a:cubicBezTo>
                        <a:pt x="3477987" y="1829817"/>
                        <a:pt x="3419179" y="1783577"/>
                        <a:pt x="3360712" y="1736858"/>
                      </a:cubicBezTo>
                      <a:cubicBezTo>
                        <a:pt x="3348691" y="1727228"/>
                        <a:pt x="3337353" y="1716709"/>
                        <a:pt x="3325127" y="1706054"/>
                      </a:cubicBezTo>
                      <a:cubicBezTo>
                        <a:pt x="3300129" y="1729482"/>
                        <a:pt x="3271988" y="1730096"/>
                        <a:pt x="3241389" y="1725930"/>
                      </a:cubicBezTo>
                      <a:cubicBezTo>
                        <a:pt x="3238383" y="1735492"/>
                        <a:pt x="3235720" y="1743962"/>
                        <a:pt x="3233056" y="1752568"/>
                      </a:cubicBezTo>
                      <a:cubicBezTo>
                        <a:pt x="3268368" y="1775449"/>
                        <a:pt x="3287902" y="1803999"/>
                        <a:pt x="3286127" y="1845732"/>
                      </a:cubicBezTo>
                      <a:cubicBezTo>
                        <a:pt x="3285717" y="1855567"/>
                        <a:pt x="3293981" y="1867247"/>
                        <a:pt x="3301017" y="1875785"/>
                      </a:cubicBezTo>
                      <a:cubicBezTo>
                        <a:pt x="3374578" y="1965397"/>
                        <a:pt x="3448686" y="2054531"/>
                        <a:pt x="3522588" y="2143870"/>
                      </a:cubicBezTo>
                      <a:cubicBezTo>
                        <a:pt x="3527233" y="2149471"/>
                        <a:pt x="3534405" y="2155345"/>
                        <a:pt x="3534951" y="2161561"/>
                      </a:cubicBezTo>
                      <a:cubicBezTo>
                        <a:pt x="3535702" y="2169825"/>
                        <a:pt x="3533312" y="2180685"/>
                        <a:pt x="3527984" y="2186354"/>
                      </a:cubicBezTo>
                      <a:cubicBezTo>
                        <a:pt x="3523886" y="2190657"/>
                        <a:pt x="3512275" y="2190931"/>
                        <a:pt x="3505445" y="2188676"/>
                      </a:cubicBezTo>
                      <a:cubicBezTo>
                        <a:pt x="3497999" y="2186218"/>
                        <a:pt x="3491648" y="2179319"/>
                        <a:pt x="3485910" y="2173309"/>
                      </a:cubicBezTo>
                      <a:cubicBezTo>
                        <a:pt x="3472113" y="2158829"/>
                        <a:pt x="3456745" y="2145100"/>
                        <a:pt x="3446158" y="2128434"/>
                      </a:cubicBezTo>
                      <a:cubicBezTo>
                        <a:pt x="3430995" y="2104665"/>
                        <a:pt x="3411324" y="2101933"/>
                        <a:pt x="3386531" y="2106373"/>
                      </a:cubicBezTo>
                      <a:cubicBezTo>
                        <a:pt x="3335714" y="2115593"/>
                        <a:pt x="3284761" y="2124063"/>
                        <a:pt x="3233807" y="2131986"/>
                      </a:cubicBezTo>
                      <a:cubicBezTo>
                        <a:pt x="3220625" y="2134035"/>
                        <a:pt x="3214204" y="2141616"/>
                        <a:pt x="3207989" y="2152272"/>
                      </a:cubicBezTo>
                      <a:cubicBezTo>
                        <a:pt x="3177595" y="2204113"/>
                        <a:pt x="3162705" y="2260940"/>
                        <a:pt x="3152801" y="2319407"/>
                      </a:cubicBezTo>
                      <a:cubicBezTo>
                        <a:pt x="3149523" y="2338736"/>
                        <a:pt x="3146995" y="2358202"/>
                        <a:pt x="3143444" y="2381972"/>
                      </a:cubicBezTo>
                      <a:close/>
                      <a:moveTo>
                        <a:pt x="2945914" y="1921411"/>
                      </a:moveTo>
                      <a:cubicBezTo>
                        <a:pt x="3004244" y="1914102"/>
                        <a:pt x="3062710" y="1890606"/>
                        <a:pt x="3110932" y="1844229"/>
                      </a:cubicBezTo>
                      <a:cubicBezTo>
                        <a:pt x="3139414" y="1816840"/>
                        <a:pt x="3153416" y="1782826"/>
                        <a:pt x="3160246" y="1744167"/>
                      </a:cubicBezTo>
                      <a:cubicBezTo>
                        <a:pt x="3169398" y="1692120"/>
                        <a:pt x="3155465" y="1643899"/>
                        <a:pt x="3140028" y="1595746"/>
                      </a:cubicBezTo>
                      <a:cubicBezTo>
                        <a:pt x="3130125" y="1564737"/>
                        <a:pt x="3110590" y="1540285"/>
                        <a:pt x="3084636" y="1520546"/>
                      </a:cubicBezTo>
                      <a:cubicBezTo>
                        <a:pt x="3073502" y="1512076"/>
                        <a:pt x="3062369" y="1507363"/>
                        <a:pt x="3047821" y="1505451"/>
                      </a:cubicBezTo>
                      <a:cubicBezTo>
                        <a:pt x="3031906" y="1503333"/>
                        <a:pt x="3014694" y="1496981"/>
                        <a:pt x="3002263" y="1487146"/>
                      </a:cubicBezTo>
                      <a:cubicBezTo>
                        <a:pt x="2990583" y="1477857"/>
                        <a:pt x="2980407" y="1476832"/>
                        <a:pt x="2967634" y="1478745"/>
                      </a:cubicBezTo>
                      <a:cubicBezTo>
                        <a:pt x="2905684" y="1488034"/>
                        <a:pt x="2849949" y="1511393"/>
                        <a:pt x="2803436" y="1553877"/>
                      </a:cubicBezTo>
                      <a:cubicBezTo>
                        <a:pt x="2792029" y="1564327"/>
                        <a:pt x="2780691" y="1577100"/>
                        <a:pt x="2774954" y="1591102"/>
                      </a:cubicBezTo>
                      <a:cubicBezTo>
                        <a:pt x="2739915" y="1676479"/>
                        <a:pt x="2744286" y="1760354"/>
                        <a:pt x="2793190" y="1839311"/>
                      </a:cubicBezTo>
                      <a:cubicBezTo>
                        <a:pt x="2825975" y="1892314"/>
                        <a:pt x="2875836" y="1918883"/>
                        <a:pt x="2945914" y="1921479"/>
                      </a:cubicBezTo>
                      <a:close/>
                      <a:moveTo>
                        <a:pt x="600284" y="4598716"/>
                      </a:moveTo>
                      <a:cubicBezTo>
                        <a:pt x="620706" y="4622075"/>
                        <a:pt x="638396" y="4644273"/>
                        <a:pt x="658136" y="4664491"/>
                      </a:cubicBezTo>
                      <a:cubicBezTo>
                        <a:pt x="767009" y="4775959"/>
                        <a:pt x="891797" y="4864479"/>
                        <a:pt x="1036871" y="4922946"/>
                      </a:cubicBezTo>
                      <a:cubicBezTo>
                        <a:pt x="1086731" y="4943026"/>
                        <a:pt x="1137275" y="4961400"/>
                        <a:pt x="1186452" y="4983120"/>
                      </a:cubicBezTo>
                      <a:cubicBezTo>
                        <a:pt x="1244099" y="5008665"/>
                        <a:pt x="1300585" y="5036942"/>
                        <a:pt x="1353587" y="5062145"/>
                      </a:cubicBezTo>
                      <a:cubicBezTo>
                        <a:pt x="1391973" y="5024033"/>
                        <a:pt x="1430427" y="4985784"/>
                        <a:pt x="1469906" y="4946578"/>
                      </a:cubicBezTo>
                      <a:cubicBezTo>
                        <a:pt x="1462734" y="4942685"/>
                        <a:pt x="1453991" y="4936743"/>
                        <a:pt x="1444429" y="4932986"/>
                      </a:cubicBezTo>
                      <a:cubicBezTo>
                        <a:pt x="1408229" y="4918574"/>
                        <a:pt x="1372234" y="4903684"/>
                        <a:pt x="1335419" y="4891117"/>
                      </a:cubicBezTo>
                      <a:cubicBezTo>
                        <a:pt x="1247719" y="4861132"/>
                        <a:pt x="1159131" y="4833675"/>
                        <a:pt x="1071773" y="4802803"/>
                      </a:cubicBezTo>
                      <a:cubicBezTo>
                        <a:pt x="1002788" y="4778487"/>
                        <a:pt x="938652" y="4744268"/>
                        <a:pt x="883259" y="4695363"/>
                      </a:cubicBezTo>
                      <a:cubicBezTo>
                        <a:pt x="880459" y="4692904"/>
                        <a:pt x="876771" y="4691333"/>
                        <a:pt x="873219" y="4689216"/>
                      </a:cubicBezTo>
                      <a:cubicBezTo>
                        <a:pt x="865911" y="4698437"/>
                        <a:pt x="860446" y="4706155"/>
                        <a:pt x="854094" y="4713122"/>
                      </a:cubicBezTo>
                      <a:cubicBezTo>
                        <a:pt x="832647" y="4736822"/>
                        <a:pt x="806966" y="4733066"/>
                        <a:pt x="794603" y="4703355"/>
                      </a:cubicBezTo>
                      <a:cubicBezTo>
                        <a:pt x="789002" y="4689967"/>
                        <a:pt x="786134" y="4675078"/>
                        <a:pt x="784221" y="4660598"/>
                      </a:cubicBezTo>
                      <a:cubicBezTo>
                        <a:pt x="780806" y="4634848"/>
                        <a:pt x="778962" y="4608824"/>
                        <a:pt x="776640" y="4584646"/>
                      </a:cubicBezTo>
                      <a:cubicBezTo>
                        <a:pt x="717968" y="4589290"/>
                        <a:pt x="661824" y="4593798"/>
                        <a:pt x="600284" y="4598716"/>
                      </a:cubicBezTo>
                      <a:close/>
                      <a:moveTo>
                        <a:pt x="2698182" y="1685632"/>
                      </a:moveTo>
                      <a:cubicBezTo>
                        <a:pt x="2653444" y="1677094"/>
                        <a:pt x="2632885" y="1643626"/>
                        <a:pt x="2624758" y="1599434"/>
                      </a:cubicBezTo>
                      <a:cubicBezTo>
                        <a:pt x="2558641" y="1607426"/>
                        <a:pt x="2495530" y="1615007"/>
                        <a:pt x="2426272" y="1623340"/>
                      </a:cubicBezTo>
                      <a:cubicBezTo>
                        <a:pt x="2501677" y="1727501"/>
                        <a:pt x="2574555" y="1823397"/>
                        <a:pt x="2699343" y="1862261"/>
                      </a:cubicBezTo>
                      <a:cubicBezTo>
                        <a:pt x="2712594" y="1845458"/>
                        <a:pt x="2729328" y="1831252"/>
                        <a:pt x="2722703" y="1804546"/>
                      </a:cubicBezTo>
                      <a:cubicBezTo>
                        <a:pt x="2713277" y="1766911"/>
                        <a:pt x="2706857" y="1728457"/>
                        <a:pt x="2698251" y="1685632"/>
                      </a:cubicBezTo>
                      <a:close/>
                      <a:moveTo>
                        <a:pt x="2755761" y="1891357"/>
                      </a:moveTo>
                      <a:cubicBezTo>
                        <a:pt x="2741418" y="1914580"/>
                        <a:pt x="2726186" y="1935071"/>
                        <a:pt x="2715463" y="1957611"/>
                      </a:cubicBezTo>
                      <a:cubicBezTo>
                        <a:pt x="2695040" y="2000368"/>
                        <a:pt x="2703578" y="2036978"/>
                        <a:pt x="2738412" y="2068670"/>
                      </a:cubicBezTo>
                      <a:cubicBezTo>
                        <a:pt x="2765596" y="2093464"/>
                        <a:pt x="2797494" y="2108627"/>
                        <a:pt x="2833830" y="2114842"/>
                      </a:cubicBezTo>
                      <a:cubicBezTo>
                        <a:pt x="2918525" y="2129322"/>
                        <a:pt x="2990925" y="2060337"/>
                        <a:pt x="2980953" y="1974276"/>
                      </a:cubicBezTo>
                      <a:cubicBezTo>
                        <a:pt x="2980748" y="1972637"/>
                        <a:pt x="2978357" y="1971203"/>
                        <a:pt x="2976991" y="1969700"/>
                      </a:cubicBezTo>
                      <a:cubicBezTo>
                        <a:pt x="2882598" y="1981448"/>
                        <a:pt x="2858624" y="1973183"/>
                        <a:pt x="2755761" y="1891357"/>
                      </a:cubicBezTo>
                      <a:close/>
                      <a:moveTo>
                        <a:pt x="3383867" y="2052346"/>
                      </a:moveTo>
                      <a:cubicBezTo>
                        <a:pt x="3340563" y="2000163"/>
                        <a:pt x="3301085" y="1952624"/>
                        <a:pt x="3260582" y="1903788"/>
                      </a:cubicBezTo>
                      <a:cubicBezTo>
                        <a:pt x="3210380" y="1946341"/>
                        <a:pt x="3160587" y="1948595"/>
                        <a:pt x="3111751" y="1908433"/>
                      </a:cubicBezTo>
                      <a:cubicBezTo>
                        <a:pt x="3091807" y="1919908"/>
                        <a:pt x="3074117" y="1931383"/>
                        <a:pt x="3055266" y="1940535"/>
                      </a:cubicBezTo>
                      <a:cubicBezTo>
                        <a:pt x="3039624" y="1948117"/>
                        <a:pt x="3038463" y="1961231"/>
                        <a:pt x="3038873" y="1974959"/>
                      </a:cubicBezTo>
                      <a:cubicBezTo>
                        <a:pt x="3039283" y="1989918"/>
                        <a:pt x="3046523" y="1999958"/>
                        <a:pt x="3062096" y="2004876"/>
                      </a:cubicBezTo>
                      <a:cubicBezTo>
                        <a:pt x="3112298" y="2020653"/>
                        <a:pt x="3161680" y="2039095"/>
                        <a:pt x="3212360" y="2053233"/>
                      </a:cubicBezTo>
                      <a:cubicBezTo>
                        <a:pt x="3267002" y="2068397"/>
                        <a:pt x="3322600" y="2065528"/>
                        <a:pt x="3384003" y="2052277"/>
                      </a:cubicBezTo>
                      <a:close/>
                      <a:moveTo>
                        <a:pt x="3385711" y="4648030"/>
                      </a:moveTo>
                      <a:cubicBezTo>
                        <a:pt x="3300812" y="4732793"/>
                        <a:pt x="3286263" y="4944051"/>
                        <a:pt x="3352243" y="5058457"/>
                      </a:cubicBezTo>
                      <a:cubicBezTo>
                        <a:pt x="3415286" y="4925541"/>
                        <a:pt x="3435298" y="4791191"/>
                        <a:pt x="3385711" y="4648030"/>
                      </a:cubicBezTo>
                      <a:close/>
                      <a:moveTo>
                        <a:pt x="3434206" y="4616133"/>
                      </a:moveTo>
                      <a:cubicBezTo>
                        <a:pt x="3432361" y="4618113"/>
                        <a:pt x="3430449" y="4620162"/>
                        <a:pt x="3428605" y="4622143"/>
                      </a:cubicBezTo>
                      <a:cubicBezTo>
                        <a:pt x="3435981" y="4633003"/>
                        <a:pt x="3442129" y="4645024"/>
                        <a:pt x="3450939" y="4654587"/>
                      </a:cubicBezTo>
                      <a:cubicBezTo>
                        <a:pt x="3479831" y="4686006"/>
                        <a:pt x="3515212" y="4708545"/>
                        <a:pt x="3554076" y="4725826"/>
                      </a:cubicBezTo>
                      <a:cubicBezTo>
                        <a:pt x="3614455" y="4752532"/>
                        <a:pt x="3678249" y="4764758"/>
                        <a:pt x="3743546" y="4769813"/>
                      </a:cubicBezTo>
                      <a:cubicBezTo>
                        <a:pt x="3754201" y="4770632"/>
                        <a:pt x="3765061" y="4769471"/>
                        <a:pt x="3775784" y="4769266"/>
                      </a:cubicBezTo>
                      <a:cubicBezTo>
                        <a:pt x="3677771" y="4677809"/>
                        <a:pt x="3566711" y="4622212"/>
                        <a:pt x="3434206" y="4616133"/>
                      </a:cubicBezTo>
                      <a:close/>
                      <a:moveTo>
                        <a:pt x="2209549" y="1090037"/>
                      </a:moveTo>
                      <a:cubicBezTo>
                        <a:pt x="2309885" y="1072074"/>
                        <a:pt x="2397585" y="913818"/>
                        <a:pt x="2384471" y="814439"/>
                      </a:cubicBezTo>
                      <a:cubicBezTo>
                        <a:pt x="2280856" y="871949"/>
                        <a:pt x="2205861" y="988950"/>
                        <a:pt x="2209549" y="1090037"/>
                      </a:cubicBezTo>
                      <a:close/>
                      <a:moveTo>
                        <a:pt x="4388864" y="1252733"/>
                      </a:moveTo>
                      <a:cubicBezTo>
                        <a:pt x="4266603" y="1275887"/>
                        <a:pt x="4162852" y="1320216"/>
                        <a:pt x="4098102" y="1431206"/>
                      </a:cubicBezTo>
                      <a:cubicBezTo>
                        <a:pt x="4184435" y="1450536"/>
                        <a:pt x="4313527" y="1368983"/>
                        <a:pt x="4388864" y="1252733"/>
                      </a:cubicBezTo>
                      <a:close/>
                      <a:moveTo>
                        <a:pt x="1654936" y="5589574"/>
                      </a:moveTo>
                      <a:cubicBezTo>
                        <a:pt x="1569354" y="5580490"/>
                        <a:pt x="1423939" y="5672356"/>
                        <a:pt x="1401945" y="5749401"/>
                      </a:cubicBezTo>
                      <a:cubicBezTo>
                        <a:pt x="1516146" y="5751928"/>
                        <a:pt x="1636563" y="5675839"/>
                        <a:pt x="1654936" y="5589574"/>
                      </a:cubicBezTo>
                      <a:close/>
                      <a:moveTo>
                        <a:pt x="1813807" y="1902832"/>
                      </a:moveTo>
                      <a:cubicBezTo>
                        <a:pt x="1750832" y="1958430"/>
                        <a:pt x="1711285" y="2124336"/>
                        <a:pt x="1734167" y="2183827"/>
                      </a:cubicBezTo>
                      <a:cubicBezTo>
                        <a:pt x="1802810" y="2130893"/>
                        <a:pt x="1844816" y="1982814"/>
                        <a:pt x="1813807" y="1902832"/>
                      </a:cubicBezTo>
                      <a:close/>
                      <a:moveTo>
                        <a:pt x="4275278" y="2526089"/>
                      </a:moveTo>
                      <a:cubicBezTo>
                        <a:pt x="4171527" y="2497949"/>
                        <a:pt x="4044211" y="2534490"/>
                        <a:pt x="4003913" y="2595074"/>
                      </a:cubicBezTo>
                      <a:cubicBezTo>
                        <a:pt x="4107186" y="2626015"/>
                        <a:pt x="4188397" y="2579228"/>
                        <a:pt x="4275278" y="2526089"/>
                      </a:cubicBezTo>
                      <a:close/>
                      <a:moveTo>
                        <a:pt x="4968612" y="3273792"/>
                      </a:moveTo>
                      <a:cubicBezTo>
                        <a:pt x="5006930" y="3189097"/>
                        <a:pt x="4989990" y="3053039"/>
                        <a:pt x="4923328" y="3001130"/>
                      </a:cubicBezTo>
                      <a:cubicBezTo>
                        <a:pt x="4907482" y="3097231"/>
                        <a:pt x="4922235" y="3184862"/>
                        <a:pt x="4968612" y="3273792"/>
                      </a:cubicBezTo>
                      <a:close/>
                      <a:moveTo>
                        <a:pt x="623985" y="4394492"/>
                      </a:moveTo>
                      <a:cubicBezTo>
                        <a:pt x="581706" y="4341627"/>
                        <a:pt x="540246" y="4293064"/>
                        <a:pt x="490386" y="4252424"/>
                      </a:cubicBezTo>
                      <a:cubicBezTo>
                        <a:pt x="488268" y="4253654"/>
                        <a:pt x="486219" y="4254815"/>
                        <a:pt x="484102" y="4256044"/>
                      </a:cubicBezTo>
                      <a:cubicBezTo>
                        <a:pt x="495918" y="4317448"/>
                        <a:pt x="507734" y="4378783"/>
                        <a:pt x="520097" y="4442987"/>
                      </a:cubicBezTo>
                      <a:cubicBezTo>
                        <a:pt x="532391" y="4438342"/>
                        <a:pt x="540246" y="4436020"/>
                        <a:pt x="547555" y="4432468"/>
                      </a:cubicBezTo>
                      <a:cubicBezTo>
                        <a:pt x="572007" y="4420584"/>
                        <a:pt x="596254" y="4408290"/>
                        <a:pt x="623985" y="4394424"/>
                      </a:cubicBezTo>
                      <a:close/>
                      <a:moveTo>
                        <a:pt x="3497726" y="1783235"/>
                      </a:moveTo>
                      <a:cubicBezTo>
                        <a:pt x="3500117" y="1782279"/>
                        <a:pt x="3502439" y="1781255"/>
                        <a:pt x="3504830" y="1780298"/>
                      </a:cubicBezTo>
                      <a:cubicBezTo>
                        <a:pt x="3504147" y="1769302"/>
                        <a:pt x="3505581" y="1757622"/>
                        <a:pt x="3502303" y="1747513"/>
                      </a:cubicBezTo>
                      <a:cubicBezTo>
                        <a:pt x="3495882" y="1727706"/>
                        <a:pt x="3488028" y="1708103"/>
                        <a:pt x="3478738" y="1689457"/>
                      </a:cubicBezTo>
                      <a:cubicBezTo>
                        <a:pt x="3458999" y="1649978"/>
                        <a:pt x="3421296" y="1615622"/>
                        <a:pt x="3357092" y="1629351"/>
                      </a:cubicBezTo>
                      <a:cubicBezTo>
                        <a:pt x="3354975" y="1641509"/>
                        <a:pt x="3352858" y="1653803"/>
                        <a:pt x="3350467" y="1667668"/>
                      </a:cubicBezTo>
                      <a:cubicBezTo>
                        <a:pt x="3395205" y="1711518"/>
                        <a:pt x="3446022" y="1747991"/>
                        <a:pt x="3497795" y="1783235"/>
                      </a:cubicBezTo>
                      <a:close/>
                      <a:moveTo>
                        <a:pt x="4972300" y="2954138"/>
                      </a:moveTo>
                      <a:cubicBezTo>
                        <a:pt x="5014784" y="3000242"/>
                        <a:pt x="5149954" y="2994300"/>
                        <a:pt x="5208352" y="2950791"/>
                      </a:cubicBezTo>
                      <a:cubicBezTo>
                        <a:pt x="5130078" y="2910425"/>
                        <a:pt x="5053102" y="2927159"/>
                        <a:pt x="4972300" y="2954138"/>
                      </a:cubicBezTo>
                      <a:close/>
                      <a:moveTo>
                        <a:pt x="959143" y="2596987"/>
                      </a:moveTo>
                      <a:lnTo>
                        <a:pt x="950947" y="2598831"/>
                      </a:lnTo>
                      <a:cubicBezTo>
                        <a:pt x="952518" y="2618160"/>
                        <a:pt x="953337" y="2637626"/>
                        <a:pt x="955796" y="2656819"/>
                      </a:cubicBezTo>
                      <a:cubicBezTo>
                        <a:pt x="962148" y="2706202"/>
                        <a:pt x="980795" y="2749983"/>
                        <a:pt x="1017541" y="2784681"/>
                      </a:cubicBezTo>
                      <a:cubicBezTo>
                        <a:pt x="1022186" y="2789052"/>
                        <a:pt x="1028674" y="2791374"/>
                        <a:pt x="1036939" y="2796087"/>
                      </a:cubicBezTo>
                      <a:cubicBezTo>
                        <a:pt x="1047867" y="2711256"/>
                        <a:pt x="1005042" y="2653472"/>
                        <a:pt x="959143" y="2596987"/>
                      </a:cubicBezTo>
                      <a:close/>
                      <a:moveTo>
                        <a:pt x="952927" y="4963859"/>
                      </a:moveTo>
                      <a:cubicBezTo>
                        <a:pt x="870965" y="4974650"/>
                        <a:pt x="821173" y="5024716"/>
                        <a:pt x="770493" y="5081134"/>
                      </a:cubicBezTo>
                      <a:cubicBezTo>
                        <a:pt x="847401" y="5084617"/>
                        <a:pt x="924719" y="5035576"/>
                        <a:pt x="952927" y="4963859"/>
                      </a:cubicBezTo>
                      <a:close/>
                      <a:moveTo>
                        <a:pt x="3372597" y="3120180"/>
                      </a:moveTo>
                      <a:cubicBezTo>
                        <a:pt x="3341178" y="3063285"/>
                        <a:pt x="3253410" y="3024421"/>
                        <a:pt x="3182307" y="3036169"/>
                      </a:cubicBezTo>
                      <a:cubicBezTo>
                        <a:pt x="3238383" y="3085073"/>
                        <a:pt x="3294664" y="3122981"/>
                        <a:pt x="3372597" y="3120180"/>
                      </a:cubicBezTo>
                      <a:close/>
                      <a:moveTo>
                        <a:pt x="3108678" y="1484824"/>
                      </a:moveTo>
                      <a:cubicBezTo>
                        <a:pt x="3170150" y="1527239"/>
                        <a:pt x="3191118" y="1590624"/>
                        <a:pt x="3205803" y="1659130"/>
                      </a:cubicBezTo>
                      <a:cubicBezTo>
                        <a:pt x="3235037" y="1599161"/>
                        <a:pt x="3200612" y="1502719"/>
                        <a:pt x="3130056" y="1443364"/>
                      </a:cubicBezTo>
                      <a:cubicBezTo>
                        <a:pt x="3123363" y="1456342"/>
                        <a:pt x="3116737" y="1469114"/>
                        <a:pt x="3108678" y="1484824"/>
                      </a:cubicBezTo>
                      <a:close/>
                      <a:moveTo>
                        <a:pt x="1388353" y="741765"/>
                      </a:moveTo>
                      <a:cubicBezTo>
                        <a:pt x="1425441" y="802964"/>
                        <a:pt x="1474277" y="848043"/>
                        <a:pt x="1547975" y="859313"/>
                      </a:cubicBezTo>
                      <a:cubicBezTo>
                        <a:pt x="1508906" y="800846"/>
                        <a:pt x="1453582" y="764578"/>
                        <a:pt x="1388353" y="741765"/>
                      </a:cubicBezTo>
                      <a:close/>
                      <a:moveTo>
                        <a:pt x="3147132" y="1878722"/>
                      </a:moveTo>
                      <a:cubicBezTo>
                        <a:pt x="3181215" y="1898871"/>
                        <a:pt x="3211882" y="1893475"/>
                        <a:pt x="3229094" y="1866427"/>
                      </a:cubicBezTo>
                      <a:cubicBezTo>
                        <a:pt x="3245555" y="1840609"/>
                        <a:pt x="3239135" y="1816703"/>
                        <a:pt x="3210311" y="1798672"/>
                      </a:cubicBezTo>
                      <a:cubicBezTo>
                        <a:pt x="3189752" y="1824695"/>
                        <a:pt x="3169125" y="1850786"/>
                        <a:pt x="3147064" y="1878722"/>
                      </a:cubicBezTo>
                      <a:close/>
                      <a:moveTo>
                        <a:pt x="2974874" y="1422669"/>
                      </a:moveTo>
                      <a:cubicBezTo>
                        <a:pt x="2975420" y="1419868"/>
                        <a:pt x="2976718" y="1413038"/>
                        <a:pt x="2978699" y="1403134"/>
                      </a:cubicBezTo>
                      <a:cubicBezTo>
                        <a:pt x="2917364" y="1408120"/>
                        <a:pt x="2866342" y="1427928"/>
                        <a:pt x="2825224" y="1473690"/>
                      </a:cubicBezTo>
                      <a:cubicBezTo>
                        <a:pt x="2875563" y="1456546"/>
                        <a:pt x="2923784" y="1440086"/>
                        <a:pt x="2974874" y="1422669"/>
                      </a:cubicBezTo>
                      <a:close/>
                      <a:moveTo>
                        <a:pt x="2721200" y="1570543"/>
                      </a:moveTo>
                      <a:cubicBezTo>
                        <a:pt x="2689235" y="1567128"/>
                        <a:pt x="2676804" y="1573616"/>
                        <a:pt x="2673047" y="1593902"/>
                      </a:cubicBezTo>
                      <a:cubicBezTo>
                        <a:pt x="2669290" y="1614324"/>
                        <a:pt x="2681312" y="1631400"/>
                        <a:pt x="2704261" y="1638162"/>
                      </a:cubicBezTo>
                      <a:cubicBezTo>
                        <a:pt x="2704944" y="1637479"/>
                        <a:pt x="2706174" y="1636864"/>
                        <a:pt x="2706310" y="1636044"/>
                      </a:cubicBezTo>
                      <a:cubicBezTo>
                        <a:pt x="2711160" y="1614939"/>
                        <a:pt x="2715872" y="1593765"/>
                        <a:pt x="2721132" y="1570543"/>
                      </a:cubicBezTo>
                      <a:close/>
                      <a:moveTo>
                        <a:pt x="3051372" y="1458459"/>
                      </a:moveTo>
                      <a:cubicBezTo>
                        <a:pt x="3066604" y="1458664"/>
                        <a:pt x="3079035" y="1446369"/>
                        <a:pt x="3079308" y="1430933"/>
                      </a:cubicBezTo>
                      <a:cubicBezTo>
                        <a:pt x="3079581" y="1415155"/>
                        <a:pt x="3068175" y="1403339"/>
                        <a:pt x="3052260" y="1403066"/>
                      </a:cubicBezTo>
                      <a:cubicBezTo>
                        <a:pt x="3036619" y="1402793"/>
                        <a:pt x="3024666" y="1414404"/>
                        <a:pt x="3024393" y="1430182"/>
                      </a:cubicBezTo>
                      <a:cubicBezTo>
                        <a:pt x="3024120" y="1445823"/>
                        <a:pt x="3036004" y="1458254"/>
                        <a:pt x="3051304" y="1458459"/>
                      </a:cubicBezTo>
                      <a:close/>
                      <a:moveTo>
                        <a:pt x="3128554" y="1394255"/>
                      </a:moveTo>
                      <a:cubicBezTo>
                        <a:pt x="3164822" y="1397738"/>
                        <a:pt x="3179848" y="1384351"/>
                        <a:pt x="3182922" y="1348151"/>
                      </a:cubicBezTo>
                      <a:cubicBezTo>
                        <a:pt x="3149386" y="1350473"/>
                        <a:pt x="3139140" y="1358874"/>
                        <a:pt x="3128554" y="1394255"/>
                      </a:cubicBezTo>
                      <a:close/>
                      <a:moveTo>
                        <a:pt x="3030882" y="1355528"/>
                      </a:moveTo>
                      <a:cubicBezTo>
                        <a:pt x="3032384" y="1328822"/>
                        <a:pt x="3029994" y="1307238"/>
                        <a:pt x="3009571" y="1290914"/>
                      </a:cubicBezTo>
                      <a:cubicBezTo>
                        <a:pt x="2995228" y="1322265"/>
                        <a:pt x="3000966" y="1342892"/>
                        <a:pt x="3030882" y="1355528"/>
                      </a:cubicBezTo>
                      <a:close/>
                    </a:path>
                  </a:pathLst>
                </a:custGeom>
                <a:solidFill>
                  <a:schemeClr val="accent5">
                    <a:alpha val="75000"/>
                  </a:schemeClr>
                </a:solidFill>
                <a:ln w="6826" cap="flat">
                  <a:noFill/>
                  <a:prstDash val="solid"/>
                  <a:miter/>
                </a:ln>
              </p:spPr>
            </p:sp>
            <p:sp>
              <p:nvSpPr>
                <p:cNvPr id="13" name="Free-form: Shape 12">
                  <a:extLst>
                    <a:ext uri="{FF2B5EF4-FFF2-40B4-BE49-F238E27FC236}">
                      <a16:creationId xmlns:a16="http://schemas.microsoft.com/office/drawing/2014/main" id="{EAC976CD-4D48-36C7-0F1E-7FB41F18D608}"/>
                    </a:ext>
                  </a:extLst>
                </p:cNvPr>
                <p:cNvSpPr/>
                <p:nvPr/>
              </p:nvSpPr>
              <p:spPr>
                <a:xfrm>
                  <a:off x="6315173" y="2405268"/>
                  <a:ext cx="40932" cy="39870"/>
                </a:xfrm>
                <a:custGeom>
                  <a:avLst/>
                  <a:gdLst>
                    <a:gd name="csX0" fmla="*/ 18518 w 40932"/>
                    <a:gd name="csY0" fmla="*/ 51 h 39870"/>
                    <a:gd name="csX1" fmla="*/ 40921 w 40932"/>
                    <a:gd name="csY1" fmla="*/ 20610 h 39870"/>
                    <a:gd name="csX2" fmla="*/ 21045 w 40932"/>
                    <a:gd name="csY2" fmla="*/ 39871 h 39870"/>
                    <a:gd name="csX3" fmla="*/ 145 w 40932"/>
                    <a:gd name="csY3" fmla="*/ 20951 h 39870"/>
                    <a:gd name="csX4" fmla="*/ 18518 w 40932"/>
                    <a:gd name="csY4" fmla="*/ 119 h 398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40932" h="39870">
                      <a:moveTo>
                        <a:pt x="18518" y="51"/>
                      </a:moveTo>
                      <a:cubicBezTo>
                        <a:pt x="30949" y="-769"/>
                        <a:pt x="41331" y="8452"/>
                        <a:pt x="40921" y="20610"/>
                      </a:cubicBezTo>
                      <a:cubicBezTo>
                        <a:pt x="40511" y="33109"/>
                        <a:pt x="33340" y="39871"/>
                        <a:pt x="21045" y="39871"/>
                      </a:cubicBezTo>
                      <a:cubicBezTo>
                        <a:pt x="8888" y="39871"/>
                        <a:pt x="1647" y="32904"/>
                        <a:pt x="145" y="20951"/>
                      </a:cubicBezTo>
                      <a:cubicBezTo>
                        <a:pt x="-1221" y="10023"/>
                        <a:pt x="7248" y="870"/>
                        <a:pt x="18518" y="119"/>
                      </a:cubicBezTo>
                      <a:close/>
                    </a:path>
                  </a:pathLst>
                </a:custGeom>
                <a:solidFill>
                  <a:schemeClr val="accent5">
                    <a:alpha val="75000"/>
                  </a:schemeClr>
                </a:solidFill>
                <a:ln w="6826" cap="flat">
                  <a:noFill/>
                  <a:prstDash val="solid"/>
                  <a:miter/>
                </a:ln>
              </p:spPr>
            </p:sp>
          </p:grpSp>
        </p:grp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0B9FF680-DF50-ED88-6A66-EF1E842336D4}"/>
                </a:ext>
              </a:extLst>
            </p:cNvPr>
            <p:cNvSpPr/>
            <p:nvPr/>
          </p:nvSpPr>
          <p:spPr>
            <a:xfrm>
              <a:off x="6317640" y="2405250"/>
              <a:ext cx="35926" cy="35926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 w="6826" cap="flat">
              <a:noFill/>
              <a:prstDash val="solid"/>
              <a:miter/>
            </a:ln>
          </p:spPr>
        </p:sp>
      </p:grp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B98B7209-6172-D183-15E7-7F8ED58A0BC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55639232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Announcement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42A7D9C-8781-F961-EB8D-F068EDDEBD0F}"/>
              </a:ext>
            </a:extLst>
          </p:cNvPr>
          <p:cNvGrpSpPr/>
          <p:nvPr userDrawn="1"/>
        </p:nvGrpSpPr>
        <p:grpSpPr>
          <a:xfrm>
            <a:off x="3478923" y="1041225"/>
            <a:ext cx="5237214" cy="5816096"/>
            <a:chOff x="3478923" y="1041225"/>
            <a:chExt cx="5237214" cy="581609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E9C5F48D-6F7A-C10E-6924-2519FCECA971}"/>
                </a:ext>
              </a:extLst>
            </p:cNvPr>
            <p:cNvSpPr/>
            <p:nvPr/>
          </p:nvSpPr>
          <p:spPr>
            <a:xfrm>
              <a:off x="3478923" y="1041225"/>
              <a:ext cx="5237214" cy="5816096"/>
            </a:xfrm>
            <a:custGeom>
              <a:avLst/>
              <a:gdLst>
                <a:gd name="csX0" fmla="*/ 162851 w 5237214"/>
                <a:gd name="csY0" fmla="*/ 5816097 h 5816096"/>
                <a:gd name="csX1" fmla="*/ 220072 w 5237214"/>
                <a:gd name="csY1" fmla="*/ 5713437 h 5816096"/>
                <a:gd name="csX2" fmla="*/ 335192 w 5237214"/>
                <a:gd name="csY2" fmla="*/ 5498027 h 5816096"/>
                <a:gd name="csX3" fmla="*/ 608027 w 5237214"/>
                <a:gd name="csY3" fmla="*/ 5148197 h 5816096"/>
                <a:gd name="csX4" fmla="*/ 725246 w 5237214"/>
                <a:gd name="csY4" fmla="*/ 5042083 h 5816096"/>
                <a:gd name="csX5" fmla="*/ 877002 w 5237214"/>
                <a:gd name="csY5" fmla="*/ 4901434 h 5816096"/>
                <a:gd name="csX6" fmla="*/ 1112863 w 5237214"/>
                <a:gd name="csY6" fmla="*/ 4493299 h 5816096"/>
                <a:gd name="csX7" fmla="*/ 1146112 w 5237214"/>
                <a:gd name="csY7" fmla="*/ 4362468 h 5816096"/>
                <a:gd name="csX8" fmla="*/ 1490321 w 5237214"/>
                <a:gd name="csY8" fmla="*/ 3934424 h 5816096"/>
                <a:gd name="csX9" fmla="*/ 1622168 w 5237214"/>
                <a:gd name="csY9" fmla="*/ 3877812 h 5816096"/>
                <a:gd name="csX10" fmla="*/ 1797760 w 5237214"/>
                <a:gd name="csY10" fmla="*/ 3814496 h 5816096"/>
                <a:gd name="csX11" fmla="*/ 2036126 w 5237214"/>
                <a:gd name="csY11" fmla="*/ 3662605 h 5816096"/>
                <a:gd name="csX12" fmla="*/ 2049263 w 5237214"/>
                <a:gd name="csY12" fmla="*/ 3635450 h 5816096"/>
                <a:gd name="csX13" fmla="*/ 2077163 w 5237214"/>
                <a:gd name="csY13" fmla="*/ 3311895 h 5816096"/>
                <a:gd name="csX14" fmla="*/ 2115965 w 5237214"/>
                <a:gd name="csY14" fmla="*/ 2856561 h 5816096"/>
                <a:gd name="csX15" fmla="*/ 2135265 w 5237214"/>
                <a:gd name="csY15" fmla="*/ 2630316 h 5816096"/>
                <a:gd name="csX16" fmla="*/ 2120164 w 5237214"/>
                <a:gd name="csY16" fmla="*/ 2593478 h 5816096"/>
                <a:gd name="csX17" fmla="*/ 2031995 w 5237214"/>
                <a:gd name="csY17" fmla="*/ 2427231 h 5816096"/>
                <a:gd name="csX18" fmla="*/ 2171833 w 5237214"/>
                <a:gd name="csY18" fmla="*/ 2179113 h 5816096"/>
                <a:gd name="csX19" fmla="*/ 2199055 w 5237214"/>
                <a:gd name="csY19" fmla="*/ 2164418 h 5816096"/>
                <a:gd name="csX20" fmla="*/ 2121315 w 5237214"/>
                <a:gd name="csY20" fmla="*/ 2013746 h 5816096"/>
                <a:gd name="csX21" fmla="*/ 2106349 w 5237214"/>
                <a:gd name="csY21" fmla="*/ 2038599 h 5816096"/>
                <a:gd name="csX22" fmla="*/ 2037413 w 5237214"/>
                <a:gd name="csY22" fmla="*/ 2190218 h 5816096"/>
                <a:gd name="csX23" fmla="*/ 1860669 w 5237214"/>
                <a:gd name="csY23" fmla="*/ 2718214 h 5816096"/>
                <a:gd name="csX24" fmla="*/ 1862972 w 5237214"/>
                <a:gd name="csY24" fmla="*/ 2745504 h 5816096"/>
                <a:gd name="csX25" fmla="*/ 1901842 w 5237214"/>
                <a:gd name="csY25" fmla="*/ 2886560 h 5816096"/>
                <a:gd name="csX26" fmla="*/ 1902925 w 5237214"/>
                <a:gd name="csY26" fmla="*/ 2931999 h 5816096"/>
                <a:gd name="csX27" fmla="*/ 1821732 w 5237214"/>
                <a:gd name="csY27" fmla="*/ 2965790 h 5816096"/>
                <a:gd name="csX28" fmla="*/ 1794983 w 5237214"/>
                <a:gd name="csY28" fmla="*/ 2945474 h 5816096"/>
                <a:gd name="csX29" fmla="*/ 1790040 w 5237214"/>
                <a:gd name="csY29" fmla="*/ 2972968 h 5816096"/>
                <a:gd name="csX30" fmla="*/ 1767151 w 5237214"/>
                <a:gd name="csY30" fmla="*/ 3061746 h 5816096"/>
                <a:gd name="csX31" fmla="*/ 1745549 w 5237214"/>
                <a:gd name="csY31" fmla="*/ 3098516 h 5816096"/>
                <a:gd name="csX32" fmla="*/ 1682707 w 5237214"/>
                <a:gd name="csY32" fmla="*/ 3094183 h 5816096"/>
                <a:gd name="csX33" fmla="*/ 1668690 w 5237214"/>
                <a:gd name="csY33" fmla="*/ 3071632 h 5816096"/>
                <a:gd name="csX34" fmla="*/ 1653656 w 5237214"/>
                <a:gd name="csY34" fmla="*/ 3099735 h 5816096"/>
                <a:gd name="csX35" fmla="*/ 1594742 w 5237214"/>
                <a:gd name="csY35" fmla="*/ 3136912 h 5816096"/>
                <a:gd name="csX36" fmla="*/ 1554044 w 5237214"/>
                <a:gd name="csY36" fmla="*/ 3083212 h 5816096"/>
                <a:gd name="csX37" fmla="*/ 1547407 w 5237214"/>
                <a:gd name="csY37" fmla="*/ 3045832 h 5816096"/>
                <a:gd name="csX38" fmla="*/ 1521065 w 5237214"/>
                <a:gd name="csY38" fmla="*/ 3075425 h 5816096"/>
                <a:gd name="csX39" fmla="*/ 1472038 w 5237214"/>
                <a:gd name="csY39" fmla="*/ 3090797 h 5816096"/>
                <a:gd name="csX40" fmla="*/ 1445424 w 5237214"/>
                <a:gd name="csY40" fmla="*/ 3049895 h 5816096"/>
                <a:gd name="csX41" fmla="*/ 1448336 w 5237214"/>
                <a:gd name="csY41" fmla="*/ 2969853 h 5816096"/>
                <a:gd name="csX42" fmla="*/ 1451316 w 5237214"/>
                <a:gd name="csY42" fmla="*/ 2942563 h 5816096"/>
                <a:gd name="csX43" fmla="*/ 1387932 w 5237214"/>
                <a:gd name="csY43" fmla="*/ 2883445 h 5816096"/>
                <a:gd name="csX44" fmla="*/ 1390912 w 5237214"/>
                <a:gd name="csY44" fmla="*/ 2852092 h 5816096"/>
                <a:gd name="csX45" fmla="*/ 1484227 w 5237214"/>
                <a:gd name="csY45" fmla="*/ 2621784 h 5816096"/>
                <a:gd name="csX46" fmla="*/ 1537317 w 5237214"/>
                <a:gd name="csY46" fmla="*/ 2495964 h 5816096"/>
                <a:gd name="csX47" fmla="*/ 1546324 w 5237214"/>
                <a:gd name="csY47" fmla="*/ 2456823 h 5816096"/>
                <a:gd name="csX48" fmla="*/ 1683046 w 5237214"/>
                <a:gd name="csY48" fmla="*/ 2012189 h 5816096"/>
                <a:gd name="csX49" fmla="*/ 1694626 w 5237214"/>
                <a:gd name="csY49" fmla="*/ 1980564 h 5816096"/>
                <a:gd name="csX50" fmla="*/ 1669502 w 5237214"/>
                <a:gd name="csY50" fmla="*/ 1978330 h 5816096"/>
                <a:gd name="csX51" fmla="*/ 1480028 w 5237214"/>
                <a:gd name="csY51" fmla="*/ 1973183 h 5816096"/>
                <a:gd name="csX52" fmla="*/ 888514 w 5237214"/>
                <a:gd name="csY52" fmla="*/ 1947044 h 5816096"/>
                <a:gd name="csX53" fmla="*/ 158991 w 5237214"/>
                <a:gd name="csY53" fmla="*/ 1916910 h 5816096"/>
                <a:gd name="csX54" fmla="*/ 35474 w 5237214"/>
                <a:gd name="csY54" fmla="*/ 1912034 h 5816096"/>
                <a:gd name="csX55" fmla="*/ 1479 w 5237214"/>
                <a:gd name="csY55" fmla="*/ 1874722 h 5816096"/>
                <a:gd name="csX56" fmla="*/ 20711 w 5237214"/>
                <a:gd name="csY56" fmla="*/ 1851901 h 5816096"/>
                <a:gd name="csX57" fmla="*/ 182760 w 5237214"/>
                <a:gd name="csY57" fmla="*/ 1779510 h 5816096"/>
                <a:gd name="csX58" fmla="*/ 536517 w 5237214"/>
                <a:gd name="csY58" fmla="*/ 1704750 h 5816096"/>
                <a:gd name="csX59" fmla="*/ 643308 w 5237214"/>
                <a:gd name="csY59" fmla="*/ 1687888 h 5816096"/>
                <a:gd name="csX60" fmla="*/ 599495 w 5237214"/>
                <a:gd name="csY60" fmla="*/ 1660734 h 5816096"/>
                <a:gd name="csX61" fmla="*/ 553582 w 5237214"/>
                <a:gd name="csY61" fmla="*/ 1529564 h 5816096"/>
                <a:gd name="csX62" fmla="*/ 581820 w 5237214"/>
                <a:gd name="csY62" fmla="*/ 1467129 h 5816096"/>
                <a:gd name="csX63" fmla="*/ 642225 w 5237214"/>
                <a:gd name="csY63" fmla="*/ 1390675 h 5816096"/>
                <a:gd name="csX64" fmla="*/ 942214 w 5237214"/>
                <a:gd name="csY64" fmla="*/ 1211156 h 5816096"/>
                <a:gd name="csX65" fmla="*/ 966999 w 5237214"/>
                <a:gd name="csY65" fmla="*/ 1203029 h 5816096"/>
                <a:gd name="csX66" fmla="*/ 968895 w 5237214"/>
                <a:gd name="csY66" fmla="*/ 1197815 h 5816096"/>
                <a:gd name="csX67" fmla="*/ 967744 w 5237214"/>
                <a:gd name="csY67" fmla="*/ 1177771 h 5816096"/>
                <a:gd name="csX68" fmla="*/ 995237 w 5237214"/>
                <a:gd name="csY68" fmla="*/ 1000689 h 5816096"/>
                <a:gd name="csX69" fmla="*/ 1349265 w 5237214"/>
                <a:gd name="csY69" fmla="*/ 721963 h 5816096"/>
                <a:gd name="csX70" fmla="*/ 1619662 w 5237214"/>
                <a:gd name="csY70" fmla="*/ 784737 h 5816096"/>
                <a:gd name="csX71" fmla="*/ 1624199 w 5237214"/>
                <a:gd name="csY71" fmla="*/ 785211 h 5816096"/>
                <a:gd name="csX72" fmla="*/ 1644379 w 5237214"/>
                <a:gd name="csY72" fmla="*/ 767130 h 5816096"/>
                <a:gd name="csX73" fmla="*/ 1869067 w 5237214"/>
                <a:gd name="csY73" fmla="*/ 691896 h 5816096"/>
                <a:gd name="csX74" fmla="*/ 2154565 w 5237214"/>
                <a:gd name="csY74" fmla="*/ 872296 h 5816096"/>
                <a:gd name="csX75" fmla="*/ 2269414 w 5237214"/>
                <a:gd name="csY75" fmla="*/ 1096713 h 5816096"/>
                <a:gd name="csX76" fmla="*/ 2282957 w 5237214"/>
                <a:gd name="csY76" fmla="*/ 1126915 h 5816096"/>
                <a:gd name="csX77" fmla="*/ 2396046 w 5237214"/>
                <a:gd name="csY77" fmla="*/ 1066104 h 5816096"/>
                <a:gd name="csX78" fmla="*/ 2382028 w 5237214"/>
                <a:gd name="csY78" fmla="*/ 1056759 h 5816096"/>
                <a:gd name="csX79" fmla="*/ 2290745 w 5237214"/>
                <a:gd name="csY79" fmla="*/ 991682 h 5816096"/>
                <a:gd name="csX80" fmla="*/ 2267924 w 5237214"/>
                <a:gd name="csY80" fmla="*/ 921391 h 5816096"/>
                <a:gd name="csX81" fmla="*/ 2198513 w 5237214"/>
                <a:gd name="csY81" fmla="*/ 781487 h 5816096"/>
                <a:gd name="csX82" fmla="*/ 2129374 w 5237214"/>
                <a:gd name="csY82" fmla="*/ 657428 h 5816096"/>
                <a:gd name="csX83" fmla="*/ 2130660 w 5237214"/>
                <a:gd name="csY83" fmla="*/ 600003 h 5816096"/>
                <a:gd name="csX84" fmla="*/ 2114340 w 5237214"/>
                <a:gd name="csY84" fmla="*/ 560794 h 5816096"/>
                <a:gd name="csX85" fmla="*/ 2072355 w 5237214"/>
                <a:gd name="csY85" fmla="*/ 493957 h 5816096"/>
                <a:gd name="csX86" fmla="*/ 2042627 w 5237214"/>
                <a:gd name="csY86" fmla="*/ 421296 h 5816096"/>
                <a:gd name="csX87" fmla="*/ 2029761 w 5237214"/>
                <a:gd name="csY87" fmla="*/ 389672 h 5816096"/>
                <a:gd name="csX88" fmla="*/ 2056577 w 5237214"/>
                <a:gd name="csY88" fmla="*/ 301639 h 5816096"/>
                <a:gd name="csX89" fmla="*/ 2147996 w 5237214"/>
                <a:gd name="csY89" fmla="*/ 294596 h 5816096"/>
                <a:gd name="csX90" fmla="*/ 2177182 w 5237214"/>
                <a:gd name="csY90" fmla="*/ 311458 h 5816096"/>
                <a:gd name="csX91" fmla="*/ 2384872 w 5237214"/>
                <a:gd name="csY91" fmla="*/ 325408 h 5816096"/>
                <a:gd name="csX92" fmla="*/ 2398619 w 5237214"/>
                <a:gd name="csY92" fmla="*/ 290465 h 5816096"/>
                <a:gd name="csX93" fmla="*/ 2383112 w 5237214"/>
                <a:gd name="csY93" fmla="*/ 261347 h 5816096"/>
                <a:gd name="csX94" fmla="*/ 2394692 w 5237214"/>
                <a:gd name="csY94" fmla="*/ 135121 h 5816096"/>
                <a:gd name="csX95" fmla="*/ 2396859 w 5237214"/>
                <a:gd name="csY95" fmla="*/ 108508 h 5816096"/>
                <a:gd name="csX96" fmla="*/ 2453606 w 5237214"/>
                <a:gd name="csY96" fmla="*/ 6660 h 5816096"/>
                <a:gd name="csX97" fmla="*/ 2557011 w 5237214"/>
                <a:gd name="csY97" fmla="*/ 39300 h 5816096"/>
                <a:gd name="csX98" fmla="*/ 2569877 w 5237214"/>
                <a:gd name="csY98" fmla="*/ 59615 h 5816096"/>
                <a:gd name="csX99" fmla="*/ 2574211 w 5237214"/>
                <a:gd name="csY99" fmla="*/ 61173 h 5816096"/>
                <a:gd name="csX100" fmla="*/ 2585655 w 5237214"/>
                <a:gd name="csY100" fmla="*/ 60699 h 5816096"/>
                <a:gd name="csX101" fmla="*/ 2731452 w 5237214"/>
                <a:gd name="csY101" fmla="*/ 137355 h 5816096"/>
                <a:gd name="csX102" fmla="*/ 2756981 w 5237214"/>
                <a:gd name="csY102" fmla="*/ 158416 h 5816096"/>
                <a:gd name="csX103" fmla="*/ 2815896 w 5237214"/>
                <a:gd name="csY103" fmla="*/ 230603 h 5816096"/>
                <a:gd name="csX104" fmla="*/ 2833096 w 5237214"/>
                <a:gd name="csY104" fmla="*/ 264191 h 5816096"/>
                <a:gd name="csX105" fmla="*/ 2882936 w 5237214"/>
                <a:gd name="csY105" fmla="*/ 386354 h 5816096"/>
                <a:gd name="csX106" fmla="*/ 2884832 w 5237214"/>
                <a:gd name="csY106" fmla="*/ 408362 h 5816096"/>
                <a:gd name="csX107" fmla="*/ 2917676 w 5237214"/>
                <a:gd name="csY107" fmla="*/ 539531 h 5816096"/>
                <a:gd name="csX108" fmla="*/ 2924515 w 5237214"/>
                <a:gd name="csY108" fmla="*/ 566550 h 5816096"/>
                <a:gd name="csX109" fmla="*/ 2964401 w 5237214"/>
                <a:gd name="csY109" fmla="*/ 655532 h 5816096"/>
                <a:gd name="csX110" fmla="*/ 2996160 w 5237214"/>
                <a:gd name="csY110" fmla="*/ 729412 h 5816096"/>
                <a:gd name="csX111" fmla="*/ 3026430 w 5237214"/>
                <a:gd name="csY111" fmla="*/ 751488 h 5816096"/>
                <a:gd name="csX112" fmla="*/ 3066181 w 5237214"/>
                <a:gd name="csY112" fmla="*/ 757514 h 5816096"/>
                <a:gd name="csX113" fmla="*/ 3106202 w 5237214"/>
                <a:gd name="csY113" fmla="*/ 793811 h 5816096"/>
                <a:gd name="csX114" fmla="*/ 3078641 w 5237214"/>
                <a:gd name="csY114" fmla="*/ 843313 h 5816096"/>
                <a:gd name="csX115" fmla="*/ 3060695 w 5237214"/>
                <a:gd name="csY115" fmla="*/ 852252 h 5816096"/>
                <a:gd name="csX116" fmla="*/ 3029274 w 5237214"/>
                <a:gd name="csY116" fmla="*/ 863086 h 5816096"/>
                <a:gd name="csX117" fmla="*/ 3028530 w 5237214"/>
                <a:gd name="csY117" fmla="*/ 870332 h 5816096"/>
                <a:gd name="csX118" fmla="*/ 2989253 w 5237214"/>
                <a:gd name="csY118" fmla="*/ 930262 h 5816096"/>
                <a:gd name="csX119" fmla="*/ 2969547 w 5237214"/>
                <a:gd name="csY119" fmla="*/ 934258 h 5816096"/>
                <a:gd name="csX120" fmla="*/ 2924380 w 5237214"/>
                <a:gd name="csY120" fmla="*/ 941571 h 5816096"/>
                <a:gd name="csX121" fmla="*/ 2942799 w 5237214"/>
                <a:gd name="csY121" fmla="*/ 953422 h 5816096"/>
                <a:gd name="csX122" fmla="*/ 2987289 w 5237214"/>
                <a:gd name="csY122" fmla="*/ 964392 h 5816096"/>
                <a:gd name="csX123" fmla="*/ 3024670 w 5237214"/>
                <a:gd name="csY123" fmla="*/ 1012472 h 5816096"/>
                <a:gd name="csX124" fmla="*/ 2994197 w 5237214"/>
                <a:gd name="csY124" fmla="*/ 1113236 h 5816096"/>
                <a:gd name="csX125" fmla="*/ 2980992 w 5237214"/>
                <a:gd name="csY125" fmla="*/ 1138088 h 5816096"/>
                <a:gd name="csX126" fmla="*/ 3044917 w 5237214"/>
                <a:gd name="csY126" fmla="*/ 1256594 h 5816096"/>
                <a:gd name="csX127" fmla="*/ 3061847 w 5237214"/>
                <a:gd name="csY127" fmla="*/ 1292688 h 5816096"/>
                <a:gd name="csX128" fmla="*/ 3187802 w 5237214"/>
                <a:gd name="csY128" fmla="*/ 1448438 h 5816096"/>
                <a:gd name="csX129" fmla="*/ 3200532 w 5237214"/>
                <a:gd name="csY129" fmla="*/ 1476203 h 5816096"/>
                <a:gd name="csX130" fmla="*/ 3217462 w 5237214"/>
                <a:gd name="csY130" fmla="*/ 1322416 h 5816096"/>
                <a:gd name="csX131" fmla="*/ 3209065 w 5237214"/>
                <a:gd name="csY131" fmla="*/ 1305080 h 5816096"/>
                <a:gd name="csX132" fmla="*/ 3210487 w 5237214"/>
                <a:gd name="csY132" fmla="*/ 1252396 h 5816096"/>
                <a:gd name="csX133" fmla="*/ 3225317 w 5237214"/>
                <a:gd name="csY133" fmla="*/ 1234789 h 5816096"/>
                <a:gd name="csX134" fmla="*/ 3223760 w 5237214"/>
                <a:gd name="csY134" fmla="*/ 1166665 h 5816096"/>
                <a:gd name="csX135" fmla="*/ 3208252 w 5237214"/>
                <a:gd name="csY135" fmla="*/ 1122174 h 5816096"/>
                <a:gd name="csX136" fmla="*/ 3226536 w 5237214"/>
                <a:gd name="csY136" fmla="*/ 1085268 h 5816096"/>
                <a:gd name="csX137" fmla="*/ 3212993 w 5237214"/>
                <a:gd name="csY137" fmla="*/ 1020530 h 5816096"/>
                <a:gd name="csX138" fmla="*/ 3175274 w 5237214"/>
                <a:gd name="csY138" fmla="*/ 980915 h 5816096"/>
                <a:gd name="csX139" fmla="*/ 3130851 w 5237214"/>
                <a:gd name="csY139" fmla="*/ 770042 h 5816096"/>
                <a:gd name="csX140" fmla="*/ 3168502 w 5237214"/>
                <a:gd name="csY140" fmla="*/ 707877 h 5816096"/>
                <a:gd name="csX141" fmla="*/ 3406462 w 5237214"/>
                <a:gd name="csY141" fmla="*/ 562691 h 5816096"/>
                <a:gd name="csX142" fmla="*/ 3894233 w 5237214"/>
                <a:gd name="csY142" fmla="*/ 264123 h 5816096"/>
                <a:gd name="csX143" fmla="*/ 3927753 w 5237214"/>
                <a:gd name="csY143" fmla="*/ 250038 h 5816096"/>
                <a:gd name="csX144" fmla="*/ 4010233 w 5237214"/>
                <a:gd name="csY144" fmla="*/ 278344 h 5816096"/>
                <a:gd name="csX145" fmla="*/ 4079983 w 5237214"/>
                <a:gd name="csY145" fmla="*/ 368882 h 5816096"/>
                <a:gd name="csX146" fmla="*/ 4105986 w 5237214"/>
                <a:gd name="csY146" fmla="*/ 419400 h 5816096"/>
                <a:gd name="csX147" fmla="*/ 4135646 w 5237214"/>
                <a:gd name="csY147" fmla="*/ 408430 h 5816096"/>
                <a:gd name="csX148" fmla="*/ 4377873 w 5237214"/>
                <a:gd name="csY148" fmla="*/ 310171 h 5816096"/>
                <a:gd name="csX149" fmla="*/ 4399272 w 5237214"/>
                <a:gd name="csY149" fmla="*/ 301910 h 5816096"/>
                <a:gd name="csX150" fmla="*/ 4430083 w 5237214"/>
                <a:gd name="csY150" fmla="*/ 314234 h 5816096"/>
                <a:gd name="csX151" fmla="*/ 4416675 w 5237214"/>
                <a:gd name="csY151" fmla="*/ 342405 h 5816096"/>
                <a:gd name="csX152" fmla="*/ 4392974 w 5237214"/>
                <a:gd name="csY152" fmla="*/ 352630 h 5816096"/>
                <a:gd name="csX153" fmla="*/ 4150747 w 5237214"/>
                <a:gd name="csY153" fmla="*/ 450956 h 5816096"/>
                <a:gd name="csX154" fmla="*/ 4124947 w 5237214"/>
                <a:gd name="csY154" fmla="*/ 462671 h 5816096"/>
                <a:gd name="csX155" fmla="*/ 4169438 w 5237214"/>
                <a:gd name="csY155" fmla="*/ 644697 h 5816096"/>
                <a:gd name="csX156" fmla="*/ 4188670 w 5237214"/>
                <a:gd name="csY156" fmla="*/ 644561 h 5816096"/>
                <a:gd name="csX157" fmla="*/ 4621657 w 5237214"/>
                <a:gd name="csY157" fmla="*/ 587340 h 5816096"/>
                <a:gd name="csX158" fmla="*/ 4638654 w 5237214"/>
                <a:gd name="csY158" fmla="*/ 585918 h 5816096"/>
                <a:gd name="csX159" fmla="*/ 4659646 w 5237214"/>
                <a:gd name="csY159" fmla="*/ 605827 h 5816096"/>
                <a:gd name="csX160" fmla="*/ 4642446 w 5237214"/>
                <a:gd name="csY160" fmla="*/ 629054 h 5816096"/>
                <a:gd name="csX161" fmla="*/ 4619828 w 5237214"/>
                <a:gd name="csY161" fmla="*/ 633252 h 5816096"/>
                <a:gd name="csX162" fmla="*/ 4252324 w 5237214"/>
                <a:gd name="csY162" fmla="*/ 681603 h 5816096"/>
                <a:gd name="csX163" fmla="*/ 4177090 w 5237214"/>
                <a:gd name="csY163" fmla="*/ 692641 h 5816096"/>
                <a:gd name="csX164" fmla="*/ 4177090 w 5237214"/>
                <a:gd name="csY164" fmla="*/ 841349 h 5816096"/>
                <a:gd name="csX165" fmla="*/ 4317062 w 5237214"/>
                <a:gd name="csY165" fmla="*/ 853538 h 5816096"/>
                <a:gd name="csX166" fmla="*/ 4451685 w 5237214"/>
                <a:gd name="csY166" fmla="*/ 864982 h 5816096"/>
                <a:gd name="csX167" fmla="*/ 4481617 w 5237214"/>
                <a:gd name="csY167" fmla="*/ 888819 h 5816096"/>
                <a:gd name="csX168" fmla="*/ 4447419 w 5237214"/>
                <a:gd name="csY168" fmla="*/ 910150 h 5816096"/>
                <a:gd name="csX169" fmla="*/ 4444575 w 5237214"/>
                <a:gd name="csY169" fmla="*/ 909879 h 5816096"/>
                <a:gd name="csX170" fmla="*/ 4212642 w 5237214"/>
                <a:gd name="csY170" fmla="*/ 890038 h 5816096"/>
                <a:gd name="csX171" fmla="*/ 4172756 w 5237214"/>
                <a:gd name="csY171" fmla="*/ 889903 h 5816096"/>
                <a:gd name="csX172" fmla="*/ 4165104 w 5237214"/>
                <a:gd name="csY172" fmla="*/ 927351 h 5816096"/>
                <a:gd name="csX173" fmla="*/ 4129484 w 5237214"/>
                <a:gd name="csY173" fmla="*/ 1020801 h 5816096"/>
                <a:gd name="csX174" fmla="*/ 4075513 w 5237214"/>
                <a:gd name="csY174" fmla="*/ 1065901 h 5816096"/>
                <a:gd name="csX175" fmla="*/ 3993778 w 5237214"/>
                <a:gd name="csY175" fmla="*/ 1075585 h 5816096"/>
                <a:gd name="csX176" fmla="*/ 3962289 w 5237214"/>
                <a:gd name="csY176" fmla="*/ 1072673 h 5816096"/>
                <a:gd name="csX177" fmla="*/ 3586794 w 5237214"/>
                <a:gd name="csY177" fmla="*/ 1045247 h 5816096"/>
                <a:gd name="csX178" fmla="*/ 3557608 w 5237214"/>
                <a:gd name="csY178" fmla="*/ 1045179 h 5816096"/>
                <a:gd name="csX179" fmla="*/ 3562755 w 5237214"/>
                <a:gd name="csY179" fmla="*/ 1060822 h 5816096"/>
                <a:gd name="csX180" fmla="*/ 3582799 w 5237214"/>
                <a:gd name="csY180" fmla="*/ 1207296 h 5816096"/>
                <a:gd name="csX181" fmla="*/ 3579007 w 5237214"/>
                <a:gd name="csY181" fmla="*/ 1344898 h 5816096"/>
                <a:gd name="csX182" fmla="*/ 3583883 w 5237214"/>
                <a:gd name="csY182" fmla="*/ 1594912 h 5816096"/>
                <a:gd name="csX183" fmla="*/ 3544403 w 5237214"/>
                <a:gd name="csY183" fmla="*/ 1895917 h 5816096"/>
                <a:gd name="csX184" fmla="*/ 3418787 w 5237214"/>
                <a:gd name="csY184" fmla="*/ 2105233 h 5816096"/>
                <a:gd name="csX185" fmla="*/ 3235001 w 5237214"/>
                <a:gd name="csY185" fmla="*/ 2184056 h 5816096"/>
                <a:gd name="csX186" fmla="*/ 3131731 w 5237214"/>
                <a:gd name="csY186" fmla="*/ 2218728 h 5816096"/>
                <a:gd name="csX187" fmla="*/ 3116427 w 5237214"/>
                <a:gd name="csY187" fmla="*/ 2235454 h 5816096"/>
                <a:gd name="csX188" fmla="*/ 3216582 w 5237214"/>
                <a:gd name="csY188" fmla="*/ 2330326 h 5816096"/>
                <a:gd name="csX189" fmla="*/ 3238996 w 5237214"/>
                <a:gd name="csY189" fmla="*/ 2464001 h 5816096"/>
                <a:gd name="csX190" fmla="*/ 3184145 w 5237214"/>
                <a:gd name="csY190" fmla="*/ 2589008 h 5816096"/>
                <a:gd name="csX191" fmla="*/ 3069160 w 5237214"/>
                <a:gd name="csY191" fmla="*/ 2659367 h 5816096"/>
                <a:gd name="csX192" fmla="*/ 3070718 w 5237214"/>
                <a:gd name="csY192" fmla="*/ 2679818 h 5816096"/>
                <a:gd name="csX193" fmla="*/ 3105999 w 5237214"/>
                <a:gd name="csY193" fmla="*/ 3048879 h 5816096"/>
                <a:gd name="csX194" fmla="*/ 3164574 w 5237214"/>
                <a:gd name="csY194" fmla="*/ 3669716 h 5816096"/>
                <a:gd name="csX195" fmla="*/ 3187869 w 5237214"/>
                <a:gd name="csY195" fmla="*/ 3696870 h 5816096"/>
                <a:gd name="csX196" fmla="*/ 3321544 w 5237214"/>
                <a:gd name="csY196" fmla="*/ 3730391 h 5816096"/>
                <a:gd name="csX197" fmla="*/ 3391564 w 5237214"/>
                <a:gd name="csY197" fmla="*/ 3746846 h 5816096"/>
                <a:gd name="csX198" fmla="*/ 3393934 w 5237214"/>
                <a:gd name="csY198" fmla="*/ 3733099 h 5816096"/>
                <a:gd name="csX199" fmla="*/ 3455083 w 5237214"/>
                <a:gd name="csY199" fmla="*/ 3559268 h 5816096"/>
                <a:gd name="csX200" fmla="*/ 3646047 w 5237214"/>
                <a:gd name="csY200" fmla="*/ 3453899 h 5816096"/>
                <a:gd name="csX201" fmla="*/ 3655663 w 5237214"/>
                <a:gd name="csY201" fmla="*/ 3452680 h 5816096"/>
                <a:gd name="csX202" fmla="*/ 3658643 w 5237214"/>
                <a:gd name="csY202" fmla="*/ 3449227 h 5816096"/>
                <a:gd name="csX203" fmla="*/ 3661487 w 5237214"/>
                <a:gd name="csY203" fmla="*/ 3432229 h 5816096"/>
                <a:gd name="csX204" fmla="*/ 3734690 w 5237214"/>
                <a:gd name="csY204" fmla="*/ 3279052 h 5816096"/>
                <a:gd name="csX205" fmla="*/ 3927347 w 5237214"/>
                <a:gd name="csY205" fmla="*/ 3165489 h 5816096"/>
                <a:gd name="csX206" fmla="*/ 4232280 w 5237214"/>
                <a:gd name="csY206" fmla="*/ 3280203 h 5816096"/>
                <a:gd name="csX207" fmla="*/ 4239119 w 5237214"/>
                <a:gd name="csY207" fmla="*/ 3291512 h 5816096"/>
                <a:gd name="csX208" fmla="*/ 4595721 w 5237214"/>
                <a:gd name="csY208" fmla="*/ 3282235 h 5816096"/>
                <a:gd name="csX209" fmla="*/ 4793389 w 5237214"/>
                <a:gd name="csY209" fmla="*/ 3840771 h 5816096"/>
                <a:gd name="csX210" fmla="*/ 4783367 w 5237214"/>
                <a:gd name="csY210" fmla="*/ 3867519 h 5816096"/>
                <a:gd name="csX211" fmla="*/ 4894153 w 5237214"/>
                <a:gd name="csY211" fmla="*/ 3902191 h 5816096"/>
                <a:gd name="csX212" fmla="*/ 5021191 w 5237214"/>
                <a:gd name="csY212" fmla="*/ 4017446 h 5816096"/>
                <a:gd name="csX213" fmla="*/ 4844922 w 5237214"/>
                <a:gd name="csY213" fmla="*/ 4526548 h 5816096"/>
                <a:gd name="csX214" fmla="*/ 4823591 w 5237214"/>
                <a:gd name="csY214" fmla="*/ 4537519 h 5816096"/>
                <a:gd name="csX215" fmla="*/ 4850001 w 5237214"/>
                <a:gd name="csY215" fmla="*/ 4549640 h 5816096"/>
                <a:gd name="csX216" fmla="*/ 5084575 w 5237214"/>
                <a:gd name="csY216" fmla="*/ 4635641 h 5816096"/>
                <a:gd name="csX217" fmla="*/ 5204232 w 5237214"/>
                <a:gd name="csY217" fmla="*/ 4665031 h 5816096"/>
                <a:gd name="csX218" fmla="*/ 5237211 w 5237214"/>
                <a:gd name="csY218" fmla="*/ 4704240 h 5816096"/>
                <a:gd name="csX219" fmla="*/ 5200982 w 5237214"/>
                <a:gd name="csY219" fmla="*/ 4727331 h 5816096"/>
                <a:gd name="csX220" fmla="*/ 5120533 w 5237214"/>
                <a:gd name="csY220" fmla="*/ 4724216 h 5816096"/>
                <a:gd name="csX221" fmla="*/ 4238307 w 5237214"/>
                <a:gd name="csY221" fmla="*/ 4702005 h 5816096"/>
                <a:gd name="csX222" fmla="*/ 4216908 w 5237214"/>
                <a:gd name="csY222" fmla="*/ 4704104 h 5816096"/>
                <a:gd name="csX223" fmla="*/ 4236411 w 5237214"/>
                <a:gd name="csY223" fmla="*/ 4733155 h 5816096"/>
                <a:gd name="csX224" fmla="*/ 4403809 w 5237214"/>
                <a:gd name="csY224" fmla="*/ 4910169 h 5816096"/>
                <a:gd name="csX225" fmla="*/ 4549605 w 5237214"/>
                <a:gd name="csY225" fmla="*/ 5026982 h 5816096"/>
                <a:gd name="csX226" fmla="*/ 5077668 w 5237214"/>
                <a:gd name="csY226" fmla="*/ 5724881 h 5816096"/>
                <a:gd name="csX227" fmla="*/ 5119653 w 5237214"/>
                <a:gd name="csY227" fmla="*/ 5816029 h 5816096"/>
                <a:gd name="csX228" fmla="*/ 162986 w 5237214"/>
                <a:gd name="csY228" fmla="*/ 5816029 h 5816096"/>
                <a:gd name="csX229" fmla="*/ 3176831 w 5237214"/>
                <a:gd name="csY229" fmla="*/ 3796212 h 5816096"/>
                <a:gd name="csX230" fmla="*/ 3214008 w 5237214"/>
                <a:gd name="csY230" fmla="*/ 4176583 h 5816096"/>
                <a:gd name="csX231" fmla="*/ 3195386 w 5237214"/>
                <a:gd name="csY231" fmla="*/ 4220532 h 5816096"/>
                <a:gd name="csX232" fmla="*/ 3254165 w 5237214"/>
                <a:gd name="csY232" fmla="*/ 4261230 h 5816096"/>
                <a:gd name="csX233" fmla="*/ 3287888 w 5237214"/>
                <a:gd name="csY233" fmla="*/ 4268476 h 5816096"/>
                <a:gd name="csX234" fmla="*/ 3403415 w 5237214"/>
                <a:gd name="csY234" fmla="*/ 4372693 h 5816096"/>
                <a:gd name="csX235" fmla="*/ 3408764 w 5237214"/>
                <a:gd name="csY235" fmla="*/ 4389081 h 5816096"/>
                <a:gd name="csX236" fmla="*/ 3437409 w 5237214"/>
                <a:gd name="csY236" fmla="*/ 4395988 h 5816096"/>
                <a:gd name="csX237" fmla="*/ 3643474 w 5237214"/>
                <a:gd name="csY237" fmla="*/ 4465737 h 5816096"/>
                <a:gd name="csX238" fmla="*/ 3696768 w 5237214"/>
                <a:gd name="csY238" fmla="*/ 4499529 h 5816096"/>
                <a:gd name="csX239" fmla="*/ 3707535 w 5237214"/>
                <a:gd name="csY239" fmla="*/ 4533726 h 5816096"/>
                <a:gd name="csX240" fmla="*/ 3672186 w 5237214"/>
                <a:gd name="csY240" fmla="*/ 4535893 h 5816096"/>
                <a:gd name="csX241" fmla="*/ 3340031 w 5237214"/>
                <a:gd name="csY241" fmla="*/ 4425919 h 5816096"/>
                <a:gd name="csX242" fmla="*/ 2823345 w 5237214"/>
                <a:gd name="csY242" fmla="*/ 4453210 h 5816096"/>
                <a:gd name="csX243" fmla="*/ 2658926 w 5237214"/>
                <a:gd name="csY243" fmla="*/ 4509686 h 5816096"/>
                <a:gd name="csX244" fmla="*/ 2685810 w 5237214"/>
                <a:gd name="csY244" fmla="*/ 4529325 h 5816096"/>
                <a:gd name="csX245" fmla="*/ 2886458 w 5237214"/>
                <a:gd name="csY245" fmla="*/ 4720966 h 5816096"/>
                <a:gd name="csX246" fmla="*/ 2931287 w 5237214"/>
                <a:gd name="csY246" fmla="*/ 4791189 h 5816096"/>
                <a:gd name="csX247" fmla="*/ 2939277 w 5237214"/>
                <a:gd name="csY247" fmla="*/ 4809473 h 5816096"/>
                <a:gd name="csX248" fmla="*/ 2927698 w 5237214"/>
                <a:gd name="csY248" fmla="*/ 4832835 h 5816096"/>
                <a:gd name="csX249" fmla="*/ 2904132 w 5237214"/>
                <a:gd name="csY249" fmla="*/ 4829652 h 5816096"/>
                <a:gd name="csX250" fmla="*/ 2892552 w 5237214"/>
                <a:gd name="csY250" fmla="*/ 4813739 h 5816096"/>
                <a:gd name="csX251" fmla="*/ 2621952 w 5237214"/>
                <a:gd name="csY251" fmla="*/ 4541717 h 5816096"/>
                <a:gd name="csX252" fmla="*/ 2269346 w 5237214"/>
                <a:gd name="csY252" fmla="*/ 4410074 h 5816096"/>
                <a:gd name="csX253" fmla="*/ 1760041 w 5237214"/>
                <a:gd name="csY253" fmla="*/ 4464857 h 5816096"/>
                <a:gd name="csX254" fmla="*/ 1749545 w 5237214"/>
                <a:gd name="csY254" fmla="*/ 4469462 h 5816096"/>
                <a:gd name="csX255" fmla="*/ 1718327 w 5237214"/>
                <a:gd name="csY255" fmla="*/ 4457611 h 5816096"/>
                <a:gd name="csX256" fmla="*/ 1731532 w 5237214"/>
                <a:gd name="csY256" fmla="*/ 4429305 h 5816096"/>
                <a:gd name="csX257" fmla="*/ 1754759 w 5237214"/>
                <a:gd name="csY257" fmla="*/ 4417997 h 5816096"/>
                <a:gd name="csX258" fmla="*/ 2029896 w 5237214"/>
                <a:gd name="csY258" fmla="*/ 4351701 h 5816096"/>
                <a:gd name="csX259" fmla="*/ 2058676 w 5237214"/>
                <a:gd name="csY259" fmla="*/ 4348992 h 5816096"/>
                <a:gd name="csX260" fmla="*/ 2058676 w 5237214"/>
                <a:gd name="csY260" fmla="*/ 4210780 h 5816096"/>
                <a:gd name="csX261" fmla="*/ 2033959 w 5237214"/>
                <a:gd name="csY261" fmla="*/ 4208072 h 5816096"/>
                <a:gd name="csX262" fmla="*/ 2003554 w 5237214"/>
                <a:gd name="csY262" fmla="*/ 4171436 h 5816096"/>
                <a:gd name="csX263" fmla="*/ 2009919 w 5237214"/>
                <a:gd name="csY263" fmla="*/ 4094102 h 5816096"/>
                <a:gd name="csX264" fmla="*/ 2040460 w 5237214"/>
                <a:gd name="csY264" fmla="*/ 3739058 h 5816096"/>
                <a:gd name="csX265" fmla="*/ 2040460 w 5237214"/>
                <a:gd name="csY265" fmla="*/ 3722467 h 5816096"/>
                <a:gd name="csX266" fmla="*/ 2027052 w 5237214"/>
                <a:gd name="csY266" fmla="*/ 3730187 h 5816096"/>
                <a:gd name="csX267" fmla="*/ 1772636 w 5237214"/>
                <a:gd name="csY267" fmla="*/ 3872124 h 5816096"/>
                <a:gd name="csX268" fmla="*/ 1570702 w 5237214"/>
                <a:gd name="csY268" fmla="*/ 3946884 h 5816096"/>
                <a:gd name="csX269" fmla="*/ 1443461 w 5237214"/>
                <a:gd name="csY269" fmla="*/ 4012977 h 5816096"/>
                <a:gd name="csX270" fmla="*/ 1198052 w 5237214"/>
                <a:gd name="csY270" fmla="*/ 4343913 h 5816096"/>
                <a:gd name="csX271" fmla="*/ 1158640 w 5237214"/>
                <a:gd name="csY271" fmla="*/ 4496888 h 5816096"/>
                <a:gd name="csX272" fmla="*/ 905037 w 5237214"/>
                <a:gd name="csY272" fmla="*/ 4937256 h 5816096"/>
                <a:gd name="csX273" fmla="*/ 830141 w 5237214"/>
                <a:gd name="csY273" fmla="*/ 5008698 h 5816096"/>
                <a:gd name="csX274" fmla="*/ 809826 w 5237214"/>
                <a:gd name="csY274" fmla="*/ 5025425 h 5816096"/>
                <a:gd name="csX275" fmla="*/ 832850 w 5237214"/>
                <a:gd name="csY275" fmla="*/ 5069373 h 5816096"/>
                <a:gd name="csX276" fmla="*/ 942553 w 5237214"/>
                <a:gd name="csY276" fmla="*/ 5218962 h 5816096"/>
                <a:gd name="csX277" fmla="*/ 1077649 w 5237214"/>
                <a:gd name="csY277" fmla="*/ 5263588 h 5816096"/>
                <a:gd name="csX278" fmla="*/ 1182273 w 5237214"/>
                <a:gd name="csY278" fmla="*/ 5219571 h 5816096"/>
                <a:gd name="csX279" fmla="*/ 1260758 w 5237214"/>
                <a:gd name="csY279" fmla="*/ 5132351 h 5816096"/>
                <a:gd name="csX280" fmla="*/ 1335654 w 5237214"/>
                <a:gd name="csY280" fmla="*/ 4968271 h 5816096"/>
                <a:gd name="csX281" fmla="*/ 1347234 w 5237214"/>
                <a:gd name="csY281" fmla="*/ 4939220 h 5816096"/>
                <a:gd name="csX282" fmla="*/ 1370664 w 5237214"/>
                <a:gd name="csY282" fmla="*/ 4927369 h 5816096"/>
                <a:gd name="csX283" fmla="*/ 1389151 w 5237214"/>
                <a:gd name="csY283" fmla="*/ 4949310 h 5816096"/>
                <a:gd name="csX284" fmla="*/ 1388271 w 5237214"/>
                <a:gd name="csY284" fmla="*/ 4969354 h 5816096"/>
                <a:gd name="csX285" fmla="*/ 1404862 w 5237214"/>
                <a:gd name="csY285" fmla="*/ 5188963 h 5816096"/>
                <a:gd name="csX286" fmla="*/ 1496077 w 5237214"/>
                <a:gd name="csY286" fmla="*/ 5366654 h 5816096"/>
                <a:gd name="csX287" fmla="*/ 1578287 w 5237214"/>
                <a:gd name="csY287" fmla="*/ 5437555 h 5816096"/>
                <a:gd name="csX288" fmla="*/ 1799385 w 5237214"/>
                <a:gd name="csY288" fmla="*/ 5423537 h 5816096"/>
                <a:gd name="csX289" fmla="*/ 1891684 w 5237214"/>
                <a:gd name="csY289" fmla="*/ 5318304 h 5816096"/>
                <a:gd name="csX290" fmla="*/ 1973216 w 5237214"/>
                <a:gd name="csY290" fmla="*/ 5110613 h 5816096"/>
                <a:gd name="csX291" fmla="*/ 2014389 w 5237214"/>
                <a:gd name="csY291" fmla="*/ 4878816 h 5816096"/>
                <a:gd name="csX292" fmla="*/ 2026510 w 5237214"/>
                <a:gd name="csY292" fmla="*/ 4825725 h 5816096"/>
                <a:gd name="csX293" fmla="*/ 2053191 w 5237214"/>
                <a:gd name="csY293" fmla="*/ 4803311 h 5816096"/>
                <a:gd name="csX294" fmla="*/ 2080752 w 5237214"/>
                <a:gd name="csY294" fmla="*/ 4824709 h 5816096"/>
                <a:gd name="csX295" fmla="*/ 2094702 w 5237214"/>
                <a:gd name="csY295" fmla="*/ 4871435 h 5816096"/>
                <a:gd name="csX296" fmla="*/ 2193028 w 5237214"/>
                <a:gd name="csY296" fmla="*/ 5159099 h 5816096"/>
                <a:gd name="csX297" fmla="*/ 2451981 w 5237214"/>
                <a:gd name="csY297" fmla="*/ 5479269 h 5816096"/>
                <a:gd name="csX298" fmla="*/ 2751632 w 5237214"/>
                <a:gd name="csY298" fmla="*/ 5594389 h 5816096"/>
                <a:gd name="csX299" fmla="*/ 3118594 w 5237214"/>
                <a:gd name="csY299" fmla="*/ 5324195 h 5816096"/>
                <a:gd name="csX300" fmla="*/ 3115479 w 5237214"/>
                <a:gd name="csY300" fmla="*/ 5041474 h 5816096"/>
                <a:gd name="csX301" fmla="*/ 3102410 w 5237214"/>
                <a:gd name="csY301" fmla="*/ 4976736 h 5816096"/>
                <a:gd name="csX302" fmla="*/ 3098685 w 5237214"/>
                <a:gd name="csY302" fmla="*/ 4951206 h 5816096"/>
                <a:gd name="csX303" fmla="*/ 3114463 w 5237214"/>
                <a:gd name="csY303" fmla="*/ 4926421 h 5816096"/>
                <a:gd name="csX304" fmla="*/ 3141279 w 5237214"/>
                <a:gd name="csY304" fmla="*/ 4937527 h 5816096"/>
                <a:gd name="csX305" fmla="*/ 3157938 w 5237214"/>
                <a:gd name="csY305" fmla="*/ 4970912 h 5816096"/>
                <a:gd name="csX306" fmla="*/ 3361430 w 5237214"/>
                <a:gd name="csY306" fmla="*/ 5282414 h 5816096"/>
                <a:gd name="csX307" fmla="*/ 3573589 w 5237214"/>
                <a:gd name="csY307" fmla="*/ 5457125 h 5816096"/>
                <a:gd name="csX308" fmla="*/ 3757104 w 5237214"/>
                <a:gd name="csY308" fmla="*/ 5518613 h 5816096"/>
                <a:gd name="csX309" fmla="*/ 3836740 w 5237214"/>
                <a:gd name="csY309" fmla="*/ 5512044 h 5816096"/>
                <a:gd name="csX310" fmla="*/ 3969128 w 5237214"/>
                <a:gd name="csY310" fmla="*/ 5385073 h 5816096"/>
                <a:gd name="csX311" fmla="*/ 3972311 w 5237214"/>
                <a:gd name="csY311" fmla="*/ 5205825 h 5816096"/>
                <a:gd name="csX312" fmla="*/ 3915293 w 5237214"/>
                <a:gd name="csY312" fmla="*/ 5013303 h 5816096"/>
                <a:gd name="csX313" fmla="*/ 3900395 w 5237214"/>
                <a:gd name="csY313" fmla="*/ 4969828 h 5816096"/>
                <a:gd name="csX314" fmla="*/ 3910079 w 5237214"/>
                <a:gd name="csY314" fmla="*/ 4931771 h 5816096"/>
                <a:gd name="csX315" fmla="*/ 3946308 w 5237214"/>
                <a:gd name="csY315" fmla="*/ 4946398 h 5816096"/>
                <a:gd name="csX316" fmla="*/ 3973869 w 5237214"/>
                <a:gd name="csY316" fmla="*/ 4986758 h 5816096"/>
                <a:gd name="csX317" fmla="*/ 4217111 w 5237214"/>
                <a:gd name="csY317" fmla="*/ 5249299 h 5816096"/>
                <a:gd name="csX318" fmla="*/ 4437194 w 5237214"/>
                <a:gd name="csY318" fmla="*/ 5363878 h 5816096"/>
                <a:gd name="csX319" fmla="*/ 4612853 w 5237214"/>
                <a:gd name="csY319" fmla="*/ 5361169 h 5816096"/>
                <a:gd name="csX320" fmla="*/ 4706236 w 5237214"/>
                <a:gd name="csY320" fmla="*/ 5284986 h 5816096"/>
                <a:gd name="csX321" fmla="*/ 4696620 w 5237214"/>
                <a:gd name="csY321" fmla="*/ 5219301 h 5816096"/>
                <a:gd name="csX322" fmla="*/ 4465026 w 5237214"/>
                <a:gd name="csY322" fmla="*/ 5017231 h 5816096"/>
                <a:gd name="csX323" fmla="*/ 4349364 w 5237214"/>
                <a:gd name="csY323" fmla="*/ 4922561 h 5816096"/>
                <a:gd name="csX324" fmla="*/ 4140725 w 5237214"/>
                <a:gd name="csY324" fmla="*/ 4664828 h 5816096"/>
                <a:gd name="csX325" fmla="*/ 4021000 w 5237214"/>
                <a:gd name="csY325" fmla="*/ 4426055 h 5816096"/>
                <a:gd name="csX326" fmla="*/ 3882111 w 5237214"/>
                <a:gd name="csY326" fmla="*/ 4171572 h 5816096"/>
                <a:gd name="csX327" fmla="*/ 3677401 w 5237214"/>
                <a:gd name="csY327" fmla="*/ 3939503 h 5816096"/>
                <a:gd name="csX328" fmla="*/ 3418380 w 5237214"/>
                <a:gd name="csY328" fmla="*/ 3801562 h 5816096"/>
                <a:gd name="csX329" fmla="*/ 3173310 w 5237214"/>
                <a:gd name="csY329" fmla="*/ 3740616 h 5816096"/>
                <a:gd name="csX330" fmla="*/ 3176831 w 5237214"/>
                <a:gd name="csY330" fmla="*/ 3796212 h 5816096"/>
                <a:gd name="csX331" fmla="*/ 4279276 w 5237214"/>
                <a:gd name="csY331" fmla="*/ 3442319 h 5816096"/>
                <a:gd name="csX332" fmla="*/ 4261737 w 5237214"/>
                <a:gd name="csY332" fmla="*/ 3504620 h 5816096"/>
                <a:gd name="csX333" fmla="*/ 4164630 w 5237214"/>
                <a:gd name="csY333" fmla="*/ 3507531 h 5816096"/>
                <a:gd name="csX334" fmla="*/ 4151221 w 5237214"/>
                <a:gd name="csY334" fmla="*/ 3411237 h 5816096"/>
                <a:gd name="csX335" fmla="*/ 4203771 w 5237214"/>
                <a:gd name="csY335" fmla="*/ 3320901 h 5816096"/>
                <a:gd name="csX336" fmla="*/ 4129417 w 5237214"/>
                <a:gd name="csY336" fmla="*/ 3239573 h 5816096"/>
                <a:gd name="csX337" fmla="*/ 3953079 w 5237214"/>
                <a:gd name="csY337" fmla="*/ 3206526 h 5816096"/>
                <a:gd name="csX338" fmla="*/ 3746405 w 5237214"/>
                <a:gd name="csY338" fmla="*/ 3335935 h 5816096"/>
                <a:gd name="csX339" fmla="*/ 3706993 w 5237214"/>
                <a:gd name="csY339" fmla="*/ 3464328 h 5816096"/>
                <a:gd name="csX340" fmla="*/ 3733674 w 5237214"/>
                <a:gd name="csY340" fmla="*/ 3477330 h 5816096"/>
                <a:gd name="csX341" fmla="*/ 3811685 w 5237214"/>
                <a:gd name="csY341" fmla="*/ 3562112 h 5816096"/>
                <a:gd name="csX342" fmla="*/ 3801866 w 5237214"/>
                <a:gd name="csY342" fmla="*/ 3625699 h 5816096"/>
                <a:gd name="csX343" fmla="*/ 3737940 w 5237214"/>
                <a:gd name="csY343" fmla="*/ 3619740 h 5816096"/>
                <a:gd name="csX344" fmla="*/ 3671306 w 5237214"/>
                <a:gd name="csY344" fmla="*/ 3528524 h 5816096"/>
                <a:gd name="csX345" fmla="*/ 3661961 w 5237214"/>
                <a:gd name="csY345" fmla="*/ 3500760 h 5816096"/>
                <a:gd name="csX346" fmla="*/ 3535396 w 5237214"/>
                <a:gd name="csY346" fmla="*/ 3538411 h 5816096"/>
                <a:gd name="csX347" fmla="*/ 3445671 w 5237214"/>
                <a:gd name="csY347" fmla="*/ 3688473 h 5816096"/>
                <a:gd name="csX348" fmla="*/ 3440253 w 5237214"/>
                <a:gd name="csY348" fmla="*/ 3758967 h 5816096"/>
                <a:gd name="csX349" fmla="*/ 3448786 w 5237214"/>
                <a:gd name="csY349" fmla="*/ 3763234 h 5816096"/>
                <a:gd name="csX350" fmla="*/ 3791573 w 5237214"/>
                <a:gd name="csY350" fmla="*/ 3986093 h 5816096"/>
                <a:gd name="csX351" fmla="*/ 4004342 w 5237214"/>
                <a:gd name="csY351" fmla="*/ 4291568 h 5816096"/>
                <a:gd name="csX352" fmla="*/ 4118581 w 5237214"/>
                <a:gd name="csY352" fmla="*/ 4526616 h 5816096"/>
                <a:gd name="csX353" fmla="*/ 4173704 w 5237214"/>
                <a:gd name="csY353" fmla="*/ 4633881 h 5816096"/>
                <a:gd name="csX354" fmla="*/ 4211761 w 5237214"/>
                <a:gd name="csY354" fmla="*/ 4656702 h 5816096"/>
                <a:gd name="csX355" fmla="*/ 4682941 w 5237214"/>
                <a:gd name="csY355" fmla="*/ 4668281 h 5816096"/>
                <a:gd name="csX356" fmla="*/ 5024780 w 5237214"/>
                <a:gd name="csY356" fmla="*/ 4677423 h 5816096"/>
                <a:gd name="csX357" fmla="*/ 5052341 w 5237214"/>
                <a:gd name="csY357" fmla="*/ 4673157 h 5816096"/>
                <a:gd name="csX358" fmla="*/ 5034599 w 5237214"/>
                <a:gd name="csY358" fmla="*/ 4666182 h 5816096"/>
                <a:gd name="csX359" fmla="*/ 4739892 w 5237214"/>
                <a:gd name="csY359" fmla="*/ 4552755 h 5816096"/>
                <a:gd name="csX360" fmla="*/ 4727093 w 5237214"/>
                <a:gd name="csY360" fmla="*/ 4546457 h 5816096"/>
                <a:gd name="csX361" fmla="*/ 4732375 w 5237214"/>
                <a:gd name="csY361" fmla="*/ 4507655 h 5816096"/>
                <a:gd name="csX362" fmla="*/ 4749237 w 5237214"/>
                <a:gd name="csY362" fmla="*/ 4505149 h 5816096"/>
                <a:gd name="csX363" fmla="*/ 4852236 w 5237214"/>
                <a:gd name="csY363" fmla="*/ 4472306 h 5816096"/>
                <a:gd name="csX364" fmla="*/ 5007445 w 5237214"/>
                <a:gd name="csY364" fmla="*/ 4118413 h 5816096"/>
                <a:gd name="csX365" fmla="*/ 4778965 w 5237214"/>
                <a:gd name="csY365" fmla="*/ 3917427 h 5816096"/>
                <a:gd name="csX366" fmla="*/ 4740231 w 5237214"/>
                <a:gd name="csY366" fmla="*/ 3934221 h 5816096"/>
                <a:gd name="csX367" fmla="*/ 4617594 w 5237214"/>
                <a:gd name="csY367" fmla="*/ 4012909 h 5816096"/>
                <a:gd name="csX368" fmla="*/ 4580755 w 5237214"/>
                <a:gd name="csY368" fmla="*/ 4011826 h 5816096"/>
                <a:gd name="csX369" fmla="*/ 4554278 w 5237214"/>
                <a:gd name="csY369" fmla="*/ 3941399 h 5816096"/>
                <a:gd name="csX370" fmla="*/ 4597278 w 5237214"/>
                <a:gd name="csY370" fmla="*/ 3904358 h 5816096"/>
                <a:gd name="csX371" fmla="*/ 4703731 w 5237214"/>
                <a:gd name="csY371" fmla="*/ 3872936 h 5816096"/>
                <a:gd name="csX372" fmla="*/ 4742533 w 5237214"/>
                <a:gd name="csY372" fmla="*/ 3846323 h 5816096"/>
                <a:gd name="csX373" fmla="*/ 4570597 w 5237214"/>
                <a:gd name="csY373" fmla="*/ 3320224 h 5816096"/>
                <a:gd name="csX374" fmla="*/ 4294445 w 5237214"/>
                <a:gd name="csY374" fmla="*/ 3312234 h 5816096"/>
                <a:gd name="csX375" fmla="*/ 4274468 w 5237214"/>
                <a:gd name="csY375" fmla="*/ 3323475 h 5816096"/>
                <a:gd name="csX376" fmla="*/ 4266139 w 5237214"/>
                <a:gd name="csY376" fmla="*/ 3329772 h 5816096"/>
                <a:gd name="csX377" fmla="*/ 4279411 w 5237214"/>
                <a:gd name="csY377" fmla="*/ 3442387 h 5816096"/>
                <a:gd name="csX378" fmla="*/ 1757739 w 5237214"/>
                <a:gd name="csY378" fmla="*/ 1828470 h 5816096"/>
                <a:gd name="csX379" fmla="*/ 1971253 w 5237214"/>
                <a:gd name="csY379" fmla="*/ 1442344 h 5816096"/>
                <a:gd name="csX380" fmla="*/ 2128019 w 5237214"/>
                <a:gd name="csY380" fmla="*/ 1301356 h 5816096"/>
                <a:gd name="csX381" fmla="*/ 2241785 w 5237214"/>
                <a:gd name="csY381" fmla="*/ 1263366 h 5816096"/>
                <a:gd name="csX382" fmla="*/ 2255464 w 5237214"/>
                <a:gd name="csY382" fmla="*/ 1261131 h 5816096"/>
                <a:gd name="csX383" fmla="*/ 2235081 w 5237214"/>
                <a:gd name="csY383" fmla="*/ 1132061 h 5816096"/>
                <a:gd name="csX384" fmla="*/ 2162758 w 5237214"/>
                <a:gd name="csY384" fmla="*/ 966356 h 5816096"/>
                <a:gd name="csX385" fmla="*/ 1981004 w 5237214"/>
                <a:gd name="csY385" fmla="*/ 775392 h 5816096"/>
                <a:gd name="csX386" fmla="*/ 1801823 w 5237214"/>
                <a:gd name="csY386" fmla="*/ 738486 h 5816096"/>
                <a:gd name="csX387" fmla="*/ 1651489 w 5237214"/>
                <a:gd name="csY387" fmla="*/ 823336 h 5816096"/>
                <a:gd name="csX388" fmla="*/ 1681488 w 5237214"/>
                <a:gd name="csY388" fmla="*/ 938998 h 5816096"/>
                <a:gd name="csX389" fmla="*/ 1654198 w 5237214"/>
                <a:gd name="csY389" fmla="*/ 1013149 h 5816096"/>
                <a:gd name="csX390" fmla="*/ 1559055 w 5237214"/>
                <a:gd name="csY390" fmla="*/ 1000350 h 5816096"/>
                <a:gd name="csX391" fmla="*/ 1550929 w 5237214"/>
                <a:gd name="csY391" fmla="*/ 927283 h 5816096"/>
                <a:gd name="csX392" fmla="*/ 1592846 w 5237214"/>
                <a:gd name="csY392" fmla="*/ 824284 h 5816096"/>
                <a:gd name="csX393" fmla="*/ 1567655 w 5237214"/>
                <a:gd name="csY393" fmla="*/ 802073 h 5816096"/>
                <a:gd name="csX394" fmla="*/ 1458088 w 5237214"/>
                <a:gd name="csY394" fmla="*/ 762526 h 5816096"/>
                <a:gd name="csX395" fmla="*/ 1016974 w 5237214"/>
                <a:gd name="csY395" fmla="*/ 1084456 h 5816096"/>
                <a:gd name="csX396" fmla="*/ 1015485 w 5237214"/>
                <a:gd name="csY396" fmla="*/ 1191314 h 5816096"/>
                <a:gd name="csX397" fmla="*/ 1052865 w 5237214"/>
                <a:gd name="csY397" fmla="*/ 1191450 h 5816096"/>
                <a:gd name="csX398" fmla="*/ 1141101 w 5237214"/>
                <a:gd name="csY398" fmla="*/ 1199170 h 5816096"/>
                <a:gd name="csX399" fmla="*/ 1185050 w 5237214"/>
                <a:gd name="csY399" fmla="*/ 1219146 h 5816096"/>
                <a:gd name="csX400" fmla="*/ 1186336 w 5237214"/>
                <a:gd name="csY400" fmla="*/ 1328510 h 5816096"/>
                <a:gd name="csX401" fmla="*/ 1088010 w 5237214"/>
                <a:gd name="csY401" fmla="*/ 1344559 h 5816096"/>
                <a:gd name="csX402" fmla="*/ 1001196 w 5237214"/>
                <a:gd name="csY402" fmla="*/ 1277790 h 5816096"/>
                <a:gd name="csX403" fmla="*/ 983928 w 5237214"/>
                <a:gd name="csY403" fmla="*/ 1248671 h 5816096"/>
                <a:gd name="csX404" fmla="*/ 959685 w 5237214"/>
                <a:gd name="csY404" fmla="*/ 1253073 h 5816096"/>
                <a:gd name="csX405" fmla="*/ 669650 w 5237214"/>
                <a:gd name="csY405" fmla="*/ 1426295 h 5816096"/>
                <a:gd name="csX406" fmla="*/ 621638 w 5237214"/>
                <a:gd name="csY406" fmla="*/ 1487038 h 5816096"/>
                <a:gd name="csX407" fmla="*/ 599833 w 5237214"/>
                <a:gd name="csY407" fmla="*/ 1530445 h 5816096"/>
                <a:gd name="csX408" fmla="*/ 638229 w 5237214"/>
                <a:gd name="csY408" fmla="*/ 1631683 h 5816096"/>
                <a:gd name="csX409" fmla="*/ 710619 w 5237214"/>
                <a:gd name="csY409" fmla="*/ 1658499 h 5816096"/>
                <a:gd name="csX410" fmla="*/ 743192 w 5237214"/>
                <a:gd name="csY410" fmla="*/ 1668860 h 5816096"/>
                <a:gd name="csX411" fmla="*/ 759376 w 5237214"/>
                <a:gd name="csY411" fmla="*/ 1690259 h 5816096"/>
                <a:gd name="csX412" fmla="*/ 742921 w 5237214"/>
                <a:gd name="csY412" fmla="*/ 1714163 h 5816096"/>
                <a:gd name="csX413" fmla="*/ 684209 w 5237214"/>
                <a:gd name="csY413" fmla="*/ 1727300 h 5816096"/>
                <a:gd name="csX414" fmla="*/ 316502 w 5237214"/>
                <a:gd name="csY414" fmla="*/ 1791496 h 5816096"/>
                <a:gd name="csX415" fmla="*/ 117954 w 5237214"/>
                <a:gd name="csY415" fmla="*/ 1847973 h 5816096"/>
                <a:gd name="csX416" fmla="*/ 84569 w 5237214"/>
                <a:gd name="csY416" fmla="*/ 1862600 h 5816096"/>
                <a:gd name="csX417" fmla="*/ 1714670 w 5237214"/>
                <a:gd name="csY417" fmla="*/ 1928964 h 5816096"/>
                <a:gd name="csX418" fmla="*/ 1757739 w 5237214"/>
                <a:gd name="csY418" fmla="*/ 1828199 h 5816096"/>
                <a:gd name="csX419" fmla="*/ 2729420 w 5237214"/>
                <a:gd name="csY419" fmla="*/ 2216832 h 5816096"/>
                <a:gd name="csX420" fmla="*/ 2630417 w 5237214"/>
                <a:gd name="csY420" fmla="*/ 2211414 h 5816096"/>
                <a:gd name="csX421" fmla="*/ 2348982 w 5237214"/>
                <a:gd name="csY421" fmla="*/ 2201798 h 5816096"/>
                <a:gd name="csX422" fmla="*/ 2240024 w 5237214"/>
                <a:gd name="csY422" fmla="*/ 2204642 h 5816096"/>
                <a:gd name="csX423" fmla="*/ 2196482 w 5237214"/>
                <a:gd name="csY423" fmla="*/ 2217441 h 5816096"/>
                <a:gd name="csX424" fmla="*/ 2085966 w 5237214"/>
                <a:gd name="csY424" fmla="*/ 2344209 h 5816096"/>
                <a:gd name="csX425" fmla="*/ 2133640 w 5237214"/>
                <a:gd name="csY425" fmla="*/ 2546007 h 5816096"/>
                <a:gd name="csX426" fmla="*/ 2210702 w 5237214"/>
                <a:gd name="csY426" fmla="*/ 2578377 h 5816096"/>
                <a:gd name="csX427" fmla="*/ 2612743 w 5237214"/>
                <a:gd name="csY427" fmla="*/ 2592123 h 5816096"/>
                <a:gd name="csX428" fmla="*/ 2698609 w 5237214"/>
                <a:gd name="csY428" fmla="*/ 2592259 h 5816096"/>
                <a:gd name="csX429" fmla="*/ 2729420 w 5237214"/>
                <a:gd name="csY429" fmla="*/ 2216764 h 5816096"/>
                <a:gd name="csX430" fmla="*/ 2744589 w 5237214"/>
                <a:gd name="csY430" fmla="*/ 1809780 h 5816096"/>
                <a:gd name="csX431" fmla="*/ 2659603 w 5237214"/>
                <a:gd name="csY431" fmla="*/ 1805108 h 5816096"/>
                <a:gd name="csX432" fmla="*/ 2487533 w 5237214"/>
                <a:gd name="csY432" fmla="*/ 1797185 h 5816096"/>
                <a:gd name="csX433" fmla="*/ 2419002 w 5237214"/>
                <a:gd name="csY433" fmla="*/ 1800503 h 5816096"/>
                <a:gd name="csX434" fmla="*/ 2254313 w 5237214"/>
                <a:gd name="csY434" fmla="*/ 1775854 h 5816096"/>
                <a:gd name="csX435" fmla="*/ 2241785 w 5237214"/>
                <a:gd name="csY435" fmla="*/ 1793460 h 5816096"/>
                <a:gd name="csX436" fmla="*/ 2178469 w 5237214"/>
                <a:gd name="csY436" fmla="*/ 1902689 h 5816096"/>
                <a:gd name="csX437" fmla="*/ 2167837 w 5237214"/>
                <a:gd name="csY437" fmla="*/ 1934787 h 5816096"/>
                <a:gd name="csX438" fmla="*/ 2170140 w 5237214"/>
                <a:gd name="csY438" fmla="*/ 2034942 h 5816096"/>
                <a:gd name="csX439" fmla="*/ 2250182 w 5237214"/>
                <a:gd name="csY439" fmla="*/ 2146541 h 5816096"/>
                <a:gd name="csX440" fmla="*/ 2269075 w 5237214"/>
                <a:gd name="csY440" fmla="*/ 2152297 h 5816096"/>
                <a:gd name="csX441" fmla="*/ 2386498 w 5237214"/>
                <a:gd name="csY441" fmla="*/ 2158865 h 5816096"/>
                <a:gd name="csX442" fmla="*/ 2684997 w 5237214"/>
                <a:gd name="csY442" fmla="*/ 2168684 h 5816096"/>
                <a:gd name="csX443" fmla="*/ 2731926 w 5237214"/>
                <a:gd name="csY443" fmla="*/ 2168684 h 5816096"/>
                <a:gd name="csX444" fmla="*/ 2744589 w 5237214"/>
                <a:gd name="csY444" fmla="*/ 1809645 h 5816096"/>
                <a:gd name="csX445" fmla="*/ 2986544 w 5237214"/>
                <a:gd name="csY445" fmla="*/ 877036 h 5816096"/>
                <a:gd name="csX446" fmla="*/ 3021148 w 5237214"/>
                <a:gd name="csY446" fmla="*/ 820695 h 5816096"/>
                <a:gd name="csX447" fmla="*/ 3058257 w 5237214"/>
                <a:gd name="csY447" fmla="*/ 808167 h 5816096"/>
                <a:gd name="csX448" fmla="*/ 3057987 w 5237214"/>
                <a:gd name="csY448" fmla="*/ 801057 h 5816096"/>
                <a:gd name="csX449" fmla="*/ 3029613 w 5237214"/>
                <a:gd name="csY449" fmla="*/ 796520 h 5816096"/>
                <a:gd name="csX450" fmla="*/ 2954311 w 5237214"/>
                <a:gd name="csY450" fmla="*/ 739163 h 5816096"/>
                <a:gd name="csX451" fmla="*/ 2888422 w 5237214"/>
                <a:gd name="csY451" fmla="*/ 599258 h 5816096"/>
                <a:gd name="csX452" fmla="*/ 2853208 w 5237214"/>
                <a:gd name="csY452" fmla="*/ 596888 h 5816096"/>
                <a:gd name="csX453" fmla="*/ 2697525 w 5237214"/>
                <a:gd name="csY453" fmla="*/ 646999 h 5816096"/>
                <a:gd name="csX454" fmla="*/ 2686284 w 5237214"/>
                <a:gd name="csY454" fmla="*/ 646186 h 5816096"/>
                <a:gd name="csX455" fmla="*/ 2584098 w 5237214"/>
                <a:gd name="csY455" fmla="*/ 727583 h 5816096"/>
                <a:gd name="csX456" fmla="*/ 2485095 w 5237214"/>
                <a:gd name="csY456" fmla="*/ 829431 h 5816096"/>
                <a:gd name="csX457" fmla="*/ 2492747 w 5237214"/>
                <a:gd name="csY457" fmla="*/ 875005 h 5816096"/>
                <a:gd name="csX458" fmla="*/ 2550713 w 5237214"/>
                <a:gd name="csY458" fmla="*/ 1039762 h 5816096"/>
                <a:gd name="csX459" fmla="*/ 2663057 w 5237214"/>
                <a:gd name="csY459" fmla="*/ 1167545 h 5816096"/>
                <a:gd name="csX460" fmla="*/ 2938126 w 5237214"/>
                <a:gd name="csY460" fmla="*/ 1123596 h 5816096"/>
                <a:gd name="csX461" fmla="*/ 2980924 w 5237214"/>
                <a:gd name="csY461" fmla="*/ 1009221 h 5816096"/>
                <a:gd name="csX462" fmla="*/ 2889979 w 5237214"/>
                <a:gd name="csY462" fmla="*/ 977665 h 5816096"/>
                <a:gd name="csX463" fmla="*/ 2847249 w 5237214"/>
                <a:gd name="csY463" fmla="*/ 954302 h 5816096"/>
                <a:gd name="csX464" fmla="*/ 2827882 w 5237214"/>
                <a:gd name="csY464" fmla="*/ 921865 h 5816096"/>
                <a:gd name="csX465" fmla="*/ 2860860 w 5237214"/>
                <a:gd name="csY465" fmla="*/ 899654 h 5816096"/>
                <a:gd name="csX466" fmla="*/ 2929594 w 5237214"/>
                <a:gd name="csY466" fmla="*/ 893898 h 5816096"/>
                <a:gd name="csX467" fmla="*/ 2985732 w 5237214"/>
                <a:gd name="csY467" fmla="*/ 885433 h 5816096"/>
                <a:gd name="csX468" fmla="*/ 2986544 w 5237214"/>
                <a:gd name="csY468" fmla="*/ 877104 h 5816096"/>
                <a:gd name="csX469" fmla="*/ 2322572 w 5237214"/>
                <a:gd name="csY469" fmla="*/ 1749986 h 5816096"/>
                <a:gd name="csX470" fmla="*/ 2439927 w 5237214"/>
                <a:gd name="csY470" fmla="*/ 1755606 h 5816096"/>
                <a:gd name="csX471" fmla="*/ 2669422 w 5237214"/>
                <a:gd name="csY471" fmla="*/ 1760143 h 5816096"/>
                <a:gd name="csX472" fmla="*/ 2744657 w 5237214"/>
                <a:gd name="csY472" fmla="*/ 1760143 h 5816096"/>
                <a:gd name="csX473" fmla="*/ 2727930 w 5237214"/>
                <a:gd name="csY473" fmla="*/ 1358780 h 5816096"/>
                <a:gd name="csX474" fmla="*/ 2537915 w 5237214"/>
                <a:gd name="csY474" fmla="*/ 1363114 h 5816096"/>
                <a:gd name="csX475" fmla="*/ 2349456 w 5237214"/>
                <a:gd name="csY475" fmla="*/ 1345981 h 5816096"/>
                <a:gd name="csX476" fmla="*/ 2363270 w 5237214"/>
                <a:gd name="csY476" fmla="*/ 1376590 h 5816096"/>
                <a:gd name="csX477" fmla="*/ 2370042 w 5237214"/>
                <a:gd name="csY477" fmla="*/ 1522183 h 5816096"/>
                <a:gd name="csX478" fmla="*/ 2293115 w 5237214"/>
                <a:gd name="csY478" fmla="*/ 1704208 h 5816096"/>
                <a:gd name="csX479" fmla="*/ 2276253 w 5237214"/>
                <a:gd name="csY479" fmla="*/ 1738541 h 5816096"/>
                <a:gd name="csX480" fmla="*/ 2322437 w 5237214"/>
                <a:gd name="csY480" fmla="*/ 1749918 h 5816096"/>
                <a:gd name="csX481" fmla="*/ 2746621 w 5237214"/>
                <a:gd name="csY481" fmla="*/ 2596864 h 5816096"/>
                <a:gd name="csX482" fmla="*/ 2807025 w 5237214"/>
                <a:gd name="csY482" fmla="*/ 2604516 h 5816096"/>
                <a:gd name="csX483" fmla="*/ 3044917 w 5237214"/>
                <a:gd name="csY483" fmla="*/ 2614064 h 5816096"/>
                <a:gd name="csX484" fmla="*/ 3136878 w 5237214"/>
                <a:gd name="csY484" fmla="*/ 2573298 h 5816096"/>
                <a:gd name="csX485" fmla="*/ 3192474 w 5237214"/>
                <a:gd name="csY485" fmla="*/ 2396825 h 5816096"/>
                <a:gd name="csX486" fmla="*/ 3092658 w 5237214"/>
                <a:gd name="csY486" fmla="*/ 2275204 h 5816096"/>
                <a:gd name="csX487" fmla="*/ 2952279 w 5237214"/>
                <a:gd name="csY487" fmla="*/ 2235522 h 5816096"/>
                <a:gd name="csX488" fmla="*/ 2786642 w 5237214"/>
                <a:gd name="csY488" fmla="*/ 2218525 h 5816096"/>
                <a:gd name="csX489" fmla="*/ 2776823 w 5237214"/>
                <a:gd name="csY489" fmla="*/ 2219947 h 5816096"/>
                <a:gd name="csX490" fmla="*/ 2746688 w 5237214"/>
                <a:gd name="csY490" fmla="*/ 2596931 h 5816096"/>
                <a:gd name="csX491" fmla="*/ 2778719 w 5237214"/>
                <a:gd name="csY491" fmla="*/ 2170851 h 5816096"/>
                <a:gd name="csX492" fmla="*/ 2824293 w 5237214"/>
                <a:gd name="csY492" fmla="*/ 2175795 h 5816096"/>
                <a:gd name="csX493" fmla="*/ 3025550 w 5237214"/>
                <a:gd name="csY493" fmla="*/ 2204710 h 5816096"/>
                <a:gd name="csX494" fmla="*/ 3064284 w 5237214"/>
                <a:gd name="csY494" fmla="*/ 2201866 h 5816096"/>
                <a:gd name="csX495" fmla="*/ 3149541 w 5237214"/>
                <a:gd name="csY495" fmla="*/ 2149859 h 5816096"/>
                <a:gd name="csX496" fmla="*/ 3196334 w 5237214"/>
                <a:gd name="csY496" fmla="*/ 1975689 h 5816096"/>
                <a:gd name="csX497" fmla="*/ 3138435 w 5237214"/>
                <a:gd name="csY497" fmla="*/ 1886098 h 5816096"/>
                <a:gd name="csX498" fmla="*/ 3008485 w 5237214"/>
                <a:gd name="csY498" fmla="*/ 1829554 h 5816096"/>
                <a:gd name="csX499" fmla="*/ 2791585 w 5237214"/>
                <a:gd name="csY499" fmla="*/ 1812489 h 5816096"/>
                <a:gd name="csX500" fmla="*/ 2778719 w 5237214"/>
                <a:gd name="csY500" fmla="*/ 2170716 h 5816096"/>
                <a:gd name="csX501" fmla="*/ 4063663 w 5237214"/>
                <a:gd name="csY501" fmla="*/ 877375 h 5816096"/>
                <a:gd name="csX502" fmla="*/ 4046530 w 5237214"/>
                <a:gd name="csY502" fmla="*/ 875614 h 5816096"/>
                <a:gd name="csX503" fmla="*/ 4027298 w 5237214"/>
                <a:gd name="csY503" fmla="*/ 853741 h 5816096"/>
                <a:gd name="csX504" fmla="*/ 4049577 w 5237214"/>
                <a:gd name="csY504" fmla="*/ 831936 h 5816096"/>
                <a:gd name="csX505" fmla="*/ 4086754 w 5237214"/>
                <a:gd name="csY505" fmla="*/ 834374 h 5816096"/>
                <a:gd name="csX506" fmla="*/ 4130297 w 5237214"/>
                <a:gd name="csY506" fmla="*/ 837015 h 5816096"/>
                <a:gd name="csX507" fmla="*/ 4126978 w 5237214"/>
                <a:gd name="csY507" fmla="*/ 698803 h 5816096"/>
                <a:gd name="csX508" fmla="*/ 4060547 w 5237214"/>
                <a:gd name="csY508" fmla="*/ 707065 h 5816096"/>
                <a:gd name="csX509" fmla="*/ 4020526 w 5237214"/>
                <a:gd name="csY509" fmla="*/ 710857 h 5816096"/>
                <a:gd name="csX510" fmla="*/ 3998450 w 5237214"/>
                <a:gd name="csY510" fmla="*/ 692505 h 5816096"/>
                <a:gd name="csX511" fmla="*/ 4014771 w 5237214"/>
                <a:gd name="csY511" fmla="*/ 669007 h 5816096"/>
                <a:gd name="csX512" fmla="*/ 4079983 w 5237214"/>
                <a:gd name="csY512" fmla="*/ 658647 h 5816096"/>
                <a:gd name="csX513" fmla="*/ 4119868 w 5237214"/>
                <a:gd name="csY513" fmla="*/ 652958 h 5816096"/>
                <a:gd name="csX514" fmla="*/ 4079779 w 5237214"/>
                <a:gd name="csY514" fmla="*/ 480752 h 5816096"/>
                <a:gd name="csX515" fmla="*/ 4046462 w 5237214"/>
                <a:gd name="csY515" fmla="*/ 492874 h 5816096"/>
                <a:gd name="csX516" fmla="*/ 4017140 w 5237214"/>
                <a:gd name="csY516" fmla="*/ 504656 h 5816096"/>
                <a:gd name="csX517" fmla="*/ 3977526 w 5237214"/>
                <a:gd name="csY517" fmla="*/ 496192 h 5816096"/>
                <a:gd name="csX518" fmla="*/ 4000888 w 5237214"/>
                <a:gd name="csY518" fmla="*/ 463010 h 5816096"/>
                <a:gd name="csX519" fmla="*/ 4063053 w 5237214"/>
                <a:gd name="csY519" fmla="*/ 437345 h 5816096"/>
                <a:gd name="csX520" fmla="*/ 3971905 w 5237214"/>
                <a:gd name="csY520" fmla="*/ 307801 h 5816096"/>
                <a:gd name="csX521" fmla="*/ 3908047 w 5237214"/>
                <a:gd name="csY521" fmla="*/ 320532 h 5816096"/>
                <a:gd name="csX522" fmla="*/ 3878725 w 5237214"/>
                <a:gd name="csY522" fmla="*/ 388453 h 5816096"/>
                <a:gd name="csX523" fmla="*/ 3863557 w 5237214"/>
                <a:gd name="csY523" fmla="*/ 504927 h 5816096"/>
                <a:gd name="csX524" fmla="*/ 3934999 w 5237214"/>
                <a:gd name="csY524" fmla="*/ 891596 h 5816096"/>
                <a:gd name="csX525" fmla="*/ 3984839 w 5237214"/>
                <a:gd name="csY525" fmla="*/ 978545 h 5816096"/>
                <a:gd name="csX526" fmla="*/ 4026350 w 5237214"/>
                <a:gd name="csY526" fmla="*/ 1017415 h 5816096"/>
                <a:gd name="csX527" fmla="*/ 4082488 w 5237214"/>
                <a:gd name="csY527" fmla="*/ 1008273 h 5816096"/>
                <a:gd name="csX528" fmla="*/ 4086145 w 5237214"/>
                <a:gd name="csY528" fmla="*/ 1003872 h 5816096"/>
                <a:gd name="csX529" fmla="*/ 4122713 w 5237214"/>
                <a:gd name="csY529" fmla="*/ 883740 h 5816096"/>
                <a:gd name="csX530" fmla="*/ 4063527 w 5237214"/>
                <a:gd name="csY530" fmla="*/ 877307 h 5816096"/>
                <a:gd name="csX531" fmla="*/ 2923499 w 5237214"/>
                <a:gd name="csY531" fmla="*/ 1774025 h 5816096"/>
                <a:gd name="csX532" fmla="*/ 3067670 w 5237214"/>
                <a:gd name="csY532" fmla="*/ 1797727 h 5816096"/>
                <a:gd name="csX533" fmla="*/ 3101258 w 5237214"/>
                <a:gd name="csY533" fmla="*/ 1789533 h 5816096"/>
                <a:gd name="csX534" fmla="*/ 3168434 w 5237214"/>
                <a:gd name="csY534" fmla="*/ 1678543 h 5816096"/>
                <a:gd name="csX535" fmla="*/ 3070311 w 5237214"/>
                <a:gd name="csY535" fmla="*/ 1351467 h 5816096"/>
                <a:gd name="csX536" fmla="*/ 3030426 w 5237214"/>
                <a:gd name="csY536" fmla="*/ 1324176 h 5816096"/>
                <a:gd name="csX537" fmla="*/ 2998057 w 5237214"/>
                <a:gd name="csY537" fmla="*/ 1324447 h 5816096"/>
                <a:gd name="csX538" fmla="*/ 2787048 w 5237214"/>
                <a:gd name="csY538" fmla="*/ 1365484 h 5816096"/>
                <a:gd name="csX539" fmla="*/ 2775672 w 5237214"/>
                <a:gd name="csY539" fmla="*/ 1365958 h 5816096"/>
                <a:gd name="csX540" fmla="*/ 2775062 w 5237214"/>
                <a:gd name="csY540" fmla="*/ 1366365 h 5816096"/>
                <a:gd name="csX541" fmla="*/ 2793617 w 5237214"/>
                <a:gd name="csY541" fmla="*/ 1765087 h 5816096"/>
                <a:gd name="csX542" fmla="*/ 2923499 w 5237214"/>
                <a:gd name="csY542" fmla="*/ 1773890 h 5816096"/>
                <a:gd name="csX543" fmla="*/ 2572654 w 5237214"/>
                <a:gd name="csY543" fmla="*/ 3661928 h 5816096"/>
                <a:gd name="csX544" fmla="*/ 2555589 w 5237214"/>
                <a:gd name="csY544" fmla="*/ 3773324 h 5816096"/>
                <a:gd name="csX545" fmla="*/ 2496133 w 5237214"/>
                <a:gd name="csY545" fmla="*/ 4182407 h 5816096"/>
                <a:gd name="csX546" fmla="*/ 2480896 w 5237214"/>
                <a:gd name="csY546" fmla="*/ 4223918 h 5816096"/>
                <a:gd name="csX547" fmla="*/ 2575566 w 5237214"/>
                <a:gd name="csY547" fmla="*/ 4299626 h 5816096"/>
                <a:gd name="csX548" fmla="*/ 2621478 w 5237214"/>
                <a:gd name="csY548" fmla="*/ 4316081 h 5816096"/>
                <a:gd name="csX549" fmla="*/ 2713100 w 5237214"/>
                <a:gd name="csY549" fmla="*/ 4385898 h 5816096"/>
                <a:gd name="csX550" fmla="*/ 2715944 w 5237214"/>
                <a:gd name="csY550" fmla="*/ 4361046 h 5816096"/>
                <a:gd name="csX551" fmla="*/ 2710053 w 5237214"/>
                <a:gd name="csY551" fmla="*/ 4234820 h 5816096"/>
                <a:gd name="csX552" fmla="*/ 2706599 w 5237214"/>
                <a:gd name="csY552" fmla="*/ 4218771 h 5816096"/>
                <a:gd name="csX553" fmla="*/ 2690821 w 5237214"/>
                <a:gd name="csY553" fmla="*/ 4174754 h 5816096"/>
                <a:gd name="csX554" fmla="*/ 2640371 w 5237214"/>
                <a:gd name="csY554" fmla="*/ 3706554 h 5816096"/>
                <a:gd name="csX555" fmla="*/ 2634480 w 5237214"/>
                <a:gd name="csY555" fmla="*/ 3661928 h 5816096"/>
                <a:gd name="csX556" fmla="*/ 2572654 w 5237214"/>
                <a:gd name="csY556" fmla="*/ 3661928 h 5816096"/>
                <a:gd name="csX557" fmla="*/ 3317278 w 5237214"/>
                <a:gd name="csY557" fmla="*/ 965882 h 5816096"/>
                <a:gd name="csX558" fmla="*/ 3344974 w 5237214"/>
                <a:gd name="csY558" fmla="*/ 982202 h 5816096"/>
                <a:gd name="csX559" fmla="*/ 3536954 w 5237214"/>
                <a:gd name="csY559" fmla="*/ 996694 h 5816096"/>
                <a:gd name="csX560" fmla="*/ 3832136 w 5237214"/>
                <a:gd name="csY560" fmla="*/ 1017821 h 5816096"/>
                <a:gd name="csX561" fmla="*/ 3846289 w 5237214"/>
                <a:gd name="csY561" fmla="*/ 1017821 h 5816096"/>
                <a:gd name="csX562" fmla="*/ 3793808 w 5237214"/>
                <a:gd name="csY562" fmla="*/ 941910 h 5816096"/>
                <a:gd name="csX563" fmla="*/ 3751484 w 5237214"/>
                <a:gd name="csY563" fmla="*/ 861935 h 5816096"/>
                <a:gd name="csX564" fmla="*/ 3635077 w 5237214"/>
                <a:gd name="csY564" fmla="*/ 872702 h 5816096"/>
                <a:gd name="csX565" fmla="*/ 3480952 w 5237214"/>
                <a:gd name="csY565" fmla="*/ 890106 h 5816096"/>
                <a:gd name="csX566" fmla="*/ 3458605 w 5237214"/>
                <a:gd name="csY566" fmla="*/ 889361 h 5816096"/>
                <a:gd name="csX567" fmla="*/ 3445603 w 5237214"/>
                <a:gd name="csY567" fmla="*/ 873312 h 5816096"/>
                <a:gd name="csX568" fmla="*/ 3456099 w 5237214"/>
                <a:gd name="csY568" fmla="*/ 855367 h 5816096"/>
                <a:gd name="csX569" fmla="*/ 3480884 w 5237214"/>
                <a:gd name="csY569" fmla="*/ 849069 h 5816096"/>
                <a:gd name="csX570" fmla="*/ 3723178 w 5237214"/>
                <a:gd name="csY570" fmla="*/ 818799 h 5816096"/>
                <a:gd name="csX571" fmla="*/ 3735096 w 5237214"/>
                <a:gd name="csY571" fmla="*/ 815684 h 5816096"/>
                <a:gd name="csX572" fmla="*/ 3724397 w 5237214"/>
                <a:gd name="csY572" fmla="*/ 772683 h 5816096"/>
                <a:gd name="csX573" fmla="*/ 3712614 w 5237214"/>
                <a:gd name="csY573" fmla="*/ 724400 h 5816096"/>
                <a:gd name="csX574" fmla="*/ 3276512 w 5237214"/>
                <a:gd name="csY574" fmla="*/ 852793 h 5816096"/>
                <a:gd name="csX575" fmla="*/ 3317346 w 5237214"/>
                <a:gd name="csY575" fmla="*/ 965950 h 5816096"/>
                <a:gd name="csX576" fmla="*/ 3298723 w 5237214"/>
                <a:gd name="csY576" fmla="*/ 4316488 h 5816096"/>
                <a:gd name="csX577" fmla="*/ 3268047 w 5237214"/>
                <a:gd name="csY577" fmla="*/ 4309377 h 5816096"/>
                <a:gd name="csX578" fmla="*/ 3154552 w 5237214"/>
                <a:gd name="csY578" fmla="*/ 4244030 h 5816096"/>
                <a:gd name="csX579" fmla="*/ 3108775 w 5237214"/>
                <a:gd name="csY579" fmla="*/ 4222292 h 5816096"/>
                <a:gd name="csX580" fmla="*/ 2784068 w 5237214"/>
                <a:gd name="csY580" fmla="*/ 4219042 h 5816096"/>
                <a:gd name="csX581" fmla="*/ 2755221 w 5237214"/>
                <a:gd name="csY581" fmla="*/ 4219042 h 5816096"/>
                <a:gd name="csX582" fmla="*/ 2759893 w 5237214"/>
                <a:gd name="csY582" fmla="*/ 4422534 h 5816096"/>
                <a:gd name="csX583" fmla="*/ 3361294 w 5237214"/>
                <a:gd name="csY583" fmla="*/ 4382445 h 5816096"/>
                <a:gd name="csX584" fmla="*/ 3298723 w 5237214"/>
                <a:gd name="csY584" fmla="*/ 4316488 h 5816096"/>
                <a:gd name="csX585" fmla="*/ 2622562 w 5237214"/>
                <a:gd name="csY585" fmla="*/ 4362197 h 5816096"/>
                <a:gd name="csX586" fmla="*/ 2608815 w 5237214"/>
                <a:gd name="csY586" fmla="*/ 4358202 h 5816096"/>
                <a:gd name="csX587" fmla="*/ 2437083 w 5237214"/>
                <a:gd name="csY587" fmla="*/ 4241863 h 5816096"/>
                <a:gd name="csX588" fmla="*/ 2402276 w 5237214"/>
                <a:gd name="csY588" fmla="*/ 4221344 h 5816096"/>
                <a:gd name="csX589" fmla="*/ 2138380 w 5237214"/>
                <a:gd name="csY589" fmla="*/ 4212134 h 5816096"/>
                <a:gd name="csX590" fmla="*/ 2107772 w 5237214"/>
                <a:gd name="csY590" fmla="*/ 4212134 h 5816096"/>
                <a:gd name="csX591" fmla="*/ 2107772 w 5237214"/>
                <a:gd name="csY591" fmla="*/ 4347841 h 5816096"/>
                <a:gd name="csX592" fmla="*/ 2191606 w 5237214"/>
                <a:gd name="csY592" fmla="*/ 4354613 h 5816096"/>
                <a:gd name="csX593" fmla="*/ 2585249 w 5237214"/>
                <a:gd name="csY593" fmla="*/ 4470207 h 5816096"/>
                <a:gd name="csX594" fmla="*/ 2635225 w 5237214"/>
                <a:gd name="csY594" fmla="*/ 4471426 h 5816096"/>
                <a:gd name="csX595" fmla="*/ 2689061 w 5237214"/>
                <a:gd name="csY595" fmla="*/ 4446506 h 5816096"/>
                <a:gd name="csX596" fmla="*/ 2622562 w 5237214"/>
                <a:gd name="csY596" fmla="*/ 4362332 h 5816096"/>
                <a:gd name="csX597" fmla="*/ 1810423 w 5237214"/>
                <a:gd name="csY597" fmla="*/ 2724241 h 5816096"/>
                <a:gd name="csX598" fmla="*/ 1662121 w 5237214"/>
                <a:gd name="csY598" fmla="*/ 2708327 h 5816096"/>
                <a:gd name="csX599" fmla="*/ 1524248 w 5237214"/>
                <a:gd name="csY599" fmla="*/ 2637562 h 5816096"/>
                <a:gd name="csX600" fmla="*/ 1432694 w 5237214"/>
                <a:gd name="csY600" fmla="*/ 2888727 h 5816096"/>
                <a:gd name="csX601" fmla="*/ 1438924 w 5237214"/>
                <a:gd name="csY601" fmla="*/ 2892790 h 5816096"/>
                <a:gd name="csX602" fmla="*/ 1459848 w 5237214"/>
                <a:gd name="csY602" fmla="*/ 2871324 h 5816096"/>
                <a:gd name="csX603" fmla="*/ 1494046 w 5237214"/>
                <a:gd name="csY603" fmla="*/ 2811867 h 5816096"/>
                <a:gd name="csX604" fmla="*/ 1515986 w 5237214"/>
                <a:gd name="csY604" fmla="*/ 2765142 h 5816096"/>
                <a:gd name="csX605" fmla="*/ 1547001 w 5237214"/>
                <a:gd name="csY605" fmla="*/ 2752140 h 5816096"/>
                <a:gd name="csX606" fmla="*/ 1557497 w 5237214"/>
                <a:gd name="csY606" fmla="*/ 2783968 h 5816096"/>
                <a:gd name="csX607" fmla="*/ 1534405 w 5237214"/>
                <a:gd name="csY607" fmla="*/ 2836449 h 5816096"/>
                <a:gd name="csX608" fmla="*/ 1489712 w 5237214"/>
                <a:gd name="csY608" fmla="*/ 3004863 h 5816096"/>
                <a:gd name="csX609" fmla="*/ 1489576 w 5237214"/>
                <a:gd name="csY609" fmla="*/ 3034930 h 5816096"/>
                <a:gd name="csX610" fmla="*/ 1495874 w 5237214"/>
                <a:gd name="csY610" fmla="*/ 3037096 h 5816096"/>
                <a:gd name="csX611" fmla="*/ 1519169 w 5237214"/>
                <a:gd name="csY611" fmla="*/ 2999987 h 5816096"/>
                <a:gd name="csX612" fmla="*/ 1576729 w 5237214"/>
                <a:gd name="csY612" fmla="*/ 2856290 h 5816096"/>
                <a:gd name="csX613" fmla="*/ 1592981 w 5237214"/>
                <a:gd name="csY613" fmla="*/ 2807262 h 5816096"/>
                <a:gd name="csX614" fmla="*/ 1625486 w 5237214"/>
                <a:gd name="csY614" fmla="*/ 2782816 h 5816096"/>
                <a:gd name="csX615" fmla="*/ 1637404 w 5237214"/>
                <a:gd name="csY615" fmla="*/ 2821619 h 5816096"/>
                <a:gd name="csX616" fmla="*/ 1622168 w 5237214"/>
                <a:gd name="csY616" fmla="*/ 2867938 h 5816096"/>
                <a:gd name="csX617" fmla="*/ 1595148 w 5237214"/>
                <a:gd name="csY617" fmla="*/ 3045832 h 5816096"/>
                <a:gd name="csX618" fmla="*/ 1601243 w 5237214"/>
                <a:gd name="csY618" fmla="*/ 3090458 h 5816096"/>
                <a:gd name="csX619" fmla="*/ 1627450 w 5237214"/>
                <a:gd name="csY619" fmla="*/ 3048812 h 5816096"/>
                <a:gd name="csX620" fmla="*/ 1663475 w 5237214"/>
                <a:gd name="csY620" fmla="*/ 2895431 h 5816096"/>
                <a:gd name="csX621" fmla="*/ 1674920 w 5237214"/>
                <a:gd name="csY621" fmla="*/ 2827578 h 5816096"/>
                <a:gd name="csX622" fmla="*/ 1701736 w 5237214"/>
                <a:gd name="csY622" fmla="*/ 2803673 h 5816096"/>
                <a:gd name="csX623" fmla="*/ 1720562 w 5237214"/>
                <a:gd name="csY623" fmla="*/ 2834417 h 5816096"/>
                <a:gd name="csX624" fmla="*/ 1712165 w 5237214"/>
                <a:gd name="csY624" fmla="*/ 2888253 h 5816096"/>
                <a:gd name="csX625" fmla="*/ 1710336 w 5237214"/>
                <a:gd name="csY625" fmla="*/ 3036961 h 5816096"/>
                <a:gd name="csX626" fmla="*/ 1717785 w 5237214"/>
                <a:gd name="csY626" fmla="*/ 3063303 h 5816096"/>
                <a:gd name="csX627" fmla="*/ 1732954 w 5237214"/>
                <a:gd name="csY627" fmla="*/ 3024366 h 5816096"/>
                <a:gd name="csX628" fmla="*/ 1750493 w 5237214"/>
                <a:gd name="csY628" fmla="*/ 2842340 h 5816096"/>
                <a:gd name="csX629" fmla="*/ 1751170 w 5237214"/>
                <a:gd name="csY629" fmla="*/ 2814034 h 5816096"/>
                <a:gd name="csX630" fmla="*/ 1768506 w 5237214"/>
                <a:gd name="csY630" fmla="*/ 2798324 h 5816096"/>
                <a:gd name="csX631" fmla="*/ 1789498 w 5237214"/>
                <a:gd name="csY631" fmla="*/ 2808752 h 5816096"/>
                <a:gd name="csX632" fmla="*/ 1796609 w 5237214"/>
                <a:gd name="csY632" fmla="*/ 2830151 h 5816096"/>
                <a:gd name="csX633" fmla="*/ 1827285 w 5237214"/>
                <a:gd name="csY633" fmla="*/ 2907078 h 5816096"/>
                <a:gd name="csX634" fmla="*/ 1856742 w 5237214"/>
                <a:gd name="csY634" fmla="*/ 2928816 h 5816096"/>
                <a:gd name="csX635" fmla="*/ 1810491 w 5237214"/>
                <a:gd name="csY635" fmla="*/ 2724241 h 5816096"/>
                <a:gd name="csX636" fmla="*/ 3268115 w 5237214"/>
                <a:gd name="csY636" fmla="*/ 808980 h 5816096"/>
                <a:gd name="csX637" fmla="*/ 3705029 w 5237214"/>
                <a:gd name="csY637" fmla="*/ 679097 h 5816096"/>
                <a:gd name="csX638" fmla="*/ 3697851 w 5237214"/>
                <a:gd name="csY638" fmla="*/ 590793 h 5816096"/>
                <a:gd name="csX639" fmla="*/ 3676994 w 5237214"/>
                <a:gd name="csY639" fmla="*/ 597497 h 5816096"/>
                <a:gd name="csX640" fmla="*/ 3515691 w 5237214"/>
                <a:gd name="csY640" fmla="*/ 672461 h 5816096"/>
                <a:gd name="csX641" fmla="*/ 3491718 w 5237214"/>
                <a:gd name="csY641" fmla="*/ 680858 h 5816096"/>
                <a:gd name="csX642" fmla="*/ 3470184 w 5237214"/>
                <a:gd name="csY642" fmla="*/ 671107 h 5816096"/>
                <a:gd name="csX643" fmla="*/ 3474586 w 5237214"/>
                <a:gd name="csY643" fmla="*/ 645509 h 5816096"/>
                <a:gd name="csX644" fmla="*/ 3499032 w 5237214"/>
                <a:gd name="csY644" fmla="*/ 630815 h 5816096"/>
                <a:gd name="csX645" fmla="*/ 3665821 w 5237214"/>
                <a:gd name="csY645" fmla="*/ 554158 h 5816096"/>
                <a:gd name="csX646" fmla="*/ 3697919 w 5237214"/>
                <a:gd name="csY646" fmla="*/ 539599 h 5816096"/>
                <a:gd name="csX647" fmla="*/ 3712207 w 5237214"/>
                <a:gd name="csY647" fmla="*/ 427865 h 5816096"/>
                <a:gd name="csX648" fmla="*/ 3268047 w 5237214"/>
                <a:gd name="csY648" fmla="*/ 699954 h 5816096"/>
                <a:gd name="csX649" fmla="*/ 3268047 w 5237214"/>
                <a:gd name="csY649" fmla="*/ 808912 h 5816096"/>
                <a:gd name="csX650" fmla="*/ 2611862 w 5237214"/>
                <a:gd name="csY650" fmla="*/ 1234180 h 5816096"/>
                <a:gd name="csX651" fmla="*/ 2529450 w 5237214"/>
                <a:gd name="csY651" fmla="*/ 1162805 h 5816096"/>
                <a:gd name="csX652" fmla="*/ 2424352 w 5237214"/>
                <a:gd name="csY652" fmla="*/ 1118789 h 5816096"/>
                <a:gd name="csX653" fmla="*/ 2306591 w 5237214"/>
                <a:gd name="csY653" fmla="*/ 1232283 h 5816096"/>
                <a:gd name="csX654" fmla="*/ 2375595 w 5237214"/>
                <a:gd name="csY654" fmla="*/ 1303658 h 5816096"/>
                <a:gd name="csX655" fmla="*/ 2633058 w 5237214"/>
                <a:gd name="csY655" fmla="*/ 1316186 h 5816096"/>
                <a:gd name="csX656" fmla="*/ 2678767 w 5237214"/>
                <a:gd name="csY656" fmla="*/ 1312664 h 5816096"/>
                <a:gd name="csX657" fmla="*/ 2611862 w 5237214"/>
                <a:gd name="csY657" fmla="*/ 1234247 h 5816096"/>
                <a:gd name="csX658" fmla="*/ 3306917 w 5237214"/>
                <a:gd name="csY658" fmla="*/ 1141542 h 5816096"/>
                <a:gd name="csX659" fmla="*/ 3401722 w 5237214"/>
                <a:gd name="csY659" fmla="*/ 1141677 h 5816096"/>
                <a:gd name="csX660" fmla="*/ 3429351 w 5237214"/>
                <a:gd name="csY660" fmla="*/ 1147162 h 5816096"/>
                <a:gd name="csX661" fmla="*/ 3441269 w 5237214"/>
                <a:gd name="csY661" fmla="*/ 1167207 h 5816096"/>
                <a:gd name="csX662" fmla="*/ 3426777 w 5237214"/>
                <a:gd name="csY662" fmla="*/ 1185761 h 5816096"/>
                <a:gd name="csX663" fmla="*/ 3404295 w 5237214"/>
                <a:gd name="csY663" fmla="*/ 1188335 h 5816096"/>
                <a:gd name="csX664" fmla="*/ 3312335 w 5237214"/>
                <a:gd name="csY664" fmla="*/ 1188131 h 5816096"/>
                <a:gd name="csX665" fmla="*/ 3256400 w 5237214"/>
                <a:gd name="csY665" fmla="*/ 1199170 h 5816096"/>
                <a:gd name="csX666" fmla="*/ 3313012 w 5237214"/>
                <a:gd name="csY666" fmla="*/ 1214338 h 5816096"/>
                <a:gd name="csX667" fmla="*/ 3413437 w 5237214"/>
                <a:gd name="csY667" fmla="*/ 1215693 h 5816096"/>
                <a:gd name="csX668" fmla="*/ 3422037 w 5237214"/>
                <a:gd name="csY668" fmla="*/ 1216370 h 5816096"/>
                <a:gd name="csX669" fmla="*/ 3442826 w 5237214"/>
                <a:gd name="csY669" fmla="*/ 1239732 h 5816096"/>
                <a:gd name="csX670" fmla="*/ 3420412 w 5237214"/>
                <a:gd name="csY670" fmla="*/ 1261808 h 5816096"/>
                <a:gd name="csX671" fmla="*/ 3400368 w 5237214"/>
                <a:gd name="csY671" fmla="*/ 1262418 h 5816096"/>
                <a:gd name="csX672" fmla="*/ 3308475 w 5237214"/>
                <a:gd name="csY672" fmla="*/ 1261470 h 5816096"/>
                <a:gd name="csX673" fmla="*/ 3247461 w 5237214"/>
                <a:gd name="csY673" fmla="*/ 1278941 h 5816096"/>
                <a:gd name="csX674" fmla="*/ 3318903 w 5237214"/>
                <a:gd name="csY674" fmla="*/ 1292078 h 5816096"/>
                <a:gd name="csX675" fmla="*/ 3446416 w 5237214"/>
                <a:gd name="csY675" fmla="*/ 1309346 h 5816096"/>
                <a:gd name="csX676" fmla="*/ 3462939 w 5237214"/>
                <a:gd name="csY676" fmla="*/ 1314222 h 5816096"/>
                <a:gd name="csX677" fmla="*/ 3524630 w 5237214"/>
                <a:gd name="csY677" fmla="*/ 1283410 h 5816096"/>
                <a:gd name="csX678" fmla="*/ 3535396 w 5237214"/>
                <a:gd name="csY678" fmla="*/ 1235940 h 5816096"/>
                <a:gd name="csX679" fmla="*/ 3529031 w 5237214"/>
                <a:gd name="csY679" fmla="*/ 1102130 h 5816096"/>
                <a:gd name="csX680" fmla="*/ 3518670 w 5237214"/>
                <a:gd name="csY680" fmla="*/ 1072402 h 5816096"/>
                <a:gd name="csX681" fmla="*/ 3467814 w 5237214"/>
                <a:gd name="csY681" fmla="*/ 1036241 h 5816096"/>
                <a:gd name="csX682" fmla="*/ 3287347 w 5237214"/>
                <a:gd name="csY682" fmla="*/ 1023916 h 5816096"/>
                <a:gd name="csX683" fmla="*/ 3262697 w 5237214"/>
                <a:gd name="csY683" fmla="*/ 1035496 h 5816096"/>
                <a:gd name="csX684" fmla="*/ 3279288 w 5237214"/>
                <a:gd name="csY684" fmla="*/ 1065156 h 5816096"/>
                <a:gd name="csX685" fmla="*/ 3321679 w 5237214"/>
                <a:gd name="csY685" fmla="*/ 1071454 h 5816096"/>
                <a:gd name="csX686" fmla="*/ 3382016 w 5237214"/>
                <a:gd name="csY686" fmla="*/ 1072334 h 5816096"/>
                <a:gd name="csX687" fmla="*/ 3404905 w 5237214"/>
                <a:gd name="csY687" fmla="*/ 1073892 h 5816096"/>
                <a:gd name="csX688" fmla="*/ 3429621 w 5237214"/>
                <a:gd name="csY688" fmla="*/ 1099692 h 5816096"/>
                <a:gd name="csX689" fmla="*/ 3402128 w 5237214"/>
                <a:gd name="csY689" fmla="*/ 1119059 h 5816096"/>
                <a:gd name="csX690" fmla="*/ 3324591 w 5237214"/>
                <a:gd name="csY690" fmla="*/ 1118653 h 5816096"/>
                <a:gd name="csX691" fmla="*/ 3262088 w 5237214"/>
                <a:gd name="csY691" fmla="*/ 1123800 h 5816096"/>
                <a:gd name="csX692" fmla="*/ 3306985 w 5237214"/>
                <a:gd name="csY692" fmla="*/ 1141745 h 5816096"/>
                <a:gd name="csX693" fmla="*/ 2971917 w 5237214"/>
                <a:gd name="csY693" fmla="*/ 1286932 h 5816096"/>
                <a:gd name="csX694" fmla="*/ 2998869 w 5237214"/>
                <a:gd name="csY694" fmla="*/ 1239936 h 5816096"/>
                <a:gd name="csX695" fmla="*/ 2972053 w 5237214"/>
                <a:gd name="csY695" fmla="*/ 1186100 h 5816096"/>
                <a:gd name="csX696" fmla="*/ 2937652 w 5237214"/>
                <a:gd name="csY696" fmla="*/ 1187387 h 5816096"/>
                <a:gd name="csX697" fmla="*/ 2847452 w 5237214"/>
                <a:gd name="csY697" fmla="*/ 1236076 h 5816096"/>
                <a:gd name="csX698" fmla="*/ 2835940 w 5237214"/>
                <a:gd name="csY698" fmla="*/ 1243795 h 5816096"/>
                <a:gd name="csX699" fmla="*/ 2796529 w 5237214"/>
                <a:gd name="csY699" fmla="*/ 1306164 h 5816096"/>
                <a:gd name="csX700" fmla="*/ 2971985 w 5237214"/>
                <a:gd name="csY700" fmla="*/ 1286932 h 5816096"/>
                <a:gd name="csX701" fmla="*/ 2434171 w 5237214"/>
                <a:gd name="csY701" fmla="*/ 826654 h 5816096"/>
                <a:gd name="csX702" fmla="*/ 2366995 w 5237214"/>
                <a:gd name="csY702" fmla="*/ 860242 h 5816096"/>
                <a:gd name="csX703" fmla="*/ 2439656 w 5237214"/>
                <a:gd name="csY703" fmla="*/ 990531 h 5816096"/>
                <a:gd name="csX704" fmla="*/ 2476630 w 5237214"/>
                <a:gd name="csY704" fmla="*/ 987348 h 5816096"/>
                <a:gd name="csX705" fmla="*/ 2434239 w 5237214"/>
                <a:gd name="csY705" fmla="*/ 826654 h 5816096"/>
                <a:gd name="csX706" fmla="*/ 3800240 w 5237214"/>
                <a:gd name="csY706" fmla="*/ 856518 h 5816096"/>
                <a:gd name="csX707" fmla="*/ 3823874 w 5237214"/>
                <a:gd name="csY707" fmla="*/ 904936 h 5816096"/>
                <a:gd name="csX708" fmla="*/ 3915293 w 5237214"/>
                <a:gd name="csY708" fmla="*/ 1014165 h 5816096"/>
                <a:gd name="csX709" fmla="*/ 3962289 w 5237214"/>
                <a:gd name="csY709" fmla="*/ 1024390 h 5816096"/>
                <a:gd name="csX710" fmla="*/ 3869177 w 5237214"/>
                <a:gd name="csY710" fmla="*/ 848053 h 5816096"/>
                <a:gd name="csX711" fmla="*/ 3800240 w 5237214"/>
                <a:gd name="csY711" fmla="*/ 856585 h 5816096"/>
                <a:gd name="csX712" fmla="*/ 3781415 w 5237214"/>
                <a:gd name="csY712" fmla="*/ 386083 h 5816096"/>
                <a:gd name="csX713" fmla="*/ 3768346 w 5237214"/>
                <a:gd name="csY713" fmla="*/ 403622 h 5816096"/>
                <a:gd name="csX714" fmla="*/ 3748030 w 5237214"/>
                <a:gd name="csY714" fmla="*/ 514408 h 5816096"/>
                <a:gd name="csX715" fmla="*/ 3811617 w 5237214"/>
                <a:gd name="csY715" fmla="*/ 488540 h 5816096"/>
                <a:gd name="csX716" fmla="*/ 3818863 w 5237214"/>
                <a:gd name="csY716" fmla="*/ 477298 h 5816096"/>
                <a:gd name="csX717" fmla="*/ 3836876 w 5237214"/>
                <a:gd name="csY717" fmla="*/ 351682 h 5816096"/>
                <a:gd name="csX718" fmla="*/ 3781483 w 5237214"/>
                <a:gd name="csY718" fmla="*/ 386083 h 5816096"/>
                <a:gd name="csX719" fmla="*/ 3854550 w 5237214"/>
                <a:gd name="csY719" fmla="*/ 803901 h 5816096"/>
                <a:gd name="csX720" fmla="*/ 3829156 w 5237214"/>
                <a:gd name="csY720" fmla="*/ 691761 h 5816096"/>
                <a:gd name="csX721" fmla="*/ 3756698 w 5237214"/>
                <a:gd name="csY721" fmla="*/ 713566 h 5816096"/>
                <a:gd name="csX722" fmla="*/ 3781889 w 5237214"/>
                <a:gd name="csY722" fmla="*/ 812095 h 5816096"/>
                <a:gd name="csX723" fmla="*/ 3854550 w 5237214"/>
                <a:gd name="csY723" fmla="*/ 803901 h 5816096"/>
                <a:gd name="csX724" fmla="*/ 3800714 w 5237214"/>
                <a:gd name="csY724" fmla="*/ 540005 h 5816096"/>
                <a:gd name="csX725" fmla="*/ 3746337 w 5237214"/>
                <a:gd name="csY725" fmla="*/ 632440 h 5816096"/>
                <a:gd name="csX726" fmla="*/ 3751619 w 5237214"/>
                <a:gd name="csY726" fmla="*/ 667179 h 5816096"/>
                <a:gd name="csX727" fmla="*/ 3822994 w 5237214"/>
                <a:gd name="csY727" fmla="*/ 645983 h 5816096"/>
                <a:gd name="csX728" fmla="*/ 3815816 w 5237214"/>
                <a:gd name="csY728" fmla="*/ 535062 h 5816096"/>
                <a:gd name="csX729" fmla="*/ 3800714 w 5237214"/>
                <a:gd name="csY729" fmla="*/ 540073 h 5816096"/>
                <a:gd name="csX730" fmla="*/ 1119296 w 5237214"/>
                <a:gd name="csY730" fmla="*/ 1303726 h 5816096"/>
                <a:gd name="csX731" fmla="*/ 1149633 w 5237214"/>
                <a:gd name="csY731" fmla="*/ 1297767 h 5816096"/>
                <a:gd name="csX732" fmla="*/ 1168594 w 5237214"/>
                <a:gd name="csY732" fmla="*/ 1275081 h 5816096"/>
                <a:gd name="csX733" fmla="*/ 1152004 w 5237214"/>
                <a:gd name="csY733" fmla="*/ 1251244 h 5816096"/>
                <a:gd name="csX734" fmla="*/ 1119702 w 5237214"/>
                <a:gd name="csY734" fmla="*/ 1240003 h 5816096"/>
                <a:gd name="csX735" fmla="*/ 1031263 w 5237214"/>
                <a:gd name="csY735" fmla="*/ 1240613 h 5816096"/>
                <a:gd name="csX736" fmla="*/ 1119296 w 5237214"/>
                <a:gd name="csY736" fmla="*/ 1303726 h 5816096"/>
                <a:gd name="csX737" fmla="*/ 3252133 w 5237214"/>
                <a:gd name="csY737" fmla="*/ 921798 h 5816096"/>
                <a:gd name="csX738" fmla="*/ 3233646 w 5237214"/>
                <a:gd name="csY738" fmla="*/ 868707 h 5816096"/>
                <a:gd name="csX739" fmla="*/ 3187260 w 5237214"/>
                <a:gd name="csY739" fmla="*/ 885636 h 5816096"/>
                <a:gd name="csX740" fmla="*/ 3216175 w 5237214"/>
                <a:gd name="csY740" fmla="*/ 961683 h 5816096"/>
                <a:gd name="csX741" fmla="*/ 3236287 w 5237214"/>
                <a:gd name="csY741" fmla="*/ 973737 h 5816096"/>
                <a:gd name="csX742" fmla="*/ 3273735 w 5237214"/>
                <a:gd name="csY742" fmla="*/ 974279 h 5816096"/>
                <a:gd name="csX743" fmla="*/ 3252133 w 5237214"/>
                <a:gd name="csY743" fmla="*/ 921798 h 5816096"/>
                <a:gd name="csX744" fmla="*/ 3222202 w 5237214"/>
                <a:gd name="csY744" fmla="*/ 735642 h 5816096"/>
                <a:gd name="csX745" fmla="*/ 3175951 w 5237214"/>
                <a:gd name="csY745" fmla="*/ 785482 h 5816096"/>
                <a:gd name="csX746" fmla="*/ 3175951 w 5237214"/>
                <a:gd name="csY746" fmla="*/ 844464 h 5816096"/>
                <a:gd name="csX747" fmla="*/ 3222202 w 5237214"/>
                <a:gd name="csY747" fmla="*/ 828483 h 5816096"/>
                <a:gd name="csX748" fmla="*/ 3222202 w 5237214"/>
                <a:gd name="csY748" fmla="*/ 735709 h 5816096"/>
                <a:gd name="csX749" fmla="*/ 2579222 w 5237214"/>
                <a:gd name="csY749" fmla="*/ 3614051 h 5816096"/>
                <a:gd name="csX750" fmla="*/ 2630011 w 5237214"/>
                <a:gd name="csY750" fmla="*/ 3614051 h 5816096"/>
                <a:gd name="csX751" fmla="*/ 2618973 w 5237214"/>
                <a:gd name="csY751" fmla="*/ 3517418 h 5816096"/>
                <a:gd name="csX752" fmla="*/ 2595204 w 5237214"/>
                <a:gd name="csY752" fmla="*/ 3505568 h 5816096"/>
                <a:gd name="csX753" fmla="*/ 2579222 w 5237214"/>
                <a:gd name="csY753" fmla="*/ 3614051 h 5816096"/>
                <a:gd name="csX754" fmla="*/ 1608082 w 5237214"/>
                <a:gd name="csY754" fmla="*/ 989651 h 5816096"/>
                <a:gd name="csX755" fmla="*/ 1621084 w 5237214"/>
                <a:gd name="csY755" fmla="*/ 869181 h 5816096"/>
                <a:gd name="csX756" fmla="*/ 1608082 w 5237214"/>
                <a:gd name="csY756" fmla="*/ 989651 h 5816096"/>
                <a:gd name="csX757" fmla="*/ 4195103 w 5237214"/>
                <a:gd name="csY757" fmla="*/ 3468323 h 5816096"/>
                <a:gd name="csX758" fmla="*/ 4213116 w 5237214"/>
                <a:gd name="csY758" fmla="*/ 3487894 h 5816096"/>
                <a:gd name="csX759" fmla="*/ 4229097 w 5237214"/>
                <a:gd name="csY759" fmla="*/ 3470016 h 5816096"/>
                <a:gd name="csX760" fmla="*/ 4225643 w 5237214"/>
                <a:gd name="csY760" fmla="*/ 3372232 h 5816096"/>
                <a:gd name="csX761" fmla="*/ 4195103 w 5237214"/>
                <a:gd name="csY761" fmla="*/ 3468323 h 5816096"/>
                <a:gd name="csX762" fmla="*/ 2751767 w 5237214"/>
                <a:gd name="csY762" fmla="*/ 1297699 h 5816096"/>
                <a:gd name="csX763" fmla="*/ 2781427 w 5237214"/>
                <a:gd name="csY763" fmla="*/ 1248265 h 5816096"/>
                <a:gd name="csX764" fmla="*/ 2688586 w 5237214"/>
                <a:gd name="csY764" fmla="*/ 1233164 h 5816096"/>
                <a:gd name="csX765" fmla="*/ 2751835 w 5237214"/>
                <a:gd name="csY765" fmla="*/ 1297699 h 5816096"/>
                <a:gd name="csX766" fmla="*/ 4685176 w 5237214"/>
                <a:gd name="csY766" fmla="*/ 3923725 h 5816096"/>
                <a:gd name="csX767" fmla="*/ 4594840 w 5237214"/>
                <a:gd name="csY767" fmla="*/ 3966387 h 5816096"/>
                <a:gd name="csX768" fmla="*/ 4685176 w 5237214"/>
                <a:gd name="csY768" fmla="*/ 3923725 h 5816096"/>
                <a:gd name="csX769" fmla="*/ 3768955 w 5237214"/>
                <a:gd name="csY769" fmla="*/ 3584527 h 5816096"/>
                <a:gd name="csX770" fmla="*/ 3722501 w 5237214"/>
                <a:gd name="csY770" fmla="*/ 3526560 h 5816096"/>
                <a:gd name="csX771" fmla="*/ 3768955 w 5237214"/>
                <a:gd name="csY771" fmla="*/ 3584527 h 58160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</a:cxnLst>
              <a:rect l="l" t="t" r="r" b="b"/>
              <a:pathLst>
                <a:path w="5237214" h="5816096">
                  <a:moveTo>
                    <a:pt x="162851" y="5816097"/>
                  </a:moveTo>
                  <a:cubicBezTo>
                    <a:pt x="181947" y="5781899"/>
                    <a:pt x="201518" y="5747905"/>
                    <a:pt x="220072" y="5713437"/>
                  </a:cubicBezTo>
                  <a:cubicBezTo>
                    <a:pt x="258671" y="5641791"/>
                    <a:pt x="296187" y="5569469"/>
                    <a:pt x="335192" y="5498027"/>
                  </a:cubicBezTo>
                  <a:cubicBezTo>
                    <a:pt x="407041" y="5366587"/>
                    <a:pt x="498189" y="5250044"/>
                    <a:pt x="608027" y="5148197"/>
                  </a:cubicBezTo>
                  <a:cubicBezTo>
                    <a:pt x="646694" y="5112374"/>
                    <a:pt x="686376" y="5077703"/>
                    <a:pt x="725246" y="5042083"/>
                  </a:cubicBezTo>
                  <a:cubicBezTo>
                    <a:pt x="776102" y="4995493"/>
                    <a:pt x="828110" y="4949987"/>
                    <a:pt x="877002" y="4901434"/>
                  </a:cubicBezTo>
                  <a:cubicBezTo>
                    <a:pt x="992257" y="4786923"/>
                    <a:pt x="1071284" y="4650742"/>
                    <a:pt x="1112863" y="4493299"/>
                  </a:cubicBezTo>
                  <a:cubicBezTo>
                    <a:pt x="1124375" y="4449824"/>
                    <a:pt x="1136090" y="4406349"/>
                    <a:pt x="1146112" y="4362468"/>
                  </a:cubicBezTo>
                  <a:cubicBezTo>
                    <a:pt x="1191551" y="4163919"/>
                    <a:pt x="1310463" y="4024353"/>
                    <a:pt x="1490321" y="3934424"/>
                  </a:cubicBezTo>
                  <a:cubicBezTo>
                    <a:pt x="1533051" y="3913093"/>
                    <a:pt x="1577542" y="3895013"/>
                    <a:pt x="1622168" y="3877812"/>
                  </a:cubicBezTo>
                  <a:cubicBezTo>
                    <a:pt x="1680202" y="3855465"/>
                    <a:pt x="1739319" y="3835895"/>
                    <a:pt x="1797760" y="3814496"/>
                  </a:cubicBezTo>
                  <a:cubicBezTo>
                    <a:pt x="1888231" y="3781314"/>
                    <a:pt x="1966106" y="3728156"/>
                    <a:pt x="2036126" y="3662605"/>
                  </a:cubicBezTo>
                  <a:cubicBezTo>
                    <a:pt x="2044388" y="3654885"/>
                    <a:pt x="2048315" y="3646895"/>
                    <a:pt x="2049263" y="3635450"/>
                  </a:cubicBezTo>
                  <a:cubicBezTo>
                    <a:pt x="2058202" y="3527576"/>
                    <a:pt x="2067886" y="3419769"/>
                    <a:pt x="2077163" y="3311895"/>
                  </a:cubicBezTo>
                  <a:cubicBezTo>
                    <a:pt x="2090165" y="3160140"/>
                    <a:pt x="2103099" y="3008384"/>
                    <a:pt x="2115965" y="2856561"/>
                  </a:cubicBezTo>
                  <a:cubicBezTo>
                    <a:pt x="2122399" y="2781123"/>
                    <a:pt x="2128425" y="2705686"/>
                    <a:pt x="2135265" y="2630316"/>
                  </a:cubicBezTo>
                  <a:cubicBezTo>
                    <a:pt x="2136687" y="2614606"/>
                    <a:pt x="2132150" y="2604516"/>
                    <a:pt x="2120164" y="2593478"/>
                  </a:cubicBezTo>
                  <a:cubicBezTo>
                    <a:pt x="2071543" y="2548649"/>
                    <a:pt x="2037210" y="2493662"/>
                    <a:pt x="2031995" y="2427231"/>
                  </a:cubicBezTo>
                  <a:cubicBezTo>
                    <a:pt x="2023260" y="2314955"/>
                    <a:pt x="2078314" y="2235386"/>
                    <a:pt x="2171833" y="2179113"/>
                  </a:cubicBezTo>
                  <a:cubicBezTo>
                    <a:pt x="2179688" y="2174373"/>
                    <a:pt x="2187949" y="2170377"/>
                    <a:pt x="2199055" y="2164418"/>
                  </a:cubicBezTo>
                  <a:cubicBezTo>
                    <a:pt x="2150231" y="2126632"/>
                    <a:pt x="2126868" y="2078146"/>
                    <a:pt x="2121315" y="2013746"/>
                  </a:cubicBezTo>
                  <a:cubicBezTo>
                    <a:pt x="2113663" y="2026274"/>
                    <a:pt x="2109329" y="2032165"/>
                    <a:pt x="2106349" y="2038599"/>
                  </a:cubicBezTo>
                  <a:cubicBezTo>
                    <a:pt x="2083122" y="2089048"/>
                    <a:pt x="2059015" y="2139092"/>
                    <a:pt x="2037413" y="2190218"/>
                  </a:cubicBezTo>
                  <a:cubicBezTo>
                    <a:pt x="1964955" y="2361680"/>
                    <a:pt x="1909900" y="2538965"/>
                    <a:pt x="1860669" y="2718214"/>
                  </a:cubicBezTo>
                  <a:cubicBezTo>
                    <a:pt x="1858367" y="2726475"/>
                    <a:pt x="1860669" y="2736768"/>
                    <a:pt x="1862972" y="2745504"/>
                  </a:cubicBezTo>
                  <a:cubicBezTo>
                    <a:pt x="1875703" y="2792568"/>
                    <a:pt x="1889991" y="2839293"/>
                    <a:pt x="1901842" y="2886560"/>
                  </a:cubicBezTo>
                  <a:cubicBezTo>
                    <a:pt x="1905431" y="2900984"/>
                    <a:pt x="1905634" y="2917371"/>
                    <a:pt x="1902925" y="2931999"/>
                  </a:cubicBezTo>
                  <a:cubicBezTo>
                    <a:pt x="1895206" y="2972900"/>
                    <a:pt x="1857013" y="2988272"/>
                    <a:pt x="1821732" y="2965790"/>
                  </a:cubicBezTo>
                  <a:cubicBezTo>
                    <a:pt x="1813199" y="2960372"/>
                    <a:pt x="1805547" y="2953533"/>
                    <a:pt x="1794983" y="2945474"/>
                  </a:cubicBezTo>
                  <a:cubicBezTo>
                    <a:pt x="1793019" y="2956512"/>
                    <a:pt x="1792004" y="2964842"/>
                    <a:pt x="1790040" y="2972968"/>
                  </a:cubicBezTo>
                  <a:cubicBezTo>
                    <a:pt x="1782726" y="3002628"/>
                    <a:pt x="1776293" y="3032627"/>
                    <a:pt x="1767151" y="3061746"/>
                  </a:cubicBezTo>
                  <a:cubicBezTo>
                    <a:pt x="1762953" y="3075018"/>
                    <a:pt x="1754827" y="3087952"/>
                    <a:pt x="1745549" y="3098516"/>
                  </a:cubicBezTo>
                  <a:cubicBezTo>
                    <a:pt x="1725640" y="3121134"/>
                    <a:pt x="1699908" y="3118696"/>
                    <a:pt x="1682707" y="3094183"/>
                  </a:cubicBezTo>
                  <a:cubicBezTo>
                    <a:pt x="1678170" y="3087682"/>
                    <a:pt x="1674243" y="3080639"/>
                    <a:pt x="1668690" y="3071632"/>
                  </a:cubicBezTo>
                  <a:cubicBezTo>
                    <a:pt x="1662595" y="3083077"/>
                    <a:pt x="1658397" y="3091542"/>
                    <a:pt x="1653656" y="3099735"/>
                  </a:cubicBezTo>
                  <a:cubicBezTo>
                    <a:pt x="1636727" y="3128583"/>
                    <a:pt x="1616209" y="3142059"/>
                    <a:pt x="1594742" y="3136912"/>
                  </a:cubicBezTo>
                  <a:cubicBezTo>
                    <a:pt x="1566978" y="3130208"/>
                    <a:pt x="1559326" y="3107252"/>
                    <a:pt x="1554044" y="3083212"/>
                  </a:cubicBezTo>
                  <a:cubicBezTo>
                    <a:pt x="1551538" y="3071903"/>
                    <a:pt x="1549981" y="3060459"/>
                    <a:pt x="1547407" y="3045832"/>
                  </a:cubicBezTo>
                  <a:cubicBezTo>
                    <a:pt x="1536302" y="3058428"/>
                    <a:pt x="1529259" y="3067502"/>
                    <a:pt x="1521065" y="3075425"/>
                  </a:cubicBezTo>
                  <a:cubicBezTo>
                    <a:pt x="1507454" y="3088562"/>
                    <a:pt x="1491947" y="3098313"/>
                    <a:pt x="1472038" y="3090797"/>
                  </a:cubicBezTo>
                  <a:cubicBezTo>
                    <a:pt x="1453618" y="3083822"/>
                    <a:pt x="1445898" y="3067637"/>
                    <a:pt x="1445424" y="3049895"/>
                  </a:cubicBezTo>
                  <a:cubicBezTo>
                    <a:pt x="1444747" y="3023214"/>
                    <a:pt x="1446982" y="2996534"/>
                    <a:pt x="1448336" y="2969853"/>
                  </a:cubicBezTo>
                  <a:cubicBezTo>
                    <a:pt x="1448810" y="2960779"/>
                    <a:pt x="1450300" y="2951772"/>
                    <a:pt x="1451316" y="2942563"/>
                  </a:cubicBezTo>
                  <a:cubicBezTo>
                    <a:pt x="1404049" y="2943578"/>
                    <a:pt x="1387864" y="2928003"/>
                    <a:pt x="1387932" y="2883445"/>
                  </a:cubicBezTo>
                  <a:cubicBezTo>
                    <a:pt x="1387932" y="2872949"/>
                    <a:pt x="1388948" y="2862317"/>
                    <a:pt x="1390912" y="2852092"/>
                  </a:cubicBezTo>
                  <a:cubicBezTo>
                    <a:pt x="1406893" y="2769205"/>
                    <a:pt x="1438720" y="2692007"/>
                    <a:pt x="1484227" y="2621784"/>
                  </a:cubicBezTo>
                  <a:cubicBezTo>
                    <a:pt x="1509824" y="2582169"/>
                    <a:pt x="1526415" y="2540793"/>
                    <a:pt x="1537317" y="2495964"/>
                  </a:cubicBezTo>
                  <a:cubicBezTo>
                    <a:pt x="1540500" y="2482962"/>
                    <a:pt x="1542464" y="2469554"/>
                    <a:pt x="1546324" y="2456823"/>
                  </a:cubicBezTo>
                  <a:cubicBezTo>
                    <a:pt x="1591695" y="2308589"/>
                    <a:pt x="1637337" y="2160355"/>
                    <a:pt x="1683046" y="2012189"/>
                  </a:cubicBezTo>
                  <a:cubicBezTo>
                    <a:pt x="1686093" y="2002370"/>
                    <a:pt x="1690089" y="1992821"/>
                    <a:pt x="1694626" y="1980564"/>
                  </a:cubicBezTo>
                  <a:cubicBezTo>
                    <a:pt x="1684129" y="1979616"/>
                    <a:pt x="1676816" y="1978533"/>
                    <a:pt x="1669502" y="1978330"/>
                  </a:cubicBezTo>
                  <a:cubicBezTo>
                    <a:pt x="1606322" y="1976569"/>
                    <a:pt x="1543141" y="1975824"/>
                    <a:pt x="1480028" y="1973183"/>
                  </a:cubicBezTo>
                  <a:cubicBezTo>
                    <a:pt x="1282834" y="1964854"/>
                    <a:pt x="1085708" y="1955441"/>
                    <a:pt x="888514" y="1947044"/>
                  </a:cubicBezTo>
                  <a:cubicBezTo>
                    <a:pt x="645340" y="1936683"/>
                    <a:pt x="402165" y="1926932"/>
                    <a:pt x="158991" y="1916910"/>
                  </a:cubicBezTo>
                  <a:cubicBezTo>
                    <a:pt x="117818" y="1915217"/>
                    <a:pt x="76646" y="1913862"/>
                    <a:pt x="35474" y="1912034"/>
                  </a:cubicBezTo>
                  <a:cubicBezTo>
                    <a:pt x="8048" y="1910815"/>
                    <a:pt x="-4548" y="1898016"/>
                    <a:pt x="1479" y="1874722"/>
                  </a:cubicBezTo>
                  <a:cubicBezTo>
                    <a:pt x="3782" y="1865986"/>
                    <a:pt x="12653" y="1857318"/>
                    <a:pt x="20711" y="1851901"/>
                  </a:cubicBezTo>
                  <a:cubicBezTo>
                    <a:pt x="70484" y="1818583"/>
                    <a:pt x="125877" y="1797185"/>
                    <a:pt x="182760" y="1779510"/>
                  </a:cubicBezTo>
                  <a:cubicBezTo>
                    <a:pt x="298354" y="1743485"/>
                    <a:pt x="417334" y="1723643"/>
                    <a:pt x="536517" y="1704750"/>
                  </a:cubicBezTo>
                  <a:cubicBezTo>
                    <a:pt x="570241" y="1699400"/>
                    <a:pt x="604032" y="1694118"/>
                    <a:pt x="643308" y="1687888"/>
                  </a:cubicBezTo>
                  <a:cubicBezTo>
                    <a:pt x="625160" y="1676715"/>
                    <a:pt x="611752" y="1669537"/>
                    <a:pt x="599495" y="1660734"/>
                  </a:cubicBezTo>
                  <a:cubicBezTo>
                    <a:pt x="554665" y="1628568"/>
                    <a:pt x="537736" y="1582452"/>
                    <a:pt x="553582" y="1529564"/>
                  </a:cubicBezTo>
                  <a:cubicBezTo>
                    <a:pt x="560083" y="1507827"/>
                    <a:pt x="569360" y="1486022"/>
                    <a:pt x="581820" y="1467129"/>
                  </a:cubicBezTo>
                  <a:cubicBezTo>
                    <a:pt x="599698" y="1440109"/>
                    <a:pt x="619674" y="1413902"/>
                    <a:pt x="642225" y="1390675"/>
                  </a:cubicBezTo>
                  <a:cubicBezTo>
                    <a:pt x="726059" y="1304335"/>
                    <a:pt x="827297" y="1246030"/>
                    <a:pt x="942214" y="1211156"/>
                  </a:cubicBezTo>
                  <a:cubicBezTo>
                    <a:pt x="951085" y="1208447"/>
                    <a:pt x="959888" y="1205400"/>
                    <a:pt x="966999" y="1203029"/>
                  </a:cubicBezTo>
                  <a:cubicBezTo>
                    <a:pt x="968285" y="1199576"/>
                    <a:pt x="968895" y="1198695"/>
                    <a:pt x="968895" y="1197815"/>
                  </a:cubicBezTo>
                  <a:cubicBezTo>
                    <a:pt x="968624" y="1191111"/>
                    <a:pt x="968421" y="1184407"/>
                    <a:pt x="967744" y="1177771"/>
                  </a:cubicBezTo>
                  <a:cubicBezTo>
                    <a:pt x="961581" y="1116351"/>
                    <a:pt x="971603" y="1057233"/>
                    <a:pt x="995237" y="1000689"/>
                  </a:cubicBezTo>
                  <a:cubicBezTo>
                    <a:pt x="1061465" y="842297"/>
                    <a:pt x="1183831" y="753519"/>
                    <a:pt x="1349265" y="721963"/>
                  </a:cubicBezTo>
                  <a:cubicBezTo>
                    <a:pt x="1447591" y="703205"/>
                    <a:pt x="1540162" y="718238"/>
                    <a:pt x="1619662" y="784737"/>
                  </a:cubicBezTo>
                  <a:cubicBezTo>
                    <a:pt x="1620204" y="785211"/>
                    <a:pt x="1621423" y="784940"/>
                    <a:pt x="1624199" y="785211"/>
                  </a:cubicBezTo>
                  <a:cubicBezTo>
                    <a:pt x="1630294" y="779726"/>
                    <a:pt x="1637201" y="773360"/>
                    <a:pt x="1644379" y="767130"/>
                  </a:cubicBezTo>
                  <a:cubicBezTo>
                    <a:pt x="1708914" y="711060"/>
                    <a:pt x="1783200" y="681603"/>
                    <a:pt x="1869067" y="691896"/>
                  </a:cubicBezTo>
                  <a:cubicBezTo>
                    <a:pt x="1992177" y="706658"/>
                    <a:pt x="2082581" y="776543"/>
                    <a:pt x="2154565" y="872296"/>
                  </a:cubicBezTo>
                  <a:cubicBezTo>
                    <a:pt x="2205556" y="940149"/>
                    <a:pt x="2239076" y="1017821"/>
                    <a:pt x="2269414" y="1096713"/>
                  </a:cubicBezTo>
                  <a:cubicBezTo>
                    <a:pt x="2273003" y="1106058"/>
                    <a:pt x="2277608" y="1114996"/>
                    <a:pt x="2282957" y="1126915"/>
                  </a:cubicBezTo>
                  <a:cubicBezTo>
                    <a:pt x="2313363" y="1089738"/>
                    <a:pt x="2353248" y="1075923"/>
                    <a:pt x="2396046" y="1066104"/>
                  </a:cubicBezTo>
                  <a:cubicBezTo>
                    <a:pt x="2391103" y="1060958"/>
                    <a:pt x="2386701" y="1057030"/>
                    <a:pt x="2382028" y="1056759"/>
                  </a:cubicBezTo>
                  <a:cubicBezTo>
                    <a:pt x="2337876" y="1054118"/>
                    <a:pt x="2309299" y="1028318"/>
                    <a:pt x="2290745" y="991682"/>
                  </a:cubicBezTo>
                  <a:cubicBezTo>
                    <a:pt x="2280181" y="970825"/>
                    <a:pt x="2275915" y="946853"/>
                    <a:pt x="2267924" y="921391"/>
                  </a:cubicBezTo>
                  <a:cubicBezTo>
                    <a:pt x="2211989" y="893627"/>
                    <a:pt x="2184699" y="847173"/>
                    <a:pt x="2198513" y="781487"/>
                  </a:cubicBezTo>
                  <a:cubicBezTo>
                    <a:pt x="2146303" y="754603"/>
                    <a:pt x="2126597" y="712279"/>
                    <a:pt x="2129374" y="657428"/>
                  </a:cubicBezTo>
                  <a:cubicBezTo>
                    <a:pt x="2130322" y="638331"/>
                    <a:pt x="2128764" y="619032"/>
                    <a:pt x="2130660" y="600003"/>
                  </a:cubicBezTo>
                  <a:cubicBezTo>
                    <a:pt x="2132353" y="583209"/>
                    <a:pt x="2128290" y="571426"/>
                    <a:pt x="2114340" y="560794"/>
                  </a:cubicBezTo>
                  <a:cubicBezTo>
                    <a:pt x="2092332" y="544068"/>
                    <a:pt x="2077705" y="520841"/>
                    <a:pt x="2072355" y="493957"/>
                  </a:cubicBezTo>
                  <a:cubicBezTo>
                    <a:pt x="2067141" y="467412"/>
                    <a:pt x="2059895" y="442898"/>
                    <a:pt x="2042627" y="421296"/>
                  </a:cubicBezTo>
                  <a:cubicBezTo>
                    <a:pt x="2035788" y="412763"/>
                    <a:pt x="2032740" y="400642"/>
                    <a:pt x="2029761" y="389672"/>
                  </a:cubicBezTo>
                  <a:cubicBezTo>
                    <a:pt x="2020280" y="354933"/>
                    <a:pt x="2029084" y="324595"/>
                    <a:pt x="2056577" y="301639"/>
                  </a:cubicBezTo>
                  <a:cubicBezTo>
                    <a:pt x="2084680" y="278141"/>
                    <a:pt x="2116169" y="278479"/>
                    <a:pt x="2147996" y="294596"/>
                  </a:cubicBezTo>
                  <a:cubicBezTo>
                    <a:pt x="2158154" y="299743"/>
                    <a:pt x="2167702" y="305973"/>
                    <a:pt x="2177182" y="311458"/>
                  </a:cubicBezTo>
                  <a:cubicBezTo>
                    <a:pt x="2250046" y="259925"/>
                    <a:pt x="2318306" y="271911"/>
                    <a:pt x="2384872" y="325408"/>
                  </a:cubicBezTo>
                  <a:cubicBezTo>
                    <a:pt x="2390087" y="312135"/>
                    <a:pt x="2394488" y="300961"/>
                    <a:pt x="2398619" y="290465"/>
                  </a:cubicBezTo>
                  <a:cubicBezTo>
                    <a:pt x="2392931" y="279901"/>
                    <a:pt x="2387107" y="271030"/>
                    <a:pt x="2383112" y="261347"/>
                  </a:cubicBezTo>
                  <a:cubicBezTo>
                    <a:pt x="2364625" y="217330"/>
                    <a:pt x="2359681" y="174058"/>
                    <a:pt x="2394692" y="135121"/>
                  </a:cubicBezTo>
                  <a:cubicBezTo>
                    <a:pt x="2402885" y="125979"/>
                    <a:pt x="2398755" y="117717"/>
                    <a:pt x="2396859" y="108508"/>
                  </a:cubicBezTo>
                  <a:cubicBezTo>
                    <a:pt x="2388326" y="67064"/>
                    <a:pt x="2412637" y="23793"/>
                    <a:pt x="2453606" y="6660"/>
                  </a:cubicBezTo>
                  <a:cubicBezTo>
                    <a:pt x="2491325" y="-9118"/>
                    <a:pt x="2532023" y="3681"/>
                    <a:pt x="2557011" y="39300"/>
                  </a:cubicBezTo>
                  <a:cubicBezTo>
                    <a:pt x="2561887" y="46275"/>
                    <a:pt x="2566085" y="53656"/>
                    <a:pt x="2569877" y="59615"/>
                  </a:cubicBezTo>
                  <a:cubicBezTo>
                    <a:pt x="2572383" y="60564"/>
                    <a:pt x="2573331" y="61173"/>
                    <a:pt x="2574211" y="61173"/>
                  </a:cubicBezTo>
                  <a:cubicBezTo>
                    <a:pt x="2578003" y="61173"/>
                    <a:pt x="2581863" y="61038"/>
                    <a:pt x="2585655" y="60699"/>
                  </a:cubicBezTo>
                  <a:cubicBezTo>
                    <a:pt x="2651003" y="54333"/>
                    <a:pt x="2698947" y="81827"/>
                    <a:pt x="2731452" y="137355"/>
                  </a:cubicBezTo>
                  <a:cubicBezTo>
                    <a:pt x="2737817" y="148258"/>
                    <a:pt x="2746350" y="153472"/>
                    <a:pt x="2756981" y="158416"/>
                  </a:cubicBezTo>
                  <a:cubicBezTo>
                    <a:pt x="2788132" y="172840"/>
                    <a:pt x="2811765" y="194916"/>
                    <a:pt x="2815896" y="230603"/>
                  </a:cubicBezTo>
                  <a:cubicBezTo>
                    <a:pt x="2817589" y="245094"/>
                    <a:pt x="2821990" y="254643"/>
                    <a:pt x="2833096" y="264191"/>
                  </a:cubicBezTo>
                  <a:cubicBezTo>
                    <a:pt x="2870273" y="296154"/>
                    <a:pt x="2889099" y="336242"/>
                    <a:pt x="2882936" y="386354"/>
                  </a:cubicBezTo>
                  <a:cubicBezTo>
                    <a:pt x="2882056" y="393599"/>
                    <a:pt x="2881108" y="403148"/>
                    <a:pt x="2884832" y="408362"/>
                  </a:cubicBezTo>
                  <a:cubicBezTo>
                    <a:pt x="2912597" y="448112"/>
                    <a:pt x="2919030" y="492603"/>
                    <a:pt x="2917676" y="539531"/>
                  </a:cubicBezTo>
                  <a:cubicBezTo>
                    <a:pt x="2917405" y="548470"/>
                    <a:pt x="2920858" y="558086"/>
                    <a:pt x="2924515" y="566550"/>
                  </a:cubicBezTo>
                  <a:cubicBezTo>
                    <a:pt x="2937381" y="596414"/>
                    <a:pt x="2951264" y="625803"/>
                    <a:pt x="2964401" y="655532"/>
                  </a:cubicBezTo>
                  <a:cubicBezTo>
                    <a:pt x="2975236" y="680045"/>
                    <a:pt x="2985800" y="704695"/>
                    <a:pt x="2996160" y="729412"/>
                  </a:cubicBezTo>
                  <a:cubicBezTo>
                    <a:pt x="3001916" y="743023"/>
                    <a:pt x="3010855" y="750743"/>
                    <a:pt x="3026430" y="751488"/>
                  </a:cubicBezTo>
                  <a:cubicBezTo>
                    <a:pt x="3039771" y="752097"/>
                    <a:pt x="3053179" y="754332"/>
                    <a:pt x="3066181" y="757514"/>
                  </a:cubicBezTo>
                  <a:cubicBezTo>
                    <a:pt x="3085683" y="762322"/>
                    <a:pt x="3102816" y="771938"/>
                    <a:pt x="3106202" y="793811"/>
                  </a:cubicBezTo>
                  <a:cubicBezTo>
                    <a:pt x="3109723" y="816564"/>
                    <a:pt x="3096654" y="831869"/>
                    <a:pt x="3078641" y="843313"/>
                  </a:cubicBezTo>
                  <a:cubicBezTo>
                    <a:pt x="3073020" y="846902"/>
                    <a:pt x="3066925" y="849881"/>
                    <a:pt x="3060695" y="852252"/>
                  </a:cubicBezTo>
                  <a:cubicBezTo>
                    <a:pt x="3050131" y="856315"/>
                    <a:pt x="3039297" y="859701"/>
                    <a:pt x="3029274" y="863086"/>
                  </a:cubicBezTo>
                  <a:cubicBezTo>
                    <a:pt x="3028868" y="866540"/>
                    <a:pt x="3028191" y="868504"/>
                    <a:pt x="3028530" y="870332"/>
                  </a:cubicBezTo>
                  <a:cubicBezTo>
                    <a:pt x="3035708" y="912317"/>
                    <a:pt x="3030222" y="920850"/>
                    <a:pt x="2989253" y="930262"/>
                  </a:cubicBezTo>
                  <a:cubicBezTo>
                    <a:pt x="2982752" y="931752"/>
                    <a:pt x="2976184" y="933107"/>
                    <a:pt x="2969547" y="934258"/>
                  </a:cubicBezTo>
                  <a:cubicBezTo>
                    <a:pt x="2954514" y="936763"/>
                    <a:pt x="2939413" y="939133"/>
                    <a:pt x="2924380" y="941571"/>
                  </a:cubicBezTo>
                  <a:cubicBezTo>
                    <a:pt x="2930745" y="948411"/>
                    <a:pt x="2936569" y="951661"/>
                    <a:pt x="2942799" y="953422"/>
                  </a:cubicBezTo>
                  <a:cubicBezTo>
                    <a:pt x="2957493" y="957485"/>
                    <a:pt x="2972324" y="961413"/>
                    <a:pt x="2987289" y="964392"/>
                  </a:cubicBezTo>
                  <a:cubicBezTo>
                    <a:pt x="3015324" y="970013"/>
                    <a:pt x="3026362" y="983963"/>
                    <a:pt x="3024670" y="1012472"/>
                  </a:cubicBezTo>
                  <a:cubicBezTo>
                    <a:pt x="3022570" y="1048498"/>
                    <a:pt x="3012074" y="1081950"/>
                    <a:pt x="2994197" y="1113236"/>
                  </a:cubicBezTo>
                  <a:cubicBezTo>
                    <a:pt x="2989659" y="1121226"/>
                    <a:pt x="2985529" y="1129488"/>
                    <a:pt x="2980992" y="1138088"/>
                  </a:cubicBezTo>
                  <a:cubicBezTo>
                    <a:pt x="3028665" y="1164837"/>
                    <a:pt x="3046204" y="1206009"/>
                    <a:pt x="3044917" y="1256594"/>
                  </a:cubicBezTo>
                  <a:cubicBezTo>
                    <a:pt x="3044511" y="1272102"/>
                    <a:pt x="3047423" y="1283478"/>
                    <a:pt x="3061847" y="1292688"/>
                  </a:cubicBezTo>
                  <a:cubicBezTo>
                    <a:pt x="3120964" y="1330474"/>
                    <a:pt x="3163017" y="1382549"/>
                    <a:pt x="3187802" y="1448438"/>
                  </a:cubicBezTo>
                  <a:cubicBezTo>
                    <a:pt x="3190578" y="1455887"/>
                    <a:pt x="3194438" y="1462998"/>
                    <a:pt x="3200532" y="1476203"/>
                  </a:cubicBezTo>
                  <a:cubicBezTo>
                    <a:pt x="3212857" y="1421013"/>
                    <a:pt x="3214685" y="1371647"/>
                    <a:pt x="3217462" y="1322416"/>
                  </a:cubicBezTo>
                  <a:cubicBezTo>
                    <a:pt x="3217800" y="1316795"/>
                    <a:pt x="3212518" y="1310565"/>
                    <a:pt x="3209065" y="1305080"/>
                  </a:cubicBezTo>
                  <a:cubicBezTo>
                    <a:pt x="3196334" y="1284697"/>
                    <a:pt x="3196402" y="1271763"/>
                    <a:pt x="3210487" y="1252396"/>
                  </a:cubicBezTo>
                  <a:cubicBezTo>
                    <a:pt x="3214889" y="1246369"/>
                    <a:pt x="3220035" y="1240951"/>
                    <a:pt x="3225317" y="1234789"/>
                  </a:cubicBezTo>
                  <a:cubicBezTo>
                    <a:pt x="3206153" y="1210546"/>
                    <a:pt x="3205273" y="1186777"/>
                    <a:pt x="3223760" y="1166665"/>
                  </a:cubicBezTo>
                  <a:cubicBezTo>
                    <a:pt x="3217462" y="1150006"/>
                    <a:pt x="3207440" y="1135718"/>
                    <a:pt x="3208252" y="1122174"/>
                  </a:cubicBezTo>
                  <a:cubicBezTo>
                    <a:pt x="3209065" y="1108834"/>
                    <a:pt x="3220780" y="1096103"/>
                    <a:pt x="3226536" y="1085268"/>
                  </a:cubicBezTo>
                  <a:cubicBezTo>
                    <a:pt x="3222067" y="1064140"/>
                    <a:pt x="3217868" y="1043825"/>
                    <a:pt x="3212993" y="1020530"/>
                  </a:cubicBezTo>
                  <a:cubicBezTo>
                    <a:pt x="3195657" y="1015587"/>
                    <a:pt x="3185025" y="998590"/>
                    <a:pt x="3175274" y="980915"/>
                  </a:cubicBezTo>
                  <a:cubicBezTo>
                    <a:pt x="3139045" y="915161"/>
                    <a:pt x="3127939" y="844193"/>
                    <a:pt x="3130851" y="770042"/>
                  </a:cubicBezTo>
                  <a:cubicBezTo>
                    <a:pt x="3131934" y="741533"/>
                    <a:pt x="3143379" y="722708"/>
                    <a:pt x="3168502" y="707877"/>
                  </a:cubicBezTo>
                  <a:cubicBezTo>
                    <a:pt x="3248477" y="660610"/>
                    <a:pt x="3327232" y="611244"/>
                    <a:pt x="3406462" y="562691"/>
                  </a:cubicBezTo>
                  <a:cubicBezTo>
                    <a:pt x="3568985" y="463078"/>
                    <a:pt x="3731507" y="363397"/>
                    <a:pt x="3894233" y="264123"/>
                  </a:cubicBezTo>
                  <a:cubicBezTo>
                    <a:pt x="3904594" y="257825"/>
                    <a:pt x="3916647" y="249767"/>
                    <a:pt x="3927753" y="250038"/>
                  </a:cubicBezTo>
                  <a:cubicBezTo>
                    <a:pt x="3957617" y="250647"/>
                    <a:pt x="3986329" y="257622"/>
                    <a:pt x="4010233" y="278344"/>
                  </a:cubicBezTo>
                  <a:cubicBezTo>
                    <a:pt x="4039691" y="303873"/>
                    <a:pt x="4061563" y="335091"/>
                    <a:pt x="4079983" y="368882"/>
                  </a:cubicBezTo>
                  <a:cubicBezTo>
                    <a:pt x="4088650" y="384728"/>
                    <a:pt x="4096573" y="401048"/>
                    <a:pt x="4105986" y="419400"/>
                  </a:cubicBezTo>
                  <a:cubicBezTo>
                    <a:pt x="4116414" y="415540"/>
                    <a:pt x="4126166" y="412222"/>
                    <a:pt x="4135646" y="408430"/>
                  </a:cubicBezTo>
                  <a:cubicBezTo>
                    <a:pt x="4216434" y="375722"/>
                    <a:pt x="4297153" y="342879"/>
                    <a:pt x="4377873" y="310171"/>
                  </a:cubicBezTo>
                  <a:cubicBezTo>
                    <a:pt x="4384983" y="307259"/>
                    <a:pt x="4391958" y="303941"/>
                    <a:pt x="4399272" y="301910"/>
                  </a:cubicBezTo>
                  <a:cubicBezTo>
                    <a:pt x="4414982" y="297508"/>
                    <a:pt x="4426562" y="302180"/>
                    <a:pt x="4430083" y="314234"/>
                  </a:cubicBezTo>
                  <a:cubicBezTo>
                    <a:pt x="4433943" y="327304"/>
                    <a:pt x="4428526" y="336649"/>
                    <a:pt x="4416675" y="342405"/>
                  </a:cubicBezTo>
                  <a:cubicBezTo>
                    <a:pt x="4408955" y="346129"/>
                    <a:pt x="4400965" y="349447"/>
                    <a:pt x="4392974" y="352630"/>
                  </a:cubicBezTo>
                  <a:cubicBezTo>
                    <a:pt x="4312255" y="385405"/>
                    <a:pt x="4231467" y="418113"/>
                    <a:pt x="4150747" y="450956"/>
                  </a:cubicBezTo>
                  <a:cubicBezTo>
                    <a:pt x="4141335" y="454748"/>
                    <a:pt x="4132261" y="459286"/>
                    <a:pt x="4124947" y="462671"/>
                  </a:cubicBezTo>
                  <a:cubicBezTo>
                    <a:pt x="4140251" y="525446"/>
                    <a:pt x="4154743" y="584699"/>
                    <a:pt x="4169438" y="644697"/>
                  </a:cubicBezTo>
                  <a:cubicBezTo>
                    <a:pt x="4175735" y="644697"/>
                    <a:pt x="4182304" y="645442"/>
                    <a:pt x="4188670" y="644561"/>
                  </a:cubicBezTo>
                  <a:cubicBezTo>
                    <a:pt x="4332976" y="625600"/>
                    <a:pt x="4477350" y="606436"/>
                    <a:pt x="4621657" y="587340"/>
                  </a:cubicBezTo>
                  <a:cubicBezTo>
                    <a:pt x="4627277" y="586595"/>
                    <a:pt x="4633169" y="585105"/>
                    <a:pt x="4638654" y="585918"/>
                  </a:cubicBezTo>
                  <a:cubicBezTo>
                    <a:pt x="4649827" y="587611"/>
                    <a:pt x="4658766" y="593164"/>
                    <a:pt x="4659646" y="605827"/>
                  </a:cubicBezTo>
                  <a:cubicBezTo>
                    <a:pt x="4660527" y="618084"/>
                    <a:pt x="4653891" y="625803"/>
                    <a:pt x="4642446" y="629054"/>
                  </a:cubicBezTo>
                  <a:cubicBezTo>
                    <a:pt x="4635133" y="631153"/>
                    <a:pt x="4627413" y="632237"/>
                    <a:pt x="4619828" y="633252"/>
                  </a:cubicBezTo>
                  <a:cubicBezTo>
                    <a:pt x="4497327" y="649369"/>
                    <a:pt x="4374826" y="665351"/>
                    <a:pt x="4252324" y="681603"/>
                  </a:cubicBezTo>
                  <a:cubicBezTo>
                    <a:pt x="4226185" y="685056"/>
                    <a:pt x="4200114" y="689255"/>
                    <a:pt x="4177090" y="692641"/>
                  </a:cubicBezTo>
                  <a:cubicBezTo>
                    <a:pt x="4177090" y="744513"/>
                    <a:pt x="4177090" y="792050"/>
                    <a:pt x="4177090" y="841349"/>
                  </a:cubicBezTo>
                  <a:cubicBezTo>
                    <a:pt x="4225779" y="845615"/>
                    <a:pt x="4271421" y="849611"/>
                    <a:pt x="4317062" y="853538"/>
                  </a:cubicBezTo>
                  <a:cubicBezTo>
                    <a:pt x="4361891" y="857398"/>
                    <a:pt x="4406788" y="860987"/>
                    <a:pt x="4451685" y="864982"/>
                  </a:cubicBezTo>
                  <a:cubicBezTo>
                    <a:pt x="4472136" y="866811"/>
                    <a:pt x="4482023" y="875072"/>
                    <a:pt x="4481617" y="888819"/>
                  </a:cubicBezTo>
                  <a:cubicBezTo>
                    <a:pt x="4481210" y="903582"/>
                    <a:pt x="4468953" y="911166"/>
                    <a:pt x="4447419" y="910150"/>
                  </a:cubicBezTo>
                  <a:cubicBezTo>
                    <a:pt x="4446471" y="910150"/>
                    <a:pt x="4445523" y="909947"/>
                    <a:pt x="4444575" y="909879"/>
                  </a:cubicBezTo>
                  <a:cubicBezTo>
                    <a:pt x="4367241" y="903243"/>
                    <a:pt x="4289975" y="896403"/>
                    <a:pt x="4212642" y="890038"/>
                  </a:cubicBezTo>
                  <a:cubicBezTo>
                    <a:pt x="4199572" y="888955"/>
                    <a:pt x="4186367" y="889903"/>
                    <a:pt x="4172756" y="889903"/>
                  </a:cubicBezTo>
                  <a:cubicBezTo>
                    <a:pt x="4170047" y="903108"/>
                    <a:pt x="4167745" y="915297"/>
                    <a:pt x="4165104" y="927351"/>
                  </a:cubicBezTo>
                  <a:cubicBezTo>
                    <a:pt x="4157993" y="960329"/>
                    <a:pt x="4147971" y="992224"/>
                    <a:pt x="4129484" y="1020801"/>
                  </a:cubicBezTo>
                  <a:cubicBezTo>
                    <a:pt x="4116212" y="1041387"/>
                    <a:pt x="4099824" y="1059671"/>
                    <a:pt x="4075513" y="1065901"/>
                  </a:cubicBezTo>
                  <a:cubicBezTo>
                    <a:pt x="4048900" y="1072673"/>
                    <a:pt x="4022084" y="1080596"/>
                    <a:pt x="3993778" y="1075585"/>
                  </a:cubicBezTo>
                  <a:cubicBezTo>
                    <a:pt x="3983417" y="1073756"/>
                    <a:pt x="3972853" y="1073418"/>
                    <a:pt x="3962289" y="1072673"/>
                  </a:cubicBezTo>
                  <a:cubicBezTo>
                    <a:pt x="3837147" y="1063463"/>
                    <a:pt x="3711937" y="1054321"/>
                    <a:pt x="3586794" y="1045247"/>
                  </a:cubicBezTo>
                  <a:cubicBezTo>
                    <a:pt x="3577720" y="1044570"/>
                    <a:pt x="3568578" y="1045179"/>
                    <a:pt x="3557608" y="1045179"/>
                  </a:cubicBezTo>
                  <a:cubicBezTo>
                    <a:pt x="3559775" y="1051883"/>
                    <a:pt x="3560994" y="1056421"/>
                    <a:pt x="3562755" y="1060822"/>
                  </a:cubicBezTo>
                  <a:cubicBezTo>
                    <a:pt x="3581309" y="1108021"/>
                    <a:pt x="3589436" y="1157252"/>
                    <a:pt x="3582799" y="1207296"/>
                  </a:cubicBezTo>
                  <a:cubicBezTo>
                    <a:pt x="3576705" y="1253276"/>
                    <a:pt x="3578262" y="1298985"/>
                    <a:pt x="3579007" y="1344898"/>
                  </a:cubicBezTo>
                  <a:cubicBezTo>
                    <a:pt x="3580361" y="1428259"/>
                    <a:pt x="3584289" y="1511551"/>
                    <a:pt x="3583883" y="1594912"/>
                  </a:cubicBezTo>
                  <a:cubicBezTo>
                    <a:pt x="3583341" y="1696692"/>
                    <a:pt x="3574199" y="1797794"/>
                    <a:pt x="3544403" y="1895917"/>
                  </a:cubicBezTo>
                  <a:cubicBezTo>
                    <a:pt x="3520025" y="1976163"/>
                    <a:pt x="3481290" y="2047944"/>
                    <a:pt x="3418787" y="2105233"/>
                  </a:cubicBezTo>
                  <a:cubicBezTo>
                    <a:pt x="3366779" y="2152838"/>
                    <a:pt x="3305630" y="2179519"/>
                    <a:pt x="3235001" y="2184056"/>
                  </a:cubicBezTo>
                  <a:cubicBezTo>
                    <a:pt x="3192609" y="2171732"/>
                    <a:pt x="3162543" y="2196720"/>
                    <a:pt x="3131731" y="2218728"/>
                  </a:cubicBezTo>
                  <a:cubicBezTo>
                    <a:pt x="3126788" y="2222249"/>
                    <a:pt x="3123334" y="2227802"/>
                    <a:pt x="3116427" y="2235454"/>
                  </a:cubicBezTo>
                  <a:cubicBezTo>
                    <a:pt x="3156177" y="2262744"/>
                    <a:pt x="3195454" y="2287258"/>
                    <a:pt x="3216582" y="2330326"/>
                  </a:cubicBezTo>
                  <a:cubicBezTo>
                    <a:pt x="3237439" y="2372853"/>
                    <a:pt x="3247190" y="2417005"/>
                    <a:pt x="3238996" y="2464001"/>
                  </a:cubicBezTo>
                  <a:cubicBezTo>
                    <a:pt x="3231005" y="2509982"/>
                    <a:pt x="3213331" y="2552102"/>
                    <a:pt x="3184145" y="2589008"/>
                  </a:cubicBezTo>
                  <a:cubicBezTo>
                    <a:pt x="3154620" y="2626388"/>
                    <a:pt x="3113854" y="2646568"/>
                    <a:pt x="3069160" y="2659367"/>
                  </a:cubicBezTo>
                  <a:cubicBezTo>
                    <a:pt x="3069837" y="2668509"/>
                    <a:pt x="3070176" y="2674197"/>
                    <a:pt x="3070718" y="2679818"/>
                  </a:cubicBezTo>
                  <a:cubicBezTo>
                    <a:pt x="3082501" y="2802861"/>
                    <a:pt x="3094351" y="2925836"/>
                    <a:pt x="3105999" y="3048879"/>
                  </a:cubicBezTo>
                  <a:cubicBezTo>
                    <a:pt x="3125704" y="3255825"/>
                    <a:pt x="3145478" y="3462770"/>
                    <a:pt x="3164574" y="3669716"/>
                  </a:cubicBezTo>
                  <a:cubicBezTo>
                    <a:pt x="3166064" y="3686103"/>
                    <a:pt x="3172700" y="3693213"/>
                    <a:pt x="3187869" y="3696870"/>
                  </a:cubicBezTo>
                  <a:cubicBezTo>
                    <a:pt x="3232563" y="3707570"/>
                    <a:pt x="3276986" y="3719285"/>
                    <a:pt x="3321544" y="3730391"/>
                  </a:cubicBezTo>
                  <a:cubicBezTo>
                    <a:pt x="3344500" y="3736079"/>
                    <a:pt x="3367660" y="3741225"/>
                    <a:pt x="3391564" y="3746846"/>
                  </a:cubicBezTo>
                  <a:cubicBezTo>
                    <a:pt x="3392715" y="3740481"/>
                    <a:pt x="3393799" y="3736824"/>
                    <a:pt x="3393934" y="3733099"/>
                  </a:cubicBezTo>
                  <a:cubicBezTo>
                    <a:pt x="3396846" y="3668971"/>
                    <a:pt x="3418719" y="3611140"/>
                    <a:pt x="3455083" y="3559268"/>
                  </a:cubicBezTo>
                  <a:cubicBezTo>
                    <a:pt x="3501199" y="3493582"/>
                    <a:pt x="3563702" y="3455186"/>
                    <a:pt x="3646047" y="3453899"/>
                  </a:cubicBezTo>
                  <a:cubicBezTo>
                    <a:pt x="3649704" y="3453899"/>
                    <a:pt x="3653361" y="3453019"/>
                    <a:pt x="3655663" y="3452680"/>
                  </a:cubicBezTo>
                  <a:cubicBezTo>
                    <a:pt x="3657492" y="3450649"/>
                    <a:pt x="3658507" y="3449971"/>
                    <a:pt x="3658643" y="3449227"/>
                  </a:cubicBezTo>
                  <a:cubicBezTo>
                    <a:pt x="3659659" y="3443606"/>
                    <a:pt x="3660742" y="3437918"/>
                    <a:pt x="3661487" y="3432229"/>
                  </a:cubicBezTo>
                  <a:cubicBezTo>
                    <a:pt x="3669275" y="3373247"/>
                    <a:pt x="3695143" y="3322662"/>
                    <a:pt x="3734690" y="3279052"/>
                  </a:cubicBezTo>
                  <a:cubicBezTo>
                    <a:pt x="3787036" y="3221356"/>
                    <a:pt x="3851842" y="3183909"/>
                    <a:pt x="3927347" y="3165489"/>
                  </a:cubicBezTo>
                  <a:cubicBezTo>
                    <a:pt x="4050187" y="3135626"/>
                    <a:pt x="4169099" y="3183028"/>
                    <a:pt x="4232280" y="3280203"/>
                  </a:cubicBezTo>
                  <a:cubicBezTo>
                    <a:pt x="4234853" y="3284199"/>
                    <a:pt x="4237223" y="3288329"/>
                    <a:pt x="4239119" y="3291512"/>
                  </a:cubicBezTo>
                  <a:cubicBezTo>
                    <a:pt x="4360334" y="3216616"/>
                    <a:pt x="4492316" y="3224404"/>
                    <a:pt x="4595721" y="3282235"/>
                  </a:cubicBezTo>
                  <a:cubicBezTo>
                    <a:pt x="4790748" y="3391396"/>
                    <a:pt x="4876479" y="3633554"/>
                    <a:pt x="4793389" y="3840771"/>
                  </a:cubicBezTo>
                  <a:cubicBezTo>
                    <a:pt x="4789597" y="3850319"/>
                    <a:pt x="4786211" y="3860002"/>
                    <a:pt x="4783367" y="3867519"/>
                  </a:cubicBezTo>
                  <a:cubicBezTo>
                    <a:pt x="4821424" y="3879234"/>
                    <a:pt x="4858872" y="3888037"/>
                    <a:pt x="4894153" y="3902191"/>
                  </a:cubicBezTo>
                  <a:cubicBezTo>
                    <a:pt x="4950088" y="3924605"/>
                    <a:pt x="4993495" y="3962730"/>
                    <a:pt x="5021191" y="4017446"/>
                  </a:cubicBezTo>
                  <a:cubicBezTo>
                    <a:pt x="5116470" y="4205431"/>
                    <a:pt x="5035954" y="4438109"/>
                    <a:pt x="4844922" y="4526548"/>
                  </a:cubicBezTo>
                  <a:cubicBezTo>
                    <a:pt x="4838556" y="4529460"/>
                    <a:pt x="4832462" y="4532913"/>
                    <a:pt x="4823591" y="4537519"/>
                  </a:cubicBezTo>
                  <a:cubicBezTo>
                    <a:pt x="4834494" y="4542530"/>
                    <a:pt x="4842010" y="4546660"/>
                    <a:pt x="4850001" y="4549640"/>
                  </a:cubicBezTo>
                  <a:cubicBezTo>
                    <a:pt x="4928080" y="4578623"/>
                    <a:pt x="5005752" y="4608825"/>
                    <a:pt x="5084575" y="4635641"/>
                  </a:cubicBezTo>
                  <a:cubicBezTo>
                    <a:pt x="5123309" y="4648846"/>
                    <a:pt x="5164076" y="4656363"/>
                    <a:pt x="5204232" y="4665031"/>
                  </a:cubicBezTo>
                  <a:cubicBezTo>
                    <a:pt x="5224006" y="4669365"/>
                    <a:pt x="5237482" y="4683450"/>
                    <a:pt x="5237211" y="4704240"/>
                  </a:cubicBezTo>
                  <a:cubicBezTo>
                    <a:pt x="5237008" y="4719950"/>
                    <a:pt x="5224751" y="4728008"/>
                    <a:pt x="5200982" y="4727331"/>
                  </a:cubicBezTo>
                  <a:cubicBezTo>
                    <a:pt x="5174166" y="4726519"/>
                    <a:pt x="5147350" y="4724893"/>
                    <a:pt x="5120533" y="4724216"/>
                  </a:cubicBezTo>
                  <a:cubicBezTo>
                    <a:pt x="4826435" y="4716699"/>
                    <a:pt x="4532337" y="4709318"/>
                    <a:pt x="4238307" y="4702005"/>
                  </a:cubicBezTo>
                  <a:cubicBezTo>
                    <a:pt x="4232348" y="4701869"/>
                    <a:pt x="4226321" y="4703156"/>
                    <a:pt x="4216908" y="4704104"/>
                  </a:cubicBezTo>
                  <a:cubicBezTo>
                    <a:pt x="4224831" y="4715887"/>
                    <a:pt x="4230451" y="4724622"/>
                    <a:pt x="4236411" y="4733155"/>
                  </a:cubicBezTo>
                  <a:cubicBezTo>
                    <a:pt x="4283677" y="4800263"/>
                    <a:pt x="4340763" y="4858162"/>
                    <a:pt x="4403809" y="4910169"/>
                  </a:cubicBezTo>
                  <a:cubicBezTo>
                    <a:pt x="4451821" y="4949784"/>
                    <a:pt x="4500442" y="4988789"/>
                    <a:pt x="4549605" y="5026982"/>
                  </a:cubicBezTo>
                  <a:cubicBezTo>
                    <a:pt x="4788039" y="5212461"/>
                    <a:pt x="4962277" y="5446358"/>
                    <a:pt x="5077668" y="5724881"/>
                  </a:cubicBezTo>
                  <a:cubicBezTo>
                    <a:pt x="5090467" y="5755760"/>
                    <a:pt x="5105567" y="5785691"/>
                    <a:pt x="5119653" y="5816029"/>
                  </a:cubicBezTo>
                  <a:cubicBezTo>
                    <a:pt x="3467408" y="5816029"/>
                    <a:pt x="1815231" y="5816029"/>
                    <a:pt x="162986" y="5816029"/>
                  </a:cubicBezTo>
                  <a:close/>
                  <a:moveTo>
                    <a:pt x="3176831" y="3796212"/>
                  </a:moveTo>
                  <a:cubicBezTo>
                    <a:pt x="3189020" y="3923047"/>
                    <a:pt x="3201277" y="4049815"/>
                    <a:pt x="3214008" y="4176583"/>
                  </a:cubicBezTo>
                  <a:cubicBezTo>
                    <a:pt x="3215837" y="4194867"/>
                    <a:pt x="3215295" y="4211051"/>
                    <a:pt x="3195386" y="4220532"/>
                  </a:cubicBezTo>
                  <a:cubicBezTo>
                    <a:pt x="3210555" y="4242879"/>
                    <a:pt x="3229922" y="4255542"/>
                    <a:pt x="3254165" y="4261230"/>
                  </a:cubicBezTo>
                  <a:cubicBezTo>
                    <a:pt x="3265338" y="4263803"/>
                    <a:pt x="3276647" y="4265902"/>
                    <a:pt x="3287888" y="4268476"/>
                  </a:cubicBezTo>
                  <a:cubicBezTo>
                    <a:pt x="3345922" y="4281545"/>
                    <a:pt x="3385199" y="4315472"/>
                    <a:pt x="3403415" y="4372693"/>
                  </a:cubicBezTo>
                  <a:cubicBezTo>
                    <a:pt x="3404837" y="4377230"/>
                    <a:pt x="3406394" y="4381768"/>
                    <a:pt x="3408764" y="4389081"/>
                  </a:cubicBezTo>
                  <a:cubicBezTo>
                    <a:pt x="3417365" y="4391180"/>
                    <a:pt x="3427319" y="4393889"/>
                    <a:pt x="3437409" y="4395988"/>
                  </a:cubicBezTo>
                  <a:cubicBezTo>
                    <a:pt x="3508851" y="4411089"/>
                    <a:pt x="3578668" y="4431337"/>
                    <a:pt x="3643474" y="4465737"/>
                  </a:cubicBezTo>
                  <a:cubicBezTo>
                    <a:pt x="3662029" y="4475557"/>
                    <a:pt x="3679771" y="4487204"/>
                    <a:pt x="3696768" y="4499529"/>
                  </a:cubicBezTo>
                  <a:cubicBezTo>
                    <a:pt x="3711937" y="4510499"/>
                    <a:pt x="3714781" y="4523095"/>
                    <a:pt x="3707535" y="4533726"/>
                  </a:cubicBezTo>
                  <a:cubicBezTo>
                    <a:pt x="3700086" y="4544629"/>
                    <a:pt x="3687220" y="4546390"/>
                    <a:pt x="3672186" y="4535893"/>
                  </a:cubicBezTo>
                  <a:cubicBezTo>
                    <a:pt x="3572303" y="4466347"/>
                    <a:pt x="3457521" y="4440682"/>
                    <a:pt x="3340031" y="4425919"/>
                  </a:cubicBezTo>
                  <a:cubicBezTo>
                    <a:pt x="3166470" y="4404047"/>
                    <a:pt x="2993858" y="4412511"/>
                    <a:pt x="2823345" y="4453210"/>
                  </a:cubicBezTo>
                  <a:cubicBezTo>
                    <a:pt x="2768493" y="4466279"/>
                    <a:pt x="2714726" y="4483005"/>
                    <a:pt x="2658926" y="4509686"/>
                  </a:cubicBezTo>
                  <a:cubicBezTo>
                    <a:pt x="2669829" y="4517677"/>
                    <a:pt x="2677616" y="4523772"/>
                    <a:pt x="2685810" y="4529325"/>
                  </a:cubicBezTo>
                  <a:cubicBezTo>
                    <a:pt x="2763076" y="4582348"/>
                    <a:pt x="2831539" y="4644648"/>
                    <a:pt x="2886458" y="4720966"/>
                  </a:cubicBezTo>
                  <a:cubicBezTo>
                    <a:pt x="2902642" y="4743448"/>
                    <a:pt x="2916660" y="4767555"/>
                    <a:pt x="2931287" y="4791189"/>
                  </a:cubicBezTo>
                  <a:cubicBezTo>
                    <a:pt x="2934740" y="4796810"/>
                    <a:pt x="2937855" y="4803107"/>
                    <a:pt x="2939277" y="4809473"/>
                  </a:cubicBezTo>
                  <a:cubicBezTo>
                    <a:pt x="2941580" y="4819834"/>
                    <a:pt x="2937991" y="4829924"/>
                    <a:pt x="2927698" y="4832835"/>
                  </a:cubicBezTo>
                  <a:cubicBezTo>
                    <a:pt x="2920587" y="4834867"/>
                    <a:pt x="2910971" y="4833038"/>
                    <a:pt x="2904132" y="4829652"/>
                  </a:cubicBezTo>
                  <a:cubicBezTo>
                    <a:pt x="2898918" y="4827079"/>
                    <a:pt x="2895803" y="4819563"/>
                    <a:pt x="2892552" y="4813739"/>
                  </a:cubicBezTo>
                  <a:cubicBezTo>
                    <a:pt x="2828085" y="4697468"/>
                    <a:pt x="2734161" y="4610247"/>
                    <a:pt x="2621952" y="4541717"/>
                  </a:cubicBezTo>
                  <a:cubicBezTo>
                    <a:pt x="2512994" y="4475218"/>
                    <a:pt x="2395233" y="4431134"/>
                    <a:pt x="2269346" y="4410074"/>
                  </a:cubicBezTo>
                  <a:cubicBezTo>
                    <a:pt x="2094634" y="4380820"/>
                    <a:pt x="1923782" y="4390706"/>
                    <a:pt x="1760041" y="4464857"/>
                  </a:cubicBezTo>
                  <a:cubicBezTo>
                    <a:pt x="1756520" y="4466415"/>
                    <a:pt x="1753201" y="4468379"/>
                    <a:pt x="1749545" y="4469462"/>
                  </a:cubicBezTo>
                  <a:cubicBezTo>
                    <a:pt x="1734308" y="4474067"/>
                    <a:pt x="1722661" y="4469733"/>
                    <a:pt x="1718327" y="4457611"/>
                  </a:cubicBezTo>
                  <a:cubicBezTo>
                    <a:pt x="1713519" y="4444136"/>
                    <a:pt x="1720832" y="4435536"/>
                    <a:pt x="1731532" y="4429305"/>
                  </a:cubicBezTo>
                  <a:cubicBezTo>
                    <a:pt x="1738981" y="4424971"/>
                    <a:pt x="1746904" y="4421518"/>
                    <a:pt x="1754759" y="4417997"/>
                  </a:cubicBezTo>
                  <a:cubicBezTo>
                    <a:pt x="1842386" y="4378923"/>
                    <a:pt x="1934685" y="4359218"/>
                    <a:pt x="2029896" y="4351701"/>
                  </a:cubicBezTo>
                  <a:cubicBezTo>
                    <a:pt x="2038428" y="4351024"/>
                    <a:pt x="2046961" y="4350075"/>
                    <a:pt x="2058676" y="4348992"/>
                  </a:cubicBezTo>
                  <a:cubicBezTo>
                    <a:pt x="2058676" y="4303079"/>
                    <a:pt x="2058676" y="4257777"/>
                    <a:pt x="2058676" y="4210780"/>
                  </a:cubicBezTo>
                  <a:cubicBezTo>
                    <a:pt x="2050889" y="4209967"/>
                    <a:pt x="2042356" y="4209290"/>
                    <a:pt x="2033959" y="4208072"/>
                  </a:cubicBezTo>
                  <a:cubicBezTo>
                    <a:pt x="2010664" y="4204821"/>
                    <a:pt x="2002267" y="4195544"/>
                    <a:pt x="2003554" y="4171436"/>
                  </a:cubicBezTo>
                  <a:cubicBezTo>
                    <a:pt x="2004908" y="4145636"/>
                    <a:pt x="2007752" y="4119903"/>
                    <a:pt x="2009919" y="4094102"/>
                  </a:cubicBezTo>
                  <a:cubicBezTo>
                    <a:pt x="2020077" y="3975732"/>
                    <a:pt x="2030302" y="3857361"/>
                    <a:pt x="2040460" y="3739058"/>
                  </a:cubicBezTo>
                  <a:cubicBezTo>
                    <a:pt x="2040866" y="3734521"/>
                    <a:pt x="2040460" y="3729849"/>
                    <a:pt x="2040460" y="3722467"/>
                  </a:cubicBezTo>
                  <a:cubicBezTo>
                    <a:pt x="2034704" y="3725718"/>
                    <a:pt x="2030370" y="3727343"/>
                    <a:pt x="2027052" y="3730187"/>
                  </a:cubicBezTo>
                  <a:cubicBezTo>
                    <a:pt x="1952292" y="3795535"/>
                    <a:pt x="1865545" y="3839145"/>
                    <a:pt x="1772636" y="3872124"/>
                  </a:cubicBezTo>
                  <a:cubicBezTo>
                    <a:pt x="1704986" y="3896096"/>
                    <a:pt x="1636930" y="3919323"/>
                    <a:pt x="1570702" y="3946884"/>
                  </a:cubicBezTo>
                  <a:cubicBezTo>
                    <a:pt x="1526686" y="3965168"/>
                    <a:pt x="1483820" y="3987650"/>
                    <a:pt x="1443461" y="4012977"/>
                  </a:cubicBezTo>
                  <a:cubicBezTo>
                    <a:pt x="1319063" y="4091123"/>
                    <a:pt x="1235161" y="4200487"/>
                    <a:pt x="1198052" y="4343913"/>
                  </a:cubicBezTo>
                  <a:cubicBezTo>
                    <a:pt x="1184847" y="4394905"/>
                    <a:pt x="1171845" y="4445896"/>
                    <a:pt x="1158640" y="4496888"/>
                  </a:cubicBezTo>
                  <a:cubicBezTo>
                    <a:pt x="1114556" y="4666995"/>
                    <a:pt x="1029231" y="4813333"/>
                    <a:pt x="905037" y="4937256"/>
                  </a:cubicBezTo>
                  <a:cubicBezTo>
                    <a:pt x="880659" y="4961634"/>
                    <a:pt x="855264" y="4985065"/>
                    <a:pt x="830141" y="5008698"/>
                  </a:cubicBezTo>
                  <a:cubicBezTo>
                    <a:pt x="823234" y="5015199"/>
                    <a:pt x="815514" y="5020752"/>
                    <a:pt x="809826" y="5025425"/>
                  </a:cubicBezTo>
                  <a:cubicBezTo>
                    <a:pt x="818832" y="5042625"/>
                    <a:pt x="826078" y="5055898"/>
                    <a:pt x="832850" y="5069373"/>
                  </a:cubicBezTo>
                  <a:cubicBezTo>
                    <a:pt x="860953" y="5125443"/>
                    <a:pt x="894270" y="5177722"/>
                    <a:pt x="942553" y="5218962"/>
                  </a:cubicBezTo>
                  <a:cubicBezTo>
                    <a:pt x="981490" y="5252211"/>
                    <a:pt x="1025913" y="5269276"/>
                    <a:pt x="1077649" y="5263588"/>
                  </a:cubicBezTo>
                  <a:cubicBezTo>
                    <a:pt x="1116790" y="5259254"/>
                    <a:pt x="1151259" y="5243340"/>
                    <a:pt x="1182273" y="5219571"/>
                  </a:cubicBezTo>
                  <a:cubicBezTo>
                    <a:pt x="1213830" y="5195396"/>
                    <a:pt x="1238818" y="5165194"/>
                    <a:pt x="1260758" y="5132351"/>
                  </a:cubicBezTo>
                  <a:cubicBezTo>
                    <a:pt x="1294549" y="5081698"/>
                    <a:pt x="1317370" y="5026034"/>
                    <a:pt x="1335654" y="4968271"/>
                  </a:cubicBezTo>
                  <a:cubicBezTo>
                    <a:pt x="1338837" y="4958248"/>
                    <a:pt x="1341004" y="4947075"/>
                    <a:pt x="1347234" y="4939220"/>
                  </a:cubicBezTo>
                  <a:cubicBezTo>
                    <a:pt x="1352313" y="4932854"/>
                    <a:pt x="1362741" y="4927234"/>
                    <a:pt x="1370664" y="4927369"/>
                  </a:cubicBezTo>
                  <a:cubicBezTo>
                    <a:pt x="1382108" y="4927572"/>
                    <a:pt x="1388542" y="4937459"/>
                    <a:pt x="1389151" y="4949310"/>
                  </a:cubicBezTo>
                  <a:cubicBezTo>
                    <a:pt x="1389490" y="4955946"/>
                    <a:pt x="1388677" y="4962718"/>
                    <a:pt x="1388271" y="4969354"/>
                  </a:cubicBezTo>
                  <a:cubicBezTo>
                    <a:pt x="1383869" y="5043302"/>
                    <a:pt x="1384546" y="5116911"/>
                    <a:pt x="1404862" y="5188963"/>
                  </a:cubicBezTo>
                  <a:cubicBezTo>
                    <a:pt x="1423281" y="5254311"/>
                    <a:pt x="1453415" y="5313766"/>
                    <a:pt x="1496077" y="5366654"/>
                  </a:cubicBezTo>
                  <a:cubicBezTo>
                    <a:pt x="1519169" y="5395231"/>
                    <a:pt x="1545782" y="5419948"/>
                    <a:pt x="1578287" y="5437555"/>
                  </a:cubicBezTo>
                  <a:cubicBezTo>
                    <a:pt x="1654808" y="5479201"/>
                    <a:pt x="1728823" y="5475409"/>
                    <a:pt x="1799385" y="5423537"/>
                  </a:cubicBezTo>
                  <a:cubicBezTo>
                    <a:pt x="1837781" y="5395299"/>
                    <a:pt x="1866967" y="5358663"/>
                    <a:pt x="1891684" y="5318304"/>
                  </a:cubicBezTo>
                  <a:cubicBezTo>
                    <a:pt x="1931096" y="5253904"/>
                    <a:pt x="1957709" y="5184019"/>
                    <a:pt x="1973216" y="5110613"/>
                  </a:cubicBezTo>
                  <a:cubicBezTo>
                    <a:pt x="1989469" y="5033889"/>
                    <a:pt x="2000642" y="4956082"/>
                    <a:pt x="2014389" y="4878816"/>
                  </a:cubicBezTo>
                  <a:cubicBezTo>
                    <a:pt x="2017571" y="4860938"/>
                    <a:pt x="2021431" y="4843128"/>
                    <a:pt x="2026510" y="4825725"/>
                  </a:cubicBezTo>
                  <a:cubicBezTo>
                    <a:pt x="2030235" y="4813197"/>
                    <a:pt x="2038564" y="4803581"/>
                    <a:pt x="2053191" y="4803311"/>
                  </a:cubicBezTo>
                  <a:cubicBezTo>
                    <a:pt x="2067818" y="4802972"/>
                    <a:pt x="2076215" y="4812385"/>
                    <a:pt x="2080752" y="4824709"/>
                  </a:cubicBezTo>
                  <a:cubicBezTo>
                    <a:pt x="2086305" y="4839946"/>
                    <a:pt x="2090774" y="4855656"/>
                    <a:pt x="2094702" y="4871435"/>
                  </a:cubicBezTo>
                  <a:cubicBezTo>
                    <a:pt x="2119351" y="4970099"/>
                    <a:pt x="2149892" y="5066732"/>
                    <a:pt x="2193028" y="5159099"/>
                  </a:cubicBezTo>
                  <a:cubicBezTo>
                    <a:pt x="2252891" y="5287221"/>
                    <a:pt x="2334152" y="5398075"/>
                    <a:pt x="2451981" y="5479269"/>
                  </a:cubicBezTo>
                  <a:cubicBezTo>
                    <a:pt x="2542519" y="5541637"/>
                    <a:pt x="2640846" y="5583893"/>
                    <a:pt x="2751632" y="5594389"/>
                  </a:cubicBezTo>
                  <a:cubicBezTo>
                    <a:pt x="2935079" y="5611792"/>
                    <a:pt x="3081011" y="5504798"/>
                    <a:pt x="3118594" y="5324195"/>
                  </a:cubicBezTo>
                  <a:cubicBezTo>
                    <a:pt x="3138232" y="5229729"/>
                    <a:pt x="3132070" y="5135534"/>
                    <a:pt x="3115479" y="5041474"/>
                  </a:cubicBezTo>
                  <a:cubicBezTo>
                    <a:pt x="3111619" y="5019804"/>
                    <a:pt x="3106676" y="4998338"/>
                    <a:pt x="3102410" y="4976736"/>
                  </a:cubicBezTo>
                  <a:cubicBezTo>
                    <a:pt x="3100784" y="4968271"/>
                    <a:pt x="3098888" y="4959738"/>
                    <a:pt x="3098685" y="4951206"/>
                  </a:cubicBezTo>
                  <a:cubicBezTo>
                    <a:pt x="3098414" y="4939897"/>
                    <a:pt x="3102816" y="4930349"/>
                    <a:pt x="3114463" y="4926421"/>
                  </a:cubicBezTo>
                  <a:cubicBezTo>
                    <a:pt x="3126314" y="4922426"/>
                    <a:pt x="3135456" y="4927775"/>
                    <a:pt x="3141279" y="4937527"/>
                  </a:cubicBezTo>
                  <a:cubicBezTo>
                    <a:pt x="3147645" y="4948159"/>
                    <a:pt x="3152791" y="4959603"/>
                    <a:pt x="3157938" y="4970912"/>
                  </a:cubicBezTo>
                  <a:cubicBezTo>
                    <a:pt x="3209607" y="5085355"/>
                    <a:pt x="3276986" y="5189505"/>
                    <a:pt x="3361430" y="5282414"/>
                  </a:cubicBezTo>
                  <a:cubicBezTo>
                    <a:pt x="3423662" y="5350876"/>
                    <a:pt x="3492870" y="5411145"/>
                    <a:pt x="3573589" y="5457125"/>
                  </a:cubicBezTo>
                  <a:cubicBezTo>
                    <a:pt x="3630675" y="5489630"/>
                    <a:pt x="3690538" y="5515430"/>
                    <a:pt x="3757104" y="5518613"/>
                  </a:cubicBezTo>
                  <a:cubicBezTo>
                    <a:pt x="3783514" y="5519899"/>
                    <a:pt x="3811075" y="5518274"/>
                    <a:pt x="3836740" y="5512044"/>
                  </a:cubicBezTo>
                  <a:cubicBezTo>
                    <a:pt x="3904661" y="5495724"/>
                    <a:pt x="3948475" y="5451437"/>
                    <a:pt x="3969128" y="5385073"/>
                  </a:cubicBezTo>
                  <a:cubicBezTo>
                    <a:pt x="3987616" y="5325820"/>
                    <a:pt x="3983078" y="5265755"/>
                    <a:pt x="3972311" y="5205825"/>
                  </a:cubicBezTo>
                  <a:cubicBezTo>
                    <a:pt x="3960461" y="5139529"/>
                    <a:pt x="3938385" y="5076281"/>
                    <a:pt x="3915293" y="5013303"/>
                  </a:cubicBezTo>
                  <a:cubicBezTo>
                    <a:pt x="3910011" y="4998947"/>
                    <a:pt x="3904594" y="4984523"/>
                    <a:pt x="3900395" y="4969828"/>
                  </a:cubicBezTo>
                  <a:cubicBezTo>
                    <a:pt x="3894774" y="4950190"/>
                    <a:pt x="3898499" y="4937662"/>
                    <a:pt x="3910079" y="4931771"/>
                  </a:cubicBezTo>
                  <a:cubicBezTo>
                    <a:pt x="3922132" y="4925676"/>
                    <a:pt x="3934322" y="4930146"/>
                    <a:pt x="3946308" y="4946398"/>
                  </a:cubicBezTo>
                  <a:cubicBezTo>
                    <a:pt x="3955991" y="4959468"/>
                    <a:pt x="3964727" y="4973282"/>
                    <a:pt x="3973869" y="4986758"/>
                  </a:cubicBezTo>
                  <a:cubicBezTo>
                    <a:pt x="4041858" y="5086371"/>
                    <a:pt x="4121832" y="5175013"/>
                    <a:pt x="4217111" y="5249299"/>
                  </a:cubicBezTo>
                  <a:cubicBezTo>
                    <a:pt x="4283407" y="5300900"/>
                    <a:pt x="4354646" y="5343427"/>
                    <a:pt x="4437194" y="5363878"/>
                  </a:cubicBezTo>
                  <a:cubicBezTo>
                    <a:pt x="4495973" y="5378369"/>
                    <a:pt x="4554752" y="5381011"/>
                    <a:pt x="4612853" y="5361169"/>
                  </a:cubicBezTo>
                  <a:cubicBezTo>
                    <a:pt x="4653145" y="5347422"/>
                    <a:pt x="4686124" y="5323789"/>
                    <a:pt x="4706236" y="5284986"/>
                  </a:cubicBezTo>
                  <a:cubicBezTo>
                    <a:pt x="4722285" y="5253972"/>
                    <a:pt x="4720457" y="5243950"/>
                    <a:pt x="4696620" y="5219301"/>
                  </a:cubicBezTo>
                  <a:cubicBezTo>
                    <a:pt x="4625043" y="5145488"/>
                    <a:pt x="4545610" y="5080750"/>
                    <a:pt x="4465026" y="5017231"/>
                  </a:cubicBezTo>
                  <a:cubicBezTo>
                    <a:pt x="4425952" y="4986351"/>
                    <a:pt x="4387218" y="4954930"/>
                    <a:pt x="4349364" y="4922561"/>
                  </a:cubicBezTo>
                  <a:cubicBezTo>
                    <a:pt x="4264040" y="4849562"/>
                    <a:pt x="4193477" y="4763967"/>
                    <a:pt x="4140725" y="4664828"/>
                  </a:cubicBezTo>
                  <a:cubicBezTo>
                    <a:pt x="4098944" y="4586208"/>
                    <a:pt x="4059803" y="4506165"/>
                    <a:pt x="4021000" y="4426055"/>
                  </a:cubicBezTo>
                  <a:cubicBezTo>
                    <a:pt x="3978812" y="4338902"/>
                    <a:pt x="3936489" y="4251953"/>
                    <a:pt x="3882111" y="4171572"/>
                  </a:cubicBezTo>
                  <a:cubicBezTo>
                    <a:pt x="3823806" y="4085435"/>
                    <a:pt x="3756969" y="4006882"/>
                    <a:pt x="3677401" y="3939503"/>
                  </a:cubicBezTo>
                  <a:cubicBezTo>
                    <a:pt x="3600947" y="3874832"/>
                    <a:pt x="3515623" y="3826753"/>
                    <a:pt x="3418380" y="3801562"/>
                  </a:cubicBezTo>
                  <a:cubicBezTo>
                    <a:pt x="3337864" y="3780705"/>
                    <a:pt x="3257009" y="3761405"/>
                    <a:pt x="3173310" y="3740616"/>
                  </a:cubicBezTo>
                  <a:cubicBezTo>
                    <a:pt x="3174529" y="3760525"/>
                    <a:pt x="3175138" y="3778402"/>
                    <a:pt x="3176831" y="3796212"/>
                  </a:cubicBezTo>
                  <a:close/>
                  <a:moveTo>
                    <a:pt x="4279276" y="3442319"/>
                  </a:moveTo>
                  <a:cubicBezTo>
                    <a:pt x="4279547" y="3463176"/>
                    <a:pt x="4272165" y="3486268"/>
                    <a:pt x="4261737" y="3504620"/>
                  </a:cubicBezTo>
                  <a:cubicBezTo>
                    <a:pt x="4239187" y="3544370"/>
                    <a:pt x="4191514" y="3544776"/>
                    <a:pt x="4164630" y="3507531"/>
                  </a:cubicBezTo>
                  <a:cubicBezTo>
                    <a:pt x="4143366" y="3478007"/>
                    <a:pt x="4143163" y="3445028"/>
                    <a:pt x="4151221" y="3411237"/>
                  </a:cubicBezTo>
                  <a:cubicBezTo>
                    <a:pt x="4159483" y="3376769"/>
                    <a:pt x="4179527" y="3348801"/>
                    <a:pt x="4203771" y="3320901"/>
                  </a:cubicBezTo>
                  <a:cubicBezTo>
                    <a:pt x="4185825" y="3287313"/>
                    <a:pt x="4161176" y="3260226"/>
                    <a:pt x="4129417" y="3239573"/>
                  </a:cubicBezTo>
                  <a:cubicBezTo>
                    <a:pt x="4075242" y="3204291"/>
                    <a:pt x="4015515" y="3194879"/>
                    <a:pt x="3953079" y="3206526"/>
                  </a:cubicBezTo>
                  <a:cubicBezTo>
                    <a:pt x="3867687" y="3222440"/>
                    <a:pt x="3798209" y="3265441"/>
                    <a:pt x="3746405" y="3335935"/>
                  </a:cubicBezTo>
                  <a:cubicBezTo>
                    <a:pt x="3722772" y="3368168"/>
                    <a:pt x="3700357" y="3426473"/>
                    <a:pt x="3706993" y="3464328"/>
                  </a:cubicBezTo>
                  <a:cubicBezTo>
                    <a:pt x="3715052" y="3468255"/>
                    <a:pt x="3724600" y="3472454"/>
                    <a:pt x="3733674" y="3477330"/>
                  </a:cubicBezTo>
                  <a:cubicBezTo>
                    <a:pt x="3769361" y="3496629"/>
                    <a:pt x="3797193" y="3523378"/>
                    <a:pt x="3811685" y="3562112"/>
                  </a:cubicBezTo>
                  <a:cubicBezTo>
                    <a:pt x="3821910" y="3589538"/>
                    <a:pt x="3817915" y="3612968"/>
                    <a:pt x="3801866" y="3625699"/>
                  </a:cubicBezTo>
                  <a:cubicBezTo>
                    <a:pt x="3785749" y="3638498"/>
                    <a:pt x="3762928" y="3636669"/>
                    <a:pt x="3737940" y="3619740"/>
                  </a:cubicBezTo>
                  <a:cubicBezTo>
                    <a:pt x="3704962" y="3597325"/>
                    <a:pt x="3684714" y="3565363"/>
                    <a:pt x="3671306" y="3528524"/>
                  </a:cubicBezTo>
                  <a:cubicBezTo>
                    <a:pt x="3668056" y="3519653"/>
                    <a:pt x="3665279" y="3510714"/>
                    <a:pt x="3661961" y="3500760"/>
                  </a:cubicBezTo>
                  <a:cubicBezTo>
                    <a:pt x="3613475" y="3495275"/>
                    <a:pt x="3572100" y="3509360"/>
                    <a:pt x="3535396" y="3538411"/>
                  </a:cubicBezTo>
                  <a:cubicBezTo>
                    <a:pt x="3486640" y="3577010"/>
                    <a:pt x="3460839" y="3629695"/>
                    <a:pt x="3445671" y="3688473"/>
                  </a:cubicBezTo>
                  <a:cubicBezTo>
                    <a:pt x="3439644" y="3711701"/>
                    <a:pt x="3436800" y="3735131"/>
                    <a:pt x="3440253" y="3758967"/>
                  </a:cubicBezTo>
                  <a:cubicBezTo>
                    <a:pt x="3443774" y="3760796"/>
                    <a:pt x="3446145" y="3762421"/>
                    <a:pt x="3448786" y="3763234"/>
                  </a:cubicBezTo>
                  <a:cubicBezTo>
                    <a:pt x="3585034" y="3803729"/>
                    <a:pt x="3695346" y="3884110"/>
                    <a:pt x="3791573" y="3986093"/>
                  </a:cubicBezTo>
                  <a:cubicBezTo>
                    <a:pt x="3877710" y="4077309"/>
                    <a:pt x="3947865" y="4179833"/>
                    <a:pt x="4004342" y="4291568"/>
                  </a:cubicBezTo>
                  <a:cubicBezTo>
                    <a:pt x="4043618" y="4369307"/>
                    <a:pt x="4080186" y="4448402"/>
                    <a:pt x="4118581" y="4526616"/>
                  </a:cubicBezTo>
                  <a:cubicBezTo>
                    <a:pt x="4136324" y="4562709"/>
                    <a:pt x="4156368" y="4597651"/>
                    <a:pt x="4173704" y="4633881"/>
                  </a:cubicBezTo>
                  <a:cubicBezTo>
                    <a:pt x="4181966" y="4651149"/>
                    <a:pt x="4193139" y="4656295"/>
                    <a:pt x="4211761" y="4656702"/>
                  </a:cubicBezTo>
                  <a:cubicBezTo>
                    <a:pt x="4368799" y="4659952"/>
                    <a:pt x="4525904" y="4664218"/>
                    <a:pt x="4682941" y="4668281"/>
                  </a:cubicBezTo>
                  <a:cubicBezTo>
                    <a:pt x="4796910" y="4671261"/>
                    <a:pt x="4910879" y="4674376"/>
                    <a:pt x="5024780" y="4677423"/>
                  </a:cubicBezTo>
                  <a:cubicBezTo>
                    <a:pt x="5033787" y="4677694"/>
                    <a:pt x="5042793" y="4677423"/>
                    <a:pt x="5052341" y="4673157"/>
                  </a:cubicBezTo>
                  <a:cubicBezTo>
                    <a:pt x="5046450" y="4670855"/>
                    <a:pt x="5040491" y="4668484"/>
                    <a:pt x="5034599" y="4666182"/>
                  </a:cubicBezTo>
                  <a:cubicBezTo>
                    <a:pt x="4936341" y="4628396"/>
                    <a:pt x="4838150" y="4590609"/>
                    <a:pt x="4739892" y="4552755"/>
                  </a:cubicBezTo>
                  <a:cubicBezTo>
                    <a:pt x="4735490" y="4551062"/>
                    <a:pt x="4730818" y="4549301"/>
                    <a:pt x="4727093" y="4546457"/>
                  </a:cubicBezTo>
                  <a:cubicBezTo>
                    <a:pt x="4711857" y="4534810"/>
                    <a:pt x="4714565" y="4514765"/>
                    <a:pt x="4732375" y="4507655"/>
                  </a:cubicBezTo>
                  <a:cubicBezTo>
                    <a:pt x="4737522" y="4505623"/>
                    <a:pt x="4743549" y="4505488"/>
                    <a:pt x="4749237" y="4505149"/>
                  </a:cubicBezTo>
                  <a:cubicBezTo>
                    <a:pt x="4786346" y="4502779"/>
                    <a:pt x="4820340" y="4490929"/>
                    <a:pt x="4852236" y="4472306"/>
                  </a:cubicBezTo>
                  <a:cubicBezTo>
                    <a:pt x="4977649" y="4398900"/>
                    <a:pt x="5037782" y="4261704"/>
                    <a:pt x="5007445" y="4118413"/>
                  </a:cubicBezTo>
                  <a:cubicBezTo>
                    <a:pt x="4981238" y="3994896"/>
                    <a:pt x="4905326" y="3928600"/>
                    <a:pt x="4778965" y="3917427"/>
                  </a:cubicBezTo>
                  <a:cubicBezTo>
                    <a:pt x="4761629" y="3915869"/>
                    <a:pt x="4750795" y="3920407"/>
                    <a:pt x="4740231" y="3934221"/>
                  </a:cubicBezTo>
                  <a:cubicBezTo>
                    <a:pt x="4709012" y="3974987"/>
                    <a:pt x="4669533" y="4004309"/>
                    <a:pt x="4617594" y="4012909"/>
                  </a:cubicBezTo>
                  <a:cubicBezTo>
                    <a:pt x="4605675" y="4014873"/>
                    <a:pt x="4592538" y="4014602"/>
                    <a:pt x="4580755" y="4011826"/>
                  </a:cubicBezTo>
                  <a:cubicBezTo>
                    <a:pt x="4545068" y="4003496"/>
                    <a:pt x="4532134" y="3970721"/>
                    <a:pt x="4554278" y="3941399"/>
                  </a:cubicBezTo>
                  <a:cubicBezTo>
                    <a:pt x="4565451" y="3926569"/>
                    <a:pt x="4581229" y="3914041"/>
                    <a:pt x="4597278" y="3904358"/>
                  </a:cubicBezTo>
                  <a:cubicBezTo>
                    <a:pt x="4629715" y="3884855"/>
                    <a:pt x="4666080" y="3874832"/>
                    <a:pt x="4703731" y="3872936"/>
                  </a:cubicBezTo>
                  <a:cubicBezTo>
                    <a:pt x="4723775" y="3871921"/>
                    <a:pt x="4734136" y="3864065"/>
                    <a:pt x="4742533" y="3846323"/>
                  </a:cubicBezTo>
                  <a:cubicBezTo>
                    <a:pt x="4832462" y="3655766"/>
                    <a:pt x="4756347" y="3420176"/>
                    <a:pt x="4570597" y="3320224"/>
                  </a:cubicBezTo>
                  <a:cubicBezTo>
                    <a:pt x="4480465" y="3271738"/>
                    <a:pt x="4387827" y="3268894"/>
                    <a:pt x="4294445" y="3312234"/>
                  </a:cubicBezTo>
                  <a:cubicBezTo>
                    <a:pt x="4287537" y="3315416"/>
                    <a:pt x="4280969" y="3319479"/>
                    <a:pt x="4274468" y="3323475"/>
                  </a:cubicBezTo>
                  <a:cubicBezTo>
                    <a:pt x="4270472" y="3325913"/>
                    <a:pt x="4266951" y="3329163"/>
                    <a:pt x="4266139" y="3329772"/>
                  </a:cubicBezTo>
                  <a:cubicBezTo>
                    <a:pt x="4271421" y="3370809"/>
                    <a:pt x="4278937" y="3406564"/>
                    <a:pt x="4279411" y="3442387"/>
                  </a:cubicBezTo>
                  <a:close/>
                  <a:moveTo>
                    <a:pt x="1757739" y="1828470"/>
                  </a:moveTo>
                  <a:cubicBezTo>
                    <a:pt x="1812861" y="1690868"/>
                    <a:pt x="1883626" y="1562137"/>
                    <a:pt x="1971253" y="1442344"/>
                  </a:cubicBezTo>
                  <a:cubicBezTo>
                    <a:pt x="2013847" y="1384107"/>
                    <a:pt x="2064974" y="1335011"/>
                    <a:pt x="2128019" y="1301356"/>
                  </a:cubicBezTo>
                  <a:cubicBezTo>
                    <a:pt x="2162826" y="1282801"/>
                    <a:pt x="2203592" y="1275487"/>
                    <a:pt x="2241785" y="1263366"/>
                  </a:cubicBezTo>
                  <a:cubicBezTo>
                    <a:pt x="2246187" y="1261944"/>
                    <a:pt x="2250927" y="1261876"/>
                    <a:pt x="2255464" y="1261131"/>
                  </a:cubicBezTo>
                  <a:cubicBezTo>
                    <a:pt x="2260678" y="1215422"/>
                    <a:pt x="2253500" y="1173098"/>
                    <a:pt x="2235081" y="1132061"/>
                  </a:cubicBezTo>
                  <a:cubicBezTo>
                    <a:pt x="2210432" y="1077074"/>
                    <a:pt x="2189913" y="1020056"/>
                    <a:pt x="2162758" y="966356"/>
                  </a:cubicBezTo>
                  <a:cubicBezTo>
                    <a:pt x="2121586" y="885095"/>
                    <a:pt x="2059963" y="821508"/>
                    <a:pt x="1981004" y="775392"/>
                  </a:cubicBezTo>
                  <a:cubicBezTo>
                    <a:pt x="1925543" y="743023"/>
                    <a:pt x="1866222" y="727989"/>
                    <a:pt x="1801823" y="738486"/>
                  </a:cubicBezTo>
                  <a:cubicBezTo>
                    <a:pt x="1741825" y="748305"/>
                    <a:pt x="1692865" y="777694"/>
                    <a:pt x="1651489" y="823336"/>
                  </a:cubicBezTo>
                  <a:cubicBezTo>
                    <a:pt x="1671805" y="859836"/>
                    <a:pt x="1684536" y="897419"/>
                    <a:pt x="1681488" y="938998"/>
                  </a:cubicBezTo>
                  <a:cubicBezTo>
                    <a:pt x="1679457" y="966491"/>
                    <a:pt x="1672143" y="991953"/>
                    <a:pt x="1654198" y="1013149"/>
                  </a:cubicBezTo>
                  <a:cubicBezTo>
                    <a:pt x="1623996" y="1048972"/>
                    <a:pt x="1579167" y="1042809"/>
                    <a:pt x="1559055" y="1000350"/>
                  </a:cubicBezTo>
                  <a:cubicBezTo>
                    <a:pt x="1548017" y="977055"/>
                    <a:pt x="1546730" y="952542"/>
                    <a:pt x="1550929" y="927283"/>
                  </a:cubicBezTo>
                  <a:cubicBezTo>
                    <a:pt x="1556956" y="890783"/>
                    <a:pt x="1572666" y="858211"/>
                    <a:pt x="1592846" y="824284"/>
                  </a:cubicBezTo>
                  <a:cubicBezTo>
                    <a:pt x="1584314" y="816700"/>
                    <a:pt x="1576594" y="808574"/>
                    <a:pt x="1567655" y="802073"/>
                  </a:cubicBezTo>
                  <a:cubicBezTo>
                    <a:pt x="1534947" y="778507"/>
                    <a:pt x="1497567" y="766521"/>
                    <a:pt x="1458088" y="762526"/>
                  </a:cubicBezTo>
                  <a:cubicBezTo>
                    <a:pt x="1277620" y="744445"/>
                    <a:pt x="1060720" y="860987"/>
                    <a:pt x="1016974" y="1084456"/>
                  </a:cubicBezTo>
                  <a:cubicBezTo>
                    <a:pt x="1010135" y="1119330"/>
                    <a:pt x="1008848" y="1154476"/>
                    <a:pt x="1015485" y="1191314"/>
                  </a:cubicBezTo>
                  <a:cubicBezTo>
                    <a:pt x="1028690" y="1191314"/>
                    <a:pt x="1040811" y="1190637"/>
                    <a:pt x="1052865" y="1191450"/>
                  </a:cubicBezTo>
                  <a:cubicBezTo>
                    <a:pt x="1082322" y="1193413"/>
                    <a:pt x="1112050" y="1194226"/>
                    <a:pt x="1141101" y="1199170"/>
                  </a:cubicBezTo>
                  <a:cubicBezTo>
                    <a:pt x="1156473" y="1201810"/>
                    <a:pt x="1172048" y="1209937"/>
                    <a:pt x="1185050" y="1219146"/>
                  </a:cubicBezTo>
                  <a:cubicBezTo>
                    <a:pt x="1225477" y="1247859"/>
                    <a:pt x="1225748" y="1298308"/>
                    <a:pt x="1186336" y="1328510"/>
                  </a:cubicBezTo>
                  <a:cubicBezTo>
                    <a:pt x="1156676" y="1351264"/>
                    <a:pt x="1122953" y="1354175"/>
                    <a:pt x="1088010" y="1344559"/>
                  </a:cubicBezTo>
                  <a:cubicBezTo>
                    <a:pt x="1050224" y="1334199"/>
                    <a:pt x="1022256" y="1310227"/>
                    <a:pt x="1001196" y="1277790"/>
                  </a:cubicBezTo>
                  <a:cubicBezTo>
                    <a:pt x="995508" y="1268986"/>
                    <a:pt x="990429" y="1259777"/>
                    <a:pt x="983928" y="1248671"/>
                  </a:cubicBezTo>
                  <a:cubicBezTo>
                    <a:pt x="976005" y="1250093"/>
                    <a:pt x="967608" y="1250770"/>
                    <a:pt x="959685" y="1253073"/>
                  </a:cubicBezTo>
                  <a:cubicBezTo>
                    <a:pt x="847748" y="1285239"/>
                    <a:pt x="750437" y="1342257"/>
                    <a:pt x="669650" y="1426295"/>
                  </a:cubicBezTo>
                  <a:cubicBezTo>
                    <a:pt x="651840" y="1444849"/>
                    <a:pt x="636333" y="1465842"/>
                    <a:pt x="621638" y="1487038"/>
                  </a:cubicBezTo>
                  <a:cubicBezTo>
                    <a:pt x="612496" y="1500243"/>
                    <a:pt x="605318" y="1515276"/>
                    <a:pt x="599833" y="1530445"/>
                  </a:cubicBezTo>
                  <a:cubicBezTo>
                    <a:pt x="583378" y="1575815"/>
                    <a:pt x="595228" y="1609133"/>
                    <a:pt x="638229" y="1631683"/>
                  </a:cubicBezTo>
                  <a:cubicBezTo>
                    <a:pt x="660847" y="1643533"/>
                    <a:pt x="686309" y="1650034"/>
                    <a:pt x="710619" y="1658499"/>
                  </a:cubicBezTo>
                  <a:cubicBezTo>
                    <a:pt x="721454" y="1662291"/>
                    <a:pt x="733643" y="1663239"/>
                    <a:pt x="743192" y="1668860"/>
                  </a:cubicBezTo>
                  <a:cubicBezTo>
                    <a:pt x="750505" y="1673126"/>
                    <a:pt x="757548" y="1682132"/>
                    <a:pt x="759376" y="1690259"/>
                  </a:cubicBezTo>
                  <a:cubicBezTo>
                    <a:pt x="761949" y="1701567"/>
                    <a:pt x="753485" y="1711116"/>
                    <a:pt x="742921" y="1714163"/>
                  </a:cubicBezTo>
                  <a:cubicBezTo>
                    <a:pt x="723689" y="1719716"/>
                    <a:pt x="703983" y="1723914"/>
                    <a:pt x="684209" y="1727300"/>
                  </a:cubicBezTo>
                  <a:cubicBezTo>
                    <a:pt x="561640" y="1748563"/>
                    <a:pt x="438462" y="1766983"/>
                    <a:pt x="316502" y="1791496"/>
                  </a:cubicBezTo>
                  <a:cubicBezTo>
                    <a:pt x="249259" y="1805040"/>
                    <a:pt x="183979" y="1828470"/>
                    <a:pt x="117954" y="1847973"/>
                  </a:cubicBezTo>
                  <a:cubicBezTo>
                    <a:pt x="107322" y="1851088"/>
                    <a:pt x="97435" y="1856844"/>
                    <a:pt x="84569" y="1862600"/>
                  </a:cubicBezTo>
                  <a:cubicBezTo>
                    <a:pt x="120392" y="1872893"/>
                    <a:pt x="1664694" y="1935464"/>
                    <a:pt x="1714670" y="1928964"/>
                  </a:cubicBezTo>
                  <a:cubicBezTo>
                    <a:pt x="1729229" y="1894969"/>
                    <a:pt x="1744263" y="1861855"/>
                    <a:pt x="1757739" y="1828199"/>
                  </a:cubicBezTo>
                  <a:close/>
                  <a:moveTo>
                    <a:pt x="2729420" y="2216832"/>
                  </a:moveTo>
                  <a:cubicBezTo>
                    <a:pt x="2694817" y="2214935"/>
                    <a:pt x="2662651" y="2212633"/>
                    <a:pt x="2630417" y="2211414"/>
                  </a:cubicBezTo>
                  <a:cubicBezTo>
                    <a:pt x="2536628" y="2207893"/>
                    <a:pt x="2442839" y="2204168"/>
                    <a:pt x="2348982" y="2201798"/>
                  </a:cubicBezTo>
                  <a:cubicBezTo>
                    <a:pt x="2312685" y="2200850"/>
                    <a:pt x="2276253" y="2202137"/>
                    <a:pt x="2240024" y="2204642"/>
                  </a:cubicBezTo>
                  <a:cubicBezTo>
                    <a:pt x="2225194" y="2205658"/>
                    <a:pt x="2209619" y="2210466"/>
                    <a:pt x="2196482" y="2217441"/>
                  </a:cubicBezTo>
                  <a:cubicBezTo>
                    <a:pt x="2143730" y="2245408"/>
                    <a:pt x="2105266" y="2287055"/>
                    <a:pt x="2085966" y="2344209"/>
                  </a:cubicBezTo>
                  <a:cubicBezTo>
                    <a:pt x="2060098" y="2421001"/>
                    <a:pt x="2081903" y="2487635"/>
                    <a:pt x="2133640" y="2546007"/>
                  </a:cubicBezTo>
                  <a:cubicBezTo>
                    <a:pt x="2153481" y="2568422"/>
                    <a:pt x="2180162" y="2577429"/>
                    <a:pt x="2210702" y="2578377"/>
                  </a:cubicBezTo>
                  <a:cubicBezTo>
                    <a:pt x="2344716" y="2582372"/>
                    <a:pt x="2478729" y="2587722"/>
                    <a:pt x="2612743" y="2592123"/>
                  </a:cubicBezTo>
                  <a:cubicBezTo>
                    <a:pt x="2640304" y="2593004"/>
                    <a:pt x="2667865" y="2592259"/>
                    <a:pt x="2698609" y="2592259"/>
                  </a:cubicBezTo>
                  <a:cubicBezTo>
                    <a:pt x="2714861" y="2469283"/>
                    <a:pt x="2722310" y="2344615"/>
                    <a:pt x="2729420" y="2216764"/>
                  </a:cubicBezTo>
                  <a:close/>
                  <a:moveTo>
                    <a:pt x="2744589" y="1809780"/>
                  </a:moveTo>
                  <a:cubicBezTo>
                    <a:pt x="2714455" y="1808087"/>
                    <a:pt x="2687029" y="1806462"/>
                    <a:pt x="2659603" y="1805108"/>
                  </a:cubicBezTo>
                  <a:cubicBezTo>
                    <a:pt x="2602246" y="1802264"/>
                    <a:pt x="2544889" y="1798945"/>
                    <a:pt x="2487533" y="1797185"/>
                  </a:cubicBezTo>
                  <a:cubicBezTo>
                    <a:pt x="2464712" y="1796508"/>
                    <a:pt x="2441755" y="1801451"/>
                    <a:pt x="2419002" y="1800503"/>
                  </a:cubicBezTo>
                  <a:cubicBezTo>
                    <a:pt x="2363948" y="1798268"/>
                    <a:pt x="2307810" y="1801722"/>
                    <a:pt x="2254313" y="1775854"/>
                  </a:cubicBezTo>
                  <a:cubicBezTo>
                    <a:pt x="2250250" y="1781542"/>
                    <a:pt x="2245509" y="1787163"/>
                    <a:pt x="2241785" y="1793460"/>
                  </a:cubicBezTo>
                  <a:cubicBezTo>
                    <a:pt x="2220454" y="1829757"/>
                    <a:pt x="2198920" y="1865986"/>
                    <a:pt x="2178469" y="1902689"/>
                  </a:cubicBezTo>
                  <a:cubicBezTo>
                    <a:pt x="2173051" y="1912440"/>
                    <a:pt x="2168108" y="1923952"/>
                    <a:pt x="2167837" y="1934787"/>
                  </a:cubicBezTo>
                  <a:cubicBezTo>
                    <a:pt x="2167160" y="1968172"/>
                    <a:pt x="2166957" y="2001760"/>
                    <a:pt x="2170140" y="2034942"/>
                  </a:cubicBezTo>
                  <a:cubicBezTo>
                    <a:pt x="2175151" y="2086814"/>
                    <a:pt x="2205014" y="2122704"/>
                    <a:pt x="2250182" y="2146541"/>
                  </a:cubicBezTo>
                  <a:cubicBezTo>
                    <a:pt x="2255938" y="2149588"/>
                    <a:pt x="2262642" y="2151823"/>
                    <a:pt x="2269075" y="2152297"/>
                  </a:cubicBezTo>
                  <a:cubicBezTo>
                    <a:pt x="2308216" y="2154870"/>
                    <a:pt x="2347357" y="2157443"/>
                    <a:pt x="2386498" y="2158865"/>
                  </a:cubicBezTo>
                  <a:cubicBezTo>
                    <a:pt x="2485975" y="2162454"/>
                    <a:pt x="2585452" y="2165569"/>
                    <a:pt x="2684997" y="2168684"/>
                  </a:cubicBezTo>
                  <a:cubicBezTo>
                    <a:pt x="2699286" y="2169158"/>
                    <a:pt x="2713574" y="2168684"/>
                    <a:pt x="2731926" y="2168684"/>
                  </a:cubicBezTo>
                  <a:cubicBezTo>
                    <a:pt x="2738630" y="2048553"/>
                    <a:pt x="2743776" y="1930453"/>
                    <a:pt x="2744589" y="1809645"/>
                  </a:cubicBezTo>
                  <a:close/>
                  <a:moveTo>
                    <a:pt x="2986544" y="877036"/>
                  </a:moveTo>
                  <a:cubicBezTo>
                    <a:pt x="2977199" y="831936"/>
                    <a:pt x="2977335" y="832004"/>
                    <a:pt x="3021148" y="820695"/>
                  </a:cubicBezTo>
                  <a:cubicBezTo>
                    <a:pt x="3033744" y="817445"/>
                    <a:pt x="3045933" y="812366"/>
                    <a:pt x="3058257" y="808167"/>
                  </a:cubicBezTo>
                  <a:cubicBezTo>
                    <a:pt x="3058190" y="805797"/>
                    <a:pt x="3058122" y="803427"/>
                    <a:pt x="3057987" y="801057"/>
                  </a:cubicBezTo>
                  <a:cubicBezTo>
                    <a:pt x="3048506" y="799499"/>
                    <a:pt x="3039093" y="796655"/>
                    <a:pt x="3029613" y="796520"/>
                  </a:cubicBezTo>
                  <a:cubicBezTo>
                    <a:pt x="2990201" y="795775"/>
                    <a:pt x="2968193" y="777423"/>
                    <a:pt x="2954311" y="739163"/>
                  </a:cubicBezTo>
                  <a:cubicBezTo>
                    <a:pt x="2936704" y="690948"/>
                    <a:pt x="2911716" y="645306"/>
                    <a:pt x="2888422" y="599258"/>
                  </a:cubicBezTo>
                  <a:cubicBezTo>
                    <a:pt x="2879009" y="580636"/>
                    <a:pt x="2864585" y="579823"/>
                    <a:pt x="2853208" y="596888"/>
                  </a:cubicBezTo>
                  <a:cubicBezTo>
                    <a:pt x="2814338" y="655261"/>
                    <a:pt x="2761180" y="666840"/>
                    <a:pt x="2697525" y="646999"/>
                  </a:cubicBezTo>
                  <a:cubicBezTo>
                    <a:pt x="2694952" y="646186"/>
                    <a:pt x="2692040" y="646593"/>
                    <a:pt x="2686284" y="646186"/>
                  </a:cubicBezTo>
                  <a:cubicBezTo>
                    <a:pt x="2672537" y="696975"/>
                    <a:pt x="2637189" y="723385"/>
                    <a:pt x="2584098" y="727583"/>
                  </a:cubicBezTo>
                  <a:cubicBezTo>
                    <a:pt x="2574144" y="783179"/>
                    <a:pt x="2544145" y="819070"/>
                    <a:pt x="2485095" y="829431"/>
                  </a:cubicBezTo>
                  <a:cubicBezTo>
                    <a:pt x="2487736" y="845547"/>
                    <a:pt x="2489632" y="860445"/>
                    <a:pt x="2492747" y="875005"/>
                  </a:cubicBezTo>
                  <a:cubicBezTo>
                    <a:pt x="2504936" y="932429"/>
                    <a:pt x="2524303" y="987416"/>
                    <a:pt x="2550713" y="1039762"/>
                  </a:cubicBezTo>
                  <a:cubicBezTo>
                    <a:pt x="2577055" y="1091972"/>
                    <a:pt x="2612404" y="1136598"/>
                    <a:pt x="2663057" y="1167545"/>
                  </a:cubicBezTo>
                  <a:cubicBezTo>
                    <a:pt x="2755627" y="1224090"/>
                    <a:pt x="2869460" y="1206009"/>
                    <a:pt x="2938126" y="1123596"/>
                  </a:cubicBezTo>
                  <a:cubicBezTo>
                    <a:pt x="2965891" y="1090212"/>
                    <a:pt x="2980856" y="1051951"/>
                    <a:pt x="2980924" y="1009221"/>
                  </a:cubicBezTo>
                  <a:cubicBezTo>
                    <a:pt x="2949164" y="998319"/>
                    <a:pt x="2919165" y="989041"/>
                    <a:pt x="2889979" y="977665"/>
                  </a:cubicBezTo>
                  <a:cubicBezTo>
                    <a:pt x="2874946" y="971841"/>
                    <a:pt x="2860928" y="962970"/>
                    <a:pt x="2847249" y="954302"/>
                  </a:cubicBezTo>
                  <a:cubicBezTo>
                    <a:pt x="2835737" y="946989"/>
                    <a:pt x="2825579" y="937508"/>
                    <a:pt x="2827882" y="921865"/>
                  </a:cubicBezTo>
                  <a:cubicBezTo>
                    <a:pt x="2829778" y="909067"/>
                    <a:pt x="2840613" y="901685"/>
                    <a:pt x="2860860" y="899654"/>
                  </a:cubicBezTo>
                  <a:cubicBezTo>
                    <a:pt x="2883749" y="897352"/>
                    <a:pt x="2906705" y="896403"/>
                    <a:pt x="2929594" y="893898"/>
                  </a:cubicBezTo>
                  <a:cubicBezTo>
                    <a:pt x="2948352" y="891799"/>
                    <a:pt x="2966906" y="888277"/>
                    <a:pt x="2985732" y="885433"/>
                  </a:cubicBezTo>
                  <a:cubicBezTo>
                    <a:pt x="2986341" y="879000"/>
                    <a:pt x="2986680" y="877984"/>
                    <a:pt x="2986544" y="877104"/>
                  </a:cubicBezTo>
                  <a:close/>
                  <a:moveTo>
                    <a:pt x="2322572" y="1749986"/>
                  </a:moveTo>
                  <a:cubicBezTo>
                    <a:pt x="2361645" y="1752965"/>
                    <a:pt x="2400786" y="1754590"/>
                    <a:pt x="2439927" y="1755606"/>
                  </a:cubicBezTo>
                  <a:cubicBezTo>
                    <a:pt x="2516380" y="1757570"/>
                    <a:pt x="2592901" y="1758789"/>
                    <a:pt x="2669422" y="1760143"/>
                  </a:cubicBezTo>
                  <a:cubicBezTo>
                    <a:pt x="2693124" y="1760550"/>
                    <a:pt x="2716892" y="1760143"/>
                    <a:pt x="2744657" y="1760143"/>
                  </a:cubicBezTo>
                  <a:cubicBezTo>
                    <a:pt x="2742828" y="1626807"/>
                    <a:pt x="2741880" y="1493335"/>
                    <a:pt x="2727930" y="1358780"/>
                  </a:cubicBezTo>
                  <a:cubicBezTo>
                    <a:pt x="2663260" y="1360338"/>
                    <a:pt x="2600553" y="1362776"/>
                    <a:pt x="2537915" y="1363114"/>
                  </a:cubicBezTo>
                  <a:cubicBezTo>
                    <a:pt x="2476021" y="1363385"/>
                    <a:pt x="2413991" y="1362234"/>
                    <a:pt x="2349456" y="1345981"/>
                  </a:cubicBezTo>
                  <a:cubicBezTo>
                    <a:pt x="2355483" y="1359457"/>
                    <a:pt x="2359343" y="1368058"/>
                    <a:pt x="2363270" y="1376590"/>
                  </a:cubicBezTo>
                  <a:cubicBezTo>
                    <a:pt x="2384940" y="1424263"/>
                    <a:pt x="2384669" y="1472614"/>
                    <a:pt x="2370042" y="1522183"/>
                  </a:cubicBezTo>
                  <a:cubicBezTo>
                    <a:pt x="2351284" y="1585838"/>
                    <a:pt x="2322775" y="1645226"/>
                    <a:pt x="2293115" y="1704208"/>
                  </a:cubicBezTo>
                  <a:cubicBezTo>
                    <a:pt x="2288036" y="1714298"/>
                    <a:pt x="2283160" y="1724524"/>
                    <a:pt x="2276253" y="1738541"/>
                  </a:cubicBezTo>
                  <a:cubicBezTo>
                    <a:pt x="2293521" y="1742943"/>
                    <a:pt x="2307810" y="1748767"/>
                    <a:pt x="2322437" y="1749918"/>
                  </a:cubicBezTo>
                  <a:close/>
                  <a:moveTo>
                    <a:pt x="2746621" y="2596864"/>
                  </a:moveTo>
                  <a:cubicBezTo>
                    <a:pt x="2765988" y="2599437"/>
                    <a:pt x="2786439" y="2603568"/>
                    <a:pt x="2807025" y="2604516"/>
                  </a:cubicBezTo>
                  <a:cubicBezTo>
                    <a:pt x="2886322" y="2608308"/>
                    <a:pt x="2965620" y="2611558"/>
                    <a:pt x="3044917" y="2614064"/>
                  </a:cubicBezTo>
                  <a:cubicBezTo>
                    <a:pt x="3081620" y="2615215"/>
                    <a:pt x="3112703" y="2598827"/>
                    <a:pt x="3136878" y="2573298"/>
                  </a:cubicBezTo>
                  <a:cubicBezTo>
                    <a:pt x="3183603" y="2524067"/>
                    <a:pt x="3204866" y="2464746"/>
                    <a:pt x="3192474" y="2396825"/>
                  </a:cubicBezTo>
                  <a:cubicBezTo>
                    <a:pt x="3181842" y="2338656"/>
                    <a:pt x="3145004" y="2299921"/>
                    <a:pt x="3092658" y="2275204"/>
                  </a:cubicBezTo>
                  <a:cubicBezTo>
                    <a:pt x="3048168" y="2254144"/>
                    <a:pt x="3000697" y="2242023"/>
                    <a:pt x="2952279" y="2235522"/>
                  </a:cubicBezTo>
                  <a:cubicBezTo>
                    <a:pt x="2897293" y="2228073"/>
                    <a:pt x="2841899" y="2223942"/>
                    <a:pt x="2786642" y="2218525"/>
                  </a:cubicBezTo>
                  <a:cubicBezTo>
                    <a:pt x="2783933" y="2218254"/>
                    <a:pt x="2781021" y="2219269"/>
                    <a:pt x="2776823" y="2219947"/>
                  </a:cubicBezTo>
                  <a:cubicBezTo>
                    <a:pt x="2766733" y="2346105"/>
                    <a:pt x="2756846" y="2469825"/>
                    <a:pt x="2746688" y="2596931"/>
                  </a:cubicBezTo>
                  <a:close/>
                  <a:moveTo>
                    <a:pt x="2778719" y="2170851"/>
                  </a:moveTo>
                  <a:cubicBezTo>
                    <a:pt x="2794632" y="2172612"/>
                    <a:pt x="2809463" y="2174711"/>
                    <a:pt x="2824293" y="2175795"/>
                  </a:cubicBezTo>
                  <a:cubicBezTo>
                    <a:pt x="2892078" y="2180806"/>
                    <a:pt x="2959593" y="2187442"/>
                    <a:pt x="3025550" y="2204710"/>
                  </a:cubicBezTo>
                  <a:cubicBezTo>
                    <a:pt x="3039229" y="2208299"/>
                    <a:pt x="3051486" y="2207622"/>
                    <a:pt x="3064284" y="2201866"/>
                  </a:cubicBezTo>
                  <a:cubicBezTo>
                    <a:pt x="3094961" y="2188187"/>
                    <a:pt x="3124892" y="2173425"/>
                    <a:pt x="3149541" y="2149859"/>
                  </a:cubicBezTo>
                  <a:cubicBezTo>
                    <a:pt x="3200329" y="2101237"/>
                    <a:pt x="3210284" y="2041443"/>
                    <a:pt x="3196334" y="1975689"/>
                  </a:cubicBezTo>
                  <a:cubicBezTo>
                    <a:pt x="3188547" y="1938782"/>
                    <a:pt x="3168637" y="1909054"/>
                    <a:pt x="3138435" y="1886098"/>
                  </a:cubicBezTo>
                  <a:cubicBezTo>
                    <a:pt x="3099633" y="1856641"/>
                    <a:pt x="3057174" y="1836935"/>
                    <a:pt x="3008485" y="1829554"/>
                  </a:cubicBezTo>
                  <a:cubicBezTo>
                    <a:pt x="2937449" y="1818854"/>
                    <a:pt x="2866278" y="1813031"/>
                    <a:pt x="2791585" y="1812489"/>
                  </a:cubicBezTo>
                  <a:cubicBezTo>
                    <a:pt x="2787251" y="1933365"/>
                    <a:pt x="2782985" y="2050652"/>
                    <a:pt x="2778719" y="2170716"/>
                  </a:cubicBezTo>
                  <a:close/>
                  <a:moveTo>
                    <a:pt x="4063663" y="877375"/>
                  </a:moveTo>
                  <a:cubicBezTo>
                    <a:pt x="4057974" y="876765"/>
                    <a:pt x="4052015" y="877036"/>
                    <a:pt x="4046530" y="875614"/>
                  </a:cubicBezTo>
                  <a:cubicBezTo>
                    <a:pt x="4035424" y="872770"/>
                    <a:pt x="4027637" y="866134"/>
                    <a:pt x="4027298" y="853741"/>
                  </a:cubicBezTo>
                  <a:cubicBezTo>
                    <a:pt x="4026960" y="842500"/>
                    <a:pt x="4036034" y="832613"/>
                    <a:pt x="4049577" y="831936"/>
                  </a:cubicBezTo>
                  <a:cubicBezTo>
                    <a:pt x="4061902" y="831327"/>
                    <a:pt x="4074362" y="833561"/>
                    <a:pt x="4086754" y="834374"/>
                  </a:cubicBezTo>
                  <a:cubicBezTo>
                    <a:pt x="4100027" y="835254"/>
                    <a:pt x="4113300" y="835999"/>
                    <a:pt x="4130297" y="837015"/>
                  </a:cubicBezTo>
                  <a:cubicBezTo>
                    <a:pt x="4133954" y="790832"/>
                    <a:pt x="4131922" y="746544"/>
                    <a:pt x="4126978" y="698803"/>
                  </a:cubicBezTo>
                  <a:cubicBezTo>
                    <a:pt x="4103481" y="701715"/>
                    <a:pt x="4082014" y="704559"/>
                    <a:pt x="4060547" y="707065"/>
                  </a:cubicBezTo>
                  <a:cubicBezTo>
                    <a:pt x="4047207" y="708622"/>
                    <a:pt x="4033867" y="710654"/>
                    <a:pt x="4020526" y="710857"/>
                  </a:cubicBezTo>
                  <a:cubicBezTo>
                    <a:pt x="4008946" y="710992"/>
                    <a:pt x="4000075" y="704898"/>
                    <a:pt x="3998450" y="692505"/>
                  </a:cubicBezTo>
                  <a:cubicBezTo>
                    <a:pt x="3996825" y="680249"/>
                    <a:pt x="4003258" y="671310"/>
                    <a:pt x="4014771" y="669007"/>
                  </a:cubicBezTo>
                  <a:cubicBezTo>
                    <a:pt x="4036305" y="664606"/>
                    <a:pt x="4058177" y="661965"/>
                    <a:pt x="4079983" y="658647"/>
                  </a:cubicBezTo>
                  <a:cubicBezTo>
                    <a:pt x="4092240" y="656818"/>
                    <a:pt x="4104497" y="655125"/>
                    <a:pt x="4119868" y="652958"/>
                  </a:cubicBezTo>
                  <a:cubicBezTo>
                    <a:pt x="4114519" y="593638"/>
                    <a:pt x="4098876" y="538244"/>
                    <a:pt x="4079779" y="480752"/>
                  </a:cubicBezTo>
                  <a:cubicBezTo>
                    <a:pt x="4067319" y="485289"/>
                    <a:pt x="4056823" y="488946"/>
                    <a:pt x="4046462" y="492874"/>
                  </a:cubicBezTo>
                  <a:cubicBezTo>
                    <a:pt x="4036643" y="496666"/>
                    <a:pt x="4027027" y="501000"/>
                    <a:pt x="4017140" y="504656"/>
                  </a:cubicBezTo>
                  <a:cubicBezTo>
                    <a:pt x="3995809" y="512647"/>
                    <a:pt x="3983146" y="509803"/>
                    <a:pt x="3977526" y="496192"/>
                  </a:cubicBezTo>
                  <a:cubicBezTo>
                    <a:pt x="3972176" y="483122"/>
                    <a:pt x="3979692" y="472152"/>
                    <a:pt x="4000888" y="463010"/>
                  </a:cubicBezTo>
                  <a:cubicBezTo>
                    <a:pt x="4020188" y="454748"/>
                    <a:pt x="4039691" y="446961"/>
                    <a:pt x="4063053" y="437345"/>
                  </a:cubicBezTo>
                  <a:cubicBezTo>
                    <a:pt x="4040029" y="387572"/>
                    <a:pt x="4018292" y="339087"/>
                    <a:pt x="3971905" y="307801"/>
                  </a:cubicBezTo>
                  <a:cubicBezTo>
                    <a:pt x="3946105" y="290398"/>
                    <a:pt x="3924909" y="293783"/>
                    <a:pt x="3908047" y="320532"/>
                  </a:cubicBezTo>
                  <a:cubicBezTo>
                    <a:pt x="3895045" y="341254"/>
                    <a:pt x="3883872" y="364752"/>
                    <a:pt x="3878725" y="388453"/>
                  </a:cubicBezTo>
                  <a:cubicBezTo>
                    <a:pt x="3870531" y="426646"/>
                    <a:pt x="3864843" y="465922"/>
                    <a:pt x="3863557" y="504927"/>
                  </a:cubicBezTo>
                  <a:cubicBezTo>
                    <a:pt x="3859223" y="638805"/>
                    <a:pt x="3881908" y="768349"/>
                    <a:pt x="3934999" y="891596"/>
                  </a:cubicBezTo>
                  <a:cubicBezTo>
                    <a:pt x="3948136" y="922136"/>
                    <a:pt x="3966014" y="950984"/>
                    <a:pt x="3984839" y="978545"/>
                  </a:cubicBezTo>
                  <a:cubicBezTo>
                    <a:pt x="3995336" y="993917"/>
                    <a:pt x="4010707" y="1006987"/>
                    <a:pt x="4026350" y="1017415"/>
                  </a:cubicBezTo>
                  <a:cubicBezTo>
                    <a:pt x="4047613" y="1031636"/>
                    <a:pt x="4065085" y="1027370"/>
                    <a:pt x="4082488" y="1008273"/>
                  </a:cubicBezTo>
                  <a:cubicBezTo>
                    <a:pt x="4083775" y="1006851"/>
                    <a:pt x="4084994" y="1005361"/>
                    <a:pt x="4086145" y="1003872"/>
                  </a:cubicBezTo>
                  <a:cubicBezTo>
                    <a:pt x="4106460" y="978274"/>
                    <a:pt x="4124270" y="920850"/>
                    <a:pt x="4122713" y="883740"/>
                  </a:cubicBezTo>
                  <a:cubicBezTo>
                    <a:pt x="4103210" y="881641"/>
                    <a:pt x="4083369" y="879474"/>
                    <a:pt x="4063527" y="877307"/>
                  </a:cubicBezTo>
                  <a:close/>
                  <a:moveTo>
                    <a:pt x="2923499" y="1774025"/>
                  </a:moveTo>
                  <a:cubicBezTo>
                    <a:pt x="2971850" y="1779781"/>
                    <a:pt x="3019929" y="1788043"/>
                    <a:pt x="3067670" y="1797727"/>
                  </a:cubicBezTo>
                  <a:cubicBezTo>
                    <a:pt x="3082026" y="1800638"/>
                    <a:pt x="3091372" y="1798201"/>
                    <a:pt x="3101258" y="1789533"/>
                  </a:cubicBezTo>
                  <a:cubicBezTo>
                    <a:pt x="3135456" y="1759601"/>
                    <a:pt x="3161256" y="1723102"/>
                    <a:pt x="3168434" y="1678543"/>
                  </a:cubicBezTo>
                  <a:cubicBezTo>
                    <a:pt x="3188411" y="1554349"/>
                    <a:pt x="3161324" y="1442750"/>
                    <a:pt x="3070311" y="1351467"/>
                  </a:cubicBezTo>
                  <a:cubicBezTo>
                    <a:pt x="3059070" y="1340226"/>
                    <a:pt x="3044985" y="1330542"/>
                    <a:pt x="3030426" y="1324176"/>
                  </a:cubicBezTo>
                  <a:cubicBezTo>
                    <a:pt x="3021216" y="1320181"/>
                    <a:pt x="3006589" y="1319775"/>
                    <a:pt x="2998057" y="1324447"/>
                  </a:cubicBezTo>
                  <a:cubicBezTo>
                    <a:pt x="2931896" y="1360812"/>
                    <a:pt x="2861267" y="1371782"/>
                    <a:pt x="2787048" y="1365484"/>
                  </a:cubicBezTo>
                  <a:cubicBezTo>
                    <a:pt x="2783323" y="1365146"/>
                    <a:pt x="2779464" y="1365620"/>
                    <a:pt x="2775672" y="1365958"/>
                  </a:cubicBezTo>
                  <a:cubicBezTo>
                    <a:pt x="2774859" y="1365958"/>
                    <a:pt x="2774182" y="1367042"/>
                    <a:pt x="2775062" y="1366365"/>
                  </a:cubicBezTo>
                  <a:cubicBezTo>
                    <a:pt x="2781224" y="1499091"/>
                    <a:pt x="2787319" y="1630599"/>
                    <a:pt x="2793617" y="1765087"/>
                  </a:cubicBezTo>
                  <a:cubicBezTo>
                    <a:pt x="2837904" y="1767931"/>
                    <a:pt x="2880905" y="1768879"/>
                    <a:pt x="2923499" y="1773890"/>
                  </a:cubicBezTo>
                  <a:close/>
                  <a:moveTo>
                    <a:pt x="2572654" y="3661928"/>
                  </a:moveTo>
                  <a:cubicBezTo>
                    <a:pt x="2566830" y="3699918"/>
                    <a:pt x="2560938" y="3736553"/>
                    <a:pt x="2555589" y="3773324"/>
                  </a:cubicBezTo>
                  <a:cubicBezTo>
                    <a:pt x="2535815" y="3909707"/>
                    <a:pt x="2516448" y="4046091"/>
                    <a:pt x="2496133" y="4182407"/>
                  </a:cubicBezTo>
                  <a:cubicBezTo>
                    <a:pt x="2494101" y="4195815"/>
                    <a:pt x="2486720" y="4208478"/>
                    <a:pt x="2480896" y="4223918"/>
                  </a:cubicBezTo>
                  <a:cubicBezTo>
                    <a:pt x="2504936" y="4255406"/>
                    <a:pt x="2533784" y="4285270"/>
                    <a:pt x="2575566" y="4299626"/>
                  </a:cubicBezTo>
                  <a:cubicBezTo>
                    <a:pt x="2590938" y="4304908"/>
                    <a:pt x="2605971" y="4311273"/>
                    <a:pt x="2621478" y="4316081"/>
                  </a:cubicBezTo>
                  <a:cubicBezTo>
                    <a:pt x="2657978" y="4327458"/>
                    <a:pt x="2691566" y="4342762"/>
                    <a:pt x="2713100" y="4385898"/>
                  </a:cubicBezTo>
                  <a:cubicBezTo>
                    <a:pt x="2714658" y="4372693"/>
                    <a:pt x="2716215" y="4366870"/>
                    <a:pt x="2715944" y="4361046"/>
                  </a:cubicBezTo>
                  <a:cubicBezTo>
                    <a:pt x="2714184" y="4318993"/>
                    <a:pt x="2712220" y="4276873"/>
                    <a:pt x="2710053" y="4234820"/>
                  </a:cubicBezTo>
                  <a:cubicBezTo>
                    <a:pt x="2709782" y="4229267"/>
                    <a:pt x="2709917" y="4221006"/>
                    <a:pt x="2706599" y="4218771"/>
                  </a:cubicBezTo>
                  <a:cubicBezTo>
                    <a:pt x="2690279" y="4207530"/>
                    <a:pt x="2692514" y="4190532"/>
                    <a:pt x="2690821" y="4174754"/>
                  </a:cubicBezTo>
                  <a:cubicBezTo>
                    <a:pt x="2673959" y="4018665"/>
                    <a:pt x="2657233" y="3862643"/>
                    <a:pt x="2640371" y="3706554"/>
                  </a:cubicBezTo>
                  <a:cubicBezTo>
                    <a:pt x="2638814" y="3692333"/>
                    <a:pt x="2636647" y="3678180"/>
                    <a:pt x="2634480" y="3661928"/>
                  </a:cubicBezTo>
                  <a:cubicBezTo>
                    <a:pt x="2612404" y="3661928"/>
                    <a:pt x="2593646" y="3661928"/>
                    <a:pt x="2572654" y="3661928"/>
                  </a:cubicBezTo>
                  <a:close/>
                  <a:moveTo>
                    <a:pt x="3317278" y="965882"/>
                  </a:moveTo>
                  <a:cubicBezTo>
                    <a:pt x="3323508" y="977326"/>
                    <a:pt x="3332447" y="981322"/>
                    <a:pt x="3344974" y="982202"/>
                  </a:cubicBezTo>
                  <a:cubicBezTo>
                    <a:pt x="3408968" y="986671"/>
                    <a:pt x="3472961" y="992021"/>
                    <a:pt x="3536954" y="996694"/>
                  </a:cubicBezTo>
                  <a:cubicBezTo>
                    <a:pt x="3635348" y="1003872"/>
                    <a:pt x="3733742" y="1010846"/>
                    <a:pt x="3832136" y="1017821"/>
                  </a:cubicBezTo>
                  <a:cubicBezTo>
                    <a:pt x="3835860" y="1018092"/>
                    <a:pt x="3839652" y="1017821"/>
                    <a:pt x="3846289" y="1017821"/>
                  </a:cubicBezTo>
                  <a:cubicBezTo>
                    <a:pt x="3827937" y="991479"/>
                    <a:pt x="3809383" y="967575"/>
                    <a:pt x="3793808" y="941910"/>
                  </a:cubicBezTo>
                  <a:cubicBezTo>
                    <a:pt x="3778503" y="916719"/>
                    <a:pt x="3766043" y="889767"/>
                    <a:pt x="3751484" y="861935"/>
                  </a:cubicBezTo>
                  <a:cubicBezTo>
                    <a:pt x="3712885" y="865457"/>
                    <a:pt x="3673947" y="868571"/>
                    <a:pt x="3635077" y="872702"/>
                  </a:cubicBezTo>
                  <a:cubicBezTo>
                    <a:pt x="3583679" y="878120"/>
                    <a:pt x="3532349" y="884417"/>
                    <a:pt x="3480952" y="890106"/>
                  </a:cubicBezTo>
                  <a:cubicBezTo>
                    <a:pt x="3473502" y="890918"/>
                    <a:pt x="3464903" y="892137"/>
                    <a:pt x="3458605" y="889361"/>
                  </a:cubicBezTo>
                  <a:cubicBezTo>
                    <a:pt x="3452781" y="886720"/>
                    <a:pt x="3446009" y="879136"/>
                    <a:pt x="3445603" y="873312"/>
                  </a:cubicBezTo>
                  <a:cubicBezTo>
                    <a:pt x="3445197" y="867420"/>
                    <a:pt x="3450682" y="858752"/>
                    <a:pt x="3456099" y="855367"/>
                  </a:cubicBezTo>
                  <a:cubicBezTo>
                    <a:pt x="3463006" y="851100"/>
                    <a:pt x="3472351" y="850152"/>
                    <a:pt x="3480884" y="849069"/>
                  </a:cubicBezTo>
                  <a:cubicBezTo>
                    <a:pt x="3561603" y="838843"/>
                    <a:pt x="3642390" y="828889"/>
                    <a:pt x="3723178" y="818799"/>
                  </a:cubicBezTo>
                  <a:cubicBezTo>
                    <a:pt x="3725954" y="818460"/>
                    <a:pt x="3728663" y="817377"/>
                    <a:pt x="3735096" y="815684"/>
                  </a:cubicBezTo>
                  <a:cubicBezTo>
                    <a:pt x="3731507" y="801260"/>
                    <a:pt x="3727918" y="786972"/>
                    <a:pt x="3724397" y="772683"/>
                  </a:cubicBezTo>
                  <a:cubicBezTo>
                    <a:pt x="3720808" y="757988"/>
                    <a:pt x="3717219" y="743226"/>
                    <a:pt x="3712614" y="724400"/>
                  </a:cubicBezTo>
                  <a:cubicBezTo>
                    <a:pt x="3566885" y="767333"/>
                    <a:pt x="3423188" y="809657"/>
                    <a:pt x="3276512" y="852793"/>
                  </a:cubicBezTo>
                  <a:cubicBezTo>
                    <a:pt x="3286263" y="896268"/>
                    <a:pt x="3298859" y="932091"/>
                    <a:pt x="3317346" y="965950"/>
                  </a:cubicBezTo>
                  <a:close/>
                  <a:moveTo>
                    <a:pt x="3298723" y="4316488"/>
                  </a:moveTo>
                  <a:cubicBezTo>
                    <a:pt x="3289107" y="4312560"/>
                    <a:pt x="3278408" y="4310529"/>
                    <a:pt x="3268047" y="4309377"/>
                  </a:cubicBezTo>
                  <a:cubicBezTo>
                    <a:pt x="3220442" y="4304299"/>
                    <a:pt x="3182452" y="4282223"/>
                    <a:pt x="3154552" y="4244030"/>
                  </a:cubicBezTo>
                  <a:cubicBezTo>
                    <a:pt x="3142566" y="4227574"/>
                    <a:pt x="3128887" y="4222292"/>
                    <a:pt x="3108775" y="4222292"/>
                  </a:cubicBezTo>
                  <a:cubicBezTo>
                    <a:pt x="3000562" y="4222021"/>
                    <a:pt x="2892281" y="4220261"/>
                    <a:pt x="2784068" y="4219042"/>
                  </a:cubicBezTo>
                  <a:cubicBezTo>
                    <a:pt x="2775604" y="4218974"/>
                    <a:pt x="2767207" y="4219042"/>
                    <a:pt x="2755221" y="4219042"/>
                  </a:cubicBezTo>
                  <a:cubicBezTo>
                    <a:pt x="2756778" y="4287030"/>
                    <a:pt x="2758268" y="4352514"/>
                    <a:pt x="2759893" y="4422534"/>
                  </a:cubicBezTo>
                  <a:cubicBezTo>
                    <a:pt x="2958780" y="4368630"/>
                    <a:pt x="3157667" y="4356983"/>
                    <a:pt x="3361294" y="4382445"/>
                  </a:cubicBezTo>
                  <a:cubicBezTo>
                    <a:pt x="3351814" y="4345606"/>
                    <a:pt x="3327706" y="4328338"/>
                    <a:pt x="3298723" y="4316488"/>
                  </a:cubicBezTo>
                  <a:close/>
                  <a:moveTo>
                    <a:pt x="2622562" y="4362197"/>
                  </a:moveTo>
                  <a:cubicBezTo>
                    <a:pt x="2617957" y="4360911"/>
                    <a:pt x="2613420" y="4359285"/>
                    <a:pt x="2608815" y="4358202"/>
                  </a:cubicBezTo>
                  <a:cubicBezTo>
                    <a:pt x="2536628" y="4341408"/>
                    <a:pt x="2479610" y="4302267"/>
                    <a:pt x="2437083" y="4241863"/>
                  </a:cubicBezTo>
                  <a:cubicBezTo>
                    <a:pt x="2428483" y="4229674"/>
                    <a:pt x="2419273" y="4221751"/>
                    <a:pt x="2402276" y="4221344"/>
                  </a:cubicBezTo>
                  <a:cubicBezTo>
                    <a:pt x="2314311" y="4219110"/>
                    <a:pt x="2226345" y="4215317"/>
                    <a:pt x="2138380" y="4212134"/>
                  </a:cubicBezTo>
                  <a:cubicBezTo>
                    <a:pt x="2129103" y="4211796"/>
                    <a:pt x="2119758" y="4212134"/>
                    <a:pt x="2107772" y="4212134"/>
                  </a:cubicBezTo>
                  <a:cubicBezTo>
                    <a:pt x="2107772" y="4258318"/>
                    <a:pt x="2107772" y="4301860"/>
                    <a:pt x="2107772" y="4347841"/>
                  </a:cubicBezTo>
                  <a:cubicBezTo>
                    <a:pt x="2134994" y="4350008"/>
                    <a:pt x="2163300" y="4352040"/>
                    <a:pt x="2191606" y="4354613"/>
                  </a:cubicBezTo>
                  <a:cubicBezTo>
                    <a:pt x="2330495" y="4366938"/>
                    <a:pt x="2461867" y="4405536"/>
                    <a:pt x="2585249" y="4470207"/>
                  </a:cubicBezTo>
                  <a:cubicBezTo>
                    <a:pt x="2603059" y="4479552"/>
                    <a:pt x="2617280" y="4482464"/>
                    <a:pt x="2635225" y="4471426"/>
                  </a:cubicBezTo>
                  <a:cubicBezTo>
                    <a:pt x="2651274" y="4461539"/>
                    <a:pt x="2669558" y="4455309"/>
                    <a:pt x="2689061" y="4446506"/>
                  </a:cubicBezTo>
                  <a:cubicBezTo>
                    <a:pt x="2682763" y="4403031"/>
                    <a:pt x="2663734" y="4373844"/>
                    <a:pt x="2622562" y="4362332"/>
                  </a:cubicBezTo>
                  <a:close/>
                  <a:moveTo>
                    <a:pt x="1810423" y="2724241"/>
                  </a:moveTo>
                  <a:cubicBezTo>
                    <a:pt x="1761463" y="2724241"/>
                    <a:pt x="1711081" y="2722886"/>
                    <a:pt x="1662121" y="2708327"/>
                  </a:cubicBezTo>
                  <a:cubicBezTo>
                    <a:pt x="1613094" y="2693768"/>
                    <a:pt x="1569754" y="2667967"/>
                    <a:pt x="1524248" y="2637562"/>
                  </a:cubicBezTo>
                  <a:cubicBezTo>
                    <a:pt x="1480367" y="2719433"/>
                    <a:pt x="1439330" y="2797850"/>
                    <a:pt x="1432694" y="2888727"/>
                  </a:cubicBezTo>
                  <a:cubicBezTo>
                    <a:pt x="1434793" y="2890081"/>
                    <a:pt x="1436824" y="2891436"/>
                    <a:pt x="1438924" y="2892790"/>
                  </a:cubicBezTo>
                  <a:cubicBezTo>
                    <a:pt x="1445966" y="2885680"/>
                    <a:pt x="1454566" y="2879585"/>
                    <a:pt x="1459848" y="2871324"/>
                  </a:cubicBezTo>
                  <a:cubicBezTo>
                    <a:pt x="1472173" y="2852092"/>
                    <a:pt x="1483346" y="2832047"/>
                    <a:pt x="1494046" y="2811867"/>
                  </a:cubicBezTo>
                  <a:cubicBezTo>
                    <a:pt x="1502036" y="2796698"/>
                    <a:pt x="1507657" y="2780175"/>
                    <a:pt x="1515986" y="2765142"/>
                  </a:cubicBezTo>
                  <a:cubicBezTo>
                    <a:pt x="1523842" y="2750921"/>
                    <a:pt x="1535624" y="2746994"/>
                    <a:pt x="1547001" y="2752140"/>
                  </a:cubicBezTo>
                  <a:cubicBezTo>
                    <a:pt x="1558242" y="2757287"/>
                    <a:pt x="1563050" y="2769070"/>
                    <a:pt x="1557497" y="2783968"/>
                  </a:cubicBezTo>
                  <a:cubicBezTo>
                    <a:pt x="1550725" y="2801845"/>
                    <a:pt x="1542058" y="2818978"/>
                    <a:pt x="1534405" y="2836449"/>
                  </a:cubicBezTo>
                  <a:cubicBezTo>
                    <a:pt x="1510704" y="2890284"/>
                    <a:pt x="1495265" y="2946287"/>
                    <a:pt x="1489712" y="3004863"/>
                  </a:cubicBezTo>
                  <a:cubicBezTo>
                    <a:pt x="1488764" y="3014817"/>
                    <a:pt x="1489576" y="3024907"/>
                    <a:pt x="1489576" y="3034930"/>
                  </a:cubicBezTo>
                  <a:cubicBezTo>
                    <a:pt x="1491676" y="3035674"/>
                    <a:pt x="1493775" y="3036419"/>
                    <a:pt x="1495874" y="3037096"/>
                  </a:cubicBezTo>
                  <a:cubicBezTo>
                    <a:pt x="1503797" y="3024772"/>
                    <a:pt x="1513616" y="3013260"/>
                    <a:pt x="1519169" y="2999987"/>
                  </a:cubicBezTo>
                  <a:cubicBezTo>
                    <a:pt x="1539146" y="2952449"/>
                    <a:pt x="1558039" y="2904370"/>
                    <a:pt x="1576729" y="2856290"/>
                  </a:cubicBezTo>
                  <a:cubicBezTo>
                    <a:pt x="1582959" y="2840309"/>
                    <a:pt x="1586887" y="2823379"/>
                    <a:pt x="1592981" y="2807262"/>
                  </a:cubicBezTo>
                  <a:cubicBezTo>
                    <a:pt x="1601107" y="2785796"/>
                    <a:pt x="1612146" y="2778144"/>
                    <a:pt x="1625486" y="2782816"/>
                  </a:cubicBezTo>
                  <a:cubicBezTo>
                    <a:pt x="1639707" y="2787827"/>
                    <a:pt x="1643770" y="2800287"/>
                    <a:pt x="1637404" y="2821619"/>
                  </a:cubicBezTo>
                  <a:cubicBezTo>
                    <a:pt x="1632732" y="2837194"/>
                    <a:pt x="1627314" y="2852498"/>
                    <a:pt x="1622168" y="2867938"/>
                  </a:cubicBezTo>
                  <a:cubicBezTo>
                    <a:pt x="1603071" y="2925701"/>
                    <a:pt x="1594065" y="2985089"/>
                    <a:pt x="1595148" y="3045832"/>
                  </a:cubicBezTo>
                  <a:cubicBezTo>
                    <a:pt x="1595419" y="3059511"/>
                    <a:pt x="1598805" y="3073122"/>
                    <a:pt x="1601243" y="3090458"/>
                  </a:cubicBezTo>
                  <a:cubicBezTo>
                    <a:pt x="1618376" y="3077659"/>
                    <a:pt x="1623861" y="3062897"/>
                    <a:pt x="1627450" y="3048812"/>
                  </a:cubicBezTo>
                  <a:cubicBezTo>
                    <a:pt x="1640384" y="2997888"/>
                    <a:pt x="1652234" y="2946693"/>
                    <a:pt x="1663475" y="2895431"/>
                  </a:cubicBezTo>
                  <a:cubicBezTo>
                    <a:pt x="1668419" y="2873016"/>
                    <a:pt x="1670180" y="2849992"/>
                    <a:pt x="1674920" y="2827578"/>
                  </a:cubicBezTo>
                  <a:cubicBezTo>
                    <a:pt x="1678644" y="2809836"/>
                    <a:pt x="1689208" y="2801574"/>
                    <a:pt x="1701736" y="2803673"/>
                  </a:cubicBezTo>
                  <a:cubicBezTo>
                    <a:pt x="1714535" y="2805773"/>
                    <a:pt x="1722322" y="2817082"/>
                    <a:pt x="1720562" y="2834417"/>
                  </a:cubicBezTo>
                  <a:cubicBezTo>
                    <a:pt x="1718733" y="2852498"/>
                    <a:pt x="1715280" y="2870375"/>
                    <a:pt x="1712165" y="2888253"/>
                  </a:cubicBezTo>
                  <a:cubicBezTo>
                    <a:pt x="1703632" y="2937755"/>
                    <a:pt x="1703429" y="2987324"/>
                    <a:pt x="1710336" y="3036961"/>
                  </a:cubicBezTo>
                  <a:cubicBezTo>
                    <a:pt x="1711216" y="3043394"/>
                    <a:pt x="1713857" y="3049624"/>
                    <a:pt x="1717785" y="3063303"/>
                  </a:cubicBezTo>
                  <a:cubicBezTo>
                    <a:pt x="1724557" y="3046171"/>
                    <a:pt x="1729771" y="3035607"/>
                    <a:pt x="1732954" y="3024366"/>
                  </a:cubicBezTo>
                  <a:cubicBezTo>
                    <a:pt x="1749951" y="2964774"/>
                    <a:pt x="1753405" y="2903828"/>
                    <a:pt x="1750493" y="2842340"/>
                  </a:cubicBezTo>
                  <a:cubicBezTo>
                    <a:pt x="1750019" y="2832860"/>
                    <a:pt x="1748123" y="2822499"/>
                    <a:pt x="1751170" y="2814034"/>
                  </a:cubicBezTo>
                  <a:cubicBezTo>
                    <a:pt x="1753540" y="2807262"/>
                    <a:pt x="1761869" y="2799272"/>
                    <a:pt x="1768506" y="2798324"/>
                  </a:cubicBezTo>
                  <a:cubicBezTo>
                    <a:pt x="1775074" y="2797443"/>
                    <a:pt x="1784555" y="2803132"/>
                    <a:pt x="1789498" y="2808752"/>
                  </a:cubicBezTo>
                  <a:cubicBezTo>
                    <a:pt x="1794035" y="2813899"/>
                    <a:pt x="1793900" y="2823041"/>
                    <a:pt x="1796609" y="2830151"/>
                  </a:cubicBezTo>
                  <a:cubicBezTo>
                    <a:pt x="1806495" y="2855951"/>
                    <a:pt x="1815705" y="2882091"/>
                    <a:pt x="1827285" y="2907078"/>
                  </a:cubicBezTo>
                  <a:cubicBezTo>
                    <a:pt x="1834192" y="2921976"/>
                    <a:pt x="1837578" y="2922315"/>
                    <a:pt x="1856742" y="2928816"/>
                  </a:cubicBezTo>
                  <a:cubicBezTo>
                    <a:pt x="1861889" y="2888795"/>
                    <a:pt x="1839677" y="2790943"/>
                    <a:pt x="1810491" y="2724241"/>
                  </a:cubicBezTo>
                  <a:close/>
                  <a:moveTo>
                    <a:pt x="3268115" y="808980"/>
                  </a:moveTo>
                  <a:cubicBezTo>
                    <a:pt x="3414588" y="765437"/>
                    <a:pt x="3558895" y="722572"/>
                    <a:pt x="3705029" y="679097"/>
                  </a:cubicBezTo>
                  <a:cubicBezTo>
                    <a:pt x="3702727" y="650453"/>
                    <a:pt x="3700425" y="622011"/>
                    <a:pt x="3697851" y="590793"/>
                  </a:cubicBezTo>
                  <a:cubicBezTo>
                    <a:pt x="3690267" y="593164"/>
                    <a:pt x="3683292" y="594586"/>
                    <a:pt x="3676994" y="597497"/>
                  </a:cubicBezTo>
                  <a:cubicBezTo>
                    <a:pt x="3623159" y="622350"/>
                    <a:pt x="3569526" y="647541"/>
                    <a:pt x="3515691" y="672461"/>
                  </a:cubicBezTo>
                  <a:cubicBezTo>
                    <a:pt x="3507971" y="676050"/>
                    <a:pt x="3499710" y="680926"/>
                    <a:pt x="3491718" y="680858"/>
                  </a:cubicBezTo>
                  <a:cubicBezTo>
                    <a:pt x="3484337" y="680858"/>
                    <a:pt x="3474722" y="676727"/>
                    <a:pt x="3470184" y="671107"/>
                  </a:cubicBezTo>
                  <a:cubicBezTo>
                    <a:pt x="3463616" y="662980"/>
                    <a:pt x="3466325" y="652213"/>
                    <a:pt x="3474586" y="645509"/>
                  </a:cubicBezTo>
                  <a:cubicBezTo>
                    <a:pt x="3481900" y="639550"/>
                    <a:pt x="3490432" y="634810"/>
                    <a:pt x="3499032" y="630815"/>
                  </a:cubicBezTo>
                  <a:cubicBezTo>
                    <a:pt x="3554561" y="605082"/>
                    <a:pt x="3610224" y="579620"/>
                    <a:pt x="3665821" y="554158"/>
                  </a:cubicBezTo>
                  <a:cubicBezTo>
                    <a:pt x="3676182" y="549418"/>
                    <a:pt x="3686543" y="544745"/>
                    <a:pt x="3697919" y="539599"/>
                  </a:cubicBezTo>
                  <a:cubicBezTo>
                    <a:pt x="3702524" y="503844"/>
                    <a:pt x="3707061" y="468427"/>
                    <a:pt x="3712207" y="427865"/>
                  </a:cubicBezTo>
                  <a:cubicBezTo>
                    <a:pt x="3562010" y="519893"/>
                    <a:pt x="3416281" y="609145"/>
                    <a:pt x="3268047" y="699954"/>
                  </a:cubicBezTo>
                  <a:cubicBezTo>
                    <a:pt x="3268047" y="737131"/>
                    <a:pt x="3268047" y="772277"/>
                    <a:pt x="3268047" y="808912"/>
                  </a:cubicBezTo>
                  <a:close/>
                  <a:moveTo>
                    <a:pt x="2611862" y="1234180"/>
                  </a:moveTo>
                  <a:cubicBezTo>
                    <a:pt x="2586129" y="1208582"/>
                    <a:pt x="2558365" y="1184813"/>
                    <a:pt x="2529450" y="1162805"/>
                  </a:cubicBezTo>
                  <a:cubicBezTo>
                    <a:pt x="2498638" y="1139307"/>
                    <a:pt x="2461800" y="1125967"/>
                    <a:pt x="2424352" y="1118789"/>
                  </a:cubicBezTo>
                  <a:cubicBezTo>
                    <a:pt x="2340043" y="1102604"/>
                    <a:pt x="2296366" y="1180750"/>
                    <a:pt x="2306591" y="1232283"/>
                  </a:cubicBezTo>
                  <a:cubicBezTo>
                    <a:pt x="2313769" y="1268309"/>
                    <a:pt x="2339366" y="1298037"/>
                    <a:pt x="2375595" y="1303658"/>
                  </a:cubicBezTo>
                  <a:cubicBezTo>
                    <a:pt x="2460852" y="1316795"/>
                    <a:pt x="2546718" y="1322551"/>
                    <a:pt x="2633058" y="1316186"/>
                  </a:cubicBezTo>
                  <a:cubicBezTo>
                    <a:pt x="2645450" y="1315238"/>
                    <a:pt x="2657775" y="1314290"/>
                    <a:pt x="2678767" y="1312664"/>
                  </a:cubicBezTo>
                  <a:cubicBezTo>
                    <a:pt x="2653712" y="1282936"/>
                    <a:pt x="2634548" y="1256797"/>
                    <a:pt x="2611862" y="1234247"/>
                  </a:cubicBezTo>
                  <a:close/>
                  <a:moveTo>
                    <a:pt x="3306917" y="1141542"/>
                  </a:moveTo>
                  <a:cubicBezTo>
                    <a:pt x="3338541" y="1141542"/>
                    <a:pt x="3370098" y="1141068"/>
                    <a:pt x="3401722" y="1141677"/>
                  </a:cubicBezTo>
                  <a:cubicBezTo>
                    <a:pt x="3411067" y="1141813"/>
                    <a:pt x="3421631" y="1142693"/>
                    <a:pt x="3429351" y="1147162"/>
                  </a:cubicBezTo>
                  <a:cubicBezTo>
                    <a:pt x="3435513" y="1150751"/>
                    <a:pt x="3441743" y="1160570"/>
                    <a:pt x="3441269" y="1167207"/>
                  </a:cubicBezTo>
                  <a:cubicBezTo>
                    <a:pt x="3440795" y="1173911"/>
                    <a:pt x="3433278" y="1181969"/>
                    <a:pt x="3426777" y="1185761"/>
                  </a:cubicBezTo>
                  <a:cubicBezTo>
                    <a:pt x="3420750" y="1189215"/>
                    <a:pt x="3411947" y="1188267"/>
                    <a:pt x="3404295" y="1188335"/>
                  </a:cubicBezTo>
                  <a:cubicBezTo>
                    <a:pt x="3373687" y="1188470"/>
                    <a:pt x="3343011" y="1188131"/>
                    <a:pt x="3312335" y="1188131"/>
                  </a:cubicBezTo>
                  <a:cubicBezTo>
                    <a:pt x="3294186" y="1188131"/>
                    <a:pt x="3276715" y="1191179"/>
                    <a:pt x="3256400" y="1199170"/>
                  </a:cubicBezTo>
                  <a:cubicBezTo>
                    <a:pt x="3275835" y="1213797"/>
                    <a:pt x="3294186" y="1214271"/>
                    <a:pt x="3313012" y="1214338"/>
                  </a:cubicBezTo>
                  <a:cubicBezTo>
                    <a:pt x="3346464" y="1214406"/>
                    <a:pt x="3379984" y="1215151"/>
                    <a:pt x="3413437" y="1215693"/>
                  </a:cubicBezTo>
                  <a:cubicBezTo>
                    <a:pt x="3416281" y="1215693"/>
                    <a:pt x="3419261" y="1215828"/>
                    <a:pt x="3422037" y="1216370"/>
                  </a:cubicBezTo>
                  <a:cubicBezTo>
                    <a:pt x="3434700" y="1219011"/>
                    <a:pt x="3443368" y="1226257"/>
                    <a:pt x="3442826" y="1239732"/>
                  </a:cubicBezTo>
                  <a:cubicBezTo>
                    <a:pt x="3442285" y="1253073"/>
                    <a:pt x="3433210" y="1260048"/>
                    <a:pt x="3420412" y="1261808"/>
                  </a:cubicBezTo>
                  <a:cubicBezTo>
                    <a:pt x="3413843" y="1262689"/>
                    <a:pt x="3407004" y="1262486"/>
                    <a:pt x="3400368" y="1262418"/>
                  </a:cubicBezTo>
                  <a:cubicBezTo>
                    <a:pt x="3369759" y="1262147"/>
                    <a:pt x="3339083" y="1261741"/>
                    <a:pt x="3308475" y="1261470"/>
                  </a:cubicBezTo>
                  <a:cubicBezTo>
                    <a:pt x="3287617" y="1261267"/>
                    <a:pt x="3267370" y="1263298"/>
                    <a:pt x="3247461" y="1278941"/>
                  </a:cubicBezTo>
                  <a:cubicBezTo>
                    <a:pt x="3271771" y="1292146"/>
                    <a:pt x="3295676" y="1293026"/>
                    <a:pt x="3318903" y="1292078"/>
                  </a:cubicBezTo>
                  <a:cubicBezTo>
                    <a:pt x="3362649" y="1290250"/>
                    <a:pt x="3404566" y="1298647"/>
                    <a:pt x="3446416" y="1309346"/>
                  </a:cubicBezTo>
                  <a:cubicBezTo>
                    <a:pt x="3451968" y="1310768"/>
                    <a:pt x="3457386" y="1312664"/>
                    <a:pt x="3462939" y="1314222"/>
                  </a:cubicBezTo>
                  <a:cubicBezTo>
                    <a:pt x="3491312" y="1322077"/>
                    <a:pt x="3514743" y="1311175"/>
                    <a:pt x="3524630" y="1283410"/>
                  </a:cubicBezTo>
                  <a:cubicBezTo>
                    <a:pt x="3530047" y="1268242"/>
                    <a:pt x="3533162" y="1251989"/>
                    <a:pt x="3535396" y="1235940"/>
                  </a:cubicBezTo>
                  <a:cubicBezTo>
                    <a:pt x="3541627" y="1191043"/>
                    <a:pt x="3541085" y="1146214"/>
                    <a:pt x="3529031" y="1102130"/>
                  </a:cubicBezTo>
                  <a:cubicBezTo>
                    <a:pt x="3526255" y="1092040"/>
                    <a:pt x="3522598" y="1082086"/>
                    <a:pt x="3518670" y="1072402"/>
                  </a:cubicBezTo>
                  <a:cubicBezTo>
                    <a:pt x="3509528" y="1049581"/>
                    <a:pt x="3496459" y="1036715"/>
                    <a:pt x="3467814" y="1036241"/>
                  </a:cubicBezTo>
                  <a:cubicBezTo>
                    <a:pt x="3407613" y="1035157"/>
                    <a:pt x="3347480" y="1028385"/>
                    <a:pt x="3287347" y="1023916"/>
                  </a:cubicBezTo>
                  <a:cubicBezTo>
                    <a:pt x="3276850" y="1023103"/>
                    <a:pt x="3265609" y="1020124"/>
                    <a:pt x="3262697" y="1035496"/>
                  </a:cubicBezTo>
                  <a:cubicBezTo>
                    <a:pt x="3260260" y="1048633"/>
                    <a:pt x="3265880" y="1061364"/>
                    <a:pt x="3279288" y="1065156"/>
                  </a:cubicBezTo>
                  <a:cubicBezTo>
                    <a:pt x="3292967" y="1069016"/>
                    <a:pt x="3307459" y="1070641"/>
                    <a:pt x="3321679" y="1071454"/>
                  </a:cubicBezTo>
                  <a:cubicBezTo>
                    <a:pt x="3341724" y="1072605"/>
                    <a:pt x="3361904" y="1071996"/>
                    <a:pt x="3382016" y="1072334"/>
                  </a:cubicBezTo>
                  <a:cubicBezTo>
                    <a:pt x="3389668" y="1072470"/>
                    <a:pt x="3397388" y="1072605"/>
                    <a:pt x="3404905" y="1073892"/>
                  </a:cubicBezTo>
                  <a:cubicBezTo>
                    <a:pt x="3422647" y="1076939"/>
                    <a:pt x="3431247" y="1086352"/>
                    <a:pt x="3429621" y="1099692"/>
                  </a:cubicBezTo>
                  <a:cubicBezTo>
                    <a:pt x="3428132" y="1111881"/>
                    <a:pt x="3419599" y="1118721"/>
                    <a:pt x="3402128" y="1119059"/>
                  </a:cubicBezTo>
                  <a:cubicBezTo>
                    <a:pt x="3376260" y="1119466"/>
                    <a:pt x="3350392" y="1117908"/>
                    <a:pt x="3324591" y="1118653"/>
                  </a:cubicBezTo>
                  <a:cubicBezTo>
                    <a:pt x="3303734" y="1119263"/>
                    <a:pt x="3282945" y="1121971"/>
                    <a:pt x="3262088" y="1123800"/>
                  </a:cubicBezTo>
                  <a:cubicBezTo>
                    <a:pt x="3274887" y="1141339"/>
                    <a:pt x="3290936" y="1141745"/>
                    <a:pt x="3306985" y="1141745"/>
                  </a:cubicBezTo>
                  <a:close/>
                  <a:moveTo>
                    <a:pt x="2971917" y="1286932"/>
                  </a:moveTo>
                  <a:cubicBezTo>
                    <a:pt x="2990811" y="1275826"/>
                    <a:pt x="2998530" y="1260251"/>
                    <a:pt x="2998869" y="1239936"/>
                  </a:cubicBezTo>
                  <a:cubicBezTo>
                    <a:pt x="2999208" y="1217589"/>
                    <a:pt x="2991894" y="1198018"/>
                    <a:pt x="2972053" y="1186100"/>
                  </a:cubicBezTo>
                  <a:cubicBezTo>
                    <a:pt x="2961353" y="1179667"/>
                    <a:pt x="2949503" y="1177703"/>
                    <a:pt x="2937652" y="1187387"/>
                  </a:cubicBezTo>
                  <a:cubicBezTo>
                    <a:pt x="2910836" y="1209395"/>
                    <a:pt x="2881176" y="1226527"/>
                    <a:pt x="2847452" y="1236076"/>
                  </a:cubicBezTo>
                  <a:cubicBezTo>
                    <a:pt x="2843186" y="1237295"/>
                    <a:pt x="2838310" y="1240206"/>
                    <a:pt x="2835940" y="1243795"/>
                  </a:cubicBezTo>
                  <a:cubicBezTo>
                    <a:pt x="2822938" y="1263434"/>
                    <a:pt x="2810681" y="1283546"/>
                    <a:pt x="2796529" y="1306164"/>
                  </a:cubicBezTo>
                  <a:cubicBezTo>
                    <a:pt x="2859845" y="1318488"/>
                    <a:pt x="2917337" y="1319098"/>
                    <a:pt x="2971985" y="1286932"/>
                  </a:cubicBezTo>
                  <a:close/>
                  <a:moveTo>
                    <a:pt x="2434171" y="826654"/>
                  </a:moveTo>
                  <a:cubicBezTo>
                    <a:pt x="2402005" y="821575"/>
                    <a:pt x="2379794" y="832546"/>
                    <a:pt x="2366995" y="860242"/>
                  </a:cubicBezTo>
                  <a:cubicBezTo>
                    <a:pt x="2341939" y="914281"/>
                    <a:pt x="2380268" y="983692"/>
                    <a:pt x="2439656" y="990531"/>
                  </a:cubicBezTo>
                  <a:cubicBezTo>
                    <a:pt x="2451371" y="991885"/>
                    <a:pt x="2463560" y="988567"/>
                    <a:pt x="2476630" y="987348"/>
                  </a:cubicBezTo>
                  <a:cubicBezTo>
                    <a:pt x="2461529" y="930127"/>
                    <a:pt x="2447918" y="878458"/>
                    <a:pt x="2434239" y="826654"/>
                  </a:cubicBezTo>
                  <a:close/>
                  <a:moveTo>
                    <a:pt x="3800240" y="856518"/>
                  </a:moveTo>
                  <a:cubicBezTo>
                    <a:pt x="3809044" y="874598"/>
                    <a:pt x="3815816" y="890106"/>
                    <a:pt x="3823874" y="904936"/>
                  </a:cubicBezTo>
                  <a:cubicBezTo>
                    <a:pt x="3847034" y="947327"/>
                    <a:pt x="3875543" y="985452"/>
                    <a:pt x="3915293" y="1014165"/>
                  </a:cubicBezTo>
                  <a:cubicBezTo>
                    <a:pt x="3928295" y="1023577"/>
                    <a:pt x="3941771" y="1028927"/>
                    <a:pt x="3962289" y="1024390"/>
                  </a:cubicBezTo>
                  <a:cubicBezTo>
                    <a:pt x="3919356" y="971570"/>
                    <a:pt x="3891659" y="912588"/>
                    <a:pt x="3869177" y="848053"/>
                  </a:cubicBezTo>
                  <a:cubicBezTo>
                    <a:pt x="3845341" y="851033"/>
                    <a:pt x="3824822" y="853538"/>
                    <a:pt x="3800240" y="856585"/>
                  </a:cubicBezTo>
                  <a:close/>
                  <a:moveTo>
                    <a:pt x="3781415" y="386083"/>
                  </a:moveTo>
                  <a:cubicBezTo>
                    <a:pt x="3775659" y="390010"/>
                    <a:pt x="3770513" y="396985"/>
                    <a:pt x="3768346" y="403622"/>
                  </a:cubicBezTo>
                  <a:cubicBezTo>
                    <a:pt x="3756901" y="438902"/>
                    <a:pt x="3749452" y="475064"/>
                    <a:pt x="3748030" y="514408"/>
                  </a:cubicBezTo>
                  <a:cubicBezTo>
                    <a:pt x="3772747" y="511090"/>
                    <a:pt x="3791302" y="497478"/>
                    <a:pt x="3811617" y="488540"/>
                  </a:cubicBezTo>
                  <a:cubicBezTo>
                    <a:pt x="3815071" y="486982"/>
                    <a:pt x="3818254" y="481429"/>
                    <a:pt x="3818863" y="477298"/>
                  </a:cubicBezTo>
                  <a:cubicBezTo>
                    <a:pt x="3824958" y="437006"/>
                    <a:pt x="3830510" y="396647"/>
                    <a:pt x="3836876" y="351682"/>
                  </a:cubicBezTo>
                  <a:cubicBezTo>
                    <a:pt x="3816696" y="364074"/>
                    <a:pt x="3798615" y="374368"/>
                    <a:pt x="3781483" y="386083"/>
                  </a:cubicBezTo>
                  <a:close/>
                  <a:moveTo>
                    <a:pt x="3854550" y="803901"/>
                  </a:moveTo>
                  <a:cubicBezTo>
                    <a:pt x="3845747" y="764896"/>
                    <a:pt x="3837621" y="729208"/>
                    <a:pt x="3829156" y="691761"/>
                  </a:cubicBezTo>
                  <a:cubicBezTo>
                    <a:pt x="3804507" y="699209"/>
                    <a:pt x="3782025" y="705981"/>
                    <a:pt x="3756698" y="713566"/>
                  </a:cubicBezTo>
                  <a:cubicBezTo>
                    <a:pt x="3765095" y="746544"/>
                    <a:pt x="3773018" y="777491"/>
                    <a:pt x="3781889" y="812095"/>
                  </a:cubicBezTo>
                  <a:cubicBezTo>
                    <a:pt x="3807960" y="809183"/>
                    <a:pt x="3830172" y="806678"/>
                    <a:pt x="3854550" y="803901"/>
                  </a:cubicBezTo>
                  <a:close/>
                  <a:moveTo>
                    <a:pt x="3800714" y="540005"/>
                  </a:moveTo>
                  <a:cubicBezTo>
                    <a:pt x="3760538" y="557837"/>
                    <a:pt x="3742410" y="588649"/>
                    <a:pt x="3746337" y="632440"/>
                  </a:cubicBezTo>
                  <a:cubicBezTo>
                    <a:pt x="3747286" y="642733"/>
                    <a:pt x="3749385" y="652958"/>
                    <a:pt x="3751619" y="667179"/>
                  </a:cubicBezTo>
                  <a:cubicBezTo>
                    <a:pt x="3776472" y="659798"/>
                    <a:pt x="3799428" y="652958"/>
                    <a:pt x="3822994" y="645983"/>
                  </a:cubicBezTo>
                  <a:cubicBezTo>
                    <a:pt x="3820556" y="608197"/>
                    <a:pt x="3818321" y="573322"/>
                    <a:pt x="3815816" y="535062"/>
                  </a:cubicBezTo>
                  <a:cubicBezTo>
                    <a:pt x="3807825" y="537703"/>
                    <a:pt x="3804100" y="538515"/>
                    <a:pt x="3800714" y="540073"/>
                  </a:cubicBezTo>
                  <a:close/>
                  <a:moveTo>
                    <a:pt x="1119296" y="1303726"/>
                  </a:moveTo>
                  <a:cubicBezTo>
                    <a:pt x="1129454" y="1304132"/>
                    <a:pt x="1141101" y="1302642"/>
                    <a:pt x="1149633" y="1297767"/>
                  </a:cubicBezTo>
                  <a:cubicBezTo>
                    <a:pt x="1157827" y="1293162"/>
                    <a:pt x="1165886" y="1283884"/>
                    <a:pt x="1168594" y="1275081"/>
                  </a:cubicBezTo>
                  <a:cubicBezTo>
                    <a:pt x="1172116" y="1263501"/>
                    <a:pt x="1161687" y="1255782"/>
                    <a:pt x="1152004" y="1251244"/>
                  </a:cubicBezTo>
                  <a:cubicBezTo>
                    <a:pt x="1141710" y="1246369"/>
                    <a:pt x="1130808" y="1241899"/>
                    <a:pt x="1119702" y="1240003"/>
                  </a:cubicBezTo>
                  <a:cubicBezTo>
                    <a:pt x="1091599" y="1235195"/>
                    <a:pt x="1063226" y="1233706"/>
                    <a:pt x="1031263" y="1240613"/>
                  </a:cubicBezTo>
                  <a:cubicBezTo>
                    <a:pt x="1052188" y="1277248"/>
                    <a:pt x="1077649" y="1301965"/>
                    <a:pt x="1119296" y="1303726"/>
                  </a:cubicBezTo>
                  <a:close/>
                  <a:moveTo>
                    <a:pt x="3252133" y="921798"/>
                  </a:moveTo>
                  <a:cubicBezTo>
                    <a:pt x="3245836" y="905139"/>
                    <a:pt x="3240418" y="888210"/>
                    <a:pt x="3233646" y="868707"/>
                  </a:cubicBezTo>
                  <a:cubicBezTo>
                    <a:pt x="3217056" y="874734"/>
                    <a:pt x="3202429" y="880084"/>
                    <a:pt x="3187260" y="885636"/>
                  </a:cubicBezTo>
                  <a:cubicBezTo>
                    <a:pt x="3191729" y="914823"/>
                    <a:pt x="3201819" y="939337"/>
                    <a:pt x="3216175" y="961683"/>
                  </a:cubicBezTo>
                  <a:cubicBezTo>
                    <a:pt x="3220035" y="967710"/>
                    <a:pt x="3228974" y="972383"/>
                    <a:pt x="3236287" y="973737"/>
                  </a:cubicBezTo>
                  <a:cubicBezTo>
                    <a:pt x="3247190" y="975769"/>
                    <a:pt x="3258770" y="974279"/>
                    <a:pt x="3273735" y="974279"/>
                  </a:cubicBezTo>
                  <a:cubicBezTo>
                    <a:pt x="3265745" y="954979"/>
                    <a:pt x="3258499" y="938592"/>
                    <a:pt x="3252133" y="921798"/>
                  </a:cubicBezTo>
                  <a:close/>
                  <a:moveTo>
                    <a:pt x="3222202" y="735642"/>
                  </a:moveTo>
                  <a:cubicBezTo>
                    <a:pt x="3185431" y="742346"/>
                    <a:pt x="3176425" y="752300"/>
                    <a:pt x="3175951" y="785482"/>
                  </a:cubicBezTo>
                  <a:cubicBezTo>
                    <a:pt x="3175748" y="803495"/>
                    <a:pt x="3175951" y="821508"/>
                    <a:pt x="3175951" y="844464"/>
                  </a:cubicBezTo>
                  <a:cubicBezTo>
                    <a:pt x="3194235" y="838166"/>
                    <a:pt x="3208185" y="833291"/>
                    <a:pt x="3222202" y="828483"/>
                  </a:cubicBezTo>
                  <a:cubicBezTo>
                    <a:pt x="3222202" y="795098"/>
                    <a:pt x="3222202" y="765573"/>
                    <a:pt x="3222202" y="735709"/>
                  </a:cubicBezTo>
                  <a:close/>
                  <a:moveTo>
                    <a:pt x="2579222" y="3614051"/>
                  </a:moveTo>
                  <a:cubicBezTo>
                    <a:pt x="2596490" y="3614051"/>
                    <a:pt x="2611185" y="3614051"/>
                    <a:pt x="2630011" y="3614051"/>
                  </a:cubicBezTo>
                  <a:cubicBezTo>
                    <a:pt x="2626218" y="3580734"/>
                    <a:pt x="2622968" y="3549042"/>
                    <a:pt x="2618973" y="3517418"/>
                  </a:cubicBezTo>
                  <a:cubicBezTo>
                    <a:pt x="2617347" y="3504484"/>
                    <a:pt x="2607664" y="3504687"/>
                    <a:pt x="2595204" y="3505568"/>
                  </a:cubicBezTo>
                  <a:cubicBezTo>
                    <a:pt x="2589922" y="3541526"/>
                    <a:pt x="2584707" y="3576739"/>
                    <a:pt x="2579222" y="3614051"/>
                  </a:cubicBezTo>
                  <a:close/>
                  <a:moveTo>
                    <a:pt x="1608082" y="989651"/>
                  </a:moveTo>
                  <a:cubicBezTo>
                    <a:pt x="1640316" y="970554"/>
                    <a:pt x="1646749" y="916042"/>
                    <a:pt x="1621084" y="869181"/>
                  </a:cubicBezTo>
                  <a:cubicBezTo>
                    <a:pt x="1591018" y="917667"/>
                    <a:pt x="1586684" y="961954"/>
                    <a:pt x="1608082" y="989651"/>
                  </a:cubicBezTo>
                  <a:close/>
                  <a:moveTo>
                    <a:pt x="4195103" y="3468323"/>
                  </a:moveTo>
                  <a:cubicBezTo>
                    <a:pt x="4197947" y="3476043"/>
                    <a:pt x="4206954" y="3481460"/>
                    <a:pt x="4213116" y="3487894"/>
                  </a:cubicBezTo>
                  <a:cubicBezTo>
                    <a:pt x="4218601" y="3482002"/>
                    <a:pt x="4226727" y="3476991"/>
                    <a:pt x="4229097" y="3470016"/>
                  </a:cubicBezTo>
                  <a:cubicBezTo>
                    <a:pt x="4240067" y="3437579"/>
                    <a:pt x="4236207" y="3405345"/>
                    <a:pt x="4225643" y="3372232"/>
                  </a:cubicBezTo>
                  <a:cubicBezTo>
                    <a:pt x="4197879" y="3396271"/>
                    <a:pt x="4184132" y="3438798"/>
                    <a:pt x="4195103" y="3468323"/>
                  </a:cubicBezTo>
                  <a:close/>
                  <a:moveTo>
                    <a:pt x="2751767" y="1297699"/>
                  </a:moveTo>
                  <a:cubicBezTo>
                    <a:pt x="2762399" y="1279957"/>
                    <a:pt x="2771270" y="1265194"/>
                    <a:pt x="2781427" y="1248265"/>
                  </a:cubicBezTo>
                  <a:cubicBezTo>
                    <a:pt x="2750616" y="1243254"/>
                    <a:pt x="2723055" y="1238784"/>
                    <a:pt x="2688586" y="1233164"/>
                  </a:cubicBezTo>
                  <a:cubicBezTo>
                    <a:pt x="2711543" y="1256594"/>
                    <a:pt x="2730368" y="1275758"/>
                    <a:pt x="2751835" y="1297699"/>
                  </a:cubicBezTo>
                  <a:close/>
                  <a:moveTo>
                    <a:pt x="4685176" y="3923725"/>
                  </a:moveTo>
                  <a:cubicBezTo>
                    <a:pt x="4650437" y="3927720"/>
                    <a:pt x="4618135" y="3936997"/>
                    <a:pt x="4594840" y="3966387"/>
                  </a:cubicBezTo>
                  <a:cubicBezTo>
                    <a:pt x="4632492" y="3968148"/>
                    <a:pt x="4661881" y="3952301"/>
                    <a:pt x="4685176" y="3923725"/>
                  </a:cubicBezTo>
                  <a:close/>
                  <a:moveTo>
                    <a:pt x="3768955" y="3584527"/>
                  </a:moveTo>
                  <a:cubicBezTo>
                    <a:pt x="3763538" y="3553986"/>
                    <a:pt x="3745254" y="3538343"/>
                    <a:pt x="3722501" y="3526560"/>
                  </a:cubicBezTo>
                  <a:cubicBezTo>
                    <a:pt x="3730085" y="3551074"/>
                    <a:pt x="3743358" y="3570442"/>
                    <a:pt x="3768955" y="358452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30FD5377-4806-E640-C5E6-14597BCF2E6B}"/>
                </a:ext>
              </a:extLst>
            </p:cNvPr>
            <p:cNvSpPr/>
            <p:nvPr/>
          </p:nvSpPr>
          <p:spPr>
            <a:xfrm>
              <a:off x="6710267" y="3405638"/>
              <a:ext cx="790000" cy="801455"/>
            </a:xfrm>
            <a:custGeom>
              <a:avLst/>
              <a:gdLst>
                <a:gd name="csX0" fmla="*/ 218390 w 790000"/>
                <a:gd name="csY0" fmla="*/ 407771 h 801455"/>
                <a:gd name="csX1" fmla="*/ 188391 w 790000"/>
                <a:gd name="csY1" fmla="*/ 407771 h 801455"/>
                <a:gd name="csX2" fmla="*/ 41917 w 790000"/>
                <a:gd name="csY2" fmla="*/ 405604 h 801455"/>
                <a:gd name="csX3" fmla="*/ 21805 w 790000"/>
                <a:gd name="csY3" fmla="*/ 404859 h 801455"/>
                <a:gd name="csX4" fmla="*/ 0 w 790000"/>
                <a:gd name="csY4" fmla="*/ 382851 h 801455"/>
                <a:gd name="csX5" fmla="*/ 22008 w 790000"/>
                <a:gd name="csY5" fmla="*/ 360640 h 801455"/>
                <a:gd name="csX6" fmla="*/ 42053 w 790000"/>
                <a:gd name="csY6" fmla="*/ 360301 h 801455"/>
                <a:gd name="csX7" fmla="*/ 194282 w 790000"/>
                <a:gd name="csY7" fmla="*/ 362400 h 801455"/>
                <a:gd name="csX8" fmla="*/ 219676 w 790000"/>
                <a:gd name="csY8" fmla="*/ 361114 h 801455"/>
                <a:gd name="csX9" fmla="*/ 269381 w 790000"/>
                <a:gd name="csY9" fmla="*/ 270439 h 801455"/>
                <a:gd name="csX10" fmla="*/ 366014 w 790000"/>
                <a:gd name="csY10" fmla="*/ 225475 h 801455"/>
                <a:gd name="csX11" fmla="*/ 366082 w 790000"/>
                <a:gd name="csY11" fmla="*/ 39590 h 801455"/>
                <a:gd name="csX12" fmla="*/ 367910 w 790000"/>
                <a:gd name="csY12" fmla="*/ 16904 h 801455"/>
                <a:gd name="csX13" fmla="*/ 391137 w 790000"/>
                <a:gd name="csY13" fmla="*/ 110 h 801455"/>
                <a:gd name="csX14" fmla="*/ 410234 w 790000"/>
                <a:gd name="csY14" fmla="*/ 18394 h 801455"/>
                <a:gd name="csX15" fmla="*/ 410911 w 790000"/>
                <a:gd name="csY15" fmla="*/ 38438 h 801455"/>
                <a:gd name="csX16" fmla="*/ 410505 w 790000"/>
                <a:gd name="csY16" fmla="*/ 182068 h 801455"/>
                <a:gd name="csX17" fmla="*/ 410505 w 790000"/>
                <a:gd name="csY17" fmla="*/ 228319 h 801455"/>
                <a:gd name="csX18" fmla="*/ 542081 w 790000"/>
                <a:gd name="csY18" fmla="*/ 370052 h 801455"/>
                <a:gd name="csX19" fmla="*/ 569912 w 790000"/>
                <a:gd name="csY19" fmla="*/ 370052 h 801455"/>
                <a:gd name="csX20" fmla="*/ 745098 w 790000"/>
                <a:gd name="csY20" fmla="*/ 365922 h 801455"/>
                <a:gd name="csX21" fmla="*/ 768055 w 790000"/>
                <a:gd name="csY21" fmla="*/ 366192 h 801455"/>
                <a:gd name="csX22" fmla="*/ 789995 w 790000"/>
                <a:gd name="csY22" fmla="*/ 388268 h 801455"/>
                <a:gd name="csX23" fmla="*/ 768055 w 790000"/>
                <a:gd name="csY23" fmla="*/ 410141 h 801455"/>
                <a:gd name="csX24" fmla="*/ 753698 w 790000"/>
                <a:gd name="csY24" fmla="*/ 410683 h 801455"/>
                <a:gd name="csX25" fmla="*/ 564157 w 790000"/>
                <a:gd name="csY25" fmla="*/ 415965 h 801455"/>
                <a:gd name="csX26" fmla="*/ 539101 w 790000"/>
                <a:gd name="csY26" fmla="*/ 417726 h 801455"/>
                <a:gd name="csX27" fmla="*/ 410505 w 790000"/>
                <a:gd name="csY27" fmla="*/ 547337 h 801455"/>
                <a:gd name="csX28" fmla="*/ 410505 w 790000"/>
                <a:gd name="csY28" fmla="*/ 576930 h 801455"/>
                <a:gd name="csX29" fmla="*/ 411046 w 790000"/>
                <a:gd name="csY29" fmla="*/ 769451 h 801455"/>
                <a:gd name="csX30" fmla="*/ 390190 w 790000"/>
                <a:gd name="csY30" fmla="*/ 801414 h 801455"/>
                <a:gd name="csX31" fmla="*/ 366014 w 790000"/>
                <a:gd name="csY31" fmla="*/ 769045 h 801455"/>
                <a:gd name="csX32" fmla="*/ 366014 w 790000"/>
                <a:gd name="csY32" fmla="*/ 757533 h 801455"/>
                <a:gd name="csX33" fmla="*/ 365270 w 790000"/>
                <a:gd name="csY33" fmla="*/ 654128 h 801455"/>
                <a:gd name="csX34" fmla="*/ 365270 w 790000"/>
                <a:gd name="csY34" fmla="*/ 549911 h 801455"/>
                <a:gd name="csX35" fmla="*/ 218390 w 790000"/>
                <a:gd name="csY35" fmla="*/ 407839 h 801455"/>
                <a:gd name="csX36" fmla="*/ 496371 w 790000"/>
                <a:gd name="csY36" fmla="*/ 386711 h 801455"/>
                <a:gd name="csX37" fmla="*/ 380777 w 790000"/>
                <a:gd name="csY37" fmla="*/ 271794 h 801455"/>
                <a:gd name="csX38" fmla="*/ 264438 w 790000"/>
                <a:gd name="csY38" fmla="*/ 388268 h 801455"/>
                <a:gd name="csX39" fmla="*/ 379490 w 790000"/>
                <a:gd name="csY39" fmla="*/ 503185 h 801455"/>
                <a:gd name="csX40" fmla="*/ 496371 w 790000"/>
                <a:gd name="csY40" fmla="*/ 386711 h 8014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790000" h="801455">
                  <a:moveTo>
                    <a:pt x="218390" y="407771"/>
                  </a:moveTo>
                  <a:cubicBezTo>
                    <a:pt x="207284" y="407771"/>
                    <a:pt x="197871" y="407907"/>
                    <a:pt x="188391" y="407771"/>
                  </a:cubicBezTo>
                  <a:cubicBezTo>
                    <a:pt x="139566" y="407094"/>
                    <a:pt x="90742" y="406349"/>
                    <a:pt x="41917" y="405604"/>
                  </a:cubicBezTo>
                  <a:cubicBezTo>
                    <a:pt x="35213" y="405469"/>
                    <a:pt x="28509" y="405604"/>
                    <a:pt x="21805" y="404859"/>
                  </a:cubicBezTo>
                  <a:cubicBezTo>
                    <a:pt x="8803" y="403437"/>
                    <a:pt x="68" y="396733"/>
                    <a:pt x="0" y="382851"/>
                  </a:cubicBezTo>
                  <a:cubicBezTo>
                    <a:pt x="0" y="368833"/>
                    <a:pt x="9616" y="362671"/>
                    <a:pt x="22008" y="360640"/>
                  </a:cubicBezTo>
                  <a:cubicBezTo>
                    <a:pt x="28577" y="359556"/>
                    <a:pt x="35349" y="360165"/>
                    <a:pt x="42053" y="360301"/>
                  </a:cubicBezTo>
                  <a:cubicBezTo>
                    <a:pt x="92773" y="360978"/>
                    <a:pt x="143562" y="361791"/>
                    <a:pt x="194282" y="362400"/>
                  </a:cubicBezTo>
                  <a:cubicBezTo>
                    <a:pt x="202544" y="362468"/>
                    <a:pt x="210873" y="361587"/>
                    <a:pt x="219676" y="361114"/>
                  </a:cubicBezTo>
                  <a:cubicBezTo>
                    <a:pt x="228750" y="325629"/>
                    <a:pt x="243445" y="294953"/>
                    <a:pt x="269381" y="270439"/>
                  </a:cubicBezTo>
                  <a:cubicBezTo>
                    <a:pt x="295859" y="245384"/>
                    <a:pt x="328363" y="232517"/>
                    <a:pt x="366014" y="225475"/>
                  </a:cubicBezTo>
                  <a:cubicBezTo>
                    <a:pt x="366014" y="162023"/>
                    <a:pt x="366014" y="100807"/>
                    <a:pt x="366082" y="39590"/>
                  </a:cubicBezTo>
                  <a:cubicBezTo>
                    <a:pt x="366082" y="32005"/>
                    <a:pt x="366217" y="24218"/>
                    <a:pt x="367910" y="16904"/>
                  </a:cubicBezTo>
                  <a:cubicBezTo>
                    <a:pt x="370619" y="5121"/>
                    <a:pt x="379016" y="-906"/>
                    <a:pt x="391137" y="110"/>
                  </a:cubicBezTo>
                  <a:cubicBezTo>
                    <a:pt x="401973" y="1058"/>
                    <a:pt x="408677" y="7695"/>
                    <a:pt x="410234" y="18394"/>
                  </a:cubicBezTo>
                  <a:cubicBezTo>
                    <a:pt x="411182" y="24963"/>
                    <a:pt x="410911" y="31734"/>
                    <a:pt x="410911" y="38438"/>
                  </a:cubicBezTo>
                  <a:cubicBezTo>
                    <a:pt x="410844" y="86315"/>
                    <a:pt x="410640" y="134191"/>
                    <a:pt x="410505" y="182068"/>
                  </a:cubicBezTo>
                  <a:cubicBezTo>
                    <a:pt x="410505" y="197237"/>
                    <a:pt x="410505" y="212405"/>
                    <a:pt x="410505" y="228319"/>
                  </a:cubicBezTo>
                  <a:cubicBezTo>
                    <a:pt x="486146" y="247551"/>
                    <a:pt x="527047" y="297323"/>
                    <a:pt x="542081" y="370052"/>
                  </a:cubicBezTo>
                  <a:cubicBezTo>
                    <a:pt x="552780" y="370052"/>
                    <a:pt x="561312" y="370255"/>
                    <a:pt x="569912" y="370052"/>
                  </a:cubicBezTo>
                  <a:cubicBezTo>
                    <a:pt x="628285" y="368698"/>
                    <a:pt x="686725" y="367276"/>
                    <a:pt x="745098" y="365922"/>
                  </a:cubicBezTo>
                  <a:cubicBezTo>
                    <a:pt x="752750" y="365718"/>
                    <a:pt x="760538" y="365109"/>
                    <a:pt x="768055" y="366192"/>
                  </a:cubicBezTo>
                  <a:cubicBezTo>
                    <a:pt x="780447" y="368021"/>
                    <a:pt x="790266" y="374115"/>
                    <a:pt x="789995" y="388268"/>
                  </a:cubicBezTo>
                  <a:cubicBezTo>
                    <a:pt x="789724" y="401880"/>
                    <a:pt x="781260" y="408855"/>
                    <a:pt x="768055" y="410141"/>
                  </a:cubicBezTo>
                  <a:cubicBezTo>
                    <a:pt x="763314" y="410615"/>
                    <a:pt x="758506" y="410547"/>
                    <a:pt x="753698" y="410683"/>
                  </a:cubicBezTo>
                  <a:cubicBezTo>
                    <a:pt x="690518" y="412444"/>
                    <a:pt x="627337" y="414137"/>
                    <a:pt x="564157" y="415965"/>
                  </a:cubicBezTo>
                  <a:cubicBezTo>
                    <a:pt x="555827" y="416236"/>
                    <a:pt x="547498" y="417116"/>
                    <a:pt x="539101" y="417726"/>
                  </a:cubicBezTo>
                  <a:cubicBezTo>
                    <a:pt x="521630" y="486865"/>
                    <a:pt x="478358" y="528715"/>
                    <a:pt x="410505" y="547337"/>
                  </a:cubicBezTo>
                  <a:cubicBezTo>
                    <a:pt x="410505" y="558172"/>
                    <a:pt x="410505" y="567585"/>
                    <a:pt x="410505" y="576930"/>
                  </a:cubicBezTo>
                  <a:cubicBezTo>
                    <a:pt x="410708" y="641126"/>
                    <a:pt x="411046" y="705255"/>
                    <a:pt x="411046" y="769451"/>
                  </a:cubicBezTo>
                  <a:cubicBezTo>
                    <a:pt x="411046" y="790512"/>
                    <a:pt x="403868" y="800737"/>
                    <a:pt x="390190" y="801414"/>
                  </a:cubicBezTo>
                  <a:cubicBezTo>
                    <a:pt x="375427" y="802227"/>
                    <a:pt x="366963" y="790986"/>
                    <a:pt x="366014" y="769045"/>
                  </a:cubicBezTo>
                  <a:cubicBezTo>
                    <a:pt x="365879" y="765253"/>
                    <a:pt x="366014" y="761393"/>
                    <a:pt x="366014" y="757533"/>
                  </a:cubicBezTo>
                  <a:cubicBezTo>
                    <a:pt x="365743" y="723065"/>
                    <a:pt x="365405" y="688596"/>
                    <a:pt x="365270" y="654128"/>
                  </a:cubicBezTo>
                  <a:cubicBezTo>
                    <a:pt x="365134" y="619795"/>
                    <a:pt x="365270" y="585395"/>
                    <a:pt x="365270" y="549911"/>
                  </a:cubicBezTo>
                  <a:cubicBezTo>
                    <a:pt x="284279" y="534674"/>
                    <a:pt x="235929" y="487543"/>
                    <a:pt x="218390" y="407839"/>
                  </a:cubicBezTo>
                  <a:close/>
                  <a:moveTo>
                    <a:pt x="496371" y="386711"/>
                  </a:moveTo>
                  <a:cubicBezTo>
                    <a:pt x="495965" y="323056"/>
                    <a:pt x="444635" y="272065"/>
                    <a:pt x="380777" y="271794"/>
                  </a:cubicBezTo>
                  <a:cubicBezTo>
                    <a:pt x="315091" y="271523"/>
                    <a:pt x="264032" y="322650"/>
                    <a:pt x="264438" y="388268"/>
                  </a:cubicBezTo>
                  <a:cubicBezTo>
                    <a:pt x="264844" y="452736"/>
                    <a:pt x="315091" y="502915"/>
                    <a:pt x="379490" y="503185"/>
                  </a:cubicBezTo>
                  <a:cubicBezTo>
                    <a:pt x="444702" y="503456"/>
                    <a:pt x="496845" y="451517"/>
                    <a:pt x="496371" y="38671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1BE6ED40-729A-54A3-FB07-C0BE8C634EB7}"/>
                </a:ext>
              </a:extLst>
            </p:cNvPr>
            <p:cNvSpPr/>
            <p:nvPr/>
          </p:nvSpPr>
          <p:spPr>
            <a:xfrm>
              <a:off x="8061968" y="3160604"/>
              <a:ext cx="291490" cy="140078"/>
            </a:xfrm>
            <a:custGeom>
              <a:avLst/>
              <a:gdLst>
                <a:gd name="csX0" fmla="*/ 152513 w 291490"/>
                <a:gd name="csY0" fmla="*/ 55061 h 140078"/>
                <a:gd name="csX1" fmla="*/ 118315 w 291490"/>
                <a:gd name="csY1" fmla="*/ 25265 h 140078"/>
                <a:gd name="csX2" fmla="*/ 40576 w 291490"/>
                <a:gd name="csY2" fmla="*/ 6 h 140078"/>
                <a:gd name="csX3" fmla="*/ 12744 w 291490"/>
                <a:gd name="csY3" fmla="*/ 5423 h 140078"/>
                <a:gd name="csX4" fmla="*/ 351 w 291490"/>
                <a:gd name="csY4" fmla="*/ 28718 h 140078"/>
                <a:gd name="csX5" fmla="*/ 19854 w 291490"/>
                <a:gd name="csY5" fmla="*/ 46325 h 140078"/>
                <a:gd name="csX6" fmla="*/ 42675 w 291490"/>
                <a:gd name="csY6" fmla="*/ 45512 h 140078"/>
                <a:gd name="csX7" fmla="*/ 124681 w 291490"/>
                <a:gd name="csY7" fmla="*/ 114246 h 140078"/>
                <a:gd name="csX8" fmla="*/ 146892 w 291490"/>
                <a:gd name="csY8" fmla="*/ 139911 h 140078"/>
                <a:gd name="csX9" fmla="*/ 174521 w 291490"/>
                <a:gd name="csY9" fmla="*/ 120205 h 140078"/>
                <a:gd name="csX10" fmla="*/ 196191 w 291490"/>
                <a:gd name="csY10" fmla="*/ 85330 h 140078"/>
                <a:gd name="csX11" fmla="*/ 251449 w 291490"/>
                <a:gd name="csY11" fmla="*/ 75714 h 140078"/>
                <a:gd name="csX12" fmla="*/ 262487 w 291490"/>
                <a:gd name="csY12" fmla="*/ 78830 h 140078"/>
                <a:gd name="csX13" fmla="*/ 290115 w 291490"/>
                <a:gd name="csY13" fmla="*/ 64880 h 140078"/>
                <a:gd name="csX14" fmla="*/ 273863 w 291490"/>
                <a:gd name="csY14" fmla="*/ 36167 h 140078"/>
                <a:gd name="csX15" fmla="*/ 220637 w 291490"/>
                <a:gd name="csY15" fmla="*/ 31021 h 140078"/>
                <a:gd name="csX16" fmla="*/ 152445 w 291490"/>
                <a:gd name="csY16" fmla="*/ 54857 h 1400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91490" h="140078">
                  <a:moveTo>
                    <a:pt x="152513" y="55061"/>
                  </a:moveTo>
                  <a:cubicBezTo>
                    <a:pt x="142694" y="46393"/>
                    <a:pt x="131317" y="34677"/>
                    <a:pt x="118315" y="25265"/>
                  </a:cubicBezTo>
                  <a:cubicBezTo>
                    <a:pt x="95359" y="8606"/>
                    <a:pt x="69153" y="-265"/>
                    <a:pt x="40576" y="6"/>
                  </a:cubicBezTo>
                  <a:cubicBezTo>
                    <a:pt x="31230" y="74"/>
                    <a:pt x="21547" y="2173"/>
                    <a:pt x="12744" y="5423"/>
                  </a:cubicBezTo>
                  <a:cubicBezTo>
                    <a:pt x="2721" y="9148"/>
                    <a:pt x="-1274" y="18154"/>
                    <a:pt x="351" y="28718"/>
                  </a:cubicBezTo>
                  <a:cubicBezTo>
                    <a:pt x="2044" y="39621"/>
                    <a:pt x="9222" y="45580"/>
                    <a:pt x="19854" y="46325"/>
                  </a:cubicBezTo>
                  <a:cubicBezTo>
                    <a:pt x="27438" y="46867"/>
                    <a:pt x="35090" y="45445"/>
                    <a:pt x="42675" y="45512"/>
                  </a:cubicBezTo>
                  <a:cubicBezTo>
                    <a:pt x="84592" y="45851"/>
                    <a:pt x="117368" y="73006"/>
                    <a:pt x="124681" y="114246"/>
                  </a:cubicBezTo>
                  <a:cubicBezTo>
                    <a:pt x="127119" y="127857"/>
                    <a:pt x="131859" y="138218"/>
                    <a:pt x="146892" y="139911"/>
                  </a:cubicBezTo>
                  <a:cubicBezTo>
                    <a:pt x="159420" y="141333"/>
                    <a:pt x="172015" y="133613"/>
                    <a:pt x="174521" y="120205"/>
                  </a:cubicBezTo>
                  <a:cubicBezTo>
                    <a:pt x="177365" y="105239"/>
                    <a:pt x="182038" y="92847"/>
                    <a:pt x="196191" y="85330"/>
                  </a:cubicBezTo>
                  <a:cubicBezTo>
                    <a:pt x="213662" y="76121"/>
                    <a:pt x="231810" y="71719"/>
                    <a:pt x="251449" y="75714"/>
                  </a:cubicBezTo>
                  <a:cubicBezTo>
                    <a:pt x="255173" y="76459"/>
                    <a:pt x="258695" y="78220"/>
                    <a:pt x="262487" y="78830"/>
                  </a:cubicBezTo>
                  <a:cubicBezTo>
                    <a:pt x="275014" y="80929"/>
                    <a:pt x="285510" y="78423"/>
                    <a:pt x="290115" y="64880"/>
                  </a:cubicBezTo>
                  <a:cubicBezTo>
                    <a:pt x="294314" y="52623"/>
                    <a:pt x="288896" y="39959"/>
                    <a:pt x="273863" y="36167"/>
                  </a:cubicBezTo>
                  <a:cubicBezTo>
                    <a:pt x="256595" y="31833"/>
                    <a:pt x="237567" y="27906"/>
                    <a:pt x="220637" y="31021"/>
                  </a:cubicBezTo>
                  <a:cubicBezTo>
                    <a:pt x="197749" y="35219"/>
                    <a:pt x="176079" y="46257"/>
                    <a:pt x="152445" y="5485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57980A67-54DE-013A-9AD0-A7758DF2A332}"/>
                </a:ext>
              </a:extLst>
            </p:cNvPr>
            <p:cNvSpPr/>
            <p:nvPr/>
          </p:nvSpPr>
          <p:spPr>
            <a:xfrm>
              <a:off x="4191833" y="4801635"/>
              <a:ext cx="254278" cy="152847"/>
            </a:xfrm>
            <a:custGeom>
              <a:avLst/>
              <a:gdLst>
                <a:gd name="csX0" fmla="*/ 125087 w 254278"/>
                <a:gd name="csY0" fmla="*/ 61196 h 152847"/>
                <a:gd name="csX1" fmla="*/ 67459 w 254278"/>
                <a:gd name="csY1" fmla="*/ 23952 h 152847"/>
                <a:gd name="csX2" fmla="*/ 15113 w 254278"/>
                <a:gd name="csY2" fmla="*/ 21582 h 152847"/>
                <a:gd name="csX3" fmla="*/ 757 w 254278"/>
                <a:gd name="csY3" fmla="*/ 49752 h 152847"/>
                <a:gd name="csX4" fmla="*/ 27302 w 254278"/>
                <a:gd name="csY4" fmla="*/ 65259 h 152847"/>
                <a:gd name="csX5" fmla="*/ 100776 w 254278"/>
                <a:gd name="csY5" fmla="*/ 118824 h 152847"/>
                <a:gd name="csX6" fmla="*/ 101453 w 254278"/>
                <a:gd name="csY6" fmla="*/ 130201 h 152847"/>
                <a:gd name="csX7" fmla="*/ 126035 w 254278"/>
                <a:gd name="csY7" fmla="*/ 152819 h 152847"/>
                <a:gd name="csX8" fmla="*/ 152851 w 254278"/>
                <a:gd name="csY8" fmla="*/ 125799 h 152847"/>
                <a:gd name="csX9" fmla="*/ 198967 w 254278"/>
                <a:gd name="csY9" fmla="*/ 52190 h 152847"/>
                <a:gd name="csX10" fmla="*/ 219350 w 254278"/>
                <a:gd name="csY10" fmla="*/ 53138 h 152847"/>
                <a:gd name="csX11" fmla="*/ 249891 w 254278"/>
                <a:gd name="csY11" fmla="*/ 46840 h 152847"/>
                <a:gd name="csX12" fmla="*/ 245150 w 254278"/>
                <a:gd name="csY12" fmla="*/ 12981 h 152847"/>
                <a:gd name="csX13" fmla="*/ 197545 w 254278"/>
                <a:gd name="csY13" fmla="*/ 3094 h 152847"/>
                <a:gd name="csX14" fmla="*/ 141745 w 254278"/>
                <a:gd name="csY14" fmla="*/ 41897 h 152847"/>
                <a:gd name="csX15" fmla="*/ 125222 w 254278"/>
                <a:gd name="csY15" fmla="*/ 61129 h 1528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54278" h="152847">
                  <a:moveTo>
                    <a:pt x="125087" y="61196"/>
                  </a:moveTo>
                  <a:cubicBezTo>
                    <a:pt x="104094" y="47450"/>
                    <a:pt x="86488" y="34313"/>
                    <a:pt x="67459" y="23952"/>
                  </a:cubicBezTo>
                  <a:cubicBezTo>
                    <a:pt x="51139" y="15081"/>
                    <a:pt x="32788" y="12575"/>
                    <a:pt x="15113" y="21582"/>
                  </a:cubicBezTo>
                  <a:cubicBezTo>
                    <a:pt x="3804" y="27337"/>
                    <a:pt x="-2222" y="36547"/>
                    <a:pt x="757" y="49752"/>
                  </a:cubicBezTo>
                  <a:cubicBezTo>
                    <a:pt x="3398" y="61467"/>
                    <a:pt x="12608" y="66681"/>
                    <a:pt x="27302" y="65259"/>
                  </a:cubicBezTo>
                  <a:cubicBezTo>
                    <a:pt x="58520" y="62212"/>
                    <a:pt x="94614" y="88419"/>
                    <a:pt x="100776" y="118824"/>
                  </a:cubicBezTo>
                  <a:cubicBezTo>
                    <a:pt x="101521" y="122549"/>
                    <a:pt x="100776" y="126544"/>
                    <a:pt x="101453" y="130201"/>
                  </a:cubicBezTo>
                  <a:cubicBezTo>
                    <a:pt x="104568" y="146182"/>
                    <a:pt x="112491" y="153360"/>
                    <a:pt x="126035" y="152819"/>
                  </a:cubicBezTo>
                  <a:cubicBezTo>
                    <a:pt x="142084" y="152141"/>
                    <a:pt x="154070" y="141781"/>
                    <a:pt x="152851" y="125799"/>
                  </a:cubicBezTo>
                  <a:cubicBezTo>
                    <a:pt x="150075" y="89367"/>
                    <a:pt x="174927" y="70812"/>
                    <a:pt x="198967" y="52190"/>
                  </a:cubicBezTo>
                  <a:cubicBezTo>
                    <a:pt x="203165" y="48939"/>
                    <a:pt x="213188" y="50700"/>
                    <a:pt x="219350" y="53138"/>
                  </a:cubicBezTo>
                  <a:cubicBezTo>
                    <a:pt x="231539" y="58014"/>
                    <a:pt x="241697" y="57946"/>
                    <a:pt x="249891" y="46840"/>
                  </a:cubicBezTo>
                  <a:cubicBezTo>
                    <a:pt x="257136" y="37021"/>
                    <a:pt x="255308" y="23952"/>
                    <a:pt x="245150" y="12981"/>
                  </a:cubicBezTo>
                  <a:cubicBezTo>
                    <a:pt x="231742" y="-1443"/>
                    <a:pt x="215016" y="-2391"/>
                    <a:pt x="197545" y="3094"/>
                  </a:cubicBezTo>
                  <a:cubicBezTo>
                    <a:pt x="174995" y="10205"/>
                    <a:pt x="157388" y="24832"/>
                    <a:pt x="141745" y="41897"/>
                  </a:cubicBezTo>
                  <a:cubicBezTo>
                    <a:pt x="135989" y="48195"/>
                    <a:pt x="130640" y="54831"/>
                    <a:pt x="125222" y="6112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B6E485C6-836E-FF55-49B7-A9C155E42F90}"/>
                </a:ext>
              </a:extLst>
            </p:cNvPr>
            <p:cNvSpPr/>
            <p:nvPr/>
          </p:nvSpPr>
          <p:spPr>
            <a:xfrm>
              <a:off x="8388329" y="2612558"/>
              <a:ext cx="271238" cy="121394"/>
            </a:xfrm>
            <a:custGeom>
              <a:avLst/>
              <a:gdLst>
                <a:gd name="csX0" fmla="*/ 143273 w 271238"/>
                <a:gd name="csY0" fmla="*/ 39018 h 121394"/>
                <a:gd name="csX1" fmla="*/ 70680 w 271238"/>
                <a:gd name="csY1" fmla="*/ 4550 h 121394"/>
                <a:gd name="csX2" fmla="*/ 17793 w 271238"/>
                <a:gd name="csY2" fmla="*/ 7259 h 121394"/>
                <a:gd name="csX3" fmla="*/ 1811 w 271238"/>
                <a:gd name="csY3" fmla="*/ 39492 h 121394"/>
                <a:gd name="csX4" fmla="*/ 32826 w 271238"/>
                <a:gd name="csY4" fmla="*/ 50056 h 121394"/>
                <a:gd name="csX5" fmla="*/ 115238 w 271238"/>
                <a:gd name="csY5" fmla="*/ 96037 h 121394"/>
                <a:gd name="csX6" fmla="*/ 117676 w 271238"/>
                <a:gd name="csY6" fmla="*/ 104231 h 121394"/>
                <a:gd name="csX7" fmla="*/ 144966 w 271238"/>
                <a:gd name="csY7" fmla="*/ 121295 h 121394"/>
                <a:gd name="csX8" fmla="*/ 163047 w 271238"/>
                <a:gd name="csY8" fmla="*/ 99423 h 121394"/>
                <a:gd name="csX9" fmla="*/ 202459 w 271238"/>
                <a:gd name="csY9" fmla="*/ 51952 h 121394"/>
                <a:gd name="csX10" fmla="*/ 238146 w 271238"/>
                <a:gd name="csY10" fmla="*/ 50801 h 121394"/>
                <a:gd name="csX11" fmla="*/ 270854 w 271238"/>
                <a:gd name="csY11" fmla="*/ 32653 h 121394"/>
                <a:gd name="csX12" fmla="*/ 247491 w 271238"/>
                <a:gd name="csY12" fmla="*/ 6040 h 121394"/>
                <a:gd name="csX13" fmla="*/ 186342 w 271238"/>
                <a:gd name="csY13" fmla="*/ 12270 h 121394"/>
                <a:gd name="csX14" fmla="*/ 143138 w 271238"/>
                <a:gd name="csY14" fmla="*/ 39018 h 121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71238" h="121394">
                  <a:moveTo>
                    <a:pt x="143273" y="39018"/>
                  </a:moveTo>
                  <a:cubicBezTo>
                    <a:pt x="118353" y="26965"/>
                    <a:pt x="95126" y="14166"/>
                    <a:pt x="70680" y="4550"/>
                  </a:cubicBezTo>
                  <a:cubicBezTo>
                    <a:pt x="53615" y="-2154"/>
                    <a:pt x="34993" y="-1612"/>
                    <a:pt x="17793" y="7259"/>
                  </a:cubicBezTo>
                  <a:cubicBezTo>
                    <a:pt x="2420" y="15182"/>
                    <a:pt x="-3268" y="27100"/>
                    <a:pt x="1811" y="39492"/>
                  </a:cubicBezTo>
                  <a:cubicBezTo>
                    <a:pt x="6822" y="51614"/>
                    <a:pt x="14610" y="54323"/>
                    <a:pt x="32826" y="50056"/>
                  </a:cubicBezTo>
                  <a:cubicBezTo>
                    <a:pt x="69732" y="41456"/>
                    <a:pt x="104742" y="60959"/>
                    <a:pt x="115238" y="96037"/>
                  </a:cubicBezTo>
                  <a:cubicBezTo>
                    <a:pt x="116051" y="98745"/>
                    <a:pt x="116457" y="101725"/>
                    <a:pt x="117676" y="104231"/>
                  </a:cubicBezTo>
                  <a:cubicBezTo>
                    <a:pt x="123296" y="115404"/>
                    <a:pt x="132371" y="122311"/>
                    <a:pt x="144966" y="121295"/>
                  </a:cubicBezTo>
                  <a:cubicBezTo>
                    <a:pt x="157494" y="120280"/>
                    <a:pt x="162234" y="111206"/>
                    <a:pt x="163047" y="99423"/>
                  </a:cubicBezTo>
                  <a:cubicBezTo>
                    <a:pt x="164807" y="74232"/>
                    <a:pt x="180383" y="59198"/>
                    <a:pt x="202459" y="51952"/>
                  </a:cubicBezTo>
                  <a:cubicBezTo>
                    <a:pt x="213361" y="48363"/>
                    <a:pt x="226431" y="49244"/>
                    <a:pt x="238146" y="50801"/>
                  </a:cubicBezTo>
                  <a:cubicBezTo>
                    <a:pt x="256023" y="53239"/>
                    <a:pt x="268280" y="47483"/>
                    <a:pt x="270854" y="32653"/>
                  </a:cubicBezTo>
                  <a:cubicBezTo>
                    <a:pt x="273156" y="19448"/>
                    <a:pt x="265097" y="10712"/>
                    <a:pt x="247491" y="6040"/>
                  </a:cubicBezTo>
                  <a:cubicBezTo>
                    <a:pt x="226227" y="419"/>
                    <a:pt x="205574" y="1909"/>
                    <a:pt x="186342" y="12270"/>
                  </a:cubicBezTo>
                  <a:cubicBezTo>
                    <a:pt x="170564" y="20735"/>
                    <a:pt x="155801" y="31095"/>
                    <a:pt x="143138" y="3901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896144FC-636E-21EC-289E-1D1484DFD354}"/>
                </a:ext>
              </a:extLst>
            </p:cNvPr>
            <p:cNvSpPr/>
            <p:nvPr/>
          </p:nvSpPr>
          <p:spPr>
            <a:xfrm>
              <a:off x="4521195" y="4634591"/>
              <a:ext cx="243477" cy="139598"/>
            </a:xfrm>
            <a:custGeom>
              <a:avLst/>
              <a:gdLst>
                <a:gd name="csX0" fmla="*/ 126593 w 243477"/>
                <a:gd name="csY0" fmla="*/ 45605 h 139598"/>
                <a:gd name="csX1" fmla="*/ 48718 w 243477"/>
                <a:gd name="csY1" fmla="*/ 10595 h 139598"/>
                <a:gd name="csX2" fmla="*/ 14859 w 243477"/>
                <a:gd name="csY2" fmla="*/ 13710 h 139598"/>
                <a:gd name="csX3" fmla="*/ 97 w 243477"/>
                <a:gd name="csY3" fmla="*/ 35380 h 139598"/>
                <a:gd name="csX4" fmla="*/ 18380 w 243477"/>
                <a:gd name="csY4" fmla="*/ 54408 h 139598"/>
                <a:gd name="csX5" fmla="*/ 47025 w 243477"/>
                <a:gd name="csY5" fmla="*/ 55627 h 139598"/>
                <a:gd name="csX6" fmla="*/ 104788 w 243477"/>
                <a:gd name="csY6" fmla="*/ 111359 h 139598"/>
                <a:gd name="csX7" fmla="*/ 127474 w 243477"/>
                <a:gd name="csY7" fmla="*/ 139598 h 139598"/>
                <a:gd name="csX8" fmla="*/ 154832 w 243477"/>
                <a:gd name="csY8" fmla="*/ 111156 h 139598"/>
                <a:gd name="csX9" fmla="*/ 169730 w 243477"/>
                <a:gd name="csY9" fmla="*/ 71880 h 139598"/>
                <a:gd name="csX10" fmla="*/ 219502 w 243477"/>
                <a:gd name="csY10" fmla="*/ 43777 h 139598"/>
                <a:gd name="csX11" fmla="*/ 243339 w 243477"/>
                <a:gd name="csY11" fmla="*/ 24477 h 139598"/>
                <a:gd name="csX12" fmla="*/ 223971 w 243477"/>
                <a:gd name="csY12" fmla="*/ 302 h 139598"/>
                <a:gd name="csX13" fmla="*/ 179887 w 243477"/>
                <a:gd name="csY13" fmla="*/ 6600 h 139598"/>
                <a:gd name="csX14" fmla="*/ 126526 w 243477"/>
                <a:gd name="csY14" fmla="*/ 45605 h 1395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43477" h="139598">
                  <a:moveTo>
                    <a:pt x="126593" y="45605"/>
                  </a:moveTo>
                  <a:cubicBezTo>
                    <a:pt x="105736" y="25696"/>
                    <a:pt x="79394" y="12694"/>
                    <a:pt x="48718" y="10595"/>
                  </a:cubicBezTo>
                  <a:cubicBezTo>
                    <a:pt x="37545" y="9850"/>
                    <a:pt x="25829" y="11272"/>
                    <a:pt x="14859" y="13710"/>
                  </a:cubicBezTo>
                  <a:cubicBezTo>
                    <a:pt x="4363" y="16080"/>
                    <a:pt x="-784" y="24545"/>
                    <a:pt x="97" y="35380"/>
                  </a:cubicBezTo>
                  <a:cubicBezTo>
                    <a:pt x="977" y="46282"/>
                    <a:pt x="7884" y="52986"/>
                    <a:pt x="18380" y="54408"/>
                  </a:cubicBezTo>
                  <a:cubicBezTo>
                    <a:pt x="27793" y="55695"/>
                    <a:pt x="37545" y="54679"/>
                    <a:pt x="47025" y="55627"/>
                  </a:cubicBezTo>
                  <a:cubicBezTo>
                    <a:pt x="82238" y="59284"/>
                    <a:pt x="99642" y="76281"/>
                    <a:pt x="104788" y="111359"/>
                  </a:cubicBezTo>
                  <a:cubicBezTo>
                    <a:pt x="107565" y="130388"/>
                    <a:pt x="114878" y="139462"/>
                    <a:pt x="127474" y="139598"/>
                  </a:cubicBezTo>
                  <a:cubicBezTo>
                    <a:pt x="140611" y="139733"/>
                    <a:pt x="150295" y="128492"/>
                    <a:pt x="154832" y="111156"/>
                  </a:cubicBezTo>
                  <a:cubicBezTo>
                    <a:pt x="158353" y="97612"/>
                    <a:pt x="162078" y="83189"/>
                    <a:pt x="169730" y="71880"/>
                  </a:cubicBezTo>
                  <a:cubicBezTo>
                    <a:pt x="181038" y="55086"/>
                    <a:pt x="196004" y="41678"/>
                    <a:pt x="219502" y="43777"/>
                  </a:cubicBezTo>
                  <a:cubicBezTo>
                    <a:pt x="232504" y="44928"/>
                    <a:pt x="241984" y="38292"/>
                    <a:pt x="243339" y="24477"/>
                  </a:cubicBezTo>
                  <a:cubicBezTo>
                    <a:pt x="244693" y="10663"/>
                    <a:pt x="235957" y="1047"/>
                    <a:pt x="223971" y="302"/>
                  </a:cubicBezTo>
                  <a:cubicBezTo>
                    <a:pt x="209277" y="-578"/>
                    <a:pt x="192550" y="167"/>
                    <a:pt x="179887" y="6600"/>
                  </a:cubicBezTo>
                  <a:cubicBezTo>
                    <a:pt x="161536" y="15877"/>
                    <a:pt x="146096" y="30842"/>
                    <a:pt x="126526" y="456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6AEA76B0-295E-ED0B-B8F0-3F71E53660B4}"/>
                </a:ext>
              </a:extLst>
            </p:cNvPr>
            <p:cNvSpPr/>
            <p:nvPr/>
          </p:nvSpPr>
          <p:spPr>
            <a:xfrm>
              <a:off x="7948227" y="2915499"/>
              <a:ext cx="260862" cy="110924"/>
            </a:xfrm>
            <a:custGeom>
              <a:avLst/>
              <a:gdLst>
                <a:gd name="csX0" fmla="*/ 131022 w 260862"/>
                <a:gd name="csY0" fmla="*/ 34306 h 110924"/>
                <a:gd name="csX1" fmla="*/ 74342 w 260862"/>
                <a:gd name="csY1" fmla="*/ 12163 h 110924"/>
                <a:gd name="csX2" fmla="*/ 32154 w 260862"/>
                <a:gd name="csY2" fmla="*/ 11485 h 110924"/>
                <a:gd name="csX3" fmla="*/ 5202 w 260862"/>
                <a:gd name="csY3" fmla="*/ 30582 h 110924"/>
                <a:gd name="csX4" fmla="*/ 6421 w 260862"/>
                <a:gd name="csY4" fmla="*/ 59430 h 110924"/>
                <a:gd name="csX5" fmla="*/ 34930 w 260862"/>
                <a:gd name="csY5" fmla="*/ 63086 h 110924"/>
                <a:gd name="csX6" fmla="*/ 110300 w 260862"/>
                <a:gd name="csY6" fmla="*/ 88413 h 110924"/>
                <a:gd name="csX7" fmla="*/ 121541 w 260862"/>
                <a:gd name="csY7" fmla="*/ 104326 h 110924"/>
                <a:gd name="csX8" fmla="*/ 159599 w 260862"/>
                <a:gd name="csY8" fmla="*/ 89699 h 110924"/>
                <a:gd name="csX9" fmla="*/ 178424 w 260862"/>
                <a:gd name="csY9" fmla="*/ 54080 h 110924"/>
                <a:gd name="csX10" fmla="*/ 225150 w 260862"/>
                <a:gd name="csY10" fmla="*/ 48933 h 110924"/>
                <a:gd name="csX11" fmla="*/ 233275 w 260862"/>
                <a:gd name="csY11" fmla="*/ 51642 h 110924"/>
                <a:gd name="csX12" fmla="*/ 257722 w 260862"/>
                <a:gd name="csY12" fmla="*/ 41823 h 110924"/>
                <a:gd name="csX13" fmla="*/ 251763 w 260862"/>
                <a:gd name="csY13" fmla="*/ 13585 h 110924"/>
                <a:gd name="csX14" fmla="*/ 200365 w 260862"/>
                <a:gd name="csY14" fmla="*/ 447 h 110924"/>
                <a:gd name="csX15" fmla="*/ 131022 w 260862"/>
                <a:gd name="csY15" fmla="*/ 34239 h 110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60862" h="110924">
                  <a:moveTo>
                    <a:pt x="131022" y="34306"/>
                  </a:moveTo>
                  <a:cubicBezTo>
                    <a:pt x="109691" y="25706"/>
                    <a:pt x="92558" y="16835"/>
                    <a:pt x="74342" y="12163"/>
                  </a:cubicBezTo>
                  <a:cubicBezTo>
                    <a:pt x="60934" y="8777"/>
                    <a:pt x="45562" y="8438"/>
                    <a:pt x="32154" y="11485"/>
                  </a:cubicBezTo>
                  <a:cubicBezTo>
                    <a:pt x="22132" y="13788"/>
                    <a:pt x="12380" y="22388"/>
                    <a:pt x="5202" y="30582"/>
                  </a:cubicBezTo>
                  <a:cubicBezTo>
                    <a:pt x="-2247" y="39047"/>
                    <a:pt x="-1570" y="50423"/>
                    <a:pt x="6421" y="59430"/>
                  </a:cubicBezTo>
                  <a:cubicBezTo>
                    <a:pt x="14615" y="68639"/>
                    <a:pt x="24231" y="68436"/>
                    <a:pt x="34930" y="63086"/>
                  </a:cubicBezTo>
                  <a:cubicBezTo>
                    <a:pt x="64252" y="48324"/>
                    <a:pt x="95741" y="59294"/>
                    <a:pt x="110300" y="88413"/>
                  </a:cubicBezTo>
                  <a:cubicBezTo>
                    <a:pt x="113212" y="94169"/>
                    <a:pt x="116598" y="100467"/>
                    <a:pt x="121541" y="104326"/>
                  </a:cubicBezTo>
                  <a:cubicBezTo>
                    <a:pt x="137861" y="117328"/>
                    <a:pt x="157703" y="110421"/>
                    <a:pt x="159599" y="89699"/>
                  </a:cubicBezTo>
                  <a:cubicBezTo>
                    <a:pt x="161021" y="74124"/>
                    <a:pt x="164136" y="61867"/>
                    <a:pt x="178424" y="54080"/>
                  </a:cubicBezTo>
                  <a:cubicBezTo>
                    <a:pt x="193322" y="45954"/>
                    <a:pt x="208694" y="42568"/>
                    <a:pt x="225150" y="48933"/>
                  </a:cubicBezTo>
                  <a:cubicBezTo>
                    <a:pt x="227790" y="49949"/>
                    <a:pt x="230567" y="50897"/>
                    <a:pt x="233275" y="51642"/>
                  </a:cubicBezTo>
                  <a:cubicBezTo>
                    <a:pt x="243975" y="54689"/>
                    <a:pt x="252711" y="50829"/>
                    <a:pt x="257722" y="41823"/>
                  </a:cubicBezTo>
                  <a:cubicBezTo>
                    <a:pt x="263545" y="31462"/>
                    <a:pt x="261108" y="21034"/>
                    <a:pt x="251763" y="13585"/>
                  </a:cubicBezTo>
                  <a:cubicBezTo>
                    <a:pt x="236729" y="1599"/>
                    <a:pt x="218987" y="-1245"/>
                    <a:pt x="200365" y="447"/>
                  </a:cubicBezTo>
                  <a:cubicBezTo>
                    <a:pt x="172533" y="3021"/>
                    <a:pt x="149644" y="16023"/>
                    <a:pt x="131022" y="3423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89DDF409-FD55-56B8-0D0A-2D74C939CD2E}"/>
                </a:ext>
              </a:extLst>
            </p:cNvPr>
            <p:cNvSpPr/>
            <p:nvPr/>
          </p:nvSpPr>
          <p:spPr>
            <a:xfrm>
              <a:off x="4313965" y="4423411"/>
              <a:ext cx="244022" cy="105507"/>
            </a:xfrm>
            <a:custGeom>
              <a:avLst/>
              <a:gdLst>
                <a:gd name="csX0" fmla="*/ 121799 w 244022"/>
                <a:gd name="csY0" fmla="*/ 23430 h 105507"/>
                <a:gd name="csX1" fmla="*/ 55909 w 244022"/>
                <a:gd name="csY1" fmla="*/ 744 h 105507"/>
                <a:gd name="csX2" fmla="*/ 14602 w 244022"/>
                <a:gd name="csY2" fmla="*/ 6907 h 105507"/>
                <a:gd name="csX3" fmla="*/ 1464 w 244022"/>
                <a:gd name="csY3" fmla="*/ 34806 h 105507"/>
                <a:gd name="csX4" fmla="*/ 28958 w 244022"/>
                <a:gd name="csY4" fmla="*/ 48824 h 105507"/>
                <a:gd name="csX5" fmla="*/ 62343 w 244022"/>
                <a:gd name="csY5" fmla="*/ 47944 h 105507"/>
                <a:gd name="csX6" fmla="*/ 97759 w 244022"/>
                <a:gd name="csY6" fmla="*/ 84037 h 105507"/>
                <a:gd name="csX7" fmla="*/ 119767 w 244022"/>
                <a:gd name="csY7" fmla="*/ 105504 h 105507"/>
                <a:gd name="csX8" fmla="*/ 142656 w 244022"/>
                <a:gd name="csY8" fmla="*/ 83766 h 105507"/>
                <a:gd name="csX9" fmla="*/ 157283 w 244022"/>
                <a:gd name="csY9" fmla="*/ 55325 h 105507"/>
                <a:gd name="csX10" fmla="*/ 198726 w 244022"/>
                <a:gd name="csY10" fmla="*/ 47944 h 105507"/>
                <a:gd name="csX11" fmla="*/ 215046 w 244022"/>
                <a:gd name="csY11" fmla="*/ 52481 h 105507"/>
                <a:gd name="csX12" fmla="*/ 242810 w 244022"/>
                <a:gd name="csY12" fmla="*/ 39276 h 105507"/>
                <a:gd name="csX13" fmla="*/ 229673 w 244022"/>
                <a:gd name="csY13" fmla="*/ 10902 h 105507"/>
                <a:gd name="csX14" fmla="*/ 146719 w 244022"/>
                <a:gd name="csY14" fmla="*/ 10157 h 105507"/>
                <a:gd name="csX15" fmla="*/ 121799 w 244022"/>
                <a:gd name="csY15" fmla="*/ 23430 h 105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44022" h="105507">
                  <a:moveTo>
                    <a:pt x="121799" y="23430"/>
                  </a:moveTo>
                  <a:cubicBezTo>
                    <a:pt x="96879" y="14491"/>
                    <a:pt x="76902" y="4807"/>
                    <a:pt x="55909" y="744"/>
                  </a:cubicBezTo>
                  <a:cubicBezTo>
                    <a:pt x="42908" y="-1761"/>
                    <a:pt x="27739" y="2505"/>
                    <a:pt x="14602" y="6907"/>
                  </a:cubicBezTo>
                  <a:cubicBezTo>
                    <a:pt x="2683" y="10902"/>
                    <a:pt x="-2870" y="21940"/>
                    <a:pt x="1464" y="34806"/>
                  </a:cubicBezTo>
                  <a:cubicBezTo>
                    <a:pt x="5866" y="47740"/>
                    <a:pt x="15888" y="50720"/>
                    <a:pt x="28958" y="48824"/>
                  </a:cubicBezTo>
                  <a:cubicBezTo>
                    <a:pt x="39996" y="47199"/>
                    <a:pt x="51982" y="45167"/>
                    <a:pt x="62343" y="47944"/>
                  </a:cubicBezTo>
                  <a:cubicBezTo>
                    <a:pt x="80220" y="52751"/>
                    <a:pt x="95795" y="62164"/>
                    <a:pt x="97759" y="84037"/>
                  </a:cubicBezTo>
                  <a:cubicBezTo>
                    <a:pt x="98910" y="97039"/>
                    <a:pt x="105885" y="105707"/>
                    <a:pt x="119767" y="105504"/>
                  </a:cubicBezTo>
                  <a:cubicBezTo>
                    <a:pt x="133514" y="105301"/>
                    <a:pt x="140421" y="95617"/>
                    <a:pt x="142656" y="83766"/>
                  </a:cubicBezTo>
                  <a:cubicBezTo>
                    <a:pt x="144823" y="72457"/>
                    <a:pt x="144213" y="59388"/>
                    <a:pt x="157283" y="55325"/>
                  </a:cubicBezTo>
                  <a:cubicBezTo>
                    <a:pt x="170623" y="51194"/>
                    <a:pt x="184776" y="49366"/>
                    <a:pt x="198726" y="47944"/>
                  </a:cubicBezTo>
                  <a:cubicBezTo>
                    <a:pt x="203940" y="47402"/>
                    <a:pt x="209493" y="51329"/>
                    <a:pt x="215046" y="52481"/>
                  </a:cubicBezTo>
                  <a:cubicBezTo>
                    <a:pt x="229402" y="55393"/>
                    <a:pt x="239492" y="50652"/>
                    <a:pt x="242810" y="39276"/>
                  </a:cubicBezTo>
                  <a:cubicBezTo>
                    <a:pt x="246670" y="26206"/>
                    <a:pt x="241050" y="16793"/>
                    <a:pt x="229673" y="10902"/>
                  </a:cubicBezTo>
                  <a:cubicBezTo>
                    <a:pt x="202247" y="-3183"/>
                    <a:pt x="174348" y="-1287"/>
                    <a:pt x="146719" y="10157"/>
                  </a:cubicBezTo>
                  <a:cubicBezTo>
                    <a:pt x="137103" y="14153"/>
                    <a:pt x="128232" y="19909"/>
                    <a:pt x="121799" y="2343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6F661031-2507-A0E3-DDF8-EAEF1745D2C1}"/>
                </a:ext>
              </a:extLst>
            </p:cNvPr>
            <p:cNvSpPr/>
            <p:nvPr/>
          </p:nvSpPr>
          <p:spPr>
            <a:xfrm>
              <a:off x="6834180" y="3534412"/>
              <a:ext cx="126462" cy="127445"/>
            </a:xfrm>
            <a:custGeom>
              <a:avLst/>
              <a:gdLst>
                <a:gd name="csX0" fmla="*/ 104431 w 126462"/>
                <a:gd name="csY0" fmla="*/ 127378 h 127445"/>
                <a:gd name="csX1" fmla="*/ 126033 w 126462"/>
                <a:gd name="csY1" fmla="*/ 104286 h 127445"/>
                <a:gd name="csX2" fmla="*/ 115401 w 126462"/>
                <a:gd name="csY2" fmla="*/ 84918 h 127445"/>
                <a:gd name="csX3" fmla="*/ 40573 w 126462"/>
                <a:gd name="csY3" fmla="*/ 10226 h 127445"/>
                <a:gd name="csX4" fmla="*/ 18430 w 126462"/>
                <a:gd name="csY4" fmla="*/ 1 h 127445"/>
                <a:gd name="csX5" fmla="*/ 1297 w 126462"/>
                <a:gd name="csY5" fmla="*/ 11716 h 127445"/>
                <a:gd name="csX6" fmla="*/ 4277 w 126462"/>
                <a:gd name="csY6" fmla="*/ 35146 h 127445"/>
                <a:gd name="csX7" fmla="*/ 91023 w 126462"/>
                <a:gd name="csY7" fmla="*/ 122028 h 127445"/>
                <a:gd name="csX8" fmla="*/ 104431 w 126462"/>
                <a:gd name="csY8" fmla="*/ 127445 h 1274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6462" h="127445">
                  <a:moveTo>
                    <a:pt x="104431" y="127378"/>
                  </a:moveTo>
                  <a:cubicBezTo>
                    <a:pt x="119397" y="126700"/>
                    <a:pt x="128606" y="116814"/>
                    <a:pt x="126033" y="104286"/>
                  </a:cubicBezTo>
                  <a:cubicBezTo>
                    <a:pt x="124611" y="97311"/>
                    <a:pt x="120345" y="90065"/>
                    <a:pt x="115401" y="84918"/>
                  </a:cubicBezTo>
                  <a:cubicBezTo>
                    <a:pt x="90887" y="59592"/>
                    <a:pt x="66103" y="34536"/>
                    <a:pt x="40573" y="10226"/>
                  </a:cubicBezTo>
                  <a:cubicBezTo>
                    <a:pt x="34885" y="4808"/>
                    <a:pt x="25946" y="136"/>
                    <a:pt x="18430" y="1"/>
                  </a:cubicBezTo>
                  <a:cubicBezTo>
                    <a:pt x="12470" y="-67"/>
                    <a:pt x="3193" y="6230"/>
                    <a:pt x="1297" y="11716"/>
                  </a:cubicBezTo>
                  <a:cubicBezTo>
                    <a:pt x="-1073" y="18555"/>
                    <a:pt x="-261" y="30338"/>
                    <a:pt x="4277" y="35146"/>
                  </a:cubicBezTo>
                  <a:cubicBezTo>
                    <a:pt x="32312" y="64942"/>
                    <a:pt x="61633" y="93519"/>
                    <a:pt x="91023" y="122028"/>
                  </a:cubicBezTo>
                  <a:cubicBezTo>
                    <a:pt x="94680" y="125617"/>
                    <a:pt x="101248" y="126226"/>
                    <a:pt x="104431" y="12744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3CA1E74-046B-0256-D560-2EC06D43F38E}"/>
                </a:ext>
              </a:extLst>
            </p:cNvPr>
            <p:cNvSpPr/>
            <p:nvPr/>
          </p:nvSpPr>
          <p:spPr>
            <a:xfrm>
              <a:off x="6811160" y="3909365"/>
              <a:ext cx="130339" cy="110414"/>
            </a:xfrm>
            <a:custGeom>
              <a:avLst/>
              <a:gdLst>
                <a:gd name="csX0" fmla="*/ 105646 w 130339"/>
                <a:gd name="csY0" fmla="*/ 0 h 110414"/>
                <a:gd name="csX1" fmla="*/ 92102 w 130339"/>
                <a:gd name="csY1" fmla="*/ 6569 h 110414"/>
                <a:gd name="csX2" fmla="*/ 12669 w 130339"/>
                <a:gd name="csY2" fmla="*/ 67921 h 110414"/>
                <a:gd name="csX3" fmla="*/ 6575 w 130339"/>
                <a:gd name="csY3" fmla="*/ 73948 h 110414"/>
                <a:gd name="csX4" fmla="*/ 5288 w 130339"/>
                <a:gd name="csY4" fmla="*/ 102525 h 110414"/>
                <a:gd name="csX5" fmla="*/ 33797 w 130339"/>
                <a:gd name="csY5" fmla="*/ 106926 h 110414"/>
                <a:gd name="csX6" fmla="*/ 43345 w 130339"/>
                <a:gd name="csY6" fmla="*/ 100628 h 110414"/>
                <a:gd name="csX7" fmla="*/ 115803 w 130339"/>
                <a:gd name="csY7" fmla="*/ 44355 h 110414"/>
                <a:gd name="csX8" fmla="*/ 128534 w 130339"/>
                <a:gd name="csY8" fmla="*/ 29254 h 110414"/>
                <a:gd name="csX9" fmla="*/ 105713 w 130339"/>
                <a:gd name="csY9" fmla="*/ 68 h 1104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30339" h="110414">
                  <a:moveTo>
                    <a:pt x="105646" y="0"/>
                  </a:moveTo>
                  <a:cubicBezTo>
                    <a:pt x="102260" y="1625"/>
                    <a:pt x="96504" y="3250"/>
                    <a:pt x="92102" y="6569"/>
                  </a:cubicBezTo>
                  <a:cubicBezTo>
                    <a:pt x="65421" y="26748"/>
                    <a:pt x="39079" y="47335"/>
                    <a:pt x="12669" y="67921"/>
                  </a:cubicBezTo>
                  <a:cubicBezTo>
                    <a:pt x="10435" y="69681"/>
                    <a:pt x="8335" y="71713"/>
                    <a:pt x="6575" y="73948"/>
                  </a:cubicBezTo>
                  <a:cubicBezTo>
                    <a:pt x="-874" y="83090"/>
                    <a:pt x="-2906" y="92976"/>
                    <a:pt x="5288" y="102525"/>
                  </a:cubicBezTo>
                  <a:cubicBezTo>
                    <a:pt x="13279" y="111870"/>
                    <a:pt x="23301" y="112344"/>
                    <a:pt x="33797" y="106926"/>
                  </a:cubicBezTo>
                  <a:cubicBezTo>
                    <a:pt x="37183" y="105166"/>
                    <a:pt x="40298" y="102931"/>
                    <a:pt x="43345" y="100628"/>
                  </a:cubicBezTo>
                  <a:cubicBezTo>
                    <a:pt x="67588" y="81938"/>
                    <a:pt x="91899" y="63384"/>
                    <a:pt x="115803" y="44355"/>
                  </a:cubicBezTo>
                  <a:cubicBezTo>
                    <a:pt x="120882" y="40292"/>
                    <a:pt x="125826" y="35010"/>
                    <a:pt x="128534" y="29254"/>
                  </a:cubicBezTo>
                  <a:cubicBezTo>
                    <a:pt x="135035" y="15236"/>
                    <a:pt x="123184" y="-813"/>
                    <a:pt x="105713" y="6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7D35266-51D1-5111-F817-B5AB153D01AE}"/>
                </a:ext>
              </a:extLst>
            </p:cNvPr>
            <p:cNvSpPr/>
            <p:nvPr/>
          </p:nvSpPr>
          <p:spPr>
            <a:xfrm>
              <a:off x="7217134" y="3911272"/>
              <a:ext cx="129475" cy="114401"/>
            </a:xfrm>
            <a:custGeom>
              <a:avLst/>
              <a:gdLst>
                <a:gd name="csX0" fmla="*/ 0 w 129475"/>
                <a:gd name="csY0" fmla="*/ 20576 h 114401"/>
                <a:gd name="csX1" fmla="*/ 16252 w 129475"/>
                <a:gd name="csY1" fmla="*/ 42177 h 114401"/>
                <a:gd name="csX2" fmla="*/ 86679 w 129475"/>
                <a:gd name="csY2" fmla="*/ 104681 h 114401"/>
                <a:gd name="csX3" fmla="*/ 93518 w 129475"/>
                <a:gd name="csY3" fmla="*/ 109827 h 114401"/>
                <a:gd name="csX4" fmla="*/ 124194 w 129475"/>
                <a:gd name="csY4" fmla="*/ 106171 h 114401"/>
                <a:gd name="csX5" fmla="*/ 122840 w 129475"/>
                <a:gd name="csY5" fmla="*/ 77662 h 114401"/>
                <a:gd name="csX6" fmla="*/ 36974 w 129475"/>
                <a:gd name="csY6" fmla="*/ 2698 h 114401"/>
                <a:gd name="csX7" fmla="*/ 13611 w 129475"/>
                <a:gd name="csY7" fmla="*/ 2495 h 114401"/>
                <a:gd name="csX8" fmla="*/ 68 w 129475"/>
                <a:gd name="csY8" fmla="*/ 20576 h 1144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29475" h="114401">
                  <a:moveTo>
                    <a:pt x="0" y="20576"/>
                  </a:moveTo>
                  <a:cubicBezTo>
                    <a:pt x="6162" y="28905"/>
                    <a:pt x="10225" y="36625"/>
                    <a:pt x="16252" y="42177"/>
                  </a:cubicBezTo>
                  <a:cubicBezTo>
                    <a:pt x="39344" y="63373"/>
                    <a:pt x="63113" y="83959"/>
                    <a:pt x="86679" y="104681"/>
                  </a:cubicBezTo>
                  <a:cubicBezTo>
                    <a:pt x="88778" y="106577"/>
                    <a:pt x="91013" y="108405"/>
                    <a:pt x="93518" y="109827"/>
                  </a:cubicBezTo>
                  <a:cubicBezTo>
                    <a:pt x="105775" y="116938"/>
                    <a:pt x="116881" y="115787"/>
                    <a:pt x="124194" y="106171"/>
                  </a:cubicBezTo>
                  <a:cubicBezTo>
                    <a:pt x="131575" y="96487"/>
                    <a:pt x="131305" y="85449"/>
                    <a:pt x="122840" y="77662"/>
                  </a:cubicBezTo>
                  <a:cubicBezTo>
                    <a:pt x="94873" y="51929"/>
                    <a:pt x="66363" y="26670"/>
                    <a:pt x="36974" y="2698"/>
                  </a:cubicBezTo>
                  <a:cubicBezTo>
                    <a:pt x="32098" y="-1297"/>
                    <a:pt x="20315" y="-417"/>
                    <a:pt x="13611" y="2495"/>
                  </a:cubicBezTo>
                  <a:cubicBezTo>
                    <a:pt x="7923" y="4933"/>
                    <a:pt x="4943" y="13600"/>
                    <a:pt x="68" y="2057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02185CA6-AAA3-6AE0-159D-8B7D95D98FFF}"/>
                </a:ext>
              </a:extLst>
            </p:cNvPr>
            <p:cNvSpPr/>
            <p:nvPr/>
          </p:nvSpPr>
          <p:spPr>
            <a:xfrm>
              <a:off x="7192102" y="3548159"/>
              <a:ext cx="106537" cy="115659"/>
            </a:xfrm>
            <a:custGeom>
              <a:avLst/>
              <a:gdLst>
                <a:gd name="csX0" fmla="*/ 81576 w 106537"/>
                <a:gd name="csY0" fmla="*/ 0 h 115659"/>
                <a:gd name="csX1" fmla="*/ 65730 w 106537"/>
                <a:gd name="csY1" fmla="*/ 10158 h 115659"/>
                <a:gd name="csX2" fmla="*/ 6884 w 106537"/>
                <a:gd name="csY2" fmla="*/ 76521 h 115659"/>
                <a:gd name="csX3" fmla="*/ 247 w 106537"/>
                <a:gd name="csY3" fmla="*/ 99816 h 115659"/>
                <a:gd name="csX4" fmla="*/ 34038 w 106537"/>
                <a:gd name="csY4" fmla="*/ 109703 h 115659"/>
                <a:gd name="csX5" fmla="*/ 102230 w 106537"/>
                <a:gd name="csY5" fmla="*/ 32775 h 115659"/>
                <a:gd name="csX6" fmla="*/ 81576 w 106537"/>
                <a:gd name="csY6" fmla="*/ 0 h 1156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6537" h="115659">
                  <a:moveTo>
                    <a:pt x="81576" y="0"/>
                  </a:moveTo>
                  <a:cubicBezTo>
                    <a:pt x="78055" y="2167"/>
                    <a:pt x="70606" y="4943"/>
                    <a:pt x="65730" y="10158"/>
                  </a:cubicBezTo>
                  <a:cubicBezTo>
                    <a:pt x="45551" y="31760"/>
                    <a:pt x="25642" y="53700"/>
                    <a:pt x="6884" y="76521"/>
                  </a:cubicBezTo>
                  <a:cubicBezTo>
                    <a:pt x="2075" y="82345"/>
                    <a:pt x="-904" y="92435"/>
                    <a:pt x="247" y="99816"/>
                  </a:cubicBezTo>
                  <a:cubicBezTo>
                    <a:pt x="2617" y="114781"/>
                    <a:pt x="22526" y="121350"/>
                    <a:pt x="34038" y="109703"/>
                  </a:cubicBezTo>
                  <a:cubicBezTo>
                    <a:pt x="58146" y="85392"/>
                    <a:pt x="81102" y="59659"/>
                    <a:pt x="102230" y="32775"/>
                  </a:cubicBezTo>
                  <a:cubicBezTo>
                    <a:pt x="113200" y="18826"/>
                    <a:pt x="102095" y="68"/>
                    <a:pt x="81576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344F2C1-91E0-2B59-6B5D-C6E98408ABCB}"/>
                </a:ext>
              </a:extLst>
            </p:cNvPr>
            <p:cNvSpPr/>
            <p:nvPr/>
          </p:nvSpPr>
          <p:spPr>
            <a:xfrm>
              <a:off x="7922013" y="1317333"/>
              <a:ext cx="38149" cy="38735"/>
            </a:xfrm>
            <a:custGeom>
              <a:avLst/>
              <a:gdLst>
                <a:gd name="csX0" fmla="*/ 14012 w 38149"/>
                <a:gd name="csY0" fmla="*/ 38736 h 38735"/>
                <a:gd name="csX1" fmla="*/ 38120 w 38149"/>
                <a:gd name="csY1" fmla="*/ 18488 h 38735"/>
                <a:gd name="csX2" fmla="*/ 20581 w 38149"/>
                <a:gd name="csY2" fmla="*/ 69 h 38735"/>
                <a:gd name="csX3" fmla="*/ 537 w 38149"/>
                <a:gd name="csY3" fmla="*/ 21535 h 38735"/>
                <a:gd name="csX4" fmla="*/ 13945 w 38149"/>
                <a:gd name="csY4" fmla="*/ 38736 h 387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149" h="38735">
                  <a:moveTo>
                    <a:pt x="14012" y="38736"/>
                  </a:moveTo>
                  <a:cubicBezTo>
                    <a:pt x="29926" y="38397"/>
                    <a:pt x="38729" y="29391"/>
                    <a:pt x="38120" y="18488"/>
                  </a:cubicBezTo>
                  <a:cubicBezTo>
                    <a:pt x="37578" y="7585"/>
                    <a:pt x="31416" y="1152"/>
                    <a:pt x="20581" y="69"/>
                  </a:cubicBezTo>
                  <a:cubicBezTo>
                    <a:pt x="9408" y="-1015"/>
                    <a:pt x="-2714" y="10904"/>
                    <a:pt x="537" y="21535"/>
                  </a:cubicBezTo>
                  <a:cubicBezTo>
                    <a:pt x="2839" y="28984"/>
                    <a:pt x="10626" y="34673"/>
                    <a:pt x="13945" y="387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67DE4E3-ACC1-B561-1771-E0F11EDF1728}"/>
                </a:ext>
              </a:extLst>
            </p:cNvPr>
            <p:cNvSpPr/>
            <p:nvPr/>
          </p:nvSpPr>
          <p:spPr>
            <a:xfrm>
              <a:off x="6798842" y="3495835"/>
              <a:ext cx="39344" cy="37695"/>
            </a:xfrm>
            <a:custGeom>
              <a:avLst/>
              <a:gdLst>
                <a:gd name="csX0" fmla="*/ 68 w 39344"/>
                <a:gd name="csY0" fmla="*/ 14334 h 37695"/>
                <a:gd name="csX1" fmla="*/ 21873 w 39344"/>
                <a:gd name="csY1" fmla="*/ 37561 h 37695"/>
                <a:gd name="csX2" fmla="*/ 39344 w 39344"/>
                <a:gd name="csY2" fmla="*/ 18465 h 37695"/>
                <a:gd name="csX3" fmla="*/ 17945 w 39344"/>
                <a:gd name="csY3" fmla="*/ 587 h 37695"/>
                <a:gd name="csX4" fmla="*/ 0 w 39344"/>
                <a:gd name="csY4" fmla="*/ 14334 h 37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344" h="37695">
                  <a:moveTo>
                    <a:pt x="68" y="14334"/>
                  </a:moveTo>
                  <a:cubicBezTo>
                    <a:pt x="745" y="29977"/>
                    <a:pt x="10970" y="38916"/>
                    <a:pt x="21873" y="37561"/>
                  </a:cubicBezTo>
                  <a:cubicBezTo>
                    <a:pt x="32775" y="36139"/>
                    <a:pt x="39276" y="29706"/>
                    <a:pt x="39344" y="18465"/>
                  </a:cubicBezTo>
                  <a:cubicBezTo>
                    <a:pt x="39412" y="8172"/>
                    <a:pt x="27629" y="-2663"/>
                    <a:pt x="17945" y="587"/>
                  </a:cubicBezTo>
                  <a:cubicBezTo>
                    <a:pt x="10293" y="3228"/>
                    <a:pt x="4334" y="10813"/>
                    <a:pt x="0" y="1433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50B59D99-F0B1-00C5-FFC4-2A61FC632304}"/>
                </a:ext>
              </a:extLst>
            </p:cNvPr>
            <p:cNvSpPr/>
            <p:nvPr/>
          </p:nvSpPr>
          <p:spPr>
            <a:xfrm>
              <a:off x="7971794" y="1912247"/>
              <a:ext cx="35985" cy="44409"/>
            </a:xfrm>
            <a:custGeom>
              <a:avLst/>
              <a:gdLst>
                <a:gd name="csX0" fmla="*/ 18541 w 35985"/>
                <a:gd name="csY0" fmla="*/ 44410 h 44409"/>
                <a:gd name="csX1" fmla="*/ 35673 w 35985"/>
                <a:gd name="csY1" fmla="*/ 18948 h 44409"/>
                <a:gd name="csX2" fmla="*/ 19286 w 35985"/>
                <a:gd name="csY2" fmla="*/ 54 h 44409"/>
                <a:gd name="csX3" fmla="*/ 460 w 35985"/>
                <a:gd name="csY3" fmla="*/ 19557 h 44409"/>
                <a:gd name="csX4" fmla="*/ 18541 w 35985"/>
                <a:gd name="csY4" fmla="*/ 44410 h 4440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985" h="44409">
                  <a:moveTo>
                    <a:pt x="18541" y="44410"/>
                  </a:moveTo>
                  <a:cubicBezTo>
                    <a:pt x="26667" y="32897"/>
                    <a:pt x="34251" y="26532"/>
                    <a:pt x="35673" y="18948"/>
                  </a:cubicBezTo>
                  <a:cubicBezTo>
                    <a:pt x="37569" y="8722"/>
                    <a:pt x="30662" y="1002"/>
                    <a:pt x="19286" y="54"/>
                  </a:cubicBezTo>
                  <a:cubicBezTo>
                    <a:pt x="8451" y="-826"/>
                    <a:pt x="-2384" y="9129"/>
                    <a:pt x="460" y="19557"/>
                  </a:cubicBezTo>
                  <a:cubicBezTo>
                    <a:pt x="2559" y="27141"/>
                    <a:pt x="10076" y="33236"/>
                    <a:pt x="18541" y="4441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FE9CE6E-7FE3-2A38-65FA-27192500037C}"/>
                </a:ext>
              </a:extLst>
            </p:cNvPr>
            <p:cNvSpPr/>
            <p:nvPr/>
          </p:nvSpPr>
          <p:spPr>
            <a:xfrm>
              <a:off x="6764010" y="4017037"/>
              <a:ext cx="36317" cy="44708"/>
            </a:xfrm>
            <a:custGeom>
              <a:avLst/>
              <a:gdLst>
                <a:gd name="csX0" fmla="*/ 19934 w 36317"/>
                <a:gd name="csY0" fmla="*/ 0 h 44708"/>
                <a:gd name="csX1" fmla="*/ 635 w 36317"/>
                <a:gd name="csY1" fmla="*/ 23972 h 44708"/>
                <a:gd name="csX2" fmla="*/ 18580 w 36317"/>
                <a:gd name="csY2" fmla="*/ 44694 h 44708"/>
                <a:gd name="csX3" fmla="*/ 36119 w 36317"/>
                <a:gd name="csY3" fmla="*/ 26545 h 44708"/>
                <a:gd name="csX4" fmla="*/ 19934 w 36317"/>
                <a:gd name="csY4" fmla="*/ 0 h 44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317" h="44708">
                  <a:moveTo>
                    <a:pt x="19934" y="0"/>
                  </a:moveTo>
                  <a:cubicBezTo>
                    <a:pt x="10995" y="10699"/>
                    <a:pt x="3140" y="16455"/>
                    <a:pt x="635" y="23972"/>
                  </a:cubicBezTo>
                  <a:cubicBezTo>
                    <a:pt x="-2751" y="33927"/>
                    <a:pt x="8016" y="45168"/>
                    <a:pt x="18580" y="44694"/>
                  </a:cubicBezTo>
                  <a:cubicBezTo>
                    <a:pt x="29889" y="44220"/>
                    <a:pt x="37676" y="37109"/>
                    <a:pt x="36119" y="26545"/>
                  </a:cubicBezTo>
                  <a:cubicBezTo>
                    <a:pt x="34968" y="18758"/>
                    <a:pt x="27519" y="11918"/>
                    <a:pt x="19934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AB69E690-39C5-6BB7-DA1B-DA6373FE9E35}"/>
                </a:ext>
              </a:extLst>
            </p:cNvPr>
            <p:cNvSpPr/>
            <p:nvPr/>
          </p:nvSpPr>
          <p:spPr>
            <a:xfrm>
              <a:off x="7302208" y="3504346"/>
              <a:ext cx="35172" cy="35218"/>
            </a:xfrm>
            <a:custGeom>
              <a:avLst/>
              <a:gdLst>
                <a:gd name="csX0" fmla="*/ 21514 w 35172"/>
                <a:gd name="csY0" fmla="*/ 0 h 35218"/>
                <a:gd name="csX1" fmla="*/ 183 w 35172"/>
                <a:gd name="csY1" fmla="*/ 19638 h 35218"/>
                <a:gd name="csX2" fmla="*/ 17383 w 35172"/>
                <a:gd name="csY2" fmla="*/ 35213 h 35218"/>
                <a:gd name="csX3" fmla="*/ 34719 w 35172"/>
                <a:gd name="csY3" fmla="*/ 17336 h 35218"/>
                <a:gd name="csX4" fmla="*/ 21582 w 35172"/>
                <a:gd name="csY4" fmla="*/ 0 h 352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172" h="35218">
                  <a:moveTo>
                    <a:pt x="21514" y="0"/>
                  </a:moveTo>
                  <a:cubicBezTo>
                    <a:pt x="6345" y="948"/>
                    <a:pt x="-1307" y="9751"/>
                    <a:pt x="183" y="19638"/>
                  </a:cubicBezTo>
                  <a:cubicBezTo>
                    <a:pt x="1605" y="29186"/>
                    <a:pt x="7428" y="34875"/>
                    <a:pt x="17383" y="35213"/>
                  </a:cubicBezTo>
                  <a:cubicBezTo>
                    <a:pt x="26999" y="35484"/>
                    <a:pt x="37495" y="26004"/>
                    <a:pt x="34719" y="17336"/>
                  </a:cubicBezTo>
                  <a:cubicBezTo>
                    <a:pt x="32349" y="9955"/>
                    <a:pt x="24900" y="4131"/>
                    <a:pt x="21582" y="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8CB38384-9F0F-890A-8242-62EF3A048C8A}"/>
                </a:ext>
              </a:extLst>
            </p:cNvPr>
            <p:cNvSpPr/>
            <p:nvPr/>
          </p:nvSpPr>
          <p:spPr>
            <a:xfrm>
              <a:off x="7341870" y="4021491"/>
              <a:ext cx="43154" cy="36019"/>
            </a:xfrm>
            <a:custGeom>
              <a:avLst/>
              <a:gdLst>
                <a:gd name="csX0" fmla="*/ 0 w 43154"/>
                <a:gd name="csY0" fmla="*/ 18096 h 36019"/>
                <a:gd name="csX1" fmla="*/ 24379 w 43154"/>
                <a:gd name="csY1" fmla="*/ 35635 h 36019"/>
                <a:gd name="csX2" fmla="*/ 43069 w 43154"/>
                <a:gd name="csY2" fmla="*/ 16538 h 36019"/>
                <a:gd name="csX3" fmla="*/ 24514 w 43154"/>
                <a:gd name="csY3" fmla="*/ 421 h 36019"/>
                <a:gd name="csX4" fmla="*/ 0 w 43154"/>
                <a:gd name="csY4" fmla="*/ 18096 h 360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154" h="36019">
                  <a:moveTo>
                    <a:pt x="0" y="18096"/>
                  </a:moveTo>
                  <a:cubicBezTo>
                    <a:pt x="11038" y="26357"/>
                    <a:pt x="17065" y="33806"/>
                    <a:pt x="24379" y="35635"/>
                  </a:cubicBezTo>
                  <a:cubicBezTo>
                    <a:pt x="34739" y="38208"/>
                    <a:pt x="44152" y="27441"/>
                    <a:pt x="43069" y="16538"/>
                  </a:cubicBezTo>
                  <a:cubicBezTo>
                    <a:pt x="41985" y="5500"/>
                    <a:pt x="34943" y="-1881"/>
                    <a:pt x="24514" y="421"/>
                  </a:cubicBezTo>
                  <a:cubicBezTo>
                    <a:pt x="17133" y="2046"/>
                    <a:pt x="11106" y="9766"/>
                    <a:pt x="0" y="180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67B2E2F4-9CB8-363C-7F0F-0BCED3BC21BC}"/>
                </a:ext>
              </a:extLst>
            </p:cNvPr>
            <p:cNvSpPr/>
            <p:nvPr/>
          </p:nvSpPr>
          <p:spPr>
            <a:xfrm>
              <a:off x="6238786" y="1781196"/>
              <a:ext cx="143765" cy="153681"/>
            </a:xfrm>
            <a:custGeom>
              <a:avLst/>
              <a:gdLst>
                <a:gd name="csX0" fmla="*/ 46416 w 143765"/>
                <a:gd name="csY0" fmla="*/ 101039 h 153681"/>
                <a:gd name="csX1" fmla="*/ 29487 w 143765"/>
                <a:gd name="csY1" fmla="*/ 115599 h 153681"/>
                <a:gd name="csX2" fmla="*/ 24340 w 143765"/>
                <a:gd name="csY2" fmla="*/ 145868 h 153681"/>
                <a:gd name="csX3" fmla="*/ 55152 w 143765"/>
                <a:gd name="csY3" fmla="*/ 147629 h 153681"/>
                <a:gd name="csX4" fmla="*/ 107430 w 143765"/>
                <a:gd name="csY4" fmla="*/ 103139 h 153681"/>
                <a:gd name="csX5" fmla="*/ 136752 w 143765"/>
                <a:gd name="csY5" fmla="*/ 68264 h 153681"/>
                <a:gd name="csX6" fmla="*/ 116437 w 143765"/>
                <a:gd name="csY6" fmla="*/ 21471 h 153681"/>
                <a:gd name="csX7" fmla="*/ 41541 w 143765"/>
                <a:gd name="csY7" fmla="*/ 2307 h 153681"/>
                <a:gd name="csX8" fmla="*/ 27794 w 143765"/>
                <a:gd name="csY8" fmla="*/ 682 h 153681"/>
                <a:gd name="csX9" fmla="*/ 10323 w 143765"/>
                <a:gd name="csY9" fmla="*/ 16528 h 153681"/>
                <a:gd name="csX10" fmla="*/ 18923 w 143765"/>
                <a:gd name="csY10" fmla="*/ 35218 h 153681"/>
                <a:gd name="csX11" fmla="*/ 51766 w 143765"/>
                <a:gd name="csY11" fmla="*/ 49100 h 153681"/>
                <a:gd name="csX12" fmla="*/ 18314 w 143765"/>
                <a:gd name="csY12" fmla="*/ 58039 h 153681"/>
                <a:gd name="csX13" fmla="*/ 775 w 143765"/>
                <a:gd name="csY13" fmla="*/ 83297 h 153681"/>
                <a:gd name="csX14" fmla="*/ 25627 w 143765"/>
                <a:gd name="csY14" fmla="*/ 97179 h 153681"/>
                <a:gd name="csX15" fmla="*/ 45130 w 143765"/>
                <a:gd name="csY15" fmla="*/ 96096 h 153681"/>
                <a:gd name="csX16" fmla="*/ 46484 w 143765"/>
                <a:gd name="csY16" fmla="*/ 100972 h 153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143765" h="153681">
                  <a:moveTo>
                    <a:pt x="46416" y="101039"/>
                  </a:moveTo>
                  <a:cubicBezTo>
                    <a:pt x="40728" y="105847"/>
                    <a:pt x="34701" y="110317"/>
                    <a:pt x="29487" y="115599"/>
                  </a:cubicBezTo>
                  <a:cubicBezTo>
                    <a:pt x="18449" y="126704"/>
                    <a:pt x="16756" y="137133"/>
                    <a:pt x="24340" y="145868"/>
                  </a:cubicBezTo>
                  <a:cubicBezTo>
                    <a:pt x="33821" y="156771"/>
                    <a:pt x="45401" y="155214"/>
                    <a:pt x="55152" y="147629"/>
                  </a:cubicBezTo>
                  <a:cubicBezTo>
                    <a:pt x="73233" y="133612"/>
                    <a:pt x="90771" y="118849"/>
                    <a:pt x="107430" y="103139"/>
                  </a:cubicBezTo>
                  <a:cubicBezTo>
                    <a:pt x="118400" y="92710"/>
                    <a:pt x="129438" y="81333"/>
                    <a:pt x="136752" y="68264"/>
                  </a:cubicBezTo>
                  <a:cubicBezTo>
                    <a:pt x="150634" y="43615"/>
                    <a:pt x="143930" y="29259"/>
                    <a:pt x="116437" y="21471"/>
                  </a:cubicBezTo>
                  <a:cubicBezTo>
                    <a:pt x="91652" y="14428"/>
                    <a:pt x="66529" y="8537"/>
                    <a:pt x="41541" y="2307"/>
                  </a:cubicBezTo>
                  <a:cubicBezTo>
                    <a:pt x="37004" y="1156"/>
                    <a:pt x="31045" y="-1147"/>
                    <a:pt x="27794" y="682"/>
                  </a:cubicBezTo>
                  <a:cubicBezTo>
                    <a:pt x="20954" y="4542"/>
                    <a:pt x="12625" y="9891"/>
                    <a:pt x="10323" y="16528"/>
                  </a:cubicBezTo>
                  <a:cubicBezTo>
                    <a:pt x="8630" y="21403"/>
                    <a:pt x="13776" y="31629"/>
                    <a:pt x="18923" y="35218"/>
                  </a:cubicBezTo>
                  <a:cubicBezTo>
                    <a:pt x="27117" y="41109"/>
                    <a:pt x="37816" y="43479"/>
                    <a:pt x="51766" y="49100"/>
                  </a:cubicBezTo>
                  <a:cubicBezTo>
                    <a:pt x="37952" y="52757"/>
                    <a:pt x="27929" y="54856"/>
                    <a:pt x="18314" y="58039"/>
                  </a:cubicBezTo>
                  <a:cubicBezTo>
                    <a:pt x="4025" y="62847"/>
                    <a:pt x="-2340" y="72259"/>
                    <a:pt x="775" y="83297"/>
                  </a:cubicBezTo>
                  <a:cubicBezTo>
                    <a:pt x="4364" y="96028"/>
                    <a:pt x="14183" y="98060"/>
                    <a:pt x="25627" y="97179"/>
                  </a:cubicBezTo>
                  <a:cubicBezTo>
                    <a:pt x="32128" y="96705"/>
                    <a:pt x="38629" y="96435"/>
                    <a:pt x="45130" y="96096"/>
                  </a:cubicBezTo>
                  <a:cubicBezTo>
                    <a:pt x="45604" y="97721"/>
                    <a:pt x="46010" y="99346"/>
                    <a:pt x="46484" y="10097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36386DD1-E9F3-C9A8-B192-231AA20C7830}"/>
                </a:ext>
              </a:extLst>
            </p:cNvPr>
            <p:cNvSpPr/>
            <p:nvPr/>
          </p:nvSpPr>
          <p:spPr>
            <a:xfrm>
              <a:off x="6358201" y="2521552"/>
              <a:ext cx="199023" cy="199108"/>
            </a:xfrm>
            <a:custGeom>
              <a:avLst/>
              <a:gdLst>
                <a:gd name="csX0" fmla="*/ 199023 w 199023"/>
                <a:gd name="csY0" fmla="*/ 99145 h 199108"/>
                <a:gd name="csX1" fmla="*/ 98395 w 199023"/>
                <a:gd name="csY1" fmla="*/ 199096 h 199108"/>
                <a:gd name="csX2" fmla="*/ 1 w 199023"/>
                <a:gd name="csY2" fmla="*/ 99619 h 199108"/>
                <a:gd name="csX3" fmla="*/ 100765 w 199023"/>
                <a:gd name="csY3" fmla="*/ 6 h 199108"/>
                <a:gd name="csX4" fmla="*/ 199023 w 199023"/>
                <a:gd name="csY4" fmla="*/ 99145 h 199108"/>
                <a:gd name="csX5" fmla="*/ 101307 w 199023"/>
                <a:gd name="csY5" fmla="*/ 153590 h 199108"/>
                <a:gd name="csX6" fmla="*/ 153179 w 199023"/>
                <a:gd name="csY6" fmla="*/ 96910 h 199108"/>
                <a:gd name="csX7" fmla="*/ 99208 w 199023"/>
                <a:gd name="csY7" fmla="*/ 45783 h 199108"/>
                <a:gd name="csX8" fmla="*/ 45237 w 199023"/>
                <a:gd name="csY8" fmla="*/ 100499 h 199108"/>
                <a:gd name="csX9" fmla="*/ 101307 w 199023"/>
                <a:gd name="csY9" fmla="*/ 153590 h 199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9023" h="199108">
                  <a:moveTo>
                    <a:pt x="199023" y="99145"/>
                  </a:moveTo>
                  <a:cubicBezTo>
                    <a:pt x="199159" y="153725"/>
                    <a:pt x="152637" y="199976"/>
                    <a:pt x="98395" y="199096"/>
                  </a:cubicBezTo>
                  <a:cubicBezTo>
                    <a:pt x="44830" y="198216"/>
                    <a:pt x="272" y="153184"/>
                    <a:pt x="1" y="99619"/>
                  </a:cubicBezTo>
                  <a:cubicBezTo>
                    <a:pt x="-270" y="45038"/>
                    <a:pt x="45846" y="-604"/>
                    <a:pt x="100765" y="6"/>
                  </a:cubicBezTo>
                  <a:cubicBezTo>
                    <a:pt x="154465" y="615"/>
                    <a:pt x="198888" y="45445"/>
                    <a:pt x="199023" y="99145"/>
                  </a:cubicBezTo>
                  <a:close/>
                  <a:moveTo>
                    <a:pt x="101307" y="153590"/>
                  </a:moveTo>
                  <a:cubicBezTo>
                    <a:pt x="131644" y="152506"/>
                    <a:pt x="154330" y="127722"/>
                    <a:pt x="153179" y="96910"/>
                  </a:cubicBezTo>
                  <a:cubicBezTo>
                    <a:pt x="152095" y="67385"/>
                    <a:pt x="129071" y="45648"/>
                    <a:pt x="99208" y="45783"/>
                  </a:cubicBezTo>
                  <a:cubicBezTo>
                    <a:pt x="68667" y="45986"/>
                    <a:pt x="44559" y="70365"/>
                    <a:pt x="45237" y="100499"/>
                  </a:cubicBezTo>
                  <a:cubicBezTo>
                    <a:pt x="45914" y="130430"/>
                    <a:pt x="71511" y="154673"/>
                    <a:pt x="101307" y="15359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80CA586C-6A1B-656C-D61B-98986C44ECAA}"/>
                </a:ext>
              </a:extLst>
            </p:cNvPr>
            <p:cNvSpPr/>
            <p:nvPr/>
          </p:nvSpPr>
          <p:spPr>
            <a:xfrm>
              <a:off x="6850017" y="1903566"/>
              <a:ext cx="39900" cy="39479"/>
            </a:xfrm>
            <a:custGeom>
              <a:avLst/>
              <a:gdLst>
                <a:gd name="csX0" fmla="*/ 25007 w 39900"/>
                <a:gd name="csY0" fmla="*/ 39480 h 39479"/>
                <a:gd name="csX1" fmla="*/ 39228 w 39900"/>
                <a:gd name="csY1" fmla="*/ 22821 h 39479"/>
                <a:gd name="csX2" fmla="*/ 19725 w 39900"/>
                <a:gd name="csY2" fmla="*/ 0 h 39479"/>
                <a:gd name="csX3" fmla="*/ 155 w 39900"/>
                <a:gd name="csY3" fmla="*/ 16320 h 39479"/>
                <a:gd name="csX4" fmla="*/ 25007 w 39900"/>
                <a:gd name="csY4" fmla="*/ 39480 h 394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900" h="39479">
                  <a:moveTo>
                    <a:pt x="25007" y="39480"/>
                  </a:moveTo>
                  <a:cubicBezTo>
                    <a:pt x="28461" y="35620"/>
                    <a:pt x="36587" y="30202"/>
                    <a:pt x="39228" y="22821"/>
                  </a:cubicBezTo>
                  <a:cubicBezTo>
                    <a:pt x="42885" y="12799"/>
                    <a:pt x="30966" y="-67"/>
                    <a:pt x="19725" y="0"/>
                  </a:cubicBezTo>
                  <a:cubicBezTo>
                    <a:pt x="9229" y="0"/>
                    <a:pt x="1644" y="5011"/>
                    <a:pt x="155" y="16320"/>
                  </a:cubicBezTo>
                  <a:cubicBezTo>
                    <a:pt x="-1335" y="27900"/>
                    <a:pt x="8010" y="38599"/>
                    <a:pt x="25007" y="3948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908C4AD1-A2AF-ED63-B9D4-B07D99BF67C2}"/>
                </a:ext>
              </a:extLst>
            </p:cNvPr>
            <p:cNvSpPr/>
            <p:nvPr/>
          </p:nvSpPr>
          <p:spPr>
            <a:xfrm>
              <a:off x="6846372" y="1723499"/>
              <a:ext cx="44841" cy="39503"/>
            </a:xfrm>
            <a:custGeom>
              <a:avLst/>
              <a:gdLst>
                <a:gd name="csX0" fmla="*/ 75 w 44841"/>
                <a:gd name="csY0" fmla="*/ 20592 h 39503"/>
                <a:gd name="csX1" fmla="*/ 23980 w 44841"/>
                <a:gd name="csY1" fmla="*/ 39485 h 39503"/>
                <a:gd name="csX2" fmla="*/ 44837 w 44841"/>
                <a:gd name="csY2" fmla="*/ 20930 h 39503"/>
                <a:gd name="csX3" fmla="*/ 22558 w 44841"/>
                <a:gd name="csY3" fmla="*/ 5 h 39503"/>
                <a:gd name="csX4" fmla="*/ 8 w 44841"/>
                <a:gd name="csY4" fmla="*/ 20592 h 39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841" h="39503">
                  <a:moveTo>
                    <a:pt x="75" y="20592"/>
                  </a:moveTo>
                  <a:cubicBezTo>
                    <a:pt x="482" y="31426"/>
                    <a:pt x="11317" y="39959"/>
                    <a:pt x="23980" y="39485"/>
                  </a:cubicBezTo>
                  <a:cubicBezTo>
                    <a:pt x="36169" y="39011"/>
                    <a:pt x="44566" y="31562"/>
                    <a:pt x="44837" y="20930"/>
                  </a:cubicBezTo>
                  <a:cubicBezTo>
                    <a:pt x="45108" y="10028"/>
                    <a:pt x="34747" y="276"/>
                    <a:pt x="22558" y="5"/>
                  </a:cubicBezTo>
                  <a:cubicBezTo>
                    <a:pt x="10707" y="-266"/>
                    <a:pt x="-331" y="9824"/>
                    <a:pt x="8" y="2059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765" cap="flat">
              <a:noFill/>
              <a:prstDash val="solid"/>
              <a:miter/>
            </a:ln>
          </p:spPr>
        </p:sp>
      </p:grp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707CD9BC-D4E7-A653-3612-5565EB4827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639783713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Work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B475C0F-7521-70A3-E0C4-71CFC22DC990}"/>
              </a:ext>
            </a:extLst>
          </p:cNvPr>
          <p:cNvGrpSpPr/>
          <p:nvPr userDrawn="1"/>
        </p:nvGrpSpPr>
        <p:grpSpPr>
          <a:xfrm>
            <a:off x="3014161" y="948789"/>
            <a:ext cx="6163558" cy="4958754"/>
            <a:chOff x="3014161" y="948789"/>
            <a:chExt cx="6163558" cy="495875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3D12B12F-F0BF-A1DA-BC52-EE3D249F8DF8}"/>
                </a:ext>
              </a:extLst>
            </p:cNvPr>
            <p:cNvSpPr/>
            <p:nvPr/>
          </p:nvSpPr>
          <p:spPr>
            <a:xfrm>
              <a:off x="3014161" y="948789"/>
              <a:ext cx="6163558" cy="4958754"/>
            </a:xfrm>
            <a:custGeom>
              <a:avLst/>
              <a:gdLst>
                <a:gd name="csX0" fmla="*/ 2074055 w 6163558"/>
                <a:gd name="csY0" fmla="*/ 4511888 h 4958754"/>
                <a:gd name="csX1" fmla="*/ 1990323 w 6163558"/>
                <a:gd name="csY1" fmla="*/ 4670693 h 4958754"/>
                <a:gd name="csX2" fmla="*/ 1947533 w 6163558"/>
                <a:gd name="csY2" fmla="*/ 4851912 h 4958754"/>
                <a:gd name="csX3" fmla="*/ 1947151 w 6163558"/>
                <a:gd name="csY3" fmla="*/ 4895084 h 4958754"/>
                <a:gd name="csX4" fmla="*/ 1904680 w 6163558"/>
                <a:gd name="csY4" fmla="*/ 4935326 h 4958754"/>
                <a:gd name="csX5" fmla="*/ 1677933 w 6163558"/>
                <a:gd name="csY5" fmla="*/ 4941502 h 4958754"/>
                <a:gd name="csX6" fmla="*/ 900462 w 6163558"/>
                <a:gd name="csY6" fmla="*/ 4958440 h 4958754"/>
                <a:gd name="csX7" fmla="*/ 886072 w 6163558"/>
                <a:gd name="csY7" fmla="*/ 4958631 h 4958754"/>
                <a:gd name="csX8" fmla="*/ 854171 w 6163558"/>
                <a:gd name="csY8" fmla="*/ 4905335 h 4958754"/>
                <a:gd name="csX9" fmla="*/ 912433 w 6163558"/>
                <a:gd name="csY9" fmla="*/ 4814662 h 4958754"/>
                <a:gd name="csX10" fmla="*/ 1274425 w 6163558"/>
                <a:gd name="csY10" fmla="*/ 4537931 h 4958754"/>
                <a:gd name="csX11" fmla="*/ 1403494 w 6163558"/>
                <a:gd name="csY11" fmla="*/ 4489665 h 4958754"/>
                <a:gd name="csX12" fmla="*/ 1537339 w 6163558"/>
                <a:gd name="csY12" fmla="*/ 4203637 h 4958754"/>
                <a:gd name="csX13" fmla="*/ 1374395 w 6163558"/>
                <a:gd name="csY13" fmla="*/ 4059286 h 4958754"/>
                <a:gd name="csX14" fmla="*/ 1355802 w 6163558"/>
                <a:gd name="csY14" fmla="*/ 4080617 h 4958754"/>
                <a:gd name="csX15" fmla="*/ 1193813 w 6163558"/>
                <a:gd name="csY15" fmla="*/ 4296475 h 4958754"/>
                <a:gd name="csX16" fmla="*/ 1154589 w 6163558"/>
                <a:gd name="csY16" fmla="*/ 4331306 h 4958754"/>
                <a:gd name="csX17" fmla="*/ 1124471 w 6163558"/>
                <a:gd name="csY17" fmla="*/ 4360660 h 4958754"/>
                <a:gd name="csX18" fmla="*/ 938540 w 6163558"/>
                <a:gd name="csY18" fmla="*/ 4612494 h 4958754"/>
                <a:gd name="csX19" fmla="*/ 841690 w 6163558"/>
                <a:gd name="csY19" fmla="*/ 4626948 h 4958754"/>
                <a:gd name="csX20" fmla="*/ 28689 w 6163558"/>
                <a:gd name="csY20" fmla="*/ 4030951 h 4958754"/>
                <a:gd name="csX21" fmla="*/ 17164 w 6163558"/>
                <a:gd name="csY21" fmla="*/ 4022291 h 4958754"/>
                <a:gd name="csX22" fmla="*/ 24805 w 6163558"/>
                <a:gd name="csY22" fmla="*/ 3959635 h 4958754"/>
                <a:gd name="csX23" fmla="*/ 133052 w 6163558"/>
                <a:gd name="csY23" fmla="*/ 3920984 h 4958754"/>
                <a:gd name="csX24" fmla="*/ 712303 w 6163558"/>
                <a:gd name="csY24" fmla="*/ 3960080 h 4958754"/>
                <a:gd name="csX25" fmla="*/ 730132 w 6163558"/>
                <a:gd name="csY25" fmla="*/ 3965620 h 4958754"/>
                <a:gd name="csX26" fmla="*/ 982094 w 6163558"/>
                <a:gd name="csY26" fmla="*/ 3632218 h 4958754"/>
                <a:gd name="csX27" fmla="*/ 1033225 w 6163558"/>
                <a:gd name="csY27" fmla="*/ 3571854 h 4958754"/>
                <a:gd name="csX28" fmla="*/ 1046151 w 6163558"/>
                <a:gd name="csY28" fmla="*/ 3510854 h 4958754"/>
                <a:gd name="csX29" fmla="*/ 1011129 w 6163558"/>
                <a:gd name="csY29" fmla="*/ 3276657 h 4958754"/>
                <a:gd name="csX30" fmla="*/ 1152233 w 6163558"/>
                <a:gd name="csY30" fmla="*/ 2736567 h 4958754"/>
                <a:gd name="csX31" fmla="*/ 1553576 w 6163558"/>
                <a:gd name="csY31" fmla="*/ 2274796 h 4958754"/>
                <a:gd name="csX32" fmla="*/ 1819610 w 6163558"/>
                <a:gd name="csY32" fmla="*/ 2090393 h 4958754"/>
                <a:gd name="csX33" fmla="*/ 1855141 w 6163558"/>
                <a:gd name="csY33" fmla="*/ 2068871 h 4958754"/>
                <a:gd name="csX34" fmla="*/ 1821775 w 6163558"/>
                <a:gd name="csY34" fmla="*/ 1917197 h 4958754"/>
                <a:gd name="csX35" fmla="*/ 1810186 w 6163558"/>
                <a:gd name="csY35" fmla="*/ 1857279 h 4958754"/>
                <a:gd name="csX36" fmla="*/ 1855396 w 6163558"/>
                <a:gd name="csY36" fmla="*/ 1814808 h 4958754"/>
                <a:gd name="csX37" fmla="*/ 2096596 w 6163558"/>
                <a:gd name="csY37" fmla="*/ 1855815 h 4958754"/>
                <a:gd name="csX38" fmla="*/ 2220762 w 6163558"/>
                <a:gd name="csY38" fmla="*/ 1876827 h 4958754"/>
                <a:gd name="csX39" fmla="*/ 2248461 w 6163558"/>
                <a:gd name="csY39" fmla="*/ 1875936 h 4958754"/>
                <a:gd name="csX40" fmla="*/ 2490935 w 6163558"/>
                <a:gd name="csY40" fmla="*/ 1796661 h 4958754"/>
                <a:gd name="csX41" fmla="*/ 2636560 w 6163558"/>
                <a:gd name="csY41" fmla="*/ 1756545 h 4958754"/>
                <a:gd name="csX42" fmla="*/ 2773779 w 6163558"/>
                <a:gd name="csY42" fmla="*/ 1729229 h 4958754"/>
                <a:gd name="csX43" fmla="*/ 2806572 w 6163558"/>
                <a:gd name="csY43" fmla="*/ 1706306 h 4958754"/>
                <a:gd name="csX44" fmla="*/ 3035228 w 6163558"/>
                <a:gd name="csY44" fmla="*/ 1439890 h 4958754"/>
                <a:gd name="csX45" fmla="*/ 3075662 w 6163558"/>
                <a:gd name="csY45" fmla="*/ 1386085 h 4958754"/>
                <a:gd name="csX46" fmla="*/ 3127430 w 6163558"/>
                <a:gd name="csY46" fmla="*/ 1304772 h 4958754"/>
                <a:gd name="csX47" fmla="*/ 3227208 w 6163558"/>
                <a:gd name="csY47" fmla="*/ 1255296 h 4958754"/>
                <a:gd name="csX48" fmla="*/ 3262293 w 6163558"/>
                <a:gd name="csY48" fmla="*/ 1241543 h 4958754"/>
                <a:gd name="csX49" fmla="*/ 3799519 w 6163558"/>
                <a:gd name="csY49" fmla="*/ 1033262 h 4958754"/>
                <a:gd name="csX50" fmla="*/ 3833267 w 6163558"/>
                <a:gd name="csY50" fmla="*/ 1031670 h 4958754"/>
                <a:gd name="csX51" fmla="*/ 3838934 w 6163558"/>
                <a:gd name="csY51" fmla="*/ 912725 h 4958754"/>
                <a:gd name="csX52" fmla="*/ 3834986 w 6163558"/>
                <a:gd name="csY52" fmla="*/ 907376 h 4958754"/>
                <a:gd name="csX53" fmla="*/ 3763160 w 6163558"/>
                <a:gd name="csY53" fmla="*/ 812755 h 4958754"/>
                <a:gd name="csX54" fmla="*/ 3787675 w 6163558"/>
                <a:gd name="csY54" fmla="*/ 576394 h 4958754"/>
                <a:gd name="csX55" fmla="*/ 3959088 w 6163558"/>
                <a:gd name="csY55" fmla="*/ 506288 h 4958754"/>
                <a:gd name="csX56" fmla="*/ 3969786 w 6163558"/>
                <a:gd name="csY56" fmla="*/ 484384 h 4958754"/>
                <a:gd name="csX57" fmla="*/ 3978573 w 6163558"/>
                <a:gd name="csY57" fmla="*/ 457003 h 4958754"/>
                <a:gd name="csX58" fmla="*/ 4114582 w 6163558"/>
                <a:gd name="csY58" fmla="*/ 265087 h 4958754"/>
                <a:gd name="csX59" fmla="*/ 4336107 w 6163558"/>
                <a:gd name="csY59" fmla="*/ 187340 h 4958754"/>
                <a:gd name="csX60" fmla="*/ 4515607 w 6163558"/>
                <a:gd name="csY60" fmla="*/ 208098 h 4958754"/>
                <a:gd name="csX61" fmla="*/ 4519810 w 6163558"/>
                <a:gd name="csY61" fmla="*/ 185557 h 4958754"/>
                <a:gd name="csX62" fmla="*/ 4707651 w 6163558"/>
                <a:gd name="csY62" fmla="*/ 581 h 4958754"/>
                <a:gd name="csX63" fmla="*/ 4935161 w 6163558"/>
                <a:gd name="csY63" fmla="*/ 156394 h 4958754"/>
                <a:gd name="csX64" fmla="*/ 4790747 w 6163558"/>
                <a:gd name="csY64" fmla="*/ 397276 h 4958754"/>
                <a:gd name="csX65" fmla="*/ 4751650 w 6163558"/>
                <a:gd name="csY65" fmla="*/ 405936 h 4958754"/>
                <a:gd name="csX66" fmla="*/ 4768333 w 6163558"/>
                <a:gd name="csY66" fmla="*/ 627589 h 4958754"/>
                <a:gd name="csX67" fmla="*/ 4834109 w 6163558"/>
                <a:gd name="csY67" fmla="*/ 634338 h 4958754"/>
                <a:gd name="csX68" fmla="*/ 4893900 w 6163558"/>
                <a:gd name="csY68" fmla="*/ 705973 h 4958754"/>
                <a:gd name="csX69" fmla="*/ 4870850 w 6163558"/>
                <a:gd name="csY69" fmla="*/ 853635 h 4958754"/>
                <a:gd name="csX70" fmla="*/ 4809213 w 6163558"/>
                <a:gd name="csY70" fmla="*/ 971497 h 4958754"/>
                <a:gd name="csX71" fmla="*/ 4738915 w 6163558"/>
                <a:gd name="csY71" fmla="*/ 1029887 h 4958754"/>
                <a:gd name="csX72" fmla="*/ 4675559 w 6163558"/>
                <a:gd name="csY72" fmla="*/ 1035809 h 4958754"/>
                <a:gd name="csX73" fmla="*/ 4650344 w 6163558"/>
                <a:gd name="csY73" fmla="*/ 1097955 h 4958754"/>
                <a:gd name="csX74" fmla="*/ 4617487 w 6163558"/>
                <a:gd name="csY74" fmla="*/ 1163031 h 4958754"/>
                <a:gd name="csX75" fmla="*/ 4704467 w 6163558"/>
                <a:gd name="csY75" fmla="*/ 1238231 h 4958754"/>
                <a:gd name="csX76" fmla="*/ 4805328 w 6163558"/>
                <a:gd name="csY76" fmla="*/ 1325148 h 4958754"/>
                <a:gd name="csX77" fmla="*/ 4912175 w 6163558"/>
                <a:gd name="csY77" fmla="*/ 1446385 h 4958754"/>
                <a:gd name="csX78" fmla="*/ 4952736 w 6163558"/>
                <a:gd name="csY78" fmla="*/ 1660460 h 4958754"/>
                <a:gd name="csX79" fmla="*/ 4916313 w 6163558"/>
                <a:gd name="csY79" fmla="*/ 1784626 h 4958754"/>
                <a:gd name="csX80" fmla="*/ 4905234 w 6163558"/>
                <a:gd name="csY80" fmla="*/ 1820157 h 4958754"/>
                <a:gd name="csX81" fmla="*/ 4950953 w 6163558"/>
                <a:gd name="csY81" fmla="*/ 1837476 h 4958754"/>
                <a:gd name="csX82" fmla="*/ 5598782 w 6163558"/>
                <a:gd name="csY82" fmla="*/ 2177118 h 4958754"/>
                <a:gd name="csX83" fmla="*/ 6012414 w 6163558"/>
                <a:gd name="csY83" fmla="*/ 2622652 h 4958754"/>
                <a:gd name="csX84" fmla="*/ 6159376 w 6163558"/>
                <a:gd name="csY84" fmla="*/ 3062646 h 4958754"/>
                <a:gd name="csX85" fmla="*/ 6062844 w 6163558"/>
                <a:gd name="csY85" fmla="*/ 3590893 h 4958754"/>
                <a:gd name="csX86" fmla="*/ 5680922 w 6163558"/>
                <a:gd name="csY86" fmla="*/ 4081572 h 4958754"/>
                <a:gd name="csX87" fmla="*/ 4980880 w 6163558"/>
                <a:gd name="csY87" fmla="*/ 4502719 h 4958754"/>
                <a:gd name="csX88" fmla="*/ 4178958 w 6163558"/>
                <a:gd name="csY88" fmla="*/ 4726918 h 4958754"/>
                <a:gd name="csX89" fmla="*/ 3404479 w 6163558"/>
                <a:gd name="csY89" fmla="*/ 4780787 h 4958754"/>
                <a:gd name="csX90" fmla="*/ 2142315 w 6163558"/>
                <a:gd name="csY90" fmla="*/ 4538695 h 4958754"/>
                <a:gd name="csX91" fmla="*/ 2073928 w 6163558"/>
                <a:gd name="csY91" fmla="*/ 4511760 h 4958754"/>
                <a:gd name="csX92" fmla="*/ 4418885 w 6163558"/>
                <a:gd name="csY92" fmla="*/ 2742934 h 4958754"/>
                <a:gd name="csX93" fmla="*/ 4434549 w 6163558"/>
                <a:gd name="csY93" fmla="*/ 2742807 h 4958754"/>
                <a:gd name="csX94" fmla="*/ 5296517 w 6163558"/>
                <a:gd name="csY94" fmla="*/ 2701800 h 4958754"/>
                <a:gd name="csX95" fmla="*/ 5324406 w 6163558"/>
                <a:gd name="csY95" fmla="*/ 2707594 h 4958754"/>
                <a:gd name="csX96" fmla="*/ 5341407 w 6163558"/>
                <a:gd name="csY96" fmla="*/ 2736057 h 4958754"/>
                <a:gd name="csX97" fmla="*/ 5317657 w 6163558"/>
                <a:gd name="csY97" fmla="*/ 2759235 h 4958754"/>
                <a:gd name="csX98" fmla="*/ 5285374 w 6163558"/>
                <a:gd name="csY98" fmla="*/ 2758343 h 4958754"/>
                <a:gd name="csX99" fmla="*/ 4739297 w 6163558"/>
                <a:gd name="csY99" fmla="*/ 2751849 h 4958754"/>
                <a:gd name="csX100" fmla="*/ 4157053 w 6163558"/>
                <a:gd name="csY100" fmla="*/ 2890596 h 4958754"/>
                <a:gd name="csX101" fmla="*/ 3418742 w 6163558"/>
                <a:gd name="csY101" fmla="*/ 3502449 h 4958754"/>
                <a:gd name="csX102" fmla="*/ 3237142 w 6163558"/>
                <a:gd name="csY102" fmla="*/ 3935375 h 4958754"/>
                <a:gd name="csX103" fmla="*/ 3226763 w 6163558"/>
                <a:gd name="csY103" fmla="*/ 3965811 h 4958754"/>
                <a:gd name="csX104" fmla="*/ 3196071 w 6163558"/>
                <a:gd name="csY104" fmla="*/ 3976954 h 4958754"/>
                <a:gd name="csX105" fmla="*/ 3177924 w 6163558"/>
                <a:gd name="csY105" fmla="*/ 3953650 h 4958754"/>
                <a:gd name="csX106" fmla="*/ 3182636 w 6163558"/>
                <a:gd name="csY106" fmla="*/ 3918501 h 4958754"/>
                <a:gd name="csX107" fmla="*/ 3394674 w 6163558"/>
                <a:gd name="csY107" fmla="*/ 3432725 h 4958754"/>
                <a:gd name="csX108" fmla="*/ 3427148 w 6163558"/>
                <a:gd name="csY108" fmla="*/ 3357525 h 4958754"/>
                <a:gd name="csX109" fmla="*/ 3416514 w 6163558"/>
                <a:gd name="csY109" fmla="*/ 3182355 h 4958754"/>
                <a:gd name="csX110" fmla="*/ 2700871 w 6163558"/>
                <a:gd name="csY110" fmla="*/ 3695257 h 4958754"/>
                <a:gd name="csX111" fmla="*/ 2102645 w 6163558"/>
                <a:gd name="csY111" fmla="*/ 4460502 h 4958754"/>
                <a:gd name="csX112" fmla="*/ 2152566 w 6163558"/>
                <a:gd name="csY112" fmla="*/ 4481260 h 4958754"/>
                <a:gd name="csX113" fmla="*/ 3270444 w 6163558"/>
                <a:gd name="csY113" fmla="*/ 4718004 h 4958754"/>
                <a:gd name="csX114" fmla="*/ 4081853 w 6163558"/>
                <a:gd name="csY114" fmla="*/ 4683619 h 4958754"/>
                <a:gd name="csX115" fmla="*/ 4912175 w 6163558"/>
                <a:gd name="csY115" fmla="*/ 4468843 h 4958754"/>
                <a:gd name="csX116" fmla="*/ 5605276 w 6163558"/>
                <a:gd name="csY116" fmla="*/ 4071193 h 4958754"/>
                <a:gd name="csX117" fmla="*/ 5990064 w 6163558"/>
                <a:gd name="csY117" fmla="*/ 3610059 h 4958754"/>
                <a:gd name="csX118" fmla="*/ 6102005 w 6163558"/>
                <a:gd name="csY118" fmla="*/ 3236860 h 4958754"/>
                <a:gd name="csX119" fmla="*/ 5974018 w 6163558"/>
                <a:gd name="csY119" fmla="*/ 2670281 h 4958754"/>
                <a:gd name="csX120" fmla="*/ 5634503 w 6163558"/>
                <a:gd name="csY120" fmla="*/ 2277789 h 4958754"/>
                <a:gd name="csX121" fmla="*/ 4897466 w 6163558"/>
                <a:gd name="csY121" fmla="*/ 1879948 h 4958754"/>
                <a:gd name="csX122" fmla="*/ 4888297 w 6163558"/>
                <a:gd name="csY122" fmla="*/ 1878228 h 4958754"/>
                <a:gd name="csX123" fmla="*/ 4527196 w 6163558"/>
                <a:gd name="csY123" fmla="*/ 2575342 h 4958754"/>
                <a:gd name="csX124" fmla="*/ 4611884 w 6163558"/>
                <a:gd name="csY124" fmla="*/ 2535481 h 4958754"/>
                <a:gd name="csX125" fmla="*/ 5090719 w 6163558"/>
                <a:gd name="csY125" fmla="*/ 2453404 h 4958754"/>
                <a:gd name="csX126" fmla="*/ 5135419 w 6163558"/>
                <a:gd name="csY126" fmla="*/ 2483904 h 4958754"/>
                <a:gd name="csX127" fmla="*/ 5088109 w 6163558"/>
                <a:gd name="csY127" fmla="*/ 2511539 h 4958754"/>
                <a:gd name="csX128" fmla="*/ 4951462 w 6163558"/>
                <a:gd name="csY128" fmla="*/ 2515742 h 4958754"/>
                <a:gd name="csX129" fmla="*/ 4613858 w 6163558"/>
                <a:gd name="csY129" fmla="*/ 2596736 h 4958754"/>
                <a:gd name="csX130" fmla="*/ 4418949 w 6163558"/>
                <a:gd name="csY130" fmla="*/ 2743125 h 4958754"/>
                <a:gd name="csX131" fmla="*/ 3484137 w 6163558"/>
                <a:gd name="csY131" fmla="*/ 2764456 h 4958754"/>
                <a:gd name="csX132" fmla="*/ 3712284 w 6163558"/>
                <a:gd name="csY132" fmla="*/ 2773052 h 4958754"/>
                <a:gd name="csX133" fmla="*/ 4035944 w 6163558"/>
                <a:gd name="csY133" fmla="*/ 2760381 h 4958754"/>
                <a:gd name="csX134" fmla="*/ 4179658 w 6163558"/>
                <a:gd name="csY134" fmla="*/ 2753313 h 4958754"/>
                <a:gd name="csX135" fmla="*/ 4403794 w 6163558"/>
                <a:gd name="csY135" fmla="*/ 2645002 h 4958754"/>
                <a:gd name="csX136" fmla="*/ 4481669 w 6163558"/>
                <a:gd name="csY136" fmla="*/ 2528477 h 4958754"/>
                <a:gd name="csX137" fmla="*/ 4802399 w 6163558"/>
                <a:gd name="csY137" fmla="*/ 1912613 h 4958754"/>
                <a:gd name="csX138" fmla="*/ 4896447 w 6163558"/>
                <a:gd name="csY138" fmla="*/ 1667783 h 4958754"/>
                <a:gd name="csX139" fmla="*/ 4901414 w 6163558"/>
                <a:gd name="csY139" fmla="*/ 1561636 h 4958754"/>
                <a:gd name="csX140" fmla="*/ 4715101 w 6163558"/>
                <a:gd name="csY140" fmla="*/ 1474847 h 4958754"/>
                <a:gd name="csX141" fmla="*/ 4594246 w 6163558"/>
                <a:gd name="csY141" fmla="*/ 1580548 h 4958754"/>
                <a:gd name="csX142" fmla="*/ 4443909 w 6163558"/>
                <a:gd name="csY142" fmla="*/ 1808759 h 4958754"/>
                <a:gd name="csX143" fmla="*/ 4337509 w 6163558"/>
                <a:gd name="csY143" fmla="*/ 2016721 h 4958754"/>
                <a:gd name="csX144" fmla="*/ 4185516 w 6163558"/>
                <a:gd name="csY144" fmla="*/ 2293962 h 4958754"/>
                <a:gd name="csX145" fmla="*/ 4083509 w 6163558"/>
                <a:gd name="csY145" fmla="*/ 2382534 h 4958754"/>
                <a:gd name="csX146" fmla="*/ 3785319 w 6163558"/>
                <a:gd name="csY146" fmla="*/ 2431818 h 4958754"/>
                <a:gd name="csX147" fmla="*/ 3556535 w 6163558"/>
                <a:gd name="csY147" fmla="*/ 2423031 h 4958754"/>
                <a:gd name="csX148" fmla="*/ 3484201 w 6163558"/>
                <a:gd name="csY148" fmla="*/ 2764456 h 4958754"/>
                <a:gd name="csX149" fmla="*/ 2833634 w 6163558"/>
                <a:gd name="csY149" fmla="*/ 2041363 h 4958754"/>
                <a:gd name="csX150" fmla="*/ 1874753 w 6163558"/>
                <a:gd name="csY150" fmla="*/ 1876254 h 4958754"/>
                <a:gd name="csX151" fmla="*/ 1877745 w 6163558"/>
                <a:gd name="csY151" fmla="*/ 1905609 h 4958754"/>
                <a:gd name="csX152" fmla="*/ 2015538 w 6163558"/>
                <a:gd name="csY152" fmla="*/ 2523383 h 4958754"/>
                <a:gd name="csX153" fmla="*/ 2058582 w 6163558"/>
                <a:gd name="csY153" fmla="*/ 2565854 h 4958754"/>
                <a:gd name="csX154" fmla="*/ 2851208 w 6163558"/>
                <a:gd name="csY154" fmla="*/ 2728735 h 4958754"/>
                <a:gd name="csX155" fmla="*/ 2958054 w 6163558"/>
                <a:gd name="csY155" fmla="*/ 2749684 h 4958754"/>
                <a:gd name="csX156" fmla="*/ 2833634 w 6163558"/>
                <a:gd name="csY156" fmla="*/ 2041363 h 4958754"/>
                <a:gd name="csX157" fmla="*/ 4590107 w 6163558"/>
                <a:gd name="csY157" fmla="*/ 1216200 h 4958754"/>
                <a:gd name="csX158" fmla="*/ 4577881 w 6163558"/>
                <a:gd name="csY158" fmla="*/ 1244790 h 4958754"/>
                <a:gd name="csX159" fmla="*/ 4288542 w 6163558"/>
                <a:gd name="csY159" fmla="*/ 1610985 h 4958754"/>
                <a:gd name="csX160" fmla="*/ 4146611 w 6163558"/>
                <a:gd name="csY160" fmla="*/ 1688095 h 4958754"/>
                <a:gd name="csX161" fmla="*/ 4084655 w 6163558"/>
                <a:gd name="csY161" fmla="*/ 1657786 h 4958754"/>
                <a:gd name="csX162" fmla="*/ 4062241 w 6163558"/>
                <a:gd name="csY162" fmla="*/ 1487519 h 4958754"/>
                <a:gd name="csX163" fmla="*/ 4058039 w 6163558"/>
                <a:gd name="csY163" fmla="*/ 1461730 h 4958754"/>
                <a:gd name="csX164" fmla="*/ 3697702 w 6163558"/>
                <a:gd name="csY164" fmla="*/ 1924138 h 4958754"/>
                <a:gd name="csX165" fmla="*/ 3279613 w 6163558"/>
                <a:gd name="csY165" fmla="*/ 2325672 h 4958754"/>
                <a:gd name="csX166" fmla="*/ 3306675 w 6163558"/>
                <a:gd name="csY166" fmla="*/ 2332167 h 4958754"/>
                <a:gd name="csX167" fmla="*/ 3635301 w 6163558"/>
                <a:gd name="csY167" fmla="*/ 2367698 h 4958754"/>
                <a:gd name="csX168" fmla="*/ 3797036 w 6163558"/>
                <a:gd name="csY168" fmla="*/ 2373683 h 4958754"/>
                <a:gd name="csX169" fmla="*/ 3968703 w 6163558"/>
                <a:gd name="csY169" fmla="*/ 2362222 h 4958754"/>
                <a:gd name="csX170" fmla="*/ 4128400 w 6163558"/>
                <a:gd name="csY170" fmla="*/ 2273713 h 4958754"/>
                <a:gd name="csX171" fmla="*/ 4228943 w 6163558"/>
                <a:gd name="csY171" fmla="*/ 2107968 h 4958754"/>
                <a:gd name="csX172" fmla="*/ 4378260 w 6163558"/>
                <a:gd name="csY172" fmla="*/ 1809077 h 4958754"/>
                <a:gd name="csX173" fmla="*/ 4561771 w 6163558"/>
                <a:gd name="csY173" fmla="*/ 1530117 h 4958754"/>
                <a:gd name="csX174" fmla="*/ 4803609 w 6163558"/>
                <a:gd name="csY174" fmla="*/ 1397482 h 4958754"/>
                <a:gd name="csX175" fmla="*/ 4590107 w 6163558"/>
                <a:gd name="csY175" fmla="*/ 1216136 h 4958754"/>
                <a:gd name="csX176" fmla="*/ 1236411 w 6163558"/>
                <a:gd name="csY176" fmla="*/ 3352430 h 4958754"/>
                <a:gd name="csX177" fmla="*/ 1269395 w 6163558"/>
                <a:gd name="csY177" fmla="*/ 3320020 h 4958754"/>
                <a:gd name="csX178" fmla="*/ 1513588 w 6163558"/>
                <a:gd name="csY178" fmla="*/ 3075890 h 4958754"/>
                <a:gd name="csX179" fmla="*/ 1792357 w 6163558"/>
                <a:gd name="csY179" fmla="*/ 2848571 h 4958754"/>
                <a:gd name="csX180" fmla="*/ 2085326 w 6163558"/>
                <a:gd name="csY180" fmla="*/ 2641500 h 4958754"/>
                <a:gd name="csX181" fmla="*/ 2092839 w 6163558"/>
                <a:gd name="csY181" fmla="*/ 2631566 h 4958754"/>
                <a:gd name="csX182" fmla="*/ 2024771 w 6163558"/>
                <a:gd name="csY182" fmla="*/ 2617303 h 4958754"/>
                <a:gd name="csX183" fmla="*/ 1964471 w 6163558"/>
                <a:gd name="csY183" fmla="*/ 2559105 h 4958754"/>
                <a:gd name="csX184" fmla="*/ 1875517 w 6163558"/>
                <a:gd name="csY184" fmla="*/ 2158971 h 4958754"/>
                <a:gd name="csX185" fmla="*/ 1866666 w 6163558"/>
                <a:gd name="csY185" fmla="*/ 2130572 h 4958754"/>
                <a:gd name="csX186" fmla="*/ 1836038 w 6163558"/>
                <a:gd name="csY186" fmla="*/ 2147510 h 4958754"/>
                <a:gd name="csX187" fmla="*/ 1582739 w 6163558"/>
                <a:gd name="csY187" fmla="*/ 2324844 h 4958754"/>
                <a:gd name="csX188" fmla="*/ 1210241 w 6163558"/>
                <a:gd name="csY188" fmla="*/ 2750257 h 4958754"/>
                <a:gd name="csX189" fmla="*/ 1076396 w 6163558"/>
                <a:gd name="csY189" fmla="*/ 3371788 h 4958754"/>
                <a:gd name="csX190" fmla="*/ 1101230 w 6163558"/>
                <a:gd name="csY190" fmla="*/ 3489969 h 4958754"/>
                <a:gd name="csX191" fmla="*/ 1163185 w 6163558"/>
                <a:gd name="csY191" fmla="*/ 3431388 h 4958754"/>
                <a:gd name="csX192" fmla="*/ 1177066 w 6163558"/>
                <a:gd name="csY192" fmla="*/ 3389681 h 4958754"/>
                <a:gd name="csX193" fmla="*/ 1175029 w 6163558"/>
                <a:gd name="csY193" fmla="*/ 3289201 h 4958754"/>
                <a:gd name="csX194" fmla="*/ 1344213 w 6163558"/>
                <a:gd name="csY194" fmla="*/ 2747710 h 4958754"/>
                <a:gd name="csX195" fmla="*/ 1422151 w 6163558"/>
                <a:gd name="csY195" fmla="*/ 2635706 h 4958754"/>
                <a:gd name="csX196" fmla="*/ 1453670 w 6163558"/>
                <a:gd name="csY196" fmla="*/ 2606542 h 4958754"/>
                <a:gd name="csX197" fmla="*/ 1492385 w 6163558"/>
                <a:gd name="csY197" fmla="*/ 2611764 h 4958754"/>
                <a:gd name="csX198" fmla="*/ 1492512 w 6163558"/>
                <a:gd name="csY198" fmla="*/ 2647931 h 4958754"/>
                <a:gd name="csX199" fmla="*/ 1482897 w 6163558"/>
                <a:gd name="csY199" fmla="*/ 2658565 h 4958754"/>
                <a:gd name="csX200" fmla="*/ 1382800 w 6163558"/>
                <a:gd name="csY200" fmla="*/ 2798459 h 4958754"/>
                <a:gd name="csX201" fmla="*/ 1236921 w 6163558"/>
                <a:gd name="csY201" fmla="*/ 3258701 h 4958754"/>
                <a:gd name="csX202" fmla="*/ 1236411 w 6163558"/>
                <a:gd name="csY202" fmla="*/ 3352494 h 4958754"/>
                <a:gd name="csX203" fmla="*/ 1083528 w 6163558"/>
                <a:gd name="csY203" fmla="*/ 4318125 h 4958754"/>
                <a:gd name="csX204" fmla="*/ 1053792 w 6163558"/>
                <a:gd name="csY204" fmla="*/ 4293355 h 4958754"/>
                <a:gd name="csX205" fmla="*/ 756812 w 6163558"/>
                <a:gd name="csY205" fmla="*/ 4054128 h 4958754"/>
                <a:gd name="csX206" fmla="*/ 705617 w 6163558"/>
                <a:gd name="csY206" fmla="*/ 4021973 h 4958754"/>
                <a:gd name="csX207" fmla="*/ 120572 w 6163558"/>
                <a:gd name="csY207" fmla="*/ 3980584 h 4958754"/>
                <a:gd name="csX208" fmla="*/ 80584 w 6163558"/>
                <a:gd name="csY208" fmla="*/ 3995229 h 4958754"/>
                <a:gd name="csX209" fmla="*/ 886199 w 6163558"/>
                <a:gd name="csY209" fmla="*/ 4586578 h 4958754"/>
                <a:gd name="csX210" fmla="*/ 1083592 w 6163558"/>
                <a:gd name="csY210" fmla="*/ 4318125 h 4958754"/>
                <a:gd name="csX211" fmla="*/ 2936596 w 6163558"/>
                <a:gd name="csY211" fmla="*/ 2292370 h 4958754"/>
                <a:gd name="csX212" fmla="*/ 2946466 w 6163558"/>
                <a:gd name="csY212" fmla="*/ 2296636 h 4958754"/>
                <a:gd name="csX213" fmla="*/ 3164616 w 6163558"/>
                <a:gd name="csY213" fmla="*/ 2316885 h 4958754"/>
                <a:gd name="csX214" fmla="*/ 3214091 w 6163558"/>
                <a:gd name="csY214" fmla="*/ 2303832 h 4958754"/>
                <a:gd name="csX215" fmla="*/ 3336284 w 6163558"/>
                <a:gd name="csY215" fmla="*/ 2197877 h 4958754"/>
                <a:gd name="csX216" fmla="*/ 3749789 w 6163558"/>
                <a:gd name="csY216" fmla="*/ 1777622 h 4958754"/>
                <a:gd name="csX217" fmla="*/ 3765644 w 6163558"/>
                <a:gd name="csY217" fmla="*/ 1754890 h 4958754"/>
                <a:gd name="csX218" fmla="*/ 3688024 w 6163558"/>
                <a:gd name="csY218" fmla="*/ 1766224 h 4958754"/>
                <a:gd name="csX219" fmla="*/ 3526544 w 6163558"/>
                <a:gd name="csY219" fmla="*/ 1760048 h 4958754"/>
                <a:gd name="csX220" fmla="*/ 3383021 w 6163558"/>
                <a:gd name="csY220" fmla="*/ 1705478 h 4958754"/>
                <a:gd name="csX221" fmla="*/ 3356469 w 6163558"/>
                <a:gd name="csY221" fmla="*/ 1730248 h 4958754"/>
                <a:gd name="csX222" fmla="*/ 3019310 w 6163558"/>
                <a:gd name="csY222" fmla="*/ 2043911 h 4958754"/>
                <a:gd name="csX223" fmla="*/ 2926599 w 6163558"/>
                <a:gd name="csY223" fmla="*/ 2123695 h 4958754"/>
                <a:gd name="csX224" fmla="*/ 2912081 w 6163558"/>
                <a:gd name="csY224" fmla="*/ 2153750 h 4958754"/>
                <a:gd name="csX225" fmla="*/ 2936723 w 6163558"/>
                <a:gd name="csY225" fmla="*/ 2292434 h 4958754"/>
                <a:gd name="csX226" fmla="*/ 1897548 w 6163558"/>
                <a:gd name="csY226" fmla="*/ 4775375 h 4958754"/>
                <a:gd name="csX227" fmla="*/ 1880483 w 6163558"/>
                <a:gd name="csY227" fmla="*/ 4765123 h 4958754"/>
                <a:gd name="csX228" fmla="*/ 1467806 w 6163558"/>
                <a:gd name="csY228" fmla="*/ 4552831 h 4958754"/>
                <a:gd name="csX229" fmla="*/ 1419668 w 6163558"/>
                <a:gd name="csY229" fmla="*/ 4548055 h 4958754"/>
                <a:gd name="csX230" fmla="*/ 939559 w 6163558"/>
                <a:gd name="csY230" fmla="*/ 4866430 h 4958754"/>
                <a:gd name="csX231" fmla="*/ 917846 w 6163558"/>
                <a:gd name="csY231" fmla="*/ 4900559 h 4958754"/>
                <a:gd name="csX232" fmla="*/ 1892836 w 6163558"/>
                <a:gd name="csY232" fmla="*/ 4878273 h 4958754"/>
                <a:gd name="csX233" fmla="*/ 1897676 w 6163558"/>
                <a:gd name="csY233" fmla="*/ 4775438 h 4958754"/>
                <a:gd name="csX234" fmla="*/ 3461341 w 6163558"/>
                <a:gd name="csY234" fmla="*/ 1223905 h 4958754"/>
                <a:gd name="csX235" fmla="*/ 3457521 w 6163558"/>
                <a:gd name="csY235" fmla="*/ 1244917 h 4958754"/>
                <a:gd name="csX236" fmla="*/ 3440583 w 6163558"/>
                <a:gd name="csY236" fmla="*/ 1423717 h 4958754"/>
                <a:gd name="csX237" fmla="*/ 3421863 w 6163558"/>
                <a:gd name="csY237" fmla="*/ 1631233 h 4958754"/>
                <a:gd name="csX238" fmla="*/ 3451153 w 6163558"/>
                <a:gd name="csY238" fmla="*/ 1682046 h 4958754"/>
                <a:gd name="csX239" fmla="*/ 3509161 w 6163558"/>
                <a:gd name="csY239" fmla="*/ 1699938 h 4958754"/>
                <a:gd name="csX240" fmla="*/ 3641286 w 6163558"/>
                <a:gd name="csY240" fmla="*/ 1713756 h 4958754"/>
                <a:gd name="csX241" fmla="*/ 3782899 w 6163558"/>
                <a:gd name="csY241" fmla="*/ 1687904 h 4958754"/>
                <a:gd name="csX242" fmla="*/ 3824543 w 6163558"/>
                <a:gd name="csY242" fmla="*/ 1252367 h 4958754"/>
                <a:gd name="csX243" fmla="*/ 3461278 w 6163558"/>
                <a:gd name="csY243" fmla="*/ 1223968 h 4958754"/>
                <a:gd name="csX244" fmla="*/ 1569750 w 6163558"/>
                <a:gd name="csY244" fmla="*/ 4156454 h 4958754"/>
                <a:gd name="csX245" fmla="*/ 2275013 w 6163558"/>
                <a:gd name="csY245" fmla="*/ 3217631 h 4958754"/>
                <a:gd name="csX246" fmla="*/ 2262533 w 6163558"/>
                <a:gd name="csY246" fmla="*/ 3216548 h 4958754"/>
                <a:gd name="csX247" fmla="*/ 2234707 w 6163558"/>
                <a:gd name="csY247" fmla="*/ 3232976 h 4958754"/>
                <a:gd name="csX248" fmla="*/ 1848519 w 6163558"/>
                <a:gd name="csY248" fmla="*/ 3532058 h 4958754"/>
                <a:gd name="csX249" fmla="*/ 1421387 w 6163558"/>
                <a:gd name="csY249" fmla="*/ 3998731 h 4958754"/>
                <a:gd name="csX250" fmla="*/ 1411454 w 6163558"/>
                <a:gd name="csY250" fmla="*/ 4014777 h 4958754"/>
                <a:gd name="csX251" fmla="*/ 1569813 w 6163558"/>
                <a:gd name="csY251" fmla="*/ 4156518 h 4958754"/>
                <a:gd name="csX252" fmla="*/ 3313679 w 6163558"/>
                <a:gd name="csY252" fmla="*/ 1693507 h 4958754"/>
                <a:gd name="csX253" fmla="*/ 3168564 w 6163558"/>
                <a:gd name="csY253" fmla="*/ 1689814 h 4958754"/>
                <a:gd name="csX254" fmla="*/ 3041914 w 6163558"/>
                <a:gd name="csY254" fmla="*/ 1543043 h 4958754"/>
                <a:gd name="csX255" fmla="*/ 3039750 w 6163558"/>
                <a:gd name="csY255" fmla="*/ 1508213 h 4958754"/>
                <a:gd name="csX256" fmla="*/ 3022557 w 6163558"/>
                <a:gd name="csY256" fmla="*/ 1522222 h 4958754"/>
                <a:gd name="csX257" fmla="*/ 2889222 w 6163558"/>
                <a:gd name="csY257" fmla="*/ 1682428 h 4958754"/>
                <a:gd name="csX258" fmla="*/ 2807336 w 6163558"/>
                <a:gd name="csY258" fmla="*/ 1853077 h 4958754"/>
                <a:gd name="csX259" fmla="*/ 2842166 w 6163558"/>
                <a:gd name="csY259" fmla="*/ 1969984 h 4958754"/>
                <a:gd name="csX260" fmla="*/ 2933158 w 6163558"/>
                <a:gd name="csY260" fmla="*/ 2002394 h 4958754"/>
                <a:gd name="csX261" fmla="*/ 3044334 w 6163558"/>
                <a:gd name="csY261" fmla="*/ 1946169 h 4958754"/>
                <a:gd name="csX262" fmla="*/ 3295659 w 6163558"/>
                <a:gd name="csY262" fmla="*/ 1714775 h 4958754"/>
                <a:gd name="csX263" fmla="*/ 3313679 w 6163558"/>
                <a:gd name="csY263" fmla="*/ 1693571 h 4958754"/>
                <a:gd name="csX264" fmla="*/ 3492860 w 6163558"/>
                <a:gd name="csY264" fmla="*/ 2418510 h 4958754"/>
                <a:gd name="csX265" fmla="*/ 3485474 w 6163558"/>
                <a:gd name="csY265" fmla="*/ 2414944 h 4958754"/>
                <a:gd name="csX266" fmla="*/ 3258791 w 6163558"/>
                <a:gd name="csY266" fmla="*/ 2377886 h 4958754"/>
                <a:gd name="csX267" fmla="*/ 3200656 w 6163558"/>
                <a:gd name="csY267" fmla="*/ 2415772 h 4958754"/>
                <a:gd name="csX268" fmla="*/ 3150862 w 6163558"/>
                <a:gd name="csY268" fmla="*/ 2628892 h 4958754"/>
                <a:gd name="csX269" fmla="*/ 3136535 w 6163558"/>
                <a:gd name="csY269" fmla="*/ 2730199 h 4958754"/>
                <a:gd name="csX270" fmla="*/ 3424219 w 6163558"/>
                <a:gd name="csY270" fmla="*/ 2750129 h 4958754"/>
                <a:gd name="csX271" fmla="*/ 3492860 w 6163558"/>
                <a:gd name="csY271" fmla="*/ 2418510 h 4958754"/>
                <a:gd name="csX272" fmla="*/ 4140052 w 6163558"/>
                <a:gd name="csY272" fmla="*/ 1634035 h 4958754"/>
                <a:gd name="csX273" fmla="*/ 4503891 w 6163558"/>
                <a:gd name="csY273" fmla="*/ 1271661 h 4958754"/>
                <a:gd name="csX274" fmla="*/ 4473836 w 6163558"/>
                <a:gd name="csY274" fmla="*/ 1286752 h 4958754"/>
                <a:gd name="csX275" fmla="*/ 4391123 w 6163558"/>
                <a:gd name="csY275" fmla="*/ 1320945 h 4958754"/>
                <a:gd name="csX276" fmla="*/ 4202709 w 6163558"/>
                <a:gd name="csY276" fmla="*/ 1325020 h 4958754"/>
                <a:gd name="csX277" fmla="*/ 4151514 w 6163558"/>
                <a:gd name="csY277" fmla="*/ 1319481 h 4958754"/>
                <a:gd name="csX278" fmla="*/ 4140052 w 6163558"/>
                <a:gd name="csY278" fmla="*/ 1634098 h 4958754"/>
                <a:gd name="csX279" fmla="*/ 4277527 w 6163558"/>
                <a:gd name="csY279" fmla="*/ 826127 h 4958754"/>
                <a:gd name="csX280" fmla="*/ 4323182 w 6163558"/>
                <a:gd name="csY280" fmla="*/ 964174 h 4958754"/>
                <a:gd name="csX281" fmla="*/ 4570368 w 6163558"/>
                <a:gd name="csY281" fmla="*/ 975509 h 4958754"/>
                <a:gd name="csX282" fmla="*/ 4677150 w 6163558"/>
                <a:gd name="csY282" fmla="*/ 762898 h 4958754"/>
                <a:gd name="csX283" fmla="*/ 4673585 w 6163558"/>
                <a:gd name="csY283" fmla="*/ 742395 h 4958754"/>
                <a:gd name="csX284" fmla="*/ 4564637 w 6163558"/>
                <a:gd name="csY284" fmla="*/ 755639 h 4958754"/>
                <a:gd name="csX285" fmla="*/ 4517517 w 6163558"/>
                <a:gd name="csY285" fmla="*/ 785757 h 4958754"/>
                <a:gd name="csX286" fmla="*/ 4304461 w 6163558"/>
                <a:gd name="csY286" fmla="*/ 841409 h 4958754"/>
                <a:gd name="csX287" fmla="*/ 4277590 w 6163558"/>
                <a:gd name="csY287" fmla="*/ 826127 h 4958754"/>
                <a:gd name="csX288" fmla="*/ 4544834 w 6163558"/>
                <a:gd name="csY288" fmla="*/ 704635 h 4958754"/>
                <a:gd name="csX289" fmla="*/ 4652062 w 6163558"/>
                <a:gd name="csY289" fmla="*/ 686934 h 4958754"/>
                <a:gd name="csX290" fmla="*/ 4611056 w 6163558"/>
                <a:gd name="csY290" fmla="*/ 584481 h 4958754"/>
                <a:gd name="csX291" fmla="*/ 4583931 w 6163558"/>
                <a:gd name="csY291" fmla="*/ 476552 h 4958754"/>
                <a:gd name="csX292" fmla="*/ 4558524 w 6163558"/>
                <a:gd name="csY292" fmla="*/ 481773 h 4958754"/>
                <a:gd name="csX293" fmla="*/ 4319361 w 6163558"/>
                <a:gd name="csY293" fmla="*/ 492534 h 4958754"/>
                <a:gd name="csX294" fmla="*/ 4125089 w 6163558"/>
                <a:gd name="csY294" fmla="*/ 403580 h 4958754"/>
                <a:gd name="csX295" fmla="*/ 4086119 w 6163558"/>
                <a:gd name="csY295" fmla="*/ 365057 h 4958754"/>
                <a:gd name="csX296" fmla="*/ 4024546 w 6163558"/>
                <a:gd name="csY296" fmla="*/ 486549 h 4958754"/>
                <a:gd name="csX297" fmla="*/ 4132093 w 6163558"/>
                <a:gd name="csY297" fmla="*/ 486803 h 4958754"/>
                <a:gd name="csX298" fmla="*/ 4207166 w 6163558"/>
                <a:gd name="csY298" fmla="*/ 551051 h 4958754"/>
                <a:gd name="csX299" fmla="*/ 4227414 w 6163558"/>
                <a:gd name="csY299" fmla="*/ 655606 h 4958754"/>
                <a:gd name="csX300" fmla="*/ 4409652 w 6163558"/>
                <a:gd name="csY300" fmla="*/ 548250 h 4958754"/>
                <a:gd name="csX301" fmla="*/ 4544834 w 6163558"/>
                <a:gd name="csY301" fmla="*/ 704763 h 4958754"/>
                <a:gd name="csX302" fmla="*/ 3329598 w 6163558"/>
                <a:gd name="csY302" fmla="*/ 1626776 h 4958754"/>
                <a:gd name="csX303" fmla="*/ 3291838 w 6163558"/>
                <a:gd name="csY303" fmla="*/ 1607928 h 4958754"/>
                <a:gd name="csX304" fmla="*/ 3234404 w 6163558"/>
                <a:gd name="csY304" fmla="*/ 1604490 h 4958754"/>
                <a:gd name="csX305" fmla="*/ 3201675 w 6163558"/>
                <a:gd name="csY305" fmla="*/ 1559599 h 4958754"/>
                <a:gd name="csX306" fmla="*/ 3242236 w 6163558"/>
                <a:gd name="csY306" fmla="*/ 1539095 h 4958754"/>
                <a:gd name="csX307" fmla="*/ 3306802 w 6163558"/>
                <a:gd name="csY307" fmla="*/ 1543107 h 4958754"/>
                <a:gd name="csX308" fmla="*/ 3338894 w 6163558"/>
                <a:gd name="csY308" fmla="*/ 1521776 h 4958754"/>
                <a:gd name="csX309" fmla="*/ 3264840 w 6163558"/>
                <a:gd name="csY309" fmla="*/ 1504584 h 4958754"/>
                <a:gd name="csX310" fmla="*/ 3237333 w 6163558"/>
                <a:gd name="csY310" fmla="*/ 1475548 h 4958754"/>
                <a:gd name="csX311" fmla="*/ 3268024 w 6163558"/>
                <a:gd name="csY311" fmla="*/ 1446130 h 4958754"/>
                <a:gd name="csX312" fmla="*/ 3318264 w 6163558"/>
                <a:gd name="csY312" fmla="*/ 1444475 h 4958754"/>
                <a:gd name="csX313" fmla="*/ 3347299 w 6163558"/>
                <a:gd name="csY313" fmla="*/ 1424290 h 4958754"/>
                <a:gd name="csX314" fmla="*/ 3301581 w 6163558"/>
                <a:gd name="csY314" fmla="*/ 1413974 h 4958754"/>
                <a:gd name="csX315" fmla="*/ 3259046 w 6163558"/>
                <a:gd name="csY315" fmla="*/ 1407416 h 4958754"/>
                <a:gd name="csX316" fmla="*/ 3228737 w 6163558"/>
                <a:gd name="csY316" fmla="*/ 1374177 h 4958754"/>
                <a:gd name="csX317" fmla="*/ 3262293 w 6163558"/>
                <a:gd name="csY317" fmla="*/ 1347816 h 4958754"/>
                <a:gd name="csX318" fmla="*/ 3330362 w 6163558"/>
                <a:gd name="csY318" fmla="*/ 1341257 h 4958754"/>
                <a:gd name="csX319" fmla="*/ 3360990 w 6163558"/>
                <a:gd name="csY319" fmla="*/ 1329350 h 4958754"/>
                <a:gd name="csX320" fmla="*/ 3151499 w 6163558"/>
                <a:gd name="csY320" fmla="*/ 1364881 h 4958754"/>
                <a:gd name="csX321" fmla="*/ 3099731 w 6163558"/>
                <a:gd name="csY321" fmla="*/ 1534065 h 4958754"/>
                <a:gd name="csX322" fmla="*/ 3185056 w 6163558"/>
                <a:gd name="csY322" fmla="*/ 1634672 h 4958754"/>
                <a:gd name="csX323" fmla="*/ 3227591 w 6163558"/>
                <a:gd name="csY323" fmla="*/ 1641803 h 4958754"/>
                <a:gd name="csX324" fmla="*/ 3329534 w 6163558"/>
                <a:gd name="csY324" fmla="*/ 1626712 h 4958754"/>
                <a:gd name="csX325" fmla="*/ 2764992 w 6163558"/>
                <a:gd name="csY325" fmla="*/ 1789211 h 4958754"/>
                <a:gd name="csX326" fmla="*/ 2371035 w 6163558"/>
                <a:gd name="csY326" fmla="*/ 1902743 h 4958754"/>
                <a:gd name="csX327" fmla="*/ 2567854 w 6163558"/>
                <a:gd name="csY327" fmla="*/ 1937191 h 4958754"/>
                <a:gd name="csX328" fmla="*/ 2765310 w 6163558"/>
                <a:gd name="csY328" fmla="*/ 1968456 h 4958754"/>
                <a:gd name="csX329" fmla="*/ 2764992 w 6163558"/>
                <a:gd name="csY329" fmla="*/ 1789211 h 4958754"/>
                <a:gd name="csX330" fmla="*/ 2966523 w 6163558"/>
                <a:gd name="csY330" fmla="*/ 2462510 h 4958754"/>
                <a:gd name="csX331" fmla="*/ 3019755 w 6163558"/>
                <a:gd name="csY331" fmla="*/ 2471424 h 4958754"/>
                <a:gd name="csX332" fmla="*/ 3047199 w 6163558"/>
                <a:gd name="csY332" fmla="*/ 2502752 h 4958754"/>
                <a:gd name="csX333" fmla="*/ 3013070 w 6163558"/>
                <a:gd name="csY333" fmla="*/ 2522237 h 4958754"/>
                <a:gd name="csX334" fmla="*/ 2978303 w 6163558"/>
                <a:gd name="csY334" fmla="*/ 2520326 h 4958754"/>
                <a:gd name="csX335" fmla="*/ 2998552 w 6163558"/>
                <a:gd name="csY335" fmla="*/ 2552673 h 4958754"/>
                <a:gd name="csX336" fmla="*/ 3022812 w 6163558"/>
                <a:gd name="csY336" fmla="*/ 2559168 h 4958754"/>
                <a:gd name="csX337" fmla="*/ 3040768 w 6163558"/>
                <a:gd name="csY337" fmla="*/ 2586103 h 4958754"/>
                <a:gd name="csX338" fmla="*/ 3019564 w 6163558"/>
                <a:gd name="csY338" fmla="*/ 2606924 h 4958754"/>
                <a:gd name="csX339" fmla="*/ 3001990 w 6163558"/>
                <a:gd name="csY339" fmla="*/ 2608389 h 4958754"/>
                <a:gd name="csX340" fmla="*/ 2992312 w 6163558"/>
                <a:gd name="csY340" fmla="*/ 2613610 h 4958754"/>
                <a:gd name="csX341" fmla="*/ 3001035 w 6163558"/>
                <a:gd name="csY341" fmla="*/ 2648122 h 4958754"/>
                <a:gd name="csX342" fmla="*/ 3088270 w 6163558"/>
                <a:gd name="csY342" fmla="*/ 2657036 h 4958754"/>
                <a:gd name="csX343" fmla="*/ 3147487 w 6163558"/>
                <a:gd name="csY343" fmla="*/ 2367952 h 4958754"/>
                <a:gd name="csX344" fmla="*/ 2945574 w 6163558"/>
                <a:gd name="csY344" fmla="*/ 2355536 h 4958754"/>
                <a:gd name="csX345" fmla="*/ 2956272 w 6163558"/>
                <a:gd name="csY345" fmla="*/ 2375530 h 4958754"/>
                <a:gd name="csX346" fmla="*/ 2980850 w 6163558"/>
                <a:gd name="csY346" fmla="*/ 2379541 h 4958754"/>
                <a:gd name="csX347" fmla="*/ 3054331 w 6163558"/>
                <a:gd name="csY347" fmla="*/ 2394441 h 4958754"/>
                <a:gd name="csX348" fmla="*/ 3069167 w 6163558"/>
                <a:gd name="csY348" fmla="*/ 2418828 h 4958754"/>
                <a:gd name="csX349" fmla="*/ 3048409 w 6163558"/>
                <a:gd name="csY349" fmla="*/ 2439141 h 4958754"/>
                <a:gd name="csX350" fmla="*/ 3023831 w 6163558"/>
                <a:gd name="csY350" fmla="*/ 2438822 h 4958754"/>
                <a:gd name="csX351" fmla="*/ 2973973 w 6163558"/>
                <a:gd name="csY351" fmla="*/ 2432710 h 4958754"/>
                <a:gd name="csX352" fmla="*/ 2963148 w 6163558"/>
                <a:gd name="csY352" fmla="*/ 2436148 h 4958754"/>
                <a:gd name="csX353" fmla="*/ 2966587 w 6163558"/>
                <a:gd name="csY353" fmla="*/ 2462446 h 4958754"/>
                <a:gd name="csX354" fmla="*/ 4483261 w 6163558"/>
                <a:gd name="csY354" fmla="*/ 705208 h 4958754"/>
                <a:gd name="csX355" fmla="*/ 4384119 w 6163558"/>
                <a:gd name="csY355" fmla="*/ 603774 h 4958754"/>
                <a:gd name="csX356" fmla="*/ 4281729 w 6163558"/>
                <a:gd name="csY356" fmla="*/ 702789 h 4958754"/>
                <a:gd name="csX357" fmla="*/ 4381826 w 6163558"/>
                <a:gd name="csY357" fmla="*/ 804350 h 4958754"/>
                <a:gd name="csX358" fmla="*/ 4483261 w 6163558"/>
                <a:gd name="csY358" fmla="*/ 705208 h 4958754"/>
                <a:gd name="csX359" fmla="*/ 4696954 w 6163558"/>
                <a:gd name="csY359" fmla="*/ 977355 h 4958754"/>
                <a:gd name="csX360" fmla="*/ 4731911 w 6163558"/>
                <a:gd name="csY360" fmla="*/ 975254 h 4958754"/>
                <a:gd name="csX361" fmla="*/ 4761711 w 6163558"/>
                <a:gd name="csY361" fmla="*/ 944945 h 4958754"/>
                <a:gd name="csX362" fmla="*/ 4837739 w 6163558"/>
                <a:gd name="csY362" fmla="*/ 774933 h 4958754"/>
                <a:gd name="csX363" fmla="*/ 4842578 w 6163558"/>
                <a:gd name="csY363" fmla="*/ 728768 h 4958754"/>
                <a:gd name="csX364" fmla="*/ 4818254 w 6163558"/>
                <a:gd name="csY364" fmla="*/ 688780 h 4958754"/>
                <a:gd name="csX365" fmla="*/ 4770625 w 6163558"/>
                <a:gd name="csY365" fmla="*/ 704826 h 4958754"/>
                <a:gd name="csX366" fmla="*/ 4750440 w 6163558"/>
                <a:gd name="csY366" fmla="*/ 742395 h 4958754"/>
                <a:gd name="csX367" fmla="*/ 4694789 w 6163558"/>
                <a:gd name="csY367" fmla="*/ 972197 h 4958754"/>
                <a:gd name="csX368" fmla="*/ 4696954 w 6163558"/>
                <a:gd name="csY368" fmla="*/ 977291 h 4958754"/>
                <a:gd name="csX369" fmla="*/ 3990671 w 6163558"/>
                <a:gd name="csY369" fmla="*/ 625233 h 4958754"/>
                <a:gd name="csX370" fmla="*/ 4081089 w 6163558"/>
                <a:gd name="csY370" fmla="*/ 713550 h 4958754"/>
                <a:gd name="csX371" fmla="*/ 4168324 w 6163558"/>
                <a:gd name="csY371" fmla="*/ 622304 h 4958754"/>
                <a:gd name="csX372" fmla="*/ 4078224 w 6163558"/>
                <a:gd name="csY372" fmla="*/ 534751 h 4958754"/>
                <a:gd name="csX373" fmla="*/ 3990735 w 6163558"/>
                <a:gd name="csY373" fmla="*/ 625169 h 4958754"/>
                <a:gd name="csX374" fmla="*/ 3869561 w 6163558"/>
                <a:gd name="csY374" fmla="*/ 1391497 h 4958754"/>
                <a:gd name="csX375" fmla="*/ 4084783 w 6163558"/>
                <a:gd name="csY375" fmla="*/ 1305217 h 4958754"/>
                <a:gd name="csX376" fmla="*/ 3889619 w 6163558"/>
                <a:gd name="csY376" fmla="*/ 1184808 h 4958754"/>
                <a:gd name="csX377" fmla="*/ 3869561 w 6163558"/>
                <a:gd name="csY377" fmla="*/ 1391497 h 4958754"/>
                <a:gd name="csX378" fmla="*/ 3843200 w 6163558"/>
                <a:gd name="csY378" fmla="*/ 853762 h 4958754"/>
                <a:gd name="csX379" fmla="*/ 3849376 w 6163558"/>
                <a:gd name="csY379" fmla="*/ 845230 h 4958754"/>
                <a:gd name="csX380" fmla="*/ 3913943 w 6163558"/>
                <a:gd name="csY380" fmla="*/ 632301 h 4958754"/>
                <a:gd name="csX381" fmla="*/ 3920056 w 6163558"/>
                <a:gd name="csY381" fmla="*/ 579132 h 4958754"/>
                <a:gd name="csX382" fmla="*/ 3872172 w 6163558"/>
                <a:gd name="csY382" fmla="*/ 556209 h 4958754"/>
                <a:gd name="csX383" fmla="*/ 3845301 w 6163558"/>
                <a:gd name="csY383" fmla="*/ 588747 h 4958754"/>
                <a:gd name="csX384" fmla="*/ 3815565 w 6163558"/>
                <a:gd name="csY384" fmla="*/ 799447 h 4958754"/>
                <a:gd name="csX385" fmla="*/ 3843200 w 6163558"/>
                <a:gd name="csY385" fmla="*/ 853762 h 4958754"/>
                <a:gd name="csX386" fmla="*/ 3863767 w 6163558"/>
                <a:gd name="csY386" fmla="*/ 1455681 h 4958754"/>
                <a:gd name="csX387" fmla="*/ 3846256 w 6163558"/>
                <a:gd name="csY387" fmla="*/ 1650399 h 4958754"/>
                <a:gd name="csX388" fmla="*/ 3853961 w 6163558"/>
                <a:gd name="csY388" fmla="*/ 1653010 h 4958754"/>
                <a:gd name="csX389" fmla="*/ 4040465 w 6163558"/>
                <a:gd name="csY389" fmla="*/ 1395954 h 4958754"/>
                <a:gd name="csX390" fmla="*/ 4035944 w 6163558"/>
                <a:gd name="csY390" fmla="*/ 1390797 h 4958754"/>
                <a:gd name="csX391" fmla="*/ 3863703 w 6163558"/>
                <a:gd name="csY391" fmla="*/ 1455681 h 4958754"/>
                <a:gd name="csX392" fmla="*/ 3732023 w 6163558"/>
                <a:gd name="csY392" fmla="*/ 2954590 h 4958754"/>
                <a:gd name="csX393" fmla="*/ 3940432 w 6163558"/>
                <a:gd name="csY393" fmla="*/ 2824247 h 4958754"/>
                <a:gd name="csX394" fmla="*/ 3675098 w 6163558"/>
                <a:gd name="csY394" fmla="*/ 2832652 h 4958754"/>
                <a:gd name="csX395" fmla="*/ 3732023 w 6163558"/>
                <a:gd name="csY395" fmla="*/ 2954590 h 4958754"/>
                <a:gd name="csX396" fmla="*/ 4119931 w 6163558"/>
                <a:gd name="csY396" fmla="*/ 858283 h 4958754"/>
                <a:gd name="csX397" fmla="*/ 4157181 w 6163558"/>
                <a:gd name="csY397" fmla="*/ 886491 h 4958754"/>
                <a:gd name="csX398" fmla="*/ 4177302 w 6163558"/>
                <a:gd name="csY398" fmla="*/ 871973 h 4958754"/>
                <a:gd name="csX399" fmla="*/ 4235437 w 6163558"/>
                <a:gd name="csY399" fmla="*/ 790660 h 4958754"/>
                <a:gd name="csX400" fmla="*/ 4239322 w 6163558"/>
                <a:gd name="csY400" fmla="*/ 773786 h 4958754"/>
                <a:gd name="csX401" fmla="*/ 4224358 w 6163558"/>
                <a:gd name="csY401" fmla="*/ 707819 h 4958754"/>
                <a:gd name="csX402" fmla="*/ 4199780 w 6163558"/>
                <a:gd name="csY402" fmla="*/ 699541 h 4958754"/>
                <a:gd name="csX403" fmla="*/ 4185707 w 6163558"/>
                <a:gd name="csY403" fmla="*/ 715460 h 4958754"/>
                <a:gd name="csX404" fmla="*/ 4125025 w 6163558"/>
                <a:gd name="csY404" fmla="*/ 836761 h 4958754"/>
                <a:gd name="csX405" fmla="*/ 4119868 w 6163558"/>
                <a:gd name="csY405" fmla="*/ 858347 h 4958754"/>
                <a:gd name="csX406" fmla="*/ 4050589 w 6163558"/>
                <a:gd name="csY406" fmla="*/ 895087 h 4958754"/>
                <a:gd name="csX407" fmla="*/ 4048488 w 6163558"/>
                <a:gd name="csY407" fmla="*/ 934566 h 4958754"/>
                <a:gd name="csX408" fmla="*/ 4230471 w 6163558"/>
                <a:gd name="csY408" fmla="*/ 968950 h 4958754"/>
                <a:gd name="csX409" fmla="*/ 4252439 w 6163558"/>
                <a:gd name="csY409" fmla="*/ 939596 h 4958754"/>
                <a:gd name="csX410" fmla="*/ 4217863 w 6163558"/>
                <a:gd name="csY410" fmla="*/ 944244 h 4958754"/>
                <a:gd name="csX411" fmla="*/ 4065234 w 6163558"/>
                <a:gd name="csY411" fmla="*/ 908523 h 4958754"/>
                <a:gd name="csX412" fmla="*/ 4050653 w 6163558"/>
                <a:gd name="csY412" fmla="*/ 895087 h 4958754"/>
                <a:gd name="csX413" fmla="*/ 4085992 w 6163558"/>
                <a:gd name="csY413" fmla="*/ 772577 h 4958754"/>
                <a:gd name="csX414" fmla="*/ 3967493 w 6163558"/>
                <a:gd name="csY414" fmla="*/ 720363 h 4958754"/>
                <a:gd name="csX415" fmla="*/ 3981183 w 6163558"/>
                <a:gd name="csY415" fmla="*/ 818550 h 4958754"/>
                <a:gd name="csX416" fmla="*/ 4085992 w 6163558"/>
                <a:gd name="csY416" fmla="*/ 772513 h 4958754"/>
                <a:gd name="csX417" fmla="*/ 3483627 w 6163558"/>
                <a:gd name="csY417" fmla="*/ 1162331 h 4958754"/>
                <a:gd name="csX418" fmla="*/ 3521960 w 6163558"/>
                <a:gd name="csY418" fmla="*/ 1172328 h 4958754"/>
                <a:gd name="csX419" fmla="*/ 3784237 w 6163558"/>
                <a:gd name="csY419" fmla="*/ 1191112 h 4958754"/>
                <a:gd name="csX420" fmla="*/ 3821805 w 6163558"/>
                <a:gd name="csY420" fmla="*/ 1185254 h 4958754"/>
                <a:gd name="csX421" fmla="*/ 3483564 w 6163558"/>
                <a:gd name="csY421" fmla="*/ 1162395 h 4958754"/>
                <a:gd name="csX422" fmla="*/ 3772839 w 6163558"/>
                <a:gd name="csY422" fmla="*/ 1089105 h 4958754"/>
                <a:gd name="csX423" fmla="*/ 3772266 w 6163558"/>
                <a:gd name="csY423" fmla="*/ 1095600 h 4958754"/>
                <a:gd name="csX424" fmla="*/ 3814737 w 6163558"/>
                <a:gd name="csY424" fmla="*/ 1111837 h 4958754"/>
                <a:gd name="csX425" fmla="*/ 3861920 w 6163558"/>
                <a:gd name="csY425" fmla="*/ 1134314 h 4958754"/>
                <a:gd name="csX426" fmla="*/ 3843773 w 6163558"/>
                <a:gd name="csY426" fmla="*/ 1089105 h 4958754"/>
                <a:gd name="csX427" fmla="*/ 3772775 w 6163558"/>
                <a:gd name="csY427" fmla="*/ 1089105 h 4958754"/>
                <a:gd name="csX428" fmla="*/ 3015935 w 6163558"/>
                <a:gd name="csY428" fmla="*/ 2741215 h 4958754"/>
                <a:gd name="csX429" fmla="*/ 3056687 w 6163558"/>
                <a:gd name="csY429" fmla="*/ 2709250 h 4958754"/>
                <a:gd name="csX430" fmla="*/ 3010777 w 6163558"/>
                <a:gd name="csY430" fmla="*/ 2703583 h 4958754"/>
                <a:gd name="csX431" fmla="*/ 3015999 w 6163558"/>
                <a:gd name="csY431" fmla="*/ 2741215 h 4958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6163558" h="4958754">
                  <a:moveTo>
                    <a:pt x="2074055" y="4511888"/>
                  </a:moveTo>
                  <a:cubicBezTo>
                    <a:pt x="2045211" y="4567158"/>
                    <a:pt x="2020186" y="4620326"/>
                    <a:pt x="1990323" y="4670693"/>
                  </a:cubicBezTo>
                  <a:cubicBezTo>
                    <a:pt x="1956766" y="4727300"/>
                    <a:pt x="1941229" y="4786518"/>
                    <a:pt x="1947533" y="4851912"/>
                  </a:cubicBezTo>
                  <a:cubicBezTo>
                    <a:pt x="1948934" y="4866175"/>
                    <a:pt x="1948043" y="4880757"/>
                    <a:pt x="1947151" y="4895084"/>
                  </a:cubicBezTo>
                  <a:cubicBezTo>
                    <a:pt x="1945050" y="4926411"/>
                    <a:pt x="1936581" y="4934371"/>
                    <a:pt x="1904680" y="4935326"/>
                  </a:cubicBezTo>
                  <a:cubicBezTo>
                    <a:pt x="1829098" y="4937555"/>
                    <a:pt x="1753516" y="4939847"/>
                    <a:pt x="1677933" y="4941502"/>
                  </a:cubicBezTo>
                  <a:cubicBezTo>
                    <a:pt x="1418777" y="4947297"/>
                    <a:pt x="1159619" y="4952837"/>
                    <a:pt x="900462" y="4958440"/>
                  </a:cubicBezTo>
                  <a:cubicBezTo>
                    <a:pt x="895687" y="4958567"/>
                    <a:pt x="890848" y="4958950"/>
                    <a:pt x="886072" y="4958631"/>
                  </a:cubicBezTo>
                  <a:cubicBezTo>
                    <a:pt x="851687" y="4956721"/>
                    <a:pt x="837552" y="4935135"/>
                    <a:pt x="854171" y="4905335"/>
                  </a:cubicBezTo>
                  <a:cubicBezTo>
                    <a:pt x="871618" y="4874007"/>
                    <a:pt x="890657" y="4843125"/>
                    <a:pt x="912433" y="4814662"/>
                  </a:cubicBezTo>
                  <a:cubicBezTo>
                    <a:pt x="1007818" y="4689668"/>
                    <a:pt x="1130584" y="4599632"/>
                    <a:pt x="1274425" y="4537931"/>
                  </a:cubicBezTo>
                  <a:cubicBezTo>
                    <a:pt x="1317215" y="4519593"/>
                    <a:pt x="1361724" y="4505138"/>
                    <a:pt x="1403494" y="4489665"/>
                  </a:cubicBezTo>
                  <a:cubicBezTo>
                    <a:pt x="1447749" y="4395044"/>
                    <a:pt x="1491939" y="4300678"/>
                    <a:pt x="1537339" y="4203637"/>
                  </a:cubicBezTo>
                  <a:cubicBezTo>
                    <a:pt x="1484489" y="4156836"/>
                    <a:pt x="1430111" y="4108634"/>
                    <a:pt x="1374395" y="4059286"/>
                  </a:cubicBezTo>
                  <a:cubicBezTo>
                    <a:pt x="1368091" y="4066481"/>
                    <a:pt x="1361405" y="4073167"/>
                    <a:pt x="1355802" y="4080617"/>
                  </a:cubicBezTo>
                  <a:cubicBezTo>
                    <a:pt x="1301869" y="4152570"/>
                    <a:pt x="1248510" y="4225032"/>
                    <a:pt x="1193813" y="4296475"/>
                  </a:cubicBezTo>
                  <a:cubicBezTo>
                    <a:pt x="1183370" y="4310102"/>
                    <a:pt x="1167579" y="4319589"/>
                    <a:pt x="1154589" y="4331306"/>
                  </a:cubicBezTo>
                  <a:cubicBezTo>
                    <a:pt x="1144210" y="4340729"/>
                    <a:pt x="1132749" y="4349517"/>
                    <a:pt x="1124471" y="4360660"/>
                  </a:cubicBezTo>
                  <a:cubicBezTo>
                    <a:pt x="1062197" y="4444392"/>
                    <a:pt x="1001324" y="4529144"/>
                    <a:pt x="938540" y="4612494"/>
                  </a:cubicBezTo>
                  <a:cubicBezTo>
                    <a:pt x="898425" y="4665726"/>
                    <a:pt x="894222" y="4665472"/>
                    <a:pt x="841690" y="4626948"/>
                  </a:cubicBezTo>
                  <a:cubicBezTo>
                    <a:pt x="570626" y="4428346"/>
                    <a:pt x="299689" y="4229617"/>
                    <a:pt x="28689" y="4030951"/>
                  </a:cubicBezTo>
                  <a:cubicBezTo>
                    <a:pt x="24805" y="4028086"/>
                    <a:pt x="20793" y="4025475"/>
                    <a:pt x="17164" y="4022291"/>
                  </a:cubicBezTo>
                  <a:cubicBezTo>
                    <a:pt x="-7861" y="4000132"/>
                    <a:pt x="-5696" y="3972752"/>
                    <a:pt x="24805" y="3959635"/>
                  </a:cubicBezTo>
                  <a:cubicBezTo>
                    <a:pt x="59953" y="3944480"/>
                    <a:pt x="96057" y="3930472"/>
                    <a:pt x="133052" y="3920984"/>
                  </a:cubicBezTo>
                  <a:cubicBezTo>
                    <a:pt x="330190" y="3870426"/>
                    <a:pt x="523188" y="3888064"/>
                    <a:pt x="712303" y="3960080"/>
                  </a:cubicBezTo>
                  <a:cubicBezTo>
                    <a:pt x="717715" y="3962118"/>
                    <a:pt x="723382" y="3963519"/>
                    <a:pt x="730132" y="3965620"/>
                  </a:cubicBezTo>
                  <a:cubicBezTo>
                    <a:pt x="804186" y="3845784"/>
                    <a:pt x="895623" y="3740911"/>
                    <a:pt x="982094" y="3632218"/>
                  </a:cubicBezTo>
                  <a:cubicBezTo>
                    <a:pt x="998522" y="3611588"/>
                    <a:pt x="1014313" y="3590002"/>
                    <a:pt x="1033225" y="3571854"/>
                  </a:cubicBezTo>
                  <a:cubicBezTo>
                    <a:pt x="1052582" y="3553325"/>
                    <a:pt x="1053155" y="3534859"/>
                    <a:pt x="1046151" y="3510854"/>
                  </a:cubicBezTo>
                  <a:cubicBezTo>
                    <a:pt x="1023801" y="3434508"/>
                    <a:pt x="1012721" y="3356187"/>
                    <a:pt x="1011129" y="3276657"/>
                  </a:cubicBezTo>
                  <a:cubicBezTo>
                    <a:pt x="1007182" y="3083340"/>
                    <a:pt x="1058758" y="2904350"/>
                    <a:pt x="1152233" y="2736567"/>
                  </a:cubicBezTo>
                  <a:cubicBezTo>
                    <a:pt x="1253604" y="2554583"/>
                    <a:pt x="1392542" y="2405011"/>
                    <a:pt x="1553576" y="2274796"/>
                  </a:cubicBezTo>
                  <a:cubicBezTo>
                    <a:pt x="1637691" y="2206791"/>
                    <a:pt x="1726708" y="2145790"/>
                    <a:pt x="1819610" y="2090393"/>
                  </a:cubicBezTo>
                  <a:cubicBezTo>
                    <a:pt x="1830817" y="2083707"/>
                    <a:pt x="1841960" y="2076894"/>
                    <a:pt x="1855141" y="2068871"/>
                  </a:cubicBezTo>
                  <a:cubicBezTo>
                    <a:pt x="1843807" y="2017549"/>
                    <a:pt x="1832600" y="1967373"/>
                    <a:pt x="1821775" y="1917197"/>
                  </a:cubicBezTo>
                  <a:cubicBezTo>
                    <a:pt x="1817445" y="1897331"/>
                    <a:pt x="1812224" y="1877400"/>
                    <a:pt x="1810186" y="1857279"/>
                  </a:cubicBezTo>
                  <a:cubicBezTo>
                    <a:pt x="1806366" y="1819520"/>
                    <a:pt x="1818082" y="1808695"/>
                    <a:pt x="1855396" y="1814808"/>
                  </a:cubicBezTo>
                  <a:cubicBezTo>
                    <a:pt x="1935881" y="1828052"/>
                    <a:pt x="2016175" y="1842061"/>
                    <a:pt x="2096596" y="1855815"/>
                  </a:cubicBezTo>
                  <a:cubicBezTo>
                    <a:pt x="2137985" y="1862883"/>
                    <a:pt x="2179310" y="1870269"/>
                    <a:pt x="2220762" y="1876827"/>
                  </a:cubicBezTo>
                  <a:cubicBezTo>
                    <a:pt x="2229804" y="1878228"/>
                    <a:pt x="2239992" y="1878674"/>
                    <a:pt x="2248461" y="1875936"/>
                  </a:cubicBezTo>
                  <a:cubicBezTo>
                    <a:pt x="2329392" y="1849829"/>
                    <a:pt x="2409813" y="1822131"/>
                    <a:pt x="2490935" y="1796661"/>
                  </a:cubicBezTo>
                  <a:cubicBezTo>
                    <a:pt x="2538946" y="1781570"/>
                    <a:pt x="2587594" y="1768325"/>
                    <a:pt x="2636560" y="1756545"/>
                  </a:cubicBezTo>
                  <a:cubicBezTo>
                    <a:pt x="2681896" y="1745657"/>
                    <a:pt x="2727742" y="1736679"/>
                    <a:pt x="2773779" y="1729229"/>
                  </a:cubicBezTo>
                  <a:cubicBezTo>
                    <a:pt x="2790080" y="1726618"/>
                    <a:pt x="2798676" y="1719805"/>
                    <a:pt x="2806572" y="1706306"/>
                  </a:cubicBezTo>
                  <a:cubicBezTo>
                    <a:pt x="2866363" y="1603535"/>
                    <a:pt x="2946211" y="1517637"/>
                    <a:pt x="3035228" y="1439890"/>
                  </a:cubicBezTo>
                  <a:cubicBezTo>
                    <a:pt x="3052930" y="1424417"/>
                    <a:pt x="3064965" y="1406843"/>
                    <a:pt x="3075662" y="1386085"/>
                  </a:cubicBezTo>
                  <a:cubicBezTo>
                    <a:pt x="3090307" y="1357622"/>
                    <a:pt x="3107627" y="1329923"/>
                    <a:pt x="3127430" y="1304772"/>
                  </a:cubicBezTo>
                  <a:cubicBezTo>
                    <a:pt x="3152199" y="1273380"/>
                    <a:pt x="3185883" y="1255487"/>
                    <a:pt x="3227208" y="1255296"/>
                  </a:cubicBezTo>
                  <a:cubicBezTo>
                    <a:pt x="3240708" y="1255233"/>
                    <a:pt x="3251469" y="1251858"/>
                    <a:pt x="3262293" y="1241543"/>
                  </a:cubicBezTo>
                  <a:cubicBezTo>
                    <a:pt x="3412566" y="1098210"/>
                    <a:pt x="3596014" y="1039757"/>
                    <a:pt x="3799519" y="1033262"/>
                  </a:cubicBezTo>
                  <a:cubicBezTo>
                    <a:pt x="3810089" y="1032943"/>
                    <a:pt x="3820659" y="1032243"/>
                    <a:pt x="3833267" y="1031670"/>
                  </a:cubicBezTo>
                  <a:cubicBezTo>
                    <a:pt x="3835177" y="991109"/>
                    <a:pt x="3837087" y="952013"/>
                    <a:pt x="3838934" y="912725"/>
                  </a:cubicBezTo>
                  <a:cubicBezTo>
                    <a:pt x="3837724" y="911006"/>
                    <a:pt x="3836705" y="907886"/>
                    <a:pt x="3834986" y="907376"/>
                  </a:cubicBezTo>
                  <a:cubicBezTo>
                    <a:pt x="3787803" y="893432"/>
                    <a:pt x="3769528" y="855672"/>
                    <a:pt x="3763160" y="812755"/>
                  </a:cubicBezTo>
                  <a:cubicBezTo>
                    <a:pt x="3751189" y="732334"/>
                    <a:pt x="3754692" y="652422"/>
                    <a:pt x="3787675" y="576394"/>
                  </a:cubicBezTo>
                  <a:cubicBezTo>
                    <a:pt x="3822951" y="495017"/>
                    <a:pt x="3876565" y="473177"/>
                    <a:pt x="3959088" y="506288"/>
                  </a:cubicBezTo>
                  <a:cubicBezTo>
                    <a:pt x="3962654" y="499093"/>
                    <a:pt x="3966856" y="491961"/>
                    <a:pt x="3969786" y="484384"/>
                  </a:cubicBezTo>
                  <a:cubicBezTo>
                    <a:pt x="3973288" y="475469"/>
                    <a:pt x="3975644" y="466109"/>
                    <a:pt x="3978573" y="457003"/>
                  </a:cubicBezTo>
                  <a:cubicBezTo>
                    <a:pt x="4003979" y="378938"/>
                    <a:pt x="4039701" y="308641"/>
                    <a:pt x="4114582" y="265087"/>
                  </a:cubicBezTo>
                  <a:cubicBezTo>
                    <a:pt x="4183606" y="224972"/>
                    <a:pt x="4254031" y="191415"/>
                    <a:pt x="4336107" y="187340"/>
                  </a:cubicBezTo>
                  <a:cubicBezTo>
                    <a:pt x="4396662" y="184347"/>
                    <a:pt x="4455944" y="187022"/>
                    <a:pt x="4515607" y="208098"/>
                  </a:cubicBezTo>
                  <a:cubicBezTo>
                    <a:pt x="4517390" y="198802"/>
                    <a:pt x="4519109" y="192243"/>
                    <a:pt x="4519810" y="185557"/>
                  </a:cubicBezTo>
                  <a:cubicBezTo>
                    <a:pt x="4531399" y="81194"/>
                    <a:pt x="4605835" y="7840"/>
                    <a:pt x="4707651" y="581"/>
                  </a:cubicBezTo>
                  <a:cubicBezTo>
                    <a:pt x="4812778" y="-6932"/>
                    <a:pt x="4909182" y="59099"/>
                    <a:pt x="4935161" y="156394"/>
                  </a:cubicBezTo>
                  <a:cubicBezTo>
                    <a:pt x="4963561" y="262731"/>
                    <a:pt x="4899376" y="369832"/>
                    <a:pt x="4790747" y="397276"/>
                  </a:cubicBezTo>
                  <a:cubicBezTo>
                    <a:pt x="4779222" y="400205"/>
                    <a:pt x="4767505" y="402434"/>
                    <a:pt x="4751650" y="405936"/>
                  </a:cubicBezTo>
                  <a:cubicBezTo>
                    <a:pt x="4774700" y="479544"/>
                    <a:pt x="4778203" y="553980"/>
                    <a:pt x="4768333" y="627589"/>
                  </a:cubicBezTo>
                  <a:cubicBezTo>
                    <a:pt x="4792466" y="629881"/>
                    <a:pt x="4813988" y="629308"/>
                    <a:pt x="4834109" y="634338"/>
                  </a:cubicBezTo>
                  <a:cubicBezTo>
                    <a:pt x="4871805" y="643762"/>
                    <a:pt x="4890271" y="667322"/>
                    <a:pt x="4893900" y="705973"/>
                  </a:cubicBezTo>
                  <a:cubicBezTo>
                    <a:pt x="4898740" y="757104"/>
                    <a:pt x="4892563" y="807025"/>
                    <a:pt x="4870850" y="853635"/>
                  </a:cubicBezTo>
                  <a:cubicBezTo>
                    <a:pt x="4852193" y="893814"/>
                    <a:pt x="4830926" y="932846"/>
                    <a:pt x="4809213" y="971497"/>
                  </a:cubicBezTo>
                  <a:cubicBezTo>
                    <a:pt x="4793485" y="999450"/>
                    <a:pt x="4770243" y="1021291"/>
                    <a:pt x="4738915" y="1029887"/>
                  </a:cubicBezTo>
                  <a:cubicBezTo>
                    <a:pt x="4720004" y="1035045"/>
                    <a:pt x="4699373" y="1033835"/>
                    <a:pt x="4675559" y="1035809"/>
                  </a:cubicBezTo>
                  <a:cubicBezTo>
                    <a:pt x="4668236" y="1054020"/>
                    <a:pt x="4660149" y="1076370"/>
                    <a:pt x="4650344" y="1097955"/>
                  </a:cubicBezTo>
                  <a:cubicBezTo>
                    <a:pt x="4640474" y="1119605"/>
                    <a:pt x="4628948" y="1140490"/>
                    <a:pt x="4617487" y="1163031"/>
                  </a:cubicBezTo>
                  <a:cubicBezTo>
                    <a:pt x="4646778" y="1188374"/>
                    <a:pt x="4675495" y="1213398"/>
                    <a:pt x="4704467" y="1238231"/>
                  </a:cubicBezTo>
                  <a:cubicBezTo>
                    <a:pt x="4738151" y="1267140"/>
                    <a:pt x="4774191" y="1293692"/>
                    <a:pt x="4805328" y="1325148"/>
                  </a:cubicBezTo>
                  <a:cubicBezTo>
                    <a:pt x="4843151" y="1363416"/>
                    <a:pt x="4877472" y="1405187"/>
                    <a:pt x="4912175" y="1446385"/>
                  </a:cubicBezTo>
                  <a:cubicBezTo>
                    <a:pt x="4965662" y="1509869"/>
                    <a:pt x="4970119" y="1583859"/>
                    <a:pt x="4952736" y="1660460"/>
                  </a:cubicBezTo>
                  <a:cubicBezTo>
                    <a:pt x="4943185" y="1702422"/>
                    <a:pt x="4928666" y="1743301"/>
                    <a:pt x="4916313" y="1784626"/>
                  </a:cubicBezTo>
                  <a:cubicBezTo>
                    <a:pt x="4912939" y="1795833"/>
                    <a:pt x="4909373" y="1806976"/>
                    <a:pt x="4905234" y="1820157"/>
                  </a:cubicBezTo>
                  <a:cubicBezTo>
                    <a:pt x="4922172" y="1826588"/>
                    <a:pt x="4936499" y="1832255"/>
                    <a:pt x="4950953" y="1837476"/>
                  </a:cubicBezTo>
                  <a:cubicBezTo>
                    <a:pt x="5182220" y="1921464"/>
                    <a:pt x="5400816" y="2029711"/>
                    <a:pt x="5598782" y="2177118"/>
                  </a:cubicBezTo>
                  <a:cubicBezTo>
                    <a:pt x="5764018" y="2300138"/>
                    <a:pt x="5906650" y="2444426"/>
                    <a:pt x="6012414" y="2622652"/>
                  </a:cubicBezTo>
                  <a:cubicBezTo>
                    <a:pt x="6093090" y="2758662"/>
                    <a:pt x="6144858" y="2904732"/>
                    <a:pt x="6159376" y="3062646"/>
                  </a:cubicBezTo>
                  <a:cubicBezTo>
                    <a:pt x="6176377" y="3247431"/>
                    <a:pt x="6141037" y="3423301"/>
                    <a:pt x="6062844" y="3590893"/>
                  </a:cubicBezTo>
                  <a:cubicBezTo>
                    <a:pt x="5972935" y="3783510"/>
                    <a:pt x="5839791" y="3942761"/>
                    <a:pt x="5680922" y="4081572"/>
                  </a:cubicBezTo>
                  <a:cubicBezTo>
                    <a:pt x="5472641" y="4263428"/>
                    <a:pt x="5235325" y="4397527"/>
                    <a:pt x="4980880" y="4502719"/>
                  </a:cubicBezTo>
                  <a:cubicBezTo>
                    <a:pt x="4722614" y="4609502"/>
                    <a:pt x="4454543" y="4681645"/>
                    <a:pt x="4178958" y="4726918"/>
                  </a:cubicBezTo>
                  <a:cubicBezTo>
                    <a:pt x="3922411" y="4769071"/>
                    <a:pt x="3664273" y="4787536"/>
                    <a:pt x="3404479" y="4780787"/>
                  </a:cubicBezTo>
                  <a:cubicBezTo>
                    <a:pt x="2970535" y="4769453"/>
                    <a:pt x="2548115" y="4697309"/>
                    <a:pt x="2142315" y="4538695"/>
                  </a:cubicBezTo>
                  <a:cubicBezTo>
                    <a:pt x="2121239" y="4530481"/>
                    <a:pt x="2100162" y="4522076"/>
                    <a:pt x="2073928" y="4511760"/>
                  </a:cubicBezTo>
                  <a:close/>
                  <a:moveTo>
                    <a:pt x="4418885" y="2742934"/>
                  </a:moveTo>
                  <a:cubicBezTo>
                    <a:pt x="4427545" y="2742934"/>
                    <a:pt x="4431238" y="2743634"/>
                    <a:pt x="4434549" y="2742807"/>
                  </a:cubicBezTo>
                  <a:cubicBezTo>
                    <a:pt x="4719431" y="2676903"/>
                    <a:pt x="5006987" y="2668243"/>
                    <a:pt x="5296517" y="2701800"/>
                  </a:cubicBezTo>
                  <a:cubicBezTo>
                    <a:pt x="5305940" y="2702882"/>
                    <a:pt x="5315619" y="2704347"/>
                    <a:pt x="5324406" y="2707594"/>
                  </a:cubicBezTo>
                  <a:cubicBezTo>
                    <a:pt x="5337014" y="2712243"/>
                    <a:pt x="5343063" y="2722622"/>
                    <a:pt x="5341407" y="2736057"/>
                  </a:cubicBezTo>
                  <a:cubicBezTo>
                    <a:pt x="5339688" y="2749620"/>
                    <a:pt x="5330901" y="2757834"/>
                    <a:pt x="5317657" y="2759235"/>
                  </a:cubicBezTo>
                  <a:cubicBezTo>
                    <a:pt x="5307023" y="2760317"/>
                    <a:pt x="5296071" y="2759553"/>
                    <a:pt x="5285374" y="2758343"/>
                  </a:cubicBezTo>
                  <a:cubicBezTo>
                    <a:pt x="5103582" y="2737904"/>
                    <a:pt x="4921599" y="2734656"/>
                    <a:pt x="4739297" y="2751849"/>
                  </a:cubicBezTo>
                  <a:cubicBezTo>
                    <a:pt x="4538657" y="2770824"/>
                    <a:pt x="4343749" y="2813995"/>
                    <a:pt x="4157053" y="2890596"/>
                  </a:cubicBezTo>
                  <a:cubicBezTo>
                    <a:pt x="3847402" y="3017628"/>
                    <a:pt x="3596523" y="3216166"/>
                    <a:pt x="3418742" y="3502449"/>
                  </a:cubicBezTo>
                  <a:cubicBezTo>
                    <a:pt x="3335201" y="3636994"/>
                    <a:pt x="3276429" y="3782109"/>
                    <a:pt x="3237142" y="3935375"/>
                  </a:cubicBezTo>
                  <a:cubicBezTo>
                    <a:pt x="3234467" y="3945754"/>
                    <a:pt x="3231793" y="3956515"/>
                    <a:pt x="3226763" y="3965811"/>
                  </a:cubicBezTo>
                  <a:cubicBezTo>
                    <a:pt x="3220332" y="3977655"/>
                    <a:pt x="3207660" y="3982940"/>
                    <a:pt x="3196071" y="3976954"/>
                  </a:cubicBezTo>
                  <a:cubicBezTo>
                    <a:pt x="3187921" y="3972752"/>
                    <a:pt x="3179580" y="3962437"/>
                    <a:pt x="3177924" y="3953650"/>
                  </a:cubicBezTo>
                  <a:cubicBezTo>
                    <a:pt x="3175886" y="3942570"/>
                    <a:pt x="3179707" y="3930026"/>
                    <a:pt x="3182636" y="3918501"/>
                  </a:cubicBezTo>
                  <a:cubicBezTo>
                    <a:pt x="3226763" y="3744987"/>
                    <a:pt x="3297124" y="3583061"/>
                    <a:pt x="3394674" y="3432725"/>
                  </a:cubicBezTo>
                  <a:cubicBezTo>
                    <a:pt x="3409382" y="3410057"/>
                    <a:pt x="3420398" y="3383695"/>
                    <a:pt x="3427148" y="3357525"/>
                  </a:cubicBezTo>
                  <a:cubicBezTo>
                    <a:pt x="3442048" y="3299835"/>
                    <a:pt x="3440710" y="3242018"/>
                    <a:pt x="3416514" y="3182355"/>
                  </a:cubicBezTo>
                  <a:cubicBezTo>
                    <a:pt x="3149971" y="3317855"/>
                    <a:pt x="2912973" y="3489459"/>
                    <a:pt x="2700871" y="3695257"/>
                  </a:cubicBezTo>
                  <a:cubicBezTo>
                    <a:pt x="2467375" y="3921812"/>
                    <a:pt x="2267118" y="4174601"/>
                    <a:pt x="2102645" y="4460502"/>
                  </a:cubicBezTo>
                  <a:cubicBezTo>
                    <a:pt x="2122130" y="4468589"/>
                    <a:pt x="2137221" y="4475147"/>
                    <a:pt x="2152566" y="4481260"/>
                  </a:cubicBezTo>
                  <a:cubicBezTo>
                    <a:pt x="2511757" y="4623765"/>
                    <a:pt x="2886102" y="4695335"/>
                    <a:pt x="3270444" y="4718004"/>
                  </a:cubicBezTo>
                  <a:cubicBezTo>
                    <a:pt x="3541954" y="4733986"/>
                    <a:pt x="3812445" y="4721761"/>
                    <a:pt x="4081853" y="4683619"/>
                  </a:cubicBezTo>
                  <a:cubicBezTo>
                    <a:pt x="4366735" y="4643249"/>
                    <a:pt x="4644231" y="4574480"/>
                    <a:pt x="4912175" y="4468843"/>
                  </a:cubicBezTo>
                  <a:cubicBezTo>
                    <a:pt x="5162608" y="4370147"/>
                    <a:pt x="5397250" y="4243561"/>
                    <a:pt x="5605276" y="4071193"/>
                  </a:cubicBezTo>
                  <a:cubicBezTo>
                    <a:pt x="5761917" y="3941360"/>
                    <a:pt x="5895698" y="3792042"/>
                    <a:pt x="5990064" y="3610059"/>
                  </a:cubicBezTo>
                  <a:cubicBezTo>
                    <a:pt x="6050937" y="3492707"/>
                    <a:pt x="6090479" y="3368731"/>
                    <a:pt x="6102005" y="3236860"/>
                  </a:cubicBezTo>
                  <a:cubicBezTo>
                    <a:pt x="6119706" y="3034565"/>
                    <a:pt x="6073924" y="2846215"/>
                    <a:pt x="5974018" y="2670281"/>
                  </a:cubicBezTo>
                  <a:cubicBezTo>
                    <a:pt x="5886911" y="2516888"/>
                    <a:pt x="5770322" y="2388838"/>
                    <a:pt x="5634503" y="2277789"/>
                  </a:cubicBezTo>
                  <a:cubicBezTo>
                    <a:pt x="5414443" y="2097843"/>
                    <a:pt x="5164709" y="1972658"/>
                    <a:pt x="4897466" y="1879948"/>
                  </a:cubicBezTo>
                  <a:cubicBezTo>
                    <a:pt x="4893263" y="1878483"/>
                    <a:pt x="4888551" y="1878292"/>
                    <a:pt x="4888297" y="1878228"/>
                  </a:cubicBezTo>
                  <a:cubicBezTo>
                    <a:pt x="4767187" y="2111979"/>
                    <a:pt x="4647351" y="2343310"/>
                    <a:pt x="4527196" y="2575342"/>
                  </a:cubicBezTo>
                  <a:cubicBezTo>
                    <a:pt x="4555850" y="2561779"/>
                    <a:pt x="4583421" y="2547516"/>
                    <a:pt x="4611884" y="2535481"/>
                  </a:cubicBezTo>
                  <a:cubicBezTo>
                    <a:pt x="4765022" y="2470787"/>
                    <a:pt x="4926183" y="2451940"/>
                    <a:pt x="5090719" y="2453404"/>
                  </a:cubicBezTo>
                  <a:cubicBezTo>
                    <a:pt x="5120901" y="2453659"/>
                    <a:pt x="5136374" y="2465311"/>
                    <a:pt x="5135419" y="2483904"/>
                  </a:cubicBezTo>
                  <a:cubicBezTo>
                    <a:pt x="5134464" y="2501988"/>
                    <a:pt x="5118863" y="2510839"/>
                    <a:pt x="5088109" y="2511539"/>
                  </a:cubicBezTo>
                  <a:cubicBezTo>
                    <a:pt x="5042517" y="2512622"/>
                    <a:pt x="4996862" y="2512494"/>
                    <a:pt x="4951462" y="2515742"/>
                  </a:cubicBezTo>
                  <a:cubicBezTo>
                    <a:pt x="4834555" y="2524083"/>
                    <a:pt x="4721214" y="2548534"/>
                    <a:pt x="4613858" y="2596736"/>
                  </a:cubicBezTo>
                  <a:cubicBezTo>
                    <a:pt x="4539740" y="2629975"/>
                    <a:pt x="4474537" y="2675757"/>
                    <a:pt x="4418949" y="2743125"/>
                  </a:cubicBezTo>
                  <a:close/>
                  <a:moveTo>
                    <a:pt x="3484137" y="2764456"/>
                  </a:moveTo>
                  <a:cubicBezTo>
                    <a:pt x="3561502" y="2767640"/>
                    <a:pt x="3636957" y="2774007"/>
                    <a:pt x="3712284" y="2773052"/>
                  </a:cubicBezTo>
                  <a:cubicBezTo>
                    <a:pt x="3820213" y="2771651"/>
                    <a:pt x="3928079" y="2765093"/>
                    <a:pt x="4035944" y="2760381"/>
                  </a:cubicBezTo>
                  <a:cubicBezTo>
                    <a:pt x="4083891" y="2758280"/>
                    <a:pt x="4131838" y="2752231"/>
                    <a:pt x="4179658" y="2753313"/>
                  </a:cubicBezTo>
                  <a:cubicBezTo>
                    <a:pt x="4273770" y="2755478"/>
                    <a:pt x="4347442" y="2717464"/>
                    <a:pt x="4403794" y="2645002"/>
                  </a:cubicBezTo>
                  <a:cubicBezTo>
                    <a:pt x="4432448" y="2608198"/>
                    <a:pt x="4459892" y="2569547"/>
                    <a:pt x="4481669" y="2528477"/>
                  </a:cubicBezTo>
                  <a:cubicBezTo>
                    <a:pt x="4590107" y="2324017"/>
                    <a:pt x="4698991" y="2119684"/>
                    <a:pt x="4802399" y="1912613"/>
                  </a:cubicBezTo>
                  <a:cubicBezTo>
                    <a:pt x="4841305" y="1834738"/>
                    <a:pt x="4866393" y="1749923"/>
                    <a:pt x="4896447" y="1667783"/>
                  </a:cubicBezTo>
                  <a:cubicBezTo>
                    <a:pt x="4909055" y="1633462"/>
                    <a:pt x="4911029" y="1597931"/>
                    <a:pt x="4901414" y="1561636"/>
                  </a:cubicBezTo>
                  <a:cubicBezTo>
                    <a:pt x="4881101" y="1484908"/>
                    <a:pt x="4785271" y="1439062"/>
                    <a:pt x="4715101" y="1474847"/>
                  </a:cubicBezTo>
                  <a:cubicBezTo>
                    <a:pt x="4666262" y="1499808"/>
                    <a:pt x="4625319" y="1535784"/>
                    <a:pt x="4594246" y="1580548"/>
                  </a:cubicBezTo>
                  <a:cubicBezTo>
                    <a:pt x="4542287" y="1655366"/>
                    <a:pt x="4490328" y="1730502"/>
                    <a:pt x="4443909" y="1808759"/>
                  </a:cubicBezTo>
                  <a:cubicBezTo>
                    <a:pt x="4404303" y="1875617"/>
                    <a:pt x="4371511" y="1946679"/>
                    <a:pt x="4337509" y="2016721"/>
                  </a:cubicBezTo>
                  <a:cubicBezTo>
                    <a:pt x="4291408" y="2111661"/>
                    <a:pt x="4247600" y="2207683"/>
                    <a:pt x="4185516" y="2293962"/>
                  </a:cubicBezTo>
                  <a:cubicBezTo>
                    <a:pt x="4158200" y="2331849"/>
                    <a:pt x="4125280" y="2361457"/>
                    <a:pt x="4083509" y="2382534"/>
                  </a:cubicBezTo>
                  <a:cubicBezTo>
                    <a:pt x="3989079" y="2430226"/>
                    <a:pt x="3888282" y="2436467"/>
                    <a:pt x="3785319" y="2431818"/>
                  </a:cubicBezTo>
                  <a:cubicBezTo>
                    <a:pt x="3708782" y="2428316"/>
                    <a:pt x="3632181" y="2425896"/>
                    <a:pt x="3556535" y="2423031"/>
                  </a:cubicBezTo>
                  <a:cubicBezTo>
                    <a:pt x="3530556" y="2491036"/>
                    <a:pt x="3484328" y="2706512"/>
                    <a:pt x="3484201" y="2764456"/>
                  </a:cubicBezTo>
                  <a:close/>
                  <a:moveTo>
                    <a:pt x="2833634" y="2041363"/>
                  </a:moveTo>
                  <a:cubicBezTo>
                    <a:pt x="2512266" y="1986030"/>
                    <a:pt x="2195038" y="1931397"/>
                    <a:pt x="1874753" y="1876254"/>
                  </a:cubicBezTo>
                  <a:cubicBezTo>
                    <a:pt x="1876026" y="1889562"/>
                    <a:pt x="1875962" y="1897776"/>
                    <a:pt x="1877745" y="1905609"/>
                  </a:cubicBezTo>
                  <a:cubicBezTo>
                    <a:pt x="1923782" y="2111533"/>
                    <a:pt x="1970520" y="2317267"/>
                    <a:pt x="2015538" y="2523383"/>
                  </a:cubicBezTo>
                  <a:cubicBezTo>
                    <a:pt x="2021269" y="2549681"/>
                    <a:pt x="2032221" y="2560505"/>
                    <a:pt x="2058582" y="2565854"/>
                  </a:cubicBezTo>
                  <a:cubicBezTo>
                    <a:pt x="2322961" y="2619341"/>
                    <a:pt x="2587021" y="2674293"/>
                    <a:pt x="2851208" y="2728735"/>
                  </a:cubicBezTo>
                  <a:cubicBezTo>
                    <a:pt x="2884828" y="2735675"/>
                    <a:pt x="2918576" y="2741979"/>
                    <a:pt x="2958054" y="2749684"/>
                  </a:cubicBezTo>
                  <a:cubicBezTo>
                    <a:pt x="2916156" y="2510966"/>
                    <a:pt x="2875150" y="2277725"/>
                    <a:pt x="2833634" y="2041363"/>
                  </a:cubicBezTo>
                  <a:close/>
                  <a:moveTo>
                    <a:pt x="4590107" y="1216200"/>
                  </a:moveTo>
                  <a:cubicBezTo>
                    <a:pt x="4584313" y="1229635"/>
                    <a:pt x="4580810" y="1237149"/>
                    <a:pt x="4577881" y="1244790"/>
                  </a:cubicBezTo>
                  <a:cubicBezTo>
                    <a:pt x="4518982" y="1396527"/>
                    <a:pt x="4426526" y="1522285"/>
                    <a:pt x="4288542" y="1610985"/>
                  </a:cubicBezTo>
                  <a:cubicBezTo>
                    <a:pt x="4243333" y="1640020"/>
                    <a:pt x="4195068" y="1664726"/>
                    <a:pt x="4146611" y="1688095"/>
                  </a:cubicBezTo>
                  <a:cubicBezTo>
                    <a:pt x="4114519" y="1703568"/>
                    <a:pt x="4096244" y="1691724"/>
                    <a:pt x="4084655" y="1657786"/>
                  </a:cubicBezTo>
                  <a:cubicBezTo>
                    <a:pt x="4065744" y="1602388"/>
                    <a:pt x="4061669" y="1545336"/>
                    <a:pt x="4062241" y="1487519"/>
                  </a:cubicBezTo>
                  <a:cubicBezTo>
                    <a:pt x="4062241" y="1481661"/>
                    <a:pt x="4060395" y="1475866"/>
                    <a:pt x="4058039" y="1461730"/>
                  </a:cubicBezTo>
                  <a:cubicBezTo>
                    <a:pt x="3949155" y="1631552"/>
                    <a:pt x="3827409" y="1781060"/>
                    <a:pt x="3697702" y="1924138"/>
                  </a:cubicBezTo>
                  <a:cubicBezTo>
                    <a:pt x="3568634" y="2066515"/>
                    <a:pt x="3425874" y="2195011"/>
                    <a:pt x="3279613" y="2325672"/>
                  </a:cubicBezTo>
                  <a:cubicBezTo>
                    <a:pt x="3292730" y="2328856"/>
                    <a:pt x="3299607" y="2331148"/>
                    <a:pt x="3306675" y="2332167"/>
                  </a:cubicBezTo>
                  <a:cubicBezTo>
                    <a:pt x="3415814" y="2347958"/>
                    <a:pt x="3524634" y="2365915"/>
                    <a:pt x="3635301" y="2367698"/>
                  </a:cubicBezTo>
                  <a:cubicBezTo>
                    <a:pt x="3689234" y="2368525"/>
                    <a:pt x="3743166" y="2374383"/>
                    <a:pt x="3797036" y="2373683"/>
                  </a:cubicBezTo>
                  <a:cubicBezTo>
                    <a:pt x="3854343" y="2372919"/>
                    <a:pt x="3912478" y="2372028"/>
                    <a:pt x="3968703" y="2362222"/>
                  </a:cubicBezTo>
                  <a:cubicBezTo>
                    <a:pt x="4030468" y="2351460"/>
                    <a:pt x="4090704" y="2328346"/>
                    <a:pt x="4128400" y="2273713"/>
                  </a:cubicBezTo>
                  <a:cubicBezTo>
                    <a:pt x="4165013" y="2220545"/>
                    <a:pt x="4199016" y="2165148"/>
                    <a:pt x="4228943" y="2107968"/>
                  </a:cubicBezTo>
                  <a:cubicBezTo>
                    <a:pt x="4280647" y="2009335"/>
                    <a:pt x="4326110" y="1907455"/>
                    <a:pt x="4378260" y="1809077"/>
                  </a:cubicBezTo>
                  <a:cubicBezTo>
                    <a:pt x="4430538" y="1710508"/>
                    <a:pt x="4489309" y="1615123"/>
                    <a:pt x="4561771" y="1530117"/>
                  </a:cubicBezTo>
                  <a:cubicBezTo>
                    <a:pt x="4623409" y="1457783"/>
                    <a:pt x="4692878" y="1392643"/>
                    <a:pt x="4803609" y="1397482"/>
                  </a:cubicBezTo>
                  <a:cubicBezTo>
                    <a:pt x="4733694" y="1338137"/>
                    <a:pt x="4663843" y="1278792"/>
                    <a:pt x="4590107" y="1216136"/>
                  </a:cubicBezTo>
                  <a:close/>
                  <a:moveTo>
                    <a:pt x="1236411" y="3352430"/>
                  </a:moveTo>
                  <a:cubicBezTo>
                    <a:pt x="1249720" y="3339377"/>
                    <a:pt x="1259653" y="3329826"/>
                    <a:pt x="1269395" y="3320020"/>
                  </a:cubicBezTo>
                  <a:cubicBezTo>
                    <a:pt x="1350517" y="3238325"/>
                    <a:pt x="1428264" y="3152873"/>
                    <a:pt x="1513588" y="3075890"/>
                  </a:cubicBezTo>
                  <a:cubicBezTo>
                    <a:pt x="1602542" y="2995660"/>
                    <a:pt x="1697100" y="2921287"/>
                    <a:pt x="1792357" y="2848571"/>
                  </a:cubicBezTo>
                  <a:cubicBezTo>
                    <a:pt x="1887360" y="2776045"/>
                    <a:pt x="1978861" y="2698043"/>
                    <a:pt x="2085326" y="2641500"/>
                  </a:cubicBezTo>
                  <a:cubicBezTo>
                    <a:pt x="2088064" y="2640035"/>
                    <a:pt x="2089465" y="2636151"/>
                    <a:pt x="2092839" y="2631566"/>
                  </a:cubicBezTo>
                  <a:cubicBezTo>
                    <a:pt x="2069089" y="2626345"/>
                    <a:pt x="2047121" y="2618768"/>
                    <a:pt x="2024771" y="2617303"/>
                  </a:cubicBezTo>
                  <a:cubicBezTo>
                    <a:pt x="1986630" y="2614820"/>
                    <a:pt x="1971984" y="2594508"/>
                    <a:pt x="1964471" y="2559105"/>
                  </a:cubicBezTo>
                  <a:cubicBezTo>
                    <a:pt x="1936199" y="2425451"/>
                    <a:pt x="1905508" y="2292306"/>
                    <a:pt x="1875517" y="2158971"/>
                  </a:cubicBezTo>
                  <a:cubicBezTo>
                    <a:pt x="1873543" y="2150057"/>
                    <a:pt x="1870104" y="2141460"/>
                    <a:pt x="1866666" y="2130572"/>
                  </a:cubicBezTo>
                  <a:cubicBezTo>
                    <a:pt x="1854631" y="2137194"/>
                    <a:pt x="1845144" y="2142034"/>
                    <a:pt x="1836038" y="2147510"/>
                  </a:cubicBezTo>
                  <a:cubicBezTo>
                    <a:pt x="1747530" y="2200742"/>
                    <a:pt x="1662779" y="2259450"/>
                    <a:pt x="1582739" y="2324844"/>
                  </a:cubicBezTo>
                  <a:cubicBezTo>
                    <a:pt x="1434759" y="2445763"/>
                    <a:pt x="1305817" y="2583492"/>
                    <a:pt x="1210241" y="2750257"/>
                  </a:cubicBezTo>
                  <a:cubicBezTo>
                    <a:pt x="1099701" y="2943128"/>
                    <a:pt x="1048188" y="3149053"/>
                    <a:pt x="1076396" y="3371788"/>
                  </a:cubicBezTo>
                  <a:cubicBezTo>
                    <a:pt x="1081427" y="3411330"/>
                    <a:pt x="1086521" y="3451190"/>
                    <a:pt x="1101230" y="3489969"/>
                  </a:cubicBezTo>
                  <a:cubicBezTo>
                    <a:pt x="1123388" y="3468892"/>
                    <a:pt x="1142682" y="3449471"/>
                    <a:pt x="1163185" y="3431388"/>
                  </a:cubicBezTo>
                  <a:cubicBezTo>
                    <a:pt x="1176557" y="3419671"/>
                    <a:pt x="1178149" y="3406300"/>
                    <a:pt x="1177066" y="3389681"/>
                  </a:cubicBezTo>
                  <a:cubicBezTo>
                    <a:pt x="1174901" y="3356251"/>
                    <a:pt x="1172354" y="3322440"/>
                    <a:pt x="1175029" y="3289201"/>
                  </a:cubicBezTo>
                  <a:cubicBezTo>
                    <a:pt x="1190629" y="3096075"/>
                    <a:pt x="1250038" y="2916130"/>
                    <a:pt x="1344213" y="2747710"/>
                  </a:cubicBezTo>
                  <a:cubicBezTo>
                    <a:pt x="1366308" y="2708167"/>
                    <a:pt x="1395153" y="2672382"/>
                    <a:pt x="1422151" y="2635706"/>
                  </a:cubicBezTo>
                  <a:cubicBezTo>
                    <a:pt x="1430493" y="2624371"/>
                    <a:pt x="1442018" y="2614693"/>
                    <a:pt x="1453670" y="2606542"/>
                  </a:cubicBezTo>
                  <a:cubicBezTo>
                    <a:pt x="1467106" y="2597118"/>
                    <a:pt x="1481433" y="2599092"/>
                    <a:pt x="1492385" y="2611764"/>
                  </a:cubicBezTo>
                  <a:cubicBezTo>
                    <a:pt x="1502318" y="2623289"/>
                    <a:pt x="1501554" y="2635960"/>
                    <a:pt x="1492512" y="2647931"/>
                  </a:cubicBezTo>
                  <a:cubicBezTo>
                    <a:pt x="1489647" y="2651752"/>
                    <a:pt x="1486336" y="2655254"/>
                    <a:pt x="1482897" y="2658565"/>
                  </a:cubicBezTo>
                  <a:cubicBezTo>
                    <a:pt x="1440744" y="2698935"/>
                    <a:pt x="1409735" y="2747328"/>
                    <a:pt x="1382800" y="2798459"/>
                  </a:cubicBezTo>
                  <a:cubicBezTo>
                    <a:pt x="1306581" y="2943064"/>
                    <a:pt x="1256915" y="3096330"/>
                    <a:pt x="1236921" y="3258701"/>
                  </a:cubicBezTo>
                  <a:cubicBezTo>
                    <a:pt x="1233355" y="3287609"/>
                    <a:pt x="1236411" y="3317282"/>
                    <a:pt x="1236411" y="3352494"/>
                  </a:cubicBezTo>
                  <a:close/>
                  <a:moveTo>
                    <a:pt x="1083528" y="4318125"/>
                  </a:moveTo>
                  <a:cubicBezTo>
                    <a:pt x="1072066" y="4308574"/>
                    <a:pt x="1063025" y="4300869"/>
                    <a:pt x="1053792" y="4293355"/>
                  </a:cubicBezTo>
                  <a:cubicBezTo>
                    <a:pt x="954905" y="4213507"/>
                    <a:pt x="856145" y="4133468"/>
                    <a:pt x="756812" y="4054128"/>
                  </a:cubicBezTo>
                  <a:cubicBezTo>
                    <a:pt x="741148" y="4041585"/>
                    <a:pt x="723955" y="4029677"/>
                    <a:pt x="705617" y="4021973"/>
                  </a:cubicBezTo>
                  <a:cubicBezTo>
                    <a:pt x="515356" y="3942443"/>
                    <a:pt x="320065" y="3930854"/>
                    <a:pt x="120572" y="3980584"/>
                  </a:cubicBezTo>
                  <a:cubicBezTo>
                    <a:pt x="108792" y="3983513"/>
                    <a:pt x="97649" y="3988925"/>
                    <a:pt x="80584" y="3995229"/>
                  </a:cubicBezTo>
                  <a:cubicBezTo>
                    <a:pt x="352221" y="4194595"/>
                    <a:pt x="617809" y="4389504"/>
                    <a:pt x="886199" y="4586578"/>
                  </a:cubicBezTo>
                  <a:cubicBezTo>
                    <a:pt x="958916" y="4501063"/>
                    <a:pt x="1020044" y="4411026"/>
                    <a:pt x="1083592" y="4318125"/>
                  </a:cubicBezTo>
                  <a:close/>
                  <a:moveTo>
                    <a:pt x="2936596" y="2292370"/>
                  </a:moveTo>
                  <a:cubicBezTo>
                    <a:pt x="2942136" y="2294854"/>
                    <a:pt x="2944237" y="2296445"/>
                    <a:pt x="2946466" y="2296636"/>
                  </a:cubicBezTo>
                  <a:cubicBezTo>
                    <a:pt x="3019119" y="2303704"/>
                    <a:pt x="3091772" y="2311727"/>
                    <a:pt x="3164616" y="2316885"/>
                  </a:cubicBezTo>
                  <a:cubicBezTo>
                    <a:pt x="3180980" y="2318031"/>
                    <a:pt x="3201675" y="2313638"/>
                    <a:pt x="3214091" y="2303832"/>
                  </a:cubicBezTo>
                  <a:cubicBezTo>
                    <a:pt x="3256372" y="2270466"/>
                    <a:pt x="3296423" y="2234171"/>
                    <a:pt x="3336284" y="2197877"/>
                  </a:cubicBezTo>
                  <a:cubicBezTo>
                    <a:pt x="3481781" y="2065369"/>
                    <a:pt x="3624731" y="1930251"/>
                    <a:pt x="3749789" y="1777622"/>
                  </a:cubicBezTo>
                  <a:cubicBezTo>
                    <a:pt x="3755201" y="1771000"/>
                    <a:pt x="3759658" y="1763550"/>
                    <a:pt x="3765644" y="1754890"/>
                  </a:cubicBezTo>
                  <a:cubicBezTo>
                    <a:pt x="3737372" y="1759283"/>
                    <a:pt x="3712666" y="1766288"/>
                    <a:pt x="3688024" y="1766224"/>
                  </a:cubicBezTo>
                  <a:cubicBezTo>
                    <a:pt x="3634219" y="1766160"/>
                    <a:pt x="3580350" y="1763231"/>
                    <a:pt x="3526544" y="1760048"/>
                  </a:cubicBezTo>
                  <a:cubicBezTo>
                    <a:pt x="3473949" y="1756928"/>
                    <a:pt x="3425619" y="1740754"/>
                    <a:pt x="3383021" y="1705478"/>
                  </a:cubicBezTo>
                  <a:cubicBezTo>
                    <a:pt x="3373788" y="1714138"/>
                    <a:pt x="3365128" y="1722225"/>
                    <a:pt x="3356469" y="1730248"/>
                  </a:cubicBezTo>
                  <a:cubicBezTo>
                    <a:pt x="3244146" y="1834866"/>
                    <a:pt x="3132014" y="1939738"/>
                    <a:pt x="3019310" y="2043911"/>
                  </a:cubicBezTo>
                  <a:cubicBezTo>
                    <a:pt x="2989383" y="2071545"/>
                    <a:pt x="2957800" y="2097525"/>
                    <a:pt x="2926599" y="2123695"/>
                  </a:cubicBezTo>
                  <a:cubicBezTo>
                    <a:pt x="2916857" y="2131846"/>
                    <a:pt x="2909407" y="2139487"/>
                    <a:pt x="2912081" y="2153750"/>
                  </a:cubicBezTo>
                  <a:cubicBezTo>
                    <a:pt x="2920741" y="2200615"/>
                    <a:pt x="2928828" y="2247607"/>
                    <a:pt x="2936723" y="2292434"/>
                  </a:cubicBezTo>
                  <a:close/>
                  <a:moveTo>
                    <a:pt x="1897548" y="4775375"/>
                  </a:moveTo>
                  <a:cubicBezTo>
                    <a:pt x="1888697" y="4770026"/>
                    <a:pt x="1884686" y="4767288"/>
                    <a:pt x="1880483" y="4765123"/>
                  </a:cubicBezTo>
                  <a:cubicBezTo>
                    <a:pt x="1742882" y="4694444"/>
                    <a:pt x="1605153" y="4624019"/>
                    <a:pt x="1467806" y="4552831"/>
                  </a:cubicBezTo>
                  <a:cubicBezTo>
                    <a:pt x="1451633" y="4544426"/>
                    <a:pt x="1436796" y="4543471"/>
                    <a:pt x="1419668" y="4548055"/>
                  </a:cubicBezTo>
                  <a:cubicBezTo>
                    <a:pt x="1223995" y="4600587"/>
                    <a:pt x="1064935" y="4708070"/>
                    <a:pt x="939559" y="4866430"/>
                  </a:cubicBezTo>
                  <a:cubicBezTo>
                    <a:pt x="932618" y="4875217"/>
                    <a:pt x="927397" y="4885405"/>
                    <a:pt x="917846" y="4900559"/>
                  </a:cubicBezTo>
                  <a:cubicBezTo>
                    <a:pt x="1246663" y="4893046"/>
                    <a:pt x="1567839" y="4885660"/>
                    <a:pt x="1892836" y="4878273"/>
                  </a:cubicBezTo>
                  <a:cubicBezTo>
                    <a:pt x="1894556" y="4842170"/>
                    <a:pt x="1896084" y="4809059"/>
                    <a:pt x="1897676" y="4775438"/>
                  </a:cubicBezTo>
                  <a:close/>
                  <a:moveTo>
                    <a:pt x="3461341" y="1223905"/>
                  </a:moveTo>
                  <a:cubicBezTo>
                    <a:pt x="3459622" y="1233328"/>
                    <a:pt x="3458094" y="1239059"/>
                    <a:pt x="3457521" y="1244917"/>
                  </a:cubicBezTo>
                  <a:cubicBezTo>
                    <a:pt x="3451790" y="1304517"/>
                    <a:pt x="3445996" y="1364117"/>
                    <a:pt x="3440583" y="1423717"/>
                  </a:cubicBezTo>
                  <a:cubicBezTo>
                    <a:pt x="3434279" y="1492868"/>
                    <a:pt x="3428867" y="1562146"/>
                    <a:pt x="3421863" y="1631233"/>
                  </a:cubicBezTo>
                  <a:cubicBezTo>
                    <a:pt x="3419316" y="1656385"/>
                    <a:pt x="3427593" y="1673513"/>
                    <a:pt x="3451153" y="1682046"/>
                  </a:cubicBezTo>
                  <a:cubicBezTo>
                    <a:pt x="3470192" y="1688923"/>
                    <a:pt x="3489358" y="1697073"/>
                    <a:pt x="3509161" y="1699938"/>
                  </a:cubicBezTo>
                  <a:cubicBezTo>
                    <a:pt x="3552969" y="1706242"/>
                    <a:pt x="3597096" y="1711209"/>
                    <a:pt x="3641286" y="1713756"/>
                  </a:cubicBezTo>
                  <a:cubicBezTo>
                    <a:pt x="3689361" y="1716558"/>
                    <a:pt x="3736608" y="1710572"/>
                    <a:pt x="3782899" y="1687904"/>
                  </a:cubicBezTo>
                  <a:cubicBezTo>
                    <a:pt x="3796653" y="1544126"/>
                    <a:pt x="3810407" y="1400475"/>
                    <a:pt x="3824543" y="1252367"/>
                  </a:cubicBezTo>
                  <a:cubicBezTo>
                    <a:pt x="3698530" y="1281849"/>
                    <a:pt x="3580095" y="1272298"/>
                    <a:pt x="3461278" y="1223968"/>
                  </a:cubicBezTo>
                  <a:close/>
                  <a:moveTo>
                    <a:pt x="1569750" y="4156454"/>
                  </a:moveTo>
                  <a:cubicBezTo>
                    <a:pt x="1749822" y="3797837"/>
                    <a:pt x="1979562" y="3485065"/>
                    <a:pt x="2275013" y="3217631"/>
                  </a:cubicBezTo>
                  <a:cubicBezTo>
                    <a:pt x="2266799" y="3216803"/>
                    <a:pt x="2264125" y="3215657"/>
                    <a:pt x="2262533" y="3216548"/>
                  </a:cubicBezTo>
                  <a:cubicBezTo>
                    <a:pt x="2253109" y="3221770"/>
                    <a:pt x="2243813" y="3227246"/>
                    <a:pt x="2234707" y="3232976"/>
                  </a:cubicBezTo>
                  <a:cubicBezTo>
                    <a:pt x="2096278" y="3320084"/>
                    <a:pt x="1968864" y="3421645"/>
                    <a:pt x="1848519" y="3532058"/>
                  </a:cubicBezTo>
                  <a:cubicBezTo>
                    <a:pt x="1692642" y="3675199"/>
                    <a:pt x="1558925" y="3838780"/>
                    <a:pt x="1421387" y="3998731"/>
                  </a:cubicBezTo>
                  <a:cubicBezTo>
                    <a:pt x="1418394" y="4002170"/>
                    <a:pt x="1416484" y="4006563"/>
                    <a:pt x="1411454" y="4014777"/>
                  </a:cubicBezTo>
                  <a:cubicBezTo>
                    <a:pt x="1462203" y="4060178"/>
                    <a:pt x="1512761" y="4105450"/>
                    <a:pt x="1569813" y="4156518"/>
                  </a:cubicBezTo>
                  <a:close/>
                  <a:moveTo>
                    <a:pt x="3313679" y="1693507"/>
                  </a:moveTo>
                  <a:cubicBezTo>
                    <a:pt x="3260320" y="1706242"/>
                    <a:pt x="3214346" y="1699811"/>
                    <a:pt x="3168564" y="1689814"/>
                  </a:cubicBezTo>
                  <a:cubicBezTo>
                    <a:pt x="3097566" y="1674341"/>
                    <a:pt x="3046817" y="1615569"/>
                    <a:pt x="3041914" y="1543043"/>
                  </a:cubicBezTo>
                  <a:cubicBezTo>
                    <a:pt x="3041214" y="1532919"/>
                    <a:pt x="3040641" y="1522795"/>
                    <a:pt x="3039750" y="1508213"/>
                  </a:cubicBezTo>
                  <a:cubicBezTo>
                    <a:pt x="3031217" y="1515090"/>
                    <a:pt x="3026123" y="1518019"/>
                    <a:pt x="3022557" y="1522222"/>
                  </a:cubicBezTo>
                  <a:cubicBezTo>
                    <a:pt x="2977794" y="1575327"/>
                    <a:pt x="2930993" y="1626967"/>
                    <a:pt x="2889222" y="1682428"/>
                  </a:cubicBezTo>
                  <a:cubicBezTo>
                    <a:pt x="2850953" y="1733304"/>
                    <a:pt x="2822809" y="1790357"/>
                    <a:pt x="2807336" y="1853077"/>
                  </a:cubicBezTo>
                  <a:cubicBezTo>
                    <a:pt x="2795938" y="1899305"/>
                    <a:pt x="2805235" y="1939802"/>
                    <a:pt x="2842166" y="1969984"/>
                  </a:cubicBezTo>
                  <a:cubicBezTo>
                    <a:pt x="2867891" y="1990997"/>
                    <a:pt x="2897054" y="2012964"/>
                    <a:pt x="2933158" y="2002394"/>
                  </a:cubicBezTo>
                  <a:cubicBezTo>
                    <a:pt x="2973209" y="1990678"/>
                    <a:pt x="3012496" y="1975651"/>
                    <a:pt x="3044334" y="1946169"/>
                  </a:cubicBezTo>
                  <a:cubicBezTo>
                    <a:pt x="3127876" y="1868741"/>
                    <a:pt x="3211926" y="1791949"/>
                    <a:pt x="3295659" y="1714775"/>
                  </a:cubicBezTo>
                  <a:cubicBezTo>
                    <a:pt x="3300626" y="1710190"/>
                    <a:pt x="3304510" y="1704459"/>
                    <a:pt x="3313679" y="1693571"/>
                  </a:cubicBezTo>
                  <a:close/>
                  <a:moveTo>
                    <a:pt x="3492860" y="2418510"/>
                  </a:moveTo>
                  <a:cubicBezTo>
                    <a:pt x="3491650" y="2417873"/>
                    <a:pt x="3488722" y="2415517"/>
                    <a:pt x="3485474" y="2414944"/>
                  </a:cubicBezTo>
                  <a:cubicBezTo>
                    <a:pt x="3409956" y="2402400"/>
                    <a:pt x="3334437" y="2389729"/>
                    <a:pt x="3258791" y="2377886"/>
                  </a:cubicBezTo>
                  <a:cubicBezTo>
                    <a:pt x="3217021" y="2371327"/>
                    <a:pt x="3211035" y="2374575"/>
                    <a:pt x="3200656" y="2415772"/>
                  </a:cubicBezTo>
                  <a:cubicBezTo>
                    <a:pt x="3182891" y="2486515"/>
                    <a:pt x="3166081" y="2557576"/>
                    <a:pt x="3150862" y="2628892"/>
                  </a:cubicBezTo>
                  <a:cubicBezTo>
                    <a:pt x="3143731" y="2662385"/>
                    <a:pt x="3141056" y="2696897"/>
                    <a:pt x="3136535" y="2730199"/>
                  </a:cubicBezTo>
                  <a:cubicBezTo>
                    <a:pt x="3173849" y="2741661"/>
                    <a:pt x="3401296" y="2755733"/>
                    <a:pt x="3424219" y="2750129"/>
                  </a:cubicBezTo>
                  <a:cubicBezTo>
                    <a:pt x="3447205" y="2638953"/>
                    <a:pt x="3469937" y="2529305"/>
                    <a:pt x="3492860" y="2418510"/>
                  </a:cubicBezTo>
                  <a:close/>
                  <a:moveTo>
                    <a:pt x="4140052" y="1634035"/>
                  </a:moveTo>
                  <a:cubicBezTo>
                    <a:pt x="4301023" y="1555778"/>
                    <a:pt x="4425571" y="1441991"/>
                    <a:pt x="4503891" y="1271661"/>
                  </a:cubicBezTo>
                  <a:cubicBezTo>
                    <a:pt x="4490201" y="1278601"/>
                    <a:pt x="4482242" y="1283186"/>
                    <a:pt x="4473836" y="1286752"/>
                  </a:cubicBezTo>
                  <a:cubicBezTo>
                    <a:pt x="4446393" y="1298468"/>
                    <a:pt x="4419331" y="1311458"/>
                    <a:pt x="4391123" y="1320945"/>
                  </a:cubicBezTo>
                  <a:cubicBezTo>
                    <a:pt x="4328976" y="1341703"/>
                    <a:pt x="4265810" y="1335081"/>
                    <a:pt x="4202709" y="1325020"/>
                  </a:cubicBezTo>
                  <a:cubicBezTo>
                    <a:pt x="4185325" y="1322219"/>
                    <a:pt x="4167751" y="1321200"/>
                    <a:pt x="4151514" y="1319481"/>
                  </a:cubicBezTo>
                  <a:cubicBezTo>
                    <a:pt x="4112035" y="1409517"/>
                    <a:pt x="4106878" y="1554123"/>
                    <a:pt x="4140052" y="1634098"/>
                  </a:cubicBezTo>
                  <a:close/>
                  <a:moveTo>
                    <a:pt x="4277527" y="826127"/>
                  </a:moveTo>
                  <a:cubicBezTo>
                    <a:pt x="4262818" y="873629"/>
                    <a:pt x="4285231" y="919347"/>
                    <a:pt x="4323182" y="964174"/>
                  </a:cubicBezTo>
                  <a:cubicBezTo>
                    <a:pt x="4394943" y="1048926"/>
                    <a:pt x="4507011" y="1041985"/>
                    <a:pt x="4570368" y="975509"/>
                  </a:cubicBezTo>
                  <a:cubicBezTo>
                    <a:pt x="4627739" y="915336"/>
                    <a:pt x="4656520" y="841218"/>
                    <a:pt x="4677150" y="762898"/>
                  </a:cubicBezTo>
                  <a:cubicBezTo>
                    <a:pt x="4678679" y="757104"/>
                    <a:pt x="4674986" y="749908"/>
                    <a:pt x="4673585" y="742395"/>
                  </a:cubicBezTo>
                  <a:cubicBezTo>
                    <a:pt x="4635825" y="747170"/>
                    <a:pt x="4600358" y="753410"/>
                    <a:pt x="4564637" y="755639"/>
                  </a:cubicBezTo>
                  <a:cubicBezTo>
                    <a:pt x="4541778" y="757040"/>
                    <a:pt x="4529361" y="765763"/>
                    <a:pt x="4517517" y="785757"/>
                  </a:cubicBezTo>
                  <a:cubicBezTo>
                    <a:pt x="4473136" y="860575"/>
                    <a:pt x="4380871" y="883562"/>
                    <a:pt x="4304461" y="841409"/>
                  </a:cubicBezTo>
                  <a:cubicBezTo>
                    <a:pt x="4296311" y="836888"/>
                    <a:pt x="4288288" y="832240"/>
                    <a:pt x="4277590" y="826127"/>
                  </a:cubicBezTo>
                  <a:close/>
                  <a:moveTo>
                    <a:pt x="4544834" y="704635"/>
                  </a:moveTo>
                  <a:cubicBezTo>
                    <a:pt x="4582657" y="699287"/>
                    <a:pt x="4619397" y="699541"/>
                    <a:pt x="4652062" y="686934"/>
                  </a:cubicBezTo>
                  <a:cubicBezTo>
                    <a:pt x="4637481" y="650957"/>
                    <a:pt x="4622008" y="618419"/>
                    <a:pt x="4611056" y="584481"/>
                  </a:cubicBezTo>
                  <a:cubicBezTo>
                    <a:pt x="4599849" y="549778"/>
                    <a:pt x="4593036" y="513611"/>
                    <a:pt x="4583931" y="476552"/>
                  </a:cubicBezTo>
                  <a:cubicBezTo>
                    <a:pt x="4574634" y="478462"/>
                    <a:pt x="4566611" y="479990"/>
                    <a:pt x="4558524" y="481773"/>
                  </a:cubicBezTo>
                  <a:cubicBezTo>
                    <a:pt x="4479440" y="498902"/>
                    <a:pt x="4400037" y="505842"/>
                    <a:pt x="4319361" y="492534"/>
                  </a:cubicBezTo>
                  <a:cubicBezTo>
                    <a:pt x="4246199" y="480436"/>
                    <a:pt x="4183924" y="445860"/>
                    <a:pt x="4125089" y="403580"/>
                  </a:cubicBezTo>
                  <a:cubicBezTo>
                    <a:pt x="4111207" y="393583"/>
                    <a:pt x="4100383" y="379384"/>
                    <a:pt x="4086119" y="365057"/>
                  </a:cubicBezTo>
                  <a:cubicBezTo>
                    <a:pt x="4054473" y="399951"/>
                    <a:pt x="4040910" y="439748"/>
                    <a:pt x="4024546" y="486549"/>
                  </a:cubicBezTo>
                  <a:cubicBezTo>
                    <a:pt x="4064789" y="474132"/>
                    <a:pt x="4098854" y="473623"/>
                    <a:pt x="4132093" y="486803"/>
                  </a:cubicBezTo>
                  <a:cubicBezTo>
                    <a:pt x="4164440" y="499602"/>
                    <a:pt x="4189273" y="521124"/>
                    <a:pt x="4207166" y="551051"/>
                  </a:cubicBezTo>
                  <a:cubicBezTo>
                    <a:pt x="4224931" y="580851"/>
                    <a:pt x="4227351" y="614408"/>
                    <a:pt x="4227414" y="655606"/>
                  </a:cubicBezTo>
                  <a:cubicBezTo>
                    <a:pt x="4281793" y="566524"/>
                    <a:pt x="4336808" y="535769"/>
                    <a:pt x="4409652" y="548250"/>
                  </a:cubicBezTo>
                  <a:cubicBezTo>
                    <a:pt x="4482560" y="560794"/>
                    <a:pt x="4525604" y="609696"/>
                    <a:pt x="4544834" y="704763"/>
                  </a:cubicBezTo>
                  <a:close/>
                  <a:moveTo>
                    <a:pt x="3329598" y="1626776"/>
                  </a:moveTo>
                  <a:cubicBezTo>
                    <a:pt x="3320492" y="1609393"/>
                    <a:pt x="3306484" y="1608437"/>
                    <a:pt x="3291838" y="1607928"/>
                  </a:cubicBezTo>
                  <a:cubicBezTo>
                    <a:pt x="3272672" y="1607291"/>
                    <a:pt x="3253315" y="1607355"/>
                    <a:pt x="3234404" y="1604490"/>
                  </a:cubicBezTo>
                  <a:cubicBezTo>
                    <a:pt x="3214601" y="1601497"/>
                    <a:pt x="3198109" y="1576982"/>
                    <a:pt x="3201675" y="1559599"/>
                  </a:cubicBezTo>
                  <a:cubicBezTo>
                    <a:pt x="3204795" y="1544381"/>
                    <a:pt x="3218867" y="1537376"/>
                    <a:pt x="3242236" y="1539095"/>
                  </a:cubicBezTo>
                  <a:cubicBezTo>
                    <a:pt x="3263758" y="1540687"/>
                    <a:pt x="3285280" y="1542789"/>
                    <a:pt x="3306802" y="1543107"/>
                  </a:cubicBezTo>
                  <a:cubicBezTo>
                    <a:pt x="3319410" y="1543298"/>
                    <a:pt x="3333100" y="1542152"/>
                    <a:pt x="3338894" y="1521776"/>
                  </a:cubicBezTo>
                  <a:cubicBezTo>
                    <a:pt x="3313233" y="1515854"/>
                    <a:pt x="3288910" y="1510760"/>
                    <a:pt x="3264840" y="1504584"/>
                  </a:cubicBezTo>
                  <a:cubicBezTo>
                    <a:pt x="3250068" y="1500827"/>
                    <a:pt x="3238160" y="1492804"/>
                    <a:pt x="3237333" y="1475548"/>
                  </a:cubicBezTo>
                  <a:cubicBezTo>
                    <a:pt x="3236632" y="1460966"/>
                    <a:pt x="3248412" y="1448677"/>
                    <a:pt x="3268024" y="1446130"/>
                  </a:cubicBezTo>
                  <a:cubicBezTo>
                    <a:pt x="3284580" y="1443965"/>
                    <a:pt x="3301517" y="1444538"/>
                    <a:pt x="3318264" y="1444475"/>
                  </a:cubicBezTo>
                  <a:cubicBezTo>
                    <a:pt x="3330553" y="1444475"/>
                    <a:pt x="3341632" y="1443392"/>
                    <a:pt x="3347299" y="1424290"/>
                  </a:cubicBezTo>
                  <a:cubicBezTo>
                    <a:pt x="3330744" y="1420533"/>
                    <a:pt x="3316290" y="1416776"/>
                    <a:pt x="3301581" y="1413974"/>
                  </a:cubicBezTo>
                  <a:cubicBezTo>
                    <a:pt x="3287509" y="1411300"/>
                    <a:pt x="3272927" y="1410791"/>
                    <a:pt x="3259046" y="1407416"/>
                  </a:cubicBezTo>
                  <a:cubicBezTo>
                    <a:pt x="3236123" y="1401876"/>
                    <a:pt x="3226062" y="1390478"/>
                    <a:pt x="3228737" y="1374177"/>
                  </a:cubicBezTo>
                  <a:cubicBezTo>
                    <a:pt x="3231793" y="1355648"/>
                    <a:pt x="3245037" y="1349153"/>
                    <a:pt x="3262293" y="1347816"/>
                  </a:cubicBezTo>
                  <a:cubicBezTo>
                    <a:pt x="3285025" y="1346033"/>
                    <a:pt x="3307821" y="1344505"/>
                    <a:pt x="3330362" y="1341257"/>
                  </a:cubicBezTo>
                  <a:cubicBezTo>
                    <a:pt x="3339531" y="1339920"/>
                    <a:pt x="3348127" y="1334508"/>
                    <a:pt x="3360990" y="1329350"/>
                  </a:cubicBezTo>
                  <a:cubicBezTo>
                    <a:pt x="3268916" y="1278601"/>
                    <a:pt x="3203394" y="1292546"/>
                    <a:pt x="3151499" y="1364881"/>
                  </a:cubicBezTo>
                  <a:cubicBezTo>
                    <a:pt x="3115968" y="1414420"/>
                    <a:pt x="3098330" y="1472173"/>
                    <a:pt x="3099731" y="1534065"/>
                  </a:cubicBezTo>
                  <a:cubicBezTo>
                    <a:pt x="3100877" y="1586661"/>
                    <a:pt x="3133670" y="1624738"/>
                    <a:pt x="3185056" y="1634672"/>
                  </a:cubicBezTo>
                  <a:cubicBezTo>
                    <a:pt x="3199191" y="1637410"/>
                    <a:pt x="3213327" y="1640593"/>
                    <a:pt x="3227591" y="1641803"/>
                  </a:cubicBezTo>
                  <a:cubicBezTo>
                    <a:pt x="3262166" y="1644796"/>
                    <a:pt x="3296614" y="1645242"/>
                    <a:pt x="3329534" y="1626712"/>
                  </a:cubicBezTo>
                  <a:close/>
                  <a:moveTo>
                    <a:pt x="2764992" y="1789211"/>
                  </a:moveTo>
                  <a:cubicBezTo>
                    <a:pt x="2711250" y="1789975"/>
                    <a:pt x="2422421" y="1872752"/>
                    <a:pt x="2371035" y="1902743"/>
                  </a:cubicBezTo>
                  <a:cubicBezTo>
                    <a:pt x="2438594" y="1914650"/>
                    <a:pt x="2503033" y="1927003"/>
                    <a:pt x="2567854" y="1937191"/>
                  </a:cubicBezTo>
                  <a:cubicBezTo>
                    <a:pt x="2631784" y="1947188"/>
                    <a:pt x="2695077" y="1962152"/>
                    <a:pt x="2765310" y="1968456"/>
                  </a:cubicBezTo>
                  <a:cubicBezTo>
                    <a:pt x="2732772" y="1905545"/>
                    <a:pt x="2747545" y="1848556"/>
                    <a:pt x="2764992" y="1789211"/>
                  </a:cubicBezTo>
                  <a:close/>
                  <a:moveTo>
                    <a:pt x="2966523" y="2462510"/>
                  </a:moveTo>
                  <a:cubicBezTo>
                    <a:pt x="2986835" y="2465821"/>
                    <a:pt x="3003582" y="2467476"/>
                    <a:pt x="3019755" y="2471424"/>
                  </a:cubicBezTo>
                  <a:cubicBezTo>
                    <a:pt x="3040004" y="2476327"/>
                    <a:pt x="3051211" y="2489571"/>
                    <a:pt x="3047199" y="2502752"/>
                  </a:cubicBezTo>
                  <a:cubicBezTo>
                    <a:pt x="3042105" y="2519308"/>
                    <a:pt x="3028925" y="2523319"/>
                    <a:pt x="3013070" y="2522237"/>
                  </a:cubicBezTo>
                  <a:cubicBezTo>
                    <a:pt x="3001863" y="2521473"/>
                    <a:pt x="2990592" y="2521027"/>
                    <a:pt x="2978303" y="2520326"/>
                  </a:cubicBezTo>
                  <a:cubicBezTo>
                    <a:pt x="2983206" y="2548280"/>
                    <a:pt x="2983206" y="2548343"/>
                    <a:pt x="2998552" y="2552673"/>
                  </a:cubicBezTo>
                  <a:cubicBezTo>
                    <a:pt x="3006638" y="2554966"/>
                    <a:pt x="3015044" y="2556175"/>
                    <a:pt x="3022812" y="2559168"/>
                  </a:cubicBezTo>
                  <a:cubicBezTo>
                    <a:pt x="3034783" y="2563880"/>
                    <a:pt x="3045225" y="2572858"/>
                    <a:pt x="3040768" y="2586103"/>
                  </a:cubicBezTo>
                  <a:cubicBezTo>
                    <a:pt x="3037966" y="2594571"/>
                    <a:pt x="3027842" y="2601448"/>
                    <a:pt x="3019564" y="2606924"/>
                  </a:cubicBezTo>
                  <a:cubicBezTo>
                    <a:pt x="3015298" y="2609726"/>
                    <a:pt x="3007848" y="2607434"/>
                    <a:pt x="3001990" y="2608389"/>
                  </a:cubicBezTo>
                  <a:cubicBezTo>
                    <a:pt x="2998934" y="2608898"/>
                    <a:pt x="2996196" y="2611445"/>
                    <a:pt x="2992312" y="2613610"/>
                  </a:cubicBezTo>
                  <a:cubicBezTo>
                    <a:pt x="2995050" y="2624371"/>
                    <a:pt x="2997597" y="2634559"/>
                    <a:pt x="3001035" y="2648122"/>
                  </a:cubicBezTo>
                  <a:cubicBezTo>
                    <a:pt x="3030644" y="2651178"/>
                    <a:pt x="3059680" y="2654107"/>
                    <a:pt x="3088270" y="2657036"/>
                  </a:cubicBezTo>
                  <a:cubicBezTo>
                    <a:pt x="3108582" y="2557958"/>
                    <a:pt x="3127812" y="2463910"/>
                    <a:pt x="3147487" y="2367952"/>
                  </a:cubicBezTo>
                  <a:cubicBezTo>
                    <a:pt x="3079865" y="2357701"/>
                    <a:pt x="3015489" y="2351142"/>
                    <a:pt x="2945574" y="2355536"/>
                  </a:cubicBezTo>
                  <a:cubicBezTo>
                    <a:pt x="2951050" y="2366297"/>
                    <a:pt x="2952451" y="2373938"/>
                    <a:pt x="2956272" y="2375530"/>
                  </a:cubicBezTo>
                  <a:cubicBezTo>
                    <a:pt x="2963722" y="2378650"/>
                    <a:pt x="2972636" y="2378077"/>
                    <a:pt x="2980850" y="2379541"/>
                  </a:cubicBezTo>
                  <a:cubicBezTo>
                    <a:pt x="3005492" y="2384062"/>
                    <a:pt x="3030517" y="2387182"/>
                    <a:pt x="3054331" y="2394441"/>
                  </a:cubicBezTo>
                  <a:cubicBezTo>
                    <a:pt x="3061590" y="2396670"/>
                    <a:pt x="3070122" y="2411124"/>
                    <a:pt x="3069167" y="2418828"/>
                  </a:cubicBezTo>
                  <a:cubicBezTo>
                    <a:pt x="3068148" y="2426597"/>
                    <a:pt x="3057005" y="2435002"/>
                    <a:pt x="3048409" y="2439141"/>
                  </a:cubicBezTo>
                  <a:cubicBezTo>
                    <a:pt x="3041787" y="2442325"/>
                    <a:pt x="3032108" y="2439714"/>
                    <a:pt x="3023831" y="2438822"/>
                  </a:cubicBezTo>
                  <a:cubicBezTo>
                    <a:pt x="3007148" y="2437040"/>
                    <a:pt x="2990592" y="2434429"/>
                    <a:pt x="2973973" y="2432710"/>
                  </a:cubicBezTo>
                  <a:cubicBezTo>
                    <a:pt x="2970917" y="2432391"/>
                    <a:pt x="2967542" y="2434684"/>
                    <a:pt x="2963148" y="2436148"/>
                  </a:cubicBezTo>
                  <a:cubicBezTo>
                    <a:pt x="2964231" y="2444617"/>
                    <a:pt x="2965313" y="2452640"/>
                    <a:pt x="2966587" y="2462446"/>
                  </a:cubicBezTo>
                  <a:close/>
                  <a:moveTo>
                    <a:pt x="4483261" y="705208"/>
                  </a:moveTo>
                  <a:cubicBezTo>
                    <a:pt x="4483770" y="648156"/>
                    <a:pt x="4441044" y="604411"/>
                    <a:pt x="4384119" y="603774"/>
                  </a:cubicBezTo>
                  <a:cubicBezTo>
                    <a:pt x="4327894" y="603137"/>
                    <a:pt x="4282366" y="647137"/>
                    <a:pt x="4281729" y="702789"/>
                  </a:cubicBezTo>
                  <a:cubicBezTo>
                    <a:pt x="4281093" y="758186"/>
                    <a:pt x="4325983" y="803650"/>
                    <a:pt x="4381826" y="804350"/>
                  </a:cubicBezTo>
                  <a:cubicBezTo>
                    <a:pt x="4438624" y="805051"/>
                    <a:pt x="4482751" y="761943"/>
                    <a:pt x="4483261" y="705208"/>
                  </a:cubicBezTo>
                  <a:close/>
                  <a:moveTo>
                    <a:pt x="4696954" y="977355"/>
                  </a:moveTo>
                  <a:cubicBezTo>
                    <a:pt x="4708160" y="985697"/>
                    <a:pt x="4721086" y="983659"/>
                    <a:pt x="4731911" y="975254"/>
                  </a:cubicBezTo>
                  <a:cubicBezTo>
                    <a:pt x="4743054" y="966594"/>
                    <a:pt x="4754770" y="956852"/>
                    <a:pt x="4761711" y="944945"/>
                  </a:cubicBezTo>
                  <a:cubicBezTo>
                    <a:pt x="4793039" y="891076"/>
                    <a:pt x="4821438" y="835551"/>
                    <a:pt x="4837739" y="774933"/>
                  </a:cubicBezTo>
                  <a:cubicBezTo>
                    <a:pt x="4841687" y="760160"/>
                    <a:pt x="4842578" y="744177"/>
                    <a:pt x="4842578" y="728768"/>
                  </a:cubicBezTo>
                  <a:cubicBezTo>
                    <a:pt x="4842578" y="711321"/>
                    <a:pt x="4837293" y="695275"/>
                    <a:pt x="4818254" y="688780"/>
                  </a:cubicBezTo>
                  <a:cubicBezTo>
                    <a:pt x="4798452" y="681967"/>
                    <a:pt x="4782278" y="689608"/>
                    <a:pt x="4770625" y="704826"/>
                  </a:cubicBezTo>
                  <a:cubicBezTo>
                    <a:pt x="4762029" y="716033"/>
                    <a:pt x="4753815" y="728959"/>
                    <a:pt x="4750440" y="742395"/>
                  </a:cubicBezTo>
                  <a:cubicBezTo>
                    <a:pt x="4731020" y="818805"/>
                    <a:pt x="4713127" y="895533"/>
                    <a:pt x="4694789" y="972197"/>
                  </a:cubicBezTo>
                  <a:cubicBezTo>
                    <a:pt x="4694598" y="973153"/>
                    <a:pt x="4695616" y="974362"/>
                    <a:pt x="4696954" y="977291"/>
                  </a:cubicBezTo>
                  <a:close/>
                  <a:moveTo>
                    <a:pt x="3990671" y="625233"/>
                  </a:moveTo>
                  <a:cubicBezTo>
                    <a:pt x="3991435" y="674581"/>
                    <a:pt x="4032251" y="714505"/>
                    <a:pt x="4081089" y="713550"/>
                  </a:cubicBezTo>
                  <a:cubicBezTo>
                    <a:pt x="4130437" y="712595"/>
                    <a:pt x="4168961" y="672288"/>
                    <a:pt x="4168324" y="622304"/>
                  </a:cubicBezTo>
                  <a:cubicBezTo>
                    <a:pt x="4167624" y="572000"/>
                    <a:pt x="4128655" y="534114"/>
                    <a:pt x="4078224" y="534751"/>
                  </a:cubicBezTo>
                  <a:cubicBezTo>
                    <a:pt x="4028367" y="535451"/>
                    <a:pt x="3989970" y="575184"/>
                    <a:pt x="3990735" y="625169"/>
                  </a:cubicBezTo>
                  <a:close/>
                  <a:moveTo>
                    <a:pt x="3869561" y="1391497"/>
                  </a:moveTo>
                  <a:cubicBezTo>
                    <a:pt x="3944634" y="1368256"/>
                    <a:pt x="4013085" y="1342913"/>
                    <a:pt x="4084783" y="1305217"/>
                  </a:cubicBezTo>
                  <a:cubicBezTo>
                    <a:pt x="4009455" y="1276054"/>
                    <a:pt x="3947945" y="1238804"/>
                    <a:pt x="3889619" y="1184808"/>
                  </a:cubicBezTo>
                  <a:cubicBezTo>
                    <a:pt x="3882805" y="1255296"/>
                    <a:pt x="3876375" y="1321073"/>
                    <a:pt x="3869561" y="1391497"/>
                  </a:cubicBezTo>
                  <a:close/>
                  <a:moveTo>
                    <a:pt x="3843200" y="853762"/>
                  </a:moveTo>
                  <a:cubicBezTo>
                    <a:pt x="3846638" y="849050"/>
                    <a:pt x="3848676" y="847395"/>
                    <a:pt x="3849376" y="845230"/>
                  </a:cubicBezTo>
                  <a:cubicBezTo>
                    <a:pt x="3871089" y="774359"/>
                    <a:pt x="3893312" y="703553"/>
                    <a:pt x="3913943" y="632301"/>
                  </a:cubicBezTo>
                  <a:cubicBezTo>
                    <a:pt x="3918846" y="615363"/>
                    <a:pt x="3921010" y="596770"/>
                    <a:pt x="3920056" y="579132"/>
                  </a:cubicBezTo>
                  <a:cubicBezTo>
                    <a:pt x="3918464" y="550224"/>
                    <a:pt x="3896114" y="539463"/>
                    <a:pt x="3872172" y="556209"/>
                  </a:cubicBezTo>
                  <a:cubicBezTo>
                    <a:pt x="3861029" y="564041"/>
                    <a:pt x="3851414" y="576330"/>
                    <a:pt x="3845301" y="588747"/>
                  </a:cubicBezTo>
                  <a:cubicBezTo>
                    <a:pt x="3812381" y="655478"/>
                    <a:pt x="3810407" y="727367"/>
                    <a:pt x="3815565" y="799447"/>
                  </a:cubicBezTo>
                  <a:cubicBezTo>
                    <a:pt x="3816902" y="818295"/>
                    <a:pt x="3820595" y="840072"/>
                    <a:pt x="3843200" y="853762"/>
                  </a:cubicBezTo>
                  <a:close/>
                  <a:moveTo>
                    <a:pt x="3863767" y="1455681"/>
                  </a:moveTo>
                  <a:cubicBezTo>
                    <a:pt x="3857654" y="1519229"/>
                    <a:pt x="3848803" y="1584559"/>
                    <a:pt x="3846256" y="1650399"/>
                  </a:cubicBezTo>
                  <a:cubicBezTo>
                    <a:pt x="3848803" y="1651291"/>
                    <a:pt x="3851414" y="1652119"/>
                    <a:pt x="3853961" y="1653010"/>
                  </a:cubicBezTo>
                  <a:cubicBezTo>
                    <a:pt x="3916108" y="1567304"/>
                    <a:pt x="3978318" y="1481661"/>
                    <a:pt x="4040465" y="1395954"/>
                  </a:cubicBezTo>
                  <a:cubicBezTo>
                    <a:pt x="4038937" y="1394235"/>
                    <a:pt x="4037472" y="1392516"/>
                    <a:pt x="4035944" y="1390797"/>
                  </a:cubicBezTo>
                  <a:cubicBezTo>
                    <a:pt x="3979528" y="1412064"/>
                    <a:pt x="3923112" y="1433331"/>
                    <a:pt x="3863703" y="1455681"/>
                  </a:cubicBezTo>
                  <a:close/>
                  <a:moveTo>
                    <a:pt x="3732023" y="2954590"/>
                  </a:moveTo>
                  <a:cubicBezTo>
                    <a:pt x="3789713" y="2933831"/>
                    <a:pt x="3909040" y="2860287"/>
                    <a:pt x="3940432" y="2824247"/>
                  </a:cubicBezTo>
                  <a:cubicBezTo>
                    <a:pt x="3849822" y="2827112"/>
                    <a:pt x="3763988" y="2829850"/>
                    <a:pt x="3675098" y="2832652"/>
                  </a:cubicBezTo>
                  <a:cubicBezTo>
                    <a:pt x="3695092" y="2875569"/>
                    <a:pt x="3713112" y="2914156"/>
                    <a:pt x="3732023" y="2954590"/>
                  </a:cubicBezTo>
                  <a:close/>
                  <a:moveTo>
                    <a:pt x="4119931" y="858283"/>
                  </a:moveTo>
                  <a:cubicBezTo>
                    <a:pt x="4119422" y="885536"/>
                    <a:pt x="4134831" y="896424"/>
                    <a:pt x="4157181" y="886491"/>
                  </a:cubicBezTo>
                  <a:cubicBezTo>
                    <a:pt x="4164631" y="883180"/>
                    <a:pt x="4172526" y="878341"/>
                    <a:pt x="4177302" y="871973"/>
                  </a:cubicBezTo>
                  <a:cubicBezTo>
                    <a:pt x="4197360" y="845357"/>
                    <a:pt x="4216590" y="818104"/>
                    <a:pt x="4235437" y="790660"/>
                  </a:cubicBezTo>
                  <a:cubicBezTo>
                    <a:pt x="4238557" y="786139"/>
                    <a:pt x="4240341" y="779008"/>
                    <a:pt x="4239322" y="773786"/>
                  </a:cubicBezTo>
                  <a:cubicBezTo>
                    <a:pt x="4235119" y="751627"/>
                    <a:pt x="4230153" y="729596"/>
                    <a:pt x="4224358" y="707819"/>
                  </a:cubicBezTo>
                  <a:cubicBezTo>
                    <a:pt x="4220856" y="694638"/>
                    <a:pt x="4210541" y="691327"/>
                    <a:pt x="4199780" y="699541"/>
                  </a:cubicBezTo>
                  <a:cubicBezTo>
                    <a:pt x="4194240" y="703744"/>
                    <a:pt x="4188891" y="709347"/>
                    <a:pt x="4185707" y="715460"/>
                  </a:cubicBezTo>
                  <a:cubicBezTo>
                    <a:pt x="4165077" y="755639"/>
                    <a:pt x="4144764" y="796073"/>
                    <a:pt x="4125025" y="836761"/>
                  </a:cubicBezTo>
                  <a:cubicBezTo>
                    <a:pt x="4121459" y="844083"/>
                    <a:pt x="4121141" y="852934"/>
                    <a:pt x="4119868" y="858347"/>
                  </a:cubicBezTo>
                  <a:close/>
                  <a:moveTo>
                    <a:pt x="4050589" y="895087"/>
                  </a:moveTo>
                  <a:cubicBezTo>
                    <a:pt x="4030213" y="910433"/>
                    <a:pt x="4041102" y="923805"/>
                    <a:pt x="4048488" y="934566"/>
                  </a:cubicBezTo>
                  <a:cubicBezTo>
                    <a:pt x="4092806" y="999005"/>
                    <a:pt x="4159919" y="1020336"/>
                    <a:pt x="4230471" y="968950"/>
                  </a:cubicBezTo>
                  <a:cubicBezTo>
                    <a:pt x="4240468" y="961627"/>
                    <a:pt x="4263263" y="957807"/>
                    <a:pt x="4252439" y="939596"/>
                  </a:cubicBezTo>
                  <a:cubicBezTo>
                    <a:pt x="4243461" y="924441"/>
                    <a:pt x="4229070" y="939914"/>
                    <a:pt x="4217863" y="944244"/>
                  </a:cubicBezTo>
                  <a:cubicBezTo>
                    <a:pt x="4159791" y="966721"/>
                    <a:pt x="4106623" y="954432"/>
                    <a:pt x="4065234" y="908523"/>
                  </a:cubicBezTo>
                  <a:cubicBezTo>
                    <a:pt x="4061414" y="904256"/>
                    <a:pt x="4056765" y="900691"/>
                    <a:pt x="4050653" y="895087"/>
                  </a:cubicBezTo>
                  <a:close/>
                  <a:moveTo>
                    <a:pt x="4085992" y="772577"/>
                  </a:moveTo>
                  <a:cubicBezTo>
                    <a:pt x="4037790" y="770093"/>
                    <a:pt x="3999331" y="752774"/>
                    <a:pt x="3967493" y="720363"/>
                  </a:cubicBezTo>
                  <a:cubicBezTo>
                    <a:pt x="3945653" y="766145"/>
                    <a:pt x="3951702" y="803268"/>
                    <a:pt x="3981183" y="818550"/>
                  </a:cubicBezTo>
                  <a:cubicBezTo>
                    <a:pt x="4020853" y="839117"/>
                    <a:pt x="4055110" y="825172"/>
                    <a:pt x="4085992" y="772513"/>
                  </a:cubicBezTo>
                  <a:close/>
                  <a:moveTo>
                    <a:pt x="3483627" y="1162331"/>
                  </a:moveTo>
                  <a:cubicBezTo>
                    <a:pt x="3495216" y="1177740"/>
                    <a:pt x="3505404" y="1177167"/>
                    <a:pt x="3521960" y="1172328"/>
                  </a:cubicBezTo>
                  <a:cubicBezTo>
                    <a:pt x="3611296" y="1146285"/>
                    <a:pt x="3699677" y="1149914"/>
                    <a:pt x="3784237" y="1191112"/>
                  </a:cubicBezTo>
                  <a:cubicBezTo>
                    <a:pt x="3800792" y="1199199"/>
                    <a:pt x="3809834" y="1194614"/>
                    <a:pt x="3821805" y="1185254"/>
                  </a:cubicBezTo>
                  <a:cubicBezTo>
                    <a:pt x="3762205" y="1131576"/>
                    <a:pt x="3566023" y="1118140"/>
                    <a:pt x="3483564" y="1162395"/>
                  </a:cubicBezTo>
                  <a:close/>
                  <a:moveTo>
                    <a:pt x="3772839" y="1089105"/>
                  </a:moveTo>
                  <a:cubicBezTo>
                    <a:pt x="3772648" y="1091270"/>
                    <a:pt x="3772457" y="1093435"/>
                    <a:pt x="3772266" y="1095600"/>
                  </a:cubicBezTo>
                  <a:cubicBezTo>
                    <a:pt x="3786465" y="1100948"/>
                    <a:pt x="3800856" y="1105851"/>
                    <a:pt x="3814737" y="1111837"/>
                  </a:cubicBezTo>
                  <a:cubicBezTo>
                    <a:pt x="3829255" y="1118077"/>
                    <a:pt x="3843391" y="1125399"/>
                    <a:pt x="3861920" y="1134314"/>
                  </a:cubicBezTo>
                  <a:cubicBezTo>
                    <a:pt x="3854598" y="1116039"/>
                    <a:pt x="3849440" y="1103177"/>
                    <a:pt x="3843773" y="1089105"/>
                  </a:cubicBezTo>
                  <a:lnTo>
                    <a:pt x="3772775" y="1089105"/>
                  </a:lnTo>
                  <a:close/>
                  <a:moveTo>
                    <a:pt x="3015935" y="2741215"/>
                  </a:moveTo>
                  <a:cubicBezTo>
                    <a:pt x="3031408" y="2729053"/>
                    <a:pt x="3041341" y="2721284"/>
                    <a:pt x="3056687" y="2709250"/>
                  </a:cubicBezTo>
                  <a:cubicBezTo>
                    <a:pt x="3037775" y="2706958"/>
                    <a:pt x="3025614" y="2705429"/>
                    <a:pt x="3010777" y="2703583"/>
                  </a:cubicBezTo>
                  <a:cubicBezTo>
                    <a:pt x="3012624" y="2716891"/>
                    <a:pt x="3013834" y="2725806"/>
                    <a:pt x="3015999" y="274121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5830F891-5056-78D8-870E-F61AA78BB28C}"/>
                </a:ext>
              </a:extLst>
            </p:cNvPr>
            <p:cNvSpPr/>
            <p:nvPr/>
          </p:nvSpPr>
          <p:spPr>
            <a:xfrm>
              <a:off x="8187756" y="3931552"/>
              <a:ext cx="823727" cy="1211236"/>
            </a:xfrm>
            <a:custGeom>
              <a:avLst/>
              <a:gdLst>
                <a:gd name="csX0" fmla="*/ 823155 w 823727"/>
                <a:gd name="csY0" fmla="*/ 79437 h 1211236"/>
                <a:gd name="csX1" fmla="*/ 471287 w 823727"/>
                <a:gd name="csY1" fmla="*/ 894986 h 1211236"/>
                <a:gd name="csX2" fmla="*/ 57400 w 823727"/>
                <a:gd name="csY2" fmla="*/ 1201453 h 1211236"/>
                <a:gd name="csX3" fmla="*/ 27218 w 823727"/>
                <a:gd name="csY3" fmla="*/ 1211196 h 1211236"/>
                <a:gd name="csX4" fmla="*/ 1621 w 823727"/>
                <a:gd name="csY4" fmla="*/ 1197187 h 1211236"/>
                <a:gd name="csX5" fmla="*/ 6460 w 823727"/>
                <a:gd name="csY5" fmla="*/ 1165159 h 1211236"/>
                <a:gd name="csX6" fmla="*/ 39634 w 823727"/>
                <a:gd name="csY6" fmla="*/ 1144783 h 1211236"/>
                <a:gd name="csX7" fmla="*/ 516496 w 823727"/>
                <a:gd name="csY7" fmla="*/ 748406 h 1211236"/>
                <a:gd name="csX8" fmla="*/ 756933 w 823727"/>
                <a:gd name="csY8" fmla="*/ 136490 h 1211236"/>
                <a:gd name="csX9" fmla="*/ 765083 w 823727"/>
                <a:gd name="csY9" fmla="*/ 50593 h 1211236"/>
                <a:gd name="csX10" fmla="*/ 770304 w 823727"/>
                <a:gd name="csY10" fmla="*/ 18819 h 1211236"/>
                <a:gd name="csX11" fmla="*/ 797685 w 823727"/>
                <a:gd name="csY11" fmla="*/ 35 h 1211236"/>
                <a:gd name="csX12" fmla="*/ 822772 w 823727"/>
                <a:gd name="csY12" fmla="*/ 21429 h 1211236"/>
                <a:gd name="csX13" fmla="*/ 823218 w 823727"/>
                <a:gd name="csY13" fmla="*/ 79437 h 12112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823727" h="1211236">
                  <a:moveTo>
                    <a:pt x="823155" y="79437"/>
                  </a:moveTo>
                  <a:cubicBezTo>
                    <a:pt x="797239" y="387560"/>
                    <a:pt x="684598" y="663018"/>
                    <a:pt x="471287" y="894986"/>
                  </a:cubicBezTo>
                  <a:cubicBezTo>
                    <a:pt x="353043" y="1023546"/>
                    <a:pt x="213594" y="1123897"/>
                    <a:pt x="57400" y="1201453"/>
                  </a:cubicBezTo>
                  <a:cubicBezTo>
                    <a:pt x="47912" y="1206165"/>
                    <a:pt x="37088" y="1211769"/>
                    <a:pt x="27218" y="1211196"/>
                  </a:cubicBezTo>
                  <a:cubicBezTo>
                    <a:pt x="18049" y="1210686"/>
                    <a:pt x="4295" y="1204383"/>
                    <a:pt x="1621" y="1197187"/>
                  </a:cubicBezTo>
                  <a:cubicBezTo>
                    <a:pt x="-1818" y="1188082"/>
                    <a:pt x="411" y="1172736"/>
                    <a:pt x="6460" y="1165159"/>
                  </a:cubicBezTo>
                  <a:cubicBezTo>
                    <a:pt x="14164" y="1155607"/>
                    <a:pt x="27982" y="1150705"/>
                    <a:pt x="39634" y="1144783"/>
                  </a:cubicBezTo>
                  <a:cubicBezTo>
                    <a:pt x="228749" y="1048889"/>
                    <a:pt x="390038" y="919437"/>
                    <a:pt x="516496" y="748406"/>
                  </a:cubicBezTo>
                  <a:cubicBezTo>
                    <a:pt x="651296" y="566041"/>
                    <a:pt x="729871" y="361326"/>
                    <a:pt x="756933" y="136490"/>
                  </a:cubicBezTo>
                  <a:cubicBezTo>
                    <a:pt x="760371" y="107964"/>
                    <a:pt x="762154" y="79246"/>
                    <a:pt x="765083" y="50593"/>
                  </a:cubicBezTo>
                  <a:cubicBezTo>
                    <a:pt x="766166" y="39895"/>
                    <a:pt x="767248" y="29007"/>
                    <a:pt x="770304" y="18819"/>
                  </a:cubicBezTo>
                  <a:cubicBezTo>
                    <a:pt x="774125" y="6020"/>
                    <a:pt x="784058" y="-538"/>
                    <a:pt x="797685" y="35"/>
                  </a:cubicBezTo>
                  <a:cubicBezTo>
                    <a:pt x="811438" y="608"/>
                    <a:pt x="821372" y="8312"/>
                    <a:pt x="822772" y="21429"/>
                  </a:cubicBezTo>
                  <a:cubicBezTo>
                    <a:pt x="824619" y="39131"/>
                    <a:pt x="823218" y="57087"/>
                    <a:pt x="823218" y="7943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8259A600-15D3-1972-CD1A-9B892C3A17CE}"/>
                </a:ext>
              </a:extLst>
            </p:cNvPr>
            <p:cNvSpPr/>
            <p:nvPr/>
          </p:nvSpPr>
          <p:spPr>
            <a:xfrm>
              <a:off x="7988893" y="5186173"/>
              <a:ext cx="52480" cy="57571"/>
            </a:xfrm>
            <a:custGeom>
              <a:avLst/>
              <a:gdLst>
                <a:gd name="csX0" fmla="*/ 52439 w 52480"/>
                <a:gd name="csY0" fmla="*/ 28400 h 57571"/>
                <a:gd name="csX1" fmla="*/ 27033 w 52480"/>
                <a:gd name="csY1" fmla="*/ 57563 h 57571"/>
                <a:gd name="csX2" fmla="*/ 35 w 52480"/>
                <a:gd name="csY2" fmla="*/ 29546 h 57571"/>
                <a:gd name="csX3" fmla="*/ 25123 w 52480"/>
                <a:gd name="csY3" fmla="*/ 1 h 57571"/>
                <a:gd name="csX4" fmla="*/ 52439 w 52480"/>
                <a:gd name="csY4" fmla="*/ 28336 h 575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2480" h="57571">
                  <a:moveTo>
                    <a:pt x="52439" y="28400"/>
                  </a:moveTo>
                  <a:cubicBezTo>
                    <a:pt x="53267" y="43618"/>
                    <a:pt x="41487" y="57181"/>
                    <a:pt x="27033" y="57563"/>
                  </a:cubicBezTo>
                  <a:cubicBezTo>
                    <a:pt x="12643" y="57945"/>
                    <a:pt x="862" y="45719"/>
                    <a:pt x="35" y="29546"/>
                  </a:cubicBezTo>
                  <a:cubicBezTo>
                    <a:pt x="-729" y="14073"/>
                    <a:pt x="11114" y="128"/>
                    <a:pt x="25123" y="1"/>
                  </a:cubicBezTo>
                  <a:cubicBezTo>
                    <a:pt x="38813" y="-127"/>
                    <a:pt x="51612" y="13182"/>
                    <a:pt x="52439" y="283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4836D06-4F97-B094-CCEF-75865175888B}"/>
                </a:ext>
              </a:extLst>
            </p:cNvPr>
            <p:cNvSpPr/>
            <p:nvPr/>
          </p:nvSpPr>
          <p:spPr>
            <a:xfrm>
              <a:off x="8938780" y="3831648"/>
              <a:ext cx="54237" cy="51267"/>
            </a:xfrm>
            <a:custGeom>
              <a:avLst/>
              <a:gdLst>
                <a:gd name="csX0" fmla="*/ 54238 w 54237"/>
                <a:gd name="csY0" fmla="*/ 28305 h 51267"/>
                <a:gd name="csX1" fmla="*/ 27112 w 54237"/>
                <a:gd name="csY1" fmla="*/ 51228 h 51267"/>
                <a:gd name="csX2" fmla="*/ 50 w 54237"/>
                <a:gd name="csY2" fmla="*/ 23211 h 51267"/>
                <a:gd name="csX3" fmla="*/ 27303 w 54237"/>
                <a:gd name="csY3" fmla="*/ 33 h 51267"/>
                <a:gd name="csX4" fmla="*/ 54174 w 54237"/>
                <a:gd name="csY4" fmla="*/ 28305 h 51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237" h="51267">
                  <a:moveTo>
                    <a:pt x="54238" y="28305"/>
                  </a:moveTo>
                  <a:cubicBezTo>
                    <a:pt x="53473" y="41804"/>
                    <a:pt x="41439" y="51992"/>
                    <a:pt x="27112" y="51228"/>
                  </a:cubicBezTo>
                  <a:cubicBezTo>
                    <a:pt x="11830" y="50400"/>
                    <a:pt x="-905" y="37219"/>
                    <a:pt x="50" y="23211"/>
                  </a:cubicBezTo>
                  <a:cubicBezTo>
                    <a:pt x="942" y="9903"/>
                    <a:pt x="13422" y="-667"/>
                    <a:pt x="27303" y="33"/>
                  </a:cubicBezTo>
                  <a:cubicBezTo>
                    <a:pt x="42140" y="797"/>
                    <a:pt x="55002" y="14296"/>
                    <a:pt x="54174" y="283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EA5845C8-A353-50C3-DF8A-07DFF148841A}"/>
                </a:ext>
              </a:extLst>
            </p:cNvPr>
            <p:cNvSpPr/>
            <p:nvPr/>
          </p:nvSpPr>
          <p:spPr>
            <a:xfrm>
              <a:off x="8095766" y="5135368"/>
              <a:ext cx="50976" cy="50750"/>
            </a:xfrm>
            <a:custGeom>
              <a:avLst/>
              <a:gdLst>
                <a:gd name="csX0" fmla="*/ 28726 w 50976"/>
                <a:gd name="csY0" fmla="*/ 57 h 50750"/>
                <a:gd name="csX1" fmla="*/ 50885 w 50976"/>
                <a:gd name="csY1" fmla="*/ 26992 h 50750"/>
                <a:gd name="csX2" fmla="*/ 24842 w 50976"/>
                <a:gd name="csY2" fmla="*/ 50743 h 50750"/>
                <a:gd name="csX3" fmla="*/ 9 w 50976"/>
                <a:gd name="csY3" fmla="*/ 25719 h 50750"/>
                <a:gd name="csX4" fmla="*/ 28726 w 50976"/>
                <a:gd name="csY4" fmla="*/ 57 h 507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976" h="50750">
                  <a:moveTo>
                    <a:pt x="28726" y="57"/>
                  </a:moveTo>
                  <a:cubicBezTo>
                    <a:pt x="42226" y="1077"/>
                    <a:pt x="52031" y="12920"/>
                    <a:pt x="50885" y="26992"/>
                  </a:cubicBezTo>
                  <a:cubicBezTo>
                    <a:pt x="49739" y="40937"/>
                    <a:pt x="38723" y="51061"/>
                    <a:pt x="24842" y="50743"/>
                  </a:cubicBezTo>
                  <a:cubicBezTo>
                    <a:pt x="11470" y="50425"/>
                    <a:pt x="-373" y="38517"/>
                    <a:pt x="9" y="25719"/>
                  </a:cubicBezTo>
                  <a:cubicBezTo>
                    <a:pt x="391" y="11710"/>
                    <a:pt x="14590" y="-961"/>
                    <a:pt x="28726" y="5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5A9C11C4-5175-1E3D-4D44-4E877CD39BA0}"/>
                </a:ext>
              </a:extLst>
            </p:cNvPr>
            <p:cNvSpPr/>
            <p:nvPr/>
          </p:nvSpPr>
          <p:spPr>
            <a:xfrm>
              <a:off x="5356651" y="3147871"/>
              <a:ext cx="180820" cy="181478"/>
            </a:xfrm>
            <a:custGeom>
              <a:avLst/>
              <a:gdLst>
                <a:gd name="csX0" fmla="*/ 89546 w 180820"/>
                <a:gd name="csY0" fmla="*/ 181478 h 181478"/>
                <a:gd name="csX1" fmla="*/ 19 w 180820"/>
                <a:gd name="csY1" fmla="*/ 88640 h 181478"/>
                <a:gd name="csX2" fmla="*/ 90437 w 180820"/>
                <a:gd name="csY2" fmla="*/ 5 h 181478"/>
                <a:gd name="csX3" fmla="*/ 180792 w 180820"/>
                <a:gd name="csY3" fmla="*/ 93289 h 181478"/>
                <a:gd name="csX4" fmla="*/ 89546 w 180820"/>
                <a:gd name="csY4" fmla="*/ 181415 h 181478"/>
                <a:gd name="csX5" fmla="*/ 90819 w 180820"/>
                <a:gd name="csY5" fmla="*/ 58076 h 181478"/>
                <a:gd name="csX6" fmla="*/ 57900 w 180820"/>
                <a:gd name="csY6" fmla="*/ 89277 h 181478"/>
                <a:gd name="csX7" fmla="*/ 87317 w 180820"/>
                <a:gd name="csY7" fmla="*/ 122897 h 181478"/>
                <a:gd name="csX8" fmla="*/ 122593 w 180820"/>
                <a:gd name="csY8" fmla="*/ 90869 h 181478"/>
                <a:gd name="csX9" fmla="*/ 90883 w 180820"/>
                <a:gd name="csY9" fmla="*/ 58076 h 181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0820" h="181478">
                  <a:moveTo>
                    <a:pt x="89546" y="181478"/>
                  </a:moveTo>
                  <a:cubicBezTo>
                    <a:pt x="38988" y="181160"/>
                    <a:pt x="-1000" y="139644"/>
                    <a:pt x="19" y="88640"/>
                  </a:cubicBezTo>
                  <a:cubicBezTo>
                    <a:pt x="974" y="39865"/>
                    <a:pt x="42172" y="-505"/>
                    <a:pt x="90437" y="5"/>
                  </a:cubicBezTo>
                  <a:cubicBezTo>
                    <a:pt x="139658" y="514"/>
                    <a:pt x="182066" y="44322"/>
                    <a:pt x="180792" y="93289"/>
                  </a:cubicBezTo>
                  <a:cubicBezTo>
                    <a:pt x="179519" y="141682"/>
                    <a:pt x="138066" y="181733"/>
                    <a:pt x="89546" y="181415"/>
                  </a:cubicBezTo>
                  <a:close/>
                  <a:moveTo>
                    <a:pt x="90819" y="58076"/>
                  </a:moveTo>
                  <a:cubicBezTo>
                    <a:pt x="73755" y="57631"/>
                    <a:pt x="58918" y="71639"/>
                    <a:pt x="57900" y="89277"/>
                  </a:cubicBezTo>
                  <a:cubicBezTo>
                    <a:pt x="56817" y="107743"/>
                    <a:pt x="69043" y="121687"/>
                    <a:pt x="87317" y="122897"/>
                  </a:cubicBezTo>
                  <a:cubicBezTo>
                    <a:pt x="106866" y="124234"/>
                    <a:pt x="122657" y="109844"/>
                    <a:pt x="122593" y="90869"/>
                  </a:cubicBezTo>
                  <a:cubicBezTo>
                    <a:pt x="122530" y="73931"/>
                    <a:pt x="107630" y="58522"/>
                    <a:pt x="90883" y="5807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8271781-387A-29F3-D16C-3A2BCA73B892}"/>
                </a:ext>
              </a:extLst>
            </p:cNvPr>
            <p:cNvSpPr/>
            <p:nvPr/>
          </p:nvSpPr>
          <p:spPr>
            <a:xfrm>
              <a:off x="4532397" y="3464455"/>
              <a:ext cx="53321" cy="58785"/>
            </a:xfrm>
            <a:custGeom>
              <a:avLst/>
              <a:gdLst>
                <a:gd name="csX0" fmla="*/ 25534 w 53321"/>
                <a:gd name="csY0" fmla="*/ 58721 h 58785"/>
                <a:gd name="csX1" fmla="*/ 0 w 53321"/>
                <a:gd name="csY1" fmla="*/ 29812 h 58785"/>
                <a:gd name="csX2" fmla="*/ 25088 w 53321"/>
                <a:gd name="csY2" fmla="*/ 12 h 58785"/>
                <a:gd name="csX3" fmla="*/ 53296 w 53321"/>
                <a:gd name="csY3" fmla="*/ 31213 h 58785"/>
                <a:gd name="csX4" fmla="*/ 25534 w 53321"/>
                <a:gd name="csY4" fmla="*/ 58784 h 587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321" h="58785">
                  <a:moveTo>
                    <a:pt x="25534" y="58721"/>
                  </a:moveTo>
                  <a:cubicBezTo>
                    <a:pt x="10698" y="58593"/>
                    <a:pt x="-63" y="46368"/>
                    <a:pt x="0" y="29812"/>
                  </a:cubicBezTo>
                  <a:cubicBezTo>
                    <a:pt x="64" y="13511"/>
                    <a:pt x="11080" y="458"/>
                    <a:pt x="25088" y="12"/>
                  </a:cubicBezTo>
                  <a:cubicBezTo>
                    <a:pt x="40179" y="-497"/>
                    <a:pt x="53997" y="14785"/>
                    <a:pt x="53296" y="31213"/>
                  </a:cubicBezTo>
                  <a:cubicBezTo>
                    <a:pt x="52659" y="46177"/>
                    <a:pt x="39861" y="58912"/>
                    <a:pt x="25534" y="5878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60FF1A70-9A38-E727-E50B-5061596C4669}"/>
                </a:ext>
              </a:extLst>
            </p:cNvPr>
            <p:cNvSpPr/>
            <p:nvPr/>
          </p:nvSpPr>
          <p:spPr>
            <a:xfrm>
              <a:off x="4607584" y="3390777"/>
              <a:ext cx="54345" cy="52115"/>
            </a:xfrm>
            <a:custGeom>
              <a:avLst/>
              <a:gdLst>
                <a:gd name="csX0" fmla="*/ 30004 w 54345"/>
                <a:gd name="csY0" fmla="*/ 52105 h 52115"/>
                <a:gd name="csX1" fmla="*/ 14 w 54345"/>
                <a:gd name="csY1" fmla="*/ 23451 h 52115"/>
                <a:gd name="csX2" fmla="*/ 25993 w 54345"/>
                <a:gd name="csY2" fmla="*/ 19 h 52115"/>
                <a:gd name="csX3" fmla="*/ 54328 w 54345"/>
                <a:gd name="csY3" fmla="*/ 26826 h 52115"/>
                <a:gd name="csX4" fmla="*/ 30004 w 54345"/>
                <a:gd name="csY4" fmla="*/ 52105 h 52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4345" h="52115">
                  <a:moveTo>
                    <a:pt x="30004" y="52105"/>
                  </a:moveTo>
                  <a:cubicBezTo>
                    <a:pt x="13449" y="52551"/>
                    <a:pt x="-496" y="39179"/>
                    <a:pt x="14" y="23451"/>
                  </a:cubicBezTo>
                  <a:cubicBezTo>
                    <a:pt x="459" y="9315"/>
                    <a:pt x="11284" y="-490"/>
                    <a:pt x="25993" y="19"/>
                  </a:cubicBezTo>
                  <a:cubicBezTo>
                    <a:pt x="41147" y="528"/>
                    <a:pt x="53882" y="12563"/>
                    <a:pt x="54328" y="26826"/>
                  </a:cubicBezTo>
                  <a:cubicBezTo>
                    <a:pt x="54838" y="40771"/>
                    <a:pt x="44268" y="51787"/>
                    <a:pt x="30004" y="5210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D1987561-413E-7C90-92F3-BECAD690D045}"/>
                </a:ext>
              </a:extLst>
            </p:cNvPr>
            <p:cNvSpPr/>
            <p:nvPr/>
          </p:nvSpPr>
          <p:spPr>
            <a:xfrm>
              <a:off x="6529676" y="2270175"/>
              <a:ext cx="223140" cy="279905"/>
            </a:xfrm>
            <a:custGeom>
              <a:avLst/>
              <a:gdLst>
                <a:gd name="csX0" fmla="*/ 81645 w 223140"/>
                <a:gd name="csY0" fmla="*/ 63553 h 279905"/>
                <a:gd name="csX1" fmla="*/ 30705 w 223140"/>
                <a:gd name="csY1" fmla="*/ 56867 h 279905"/>
                <a:gd name="csX2" fmla="*/ 332 w 223140"/>
                <a:gd name="csY2" fmla="*/ 24520 h 279905"/>
                <a:gd name="csX3" fmla="*/ 34844 w 223140"/>
                <a:gd name="csY3" fmla="*/ 133 h 279905"/>
                <a:gd name="csX4" fmla="*/ 192376 w 223140"/>
                <a:gd name="csY4" fmla="*/ 14587 h 279905"/>
                <a:gd name="csX5" fmla="*/ 223131 w 223140"/>
                <a:gd name="csY5" fmla="*/ 44196 h 279905"/>
                <a:gd name="csX6" fmla="*/ 186900 w 223140"/>
                <a:gd name="csY6" fmla="*/ 70685 h 279905"/>
                <a:gd name="csX7" fmla="*/ 165314 w 223140"/>
                <a:gd name="csY7" fmla="*/ 69920 h 279905"/>
                <a:gd name="csX8" fmla="*/ 141627 w 223140"/>
                <a:gd name="csY8" fmla="*/ 69920 h 279905"/>
                <a:gd name="csX9" fmla="*/ 124307 w 223140"/>
                <a:gd name="csY9" fmla="*/ 221085 h 279905"/>
                <a:gd name="csX10" fmla="*/ 121506 w 223140"/>
                <a:gd name="csY10" fmla="*/ 246109 h 279905"/>
                <a:gd name="csX11" fmla="*/ 87567 w 223140"/>
                <a:gd name="csY11" fmla="*/ 279475 h 279905"/>
                <a:gd name="csX12" fmla="*/ 64835 w 223140"/>
                <a:gd name="csY12" fmla="*/ 240760 h 279905"/>
                <a:gd name="csX13" fmla="*/ 68592 w 223140"/>
                <a:gd name="csY13" fmla="*/ 197780 h 279905"/>
                <a:gd name="csX14" fmla="*/ 79544 w 223140"/>
                <a:gd name="csY14" fmla="*/ 104942 h 279905"/>
                <a:gd name="csX15" fmla="*/ 81581 w 223140"/>
                <a:gd name="csY15" fmla="*/ 63617 h 2799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223140" h="279905">
                  <a:moveTo>
                    <a:pt x="81645" y="63553"/>
                  </a:moveTo>
                  <a:cubicBezTo>
                    <a:pt x="63370" y="61197"/>
                    <a:pt x="46942" y="59605"/>
                    <a:pt x="30705" y="56867"/>
                  </a:cubicBezTo>
                  <a:cubicBezTo>
                    <a:pt x="8164" y="53047"/>
                    <a:pt x="-2024" y="41712"/>
                    <a:pt x="332" y="24520"/>
                  </a:cubicBezTo>
                  <a:cubicBezTo>
                    <a:pt x="2433" y="9493"/>
                    <a:pt x="15360" y="-1332"/>
                    <a:pt x="34844" y="133"/>
                  </a:cubicBezTo>
                  <a:cubicBezTo>
                    <a:pt x="87440" y="4017"/>
                    <a:pt x="139972" y="8729"/>
                    <a:pt x="192376" y="14587"/>
                  </a:cubicBezTo>
                  <a:cubicBezTo>
                    <a:pt x="212115" y="16815"/>
                    <a:pt x="223513" y="29933"/>
                    <a:pt x="223131" y="44196"/>
                  </a:cubicBezTo>
                  <a:cubicBezTo>
                    <a:pt x="222685" y="60433"/>
                    <a:pt x="209695" y="70048"/>
                    <a:pt x="186900" y="70685"/>
                  </a:cubicBezTo>
                  <a:cubicBezTo>
                    <a:pt x="179705" y="70876"/>
                    <a:pt x="172509" y="70111"/>
                    <a:pt x="165314" y="69920"/>
                  </a:cubicBezTo>
                  <a:cubicBezTo>
                    <a:pt x="158373" y="69793"/>
                    <a:pt x="151369" y="69920"/>
                    <a:pt x="141627" y="69920"/>
                  </a:cubicBezTo>
                  <a:cubicBezTo>
                    <a:pt x="135705" y="121624"/>
                    <a:pt x="129974" y="171355"/>
                    <a:pt x="124307" y="221085"/>
                  </a:cubicBezTo>
                  <a:cubicBezTo>
                    <a:pt x="123352" y="229426"/>
                    <a:pt x="123097" y="237895"/>
                    <a:pt x="121506" y="246109"/>
                  </a:cubicBezTo>
                  <a:cubicBezTo>
                    <a:pt x="116603" y="271452"/>
                    <a:pt x="105332" y="282276"/>
                    <a:pt x="87567" y="279475"/>
                  </a:cubicBezTo>
                  <a:cubicBezTo>
                    <a:pt x="71202" y="276928"/>
                    <a:pt x="63752" y="264702"/>
                    <a:pt x="64835" y="240760"/>
                  </a:cubicBezTo>
                  <a:cubicBezTo>
                    <a:pt x="65472" y="226433"/>
                    <a:pt x="67000" y="212043"/>
                    <a:pt x="68592" y="197780"/>
                  </a:cubicBezTo>
                  <a:cubicBezTo>
                    <a:pt x="72094" y="166834"/>
                    <a:pt x="76233" y="135951"/>
                    <a:pt x="79544" y="104942"/>
                  </a:cubicBezTo>
                  <a:cubicBezTo>
                    <a:pt x="80945" y="92079"/>
                    <a:pt x="80881" y="79090"/>
                    <a:pt x="81581" y="6361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60BE61B5-4957-AF03-42E1-954EC529B5DC}"/>
                </a:ext>
              </a:extLst>
            </p:cNvPr>
            <p:cNvSpPr/>
            <p:nvPr/>
          </p:nvSpPr>
          <p:spPr>
            <a:xfrm>
              <a:off x="7310344" y="1621946"/>
              <a:ext cx="70242" cy="74842"/>
            </a:xfrm>
            <a:custGeom>
              <a:avLst/>
              <a:gdLst>
                <a:gd name="csX0" fmla="*/ 70234 w 70242"/>
                <a:gd name="csY0" fmla="*/ 37146 h 74842"/>
                <a:gd name="csX1" fmla="*/ 33876 w 70242"/>
                <a:gd name="csY1" fmla="*/ 74841 h 74842"/>
                <a:gd name="csX2" fmla="*/ 1 w 70242"/>
                <a:gd name="csY2" fmla="*/ 39884 h 74842"/>
                <a:gd name="csX3" fmla="*/ 34385 w 70242"/>
                <a:gd name="csY3" fmla="*/ 23 h 74842"/>
                <a:gd name="csX4" fmla="*/ 70234 w 70242"/>
                <a:gd name="csY4" fmla="*/ 37146 h 74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0242" h="74842">
                  <a:moveTo>
                    <a:pt x="70234" y="37146"/>
                  </a:moveTo>
                  <a:cubicBezTo>
                    <a:pt x="69788" y="56503"/>
                    <a:pt x="52278" y="74714"/>
                    <a:pt x="33876" y="74841"/>
                  </a:cubicBezTo>
                  <a:cubicBezTo>
                    <a:pt x="16365" y="75032"/>
                    <a:pt x="128" y="58222"/>
                    <a:pt x="1" y="39884"/>
                  </a:cubicBezTo>
                  <a:cubicBezTo>
                    <a:pt x="-127" y="20845"/>
                    <a:pt x="17256" y="660"/>
                    <a:pt x="34385" y="23"/>
                  </a:cubicBezTo>
                  <a:cubicBezTo>
                    <a:pt x="53105" y="-741"/>
                    <a:pt x="70680" y="17470"/>
                    <a:pt x="70234" y="3714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A980A677-1D2E-E2B8-65E7-2E5D0A0884F7}"/>
                </a:ext>
              </a:extLst>
            </p:cNvPr>
            <p:cNvSpPr/>
            <p:nvPr/>
          </p:nvSpPr>
          <p:spPr>
            <a:xfrm>
              <a:off x="7069524" y="1562661"/>
              <a:ext cx="68519" cy="67274"/>
            </a:xfrm>
            <a:custGeom>
              <a:avLst/>
              <a:gdLst>
                <a:gd name="csX0" fmla="*/ 36679 w 68519"/>
                <a:gd name="csY0" fmla="*/ 27 h 67274"/>
                <a:gd name="csX1" fmla="*/ 68516 w 68519"/>
                <a:gd name="csY1" fmla="*/ 31483 h 67274"/>
                <a:gd name="csX2" fmla="*/ 31330 w 68519"/>
                <a:gd name="csY2" fmla="*/ 67268 h 67274"/>
                <a:gd name="csX3" fmla="*/ 2 w 68519"/>
                <a:gd name="csY3" fmla="*/ 35176 h 67274"/>
                <a:gd name="csX4" fmla="*/ 36679 w 68519"/>
                <a:gd name="csY4" fmla="*/ 27 h 6727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68519" h="67274">
                  <a:moveTo>
                    <a:pt x="36679" y="27"/>
                  </a:moveTo>
                  <a:cubicBezTo>
                    <a:pt x="55526" y="728"/>
                    <a:pt x="68771" y="13781"/>
                    <a:pt x="68516" y="31483"/>
                  </a:cubicBezTo>
                  <a:cubicBezTo>
                    <a:pt x="68261" y="50967"/>
                    <a:pt x="50878" y="67650"/>
                    <a:pt x="31330" y="67268"/>
                  </a:cubicBezTo>
                  <a:cubicBezTo>
                    <a:pt x="13246" y="66886"/>
                    <a:pt x="193" y="53514"/>
                    <a:pt x="2" y="35176"/>
                  </a:cubicBezTo>
                  <a:cubicBezTo>
                    <a:pt x="-190" y="14609"/>
                    <a:pt x="15793" y="-737"/>
                    <a:pt x="36679" y="2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6366" cap="flat">
              <a:noFill/>
              <a:prstDash val="solid"/>
              <a:miter/>
            </a:ln>
          </p:spPr>
        </p:sp>
      </p:grp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6B17B3B4-DBFD-B80C-3F87-EE222282CF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07757410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Rocket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8C48210-C546-4DEF-1EA7-874DC9D9C350}"/>
              </a:ext>
            </a:extLst>
          </p:cNvPr>
          <p:cNvGrpSpPr/>
          <p:nvPr userDrawn="1"/>
        </p:nvGrpSpPr>
        <p:grpSpPr>
          <a:xfrm>
            <a:off x="4089294" y="801728"/>
            <a:ext cx="4013469" cy="5253086"/>
            <a:chOff x="4089294" y="801728"/>
            <a:chExt cx="4013469" cy="525308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A5F33CE-89A3-9522-2C6A-D31980492C0A}"/>
                </a:ext>
              </a:extLst>
            </p:cNvPr>
            <p:cNvSpPr/>
            <p:nvPr/>
          </p:nvSpPr>
          <p:spPr>
            <a:xfrm>
              <a:off x="4578187" y="801728"/>
              <a:ext cx="3524576" cy="4345387"/>
            </a:xfrm>
            <a:custGeom>
              <a:avLst/>
              <a:gdLst>
                <a:gd name="csX0" fmla="*/ 1690018 w 3524576"/>
                <a:gd name="csY0" fmla="*/ 3587265 h 4345387"/>
                <a:gd name="csX1" fmla="*/ 1673240 w 3524576"/>
                <a:gd name="csY1" fmla="*/ 3617138 h 4345387"/>
                <a:gd name="csX2" fmla="*/ 1409491 w 3524576"/>
                <a:gd name="csY2" fmla="*/ 4116407 h 4345387"/>
                <a:gd name="csX3" fmla="*/ 1396397 w 3524576"/>
                <a:gd name="csY3" fmla="*/ 4138060 h 4345387"/>
                <a:gd name="csX4" fmla="*/ 1374291 w 3524576"/>
                <a:gd name="csY4" fmla="*/ 4145542 h 4345387"/>
                <a:gd name="csX5" fmla="*/ 1364144 w 3524576"/>
                <a:gd name="csY5" fmla="*/ 4127970 h 4345387"/>
                <a:gd name="csX6" fmla="*/ 1369983 w 3524576"/>
                <a:gd name="csY6" fmla="*/ 4065958 h 4345387"/>
                <a:gd name="csX7" fmla="*/ 1399231 w 3524576"/>
                <a:gd name="csY7" fmla="*/ 3803910 h 4345387"/>
                <a:gd name="csX8" fmla="*/ 1397247 w 3524576"/>
                <a:gd name="csY8" fmla="*/ 3557280 h 4345387"/>
                <a:gd name="csX9" fmla="*/ 1389992 w 3524576"/>
                <a:gd name="csY9" fmla="*/ 3537214 h 4345387"/>
                <a:gd name="csX10" fmla="*/ 1316587 w 3524576"/>
                <a:gd name="csY10" fmla="*/ 3485632 h 4345387"/>
                <a:gd name="csX11" fmla="*/ 1314943 w 3524576"/>
                <a:gd name="csY11" fmla="*/ 3549457 h 4345387"/>
                <a:gd name="csX12" fmla="*/ 1313016 w 3524576"/>
                <a:gd name="csY12" fmla="*/ 3606141 h 4345387"/>
                <a:gd name="csX13" fmla="*/ 1288812 w 3524576"/>
                <a:gd name="csY13" fmla="*/ 3619632 h 4345387"/>
                <a:gd name="csX14" fmla="*/ 1271920 w 3524576"/>
                <a:gd name="csY14" fmla="*/ 3609259 h 4345387"/>
                <a:gd name="csX15" fmla="*/ 887152 w 3524576"/>
                <a:gd name="csY15" fmla="*/ 3357470 h 4345387"/>
                <a:gd name="csX16" fmla="*/ 873151 w 3524576"/>
                <a:gd name="csY16" fmla="*/ 3347834 h 4345387"/>
                <a:gd name="csX17" fmla="*/ 875531 w 3524576"/>
                <a:gd name="csY17" fmla="*/ 3310026 h 4345387"/>
                <a:gd name="csX18" fmla="*/ 903420 w 3524576"/>
                <a:gd name="csY18" fmla="*/ 3296195 h 4345387"/>
                <a:gd name="csX19" fmla="*/ 975181 w 3524576"/>
                <a:gd name="csY19" fmla="*/ 3262128 h 4345387"/>
                <a:gd name="csX20" fmla="*/ 983230 w 3524576"/>
                <a:gd name="csY20" fmla="*/ 3256120 h 4345387"/>
                <a:gd name="csX21" fmla="*/ 937713 w 3524576"/>
                <a:gd name="csY21" fmla="*/ 3223356 h 4345387"/>
                <a:gd name="csX22" fmla="*/ 840614 w 3524576"/>
                <a:gd name="csY22" fmla="*/ 3208562 h 4345387"/>
                <a:gd name="csX23" fmla="*/ 594097 w 3524576"/>
                <a:gd name="csY23" fmla="*/ 3309686 h 4345387"/>
                <a:gd name="csX24" fmla="*/ 374165 w 3524576"/>
                <a:gd name="csY24" fmla="*/ 3415117 h 4345387"/>
                <a:gd name="csX25" fmla="*/ 342592 w 3524576"/>
                <a:gd name="csY25" fmla="*/ 3427644 h 4345387"/>
                <a:gd name="csX26" fmla="*/ 304047 w 3524576"/>
                <a:gd name="csY26" fmla="*/ 3420616 h 4345387"/>
                <a:gd name="csX27" fmla="*/ 313627 w 3524576"/>
                <a:gd name="csY27" fmla="*/ 3383374 h 4345387"/>
                <a:gd name="csX28" fmla="*/ 524433 w 3524576"/>
                <a:gd name="csY28" fmla="*/ 3156753 h 4345387"/>
                <a:gd name="csX29" fmla="*/ 640521 w 3524576"/>
                <a:gd name="csY29" fmla="*/ 3032049 h 4345387"/>
                <a:gd name="csX30" fmla="*/ 655372 w 3524576"/>
                <a:gd name="csY30" fmla="*/ 3014818 h 4345387"/>
                <a:gd name="csX31" fmla="*/ 623799 w 3524576"/>
                <a:gd name="csY31" fmla="*/ 3020259 h 4345387"/>
                <a:gd name="csX32" fmla="*/ 105371 w 3524576"/>
                <a:gd name="csY32" fmla="*/ 3144680 h 4345387"/>
                <a:gd name="csX33" fmla="*/ 36160 w 3524576"/>
                <a:gd name="csY33" fmla="*/ 3160098 h 4345387"/>
                <a:gd name="csX34" fmla="*/ 11560 w 3524576"/>
                <a:gd name="csY34" fmla="*/ 3158000 h 4345387"/>
                <a:gd name="csX35" fmla="*/ 4474 w 3524576"/>
                <a:gd name="csY35" fmla="*/ 3126768 h 4345387"/>
                <a:gd name="csX36" fmla="*/ 18192 w 3524576"/>
                <a:gd name="csY36" fmla="*/ 3112540 h 4345387"/>
                <a:gd name="csX37" fmla="*/ 116821 w 3524576"/>
                <a:gd name="csY37" fmla="*/ 3014704 h 4345387"/>
                <a:gd name="csX38" fmla="*/ 982493 w 3524576"/>
                <a:gd name="csY38" fmla="*/ 2071149 h 4345387"/>
                <a:gd name="csX39" fmla="*/ 1038724 w 3524576"/>
                <a:gd name="csY39" fmla="*/ 2035325 h 4345387"/>
                <a:gd name="csX40" fmla="*/ 1289038 w 3524576"/>
                <a:gd name="csY40" fmla="*/ 1952454 h 4345387"/>
                <a:gd name="csX41" fmla="*/ 1326620 w 3524576"/>
                <a:gd name="csY41" fmla="*/ 1921391 h 4345387"/>
                <a:gd name="csX42" fmla="*/ 2437335 w 3524576"/>
                <a:gd name="csY42" fmla="*/ 595448 h 4345387"/>
                <a:gd name="csX43" fmla="*/ 3059154 w 3524576"/>
                <a:gd name="csY43" fmla="*/ 159778 h 4345387"/>
                <a:gd name="csX44" fmla="*/ 3415694 w 3524576"/>
                <a:gd name="csY44" fmla="*/ 7072 h 4345387"/>
                <a:gd name="csX45" fmla="*/ 3476969 w 3524576"/>
                <a:gd name="csY45" fmla="*/ 213 h 4345387"/>
                <a:gd name="csX46" fmla="*/ 3520729 w 3524576"/>
                <a:gd name="csY46" fmla="*/ 43180 h 4345387"/>
                <a:gd name="csX47" fmla="*/ 3523450 w 3524576"/>
                <a:gd name="csY47" fmla="*/ 167940 h 4345387"/>
                <a:gd name="csX48" fmla="*/ 3459794 w 3524576"/>
                <a:gd name="csY48" fmla="*/ 651451 h 4345387"/>
                <a:gd name="csX49" fmla="*/ 3133807 w 3524576"/>
                <a:gd name="csY49" fmla="*/ 1667278 h 4345387"/>
                <a:gd name="csX50" fmla="*/ 2466981 w 3524576"/>
                <a:gd name="csY50" fmla="*/ 2728452 h 4345387"/>
                <a:gd name="csX51" fmla="*/ 2455984 w 3524576"/>
                <a:gd name="csY51" fmla="*/ 2767054 h 4345387"/>
                <a:gd name="csX52" fmla="*/ 2478771 w 3524576"/>
                <a:gd name="csY52" fmla="*/ 2987269 h 4345387"/>
                <a:gd name="csX53" fmla="*/ 2466811 w 3524576"/>
                <a:gd name="csY53" fmla="*/ 3044407 h 4345387"/>
                <a:gd name="csX54" fmla="*/ 1849129 w 3524576"/>
                <a:gd name="csY54" fmla="*/ 4283567 h 4345387"/>
                <a:gd name="csX55" fmla="*/ 1830310 w 3524576"/>
                <a:gd name="csY55" fmla="*/ 4324832 h 4345387"/>
                <a:gd name="csX56" fmla="*/ 1803102 w 3524576"/>
                <a:gd name="csY56" fmla="*/ 4345182 h 4345387"/>
                <a:gd name="csX57" fmla="*/ 1782979 w 3524576"/>
                <a:gd name="csY57" fmla="*/ 4318371 h 4345387"/>
                <a:gd name="csX58" fmla="*/ 1766088 w 3524576"/>
                <a:gd name="csY58" fmla="*/ 4137776 h 4345387"/>
                <a:gd name="csX59" fmla="*/ 1696764 w 3524576"/>
                <a:gd name="csY59" fmla="*/ 3609145 h 4345387"/>
                <a:gd name="csX60" fmla="*/ 1689962 w 3524576"/>
                <a:gd name="csY60" fmla="*/ 3587322 h 4345387"/>
                <a:gd name="csX61" fmla="*/ 2447878 w 3524576"/>
                <a:gd name="csY61" fmla="*/ 2081975 h 4345387"/>
                <a:gd name="csX62" fmla="*/ 2999750 w 3524576"/>
                <a:gd name="csY62" fmla="*/ 1529650 h 4345387"/>
                <a:gd name="csX63" fmla="*/ 2449069 w 3524576"/>
                <a:gd name="csY63" fmla="*/ 978799 h 4345387"/>
                <a:gd name="csX64" fmla="*/ 1895950 w 3524576"/>
                <a:gd name="csY64" fmla="*/ 1529821 h 4345387"/>
                <a:gd name="csX65" fmla="*/ 2447935 w 3524576"/>
                <a:gd name="csY65" fmla="*/ 2082032 h 4345387"/>
                <a:gd name="csX66" fmla="*/ 1639173 w 3524576"/>
                <a:gd name="csY66" fmla="*/ 2277081 h 4345387"/>
                <a:gd name="csX67" fmla="*/ 1598984 w 3524576"/>
                <a:gd name="csY67" fmla="*/ 2281559 h 4345387"/>
                <a:gd name="csX68" fmla="*/ 1397134 w 3524576"/>
                <a:gd name="csY68" fmla="*/ 2312621 h 4345387"/>
                <a:gd name="csX69" fmla="*/ 1344815 w 3524576"/>
                <a:gd name="csY69" fmla="*/ 2339999 h 4345387"/>
                <a:gd name="csX70" fmla="*/ 680483 w 3524576"/>
                <a:gd name="csY70" fmla="*/ 3055063 h 4345387"/>
                <a:gd name="csX71" fmla="*/ 435043 w 3524576"/>
                <a:gd name="csY71" fmla="*/ 3319095 h 4345387"/>
                <a:gd name="csX72" fmla="*/ 419398 w 3524576"/>
                <a:gd name="csY72" fmla="*/ 3337517 h 4345387"/>
                <a:gd name="csX73" fmla="*/ 441278 w 3524576"/>
                <a:gd name="csY73" fmla="*/ 3332076 h 4345387"/>
                <a:gd name="csX74" fmla="*/ 572047 w 3524576"/>
                <a:gd name="csY74" fmla="*/ 3270291 h 4345387"/>
                <a:gd name="csX75" fmla="*/ 807738 w 3524576"/>
                <a:gd name="csY75" fmla="*/ 3172852 h 4345387"/>
                <a:gd name="csX76" fmla="*/ 1157872 w 3524576"/>
                <a:gd name="csY76" fmla="*/ 3108062 h 4345387"/>
                <a:gd name="csX77" fmla="*/ 1191713 w 3524576"/>
                <a:gd name="csY77" fmla="*/ 3085559 h 4345387"/>
                <a:gd name="csX78" fmla="*/ 1357682 w 3524576"/>
                <a:gd name="csY78" fmla="*/ 2715982 h 4345387"/>
                <a:gd name="csX79" fmla="*/ 1599891 w 3524576"/>
                <a:gd name="csY79" fmla="*/ 2326225 h 4345387"/>
                <a:gd name="csX80" fmla="*/ 1639173 w 3524576"/>
                <a:gd name="csY80" fmla="*/ 2277024 h 4345387"/>
                <a:gd name="csX81" fmla="*/ 2038339 w 3524576"/>
                <a:gd name="csY81" fmla="*/ 2590484 h 4345387"/>
                <a:gd name="csX82" fmla="*/ 2032161 w 3524576"/>
                <a:gd name="csY82" fmla="*/ 2587593 h 4345387"/>
                <a:gd name="csX83" fmla="*/ 2012378 w 3524576"/>
                <a:gd name="csY83" fmla="*/ 2610890 h 4345387"/>
                <a:gd name="csX84" fmla="*/ 1785417 w 3524576"/>
                <a:gd name="csY84" fmla="*/ 2891077 h 4345387"/>
                <a:gd name="csX85" fmla="*/ 1402349 w 3524576"/>
                <a:gd name="csY85" fmla="*/ 3239058 h 4345387"/>
                <a:gd name="csX86" fmla="*/ 1386081 w 3524576"/>
                <a:gd name="csY86" fmla="*/ 3282194 h 4345387"/>
                <a:gd name="csX87" fmla="*/ 1444352 w 3524576"/>
                <a:gd name="csY87" fmla="*/ 3567823 h 4345387"/>
                <a:gd name="csX88" fmla="*/ 1426723 w 3524576"/>
                <a:gd name="csY88" fmla="*/ 3963758 h 4345387"/>
                <a:gd name="csX89" fmla="*/ 1426610 w 3524576"/>
                <a:gd name="csY89" fmla="*/ 3985184 h 4345387"/>
                <a:gd name="csX90" fmla="*/ 1446449 w 3524576"/>
                <a:gd name="csY90" fmla="*/ 3950154 h 4345387"/>
                <a:gd name="csX91" fmla="*/ 1805029 w 3524576"/>
                <a:gd name="csY91" fmla="*/ 3273125 h 4345387"/>
                <a:gd name="csX92" fmla="*/ 2033294 w 3524576"/>
                <a:gd name="csY92" fmla="*/ 2844937 h 4345387"/>
                <a:gd name="csX93" fmla="*/ 2045141 w 3524576"/>
                <a:gd name="csY93" fmla="*/ 2788423 h 4345387"/>
                <a:gd name="csX94" fmla="*/ 2038339 w 3524576"/>
                <a:gd name="csY94" fmla="*/ 2629709 h 4345387"/>
                <a:gd name="csX95" fmla="*/ 2038282 w 3524576"/>
                <a:gd name="csY95" fmla="*/ 2590541 h 4345387"/>
                <a:gd name="csX96" fmla="*/ 2976510 w 3524576"/>
                <a:gd name="csY96" fmla="*/ 1810518 h 4345387"/>
                <a:gd name="csX97" fmla="*/ 2597353 w 3524576"/>
                <a:gd name="csY97" fmla="*/ 2108560 h 4345387"/>
                <a:gd name="csX98" fmla="*/ 2124158 w 3524576"/>
                <a:gd name="csY98" fmla="*/ 2033454 h 4345387"/>
                <a:gd name="csX99" fmla="*/ 1970262 w 3524576"/>
                <a:gd name="csY99" fmla="*/ 2258658 h 4345387"/>
                <a:gd name="csX100" fmla="*/ 1975817 w 3524576"/>
                <a:gd name="csY100" fmla="*/ 2265460 h 4345387"/>
                <a:gd name="csX101" fmla="*/ 2288257 w 3524576"/>
                <a:gd name="csY101" fmla="*/ 2455010 h 4345387"/>
                <a:gd name="csX102" fmla="*/ 2570712 w 3524576"/>
                <a:gd name="csY102" fmla="*/ 2527055 h 4345387"/>
                <a:gd name="csX103" fmla="*/ 3005588 w 3524576"/>
                <a:gd name="csY103" fmla="*/ 1830244 h 4345387"/>
                <a:gd name="csX104" fmla="*/ 2976510 w 3524576"/>
                <a:gd name="csY104" fmla="*/ 1810574 h 4345387"/>
                <a:gd name="csX105" fmla="*/ 2086237 w 3524576"/>
                <a:gd name="csY105" fmla="*/ 2008457 h 4345387"/>
                <a:gd name="csX106" fmla="*/ 1957622 w 3524576"/>
                <a:gd name="csY106" fmla="*/ 1185524 h 4345387"/>
                <a:gd name="csX107" fmla="*/ 1926559 w 3524576"/>
                <a:gd name="csY107" fmla="*/ 1167272 h 4345387"/>
                <a:gd name="csX108" fmla="*/ 1460223 w 3524576"/>
                <a:gd name="csY108" fmla="*/ 1788921 h 4345387"/>
                <a:gd name="csX109" fmla="*/ 1931774 w 3524576"/>
                <a:gd name="csY109" fmla="*/ 2235021 h 4345387"/>
                <a:gd name="csX110" fmla="*/ 2086237 w 3524576"/>
                <a:gd name="csY110" fmla="*/ 2008457 h 4345387"/>
                <a:gd name="csX111" fmla="*/ 2950889 w 3524576"/>
                <a:gd name="csY111" fmla="*/ 817251 h 4345387"/>
                <a:gd name="csX112" fmla="*/ 2796029 w 3524576"/>
                <a:gd name="csY112" fmla="*/ 1039734 h 4345387"/>
                <a:gd name="csX113" fmla="*/ 3000147 w 3524576"/>
                <a:gd name="csY113" fmla="*/ 1766475 h 4345387"/>
                <a:gd name="csX114" fmla="*/ 3011597 w 3524576"/>
                <a:gd name="csY114" fmla="*/ 1776848 h 4345387"/>
                <a:gd name="csX115" fmla="*/ 3024918 w 3524576"/>
                <a:gd name="csY115" fmla="*/ 1784953 h 4345387"/>
                <a:gd name="csX116" fmla="*/ 3030416 w 3524576"/>
                <a:gd name="csY116" fmla="*/ 1780079 h 4345387"/>
                <a:gd name="csX117" fmla="*/ 3041979 w 3524576"/>
                <a:gd name="csY117" fmla="*/ 1757349 h 4345387"/>
                <a:gd name="csX118" fmla="*/ 3279654 w 3524576"/>
                <a:gd name="csY118" fmla="*/ 1169029 h 4345387"/>
                <a:gd name="csX119" fmla="*/ 3273645 w 3524576"/>
                <a:gd name="csY119" fmla="*/ 1116540 h 4345387"/>
                <a:gd name="csX120" fmla="*/ 3129385 w 3524576"/>
                <a:gd name="csY120" fmla="*/ 953632 h 4345387"/>
                <a:gd name="csX121" fmla="*/ 2950889 w 3524576"/>
                <a:gd name="csY121" fmla="*/ 817308 h 4345387"/>
                <a:gd name="csX122" fmla="*/ 3182271 w 3524576"/>
                <a:gd name="csY122" fmla="*/ 935153 h 4345387"/>
                <a:gd name="csX123" fmla="*/ 3191397 w 3524576"/>
                <a:gd name="csY123" fmla="*/ 915087 h 4345387"/>
                <a:gd name="csX124" fmla="*/ 3276820 w 3524576"/>
                <a:gd name="csY124" fmla="*/ 650941 h 4345387"/>
                <a:gd name="csX125" fmla="*/ 3307769 w 3524576"/>
                <a:gd name="csY125" fmla="*/ 518528 h 4345387"/>
                <a:gd name="csX126" fmla="*/ 3336677 w 3524576"/>
                <a:gd name="csY126" fmla="*/ 494041 h 4345387"/>
                <a:gd name="csX127" fmla="*/ 3352265 w 3524576"/>
                <a:gd name="csY127" fmla="*/ 527428 h 4345387"/>
                <a:gd name="csX128" fmla="*/ 3325341 w 3524576"/>
                <a:gd name="csY128" fmla="*/ 646293 h 4345387"/>
                <a:gd name="csX129" fmla="*/ 3224784 w 3524576"/>
                <a:gd name="csY129" fmla="*/ 953121 h 4345387"/>
                <a:gd name="csX130" fmla="*/ 3231189 w 3524576"/>
                <a:gd name="csY130" fmla="*/ 990703 h 4345387"/>
                <a:gd name="csX131" fmla="*/ 3294448 w 3524576"/>
                <a:gd name="csY131" fmla="*/ 1067112 h 4345387"/>
                <a:gd name="csX132" fmla="*/ 3305785 w 3524576"/>
                <a:gd name="csY132" fmla="*/ 1078222 h 4345387"/>
                <a:gd name="csX133" fmla="*/ 3476913 w 3524576"/>
                <a:gd name="csY133" fmla="*/ 61829 h 4345387"/>
                <a:gd name="csX134" fmla="*/ 2978834 w 3524576"/>
                <a:gd name="csY134" fmla="*/ 777062 h 4345387"/>
                <a:gd name="csX135" fmla="*/ 3182271 w 3524576"/>
                <a:gd name="csY135" fmla="*/ 935153 h 4345387"/>
                <a:gd name="csX136" fmla="*/ 2490674 w 3524576"/>
                <a:gd name="csY136" fmla="*/ 610412 h 4345387"/>
                <a:gd name="csX137" fmla="*/ 1960002 w 3524576"/>
                <a:gd name="csY137" fmla="*/ 1133772 h 4345387"/>
                <a:gd name="csX138" fmla="*/ 1970659 w 3524576"/>
                <a:gd name="csY138" fmla="*/ 1141991 h 4345387"/>
                <a:gd name="csX139" fmla="*/ 1983243 w 3524576"/>
                <a:gd name="csY139" fmla="*/ 1148453 h 4345387"/>
                <a:gd name="csX140" fmla="*/ 2757938 w 3524576"/>
                <a:gd name="csY140" fmla="*/ 1015303 h 4345387"/>
                <a:gd name="csX141" fmla="*/ 2912911 w 3524576"/>
                <a:gd name="csY141" fmla="*/ 792820 h 4345387"/>
                <a:gd name="csX142" fmla="*/ 2490674 w 3524576"/>
                <a:gd name="csY142" fmla="*/ 610412 h 4345387"/>
                <a:gd name="csX143" fmla="*/ 2439602 w 3524576"/>
                <a:gd name="csY143" fmla="*/ 2680214 h 4345387"/>
                <a:gd name="csX144" fmla="*/ 2079321 w 3524576"/>
                <a:gd name="csY144" fmla="*/ 2561065 h 4345387"/>
                <a:gd name="csX145" fmla="*/ 2087937 w 3524576"/>
                <a:gd name="csY145" fmla="*/ 2753280 h 4345387"/>
                <a:gd name="csX146" fmla="*/ 2065887 w 3524576"/>
                <a:gd name="csY146" fmla="*/ 2871125 h 4345387"/>
                <a:gd name="csX147" fmla="*/ 2034711 w 3524576"/>
                <a:gd name="csY147" fmla="*/ 2931436 h 4345387"/>
                <a:gd name="csX148" fmla="*/ 1882743 w 3524576"/>
                <a:gd name="csY148" fmla="*/ 3219956 h 4345387"/>
                <a:gd name="csX149" fmla="*/ 1874070 w 3524576"/>
                <a:gd name="csY149" fmla="*/ 3239228 h 4345387"/>
                <a:gd name="csX150" fmla="*/ 1897027 w 3524576"/>
                <a:gd name="csY150" fmla="*/ 3226134 h 4345387"/>
                <a:gd name="csX151" fmla="*/ 2279301 w 3524576"/>
                <a:gd name="csY151" fmla="*/ 2871181 h 4345387"/>
                <a:gd name="csX152" fmla="*/ 2421974 w 3524576"/>
                <a:gd name="csY152" fmla="*/ 2705949 h 4345387"/>
                <a:gd name="csX153" fmla="*/ 2439602 w 3524576"/>
                <a:gd name="csY153" fmla="*/ 2680158 h 4345387"/>
                <a:gd name="csX154" fmla="*/ 1604993 w 3524576"/>
                <a:gd name="csY154" fmla="*/ 2234341 h 4345387"/>
                <a:gd name="csX155" fmla="*/ 1356832 w 3524576"/>
                <a:gd name="csY155" fmla="*/ 1958235 h 4345387"/>
                <a:gd name="csX156" fmla="*/ 1077892 w 3524576"/>
                <a:gd name="csY156" fmla="*/ 2558515 h 4345387"/>
                <a:gd name="csX157" fmla="*/ 1100622 w 3524576"/>
                <a:gd name="csY157" fmla="*/ 2537202 h 4345387"/>
                <a:gd name="csX158" fmla="*/ 1328320 w 3524576"/>
                <a:gd name="csY158" fmla="*/ 2291932 h 4345387"/>
                <a:gd name="csX159" fmla="*/ 1368849 w 3524576"/>
                <a:gd name="csY159" fmla="*/ 2268691 h 4345387"/>
                <a:gd name="csX160" fmla="*/ 1511862 w 3524576"/>
                <a:gd name="csY160" fmla="*/ 2249419 h 4345387"/>
                <a:gd name="csX161" fmla="*/ 1604993 w 3524576"/>
                <a:gd name="csY161" fmla="*/ 2234341 h 4345387"/>
                <a:gd name="csX162" fmla="*/ 1269709 w 3524576"/>
                <a:gd name="csY162" fmla="*/ 3566973 h 4345387"/>
                <a:gd name="csX163" fmla="*/ 1270163 w 3524576"/>
                <a:gd name="csY163" fmla="*/ 3475598 h 4345387"/>
                <a:gd name="csX164" fmla="*/ 1252477 w 3524576"/>
                <a:gd name="csY164" fmla="*/ 3440795 h 4345387"/>
                <a:gd name="csX165" fmla="*/ 1084297 w 3524576"/>
                <a:gd name="csY165" fmla="*/ 3325217 h 4345387"/>
                <a:gd name="csX166" fmla="*/ 1029767 w 3524576"/>
                <a:gd name="csY166" fmla="*/ 3291830 h 4345387"/>
                <a:gd name="csX167" fmla="*/ 967699 w 3524576"/>
                <a:gd name="csY167" fmla="*/ 3315751 h 4345387"/>
                <a:gd name="csX168" fmla="*/ 923429 w 3524576"/>
                <a:gd name="csY168" fmla="*/ 3337461 h 4345387"/>
                <a:gd name="csX169" fmla="*/ 1269709 w 3524576"/>
                <a:gd name="csY169" fmla="*/ 3566973 h 4345387"/>
                <a:gd name="csX170" fmla="*/ 1385627 w 3524576"/>
                <a:gd name="csY170" fmla="*/ 3478320 h 4345387"/>
                <a:gd name="csX171" fmla="*/ 1350257 w 3524576"/>
                <a:gd name="csY171" fmla="*/ 3401853 h 4345387"/>
                <a:gd name="csX172" fmla="*/ 1034926 w 3524576"/>
                <a:gd name="csY172" fmla="*/ 3180050 h 4345387"/>
                <a:gd name="csX173" fmla="*/ 1015427 w 3524576"/>
                <a:gd name="csY173" fmla="*/ 3171151 h 4345387"/>
                <a:gd name="csX174" fmla="*/ 963618 w 3524576"/>
                <a:gd name="csY174" fmla="*/ 3179994 h 4345387"/>
                <a:gd name="csX175" fmla="*/ 962371 w 3524576"/>
                <a:gd name="csY175" fmla="*/ 3186059 h 4345387"/>
                <a:gd name="csX176" fmla="*/ 1385627 w 3524576"/>
                <a:gd name="csY176" fmla="*/ 3478320 h 4345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</a:cxnLst>
              <a:rect l="l" t="t" r="r" b="b"/>
              <a:pathLst>
                <a:path w="3524576" h="4345387">
                  <a:moveTo>
                    <a:pt x="1690018" y="3587265"/>
                  </a:moveTo>
                  <a:cubicBezTo>
                    <a:pt x="1683160" y="3599396"/>
                    <a:pt x="1677945" y="3608182"/>
                    <a:pt x="1673240" y="3617138"/>
                  </a:cubicBezTo>
                  <a:cubicBezTo>
                    <a:pt x="1585324" y="3783561"/>
                    <a:pt x="1497407" y="3949984"/>
                    <a:pt x="1409491" y="4116407"/>
                  </a:cubicBezTo>
                  <a:cubicBezTo>
                    <a:pt x="1405523" y="4123889"/>
                    <a:pt x="1402462" y="4132788"/>
                    <a:pt x="1396397" y="4138060"/>
                  </a:cubicBezTo>
                  <a:cubicBezTo>
                    <a:pt x="1390785" y="4142935"/>
                    <a:pt x="1381149" y="4146732"/>
                    <a:pt x="1374291" y="4145542"/>
                  </a:cubicBezTo>
                  <a:cubicBezTo>
                    <a:pt x="1369813" y="4144749"/>
                    <a:pt x="1363917" y="4134035"/>
                    <a:pt x="1364144" y="4127970"/>
                  </a:cubicBezTo>
                  <a:cubicBezTo>
                    <a:pt x="1364768" y="4107281"/>
                    <a:pt x="1367602" y="4086591"/>
                    <a:pt x="1369983" y="4065958"/>
                  </a:cubicBezTo>
                  <a:cubicBezTo>
                    <a:pt x="1380072" y="3978609"/>
                    <a:pt x="1394357" y="3891543"/>
                    <a:pt x="1399231" y="3803910"/>
                  </a:cubicBezTo>
                  <a:cubicBezTo>
                    <a:pt x="1403823" y="3722002"/>
                    <a:pt x="1398665" y="3639471"/>
                    <a:pt x="1397247" y="3557280"/>
                  </a:cubicBezTo>
                  <a:cubicBezTo>
                    <a:pt x="1397134" y="3550364"/>
                    <a:pt x="1394810" y="3540898"/>
                    <a:pt x="1389992" y="3537214"/>
                  </a:cubicBezTo>
                  <a:cubicBezTo>
                    <a:pt x="1367772" y="3520209"/>
                    <a:pt x="1344305" y="3504791"/>
                    <a:pt x="1316587" y="3485632"/>
                  </a:cubicBezTo>
                  <a:cubicBezTo>
                    <a:pt x="1315963" y="3510686"/>
                    <a:pt x="1315453" y="3530072"/>
                    <a:pt x="1314943" y="3549457"/>
                  </a:cubicBezTo>
                  <a:cubicBezTo>
                    <a:pt x="1314433" y="3568390"/>
                    <a:pt x="1314886" y="3587379"/>
                    <a:pt x="1313016" y="3606141"/>
                  </a:cubicBezTo>
                  <a:cubicBezTo>
                    <a:pt x="1311598" y="3620709"/>
                    <a:pt x="1302246" y="3625300"/>
                    <a:pt x="1288812" y="3619632"/>
                  </a:cubicBezTo>
                  <a:cubicBezTo>
                    <a:pt x="1282803" y="3617081"/>
                    <a:pt x="1277475" y="3612886"/>
                    <a:pt x="1271920" y="3609259"/>
                  </a:cubicBezTo>
                  <a:cubicBezTo>
                    <a:pt x="1143645" y="3525367"/>
                    <a:pt x="1015427" y="3441418"/>
                    <a:pt x="887152" y="3357470"/>
                  </a:cubicBezTo>
                  <a:cubicBezTo>
                    <a:pt x="882390" y="3354353"/>
                    <a:pt x="877289" y="3351575"/>
                    <a:pt x="873151" y="3347834"/>
                  </a:cubicBezTo>
                  <a:cubicBezTo>
                    <a:pt x="859320" y="3335307"/>
                    <a:pt x="860000" y="3320399"/>
                    <a:pt x="875531" y="3310026"/>
                  </a:cubicBezTo>
                  <a:cubicBezTo>
                    <a:pt x="884091" y="3304301"/>
                    <a:pt x="894067" y="3300616"/>
                    <a:pt x="903420" y="3296195"/>
                  </a:cubicBezTo>
                  <a:cubicBezTo>
                    <a:pt x="927340" y="3284802"/>
                    <a:pt x="951261" y="3273522"/>
                    <a:pt x="975181" y="3262128"/>
                  </a:cubicBezTo>
                  <a:cubicBezTo>
                    <a:pt x="976825" y="3261335"/>
                    <a:pt x="978185" y="3259917"/>
                    <a:pt x="983230" y="3256120"/>
                  </a:cubicBezTo>
                  <a:cubicBezTo>
                    <a:pt x="967302" y="3244840"/>
                    <a:pt x="950807" y="3235884"/>
                    <a:pt x="937713" y="3223356"/>
                  </a:cubicBezTo>
                  <a:cubicBezTo>
                    <a:pt x="908181" y="3195185"/>
                    <a:pt x="878309" y="3195185"/>
                    <a:pt x="840614" y="3208562"/>
                  </a:cubicBezTo>
                  <a:cubicBezTo>
                    <a:pt x="756666" y="3238321"/>
                    <a:pt x="674475" y="3271594"/>
                    <a:pt x="594097" y="3309686"/>
                  </a:cubicBezTo>
                  <a:cubicBezTo>
                    <a:pt x="520635" y="3344490"/>
                    <a:pt x="447513" y="3380087"/>
                    <a:pt x="374165" y="3415117"/>
                  </a:cubicBezTo>
                  <a:cubicBezTo>
                    <a:pt x="363962" y="3419992"/>
                    <a:pt x="353362" y="3424187"/>
                    <a:pt x="342592" y="3427644"/>
                  </a:cubicBezTo>
                  <a:cubicBezTo>
                    <a:pt x="323830" y="3433710"/>
                    <a:pt x="311416" y="3431102"/>
                    <a:pt x="304047" y="3420616"/>
                  </a:cubicBezTo>
                  <a:cubicBezTo>
                    <a:pt x="296338" y="3409732"/>
                    <a:pt x="298889" y="3399246"/>
                    <a:pt x="313627" y="3383374"/>
                  </a:cubicBezTo>
                  <a:cubicBezTo>
                    <a:pt x="383858" y="3307815"/>
                    <a:pt x="454145" y="3232313"/>
                    <a:pt x="524433" y="3156753"/>
                  </a:cubicBezTo>
                  <a:cubicBezTo>
                    <a:pt x="563148" y="3115204"/>
                    <a:pt x="601863" y="3073655"/>
                    <a:pt x="640521" y="3032049"/>
                  </a:cubicBezTo>
                  <a:cubicBezTo>
                    <a:pt x="644262" y="3028025"/>
                    <a:pt x="647663" y="3023774"/>
                    <a:pt x="655372" y="3014818"/>
                  </a:cubicBezTo>
                  <a:cubicBezTo>
                    <a:pt x="641088" y="3017255"/>
                    <a:pt x="632302" y="3018218"/>
                    <a:pt x="623799" y="3020259"/>
                  </a:cubicBezTo>
                  <a:cubicBezTo>
                    <a:pt x="450971" y="3061695"/>
                    <a:pt x="278199" y="3103244"/>
                    <a:pt x="105371" y="3144680"/>
                  </a:cubicBezTo>
                  <a:cubicBezTo>
                    <a:pt x="82414" y="3150178"/>
                    <a:pt x="59401" y="3155790"/>
                    <a:pt x="36160" y="3160098"/>
                  </a:cubicBezTo>
                  <a:cubicBezTo>
                    <a:pt x="28281" y="3161572"/>
                    <a:pt x="18815" y="3161118"/>
                    <a:pt x="11560" y="3158000"/>
                  </a:cubicBezTo>
                  <a:cubicBezTo>
                    <a:pt x="-684" y="3152786"/>
                    <a:pt x="-3461" y="3138331"/>
                    <a:pt x="4474" y="3126768"/>
                  </a:cubicBezTo>
                  <a:cubicBezTo>
                    <a:pt x="8159" y="3121439"/>
                    <a:pt x="13487" y="3117188"/>
                    <a:pt x="18192" y="3112540"/>
                  </a:cubicBezTo>
                  <a:cubicBezTo>
                    <a:pt x="51125" y="3079947"/>
                    <a:pt x="85475" y="3048714"/>
                    <a:pt x="116821" y="3014704"/>
                  </a:cubicBezTo>
                  <a:cubicBezTo>
                    <a:pt x="405794" y="2700564"/>
                    <a:pt x="694314" y="2386026"/>
                    <a:pt x="982493" y="2071149"/>
                  </a:cubicBezTo>
                  <a:cubicBezTo>
                    <a:pt x="998535" y="2053634"/>
                    <a:pt x="1016560" y="2042524"/>
                    <a:pt x="1038724" y="2035325"/>
                  </a:cubicBezTo>
                  <a:cubicBezTo>
                    <a:pt x="1122275" y="2008060"/>
                    <a:pt x="1205373" y="1979378"/>
                    <a:pt x="1289038" y="1952454"/>
                  </a:cubicBezTo>
                  <a:cubicBezTo>
                    <a:pt x="1306610" y="1946785"/>
                    <a:pt x="1317380" y="1936979"/>
                    <a:pt x="1326620" y="1921391"/>
                  </a:cubicBezTo>
                  <a:cubicBezTo>
                    <a:pt x="1624265" y="1418664"/>
                    <a:pt x="1994806" y="976759"/>
                    <a:pt x="2437335" y="595448"/>
                  </a:cubicBezTo>
                  <a:cubicBezTo>
                    <a:pt x="2629946" y="429478"/>
                    <a:pt x="2835141" y="281024"/>
                    <a:pt x="3059154" y="159778"/>
                  </a:cubicBezTo>
                  <a:cubicBezTo>
                    <a:pt x="3173315" y="97993"/>
                    <a:pt x="3291104" y="44370"/>
                    <a:pt x="3415694" y="7072"/>
                  </a:cubicBezTo>
                  <a:cubicBezTo>
                    <a:pt x="3435137" y="1234"/>
                    <a:pt x="3456620" y="-693"/>
                    <a:pt x="3476969" y="213"/>
                  </a:cubicBezTo>
                  <a:cubicBezTo>
                    <a:pt x="3504348" y="1404"/>
                    <a:pt x="3519142" y="16312"/>
                    <a:pt x="3520729" y="43180"/>
                  </a:cubicBezTo>
                  <a:cubicBezTo>
                    <a:pt x="3523167" y="84729"/>
                    <a:pt x="3526284" y="126618"/>
                    <a:pt x="3523450" y="167940"/>
                  </a:cubicBezTo>
                  <a:cubicBezTo>
                    <a:pt x="3512340" y="330395"/>
                    <a:pt x="3490743" y="491547"/>
                    <a:pt x="3459794" y="651451"/>
                  </a:cubicBezTo>
                  <a:cubicBezTo>
                    <a:pt x="3391774" y="1003116"/>
                    <a:pt x="3281864" y="1341348"/>
                    <a:pt x="3133807" y="1667278"/>
                  </a:cubicBezTo>
                  <a:cubicBezTo>
                    <a:pt x="2959505" y="2051083"/>
                    <a:pt x="2738779" y="2405809"/>
                    <a:pt x="2466981" y="2728452"/>
                  </a:cubicBezTo>
                  <a:cubicBezTo>
                    <a:pt x="2456891" y="2740412"/>
                    <a:pt x="2454227" y="2751692"/>
                    <a:pt x="2455984" y="2767054"/>
                  </a:cubicBezTo>
                  <a:cubicBezTo>
                    <a:pt x="2464260" y="2840345"/>
                    <a:pt x="2471005" y="2913864"/>
                    <a:pt x="2478771" y="2987269"/>
                  </a:cubicBezTo>
                  <a:cubicBezTo>
                    <a:pt x="2480925" y="3007846"/>
                    <a:pt x="2476050" y="3025928"/>
                    <a:pt x="2466811" y="3044407"/>
                  </a:cubicBezTo>
                  <a:cubicBezTo>
                    <a:pt x="2260652" y="3457347"/>
                    <a:pt x="2054891" y="3870457"/>
                    <a:pt x="1849129" y="4283567"/>
                  </a:cubicBezTo>
                  <a:cubicBezTo>
                    <a:pt x="1842384" y="4297114"/>
                    <a:pt x="1836205" y="4310888"/>
                    <a:pt x="1830310" y="4324832"/>
                  </a:cubicBezTo>
                  <a:cubicBezTo>
                    <a:pt x="1825095" y="4337189"/>
                    <a:pt x="1817386" y="4346939"/>
                    <a:pt x="1803102" y="4345182"/>
                  </a:cubicBezTo>
                  <a:cubicBezTo>
                    <a:pt x="1788364" y="4343425"/>
                    <a:pt x="1784226" y="4331861"/>
                    <a:pt x="1782979" y="4318371"/>
                  </a:cubicBezTo>
                  <a:cubicBezTo>
                    <a:pt x="1777481" y="4258172"/>
                    <a:pt x="1770509" y="4198088"/>
                    <a:pt x="1766088" y="4137776"/>
                  </a:cubicBezTo>
                  <a:cubicBezTo>
                    <a:pt x="1752994" y="3960243"/>
                    <a:pt x="1728733" y="3784184"/>
                    <a:pt x="1696764" y="3609145"/>
                  </a:cubicBezTo>
                  <a:cubicBezTo>
                    <a:pt x="1695630" y="3603023"/>
                    <a:pt x="1693079" y="3597128"/>
                    <a:pt x="1689962" y="3587322"/>
                  </a:cubicBezTo>
                  <a:close/>
                  <a:moveTo>
                    <a:pt x="2447878" y="2081975"/>
                  </a:moveTo>
                  <a:cubicBezTo>
                    <a:pt x="2754367" y="2081975"/>
                    <a:pt x="3000204" y="1835855"/>
                    <a:pt x="2999750" y="1529650"/>
                  </a:cubicBezTo>
                  <a:cubicBezTo>
                    <a:pt x="2999296" y="1224579"/>
                    <a:pt x="2753743" y="979026"/>
                    <a:pt x="2449069" y="978799"/>
                  </a:cubicBezTo>
                  <a:cubicBezTo>
                    <a:pt x="2142070" y="978572"/>
                    <a:pt x="1896403" y="1223276"/>
                    <a:pt x="1895950" y="1529821"/>
                  </a:cubicBezTo>
                  <a:cubicBezTo>
                    <a:pt x="1895496" y="1835969"/>
                    <a:pt x="2141447" y="2082032"/>
                    <a:pt x="2447935" y="2082032"/>
                  </a:cubicBezTo>
                  <a:close/>
                  <a:moveTo>
                    <a:pt x="1639173" y="2277081"/>
                  </a:moveTo>
                  <a:cubicBezTo>
                    <a:pt x="1621374" y="2279065"/>
                    <a:pt x="1610094" y="2279858"/>
                    <a:pt x="1598984" y="2281559"/>
                  </a:cubicBezTo>
                  <a:cubicBezTo>
                    <a:pt x="1531701" y="2291988"/>
                    <a:pt x="1464644" y="2303835"/>
                    <a:pt x="1397134" y="2312621"/>
                  </a:cubicBezTo>
                  <a:cubicBezTo>
                    <a:pt x="1374971" y="2315512"/>
                    <a:pt x="1359666" y="2323901"/>
                    <a:pt x="1344815" y="2339999"/>
                  </a:cubicBezTo>
                  <a:cubicBezTo>
                    <a:pt x="1123692" y="2578637"/>
                    <a:pt x="902059" y="2816822"/>
                    <a:pt x="680483" y="3055063"/>
                  </a:cubicBezTo>
                  <a:cubicBezTo>
                    <a:pt x="598632" y="3143093"/>
                    <a:pt x="516781" y="3231066"/>
                    <a:pt x="435043" y="3319095"/>
                  </a:cubicBezTo>
                  <a:cubicBezTo>
                    <a:pt x="429545" y="3324990"/>
                    <a:pt x="424613" y="3331395"/>
                    <a:pt x="419398" y="3337517"/>
                  </a:cubicBezTo>
                  <a:cubicBezTo>
                    <a:pt x="428298" y="3337971"/>
                    <a:pt x="434816" y="3335137"/>
                    <a:pt x="441278" y="3332076"/>
                  </a:cubicBezTo>
                  <a:cubicBezTo>
                    <a:pt x="484811" y="3311443"/>
                    <a:pt x="527777" y="3289336"/>
                    <a:pt x="572047" y="3270291"/>
                  </a:cubicBezTo>
                  <a:cubicBezTo>
                    <a:pt x="650157" y="3236677"/>
                    <a:pt x="728211" y="3202837"/>
                    <a:pt x="807738" y="3172852"/>
                  </a:cubicBezTo>
                  <a:cubicBezTo>
                    <a:pt x="920255" y="3130452"/>
                    <a:pt x="1038554" y="3115544"/>
                    <a:pt x="1157872" y="3108062"/>
                  </a:cubicBezTo>
                  <a:cubicBezTo>
                    <a:pt x="1174367" y="3107042"/>
                    <a:pt x="1185704" y="3103868"/>
                    <a:pt x="1191713" y="3085559"/>
                  </a:cubicBezTo>
                  <a:cubicBezTo>
                    <a:pt x="1233942" y="2956547"/>
                    <a:pt x="1296180" y="2836321"/>
                    <a:pt x="1357682" y="2715982"/>
                  </a:cubicBezTo>
                  <a:cubicBezTo>
                    <a:pt x="1427517" y="2579431"/>
                    <a:pt x="1503926" y="2446621"/>
                    <a:pt x="1599891" y="2326225"/>
                  </a:cubicBezTo>
                  <a:cubicBezTo>
                    <a:pt x="1611568" y="2311601"/>
                    <a:pt x="1623245" y="2296977"/>
                    <a:pt x="1639173" y="2277024"/>
                  </a:cubicBezTo>
                  <a:close/>
                  <a:moveTo>
                    <a:pt x="2038339" y="2590484"/>
                  </a:moveTo>
                  <a:lnTo>
                    <a:pt x="2032161" y="2587593"/>
                  </a:lnTo>
                  <a:cubicBezTo>
                    <a:pt x="2025529" y="2595359"/>
                    <a:pt x="2018783" y="2603011"/>
                    <a:pt x="2012378" y="2610890"/>
                  </a:cubicBezTo>
                  <a:cubicBezTo>
                    <a:pt x="1936649" y="2704248"/>
                    <a:pt x="1860749" y="2797436"/>
                    <a:pt x="1785417" y="2891077"/>
                  </a:cubicBezTo>
                  <a:cubicBezTo>
                    <a:pt x="1675904" y="3027118"/>
                    <a:pt x="1547969" y="3142809"/>
                    <a:pt x="1402349" y="3239058"/>
                  </a:cubicBezTo>
                  <a:cubicBezTo>
                    <a:pt x="1378372" y="3254929"/>
                    <a:pt x="1378315" y="3254816"/>
                    <a:pt x="1386081" y="3282194"/>
                  </a:cubicBezTo>
                  <a:cubicBezTo>
                    <a:pt x="1412835" y="3375892"/>
                    <a:pt x="1438740" y="3469647"/>
                    <a:pt x="1444352" y="3567823"/>
                  </a:cubicBezTo>
                  <a:cubicBezTo>
                    <a:pt x="1451947" y="3700463"/>
                    <a:pt x="1451267" y="3832592"/>
                    <a:pt x="1426723" y="3963758"/>
                  </a:cubicBezTo>
                  <a:cubicBezTo>
                    <a:pt x="1425816" y="3968462"/>
                    <a:pt x="1426610" y="3973451"/>
                    <a:pt x="1426610" y="3985184"/>
                  </a:cubicBezTo>
                  <a:cubicBezTo>
                    <a:pt x="1435509" y="3969483"/>
                    <a:pt x="1441291" y="3959960"/>
                    <a:pt x="1446449" y="3950154"/>
                  </a:cubicBezTo>
                  <a:cubicBezTo>
                    <a:pt x="1565995" y="3724496"/>
                    <a:pt x="1685370" y="3498725"/>
                    <a:pt x="1805029" y="3273125"/>
                  </a:cubicBezTo>
                  <a:cubicBezTo>
                    <a:pt x="1880815" y="3130225"/>
                    <a:pt x="1956828" y="2987439"/>
                    <a:pt x="2033294" y="2844937"/>
                  </a:cubicBezTo>
                  <a:cubicBezTo>
                    <a:pt x="2043044" y="2826741"/>
                    <a:pt x="2046785" y="2809453"/>
                    <a:pt x="2045141" y="2788423"/>
                  </a:cubicBezTo>
                  <a:cubicBezTo>
                    <a:pt x="2041060" y="2735651"/>
                    <a:pt x="2040210" y="2682652"/>
                    <a:pt x="2038339" y="2629709"/>
                  </a:cubicBezTo>
                  <a:cubicBezTo>
                    <a:pt x="2037886" y="2616672"/>
                    <a:pt x="2038282" y="2603578"/>
                    <a:pt x="2038282" y="2590541"/>
                  </a:cubicBezTo>
                  <a:close/>
                  <a:moveTo>
                    <a:pt x="2976510" y="1810518"/>
                  </a:moveTo>
                  <a:cubicBezTo>
                    <a:pt x="2889954" y="1963620"/>
                    <a:pt x="2765136" y="2065027"/>
                    <a:pt x="2597353" y="2108560"/>
                  </a:cubicBezTo>
                  <a:cubicBezTo>
                    <a:pt x="2429796" y="2152037"/>
                    <a:pt x="2271649" y="2123978"/>
                    <a:pt x="2124158" y="2033454"/>
                  </a:cubicBezTo>
                  <a:cubicBezTo>
                    <a:pt x="2071669" y="2110261"/>
                    <a:pt x="2020711" y="2184800"/>
                    <a:pt x="1970262" y="2258658"/>
                  </a:cubicBezTo>
                  <a:cubicBezTo>
                    <a:pt x="1973436" y="2262626"/>
                    <a:pt x="1974343" y="2264440"/>
                    <a:pt x="1975817" y="2265460"/>
                  </a:cubicBezTo>
                  <a:cubicBezTo>
                    <a:pt x="2075580" y="2335861"/>
                    <a:pt x="2177384" y="2402975"/>
                    <a:pt x="2288257" y="2455010"/>
                  </a:cubicBezTo>
                  <a:cubicBezTo>
                    <a:pt x="2377421" y="2496843"/>
                    <a:pt x="2471855" y="2517986"/>
                    <a:pt x="2570712" y="2527055"/>
                  </a:cubicBezTo>
                  <a:cubicBezTo>
                    <a:pt x="2736851" y="2307803"/>
                    <a:pt x="2881281" y="2075797"/>
                    <a:pt x="3005588" y="1830244"/>
                  </a:cubicBezTo>
                  <a:cubicBezTo>
                    <a:pt x="2995328" y="1823328"/>
                    <a:pt x="2987620" y="1818057"/>
                    <a:pt x="2976510" y="1810574"/>
                  </a:cubicBezTo>
                  <a:close/>
                  <a:moveTo>
                    <a:pt x="2086237" y="2008457"/>
                  </a:moveTo>
                  <a:cubicBezTo>
                    <a:pt x="1836149" y="1813635"/>
                    <a:pt x="1771246" y="1458966"/>
                    <a:pt x="1957622" y="1185524"/>
                  </a:cubicBezTo>
                  <a:cubicBezTo>
                    <a:pt x="1947872" y="1179799"/>
                    <a:pt x="1938236" y="1174131"/>
                    <a:pt x="1926559" y="1167272"/>
                  </a:cubicBezTo>
                  <a:cubicBezTo>
                    <a:pt x="1756395" y="1363284"/>
                    <a:pt x="1600628" y="1569442"/>
                    <a:pt x="1460223" y="1788921"/>
                  </a:cubicBezTo>
                  <a:cubicBezTo>
                    <a:pt x="1593599" y="1963847"/>
                    <a:pt x="1758379" y="2101588"/>
                    <a:pt x="1931774" y="2235021"/>
                  </a:cubicBezTo>
                  <a:cubicBezTo>
                    <a:pt x="1984320" y="2157932"/>
                    <a:pt x="2034768" y="2084016"/>
                    <a:pt x="2086237" y="2008457"/>
                  </a:cubicBezTo>
                  <a:close/>
                  <a:moveTo>
                    <a:pt x="2950889" y="817251"/>
                  </a:moveTo>
                  <a:cubicBezTo>
                    <a:pt x="2897946" y="893264"/>
                    <a:pt x="2846874" y="966612"/>
                    <a:pt x="2796029" y="1039734"/>
                  </a:cubicBezTo>
                  <a:cubicBezTo>
                    <a:pt x="3030983" y="1236483"/>
                    <a:pt x="3100930" y="1476765"/>
                    <a:pt x="3000147" y="1766475"/>
                  </a:cubicBezTo>
                  <a:cubicBezTo>
                    <a:pt x="3003264" y="1769365"/>
                    <a:pt x="3007119" y="1773503"/>
                    <a:pt x="3011597" y="1776848"/>
                  </a:cubicBezTo>
                  <a:cubicBezTo>
                    <a:pt x="3015848" y="1780079"/>
                    <a:pt x="3020780" y="1782459"/>
                    <a:pt x="3024918" y="1784953"/>
                  </a:cubicBezTo>
                  <a:cubicBezTo>
                    <a:pt x="3027695" y="1782573"/>
                    <a:pt x="3029566" y="1781609"/>
                    <a:pt x="3030416" y="1780079"/>
                  </a:cubicBezTo>
                  <a:cubicBezTo>
                    <a:pt x="3034440" y="1772596"/>
                    <a:pt x="3038295" y="1765001"/>
                    <a:pt x="3041979" y="1757349"/>
                  </a:cubicBezTo>
                  <a:cubicBezTo>
                    <a:pt x="3134260" y="1566495"/>
                    <a:pt x="3213560" y="1370483"/>
                    <a:pt x="3279654" y="1169029"/>
                  </a:cubicBezTo>
                  <a:cubicBezTo>
                    <a:pt x="3286172" y="1149190"/>
                    <a:pt x="3284925" y="1134169"/>
                    <a:pt x="3273645" y="1116540"/>
                  </a:cubicBezTo>
                  <a:cubicBezTo>
                    <a:pt x="3234023" y="1054528"/>
                    <a:pt x="3182611" y="1003173"/>
                    <a:pt x="3129385" y="953632"/>
                  </a:cubicBezTo>
                  <a:cubicBezTo>
                    <a:pt x="3075366" y="903353"/>
                    <a:pt x="3016132" y="859594"/>
                    <a:pt x="2950889" y="817308"/>
                  </a:cubicBezTo>
                  <a:close/>
                  <a:moveTo>
                    <a:pt x="3182271" y="935153"/>
                  </a:moveTo>
                  <a:cubicBezTo>
                    <a:pt x="3185446" y="928294"/>
                    <a:pt x="3189187" y="921889"/>
                    <a:pt x="3191397" y="915087"/>
                  </a:cubicBezTo>
                  <a:cubicBezTo>
                    <a:pt x="3220193" y="827114"/>
                    <a:pt x="3249952" y="739481"/>
                    <a:pt x="3276820" y="650941"/>
                  </a:cubicBezTo>
                  <a:cubicBezTo>
                    <a:pt x="3289970" y="607635"/>
                    <a:pt x="3297225" y="562628"/>
                    <a:pt x="3307769" y="518528"/>
                  </a:cubicBezTo>
                  <a:cubicBezTo>
                    <a:pt x="3312304" y="499596"/>
                    <a:pt x="3323073" y="491264"/>
                    <a:pt x="3336677" y="494041"/>
                  </a:cubicBezTo>
                  <a:cubicBezTo>
                    <a:pt x="3350678" y="496932"/>
                    <a:pt x="3356403" y="508382"/>
                    <a:pt x="3352265" y="527428"/>
                  </a:cubicBezTo>
                  <a:cubicBezTo>
                    <a:pt x="3343593" y="567106"/>
                    <a:pt x="3335260" y="606898"/>
                    <a:pt x="3325341" y="646293"/>
                  </a:cubicBezTo>
                  <a:cubicBezTo>
                    <a:pt x="3299039" y="750874"/>
                    <a:pt x="3264916" y="853018"/>
                    <a:pt x="3224784" y="953121"/>
                  </a:cubicBezTo>
                  <a:cubicBezTo>
                    <a:pt x="3218662" y="968369"/>
                    <a:pt x="3219739" y="978232"/>
                    <a:pt x="3231189" y="990703"/>
                  </a:cubicBezTo>
                  <a:cubicBezTo>
                    <a:pt x="3253523" y="1015020"/>
                    <a:pt x="3273418" y="1041605"/>
                    <a:pt x="3294448" y="1067112"/>
                  </a:cubicBezTo>
                  <a:cubicBezTo>
                    <a:pt x="3297566" y="1070910"/>
                    <a:pt x="3301477" y="1074028"/>
                    <a:pt x="3305785" y="1078222"/>
                  </a:cubicBezTo>
                  <a:cubicBezTo>
                    <a:pt x="3389053" y="865319"/>
                    <a:pt x="3501910" y="199400"/>
                    <a:pt x="3476913" y="61829"/>
                  </a:cubicBezTo>
                  <a:cubicBezTo>
                    <a:pt x="3309469" y="302280"/>
                    <a:pt x="3143953" y="539955"/>
                    <a:pt x="2978834" y="777062"/>
                  </a:cubicBezTo>
                  <a:cubicBezTo>
                    <a:pt x="3047251" y="830231"/>
                    <a:pt x="3113968" y="882097"/>
                    <a:pt x="3182271" y="935153"/>
                  </a:cubicBezTo>
                  <a:close/>
                  <a:moveTo>
                    <a:pt x="2490674" y="610412"/>
                  </a:moveTo>
                  <a:cubicBezTo>
                    <a:pt x="2368635" y="702807"/>
                    <a:pt x="2010337" y="1056116"/>
                    <a:pt x="1960002" y="1133772"/>
                  </a:cubicBezTo>
                  <a:cubicBezTo>
                    <a:pt x="1963460" y="1136493"/>
                    <a:pt x="1966804" y="1139611"/>
                    <a:pt x="1970659" y="1141991"/>
                  </a:cubicBezTo>
                  <a:cubicBezTo>
                    <a:pt x="1975307" y="1144826"/>
                    <a:pt x="1980352" y="1147036"/>
                    <a:pt x="1983243" y="1148453"/>
                  </a:cubicBezTo>
                  <a:cubicBezTo>
                    <a:pt x="2209807" y="915824"/>
                    <a:pt x="2466244" y="870307"/>
                    <a:pt x="2757938" y="1015303"/>
                  </a:cubicBezTo>
                  <a:cubicBezTo>
                    <a:pt x="2808896" y="942182"/>
                    <a:pt x="2860025" y="868663"/>
                    <a:pt x="2912911" y="792820"/>
                  </a:cubicBezTo>
                  <a:cubicBezTo>
                    <a:pt x="2779761" y="711593"/>
                    <a:pt x="2641850" y="647313"/>
                    <a:pt x="2490674" y="610412"/>
                  </a:cubicBezTo>
                  <a:close/>
                  <a:moveTo>
                    <a:pt x="2439602" y="2680214"/>
                  </a:moveTo>
                  <a:cubicBezTo>
                    <a:pt x="2313255" y="2653800"/>
                    <a:pt x="2197053" y="2613214"/>
                    <a:pt x="2079321" y="2561065"/>
                  </a:cubicBezTo>
                  <a:cubicBezTo>
                    <a:pt x="2082099" y="2628916"/>
                    <a:pt x="2082382" y="2691324"/>
                    <a:pt x="2087937" y="2753280"/>
                  </a:cubicBezTo>
                  <a:cubicBezTo>
                    <a:pt x="2091735" y="2795565"/>
                    <a:pt x="2093265" y="2834677"/>
                    <a:pt x="2065887" y="2871125"/>
                  </a:cubicBezTo>
                  <a:cubicBezTo>
                    <a:pt x="2052510" y="2888980"/>
                    <a:pt x="2045254" y="2911370"/>
                    <a:pt x="2034711" y="2931436"/>
                  </a:cubicBezTo>
                  <a:cubicBezTo>
                    <a:pt x="1984150" y="3027628"/>
                    <a:pt x="1933361" y="3123764"/>
                    <a:pt x="1882743" y="3219956"/>
                  </a:cubicBezTo>
                  <a:cubicBezTo>
                    <a:pt x="1879455" y="3226191"/>
                    <a:pt x="1876961" y="3232823"/>
                    <a:pt x="1874070" y="3239228"/>
                  </a:cubicBezTo>
                  <a:cubicBezTo>
                    <a:pt x="1883706" y="3236167"/>
                    <a:pt x="1890508" y="3231349"/>
                    <a:pt x="1897027" y="3226134"/>
                  </a:cubicBezTo>
                  <a:cubicBezTo>
                    <a:pt x="2033011" y="3117018"/>
                    <a:pt x="2160776" y="2999003"/>
                    <a:pt x="2279301" y="2871181"/>
                  </a:cubicBezTo>
                  <a:cubicBezTo>
                    <a:pt x="2328786" y="2817842"/>
                    <a:pt x="2374643" y="2761272"/>
                    <a:pt x="2421974" y="2705949"/>
                  </a:cubicBezTo>
                  <a:cubicBezTo>
                    <a:pt x="2427869" y="2699090"/>
                    <a:pt x="2432290" y="2690928"/>
                    <a:pt x="2439602" y="2680158"/>
                  </a:cubicBezTo>
                  <a:close/>
                  <a:moveTo>
                    <a:pt x="1604993" y="2234341"/>
                  </a:moveTo>
                  <a:cubicBezTo>
                    <a:pt x="1512315" y="2147218"/>
                    <a:pt x="1429557" y="2059869"/>
                    <a:pt x="1356832" y="1958235"/>
                  </a:cubicBezTo>
                  <a:cubicBezTo>
                    <a:pt x="1244485" y="2152717"/>
                    <a:pt x="1148010" y="2349069"/>
                    <a:pt x="1077892" y="2558515"/>
                  </a:cubicBezTo>
                  <a:cubicBezTo>
                    <a:pt x="1087301" y="2552733"/>
                    <a:pt x="1093650" y="2544741"/>
                    <a:pt x="1100622" y="2537202"/>
                  </a:cubicBezTo>
                  <a:cubicBezTo>
                    <a:pt x="1176521" y="2455464"/>
                    <a:pt x="1252648" y="2373896"/>
                    <a:pt x="1328320" y="2291932"/>
                  </a:cubicBezTo>
                  <a:cubicBezTo>
                    <a:pt x="1339713" y="2279575"/>
                    <a:pt x="1351787" y="2270845"/>
                    <a:pt x="1368849" y="2268691"/>
                  </a:cubicBezTo>
                  <a:cubicBezTo>
                    <a:pt x="1416577" y="2262683"/>
                    <a:pt x="1464247" y="2256278"/>
                    <a:pt x="1511862" y="2249419"/>
                  </a:cubicBezTo>
                  <a:cubicBezTo>
                    <a:pt x="1540714" y="2245281"/>
                    <a:pt x="1569452" y="2240123"/>
                    <a:pt x="1604993" y="2234341"/>
                  </a:cubicBezTo>
                  <a:close/>
                  <a:moveTo>
                    <a:pt x="1269709" y="3566973"/>
                  </a:moveTo>
                  <a:cubicBezTo>
                    <a:pt x="1269709" y="3532112"/>
                    <a:pt x="1268576" y="3503770"/>
                    <a:pt x="1270163" y="3475598"/>
                  </a:cubicBezTo>
                  <a:cubicBezTo>
                    <a:pt x="1271070" y="3459387"/>
                    <a:pt x="1265741" y="3449751"/>
                    <a:pt x="1252477" y="3440795"/>
                  </a:cubicBezTo>
                  <a:cubicBezTo>
                    <a:pt x="1196077" y="3402817"/>
                    <a:pt x="1140414" y="3363648"/>
                    <a:pt x="1084297" y="3325217"/>
                  </a:cubicBezTo>
                  <a:cubicBezTo>
                    <a:pt x="1066442" y="3312973"/>
                    <a:pt x="1048643" y="3293134"/>
                    <a:pt x="1029767" y="3291830"/>
                  </a:cubicBezTo>
                  <a:cubicBezTo>
                    <a:pt x="1009701" y="3290470"/>
                    <a:pt x="988218" y="3306625"/>
                    <a:pt x="967699" y="3315751"/>
                  </a:cubicBezTo>
                  <a:cubicBezTo>
                    <a:pt x="952904" y="3322326"/>
                    <a:pt x="938564" y="3329978"/>
                    <a:pt x="923429" y="3337461"/>
                  </a:cubicBezTo>
                  <a:cubicBezTo>
                    <a:pt x="1038554" y="3413757"/>
                    <a:pt x="1150844" y="3488182"/>
                    <a:pt x="1269709" y="3566973"/>
                  </a:cubicBezTo>
                  <a:close/>
                  <a:moveTo>
                    <a:pt x="1385627" y="3478320"/>
                  </a:moveTo>
                  <a:cubicBezTo>
                    <a:pt x="1385004" y="3443459"/>
                    <a:pt x="1377748" y="3420616"/>
                    <a:pt x="1350257" y="3401853"/>
                  </a:cubicBezTo>
                  <a:cubicBezTo>
                    <a:pt x="1244145" y="3329412"/>
                    <a:pt x="1139960" y="3254079"/>
                    <a:pt x="1034926" y="3180050"/>
                  </a:cubicBezTo>
                  <a:cubicBezTo>
                    <a:pt x="1029087" y="3175912"/>
                    <a:pt x="1021662" y="3170584"/>
                    <a:pt x="1015427" y="3171151"/>
                  </a:cubicBezTo>
                  <a:cubicBezTo>
                    <a:pt x="998025" y="3172625"/>
                    <a:pt x="980849" y="3176819"/>
                    <a:pt x="963618" y="3179994"/>
                  </a:cubicBezTo>
                  <a:cubicBezTo>
                    <a:pt x="963221" y="3182034"/>
                    <a:pt x="962767" y="3184018"/>
                    <a:pt x="962371" y="3186059"/>
                  </a:cubicBezTo>
                  <a:cubicBezTo>
                    <a:pt x="1102323" y="3282704"/>
                    <a:pt x="1242218" y="3379293"/>
                    <a:pt x="1385627" y="347832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E78F56E5-02BC-55C1-B8C8-CCBB326D0927}"/>
                </a:ext>
              </a:extLst>
            </p:cNvPr>
            <p:cNvSpPr/>
            <p:nvPr/>
          </p:nvSpPr>
          <p:spPr>
            <a:xfrm>
              <a:off x="4783040" y="5132746"/>
              <a:ext cx="580858" cy="883793"/>
            </a:xfrm>
            <a:custGeom>
              <a:avLst/>
              <a:gdLst>
                <a:gd name="csX0" fmla="*/ 306826 w 580858"/>
                <a:gd name="csY0" fmla="*/ 725542 h 883793"/>
                <a:gd name="csX1" fmla="*/ 224635 w 580858"/>
                <a:gd name="csY1" fmla="*/ 852627 h 883793"/>
                <a:gd name="csX2" fmla="*/ 207573 w 580858"/>
                <a:gd name="csY2" fmla="*/ 875074 h 883793"/>
                <a:gd name="csX3" fmla="*/ 179175 w 580858"/>
                <a:gd name="csY3" fmla="*/ 880969 h 883793"/>
                <a:gd name="csX4" fmla="*/ 167895 w 580858"/>
                <a:gd name="csY4" fmla="*/ 854441 h 883793"/>
                <a:gd name="csX5" fmla="*/ 189548 w 580858"/>
                <a:gd name="csY5" fmla="*/ 734499 h 883793"/>
                <a:gd name="csX6" fmla="*/ 196804 w 580858"/>
                <a:gd name="csY6" fmla="*/ 690909 h 883793"/>
                <a:gd name="csX7" fmla="*/ 173903 w 580858"/>
                <a:gd name="csY7" fmla="*/ 707744 h 883793"/>
                <a:gd name="csX8" fmla="*/ 50106 w 580858"/>
                <a:gd name="csY8" fmla="*/ 811815 h 883793"/>
                <a:gd name="csX9" fmla="*/ 32081 w 580858"/>
                <a:gd name="csY9" fmla="*/ 825192 h 883793"/>
                <a:gd name="csX10" fmla="*/ 8614 w 580858"/>
                <a:gd name="csY10" fmla="*/ 823322 h 883793"/>
                <a:gd name="csX11" fmla="*/ 2832 w 580858"/>
                <a:gd name="csY11" fmla="*/ 798437 h 883793"/>
                <a:gd name="csX12" fmla="*/ 13375 w 580858"/>
                <a:gd name="csY12" fmla="*/ 781659 h 883793"/>
                <a:gd name="csX13" fmla="*/ 530670 w 580858"/>
                <a:gd name="csY13" fmla="*/ 25443 h 883793"/>
                <a:gd name="csX14" fmla="*/ 546315 w 580858"/>
                <a:gd name="csY14" fmla="*/ 5604 h 883793"/>
                <a:gd name="csX15" fmla="*/ 569045 w 580858"/>
                <a:gd name="csY15" fmla="*/ 956 h 883793"/>
                <a:gd name="csX16" fmla="*/ 580835 w 580858"/>
                <a:gd name="csY16" fmla="*/ 20738 h 883793"/>
                <a:gd name="csX17" fmla="*/ 571312 w 580858"/>
                <a:gd name="csY17" fmla="*/ 76572 h 883793"/>
                <a:gd name="csX18" fmla="*/ 435725 w 580858"/>
                <a:gd name="csY18" fmla="*/ 719988 h 883793"/>
                <a:gd name="csX19" fmla="*/ 408403 w 580858"/>
                <a:gd name="csY19" fmla="*/ 829897 h 883793"/>
                <a:gd name="csX20" fmla="*/ 402792 w 580858"/>
                <a:gd name="csY20" fmla="*/ 845882 h 883793"/>
                <a:gd name="csX21" fmla="*/ 362660 w 580858"/>
                <a:gd name="csY21" fmla="*/ 852173 h 883793"/>
                <a:gd name="csX22" fmla="*/ 345711 w 580858"/>
                <a:gd name="csY22" fmla="*/ 823208 h 883793"/>
                <a:gd name="csX23" fmla="*/ 306770 w 580858"/>
                <a:gd name="csY23" fmla="*/ 725542 h 88379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580858" h="883793">
                  <a:moveTo>
                    <a:pt x="306826" y="725542"/>
                  </a:moveTo>
                  <a:cubicBezTo>
                    <a:pt x="276897" y="771853"/>
                    <a:pt x="250880" y="812325"/>
                    <a:pt x="224635" y="852627"/>
                  </a:cubicBezTo>
                  <a:cubicBezTo>
                    <a:pt x="219477" y="860506"/>
                    <a:pt x="214432" y="868895"/>
                    <a:pt x="207573" y="875074"/>
                  </a:cubicBezTo>
                  <a:cubicBezTo>
                    <a:pt x="199921" y="882046"/>
                    <a:pt x="190342" y="887261"/>
                    <a:pt x="179175" y="880969"/>
                  </a:cubicBezTo>
                  <a:cubicBezTo>
                    <a:pt x="168575" y="875017"/>
                    <a:pt x="165854" y="865834"/>
                    <a:pt x="167895" y="854441"/>
                  </a:cubicBezTo>
                  <a:cubicBezTo>
                    <a:pt x="175150" y="814479"/>
                    <a:pt x="182406" y="774460"/>
                    <a:pt x="189548" y="734499"/>
                  </a:cubicBezTo>
                  <a:cubicBezTo>
                    <a:pt x="191872" y="721574"/>
                    <a:pt x="193913" y="708594"/>
                    <a:pt x="196804" y="690909"/>
                  </a:cubicBezTo>
                  <a:cubicBezTo>
                    <a:pt x="186884" y="698221"/>
                    <a:pt x="180082" y="702586"/>
                    <a:pt x="173903" y="707744"/>
                  </a:cubicBezTo>
                  <a:cubicBezTo>
                    <a:pt x="132581" y="742377"/>
                    <a:pt x="91372" y="777124"/>
                    <a:pt x="50106" y="811815"/>
                  </a:cubicBezTo>
                  <a:cubicBezTo>
                    <a:pt x="44325" y="816690"/>
                    <a:pt x="38826" y="823322"/>
                    <a:pt x="32081" y="825192"/>
                  </a:cubicBezTo>
                  <a:cubicBezTo>
                    <a:pt x="24825" y="827176"/>
                    <a:pt x="14849" y="826949"/>
                    <a:pt x="8614" y="823322"/>
                  </a:cubicBezTo>
                  <a:cubicBezTo>
                    <a:pt x="-59" y="818333"/>
                    <a:pt x="-2553" y="808300"/>
                    <a:pt x="2832" y="798437"/>
                  </a:cubicBezTo>
                  <a:cubicBezTo>
                    <a:pt x="6006" y="792656"/>
                    <a:pt x="9691" y="787101"/>
                    <a:pt x="13375" y="781659"/>
                  </a:cubicBezTo>
                  <a:cubicBezTo>
                    <a:pt x="185750" y="529587"/>
                    <a:pt x="358182" y="277515"/>
                    <a:pt x="530670" y="25443"/>
                  </a:cubicBezTo>
                  <a:cubicBezTo>
                    <a:pt x="535431" y="18471"/>
                    <a:pt x="539626" y="10082"/>
                    <a:pt x="546315" y="5604"/>
                  </a:cubicBezTo>
                  <a:cubicBezTo>
                    <a:pt x="552493" y="1466"/>
                    <a:pt x="563093" y="-1651"/>
                    <a:pt x="569045" y="956"/>
                  </a:cubicBezTo>
                  <a:cubicBezTo>
                    <a:pt x="574997" y="3563"/>
                    <a:pt x="581289" y="14106"/>
                    <a:pt x="580835" y="20738"/>
                  </a:cubicBezTo>
                  <a:cubicBezTo>
                    <a:pt x="579475" y="39501"/>
                    <a:pt x="575223" y="58036"/>
                    <a:pt x="571312" y="76572"/>
                  </a:cubicBezTo>
                  <a:cubicBezTo>
                    <a:pt x="526249" y="291062"/>
                    <a:pt x="481299" y="505610"/>
                    <a:pt x="435725" y="719988"/>
                  </a:cubicBezTo>
                  <a:cubicBezTo>
                    <a:pt x="427903" y="756888"/>
                    <a:pt x="417643" y="793279"/>
                    <a:pt x="408403" y="829897"/>
                  </a:cubicBezTo>
                  <a:cubicBezTo>
                    <a:pt x="407043" y="835339"/>
                    <a:pt x="405286" y="840893"/>
                    <a:pt x="402792" y="845882"/>
                  </a:cubicBezTo>
                  <a:cubicBezTo>
                    <a:pt x="393042" y="865551"/>
                    <a:pt x="377227" y="868555"/>
                    <a:pt x="362660" y="852173"/>
                  </a:cubicBezTo>
                  <a:cubicBezTo>
                    <a:pt x="355348" y="843955"/>
                    <a:pt x="350019" y="833468"/>
                    <a:pt x="345711" y="823208"/>
                  </a:cubicBezTo>
                  <a:cubicBezTo>
                    <a:pt x="333014" y="792939"/>
                    <a:pt x="321337" y="762330"/>
                    <a:pt x="306770" y="72554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F66D5ED6-4CD2-4C5A-F66C-89E4E7E2C1FE}"/>
                </a:ext>
              </a:extLst>
            </p:cNvPr>
            <p:cNvSpPr/>
            <p:nvPr/>
          </p:nvSpPr>
          <p:spPr>
            <a:xfrm>
              <a:off x="4147474" y="4753635"/>
              <a:ext cx="753418" cy="840260"/>
            </a:xfrm>
            <a:custGeom>
              <a:avLst/>
              <a:gdLst>
                <a:gd name="csX0" fmla="*/ 184872 w 753418"/>
                <a:gd name="csY0" fmla="*/ 544790 h 840260"/>
                <a:gd name="csX1" fmla="*/ 127339 w 753418"/>
                <a:gd name="csY1" fmla="*/ 544904 h 840260"/>
                <a:gd name="csX2" fmla="*/ 36645 w 753418"/>
                <a:gd name="csY2" fmla="*/ 549778 h 840260"/>
                <a:gd name="csX3" fmla="*/ 16919 w 753418"/>
                <a:gd name="csY3" fmla="*/ 548815 h 840260"/>
                <a:gd name="csX4" fmla="*/ 5469 w 753418"/>
                <a:gd name="csY4" fmla="*/ 516222 h 840260"/>
                <a:gd name="csX5" fmla="*/ 22814 w 753418"/>
                <a:gd name="csY5" fmla="*/ 501824 h 840260"/>
                <a:gd name="csX6" fmla="*/ 704831 w 753418"/>
                <a:gd name="csY6" fmla="*/ 16046 h 840260"/>
                <a:gd name="csX7" fmla="*/ 723650 w 753418"/>
                <a:gd name="csY7" fmla="*/ 3405 h 840260"/>
                <a:gd name="csX8" fmla="*/ 749271 w 753418"/>
                <a:gd name="csY8" fmla="*/ 7033 h 840260"/>
                <a:gd name="csX9" fmla="*/ 752616 w 753418"/>
                <a:gd name="csY9" fmla="*/ 30443 h 840260"/>
                <a:gd name="csX10" fmla="*/ 739011 w 753418"/>
                <a:gd name="csY10" fmla="*/ 51756 h 840260"/>
                <a:gd name="csX11" fmla="*/ 161349 w 753418"/>
                <a:gd name="csY11" fmla="*/ 807122 h 840260"/>
                <a:gd name="csX12" fmla="*/ 130966 w 753418"/>
                <a:gd name="csY12" fmla="*/ 836257 h 840260"/>
                <a:gd name="csX13" fmla="*/ 99904 w 753418"/>
                <a:gd name="csY13" fmla="*/ 815568 h 840260"/>
                <a:gd name="csX14" fmla="*/ 105685 w 753418"/>
                <a:gd name="csY14" fmla="*/ 793744 h 840260"/>
                <a:gd name="csX15" fmla="*/ 176823 w 753418"/>
                <a:gd name="csY15" fmla="*/ 572338 h 840260"/>
                <a:gd name="csX16" fmla="*/ 184872 w 753418"/>
                <a:gd name="csY16" fmla="*/ 544733 h 8402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753418" h="840260">
                  <a:moveTo>
                    <a:pt x="184872" y="544790"/>
                  </a:moveTo>
                  <a:cubicBezTo>
                    <a:pt x="164580" y="544790"/>
                    <a:pt x="145931" y="544167"/>
                    <a:pt x="127339" y="544904"/>
                  </a:cubicBezTo>
                  <a:cubicBezTo>
                    <a:pt x="97070" y="546094"/>
                    <a:pt x="66857" y="548305"/>
                    <a:pt x="36645" y="549778"/>
                  </a:cubicBezTo>
                  <a:cubicBezTo>
                    <a:pt x="30069" y="550118"/>
                    <a:pt x="23211" y="550345"/>
                    <a:pt x="16919" y="548815"/>
                  </a:cubicBezTo>
                  <a:cubicBezTo>
                    <a:pt x="311" y="544847"/>
                    <a:pt x="-5188" y="529429"/>
                    <a:pt x="5469" y="516222"/>
                  </a:cubicBezTo>
                  <a:cubicBezTo>
                    <a:pt x="10060" y="510497"/>
                    <a:pt x="16692" y="506189"/>
                    <a:pt x="22814" y="501824"/>
                  </a:cubicBezTo>
                  <a:cubicBezTo>
                    <a:pt x="250115" y="339879"/>
                    <a:pt x="477473" y="177934"/>
                    <a:pt x="704831" y="16046"/>
                  </a:cubicBezTo>
                  <a:cubicBezTo>
                    <a:pt x="711010" y="11681"/>
                    <a:pt x="717018" y="6976"/>
                    <a:pt x="723650" y="3405"/>
                  </a:cubicBezTo>
                  <a:cubicBezTo>
                    <a:pt x="732833" y="-1470"/>
                    <a:pt x="743490" y="-1810"/>
                    <a:pt x="749271" y="7033"/>
                  </a:cubicBezTo>
                  <a:cubicBezTo>
                    <a:pt x="753239" y="13155"/>
                    <a:pt x="754373" y="23188"/>
                    <a:pt x="752616" y="30443"/>
                  </a:cubicBezTo>
                  <a:cubicBezTo>
                    <a:pt x="750688" y="38209"/>
                    <a:pt x="744170" y="45011"/>
                    <a:pt x="739011" y="51756"/>
                  </a:cubicBezTo>
                  <a:cubicBezTo>
                    <a:pt x="546571" y="303601"/>
                    <a:pt x="354130" y="555503"/>
                    <a:pt x="161349" y="807122"/>
                  </a:cubicBezTo>
                  <a:cubicBezTo>
                    <a:pt x="152903" y="818175"/>
                    <a:pt x="142586" y="828832"/>
                    <a:pt x="130966" y="836257"/>
                  </a:cubicBezTo>
                  <a:cubicBezTo>
                    <a:pt x="114471" y="846801"/>
                    <a:pt x="98203" y="835350"/>
                    <a:pt x="99904" y="815568"/>
                  </a:cubicBezTo>
                  <a:cubicBezTo>
                    <a:pt x="100527" y="808199"/>
                    <a:pt x="103418" y="800887"/>
                    <a:pt x="105685" y="793744"/>
                  </a:cubicBezTo>
                  <a:cubicBezTo>
                    <a:pt x="129323" y="719943"/>
                    <a:pt x="153130" y="646140"/>
                    <a:pt x="176823" y="572338"/>
                  </a:cubicBezTo>
                  <a:cubicBezTo>
                    <a:pt x="179658" y="563496"/>
                    <a:pt x="182038" y="554483"/>
                    <a:pt x="184872" y="5447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E4230FCB-43DC-E664-325A-DFD0E77C3E17}"/>
                </a:ext>
              </a:extLst>
            </p:cNvPr>
            <p:cNvSpPr/>
            <p:nvPr/>
          </p:nvSpPr>
          <p:spPr>
            <a:xfrm>
              <a:off x="4222048" y="4228506"/>
              <a:ext cx="1182756" cy="1566908"/>
            </a:xfrm>
            <a:custGeom>
              <a:avLst/>
              <a:gdLst>
                <a:gd name="csX0" fmla="*/ 1070179 w 1182756"/>
                <a:gd name="csY0" fmla="*/ 110322 h 1566908"/>
                <a:gd name="csX1" fmla="*/ 1047335 w 1182756"/>
                <a:gd name="csY1" fmla="*/ 126307 h 1566908"/>
                <a:gd name="csX2" fmla="*/ 95277 w 1182756"/>
                <a:gd name="csY2" fmla="*/ 820058 h 1566908"/>
                <a:gd name="csX3" fmla="*/ 51234 w 1182756"/>
                <a:gd name="csY3" fmla="*/ 851177 h 1566908"/>
                <a:gd name="csX4" fmla="*/ 4300 w 1182756"/>
                <a:gd name="csY4" fmla="*/ 861607 h 1566908"/>
                <a:gd name="csX5" fmla="*/ 26237 w 1182756"/>
                <a:gd name="csY5" fmla="*/ 819548 h 1566908"/>
                <a:gd name="csX6" fmla="*/ 71300 w 1182756"/>
                <a:gd name="csY6" fmla="*/ 785027 h 1566908"/>
                <a:gd name="csX7" fmla="*/ 796681 w 1182756"/>
                <a:gd name="csY7" fmla="*/ 257303 h 1566908"/>
                <a:gd name="csX8" fmla="*/ 1139106 w 1182756"/>
                <a:gd name="csY8" fmla="*/ 9085 h 1566908"/>
                <a:gd name="csX9" fmla="*/ 1171586 w 1182756"/>
                <a:gd name="csY9" fmla="*/ 6364 h 1566908"/>
                <a:gd name="csX10" fmla="*/ 1177878 w 1182756"/>
                <a:gd name="csY10" fmla="*/ 44399 h 1566908"/>
                <a:gd name="csX11" fmla="*/ 1163367 w 1182756"/>
                <a:gd name="csY11" fmla="*/ 65372 h 1566908"/>
                <a:gd name="csX12" fmla="*/ 631618 w 1182756"/>
                <a:gd name="csY12" fmla="*/ 798121 h 1566908"/>
                <a:gd name="csX13" fmla="*/ 144989 w 1182756"/>
                <a:gd name="csY13" fmla="*/ 1465570 h 1566908"/>
                <a:gd name="csX14" fmla="*/ 82297 w 1182756"/>
                <a:gd name="csY14" fmla="*/ 1546288 h 1566908"/>
                <a:gd name="csX15" fmla="*/ 69033 w 1182756"/>
                <a:gd name="csY15" fmla="*/ 1561026 h 1566908"/>
                <a:gd name="csX16" fmla="*/ 45793 w 1182756"/>
                <a:gd name="csY16" fmla="*/ 1563350 h 1566908"/>
                <a:gd name="csX17" fmla="*/ 40408 w 1182756"/>
                <a:gd name="csY17" fmla="*/ 1538296 h 1566908"/>
                <a:gd name="csX18" fmla="*/ 56052 w 1182756"/>
                <a:gd name="csY18" fmla="*/ 1514659 h 1566908"/>
                <a:gd name="csX19" fmla="*/ 359140 w 1182756"/>
                <a:gd name="csY19" fmla="*/ 1103362 h 1566908"/>
                <a:gd name="csX20" fmla="*/ 906363 w 1182756"/>
                <a:gd name="csY20" fmla="*/ 336150 h 1566908"/>
                <a:gd name="csX21" fmla="*/ 1061336 w 1182756"/>
                <a:gd name="csY21" fmla="*/ 129538 h 1566908"/>
                <a:gd name="csX22" fmla="*/ 1073297 w 1182756"/>
                <a:gd name="csY22" fmla="*/ 113893 h 1566908"/>
                <a:gd name="csX23" fmla="*/ 1070179 w 1182756"/>
                <a:gd name="csY23" fmla="*/ 110266 h 15669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1182756" h="1566908">
                  <a:moveTo>
                    <a:pt x="1070179" y="110322"/>
                  </a:moveTo>
                  <a:cubicBezTo>
                    <a:pt x="1062583" y="115651"/>
                    <a:pt x="1054874" y="120865"/>
                    <a:pt x="1047335" y="126307"/>
                  </a:cubicBezTo>
                  <a:cubicBezTo>
                    <a:pt x="729964" y="357576"/>
                    <a:pt x="412649" y="588845"/>
                    <a:pt x="95277" y="820058"/>
                  </a:cubicBezTo>
                  <a:cubicBezTo>
                    <a:pt x="80766" y="830658"/>
                    <a:pt x="66029" y="840917"/>
                    <a:pt x="51234" y="851177"/>
                  </a:cubicBezTo>
                  <a:cubicBezTo>
                    <a:pt x="23233" y="870563"/>
                    <a:pt x="13200" y="872717"/>
                    <a:pt x="4300" y="861607"/>
                  </a:cubicBezTo>
                  <a:cubicBezTo>
                    <a:pt x="-4996" y="850043"/>
                    <a:pt x="106" y="840067"/>
                    <a:pt x="26237" y="819548"/>
                  </a:cubicBezTo>
                  <a:cubicBezTo>
                    <a:pt x="41145" y="807871"/>
                    <a:pt x="56052" y="796194"/>
                    <a:pt x="71300" y="785027"/>
                  </a:cubicBezTo>
                  <a:cubicBezTo>
                    <a:pt x="313056" y="609081"/>
                    <a:pt x="554812" y="433136"/>
                    <a:pt x="796681" y="257303"/>
                  </a:cubicBezTo>
                  <a:cubicBezTo>
                    <a:pt x="910728" y="174431"/>
                    <a:pt x="1024945" y="91787"/>
                    <a:pt x="1139106" y="9085"/>
                  </a:cubicBezTo>
                  <a:cubicBezTo>
                    <a:pt x="1154638" y="-2195"/>
                    <a:pt x="1162006" y="-2818"/>
                    <a:pt x="1171586" y="6364"/>
                  </a:cubicBezTo>
                  <a:cubicBezTo>
                    <a:pt x="1183886" y="18098"/>
                    <a:pt x="1186097" y="29775"/>
                    <a:pt x="1177878" y="44399"/>
                  </a:cubicBezTo>
                  <a:cubicBezTo>
                    <a:pt x="1173683" y="51768"/>
                    <a:pt x="1168638" y="58740"/>
                    <a:pt x="1163367" y="65372"/>
                  </a:cubicBezTo>
                  <a:cubicBezTo>
                    <a:pt x="975404" y="301856"/>
                    <a:pt x="807961" y="553191"/>
                    <a:pt x="631618" y="798121"/>
                  </a:cubicBezTo>
                  <a:cubicBezTo>
                    <a:pt x="470750" y="1021568"/>
                    <a:pt x="307444" y="1243258"/>
                    <a:pt x="144989" y="1465570"/>
                  </a:cubicBezTo>
                  <a:cubicBezTo>
                    <a:pt x="124923" y="1493062"/>
                    <a:pt x="103327" y="1519477"/>
                    <a:pt x="82297" y="1546288"/>
                  </a:cubicBezTo>
                  <a:cubicBezTo>
                    <a:pt x="78216" y="1551503"/>
                    <a:pt x="73908" y="1556604"/>
                    <a:pt x="69033" y="1561026"/>
                  </a:cubicBezTo>
                  <a:cubicBezTo>
                    <a:pt x="62118" y="1567204"/>
                    <a:pt x="54012" y="1569358"/>
                    <a:pt x="45793" y="1563350"/>
                  </a:cubicBezTo>
                  <a:cubicBezTo>
                    <a:pt x="36723" y="1556718"/>
                    <a:pt x="35250" y="1547705"/>
                    <a:pt x="40408" y="1538296"/>
                  </a:cubicBezTo>
                  <a:cubicBezTo>
                    <a:pt x="44942" y="1530020"/>
                    <a:pt x="50497" y="1522254"/>
                    <a:pt x="56052" y="1514659"/>
                  </a:cubicBezTo>
                  <a:cubicBezTo>
                    <a:pt x="157119" y="1377598"/>
                    <a:pt x="259773" y="1241614"/>
                    <a:pt x="359140" y="1103362"/>
                  </a:cubicBezTo>
                  <a:cubicBezTo>
                    <a:pt x="542455" y="848286"/>
                    <a:pt x="723502" y="591566"/>
                    <a:pt x="906363" y="336150"/>
                  </a:cubicBezTo>
                  <a:cubicBezTo>
                    <a:pt x="956472" y="266145"/>
                    <a:pt x="1009584" y="198352"/>
                    <a:pt x="1061336" y="129538"/>
                  </a:cubicBezTo>
                  <a:cubicBezTo>
                    <a:pt x="1065304" y="124323"/>
                    <a:pt x="1069272" y="119108"/>
                    <a:pt x="1073297" y="113893"/>
                  </a:cubicBezTo>
                  <a:lnTo>
                    <a:pt x="1070179" y="110266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F8BA522E-2E02-F2A9-4021-54F88E5A4061}"/>
                </a:ext>
              </a:extLst>
            </p:cNvPr>
            <p:cNvSpPr/>
            <p:nvPr/>
          </p:nvSpPr>
          <p:spPr>
            <a:xfrm>
              <a:off x="4562212" y="4490170"/>
              <a:ext cx="1108330" cy="1536858"/>
            </a:xfrm>
            <a:custGeom>
              <a:avLst/>
              <a:gdLst>
                <a:gd name="csX0" fmla="*/ 1039847 w 1108330"/>
                <a:gd name="csY0" fmla="*/ 111443 h 1536858"/>
                <a:gd name="csX1" fmla="*/ 1021652 w 1108330"/>
                <a:gd name="csY1" fmla="*/ 135251 h 1536858"/>
                <a:gd name="csX2" fmla="*/ 129508 w 1108330"/>
                <a:gd name="csY2" fmla="*/ 1395497 h 1536858"/>
                <a:gd name="csX3" fmla="*/ 45730 w 1108330"/>
                <a:gd name="csY3" fmla="*/ 1513569 h 1536858"/>
                <a:gd name="csX4" fmla="*/ 31389 w 1108330"/>
                <a:gd name="csY4" fmla="*/ 1531028 h 1536858"/>
                <a:gd name="csX5" fmla="*/ 8205 w 1108330"/>
                <a:gd name="csY5" fmla="*/ 1533068 h 1536858"/>
                <a:gd name="csX6" fmla="*/ 3104 w 1108330"/>
                <a:gd name="csY6" fmla="*/ 1508014 h 1536858"/>
                <a:gd name="csX7" fmla="*/ 16538 w 1108330"/>
                <a:gd name="csY7" fmla="*/ 1486304 h 1536858"/>
                <a:gd name="csX8" fmla="*/ 332719 w 1108330"/>
                <a:gd name="csY8" fmla="*/ 1028527 h 1536858"/>
                <a:gd name="csX9" fmla="*/ 929598 w 1108330"/>
                <a:gd name="csY9" fmla="*/ 188646 h 1536858"/>
                <a:gd name="csX10" fmla="*/ 1054812 w 1108330"/>
                <a:gd name="csY10" fmla="*/ 23527 h 1536858"/>
                <a:gd name="csX11" fmla="*/ 1092393 w 1108330"/>
                <a:gd name="csY11" fmla="*/ 2951 h 1536858"/>
                <a:gd name="csX12" fmla="*/ 1105260 w 1108330"/>
                <a:gd name="csY12" fmla="*/ 46654 h 1536858"/>
                <a:gd name="csX13" fmla="*/ 1053962 w 1108330"/>
                <a:gd name="csY13" fmla="*/ 258877 h 1536858"/>
                <a:gd name="csX14" fmla="*/ 890259 w 1108330"/>
                <a:gd name="csY14" fmla="*/ 1004040 h 1536858"/>
                <a:gd name="csX15" fmla="*/ 860330 w 1108330"/>
                <a:gd name="csY15" fmla="*/ 1133902 h 1536858"/>
                <a:gd name="csX16" fmla="*/ 857156 w 1108330"/>
                <a:gd name="csY16" fmla="*/ 1144785 h 1536858"/>
                <a:gd name="csX17" fmla="*/ 831252 w 1108330"/>
                <a:gd name="csY17" fmla="*/ 1168196 h 1536858"/>
                <a:gd name="csX18" fmla="*/ 819121 w 1108330"/>
                <a:gd name="csY18" fmla="*/ 1134866 h 1536858"/>
                <a:gd name="csX19" fmla="*/ 901936 w 1108330"/>
                <a:gd name="csY19" fmla="*/ 749417 h 1536858"/>
                <a:gd name="csX20" fmla="*/ 1021085 w 1108330"/>
                <a:gd name="csY20" fmla="*/ 209336 h 1536858"/>
                <a:gd name="csX21" fmla="*/ 1044665 w 1108330"/>
                <a:gd name="csY21" fmla="*/ 113711 h 1536858"/>
                <a:gd name="csX22" fmla="*/ 1039961 w 1108330"/>
                <a:gd name="csY22" fmla="*/ 111217 h 1536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1108330" h="1536858">
                  <a:moveTo>
                    <a:pt x="1039847" y="111443"/>
                  </a:moveTo>
                  <a:cubicBezTo>
                    <a:pt x="1033782" y="119379"/>
                    <a:pt x="1027604" y="127258"/>
                    <a:pt x="1021652" y="135251"/>
                  </a:cubicBezTo>
                  <a:cubicBezTo>
                    <a:pt x="713917" y="548021"/>
                    <a:pt x="423980" y="973374"/>
                    <a:pt x="129508" y="1395497"/>
                  </a:cubicBezTo>
                  <a:cubicBezTo>
                    <a:pt x="101904" y="1435062"/>
                    <a:pt x="73788" y="1474287"/>
                    <a:pt x="45730" y="1513569"/>
                  </a:cubicBezTo>
                  <a:cubicBezTo>
                    <a:pt x="41365" y="1519691"/>
                    <a:pt x="36831" y="1525926"/>
                    <a:pt x="31389" y="1531028"/>
                  </a:cubicBezTo>
                  <a:cubicBezTo>
                    <a:pt x="24587" y="1537376"/>
                    <a:pt x="16255" y="1539247"/>
                    <a:pt x="8205" y="1533068"/>
                  </a:cubicBezTo>
                  <a:cubicBezTo>
                    <a:pt x="-524" y="1526379"/>
                    <a:pt x="-2394" y="1517707"/>
                    <a:pt x="3104" y="1508014"/>
                  </a:cubicBezTo>
                  <a:cubicBezTo>
                    <a:pt x="7299" y="1500588"/>
                    <a:pt x="11720" y="1493333"/>
                    <a:pt x="16538" y="1486304"/>
                  </a:cubicBezTo>
                  <a:cubicBezTo>
                    <a:pt x="121856" y="1333655"/>
                    <a:pt x="226721" y="1180723"/>
                    <a:pt x="332719" y="1028527"/>
                  </a:cubicBezTo>
                  <a:cubicBezTo>
                    <a:pt x="528958" y="746640"/>
                    <a:pt x="724063" y="463959"/>
                    <a:pt x="929598" y="188646"/>
                  </a:cubicBezTo>
                  <a:cubicBezTo>
                    <a:pt x="970920" y="133323"/>
                    <a:pt x="1013206" y="78680"/>
                    <a:pt x="1054812" y="23527"/>
                  </a:cubicBezTo>
                  <a:cubicBezTo>
                    <a:pt x="1072724" y="-223"/>
                    <a:pt x="1078449" y="-3624"/>
                    <a:pt x="1092393" y="2951"/>
                  </a:cubicBezTo>
                  <a:cubicBezTo>
                    <a:pt x="1108605" y="10603"/>
                    <a:pt x="1111552" y="20976"/>
                    <a:pt x="1105260" y="46654"/>
                  </a:cubicBezTo>
                  <a:cubicBezTo>
                    <a:pt x="1088028" y="117338"/>
                    <a:pt x="1069720" y="187853"/>
                    <a:pt x="1053962" y="258877"/>
                  </a:cubicBezTo>
                  <a:cubicBezTo>
                    <a:pt x="998922" y="507152"/>
                    <a:pt x="944846" y="755653"/>
                    <a:pt x="890259" y="1004040"/>
                  </a:cubicBezTo>
                  <a:cubicBezTo>
                    <a:pt x="880736" y="1047460"/>
                    <a:pt x="870363" y="1090653"/>
                    <a:pt x="860330" y="1133902"/>
                  </a:cubicBezTo>
                  <a:cubicBezTo>
                    <a:pt x="859480" y="1137587"/>
                    <a:pt x="858290" y="1141158"/>
                    <a:pt x="857156" y="1144785"/>
                  </a:cubicBezTo>
                  <a:cubicBezTo>
                    <a:pt x="851431" y="1163831"/>
                    <a:pt x="842872" y="1171540"/>
                    <a:pt x="831252" y="1168196"/>
                  </a:cubicBezTo>
                  <a:cubicBezTo>
                    <a:pt x="819575" y="1164852"/>
                    <a:pt x="815097" y="1153968"/>
                    <a:pt x="819121" y="1134866"/>
                  </a:cubicBezTo>
                  <a:cubicBezTo>
                    <a:pt x="846556" y="1006364"/>
                    <a:pt x="873878" y="877806"/>
                    <a:pt x="901936" y="749417"/>
                  </a:cubicBezTo>
                  <a:cubicBezTo>
                    <a:pt x="941275" y="569334"/>
                    <a:pt x="981180" y="389306"/>
                    <a:pt x="1021085" y="209336"/>
                  </a:cubicBezTo>
                  <a:cubicBezTo>
                    <a:pt x="1028170" y="177310"/>
                    <a:pt x="1036730" y="145567"/>
                    <a:pt x="1044665" y="113711"/>
                  </a:cubicBezTo>
                  <a:cubicBezTo>
                    <a:pt x="1043078" y="112860"/>
                    <a:pt x="1041491" y="112067"/>
                    <a:pt x="1039961" y="11121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99A6B808-FF47-9C63-9F21-4F59A719DE58}"/>
                </a:ext>
              </a:extLst>
            </p:cNvPr>
            <p:cNvSpPr/>
            <p:nvPr/>
          </p:nvSpPr>
          <p:spPr>
            <a:xfrm>
              <a:off x="5486547" y="4769223"/>
              <a:ext cx="378505" cy="1285591"/>
            </a:xfrm>
            <a:custGeom>
              <a:avLst/>
              <a:gdLst>
                <a:gd name="csX0" fmla="*/ 251043 w 378505"/>
                <a:gd name="csY0" fmla="*/ 166597 h 1285591"/>
                <a:gd name="csX1" fmla="*/ 244694 w 378505"/>
                <a:gd name="csY1" fmla="*/ 190404 h 1285591"/>
                <a:gd name="csX2" fmla="*/ 141304 w 378505"/>
                <a:gd name="csY2" fmla="*/ 753839 h 1285591"/>
                <a:gd name="csX3" fmla="*/ 45395 w 378505"/>
                <a:gd name="csY3" fmla="*/ 1237804 h 1285591"/>
                <a:gd name="csX4" fmla="*/ 35249 w 378505"/>
                <a:gd name="csY4" fmla="*/ 1273004 h 1285591"/>
                <a:gd name="csX5" fmla="*/ 16033 w 378505"/>
                <a:gd name="csY5" fmla="*/ 1285588 h 1285591"/>
                <a:gd name="csX6" fmla="*/ 105 w 378505"/>
                <a:gd name="csY6" fmla="*/ 1265976 h 1285591"/>
                <a:gd name="csX7" fmla="*/ 8040 w 378505"/>
                <a:gd name="csY7" fmla="*/ 1212750 h 1285591"/>
                <a:gd name="csX8" fmla="*/ 188578 w 378505"/>
                <a:gd name="csY8" fmla="*/ 257007 h 1285591"/>
                <a:gd name="csX9" fmla="*/ 239536 w 378505"/>
                <a:gd name="csY9" fmla="*/ 24378 h 1285591"/>
                <a:gd name="csX10" fmla="*/ 262380 w 378505"/>
                <a:gd name="csY10" fmla="*/ 4 h 1285591"/>
                <a:gd name="csX11" fmla="*/ 287831 w 378505"/>
                <a:gd name="csY11" fmla="*/ 28515 h 1285591"/>
                <a:gd name="csX12" fmla="*/ 295200 w 378505"/>
                <a:gd name="csY12" fmla="*/ 141770 h 1285591"/>
                <a:gd name="csX13" fmla="*/ 326206 w 378505"/>
                <a:gd name="csY13" fmla="*/ 466567 h 1285591"/>
                <a:gd name="csX14" fmla="*/ 363844 w 378505"/>
                <a:gd name="csY14" fmla="*/ 850598 h 1285591"/>
                <a:gd name="csX15" fmla="*/ 377278 w 378505"/>
                <a:gd name="csY15" fmla="*/ 1003190 h 1285591"/>
                <a:gd name="csX16" fmla="*/ 378241 w 378505"/>
                <a:gd name="csY16" fmla="*/ 1028641 h 1285591"/>
                <a:gd name="csX17" fmla="*/ 359819 w 378505"/>
                <a:gd name="csY17" fmla="*/ 1049728 h 1285591"/>
                <a:gd name="csX18" fmla="*/ 340717 w 378505"/>
                <a:gd name="csY18" fmla="*/ 1032326 h 1285591"/>
                <a:gd name="csX19" fmla="*/ 336409 w 378505"/>
                <a:gd name="csY19" fmla="*/ 1007158 h 1285591"/>
                <a:gd name="csX20" fmla="*/ 306763 w 378505"/>
                <a:gd name="csY20" fmla="*/ 707925 h 1285591"/>
                <a:gd name="csX21" fmla="*/ 275530 w 378505"/>
                <a:gd name="csY21" fmla="*/ 394578 h 1285591"/>
                <a:gd name="csX22" fmla="*/ 256541 w 378505"/>
                <a:gd name="csY22" fmla="*/ 191198 h 1285591"/>
                <a:gd name="csX23" fmla="*/ 254331 w 378505"/>
                <a:gd name="csY23" fmla="*/ 167050 h 1285591"/>
                <a:gd name="csX24" fmla="*/ 251043 w 378505"/>
                <a:gd name="csY24" fmla="*/ 166654 h 12855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378505" h="1285591">
                  <a:moveTo>
                    <a:pt x="251043" y="166597"/>
                  </a:moveTo>
                  <a:cubicBezTo>
                    <a:pt x="248889" y="174533"/>
                    <a:pt x="246168" y="182355"/>
                    <a:pt x="244694" y="190404"/>
                  </a:cubicBezTo>
                  <a:cubicBezTo>
                    <a:pt x="210231" y="378197"/>
                    <a:pt x="176901" y="566216"/>
                    <a:pt x="141304" y="753839"/>
                  </a:cubicBezTo>
                  <a:cubicBezTo>
                    <a:pt x="110638" y="915387"/>
                    <a:pt x="77591" y="1076539"/>
                    <a:pt x="45395" y="1237804"/>
                  </a:cubicBezTo>
                  <a:cubicBezTo>
                    <a:pt x="43014" y="1249821"/>
                    <a:pt x="40747" y="1262348"/>
                    <a:pt x="35249" y="1273004"/>
                  </a:cubicBezTo>
                  <a:cubicBezTo>
                    <a:pt x="32131" y="1279126"/>
                    <a:pt x="22722" y="1285474"/>
                    <a:pt x="16033" y="1285588"/>
                  </a:cubicBezTo>
                  <a:cubicBezTo>
                    <a:pt x="5603" y="1285815"/>
                    <a:pt x="-916" y="1276575"/>
                    <a:pt x="105" y="1265976"/>
                  </a:cubicBezTo>
                  <a:cubicBezTo>
                    <a:pt x="1805" y="1248120"/>
                    <a:pt x="4696" y="1230378"/>
                    <a:pt x="8040" y="1212750"/>
                  </a:cubicBezTo>
                  <a:cubicBezTo>
                    <a:pt x="68012" y="894131"/>
                    <a:pt x="127700" y="575456"/>
                    <a:pt x="188578" y="257007"/>
                  </a:cubicBezTo>
                  <a:cubicBezTo>
                    <a:pt x="203486" y="179067"/>
                    <a:pt x="222418" y="101921"/>
                    <a:pt x="239536" y="24378"/>
                  </a:cubicBezTo>
                  <a:cubicBezTo>
                    <a:pt x="242314" y="11681"/>
                    <a:pt x="246678" y="230"/>
                    <a:pt x="262380" y="4"/>
                  </a:cubicBezTo>
                  <a:cubicBezTo>
                    <a:pt x="276551" y="-223"/>
                    <a:pt x="286300" y="9640"/>
                    <a:pt x="287831" y="28515"/>
                  </a:cubicBezTo>
                  <a:cubicBezTo>
                    <a:pt x="290892" y="66210"/>
                    <a:pt x="291742" y="104075"/>
                    <a:pt x="295200" y="141770"/>
                  </a:cubicBezTo>
                  <a:cubicBezTo>
                    <a:pt x="305063" y="250092"/>
                    <a:pt x="315662" y="358301"/>
                    <a:pt x="326206" y="466567"/>
                  </a:cubicBezTo>
                  <a:cubicBezTo>
                    <a:pt x="338676" y="594558"/>
                    <a:pt x="351486" y="722550"/>
                    <a:pt x="363844" y="850598"/>
                  </a:cubicBezTo>
                  <a:cubicBezTo>
                    <a:pt x="368775" y="901443"/>
                    <a:pt x="372913" y="952345"/>
                    <a:pt x="377278" y="1003190"/>
                  </a:cubicBezTo>
                  <a:cubicBezTo>
                    <a:pt x="378014" y="1011636"/>
                    <a:pt x="378978" y="1020252"/>
                    <a:pt x="378241" y="1028641"/>
                  </a:cubicBezTo>
                  <a:cubicBezTo>
                    <a:pt x="377278" y="1039581"/>
                    <a:pt x="373140" y="1049501"/>
                    <a:pt x="359819" y="1049728"/>
                  </a:cubicBezTo>
                  <a:cubicBezTo>
                    <a:pt x="348482" y="1049954"/>
                    <a:pt x="342871" y="1042529"/>
                    <a:pt x="340717" y="1032326"/>
                  </a:cubicBezTo>
                  <a:cubicBezTo>
                    <a:pt x="338959" y="1023993"/>
                    <a:pt x="337259" y="1015604"/>
                    <a:pt x="336409" y="1007158"/>
                  </a:cubicBezTo>
                  <a:cubicBezTo>
                    <a:pt x="326432" y="907395"/>
                    <a:pt x="316626" y="807632"/>
                    <a:pt x="306763" y="707925"/>
                  </a:cubicBezTo>
                  <a:cubicBezTo>
                    <a:pt x="296390" y="603458"/>
                    <a:pt x="285734" y="499046"/>
                    <a:pt x="275530" y="394578"/>
                  </a:cubicBezTo>
                  <a:cubicBezTo>
                    <a:pt x="268899" y="326785"/>
                    <a:pt x="262833" y="258991"/>
                    <a:pt x="256541" y="191198"/>
                  </a:cubicBezTo>
                  <a:cubicBezTo>
                    <a:pt x="255804" y="183149"/>
                    <a:pt x="255068" y="175100"/>
                    <a:pt x="254331" y="167050"/>
                  </a:cubicBezTo>
                  <a:cubicBezTo>
                    <a:pt x="253254" y="166937"/>
                    <a:pt x="252177" y="166767"/>
                    <a:pt x="251043" y="16665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8F8AE05-6AB0-419E-0B8A-FD83E605B4E2}"/>
                </a:ext>
              </a:extLst>
            </p:cNvPr>
            <p:cNvSpPr/>
            <p:nvPr/>
          </p:nvSpPr>
          <p:spPr>
            <a:xfrm>
              <a:off x="4089294" y="4339775"/>
              <a:ext cx="828863" cy="620425"/>
            </a:xfrm>
            <a:custGeom>
              <a:avLst/>
              <a:gdLst>
                <a:gd name="csX0" fmla="*/ 715794 w 828863"/>
                <a:gd name="csY0" fmla="*/ 75009 h 620425"/>
                <a:gd name="csX1" fmla="*/ 673961 w 828863"/>
                <a:gd name="csY1" fmla="*/ 90994 h 620425"/>
                <a:gd name="csX2" fmla="*/ 121636 w 828863"/>
                <a:gd name="csY2" fmla="*/ 306052 h 620425"/>
                <a:gd name="csX3" fmla="*/ 70677 w 828863"/>
                <a:gd name="csY3" fmla="*/ 323454 h 620425"/>
                <a:gd name="csX4" fmla="*/ 42902 w 828863"/>
                <a:gd name="csY4" fmla="*/ 311777 h 620425"/>
                <a:gd name="csX5" fmla="*/ 57130 w 828863"/>
                <a:gd name="csY5" fmla="*/ 287403 h 620425"/>
                <a:gd name="csX6" fmla="*/ 96242 w 828863"/>
                <a:gd name="csY6" fmla="*/ 270625 h 620425"/>
                <a:gd name="csX7" fmla="*/ 776672 w 828863"/>
                <a:gd name="csY7" fmla="*/ 9653 h 620425"/>
                <a:gd name="csX8" fmla="*/ 803596 w 828863"/>
                <a:gd name="csY8" fmla="*/ 811 h 620425"/>
                <a:gd name="csX9" fmla="*/ 828821 w 828863"/>
                <a:gd name="csY9" fmla="*/ 21897 h 620425"/>
                <a:gd name="csX10" fmla="*/ 812156 w 828863"/>
                <a:gd name="csY10" fmla="*/ 55964 h 620425"/>
                <a:gd name="csX11" fmla="*/ 704287 w 828863"/>
                <a:gd name="csY11" fmla="*/ 143767 h 620425"/>
                <a:gd name="csX12" fmla="*/ 249231 w 828863"/>
                <a:gd name="csY12" fmla="*/ 468677 h 620425"/>
                <a:gd name="csX13" fmla="*/ 52538 w 828863"/>
                <a:gd name="csY13" fmla="*/ 603471 h 620425"/>
                <a:gd name="csX14" fmla="*/ 33266 w 828863"/>
                <a:gd name="csY14" fmla="*/ 615488 h 620425"/>
                <a:gd name="csX15" fmla="*/ 3280 w 828863"/>
                <a:gd name="csY15" fmla="*/ 612143 h 620425"/>
                <a:gd name="csX16" fmla="*/ 12066 w 828863"/>
                <a:gd name="csY16" fmla="*/ 583065 h 620425"/>
                <a:gd name="csX17" fmla="*/ 30205 w 828863"/>
                <a:gd name="csY17" fmla="*/ 569404 h 620425"/>
                <a:gd name="csX18" fmla="*/ 307501 w 828863"/>
                <a:gd name="csY18" fmla="*/ 376566 h 620425"/>
                <a:gd name="csX19" fmla="*/ 686205 w 828863"/>
                <a:gd name="csY19" fmla="*/ 105845 h 620425"/>
                <a:gd name="csX20" fmla="*/ 719705 w 828863"/>
                <a:gd name="csY20" fmla="*/ 80281 h 620425"/>
                <a:gd name="csX21" fmla="*/ 715737 w 828863"/>
                <a:gd name="csY21" fmla="*/ 75009 h 6204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828863" h="620425">
                  <a:moveTo>
                    <a:pt x="715794" y="75009"/>
                  </a:moveTo>
                  <a:cubicBezTo>
                    <a:pt x="701849" y="80338"/>
                    <a:pt x="687905" y="85610"/>
                    <a:pt x="673961" y="90994"/>
                  </a:cubicBezTo>
                  <a:cubicBezTo>
                    <a:pt x="489853" y="162699"/>
                    <a:pt x="305801" y="234460"/>
                    <a:pt x="121636" y="306052"/>
                  </a:cubicBezTo>
                  <a:cubicBezTo>
                    <a:pt x="104914" y="312571"/>
                    <a:pt x="87852" y="318409"/>
                    <a:pt x="70677" y="323454"/>
                  </a:cubicBezTo>
                  <a:cubicBezTo>
                    <a:pt x="56733" y="327535"/>
                    <a:pt x="45793" y="322490"/>
                    <a:pt x="42902" y="311777"/>
                  </a:cubicBezTo>
                  <a:cubicBezTo>
                    <a:pt x="39558" y="299193"/>
                    <a:pt x="47097" y="292108"/>
                    <a:pt x="57130" y="287403"/>
                  </a:cubicBezTo>
                  <a:cubicBezTo>
                    <a:pt x="69940" y="281395"/>
                    <a:pt x="82978" y="275726"/>
                    <a:pt x="96242" y="270625"/>
                  </a:cubicBezTo>
                  <a:cubicBezTo>
                    <a:pt x="323033" y="183559"/>
                    <a:pt x="549881" y="96549"/>
                    <a:pt x="776672" y="9653"/>
                  </a:cubicBezTo>
                  <a:cubicBezTo>
                    <a:pt x="785514" y="6252"/>
                    <a:pt x="794414" y="2794"/>
                    <a:pt x="803596" y="811"/>
                  </a:cubicBezTo>
                  <a:cubicBezTo>
                    <a:pt x="819808" y="-2647"/>
                    <a:pt x="828084" y="5062"/>
                    <a:pt x="828821" y="21897"/>
                  </a:cubicBezTo>
                  <a:cubicBezTo>
                    <a:pt x="829444" y="36465"/>
                    <a:pt x="823209" y="47008"/>
                    <a:pt x="812156" y="55964"/>
                  </a:cubicBezTo>
                  <a:cubicBezTo>
                    <a:pt x="776162" y="85156"/>
                    <a:pt x="741811" y="116672"/>
                    <a:pt x="704287" y="143767"/>
                  </a:cubicBezTo>
                  <a:cubicBezTo>
                    <a:pt x="553168" y="252826"/>
                    <a:pt x="401369" y="360978"/>
                    <a:pt x="249231" y="468677"/>
                  </a:cubicBezTo>
                  <a:cubicBezTo>
                    <a:pt x="184385" y="514591"/>
                    <a:pt x="118178" y="558634"/>
                    <a:pt x="52538" y="603471"/>
                  </a:cubicBezTo>
                  <a:cubicBezTo>
                    <a:pt x="46303" y="607722"/>
                    <a:pt x="39955" y="611917"/>
                    <a:pt x="33266" y="615488"/>
                  </a:cubicBezTo>
                  <a:cubicBezTo>
                    <a:pt x="19209" y="623027"/>
                    <a:pt x="9289" y="621950"/>
                    <a:pt x="3280" y="612143"/>
                  </a:cubicBezTo>
                  <a:cubicBezTo>
                    <a:pt x="-4429" y="599503"/>
                    <a:pt x="2657" y="590717"/>
                    <a:pt x="12066" y="583065"/>
                  </a:cubicBezTo>
                  <a:cubicBezTo>
                    <a:pt x="17905" y="578303"/>
                    <a:pt x="23970" y="573712"/>
                    <a:pt x="30205" y="569404"/>
                  </a:cubicBezTo>
                  <a:cubicBezTo>
                    <a:pt x="122656" y="505125"/>
                    <a:pt x="215617" y="441639"/>
                    <a:pt x="307501" y="376566"/>
                  </a:cubicBezTo>
                  <a:cubicBezTo>
                    <a:pt x="434133" y="286949"/>
                    <a:pt x="560027" y="196199"/>
                    <a:pt x="686205" y="105845"/>
                  </a:cubicBezTo>
                  <a:cubicBezTo>
                    <a:pt x="697598" y="97683"/>
                    <a:pt x="708538" y="88840"/>
                    <a:pt x="719705" y="80281"/>
                  </a:cubicBezTo>
                  <a:cubicBezTo>
                    <a:pt x="718401" y="78524"/>
                    <a:pt x="717041" y="76767"/>
                    <a:pt x="715737" y="7500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3D910755-5331-64DE-48B6-6FEDB39CA22D}"/>
                </a:ext>
              </a:extLst>
            </p:cNvPr>
            <p:cNvSpPr/>
            <p:nvPr/>
          </p:nvSpPr>
          <p:spPr>
            <a:xfrm>
              <a:off x="4751109" y="4434383"/>
              <a:ext cx="743818" cy="974835"/>
            </a:xfrm>
            <a:custGeom>
              <a:avLst/>
              <a:gdLst>
                <a:gd name="csX0" fmla="*/ 743761 w 743818"/>
                <a:gd name="csY0" fmla="*/ 16339 h 974835"/>
                <a:gd name="csX1" fmla="*/ 726870 w 743818"/>
                <a:gd name="csY1" fmla="*/ 43320 h 974835"/>
                <a:gd name="csX2" fmla="*/ 596554 w 743818"/>
                <a:gd name="csY2" fmla="*/ 222157 h 974835"/>
                <a:gd name="csX3" fmla="*/ 58853 w 743818"/>
                <a:gd name="csY3" fmla="*/ 942946 h 974835"/>
                <a:gd name="csX4" fmla="*/ 35726 w 743818"/>
                <a:gd name="csY4" fmla="*/ 967773 h 974835"/>
                <a:gd name="csX5" fmla="*/ 7555 w 743818"/>
                <a:gd name="csY5" fmla="*/ 969814 h 974835"/>
                <a:gd name="csX6" fmla="*/ 5571 w 743818"/>
                <a:gd name="csY6" fmla="*/ 939318 h 974835"/>
                <a:gd name="csX7" fmla="*/ 35896 w 743818"/>
                <a:gd name="csY7" fmla="*/ 901963 h 974835"/>
                <a:gd name="csX8" fmla="*/ 690252 w 743818"/>
                <a:gd name="csY8" fmla="*/ 27562 h 974835"/>
                <a:gd name="csX9" fmla="*/ 710432 w 743818"/>
                <a:gd name="csY9" fmla="*/ 3982 h 974835"/>
                <a:gd name="csX10" fmla="*/ 731008 w 743818"/>
                <a:gd name="csY10" fmla="*/ 808 h 974835"/>
                <a:gd name="csX11" fmla="*/ 743818 w 743818"/>
                <a:gd name="csY11" fmla="*/ 16396 h 9748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743818" h="974835">
                  <a:moveTo>
                    <a:pt x="743761" y="16339"/>
                  </a:moveTo>
                  <a:cubicBezTo>
                    <a:pt x="737696" y="26088"/>
                    <a:pt x="732822" y="35101"/>
                    <a:pt x="726870" y="43320"/>
                  </a:cubicBezTo>
                  <a:cubicBezTo>
                    <a:pt x="683563" y="103008"/>
                    <a:pt x="640597" y="162979"/>
                    <a:pt x="596554" y="222157"/>
                  </a:cubicBezTo>
                  <a:cubicBezTo>
                    <a:pt x="417547" y="462609"/>
                    <a:pt x="238200" y="702777"/>
                    <a:pt x="58853" y="942946"/>
                  </a:cubicBezTo>
                  <a:cubicBezTo>
                    <a:pt x="52108" y="951958"/>
                    <a:pt x="44002" y="960121"/>
                    <a:pt x="35726" y="967773"/>
                  </a:cubicBezTo>
                  <a:cubicBezTo>
                    <a:pt x="27337" y="975539"/>
                    <a:pt x="17474" y="977863"/>
                    <a:pt x="7555" y="969814"/>
                  </a:cubicBezTo>
                  <a:cubicBezTo>
                    <a:pt x="-1458" y="962501"/>
                    <a:pt x="-2762" y="950655"/>
                    <a:pt x="5571" y="939318"/>
                  </a:cubicBezTo>
                  <a:cubicBezTo>
                    <a:pt x="15094" y="926394"/>
                    <a:pt x="26317" y="914774"/>
                    <a:pt x="35896" y="901963"/>
                  </a:cubicBezTo>
                  <a:cubicBezTo>
                    <a:pt x="254072" y="610553"/>
                    <a:pt x="472134" y="318973"/>
                    <a:pt x="690252" y="27562"/>
                  </a:cubicBezTo>
                  <a:cubicBezTo>
                    <a:pt x="696487" y="19286"/>
                    <a:pt x="702382" y="10160"/>
                    <a:pt x="710432" y="3982"/>
                  </a:cubicBezTo>
                  <a:cubicBezTo>
                    <a:pt x="715420" y="184"/>
                    <a:pt x="724772" y="-950"/>
                    <a:pt x="731008" y="808"/>
                  </a:cubicBezTo>
                  <a:cubicBezTo>
                    <a:pt x="735826" y="2225"/>
                    <a:pt x="738830" y="9990"/>
                    <a:pt x="743818" y="163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93524736-C70C-E028-B4DC-E47A9584428D}"/>
                </a:ext>
              </a:extLst>
            </p:cNvPr>
            <p:cNvSpPr/>
            <p:nvPr/>
          </p:nvSpPr>
          <p:spPr>
            <a:xfrm>
              <a:off x="4868511" y="2115296"/>
              <a:ext cx="1161135" cy="200419"/>
            </a:xfrm>
            <a:custGeom>
              <a:avLst/>
              <a:gdLst>
                <a:gd name="csX0" fmla="*/ 347420 w 1161135"/>
                <a:gd name="csY0" fmla="*/ 200324 h 200419"/>
                <a:gd name="csX1" fmla="*/ 33676 w 1161135"/>
                <a:gd name="csY1" fmla="*/ 177197 h 200419"/>
                <a:gd name="csX2" fmla="*/ 12079 w 1161135"/>
                <a:gd name="csY2" fmla="*/ 171359 h 200419"/>
                <a:gd name="csX3" fmla="*/ 63 w 1161135"/>
                <a:gd name="csY3" fmla="*/ 152200 h 200419"/>
                <a:gd name="csX4" fmla="*/ 16671 w 1161135"/>
                <a:gd name="csY4" fmla="*/ 137122 h 200419"/>
                <a:gd name="csX5" fmla="*/ 47677 w 1161135"/>
                <a:gd name="csY5" fmla="*/ 137745 h 200419"/>
                <a:gd name="csX6" fmla="*/ 219995 w 1161135"/>
                <a:gd name="csY6" fmla="*/ 153730 h 200419"/>
                <a:gd name="csX7" fmla="*/ 571603 w 1161135"/>
                <a:gd name="csY7" fmla="*/ 147098 h 200419"/>
                <a:gd name="csX8" fmla="*/ 1113839 w 1161135"/>
                <a:gd name="csY8" fmla="*/ 9074 h 200419"/>
                <a:gd name="csX9" fmla="*/ 1140367 w 1161135"/>
                <a:gd name="csY9" fmla="*/ 4 h 200419"/>
                <a:gd name="csX10" fmla="*/ 1160546 w 1161135"/>
                <a:gd name="csY10" fmla="*/ 10321 h 200419"/>
                <a:gd name="csX11" fmla="*/ 1153688 w 1161135"/>
                <a:gd name="csY11" fmla="*/ 32087 h 200419"/>
                <a:gd name="csX12" fmla="*/ 1136512 w 1161135"/>
                <a:gd name="csY12" fmla="*/ 41440 h 200419"/>
                <a:gd name="csX13" fmla="*/ 675618 w 1161135"/>
                <a:gd name="csY13" fmla="*/ 177310 h 200419"/>
                <a:gd name="csX14" fmla="*/ 347533 w 1161135"/>
                <a:gd name="csY14" fmla="*/ 200381 h 2004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161135" h="200419">
                  <a:moveTo>
                    <a:pt x="347420" y="200324"/>
                  </a:moveTo>
                  <a:cubicBezTo>
                    <a:pt x="242272" y="200041"/>
                    <a:pt x="137407" y="196073"/>
                    <a:pt x="33676" y="177197"/>
                  </a:cubicBezTo>
                  <a:cubicBezTo>
                    <a:pt x="26250" y="175837"/>
                    <a:pt x="17691" y="175497"/>
                    <a:pt x="12079" y="171359"/>
                  </a:cubicBezTo>
                  <a:cubicBezTo>
                    <a:pt x="6184" y="166994"/>
                    <a:pt x="-731" y="158152"/>
                    <a:pt x="63" y="152200"/>
                  </a:cubicBezTo>
                  <a:cubicBezTo>
                    <a:pt x="856" y="146305"/>
                    <a:pt x="9925" y="138709"/>
                    <a:pt x="16671" y="137122"/>
                  </a:cubicBezTo>
                  <a:cubicBezTo>
                    <a:pt x="26420" y="134798"/>
                    <a:pt x="37304" y="136782"/>
                    <a:pt x="47677" y="137745"/>
                  </a:cubicBezTo>
                  <a:cubicBezTo>
                    <a:pt x="105097" y="143074"/>
                    <a:pt x="162461" y="150159"/>
                    <a:pt x="219995" y="153730"/>
                  </a:cubicBezTo>
                  <a:cubicBezTo>
                    <a:pt x="337330" y="160986"/>
                    <a:pt x="454665" y="158832"/>
                    <a:pt x="571603" y="147098"/>
                  </a:cubicBezTo>
                  <a:cubicBezTo>
                    <a:pt x="759113" y="128223"/>
                    <a:pt x="939990" y="82139"/>
                    <a:pt x="1113839" y="9074"/>
                  </a:cubicBezTo>
                  <a:cubicBezTo>
                    <a:pt x="1122512" y="5446"/>
                    <a:pt x="1131467" y="174"/>
                    <a:pt x="1140367" y="4"/>
                  </a:cubicBezTo>
                  <a:cubicBezTo>
                    <a:pt x="1147339" y="-166"/>
                    <a:pt x="1158222" y="4766"/>
                    <a:pt x="1160546" y="10321"/>
                  </a:cubicBezTo>
                  <a:cubicBezTo>
                    <a:pt x="1162814" y="15876"/>
                    <a:pt x="1158109" y="26022"/>
                    <a:pt x="1153688" y="32087"/>
                  </a:cubicBezTo>
                  <a:cubicBezTo>
                    <a:pt x="1150173" y="36849"/>
                    <a:pt x="1142521" y="38719"/>
                    <a:pt x="1136512" y="41440"/>
                  </a:cubicBezTo>
                  <a:cubicBezTo>
                    <a:pt x="989475" y="109120"/>
                    <a:pt x="835352" y="152653"/>
                    <a:pt x="675618" y="177310"/>
                  </a:cubicBezTo>
                  <a:cubicBezTo>
                    <a:pt x="566842" y="194089"/>
                    <a:pt x="457499" y="201004"/>
                    <a:pt x="347533" y="20038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A5D9F7D-CB9D-167B-89A3-AA7911DADF5A}"/>
                </a:ext>
              </a:extLst>
            </p:cNvPr>
            <p:cNvSpPr/>
            <p:nvPr/>
          </p:nvSpPr>
          <p:spPr>
            <a:xfrm>
              <a:off x="7524924" y="3251286"/>
              <a:ext cx="144241" cy="1126818"/>
            </a:xfrm>
            <a:custGeom>
              <a:avLst/>
              <a:gdLst>
                <a:gd name="csX0" fmla="*/ 42243 w 144241"/>
                <a:gd name="csY0" fmla="*/ 329002 h 1126818"/>
                <a:gd name="csX1" fmla="*/ 74779 w 144241"/>
                <a:gd name="csY1" fmla="*/ 823907 h 1126818"/>
                <a:gd name="csX2" fmla="*/ 139909 w 144241"/>
                <a:gd name="csY2" fmla="*/ 1090433 h 1126818"/>
                <a:gd name="csX3" fmla="*/ 143480 w 144241"/>
                <a:gd name="csY3" fmla="*/ 1101146 h 1126818"/>
                <a:gd name="csX4" fmla="*/ 133277 w 144241"/>
                <a:gd name="csY4" fmla="*/ 1124896 h 1126818"/>
                <a:gd name="csX5" fmla="*/ 108166 w 144241"/>
                <a:gd name="csY5" fmla="*/ 1117698 h 1126818"/>
                <a:gd name="csX6" fmla="*/ 91898 w 144241"/>
                <a:gd name="csY6" fmla="*/ 1084935 h 1126818"/>
                <a:gd name="csX7" fmla="*/ 47288 w 144241"/>
                <a:gd name="csY7" fmla="*/ 915111 h 1126818"/>
                <a:gd name="csX8" fmla="*/ 750 w 144241"/>
                <a:gd name="csY8" fmla="*/ 447301 h 1126818"/>
                <a:gd name="csX9" fmla="*/ 12427 w 144241"/>
                <a:gd name="csY9" fmla="*/ 36288 h 1126818"/>
                <a:gd name="csX10" fmla="*/ 18209 w 144241"/>
                <a:gd name="csY10" fmla="*/ 9023 h 1126818"/>
                <a:gd name="csX11" fmla="*/ 36291 w 144241"/>
                <a:gd name="csY11" fmla="*/ 124 h 1126818"/>
                <a:gd name="csX12" fmla="*/ 50689 w 144241"/>
                <a:gd name="csY12" fmla="*/ 14521 h 1126818"/>
                <a:gd name="csX13" fmla="*/ 51539 w 144241"/>
                <a:gd name="csY13" fmla="*/ 45527 h 1126818"/>
                <a:gd name="csX14" fmla="*/ 42243 w 144241"/>
                <a:gd name="csY14" fmla="*/ 329059 h 11268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144241" h="1126818">
                  <a:moveTo>
                    <a:pt x="42243" y="329002"/>
                  </a:moveTo>
                  <a:cubicBezTo>
                    <a:pt x="42243" y="494745"/>
                    <a:pt x="49045" y="659978"/>
                    <a:pt x="74779" y="823907"/>
                  </a:cubicBezTo>
                  <a:cubicBezTo>
                    <a:pt x="89007" y="914544"/>
                    <a:pt x="106012" y="1004557"/>
                    <a:pt x="139909" y="1090433"/>
                  </a:cubicBezTo>
                  <a:cubicBezTo>
                    <a:pt x="141269" y="1093947"/>
                    <a:pt x="142686" y="1097519"/>
                    <a:pt x="143480" y="1101146"/>
                  </a:cubicBezTo>
                  <a:cubicBezTo>
                    <a:pt x="145577" y="1111349"/>
                    <a:pt x="143706" y="1120475"/>
                    <a:pt x="133277" y="1124896"/>
                  </a:cubicBezTo>
                  <a:cubicBezTo>
                    <a:pt x="123470" y="1129035"/>
                    <a:pt x="113777" y="1126427"/>
                    <a:pt x="108166" y="1117698"/>
                  </a:cubicBezTo>
                  <a:cubicBezTo>
                    <a:pt x="101591" y="1107495"/>
                    <a:pt x="95129" y="1096498"/>
                    <a:pt x="91898" y="1084935"/>
                  </a:cubicBezTo>
                  <a:cubicBezTo>
                    <a:pt x="76253" y="1028534"/>
                    <a:pt x="58964" y="972418"/>
                    <a:pt x="47288" y="915111"/>
                  </a:cubicBezTo>
                  <a:cubicBezTo>
                    <a:pt x="15885" y="760875"/>
                    <a:pt x="3698" y="604484"/>
                    <a:pt x="750" y="447301"/>
                  </a:cubicBezTo>
                  <a:cubicBezTo>
                    <a:pt x="-1800" y="310126"/>
                    <a:pt x="2167" y="173065"/>
                    <a:pt x="12427" y="36288"/>
                  </a:cubicBezTo>
                  <a:cubicBezTo>
                    <a:pt x="13108" y="26992"/>
                    <a:pt x="13958" y="16845"/>
                    <a:pt x="18209" y="9023"/>
                  </a:cubicBezTo>
                  <a:cubicBezTo>
                    <a:pt x="20986" y="3978"/>
                    <a:pt x="30679" y="-840"/>
                    <a:pt x="36291" y="124"/>
                  </a:cubicBezTo>
                  <a:cubicBezTo>
                    <a:pt x="41959" y="1087"/>
                    <a:pt x="49215" y="8570"/>
                    <a:pt x="50689" y="14521"/>
                  </a:cubicBezTo>
                  <a:cubicBezTo>
                    <a:pt x="53126" y="24328"/>
                    <a:pt x="51879" y="35154"/>
                    <a:pt x="51539" y="45527"/>
                  </a:cubicBezTo>
                  <a:cubicBezTo>
                    <a:pt x="48535" y="140019"/>
                    <a:pt x="45361" y="234567"/>
                    <a:pt x="42243" y="3290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73C6D81A-8013-8C7B-4069-C261E14586F4}"/>
                </a:ext>
              </a:extLst>
            </p:cNvPr>
            <p:cNvSpPr/>
            <p:nvPr/>
          </p:nvSpPr>
          <p:spPr>
            <a:xfrm>
              <a:off x="5385785" y="1695386"/>
              <a:ext cx="950745" cy="272748"/>
            </a:xfrm>
            <a:custGeom>
              <a:avLst/>
              <a:gdLst>
                <a:gd name="csX0" fmla="*/ 92534 w 950745"/>
                <a:gd name="csY0" fmla="*/ 272650 h 272748"/>
                <a:gd name="csX1" fmla="*/ 24457 w 950745"/>
                <a:gd name="csY1" fmla="*/ 272537 h 272748"/>
                <a:gd name="csX2" fmla="*/ 140 w 950745"/>
                <a:gd name="csY2" fmla="*/ 253491 h 272748"/>
                <a:gd name="csX3" fmla="*/ 25704 w 950745"/>
                <a:gd name="csY3" fmla="*/ 233028 h 272748"/>
                <a:gd name="csX4" fmla="*/ 139128 w 950745"/>
                <a:gd name="csY4" fmla="*/ 228267 h 272748"/>
                <a:gd name="csX5" fmla="*/ 904470 w 950745"/>
                <a:gd name="csY5" fmla="*/ 10715 h 272748"/>
                <a:gd name="csX6" fmla="*/ 927313 w 950745"/>
                <a:gd name="csY6" fmla="*/ 115 h 272748"/>
                <a:gd name="csX7" fmla="*/ 946756 w 950745"/>
                <a:gd name="csY7" fmla="*/ 7314 h 272748"/>
                <a:gd name="csX8" fmla="*/ 944035 w 950745"/>
                <a:gd name="csY8" fmla="*/ 30044 h 272748"/>
                <a:gd name="csX9" fmla="*/ 920682 w 950745"/>
                <a:gd name="csY9" fmla="*/ 45972 h 272748"/>
                <a:gd name="csX10" fmla="*/ 457916 w 950745"/>
                <a:gd name="csY10" fmla="*/ 227303 h 272748"/>
                <a:gd name="csX11" fmla="*/ 92590 w 950745"/>
                <a:gd name="csY11" fmla="*/ 272593 h 2727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950745" h="272748">
                  <a:moveTo>
                    <a:pt x="92534" y="272650"/>
                  </a:moveTo>
                  <a:cubicBezTo>
                    <a:pt x="69804" y="272650"/>
                    <a:pt x="47130" y="272934"/>
                    <a:pt x="24457" y="272537"/>
                  </a:cubicBezTo>
                  <a:cubicBezTo>
                    <a:pt x="11986" y="272310"/>
                    <a:pt x="1953" y="267095"/>
                    <a:pt x="140" y="253491"/>
                  </a:cubicBezTo>
                  <a:cubicBezTo>
                    <a:pt x="-1334" y="242551"/>
                    <a:pt x="8982" y="233878"/>
                    <a:pt x="25704" y="233028"/>
                  </a:cubicBezTo>
                  <a:cubicBezTo>
                    <a:pt x="63512" y="231044"/>
                    <a:pt x="101376" y="230478"/>
                    <a:pt x="139128" y="228267"/>
                  </a:cubicBezTo>
                  <a:cubicBezTo>
                    <a:pt x="410359" y="212509"/>
                    <a:pt x="666626" y="144092"/>
                    <a:pt x="904470" y="10715"/>
                  </a:cubicBezTo>
                  <a:cubicBezTo>
                    <a:pt x="911839" y="6577"/>
                    <a:pt x="919378" y="1136"/>
                    <a:pt x="927313" y="115"/>
                  </a:cubicBezTo>
                  <a:cubicBezTo>
                    <a:pt x="933549" y="-678"/>
                    <a:pt x="942278" y="2723"/>
                    <a:pt x="946756" y="7314"/>
                  </a:cubicBezTo>
                  <a:cubicBezTo>
                    <a:pt x="953558" y="14343"/>
                    <a:pt x="951007" y="23866"/>
                    <a:pt x="944035" y="30044"/>
                  </a:cubicBezTo>
                  <a:cubicBezTo>
                    <a:pt x="937063" y="36279"/>
                    <a:pt x="928787" y="41154"/>
                    <a:pt x="920682" y="45972"/>
                  </a:cubicBezTo>
                  <a:cubicBezTo>
                    <a:pt x="776478" y="132075"/>
                    <a:pt x="621449" y="190686"/>
                    <a:pt x="457916" y="227303"/>
                  </a:cubicBezTo>
                  <a:cubicBezTo>
                    <a:pt x="337634" y="254228"/>
                    <a:pt x="215877" y="269986"/>
                    <a:pt x="92590" y="27259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50C41FD5-847A-451D-87E6-E23906FCE3E5}"/>
                </a:ext>
              </a:extLst>
            </p:cNvPr>
            <p:cNvSpPr/>
            <p:nvPr/>
          </p:nvSpPr>
          <p:spPr>
            <a:xfrm>
              <a:off x="7878541" y="2489756"/>
              <a:ext cx="112746" cy="950781"/>
            </a:xfrm>
            <a:custGeom>
              <a:avLst/>
              <a:gdLst>
                <a:gd name="csX0" fmla="*/ 60357 w 112746"/>
                <a:gd name="csY0" fmla="*/ 28622 h 950781"/>
                <a:gd name="csX1" fmla="*/ 47207 w 112746"/>
                <a:gd name="csY1" fmla="*/ 201167 h 950781"/>
                <a:gd name="csX2" fmla="*/ 96068 w 112746"/>
                <a:gd name="csY2" fmla="*/ 855806 h 950781"/>
                <a:gd name="csX3" fmla="*/ 109955 w 112746"/>
                <a:gd name="csY3" fmla="*/ 910789 h 950781"/>
                <a:gd name="csX4" fmla="*/ 112733 w 112746"/>
                <a:gd name="csY4" fmla="*/ 930288 h 950781"/>
                <a:gd name="csX5" fmla="*/ 96181 w 112746"/>
                <a:gd name="csY5" fmla="*/ 950297 h 950781"/>
                <a:gd name="csX6" fmla="*/ 73111 w 112746"/>
                <a:gd name="csY6" fmla="*/ 938337 h 950781"/>
                <a:gd name="csX7" fmla="*/ 65912 w 112746"/>
                <a:gd name="csY7" fmla="*/ 911015 h 950781"/>
                <a:gd name="csX8" fmla="*/ 4297 w 112746"/>
                <a:gd name="csY8" fmla="*/ 487929 h 950781"/>
                <a:gd name="csX9" fmla="*/ 5147 w 112746"/>
                <a:gd name="csY9" fmla="*/ 195725 h 950781"/>
                <a:gd name="csX10" fmla="*/ 23116 w 112746"/>
                <a:gd name="csY10" fmla="*/ 26468 h 950781"/>
                <a:gd name="csX11" fmla="*/ 25724 w 112746"/>
                <a:gd name="csY11" fmla="*/ 15471 h 950781"/>
                <a:gd name="csX12" fmla="*/ 46470 w 112746"/>
                <a:gd name="csY12" fmla="*/ 167 h 950781"/>
                <a:gd name="csX13" fmla="*/ 62341 w 112746"/>
                <a:gd name="csY13" fmla="*/ 20176 h 950781"/>
                <a:gd name="csX14" fmla="*/ 62341 w 112746"/>
                <a:gd name="csY14" fmla="*/ 28678 h 950781"/>
                <a:gd name="csX15" fmla="*/ 60414 w 112746"/>
                <a:gd name="csY15" fmla="*/ 28565 h 9507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12746" h="950781">
                  <a:moveTo>
                    <a:pt x="60357" y="28622"/>
                  </a:moveTo>
                  <a:cubicBezTo>
                    <a:pt x="55879" y="86156"/>
                    <a:pt x="49644" y="143576"/>
                    <a:pt x="47207" y="201167"/>
                  </a:cubicBezTo>
                  <a:cubicBezTo>
                    <a:pt x="37910" y="421212"/>
                    <a:pt x="46300" y="640125"/>
                    <a:pt x="96068" y="855806"/>
                  </a:cubicBezTo>
                  <a:cubicBezTo>
                    <a:pt x="100319" y="874228"/>
                    <a:pt x="105534" y="892423"/>
                    <a:pt x="109955" y="910789"/>
                  </a:cubicBezTo>
                  <a:cubicBezTo>
                    <a:pt x="111486" y="917137"/>
                    <a:pt x="112903" y="923826"/>
                    <a:pt x="112733" y="930288"/>
                  </a:cubicBezTo>
                  <a:cubicBezTo>
                    <a:pt x="112450" y="940774"/>
                    <a:pt x="107008" y="948313"/>
                    <a:pt x="96181" y="950297"/>
                  </a:cubicBezTo>
                  <a:cubicBezTo>
                    <a:pt x="85695" y="952225"/>
                    <a:pt x="77022" y="948427"/>
                    <a:pt x="73111" y="938337"/>
                  </a:cubicBezTo>
                  <a:cubicBezTo>
                    <a:pt x="69710" y="929608"/>
                    <a:pt x="68406" y="920085"/>
                    <a:pt x="65912" y="911015"/>
                  </a:cubicBezTo>
                  <a:cubicBezTo>
                    <a:pt x="27991" y="772481"/>
                    <a:pt x="11723" y="630942"/>
                    <a:pt x="4297" y="487929"/>
                  </a:cubicBezTo>
                  <a:cubicBezTo>
                    <a:pt x="-804" y="390433"/>
                    <a:pt x="-2335" y="293051"/>
                    <a:pt x="5147" y="195725"/>
                  </a:cubicBezTo>
                  <a:cubicBezTo>
                    <a:pt x="9455" y="139155"/>
                    <a:pt x="16938" y="82868"/>
                    <a:pt x="23116" y="26468"/>
                  </a:cubicBezTo>
                  <a:cubicBezTo>
                    <a:pt x="23513" y="22727"/>
                    <a:pt x="24590" y="19042"/>
                    <a:pt x="25724" y="15471"/>
                  </a:cubicBezTo>
                  <a:cubicBezTo>
                    <a:pt x="28841" y="5325"/>
                    <a:pt x="35190" y="-1137"/>
                    <a:pt x="46470" y="167"/>
                  </a:cubicBezTo>
                  <a:cubicBezTo>
                    <a:pt x="57977" y="1527"/>
                    <a:pt x="61945" y="9633"/>
                    <a:pt x="62341" y="20176"/>
                  </a:cubicBezTo>
                  <a:cubicBezTo>
                    <a:pt x="62455" y="23010"/>
                    <a:pt x="62341" y="25844"/>
                    <a:pt x="62341" y="28678"/>
                  </a:cubicBezTo>
                  <a:cubicBezTo>
                    <a:pt x="61718" y="28678"/>
                    <a:pt x="61094" y="28565"/>
                    <a:pt x="60414" y="2856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3BF31A2-760F-0CB3-AAC7-2F8C2EC9A74A}"/>
                </a:ext>
              </a:extLst>
            </p:cNvPr>
            <p:cNvSpPr/>
            <p:nvPr/>
          </p:nvSpPr>
          <p:spPr>
            <a:xfrm>
              <a:off x="6125533" y="4990981"/>
              <a:ext cx="133092" cy="703713"/>
            </a:xfrm>
            <a:custGeom>
              <a:avLst/>
              <a:gdLst>
                <a:gd name="csX0" fmla="*/ 133036 w 133092"/>
                <a:gd name="csY0" fmla="*/ 679459 h 703713"/>
                <a:gd name="csX1" fmla="*/ 114954 w 133092"/>
                <a:gd name="csY1" fmla="*/ 703266 h 703713"/>
                <a:gd name="csX2" fmla="*/ 89786 w 133092"/>
                <a:gd name="csY2" fmla="*/ 682350 h 703713"/>
                <a:gd name="csX3" fmla="*/ 78676 w 133092"/>
                <a:gd name="csY3" fmla="*/ 606733 h 703713"/>
                <a:gd name="csX4" fmla="*/ 19555 w 133092"/>
                <a:gd name="csY4" fmla="*/ 171800 h 703713"/>
                <a:gd name="csX5" fmla="*/ 1700 w 133092"/>
                <a:gd name="csY5" fmla="*/ 39897 h 703713"/>
                <a:gd name="csX6" fmla="*/ 226 w 133092"/>
                <a:gd name="csY6" fmla="*/ 31508 h 703713"/>
                <a:gd name="csX7" fmla="*/ 17515 w 133092"/>
                <a:gd name="csY7" fmla="*/ 332 h 703713"/>
                <a:gd name="csX8" fmla="*/ 42909 w 133092"/>
                <a:gd name="csY8" fmla="*/ 24593 h 703713"/>
                <a:gd name="csX9" fmla="*/ 59290 w 133092"/>
                <a:gd name="csY9" fmla="*/ 139547 h 703713"/>
                <a:gd name="csX10" fmla="*/ 120112 w 133092"/>
                <a:gd name="csY10" fmla="*/ 582870 h 703713"/>
                <a:gd name="csX11" fmla="*/ 133092 w 133092"/>
                <a:gd name="csY11" fmla="*/ 679459 h 7037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33092" h="703713">
                  <a:moveTo>
                    <a:pt x="133036" y="679459"/>
                  </a:moveTo>
                  <a:cubicBezTo>
                    <a:pt x="132696" y="690795"/>
                    <a:pt x="128558" y="700658"/>
                    <a:pt x="114954" y="703266"/>
                  </a:cubicBezTo>
                  <a:cubicBezTo>
                    <a:pt x="102597" y="705646"/>
                    <a:pt x="92790" y="698504"/>
                    <a:pt x="89786" y="682350"/>
                  </a:cubicBezTo>
                  <a:cubicBezTo>
                    <a:pt x="85138" y="657295"/>
                    <a:pt x="82134" y="631958"/>
                    <a:pt x="78676" y="606733"/>
                  </a:cubicBezTo>
                  <a:cubicBezTo>
                    <a:pt x="58894" y="461794"/>
                    <a:pt x="39224" y="316797"/>
                    <a:pt x="19555" y="171800"/>
                  </a:cubicBezTo>
                  <a:cubicBezTo>
                    <a:pt x="13603" y="127814"/>
                    <a:pt x="7708" y="83884"/>
                    <a:pt x="1700" y="39897"/>
                  </a:cubicBezTo>
                  <a:cubicBezTo>
                    <a:pt x="1303" y="37120"/>
                    <a:pt x="453" y="34343"/>
                    <a:pt x="226" y="31508"/>
                  </a:cubicBezTo>
                  <a:cubicBezTo>
                    <a:pt x="-1304" y="13880"/>
                    <a:pt x="4987" y="2600"/>
                    <a:pt x="17515" y="332"/>
                  </a:cubicBezTo>
                  <a:cubicBezTo>
                    <a:pt x="29815" y="-1878"/>
                    <a:pt x="40131" y="7021"/>
                    <a:pt x="42909" y="24593"/>
                  </a:cubicBezTo>
                  <a:cubicBezTo>
                    <a:pt x="48861" y="62855"/>
                    <a:pt x="54019" y="101172"/>
                    <a:pt x="59290" y="139547"/>
                  </a:cubicBezTo>
                  <a:cubicBezTo>
                    <a:pt x="79640" y="287321"/>
                    <a:pt x="99876" y="435096"/>
                    <a:pt x="120112" y="582870"/>
                  </a:cubicBezTo>
                  <a:cubicBezTo>
                    <a:pt x="124477" y="614669"/>
                    <a:pt x="128671" y="646469"/>
                    <a:pt x="133092" y="67945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ED3A7819-FD40-2192-8514-4558451D651B}"/>
                </a:ext>
              </a:extLst>
            </p:cNvPr>
            <p:cNvSpPr/>
            <p:nvPr/>
          </p:nvSpPr>
          <p:spPr>
            <a:xfrm>
              <a:off x="5923227" y="5264958"/>
              <a:ext cx="119419" cy="700786"/>
            </a:xfrm>
            <a:custGeom>
              <a:avLst/>
              <a:gdLst>
                <a:gd name="csX0" fmla="*/ 172 w 119419"/>
                <a:gd name="csY0" fmla="*/ 29952 h 700786"/>
                <a:gd name="csX1" fmla="*/ 1363 w 119419"/>
                <a:gd name="csY1" fmla="*/ 16064 h 700786"/>
                <a:gd name="csX2" fmla="*/ 18311 w 119419"/>
                <a:gd name="csY2" fmla="*/ 79 h 700786"/>
                <a:gd name="csX3" fmla="*/ 38434 w 119419"/>
                <a:gd name="csY3" fmla="*/ 11246 h 700786"/>
                <a:gd name="csX4" fmla="*/ 44556 w 119419"/>
                <a:gd name="csY4" fmla="*/ 35620 h 700786"/>
                <a:gd name="csX5" fmla="*/ 97725 w 119419"/>
                <a:gd name="csY5" fmla="*/ 491980 h 700786"/>
                <a:gd name="csX6" fmla="*/ 118018 w 119419"/>
                <a:gd name="csY6" fmla="*/ 660954 h 700786"/>
                <a:gd name="csX7" fmla="*/ 118981 w 119419"/>
                <a:gd name="csY7" fmla="*/ 683457 h 700786"/>
                <a:gd name="csX8" fmla="*/ 99765 w 119419"/>
                <a:gd name="csY8" fmla="*/ 700689 h 700786"/>
                <a:gd name="csX9" fmla="*/ 79813 w 119419"/>
                <a:gd name="csY9" fmla="*/ 688219 h 700786"/>
                <a:gd name="csX10" fmla="*/ 75335 w 119419"/>
                <a:gd name="csY10" fmla="*/ 672177 h 700786"/>
                <a:gd name="csX11" fmla="*/ 35033 w 119419"/>
                <a:gd name="csY11" fmla="*/ 328561 h 700786"/>
                <a:gd name="csX12" fmla="*/ 2893 w 119419"/>
                <a:gd name="csY12" fmla="*/ 55403 h 700786"/>
                <a:gd name="csX13" fmla="*/ 116 w 119419"/>
                <a:gd name="csY13" fmla="*/ 29952 h 7007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19419" h="700786">
                  <a:moveTo>
                    <a:pt x="172" y="29952"/>
                  </a:moveTo>
                  <a:cubicBezTo>
                    <a:pt x="456" y="25247"/>
                    <a:pt x="-961" y="19352"/>
                    <a:pt x="1363" y="16064"/>
                  </a:cubicBezTo>
                  <a:cubicBezTo>
                    <a:pt x="5897" y="9603"/>
                    <a:pt x="11963" y="930"/>
                    <a:pt x="18311" y="79"/>
                  </a:cubicBezTo>
                  <a:cubicBezTo>
                    <a:pt x="24660" y="-771"/>
                    <a:pt x="34296" y="5351"/>
                    <a:pt x="38434" y="11246"/>
                  </a:cubicBezTo>
                  <a:cubicBezTo>
                    <a:pt x="42968" y="17652"/>
                    <a:pt x="43592" y="27288"/>
                    <a:pt x="44556" y="35620"/>
                  </a:cubicBezTo>
                  <a:cubicBezTo>
                    <a:pt x="62411" y="187702"/>
                    <a:pt x="79983" y="339841"/>
                    <a:pt x="97725" y="491980"/>
                  </a:cubicBezTo>
                  <a:cubicBezTo>
                    <a:pt x="104300" y="548323"/>
                    <a:pt x="111329" y="604610"/>
                    <a:pt x="118018" y="660954"/>
                  </a:cubicBezTo>
                  <a:cubicBezTo>
                    <a:pt x="118924" y="668436"/>
                    <a:pt x="120058" y="676145"/>
                    <a:pt x="118981" y="683457"/>
                  </a:cubicBezTo>
                  <a:cubicBezTo>
                    <a:pt x="117451" y="693830"/>
                    <a:pt x="109969" y="701766"/>
                    <a:pt x="99765" y="700689"/>
                  </a:cubicBezTo>
                  <a:cubicBezTo>
                    <a:pt x="92623" y="699952"/>
                    <a:pt x="85198" y="693773"/>
                    <a:pt x="79813" y="688219"/>
                  </a:cubicBezTo>
                  <a:cubicBezTo>
                    <a:pt x="76412" y="684647"/>
                    <a:pt x="75958" y="677732"/>
                    <a:pt x="75335" y="672177"/>
                  </a:cubicBezTo>
                  <a:cubicBezTo>
                    <a:pt x="61787" y="557676"/>
                    <a:pt x="48467" y="443119"/>
                    <a:pt x="35033" y="328561"/>
                  </a:cubicBezTo>
                  <a:cubicBezTo>
                    <a:pt x="24376" y="237470"/>
                    <a:pt x="13606" y="146437"/>
                    <a:pt x="2893" y="55403"/>
                  </a:cubicBezTo>
                  <a:cubicBezTo>
                    <a:pt x="1873" y="46957"/>
                    <a:pt x="1023" y="38511"/>
                    <a:pt x="116" y="2995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662B5A6B-57EC-F97C-5C9D-733BADD83977}"/>
                </a:ext>
              </a:extLst>
            </p:cNvPr>
            <p:cNvSpPr/>
            <p:nvPr/>
          </p:nvSpPr>
          <p:spPr>
            <a:xfrm>
              <a:off x="5113610" y="2543738"/>
              <a:ext cx="628474" cy="245814"/>
            </a:xfrm>
            <a:custGeom>
              <a:avLst/>
              <a:gdLst>
                <a:gd name="csX0" fmla="*/ 20356 w 628474"/>
                <a:gd name="csY0" fmla="*/ 245814 h 245814"/>
                <a:gd name="csX1" fmla="*/ 1707 w 628474"/>
                <a:gd name="csY1" fmla="*/ 230623 h 245814"/>
                <a:gd name="csX2" fmla="*/ 12987 w 628474"/>
                <a:gd name="csY2" fmla="*/ 208120 h 245814"/>
                <a:gd name="csX3" fmla="*/ 44617 w 628474"/>
                <a:gd name="csY3" fmla="*/ 195649 h 245814"/>
                <a:gd name="csX4" fmla="*/ 582488 w 628474"/>
                <a:gd name="csY4" fmla="*/ 8197 h 245814"/>
                <a:gd name="csX5" fmla="*/ 606805 w 628474"/>
                <a:gd name="csY5" fmla="*/ 544 h 245814"/>
                <a:gd name="csX6" fmla="*/ 628401 w 628474"/>
                <a:gd name="csY6" fmla="*/ 13185 h 245814"/>
                <a:gd name="csX7" fmla="*/ 619502 w 628474"/>
                <a:gd name="csY7" fmla="*/ 34555 h 245814"/>
                <a:gd name="csX8" fmla="*/ 604368 w 628474"/>
                <a:gd name="csY8" fmla="*/ 41640 h 245814"/>
                <a:gd name="csX9" fmla="*/ 81121 w 628474"/>
                <a:gd name="csY9" fmla="*/ 227902 h 245814"/>
                <a:gd name="csX10" fmla="*/ 20356 w 628474"/>
                <a:gd name="csY10" fmla="*/ 245814 h 2458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628474" h="245814">
                  <a:moveTo>
                    <a:pt x="20356" y="245814"/>
                  </a:moveTo>
                  <a:cubicBezTo>
                    <a:pt x="14631" y="241450"/>
                    <a:pt x="5278" y="237539"/>
                    <a:pt x="1707" y="230623"/>
                  </a:cubicBezTo>
                  <a:cubicBezTo>
                    <a:pt x="-3394" y="220817"/>
                    <a:pt x="3691" y="212428"/>
                    <a:pt x="12987" y="208120"/>
                  </a:cubicBezTo>
                  <a:cubicBezTo>
                    <a:pt x="23247" y="203358"/>
                    <a:pt x="33904" y="199390"/>
                    <a:pt x="44617" y="195649"/>
                  </a:cubicBezTo>
                  <a:cubicBezTo>
                    <a:pt x="223907" y="133127"/>
                    <a:pt x="403198" y="70662"/>
                    <a:pt x="582488" y="8197"/>
                  </a:cubicBezTo>
                  <a:cubicBezTo>
                    <a:pt x="590537" y="5419"/>
                    <a:pt x="598529" y="2188"/>
                    <a:pt x="606805" y="544"/>
                  </a:cubicBezTo>
                  <a:cubicBezTo>
                    <a:pt x="617235" y="-1553"/>
                    <a:pt x="627211" y="2358"/>
                    <a:pt x="628401" y="13185"/>
                  </a:cubicBezTo>
                  <a:cubicBezTo>
                    <a:pt x="629138" y="19987"/>
                    <a:pt x="624150" y="28489"/>
                    <a:pt x="619502" y="34555"/>
                  </a:cubicBezTo>
                  <a:cubicBezTo>
                    <a:pt x="616498" y="38466"/>
                    <a:pt x="609696" y="39769"/>
                    <a:pt x="604368" y="41640"/>
                  </a:cubicBezTo>
                  <a:cubicBezTo>
                    <a:pt x="430009" y="103822"/>
                    <a:pt x="255593" y="166004"/>
                    <a:pt x="81121" y="227902"/>
                  </a:cubicBezTo>
                  <a:cubicBezTo>
                    <a:pt x="62472" y="234534"/>
                    <a:pt x="43143" y="239182"/>
                    <a:pt x="20356" y="24581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4D49146-00F8-2C1C-6790-E86C4385171B}"/>
                </a:ext>
              </a:extLst>
            </p:cNvPr>
            <p:cNvSpPr/>
            <p:nvPr/>
          </p:nvSpPr>
          <p:spPr>
            <a:xfrm>
              <a:off x="4345934" y="4005681"/>
              <a:ext cx="573258" cy="173554"/>
            </a:xfrm>
            <a:custGeom>
              <a:avLst/>
              <a:gdLst>
                <a:gd name="csX0" fmla="*/ 26034 w 573258"/>
                <a:gd name="csY0" fmla="*/ 173526 h 173554"/>
                <a:gd name="csX1" fmla="*/ 867 w 573258"/>
                <a:gd name="csY1" fmla="*/ 158505 h 173554"/>
                <a:gd name="csX2" fmla="*/ 17192 w 573258"/>
                <a:gd name="csY2" fmla="*/ 132544 h 173554"/>
                <a:gd name="csX3" fmla="*/ 33517 w 573258"/>
                <a:gd name="csY3" fmla="*/ 127783 h 173554"/>
                <a:gd name="csX4" fmla="*/ 528535 w 573258"/>
                <a:gd name="csY4" fmla="*/ 3759 h 173554"/>
                <a:gd name="csX5" fmla="*/ 545200 w 573258"/>
                <a:gd name="csY5" fmla="*/ 414 h 173554"/>
                <a:gd name="csX6" fmla="*/ 572351 w 573258"/>
                <a:gd name="csY6" fmla="*/ 14755 h 173554"/>
                <a:gd name="csX7" fmla="*/ 556083 w 573258"/>
                <a:gd name="csY7" fmla="*/ 40773 h 173554"/>
                <a:gd name="csX8" fmla="*/ 542536 w 573258"/>
                <a:gd name="csY8" fmla="*/ 44911 h 173554"/>
                <a:gd name="csX9" fmla="*/ 42133 w 573258"/>
                <a:gd name="csY9" fmla="*/ 170465 h 173554"/>
                <a:gd name="csX10" fmla="*/ 26091 w 573258"/>
                <a:gd name="csY10" fmla="*/ 173526 h 1735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573258" h="173554">
                  <a:moveTo>
                    <a:pt x="26034" y="173526"/>
                  </a:moveTo>
                  <a:cubicBezTo>
                    <a:pt x="13847" y="173923"/>
                    <a:pt x="4721" y="170182"/>
                    <a:pt x="867" y="158505"/>
                  </a:cubicBezTo>
                  <a:cubicBezTo>
                    <a:pt x="-2477" y="148245"/>
                    <a:pt x="4041" y="137872"/>
                    <a:pt x="17192" y="132544"/>
                  </a:cubicBezTo>
                  <a:cubicBezTo>
                    <a:pt x="22407" y="130447"/>
                    <a:pt x="28018" y="129143"/>
                    <a:pt x="33517" y="127783"/>
                  </a:cubicBezTo>
                  <a:cubicBezTo>
                    <a:pt x="198523" y="86403"/>
                    <a:pt x="363529" y="45081"/>
                    <a:pt x="528535" y="3759"/>
                  </a:cubicBezTo>
                  <a:cubicBezTo>
                    <a:pt x="534033" y="2398"/>
                    <a:pt x="539588" y="1151"/>
                    <a:pt x="545200" y="414"/>
                  </a:cubicBezTo>
                  <a:cubicBezTo>
                    <a:pt x="557500" y="-1116"/>
                    <a:pt x="568213" y="1151"/>
                    <a:pt x="572351" y="14755"/>
                  </a:cubicBezTo>
                  <a:cubicBezTo>
                    <a:pt x="575696" y="25695"/>
                    <a:pt x="569687" y="35048"/>
                    <a:pt x="556083" y="40773"/>
                  </a:cubicBezTo>
                  <a:cubicBezTo>
                    <a:pt x="551718" y="42587"/>
                    <a:pt x="547127" y="43721"/>
                    <a:pt x="542536" y="44911"/>
                  </a:cubicBezTo>
                  <a:cubicBezTo>
                    <a:pt x="375716" y="86800"/>
                    <a:pt x="208953" y="128689"/>
                    <a:pt x="42133" y="170465"/>
                  </a:cubicBezTo>
                  <a:cubicBezTo>
                    <a:pt x="36634" y="171825"/>
                    <a:pt x="30966" y="172619"/>
                    <a:pt x="26091" y="17352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E51A16CE-1D48-9C44-887D-768615A6EFE0}"/>
                </a:ext>
              </a:extLst>
            </p:cNvPr>
            <p:cNvSpPr/>
            <p:nvPr/>
          </p:nvSpPr>
          <p:spPr>
            <a:xfrm>
              <a:off x="7264854" y="3419083"/>
              <a:ext cx="85447" cy="557754"/>
            </a:xfrm>
            <a:custGeom>
              <a:avLst/>
              <a:gdLst>
                <a:gd name="csX0" fmla="*/ 19 w 85447"/>
                <a:gd name="csY0" fmla="*/ 490196 h 557754"/>
                <a:gd name="csX1" fmla="*/ 44629 w 85447"/>
                <a:gd name="csY1" fmla="*/ 36388 h 557754"/>
                <a:gd name="csX2" fmla="*/ 49390 w 85447"/>
                <a:gd name="csY2" fmla="*/ 14338 h 557754"/>
                <a:gd name="csX3" fmla="*/ 70760 w 85447"/>
                <a:gd name="csY3" fmla="*/ 1130 h 557754"/>
                <a:gd name="csX4" fmla="*/ 84704 w 85447"/>
                <a:gd name="csY4" fmla="*/ 19496 h 557754"/>
                <a:gd name="csX5" fmla="*/ 83174 w 85447"/>
                <a:gd name="csY5" fmla="*/ 44720 h 557754"/>
                <a:gd name="csX6" fmla="*/ 51147 w 85447"/>
                <a:gd name="csY6" fmla="*/ 377453 h 557754"/>
                <a:gd name="csX7" fmla="*/ 40661 w 85447"/>
                <a:gd name="csY7" fmla="*/ 524434 h 557754"/>
                <a:gd name="csX8" fmla="*/ 39471 w 85447"/>
                <a:gd name="csY8" fmla="*/ 535713 h 557754"/>
                <a:gd name="csX9" fmla="*/ 18328 w 85447"/>
                <a:gd name="csY9" fmla="*/ 557537 h 557754"/>
                <a:gd name="csX10" fmla="*/ 75 w 85447"/>
                <a:gd name="csY10" fmla="*/ 532709 h 557754"/>
                <a:gd name="csX11" fmla="*/ 75 w 85447"/>
                <a:gd name="csY11" fmla="*/ 490196 h 5577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85447" h="557754">
                  <a:moveTo>
                    <a:pt x="19" y="490196"/>
                  </a:moveTo>
                  <a:cubicBezTo>
                    <a:pt x="9712" y="338398"/>
                    <a:pt x="19291" y="186656"/>
                    <a:pt x="44629" y="36388"/>
                  </a:cubicBezTo>
                  <a:cubicBezTo>
                    <a:pt x="45876" y="28962"/>
                    <a:pt x="47066" y="21480"/>
                    <a:pt x="49390" y="14338"/>
                  </a:cubicBezTo>
                  <a:cubicBezTo>
                    <a:pt x="52678" y="4135"/>
                    <a:pt x="60784" y="-2838"/>
                    <a:pt x="70760" y="1130"/>
                  </a:cubicBezTo>
                  <a:cubicBezTo>
                    <a:pt x="77052" y="3625"/>
                    <a:pt x="82891" y="12410"/>
                    <a:pt x="84704" y="19496"/>
                  </a:cubicBezTo>
                  <a:cubicBezTo>
                    <a:pt x="86745" y="27261"/>
                    <a:pt x="84024" y="36274"/>
                    <a:pt x="83174" y="44720"/>
                  </a:cubicBezTo>
                  <a:cubicBezTo>
                    <a:pt x="72461" y="155650"/>
                    <a:pt x="61294" y="266466"/>
                    <a:pt x="51147" y="377453"/>
                  </a:cubicBezTo>
                  <a:cubicBezTo>
                    <a:pt x="46670" y="426371"/>
                    <a:pt x="44119" y="475402"/>
                    <a:pt x="40661" y="524434"/>
                  </a:cubicBezTo>
                  <a:cubicBezTo>
                    <a:pt x="40378" y="528174"/>
                    <a:pt x="40208" y="532029"/>
                    <a:pt x="39471" y="535713"/>
                  </a:cubicBezTo>
                  <a:cubicBezTo>
                    <a:pt x="36750" y="550281"/>
                    <a:pt x="28474" y="559294"/>
                    <a:pt x="18328" y="557537"/>
                  </a:cubicBezTo>
                  <a:cubicBezTo>
                    <a:pt x="4837" y="555213"/>
                    <a:pt x="189" y="545236"/>
                    <a:pt x="75" y="532709"/>
                  </a:cubicBezTo>
                  <a:cubicBezTo>
                    <a:pt x="-94" y="518538"/>
                    <a:pt x="75" y="504367"/>
                    <a:pt x="75" y="49019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DFAF9B4D-4BE6-E073-BC7E-8A8F7AE7C859}"/>
                </a:ext>
              </a:extLst>
            </p:cNvPr>
            <p:cNvSpPr/>
            <p:nvPr/>
          </p:nvSpPr>
          <p:spPr>
            <a:xfrm>
              <a:off x="4219692" y="4253910"/>
              <a:ext cx="471378" cy="154468"/>
            </a:xfrm>
            <a:custGeom>
              <a:avLst/>
              <a:gdLst>
                <a:gd name="csX0" fmla="*/ 23264 w 471378"/>
                <a:gd name="csY0" fmla="*/ 154469 h 154468"/>
                <a:gd name="csX1" fmla="*/ 648 w 471378"/>
                <a:gd name="csY1" fmla="*/ 137463 h 154468"/>
                <a:gd name="csX2" fmla="*/ 12438 w 471378"/>
                <a:gd name="csY2" fmla="*/ 114223 h 154468"/>
                <a:gd name="csX3" fmla="*/ 33864 w 471378"/>
                <a:gd name="csY3" fmla="*/ 107138 h 154468"/>
                <a:gd name="csX4" fmla="*/ 425435 w 471378"/>
                <a:gd name="csY4" fmla="*/ 4710 h 154468"/>
                <a:gd name="csX5" fmla="*/ 447541 w 471378"/>
                <a:gd name="csY5" fmla="*/ 62 h 154468"/>
                <a:gd name="csX6" fmla="*/ 470781 w 471378"/>
                <a:gd name="csY6" fmla="*/ 16274 h 154468"/>
                <a:gd name="csX7" fmla="*/ 458595 w 471378"/>
                <a:gd name="csY7" fmla="*/ 39287 h 154468"/>
                <a:gd name="csX8" fmla="*/ 437225 w 471378"/>
                <a:gd name="csY8" fmla="*/ 46486 h 154468"/>
                <a:gd name="csX9" fmla="*/ 40156 w 471378"/>
                <a:gd name="csY9" fmla="*/ 150330 h 154468"/>
                <a:gd name="csX10" fmla="*/ 23151 w 471378"/>
                <a:gd name="csY10" fmla="*/ 154469 h 154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71378" h="154468">
                  <a:moveTo>
                    <a:pt x="23264" y="154469"/>
                  </a:moveTo>
                  <a:cubicBezTo>
                    <a:pt x="12381" y="153675"/>
                    <a:pt x="3425" y="149367"/>
                    <a:pt x="648" y="137463"/>
                  </a:cubicBezTo>
                  <a:cubicBezTo>
                    <a:pt x="-1847" y="126807"/>
                    <a:pt x="3028" y="118758"/>
                    <a:pt x="12438" y="114223"/>
                  </a:cubicBezTo>
                  <a:cubicBezTo>
                    <a:pt x="19183" y="110992"/>
                    <a:pt x="26609" y="109065"/>
                    <a:pt x="33864" y="107138"/>
                  </a:cubicBezTo>
                  <a:cubicBezTo>
                    <a:pt x="164350" y="72957"/>
                    <a:pt x="294892" y="38834"/>
                    <a:pt x="425435" y="4710"/>
                  </a:cubicBezTo>
                  <a:cubicBezTo>
                    <a:pt x="432747" y="2783"/>
                    <a:pt x="440116" y="459"/>
                    <a:pt x="447541" y="62"/>
                  </a:cubicBezTo>
                  <a:cubicBezTo>
                    <a:pt x="458991" y="-618"/>
                    <a:pt x="468061" y="4257"/>
                    <a:pt x="470781" y="16274"/>
                  </a:cubicBezTo>
                  <a:cubicBezTo>
                    <a:pt x="473219" y="26987"/>
                    <a:pt x="468004" y="34809"/>
                    <a:pt x="458595" y="39287"/>
                  </a:cubicBezTo>
                  <a:cubicBezTo>
                    <a:pt x="451849" y="42462"/>
                    <a:pt x="444480" y="44559"/>
                    <a:pt x="437225" y="46486"/>
                  </a:cubicBezTo>
                  <a:cubicBezTo>
                    <a:pt x="304869" y="81176"/>
                    <a:pt x="172512" y="115754"/>
                    <a:pt x="40156" y="150330"/>
                  </a:cubicBezTo>
                  <a:cubicBezTo>
                    <a:pt x="34658" y="151747"/>
                    <a:pt x="29159" y="152995"/>
                    <a:pt x="23151" y="15446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9DA2CAB8-80F2-AECA-E404-B0D6A209064C}"/>
                </a:ext>
              </a:extLst>
            </p:cNvPr>
            <p:cNvSpPr/>
            <p:nvPr/>
          </p:nvSpPr>
          <p:spPr>
            <a:xfrm>
              <a:off x="7677133" y="2685128"/>
              <a:ext cx="70261" cy="399010"/>
            </a:xfrm>
            <a:custGeom>
              <a:avLst/>
              <a:gdLst>
                <a:gd name="csX0" fmla="*/ 0 w 70261"/>
                <a:gd name="csY0" fmla="*/ 262231 h 399010"/>
                <a:gd name="csX1" fmla="*/ 24997 w 70261"/>
                <a:gd name="csY1" fmla="*/ 48421 h 399010"/>
                <a:gd name="csX2" fmla="*/ 35484 w 70261"/>
                <a:gd name="csY2" fmla="*/ 10499 h 399010"/>
                <a:gd name="csX3" fmla="*/ 55380 w 70261"/>
                <a:gd name="csY3" fmla="*/ 183 h 399010"/>
                <a:gd name="csX4" fmla="*/ 69607 w 70261"/>
                <a:gd name="csY4" fmla="*/ 18095 h 399010"/>
                <a:gd name="csX5" fmla="*/ 68814 w 70261"/>
                <a:gd name="csY5" fmla="*/ 29205 h 399010"/>
                <a:gd name="csX6" fmla="*/ 46991 w 70261"/>
                <a:gd name="csY6" fmla="*/ 311433 h 399010"/>
                <a:gd name="csX7" fmla="*/ 46707 w 70261"/>
                <a:gd name="csY7" fmla="*/ 362505 h 399010"/>
                <a:gd name="csX8" fmla="*/ 43419 w 70261"/>
                <a:gd name="csY8" fmla="*/ 384611 h 399010"/>
                <a:gd name="csX9" fmla="*/ 25791 w 70261"/>
                <a:gd name="csY9" fmla="*/ 399009 h 399010"/>
                <a:gd name="csX10" fmla="*/ 8559 w 70261"/>
                <a:gd name="csY10" fmla="*/ 384158 h 399010"/>
                <a:gd name="csX11" fmla="*/ 3741 w 70261"/>
                <a:gd name="csY11" fmla="*/ 344933 h 399010"/>
                <a:gd name="csX12" fmla="*/ 3571 w 70261"/>
                <a:gd name="csY12" fmla="*/ 262685 h 399010"/>
                <a:gd name="csX13" fmla="*/ 57 w 70261"/>
                <a:gd name="csY13" fmla="*/ 262288 h 3990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70261" h="399010">
                  <a:moveTo>
                    <a:pt x="0" y="262231"/>
                  </a:moveTo>
                  <a:cubicBezTo>
                    <a:pt x="8276" y="190980"/>
                    <a:pt x="16211" y="119672"/>
                    <a:pt x="24997" y="48421"/>
                  </a:cubicBezTo>
                  <a:cubicBezTo>
                    <a:pt x="26585" y="35440"/>
                    <a:pt x="29759" y="22063"/>
                    <a:pt x="35484" y="10499"/>
                  </a:cubicBezTo>
                  <a:cubicBezTo>
                    <a:pt x="38318" y="4774"/>
                    <a:pt x="49541" y="-1121"/>
                    <a:pt x="55380" y="183"/>
                  </a:cubicBezTo>
                  <a:cubicBezTo>
                    <a:pt x="61275" y="1487"/>
                    <a:pt x="65753" y="11293"/>
                    <a:pt x="69607" y="18095"/>
                  </a:cubicBezTo>
                  <a:cubicBezTo>
                    <a:pt x="71138" y="20816"/>
                    <a:pt x="69607" y="25521"/>
                    <a:pt x="68814" y="29205"/>
                  </a:cubicBezTo>
                  <a:cubicBezTo>
                    <a:pt x="49712" y="122393"/>
                    <a:pt x="47274" y="216828"/>
                    <a:pt x="46991" y="311433"/>
                  </a:cubicBezTo>
                  <a:cubicBezTo>
                    <a:pt x="46991" y="328438"/>
                    <a:pt x="47161" y="345500"/>
                    <a:pt x="46707" y="362505"/>
                  </a:cubicBezTo>
                  <a:cubicBezTo>
                    <a:pt x="46481" y="369987"/>
                    <a:pt x="46877" y="378546"/>
                    <a:pt x="43419" y="384611"/>
                  </a:cubicBezTo>
                  <a:cubicBezTo>
                    <a:pt x="39735" y="391016"/>
                    <a:pt x="31743" y="399122"/>
                    <a:pt x="25791" y="399009"/>
                  </a:cubicBezTo>
                  <a:cubicBezTo>
                    <a:pt x="19669" y="398839"/>
                    <a:pt x="10543" y="390620"/>
                    <a:pt x="8559" y="384158"/>
                  </a:cubicBezTo>
                  <a:cubicBezTo>
                    <a:pt x="4705" y="371744"/>
                    <a:pt x="4025" y="358140"/>
                    <a:pt x="3741" y="344933"/>
                  </a:cubicBezTo>
                  <a:cubicBezTo>
                    <a:pt x="3118" y="317555"/>
                    <a:pt x="3571" y="290120"/>
                    <a:pt x="3571" y="262685"/>
                  </a:cubicBezTo>
                  <a:lnTo>
                    <a:pt x="57" y="262288"/>
                  </a:ln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515DEBD8-ABA7-A3A1-D5BD-619C602C0BFB}"/>
                </a:ext>
              </a:extLst>
            </p:cNvPr>
            <p:cNvSpPr/>
            <p:nvPr/>
          </p:nvSpPr>
          <p:spPr>
            <a:xfrm>
              <a:off x="6432558" y="1264006"/>
              <a:ext cx="334519" cy="142295"/>
            </a:xfrm>
            <a:custGeom>
              <a:avLst/>
              <a:gdLst>
                <a:gd name="csX0" fmla="*/ 17772 w 334519"/>
                <a:gd name="csY0" fmla="*/ 142239 h 142295"/>
                <a:gd name="csX1" fmla="*/ 1277 w 334519"/>
                <a:gd name="csY1" fmla="*/ 125574 h 142295"/>
                <a:gd name="csX2" fmla="*/ 13804 w 334519"/>
                <a:gd name="csY2" fmla="*/ 103580 h 142295"/>
                <a:gd name="csX3" fmla="*/ 51669 w 334519"/>
                <a:gd name="csY3" fmla="*/ 91847 h 142295"/>
                <a:gd name="csX4" fmla="*/ 294671 w 334519"/>
                <a:gd name="csY4" fmla="*/ 6935 h 142295"/>
                <a:gd name="csX5" fmla="*/ 310429 w 334519"/>
                <a:gd name="csY5" fmla="*/ 813 h 142295"/>
                <a:gd name="csX6" fmla="*/ 332139 w 334519"/>
                <a:gd name="csY6" fmla="*/ 9486 h 142295"/>
                <a:gd name="csX7" fmla="*/ 325280 w 334519"/>
                <a:gd name="csY7" fmla="*/ 34200 h 142295"/>
                <a:gd name="csX8" fmla="*/ 315531 w 334519"/>
                <a:gd name="csY8" fmla="*/ 39925 h 142295"/>
                <a:gd name="csX9" fmla="*/ 38518 w 334519"/>
                <a:gd name="csY9" fmla="*/ 138044 h 142295"/>
                <a:gd name="csX10" fmla="*/ 17715 w 334519"/>
                <a:gd name="csY10" fmla="*/ 142295 h 1422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4519" h="142295">
                  <a:moveTo>
                    <a:pt x="17772" y="142239"/>
                  </a:moveTo>
                  <a:cubicBezTo>
                    <a:pt x="13067" y="137761"/>
                    <a:pt x="4338" y="132886"/>
                    <a:pt x="1277" y="125574"/>
                  </a:cubicBezTo>
                  <a:cubicBezTo>
                    <a:pt x="-3031" y="115484"/>
                    <a:pt x="4168" y="107208"/>
                    <a:pt x="13804" y="103580"/>
                  </a:cubicBezTo>
                  <a:cubicBezTo>
                    <a:pt x="26161" y="98876"/>
                    <a:pt x="38858" y="95078"/>
                    <a:pt x="51669" y="91847"/>
                  </a:cubicBezTo>
                  <a:cubicBezTo>
                    <a:pt x="135164" y="70704"/>
                    <a:pt x="216391" y="43042"/>
                    <a:pt x="294671" y="6935"/>
                  </a:cubicBezTo>
                  <a:cubicBezTo>
                    <a:pt x="299773" y="4554"/>
                    <a:pt x="304988" y="2060"/>
                    <a:pt x="310429" y="813"/>
                  </a:cubicBezTo>
                  <a:cubicBezTo>
                    <a:pt x="319385" y="-1284"/>
                    <a:pt x="327661" y="360"/>
                    <a:pt x="332139" y="9486"/>
                  </a:cubicBezTo>
                  <a:cubicBezTo>
                    <a:pt x="337127" y="19519"/>
                    <a:pt x="334010" y="27794"/>
                    <a:pt x="325280" y="34200"/>
                  </a:cubicBezTo>
                  <a:cubicBezTo>
                    <a:pt x="322276" y="36410"/>
                    <a:pt x="318932" y="38338"/>
                    <a:pt x="315531" y="39925"/>
                  </a:cubicBezTo>
                  <a:cubicBezTo>
                    <a:pt x="226538" y="82097"/>
                    <a:pt x="135560" y="118658"/>
                    <a:pt x="38518" y="138044"/>
                  </a:cubicBezTo>
                  <a:cubicBezTo>
                    <a:pt x="32963" y="139178"/>
                    <a:pt x="27408" y="140311"/>
                    <a:pt x="17715" y="142295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7C50EE32-27B8-BAE4-3487-F1D6243C249C}"/>
                </a:ext>
              </a:extLst>
            </p:cNvPr>
            <p:cNvSpPr/>
            <p:nvPr/>
          </p:nvSpPr>
          <p:spPr>
            <a:xfrm>
              <a:off x="4664771" y="5487793"/>
              <a:ext cx="41185" cy="38635"/>
            </a:xfrm>
            <a:custGeom>
              <a:avLst/>
              <a:gdLst>
                <a:gd name="csX0" fmla="*/ 41121 w 41185"/>
                <a:gd name="csY0" fmla="*/ 26993 h 38635"/>
                <a:gd name="csX1" fmla="*/ 22415 w 41185"/>
                <a:gd name="csY1" fmla="*/ 38443 h 38635"/>
                <a:gd name="csX2" fmla="*/ 252 w 41185"/>
                <a:gd name="csY2" fmla="*/ 15089 h 38635"/>
                <a:gd name="csX3" fmla="*/ 20431 w 41185"/>
                <a:gd name="csY3" fmla="*/ 68 h 38635"/>
                <a:gd name="csX4" fmla="*/ 41121 w 41185"/>
                <a:gd name="csY4" fmla="*/ 26936 h 386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185" h="38635">
                  <a:moveTo>
                    <a:pt x="41121" y="26993"/>
                  </a:moveTo>
                  <a:cubicBezTo>
                    <a:pt x="36586" y="29940"/>
                    <a:pt x="30011" y="37139"/>
                    <a:pt x="22415" y="38443"/>
                  </a:cubicBezTo>
                  <a:cubicBezTo>
                    <a:pt x="10795" y="40483"/>
                    <a:pt x="-1959" y="25859"/>
                    <a:pt x="252" y="15089"/>
                  </a:cubicBezTo>
                  <a:cubicBezTo>
                    <a:pt x="2406" y="4603"/>
                    <a:pt x="9491" y="-669"/>
                    <a:pt x="20431" y="68"/>
                  </a:cubicBezTo>
                  <a:cubicBezTo>
                    <a:pt x="32108" y="918"/>
                    <a:pt x="42084" y="11461"/>
                    <a:pt x="41121" y="2693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F875396F-833E-F559-7985-7FB44A30C7F5}"/>
                </a:ext>
              </a:extLst>
            </p:cNvPr>
            <p:cNvSpPr/>
            <p:nvPr/>
          </p:nvSpPr>
          <p:spPr>
            <a:xfrm>
              <a:off x="4234028" y="4199150"/>
              <a:ext cx="37535" cy="39437"/>
            </a:xfrm>
            <a:custGeom>
              <a:avLst/>
              <a:gdLst>
                <a:gd name="csX0" fmla="*/ 37497 w 37535"/>
                <a:gd name="csY0" fmla="*/ 15371 h 39437"/>
                <a:gd name="csX1" fmla="*/ 17375 w 37535"/>
                <a:gd name="csY1" fmla="*/ 39405 h 39437"/>
                <a:gd name="csX2" fmla="*/ 30 w 37535"/>
                <a:gd name="csY2" fmla="*/ 20756 h 39437"/>
                <a:gd name="csX3" fmla="*/ 19019 w 37535"/>
                <a:gd name="csY3" fmla="*/ 10 h 39437"/>
                <a:gd name="csX4" fmla="*/ 37497 w 37535"/>
                <a:gd name="csY4" fmla="*/ 15371 h 39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535" h="39437">
                  <a:moveTo>
                    <a:pt x="37497" y="15371"/>
                  </a:moveTo>
                  <a:cubicBezTo>
                    <a:pt x="38234" y="28295"/>
                    <a:pt x="28088" y="40142"/>
                    <a:pt x="17375" y="39405"/>
                  </a:cubicBezTo>
                  <a:cubicBezTo>
                    <a:pt x="6208" y="38668"/>
                    <a:pt x="653" y="31299"/>
                    <a:pt x="30" y="20756"/>
                  </a:cubicBezTo>
                  <a:cubicBezTo>
                    <a:pt x="-594" y="10213"/>
                    <a:pt x="8759" y="293"/>
                    <a:pt x="19019" y="10"/>
                  </a:cubicBezTo>
                  <a:cubicBezTo>
                    <a:pt x="30242" y="-274"/>
                    <a:pt x="36420" y="5621"/>
                    <a:pt x="37497" y="1537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44DE10C3-B638-C5F7-2239-C03FBF09C66E}"/>
                </a:ext>
              </a:extLst>
            </p:cNvPr>
            <p:cNvSpPr/>
            <p:nvPr/>
          </p:nvSpPr>
          <p:spPr>
            <a:xfrm>
              <a:off x="4505927" y="5724620"/>
              <a:ext cx="37395" cy="38675"/>
            </a:xfrm>
            <a:custGeom>
              <a:avLst/>
              <a:gdLst>
                <a:gd name="csX0" fmla="*/ 37396 w 37395"/>
                <a:gd name="csY0" fmla="*/ 25686 h 38675"/>
                <a:gd name="csX1" fmla="*/ 20277 w 37395"/>
                <a:gd name="csY1" fmla="*/ 38213 h 38675"/>
                <a:gd name="csX2" fmla="*/ 41 w 37395"/>
                <a:gd name="csY2" fmla="*/ 20131 h 38675"/>
                <a:gd name="csX3" fmla="*/ 18577 w 37395"/>
                <a:gd name="csY3" fmla="*/ 8 h 38675"/>
                <a:gd name="csX4" fmla="*/ 37396 w 37395"/>
                <a:gd name="csY4" fmla="*/ 25743 h 386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395" h="38675">
                  <a:moveTo>
                    <a:pt x="37396" y="25686"/>
                  </a:moveTo>
                  <a:cubicBezTo>
                    <a:pt x="33428" y="28747"/>
                    <a:pt x="27589" y="36059"/>
                    <a:pt x="20277" y="38213"/>
                  </a:cubicBezTo>
                  <a:cubicBezTo>
                    <a:pt x="10528" y="40990"/>
                    <a:pt x="778" y="30788"/>
                    <a:pt x="41" y="20131"/>
                  </a:cubicBezTo>
                  <a:cubicBezTo>
                    <a:pt x="-696" y="9758"/>
                    <a:pt x="8600" y="-332"/>
                    <a:pt x="18577" y="8"/>
                  </a:cubicBezTo>
                  <a:cubicBezTo>
                    <a:pt x="28610" y="292"/>
                    <a:pt x="37396" y="9928"/>
                    <a:pt x="37396" y="2574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E1EA3419-2055-F930-60A1-36CD0CF17093}"/>
                </a:ext>
              </a:extLst>
            </p:cNvPr>
            <p:cNvSpPr/>
            <p:nvPr/>
          </p:nvSpPr>
          <p:spPr>
            <a:xfrm>
              <a:off x="4592926" y="5602415"/>
              <a:ext cx="39276" cy="37846"/>
            </a:xfrm>
            <a:custGeom>
              <a:avLst/>
              <a:gdLst>
                <a:gd name="csX0" fmla="*/ 39277 w 39276"/>
                <a:gd name="csY0" fmla="*/ 24491 h 37846"/>
                <a:gd name="csX1" fmla="*/ 21252 w 39276"/>
                <a:gd name="csY1" fmla="*/ 37415 h 37846"/>
                <a:gd name="csX2" fmla="*/ 52 w 39276"/>
                <a:gd name="csY2" fmla="*/ 19446 h 37846"/>
                <a:gd name="csX3" fmla="*/ 15810 w 39276"/>
                <a:gd name="csY3" fmla="*/ 118 h 37846"/>
                <a:gd name="csX4" fmla="*/ 39277 w 39276"/>
                <a:gd name="csY4" fmla="*/ 24491 h 37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276" h="37846">
                  <a:moveTo>
                    <a:pt x="39277" y="24491"/>
                  </a:moveTo>
                  <a:cubicBezTo>
                    <a:pt x="34856" y="27836"/>
                    <a:pt x="28790" y="35205"/>
                    <a:pt x="21252" y="37415"/>
                  </a:cubicBezTo>
                  <a:cubicBezTo>
                    <a:pt x="11785" y="40136"/>
                    <a:pt x="619" y="29480"/>
                    <a:pt x="52" y="19446"/>
                  </a:cubicBezTo>
                  <a:cubicBezTo>
                    <a:pt x="-572" y="8563"/>
                    <a:pt x="4416" y="1421"/>
                    <a:pt x="15810" y="118"/>
                  </a:cubicBezTo>
                  <a:cubicBezTo>
                    <a:pt x="27373" y="-1186"/>
                    <a:pt x="38710" y="8450"/>
                    <a:pt x="39277" y="24491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1C0C07A9-E05A-FC09-CBC1-8ADBC2E828B2}"/>
                </a:ext>
              </a:extLst>
            </p:cNvPr>
            <p:cNvSpPr/>
            <p:nvPr/>
          </p:nvSpPr>
          <p:spPr>
            <a:xfrm>
              <a:off x="6242807" y="5747315"/>
              <a:ext cx="42403" cy="35378"/>
            </a:xfrm>
            <a:custGeom>
              <a:avLst/>
              <a:gdLst>
                <a:gd name="csX0" fmla="*/ 42403 w 42403"/>
                <a:gd name="csY0" fmla="*/ 19203 h 35378"/>
                <a:gd name="csX1" fmla="*/ 17066 w 42403"/>
                <a:gd name="csY1" fmla="*/ 35301 h 35378"/>
                <a:gd name="csX2" fmla="*/ 4 w 42403"/>
                <a:gd name="csY2" fmla="*/ 17162 h 35378"/>
                <a:gd name="csX3" fmla="*/ 18313 w 42403"/>
                <a:gd name="csY3" fmla="*/ 497 h 35378"/>
                <a:gd name="csX4" fmla="*/ 42346 w 42403"/>
                <a:gd name="csY4" fmla="*/ 19203 h 35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403" h="35378">
                  <a:moveTo>
                    <a:pt x="42403" y="19203"/>
                  </a:moveTo>
                  <a:cubicBezTo>
                    <a:pt x="30896" y="26912"/>
                    <a:pt x="24321" y="34621"/>
                    <a:pt x="17066" y="35301"/>
                  </a:cubicBezTo>
                  <a:cubicBezTo>
                    <a:pt x="6976" y="36265"/>
                    <a:pt x="231" y="28102"/>
                    <a:pt x="4" y="17162"/>
                  </a:cubicBezTo>
                  <a:cubicBezTo>
                    <a:pt x="-223" y="7866"/>
                    <a:pt x="9867" y="-2394"/>
                    <a:pt x="18313" y="497"/>
                  </a:cubicBezTo>
                  <a:cubicBezTo>
                    <a:pt x="25738" y="2991"/>
                    <a:pt x="31463" y="10417"/>
                    <a:pt x="42346" y="1920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4AA92436-FA5C-E5E2-B640-BD0E03F2679F}"/>
                </a:ext>
              </a:extLst>
            </p:cNvPr>
            <p:cNvSpPr/>
            <p:nvPr/>
          </p:nvSpPr>
          <p:spPr>
            <a:xfrm>
              <a:off x="6595475" y="1890093"/>
              <a:ext cx="856568" cy="856266"/>
            </a:xfrm>
            <a:custGeom>
              <a:avLst/>
              <a:gdLst>
                <a:gd name="csX0" fmla="*/ 427416 w 856568"/>
                <a:gd name="csY0" fmla="*/ 856266 h 856266"/>
                <a:gd name="csX1" fmla="*/ 22 w 856568"/>
                <a:gd name="csY1" fmla="*/ 427965 h 856266"/>
                <a:gd name="csX2" fmla="*/ 430137 w 856568"/>
                <a:gd name="csY2" fmla="*/ 4 h 856266"/>
                <a:gd name="csX3" fmla="*/ 856568 w 856568"/>
                <a:gd name="csY3" fmla="*/ 429609 h 856266"/>
                <a:gd name="csX4" fmla="*/ 427360 w 856568"/>
                <a:gd name="csY4" fmla="*/ 856266 h 856266"/>
                <a:gd name="csX5" fmla="*/ 630400 w 856568"/>
                <a:gd name="csY5" fmla="*/ 455230 h 856266"/>
                <a:gd name="csX6" fmla="*/ 496400 w 856568"/>
                <a:gd name="csY6" fmla="*/ 361475 h 856266"/>
                <a:gd name="csX7" fmla="*/ 390685 w 856568"/>
                <a:gd name="csY7" fmla="*/ 420029 h 856266"/>
                <a:gd name="csX8" fmla="*/ 440510 w 856568"/>
                <a:gd name="csY8" fmla="*/ 430345 h 856266"/>
                <a:gd name="csX9" fmla="*/ 463127 w 856568"/>
                <a:gd name="csY9" fmla="*/ 431593 h 856266"/>
                <a:gd name="csX10" fmla="*/ 486027 w 856568"/>
                <a:gd name="csY10" fmla="*/ 452339 h 856266"/>
                <a:gd name="csX11" fmla="*/ 464601 w 856568"/>
                <a:gd name="csY11" fmla="*/ 474672 h 856266"/>
                <a:gd name="csX12" fmla="*/ 355711 w 856568"/>
                <a:gd name="csY12" fmla="*/ 444800 h 856266"/>
                <a:gd name="csX13" fmla="*/ 367275 w 856568"/>
                <a:gd name="csY13" fmla="*/ 378763 h 856266"/>
                <a:gd name="csX14" fmla="*/ 427076 w 856568"/>
                <a:gd name="csY14" fmla="*/ 361248 h 856266"/>
                <a:gd name="csX15" fmla="*/ 465394 w 856568"/>
                <a:gd name="csY15" fmla="*/ 339992 h 856266"/>
                <a:gd name="csX16" fmla="*/ 325329 w 856568"/>
                <a:gd name="csY16" fmla="*/ 245217 h 856266"/>
                <a:gd name="csX17" fmla="*/ 247729 w 856568"/>
                <a:gd name="csY17" fmla="*/ 363912 h 856266"/>
                <a:gd name="csX18" fmla="*/ 235882 w 856568"/>
                <a:gd name="csY18" fmla="*/ 489410 h 856266"/>
                <a:gd name="csX19" fmla="*/ 363364 w 856568"/>
                <a:gd name="csY19" fmla="*/ 616211 h 856266"/>
                <a:gd name="csX20" fmla="*/ 477014 w 856568"/>
                <a:gd name="csY20" fmla="*/ 601417 h 856266"/>
                <a:gd name="csX21" fmla="*/ 630344 w 856568"/>
                <a:gd name="csY21" fmla="*/ 455286 h 856266"/>
                <a:gd name="csX22" fmla="*/ 584770 w 856568"/>
                <a:gd name="csY22" fmla="*/ 772544 h 856266"/>
                <a:gd name="csX23" fmla="*/ 629720 w 856568"/>
                <a:gd name="csY23" fmla="*/ 746300 h 856266"/>
                <a:gd name="csX24" fmla="*/ 693886 w 856568"/>
                <a:gd name="csY24" fmla="*/ 610713 h 856266"/>
                <a:gd name="csX25" fmla="*/ 698761 w 856568"/>
                <a:gd name="csY25" fmla="*/ 589910 h 856266"/>
                <a:gd name="csX26" fmla="*/ 577288 w 856568"/>
                <a:gd name="csY26" fmla="*/ 588323 h 856266"/>
                <a:gd name="csX27" fmla="*/ 387794 w 856568"/>
                <a:gd name="csY27" fmla="*/ 664562 h 856266"/>
                <a:gd name="csX28" fmla="*/ 357695 w 856568"/>
                <a:gd name="csY28" fmla="*/ 712176 h 856266"/>
                <a:gd name="csX29" fmla="*/ 383090 w 856568"/>
                <a:gd name="csY29" fmla="*/ 734283 h 856266"/>
                <a:gd name="csX30" fmla="*/ 400888 w 856568"/>
                <a:gd name="csY30" fmla="*/ 709456 h 856266"/>
                <a:gd name="csX31" fmla="*/ 415172 w 856568"/>
                <a:gd name="csY31" fmla="*/ 692054 h 856266"/>
                <a:gd name="csX32" fmla="*/ 440453 w 856568"/>
                <a:gd name="csY32" fmla="*/ 690013 h 856266"/>
                <a:gd name="csX33" fmla="*/ 446179 w 856568"/>
                <a:gd name="csY33" fmla="*/ 712743 h 856266"/>
                <a:gd name="csX34" fmla="*/ 435919 w 856568"/>
                <a:gd name="csY34" fmla="*/ 732583 h 856266"/>
                <a:gd name="csX35" fmla="*/ 414209 w 856568"/>
                <a:gd name="csY35" fmla="*/ 766139 h 856266"/>
                <a:gd name="csX36" fmla="*/ 445271 w 856568"/>
                <a:gd name="csY36" fmla="*/ 799696 h 856266"/>
                <a:gd name="csX37" fmla="*/ 463750 w 856568"/>
                <a:gd name="csY37" fmla="*/ 766309 h 856266"/>
                <a:gd name="csX38" fmla="*/ 509551 w 856568"/>
                <a:gd name="csY38" fmla="*/ 678336 h 856266"/>
                <a:gd name="csX39" fmla="*/ 547132 w 856568"/>
                <a:gd name="csY39" fmla="*/ 658781 h 856266"/>
                <a:gd name="csX40" fmla="*/ 548096 w 856568"/>
                <a:gd name="csY40" fmla="*/ 699479 h 856266"/>
                <a:gd name="csX41" fmla="*/ 500765 w 856568"/>
                <a:gd name="csY41" fmla="*/ 786659 h 856266"/>
                <a:gd name="csX42" fmla="*/ 493339 w 856568"/>
                <a:gd name="csY42" fmla="*/ 806781 h 856266"/>
                <a:gd name="csX43" fmla="*/ 526896 w 856568"/>
                <a:gd name="csY43" fmla="*/ 799016 h 856266"/>
                <a:gd name="csX44" fmla="*/ 582162 w 856568"/>
                <a:gd name="csY44" fmla="*/ 674879 h 856266"/>
                <a:gd name="csX45" fmla="*/ 590211 w 856568"/>
                <a:gd name="csY45" fmla="*/ 663598 h 856266"/>
                <a:gd name="csX46" fmla="*/ 612998 w 856568"/>
                <a:gd name="csY46" fmla="*/ 658951 h 856266"/>
                <a:gd name="csX47" fmla="*/ 623485 w 856568"/>
                <a:gd name="csY47" fmla="*/ 679243 h 856266"/>
                <a:gd name="csX48" fmla="*/ 615322 w 856568"/>
                <a:gd name="csY48" fmla="*/ 705998 h 856266"/>
                <a:gd name="csX49" fmla="*/ 584713 w 856568"/>
                <a:gd name="csY49" fmla="*/ 772658 h 856266"/>
                <a:gd name="csX50" fmla="*/ 472026 w 856568"/>
                <a:gd name="csY50" fmla="*/ 288126 h 856266"/>
                <a:gd name="csX51" fmla="*/ 541124 w 856568"/>
                <a:gd name="csY51" fmla="*/ 191367 h 856266"/>
                <a:gd name="csX52" fmla="*/ 548832 w 856568"/>
                <a:gd name="csY52" fmla="*/ 170168 h 856266"/>
                <a:gd name="csX53" fmla="*/ 529050 w 856568"/>
                <a:gd name="csY53" fmla="*/ 125218 h 856266"/>
                <a:gd name="csX54" fmla="*/ 439093 w 856568"/>
                <a:gd name="csY54" fmla="*/ 109120 h 856266"/>
                <a:gd name="csX55" fmla="*/ 215589 w 856568"/>
                <a:gd name="csY55" fmla="*/ 208996 h 856266"/>
                <a:gd name="csX56" fmla="*/ 215873 w 856568"/>
                <a:gd name="csY56" fmla="*/ 212057 h 856266"/>
                <a:gd name="csX57" fmla="*/ 289958 w 856568"/>
                <a:gd name="csY57" fmla="*/ 208259 h 856266"/>
                <a:gd name="csX58" fmla="*/ 325386 w 856568"/>
                <a:gd name="csY58" fmla="*/ 175893 h 856266"/>
                <a:gd name="csX59" fmla="*/ 434785 w 856568"/>
                <a:gd name="csY59" fmla="*/ 130886 h 856266"/>
                <a:gd name="csX60" fmla="*/ 443231 w 856568"/>
                <a:gd name="csY60" fmla="*/ 129922 h 856266"/>
                <a:gd name="csX61" fmla="*/ 469022 w 856568"/>
                <a:gd name="csY61" fmla="*/ 146814 h 856266"/>
                <a:gd name="csX62" fmla="*/ 453037 w 856568"/>
                <a:gd name="csY62" fmla="*/ 170168 h 856266"/>
                <a:gd name="csX63" fmla="*/ 414889 w 856568"/>
                <a:gd name="csY63" fmla="*/ 180938 h 856266"/>
                <a:gd name="csX64" fmla="*/ 354238 w 856568"/>
                <a:gd name="csY64" fmla="*/ 208373 h 856266"/>
                <a:gd name="csX65" fmla="*/ 389325 w 856568"/>
                <a:gd name="csY65" fmla="*/ 232520 h 856266"/>
                <a:gd name="csX66" fmla="*/ 435068 w 856568"/>
                <a:gd name="csY66" fmla="*/ 207012 h 856266"/>
                <a:gd name="csX67" fmla="*/ 475484 w 856568"/>
                <a:gd name="csY67" fmla="*/ 208203 h 856266"/>
                <a:gd name="csX68" fmla="*/ 456098 w 856568"/>
                <a:gd name="csY68" fmla="*/ 243290 h 856266"/>
                <a:gd name="csX69" fmla="*/ 428890 w 856568"/>
                <a:gd name="csY69" fmla="*/ 259501 h 856266"/>
                <a:gd name="csX70" fmla="*/ 472139 w 856568"/>
                <a:gd name="csY70" fmla="*/ 288240 h 856266"/>
                <a:gd name="csX71" fmla="*/ 721094 w 856568"/>
                <a:gd name="csY71" fmla="*/ 489410 h 856266"/>
                <a:gd name="csX72" fmla="*/ 699384 w 856568"/>
                <a:gd name="csY72" fmla="*/ 254966 h 856266"/>
                <a:gd name="csX73" fmla="*/ 672800 w 856568"/>
                <a:gd name="csY73" fmla="*/ 215231 h 856266"/>
                <a:gd name="csX74" fmla="*/ 602342 w 856568"/>
                <a:gd name="csY74" fmla="*/ 209563 h 856266"/>
                <a:gd name="csX75" fmla="*/ 540103 w 856568"/>
                <a:gd name="csY75" fmla="*/ 267380 h 856266"/>
                <a:gd name="csX76" fmla="*/ 506546 w 856568"/>
                <a:gd name="csY76" fmla="*/ 312840 h 856266"/>
                <a:gd name="csX77" fmla="*/ 537382 w 856568"/>
                <a:gd name="csY77" fmla="*/ 334607 h 856266"/>
                <a:gd name="csX78" fmla="*/ 566858 w 856568"/>
                <a:gd name="csY78" fmla="*/ 277867 h 856266"/>
                <a:gd name="csX79" fmla="*/ 599394 w 856568"/>
                <a:gd name="csY79" fmla="*/ 258367 h 856266"/>
                <a:gd name="csX80" fmla="*/ 605459 w 856568"/>
                <a:gd name="csY80" fmla="*/ 295495 h 856266"/>
                <a:gd name="csX81" fmla="*/ 591175 w 856568"/>
                <a:gd name="csY81" fmla="*/ 323214 h 856266"/>
                <a:gd name="csX82" fmla="*/ 571392 w 856568"/>
                <a:gd name="csY82" fmla="*/ 359548 h 856266"/>
                <a:gd name="csX83" fmla="*/ 606820 w 856568"/>
                <a:gd name="csY83" fmla="*/ 385679 h 856266"/>
                <a:gd name="csX84" fmla="*/ 623315 w 856568"/>
                <a:gd name="csY84" fmla="*/ 328315 h 856266"/>
                <a:gd name="csX85" fmla="*/ 630627 w 856568"/>
                <a:gd name="csY85" fmla="*/ 300937 h 856266"/>
                <a:gd name="csX86" fmla="*/ 654491 w 856568"/>
                <a:gd name="csY86" fmla="*/ 285632 h 856266"/>
                <a:gd name="csX87" fmla="*/ 670079 w 856568"/>
                <a:gd name="csY87" fmla="*/ 306549 h 856266"/>
                <a:gd name="csX88" fmla="*/ 670079 w 856568"/>
                <a:gd name="csY88" fmla="*/ 328768 h 856266"/>
                <a:gd name="csX89" fmla="*/ 708284 w 856568"/>
                <a:gd name="csY89" fmla="*/ 362439 h 856266"/>
                <a:gd name="csX90" fmla="*/ 700631 w 856568"/>
                <a:gd name="csY90" fmla="*/ 438281 h 856266"/>
                <a:gd name="csX91" fmla="*/ 700971 w 856568"/>
                <a:gd name="csY91" fmla="*/ 459594 h 856266"/>
                <a:gd name="csX92" fmla="*/ 721094 w 856568"/>
                <a:gd name="csY92" fmla="*/ 489353 h 856266"/>
                <a:gd name="csX93" fmla="*/ 171376 w 856568"/>
                <a:gd name="csY93" fmla="*/ 244423 h 856266"/>
                <a:gd name="csX94" fmla="*/ 165368 w 856568"/>
                <a:gd name="csY94" fmla="*/ 241929 h 856266"/>
                <a:gd name="csX95" fmla="*/ 57329 w 856568"/>
                <a:gd name="csY95" fmla="*/ 344697 h 856266"/>
                <a:gd name="csX96" fmla="*/ 51661 w 856568"/>
                <a:gd name="csY96" fmla="*/ 376496 h 856266"/>
                <a:gd name="csX97" fmla="*/ 114296 w 856568"/>
                <a:gd name="csY97" fmla="*/ 324120 h 856266"/>
                <a:gd name="csX98" fmla="*/ 146719 w 856568"/>
                <a:gd name="csY98" fmla="*/ 324120 h 856266"/>
                <a:gd name="csX99" fmla="*/ 141617 w 856568"/>
                <a:gd name="csY99" fmla="*/ 354163 h 856266"/>
                <a:gd name="csX100" fmla="*/ 129034 w 856568"/>
                <a:gd name="csY100" fmla="*/ 365556 h 856266"/>
                <a:gd name="csX101" fmla="*/ 59256 w 856568"/>
                <a:gd name="csY101" fmla="*/ 431706 h 856266"/>
                <a:gd name="csX102" fmla="*/ 52341 w 856568"/>
                <a:gd name="csY102" fmla="*/ 482438 h 856266"/>
                <a:gd name="csX103" fmla="*/ 186738 w 856568"/>
                <a:gd name="csY103" fmla="*/ 341692 h 856266"/>
                <a:gd name="csX104" fmla="*/ 171433 w 856568"/>
                <a:gd name="csY104" fmla="*/ 244480 h 856266"/>
                <a:gd name="csX105" fmla="*/ 190989 w 856568"/>
                <a:gd name="csY105" fmla="*/ 610373 h 856266"/>
                <a:gd name="csX106" fmla="*/ 305263 w 856568"/>
                <a:gd name="csY106" fmla="*/ 710476 h 856266"/>
                <a:gd name="csX107" fmla="*/ 340067 w 856568"/>
                <a:gd name="csY107" fmla="*/ 661671 h 856266"/>
                <a:gd name="csX108" fmla="*/ 274314 w 856568"/>
                <a:gd name="csY108" fmla="*/ 629532 h 856266"/>
                <a:gd name="csX109" fmla="*/ 218367 w 856568"/>
                <a:gd name="csY109" fmla="*/ 580500 h 856266"/>
                <a:gd name="csX110" fmla="*/ 190989 w 856568"/>
                <a:gd name="csY110" fmla="*/ 610373 h 856266"/>
                <a:gd name="csX111" fmla="*/ 187134 w 856568"/>
                <a:gd name="csY111" fmla="*/ 402571 h 856266"/>
                <a:gd name="csX112" fmla="*/ 65661 w 856568"/>
                <a:gd name="csY112" fmla="*/ 535834 h 856266"/>
                <a:gd name="csX113" fmla="*/ 105737 w 856568"/>
                <a:gd name="csY113" fmla="*/ 531696 h 856266"/>
                <a:gd name="csX114" fmla="*/ 148816 w 856568"/>
                <a:gd name="csY114" fmla="*/ 486802 h 856266"/>
                <a:gd name="csX115" fmla="*/ 174607 w 856568"/>
                <a:gd name="csY115" fmla="*/ 485952 h 856266"/>
                <a:gd name="csX116" fmla="*/ 178122 w 856568"/>
                <a:gd name="csY116" fmla="*/ 511630 h 856266"/>
                <a:gd name="csX117" fmla="*/ 160493 w 856568"/>
                <a:gd name="csY117" fmla="*/ 533680 h 856266"/>
                <a:gd name="csX118" fmla="*/ 140144 w 856568"/>
                <a:gd name="csY118" fmla="*/ 558564 h 856266"/>
                <a:gd name="csX119" fmla="*/ 169222 w 856568"/>
                <a:gd name="csY119" fmla="*/ 567860 h 856266"/>
                <a:gd name="csX120" fmla="*/ 192746 w 856568"/>
                <a:gd name="csY120" fmla="*/ 504828 h 856266"/>
                <a:gd name="csX121" fmla="*/ 187304 w 856568"/>
                <a:gd name="csY121" fmla="*/ 468607 h 856266"/>
                <a:gd name="csX122" fmla="*/ 187078 w 856568"/>
                <a:gd name="csY122" fmla="*/ 402627 h 856266"/>
                <a:gd name="csX123" fmla="*/ 610391 w 856568"/>
                <a:gd name="csY123" fmla="*/ 556410 h 856266"/>
                <a:gd name="csX124" fmla="*/ 678411 w 856568"/>
                <a:gd name="csY124" fmla="*/ 546093 h 856266"/>
                <a:gd name="csX125" fmla="*/ 661746 w 856568"/>
                <a:gd name="csY125" fmla="*/ 493094 h 856266"/>
                <a:gd name="csX126" fmla="*/ 610448 w 856568"/>
                <a:gd name="csY126" fmla="*/ 556353 h 856266"/>
                <a:gd name="csX127" fmla="*/ 223185 w 856568"/>
                <a:gd name="csY127" fmla="*/ 312614 h 856266"/>
                <a:gd name="csX128" fmla="*/ 259122 w 856568"/>
                <a:gd name="csY128" fmla="*/ 255987 h 856266"/>
                <a:gd name="csX129" fmla="*/ 204309 w 856568"/>
                <a:gd name="csY129" fmla="*/ 279340 h 856266"/>
                <a:gd name="csX130" fmla="*/ 223185 w 856568"/>
                <a:gd name="csY130" fmla="*/ 312614 h 856266"/>
                <a:gd name="csX131" fmla="*/ 663447 w 856568"/>
                <a:gd name="csY131" fmla="*/ 421333 h 856266"/>
                <a:gd name="csX132" fmla="*/ 660272 w 856568"/>
                <a:gd name="csY132" fmla="*/ 358074 h 856266"/>
                <a:gd name="csX133" fmla="*/ 645761 w 856568"/>
                <a:gd name="csY133" fmla="*/ 397412 h 856266"/>
                <a:gd name="csX134" fmla="*/ 663503 w 856568"/>
                <a:gd name="csY134" fmla="*/ 421333 h 8562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</a:cxnLst>
              <a:rect l="l" t="t" r="r" b="b"/>
              <a:pathLst>
                <a:path w="856568" h="856266">
                  <a:moveTo>
                    <a:pt x="427416" y="856266"/>
                  </a:moveTo>
                  <a:cubicBezTo>
                    <a:pt x="191839" y="856039"/>
                    <a:pt x="-2359" y="663372"/>
                    <a:pt x="22" y="427965"/>
                  </a:cubicBezTo>
                  <a:cubicBezTo>
                    <a:pt x="2346" y="200777"/>
                    <a:pt x="173927" y="1081"/>
                    <a:pt x="430137" y="4"/>
                  </a:cubicBezTo>
                  <a:cubicBezTo>
                    <a:pt x="665317" y="-960"/>
                    <a:pt x="856851" y="193465"/>
                    <a:pt x="856568" y="429609"/>
                  </a:cubicBezTo>
                  <a:cubicBezTo>
                    <a:pt x="856284" y="664959"/>
                    <a:pt x="663674" y="856436"/>
                    <a:pt x="427360" y="856266"/>
                  </a:cubicBezTo>
                  <a:close/>
                  <a:moveTo>
                    <a:pt x="630400" y="455230"/>
                  </a:moveTo>
                  <a:cubicBezTo>
                    <a:pt x="584770" y="423317"/>
                    <a:pt x="541010" y="392651"/>
                    <a:pt x="496400" y="361475"/>
                  </a:cubicBezTo>
                  <a:cubicBezTo>
                    <a:pt x="475541" y="404951"/>
                    <a:pt x="428833" y="396562"/>
                    <a:pt x="390685" y="420029"/>
                  </a:cubicBezTo>
                  <a:cubicBezTo>
                    <a:pt x="411658" y="424451"/>
                    <a:pt x="425999" y="427851"/>
                    <a:pt x="440510" y="430345"/>
                  </a:cubicBezTo>
                  <a:cubicBezTo>
                    <a:pt x="447936" y="431593"/>
                    <a:pt x="455701" y="430629"/>
                    <a:pt x="463127" y="431593"/>
                  </a:cubicBezTo>
                  <a:cubicBezTo>
                    <a:pt x="475314" y="433180"/>
                    <a:pt x="485574" y="438451"/>
                    <a:pt x="486027" y="452339"/>
                  </a:cubicBezTo>
                  <a:cubicBezTo>
                    <a:pt x="486481" y="466113"/>
                    <a:pt x="476561" y="473312"/>
                    <a:pt x="464601" y="474672"/>
                  </a:cubicBezTo>
                  <a:cubicBezTo>
                    <a:pt x="424525" y="479320"/>
                    <a:pt x="386774" y="471895"/>
                    <a:pt x="355711" y="444800"/>
                  </a:cubicBezTo>
                  <a:cubicBezTo>
                    <a:pt x="328447" y="421049"/>
                    <a:pt x="333605" y="391914"/>
                    <a:pt x="367275" y="378763"/>
                  </a:cubicBezTo>
                  <a:cubicBezTo>
                    <a:pt x="386547" y="371225"/>
                    <a:pt x="407237" y="367370"/>
                    <a:pt x="427076" y="361248"/>
                  </a:cubicBezTo>
                  <a:cubicBezTo>
                    <a:pt x="440227" y="357167"/>
                    <a:pt x="455134" y="355920"/>
                    <a:pt x="465394" y="339992"/>
                  </a:cubicBezTo>
                  <a:cubicBezTo>
                    <a:pt x="418687" y="308362"/>
                    <a:pt x="372150" y="276903"/>
                    <a:pt x="325329" y="245217"/>
                  </a:cubicBezTo>
                  <a:cubicBezTo>
                    <a:pt x="290979" y="282458"/>
                    <a:pt x="264337" y="319926"/>
                    <a:pt x="247729" y="363912"/>
                  </a:cubicBezTo>
                  <a:cubicBezTo>
                    <a:pt x="232311" y="404611"/>
                    <a:pt x="227776" y="446330"/>
                    <a:pt x="235882" y="489410"/>
                  </a:cubicBezTo>
                  <a:cubicBezTo>
                    <a:pt x="249146" y="559868"/>
                    <a:pt x="292963" y="604364"/>
                    <a:pt x="363364" y="616211"/>
                  </a:cubicBezTo>
                  <a:cubicBezTo>
                    <a:pt x="402475" y="622786"/>
                    <a:pt x="440850" y="618818"/>
                    <a:pt x="477014" y="601417"/>
                  </a:cubicBezTo>
                  <a:cubicBezTo>
                    <a:pt x="543221" y="569560"/>
                    <a:pt x="587717" y="515088"/>
                    <a:pt x="630344" y="455286"/>
                  </a:cubicBezTo>
                  <a:close/>
                  <a:moveTo>
                    <a:pt x="584770" y="772544"/>
                  </a:moveTo>
                  <a:cubicBezTo>
                    <a:pt x="605573" y="771071"/>
                    <a:pt x="621274" y="764042"/>
                    <a:pt x="629720" y="746300"/>
                  </a:cubicBezTo>
                  <a:cubicBezTo>
                    <a:pt x="651146" y="701123"/>
                    <a:pt x="672686" y="656003"/>
                    <a:pt x="693886" y="610713"/>
                  </a:cubicBezTo>
                  <a:cubicBezTo>
                    <a:pt x="696040" y="606065"/>
                    <a:pt x="696380" y="600510"/>
                    <a:pt x="698761" y="589910"/>
                  </a:cubicBezTo>
                  <a:cubicBezTo>
                    <a:pt x="655058" y="615644"/>
                    <a:pt x="615662" y="611676"/>
                    <a:pt x="577288" y="588323"/>
                  </a:cubicBezTo>
                  <a:cubicBezTo>
                    <a:pt x="522248" y="637127"/>
                    <a:pt x="460803" y="667396"/>
                    <a:pt x="387794" y="664562"/>
                  </a:cubicBezTo>
                  <a:cubicBezTo>
                    <a:pt x="377081" y="681511"/>
                    <a:pt x="367672" y="696418"/>
                    <a:pt x="357695" y="712176"/>
                  </a:cubicBezTo>
                  <a:cubicBezTo>
                    <a:pt x="366708" y="720055"/>
                    <a:pt x="374247" y="726574"/>
                    <a:pt x="383090" y="734283"/>
                  </a:cubicBezTo>
                  <a:cubicBezTo>
                    <a:pt x="390005" y="724590"/>
                    <a:pt x="395333" y="716881"/>
                    <a:pt x="400888" y="709456"/>
                  </a:cubicBezTo>
                  <a:cubicBezTo>
                    <a:pt x="405423" y="703447"/>
                    <a:pt x="409731" y="697099"/>
                    <a:pt x="415172" y="692054"/>
                  </a:cubicBezTo>
                  <a:cubicBezTo>
                    <a:pt x="422768" y="684968"/>
                    <a:pt x="433141" y="681907"/>
                    <a:pt x="440453" y="690013"/>
                  </a:cubicBezTo>
                  <a:cubicBezTo>
                    <a:pt x="445215" y="695228"/>
                    <a:pt x="446972" y="705261"/>
                    <a:pt x="446179" y="712743"/>
                  </a:cubicBezTo>
                  <a:cubicBezTo>
                    <a:pt x="445442" y="719659"/>
                    <a:pt x="439886" y="726177"/>
                    <a:pt x="435919" y="732583"/>
                  </a:cubicBezTo>
                  <a:cubicBezTo>
                    <a:pt x="429003" y="743749"/>
                    <a:pt x="421691" y="754633"/>
                    <a:pt x="414209" y="766139"/>
                  </a:cubicBezTo>
                  <a:cubicBezTo>
                    <a:pt x="423505" y="778836"/>
                    <a:pt x="429910" y="792214"/>
                    <a:pt x="445271" y="799696"/>
                  </a:cubicBezTo>
                  <a:cubicBezTo>
                    <a:pt x="451904" y="787736"/>
                    <a:pt x="458082" y="777136"/>
                    <a:pt x="463750" y="766309"/>
                  </a:cubicBezTo>
                  <a:cubicBezTo>
                    <a:pt x="479055" y="737004"/>
                    <a:pt x="493793" y="707358"/>
                    <a:pt x="509551" y="678336"/>
                  </a:cubicBezTo>
                  <a:cubicBezTo>
                    <a:pt x="520717" y="657760"/>
                    <a:pt x="534775" y="651128"/>
                    <a:pt x="547132" y="658781"/>
                  </a:cubicBezTo>
                  <a:cubicBezTo>
                    <a:pt x="558355" y="665696"/>
                    <a:pt x="558979" y="679073"/>
                    <a:pt x="548096" y="699479"/>
                  </a:cubicBezTo>
                  <a:cubicBezTo>
                    <a:pt x="532564" y="728671"/>
                    <a:pt x="516409" y="757523"/>
                    <a:pt x="500765" y="786659"/>
                  </a:cubicBezTo>
                  <a:cubicBezTo>
                    <a:pt x="498044" y="791760"/>
                    <a:pt x="496683" y="797655"/>
                    <a:pt x="493339" y="806781"/>
                  </a:cubicBezTo>
                  <a:cubicBezTo>
                    <a:pt x="508304" y="803324"/>
                    <a:pt x="519017" y="800830"/>
                    <a:pt x="526896" y="799016"/>
                  </a:cubicBezTo>
                  <a:cubicBezTo>
                    <a:pt x="546112" y="755709"/>
                    <a:pt x="564024" y="715237"/>
                    <a:pt x="582162" y="674879"/>
                  </a:cubicBezTo>
                  <a:cubicBezTo>
                    <a:pt x="584033" y="670684"/>
                    <a:pt x="586527" y="665186"/>
                    <a:pt x="590211" y="663598"/>
                  </a:cubicBezTo>
                  <a:cubicBezTo>
                    <a:pt x="597410" y="660481"/>
                    <a:pt x="607217" y="656286"/>
                    <a:pt x="612998" y="658951"/>
                  </a:cubicBezTo>
                  <a:cubicBezTo>
                    <a:pt x="618610" y="661558"/>
                    <a:pt x="623428" y="672101"/>
                    <a:pt x="623485" y="679243"/>
                  </a:cubicBezTo>
                  <a:cubicBezTo>
                    <a:pt x="623485" y="688143"/>
                    <a:pt x="619120" y="697439"/>
                    <a:pt x="615322" y="705998"/>
                  </a:cubicBezTo>
                  <a:cubicBezTo>
                    <a:pt x="605459" y="728388"/>
                    <a:pt x="594973" y="750495"/>
                    <a:pt x="584713" y="772658"/>
                  </a:cubicBezTo>
                  <a:close/>
                  <a:moveTo>
                    <a:pt x="472026" y="288126"/>
                  </a:moveTo>
                  <a:cubicBezTo>
                    <a:pt x="496343" y="254286"/>
                    <a:pt x="519130" y="223110"/>
                    <a:pt x="541124" y="191367"/>
                  </a:cubicBezTo>
                  <a:cubicBezTo>
                    <a:pt x="545261" y="185416"/>
                    <a:pt x="547245" y="177480"/>
                    <a:pt x="548832" y="170168"/>
                  </a:cubicBezTo>
                  <a:cubicBezTo>
                    <a:pt x="553650" y="147664"/>
                    <a:pt x="548832" y="137575"/>
                    <a:pt x="529050" y="125218"/>
                  </a:cubicBezTo>
                  <a:cubicBezTo>
                    <a:pt x="501162" y="107816"/>
                    <a:pt x="470779" y="103054"/>
                    <a:pt x="439093" y="109120"/>
                  </a:cubicBezTo>
                  <a:cubicBezTo>
                    <a:pt x="356845" y="124821"/>
                    <a:pt x="285140" y="164556"/>
                    <a:pt x="215589" y="208996"/>
                  </a:cubicBezTo>
                  <a:cubicBezTo>
                    <a:pt x="215023" y="209336"/>
                    <a:pt x="215816" y="211830"/>
                    <a:pt x="215873" y="212057"/>
                  </a:cubicBezTo>
                  <a:cubicBezTo>
                    <a:pt x="242287" y="210697"/>
                    <a:pt x="268419" y="209393"/>
                    <a:pt x="289958" y="208259"/>
                  </a:cubicBezTo>
                  <a:cubicBezTo>
                    <a:pt x="303506" y="195732"/>
                    <a:pt x="313482" y="184509"/>
                    <a:pt x="325386" y="175893"/>
                  </a:cubicBezTo>
                  <a:cubicBezTo>
                    <a:pt x="358149" y="152312"/>
                    <a:pt x="395957" y="140182"/>
                    <a:pt x="434785" y="130886"/>
                  </a:cubicBezTo>
                  <a:cubicBezTo>
                    <a:pt x="437506" y="130206"/>
                    <a:pt x="440397" y="130036"/>
                    <a:pt x="443231" y="129922"/>
                  </a:cubicBezTo>
                  <a:cubicBezTo>
                    <a:pt x="455871" y="129356"/>
                    <a:pt x="466244" y="133437"/>
                    <a:pt x="469022" y="146814"/>
                  </a:cubicBezTo>
                  <a:cubicBezTo>
                    <a:pt x="471573" y="159114"/>
                    <a:pt x="463694" y="166540"/>
                    <a:pt x="453037" y="170168"/>
                  </a:cubicBezTo>
                  <a:cubicBezTo>
                    <a:pt x="440567" y="174362"/>
                    <a:pt x="427529" y="176970"/>
                    <a:pt x="414889" y="180938"/>
                  </a:cubicBezTo>
                  <a:cubicBezTo>
                    <a:pt x="394766" y="187230"/>
                    <a:pt x="374134" y="192785"/>
                    <a:pt x="354238" y="208373"/>
                  </a:cubicBezTo>
                  <a:cubicBezTo>
                    <a:pt x="367785" y="217725"/>
                    <a:pt x="378385" y="224981"/>
                    <a:pt x="389325" y="232520"/>
                  </a:cubicBezTo>
                  <a:cubicBezTo>
                    <a:pt x="405536" y="223450"/>
                    <a:pt x="420104" y="214834"/>
                    <a:pt x="435068" y="207012"/>
                  </a:cubicBezTo>
                  <a:cubicBezTo>
                    <a:pt x="456041" y="196015"/>
                    <a:pt x="468795" y="196639"/>
                    <a:pt x="475484" y="208203"/>
                  </a:cubicBezTo>
                  <a:cubicBezTo>
                    <a:pt x="482229" y="219879"/>
                    <a:pt x="475597" y="231783"/>
                    <a:pt x="456098" y="243290"/>
                  </a:cubicBezTo>
                  <a:cubicBezTo>
                    <a:pt x="448276" y="247881"/>
                    <a:pt x="440453" y="252586"/>
                    <a:pt x="428890" y="259501"/>
                  </a:cubicBezTo>
                  <a:cubicBezTo>
                    <a:pt x="444025" y="269591"/>
                    <a:pt x="456325" y="277697"/>
                    <a:pt x="472139" y="288240"/>
                  </a:cubicBezTo>
                  <a:close/>
                  <a:moveTo>
                    <a:pt x="721094" y="489410"/>
                  </a:moveTo>
                  <a:cubicBezTo>
                    <a:pt x="737816" y="407899"/>
                    <a:pt x="732771" y="329732"/>
                    <a:pt x="699384" y="254966"/>
                  </a:cubicBezTo>
                  <a:cubicBezTo>
                    <a:pt x="692979" y="240569"/>
                    <a:pt x="683343" y="227021"/>
                    <a:pt x="672800" y="215231"/>
                  </a:cubicBezTo>
                  <a:cubicBezTo>
                    <a:pt x="647745" y="187343"/>
                    <a:pt x="630797" y="185926"/>
                    <a:pt x="602342" y="209563"/>
                  </a:cubicBezTo>
                  <a:cubicBezTo>
                    <a:pt x="580575" y="227645"/>
                    <a:pt x="559659" y="246917"/>
                    <a:pt x="540103" y="267380"/>
                  </a:cubicBezTo>
                  <a:cubicBezTo>
                    <a:pt x="527519" y="280587"/>
                    <a:pt x="518167" y="296856"/>
                    <a:pt x="506546" y="312840"/>
                  </a:cubicBezTo>
                  <a:cubicBezTo>
                    <a:pt x="517940" y="320889"/>
                    <a:pt x="526273" y="326728"/>
                    <a:pt x="537382" y="334607"/>
                  </a:cubicBezTo>
                  <a:cubicBezTo>
                    <a:pt x="547869" y="314428"/>
                    <a:pt x="557052" y="296005"/>
                    <a:pt x="566858" y="277867"/>
                  </a:cubicBezTo>
                  <a:cubicBezTo>
                    <a:pt x="577118" y="258878"/>
                    <a:pt x="587717" y="252812"/>
                    <a:pt x="599394" y="258367"/>
                  </a:cubicBezTo>
                  <a:cubicBezTo>
                    <a:pt x="611638" y="264263"/>
                    <a:pt x="613848" y="276393"/>
                    <a:pt x="605459" y="295495"/>
                  </a:cubicBezTo>
                  <a:cubicBezTo>
                    <a:pt x="601265" y="304961"/>
                    <a:pt x="596050" y="314031"/>
                    <a:pt x="591175" y="323214"/>
                  </a:cubicBezTo>
                  <a:cubicBezTo>
                    <a:pt x="584997" y="334777"/>
                    <a:pt x="578648" y="346284"/>
                    <a:pt x="571392" y="359548"/>
                  </a:cubicBezTo>
                  <a:cubicBezTo>
                    <a:pt x="582503" y="367767"/>
                    <a:pt x="592819" y="375362"/>
                    <a:pt x="606820" y="385679"/>
                  </a:cubicBezTo>
                  <a:cubicBezTo>
                    <a:pt x="613055" y="364139"/>
                    <a:pt x="618270" y="346227"/>
                    <a:pt x="623315" y="328315"/>
                  </a:cubicBezTo>
                  <a:cubicBezTo>
                    <a:pt x="625866" y="319246"/>
                    <a:pt x="627396" y="309780"/>
                    <a:pt x="630627" y="300937"/>
                  </a:cubicBezTo>
                  <a:cubicBezTo>
                    <a:pt x="634538" y="290280"/>
                    <a:pt x="642360" y="283082"/>
                    <a:pt x="654491" y="285632"/>
                  </a:cubicBezTo>
                  <a:cubicBezTo>
                    <a:pt x="664977" y="287843"/>
                    <a:pt x="669909" y="295892"/>
                    <a:pt x="670079" y="306549"/>
                  </a:cubicBezTo>
                  <a:cubicBezTo>
                    <a:pt x="670192" y="313974"/>
                    <a:pt x="670079" y="321343"/>
                    <a:pt x="670079" y="328768"/>
                  </a:cubicBezTo>
                  <a:cubicBezTo>
                    <a:pt x="700178" y="327181"/>
                    <a:pt x="708737" y="333303"/>
                    <a:pt x="708284" y="362439"/>
                  </a:cubicBezTo>
                  <a:cubicBezTo>
                    <a:pt x="707943" y="387719"/>
                    <a:pt x="703125" y="412944"/>
                    <a:pt x="700631" y="438281"/>
                  </a:cubicBezTo>
                  <a:cubicBezTo>
                    <a:pt x="699951" y="445423"/>
                    <a:pt x="698137" y="453756"/>
                    <a:pt x="700971" y="459594"/>
                  </a:cubicBezTo>
                  <a:cubicBezTo>
                    <a:pt x="706073" y="470308"/>
                    <a:pt x="714179" y="479547"/>
                    <a:pt x="721094" y="489353"/>
                  </a:cubicBezTo>
                  <a:close/>
                  <a:moveTo>
                    <a:pt x="171376" y="244423"/>
                  </a:moveTo>
                  <a:cubicBezTo>
                    <a:pt x="169392" y="243573"/>
                    <a:pt x="167352" y="242723"/>
                    <a:pt x="165368" y="241929"/>
                  </a:cubicBezTo>
                  <a:cubicBezTo>
                    <a:pt x="129374" y="276166"/>
                    <a:pt x="93266" y="310346"/>
                    <a:pt x="57329" y="344697"/>
                  </a:cubicBezTo>
                  <a:cubicBezTo>
                    <a:pt x="48656" y="353029"/>
                    <a:pt x="47239" y="362949"/>
                    <a:pt x="51661" y="376496"/>
                  </a:cubicBezTo>
                  <a:cubicBezTo>
                    <a:pt x="73937" y="357734"/>
                    <a:pt x="93663" y="340332"/>
                    <a:pt x="114296" y="324120"/>
                  </a:cubicBezTo>
                  <a:cubicBezTo>
                    <a:pt x="127617" y="313634"/>
                    <a:pt x="139520" y="314257"/>
                    <a:pt x="146719" y="324120"/>
                  </a:cubicBezTo>
                  <a:cubicBezTo>
                    <a:pt x="155221" y="335627"/>
                    <a:pt x="150460" y="345433"/>
                    <a:pt x="141617" y="354163"/>
                  </a:cubicBezTo>
                  <a:cubicBezTo>
                    <a:pt x="137593" y="358131"/>
                    <a:pt x="133115" y="361645"/>
                    <a:pt x="129034" y="365556"/>
                  </a:cubicBezTo>
                  <a:cubicBezTo>
                    <a:pt x="105793" y="387606"/>
                    <a:pt x="83063" y="410280"/>
                    <a:pt x="59256" y="431706"/>
                  </a:cubicBezTo>
                  <a:cubicBezTo>
                    <a:pt x="43385" y="445990"/>
                    <a:pt x="41627" y="461238"/>
                    <a:pt x="52341" y="482438"/>
                  </a:cubicBezTo>
                  <a:cubicBezTo>
                    <a:pt x="97744" y="434880"/>
                    <a:pt x="141731" y="388796"/>
                    <a:pt x="186738" y="341692"/>
                  </a:cubicBezTo>
                  <a:cubicBezTo>
                    <a:pt x="158339" y="312500"/>
                    <a:pt x="151707" y="280701"/>
                    <a:pt x="171433" y="244480"/>
                  </a:cubicBezTo>
                  <a:close/>
                  <a:moveTo>
                    <a:pt x="190989" y="610373"/>
                  </a:moveTo>
                  <a:cubicBezTo>
                    <a:pt x="209184" y="665752"/>
                    <a:pt x="256402" y="707188"/>
                    <a:pt x="305263" y="710476"/>
                  </a:cubicBezTo>
                  <a:cubicBezTo>
                    <a:pt x="316543" y="694661"/>
                    <a:pt x="328390" y="678110"/>
                    <a:pt x="340067" y="661671"/>
                  </a:cubicBezTo>
                  <a:cubicBezTo>
                    <a:pt x="316373" y="650391"/>
                    <a:pt x="293643" y="642456"/>
                    <a:pt x="274314" y="629532"/>
                  </a:cubicBezTo>
                  <a:cubicBezTo>
                    <a:pt x="254418" y="616154"/>
                    <a:pt x="237810" y="597902"/>
                    <a:pt x="218367" y="580500"/>
                  </a:cubicBezTo>
                  <a:cubicBezTo>
                    <a:pt x="209071" y="590647"/>
                    <a:pt x="199661" y="600906"/>
                    <a:pt x="190989" y="610373"/>
                  </a:cubicBezTo>
                  <a:close/>
                  <a:moveTo>
                    <a:pt x="187134" y="402571"/>
                  </a:moveTo>
                  <a:cubicBezTo>
                    <a:pt x="145529" y="448201"/>
                    <a:pt x="106133" y="491394"/>
                    <a:pt x="65661" y="535834"/>
                  </a:cubicBezTo>
                  <a:cubicBezTo>
                    <a:pt x="83290" y="546377"/>
                    <a:pt x="94457" y="545413"/>
                    <a:pt x="105737" y="531696"/>
                  </a:cubicBezTo>
                  <a:cubicBezTo>
                    <a:pt x="118887" y="515711"/>
                    <a:pt x="133795" y="501143"/>
                    <a:pt x="148816" y="486802"/>
                  </a:cubicBezTo>
                  <a:cubicBezTo>
                    <a:pt x="156298" y="479660"/>
                    <a:pt x="166105" y="478753"/>
                    <a:pt x="174607" y="485952"/>
                  </a:cubicBezTo>
                  <a:cubicBezTo>
                    <a:pt x="183110" y="493151"/>
                    <a:pt x="183393" y="502844"/>
                    <a:pt x="178122" y="511630"/>
                  </a:cubicBezTo>
                  <a:cubicBezTo>
                    <a:pt x="173304" y="519622"/>
                    <a:pt x="166445" y="526368"/>
                    <a:pt x="160493" y="533680"/>
                  </a:cubicBezTo>
                  <a:cubicBezTo>
                    <a:pt x="154258" y="541332"/>
                    <a:pt x="147966" y="548984"/>
                    <a:pt x="140144" y="558564"/>
                  </a:cubicBezTo>
                  <a:cubicBezTo>
                    <a:pt x="152841" y="562645"/>
                    <a:pt x="161683" y="565423"/>
                    <a:pt x="169222" y="567860"/>
                  </a:cubicBezTo>
                  <a:cubicBezTo>
                    <a:pt x="193993" y="551592"/>
                    <a:pt x="204593" y="532943"/>
                    <a:pt x="192746" y="504828"/>
                  </a:cubicBezTo>
                  <a:cubicBezTo>
                    <a:pt x="188155" y="493888"/>
                    <a:pt x="187815" y="480794"/>
                    <a:pt x="187304" y="468607"/>
                  </a:cubicBezTo>
                  <a:cubicBezTo>
                    <a:pt x="186454" y="448314"/>
                    <a:pt x="187078" y="427965"/>
                    <a:pt x="187078" y="402627"/>
                  </a:cubicBezTo>
                  <a:close/>
                  <a:moveTo>
                    <a:pt x="610391" y="556410"/>
                  </a:moveTo>
                  <a:cubicBezTo>
                    <a:pt x="639810" y="570411"/>
                    <a:pt x="667018" y="565423"/>
                    <a:pt x="678411" y="546093"/>
                  </a:cubicBezTo>
                  <a:cubicBezTo>
                    <a:pt x="688047" y="529712"/>
                    <a:pt x="681416" y="507605"/>
                    <a:pt x="661746" y="493094"/>
                  </a:cubicBezTo>
                  <a:cubicBezTo>
                    <a:pt x="645251" y="513387"/>
                    <a:pt x="628756" y="533737"/>
                    <a:pt x="610448" y="556353"/>
                  </a:cubicBezTo>
                  <a:close/>
                  <a:moveTo>
                    <a:pt x="223185" y="312614"/>
                  </a:moveTo>
                  <a:cubicBezTo>
                    <a:pt x="235939" y="292548"/>
                    <a:pt x="247049" y="274976"/>
                    <a:pt x="259122" y="255987"/>
                  </a:cubicBezTo>
                  <a:cubicBezTo>
                    <a:pt x="227096" y="254796"/>
                    <a:pt x="208731" y="262846"/>
                    <a:pt x="204309" y="279340"/>
                  </a:cubicBezTo>
                  <a:cubicBezTo>
                    <a:pt x="200285" y="294305"/>
                    <a:pt x="207711" y="303941"/>
                    <a:pt x="223185" y="312614"/>
                  </a:cubicBezTo>
                  <a:close/>
                  <a:moveTo>
                    <a:pt x="663447" y="421333"/>
                  </a:moveTo>
                  <a:cubicBezTo>
                    <a:pt x="662370" y="399283"/>
                    <a:pt x="672176" y="380010"/>
                    <a:pt x="660272" y="358074"/>
                  </a:cubicBezTo>
                  <a:cubicBezTo>
                    <a:pt x="654774" y="373095"/>
                    <a:pt x="650920" y="385509"/>
                    <a:pt x="645761" y="397412"/>
                  </a:cubicBezTo>
                  <a:cubicBezTo>
                    <a:pt x="639413" y="411867"/>
                    <a:pt x="645308" y="417875"/>
                    <a:pt x="663503" y="4213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7127BF2D-879C-9D09-A4E9-2F0C7B50E70B}"/>
                </a:ext>
              </a:extLst>
            </p:cNvPr>
            <p:cNvSpPr/>
            <p:nvPr/>
          </p:nvSpPr>
          <p:spPr>
            <a:xfrm>
              <a:off x="7904895" y="1198385"/>
              <a:ext cx="36988" cy="37075"/>
            </a:xfrm>
            <a:custGeom>
              <a:avLst/>
              <a:gdLst>
                <a:gd name="csX0" fmla="*/ 18812 w 36988"/>
                <a:gd name="csY0" fmla="*/ 37073 h 37075"/>
                <a:gd name="csX1" fmla="*/ 50 w 36988"/>
                <a:gd name="csY1" fmla="*/ 17347 h 37075"/>
                <a:gd name="csX2" fmla="*/ 18246 w 36988"/>
                <a:gd name="csY2" fmla="*/ 2 h 37075"/>
                <a:gd name="csX3" fmla="*/ 36895 w 36988"/>
                <a:gd name="csY3" fmla="*/ 16780 h 37075"/>
                <a:gd name="csX4" fmla="*/ 18756 w 36988"/>
                <a:gd name="csY4" fmla="*/ 37016 h 370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988" h="37075">
                  <a:moveTo>
                    <a:pt x="18812" y="37073"/>
                  </a:moveTo>
                  <a:cubicBezTo>
                    <a:pt x="7986" y="37243"/>
                    <a:pt x="-743" y="28230"/>
                    <a:pt x="50" y="17347"/>
                  </a:cubicBezTo>
                  <a:cubicBezTo>
                    <a:pt x="901" y="6237"/>
                    <a:pt x="7873" y="172"/>
                    <a:pt x="18246" y="2"/>
                  </a:cubicBezTo>
                  <a:cubicBezTo>
                    <a:pt x="28619" y="-112"/>
                    <a:pt x="35818" y="5670"/>
                    <a:pt x="36895" y="16780"/>
                  </a:cubicBezTo>
                  <a:cubicBezTo>
                    <a:pt x="37972" y="27720"/>
                    <a:pt x="29639" y="36903"/>
                    <a:pt x="18756" y="3701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A0940715-A988-063D-AD41-3FD315E06390}"/>
                </a:ext>
              </a:extLst>
            </p:cNvPr>
            <p:cNvSpPr/>
            <p:nvPr/>
          </p:nvSpPr>
          <p:spPr>
            <a:xfrm>
              <a:off x="6905072" y="2345631"/>
              <a:ext cx="188468" cy="93672"/>
            </a:xfrm>
            <a:custGeom>
              <a:avLst/>
              <a:gdLst>
                <a:gd name="csX0" fmla="*/ 137431 w 188468"/>
                <a:gd name="csY0" fmla="*/ 93672 h 93672"/>
                <a:gd name="csX1" fmla="*/ 24971 w 188468"/>
                <a:gd name="csY1" fmla="*/ 55581 h 93672"/>
                <a:gd name="csX2" fmla="*/ 710 w 188468"/>
                <a:gd name="csY2" fmla="*/ 22081 h 93672"/>
                <a:gd name="csX3" fmla="*/ 6662 w 188468"/>
                <a:gd name="csY3" fmla="*/ 2695 h 93672"/>
                <a:gd name="csX4" fmla="*/ 29846 w 188468"/>
                <a:gd name="csY4" fmla="*/ 1278 h 93672"/>
                <a:gd name="csX5" fmla="*/ 42543 w 188468"/>
                <a:gd name="csY5" fmla="*/ 12048 h 93672"/>
                <a:gd name="csX6" fmla="*/ 151036 w 188468"/>
                <a:gd name="csY6" fmla="*/ 49969 h 93672"/>
                <a:gd name="csX7" fmla="*/ 165093 w 188468"/>
                <a:gd name="csY7" fmla="*/ 48439 h 93672"/>
                <a:gd name="csX8" fmla="*/ 188107 w 188468"/>
                <a:gd name="csY8" fmla="*/ 64367 h 93672"/>
                <a:gd name="csX9" fmla="*/ 171725 w 188468"/>
                <a:gd name="csY9" fmla="*/ 87324 h 93672"/>
                <a:gd name="csX10" fmla="*/ 137488 w 188468"/>
                <a:gd name="csY10" fmla="*/ 93616 h 93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88468" h="93672">
                  <a:moveTo>
                    <a:pt x="137431" y="93672"/>
                  </a:moveTo>
                  <a:cubicBezTo>
                    <a:pt x="93048" y="91122"/>
                    <a:pt x="55977" y="80748"/>
                    <a:pt x="24971" y="55581"/>
                  </a:cubicBezTo>
                  <a:cubicBezTo>
                    <a:pt x="14541" y="47135"/>
                    <a:pt x="6776" y="34325"/>
                    <a:pt x="710" y="22081"/>
                  </a:cubicBezTo>
                  <a:cubicBezTo>
                    <a:pt x="-1613" y="17433"/>
                    <a:pt x="2128" y="5529"/>
                    <a:pt x="6662" y="2695"/>
                  </a:cubicBezTo>
                  <a:cubicBezTo>
                    <a:pt x="12558" y="-989"/>
                    <a:pt x="22307" y="-309"/>
                    <a:pt x="29846" y="1278"/>
                  </a:cubicBezTo>
                  <a:cubicBezTo>
                    <a:pt x="34607" y="2298"/>
                    <a:pt x="38519" y="8137"/>
                    <a:pt x="42543" y="12048"/>
                  </a:cubicBezTo>
                  <a:cubicBezTo>
                    <a:pt x="72869" y="41353"/>
                    <a:pt x="109090" y="53824"/>
                    <a:pt x="151036" y="49969"/>
                  </a:cubicBezTo>
                  <a:cubicBezTo>
                    <a:pt x="155740" y="49516"/>
                    <a:pt x="160388" y="48722"/>
                    <a:pt x="165093" y="48439"/>
                  </a:cubicBezTo>
                  <a:cubicBezTo>
                    <a:pt x="176883" y="47702"/>
                    <a:pt x="185953" y="52123"/>
                    <a:pt x="188107" y="64367"/>
                  </a:cubicBezTo>
                  <a:cubicBezTo>
                    <a:pt x="190261" y="76724"/>
                    <a:pt x="182552" y="84376"/>
                    <a:pt x="171725" y="87324"/>
                  </a:cubicBezTo>
                  <a:cubicBezTo>
                    <a:pt x="159085" y="90725"/>
                    <a:pt x="145877" y="92142"/>
                    <a:pt x="137488" y="93616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5C7D0DD8-9147-E70C-5D20-52C4A2B776EE}"/>
                </a:ext>
              </a:extLst>
            </p:cNvPr>
            <p:cNvSpPr/>
            <p:nvPr/>
          </p:nvSpPr>
          <p:spPr>
            <a:xfrm>
              <a:off x="6950658" y="2202876"/>
              <a:ext cx="39676" cy="41186"/>
            </a:xfrm>
            <a:custGeom>
              <a:avLst/>
              <a:gdLst>
                <a:gd name="csX0" fmla="*/ 39640 w 39676"/>
                <a:gd name="csY0" fmla="*/ 22900 h 41186"/>
                <a:gd name="csX1" fmla="*/ 18497 w 39676"/>
                <a:gd name="csY1" fmla="*/ 41096 h 41186"/>
                <a:gd name="csX2" fmla="*/ 188 w 39676"/>
                <a:gd name="csY2" fmla="*/ 16778 h 41186"/>
                <a:gd name="csX3" fmla="*/ 19290 w 39676"/>
                <a:gd name="csY3" fmla="*/ 0 h 41186"/>
                <a:gd name="csX4" fmla="*/ 39640 w 39676"/>
                <a:gd name="csY4" fmla="*/ 22957 h 411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676" h="41186">
                  <a:moveTo>
                    <a:pt x="39640" y="22900"/>
                  </a:moveTo>
                  <a:cubicBezTo>
                    <a:pt x="38903" y="33500"/>
                    <a:pt x="28870" y="42173"/>
                    <a:pt x="18497" y="41096"/>
                  </a:cubicBezTo>
                  <a:cubicBezTo>
                    <a:pt x="7273" y="39905"/>
                    <a:pt x="-1399" y="28625"/>
                    <a:pt x="188" y="16778"/>
                  </a:cubicBezTo>
                  <a:cubicBezTo>
                    <a:pt x="1662" y="5782"/>
                    <a:pt x="8520" y="57"/>
                    <a:pt x="19290" y="0"/>
                  </a:cubicBezTo>
                  <a:cubicBezTo>
                    <a:pt x="30060" y="-57"/>
                    <a:pt x="40377" y="12017"/>
                    <a:pt x="39640" y="22957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B099575C-3BDE-A95A-DE2E-B5C0FB1CB9BA}"/>
                </a:ext>
              </a:extLst>
            </p:cNvPr>
            <p:cNvSpPr/>
            <p:nvPr/>
          </p:nvSpPr>
          <p:spPr>
            <a:xfrm>
              <a:off x="7098060" y="2298247"/>
              <a:ext cx="37955" cy="39502"/>
            </a:xfrm>
            <a:custGeom>
              <a:avLst/>
              <a:gdLst>
                <a:gd name="csX0" fmla="*/ 37915 w 37955"/>
                <a:gd name="csY0" fmla="*/ 20944 h 39502"/>
                <a:gd name="csX1" fmla="*/ 17679 w 37955"/>
                <a:gd name="csY1" fmla="*/ 39480 h 39502"/>
                <a:gd name="csX2" fmla="*/ 50 w 37955"/>
                <a:gd name="csY2" fmla="*/ 18790 h 39502"/>
                <a:gd name="csX3" fmla="*/ 20117 w 37955"/>
                <a:gd name="csY3" fmla="*/ 28 h 39502"/>
                <a:gd name="csX4" fmla="*/ 37915 w 37955"/>
                <a:gd name="csY4" fmla="*/ 20944 h 395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955" h="39502">
                  <a:moveTo>
                    <a:pt x="37915" y="20944"/>
                  </a:moveTo>
                  <a:cubicBezTo>
                    <a:pt x="37235" y="31884"/>
                    <a:pt x="28449" y="39990"/>
                    <a:pt x="17679" y="39480"/>
                  </a:cubicBezTo>
                  <a:cubicBezTo>
                    <a:pt x="6739" y="38969"/>
                    <a:pt x="-687" y="30240"/>
                    <a:pt x="50" y="18790"/>
                  </a:cubicBezTo>
                  <a:cubicBezTo>
                    <a:pt x="787" y="7680"/>
                    <a:pt x="9573" y="-539"/>
                    <a:pt x="20117" y="28"/>
                  </a:cubicBezTo>
                  <a:cubicBezTo>
                    <a:pt x="30603" y="594"/>
                    <a:pt x="38595" y="9947"/>
                    <a:pt x="37915" y="20944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5664" cap="flat">
              <a:noFill/>
              <a:prstDash val="solid"/>
              <a:miter/>
            </a:ln>
          </p:spPr>
        </p:sp>
      </p:grpSp>
      <p:sp>
        <p:nvSpPr>
          <p:cNvPr id="35" name="Content Placeholder 2">
            <a:extLst>
              <a:ext uri="{FF2B5EF4-FFF2-40B4-BE49-F238E27FC236}">
                <a16:creationId xmlns:a16="http://schemas.microsoft.com/office/drawing/2014/main" id="{8DF6B4E2-EB2B-667F-D444-EC1061B4FF8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537399968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Quote (Wellbeing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A7FA7A0-A38F-F6BA-08E0-6950ED91DEDD}"/>
              </a:ext>
            </a:extLst>
          </p:cNvPr>
          <p:cNvGrpSpPr/>
          <p:nvPr userDrawn="1"/>
        </p:nvGrpSpPr>
        <p:grpSpPr>
          <a:xfrm>
            <a:off x="2937778" y="905792"/>
            <a:ext cx="6316633" cy="5048097"/>
            <a:chOff x="2937778" y="905792"/>
            <a:chExt cx="6316633" cy="504809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1A55441-BBC6-7748-62B8-7CC6E768AA08}"/>
                </a:ext>
              </a:extLst>
            </p:cNvPr>
            <p:cNvSpPr/>
            <p:nvPr/>
          </p:nvSpPr>
          <p:spPr>
            <a:xfrm>
              <a:off x="2937778" y="905792"/>
              <a:ext cx="6316633" cy="5048097"/>
            </a:xfrm>
            <a:custGeom>
              <a:avLst/>
              <a:gdLst>
                <a:gd name="csX0" fmla="*/ 3898298 w 6316633"/>
                <a:gd name="csY0" fmla="*/ 3982235 h 5048097"/>
                <a:gd name="csX1" fmla="*/ 4382137 w 6316633"/>
                <a:gd name="csY1" fmla="*/ 3934511 h 5048097"/>
                <a:gd name="csX2" fmla="*/ 4407614 w 6316633"/>
                <a:gd name="csY2" fmla="*/ 3773231 h 5048097"/>
                <a:gd name="csX3" fmla="*/ 4538434 w 6316633"/>
                <a:gd name="csY3" fmla="*/ 3869240 h 5048097"/>
                <a:gd name="csX4" fmla="*/ 4653534 w 6316633"/>
                <a:gd name="csY4" fmla="*/ 3880470 h 5048097"/>
                <a:gd name="csX5" fmla="*/ 4815024 w 6316633"/>
                <a:gd name="csY5" fmla="*/ 3803199 h 5048097"/>
                <a:gd name="csX6" fmla="*/ 4799654 w 6316633"/>
                <a:gd name="csY6" fmla="*/ 4024204 h 5048097"/>
                <a:gd name="csX7" fmla="*/ 4808567 w 6316633"/>
                <a:gd name="csY7" fmla="*/ 4094106 h 5048097"/>
                <a:gd name="csX8" fmla="*/ 5010412 w 6316633"/>
                <a:gd name="csY8" fmla="*/ 4123442 h 5048097"/>
                <a:gd name="csX9" fmla="*/ 4988586 w 6316633"/>
                <a:gd name="csY9" fmla="*/ 4244227 h 5048097"/>
                <a:gd name="csX10" fmla="*/ 4988586 w 6316633"/>
                <a:gd name="csY10" fmla="*/ 4255175 h 5048097"/>
                <a:gd name="csX11" fmla="*/ 4922263 w 6316633"/>
                <a:gd name="csY11" fmla="*/ 4387189 h 5048097"/>
                <a:gd name="csX12" fmla="*/ 5463231 w 6316633"/>
                <a:gd name="csY12" fmla="*/ 4993918 h 5048097"/>
                <a:gd name="csX13" fmla="*/ 5465197 w 6316633"/>
                <a:gd name="csY13" fmla="*/ 5045923 h 5048097"/>
                <a:gd name="csX14" fmla="*/ 4430633 w 6316633"/>
                <a:gd name="csY14" fmla="*/ 5048029 h 5048097"/>
                <a:gd name="csX15" fmla="*/ 971890 w 6316633"/>
                <a:gd name="csY15" fmla="*/ 5035115 h 5048097"/>
                <a:gd name="csX16" fmla="*/ 758745 w 6316633"/>
                <a:gd name="csY16" fmla="*/ 5036940 h 5048097"/>
                <a:gd name="csX17" fmla="*/ 744709 w 6316633"/>
                <a:gd name="csY17" fmla="*/ 4983601 h 5048097"/>
                <a:gd name="csX18" fmla="*/ 1590901 w 6316633"/>
                <a:gd name="csY18" fmla="*/ 3995078 h 5048097"/>
                <a:gd name="csX19" fmla="*/ 1653504 w 6316633"/>
                <a:gd name="csY19" fmla="*/ 3990657 h 5048097"/>
                <a:gd name="csX20" fmla="*/ 2731159 w 6316633"/>
                <a:gd name="csY20" fmla="*/ 3983708 h 5048097"/>
                <a:gd name="csX21" fmla="*/ 2706595 w 6316633"/>
                <a:gd name="csY21" fmla="*/ 3972058 h 5048097"/>
                <a:gd name="csX22" fmla="*/ 2668557 w 6316633"/>
                <a:gd name="csY22" fmla="*/ 3912052 h 5048097"/>
                <a:gd name="csX23" fmla="*/ 2621955 w 6316633"/>
                <a:gd name="csY23" fmla="*/ 3900121 h 5048097"/>
                <a:gd name="csX24" fmla="*/ 2600690 w 6316633"/>
                <a:gd name="csY24" fmla="*/ 3834290 h 5048097"/>
                <a:gd name="csX25" fmla="*/ 2581881 w 6316633"/>
                <a:gd name="csY25" fmla="*/ 3828254 h 5048097"/>
                <a:gd name="csX26" fmla="*/ 2550650 w 6316633"/>
                <a:gd name="csY26" fmla="*/ 3761089 h 5048097"/>
                <a:gd name="csX27" fmla="*/ 2449516 w 6316633"/>
                <a:gd name="csY27" fmla="*/ 3669220 h 5048097"/>
                <a:gd name="csX28" fmla="*/ 2282973 w 6316633"/>
                <a:gd name="csY28" fmla="*/ 3471796 h 5048097"/>
                <a:gd name="csX29" fmla="*/ 1281536 w 6316633"/>
                <a:gd name="csY29" fmla="*/ 3460707 h 5048097"/>
                <a:gd name="csX30" fmla="*/ 1215003 w 6316633"/>
                <a:gd name="csY30" fmla="*/ 3780881 h 5048097"/>
                <a:gd name="csX31" fmla="*/ 1092955 w 6316633"/>
                <a:gd name="csY31" fmla="*/ 3780881 h 5048097"/>
                <a:gd name="csX32" fmla="*/ 751516 w 6316633"/>
                <a:gd name="csY32" fmla="*/ 3777372 h 5048097"/>
                <a:gd name="csX33" fmla="*/ 644839 w 6316633"/>
                <a:gd name="csY33" fmla="*/ 3767125 h 5048097"/>
                <a:gd name="csX34" fmla="*/ 589043 w 6316633"/>
                <a:gd name="csY34" fmla="*/ 3454812 h 5048097"/>
                <a:gd name="csX35" fmla="*/ 520054 w 6316633"/>
                <a:gd name="csY35" fmla="*/ 3448636 h 5048097"/>
                <a:gd name="csX36" fmla="*/ 32635 w 6316633"/>
                <a:gd name="csY36" fmla="*/ 3446460 h 5048097"/>
                <a:gd name="csX37" fmla="*/ 0 w 6316633"/>
                <a:gd name="csY37" fmla="*/ 3433687 h 5048097"/>
                <a:gd name="csX38" fmla="*/ 3158 w 6316633"/>
                <a:gd name="csY38" fmla="*/ 3408562 h 5048097"/>
                <a:gd name="csX39" fmla="*/ 32284 w 6316633"/>
                <a:gd name="csY39" fmla="*/ 3401192 h 5048097"/>
                <a:gd name="csX40" fmla="*/ 583920 w 6316633"/>
                <a:gd name="csY40" fmla="*/ 3409193 h 5048097"/>
                <a:gd name="csX41" fmla="*/ 517106 w 6316633"/>
                <a:gd name="csY41" fmla="*/ 3012310 h 5048097"/>
                <a:gd name="csX42" fmla="*/ 539214 w 6316633"/>
                <a:gd name="csY42" fmla="*/ 3000730 h 5048097"/>
                <a:gd name="csX43" fmla="*/ 741199 w 6316633"/>
                <a:gd name="csY43" fmla="*/ 2999537 h 5048097"/>
                <a:gd name="csX44" fmla="*/ 844578 w 6316633"/>
                <a:gd name="csY44" fmla="*/ 3004660 h 5048097"/>
                <a:gd name="csX45" fmla="*/ 274134 w 6316633"/>
                <a:gd name="csY45" fmla="*/ 2638938 h 5048097"/>
                <a:gd name="csX46" fmla="*/ 395901 w 6316633"/>
                <a:gd name="csY46" fmla="*/ 2419969 h 5048097"/>
                <a:gd name="csX47" fmla="*/ 555917 w 6316633"/>
                <a:gd name="csY47" fmla="*/ 2480396 h 5048097"/>
                <a:gd name="csX48" fmla="*/ 368389 w 6316633"/>
                <a:gd name="csY48" fmla="*/ 2008768 h 5048097"/>
                <a:gd name="csX49" fmla="*/ 425377 w 6316633"/>
                <a:gd name="csY49" fmla="*/ 1909319 h 5048097"/>
                <a:gd name="csX50" fmla="*/ 653050 w 6316633"/>
                <a:gd name="csY50" fmla="*/ 2058387 h 5048097"/>
                <a:gd name="csX51" fmla="*/ 710670 w 6316633"/>
                <a:gd name="csY51" fmla="*/ 2160433 h 5048097"/>
                <a:gd name="csX52" fmla="*/ 681334 w 6316633"/>
                <a:gd name="csY52" fmla="*/ 1922724 h 5048097"/>
                <a:gd name="csX53" fmla="*/ 756850 w 6316633"/>
                <a:gd name="csY53" fmla="*/ 1596936 h 5048097"/>
                <a:gd name="csX54" fmla="*/ 936237 w 6316633"/>
                <a:gd name="csY54" fmla="*/ 1771691 h 5048097"/>
                <a:gd name="csX55" fmla="*/ 979680 w 6316633"/>
                <a:gd name="csY55" fmla="*/ 2197910 h 5048097"/>
                <a:gd name="csX56" fmla="*/ 1041020 w 6316633"/>
                <a:gd name="csY56" fmla="*/ 2038876 h 5048097"/>
                <a:gd name="csX57" fmla="*/ 1276062 w 6316633"/>
                <a:gd name="csY57" fmla="*/ 1810292 h 5048097"/>
                <a:gd name="csX58" fmla="*/ 1359228 w 6316633"/>
                <a:gd name="csY58" fmla="*/ 1889879 h 5048097"/>
                <a:gd name="csX59" fmla="*/ 1276693 w 6316633"/>
                <a:gd name="csY59" fmla="*/ 2257706 h 5048097"/>
                <a:gd name="csX60" fmla="*/ 1328699 w 6316633"/>
                <a:gd name="csY60" fmla="*/ 2228440 h 5048097"/>
                <a:gd name="csX61" fmla="*/ 1524930 w 6316633"/>
                <a:gd name="csY61" fmla="*/ 2411125 h 5048097"/>
                <a:gd name="csX62" fmla="*/ 1015052 w 6316633"/>
                <a:gd name="csY62" fmla="*/ 2925424 h 5048097"/>
                <a:gd name="csX63" fmla="*/ 939816 w 6316633"/>
                <a:gd name="csY63" fmla="*/ 3004029 h 5048097"/>
                <a:gd name="csX64" fmla="*/ 1323365 w 6316633"/>
                <a:gd name="csY64" fmla="*/ 3007257 h 5048097"/>
                <a:gd name="csX65" fmla="*/ 1353403 w 6316633"/>
                <a:gd name="csY65" fmla="*/ 3059333 h 5048097"/>
                <a:gd name="csX66" fmla="*/ 1289326 w 6316633"/>
                <a:gd name="csY66" fmla="*/ 3416071 h 5048097"/>
                <a:gd name="csX67" fmla="*/ 2224160 w 6316633"/>
                <a:gd name="csY67" fmla="*/ 3427090 h 5048097"/>
                <a:gd name="csX68" fmla="*/ 1999856 w 6316633"/>
                <a:gd name="csY68" fmla="*/ 3262862 h 5048097"/>
                <a:gd name="csX69" fmla="*/ 1712317 w 6316633"/>
                <a:gd name="csY69" fmla="*/ 3035821 h 5048097"/>
                <a:gd name="csX70" fmla="*/ 2039649 w 6316633"/>
                <a:gd name="csY70" fmla="*/ 2558088 h 5048097"/>
                <a:gd name="csX71" fmla="*/ 2019647 w 6316633"/>
                <a:gd name="csY71" fmla="*/ 2465938 h 5048097"/>
                <a:gd name="csX72" fmla="*/ 2172786 w 6316633"/>
                <a:gd name="csY72" fmla="*/ 2194472 h 5048097"/>
                <a:gd name="csX73" fmla="*/ 2523840 w 6316633"/>
                <a:gd name="csY73" fmla="*/ 1175700 h 5048097"/>
                <a:gd name="csX74" fmla="*/ 1576233 w 6316633"/>
                <a:gd name="csY74" fmla="*/ 825629 h 5048097"/>
                <a:gd name="csX75" fmla="*/ 1329611 w 6316633"/>
                <a:gd name="csY75" fmla="*/ 658454 h 5048097"/>
                <a:gd name="csX76" fmla="*/ 1327927 w 6316633"/>
                <a:gd name="csY76" fmla="*/ 634942 h 5048097"/>
                <a:gd name="csX77" fmla="*/ 1009157 w 6316633"/>
                <a:gd name="csY77" fmla="*/ 560619 h 5048097"/>
                <a:gd name="csX78" fmla="*/ 1064180 w 6316633"/>
                <a:gd name="csY78" fmla="*/ 454292 h 5048097"/>
                <a:gd name="csX79" fmla="*/ 1075199 w 6316633"/>
                <a:gd name="csY79" fmla="*/ 445940 h 5048097"/>
                <a:gd name="csX80" fmla="*/ 906620 w 6316633"/>
                <a:gd name="csY80" fmla="*/ 314980 h 5048097"/>
                <a:gd name="csX81" fmla="*/ 1079901 w 6316633"/>
                <a:gd name="csY81" fmla="*/ 294697 h 5048097"/>
                <a:gd name="csX82" fmla="*/ 972522 w 6316633"/>
                <a:gd name="csY82" fmla="*/ 130610 h 5048097"/>
                <a:gd name="csX83" fmla="*/ 989365 w 6316633"/>
                <a:gd name="csY83" fmla="*/ 107941 h 5048097"/>
                <a:gd name="csX84" fmla="*/ 1123906 w 6316633"/>
                <a:gd name="csY84" fmla="*/ 160086 h 5048097"/>
                <a:gd name="csX85" fmla="*/ 1308486 w 6316633"/>
                <a:gd name="csY85" fmla="*/ 147804 h 5048097"/>
                <a:gd name="csX86" fmla="*/ 1354456 w 6316633"/>
                <a:gd name="csY86" fmla="*/ 64708 h 5048097"/>
                <a:gd name="csX87" fmla="*/ 1513981 w 6316633"/>
                <a:gd name="csY87" fmla="*/ 331122 h 5048097"/>
                <a:gd name="csX88" fmla="*/ 1572794 w 6316633"/>
                <a:gd name="csY88" fmla="*/ 294205 h 5048097"/>
                <a:gd name="csX89" fmla="*/ 2728352 w 6316633"/>
                <a:gd name="csY89" fmla="*/ 743515 h 5048097"/>
                <a:gd name="csX90" fmla="*/ 2872367 w 6316633"/>
                <a:gd name="csY90" fmla="*/ 524264 h 5048097"/>
                <a:gd name="csX91" fmla="*/ 3550402 w 6316633"/>
                <a:gd name="csY91" fmla="*/ 519702 h 5048097"/>
                <a:gd name="csX92" fmla="*/ 3674344 w 6316633"/>
                <a:gd name="csY92" fmla="*/ 735023 h 5048097"/>
                <a:gd name="csX93" fmla="*/ 3927002 w 6316633"/>
                <a:gd name="csY93" fmla="*/ 695370 h 5048097"/>
                <a:gd name="csX94" fmla="*/ 4733963 w 6316633"/>
                <a:gd name="csY94" fmla="*/ 402146 h 5048097"/>
                <a:gd name="csX95" fmla="*/ 4950406 w 6316633"/>
                <a:gd name="csY95" fmla="*/ 304592 h 5048097"/>
                <a:gd name="csX96" fmla="*/ 4975883 w 6316633"/>
                <a:gd name="csY96" fmla="*/ 321366 h 5048097"/>
                <a:gd name="csX97" fmla="*/ 5186431 w 6316633"/>
                <a:gd name="csY97" fmla="*/ 3509 h 5048097"/>
                <a:gd name="csX98" fmla="*/ 5204748 w 6316633"/>
                <a:gd name="csY98" fmla="*/ 202477 h 5048097"/>
                <a:gd name="csX99" fmla="*/ 5405260 w 6316633"/>
                <a:gd name="csY99" fmla="*/ 64006 h 5048097"/>
                <a:gd name="csX100" fmla="*/ 5486532 w 6316633"/>
                <a:gd name="csY100" fmla="*/ 60848 h 5048097"/>
                <a:gd name="csX101" fmla="*/ 5378521 w 6316633"/>
                <a:gd name="csY101" fmla="*/ 246130 h 5048097"/>
                <a:gd name="csX102" fmla="*/ 5613633 w 6316633"/>
                <a:gd name="csY102" fmla="*/ 181352 h 5048097"/>
                <a:gd name="csX103" fmla="*/ 5496568 w 6316633"/>
                <a:gd name="csY103" fmla="*/ 337859 h 5048097"/>
                <a:gd name="csX104" fmla="*/ 5663673 w 6316633"/>
                <a:gd name="csY104" fmla="*/ 374845 h 5048097"/>
                <a:gd name="csX105" fmla="*/ 5497410 w 6316633"/>
                <a:gd name="csY105" fmla="*/ 463837 h 5048097"/>
                <a:gd name="csX106" fmla="*/ 5602614 w 6316633"/>
                <a:gd name="csY106" fmla="*/ 483979 h 5048097"/>
                <a:gd name="csX107" fmla="*/ 5643881 w 6316633"/>
                <a:gd name="csY107" fmla="*/ 572339 h 5048097"/>
                <a:gd name="csX108" fmla="*/ 5227137 w 6316633"/>
                <a:gd name="csY108" fmla="*/ 672420 h 5048097"/>
                <a:gd name="csX109" fmla="*/ 5121722 w 6316633"/>
                <a:gd name="csY109" fmla="*/ 674034 h 5048097"/>
                <a:gd name="csX110" fmla="*/ 5104177 w 6316633"/>
                <a:gd name="csY110" fmla="*/ 695650 h 5048097"/>
                <a:gd name="csX111" fmla="*/ 4960092 w 6316633"/>
                <a:gd name="csY111" fmla="*/ 770255 h 5048097"/>
                <a:gd name="csX112" fmla="*/ 3727613 w 6316633"/>
                <a:gd name="csY112" fmla="*/ 1168752 h 5048097"/>
                <a:gd name="csX113" fmla="*/ 3707330 w 6316633"/>
                <a:gd name="csY113" fmla="*/ 1568653 h 5048097"/>
                <a:gd name="csX114" fmla="*/ 3658132 w 6316633"/>
                <a:gd name="csY114" fmla="*/ 2654589 h 5048097"/>
                <a:gd name="csX115" fmla="*/ 3693013 w 6316633"/>
                <a:gd name="csY115" fmla="*/ 2938969 h 5048097"/>
                <a:gd name="csX116" fmla="*/ 3514609 w 6316633"/>
                <a:gd name="csY116" fmla="*/ 2988518 h 5048097"/>
                <a:gd name="csX117" fmla="*/ 3477903 w 6316633"/>
                <a:gd name="csY117" fmla="*/ 3408491 h 5048097"/>
                <a:gd name="csX118" fmla="*/ 4989218 w 6316633"/>
                <a:gd name="csY118" fmla="*/ 3404842 h 5048097"/>
                <a:gd name="csX119" fmla="*/ 4999604 w 6316633"/>
                <a:gd name="csY119" fmla="*/ 3239913 h 5048097"/>
                <a:gd name="csX120" fmla="*/ 5004798 w 6316633"/>
                <a:gd name="csY120" fmla="*/ 3005924 h 5048097"/>
                <a:gd name="csX121" fmla="*/ 5111686 w 6316633"/>
                <a:gd name="csY121" fmla="*/ 2996519 h 5048097"/>
                <a:gd name="csX122" fmla="*/ 5160393 w 6316633"/>
                <a:gd name="csY122" fmla="*/ 3034488 h 5048097"/>
                <a:gd name="csX123" fmla="*/ 5110563 w 6316633"/>
                <a:gd name="csY123" fmla="*/ 2952725 h 5048097"/>
                <a:gd name="csX124" fmla="*/ 5080034 w 6316633"/>
                <a:gd name="csY124" fmla="*/ 2657046 h 5048097"/>
                <a:gd name="csX125" fmla="*/ 5088877 w 6316633"/>
                <a:gd name="csY125" fmla="*/ 2576686 h 5048097"/>
                <a:gd name="csX126" fmla="*/ 5132390 w 6316633"/>
                <a:gd name="csY126" fmla="*/ 2604128 h 5048097"/>
                <a:gd name="csX127" fmla="*/ 5257596 w 6316633"/>
                <a:gd name="csY127" fmla="*/ 2843380 h 5048097"/>
                <a:gd name="csX128" fmla="*/ 5230295 w 6316633"/>
                <a:gd name="csY128" fmla="*/ 2972727 h 5048097"/>
                <a:gd name="csX129" fmla="*/ 5200257 w 6316633"/>
                <a:gd name="csY129" fmla="*/ 3019469 h 5048097"/>
                <a:gd name="csX130" fmla="*/ 5253175 w 6316633"/>
                <a:gd name="csY130" fmla="*/ 3012029 h 5048097"/>
                <a:gd name="csX131" fmla="*/ 5328551 w 6316633"/>
                <a:gd name="csY131" fmla="*/ 3058631 h 5048097"/>
                <a:gd name="csX132" fmla="*/ 5330656 w 6316633"/>
                <a:gd name="csY132" fmla="*/ 3408351 h 5048097"/>
                <a:gd name="csX133" fmla="*/ 5369818 w 6316633"/>
                <a:gd name="csY133" fmla="*/ 3408070 h 5048097"/>
                <a:gd name="csX134" fmla="*/ 5363712 w 6316633"/>
                <a:gd name="csY134" fmla="*/ 3383296 h 5048097"/>
                <a:gd name="csX135" fmla="*/ 5362590 w 6316633"/>
                <a:gd name="csY135" fmla="*/ 3192469 h 5048097"/>
                <a:gd name="csX136" fmla="*/ 5451862 w 6316633"/>
                <a:gd name="csY136" fmla="*/ 3158992 h 5048097"/>
                <a:gd name="csX137" fmla="*/ 5480356 w 6316633"/>
                <a:gd name="csY137" fmla="*/ 3189171 h 5048097"/>
                <a:gd name="csX138" fmla="*/ 5451862 w 6316633"/>
                <a:gd name="csY138" fmla="*/ 3125234 h 5048097"/>
                <a:gd name="csX139" fmla="*/ 5495445 w 6316633"/>
                <a:gd name="csY139" fmla="*/ 2923178 h 5048097"/>
                <a:gd name="csX140" fmla="*/ 5612229 w 6316633"/>
                <a:gd name="csY140" fmla="*/ 2815869 h 5048097"/>
                <a:gd name="csX141" fmla="*/ 5643531 w 6316633"/>
                <a:gd name="csY141" fmla="*/ 2832713 h 5048097"/>
                <a:gd name="csX142" fmla="*/ 5520360 w 6316633"/>
                <a:gd name="csY142" fmla="*/ 3161940 h 5048097"/>
                <a:gd name="csX143" fmla="*/ 5519728 w 6316633"/>
                <a:gd name="csY143" fmla="*/ 3194645 h 5048097"/>
                <a:gd name="csX144" fmla="*/ 5616159 w 6316633"/>
                <a:gd name="csY144" fmla="*/ 3184258 h 5048097"/>
                <a:gd name="csX145" fmla="*/ 5626687 w 6316633"/>
                <a:gd name="csY145" fmla="*/ 3263705 h 5048097"/>
                <a:gd name="csX146" fmla="*/ 5627318 w 6316633"/>
                <a:gd name="csY146" fmla="*/ 3406667 h 5048097"/>
                <a:gd name="csX147" fmla="*/ 6290896 w 6316633"/>
                <a:gd name="csY147" fmla="*/ 3407930 h 5048097"/>
                <a:gd name="csX148" fmla="*/ 6279947 w 6316633"/>
                <a:gd name="csY148" fmla="*/ 3453268 h 5048097"/>
                <a:gd name="csX149" fmla="*/ 5631038 w 6316633"/>
                <a:gd name="csY149" fmla="*/ 3451022 h 5048097"/>
                <a:gd name="csX150" fmla="*/ 5622055 w 6316633"/>
                <a:gd name="csY150" fmla="*/ 3471024 h 5048097"/>
                <a:gd name="csX151" fmla="*/ 5623318 w 6316633"/>
                <a:gd name="csY151" fmla="*/ 3675256 h 5048097"/>
                <a:gd name="csX152" fmla="*/ 5685219 w 6316633"/>
                <a:gd name="csY152" fmla="*/ 3716944 h 5048097"/>
                <a:gd name="csX153" fmla="*/ 5291494 w 6316633"/>
                <a:gd name="csY153" fmla="*/ 3716663 h 5048097"/>
                <a:gd name="csX154" fmla="*/ 5371432 w 6316633"/>
                <a:gd name="csY154" fmla="*/ 3668378 h 5048097"/>
                <a:gd name="csX155" fmla="*/ 5370099 w 6316633"/>
                <a:gd name="csY155" fmla="*/ 3452917 h 5048097"/>
                <a:gd name="csX156" fmla="*/ 5325323 w 6316633"/>
                <a:gd name="csY156" fmla="*/ 3453128 h 5048097"/>
                <a:gd name="csX157" fmla="*/ 5325673 w 6316633"/>
                <a:gd name="csY157" fmla="*/ 3514748 h 5048097"/>
                <a:gd name="csX158" fmla="*/ 5344482 w 6316633"/>
                <a:gd name="csY158" fmla="*/ 3558051 h 5048097"/>
                <a:gd name="csX159" fmla="*/ 4915736 w 6316633"/>
                <a:gd name="csY159" fmla="*/ 3560858 h 5048097"/>
                <a:gd name="csX160" fmla="*/ 4897418 w 6316633"/>
                <a:gd name="csY160" fmla="*/ 3545137 h 5048097"/>
                <a:gd name="csX161" fmla="*/ 4984305 w 6316633"/>
                <a:gd name="csY161" fmla="*/ 3516853 h 5048097"/>
                <a:gd name="csX162" fmla="*/ 4983884 w 6316633"/>
                <a:gd name="csY162" fmla="*/ 3449618 h 5048097"/>
                <a:gd name="csX163" fmla="*/ 3472569 w 6316633"/>
                <a:gd name="csY163" fmla="*/ 3453268 h 5048097"/>
                <a:gd name="csX164" fmla="*/ 3475868 w 6316633"/>
                <a:gd name="csY164" fmla="*/ 3984902 h 5048097"/>
                <a:gd name="csX165" fmla="*/ 3898438 w 6316633"/>
                <a:gd name="csY165" fmla="*/ 3982305 h 5048097"/>
                <a:gd name="csX166" fmla="*/ 5433404 w 6316633"/>
                <a:gd name="csY166" fmla="*/ 100431 h 5048097"/>
                <a:gd name="csX167" fmla="*/ 5162709 w 6316633"/>
                <a:gd name="csY167" fmla="*/ 286836 h 5048097"/>
                <a:gd name="csX168" fmla="*/ 5132320 w 6316633"/>
                <a:gd name="csY168" fmla="*/ 256868 h 5048097"/>
                <a:gd name="csX169" fmla="*/ 5198011 w 6316633"/>
                <a:gd name="csY169" fmla="*/ 51514 h 5048097"/>
                <a:gd name="csX170" fmla="*/ 4993288 w 6316633"/>
                <a:gd name="csY170" fmla="*/ 368739 h 5048097"/>
                <a:gd name="csX171" fmla="*/ 5106282 w 6316633"/>
                <a:gd name="csY171" fmla="*/ 625748 h 5048097"/>
                <a:gd name="csX172" fmla="*/ 5377749 w 6316633"/>
                <a:gd name="csY172" fmla="*/ 615502 h 5048097"/>
                <a:gd name="csX173" fmla="*/ 5615107 w 6316633"/>
                <a:gd name="csY173" fmla="*/ 538582 h 5048097"/>
                <a:gd name="csX174" fmla="*/ 5466951 w 6316633"/>
                <a:gd name="csY174" fmla="*/ 508473 h 5048097"/>
                <a:gd name="csX175" fmla="*/ 5326305 w 6316633"/>
                <a:gd name="csY175" fmla="*/ 504473 h 5048097"/>
                <a:gd name="csX176" fmla="*/ 5318094 w 6316633"/>
                <a:gd name="csY176" fmla="*/ 489734 h 5048097"/>
                <a:gd name="csX177" fmla="*/ 5323708 w 6316633"/>
                <a:gd name="csY177" fmla="*/ 473031 h 5048097"/>
                <a:gd name="csX178" fmla="*/ 5483234 w 6316633"/>
                <a:gd name="csY178" fmla="*/ 424815 h 5048097"/>
                <a:gd name="csX179" fmla="*/ 5567733 w 6316633"/>
                <a:gd name="csY179" fmla="*/ 391479 h 5048097"/>
                <a:gd name="csX180" fmla="*/ 5597421 w 6316633"/>
                <a:gd name="csY180" fmla="*/ 373582 h 5048097"/>
                <a:gd name="csX181" fmla="*/ 5524711 w 6316633"/>
                <a:gd name="csY181" fmla="*/ 382285 h 5048097"/>
                <a:gd name="csX182" fmla="*/ 5329744 w 6316633"/>
                <a:gd name="csY182" fmla="*/ 433869 h 5048097"/>
                <a:gd name="csX183" fmla="*/ 5300899 w 6316633"/>
                <a:gd name="csY183" fmla="*/ 411691 h 5048097"/>
                <a:gd name="csX184" fmla="*/ 5427509 w 6316633"/>
                <a:gd name="csY184" fmla="*/ 330700 h 5048097"/>
                <a:gd name="csX185" fmla="*/ 5568576 w 6316633"/>
                <a:gd name="csY185" fmla="*/ 217005 h 5048097"/>
                <a:gd name="csX186" fmla="*/ 5436351 w 6316633"/>
                <a:gd name="csY186" fmla="*/ 267115 h 5048097"/>
                <a:gd name="csX187" fmla="*/ 5248753 w 6316633"/>
                <a:gd name="csY187" fmla="*/ 352387 h 5048097"/>
                <a:gd name="csX188" fmla="*/ 5238647 w 6316633"/>
                <a:gd name="csY188" fmla="*/ 310979 h 5048097"/>
                <a:gd name="csX189" fmla="*/ 5402453 w 6316633"/>
                <a:gd name="csY189" fmla="*/ 150261 h 5048097"/>
                <a:gd name="csX190" fmla="*/ 5433474 w 6316633"/>
                <a:gd name="csY190" fmla="*/ 100291 h 5048097"/>
                <a:gd name="csX191" fmla="*/ 1353263 w 6316633"/>
                <a:gd name="csY191" fmla="*/ 130961 h 5048097"/>
                <a:gd name="csX192" fmla="*/ 1363650 w 6316633"/>
                <a:gd name="csY192" fmla="*/ 281292 h 5048097"/>
                <a:gd name="csX193" fmla="*/ 1294941 w 6316633"/>
                <a:gd name="csY193" fmla="*/ 198336 h 5048097"/>
                <a:gd name="csX194" fmla="*/ 1151558 w 6316633"/>
                <a:gd name="csY194" fmla="*/ 92922 h 5048097"/>
                <a:gd name="csX195" fmla="*/ 1294169 w 6316633"/>
                <a:gd name="csY195" fmla="*/ 311751 h 5048097"/>
                <a:gd name="csX196" fmla="*/ 1297678 w 6316633"/>
                <a:gd name="csY196" fmla="*/ 334210 h 5048097"/>
                <a:gd name="csX197" fmla="*/ 1191843 w 6316633"/>
                <a:gd name="csY197" fmla="*/ 274484 h 5048097"/>
                <a:gd name="csX198" fmla="*/ 1023123 w 6316633"/>
                <a:gd name="csY198" fmla="*/ 155314 h 5048097"/>
                <a:gd name="csX199" fmla="*/ 1231776 w 6316633"/>
                <a:gd name="csY199" fmla="*/ 369090 h 5048097"/>
                <a:gd name="csX200" fmla="*/ 1158857 w 6316633"/>
                <a:gd name="csY200" fmla="*/ 375337 h 5048097"/>
                <a:gd name="csX201" fmla="*/ 956941 w 6316633"/>
                <a:gd name="csY201" fmla="*/ 320664 h 5048097"/>
                <a:gd name="csX202" fmla="*/ 1120046 w 6316633"/>
                <a:gd name="csY202" fmla="*/ 420254 h 5048097"/>
                <a:gd name="csX203" fmla="*/ 1228127 w 6316633"/>
                <a:gd name="csY203" fmla="*/ 457240 h 5048097"/>
                <a:gd name="csX204" fmla="*/ 1241391 w 6316633"/>
                <a:gd name="csY204" fmla="*/ 475698 h 5048097"/>
                <a:gd name="csX205" fmla="*/ 1128608 w 6316633"/>
                <a:gd name="csY205" fmla="*/ 489945 h 5048097"/>
                <a:gd name="csX206" fmla="*/ 1025229 w 6316633"/>
                <a:gd name="csY206" fmla="*/ 507771 h 5048097"/>
                <a:gd name="csX207" fmla="*/ 1033721 w 6316633"/>
                <a:gd name="csY207" fmla="*/ 524475 h 5048097"/>
                <a:gd name="csX208" fmla="*/ 1319364 w 6316633"/>
                <a:gd name="csY208" fmla="*/ 590096 h 5048097"/>
                <a:gd name="csX209" fmla="*/ 1364351 w 6316633"/>
                <a:gd name="csY209" fmla="*/ 583990 h 5048097"/>
                <a:gd name="csX210" fmla="*/ 1488856 w 6316633"/>
                <a:gd name="csY210" fmla="*/ 373372 h 5048097"/>
                <a:gd name="csX211" fmla="*/ 1353263 w 6316633"/>
                <a:gd name="csY211" fmla="*/ 130820 h 5048097"/>
                <a:gd name="csX212" fmla="*/ 2763865 w 6316633"/>
                <a:gd name="csY212" fmla="*/ 1084883 h 5048097"/>
                <a:gd name="csX213" fmla="*/ 2600830 w 6316633"/>
                <a:gd name="csY213" fmla="*/ 993295 h 5048097"/>
                <a:gd name="csX214" fmla="*/ 2728563 w 6316633"/>
                <a:gd name="csY214" fmla="*/ 802328 h 5048097"/>
                <a:gd name="csX215" fmla="*/ 2728633 w 6316633"/>
                <a:gd name="csY215" fmla="*/ 791169 h 5048097"/>
                <a:gd name="csX216" fmla="*/ 2085619 w 6316633"/>
                <a:gd name="csY216" fmla="*/ 619923 h 5048097"/>
                <a:gd name="csX217" fmla="*/ 1564232 w 6316633"/>
                <a:gd name="csY217" fmla="*/ 337789 h 5048097"/>
                <a:gd name="csX218" fmla="*/ 1379160 w 6316633"/>
                <a:gd name="csY218" fmla="*/ 650593 h 5048097"/>
                <a:gd name="csX219" fmla="*/ 2528893 w 6316633"/>
                <a:gd name="csY219" fmla="*/ 1130783 h 5048097"/>
                <a:gd name="csX220" fmla="*/ 2576898 w 6316633"/>
                <a:gd name="csY220" fmla="*/ 1096885 h 5048097"/>
                <a:gd name="csX221" fmla="*/ 2556194 w 6316633"/>
                <a:gd name="csY221" fmla="*/ 1260691 h 5048097"/>
                <a:gd name="csX222" fmla="*/ 2431760 w 6316633"/>
                <a:gd name="csY222" fmla="*/ 1721791 h 5048097"/>
                <a:gd name="csX223" fmla="*/ 2656204 w 6316633"/>
                <a:gd name="csY223" fmla="*/ 1787763 h 5048097"/>
                <a:gd name="csX224" fmla="*/ 2678452 w 6316633"/>
                <a:gd name="csY224" fmla="*/ 1882018 h 5048097"/>
                <a:gd name="csX225" fmla="*/ 2601392 w 6316633"/>
                <a:gd name="csY225" fmla="*/ 2134044 h 5048097"/>
                <a:gd name="csX226" fmla="*/ 2238758 w 6316633"/>
                <a:gd name="csY226" fmla="*/ 2156784 h 5048097"/>
                <a:gd name="csX227" fmla="*/ 2195385 w 6316633"/>
                <a:gd name="csY227" fmla="*/ 2244722 h 5048097"/>
                <a:gd name="csX228" fmla="*/ 2058528 w 6316633"/>
                <a:gd name="csY228" fmla="*/ 2487905 h 5048097"/>
                <a:gd name="csX229" fmla="*/ 2145625 w 6316633"/>
                <a:gd name="csY229" fmla="*/ 2552193 h 5048097"/>
                <a:gd name="csX230" fmla="*/ 2928373 w 6316633"/>
                <a:gd name="csY230" fmla="*/ 2206754 h 5048097"/>
                <a:gd name="csX231" fmla="*/ 3053649 w 6316633"/>
                <a:gd name="csY231" fmla="*/ 1813520 h 5048097"/>
                <a:gd name="csX232" fmla="*/ 2831521 w 6316633"/>
                <a:gd name="csY232" fmla="*/ 1182297 h 5048097"/>
                <a:gd name="csX233" fmla="*/ 2763794 w 6316633"/>
                <a:gd name="csY233" fmla="*/ 1084813 h 5048097"/>
                <a:gd name="csX234" fmla="*/ 3509696 w 6316633"/>
                <a:gd name="csY234" fmla="*/ 544056 h 5048097"/>
                <a:gd name="csX235" fmla="*/ 3331642 w 6316633"/>
                <a:gd name="csY235" fmla="*/ 490506 h 5048097"/>
                <a:gd name="csX236" fmla="*/ 3207279 w 6316633"/>
                <a:gd name="csY236" fmla="*/ 354633 h 5048097"/>
                <a:gd name="csX237" fmla="*/ 3057088 w 6316633"/>
                <a:gd name="csY237" fmla="*/ 506929 h 5048097"/>
                <a:gd name="csX238" fmla="*/ 3063053 w 6316633"/>
                <a:gd name="csY238" fmla="*/ 579287 h 5048097"/>
                <a:gd name="csX239" fmla="*/ 3129446 w 6316633"/>
                <a:gd name="csY239" fmla="*/ 526300 h 5048097"/>
                <a:gd name="csX240" fmla="*/ 3061860 w 6316633"/>
                <a:gd name="csY240" fmla="*/ 623222 h 5048097"/>
                <a:gd name="csX241" fmla="*/ 3023470 w 6316633"/>
                <a:gd name="csY241" fmla="*/ 523633 h 5048097"/>
                <a:gd name="csX242" fmla="*/ 2911599 w 6316633"/>
                <a:gd name="csY242" fmla="*/ 535423 h 5048097"/>
                <a:gd name="csX243" fmla="*/ 3310939 w 6316633"/>
                <a:gd name="csY243" fmla="*/ 882547 h 5048097"/>
                <a:gd name="csX244" fmla="*/ 3509696 w 6316633"/>
                <a:gd name="csY244" fmla="*/ 543986 h 5048097"/>
                <a:gd name="csX245" fmla="*/ 3822009 w 6316633"/>
                <a:gd name="csY245" fmla="*/ 1106430 h 5048097"/>
                <a:gd name="csX246" fmla="*/ 5056101 w 6316633"/>
                <a:gd name="csY246" fmla="*/ 670595 h 5048097"/>
                <a:gd name="csX247" fmla="*/ 5064874 w 6316633"/>
                <a:gd name="csY247" fmla="*/ 639855 h 5048097"/>
                <a:gd name="csX248" fmla="*/ 4939598 w 6316633"/>
                <a:gd name="csY248" fmla="*/ 360809 h 5048097"/>
                <a:gd name="csX249" fmla="*/ 4925562 w 6316633"/>
                <a:gd name="csY249" fmla="*/ 357651 h 5048097"/>
                <a:gd name="csX250" fmla="*/ 3618550 w 6316633"/>
                <a:gd name="csY250" fmla="*/ 788713 h 5048097"/>
                <a:gd name="csX251" fmla="*/ 3822009 w 6316633"/>
                <a:gd name="csY251" fmla="*/ 1106430 h 5048097"/>
                <a:gd name="csX252" fmla="*/ 2860787 w 6316633"/>
                <a:gd name="csY252" fmla="*/ 570234 h 5048097"/>
                <a:gd name="csX253" fmla="*/ 2753618 w 6316633"/>
                <a:gd name="csY253" fmla="*/ 704072 h 5048097"/>
                <a:gd name="csX254" fmla="*/ 2884789 w 6316633"/>
                <a:gd name="csY254" fmla="*/ 714600 h 5048097"/>
                <a:gd name="csX255" fmla="*/ 2860787 w 6316633"/>
                <a:gd name="csY255" fmla="*/ 570304 h 5048097"/>
                <a:gd name="csX256" fmla="*/ 3534190 w 6316633"/>
                <a:gd name="csY256" fmla="*/ 727513 h 5048097"/>
                <a:gd name="csX257" fmla="*/ 3555595 w 6316633"/>
                <a:gd name="csY257" fmla="*/ 565181 h 5048097"/>
                <a:gd name="csX258" fmla="*/ 3534190 w 6316633"/>
                <a:gd name="csY258" fmla="*/ 727513 h 5048097"/>
                <a:gd name="csX259" fmla="*/ 3289182 w 6316633"/>
                <a:gd name="csY259" fmla="*/ 936237 h 5048097"/>
                <a:gd name="csX260" fmla="*/ 3093232 w 6316633"/>
                <a:gd name="csY260" fmla="*/ 920586 h 5048097"/>
                <a:gd name="csX261" fmla="*/ 3134850 w 6316633"/>
                <a:gd name="csY261" fmla="*/ 1148048 h 5048097"/>
                <a:gd name="csX262" fmla="*/ 3100391 w 6316633"/>
                <a:gd name="csY262" fmla="*/ 1183490 h 5048097"/>
                <a:gd name="csX263" fmla="*/ 3212332 w 6316633"/>
                <a:gd name="csY263" fmla="*/ 1188403 h 5048097"/>
                <a:gd name="csX264" fmla="*/ 3213385 w 6316633"/>
                <a:gd name="csY264" fmla="*/ 1092112 h 5048097"/>
                <a:gd name="csX265" fmla="*/ 3289182 w 6316633"/>
                <a:gd name="csY265" fmla="*/ 936237 h 5048097"/>
                <a:gd name="csX266" fmla="*/ 3053298 w 6316633"/>
                <a:gd name="csY266" fmla="*/ 1737793 h 5048097"/>
                <a:gd name="csX267" fmla="*/ 2962903 w 6316633"/>
                <a:gd name="csY267" fmla="*/ 1128397 h 5048097"/>
                <a:gd name="csX268" fmla="*/ 3053298 w 6316633"/>
                <a:gd name="csY268" fmla="*/ 1737793 h 5048097"/>
                <a:gd name="csX269" fmla="*/ 3611321 w 6316633"/>
                <a:gd name="csY269" fmla="*/ 2355541 h 5048097"/>
                <a:gd name="csX270" fmla="*/ 3507801 w 6316633"/>
                <a:gd name="csY270" fmla="*/ 2356173 h 5048097"/>
                <a:gd name="csX271" fmla="*/ 3421196 w 6316633"/>
                <a:gd name="csY271" fmla="*/ 2325573 h 5048097"/>
                <a:gd name="csX272" fmla="*/ 3371155 w 6316633"/>
                <a:gd name="csY272" fmla="*/ 1943147 h 5048097"/>
                <a:gd name="csX273" fmla="*/ 3510679 w 6316633"/>
                <a:gd name="csY273" fmla="*/ 1880264 h 5048097"/>
                <a:gd name="csX274" fmla="*/ 3642061 w 6316633"/>
                <a:gd name="csY274" fmla="*/ 1890931 h 5048097"/>
                <a:gd name="csX275" fmla="*/ 3686697 w 6316633"/>
                <a:gd name="csY275" fmla="*/ 1139135 h 5048097"/>
                <a:gd name="csX276" fmla="*/ 3668239 w 6316633"/>
                <a:gd name="csY276" fmla="*/ 1123975 h 5048097"/>
                <a:gd name="csX277" fmla="*/ 3640166 w 6316633"/>
                <a:gd name="csY277" fmla="*/ 1179911 h 5048097"/>
                <a:gd name="csX278" fmla="*/ 3514890 w 6316633"/>
                <a:gd name="csY278" fmla="*/ 1225810 h 5048097"/>
                <a:gd name="csX279" fmla="*/ 3112953 w 6316633"/>
                <a:gd name="csY279" fmla="*/ 1799413 h 5048097"/>
                <a:gd name="csX280" fmla="*/ 2940304 w 6316633"/>
                <a:gd name="csY280" fmla="*/ 2268304 h 5048097"/>
                <a:gd name="csX281" fmla="*/ 3184820 w 6316633"/>
                <a:gd name="csY281" fmla="*/ 2643641 h 5048097"/>
                <a:gd name="csX282" fmla="*/ 3607250 w 6316633"/>
                <a:gd name="csY282" fmla="*/ 2976306 h 5048097"/>
                <a:gd name="csX283" fmla="*/ 3648728 w 6316633"/>
                <a:gd name="csY283" fmla="*/ 2939882 h 5048097"/>
                <a:gd name="csX284" fmla="*/ 3613216 w 6316633"/>
                <a:gd name="csY284" fmla="*/ 2649255 h 5048097"/>
                <a:gd name="csX285" fmla="*/ 3606408 w 6316633"/>
                <a:gd name="csY285" fmla="*/ 2509732 h 5048097"/>
                <a:gd name="csX286" fmla="*/ 3611321 w 6316633"/>
                <a:gd name="csY286" fmla="*/ 2355541 h 5048097"/>
                <a:gd name="csX287" fmla="*/ 3131762 w 6316633"/>
                <a:gd name="csY287" fmla="*/ 1737372 h 5048097"/>
                <a:gd name="csX288" fmla="*/ 3416143 w 6316633"/>
                <a:gd name="csY288" fmla="*/ 1142433 h 5048097"/>
                <a:gd name="csX289" fmla="*/ 3346521 w 6316633"/>
                <a:gd name="csY289" fmla="*/ 1195842 h 5048097"/>
                <a:gd name="csX290" fmla="*/ 3193523 w 6316633"/>
                <a:gd name="csY290" fmla="*/ 1539737 h 5048097"/>
                <a:gd name="csX291" fmla="*/ 3131832 w 6316633"/>
                <a:gd name="csY291" fmla="*/ 1737372 h 5048097"/>
                <a:gd name="csX292" fmla="*/ 3279637 w 6316633"/>
                <a:gd name="csY292" fmla="*/ 1216055 h 5048097"/>
                <a:gd name="csX293" fmla="*/ 3027752 w 6316633"/>
                <a:gd name="csY293" fmla="*/ 1200825 h 5048097"/>
                <a:gd name="csX294" fmla="*/ 3047824 w 6316633"/>
                <a:gd name="csY294" fmla="*/ 1279009 h 5048097"/>
                <a:gd name="csX295" fmla="*/ 3239703 w 6316633"/>
                <a:gd name="csY295" fmla="*/ 1296133 h 5048097"/>
                <a:gd name="csX296" fmla="*/ 3279707 w 6316633"/>
                <a:gd name="csY296" fmla="*/ 1216125 h 5048097"/>
                <a:gd name="csX297" fmla="*/ 3224474 w 6316633"/>
                <a:gd name="csY297" fmla="*/ 1345121 h 5048097"/>
                <a:gd name="csX298" fmla="*/ 3056456 w 6316633"/>
                <a:gd name="csY298" fmla="*/ 1329330 h 5048097"/>
                <a:gd name="csX299" fmla="*/ 3069370 w 6316633"/>
                <a:gd name="csY299" fmla="*/ 1400635 h 5048097"/>
                <a:gd name="csX300" fmla="*/ 3196120 w 6316633"/>
                <a:gd name="csY300" fmla="*/ 1417198 h 5048097"/>
                <a:gd name="csX301" fmla="*/ 3224403 w 6316633"/>
                <a:gd name="csY301" fmla="*/ 1345121 h 5048097"/>
                <a:gd name="csX302" fmla="*/ 3074002 w 6316633"/>
                <a:gd name="csY302" fmla="*/ 1446745 h 5048097"/>
                <a:gd name="csX303" fmla="*/ 3088179 w 6316633"/>
                <a:gd name="csY303" fmla="*/ 1530894 h 5048097"/>
                <a:gd name="csX304" fmla="*/ 3147623 w 6316633"/>
                <a:gd name="csY304" fmla="*/ 1539036 h 5048097"/>
                <a:gd name="csX305" fmla="*/ 3172398 w 6316633"/>
                <a:gd name="csY305" fmla="*/ 1462747 h 5048097"/>
                <a:gd name="csX306" fmla="*/ 3074002 w 6316633"/>
                <a:gd name="csY306" fmla="*/ 1446816 h 5048097"/>
                <a:gd name="csX307" fmla="*/ 3103338 w 6316633"/>
                <a:gd name="csY307" fmla="*/ 1681506 h 5048097"/>
                <a:gd name="csX308" fmla="*/ 3128393 w 6316633"/>
                <a:gd name="csY308" fmla="*/ 1580373 h 5048097"/>
                <a:gd name="csX309" fmla="*/ 3091548 w 6316633"/>
                <a:gd name="csY309" fmla="*/ 1575250 h 5048097"/>
                <a:gd name="csX310" fmla="*/ 3091828 w 6316633"/>
                <a:gd name="csY310" fmla="*/ 1611604 h 5048097"/>
                <a:gd name="csX311" fmla="*/ 3103338 w 6316633"/>
                <a:gd name="csY311" fmla="*/ 1681506 h 5048097"/>
                <a:gd name="csX312" fmla="*/ 887460 w 6316633"/>
                <a:gd name="csY312" fmla="*/ 2707928 h 5048097"/>
                <a:gd name="csX313" fmla="*/ 908515 w 6316633"/>
                <a:gd name="csY313" fmla="*/ 1850576 h 5048097"/>
                <a:gd name="csX314" fmla="*/ 881705 w 6316633"/>
                <a:gd name="csY314" fmla="*/ 1742565 h 5048097"/>
                <a:gd name="csX315" fmla="*/ 739726 w 6316633"/>
                <a:gd name="csY315" fmla="*/ 1719335 h 5048097"/>
                <a:gd name="csX316" fmla="*/ 845701 w 6316633"/>
                <a:gd name="csY316" fmla="*/ 2539139 h 5048097"/>
                <a:gd name="csX317" fmla="*/ 879179 w 6316633"/>
                <a:gd name="csY317" fmla="*/ 2691154 h 5048097"/>
                <a:gd name="csX318" fmla="*/ 887530 w 6316633"/>
                <a:gd name="csY318" fmla="*/ 2707928 h 5048097"/>
                <a:gd name="csX319" fmla="*/ 2415758 w 6316633"/>
                <a:gd name="csY319" fmla="*/ 1764252 h 5048097"/>
                <a:gd name="csX320" fmla="*/ 2261427 w 6316633"/>
                <a:gd name="csY320" fmla="*/ 2114884 h 5048097"/>
                <a:gd name="csX321" fmla="*/ 2514295 w 6316633"/>
                <a:gd name="csY321" fmla="*/ 2153695 h 5048097"/>
                <a:gd name="csX322" fmla="*/ 2639431 w 6316633"/>
                <a:gd name="csY322" fmla="*/ 1833312 h 5048097"/>
                <a:gd name="csX323" fmla="*/ 2415758 w 6316633"/>
                <a:gd name="csY323" fmla="*/ 1764252 h 5048097"/>
                <a:gd name="csX324" fmla="*/ 3636727 w 6316633"/>
                <a:gd name="csY324" fmla="*/ 1930093 h 5048097"/>
                <a:gd name="csX325" fmla="*/ 3423442 w 6316633"/>
                <a:gd name="csY325" fmla="*/ 1929251 h 5048097"/>
                <a:gd name="csX326" fmla="*/ 3437197 w 6316633"/>
                <a:gd name="csY326" fmla="*/ 2281217 h 5048097"/>
                <a:gd name="csX327" fmla="*/ 3518820 w 6316633"/>
                <a:gd name="csY327" fmla="*/ 2311255 h 5048097"/>
                <a:gd name="csX328" fmla="*/ 3608443 w 6316633"/>
                <a:gd name="csY328" fmla="*/ 2310834 h 5048097"/>
                <a:gd name="csX329" fmla="*/ 3636797 w 6316633"/>
                <a:gd name="csY329" fmla="*/ 1930023 h 5048097"/>
                <a:gd name="csX330" fmla="*/ 917077 w 6316633"/>
                <a:gd name="csY330" fmla="*/ 2959603 h 5048097"/>
                <a:gd name="csX331" fmla="*/ 1468924 w 6316633"/>
                <a:gd name="csY331" fmla="*/ 2428461 h 5048097"/>
                <a:gd name="csX332" fmla="*/ 1279852 w 6316633"/>
                <a:gd name="csY332" fmla="*/ 2313993 h 5048097"/>
                <a:gd name="csX333" fmla="*/ 917077 w 6316633"/>
                <a:gd name="csY333" fmla="*/ 2959603 h 5048097"/>
                <a:gd name="csX334" fmla="*/ 838402 w 6316633"/>
                <a:gd name="csY334" fmla="*/ 2926477 h 5048097"/>
                <a:gd name="csX335" fmla="*/ 715232 w 6316633"/>
                <a:gd name="csY335" fmla="*/ 2704980 h 5048097"/>
                <a:gd name="csX336" fmla="*/ 340316 w 6316633"/>
                <a:gd name="csY336" fmla="*/ 2465096 h 5048097"/>
                <a:gd name="csX337" fmla="*/ 304803 w 6316633"/>
                <a:gd name="csY337" fmla="*/ 2607988 h 5048097"/>
                <a:gd name="csX338" fmla="*/ 838402 w 6316633"/>
                <a:gd name="csY338" fmla="*/ 2926477 h 5048097"/>
                <a:gd name="csX339" fmla="*/ 5204468 w 6316633"/>
                <a:gd name="csY339" fmla="*/ 2944584 h 5048097"/>
                <a:gd name="csX340" fmla="*/ 5170710 w 6316633"/>
                <a:gd name="csY340" fmla="*/ 2750810 h 5048097"/>
                <a:gd name="csX341" fmla="*/ 5118985 w 6316633"/>
                <a:gd name="csY341" fmla="*/ 2676556 h 5048097"/>
                <a:gd name="csX342" fmla="*/ 5148602 w 6316633"/>
                <a:gd name="csY342" fmla="*/ 2939320 h 5048097"/>
                <a:gd name="csX343" fmla="*/ 5156744 w 6316633"/>
                <a:gd name="csY343" fmla="*/ 2900158 h 5048097"/>
                <a:gd name="csX344" fmla="*/ 5190010 w 6316633"/>
                <a:gd name="csY344" fmla="*/ 2900228 h 5048097"/>
                <a:gd name="csX345" fmla="*/ 5204538 w 6316633"/>
                <a:gd name="csY345" fmla="*/ 2944514 h 5048097"/>
                <a:gd name="csX346" fmla="*/ 2877911 w 6316633"/>
                <a:gd name="csY346" fmla="*/ 3266582 h 5048097"/>
                <a:gd name="csX347" fmla="*/ 2908020 w 6316633"/>
                <a:gd name="csY347" fmla="*/ 2701190 h 5048097"/>
                <a:gd name="csX348" fmla="*/ 2484187 w 6316633"/>
                <a:gd name="csY348" fmla="*/ 2941636 h 5048097"/>
                <a:gd name="csX349" fmla="*/ 2757057 w 6316633"/>
                <a:gd name="csY349" fmla="*/ 3160887 h 5048097"/>
                <a:gd name="csX350" fmla="*/ 2799588 w 6316633"/>
                <a:gd name="csY350" fmla="*/ 3219209 h 5048097"/>
                <a:gd name="csX351" fmla="*/ 2877911 w 6316633"/>
                <a:gd name="csY351" fmla="*/ 3266512 h 5048097"/>
                <a:gd name="csX352" fmla="*/ 5524641 w 6316633"/>
                <a:gd name="csY352" fmla="*/ 3116110 h 5048097"/>
                <a:gd name="csX353" fmla="*/ 5595947 w 6316633"/>
                <a:gd name="csY353" fmla="*/ 2891806 h 5048097"/>
                <a:gd name="csX354" fmla="*/ 5485339 w 6316633"/>
                <a:gd name="csY354" fmla="*/ 3094003 h 5048097"/>
                <a:gd name="csX355" fmla="*/ 5519237 w 6316633"/>
                <a:gd name="csY355" fmla="*/ 3090564 h 5048097"/>
                <a:gd name="csX356" fmla="*/ 5524641 w 6316633"/>
                <a:gd name="csY356" fmla="*/ 3116110 h 5048097"/>
                <a:gd name="csX357" fmla="*/ 1309399 w 6316633"/>
                <a:gd name="csY357" fmla="*/ 3052384 h 5048097"/>
                <a:gd name="csX358" fmla="*/ 573182 w 6316633"/>
                <a:gd name="csY358" fmla="*/ 3045647 h 5048097"/>
                <a:gd name="csX359" fmla="*/ 564830 w 6316633"/>
                <a:gd name="csY359" fmla="*/ 3054209 h 5048097"/>
                <a:gd name="csX360" fmla="*/ 606168 w 6316633"/>
                <a:gd name="csY360" fmla="*/ 3291216 h 5048097"/>
                <a:gd name="csX361" fmla="*/ 777484 w 6316633"/>
                <a:gd name="csY361" fmla="*/ 3197242 h 5048097"/>
                <a:gd name="csX362" fmla="*/ 830963 w 6316633"/>
                <a:gd name="csY362" fmla="*/ 3116672 h 5048097"/>
                <a:gd name="csX363" fmla="*/ 863668 w 6316633"/>
                <a:gd name="csY363" fmla="*/ 3219209 h 5048097"/>
                <a:gd name="csX364" fmla="*/ 1027264 w 6316633"/>
                <a:gd name="csY364" fmla="*/ 3210366 h 5048097"/>
                <a:gd name="csX365" fmla="*/ 1103132 w 6316633"/>
                <a:gd name="csY365" fmla="*/ 3135972 h 5048097"/>
                <a:gd name="csX366" fmla="*/ 1145803 w 6316633"/>
                <a:gd name="csY366" fmla="*/ 3220753 h 5048097"/>
                <a:gd name="csX367" fmla="*/ 1266096 w 6316633"/>
                <a:gd name="csY367" fmla="*/ 3298866 h 5048097"/>
                <a:gd name="csX368" fmla="*/ 1309399 w 6316633"/>
                <a:gd name="csY368" fmla="*/ 3052384 h 5048097"/>
                <a:gd name="csX369" fmla="*/ 5023326 w 6316633"/>
                <a:gd name="csY369" fmla="*/ 3516503 h 5048097"/>
                <a:gd name="csX370" fmla="*/ 5280827 w 6316633"/>
                <a:gd name="csY370" fmla="*/ 3514958 h 5048097"/>
                <a:gd name="csX371" fmla="*/ 5283634 w 6316633"/>
                <a:gd name="csY371" fmla="*/ 3056034 h 5048097"/>
                <a:gd name="csX372" fmla="*/ 5164042 w 6316633"/>
                <a:gd name="csY372" fmla="*/ 3084388 h 5048097"/>
                <a:gd name="csX373" fmla="*/ 5050838 w 6316633"/>
                <a:gd name="csY373" fmla="*/ 3019328 h 5048097"/>
                <a:gd name="csX374" fmla="*/ 5023326 w 6316633"/>
                <a:gd name="csY374" fmla="*/ 3516503 h 5048097"/>
                <a:gd name="csX375" fmla="*/ 5410524 w 6316633"/>
                <a:gd name="csY375" fmla="*/ 3676449 h 5048097"/>
                <a:gd name="csX376" fmla="*/ 5578471 w 6316633"/>
                <a:gd name="csY376" fmla="*/ 3675396 h 5048097"/>
                <a:gd name="csX377" fmla="*/ 5575594 w 6316633"/>
                <a:gd name="csY377" fmla="*/ 3210997 h 5048097"/>
                <a:gd name="csX378" fmla="*/ 5521974 w 6316633"/>
                <a:gd name="csY378" fmla="*/ 3255353 h 5048097"/>
                <a:gd name="csX379" fmla="*/ 5407576 w 6316633"/>
                <a:gd name="csY379" fmla="*/ 3184047 h 5048097"/>
                <a:gd name="csX380" fmla="*/ 5410524 w 6316633"/>
                <a:gd name="csY380" fmla="*/ 3676449 h 5048097"/>
                <a:gd name="csX381" fmla="*/ 2837556 w 6316633"/>
                <a:gd name="csY381" fmla="*/ 3983077 h 5048097"/>
                <a:gd name="csX382" fmla="*/ 2872999 w 6316633"/>
                <a:gd name="csY382" fmla="*/ 3342028 h 5048097"/>
                <a:gd name="csX383" fmla="*/ 2805413 w 6316633"/>
                <a:gd name="csY383" fmla="*/ 3272618 h 5048097"/>
                <a:gd name="csX384" fmla="*/ 2599427 w 6316633"/>
                <a:gd name="csY384" fmla="*/ 3683818 h 5048097"/>
                <a:gd name="csX385" fmla="*/ 2607006 w 6316633"/>
                <a:gd name="csY385" fmla="*/ 3794215 h 5048097"/>
                <a:gd name="csX386" fmla="*/ 2665749 w 6316633"/>
                <a:gd name="csY386" fmla="*/ 3715190 h 5048097"/>
                <a:gd name="csX387" fmla="*/ 2655222 w 6316633"/>
                <a:gd name="csY387" fmla="*/ 3872258 h 5048097"/>
                <a:gd name="csX388" fmla="*/ 2665117 w 6316633"/>
                <a:gd name="csY388" fmla="*/ 3860047 h 5048097"/>
                <a:gd name="csX389" fmla="*/ 2704841 w 6316633"/>
                <a:gd name="csY389" fmla="*/ 3770774 h 5048097"/>
                <a:gd name="csX390" fmla="*/ 2708771 w 6316633"/>
                <a:gd name="csY390" fmla="*/ 3853028 h 5048097"/>
                <a:gd name="csX391" fmla="*/ 2747863 w 6316633"/>
                <a:gd name="csY391" fmla="*/ 3938932 h 5048097"/>
                <a:gd name="csX392" fmla="*/ 2778673 w 6316633"/>
                <a:gd name="csY392" fmla="*/ 3799409 h 5048097"/>
                <a:gd name="csX393" fmla="*/ 2797552 w 6316633"/>
                <a:gd name="csY393" fmla="*/ 3801304 h 5048097"/>
                <a:gd name="csX394" fmla="*/ 2793833 w 6316633"/>
                <a:gd name="csY394" fmla="*/ 3881312 h 5048097"/>
                <a:gd name="csX395" fmla="*/ 2837697 w 6316633"/>
                <a:gd name="csY395" fmla="*/ 3983007 h 5048097"/>
                <a:gd name="csX396" fmla="*/ 4773125 w 6316633"/>
                <a:gd name="csY396" fmla="*/ 3809024 h 5048097"/>
                <a:gd name="csX397" fmla="*/ 4695433 w 6316633"/>
                <a:gd name="csY397" fmla="*/ 3895840 h 5048097"/>
                <a:gd name="csX398" fmla="*/ 4765685 w 6316633"/>
                <a:gd name="csY398" fmla="*/ 3960127 h 5048097"/>
                <a:gd name="csX399" fmla="*/ 4773055 w 6316633"/>
                <a:gd name="csY399" fmla="*/ 3809024 h 5048097"/>
                <a:gd name="csX400" fmla="*/ 4426984 w 6316633"/>
                <a:gd name="csY400" fmla="*/ 3934230 h 5048097"/>
                <a:gd name="csX401" fmla="*/ 4499412 w 6316633"/>
                <a:gd name="csY401" fmla="*/ 3886084 h 5048097"/>
                <a:gd name="csX402" fmla="*/ 4429090 w 6316633"/>
                <a:gd name="csY402" fmla="*/ 3816603 h 5048097"/>
                <a:gd name="csX403" fmla="*/ 4420667 w 6316633"/>
                <a:gd name="csY403" fmla="*/ 3825025 h 5048097"/>
                <a:gd name="csX404" fmla="*/ 4426984 w 6316633"/>
                <a:gd name="csY404" fmla="*/ 3934230 h 5048097"/>
                <a:gd name="csX405" fmla="*/ 4366627 w 6316633"/>
                <a:gd name="csY405" fmla="*/ 4138883 h 5048097"/>
                <a:gd name="csX406" fmla="*/ 4366065 w 6316633"/>
                <a:gd name="csY406" fmla="*/ 4049329 h 5048097"/>
                <a:gd name="csX407" fmla="*/ 4387331 w 6316633"/>
                <a:gd name="csY407" fmla="*/ 3988200 h 5048097"/>
                <a:gd name="csX408" fmla="*/ 4085405 w 6316633"/>
                <a:gd name="csY408" fmla="*/ 3925176 h 5048097"/>
                <a:gd name="csX409" fmla="*/ 3921317 w 6316633"/>
                <a:gd name="csY409" fmla="*/ 4133408 h 5048097"/>
                <a:gd name="csX410" fmla="*/ 3879348 w 6316633"/>
                <a:gd name="csY410" fmla="*/ 4136356 h 5048097"/>
                <a:gd name="csX411" fmla="*/ 3933389 w 6316633"/>
                <a:gd name="csY411" fmla="*/ 4287600 h 5048097"/>
                <a:gd name="csX412" fmla="*/ 4046173 w 6316633"/>
                <a:gd name="csY412" fmla="*/ 4406489 h 5048097"/>
                <a:gd name="csX413" fmla="*/ 4028908 w 6316633"/>
                <a:gd name="csY413" fmla="*/ 4437510 h 5048097"/>
                <a:gd name="csX414" fmla="*/ 4047015 w 6316633"/>
                <a:gd name="csY414" fmla="*/ 4484743 h 5048097"/>
                <a:gd name="csX415" fmla="*/ 4025539 w 6316633"/>
                <a:gd name="csY415" fmla="*/ 4647426 h 5048097"/>
                <a:gd name="csX416" fmla="*/ 3992202 w 6316633"/>
                <a:gd name="csY416" fmla="*/ 4697958 h 5048097"/>
                <a:gd name="csX417" fmla="*/ 4138392 w 6316633"/>
                <a:gd name="csY417" fmla="*/ 4465442 h 5048097"/>
                <a:gd name="csX418" fmla="*/ 4060981 w 6316633"/>
                <a:gd name="csY418" fmla="*/ 4301706 h 5048097"/>
                <a:gd name="csX419" fmla="*/ 4011432 w 6316633"/>
                <a:gd name="csY419" fmla="*/ 4205275 h 5048097"/>
                <a:gd name="csX420" fmla="*/ 4092142 w 6316633"/>
                <a:gd name="csY420" fmla="*/ 4270194 h 5048097"/>
                <a:gd name="csX421" fmla="*/ 4173484 w 6316633"/>
                <a:gd name="csY421" fmla="*/ 4421578 h 5048097"/>
                <a:gd name="csX422" fmla="*/ 4418001 w 6316633"/>
                <a:gd name="csY422" fmla="*/ 4395049 h 5048097"/>
                <a:gd name="csX423" fmla="*/ 4353222 w 6316633"/>
                <a:gd name="csY423" fmla="*/ 4343816 h 5048097"/>
                <a:gd name="csX424" fmla="*/ 4220717 w 6316633"/>
                <a:gd name="csY424" fmla="*/ 4331534 h 5048097"/>
                <a:gd name="csX425" fmla="*/ 4207944 w 6316633"/>
                <a:gd name="csY425" fmla="*/ 4316515 h 5048097"/>
                <a:gd name="csX426" fmla="*/ 4281004 w 6316633"/>
                <a:gd name="csY426" fmla="*/ 4282336 h 5048097"/>
                <a:gd name="csX427" fmla="*/ 4302410 w 6316633"/>
                <a:gd name="csY427" fmla="*/ 4141900 h 5048097"/>
                <a:gd name="csX428" fmla="*/ 4153903 w 6316633"/>
                <a:gd name="csY428" fmla="*/ 4123372 h 5048097"/>
                <a:gd name="csX429" fmla="*/ 4065824 w 6316633"/>
                <a:gd name="csY429" fmla="*/ 4141479 h 5048097"/>
                <a:gd name="csX430" fmla="*/ 4140007 w 6316633"/>
                <a:gd name="csY430" fmla="*/ 4081473 h 5048097"/>
                <a:gd name="csX431" fmla="*/ 4140007 w 6316633"/>
                <a:gd name="csY431" fmla="*/ 4048908 h 5048097"/>
                <a:gd name="csX432" fmla="*/ 4287531 w 6316633"/>
                <a:gd name="csY432" fmla="*/ 4010588 h 5048097"/>
                <a:gd name="csX433" fmla="*/ 4306059 w 6316633"/>
                <a:gd name="csY433" fmla="*/ 4090386 h 5048097"/>
                <a:gd name="csX434" fmla="*/ 4355538 w 6316633"/>
                <a:gd name="csY434" fmla="*/ 4133128 h 5048097"/>
                <a:gd name="csX435" fmla="*/ 4366907 w 6316633"/>
                <a:gd name="csY435" fmla="*/ 4158253 h 5048097"/>
                <a:gd name="csX436" fmla="*/ 4366697 w 6316633"/>
                <a:gd name="csY436" fmla="*/ 4138742 h 5048097"/>
                <a:gd name="csX437" fmla="*/ 4548610 w 6316633"/>
                <a:gd name="csY437" fmla="*/ 3918158 h 5048097"/>
                <a:gd name="csX438" fmla="*/ 4555489 w 6316633"/>
                <a:gd name="csY438" fmla="*/ 4268580 h 5048097"/>
                <a:gd name="csX439" fmla="*/ 4548610 w 6316633"/>
                <a:gd name="csY439" fmla="*/ 3918158 h 5048097"/>
                <a:gd name="csX440" fmla="*/ 3867768 w 6316633"/>
                <a:gd name="csY440" fmla="*/ 4027222 h 5048097"/>
                <a:gd name="csX441" fmla="*/ 3487167 w 6316633"/>
                <a:gd name="csY441" fmla="*/ 4029538 h 5048097"/>
                <a:gd name="csX442" fmla="*/ 3541489 w 6316633"/>
                <a:gd name="csY442" fmla="*/ 4140637 h 5048097"/>
                <a:gd name="csX443" fmla="*/ 3553490 w 6316633"/>
                <a:gd name="csY443" fmla="*/ 4364801 h 5048097"/>
                <a:gd name="csX444" fmla="*/ 3282094 w 6316633"/>
                <a:gd name="csY444" fmla="*/ 4361011 h 5048097"/>
                <a:gd name="csX445" fmla="*/ 3372559 w 6316633"/>
                <a:gd name="csY445" fmla="*/ 4708976 h 5048097"/>
                <a:gd name="csX446" fmla="*/ 3242160 w 6316633"/>
                <a:gd name="csY446" fmla="*/ 4708275 h 5048097"/>
                <a:gd name="csX447" fmla="*/ 3135833 w 6316633"/>
                <a:gd name="csY447" fmla="*/ 4708766 h 5048097"/>
                <a:gd name="csX448" fmla="*/ 3018277 w 6316633"/>
                <a:gd name="csY448" fmla="*/ 4715153 h 5048097"/>
                <a:gd name="csX449" fmla="*/ 2874823 w 6316633"/>
                <a:gd name="csY449" fmla="*/ 4640689 h 5048097"/>
                <a:gd name="csX450" fmla="*/ 2895948 w 6316633"/>
                <a:gd name="csY450" fmla="*/ 4327464 h 5048097"/>
                <a:gd name="csX451" fmla="*/ 2831872 w 6316633"/>
                <a:gd name="csY451" fmla="*/ 4318199 h 5048097"/>
                <a:gd name="csX452" fmla="*/ 2823450 w 6316633"/>
                <a:gd name="csY452" fmla="*/ 4309848 h 5048097"/>
                <a:gd name="csX453" fmla="*/ 2836714 w 6316633"/>
                <a:gd name="csY453" fmla="*/ 4040557 h 5048097"/>
                <a:gd name="csX454" fmla="*/ 2828503 w 6316633"/>
                <a:gd name="csY454" fmla="*/ 4028836 h 5048097"/>
                <a:gd name="csX455" fmla="*/ 1732039 w 6316633"/>
                <a:gd name="csY455" fmla="*/ 4034942 h 5048097"/>
                <a:gd name="csX456" fmla="*/ 1612447 w 6316633"/>
                <a:gd name="csY456" fmla="*/ 4038662 h 5048097"/>
                <a:gd name="csX457" fmla="*/ 800644 w 6316633"/>
                <a:gd name="csY457" fmla="*/ 4991672 h 5048097"/>
                <a:gd name="csX458" fmla="*/ 1559319 w 6316633"/>
                <a:gd name="csY458" fmla="*/ 4992444 h 5048097"/>
                <a:gd name="csX459" fmla="*/ 5023677 w 6316633"/>
                <a:gd name="csY459" fmla="*/ 5005358 h 5048097"/>
                <a:gd name="csX460" fmla="*/ 5407296 w 6316633"/>
                <a:gd name="csY460" fmla="*/ 4999954 h 5048097"/>
                <a:gd name="csX461" fmla="*/ 4925351 w 6316633"/>
                <a:gd name="csY461" fmla="*/ 4457372 h 5048097"/>
                <a:gd name="csX462" fmla="*/ 4879381 w 6316633"/>
                <a:gd name="csY462" fmla="*/ 4395751 h 5048097"/>
                <a:gd name="csX463" fmla="*/ 4461935 w 6316633"/>
                <a:gd name="csY463" fmla="*/ 4416665 h 5048097"/>
                <a:gd name="csX464" fmla="*/ 4183871 w 6316633"/>
                <a:gd name="csY464" fmla="*/ 4467408 h 5048097"/>
                <a:gd name="csX465" fmla="*/ 4015012 w 6316633"/>
                <a:gd name="csY465" fmla="*/ 4737260 h 5048097"/>
                <a:gd name="csX466" fmla="*/ 3916615 w 6316633"/>
                <a:gd name="csY466" fmla="*/ 4723434 h 5048097"/>
                <a:gd name="csX467" fmla="*/ 3997185 w 6316633"/>
                <a:gd name="csY467" fmla="*/ 4608334 h 5048097"/>
                <a:gd name="csX468" fmla="*/ 3890929 w 6316633"/>
                <a:gd name="csY468" fmla="*/ 4310619 h 5048097"/>
                <a:gd name="csX469" fmla="*/ 3867768 w 6316633"/>
                <a:gd name="csY469" fmla="*/ 4027222 h 5048097"/>
                <a:gd name="csX470" fmla="*/ 4764563 w 6316633"/>
                <a:gd name="csY470" fmla="*/ 4228716 h 5048097"/>
                <a:gd name="csX471" fmla="*/ 4991533 w 6316633"/>
                <a:gd name="csY471" fmla="*/ 4188291 h 5048097"/>
                <a:gd name="csX472" fmla="*/ 4810813 w 6316633"/>
                <a:gd name="csY472" fmla="*/ 4137900 h 5048097"/>
                <a:gd name="csX473" fmla="*/ 4764563 w 6316633"/>
                <a:gd name="csY473" fmla="*/ 4228716 h 5048097"/>
                <a:gd name="csX474" fmla="*/ 4981918 w 6316633"/>
                <a:gd name="csY474" fmla="*/ 4321147 h 5048097"/>
                <a:gd name="csX475" fmla="*/ 4986270 w 6316633"/>
                <a:gd name="csY475" fmla="*/ 4305636 h 5048097"/>
                <a:gd name="csX476" fmla="*/ 4885347 w 6316633"/>
                <a:gd name="csY476" fmla="*/ 4267036 h 5048097"/>
                <a:gd name="csX477" fmla="*/ 4665816 w 6316633"/>
                <a:gd name="csY477" fmla="*/ 4300864 h 5048097"/>
                <a:gd name="csX478" fmla="*/ 4383611 w 6316633"/>
                <a:gd name="csY478" fmla="*/ 4175167 h 5048097"/>
                <a:gd name="csX479" fmla="*/ 4373224 w 6316633"/>
                <a:gd name="csY479" fmla="*/ 4245490 h 5048097"/>
                <a:gd name="csX480" fmla="*/ 4339607 w 6316633"/>
                <a:gd name="csY480" fmla="*/ 4295741 h 5048097"/>
                <a:gd name="csX481" fmla="*/ 4466356 w 6316633"/>
                <a:gd name="csY481" fmla="*/ 4376241 h 5048097"/>
                <a:gd name="csX482" fmla="*/ 4796355 w 6316633"/>
                <a:gd name="csY482" fmla="*/ 4357501 h 5048097"/>
                <a:gd name="csX483" fmla="*/ 4981918 w 6316633"/>
                <a:gd name="csY483" fmla="*/ 4321147 h 5048097"/>
                <a:gd name="csX484" fmla="*/ 3230299 w 6316633"/>
                <a:gd name="csY484" fmla="*/ 4357080 h 5048097"/>
                <a:gd name="csX485" fmla="*/ 2934830 w 6316633"/>
                <a:gd name="csY485" fmla="*/ 4329428 h 5048097"/>
                <a:gd name="csX486" fmla="*/ 2919319 w 6316633"/>
                <a:gd name="csY486" fmla="*/ 4567137 h 5048097"/>
                <a:gd name="csX487" fmla="*/ 2942830 w 6316633"/>
                <a:gd name="csY487" fmla="*/ 4724206 h 5048097"/>
                <a:gd name="csX488" fmla="*/ 2959744 w 6316633"/>
                <a:gd name="csY488" fmla="*/ 4724066 h 5048097"/>
                <a:gd name="csX489" fmla="*/ 2991537 w 6316633"/>
                <a:gd name="csY489" fmla="*/ 4655076 h 5048097"/>
                <a:gd name="csX490" fmla="*/ 3017715 w 6316633"/>
                <a:gd name="csY490" fmla="*/ 4581034 h 5048097"/>
                <a:gd name="csX491" fmla="*/ 3045929 w 6316633"/>
                <a:gd name="csY491" fmla="*/ 4659006 h 5048097"/>
                <a:gd name="csX492" fmla="*/ 3087968 w 6316633"/>
                <a:gd name="csY492" fmla="*/ 4708696 h 5048097"/>
                <a:gd name="csX493" fmla="*/ 3103198 w 6316633"/>
                <a:gd name="csY493" fmla="*/ 4665253 h 5048097"/>
                <a:gd name="csX494" fmla="*/ 3129587 w 6316633"/>
                <a:gd name="csY494" fmla="*/ 4574015 h 5048097"/>
                <a:gd name="csX495" fmla="*/ 3163345 w 6316633"/>
                <a:gd name="csY495" fmla="*/ 4652690 h 5048097"/>
                <a:gd name="csX496" fmla="*/ 3213244 w 6316633"/>
                <a:gd name="csY496" fmla="*/ 4607141 h 5048097"/>
                <a:gd name="csX497" fmla="*/ 3260267 w 6316633"/>
                <a:gd name="csY497" fmla="*/ 4650304 h 5048097"/>
                <a:gd name="csX498" fmla="*/ 3326238 w 6316633"/>
                <a:gd name="csY498" fmla="*/ 4702028 h 5048097"/>
                <a:gd name="csX499" fmla="*/ 3314097 w 6316633"/>
                <a:gd name="csY499" fmla="*/ 4550785 h 5048097"/>
                <a:gd name="csX500" fmla="*/ 3230299 w 6316633"/>
                <a:gd name="csY500" fmla="*/ 4356940 h 50480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</a:cxnLst>
              <a:rect l="l" t="t" r="r" b="b"/>
              <a:pathLst>
                <a:path w="6316633" h="5048097">
                  <a:moveTo>
                    <a:pt x="3898298" y="3982235"/>
                  </a:moveTo>
                  <a:cubicBezTo>
                    <a:pt x="4011221" y="3843975"/>
                    <a:pt x="4238754" y="3848186"/>
                    <a:pt x="4382137" y="3934511"/>
                  </a:cubicBezTo>
                  <a:cubicBezTo>
                    <a:pt x="4383822" y="3897454"/>
                    <a:pt x="4357644" y="3784881"/>
                    <a:pt x="4407614" y="3773231"/>
                  </a:cubicBezTo>
                  <a:cubicBezTo>
                    <a:pt x="4463339" y="3760247"/>
                    <a:pt x="4507343" y="3832676"/>
                    <a:pt x="4538434" y="3869240"/>
                  </a:cubicBezTo>
                  <a:lnTo>
                    <a:pt x="4653534" y="3880470"/>
                  </a:lnTo>
                  <a:cubicBezTo>
                    <a:pt x="4683431" y="3838150"/>
                    <a:pt x="4772774" y="3694345"/>
                    <a:pt x="4815024" y="3803199"/>
                  </a:cubicBezTo>
                  <a:cubicBezTo>
                    <a:pt x="4846887" y="3885242"/>
                    <a:pt x="4799022" y="3953741"/>
                    <a:pt x="4799654" y="4024204"/>
                  </a:cubicBezTo>
                  <a:cubicBezTo>
                    <a:pt x="4799864" y="4044206"/>
                    <a:pt x="4814884" y="4070454"/>
                    <a:pt x="4808567" y="4094106"/>
                  </a:cubicBezTo>
                  <a:cubicBezTo>
                    <a:pt x="4868012" y="4084842"/>
                    <a:pt x="4963811" y="4076981"/>
                    <a:pt x="5010412" y="4123442"/>
                  </a:cubicBezTo>
                  <a:cubicBezTo>
                    <a:pt x="5048803" y="4161692"/>
                    <a:pt x="5040240" y="4225067"/>
                    <a:pt x="4988586" y="4244227"/>
                  </a:cubicBezTo>
                  <a:lnTo>
                    <a:pt x="4988586" y="4255175"/>
                  </a:lnTo>
                  <a:cubicBezTo>
                    <a:pt x="5086631" y="4312795"/>
                    <a:pt x="4998762" y="4378627"/>
                    <a:pt x="4922263" y="4387189"/>
                  </a:cubicBezTo>
                  <a:lnTo>
                    <a:pt x="5463231" y="4993918"/>
                  </a:lnTo>
                  <a:cubicBezTo>
                    <a:pt x="5475303" y="5011042"/>
                    <a:pt x="5491866" y="5033712"/>
                    <a:pt x="5465197" y="5045923"/>
                  </a:cubicBezTo>
                  <a:cubicBezTo>
                    <a:pt x="5120389" y="5044730"/>
                    <a:pt x="4775511" y="5048661"/>
                    <a:pt x="4430633" y="5048029"/>
                  </a:cubicBezTo>
                  <a:cubicBezTo>
                    <a:pt x="3278865" y="5045783"/>
                    <a:pt x="2123167" y="5052450"/>
                    <a:pt x="971890" y="5035115"/>
                  </a:cubicBezTo>
                  <a:cubicBezTo>
                    <a:pt x="907252" y="5034133"/>
                    <a:pt x="819172" y="5044449"/>
                    <a:pt x="758745" y="5036940"/>
                  </a:cubicBezTo>
                  <a:cubicBezTo>
                    <a:pt x="726601" y="5032939"/>
                    <a:pt x="727514" y="5005218"/>
                    <a:pt x="744709" y="4983601"/>
                  </a:cubicBezTo>
                  <a:lnTo>
                    <a:pt x="1590901" y="3995078"/>
                  </a:lnTo>
                  <a:cubicBezTo>
                    <a:pt x="1614202" y="3982165"/>
                    <a:pt x="1631116" y="3991078"/>
                    <a:pt x="1653504" y="3990657"/>
                  </a:cubicBezTo>
                  <a:cubicBezTo>
                    <a:pt x="2012629" y="3984621"/>
                    <a:pt x="2372105" y="3988621"/>
                    <a:pt x="2731159" y="3983708"/>
                  </a:cubicBezTo>
                  <a:cubicBezTo>
                    <a:pt x="2730598" y="3974234"/>
                    <a:pt x="2715439" y="3977532"/>
                    <a:pt x="2706595" y="3972058"/>
                  </a:cubicBezTo>
                  <a:cubicBezTo>
                    <a:pt x="2677540" y="3953811"/>
                    <a:pt x="2671364" y="3914368"/>
                    <a:pt x="2668557" y="3912052"/>
                  </a:cubicBezTo>
                  <a:cubicBezTo>
                    <a:pt x="2663784" y="3908192"/>
                    <a:pt x="2640484" y="3917316"/>
                    <a:pt x="2621955" y="3900121"/>
                  </a:cubicBezTo>
                  <a:cubicBezTo>
                    <a:pt x="2600058" y="3879768"/>
                    <a:pt x="2603708" y="3837729"/>
                    <a:pt x="2600690" y="3834290"/>
                  </a:cubicBezTo>
                  <a:cubicBezTo>
                    <a:pt x="2599216" y="3832605"/>
                    <a:pt x="2587776" y="3832605"/>
                    <a:pt x="2581881" y="3828254"/>
                  </a:cubicBezTo>
                  <a:cubicBezTo>
                    <a:pt x="2561037" y="3812884"/>
                    <a:pt x="2550650" y="3786425"/>
                    <a:pt x="2550650" y="3761089"/>
                  </a:cubicBezTo>
                  <a:cubicBezTo>
                    <a:pt x="2467483" y="3857239"/>
                    <a:pt x="2471343" y="3727261"/>
                    <a:pt x="2449516" y="3669220"/>
                  </a:cubicBezTo>
                  <a:cubicBezTo>
                    <a:pt x="2419899" y="3590686"/>
                    <a:pt x="2351682" y="3517976"/>
                    <a:pt x="2282973" y="3471796"/>
                  </a:cubicBezTo>
                  <a:lnTo>
                    <a:pt x="1281536" y="3460707"/>
                  </a:lnTo>
                  <a:lnTo>
                    <a:pt x="1215003" y="3780881"/>
                  </a:lnTo>
                  <a:cubicBezTo>
                    <a:pt x="1191562" y="3796251"/>
                    <a:pt x="1121098" y="3781232"/>
                    <a:pt x="1092955" y="3780881"/>
                  </a:cubicBezTo>
                  <a:cubicBezTo>
                    <a:pt x="978347" y="3779477"/>
                    <a:pt x="865703" y="3782706"/>
                    <a:pt x="751516" y="3777372"/>
                  </a:cubicBezTo>
                  <a:cubicBezTo>
                    <a:pt x="728496" y="3776319"/>
                    <a:pt x="654033" y="3786284"/>
                    <a:pt x="644839" y="3767125"/>
                  </a:cubicBezTo>
                  <a:lnTo>
                    <a:pt x="589043" y="3454812"/>
                  </a:lnTo>
                  <a:cubicBezTo>
                    <a:pt x="565532" y="3457479"/>
                    <a:pt x="542723" y="3449829"/>
                    <a:pt x="520054" y="3448636"/>
                  </a:cubicBezTo>
                  <a:cubicBezTo>
                    <a:pt x="362283" y="3440495"/>
                    <a:pt x="190335" y="3458812"/>
                    <a:pt x="32635" y="3446460"/>
                  </a:cubicBezTo>
                  <a:cubicBezTo>
                    <a:pt x="21406" y="3445548"/>
                    <a:pt x="4913" y="3446180"/>
                    <a:pt x="0" y="3433687"/>
                  </a:cubicBezTo>
                  <a:lnTo>
                    <a:pt x="3158" y="3408562"/>
                  </a:lnTo>
                  <a:lnTo>
                    <a:pt x="32284" y="3401192"/>
                  </a:lnTo>
                  <a:lnTo>
                    <a:pt x="583920" y="3409193"/>
                  </a:lnTo>
                  <a:cubicBezTo>
                    <a:pt x="581043" y="3353258"/>
                    <a:pt x="502789" y="3041506"/>
                    <a:pt x="517106" y="3012310"/>
                  </a:cubicBezTo>
                  <a:cubicBezTo>
                    <a:pt x="521668" y="3003046"/>
                    <a:pt x="530160" y="3001993"/>
                    <a:pt x="539214" y="3000730"/>
                  </a:cubicBezTo>
                  <a:cubicBezTo>
                    <a:pt x="591219" y="2993782"/>
                    <a:pt x="685474" y="2998133"/>
                    <a:pt x="741199" y="2999537"/>
                  </a:cubicBezTo>
                  <a:cubicBezTo>
                    <a:pt x="773694" y="3000309"/>
                    <a:pt x="809978" y="3010135"/>
                    <a:pt x="844578" y="3004660"/>
                  </a:cubicBezTo>
                  <a:cubicBezTo>
                    <a:pt x="717688" y="2805763"/>
                    <a:pt x="417868" y="2816360"/>
                    <a:pt x="274134" y="2638938"/>
                  </a:cubicBezTo>
                  <a:cubicBezTo>
                    <a:pt x="178825" y="2521242"/>
                    <a:pt x="245148" y="2407336"/>
                    <a:pt x="395901" y="2419969"/>
                  </a:cubicBezTo>
                  <a:cubicBezTo>
                    <a:pt x="455135" y="2424951"/>
                    <a:pt x="503771" y="2456042"/>
                    <a:pt x="555917" y="2480396"/>
                  </a:cubicBezTo>
                  <a:cubicBezTo>
                    <a:pt x="468540" y="2348031"/>
                    <a:pt x="352457" y="2175382"/>
                    <a:pt x="368389" y="2008768"/>
                  </a:cubicBezTo>
                  <a:cubicBezTo>
                    <a:pt x="371758" y="1973536"/>
                    <a:pt x="392813" y="1926374"/>
                    <a:pt x="425377" y="1909319"/>
                  </a:cubicBezTo>
                  <a:cubicBezTo>
                    <a:pt x="516896" y="1861385"/>
                    <a:pt x="611221" y="1992556"/>
                    <a:pt x="653050" y="2058387"/>
                  </a:cubicBezTo>
                  <a:lnTo>
                    <a:pt x="710670" y="2160433"/>
                  </a:lnTo>
                  <a:lnTo>
                    <a:pt x="681334" y="1922724"/>
                  </a:lnTo>
                  <a:cubicBezTo>
                    <a:pt x="677263" y="1843558"/>
                    <a:pt x="681825" y="1643748"/>
                    <a:pt x="756850" y="1596936"/>
                  </a:cubicBezTo>
                  <a:cubicBezTo>
                    <a:pt x="855316" y="1535526"/>
                    <a:pt x="917358" y="1702421"/>
                    <a:pt x="936237" y="1771691"/>
                  </a:cubicBezTo>
                  <a:cubicBezTo>
                    <a:pt x="973364" y="1908056"/>
                    <a:pt x="980242" y="2057124"/>
                    <a:pt x="979680" y="2197910"/>
                  </a:cubicBezTo>
                  <a:lnTo>
                    <a:pt x="1041020" y="2038876"/>
                  </a:lnTo>
                  <a:cubicBezTo>
                    <a:pt x="1074216" y="1958728"/>
                    <a:pt x="1177034" y="1802291"/>
                    <a:pt x="1276062" y="1810292"/>
                  </a:cubicBezTo>
                  <a:cubicBezTo>
                    <a:pt x="1316697" y="1813590"/>
                    <a:pt x="1347999" y="1853594"/>
                    <a:pt x="1359228" y="1889879"/>
                  </a:cubicBezTo>
                  <a:cubicBezTo>
                    <a:pt x="1396565" y="2010523"/>
                    <a:pt x="1318803" y="2147660"/>
                    <a:pt x="1276693" y="2257706"/>
                  </a:cubicBezTo>
                  <a:cubicBezTo>
                    <a:pt x="1280764" y="2261917"/>
                    <a:pt x="1320487" y="2232440"/>
                    <a:pt x="1328699" y="2228440"/>
                  </a:cubicBezTo>
                  <a:cubicBezTo>
                    <a:pt x="1496084" y="2147449"/>
                    <a:pt x="1592515" y="2237423"/>
                    <a:pt x="1524930" y="2411125"/>
                  </a:cubicBezTo>
                  <a:cubicBezTo>
                    <a:pt x="1441131" y="2626235"/>
                    <a:pt x="1182157" y="2778813"/>
                    <a:pt x="1015052" y="2925424"/>
                  </a:cubicBezTo>
                  <a:cubicBezTo>
                    <a:pt x="1008174" y="2931460"/>
                    <a:pt x="931956" y="2998274"/>
                    <a:pt x="939816" y="3004029"/>
                  </a:cubicBezTo>
                  <a:lnTo>
                    <a:pt x="1323365" y="3007257"/>
                  </a:lnTo>
                  <a:cubicBezTo>
                    <a:pt x="1363229" y="3011749"/>
                    <a:pt x="1356842" y="3029294"/>
                    <a:pt x="1353403" y="3059333"/>
                  </a:cubicBezTo>
                  <a:cubicBezTo>
                    <a:pt x="1339858" y="3176678"/>
                    <a:pt x="1301889" y="3297673"/>
                    <a:pt x="1289326" y="3416071"/>
                  </a:cubicBezTo>
                  <a:lnTo>
                    <a:pt x="2224160" y="3427090"/>
                  </a:lnTo>
                  <a:cubicBezTo>
                    <a:pt x="2154258" y="3367435"/>
                    <a:pt x="2073688" y="3318587"/>
                    <a:pt x="1999856" y="3262862"/>
                  </a:cubicBezTo>
                  <a:cubicBezTo>
                    <a:pt x="1909811" y="3194996"/>
                    <a:pt x="1794080" y="3110496"/>
                    <a:pt x="1712317" y="3035821"/>
                  </a:cubicBezTo>
                  <a:cubicBezTo>
                    <a:pt x="1458537" y="2803938"/>
                    <a:pt x="1881247" y="2657396"/>
                    <a:pt x="2039649" y="2558088"/>
                  </a:cubicBezTo>
                  <a:cubicBezTo>
                    <a:pt x="2008909" y="2530366"/>
                    <a:pt x="2005260" y="2504398"/>
                    <a:pt x="2019647" y="2465938"/>
                  </a:cubicBezTo>
                  <a:cubicBezTo>
                    <a:pt x="2049194" y="2387053"/>
                    <a:pt x="2130115" y="2274901"/>
                    <a:pt x="2172786" y="2194472"/>
                  </a:cubicBezTo>
                  <a:cubicBezTo>
                    <a:pt x="2341505" y="1876404"/>
                    <a:pt x="2475133" y="1535175"/>
                    <a:pt x="2523840" y="1175700"/>
                  </a:cubicBezTo>
                  <a:cubicBezTo>
                    <a:pt x="2185559" y="1131204"/>
                    <a:pt x="1866228" y="1000313"/>
                    <a:pt x="1576233" y="825629"/>
                  </a:cubicBezTo>
                  <a:cubicBezTo>
                    <a:pt x="1544300" y="806399"/>
                    <a:pt x="1335156" y="674806"/>
                    <a:pt x="1329611" y="658454"/>
                  </a:cubicBezTo>
                  <a:cubicBezTo>
                    <a:pt x="1327085" y="650944"/>
                    <a:pt x="1329471" y="642522"/>
                    <a:pt x="1327927" y="634942"/>
                  </a:cubicBezTo>
                  <a:cubicBezTo>
                    <a:pt x="1236479" y="619642"/>
                    <a:pt x="1085796" y="615502"/>
                    <a:pt x="1009157" y="560619"/>
                  </a:cubicBezTo>
                  <a:cubicBezTo>
                    <a:pt x="923674" y="499349"/>
                    <a:pt x="1009157" y="470996"/>
                    <a:pt x="1064180" y="454292"/>
                  </a:cubicBezTo>
                  <a:cubicBezTo>
                    <a:pt x="1069514" y="452678"/>
                    <a:pt x="1076883" y="453169"/>
                    <a:pt x="1075199" y="445940"/>
                  </a:cubicBezTo>
                  <a:cubicBezTo>
                    <a:pt x="1032317" y="429307"/>
                    <a:pt x="909708" y="363195"/>
                    <a:pt x="906620" y="314980"/>
                  </a:cubicBezTo>
                  <a:cubicBezTo>
                    <a:pt x="902128" y="244867"/>
                    <a:pt x="1043336" y="281151"/>
                    <a:pt x="1079901" y="294697"/>
                  </a:cubicBezTo>
                  <a:cubicBezTo>
                    <a:pt x="1052460" y="258763"/>
                    <a:pt x="965082" y="177492"/>
                    <a:pt x="972522" y="130610"/>
                  </a:cubicBezTo>
                  <a:cubicBezTo>
                    <a:pt x="973785" y="122468"/>
                    <a:pt x="982137" y="111239"/>
                    <a:pt x="989365" y="107941"/>
                  </a:cubicBezTo>
                  <a:cubicBezTo>
                    <a:pt x="1034633" y="87517"/>
                    <a:pt x="1116607" y="167806"/>
                    <a:pt x="1123906" y="160086"/>
                  </a:cubicBezTo>
                  <a:cubicBezTo>
                    <a:pt x="1054144" y="-33056"/>
                    <a:pt x="1246515" y="75797"/>
                    <a:pt x="1308486" y="147804"/>
                  </a:cubicBezTo>
                  <a:cubicBezTo>
                    <a:pt x="1306030" y="113906"/>
                    <a:pt x="1302521" y="49408"/>
                    <a:pt x="1354456" y="64708"/>
                  </a:cubicBezTo>
                  <a:cubicBezTo>
                    <a:pt x="1396004" y="76990"/>
                    <a:pt x="1481907" y="289573"/>
                    <a:pt x="1513981" y="331122"/>
                  </a:cubicBezTo>
                  <a:cubicBezTo>
                    <a:pt x="1534334" y="311470"/>
                    <a:pt x="1537211" y="282976"/>
                    <a:pt x="1572794" y="294205"/>
                  </a:cubicBezTo>
                  <a:cubicBezTo>
                    <a:pt x="1928340" y="509175"/>
                    <a:pt x="2305151" y="710248"/>
                    <a:pt x="2728352" y="743515"/>
                  </a:cubicBezTo>
                  <a:cubicBezTo>
                    <a:pt x="2638027" y="635574"/>
                    <a:pt x="2745266" y="495560"/>
                    <a:pt x="2872367" y="524264"/>
                  </a:cubicBezTo>
                  <a:cubicBezTo>
                    <a:pt x="2950340" y="160157"/>
                    <a:pt x="3464498" y="157841"/>
                    <a:pt x="3550402" y="519702"/>
                  </a:cubicBezTo>
                  <a:cubicBezTo>
                    <a:pt x="3677643" y="497876"/>
                    <a:pt x="3765863" y="637469"/>
                    <a:pt x="3674344" y="735023"/>
                  </a:cubicBezTo>
                  <a:cubicBezTo>
                    <a:pt x="3757371" y="731233"/>
                    <a:pt x="3844468" y="713477"/>
                    <a:pt x="3927002" y="695370"/>
                  </a:cubicBezTo>
                  <a:cubicBezTo>
                    <a:pt x="4214962" y="632135"/>
                    <a:pt x="4467900" y="523703"/>
                    <a:pt x="4733963" y="402146"/>
                  </a:cubicBezTo>
                  <a:cubicBezTo>
                    <a:pt x="4769967" y="385653"/>
                    <a:pt x="4926123" y="301364"/>
                    <a:pt x="4950406" y="304592"/>
                  </a:cubicBezTo>
                  <a:cubicBezTo>
                    <a:pt x="4962899" y="306277"/>
                    <a:pt x="4965917" y="317436"/>
                    <a:pt x="4975883" y="321366"/>
                  </a:cubicBezTo>
                  <a:cubicBezTo>
                    <a:pt x="5004096" y="259325"/>
                    <a:pt x="5128951" y="22177"/>
                    <a:pt x="5186431" y="3509"/>
                  </a:cubicBezTo>
                  <a:cubicBezTo>
                    <a:pt x="5284055" y="-28144"/>
                    <a:pt x="5225312" y="163736"/>
                    <a:pt x="5204748" y="202477"/>
                  </a:cubicBezTo>
                  <a:cubicBezTo>
                    <a:pt x="5268825" y="156367"/>
                    <a:pt x="5334446" y="99589"/>
                    <a:pt x="5405260" y="64006"/>
                  </a:cubicBezTo>
                  <a:cubicBezTo>
                    <a:pt x="5426666" y="53268"/>
                    <a:pt x="5470952" y="29055"/>
                    <a:pt x="5486532" y="60848"/>
                  </a:cubicBezTo>
                  <a:cubicBezTo>
                    <a:pt x="5510815" y="110186"/>
                    <a:pt x="5404699" y="207319"/>
                    <a:pt x="5378521" y="246130"/>
                  </a:cubicBezTo>
                  <a:cubicBezTo>
                    <a:pt x="5415367" y="232725"/>
                    <a:pt x="5586823" y="139382"/>
                    <a:pt x="5613633" y="181352"/>
                  </a:cubicBezTo>
                  <a:cubicBezTo>
                    <a:pt x="5648654" y="236164"/>
                    <a:pt x="5536783" y="315401"/>
                    <a:pt x="5496568" y="337859"/>
                  </a:cubicBezTo>
                  <a:cubicBezTo>
                    <a:pt x="5534256" y="341649"/>
                    <a:pt x="5686974" y="296451"/>
                    <a:pt x="5663673" y="374845"/>
                  </a:cubicBezTo>
                  <a:cubicBezTo>
                    <a:pt x="5653356" y="409516"/>
                    <a:pt x="5533133" y="453941"/>
                    <a:pt x="5497410" y="463837"/>
                  </a:cubicBezTo>
                  <a:lnTo>
                    <a:pt x="5602614" y="483979"/>
                  </a:lnTo>
                  <a:cubicBezTo>
                    <a:pt x="5647040" y="495489"/>
                    <a:pt x="5679113" y="530861"/>
                    <a:pt x="5643881" y="572339"/>
                  </a:cubicBezTo>
                  <a:cubicBezTo>
                    <a:pt x="5579384" y="648277"/>
                    <a:pt x="5324691" y="666525"/>
                    <a:pt x="5227137" y="672420"/>
                  </a:cubicBezTo>
                  <a:cubicBezTo>
                    <a:pt x="5201660" y="673964"/>
                    <a:pt x="5139829" y="667647"/>
                    <a:pt x="5121722" y="674034"/>
                  </a:cubicBezTo>
                  <a:cubicBezTo>
                    <a:pt x="5112809" y="677192"/>
                    <a:pt x="5111125" y="690106"/>
                    <a:pt x="5104177" y="695650"/>
                  </a:cubicBezTo>
                  <a:cubicBezTo>
                    <a:pt x="5068454" y="723934"/>
                    <a:pt x="5003184" y="750252"/>
                    <a:pt x="4960092" y="770255"/>
                  </a:cubicBezTo>
                  <a:cubicBezTo>
                    <a:pt x="4568964" y="951817"/>
                    <a:pt x="4154464" y="1096955"/>
                    <a:pt x="3727613" y="1168752"/>
                  </a:cubicBezTo>
                  <a:cubicBezTo>
                    <a:pt x="3721016" y="1301959"/>
                    <a:pt x="3715893" y="1435516"/>
                    <a:pt x="3707330" y="1568653"/>
                  </a:cubicBezTo>
                  <a:cubicBezTo>
                    <a:pt x="3684802" y="1918232"/>
                    <a:pt x="3631954" y="2307817"/>
                    <a:pt x="3658132" y="2654589"/>
                  </a:cubicBezTo>
                  <a:cubicBezTo>
                    <a:pt x="3664659" y="2741124"/>
                    <a:pt x="3695119" y="2858400"/>
                    <a:pt x="3693013" y="2938969"/>
                  </a:cubicBezTo>
                  <a:cubicBezTo>
                    <a:pt x="3689925" y="3055824"/>
                    <a:pt x="3585774" y="3024662"/>
                    <a:pt x="3514609" y="2988518"/>
                  </a:cubicBezTo>
                  <a:lnTo>
                    <a:pt x="3477903" y="3408491"/>
                  </a:lnTo>
                  <a:lnTo>
                    <a:pt x="4989218" y="3404842"/>
                  </a:lnTo>
                  <a:lnTo>
                    <a:pt x="4999604" y="3239913"/>
                  </a:lnTo>
                  <a:cubicBezTo>
                    <a:pt x="5001149" y="3188679"/>
                    <a:pt x="4988235" y="3042068"/>
                    <a:pt x="5004798" y="3005924"/>
                  </a:cubicBezTo>
                  <a:cubicBezTo>
                    <a:pt x="5024028" y="2963954"/>
                    <a:pt x="5080174" y="2975815"/>
                    <a:pt x="5111686" y="2996519"/>
                  </a:cubicBezTo>
                  <a:cubicBezTo>
                    <a:pt x="5128881" y="3007818"/>
                    <a:pt x="5139478" y="3027821"/>
                    <a:pt x="5160393" y="3034488"/>
                  </a:cubicBezTo>
                  <a:cubicBezTo>
                    <a:pt x="5172254" y="2979956"/>
                    <a:pt x="5136671" y="2985290"/>
                    <a:pt x="5110563" y="2952725"/>
                  </a:cubicBezTo>
                  <a:cubicBezTo>
                    <a:pt x="5036871" y="2860786"/>
                    <a:pt x="5078139" y="2757968"/>
                    <a:pt x="5080034" y="2657046"/>
                  </a:cubicBezTo>
                  <a:cubicBezTo>
                    <a:pt x="5080385" y="2637886"/>
                    <a:pt x="5059892" y="2583845"/>
                    <a:pt x="5088877" y="2576686"/>
                  </a:cubicBezTo>
                  <a:cubicBezTo>
                    <a:pt x="5101229" y="2573598"/>
                    <a:pt x="5124459" y="2594583"/>
                    <a:pt x="5132390" y="2604128"/>
                  </a:cubicBezTo>
                  <a:cubicBezTo>
                    <a:pt x="5165376" y="2644132"/>
                    <a:pt x="5249525" y="2794533"/>
                    <a:pt x="5257596" y="2843380"/>
                  </a:cubicBezTo>
                  <a:cubicBezTo>
                    <a:pt x="5265316" y="2890052"/>
                    <a:pt x="5262649" y="2936373"/>
                    <a:pt x="5230295" y="2972727"/>
                  </a:cubicBezTo>
                  <a:cubicBezTo>
                    <a:pt x="5216679" y="2988027"/>
                    <a:pt x="5190993" y="2990062"/>
                    <a:pt x="5200257" y="3019469"/>
                  </a:cubicBezTo>
                  <a:cubicBezTo>
                    <a:pt x="5206082" y="3037927"/>
                    <a:pt x="5236752" y="3014346"/>
                    <a:pt x="5253175" y="3012029"/>
                  </a:cubicBezTo>
                  <a:cubicBezTo>
                    <a:pt x="5285810" y="3007538"/>
                    <a:pt x="5328270" y="3018978"/>
                    <a:pt x="5328551" y="3058631"/>
                  </a:cubicBezTo>
                  <a:lnTo>
                    <a:pt x="5330656" y="3408351"/>
                  </a:lnTo>
                  <a:lnTo>
                    <a:pt x="5369818" y="3408070"/>
                  </a:lnTo>
                  <a:cubicBezTo>
                    <a:pt x="5365607" y="3399719"/>
                    <a:pt x="5364063" y="3392841"/>
                    <a:pt x="5363712" y="3383296"/>
                  </a:cubicBezTo>
                  <a:cubicBezTo>
                    <a:pt x="5361958" y="3326518"/>
                    <a:pt x="5357677" y="3247141"/>
                    <a:pt x="5362590" y="3192469"/>
                  </a:cubicBezTo>
                  <a:cubicBezTo>
                    <a:pt x="5367923" y="3132463"/>
                    <a:pt x="5407576" y="3127620"/>
                    <a:pt x="5451862" y="3158992"/>
                  </a:cubicBezTo>
                  <a:cubicBezTo>
                    <a:pt x="5465337" y="3168537"/>
                    <a:pt x="5469057" y="3180608"/>
                    <a:pt x="5480356" y="3189171"/>
                  </a:cubicBezTo>
                  <a:cubicBezTo>
                    <a:pt x="5481268" y="3163905"/>
                    <a:pt x="5461056" y="3150430"/>
                    <a:pt x="5451862" y="3125234"/>
                  </a:cubicBezTo>
                  <a:cubicBezTo>
                    <a:pt x="5424420" y="3050279"/>
                    <a:pt x="5443861" y="2981079"/>
                    <a:pt x="5495445" y="2923178"/>
                  </a:cubicBezTo>
                  <a:cubicBezTo>
                    <a:pt x="5507095" y="2910124"/>
                    <a:pt x="5604650" y="2818325"/>
                    <a:pt x="5612229" y="2815869"/>
                  </a:cubicBezTo>
                  <a:cubicBezTo>
                    <a:pt x="5629635" y="2810254"/>
                    <a:pt x="5640162" y="2813553"/>
                    <a:pt x="5643531" y="2832713"/>
                  </a:cubicBezTo>
                  <a:cubicBezTo>
                    <a:pt x="5638057" y="2946689"/>
                    <a:pt x="5648514" y="3112531"/>
                    <a:pt x="5520360" y="3161940"/>
                  </a:cubicBezTo>
                  <a:lnTo>
                    <a:pt x="5519728" y="3194645"/>
                  </a:lnTo>
                  <a:cubicBezTo>
                    <a:pt x="5543661" y="3171204"/>
                    <a:pt x="5596649" y="3139200"/>
                    <a:pt x="5616159" y="3184258"/>
                  </a:cubicBezTo>
                  <a:cubicBezTo>
                    <a:pt x="5621072" y="3195557"/>
                    <a:pt x="5625634" y="3247352"/>
                    <a:pt x="5626687" y="3263705"/>
                  </a:cubicBezTo>
                  <a:cubicBezTo>
                    <a:pt x="5629635" y="3311008"/>
                    <a:pt x="5624862" y="3359364"/>
                    <a:pt x="5627318" y="3406667"/>
                  </a:cubicBezTo>
                  <a:lnTo>
                    <a:pt x="6290896" y="3407930"/>
                  </a:lnTo>
                  <a:cubicBezTo>
                    <a:pt x="6332935" y="3413194"/>
                    <a:pt x="6319320" y="3457268"/>
                    <a:pt x="6279947" y="3453268"/>
                  </a:cubicBezTo>
                  <a:lnTo>
                    <a:pt x="5631038" y="3451022"/>
                  </a:lnTo>
                  <a:cubicBezTo>
                    <a:pt x="5628582" y="3451724"/>
                    <a:pt x="5622055" y="3469480"/>
                    <a:pt x="5622055" y="3471024"/>
                  </a:cubicBezTo>
                  <a:lnTo>
                    <a:pt x="5623318" y="3675256"/>
                  </a:lnTo>
                  <a:cubicBezTo>
                    <a:pt x="5656936" y="3673361"/>
                    <a:pt x="5717293" y="3669290"/>
                    <a:pt x="5685219" y="3716944"/>
                  </a:cubicBezTo>
                  <a:lnTo>
                    <a:pt x="5291494" y="3716663"/>
                  </a:lnTo>
                  <a:cubicBezTo>
                    <a:pt x="5253455" y="3650832"/>
                    <a:pt x="5343640" y="3692802"/>
                    <a:pt x="5371432" y="3668378"/>
                  </a:cubicBezTo>
                  <a:lnTo>
                    <a:pt x="5370099" y="3452917"/>
                  </a:lnTo>
                  <a:lnTo>
                    <a:pt x="5325323" y="3453128"/>
                  </a:lnTo>
                  <a:lnTo>
                    <a:pt x="5325673" y="3514748"/>
                  </a:lnTo>
                  <a:cubicBezTo>
                    <a:pt x="5362168" y="3503659"/>
                    <a:pt x="5379995" y="3550892"/>
                    <a:pt x="5344482" y="3558051"/>
                  </a:cubicBezTo>
                  <a:lnTo>
                    <a:pt x="4915736" y="3560858"/>
                  </a:lnTo>
                  <a:lnTo>
                    <a:pt x="4897418" y="3545137"/>
                  </a:lnTo>
                  <a:cubicBezTo>
                    <a:pt x="4886891" y="3497343"/>
                    <a:pt x="4976023" y="3525205"/>
                    <a:pt x="4984305" y="3516853"/>
                  </a:cubicBezTo>
                  <a:lnTo>
                    <a:pt x="4983884" y="3449618"/>
                  </a:lnTo>
                  <a:lnTo>
                    <a:pt x="3472569" y="3453268"/>
                  </a:lnTo>
                  <a:cubicBezTo>
                    <a:pt x="3469973" y="3630690"/>
                    <a:pt x="3451444" y="3808112"/>
                    <a:pt x="3475868" y="3984902"/>
                  </a:cubicBezTo>
                  <a:lnTo>
                    <a:pt x="3898438" y="3982305"/>
                  </a:lnTo>
                  <a:close/>
                  <a:moveTo>
                    <a:pt x="5433404" y="100431"/>
                  </a:moveTo>
                  <a:lnTo>
                    <a:pt x="5162709" y="286836"/>
                  </a:lnTo>
                  <a:cubicBezTo>
                    <a:pt x="5142286" y="289854"/>
                    <a:pt x="5129372" y="276941"/>
                    <a:pt x="5132320" y="256868"/>
                  </a:cubicBezTo>
                  <a:cubicBezTo>
                    <a:pt x="5154357" y="189423"/>
                    <a:pt x="5199064" y="124504"/>
                    <a:pt x="5198011" y="51514"/>
                  </a:cubicBezTo>
                  <a:cubicBezTo>
                    <a:pt x="5110633" y="140225"/>
                    <a:pt x="5054207" y="260588"/>
                    <a:pt x="4993288" y="368739"/>
                  </a:cubicBezTo>
                  <a:lnTo>
                    <a:pt x="5106282" y="625748"/>
                  </a:lnTo>
                  <a:cubicBezTo>
                    <a:pt x="5124740" y="636697"/>
                    <a:pt x="5340552" y="620134"/>
                    <a:pt x="5377749" y="615502"/>
                  </a:cubicBezTo>
                  <a:cubicBezTo>
                    <a:pt x="5455722" y="605887"/>
                    <a:pt x="5554118" y="589955"/>
                    <a:pt x="5615107" y="538582"/>
                  </a:cubicBezTo>
                  <a:cubicBezTo>
                    <a:pt x="5615107" y="522299"/>
                    <a:pt x="5484777" y="509386"/>
                    <a:pt x="5466951" y="508473"/>
                  </a:cubicBezTo>
                  <a:cubicBezTo>
                    <a:pt x="5439580" y="507140"/>
                    <a:pt x="5340622" y="515562"/>
                    <a:pt x="5326305" y="504473"/>
                  </a:cubicBezTo>
                  <a:cubicBezTo>
                    <a:pt x="5321603" y="500893"/>
                    <a:pt x="5318936" y="495560"/>
                    <a:pt x="5318094" y="489734"/>
                  </a:cubicBezTo>
                  <a:cubicBezTo>
                    <a:pt x="5317322" y="482576"/>
                    <a:pt x="5318444" y="478154"/>
                    <a:pt x="5323708" y="473031"/>
                  </a:cubicBezTo>
                  <a:cubicBezTo>
                    <a:pt x="5334516" y="462503"/>
                    <a:pt x="5456072" y="434080"/>
                    <a:pt x="5483234" y="424815"/>
                  </a:cubicBezTo>
                  <a:cubicBezTo>
                    <a:pt x="5509903" y="415762"/>
                    <a:pt x="5542046" y="403129"/>
                    <a:pt x="5567733" y="391479"/>
                  </a:cubicBezTo>
                  <a:cubicBezTo>
                    <a:pt x="5576085" y="387689"/>
                    <a:pt x="5594473" y="382004"/>
                    <a:pt x="5597421" y="373582"/>
                  </a:cubicBezTo>
                  <a:cubicBezTo>
                    <a:pt x="5572225" y="370915"/>
                    <a:pt x="5548854" y="377372"/>
                    <a:pt x="5524711" y="382285"/>
                  </a:cubicBezTo>
                  <a:cubicBezTo>
                    <a:pt x="5471653" y="393163"/>
                    <a:pt x="5375714" y="433658"/>
                    <a:pt x="5329744" y="433869"/>
                  </a:cubicBezTo>
                  <a:cubicBezTo>
                    <a:pt x="5318023" y="433869"/>
                    <a:pt x="5300899" y="424184"/>
                    <a:pt x="5300899" y="411691"/>
                  </a:cubicBezTo>
                  <a:cubicBezTo>
                    <a:pt x="5300899" y="389303"/>
                    <a:pt x="5405541" y="344035"/>
                    <a:pt x="5427509" y="330700"/>
                  </a:cubicBezTo>
                  <a:cubicBezTo>
                    <a:pt x="5477900" y="300171"/>
                    <a:pt x="5536151" y="266413"/>
                    <a:pt x="5568576" y="217005"/>
                  </a:cubicBezTo>
                  <a:cubicBezTo>
                    <a:pt x="5563031" y="212583"/>
                    <a:pt x="5452704" y="259746"/>
                    <a:pt x="5436351" y="267115"/>
                  </a:cubicBezTo>
                  <a:cubicBezTo>
                    <a:pt x="5403716" y="281923"/>
                    <a:pt x="5272405" y="358563"/>
                    <a:pt x="5248753" y="352387"/>
                  </a:cubicBezTo>
                  <a:cubicBezTo>
                    <a:pt x="5231909" y="345439"/>
                    <a:pt x="5227909" y="325717"/>
                    <a:pt x="5238647" y="310979"/>
                  </a:cubicBezTo>
                  <a:cubicBezTo>
                    <a:pt x="5295004" y="259254"/>
                    <a:pt x="5354799" y="210478"/>
                    <a:pt x="5402453" y="150261"/>
                  </a:cubicBezTo>
                  <a:cubicBezTo>
                    <a:pt x="5407787" y="143523"/>
                    <a:pt x="5437966" y="105063"/>
                    <a:pt x="5433474" y="100291"/>
                  </a:cubicBezTo>
                  <a:close/>
                  <a:moveTo>
                    <a:pt x="1353263" y="130961"/>
                  </a:moveTo>
                  <a:cubicBezTo>
                    <a:pt x="1343999" y="153489"/>
                    <a:pt x="1421410" y="296030"/>
                    <a:pt x="1363650" y="281292"/>
                  </a:cubicBezTo>
                  <a:cubicBezTo>
                    <a:pt x="1348841" y="277502"/>
                    <a:pt x="1309048" y="214127"/>
                    <a:pt x="1294941" y="198336"/>
                  </a:cubicBezTo>
                  <a:cubicBezTo>
                    <a:pt x="1255709" y="154542"/>
                    <a:pt x="1207493" y="112853"/>
                    <a:pt x="1151558" y="92922"/>
                  </a:cubicBezTo>
                  <a:cubicBezTo>
                    <a:pt x="1133591" y="117415"/>
                    <a:pt x="1269465" y="286134"/>
                    <a:pt x="1294169" y="311751"/>
                  </a:cubicBezTo>
                  <a:lnTo>
                    <a:pt x="1297678" y="334210"/>
                  </a:lnTo>
                  <a:cubicBezTo>
                    <a:pt x="1283992" y="384250"/>
                    <a:pt x="1207704" y="288170"/>
                    <a:pt x="1191843" y="274484"/>
                  </a:cubicBezTo>
                  <a:cubicBezTo>
                    <a:pt x="1174578" y="259535"/>
                    <a:pt x="1034914" y="145488"/>
                    <a:pt x="1023123" y="155314"/>
                  </a:cubicBezTo>
                  <a:cubicBezTo>
                    <a:pt x="1077374" y="240726"/>
                    <a:pt x="1157242" y="302768"/>
                    <a:pt x="1231776" y="369090"/>
                  </a:cubicBezTo>
                  <a:cubicBezTo>
                    <a:pt x="1251498" y="442712"/>
                    <a:pt x="1186509" y="388601"/>
                    <a:pt x="1158857" y="375337"/>
                  </a:cubicBezTo>
                  <a:cubicBezTo>
                    <a:pt x="1097728" y="346000"/>
                    <a:pt x="1025509" y="314839"/>
                    <a:pt x="956941" y="320664"/>
                  </a:cubicBezTo>
                  <a:cubicBezTo>
                    <a:pt x="1003121" y="362774"/>
                    <a:pt x="1062566" y="395900"/>
                    <a:pt x="1120046" y="420254"/>
                  </a:cubicBezTo>
                  <a:cubicBezTo>
                    <a:pt x="1149452" y="432676"/>
                    <a:pt x="1207002" y="445098"/>
                    <a:pt x="1228127" y="457240"/>
                  </a:cubicBezTo>
                  <a:cubicBezTo>
                    <a:pt x="1235636" y="461521"/>
                    <a:pt x="1240198" y="466995"/>
                    <a:pt x="1241391" y="475698"/>
                  </a:cubicBezTo>
                  <a:cubicBezTo>
                    <a:pt x="1241391" y="515421"/>
                    <a:pt x="1154786" y="489454"/>
                    <a:pt x="1128608" y="489945"/>
                  </a:cubicBezTo>
                  <a:cubicBezTo>
                    <a:pt x="1116817" y="490155"/>
                    <a:pt x="1028738" y="503911"/>
                    <a:pt x="1025229" y="507771"/>
                  </a:cubicBezTo>
                  <a:cubicBezTo>
                    <a:pt x="1023334" y="516755"/>
                    <a:pt x="1028106" y="519281"/>
                    <a:pt x="1033721" y="524475"/>
                  </a:cubicBezTo>
                  <a:cubicBezTo>
                    <a:pt x="1068321" y="556478"/>
                    <a:pt x="1267289" y="587780"/>
                    <a:pt x="1319364" y="590096"/>
                  </a:cubicBezTo>
                  <a:cubicBezTo>
                    <a:pt x="1333471" y="590727"/>
                    <a:pt x="1353754" y="592903"/>
                    <a:pt x="1364351" y="583990"/>
                  </a:cubicBezTo>
                  <a:lnTo>
                    <a:pt x="1488856" y="373372"/>
                  </a:lnTo>
                  <a:lnTo>
                    <a:pt x="1353263" y="130820"/>
                  </a:lnTo>
                  <a:close/>
                  <a:moveTo>
                    <a:pt x="2763865" y="1084883"/>
                  </a:moveTo>
                  <a:cubicBezTo>
                    <a:pt x="2679365" y="1160821"/>
                    <a:pt x="2560194" y="1116115"/>
                    <a:pt x="2600830" y="993295"/>
                  </a:cubicBezTo>
                  <a:cubicBezTo>
                    <a:pt x="2626658" y="915252"/>
                    <a:pt x="2690734" y="866756"/>
                    <a:pt x="2728563" y="802328"/>
                  </a:cubicBezTo>
                  <a:cubicBezTo>
                    <a:pt x="2731651" y="797134"/>
                    <a:pt x="2738037" y="798468"/>
                    <a:pt x="2728633" y="791169"/>
                  </a:cubicBezTo>
                  <a:cubicBezTo>
                    <a:pt x="2506435" y="766254"/>
                    <a:pt x="2290342" y="707862"/>
                    <a:pt x="2085619" y="619923"/>
                  </a:cubicBezTo>
                  <a:cubicBezTo>
                    <a:pt x="1903425" y="541670"/>
                    <a:pt x="1734986" y="437308"/>
                    <a:pt x="1564232" y="337789"/>
                  </a:cubicBezTo>
                  <a:lnTo>
                    <a:pt x="1379160" y="650593"/>
                  </a:lnTo>
                  <a:cubicBezTo>
                    <a:pt x="1725161" y="884231"/>
                    <a:pt x="2108709" y="1079409"/>
                    <a:pt x="2528893" y="1130783"/>
                  </a:cubicBezTo>
                  <a:cubicBezTo>
                    <a:pt x="2519278" y="1093937"/>
                    <a:pt x="2564195" y="1050775"/>
                    <a:pt x="2576898" y="1096885"/>
                  </a:cubicBezTo>
                  <a:cubicBezTo>
                    <a:pt x="2579986" y="1108044"/>
                    <a:pt x="2560124" y="1237882"/>
                    <a:pt x="2556194" y="1260691"/>
                  </a:cubicBezTo>
                  <a:cubicBezTo>
                    <a:pt x="2529384" y="1417409"/>
                    <a:pt x="2485520" y="1572583"/>
                    <a:pt x="2431760" y="1721791"/>
                  </a:cubicBezTo>
                  <a:lnTo>
                    <a:pt x="2656204" y="1787763"/>
                  </a:lnTo>
                  <a:cubicBezTo>
                    <a:pt x="2692840" y="1801098"/>
                    <a:pt x="2681610" y="1850366"/>
                    <a:pt x="2678452" y="1882018"/>
                  </a:cubicBezTo>
                  <a:cubicBezTo>
                    <a:pt x="2671294" y="1953815"/>
                    <a:pt x="2643852" y="2075793"/>
                    <a:pt x="2601392" y="2134044"/>
                  </a:cubicBezTo>
                  <a:cubicBezTo>
                    <a:pt x="2509733" y="2259882"/>
                    <a:pt x="2357717" y="2205841"/>
                    <a:pt x="2238758" y="2156784"/>
                  </a:cubicBezTo>
                  <a:cubicBezTo>
                    <a:pt x="2227248" y="2186120"/>
                    <a:pt x="2210755" y="2217141"/>
                    <a:pt x="2195385" y="2244722"/>
                  </a:cubicBezTo>
                  <a:cubicBezTo>
                    <a:pt x="2164785" y="2299746"/>
                    <a:pt x="2071442" y="2438497"/>
                    <a:pt x="2058528" y="2487905"/>
                  </a:cubicBezTo>
                  <a:cubicBezTo>
                    <a:pt x="2046808" y="2532752"/>
                    <a:pt x="2110534" y="2545245"/>
                    <a:pt x="2145625" y="2552193"/>
                  </a:cubicBezTo>
                  <a:cubicBezTo>
                    <a:pt x="2410916" y="2604268"/>
                    <a:pt x="2793411" y="2443690"/>
                    <a:pt x="2928373" y="2206754"/>
                  </a:cubicBezTo>
                  <a:cubicBezTo>
                    <a:pt x="2994555" y="2090601"/>
                    <a:pt x="3033998" y="1945042"/>
                    <a:pt x="3053649" y="1813520"/>
                  </a:cubicBezTo>
                  <a:cubicBezTo>
                    <a:pt x="2933215" y="1637993"/>
                    <a:pt x="2686383" y="1409127"/>
                    <a:pt x="2831521" y="1182297"/>
                  </a:cubicBezTo>
                  <a:cubicBezTo>
                    <a:pt x="2796640" y="1158996"/>
                    <a:pt x="2767374" y="1129169"/>
                    <a:pt x="2763794" y="1084813"/>
                  </a:cubicBezTo>
                  <a:close/>
                  <a:moveTo>
                    <a:pt x="3509696" y="544056"/>
                  </a:moveTo>
                  <a:cubicBezTo>
                    <a:pt x="3445409" y="533739"/>
                    <a:pt x="3387789" y="526370"/>
                    <a:pt x="3331642" y="490506"/>
                  </a:cubicBezTo>
                  <a:cubicBezTo>
                    <a:pt x="3277532" y="455976"/>
                    <a:pt x="3245107" y="404041"/>
                    <a:pt x="3207279" y="354633"/>
                  </a:cubicBezTo>
                  <a:cubicBezTo>
                    <a:pt x="3183276" y="422008"/>
                    <a:pt x="3124323" y="481312"/>
                    <a:pt x="3057088" y="506929"/>
                  </a:cubicBezTo>
                  <a:lnTo>
                    <a:pt x="3063053" y="579287"/>
                  </a:lnTo>
                  <a:cubicBezTo>
                    <a:pt x="3080529" y="598868"/>
                    <a:pt x="3095899" y="480821"/>
                    <a:pt x="3129446" y="526300"/>
                  </a:cubicBezTo>
                  <a:cubicBezTo>
                    <a:pt x="3149869" y="553952"/>
                    <a:pt x="3098496" y="629679"/>
                    <a:pt x="3061860" y="623222"/>
                  </a:cubicBezTo>
                  <a:cubicBezTo>
                    <a:pt x="3018558" y="615642"/>
                    <a:pt x="3021716" y="556618"/>
                    <a:pt x="3023470" y="523633"/>
                  </a:cubicBezTo>
                  <a:cubicBezTo>
                    <a:pt x="2986484" y="536616"/>
                    <a:pt x="2950480" y="536406"/>
                    <a:pt x="2911599" y="535423"/>
                  </a:cubicBezTo>
                  <a:cubicBezTo>
                    <a:pt x="2872718" y="767307"/>
                    <a:pt x="3082915" y="956940"/>
                    <a:pt x="3310939" y="882547"/>
                  </a:cubicBezTo>
                  <a:cubicBezTo>
                    <a:pt x="3448637" y="837630"/>
                    <a:pt x="3537418" y="685825"/>
                    <a:pt x="3509696" y="543986"/>
                  </a:cubicBezTo>
                  <a:close/>
                  <a:moveTo>
                    <a:pt x="3822009" y="1106430"/>
                  </a:moveTo>
                  <a:cubicBezTo>
                    <a:pt x="4252650" y="1023403"/>
                    <a:pt x="4665394" y="865563"/>
                    <a:pt x="5056101" y="670595"/>
                  </a:cubicBezTo>
                  <a:cubicBezTo>
                    <a:pt x="5067752" y="663577"/>
                    <a:pt x="5070419" y="652207"/>
                    <a:pt x="5064874" y="639855"/>
                  </a:cubicBezTo>
                  <a:lnTo>
                    <a:pt x="4939598" y="360809"/>
                  </a:lnTo>
                  <a:lnTo>
                    <a:pt x="4925562" y="357651"/>
                  </a:lnTo>
                  <a:cubicBezTo>
                    <a:pt x="4512256" y="561742"/>
                    <a:pt x="4084983" y="749480"/>
                    <a:pt x="3618550" y="788713"/>
                  </a:cubicBezTo>
                  <a:cubicBezTo>
                    <a:pt x="3694698" y="885354"/>
                    <a:pt x="3810429" y="976030"/>
                    <a:pt x="3822009" y="1106430"/>
                  </a:cubicBezTo>
                  <a:close/>
                  <a:moveTo>
                    <a:pt x="2860787" y="570234"/>
                  </a:moveTo>
                  <a:cubicBezTo>
                    <a:pt x="2786884" y="542161"/>
                    <a:pt x="2702665" y="636276"/>
                    <a:pt x="2753618" y="704072"/>
                  </a:cubicBezTo>
                  <a:cubicBezTo>
                    <a:pt x="2785130" y="745971"/>
                    <a:pt x="2843803" y="735865"/>
                    <a:pt x="2884789" y="714600"/>
                  </a:cubicBezTo>
                  <a:cubicBezTo>
                    <a:pt x="2869068" y="668279"/>
                    <a:pt x="2860997" y="619502"/>
                    <a:pt x="2860787" y="570304"/>
                  </a:cubicBezTo>
                  <a:close/>
                  <a:moveTo>
                    <a:pt x="3534190" y="727513"/>
                  </a:moveTo>
                  <a:cubicBezTo>
                    <a:pt x="3689644" y="774395"/>
                    <a:pt x="3724736" y="546793"/>
                    <a:pt x="3555595" y="565181"/>
                  </a:cubicBezTo>
                  <a:cubicBezTo>
                    <a:pt x="3567456" y="617888"/>
                    <a:pt x="3549349" y="676350"/>
                    <a:pt x="3534190" y="727513"/>
                  </a:cubicBezTo>
                  <a:close/>
                  <a:moveTo>
                    <a:pt x="3289182" y="936237"/>
                  </a:moveTo>
                  <a:cubicBezTo>
                    <a:pt x="3223631" y="945501"/>
                    <a:pt x="3154712" y="947957"/>
                    <a:pt x="3093232" y="920586"/>
                  </a:cubicBezTo>
                  <a:cubicBezTo>
                    <a:pt x="3115690" y="983189"/>
                    <a:pt x="3167696" y="1083339"/>
                    <a:pt x="3134850" y="1148048"/>
                  </a:cubicBezTo>
                  <a:lnTo>
                    <a:pt x="3100391" y="1183490"/>
                  </a:lnTo>
                  <a:lnTo>
                    <a:pt x="3212332" y="1188403"/>
                  </a:lnTo>
                  <a:cubicBezTo>
                    <a:pt x="3196120" y="1152540"/>
                    <a:pt x="3202577" y="1128116"/>
                    <a:pt x="3213385" y="1092112"/>
                  </a:cubicBezTo>
                  <a:cubicBezTo>
                    <a:pt x="3229176" y="1039265"/>
                    <a:pt x="3264197" y="985294"/>
                    <a:pt x="3289182" y="936237"/>
                  </a:cubicBezTo>
                  <a:close/>
                  <a:moveTo>
                    <a:pt x="3053298" y="1737793"/>
                  </a:moveTo>
                  <a:cubicBezTo>
                    <a:pt x="3055193" y="1531105"/>
                    <a:pt x="3014697" y="1327084"/>
                    <a:pt x="2962903" y="1128397"/>
                  </a:cubicBezTo>
                  <a:cubicBezTo>
                    <a:pt x="2680979" y="1281395"/>
                    <a:pt x="2918898" y="1572372"/>
                    <a:pt x="3053298" y="1737793"/>
                  </a:cubicBezTo>
                  <a:close/>
                  <a:moveTo>
                    <a:pt x="3611321" y="2355541"/>
                  </a:moveTo>
                  <a:lnTo>
                    <a:pt x="3507801" y="2356173"/>
                  </a:lnTo>
                  <a:cubicBezTo>
                    <a:pt x="3491168" y="2356243"/>
                    <a:pt x="3436355" y="2336170"/>
                    <a:pt x="3421196" y="2325573"/>
                  </a:cubicBezTo>
                  <a:cubicBezTo>
                    <a:pt x="3332625" y="2263180"/>
                    <a:pt x="3341538" y="2035578"/>
                    <a:pt x="3371155" y="1943147"/>
                  </a:cubicBezTo>
                  <a:cubicBezTo>
                    <a:pt x="3396421" y="1864262"/>
                    <a:pt x="3436215" y="1878439"/>
                    <a:pt x="3510679" y="1880264"/>
                  </a:cubicBezTo>
                  <a:cubicBezTo>
                    <a:pt x="3552297" y="1881316"/>
                    <a:pt x="3599881" y="1889177"/>
                    <a:pt x="3642061" y="1890931"/>
                  </a:cubicBezTo>
                  <a:lnTo>
                    <a:pt x="3686697" y="1139135"/>
                  </a:lnTo>
                  <a:lnTo>
                    <a:pt x="3668239" y="1123975"/>
                  </a:lnTo>
                  <a:lnTo>
                    <a:pt x="3640166" y="1179911"/>
                  </a:lnTo>
                  <a:cubicBezTo>
                    <a:pt x="3608934" y="1222863"/>
                    <a:pt x="3566123" y="1235846"/>
                    <a:pt x="3514890" y="1225810"/>
                  </a:cubicBezTo>
                  <a:cubicBezTo>
                    <a:pt x="3575527" y="1497417"/>
                    <a:pt x="3309324" y="1673716"/>
                    <a:pt x="3112953" y="1799413"/>
                  </a:cubicBezTo>
                  <a:cubicBezTo>
                    <a:pt x="3066703" y="1959570"/>
                    <a:pt x="3035822" y="2128500"/>
                    <a:pt x="2940304" y="2268304"/>
                  </a:cubicBezTo>
                  <a:cubicBezTo>
                    <a:pt x="3007749" y="2401581"/>
                    <a:pt x="3085512" y="2531348"/>
                    <a:pt x="3184820" y="2643641"/>
                  </a:cubicBezTo>
                  <a:cubicBezTo>
                    <a:pt x="3258091" y="2726456"/>
                    <a:pt x="3502958" y="2965428"/>
                    <a:pt x="3607250" y="2976306"/>
                  </a:cubicBezTo>
                  <a:cubicBezTo>
                    <a:pt x="3637499" y="2979465"/>
                    <a:pt x="3648166" y="2972095"/>
                    <a:pt x="3648728" y="2939882"/>
                  </a:cubicBezTo>
                  <a:cubicBezTo>
                    <a:pt x="3650132" y="2857066"/>
                    <a:pt x="3619602" y="2738458"/>
                    <a:pt x="3613216" y="2649255"/>
                  </a:cubicBezTo>
                  <a:cubicBezTo>
                    <a:pt x="3610198" y="2607216"/>
                    <a:pt x="3606969" y="2551140"/>
                    <a:pt x="3606408" y="2509732"/>
                  </a:cubicBezTo>
                  <a:cubicBezTo>
                    <a:pt x="3605776" y="2458007"/>
                    <a:pt x="3614128" y="2407265"/>
                    <a:pt x="3611321" y="2355541"/>
                  </a:cubicBezTo>
                  <a:close/>
                  <a:moveTo>
                    <a:pt x="3131762" y="1737372"/>
                  </a:moveTo>
                  <a:cubicBezTo>
                    <a:pt x="3321115" y="1617359"/>
                    <a:pt x="3611531" y="1383862"/>
                    <a:pt x="3416143" y="1142433"/>
                  </a:cubicBezTo>
                  <a:cubicBezTo>
                    <a:pt x="3396772" y="1160961"/>
                    <a:pt x="3363997" y="1178648"/>
                    <a:pt x="3346521" y="1195842"/>
                  </a:cubicBezTo>
                  <a:cubicBezTo>
                    <a:pt x="3310658" y="1231004"/>
                    <a:pt x="3215771" y="1478257"/>
                    <a:pt x="3193523" y="1539737"/>
                  </a:cubicBezTo>
                  <a:cubicBezTo>
                    <a:pt x="3170082" y="1604376"/>
                    <a:pt x="3149940" y="1671049"/>
                    <a:pt x="3131832" y="1737372"/>
                  </a:cubicBezTo>
                  <a:close/>
                  <a:moveTo>
                    <a:pt x="3279637" y="1216055"/>
                  </a:moveTo>
                  <a:cubicBezTo>
                    <a:pt x="3193102" y="1243005"/>
                    <a:pt x="3109795" y="1239917"/>
                    <a:pt x="3027752" y="1200825"/>
                  </a:cubicBezTo>
                  <a:lnTo>
                    <a:pt x="3047824" y="1279009"/>
                  </a:lnTo>
                  <a:cubicBezTo>
                    <a:pt x="3069510" y="1301327"/>
                    <a:pt x="3213455" y="1308556"/>
                    <a:pt x="3239703" y="1296133"/>
                  </a:cubicBezTo>
                  <a:cubicBezTo>
                    <a:pt x="3258091" y="1287431"/>
                    <a:pt x="3272619" y="1235917"/>
                    <a:pt x="3279707" y="1216125"/>
                  </a:cubicBezTo>
                  <a:close/>
                  <a:moveTo>
                    <a:pt x="3224474" y="1345121"/>
                  </a:moveTo>
                  <a:cubicBezTo>
                    <a:pt x="3167205" y="1348840"/>
                    <a:pt x="3111971" y="1342664"/>
                    <a:pt x="3056456" y="1329330"/>
                  </a:cubicBezTo>
                  <a:lnTo>
                    <a:pt x="3069370" y="1400635"/>
                  </a:lnTo>
                  <a:cubicBezTo>
                    <a:pt x="3076318" y="1408777"/>
                    <a:pt x="3187066" y="1423164"/>
                    <a:pt x="3196120" y="1417198"/>
                  </a:cubicBezTo>
                  <a:lnTo>
                    <a:pt x="3224403" y="1345121"/>
                  </a:lnTo>
                  <a:close/>
                  <a:moveTo>
                    <a:pt x="3074002" y="1446745"/>
                  </a:moveTo>
                  <a:lnTo>
                    <a:pt x="3088179" y="1530894"/>
                  </a:lnTo>
                  <a:lnTo>
                    <a:pt x="3147623" y="1539036"/>
                  </a:lnTo>
                  <a:cubicBezTo>
                    <a:pt x="3151273" y="1525701"/>
                    <a:pt x="3178434" y="1470888"/>
                    <a:pt x="3172398" y="1462747"/>
                  </a:cubicBezTo>
                  <a:lnTo>
                    <a:pt x="3074002" y="1446816"/>
                  </a:lnTo>
                  <a:close/>
                  <a:moveTo>
                    <a:pt x="3103338" y="1681506"/>
                  </a:moveTo>
                  <a:lnTo>
                    <a:pt x="3128393" y="1580373"/>
                  </a:lnTo>
                  <a:lnTo>
                    <a:pt x="3091548" y="1575250"/>
                  </a:lnTo>
                  <a:lnTo>
                    <a:pt x="3091828" y="1611604"/>
                  </a:lnTo>
                  <a:lnTo>
                    <a:pt x="3103338" y="1681506"/>
                  </a:lnTo>
                  <a:close/>
                  <a:moveTo>
                    <a:pt x="887460" y="2707928"/>
                  </a:moveTo>
                  <a:cubicBezTo>
                    <a:pt x="928026" y="2428320"/>
                    <a:pt x="962205" y="2130956"/>
                    <a:pt x="908515" y="1850576"/>
                  </a:cubicBezTo>
                  <a:cubicBezTo>
                    <a:pt x="901637" y="1814643"/>
                    <a:pt x="893636" y="1777095"/>
                    <a:pt x="881705" y="1742565"/>
                  </a:cubicBezTo>
                  <a:cubicBezTo>
                    <a:pt x="845842" y="1638625"/>
                    <a:pt x="775378" y="1560582"/>
                    <a:pt x="739726" y="1719335"/>
                  </a:cubicBezTo>
                  <a:cubicBezTo>
                    <a:pt x="685334" y="1961184"/>
                    <a:pt x="785765" y="2301290"/>
                    <a:pt x="845701" y="2539139"/>
                  </a:cubicBezTo>
                  <a:cubicBezTo>
                    <a:pt x="858334" y="2589319"/>
                    <a:pt x="866054" y="2641254"/>
                    <a:pt x="879179" y="2691154"/>
                  </a:cubicBezTo>
                  <a:cubicBezTo>
                    <a:pt x="880863" y="2697541"/>
                    <a:pt x="878968" y="2709332"/>
                    <a:pt x="887530" y="2707928"/>
                  </a:cubicBezTo>
                  <a:close/>
                  <a:moveTo>
                    <a:pt x="2415758" y="1764252"/>
                  </a:moveTo>
                  <a:lnTo>
                    <a:pt x="2261427" y="2114884"/>
                  </a:lnTo>
                  <a:cubicBezTo>
                    <a:pt x="2324521" y="2154397"/>
                    <a:pt x="2445165" y="2186681"/>
                    <a:pt x="2514295" y="2153695"/>
                  </a:cubicBezTo>
                  <a:cubicBezTo>
                    <a:pt x="2612270" y="2106884"/>
                    <a:pt x="2624482" y="1927918"/>
                    <a:pt x="2639431" y="1833312"/>
                  </a:cubicBezTo>
                  <a:lnTo>
                    <a:pt x="2415758" y="1764252"/>
                  </a:lnTo>
                  <a:close/>
                  <a:moveTo>
                    <a:pt x="3636727" y="1930093"/>
                  </a:moveTo>
                  <a:lnTo>
                    <a:pt x="3423442" y="1929251"/>
                  </a:lnTo>
                  <a:cubicBezTo>
                    <a:pt x="3389894" y="2005961"/>
                    <a:pt x="3376630" y="2221773"/>
                    <a:pt x="3437197" y="2281217"/>
                  </a:cubicBezTo>
                  <a:cubicBezTo>
                    <a:pt x="3459235" y="2302834"/>
                    <a:pt x="3489624" y="2306483"/>
                    <a:pt x="3518820" y="2311255"/>
                  </a:cubicBezTo>
                  <a:cubicBezTo>
                    <a:pt x="3538120" y="2304378"/>
                    <a:pt x="3598758" y="2323888"/>
                    <a:pt x="3608443" y="2310834"/>
                  </a:cubicBezTo>
                  <a:lnTo>
                    <a:pt x="3636797" y="1930023"/>
                  </a:lnTo>
                  <a:close/>
                  <a:moveTo>
                    <a:pt x="917077" y="2959603"/>
                  </a:moveTo>
                  <a:cubicBezTo>
                    <a:pt x="1083200" y="2785480"/>
                    <a:pt x="1359088" y="2649325"/>
                    <a:pt x="1468924" y="2428461"/>
                  </a:cubicBezTo>
                  <a:cubicBezTo>
                    <a:pt x="1574900" y="2215386"/>
                    <a:pt x="1420006" y="2196717"/>
                    <a:pt x="1279852" y="2313993"/>
                  </a:cubicBezTo>
                  <a:cubicBezTo>
                    <a:pt x="1093867" y="2469658"/>
                    <a:pt x="998910" y="2738387"/>
                    <a:pt x="917077" y="2959603"/>
                  </a:cubicBezTo>
                  <a:close/>
                  <a:moveTo>
                    <a:pt x="838402" y="2926477"/>
                  </a:moveTo>
                  <a:cubicBezTo>
                    <a:pt x="811242" y="2849767"/>
                    <a:pt x="762184" y="2772075"/>
                    <a:pt x="715232" y="2704980"/>
                  </a:cubicBezTo>
                  <a:cubicBezTo>
                    <a:pt x="635574" y="2591214"/>
                    <a:pt x="492893" y="2446708"/>
                    <a:pt x="340316" y="2465096"/>
                  </a:cubicBezTo>
                  <a:cubicBezTo>
                    <a:pt x="258413" y="2474921"/>
                    <a:pt x="264729" y="2554228"/>
                    <a:pt x="304803" y="2607988"/>
                  </a:cubicBezTo>
                  <a:cubicBezTo>
                    <a:pt x="419552" y="2761969"/>
                    <a:pt x="710108" y="2774180"/>
                    <a:pt x="838402" y="2926477"/>
                  </a:cubicBezTo>
                  <a:close/>
                  <a:moveTo>
                    <a:pt x="5204468" y="2944584"/>
                  </a:moveTo>
                  <a:cubicBezTo>
                    <a:pt x="5240752" y="2879033"/>
                    <a:pt x="5203275" y="2809973"/>
                    <a:pt x="5170710" y="2750810"/>
                  </a:cubicBezTo>
                  <a:cubicBezTo>
                    <a:pt x="5157235" y="2726316"/>
                    <a:pt x="5139198" y="2694383"/>
                    <a:pt x="5118985" y="2676556"/>
                  </a:cubicBezTo>
                  <a:cubicBezTo>
                    <a:pt x="5116108" y="2770180"/>
                    <a:pt x="5089719" y="2856013"/>
                    <a:pt x="5148602" y="2939320"/>
                  </a:cubicBezTo>
                  <a:cubicBezTo>
                    <a:pt x="5160323" y="2933986"/>
                    <a:pt x="5150427" y="2913423"/>
                    <a:pt x="5156744" y="2900158"/>
                  </a:cubicBezTo>
                  <a:cubicBezTo>
                    <a:pt x="5163832" y="2885139"/>
                    <a:pt x="5182500" y="2885139"/>
                    <a:pt x="5190010" y="2900228"/>
                  </a:cubicBezTo>
                  <a:lnTo>
                    <a:pt x="5204538" y="2944514"/>
                  </a:lnTo>
                  <a:close/>
                  <a:moveTo>
                    <a:pt x="2877911" y="3266582"/>
                  </a:moveTo>
                  <a:lnTo>
                    <a:pt x="2908020" y="2701190"/>
                  </a:lnTo>
                  <a:lnTo>
                    <a:pt x="2484187" y="2941636"/>
                  </a:lnTo>
                  <a:cubicBezTo>
                    <a:pt x="2584267" y="3002274"/>
                    <a:pt x="2677119" y="3075194"/>
                    <a:pt x="2757057" y="3160887"/>
                  </a:cubicBezTo>
                  <a:cubicBezTo>
                    <a:pt x="2771093" y="3175906"/>
                    <a:pt x="2788429" y="3209102"/>
                    <a:pt x="2799588" y="3219209"/>
                  </a:cubicBezTo>
                  <a:cubicBezTo>
                    <a:pt x="2815659" y="3233877"/>
                    <a:pt x="2859945" y="3247633"/>
                    <a:pt x="2877911" y="3266512"/>
                  </a:cubicBezTo>
                  <a:close/>
                  <a:moveTo>
                    <a:pt x="5524641" y="3116110"/>
                  </a:moveTo>
                  <a:cubicBezTo>
                    <a:pt x="5593631" y="3066000"/>
                    <a:pt x="5594543" y="2969218"/>
                    <a:pt x="5595947" y="2891806"/>
                  </a:cubicBezTo>
                  <a:cubicBezTo>
                    <a:pt x="5533695" y="2941987"/>
                    <a:pt x="5460705" y="3004520"/>
                    <a:pt x="5485339" y="3094003"/>
                  </a:cubicBezTo>
                  <a:lnTo>
                    <a:pt x="5519237" y="3090564"/>
                  </a:lnTo>
                  <a:lnTo>
                    <a:pt x="5524641" y="3116110"/>
                  </a:lnTo>
                  <a:close/>
                  <a:moveTo>
                    <a:pt x="1309399" y="3052384"/>
                  </a:moveTo>
                  <a:lnTo>
                    <a:pt x="573182" y="3045647"/>
                  </a:lnTo>
                  <a:cubicBezTo>
                    <a:pt x="563427" y="3044594"/>
                    <a:pt x="564620" y="3045366"/>
                    <a:pt x="564830" y="3054209"/>
                  </a:cubicBezTo>
                  <a:cubicBezTo>
                    <a:pt x="566094" y="3126357"/>
                    <a:pt x="601255" y="3217173"/>
                    <a:pt x="606168" y="3291216"/>
                  </a:cubicBezTo>
                  <a:cubicBezTo>
                    <a:pt x="683299" y="3308832"/>
                    <a:pt x="740287" y="3259634"/>
                    <a:pt x="777484" y="3197242"/>
                  </a:cubicBezTo>
                  <a:cubicBezTo>
                    <a:pt x="790047" y="3176117"/>
                    <a:pt x="806890" y="3114566"/>
                    <a:pt x="830963" y="3116672"/>
                  </a:cubicBezTo>
                  <a:cubicBezTo>
                    <a:pt x="859668" y="3119128"/>
                    <a:pt x="847456" y="3186784"/>
                    <a:pt x="863668" y="3219209"/>
                  </a:cubicBezTo>
                  <a:cubicBezTo>
                    <a:pt x="905567" y="3303147"/>
                    <a:pt x="983260" y="3279425"/>
                    <a:pt x="1027264" y="3210366"/>
                  </a:cubicBezTo>
                  <a:cubicBezTo>
                    <a:pt x="1040458" y="3189662"/>
                    <a:pt x="1069304" y="3093722"/>
                    <a:pt x="1103132" y="3135972"/>
                  </a:cubicBezTo>
                  <a:cubicBezTo>
                    <a:pt x="1116536" y="3152676"/>
                    <a:pt x="1125590" y="3194504"/>
                    <a:pt x="1145803" y="3220753"/>
                  </a:cubicBezTo>
                  <a:cubicBezTo>
                    <a:pt x="1174928" y="3258651"/>
                    <a:pt x="1218021" y="3291707"/>
                    <a:pt x="1266096" y="3298866"/>
                  </a:cubicBezTo>
                  <a:lnTo>
                    <a:pt x="1309399" y="3052384"/>
                  </a:lnTo>
                  <a:close/>
                  <a:moveTo>
                    <a:pt x="5023326" y="3516503"/>
                  </a:moveTo>
                  <a:lnTo>
                    <a:pt x="5280827" y="3514958"/>
                  </a:lnTo>
                  <a:lnTo>
                    <a:pt x="5283634" y="3056034"/>
                  </a:lnTo>
                  <a:cubicBezTo>
                    <a:pt x="5238366" y="3049928"/>
                    <a:pt x="5209310" y="3089160"/>
                    <a:pt x="5164042" y="3084388"/>
                  </a:cubicBezTo>
                  <a:cubicBezTo>
                    <a:pt x="5120950" y="3079826"/>
                    <a:pt x="5095825" y="3024031"/>
                    <a:pt x="5050838" y="3019328"/>
                  </a:cubicBezTo>
                  <a:lnTo>
                    <a:pt x="5023326" y="3516503"/>
                  </a:lnTo>
                  <a:close/>
                  <a:moveTo>
                    <a:pt x="5410524" y="3676449"/>
                  </a:moveTo>
                  <a:lnTo>
                    <a:pt x="5578471" y="3675396"/>
                  </a:lnTo>
                  <a:lnTo>
                    <a:pt x="5575594" y="3210997"/>
                  </a:lnTo>
                  <a:cubicBezTo>
                    <a:pt x="5568856" y="3203207"/>
                    <a:pt x="5530887" y="3250580"/>
                    <a:pt x="5521974" y="3255353"/>
                  </a:cubicBezTo>
                  <a:cubicBezTo>
                    <a:pt x="5469969" y="3283215"/>
                    <a:pt x="5447160" y="3200540"/>
                    <a:pt x="5407576" y="3184047"/>
                  </a:cubicBezTo>
                  <a:lnTo>
                    <a:pt x="5410524" y="3676449"/>
                  </a:lnTo>
                  <a:close/>
                  <a:moveTo>
                    <a:pt x="2837556" y="3983077"/>
                  </a:moveTo>
                  <a:lnTo>
                    <a:pt x="2872999" y="3342028"/>
                  </a:lnTo>
                  <a:cubicBezTo>
                    <a:pt x="2868928" y="3309323"/>
                    <a:pt x="2833065" y="3284408"/>
                    <a:pt x="2805413" y="3272618"/>
                  </a:cubicBezTo>
                  <a:cubicBezTo>
                    <a:pt x="2758531" y="3419370"/>
                    <a:pt x="2675154" y="3550892"/>
                    <a:pt x="2599427" y="3683818"/>
                  </a:cubicBezTo>
                  <a:cubicBezTo>
                    <a:pt x="2595216" y="3718558"/>
                    <a:pt x="2575986" y="3768178"/>
                    <a:pt x="2607006" y="3794215"/>
                  </a:cubicBezTo>
                  <a:cubicBezTo>
                    <a:pt x="2603146" y="3774634"/>
                    <a:pt x="2637044" y="3675326"/>
                    <a:pt x="2665749" y="3715190"/>
                  </a:cubicBezTo>
                  <a:cubicBezTo>
                    <a:pt x="2679365" y="3734069"/>
                    <a:pt x="2614726" y="3851414"/>
                    <a:pt x="2655222" y="3872258"/>
                  </a:cubicBezTo>
                  <a:cubicBezTo>
                    <a:pt x="2664907" y="3877241"/>
                    <a:pt x="2663714" y="3865170"/>
                    <a:pt x="2665117" y="3860047"/>
                  </a:cubicBezTo>
                  <a:cubicBezTo>
                    <a:pt x="2671574" y="3836325"/>
                    <a:pt x="2671645" y="3771195"/>
                    <a:pt x="2704841" y="3770774"/>
                  </a:cubicBezTo>
                  <a:cubicBezTo>
                    <a:pt x="2744635" y="3770283"/>
                    <a:pt x="2711438" y="3828885"/>
                    <a:pt x="2708771" y="3853028"/>
                  </a:cubicBezTo>
                  <a:cubicBezTo>
                    <a:pt x="2705332" y="3884330"/>
                    <a:pt x="2703367" y="3945459"/>
                    <a:pt x="2747863" y="3938932"/>
                  </a:cubicBezTo>
                  <a:cubicBezTo>
                    <a:pt x="2744494" y="3914368"/>
                    <a:pt x="2754741" y="3807480"/>
                    <a:pt x="2778673" y="3799409"/>
                  </a:cubicBezTo>
                  <a:cubicBezTo>
                    <a:pt x="2784919" y="3797303"/>
                    <a:pt x="2791797" y="3797795"/>
                    <a:pt x="2797552" y="3801304"/>
                  </a:cubicBezTo>
                  <a:cubicBezTo>
                    <a:pt x="2818116" y="3813726"/>
                    <a:pt x="2796429" y="3862012"/>
                    <a:pt x="2793833" y="3881312"/>
                  </a:cubicBezTo>
                  <a:cubicBezTo>
                    <a:pt x="2788218" y="3922790"/>
                    <a:pt x="2771023" y="3993745"/>
                    <a:pt x="2837697" y="3983007"/>
                  </a:cubicBezTo>
                  <a:close/>
                  <a:moveTo>
                    <a:pt x="4773125" y="3809024"/>
                  </a:moveTo>
                  <a:cubicBezTo>
                    <a:pt x="4761685" y="3800953"/>
                    <a:pt x="4699293" y="3880329"/>
                    <a:pt x="4695433" y="3895840"/>
                  </a:cubicBezTo>
                  <a:lnTo>
                    <a:pt x="4765685" y="3960127"/>
                  </a:lnTo>
                  <a:cubicBezTo>
                    <a:pt x="4780494" y="3911982"/>
                    <a:pt x="4785126" y="3858082"/>
                    <a:pt x="4773055" y="3809024"/>
                  </a:cubicBezTo>
                  <a:close/>
                  <a:moveTo>
                    <a:pt x="4426984" y="3934230"/>
                  </a:moveTo>
                  <a:lnTo>
                    <a:pt x="4499412" y="3886084"/>
                  </a:lnTo>
                  <a:cubicBezTo>
                    <a:pt x="4501027" y="3878996"/>
                    <a:pt x="4439827" y="3818499"/>
                    <a:pt x="4429090" y="3816603"/>
                  </a:cubicBezTo>
                  <a:cubicBezTo>
                    <a:pt x="4417439" y="3815481"/>
                    <a:pt x="4421720" y="3817235"/>
                    <a:pt x="4420667" y="3825025"/>
                  </a:cubicBezTo>
                  <a:cubicBezTo>
                    <a:pt x="4415684" y="3861591"/>
                    <a:pt x="4429019" y="3897875"/>
                    <a:pt x="4426984" y="3934230"/>
                  </a:cubicBezTo>
                  <a:close/>
                  <a:moveTo>
                    <a:pt x="4366627" y="4138883"/>
                  </a:moveTo>
                  <a:cubicBezTo>
                    <a:pt x="4364732" y="4110037"/>
                    <a:pt x="4366276" y="4078595"/>
                    <a:pt x="4366065" y="4049329"/>
                  </a:cubicBezTo>
                  <a:cubicBezTo>
                    <a:pt x="4365995" y="4036766"/>
                    <a:pt x="4389787" y="3998236"/>
                    <a:pt x="4387331" y="3988200"/>
                  </a:cubicBezTo>
                  <a:cubicBezTo>
                    <a:pt x="4306340" y="3921667"/>
                    <a:pt x="4186047" y="3909104"/>
                    <a:pt x="4085405" y="3925176"/>
                  </a:cubicBezTo>
                  <a:cubicBezTo>
                    <a:pt x="4134813" y="4053681"/>
                    <a:pt x="4049401" y="4136707"/>
                    <a:pt x="3921317" y="4133408"/>
                  </a:cubicBezTo>
                  <a:cubicBezTo>
                    <a:pt x="3908193" y="4133057"/>
                    <a:pt x="3878997" y="4118951"/>
                    <a:pt x="3879348" y="4136356"/>
                  </a:cubicBezTo>
                  <a:cubicBezTo>
                    <a:pt x="3879910" y="4161622"/>
                    <a:pt x="3907772" y="4284020"/>
                    <a:pt x="3933389" y="4287600"/>
                  </a:cubicBezTo>
                  <a:cubicBezTo>
                    <a:pt x="4008906" y="4269984"/>
                    <a:pt x="4071649" y="4330481"/>
                    <a:pt x="4046173" y="4406489"/>
                  </a:cubicBezTo>
                  <a:cubicBezTo>
                    <a:pt x="4042804" y="4416525"/>
                    <a:pt x="4029118" y="4433720"/>
                    <a:pt x="4028908" y="4437510"/>
                  </a:cubicBezTo>
                  <a:cubicBezTo>
                    <a:pt x="4028627" y="4442353"/>
                    <a:pt x="4044348" y="4473233"/>
                    <a:pt x="4047015" y="4484743"/>
                  </a:cubicBezTo>
                  <a:cubicBezTo>
                    <a:pt x="4060630" y="4543275"/>
                    <a:pt x="4054524" y="4594298"/>
                    <a:pt x="4025539" y="4647426"/>
                  </a:cubicBezTo>
                  <a:lnTo>
                    <a:pt x="3992202" y="4697958"/>
                  </a:lnTo>
                  <a:cubicBezTo>
                    <a:pt x="4088001" y="4667849"/>
                    <a:pt x="4148920" y="4564330"/>
                    <a:pt x="4138392" y="4465442"/>
                  </a:cubicBezTo>
                  <a:cubicBezTo>
                    <a:pt x="4131374" y="4399892"/>
                    <a:pt x="4096072" y="4353852"/>
                    <a:pt x="4060981" y="4301706"/>
                  </a:cubicBezTo>
                  <a:cubicBezTo>
                    <a:pt x="4047646" y="4281915"/>
                    <a:pt x="3989745" y="4224997"/>
                    <a:pt x="4011432" y="4205275"/>
                  </a:cubicBezTo>
                  <a:cubicBezTo>
                    <a:pt x="4036487" y="4182466"/>
                    <a:pt x="4079088" y="4252789"/>
                    <a:pt x="4092142" y="4270194"/>
                  </a:cubicBezTo>
                  <a:cubicBezTo>
                    <a:pt x="4126391" y="4316024"/>
                    <a:pt x="4159167" y="4365502"/>
                    <a:pt x="4173484" y="4421578"/>
                  </a:cubicBezTo>
                  <a:cubicBezTo>
                    <a:pt x="4209698" y="4434141"/>
                    <a:pt x="4406420" y="4431193"/>
                    <a:pt x="4418001" y="4395049"/>
                  </a:cubicBezTo>
                  <a:cubicBezTo>
                    <a:pt x="4421089" y="4361221"/>
                    <a:pt x="4380523" y="4349360"/>
                    <a:pt x="4353222" y="4343816"/>
                  </a:cubicBezTo>
                  <a:cubicBezTo>
                    <a:pt x="4314692" y="4336096"/>
                    <a:pt x="4251246" y="4344097"/>
                    <a:pt x="4220717" y="4331534"/>
                  </a:cubicBezTo>
                  <a:cubicBezTo>
                    <a:pt x="4213348" y="4328516"/>
                    <a:pt x="4210330" y="4323673"/>
                    <a:pt x="4207944" y="4316515"/>
                  </a:cubicBezTo>
                  <a:cubicBezTo>
                    <a:pt x="4211593" y="4278686"/>
                    <a:pt x="4253843" y="4291881"/>
                    <a:pt x="4281004" y="4282336"/>
                  </a:cubicBezTo>
                  <a:cubicBezTo>
                    <a:pt x="4344098" y="4260088"/>
                    <a:pt x="4350344" y="4185554"/>
                    <a:pt x="4302410" y="4141900"/>
                  </a:cubicBezTo>
                  <a:cubicBezTo>
                    <a:pt x="4259037" y="4102388"/>
                    <a:pt x="4206400" y="4101545"/>
                    <a:pt x="4153903" y="4123372"/>
                  </a:cubicBezTo>
                  <a:cubicBezTo>
                    <a:pt x="4137971" y="4129969"/>
                    <a:pt x="4058946" y="4191800"/>
                    <a:pt x="4065824" y="4141479"/>
                  </a:cubicBezTo>
                  <a:cubicBezTo>
                    <a:pt x="4070456" y="4107721"/>
                    <a:pt x="4132287" y="4094387"/>
                    <a:pt x="4140007" y="4081473"/>
                  </a:cubicBezTo>
                  <a:cubicBezTo>
                    <a:pt x="4142253" y="4077683"/>
                    <a:pt x="4137761" y="4060348"/>
                    <a:pt x="4140007" y="4048908"/>
                  </a:cubicBezTo>
                  <a:cubicBezTo>
                    <a:pt x="4154183" y="3974866"/>
                    <a:pt x="4243035" y="3951284"/>
                    <a:pt x="4287531" y="4010588"/>
                  </a:cubicBezTo>
                  <a:cubicBezTo>
                    <a:pt x="4313428" y="4045118"/>
                    <a:pt x="4297848" y="4076420"/>
                    <a:pt x="4306059" y="4090386"/>
                  </a:cubicBezTo>
                  <a:cubicBezTo>
                    <a:pt x="4307743" y="4093194"/>
                    <a:pt x="4345993" y="4121758"/>
                    <a:pt x="4355538" y="4133128"/>
                  </a:cubicBezTo>
                  <a:cubicBezTo>
                    <a:pt x="4361644" y="4140426"/>
                    <a:pt x="4365995" y="4148708"/>
                    <a:pt x="4366907" y="4158253"/>
                  </a:cubicBezTo>
                  <a:cubicBezTo>
                    <a:pt x="4380593" y="4158113"/>
                    <a:pt x="4366907" y="4142251"/>
                    <a:pt x="4366697" y="4138742"/>
                  </a:cubicBezTo>
                  <a:close/>
                  <a:moveTo>
                    <a:pt x="4548610" y="3918158"/>
                  </a:moveTo>
                  <a:cubicBezTo>
                    <a:pt x="4363539" y="3946161"/>
                    <a:pt x="4364171" y="4246051"/>
                    <a:pt x="4555489" y="4268580"/>
                  </a:cubicBezTo>
                  <a:cubicBezTo>
                    <a:pt x="4836570" y="4301706"/>
                    <a:pt x="4830885" y="3875417"/>
                    <a:pt x="4548610" y="3918158"/>
                  </a:cubicBezTo>
                  <a:close/>
                  <a:moveTo>
                    <a:pt x="3867768" y="4027222"/>
                  </a:moveTo>
                  <a:lnTo>
                    <a:pt x="3487167" y="4029538"/>
                  </a:lnTo>
                  <a:cubicBezTo>
                    <a:pt x="3500993" y="4069121"/>
                    <a:pt x="3519311" y="4105195"/>
                    <a:pt x="3541489" y="4140637"/>
                  </a:cubicBezTo>
                  <a:cubicBezTo>
                    <a:pt x="3589213" y="4216996"/>
                    <a:pt x="3741159" y="4346553"/>
                    <a:pt x="3553490" y="4364801"/>
                  </a:cubicBezTo>
                  <a:cubicBezTo>
                    <a:pt x="3466113" y="4373293"/>
                    <a:pt x="3369892" y="4360660"/>
                    <a:pt x="3282094" y="4361011"/>
                  </a:cubicBezTo>
                  <a:cubicBezTo>
                    <a:pt x="3318027" y="4449020"/>
                    <a:pt x="3407299" y="4615563"/>
                    <a:pt x="3372559" y="4708976"/>
                  </a:cubicBezTo>
                  <a:cubicBezTo>
                    <a:pt x="3347153" y="4777334"/>
                    <a:pt x="3278234" y="4754384"/>
                    <a:pt x="3242160" y="4708275"/>
                  </a:cubicBezTo>
                  <a:cubicBezTo>
                    <a:pt x="3213525" y="4762105"/>
                    <a:pt x="3164467" y="4763087"/>
                    <a:pt x="3135833" y="4708766"/>
                  </a:cubicBezTo>
                  <a:cubicBezTo>
                    <a:pt x="3108602" y="4772562"/>
                    <a:pt x="3056456" y="4765263"/>
                    <a:pt x="3018277" y="4715153"/>
                  </a:cubicBezTo>
                  <a:cubicBezTo>
                    <a:pt x="2948445" y="4838464"/>
                    <a:pt x="2873490" y="4741612"/>
                    <a:pt x="2874823" y="4640689"/>
                  </a:cubicBezTo>
                  <a:lnTo>
                    <a:pt x="2895948" y="4327464"/>
                  </a:lnTo>
                  <a:lnTo>
                    <a:pt x="2831872" y="4318199"/>
                  </a:lnTo>
                  <a:lnTo>
                    <a:pt x="2823450" y="4309848"/>
                  </a:lnTo>
                  <a:lnTo>
                    <a:pt x="2836714" y="4040557"/>
                  </a:lnTo>
                  <a:lnTo>
                    <a:pt x="2828503" y="4028836"/>
                  </a:lnTo>
                  <a:cubicBezTo>
                    <a:pt x="2463132" y="4024625"/>
                    <a:pt x="2097340" y="4038802"/>
                    <a:pt x="1732039" y="4034942"/>
                  </a:cubicBezTo>
                  <a:cubicBezTo>
                    <a:pt x="1693649" y="4034521"/>
                    <a:pt x="1649925" y="4018449"/>
                    <a:pt x="1612447" y="4038662"/>
                  </a:cubicBezTo>
                  <a:lnTo>
                    <a:pt x="800644" y="4991672"/>
                  </a:lnTo>
                  <a:cubicBezTo>
                    <a:pt x="1052670" y="5000936"/>
                    <a:pt x="1306381" y="4991883"/>
                    <a:pt x="1559319" y="4992444"/>
                  </a:cubicBezTo>
                  <a:cubicBezTo>
                    <a:pt x="2713544" y="4994901"/>
                    <a:pt x="3869312" y="5001498"/>
                    <a:pt x="5023677" y="5005358"/>
                  </a:cubicBezTo>
                  <a:cubicBezTo>
                    <a:pt x="5151410" y="5005779"/>
                    <a:pt x="5279774" y="5004656"/>
                    <a:pt x="5407296" y="4999954"/>
                  </a:cubicBezTo>
                  <a:cubicBezTo>
                    <a:pt x="5250016" y="4816145"/>
                    <a:pt x="5084877" y="4639145"/>
                    <a:pt x="4925351" y="4457372"/>
                  </a:cubicBezTo>
                  <a:cubicBezTo>
                    <a:pt x="4908648" y="4438352"/>
                    <a:pt x="4891874" y="4417859"/>
                    <a:pt x="4879381" y="4395751"/>
                  </a:cubicBezTo>
                  <a:lnTo>
                    <a:pt x="4461935" y="4416665"/>
                  </a:lnTo>
                  <a:cubicBezTo>
                    <a:pt x="4388173" y="4491901"/>
                    <a:pt x="4278548" y="4460109"/>
                    <a:pt x="4183871" y="4467408"/>
                  </a:cubicBezTo>
                  <a:cubicBezTo>
                    <a:pt x="4191872" y="4577454"/>
                    <a:pt x="4121057" y="4700625"/>
                    <a:pt x="4015012" y="4737260"/>
                  </a:cubicBezTo>
                  <a:cubicBezTo>
                    <a:pt x="3990728" y="4745682"/>
                    <a:pt x="3920756" y="4762596"/>
                    <a:pt x="3916615" y="4723434"/>
                  </a:cubicBezTo>
                  <a:cubicBezTo>
                    <a:pt x="3914089" y="4699291"/>
                    <a:pt x="3982447" y="4646444"/>
                    <a:pt x="3997185" y="4608334"/>
                  </a:cubicBezTo>
                  <a:cubicBezTo>
                    <a:pt x="4047225" y="4478707"/>
                    <a:pt x="3948127" y="4407753"/>
                    <a:pt x="3890929" y="4310619"/>
                  </a:cubicBezTo>
                  <a:cubicBezTo>
                    <a:pt x="3838993" y="4222400"/>
                    <a:pt x="3814710" y="4120986"/>
                    <a:pt x="3867768" y="4027222"/>
                  </a:cubicBezTo>
                  <a:close/>
                  <a:moveTo>
                    <a:pt x="4764563" y="4228716"/>
                  </a:moveTo>
                  <a:cubicBezTo>
                    <a:pt x="4811164" y="4208504"/>
                    <a:pt x="4974479" y="4250894"/>
                    <a:pt x="4991533" y="4188291"/>
                  </a:cubicBezTo>
                  <a:cubicBezTo>
                    <a:pt x="5009500" y="4122460"/>
                    <a:pt x="4846676" y="4126951"/>
                    <a:pt x="4810813" y="4137900"/>
                  </a:cubicBezTo>
                  <a:lnTo>
                    <a:pt x="4764563" y="4228716"/>
                  </a:lnTo>
                  <a:close/>
                  <a:moveTo>
                    <a:pt x="4981918" y="4321147"/>
                  </a:moveTo>
                  <a:cubicBezTo>
                    <a:pt x="4985217" y="4317918"/>
                    <a:pt x="4988235" y="4310269"/>
                    <a:pt x="4986270" y="4305636"/>
                  </a:cubicBezTo>
                  <a:cubicBezTo>
                    <a:pt x="4962127" y="4278897"/>
                    <a:pt x="4920298" y="4269563"/>
                    <a:pt x="4885347" y="4267036"/>
                  </a:cubicBezTo>
                  <a:cubicBezTo>
                    <a:pt x="4793899" y="4260369"/>
                    <a:pt x="4747298" y="4271528"/>
                    <a:pt x="4665816" y="4300864"/>
                  </a:cubicBezTo>
                  <a:cubicBezTo>
                    <a:pt x="4555629" y="4340517"/>
                    <a:pt x="4419334" y="4289494"/>
                    <a:pt x="4383611" y="4175167"/>
                  </a:cubicBezTo>
                  <a:lnTo>
                    <a:pt x="4373224" y="4245490"/>
                  </a:lnTo>
                  <a:lnTo>
                    <a:pt x="4339607" y="4295741"/>
                  </a:lnTo>
                  <a:cubicBezTo>
                    <a:pt x="4391191" y="4305426"/>
                    <a:pt x="4446775" y="4321147"/>
                    <a:pt x="4466356" y="4376241"/>
                  </a:cubicBezTo>
                  <a:cubicBezTo>
                    <a:pt x="4574719" y="4357010"/>
                    <a:pt x="4686870" y="4364099"/>
                    <a:pt x="4796355" y="4357501"/>
                  </a:cubicBezTo>
                  <a:cubicBezTo>
                    <a:pt x="4831728" y="4355396"/>
                    <a:pt x="4959811" y="4342904"/>
                    <a:pt x="4981918" y="4321147"/>
                  </a:cubicBezTo>
                  <a:close/>
                  <a:moveTo>
                    <a:pt x="3230299" y="4357080"/>
                  </a:moveTo>
                  <a:lnTo>
                    <a:pt x="2934830" y="4329428"/>
                  </a:lnTo>
                  <a:lnTo>
                    <a:pt x="2919319" y="4567137"/>
                  </a:lnTo>
                  <a:cubicBezTo>
                    <a:pt x="2920232" y="4597035"/>
                    <a:pt x="2914898" y="4709397"/>
                    <a:pt x="2942830" y="4724206"/>
                  </a:cubicBezTo>
                  <a:lnTo>
                    <a:pt x="2959744" y="4724066"/>
                  </a:lnTo>
                  <a:cubicBezTo>
                    <a:pt x="2971605" y="4717609"/>
                    <a:pt x="2989221" y="4669393"/>
                    <a:pt x="2991537" y="4655076"/>
                  </a:cubicBezTo>
                  <a:cubicBezTo>
                    <a:pt x="2995046" y="4633600"/>
                    <a:pt x="2983185" y="4578647"/>
                    <a:pt x="3017715" y="4581034"/>
                  </a:cubicBezTo>
                  <a:cubicBezTo>
                    <a:pt x="3042700" y="4582788"/>
                    <a:pt x="3039612" y="4636828"/>
                    <a:pt x="3045929" y="4659006"/>
                  </a:cubicBezTo>
                  <a:cubicBezTo>
                    <a:pt x="3051614" y="4678798"/>
                    <a:pt x="3063194" y="4713117"/>
                    <a:pt x="3087968" y="4708696"/>
                  </a:cubicBezTo>
                  <a:cubicBezTo>
                    <a:pt x="3092109" y="4693747"/>
                    <a:pt x="3099619" y="4680623"/>
                    <a:pt x="3103198" y="4665253"/>
                  </a:cubicBezTo>
                  <a:cubicBezTo>
                    <a:pt x="3108532" y="4642303"/>
                    <a:pt x="3105374" y="4576471"/>
                    <a:pt x="3129587" y="4574015"/>
                  </a:cubicBezTo>
                  <a:cubicBezTo>
                    <a:pt x="3161660" y="4570787"/>
                    <a:pt x="3157379" y="4629670"/>
                    <a:pt x="3163345" y="4652690"/>
                  </a:cubicBezTo>
                  <a:cubicBezTo>
                    <a:pt x="3191488" y="4761684"/>
                    <a:pt x="3215982" y="4660270"/>
                    <a:pt x="3213244" y="4607141"/>
                  </a:cubicBezTo>
                  <a:cubicBezTo>
                    <a:pt x="3257670" y="4585315"/>
                    <a:pt x="3249739" y="4625880"/>
                    <a:pt x="3260267" y="4650304"/>
                  </a:cubicBezTo>
                  <a:cubicBezTo>
                    <a:pt x="3269952" y="4672902"/>
                    <a:pt x="3297042" y="4719083"/>
                    <a:pt x="3326238" y="4702028"/>
                  </a:cubicBezTo>
                  <a:cubicBezTo>
                    <a:pt x="3348837" y="4678307"/>
                    <a:pt x="3323501" y="4582297"/>
                    <a:pt x="3314097" y="4550785"/>
                  </a:cubicBezTo>
                  <a:cubicBezTo>
                    <a:pt x="3294446" y="4484883"/>
                    <a:pt x="3258442" y="4419473"/>
                    <a:pt x="3230299" y="435694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  <p:sp>
          <p:nvSpPr>
            <p:cNvPr id="4" name="Free-form: Shape 3">
              <a:extLst>
                <a:ext uri="{FF2B5EF4-FFF2-40B4-BE49-F238E27FC236}">
                  <a16:creationId xmlns:a16="http://schemas.microsoft.com/office/drawing/2014/main" id="{CA94F2E0-417C-D681-E3E7-57AD6A20D8B6}"/>
                </a:ext>
              </a:extLst>
            </p:cNvPr>
            <p:cNvSpPr/>
            <p:nvPr/>
          </p:nvSpPr>
          <p:spPr>
            <a:xfrm>
              <a:off x="5928028" y="1534461"/>
              <a:ext cx="412717" cy="157115"/>
            </a:xfrm>
            <a:custGeom>
              <a:avLst/>
              <a:gdLst>
                <a:gd name="csX0" fmla="*/ 407575 w 412717"/>
                <a:gd name="csY0" fmla="*/ 6063 h 157115"/>
                <a:gd name="csX1" fmla="*/ 367500 w 412717"/>
                <a:gd name="csY1" fmla="*/ 94423 h 157115"/>
                <a:gd name="csX2" fmla="*/ 51257 w 412717"/>
                <a:gd name="csY2" fmla="*/ 99266 h 157115"/>
                <a:gd name="csX3" fmla="*/ 6832 w 412717"/>
                <a:gd name="csY3" fmla="*/ 19117 h 157115"/>
                <a:gd name="csX4" fmla="*/ 85226 w 412717"/>
                <a:gd name="csY4" fmla="*/ 70561 h 157115"/>
                <a:gd name="csX5" fmla="*/ 338726 w 412717"/>
                <a:gd name="csY5" fmla="*/ 60525 h 157115"/>
                <a:gd name="csX6" fmla="*/ 407505 w 412717"/>
                <a:gd name="csY6" fmla="*/ 6133 h 1571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12717" h="157115">
                  <a:moveTo>
                    <a:pt x="407575" y="6063"/>
                  </a:moveTo>
                  <a:cubicBezTo>
                    <a:pt x="427787" y="26486"/>
                    <a:pt x="382941" y="79474"/>
                    <a:pt x="367500" y="94423"/>
                  </a:cubicBezTo>
                  <a:cubicBezTo>
                    <a:pt x="278790" y="180327"/>
                    <a:pt x="144320" y="174081"/>
                    <a:pt x="51257" y="99266"/>
                  </a:cubicBezTo>
                  <a:cubicBezTo>
                    <a:pt x="37782" y="88458"/>
                    <a:pt x="-19487" y="36031"/>
                    <a:pt x="6832" y="19117"/>
                  </a:cubicBezTo>
                  <a:cubicBezTo>
                    <a:pt x="30413" y="3958"/>
                    <a:pt x="67189" y="57016"/>
                    <a:pt x="85226" y="70561"/>
                  </a:cubicBezTo>
                  <a:cubicBezTo>
                    <a:pt x="160672" y="127269"/>
                    <a:pt x="270157" y="129865"/>
                    <a:pt x="338726" y="60525"/>
                  </a:cubicBezTo>
                  <a:cubicBezTo>
                    <a:pt x="354657" y="44383"/>
                    <a:pt x="381748" y="-19904"/>
                    <a:pt x="407505" y="613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  <p:sp>
          <p:nvSpPr>
            <p:cNvPr id="5" name="Free-form: Shape 4">
              <a:extLst>
                <a:ext uri="{FF2B5EF4-FFF2-40B4-BE49-F238E27FC236}">
                  <a16:creationId xmlns:a16="http://schemas.microsoft.com/office/drawing/2014/main" id="{51DF2ECD-B8D1-A10F-FA8B-16BF6D6D6B5E}"/>
                </a:ext>
              </a:extLst>
            </p:cNvPr>
            <p:cNvSpPr/>
            <p:nvPr/>
          </p:nvSpPr>
          <p:spPr>
            <a:xfrm>
              <a:off x="6059820" y="1428641"/>
              <a:ext cx="141739" cy="185002"/>
            </a:xfrm>
            <a:custGeom>
              <a:avLst/>
              <a:gdLst>
                <a:gd name="csX0" fmla="*/ 102292 w 141739"/>
                <a:gd name="csY0" fmla="*/ 5978 h 185002"/>
                <a:gd name="csX1" fmla="*/ 42356 w 141739"/>
                <a:gd name="csY1" fmla="*/ 145431 h 185002"/>
                <a:gd name="csX2" fmla="*/ 137874 w 141739"/>
                <a:gd name="csY2" fmla="*/ 119393 h 185002"/>
                <a:gd name="csX3" fmla="*/ 50848 w 141739"/>
                <a:gd name="csY3" fmla="*/ 184663 h 185002"/>
                <a:gd name="csX4" fmla="*/ 83202 w 141739"/>
                <a:gd name="csY4" fmla="*/ 12 h 185002"/>
                <a:gd name="csX5" fmla="*/ 102292 w 141739"/>
                <a:gd name="csY5" fmla="*/ 5908 h 1850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41739" h="185002">
                  <a:moveTo>
                    <a:pt x="102292" y="5978"/>
                  </a:moveTo>
                  <a:cubicBezTo>
                    <a:pt x="118644" y="31173"/>
                    <a:pt x="37232" y="110690"/>
                    <a:pt x="42356" y="145431"/>
                  </a:cubicBezTo>
                  <a:cubicBezTo>
                    <a:pt x="70569" y="145922"/>
                    <a:pt x="117521" y="95531"/>
                    <a:pt x="137874" y="119393"/>
                  </a:cubicBezTo>
                  <a:cubicBezTo>
                    <a:pt x="161175" y="146694"/>
                    <a:pt x="72394" y="182978"/>
                    <a:pt x="50848" y="184663"/>
                  </a:cubicBezTo>
                  <a:cubicBezTo>
                    <a:pt x="-68042" y="194137"/>
                    <a:pt x="55059" y="2188"/>
                    <a:pt x="83202" y="12"/>
                  </a:cubicBezTo>
                  <a:cubicBezTo>
                    <a:pt x="86501" y="-269"/>
                    <a:pt x="101239" y="4364"/>
                    <a:pt x="102292" y="5908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  <p:sp>
          <p:nvSpPr>
            <p:cNvPr id="8" name="Free-form: Shape 7">
              <a:extLst>
                <a:ext uri="{FF2B5EF4-FFF2-40B4-BE49-F238E27FC236}">
                  <a16:creationId xmlns:a16="http://schemas.microsoft.com/office/drawing/2014/main" id="{61AA7206-E8C8-838F-F5CA-A1E9E065D535}"/>
                </a:ext>
              </a:extLst>
            </p:cNvPr>
            <p:cNvSpPr/>
            <p:nvPr/>
          </p:nvSpPr>
          <p:spPr>
            <a:xfrm>
              <a:off x="6182542" y="1408457"/>
              <a:ext cx="116269" cy="120987"/>
            </a:xfrm>
            <a:custGeom>
              <a:avLst/>
              <a:gdLst>
                <a:gd name="csX0" fmla="*/ 70176 w 116269"/>
                <a:gd name="csY0" fmla="*/ 75149 h 120987"/>
                <a:gd name="csX1" fmla="*/ 77896 w 116269"/>
                <a:gd name="csY1" fmla="*/ 13248 h 120987"/>
                <a:gd name="csX2" fmla="*/ 89406 w 116269"/>
                <a:gd name="csY2" fmla="*/ 113539 h 120987"/>
                <a:gd name="csX3" fmla="*/ 7783 w 116269"/>
                <a:gd name="csY3" fmla="*/ 5177 h 120987"/>
                <a:gd name="csX4" fmla="*/ 70176 w 116269"/>
                <a:gd name="csY4" fmla="*/ 75149 h 120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6269" h="120987">
                  <a:moveTo>
                    <a:pt x="70176" y="75149"/>
                  </a:moveTo>
                  <a:lnTo>
                    <a:pt x="77896" y="13248"/>
                  </a:lnTo>
                  <a:cubicBezTo>
                    <a:pt x="134393" y="-12930"/>
                    <a:pt x="119865" y="94029"/>
                    <a:pt x="89406" y="113539"/>
                  </a:cubicBezTo>
                  <a:cubicBezTo>
                    <a:pt x="27996" y="152842"/>
                    <a:pt x="-19237" y="24758"/>
                    <a:pt x="7783" y="5177"/>
                  </a:cubicBezTo>
                  <a:cubicBezTo>
                    <a:pt x="47717" y="-23738"/>
                    <a:pt x="34733" y="78027"/>
                    <a:pt x="70176" y="75149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459FFDE7-909C-0328-CB01-C6D8733BC10A}"/>
                </a:ext>
              </a:extLst>
            </p:cNvPr>
            <p:cNvSpPr/>
            <p:nvPr/>
          </p:nvSpPr>
          <p:spPr>
            <a:xfrm>
              <a:off x="7443599" y="4974746"/>
              <a:ext cx="177183" cy="104916"/>
            </a:xfrm>
            <a:custGeom>
              <a:avLst/>
              <a:gdLst>
                <a:gd name="csX0" fmla="*/ 112621 w 177183"/>
                <a:gd name="csY0" fmla="*/ 59963 h 104916"/>
                <a:gd name="csX1" fmla="*/ 169259 w 177183"/>
                <a:gd name="csY1" fmla="*/ 90984 h 104916"/>
                <a:gd name="csX2" fmla="*/ 86583 w 177183"/>
                <a:gd name="csY2" fmla="*/ 89229 h 104916"/>
                <a:gd name="csX3" fmla="*/ 12400 w 177183"/>
                <a:gd name="csY3" fmla="*/ 96598 h 104916"/>
                <a:gd name="csX4" fmla="*/ 56615 w 177183"/>
                <a:gd name="csY4" fmla="*/ 60244 h 104916"/>
                <a:gd name="csX5" fmla="*/ 127008 w 177183"/>
                <a:gd name="csY5" fmla="*/ 32030 h 104916"/>
                <a:gd name="csX6" fmla="*/ 112621 w 177183"/>
                <a:gd name="csY6" fmla="*/ 59893 h 1049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77183" h="104916">
                  <a:moveTo>
                    <a:pt x="112621" y="59963"/>
                  </a:moveTo>
                  <a:cubicBezTo>
                    <a:pt x="115850" y="62770"/>
                    <a:pt x="203508" y="48383"/>
                    <a:pt x="169259" y="90984"/>
                  </a:cubicBezTo>
                  <a:cubicBezTo>
                    <a:pt x="146028" y="119899"/>
                    <a:pt x="104199" y="90212"/>
                    <a:pt x="86583" y="89229"/>
                  </a:cubicBezTo>
                  <a:cubicBezTo>
                    <a:pt x="69950" y="88317"/>
                    <a:pt x="46509" y="119267"/>
                    <a:pt x="12400" y="96598"/>
                  </a:cubicBezTo>
                  <a:cubicBezTo>
                    <a:pt x="-24516" y="72035"/>
                    <a:pt x="30227" y="51541"/>
                    <a:pt x="56615" y="60244"/>
                  </a:cubicBezTo>
                  <a:cubicBezTo>
                    <a:pt x="-9146" y="-2499"/>
                    <a:pt x="144624" y="-23274"/>
                    <a:pt x="127008" y="32030"/>
                  </a:cubicBezTo>
                  <a:cubicBezTo>
                    <a:pt x="123780" y="42207"/>
                    <a:pt x="110726" y="47751"/>
                    <a:pt x="112621" y="59893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F39D0D88-F506-5780-DFC1-7838CAA85E6D}"/>
                </a:ext>
              </a:extLst>
            </p:cNvPr>
            <p:cNvSpPr/>
            <p:nvPr/>
          </p:nvSpPr>
          <p:spPr>
            <a:xfrm>
              <a:off x="7403977" y="4884658"/>
              <a:ext cx="107340" cy="96240"/>
            </a:xfrm>
            <a:custGeom>
              <a:avLst/>
              <a:gdLst>
                <a:gd name="csX0" fmla="*/ 88307 w 107340"/>
                <a:gd name="csY0" fmla="*/ 81412 h 96240"/>
                <a:gd name="csX1" fmla="*/ 15317 w 107340"/>
                <a:gd name="csY1" fmla="*/ 6317 h 96240"/>
                <a:gd name="csX2" fmla="*/ 45356 w 107340"/>
                <a:gd name="csY2" fmla="*/ 50040 h 96240"/>
                <a:gd name="csX3" fmla="*/ 61778 w 107340"/>
                <a:gd name="csY3" fmla="*/ 49760 h 96240"/>
                <a:gd name="csX4" fmla="*/ 82412 w 107340"/>
                <a:gd name="csY4" fmla="*/ 0 h 96240"/>
                <a:gd name="csX5" fmla="*/ 98624 w 107340"/>
                <a:gd name="csY5" fmla="*/ 4422 h 96240"/>
                <a:gd name="csX6" fmla="*/ 88307 w 107340"/>
                <a:gd name="csY6" fmla="*/ 81412 h 962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7340" h="96240">
                  <a:moveTo>
                    <a:pt x="88307" y="81412"/>
                  </a:moveTo>
                  <a:cubicBezTo>
                    <a:pt x="32793" y="136926"/>
                    <a:pt x="-29459" y="19651"/>
                    <a:pt x="15317" y="6317"/>
                  </a:cubicBezTo>
                  <a:cubicBezTo>
                    <a:pt x="43180" y="-1965"/>
                    <a:pt x="41566" y="29968"/>
                    <a:pt x="45356" y="50040"/>
                  </a:cubicBezTo>
                  <a:lnTo>
                    <a:pt x="61778" y="49760"/>
                  </a:lnTo>
                  <a:cubicBezTo>
                    <a:pt x="67323" y="35583"/>
                    <a:pt x="64796" y="4492"/>
                    <a:pt x="82412" y="0"/>
                  </a:cubicBezTo>
                  <a:lnTo>
                    <a:pt x="98624" y="4422"/>
                  </a:lnTo>
                  <a:cubicBezTo>
                    <a:pt x="116731" y="19441"/>
                    <a:pt x="103327" y="66393"/>
                    <a:pt x="88307" y="81412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8C0B4D7-E9FE-4C9F-A4C3-B60DF3C8EBA9}"/>
                </a:ext>
              </a:extLst>
            </p:cNvPr>
            <p:cNvSpPr/>
            <p:nvPr/>
          </p:nvSpPr>
          <p:spPr>
            <a:xfrm>
              <a:off x="7539826" y="4886805"/>
              <a:ext cx="108397" cy="88468"/>
            </a:xfrm>
            <a:custGeom>
              <a:avLst/>
              <a:gdLst>
                <a:gd name="csX0" fmla="*/ 17728 w 108397"/>
                <a:gd name="csY0" fmla="*/ 73440 h 88468"/>
                <a:gd name="csX1" fmla="*/ 28817 w 108397"/>
                <a:gd name="csY1" fmla="*/ 8240 h 88468"/>
                <a:gd name="csX2" fmla="*/ 57662 w 108397"/>
                <a:gd name="csY2" fmla="*/ 46911 h 88468"/>
                <a:gd name="csX3" fmla="*/ 102298 w 108397"/>
                <a:gd name="csY3" fmla="*/ 7468 h 88468"/>
                <a:gd name="csX4" fmla="*/ 17658 w 108397"/>
                <a:gd name="csY4" fmla="*/ 73440 h 884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8397" h="88468">
                  <a:moveTo>
                    <a:pt x="17728" y="73440"/>
                  </a:moveTo>
                  <a:cubicBezTo>
                    <a:pt x="182" y="54069"/>
                    <a:pt x="-15609" y="-7621"/>
                    <a:pt x="28817" y="8240"/>
                  </a:cubicBezTo>
                  <a:cubicBezTo>
                    <a:pt x="40888" y="14276"/>
                    <a:pt x="41450" y="50279"/>
                    <a:pt x="57662" y="46911"/>
                  </a:cubicBezTo>
                  <a:cubicBezTo>
                    <a:pt x="71979" y="43893"/>
                    <a:pt x="55346" y="-21728"/>
                    <a:pt x="102298" y="7468"/>
                  </a:cubicBezTo>
                  <a:cubicBezTo>
                    <a:pt x="129880" y="57017"/>
                    <a:pt x="57241" y="116953"/>
                    <a:pt x="17658" y="73440"/>
                  </a:cubicBezTo>
                  <a:close/>
                </a:path>
              </a:pathLst>
            </a:custGeom>
            <a:solidFill>
              <a:schemeClr val="accent5">
                <a:alpha val="75000"/>
              </a:schemeClr>
            </a:solidFill>
            <a:ln w="7017" cap="flat">
              <a:noFill/>
              <a:prstDash val="solid"/>
              <a:miter/>
            </a:ln>
          </p:spPr>
        </p:sp>
      </p:grp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E5B42154-9C68-12B8-579C-A6AF01AE8B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308225" y="1687324"/>
            <a:ext cx="7575550" cy="3483353"/>
          </a:xfrm>
        </p:spPr>
        <p:txBody>
          <a:bodyPr anchor="ctr"/>
          <a:lstStyle>
            <a:lvl1pPr algn="ctr">
              <a:lnSpc>
                <a:spcPct val="100000"/>
              </a:lnSpc>
              <a:buNone/>
              <a:defRPr sz="3400">
                <a:solidFill>
                  <a:schemeClr val="tx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tx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455880720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, Image + Graphic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AA1DD582-6BE1-BCA9-8B84-4FA15D9D9D22}"/>
              </a:ext>
            </a:extLst>
          </p:cNvPr>
          <p:cNvSpPr/>
          <p:nvPr userDrawn="1"/>
        </p:nvSpPr>
        <p:spPr>
          <a:xfrm>
            <a:off x="862551" y="542041"/>
            <a:ext cx="5233449" cy="5068800"/>
          </a:xfrm>
          <a:prstGeom prst="rect">
            <a:avLst/>
          </a:prstGeom>
          <a:solidFill>
            <a:srgbClr val="B6F1E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0D185AC-B9A9-2040-4C47-B30D408AABC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379670" y="1597844"/>
            <a:ext cx="2590069" cy="4653884"/>
          </a:xfrm>
          <a:prstGeom prst="rect">
            <a:avLst/>
          </a:prstGeom>
        </p:spPr>
      </p:pic>
      <p:pic>
        <p:nvPicPr>
          <p:cNvPr id="4" name="Picture 3" descr="A colorful background with lines&#10;&#10;Description automatically generated">
            <a:extLst>
              <a:ext uri="{FF2B5EF4-FFF2-40B4-BE49-F238E27FC236}">
                <a16:creationId xmlns:a16="http://schemas.microsoft.com/office/drawing/2014/main" id="{A7A71681-4932-3CED-08EB-1541FD43EDF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643" y="741474"/>
            <a:ext cx="10454640" cy="50673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58271925-42FA-0E61-DC5B-91EB59A95374}"/>
              </a:ext>
            </a:extLst>
          </p:cNvPr>
          <p:cNvSpPr/>
          <p:nvPr userDrawn="1"/>
        </p:nvSpPr>
        <p:spPr>
          <a:xfrm>
            <a:off x="862551" y="542041"/>
            <a:ext cx="5233449" cy="5068800"/>
          </a:xfrm>
          <a:prstGeom prst="rect">
            <a:avLst/>
          </a:prstGeom>
          <a:solidFill>
            <a:srgbClr val="B6F1E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578762B7-9E59-0E8B-E4B3-2EF8832594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44613" y="2013321"/>
            <a:ext cx="4269049" cy="3148552"/>
          </a:xfrm>
        </p:spPr>
        <p:txBody>
          <a:bodyPr/>
          <a:lstStyle>
            <a:lvl1pPr algn="ctr">
              <a:lnSpc>
                <a:spcPct val="100000"/>
              </a:lnSpc>
              <a:buNone/>
              <a:defRPr sz="2200">
                <a:solidFill>
                  <a:schemeClr val="accent1"/>
                </a:solidFill>
              </a:defRPr>
            </a:lvl1pPr>
            <a:lvl2pPr marL="0" indent="0" algn="ctr">
              <a:lnSpc>
                <a:spcPct val="100000"/>
              </a:lnSpc>
              <a:spcBef>
                <a:spcPts val="3400"/>
              </a:spcBef>
              <a:buNone/>
              <a:defRPr sz="1200">
                <a:solidFill>
                  <a:schemeClr val="accent1"/>
                </a:solidFill>
                <a:latin typeface="Söhne Kräftig" panose="020B0603030202060203" pitchFamily="34" charset="0"/>
              </a:defRPr>
            </a:lvl2pPr>
            <a:lvl3pPr>
              <a:defRPr>
                <a:solidFill>
                  <a:schemeClr val="accent6"/>
                </a:solidFill>
              </a:defRPr>
            </a:lvl3pPr>
            <a:lvl4pPr>
              <a:defRPr>
                <a:solidFill>
                  <a:schemeClr val="accent6"/>
                </a:solidFill>
              </a:defRPr>
            </a:lvl4pPr>
            <a:lvl5pPr>
              <a:defRPr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</p:txBody>
      </p:sp>
      <p:sp>
        <p:nvSpPr>
          <p:cNvPr id="9" name="Picture Placeholder 9">
            <a:extLst>
              <a:ext uri="{FF2B5EF4-FFF2-40B4-BE49-F238E27FC236}">
                <a16:creationId xmlns:a16="http://schemas.microsoft.com/office/drawing/2014/main" id="{FBE8FF15-8C74-4E08-9FBF-2552F5A5C5F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542582"/>
            <a:ext cx="5233988" cy="5068800"/>
          </a:xfrm>
          <a:solidFill>
            <a:schemeClr val="bg1">
              <a:lumMod val="95000"/>
            </a:schemeClr>
          </a:solidFill>
        </p:spPr>
        <p:txBody>
          <a:bodyPr tIns="72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D6C18E4-6E56-EB8A-8ED6-4A9CA65816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4613" y="966254"/>
            <a:ext cx="4302931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6613771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reen Image (Centre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4F4944D7-A04C-781E-CA85-94B6700DB5B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2050334" y="570859"/>
            <a:ext cx="8091256" cy="533503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51DFBE22-58D8-7FBA-68D4-DB2442AA97F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2050334" y="570859"/>
            <a:ext cx="8091256" cy="5335033"/>
          </a:xfrm>
          <a:prstGeom prst="rect">
            <a:avLst/>
          </a:prstGeom>
        </p:spPr>
      </p:pic>
      <p:sp>
        <p:nvSpPr>
          <p:cNvPr id="4" name="Picture Placeholder 11">
            <a:extLst>
              <a:ext uri="{FF2B5EF4-FFF2-40B4-BE49-F238E27FC236}">
                <a16:creationId xmlns:a16="http://schemas.microsoft.com/office/drawing/2014/main" id="{E1F6D810-8F1A-1E92-F492-145C092D67E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050333" y="975625"/>
            <a:ext cx="7990921" cy="4841557"/>
          </a:xfrm>
        </p:spPr>
        <p:txBody>
          <a:bodyPr tIns="108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7997635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Screen Imag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C543A1C-1F68-4BD7-2672-258EFE51D9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8119BD-4119-D52C-558D-01D68DF7D95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F4F6FDC-EA58-E2A5-02CD-ADC1E5664D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/>
          <a:srcRect r="24659"/>
          <a:stretch/>
        </p:blipFill>
        <p:spPr>
          <a:xfrm>
            <a:off x="6096001" y="761484"/>
            <a:ext cx="6095999" cy="5335033"/>
          </a:xfrm>
          <a:prstGeom prst="rect">
            <a:avLst/>
          </a:prstGeom>
        </p:spPr>
      </p:pic>
      <p:sp>
        <p:nvSpPr>
          <p:cNvPr id="5" name="Picture Placeholder 11">
            <a:extLst>
              <a:ext uri="{FF2B5EF4-FFF2-40B4-BE49-F238E27FC236}">
                <a16:creationId xmlns:a16="http://schemas.microsoft.com/office/drawing/2014/main" id="{2C18664D-BDBF-2E34-DEE5-04BAE1A292C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1" y="1180524"/>
            <a:ext cx="6096000" cy="4822343"/>
          </a:xfrm>
        </p:spPr>
        <p:txBody>
          <a:bodyPr tIns="108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92081196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reen Image +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EE32EE6D-0BDC-7335-5CDB-239566E6D7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03821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E555439-3D87-4361-11CD-4B178B6AC221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500963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0CF24E4-52C8-903B-7DA5-2C673863728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/>
          <a:srcRect l="23420"/>
          <a:stretch/>
        </p:blipFill>
        <p:spPr>
          <a:xfrm>
            <a:off x="0" y="761484"/>
            <a:ext cx="6196336" cy="5335033"/>
          </a:xfrm>
          <a:prstGeom prst="rect">
            <a:avLst/>
          </a:prstGeom>
        </p:spPr>
      </p:pic>
      <p:sp>
        <p:nvSpPr>
          <p:cNvPr id="9" name="Picture Placeholder 11">
            <a:extLst>
              <a:ext uri="{FF2B5EF4-FFF2-40B4-BE49-F238E27FC236}">
                <a16:creationId xmlns:a16="http://schemas.microsoft.com/office/drawing/2014/main" id="{AFB2ADA3-1206-27C3-A07B-AB9663803C7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161310"/>
            <a:ext cx="6096000" cy="4841557"/>
          </a:xfrm>
        </p:spPr>
        <p:txBody>
          <a:bodyPr tIns="108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7445917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(Centre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computer with a blank screen&#10;&#10;Description automatically generated">
            <a:extLst>
              <a:ext uri="{FF2B5EF4-FFF2-40B4-BE49-F238E27FC236}">
                <a16:creationId xmlns:a16="http://schemas.microsoft.com/office/drawing/2014/main" id="{0CC97ACB-A583-B7A9-6BF5-EC26010E49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11"/>
          <a:stretch/>
        </p:blipFill>
        <p:spPr>
          <a:xfrm>
            <a:off x="1015" y="-1"/>
            <a:ext cx="12189970" cy="6528061"/>
          </a:xfrm>
          <a:prstGeom prst="rect">
            <a:avLst/>
          </a:prstGeom>
        </p:spPr>
      </p:pic>
      <p:sp>
        <p:nvSpPr>
          <p:cNvPr id="3" name="Picture Placeholder 10">
            <a:extLst>
              <a:ext uri="{FF2B5EF4-FFF2-40B4-BE49-F238E27FC236}">
                <a16:creationId xmlns:a16="http://schemas.microsoft.com/office/drawing/2014/main" id="{AB56E49F-E23F-3684-02D5-B9F460DED7E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406968" y="771150"/>
            <a:ext cx="7382827" cy="4625341"/>
          </a:xfrm>
        </p:spPr>
        <p:txBody>
          <a:bodyPr tIns="108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435485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Computer Imag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C543A1C-1F68-4BD7-2672-258EFE51D9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8119BD-4119-D52C-558D-01D68DF7D952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pic>
        <p:nvPicPr>
          <p:cNvPr id="8" name="Picture 7" descr="A computer with a blank screen&#10;&#10;Description automatically generated">
            <a:extLst>
              <a:ext uri="{FF2B5EF4-FFF2-40B4-BE49-F238E27FC236}">
                <a16:creationId xmlns:a16="http://schemas.microsoft.com/office/drawing/2014/main" id="{0207FDF6-4CDC-FF0F-E0D9-0B8F343733B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33" r="36918"/>
          <a:stretch/>
        </p:blipFill>
        <p:spPr>
          <a:xfrm>
            <a:off x="5981306" y="-324000"/>
            <a:ext cx="6210693" cy="6858000"/>
          </a:xfrm>
          <a:prstGeom prst="rect">
            <a:avLst/>
          </a:prstGeom>
        </p:spPr>
      </p:pic>
      <p:sp>
        <p:nvSpPr>
          <p:cNvPr id="9" name="Picture Placeholder 10">
            <a:extLst>
              <a:ext uri="{FF2B5EF4-FFF2-40B4-BE49-F238E27FC236}">
                <a16:creationId xmlns:a16="http://schemas.microsoft.com/office/drawing/2014/main" id="{3F2CD9A5-A970-9BAF-3E3F-E8BB152706B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08267" y="792329"/>
            <a:ext cx="5283733" cy="4625341"/>
          </a:xfrm>
        </p:spPr>
        <p:txBody>
          <a:bodyPr tIns="1080000"/>
          <a:lstStyle>
            <a:lvl1pPr algn="ctr"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3039785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Image +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EE32EE6D-0BDC-7335-5CDB-239566E6D7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03821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E555439-3D87-4361-11CD-4B178B6AC221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500963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pic>
        <p:nvPicPr>
          <p:cNvPr id="2" name="Picture 1" descr="A computer with a blank screen&#10;&#10;Description automatically generated">
            <a:extLst>
              <a:ext uri="{FF2B5EF4-FFF2-40B4-BE49-F238E27FC236}">
                <a16:creationId xmlns:a16="http://schemas.microsoft.com/office/drawing/2014/main" id="{6B042C1F-F61B-D188-96B5-5FB146F11F0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260" r="12816"/>
          <a:stretch/>
        </p:blipFill>
        <p:spPr>
          <a:xfrm>
            <a:off x="0" y="-324000"/>
            <a:ext cx="6207551" cy="6858000"/>
          </a:xfrm>
          <a:prstGeom prst="rect">
            <a:avLst/>
          </a:prstGeom>
        </p:spPr>
      </p:pic>
      <p:sp>
        <p:nvSpPr>
          <p:cNvPr id="3" name="Picture Placeholder 10">
            <a:extLst>
              <a:ext uri="{FF2B5EF4-FFF2-40B4-BE49-F238E27FC236}">
                <a16:creationId xmlns:a16="http://schemas.microsoft.com/office/drawing/2014/main" id="{8AD1422F-85E6-B9AE-4047-B49E7788550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777089"/>
            <a:ext cx="5368624" cy="4625341"/>
          </a:xfrm>
        </p:spPr>
        <p:txBody>
          <a:bodyPr tIns="108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9266307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(Centre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Picture Placeholder 10">
            <a:extLst>
              <a:ext uri="{FF2B5EF4-FFF2-40B4-BE49-F238E27FC236}">
                <a16:creationId xmlns:a16="http://schemas.microsoft.com/office/drawing/2014/main" id="{3600857B-E678-495D-C18D-EDE11C41BCA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17587" y="685800"/>
            <a:ext cx="2556827" cy="5486400"/>
          </a:xfrm>
          <a:prstGeom prst="roundRect">
            <a:avLst>
              <a:gd name="adj" fmla="val 11964"/>
            </a:avLst>
          </a:prstGeom>
        </p:spPr>
        <p:txBody>
          <a:bodyPr tIns="1080000"/>
          <a:lstStyle>
            <a:lvl1pPr algn="ctr"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0A96D92E-CBE7-AE3B-6F4C-8D0C02CDBA5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689077" y="552481"/>
            <a:ext cx="2813846" cy="5753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126292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Mobile Imag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Picture Placeholder 10">
            <a:extLst>
              <a:ext uri="{FF2B5EF4-FFF2-40B4-BE49-F238E27FC236}">
                <a16:creationId xmlns:a16="http://schemas.microsoft.com/office/drawing/2014/main" id="{63F64534-CCE1-A7B4-20D3-B1F4F19D242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13187" y="685800"/>
            <a:ext cx="2556827" cy="5486400"/>
          </a:xfrm>
          <a:prstGeom prst="roundRect">
            <a:avLst>
              <a:gd name="adj" fmla="val 11964"/>
            </a:avLst>
          </a:prstGeom>
        </p:spPr>
        <p:txBody>
          <a:bodyPr tIns="1080000"/>
          <a:lstStyle>
            <a:lvl1pPr algn="ctr"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FA010E1A-2BE7-B43B-04BE-4209E596125C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84677" y="552481"/>
            <a:ext cx="2813846" cy="5753038"/>
          </a:xfrm>
          <a:prstGeom prst="rect">
            <a:avLst/>
          </a:prstGeom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9461C250-9069-A367-86F3-26DE67663E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A15AAADC-3B28-E728-F9C3-2B5AAE4331C8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0436630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Image +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4" name="Picture Placeholder 10">
            <a:extLst>
              <a:ext uri="{FF2B5EF4-FFF2-40B4-BE49-F238E27FC236}">
                <a16:creationId xmlns:a16="http://schemas.microsoft.com/office/drawing/2014/main" id="{04166348-E6B9-8407-DAC2-F41E6715400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005697" y="685800"/>
            <a:ext cx="2556827" cy="5486400"/>
          </a:xfrm>
          <a:prstGeom prst="roundRect">
            <a:avLst>
              <a:gd name="adj" fmla="val 11964"/>
            </a:avLst>
          </a:prstGeom>
        </p:spPr>
        <p:txBody>
          <a:bodyPr tIns="1080000"/>
          <a:lstStyle>
            <a:lvl1pPr algn="ctr"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85817B56-C0CF-E0CD-B9D5-AC8D30AD995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77187" y="552481"/>
            <a:ext cx="2813846" cy="5753038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0D89615F-14BC-3995-EC22-5A7B509D35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03821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8661A72F-9F0C-A26B-A56A-076E0BBBC8BB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6500963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243482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wo Content (Ligh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EE4513E5-131B-5D36-DC37-84947CF9E4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11420160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32A0D2C-6518-01F1-4D6D-6D98F972F457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530396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37BE2298-CD8B-41B8-C2F5-426B5AAE0C82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6277115" y="1350000"/>
            <a:ext cx="5521502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7641745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wo Content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EE4513E5-131B-5D36-DC37-84947CF9E4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11420160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32A0D2C-6518-01F1-4D6D-6D98F972F457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530396" cy="4684157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37BE2298-CD8B-41B8-C2F5-426B5AAE0C82}"/>
              </a:ext>
            </a:extLst>
          </p:cNvPr>
          <p:cNvSpPr>
            <a:spLocks noGrp="1"/>
          </p:cNvSpPr>
          <p:nvPr>
            <p:ph idx="15"/>
          </p:nvPr>
        </p:nvSpPr>
        <p:spPr>
          <a:xfrm>
            <a:off x="6277115" y="1350000"/>
            <a:ext cx="5521502" cy="4684157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8771429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+ Image and Graphic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D87BA7D-D39F-5760-A3C2-B9ED9F6606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4000"/>
            <a:ext cx="5297654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F9935FF-5F72-5576-079A-AB020F569C83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5297654" cy="4684157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215F55B3-184B-694C-14F4-14CE7394D9E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726466" y="2506556"/>
            <a:ext cx="1943435" cy="3492000"/>
          </a:xfrm>
          <a:prstGeom prst="rect">
            <a:avLst/>
          </a:prstGeom>
        </p:spPr>
      </p:pic>
      <p:pic>
        <p:nvPicPr>
          <p:cNvPr id="5" name="Picture 4" descr="A colorful art piece with curved lines&#10;&#10;Description automatically generated with medium confidence">
            <a:extLst>
              <a:ext uri="{FF2B5EF4-FFF2-40B4-BE49-F238E27FC236}">
                <a16:creationId xmlns:a16="http://schemas.microsoft.com/office/drawing/2014/main" id="{6E414D9E-ABE6-93C8-7A1B-EC1793FDF02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0827" y="1318964"/>
            <a:ext cx="4437900" cy="44379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FE3E6704-62D1-CD44-03D1-2C47260123C5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726466" y="2506556"/>
            <a:ext cx="1943435" cy="3492000"/>
          </a:xfrm>
          <a:prstGeom prst="rect">
            <a:avLst/>
          </a:prstGeom>
        </p:spPr>
      </p:pic>
      <p:pic>
        <p:nvPicPr>
          <p:cNvPr id="9" name="Picture 8" descr="A colorful art piece with curved lines&#10;&#10;Description automatically generated with medium confidence">
            <a:extLst>
              <a:ext uri="{FF2B5EF4-FFF2-40B4-BE49-F238E27FC236}">
                <a16:creationId xmlns:a16="http://schemas.microsoft.com/office/drawing/2014/main" id="{4760FBE7-50FF-FFDF-AAA1-0AED05B0FFB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0827" y="1318964"/>
            <a:ext cx="4437900" cy="4437900"/>
          </a:xfrm>
          <a:prstGeom prst="rect">
            <a:avLst/>
          </a:prstGeom>
        </p:spPr>
      </p:pic>
      <p:sp>
        <p:nvSpPr>
          <p:cNvPr id="10" name="Picture Placeholder 14">
            <a:extLst>
              <a:ext uri="{FF2B5EF4-FFF2-40B4-BE49-F238E27FC236}">
                <a16:creationId xmlns:a16="http://schemas.microsoft.com/office/drawing/2014/main" id="{CD6842DC-5B8A-9F7C-8CC4-782AEEAC43E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781800" y="1168846"/>
            <a:ext cx="4438650" cy="4438650"/>
          </a:xfrm>
          <a:solidFill>
            <a:schemeClr val="bg1">
              <a:lumMod val="95000"/>
            </a:schemeClr>
          </a:solidFill>
        </p:spPr>
        <p:txBody>
          <a:bodyPr tIns="360000"/>
          <a:lstStyle>
            <a:lvl1pPr algn="ctr"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8065217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2 Images + Cop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F64562-4840-5DAA-59EC-6DD1A25F76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9750" y="476400"/>
            <a:ext cx="5403850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1BB6A8-36D3-E985-F932-AB94BF9B390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03962" y="2905026"/>
            <a:ext cx="2771999" cy="3292573"/>
          </a:xfrm>
        </p:spPr>
        <p:txBody>
          <a:bodyPr/>
          <a:lstStyle>
            <a:lvl1pPr>
              <a:lnSpc>
                <a:spcPct val="100000"/>
              </a:lnSpc>
              <a:spcAft>
                <a:spcPts val="1400"/>
              </a:spcAft>
              <a:buNone/>
              <a:defRPr sz="1600"/>
            </a:lvl1pPr>
            <a:lvl2pPr marL="0" indent="0">
              <a:lnSpc>
                <a:spcPct val="120000"/>
              </a:lnSpc>
              <a:spcBef>
                <a:spcPts val="700"/>
              </a:spcBef>
              <a:buNone/>
              <a:defRPr sz="1000"/>
            </a:lvl2pPr>
            <a:lvl3pPr marL="184150" indent="-184150">
              <a:lnSpc>
                <a:spcPct val="120000"/>
              </a:lnSpc>
              <a:spcBef>
                <a:spcPts val="400"/>
              </a:spcBef>
              <a:buFont typeface="Arial" panose="020B0604020202020204" pitchFamily="34" charset="0"/>
              <a:buChar char="•"/>
              <a:defRPr sz="1000"/>
            </a:lvl3pPr>
            <a:lvl4pPr marL="385763" indent="-211138">
              <a:lnSpc>
                <a:spcPct val="120000"/>
              </a:lnSpc>
              <a:spcBef>
                <a:spcPts val="400"/>
              </a:spcBef>
              <a:buFont typeface="Tahoma" panose="020B0604030504040204" pitchFamily="34" charset="0"/>
              <a:buChar char="‒"/>
              <a:defRPr sz="1000"/>
            </a:lvl4pPr>
            <a:lvl5pPr marL="536575" indent="-155575">
              <a:lnSpc>
                <a:spcPct val="120000"/>
              </a:lnSpc>
              <a:spcBef>
                <a:spcPts val="400"/>
              </a:spcBef>
              <a:defRPr sz="10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ABB4032E-E775-373B-4567-0DF660AAC39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9186863" y="2905026"/>
            <a:ext cx="2764664" cy="3292573"/>
          </a:xfrm>
        </p:spPr>
        <p:txBody>
          <a:bodyPr/>
          <a:lstStyle>
            <a:lvl1pPr>
              <a:lnSpc>
                <a:spcPct val="100000"/>
              </a:lnSpc>
              <a:spcAft>
                <a:spcPts val="1400"/>
              </a:spcAft>
              <a:buNone/>
              <a:defRPr sz="1600"/>
            </a:lvl1pPr>
            <a:lvl2pPr marL="0" indent="0">
              <a:lnSpc>
                <a:spcPct val="120000"/>
              </a:lnSpc>
              <a:spcBef>
                <a:spcPts val="700"/>
              </a:spcBef>
              <a:buNone/>
              <a:defRPr sz="1000"/>
            </a:lvl2pPr>
            <a:lvl3pPr marL="184150" indent="-184150">
              <a:lnSpc>
                <a:spcPct val="120000"/>
              </a:lnSpc>
              <a:spcBef>
                <a:spcPts val="400"/>
              </a:spcBef>
              <a:buFont typeface="Arial" panose="020B0604020202020204" pitchFamily="34" charset="0"/>
              <a:buChar char="•"/>
              <a:defRPr sz="1000"/>
            </a:lvl3pPr>
            <a:lvl4pPr marL="385763" indent="-211138">
              <a:lnSpc>
                <a:spcPct val="120000"/>
              </a:lnSpc>
              <a:spcBef>
                <a:spcPts val="400"/>
              </a:spcBef>
              <a:buFont typeface="Tahoma" panose="020B0604030504040204" pitchFamily="34" charset="0"/>
              <a:buChar char="‒"/>
              <a:defRPr sz="1000"/>
            </a:lvl4pPr>
            <a:lvl5pPr marL="536575" indent="-155575">
              <a:lnSpc>
                <a:spcPct val="120000"/>
              </a:lnSpc>
              <a:spcBef>
                <a:spcPts val="400"/>
              </a:spcBef>
              <a:defRPr sz="10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AEA975D7-5733-8493-0A5E-347E139682D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03963" y="527263"/>
            <a:ext cx="2772000" cy="2212975"/>
          </a:xfrm>
        </p:spPr>
        <p:txBody>
          <a:bodyPr tIns="54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9" name="Picture Placeholder 11">
            <a:extLst>
              <a:ext uri="{FF2B5EF4-FFF2-40B4-BE49-F238E27FC236}">
                <a16:creationId xmlns:a16="http://schemas.microsoft.com/office/drawing/2014/main" id="{F167FE7A-71B4-9DC2-18FD-4BBFDEAAB01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179527" y="527263"/>
            <a:ext cx="2772000" cy="2212975"/>
          </a:xfrm>
        </p:spPr>
        <p:txBody>
          <a:bodyPr tIns="54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grpSp>
        <p:nvGrpSpPr>
          <p:cNvPr id="15" name="Graphic 6">
            <a:extLst>
              <a:ext uri="{FF2B5EF4-FFF2-40B4-BE49-F238E27FC236}">
                <a16:creationId xmlns:a16="http://schemas.microsoft.com/office/drawing/2014/main" id="{E5B1E024-A325-BE28-C1E6-603E96261C0D}"/>
              </a:ext>
            </a:extLst>
          </p:cNvPr>
          <p:cNvGrpSpPr/>
          <p:nvPr userDrawn="1"/>
        </p:nvGrpSpPr>
        <p:grpSpPr>
          <a:xfrm>
            <a:off x="381065" y="3702823"/>
            <a:ext cx="1795938" cy="2341155"/>
            <a:chOff x="381065" y="3702823"/>
            <a:chExt cx="1795938" cy="2341155"/>
          </a:xfrm>
          <a:solidFill>
            <a:srgbClr val="004C66"/>
          </a:solidFill>
        </p:grpSpPr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D1AC4EF8-DB31-7F75-B3DB-4F3C2FEA8B31}"/>
                </a:ext>
              </a:extLst>
            </p:cNvPr>
            <p:cNvSpPr/>
            <p:nvPr/>
          </p:nvSpPr>
          <p:spPr>
            <a:xfrm>
              <a:off x="381065" y="3702823"/>
              <a:ext cx="1795938" cy="2341155"/>
            </a:xfrm>
            <a:custGeom>
              <a:avLst/>
              <a:gdLst>
                <a:gd name="csX0" fmla="*/ 1491402 w 1795938"/>
                <a:gd name="csY0" fmla="*/ 1914862 h 2341155"/>
                <a:gd name="csX1" fmla="*/ 1516881 w 1795938"/>
                <a:gd name="csY1" fmla="*/ 1897673 h 2341155"/>
                <a:gd name="csX2" fmla="*/ 1603966 w 1795938"/>
                <a:gd name="csY2" fmla="*/ 1909310 h 2341155"/>
                <a:gd name="csX3" fmla="*/ 1638571 w 1795938"/>
                <a:gd name="csY3" fmla="*/ 2017386 h 2341155"/>
                <a:gd name="csX4" fmla="*/ 1607845 w 1795938"/>
                <a:gd name="csY4" fmla="*/ 2100136 h 2341155"/>
                <a:gd name="csX5" fmla="*/ 1578791 w 1795938"/>
                <a:gd name="csY5" fmla="*/ 2161057 h 2341155"/>
                <a:gd name="csX6" fmla="*/ 1579628 w 1795938"/>
                <a:gd name="csY6" fmla="*/ 2219164 h 2341155"/>
                <a:gd name="csX7" fmla="*/ 1593394 w 1795938"/>
                <a:gd name="csY7" fmla="*/ 2245936 h 2341155"/>
                <a:gd name="csX8" fmla="*/ 1598110 w 1795938"/>
                <a:gd name="csY8" fmla="*/ 2294764 h 2341155"/>
                <a:gd name="csX9" fmla="*/ 1582366 w 1795938"/>
                <a:gd name="csY9" fmla="*/ 2319787 h 2341155"/>
                <a:gd name="csX10" fmla="*/ 1506309 w 1795938"/>
                <a:gd name="csY10" fmla="*/ 2327849 h 2341155"/>
                <a:gd name="csX11" fmla="*/ 1481515 w 1795938"/>
                <a:gd name="csY11" fmla="*/ 2307161 h 2341155"/>
                <a:gd name="csX12" fmla="*/ 1476191 w 1795938"/>
                <a:gd name="csY12" fmla="*/ 2313626 h 2341155"/>
                <a:gd name="csX13" fmla="*/ 1449799 w 1795938"/>
                <a:gd name="csY13" fmla="*/ 2335683 h 2341155"/>
                <a:gd name="csX14" fmla="*/ 1408577 w 1795938"/>
                <a:gd name="csY14" fmla="*/ 2336519 h 2341155"/>
                <a:gd name="csX15" fmla="*/ 1372298 w 1795938"/>
                <a:gd name="csY15" fmla="*/ 2305488 h 2341155"/>
                <a:gd name="csX16" fmla="*/ 1350850 w 1795938"/>
                <a:gd name="csY16" fmla="*/ 2268601 h 2341155"/>
                <a:gd name="csX17" fmla="*/ 1280878 w 1795938"/>
                <a:gd name="csY17" fmla="*/ 2268601 h 2341155"/>
                <a:gd name="csX18" fmla="*/ 1278140 w 1795938"/>
                <a:gd name="csY18" fmla="*/ 2273925 h 2341155"/>
                <a:gd name="csX19" fmla="*/ 1234636 w 1795938"/>
                <a:gd name="csY19" fmla="*/ 2323057 h 2341155"/>
                <a:gd name="csX20" fmla="*/ 1161698 w 1795938"/>
                <a:gd name="csY20" fmla="*/ 2303891 h 2341155"/>
                <a:gd name="csX21" fmla="*/ 1152038 w 1795938"/>
                <a:gd name="csY21" fmla="*/ 2281302 h 2341155"/>
                <a:gd name="csX22" fmla="*/ 1147399 w 1795938"/>
                <a:gd name="csY22" fmla="*/ 2274533 h 2341155"/>
                <a:gd name="csX23" fmla="*/ 1146714 w 1795938"/>
                <a:gd name="csY23" fmla="*/ 2278488 h 2341155"/>
                <a:gd name="csX24" fmla="*/ 1112413 w 1795938"/>
                <a:gd name="csY24" fmla="*/ 2327849 h 2341155"/>
                <a:gd name="csX25" fmla="*/ 1047157 w 1795938"/>
                <a:gd name="csY25" fmla="*/ 2327012 h 2341155"/>
                <a:gd name="csX26" fmla="*/ 990038 w 1795938"/>
                <a:gd name="csY26" fmla="*/ 2291722 h 2341155"/>
                <a:gd name="csX27" fmla="*/ 950793 w 1795938"/>
                <a:gd name="csY27" fmla="*/ 2256204 h 2341155"/>
                <a:gd name="csX28" fmla="*/ 886601 w 1795938"/>
                <a:gd name="csY28" fmla="*/ 2135046 h 2341155"/>
                <a:gd name="csX29" fmla="*/ 878920 w 1795938"/>
                <a:gd name="csY29" fmla="*/ 2124018 h 2341155"/>
                <a:gd name="csX30" fmla="*/ 839142 w 1795938"/>
                <a:gd name="csY30" fmla="*/ 2090933 h 2341155"/>
                <a:gd name="csX31" fmla="*/ 824311 w 1795938"/>
                <a:gd name="csY31" fmla="*/ 2085229 h 2341155"/>
                <a:gd name="csX32" fmla="*/ 548455 w 1795938"/>
                <a:gd name="csY32" fmla="*/ 1981868 h 2341155"/>
                <a:gd name="csX33" fmla="*/ 501223 w 1795938"/>
                <a:gd name="csY33" fmla="*/ 1598087 h 2341155"/>
                <a:gd name="csX34" fmla="*/ 512708 w 1795938"/>
                <a:gd name="csY34" fmla="*/ 1587059 h 2341155"/>
                <a:gd name="csX35" fmla="*/ 531646 w 1795938"/>
                <a:gd name="csY35" fmla="*/ 1576259 h 2341155"/>
                <a:gd name="csX36" fmla="*/ 562373 w 1795938"/>
                <a:gd name="csY36" fmla="*/ 1562645 h 2341155"/>
                <a:gd name="csX37" fmla="*/ 654401 w 1795938"/>
                <a:gd name="csY37" fmla="*/ 1544619 h 2341155"/>
                <a:gd name="csX38" fmla="*/ 744376 w 1795938"/>
                <a:gd name="csY38" fmla="*/ 1537014 h 2341155"/>
                <a:gd name="csX39" fmla="*/ 751677 w 1795938"/>
                <a:gd name="csY39" fmla="*/ 1535873 h 2341155"/>
                <a:gd name="csX40" fmla="*/ 740041 w 1795938"/>
                <a:gd name="csY40" fmla="*/ 1435022 h 2341155"/>
                <a:gd name="csX41" fmla="*/ 709998 w 1795938"/>
                <a:gd name="csY41" fmla="*/ 1427416 h 2341155"/>
                <a:gd name="csX42" fmla="*/ 685660 w 1795938"/>
                <a:gd name="csY42" fmla="*/ 1419887 h 2341155"/>
                <a:gd name="csX43" fmla="*/ 674860 w 1795938"/>
                <a:gd name="csY43" fmla="*/ 1413346 h 2341155"/>
                <a:gd name="csX44" fmla="*/ 679500 w 1795938"/>
                <a:gd name="csY44" fmla="*/ 1389921 h 2341155"/>
                <a:gd name="csX45" fmla="*/ 697297 w 1795938"/>
                <a:gd name="csY45" fmla="*/ 1388475 h 2341155"/>
                <a:gd name="csX46" fmla="*/ 724677 w 1795938"/>
                <a:gd name="csY46" fmla="*/ 1398059 h 2341155"/>
                <a:gd name="csX47" fmla="*/ 733500 w 1795938"/>
                <a:gd name="csY47" fmla="*/ 1402698 h 2341155"/>
                <a:gd name="csX48" fmla="*/ 732131 w 1795938"/>
                <a:gd name="csY48" fmla="*/ 1392278 h 2341155"/>
                <a:gd name="csX49" fmla="*/ 704598 w 1795938"/>
                <a:gd name="csY49" fmla="*/ 1296827 h 2341155"/>
                <a:gd name="csX50" fmla="*/ 681629 w 1795938"/>
                <a:gd name="csY50" fmla="*/ 1233320 h 2341155"/>
                <a:gd name="csX51" fmla="*/ 678359 w 1795938"/>
                <a:gd name="csY51" fmla="*/ 1225410 h 2341155"/>
                <a:gd name="csX52" fmla="*/ 670677 w 1795938"/>
                <a:gd name="csY52" fmla="*/ 1229289 h 2341155"/>
                <a:gd name="csX53" fmla="*/ 630900 w 1795938"/>
                <a:gd name="csY53" fmla="*/ 1241991 h 2341155"/>
                <a:gd name="csX54" fmla="*/ 620936 w 1795938"/>
                <a:gd name="csY54" fmla="*/ 1242219 h 2341155"/>
                <a:gd name="csX55" fmla="*/ 609832 w 1795938"/>
                <a:gd name="csY55" fmla="*/ 1215827 h 2341155"/>
                <a:gd name="csX56" fmla="*/ 639342 w 1795938"/>
                <a:gd name="csY56" fmla="*/ 1199399 h 2341155"/>
                <a:gd name="csX57" fmla="*/ 661170 w 1795938"/>
                <a:gd name="csY57" fmla="*/ 1198258 h 2341155"/>
                <a:gd name="csX58" fmla="*/ 669004 w 1795938"/>
                <a:gd name="csY58" fmla="*/ 1198258 h 2341155"/>
                <a:gd name="csX59" fmla="*/ 596902 w 1795938"/>
                <a:gd name="csY59" fmla="*/ 1046297 h 2341155"/>
                <a:gd name="csX60" fmla="*/ 588612 w 1795938"/>
                <a:gd name="csY60" fmla="*/ 1052382 h 2341155"/>
                <a:gd name="csX61" fmla="*/ 534460 w 1795938"/>
                <a:gd name="csY61" fmla="*/ 1085923 h 2341155"/>
                <a:gd name="csX62" fmla="*/ 425091 w 1795938"/>
                <a:gd name="csY62" fmla="*/ 1104024 h 2341155"/>
                <a:gd name="csX63" fmla="*/ 265905 w 1795938"/>
                <a:gd name="csY63" fmla="*/ 1037779 h 2341155"/>
                <a:gd name="csX64" fmla="*/ 252519 w 1795938"/>
                <a:gd name="csY64" fmla="*/ 1026827 h 2341155"/>
                <a:gd name="csX65" fmla="*/ 248412 w 1795938"/>
                <a:gd name="csY65" fmla="*/ 1018385 h 2341155"/>
                <a:gd name="csX66" fmla="*/ 256170 w 1795938"/>
                <a:gd name="csY66" fmla="*/ 1011616 h 2341155"/>
                <a:gd name="csX67" fmla="*/ 277161 w 1795938"/>
                <a:gd name="csY67" fmla="*/ 1015799 h 2341155"/>
                <a:gd name="csX68" fmla="*/ 318308 w 1795938"/>
                <a:gd name="csY68" fmla="*/ 1030173 h 2341155"/>
                <a:gd name="csX69" fmla="*/ 385009 w 1795938"/>
                <a:gd name="csY69" fmla="*/ 1026218 h 2341155"/>
                <a:gd name="csX70" fmla="*/ 409880 w 1795938"/>
                <a:gd name="csY70" fmla="*/ 1011463 h 2341155"/>
                <a:gd name="csX71" fmla="*/ 407370 w 1795938"/>
                <a:gd name="csY71" fmla="*/ 986973 h 2341155"/>
                <a:gd name="csX72" fmla="*/ 386911 w 1795938"/>
                <a:gd name="csY72" fmla="*/ 979976 h 2341155"/>
                <a:gd name="csX73" fmla="*/ 347970 w 1795938"/>
                <a:gd name="csY73" fmla="*/ 982790 h 2341155"/>
                <a:gd name="csX74" fmla="*/ 280736 w 1795938"/>
                <a:gd name="csY74" fmla="*/ 995111 h 2341155"/>
                <a:gd name="csX75" fmla="*/ 237232 w 1795938"/>
                <a:gd name="csY75" fmla="*/ 994275 h 2341155"/>
                <a:gd name="csX76" fmla="*/ 168629 w 1795938"/>
                <a:gd name="csY76" fmla="*/ 950847 h 2341155"/>
                <a:gd name="csX77" fmla="*/ 132578 w 1795938"/>
                <a:gd name="csY77" fmla="*/ 902627 h 2341155"/>
                <a:gd name="csX78" fmla="*/ 89074 w 1795938"/>
                <a:gd name="csY78" fmla="*/ 856156 h 2341155"/>
                <a:gd name="csX79" fmla="*/ 21688 w 1795938"/>
                <a:gd name="csY79" fmla="*/ 826951 h 2341155"/>
                <a:gd name="csX80" fmla="*/ 9290 w 1795938"/>
                <a:gd name="csY80" fmla="*/ 823984 h 2341155"/>
                <a:gd name="csX81" fmla="*/ 11 w 1795938"/>
                <a:gd name="csY81" fmla="*/ 814477 h 2341155"/>
                <a:gd name="csX82" fmla="*/ 7693 w 1795938"/>
                <a:gd name="csY82" fmla="*/ 803069 h 2341155"/>
                <a:gd name="csX83" fmla="*/ 18341 w 1795938"/>
                <a:gd name="csY83" fmla="*/ 801167 h 2341155"/>
                <a:gd name="csX84" fmla="*/ 125200 w 1795938"/>
                <a:gd name="csY84" fmla="*/ 781697 h 2341155"/>
                <a:gd name="csX85" fmla="*/ 233885 w 1795938"/>
                <a:gd name="csY85" fmla="*/ 751122 h 2341155"/>
                <a:gd name="csX86" fmla="*/ 328880 w 1795938"/>
                <a:gd name="csY86" fmla="*/ 754088 h 2341155"/>
                <a:gd name="csX87" fmla="*/ 401666 w 1795938"/>
                <a:gd name="csY87" fmla="*/ 803297 h 2341155"/>
                <a:gd name="csX88" fmla="*/ 428666 w 1795938"/>
                <a:gd name="csY88" fmla="*/ 843379 h 2341155"/>
                <a:gd name="csX89" fmla="*/ 462815 w 1795938"/>
                <a:gd name="csY89" fmla="*/ 882244 h 2341155"/>
                <a:gd name="csX90" fmla="*/ 492705 w 1795938"/>
                <a:gd name="csY90" fmla="*/ 894717 h 2341155"/>
                <a:gd name="csX91" fmla="*/ 517576 w 1795938"/>
                <a:gd name="csY91" fmla="*/ 879125 h 2341155"/>
                <a:gd name="csX92" fmla="*/ 512632 w 1795938"/>
                <a:gd name="csY92" fmla="*/ 839120 h 2341155"/>
                <a:gd name="csX93" fmla="*/ 479319 w 1795938"/>
                <a:gd name="csY93" fmla="*/ 809990 h 2341155"/>
                <a:gd name="csX94" fmla="*/ 420984 w 1795938"/>
                <a:gd name="csY94" fmla="*/ 786717 h 2341155"/>
                <a:gd name="csX95" fmla="*/ 405620 w 1795938"/>
                <a:gd name="csY95" fmla="*/ 781012 h 2341155"/>
                <a:gd name="csX96" fmla="*/ 394364 w 1795938"/>
                <a:gd name="csY96" fmla="*/ 771962 h 2341155"/>
                <a:gd name="csX97" fmla="*/ 393299 w 1795938"/>
                <a:gd name="csY97" fmla="*/ 758196 h 2341155"/>
                <a:gd name="csX98" fmla="*/ 404099 w 1795938"/>
                <a:gd name="csY98" fmla="*/ 753784 h 2341155"/>
                <a:gd name="csX99" fmla="*/ 471485 w 1795938"/>
                <a:gd name="csY99" fmla="*/ 765345 h 2341155"/>
                <a:gd name="csX100" fmla="*/ 563057 w 1795938"/>
                <a:gd name="csY100" fmla="*/ 802613 h 2341155"/>
                <a:gd name="csX101" fmla="*/ 619719 w 1795938"/>
                <a:gd name="csY101" fmla="*/ 864294 h 2341155"/>
                <a:gd name="csX102" fmla="*/ 630063 w 1795938"/>
                <a:gd name="csY102" fmla="*/ 955182 h 2341155"/>
                <a:gd name="csX103" fmla="*/ 628314 w 1795938"/>
                <a:gd name="csY103" fmla="*/ 963168 h 2341155"/>
                <a:gd name="csX104" fmla="*/ 630291 w 1795938"/>
                <a:gd name="csY104" fmla="*/ 975185 h 2341155"/>
                <a:gd name="csX105" fmla="*/ 700491 w 1795938"/>
                <a:gd name="csY105" fmla="*/ 1114444 h 2341155"/>
                <a:gd name="csX106" fmla="*/ 744376 w 1795938"/>
                <a:gd name="csY106" fmla="*/ 1208754 h 2341155"/>
                <a:gd name="csX107" fmla="*/ 750689 w 1795938"/>
                <a:gd name="csY107" fmla="*/ 1223813 h 2341155"/>
                <a:gd name="csX108" fmla="*/ 752590 w 1795938"/>
                <a:gd name="csY108" fmla="*/ 1216512 h 2341155"/>
                <a:gd name="csX109" fmla="*/ 764303 w 1795938"/>
                <a:gd name="csY109" fmla="*/ 1055424 h 2341155"/>
                <a:gd name="csX110" fmla="*/ 767877 w 1795938"/>
                <a:gd name="csY110" fmla="*/ 905821 h 2341155"/>
                <a:gd name="csX111" fmla="*/ 754187 w 1795938"/>
                <a:gd name="csY111" fmla="*/ 885286 h 2341155"/>
                <a:gd name="csX112" fmla="*/ 693646 w 1795938"/>
                <a:gd name="csY112" fmla="*/ 838207 h 2341155"/>
                <a:gd name="csX113" fmla="*/ 685356 w 1795938"/>
                <a:gd name="csY113" fmla="*/ 823148 h 2341155"/>
                <a:gd name="csX114" fmla="*/ 694787 w 1795938"/>
                <a:gd name="csY114" fmla="*/ 803145 h 2341155"/>
                <a:gd name="csX115" fmla="*/ 711824 w 1795938"/>
                <a:gd name="csY115" fmla="*/ 802308 h 2341155"/>
                <a:gd name="csX116" fmla="*/ 741486 w 1795938"/>
                <a:gd name="csY116" fmla="*/ 819573 h 2341155"/>
                <a:gd name="csX117" fmla="*/ 758598 w 1795938"/>
                <a:gd name="csY117" fmla="*/ 837294 h 2341155"/>
                <a:gd name="csX118" fmla="*/ 762934 w 1795938"/>
                <a:gd name="csY118" fmla="*/ 841858 h 2341155"/>
                <a:gd name="csX119" fmla="*/ 732815 w 1795938"/>
                <a:gd name="csY119" fmla="*/ 635060 h 2341155"/>
                <a:gd name="csX120" fmla="*/ 726427 w 1795938"/>
                <a:gd name="csY120" fmla="*/ 633463 h 2341155"/>
                <a:gd name="csX121" fmla="*/ 655238 w 1795938"/>
                <a:gd name="csY121" fmla="*/ 596804 h 2341155"/>
                <a:gd name="csX122" fmla="*/ 645198 w 1795938"/>
                <a:gd name="csY122" fmla="*/ 581897 h 2341155"/>
                <a:gd name="csX123" fmla="*/ 654249 w 1795938"/>
                <a:gd name="csY123" fmla="*/ 560905 h 2341155"/>
                <a:gd name="csX124" fmla="*/ 675773 w 1795938"/>
                <a:gd name="csY124" fmla="*/ 559232 h 2341155"/>
                <a:gd name="csX125" fmla="*/ 703458 w 1795938"/>
                <a:gd name="csY125" fmla="*/ 570564 h 2341155"/>
                <a:gd name="csX126" fmla="*/ 717300 w 1795938"/>
                <a:gd name="csY126" fmla="*/ 579767 h 2341155"/>
                <a:gd name="csX127" fmla="*/ 659269 w 1795938"/>
                <a:gd name="csY127" fmla="*/ 417463 h 2341155"/>
                <a:gd name="csX128" fmla="*/ 656303 w 1795938"/>
                <a:gd name="csY128" fmla="*/ 419364 h 2341155"/>
                <a:gd name="csX129" fmla="*/ 562145 w 1795938"/>
                <a:gd name="csY129" fmla="*/ 468116 h 2341155"/>
                <a:gd name="csX130" fmla="*/ 455209 w 1795938"/>
                <a:gd name="csY130" fmla="*/ 471463 h 2341155"/>
                <a:gd name="csX131" fmla="*/ 380978 w 1795938"/>
                <a:gd name="csY131" fmla="*/ 438454 h 2341155"/>
                <a:gd name="csX132" fmla="*/ 359682 w 1795938"/>
                <a:gd name="csY132" fmla="*/ 421722 h 2341155"/>
                <a:gd name="csX133" fmla="*/ 370178 w 1795938"/>
                <a:gd name="csY133" fmla="*/ 417767 h 2341155"/>
                <a:gd name="csX134" fmla="*/ 400829 w 1795938"/>
                <a:gd name="csY134" fmla="*/ 417158 h 2341155"/>
                <a:gd name="csX135" fmla="*/ 468899 w 1795938"/>
                <a:gd name="csY135" fmla="*/ 387192 h 2341155"/>
                <a:gd name="csX136" fmla="*/ 470953 w 1795938"/>
                <a:gd name="csY136" fmla="*/ 371829 h 2341155"/>
                <a:gd name="csX137" fmla="*/ 456122 w 1795938"/>
                <a:gd name="csY137" fmla="*/ 366961 h 2341155"/>
                <a:gd name="csX138" fmla="*/ 429350 w 1795938"/>
                <a:gd name="csY138" fmla="*/ 377457 h 2341155"/>
                <a:gd name="csX139" fmla="*/ 364626 w 1795938"/>
                <a:gd name="csY139" fmla="*/ 400958 h 2341155"/>
                <a:gd name="csX140" fmla="*/ 322947 w 1795938"/>
                <a:gd name="csY140" fmla="*/ 390919 h 2341155"/>
                <a:gd name="csX141" fmla="*/ 288113 w 1795938"/>
                <a:gd name="csY141" fmla="*/ 363082 h 2341155"/>
                <a:gd name="csX142" fmla="*/ 280660 w 1795938"/>
                <a:gd name="csY142" fmla="*/ 356389 h 2341155"/>
                <a:gd name="csX143" fmla="*/ 270925 w 1795938"/>
                <a:gd name="csY143" fmla="*/ 346806 h 2341155"/>
                <a:gd name="csX144" fmla="*/ 277313 w 1795938"/>
                <a:gd name="csY144" fmla="*/ 331138 h 2341155"/>
                <a:gd name="csX145" fmla="*/ 290015 w 1795938"/>
                <a:gd name="csY145" fmla="*/ 331671 h 2341155"/>
                <a:gd name="csX146" fmla="*/ 321806 w 1795938"/>
                <a:gd name="csY146" fmla="*/ 332507 h 2341155"/>
                <a:gd name="csX147" fmla="*/ 351164 w 1795938"/>
                <a:gd name="csY147" fmla="*/ 317144 h 2341155"/>
                <a:gd name="csX148" fmla="*/ 357857 w 1795938"/>
                <a:gd name="csY148" fmla="*/ 295696 h 2341155"/>
                <a:gd name="csX149" fmla="*/ 337246 w 1795938"/>
                <a:gd name="csY149" fmla="*/ 285048 h 2341155"/>
                <a:gd name="csX150" fmla="*/ 318536 w 1795938"/>
                <a:gd name="csY150" fmla="*/ 288091 h 2341155"/>
                <a:gd name="csX151" fmla="*/ 284006 w 1795938"/>
                <a:gd name="csY151" fmla="*/ 304443 h 2341155"/>
                <a:gd name="csX152" fmla="*/ 239513 w 1795938"/>
                <a:gd name="csY152" fmla="*/ 312885 h 2341155"/>
                <a:gd name="csX153" fmla="*/ 181710 w 1795938"/>
                <a:gd name="csY153" fmla="*/ 284744 h 2341155"/>
                <a:gd name="csX154" fmla="*/ 121093 w 1795938"/>
                <a:gd name="csY154" fmla="*/ 241620 h 2341155"/>
                <a:gd name="csX155" fmla="*/ 70592 w 1795938"/>
                <a:gd name="csY155" fmla="*/ 231733 h 2341155"/>
                <a:gd name="csX156" fmla="*/ 42603 w 1795938"/>
                <a:gd name="csY156" fmla="*/ 228158 h 2341155"/>
                <a:gd name="csX157" fmla="*/ 45265 w 1795938"/>
                <a:gd name="csY157" fmla="*/ 224659 h 2341155"/>
                <a:gd name="csX158" fmla="*/ 166651 w 1795938"/>
                <a:gd name="csY158" fmla="*/ 157882 h 2341155"/>
                <a:gd name="csX159" fmla="*/ 241186 w 1795938"/>
                <a:gd name="csY159" fmla="*/ 134304 h 2341155"/>
                <a:gd name="csX160" fmla="*/ 306519 w 1795938"/>
                <a:gd name="csY160" fmla="*/ 144116 h 2341155"/>
                <a:gd name="csX161" fmla="*/ 329564 w 1795938"/>
                <a:gd name="csY161" fmla="*/ 157045 h 2341155"/>
                <a:gd name="csX162" fmla="*/ 347209 w 1795938"/>
                <a:gd name="csY162" fmla="*/ 172637 h 2341155"/>
                <a:gd name="csX163" fmla="*/ 373753 w 1795938"/>
                <a:gd name="csY163" fmla="*/ 202755 h 2341155"/>
                <a:gd name="csX164" fmla="*/ 398775 w 1795938"/>
                <a:gd name="csY164" fmla="*/ 222302 h 2341155"/>
                <a:gd name="csX165" fmla="*/ 412313 w 1795938"/>
                <a:gd name="csY165" fmla="*/ 227397 h 2341155"/>
                <a:gd name="csX166" fmla="*/ 444790 w 1795938"/>
                <a:gd name="csY166" fmla="*/ 208688 h 2341155"/>
                <a:gd name="csX167" fmla="*/ 427068 w 1795938"/>
                <a:gd name="csY167" fmla="*/ 162597 h 2341155"/>
                <a:gd name="csX168" fmla="*/ 399156 w 1795938"/>
                <a:gd name="csY168" fmla="*/ 151873 h 2341155"/>
                <a:gd name="csX169" fmla="*/ 348502 w 1795938"/>
                <a:gd name="csY169" fmla="*/ 146169 h 2341155"/>
                <a:gd name="csX170" fmla="*/ 339984 w 1795938"/>
                <a:gd name="csY170" fmla="*/ 143964 h 2341155"/>
                <a:gd name="csX171" fmla="*/ 342722 w 1795938"/>
                <a:gd name="csY171" fmla="*/ 125938 h 2341155"/>
                <a:gd name="csX172" fmla="*/ 380902 w 1795938"/>
                <a:gd name="csY172" fmla="*/ 117648 h 2341155"/>
                <a:gd name="csX173" fmla="*/ 455514 w 1795938"/>
                <a:gd name="csY173" fmla="*/ 127763 h 2341155"/>
                <a:gd name="csX174" fmla="*/ 462587 w 1795938"/>
                <a:gd name="csY174" fmla="*/ 128524 h 2341155"/>
                <a:gd name="csX175" fmla="*/ 559102 w 1795938"/>
                <a:gd name="csY175" fmla="*/ 131871 h 2341155"/>
                <a:gd name="csX176" fmla="*/ 682390 w 1795938"/>
                <a:gd name="csY176" fmla="*/ 190054 h 2341155"/>
                <a:gd name="csX177" fmla="*/ 727796 w 1795938"/>
                <a:gd name="csY177" fmla="*/ 281626 h 2341155"/>
                <a:gd name="csX178" fmla="*/ 715855 w 1795938"/>
                <a:gd name="csY178" fmla="*/ 373578 h 2341155"/>
                <a:gd name="csX179" fmla="*/ 716159 w 1795938"/>
                <a:gd name="csY179" fmla="*/ 390843 h 2341155"/>
                <a:gd name="csX180" fmla="*/ 762629 w 1795938"/>
                <a:gd name="csY180" fmla="*/ 520443 h 2341155"/>
                <a:gd name="csX181" fmla="*/ 775331 w 1795938"/>
                <a:gd name="csY181" fmla="*/ 558547 h 2341155"/>
                <a:gd name="csX182" fmla="*/ 777384 w 1795938"/>
                <a:gd name="csY182" fmla="*/ 562654 h 2341155"/>
                <a:gd name="csX183" fmla="*/ 780579 w 1795938"/>
                <a:gd name="csY183" fmla="*/ 555505 h 2341155"/>
                <a:gd name="csX184" fmla="*/ 806286 w 1795938"/>
                <a:gd name="csY184" fmla="*/ 509491 h 2341155"/>
                <a:gd name="csX185" fmla="*/ 818303 w 1795938"/>
                <a:gd name="csY185" fmla="*/ 498463 h 2341155"/>
                <a:gd name="csX186" fmla="*/ 846139 w 1795938"/>
                <a:gd name="csY186" fmla="*/ 509035 h 2341155"/>
                <a:gd name="csX187" fmla="*/ 847052 w 1795938"/>
                <a:gd name="csY187" fmla="*/ 530635 h 2341155"/>
                <a:gd name="csX188" fmla="*/ 799593 w 1795938"/>
                <a:gd name="csY188" fmla="*/ 615894 h 2341155"/>
                <a:gd name="csX189" fmla="*/ 793584 w 1795938"/>
                <a:gd name="csY189" fmla="*/ 621218 h 2341155"/>
                <a:gd name="csX190" fmla="*/ 833210 w 1795938"/>
                <a:gd name="csY190" fmla="*/ 867869 h 2341155"/>
                <a:gd name="csX191" fmla="*/ 834883 w 1795938"/>
                <a:gd name="csY191" fmla="*/ 863001 h 2341155"/>
                <a:gd name="csX192" fmla="*/ 878996 w 1795938"/>
                <a:gd name="csY192" fmla="*/ 721080 h 2341155"/>
                <a:gd name="csX193" fmla="*/ 911776 w 1795938"/>
                <a:gd name="csY193" fmla="*/ 624336 h 2341155"/>
                <a:gd name="csX194" fmla="*/ 940221 w 1795938"/>
                <a:gd name="csY194" fmla="*/ 554212 h 2341155"/>
                <a:gd name="csX195" fmla="*/ 939841 w 1795938"/>
                <a:gd name="csY195" fmla="*/ 539837 h 2341155"/>
                <a:gd name="csX196" fmla="*/ 922500 w 1795938"/>
                <a:gd name="csY196" fmla="*/ 504623 h 2341155"/>
                <a:gd name="csX197" fmla="*/ 904703 w 1795938"/>
                <a:gd name="csY197" fmla="*/ 434195 h 2341155"/>
                <a:gd name="csX198" fmla="*/ 929497 w 1795938"/>
                <a:gd name="csY198" fmla="*/ 294251 h 2341155"/>
                <a:gd name="csX199" fmla="*/ 995666 w 1795938"/>
                <a:gd name="csY199" fmla="*/ 189597 h 2341155"/>
                <a:gd name="csX200" fmla="*/ 1095148 w 1795938"/>
                <a:gd name="csY200" fmla="*/ 115899 h 2341155"/>
                <a:gd name="csX201" fmla="*/ 1100320 w 1795938"/>
                <a:gd name="csY201" fmla="*/ 114073 h 2341155"/>
                <a:gd name="csX202" fmla="*/ 1107545 w 1795938"/>
                <a:gd name="csY202" fmla="*/ 115747 h 2341155"/>
                <a:gd name="csX203" fmla="*/ 1108610 w 1795938"/>
                <a:gd name="csY203" fmla="*/ 124189 h 2341155"/>
                <a:gd name="csX204" fmla="*/ 1103895 w 1795938"/>
                <a:gd name="csY204" fmla="*/ 130730 h 2341155"/>
                <a:gd name="csX205" fmla="*/ 1060923 w 1795938"/>
                <a:gd name="csY205" fmla="*/ 174082 h 2341155"/>
                <a:gd name="csX206" fmla="*/ 1016430 w 1795938"/>
                <a:gd name="csY206" fmla="*/ 255006 h 2341155"/>
                <a:gd name="csX207" fmla="*/ 1015593 w 1795938"/>
                <a:gd name="csY207" fmla="*/ 263144 h 2341155"/>
                <a:gd name="csX208" fmla="*/ 1035368 w 1795938"/>
                <a:gd name="csY208" fmla="*/ 296685 h 2341155"/>
                <a:gd name="csX209" fmla="*/ 1076895 w 1795938"/>
                <a:gd name="csY209" fmla="*/ 288091 h 2341155"/>
                <a:gd name="csX210" fmla="*/ 1092867 w 1795938"/>
                <a:gd name="csY210" fmla="*/ 261699 h 2341155"/>
                <a:gd name="csX211" fmla="*/ 1110816 w 1795938"/>
                <a:gd name="csY211" fmla="*/ 188380 h 2341155"/>
                <a:gd name="csX212" fmla="*/ 1113706 w 1795938"/>
                <a:gd name="csY212" fmla="*/ 170355 h 2341155"/>
                <a:gd name="csX213" fmla="*/ 1130743 w 1795938"/>
                <a:gd name="csY213" fmla="*/ 127535 h 2341155"/>
                <a:gd name="csX214" fmla="*/ 1145954 w 1795938"/>
                <a:gd name="csY214" fmla="*/ 103730 h 2341155"/>
                <a:gd name="csX215" fmla="*/ 1181168 w 1795938"/>
                <a:gd name="csY215" fmla="*/ 71025 h 2341155"/>
                <a:gd name="csX216" fmla="*/ 1243078 w 1795938"/>
                <a:gd name="csY216" fmla="*/ 40070 h 2341155"/>
                <a:gd name="csX217" fmla="*/ 1310844 w 1795938"/>
                <a:gd name="csY217" fmla="*/ 15656 h 2341155"/>
                <a:gd name="csX218" fmla="*/ 1319667 w 1795938"/>
                <a:gd name="csY218" fmla="*/ 13831 h 2341155"/>
                <a:gd name="csX219" fmla="*/ 1257985 w 1795938"/>
                <a:gd name="csY219" fmla="*/ 78251 h 2341155"/>
                <a:gd name="csX220" fmla="*/ 1231594 w 1795938"/>
                <a:gd name="csY220" fmla="*/ 100535 h 2341155"/>
                <a:gd name="csX221" fmla="*/ 1217751 w 1795938"/>
                <a:gd name="csY221" fmla="*/ 127840 h 2341155"/>
                <a:gd name="csX222" fmla="*/ 1230301 w 1795938"/>
                <a:gd name="csY222" fmla="*/ 150124 h 2341155"/>
                <a:gd name="csX223" fmla="*/ 1254030 w 1795938"/>
                <a:gd name="csY223" fmla="*/ 147842 h 2341155"/>
                <a:gd name="csX224" fmla="*/ 1275402 w 1795938"/>
                <a:gd name="csY224" fmla="*/ 127079 h 2341155"/>
                <a:gd name="csX225" fmla="*/ 1292971 w 1795938"/>
                <a:gd name="csY225" fmla="*/ 87073 h 2341155"/>
                <a:gd name="csX226" fmla="*/ 1357543 w 1795938"/>
                <a:gd name="csY226" fmla="*/ 9420 h 2341155"/>
                <a:gd name="csX227" fmla="*/ 1402949 w 1795938"/>
                <a:gd name="csY227" fmla="*/ 1662 h 2341155"/>
                <a:gd name="csX228" fmla="*/ 1462957 w 1795938"/>
                <a:gd name="csY228" fmla="*/ 23110 h 2341155"/>
                <a:gd name="csX229" fmla="*/ 1522053 w 1795938"/>
                <a:gd name="csY229" fmla="*/ 51783 h 2341155"/>
                <a:gd name="csX230" fmla="*/ 1536276 w 1795938"/>
                <a:gd name="csY230" fmla="*/ 58020 h 2341155"/>
                <a:gd name="csX231" fmla="*/ 1600543 w 1795938"/>
                <a:gd name="csY231" fmla="*/ 65625 h 2341155"/>
                <a:gd name="csX232" fmla="*/ 1653707 w 1795938"/>
                <a:gd name="csY232" fmla="*/ 49730 h 2341155"/>
                <a:gd name="csX233" fmla="*/ 1683901 w 1795938"/>
                <a:gd name="csY233" fmla="*/ 28130 h 2341155"/>
                <a:gd name="csX234" fmla="*/ 1687096 w 1795938"/>
                <a:gd name="csY234" fmla="*/ 24859 h 2341155"/>
                <a:gd name="csX235" fmla="*/ 1700558 w 1795938"/>
                <a:gd name="csY235" fmla="*/ 23566 h 2341155"/>
                <a:gd name="csX236" fmla="*/ 1704665 w 1795938"/>
                <a:gd name="csY236" fmla="*/ 36420 h 2341155"/>
                <a:gd name="csX237" fmla="*/ 1703372 w 1795938"/>
                <a:gd name="csY237" fmla="*/ 39842 h 2341155"/>
                <a:gd name="csX238" fmla="*/ 1643059 w 1795938"/>
                <a:gd name="csY238" fmla="*/ 162673 h 2341155"/>
                <a:gd name="csX239" fmla="*/ 1590276 w 1795938"/>
                <a:gd name="csY239" fmla="*/ 235612 h 2341155"/>
                <a:gd name="csX240" fmla="*/ 1550650 w 1795938"/>
                <a:gd name="csY240" fmla="*/ 260786 h 2341155"/>
                <a:gd name="csX241" fmla="*/ 1488208 w 1795938"/>
                <a:gd name="csY241" fmla="*/ 271967 h 2341155"/>
                <a:gd name="csX242" fmla="*/ 1421735 w 1795938"/>
                <a:gd name="csY242" fmla="*/ 275541 h 2341155"/>
                <a:gd name="csX243" fmla="*/ 1399906 w 1795938"/>
                <a:gd name="csY243" fmla="*/ 281398 h 2341155"/>
                <a:gd name="csX244" fmla="*/ 1386597 w 1795938"/>
                <a:gd name="csY244" fmla="*/ 309386 h 2341155"/>
                <a:gd name="csX245" fmla="*/ 1415422 w 1795938"/>
                <a:gd name="csY245" fmla="*/ 337527 h 2341155"/>
                <a:gd name="csX246" fmla="*/ 1453222 w 1795938"/>
                <a:gd name="csY246" fmla="*/ 334409 h 2341155"/>
                <a:gd name="csX247" fmla="*/ 1506690 w 1795938"/>
                <a:gd name="csY247" fmla="*/ 305507 h 2341155"/>
                <a:gd name="csX248" fmla="*/ 1547912 w 1795938"/>
                <a:gd name="csY248" fmla="*/ 278736 h 2341155"/>
                <a:gd name="csX249" fmla="*/ 1570045 w 1795938"/>
                <a:gd name="csY249" fmla="*/ 269609 h 2341155"/>
                <a:gd name="csX250" fmla="*/ 1568371 w 1795938"/>
                <a:gd name="csY250" fmla="*/ 275617 h 2341155"/>
                <a:gd name="csX251" fmla="*/ 1508515 w 1795938"/>
                <a:gd name="csY251" fmla="*/ 376924 h 2341155"/>
                <a:gd name="csX252" fmla="*/ 1419073 w 1795938"/>
                <a:gd name="csY252" fmla="*/ 456936 h 2341155"/>
                <a:gd name="csX253" fmla="*/ 1343853 w 1795938"/>
                <a:gd name="csY253" fmla="*/ 476787 h 2341155"/>
                <a:gd name="csX254" fmla="*/ 1278216 w 1795938"/>
                <a:gd name="csY254" fmla="*/ 476330 h 2341155"/>
                <a:gd name="csX255" fmla="*/ 1241861 w 1795938"/>
                <a:gd name="csY255" fmla="*/ 478612 h 2341155"/>
                <a:gd name="csX256" fmla="*/ 1224672 w 1795938"/>
                <a:gd name="csY256" fmla="*/ 486218 h 2341155"/>
                <a:gd name="csX257" fmla="*/ 1228931 w 1795938"/>
                <a:gd name="csY257" fmla="*/ 514891 h 2341155"/>
                <a:gd name="csX258" fmla="*/ 1263081 w 1795938"/>
                <a:gd name="csY258" fmla="*/ 519074 h 2341155"/>
                <a:gd name="csX259" fmla="*/ 1320199 w 1795938"/>
                <a:gd name="csY259" fmla="*/ 504319 h 2341155"/>
                <a:gd name="csX260" fmla="*/ 1407968 w 1795938"/>
                <a:gd name="csY260" fmla="*/ 476939 h 2341155"/>
                <a:gd name="csX261" fmla="*/ 1418160 w 1795938"/>
                <a:gd name="csY261" fmla="*/ 475722 h 2341155"/>
                <a:gd name="csX262" fmla="*/ 1412532 w 1795938"/>
                <a:gd name="csY262" fmla="*/ 484240 h 2341155"/>
                <a:gd name="csX263" fmla="*/ 1342484 w 1795938"/>
                <a:gd name="csY263" fmla="*/ 557026 h 2341155"/>
                <a:gd name="csX264" fmla="*/ 1192272 w 1795938"/>
                <a:gd name="csY264" fmla="*/ 632474 h 2341155"/>
                <a:gd name="csX265" fmla="*/ 1055295 w 1795938"/>
                <a:gd name="csY265" fmla="*/ 627987 h 2341155"/>
                <a:gd name="csX266" fmla="*/ 1002968 w 1795938"/>
                <a:gd name="csY266" fmla="*/ 602584 h 2341155"/>
                <a:gd name="csX267" fmla="*/ 991255 w 1795938"/>
                <a:gd name="csY267" fmla="*/ 594902 h 2341155"/>
                <a:gd name="csX268" fmla="*/ 983193 w 1795938"/>
                <a:gd name="csY268" fmla="*/ 609049 h 2341155"/>
                <a:gd name="csX269" fmla="*/ 941438 w 1795938"/>
                <a:gd name="csY269" fmla="*/ 721004 h 2341155"/>
                <a:gd name="csX270" fmla="*/ 930106 w 1795938"/>
                <a:gd name="csY270" fmla="*/ 753252 h 2341155"/>
                <a:gd name="csX271" fmla="*/ 937711 w 1795938"/>
                <a:gd name="csY271" fmla="*/ 750742 h 2341155"/>
                <a:gd name="csX272" fmla="*/ 980759 w 1795938"/>
                <a:gd name="csY272" fmla="*/ 739410 h 2341155"/>
                <a:gd name="csX273" fmla="*/ 1000458 w 1795938"/>
                <a:gd name="csY273" fmla="*/ 741387 h 2341155"/>
                <a:gd name="csX274" fmla="*/ 1007987 w 1795938"/>
                <a:gd name="csY274" fmla="*/ 766942 h 2341155"/>
                <a:gd name="csX275" fmla="*/ 992244 w 1795938"/>
                <a:gd name="csY275" fmla="*/ 778959 h 2341155"/>
                <a:gd name="csX276" fmla="*/ 925618 w 1795938"/>
                <a:gd name="csY276" fmla="*/ 787325 h 2341155"/>
                <a:gd name="csX277" fmla="*/ 920523 w 1795938"/>
                <a:gd name="csY277" fmla="*/ 786489 h 2341155"/>
                <a:gd name="csX278" fmla="*/ 836404 w 1795938"/>
                <a:gd name="csY278" fmla="*/ 1091019 h 2341155"/>
                <a:gd name="csX279" fmla="*/ 841044 w 1795938"/>
                <a:gd name="csY279" fmla="*/ 1083413 h 2341155"/>
                <a:gd name="csX280" fmla="*/ 978858 w 1795938"/>
                <a:gd name="csY280" fmla="*/ 933582 h 2341155"/>
                <a:gd name="csX281" fmla="*/ 1027078 w 1795938"/>
                <a:gd name="csY281" fmla="*/ 906049 h 2341155"/>
                <a:gd name="csX282" fmla="*/ 1068604 w 1795938"/>
                <a:gd name="csY282" fmla="*/ 887187 h 2341155"/>
                <a:gd name="csX283" fmla="*/ 1074765 w 1795938"/>
                <a:gd name="csY283" fmla="*/ 879125 h 2341155"/>
                <a:gd name="csX284" fmla="*/ 1077883 w 1795938"/>
                <a:gd name="csY284" fmla="*/ 860263 h 2341155"/>
                <a:gd name="csX285" fmla="*/ 1191968 w 1795938"/>
                <a:gd name="csY285" fmla="*/ 700849 h 2341155"/>
                <a:gd name="csX286" fmla="*/ 1269850 w 1795938"/>
                <a:gd name="csY286" fmla="*/ 680162 h 2341155"/>
                <a:gd name="csX287" fmla="*/ 1391236 w 1795938"/>
                <a:gd name="csY287" fmla="*/ 695373 h 2341155"/>
                <a:gd name="csX288" fmla="*/ 1394582 w 1795938"/>
                <a:gd name="csY288" fmla="*/ 696818 h 2341155"/>
                <a:gd name="csX289" fmla="*/ 1395495 w 1795938"/>
                <a:gd name="csY289" fmla="*/ 698263 h 2341155"/>
                <a:gd name="csX290" fmla="*/ 1389563 w 1795938"/>
                <a:gd name="csY290" fmla="*/ 701001 h 2341155"/>
                <a:gd name="csX291" fmla="*/ 1346591 w 1795938"/>
                <a:gd name="csY291" fmla="*/ 708455 h 2341155"/>
                <a:gd name="csX292" fmla="*/ 1310236 w 1795938"/>
                <a:gd name="csY292" fmla="*/ 706781 h 2341155"/>
                <a:gd name="csX293" fmla="*/ 1250151 w 1795938"/>
                <a:gd name="csY293" fmla="*/ 727317 h 2341155"/>
                <a:gd name="csX294" fmla="*/ 1238210 w 1795938"/>
                <a:gd name="csY294" fmla="*/ 746483 h 2341155"/>
                <a:gd name="csX295" fmla="*/ 1247946 w 1795938"/>
                <a:gd name="csY295" fmla="*/ 778274 h 2341155"/>
                <a:gd name="csX296" fmla="*/ 1291830 w 1795938"/>
                <a:gd name="csY296" fmla="*/ 787629 h 2341155"/>
                <a:gd name="csX297" fmla="*/ 1341343 w 1795938"/>
                <a:gd name="csY297" fmla="*/ 761162 h 2341155"/>
                <a:gd name="csX298" fmla="*/ 1359444 w 1795938"/>
                <a:gd name="csY298" fmla="*/ 745798 h 2341155"/>
                <a:gd name="csX299" fmla="*/ 1427135 w 1795938"/>
                <a:gd name="csY299" fmla="*/ 707238 h 2341155"/>
                <a:gd name="csX300" fmla="*/ 1552932 w 1795938"/>
                <a:gd name="csY300" fmla="*/ 728077 h 2341155"/>
                <a:gd name="csX301" fmla="*/ 1597197 w 1795938"/>
                <a:gd name="csY301" fmla="*/ 763291 h 2341155"/>
                <a:gd name="csX302" fmla="*/ 1599783 w 1795938"/>
                <a:gd name="csY302" fmla="*/ 766334 h 2341155"/>
                <a:gd name="csX303" fmla="*/ 1570273 w 1795938"/>
                <a:gd name="csY303" fmla="*/ 772342 h 2341155"/>
                <a:gd name="csX304" fmla="*/ 1499464 w 1795938"/>
                <a:gd name="csY304" fmla="*/ 777894 h 2341155"/>
                <a:gd name="csX305" fmla="*/ 1462577 w 1795938"/>
                <a:gd name="csY305" fmla="*/ 787629 h 2341155"/>
                <a:gd name="csX306" fmla="*/ 1448278 w 1795938"/>
                <a:gd name="csY306" fmla="*/ 799646 h 2341155"/>
                <a:gd name="csX307" fmla="*/ 1457253 w 1795938"/>
                <a:gd name="csY307" fmla="*/ 818813 h 2341155"/>
                <a:gd name="csX308" fmla="*/ 1474442 w 1795938"/>
                <a:gd name="csY308" fmla="*/ 818813 h 2341155"/>
                <a:gd name="csX309" fmla="*/ 1520380 w 1795938"/>
                <a:gd name="csY309" fmla="*/ 804210 h 2341155"/>
                <a:gd name="csX310" fmla="*/ 1541219 w 1795938"/>
                <a:gd name="csY310" fmla="*/ 794931 h 2341155"/>
                <a:gd name="csX311" fmla="*/ 1604802 w 1795938"/>
                <a:gd name="csY311" fmla="*/ 780784 h 2341155"/>
                <a:gd name="csX312" fmla="*/ 1628988 w 1795938"/>
                <a:gd name="csY312" fmla="*/ 784207 h 2341155"/>
                <a:gd name="csX313" fmla="*/ 1685498 w 1795938"/>
                <a:gd name="csY313" fmla="*/ 822539 h 2341155"/>
                <a:gd name="csX314" fmla="*/ 1713031 w 1795938"/>
                <a:gd name="csY314" fmla="*/ 863306 h 2341155"/>
                <a:gd name="csX315" fmla="*/ 1778363 w 1795938"/>
                <a:gd name="csY315" fmla="*/ 944914 h 2341155"/>
                <a:gd name="csX316" fmla="*/ 1790532 w 1795938"/>
                <a:gd name="csY316" fmla="*/ 957235 h 2341155"/>
                <a:gd name="csX317" fmla="*/ 1795248 w 1795938"/>
                <a:gd name="csY317" fmla="*/ 964917 h 2341155"/>
                <a:gd name="csX318" fmla="*/ 1792053 w 1795938"/>
                <a:gd name="csY318" fmla="*/ 976478 h 2341155"/>
                <a:gd name="csX319" fmla="*/ 1781025 w 1795938"/>
                <a:gd name="csY319" fmla="*/ 978531 h 2341155"/>
                <a:gd name="csX320" fmla="*/ 1774636 w 1795938"/>
                <a:gd name="csY320" fmla="*/ 975032 h 2341155"/>
                <a:gd name="csX321" fmla="*/ 1737293 w 1795938"/>
                <a:gd name="csY321" fmla="*/ 968948 h 2341155"/>
                <a:gd name="csX322" fmla="*/ 1684586 w 1795938"/>
                <a:gd name="csY322" fmla="*/ 986517 h 2341155"/>
                <a:gd name="csX323" fmla="*/ 1633095 w 1795938"/>
                <a:gd name="csY323" fmla="*/ 1001424 h 2341155"/>
                <a:gd name="csX324" fmla="*/ 1553845 w 1795938"/>
                <a:gd name="csY324" fmla="*/ 976934 h 2341155"/>
                <a:gd name="csX325" fmla="*/ 1501822 w 1795938"/>
                <a:gd name="csY325" fmla="*/ 955866 h 2341155"/>
                <a:gd name="csX326" fmla="*/ 1479309 w 1795938"/>
                <a:gd name="csY326" fmla="*/ 966286 h 2341155"/>
                <a:gd name="csX327" fmla="*/ 1485470 w 1795938"/>
                <a:gd name="csY327" fmla="*/ 990244 h 2341155"/>
                <a:gd name="csX328" fmla="*/ 1559017 w 1795938"/>
                <a:gd name="csY328" fmla="*/ 1015342 h 2341155"/>
                <a:gd name="csX329" fmla="*/ 1582518 w 1795938"/>
                <a:gd name="csY329" fmla="*/ 1008269 h 2341155"/>
                <a:gd name="csX330" fmla="*/ 1585864 w 1795938"/>
                <a:gd name="csY330" fmla="*/ 1006824 h 2341155"/>
                <a:gd name="csX331" fmla="*/ 1599935 w 1795938"/>
                <a:gd name="csY331" fmla="*/ 1012072 h 2341155"/>
                <a:gd name="csX332" fmla="*/ 1596512 w 1795938"/>
                <a:gd name="csY332" fmla="*/ 1025838 h 2341155"/>
                <a:gd name="csX333" fmla="*/ 1580693 w 1795938"/>
                <a:gd name="csY333" fmla="*/ 1036638 h 2341155"/>
                <a:gd name="csX334" fmla="*/ 1452994 w 1795938"/>
                <a:gd name="csY334" fmla="*/ 1082348 h 2341155"/>
                <a:gd name="csX335" fmla="*/ 1361650 w 1795938"/>
                <a:gd name="csY335" fmla="*/ 1057478 h 2341155"/>
                <a:gd name="csX336" fmla="*/ 1341723 w 1795938"/>
                <a:gd name="csY336" fmla="*/ 1035193 h 2341155"/>
                <a:gd name="csX337" fmla="*/ 1311453 w 1795938"/>
                <a:gd name="csY337" fmla="*/ 1001272 h 2341155"/>
                <a:gd name="csX338" fmla="*/ 1290841 w 1795938"/>
                <a:gd name="csY338" fmla="*/ 992145 h 2341155"/>
                <a:gd name="csX339" fmla="*/ 1272055 w 1795938"/>
                <a:gd name="csY339" fmla="*/ 1008802 h 2341155"/>
                <a:gd name="csX340" fmla="*/ 1285974 w 1795938"/>
                <a:gd name="csY340" fmla="*/ 1038692 h 2341155"/>
                <a:gd name="csX341" fmla="*/ 1347047 w 1795938"/>
                <a:gd name="csY341" fmla="*/ 1073602 h 2341155"/>
                <a:gd name="csX342" fmla="*/ 1383706 w 1795938"/>
                <a:gd name="csY342" fmla="*/ 1080142 h 2341155"/>
                <a:gd name="csX343" fmla="*/ 1391768 w 1795938"/>
                <a:gd name="csY343" fmla="*/ 1081283 h 2341155"/>
                <a:gd name="csX344" fmla="*/ 1399754 w 1795938"/>
                <a:gd name="csY344" fmla="*/ 1091399 h 2341155"/>
                <a:gd name="csX345" fmla="*/ 1392453 w 1795938"/>
                <a:gd name="csY345" fmla="*/ 1101971 h 2341155"/>
                <a:gd name="csX346" fmla="*/ 1386292 w 1795938"/>
                <a:gd name="csY346" fmla="*/ 1103340 h 2341155"/>
                <a:gd name="csX347" fmla="*/ 1277380 w 1795938"/>
                <a:gd name="csY347" fmla="*/ 1095430 h 2341155"/>
                <a:gd name="csX348" fmla="*/ 1144889 w 1795938"/>
                <a:gd name="csY348" fmla="*/ 1027892 h 2341155"/>
                <a:gd name="csX349" fmla="*/ 1109675 w 1795938"/>
                <a:gd name="csY349" fmla="*/ 983855 h 2341155"/>
                <a:gd name="csX350" fmla="*/ 1082447 w 1795938"/>
                <a:gd name="csY350" fmla="*/ 935179 h 2341155"/>
                <a:gd name="csX351" fmla="*/ 942959 w 1795938"/>
                <a:gd name="csY351" fmla="*/ 1031923 h 2341155"/>
                <a:gd name="csX352" fmla="*/ 952694 w 1795938"/>
                <a:gd name="csY352" fmla="*/ 1033368 h 2341155"/>
                <a:gd name="csX353" fmla="*/ 986844 w 1795938"/>
                <a:gd name="csY353" fmla="*/ 1042723 h 2341155"/>
                <a:gd name="csX354" fmla="*/ 998937 w 1795938"/>
                <a:gd name="csY354" fmla="*/ 1052078 h 2341155"/>
                <a:gd name="csX355" fmla="*/ 993841 w 1795938"/>
                <a:gd name="csY355" fmla="*/ 1072613 h 2341155"/>
                <a:gd name="csX356" fmla="*/ 979695 w 1795938"/>
                <a:gd name="csY356" fmla="*/ 1075427 h 2341155"/>
                <a:gd name="csX357" fmla="*/ 930030 w 1795938"/>
                <a:gd name="csY357" fmla="*/ 1062117 h 2341155"/>
                <a:gd name="csX358" fmla="*/ 924478 w 1795938"/>
                <a:gd name="csY358" fmla="*/ 1059075 h 2341155"/>
                <a:gd name="csX359" fmla="*/ 922804 w 1795938"/>
                <a:gd name="csY359" fmla="*/ 1059151 h 2341155"/>
                <a:gd name="csX360" fmla="*/ 868348 w 1795938"/>
                <a:gd name="csY360" fmla="*/ 1150038 h 2341155"/>
                <a:gd name="csX361" fmla="*/ 878387 w 1795938"/>
                <a:gd name="csY361" fmla="*/ 1154298 h 2341155"/>
                <a:gd name="csX362" fmla="*/ 917328 w 1795938"/>
                <a:gd name="csY362" fmla="*/ 1169585 h 2341155"/>
                <a:gd name="csX363" fmla="*/ 931931 w 1795938"/>
                <a:gd name="csY363" fmla="*/ 1180309 h 2341155"/>
                <a:gd name="csX364" fmla="*/ 936190 w 1795938"/>
                <a:gd name="csY364" fmla="*/ 1196889 h 2341155"/>
                <a:gd name="csX365" fmla="*/ 920979 w 1795938"/>
                <a:gd name="csY365" fmla="*/ 1206472 h 2341155"/>
                <a:gd name="csX366" fmla="*/ 905768 w 1795938"/>
                <a:gd name="csY366" fmla="*/ 1203963 h 2341155"/>
                <a:gd name="csX367" fmla="*/ 867587 w 1795938"/>
                <a:gd name="csY367" fmla="*/ 1179929 h 2341155"/>
                <a:gd name="csX368" fmla="*/ 859373 w 1795938"/>
                <a:gd name="csY368" fmla="*/ 1170422 h 2341155"/>
                <a:gd name="csX369" fmla="*/ 854125 w 1795938"/>
                <a:gd name="csY369" fmla="*/ 1181298 h 2341155"/>
                <a:gd name="csX370" fmla="*/ 834122 w 1795938"/>
                <a:gd name="csY370" fmla="*/ 1242827 h 2341155"/>
                <a:gd name="csX371" fmla="*/ 818379 w 1795938"/>
                <a:gd name="csY371" fmla="*/ 1313103 h 2341155"/>
                <a:gd name="csX372" fmla="*/ 816858 w 1795938"/>
                <a:gd name="csY372" fmla="*/ 1324132 h 2341155"/>
                <a:gd name="csX373" fmla="*/ 828722 w 1795938"/>
                <a:gd name="csY373" fmla="*/ 1325273 h 2341155"/>
                <a:gd name="csX374" fmla="*/ 853669 w 1795938"/>
                <a:gd name="csY374" fmla="*/ 1330064 h 2341155"/>
                <a:gd name="csX375" fmla="*/ 866979 w 1795938"/>
                <a:gd name="csY375" fmla="*/ 1339115 h 2341155"/>
                <a:gd name="csX376" fmla="*/ 862187 w 1795938"/>
                <a:gd name="csY376" fmla="*/ 1360258 h 2341155"/>
                <a:gd name="csX377" fmla="*/ 847204 w 1795938"/>
                <a:gd name="csY377" fmla="*/ 1362616 h 2341155"/>
                <a:gd name="csX378" fmla="*/ 822258 w 1795938"/>
                <a:gd name="csY378" fmla="*/ 1357444 h 2341155"/>
                <a:gd name="csX379" fmla="*/ 812599 w 1795938"/>
                <a:gd name="csY379" fmla="*/ 1354782 h 2341155"/>
                <a:gd name="csX380" fmla="*/ 812675 w 1795938"/>
                <a:gd name="csY380" fmla="*/ 1535645 h 2341155"/>
                <a:gd name="csX381" fmla="*/ 822942 w 1795938"/>
                <a:gd name="csY381" fmla="*/ 1535645 h 2341155"/>
                <a:gd name="csX382" fmla="*/ 959464 w 1795938"/>
                <a:gd name="csY382" fmla="*/ 1543098 h 2341155"/>
                <a:gd name="csX383" fmla="*/ 1031869 w 1795938"/>
                <a:gd name="csY383" fmla="*/ 1557321 h 2341155"/>
                <a:gd name="csX384" fmla="*/ 1073472 w 1795938"/>
                <a:gd name="csY384" fmla="*/ 1590253 h 2341155"/>
                <a:gd name="csX385" fmla="*/ 1076819 w 1795938"/>
                <a:gd name="csY385" fmla="*/ 1593980 h 2341155"/>
                <a:gd name="csX386" fmla="*/ 1072940 w 1795938"/>
                <a:gd name="csY386" fmla="*/ 1577552 h 2341155"/>
                <a:gd name="csX387" fmla="*/ 1073016 w 1795938"/>
                <a:gd name="csY387" fmla="*/ 1534808 h 2341155"/>
                <a:gd name="csX388" fmla="*/ 1130667 w 1795938"/>
                <a:gd name="csY388" fmla="*/ 1376078 h 2341155"/>
                <a:gd name="csX389" fmla="*/ 1204974 w 1795938"/>
                <a:gd name="csY389" fmla="*/ 1320101 h 2341155"/>
                <a:gd name="csX390" fmla="*/ 1274641 w 1795938"/>
                <a:gd name="csY390" fmla="*/ 1307095 h 2341155"/>
                <a:gd name="csX391" fmla="*/ 1361118 w 1795938"/>
                <a:gd name="csY391" fmla="*/ 1307475 h 2341155"/>
                <a:gd name="csX392" fmla="*/ 1391692 w 1795938"/>
                <a:gd name="csY392" fmla="*/ 1312039 h 2341155"/>
                <a:gd name="csX393" fmla="*/ 1505397 w 1795938"/>
                <a:gd name="csY393" fmla="*/ 1355239 h 2341155"/>
                <a:gd name="csX394" fmla="*/ 1570425 w 1795938"/>
                <a:gd name="csY394" fmla="*/ 1388247 h 2341155"/>
                <a:gd name="csX395" fmla="*/ 1646025 w 1795938"/>
                <a:gd name="csY395" fmla="*/ 1411368 h 2341155"/>
                <a:gd name="csX396" fmla="*/ 1689605 w 1795938"/>
                <a:gd name="csY396" fmla="*/ 1421104 h 2341155"/>
                <a:gd name="csX397" fmla="*/ 1743377 w 1795938"/>
                <a:gd name="csY397" fmla="*/ 1469095 h 2341155"/>
                <a:gd name="csX398" fmla="*/ 1745355 w 1795938"/>
                <a:gd name="csY398" fmla="*/ 1510394 h 2341155"/>
                <a:gd name="csX399" fmla="*/ 1722538 w 1795938"/>
                <a:gd name="csY399" fmla="*/ 1555495 h 2341155"/>
                <a:gd name="csX400" fmla="*/ 1674622 w 1795938"/>
                <a:gd name="csY400" fmla="*/ 1592535 h 2341155"/>
                <a:gd name="csX401" fmla="*/ 1636670 w 1795938"/>
                <a:gd name="csY401" fmla="*/ 1600521 h 2341155"/>
                <a:gd name="csX402" fmla="*/ 1630738 w 1795938"/>
                <a:gd name="csY402" fmla="*/ 1600977 h 2341155"/>
                <a:gd name="csX403" fmla="*/ 1632487 w 1795938"/>
                <a:gd name="csY403" fmla="*/ 1608431 h 2341155"/>
                <a:gd name="csX404" fmla="*/ 1645340 w 1795938"/>
                <a:gd name="csY404" fmla="*/ 1679239 h 2341155"/>
                <a:gd name="csX405" fmla="*/ 1642374 w 1795938"/>
                <a:gd name="csY405" fmla="*/ 1723656 h 2341155"/>
                <a:gd name="csX406" fmla="*/ 1635605 w 1795938"/>
                <a:gd name="csY406" fmla="*/ 1743431 h 2341155"/>
                <a:gd name="csX407" fmla="*/ 1581529 w 1795938"/>
                <a:gd name="csY407" fmla="*/ 1779025 h 2341155"/>
                <a:gd name="csX408" fmla="*/ 1521825 w 1795938"/>
                <a:gd name="csY408" fmla="*/ 1764499 h 2341155"/>
                <a:gd name="csX409" fmla="*/ 1500149 w 1795938"/>
                <a:gd name="csY409" fmla="*/ 1753622 h 2341155"/>
                <a:gd name="csX410" fmla="*/ 1491859 w 1795938"/>
                <a:gd name="csY410" fmla="*/ 1915547 h 2341155"/>
                <a:gd name="csX411" fmla="*/ 1297458 w 1795938"/>
                <a:gd name="csY411" fmla="*/ 1329760 h 2341155"/>
                <a:gd name="csX412" fmla="*/ 1296698 w 1795938"/>
                <a:gd name="csY412" fmla="*/ 1333411 h 2341155"/>
                <a:gd name="csX413" fmla="*/ 1288940 w 1795938"/>
                <a:gd name="csY413" fmla="*/ 1388399 h 2341155"/>
                <a:gd name="csX414" fmla="*/ 1255323 w 1795938"/>
                <a:gd name="csY414" fmla="*/ 1500887 h 2341155"/>
                <a:gd name="csX415" fmla="*/ 1208472 w 1795938"/>
                <a:gd name="csY415" fmla="*/ 1595425 h 2341155"/>
                <a:gd name="csX416" fmla="*/ 1156602 w 1795938"/>
                <a:gd name="csY416" fmla="*/ 1636191 h 2341155"/>
                <a:gd name="csX417" fmla="*/ 1151430 w 1795938"/>
                <a:gd name="csY417" fmla="*/ 1639538 h 2341155"/>
                <a:gd name="csX418" fmla="*/ 1125114 w 1795938"/>
                <a:gd name="csY418" fmla="*/ 1677870 h 2341155"/>
                <a:gd name="csX419" fmla="*/ 1126179 w 1795938"/>
                <a:gd name="csY419" fmla="*/ 1685856 h 2341155"/>
                <a:gd name="csX420" fmla="*/ 1130210 w 1795938"/>
                <a:gd name="csY420" fmla="*/ 1689583 h 2341155"/>
                <a:gd name="csX421" fmla="*/ 1148616 w 1795938"/>
                <a:gd name="csY421" fmla="*/ 1754079 h 2341155"/>
                <a:gd name="csX422" fmla="*/ 1102298 w 1795938"/>
                <a:gd name="csY422" fmla="*/ 1813099 h 2341155"/>
                <a:gd name="csX423" fmla="*/ 1036357 w 1795938"/>
                <a:gd name="csY423" fmla="*/ 1816369 h 2341155"/>
                <a:gd name="csX424" fmla="*/ 1021906 w 1795938"/>
                <a:gd name="csY424" fmla="*/ 1820932 h 2341155"/>
                <a:gd name="csX425" fmla="*/ 984942 w 1795938"/>
                <a:gd name="csY425" fmla="*/ 1876302 h 2341155"/>
                <a:gd name="csX426" fmla="*/ 954672 w 1795938"/>
                <a:gd name="csY426" fmla="*/ 1926119 h 2341155"/>
                <a:gd name="csX427" fmla="*/ 925086 w 1795938"/>
                <a:gd name="csY427" fmla="*/ 1989778 h 2341155"/>
                <a:gd name="csX428" fmla="*/ 904323 w 1795938"/>
                <a:gd name="csY428" fmla="*/ 2113978 h 2341155"/>
                <a:gd name="csX429" fmla="*/ 944632 w 1795938"/>
                <a:gd name="csY429" fmla="*/ 2219012 h 2341155"/>
                <a:gd name="csX430" fmla="*/ 985703 w 1795938"/>
                <a:gd name="csY430" fmla="*/ 2260311 h 2341155"/>
                <a:gd name="csX431" fmla="*/ 1027382 w 1795938"/>
                <a:gd name="csY431" fmla="*/ 2294156 h 2341155"/>
                <a:gd name="csX432" fmla="*/ 1096517 w 1795938"/>
                <a:gd name="csY432" fmla="*/ 2310584 h 2341155"/>
                <a:gd name="csX433" fmla="*/ 1123822 w 1795938"/>
                <a:gd name="csY433" fmla="*/ 2270502 h 2341155"/>
                <a:gd name="csX434" fmla="*/ 1113782 w 1795938"/>
                <a:gd name="csY434" fmla="*/ 2243198 h 2341155"/>
                <a:gd name="csX435" fmla="*/ 1095909 w 1795938"/>
                <a:gd name="csY435" fmla="*/ 2200302 h 2341155"/>
                <a:gd name="csX436" fmla="*/ 1093703 w 1795938"/>
                <a:gd name="csY436" fmla="*/ 2167978 h 2341155"/>
                <a:gd name="csX437" fmla="*/ 1107089 w 1795938"/>
                <a:gd name="csY437" fmla="*/ 2130330 h 2341155"/>
                <a:gd name="csX438" fmla="*/ 1128233 w 1795938"/>
                <a:gd name="csY438" fmla="*/ 2083860 h 2341155"/>
                <a:gd name="csX439" fmla="*/ 1143140 w 1795938"/>
                <a:gd name="csY439" fmla="*/ 2024992 h 2341155"/>
                <a:gd name="csX440" fmla="*/ 1145422 w 1795938"/>
                <a:gd name="csY440" fmla="*/ 1984910 h 2341155"/>
                <a:gd name="csX441" fmla="*/ 1144737 w 1795938"/>
                <a:gd name="csY441" fmla="*/ 1970460 h 2341155"/>
                <a:gd name="csX442" fmla="*/ 1121768 w 1795938"/>
                <a:gd name="csY442" fmla="*/ 1914178 h 2341155"/>
                <a:gd name="csX443" fmla="*/ 1104883 w 1795938"/>
                <a:gd name="csY443" fmla="*/ 1901096 h 2341155"/>
                <a:gd name="csX444" fmla="*/ 1006923 w 1795938"/>
                <a:gd name="csY444" fmla="*/ 1923913 h 2341155"/>
                <a:gd name="csX445" fmla="*/ 967678 w 1795938"/>
                <a:gd name="csY445" fmla="*/ 1979130 h 2341155"/>
                <a:gd name="csX446" fmla="*/ 957942 w 1795938"/>
                <a:gd name="csY446" fmla="*/ 1985062 h 2341155"/>
                <a:gd name="csX447" fmla="*/ 952086 w 1795938"/>
                <a:gd name="csY447" fmla="*/ 1974110 h 2341155"/>
                <a:gd name="csX448" fmla="*/ 956345 w 1795938"/>
                <a:gd name="csY448" fmla="*/ 1962093 h 2341155"/>
                <a:gd name="csX449" fmla="*/ 989506 w 1795938"/>
                <a:gd name="csY449" fmla="*/ 1915547 h 2341155"/>
                <a:gd name="csX450" fmla="*/ 1081306 w 1795938"/>
                <a:gd name="csY450" fmla="*/ 1876454 h 2341155"/>
                <a:gd name="csX451" fmla="*/ 1119030 w 1795938"/>
                <a:gd name="csY451" fmla="*/ 1886265 h 2341155"/>
                <a:gd name="csX452" fmla="*/ 1143216 w 1795938"/>
                <a:gd name="csY452" fmla="*/ 1912733 h 2341155"/>
                <a:gd name="csX453" fmla="*/ 1149833 w 1795938"/>
                <a:gd name="csY453" fmla="*/ 1923000 h 2341155"/>
                <a:gd name="csX454" fmla="*/ 1152115 w 1795938"/>
                <a:gd name="csY454" fmla="*/ 1915090 h 2341155"/>
                <a:gd name="csX455" fmla="*/ 1160329 w 1795938"/>
                <a:gd name="csY455" fmla="*/ 1854549 h 2341155"/>
                <a:gd name="csX456" fmla="*/ 1174247 w 1795938"/>
                <a:gd name="csY456" fmla="*/ 1784882 h 2341155"/>
                <a:gd name="csX457" fmla="*/ 1185579 w 1795938"/>
                <a:gd name="csY457" fmla="*/ 1773321 h 2341155"/>
                <a:gd name="csX458" fmla="*/ 1191816 w 1795938"/>
                <a:gd name="csY458" fmla="*/ 1789141 h 2341155"/>
                <a:gd name="csX459" fmla="*/ 1176681 w 1795938"/>
                <a:gd name="csY459" fmla="*/ 1877214 h 2341155"/>
                <a:gd name="csX460" fmla="*/ 1162306 w 1795938"/>
                <a:gd name="csY460" fmla="*/ 2046060 h 2341155"/>
                <a:gd name="csX461" fmla="*/ 1162002 w 1795938"/>
                <a:gd name="csY461" fmla="*/ 2216578 h 2341155"/>
                <a:gd name="csX462" fmla="*/ 1172802 w 1795938"/>
                <a:gd name="csY462" fmla="*/ 2278336 h 2341155"/>
                <a:gd name="csX463" fmla="*/ 1183374 w 1795938"/>
                <a:gd name="csY463" fmla="*/ 2299404 h 2341155"/>
                <a:gd name="csX464" fmla="*/ 1220641 w 1795938"/>
                <a:gd name="csY464" fmla="*/ 2307466 h 2341155"/>
                <a:gd name="csX465" fmla="*/ 1260951 w 1795938"/>
                <a:gd name="csY465" fmla="*/ 2260919 h 2341155"/>
                <a:gd name="csX466" fmla="*/ 1267948 w 1795938"/>
                <a:gd name="csY466" fmla="*/ 2206082 h 2341155"/>
                <a:gd name="csX467" fmla="*/ 1267340 w 1795938"/>
                <a:gd name="csY467" fmla="*/ 2106677 h 2341155"/>
                <a:gd name="csX468" fmla="*/ 1268633 w 1795938"/>
                <a:gd name="csY468" fmla="*/ 1962550 h 2341155"/>
                <a:gd name="csX469" fmla="*/ 1273044 w 1795938"/>
                <a:gd name="csY469" fmla="*/ 1827778 h 2341155"/>
                <a:gd name="csX470" fmla="*/ 1276847 w 1795938"/>
                <a:gd name="csY470" fmla="*/ 1788761 h 2341155"/>
                <a:gd name="csX471" fmla="*/ 1276543 w 1795938"/>
                <a:gd name="csY471" fmla="*/ 1775070 h 2341155"/>
                <a:gd name="csX472" fmla="*/ 1283084 w 1795938"/>
                <a:gd name="csY472" fmla="*/ 1766096 h 2341155"/>
                <a:gd name="csX473" fmla="*/ 1292439 w 1795938"/>
                <a:gd name="csY473" fmla="*/ 1771648 h 2341155"/>
                <a:gd name="csX474" fmla="*/ 1294872 w 1795938"/>
                <a:gd name="csY474" fmla="*/ 1783132 h 2341155"/>
                <a:gd name="csX475" fmla="*/ 1293884 w 1795938"/>
                <a:gd name="csY475" fmla="*/ 1804961 h 2341155"/>
                <a:gd name="csX476" fmla="*/ 1288332 w 1795938"/>
                <a:gd name="csY476" fmla="*/ 1956161 h 2341155"/>
                <a:gd name="csX477" fmla="*/ 1287343 w 1795938"/>
                <a:gd name="csY477" fmla="*/ 2099375 h 2341155"/>
                <a:gd name="csX478" fmla="*/ 1287191 w 1795938"/>
                <a:gd name="csY478" fmla="*/ 2186004 h 2341155"/>
                <a:gd name="csX479" fmla="*/ 1285822 w 1795938"/>
                <a:gd name="csY479" fmla="*/ 2243350 h 2341155"/>
                <a:gd name="csX480" fmla="*/ 1286050 w 1795938"/>
                <a:gd name="csY480" fmla="*/ 2247685 h 2341155"/>
                <a:gd name="csX481" fmla="*/ 1348188 w 1795938"/>
                <a:gd name="csY481" fmla="*/ 2246392 h 2341155"/>
                <a:gd name="csX482" fmla="*/ 1347656 w 1795938"/>
                <a:gd name="csY482" fmla="*/ 2237646 h 2341155"/>
                <a:gd name="csX483" fmla="*/ 1344461 w 1795938"/>
                <a:gd name="csY483" fmla="*/ 2193077 h 2341155"/>
                <a:gd name="csX484" fmla="*/ 1341799 w 1795938"/>
                <a:gd name="csY484" fmla="*/ 2051688 h 2341155"/>
                <a:gd name="csX485" fmla="*/ 1343625 w 1795938"/>
                <a:gd name="csY485" fmla="*/ 1950457 h 2341155"/>
                <a:gd name="csX486" fmla="*/ 1346515 w 1795938"/>
                <a:gd name="csY486" fmla="*/ 1828234 h 2341155"/>
                <a:gd name="csX487" fmla="*/ 1349633 w 1795938"/>
                <a:gd name="csY487" fmla="*/ 1779101 h 2341155"/>
                <a:gd name="csX488" fmla="*/ 1351763 w 1795938"/>
                <a:gd name="csY488" fmla="*/ 1771268 h 2341155"/>
                <a:gd name="csX489" fmla="*/ 1360205 w 1795938"/>
                <a:gd name="csY489" fmla="*/ 1765792 h 2341155"/>
                <a:gd name="csX490" fmla="*/ 1368191 w 1795938"/>
                <a:gd name="csY490" fmla="*/ 1772180 h 2341155"/>
                <a:gd name="csX491" fmla="*/ 1369180 w 1795938"/>
                <a:gd name="csY491" fmla="*/ 1782828 h 2341155"/>
                <a:gd name="csX492" fmla="*/ 1366442 w 1795938"/>
                <a:gd name="csY492" fmla="*/ 1835611 h 2341155"/>
                <a:gd name="csX493" fmla="*/ 1364844 w 1795938"/>
                <a:gd name="csY493" fmla="*/ 1912200 h 2341155"/>
                <a:gd name="csX494" fmla="*/ 1361802 w 1795938"/>
                <a:gd name="csY494" fmla="*/ 2025220 h 2341155"/>
                <a:gd name="csX495" fmla="*/ 1364236 w 1795938"/>
                <a:gd name="csY495" fmla="*/ 2183037 h 2341155"/>
                <a:gd name="csX496" fmla="*/ 1369712 w 1795938"/>
                <a:gd name="csY496" fmla="*/ 2251184 h 2341155"/>
                <a:gd name="csX497" fmla="*/ 1401047 w 1795938"/>
                <a:gd name="csY497" fmla="*/ 2307618 h 2341155"/>
                <a:gd name="csX498" fmla="*/ 1412912 w 1795938"/>
                <a:gd name="csY498" fmla="*/ 2315984 h 2341155"/>
                <a:gd name="csX499" fmla="*/ 1440901 w 1795938"/>
                <a:gd name="csY499" fmla="*/ 2316897 h 2341155"/>
                <a:gd name="csX500" fmla="*/ 1470107 w 1795938"/>
                <a:gd name="csY500" fmla="*/ 2271719 h 2341155"/>
                <a:gd name="csX501" fmla="*/ 1471247 w 1795938"/>
                <a:gd name="csY501" fmla="*/ 2238026 h 2341155"/>
                <a:gd name="csX502" fmla="*/ 1470563 w 1795938"/>
                <a:gd name="csY502" fmla="*/ 2069257 h 2341155"/>
                <a:gd name="csX503" fmla="*/ 1471552 w 1795938"/>
                <a:gd name="csY503" fmla="*/ 1865806 h 2341155"/>
                <a:gd name="csX504" fmla="*/ 1476876 w 1795938"/>
                <a:gd name="csY504" fmla="*/ 1787620 h 2341155"/>
                <a:gd name="csX505" fmla="*/ 1479537 w 1795938"/>
                <a:gd name="csY505" fmla="*/ 1749439 h 2341155"/>
                <a:gd name="csX506" fmla="*/ 1470335 w 1795938"/>
                <a:gd name="csY506" fmla="*/ 1731034 h 2341155"/>
                <a:gd name="csX507" fmla="*/ 1456492 w 1795938"/>
                <a:gd name="csY507" fmla="*/ 1720614 h 2341155"/>
                <a:gd name="csX508" fmla="*/ 1339061 w 1795938"/>
                <a:gd name="csY508" fmla="*/ 1598772 h 2341155"/>
                <a:gd name="csX509" fmla="*/ 1335563 w 1795938"/>
                <a:gd name="csY509" fmla="*/ 1593448 h 2341155"/>
                <a:gd name="csX510" fmla="*/ 1338073 w 1795938"/>
                <a:gd name="csY510" fmla="*/ 1581583 h 2341155"/>
                <a:gd name="csX511" fmla="*/ 1349481 w 1795938"/>
                <a:gd name="csY511" fmla="*/ 1582495 h 2341155"/>
                <a:gd name="csX512" fmla="*/ 1355642 w 1795938"/>
                <a:gd name="csY512" fmla="*/ 1589188 h 2341155"/>
                <a:gd name="csX513" fmla="*/ 1375720 w 1795938"/>
                <a:gd name="csY513" fmla="*/ 1613983 h 2341155"/>
                <a:gd name="csX514" fmla="*/ 1429264 w 1795938"/>
                <a:gd name="csY514" fmla="*/ 1671253 h 2341155"/>
                <a:gd name="csX515" fmla="*/ 1441053 w 1795938"/>
                <a:gd name="csY515" fmla="*/ 1669428 h 2341155"/>
                <a:gd name="csX516" fmla="*/ 1458470 w 1795938"/>
                <a:gd name="csY516" fmla="*/ 1646231 h 2341155"/>
                <a:gd name="csX517" fmla="*/ 1585940 w 1795938"/>
                <a:gd name="csY517" fmla="*/ 1565002 h 2341155"/>
                <a:gd name="csX518" fmla="*/ 1593166 w 1795938"/>
                <a:gd name="csY518" fmla="*/ 1561808 h 2341155"/>
                <a:gd name="csX519" fmla="*/ 1590276 w 1795938"/>
                <a:gd name="csY519" fmla="*/ 1552986 h 2341155"/>
                <a:gd name="csX520" fmla="*/ 1541828 w 1795938"/>
                <a:gd name="csY520" fmla="*/ 1456014 h 2341155"/>
                <a:gd name="csX521" fmla="*/ 1493684 w 1795938"/>
                <a:gd name="csY521" fmla="*/ 1380794 h 2341155"/>
                <a:gd name="csX522" fmla="*/ 1463870 w 1795938"/>
                <a:gd name="csY522" fmla="*/ 1353413 h 2341155"/>
                <a:gd name="csX523" fmla="*/ 1404318 w 1795938"/>
                <a:gd name="csY523" fmla="*/ 1333943 h 2341155"/>
                <a:gd name="csX524" fmla="*/ 1300805 w 1795938"/>
                <a:gd name="csY524" fmla="*/ 1328923 h 2341155"/>
                <a:gd name="csX525" fmla="*/ 1297306 w 1795938"/>
                <a:gd name="csY525" fmla="*/ 1329912 h 2341155"/>
                <a:gd name="csX526" fmla="*/ 969807 w 1795938"/>
                <a:gd name="csY526" fmla="*/ 1802831 h 2341155"/>
                <a:gd name="csX527" fmla="*/ 980531 w 1795938"/>
                <a:gd name="csY527" fmla="*/ 1785262 h 2341155"/>
                <a:gd name="csX528" fmla="*/ 995514 w 1795938"/>
                <a:gd name="csY528" fmla="*/ 1767084 h 2341155"/>
                <a:gd name="csX529" fmla="*/ 1024720 w 1795938"/>
                <a:gd name="csY529" fmla="*/ 1768910 h 2341155"/>
                <a:gd name="csX530" fmla="*/ 1029740 w 1795938"/>
                <a:gd name="csY530" fmla="*/ 1773930 h 2341155"/>
                <a:gd name="csX531" fmla="*/ 1033619 w 1795938"/>
                <a:gd name="csY531" fmla="*/ 1769138 h 2341155"/>
                <a:gd name="csX532" fmla="*/ 1086402 w 1795938"/>
                <a:gd name="csY532" fmla="*/ 1695820 h 2341155"/>
                <a:gd name="csX533" fmla="*/ 1088075 w 1795938"/>
                <a:gd name="csY533" fmla="*/ 1684715 h 2341155"/>
                <a:gd name="csX534" fmla="*/ 1068148 w 1795938"/>
                <a:gd name="csY534" fmla="*/ 1627977 h 2341155"/>
                <a:gd name="csX535" fmla="*/ 1057881 w 1795938"/>
                <a:gd name="csY535" fmla="*/ 1607974 h 2341155"/>
                <a:gd name="csX536" fmla="*/ 1023199 w 1795938"/>
                <a:gd name="csY536" fmla="*/ 1621969 h 2341155"/>
                <a:gd name="csX537" fmla="*/ 951934 w 1795938"/>
                <a:gd name="csY537" fmla="*/ 1637332 h 2341155"/>
                <a:gd name="csX538" fmla="*/ 744528 w 1795938"/>
                <a:gd name="csY538" fmla="*/ 1649653 h 2341155"/>
                <a:gd name="csX539" fmla="*/ 585722 w 1795938"/>
                <a:gd name="csY539" fmla="*/ 1635583 h 2341155"/>
                <a:gd name="csX540" fmla="*/ 526170 w 1795938"/>
                <a:gd name="csY540" fmla="*/ 1613983 h 2341155"/>
                <a:gd name="csX541" fmla="*/ 518869 w 1795938"/>
                <a:gd name="csY541" fmla="*/ 1611169 h 2341155"/>
                <a:gd name="csX542" fmla="*/ 484719 w 1795938"/>
                <a:gd name="csY542" fmla="*/ 1791803 h 2341155"/>
                <a:gd name="csX543" fmla="*/ 496508 w 1795938"/>
                <a:gd name="csY543" fmla="*/ 1773473 h 2341155"/>
                <a:gd name="csX544" fmla="*/ 507992 w 1795938"/>
                <a:gd name="csY544" fmla="*/ 1755980 h 2341155"/>
                <a:gd name="csX545" fmla="*/ 531038 w 1795938"/>
                <a:gd name="csY545" fmla="*/ 1758034 h 2341155"/>
                <a:gd name="csX546" fmla="*/ 535905 w 1795938"/>
                <a:gd name="csY546" fmla="*/ 1768834 h 2341155"/>
                <a:gd name="csX547" fmla="*/ 545032 w 1795938"/>
                <a:gd name="csY547" fmla="*/ 1794617 h 2341155"/>
                <a:gd name="csX548" fmla="*/ 548150 w 1795938"/>
                <a:gd name="csY548" fmla="*/ 1801918 h 2341155"/>
                <a:gd name="csX549" fmla="*/ 552257 w 1795938"/>
                <a:gd name="csY549" fmla="*/ 1794541 h 2341155"/>
                <a:gd name="csX550" fmla="*/ 566024 w 1795938"/>
                <a:gd name="csY550" fmla="*/ 1770963 h 2341155"/>
                <a:gd name="csX551" fmla="*/ 598424 w 1795938"/>
                <a:gd name="csY551" fmla="*/ 1771876 h 2341155"/>
                <a:gd name="csX552" fmla="*/ 604508 w 1795938"/>
                <a:gd name="csY552" fmla="*/ 1783056 h 2341155"/>
                <a:gd name="csX553" fmla="*/ 613863 w 1795938"/>
                <a:gd name="csY553" fmla="*/ 1803820 h 2341155"/>
                <a:gd name="csX554" fmla="*/ 618426 w 1795938"/>
                <a:gd name="csY554" fmla="*/ 1812566 h 2341155"/>
                <a:gd name="csX555" fmla="*/ 633790 w 1795938"/>
                <a:gd name="csY555" fmla="*/ 1776972 h 2341155"/>
                <a:gd name="csX556" fmla="*/ 667407 w 1795938"/>
                <a:gd name="csY556" fmla="*/ 1774310 h 2341155"/>
                <a:gd name="csX557" fmla="*/ 681553 w 1795938"/>
                <a:gd name="csY557" fmla="*/ 1797659 h 2341155"/>
                <a:gd name="csX558" fmla="*/ 685965 w 1795938"/>
                <a:gd name="csY558" fmla="*/ 1803439 h 2341155"/>
                <a:gd name="csX559" fmla="*/ 692353 w 1795938"/>
                <a:gd name="csY559" fmla="*/ 1789901 h 2341155"/>
                <a:gd name="csX560" fmla="*/ 707184 w 1795938"/>
                <a:gd name="csY560" fmla="*/ 1765944 h 2341155"/>
                <a:gd name="csX561" fmla="*/ 740345 w 1795938"/>
                <a:gd name="csY561" fmla="*/ 1766932 h 2341155"/>
                <a:gd name="csX562" fmla="*/ 750308 w 1795938"/>
                <a:gd name="csY562" fmla="*/ 1783285 h 2341155"/>
                <a:gd name="csX563" fmla="*/ 759435 w 1795938"/>
                <a:gd name="csY563" fmla="*/ 1799865 h 2341155"/>
                <a:gd name="csX564" fmla="*/ 769322 w 1795938"/>
                <a:gd name="csY564" fmla="*/ 1782752 h 2341155"/>
                <a:gd name="csX565" fmla="*/ 788032 w 1795938"/>
                <a:gd name="csY565" fmla="*/ 1761837 h 2341155"/>
                <a:gd name="csX566" fmla="*/ 814196 w 1795938"/>
                <a:gd name="csY566" fmla="*/ 1766780 h 2341155"/>
                <a:gd name="csX567" fmla="*/ 824007 w 1795938"/>
                <a:gd name="csY567" fmla="*/ 1787239 h 2341155"/>
                <a:gd name="csX568" fmla="*/ 828722 w 1795938"/>
                <a:gd name="csY568" fmla="*/ 1800701 h 2341155"/>
                <a:gd name="csX569" fmla="*/ 837697 w 1795938"/>
                <a:gd name="csY569" fmla="*/ 1785414 h 2341155"/>
                <a:gd name="csX570" fmla="*/ 849638 w 1795938"/>
                <a:gd name="csY570" fmla="*/ 1769442 h 2341155"/>
                <a:gd name="csX571" fmla="*/ 873444 w 1795938"/>
                <a:gd name="csY571" fmla="*/ 1769062 h 2341155"/>
                <a:gd name="csX572" fmla="*/ 880061 w 1795938"/>
                <a:gd name="csY572" fmla="*/ 1776516 h 2341155"/>
                <a:gd name="csX573" fmla="*/ 891697 w 1795938"/>
                <a:gd name="csY573" fmla="*/ 1794008 h 2341155"/>
                <a:gd name="csX574" fmla="*/ 899227 w 1795938"/>
                <a:gd name="csY574" fmla="*/ 1802831 h 2341155"/>
                <a:gd name="csX575" fmla="*/ 907289 w 1795938"/>
                <a:gd name="csY575" fmla="*/ 1791499 h 2341155"/>
                <a:gd name="csX576" fmla="*/ 920066 w 1795938"/>
                <a:gd name="csY576" fmla="*/ 1773778 h 2341155"/>
                <a:gd name="csX577" fmla="*/ 951934 w 1795938"/>
                <a:gd name="csY577" fmla="*/ 1773930 h 2341155"/>
                <a:gd name="csX578" fmla="*/ 960756 w 1795938"/>
                <a:gd name="csY578" fmla="*/ 1786631 h 2341155"/>
                <a:gd name="csX579" fmla="*/ 969503 w 1795938"/>
                <a:gd name="csY579" fmla="*/ 1802755 h 2341155"/>
                <a:gd name="csX580" fmla="*/ 516815 w 1795938"/>
                <a:gd name="csY580" fmla="*/ 1779786 h 2341155"/>
                <a:gd name="csX581" fmla="*/ 508601 w 1795938"/>
                <a:gd name="csY581" fmla="*/ 1793476 h 2341155"/>
                <a:gd name="csX582" fmla="*/ 493846 w 1795938"/>
                <a:gd name="csY582" fmla="*/ 1816445 h 2341155"/>
                <a:gd name="csX583" fmla="*/ 490880 w 1795938"/>
                <a:gd name="csY583" fmla="*/ 1831352 h 2341155"/>
                <a:gd name="csX584" fmla="*/ 543511 w 1795938"/>
                <a:gd name="csY584" fmla="*/ 1941710 h 2341155"/>
                <a:gd name="csX585" fmla="*/ 809632 w 1795938"/>
                <a:gd name="csY585" fmla="*/ 2064161 h 2341155"/>
                <a:gd name="csX586" fmla="*/ 817390 w 1795938"/>
                <a:gd name="csY586" fmla="*/ 2062640 h 2341155"/>
                <a:gd name="csX587" fmla="*/ 803472 w 1795938"/>
                <a:gd name="csY587" fmla="*/ 2033662 h 2341155"/>
                <a:gd name="csX588" fmla="*/ 785751 w 1795938"/>
                <a:gd name="csY588" fmla="*/ 1906496 h 2341155"/>
                <a:gd name="csX589" fmla="*/ 810773 w 1795938"/>
                <a:gd name="csY589" fmla="*/ 1826713 h 2341155"/>
                <a:gd name="csX590" fmla="*/ 812294 w 1795938"/>
                <a:gd name="csY590" fmla="*/ 1818270 h 2341155"/>
                <a:gd name="csX591" fmla="*/ 802635 w 1795938"/>
                <a:gd name="csY591" fmla="*/ 1791727 h 2341155"/>
                <a:gd name="csX592" fmla="*/ 798224 w 1795938"/>
                <a:gd name="csY592" fmla="*/ 1781535 h 2341155"/>
                <a:gd name="csX593" fmla="*/ 790010 w 1795938"/>
                <a:gd name="csY593" fmla="*/ 1791727 h 2341155"/>
                <a:gd name="csX594" fmla="*/ 777765 w 1795938"/>
                <a:gd name="csY594" fmla="*/ 1813099 h 2341155"/>
                <a:gd name="csX595" fmla="*/ 744300 w 1795938"/>
                <a:gd name="csY595" fmla="*/ 1815761 h 2341155"/>
                <a:gd name="csX596" fmla="*/ 738291 w 1795938"/>
                <a:gd name="csY596" fmla="*/ 1806634 h 2341155"/>
                <a:gd name="csX597" fmla="*/ 729621 w 1795938"/>
                <a:gd name="csY597" fmla="*/ 1790586 h 2341155"/>
                <a:gd name="csX598" fmla="*/ 723460 w 1795938"/>
                <a:gd name="csY598" fmla="*/ 1780547 h 2341155"/>
                <a:gd name="csX599" fmla="*/ 717224 w 1795938"/>
                <a:gd name="csY599" fmla="*/ 1789901 h 2341155"/>
                <a:gd name="csX600" fmla="*/ 708021 w 1795938"/>
                <a:gd name="csY600" fmla="*/ 1808763 h 2341155"/>
                <a:gd name="csX601" fmla="*/ 700948 w 1795938"/>
                <a:gd name="csY601" fmla="*/ 1822530 h 2341155"/>
                <a:gd name="csX602" fmla="*/ 674708 w 1795938"/>
                <a:gd name="csY602" fmla="*/ 1825572 h 2341155"/>
                <a:gd name="csX603" fmla="*/ 666342 w 1795938"/>
                <a:gd name="csY603" fmla="*/ 1814848 h 2341155"/>
                <a:gd name="csX604" fmla="*/ 656303 w 1795938"/>
                <a:gd name="csY604" fmla="*/ 1797507 h 2341155"/>
                <a:gd name="csX605" fmla="*/ 652119 w 1795938"/>
                <a:gd name="csY605" fmla="*/ 1791727 h 2341155"/>
                <a:gd name="csX606" fmla="*/ 650522 w 1795938"/>
                <a:gd name="csY606" fmla="*/ 1793628 h 2341155"/>
                <a:gd name="csX607" fmla="*/ 640026 w 1795938"/>
                <a:gd name="csY607" fmla="*/ 1818879 h 2341155"/>
                <a:gd name="csX608" fmla="*/ 632497 w 1795938"/>
                <a:gd name="csY608" fmla="*/ 1833330 h 2341155"/>
                <a:gd name="csX609" fmla="*/ 608615 w 1795938"/>
                <a:gd name="csY609" fmla="*/ 1835839 h 2341155"/>
                <a:gd name="csX610" fmla="*/ 600173 w 1795938"/>
                <a:gd name="csY610" fmla="*/ 1825192 h 2341155"/>
                <a:gd name="csX611" fmla="*/ 590590 w 1795938"/>
                <a:gd name="csY611" fmla="*/ 1805493 h 2341155"/>
                <a:gd name="csX612" fmla="*/ 581995 w 1795938"/>
                <a:gd name="csY612" fmla="*/ 1786935 h 2341155"/>
                <a:gd name="csX613" fmla="*/ 576671 w 1795938"/>
                <a:gd name="csY613" fmla="*/ 1795530 h 2341155"/>
                <a:gd name="csX614" fmla="*/ 563438 w 1795938"/>
                <a:gd name="csY614" fmla="*/ 1821541 h 2341155"/>
                <a:gd name="csX615" fmla="*/ 533471 w 1795938"/>
                <a:gd name="csY615" fmla="*/ 1822378 h 2341155"/>
                <a:gd name="csX616" fmla="*/ 523432 w 1795938"/>
                <a:gd name="csY616" fmla="*/ 1799941 h 2341155"/>
                <a:gd name="csX617" fmla="*/ 516587 w 1795938"/>
                <a:gd name="csY617" fmla="*/ 1779786 h 2341155"/>
                <a:gd name="csX618" fmla="*/ 1619710 w 1795938"/>
                <a:gd name="csY618" fmla="*/ 1988561 h 2341155"/>
                <a:gd name="csX619" fmla="*/ 1585940 w 1795938"/>
                <a:gd name="csY619" fmla="*/ 1923000 h 2341155"/>
                <a:gd name="csX620" fmla="*/ 1522129 w 1795938"/>
                <a:gd name="csY620" fmla="*/ 1919806 h 2341155"/>
                <a:gd name="csX621" fmla="*/ 1493988 w 1795938"/>
                <a:gd name="csY621" fmla="*/ 1950305 h 2341155"/>
                <a:gd name="csX622" fmla="*/ 1490946 w 1795938"/>
                <a:gd name="csY622" fmla="*/ 1962398 h 2341155"/>
                <a:gd name="csX623" fmla="*/ 1491022 w 1795938"/>
                <a:gd name="csY623" fmla="*/ 2012595 h 2341155"/>
                <a:gd name="csX624" fmla="*/ 1491250 w 1795938"/>
                <a:gd name="csY624" fmla="*/ 2266243 h 2341155"/>
                <a:gd name="csX625" fmla="*/ 1497867 w 1795938"/>
                <a:gd name="csY625" fmla="*/ 2294384 h 2341155"/>
                <a:gd name="csX626" fmla="*/ 1506157 w 1795938"/>
                <a:gd name="csY626" fmla="*/ 2303815 h 2341155"/>
                <a:gd name="csX627" fmla="*/ 1523726 w 1795938"/>
                <a:gd name="csY627" fmla="*/ 2313322 h 2341155"/>
                <a:gd name="csX628" fmla="*/ 1578107 w 1795938"/>
                <a:gd name="csY628" fmla="*/ 2277271 h 2341155"/>
                <a:gd name="csX629" fmla="*/ 1572250 w 1795938"/>
                <a:gd name="csY629" fmla="*/ 2252781 h 2341155"/>
                <a:gd name="csX630" fmla="*/ 1563047 w 1795938"/>
                <a:gd name="csY630" fmla="*/ 2235973 h 2341155"/>
                <a:gd name="csX631" fmla="*/ 1558636 w 1795938"/>
                <a:gd name="csY631" fmla="*/ 2151854 h 2341155"/>
                <a:gd name="csX632" fmla="*/ 1578031 w 1795938"/>
                <a:gd name="csY632" fmla="*/ 2110632 h 2341155"/>
                <a:gd name="csX633" fmla="*/ 1611571 w 1795938"/>
                <a:gd name="csY633" fmla="*/ 2032826 h 2341155"/>
                <a:gd name="csX634" fmla="*/ 1619786 w 1795938"/>
                <a:gd name="csY634" fmla="*/ 1988637 h 2341155"/>
                <a:gd name="csX635" fmla="*/ 1007987 w 1795938"/>
                <a:gd name="csY635" fmla="*/ 1784121 h 2341155"/>
                <a:gd name="csX636" fmla="*/ 997264 w 1795938"/>
                <a:gd name="csY636" fmla="*/ 1799941 h 2341155"/>
                <a:gd name="csX637" fmla="*/ 984486 w 1795938"/>
                <a:gd name="csY637" fmla="*/ 1819868 h 2341155"/>
                <a:gd name="csX638" fmla="*/ 954216 w 1795938"/>
                <a:gd name="csY638" fmla="*/ 1818955 h 2341155"/>
                <a:gd name="csX639" fmla="*/ 943263 w 1795938"/>
                <a:gd name="csY639" fmla="*/ 1800017 h 2341155"/>
                <a:gd name="csX640" fmla="*/ 936114 w 1795938"/>
                <a:gd name="csY640" fmla="*/ 1788380 h 2341155"/>
                <a:gd name="csX641" fmla="*/ 927292 w 1795938"/>
                <a:gd name="csY641" fmla="*/ 1801462 h 2341155"/>
                <a:gd name="csX642" fmla="*/ 915199 w 1795938"/>
                <a:gd name="csY642" fmla="*/ 1817358 h 2341155"/>
                <a:gd name="csX643" fmla="*/ 884016 w 1795938"/>
                <a:gd name="csY643" fmla="*/ 1818042 h 2341155"/>
                <a:gd name="csX644" fmla="*/ 872379 w 1795938"/>
                <a:gd name="csY644" fmla="*/ 1804124 h 2341155"/>
                <a:gd name="csX645" fmla="*/ 862263 w 1795938"/>
                <a:gd name="csY645" fmla="*/ 1789141 h 2341155"/>
                <a:gd name="csX646" fmla="*/ 860362 w 1795938"/>
                <a:gd name="csY646" fmla="*/ 1790966 h 2341155"/>
                <a:gd name="csX647" fmla="*/ 838610 w 1795938"/>
                <a:gd name="csY647" fmla="*/ 1824583 h 2341155"/>
                <a:gd name="csX648" fmla="*/ 837545 w 1795938"/>
                <a:gd name="csY648" fmla="*/ 1831504 h 2341155"/>
                <a:gd name="csX649" fmla="*/ 840892 w 1795938"/>
                <a:gd name="csY649" fmla="*/ 1854017 h 2341155"/>
                <a:gd name="csX650" fmla="*/ 895500 w 1795938"/>
                <a:gd name="csY650" fmla="*/ 1978065 h 2341155"/>
                <a:gd name="csX651" fmla="*/ 902954 w 1795938"/>
                <a:gd name="csY651" fmla="*/ 1988333 h 2341155"/>
                <a:gd name="csX652" fmla="*/ 921435 w 1795938"/>
                <a:gd name="csY652" fmla="*/ 1948327 h 2341155"/>
                <a:gd name="csX653" fmla="*/ 953911 w 1795938"/>
                <a:gd name="csY653" fmla="*/ 1886189 h 2341155"/>
                <a:gd name="csX654" fmla="*/ 1010193 w 1795938"/>
                <a:gd name="csY654" fmla="*/ 1801994 h 2341155"/>
                <a:gd name="csX655" fmla="*/ 1007987 w 1795938"/>
                <a:gd name="csY655" fmla="*/ 1784197 h 2341155"/>
                <a:gd name="csX656" fmla="*/ 131133 w 1795938"/>
                <a:gd name="csY656" fmla="*/ 835393 h 2341155"/>
                <a:gd name="csX657" fmla="*/ 154482 w 1795938"/>
                <a:gd name="csY657" fmla="*/ 853418 h 2341155"/>
                <a:gd name="csX658" fmla="*/ 190305 w 1795938"/>
                <a:gd name="csY658" fmla="*/ 881635 h 2341155"/>
                <a:gd name="csX659" fmla="*/ 228713 w 1795938"/>
                <a:gd name="csY659" fmla="*/ 902246 h 2341155"/>
                <a:gd name="csX660" fmla="*/ 253812 w 1795938"/>
                <a:gd name="csY660" fmla="*/ 905289 h 2341155"/>
                <a:gd name="csX661" fmla="*/ 272674 w 1795938"/>
                <a:gd name="csY661" fmla="*/ 862241 h 2341155"/>
                <a:gd name="csX662" fmla="*/ 255257 w 1795938"/>
                <a:gd name="csY662" fmla="*/ 846497 h 2341155"/>
                <a:gd name="csX663" fmla="*/ 222248 w 1795938"/>
                <a:gd name="csY663" fmla="*/ 833948 h 2341155"/>
                <a:gd name="csX664" fmla="*/ 154178 w 1795938"/>
                <a:gd name="csY664" fmla="*/ 832883 h 2341155"/>
                <a:gd name="csX665" fmla="*/ 131133 w 1795938"/>
                <a:gd name="csY665" fmla="*/ 835393 h 2341155"/>
                <a:gd name="csX666" fmla="*/ 494911 w 1795938"/>
                <a:gd name="csY666" fmla="*/ 152482 h 2341155"/>
                <a:gd name="csX667" fmla="*/ 530505 w 1795938"/>
                <a:gd name="csY667" fmla="*/ 211197 h 2341155"/>
                <a:gd name="csX668" fmla="*/ 538795 w 1795938"/>
                <a:gd name="csY668" fmla="*/ 225344 h 2341155"/>
                <a:gd name="csX669" fmla="*/ 559407 w 1795938"/>
                <a:gd name="csY669" fmla="*/ 246944 h 2341155"/>
                <a:gd name="csX670" fmla="*/ 598804 w 1795938"/>
                <a:gd name="csY670" fmla="*/ 238502 h 2341155"/>
                <a:gd name="csX671" fmla="*/ 606790 w 1795938"/>
                <a:gd name="csY671" fmla="*/ 214696 h 2341155"/>
                <a:gd name="csX672" fmla="*/ 575911 w 1795938"/>
                <a:gd name="csY672" fmla="*/ 167009 h 2341155"/>
                <a:gd name="csX673" fmla="*/ 494987 w 1795938"/>
                <a:gd name="csY673" fmla="*/ 152558 h 2341155"/>
                <a:gd name="csX674" fmla="*/ 919306 w 1795938"/>
                <a:gd name="csY674" fmla="*/ 1585538 h 2341155"/>
                <a:gd name="csX675" fmla="*/ 965624 w 1795938"/>
                <a:gd name="csY675" fmla="*/ 1575042 h 2341155"/>
                <a:gd name="csX676" fmla="*/ 1003348 w 1795938"/>
                <a:gd name="csY676" fmla="*/ 1604019 h 2341155"/>
                <a:gd name="csX677" fmla="*/ 1043430 w 1795938"/>
                <a:gd name="csY677" fmla="*/ 1586450 h 2341155"/>
                <a:gd name="csX678" fmla="*/ 1000610 w 1795938"/>
                <a:gd name="csY678" fmla="*/ 1571619 h 2341155"/>
                <a:gd name="csX679" fmla="*/ 817314 w 1795938"/>
                <a:gd name="csY679" fmla="*/ 1557169 h 2341155"/>
                <a:gd name="csX680" fmla="*/ 813815 w 1795938"/>
                <a:gd name="csY680" fmla="*/ 1558081 h 2341155"/>
                <a:gd name="csX681" fmla="*/ 813815 w 1795938"/>
                <a:gd name="csY681" fmla="*/ 1570402 h 2341155"/>
                <a:gd name="csX682" fmla="*/ 844618 w 1795938"/>
                <a:gd name="csY682" fmla="*/ 1583636 h 2341155"/>
                <a:gd name="csX683" fmla="*/ 919382 w 1795938"/>
                <a:gd name="csY683" fmla="*/ 1585538 h 2341155"/>
                <a:gd name="csX684" fmla="*/ 752742 w 1795938"/>
                <a:gd name="csY684" fmla="*/ 1558462 h 2341155"/>
                <a:gd name="csX685" fmla="*/ 722091 w 1795938"/>
                <a:gd name="csY685" fmla="*/ 1560363 h 2341155"/>
                <a:gd name="csX686" fmla="*/ 600933 w 1795938"/>
                <a:gd name="csY686" fmla="*/ 1575498 h 2341155"/>
                <a:gd name="csX687" fmla="*/ 552029 w 1795938"/>
                <a:gd name="csY687" fmla="*/ 1589797 h 2341155"/>
                <a:gd name="csX688" fmla="*/ 540012 w 1795938"/>
                <a:gd name="csY688" fmla="*/ 1596870 h 2341155"/>
                <a:gd name="csX689" fmla="*/ 555376 w 1795938"/>
                <a:gd name="csY689" fmla="*/ 1604856 h 2341155"/>
                <a:gd name="csX690" fmla="*/ 557353 w 1795938"/>
                <a:gd name="csY690" fmla="*/ 1604095 h 2341155"/>
                <a:gd name="csX691" fmla="*/ 559483 w 1795938"/>
                <a:gd name="csY691" fmla="*/ 1602422 h 2341155"/>
                <a:gd name="csX692" fmla="*/ 601466 w 1795938"/>
                <a:gd name="csY692" fmla="*/ 1592155 h 2341155"/>
                <a:gd name="csX693" fmla="*/ 609756 w 1795938"/>
                <a:gd name="csY693" fmla="*/ 1590253 h 2341155"/>
                <a:gd name="csX694" fmla="*/ 683150 w 1795938"/>
                <a:gd name="csY694" fmla="*/ 1587819 h 2341155"/>
                <a:gd name="csX695" fmla="*/ 685965 w 1795938"/>
                <a:gd name="csY695" fmla="*/ 1588580 h 2341155"/>
                <a:gd name="csX696" fmla="*/ 753731 w 1795938"/>
                <a:gd name="csY696" fmla="*/ 1576487 h 2341155"/>
                <a:gd name="csX697" fmla="*/ 752742 w 1795938"/>
                <a:gd name="csY697" fmla="*/ 1558614 h 2341155"/>
                <a:gd name="csX698" fmla="*/ 1086326 w 1795938"/>
                <a:gd name="csY698" fmla="*/ 1613298 h 2341155"/>
                <a:gd name="csX699" fmla="*/ 1107241 w 1795938"/>
                <a:gd name="csY699" fmla="*/ 1667831 h 2341155"/>
                <a:gd name="csX700" fmla="*/ 1128005 w 1795938"/>
                <a:gd name="csY700" fmla="*/ 1637941 h 2341155"/>
                <a:gd name="csX701" fmla="*/ 1086250 w 1795938"/>
                <a:gd name="csY701" fmla="*/ 1613298 h 23411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</a:cxnLst>
              <a:rect l="l" t="t" r="r" b="b"/>
              <a:pathLst>
                <a:path w="1795938" h="2341155">
                  <a:moveTo>
                    <a:pt x="1491402" y="1914862"/>
                  </a:moveTo>
                  <a:cubicBezTo>
                    <a:pt x="1500757" y="1908473"/>
                    <a:pt x="1508439" y="1902389"/>
                    <a:pt x="1516881" y="1897673"/>
                  </a:cubicBezTo>
                  <a:cubicBezTo>
                    <a:pt x="1547532" y="1880409"/>
                    <a:pt x="1580845" y="1888547"/>
                    <a:pt x="1603966" y="1909310"/>
                  </a:cubicBezTo>
                  <a:cubicBezTo>
                    <a:pt x="1636366" y="1938440"/>
                    <a:pt x="1648155" y="1974643"/>
                    <a:pt x="1638571" y="2017386"/>
                  </a:cubicBezTo>
                  <a:cubicBezTo>
                    <a:pt x="1632107" y="2046364"/>
                    <a:pt x="1620546" y="2073516"/>
                    <a:pt x="1607845" y="2100136"/>
                  </a:cubicBezTo>
                  <a:cubicBezTo>
                    <a:pt x="1598186" y="2120443"/>
                    <a:pt x="1588374" y="2140674"/>
                    <a:pt x="1578791" y="2161057"/>
                  </a:cubicBezTo>
                  <a:cubicBezTo>
                    <a:pt x="1569664" y="2180527"/>
                    <a:pt x="1570349" y="2199998"/>
                    <a:pt x="1579628" y="2219164"/>
                  </a:cubicBezTo>
                  <a:cubicBezTo>
                    <a:pt x="1583963" y="2228215"/>
                    <a:pt x="1588831" y="2237037"/>
                    <a:pt x="1593394" y="2245936"/>
                  </a:cubicBezTo>
                  <a:cubicBezTo>
                    <a:pt x="1601532" y="2261604"/>
                    <a:pt x="1602064" y="2277956"/>
                    <a:pt x="1598110" y="2294764"/>
                  </a:cubicBezTo>
                  <a:cubicBezTo>
                    <a:pt x="1595752" y="2304880"/>
                    <a:pt x="1590428" y="2313322"/>
                    <a:pt x="1582366" y="2319787"/>
                  </a:cubicBezTo>
                  <a:cubicBezTo>
                    <a:pt x="1564721" y="2334009"/>
                    <a:pt x="1536580" y="2346559"/>
                    <a:pt x="1506309" y="2327849"/>
                  </a:cubicBezTo>
                  <a:cubicBezTo>
                    <a:pt x="1497259" y="2322221"/>
                    <a:pt x="1487904" y="2317201"/>
                    <a:pt x="1481515" y="2307161"/>
                  </a:cubicBezTo>
                  <a:cubicBezTo>
                    <a:pt x="1479461" y="2309671"/>
                    <a:pt x="1477712" y="2311573"/>
                    <a:pt x="1476191" y="2313626"/>
                  </a:cubicBezTo>
                  <a:cubicBezTo>
                    <a:pt x="1469118" y="2323057"/>
                    <a:pt x="1460219" y="2330283"/>
                    <a:pt x="1449799" y="2335683"/>
                  </a:cubicBezTo>
                  <a:cubicBezTo>
                    <a:pt x="1436185" y="2342756"/>
                    <a:pt x="1422495" y="2342908"/>
                    <a:pt x="1408577" y="2336519"/>
                  </a:cubicBezTo>
                  <a:cubicBezTo>
                    <a:pt x="1393442" y="2329598"/>
                    <a:pt x="1381273" y="2319179"/>
                    <a:pt x="1372298" y="2305488"/>
                  </a:cubicBezTo>
                  <a:cubicBezTo>
                    <a:pt x="1364844" y="2294080"/>
                    <a:pt x="1358532" y="2281987"/>
                    <a:pt x="1350850" y="2268601"/>
                  </a:cubicBezTo>
                  <a:lnTo>
                    <a:pt x="1280878" y="2268601"/>
                  </a:lnTo>
                  <a:cubicBezTo>
                    <a:pt x="1280270" y="2269742"/>
                    <a:pt x="1279129" y="2271795"/>
                    <a:pt x="1278140" y="2273925"/>
                  </a:cubicBezTo>
                  <a:cubicBezTo>
                    <a:pt x="1268937" y="2294992"/>
                    <a:pt x="1253954" y="2310964"/>
                    <a:pt x="1234636" y="2323057"/>
                  </a:cubicBezTo>
                  <a:cubicBezTo>
                    <a:pt x="1207636" y="2340018"/>
                    <a:pt x="1176909" y="2332108"/>
                    <a:pt x="1161698" y="2303891"/>
                  </a:cubicBezTo>
                  <a:cubicBezTo>
                    <a:pt x="1157819" y="2296742"/>
                    <a:pt x="1155233" y="2288832"/>
                    <a:pt x="1152038" y="2281302"/>
                  </a:cubicBezTo>
                  <a:cubicBezTo>
                    <a:pt x="1151050" y="2278945"/>
                    <a:pt x="1150061" y="2276663"/>
                    <a:pt x="1147399" y="2274533"/>
                  </a:cubicBezTo>
                  <a:cubicBezTo>
                    <a:pt x="1147171" y="2275826"/>
                    <a:pt x="1146714" y="2277119"/>
                    <a:pt x="1146714" y="2278488"/>
                  </a:cubicBezTo>
                  <a:cubicBezTo>
                    <a:pt x="1147247" y="2301685"/>
                    <a:pt x="1134622" y="2320243"/>
                    <a:pt x="1112413" y="2327849"/>
                  </a:cubicBezTo>
                  <a:cubicBezTo>
                    <a:pt x="1090661" y="2335302"/>
                    <a:pt x="1068757" y="2335074"/>
                    <a:pt x="1047157" y="2327012"/>
                  </a:cubicBezTo>
                  <a:cubicBezTo>
                    <a:pt x="1025785" y="2319102"/>
                    <a:pt x="1007227" y="2306401"/>
                    <a:pt x="990038" y="2291722"/>
                  </a:cubicBezTo>
                  <a:cubicBezTo>
                    <a:pt x="976652" y="2280237"/>
                    <a:pt x="963495" y="2268449"/>
                    <a:pt x="950793" y="2256204"/>
                  </a:cubicBezTo>
                  <a:cubicBezTo>
                    <a:pt x="916187" y="2222891"/>
                    <a:pt x="894663" y="2182429"/>
                    <a:pt x="886601" y="2135046"/>
                  </a:cubicBezTo>
                  <a:cubicBezTo>
                    <a:pt x="885689" y="2129798"/>
                    <a:pt x="883863" y="2126527"/>
                    <a:pt x="878920" y="2124018"/>
                  </a:cubicBezTo>
                  <a:cubicBezTo>
                    <a:pt x="863328" y="2115956"/>
                    <a:pt x="850475" y="2104167"/>
                    <a:pt x="839142" y="2090933"/>
                  </a:cubicBezTo>
                  <a:cubicBezTo>
                    <a:pt x="834807" y="2085913"/>
                    <a:pt x="830700" y="2084696"/>
                    <a:pt x="824311" y="2085229"/>
                  </a:cubicBezTo>
                  <a:cubicBezTo>
                    <a:pt x="715931" y="2094812"/>
                    <a:pt x="623142" y="2060967"/>
                    <a:pt x="548455" y="1981868"/>
                  </a:cubicBezTo>
                  <a:cubicBezTo>
                    <a:pt x="450874" y="1878507"/>
                    <a:pt x="432392" y="1722515"/>
                    <a:pt x="501223" y="1598087"/>
                  </a:cubicBezTo>
                  <a:cubicBezTo>
                    <a:pt x="503961" y="1593143"/>
                    <a:pt x="507308" y="1589493"/>
                    <a:pt x="512708" y="1587059"/>
                  </a:cubicBezTo>
                  <a:cubicBezTo>
                    <a:pt x="519325" y="1584169"/>
                    <a:pt x="525105" y="1579453"/>
                    <a:pt x="531646" y="1576259"/>
                  </a:cubicBezTo>
                  <a:cubicBezTo>
                    <a:pt x="541686" y="1571315"/>
                    <a:pt x="551725" y="1566067"/>
                    <a:pt x="562373" y="1562645"/>
                  </a:cubicBezTo>
                  <a:cubicBezTo>
                    <a:pt x="592263" y="1552833"/>
                    <a:pt x="623294" y="1547966"/>
                    <a:pt x="654401" y="1544619"/>
                  </a:cubicBezTo>
                  <a:cubicBezTo>
                    <a:pt x="684291" y="1541349"/>
                    <a:pt x="714334" y="1539524"/>
                    <a:pt x="744376" y="1537014"/>
                  </a:cubicBezTo>
                  <a:cubicBezTo>
                    <a:pt x="746429" y="1536862"/>
                    <a:pt x="748483" y="1536405"/>
                    <a:pt x="751677" y="1535873"/>
                  </a:cubicBezTo>
                  <a:cubicBezTo>
                    <a:pt x="747798" y="1502028"/>
                    <a:pt x="743920" y="1468563"/>
                    <a:pt x="740041" y="1435022"/>
                  </a:cubicBezTo>
                  <a:cubicBezTo>
                    <a:pt x="729393" y="1432360"/>
                    <a:pt x="719658" y="1430002"/>
                    <a:pt x="709998" y="1427416"/>
                  </a:cubicBezTo>
                  <a:cubicBezTo>
                    <a:pt x="701784" y="1425135"/>
                    <a:pt x="693570" y="1422853"/>
                    <a:pt x="685660" y="1419887"/>
                  </a:cubicBezTo>
                  <a:cubicBezTo>
                    <a:pt x="681781" y="1418442"/>
                    <a:pt x="677903" y="1416160"/>
                    <a:pt x="674860" y="1413346"/>
                  </a:cubicBezTo>
                  <a:cubicBezTo>
                    <a:pt x="666646" y="1405512"/>
                    <a:pt x="668776" y="1393647"/>
                    <a:pt x="679500" y="1389921"/>
                  </a:cubicBezTo>
                  <a:cubicBezTo>
                    <a:pt x="684976" y="1388019"/>
                    <a:pt x="691745" y="1387259"/>
                    <a:pt x="697297" y="1388475"/>
                  </a:cubicBezTo>
                  <a:cubicBezTo>
                    <a:pt x="706652" y="1390605"/>
                    <a:pt x="715627" y="1394636"/>
                    <a:pt x="724677" y="1398059"/>
                  </a:cubicBezTo>
                  <a:cubicBezTo>
                    <a:pt x="727187" y="1398971"/>
                    <a:pt x="729469" y="1400568"/>
                    <a:pt x="733500" y="1402698"/>
                  </a:cubicBezTo>
                  <a:cubicBezTo>
                    <a:pt x="732967" y="1398363"/>
                    <a:pt x="732739" y="1395244"/>
                    <a:pt x="732131" y="1392278"/>
                  </a:cubicBezTo>
                  <a:cubicBezTo>
                    <a:pt x="725438" y="1359726"/>
                    <a:pt x="716007" y="1328011"/>
                    <a:pt x="704598" y="1296827"/>
                  </a:cubicBezTo>
                  <a:cubicBezTo>
                    <a:pt x="696841" y="1275684"/>
                    <a:pt x="689311" y="1254464"/>
                    <a:pt x="681629" y="1233320"/>
                  </a:cubicBezTo>
                  <a:cubicBezTo>
                    <a:pt x="680717" y="1230810"/>
                    <a:pt x="679576" y="1228377"/>
                    <a:pt x="678359" y="1225410"/>
                  </a:cubicBezTo>
                  <a:cubicBezTo>
                    <a:pt x="675469" y="1226931"/>
                    <a:pt x="673035" y="1228072"/>
                    <a:pt x="670677" y="1229289"/>
                  </a:cubicBezTo>
                  <a:cubicBezTo>
                    <a:pt x="658204" y="1235906"/>
                    <a:pt x="644970" y="1240241"/>
                    <a:pt x="630900" y="1241991"/>
                  </a:cubicBezTo>
                  <a:cubicBezTo>
                    <a:pt x="627629" y="1242371"/>
                    <a:pt x="624207" y="1242675"/>
                    <a:pt x="620936" y="1242219"/>
                  </a:cubicBezTo>
                  <a:cubicBezTo>
                    <a:pt x="605801" y="1240317"/>
                    <a:pt x="600629" y="1227920"/>
                    <a:pt x="609832" y="1215827"/>
                  </a:cubicBezTo>
                  <a:cubicBezTo>
                    <a:pt x="617286" y="1206092"/>
                    <a:pt x="627629" y="1201148"/>
                    <a:pt x="639342" y="1199399"/>
                  </a:cubicBezTo>
                  <a:cubicBezTo>
                    <a:pt x="646491" y="1198334"/>
                    <a:pt x="653869" y="1198562"/>
                    <a:pt x="661170" y="1198258"/>
                  </a:cubicBezTo>
                  <a:cubicBezTo>
                    <a:pt x="663148" y="1198182"/>
                    <a:pt x="665201" y="1198258"/>
                    <a:pt x="669004" y="1198258"/>
                  </a:cubicBezTo>
                  <a:cubicBezTo>
                    <a:pt x="646796" y="1146160"/>
                    <a:pt x="623522" y="1096114"/>
                    <a:pt x="596902" y="1046297"/>
                  </a:cubicBezTo>
                  <a:cubicBezTo>
                    <a:pt x="593708" y="1048655"/>
                    <a:pt x="591046" y="1050404"/>
                    <a:pt x="588612" y="1052382"/>
                  </a:cubicBezTo>
                  <a:cubicBezTo>
                    <a:pt x="571956" y="1065844"/>
                    <a:pt x="553855" y="1076948"/>
                    <a:pt x="534460" y="1085923"/>
                  </a:cubicBezTo>
                  <a:cubicBezTo>
                    <a:pt x="499626" y="1102047"/>
                    <a:pt x="463119" y="1107295"/>
                    <a:pt x="425091" y="1104024"/>
                  </a:cubicBezTo>
                  <a:cubicBezTo>
                    <a:pt x="364930" y="1098852"/>
                    <a:pt x="312375" y="1075807"/>
                    <a:pt x="265905" y="1037779"/>
                  </a:cubicBezTo>
                  <a:cubicBezTo>
                    <a:pt x="261417" y="1034128"/>
                    <a:pt x="257006" y="1030402"/>
                    <a:pt x="252519" y="1026827"/>
                  </a:cubicBezTo>
                  <a:cubicBezTo>
                    <a:pt x="249705" y="1024621"/>
                    <a:pt x="247499" y="1022263"/>
                    <a:pt x="248412" y="1018385"/>
                  </a:cubicBezTo>
                  <a:cubicBezTo>
                    <a:pt x="249401" y="1014354"/>
                    <a:pt x="252367" y="1012376"/>
                    <a:pt x="256170" y="1011616"/>
                  </a:cubicBezTo>
                  <a:cubicBezTo>
                    <a:pt x="263699" y="1010171"/>
                    <a:pt x="270620" y="1012300"/>
                    <a:pt x="277161" y="1015799"/>
                  </a:cubicBezTo>
                  <a:cubicBezTo>
                    <a:pt x="290167" y="1022720"/>
                    <a:pt x="303933" y="1027359"/>
                    <a:pt x="318308" y="1030173"/>
                  </a:cubicBezTo>
                  <a:cubicBezTo>
                    <a:pt x="340820" y="1034509"/>
                    <a:pt x="363105" y="1033140"/>
                    <a:pt x="385009" y="1026218"/>
                  </a:cubicBezTo>
                  <a:cubicBezTo>
                    <a:pt x="394440" y="1023252"/>
                    <a:pt x="402959" y="1018689"/>
                    <a:pt x="409880" y="1011463"/>
                  </a:cubicBezTo>
                  <a:cubicBezTo>
                    <a:pt x="418322" y="1002565"/>
                    <a:pt x="417409" y="994047"/>
                    <a:pt x="407370" y="986973"/>
                  </a:cubicBezTo>
                  <a:cubicBezTo>
                    <a:pt x="401209" y="982638"/>
                    <a:pt x="394288" y="980661"/>
                    <a:pt x="386911" y="979976"/>
                  </a:cubicBezTo>
                  <a:cubicBezTo>
                    <a:pt x="373753" y="978759"/>
                    <a:pt x="360823" y="980356"/>
                    <a:pt x="347970" y="982790"/>
                  </a:cubicBezTo>
                  <a:cubicBezTo>
                    <a:pt x="325609" y="987125"/>
                    <a:pt x="303249" y="991689"/>
                    <a:pt x="280736" y="995111"/>
                  </a:cubicBezTo>
                  <a:cubicBezTo>
                    <a:pt x="266361" y="997317"/>
                    <a:pt x="251758" y="996861"/>
                    <a:pt x="237232" y="994275"/>
                  </a:cubicBezTo>
                  <a:cubicBezTo>
                    <a:pt x="208406" y="989027"/>
                    <a:pt x="186426" y="973207"/>
                    <a:pt x="168629" y="950847"/>
                  </a:cubicBezTo>
                  <a:cubicBezTo>
                    <a:pt x="156155" y="935179"/>
                    <a:pt x="144671" y="918675"/>
                    <a:pt x="132578" y="902627"/>
                  </a:cubicBezTo>
                  <a:cubicBezTo>
                    <a:pt x="119800" y="885590"/>
                    <a:pt x="106491" y="868934"/>
                    <a:pt x="89074" y="856156"/>
                  </a:cubicBezTo>
                  <a:cubicBezTo>
                    <a:pt x="68843" y="841325"/>
                    <a:pt x="45493" y="833643"/>
                    <a:pt x="21688" y="826951"/>
                  </a:cubicBezTo>
                  <a:cubicBezTo>
                    <a:pt x="17581" y="825810"/>
                    <a:pt x="13397" y="824973"/>
                    <a:pt x="9290" y="823984"/>
                  </a:cubicBezTo>
                  <a:cubicBezTo>
                    <a:pt x="3130" y="822463"/>
                    <a:pt x="316" y="819497"/>
                    <a:pt x="11" y="814477"/>
                  </a:cubicBezTo>
                  <a:cubicBezTo>
                    <a:pt x="-217" y="810142"/>
                    <a:pt x="2978" y="804742"/>
                    <a:pt x="7693" y="803069"/>
                  </a:cubicBezTo>
                  <a:cubicBezTo>
                    <a:pt x="11040" y="801852"/>
                    <a:pt x="14842" y="800939"/>
                    <a:pt x="18341" y="801167"/>
                  </a:cubicBezTo>
                  <a:cubicBezTo>
                    <a:pt x="55609" y="803525"/>
                    <a:pt x="90671" y="794550"/>
                    <a:pt x="125200" y="781697"/>
                  </a:cubicBezTo>
                  <a:cubicBezTo>
                    <a:pt x="160567" y="768539"/>
                    <a:pt x="196389" y="756674"/>
                    <a:pt x="233885" y="751122"/>
                  </a:cubicBezTo>
                  <a:cubicBezTo>
                    <a:pt x="265677" y="746331"/>
                    <a:pt x="297620" y="744886"/>
                    <a:pt x="328880" y="754088"/>
                  </a:cubicBezTo>
                  <a:cubicBezTo>
                    <a:pt x="358161" y="762683"/>
                    <a:pt x="383184" y="778579"/>
                    <a:pt x="401666" y="803297"/>
                  </a:cubicBezTo>
                  <a:cubicBezTo>
                    <a:pt x="411325" y="816151"/>
                    <a:pt x="419767" y="829993"/>
                    <a:pt x="428666" y="843379"/>
                  </a:cubicBezTo>
                  <a:cubicBezTo>
                    <a:pt x="438325" y="857906"/>
                    <a:pt x="448592" y="871748"/>
                    <a:pt x="462815" y="882244"/>
                  </a:cubicBezTo>
                  <a:cubicBezTo>
                    <a:pt x="471714" y="888861"/>
                    <a:pt x="481373" y="893880"/>
                    <a:pt x="492705" y="894717"/>
                  </a:cubicBezTo>
                  <a:cubicBezTo>
                    <a:pt x="505178" y="895630"/>
                    <a:pt x="512936" y="890914"/>
                    <a:pt x="517576" y="879125"/>
                  </a:cubicBezTo>
                  <a:cubicBezTo>
                    <a:pt x="523128" y="864979"/>
                    <a:pt x="520618" y="851593"/>
                    <a:pt x="512632" y="839120"/>
                  </a:cubicBezTo>
                  <a:cubicBezTo>
                    <a:pt x="504342" y="826266"/>
                    <a:pt x="492401" y="817443"/>
                    <a:pt x="479319" y="809990"/>
                  </a:cubicBezTo>
                  <a:cubicBezTo>
                    <a:pt x="460990" y="799570"/>
                    <a:pt x="441215" y="792497"/>
                    <a:pt x="420984" y="786717"/>
                  </a:cubicBezTo>
                  <a:cubicBezTo>
                    <a:pt x="415736" y="785196"/>
                    <a:pt x="410412" y="783598"/>
                    <a:pt x="405620" y="781012"/>
                  </a:cubicBezTo>
                  <a:cubicBezTo>
                    <a:pt x="401437" y="778731"/>
                    <a:pt x="397635" y="775460"/>
                    <a:pt x="394364" y="771962"/>
                  </a:cubicBezTo>
                  <a:cubicBezTo>
                    <a:pt x="390637" y="768007"/>
                    <a:pt x="391246" y="762987"/>
                    <a:pt x="393299" y="758196"/>
                  </a:cubicBezTo>
                  <a:cubicBezTo>
                    <a:pt x="395429" y="753176"/>
                    <a:pt x="399840" y="753100"/>
                    <a:pt x="404099" y="753784"/>
                  </a:cubicBezTo>
                  <a:cubicBezTo>
                    <a:pt x="426612" y="757511"/>
                    <a:pt x="449201" y="760553"/>
                    <a:pt x="471485" y="765345"/>
                  </a:cubicBezTo>
                  <a:cubicBezTo>
                    <a:pt x="504114" y="772342"/>
                    <a:pt x="534993" y="784207"/>
                    <a:pt x="563057" y="802613"/>
                  </a:cubicBezTo>
                  <a:cubicBezTo>
                    <a:pt x="587167" y="818356"/>
                    <a:pt x="607246" y="837903"/>
                    <a:pt x="619719" y="864294"/>
                  </a:cubicBezTo>
                  <a:cubicBezTo>
                    <a:pt x="633486" y="893424"/>
                    <a:pt x="635919" y="923846"/>
                    <a:pt x="630063" y="955182"/>
                  </a:cubicBezTo>
                  <a:cubicBezTo>
                    <a:pt x="629531" y="957844"/>
                    <a:pt x="629226" y="960658"/>
                    <a:pt x="628314" y="963168"/>
                  </a:cubicBezTo>
                  <a:cubicBezTo>
                    <a:pt x="626793" y="967655"/>
                    <a:pt x="627933" y="971306"/>
                    <a:pt x="630291" y="975185"/>
                  </a:cubicBezTo>
                  <a:cubicBezTo>
                    <a:pt x="656987" y="1019906"/>
                    <a:pt x="678587" y="1067213"/>
                    <a:pt x="700491" y="1114444"/>
                  </a:cubicBezTo>
                  <a:cubicBezTo>
                    <a:pt x="715094" y="1145855"/>
                    <a:pt x="729773" y="1177267"/>
                    <a:pt x="744376" y="1208754"/>
                  </a:cubicBezTo>
                  <a:cubicBezTo>
                    <a:pt x="746429" y="1213089"/>
                    <a:pt x="748103" y="1217653"/>
                    <a:pt x="750689" y="1223813"/>
                  </a:cubicBezTo>
                  <a:cubicBezTo>
                    <a:pt x="751677" y="1220162"/>
                    <a:pt x="752438" y="1218413"/>
                    <a:pt x="752590" y="1216512"/>
                  </a:cubicBezTo>
                  <a:cubicBezTo>
                    <a:pt x="756545" y="1162816"/>
                    <a:pt x="760576" y="1109120"/>
                    <a:pt x="764303" y="1055424"/>
                  </a:cubicBezTo>
                  <a:cubicBezTo>
                    <a:pt x="767725" y="1005607"/>
                    <a:pt x="768714" y="955790"/>
                    <a:pt x="767877" y="905821"/>
                  </a:cubicBezTo>
                  <a:cubicBezTo>
                    <a:pt x="767725" y="895173"/>
                    <a:pt x="764227" y="889469"/>
                    <a:pt x="754187" y="885286"/>
                  </a:cubicBezTo>
                  <a:cubicBezTo>
                    <a:pt x="729849" y="875170"/>
                    <a:pt x="709922" y="858818"/>
                    <a:pt x="693646" y="838207"/>
                  </a:cubicBezTo>
                  <a:cubicBezTo>
                    <a:pt x="690148" y="833720"/>
                    <a:pt x="687258" y="828472"/>
                    <a:pt x="685356" y="823148"/>
                  </a:cubicBezTo>
                  <a:cubicBezTo>
                    <a:pt x="682238" y="814705"/>
                    <a:pt x="686421" y="806567"/>
                    <a:pt x="694787" y="803145"/>
                  </a:cubicBezTo>
                  <a:cubicBezTo>
                    <a:pt x="700339" y="800863"/>
                    <a:pt x="705967" y="800863"/>
                    <a:pt x="711824" y="802308"/>
                  </a:cubicBezTo>
                  <a:cubicBezTo>
                    <a:pt x="723460" y="805122"/>
                    <a:pt x="732891" y="811663"/>
                    <a:pt x="741486" y="819573"/>
                  </a:cubicBezTo>
                  <a:cubicBezTo>
                    <a:pt x="747494" y="825125"/>
                    <a:pt x="753046" y="831286"/>
                    <a:pt x="758598" y="837294"/>
                  </a:cubicBezTo>
                  <a:cubicBezTo>
                    <a:pt x="759967" y="838739"/>
                    <a:pt x="760728" y="840793"/>
                    <a:pt x="762934" y="841858"/>
                  </a:cubicBezTo>
                  <a:cubicBezTo>
                    <a:pt x="759435" y="771581"/>
                    <a:pt x="748711" y="703055"/>
                    <a:pt x="732815" y="635060"/>
                  </a:cubicBezTo>
                  <a:cubicBezTo>
                    <a:pt x="730382" y="634452"/>
                    <a:pt x="728404" y="633843"/>
                    <a:pt x="726427" y="633463"/>
                  </a:cubicBezTo>
                  <a:cubicBezTo>
                    <a:pt x="699198" y="627987"/>
                    <a:pt x="675317" y="615894"/>
                    <a:pt x="655238" y="596804"/>
                  </a:cubicBezTo>
                  <a:cubicBezTo>
                    <a:pt x="650979" y="592773"/>
                    <a:pt x="647480" y="587297"/>
                    <a:pt x="645198" y="581897"/>
                  </a:cubicBezTo>
                  <a:cubicBezTo>
                    <a:pt x="641472" y="573226"/>
                    <a:pt x="645655" y="564708"/>
                    <a:pt x="654249" y="560905"/>
                  </a:cubicBezTo>
                  <a:cubicBezTo>
                    <a:pt x="661170" y="557787"/>
                    <a:pt x="668472" y="557863"/>
                    <a:pt x="675773" y="559232"/>
                  </a:cubicBezTo>
                  <a:cubicBezTo>
                    <a:pt x="685812" y="561057"/>
                    <a:pt x="694939" y="565012"/>
                    <a:pt x="703458" y="570564"/>
                  </a:cubicBezTo>
                  <a:cubicBezTo>
                    <a:pt x="708021" y="573530"/>
                    <a:pt x="712508" y="576573"/>
                    <a:pt x="717300" y="579767"/>
                  </a:cubicBezTo>
                  <a:cubicBezTo>
                    <a:pt x="714638" y="556494"/>
                    <a:pt x="674328" y="442637"/>
                    <a:pt x="659269" y="417463"/>
                  </a:cubicBezTo>
                  <a:cubicBezTo>
                    <a:pt x="658280" y="418071"/>
                    <a:pt x="657139" y="418603"/>
                    <a:pt x="656303" y="419364"/>
                  </a:cubicBezTo>
                  <a:cubicBezTo>
                    <a:pt x="630063" y="445603"/>
                    <a:pt x="598043" y="460663"/>
                    <a:pt x="562145" y="468116"/>
                  </a:cubicBezTo>
                  <a:cubicBezTo>
                    <a:pt x="526702" y="475494"/>
                    <a:pt x="491108" y="477623"/>
                    <a:pt x="455209" y="471463"/>
                  </a:cubicBezTo>
                  <a:cubicBezTo>
                    <a:pt x="427601" y="466747"/>
                    <a:pt x="403111" y="455187"/>
                    <a:pt x="380978" y="438454"/>
                  </a:cubicBezTo>
                  <a:cubicBezTo>
                    <a:pt x="374209" y="433358"/>
                    <a:pt x="367668" y="428034"/>
                    <a:pt x="359682" y="421722"/>
                  </a:cubicBezTo>
                  <a:cubicBezTo>
                    <a:pt x="364170" y="419972"/>
                    <a:pt x="367060" y="418451"/>
                    <a:pt x="370178" y="417767"/>
                  </a:cubicBezTo>
                  <a:cubicBezTo>
                    <a:pt x="380294" y="415409"/>
                    <a:pt x="390485" y="414725"/>
                    <a:pt x="400829" y="417158"/>
                  </a:cubicBezTo>
                  <a:cubicBezTo>
                    <a:pt x="426232" y="423091"/>
                    <a:pt x="456122" y="409781"/>
                    <a:pt x="468899" y="387192"/>
                  </a:cubicBezTo>
                  <a:cubicBezTo>
                    <a:pt x="471637" y="382401"/>
                    <a:pt x="474528" y="377153"/>
                    <a:pt x="470953" y="371829"/>
                  </a:cubicBezTo>
                  <a:cubicBezTo>
                    <a:pt x="467530" y="366657"/>
                    <a:pt x="461598" y="366581"/>
                    <a:pt x="456122" y="366961"/>
                  </a:cubicBezTo>
                  <a:cubicBezTo>
                    <a:pt x="446159" y="367646"/>
                    <a:pt x="436728" y="370840"/>
                    <a:pt x="429350" y="377457"/>
                  </a:cubicBezTo>
                  <a:cubicBezTo>
                    <a:pt x="410792" y="394113"/>
                    <a:pt x="388204" y="399057"/>
                    <a:pt x="364626" y="400958"/>
                  </a:cubicBezTo>
                  <a:cubicBezTo>
                    <a:pt x="349795" y="402175"/>
                    <a:pt x="335268" y="400046"/>
                    <a:pt x="322947" y="390919"/>
                  </a:cubicBezTo>
                  <a:cubicBezTo>
                    <a:pt x="311006" y="382096"/>
                    <a:pt x="299674" y="372437"/>
                    <a:pt x="288113" y="363082"/>
                  </a:cubicBezTo>
                  <a:cubicBezTo>
                    <a:pt x="285527" y="360953"/>
                    <a:pt x="283094" y="358671"/>
                    <a:pt x="280660" y="356389"/>
                  </a:cubicBezTo>
                  <a:cubicBezTo>
                    <a:pt x="277313" y="353271"/>
                    <a:pt x="273739" y="350305"/>
                    <a:pt x="270925" y="346806"/>
                  </a:cubicBezTo>
                  <a:cubicBezTo>
                    <a:pt x="265068" y="339657"/>
                    <a:pt x="268034" y="332203"/>
                    <a:pt x="277313" y="331138"/>
                  </a:cubicBezTo>
                  <a:cubicBezTo>
                    <a:pt x="281496" y="330682"/>
                    <a:pt x="285832" y="331291"/>
                    <a:pt x="290015" y="331671"/>
                  </a:cubicBezTo>
                  <a:cubicBezTo>
                    <a:pt x="300587" y="332584"/>
                    <a:pt x="311082" y="334637"/>
                    <a:pt x="321806" y="332507"/>
                  </a:cubicBezTo>
                  <a:cubicBezTo>
                    <a:pt x="333139" y="330226"/>
                    <a:pt x="343406" y="325967"/>
                    <a:pt x="351164" y="317144"/>
                  </a:cubicBezTo>
                  <a:cubicBezTo>
                    <a:pt x="356488" y="311060"/>
                    <a:pt x="361356" y="304062"/>
                    <a:pt x="357857" y="295696"/>
                  </a:cubicBezTo>
                  <a:cubicBezTo>
                    <a:pt x="354206" y="287102"/>
                    <a:pt x="345764" y="284896"/>
                    <a:pt x="337246" y="285048"/>
                  </a:cubicBezTo>
                  <a:cubicBezTo>
                    <a:pt x="330933" y="285124"/>
                    <a:pt x="324316" y="285809"/>
                    <a:pt x="318536" y="288091"/>
                  </a:cubicBezTo>
                  <a:cubicBezTo>
                    <a:pt x="306671" y="292730"/>
                    <a:pt x="294502" y="297445"/>
                    <a:pt x="284006" y="304443"/>
                  </a:cubicBezTo>
                  <a:cubicBezTo>
                    <a:pt x="269936" y="313798"/>
                    <a:pt x="255181" y="314254"/>
                    <a:pt x="239513" y="312885"/>
                  </a:cubicBezTo>
                  <a:cubicBezTo>
                    <a:pt x="216544" y="310983"/>
                    <a:pt x="197986" y="300260"/>
                    <a:pt x="181710" y="284744"/>
                  </a:cubicBezTo>
                  <a:cubicBezTo>
                    <a:pt x="163609" y="267479"/>
                    <a:pt x="144291" y="251736"/>
                    <a:pt x="121093" y="241620"/>
                  </a:cubicBezTo>
                  <a:cubicBezTo>
                    <a:pt x="104969" y="234623"/>
                    <a:pt x="88389" y="230896"/>
                    <a:pt x="70592" y="231733"/>
                  </a:cubicBezTo>
                  <a:cubicBezTo>
                    <a:pt x="61693" y="232113"/>
                    <a:pt x="52643" y="229527"/>
                    <a:pt x="42603" y="228158"/>
                  </a:cubicBezTo>
                  <a:cubicBezTo>
                    <a:pt x="43972" y="226333"/>
                    <a:pt x="44428" y="225192"/>
                    <a:pt x="45265" y="224659"/>
                  </a:cubicBezTo>
                  <a:cubicBezTo>
                    <a:pt x="84967" y="201082"/>
                    <a:pt x="124212" y="176592"/>
                    <a:pt x="166651" y="157882"/>
                  </a:cubicBezTo>
                  <a:cubicBezTo>
                    <a:pt x="190609" y="147310"/>
                    <a:pt x="215175" y="138640"/>
                    <a:pt x="241186" y="134304"/>
                  </a:cubicBezTo>
                  <a:cubicBezTo>
                    <a:pt x="264156" y="130425"/>
                    <a:pt x="285984" y="132707"/>
                    <a:pt x="306519" y="144116"/>
                  </a:cubicBezTo>
                  <a:cubicBezTo>
                    <a:pt x="314201" y="148375"/>
                    <a:pt x="322339" y="152025"/>
                    <a:pt x="329564" y="157045"/>
                  </a:cubicBezTo>
                  <a:cubicBezTo>
                    <a:pt x="335953" y="161456"/>
                    <a:pt x="341885" y="166933"/>
                    <a:pt x="347209" y="172637"/>
                  </a:cubicBezTo>
                  <a:cubicBezTo>
                    <a:pt x="356336" y="182448"/>
                    <a:pt x="364246" y="193324"/>
                    <a:pt x="373753" y="202755"/>
                  </a:cubicBezTo>
                  <a:cubicBezTo>
                    <a:pt x="381206" y="210133"/>
                    <a:pt x="390029" y="216369"/>
                    <a:pt x="398775" y="222302"/>
                  </a:cubicBezTo>
                  <a:cubicBezTo>
                    <a:pt x="402654" y="224964"/>
                    <a:pt x="407674" y="226257"/>
                    <a:pt x="412313" y="227397"/>
                  </a:cubicBezTo>
                  <a:cubicBezTo>
                    <a:pt x="427981" y="231124"/>
                    <a:pt x="439998" y="224051"/>
                    <a:pt x="444790" y="208688"/>
                  </a:cubicBezTo>
                  <a:cubicBezTo>
                    <a:pt x="450037" y="192031"/>
                    <a:pt x="442660" y="172865"/>
                    <a:pt x="427068" y="162597"/>
                  </a:cubicBezTo>
                  <a:cubicBezTo>
                    <a:pt x="418550" y="156969"/>
                    <a:pt x="409119" y="153318"/>
                    <a:pt x="399156" y="151873"/>
                  </a:cubicBezTo>
                  <a:cubicBezTo>
                    <a:pt x="382347" y="149440"/>
                    <a:pt x="365387" y="148071"/>
                    <a:pt x="348502" y="146169"/>
                  </a:cubicBezTo>
                  <a:cubicBezTo>
                    <a:pt x="345612" y="145865"/>
                    <a:pt x="342189" y="145637"/>
                    <a:pt x="339984" y="143964"/>
                  </a:cubicBezTo>
                  <a:cubicBezTo>
                    <a:pt x="332911" y="138563"/>
                    <a:pt x="334204" y="129361"/>
                    <a:pt x="342722" y="125938"/>
                  </a:cubicBezTo>
                  <a:cubicBezTo>
                    <a:pt x="354891" y="120994"/>
                    <a:pt x="367744" y="118028"/>
                    <a:pt x="380902" y="117648"/>
                  </a:cubicBezTo>
                  <a:cubicBezTo>
                    <a:pt x="406305" y="116887"/>
                    <a:pt x="431175" y="120386"/>
                    <a:pt x="455514" y="127763"/>
                  </a:cubicBezTo>
                  <a:cubicBezTo>
                    <a:pt x="457795" y="128448"/>
                    <a:pt x="460229" y="128676"/>
                    <a:pt x="462587" y="128524"/>
                  </a:cubicBezTo>
                  <a:cubicBezTo>
                    <a:pt x="494835" y="127079"/>
                    <a:pt x="527083" y="127231"/>
                    <a:pt x="559102" y="131871"/>
                  </a:cubicBezTo>
                  <a:cubicBezTo>
                    <a:pt x="606029" y="138716"/>
                    <a:pt x="647860" y="156817"/>
                    <a:pt x="682390" y="190054"/>
                  </a:cubicBezTo>
                  <a:cubicBezTo>
                    <a:pt x="708401" y="215152"/>
                    <a:pt x="721711" y="246640"/>
                    <a:pt x="727796" y="281626"/>
                  </a:cubicBezTo>
                  <a:cubicBezTo>
                    <a:pt x="733272" y="313493"/>
                    <a:pt x="728024" y="344068"/>
                    <a:pt x="715855" y="373578"/>
                  </a:cubicBezTo>
                  <a:cubicBezTo>
                    <a:pt x="713345" y="379739"/>
                    <a:pt x="713649" y="384758"/>
                    <a:pt x="716159" y="390843"/>
                  </a:cubicBezTo>
                  <a:cubicBezTo>
                    <a:pt x="734108" y="433130"/>
                    <a:pt x="748483" y="476787"/>
                    <a:pt x="762629" y="520443"/>
                  </a:cubicBezTo>
                  <a:cubicBezTo>
                    <a:pt x="766736" y="533144"/>
                    <a:pt x="771072" y="545846"/>
                    <a:pt x="775331" y="558547"/>
                  </a:cubicBezTo>
                  <a:cubicBezTo>
                    <a:pt x="775711" y="559612"/>
                    <a:pt x="776320" y="560601"/>
                    <a:pt x="777384" y="562654"/>
                  </a:cubicBezTo>
                  <a:cubicBezTo>
                    <a:pt x="778753" y="559612"/>
                    <a:pt x="779818" y="557559"/>
                    <a:pt x="780579" y="555505"/>
                  </a:cubicBezTo>
                  <a:cubicBezTo>
                    <a:pt x="787044" y="539001"/>
                    <a:pt x="794801" y="523181"/>
                    <a:pt x="806286" y="509491"/>
                  </a:cubicBezTo>
                  <a:cubicBezTo>
                    <a:pt x="809784" y="505384"/>
                    <a:pt x="813815" y="501353"/>
                    <a:pt x="818303" y="498463"/>
                  </a:cubicBezTo>
                  <a:cubicBezTo>
                    <a:pt x="830168" y="490933"/>
                    <a:pt x="842793" y="495496"/>
                    <a:pt x="846139" y="509035"/>
                  </a:cubicBezTo>
                  <a:cubicBezTo>
                    <a:pt x="847889" y="515880"/>
                    <a:pt x="848269" y="523637"/>
                    <a:pt x="847052" y="530635"/>
                  </a:cubicBezTo>
                  <a:cubicBezTo>
                    <a:pt x="841196" y="564480"/>
                    <a:pt x="824844" y="592697"/>
                    <a:pt x="799593" y="615894"/>
                  </a:cubicBezTo>
                  <a:cubicBezTo>
                    <a:pt x="797844" y="617567"/>
                    <a:pt x="796018" y="619088"/>
                    <a:pt x="793584" y="621218"/>
                  </a:cubicBezTo>
                  <a:cubicBezTo>
                    <a:pt x="814956" y="701914"/>
                    <a:pt x="829027" y="783979"/>
                    <a:pt x="833210" y="867869"/>
                  </a:cubicBezTo>
                  <a:cubicBezTo>
                    <a:pt x="833742" y="866272"/>
                    <a:pt x="834503" y="864675"/>
                    <a:pt x="834883" y="863001"/>
                  </a:cubicBezTo>
                  <a:cubicBezTo>
                    <a:pt x="846139" y="814629"/>
                    <a:pt x="862187" y="767779"/>
                    <a:pt x="878996" y="721080"/>
                  </a:cubicBezTo>
                  <a:cubicBezTo>
                    <a:pt x="890480" y="689060"/>
                    <a:pt x="900216" y="656356"/>
                    <a:pt x="911776" y="624336"/>
                  </a:cubicBezTo>
                  <a:cubicBezTo>
                    <a:pt x="920294" y="600607"/>
                    <a:pt x="930334" y="577409"/>
                    <a:pt x="940221" y="554212"/>
                  </a:cubicBezTo>
                  <a:cubicBezTo>
                    <a:pt x="942503" y="548812"/>
                    <a:pt x="942503" y="544857"/>
                    <a:pt x="939841" y="539837"/>
                  </a:cubicBezTo>
                  <a:cubicBezTo>
                    <a:pt x="933680" y="528277"/>
                    <a:pt x="928052" y="516488"/>
                    <a:pt x="922500" y="504623"/>
                  </a:cubicBezTo>
                  <a:cubicBezTo>
                    <a:pt x="912080" y="482263"/>
                    <a:pt x="907897" y="458457"/>
                    <a:pt x="904703" y="434195"/>
                  </a:cubicBezTo>
                  <a:cubicBezTo>
                    <a:pt x="898238" y="384834"/>
                    <a:pt x="908506" y="338440"/>
                    <a:pt x="929497" y="294251"/>
                  </a:cubicBezTo>
                  <a:cubicBezTo>
                    <a:pt x="947294" y="256755"/>
                    <a:pt x="969351" y="221769"/>
                    <a:pt x="995666" y="189597"/>
                  </a:cubicBezTo>
                  <a:cubicBezTo>
                    <a:pt x="1022590" y="156665"/>
                    <a:pt x="1056283" y="132707"/>
                    <a:pt x="1095148" y="115899"/>
                  </a:cubicBezTo>
                  <a:cubicBezTo>
                    <a:pt x="1096821" y="115214"/>
                    <a:pt x="1098571" y="114758"/>
                    <a:pt x="1100320" y="114073"/>
                  </a:cubicBezTo>
                  <a:cubicBezTo>
                    <a:pt x="1103134" y="113009"/>
                    <a:pt x="1106176" y="112780"/>
                    <a:pt x="1107545" y="115747"/>
                  </a:cubicBezTo>
                  <a:cubicBezTo>
                    <a:pt x="1108686" y="118256"/>
                    <a:pt x="1109295" y="121603"/>
                    <a:pt x="1108610" y="124189"/>
                  </a:cubicBezTo>
                  <a:cubicBezTo>
                    <a:pt x="1108002" y="126623"/>
                    <a:pt x="1105796" y="128828"/>
                    <a:pt x="1103895" y="130730"/>
                  </a:cubicBezTo>
                  <a:cubicBezTo>
                    <a:pt x="1089672" y="145333"/>
                    <a:pt x="1076134" y="160620"/>
                    <a:pt x="1060923" y="174082"/>
                  </a:cubicBezTo>
                  <a:cubicBezTo>
                    <a:pt x="1036204" y="195910"/>
                    <a:pt x="1023883" y="223975"/>
                    <a:pt x="1016430" y="255006"/>
                  </a:cubicBezTo>
                  <a:cubicBezTo>
                    <a:pt x="1015821" y="257668"/>
                    <a:pt x="1015745" y="260406"/>
                    <a:pt x="1015593" y="263144"/>
                  </a:cubicBezTo>
                  <a:cubicBezTo>
                    <a:pt x="1014833" y="279876"/>
                    <a:pt x="1021373" y="290905"/>
                    <a:pt x="1035368" y="296685"/>
                  </a:cubicBezTo>
                  <a:cubicBezTo>
                    <a:pt x="1051112" y="303150"/>
                    <a:pt x="1066779" y="300564"/>
                    <a:pt x="1076895" y="288091"/>
                  </a:cubicBezTo>
                  <a:cubicBezTo>
                    <a:pt x="1083283" y="280181"/>
                    <a:pt x="1088607" y="271054"/>
                    <a:pt x="1092867" y="261699"/>
                  </a:cubicBezTo>
                  <a:cubicBezTo>
                    <a:pt x="1103514" y="238502"/>
                    <a:pt x="1107241" y="213403"/>
                    <a:pt x="1110816" y="188380"/>
                  </a:cubicBezTo>
                  <a:cubicBezTo>
                    <a:pt x="1111652" y="182372"/>
                    <a:pt x="1112793" y="176364"/>
                    <a:pt x="1113706" y="170355"/>
                  </a:cubicBezTo>
                  <a:cubicBezTo>
                    <a:pt x="1116140" y="154764"/>
                    <a:pt x="1121464" y="140465"/>
                    <a:pt x="1130743" y="127535"/>
                  </a:cubicBezTo>
                  <a:cubicBezTo>
                    <a:pt x="1136219" y="119854"/>
                    <a:pt x="1140706" y="111563"/>
                    <a:pt x="1145954" y="103730"/>
                  </a:cubicBezTo>
                  <a:cubicBezTo>
                    <a:pt x="1155081" y="90116"/>
                    <a:pt x="1167554" y="79924"/>
                    <a:pt x="1181168" y="71025"/>
                  </a:cubicBezTo>
                  <a:cubicBezTo>
                    <a:pt x="1200638" y="58400"/>
                    <a:pt x="1221478" y="48361"/>
                    <a:pt x="1243078" y="40070"/>
                  </a:cubicBezTo>
                  <a:cubicBezTo>
                    <a:pt x="1265439" y="31400"/>
                    <a:pt x="1288180" y="23718"/>
                    <a:pt x="1310844" y="15656"/>
                  </a:cubicBezTo>
                  <a:cubicBezTo>
                    <a:pt x="1312974" y="14896"/>
                    <a:pt x="1315256" y="14744"/>
                    <a:pt x="1319667" y="13831"/>
                  </a:cubicBezTo>
                  <a:cubicBezTo>
                    <a:pt x="1299360" y="37637"/>
                    <a:pt x="1282932" y="61823"/>
                    <a:pt x="1257985" y="78251"/>
                  </a:cubicBezTo>
                  <a:cubicBezTo>
                    <a:pt x="1248402" y="84563"/>
                    <a:pt x="1239808" y="92473"/>
                    <a:pt x="1231594" y="100535"/>
                  </a:cubicBezTo>
                  <a:cubicBezTo>
                    <a:pt x="1224140" y="107913"/>
                    <a:pt x="1219653" y="117344"/>
                    <a:pt x="1217751" y="127840"/>
                  </a:cubicBezTo>
                  <a:cubicBezTo>
                    <a:pt x="1215774" y="138716"/>
                    <a:pt x="1219957" y="146245"/>
                    <a:pt x="1230301" y="150124"/>
                  </a:cubicBezTo>
                  <a:cubicBezTo>
                    <a:pt x="1238591" y="153242"/>
                    <a:pt x="1246501" y="152025"/>
                    <a:pt x="1254030" y="147842"/>
                  </a:cubicBezTo>
                  <a:cubicBezTo>
                    <a:pt x="1263005" y="142823"/>
                    <a:pt x="1269926" y="135673"/>
                    <a:pt x="1275402" y="127079"/>
                  </a:cubicBezTo>
                  <a:cubicBezTo>
                    <a:pt x="1283388" y="114682"/>
                    <a:pt x="1288103" y="100839"/>
                    <a:pt x="1292971" y="87073"/>
                  </a:cubicBezTo>
                  <a:cubicBezTo>
                    <a:pt x="1304912" y="53228"/>
                    <a:pt x="1327425" y="28053"/>
                    <a:pt x="1357543" y="9420"/>
                  </a:cubicBezTo>
                  <a:cubicBezTo>
                    <a:pt x="1371385" y="825"/>
                    <a:pt x="1386444" y="-2217"/>
                    <a:pt x="1402949" y="1662"/>
                  </a:cubicBezTo>
                  <a:cubicBezTo>
                    <a:pt x="1423864" y="6529"/>
                    <a:pt x="1443639" y="14059"/>
                    <a:pt x="1462957" y="23110"/>
                  </a:cubicBezTo>
                  <a:cubicBezTo>
                    <a:pt x="1482732" y="32389"/>
                    <a:pt x="1502354" y="42276"/>
                    <a:pt x="1522053" y="51783"/>
                  </a:cubicBezTo>
                  <a:cubicBezTo>
                    <a:pt x="1526693" y="54065"/>
                    <a:pt x="1531484" y="56042"/>
                    <a:pt x="1536276" y="58020"/>
                  </a:cubicBezTo>
                  <a:cubicBezTo>
                    <a:pt x="1556963" y="66842"/>
                    <a:pt x="1578335" y="69504"/>
                    <a:pt x="1600543" y="65625"/>
                  </a:cubicBezTo>
                  <a:cubicBezTo>
                    <a:pt x="1618873" y="62355"/>
                    <a:pt x="1636670" y="57335"/>
                    <a:pt x="1653707" y="49730"/>
                  </a:cubicBezTo>
                  <a:cubicBezTo>
                    <a:pt x="1665191" y="44558"/>
                    <a:pt x="1675459" y="37637"/>
                    <a:pt x="1683901" y="28130"/>
                  </a:cubicBezTo>
                  <a:cubicBezTo>
                    <a:pt x="1684890" y="26989"/>
                    <a:pt x="1685879" y="25848"/>
                    <a:pt x="1687096" y="24859"/>
                  </a:cubicBezTo>
                  <a:cubicBezTo>
                    <a:pt x="1691507" y="21208"/>
                    <a:pt x="1696374" y="20752"/>
                    <a:pt x="1700558" y="23566"/>
                  </a:cubicBezTo>
                  <a:cubicBezTo>
                    <a:pt x="1704512" y="26228"/>
                    <a:pt x="1706186" y="31400"/>
                    <a:pt x="1704665" y="36420"/>
                  </a:cubicBezTo>
                  <a:cubicBezTo>
                    <a:pt x="1704284" y="37561"/>
                    <a:pt x="1703904" y="38777"/>
                    <a:pt x="1703372" y="39842"/>
                  </a:cubicBezTo>
                  <a:cubicBezTo>
                    <a:pt x="1683369" y="80837"/>
                    <a:pt x="1663974" y="122135"/>
                    <a:pt x="1643059" y="162673"/>
                  </a:cubicBezTo>
                  <a:cubicBezTo>
                    <a:pt x="1629217" y="189445"/>
                    <a:pt x="1611571" y="213935"/>
                    <a:pt x="1590276" y="235612"/>
                  </a:cubicBezTo>
                  <a:cubicBezTo>
                    <a:pt x="1578943" y="247096"/>
                    <a:pt x="1565633" y="255006"/>
                    <a:pt x="1550650" y="260786"/>
                  </a:cubicBezTo>
                  <a:cubicBezTo>
                    <a:pt x="1530419" y="268544"/>
                    <a:pt x="1509580" y="271282"/>
                    <a:pt x="1488208" y="271967"/>
                  </a:cubicBezTo>
                  <a:cubicBezTo>
                    <a:pt x="1465999" y="272727"/>
                    <a:pt x="1443867" y="273792"/>
                    <a:pt x="1421735" y="275541"/>
                  </a:cubicBezTo>
                  <a:cubicBezTo>
                    <a:pt x="1414357" y="276150"/>
                    <a:pt x="1406751" y="278355"/>
                    <a:pt x="1399906" y="281398"/>
                  </a:cubicBezTo>
                  <a:cubicBezTo>
                    <a:pt x="1388422" y="286493"/>
                    <a:pt x="1383935" y="297065"/>
                    <a:pt x="1386597" y="309386"/>
                  </a:cubicBezTo>
                  <a:cubicBezTo>
                    <a:pt x="1389791" y="324293"/>
                    <a:pt x="1400287" y="334637"/>
                    <a:pt x="1415422" y="337527"/>
                  </a:cubicBezTo>
                  <a:cubicBezTo>
                    <a:pt x="1428275" y="339961"/>
                    <a:pt x="1440825" y="338060"/>
                    <a:pt x="1453222" y="334409"/>
                  </a:cubicBezTo>
                  <a:cubicBezTo>
                    <a:pt x="1473149" y="328629"/>
                    <a:pt x="1490033" y="317372"/>
                    <a:pt x="1506690" y="305507"/>
                  </a:cubicBezTo>
                  <a:cubicBezTo>
                    <a:pt x="1520076" y="296000"/>
                    <a:pt x="1533842" y="287102"/>
                    <a:pt x="1547912" y="278736"/>
                  </a:cubicBezTo>
                  <a:cubicBezTo>
                    <a:pt x="1554225" y="274933"/>
                    <a:pt x="1561602" y="273031"/>
                    <a:pt x="1570045" y="269609"/>
                  </a:cubicBezTo>
                  <a:cubicBezTo>
                    <a:pt x="1569132" y="272955"/>
                    <a:pt x="1568980" y="274400"/>
                    <a:pt x="1568371" y="275617"/>
                  </a:cubicBezTo>
                  <a:cubicBezTo>
                    <a:pt x="1549205" y="309843"/>
                    <a:pt x="1530495" y="344296"/>
                    <a:pt x="1508515" y="376924"/>
                  </a:cubicBezTo>
                  <a:cubicBezTo>
                    <a:pt x="1485394" y="411226"/>
                    <a:pt x="1456188" y="438530"/>
                    <a:pt x="1419073" y="456936"/>
                  </a:cubicBezTo>
                  <a:cubicBezTo>
                    <a:pt x="1395495" y="468649"/>
                    <a:pt x="1370473" y="476330"/>
                    <a:pt x="1343853" y="476787"/>
                  </a:cubicBezTo>
                  <a:cubicBezTo>
                    <a:pt x="1321949" y="477167"/>
                    <a:pt x="1300044" y="476178"/>
                    <a:pt x="1278216" y="476330"/>
                  </a:cubicBezTo>
                  <a:cubicBezTo>
                    <a:pt x="1266123" y="476406"/>
                    <a:pt x="1253878" y="476863"/>
                    <a:pt x="1241861" y="478612"/>
                  </a:cubicBezTo>
                  <a:cubicBezTo>
                    <a:pt x="1235853" y="479449"/>
                    <a:pt x="1229464" y="482415"/>
                    <a:pt x="1224672" y="486218"/>
                  </a:cubicBezTo>
                  <a:cubicBezTo>
                    <a:pt x="1212884" y="495344"/>
                    <a:pt x="1215165" y="509263"/>
                    <a:pt x="1228931" y="514891"/>
                  </a:cubicBezTo>
                  <a:cubicBezTo>
                    <a:pt x="1239884" y="519302"/>
                    <a:pt x="1251444" y="519835"/>
                    <a:pt x="1263081" y="519074"/>
                  </a:cubicBezTo>
                  <a:cubicBezTo>
                    <a:pt x="1283008" y="517781"/>
                    <a:pt x="1301794" y="511697"/>
                    <a:pt x="1320199" y="504319"/>
                  </a:cubicBezTo>
                  <a:cubicBezTo>
                    <a:pt x="1348720" y="492911"/>
                    <a:pt x="1378002" y="483632"/>
                    <a:pt x="1407968" y="476939"/>
                  </a:cubicBezTo>
                  <a:cubicBezTo>
                    <a:pt x="1410554" y="476330"/>
                    <a:pt x="1413292" y="476330"/>
                    <a:pt x="1418160" y="475722"/>
                  </a:cubicBezTo>
                  <a:cubicBezTo>
                    <a:pt x="1415650" y="479525"/>
                    <a:pt x="1414205" y="481958"/>
                    <a:pt x="1412532" y="484240"/>
                  </a:cubicBezTo>
                  <a:cubicBezTo>
                    <a:pt x="1392453" y="511697"/>
                    <a:pt x="1368647" y="535578"/>
                    <a:pt x="1342484" y="557026"/>
                  </a:cubicBezTo>
                  <a:cubicBezTo>
                    <a:pt x="1298067" y="593305"/>
                    <a:pt x="1248630" y="620077"/>
                    <a:pt x="1192272" y="632474"/>
                  </a:cubicBezTo>
                  <a:cubicBezTo>
                    <a:pt x="1146334" y="642590"/>
                    <a:pt x="1100472" y="642133"/>
                    <a:pt x="1055295" y="627987"/>
                  </a:cubicBezTo>
                  <a:cubicBezTo>
                    <a:pt x="1036585" y="622130"/>
                    <a:pt x="1019396" y="613156"/>
                    <a:pt x="1002968" y="602584"/>
                  </a:cubicBezTo>
                  <a:cubicBezTo>
                    <a:pt x="999165" y="600150"/>
                    <a:pt x="995362" y="597564"/>
                    <a:pt x="991255" y="594902"/>
                  </a:cubicBezTo>
                  <a:cubicBezTo>
                    <a:pt x="986616" y="598705"/>
                    <a:pt x="985095" y="604029"/>
                    <a:pt x="983193" y="609049"/>
                  </a:cubicBezTo>
                  <a:cubicBezTo>
                    <a:pt x="969199" y="646316"/>
                    <a:pt x="955280" y="683660"/>
                    <a:pt x="941438" y="721004"/>
                  </a:cubicBezTo>
                  <a:cubicBezTo>
                    <a:pt x="937635" y="731195"/>
                    <a:pt x="934213" y="741539"/>
                    <a:pt x="930106" y="753252"/>
                  </a:cubicBezTo>
                  <a:cubicBezTo>
                    <a:pt x="933452" y="752111"/>
                    <a:pt x="935658" y="751579"/>
                    <a:pt x="937711" y="750742"/>
                  </a:cubicBezTo>
                  <a:cubicBezTo>
                    <a:pt x="951554" y="745114"/>
                    <a:pt x="965776" y="740398"/>
                    <a:pt x="980759" y="739410"/>
                  </a:cubicBezTo>
                  <a:cubicBezTo>
                    <a:pt x="987300" y="738953"/>
                    <a:pt x="994297" y="739410"/>
                    <a:pt x="1000458" y="741387"/>
                  </a:cubicBezTo>
                  <a:cubicBezTo>
                    <a:pt x="1012323" y="745190"/>
                    <a:pt x="1015897" y="757283"/>
                    <a:pt x="1007987" y="766942"/>
                  </a:cubicBezTo>
                  <a:cubicBezTo>
                    <a:pt x="1003880" y="771886"/>
                    <a:pt x="998100" y="776145"/>
                    <a:pt x="992244" y="778959"/>
                  </a:cubicBezTo>
                  <a:cubicBezTo>
                    <a:pt x="971100" y="788922"/>
                    <a:pt x="948816" y="792269"/>
                    <a:pt x="925618" y="787325"/>
                  </a:cubicBezTo>
                  <a:cubicBezTo>
                    <a:pt x="923869" y="786945"/>
                    <a:pt x="922120" y="786793"/>
                    <a:pt x="920523" y="786489"/>
                  </a:cubicBezTo>
                  <a:cubicBezTo>
                    <a:pt x="907289" y="808393"/>
                    <a:pt x="835492" y="1067517"/>
                    <a:pt x="836404" y="1091019"/>
                  </a:cubicBezTo>
                  <a:cubicBezTo>
                    <a:pt x="838306" y="1087900"/>
                    <a:pt x="839751" y="1085695"/>
                    <a:pt x="841044" y="1083413"/>
                  </a:cubicBezTo>
                  <a:cubicBezTo>
                    <a:pt x="875649" y="1023100"/>
                    <a:pt x="921435" y="972827"/>
                    <a:pt x="978858" y="933582"/>
                  </a:cubicBezTo>
                  <a:cubicBezTo>
                    <a:pt x="994069" y="923162"/>
                    <a:pt x="1010649" y="914568"/>
                    <a:pt x="1027078" y="906049"/>
                  </a:cubicBezTo>
                  <a:cubicBezTo>
                    <a:pt x="1040540" y="899052"/>
                    <a:pt x="1054610" y="893272"/>
                    <a:pt x="1068604" y="887187"/>
                  </a:cubicBezTo>
                  <a:cubicBezTo>
                    <a:pt x="1072407" y="885514"/>
                    <a:pt x="1074233" y="883156"/>
                    <a:pt x="1074765" y="879125"/>
                  </a:cubicBezTo>
                  <a:cubicBezTo>
                    <a:pt x="1075602" y="872813"/>
                    <a:pt x="1076743" y="866500"/>
                    <a:pt x="1077883" y="860263"/>
                  </a:cubicBezTo>
                  <a:cubicBezTo>
                    <a:pt x="1090889" y="789227"/>
                    <a:pt x="1127624" y="735074"/>
                    <a:pt x="1191968" y="700849"/>
                  </a:cubicBezTo>
                  <a:cubicBezTo>
                    <a:pt x="1216306" y="687919"/>
                    <a:pt x="1242622" y="682215"/>
                    <a:pt x="1269850" y="680162"/>
                  </a:cubicBezTo>
                  <a:cubicBezTo>
                    <a:pt x="1311301" y="677043"/>
                    <a:pt x="1351763" y="682519"/>
                    <a:pt x="1391236" y="695373"/>
                  </a:cubicBezTo>
                  <a:cubicBezTo>
                    <a:pt x="1392377" y="695753"/>
                    <a:pt x="1393442" y="696286"/>
                    <a:pt x="1394582" y="696818"/>
                  </a:cubicBezTo>
                  <a:cubicBezTo>
                    <a:pt x="1394811" y="696894"/>
                    <a:pt x="1394887" y="697274"/>
                    <a:pt x="1395495" y="698263"/>
                  </a:cubicBezTo>
                  <a:cubicBezTo>
                    <a:pt x="1393518" y="699176"/>
                    <a:pt x="1391616" y="700317"/>
                    <a:pt x="1389563" y="701001"/>
                  </a:cubicBezTo>
                  <a:cubicBezTo>
                    <a:pt x="1375644" y="705564"/>
                    <a:pt x="1361346" y="708607"/>
                    <a:pt x="1346591" y="708455"/>
                  </a:cubicBezTo>
                  <a:cubicBezTo>
                    <a:pt x="1334498" y="708302"/>
                    <a:pt x="1322329" y="707694"/>
                    <a:pt x="1310236" y="706781"/>
                  </a:cubicBezTo>
                  <a:cubicBezTo>
                    <a:pt x="1287191" y="705032"/>
                    <a:pt x="1266884" y="710888"/>
                    <a:pt x="1250151" y="727317"/>
                  </a:cubicBezTo>
                  <a:cubicBezTo>
                    <a:pt x="1244599" y="732717"/>
                    <a:pt x="1240568" y="739105"/>
                    <a:pt x="1238210" y="746483"/>
                  </a:cubicBezTo>
                  <a:cubicBezTo>
                    <a:pt x="1234332" y="758804"/>
                    <a:pt x="1237678" y="770365"/>
                    <a:pt x="1247946" y="778274"/>
                  </a:cubicBezTo>
                  <a:cubicBezTo>
                    <a:pt x="1261027" y="788390"/>
                    <a:pt x="1275782" y="791584"/>
                    <a:pt x="1291830" y="787629"/>
                  </a:cubicBezTo>
                  <a:cubicBezTo>
                    <a:pt x="1310540" y="782990"/>
                    <a:pt x="1326208" y="772494"/>
                    <a:pt x="1341343" y="761162"/>
                  </a:cubicBezTo>
                  <a:cubicBezTo>
                    <a:pt x="1347656" y="756446"/>
                    <a:pt x="1353512" y="751122"/>
                    <a:pt x="1359444" y="745798"/>
                  </a:cubicBezTo>
                  <a:cubicBezTo>
                    <a:pt x="1379219" y="728077"/>
                    <a:pt x="1401884" y="714615"/>
                    <a:pt x="1427135" y="707238"/>
                  </a:cubicBezTo>
                  <a:cubicBezTo>
                    <a:pt x="1471932" y="694156"/>
                    <a:pt x="1514599" y="700469"/>
                    <a:pt x="1552932" y="728077"/>
                  </a:cubicBezTo>
                  <a:cubicBezTo>
                    <a:pt x="1568219" y="739105"/>
                    <a:pt x="1582518" y="751503"/>
                    <a:pt x="1597197" y="763291"/>
                  </a:cubicBezTo>
                  <a:cubicBezTo>
                    <a:pt x="1598110" y="763976"/>
                    <a:pt x="1598718" y="765041"/>
                    <a:pt x="1599783" y="766334"/>
                  </a:cubicBezTo>
                  <a:cubicBezTo>
                    <a:pt x="1590200" y="771277"/>
                    <a:pt x="1580160" y="771581"/>
                    <a:pt x="1570273" y="772342"/>
                  </a:cubicBezTo>
                  <a:cubicBezTo>
                    <a:pt x="1546619" y="774167"/>
                    <a:pt x="1522966" y="775080"/>
                    <a:pt x="1499464" y="777894"/>
                  </a:cubicBezTo>
                  <a:cubicBezTo>
                    <a:pt x="1486991" y="779415"/>
                    <a:pt x="1474746" y="783903"/>
                    <a:pt x="1462577" y="787629"/>
                  </a:cubicBezTo>
                  <a:cubicBezTo>
                    <a:pt x="1456340" y="789531"/>
                    <a:pt x="1451321" y="793638"/>
                    <a:pt x="1448278" y="799646"/>
                  </a:cubicBezTo>
                  <a:cubicBezTo>
                    <a:pt x="1443487" y="809077"/>
                    <a:pt x="1446909" y="817063"/>
                    <a:pt x="1457253" y="818813"/>
                  </a:cubicBezTo>
                  <a:cubicBezTo>
                    <a:pt x="1462805" y="819801"/>
                    <a:pt x="1468814" y="819573"/>
                    <a:pt x="1474442" y="818813"/>
                  </a:cubicBezTo>
                  <a:cubicBezTo>
                    <a:pt x="1490566" y="816531"/>
                    <a:pt x="1505473" y="810446"/>
                    <a:pt x="1520380" y="804210"/>
                  </a:cubicBezTo>
                  <a:cubicBezTo>
                    <a:pt x="1527377" y="801243"/>
                    <a:pt x="1534374" y="798201"/>
                    <a:pt x="1541219" y="794931"/>
                  </a:cubicBezTo>
                  <a:cubicBezTo>
                    <a:pt x="1561298" y="785272"/>
                    <a:pt x="1582898" y="781621"/>
                    <a:pt x="1604802" y="780784"/>
                  </a:cubicBezTo>
                  <a:cubicBezTo>
                    <a:pt x="1612788" y="780480"/>
                    <a:pt x="1621231" y="781849"/>
                    <a:pt x="1628988" y="784207"/>
                  </a:cubicBezTo>
                  <a:cubicBezTo>
                    <a:pt x="1651577" y="791204"/>
                    <a:pt x="1671048" y="803677"/>
                    <a:pt x="1685498" y="822539"/>
                  </a:cubicBezTo>
                  <a:cubicBezTo>
                    <a:pt x="1695462" y="835545"/>
                    <a:pt x="1704817" y="849159"/>
                    <a:pt x="1713031" y="863306"/>
                  </a:cubicBezTo>
                  <a:cubicBezTo>
                    <a:pt x="1730676" y="893880"/>
                    <a:pt x="1752656" y="920804"/>
                    <a:pt x="1778363" y="944914"/>
                  </a:cubicBezTo>
                  <a:cubicBezTo>
                    <a:pt x="1782546" y="948869"/>
                    <a:pt x="1786729" y="952976"/>
                    <a:pt x="1790532" y="957235"/>
                  </a:cubicBezTo>
                  <a:cubicBezTo>
                    <a:pt x="1792510" y="959441"/>
                    <a:pt x="1794259" y="962103"/>
                    <a:pt x="1795248" y="964917"/>
                  </a:cubicBezTo>
                  <a:cubicBezTo>
                    <a:pt x="1796845" y="969328"/>
                    <a:pt x="1795628" y="973359"/>
                    <a:pt x="1792053" y="976478"/>
                  </a:cubicBezTo>
                  <a:cubicBezTo>
                    <a:pt x="1788859" y="979292"/>
                    <a:pt x="1785056" y="980128"/>
                    <a:pt x="1781025" y="978531"/>
                  </a:cubicBezTo>
                  <a:cubicBezTo>
                    <a:pt x="1778820" y="977618"/>
                    <a:pt x="1776614" y="976401"/>
                    <a:pt x="1774636" y="975032"/>
                  </a:cubicBezTo>
                  <a:cubicBezTo>
                    <a:pt x="1763152" y="966742"/>
                    <a:pt x="1750527" y="964993"/>
                    <a:pt x="1737293" y="968948"/>
                  </a:cubicBezTo>
                  <a:cubicBezTo>
                    <a:pt x="1719572" y="974348"/>
                    <a:pt x="1702003" y="980204"/>
                    <a:pt x="1684586" y="986517"/>
                  </a:cubicBezTo>
                  <a:cubicBezTo>
                    <a:pt x="1667701" y="992678"/>
                    <a:pt x="1651197" y="999599"/>
                    <a:pt x="1633095" y="1001424"/>
                  </a:cubicBezTo>
                  <a:cubicBezTo>
                    <a:pt x="1603205" y="1004466"/>
                    <a:pt x="1576129" y="997925"/>
                    <a:pt x="1553845" y="976934"/>
                  </a:cubicBezTo>
                  <a:cubicBezTo>
                    <a:pt x="1539166" y="963092"/>
                    <a:pt x="1521825" y="956399"/>
                    <a:pt x="1501822" y="955866"/>
                  </a:cubicBezTo>
                  <a:cubicBezTo>
                    <a:pt x="1492619" y="955638"/>
                    <a:pt x="1483873" y="956779"/>
                    <a:pt x="1479309" y="966286"/>
                  </a:cubicBezTo>
                  <a:cubicBezTo>
                    <a:pt x="1474746" y="975793"/>
                    <a:pt x="1479005" y="983855"/>
                    <a:pt x="1485470" y="990244"/>
                  </a:cubicBezTo>
                  <a:cubicBezTo>
                    <a:pt x="1505853" y="1010399"/>
                    <a:pt x="1529963" y="1020666"/>
                    <a:pt x="1559017" y="1015342"/>
                  </a:cubicBezTo>
                  <a:cubicBezTo>
                    <a:pt x="1567002" y="1013897"/>
                    <a:pt x="1574684" y="1010703"/>
                    <a:pt x="1582518" y="1008269"/>
                  </a:cubicBezTo>
                  <a:cubicBezTo>
                    <a:pt x="1583659" y="1007889"/>
                    <a:pt x="1584724" y="1007204"/>
                    <a:pt x="1585864" y="1006824"/>
                  </a:cubicBezTo>
                  <a:cubicBezTo>
                    <a:pt x="1591949" y="1004923"/>
                    <a:pt x="1597273" y="1006976"/>
                    <a:pt x="1599935" y="1012072"/>
                  </a:cubicBezTo>
                  <a:cubicBezTo>
                    <a:pt x="1602369" y="1016788"/>
                    <a:pt x="1601380" y="1022035"/>
                    <a:pt x="1596512" y="1025838"/>
                  </a:cubicBezTo>
                  <a:cubicBezTo>
                    <a:pt x="1591493" y="1029793"/>
                    <a:pt x="1586093" y="1033140"/>
                    <a:pt x="1580693" y="1036638"/>
                  </a:cubicBezTo>
                  <a:cubicBezTo>
                    <a:pt x="1541676" y="1061813"/>
                    <a:pt x="1499084" y="1076644"/>
                    <a:pt x="1452994" y="1082348"/>
                  </a:cubicBezTo>
                  <a:cubicBezTo>
                    <a:pt x="1418921" y="1086531"/>
                    <a:pt x="1388194" y="1079610"/>
                    <a:pt x="1361650" y="1057478"/>
                  </a:cubicBezTo>
                  <a:cubicBezTo>
                    <a:pt x="1354044" y="1051165"/>
                    <a:pt x="1347732" y="1043103"/>
                    <a:pt x="1341723" y="1035193"/>
                  </a:cubicBezTo>
                  <a:cubicBezTo>
                    <a:pt x="1332444" y="1023100"/>
                    <a:pt x="1323698" y="1010703"/>
                    <a:pt x="1311453" y="1001272"/>
                  </a:cubicBezTo>
                  <a:cubicBezTo>
                    <a:pt x="1305292" y="996556"/>
                    <a:pt x="1298447" y="993286"/>
                    <a:pt x="1290841" y="992145"/>
                  </a:cubicBezTo>
                  <a:cubicBezTo>
                    <a:pt x="1278140" y="990244"/>
                    <a:pt x="1271751" y="996100"/>
                    <a:pt x="1272055" y="1008802"/>
                  </a:cubicBezTo>
                  <a:cubicBezTo>
                    <a:pt x="1272360" y="1020819"/>
                    <a:pt x="1277912" y="1030402"/>
                    <a:pt x="1285974" y="1038692"/>
                  </a:cubicBezTo>
                  <a:cubicBezTo>
                    <a:pt x="1302934" y="1056261"/>
                    <a:pt x="1324078" y="1066909"/>
                    <a:pt x="1347047" y="1073602"/>
                  </a:cubicBezTo>
                  <a:cubicBezTo>
                    <a:pt x="1358912" y="1077100"/>
                    <a:pt x="1371461" y="1078013"/>
                    <a:pt x="1383706" y="1080142"/>
                  </a:cubicBezTo>
                  <a:cubicBezTo>
                    <a:pt x="1386368" y="1080599"/>
                    <a:pt x="1389182" y="1080523"/>
                    <a:pt x="1391768" y="1081283"/>
                  </a:cubicBezTo>
                  <a:cubicBezTo>
                    <a:pt x="1396408" y="1082728"/>
                    <a:pt x="1399602" y="1086988"/>
                    <a:pt x="1399754" y="1091399"/>
                  </a:cubicBezTo>
                  <a:cubicBezTo>
                    <a:pt x="1399906" y="1095886"/>
                    <a:pt x="1397244" y="1099993"/>
                    <a:pt x="1392453" y="1101971"/>
                  </a:cubicBezTo>
                  <a:cubicBezTo>
                    <a:pt x="1390551" y="1102731"/>
                    <a:pt x="1388346" y="1103264"/>
                    <a:pt x="1386292" y="1103340"/>
                  </a:cubicBezTo>
                  <a:cubicBezTo>
                    <a:pt x="1349709" y="1104329"/>
                    <a:pt x="1313278" y="1103416"/>
                    <a:pt x="1277380" y="1095430"/>
                  </a:cubicBezTo>
                  <a:cubicBezTo>
                    <a:pt x="1227410" y="1084326"/>
                    <a:pt x="1182689" y="1062878"/>
                    <a:pt x="1144889" y="1027892"/>
                  </a:cubicBezTo>
                  <a:cubicBezTo>
                    <a:pt x="1130971" y="1014962"/>
                    <a:pt x="1119258" y="1000131"/>
                    <a:pt x="1109675" y="983855"/>
                  </a:cubicBezTo>
                  <a:cubicBezTo>
                    <a:pt x="1100244" y="967959"/>
                    <a:pt x="1091574" y="951607"/>
                    <a:pt x="1082447" y="935179"/>
                  </a:cubicBezTo>
                  <a:cubicBezTo>
                    <a:pt x="1047765" y="937765"/>
                    <a:pt x="971785" y="990016"/>
                    <a:pt x="942959" y="1031923"/>
                  </a:cubicBezTo>
                  <a:cubicBezTo>
                    <a:pt x="946534" y="1032455"/>
                    <a:pt x="949576" y="1032987"/>
                    <a:pt x="952694" y="1033368"/>
                  </a:cubicBezTo>
                  <a:cubicBezTo>
                    <a:pt x="964559" y="1034813"/>
                    <a:pt x="976196" y="1037171"/>
                    <a:pt x="986844" y="1042723"/>
                  </a:cubicBezTo>
                  <a:cubicBezTo>
                    <a:pt x="991331" y="1045004"/>
                    <a:pt x="995819" y="1048199"/>
                    <a:pt x="998937" y="1052078"/>
                  </a:cubicBezTo>
                  <a:cubicBezTo>
                    <a:pt x="1004793" y="1059303"/>
                    <a:pt x="1002359" y="1068886"/>
                    <a:pt x="993841" y="1072613"/>
                  </a:cubicBezTo>
                  <a:cubicBezTo>
                    <a:pt x="989506" y="1074514"/>
                    <a:pt x="984486" y="1075351"/>
                    <a:pt x="979695" y="1075427"/>
                  </a:cubicBezTo>
                  <a:cubicBezTo>
                    <a:pt x="961973" y="1075579"/>
                    <a:pt x="945545" y="1070331"/>
                    <a:pt x="930030" y="1062117"/>
                  </a:cubicBezTo>
                  <a:cubicBezTo>
                    <a:pt x="928128" y="1061128"/>
                    <a:pt x="926303" y="1060064"/>
                    <a:pt x="924478" y="1059075"/>
                  </a:cubicBezTo>
                  <a:cubicBezTo>
                    <a:pt x="924249" y="1058923"/>
                    <a:pt x="923869" y="1059075"/>
                    <a:pt x="922804" y="1059151"/>
                  </a:cubicBezTo>
                  <a:cubicBezTo>
                    <a:pt x="901432" y="1086607"/>
                    <a:pt x="884320" y="1117334"/>
                    <a:pt x="868348" y="1150038"/>
                  </a:cubicBezTo>
                  <a:cubicBezTo>
                    <a:pt x="871999" y="1151559"/>
                    <a:pt x="875193" y="1153005"/>
                    <a:pt x="878387" y="1154298"/>
                  </a:cubicBezTo>
                  <a:cubicBezTo>
                    <a:pt x="891393" y="1159393"/>
                    <a:pt x="904627" y="1163957"/>
                    <a:pt x="917328" y="1169585"/>
                  </a:cubicBezTo>
                  <a:cubicBezTo>
                    <a:pt x="922728" y="1172019"/>
                    <a:pt x="927596" y="1176126"/>
                    <a:pt x="931931" y="1180309"/>
                  </a:cubicBezTo>
                  <a:cubicBezTo>
                    <a:pt x="936418" y="1184720"/>
                    <a:pt x="938852" y="1190348"/>
                    <a:pt x="936190" y="1196889"/>
                  </a:cubicBezTo>
                  <a:cubicBezTo>
                    <a:pt x="933376" y="1203734"/>
                    <a:pt x="927672" y="1206472"/>
                    <a:pt x="920979" y="1206472"/>
                  </a:cubicBezTo>
                  <a:cubicBezTo>
                    <a:pt x="915883" y="1206472"/>
                    <a:pt x="910635" y="1205484"/>
                    <a:pt x="905768" y="1203963"/>
                  </a:cubicBezTo>
                  <a:cubicBezTo>
                    <a:pt x="890937" y="1199323"/>
                    <a:pt x="878387" y="1190957"/>
                    <a:pt x="867587" y="1179929"/>
                  </a:cubicBezTo>
                  <a:cubicBezTo>
                    <a:pt x="865077" y="1177343"/>
                    <a:pt x="862872" y="1174453"/>
                    <a:pt x="859373" y="1170422"/>
                  </a:cubicBezTo>
                  <a:cubicBezTo>
                    <a:pt x="857092" y="1175137"/>
                    <a:pt x="855190" y="1178103"/>
                    <a:pt x="854125" y="1181298"/>
                  </a:cubicBezTo>
                  <a:cubicBezTo>
                    <a:pt x="847280" y="1201757"/>
                    <a:pt x="839751" y="1221988"/>
                    <a:pt x="834122" y="1242827"/>
                  </a:cubicBezTo>
                  <a:cubicBezTo>
                    <a:pt x="827886" y="1266024"/>
                    <a:pt x="823475" y="1289678"/>
                    <a:pt x="818379" y="1313103"/>
                  </a:cubicBezTo>
                  <a:cubicBezTo>
                    <a:pt x="817694" y="1316298"/>
                    <a:pt x="817466" y="1319644"/>
                    <a:pt x="816858" y="1324132"/>
                  </a:cubicBezTo>
                  <a:cubicBezTo>
                    <a:pt x="821193" y="1324512"/>
                    <a:pt x="824996" y="1324664"/>
                    <a:pt x="828722" y="1325273"/>
                  </a:cubicBezTo>
                  <a:cubicBezTo>
                    <a:pt x="837089" y="1326642"/>
                    <a:pt x="845607" y="1327554"/>
                    <a:pt x="853669" y="1330064"/>
                  </a:cubicBezTo>
                  <a:cubicBezTo>
                    <a:pt x="858613" y="1331661"/>
                    <a:pt x="863480" y="1335160"/>
                    <a:pt x="866979" y="1339115"/>
                  </a:cubicBezTo>
                  <a:cubicBezTo>
                    <a:pt x="873520" y="1346492"/>
                    <a:pt x="871238" y="1356304"/>
                    <a:pt x="862187" y="1360258"/>
                  </a:cubicBezTo>
                  <a:cubicBezTo>
                    <a:pt x="857624" y="1362236"/>
                    <a:pt x="852072" y="1363149"/>
                    <a:pt x="847204" y="1362616"/>
                  </a:cubicBezTo>
                  <a:cubicBezTo>
                    <a:pt x="838838" y="1361704"/>
                    <a:pt x="830548" y="1359270"/>
                    <a:pt x="822258" y="1357444"/>
                  </a:cubicBezTo>
                  <a:cubicBezTo>
                    <a:pt x="819368" y="1356760"/>
                    <a:pt x="816477" y="1355847"/>
                    <a:pt x="812599" y="1354782"/>
                  </a:cubicBezTo>
                  <a:cubicBezTo>
                    <a:pt x="804993" y="1415171"/>
                    <a:pt x="808415" y="1474723"/>
                    <a:pt x="812675" y="1535645"/>
                  </a:cubicBezTo>
                  <a:cubicBezTo>
                    <a:pt x="816477" y="1535645"/>
                    <a:pt x="819748" y="1535645"/>
                    <a:pt x="822942" y="1535645"/>
                  </a:cubicBezTo>
                  <a:cubicBezTo>
                    <a:pt x="868576" y="1535797"/>
                    <a:pt x="914134" y="1537546"/>
                    <a:pt x="959464" y="1543098"/>
                  </a:cubicBezTo>
                  <a:cubicBezTo>
                    <a:pt x="983954" y="1546140"/>
                    <a:pt x="1008140" y="1550248"/>
                    <a:pt x="1031869" y="1557321"/>
                  </a:cubicBezTo>
                  <a:cubicBezTo>
                    <a:pt x="1050199" y="1562873"/>
                    <a:pt x="1064574" y="1572988"/>
                    <a:pt x="1073472" y="1590253"/>
                  </a:cubicBezTo>
                  <a:cubicBezTo>
                    <a:pt x="1073929" y="1591242"/>
                    <a:pt x="1074917" y="1591926"/>
                    <a:pt x="1076819" y="1593980"/>
                  </a:cubicBezTo>
                  <a:cubicBezTo>
                    <a:pt x="1075297" y="1587439"/>
                    <a:pt x="1074005" y="1582495"/>
                    <a:pt x="1072940" y="1577552"/>
                  </a:cubicBezTo>
                  <a:cubicBezTo>
                    <a:pt x="1070050" y="1563329"/>
                    <a:pt x="1071571" y="1549031"/>
                    <a:pt x="1073016" y="1534808"/>
                  </a:cubicBezTo>
                  <a:cubicBezTo>
                    <a:pt x="1078872" y="1477005"/>
                    <a:pt x="1098571" y="1424298"/>
                    <a:pt x="1130667" y="1376078"/>
                  </a:cubicBezTo>
                  <a:cubicBezTo>
                    <a:pt x="1148844" y="1348774"/>
                    <a:pt x="1173867" y="1330444"/>
                    <a:pt x="1204974" y="1320101"/>
                  </a:cubicBezTo>
                  <a:cubicBezTo>
                    <a:pt x="1227639" y="1312571"/>
                    <a:pt x="1250912" y="1307704"/>
                    <a:pt x="1274641" y="1307095"/>
                  </a:cubicBezTo>
                  <a:cubicBezTo>
                    <a:pt x="1303467" y="1306334"/>
                    <a:pt x="1332292" y="1306715"/>
                    <a:pt x="1361118" y="1307475"/>
                  </a:cubicBezTo>
                  <a:cubicBezTo>
                    <a:pt x="1371385" y="1307704"/>
                    <a:pt x="1381653" y="1309985"/>
                    <a:pt x="1391692" y="1312039"/>
                  </a:cubicBezTo>
                  <a:cubicBezTo>
                    <a:pt x="1431926" y="1320253"/>
                    <a:pt x="1469650" y="1334932"/>
                    <a:pt x="1505397" y="1355239"/>
                  </a:cubicBezTo>
                  <a:cubicBezTo>
                    <a:pt x="1526540" y="1367256"/>
                    <a:pt x="1548673" y="1377447"/>
                    <a:pt x="1570425" y="1388247"/>
                  </a:cubicBezTo>
                  <a:cubicBezTo>
                    <a:pt x="1594307" y="1400112"/>
                    <a:pt x="1619786" y="1406881"/>
                    <a:pt x="1646025" y="1411368"/>
                  </a:cubicBezTo>
                  <a:cubicBezTo>
                    <a:pt x="1660704" y="1413878"/>
                    <a:pt x="1675383" y="1416768"/>
                    <a:pt x="1689605" y="1421104"/>
                  </a:cubicBezTo>
                  <a:cubicBezTo>
                    <a:pt x="1714628" y="1428709"/>
                    <a:pt x="1733718" y="1443692"/>
                    <a:pt x="1743377" y="1469095"/>
                  </a:cubicBezTo>
                  <a:cubicBezTo>
                    <a:pt x="1748549" y="1482709"/>
                    <a:pt x="1748473" y="1496476"/>
                    <a:pt x="1745355" y="1510394"/>
                  </a:cubicBezTo>
                  <a:cubicBezTo>
                    <a:pt x="1741552" y="1527355"/>
                    <a:pt x="1733870" y="1542338"/>
                    <a:pt x="1722538" y="1555495"/>
                  </a:cubicBezTo>
                  <a:cubicBezTo>
                    <a:pt x="1709076" y="1571163"/>
                    <a:pt x="1693712" y="1584093"/>
                    <a:pt x="1674622" y="1592535"/>
                  </a:cubicBezTo>
                  <a:cubicBezTo>
                    <a:pt x="1662377" y="1597935"/>
                    <a:pt x="1649980" y="1600977"/>
                    <a:pt x="1636670" y="1600521"/>
                  </a:cubicBezTo>
                  <a:cubicBezTo>
                    <a:pt x="1634921" y="1600521"/>
                    <a:pt x="1633172" y="1600825"/>
                    <a:pt x="1630738" y="1600977"/>
                  </a:cubicBezTo>
                  <a:cubicBezTo>
                    <a:pt x="1631422" y="1603791"/>
                    <a:pt x="1631879" y="1606149"/>
                    <a:pt x="1632487" y="1608431"/>
                  </a:cubicBezTo>
                  <a:cubicBezTo>
                    <a:pt x="1638800" y="1631628"/>
                    <a:pt x="1643743" y="1655129"/>
                    <a:pt x="1645340" y="1679239"/>
                  </a:cubicBezTo>
                  <a:cubicBezTo>
                    <a:pt x="1646329" y="1694222"/>
                    <a:pt x="1645873" y="1709053"/>
                    <a:pt x="1642374" y="1723656"/>
                  </a:cubicBezTo>
                  <a:cubicBezTo>
                    <a:pt x="1640777" y="1730425"/>
                    <a:pt x="1638571" y="1737194"/>
                    <a:pt x="1635605" y="1743431"/>
                  </a:cubicBezTo>
                  <a:cubicBezTo>
                    <a:pt x="1624881" y="1766172"/>
                    <a:pt x="1606552" y="1777808"/>
                    <a:pt x="1581529" y="1779025"/>
                  </a:cubicBezTo>
                  <a:cubicBezTo>
                    <a:pt x="1560233" y="1780014"/>
                    <a:pt x="1540839" y="1773093"/>
                    <a:pt x="1521825" y="1764499"/>
                  </a:cubicBezTo>
                  <a:cubicBezTo>
                    <a:pt x="1514676" y="1761228"/>
                    <a:pt x="1507830" y="1757501"/>
                    <a:pt x="1500149" y="1753622"/>
                  </a:cubicBezTo>
                  <a:cubicBezTo>
                    <a:pt x="1495053" y="1807851"/>
                    <a:pt x="1491707" y="1861318"/>
                    <a:pt x="1491859" y="1915547"/>
                  </a:cubicBezTo>
                  <a:close/>
                  <a:moveTo>
                    <a:pt x="1297458" y="1329760"/>
                  </a:moveTo>
                  <a:cubicBezTo>
                    <a:pt x="1297154" y="1331129"/>
                    <a:pt x="1296850" y="1332270"/>
                    <a:pt x="1296698" y="1333411"/>
                  </a:cubicBezTo>
                  <a:cubicBezTo>
                    <a:pt x="1294188" y="1351740"/>
                    <a:pt x="1292439" y="1370222"/>
                    <a:pt x="1288940" y="1388399"/>
                  </a:cubicBezTo>
                  <a:cubicBezTo>
                    <a:pt x="1281563" y="1426960"/>
                    <a:pt x="1269241" y="1464228"/>
                    <a:pt x="1255323" y="1500887"/>
                  </a:cubicBezTo>
                  <a:cubicBezTo>
                    <a:pt x="1242774" y="1533971"/>
                    <a:pt x="1228627" y="1566219"/>
                    <a:pt x="1208472" y="1595425"/>
                  </a:cubicBezTo>
                  <a:cubicBezTo>
                    <a:pt x="1195391" y="1614287"/>
                    <a:pt x="1179875" y="1630183"/>
                    <a:pt x="1156602" y="1636191"/>
                  </a:cubicBezTo>
                  <a:cubicBezTo>
                    <a:pt x="1154700" y="1636648"/>
                    <a:pt x="1152495" y="1637941"/>
                    <a:pt x="1151430" y="1639538"/>
                  </a:cubicBezTo>
                  <a:cubicBezTo>
                    <a:pt x="1142531" y="1652239"/>
                    <a:pt x="1133861" y="1665093"/>
                    <a:pt x="1125114" y="1677870"/>
                  </a:cubicBezTo>
                  <a:cubicBezTo>
                    <a:pt x="1122985" y="1680989"/>
                    <a:pt x="1123517" y="1683498"/>
                    <a:pt x="1126179" y="1685856"/>
                  </a:cubicBezTo>
                  <a:cubicBezTo>
                    <a:pt x="1127548" y="1687073"/>
                    <a:pt x="1128917" y="1688290"/>
                    <a:pt x="1130210" y="1689583"/>
                  </a:cubicBezTo>
                  <a:cubicBezTo>
                    <a:pt x="1147779" y="1707837"/>
                    <a:pt x="1154396" y="1729284"/>
                    <a:pt x="1148616" y="1754079"/>
                  </a:cubicBezTo>
                  <a:cubicBezTo>
                    <a:pt x="1142379" y="1780851"/>
                    <a:pt x="1126636" y="1800549"/>
                    <a:pt x="1102298" y="1813099"/>
                  </a:cubicBezTo>
                  <a:cubicBezTo>
                    <a:pt x="1081002" y="1824051"/>
                    <a:pt x="1058869" y="1826028"/>
                    <a:pt x="1036357" y="1816369"/>
                  </a:cubicBezTo>
                  <a:cubicBezTo>
                    <a:pt x="1027610" y="1812566"/>
                    <a:pt x="1027458" y="1812642"/>
                    <a:pt x="1021906" y="1820932"/>
                  </a:cubicBezTo>
                  <a:cubicBezTo>
                    <a:pt x="1009585" y="1839414"/>
                    <a:pt x="997644" y="1858124"/>
                    <a:pt x="984942" y="1876302"/>
                  </a:cubicBezTo>
                  <a:cubicBezTo>
                    <a:pt x="973762" y="1892273"/>
                    <a:pt x="962962" y="1908397"/>
                    <a:pt x="954672" y="1926119"/>
                  </a:cubicBezTo>
                  <a:cubicBezTo>
                    <a:pt x="944785" y="1947338"/>
                    <a:pt x="934441" y="1968330"/>
                    <a:pt x="925086" y="1989778"/>
                  </a:cubicBezTo>
                  <a:cubicBezTo>
                    <a:pt x="907669" y="2029327"/>
                    <a:pt x="899151" y="2070246"/>
                    <a:pt x="904323" y="2113978"/>
                  </a:cubicBezTo>
                  <a:cubicBezTo>
                    <a:pt x="908886" y="2152691"/>
                    <a:pt x="921435" y="2187677"/>
                    <a:pt x="944632" y="2219012"/>
                  </a:cubicBezTo>
                  <a:cubicBezTo>
                    <a:pt x="956345" y="2234756"/>
                    <a:pt x="971480" y="2247077"/>
                    <a:pt x="985703" y="2260311"/>
                  </a:cubicBezTo>
                  <a:cubicBezTo>
                    <a:pt x="998785" y="2272556"/>
                    <a:pt x="1012323" y="2284268"/>
                    <a:pt x="1027382" y="2294156"/>
                  </a:cubicBezTo>
                  <a:cubicBezTo>
                    <a:pt x="1048526" y="2307998"/>
                    <a:pt x="1071114" y="2315148"/>
                    <a:pt x="1096517" y="2310584"/>
                  </a:cubicBezTo>
                  <a:cubicBezTo>
                    <a:pt x="1116748" y="2306933"/>
                    <a:pt x="1130514" y="2295145"/>
                    <a:pt x="1123822" y="2270502"/>
                  </a:cubicBezTo>
                  <a:cubicBezTo>
                    <a:pt x="1121312" y="2261147"/>
                    <a:pt x="1117433" y="2252173"/>
                    <a:pt x="1113782" y="2243198"/>
                  </a:cubicBezTo>
                  <a:cubicBezTo>
                    <a:pt x="1107926" y="2228823"/>
                    <a:pt x="1101385" y="2214829"/>
                    <a:pt x="1095909" y="2200302"/>
                  </a:cubicBezTo>
                  <a:cubicBezTo>
                    <a:pt x="1092030" y="2189958"/>
                    <a:pt x="1091650" y="2179006"/>
                    <a:pt x="1093703" y="2167978"/>
                  </a:cubicBezTo>
                  <a:cubicBezTo>
                    <a:pt x="1096137" y="2154668"/>
                    <a:pt x="1101385" y="2142423"/>
                    <a:pt x="1107089" y="2130330"/>
                  </a:cubicBezTo>
                  <a:cubicBezTo>
                    <a:pt x="1114314" y="2114967"/>
                    <a:pt x="1121844" y="2099603"/>
                    <a:pt x="1128233" y="2083860"/>
                  </a:cubicBezTo>
                  <a:cubicBezTo>
                    <a:pt x="1135914" y="2064998"/>
                    <a:pt x="1142379" y="2045755"/>
                    <a:pt x="1143140" y="2024992"/>
                  </a:cubicBezTo>
                  <a:cubicBezTo>
                    <a:pt x="1143596" y="2011606"/>
                    <a:pt x="1144813" y="1998296"/>
                    <a:pt x="1145422" y="1984910"/>
                  </a:cubicBezTo>
                  <a:cubicBezTo>
                    <a:pt x="1145650" y="1980119"/>
                    <a:pt x="1145878" y="1975023"/>
                    <a:pt x="1144737" y="1970460"/>
                  </a:cubicBezTo>
                  <a:cubicBezTo>
                    <a:pt x="1140021" y="1950533"/>
                    <a:pt x="1132644" y="1931595"/>
                    <a:pt x="1121768" y="1914178"/>
                  </a:cubicBezTo>
                  <a:cubicBezTo>
                    <a:pt x="1117737" y="1907637"/>
                    <a:pt x="1112109" y="1903454"/>
                    <a:pt x="1104883" y="1901096"/>
                  </a:cubicBezTo>
                  <a:cubicBezTo>
                    <a:pt x="1067616" y="1889079"/>
                    <a:pt x="1035292" y="1898966"/>
                    <a:pt x="1006923" y="1923913"/>
                  </a:cubicBezTo>
                  <a:cubicBezTo>
                    <a:pt x="989658" y="1939048"/>
                    <a:pt x="975587" y="1956997"/>
                    <a:pt x="967678" y="1979130"/>
                  </a:cubicBezTo>
                  <a:cubicBezTo>
                    <a:pt x="965776" y="1984530"/>
                    <a:pt x="961745" y="1986355"/>
                    <a:pt x="957942" y="1985062"/>
                  </a:cubicBezTo>
                  <a:cubicBezTo>
                    <a:pt x="953455" y="1983617"/>
                    <a:pt x="950945" y="1979510"/>
                    <a:pt x="952086" y="1974110"/>
                  </a:cubicBezTo>
                  <a:cubicBezTo>
                    <a:pt x="952923" y="1970003"/>
                    <a:pt x="954596" y="1965972"/>
                    <a:pt x="956345" y="1962093"/>
                  </a:cubicBezTo>
                  <a:cubicBezTo>
                    <a:pt x="964255" y="1944372"/>
                    <a:pt x="975892" y="1929161"/>
                    <a:pt x="989506" y="1915547"/>
                  </a:cubicBezTo>
                  <a:cubicBezTo>
                    <a:pt x="1014756" y="1890144"/>
                    <a:pt x="1044419" y="1874704"/>
                    <a:pt x="1081306" y="1876454"/>
                  </a:cubicBezTo>
                  <a:cubicBezTo>
                    <a:pt x="1094540" y="1877062"/>
                    <a:pt x="1107089" y="1880637"/>
                    <a:pt x="1119030" y="1886265"/>
                  </a:cubicBezTo>
                  <a:cubicBezTo>
                    <a:pt x="1130591" y="1891741"/>
                    <a:pt x="1137360" y="1901857"/>
                    <a:pt x="1143216" y="1912733"/>
                  </a:cubicBezTo>
                  <a:cubicBezTo>
                    <a:pt x="1144889" y="1915699"/>
                    <a:pt x="1146943" y="1918513"/>
                    <a:pt x="1149833" y="1923000"/>
                  </a:cubicBezTo>
                  <a:cubicBezTo>
                    <a:pt x="1151050" y="1918893"/>
                    <a:pt x="1151810" y="1917068"/>
                    <a:pt x="1152115" y="1915090"/>
                  </a:cubicBezTo>
                  <a:cubicBezTo>
                    <a:pt x="1154853" y="1894935"/>
                    <a:pt x="1156906" y="1874628"/>
                    <a:pt x="1160329" y="1854549"/>
                  </a:cubicBezTo>
                  <a:cubicBezTo>
                    <a:pt x="1164284" y="1831200"/>
                    <a:pt x="1169151" y="1808003"/>
                    <a:pt x="1174247" y="1784882"/>
                  </a:cubicBezTo>
                  <a:cubicBezTo>
                    <a:pt x="1176300" y="1775527"/>
                    <a:pt x="1180712" y="1771952"/>
                    <a:pt x="1185579" y="1773321"/>
                  </a:cubicBezTo>
                  <a:cubicBezTo>
                    <a:pt x="1191512" y="1774918"/>
                    <a:pt x="1193413" y="1779710"/>
                    <a:pt x="1191816" y="1789141"/>
                  </a:cubicBezTo>
                  <a:cubicBezTo>
                    <a:pt x="1186796" y="1818499"/>
                    <a:pt x="1181472" y="1847780"/>
                    <a:pt x="1176681" y="1877214"/>
                  </a:cubicBezTo>
                  <a:cubicBezTo>
                    <a:pt x="1167554" y="1933116"/>
                    <a:pt x="1165272" y="1989626"/>
                    <a:pt x="1162306" y="2046060"/>
                  </a:cubicBezTo>
                  <a:cubicBezTo>
                    <a:pt x="1159340" y="2102798"/>
                    <a:pt x="1158960" y="2159764"/>
                    <a:pt x="1162002" y="2216578"/>
                  </a:cubicBezTo>
                  <a:cubicBezTo>
                    <a:pt x="1163143" y="2237570"/>
                    <a:pt x="1165120" y="2258485"/>
                    <a:pt x="1172802" y="2278336"/>
                  </a:cubicBezTo>
                  <a:cubicBezTo>
                    <a:pt x="1175616" y="2285638"/>
                    <a:pt x="1178886" y="2293015"/>
                    <a:pt x="1183374" y="2299404"/>
                  </a:cubicBezTo>
                  <a:cubicBezTo>
                    <a:pt x="1192196" y="2311801"/>
                    <a:pt x="1207560" y="2314919"/>
                    <a:pt x="1220641" y="2307466"/>
                  </a:cubicBezTo>
                  <a:cubicBezTo>
                    <a:pt x="1239427" y="2296742"/>
                    <a:pt x="1253270" y="2281607"/>
                    <a:pt x="1260951" y="2260919"/>
                  </a:cubicBezTo>
                  <a:cubicBezTo>
                    <a:pt x="1267644" y="2243046"/>
                    <a:pt x="1268101" y="2224716"/>
                    <a:pt x="1267948" y="2206082"/>
                  </a:cubicBezTo>
                  <a:cubicBezTo>
                    <a:pt x="1267568" y="2172922"/>
                    <a:pt x="1266656" y="2139761"/>
                    <a:pt x="1267340" y="2106677"/>
                  </a:cubicBezTo>
                  <a:cubicBezTo>
                    <a:pt x="1268329" y="2058609"/>
                    <a:pt x="1270306" y="2010617"/>
                    <a:pt x="1268633" y="1962550"/>
                  </a:cubicBezTo>
                  <a:cubicBezTo>
                    <a:pt x="1267112" y="1917524"/>
                    <a:pt x="1267416" y="1872575"/>
                    <a:pt x="1273044" y="1827778"/>
                  </a:cubicBezTo>
                  <a:cubicBezTo>
                    <a:pt x="1274717" y="1814848"/>
                    <a:pt x="1275858" y="1801766"/>
                    <a:pt x="1276847" y="1788761"/>
                  </a:cubicBezTo>
                  <a:cubicBezTo>
                    <a:pt x="1277227" y="1784273"/>
                    <a:pt x="1276391" y="1779634"/>
                    <a:pt x="1276543" y="1775070"/>
                  </a:cubicBezTo>
                  <a:cubicBezTo>
                    <a:pt x="1276695" y="1770735"/>
                    <a:pt x="1278977" y="1767541"/>
                    <a:pt x="1283084" y="1766096"/>
                  </a:cubicBezTo>
                  <a:cubicBezTo>
                    <a:pt x="1286278" y="1764955"/>
                    <a:pt x="1290765" y="1767313"/>
                    <a:pt x="1292439" y="1771648"/>
                  </a:cubicBezTo>
                  <a:cubicBezTo>
                    <a:pt x="1293884" y="1775222"/>
                    <a:pt x="1294796" y="1779254"/>
                    <a:pt x="1294872" y="1783132"/>
                  </a:cubicBezTo>
                  <a:cubicBezTo>
                    <a:pt x="1295025" y="1790434"/>
                    <a:pt x="1294796" y="1797735"/>
                    <a:pt x="1293884" y="1804961"/>
                  </a:cubicBezTo>
                  <a:cubicBezTo>
                    <a:pt x="1287951" y="1855234"/>
                    <a:pt x="1286810" y="1905659"/>
                    <a:pt x="1288332" y="1956161"/>
                  </a:cubicBezTo>
                  <a:cubicBezTo>
                    <a:pt x="1289853" y="2003924"/>
                    <a:pt x="1288788" y="2051612"/>
                    <a:pt x="1287343" y="2099375"/>
                  </a:cubicBezTo>
                  <a:cubicBezTo>
                    <a:pt x="1286506" y="2128201"/>
                    <a:pt x="1286887" y="2157102"/>
                    <a:pt x="1287191" y="2186004"/>
                  </a:cubicBezTo>
                  <a:cubicBezTo>
                    <a:pt x="1287419" y="2205170"/>
                    <a:pt x="1289092" y="2224260"/>
                    <a:pt x="1285822" y="2243350"/>
                  </a:cubicBezTo>
                  <a:cubicBezTo>
                    <a:pt x="1285594" y="2244795"/>
                    <a:pt x="1285974" y="2246316"/>
                    <a:pt x="1286050" y="2247685"/>
                  </a:cubicBezTo>
                  <a:cubicBezTo>
                    <a:pt x="1298067" y="2250652"/>
                    <a:pt x="1337768" y="2249891"/>
                    <a:pt x="1348188" y="2246392"/>
                  </a:cubicBezTo>
                  <a:cubicBezTo>
                    <a:pt x="1348036" y="2243578"/>
                    <a:pt x="1347884" y="2240612"/>
                    <a:pt x="1347656" y="2237646"/>
                  </a:cubicBezTo>
                  <a:cubicBezTo>
                    <a:pt x="1346591" y="2222815"/>
                    <a:pt x="1344842" y="2207984"/>
                    <a:pt x="1344461" y="2193077"/>
                  </a:cubicBezTo>
                  <a:cubicBezTo>
                    <a:pt x="1343244" y="2145998"/>
                    <a:pt x="1342104" y="2098843"/>
                    <a:pt x="1341799" y="2051688"/>
                  </a:cubicBezTo>
                  <a:cubicBezTo>
                    <a:pt x="1341647" y="2017919"/>
                    <a:pt x="1342940" y="1984226"/>
                    <a:pt x="1343625" y="1950457"/>
                  </a:cubicBezTo>
                  <a:cubicBezTo>
                    <a:pt x="1344537" y="1909690"/>
                    <a:pt x="1345298" y="1869000"/>
                    <a:pt x="1346515" y="1828234"/>
                  </a:cubicBezTo>
                  <a:cubicBezTo>
                    <a:pt x="1346971" y="1811806"/>
                    <a:pt x="1348416" y="1795454"/>
                    <a:pt x="1349633" y="1779101"/>
                  </a:cubicBezTo>
                  <a:cubicBezTo>
                    <a:pt x="1349861" y="1776439"/>
                    <a:pt x="1350698" y="1773701"/>
                    <a:pt x="1351763" y="1771268"/>
                  </a:cubicBezTo>
                  <a:cubicBezTo>
                    <a:pt x="1353360" y="1767769"/>
                    <a:pt x="1356326" y="1764651"/>
                    <a:pt x="1360205" y="1765792"/>
                  </a:cubicBezTo>
                  <a:cubicBezTo>
                    <a:pt x="1363323" y="1766704"/>
                    <a:pt x="1366746" y="1769366"/>
                    <a:pt x="1368191" y="1772180"/>
                  </a:cubicBezTo>
                  <a:cubicBezTo>
                    <a:pt x="1369712" y="1775146"/>
                    <a:pt x="1369332" y="1779254"/>
                    <a:pt x="1369180" y="1782828"/>
                  </a:cubicBezTo>
                  <a:cubicBezTo>
                    <a:pt x="1368343" y="1800397"/>
                    <a:pt x="1366974" y="1818042"/>
                    <a:pt x="1366442" y="1835611"/>
                  </a:cubicBezTo>
                  <a:cubicBezTo>
                    <a:pt x="1365681" y="1861166"/>
                    <a:pt x="1365529" y="1886721"/>
                    <a:pt x="1364844" y="1912200"/>
                  </a:cubicBezTo>
                  <a:cubicBezTo>
                    <a:pt x="1363856" y="1949848"/>
                    <a:pt x="1361802" y="1987572"/>
                    <a:pt x="1361802" y="2025220"/>
                  </a:cubicBezTo>
                  <a:cubicBezTo>
                    <a:pt x="1361802" y="2077851"/>
                    <a:pt x="1363019" y="2130406"/>
                    <a:pt x="1364236" y="2183037"/>
                  </a:cubicBezTo>
                  <a:cubicBezTo>
                    <a:pt x="1364768" y="2205778"/>
                    <a:pt x="1365529" y="2228595"/>
                    <a:pt x="1369712" y="2251184"/>
                  </a:cubicBezTo>
                  <a:cubicBezTo>
                    <a:pt x="1373895" y="2273621"/>
                    <a:pt x="1385227" y="2291798"/>
                    <a:pt x="1401047" y="2307618"/>
                  </a:cubicBezTo>
                  <a:cubicBezTo>
                    <a:pt x="1404394" y="2310964"/>
                    <a:pt x="1408653" y="2313778"/>
                    <a:pt x="1412912" y="2315984"/>
                  </a:cubicBezTo>
                  <a:cubicBezTo>
                    <a:pt x="1421963" y="2320624"/>
                    <a:pt x="1431546" y="2321993"/>
                    <a:pt x="1440901" y="2316897"/>
                  </a:cubicBezTo>
                  <a:cubicBezTo>
                    <a:pt x="1458698" y="2307161"/>
                    <a:pt x="1469118" y="2292406"/>
                    <a:pt x="1470107" y="2271719"/>
                  </a:cubicBezTo>
                  <a:cubicBezTo>
                    <a:pt x="1470639" y="2260463"/>
                    <a:pt x="1471247" y="2249206"/>
                    <a:pt x="1471247" y="2238026"/>
                  </a:cubicBezTo>
                  <a:cubicBezTo>
                    <a:pt x="1471095" y="2181744"/>
                    <a:pt x="1470563" y="2125539"/>
                    <a:pt x="1470563" y="2069257"/>
                  </a:cubicBezTo>
                  <a:cubicBezTo>
                    <a:pt x="1470563" y="2001415"/>
                    <a:pt x="1470563" y="1933648"/>
                    <a:pt x="1471552" y="1865806"/>
                  </a:cubicBezTo>
                  <a:cubicBezTo>
                    <a:pt x="1471932" y="1839718"/>
                    <a:pt x="1475050" y="1813631"/>
                    <a:pt x="1476876" y="1787620"/>
                  </a:cubicBezTo>
                  <a:cubicBezTo>
                    <a:pt x="1477788" y="1774918"/>
                    <a:pt x="1478929" y="1762141"/>
                    <a:pt x="1479537" y="1749439"/>
                  </a:cubicBezTo>
                  <a:cubicBezTo>
                    <a:pt x="1479918" y="1741758"/>
                    <a:pt x="1477636" y="1735293"/>
                    <a:pt x="1470335" y="1731034"/>
                  </a:cubicBezTo>
                  <a:cubicBezTo>
                    <a:pt x="1465391" y="1728144"/>
                    <a:pt x="1461056" y="1724189"/>
                    <a:pt x="1456492" y="1720614"/>
                  </a:cubicBezTo>
                  <a:cubicBezTo>
                    <a:pt x="1411999" y="1685096"/>
                    <a:pt x="1373895" y="1643493"/>
                    <a:pt x="1339061" y="1598772"/>
                  </a:cubicBezTo>
                  <a:cubicBezTo>
                    <a:pt x="1337768" y="1597098"/>
                    <a:pt x="1336551" y="1595349"/>
                    <a:pt x="1335563" y="1593448"/>
                  </a:cubicBezTo>
                  <a:cubicBezTo>
                    <a:pt x="1332901" y="1588352"/>
                    <a:pt x="1333737" y="1584777"/>
                    <a:pt x="1338073" y="1581583"/>
                  </a:cubicBezTo>
                  <a:cubicBezTo>
                    <a:pt x="1342104" y="1578617"/>
                    <a:pt x="1345146" y="1578693"/>
                    <a:pt x="1349481" y="1582495"/>
                  </a:cubicBezTo>
                  <a:cubicBezTo>
                    <a:pt x="1351763" y="1584473"/>
                    <a:pt x="1353740" y="1586831"/>
                    <a:pt x="1355642" y="1589188"/>
                  </a:cubicBezTo>
                  <a:cubicBezTo>
                    <a:pt x="1362335" y="1597403"/>
                    <a:pt x="1368571" y="1606149"/>
                    <a:pt x="1375720" y="1613983"/>
                  </a:cubicBezTo>
                  <a:cubicBezTo>
                    <a:pt x="1393289" y="1633301"/>
                    <a:pt x="1411239" y="1652315"/>
                    <a:pt x="1429264" y="1671253"/>
                  </a:cubicBezTo>
                  <a:cubicBezTo>
                    <a:pt x="1435273" y="1677566"/>
                    <a:pt x="1437326" y="1677186"/>
                    <a:pt x="1441053" y="1669428"/>
                  </a:cubicBezTo>
                  <a:cubicBezTo>
                    <a:pt x="1445312" y="1660529"/>
                    <a:pt x="1451397" y="1653000"/>
                    <a:pt x="1458470" y="1646231"/>
                  </a:cubicBezTo>
                  <a:cubicBezTo>
                    <a:pt x="1495661" y="1610788"/>
                    <a:pt x="1537645" y="1582876"/>
                    <a:pt x="1585940" y="1565002"/>
                  </a:cubicBezTo>
                  <a:cubicBezTo>
                    <a:pt x="1588146" y="1564166"/>
                    <a:pt x="1590276" y="1563101"/>
                    <a:pt x="1593166" y="1561808"/>
                  </a:cubicBezTo>
                  <a:cubicBezTo>
                    <a:pt x="1592101" y="1558538"/>
                    <a:pt x="1591340" y="1555724"/>
                    <a:pt x="1590276" y="1552986"/>
                  </a:cubicBezTo>
                  <a:cubicBezTo>
                    <a:pt x="1576738" y="1519369"/>
                    <a:pt x="1560461" y="1486969"/>
                    <a:pt x="1541828" y="1456014"/>
                  </a:cubicBezTo>
                  <a:cubicBezTo>
                    <a:pt x="1526464" y="1430535"/>
                    <a:pt x="1509808" y="1405816"/>
                    <a:pt x="1493684" y="1380794"/>
                  </a:cubicBezTo>
                  <a:cubicBezTo>
                    <a:pt x="1486154" y="1369081"/>
                    <a:pt x="1476495" y="1359498"/>
                    <a:pt x="1463870" y="1353413"/>
                  </a:cubicBezTo>
                  <a:cubicBezTo>
                    <a:pt x="1444856" y="1344287"/>
                    <a:pt x="1424777" y="1338354"/>
                    <a:pt x="1404318" y="1333943"/>
                  </a:cubicBezTo>
                  <a:cubicBezTo>
                    <a:pt x="1370168" y="1326642"/>
                    <a:pt x="1335487" y="1327174"/>
                    <a:pt x="1300805" y="1328923"/>
                  </a:cubicBezTo>
                  <a:cubicBezTo>
                    <a:pt x="1299664" y="1328923"/>
                    <a:pt x="1298523" y="1329608"/>
                    <a:pt x="1297306" y="1329912"/>
                  </a:cubicBezTo>
                  <a:close/>
                  <a:moveTo>
                    <a:pt x="969807" y="1802831"/>
                  </a:moveTo>
                  <a:cubicBezTo>
                    <a:pt x="973914" y="1795986"/>
                    <a:pt x="976880" y="1790358"/>
                    <a:pt x="980531" y="1785262"/>
                  </a:cubicBezTo>
                  <a:cubicBezTo>
                    <a:pt x="985171" y="1778873"/>
                    <a:pt x="989734" y="1772256"/>
                    <a:pt x="995514" y="1767084"/>
                  </a:cubicBezTo>
                  <a:cubicBezTo>
                    <a:pt x="1005173" y="1758566"/>
                    <a:pt x="1015745" y="1759707"/>
                    <a:pt x="1024720" y="1768910"/>
                  </a:cubicBezTo>
                  <a:cubicBezTo>
                    <a:pt x="1026317" y="1770507"/>
                    <a:pt x="1027914" y="1772104"/>
                    <a:pt x="1029740" y="1773930"/>
                  </a:cubicBezTo>
                  <a:cubicBezTo>
                    <a:pt x="1031337" y="1771952"/>
                    <a:pt x="1032554" y="1770583"/>
                    <a:pt x="1033619" y="1769138"/>
                  </a:cubicBezTo>
                  <a:cubicBezTo>
                    <a:pt x="1051188" y="1744724"/>
                    <a:pt x="1068681" y="1720234"/>
                    <a:pt x="1086402" y="1695820"/>
                  </a:cubicBezTo>
                  <a:cubicBezTo>
                    <a:pt x="1089064" y="1692169"/>
                    <a:pt x="1089064" y="1688746"/>
                    <a:pt x="1088075" y="1684715"/>
                  </a:cubicBezTo>
                  <a:cubicBezTo>
                    <a:pt x="1083207" y="1665169"/>
                    <a:pt x="1076667" y="1646231"/>
                    <a:pt x="1068148" y="1627977"/>
                  </a:cubicBezTo>
                  <a:cubicBezTo>
                    <a:pt x="1064878" y="1620904"/>
                    <a:pt x="1060999" y="1614059"/>
                    <a:pt x="1057881" y="1607974"/>
                  </a:cubicBezTo>
                  <a:cubicBezTo>
                    <a:pt x="1045635" y="1612918"/>
                    <a:pt x="1034683" y="1618166"/>
                    <a:pt x="1023199" y="1621969"/>
                  </a:cubicBezTo>
                  <a:cubicBezTo>
                    <a:pt x="1000002" y="1629574"/>
                    <a:pt x="976044" y="1633834"/>
                    <a:pt x="951934" y="1637332"/>
                  </a:cubicBezTo>
                  <a:cubicBezTo>
                    <a:pt x="883179" y="1647143"/>
                    <a:pt x="813968" y="1650870"/>
                    <a:pt x="744528" y="1649653"/>
                  </a:cubicBezTo>
                  <a:cubicBezTo>
                    <a:pt x="691289" y="1648741"/>
                    <a:pt x="638125" y="1645774"/>
                    <a:pt x="585722" y="1635583"/>
                  </a:cubicBezTo>
                  <a:cubicBezTo>
                    <a:pt x="564807" y="1631552"/>
                    <a:pt x="543967" y="1626912"/>
                    <a:pt x="526170" y="1613983"/>
                  </a:cubicBezTo>
                  <a:cubicBezTo>
                    <a:pt x="524345" y="1612690"/>
                    <a:pt x="521835" y="1612234"/>
                    <a:pt x="518869" y="1611169"/>
                  </a:cubicBezTo>
                  <a:cubicBezTo>
                    <a:pt x="488598" y="1668211"/>
                    <a:pt x="477114" y="1728067"/>
                    <a:pt x="484719" y="1791803"/>
                  </a:cubicBezTo>
                  <a:cubicBezTo>
                    <a:pt x="489283" y="1785946"/>
                    <a:pt x="492781" y="1779634"/>
                    <a:pt x="496508" y="1773473"/>
                  </a:cubicBezTo>
                  <a:cubicBezTo>
                    <a:pt x="500159" y="1767541"/>
                    <a:pt x="503657" y="1761380"/>
                    <a:pt x="507992" y="1755980"/>
                  </a:cubicBezTo>
                  <a:cubicBezTo>
                    <a:pt x="515218" y="1747006"/>
                    <a:pt x="525257" y="1748070"/>
                    <a:pt x="531038" y="1758034"/>
                  </a:cubicBezTo>
                  <a:cubicBezTo>
                    <a:pt x="533015" y="1761456"/>
                    <a:pt x="534536" y="1765107"/>
                    <a:pt x="535905" y="1768834"/>
                  </a:cubicBezTo>
                  <a:cubicBezTo>
                    <a:pt x="539023" y="1777428"/>
                    <a:pt x="541914" y="1786023"/>
                    <a:pt x="545032" y="1794617"/>
                  </a:cubicBezTo>
                  <a:cubicBezTo>
                    <a:pt x="545793" y="1796746"/>
                    <a:pt x="546781" y="1798724"/>
                    <a:pt x="548150" y="1801918"/>
                  </a:cubicBezTo>
                  <a:cubicBezTo>
                    <a:pt x="549976" y="1798648"/>
                    <a:pt x="551116" y="1796594"/>
                    <a:pt x="552257" y="1794541"/>
                  </a:cubicBezTo>
                  <a:cubicBezTo>
                    <a:pt x="556821" y="1786631"/>
                    <a:pt x="561004" y="1778493"/>
                    <a:pt x="566024" y="1770963"/>
                  </a:cubicBezTo>
                  <a:cubicBezTo>
                    <a:pt x="576519" y="1755296"/>
                    <a:pt x="588536" y="1755752"/>
                    <a:pt x="598424" y="1771876"/>
                  </a:cubicBezTo>
                  <a:cubicBezTo>
                    <a:pt x="600629" y="1775527"/>
                    <a:pt x="602683" y="1779254"/>
                    <a:pt x="604508" y="1783056"/>
                  </a:cubicBezTo>
                  <a:cubicBezTo>
                    <a:pt x="607779" y="1789901"/>
                    <a:pt x="610669" y="1796975"/>
                    <a:pt x="613863" y="1803820"/>
                  </a:cubicBezTo>
                  <a:cubicBezTo>
                    <a:pt x="615080" y="1806482"/>
                    <a:pt x="616525" y="1808992"/>
                    <a:pt x="618426" y="1812566"/>
                  </a:cubicBezTo>
                  <a:cubicBezTo>
                    <a:pt x="623903" y="1799789"/>
                    <a:pt x="628542" y="1788228"/>
                    <a:pt x="633790" y="1776972"/>
                  </a:cubicBezTo>
                  <a:cubicBezTo>
                    <a:pt x="642688" y="1757806"/>
                    <a:pt x="655390" y="1756817"/>
                    <a:pt x="667407" y="1774310"/>
                  </a:cubicBezTo>
                  <a:cubicBezTo>
                    <a:pt x="672579" y="1781839"/>
                    <a:pt x="676838" y="1789901"/>
                    <a:pt x="681553" y="1797659"/>
                  </a:cubicBezTo>
                  <a:cubicBezTo>
                    <a:pt x="682694" y="1799485"/>
                    <a:pt x="684139" y="1801082"/>
                    <a:pt x="685965" y="1803439"/>
                  </a:cubicBezTo>
                  <a:cubicBezTo>
                    <a:pt x="688474" y="1798116"/>
                    <a:pt x="690072" y="1793856"/>
                    <a:pt x="692353" y="1789901"/>
                  </a:cubicBezTo>
                  <a:cubicBezTo>
                    <a:pt x="697069" y="1781763"/>
                    <a:pt x="701404" y="1773245"/>
                    <a:pt x="707184" y="1765944"/>
                  </a:cubicBezTo>
                  <a:cubicBezTo>
                    <a:pt x="717832" y="1752634"/>
                    <a:pt x="730001" y="1753242"/>
                    <a:pt x="740345" y="1766932"/>
                  </a:cubicBezTo>
                  <a:cubicBezTo>
                    <a:pt x="744148" y="1772028"/>
                    <a:pt x="747114" y="1777732"/>
                    <a:pt x="750308" y="1783285"/>
                  </a:cubicBezTo>
                  <a:cubicBezTo>
                    <a:pt x="753275" y="1788380"/>
                    <a:pt x="756013" y="1793628"/>
                    <a:pt x="759435" y="1799865"/>
                  </a:cubicBezTo>
                  <a:cubicBezTo>
                    <a:pt x="763314" y="1793172"/>
                    <a:pt x="766128" y="1787848"/>
                    <a:pt x="769322" y="1782752"/>
                  </a:cubicBezTo>
                  <a:cubicBezTo>
                    <a:pt x="774342" y="1774766"/>
                    <a:pt x="779818" y="1767084"/>
                    <a:pt x="788032" y="1761837"/>
                  </a:cubicBezTo>
                  <a:cubicBezTo>
                    <a:pt x="798072" y="1755448"/>
                    <a:pt x="807655" y="1756893"/>
                    <a:pt x="814196" y="1766780"/>
                  </a:cubicBezTo>
                  <a:cubicBezTo>
                    <a:pt x="818379" y="1773017"/>
                    <a:pt x="820965" y="1780318"/>
                    <a:pt x="824007" y="1787239"/>
                  </a:cubicBezTo>
                  <a:cubicBezTo>
                    <a:pt x="825680" y="1791042"/>
                    <a:pt x="826745" y="1795073"/>
                    <a:pt x="828722" y="1800701"/>
                  </a:cubicBezTo>
                  <a:cubicBezTo>
                    <a:pt x="832221" y="1794617"/>
                    <a:pt x="834731" y="1789901"/>
                    <a:pt x="837697" y="1785414"/>
                  </a:cubicBezTo>
                  <a:cubicBezTo>
                    <a:pt x="841424" y="1779862"/>
                    <a:pt x="844922" y="1774006"/>
                    <a:pt x="849638" y="1769442"/>
                  </a:cubicBezTo>
                  <a:cubicBezTo>
                    <a:pt x="856939" y="1762369"/>
                    <a:pt x="865686" y="1762521"/>
                    <a:pt x="873444" y="1769062"/>
                  </a:cubicBezTo>
                  <a:cubicBezTo>
                    <a:pt x="875954" y="1771191"/>
                    <a:pt x="878159" y="1773854"/>
                    <a:pt x="880061" y="1776516"/>
                  </a:cubicBezTo>
                  <a:cubicBezTo>
                    <a:pt x="884092" y="1782220"/>
                    <a:pt x="887666" y="1788228"/>
                    <a:pt x="891697" y="1794008"/>
                  </a:cubicBezTo>
                  <a:cubicBezTo>
                    <a:pt x="893675" y="1796823"/>
                    <a:pt x="896185" y="1799332"/>
                    <a:pt x="899227" y="1802831"/>
                  </a:cubicBezTo>
                  <a:cubicBezTo>
                    <a:pt x="902421" y="1798344"/>
                    <a:pt x="904855" y="1794921"/>
                    <a:pt x="907289" y="1791499"/>
                  </a:cubicBezTo>
                  <a:cubicBezTo>
                    <a:pt x="911548" y="1785566"/>
                    <a:pt x="915199" y="1779101"/>
                    <a:pt x="920066" y="1773778"/>
                  </a:cubicBezTo>
                  <a:cubicBezTo>
                    <a:pt x="929649" y="1763358"/>
                    <a:pt x="942427" y="1763586"/>
                    <a:pt x="951934" y="1773930"/>
                  </a:cubicBezTo>
                  <a:cubicBezTo>
                    <a:pt x="955356" y="1777656"/>
                    <a:pt x="958095" y="1782220"/>
                    <a:pt x="960756" y="1786631"/>
                  </a:cubicBezTo>
                  <a:cubicBezTo>
                    <a:pt x="963571" y="1791270"/>
                    <a:pt x="966004" y="1796214"/>
                    <a:pt x="969503" y="1802755"/>
                  </a:cubicBezTo>
                  <a:close/>
                  <a:moveTo>
                    <a:pt x="516815" y="1779786"/>
                  </a:moveTo>
                  <a:cubicBezTo>
                    <a:pt x="513240" y="1785794"/>
                    <a:pt x="510959" y="1789673"/>
                    <a:pt x="508601" y="1793476"/>
                  </a:cubicBezTo>
                  <a:cubicBezTo>
                    <a:pt x="503809" y="1801234"/>
                    <a:pt x="499626" y="1809524"/>
                    <a:pt x="493846" y="1816445"/>
                  </a:cubicBezTo>
                  <a:cubicBezTo>
                    <a:pt x="489663" y="1821465"/>
                    <a:pt x="489511" y="1825724"/>
                    <a:pt x="490880" y="1831352"/>
                  </a:cubicBezTo>
                  <a:cubicBezTo>
                    <a:pt x="501071" y="1871662"/>
                    <a:pt x="517956" y="1908854"/>
                    <a:pt x="543511" y="1941710"/>
                  </a:cubicBezTo>
                  <a:cubicBezTo>
                    <a:pt x="610973" y="2028415"/>
                    <a:pt x="700187" y="2068496"/>
                    <a:pt x="809632" y="2064161"/>
                  </a:cubicBezTo>
                  <a:cubicBezTo>
                    <a:pt x="812066" y="2064085"/>
                    <a:pt x="814500" y="2063172"/>
                    <a:pt x="817390" y="2062640"/>
                  </a:cubicBezTo>
                  <a:cubicBezTo>
                    <a:pt x="812370" y="2052220"/>
                    <a:pt x="807503" y="2043169"/>
                    <a:pt x="803472" y="2033662"/>
                  </a:cubicBezTo>
                  <a:cubicBezTo>
                    <a:pt x="786131" y="1992896"/>
                    <a:pt x="777460" y="1950837"/>
                    <a:pt x="785751" y="1906496"/>
                  </a:cubicBezTo>
                  <a:cubicBezTo>
                    <a:pt x="790922" y="1878887"/>
                    <a:pt x="798756" y="1852116"/>
                    <a:pt x="810773" y="1826713"/>
                  </a:cubicBezTo>
                  <a:cubicBezTo>
                    <a:pt x="811990" y="1824051"/>
                    <a:pt x="813815" y="1821845"/>
                    <a:pt x="812294" y="1818270"/>
                  </a:cubicBezTo>
                  <a:cubicBezTo>
                    <a:pt x="808720" y="1809600"/>
                    <a:pt x="805829" y="1800549"/>
                    <a:pt x="802635" y="1791727"/>
                  </a:cubicBezTo>
                  <a:cubicBezTo>
                    <a:pt x="801494" y="1788685"/>
                    <a:pt x="800125" y="1785794"/>
                    <a:pt x="798224" y="1781535"/>
                  </a:cubicBezTo>
                  <a:cubicBezTo>
                    <a:pt x="794801" y="1785718"/>
                    <a:pt x="792063" y="1788456"/>
                    <a:pt x="790010" y="1791727"/>
                  </a:cubicBezTo>
                  <a:cubicBezTo>
                    <a:pt x="785751" y="1798724"/>
                    <a:pt x="781948" y="1806025"/>
                    <a:pt x="777765" y="1813099"/>
                  </a:cubicBezTo>
                  <a:cubicBezTo>
                    <a:pt x="768714" y="1828690"/>
                    <a:pt x="755480" y="1829755"/>
                    <a:pt x="744300" y="1815761"/>
                  </a:cubicBezTo>
                  <a:cubicBezTo>
                    <a:pt x="742018" y="1812947"/>
                    <a:pt x="740117" y="1809752"/>
                    <a:pt x="738291" y="1806634"/>
                  </a:cubicBezTo>
                  <a:cubicBezTo>
                    <a:pt x="735325" y="1801310"/>
                    <a:pt x="732587" y="1795910"/>
                    <a:pt x="729621" y="1790586"/>
                  </a:cubicBezTo>
                  <a:cubicBezTo>
                    <a:pt x="727948" y="1787544"/>
                    <a:pt x="725970" y="1784578"/>
                    <a:pt x="723460" y="1780547"/>
                  </a:cubicBezTo>
                  <a:cubicBezTo>
                    <a:pt x="720798" y="1784425"/>
                    <a:pt x="718745" y="1787011"/>
                    <a:pt x="717224" y="1789901"/>
                  </a:cubicBezTo>
                  <a:cubicBezTo>
                    <a:pt x="714029" y="1796062"/>
                    <a:pt x="711139" y="1802451"/>
                    <a:pt x="708021" y="1808763"/>
                  </a:cubicBezTo>
                  <a:cubicBezTo>
                    <a:pt x="705739" y="1813403"/>
                    <a:pt x="703762" y="1818270"/>
                    <a:pt x="700948" y="1822530"/>
                  </a:cubicBezTo>
                  <a:cubicBezTo>
                    <a:pt x="694103" y="1832949"/>
                    <a:pt x="683607" y="1834166"/>
                    <a:pt x="674708" y="1825572"/>
                  </a:cubicBezTo>
                  <a:cubicBezTo>
                    <a:pt x="671438" y="1822454"/>
                    <a:pt x="668776" y="1818651"/>
                    <a:pt x="666342" y="1814848"/>
                  </a:cubicBezTo>
                  <a:cubicBezTo>
                    <a:pt x="662767" y="1809220"/>
                    <a:pt x="659725" y="1803211"/>
                    <a:pt x="656303" y="1797507"/>
                  </a:cubicBezTo>
                  <a:cubicBezTo>
                    <a:pt x="655162" y="1795530"/>
                    <a:pt x="653641" y="1793704"/>
                    <a:pt x="652119" y="1791727"/>
                  </a:cubicBezTo>
                  <a:cubicBezTo>
                    <a:pt x="651283" y="1792715"/>
                    <a:pt x="650750" y="1793096"/>
                    <a:pt x="650522" y="1793628"/>
                  </a:cubicBezTo>
                  <a:cubicBezTo>
                    <a:pt x="647024" y="1802071"/>
                    <a:pt x="643677" y="1810513"/>
                    <a:pt x="640026" y="1818879"/>
                  </a:cubicBezTo>
                  <a:cubicBezTo>
                    <a:pt x="637821" y="1823899"/>
                    <a:pt x="635691" y="1828994"/>
                    <a:pt x="632497" y="1833330"/>
                  </a:cubicBezTo>
                  <a:cubicBezTo>
                    <a:pt x="626336" y="1841696"/>
                    <a:pt x="616449" y="1842685"/>
                    <a:pt x="608615" y="1835839"/>
                  </a:cubicBezTo>
                  <a:cubicBezTo>
                    <a:pt x="605269" y="1832873"/>
                    <a:pt x="602379" y="1829147"/>
                    <a:pt x="600173" y="1825192"/>
                  </a:cubicBezTo>
                  <a:cubicBezTo>
                    <a:pt x="596598" y="1818879"/>
                    <a:pt x="593708" y="1812110"/>
                    <a:pt x="590590" y="1805493"/>
                  </a:cubicBezTo>
                  <a:cubicBezTo>
                    <a:pt x="587928" y="1799789"/>
                    <a:pt x="585266" y="1794008"/>
                    <a:pt x="581995" y="1786935"/>
                  </a:cubicBezTo>
                  <a:cubicBezTo>
                    <a:pt x="579714" y="1790586"/>
                    <a:pt x="578040" y="1792944"/>
                    <a:pt x="576671" y="1795530"/>
                  </a:cubicBezTo>
                  <a:cubicBezTo>
                    <a:pt x="572184" y="1804200"/>
                    <a:pt x="568077" y="1812947"/>
                    <a:pt x="563438" y="1821541"/>
                  </a:cubicBezTo>
                  <a:cubicBezTo>
                    <a:pt x="555452" y="1836524"/>
                    <a:pt x="542218" y="1837056"/>
                    <a:pt x="533471" y="1822378"/>
                  </a:cubicBezTo>
                  <a:cubicBezTo>
                    <a:pt x="529288" y="1815380"/>
                    <a:pt x="526474" y="1807546"/>
                    <a:pt x="523432" y="1799941"/>
                  </a:cubicBezTo>
                  <a:cubicBezTo>
                    <a:pt x="521074" y="1794085"/>
                    <a:pt x="519325" y="1787924"/>
                    <a:pt x="516587" y="1779786"/>
                  </a:cubicBezTo>
                  <a:close/>
                  <a:moveTo>
                    <a:pt x="1619710" y="1988561"/>
                  </a:moveTo>
                  <a:cubicBezTo>
                    <a:pt x="1619329" y="1962778"/>
                    <a:pt x="1607617" y="1940189"/>
                    <a:pt x="1585940" y="1923000"/>
                  </a:cubicBezTo>
                  <a:cubicBezTo>
                    <a:pt x="1566546" y="1907637"/>
                    <a:pt x="1542512" y="1906648"/>
                    <a:pt x="1522129" y="1919806"/>
                  </a:cubicBezTo>
                  <a:cubicBezTo>
                    <a:pt x="1510188" y="1927488"/>
                    <a:pt x="1500529" y="1937679"/>
                    <a:pt x="1493988" y="1950305"/>
                  </a:cubicBezTo>
                  <a:cubicBezTo>
                    <a:pt x="1492087" y="1953879"/>
                    <a:pt x="1491022" y="1958290"/>
                    <a:pt x="1490946" y="1962398"/>
                  </a:cubicBezTo>
                  <a:cubicBezTo>
                    <a:pt x="1490718" y="1979130"/>
                    <a:pt x="1490946" y="1995862"/>
                    <a:pt x="1491022" y="2012595"/>
                  </a:cubicBezTo>
                  <a:cubicBezTo>
                    <a:pt x="1491554" y="2097170"/>
                    <a:pt x="1495509" y="2181744"/>
                    <a:pt x="1491250" y="2266243"/>
                  </a:cubicBezTo>
                  <a:cubicBezTo>
                    <a:pt x="1490718" y="2276739"/>
                    <a:pt x="1492011" y="2285942"/>
                    <a:pt x="1497867" y="2294384"/>
                  </a:cubicBezTo>
                  <a:cubicBezTo>
                    <a:pt x="1500225" y="2297807"/>
                    <a:pt x="1502811" y="2301533"/>
                    <a:pt x="1506157" y="2303815"/>
                  </a:cubicBezTo>
                  <a:cubicBezTo>
                    <a:pt x="1511633" y="2307542"/>
                    <a:pt x="1517566" y="2310888"/>
                    <a:pt x="1523726" y="2313322"/>
                  </a:cubicBezTo>
                  <a:cubicBezTo>
                    <a:pt x="1548673" y="2323285"/>
                    <a:pt x="1577346" y="2303967"/>
                    <a:pt x="1578107" y="2277271"/>
                  </a:cubicBezTo>
                  <a:cubicBezTo>
                    <a:pt x="1578335" y="2268449"/>
                    <a:pt x="1576205" y="2260387"/>
                    <a:pt x="1572250" y="2252781"/>
                  </a:cubicBezTo>
                  <a:cubicBezTo>
                    <a:pt x="1569284" y="2247153"/>
                    <a:pt x="1566014" y="2241601"/>
                    <a:pt x="1563047" y="2235973"/>
                  </a:cubicBezTo>
                  <a:cubicBezTo>
                    <a:pt x="1548445" y="2208668"/>
                    <a:pt x="1545174" y="2180680"/>
                    <a:pt x="1558636" y="2151854"/>
                  </a:cubicBezTo>
                  <a:cubicBezTo>
                    <a:pt x="1565025" y="2138088"/>
                    <a:pt x="1571033" y="2124093"/>
                    <a:pt x="1578031" y="2110632"/>
                  </a:cubicBezTo>
                  <a:cubicBezTo>
                    <a:pt x="1591188" y="2085533"/>
                    <a:pt x="1602445" y="2059598"/>
                    <a:pt x="1611571" y="2032826"/>
                  </a:cubicBezTo>
                  <a:cubicBezTo>
                    <a:pt x="1616211" y="2019212"/>
                    <a:pt x="1619481" y="2005369"/>
                    <a:pt x="1619786" y="1988637"/>
                  </a:cubicBezTo>
                  <a:close/>
                  <a:moveTo>
                    <a:pt x="1007987" y="1784121"/>
                  </a:moveTo>
                  <a:cubicBezTo>
                    <a:pt x="1004033" y="1789977"/>
                    <a:pt x="1000534" y="1794921"/>
                    <a:pt x="997264" y="1799941"/>
                  </a:cubicBezTo>
                  <a:cubicBezTo>
                    <a:pt x="992928" y="1806558"/>
                    <a:pt x="989278" y="1813631"/>
                    <a:pt x="984486" y="1819868"/>
                  </a:cubicBezTo>
                  <a:cubicBezTo>
                    <a:pt x="974675" y="1832645"/>
                    <a:pt x="963495" y="1832341"/>
                    <a:pt x="954216" y="1818955"/>
                  </a:cubicBezTo>
                  <a:cubicBezTo>
                    <a:pt x="950109" y="1813023"/>
                    <a:pt x="946990" y="1806330"/>
                    <a:pt x="943263" y="1800017"/>
                  </a:cubicBezTo>
                  <a:cubicBezTo>
                    <a:pt x="941210" y="1796442"/>
                    <a:pt x="939004" y="1793020"/>
                    <a:pt x="936114" y="1788380"/>
                  </a:cubicBezTo>
                  <a:cubicBezTo>
                    <a:pt x="932616" y="1793552"/>
                    <a:pt x="930030" y="1797583"/>
                    <a:pt x="927292" y="1801462"/>
                  </a:cubicBezTo>
                  <a:cubicBezTo>
                    <a:pt x="923413" y="1806862"/>
                    <a:pt x="919914" y="1812794"/>
                    <a:pt x="915199" y="1817358"/>
                  </a:cubicBezTo>
                  <a:cubicBezTo>
                    <a:pt x="905692" y="1826561"/>
                    <a:pt x="893903" y="1826713"/>
                    <a:pt x="884016" y="1818042"/>
                  </a:cubicBezTo>
                  <a:cubicBezTo>
                    <a:pt x="879528" y="1814087"/>
                    <a:pt x="875954" y="1808992"/>
                    <a:pt x="872379" y="1804124"/>
                  </a:cubicBezTo>
                  <a:cubicBezTo>
                    <a:pt x="868804" y="1799332"/>
                    <a:pt x="865610" y="1794237"/>
                    <a:pt x="862263" y="1789141"/>
                  </a:cubicBezTo>
                  <a:cubicBezTo>
                    <a:pt x="861199" y="1790130"/>
                    <a:pt x="860666" y="1790510"/>
                    <a:pt x="860362" y="1790966"/>
                  </a:cubicBezTo>
                  <a:cubicBezTo>
                    <a:pt x="853061" y="1802147"/>
                    <a:pt x="845683" y="1813251"/>
                    <a:pt x="838610" y="1824583"/>
                  </a:cubicBezTo>
                  <a:cubicBezTo>
                    <a:pt x="837469" y="1826409"/>
                    <a:pt x="837241" y="1829223"/>
                    <a:pt x="837545" y="1831504"/>
                  </a:cubicBezTo>
                  <a:cubicBezTo>
                    <a:pt x="838458" y="1839034"/>
                    <a:pt x="840055" y="1846487"/>
                    <a:pt x="840892" y="1854017"/>
                  </a:cubicBezTo>
                  <a:cubicBezTo>
                    <a:pt x="846215" y="1901096"/>
                    <a:pt x="864241" y="1942471"/>
                    <a:pt x="895500" y="1978065"/>
                  </a:cubicBezTo>
                  <a:cubicBezTo>
                    <a:pt x="897858" y="1980803"/>
                    <a:pt x="899759" y="1983921"/>
                    <a:pt x="902954" y="1988333"/>
                  </a:cubicBezTo>
                  <a:cubicBezTo>
                    <a:pt x="909951" y="1973122"/>
                    <a:pt x="915351" y="1960496"/>
                    <a:pt x="921435" y="1948327"/>
                  </a:cubicBezTo>
                  <a:cubicBezTo>
                    <a:pt x="931931" y="1927412"/>
                    <a:pt x="941666" y="1905964"/>
                    <a:pt x="953911" y="1886189"/>
                  </a:cubicBezTo>
                  <a:cubicBezTo>
                    <a:pt x="971633" y="1857516"/>
                    <a:pt x="991331" y="1829983"/>
                    <a:pt x="1010193" y="1801994"/>
                  </a:cubicBezTo>
                  <a:cubicBezTo>
                    <a:pt x="1015517" y="1794161"/>
                    <a:pt x="1015517" y="1794161"/>
                    <a:pt x="1007987" y="1784197"/>
                  </a:cubicBezTo>
                  <a:close/>
                  <a:moveTo>
                    <a:pt x="131133" y="835393"/>
                  </a:moveTo>
                  <a:cubicBezTo>
                    <a:pt x="140184" y="842390"/>
                    <a:pt x="147333" y="847866"/>
                    <a:pt x="154482" y="853418"/>
                  </a:cubicBezTo>
                  <a:cubicBezTo>
                    <a:pt x="166423" y="862773"/>
                    <a:pt x="178136" y="872508"/>
                    <a:pt x="190305" y="881635"/>
                  </a:cubicBezTo>
                  <a:cubicBezTo>
                    <a:pt x="202017" y="890458"/>
                    <a:pt x="214719" y="897531"/>
                    <a:pt x="228713" y="902246"/>
                  </a:cubicBezTo>
                  <a:cubicBezTo>
                    <a:pt x="236851" y="904984"/>
                    <a:pt x="245217" y="906430"/>
                    <a:pt x="253812" y="905289"/>
                  </a:cubicBezTo>
                  <a:cubicBezTo>
                    <a:pt x="275640" y="902323"/>
                    <a:pt x="285756" y="879886"/>
                    <a:pt x="272674" y="862241"/>
                  </a:cubicBezTo>
                  <a:cubicBezTo>
                    <a:pt x="268110" y="856080"/>
                    <a:pt x="261722" y="850908"/>
                    <a:pt x="255257" y="846497"/>
                  </a:cubicBezTo>
                  <a:cubicBezTo>
                    <a:pt x="245370" y="839728"/>
                    <a:pt x="233885" y="836458"/>
                    <a:pt x="222248" y="833948"/>
                  </a:cubicBezTo>
                  <a:cubicBezTo>
                    <a:pt x="199660" y="829004"/>
                    <a:pt x="176919" y="830829"/>
                    <a:pt x="154178" y="832883"/>
                  </a:cubicBezTo>
                  <a:cubicBezTo>
                    <a:pt x="147257" y="833491"/>
                    <a:pt x="140412" y="834328"/>
                    <a:pt x="131133" y="835393"/>
                  </a:cubicBezTo>
                  <a:close/>
                  <a:moveTo>
                    <a:pt x="494911" y="152482"/>
                  </a:moveTo>
                  <a:cubicBezTo>
                    <a:pt x="510731" y="170051"/>
                    <a:pt x="520085" y="190890"/>
                    <a:pt x="530505" y="211197"/>
                  </a:cubicBezTo>
                  <a:cubicBezTo>
                    <a:pt x="533015" y="216065"/>
                    <a:pt x="535753" y="220857"/>
                    <a:pt x="538795" y="225344"/>
                  </a:cubicBezTo>
                  <a:cubicBezTo>
                    <a:pt x="544347" y="233710"/>
                    <a:pt x="550356" y="241772"/>
                    <a:pt x="559407" y="246944"/>
                  </a:cubicBezTo>
                  <a:cubicBezTo>
                    <a:pt x="573933" y="255310"/>
                    <a:pt x="589069" y="252040"/>
                    <a:pt x="598804" y="238502"/>
                  </a:cubicBezTo>
                  <a:cubicBezTo>
                    <a:pt x="603900" y="231352"/>
                    <a:pt x="606638" y="223443"/>
                    <a:pt x="606790" y="214696"/>
                  </a:cubicBezTo>
                  <a:cubicBezTo>
                    <a:pt x="607170" y="191955"/>
                    <a:pt x="595077" y="176896"/>
                    <a:pt x="575911" y="167009"/>
                  </a:cubicBezTo>
                  <a:cubicBezTo>
                    <a:pt x="550660" y="153927"/>
                    <a:pt x="523052" y="152786"/>
                    <a:pt x="494987" y="152558"/>
                  </a:cubicBezTo>
                  <a:close/>
                  <a:moveTo>
                    <a:pt x="919306" y="1585538"/>
                  </a:moveTo>
                  <a:cubicBezTo>
                    <a:pt x="933148" y="1575422"/>
                    <a:pt x="948663" y="1571543"/>
                    <a:pt x="965624" y="1575042"/>
                  </a:cubicBezTo>
                  <a:cubicBezTo>
                    <a:pt x="982889" y="1578617"/>
                    <a:pt x="996579" y="1587059"/>
                    <a:pt x="1003348" y="1604019"/>
                  </a:cubicBezTo>
                  <a:cubicBezTo>
                    <a:pt x="1020537" y="1601738"/>
                    <a:pt x="1038334" y="1593980"/>
                    <a:pt x="1043430" y="1586450"/>
                  </a:cubicBezTo>
                  <a:cubicBezTo>
                    <a:pt x="1030196" y="1578464"/>
                    <a:pt x="1015517" y="1574586"/>
                    <a:pt x="1000610" y="1571619"/>
                  </a:cubicBezTo>
                  <a:cubicBezTo>
                    <a:pt x="940069" y="1559755"/>
                    <a:pt x="878768" y="1557169"/>
                    <a:pt x="817314" y="1557169"/>
                  </a:cubicBezTo>
                  <a:cubicBezTo>
                    <a:pt x="816173" y="1557169"/>
                    <a:pt x="815032" y="1557777"/>
                    <a:pt x="813815" y="1558081"/>
                  </a:cubicBezTo>
                  <a:lnTo>
                    <a:pt x="813815" y="1570402"/>
                  </a:lnTo>
                  <a:cubicBezTo>
                    <a:pt x="824615" y="1575042"/>
                    <a:pt x="834427" y="1579225"/>
                    <a:pt x="844618" y="1583636"/>
                  </a:cubicBezTo>
                  <a:cubicBezTo>
                    <a:pt x="869261" y="1562341"/>
                    <a:pt x="894207" y="1568349"/>
                    <a:pt x="919382" y="1585538"/>
                  </a:cubicBezTo>
                  <a:close/>
                  <a:moveTo>
                    <a:pt x="752742" y="1558462"/>
                  </a:moveTo>
                  <a:cubicBezTo>
                    <a:pt x="741486" y="1559146"/>
                    <a:pt x="731751" y="1559755"/>
                    <a:pt x="722091" y="1560363"/>
                  </a:cubicBezTo>
                  <a:cubicBezTo>
                    <a:pt x="681401" y="1562949"/>
                    <a:pt x="640863" y="1566980"/>
                    <a:pt x="600933" y="1575498"/>
                  </a:cubicBezTo>
                  <a:cubicBezTo>
                    <a:pt x="584353" y="1578997"/>
                    <a:pt x="568229" y="1584701"/>
                    <a:pt x="552029" y="1589797"/>
                  </a:cubicBezTo>
                  <a:cubicBezTo>
                    <a:pt x="548302" y="1590938"/>
                    <a:pt x="545108" y="1593828"/>
                    <a:pt x="540012" y="1596870"/>
                  </a:cubicBezTo>
                  <a:cubicBezTo>
                    <a:pt x="546629" y="1600293"/>
                    <a:pt x="551345" y="1602802"/>
                    <a:pt x="555376" y="1604856"/>
                  </a:cubicBezTo>
                  <a:cubicBezTo>
                    <a:pt x="556821" y="1604324"/>
                    <a:pt x="557125" y="1604248"/>
                    <a:pt x="557353" y="1604095"/>
                  </a:cubicBezTo>
                  <a:cubicBezTo>
                    <a:pt x="558114" y="1603563"/>
                    <a:pt x="558798" y="1603031"/>
                    <a:pt x="559483" y="1602422"/>
                  </a:cubicBezTo>
                  <a:cubicBezTo>
                    <a:pt x="571576" y="1591318"/>
                    <a:pt x="585418" y="1586755"/>
                    <a:pt x="601466" y="1592155"/>
                  </a:cubicBezTo>
                  <a:cubicBezTo>
                    <a:pt x="605040" y="1593372"/>
                    <a:pt x="607094" y="1591850"/>
                    <a:pt x="609756" y="1590253"/>
                  </a:cubicBezTo>
                  <a:cubicBezTo>
                    <a:pt x="633714" y="1575726"/>
                    <a:pt x="658128" y="1573749"/>
                    <a:pt x="683150" y="1587819"/>
                  </a:cubicBezTo>
                  <a:cubicBezTo>
                    <a:pt x="683911" y="1588276"/>
                    <a:pt x="684824" y="1588276"/>
                    <a:pt x="685965" y="1588580"/>
                  </a:cubicBezTo>
                  <a:cubicBezTo>
                    <a:pt x="705663" y="1571695"/>
                    <a:pt x="728328" y="1569414"/>
                    <a:pt x="753731" y="1576487"/>
                  </a:cubicBezTo>
                  <a:cubicBezTo>
                    <a:pt x="753427" y="1570479"/>
                    <a:pt x="753122" y="1565231"/>
                    <a:pt x="752742" y="1558614"/>
                  </a:cubicBezTo>
                  <a:close/>
                  <a:moveTo>
                    <a:pt x="1086326" y="1613298"/>
                  </a:moveTo>
                  <a:cubicBezTo>
                    <a:pt x="1093095" y="1631019"/>
                    <a:pt x="1099940" y="1648741"/>
                    <a:pt x="1107241" y="1667831"/>
                  </a:cubicBezTo>
                  <a:cubicBezTo>
                    <a:pt x="1114543" y="1657411"/>
                    <a:pt x="1120931" y="1648056"/>
                    <a:pt x="1128005" y="1637941"/>
                  </a:cubicBezTo>
                  <a:cubicBezTo>
                    <a:pt x="1110512" y="1633986"/>
                    <a:pt x="1096821" y="1626228"/>
                    <a:pt x="1086250" y="1613298"/>
                  </a:cubicBezTo>
                  <a:close/>
                </a:path>
              </a:pathLst>
            </a:custGeom>
            <a:solidFill>
              <a:srgbClr val="004C66"/>
            </a:solidFill>
            <a:ln w="7588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49DDE92B-B438-811B-296B-9939218241E4}"/>
                </a:ext>
              </a:extLst>
            </p:cNvPr>
            <p:cNvSpPr/>
            <p:nvPr/>
          </p:nvSpPr>
          <p:spPr>
            <a:xfrm>
              <a:off x="1760186" y="5152427"/>
              <a:ext cx="39804" cy="39140"/>
            </a:xfrm>
            <a:custGeom>
              <a:avLst/>
              <a:gdLst>
                <a:gd name="csX0" fmla="*/ 22231 w 39804"/>
                <a:gd name="csY0" fmla="*/ 21 h 39140"/>
                <a:gd name="csX1" fmla="*/ 39800 w 39804"/>
                <a:gd name="csY1" fmla="*/ 20099 h 39140"/>
                <a:gd name="csX2" fmla="*/ 18884 w 39804"/>
                <a:gd name="csY2" fmla="*/ 39114 h 39140"/>
                <a:gd name="csX3" fmla="*/ 22 w 39804"/>
                <a:gd name="csY3" fmla="*/ 19187 h 39140"/>
                <a:gd name="csX4" fmla="*/ 22155 w 39804"/>
                <a:gd name="csY4" fmla="*/ 21 h 391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804" h="39140">
                  <a:moveTo>
                    <a:pt x="22231" y="21"/>
                  </a:moveTo>
                  <a:cubicBezTo>
                    <a:pt x="31282" y="477"/>
                    <a:pt x="40028" y="10516"/>
                    <a:pt x="39800" y="20099"/>
                  </a:cubicBezTo>
                  <a:cubicBezTo>
                    <a:pt x="39572" y="29759"/>
                    <a:pt x="28544" y="39722"/>
                    <a:pt x="18884" y="39114"/>
                  </a:cubicBezTo>
                  <a:cubicBezTo>
                    <a:pt x="8541" y="38429"/>
                    <a:pt x="-510" y="28846"/>
                    <a:pt x="22" y="19187"/>
                  </a:cubicBezTo>
                  <a:cubicBezTo>
                    <a:pt x="631" y="9376"/>
                    <a:pt x="12039" y="-512"/>
                    <a:pt x="22155" y="21"/>
                  </a:cubicBezTo>
                  <a:close/>
                </a:path>
              </a:pathLst>
            </a:custGeom>
            <a:solidFill>
              <a:srgbClr val="004C66"/>
            </a:solidFill>
            <a:ln w="7588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40641D12-60C8-0A82-7731-54F932652E11}"/>
                </a:ext>
              </a:extLst>
            </p:cNvPr>
            <p:cNvSpPr/>
            <p:nvPr/>
          </p:nvSpPr>
          <p:spPr>
            <a:xfrm>
              <a:off x="1841588" y="5158835"/>
              <a:ext cx="38486" cy="36584"/>
            </a:xfrm>
            <a:custGeom>
              <a:avLst/>
              <a:gdLst>
                <a:gd name="csX0" fmla="*/ 18101 w 38486"/>
                <a:gd name="csY0" fmla="*/ 36585 h 36584"/>
                <a:gd name="csX1" fmla="*/ 0 w 38486"/>
                <a:gd name="csY1" fmla="*/ 19624 h 36584"/>
                <a:gd name="csX2" fmla="*/ 20840 w 38486"/>
                <a:gd name="csY2" fmla="*/ 2 h 36584"/>
                <a:gd name="csX3" fmla="*/ 38485 w 38486"/>
                <a:gd name="csY3" fmla="*/ 17799 h 36584"/>
                <a:gd name="csX4" fmla="*/ 18101 w 38486"/>
                <a:gd name="csY4" fmla="*/ 36509 h 365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486" h="36584">
                  <a:moveTo>
                    <a:pt x="18101" y="36585"/>
                  </a:moveTo>
                  <a:cubicBezTo>
                    <a:pt x="8823" y="36585"/>
                    <a:pt x="0" y="28371"/>
                    <a:pt x="0" y="19624"/>
                  </a:cubicBezTo>
                  <a:cubicBezTo>
                    <a:pt x="0" y="10650"/>
                    <a:pt x="11104" y="230"/>
                    <a:pt x="20840" y="2"/>
                  </a:cubicBezTo>
                  <a:cubicBezTo>
                    <a:pt x="28978" y="-150"/>
                    <a:pt x="38637" y="9585"/>
                    <a:pt x="38485" y="17799"/>
                  </a:cubicBezTo>
                  <a:cubicBezTo>
                    <a:pt x="38333" y="26774"/>
                    <a:pt x="27761" y="36509"/>
                    <a:pt x="18101" y="36509"/>
                  </a:cubicBezTo>
                  <a:close/>
                </a:path>
              </a:pathLst>
            </a:custGeom>
            <a:solidFill>
              <a:srgbClr val="004C66"/>
            </a:solidFill>
            <a:ln w="7588" cap="flat">
              <a:noFill/>
              <a:prstDash val="solid"/>
              <a:miter/>
            </a:ln>
          </p:spPr>
        </p:sp>
      </p:grpSp>
      <p:pic>
        <p:nvPicPr>
          <p:cNvPr id="19" name="Graphic 18">
            <a:extLst>
              <a:ext uri="{FF2B5EF4-FFF2-40B4-BE49-F238E27FC236}">
                <a16:creationId xmlns:a16="http://schemas.microsoft.com/office/drawing/2014/main" id="{5644148D-CB97-40ED-7595-2890BD37D53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EA5C1336-08C2-7152-CB5C-2234EFA06C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6944246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 + Cop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E1BB6A8-36D3-E985-F932-AB94BF9B390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59946" y="2905026"/>
            <a:ext cx="2771999" cy="3292573"/>
          </a:xfrm>
        </p:spPr>
        <p:txBody>
          <a:bodyPr/>
          <a:lstStyle>
            <a:lvl1pPr>
              <a:lnSpc>
                <a:spcPct val="100000"/>
              </a:lnSpc>
              <a:spcAft>
                <a:spcPts val="1400"/>
              </a:spcAft>
              <a:buNone/>
              <a:defRPr sz="1600"/>
            </a:lvl1pPr>
            <a:lvl2pPr marL="0" indent="0">
              <a:lnSpc>
                <a:spcPct val="120000"/>
              </a:lnSpc>
              <a:spcBef>
                <a:spcPts val="700"/>
              </a:spcBef>
              <a:buNone/>
              <a:defRPr sz="1000"/>
            </a:lvl2pPr>
            <a:lvl3pPr marL="184150" indent="-184150">
              <a:lnSpc>
                <a:spcPct val="120000"/>
              </a:lnSpc>
              <a:spcBef>
                <a:spcPts val="400"/>
              </a:spcBef>
              <a:buFont typeface="Arial" panose="020B0604020202020204" pitchFamily="34" charset="0"/>
              <a:buChar char="•"/>
              <a:defRPr sz="1000"/>
            </a:lvl3pPr>
            <a:lvl4pPr marL="385763" indent="-211138">
              <a:lnSpc>
                <a:spcPct val="120000"/>
              </a:lnSpc>
              <a:spcBef>
                <a:spcPts val="400"/>
              </a:spcBef>
              <a:buFont typeface="Tahoma" panose="020B0604030504040204" pitchFamily="34" charset="0"/>
              <a:buChar char="‒"/>
              <a:defRPr sz="1000"/>
            </a:lvl4pPr>
            <a:lvl5pPr marL="536575" indent="-155575">
              <a:lnSpc>
                <a:spcPct val="120000"/>
              </a:lnSpc>
              <a:spcBef>
                <a:spcPts val="400"/>
              </a:spcBef>
              <a:defRPr sz="10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ABB4032E-E775-373B-4567-0DF660AAC39E}"/>
              </a:ext>
            </a:extLst>
          </p:cNvPr>
          <p:cNvSpPr>
            <a:spLocks noGrp="1"/>
          </p:cNvSpPr>
          <p:nvPr>
            <p:ph idx="13"/>
          </p:nvPr>
        </p:nvSpPr>
        <p:spPr>
          <a:xfrm>
            <a:off x="9042847" y="2905026"/>
            <a:ext cx="2764664" cy="3292573"/>
          </a:xfrm>
        </p:spPr>
        <p:txBody>
          <a:bodyPr/>
          <a:lstStyle>
            <a:lvl1pPr>
              <a:lnSpc>
                <a:spcPct val="100000"/>
              </a:lnSpc>
              <a:spcAft>
                <a:spcPts val="1400"/>
              </a:spcAft>
              <a:buNone/>
              <a:defRPr sz="1600"/>
            </a:lvl1pPr>
            <a:lvl2pPr marL="0" indent="0">
              <a:lnSpc>
                <a:spcPct val="120000"/>
              </a:lnSpc>
              <a:spcBef>
                <a:spcPts val="700"/>
              </a:spcBef>
              <a:buNone/>
              <a:defRPr sz="1000"/>
            </a:lvl2pPr>
            <a:lvl3pPr marL="184150" indent="-184150">
              <a:lnSpc>
                <a:spcPct val="120000"/>
              </a:lnSpc>
              <a:spcBef>
                <a:spcPts val="400"/>
              </a:spcBef>
              <a:buFont typeface="Arial" panose="020B0604020202020204" pitchFamily="34" charset="0"/>
              <a:buChar char="•"/>
              <a:defRPr sz="1000"/>
            </a:lvl3pPr>
            <a:lvl4pPr marL="385763" indent="-211138">
              <a:lnSpc>
                <a:spcPct val="120000"/>
              </a:lnSpc>
              <a:spcBef>
                <a:spcPts val="400"/>
              </a:spcBef>
              <a:buFont typeface="Tahoma" panose="020B0604030504040204" pitchFamily="34" charset="0"/>
              <a:buChar char="‒"/>
              <a:defRPr sz="1000"/>
            </a:lvl4pPr>
            <a:lvl5pPr marL="536575" indent="-155575">
              <a:lnSpc>
                <a:spcPct val="120000"/>
              </a:lnSpc>
              <a:spcBef>
                <a:spcPts val="400"/>
              </a:spcBef>
              <a:defRPr sz="10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AEA975D7-5733-8493-0A5E-347E139682D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59947" y="527263"/>
            <a:ext cx="2772000" cy="2212975"/>
          </a:xfrm>
        </p:spPr>
        <p:txBody>
          <a:bodyPr tIns="54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9" name="Picture Placeholder 11">
            <a:extLst>
              <a:ext uri="{FF2B5EF4-FFF2-40B4-BE49-F238E27FC236}">
                <a16:creationId xmlns:a16="http://schemas.microsoft.com/office/drawing/2014/main" id="{F167FE7A-71B4-9DC2-18FD-4BBFDEAAB01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035511" y="527263"/>
            <a:ext cx="2772000" cy="2212975"/>
          </a:xfrm>
        </p:spPr>
        <p:txBody>
          <a:bodyPr tIns="54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pic>
        <p:nvPicPr>
          <p:cNvPr id="19" name="Graphic 18">
            <a:extLst>
              <a:ext uri="{FF2B5EF4-FFF2-40B4-BE49-F238E27FC236}">
                <a16:creationId xmlns:a16="http://schemas.microsoft.com/office/drawing/2014/main" id="{5644148D-CB97-40ED-7595-2890BD37D53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0" name="Slide Number Placeholder 5">
            <a:extLst>
              <a:ext uri="{FF2B5EF4-FFF2-40B4-BE49-F238E27FC236}">
                <a16:creationId xmlns:a16="http://schemas.microsoft.com/office/drawing/2014/main" id="{EA5C1336-08C2-7152-CB5C-2234EFA06C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D1F4DBCA-2457-5994-6990-A8951A188ED4}"/>
              </a:ext>
            </a:extLst>
          </p:cNvPr>
          <p:cNvSpPr>
            <a:spLocks noGrp="1"/>
          </p:cNvSpPr>
          <p:nvPr>
            <p:ph idx="16"/>
          </p:nvPr>
        </p:nvSpPr>
        <p:spPr>
          <a:xfrm>
            <a:off x="384491" y="2905026"/>
            <a:ext cx="2771999" cy="3292573"/>
          </a:xfrm>
        </p:spPr>
        <p:txBody>
          <a:bodyPr/>
          <a:lstStyle>
            <a:lvl1pPr>
              <a:lnSpc>
                <a:spcPct val="100000"/>
              </a:lnSpc>
              <a:spcAft>
                <a:spcPts val="1400"/>
              </a:spcAft>
              <a:buNone/>
              <a:defRPr sz="1600"/>
            </a:lvl1pPr>
            <a:lvl2pPr marL="0" indent="0">
              <a:lnSpc>
                <a:spcPct val="120000"/>
              </a:lnSpc>
              <a:spcBef>
                <a:spcPts val="700"/>
              </a:spcBef>
              <a:buNone/>
              <a:defRPr sz="1000"/>
            </a:lvl2pPr>
            <a:lvl3pPr marL="184150" indent="-184150">
              <a:lnSpc>
                <a:spcPct val="120000"/>
              </a:lnSpc>
              <a:spcBef>
                <a:spcPts val="400"/>
              </a:spcBef>
              <a:buFont typeface="Arial" panose="020B0604020202020204" pitchFamily="34" charset="0"/>
              <a:buChar char="•"/>
              <a:defRPr sz="1000"/>
            </a:lvl3pPr>
            <a:lvl4pPr marL="385763" indent="-211138">
              <a:lnSpc>
                <a:spcPct val="120000"/>
              </a:lnSpc>
              <a:spcBef>
                <a:spcPts val="400"/>
              </a:spcBef>
              <a:buFont typeface="Tahoma" panose="020B0604030504040204" pitchFamily="34" charset="0"/>
              <a:buChar char="‒"/>
              <a:defRPr sz="1000"/>
            </a:lvl4pPr>
            <a:lvl5pPr marL="536575" indent="-155575">
              <a:lnSpc>
                <a:spcPct val="120000"/>
              </a:lnSpc>
              <a:spcBef>
                <a:spcPts val="400"/>
              </a:spcBef>
              <a:defRPr sz="10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91C17043-8A06-4E10-9A5F-8FB40C8FCBFA}"/>
              </a:ext>
            </a:extLst>
          </p:cNvPr>
          <p:cNvSpPr>
            <a:spLocks noGrp="1"/>
          </p:cNvSpPr>
          <p:nvPr>
            <p:ph idx="17"/>
          </p:nvPr>
        </p:nvSpPr>
        <p:spPr>
          <a:xfrm>
            <a:off x="3267392" y="2905026"/>
            <a:ext cx="2764664" cy="3292573"/>
          </a:xfrm>
        </p:spPr>
        <p:txBody>
          <a:bodyPr/>
          <a:lstStyle>
            <a:lvl1pPr>
              <a:lnSpc>
                <a:spcPct val="100000"/>
              </a:lnSpc>
              <a:spcAft>
                <a:spcPts val="1400"/>
              </a:spcAft>
              <a:buNone/>
              <a:defRPr sz="1600"/>
            </a:lvl1pPr>
            <a:lvl2pPr marL="0" indent="0">
              <a:lnSpc>
                <a:spcPct val="120000"/>
              </a:lnSpc>
              <a:spcBef>
                <a:spcPts val="700"/>
              </a:spcBef>
              <a:buNone/>
              <a:defRPr sz="1000"/>
            </a:lvl2pPr>
            <a:lvl3pPr marL="184150" indent="-184150">
              <a:lnSpc>
                <a:spcPct val="120000"/>
              </a:lnSpc>
              <a:spcBef>
                <a:spcPts val="400"/>
              </a:spcBef>
              <a:buFont typeface="Arial" panose="020B0604020202020204" pitchFamily="34" charset="0"/>
              <a:buChar char="•"/>
              <a:defRPr sz="1000"/>
            </a:lvl3pPr>
            <a:lvl4pPr marL="385763" indent="-211138">
              <a:lnSpc>
                <a:spcPct val="120000"/>
              </a:lnSpc>
              <a:spcBef>
                <a:spcPts val="400"/>
              </a:spcBef>
              <a:buFont typeface="Tahoma" panose="020B0604030504040204" pitchFamily="34" charset="0"/>
              <a:buChar char="‒"/>
              <a:defRPr sz="1000"/>
            </a:lvl4pPr>
            <a:lvl5pPr marL="536575" indent="-155575">
              <a:lnSpc>
                <a:spcPct val="120000"/>
              </a:lnSpc>
              <a:spcBef>
                <a:spcPts val="400"/>
              </a:spcBef>
              <a:defRPr sz="10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9038DD1E-CD24-AC33-F595-E5A3E3E1673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4492" y="527263"/>
            <a:ext cx="2772000" cy="2212975"/>
          </a:xfrm>
        </p:spPr>
        <p:txBody>
          <a:bodyPr tIns="54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10" name="Picture Placeholder 11">
            <a:extLst>
              <a:ext uri="{FF2B5EF4-FFF2-40B4-BE49-F238E27FC236}">
                <a16:creationId xmlns:a16="http://schemas.microsoft.com/office/drawing/2014/main" id="{9F049CFB-4A05-693B-06D0-9B3A7EF353C9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260056" y="527263"/>
            <a:ext cx="2772000" cy="2212975"/>
          </a:xfrm>
        </p:spPr>
        <p:txBody>
          <a:bodyPr tIns="540000"/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9364223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Image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Picture Placeholder 15">
            <a:extLst>
              <a:ext uri="{FF2B5EF4-FFF2-40B4-BE49-F238E27FC236}">
                <a16:creationId xmlns:a16="http://schemas.microsoft.com/office/drawing/2014/main" id="{8B462227-B8A7-DF8C-355E-4CE73D855E94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5587999" y="0"/>
            <a:ext cx="6604001" cy="6858000"/>
          </a:xfrm>
          <a:custGeom>
            <a:avLst/>
            <a:gdLst>
              <a:gd name="connsiteX0" fmla="*/ 0 w 4107627"/>
              <a:gd name="connsiteY0" fmla="*/ 0 h 4265612"/>
              <a:gd name="connsiteX1" fmla="*/ 4107627 w 4107627"/>
              <a:gd name="connsiteY1" fmla="*/ 0 h 4265612"/>
              <a:gd name="connsiteX2" fmla="*/ 4107627 w 4107627"/>
              <a:gd name="connsiteY2" fmla="*/ 4265612 h 4265612"/>
              <a:gd name="connsiteX3" fmla="*/ 0 w 4107627"/>
              <a:gd name="connsiteY3" fmla="*/ 4265612 h 4265612"/>
              <a:gd name="connsiteX4" fmla="*/ 321896 w 4107627"/>
              <a:gd name="connsiteY4" fmla="*/ 3943716 h 4265612"/>
              <a:gd name="connsiteX5" fmla="*/ 321896 w 4107627"/>
              <a:gd name="connsiteY5" fmla="*/ 321896 h 4265612"/>
              <a:gd name="connsiteX6" fmla="*/ 0 w 4107627"/>
              <a:gd name="connsiteY6" fmla="*/ 0 h 4265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07627" h="4265612">
                <a:moveTo>
                  <a:pt x="0" y="0"/>
                </a:moveTo>
                <a:lnTo>
                  <a:pt x="4107627" y="0"/>
                </a:lnTo>
                <a:cubicBezTo>
                  <a:pt x="4107627" y="0"/>
                  <a:pt x="4107627" y="0"/>
                  <a:pt x="4107627" y="4265612"/>
                </a:cubicBezTo>
                <a:cubicBezTo>
                  <a:pt x="4107627" y="4265612"/>
                  <a:pt x="4107627" y="4265612"/>
                  <a:pt x="0" y="4265612"/>
                </a:cubicBezTo>
                <a:cubicBezTo>
                  <a:pt x="177734" y="4265612"/>
                  <a:pt x="321896" y="4121450"/>
                  <a:pt x="321896" y="3943716"/>
                </a:cubicBezTo>
                <a:cubicBezTo>
                  <a:pt x="321896" y="3943716"/>
                  <a:pt x="321896" y="3943716"/>
                  <a:pt x="321896" y="321896"/>
                </a:cubicBezTo>
                <a:cubicBezTo>
                  <a:pt x="321896" y="144162"/>
                  <a:pt x="177734" y="0"/>
                  <a:pt x="0" y="0"/>
                </a:cubicBezTo>
                <a:close/>
              </a:path>
            </a:pathLst>
          </a:custGeom>
        </p:spPr>
        <p:txBody>
          <a:bodyPr wrap="square" tIns="720000">
            <a:noAutofit/>
          </a:bodyPr>
          <a:lstStyle>
            <a:lvl1pPr algn="ctr">
              <a:buNone/>
              <a:defRPr sz="1400"/>
            </a:lvl1pPr>
          </a:lstStyle>
          <a:p>
            <a:r>
              <a:rPr lang="en-GB"/>
              <a:t>Click icon to add picture</a:t>
            </a:r>
            <a:endParaRPr lang="en-GB" dirty="0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1DB6B246-F8E0-B13C-CB47-F0F6D2F74369}"/>
              </a:ext>
            </a:extLst>
          </p:cNvPr>
          <p:cNvSpPr>
            <a:spLocks/>
          </p:cNvSpPr>
          <p:nvPr userDrawn="1"/>
        </p:nvSpPr>
        <p:spPr bwMode="auto">
          <a:xfrm>
            <a:off x="0" y="0"/>
            <a:ext cx="6107113" cy="6858000"/>
          </a:xfrm>
          <a:custGeom>
            <a:avLst/>
            <a:gdLst>
              <a:gd name="T0" fmla="*/ 1760 w 1923"/>
              <a:gd name="T1" fmla="*/ 0 h 2160"/>
              <a:gd name="T2" fmla="*/ 1635 w 1923"/>
              <a:gd name="T3" fmla="*/ 0 h 2160"/>
              <a:gd name="T4" fmla="*/ 0 w 1923"/>
              <a:gd name="T5" fmla="*/ 0 h 2160"/>
              <a:gd name="T6" fmla="*/ 0 w 1923"/>
              <a:gd name="T7" fmla="*/ 2160 h 2160"/>
              <a:gd name="T8" fmla="*/ 1635 w 1923"/>
              <a:gd name="T9" fmla="*/ 2160 h 2160"/>
              <a:gd name="T10" fmla="*/ 1760 w 1923"/>
              <a:gd name="T11" fmla="*/ 2160 h 2160"/>
              <a:gd name="T12" fmla="*/ 1923 w 1923"/>
              <a:gd name="T13" fmla="*/ 1997 h 2160"/>
              <a:gd name="T14" fmla="*/ 1923 w 1923"/>
              <a:gd name="T15" fmla="*/ 163 h 2160"/>
              <a:gd name="T16" fmla="*/ 1760 w 1923"/>
              <a:gd name="T17" fmla="*/ 0 h 2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23" h="2160">
                <a:moveTo>
                  <a:pt x="1760" y="0"/>
                </a:moveTo>
                <a:cubicBezTo>
                  <a:pt x="1635" y="0"/>
                  <a:pt x="1635" y="0"/>
                  <a:pt x="163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160"/>
                  <a:pt x="0" y="2160"/>
                  <a:pt x="0" y="2160"/>
                </a:cubicBezTo>
                <a:cubicBezTo>
                  <a:pt x="1635" y="2160"/>
                  <a:pt x="1635" y="2160"/>
                  <a:pt x="1635" y="2160"/>
                </a:cubicBezTo>
                <a:cubicBezTo>
                  <a:pt x="1760" y="2160"/>
                  <a:pt x="1760" y="2160"/>
                  <a:pt x="1760" y="2160"/>
                </a:cubicBezTo>
                <a:cubicBezTo>
                  <a:pt x="1850" y="2160"/>
                  <a:pt x="1923" y="2087"/>
                  <a:pt x="1923" y="1997"/>
                </a:cubicBezTo>
                <a:cubicBezTo>
                  <a:pt x="1923" y="163"/>
                  <a:pt x="1923" y="163"/>
                  <a:pt x="1923" y="163"/>
                </a:cubicBezTo>
                <a:cubicBezTo>
                  <a:pt x="1923" y="73"/>
                  <a:pt x="1850" y="0"/>
                  <a:pt x="176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911357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9" name="Graphic 4">
            <a:extLst>
              <a:ext uri="{FF2B5EF4-FFF2-40B4-BE49-F238E27FC236}">
                <a16:creationId xmlns:a16="http://schemas.microsoft.com/office/drawing/2014/main" id="{9DC2CF3B-F6FF-2869-6CD1-B9310FD62C81}"/>
              </a:ext>
            </a:extLst>
          </p:cNvPr>
          <p:cNvGrpSpPr/>
          <p:nvPr userDrawn="1"/>
        </p:nvGrpSpPr>
        <p:grpSpPr>
          <a:xfrm>
            <a:off x="6413161" y="2108952"/>
            <a:ext cx="5289200" cy="4318978"/>
            <a:chOff x="6413161" y="2108952"/>
            <a:chExt cx="5289200" cy="4318978"/>
          </a:xfrm>
          <a:solidFill>
            <a:srgbClr val="004C66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BFEB6B09-611A-9B91-FB55-FF4076635D7B}"/>
                </a:ext>
              </a:extLst>
            </p:cNvPr>
            <p:cNvSpPr/>
            <p:nvPr/>
          </p:nvSpPr>
          <p:spPr>
            <a:xfrm>
              <a:off x="8127769" y="3991706"/>
              <a:ext cx="1980667" cy="2436224"/>
            </a:xfrm>
            <a:custGeom>
              <a:avLst/>
              <a:gdLst>
                <a:gd name="csX0" fmla="*/ 88355 w 1980667"/>
                <a:gd name="csY0" fmla="*/ 2071465 h 2436224"/>
                <a:gd name="csX1" fmla="*/ 88251 w 1980667"/>
                <a:gd name="csY1" fmla="*/ 1987226 h 2436224"/>
                <a:gd name="csX2" fmla="*/ 79689 w 1980667"/>
                <a:gd name="csY2" fmla="*/ 1704524 h 2436224"/>
                <a:gd name="csX3" fmla="*/ 92389 w 1980667"/>
                <a:gd name="csY3" fmla="*/ 1608033 h 2436224"/>
                <a:gd name="csX4" fmla="*/ 146871 w 1980667"/>
                <a:gd name="csY4" fmla="*/ 1535637 h 2436224"/>
                <a:gd name="csX5" fmla="*/ 247805 w 1980667"/>
                <a:gd name="csY5" fmla="*/ 1476599 h 2436224"/>
                <a:gd name="csX6" fmla="*/ 506325 w 1980667"/>
                <a:gd name="csY6" fmla="*/ 1398144 h 2436224"/>
                <a:gd name="csX7" fmla="*/ 544548 w 1980667"/>
                <a:gd name="csY7" fmla="*/ 1389944 h 2436224"/>
                <a:gd name="csX8" fmla="*/ 581136 w 1980667"/>
                <a:gd name="csY8" fmla="*/ 493073 h 2436224"/>
                <a:gd name="csX9" fmla="*/ 1081328 w 1980667"/>
                <a:gd name="csY9" fmla="*/ -221 h 2436224"/>
                <a:gd name="csX10" fmla="*/ 1527322 w 1980667"/>
                <a:gd name="csY10" fmla="*/ 504879 h 2436224"/>
                <a:gd name="csX11" fmla="*/ 1457781 w 1980667"/>
                <a:gd name="csY11" fmla="*/ 1369994 h 2436224"/>
                <a:gd name="csX12" fmla="*/ 1524278 w 1980667"/>
                <a:gd name="csY12" fmla="*/ 1381363 h 2436224"/>
                <a:gd name="csX13" fmla="*/ 1780087 w 1980667"/>
                <a:gd name="csY13" fmla="*/ 1449154 h 2436224"/>
                <a:gd name="csX14" fmla="*/ 1876265 w 1980667"/>
                <a:gd name="csY14" fmla="*/ 1499506 h 2436224"/>
                <a:gd name="csX15" fmla="*/ 1931631 w 1980667"/>
                <a:gd name="csY15" fmla="*/ 1553845 h 2436224"/>
                <a:gd name="csX16" fmla="*/ 1950276 w 1980667"/>
                <a:gd name="csY16" fmla="*/ 1625518 h 2436224"/>
                <a:gd name="csX17" fmla="*/ 1940383 w 1980667"/>
                <a:gd name="csY17" fmla="*/ 1913804 h 2436224"/>
                <a:gd name="csX18" fmla="*/ 1935817 w 1980667"/>
                <a:gd name="csY18" fmla="*/ 2045342 h 2436224"/>
                <a:gd name="csX19" fmla="*/ 1949135 w 1980667"/>
                <a:gd name="csY19" fmla="*/ 2083328 h 2436224"/>
                <a:gd name="csX20" fmla="*/ 1968256 w 1980667"/>
                <a:gd name="csY20" fmla="*/ 2107339 h 2436224"/>
                <a:gd name="csX21" fmla="*/ 1963215 w 1980667"/>
                <a:gd name="csY21" fmla="*/ 2163428 h 2436224"/>
                <a:gd name="csX22" fmla="*/ 1848295 w 1980667"/>
                <a:gd name="csY22" fmla="*/ 2251939 h 2436224"/>
                <a:gd name="csX23" fmla="*/ 1499354 w 1980667"/>
                <a:gd name="csY23" fmla="*/ 2389708 h 2436224"/>
                <a:gd name="csX24" fmla="*/ 899693 w 1980667"/>
                <a:gd name="csY24" fmla="*/ 2429787 h 2436224"/>
                <a:gd name="csX25" fmla="*/ 278447 w 1980667"/>
                <a:gd name="csY25" fmla="*/ 2300598 h 2436224"/>
                <a:gd name="csX26" fmla="*/ 33123 w 1980667"/>
                <a:gd name="csY26" fmla="*/ 2192948 h 2436224"/>
                <a:gd name="csX27" fmla="*/ 23086 w 1980667"/>
                <a:gd name="csY27" fmla="*/ 2122265 h 2436224"/>
                <a:gd name="csX28" fmla="*/ 88251 w 1980667"/>
                <a:gd name="csY28" fmla="*/ 2071417 h 2436224"/>
                <a:gd name="csX29" fmla="*/ 895384 w 1980667"/>
                <a:gd name="csY29" fmla="*/ 1558384 h 2436224"/>
                <a:gd name="csX30" fmla="*/ 908854 w 1980667"/>
                <a:gd name="csY30" fmla="*/ 1578675 h 2436224"/>
                <a:gd name="csX31" fmla="*/ 968017 w 1980667"/>
                <a:gd name="csY31" fmla="*/ 1645638 h 2436224"/>
                <a:gd name="csX32" fmla="*/ 1019054 w 1980667"/>
                <a:gd name="csY32" fmla="*/ 1746230 h 2436224"/>
                <a:gd name="csX33" fmla="*/ 1004775 w 1980667"/>
                <a:gd name="csY33" fmla="*/ 1815990 h 2436224"/>
                <a:gd name="csX34" fmla="*/ 942502 w 1980667"/>
                <a:gd name="csY34" fmla="*/ 1833760 h 2436224"/>
                <a:gd name="csX35" fmla="*/ 641278 w 1980667"/>
                <a:gd name="csY35" fmla="*/ 1680627 h 2436224"/>
                <a:gd name="csX36" fmla="*/ 620892 w 1980667"/>
                <a:gd name="csY36" fmla="*/ 1644991 h 2436224"/>
                <a:gd name="csX37" fmla="*/ 623127 w 1980667"/>
                <a:gd name="csY37" fmla="*/ 1566641 h 2436224"/>
                <a:gd name="csX38" fmla="*/ 621319 w 1980667"/>
                <a:gd name="csY38" fmla="*/ 1546416 h 2436224"/>
                <a:gd name="csX39" fmla="*/ 613528 w 1980667"/>
                <a:gd name="csY39" fmla="*/ 1544171 h 2436224"/>
                <a:gd name="csX40" fmla="*/ 574753 w 1980667"/>
                <a:gd name="csY40" fmla="*/ 1539310 h 2436224"/>
                <a:gd name="csX41" fmla="*/ 540952 w 1980667"/>
                <a:gd name="csY41" fmla="*/ 1500924 h 2436224"/>
                <a:gd name="csX42" fmla="*/ 540952 w 1980667"/>
                <a:gd name="csY42" fmla="*/ 1437176 h 2436224"/>
                <a:gd name="csX43" fmla="*/ 438382 w 1980667"/>
                <a:gd name="csY43" fmla="*/ 1460246 h 2436224"/>
                <a:gd name="csX44" fmla="*/ 231385 w 1980667"/>
                <a:gd name="csY44" fmla="*/ 1534610 h 2436224"/>
                <a:gd name="csX45" fmla="*/ 166830 w 1980667"/>
                <a:gd name="csY45" fmla="*/ 1578294 h 2436224"/>
                <a:gd name="csX46" fmla="*/ 168190 w 1980667"/>
                <a:gd name="csY46" fmla="*/ 1697466 h 2436224"/>
                <a:gd name="csX47" fmla="*/ 236618 w 1980667"/>
                <a:gd name="csY47" fmla="*/ 1740227 h 2436224"/>
                <a:gd name="csX48" fmla="*/ 397152 w 1980667"/>
                <a:gd name="csY48" fmla="*/ 1795822 h 2436224"/>
                <a:gd name="csX49" fmla="*/ 830932 w 1980667"/>
                <a:gd name="csY49" fmla="*/ 1852672 h 2436224"/>
                <a:gd name="csX50" fmla="*/ 1478901 w 1980667"/>
                <a:gd name="csY50" fmla="*/ 1812603 h 2436224"/>
                <a:gd name="csX51" fmla="*/ 1760394 w 1980667"/>
                <a:gd name="csY51" fmla="*/ 1733720 h 2436224"/>
                <a:gd name="csX52" fmla="*/ 1861709 w 1980667"/>
                <a:gd name="csY52" fmla="*/ 1675595 h 2436224"/>
                <a:gd name="csX53" fmla="*/ 1858950 w 1980667"/>
                <a:gd name="csY53" fmla="*/ 1542858 h 2436224"/>
                <a:gd name="csX54" fmla="*/ 1755733 w 1980667"/>
                <a:gd name="csY54" fmla="*/ 1488243 h 2436224"/>
                <a:gd name="csX55" fmla="*/ 1515812 w 1980667"/>
                <a:gd name="csY55" fmla="*/ 1425922 h 2436224"/>
                <a:gd name="csX56" fmla="*/ 1455118 w 1980667"/>
                <a:gd name="csY56" fmla="*/ 1417123 h 2436224"/>
                <a:gd name="csX57" fmla="*/ 1441799 w 1980667"/>
                <a:gd name="csY57" fmla="*/ 1546692 h 2436224"/>
                <a:gd name="csX58" fmla="*/ 1527988 w 1980667"/>
                <a:gd name="csY58" fmla="*/ 1613550 h 2436224"/>
                <a:gd name="csX59" fmla="*/ 1593534 w 1980667"/>
                <a:gd name="csY59" fmla="*/ 1696267 h 2436224"/>
                <a:gd name="csX60" fmla="*/ 1559952 w 1980667"/>
                <a:gd name="csY60" fmla="*/ 1750225 h 2436224"/>
                <a:gd name="csX61" fmla="*/ 1548727 w 1980667"/>
                <a:gd name="csY61" fmla="*/ 1749892 h 2436224"/>
                <a:gd name="csX62" fmla="*/ 1143934 w 1980667"/>
                <a:gd name="csY62" fmla="*/ 1740332 h 2436224"/>
                <a:gd name="csX63" fmla="*/ 1096330 w 1980667"/>
                <a:gd name="csY63" fmla="*/ 1694573 h 2436224"/>
                <a:gd name="csX64" fmla="*/ 1089290 w 1980667"/>
                <a:gd name="csY64" fmla="*/ 1551991 h 2436224"/>
                <a:gd name="csX65" fmla="*/ 1082583 w 1980667"/>
                <a:gd name="csY65" fmla="*/ 1529302 h 2436224"/>
                <a:gd name="csX66" fmla="*/ 1060722 w 1980667"/>
                <a:gd name="csY66" fmla="*/ 1468570 h 2436224"/>
                <a:gd name="csX67" fmla="*/ 1058049 w 1980667"/>
                <a:gd name="csY67" fmla="*/ 1394424 h 2436224"/>
                <a:gd name="csX68" fmla="*/ 953081 w 1980667"/>
                <a:gd name="csY68" fmla="*/ 1394424 h 2436224"/>
                <a:gd name="csX69" fmla="*/ 930125 w 1980667"/>
                <a:gd name="csY69" fmla="*/ 1520121 h 2436224"/>
                <a:gd name="csX70" fmla="*/ 895384 w 1980667"/>
                <a:gd name="csY70" fmla="*/ 1558278 h 2436224"/>
                <a:gd name="csX71" fmla="*/ 50845 w 1980667"/>
                <a:gd name="csY71" fmla="*/ 2150196 h 2436224"/>
                <a:gd name="csX72" fmla="*/ 83666 w 1980667"/>
                <a:gd name="csY72" fmla="*/ 2167852 h 2436224"/>
                <a:gd name="csX73" fmla="*/ 352117 w 1980667"/>
                <a:gd name="csY73" fmla="*/ 2278014 h 2436224"/>
                <a:gd name="csX74" fmla="*/ 1133460 w 1980667"/>
                <a:gd name="csY74" fmla="*/ 2389546 h 2436224"/>
                <a:gd name="csX75" fmla="*/ 1579455 w 1980667"/>
                <a:gd name="csY75" fmla="*/ 2321699 h 2436224"/>
                <a:gd name="csX76" fmla="*/ 1870556 w 1980667"/>
                <a:gd name="csY76" fmla="*/ 2182940 h 2436224"/>
                <a:gd name="csX77" fmla="*/ 1934009 w 1980667"/>
                <a:gd name="csY77" fmla="*/ 2130675 h 2436224"/>
                <a:gd name="csX78" fmla="*/ 1908133 w 1980667"/>
                <a:gd name="csY78" fmla="*/ 2099795 h 2436224"/>
                <a:gd name="csX79" fmla="*/ 1538738 w 1980667"/>
                <a:gd name="csY79" fmla="*/ 2256581 h 2436224"/>
                <a:gd name="csX80" fmla="*/ 1206587 w 1980667"/>
                <a:gd name="csY80" fmla="*/ 2298135 h 2436224"/>
                <a:gd name="csX81" fmla="*/ 727058 w 1980667"/>
                <a:gd name="csY81" fmla="*/ 2279004 h 2436224"/>
                <a:gd name="csX82" fmla="*/ 119169 w 1980667"/>
                <a:gd name="csY82" fmla="*/ 2118707 h 2436224"/>
                <a:gd name="csX83" fmla="*/ 98830 w 1980667"/>
                <a:gd name="csY83" fmla="*/ 2118384 h 2436224"/>
                <a:gd name="csX84" fmla="*/ 50845 w 1980667"/>
                <a:gd name="csY84" fmla="*/ 2150082 h 2436224"/>
                <a:gd name="csX85" fmla="*/ 1142459 w 1980667"/>
                <a:gd name="csY85" fmla="*/ 1692823 h 2436224"/>
                <a:gd name="csX86" fmla="*/ 1541878 w 1980667"/>
                <a:gd name="csY86" fmla="*/ 1698559 h 2436224"/>
                <a:gd name="csX87" fmla="*/ 1536455 w 1980667"/>
                <a:gd name="csY87" fmla="*/ 1689103 h 2436224"/>
                <a:gd name="csX88" fmla="*/ 1272456 w 1980667"/>
                <a:gd name="csY88" fmla="*/ 1544447 h 2436224"/>
                <a:gd name="csX89" fmla="*/ 1194477 w 1980667"/>
                <a:gd name="csY89" fmla="*/ 1539576 h 2436224"/>
                <a:gd name="csX90" fmla="*/ 1135372 w 1980667"/>
                <a:gd name="csY90" fmla="*/ 1539414 h 2436224"/>
                <a:gd name="csX91" fmla="*/ 1142516 w 1980667"/>
                <a:gd name="csY91" fmla="*/ 1692823 h 2436224"/>
                <a:gd name="csX92" fmla="*/ 667839 w 1980667"/>
                <a:gd name="csY92" fmla="*/ 1549479 h 2436224"/>
                <a:gd name="csX93" fmla="*/ 667459 w 1980667"/>
                <a:gd name="csY93" fmla="*/ 1619562 h 2436224"/>
                <a:gd name="csX94" fmla="*/ 688340 w 1980667"/>
                <a:gd name="csY94" fmla="*/ 1653905 h 2436224"/>
                <a:gd name="csX95" fmla="*/ 949646 w 1980667"/>
                <a:gd name="csY95" fmla="*/ 1786528 h 2436224"/>
                <a:gd name="csX96" fmla="*/ 973201 w 1980667"/>
                <a:gd name="csY96" fmla="*/ 1795936 h 2436224"/>
                <a:gd name="csX97" fmla="*/ 976578 w 1980667"/>
                <a:gd name="csY97" fmla="*/ 1752138 h 2436224"/>
                <a:gd name="csX98" fmla="*/ 940267 w 1980667"/>
                <a:gd name="csY98" fmla="*/ 1681398 h 2436224"/>
                <a:gd name="csX99" fmla="*/ 840531 w 1980667"/>
                <a:gd name="csY99" fmla="*/ 1560571 h 2436224"/>
                <a:gd name="csX100" fmla="*/ 667839 w 1980667"/>
                <a:gd name="csY100" fmla="*/ 1549422 h 2436224"/>
                <a:gd name="csX101" fmla="*/ 1057116 w 1980667"/>
                <a:gd name="csY101" fmla="*/ 1345222 h 2436224"/>
                <a:gd name="csX102" fmla="*/ 1042286 w 1980667"/>
                <a:gd name="csY102" fmla="*/ 804039 h 2436224"/>
                <a:gd name="csX103" fmla="*/ 1035959 w 1980667"/>
                <a:gd name="csY103" fmla="*/ 803820 h 2436224"/>
                <a:gd name="csX104" fmla="*/ 958532 w 1980667"/>
                <a:gd name="csY104" fmla="*/ 1345222 h 2436224"/>
                <a:gd name="csX105" fmla="*/ 1057174 w 1980667"/>
                <a:gd name="csY105" fmla="*/ 1345222 h 2436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1980667" h="2436224">
                  <a:moveTo>
                    <a:pt x="88355" y="2071465"/>
                  </a:moveTo>
                  <a:cubicBezTo>
                    <a:pt x="88355" y="2043144"/>
                    <a:pt x="89069" y="2015166"/>
                    <a:pt x="88251" y="1987226"/>
                  </a:cubicBezTo>
                  <a:cubicBezTo>
                    <a:pt x="85463" y="1892970"/>
                    <a:pt x="80783" y="1798771"/>
                    <a:pt x="79689" y="1704524"/>
                  </a:cubicBezTo>
                  <a:cubicBezTo>
                    <a:pt x="79309" y="1672370"/>
                    <a:pt x="85140" y="1639569"/>
                    <a:pt x="92389" y="1608033"/>
                  </a:cubicBezTo>
                  <a:cubicBezTo>
                    <a:pt x="99533" y="1576972"/>
                    <a:pt x="121185" y="1553027"/>
                    <a:pt x="146871" y="1535637"/>
                  </a:cubicBezTo>
                  <a:cubicBezTo>
                    <a:pt x="179092" y="1513833"/>
                    <a:pt x="212626" y="1493047"/>
                    <a:pt x="247805" y="1476599"/>
                  </a:cubicBezTo>
                  <a:cubicBezTo>
                    <a:pt x="330027" y="1438109"/>
                    <a:pt x="417824" y="1416571"/>
                    <a:pt x="506325" y="1398144"/>
                  </a:cubicBezTo>
                  <a:cubicBezTo>
                    <a:pt x="518102" y="1395689"/>
                    <a:pt x="529822" y="1393111"/>
                    <a:pt x="544548" y="1389944"/>
                  </a:cubicBezTo>
                  <a:cubicBezTo>
                    <a:pt x="556763" y="1090413"/>
                    <a:pt x="568978" y="791358"/>
                    <a:pt x="581136" y="493073"/>
                  </a:cubicBezTo>
                  <a:cubicBezTo>
                    <a:pt x="861250" y="440970"/>
                    <a:pt x="1013280" y="261876"/>
                    <a:pt x="1081328" y="-221"/>
                  </a:cubicBezTo>
                  <a:cubicBezTo>
                    <a:pt x="1162084" y="224480"/>
                    <a:pt x="1301795" y="400187"/>
                    <a:pt x="1527322" y="504879"/>
                  </a:cubicBezTo>
                  <a:lnTo>
                    <a:pt x="1457781" y="1369994"/>
                  </a:lnTo>
                  <a:cubicBezTo>
                    <a:pt x="1480898" y="1373981"/>
                    <a:pt x="1502588" y="1377643"/>
                    <a:pt x="1524278" y="1381363"/>
                  </a:cubicBezTo>
                  <a:cubicBezTo>
                    <a:pt x="1611514" y="1396451"/>
                    <a:pt x="1698084" y="1414982"/>
                    <a:pt x="1780087" y="1449154"/>
                  </a:cubicBezTo>
                  <a:cubicBezTo>
                    <a:pt x="1813477" y="1463043"/>
                    <a:pt x="1846298" y="1479595"/>
                    <a:pt x="1876265" y="1499506"/>
                  </a:cubicBezTo>
                  <a:cubicBezTo>
                    <a:pt x="1897479" y="1513557"/>
                    <a:pt x="1915459" y="1533783"/>
                    <a:pt x="1931631" y="1553845"/>
                  </a:cubicBezTo>
                  <a:cubicBezTo>
                    <a:pt x="1947804" y="1574014"/>
                    <a:pt x="1951133" y="1599661"/>
                    <a:pt x="1950276" y="1625518"/>
                  </a:cubicBezTo>
                  <a:cubicBezTo>
                    <a:pt x="1946851" y="1721638"/>
                    <a:pt x="1943617" y="1817683"/>
                    <a:pt x="1940383" y="1913804"/>
                  </a:cubicBezTo>
                  <a:cubicBezTo>
                    <a:pt x="1938861" y="1957650"/>
                    <a:pt x="1938005" y="2001543"/>
                    <a:pt x="1935817" y="2045342"/>
                  </a:cubicBezTo>
                  <a:cubicBezTo>
                    <a:pt x="1935055" y="2060430"/>
                    <a:pt x="1938670" y="2072502"/>
                    <a:pt x="1949135" y="2083328"/>
                  </a:cubicBezTo>
                  <a:cubicBezTo>
                    <a:pt x="1956174" y="2090653"/>
                    <a:pt x="1962358" y="2098967"/>
                    <a:pt x="1968256" y="2107339"/>
                  </a:cubicBezTo>
                  <a:cubicBezTo>
                    <a:pt x="1984619" y="2130513"/>
                    <a:pt x="1984714" y="2145496"/>
                    <a:pt x="1963215" y="2163428"/>
                  </a:cubicBezTo>
                  <a:cubicBezTo>
                    <a:pt x="1926018" y="2194308"/>
                    <a:pt x="1888822" y="2225968"/>
                    <a:pt x="1848295" y="2251939"/>
                  </a:cubicBezTo>
                  <a:cubicBezTo>
                    <a:pt x="1741177" y="2320500"/>
                    <a:pt x="1622454" y="2361330"/>
                    <a:pt x="1499354" y="2389708"/>
                  </a:cubicBezTo>
                  <a:cubicBezTo>
                    <a:pt x="1301680" y="2435305"/>
                    <a:pt x="1101448" y="2443933"/>
                    <a:pt x="899693" y="2429787"/>
                  </a:cubicBezTo>
                  <a:cubicBezTo>
                    <a:pt x="686761" y="2414851"/>
                    <a:pt x="479659" y="2372270"/>
                    <a:pt x="278447" y="2300598"/>
                  </a:cubicBezTo>
                  <a:cubicBezTo>
                    <a:pt x="194142" y="2270537"/>
                    <a:pt x="112566" y="2234111"/>
                    <a:pt x="33123" y="2192948"/>
                  </a:cubicBezTo>
                  <a:cubicBezTo>
                    <a:pt x="-8488" y="2171410"/>
                    <a:pt x="-11485" y="2154686"/>
                    <a:pt x="23086" y="2122265"/>
                  </a:cubicBezTo>
                  <a:cubicBezTo>
                    <a:pt x="42664" y="2103895"/>
                    <a:pt x="65458" y="2088969"/>
                    <a:pt x="88251" y="2071417"/>
                  </a:cubicBezTo>
                  <a:close/>
                  <a:moveTo>
                    <a:pt x="895384" y="1558384"/>
                  </a:moveTo>
                  <a:cubicBezTo>
                    <a:pt x="901767" y="1568115"/>
                    <a:pt x="904706" y="1573909"/>
                    <a:pt x="908854" y="1578675"/>
                  </a:cubicBezTo>
                  <a:cubicBezTo>
                    <a:pt x="928375" y="1601193"/>
                    <a:pt x="947573" y="1623995"/>
                    <a:pt x="968017" y="1645638"/>
                  </a:cubicBezTo>
                  <a:cubicBezTo>
                    <a:pt x="995062" y="1674291"/>
                    <a:pt x="1013166" y="1707036"/>
                    <a:pt x="1019054" y="1746230"/>
                  </a:cubicBezTo>
                  <a:cubicBezTo>
                    <a:pt x="1022765" y="1771164"/>
                    <a:pt x="1018132" y="1794728"/>
                    <a:pt x="1004775" y="1815990"/>
                  </a:cubicBezTo>
                  <a:cubicBezTo>
                    <a:pt x="989887" y="1839668"/>
                    <a:pt x="967093" y="1846232"/>
                    <a:pt x="942502" y="1833760"/>
                  </a:cubicBezTo>
                  <a:cubicBezTo>
                    <a:pt x="842053" y="1782808"/>
                    <a:pt x="741832" y="1731361"/>
                    <a:pt x="641278" y="1680627"/>
                  </a:cubicBezTo>
                  <a:cubicBezTo>
                    <a:pt x="625791" y="1672807"/>
                    <a:pt x="619740" y="1662200"/>
                    <a:pt x="620892" y="1644991"/>
                  </a:cubicBezTo>
                  <a:cubicBezTo>
                    <a:pt x="622528" y="1618906"/>
                    <a:pt x="622690" y="1592773"/>
                    <a:pt x="623127" y="1566641"/>
                  </a:cubicBezTo>
                  <a:cubicBezTo>
                    <a:pt x="623232" y="1559582"/>
                    <a:pt x="621872" y="1552532"/>
                    <a:pt x="621319" y="1546416"/>
                  </a:cubicBezTo>
                  <a:cubicBezTo>
                    <a:pt x="617124" y="1545208"/>
                    <a:pt x="615384" y="1544447"/>
                    <a:pt x="613528" y="1544171"/>
                  </a:cubicBezTo>
                  <a:cubicBezTo>
                    <a:pt x="600600" y="1542478"/>
                    <a:pt x="587681" y="1540727"/>
                    <a:pt x="574753" y="1539310"/>
                  </a:cubicBezTo>
                  <a:cubicBezTo>
                    <a:pt x="544387" y="1535970"/>
                    <a:pt x="541219" y="1532584"/>
                    <a:pt x="540952" y="1500924"/>
                  </a:cubicBezTo>
                  <a:cubicBezTo>
                    <a:pt x="540781" y="1480595"/>
                    <a:pt x="540952" y="1460208"/>
                    <a:pt x="540952" y="1437176"/>
                  </a:cubicBezTo>
                  <a:cubicBezTo>
                    <a:pt x="505288" y="1445168"/>
                    <a:pt x="471640" y="1451884"/>
                    <a:pt x="438382" y="1460246"/>
                  </a:cubicBezTo>
                  <a:cubicBezTo>
                    <a:pt x="366948" y="1478178"/>
                    <a:pt x="296551" y="1499450"/>
                    <a:pt x="231385" y="1534610"/>
                  </a:cubicBezTo>
                  <a:cubicBezTo>
                    <a:pt x="208592" y="1546901"/>
                    <a:pt x="186351" y="1561389"/>
                    <a:pt x="166830" y="1578294"/>
                  </a:cubicBezTo>
                  <a:cubicBezTo>
                    <a:pt x="120206" y="1618744"/>
                    <a:pt x="120586" y="1658871"/>
                    <a:pt x="168190" y="1697466"/>
                  </a:cubicBezTo>
                  <a:cubicBezTo>
                    <a:pt x="188966" y="1714303"/>
                    <a:pt x="212683" y="1728078"/>
                    <a:pt x="236618" y="1740227"/>
                  </a:cubicBezTo>
                  <a:cubicBezTo>
                    <a:pt x="287446" y="1766141"/>
                    <a:pt x="342023" y="1782208"/>
                    <a:pt x="397152" y="1795822"/>
                  </a:cubicBezTo>
                  <a:cubicBezTo>
                    <a:pt x="539640" y="1830925"/>
                    <a:pt x="684687" y="1846289"/>
                    <a:pt x="830932" y="1852672"/>
                  </a:cubicBezTo>
                  <a:cubicBezTo>
                    <a:pt x="1048336" y="1862186"/>
                    <a:pt x="1264493" y="1850865"/>
                    <a:pt x="1478901" y="1812603"/>
                  </a:cubicBezTo>
                  <a:cubicBezTo>
                    <a:pt x="1575174" y="1795441"/>
                    <a:pt x="1670591" y="1773571"/>
                    <a:pt x="1760394" y="1733720"/>
                  </a:cubicBezTo>
                  <a:cubicBezTo>
                    <a:pt x="1795878" y="1717976"/>
                    <a:pt x="1830982" y="1698997"/>
                    <a:pt x="1861709" y="1675595"/>
                  </a:cubicBezTo>
                  <a:cubicBezTo>
                    <a:pt x="1920025" y="1631321"/>
                    <a:pt x="1918979" y="1585058"/>
                    <a:pt x="1858950" y="1542858"/>
                  </a:cubicBezTo>
                  <a:cubicBezTo>
                    <a:pt x="1827272" y="1520597"/>
                    <a:pt x="1791598" y="1502950"/>
                    <a:pt x="1755733" y="1488243"/>
                  </a:cubicBezTo>
                  <a:cubicBezTo>
                    <a:pt x="1678772" y="1456754"/>
                    <a:pt x="1597625" y="1439631"/>
                    <a:pt x="1515812" y="1425922"/>
                  </a:cubicBezTo>
                  <a:cubicBezTo>
                    <a:pt x="1496024" y="1422593"/>
                    <a:pt x="1476142" y="1420120"/>
                    <a:pt x="1455118" y="1417123"/>
                  </a:cubicBezTo>
                  <a:cubicBezTo>
                    <a:pt x="1450457" y="1462491"/>
                    <a:pt x="1446175" y="1504643"/>
                    <a:pt x="1441799" y="1546692"/>
                  </a:cubicBezTo>
                  <a:cubicBezTo>
                    <a:pt x="1469483" y="1567954"/>
                    <a:pt x="1499735" y="1589596"/>
                    <a:pt x="1527988" y="1613550"/>
                  </a:cubicBezTo>
                  <a:cubicBezTo>
                    <a:pt x="1555101" y="1636505"/>
                    <a:pt x="1578218" y="1663627"/>
                    <a:pt x="1593534" y="1696267"/>
                  </a:cubicBezTo>
                  <a:cubicBezTo>
                    <a:pt x="1610087" y="1731475"/>
                    <a:pt x="1597910" y="1750654"/>
                    <a:pt x="1559952" y="1750225"/>
                  </a:cubicBezTo>
                  <a:cubicBezTo>
                    <a:pt x="1556243" y="1750225"/>
                    <a:pt x="1552532" y="1749949"/>
                    <a:pt x="1548727" y="1749892"/>
                  </a:cubicBezTo>
                  <a:cubicBezTo>
                    <a:pt x="1413831" y="1746724"/>
                    <a:pt x="1278887" y="1743509"/>
                    <a:pt x="1143934" y="1740332"/>
                  </a:cubicBezTo>
                  <a:cubicBezTo>
                    <a:pt x="1106414" y="1739447"/>
                    <a:pt x="1098232" y="1731865"/>
                    <a:pt x="1096330" y="1694573"/>
                  </a:cubicBezTo>
                  <a:cubicBezTo>
                    <a:pt x="1093923" y="1647055"/>
                    <a:pt x="1092020" y="1599499"/>
                    <a:pt x="1089290" y="1551991"/>
                  </a:cubicBezTo>
                  <a:cubicBezTo>
                    <a:pt x="1088852" y="1544171"/>
                    <a:pt x="1087549" y="1534011"/>
                    <a:pt x="1082583" y="1529302"/>
                  </a:cubicBezTo>
                  <a:cubicBezTo>
                    <a:pt x="1064641" y="1512359"/>
                    <a:pt x="1060551" y="1491905"/>
                    <a:pt x="1060722" y="1468570"/>
                  </a:cubicBezTo>
                  <a:cubicBezTo>
                    <a:pt x="1060884" y="1443684"/>
                    <a:pt x="1059028" y="1418759"/>
                    <a:pt x="1058049" y="1394424"/>
                  </a:cubicBezTo>
                  <a:lnTo>
                    <a:pt x="953081" y="1394424"/>
                  </a:lnTo>
                  <a:cubicBezTo>
                    <a:pt x="945004" y="1437899"/>
                    <a:pt x="936557" y="1478835"/>
                    <a:pt x="930125" y="1520121"/>
                  </a:cubicBezTo>
                  <a:cubicBezTo>
                    <a:pt x="927072" y="1539633"/>
                    <a:pt x="920413" y="1554064"/>
                    <a:pt x="895384" y="1558278"/>
                  </a:cubicBezTo>
                  <a:close/>
                  <a:moveTo>
                    <a:pt x="50845" y="2150196"/>
                  </a:moveTo>
                  <a:cubicBezTo>
                    <a:pt x="65733" y="2158234"/>
                    <a:pt x="74619" y="2163267"/>
                    <a:pt x="83666" y="2167852"/>
                  </a:cubicBezTo>
                  <a:cubicBezTo>
                    <a:pt x="170150" y="2211917"/>
                    <a:pt x="259801" y="2248219"/>
                    <a:pt x="352117" y="2278014"/>
                  </a:cubicBezTo>
                  <a:cubicBezTo>
                    <a:pt x="606165" y="2360084"/>
                    <a:pt x="866758" y="2396929"/>
                    <a:pt x="1133460" y="2389546"/>
                  </a:cubicBezTo>
                  <a:cubicBezTo>
                    <a:pt x="1284832" y="2385342"/>
                    <a:pt x="1433998" y="2365383"/>
                    <a:pt x="1579455" y="2321699"/>
                  </a:cubicBezTo>
                  <a:cubicBezTo>
                    <a:pt x="1683528" y="2290486"/>
                    <a:pt x="1782559" y="2248219"/>
                    <a:pt x="1870556" y="2182940"/>
                  </a:cubicBezTo>
                  <a:cubicBezTo>
                    <a:pt x="1892056" y="2166930"/>
                    <a:pt x="1912129" y="2148826"/>
                    <a:pt x="1934009" y="2130675"/>
                  </a:cubicBezTo>
                  <a:cubicBezTo>
                    <a:pt x="1924021" y="2118765"/>
                    <a:pt x="1915934" y="2109137"/>
                    <a:pt x="1908133" y="2099795"/>
                  </a:cubicBezTo>
                  <a:cubicBezTo>
                    <a:pt x="1771239" y="2191368"/>
                    <a:pt x="1698464" y="2221925"/>
                    <a:pt x="1538738" y="2256581"/>
                  </a:cubicBezTo>
                  <a:cubicBezTo>
                    <a:pt x="1429242" y="2280364"/>
                    <a:pt x="1318309" y="2293159"/>
                    <a:pt x="1206587" y="2298135"/>
                  </a:cubicBezTo>
                  <a:cubicBezTo>
                    <a:pt x="1046272" y="2305298"/>
                    <a:pt x="886384" y="2299561"/>
                    <a:pt x="727058" y="2279004"/>
                  </a:cubicBezTo>
                  <a:cubicBezTo>
                    <a:pt x="517445" y="2251939"/>
                    <a:pt x="312961" y="2206019"/>
                    <a:pt x="119169" y="2118707"/>
                  </a:cubicBezTo>
                  <a:cubicBezTo>
                    <a:pt x="113327" y="2116081"/>
                    <a:pt x="104062" y="2115473"/>
                    <a:pt x="98830" y="2118384"/>
                  </a:cubicBezTo>
                  <a:cubicBezTo>
                    <a:pt x="83666" y="2126746"/>
                    <a:pt x="69710" y="2137353"/>
                    <a:pt x="50845" y="2150082"/>
                  </a:cubicBezTo>
                  <a:close/>
                  <a:moveTo>
                    <a:pt x="1142459" y="1692823"/>
                  </a:moveTo>
                  <a:cubicBezTo>
                    <a:pt x="1203961" y="1699862"/>
                    <a:pt x="1521900" y="1704305"/>
                    <a:pt x="1541878" y="1698559"/>
                  </a:cubicBezTo>
                  <a:cubicBezTo>
                    <a:pt x="1540070" y="1695277"/>
                    <a:pt x="1538643" y="1691833"/>
                    <a:pt x="1536455" y="1689103"/>
                  </a:cubicBezTo>
                  <a:cubicBezTo>
                    <a:pt x="1467865" y="1605349"/>
                    <a:pt x="1381239" y="1554340"/>
                    <a:pt x="1272456" y="1544447"/>
                  </a:cubicBezTo>
                  <a:cubicBezTo>
                    <a:pt x="1246504" y="1542163"/>
                    <a:pt x="1220504" y="1540546"/>
                    <a:pt x="1194477" y="1539576"/>
                  </a:cubicBezTo>
                  <a:cubicBezTo>
                    <a:pt x="1175336" y="1538815"/>
                    <a:pt x="1156091" y="1539414"/>
                    <a:pt x="1135372" y="1539414"/>
                  </a:cubicBezTo>
                  <a:cubicBezTo>
                    <a:pt x="1137769" y="1591518"/>
                    <a:pt x="1140109" y="1641490"/>
                    <a:pt x="1142516" y="1692823"/>
                  </a:cubicBezTo>
                  <a:close/>
                  <a:moveTo>
                    <a:pt x="667839" y="1549479"/>
                  </a:moveTo>
                  <a:cubicBezTo>
                    <a:pt x="667839" y="1575231"/>
                    <a:pt x="668980" y="1597473"/>
                    <a:pt x="667459" y="1619562"/>
                  </a:cubicBezTo>
                  <a:cubicBezTo>
                    <a:pt x="666260" y="1637114"/>
                    <a:pt x="672966" y="1646237"/>
                    <a:pt x="688340" y="1653905"/>
                  </a:cubicBezTo>
                  <a:cubicBezTo>
                    <a:pt x="775699" y="1697579"/>
                    <a:pt x="862563" y="1742291"/>
                    <a:pt x="949646" y="1786528"/>
                  </a:cubicBezTo>
                  <a:cubicBezTo>
                    <a:pt x="955859" y="1789696"/>
                    <a:pt x="962622" y="1791779"/>
                    <a:pt x="973201" y="1795936"/>
                  </a:cubicBezTo>
                  <a:cubicBezTo>
                    <a:pt x="974676" y="1779202"/>
                    <a:pt x="978053" y="1765360"/>
                    <a:pt x="976578" y="1752138"/>
                  </a:cubicBezTo>
                  <a:cubicBezTo>
                    <a:pt x="973420" y="1724416"/>
                    <a:pt x="960492" y="1700424"/>
                    <a:pt x="940267" y="1681398"/>
                  </a:cubicBezTo>
                  <a:cubicBezTo>
                    <a:pt x="902043" y="1645419"/>
                    <a:pt x="869812" y="1604627"/>
                    <a:pt x="840531" y="1560571"/>
                  </a:cubicBezTo>
                  <a:cubicBezTo>
                    <a:pt x="784965" y="1556956"/>
                    <a:pt x="729455" y="1553417"/>
                    <a:pt x="667839" y="1549422"/>
                  </a:cubicBezTo>
                  <a:close/>
                  <a:moveTo>
                    <a:pt x="1057116" y="1345222"/>
                  </a:moveTo>
                  <a:cubicBezTo>
                    <a:pt x="1052160" y="1163274"/>
                    <a:pt x="1047194" y="983685"/>
                    <a:pt x="1042286" y="804039"/>
                  </a:cubicBezTo>
                  <a:cubicBezTo>
                    <a:pt x="1040164" y="803982"/>
                    <a:pt x="1038033" y="803868"/>
                    <a:pt x="1035959" y="803820"/>
                  </a:cubicBezTo>
                  <a:cubicBezTo>
                    <a:pt x="1010169" y="983952"/>
                    <a:pt x="984436" y="1164102"/>
                    <a:pt x="958532" y="1345222"/>
                  </a:cubicBezTo>
                  <a:lnTo>
                    <a:pt x="1057174" y="1345222"/>
                  </a:ln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4523B03-B910-4143-346E-13D58C526D38}"/>
                </a:ext>
              </a:extLst>
            </p:cNvPr>
            <p:cNvSpPr/>
            <p:nvPr/>
          </p:nvSpPr>
          <p:spPr>
            <a:xfrm>
              <a:off x="7876298" y="2108952"/>
              <a:ext cx="2621748" cy="2355112"/>
            </a:xfrm>
            <a:custGeom>
              <a:avLst/>
              <a:gdLst>
                <a:gd name="csX0" fmla="*/ 1545303 w 2621748"/>
                <a:gd name="csY0" fmla="*/ 592961 h 2355112"/>
                <a:gd name="csX1" fmla="*/ 1488976 w 2621748"/>
                <a:gd name="csY1" fmla="*/ 691479 h 2355112"/>
                <a:gd name="csX2" fmla="*/ 1514604 w 2621748"/>
                <a:gd name="csY2" fmla="*/ 707175 h 2355112"/>
                <a:gd name="csX3" fmla="*/ 1565689 w 2621748"/>
                <a:gd name="csY3" fmla="*/ 740947 h 2355112"/>
                <a:gd name="csX4" fmla="*/ 1580739 w 2621748"/>
                <a:gd name="csY4" fmla="*/ 774243 h 2355112"/>
                <a:gd name="csX5" fmla="*/ 1550211 w 2621748"/>
                <a:gd name="csY5" fmla="*/ 961766 h 2355112"/>
                <a:gd name="csX6" fmla="*/ 1494864 w 2621748"/>
                <a:gd name="csY6" fmla="*/ 1140708 h 2355112"/>
                <a:gd name="csX7" fmla="*/ 1485646 w 2621748"/>
                <a:gd name="csY7" fmla="*/ 1170009 h 2355112"/>
                <a:gd name="csX8" fmla="*/ 1497918 w 2621748"/>
                <a:gd name="csY8" fmla="*/ 1195047 h 2355112"/>
                <a:gd name="csX9" fmla="*/ 1521634 w 2621748"/>
                <a:gd name="csY9" fmla="*/ 1185439 h 2355112"/>
                <a:gd name="csX10" fmla="*/ 1538815 w 2621748"/>
                <a:gd name="csY10" fmla="*/ 1150336 h 2355112"/>
                <a:gd name="csX11" fmla="*/ 1608717 w 2621748"/>
                <a:gd name="csY11" fmla="*/ 905943 h 2355112"/>
                <a:gd name="csX12" fmla="*/ 1621037 w 2621748"/>
                <a:gd name="csY12" fmla="*/ 811639 h 2355112"/>
                <a:gd name="csX13" fmla="*/ 1625242 w 2621748"/>
                <a:gd name="csY13" fmla="*/ 788028 h 2355112"/>
                <a:gd name="csX14" fmla="*/ 1680713 w 2621748"/>
                <a:gd name="csY14" fmla="*/ 824596 h 2355112"/>
                <a:gd name="csX15" fmla="*/ 1884009 w 2621748"/>
                <a:gd name="csY15" fmla="*/ 896325 h 2355112"/>
                <a:gd name="csX16" fmla="*/ 1967344 w 2621748"/>
                <a:gd name="csY16" fmla="*/ 892120 h 2355112"/>
                <a:gd name="csX17" fmla="*/ 2066185 w 2621748"/>
                <a:gd name="csY17" fmla="*/ 833453 h 2355112"/>
                <a:gd name="csX18" fmla="*/ 2157321 w 2621748"/>
                <a:gd name="csY18" fmla="*/ 683497 h 2355112"/>
                <a:gd name="csX19" fmla="*/ 2159509 w 2621748"/>
                <a:gd name="csY19" fmla="*/ 574857 h 2355112"/>
                <a:gd name="csX20" fmla="*/ 2126974 w 2621748"/>
                <a:gd name="csY20" fmla="*/ 476682 h 2355112"/>
                <a:gd name="csX21" fmla="*/ 2122693 w 2621748"/>
                <a:gd name="csY21" fmla="*/ 446392 h 2355112"/>
                <a:gd name="csX22" fmla="*/ 2173779 w 2621748"/>
                <a:gd name="csY22" fmla="*/ 412715 h 2355112"/>
                <a:gd name="csX23" fmla="*/ 2204506 w 2621748"/>
                <a:gd name="csY23" fmla="*/ 431570 h 2355112"/>
                <a:gd name="csX24" fmla="*/ 2244937 w 2621748"/>
                <a:gd name="csY24" fmla="*/ 465799 h 2355112"/>
                <a:gd name="csX25" fmla="*/ 2252358 w 2621748"/>
                <a:gd name="csY25" fmla="*/ 448846 h 2355112"/>
                <a:gd name="csX26" fmla="*/ 2305821 w 2621748"/>
                <a:gd name="csY26" fmla="*/ 335402 h 2355112"/>
                <a:gd name="csX27" fmla="*/ 2360046 w 2621748"/>
                <a:gd name="csY27" fmla="*/ 288502 h 2355112"/>
                <a:gd name="csX28" fmla="*/ 2412939 w 2621748"/>
                <a:gd name="csY28" fmla="*/ 318944 h 2355112"/>
                <a:gd name="csX29" fmla="*/ 2413225 w 2621748"/>
                <a:gd name="csY29" fmla="*/ 363894 h 2355112"/>
                <a:gd name="csX30" fmla="*/ 2437864 w 2621748"/>
                <a:gd name="csY30" fmla="*/ 346390 h 2355112"/>
                <a:gd name="csX31" fmla="*/ 2487047 w 2621748"/>
                <a:gd name="csY31" fmla="*/ 320704 h 2355112"/>
                <a:gd name="csX32" fmla="*/ 2528524 w 2621748"/>
                <a:gd name="csY32" fmla="*/ 360716 h 2355112"/>
                <a:gd name="csX33" fmla="*/ 2511781 w 2621748"/>
                <a:gd name="csY33" fmla="*/ 398988 h 2355112"/>
                <a:gd name="csX34" fmla="*/ 2494466 w 2621748"/>
                <a:gd name="csY34" fmla="*/ 430476 h 2355112"/>
                <a:gd name="csX35" fmla="*/ 2519200 w 2621748"/>
                <a:gd name="csY35" fmla="*/ 420745 h 2355112"/>
                <a:gd name="csX36" fmla="*/ 2559251 w 2621748"/>
                <a:gd name="csY36" fmla="*/ 409043 h 2355112"/>
                <a:gd name="csX37" fmla="*/ 2602346 w 2621748"/>
                <a:gd name="csY37" fmla="*/ 465580 h 2355112"/>
                <a:gd name="csX38" fmla="*/ 2579515 w 2621748"/>
                <a:gd name="csY38" fmla="*/ 500569 h 2355112"/>
                <a:gd name="csX39" fmla="*/ 2562295 w 2621748"/>
                <a:gd name="csY39" fmla="*/ 521726 h 2355112"/>
                <a:gd name="csX40" fmla="*/ 2575995 w 2621748"/>
                <a:gd name="csY40" fmla="*/ 522868 h 2355112"/>
                <a:gd name="csX41" fmla="*/ 2616235 w 2621748"/>
                <a:gd name="csY41" fmla="*/ 591153 h 2355112"/>
                <a:gd name="csX42" fmla="*/ 2573331 w 2621748"/>
                <a:gd name="csY42" fmla="*/ 645283 h 2355112"/>
                <a:gd name="csX43" fmla="*/ 2457555 w 2621748"/>
                <a:gd name="csY43" fmla="*/ 723405 h 2355112"/>
                <a:gd name="csX44" fmla="*/ 2437103 w 2621748"/>
                <a:gd name="csY44" fmla="*/ 750736 h 2355112"/>
                <a:gd name="csX45" fmla="*/ 2390773 w 2621748"/>
                <a:gd name="csY45" fmla="*/ 920822 h 2355112"/>
                <a:gd name="csX46" fmla="*/ 2327796 w 2621748"/>
                <a:gd name="csY46" fmla="*/ 1075867 h 2355112"/>
                <a:gd name="csX47" fmla="*/ 2254736 w 2621748"/>
                <a:gd name="csY47" fmla="*/ 1174271 h 2355112"/>
                <a:gd name="csX48" fmla="*/ 1988558 w 2621748"/>
                <a:gd name="csY48" fmla="*/ 1278811 h 2355112"/>
                <a:gd name="csX49" fmla="*/ 1820176 w 2621748"/>
                <a:gd name="csY49" fmla="*/ 1257539 h 2355112"/>
                <a:gd name="csX50" fmla="*/ 1816275 w 2621748"/>
                <a:gd name="csY50" fmla="*/ 1290502 h 2355112"/>
                <a:gd name="csX51" fmla="*/ 1835682 w 2621748"/>
                <a:gd name="csY51" fmla="*/ 1731370 h 2355112"/>
                <a:gd name="csX52" fmla="*/ 1902274 w 2621748"/>
                <a:gd name="csY52" fmla="*/ 2108870 h 2355112"/>
                <a:gd name="csX53" fmla="*/ 1910550 w 2621748"/>
                <a:gd name="csY53" fmla="*/ 2261955 h 2355112"/>
                <a:gd name="csX54" fmla="*/ 1859845 w 2621748"/>
                <a:gd name="csY54" fmla="*/ 2347831 h 2355112"/>
                <a:gd name="csX55" fmla="*/ 1817702 w 2621748"/>
                <a:gd name="csY55" fmla="*/ 2351284 h 2355112"/>
                <a:gd name="csX56" fmla="*/ 1583194 w 2621748"/>
                <a:gd name="csY56" fmla="*/ 2199188 h 2355112"/>
                <a:gd name="csX57" fmla="*/ 1463509 w 2621748"/>
                <a:gd name="csY57" fmla="*/ 2051677 h 2355112"/>
                <a:gd name="csX58" fmla="*/ 1357390 w 2621748"/>
                <a:gd name="csY58" fmla="*/ 1760071 h 2355112"/>
                <a:gd name="csX59" fmla="*/ 1347582 w 2621748"/>
                <a:gd name="csY59" fmla="*/ 1687961 h 2355112"/>
                <a:gd name="csX60" fmla="*/ 1344690 w 2621748"/>
                <a:gd name="csY60" fmla="*/ 1671456 h 2355112"/>
                <a:gd name="csX61" fmla="*/ 1324293 w 2621748"/>
                <a:gd name="csY61" fmla="*/ 1656520 h 2355112"/>
                <a:gd name="csX62" fmla="*/ 1306685 w 2621748"/>
                <a:gd name="csY62" fmla="*/ 1671075 h 2355112"/>
                <a:gd name="csX63" fmla="*/ 1302433 w 2621748"/>
                <a:gd name="csY63" fmla="*/ 1706873 h 2355112"/>
                <a:gd name="csX64" fmla="*/ 1273141 w 2621748"/>
                <a:gd name="csY64" fmla="*/ 1922660 h 2355112"/>
                <a:gd name="csX65" fmla="*/ 921869 w 2621748"/>
                <a:gd name="csY65" fmla="*/ 2307818 h 2355112"/>
                <a:gd name="csX66" fmla="*/ 804848 w 2621748"/>
                <a:gd name="csY66" fmla="*/ 2332581 h 2355112"/>
                <a:gd name="csX67" fmla="*/ 768812 w 2621748"/>
                <a:gd name="csY67" fmla="*/ 2313612 h 2355112"/>
                <a:gd name="csX68" fmla="*/ 756645 w 2621748"/>
                <a:gd name="csY68" fmla="*/ 2207388 h 2355112"/>
                <a:gd name="csX69" fmla="*/ 790787 w 2621748"/>
                <a:gd name="csY69" fmla="*/ 2066061 h 2355112"/>
                <a:gd name="csX70" fmla="*/ 851633 w 2621748"/>
                <a:gd name="csY70" fmla="*/ 1787564 h 2355112"/>
                <a:gd name="csX71" fmla="*/ 868491 w 2621748"/>
                <a:gd name="csY71" fmla="*/ 1581129 h 2355112"/>
                <a:gd name="csX72" fmla="*/ 852566 w 2621748"/>
                <a:gd name="csY72" fmla="*/ 1257758 h 2355112"/>
                <a:gd name="csX73" fmla="*/ 848037 w 2621748"/>
                <a:gd name="csY73" fmla="*/ 1234584 h 2355112"/>
                <a:gd name="csX74" fmla="*/ 757196 w 2621748"/>
                <a:gd name="csY74" fmla="*/ 1249938 h 2355112"/>
                <a:gd name="csX75" fmla="*/ 496384 w 2621748"/>
                <a:gd name="csY75" fmla="*/ 1222550 h 2355112"/>
                <a:gd name="csX76" fmla="*/ 212617 w 2621748"/>
                <a:gd name="csY76" fmla="*/ 889657 h 2355112"/>
                <a:gd name="csX77" fmla="*/ 189272 w 2621748"/>
                <a:gd name="csY77" fmla="*/ 746255 h 2355112"/>
                <a:gd name="csX78" fmla="*/ 158849 w 2621748"/>
                <a:gd name="csY78" fmla="*/ 679882 h 2355112"/>
                <a:gd name="csX79" fmla="*/ 33760 w 2621748"/>
                <a:gd name="csY79" fmla="*/ 532933 h 2355112"/>
                <a:gd name="csX80" fmla="*/ 3061 w 2621748"/>
                <a:gd name="csY80" fmla="*/ 480068 h 2355112"/>
                <a:gd name="csX81" fmla="*/ 42588 w 2621748"/>
                <a:gd name="csY81" fmla="*/ 418233 h 2355112"/>
                <a:gd name="csX82" fmla="*/ 100333 w 2621748"/>
                <a:gd name="csY82" fmla="*/ 422495 h 2355112"/>
                <a:gd name="csX83" fmla="*/ 82839 w 2621748"/>
                <a:gd name="csY83" fmla="*/ 393080 h 2355112"/>
                <a:gd name="csX84" fmla="*/ 51207 w 2621748"/>
                <a:gd name="csY84" fmla="*/ 324804 h 2355112"/>
                <a:gd name="csX85" fmla="*/ 60749 w 2621748"/>
                <a:gd name="csY85" fmla="*/ 283746 h 2355112"/>
                <a:gd name="csX86" fmla="*/ 102788 w 2621748"/>
                <a:gd name="csY86" fmla="*/ 281501 h 2355112"/>
                <a:gd name="csX87" fmla="*/ 145654 w 2621748"/>
                <a:gd name="csY87" fmla="*/ 305940 h 2355112"/>
                <a:gd name="csX88" fmla="*/ 140203 w 2621748"/>
                <a:gd name="csY88" fmla="*/ 280958 h 2355112"/>
                <a:gd name="csX89" fmla="*/ 151162 w 2621748"/>
                <a:gd name="csY89" fmla="*/ 235200 h 2355112"/>
                <a:gd name="csX90" fmla="*/ 199688 w 2621748"/>
                <a:gd name="csY90" fmla="*/ 242906 h 2355112"/>
                <a:gd name="csX91" fmla="*/ 246417 w 2621748"/>
                <a:gd name="csY91" fmla="*/ 290738 h 2355112"/>
                <a:gd name="csX92" fmla="*/ 261143 w 2621748"/>
                <a:gd name="csY92" fmla="*/ 307576 h 2355112"/>
                <a:gd name="csX93" fmla="*/ 258689 w 2621748"/>
                <a:gd name="csY93" fmla="*/ 285001 h 2355112"/>
                <a:gd name="csX94" fmla="*/ 257385 w 2621748"/>
                <a:gd name="csY94" fmla="*/ 237712 h 2355112"/>
                <a:gd name="csX95" fmla="*/ 307605 w 2621748"/>
                <a:gd name="csY95" fmla="*/ 215679 h 2355112"/>
                <a:gd name="csX96" fmla="*/ 339560 w 2621748"/>
                <a:gd name="csY96" fmla="*/ 250174 h 2355112"/>
                <a:gd name="csX97" fmla="*/ 389827 w 2621748"/>
                <a:gd name="csY97" fmla="*/ 368042 h 2355112"/>
                <a:gd name="csX98" fmla="*/ 397790 w 2621748"/>
                <a:gd name="csY98" fmla="*/ 398008 h 2355112"/>
                <a:gd name="csX99" fmla="*/ 414695 w 2621748"/>
                <a:gd name="csY99" fmla="*/ 373350 h 2355112"/>
                <a:gd name="csX100" fmla="*/ 444091 w 2621748"/>
                <a:gd name="csY100" fmla="*/ 340054 h 2355112"/>
                <a:gd name="csX101" fmla="*/ 490496 w 2621748"/>
                <a:gd name="csY101" fmla="*/ 358091 h 2355112"/>
                <a:gd name="csX102" fmla="*/ 488041 w 2621748"/>
                <a:gd name="csY102" fmla="*/ 413476 h 2355112"/>
                <a:gd name="csX103" fmla="*/ 457723 w 2621748"/>
                <a:gd name="csY103" fmla="*/ 529822 h 2355112"/>
                <a:gd name="csX104" fmla="*/ 445831 w 2621748"/>
                <a:gd name="csY104" fmla="*/ 619531 h 2355112"/>
                <a:gd name="csX105" fmla="*/ 482419 w 2621748"/>
                <a:gd name="csY105" fmla="*/ 770695 h 2355112"/>
                <a:gd name="csX106" fmla="*/ 669133 w 2621748"/>
                <a:gd name="csY106" fmla="*/ 910766 h 2355112"/>
                <a:gd name="csX107" fmla="*/ 879554 w 2621748"/>
                <a:gd name="csY107" fmla="*/ 884957 h 2355112"/>
                <a:gd name="csX108" fmla="*/ 968217 w 2621748"/>
                <a:gd name="csY108" fmla="*/ 843841 h 2355112"/>
                <a:gd name="csX109" fmla="*/ 991724 w 2621748"/>
                <a:gd name="csY109" fmla="*/ 832853 h 2355112"/>
                <a:gd name="csX110" fmla="*/ 1044179 w 2621748"/>
                <a:gd name="csY110" fmla="*/ 1230312 h 2355112"/>
                <a:gd name="csX111" fmla="*/ 1055795 w 2621748"/>
                <a:gd name="csY111" fmla="*/ 1270601 h 2355112"/>
                <a:gd name="csX112" fmla="*/ 1082184 w 2621748"/>
                <a:gd name="csY112" fmla="*/ 1289294 h 2355112"/>
                <a:gd name="csX113" fmla="*/ 1095874 w 2621748"/>
                <a:gd name="csY113" fmla="*/ 1262086 h 2355112"/>
                <a:gd name="csX114" fmla="*/ 1086275 w 2621748"/>
                <a:gd name="csY114" fmla="*/ 1212656 h 2355112"/>
                <a:gd name="csX115" fmla="*/ 1035941 w 2621748"/>
                <a:gd name="csY115" fmla="*/ 909235 h 2355112"/>
                <a:gd name="csX116" fmla="*/ 1036873 w 2621748"/>
                <a:gd name="csY116" fmla="*/ 825471 h 2355112"/>
                <a:gd name="csX117" fmla="*/ 1058088 w 2621748"/>
                <a:gd name="csY117" fmla="*/ 792946 h 2355112"/>
                <a:gd name="csX118" fmla="*/ 1137808 w 2621748"/>
                <a:gd name="csY118" fmla="*/ 746807 h 2355112"/>
                <a:gd name="csX119" fmla="*/ 1150888 w 2621748"/>
                <a:gd name="csY119" fmla="*/ 736685 h 2355112"/>
                <a:gd name="csX120" fmla="*/ 1054977 w 2621748"/>
                <a:gd name="csY120" fmla="*/ 592086 h 2355112"/>
                <a:gd name="csX121" fmla="*/ 974001 w 2621748"/>
                <a:gd name="csY121" fmla="*/ 583714 h 2355112"/>
                <a:gd name="csX122" fmla="*/ 945538 w 2621748"/>
                <a:gd name="csY122" fmla="*/ 537090 h 2355112"/>
                <a:gd name="csX123" fmla="*/ 1039489 w 2621748"/>
                <a:gd name="csY123" fmla="*/ 434196 h 2355112"/>
                <a:gd name="csX124" fmla="*/ 1228325 w 2621748"/>
                <a:gd name="csY124" fmla="*/ 209334 h 2355112"/>
                <a:gd name="csX125" fmla="*/ 1214959 w 2621748"/>
                <a:gd name="csY125" fmla="*/ 192172 h 2355112"/>
                <a:gd name="csX126" fmla="*/ 1211306 w 2621748"/>
                <a:gd name="csY126" fmla="*/ 60739 h 2355112"/>
                <a:gd name="csX127" fmla="*/ 1331714 w 2621748"/>
                <a:gd name="csY127" fmla="*/ 930 h 2355112"/>
                <a:gd name="csX128" fmla="*/ 1415306 w 2621748"/>
                <a:gd name="csY128" fmla="*/ 159590 h 2355112"/>
                <a:gd name="csX129" fmla="*/ 1376264 w 2621748"/>
                <a:gd name="csY129" fmla="*/ 215841 h 2355112"/>
                <a:gd name="csX130" fmla="*/ 1569562 w 2621748"/>
                <a:gd name="csY130" fmla="*/ 445564 h 2355112"/>
                <a:gd name="csX131" fmla="*/ 1660831 w 2621748"/>
                <a:gd name="csY131" fmla="*/ 502700 h 2355112"/>
                <a:gd name="csX132" fmla="*/ 1637295 w 2621748"/>
                <a:gd name="csY132" fmla="*/ 583990 h 2355112"/>
                <a:gd name="csX133" fmla="*/ 1545084 w 2621748"/>
                <a:gd name="csY133" fmla="*/ 592799 h 2355112"/>
                <a:gd name="csX134" fmla="*/ 1483515 w 2621748"/>
                <a:gd name="csY134" fmla="*/ 326821 h 2355112"/>
                <a:gd name="csX135" fmla="*/ 1305809 w 2621748"/>
                <a:gd name="csY135" fmla="*/ 375043 h 2355112"/>
                <a:gd name="csX136" fmla="*/ 1133222 w 2621748"/>
                <a:gd name="csY136" fmla="*/ 320866 h 2355112"/>
                <a:gd name="csX137" fmla="*/ 1099469 w 2621748"/>
                <a:gd name="csY137" fmla="*/ 373074 h 2355112"/>
                <a:gd name="csX138" fmla="*/ 1084258 w 2621748"/>
                <a:gd name="csY138" fmla="*/ 500132 h 2355112"/>
                <a:gd name="csX139" fmla="*/ 1167355 w 2621748"/>
                <a:gd name="csY139" fmla="*/ 690385 h 2355112"/>
                <a:gd name="csX140" fmla="*/ 1342777 w 2621748"/>
                <a:gd name="csY140" fmla="*/ 734887 h 2355112"/>
                <a:gd name="csX141" fmla="*/ 1446109 w 2621748"/>
                <a:gd name="csY141" fmla="*/ 666326 h 2355112"/>
                <a:gd name="csX142" fmla="*/ 1517163 w 2621748"/>
                <a:gd name="csY142" fmla="*/ 388381 h 2355112"/>
                <a:gd name="csX143" fmla="*/ 1483572 w 2621748"/>
                <a:gd name="csY143" fmla="*/ 326774 h 2355112"/>
                <a:gd name="csX144" fmla="*/ 111949 w 2621748"/>
                <a:gd name="csY144" fmla="*/ 340216 h 2355112"/>
                <a:gd name="csX145" fmla="*/ 106716 w 2621748"/>
                <a:gd name="csY145" fmla="*/ 344316 h 2355112"/>
                <a:gd name="csX146" fmla="*/ 127655 w 2621748"/>
                <a:gd name="csY146" fmla="*/ 379638 h 2355112"/>
                <a:gd name="csX147" fmla="*/ 188567 w 2621748"/>
                <a:gd name="csY147" fmla="*/ 463116 h 2355112"/>
                <a:gd name="csX148" fmla="*/ 203398 w 2621748"/>
                <a:gd name="csY148" fmla="*/ 486461 h 2355112"/>
                <a:gd name="csX149" fmla="*/ 199803 w 2621748"/>
                <a:gd name="csY149" fmla="*/ 509197 h 2355112"/>
                <a:gd name="csX150" fmla="*/ 175316 w 2621748"/>
                <a:gd name="csY150" fmla="*/ 516313 h 2355112"/>
                <a:gd name="csX151" fmla="*/ 150781 w 2621748"/>
                <a:gd name="csY151" fmla="*/ 503737 h 2355112"/>
                <a:gd name="csX152" fmla="*/ 75694 w 2621748"/>
                <a:gd name="csY152" fmla="*/ 467378 h 2355112"/>
                <a:gd name="csX153" fmla="*/ 44444 w 2621748"/>
                <a:gd name="csY153" fmla="*/ 462792 h 2355112"/>
                <a:gd name="csX154" fmla="*/ 55136 w 2621748"/>
                <a:gd name="csY154" fmla="*/ 485206 h 2355112"/>
                <a:gd name="csX155" fmla="*/ 210809 w 2621748"/>
                <a:gd name="csY155" fmla="*/ 676439 h 2355112"/>
                <a:gd name="csX156" fmla="*/ 278210 w 2621748"/>
                <a:gd name="csY156" fmla="*/ 642819 h 2355112"/>
                <a:gd name="csX157" fmla="*/ 376633 w 2621748"/>
                <a:gd name="csY157" fmla="*/ 596519 h 2355112"/>
                <a:gd name="csX158" fmla="*/ 405809 w 2621748"/>
                <a:gd name="csY158" fmla="*/ 561967 h 2355112"/>
                <a:gd name="csX159" fmla="*/ 423752 w 2621748"/>
                <a:gd name="csY159" fmla="*/ 497344 h 2355112"/>
                <a:gd name="csX160" fmla="*/ 440380 w 2621748"/>
                <a:gd name="csY160" fmla="*/ 429002 h 2355112"/>
                <a:gd name="csX161" fmla="*/ 424950 w 2621748"/>
                <a:gd name="csY161" fmla="*/ 446173 h 2355112"/>
                <a:gd name="csX162" fmla="*/ 410661 w 2621748"/>
                <a:gd name="csY162" fmla="*/ 473399 h 2355112"/>
                <a:gd name="csX163" fmla="*/ 381874 w 2621748"/>
                <a:gd name="csY163" fmla="*/ 491218 h 2355112"/>
                <a:gd name="csX164" fmla="*/ 359243 w 2621748"/>
                <a:gd name="csY164" fmla="*/ 463011 h 2355112"/>
                <a:gd name="csX165" fmla="*/ 357226 w 2621748"/>
                <a:gd name="csY165" fmla="*/ 443547 h 2355112"/>
                <a:gd name="csX166" fmla="*/ 320905 w 2621748"/>
                <a:gd name="csY166" fmla="*/ 309326 h 2355112"/>
                <a:gd name="csX167" fmla="*/ 310983 w 2621748"/>
                <a:gd name="csY167" fmla="*/ 293421 h 2355112"/>
                <a:gd name="csX168" fmla="*/ 331322 w 2621748"/>
                <a:gd name="csY168" fmla="*/ 412497 h 2355112"/>
                <a:gd name="csX169" fmla="*/ 331264 w 2621748"/>
                <a:gd name="csY169" fmla="*/ 437259 h 2355112"/>
                <a:gd name="csX170" fmla="*/ 290863 w 2621748"/>
                <a:gd name="csY170" fmla="*/ 448247 h 2355112"/>
                <a:gd name="csX171" fmla="*/ 274557 w 2621748"/>
                <a:gd name="csY171" fmla="*/ 422333 h 2355112"/>
                <a:gd name="csX172" fmla="*/ 218505 w 2621748"/>
                <a:gd name="csY172" fmla="*/ 329009 h 2355112"/>
                <a:gd name="csX173" fmla="*/ 205472 w 2621748"/>
                <a:gd name="csY173" fmla="*/ 314682 h 2355112"/>
                <a:gd name="csX174" fmla="*/ 237912 w 2621748"/>
                <a:gd name="csY174" fmla="*/ 398778 h 2355112"/>
                <a:gd name="csX175" fmla="*/ 252914 w 2621748"/>
                <a:gd name="csY175" fmla="*/ 437858 h 2355112"/>
                <a:gd name="csX176" fmla="*/ 242222 w 2621748"/>
                <a:gd name="csY176" fmla="*/ 466398 h 2355112"/>
                <a:gd name="csX177" fmla="*/ 212779 w 2621748"/>
                <a:gd name="csY177" fmla="*/ 458198 h 2355112"/>
                <a:gd name="csX178" fmla="*/ 200345 w 2621748"/>
                <a:gd name="csY178" fmla="*/ 439609 h 2355112"/>
                <a:gd name="csX179" fmla="*/ 112063 w 2621748"/>
                <a:gd name="csY179" fmla="*/ 340054 h 2355112"/>
                <a:gd name="csX180" fmla="*/ 1203562 w 2621748"/>
                <a:gd name="csY180" fmla="*/ 768840 h 2355112"/>
                <a:gd name="csX181" fmla="*/ 1214255 w 2621748"/>
                <a:gd name="csY181" fmla="*/ 1045035 h 2355112"/>
                <a:gd name="csX182" fmla="*/ 1388260 w 2621748"/>
                <a:gd name="csY182" fmla="*/ 1040611 h 2355112"/>
                <a:gd name="csX183" fmla="*/ 1409636 w 2621748"/>
                <a:gd name="csY183" fmla="*/ 756263 h 2355112"/>
                <a:gd name="csX184" fmla="*/ 1203562 w 2621748"/>
                <a:gd name="csY184" fmla="*/ 768783 h 2355112"/>
                <a:gd name="csX185" fmla="*/ 2576470 w 2621748"/>
                <a:gd name="csY185" fmla="*/ 574867 h 2355112"/>
                <a:gd name="csX186" fmla="*/ 2571048 w 2621748"/>
                <a:gd name="csY186" fmla="*/ 569235 h 2355112"/>
                <a:gd name="csX187" fmla="*/ 2552402 w 2621748"/>
                <a:gd name="csY187" fmla="*/ 572679 h 2355112"/>
                <a:gd name="csX188" fmla="*/ 2485239 w 2621748"/>
                <a:gd name="csY188" fmla="*/ 599962 h 2355112"/>
                <a:gd name="csX189" fmla="*/ 2449469 w 2621748"/>
                <a:gd name="csY189" fmla="*/ 615707 h 2355112"/>
                <a:gd name="csX190" fmla="*/ 2418266 w 2621748"/>
                <a:gd name="csY190" fmla="*/ 605918 h 2355112"/>
                <a:gd name="csX191" fmla="*/ 2425591 w 2621748"/>
                <a:gd name="csY191" fmla="*/ 576122 h 2355112"/>
                <a:gd name="csX192" fmla="*/ 2442906 w 2621748"/>
                <a:gd name="csY192" fmla="*/ 562014 h 2355112"/>
                <a:gd name="csX193" fmla="*/ 2531854 w 2621748"/>
                <a:gd name="csY193" fmla="*/ 485424 h 2355112"/>
                <a:gd name="csX194" fmla="*/ 2552592 w 2621748"/>
                <a:gd name="csY194" fmla="*/ 462136 h 2355112"/>
                <a:gd name="csX195" fmla="*/ 2547835 w 2621748"/>
                <a:gd name="csY195" fmla="*/ 456390 h 2355112"/>
                <a:gd name="csX196" fmla="*/ 2493325 w 2621748"/>
                <a:gd name="csY196" fmla="*/ 487936 h 2355112"/>
                <a:gd name="csX197" fmla="*/ 2430062 w 2621748"/>
                <a:gd name="csY197" fmla="*/ 538622 h 2355112"/>
                <a:gd name="csX198" fmla="*/ 2378977 w 2621748"/>
                <a:gd name="csY198" fmla="*/ 553053 h 2355112"/>
                <a:gd name="csX199" fmla="*/ 2388776 w 2621748"/>
                <a:gd name="csY199" fmla="*/ 501606 h 2355112"/>
                <a:gd name="csX200" fmla="*/ 2454131 w 2621748"/>
                <a:gd name="csY200" fmla="*/ 407407 h 2355112"/>
                <a:gd name="csX201" fmla="*/ 2463644 w 2621748"/>
                <a:gd name="csY201" fmla="*/ 389047 h 2355112"/>
                <a:gd name="csX202" fmla="*/ 2446235 w 2621748"/>
                <a:gd name="csY202" fmla="*/ 398712 h 2355112"/>
                <a:gd name="csX203" fmla="*/ 2374125 w 2621748"/>
                <a:gd name="csY203" fmla="*/ 484054 h 2355112"/>
                <a:gd name="csX204" fmla="*/ 2350818 w 2621748"/>
                <a:gd name="csY204" fmla="*/ 511880 h 2355112"/>
                <a:gd name="csX205" fmla="*/ 2320377 w 2621748"/>
                <a:gd name="csY205" fmla="*/ 516637 h 2355112"/>
                <a:gd name="csX206" fmla="*/ 2312385 w 2621748"/>
                <a:gd name="csY206" fmla="*/ 487060 h 2355112"/>
                <a:gd name="csX207" fmla="*/ 2321613 w 2621748"/>
                <a:gd name="csY207" fmla="*/ 466674 h 2355112"/>
                <a:gd name="csX208" fmla="*/ 2357383 w 2621748"/>
                <a:gd name="csY208" fmla="*/ 381655 h 2355112"/>
                <a:gd name="csX209" fmla="*/ 2368608 w 2621748"/>
                <a:gd name="csY209" fmla="*/ 342185 h 2355112"/>
                <a:gd name="csX210" fmla="*/ 2363186 w 2621748"/>
                <a:gd name="csY210" fmla="*/ 339074 h 2355112"/>
                <a:gd name="csX211" fmla="*/ 2338832 w 2621748"/>
                <a:gd name="csY211" fmla="*/ 367661 h 2355112"/>
                <a:gd name="csX212" fmla="*/ 2291266 w 2621748"/>
                <a:gd name="csY212" fmla="*/ 480506 h 2355112"/>
                <a:gd name="csX213" fmla="*/ 2283561 w 2621748"/>
                <a:gd name="csY213" fmla="*/ 510301 h 2355112"/>
                <a:gd name="csX214" fmla="*/ 2234187 w 2621748"/>
                <a:gd name="csY214" fmla="*/ 522820 h 2355112"/>
                <a:gd name="csX215" fmla="*/ 2213354 w 2621748"/>
                <a:gd name="csY215" fmla="*/ 500236 h 2355112"/>
                <a:gd name="csX216" fmla="*/ 2177299 w 2621748"/>
                <a:gd name="csY216" fmla="*/ 466940 h 2355112"/>
                <a:gd name="csX217" fmla="*/ 2172352 w 2621748"/>
                <a:gd name="csY217" fmla="*/ 470222 h 2355112"/>
                <a:gd name="csX218" fmla="*/ 2177489 w 2621748"/>
                <a:gd name="csY218" fmla="*/ 493843 h 2355112"/>
                <a:gd name="csX219" fmla="*/ 2204031 w 2621748"/>
                <a:gd name="csY219" fmla="*/ 579176 h 2355112"/>
                <a:gd name="csX220" fmla="*/ 2260253 w 2621748"/>
                <a:gd name="csY220" fmla="*/ 636208 h 2355112"/>
                <a:gd name="csX221" fmla="*/ 2423308 w 2621748"/>
                <a:gd name="csY221" fmla="*/ 693933 h 2355112"/>
                <a:gd name="csX222" fmla="*/ 2475060 w 2621748"/>
                <a:gd name="csY222" fmla="*/ 659001 h 2355112"/>
                <a:gd name="csX223" fmla="*/ 2545933 w 2621748"/>
                <a:gd name="csY223" fmla="*/ 609247 h 2355112"/>
                <a:gd name="csX224" fmla="*/ 2576565 w 2621748"/>
                <a:gd name="csY224" fmla="*/ 574914 h 2355112"/>
                <a:gd name="csX225" fmla="*/ 1224672 w 2621748"/>
                <a:gd name="csY225" fmla="*/ 1133050 h 2355112"/>
                <a:gd name="csX226" fmla="*/ 1376692 w 2621748"/>
                <a:gd name="csY226" fmla="*/ 1134477 h 2355112"/>
                <a:gd name="csX227" fmla="*/ 1381116 w 2621748"/>
                <a:gd name="csY227" fmla="*/ 1084942 h 2355112"/>
                <a:gd name="csX228" fmla="*/ 1219164 w 2621748"/>
                <a:gd name="csY228" fmla="*/ 1090184 h 2355112"/>
                <a:gd name="csX229" fmla="*/ 1224672 w 2621748"/>
                <a:gd name="csY229" fmla="*/ 1132993 h 2355112"/>
                <a:gd name="csX230" fmla="*/ 1369338 w 2621748"/>
                <a:gd name="csY230" fmla="*/ 1183460 h 2355112"/>
                <a:gd name="csX231" fmla="*/ 1232901 w 2621748"/>
                <a:gd name="csY231" fmla="*/ 1183460 h 2355112"/>
                <a:gd name="csX232" fmla="*/ 1241843 w 2621748"/>
                <a:gd name="csY232" fmla="*/ 1232339 h 2355112"/>
                <a:gd name="csX233" fmla="*/ 1360443 w 2621748"/>
                <a:gd name="csY233" fmla="*/ 1242290 h 2355112"/>
                <a:gd name="csX234" fmla="*/ 1369386 w 2621748"/>
                <a:gd name="csY234" fmla="*/ 1183460 h 2355112"/>
                <a:gd name="csX235" fmla="*/ 1353689 w 2621748"/>
                <a:gd name="csY235" fmla="*/ 1285755 h 2355112"/>
                <a:gd name="csX236" fmla="*/ 1269327 w 2621748"/>
                <a:gd name="csY236" fmla="*/ 1280494 h 2355112"/>
                <a:gd name="csX237" fmla="*/ 1253078 w 2621748"/>
                <a:gd name="csY237" fmla="*/ 1281427 h 2355112"/>
                <a:gd name="csX238" fmla="*/ 1336071 w 2621748"/>
                <a:gd name="csY238" fmla="*/ 1358131 h 2355112"/>
                <a:gd name="csX239" fmla="*/ 1341417 w 2621748"/>
                <a:gd name="csY239" fmla="*/ 1356000 h 2355112"/>
                <a:gd name="csX240" fmla="*/ 1353737 w 2621748"/>
                <a:gd name="csY240" fmla="*/ 1285793 h 2355112"/>
                <a:gd name="csX241" fmla="*/ 1558117 w 2621748"/>
                <a:gd name="csY241" fmla="*/ 544520 h 2355112"/>
                <a:gd name="csX242" fmla="*/ 1609098 w 2621748"/>
                <a:gd name="csY242" fmla="*/ 548896 h 2355112"/>
                <a:gd name="csX243" fmla="*/ 1613027 w 2621748"/>
                <a:gd name="csY243" fmla="*/ 505373 h 2355112"/>
                <a:gd name="csX244" fmla="*/ 1566023 w 2621748"/>
                <a:gd name="csY244" fmla="*/ 500017 h 2355112"/>
                <a:gd name="csX245" fmla="*/ 1558060 w 2621748"/>
                <a:gd name="csY245" fmla="*/ 544520 h 2355112"/>
                <a:gd name="csX246" fmla="*/ 1333731 w 2621748"/>
                <a:gd name="csY246" fmla="*/ 1403842 h 2355112"/>
                <a:gd name="csX247" fmla="*/ 1278545 w 2621748"/>
                <a:gd name="csY247" fmla="*/ 1403842 h 2355112"/>
                <a:gd name="csX248" fmla="*/ 1308264 w 2621748"/>
                <a:gd name="csY248" fmla="*/ 1504319 h 2355112"/>
                <a:gd name="csX249" fmla="*/ 1333731 w 2621748"/>
                <a:gd name="csY249" fmla="*/ 1403842 h 2355112"/>
                <a:gd name="csX250" fmla="*/ 1036978 w 2621748"/>
                <a:gd name="csY250" fmla="*/ 486680 h 2355112"/>
                <a:gd name="csX251" fmla="*/ 993027 w 2621748"/>
                <a:gd name="csY251" fmla="*/ 513250 h 2355112"/>
                <a:gd name="csX252" fmla="*/ 1000228 w 2621748"/>
                <a:gd name="csY252" fmla="*/ 546108 h 2355112"/>
                <a:gd name="csX253" fmla="*/ 1042543 w 2621748"/>
                <a:gd name="csY253" fmla="*/ 541457 h 2355112"/>
                <a:gd name="csX254" fmla="*/ 1036978 w 2621748"/>
                <a:gd name="csY254" fmla="*/ 486680 h 2355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2621748" h="2355112">
                  <a:moveTo>
                    <a:pt x="1545303" y="592961"/>
                  </a:moveTo>
                  <a:cubicBezTo>
                    <a:pt x="1526324" y="626142"/>
                    <a:pt x="1508439" y="657365"/>
                    <a:pt x="1488976" y="691479"/>
                  </a:cubicBezTo>
                  <a:cubicBezTo>
                    <a:pt x="1497861" y="696892"/>
                    <a:pt x="1506366" y="701810"/>
                    <a:pt x="1514604" y="707175"/>
                  </a:cubicBezTo>
                  <a:cubicBezTo>
                    <a:pt x="1531718" y="718325"/>
                    <a:pt x="1548461" y="730074"/>
                    <a:pt x="1565689" y="740947"/>
                  </a:cubicBezTo>
                  <a:cubicBezTo>
                    <a:pt x="1578342" y="748938"/>
                    <a:pt x="1581396" y="759926"/>
                    <a:pt x="1580739" y="774243"/>
                  </a:cubicBezTo>
                  <a:cubicBezTo>
                    <a:pt x="1577857" y="837991"/>
                    <a:pt x="1566783" y="900540"/>
                    <a:pt x="1550211" y="961766"/>
                  </a:cubicBezTo>
                  <a:cubicBezTo>
                    <a:pt x="1533906" y="1022022"/>
                    <a:pt x="1513510" y="1081118"/>
                    <a:pt x="1494864" y="1140708"/>
                  </a:cubicBezTo>
                  <a:cubicBezTo>
                    <a:pt x="1491810" y="1150497"/>
                    <a:pt x="1487824" y="1160058"/>
                    <a:pt x="1485646" y="1170009"/>
                  </a:cubicBezTo>
                  <a:cubicBezTo>
                    <a:pt x="1483135" y="1181111"/>
                    <a:pt x="1486407" y="1190738"/>
                    <a:pt x="1497918" y="1195047"/>
                  </a:cubicBezTo>
                  <a:cubicBezTo>
                    <a:pt x="1508278" y="1198929"/>
                    <a:pt x="1516621" y="1194067"/>
                    <a:pt x="1521634" y="1185439"/>
                  </a:cubicBezTo>
                  <a:cubicBezTo>
                    <a:pt x="1528198" y="1174166"/>
                    <a:pt x="1533944" y="1162436"/>
                    <a:pt x="1538815" y="1150336"/>
                  </a:cubicBezTo>
                  <a:cubicBezTo>
                    <a:pt x="1570656" y="1071329"/>
                    <a:pt x="1593344" y="989649"/>
                    <a:pt x="1608717" y="905943"/>
                  </a:cubicBezTo>
                  <a:cubicBezTo>
                    <a:pt x="1614444" y="874835"/>
                    <a:pt x="1616899" y="843080"/>
                    <a:pt x="1621037" y="811639"/>
                  </a:cubicBezTo>
                  <a:cubicBezTo>
                    <a:pt x="1621969" y="804533"/>
                    <a:pt x="1623549" y="797541"/>
                    <a:pt x="1625242" y="788028"/>
                  </a:cubicBezTo>
                  <a:cubicBezTo>
                    <a:pt x="1645248" y="801251"/>
                    <a:pt x="1662923" y="813066"/>
                    <a:pt x="1680713" y="824596"/>
                  </a:cubicBezTo>
                  <a:cubicBezTo>
                    <a:pt x="1742834" y="864732"/>
                    <a:pt x="1810092" y="890969"/>
                    <a:pt x="1884009" y="896325"/>
                  </a:cubicBezTo>
                  <a:cubicBezTo>
                    <a:pt x="1911596" y="898352"/>
                    <a:pt x="1939946" y="896325"/>
                    <a:pt x="1967344" y="892120"/>
                  </a:cubicBezTo>
                  <a:cubicBezTo>
                    <a:pt x="2007394" y="885937"/>
                    <a:pt x="2039644" y="863962"/>
                    <a:pt x="2066185" y="833453"/>
                  </a:cubicBezTo>
                  <a:cubicBezTo>
                    <a:pt x="2105285" y="788684"/>
                    <a:pt x="2131826" y="736904"/>
                    <a:pt x="2157321" y="683497"/>
                  </a:cubicBezTo>
                  <a:cubicBezTo>
                    <a:pt x="2175397" y="645502"/>
                    <a:pt x="2175206" y="612263"/>
                    <a:pt x="2159509" y="574857"/>
                  </a:cubicBezTo>
                  <a:cubicBezTo>
                    <a:pt x="2146095" y="543207"/>
                    <a:pt x="2137154" y="509645"/>
                    <a:pt x="2126974" y="476682"/>
                  </a:cubicBezTo>
                  <a:cubicBezTo>
                    <a:pt x="2124025" y="466855"/>
                    <a:pt x="2122598" y="456647"/>
                    <a:pt x="2122693" y="446392"/>
                  </a:cubicBezTo>
                  <a:cubicBezTo>
                    <a:pt x="2122789" y="415550"/>
                    <a:pt x="2145049" y="400795"/>
                    <a:pt x="2173779" y="412715"/>
                  </a:cubicBezTo>
                  <a:cubicBezTo>
                    <a:pt x="2184719" y="417301"/>
                    <a:pt x="2194993" y="424302"/>
                    <a:pt x="2204506" y="431570"/>
                  </a:cubicBezTo>
                  <a:cubicBezTo>
                    <a:pt x="2217825" y="441683"/>
                    <a:pt x="2230097" y="453165"/>
                    <a:pt x="2244937" y="465799"/>
                  </a:cubicBezTo>
                  <a:cubicBezTo>
                    <a:pt x="2247791" y="459510"/>
                    <a:pt x="2250645" y="454373"/>
                    <a:pt x="2252358" y="448846"/>
                  </a:cubicBezTo>
                  <a:cubicBezTo>
                    <a:pt x="2265105" y="408606"/>
                    <a:pt x="2281278" y="370011"/>
                    <a:pt x="2305821" y="335402"/>
                  </a:cubicBezTo>
                  <a:cubicBezTo>
                    <a:pt x="2319996" y="315339"/>
                    <a:pt x="2336644" y="297844"/>
                    <a:pt x="2360046" y="288502"/>
                  </a:cubicBezTo>
                  <a:cubicBezTo>
                    <a:pt x="2386493" y="277848"/>
                    <a:pt x="2409324" y="290519"/>
                    <a:pt x="2412939" y="318944"/>
                  </a:cubicBezTo>
                  <a:cubicBezTo>
                    <a:pt x="2414651" y="332396"/>
                    <a:pt x="2413225" y="346285"/>
                    <a:pt x="2413225" y="363894"/>
                  </a:cubicBezTo>
                  <a:cubicBezTo>
                    <a:pt x="2423404" y="356616"/>
                    <a:pt x="2430158" y="350766"/>
                    <a:pt x="2437864" y="346390"/>
                  </a:cubicBezTo>
                  <a:cubicBezTo>
                    <a:pt x="2453940" y="337257"/>
                    <a:pt x="2469733" y="326602"/>
                    <a:pt x="2487047" y="320704"/>
                  </a:cubicBezTo>
                  <a:cubicBezTo>
                    <a:pt x="2514255" y="311458"/>
                    <a:pt x="2536039" y="333005"/>
                    <a:pt x="2528524" y="360716"/>
                  </a:cubicBezTo>
                  <a:cubicBezTo>
                    <a:pt x="2525004" y="374006"/>
                    <a:pt x="2517870" y="386468"/>
                    <a:pt x="2511781" y="398988"/>
                  </a:cubicBezTo>
                  <a:cubicBezTo>
                    <a:pt x="2507499" y="407959"/>
                    <a:pt x="2502268" y="416425"/>
                    <a:pt x="2494466" y="430476"/>
                  </a:cubicBezTo>
                  <a:cubicBezTo>
                    <a:pt x="2506358" y="425777"/>
                    <a:pt x="2512637" y="422828"/>
                    <a:pt x="2519200" y="420745"/>
                  </a:cubicBezTo>
                  <a:cubicBezTo>
                    <a:pt x="2532519" y="416482"/>
                    <a:pt x="2545647" y="410794"/>
                    <a:pt x="2559251" y="409043"/>
                  </a:cubicBezTo>
                  <a:cubicBezTo>
                    <a:pt x="2595211" y="404401"/>
                    <a:pt x="2616710" y="432503"/>
                    <a:pt x="2602346" y="465580"/>
                  </a:cubicBezTo>
                  <a:cubicBezTo>
                    <a:pt x="2596923" y="478156"/>
                    <a:pt x="2587600" y="489144"/>
                    <a:pt x="2579515" y="500569"/>
                  </a:cubicBezTo>
                  <a:cubicBezTo>
                    <a:pt x="2574948" y="507133"/>
                    <a:pt x="2569430" y="513031"/>
                    <a:pt x="2562295" y="521726"/>
                  </a:cubicBezTo>
                  <a:cubicBezTo>
                    <a:pt x="2569144" y="522269"/>
                    <a:pt x="2572570" y="522440"/>
                    <a:pt x="2575995" y="522868"/>
                  </a:cubicBezTo>
                  <a:cubicBezTo>
                    <a:pt x="2613952" y="527843"/>
                    <a:pt x="2629933" y="554965"/>
                    <a:pt x="2616235" y="591153"/>
                  </a:cubicBezTo>
                  <a:cubicBezTo>
                    <a:pt x="2607673" y="613795"/>
                    <a:pt x="2592357" y="631613"/>
                    <a:pt x="2573331" y="645283"/>
                  </a:cubicBezTo>
                  <a:cubicBezTo>
                    <a:pt x="2535469" y="672395"/>
                    <a:pt x="2497035" y="698690"/>
                    <a:pt x="2457555" y="723405"/>
                  </a:cubicBezTo>
                  <a:cubicBezTo>
                    <a:pt x="2446045" y="730625"/>
                    <a:pt x="2440337" y="738607"/>
                    <a:pt x="2437103" y="750736"/>
                  </a:cubicBezTo>
                  <a:cubicBezTo>
                    <a:pt x="2421881" y="807492"/>
                    <a:pt x="2406851" y="864295"/>
                    <a:pt x="2390773" y="920822"/>
                  </a:cubicBezTo>
                  <a:cubicBezTo>
                    <a:pt x="2375457" y="974780"/>
                    <a:pt x="2357288" y="1028082"/>
                    <a:pt x="2327796" y="1075867"/>
                  </a:cubicBezTo>
                  <a:cubicBezTo>
                    <a:pt x="2306392" y="1110532"/>
                    <a:pt x="2282609" y="1144751"/>
                    <a:pt x="2254736" y="1174271"/>
                  </a:cubicBezTo>
                  <a:cubicBezTo>
                    <a:pt x="2182911" y="1250214"/>
                    <a:pt x="2093678" y="1287439"/>
                    <a:pt x="1988558" y="1278811"/>
                  </a:cubicBezTo>
                  <a:cubicBezTo>
                    <a:pt x="1933096" y="1274263"/>
                    <a:pt x="1878111" y="1265016"/>
                    <a:pt x="1820176" y="1257539"/>
                  </a:cubicBezTo>
                  <a:cubicBezTo>
                    <a:pt x="1818939" y="1266995"/>
                    <a:pt x="1817321" y="1278753"/>
                    <a:pt x="1816275" y="1290502"/>
                  </a:cubicBezTo>
                  <a:cubicBezTo>
                    <a:pt x="1803528" y="1438279"/>
                    <a:pt x="1811138" y="1585343"/>
                    <a:pt x="1835682" y="1731370"/>
                  </a:cubicBezTo>
                  <a:cubicBezTo>
                    <a:pt x="1856896" y="1857381"/>
                    <a:pt x="1880679" y="1982963"/>
                    <a:pt x="1902274" y="2108870"/>
                  </a:cubicBezTo>
                  <a:cubicBezTo>
                    <a:pt x="1910931" y="2159442"/>
                    <a:pt x="1919017" y="2210347"/>
                    <a:pt x="1910550" y="2261955"/>
                  </a:cubicBezTo>
                  <a:cubicBezTo>
                    <a:pt x="1904842" y="2297154"/>
                    <a:pt x="1893046" y="2328643"/>
                    <a:pt x="1859845" y="2347831"/>
                  </a:cubicBezTo>
                  <a:cubicBezTo>
                    <a:pt x="1846051" y="2355869"/>
                    <a:pt x="1833494" y="2357077"/>
                    <a:pt x="1817702" y="2351284"/>
                  </a:cubicBezTo>
                  <a:cubicBezTo>
                    <a:pt x="1727993" y="2318207"/>
                    <a:pt x="1647227" y="2270964"/>
                    <a:pt x="1583194" y="2199188"/>
                  </a:cubicBezTo>
                  <a:cubicBezTo>
                    <a:pt x="1541051" y="2152003"/>
                    <a:pt x="1500638" y="2102915"/>
                    <a:pt x="1463509" y="2051677"/>
                  </a:cubicBezTo>
                  <a:cubicBezTo>
                    <a:pt x="1400798" y="1965031"/>
                    <a:pt x="1372392" y="1864706"/>
                    <a:pt x="1357390" y="1760071"/>
                  </a:cubicBezTo>
                  <a:cubicBezTo>
                    <a:pt x="1353956" y="1736069"/>
                    <a:pt x="1350902" y="1712020"/>
                    <a:pt x="1347582" y="1687961"/>
                  </a:cubicBezTo>
                  <a:cubicBezTo>
                    <a:pt x="1346811" y="1682443"/>
                    <a:pt x="1346431" y="1676698"/>
                    <a:pt x="1344690" y="1671456"/>
                  </a:cubicBezTo>
                  <a:cubicBezTo>
                    <a:pt x="1341522" y="1661714"/>
                    <a:pt x="1334596" y="1653952"/>
                    <a:pt x="1324293" y="1656520"/>
                  </a:cubicBezTo>
                  <a:cubicBezTo>
                    <a:pt x="1317425" y="1658214"/>
                    <a:pt x="1308806" y="1664778"/>
                    <a:pt x="1306685" y="1671075"/>
                  </a:cubicBezTo>
                  <a:cubicBezTo>
                    <a:pt x="1302917" y="1682225"/>
                    <a:pt x="1302594" y="1694849"/>
                    <a:pt x="1302433" y="1706873"/>
                  </a:cubicBezTo>
                  <a:cubicBezTo>
                    <a:pt x="1301395" y="1780029"/>
                    <a:pt x="1294032" y="1852624"/>
                    <a:pt x="1273141" y="1922660"/>
                  </a:cubicBezTo>
                  <a:cubicBezTo>
                    <a:pt x="1218127" y="2107386"/>
                    <a:pt x="1104816" y="2240684"/>
                    <a:pt x="921869" y="2307818"/>
                  </a:cubicBezTo>
                  <a:cubicBezTo>
                    <a:pt x="884844" y="2321422"/>
                    <a:pt x="843947" y="2324495"/>
                    <a:pt x="804848" y="2332581"/>
                  </a:cubicBezTo>
                  <a:cubicBezTo>
                    <a:pt x="787515" y="2336139"/>
                    <a:pt x="777098" y="2328205"/>
                    <a:pt x="768812" y="2313612"/>
                  </a:cubicBezTo>
                  <a:cubicBezTo>
                    <a:pt x="749453" y="2279764"/>
                    <a:pt x="749614" y="2243310"/>
                    <a:pt x="756645" y="2207388"/>
                  </a:cubicBezTo>
                  <a:cubicBezTo>
                    <a:pt x="765977" y="2159880"/>
                    <a:pt x="777916" y="2112809"/>
                    <a:pt x="790787" y="2066061"/>
                  </a:cubicBezTo>
                  <a:cubicBezTo>
                    <a:pt x="816083" y="1974268"/>
                    <a:pt x="841825" y="1882581"/>
                    <a:pt x="851633" y="1787564"/>
                  </a:cubicBezTo>
                  <a:cubicBezTo>
                    <a:pt x="858730" y="1718907"/>
                    <a:pt x="859976" y="1649585"/>
                    <a:pt x="868491" y="1581129"/>
                  </a:cubicBezTo>
                  <a:cubicBezTo>
                    <a:pt x="882066" y="1472117"/>
                    <a:pt x="864343" y="1365237"/>
                    <a:pt x="852566" y="1257758"/>
                  </a:cubicBezTo>
                  <a:cubicBezTo>
                    <a:pt x="851748" y="1250490"/>
                    <a:pt x="849788" y="1243327"/>
                    <a:pt x="848037" y="1234584"/>
                  </a:cubicBezTo>
                  <a:cubicBezTo>
                    <a:pt x="817063" y="1239826"/>
                    <a:pt x="787182" y="1245124"/>
                    <a:pt x="757196" y="1249938"/>
                  </a:cubicBezTo>
                  <a:cubicBezTo>
                    <a:pt x="667821" y="1264265"/>
                    <a:pt x="580519" y="1255190"/>
                    <a:pt x="496384" y="1222550"/>
                  </a:cubicBezTo>
                  <a:cubicBezTo>
                    <a:pt x="342500" y="1162845"/>
                    <a:pt x="252696" y="1046557"/>
                    <a:pt x="212617" y="889657"/>
                  </a:cubicBezTo>
                  <a:cubicBezTo>
                    <a:pt x="200668" y="842919"/>
                    <a:pt x="194675" y="794363"/>
                    <a:pt x="189272" y="746255"/>
                  </a:cubicBezTo>
                  <a:cubicBezTo>
                    <a:pt x="186275" y="719685"/>
                    <a:pt x="176191" y="699451"/>
                    <a:pt x="158849" y="679882"/>
                  </a:cubicBezTo>
                  <a:cubicBezTo>
                    <a:pt x="116144" y="631774"/>
                    <a:pt x="74439" y="582772"/>
                    <a:pt x="33760" y="532933"/>
                  </a:cubicBezTo>
                  <a:cubicBezTo>
                    <a:pt x="20880" y="516989"/>
                    <a:pt x="10529" y="499161"/>
                    <a:pt x="3061" y="480068"/>
                  </a:cubicBezTo>
                  <a:cubicBezTo>
                    <a:pt x="-9049" y="449008"/>
                    <a:pt x="9388" y="420526"/>
                    <a:pt x="42588" y="418233"/>
                  </a:cubicBezTo>
                  <a:cubicBezTo>
                    <a:pt x="60749" y="416977"/>
                    <a:pt x="79233" y="420745"/>
                    <a:pt x="100333" y="422495"/>
                  </a:cubicBezTo>
                  <a:cubicBezTo>
                    <a:pt x="93902" y="411783"/>
                    <a:pt x="87633" y="402812"/>
                    <a:pt x="82839" y="393080"/>
                  </a:cubicBezTo>
                  <a:cubicBezTo>
                    <a:pt x="71708" y="370562"/>
                    <a:pt x="59988" y="348254"/>
                    <a:pt x="51207" y="324804"/>
                  </a:cubicBezTo>
                  <a:cubicBezTo>
                    <a:pt x="45918" y="310696"/>
                    <a:pt x="47278" y="294790"/>
                    <a:pt x="60749" y="283746"/>
                  </a:cubicBezTo>
                  <a:cubicBezTo>
                    <a:pt x="74001" y="272920"/>
                    <a:pt x="88775" y="274556"/>
                    <a:pt x="102788" y="281501"/>
                  </a:cubicBezTo>
                  <a:cubicBezTo>
                    <a:pt x="116039" y="288065"/>
                    <a:pt x="128530" y="296103"/>
                    <a:pt x="145654" y="305940"/>
                  </a:cubicBezTo>
                  <a:cubicBezTo>
                    <a:pt x="143361" y="295494"/>
                    <a:pt x="141620" y="288283"/>
                    <a:pt x="140203" y="280958"/>
                  </a:cubicBezTo>
                  <a:cubicBezTo>
                    <a:pt x="136978" y="264063"/>
                    <a:pt x="134361" y="246521"/>
                    <a:pt x="151162" y="235200"/>
                  </a:cubicBezTo>
                  <a:cubicBezTo>
                    <a:pt x="168932" y="223223"/>
                    <a:pt x="185999" y="230872"/>
                    <a:pt x="199688" y="242906"/>
                  </a:cubicBezTo>
                  <a:cubicBezTo>
                    <a:pt x="216375" y="257556"/>
                    <a:pt x="230987" y="274613"/>
                    <a:pt x="246417" y="290738"/>
                  </a:cubicBezTo>
                  <a:cubicBezTo>
                    <a:pt x="250184" y="294619"/>
                    <a:pt x="253561" y="298891"/>
                    <a:pt x="261143" y="307576"/>
                  </a:cubicBezTo>
                  <a:cubicBezTo>
                    <a:pt x="259887" y="296322"/>
                    <a:pt x="258965" y="290690"/>
                    <a:pt x="258689" y="285001"/>
                  </a:cubicBezTo>
                  <a:cubicBezTo>
                    <a:pt x="257928" y="269200"/>
                    <a:pt x="255198" y="253075"/>
                    <a:pt x="257385" y="237712"/>
                  </a:cubicBezTo>
                  <a:cubicBezTo>
                    <a:pt x="261086" y="211522"/>
                    <a:pt x="286172" y="200420"/>
                    <a:pt x="307605" y="215679"/>
                  </a:cubicBezTo>
                  <a:cubicBezTo>
                    <a:pt x="320144" y="224593"/>
                    <a:pt x="330827" y="237274"/>
                    <a:pt x="339560" y="250174"/>
                  </a:cubicBezTo>
                  <a:cubicBezTo>
                    <a:pt x="363771" y="286095"/>
                    <a:pt x="378269" y="326498"/>
                    <a:pt x="389827" y="368042"/>
                  </a:cubicBezTo>
                  <a:cubicBezTo>
                    <a:pt x="392063" y="376080"/>
                    <a:pt x="394137" y="384176"/>
                    <a:pt x="397790" y="398008"/>
                  </a:cubicBezTo>
                  <a:cubicBezTo>
                    <a:pt x="405049" y="387287"/>
                    <a:pt x="409358" y="379905"/>
                    <a:pt x="414695" y="373350"/>
                  </a:cubicBezTo>
                  <a:cubicBezTo>
                    <a:pt x="424075" y="361867"/>
                    <a:pt x="432636" y="349015"/>
                    <a:pt x="444091" y="340054"/>
                  </a:cubicBezTo>
                  <a:cubicBezTo>
                    <a:pt x="463393" y="325071"/>
                    <a:pt x="487109" y="333928"/>
                    <a:pt x="490496" y="358091"/>
                  </a:cubicBezTo>
                  <a:cubicBezTo>
                    <a:pt x="493054" y="376137"/>
                    <a:pt x="491913" y="395601"/>
                    <a:pt x="488041" y="413476"/>
                  </a:cubicBezTo>
                  <a:cubicBezTo>
                    <a:pt x="479536" y="452623"/>
                    <a:pt x="469281" y="491484"/>
                    <a:pt x="457723" y="529822"/>
                  </a:cubicBezTo>
                  <a:cubicBezTo>
                    <a:pt x="448780" y="559284"/>
                    <a:pt x="443158" y="587928"/>
                    <a:pt x="445831" y="619531"/>
                  </a:cubicBezTo>
                  <a:cubicBezTo>
                    <a:pt x="450245" y="672177"/>
                    <a:pt x="459302" y="722587"/>
                    <a:pt x="482419" y="770695"/>
                  </a:cubicBezTo>
                  <a:cubicBezTo>
                    <a:pt x="520643" y="850348"/>
                    <a:pt x="584171" y="894851"/>
                    <a:pt x="669133" y="910766"/>
                  </a:cubicBezTo>
                  <a:cubicBezTo>
                    <a:pt x="741813" y="924370"/>
                    <a:pt x="811944" y="913116"/>
                    <a:pt x="879554" y="884957"/>
                  </a:cubicBezTo>
                  <a:cubicBezTo>
                    <a:pt x="909606" y="872438"/>
                    <a:pt x="938669" y="857626"/>
                    <a:pt x="968217" y="843841"/>
                  </a:cubicBezTo>
                  <a:cubicBezTo>
                    <a:pt x="975637" y="840397"/>
                    <a:pt x="983000" y="836954"/>
                    <a:pt x="991724" y="832853"/>
                  </a:cubicBezTo>
                  <a:cubicBezTo>
                    <a:pt x="985340" y="970033"/>
                    <a:pt x="1015497" y="1100078"/>
                    <a:pt x="1044179" y="1230312"/>
                  </a:cubicBezTo>
                  <a:cubicBezTo>
                    <a:pt x="1047176" y="1243983"/>
                    <a:pt x="1051057" y="1257435"/>
                    <a:pt x="1055795" y="1270601"/>
                  </a:cubicBezTo>
                  <a:cubicBezTo>
                    <a:pt x="1061569" y="1286459"/>
                    <a:pt x="1071548" y="1293023"/>
                    <a:pt x="1082184" y="1289294"/>
                  </a:cubicBezTo>
                  <a:cubicBezTo>
                    <a:pt x="1095160" y="1284756"/>
                    <a:pt x="1097890" y="1274149"/>
                    <a:pt x="1095874" y="1262086"/>
                  </a:cubicBezTo>
                  <a:cubicBezTo>
                    <a:pt x="1093115" y="1245524"/>
                    <a:pt x="1089909" y="1229047"/>
                    <a:pt x="1086275" y="1212656"/>
                  </a:cubicBezTo>
                  <a:cubicBezTo>
                    <a:pt x="1063805" y="1112435"/>
                    <a:pt x="1043637" y="1011796"/>
                    <a:pt x="1035941" y="909235"/>
                  </a:cubicBezTo>
                  <a:cubicBezTo>
                    <a:pt x="1033877" y="881456"/>
                    <a:pt x="1036711" y="853411"/>
                    <a:pt x="1036873" y="825471"/>
                  </a:cubicBezTo>
                  <a:cubicBezTo>
                    <a:pt x="1036930" y="809727"/>
                    <a:pt x="1043961" y="800328"/>
                    <a:pt x="1058088" y="792946"/>
                  </a:cubicBezTo>
                  <a:cubicBezTo>
                    <a:pt x="1085238" y="778733"/>
                    <a:pt x="1111361" y="762380"/>
                    <a:pt x="1137808" y="746807"/>
                  </a:cubicBezTo>
                  <a:cubicBezTo>
                    <a:pt x="1141565" y="744562"/>
                    <a:pt x="1144837" y="741385"/>
                    <a:pt x="1150888" y="736685"/>
                  </a:cubicBezTo>
                  <a:cubicBezTo>
                    <a:pt x="1104159" y="697653"/>
                    <a:pt x="1074554" y="648831"/>
                    <a:pt x="1054977" y="592086"/>
                  </a:cubicBezTo>
                  <a:cubicBezTo>
                    <a:pt x="1026180" y="599411"/>
                    <a:pt x="998811" y="601818"/>
                    <a:pt x="974001" y="583714"/>
                  </a:cubicBezTo>
                  <a:cubicBezTo>
                    <a:pt x="958076" y="572079"/>
                    <a:pt x="949134" y="556116"/>
                    <a:pt x="945538" y="537090"/>
                  </a:cubicBezTo>
                  <a:cubicBezTo>
                    <a:pt x="936652" y="490400"/>
                    <a:pt x="969473" y="453983"/>
                    <a:pt x="1039489" y="434196"/>
                  </a:cubicBezTo>
                  <a:cubicBezTo>
                    <a:pt x="1043304" y="311572"/>
                    <a:pt x="1111960" y="240822"/>
                    <a:pt x="1228325" y="209334"/>
                  </a:cubicBezTo>
                  <a:cubicBezTo>
                    <a:pt x="1222874" y="202389"/>
                    <a:pt x="1218726" y="197414"/>
                    <a:pt x="1214959" y="192172"/>
                  </a:cubicBezTo>
                  <a:cubicBezTo>
                    <a:pt x="1186334" y="152265"/>
                    <a:pt x="1184317" y="103110"/>
                    <a:pt x="1211306" y="60739"/>
                  </a:cubicBezTo>
                  <a:cubicBezTo>
                    <a:pt x="1239170" y="16893"/>
                    <a:pt x="1279468" y="-5739"/>
                    <a:pt x="1331714" y="930"/>
                  </a:cubicBezTo>
                  <a:cubicBezTo>
                    <a:pt x="1407182" y="10605"/>
                    <a:pt x="1448621" y="89278"/>
                    <a:pt x="1415306" y="159590"/>
                  </a:cubicBezTo>
                  <a:cubicBezTo>
                    <a:pt x="1405983" y="179263"/>
                    <a:pt x="1390277" y="195996"/>
                    <a:pt x="1376264" y="215841"/>
                  </a:cubicBezTo>
                  <a:cubicBezTo>
                    <a:pt x="1491639" y="246787"/>
                    <a:pt x="1565423" y="316052"/>
                    <a:pt x="1569562" y="445564"/>
                  </a:cubicBezTo>
                  <a:cubicBezTo>
                    <a:pt x="1613293" y="444042"/>
                    <a:pt x="1647132" y="458312"/>
                    <a:pt x="1660831" y="502700"/>
                  </a:cubicBezTo>
                  <a:cubicBezTo>
                    <a:pt x="1670629" y="534626"/>
                    <a:pt x="1660831" y="562233"/>
                    <a:pt x="1637295" y="583990"/>
                  </a:cubicBezTo>
                  <a:cubicBezTo>
                    <a:pt x="1610078" y="609085"/>
                    <a:pt x="1578780" y="609637"/>
                    <a:pt x="1545084" y="592799"/>
                  </a:cubicBezTo>
                  <a:close/>
                  <a:moveTo>
                    <a:pt x="1483515" y="326821"/>
                  </a:moveTo>
                  <a:cubicBezTo>
                    <a:pt x="1426646" y="356616"/>
                    <a:pt x="1369005" y="375528"/>
                    <a:pt x="1305809" y="375043"/>
                  </a:cubicBezTo>
                  <a:cubicBezTo>
                    <a:pt x="1242442" y="374549"/>
                    <a:pt x="1185411" y="354818"/>
                    <a:pt x="1133222" y="320866"/>
                  </a:cubicBezTo>
                  <a:cubicBezTo>
                    <a:pt x="1114681" y="335021"/>
                    <a:pt x="1106014" y="353401"/>
                    <a:pt x="1099469" y="373074"/>
                  </a:cubicBezTo>
                  <a:cubicBezTo>
                    <a:pt x="1085733" y="414351"/>
                    <a:pt x="1081042" y="457046"/>
                    <a:pt x="1084258" y="500132"/>
                  </a:cubicBezTo>
                  <a:cubicBezTo>
                    <a:pt x="1089652" y="573059"/>
                    <a:pt x="1112721" y="639214"/>
                    <a:pt x="1167355" y="690385"/>
                  </a:cubicBezTo>
                  <a:cubicBezTo>
                    <a:pt x="1217251" y="737123"/>
                    <a:pt x="1276033" y="753742"/>
                    <a:pt x="1342777" y="734887"/>
                  </a:cubicBezTo>
                  <a:cubicBezTo>
                    <a:pt x="1384331" y="723186"/>
                    <a:pt x="1418578" y="699184"/>
                    <a:pt x="1446109" y="666326"/>
                  </a:cubicBezTo>
                  <a:cubicBezTo>
                    <a:pt x="1514052" y="585255"/>
                    <a:pt x="1534011" y="491161"/>
                    <a:pt x="1517163" y="388381"/>
                  </a:cubicBezTo>
                  <a:cubicBezTo>
                    <a:pt x="1513453" y="365854"/>
                    <a:pt x="1505871" y="343117"/>
                    <a:pt x="1483572" y="326774"/>
                  </a:cubicBezTo>
                  <a:close/>
                  <a:moveTo>
                    <a:pt x="111949" y="340216"/>
                  </a:moveTo>
                  <a:lnTo>
                    <a:pt x="106716" y="344316"/>
                  </a:lnTo>
                  <a:cubicBezTo>
                    <a:pt x="113642" y="356131"/>
                    <a:pt x="119750" y="368536"/>
                    <a:pt x="127655" y="379638"/>
                  </a:cubicBezTo>
                  <a:cubicBezTo>
                    <a:pt x="147556" y="407740"/>
                    <a:pt x="168333" y="435290"/>
                    <a:pt x="188567" y="463116"/>
                  </a:cubicBezTo>
                  <a:cubicBezTo>
                    <a:pt x="194018" y="470612"/>
                    <a:pt x="200944" y="477985"/>
                    <a:pt x="203398" y="486461"/>
                  </a:cubicBezTo>
                  <a:cubicBezTo>
                    <a:pt x="205358" y="493463"/>
                    <a:pt x="204321" y="504831"/>
                    <a:pt x="199803" y="509197"/>
                  </a:cubicBezTo>
                  <a:cubicBezTo>
                    <a:pt x="194237" y="514563"/>
                    <a:pt x="183278" y="517407"/>
                    <a:pt x="175316" y="516313"/>
                  </a:cubicBezTo>
                  <a:cubicBezTo>
                    <a:pt x="166697" y="515105"/>
                    <a:pt x="159067" y="507847"/>
                    <a:pt x="150781" y="503737"/>
                  </a:cubicBezTo>
                  <a:cubicBezTo>
                    <a:pt x="125857" y="491379"/>
                    <a:pt x="101104" y="478584"/>
                    <a:pt x="75694" y="467378"/>
                  </a:cubicBezTo>
                  <a:cubicBezTo>
                    <a:pt x="67513" y="463772"/>
                    <a:pt x="57420" y="464543"/>
                    <a:pt x="44444" y="462792"/>
                  </a:cubicBezTo>
                  <a:cubicBezTo>
                    <a:pt x="49571" y="473780"/>
                    <a:pt x="51264" y="480392"/>
                    <a:pt x="55136" y="485206"/>
                  </a:cubicBezTo>
                  <a:cubicBezTo>
                    <a:pt x="106555" y="548791"/>
                    <a:pt x="158306" y="612044"/>
                    <a:pt x="210809" y="676439"/>
                  </a:cubicBezTo>
                  <a:cubicBezTo>
                    <a:pt x="233441" y="665118"/>
                    <a:pt x="255692" y="653645"/>
                    <a:pt x="278210" y="642819"/>
                  </a:cubicBezTo>
                  <a:cubicBezTo>
                    <a:pt x="310878" y="627123"/>
                    <a:pt x="343756" y="611711"/>
                    <a:pt x="376633" y="596519"/>
                  </a:cubicBezTo>
                  <a:cubicBezTo>
                    <a:pt x="391901" y="589460"/>
                    <a:pt x="401833" y="578910"/>
                    <a:pt x="405809" y="561967"/>
                  </a:cubicBezTo>
                  <a:cubicBezTo>
                    <a:pt x="410984" y="540258"/>
                    <a:pt x="418082" y="518987"/>
                    <a:pt x="423752" y="497344"/>
                  </a:cubicBezTo>
                  <a:cubicBezTo>
                    <a:pt x="429697" y="474655"/>
                    <a:pt x="434872" y="451805"/>
                    <a:pt x="440380" y="429002"/>
                  </a:cubicBezTo>
                  <a:cubicBezTo>
                    <a:pt x="432475" y="433758"/>
                    <a:pt x="428441" y="439828"/>
                    <a:pt x="424950" y="446173"/>
                  </a:cubicBezTo>
                  <a:cubicBezTo>
                    <a:pt x="419984" y="455134"/>
                    <a:pt x="415732" y="464486"/>
                    <a:pt x="410661" y="473399"/>
                  </a:cubicBezTo>
                  <a:cubicBezTo>
                    <a:pt x="404335" y="484435"/>
                    <a:pt x="395992" y="493349"/>
                    <a:pt x="381874" y="491218"/>
                  </a:cubicBezTo>
                  <a:cubicBezTo>
                    <a:pt x="366111" y="488868"/>
                    <a:pt x="361640" y="476453"/>
                    <a:pt x="359243" y="463011"/>
                  </a:cubicBezTo>
                  <a:cubicBezTo>
                    <a:pt x="358091" y="456609"/>
                    <a:pt x="357826" y="450054"/>
                    <a:pt x="357226" y="443547"/>
                  </a:cubicBezTo>
                  <a:cubicBezTo>
                    <a:pt x="352859" y="396695"/>
                    <a:pt x="340483" y="352031"/>
                    <a:pt x="320905" y="309326"/>
                  </a:cubicBezTo>
                  <a:cubicBezTo>
                    <a:pt x="318289" y="303695"/>
                    <a:pt x="314312" y="298719"/>
                    <a:pt x="310983" y="293421"/>
                  </a:cubicBezTo>
                  <a:cubicBezTo>
                    <a:pt x="316110" y="334099"/>
                    <a:pt x="324073" y="373236"/>
                    <a:pt x="331322" y="412497"/>
                  </a:cubicBezTo>
                  <a:cubicBezTo>
                    <a:pt x="332796" y="420526"/>
                    <a:pt x="333177" y="429440"/>
                    <a:pt x="331264" y="437259"/>
                  </a:cubicBezTo>
                  <a:cubicBezTo>
                    <a:pt x="326194" y="458036"/>
                    <a:pt x="305313" y="463772"/>
                    <a:pt x="290863" y="448247"/>
                  </a:cubicBezTo>
                  <a:cubicBezTo>
                    <a:pt x="284041" y="440922"/>
                    <a:pt x="279846" y="431133"/>
                    <a:pt x="274557" y="422333"/>
                  </a:cubicBezTo>
                  <a:cubicBezTo>
                    <a:pt x="255911" y="391225"/>
                    <a:pt x="237427" y="359955"/>
                    <a:pt x="218505" y="329009"/>
                  </a:cubicBezTo>
                  <a:cubicBezTo>
                    <a:pt x="215175" y="323596"/>
                    <a:pt x="209886" y="319439"/>
                    <a:pt x="205472" y="314682"/>
                  </a:cubicBezTo>
                  <a:cubicBezTo>
                    <a:pt x="214357" y="344373"/>
                    <a:pt x="226354" y="371485"/>
                    <a:pt x="237912" y="398778"/>
                  </a:cubicBezTo>
                  <a:cubicBezTo>
                    <a:pt x="243344" y="411640"/>
                    <a:pt x="248348" y="424673"/>
                    <a:pt x="252914" y="437858"/>
                  </a:cubicBezTo>
                  <a:cubicBezTo>
                    <a:pt x="257110" y="449997"/>
                    <a:pt x="253457" y="460500"/>
                    <a:pt x="242222" y="466398"/>
                  </a:cubicBezTo>
                  <a:cubicBezTo>
                    <a:pt x="230663" y="472467"/>
                    <a:pt x="220465" y="468034"/>
                    <a:pt x="212779" y="458198"/>
                  </a:cubicBezTo>
                  <a:cubicBezTo>
                    <a:pt x="208193" y="452347"/>
                    <a:pt x="204540" y="445783"/>
                    <a:pt x="200345" y="439609"/>
                  </a:cubicBezTo>
                  <a:cubicBezTo>
                    <a:pt x="175202" y="402489"/>
                    <a:pt x="146472" y="368698"/>
                    <a:pt x="112063" y="340054"/>
                  </a:cubicBezTo>
                  <a:close/>
                  <a:moveTo>
                    <a:pt x="1203562" y="768840"/>
                  </a:moveTo>
                  <a:cubicBezTo>
                    <a:pt x="1197189" y="863800"/>
                    <a:pt x="1207330" y="953081"/>
                    <a:pt x="1214255" y="1045035"/>
                  </a:cubicBezTo>
                  <a:cubicBezTo>
                    <a:pt x="1273798" y="1043836"/>
                    <a:pt x="1330781" y="1046119"/>
                    <a:pt x="1388260" y="1040611"/>
                  </a:cubicBezTo>
                  <a:cubicBezTo>
                    <a:pt x="1401179" y="945480"/>
                    <a:pt x="1410178" y="853297"/>
                    <a:pt x="1409636" y="756263"/>
                  </a:cubicBezTo>
                  <a:cubicBezTo>
                    <a:pt x="1342892" y="790539"/>
                    <a:pt x="1276690" y="799072"/>
                    <a:pt x="1203562" y="768783"/>
                  </a:cubicBezTo>
                  <a:close/>
                  <a:moveTo>
                    <a:pt x="2576470" y="574867"/>
                  </a:moveTo>
                  <a:cubicBezTo>
                    <a:pt x="2574663" y="573002"/>
                    <a:pt x="2572855" y="571147"/>
                    <a:pt x="2571048" y="569235"/>
                  </a:cubicBezTo>
                  <a:cubicBezTo>
                    <a:pt x="2564864" y="570329"/>
                    <a:pt x="2558205" y="570434"/>
                    <a:pt x="2552402" y="572679"/>
                  </a:cubicBezTo>
                  <a:cubicBezTo>
                    <a:pt x="2529856" y="581459"/>
                    <a:pt x="2507499" y="590554"/>
                    <a:pt x="2485239" y="599962"/>
                  </a:cubicBezTo>
                  <a:cubicBezTo>
                    <a:pt x="2473252" y="604985"/>
                    <a:pt x="2461647" y="611216"/>
                    <a:pt x="2449469" y="615707"/>
                  </a:cubicBezTo>
                  <a:cubicBezTo>
                    <a:pt x="2435295" y="620901"/>
                    <a:pt x="2424450" y="617020"/>
                    <a:pt x="2418266" y="605918"/>
                  </a:cubicBezTo>
                  <a:cubicBezTo>
                    <a:pt x="2411607" y="593836"/>
                    <a:pt x="2416840" y="584323"/>
                    <a:pt x="2425591" y="576122"/>
                  </a:cubicBezTo>
                  <a:cubicBezTo>
                    <a:pt x="2430919" y="571033"/>
                    <a:pt x="2437197" y="566828"/>
                    <a:pt x="2442906" y="562014"/>
                  </a:cubicBezTo>
                  <a:cubicBezTo>
                    <a:pt x="2472587" y="536595"/>
                    <a:pt x="2502458" y="511281"/>
                    <a:pt x="2531854" y="485424"/>
                  </a:cubicBezTo>
                  <a:cubicBezTo>
                    <a:pt x="2539559" y="478584"/>
                    <a:pt x="2545647" y="469956"/>
                    <a:pt x="2552592" y="462136"/>
                  </a:cubicBezTo>
                  <a:lnTo>
                    <a:pt x="2547835" y="456390"/>
                  </a:lnTo>
                  <a:cubicBezTo>
                    <a:pt x="2529571" y="466779"/>
                    <a:pt x="2510354" y="475797"/>
                    <a:pt x="2493325" y="487936"/>
                  </a:cubicBezTo>
                  <a:cubicBezTo>
                    <a:pt x="2471350" y="503518"/>
                    <a:pt x="2450897" y="521451"/>
                    <a:pt x="2430062" y="538622"/>
                  </a:cubicBezTo>
                  <a:cubicBezTo>
                    <a:pt x="2404092" y="560045"/>
                    <a:pt x="2391059" y="563879"/>
                    <a:pt x="2378977" y="553053"/>
                  </a:cubicBezTo>
                  <a:cubicBezTo>
                    <a:pt x="2366134" y="541571"/>
                    <a:pt x="2368703" y="529813"/>
                    <a:pt x="2388776" y="501606"/>
                  </a:cubicBezTo>
                  <a:cubicBezTo>
                    <a:pt x="2410847" y="470412"/>
                    <a:pt x="2432631" y="439010"/>
                    <a:pt x="2454131" y="407407"/>
                  </a:cubicBezTo>
                  <a:cubicBezTo>
                    <a:pt x="2458032" y="401775"/>
                    <a:pt x="2460505" y="395163"/>
                    <a:pt x="2463644" y="389047"/>
                  </a:cubicBezTo>
                  <a:cubicBezTo>
                    <a:pt x="2455748" y="390845"/>
                    <a:pt x="2450230" y="394070"/>
                    <a:pt x="2446235" y="398712"/>
                  </a:cubicBezTo>
                  <a:cubicBezTo>
                    <a:pt x="2421976" y="426985"/>
                    <a:pt x="2398098" y="455572"/>
                    <a:pt x="2374125" y="484054"/>
                  </a:cubicBezTo>
                  <a:cubicBezTo>
                    <a:pt x="2366325" y="493292"/>
                    <a:pt x="2359190" y="503195"/>
                    <a:pt x="2350818" y="511880"/>
                  </a:cubicBezTo>
                  <a:cubicBezTo>
                    <a:pt x="2342256" y="520908"/>
                    <a:pt x="2331031" y="523477"/>
                    <a:pt x="2320377" y="516637"/>
                  </a:cubicBezTo>
                  <a:cubicBezTo>
                    <a:pt x="2309722" y="509807"/>
                    <a:pt x="2307439" y="498923"/>
                    <a:pt x="2312385" y="487060"/>
                  </a:cubicBezTo>
                  <a:cubicBezTo>
                    <a:pt x="2315334" y="480173"/>
                    <a:pt x="2318664" y="473552"/>
                    <a:pt x="2321613" y="466674"/>
                  </a:cubicBezTo>
                  <a:cubicBezTo>
                    <a:pt x="2333694" y="438353"/>
                    <a:pt x="2346062" y="410251"/>
                    <a:pt x="2357383" y="381655"/>
                  </a:cubicBezTo>
                  <a:cubicBezTo>
                    <a:pt x="2362424" y="368974"/>
                    <a:pt x="2364898" y="355361"/>
                    <a:pt x="2368608" y="342185"/>
                  </a:cubicBezTo>
                  <a:cubicBezTo>
                    <a:pt x="2366801" y="341138"/>
                    <a:pt x="2364993" y="340111"/>
                    <a:pt x="2363186" y="339074"/>
                  </a:cubicBezTo>
                  <a:cubicBezTo>
                    <a:pt x="2355005" y="348530"/>
                    <a:pt x="2345776" y="357330"/>
                    <a:pt x="2338832" y="367661"/>
                  </a:cubicBezTo>
                  <a:cubicBezTo>
                    <a:pt x="2315811" y="402099"/>
                    <a:pt x="2301350" y="440437"/>
                    <a:pt x="2291266" y="480506"/>
                  </a:cubicBezTo>
                  <a:cubicBezTo>
                    <a:pt x="2288697" y="490457"/>
                    <a:pt x="2286986" y="500674"/>
                    <a:pt x="2283561" y="510301"/>
                  </a:cubicBezTo>
                  <a:cubicBezTo>
                    <a:pt x="2274143" y="536814"/>
                    <a:pt x="2254641" y="541733"/>
                    <a:pt x="2234187" y="522820"/>
                  </a:cubicBezTo>
                  <a:cubicBezTo>
                    <a:pt x="2226767" y="515876"/>
                    <a:pt x="2220679" y="507343"/>
                    <a:pt x="2213354" y="500236"/>
                  </a:cubicBezTo>
                  <a:cubicBezTo>
                    <a:pt x="2201653" y="488868"/>
                    <a:pt x="2189381" y="478042"/>
                    <a:pt x="2177299" y="466940"/>
                  </a:cubicBezTo>
                  <a:cubicBezTo>
                    <a:pt x="2175681" y="468034"/>
                    <a:pt x="2173969" y="469128"/>
                    <a:pt x="2172352" y="470222"/>
                  </a:cubicBezTo>
                  <a:cubicBezTo>
                    <a:pt x="2174065" y="478099"/>
                    <a:pt x="2175111" y="486185"/>
                    <a:pt x="2177489" y="493843"/>
                  </a:cubicBezTo>
                  <a:cubicBezTo>
                    <a:pt x="2186431" y="522326"/>
                    <a:pt x="2198989" y="550095"/>
                    <a:pt x="2204031" y="579176"/>
                  </a:cubicBezTo>
                  <a:cubicBezTo>
                    <a:pt x="2209929" y="613462"/>
                    <a:pt x="2228099" y="626970"/>
                    <a:pt x="2260253" y="636208"/>
                  </a:cubicBezTo>
                  <a:cubicBezTo>
                    <a:pt x="2315430" y="651952"/>
                    <a:pt x="2368703" y="674260"/>
                    <a:pt x="2423308" y="693933"/>
                  </a:cubicBezTo>
                  <a:cubicBezTo>
                    <a:pt x="2439671" y="682898"/>
                    <a:pt x="2457460" y="671083"/>
                    <a:pt x="2475060" y="659001"/>
                  </a:cubicBezTo>
                  <a:cubicBezTo>
                    <a:pt x="2498843" y="642657"/>
                    <a:pt x="2523292" y="627075"/>
                    <a:pt x="2545933" y="609247"/>
                  </a:cubicBezTo>
                  <a:cubicBezTo>
                    <a:pt x="2557824" y="599905"/>
                    <a:pt x="2566482" y="586511"/>
                    <a:pt x="2576565" y="574914"/>
                  </a:cubicBezTo>
                  <a:close/>
                  <a:moveTo>
                    <a:pt x="1224672" y="1133050"/>
                  </a:moveTo>
                  <a:cubicBezTo>
                    <a:pt x="1265455" y="1140765"/>
                    <a:pt x="1354451" y="1141802"/>
                    <a:pt x="1376692" y="1134477"/>
                  </a:cubicBezTo>
                  <a:cubicBezTo>
                    <a:pt x="1378062" y="1119332"/>
                    <a:pt x="1379479" y="1103312"/>
                    <a:pt x="1381116" y="1084942"/>
                  </a:cubicBezTo>
                  <a:cubicBezTo>
                    <a:pt x="1324950" y="1086750"/>
                    <a:pt x="1272656" y="1088443"/>
                    <a:pt x="1219164" y="1090184"/>
                  </a:cubicBezTo>
                  <a:cubicBezTo>
                    <a:pt x="1221181" y="1105938"/>
                    <a:pt x="1222874" y="1118780"/>
                    <a:pt x="1224672" y="1132993"/>
                  </a:cubicBezTo>
                  <a:close/>
                  <a:moveTo>
                    <a:pt x="1369338" y="1183460"/>
                  </a:moveTo>
                  <a:lnTo>
                    <a:pt x="1232901" y="1183460"/>
                  </a:lnTo>
                  <a:cubicBezTo>
                    <a:pt x="1236012" y="1200517"/>
                    <a:pt x="1238790" y="1215653"/>
                    <a:pt x="1241843" y="1232339"/>
                  </a:cubicBezTo>
                  <a:cubicBezTo>
                    <a:pt x="1282141" y="1235725"/>
                    <a:pt x="1320479" y="1238893"/>
                    <a:pt x="1360443" y="1242290"/>
                  </a:cubicBezTo>
                  <a:lnTo>
                    <a:pt x="1369386" y="1183460"/>
                  </a:lnTo>
                  <a:close/>
                  <a:moveTo>
                    <a:pt x="1353689" y="1285755"/>
                  </a:moveTo>
                  <a:cubicBezTo>
                    <a:pt x="1322657" y="1283777"/>
                    <a:pt x="1295992" y="1281969"/>
                    <a:pt x="1269327" y="1280494"/>
                  </a:cubicBezTo>
                  <a:cubicBezTo>
                    <a:pt x="1263990" y="1280228"/>
                    <a:pt x="1258586" y="1281094"/>
                    <a:pt x="1253078" y="1281427"/>
                  </a:cubicBezTo>
                  <a:cubicBezTo>
                    <a:pt x="1266872" y="1369233"/>
                    <a:pt x="1254229" y="1357798"/>
                    <a:pt x="1336071" y="1358131"/>
                  </a:cubicBezTo>
                  <a:cubicBezTo>
                    <a:pt x="1336946" y="1358131"/>
                    <a:pt x="1337764" y="1357475"/>
                    <a:pt x="1341417" y="1356000"/>
                  </a:cubicBezTo>
                  <a:cubicBezTo>
                    <a:pt x="1345127" y="1335005"/>
                    <a:pt x="1349047" y="1312430"/>
                    <a:pt x="1353737" y="1285793"/>
                  </a:cubicBezTo>
                  <a:close/>
                  <a:moveTo>
                    <a:pt x="1558117" y="544520"/>
                  </a:moveTo>
                  <a:cubicBezTo>
                    <a:pt x="1582052" y="561092"/>
                    <a:pt x="1596559" y="562024"/>
                    <a:pt x="1609098" y="548896"/>
                  </a:cubicBezTo>
                  <a:cubicBezTo>
                    <a:pt x="1620438" y="537090"/>
                    <a:pt x="1622131" y="518549"/>
                    <a:pt x="1613027" y="505373"/>
                  </a:cubicBezTo>
                  <a:cubicBezTo>
                    <a:pt x="1603152" y="491104"/>
                    <a:pt x="1590395" y="489524"/>
                    <a:pt x="1566023" y="500017"/>
                  </a:cubicBezTo>
                  <a:cubicBezTo>
                    <a:pt x="1563511" y="514125"/>
                    <a:pt x="1560895" y="528614"/>
                    <a:pt x="1558060" y="544520"/>
                  </a:cubicBezTo>
                  <a:close/>
                  <a:moveTo>
                    <a:pt x="1333731" y="1403842"/>
                  </a:moveTo>
                  <a:lnTo>
                    <a:pt x="1278545" y="1403842"/>
                  </a:lnTo>
                  <a:cubicBezTo>
                    <a:pt x="1288905" y="1438879"/>
                    <a:pt x="1298608" y="1471575"/>
                    <a:pt x="1308264" y="1504319"/>
                  </a:cubicBezTo>
                  <a:cubicBezTo>
                    <a:pt x="1323256" y="1472831"/>
                    <a:pt x="1327243" y="1439916"/>
                    <a:pt x="1333731" y="1403842"/>
                  </a:cubicBezTo>
                  <a:close/>
                  <a:moveTo>
                    <a:pt x="1036978" y="486680"/>
                  </a:moveTo>
                  <a:cubicBezTo>
                    <a:pt x="1012548" y="486899"/>
                    <a:pt x="999734" y="494880"/>
                    <a:pt x="993027" y="513250"/>
                  </a:cubicBezTo>
                  <a:cubicBezTo>
                    <a:pt x="988451" y="525827"/>
                    <a:pt x="989707" y="537138"/>
                    <a:pt x="1000228" y="546108"/>
                  </a:cubicBezTo>
                  <a:cubicBezTo>
                    <a:pt x="1011302" y="555565"/>
                    <a:pt x="1024601" y="553976"/>
                    <a:pt x="1042543" y="541457"/>
                  </a:cubicBezTo>
                  <a:lnTo>
                    <a:pt x="1036978" y="486680"/>
                  </a:ln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4F04519-AD19-A62E-56B0-C69CA1C9FE0E}"/>
                </a:ext>
              </a:extLst>
            </p:cNvPr>
            <p:cNvSpPr/>
            <p:nvPr/>
          </p:nvSpPr>
          <p:spPr>
            <a:xfrm>
              <a:off x="6413161" y="3279842"/>
              <a:ext cx="5169983" cy="3080841"/>
            </a:xfrm>
            <a:custGeom>
              <a:avLst/>
              <a:gdLst>
                <a:gd name="csX0" fmla="*/ 5096517 w 5169983"/>
                <a:gd name="csY0" fmla="*/ 2713246 h 3080841"/>
                <a:gd name="csX1" fmla="*/ 5152169 w 5169983"/>
                <a:gd name="csY1" fmla="*/ 2813296 h 3080841"/>
                <a:gd name="csX2" fmla="*/ 5167104 w 5169983"/>
                <a:gd name="csY2" fmla="*/ 2849322 h 3080841"/>
                <a:gd name="csX3" fmla="*/ 5152074 w 5169983"/>
                <a:gd name="csY3" fmla="*/ 2883379 h 3080841"/>
                <a:gd name="csX4" fmla="*/ 5131715 w 5169983"/>
                <a:gd name="csY4" fmla="*/ 2892788 h 3080841"/>
                <a:gd name="csX5" fmla="*/ 4733781 w 5169983"/>
                <a:gd name="csY5" fmla="*/ 3070084 h 3080841"/>
                <a:gd name="csX6" fmla="*/ 4715896 w 5169983"/>
                <a:gd name="csY6" fmla="*/ 3077951 h 3080841"/>
                <a:gd name="csX7" fmla="*/ 4680697 w 5169983"/>
                <a:gd name="csY7" fmla="*/ 3053959 h 3080841"/>
                <a:gd name="csX8" fmla="*/ 4711805 w 5169983"/>
                <a:gd name="csY8" fmla="*/ 2951721 h 3080841"/>
                <a:gd name="csX9" fmla="*/ 4780966 w 5169983"/>
                <a:gd name="csY9" fmla="*/ 2874912 h 3080841"/>
                <a:gd name="csX10" fmla="*/ 4817306 w 5169983"/>
                <a:gd name="csY10" fmla="*/ 2823684 h 3080841"/>
                <a:gd name="csX11" fmla="*/ 4748431 w 5169983"/>
                <a:gd name="csY11" fmla="*/ 2779676 h 3080841"/>
                <a:gd name="csX12" fmla="*/ 4539332 w 5169983"/>
                <a:gd name="csY12" fmla="*/ 2420098 h 3080841"/>
                <a:gd name="csX13" fmla="*/ 4496999 w 5169983"/>
                <a:gd name="csY13" fmla="*/ 2232690 h 3080841"/>
                <a:gd name="csX14" fmla="*/ 4491481 w 5169983"/>
                <a:gd name="csY14" fmla="*/ 2212293 h 3080841"/>
                <a:gd name="csX15" fmla="*/ 4480351 w 5169983"/>
                <a:gd name="csY15" fmla="*/ 2241984 h 3080841"/>
                <a:gd name="csX16" fmla="*/ 4357346 w 5169983"/>
                <a:gd name="csY16" fmla="*/ 2709916 h 3080841"/>
                <a:gd name="csX17" fmla="*/ 4347928 w 5169983"/>
                <a:gd name="csY17" fmla="*/ 2756550 h 3080841"/>
                <a:gd name="csX18" fmla="*/ 4317010 w 5169983"/>
                <a:gd name="csY18" fmla="*/ 2798531 h 3080841"/>
                <a:gd name="csX19" fmla="*/ 4294654 w 5169983"/>
                <a:gd name="csY19" fmla="*/ 2811165 h 3080841"/>
                <a:gd name="csX20" fmla="*/ 4253557 w 5169983"/>
                <a:gd name="csY20" fmla="*/ 2998469 h 3080841"/>
                <a:gd name="csX21" fmla="*/ 4213888 w 5169983"/>
                <a:gd name="csY21" fmla="*/ 3024382 h 3080841"/>
                <a:gd name="csX22" fmla="*/ 3808533 w 5169983"/>
                <a:gd name="csY22" fmla="*/ 2930830 h 3080841"/>
                <a:gd name="csX23" fmla="*/ 3751359 w 5169983"/>
                <a:gd name="csY23" fmla="*/ 2917769 h 3080841"/>
                <a:gd name="csX24" fmla="*/ 3727005 w 5169983"/>
                <a:gd name="csY24" fmla="*/ 2897925 h 3080841"/>
                <a:gd name="csX25" fmla="*/ 3740228 w 5169983"/>
                <a:gd name="csY25" fmla="*/ 2872772 h 3080841"/>
                <a:gd name="csX26" fmla="*/ 3746793 w 5169983"/>
                <a:gd name="csY26" fmla="*/ 2867692 h 3080841"/>
                <a:gd name="csX27" fmla="*/ 3845158 w 5169983"/>
                <a:gd name="csY27" fmla="*/ 2809519 h 3080841"/>
                <a:gd name="csX28" fmla="*/ 3944570 w 5169983"/>
                <a:gd name="csY28" fmla="*/ 2781417 h 3080841"/>
                <a:gd name="csX29" fmla="*/ 4015633 w 5169983"/>
                <a:gd name="csY29" fmla="*/ 2740092 h 3080841"/>
                <a:gd name="csX30" fmla="*/ 4012685 w 5169983"/>
                <a:gd name="csY30" fmla="*/ 2734403 h 3080841"/>
                <a:gd name="csX31" fmla="*/ 3989092 w 5169983"/>
                <a:gd name="csY31" fmla="*/ 2681805 h 3080841"/>
                <a:gd name="csX32" fmla="*/ 4022198 w 5169983"/>
                <a:gd name="csY32" fmla="*/ 2463184 h 3080841"/>
                <a:gd name="csX33" fmla="*/ 4144918 w 5169983"/>
                <a:gd name="csY33" fmla="*/ 1949122 h 3080841"/>
                <a:gd name="csX34" fmla="*/ 4217122 w 5169983"/>
                <a:gd name="csY34" fmla="*/ 1767440 h 3080841"/>
                <a:gd name="csX35" fmla="*/ 4218835 w 5169983"/>
                <a:gd name="csY35" fmla="*/ 1759792 h 3080841"/>
                <a:gd name="csX36" fmla="*/ 4186585 w 5169983"/>
                <a:gd name="csY36" fmla="*/ 1687625 h 3080841"/>
                <a:gd name="csX37" fmla="*/ 4367715 w 5169983"/>
                <a:gd name="csY37" fmla="*/ 1043871 h 3080841"/>
                <a:gd name="csX38" fmla="*/ 4371045 w 5169983"/>
                <a:gd name="csY38" fmla="*/ 1027032 h 3080841"/>
                <a:gd name="csX39" fmla="*/ 4237671 w 5169983"/>
                <a:gd name="csY39" fmla="*/ 995715 h 3080841"/>
                <a:gd name="csX40" fmla="*/ 3964833 w 5169983"/>
                <a:gd name="csY40" fmla="*/ 906159 h 3080841"/>
                <a:gd name="csX41" fmla="*/ 3851342 w 5169983"/>
                <a:gd name="csY41" fmla="*/ 846568 h 3080841"/>
                <a:gd name="csX42" fmla="*/ 3772859 w 5169983"/>
                <a:gd name="csY42" fmla="*/ 798574 h 3080841"/>
                <a:gd name="csX43" fmla="*/ 3724627 w 5169983"/>
                <a:gd name="csY43" fmla="*/ 746471 h 3080841"/>
                <a:gd name="csX44" fmla="*/ 3712165 w 5169983"/>
                <a:gd name="csY44" fmla="*/ 737177 h 3080841"/>
                <a:gd name="csX45" fmla="*/ 3666121 w 5169983"/>
                <a:gd name="csY45" fmla="*/ 726141 h 3080841"/>
                <a:gd name="csX46" fmla="*/ 3601527 w 5169983"/>
                <a:gd name="csY46" fmla="*/ 708580 h 3080841"/>
                <a:gd name="csX47" fmla="*/ 3573939 w 5169983"/>
                <a:gd name="csY47" fmla="*/ 695300 h 3080841"/>
                <a:gd name="csX48" fmla="*/ 3555008 w 5169983"/>
                <a:gd name="csY48" fmla="*/ 627880 h 3080841"/>
                <a:gd name="csX49" fmla="*/ 3521426 w 5169983"/>
                <a:gd name="csY49" fmla="*/ 598694 h 3080841"/>
                <a:gd name="csX50" fmla="*/ 3526849 w 5169983"/>
                <a:gd name="csY50" fmla="*/ 531779 h 3080841"/>
                <a:gd name="csX51" fmla="*/ 3509820 w 5169983"/>
                <a:gd name="csY51" fmla="*/ 480122 h 3080841"/>
                <a:gd name="csX52" fmla="*/ 3563475 w 5169983"/>
                <a:gd name="csY52" fmla="*/ 461467 h 3080841"/>
                <a:gd name="csX53" fmla="*/ 3515909 w 5169983"/>
                <a:gd name="csY53" fmla="*/ 386408 h 3080841"/>
                <a:gd name="csX54" fmla="*/ 3496311 w 5169983"/>
                <a:gd name="csY54" fmla="*/ 362844 h 3080841"/>
                <a:gd name="csX55" fmla="*/ 3516384 w 5169983"/>
                <a:gd name="csY55" fmla="*/ 306098 h 3080841"/>
                <a:gd name="csX56" fmla="*/ 3535886 w 5169983"/>
                <a:gd name="csY56" fmla="*/ 300467 h 3080841"/>
                <a:gd name="csX57" fmla="*/ 3525992 w 5169983"/>
                <a:gd name="csY57" fmla="*/ 273183 h 3080841"/>
                <a:gd name="csX58" fmla="*/ 3566709 w 5169983"/>
                <a:gd name="csY58" fmla="*/ 227425 h 3080841"/>
                <a:gd name="csX59" fmla="*/ 3606379 w 5169983"/>
                <a:gd name="csY59" fmla="*/ 238631 h 3080841"/>
                <a:gd name="csX60" fmla="*/ 3604666 w 5169983"/>
                <a:gd name="csY60" fmla="*/ 219928 h 3080841"/>
                <a:gd name="csX61" fmla="*/ 3621600 w 5169983"/>
                <a:gd name="csY61" fmla="*/ 175816 h 3080841"/>
                <a:gd name="csX62" fmla="*/ 3665550 w 5169983"/>
                <a:gd name="csY62" fmla="*/ 182380 h 3080841"/>
                <a:gd name="csX63" fmla="*/ 3699416 w 5169983"/>
                <a:gd name="csY63" fmla="*/ 211462 h 3080841"/>
                <a:gd name="csX64" fmla="*/ 3717777 w 5169983"/>
                <a:gd name="csY64" fmla="*/ 234588 h 3080841"/>
                <a:gd name="csX65" fmla="*/ 3726814 w 5169983"/>
                <a:gd name="csY65" fmla="*/ 192217 h 3080841"/>
                <a:gd name="csX66" fmla="*/ 3787699 w 5169983"/>
                <a:gd name="csY66" fmla="*/ 177300 h 3080841"/>
                <a:gd name="csX67" fmla="*/ 3831840 w 5169983"/>
                <a:gd name="csY67" fmla="*/ 238298 h 3080841"/>
                <a:gd name="csX68" fmla="*/ 3866468 w 5169983"/>
                <a:gd name="csY68" fmla="*/ 302274 h 3080841"/>
                <a:gd name="csX69" fmla="*/ 3886826 w 5169983"/>
                <a:gd name="csY69" fmla="*/ 318561 h 3080841"/>
                <a:gd name="csX70" fmla="*/ 3918029 w 5169983"/>
                <a:gd name="csY70" fmla="*/ 335836 h 3080841"/>
                <a:gd name="csX71" fmla="*/ 4194766 w 5169983"/>
                <a:gd name="csY71" fmla="*/ 490396 h 3080841"/>
                <a:gd name="csX72" fmla="*/ 4488627 w 5169983"/>
                <a:gd name="csY72" fmla="*/ 588477 h 3080841"/>
                <a:gd name="csX73" fmla="*/ 4549606 w 5169983"/>
                <a:gd name="csY73" fmla="*/ 601757 h 3080841"/>
                <a:gd name="csX74" fmla="*/ 4494716 w 5169983"/>
                <a:gd name="csY74" fmla="*/ 492737 h 3080841"/>
                <a:gd name="csX75" fmla="*/ 4466272 w 5169983"/>
                <a:gd name="csY75" fmla="*/ 483832 h 3080841"/>
                <a:gd name="csX76" fmla="*/ 4442108 w 5169983"/>
                <a:gd name="csY76" fmla="*/ 412864 h 3080841"/>
                <a:gd name="csX77" fmla="*/ 4471503 w 5169983"/>
                <a:gd name="csY77" fmla="*/ 384058 h 3080841"/>
                <a:gd name="csX78" fmla="*/ 4515168 w 5169983"/>
                <a:gd name="csY78" fmla="*/ 330480 h 3080841"/>
                <a:gd name="csX79" fmla="*/ 4562829 w 5169983"/>
                <a:gd name="csY79" fmla="*/ 237975 h 3080841"/>
                <a:gd name="csX80" fmla="*/ 4556931 w 5169983"/>
                <a:gd name="csY80" fmla="*/ 228519 h 3080841"/>
                <a:gd name="csX81" fmla="*/ 4571772 w 5169983"/>
                <a:gd name="csY81" fmla="*/ 106941 h 3080841"/>
                <a:gd name="csX82" fmla="*/ 4573770 w 5169983"/>
                <a:gd name="csY82" fmla="*/ 105076 h 3080841"/>
                <a:gd name="csX83" fmla="*/ 4639220 w 5169983"/>
                <a:gd name="csY83" fmla="*/ 38760 h 3080841"/>
                <a:gd name="csX84" fmla="*/ 4808934 w 5169983"/>
                <a:gd name="csY84" fmla="*/ 39083 h 3080841"/>
                <a:gd name="csX85" fmla="*/ 4825393 w 5169983"/>
                <a:gd name="csY85" fmla="*/ 59689 h 3080841"/>
                <a:gd name="csX86" fmla="*/ 4917574 w 5169983"/>
                <a:gd name="csY86" fmla="*/ 68222 h 3080841"/>
                <a:gd name="csX87" fmla="*/ 4968755 w 5169983"/>
                <a:gd name="csY87" fmla="*/ 141473 h 3080841"/>
                <a:gd name="csX88" fmla="*/ 4991777 w 5169983"/>
                <a:gd name="csY88" fmla="*/ 143062 h 3080841"/>
                <a:gd name="csX89" fmla="*/ 5085291 w 5169983"/>
                <a:gd name="csY89" fmla="*/ 285207 h 3080841"/>
                <a:gd name="csX90" fmla="*/ 5083578 w 5169983"/>
                <a:gd name="csY90" fmla="*/ 293027 h 3080841"/>
                <a:gd name="csX91" fmla="*/ 5137518 w 5169983"/>
                <a:gd name="csY91" fmla="*/ 400021 h 3080841"/>
                <a:gd name="csX92" fmla="*/ 5063506 w 5169983"/>
                <a:gd name="csY92" fmla="*/ 498045 h 3080841"/>
                <a:gd name="csX93" fmla="*/ 4970087 w 5169983"/>
                <a:gd name="csY93" fmla="*/ 656096 h 3080841"/>
                <a:gd name="csX94" fmla="*/ 4960003 w 5169983"/>
                <a:gd name="csY94" fmla="*/ 728862 h 3080841"/>
                <a:gd name="csX95" fmla="*/ 4956388 w 5169983"/>
                <a:gd name="csY95" fmla="*/ 766315 h 3080841"/>
                <a:gd name="csX96" fmla="*/ 4970373 w 5169983"/>
                <a:gd name="csY96" fmla="*/ 978487 h 3080841"/>
                <a:gd name="csX97" fmla="*/ 4994535 w 5169983"/>
                <a:gd name="csY97" fmla="*/ 1518529 h 3080841"/>
                <a:gd name="csX98" fmla="*/ 5013562 w 5169983"/>
                <a:gd name="csY98" fmla="*/ 1924188 h 3080841"/>
                <a:gd name="csX99" fmla="*/ 5014038 w 5169983"/>
                <a:gd name="csY99" fmla="*/ 1943757 h 3080841"/>
                <a:gd name="csX100" fmla="*/ 4991111 w 5169983"/>
                <a:gd name="csY100" fmla="*/ 1967378 h 3080841"/>
                <a:gd name="csX101" fmla="*/ 4955532 w 5169983"/>
                <a:gd name="csY101" fmla="*/ 1965133 h 3080841"/>
                <a:gd name="csX102" fmla="*/ 4921760 w 5169983"/>
                <a:gd name="csY102" fmla="*/ 1956933 h 3080841"/>
                <a:gd name="csX103" fmla="*/ 4899690 w 5169983"/>
                <a:gd name="csY103" fmla="*/ 2055222 h 3080841"/>
                <a:gd name="csX104" fmla="*/ 4970943 w 5169983"/>
                <a:gd name="csY104" fmla="*/ 2412174 h 3080841"/>
                <a:gd name="csX105" fmla="*/ 5081105 w 5169983"/>
                <a:gd name="csY105" fmla="*/ 2603854 h 3080841"/>
                <a:gd name="csX106" fmla="*/ 5109455 w 5169983"/>
                <a:gd name="csY106" fmla="*/ 2655292 h 3080841"/>
                <a:gd name="csX107" fmla="*/ 5096327 w 5169983"/>
                <a:gd name="csY107" fmla="*/ 2713189 h 3080841"/>
                <a:gd name="csX108" fmla="*/ 4915101 w 5169983"/>
                <a:gd name="csY108" fmla="*/ 767619 h 3080841"/>
                <a:gd name="csX109" fmla="*/ 4722174 w 5169983"/>
                <a:gd name="csY109" fmla="*/ 819294 h 3080841"/>
                <a:gd name="csX110" fmla="*/ 4732640 w 5169983"/>
                <a:gd name="csY110" fmla="*/ 837550 h 3080841"/>
                <a:gd name="csX111" fmla="*/ 4698868 w 5169983"/>
                <a:gd name="csY111" fmla="*/ 985869 h 3080841"/>
                <a:gd name="csX112" fmla="*/ 4530390 w 5169983"/>
                <a:gd name="csY112" fmla="*/ 1035680 h 3080841"/>
                <a:gd name="csX113" fmla="*/ 4420799 w 5169983"/>
                <a:gd name="csY113" fmla="*/ 1035452 h 3080841"/>
                <a:gd name="csX114" fmla="*/ 4231677 w 5169983"/>
                <a:gd name="csY114" fmla="*/ 1713643 h 3080841"/>
                <a:gd name="csX115" fmla="*/ 4967995 w 5169983"/>
                <a:gd name="csY115" fmla="*/ 1921724 h 3080841"/>
                <a:gd name="csX116" fmla="*/ 4915101 w 5169983"/>
                <a:gd name="csY116" fmla="*/ 767619 h 3080841"/>
                <a:gd name="csX117" fmla="*/ 3774000 w 5169983"/>
                <a:gd name="csY117" fmla="*/ 743132 h 3080841"/>
                <a:gd name="csX118" fmla="*/ 3799115 w 5169983"/>
                <a:gd name="csY118" fmla="*/ 761835 h 3080841"/>
                <a:gd name="csX119" fmla="*/ 3877599 w 5169983"/>
                <a:gd name="csY119" fmla="*/ 809667 h 3080841"/>
                <a:gd name="csX120" fmla="*/ 3986524 w 5169983"/>
                <a:gd name="csY120" fmla="*/ 865984 h 3080841"/>
                <a:gd name="csX121" fmla="*/ 4170412 w 5169983"/>
                <a:gd name="csY121" fmla="*/ 931149 h 3080841"/>
                <a:gd name="csX122" fmla="*/ 4546562 w 5169983"/>
                <a:gd name="csY122" fmla="*/ 989865 h 3080841"/>
                <a:gd name="csX123" fmla="*/ 4679175 w 5169983"/>
                <a:gd name="csY123" fmla="*/ 944430 h 3080841"/>
                <a:gd name="csX124" fmla="*/ 4697536 w 5169983"/>
                <a:gd name="csY124" fmla="*/ 868115 h 3080841"/>
                <a:gd name="csX125" fmla="*/ 4670994 w 5169983"/>
                <a:gd name="csY125" fmla="*/ 836513 h 3080841"/>
                <a:gd name="csX126" fmla="*/ 4594318 w 5169983"/>
                <a:gd name="csY126" fmla="*/ 805024 h 3080841"/>
                <a:gd name="csX127" fmla="*/ 4473407 w 5169983"/>
                <a:gd name="csY127" fmla="*/ 784514 h 3080841"/>
                <a:gd name="csX128" fmla="*/ 4155096 w 5169983"/>
                <a:gd name="csY128" fmla="*/ 701141 h 3080841"/>
                <a:gd name="csX129" fmla="*/ 3869988 w 5169983"/>
                <a:gd name="csY129" fmla="*/ 558292 h 3080841"/>
                <a:gd name="csX130" fmla="*/ 3851437 w 5169983"/>
                <a:gd name="csY130" fmla="*/ 545772 h 3080841"/>
                <a:gd name="csX131" fmla="*/ 3774000 w 5169983"/>
                <a:gd name="csY131" fmla="*/ 743027 h 3080841"/>
                <a:gd name="csX132" fmla="*/ 4619718 w 5169983"/>
                <a:gd name="csY132" fmla="*/ 664401 h 3080841"/>
                <a:gd name="csX133" fmla="*/ 4475974 w 5169983"/>
                <a:gd name="csY133" fmla="*/ 631714 h 3080841"/>
                <a:gd name="csX134" fmla="*/ 4150911 w 5169983"/>
                <a:gd name="csY134" fmla="*/ 521818 h 3080841"/>
                <a:gd name="csX135" fmla="*/ 3908421 w 5169983"/>
                <a:gd name="csY135" fmla="*/ 385476 h 3080841"/>
                <a:gd name="csX136" fmla="*/ 3888348 w 5169983"/>
                <a:gd name="csY136" fmla="*/ 372414 h 3080841"/>
                <a:gd name="csX137" fmla="*/ 3850676 w 5169983"/>
                <a:gd name="csY137" fmla="*/ 493669 h 3080841"/>
                <a:gd name="csX138" fmla="*/ 3893580 w 5169983"/>
                <a:gd name="csY138" fmla="*/ 524339 h 3080841"/>
                <a:gd name="csX139" fmla="*/ 4094307 w 5169983"/>
                <a:gd name="csY139" fmla="*/ 632760 h 3080841"/>
                <a:gd name="csX140" fmla="*/ 4364195 w 5169983"/>
                <a:gd name="csY140" fmla="*/ 713612 h 3080841"/>
                <a:gd name="csX141" fmla="*/ 4508986 w 5169983"/>
                <a:gd name="csY141" fmla="*/ 743674 h 3080841"/>
                <a:gd name="csX142" fmla="*/ 4532007 w 5169983"/>
                <a:gd name="csY142" fmla="*/ 740021 h 3080841"/>
                <a:gd name="csX143" fmla="*/ 4619718 w 5169983"/>
                <a:gd name="csY143" fmla="*/ 664401 h 3080841"/>
                <a:gd name="csX144" fmla="*/ 4560451 w 5169983"/>
                <a:gd name="csY144" fmla="*/ 539646 h 3080841"/>
                <a:gd name="csX145" fmla="*/ 4632752 w 5169983"/>
                <a:gd name="csY145" fmla="*/ 597980 h 3080841"/>
                <a:gd name="csX146" fmla="*/ 4723411 w 5169983"/>
                <a:gd name="csY146" fmla="*/ 623457 h 3080841"/>
                <a:gd name="csX147" fmla="*/ 4813120 w 5169983"/>
                <a:gd name="csY147" fmla="*/ 603127 h 3080841"/>
                <a:gd name="csX148" fmla="*/ 4792191 w 5169983"/>
                <a:gd name="csY148" fmla="*/ 578907 h 3080841"/>
                <a:gd name="csX149" fmla="*/ 4763081 w 5169983"/>
                <a:gd name="csY149" fmla="*/ 525443 h 3080841"/>
                <a:gd name="csX150" fmla="*/ 4806081 w 5169983"/>
                <a:gd name="csY150" fmla="*/ 477211 h 3080841"/>
                <a:gd name="csX151" fmla="*/ 4851743 w 5169983"/>
                <a:gd name="csY151" fmla="*/ 463056 h 3080841"/>
                <a:gd name="csX152" fmla="*/ 4859545 w 5169983"/>
                <a:gd name="csY152" fmla="*/ 435610 h 3080841"/>
                <a:gd name="csX153" fmla="*/ 4834715 w 5169983"/>
                <a:gd name="csY153" fmla="*/ 422986 h 3080841"/>
                <a:gd name="csX154" fmla="*/ 4811312 w 5169983"/>
                <a:gd name="csY154" fmla="*/ 430749 h 3080841"/>
                <a:gd name="csX155" fmla="*/ 4771548 w 5169983"/>
                <a:gd name="csY155" fmla="*/ 431567 h 3080841"/>
                <a:gd name="csX156" fmla="*/ 4692874 w 5169983"/>
                <a:gd name="csY156" fmla="*/ 366402 h 3080841"/>
                <a:gd name="csX157" fmla="*/ 4654536 w 5169983"/>
                <a:gd name="csY157" fmla="*/ 304728 h 3080841"/>
                <a:gd name="csX158" fmla="*/ 4610300 w 5169983"/>
                <a:gd name="csY158" fmla="*/ 263946 h 3080841"/>
                <a:gd name="csX159" fmla="*/ 4601834 w 5169983"/>
                <a:gd name="csY159" fmla="*/ 271157 h 3080841"/>
                <a:gd name="csX160" fmla="*/ 4554268 w 5169983"/>
                <a:gd name="csY160" fmla="*/ 352617 h 3080841"/>
                <a:gd name="csX161" fmla="*/ 4498615 w 5169983"/>
                <a:gd name="csY161" fmla="*/ 418172 h 3080841"/>
                <a:gd name="csX162" fmla="*/ 4478163 w 5169983"/>
                <a:gd name="csY162" fmla="*/ 443211 h 3080841"/>
                <a:gd name="csX163" fmla="*/ 4496809 w 5169983"/>
                <a:gd name="csY163" fmla="*/ 448396 h 3080841"/>
                <a:gd name="csX164" fmla="*/ 4535812 w 5169983"/>
                <a:gd name="csY164" fmla="*/ 485906 h 3080841"/>
                <a:gd name="csX165" fmla="*/ 4540569 w 5169983"/>
                <a:gd name="csY165" fmla="*/ 501432 h 3080841"/>
                <a:gd name="csX166" fmla="*/ 4606210 w 5169983"/>
                <a:gd name="csY166" fmla="*/ 459060 h 3080841"/>
                <a:gd name="csX167" fmla="*/ 4625141 w 5169983"/>
                <a:gd name="csY167" fmla="*/ 438607 h 3080841"/>
                <a:gd name="csX168" fmla="*/ 4650160 w 5169983"/>
                <a:gd name="csY168" fmla="*/ 438892 h 3080841"/>
                <a:gd name="csX169" fmla="*/ 4654917 w 5169983"/>
                <a:gd name="csY169" fmla="*/ 461305 h 3080841"/>
                <a:gd name="csX170" fmla="*/ 4641979 w 5169983"/>
                <a:gd name="csY170" fmla="*/ 482415 h 3080841"/>
                <a:gd name="csX171" fmla="*/ 4560356 w 5169983"/>
                <a:gd name="csY171" fmla="*/ 539922 h 3080841"/>
                <a:gd name="csX172" fmla="*/ 4248896 w 5169983"/>
                <a:gd name="csY172" fmla="*/ 2797171 h 3080841"/>
                <a:gd name="csX173" fmla="*/ 4081274 w 5169983"/>
                <a:gd name="csY173" fmla="*/ 2755180 h 3080841"/>
                <a:gd name="csX174" fmla="*/ 4061678 w 5169983"/>
                <a:gd name="csY174" fmla="*/ 2760488 h 3080841"/>
                <a:gd name="csX175" fmla="*/ 3902142 w 5169983"/>
                <a:gd name="csY175" fmla="*/ 2840522 h 3080841"/>
                <a:gd name="csX176" fmla="*/ 3821280 w 5169983"/>
                <a:gd name="csY176" fmla="*/ 2861508 h 3080841"/>
                <a:gd name="csX177" fmla="*/ 3794548 w 5169983"/>
                <a:gd name="csY177" fmla="*/ 2880867 h 3080841"/>
                <a:gd name="csX178" fmla="*/ 4215504 w 5169983"/>
                <a:gd name="csY178" fmla="*/ 2978291 h 3080841"/>
                <a:gd name="csX179" fmla="*/ 4248896 w 5169983"/>
                <a:gd name="csY179" fmla="*/ 2797162 h 3080841"/>
                <a:gd name="csX180" fmla="*/ 5053613 w 5169983"/>
                <a:gd name="csY180" fmla="*/ 2727078 h 3080841"/>
                <a:gd name="csX181" fmla="*/ 4885325 w 5169983"/>
                <a:gd name="csY181" fmla="*/ 2794107 h 3080841"/>
                <a:gd name="csX182" fmla="*/ 4872768 w 5169983"/>
                <a:gd name="csY182" fmla="*/ 2807331 h 3080841"/>
                <a:gd name="csX183" fmla="*/ 4788576 w 5169983"/>
                <a:gd name="csY183" fmla="*/ 2929955 h 3080841"/>
                <a:gd name="csX184" fmla="*/ 4736539 w 5169983"/>
                <a:gd name="csY184" fmla="*/ 2991791 h 3080841"/>
                <a:gd name="csX185" fmla="*/ 4729500 w 5169983"/>
                <a:gd name="csY185" fmla="*/ 3022622 h 3080841"/>
                <a:gd name="csX186" fmla="*/ 5124771 w 5169983"/>
                <a:gd name="csY186" fmla="*/ 2846201 h 3080841"/>
                <a:gd name="csX187" fmla="*/ 5053708 w 5169983"/>
                <a:gd name="csY187" fmla="*/ 2727078 h 3080841"/>
                <a:gd name="csX188" fmla="*/ 3689047 w 5169983"/>
                <a:gd name="csY188" fmla="*/ 593395 h 3080841"/>
                <a:gd name="csX189" fmla="*/ 3674778 w 5169983"/>
                <a:gd name="csY189" fmla="*/ 605420 h 3080841"/>
                <a:gd name="csX190" fmla="*/ 3650709 w 5169983"/>
                <a:gd name="csY190" fmla="*/ 600501 h 3080841"/>
                <a:gd name="csX191" fmla="*/ 3564807 w 5169983"/>
                <a:gd name="csY191" fmla="*/ 567805 h 3080841"/>
                <a:gd name="csX192" fmla="*/ 3550917 w 5169983"/>
                <a:gd name="csY192" fmla="*/ 571572 h 3080841"/>
                <a:gd name="csX193" fmla="*/ 3555864 w 5169983"/>
                <a:gd name="csY193" fmla="*/ 583330 h 3080841"/>
                <a:gd name="csX194" fmla="*/ 3570324 w 5169983"/>
                <a:gd name="csY194" fmla="*/ 591473 h 3080841"/>
                <a:gd name="csX195" fmla="*/ 3640245 w 5169983"/>
                <a:gd name="csY195" fmla="*/ 619195 h 3080841"/>
                <a:gd name="csX196" fmla="*/ 3679439 w 5169983"/>
                <a:gd name="csY196" fmla="*/ 640028 h 3080841"/>
                <a:gd name="csX197" fmla="*/ 3685052 w 5169983"/>
                <a:gd name="csY197" fmla="*/ 653356 h 3080841"/>
                <a:gd name="csX198" fmla="*/ 3673446 w 5169983"/>
                <a:gd name="csY198" fmla="*/ 663041 h 3080841"/>
                <a:gd name="csX199" fmla="*/ 3654420 w 5169983"/>
                <a:gd name="csY199" fmla="*/ 660739 h 3080841"/>
                <a:gd name="csX200" fmla="*/ 3602288 w 5169983"/>
                <a:gd name="csY200" fmla="*/ 651178 h 3080841"/>
                <a:gd name="csX201" fmla="*/ 3586021 w 5169983"/>
                <a:gd name="csY201" fmla="*/ 657133 h 3080841"/>
                <a:gd name="csX202" fmla="*/ 3595248 w 5169983"/>
                <a:gd name="csY202" fmla="*/ 672887 h 3080841"/>
                <a:gd name="csX203" fmla="*/ 3605427 w 5169983"/>
                <a:gd name="csY203" fmla="*/ 676978 h 3080841"/>
                <a:gd name="csX204" fmla="*/ 3693709 w 5169983"/>
                <a:gd name="csY204" fmla="*/ 702511 h 3080841"/>
                <a:gd name="csX205" fmla="*/ 3733854 w 5169983"/>
                <a:gd name="csY205" fmla="*/ 705460 h 3080841"/>
                <a:gd name="csX206" fmla="*/ 3762489 w 5169983"/>
                <a:gd name="csY206" fmla="*/ 617007 h 3080841"/>
                <a:gd name="csX207" fmla="*/ 3803966 w 5169983"/>
                <a:gd name="csY207" fmla="*/ 533148 h 3080841"/>
                <a:gd name="csX208" fmla="*/ 3730239 w 5169983"/>
                <a:gd name="csY208" fmla="*/ 428009 h 3080841"/>
                <a:gd name="csX209" fmla="*/ 3704840 w 5169983"/>
                <a:gd name="csY209" fmla="*/ 422158 h 3080841"/>
                <a:gd name="csX210" fmla="*/ 3716636 w 5169983"/>
                <a:gd name="csY210" fmla="*/ 445837 h 3080841"/>
                <a:gd name="csX211" fmla="*/ 3738421 w 5169983"/>
                <a:gd name="csY211" fmla="*/ 478362 h 3080841"/>
                <a:gd name="csX212" fmla="*/ 3749265 w 5169983"/>
                <a:gd name="csY212" fmla="*/ 500718 h 3080841"/>
                <a:gd name="csX213" fmla="*/ 3746793 w 5169983"/>
                <a:gd name="csY213" fmla="*/ 520677 h 3080841"/>
                <a:gd name="csX214" fmla="*/ 3727005 w 5169983"/>
                <a:gd name="csY214" fmla="*/ 521771 h 3080841"/>
                <a:gd name="csX215" fmla="*/ 3703984 w 5169983"/>
                <a:gd name="csY215" fmla="*/ 506245 h 3080841"/>
                <a:gd name="csX216" fmla="*/ 3633586 w 5169983"/>
                <a:gd name="csY216" fmla="*/ 451412 h 3080841"/>
                <a:gd name="csX217" fmla="*/ 3612657 w 5169983"/>
                <a:gd name="csY217" fmla="*/ 441071 h 3080841"/>
                <a:gd name="csX218" fmla="*/ 3620268 w 5169983"/>
                <a:gd name="csY218" fmla="*/ 468792 h 3080841"/>
                <a:gd name="csX219" fmla="*/ 3696849 w 5169983"/>
                <a:gd name="csY219" fmla="*/ 533909 h 3080841"/>
                <a:gd name="csX220" fmla="*/ 3707599 w 5169983"/>
                <a:gd name="csY220" fmla="*/ 562002 h 3080841"/>
                <a:gd name="csX221" fmla="*/ 3676300 w 5169983"/>
                <a:gd name="csY221" fmla="*/ 556922 h 3080841"/>
                <a:gd name="csX222" fmla="*/ 3588399 w 5169983"/>
                <a:gd name="csY222" fmla="*/ 508215 h 3080841"/>
                <a:gd name="csX223" fmla="*/ 3555389 w 5169983"/>
                <a:gd name="csY223" fmla="*/ 507777 h 3080841"/>
                <a:gd name="csX224" fmla="*/ 3571084 w 5169983"/>
                <a:gd name="csY224" fmla="*/ 522046 h 3080841"/>
                <a:gd name="csX225" fmla="*/ 3665360 w 5169983"/>
                <a:gd name="csY225" fmla="*/ 576110 h 3080841"/>
                <a:gd name="csX226" fmla="*/ 3689047 w 5169983"/>
                <a:gd name="csY226" fmla="*/ 593281 h 3080841"/>
                <a:gd name="csX227" fmla="*/ 3655277 w 5169983"/>
                <a:gd name="csY227" fmla="*/ 376020 h 3080841"/>
                <a:gd name="csX228" fmla="*/ 3590682 w 5169983"/>
                <a:gd name="csY228" fmla="*/ 363386 h 3080841"/>
                <a:gd name="csX229" fmla="*/ 3529988 w 5169983"/>
                <a:gd name="csY229" fmla="*/ 347813 h 3080841"/>
                <a:gd name="csX230" fmla="*/ 3657560 w 5169983"/>
                <a:gd name="csY230" fmla="*/ 427362 h 3080841"/>
                <a:gd name="csX231" fmla="*/ 3674968 w 5169983"/>
                <a:gd name="csY231" fmla="*/ 427686 h 3080841"/>
                <a:gd name="csX232" fmla="*/ 3671829 w 5169983"/>
                <a:gd name="csY232" fmla="*/ 407727 h 3080841"/>
                <a:gd name="csX233" fmla="*/ 3709691 w 5169983"/>
                <a:gd name="csY233" fmla="*/ 370388 h 3080841"/>
                <a:gd name="csX234" fmla="*/ 3740895 w 5169983"/>
                <a:gd name="csY234" fmla="*/ 387283 h 3080841"/>
                <a:gd name="csX235" fmla="*/ 3779994 w 5169983"/>
                <a:gd name="csY235" fmla="*/ 430911 h 3080841"/>
                <a:gd name="csX236" fmla="*/ 3812718 w 5169983"/>
                <a:gd name="csY236" fmla="*/ 472569 h 3080841"/>
                <a:gd name="csX237" fmla="*/ 3846300 w 5169983"/>
                <a:gd name="csY237" fmla="*/ 359942 h 3080841"/>
                <a:gd name="csX238" fmla="*/ 3840688 w 5169983"/>
                <a:gd name="csY238" fmla="*/ 339556 h 3080841"/>
                <a:gd name="csX239" fmla="*/ 3790553 w 5169983"/>
                <a:gd name="csY239" fmla="*/ 245956 h 3080841"/>
                <a:gd name="csX240" fmla="*/ 3780089 w 5169983"/>
                <a:gd name="csY240" fmla="*/ 226226 h 3080841"/>
                <a:gd name="csX241" fmla="*/ 3759635 w 5169983"/>
                <a:gd name="csY241" fmla="*/ 212556 h 3080841"/>
                <a:gd name="csX242" fmla="*/ 3757257 w 5169983"/>
                <a:gd name="csY242" fmla="*/ 234854 h 3080841"/>
                <a:gd name="csX243" fmla="*/ 3769053 w 5169983"/>
                <a:gd name="csY243" fmla="*/ 272146 h 3080841"/>
                <a:gd name="csX244" fmla="*/ 3757543 w 5169983"/>
                <a:gd name="csY244" fmla="*/ 314080 h 3080841"/>
                <a:gd name="csX245" fmla="*/ 3721012 w 5169983"/>
                <a:gd name="csY245" fmla="*/ 297945 h 3080841"/>
                <a:gd name="csX246" fmla="*/ 3671734 w 5169983"/>
                <a:gd name="csY246" fmla="*/ 237214 h 3080841"/>
                <a:gd name="csX247" fmla="*/ 3647761 w 5169983"/>
                <a:gd name="csY247" fmla="*/ 231848 h 3080841"/>
                <a:gd name="csX248" fmla="*/ 3654705 w 5169983"/>
                <a:gd name="csY248" fmla="*/ 248420 h 3080841"/>
                <a:gd name="csX249" fmla="*/ 3687906 w 5169983"/>
                <a:gd name="csY249" fmla="*/ 296851 h 3080841"/>
                <a:gd name="csX250" fmla="*/ 3699227 w 5169983"/>
                <a:gd name="csY250" fmla="*/ 321624 h 3080841"/>
                <a:gd name="csX251" fmla="*/ 3688001 w 5169983"/>
                <a:gd name="csY251" fmla="*/ 344417 h 3080841"/>
                <a:gd name="csX252" fmla="*/ 3665074 w 5169983"/>
                <a:gd name="csY252" fmla="*/ 343599 h 3080841"/>
                <a:gd name="csX253" fmla="*/ 3650900 w 5169983"/>
                <a:gd name="csY253" fmla="*/ 330528 h 3080841"/>
                <a:gd name="csX254" fmla="*/ 3591919 w 5169983"/>
                <a:gd name="csY254" fmla="*/ 275095 h 3080841"/>
                <a:gd name="csX255" fmla="*/ 3574509 w 5169983"/>
                <a:gd name="csY255" fmla="*/ 266029 h 3080841"/>
                <a:gd name="csX256" fmla="*/ 3588969 w 5169983"/>
                <a:gd name="csY256" fmla="*/ 299915 h 3080841"/>
                <a:gd name="csX257" fmla="*/ 3635488 w 5169983"/>
                <a:gd name="csY257" fmla="*/ 348146 h 3080841"/>
                <a:gd name="csX258" fmla="*/ 3655277 w 5169983"/>
                <a:gd name="csY258" fmla="*/ 375963 h 3080841"/>
                <a:gd name="csX259" fmla="*/ 4578526 w 5169983"/>
                <a:gd name="csY259" fmla="*/ 752692 h 3080841"/>
                <a:gd name="csX260" fmla="*/ 4660148 w 5169983"/>
                <a:gd name="csY260" fmla="*/ 776751 h 3080841"/>
                <a:gd name="csX261" fmla="*/ 4673943 w 5169983"/>
                <a:gd name="csY261" fmla="*/ 776542 h 3080841"/>
                <a:gd name="csX262" fmla="*/ 4796853 w 5169983"/>
                <a:gd name="csY262" fmla="*/ 753302 h 3080841"/>
                <a:gd name="csX263" fmla="*/ 4901403 w 5169983"/>
                <a:gd name="csY263" fmla="*/ 716571 h 3080841"/>
                <a:gd name="csX264" fmla="*/ 4929466 w 5169983"/>
                <a:gd name="csY264" fmla="*/ 685349 h 3080841"/>
                <a:gd name="csX265" fmla="*/ 4893696 w 5169983"/>
                <a:gd name="csY265" fmla="*/ 653794 h 3080841"/>
                <a:gd name="csX266" fmla="*/ 4877429 w 5169983"/>
                <a:gd name="csY266" fmla="*/ 650293 h 3080841"/>
                <a:gd name="csX267" fmla="*/ 4822062 w 5169983"/>
                <a:gd name="csY267" fmla="*/ 650740 h 3080841"/>
                <a:gd name="csX268" fmla="*/ 4689830 w 5169983"/>
                <a:gd name="csY268" fmla="*/ 683047 h 3080841"/>
                <a:gd name="csX269" fmla="*/ 4578526 w 5169983"/>
                <a:gd name="csY269" fmla="*/ 752750 h 3080841"/>
                <a:gd name="csX270" fmla="*/ 717733 w 5169983"/>
                <a:gd name="csY270" fmla="*/ 2327707 h 3080841"/>
                <a:gd name="csX271" fmla="*/ 714223 w 5169983"/>
                <a:gd name="csY271" fmla="*/ 2322294 h 3080841"/>
                <a:gd name="csX272" fmla="*/ 713309 w 5169983"/>
                <a:gd name="csY272" fmla="*/ 2322189 h 3080841"/>
                <a:gd name="csX273" fmla="*/ 671166 w 5169983"/>
                <a:gd name="csY273" fmla="*/ 2322189 h 3080841"/>
                <a:gd name="csX274" fmla="*/ 565047 w 5169983"/>
                <a:gd name="csY274" fmla="*/ 2322570 h 3080841"/>
                <a:gd name="csX275" fmla="*/ 528459 w 5169983"/>
                <a:gd name="csY275" fmla="*/ 2288342 h 3080841"/>
                <a:gd name="csX276" fmla="*/ 530914 w 5169983"/>
                <a:gd name="csY276" fmla="*/ 1930524 h 3080841"/>
                <a:gd name="csX277" fmla="*/ 571706 w 5169983"/>
                <a:gd name="csY277" fmla="*/ 1707688 h 3080841"/>
                <a:gd name="csX278" fmla="*/ 676236 w 5169983"/>
                <a:gd name="csY278" fmla="*/ 1286941 h 3080841"/>
                <a:gd name="csX279" fmla="*/ 710912 w 5169983"/>
                <a:gd name="csY279" fmla="*/ 1105763 h 3080841"/>
                <a:gd name="csX280" fmla="*/ 709057 w 5169983"/>
                <a:gd name="csY280" fmla="*/ 1094823 h 3080841"/>
                <a:gd name="csX281" fmla="*/ 359582 w 5169983"/>
                <a:gd name="csY281" fmla="*/ 1728570 h 3080841"/>
                <a:gd name="csX282" fmla="*/ 359582 w 5169983"/>
                <a:gd name="csY282" fmla="*/ 1732565 h 3080841"/>
                <a:gd name="csX283" fmla="*/ 396560 w 5169983"/>
                <a:gd name="csY283" fmla="*/ 1865035 h 3080841"/>
                <a:gd name="csX284" fmla="*/ 394153 w 5169983"/>
                <a:gd name="csY284" fmla="*/ 1903897 h 3080841"/>
                <a:gd name="csX285" fmla="*/ 336304 w 5169983"/>
                <a:gd name="csY285" fmla="*/ 1927299 h 3080841"/>
                <a:gd name="csX286" fmla="*/ 312140 w 5169983"/>
                <a:gd name="csY286" fmla="*/ 1907673 h 3080841"/>
                <a:gd name="csX287" fmla="*/ 305766 w 5169983"/>
                <a:gd name="csY287" fmla="*/ 1908168 h 3080841"/>
                <a:gd name="csX288" fmla="*/ 304787 w 5169983"/>
                <a:gd name="csY288" fmla="*/ 1910137 h 3080841"/>
                <a:gd name="csX289" fmla="*/ 295178 w 5169983"/>
                <a:gd name="csY289" fmla="*/ 1952566 h 3080841"/>
                <a:gd name="csX290" fmla="*/ 278444 w 5169983"/>
                <a:gd name="csY290" fmla="*/ 1996735 h 3080841"/>
                <a:gd name="csX291" fmla="*/ 226208 w 5169983"/>
                <a:gd name="csY291" fmla="*/ 1999351 h 3080841"/>
                <a:gd name="csX292" fmla="*/ 210892 w 5169983"/>
                <a:gd name="csY292" fmla="*/ 1972020 h 3080841"/>
                <a:gd name="csX293" fmla="*/ 204851 w 5169983"/>
                <a:gd name="csY293" fmla="*/ 1970022 h 3080841"/>
                <a:gd name="csX294" fmla="*/ 203139 w 5169983"/>
                <a:gd name="csY294" fmla="*/ 1971535 h 3080841"/>
                <a:gd name="csX295" fmla="*/ 187109 w 5169983"/>
                <a:gd name="csY295" fmla="*/ 1994385 h 3080841"/>
                <a:gd name="csX296" fmla="*/ 151616 w 5169983"/>
                <a:gd name="csY296" fmla="*/ 2011718 h 3080841"/>
                <a:gd name="csX297" fmla="*/ 124836 w 5169983"/>
                <a:gd name="csY297" fmla="*/ 1982580 h 3080841"/>
                <a:gd name="csX298" fmla="*/ 119984 w 5169983"/>
                <a:gd name="csY298" fmla="*/ 1951853 h 3080841"/>
                <a:gd name="csX299" fmla="*/ 114933 w 5169983"/>
                <a:gd name="csY299" fmla="*/ 1947961 h 3080841"/>
                <a:gd name="csX300" fmla="*/ 112792 w 5169983"/>
                <a:gd name="csY300" fmla="*/ 1948837 h 3080841"/>
                <a:gd name="csX301" fmla="*/ 104173 w 5169983"/>
                <a:gd name="csY301" fmla="*/ 1955667 h 3080841"/>
                <a:gd name="csX302" fmla="*/ 94736 w 5169983"/>
                <a:gd name="csY302" fmla="*/ 1964257 h 3080841"/>
                <a:gd name="csX303" fmla="*/ 38352 w 5169983"/>
                <a:gd name="csY303" fmla="*/ 1932550 h 3080841"/>
                <a:gd name="csX304" fmla="*/ 42557 w 5169983"/>
                <a:gd name="csY304" fmla="*/ 1915379 h 3080841"/>
                <a:gd name="csX305" fmla="*/ 50900 w 5169983"/>
                <a:gd name="csY305" fmla="*/ 1891653 h 3080841"/>
                <a:gd name="csX306" fmla="*/ 58368 w 5169983"/>
                <a:gd name="csY306" fmla="*/ 1873064 h 3080841"/>
                <a:gd name="csX307" fmla="*/ 55866 w 5169983"/>
                <a:gd name="csY307" fmla="*/ 1867138 h 3080841"/>
                <a:gd name="csX308" fmla="*/ 53678 w 5169983"/>
                <a:gd name="csY308" fmla="*/ 1866834 h 3080841"/>
                <a:gd name="csX309" fmla="*/ 37924 w 5169983"/>
                <a:gd name="csY309" fmla="*/ 1868375 h 3080841"/>
                <a:gd name="csX310" fmla="*/ 4114 w 5169983"/>
                <a:gd name="csY310" fmla="*/ 1853059 h 3080841"/>
                <a:gd name="csX311" fmla="*/ 7768 w 5169983"/>
                <a:gd name="csY311" fmla="*/ 1816699 h 3080841"/>
                <a:gd name="csX312" fmla="*/ 35955 w 5169983"/>
                <a:gd name="csY312" fmla="*/ 1785810 h 3080841"/>
                <a:gd name="csX313" fmla="*/ 112136 w 5169983"/>
                <a:gd name="csY313" fmla="*/ 1720046 h 3080841"/>
                <a:gd name="csX314" fmla="*/ 142721 w 5169983"/>
                <a:gd name="csY314" fmla="*/ 1677893 h 3080841"/>
                <a:gd name="csX315" fmla="*/ 508339 w 5169983"/>
                <a:gd name="csY315" fmla="*/ 923606 h 3080841"/>
                <a:gd name="csX316" fmla="*/ 603709 w 5169983"/>
                <a:gd name="csY316" fmla="*/ 778892 h 3080841"/>
                <a:gd name="csX317" fmla="*/ 710922 w 5169983"/>
                <a:gd name="csY317" fmla="*/ 678186 h 3080841"/>
                <a:gd name="csX318" fmla="*/ 745216 w 5169983"/>
                <a:gd name="csY318" fmla="*/ 663963 h 3080841"/>
                <a:gd name="csX319" fmla="*/ 747994 w 5169983"/>
                <a:gd name="csY319" fmla="*/ 658826 h 3080841"/>
                <a:gd name="csX320" fmla="*/ 728093 w 5169983"/>
                <a:gd name="csY320" fmla="*/ 559224 h 3080841"/>
                <a:gd name="csX321" fmla="*/ 839710 w 5169983"/>
                <a:gd name="csY321" fmla="*/ 198885 h 3080841"/>
                <a:gd name="csX322" fmla="*/ 1002043 w 5169983"/>
                <a:gd name="csY322" fmla="*/ 100320 h 3080841"/>
                <a:gd name="csX323" fmla="*/ 1243990 w 5169983"/>
                <a:gd name="csY323" fmla="*/ 162412 h 3080841"/>
                <a:gd name="csX324" fmla="*/ 1341975 w 5169983"/>
                <a:gd name="csY324" fmla="*/ 306631 h 3080841"/>
                <a:gd name="csX325" fmla="*/ 1308499 w 5169983"/>
                <a:gd name="csY325" fmla="*/ 358744 h 3080841"/>
                <a:gd name="csX326" fmla="*/ 1291975 w 5169983"/>
                <a:gd name="csY326" fmla="*/ 360437 h 3080841"/>
                <a:gd name="csX327" fmla="*/ 1286742 w 5169983"/>
                <a:gd name="csY327" fmla="*/ 363548 h 3080841"/>
                <a:gd name="csX328" fmla="*/ 1290671 w 5169983"/>
                <a:gd name="csY328" fmla="*/ 396958 h 3080841"/>
                <a:gd name="csX329" fmla="*/ 1293668 w 5169983"/>
                <a:gd name="csY329" fmla="*/ 400668 h 3080841"/>
                <a:gd name="csX330" fmla="*/ 1310734 w 5169983"/>
                <a:gd name="csY330" fmla="*/ 406528 h 3080841"/>
                <a:gd name="csX331" fmla="*/ 1341272 w 5169983"/>
                <a:gd name="csY331" fmla="*/ 439054 h 3080841"/>
                <a:gd name="csX332" fmla="*/ 1320380 w 5169983"/>
                <a:gd name="csY332" fmla="*/ 484917 h 3080841"/>
                <a:gd name="csX333" fmla="*/ 1310620 w 5169983"/>
                <a:gd name="csY333" fmla="*/ 490177 h 3080841"/>
                <a:gd name="csX334" fmla="*/ 1268905 w 5169983"/>
                <a:gd name="csY334" fmla="*/ 532206 h 3080841"/>
                <a:gd name="csX335" fmla="*/ 1187549 w 5169983"/>
                <a:gd name="csY335" fmla="*/ 626900 h 3080841"/>
                <a:gd name="csX336" fmla="*/ 1186007 w 5169983"/>
                <a:gd name="csY336" fmla="*/ 633113 h 3080841"/>
                <a:gd name="csX337" fmla="*/ 1188101 w 5169983"/>
                <a:gd name="csY337" fmla="*/ 634939 h 3080841"/>
                <a:gd name="csX338" fmla="*/ 1204616 w 5169983"/>
                <a:gd name="csY338" fmla="*/ 641389 h 3080841"/>
                <a:gd name="csX339" fmla="*/ 1454744 w 5169983"/>
                <a:gd name="csY339" fmla="*/ 640685 h 3080841"/>
                <a:gd name="csX340" fmla="*/ 1665774 w 5169983"/>
                <a:gd name="csY340" fmla="*/ 560480 h 3080841"/>
                <a:gd name="csX341" fmla="*/ 2085646 w 5169983"/>
                <a:gd name="csY341" fmla="*/ 275856 h 3080841"/>
                <a:gd name="csX342" fmla="*/ 2215910 w 5169983"/>
                <a:gd name="csY342" fmla="*/ 166740 h 3080841"/>
                <a:gd name="csX343" fmla="*/ 2225070 w 5169983"/>
                <a:gd name="csY343" fmla="*/ 159691 h 3080841"/>
                <a:gd name="csX344" fmla="*/ 2286526 w 5169983"/>
                <a:gd name="csY344" fmla="*/ 153945 h 3080841"/>
                <a:gd name="csX345" fmla="*/ 2303925 w 5169983"/>
                <a:gd name="csY345" fmla="*/ 209540 h 3080841"/>
                <a:gd name="csX346" fmla="*/ 2286364 w 5169983"/>
                <a:gd name="csY346" fmla="*/ 244101 h 3080841"/>
                <a:gd name="csX347" fmla="*/ 2262372 w 5169983"/>
                <a:gd name="csY347" fmla="*/ 275371 h 3080841"/>
                <a:gd name="csX348" fmla="*/ 2262999 w 5169983"/>
                <a:gd name="csY348" fmla="*/ 281640 h 3080841"/>
                <a:gd name="csX349" fmla="*/ 2263685 w 5169983"/>
                <a:gd name="csY349" fmla="*/ 282097 h 3080841"/>
                <a:gd name="csX350" fmla="*/ 2289798 w 5169983"/>
                <a:gd name="csY350" fmla="*/ 336217 h 3080841"/>
                <a:gd name="csX351" fmla="*/ 2295307 w 5169983"/>
                <a:gd name="csY351" fmla="*/ 350867 h 3080841"/>
                <a:gd name="csX352" fmla="*/ 2302993 w 5169983"/>
                <a:gd name="csY352" fmla="*/ 415214 h 3080841"/>
                <a:gd name="csX353" fmla="*/ 2303488 w 5169983"/>
                <a:gd name="csY353" fmla="*/ 420142 h 3080841"/>
                <a:gd name="csX354" fmla="*/ 2282711 w 5169983"/>
                <a:gd name="csY354" fmla="*/ 510564 h 3080841"/>
                <a:gd name="csX355" fmla="*/ 2125772 w 5169983"/>
                <a:gd name="csY355" fmla="*/ 586393 h 3080841"/>
                <a:gd name="csX356" fmla="*/ 2105005 w 5169983"/>
                <a:gd name="csY356" fmla="*/ 598694 h 3080841"/>
                <a:gd name="csX357" fmla="*/ 1625914 w 5169983"/>
                <a:gd name="csY357" fmla="*/ 880359 h 3080841"/>
                <a:gd name="csX358" fmla="*/ 1428022 w 5169983"/>
                <a:gd name="csY358" fmla="*/ 926669 h 3080841"/>
                <a:gd name="csX359" fmla="*/ 1410794 w 5169983"/>
                <a:gd name="csY359" fmla="*/ 929732 h 3080841"/>
                <a:gd name="csX360" fmla="*/ 1407141 w 5169983"/>
                <a:gd name="csY360" fmla="*/ 934698 h 3080841"/>
                <a:gd name="csX361" fmla="*/ 1420668 w 5169983"/>
                <a:gd name="csY361" fmla="*/ 1045079 h 3080841"/>
                <a:gd name="csX362" fmla="*/ 1525246 w 5169983"/>
                <a:gd name="csY362" fmla="*/ 1523114 h 3080841"/>
                <a:gd name="csX363" fmla="*/ 1573069 w 5169983"/>
                <a:gd name="csY363" fmla="*/ 2075238 h 3080841"/>
                <a:gd name="csX364" fmla="*/ 1537899 w 5169983"/>
                <a:gd name="csY364" fmla="*/ 2276270 h 3080841"/>
                <a:gd name="csX365" fmla="*/ 1531030 w 5169983"/>
                <a:gd name="csY365" fmla="*/ 2309128 h 3080841"/>
                <a:gd name="csX366" fmla="*/ 1496897 w 5169983"/>
                <a:gd name="csY366" fmla="*/ 2335803 h 3080841"/>
                <a:gd name="csX367" fmla="*/ 1368422 w 5169983"/>
                <a:gd name="csY367" fmla="*/ 2333995 h 3080841"/>
                <a:gd name="csX368" fmla="*/ 1323054 w 5169983"/>
                <a:gd name="csY368" fmla="*/ 2333995 h 3080841"/>
                <a:gd name="csX369" fmla="*/ 1318697 w 5169983"/>
                <a:gd name="csY369" fmla="*/ 2337277 h 3080841"/>
                <a:gd name="csX370" fmla="*/ 1295961 w 5169983"/>
                <a:gd name="csY370" fmla="*/ 2465800 h 3080841"/>
                <a:gd name="csX371" fmla="*/ 1333528 w 5169983"/>
                <a:gd name="csY371" fmla="*/ 2783767 h 3080841"/>
                <a:gd name="csX372" fmla="*/ 1368536 w 5169983"/>
                <a:gd name="csY372" fmla="*/ 2865941 h 3080841"/>
                <a:gd name="csX373" fmla="*/ 1431846 w 5169983"/>
                <a:gd name="csY373" fmla="*/ 2943188 h 3080841"/>
                <a:gd name="csX374" fmla="*/ 1447058 w 5169983"/>
                <a:gd name="csY374" fmla="*/ 2959360 h 3080841"/>
                <a:gd name="csX375" fmla="*/ 1431409 w 5169983"/>
                <a:gd name="csY375" fmla="*/ 3001085 h 3080841"/>
                <a:gd name="csX376" fmla="*/ 1398303 w 5169983"/>
                <a:gd name="csY376" fmla="*/ 3003273 h 3080841"/>
                <a:gd name="csX377" fmla="*/ 1190935 w 5169983"/>
                <a:gd name="csY377" fmla="*/ 2940677 h 3080841"/>
                <a:gd name="csX378" fmla="*/ 1113013 w 5169983"/>
                <a:gd name="csY378" fmla="*/ 2890105 h 3080841"/>
                <a:gd name="csX379" fmla="*/ 1106773 w 5169983"/>
                <a:gd name="csY379" fmla="*/ 2891370 h 3080841"/>
                <a:gd name="csX380" fmla="*/ 1106744 w 5169983"/>
                <a:gd name="csY380" fmla="*/ 2891417 h 3080841"/>
                <a:gd name="csX381" fmla="*/ 1077948 w 5169983"/>
                <a:gd name="csY381" fmla="*/ 2936529 h 3080841"/>
                <a:gd name="csX382" fmla="*/ 1052538 w 5169983"/>
                <a:gd name="csY382" fmla="*/ 2973155 h 3080841"/>
                <a:gd name="csX383" fmla="*/ 1028222 w 5169983"/>
                <a:gd name="csY383" fmla="*/ 2982011 h 3080841"/>
                <a:gd name="csX384" fmla="*/ 1006466 w 5169983"/>
                <a:gd name="csY384" fmla="*/ 2959541 h 3080841"/>
                <a:gd name="csX385" fmla="*/ 1005971 w 5169983"/>
                <a:gd name="csY385" fmla="*/ 2937233 h 3080841"/>
                <a:gd name="csX386" fmla="*/ 1019822 w 5169983"/>
                <a:gd name="csY386" fmla="*/ 2357674 h 3080841"/>
                <a:gd name="csX387" fmla="*/ 1019822 w 5169983"/>
                <a:gd name="csY387" fmla="*/ 2333177 h 3080841"/>
                <a:gd name="csX388" fmla="*/ 1015351 w 5169983"/>
                <a:gd name="csY388" fmla="*/ 2328639 h 3080841"/>
                <a:gd name="csX389" fmla="*/ 983891 w 5169983"/>
                <a:gd name="csY389" fmla="*/ 2328639 h 3080841"/>
                <a:gd name="csX390" fmla="*/ 979525 w 5169983"/>
                <a:gd name="csY390" fmla="*/ 2332188 h 3080841"/>
                <a:gd name="csX391" fmla="*/ 960328 w 5169983"/>
                <a:gd name="csY391" fmla="*/ 2421421 h 3080841"/>
                <a:gd name="csX392" fmla="*/ 851878 w 5169983"/>
                <a:gd name="csY392" fmla="*/ 2944720 h 3080841"/>
                <a:gd name="csX393" fmla="*/ 846693 w 5169983"/>
                <a:gd name="csY393" fmla="*/ 2963423 h 3080841"/>
                <a:gd name="csX394" fmla="*/ 826240 w 5169983"/>
                <a:gd name="csY394" fmla="*/ 2979329 h 3080841"/>
                <a:gd name="csX395" fmla="*/ 803342 w 5169983"/>
                <a:gd name="csY395" fmla="*/ 2963423 h 3080841"/>
                <a:gd name="csX396" fmla="*/ 787198 w 5169983"/>
                <a:gd name="csY396" fmla="*/ 2901149 h 3080841"/>
                <a:gd name="csX397" fmla="*/ 780006 w 5169983"/>
                <a:gd name="csY397" fmla="*/ 2871896 h 3080841"/>
                <a:gd name="csX398" fmla="*/ 774564 w 5169983"/>
                <a:gd name="csY398" fmla="*/ 2868634 h 3080841"/>
                <a:gd name="csX399" fmla="*/ 773185 w 5169983"/>
                <a:gd name="csY399" fmla="*/ 2869233 h 3080841"/>
                <a:gd name="csX400" fmla="*/ 759886 w 5169983"/>
                <a:gd name="csY400" fmla="*/ 2878404 h 3080841"/>
                <a:gd name="csX401" fmla="*/ 570289 w 5169983"/>
                <a:gd name="csY401" fmla="*/ 2970091 h 3080841"/>
                <a:gd name="csX402" fmla="*/ 499340 w 5169983"/>
                <a:gd name="csY402" fmla="*/ 2967846 h 3080841"/>
                <a:gd name="csX403" fmla="*/ 493071 w 5169983"/>
                <a:gd name="csY403" fmla="*/ 2928367 h 3080841"/>
                <a:gd name="csX404" fmla="*/ 531133 w 5169983"/>
                <a:gd name="csY404" fmla="*/ 2873923 h 3080841"/>
                <a:gd name="csX405" fmla="*/ 685502 w 5169983"/>
                <a:gd name="csY405" fmla="*/ 2471821 h 3080841"/>
                <a:gd name="csX406" fmla="*/ 717467 w 5169983"/>
                <a:gd name="csY406" fmla="*/ 2327821 h 3080841"/>
                <a:gd name="csX407" fmla="*/ 1518492 w 5169983"/>
                <a:gd name="csY407" fmla="*/ 2150192 h 3080841"/>
                <a:gd name="csX408" fmla="*/ 1531630 w 5169983"/>
                <a:gd name="csY408" fmla="*/ 2002643 h 3080841"/>
                <a:gd name="csX409" fmla="*/ 1526616 w 5169983"/>
                <a:gd name="csY409" fmla="*/ 1998152 h 3080841"/>
                <a:gd name="csX410" fmla="*/ 1506715 w 5169983"/>
                <a:gd name="csY410" fmla="*/ 1999684 h 3080841"/>
                <a:gd name="csX411" fmla="*/ 1426281 w 5169983"/>
                <a:gd name="csY411" fmla="*/ 1996850 h 3080841"/>
                <a:gd name="csX412" fmla="*/ 1272016 w 5169983"/>
                <a:gd name="csY412" fmla="*/ 1734477 h 3080841"/>
                <a:gd name="csX413" fmla="*/ 1455667 w 5169983"/>
                <a:gd name="csY413" fmla="*/ 1561224 h 3080841"/>
                <a:gd name="csX414" fmla="*/ 1482285 w 5169983"/>
                <a:gd name="csY414" fmla="*/ 1553518 h 3080841"/>
                <a:gd name="csX415" fmla="*/ 1485443 w 5169983"/>
                <a:gd name="csY415" fmla="*/ 1548048 h 3080841"/>
                <a:gd name="csX416" fmla="*/ 1421810 w 5169983"/>
                <a:gd name="csY416" fmla="*/ 1301154 h 3080841"/>
                <a:gd name="csX417" fmla="*/ 1417395 w 5169983"/>
                <a:gd name="csY417" fmla="*/ 1297767 h 3080841"/>
                <a:gd name="csX418" fmla="*/ 1340120 w 5169983"/>
                <a:gd name="csY418" fmla="*/ 1297329 h 3080841"/>
                <a:gd name="csX419" fmla="*/ 1234115 w 5169983"/>
                <a:gd name="csY419" fmla="*/ 1208334 h 3080841"/>
                <a:gd name="csX420" fmla="*/ 1344649 w 5169983"/>
                <a:gd name="csY420" fmla="*/ 1030315 h 3080841"/>
                <a:gd name="csX421" fmla="*/ 1367442 w 5169983"/>
                <a:gd name="csY421" fmla="*/ 1026053 h 3080841"/>
                <a:gd name="csX422" fmla="*/ 1371152 w 5169983"/>
                <a:gd name="csY422" fmla="*/ 1021087 h 3080841"/>
                <a:gd name="csX423" fmla="*/ 1352231 w 5169983"/>
                <a:gd name="csY423" fmla="*/ 854711 h 3080841"/>
                <a:gd name="csX424" fmla="*/ 1347921 w 5169983"/>
                <a:gd name="csY424" fmla="*/ 850726 h 3080841"/>
                <a:gd name="csX425" fmla="*/ 1233516 w 5169983"/>
                <a:gd name="csY425" fmla="*/ 777788 h 3080841"/>
                <a:gd name="csX426" fmla="*/ 1227247 w 5169983"/>
                <a:gd name="csY426" fmla="*/ 776609 h 3080841"/>
                <a:gd name="csX427" fmla="*/ 1225991 w 5169983"/>
                <a:gd name="csY427" fmla="*/ 777903 h 3080841"/>
                <a:gd name="csX428" fmla="*/ 994194 w 5169983"/>
                <a:gd name="csY428" fmla="*/ 861114 h 3080841"/>
                <a:gd name="csX429" fmla="*/ 988743 w 5169983"/>
                <a:gd name="csY429" fmla="*/ 863682 h 3080841"/>
                <a:gd name="csX430" fmla="*/ 769808 w 5169983"/>
                <a:gd name="csY430" fmla="*/ 1021467 h 3080841"/>
                <a:gd name="csX431" fmla="*/ 765774 w 5169983"/>
                <a:gd name="csY431" fmla="*/ 1025396 h 3080841"/>
                <a:gd name="csX432" fmla="*/ 742867 w 5169983"/>
                <a:gd name="csY432" fmla="*/ 1212758 h 3080841"/>
                <a:gd name="csX433" fmla="*/ 746834 w 5169983"/>
                <a:gd name="csY433" fmla="*/ 1217771 h 3080841"/>
                <a:gd name="csX434" fmla="*/ 746957 w 5169983"/>
                <a:gd name="csY434" fmla="*/ 1217780 h 3080841"/>
                <a:gd name="csX435" fmla="*/ 785780 w 5169983"/>
                <a:gd name="csY435" fmla="*/ 1221062 h 3080841"/>
                <a:gd name="csX436" fmla="*/ 863760 w 5169983"/>
                <a:gd name="csY436" fmla="*/ 1248622 h 3080841"/>
                <a:gd name="csX437" fmla="*/ 953621 w 5169983"/>
                <a:gd name="csY437" fmla="*/ 1474626 h 3080841"/>
                <a:gd name="csX438" fmla="*/ 795217 w 5169983"/>
                <a:gd name="csY438" fmla="*/ 1647822 h 3080841"/>
                <a:gd name="csX439" fmla="*/ 689974 w 5169983"/>
                <a:gd name="csY439" fmla="*/ 1652854 h 3080841"/>
                <a:gd name="csX440" fmla="*/ 637575 w 5169983"/>
                <a:gd name="csY440" fmla="*/ 1641971 h 3080841"/>
                <a:gd name="csX441" fmla="*/ 632343 w 5169983"/>
                <a:gd name="csY441" fmla="*/ 1645035 h 3080841"/>
                <a:gd name="csX442" fmla="*/ 588393 w 5169983"/>
                <a:gd name="csY442" fmla="*/ 1883567 h 3080841"/>
                <a:gd name="csX443" fmla="*/ 591113 w 5169983"/>
                <a:gd name="csY443" fmla="*/ 1883567 h 3080841"/>
                <a:gd name="csX444" fmla="*/ 616142 w 5169983"/>
                <a:gd name="csY444" fmla="*/ 1871152 h 3080841"/>
                <a:gd name="csX445" fmla="*/ 819752 w 5169983"/>
                <a:gd name="csY445" fmla="*/ 1841196 h 3080841"/>
                <a:gd name="csX446" fmla="*/ 1011422 w 5169983"/>
                <a:gd name="csY446" fmla="*/ 2047031 h 3080841"/>
                <a:gd name="csX447" fmla="*/ 958967 w 5169983"/>
                <a:gd name="csY447" fmla="*/ 2251611 h 3080841"/>
                <a:gd name="csX448" fmla="*/ 944954 w 5169983"/>
                <a:gd name="csY448" fmla="*/ 2273092 h 3080841"/>
                <a:gd name="csX449" fmla="*/ 948664 w 5169983"/>
                <a:gd name="csY449" fmla="*/ 2280094 h 3080841"/>
                <a:gd name="csX450" fmla="*/ 1209743 w 5169983"/>
                <a:gd name="csY450" fmla="*/ 2284679 h 3080841"/>
                <a:gd name="csX451" fmla="*/ 1214110 w 5169983"/>
                <a:gd name="csY451" fmla="*/ 2281511 h 3080841"/>
                <a:gd name="csX452" fmla="*/ 1329218 w 5169983"/>
                <a:gd name="csY452" fmla="*/ 2130623 h 3080841"/>
                <a:gd name="csX453" fmla="*/ 1511509 w 5169983"/>
                <a:gd name="csY453" fmla="*/ 2153141 h 3080841"/>
                <a:gd name="csX454" fmla="*/ 1518492 w 5169983"/>
                <a:gd name="csY454" fmla="*/ 2150192 h 3080841"/>
                <a:gd name="csX455" fmla="*/ 342896 w 5169983"/>
                <a:gd name="csY455" fmla="*/ 1865311 h 3080841"/>
                <a:gd name="csX456" fmla="*/ 350535 w 5169983"/>
                <a:gd name="csY456" fmla="*/ 1861754 h 3080841"/>
                <a:gd name="csX457" fmla="*/ 347643 w 5169983"/>
                <a:gd name="csY457" fmla="*/ 1840815 h 3080841"/>
                <a:gd name="csX458" fmla="*/ 320816 w 5169983"/>
                <a:gd name="csY458" fmla="*/ 1743439 h 3080841"/>
                <a:gd name="csX459" fmla="*/ 325944 w 5169983"/>
                <a:gd name="csY459" fmla="*/ 1694294 h 3080841"/>
                <a:gd name="csX460" fmla="*/ 513961 w 5169983"/>
                <a:gd name="csY460" fmla="*/ 1343145 h 3080841"/>
                <a:gd name="csX461" fmla="*/ 710864 w 5169983"/>
                <a:gd name="csY461" fmla="*/ 995163 h 3080841"/>
                <a:gd name="csX462" fmla="*/ 718665 w 5169983"/>
                <a:gd name="csY462" fmla="*/ 966576 h 3080841"/>
                <a:gd name="csX463" fmla="*/ 712063 w 5169983"/>
                <a:gd name="csY463" fmla="*/ 801523 h 3080841"/>
                <a:gd name="csX464" fmla="*/ 703501 w 5169983"/>
                <a:gd name="csY464" fmla="*/ 743684 h 3080841"/>
                <a:gd name="csX465" fmla="*/ 698241 w 5169983"/>
                <a:gd name="csY465" fmla="*/ 739964 h 3080841"/>
                <a:gd name="csX466" fmla="*/ 696633 w 5169983"/>
                <a:gd name="csY466" fmla="*/ 740563 h 3080841"/>
                <a:gd name="csX467" fmla="*/ 689707 w 5169983"/>
                <a:gd name="csY467" fmla="*/ 745700 h 3080841"/>
                <a:gd name="csX468" fmla="*/ 616199 w 5169983"/>
                <a:gd name="csY468" fmla="*/ 836893 h 3080841"/>
                <a:gd name="csX469" fmla="*/ 474910 w 5169983"/>
                <a:gd name="csY469" fmla="*/ 1074979 h 3080841"/>
                <a:gd name="csX470" fmla="*/ 181163 w 5169983"/>
                <a:gd name="csY470" fmla="*/ 1699878 h 3080841"/>
                <a:gd name="csX471" fmla="*/ 154232 w 5169983"/>
                <a:gd name="csY471" fmla="*/ 1738025 h 3080841"/>
                <a:gd name="csX472" fmla="*/ 114695 w 5169983"/>
                <a:gd name="csY472" fmla="*/ 1773186 h 3080841"/>
                <a:gd name="csX473" fmla="*/ 73579 w 5169983"/>
                <a:gd name="csY473" fmla="*/ 1820371 h 3080841"/>
                <a:gd name="csX474" fmla="*/ 139943 w 5169983"/>
                <a:gd name="csY474" fmla="*/ 1789254 h 3080841"/>
                <a:gd name="csX475" fmla="*/ 74397 w 5169983"/>
                <a:gd name="csY475" fmla="*/ 1936755 h 3080841"/>
                <a:gd name="csX476" fmla="*/ 181058 w 5169983"/>
                <a:gd name="csY476" fmla="*/ 1817251 h 3080841"/>
                <a:gd name="csX477" fmla="*/ 187546 w 5169983"/>
                <a:gd name="csY477" fmla="*/ 1853001 h 3080841"/>
                <a:gd name="csX478" fmla="*/ 181496 w 5169983"/>
                <a:gd name="csY478" fmla="*/ 1871647 h 3080841"/>
                <a:gd name="csX479" fmla="*/ 157504 w 5169983"/>
                <a:gd name="csY479" fmla="*/ 1969832 h 3080841"/>
                <a:gd name="csX480" fmla="*/ 181116 w 5169983"/>
                <a:gd name="csY480" fmla="*/ 1907454 h 3080841"/>
                <a:gd name="csX481" fmla="*/ 200684 w 5169983"/>
                <a:gd name="csY481" fmla="*/ 1846219 h 3080841"/>
                <a:gd name="csX482" fmla="*/ 228330 w 5169983"/>
                <a:gd name="csY482" fmla="*/ 1824309 h 3080841"/>
                <a:gd name="csX483" fmla="*/ 247356 w 5169983"/>
                <a:gd name="csY483" fmla="*/ 1854314 h 3080841"/>
                <a:gd name="csX484" fmla="*/ 245072 w 5169983"/>
                <a:gd name="csY484" fmla="*/ 1887829 h 3080841"/>
                <a:gd name="csX485" fmla="*/ 244749 w 5169983"/>
                <a:gd name="csY485" fmla="*/ 1958683 h 3080841"/>
                <a:gd name="csX486" fmla="*/ 255651 w 5169983"/>
                <a:gd name="csY486" fmla="*/ 1919365 h 3080841"/>
                <a:gd name="csX487" fmla="*/ 261549 w 5169983"/>
                <a:gd name="csY487" fmla="*/ 1818450 h 3080841"/>
                <a:gd name="csX488" fmla="*/ 260997 w 5169983"/>
                <a:gd name="csY488" fmla="*/ 1787674 h 3080841"/>
                <a:gd name="csX489" fmla="*/ 280899 w 5169983"/>
                <a:gd name="csY489" fmla="*/ 1764434 h 3080841"/>
                <a:gd name="csX490" fmla="*/ 304235 w 5169983"/>
                <a:gd name="csY490" fmla="*/ 1780787 h 3080841"/>
                <a:gd name="csX491" fmla="*/ 311379 w 5169983"/>
                <a:gd name="csY491" fmla="*/ 1804893 h 3080841"/>
                <a:gd name="csX492" fmla="*/ 342735 w 5169983"/>
                <a:gd name="csY492" fmla="*/ 1865416 h 3080841"/>
                <a:gd name="csX493" fmla="*/ 2172463 w 5169983"/>
                <a:gd name="csY493" fmla="*/ 452401 h 3080841"/>
                <a:gd name="csX494" fmla="*/ 2178190 w 5169983"/>
                <a:gd name="csY494" fmla="*/ 448957 h 3080841"/>
                <a:gd name="csX495" fmla="*/ 2175022 w 5169983"/>
                <a:gd name="csY495" fmla="*/ 426259 h 3080841"/>
                <a:gd name="csX496" fmla="*/ 2111008 w 5169983"/>
                <a:gd name="csY496" fmla="*/ 350487 h 3080841"/>
                <a:gd name="csX497" fmla="*/ 2064879 w 5169983"/>
                <a:gd name="csY497" fmla="*/ 353217 h 3080841"/>
                <a:gd name="csX498" fmla="*/ 1782795 w 5169983"/>
                <a:gd name="csY498" fmla="*/ 549159 h 3080841"/>
                <a:gd name="csX499" fmla="*/ 1456447 w 5169983"/>
                <a:gd name="csY499" fmla="*/ 684474 h 3080841"/>
                <a:gd name="csX500" fmla="*/ 1389922 w 5169983"/>
                <a:gd name="csY500" fmla="*/ 698306 h 3080841"/>
                <a:gd name="csX501" fmla="*/ 1386373 w 5169983"/>
                <a:gd name="csY501" fmla="*/ 703120 h 3080841"/>
                <a:gd name="csX502" fmla="*/ 1401804 w 5169983"/>
                <a:gd name="csY502" fmla="*/ 885173 h 3080841"/>
                <a:gd name="csX503" fmla="*/ 1406731 w 5169983"/>
                <a:gd name="csY503" fmla="*/ 889301 h 3080841"/>
                <a:gd name="csX504" fmla="*/ 1407046 w 5169983"/>
                <a:gd name="csY504" fmla="*/ 889263 h 3080841"/>
                <a:gd name="csX505" fmla="*/ 2055118 w 5169983"/>
                <a:gd name="csY505" fmla="*/ 582512 h 3080841"/>
                <a:gd name="csX506" fmla="*/ 2055756 w 5169983"/>
                <a:gd name="csY506" fmla="*/ 576072 h 3080841"/>
                <a:gd name="csX507" fmla="*/ 2055499 w 5169983"/>
                <a:gd name="csY507" fmla="*/ 575786 h 3080841"/>
                <a:gd name="csX508" fmla="*/ 2042304 w 5169983"/>
                <a:gd name="csY508" fmla="*/ 559985 h 3080841"/>
                <a:gd name="csX509" fmla="*/ 2042628 w 5169983"/>
                <a:gd name="csY509" fmla="*/ 539750 h 3080841"/>
                <a:gd name="csX510" fmla="*/ 2064061 w 5169983"/>
                <a:gd name="csY510" fmla="*/ 531883 h 3080841"/>
                <a:gd name="csX511" fmla="*/ 2074145 w 5169983"/>
                <a:gd name="csY511" fmla="*/ 536145 h 3080841"/>
                <a:gd name="csX512" fmla="*/ 2176230 w 5169983"/>
                <a:gd name="csY512" fmla="*/ 523416 h 3080841"/>
                <a:gd name="csX513" fmla="*/ 2178133 w 5169983"/>
                <a:gd name="csY513" fmla="*/ 518546 h 3080841"/>
                <a:gd name="csX514" fmla="*/ 2158450 w 5169983"/>
                <a:gd name="csY514" fmla="*/ 494706 h 3080841"/>
                <a:gd name="csX515" fmla="*/ 2123061 w 5169983"/>
                <a:gd name="csY515" fmla="*/ 477430 h 3080841"/>
                <a:gd name="csX516" fmla="*/ 2119466 w 5169983"/>
                <a:gd name="csY516" fmla="*/ 477211 h 3080841"/>
                <a:gd name="csX517" fmla="*/ 2089746 w 5169983"/>
                <a:gd name="csY517" fmla="*/ 487390 h 3080841"/>
                <a:gd name="csX518" fmla="*/ 2023601 w 5169983"/>
                <a:gd name="csY518" fmla="*/ 491319 h 3080841"/>
                <a:gd name="csX519" fmla="*/ 2001407 w 5169983"/>
                <a:gd name="csY519" fmla="*/ 467869 h 3080841"/>
                <a:gd name="csX520" fmla="*/ 2031888 w 5169983"/>
                <a:gd name="csY520" fmla="*/ 451297 h 3080841"/>
                <a:gd name="csX521" fmla="*/ 2039850 w 5169983"/>
                <a:gd name="csY521" fmla="*/ 451297 h 3080841"/>
                <a:gd name="csX522" fmla="*/ 2085541 w 5169983"/>
                <a:gd name="csY522" fmla="*/ 446436 h 3080841"/>
                <a:gd name="csX523" fmla="*/ 2089547 w 5169983"/>
                <a:gd name="csY523" fmla="*/ 441442 h 3080841"/>
                <a:gd name="csX524" fmla="*/ 2089366 w 5169983"/>
                <a:gd name="csY524" fmla="*/ 440586 h 3080841"/>
                <a:gd name="csX525" fmla="*/ 2086198 w 5169983"/>
                <a:gd name="csY525" fmla="*/ 431672 h 3080841"/>
                <a:gd name="csX526" fmla="*/ 2091107 w 5169983"/>
                <a:gd name="csY526" fmla="*/ 404008 h 3080841"/>
                <a:gd name="csX527" fmla="*/ 2121530 w 5169983"/>
                <a:gd name="csY527" fmla="*/ 407508 h 3080841"/>
                <a:gd name="csX528" fmla="*/ 2146778 w 5169983"/>
                <a:gd name="csY528" fmla="*/ 433641 h 3080841"/>
                <a:gd name="csX529" fmla="*/ 2172359 w 5169983"/>
                <a:gd name="csY529" fmla="*/ 452401 h 3080841"/>
                <a:gd name="csX530" fmla="*/ 1191269 w 5169983"/>
                <a:gd name="csY530" fmla="*/ 313100 h 3080841"/>
                <a:gd name="csX531" fmla="*/ 1194969 w 5169983"/>
                <a:gd name="csY531" fmla="*/ 307839 h 3080841"/>
                <a:gd name="csX532" fmla="*/ 1194702 w 5169983"/>
                <a:gd name="csY532" fmla="*/ 306916 h 3080841"/>
                <a:gd name="csX533" fmla="*/ 1179548 w 5169983"/>
                <a:gd name="csY533" fmla="*/ 270177 h 3080841"/>
                <a:gd name="csX534" fmla="*/ 1171748 w 5169983"/>
                <a:gd name="csY534" fmla="*/ 252577 h 3080841"/>
                <a:gd name="csX535" fmla="*/ 1178730 w 5169983"/>
                <a:gd name="csY535" fmla="*/ 231087 h 3080841"/>
                <a:gd name="csX536" fmla="*/ 1201086 w 5169983"/>
                <a:gd name="csY536" fmla="*/ 232571 h 3080841"/>
                <a:gd name="csX537" fmla="*/ 1217772 w 5169983"/>
                <a:gd name="csY537" fmla="*/ 254261 h 3080841"/>
                <a:gd name="csX538" fmla="*/ 1237512 w 5169983"/>
                <a:gd name="csY538" fmla="*/ 308496 h 3080841"/>
                <a:gd name="csX539" fmla="*/ 1241764 w 5169983"/>
                <a:gd name="csY539" fmla="*/ 311511 h 3080841"/>
                <a:gd name="csX540" fmla="*/ 1286371 w 5169983"/>
                <a:gd name="csY540" fmla="*/ 311511 h 3080841"/>
                <a:gd name="csX541" fmla="*/ 1290899 w 5169983"/>
                <a:gd name="csY541" fmla="*/ 306983 h 3080841"/>
                <a:gd name="csX542" fmla="*/ 1290681 w 5169983"/>
                <a:gd name="csY542" fmla="*/ 305604 h 3080841"/>
                <a:gd name="csX543" fmla="*/ 1177693 w 5169983"/>
                <a:gd name="csY543" fmla="*/ 170022 h 3080841"/>
                <a:gd name="csX544" fmla="*/ 1024522 w 5169983"/>
                <a:gd name="csY544" fmla="*/ 142301 h 3080841"/>
                <a:gd name="csX545" fmla="*/ 872598 w 5169983"/>
                <a:gd name="csY545" fmla="*/ 230107 h 3080841"/>
                <a:gd name="csX546" fmla="*/ 787045 w 5169983"/>
                <a:gd name="csY546" fmla="*/ 622857 h 3080841"/>
                <a:gd name="csX547" fmla="*/ 796264 w 5169983"/>
                <a:gd name="csY547" fmla="*/ 641122 h 3080841"/>
                <a:gd name="csX548" fmla="*/ 798062 w 5169983"/>
                <a:gd name="csY548" fmla="*/ 605362 h 3080841"/>
                <a:gd name="csX549" fmla="*/ 814691 w 5169983"/>
                <a:gd name="csY549" fmla="*/ 580058 h 3080841"/>
                <a:gd name="csX550" fmla="*/ 837646 w 5169983"/>
                <a:gd name="csY550" fmla="*/ 599084 h 3080841"/>
                <a:gd name="csX551" fmla="*/ 844191 w 5169983"/>
                <a:gd name="csY551" fmla="*/ 640514 h 3080841"/>
                <a:gd name="csX552" fmla="*/ 857063 w 5169983"/>
                <a:gd name="csY552" fmla="*/ 654574 h 3080841"/>
                <a:gd name="csX553" fmla="*/ 859517 w 5169983"/>
                <a:gd name="csY553" fmla="*/ 649817 h 3080841"/>
                <a:gd name="csX554" fmla="*/ 856301 w 5169983"/>
                <a:gd name="csY554" fmla="*/ 627718 h 3080841"/>
                <a:gd name="csX555" fmla="*/ 842993 w 5169983"/>
                <a:gd name="csY555" fmla="*/ 471798 h 3080841"/>
                <a:gd name="csX556" fmla="*/ 849319 w 5169983"/>
                <a:gd name="csY556" fmla="*/ 433584 h 3080841"/>
                <a:gd name="csX557" fmla="*/ 867746 w 5169983"/>
                <a:gd name="csY557" fmla="*/ 419818 h 3080841"/>
                <a:gd name="csX558" fmla="*/ 886620 w 5169983"/>
                <a:gd name="csY558" fmla="*/ 436590 h 3080841"/>
                <a:gd name="csX559" fmla="*/ 887656 w 5169983"/>
                <a:gd name="csY559" fmla="*/ 467270 h 3080841"/>
                <a:gd name="csX560" fmla="*/ 901936 w 5169983"/>
                <a:gd name="csY560" fmla="*/ 642597 h 3080841"/>
                <a:gd name="csX561" fmla="*/ 938418 w 5169983"/>
                <a:gd name="csY561" fmla="*/ 666541 h 3080841"/>
                <a:gd name="csX562" fmla="*/ 941881 w 5169983"/>
                <a:gd name="csY562" fmla="*/ 661233 h 3080841"/>
                <a:gd name="csX563" fmla="*/ 941796 w 5169983"/>
                <a:gd name="csY563" fmla="*/ 660900 h 3080841"/>
                <a:gd name="csX564" fmla="*/ 913333 w 5169983"/>
                <a:gd name="csY564" fmla="*/ 489569 h 3080841"/>
                <a:gd name="csX565" fmla="*/ 917157 w 5169983"/>
                <a:gd name="csY565" fmla="*/ 377884 h 3080841"/>
                <a:gd name="csX566" fmla="*/ 941796 w 5169983"/>
                <a:gd name="csY566" fmla="*/ 346006 h 3080841"/>
                <a:gd name="csX567" fmla="*/ 960451 w 5169983"/>
                <a:gd name="csY567" fmla="*/ 381262 h 3080841"/>
                <a:gd name="csX568" fmla="*/ 958539 w 5169983"/>
                <a:gd name="csY568" fmla="*/ 426040 h 3080841"/>
                <a:gd name="csX569" fmla="*/ 982474 w 5169983"/>
                <a:gd name="csY569" fmla="*/ 650521 h 3080841"/>
                <a:gd name="csX570" fmla="*/ 1013401 w 5169983"/>
                <a:gd name="csY570" fmla="*/ 674847 h 3080841"/>
                <a:gd name="csX571" fmla="*/ 1032314 w 5169983"/>
                <a:gd name="csY571" fmla="*/ 674847 h 3080841"/>
                <a:gd name="csX572" fmla="*/ 1032751 w 5169983"/>
                <a:gd name="csY572" fmla="*/ 667464 h 3080841"/>
                <a:gd name="csX573" fmla="*/ 1024789 w 5169983"/>
                <a:gd name="csY573" fmla="*/ 649646 h 3080841"/>
                <a:gd name="csX574" fmla="*/ 987278 w 5169983"/>
                <a:gd name="csY574" fmla="*/ 354149 h 3080841"/>
                <a:gd name="csX575" fmla="*/ 1027842 w 5169983"/>
                <a:gd name="csY575" fmla="*/ 317362 h 3080841"/>
                <a:gd name="csX576" fmla="*/ 1045622 w 5169983"/>
                <a:gd name="csY576" fmla="*/ 317524 h 3080841"/>
                <a:gd name="csX577" fmla="*/ 1050093 w 5169983"/>
                <a:gd name="csY577" fmla="*/ 312434 h 3080841"/>
                <a:gd name="csX578" fmla="*/ 1046821 w 5169983"/>
                <a:gd name="csY578" fmla="*/ 292047 h 3080841"/>
                <a:gd name="csX579" fmla="*/ 1031505 w 5169983"/>
                <a:gd name="csY579" fmla="*/ 244158 h 3080841"/>
                <a:gd name="csX580" fmla="*/ 1040609 w 5169983"/>
                <a:gd name="csY580" fmla="*/ 217645 h 3080841"/>
                <a:gd name="csX581" fmla="*/ 1068359 w 5169983"/>
                <a:gd name="csY581" fmla="*/ 229061 h 3080841"/>
                <a:gd name="csX582" fmla="*/ 1083361 w 5169983"/>
                <a:gd name="csY582" fmla="*/ 268046 h 3080841"/>
                <a:gd name="csX583" fmla="*/ 1094862 w 5169983"/>
                <a:gd name="csY583" fmla="*/ 312881 h 3080841"/>
                <a:gd name="csX584" fmla="*/ 1099552 w 5169983"/>
                <a:gd name="csY584" fmla="*/ 316258 h 3080841"/>
                <a:gd name="csX585" fmla="*/ 1110454 w 5169983"/>
                <a:gd name="csY585" fmla="*/ 315554 h 3080841"/>
                <a:gd name="csX586" fmla="*/ 1114659 w 5169983"/>
                <a:gd name="csY586" fmla="*/ 311121 h 3080841"/>
                <a:gd name="csX587" fmla="*/ 1097754 w 5169983"/>
                <a:gd name="csY587" fmla="*/ 255688 h 3080841"/>
                <a:gd name="csX588" fmla="*/ 1088156 w 5169983"/>
                <a:gd name="csY588" fmla="*/ 232790 h 3080841"/>
                <a:gd name="csX589" fmla="*/ 1096337 w 5169983"/>
                <a:gd name="csY589" fmla="*/ 211842 h 3080841"/>
                <a:gd name="csX590" fmla="*/ 1118693 w 5169983"/>
                <a:gd name="csY590" fmla="*/ 214144 h 3080841"/>
                <a:gd name="csX591" fmla="*/ 1134665 w 5169983"/>
                <a:gd name="csY591" fmla="*/ 236453 h 3080841"/>
                <a:gd name="csX592" fmla="*/ 1161064 w 5169983"/>
                <a:gd name="csY592" fmla="*/ 311673 h 3080841"/>
                <a:gd name="csX593" fmla="*/ 1164765 w 5169983"/>
                <a:gd name="csY593" fmla="*/ 314679 h 3080841"/>
                <a:gd name="csX594" fmla="*/ 1175562 w 5169983"/>
                <a:gd name="csY594" fmla="*/ 315279 h 3080841"/>
                <a:gd name="csX595" fmla="*/ 1191269 w 5169983"/>
                <a:gd name="csY595" fmla="*/ 313090 h 3080841"/>
                <a:gd name="csX596" fmla="*/ 1066294 w 5169983"/>
                <a:gd name="csY596" fmla="*/ 2332302 h 3080841"/>
                <a:gd name="csX597" fmla="*/ 1060073 w 5169983"/>
                <a:gd name="csY597" fmla="*/ 2574706 h 3080841"/>
                <a:gd name="csX598" fmla="*/ 1064163 w 5169983"/>
                <a:gd name="csY598" fmla="*/ 2579301 h 3080841"/>
                <a:gd name="csX599" fmla="*/ 1246673 w 5169983"/>
                <a:gd name="csY599" fmla="*/ 2595816 h 3080841"/>
                <a:gd name="csX600" fmla="*/ 1251515 w 5169983"/>
                <a:gd name="csY600" fmla="*/ 2591811 h 3080841"/>
                <a:gd name="csX601" fmla="*/ 1251525 w 5169983"/>
                <a:gd name="csY601" fmla="*/ 2591059 h 3080841"/>
                <a:gd name="csX602" fmla="*/ 1275897 w 5169983"/>
                <a:gd name="csY602" fmla="*/ 2337819 h 3080841"/>
                <a:gd name="csX603" fmla="*/ 1272805 w 5169983"/>
                <a:gd name="csY603" fmla="*/ 2332254 h 3080841"/>
                <a:gd name="csX604" fmla="*/ 1271702 w 5169983"/>
                <a:gd name="csY604" fmla="*/ 2332083 h 3080841"/>
                <a:gd name="csX605" fmla="*/ 1070870 w 5169983"/>
                <a:gd name="csY605" fmla="*/ 2327821 h 3080841"/>
                <a:gd name="csX606" fmla="*/ 1066294 w 5169983"/>
                <a:gd name="csY606" fmla="*/ 2332245 h 3080841"/>
                <a:gd name="csX607" fmla="*/ 1236037 w 5169983"/>
                <a:gd name="csY607" fmla="*/ 363719 h 3080841"/>
                <a:gd name="csX608" fmla="*/ 1033074 w 5169983"/>
                <a:gd name="csY608" fmla="*/ 363719 h 3080841"/>
                <a:gd name="csX609" fmla="*/ 1028603 w 5169983"/>
                <a:gd name="csY609" fmla="*/ 367648 h 3080841"/>
                <a:gd name="csX610" fmla="*/ 1058541 w 5169983"/>
                <a:gd name="csY610" fmla="*/ 613734 h 3080841"/>
                <a:gd name="csX611" fmla="*/ 1063117 w 5169983"/>
                <a:gd name="csY611" fmla="*/ 616407 h 3080841"/>
                <a:gd name="csX612" fmla="*/ 1208106 w 5169983"/>
                <a:gd name="csY612" fmla="*/ 545230 h 3080841"/>
                <a:gd name="csX613" fmla="*/ 1205766 w 5169983"/>
                <a:gd name="csY613" fmla="*/ 539351 h 3080841"/>
                <a:gd name="csX614" fmla="*/ 1205386 w 5169983"/>
                <a:gd name="csY614" fmla="*/ 539208 h 3080841"/>
                <a:gd name="csX615" fmla="*/ 1184390 w 5169983"/>
                <a:gd name="csY615" fmla="*/ 530627 h 3080841"/>
                <a:gd name="csX616" fmla="*/ 1140278 w 5169983"/>
                <a:gd name="csY616" fmla="*/ 497445 h 3080841"/>
                <a:gd name="csX617" fmla="*/ 1139517 w 5169983"/>
                <a:gd name="csY617" fmla="*/ 467374 h 3080841"/>
                <a:gd name="csX618" fmla="*/ 1169445 w 5169983"/>
                <a:gd name="csY618" fmla="*/ 469068 h 3080841"/>
                <a:gd name="csX619" fmla="*/ 1179596 w 5169983"/>
                <a:gd name="csY619" fmla="*/ 478695 h 3080841"/>
                <a:gd name="csX620" fmla="*/ 1225287 w 5169983"/>
                <a:gd name="csY620" fmla="*/ 500185 h 3080841"/>
                <a:gd name="csX621" fmla="*/ 1229378 w 5169983"/>
                <a:gd name="csY621" fmla="*/ 498321 h 3080841"/>
                <a:gd name="csX622" fmla="*/ 1254189 w 5169983"/>
                <a:gd name="csY622" fmla="*/ 467374 h 3080841"/>
                <a:gd name="csX623" fmla="*/ 1283575 w 5169983"/>
                <a:gd name="csY623" fmla="*/ 454694 h 3080841"/>
                <a:gd name="csX624" fmla="*/ 1283194 w 5169983"/>
                <a:gd name="csY624" fmla="*/ 446055 h 3080841"/>
                <a:gd name="csX625" fmla="*/ 1245731 w 5169983"/>
                <a:gd name="csY625" fmla="*/ 397567 h 3080841"/>
                <a:gd name="csX626" fmla="*/ 1240442 w 5169983"/>
                <a:gd name="csY626" fmla="*/ 367429 h 3080841"/>
                <a:gd name="csX627" fmla="*/ 1236028 w 5169983"/>
                <a:gd name="csY627" fmla="*/ 363767 h 3080841"/>
                <a:gd name="csX628" fmla="*/ 764851 w 5169983"/>
                <a:gd name="csY628" fmla="*/ 2328639 h 3080841"/>
                <a:gd name="csX629" fmla="*/ 709999 w 5169983"/>
                <a:gd name="csY629" fmla="*/ 2565364 h 3080841"/>
                <a:gd name="csX630" fmla="*/ 713414 w 5169983"/>
                <a:gd name="csY630" fmla="*/ 2570777 h 3080841"/>
                <a:gd name="csX631" fmla="*/ 714089 w 5169983"/>
                <a:gd name="csY631" fmla="*/ 2570882 h 3080841"/>
                <a:gd name="csX632" fmla="*/ 874348 w 5169983"/>
                <a:gd name="csY632" fmla="*/ 2581432 h 3080841"/>
                <a:gd name="csX633" fmla="*/ 878876 w 5169983"/>
                <a:gd name="csY633" fmla="*/ 2578369 h 3080841"/>
                <a:gd name="csX634" fmla="*/ 928164 w 5169983"/>
                <a:gd name="csY634" fmla="*/ 2329676 h 3080841"/>
                <a:gd name="csX635" fmla="*/ 923816 w 5169983"/>
                <a:gd name="csY635" fmla="*/ 2325138 h 3080841"/>
                <a:gd name="csX636" fmla="*/ 923692 w 5169983"/>
                <a:gd name="csY636" fmla="*/ 2325138 h 3080841"/>
                <a:gd name="csX637" fmla="*/ 769218 w 5169983"/>
                <a:gd name="csY637" fmla="*/ 2325138 h 3080841"/>
                <a:gd name="csX638" fmla="*/ 764851 w 5169983"/>
                <a:gd name="csY638" fmla="*/ 2328639 h 3080841"/>
                <a:gd name="csX639" fmla="*/ 940055 w 5169983"/>
                <a:gd name="csY639" fmla="*/ 716828 h 3080841"/>
                <a:gd name="csX640" fmla="*/ 935336 w 5169983"/>
                <a:gd name="csY640" fmla="*/ 721252 h 3080841"/>
                <a:gd name="csX641" fmla="*/ 935422 w 5169983"/>
                <a:gd name="csY641" fmla="*/ 722298 h 3080841"/>
                <a:gd name="csX642" fmla="*/ 1094862 w 5169983"/>
                <a:gd name="csY642" fmla="*/ 825801 h 3080841"/>
                <a:gd name="csX643" fmla="*/ 1196672 w 5169983"/>
                <a:gd name="csY643" fmla="*/ 686548 h 3080841"/>
                <a:gd name="csX644" fmla="*/ 1193723 w 5169983"/>
                <a:gd name="csY644" fmla="*/ 683104 h 3080841"/>
                <a:gd name="csX645" fmla="*/ 1130907 w 5169983"/>
                <a:gd name="csY645" fmla="*/ 659759 h 3080841"/>
                <a:gd name="csX646" fmla="*/ 1086900 w 5169983"/>
                <a:gd name="csY646" fmla="*/ 658617 h 3080841"/>
                <a:gd name="csX647" fmla="*/ 1084483 w 5169983"/>
                <a:gd name="csY647" fmla="*/ 664534 h 3080841"/>
                <a:gd name="csX648" fmla="*/ 1084997 w 5169983"/>
                <a:gd name="csY648" fmla="*/ 665448 h 3080841"/>
                <a:gd name="csX649" fmla="*/ 1097098 w 5169983"/>
                <a:gd name="csY649" fmla="*/ 682286 h 3080841"/>
                <a:gd name="csX650" fmla="*/ 1080688 w 5169983"/>
                <a:gd name="csY650" fmla="*/ 720177 h 3080841"/>
                <a:gd name="csX651" fmla="*/ 1049989 w 5169983"/>
                <a:gd name="csY651" fmla="*/ 720671 h 3080841"/>
                <a:gd name="csX652" fmla="*/ 939998 w 5169983"/>
                <a:gd name="csY652" fmla="*/ 716895 h 3080841"/>
                <a:gd name="csX653" fmla="*/ 2242318 w 5169983"/>
                <a:gd name="csY653" fmla="*/ 207085 h 3080841"/>
                <a:gd name="csX654" fmla="*/ 2124422 w 5169983"/>
                <a:gd name="csY654" fmla="*/ 302112 h 3080841"/>
                <a:gd name="csX655" fmla="*/ 2123917 w 5169983"/>
                <a:gd name="csY655" fmla="*/ 308486 h 3080841"/>
                <a:gd name="csX656" fmla="*/ 2124422 w 5169983"/>
                <a:gd name="csY656" fmla="*/ 308990 h 3080841"/>
                <a:gd name="csX657" fmla="*/ 2132546 w 5169983"/>
                <a:gd name="csY657" fmla="*/ 315602 h 3080841"/>
                <a:gd name="csX658" fmla="*/ 2140832 w 5169983"/>
                <a:gd name="csY658" fmla="*/ 320359 h 3080841"/>
                <a:gd name="csX659" fmla="*/ 2145522 w 5169983"/>
                <a:gd name="csY659" fmla="*/ 320035 h 3080841"/>
                <a:gd name="csX660" fmla="*/ 2248749 w 5169983"/>
                <a:gd name="csY660" fmla="*/ 213260 h 3080841"/>
                <a:gd name="csX661" fmla="*/ 2242318 w 5169983"/>
                <a:gd name="csY661" fmla="*/ 207143 h 3080841"/>
                <a:gd name="csX662" fmla="*/ 2231140 w 5169983"/>
                <a:gd name="csY662" fmla="*/ 339556 h 3080841"/>
                <a:gd name="csX663" fmla="*/ 2223225 w 5169983"/>
                <a:gd name="csY663" fmla="*/ 324192 h 3080841"/>
                <a:gd name="csX664" fmla="*/ 2182547 w 5169983"/>
                <a:gd name="csY664" fmla="*/ 350981 h 3080841"/>
                <a:gd name="csX665" fmla="*/ 2182119 w 5169983"/>
                <a:gd name="csY665" fmla="*/ 357326 h 3080841"/>
                <a:gd name="csX666" fmla="*/ 2190509 w 5169983"/>
                <a:gd name="csY666" fmla="*/ 366944 h 3080841"/>
                <a:gd name="csX667" fmla="*/ 2196674 w 5169983"/>
                <a:gd name="csY667" fmla="*/ 367382 h 3080841"/>
                <a:gd name="csX668" fmla="*/ 2231140 w 5169983"/>
                <a:gd name="csY668" fmla="*/ 339499 h 3080841"/>
                <a:gd name="csX669" fmla="*/ 2263409 w 5169983"/>
                <a:gd name="csY669" fmla="*/ 466880 h 3080841"/>
                <a:gd name="csX670" fmla="*/ 2258500 w 5169983"/>
                <a:gd name="csY670" fmla="*/ 459783 h 3080841"/>
                <a:gd name="csX671" fmla="*/ 2222893 w 5169983"/>
                <a:gd name="csY671" fmla="*/ 471912 h 3080841"/>
                <a:gd name="csX672" fmla="*/ 2219458 w 5169983"/>
                <a:gd name="csY672" fmla="*/ 492622 h 3080841"/>
                <a:gd name="csX673" fmla="*/ 2225508 w 5169983"/>
                <a:gd name="csY673" fmla="*/ 493726 h 3080841"/>
                <a:gd name="csX674" fmla="*/ 2263409 w 5169983"/>
                <a:gd name="csY674" fmla="*/ 466823 h 3080841"/>
                <a:gd name="csX675" fmla="*/ 2228182 w 5169983"/>
                <a:gd name="csY675" fmla="*/ 421721 h 3080841"/>
                <a:gd name="csX676" fmla="*/ 2260631 w 5169983"/>
                <a:gd name="csY676" fmla="*/ 394770 h 3080841"/>
                <a:gd name="csX677" fmla="*/ 2255446 w 5169983"/>
                <a:gd name="csY677" fmla="*/ 387997 h 3080841"/>
                <a:gd name="csX678" fmla="*/ 2219078 w 5169983"/>
                <a:gd name="csY678" fmla="*/ 409754 h 3080841"/>
                <a:gd name="csX679" fmla="*/ 2221532 w 5169983"/>
                <a:gd name="csY679" fmla="*/ 419704 h 3080841"/>
                <a:gd name="csX680" fmla="*/ 2227420 w 5169983"/>
                <a:gd name="csY680" fmla="*/ 422140 h 3080841"/>
                <a:gd name="csX681" fmla="*/ 2228125 w 5169983"/>
                <a:gd name="csY681" fmla="*/ 421778 h 3080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</a:cxnLst>
              <a:rect l="l" t="t" r="r" b="b"/>
              <a:pathLst>
                <a:path w="5169983" h="3080841">
                  <a:moveTo>
                    <a:pt x="5096517" y="2713246"/>
                  </a:moveTo>
                  <a:cubicBezTo>
                    <a:pt x="5115067" y="2746485"/>
                    <a:pt x="5134094" y="2779676"/>
                    <a:pt x="5152169" y="2813296"/>
                  </a:cubicBezTo>
                  <a:cubicBezTo>
                    <a:pt x="5158353" y="2824759"/>
                    <a:pt x="5163394" y="2836831"/>
                    <a:pt x="5167104" y="2849322"/>
                  </a:cubicBezTo>
                  <a:cubicBezTo>
                    <a:pt x="5172337" y="2867035"/>
                    <a:pt x="5168626" y="2874361"/>
                    <a:pt x="5152074" y="2883379"/>
                  </a:cubicBezTo>
                  <a:cubicBezTo>
                    <a:pt x="5145509" y="2886937"/>
                    <a:pt x="5138564" y="2889781"/>
                    <a:pt x="5131715" y="2892788"/>
                  </a:cubicBezTo>
                  <a:lnTo>
                    <a:pt x="4733781" y="3070084"/>
                  </a:lnTo>
                  <a:cubicBezTo>
                    <a:pt x="4727788" y="3072766"/>
                    <a:pt x="4721984" y="3075877"/>
                    <a:pt x="4715896" y="3077951"/>
                  </a:cubicBezTo>
                  <a:cubicBezTo>
                    <a:pt x="4693540" y="3085390"/>
                    <a:pt x="4681839" y="3077247"/>
                    <a:pt x="4680697" y="3053959"/>
                  </a:cubicBezTo>
                  <a:cubicBezTo>
                    <a:pt x="4678890" y="3016116"/>
                    <a:pt x="4688213" y="2981136"/>
                    <a:pt x="4711805" y="2951721"/>
                  </a:cubicBezTo>
                  <a:cubicBezTo>
                    <a:pt x="4733400" y="2924885"/>
                    <a:pt x="4757469" y="2900112"/>
                    <a:pt x="4780966" y="2874912"/>
                  </a:cubicBezTo>
                  <a:cubicBezTo>
                    <a:pt x="4794855" y="2859976"/>
                    <a:pt x="4809315" y="2845707"/>
                    <a:pt x="4817306" y="2823684"/>
                  </a:cubicBezTo>
                  <a:cubicBezTo>
                    <a:pt x="4785246" y="2821058"/>
                    <a:pt x="4765650" y="2802517"/>
                    <a:pt x="4748431" y="2779676"/>
                  </a:cubicBezTo>
                  <a:cubicBezTo>
                    <a:pt x="4664525" y="2668144"/>
                    <a:pt x="4595079" y="2548088"/>
                    <a:pt x="4539332" y="2420098"/>
                  </a:cubicBezTo>
                  <a:cubicBezTo>
                    <a:pt x="4513361" y="2360404"/>
                    <a:pt x="4500899" y="2297474"/>
                    <a:pt x="4496999" y="2232690"/>
                  </a:cubicBezTo>
                  <a:cubicBezTo>
                    <a:pt x="4496618" y="2226411"/>
                    <a:pt x="4496332" y="2220056"/>
                    <a:pt x="4491481" y="2212293"/>
                  </a:cubicBezTo>
                  <a:cubicBezTo>
                    <a:pt x="4487770" y="2222197"/>
                    <a:pt x="4483585" y="2231929"/>
                    <a:pt x="4480351" y="2241984"/>
                  </a:cubicBezTo>
                  <a:cubicBezTo>
                    <a:pt x="4429931" y="2395497"/>
                    <a:pt x="4391213" y="2552075"/>
                    <a:pt x="4357346" y="2709916"/>
                  </a:cubicBezTo>
                  <a:cubicBezTo>
                    <a:pt x="4354016" y="2725432"/>
                    <a:pt x="4350020" y="2740853"/>
                    <a:pt x="4347928" y="2756550"/>
                  </a:cubicBezTo>
                  <a:cubicBezTo>
                    <a:pt x="4345264" y="2776623"/>
                    <a:pt x="4337559" y="2791529"/>
                    <a:pt x="4317010" y="2798531"/>
                  </a:cubicBezTo>
                  <a:cubicBezTo>
                    <a:pt x="4308448" y="2801433"/>
                    <a:pt x="4301027" y="2807502"/>
                    <a:pt x="4294654" y="2811165"/>
                  </a:cubicBezTo>
                  <a:cubicBezTo>
                    <a:pt x="4280670" y="2874636"/>
                    <a:pt x="4266971" y="2936529"/>
                    <a:pt x="4253557" y="2998469"/>
                  </a:cubicBezTo>
                  <a:cubicBezTo>
                    <a:pt x="4247564" y="3026628"/>
                    <a:pt x="4242237" y="3030937"/>
                    <a:pt x="4213888" y="3024382"/>
                  </a:cubicBezTo>
                  <a:cubicBezTo>
                    <a:pt x="4078705" y="2993379"/>
                    <a:pt x="3943619" y="2962052"/>
                    <a:pt x="3808533" y="2930830"/>
                  </a:cubicBezTo>
                  <a:cubicBezTo>
                    <a:pt x="3789507" y="2926464"/>
                    <a:pt x="3770576" y="2921764"/>
                    <a:pt x="3751359" y="2917769"/>
                  </a:cubicBezTo>
                  <a:cubicBezTo>
                    <a:pt x="3739563" y="2915315"/>
                    <a:pt x="3729954" y="2910339"/>
                    <a:pt x="3727005" y="2897925"/>
                  </a:cubicBezTo>
                  <a:cubicBezTo>
                    <a:pt x="3724056" y="2886118"/>
                    <a:pt x="3730810" y="2878518"/>
                    <a:pt x="3740228" y="2872772"/>
                  </a:cubicBezTo>
                  <a:cubicBezTo>
                    <a:pt x="3742607" y="2871345"/>
                    <a:pt x="3745461" y="2869880"/>
                    <a:pt x="3746793" y="2867692"/>
                  </a:cubicBezTo>
                  <a:cubicBezTo>
                    <a:pt x="3769719" y="2831389"/>
                    <a:pt x="3807011" y="2819803"/>
                    <a:pt x="3845158" y="2809519"/>
                  </a:cubicBezTo>
                  <a:cubicBezTo>
                    <a:pt x="3878359" y="2800558"/>
                    <a:pt x="3911846" y="2792024"/>
                    <a:pt x="3944570" y="2781417"/>
                  </a:cubicBezTo>
                  <a:cubicBezTo>
                    <a:pt x="3971017" y="2772836"/>
                    <a:pt x="3996132" y="2760811"/>
                    <a:pt x="4015633" y="2740092"/>
                  </a:cubicBezTo>
                  <a:cubicBezTo>
                    <a:pt x="4014302" y="2737457"/>
                    <a:pt x="4013826" y="2734841"/>
                    <a:pt x="4012685" y="2734403"/>
                  </a:cubicBezTo>
                  <a:cubicBezTo>
                    <a:pt x="3986428" y="2725052"/>
                    <a:pt x="3985572" y="2704722"/>
                    <a:pt x="3989092" y="2681805"/>
                  </a:cubicBezTo>
                  <a:cubicBezTo>
                    <a:pt x="4000128" y="2608934"/>
                    <a:pt x="4008593" y="2535560"/>
                    <a:pt x="4022198" y="2463184"/>
                  </a:cubicBezTo>
                  <a:cubicBezTo>
                    <a:pt x="4054828" y="2289873"/>
                    <a:pt x="4090978" y="2117333"/>
                    <a:pt x="4144918" y="1949122"/>
                  </a:cubicBezTo>
                  <a:cubicBezTo>
                    <a:pt x="4164895" y="1886954"/>
                    <a:pt x="4184967" y="1824738"/>
                    <a:pt x="4217122" y="1767440"/>
                  </a:cubicBezTo>
                  <a:cubicBezTo>
                    <a:pt x="4218359" y="1765252"/>
                    <a:pt x="4218264" y="1762303"/>
                    <a:pt x="4218835" y="1759792"/>
                  </a:cubicBezTo>
                  <a:cubicBezTo>
                    <a:pt x="4173743" y="1739719"/>
                    <a:pt x="4172695" y="1736941"/>
                    <a:pt x="4186585" y="1687625"/>
                  </a:cubicBezTo>
                  <a:cubicBezTo>
                    <a:pt x="4246993" y="1473094"/>
                    <a:pt x="4307402" y="1258516"/>
                    <a:pt x="4367715" y="1043871"/>
                  </a:cubicBezTo>
                  <a:cubicBezTo>
                    <a:pt x="4369142" y="1038572"/>
                    <a:pt x="4369904" y="1033054"/>
                    <a:pt x="4371045" y="1027032"/>
                  </a:cubicBezTo>
                  <a:cubicBezTo>
                    <a:pt x="4325953" y="1016425"/>
                    <a:pt x="4281812" y="1006037"/>
                    <a:pt x="4237671" y="995715"/>
                  </a:cubicBezTo>
                  <a:cubicBezTo>
                    <a:pt x="4144156" y="973740"/>
                    <a:pt x="4052925" y="944535"/>
                    <a:pt x="3964833" y="906159"/>
                  </a:cubicBezTo>
                  <a:cubicBezTo>
                    <a:pt x="3925734" y="889111"/>
                    <a:pt x="3888633" y="867345"/>
                    <a:pt x="3851342" y="846568"/>
                  </a:cubicBezTo>
                  <a:cubicBezTo>
                    <a:pt x="3824514" y="831614"/>
                    <a:pt x="3798353" y="815603"/>
                    <a:pt x="3772859" y="798574"/>
                  </a:cubicBezTo>
                  <a:cubicBezTo>
                    <a:pt x="3752880" y="785285"/>
                    <a:pt x="3731666" y="772546"/>
                    <a:pt x="3724627" y="746471"/>
                  </a:cubicBezTo>
                  <a:cubicBezTo>
                    <a:pt x="3723580" y="742476"/>
                    <a:pt x="3717017" y="738546"/>
                    <a:pt x="3712165" y="737177"/>
                  </a:cubicBezTo>
                  <a:cubicBezTo>
                    <a:pt x="3697038" y="732858"/>
                    <a:pt x="3681438" y="730013"/>
                    <a:pt x="3666121" y="726141"/>
                  </a:cubicBezTo>
                  <a:cubicBezTo>
                    <a:pt x="3644527" y="720614"/>
                    <a:pt x="3622836" y="715201"/>
                    <a:pt x="3601527" y="708580"/>
                  </a:cubicBezTo>
                  <a:cubicBezTo>
                    <a:pt x="3591919" y="705574"/>
                    <a:pt x="3582785" y="700437"/>
                    <a:pt x="3573939" y="695300"/>
                  </a:cubicBezTo>
                  <a:cubicBezTo>
                    <a:pt x="3540738" y="675941"/>
                    <a:pt x="3536552" y="661014"/>
                    <a:pt x="3555008" y="627880"/>
                  </a:cubicBezTo>
                  <a:cubicBezTo>
                    <a:pt x="3543782" y="618215"/>
                    <a:pt x="3531606" y="609349"/>
                    <a:pt x="3521426" y="598694"/>
                  </a:cubicBezTo>
                  <a:cubicBezTo>
                    <a:pt x="3497453" y="573817"/>
                    <a:pt x="3498880" y="556541"/>
                    <a:pt x="3526849" y="531779"/>
                  </a:cubicBezTo>
                  <a:cubicBezTo>
                    <a:pt x="3517716" y="516139"/>
                    <a:pt x="3499926" y="501546"/>
                    <a:pt x="3509820" y="480122"/>
                  </a:cubicBezTo>
                  <a:cubicBezTo>
                    <a:pt x="3520094" y="457576"/>
                    <a:pt x="3541594" y="461362"/>
                    <a:pt x="3563475" y="461467"/>
                  </a:cubicBezTo>
                  <a:cubicBezTo>
                    <a:pt x="3547587" y="435115"/>
                    <a:pt x="3541119" y="405377"/>
                    <a:pt x="3515909" y="386408"/>
                  </a:cubicBezTo>
                  <a:cubicBezTo>
                    <a:pt x="3507917" y="380453"/>
                    <a:pt x="3501734" y="371472"/>
                    <a:pt x="3496311" y="362844"/>
                  </a:cubicBezTo>
                  <a:cubicBezTo>
                    <a:pt x="3479854" y="336816"/>
                    <a:pt x="3487465" y="315878"/>
                    <a:pt x="3516384" y="306098"/>
                  </a:cubicBezTo>
                  <a:cubicBezTo>
                    <a:pt x="3522282" y="304072"/>
                    <a:pt x="3528466" y="302597"/>
                    <a:pt x="3535886" y="300467"/>
                  </a:cubicBezTo>
                  <a:cubicBezTo>
                    <a:pt x="3532081" y="290297"/>
                    <a:pt x="3528275" y="281935"/>
                    <a:pt x="3525992" y="273183"/>
                  </a:cubicBezTo>
                  <a:cubicBezTo>
                    <a:pt x="3518382" y="243283"/>
                    <a:pt x="3536362" y="222725"/>
                    <a:pt x="3566709" y="227425"/>
                  </a:cubicBezTo>
                  <a:cubicBezTo>
                    <a:pt x="3579361" y="229394"/>
                    <a:pt x="3591633" y="234369"/>
                    <a:pt x="3606379" y="238631"/>
                  </a:cubicBezTo>
                  <a:cubicBezTo>
                    <a:pt x="3605808" y="231744"/>
                    <a:pt x="3605427" y="225845"/>
                    <a:pt x="3604666" y="219928"/>
                  </a:cubicBezTo>
                  <a:cubicBezTo>
                    <a:pt x="3602288" y="202053"/>
                    <a:pt x="3605237" y="185928"/>
                    <a:pt x="3621600" y="175816"/>
                  </a:cubicBezTo>
                  <a:cubicBezTo>
                    <a:pt x="3637486" y="165970"/>
                    <a:pt x="3652422" y="172696"/>
                    <a:pt x="3665550" y="182380"/>
                  </a:cubicBezTo>
                  <a:cubicBezTo>
                    <a:pt x="3677537" y="191170"/>
                    <a:pt x="3688667" y="201178"/>
                    <a:pt x="3699416" y="211462"/>
                  </a:cubicBezTo>
                  <a:cubicBezTo>
                    <a:pt x="3705315" y="217084"/>
                    <a:pt x="3709691" y="224304"/>
                    <a:pt x="3717777" y="234588"/>
                  </a:cubicBezTo>
                  <a:cubicBezTo>
                    <a:pt x="3721773" y="215619"/>
                    <a:pt x="3723295" y="203594"/>
                    <a:pt x="3726814" y="192217"/>
                  </a:cubicBezTo>
                  <a:cubicBezTo>
                    <a:pt x="3737564" y="158588"/>
                    <a:pt x="3764202" y="151377"/>
                    <a:pt x="3787699" y="177300"/>
                  </a:cubicBezTo>
                  <a:cubicBezTo>
                    <a:pt x="3804537" y="195774"/>
                    <a:pt x="3818521" y="217036"/>
                    <a:pt x="3831840" y="238298"/>
                  </a:cubicBezTo>
                  <a:cubicBezTo>
                    <a:pt x="3844682" y="258808"/>
                    <a:pt x="3855147" y="280841"/>
                    <a:pt x="3866468" y="302274"/>
                  </a:cubicBezTo>
                  <a:cubicBezTo>
                    <a:pt x="3870939" y="310741"/>
                    <a:pt x="3876171" y="316097"/>
                    <a:pt x="3886826" y="318561"/>
                  </a:cubicBezTo>
                  <a:cubicBezTo>
                    <a:pt x="3898051" y="321129"/>
                    <a:pt x="3908896" y="328292"/>
                    <a:pt x="3918029" y="335836"/>
                  </a:cubicBezTo>
                  <a:cubicBezTo>
                    <a:pt x="4000888" y="404445"/>
                    <a:pt x="4094307" y="453162"/>
                    <a:pt x="4194766" y="490396"/>
                  </a:cubicBezTo>
                  <a:cubicBezTo>
                    <a:pt x="4291705" y="526308"/>
                    <a:pt x="4388930" y="561079"/>
                    <a:pt x="4488627" y="588477"/>
                  </a:cubicBezTo>
                  <a:cubicBezTo>
                    <a:pt x="4508224" y="593880"/>
                    <a:pt x="4528012" y="598637"/>
                    <a:pt x="4549606" y="601757"/>
                  </a:cubicBezTo>
                  <a:cubicBezTo>
                    <a:pt x="4525348" y="568347"/>
                    <a:pt x="4501946" y="535450"/>
                    <a:pt x="4494716" y="492737"/>
                  </a:cubicBezTo>
                  <a:cubicBezTo>
                    <a:pt x="4485392" y="489845"/>
                    <a:pt x="4475594" y="487542"/>
                    <a:pt x="4466272" y="483832"/>
                  </a:cubicBezTo>
                  <a:cubicBezTo>
                    <a:pt x="4435734" y="471693"/>
                    <a:pt x="4424604" y="440690"/>
                    <a:pt x="4442108" y="412864"/>
                  </a:cubicBezTo>
                  <a:cubicBezTo>
                    <a:pt x="4449338" y="401448"/>
                    <a:pt x="4459707" y="389842"/>
                    <a:pt x="4471503" y="384058"/>
                  </a:cubicBezTo>
                  <a:cubicBezTo>
                    <a:pt x="4495096" y="372414"/>
                    <a:pt x="4505941" y="354425"/>
                    <a:pt x="4515168" y="330480"/>
                  </a:cubicBezTo>
                  <a:cubicBezTo>
                    <a:pt x="4527060" y="299487"/>
                    <a:pt x="4545421" y="270995"/>
                    <a:pt x="4562829" y="237975"/>
                  </a:cubicBezTo>
                  <a:cubicBezTo>
                    <a:pt x="4562545" y="237480"/>
                    <a:pt x="4559785" y="232999"/>
                    <a:pt x="4556931" y="228519"/>
                  </a:cubicBezTo>
                  <a:cubicBezTo>
                    <a:pt x="4529724" y="186756"/>
                    <a:pt x="4535336" y="141045"/>
                    <a:pt x="4571772" y="106941"/>
                  </a:cubicBezTo>
                  <a:cubicBezTo>
                    <a:pt x="4572342" y="106275"/>
                    <a:pt x="4573009" y="105561"/>
                    <a:pt x="4573770" y="105076"/>
                  </a:cubicBezTo>
                  <a:cubicBezTo>
                    <a:pt x="4600691" y="87905"/>
                    <a:pt x="4619908" y="64236"/>
                    <a:pt x="4639220" y="38760"/>
                  </a:cubicBezTo>
                  <a:cubicBezTo>
                    <a:pt x="4679460" y="-14219"/>
                    <a:pt x="4762605" y="-12306"/>
                    <a:pt x="4808934" y="39083"/>
                  </a:cubicBezTo>
                  <a:cubicBezTo>
                    <a:pt x="4814452" y="45267"/>
                    <a:pt x="4819304" y="52040"/>
                    <a:pt x="4825393" y="59689"/>
                  </a:cubicBezTo>
                  <a:cubicBezTo>
                    <a:pt x="4856690" y="53629"/>
                    <a:pt x="4887989" y="52973"/>
                    <a:pt x="4917574" y="68222"/>
                  </a:cubicBezTo>
                  <a:cubicBezTo>
                    <a:pt x="4947065" y="83424"/>
                    <a:pt x="4962667" y="108786"/>
                    <a:pt x="4968755" y="141473"/>
                  </a:cubicBezTo>
                  <a:cubicBezTo>
                    <a:pt x="4977317" y="142082"/>
                    <a:pt x="4984547" y="142738"/>
                    <a:pt x="4991777" y="143062"/>
                  </a:cubicBezTo>
                  <a:cubicBezTo>
                    <a:pt x="5076634" y="147276"/>
                    <a:pt x="5116779" y="221850"/>
                    <a:pt x="5085291" y="285207"/>
                  </a:cubicBezTo>
                  <a:cubicBezTo>
                    <a:pt x="5084435" y="286796"/>
                    <a:pt x="5084435" y="288822"/>
                    <a:pt x="5083578" y="293027"/>
                  </a:cubicBezTo>
                  <a:cubicBezTo>
                    <a:pt x="5121726" y="317362"/>
                    <a:pt x="5143321" y="352456"/>
                    <a:pt x="5137518" y="400021"/>
                  </a:cubicBezTo>
                  <a:cubicBezTo>
                    <a:pt x="5131811" y="446598"/>
                    <a:pt x="5103557" y="477430"/>
                    <a:pt x="5063506" y="498045"/>
                  </a:cubicBezTo>
                  <a:cubicBezTo>
                    <a:pt x="5092331" y="563162"/>
                    <a:pt x="5063887" y="627014"/>
                    <a:pt x="4970087" y="656096"/>
                  </a:cubicBezTo>
                  <a:cubicBezTo>
                    <a:pt x="4981598" y="682229"/>
                    <a:pt x="4975604" y="705412"/>
                    <a:pt x="4960003" y="728862"/>
                  </a:cubicBezTo>
                  <a:cubicBezTo>
                    <a:pt x="4953820" y="738099"/>
                    <a:pt x="4955627" y="753739"/>
                    <a:pt x="4956388" y="766315"/>
                  </a:cubicBezTo>
                  <a:cubicBezTo>
                    <a:pt x="4960669" y="837055"/>
                    <a:pt x="4966947" y="907700"/>
                    <a:pt x="4970373" y="978487"/>
                  </a:cubicBezTo>
                  <a:cubicBezTo>
                    <a:pt x="4979029" y="1158466"/>
                    <a:pt x="4986354" y="1338493"/>
                    <a:pt x="4994535" y="1518529"/>
                  </a:cubicBezTo>
                  <a:cubicBezTo>
                    <a:pt x="5000624" y="1653787"/>
                    <a:pt x="5007189" y="1788987"/>
                    <a:pt x="5013562" y="1924188"/>
                  </a:cubicBezTo>
                  <a:cubicBezTo>
                    <a:pt x="5013847" y="1930695"/>
                    <a:pt x="5014703" y="1937316"/>
                    <a:pt x="5014038" y="1943757"/>
                  </a:cubicBezTo>
                  <a:cubicBezTo>
                    <a:pt x="5012706" y="1957427"/>
                    <a:pt x="5005476" y="1966883"/>
                    <a:pt x="4991111" y="1967378"/>
                  </a:cubicBezTo>
                  <a:cubicBezTo>
                    <a:pt x="4979315" y="1967815"/>
                    <a:pt x="4967233" y="1966883"/>
                    <a:pt x="4955532" y="1965133"/>
                  </a:cubicBezTo>
                  <a:cubicBezTo>
                    <a:pt x="4944687" y="1963487"/>
                    <a:pt x="4934127" y="1959995"/>
                    <a:pt x="4921760" y="1956933"/>
                  </a:cubicBezTo>
                  <a:cubicBezTo>
                    <a:pt x="4908442" y="1989410"/>
                    <a:pt x="4902639" y="2022202"/>
                    <a:pt x="4899690" y="2055222"/>
                  </a:cubicBezTo>
                  <a:cubicBezTo>
                    <a:pt x="4888464" y="2181081"/>
                    <a:pt x="4909393" y="2300975"/>
                    <a:pt x="4970943" y="2412174"/>
                  </a:cubicBezTo>
                  <a:cubicBezTo>
                    <a:pt x="5006617" y="2476626"/>
                    <a:pt x="5044384" y="2539936"/>
                    <a:pt x="5081105" y="2603854"/>
                  </a:cubicBezTo>
                  <a:cubicBezTo>
                    <a:pt x="5090808" y="2620854"/>
                    <a:pt x="5100798" y="2637740"/>
                    <a:pt x="5109455" y="2655292"/>
                  </a:cubicBezTo>
                  <a:cubicBezTo>
                    <a:pt x="5125817" y="2688531"/>
                    <a:pt x="5125057" y="2690452"/>
                    <a:pt x="5096327" y="2713189"/>
                  </a:cubicBezTo>
                  <a:close/>
                  <a:moveTo>
                    <a:pt x="4915101" y="767619"/>
                  </a:moveTo>
                  <a:cubicBezTo>
                    <a:pt x="4848319" y="785503"/>
                    <a:pt x="4785723" y="802285"/>
                    <a:pt x="4722174" y="819294"/>
                  </a:cubicBezTo>
                  <a:cubicBezTo>
                    <a:pt x="4725410" y="824869"/>
                    <a:pt x="4729025" y="831262"/>
                    <a:pt x="4732640" y="837550"/>
                  </a:cubicBezTo>
                  <a:cubicBezTo>
                    <a:pt x="4765459" y="894238"/>
                    <a:pt x="4753568" y="950166"/>
                    <a:pt x="4698868" y="985869"/>
                  </a:cubicBezTo>
                  <a:cubicBezTo>
                    <a:pt x="4647972" y="1019165"/>
                    <a:pt x="4592226" y="1037754"/>
                    <a:pt x="4530390" y="1035680"/>
                  </a:cubicBezTo>
                  <a:cubicBezTo>
                    <a:pt x="4494240" y="1034472"/>
                    <a:pt x="4458089" y="1035452"/>
                    <a:pt x="4420799" y="1035452"/>
                  </a:cubicBezTo>
                  <a:cubicBezTo>
                    <a:pt x="4406148" y="1065361"/>
                    <a:pt x="4231392" y="1689318"/>
                    <a:pt x="4231677" y="1713643"/>
                  </a:cubicBezTo>
                  <a:cubicBezTo>
                    <a:pt x="4475404" y="1782528"/>
                    <a:pt x="4719511" y="1851470"/>
                    <a:pt x="4967995" y="1921724"/>
                  </a:cubicBezTo>
                  <a:cubicBezTo>
                    <a:pt x="4950299" y="1534321"/>
                    <a:pt x="4932700" y="1150865"/>
                    <a:pt x="4915101" y="767619"/>
                  </a:cubicBezTo>
                  <a:close/>
                  <a:moveTo>
                    <a:pt x="3774000" y="743132"/>
                  </a:moveTo>
                  <a:cubicBezTo>
                    <a:pt x="3782752" y="749753"/>
                    <a:pt x="3790553" y="756469"/>
                    <a:pt x="3799115" y="761835"/>
                  </a:cubicBezTo>
                  <a:cubicBezTo>
                    <a:pt x="3825086" y="778121"/>
                    <a:pt x="3850866" y="794845"/>
                    <a:pt x="3877599" y="809667"/>
                  </a:cubicBezTo>
                  <a:cubicBezTo>
                    <a:pt x="3913367" y="829454"/>
                    <a:pt x="3949041" y="849907"/>
                    <a:pt x="3986524" y="865984"/>
                  </a:cubicBezTo>
                  <a:cubicBezTo>
                    <a:pt x="4046266" y="891613"/>
                    <a:pt x="4107721" y="913103"/>
                    <a:pt x="4170412" y="931149"/>
                  </a:cubicBezTo>
                  <a:cubicBezTo>
                    <a:pt x="4293418" y="966576"/>
                    <a:pt x="4417563" y="993308"/>
                    <a:pt x="4546562" y="989865"/>
                  </a:cubicBezTo>
                  <a:cubicBezTo>
                    <a:pt x="4595650" y="988552"/>
                    <a:pt x="4639410" y="972037"/>
                    <a:pt x="4679175" y="944430"/>
                  </a:cubicBezTo>
                  <a:cubicBezTo>
                    <a:pt x="4705907" y="925898"/>
                    <a:pt x="4712852" y="896702"/>
                    <a:pt x="4697536" y="868115"/>
                  </a:cubicBezTo>
                  <a:cubicBezTo>
                    <a:pt x="4691161" y="856195"/>
                    <a:pt x="4681364" y="845370"/>
                    <a:pt x="4670994" y="836513"/>
                  </a:cubicBezTo>
                  <a:cubicBezTo>
                    <a:pt x="4649209" y="817810"/>
                    <a:pt x="4621811" y="810209"/>
                    <a:pt x="4594318" y="805024"/>
                  </a:cubicBezTo>
                  <a:cubicBezTo>
                    <a:pt x="4554173" y="797366"/>
                    <a:pt x="4513647" y="791734"/>
                    <a:pt x="4473407" y="784514"/>
                  </a:cubicBezTo>
                  <a:cubicBezTo>
                    <a:pt x="4365147" y="765060"/>
                    <a:pt x="4260503" y="731764"/>
                    <a:pt x="4155096" y="701141"/>
                  </a:cubicBezTo>
                  <a:cubicBezTo>
                    <a:pt x="4051118" y="670908"/>
                    <a:pt x="3955225" y="625645"/>
                    <a:pt x="3869988" y="558292"/>
                  </a:cubicBezTo>
                  <a:cubicBezTo>
                    <a:pt x="3864280" y="553820"/>
                    <a:pt x="3857906" y="550148"/>
                    <a:pt x="3851437" y="545772"/>
                  </a:cubicBezTo>
                  <a:cubicBezTo>
                    <a:pt x="3811291" y="605581"/>
                    <a:pt x="3787413" y="670423"/>
                    <a:pt x="3774000" y="743027"/>
                  </a:cubicBezTo>
                  <a:close/>
                  <a:moveTo>
                    <a:pt x="4619718" y="664401"/>
                  </a:moveTo>
                  <a:cubicBezTo>
                    <a:pt x="4571582" y="653528"/>
                    <a:pt x="4523445" y="644071"/>
                    <a:pt x="4475974" y="631714"/>
                  </a:cubicBezTo>
                  <a:cubicBezTo>
                    <a:pt x="4365147" y="602746"/>
                    <a:pt x="4257839" y="562782"/>
                    <a:pt x="4150911" y="521818"/>
                  </a:cubicBezTo>
                  <a:cubicBezTo>
                    <a:pt x="4063294" y="488256"/>
                    <a:pt x="3982148" y="443754"/>
                    <a:pt x="3908421" y="385476"/>
                  </a:cubicBezTo>
                  <a:cubicBezTo>
                    <a:pt x="3902903" y="381157"/>
                    <a:pt x="3896625" y="377770"/>
                    <a:pt x="3888348" y="372414"/>
                  </a:cubicBezTo>
                  <a:cubicBezTo>
                    <a:pt x="3875790" y="412836"/>
                    <a:pt x="3863234" y="453257"/>
                    <a:pt x="3850676" y="493669"/>
                  </a:cubicBezTo>
                  <a:cubicBezTo>
                    <a:pt x="3866468" y="504933"/>
                    <a:pt x="3880071" y="514550"/>
                    <a:pt x="3893580" y="524339"/>
                  </a:cubicBezTo>
                  <a:cubicBezTo>
                    <a:pt x="3955701" y="569498"/>
                    <a:pt x="4020771" y="609463"/>
                    <a:pt x="4094307" y="632760"/>
                  </a:cubicBezTo>
                  <a:cubicBezTo>
                    <a:pt x="4183826" y="661119"/>
                    <a:pt x="4273820" y="688508"/>
                    <a:pt x="4364195" y="713612"/>
                  </a:cubicBezTo>
                  <a:cubicBezTo>
                    <a:pt x="4411665" y="726741"/>
                    <a:pt x="4460563" y="734380"/>
                    <a:pt x="4508986" y="743674"/>
                  </a:cubicBezTo>
                  <a:cubicBezTo>
                    <a:pt x="4516310" y="745101"/>
                    <a:pt x="4526775" y="744340"/>
                    <a:pt x="4532007" y="740021"/>
                  </a:cubicBezTo>
                  <a:cubicBezTo>
                    <a:pt x="4562069" y="715411"/>
                    <a:pt x="4590989" y="689449"/>
                    <a:pt x="4619718" y="664401"/>
                  </a:cubicBezTo>
                  <a:close/>
                  <a:moveTo>
                    <a:pt x="4560451" y="539646"/>
                  </a:moveTo>
                  <a:cubicBezTo>
                    <a:pt x="4578336" y="570754"/>
                    <a:pt x="4603546" y="587649"/>
                    <a:pt x="4632752" y="597980"/>
                  </a:cubicBezTo>
                  <a:cubicBezTo>
                    <a:pt x="4662527" y="608426"/>
                    <a:pt x="4692874" y="622315"/>
                    <a:pt x="4723411" y="623457"/>
                  </a:cubicBezTo>
                  <a:cubicBezTo>
                    <a:pt x="4752141" y="624550"/>
                    <a:pt x="4781252" y="610937"/>
                    <a:pt x="4813120" y="603127"/>
                  </a:cubicBezTo>
                  <a:cubicBezTo>
                    <a:pt x="4804177" y="592948"/>
                    <a:pt x="4796947" y="586669"/>
                    <a:pt x="4792191" y="578907"/>
                  </a:cubicBezTo>
                  <a:cubicBezTo>
                    <a:pt x="4781631" y="561517"/>
                    <a:pt x="4769645" y="544355"/>
                    <a:pt x="4763081" y="525443"/>
                  </a:cubicBezTo>
                  <a:cubicBezTo>
                    <a:pt x="4750999" y="489959"/>
                    <a:pt x="4769170" y="470714"/>
                    <a:pt x="4806081" y="477211"/>
                  </a:cubicBezTo>
                  <a:cubicBezTo>
                    <a:pt x="4823870" y="480388"/>
                    <a:pt x="4840328" y="476555"/>
                    <a:pt x="4851743" y="463056"/>
                  </a:cubicBezTo>
                  <a:cubicBezTo>
                    <a:pt x="4857452" y="456282"/>
                    <a:pt x="4860972" y="444296"/>
                    <a:pt x="4859545" y="435610"/>
                  </a:cubicBezTo>
                  <a:cubicBezTo>
                    <a:pt x="4857641" y="423862"/>
                    <a:pt x="4845084" y="421835"/>
                    <a:pt x="4834715" y="422986"/>
                  </a:cubicBezTo>
                  <a:cubicBezTo>
                    <a:pt x="4826628" y="423862"/>
                    <a:pt x="4818163" y="426534"/>
                    <a:pt x="4811312" y="430749"/>
                  </a:cubicBezTo>
                  <a:cubicBezTo>
                    <a:pt x="4797709" y="439054"/>
                    <a:pt x="4785056" y="437693"/>
                    <a:pt x="4771548" y="431567"/>
                  </a:cubicBezTo>
                  <a:cubicBezTo>
                    <a:pt x="4739394" y="416964"/>
                    <a:pt x="4712852" y="395427"/>
                    <a:pt x="4692874" y="366402"/>
                  </a:cubicBezTo>
                  <a:cubicBezTo>
                    <a:pt x="4679175" y="346444"/>
                    <a:pt x="4666904" y="325496"/>
                    <a:pt x="4654536" y="304728"/>
                  </a:cubicBezTo>
                  <a:cubicBezTo>
                    <a:pt x="4643881" y="286796"/>
                    <a:pt x="4630944" y="271651"/>
                    <a:pt x="4610300" y="263946"/>
                  </a:cubicBezTo>
                  <a:cubicBezTo>
                    <a:pt x="4607542" y="266352"/>
                    <a:pt x="4604497" y="268531"/>
                    <a:pt x="4601834" y="271157"/>
                  </a:cubicBezTo>
                  <a:cubicBezTo>
                    <a:pt x="4578812" y="294007"/>
                    <a:pt x="4566349" y="323317"/>
                    <a:pt x="4554268" y="352617"/>
                  </a:cubicBezTo>
                  <a:cubicBezTo>
                    <a:pt x="4542757" y="380558"/>
                    <a:pt x="4529533" y="406414"/>
                    <a:pt x="4498615" y="418172"/>
                  </a:cubicBezTo>
                  <a:cubicBezTo>
                    <a:pt x="4488818" y="421883"/>
                    <a:pt x="4478352" y="427962"/>
                    <a:pt x="4478163" y="443211"/>
                  </a:cubicBezTo>
                  <a:cubicBezTo>
                    <a:pt x="4484822" y="445114"/>
                    <a:pt x="4490815" y="448396"/>
                    <a:pt x="4496809" y="448396"/>
                  </a:cubicBezTo>
                  <a:cubicBezTo>
                    <a:pt x="4522208" y="448396"/>
                    <a:pt x="4533624" y="461809"/>
                    <a:pt x="4535812" y="485906"/>
                  </a:cubicBezTo>
                  <a:cubicBezTo>
                    <a:pt x="4536193" y="490995"/>
                    <a:pt x="4538762" y="495857"/>
                    <a:pt x="4540569" y="501432"/>
                  </a:cubicBezTo>
                  <a:cubicBezTo>
                    <a:pt x="4569869" y="496180"/>
                    <a:pt x="4588611" y="478533"/>
                    <a:pt x="4606210" y="459060"/>
                  </a:cubicBezTo>
                  <a:cubicBezTo>
                    <a:pt x="4612489" y="452172"/>
                    <a:pt x="4618101" y="444572"/>
                    <a:pt x="4625141" y="438607"/>
                  </a:cubicBezTo>
                  <a:cubicBezTo>
                    <a:pt x="4633036" y="431843"/>
                    <a:pt x="4643691" y="430854"/>
                    <a:pt x="4650160" y="438892"/>
                  </a:cubicBezTo>
                  <a:cubicBezTo>
                    <a:pt x="4654631" y="444296"/>
                    <a:pt x="4656439" y="454303"/>
                    <a:pt x="4654917" y="461305"/>
                  </a:cubicBezTo>
                  <a:cubicBezTo>
                    <a:pt x="4653394" y="468963"/>
                    <a:pt x="4647306" y="476069"/>
                    <a:pt x="4641979" y="482415"/>
                  </a:cubicBezTo>
                  <a:cubicBezTo>
                    <a:pt x="4620670" y="507720"/>
                    <a:pt x="4595365" y="527897"/>
                    <a:pt x="4560356" y="539922"/>
                  </a:cubicBezTo>
                  <a:close/>
                  <a:moveTo>
                    <a:pt x="4248896" y="2797171"/>
                  </a:moveTo>
                  <a:cubicBezTo>
                    <a:pt x="4191056" y="2782521"/>
                    <a:pt x="4136355" y="2768346"/>
                    <a:pt x="4081274" y="2755180"/>
                  </a:cubicBezTo>
                  <a:cubicBezTo>
                    <a:pt x="4075376" y="2753753"/>
                    <a:pt x="4065768" y="2756226"/>
                    <a:pt x="4061678" y="2760488"/>
                  </a:cubicBezTo>
                  <a:cubicBezTo>
                    <a:pt x="4017917" y="2806294"/>
                    <a:pt x="3961980" y="2827128"/>
                    <a:pt x="3902142" y="2840522"/>
                  </a:cubicBezTo>
                  <a:cubicBezTo>
                    <a:pt x="3874935" y="2846668"/>
                    <a:pt x="3848012" y="2853670"/>
                    <a:pt x="3821280" y="2861508"/>
                  </a:cubicBezTo>
                  <a:cubicBezTo>
                    <a:pt x="3811386" y="2864353"/>
                    <a:pt x="3800066" y="2867197"/>
                    <a:pt x="3794548" y="2880867"/>
                  </a:cubicBezTo>
                  <a:cubicBezTo>
                    <a:pt x="3935438" y="2913450"/>
                    <a:pt x="4074520" y="2945652"/>
                    <a:pt x="4215504" y="2978291"/>
                  </a:cubicBezTo>
                  <a:cubicBezTo>
                    <a:pt x="4232152" y="2919025"/>
                    <a:pt x="4239287" y="2860138"/>
                    <a:pt x="4248896" y="2797162"/>
                  </a:cubicBezTo>
                  <a:close/>
                  <a:moveTo>
                    <a:pt x="5053613" y="2727078"/>
                  </a:moveTo>
                  <a:cubicBezTo>
                    <a:pt x="4995772" y="2749985"/>
                    <a:pt x="4940406" y="2771695"/>
                    <a:pt x="4885325" y="2794107"/>
                  </a:cubicBezTo>
                  <a:cubicBezTo>
                    <a:pt x="4880093" y="2796229"/>
                    <a:pt x="4874005" y="2802099"/>
                    <a:pt x="4872768" y="2807331"/>
                  </a:cubicBezTo>
                  <a:cubicBezTo>
                    <a:pt x="4859735" y="2858787"/>
                    <a:pt x="4825963" y="2895137"/>
                    <a:pt x="4788576" y="2929955"/>
                  </a:cubicBezTo>
                  <a:cubicBezTo>
                    <a:pt x="4768979" y="2948163"/>
                    <a:pt x="4752807" y="2970310"/>
                    <a:pt x="4736539" y="2991791"/>
                  </a:cubicBezTo>
                  <a:cubicBezTo>
                    <a:pt x="4730641" y="2999553"/>
                    <a:pt x="4723221" y="3009390"/>
                    <a:pt x="4729500" y="3022622"/>
                  </a:cubicBezTo>
                  <a:cubicBezTo>
                    <a:pt x="4861256" y="2963841"/>
                    <a:pt x="4993014" y="2905031"/>
                    <a:pt x="5124771" y="2846201"/>
                  </a:cubicBezTo>
                  <a:cubicBezTo>
                    <a:pt x="5100512" y="2805476"/>
                    <a:pt x="5078156" y="2768032"/>
                    <a:pt x="5053708" y="2727078"/>
                  </a:cubicBezTo>
                  <a:close/>
                  <a:moveTo>
                    <a:pt x="3689047" y="593395"/>
                  </a:moveTo>
                  <a:cubicBezTo>
                    <a:pt x="3682579" y="599131"/>
                    <a:pt x="3678774" y="605362"/>
                    <a:pt x="3674778" y="605420"/>
                  </a:cubicBezTo>
                  <a:cubicBezTo>
                    <a:pt x="3666787" y="605581"/>
                    <a:pt x="3658415" y="603346"/>
                    <a:pt x="3650709" y="600501"/>
                  </a:cubicBezTo>
                  <a:cubicBezTo>
                    <a:pt x="3621981" y="589837"/>
                    <a:pt x="3593535" y="578193"/>
                    <a:pt x="3564807" y="567805"/>
                  </a:cubicBezTo>
                  <a:cubicBezTo>
                    <a:pt x="3561096" y="566492"/>
                    <a:pt x="3555673" y="570212"/>
                    <a:pt x="3550917" y="571572"/>
                  </a:cubicBezTo>
                  <a:cubicBezTo>
                    <a:pt x="3552534" y="575567"/>
                    <a:pt x="3553010" y="580647"/>
                    <a:pt x="3555864" y="583330"/>
                  </a:cubicBezTo>
                  <a:cubicBezTo>
                    <a:pt x="3559764" y="587050"/>
                    <a:pt x="3565186" y="589400"/>
                    <a:pt x="3570324" y="591473"/>
                  </a:cubicBezTo>
                  <a:cubicBezTo>
                    <a:pt x="3593630" y="600825"/>
                    <a:pt x="3617224" y="609301"/>
                    <a:pt x="3640245" y="619195"/>
                  </a:cubicBezTo>
                  <a:cubicBezTo>
                    <a:pt x="3653849" y="624998"/>
                    <a:pt x="3666978" y="632209"/>
                    <a:pt x="3679439" y="640028"/>
                  </a:cubicBezTo>
                  <a:cubicBezTo>
                    <a:pt x="3683054" y="642217"/>
                    <a:pt x="3686194" y="649646"/>
                    <a:pt x="3685052" y="653356"/>
                  </a:cubicBezTo>
                  <a:cubicBezTo>
                    <a:pt x="3683910" y="657514"/>
                    <a:pt x="3678012" y="662223"/>
                    <a:pt x="3673446" y="663041"/>
                  </a:cubicBezTo>
                  <a:cubicBezTo>
                    <a:pt x="3667452" y="664135"/>
                    <a:pt x="3660699" y="661899"/>
                    <a:pt x="3654420" y="660739"/>
                  </a:cubicBezTo>
                  <a:cubicBezTo>
                    <a:pt x="3637011" y="657514"/>
                    <a:pt x="3619792" y="653414"/>
                    <a:pt x="3602288" y="651178"/>
                  </a:cubicBezTo>
                  <a:cubicBezTo>
                    <a:pt x="3597245" y="650512"/>
                    <a:pt x="3591538" y="655002"/>
                    <a:pt x="3586021" y="657133"/>
                  </a:cubicBezTo>
                  <a:cubicBezTo>
                    <a:pt x="3589064" y="662441"/>
                    <a:pt x="3591443" y="668283"/>
                    <a:pt x="3595248" y="672887"/>
                  </a:cubicBezTo>
                  <a:cubicBezTo>
                    <a:pt x="3597341" y="675341"/>
                    <a:pt x="3601907" y="675941"/>
                    <a:pt x="3605427" y="676978"/>
                  </a:cubicBezTo>
                  <a:cubicBezTo>
                    <a:pt x="3634823" y="685673"/>
                    <a:pt x="3664028" y="695138"/>
                    <a:pt x="3693709" y="702511"/>
                  </a:cubicBezTo>
                  <a:cubicBezTo>
                    <a:pt x="3706647" y="705745"/>
                    <a:pt x="3720726" y="704642"/>
                    <a:pt x="3733854" y="705460"/>
                  </a:cubicBezTo>
                  <a:cubicBezTo>
                    <a:pt x="3743938" y="673486"/>
                    <a:pt x="3751264" y="644452"/>
                    <a:pt x="3762489" y="617007"/>
                  </a:cubicBezTo>
                  <a:cubicBezTo>
                    <a:pt x="3774000" y="588800"/>
                    <a:pt x="3789507" y="562173"/>
                    <a:pt x="3803966" y="533148"/>
                  </a:cubicBezTo>
                  <a:cubicBezTo>
                    <a:pt x="3779422" y="498045"/>
                    <a:pt x="3754879" y="462941"/>
                    <a:pt x="3730239" y="428009"/>
                  </a:cubicBezTo>
                  <a:cubicBezTo>
                    <a:pt x="3724817" y="420418"/>
                    <a:pt x="3719109" y="412655"/>
                    <a:pt x="3704840" y="422158"/>
                  </a:cubicBezTo>
                  <a:cubicBezTo>
                    <a:pt x="3708834" y="430245"/>
                    <a:pt x="3712070" y="438397"/>
                    <a:pt x="3716636" y="445837"/>
                  </a:cubicBezTo>
                  <a:cubicBezTo>
                    <a:pt x="3723485" y="456939"/>
                    <a:pt x="3731571" y="467270"/>
                    <a:pt x="3738421" y="478362"/>
                  </a:cubicBezTo>
                  <a:cubicBezTo>
                    <a:pt x="3742797" y="485421"/>
                    <a:pt x="3747363" y="492851"/>
                    <a:pt x="3749265" y="500718"/>
                  </a:cubicBezTo>
                  <a:cubicBezTo>
                    <a:pt x="3750692" y="507111"/>
                    <a:pt x="3750597" y="517014"/>
                    <a:pt x="3746793" y="520677"/>
                  </a:cubicBezTo>
                  <a:cubicBezTo>
                    <a:pt x="3743083" y="524291"/>
                    <a:pt x="3732808" y="524120"/>
                    <a:pt x="3727005" y="521771"/>
                  </a:cubicBezTo>
                  <a:cubicBezTo>
                    <a:pt x="3718538" y="518441"/>
                    <a:pt x="3711403" y="511934"/>
                    <a:pt x="3703984" y="506245"/>
                  </a:cubicBezTo>
                  <a:cubicBezTo>
                    <a:pt x="3680485" y="488037"/>
                    <a:pt x="3657274" y="469344"/>
                    <a:pt x="3633586" y="451412"/>
                  </a:cubicBezTo>
                  <a:cubicBezTo>
                    <a:pt x="3627498" y="446817"/>
                    <a:pt x="3619602" y="444467"/>
                    <a:pt x="3612657" y="441071"/>
                  </a:cubicBezTo>
                  <a:cubicBezTo>
                    <a:pt x="3602383" y="456720"/>
                    <a:pt x="3612847" y="462399"/>
                    <a:pt x="3620268" y="468792"/>
                  </a:cubicBezTo>
                  <a:cubicBezTo>
                    <a:pt x="3645763" y="490606"/>
                    <a:pt x="3671353" y="512210"/>
                    <a:pt x="3696849" y="533909"/>
                  </a:cubicBezTo>
                  <a:cubicBezTo>
                    <a:pt x="3705505" y="541292"/>
                    <a:pt x="3713686" y="548940"/>
                    <a:pt x="3707599" y="562002"/>
                  </a:cubicBezTo>
                  <a:cubicBezTo>
                    <a:pt x="3695517" y="568509"/>
                    <a:pt x="3686099" y="562506"/>
                    <a:pt x="3676300" y="556922"/>
                  </a:cubicBezTo>
                  <a:cubicBezTo>
                    <a:pt x="3647094" y="540369"/>
                    <a:pt x="3617985" y="523797"/>
                    <a:pt x="3588399" y="508215"/>
                  </a:cubicBezTo>
                  <a:cubicBezTo>
                    <a:pt x="3579551" y="503505"/>
                    <a:pt x="3569468" y="495200"/>
                    <a:pt x="3555389" y="507777"/>
                  </a:cubicBezTo>
                  <a:cubicBezTo>
                    <a:pt x="3561191" y="513199"/>
                    <a:pt x="3565472" y="518764"/>
                    <a:pt x="3571084" y="522046"/>
                  </a:cubicBezTo>
                  <a:cubicBezTo>
                    <a:pt x="3602383" y="540369"/>
                    <a:pt x="3634061" y="557911"/>
                    <a:pt x="3665360" y="576110"/>
                  </a:cubicBezTo>
                  <a:cubicBezTo>
                    <a:pt x="3673066" y="580590"/>
                    <a:pt x="3679820" y="586555"/>
                    <a:pt x="3689047" y="593281"/>
                  </a:cubicBezTo>
                  <a:close/>
                  <a:moveTo>
                    <a:pt x="3655277" y="376020"/>
                  </a:moveTo>
                  <a:cubicBezTo>
                    <a:pt x="3626547" y="382746"/>
                    <a:pt x="3609899" y="367486"/>
                    <a:pt x="3590682" y="363386"/>
                  </a:cubicBezTo>
                  <a:cubicBezTo>
                    <a:pt x="3572131" y="359448"/>
                    <a:pt x="3558337" y="338738"/>
                    <a:pt x="3529988" y="347813"/>
                  </a:cubicBezTo>
                  <a:cubicBezTo>
                    <a:pt x="3571751" y="381813"/>
                    <a:pt x="3618270" y="398984"/>
                    <a:pt x="3657560" y="427362"/>
                  </a:cubicBezTo>
                  <a:cubicBezTo>
                    <a:pt x="3660889" y="429807"/>
                    <a:pt x="3667548" y="427686"/>
                    <a:pt x="3674968" y="427686"/>
                  </a:cubicBezTo>
                  <a:cubicBezTo>
                    <a:pt x="3673731" y="419866"/>
                    <a:pt x="3672780" y="413796"/>
                    <a:pt x="3671829" y="407727"/>
                  </a:cubicBezTo>
                  <a:cubicBezTo>
                    <a:pt x="3668119" y="383944"/>
                    <a:pt x="3686288" y="364870"/>
                    <a:pt x="3709691" y="370388"/>
                  </a:cubicBezTo>
                  <a:cubicBezTo>
                    <a:pt x="3720821" y="373071"/>
                    <a:pt x="3732428" y="379416"/>
                    <a:pt x="3740895" y="387283"/>
                  </a:cubicBezTo>
                  <a:cubicBezTo>
                    <a:pt x="3755165" y="400450"/>
                    <a:pt x="3767340" y="415937"/>
                    <a:pt x="3779994" y="430911"/>
                  </a:cubicBezTo>
                  <a:cubicBezTo>
                    <a:pt x="3790553" y="443535"/>
                    <a:pt x="3800446" y="456824"/>
                    <a:pt x="3812718" y="472569"/>
                  </a:cubicBezTo>
                  <a:cubicBezTo>
                    <a:pt x="3824895" y="432613"/>
                    <a:pt x="3836311" y="396464"/>
                    <a:pt x="3846300" y="359942"/>
                  </a:cubicBezTo>
                  <a:cubicBezTo>
                    <a:pt x="3847918" y="354044"/>
                    <a:pt x="3843922" y="345778"/>
                    <a:pt x="3840688" y="339556"/>
                  </a:cubicBezTo>
                  <a:cubicBezTo>
                    <a:pt x="3824324" y="308172"/>
                    <a:pt x="3807296" y="277121"/>
                    <a:pt x="3790553" y="245956"/>
                  </a:cubicBezTo>
                  <a:cubicBezTo>
                    <a:pt x="3787033" y="239392"/>
                    <a:pt x="3784084" y="232514"/>
                    <a:pt x="3780089" y="226226"/>
                  </a:cubicBezTo>
                  <a:cubicBezTo>
                    <a:pt x="3775332" y="218682"/>
                    <a:pt x="3771336" y="207038"/>
                    <a:pt x="3759635" y="212556"/>
                  </a:cubicBezTo>
                  <a:cubicBezTo>
                    <a:pt x="3749646" y="217255"/>
                    <a:pt x="3754784" y="227044"/>
                    <a:pt x="3757257" y="234854"/>
                  </a:cubicBezTo>
                  <a:cubicBezTo>
                    <a:pt x="3761063" y="247317"/>
                    <a:pt x="3765438" y="259627"/>
                    <a:pt x="3769053" y="272146"/>
                  </a:cubicBezTo>
                  <a:cubicBezTo>
                    <a:pt x="3774856" y="292865"/>
                    <a:pt x="3770765" y="307031"/>
                    <a:pt x="3757543" y="314080"/>
                  </a:cubicBezTo>
                  <a:cubicBezTo>
                    <a:pt x="3744699" y="320863"/>
                    <a:pt x="3737280" y="317790"/>
                    <a:pt x="3721012" y="297945"/>
                  </a:cubicBezTo>
                  <a:cubicBezTo>
                    <a:pt x="3704459" y="277835"/>
                    <a:pt x="3688287" y="257324"/>
                    <a:pt x="3671734" y="237214"/>
                  </a:cubicBezTo>
                  <a:cubicBezTo>
                    <a:pt x="3665931" y="230212"/>
                    <a:pt x="3660318" y="221079"/>
                    <a:pt x="3647761" y="231848"/>
                  </a:cubicBezTo>
                  <a:cubicBezTo>
                    <a:pt x="3649853" y="237099"/>
                    <a:pt x="3651376" y="243340"/>
                    <a:pt x="3654705" y="248420"/>
                  </a:cubicBezTo>
                  <a:cubicBezTo>
                    <a:pt x="3665455" y="264764"/>
                    <a:pt x="3677251" y="280403"/>
                    <a:pt x="3687906" y="296851"/>
                  </a:cubicBezTo>
                  <a:cubicBezTo>
                    <a:pt x="3692853" y="304509"/>
                    <a:pt x="3699037" y="313262"/>
                    <a:pt x="3699227" y="321624"/>
                  </a:cubicBezTo>
                  <a:cubicBezTo>
                    <a:pt x="3699416" y="329387"/>
                    <a:pt x="3694280" y="339936"/>
                    <a:pt x="3688001" y="344417"/>
                  </a:cubicBezTo>
                  <a:cubicBezTo>
                    <a:pt x="3682959" y="348032"/>
                    <a:pt x="3672209" y="346120"/>
                    <a:pt x="3665074" y="343599"/>
                  </a:cubicBezTo>
                  <a:cubicBezTo>
                    <a:pt x="3659557" y="341696"/>
                    <a:pt x="3655656" y="334970"/>
                    <a:pt x="3650900" y="330528"/>
                  </a:cubicBezTo>
                  <a:cubicBezTo>
                    <a:pt x="3631303" y="311996"/>
                    <a:pt x="3611896" y="293303"/>
                    <a:pt x="3591919" y="275095"/>
                  </a:cubicBezTo>
                  <a:cubicBezTo>
                    <a:pt x="3587732" y="271328"/>
                    <a:pt x="3581644" y="269634"/>
                    <a:pt x="3574509" y="266029"/>
                  </a:cubicBezTo>
                  <a:cubicBezTo>
                    <a:pt x="3572037" y="282962"/>
                    <a:pt x="3580788" y="291391"/>
                    <a:pt x="3588969" y="299915"/>
                  </a:cubicBezTo>
                  <a:cubicBezTo>
                    <a:pt x="3604571" y="315992"/>
                    <a:pt x="3620458" y="331689"/>
                    <a:pt x="3635488" y="348146"/>
                  </a:cubicBezTo>
                  <a:cubicBezTo>
                    <a:pt x="3642053" y="355186"/>
                    <a:pt x="3646714" y="363824"/>
                    <a:pt x="3655277" y="375963"/>
                  </a:cubicBezTo>
                  <a:close/>
                  <a:moveTo>
                    <a:pt x="4578526" y="752692"/>
                  </a:moveTo>
                  <a:cubicBezTo>
                    <a:pt x="4608874" y="761720"/>
                    <a:pt x="4634463" y="769483"/>
                    <a:pt x="4660148" y="776751"/>
                  </a:cubicBezTo>
                  <a:cubicBezTo>
                    <a:pt x="4664430" y="777959"/>
                    <a:pt x="4669472" y="777360"/>
                    <a:pt x="4673943" y="776542"/>
                  </a:cubicBezTo>
                  <a:cubicBezTo>
                    <a:pt x="4714944" y="769160"/>
                    <a:pt x="4756517" y="763699"/>
                    <a:pt x="4796853" y="753302"/>
                  </a:cubicBezTo>
                  <a:cubicBezTo>
                    <a:pt x="4832528" y="744121"/>
                    <a:pt x="4867059" y="730280"/>
                    <a:pt x="4901403" y="716571"/>
                  </a:cubicBezTo>
                  <a:cubicBezTo>
                    <a:pt x="4914720" y="711206"/>
                    <a:pt x="4931463" y="701521"/>
                    <a:pt x="4929466" y="685349"/>
                  </a:cubicBezTo>
                  <a:cubicBezTo>
                    <a:pt x="4927278" y="667797"/>
                    <a:pt x="4909203" y="660253"/>
                    <a:pt x="4893696" y="653794"/>
                  </a:cubicBezTo>
                  <a:cubicBezTo>
                    <a:pt x="4888559" y="651635"/>
                    <a:pt x="4883042" y="650445"/>
                    <a:pt x="4877429" y="650293"/>
                  </a:cubicBezTo>
                  <a:cubicBezTo>
                    <a:pt x="4858878" y="649865"/>
                    <a:pt x="4839852" y="647135"/>
                    <a:pt x="4822062" y="650740"/>
                  </a:cubicBezTo>
                  <a:cubicBezTo>
                    <a:pt x="4777637" y="659759"/>
                    <a:pt x="4733210" y="669881"/>
                    <a:pt x="4689830" y="683047"/>
                  </a:cubicBezTo>
                  <a:cubicBezTo>
                    <a:pt x="4648543" y="695623"/>
                    <a:pt x="4614296" y="721375"/>
                    <a:pt x="4578526" y="752750"/>
                  </a:cubicBezTo>
                  <a:close/>
                  <a:moveTo>
                    <a:pt x="717733" y="2327707"/>
                  </a:moveTo>
                  <a:cubicBezTo>
                    <a:pt x="718256" y="2325243"/>
                    <a:pt x="716686" y="2322817"/>
                    <a:pt x="714223" y="2322294"/>
                  </a:cubicBezTo>
                  <a:cubicBezTo>
                    <a:pt x="713918" y="2322227"/>
                    <a:pt x="713614" y="2322189"/>
                    <a:pt x="713309" y="2322189"/>
                  </a:cubicBezTo>
                  <a:lnTo>
                    <a:pt x="671166" y="2322189"/>
                  </a:lnTo>
                  <a:cubicBezTo>
                    <a:pt x="635777" y="2322351"/>
                    <a:pt x="600388" y="2323055"/>
                    <a:pt x="565047" y="2322570"/>
                  </a:cubicBezTo>
                  <a:cubicBezTo>
                    <a:pt x="537078" y="2322189"/>
                    <a:pt x="531085" y="2315568"/>
                    <a:pt x="528459" y="2288342"/>
                  </a:cubicBezTo>
                  <a:cubicBezTo>
                    <a:pt x="517015" y="2168999"/>
                    <a:pt x="517063" y="2049372"/>
                    <a:pt x="530914" y="1930524"/>
                  </a:cubicBezTo>
                  <a:cubicBezTo>
                    <a:pt x="539638" y="1855684"/>
                    <a:pt x="554468" y="1781168"/>
                    <a:pt x="571706" y="1707688"/>
                  </a:cubicBezTo>
                  <a:cubicBezTo>
                    <a:pt x="604746" y="1567017"/>
                    <a:pt x="642541" y="1427498"/>
                    <a:pt x="676236" y="1286941"/>
                  </a:cubicBezTo>
                  <a:cubicBezTo>
                    <a:pt x="690573" y="1227189"/>
                    <a:pt x="699630" y="1166172"/>
                    <a:pt x="710912" y="1105763"/>
                  </a:cubicBezTo>
                  <a:cubicBezTo>
                    <a:pt x="711511" y="1102491"/>
                    <a:pt x="710969" y="1099037"/>
                    <a:pt x="709057" y="1094823"/>
                  </a:cubicBezTo>
                  <a:cubicBezTo>
                    <a:pt x="584787" y="1301924"/>
                    <a:pt x="470058" y="1514096"/>
                    <a:pt x="359582" y="1728570"/>
                  </a:cubicBezTo>
                  <a:cubicBezTo>
                    <a:pt x="358926" y="1729816"/>
                    <a:pt x="358926" y="1731319"/>
                    <a:pt x="359582" y="1732565"/>
                  </a:cubicBezTo>
                  <a:cubicBezTo>
                    <a:pt x="379816" y="1775041"/>
                    <a:pt x="393287" y="1818726"/>
                    <a:pt x="396560" y="1865035"/>
                  </a:cubicBezTo>
                  <a:cubicBezTo>
                    <a:pt x="397425" y="1877935"/>
                    <a:pt x="397102" y="1891434"/>
                    <a:pt x="394153" y="1903897"/>
                  </a:cubicBezTo>
                  <a:cubicBezTo>
                    <a:pt x="387123" y="1933254"/>
                    <a:pt x="361656" y="1943376"/>
                    <a:pt x="336304" y="1927299"/>
                  </a:cubicBezTo>
                  <a:cubicBezTo>
                    <a:pt x="328065" y="1922047"/>
                    <a:pt x="320816" y="1915217"/>
                    <a:pt x="312140" y="1907673"/>
                  </a:cubicBezTo>
                  <a:cubicBezTo>
                    <a:pt x="310247" y="1906047"/>
                    <a:pt x="307393" y="1906265"/>
                    <a:pt x="305766" y="1908168"/>
                  </a:cubicBezTo>
                  <a:cubicBezTo>
                    <a:pt x="305281" y="1908729"/>
                    <a:pt x="304948" y="1909405"/>
                    <a:pt x="304787" y="1910137"/>
                  </a:cubicBezTo>
                  <a:cubicBezTo>
                    <a:pt x="301676" y="1925111"/>
                    <a:pt x="299117" y="1939057"/>
                    <a:pt x="295178" y="1952566"/>
                  </a:cubicBezTo>
                  <a:cubicBezTo>
                    <a:pt x="290774" y="1967653"/>
                    <a:pt x="286303" y="1983284"/>
                    <a:pt x="278444" y="1996735"/>
                  </a:cubicBezTo>
                  <a:cubicBezTo>
                    <a:pt x="265031" y="2019700"/>
                    <a:pt x="242133" y="2020518"/>
                    <a:pt x="226208" y="1999351"/>
                  </a:cubicBezTo>
                  <a:cubicBezTo>
                    <a:pt x="220262" y="1991484"/>
                    <a:pt x="216124" y="1982304"/>
                    <a:pt x="210892" y="1972020"/>
                  </a:cubicBezTo>
                  <a:cubicBezTo>
                    <a:pt x="209769" y="1969804"/>
                    <a:pt x="207067" y="1968909"/>
                    <a:pt x="204851" y="1970022"/>
                  </a:cubicBezTo>
                  <a:cubicBezTo>
                    <a:pt x="204157" y="1970374"/>
                    <a:pt x="203567" y="1970897"/>
                    <a:pt x="203139" y="1971535"/>
                  </a:cubicBezTo>
                  <a:cubicBezTo>
                    <a:pt x="197745" y="1979459"/>
                    <a:pt x="192674" y="1987108"/>
                    <a:pt x="187109" y="1994385"/>
                  </a:cubicBezTo>
                  <a:cubicBezTo>
                    <a:pt x="178281" y="2005916"/>
                    <a:pt x="167417" y="2014772"/>
                    <a:pt x="151616" y="2011718"/>
                  </a:cubicBezTo>
                  <a:cubicBezTo>
                    <a:pt x="135852" y="2008703"/>
                    <a:pt x="128270" y="1996850"/>
                    <a:pt x="124836" y="1982580"/>
                  </a:cubicBezTo>
                  <a:cubicBezTo>
                    <a:pt x="122553" y="1973000"/>
                    <a:pt x="121459" y="1963173"/>
                    <a:pt x="119984" y="1951853"/>
                  </a:cubicBezTo>
                  <a:cubicBezTo>
                    <a:pt x="119661" y="1949379"/>
                    <a:pt x="117406" y="1947638"/>
                    <a:pt x="114933" y="1947961"/>
                  </a:cubicBezTo>
                  <a:cubicBezTo>
                    <a:pt x="114153" y="1948066"/>
                    <a:pt x="113420" y="1948361"/>
                    <a:pt x="112792" y="1948837"/>
                  </a:cubicBezTo>
                  <a:cubicBezTo>
                    <a:pt x="109729" y="1951187"/>
                    <a:pt x="106894" y="1953384"/>
                    <a:pt x="104173" y="1955667"/>
                  </a:cubicBezTo>
                  <a:cubicBezTo>
                    <a:pt x="100958" y="1958407"/>
                    <a:pt x="97847" y="1961366"/>
                    <a:pt x="94736" y="1964257"/>
                  </a:cubicBezTo>
                  <a:cubicBezTo>
                    <a:pt x="51718" y="2004555"/>
                    <a:pt x="25861" y="1990229"/>
                    <a:pt x="38352" y="1932550"/>
                  </a:cubicBezTo>
                  <a:cubicBezTo>
                    <a:pt x="39608" y="1926804"/>
                    <a:pt x="41187" y="1921011"/>
                    <a:pt x="42557" y="1915379"/>
                  </a:cubicBezTo>
                  <a:cubicBezTo>
                    <a:pt x="44517" y="1907293"/>
                    <a:pt x="47894" y="1899473"/>
                    <a:pt x="50900" y="1891653"/>
                  </a:cubicBezTo>
                  <a:cubicBezTo>
                    <a:pt x="53136" y="1885802"/>
                    <a:pt x="55533" y="1880009"/>
                    <a:pt x="58368" y="1873064"/>
                  </a:cubicBezTo>
                  <a:cubicBezTo>
                    <a:pt x="59310" y="1870734"/>
                    <a:pt x="58187" y="1868089"/>
                    <a:pt x="55866" y="1867138"/>
                  </a:cubicBezTo>
                  <a:cubicBezTo>
                    <a:pt x="55171" y="1866862"/>
                    <a:pt x="54420" y="1866757"/>
                    <a:pt x="53678" y="1866834"/>
                  </a:cubicBezTo>
                  <a:cubicBezTo>
                    <a:pt x="47846" y="1867500"/>
                    <a:pt x="42880" y="1868089"/>
                    <a:pt x="37924" y="1868375"/>
                  </a:cubicBezTo>
                  <a:cubicBezTo>
                    <a:pt x="24073" y="1869136"/>
                    <a:pt x="12124" y="1865311"/>
                    <a:pt x="4114" y="1853059"/>
                  </a:cubicBezTo>
                  <a:cubicBezTo>
                    <a:pt x="-4448" y="1839997"/>
                    <a:pt x="-471" y="1827525"/>
                    <a:pt x="7768" y="1816699"/>
                  </a:cubicBezTo>
                  <a:cubicBezTo>
                    <a:pt x="16205" y="1805569"/>
                    <a:pt x="25642" y="1795228"/>
                    <a:pt x="35955" y="1785810"/>
                  </a:cubicBezTo>
                  <a:cubicBezTo>
                    <a:pt x="60870" y="1763331"/>
                    <a:pt x="86260" y="1741412"/>
                    <a:pt x="112136" y="1720046"/>
                  </a:cubicBezTo>
                  <a:cubicBezTo>
                    <a:pt x="126196" y="1708459"/>
                    <a:pt x="136071" y="1695055"/>
                    <a:pt x="142721" y="1677893"/>
                  </a:cubicBezTo>
                  <a:cubicBezTo>
                    <a:pt x="244312" y="1416615"/>
                    <a:pt x="367278" y="1165572"/>
                    <a:pt x="508339" y="923606"/>
                  </a:cubicBezTo>
                  <a:cubicBezTo>
                    <a:pt x="537402" y="873738"/>
                    <a:pt x="570289" y="825953"/>
                    <a:pt x="603709" y="778892"/>
                  </a:cubicBezTo>
                  <a:cubicBezTo>
                    <a:pt x="632448" y="738432"/>
                    <a:pt x="667513" y="703329"/>
                    <a:pt x="710922" y="678186"/>
                  </a:cubicBezTo>
                  <a:cubicBezTo>
                    <a:pt x="721547" y="672002"/>
                    <a:pt x="733705" y="668339"/>
                    <a:pt x="745216" y="663963"/>
                  </a:cubicBezTo>
                  <a:cubicBezTo>
                    <a:pt x="747281" y="663165"/>
                    <a:pt x="748451" y="660986"/>
                    <a:pt x="747994" y="658826"/>
                  </a:cubicBezTo>
                  <a:cubicBezTo>
                    <a:pt x="740955" y="625645"/>
                    <a:pt x="731584" y="592739"/>
                    <a:pt x="728093" y="559224"/>
                  </a:cubicBezTo>
                  <a:cubicBezTo>
                    <a:pt x="713965" y="423529"/>
                    <a:pt x="748375" y="301893"/>
                    <a:pt x="839710" y="198885"/>
                  </a:cubicBezTo>
                  <a:cubicBezTo>
                    <a:pt x="883442" y="149569"/>
                    <a:pt x="937534" y="115246"/>
                    <a:pt x="1002043" y="100320"/>
                  </a:cubicBezTo>
                  <a:cubicBezTo>
                    <a:pt x="1092941" y="79324"/>
                    <a:pt x="1173593" y="102555"/>
                    <a:pt x="1243990" y="162412"/>
                  </a:cubicBezTo>
                  <a:cubicBezTo>
                    <a:pt x="1289739" y="201292"/>
                    <a:pt x="1321037" y="250722"/>
                    <a:pt x="1341975" y="306631"/>
                  </a:cubicBezTo>
                  <a:cubicBezTo>
                    <a:pt x="1354571" y="340212"/>
                    <a:pt x="1343888" y="356223"/>
                    <a:pt x="1308499" y="358744"/>
                  </a:cubicBezTo>
                  <a:cubicBezTo>
                    <a:pt x="1302991" y="359124"/>
                    <a:pt x="1297483" y="359790"/>
                    <a:pt x="1291975" y="360437"/>
                  </a:cubicBezTo>
                  <a:cubicBezTo>
                    <a:pt x="1291156" y="360542"/>
                    <a:pt x="1290395" y="361370"/>
                    <a:pt x="1286742" y="363548"/>
                  </a:cubicBezTo>
                  <a:cubicBezTo>
                    <a:pt x="1287941" y="373832"/>
                    <a:pt x="1289301" y="385314"/>
                    <a:pt x="1290671" y="396958"/>
                  </a:cubicBezTo>
                  <a:cubicBezTo>
                    <a:pt x="1290899" y="398661"/>
                    <a:pt x="1292051" y="400088"/>
                    <a:pt x="1293668" y="400668"/>
                  </a:cubicBezTo>
                  <a:cubicBezTo>
                    <a:pt x="1299994" y="402914"/>
                    <a:pt x="1305283" y="404892"/>
                    <a:pt x="1310734" y="406528"/>
                  </a:cubicBezTo>
                  <a:cubicBezTo>
                    <a:pt x="1327202" y="411494"/>
                    <a:pt x="1339083" y="421121"/>
                    <a:pt x="1341272" y="439054"/>
                  </a:cubicBezTo>
                  <a:cubicBezTo>
                    <a:pt x="1343564" y="458242"/>
                    <a:pt x="1336201" y="473710"/>
                    <a:pt x="1320380" y="484917"/>
                  </a:cubicBezTo>
                  <a:cubicBezTo>
                    <a:pt x="1317384" y="487057"/>
                    <a:pt x="1314064" y="489673"/>
                    <a:pt x="1310620" y="490177"/>
                  </a:cubicBezTo>
                  <a:cubicBezTo>
                    <a:pt x="1286029" y="493783"/>
                    <a:pt x="1276763" y="510564"/>
                    <a:pt x="1268905" y="532206"/>
                  </a:cubicBezTo>
                  <a:cubicBezTo>
                    <a:pt x="1254407" y="572352"/>
                    <a:pt x="1227028" y="602690"/>
                    <a:pt x="1187549" y="626900"/>
                  </a:cubicBezTo>
                  <a:cubicBezTo>
                    <a:pt x="1185408" y="628194"/>
                    <a:pt x="1184714" y="630972"/>
                    <a:pt x="1186007" y="633113"/>
                  </a:cubicBezTo>
                  <a:cubicBezTo>
                    <a:pt x="1186502" y="633931"/>
                    <a:pt x="1187235" y="634568"/>
                    <a:pt x="1188101" y="634939"/>
                  </a:cubicBezTo>
                  <a:cubicBezTo>
                    <a:pt x="1194532" y="637669"/>
                    <a:pt x="1199497" y="639810"/>
                    <a:pt x="1204616" y="641389"/>
                  </a:cubicBezTo>
                  <a:cubicBezTo>
                    <a:pt x="1288045" y="667246"/>
                    <a:pt x="1371038" y="665343"/>
                    <a:pt x="1454744" y="640685"/>
                  </a:cubicBezTo>
                  <a:cubicBezTo>
                    <a:pt x="1527215" y="619299"/>
                    <a:pt x="1597879" y="594099"/>
                    <a:pt x="1665774" y="560480"/>
                  </a:cubicBezTo>
                  <a:cubicBezTo>
                    <a:pt x="1818669" y="484660"/>
                    <a:pt x="1957009" y="387607"/>
                    <a:pt x="2085646" y="275856"/>
                  </a:cubicBezTo>
                  <a:cubicBezTo>
                    <a:pt x="2128398" y="238736"/>
                    <a:pt x="2172396" y="202985"/>
                    <a:pt x="2215910" y="166740"/>
                  </a:cubicBezTo>
                  <a:cubicBezTo>
                    <a:pt x="2218859" y="164276"/>
                    <a:pt x="2221912" y="161870"/>
                    <a:pt x="2225070" y="159691"/>
                  </a:cubicBezTo>
                  <a:cubicBezTo>
                    <a:pt x="2250699" y="141978"/>
                    <a:pt x="2269678" y="139523"/>
                    <a:pt x="2286526" y="153945"/>
                  </a:cubicBezTo>
                  <a:cubicBezTo>
                    <a:pt x="2303649" y="168595"/>
                    <a:pt x="2309481" y="188335"/>
                    <a:pt x="2303925" y="209540"/>
                  </a:cubicBezTo>
                  <a:cubicBezTo>
                    <a:pt x="2300710" y="221793"/>
                    <a:pt x="2293346" y="233275"/>
                    <a:pt x="2286364" y="244101"/>
                  </a:cubicBezTo>
                  <a:cubicBezTo>
                    <a:pt x="2279714" y="254375"/>
                    <a:pt x="2271637" y="263793"/>
                    <a:pt x="2262372" y="275371"/>
                  </a:cubicBezTo>
                  <a:cubicBezTo>
                    <a:pt x="2260812" y="277274"/>
                    <a:pt x="2261097" y="280080"/>
                    <a:pt x="2262999" y="281640"/>
                  </a:cubicBezTo>
                  <a:cubicBezTo>
                    <a:pt x="2263209" y="281811"/>
                    <a:pt x="2263447" y="281963"/>
                    <a:pt x="2263685" y="282097"/>
                  </a:cubicBezTo>
                  <a:cubicBezTo>
                    <a:pt x="2285707" y="293522"/>
                    <a:pt x="2294051" y="311559"/>
                    <a:pt x="2289798" y="336217"/>
                  </a:cubicBezTo>
                  <a:cubicBezTo>
                    <a:pt x="2289037" y="340698"/>
                    <a:pt x="2291977" y="347204"/>
                    <a:pt x="2295307" y="350867"/>
                  </a:cubicBezTo>
                  <a:cubicBezTo>
                    <a:pt x="2314009" y="371368"/>
                    <a:pt x="2318157" y="393124"/>
                    <a:pt x="2302993" y="415214"/>
                  </a:cubicBezTo>
                  <a:cubicBezTo>
                    <a:pt x="2303269" y="418334"/>
                    <a:pt x="2303107" y="419381"/>
                    <a:pt x="2303488" y="420142"/>
                  </a:cubicBezTo>
                  <a:cubicBezTo>
                    <a:pt x="2324531" y="462723"/>
                    <a:pt x="2321753" y="485031"/>
                    <a:pt x="2282711" y="510564"/>
                  </a:cubicBezTo>
                  <a:cubicBezTo>
                    <a:pt x="2234013" y="542433"/>
                    <a:pt x="2186466" y="578298"/>
                    <a:pt x="2125772" y="586393"/>
                  </a:cubicBezTo>
                  <a:cubicBezTo>
                    <a:pt x="2118419" y="587373"/>
                    <a:pt x="2111056" y="593443"/>
                    <a:pt x="2105005" y="598694"/>
                  </a:cubicBezTo>
                  <a:cubicBezTo>
                    <a:pt x="1962955" y="722793"/>
                    <a:pt x="1801879" y="814043"/>
                    <a:pt x="1625914" y="880359"/>
                  </a:cubicBezTo>
                  <a:cubicBezTo>
                    <a:pt x="1561729" y="904579"/>
                    <a:pt x="1495584" y="918031"/>
                    <a:pt x="1428022" y="926669"/>
                  </a:cubicBezTo>
                  <a:cubicBezTo>
                    <a:pt x="1422790" y="927316"/>
                    <a:pt x="1417614" y="928410"/>
                    <a:pt x="1410794" y="929732"/>
                  </a:cubicBezTo>
                  <a:cubicBezTo>
                    <a:pt x="1408463" y="930170"/>
                    <a:pt x="1406864" y="932339"/>
                    <a:pt x="1407141" y="934698"/>
                  </a:cubicBezTo>
                  <a:cubicBezTo>
                    <a:pt x="1411555" y="972370"/>
                    <a:pt x="1414608" y="1008996"/>
                    <a:pt x="1420668" y="1045079"/>
                  </a:cubicBezTo>
                  <a:cubicBezTo>
                    <a:pt x="1447657" y="1206136"/>
                    <a:pt x="1482713" y="1365386"/>
                    <a:pt x="1525246" y="1523114"/>
                  </a:cubicBezTo>
                  <a:cubicBezTo>
                    <a:pt x="1574106" y="1704026"/>
                    <a:pt x="1590953" y="1888647"/>
                    <a:pt x="1573069" y="2075238"/>
                  </a:cubicBezTo>
                  <a:cubicBezTo>
                    <a:pt x="1566581" y="2142752"/>
                    <a:pt x="1550009" y="2209287"/>
                    <a:pt x="1537899" y="2276270"/>
                  </a:cubicBezTo>
                  <a:cubicBezTo>
                    <a:pt x="1535939" y="2287257"/>
                    <a:pt x="1533104" y="2298131"/>
                    <a:pt x="1531030" y="2309128"/>
                  </a:cubicBezTo>
                  <a:cubicBezTo>
                    <a:pt x="1526778" y="2331579"/>
                    <a:pt x="1521707" y="2336022"/>
                    <a:pt x="1496897" y="2335803"/>
                  </a:cubicBezTo>
                  <a:cubicBezTo>
                    <a:pt x="1454088" y="2335422"/>
                    <a:pt x="1411231" y="2334547"/>
                    <a:pt x="1368422" y="2333995"/>
                  </a:cubicBezTo>
                  <a:cubicBezTo>
                    <a:pt x="1353753" y="2333824"/>
                    <a:pt x="1339036" y="2333995"/>
                    <a:pt x="1323054" y="2333995"/>
                  </a:cubicBezTo>
                  <a:cubicBezTo>
                    <a:pt x="1321037" y="2334005"/>
                    <a:pt x="1319258" y="2335337"/>
                    <a:pt x="1318697" y="2337277"/>
                  </a:cubicBezTo>
                  <a:cubicBezTo>
                    <a:pt x="1306748" y="2379801"/>
                    <a:pt x="1298139" y="2422458"/>
                    <a:pt x="1295961" y="2465800"/>
                  </a:cubicBezTo>
                  <a:cubicBezTo>
                    <a:pt x="1290500" y="2573774"/>
                    <a:pt x="1300479" y="2680388"/>
                    <a:pt x="1333528" y="2783767"/>
                  </a:cubicBezTo>
                  <a:cubicBezTo>
                    <a:pt x="1342575" y="2812040"/>
                    <a:pt x="1355608" y="2839153"/>
                    <a:pt x="1368536" y="2865941"/>
                  </a:cubicBezTo>
                  <a:cubicBezTo>
                    <a:pt x="1383310" y="2896612"/>
                    <a:pt x="1407521" y="2920004"/>
                    <a:pt x="1431846" y="2943188"/>
                  </a:cubicBezTo>
                  <a:cubicBezTo>
                    <a:pt x="1437183" y="2948277"/>
                    <a:pt x="1443129" y="2953253"/>
                    <a:pt x="1447058" y="2959360"/>
                  </a:cubicBezTo>
                  <a:cubicBezTo>
                    <a:pt x="1458236" y="2976760"/>
                    <a:pt x="1451310" y="2996062"/>
                    <a:pt x="1431409" y="3001085"/>
                  </a:cubicBezTo>
                  <a:cubicBezTo>
                    <a:pt x="1420830" y="3003767"/>
                    <a:pt x="1409100" y="3004748"/>
                    <a:pt x="1398303" y="3003273"/>
                  </a:cubicBezTo>
                  <a:cubicBezTo>
                    <a:pt x="1325889" y="2993646"/>
                    <a:pt x="1255710" y="2975276"/>
                    <a:pt x="1190935" y="2940677"/>
                  </a:cubicBezTo>
                  <a:cubicBezTo>
                    <a:pt x="1164489" y="2926568"/>
                    <a:pt x="1140278" y="2908199"/>
                    <a:pt x="1113013" y="2890105"/>
                  </a:cubicBezTo>
                  <a:cubicBezTo>
                    <a:pt x="1110939" y="2888735"/>
                    <a:pt x="1108152" y="2889296"/>
                    <a:pt x="1106773" y="2891370"/>
                  </a:cubicBezTo>
                  <a:cubicBezTo>
                    <a:pt x="1106763" y="2891389"/>
                    <a:pt x="1106753" y="2891399"/>
                    <a:pt x="1106744" y="2891417"/>
                  </a:cubicBezTo>
                  <a:cubicBezTo>
                    <a:pt x="1097849" y="2905411"/>
                    <a:pt x="1088041" y="2921041"/>
                    <a:pt x="1077948" y="2936529"/>
                  </a:cubicBezTo>
                  <a:cubicBezTo>
                    <a:pt x="1069824" y="2948991"/>
                    <a:pt x="1062622" y="2962433"/>
                    <a:pt x="1052538" y="2973155"/>
                  </a:cubicBezTo>
                  <a:cubicBezTo>
                    <a:pt x="1047087" y="2978891"/>
                    <a:pt x="1036290" y="2982553"/>
                    <a:pt x="1028222" y="2982011"/>
                  </a:cubicBezTo>
                  <a:cubicBezTo>
                    <a:pt x="1016274" y="2981193"/>
                    <a:pt x="1008588" y="2971565"/>
                    <a:pt x="1006466" y="2959541"/>
                  </a:cubicBezTo>
                  <a:cubicBezTo>
                    <a:pt x="1005211" y="2952263"/>
                    <a:pt x="1005810" y="2944672"/>
                    <a:pt x="1005971" y="2937233"/>
                  </a:cubicBezTo>
                  <a:cubicBezTo>
                    <a:pt x="1010547" y="2744021"/>
                    <a:pt x="1015190" y="2550876"/>
                    <a:pt x="1019822" y="2357674"/>
                  </a:cubicBezTo>
                  <a:cubicBezTo>
                    <a:pt x="1019984" y="2349854"/>
                    <a:pt x="1019880" y="2342034"/>
                    <a:pt x="1019822" y="2333177"/>
                  </a:cubicBezTo>
                  <a:cubicBezTo>
                    <a:pt x="1019813" y="2330704"/>
                    <a:pt x="1017825" y="2328677"/>
                    <a:pt x="1015351" y="2328639"/>
                  </a:cubicBezTo>
                  <a:lnTo>
                    <a:pt x="983891" y="2328639"/>
                  </a:lnTo>
                  <a:cubicBezTo>
                    <a:pt x="981780" y="2328630"/>
                    <a:pt x="979953" y="2330114"/>
                    <a:pt x="979525" y="2332188"/>
                  </a:cubicBezTo>
                  <a:cubicBezTo>
                    <a:pt x="973094" y="2362097"/>
                    <a:pt x="966492" y="2391740"/>
                    <a:pt x="960328" y="2421421"/>
                  </a:cubicBezTo>
                  <a:cubicBezTo>
                    <a:pt x="924120" y="2595816"/>
                    <a:pt x="888075" y="2770268"/>
                    <a:pt x="851878" y="2944720"/>
                  </a:cubicBezTo>
                  <a:cubicBezTo>
                    <a:pt x="850565" y="2951122"/>
                    <a:pt x="850403" y="2958771"/>
                    <a:pt x="846693" y="2963423"/>
                  </a:cubicBezTo>
                  <a:cubicBezTo>
                    <a:pt x="841403" y="2970082"/>
                    <a:pt x="833983" y="2977359"/>
                    <a:pt x="826240" y="2979329"/>
                  </a:cubicBezTo>
                  <a:cubicBezTo>
                    <a:pt x="815119" y="2982116"/>
                    <a:pt x="806510" y="2974353"/>
                    <a:pt x="803342" y="2963423"/>
                  </a:cubicBezTo>
                  <a:cubicBezTo>
                    <a:pt x="797453" y="2942808"/>
                    <a:pt x="792496" y="2921926"/>
                    <a:pt x="787198" y="2901149"/>
                  </a:cubicBezTo>
                  <a:cubicBezTo>
                    <a:pt x="784858" y="2892017"/>
                    <a:pt x="782679" y="2882837"/>
                    <a:pt x="780006" y="2871896"/>
                  </a:cubicBezTo>
                  <a:cubicBezTo>
                    <a:pt x="779407" y="2869490"/>
                    <a:pt x="776962" y="2868025"/>
                    <a:pt x="774564" y="2868634"/>
                  </a:cubicBezTo>
                  <a:cubicBezTo>
                    <a:pt x="774069" y="2868748"/>
                    <a:pt x="773604" y="2868957"/>
                    <a:pt x="773185" y="2869233"/>
                  </a:cubicBezTo>
                  <a:cubicBezTo>
                    <a:pt x="768276" y="2872449"/>
                    <a:pt x="763919" y="2875236"/>
                    <a:pt x="759886" y="2878404"/>
                  </a:cubicBezTo>
                  <a:cubicBezTo>
                    <a:pt x="703282" y="2922687"/>
                    <a:pt x="640305" y="2953852"/>
                    <a:pt x="570289" y="2970091"/>
                  </a:cubicBezTo>
                  <a:cubicBezTo>
                    <a:pt x="546791" y="2975551"/>
                    <a:pt x="522685" y="2979985"/>
                    <a:pt x="499340" y="2967846"/>
                  </a:cubicBezTo>
                  <a:cubicBezTo>
                    <a:pt x="477479" y="2956478"/>
                    <a:pt x="476765" y="2946632"/>
                    <a:pt x="493071" y="2928367"/>
                  </a:cubicBezTo>
                  <a:cubicBezTo>
                    <a:pt x="507854" y="2911814"/>
                    <a:pt x="520497" y="2893387"/>
                    <a:pt x="531133" y="2873923"/>
                  </a:cubicBezTo>
                  <a:cubicBezTo>
                    <a:pt x="600550" y="2746923"/>
                    <a:pt x="652901" y="2613149"/>
                    <a:pt x="685502" y="2471821"/>
                  </a:cubicBezTo>
                  <a:cubicBezTo>
                    <a:pt x="696252" y="2425397"/>
                    <a:pt x="706222" y="2378773"/>
                    <a:pt x="717467" y="2327821"/>
                  </a:cubicBezTo>
                  <a:close/>
                  <a:moveTo>
                    <a:pt x="1518492" y="2150192"/>
                  </a:moveTo>
                  <a:cubicBezTo>
                    <a:pt x="1527158" y="2099677"/>
                    <a:pt x="1531791" y="2052006"/>
                    <a:pt x="1531630" y="2002643"/>
                  </a:cubicBezTo>
                  <a:cubicBezTo>
                    <a:pt x="1531630" y="1999951"/>
                    <a:pt x="1529289" y="1997887"/>
                    <a:pt x="1526616" y="1998152"/>
                  </a:cubicBezTo>
                  <a:cubicBezTo>
                    <a:pt x="1518873" y="1998914"/>
                    <a:pt x="1512765" y="1999789"/>
                    <a:pt x="1506715" y="1999684"/>
                  </a:cubicBezTo>
                  <a:cubicBezTo>
                    <a:pt x="1479878" y="1999189"/>
                    <a:pt x="1452404" y="2001654"/>
                    <a:pt x="1426281" y="1996850"/>
                  </a:cubicBezTo>
                  <a:cubicBezTo>
                    <a:pt x="1302230" y="1973932"/>
                    <a:pt x="1231880" y="1854371"/>
                    <a:pt x="1272016" y="1734477"/>
                  </a:cubicBezTo>
                  <a:cubicBezTo>
                    <a:pt x="1302115" y="1644482"/>
                    <a:pt x="1366843" y="1589592"/>
                    <a:pt x="1455667" y="1561224"/>
                  </a:cubicBezTo>
                  <a:cubicBezTo>
                    <a:pt x="1464010" y="1558560"/>
                    <a:pt x="1472524" y="1556248"/>
                    <a:pt x="1482285" y="1553518"/>
                  </a:cubicBezTo>
                  <a:cubicBezTo>
                    <a:pt x="1484635" y="1552843"/>
                    <a:pt x="1486033" y="1550426"/>
                    <a:pt x="1485443" y="1548048"/>
                  </a:cubicBezTo>
                  <a:cubicBezTo>
                    <a:pt x="1463687" y="1463695"/>
                    <a:pt x="1442367" y="1381092"/>
                    <a:pt x="1421810" y="1301154"/>
                  </a:cubicBezTo>
                  <a:cubicBezTo>
                    <a:pt x="1421296" y="1299146"/>
                    <a:pt x="1419469" y="1297748"/>
                    <a:pt x="1417395" y="1297767"/>
                  </a:cubicBezTo>
                  <a:cubicBezTo>
                    <a:pt x="1389855" y="1297929"/>
                    <a:pt x="1364826" y="1299622"/>
                    <a:pt x="1340120" y="1297329"/>
                  </a:cubicBezTo>
                  <a:cubicBezTo>
                    <a:pt x="1286086" y="1292363"/>
                    <a:pt x="1244209" y="1256061"/>
                    <a:pt x="1234115" y="1208334"/>
                  </a:cubicBezTo>
                  <a:cubicBezTo>
                    <a:pt x="1218362" y="1133912"/>
                    <a:pt x="1271198" y="1048684"/>
                    <a:pt x="1344649" y="1030315"/>
                  </a:cubicBezTo>
                  <a:cubicBezTo>
                    <a:pt x="1351517" y="1028631"/>
                    <a:pt x="1358557" y="1027584"/>
                    <a:pt x="1367442" y="1026053"/>
                  </a:cubicBezTo>
                  <a:cubicBezTo>
                    <a:pt x="1369792" y="1025634"/>
                    <a:pt x="1371419" y="1023465"/>
                    <a:pt x="1371152" y="1021087"/>
                  </a:cubicBezTo>
                  <a:cubicBezTo>
                    <a:pt x="1364721" y="964655"/>
                    <a:pt x="1358443" y="909498"/>
                    <a:pt x="1352231" y="854711"/>
                  </a:cubicBezTo>
                  <a:cubicBezTo>
                    <a:pt x="1351936" y="852524"/>
                    <a:pt x="1350128" y="850849"/>
                    <a:pt x="1347921" y="850726"/>
                  </a:cubicBezTo>
                  <a:cubicBezTo>
                    <a:pt x="1285382" y="847986"/>
                    <a:pt x="1277248" y="843067"/>
                    <a:pt x="1233516" y="777788"/>
                  </a:cubicBezTo>
                  <a:cubicBezTo>
                    <a:pt x="1232108" y="775733"/>
                    <a:pt x="1229311" y="775201"/>
                    <a:pt x="1227247" y="776609"/>
                  </a:cubicBezTo>
                  <a:cubicBezTo>
                    <a:pt x="1226743" y="776951"/>
                    <a:pt x="1226315" y="777389"/>
                    <a:pt x="1225991" y="777903"/>
                  </a:cubicBezTo>
                  <a:cubicBezTo>
                    <a:pt x="1170863" y="864938"/>
                    <a:pt x="1093492" y="892498"/>
                    <a:pt x="994194" y="861114"/>
                  </a:cubicBezTo>
                  <a:cubicBezTo>
                    <a:pt x="991987" y="860419"/>
                    <a:pt x="989618" y="861542"/>
                    <a:pt x="988743" y="863682"/>
                  </a:cubicBezTo>
                  <a:cubicBezTo>
                    <a:pt x="948008" y="962524"/>
                    <a:pt x="872645" y="1012220"/>
                    <a:pt x="769808" y="1021467"/>
                  </a:cubicBezTo>
                  <a:cubicBezTo>
                    <a:pt x="767696" y="1021638"/>
                    <a:pt x="766003" y="1023294"/>
                    <a:pt x="765774" y="1025396"/>
                  </a:cubicBezTo>
                  <a:cubicBezTo>
                    <a:pt x="758087" y="1088430"/>
                    <a:pt x="750505" y="1150104"/>
                    <a:pt x="742867" y="1212758"/>
                  </a:cubicBezTo>
                  <a:cubicBezTo>
                    <a:pt x="742581" y="1215240"/>
                    <a:pt x="744351" y="1217476"/>
                    <a:pt x="746834" y="1217771"/>
                  </a:cubicBezTo>
                  <a:cubicBezTo>
                    <a:pt x="746872" y="1217771"/>
                    <a:pt x="746919" y="1217780"/>
                    <a:pt x="746957" y="1217780"/>
                  </a:cubicBezTo>
                  <a:cubicBezTo>
                    <a:pt x="760913" y="1218989"/>
                    <a:pt x="773347" y="1220187"/>
                    <a:pt x="785780" y="1221062"/>
                  </a:cubicBezTo>
                  <a:cubicBezTo>
                    <a:pt x="814358" y="1223032"/>
                    <a:pt x="841023" y="1231394"/>
                    <a:pt x="863760" y="1248622"/>
                  </a:cubicBezTo>
                  <a:cubicBezTo>
                    <a:pt x="939066" y="1305587"/>
                    <a:pt x="970640" y="1381854"/>
                    <a:pt x="953621" y="1474626"/>
                  </a:cubicBezTo>
                  <a:cubicBezTo>
                    <a:pt x="937211" y="1564125"/>
                    <a:pt x="883984" y="1623497"/>
                    <a:pt x="795217" y="1647822"/>
                  </a:cubicBezTo>
                  <a:cubicBezTo>
                    <a:pt x="760942" y="1657269"/>
                    <a:pt x="724991" y="1658990"/>
                    <a:pt x="689974" y="1652854"/>
                  </a:cubicBezTo>
                  <a:cubicBezTo>
                    <a:pt x="672365" y="1649791"/>
                    <a:pt x="654918" y="1645691"/>
                    <a:pt x="637575" y="1641971"/>
                  </a:cubicBezTo>
                  <a:cubicBezTo>
                    <a:pt x="635301" y="1641496"/>
                    <a:pt x="633038" y="1642818"/>
                    <a:pt x="632343" y="1645035"/>
                  </a:cubicBezTo>
                  <a:cubicBezTo>
                    <a:pt x="614839" y="1701561"/>
                    <a:pt x="584844" y="1863884"/>
                    <a:pt x="588393" y="1883567"/>
                  </a:cubicBezTo>
                  <a:cubicBezTo>
                    <a:pt x="589315" y="1883567"/>
                    <a:pt x="590352" y="1883890"/>
                    <a:pt x="591113" y="1883567"/>
                  </a:cubicBezTo>
                  <a:cubicBezTo>
                    <a:pt x="599456" y="1879467"/>
                    <a:pt x="607695" y="1875034"/>
                    <a:pt x="616142" y="1871152"/>
                  </a:cubicBezTo>
                  <a:cubicBezTo>
                    <a:pt x="681088" y="1841139"/>
                    <a:pt x="748270" y="1827582"/>
                    <a:pt x="819752" y="1841196"/>
                  </a:cubicBezTo>
                  <a:cubicBezTo>
                    <a:pt x="924396" y="1861154"/>
                    <a:pt x="999483" y="1941179"/>
                    <a:pt x="1011422" y="2047031"/>
                  </a:cubicBezTo>
                  <a:cubicBezTo>
                    <a:pt x="1019880" y="2121823"/>
                    <a:pt x="998228" y="2189063"/>
                    <a:pt x="958967" y="2251611"/>
                  </a:cubicBezTo>
                  <a:cubicBezTo>
                    <a:pt x="954877" y="2258166"/>
                    <a:pt x="950567" y="2264626"/>
                    <a:pt x="944954" y="2273092"/>
                  </a:cubicBezTo>
                  <a:cubicBezTo>
                    <a:pt x="942994" y="2276041"/>
                    <a:pt x="945116" y="2280037"/>
                    <a:pt x="948664" y="2280094"/>
                  </a:cubicBezTo>
                  <a:cubicBezTo>
                    <a:pt x="1039286" y="2281673"/>
                    <a:pt x="1124677" y="2283214"/>
                    <a:pt x="1209743" y="2284679"/>
                  </a:cubicBezTo>
                  <a:cubicBezTo>
                    <a:pt x="1211741" y="2284698"/>
                    <a:pt x="1213510" y="2283414"/>
                    <a:pt x="1214110" y="2281511"/>
                  </a:cubicBezTo>
                  <a:cubicBezTo>
                    <a:pt x="1234449" y="2214700"/>
                    <a:pt x="1266727" y="2160466"/>
                    <a:pt x="1329218" y="2130623"/>
                  </a:cubicBezTo>
                  <a:cubicBezTo>
                    <a:pt x="1393670" y="2099848"/>
                    <a:pt x="1453546" y="2114441"/>
                    <a:pt x="1511509" y="2153141"/>
                  </a:cubicBezTo>
                  <a:cubicBezTo>
                    <a:pt x="1514240" y="2154949"/>
                    <a:pt x="1517892" y="2153426"/>
                    <a:pt x="1518492" y="2150192"/>
                  </a:cubicBezTo>
                  <a:close/>
                  <a:moveTo>
                    <a:pt x="342896" y="1865311"/>
                  </a:moveTo>
                  <a:cubicBezTo>
                    <a:pt x="345788" y="1868318"/>
                    <a:pt x="350858" y="1865910"/>
                    <a:pt x="350535" y="1861754"/>
                  </a:cubicBezTo>
                  <a:cubicBezTo>
                    <a:pt x="349983" y="1854647"/>
                    <a:pt x="349393" y="1847579"/>
                    <a:pt x="347643" y="1840815"/>
                  </a:cubicBezTo>
                  <a:cubicBezTo>
                    <a:pt x="339300" y="1808223"/>
                    <a:pt x="330577" y="1775697"/>
                    <a:pt x="320816" y="1743439"/>
                  </a:cubicBezTo>
                  <a:cubicBezTo>
                    <a:pt x="315917" y="1727028"/>
                    <a:pt x="317763" y="1709344"/>
                    <a:pt x="325944" y="1694294"/>
                  </a:cubicBezTo>
                  <a:cubicBezTo>
                    <a:pt x="388816" y="1577348"/>
                    <a:pt x="449938" y="1459424"/>
                    <a:pt x="513961" y="1343145"/>
                  </a:cubicBezTo>
                  <a:cubicBezTo>
                    <a:pt x="578251" y="1226418"/>
                    <a:pt x="645433" y="1111281"/>
                    <a:pt x="710864" y="995163"/>
                  </a:cubicBezTo>
                  <a:cubicBezTo>
                    <a:pt x="715602" y="986744"/>
                    <a:pt x="718932" y="976080"/>
                    <a:pt x="718665" y="966576"/>
                  </a:cubicBezTo>
                  <a:cubicBezTo>
                    <a:pt x="717238" y="911524"/>
                    <a:pt x="715221" y="856510"/>
                    <a:pt x="712063" y="801523"/>
                  </a:cubicBezTo>
                  <a:cubicBezTo>
                    <a:pt x="710969" y="782878"/>
                    <a:pt x="706926" y="764403"/>
                    <a:pt x="703501" y="743684"/>
                  </a:cubicBezTo>
                  <a:cubicBezTo>
                    <a:pt x="703073" y="741201"/>
                    <a:pt x="700723" y="739536"/>
                    <a:pt x="698241" y="739964"/>
                  </a:cubicBezTo>
                  <a:cubicBezTo>
                    <a:pt x="697670" y="740059"/>
                    <a:pt x="697128" y="740259"/>
                    <a:pt x="696633" y="740563"/>
                  </a:cubicBezTo>
                  <a:cubicBezTo>
                    <a:pt x="693303" y="742647"/>
                    <a:pt x="691172" y="743903"/>
                    <a:pt x="689707" y="745700"/>
                  </a:cubicBezTo>
                  <a:cubicBezTo>
                    <a:pt x="664840" y="775886"/>
                    <a:pt x="636862" y="804035"/>
                    <a:pt x="616199" y="836893"/>
                  </a:cubicBezTo>
                  <a:cubicBezTo>
                    <a:pt x="567064" y="914968"/>
                    <a:pt x="518813" y="993860"/>
                    <a:pt x="474910" y="1074979"/>
                  </a:cubicBezTo>
                  <a:cubicBezTo>
                    <a:pt x="365366" y="1277704"/>
                    <a:pt x="262957" y="1483977"/>
                    <a:pt x="181163" y="1699878"/>
                  </a:cubicBezTo>
                  <a:cubicBezTo>
                    <a:pt x="175446" y="1714966"/>
                    <a:pt x="167369" y="1727751"/>
                    <a:pt x="154232" y="1738025"/>
                  </a:cubicBezTo>
                  <a:cubicBezTo>
                    <a:pt x="139943" y="1749185"/>
                    <a:pt x="128270" y="1763559"/>
                    <a:pt x="114695" y="1773186"/>
                  </a:cubicBezTo>
                  <a:cubicBezTo>
                    <a:pt x="-21895" y="1869896"/>
                    <a:pt x="69983" y="1819705"/>
                    <a:pt x="73579" y="1820371"/>
                  </a:cubicBezTo>
                  <a:cubicBezTo>
                    <a:pt x="82522" y="1822065"/>
                    <a:pt x="134977" y="1783898"/>
                    <a:pt x="139943" y="1789254"/>
                  </a:cubicBezTo>
                  <a:cubicBezTo>
                    <a:pt x="146488" y="1796312"/>
                    <a:pt x="72057" y="1925672"/>
                    <a:pt x="74397" y="1936755"/>
                  </a:cubicBezTo>
                  <a:cubicBezTo>
                    <a:pt x="84767" y="1929487"/>
                    <a:pt x="169006" y="1808280"/>
                    <a:pt x="181058" y="1817251"/>
                  </a:cubicBezTo>
                  <a:cubicBezTo>
                    <a:pt x="193978" y="1826869"/>
                    <a:pt x="191095" y="1840102"/>
                    <a:pt x="187546" y="1853001"/>
                  </a:cubicBezTo>
                  <a:cubicBezTo>
                    <a:pt x="185806" y="1859289"/>
                    <a:pt x="183237" y="1865359"/>
                    <a:pt x="181496" y="1871647"/>
                  </a:cubicBezTo>
                  <a:cubicBezTo>
                    <a:pt x="176312" y="1890293"/>
                    <a:pt x="162565" y="1951139"/>
                    <a:pt x="157504" y="1969832"/>
                  </a:cubicBezTo>
                  <a:cubicBezTo>
                    <a:pt x="165467" y="1964153"/>
                    <a:pt x="176968" y="1921401"/>
                    <a:pt x="181116" y="1907454"/>
                  </a:cubicBezTo>
                  <a:cubicBezTo>
                    <a:pt x="187271" y="1886954"/>
                    <a:pt x="193978" y="1866558"/>
                    <a:pt x="200684" y="1846219"/>
                  </a:cubicBezTo>
                  <a:cubicBezTo>
                    <a:pt x="206249" y="1829218"/>
                    <a:pt x="215686" y="1822055"/>
                    <a:pt x="228330" y="1824309"/>
                  </a:cubicBezTo>
                  <a:cubicBezTo>
                    <a:pt x="240763" y="1826498"/>
                    <a:pt x="247641" y="1836715"/>
                    <a:pt x="247356" y="1854314"/>
                  </a:cubicBezTo>
                  <a:cubicBezTo>
                    <a:pt x="247203" y="1865473"/>
                    <a:pt x="245072" y="1876670"/>
                    <a:pt x="245072" y="1887829"/>
                  </a:cubicBezTo>
                  <a:cubicBezTo>
                    <a:pt x="245072" y="1898160"/>
                    <a:pt x="241581" y="1947695"/>
                    <a:pt x="244749" y="1958683"/>
                  </a:cubicBezTo>
                  <a:cubicBezTo>
                    <a:pt x="246052" y="1963163"/>
                    <a:pt x="252169" y="1958683"/>
                    <a:pt x="255651" y="1919365"/>
                  </a:cubicBezTo>
                  <a:cubicBezTo>
                    <a:pt x="258762" y="1884166"/>
                    <a:pt x="262310" y="1851584"/>
                    <a:pt x="261549" y="1818450"/>
                  </a:cubicBezTo>
                  <a:cubicBezTo>
                    <a:pt x="261321" y="1808175"/>
                    <a:pt x="260779" y="1797901"/>
                    <a:pt x="260997" y="1787674"/>
                  </a:cubicBezTo>
                  <a:cubicBezTo>
                    <a:pt x="261273" y="1774660"/>
                    <a:pt x="268466" y="1766241"/>
                    <a:pt x="280899" y="1764434"/>
                  </a:cubicBezTo>
                  <a:cubicBezTo>
                    <a:pt x="292676" y="1762693"/>
                    <a:pt x="300039" y="1770779"/>
                    <a:pt x="304235" y="1780787"/>
                  </a:cubicBezTo>
                  <a:cubicBezTo>
                    <a:pt x="307460" y="1788435"/>
                    <a:pt x="308877" y="1796912"/>
                    <a:pt x="311379" y="1804893"/>
                  </a:cubicBezTo>
                  <a:cubicBezTo>
                    <a:pt x="318086" y="1826431"/>
                    <a:pt x="325611" y="1847645"/>
                    <a:pt x="342735" y="1865416"/>
                  </a:cubicBezTo>
                  <a:close/>
                  <a:moveTo>
                    <a:pt x="2172463" y="452401"/>
                  </a:moveTo>
                  <a:lnTo>
                    <a:pt x="2178190" y="448957"/>
                  </a:lnTo>
                  <a:cubicBezTo>
                    <a:pt x="2177257" y="441299"/>
                    <a:pt x="2178789" y="432109"/>
                    <a:pt x="2175022" y="426259"/>
                  </a:cubicBezTo>
                  <a:cubicBezTo>
                    <a:pt x="2157195" y="398166"/>
                    <a:pt x="2142468" y="367762"/>
                    <a:pt x="2111008" y="350487"/>
                  </a:cubicBezTo>
                  <a:cubicBezTo>
                    <a:pt x="2086474" y="337035"/>
                    <a:pt x="2087235" y="335513"/>
                    <a:pt x="2064879" y="353217"/>
                  </a:cubicBezTo>
                  <a:cubicBezTo>
                    <a:pt x="1975018" y="424565"/>
                    <a:pt x="1883187" y="492965"/>
                    <a:pt x="1782795" y="549159"/>
                  </a:cubicBezTo>
                  <a:cubicBezTo>
                    <a:pt x="1679245" y="607113"/>
                    <a:pt x="1573573" y="659597"/>
                    <a:pt x="1456447" y="684474"/>
                  </a:cubicBezTo>
                  <a:cubicBezTo>
                    <a:pt x="1434301" y="689173"/>
                    <a:pt x="1412059" y="693711"/>
                    <a:pt x="1389922" y="698306"/>
                  </a:cubicBezTo>
                  <a:cubicBezTo>
                    <a:pt x="1387677" y="698763"/>
                    <a:pt x="1386145" y="700846"/>
                    <a:pt x="1386373" y="703120"/>
                  </a:cubicBezTo>
                  <a:cubicBezTo>
                    <a:pt x="1391501" y="763851"/>
                    <a:pt x="1396515" y="822957"/>
                    <a:pt x="1401804" y="885173"/>
                  </a:cubicBezTo>
                  <a:cubicBezTo>
                    <a:pt x="1402023" y="887675"/>
                    <a:pt x="1404230" y="889520"/>
                    <a:pt x="1406731" y="889301"/>
                  </a:cubicBezTo>
                  <a:cubicBezTo>
                    <a:pt x="1406836" y="889292"/>
                    <a:pt x="1406941" y="889282"/>
                    <a:pt x="1407046" y="889263"/>
                  </a:cubicBezTo>
                  <a:cubicBezTo>
                    <a:pt x="1654387" y="847986"/>
                    <a:pt x="1863828" y="736244"/>
                    <a:pt x="2055118" y="582512"/>
                  </a:cubicBezTo>
                  <a:cubicBezTo>
                    <a:pt x="2057069" y="580914"/>
                    <a:pt x="2057354" y="578022"/>
                    <a:pt x="2055756" y="576072"/>
                  </a:cubicBezTo>
                  <a:cubicBezTo>
                    <a:pt x="2055670" y="575977"/>
                    <a:pt x="2055585" y="575881"/>
                    <a:pt x="2055499" y="575786"/>
                  </a:cubicBezTo>
                  <a:cubicBezTo>
                    <a:pt x="2049553" y="569603"/>
                    <a:pt x="2044426" y="565398"/>
                    <a:pt x="2042304" y="559985"/>
                  </a:cubicBezTo>
                  <a:cubicBezTo>
                    <a:pt x="2039907" y="553973"/>
                    <a:pt x="2039136" y="543689"/>
                    <a:pt x="2042628" y="539750"/>
                  </a:cubicBezTo>
                  <a:cubicBezTo>
                    <a:pt x="2047156" y="534670"/>
                    <a:pt x="2056479" y="533367"/>
                    <a:pt x="2064061" y="531883"/>
                  </a:cubicBezTo>
                  <a:cubicBezTo>
                    <a:pt x="2067057" y="531284"/>
                    <a:pt x="2070711" y="534842"/>
                    <a:pt x="2074145" y="536145"/>
                  </a:cubicBezTo>
                  <a:cubicBezTo>
                    <a:pt x="2111008" y="549977"/>
                    <a:pt x="2144704" y="543908"/>
                    <a:pt x="2176230" y="523416"/>
                  </a:cubicBezTo>
                  <a:cubicBezTo>
                    <a:pt x="2177819" y="522351"/>
                    <a:pt x="2178570" y="520410"/>
                    <a:pt x="2178133" y="518546"/>
                  </a:cubicBezTo>
                  <a:cubicBezTo>
                    <a:pt x="2173937" y="500613"/>
                    <a:pt x="2172958" y="500785"/>
                    <a:pt x="2158450" y="494706"/>
                  </a:cubicBezTo>
                  <a:cubicBezTo>
                    <a:pt x="2146340" y="489626"/>
                    <a:pt x="2134734" y="483281"/>
                    <a:pt x="2123061" y="477430"/>
                  </a:cubicBezTo>
                  <a:cubicBezTo>
                    <a:pt x="2121939" y="476869"/>
                    <a:pt x="2120645" y="476793"/>
                    <a:pt x="2119466" y="477211"/>
                  </a:cubicBezTo>
                  <a:cubicBezTo>
                    <a:pt x="2109534" y="480988"/>
                    <a:pt x="2099887" y="486125"/>
                    <a:pt x="2089746" y="487390"/>
                  </a:cubicBezTo>
                  <a:cubicBezTo>
                    <a:pt x="2067819" y="490177"/>
                    <a:pt x="2045520" y="492527"/>
                    <a:pt x="2023601" y="491319"/>
                  </a:cubicBezTo>
                  <a:cubicBezTo>
                    <a:pt x="2007791" y="490444"/>
                    <a:pt x="1999057" y="478571"/>
                    <a:pt x="2001407" y="467869"/>
                  </a:cubicBezTo>
                  <a:cubicBezTo>
                    <a:pt x="2004737" y="452620"/>
                    <a:pt x="2017494" y="450156"/>
                    <a:pt x="2031888" y="451297"/>
                  </a:cubicBezTo>
                  <a:cubicBezTo>
                    <a:pt x="2034560" y="451516"/>
                    <a:pt x="2037177" y="451583"/>
                    <a:pt x="2039850" y="451297"/>
                  </a:cubicBezTo>
                  <a:cubicBezTo>
                    <a:pt x="2054681" y="449870"/>
                    <a:pt x="2069455" y="448177"/>
                    <a:pt x="2085541" y="446436"/>
                  </a:cubicBezTo>
                  <a:cubicBezTo>
                    <a:pt x="2088025" y="446160"/>
                    <a:pt x="2089822" y="443925"/>
                    <a:pt x="2089547" y="441442"/>
                  </a:cubicBezTo>
                  <a:cubicBezTo>
                    <a:pt x="2089508" y="441147"/>
                    <a:pt x="2089451" y="440861"/>
                    <a:pt x="2089366" y="440586"/>
                  </a:cubicBezTo>
                  <a:cubicBezTo>
                    <a:pt x="2088110" y="436590"/>
                    <a:pt x="2087340" y="434088"/>
                    <a:pt x="2086198" y="431672"/>
                  </a:cubicBezTo>
                  <a:cubicBezTo>
                    <a:pt x="2081232" y="421179"/>
                    <a:pt x="2081565" y="411171"/>
                    <a:pt x="2091107" y="404008"/>
                  </a:cubicBezTo>
                  <a:cubicBezTo>
                    <a:pt x="2101685" y="396083"/>
                    <a:pt x="2112587" y="399146"/>
                    <a:pt x="2121530" y="407508"/>
                  </a:cubicBezTo>
                  <a:cubicBezTo>
                    <a:pt x="2130368" y="415766"/>
                    <a:pt x="2137788" y="425545"/>
                    <a:pt x="2146778" y="433641"/>
                  </a:cubicBezTo>
                  <a:cubicBezTo>
                    <a:pt x="2154635" y="440633"/>
                    <a:pt x="2163797" y="446217"/>
                    <a:pt x="2172359" y="452401"/>
                  </a:cubicBezTo>
                  <a:close/>
                  <a:moveTo>
                    <a:pt x="1191269" y="313100"/>
                  </a:moveTo>
                  <a:cubicBezTo>
                    <a:pt x="1193742" y="312672"/>
                    <a:pt x="1195397" y="310313"/>
                    <a:pt x="1194969" y="307839"/>
                  </a:cubicBezTo>
                  <a:cubicBezTo>
                    <a:pt x="1194912" y="307525"/>
                    <a:pt x="1194826" y="307211"/>
                    <a:pt x="1194702" y="306916"/>
                  </a:cubicBezTo>
                  <a:cubicBezTo>
                    <a:pt x="1188928" y="292808"/>
                    <a:pt x="1184343" y="281440"/>
                    <a:pt x="1179548" y="270177"/>
                  </a:cubicBezTo>
                  <a:cubicBezTo>
                    <a:pt x="1176980" y="264212"/>
                    <a:pt x="1171748" y="258428"/>
                    <a:pt x="1171748" y="252577"/>
                  </a:cubicBezTo>
                  <a:cubicBezTo>
                    <a:pt x="1171748" y="245081"/>
                    <a:pt x="1173707" y="234474"/>
                    <a:pt x="1178730" y="231087"/>
                  </a:cubicBezTo>
                  <a:cubicBezTo>
                    <a:pt x="1183800" y="227643"/>
                    <a:pt x="1195359" y="228795"/>
                    <a:pt x="1201086" y="232571"/>
                  </a:cubicBezTo>
                  <a:cubicBezTo>
                    <a:pt x="1208335" y="237318"/>
                    <a:pt x="1214223" y="246013"/>
                    <a:pt x="1217772" y="254261"/>
                  </a:cubicBezTo>
                  <a:cubicBezTo>
                    <a:pt x="1225240" y="271870"/>
                    <a:pt x="1231071" y="290240"/>
                    <a:pt x="1237512" y="308496"/>
                  </a:cubicBezTo>
                  <a:cubicBezTo>
                    <a:pt x="1238168" y="310303"/>
                    <a:pt x="1239852" y="311511"/>
                    <a:pt x="1241764" y="311511"/>
                  </a:cubicBezTo>
                  <a:lnTo>
                    <a:pt x="1286371" y="311511"/>
                  </a:lnTo>
                  <a:cubicBezTo>
                    <a:pt x="1288873" y="311511"/>
                    <a:pt x="1290899" y="309485"/>
                    <a:pt x="1290899" y="306983"/>
                  </a:cubicBezTo>
                  <a:cubicBezTo>
                    <a:pt x="1290899" y="306517"/>
                    <a:pt x="1290823" y="306051"/>
                    <a:pt x="1290681" y="305604"/>
                  </a:cubicBezTo>
                  <a:cubicBezTo>
                    <a:pt x="1272463" y="252568"/>
                    <a:pt x="1228132" y="199218"/>
                    <a:pt x="1177693" y="170022"/>
                  </a:cubicBezTo>
                  <a:cubicBezTo>
                    <a:pt x="1130089" y="142463"/>
                    <a:pt x="1079270" y="132236"/>
                    <a:pt x="1024522" y="142301"/>
                  </a:cubicBezTo>
                  <a:cubicBezTo>
                    <a:pt x="963343" y="153564"/>
                    <a:pt x="912458" y="183683"/>
                    <a:pt x="872598" y="230107"/>
                  </a:cubicBezTo>
                  <a:cubicBezTo>
                    <a:pt x="773908" y="345131"/>
                    <a:pt x="748984" y="477430"/>
                    <a:pt x="787045" y="622857"/>
                  </a:cubicBezTo>
                  <a:cubicBezTo>
                    <a:pt x="788739" y="629307"/>
                    <a:pt x="793096" y="635043"/>
                    <a:pt x="796264" y="641122"/>
                  </a:cubicBezTo>
                  <a:cubicBezTo>
                    <a:pt x="800193" y="628213"/>
                    <a:pt x="798500" y="616788"/>
                    <a:pt x="798062" y="605362"/>
                  </a:cubicBezTo>
                  <a:cubicBezTo>
                    <a:pt x="797567" y="593338"/>
                    <a:pt x="800954" y="582293"/>
                    <a:pt x="814691" y="580058"/>
                  </a:cubicBezTo>
                  <a:cubicBezTo>
                    <a:pt x="828599" y="577756"/>
                    <a:pt x="835201" y="587002"/>
                    <a:pt x="837646" y="599084"/>
                  </a:cubicBezTo>
                  <a:cubicBezTo>
                    <a:pt x="840433" y="612745"/>
                    <a:pt x="841956" y="626681"/>
                    <a:pt x="844191" y="640514"/>
                  </a:cubicBezTo>
                  <a:cubicBezTo>
                    <a:pt x="845390" y="647896"/>
                    <a:pt x="846208" y="655877"/>
                    <a:pt x="857063" y="654574"/>
                  </a:cubicBezTo>
                  <a:cubicBezTo>
                    <a:pt x="857938" y="652976"/>
                    <a:pt x="859678" y="651292"/>
                    <a:pt x="859517" y="649817"/>
                  </a:cubicBezTo>
                  <a:cubicBezTo>
                    <a:pt x="858699" y="642426"/>
                    <a:pt x="856948" y="635167"/>
                    <a:pt x="856301" y="627718"/>
                  </a:cubicBezTo>
                  <a:cubicBezTo>
                    <a:pt x="851611" y="575786"/>
                    <a:pt x="846541" y="523844"/>
                    <a:pt x="842993" y="471798"/>
                  </a:cubicBezTo>
                  <a:cubicBezTo>
                    <a:pt x="842117" y="459174"/>
                    <a:pt x="844847" y="445513"/>
                    <a:pt x="849319" y="433584"/>
                  </a:cubicBezTo>
                  <a:cubicBezTo>
                    <a:pt x="851668" y="427362"/>
                    <a:pt x="860830" y="420836"/>
                    <a:pt x="867746" y="419818"/>
                  </a:cubicBezTo>
                  <a:cubicBezTo>
                    <a:pt x="877896" y="418277"/>
                    <a:pt x="885145" y="426363"/>
                    <a:pt x="886620" y="436590"/>
                  </a:cubicBezTo>
                  <a:cubicBezTo>
                    <a:pt x="888037" y="446655"/>
                    <a:pt x="887980" y="457043"/>
                    <a:pt x="887656" y="467270"/>
                  </a:cubicBezTo>
                  <a:cubicBezTo>
                    <a:pt x="885906" y="526251"/>
                    <a:pt x="889398" y="584814"/>
                    <a:pt x="901936" y="642597"/>
                  </a:cubicBezTo>
                  <a:cubicBezTo>
                    <a:pt x="907548" y="668663"/>
                    <a:pt x="912248" y="672278"/>
                    <a:pt x="938418" y="666541"/>
                  </a:cubicBezTo>
                  <a:cubicBezTo>
                    <a:pt x="940835" y="666028"/>
                    <a:pt x="942386" y="663659"/>
                    <a:pt x="941881" y="661233"/>
                  </a:cubicBezTo>
                  <a:cubicBezTo>
                    <a:pt x="941853" y="661119"/>
                    <a:pt x="941824" y="661014"/>
                    <a:pt x="941796" y="660900"/>
                  </a:cubicBezTo>
                  <a:cubicBezTo>
                    <a:pt x="925500" y="604925"/>
                    <a:pt x="914589" y="547913"/>
                    <a:pt x="913333" y="489569"/>
                  </a:cubicBezTo>
                  <a:cubicBezTo>
                    <a:pt x="912571" y="452344"/>
                    <a:pt x="914151" y="414938"/>
                    <a:pt x="917157" y="377884"/>
                  </a:cubicBezTo>
                  <a:cubicBezTo>
                    <a:pt x="918955" y="355300"/>
                    <a:pt x="929200" y="345131"/>
                    <a:pt x="941796" y="346006"/>
                  </a:cubicBezTo>
                  <a:cubicBezTo>
                    <a:pt x="954943" y="346938"/>
                    <a:pt x="960888" y="357802"/>
                    <a:pt x="960451" y="381262"/>
                  </a:cubicBezTo>
                  <a:cubicBezTo>
                    <a:pt x="960175" y="396197"/>
                    <a:pt x="959034" y="411114"/>
                    <a:pt x="958539" y="426040"/>
                  </a:cubicBezTo>
                  <a:cubicBezTo>
                    <a:pt x="955818" y="502031"/>
                    <a:pt x="961050" y="577156"/>
                    <a:pt x="982474" y="650521"/>
                  </a:cubicBezTo>
                  <a:cubicBezTo>
                    <a:pt x="989019" y="672991"/>
                    <a:pt x="990655" y="673752"/>
                    <a:pt x="1013401" y="674847"/>
                  </a:cubicBezTo>
                  <a:cubicBezTo>
                    <a:pt x="1019718" y="675180"/>
                    <a:pt x="1026101" y="674847"/>
                    <a:pt x="1032314" y="674847"/>
                  </a:cubicBezTo>
                  <a:cubicBezTo>
                    <a:pt x="1032589" y="671079"/>
                    <a:pt x="1033350" y="669005"/>
                    <a:pt x="1032751" y="667464"/>
                  </a:cubicBezTo>
                  <a:cubicBezTo>
                    <a:pt x="1030373" y="661405"/>
                    <a:pt x="1027709" y="655459"/>
                    <a:pt x="1024789" y="649646"/>
                  </a:cubicBezTo>
                  <a:cubicBezTo>
                    <a:pt x="976861" y="555504"/>
                    <a:pt x="974569" y="455721"/>
                    <a:pt x="987278" y="354149"/>
                  </a:cubicBezTo>
                  <a:cubicBezTo>
                    <a:pt x="989837" y="333534"/>
                    <a:pt x="1007084" y="317895"/>
                    <a:pt x="1027842" y="317362"/>
                  </a:cubicBezTo>
                  <a:cubicBezTo>
                    <a:pt x="1033464" y="317200"/>
                    <a:pt x="1039239" y="317419"/>
                    <a:pt x="1045622" y="317524"/>
                  </a:cubicBezTo>
                  <a:cubicBezTo>
                    <a:pt x="1048353" y="317524"/>
                    <a:pt x="1050474" y="315117"/>
                    <a:pt x="1050093" y="312434"/>
                  </a:cubicBezTo>
                  <a:cubicBezTo>
                    <a:pt x="1048999" y="304072"/>
                    <a:pt x="1048571" y="297841"/>
                    <a:pt x="1046821" y="292047"/>
                  </a:cubicBezTo>
                  <a:cubicBezTo>
                    <a:pt x="1042131" y="275970"/>
                    <a:pt x="1036357" y="260178"/>
                    <a:pt x="1031505" y="244158"/>
                  </a:cubicBezTo>
                  <a:cubicBezTo>
                    <a:pt x="1028232" y="233332"/>
                    <a:pt x="1029916" y="223543"/>
                    <a:pt x="1040609" y="217645"/>
                  </a:cubicBezTo>
                  <a:cubicBezTo>
                    <a:pt x="1050093" y="212442"/>
                    <a:pt x="1061709" y="216380"/>
                    <a:pt x="1068359" y="229061"/>
                  </a:cubicBezTo>
                  <a:cubicBezTo>
                    <a:pt x="1074742" y="241314"/>
                    <a:pt x="1079270" y="254765"/>
                    <a:pt x="1083361" y="268046"/>
                  </a:cubicBezTo>
                  <a:cubicBezTo>
                    <a:pt x="1087832" y="282696"/>
                    <a:pt x="1091105" y="297670"/>
                    <a:pt x="1094862" y="312881"/>
                  </a:cubicBezTo>
                  <a:cubicBezTo>
                    <a:pt x="1095395" y="314993"/>
                    <a:pt x="1097374" y="316420"/>
                    <a:pt x="1099552" y="316258"/>
                  </a:cubicBezTo>
                  <a:lnTo>
                    <a:pt x="1110454" y="315554"/>
                  </a:lnTo>
                  <a:cubicBezTo>
                    <a:pt x="1112804" y="315411"/>
                    <a:pt x="1114640" y="313471"/>
                    <a:pt x="1114659" y="311121"/>
                  </a:cubicBezTo>
                  <a:cubicBezTo>
                    <a:pt x="1114602" y="290021"/>
                    <a:pt x="1105441" y="273021"/>
                    <a:pt x="1097754" y="255688"/>
                  </a:cubicBezTo>
                  <a:cubicBezTo>
                    <a:pt x="1094367" y="248039"/>
                    <a:pt x="1088650" y="240543"/>
                    <a:pt x="1088156" y="232790"/>
                  </a:cubicBezTo>
                  <a:cubicBezTo>
                    <a:pt x="1087718" y="225674"/>
                    <a:pt x="1091047" y="215020"/>
                    <a:pt x="1096337" y="211842"/>
                  </a:cubicBezTo>
                  <a:cubicBezTo>
                    <a:pt x="1101683" y="208617"/>
                    <a:pt x="1113128" y="210206"/>
                    <a:pt x="1118693" y="214144"/>
                  </a:cubicBezTo>
                  <a:cubicBezTo>
                    <a:pt x="1125780" y="219167"/>
                    <a:pt x="1131393" y="228081"/>
                    <a:pt x="1134665" y="236453"/>
                  </a:cubicBezTo>
                  <a:cubicBezTo>
                    <a:pt x="1143998" y="260549"/>
                    <a:pt x="1151903" y="285207"/>
                    <a:pt x="1161064" y="311673"/>
                  </a:cubicBezTo>
                  <a:cubicBezTo>
                    <a:pt x="1161607" y="313309"/>
                    <a:pt x="1163053" y="314489"/>
                    <a:pt x="1164765" y="314679"/>
                  </a:cubicBezTo>
                  <a:cubicBezTo>
                    <a:pt x="1167714" y="315002"/>
                    <a:pt x="1171643" y="315440"/>
                    <a:pt x="1175562" y="315279"/>
                  </a:cubicBezTo>
                  <a:cubicBezTo>
                    <a:pt x="1179872" y="315117"/>
                    <a:pt x="1184238" y="314232"/>
                    <a:pt x="1191269" y="313090"/>
                  </a:cubicBezTo>
                  <a:close/>
                  <a:moveTo>
                    <a:pt x="1066294" y="2332302"/>
                  </a:moveTo>
                  <a:cubicBezTo>
                    <a:pt x="1064163" y="2414743"/>
                    <a:pt x="1062147" y="2493416"/>
                    <a:pt x="1060073" y="2574706"/>
                  </a:cubicBezTo>
                  <a:cubicBezTo>
                    <a:pt x="1060025" y="2577075"/>
                    <a:pt x="1061804" y="2579072"/>
                    <a:pt x="1064163" y="2579301"/>
                  </a:cubicBezTo>
                  <a:cubicBezTo>
                    <a:pt x="1125723" y="2584885"/>
                    <a:pt x="1184457" y="2590184"/>
                    <a:pt x="1246673" y="2595816"/>
                  </a:cubicBezTo>
                  <a:cubicBezTo>
                    <a:pt x="1249118" y="2596044"/>
                    <a:pt x="1251287" y="2594255"/>
                    <a:pt x="1251515" y="2591811"/>
                  </a:cubicBezTo>
                  <a:cubicBezTo>
                    <a:pt x="1251544" y="2591564"/>
                    <a:pt x="1251544" y="2591306"/>
                    <a:pt x="1251525" y="2591059"/>
                  </a:cubicBezTo>
                  <a:cubicBezTo>
                    <a:pt x="1245912" y="2505545"/>
                    <a:pt x="1251962" y="2422391"/>
                    <a:pt x="1275897" y="2337819"/>
                  </a:cubicBezTo>
                  <a:cubicBezTo>
                    <a:pt x="1276583" y="2335432"/>
                    <a:pt x="1275203" y="2332939"/>
                    <a:pt x="1272805" y="2332254"/>
                  </a:cubicBezTo>
                  <a:cubicBezTo>
                    <a:pt x="1272454" y="2332149"/>
                    <a:pt x="1272073" y="2332093"/>
                    <a:pt x="1271702" y="2332083"/>
                  </a:cubicBezTo>
                  <a:cubicBezTo>
                    <a:pt x="1203483" y="2330656"/>
                    <a:pt x="1139089" y="2329296"/>
                    <a:pt x="1070870" y="2327821"/>
                  </a:cubicBezTo>
                  <a:cubicBezTo>
                    <a:pt x="1068397" y="2327802"/>
                    <a:pt x="1066361" y="2329771"/>
                    <a:pt x="1066294" y="2332245"/>
                  </a:cubicBezTo>
                  <a:close/>
                  <a:moveTo>
                    <a:pt x="1236037" y="363719"/>
                  </a:moveTo>
                  <a:lnTo>
                    <a:pt x="1033074" y="363719"/>
                  </a:lnTo>
                  <a:cubicBezTo>
                    <a:pt x="1030810" y="363719"/>
                    <a:pt x="1028898" y="365403"/>
                    <a:pt x="1028603" y="367648"/>
                  </a:cubicBezTo>
                  <a:cubicBezTo>
                    <a:pt x="1017207" y="454741"/>
                    <a:pt x="1023637" y="536259"/>
                    <a:pt x="1058541" y="613734"/>
                  </a:cubicBezTo>
                  <a:cubicBezTo>
                    <a:pt x="1059359" y="615475"/>
                    <a:pt x="1061205" y="616569"/>
                    <a:pt x="1063117" y="616407"/>
                  </a:cubicBezTo>
                  <a:cubicBezTo>
                    <a:pt x="1141477" y="609624"/>
                    <a:pt x="1190003" y="585632"/>
                    <a:pt x="1208106" y="545230"/>
                  </a:cubicBezTo>
                  <a:cubicBezTo>
                    <a:pt x="1209087" y="542966"/>
                    <a:pt x="1208040" y="540331"/>
                    <a:pt x="1205766" y="539351"/>
                  </a:cubicBezTo>
                  <a:cubicBezTo>
                    <a:pt x="1205643" y="539303"/>
                    <a:pt x="1205519" y="539246"/>
                    <a:pt x="1205386" y="539208"/>
                  </a:cubicBezTo>
                  <a:cubicBezTo>
                    <a:pt x="1198128" y="536754"/>
                    <a:pt x="1190603" y="534670"/>
                    <a:pt x="1184390" y="530627"/>
                  </a:cubicBezTo>
                  <a:cubicBezTo>
                    <a:pt x="1169017" y="520515"/>
                    <a:pt x="1153692" y="509908"/>
                    <a:pt x="1140278" y="497445"/>
                  </a:cubicBezTo>
                  <a:cubicBezTo>
                    <a:pt x="1131716" y="489454"/>
                    <a:pt x="1129804" y="477487"/>
                    <a:pt x="1139517" y="467374"/>
                  </a:cubicBezTo>
                  <a:cubicBezTo>
                    <a:pt x="1147251" y="459288"/>
                    <a:pt x="1157887" y="459945"/>
                    <a:pt x="1169445" y="469068"/>
                  </a:cubicBezTo>
                  <a:cubicBezTo>
                    <a:pt x="1173098" y="471912"/>
                    <a:pt x="1176105" y="475632"/>
                    <a:pt x="1179596" y="478695"/>
                  </a:cubicBezTo>
                  <a:cubicBezTo>
                    <a:pt x="1193228" y="490720"/>
                    <a:pt x="1208706" y="498368"/>
                    <a:pt x="1225287" y="500185"/>
                  </a:cubicBezTo>
                  <a:cubicBezTo>
                    <a:pt x="1226886" y="500338"/>
                    <a:pt x="1228445" y="499634"/>
                    <a:pt x="1229378" y="498321"/>
                  </a:cubicBezTo>
                  <a:cubicBezTo>
                    <a:pt x="1237826" y="486838"/>
                    <a:pt x="1244209" y="474652"/>
                    <a:pt x="1254189" y="467374"/>
                  </a:cubicBezTo>
                  <a:cubicBezTo>
                    <a:pt x="1262036" y="461629"/>
                    <a:pt x="1271854" y="458565"/>
                    <a:pt x="1283575" y="454694"/>
                  </a:cubicBezTo>
                  <a:cubicBezTo>
                    <a:pt x="1287884" y="453267"/>
                    <a:pt x="1287618" y="447036"/>
                    <a:pt x="1283194" y="446055"/>
                  </a:cubicBezTo>
                  <a:cubicBezTo>
                    <a:pt x="1252219" y="438997"/>
                    <a:pt x="1250535" y="433146"/>
                    <a:pt x="1245731" y="397567"/>
                  </a:cubicBezTo>
                  <a:cubicBezTo>
                    <a:pt x="1244314" y="387179"/>
                    <a:pt x="1242192" y="376829"/>
                    <a:pt x="1240442" y="367429"/>
                  </a:cubicBezTo>
                  <a:cubicBezTo>
                    <a:pt x="1240052" y="365299"/>
                    <a:pt x="1238197" y="363757"/>
                    <a:pt x="1236028" y="363767"/>
                  </a:cubicBezTo>
                  <a:close/>
                  <a:moveTo>
                    <a:pt x="764851" y="2328639"/>
                  </a:moveTo>
                  <a:cubicBezTo>
                    <a:pt x="746586" y="2407589"/>
                    <a:pt x="728588" y="2485159"/>
                    <a:pt x="709999" y="2565364"/>
                  </a:cubicBezTo>
                  <a:cubicBezTo>
                    <a:pt x="709447" y="2567799"/>
                    <a:pt x="710979" y="2570225"/>
                    <a:pt x="713414" y="2570777"/>
                  </a:cubicBezTo>
                  <a:cubicBezTo>
                    <a:pt x="713633" y="2570834"/>
                    <a:pt x="713861" y="2570863"/>
                    <a:pt x="714089" y="2570882"/>
                  </a:cubicBezTo>
                  <a:cubicBezTo>
                    <a:pt x="768562" y="2574439"/>
                    <a:pt x="821778" y="2577941"/>
                    <a:pt x="874348" y="2581432"/>
                  </a:cubicBezTo>
                  <a:cubicBezTo>
                    <a:pt x="876383" y="2581565"/>
                    <a:pt x="878238" y="2580300"/>
                    <a:pt x="878876" y="2578369"/>
                  </a:cubicBezTo>
                  <a:cubicBezTo>
                    <a:pt x="893488" y="2534960"/>
                    <a:pt x="927298" y="2364722"/>
                    <a:pt x="928164" y="2329676"/>
                  </a:cubicBezTo>
                  <a:cubicBezTo>
                    <a:pt x="928221" y="2327222"/>
                    <a:pt x="926270" y="2325196"/>
                    <a:pt x="923816" y="2325138"/>
                  </a:cubicBezTo>
                  <a:cubicBezTo>
                    <a:pt x="923778" y="2325138"/>
                    <a:pt x="923731" y="2325138"/>
                    <a:pt x="923692" y="2325138"/>
                  </a:cubicBezTo>
                  <a:lnTo>
                    <a:pt x="769218" y="2325138"/>
                  </a:lnTo>
                  <a:cubicBezTo>
                    <a:pt x="767125" y="2325148"/>
                    <a:pt x="765317" y="2326594"/>
                    <a:pt x="764851" y="2328639"/>
                  </a:cubicBezTo>
                  <a:close/>
                  <a:moveTo>
                    <a:pt x="940055" y="716828"/>
                  </a:moveTo>
                  <a:cubicBezTo>
                    <a:pt x="937534" y="716752"/>
                    <a:pt x="935412" y="718731"/>
                    <a:pt x="935336" y="721252"/>
                  </a:cubicBezTo>
                  <a:cubicBezTo>
                    <a:pt x="935327" y="721604"/>
                    <a:pt x="935356" y="721956"/>
                    <a:pt x="935422" y="722298"/>
                  </a:cubicBezTo>
                  <a:cubicBezTo>
                    <a:pt x="952546" y="797480"/>
                    <a:pt x="1021687" y="841650"/>
                    <a:pt x="1094862" y="825801"/>
                  </a:cubicBezTo>
                  <a:cubicBezTo>
                    <a:pt x="1160246" y="811579"/>
                    <a:pt x="1208069" y="745872"/>
                    <a:pt x="1196672" y="686548"/>
                  </a:cubicBezTo>
                  <a:cubicBezTo>
                    <a:pt x="1196339" y="684969"/>
                    <a:pt x="1195226" y="683675"/>
                    <a:pt x="1193723" y="683104"/>
                  </a:cubicBezTo>
                  <a:cubicBezTo>
                    <a:pt x="1172727" y="675560"/>
                    <a:pt x="1151246" y="668891"/>
                    <a:pt x="1130907" y="659759"/>
                  </a:cubicBezTo>
                  <a:cubicBezTo>
                    <a:pt x="1115962" y="653033"/>
                    <a:pt x="1102444" y="651768"/>
                    <a:pt x="1086900" y="658617"/>
                  </a:cubicBezTo>
                  <a:cubicBezTo>
                    <a:pt x="1084598" y="659578"/>
                    <a:pt x="1083513" y="662232"/>
                    <a:pt x="1084483" y="664534"/>
                  </a:cubicBezTo>
                  <a:cubicBezTo>
                    <a:pt x="1084617" y="664858"/>
                    <a:pt x="1084788" y="665162"/>
                    <a:pt x="1084997" y="665448"/>
                  </a:cubicBezTo>
                  <a:cubicBezTo>
                    <a:pt x="1089354" y="671403"/>
                    <a:pt x="1093340" y="676768"/>
                    <a:pt x="1097098" y="682286"/>
                  </a:cubicBezTo>
                  <a:cubicBezTo>
                    <a:pt x="1109855" y="700932"/>
                    <a:pt x="1102882" y="717551"/>
                    <a:pt x="1080688" y="720177"/>
                  </a:cubicBezTo>
                  <a:cubicBezTo>
                    <a:pt x="1070594" y="721375"/>
                    <a:pt x="1060235" y="720938"/>
                    <a:pt x="1049989" y="720671"/>
                  </a:cubicBezTo>
                  <a:cubicBezTo>
                    <a:pt x="1013829" y="719568"/>
                    <a:pt x="977737" y="718207"/>
                    <a:pt x="939998" y="716895"/>
                  </a:cubicBezTo>
                  <a:close/>
                  <a:moveTo>
                    <a:pt x="2242318" y="207085"/>
                  </a:moveTo>
                  <a:cubicBezTo>
                    <a:pt x="2200764" y="235073"/>
                    <a:pt x="2164120" y="269140"/>
                    <a:pt x="2124422" y="302112"/>
                  </a:cubicBezTo>
                  <a:cubicBezTo>
                    <a:pt x="2122519" y="303729"/>
                    <a:pt x="2122291" y="306584"/>
                    <a:pt x="2123917" y="308486"/>
                  </a:cubicBezTo>
                  <a:cubicBezTo>
                    <a:pt x="2124070" y="308667"/>
                    <a:pt x="2124241" y="308838"/>
                    <a:pt x="2124422" y="308990"/>
                  </a:cubicBezTo>
                  <a:cubicBezTo>
                    <a:pt x="2127590" y="311720"/>
                    <a:pt x="2129987" y="313861"/>
                    <a:pt x="2132546" y="315602"/>
                  </a:cubicBezTo>
                  <a:cubicBezTo>
                    <a:pt x="2135276" y="317466"/>
                    <a:pt x="2138273" y="318998"/>
                    <a:pt x="2140832" y="320359"/>
                  </a:cubicBezTo>
                  <a:cubicBezTo>
                    <a:pt x="2142364" y="321119"/>
                    <a:pt x="2144162" y="321024"/>
                    <a:pt x="2145522" y="320035"/>
                  </a:cubicBezTo>
                  <a:cubicBezTo>
                    <a:pt x="2187237" y="290126"/>
                    <a:pt x="2222740" y="256240"/>
                    <a:pt x="2248749" y="213260"/>
                  </a:cubicBezTo>
                  <a:cubicBezTo>
                    <a:pt x="2251261" y="209169"/>
                    <a:pt x="2246294" y="204517"/>
                    <a:pt x="2242318" y="207143"/>
                  </a:cubicBezTo>
                  <a:close/>
                  <a:moveTo>
                    <a:pt x="2231140" y="339556"/>
                  </a:moveTo>
                  <a:cubicBezTo>
                    <a:pt x="2226773" y="331089"/>
                    <a:pt x="2227592" y="332725"/>
                    <a:pt x="2223225" y="324192"/>
                  </a:cubicBezTo>
                  <a:cubicBezTo>
                    <a:pt x="2207852" y="328568"/>
                    <a:pt x="2195532" y="339603"/>
                    <a:pt x="2182547" y="350981"/>
                  </a:cubicBezTo>
                  <a:cubicBezTo>
                    <a:pt x="2180692" y="352617"/>
                    <a:pt x="2180501" y="355452"/>
                    <a:pt x="2182119" y="357326"/>
                  </a:cubicBezTo>
                  <a:lnTo>
                    <a:pt x="2190509" y="366944"/>
                  </a:lnTo>
                  <a:cubicBezTo>
                    <a:pt x="2192117" y="368704"/>
                    <a:pt x="2194829" y="368894"/>
                    <a:pt x="2196674" y="367382"/>
                  </a:cubicBezTo>
                  <a:cubicBezTo>
                    <a:pt x="2208565" y="357764"/>
                    <a:pt x="2219905" y="348575"/>
                    <a:pt x="2231140" y="339499"/>
                  </a:cubicBezTo>
                  <a:close/>
                  <a:moveTo>
                    <a:pt x="2263409" y="466880"/>
                  </a:moveTo>
                  <a:cubicBezTo>
                    <a:pt x="2266186" y="463493"/>
                    <a:pt x="2262695" y="458518"/>
                    <a:pt x="2258500" y="459783"/>
                  </a:cubicBezTo>
                  <a:cubicBezTo>
                    <a:pt x="2245086" y="463931"/>
                    <a:pt x="2233689" y="467203"/>
                    <a:pt x="2222893" y="471912"/>
                  </a:cubicBezTo>
                  <a:cubicBezTo>
                    <a:pt x="2210516" y="477373"/>
                    <a:pt x="2209916" y="479951"/>
                    <a:pt x="2219458" y="492622"/>
                  </a:cubicBezTo>
                  <a:cubicBezTo>
                    <a:pt x="2220875" y="494525"/>
                    <a:pt x="2223511" y="495001"/>
                    <a:pt x="2225508" y="493726"/>
                  </a:cubicBezTo>
                  <a:cubicBezTo>
                    <a:pt x="2237838" y="485963"/>
                    <a:pt x="2252231" y="480550"/>
                    <a:pt x="2263409" y="466823"/>
                  </a:cubicBezTo>
                  <a:close/>
                  <a:moveTo>
                    <a:pt x="2228182" y="421721"/>
                  </a:moveTo>
                  <a:cubicBezTo>
                    <a:pt x="2241214" y="413416"/>
                    <a:pt x="2253154" y="406747"/>
                    <a:pt x="2260631" y="394770"/>
                  </a:cubicBezTo>
                  <a:cubicBezTo>
                    <a:pt x="2262866" y="391222"/>
                    <a:pt x="2259480" y="386741"/>
                    <a:pt x="2255446" y="387997"/>
                  </a:cubicBezTo>
                  <a:cubicBezTo>
                    <a:pt x="2239854" y="392963"/>
                    <a:pt x="2221855" y="403028"/>
                    <a:pt x="2219078" y="409754"/>
                  </a:cubicBezTo>
                  <a:cubicBezTo>
                    <a:pt x="2218145" y="411999"/>
                    <a:pt x="2219734" y="415271"/>
                    <a:pt x="2221532" y="419704"/>
                  </a:cubicBezTo>
                  <a:cubicBezTo>
                    <a:pt x="2222483" y="422006"/>
                    <a:pt x="2225128" y="423100"/>
                    <a:pt x="2227420" y="422140"/>
                  </a:cubicBezTo>
                  <a:cubicBezTo>
                    <a:pt x="2227668" y="422044"/>
                    <a:pt x="2227906" y="421921"/>
                    <a:pt x="2228125" y="421778"/>
                  </a:cubicBez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AE307D1F-6271-308B-4D0A-3B6198A89606}"/>
                </a:ext>
              </a:extLst>
            </p:cNvPr>
            <p:cNvSpPr/>
            <p:nvPr/>
          </p:nvSpPr>
          <p:spPr>
            <a:xfrm>
              <a:off x="6680958" y="2233659"/>
              <a:ext cx="5021402" cy="3261695"/>
            </a:xfrm>
            <a:custGeom>
              <a:avLst/>
              <a:gdLst>
                <a:gd name="csX0" fmla="*/ 3259241 w 5021402"/>
                <a:gd name="csY0" fmla="*/ 2474222 h 3261695"/>
                <a:gd name="csX1" fmla="*/ 3275984 w 5021402"/>
                <a:gd name="csY1" fmla="*/ 2446349 h 3261695"/>
                <a:gd name="csX2" fmla="*/ 3424770 w 5021402"/>
                <a:gd name="csY2" fmla="*/ 2303709 h 3261695"/>
                <a:gd name="csX3" fmla="*/ 3455117 w 5021402"/>
                <a:gd name="csY3" fmla="*/ 2301464 h 3261695"/>
                <a:gd name="csX4" fmla="*/ 3508676 w 5021402"/>
                <a:gd name="csY4" fmla="*/ 2341381 h 3261695"/>
                <a:gd name="csX5" fmla="*/ 3511625 w 5021402"/>
                <a:gd name="csY5" fmla="*/ 2393152 h 3261695"/>
                <a:gd name="csX6" fmla="*/ 3475380 w 5021402"/>
                <a:gd name="csY6" fmla="*/ 2431804 h 3261695"/>
                <a:gd name="csX7" fmla="*/ 3370355 w 5021402"/>
                <a:gd name="csY7" fmla="*/ 2535620 h 3261695"/>
                <a:gd name="csX8" fmla="*/ 3340484 w 5021402"/>
                <a:gd name="csY8" fmla="*/ 2541804 h 3261695"/>
                <a:gd name="csX9" fmla="*/ 3275224 w 5021402"/>
                <a:gd name="csY9" fmla="*/ 2499280 h 3261695"/>
                <a:gd name="csX10" fmla="*/ 3259241 w 5021402"/>
                <a:gd name="csY10" fmla="*/ 2474289 h 3261695"/>
                <a:gd name="csX11" fmla="*/ 1138201 w 5021402"/>
                <a:gd name="csY11" fmla="*/ 945147 h 3261695"/>
                <a:gd name="csX12" fmla="*/ 1123256 w 5021402"/>
                <a:gd name="csY12" fmla="*/ 966637 h 3261695"/>
                <a:gd name="csX13" fmla="*/ 1072875 w 5021402"/>
                <a:gd name="csY13" fmla="*/ 1010807 h 3261695"/>
                <a:gd name="csX14" fmla="*/ 1022598 w 5021402"/>
                <a:gd name="csY14" fmla="*/ 1004899 h 3261695"/>
                <a:gd name="csX15" fmla="*/ 990748 w 5021402"/>
                <a:gd name="csY15" fmla="*/ 952853 h 3261695"/>
                <a:gd name="csX16" fmla="*/ 932185 w 5021402"/>
                <a:gd name="csY16" fmla="*/ 835366 h 3261695"/>
                <a:gd name="csX17" fmla="*/ 942821 w 5021402"/>
                <a:gd name="csY17" fmla="*/ 787638 h 3261695"/>
                <a:gd name="csX18" fmla="*/ 997074 w 5021402"/>
                <a:gd name="csY18" fmla="*/ 753581 h 3261695"/>
                <a:gd name="csX19" fmla="*/ 1050519 w 5021402"/>
                <a:gd name="csY19" fmla="*/ 771238 h 3261695"/>
                <a:gd name="csX20" fmla="*/ 1132798 w 5021402"/>
                <a:gd name="csY20" fmla="*/ 929898 h 3261695"/>
                <a:gd name="csX21" fmla="*/ 1138144 w 5021402"/>
                <a:gd name="csY21" fmla="*/ 945147 h 3261695"/>
                <a:gd name="csX22" fmla="*/ 1650446 w 5021402"/>
                <a:gd name="csY22" fmla="*/ 2265447 h 3261695"/>
                <a:gd name="csX23" fmla="*/ 1680108 w 5021402"/>
                <a:gd name="csY23" fmla="*/ 2276863 h 3261695"/>
                <a:gd name="csX24" fmla="*/ 1700552 w 5021402"/>
                <a:gd name="csY24" fmla="*/ 2315467 h 3261695"/>
                <a:gd name="csX25" fmla="*/ 1666799 w 5021402"/>
                <a:gd name="csY25" fmla="*/ 2388937 h 3261695"/>
                <a:gd name="csX26" fmla="*/ 1636642 w 5021402"/>
                <a:gd name="csY26" fmla="*/ 2402009 h 3261695"/>
                <a:gd name="csX27" fmla="*/ 1536098 w 5021402"/>
                <a:gd name="csY27" fmla="*/ 2344007 h 3261695"/>
                <a:gd name="csX28" fmla="*/ 1577975 w 5021402"/>
                <a:gd name="csY28" fmla="*/ 2142109 h 3261695"/>
                <a:gd name="csX29" fmla="*/ 1665600 w 5021402"/>
                <a:gd name="csY29" fmla="*/ 2139750 h 3261695"/>
                <a:gd name="csX30" fmla="*/ 1687576 w 5021402"/>
                <a:gd name="csY30" fmla="*/ 2192900 h 3261695"/>
                <a:gd name="csX31" fmla="*/ 1650389 w 5021402"/>
                <a:gd name="csY31" fmla="*/ 2265504 h 3261695"/>
                <a:gd name="csX32" fmla="*/ 1656116 w 5021402"/>
                <a:gd name="csY32" fmla="*/ 2318369 h 3261695"/>
                <a:gd name="csX33" fmla="*/ 1598637 w 5021402"/>
                <a:gd name="csY33" fmla="*/ 2273534 h 3261695"/>
                <a:gd name="csX34" fmla="*/ 1560414 w 5021402"/>
                <a:gd name="csY34" fmla="*/ 2217501 h 3261695"/>
                <a:gd name="csX35" fmla="*/ 1638497 w 5021402"/>
                <a:gd name="csY35" fmla="*/ 2353853 h 3261695"/>
                <a:gd name="csX36" fmla="*/ 1656116 w 5021402"/>
                <a:gd name="csY36" fmla="*/ 2318416 h 3261695"/>
                <a:gd name="csX37" fmla="*/ 1647392 w 5021402"/>
                <a:gd name="csY37" fmla="*/ 2179829 h 3261695"/>
                <a:gd name="csX38" fmla="*/ 1610091 w 5021402"/>
                <a:gd name="csY38" fmla="*/ 2198199 h 3261695"/>
                <a:gd name="csX39" fmla="*/ 1621869 w 5021402"/>
                <a:gd name="csY39" fmla="*/ 2232703 h 3261695"/>
                <a:gd name="csX40" fmla="*/ 1647335 w 5021402"/>
                <a:gd name="csY40" fmla="*/ 2179829 h 3261695"/>
                <a:gd name="csX41" fmla="*/ 4020008 w 5021402"/>
                <a:gd name="csY41" fmla="*/ 842091 h 3261695"/>
                <a:gd name="csX42" fmla="*/ 4012016 w 5021402"/>
                <a:gd name="csY42" fmla="*/ 868177 h 3261695"/>
                <a:gd name="csX43" fmla="*/ 3926874 w 5021402"/>
                <a:gd name="csY43" fmla="*/ 1012443 h 3261695"/>
                <a:gd name="csX44" fmla="*/ 3915268 w 5021402"/>
                <a:gd name="csY44" fmla="*/ 1027911 h 3261695"/>
                <a:gd name="csX45" fmla="*/ 3893197 w 5021402"/>
                <a:gd name="csY45" fmla="*/ 1035351 h 3261695"/>
                <a:gd name="csX46" fmla="*/ 3843443 w 5021402"/>
                <a:gd name="csY46" fmla="*/ 1017752 h 3261695"/>
                <a:gd name="csX47" fmla="*/ 3825083 w 5021402"/>
                <a:gd name="csY47" fmla="*/ 955421 h 3261695"/>
                <a:gd name="csX48" fmla="*/ 3910891 w 5021402"/>
                <a:gd name="csY48" fmla="*/ 808301 h 3261695"/>
                <a:gd name="csX49" fmla="*/ 3922973 w 5021402"/>
                <a:gd name="csY49" fmla="*/ 789883 h 3261695"/>
                <a:gd name="csX50" fmla="*/ 3947612 w 5021402"/>
                <a:gd name="csY50" fmla="*/ 783157 h 3261695"/>
                <a:gd name="csX51" fmla="*/ 4003360 w 5021402"/>
                <a:gd name="csY51" fmla="*/ 807816 h 3261695"/>
                <a:gd name="csX52" fmla="*/ 4020008 w 5021402"/>
                <a:gd name="csY52" fmla="*/ 842148 h 3261695"/>
                <a:gd name="csX53" fmla="*/ 3624546 w 5021402"/>
                <a:gd name="csY53" fmla="*/ 3006293 h 3261695"/>
                <a:gd name="csX54" fmla="*/ 3666404 w 5021402"/>
                <a:gd name="csY54" fmla="*/ 3006340 h 3261695"/>
                <a:gd name="csX55" fmla="*/ 3693421 w 5021402"/>
                <a:gd name="csY55" fmla="*/ 3053297 h 3261695"/>
                <a:gd name="csX56" fmla="*/ 3694943 w 5021402"/>
                <a:gd name="csY56" fmla="*/ 3136565 h 3261695"/>
                <a:gd name="csX57" fmla="*/ 3698939 w 5021402"/>
                <a:gd name="csY57" fmla="*/ 3232182 h 3261695"/>
                <a:gd name="csX58" fmla="*/ 3678676 w 5021402"/>
                <a:gd name="csY58" fmla="*/ 3249249 h 3261695"/>
                <a:gd name="csX59" fmla="*/ 3559951 w 5021402"/>
                <a:gd name="csY59" fmla="*/ 3261273 h 3261695"/>
                <a:gd name="csX60" fmla="*/ 3541782 w 5021402"/>
                <a:gd name="csY60" fmla="*/ 3247051 h 3261695"/>
                <a:gd name="csX61" fmla="*/ 3550533 w 5021402"/>
                <a:gd name="csY61" fmla="*/ 3223335 h 3261695"/>
                <a:gd name="csX62" fmla="*/ 3571749 w 5021402"/>
                <a:gd name="csY62" fmla="*/ 3147115 h 3261695"/>
                <a:gd name="csX63" fmla="*/ 3561378 w 5021402"/>
                <a:gd name="csY63" fmla="*/ 3121202 h 3261695"/>
                <a:gd name="csX64" fmla="*/ 3546158 w 5021402"/>
                <a:gd name="csY64" fmla="*/ 3025804 h 3261695"/>
                <a:gd name="csX65" fmla="*/ 3568799 w 5021402"/>
                <a:gd name="csY65" fmla="*/ 3006064 h 3261695"/>
                <a:gd name="csX66" fmla="*/ 3624546 w 5021402"/>
                <a:gd name="csY66" fmla="*/ 3005731 h 3261695"/>
                <a:gd name="csX67" fmla="*/ 3624546 w 5021402"/>
                <a:gd name="csY67" fmla="*/ 3006340 h 3261695"/>
                <a:gd name="csX68" fmla="*/ 3614842 w 5021402"/>
                <a:gd name="csY68" fmla="*/ 3217484 h 3261695"/>
                <a:gd name="csX69" fmla="*/ 3664977 w 5021402"/>
                <a:gd name="csY69" fmla="*/ 3201521 h 3261695"/>
                <a:gd name="csX70" fmla="*/ 3655178 w 5021402"/>
                <a:gd name="csY70" fmla="*/ 3152795 h 3261695"/>
                <a:gd name="csX71" fmla="*/ 3650707 w 5021402"/>
                <a:gd name="csY71" fmla="*/ 3145698 h 3261695"/>
                <a:gd name="csX72" fmla="*/ 3637769 w 5021402"/>
                <a:gd name="csY72" fmla="*/ 3073256 h 3261695"/>
                <a:gd name="csX73" fmla="*/ 3642621 w 5021402"/>
                <a:gd name="csY73" fmla="*/ 3050139 h 3261695"/>
                <a:gd name="csX74" fmla="*/ 3598385 w 5021402"/>
                <a:gd name="csY74" fmla="*/ 3050139 h 3261695"/>
                <a:gd name="csX75" fmla="*/ 3605234 w 5021402"/>
                <a:gd name="csY75" fmla="*/ 3113011 h 3261695"/>
                <a:gd name="csX76" fmla="*/ 3614842 w 5021402"/>
                <a:gd name="csY76" fmla="*/ 3217532 h 3261695"/>
                <a:gd name="csX77" fmla="*/ 1856130 w 5021402"/>
                <a:gd name="csY77" fmla="*/ 73972 h 3261695"/>
                <a:gd name="csX78" fmla="*/ 1885516 w 5021402"/>
                <a:gd name="csY78" fmla="*/ 88403 h 3261695"/>
                <a:gd name="csX79" fmla="*/ 1972380 w 5021402"/>
                <a:gd name="csY79" fmla="*/ 218686 h 3261695"/>
                <a:gd name="csX80" fmla="*/ 1963495 w 5021402"/>
                <a:gd name="csY80" fmla="*/ 253181 h 3261695"/>
                <a:gd name="csX81" fmla="*/ 1927392 w 5021402"/>
                <a:gd name="csY81" fmla="*/ 283147 h 3261695"/>
                <a:gd name="csX82" fmla="*/ 1869267 w 5021402"/>
                <a:gd name="csY82" fmla="*/ 274994 h 3261695"/>
                <a:gd name="csX83" fmla="*/ 1791288 w 5021402"/>
                <a:gd name="csY83" fmla="*/ 162368 h 3261695"/>
                <a:gd name="csX84" fmla="*/ 1800830 w 5021402"/>
                <a:gd name="csY84" fmla="*/ 100371 h 3261695"/>
                <a:gd name="csX85" fmla="*/ 1856130 w 5021402"/>
                <a:gd name="csY85" fmla="*/ 74020 h 3261695"/>
                <a:gd name="csX86" fmla="*/ 1367382 w 5021402"/>
                <a:gd name="csY86" fmla="*/ 3098950 h 3261695"/>
                <a:gd name="csX87" fmla="*/ 1371854 w 5021402"/>
                <a:gd name="csY87" fmla="*/ 3080752 h 3261695"/>
                <a:gd name="csX88" fmla="*/ 1425070 w 5021402"/>
                <a:gd name="csY88" fmla="*/ 2993659 h 3261695"/>
                <a:gd name="csX89" fmla="*/ 1497322 w 5021402"/>
                <a:gd name="csY89" fmla="*/ 2936856 h 3261695"/>
                <a:gd name="csX90" fmla="*/ 1543242 w 5021402"/>
                <a:gd name="csY90" fmla="*/ 2935211 h 3261695"/>
                <a:gd name="csX91" fmla="*/ 1609273 w 5021402"/>
                <a:gd name="csY91" fmla="*/ 2971132 h 3261695"/>
                <a:gd name="csX92" fmla="*/ 1615162 w 5021402"/>
                <a:gd name="csY92" fmla="*/ 3014322 h 3261695"/>
                <a:gd name="csX93" fmla="*/ 1611071 w 5021402"/>
                <a:gd name="csY93" fmla="*/ 3018156 h 3261695"/>
                <a:gd name="csX94" fmla="*/ 1500272 w 5021402"/>
                <a:gd name="csY94" fmla="*/ 3148267 h 3261695"/>
                <a:gd name="csX95" fmla="*/ 1468041 w 5021402"/>
                <a:gd name="csY95" fmla="*/ 3159207 h 3261695"/>
                <a:gd name="csX96" fmla="*/ 1384887 w 5021402"/>
                <a:gd name="csY96" fmla="*/ 3127490 h 3261695"/>
                <a:gd name="csX97" fmla="*/ 1367440 w 5021402"/>
                <a:gd name="csY97" fmla="*/ 3099007 h 3261695"/>
                <a:gd name="csX98" fmla="*/ 1559272 w 5021402"/>
                <a:gd name="csY98" fmla="*/ 2994420 h 3261695"/>
                <a:gd name="csX99" fmla="*/ 1488656 w 5021402"/>
                <a:gd name="csY99" fmla="*/ 2997207 h 3261695"/>
                <a:gd name="csX100" fmla="*/ 1453971 w 5021402"/>
                <a:gd name="csY100" fmla="*/ 3025100 h 3261695"/>
                <a:gd name="csX101" fmla="*/ 1412313 w 5021402"/>
                <a:gd name="csY101" fmla="*/ 3091844 h 3261695"/>
                <a:gd name="csX102" fmla="*/ 1466081 w 5021402"/>
                <a:gd name="csY102" fmla="*/ 3113496 h 3261695"/>
                <a:gd name="csX103" fmla="*/ 1559272 w 5021402"/>
                <a:gd name="csY103" fmla="*/ 2994486 h 3261695"/>
                <a:gd name="csX104" fmla="*/ 540339 w 5021402"/>
                <a:gd name="csY104" fmla="*/ 696502 h 3261695"/>
                <a:gd name="csX105" fmla="*/ 569458 w 5021402"/>
                <a:gd name="csY105" fmla="*/ 693553 h 3261695"/>
                <a:gd name="csX106" fmla="*/ 593622 w 5021402"/>
                <a:gd name="csY106" fmla="*/ 714929 h 3261695"/>
                <a:gd name="csX107" fmla="*/ 594107 w 5021402"/>
                <a:gd name="csY107" fmla="*/ 731549 h 3261695"/>
                <a:gd name="csX108" fmla="*/ 568478 w 5021402"/>
                <a:gd name="csY108" fmla="*/ 908189 h 3261695"/>
                <a:gd name="csX109" fmla="*/ 519134 w 5021402"/>
                <a:gd name="csY109" fmla="*/ 946022 h 3261695"/>
                <a:gd name="csX110" fmla="*/ 472234 w 5021402"/>
                <a:gd name="csY110" fmla="*/ 940438 h 3261695"/>
                <a:gd name="csX111" fmla="*/ 437226 w 5021402"/>
                <a:gd name="csY111" fmla="*/ 889990 h 3261695"/>
                <a:gd name="csX112" fmla="*/ 455872 w 5021402"/>
                <a:gd name="csY112" fmla="*/ 782824 h 3261695"/>
                <a:gd name="csX113" fmla="*/ 469514 w 5021402"/>
                <a:gd name="csY113" fmla="*/ 726079 h 3261695"/>
                <a:gd name="csX114" fmla="*/ 513949 w 5021402"/>
                <a:gd name="csY114" fmla="*/ 696398 h 3261695"/>
                <a:gd name="csX115" fmla="*/ 540339 w 5021402"/>
                <a:gd name="csY115" fmla="*/ 696502 h 3261695"/>
                <a:gd name="csX116" fmla="*/ 552991 w 5021402"/>
                <a:gd name="csY116" fmla="*/ 737228 h 3261695"/>
                <a:gd name="csX117" fmla="*/ 509535 w 5021402"/>
                <a:gd name="csY117" fmla="*/ 740624 h 3261695"/>
                <a:gd name="csX118" fmla="*/ 481453 w 5021402"/>
                <a:gd name="csY118" fmla="*/ 896649 h 3261695"/>
                <a:gd name="csX119" fmla="*/ 525679 w 5021402"/>
                <a:gd name="csY119" fmla="*/ 899598 h 3261695"/>
                <a:gd name="csX120" fmla="*/ 552991 w 5021402"/>
                <a:gd name="csY120" fmla="*/ 737180 h 3261695"/>
                <a:gd name="csX121" fmla="*/ 28751 w 5021402"/>
                <a:gd name="csY121" fmla="*/ 1334843 h 3261695"/>
                <a:gd name="csX122" fmla="*/ 67736 w 5021402"/>
                <a:gd name="csY122" fmla="*/ 1322857 h 3261695"/>
                <a:gd name="csX123" fmla="*/ 141957 w 5021402"/>
                <a:gd name="csY123" fmla="*/ 1264808 h 3261695"/>
                <a:gd name="csX124" fmla="*/ 156950 w 5021402"/>
                <a:gd name="csY124" fmla="*/ 1248293 h 3261695"/>
                <a:gd name="csX125" fmla="*/ 184918 w 5021402"/>
                <a:gd name="csY125" fmla="*/ 1247475 h 3261695"/>
                <a:gd name="csX126" fmla="*/ 246050 w 5021402"/>
                <a:gd name="csY126" fmla="*/ 1296239 h 3261695"/>
                <a:gd name="csX127" fmla="*/ 251016 w 5021402"/>
                <a:gd name="csY127" fmla="*/ 1329754 h 3261695"/>
                <a:gd name="csX128" fmla="*/ 135849 w 5021402"/>
                <a:gd name="csY128" fmla="*/ 1420452 h 3261695"/>
                <a:gd name="csX129" fmla="*/ 79903 w 5021402"/>
                <a:gd name="csY129" fmla="*/ 1436625 h 3261695"/>
                <a:gd name="csX130" fmla="*/ 31424 w 5021402"/>
                <a:gd name="csY130" fmla="*/ 1415810 h 3261695"/>
                <a:gd name="csX131" fmla="*/ 3455 w 5021402"/>
                <a:gd name="csY131" fmla="*/ 1364524 h 3261695"/>
                <a:gd name="csX132" fmla="*/ 28808 w 5021402"/>
                <a:gd name="csY132" fmla="*/ 1334786 h 3261695"/>
                <a:gd name="csX133" fmla="*/ 54217 w 5021402"/>
                <a:gd name="csY133" fmla="*/ 1372829 h 3261695"/>
                <a:gd name="csX134" fmla="*/ 83661 w 5021402"/>
                <a:gd name="csY134" fmla="*/ 1395356 h 3261695"/>
                <a:gd name="csX135" fmla="*/ 204002 w 5021402"/>
                <a:gd name="csY135" fmla="*/ 1315979 h 3261695"/>
                <a:gd name="csX136" fmla="*/ 175767 w 5021402"/>
                <a:gd name="csY136" fmla="*/ 1294708 h 3261695"/>
                <a:gd name="csX137" fmla="*/ 54275 w 5021402"/>
                <a:gd name="csY137" fmla="*/ 1372829 h 3261695"/>
                <a:gd name="csX138" fmla="*/ 4951154 w 5021402"/>
                <a:gd name="csY138" fmla="*/ 2400096 h 3261695"/>
                <a:gd name="csX139" fmla="*/ 4976078 w 5021402"/>
                <a:gd name="csY139" fmla="*/ 2411740 h 3261695"/>
                <a:gd name="csX140" fmla="*/ 5011086 w 5021402"/>
                <a:gd name="csY140" fmla="*/ 2447329 h 3261695"/>
                <a:gd name="csX141" fmla="*/ 5010611 w 5021402"/>
                <a:gd name="csY141" fmla="*/ 2492983 h 3261695"/>
                <a:gd name="csX142" fmla="*/ 4891411 w 5021402"/>
                <a:gd name="csY142" fmla="*/ 2621847 h 3261695"/>
                <a:gd name="csX143" fmla="*/ 4845272 w 5021402"/>
                <a:gd name="csY143" fmla="*/ 2623094 h 3261695"/>
                <a:gd name="csX144" fmla="*/ 4804080 w 5021402"/>
                <a:gd name="csY144" fmla="*/ 2585545 h 3261695"/>
                <a:gd name="csX145" fmla="*/ 4800655 w 5021402"/>
                <a:gd name="csY145" fmla="*/ 2548691 h 3261695"/>
                <a:gd name="csX146" fmla="*/ 4812737 w 5021402"/>
                <a:gd name="csY146" fmla="*/ 2533375 h 3261695"/>
                <a:gd name="csX147" fmla="*/ 4919379 w 5021402"/>
                <a:gd name="csY147" fmla="*/ 2419341 h 3261695"/>
                <a:gd name="csX148" fmla="*/ 4951154 w 5021402"/>
                <a:gd name="csY148" fmla="*/ 2400039 h 3261695"/>
                <a:gd name="csX149" fmla="*/ 4948109 w 5021402"/>
                <a:gd name="csY149" fmla="*/ 2447443 h 3261695"/>
                <a:gd name="csX150" fmla="*/ 4842418 w 5021402"/>
                <a:gd name="csY150" fmla="*/ 2565748 h 3261695"/>
                <a:gd name="csX151" fmla="*/ 4868865 w 5021402"/>
                <a:gd name="csY151" fmla="*/ 2588485 h 3261695"/>
                <a:gd name="csX152" fmla="*/ 4973128 w 5021402"/>
                <a:gd name="csY152" fmla="*/ 2470180 h 3261695"/>
                <a:gd name="csX153" fmla="*/ 4948109 w 5021402"/>
                <a:gd name="csY153" fmla="*/ 2447443 h 3261695"/>
                <a:gd name="csX154" fmla="*/ 4623711 w 5021402"/>
                <a:gd name="csY154" fmla="*/ 875663 h 3261695"/>
                <a:gd name="csX155" fmla="*/ 4610678 w 5021402"/>
                <a:gd name="csY155" fmla="*/ 906276 h 3261695"/>
                <a:gd name="csX156" fmla="*/ 4536000 w 5021402"/>
                <a:gd name="csY156" fmla="*/ 960615 h 3261695"/>
                <a:gd name="csX157" fmla="*/ 4470169 w 5021402"/>
                <a:gd name="csY157" fmla="*/ 988775 h 3261695"/>
                <a:gd name="csX158" fmla="*/ 4433829 w 5021402"/>
                <a:gd name="csY158" fmla="*/ 991067 h 3261695"/>
                <a:gd name="csX159" fmla="*/ 4381507 w 5021402"/>
                <a:gd name="csY159" fmla="*/ 954166 h 3261695"/>
                <a:gd name="csX160" fmla="*/ 4375703 w 5021402"/>
                <a:gd name="csY160" fmla="*/ 913002 h 3261695"/>
                <a:gd name="csX161" fmla="*/ 4453235 w 5021402"/>
                <a:gd name="csY161" fmla="*/ 858930 h 3261695"/>
                <a:gd name="csX162" fmla="*/ 4530863 w 5021402"/>
                <a:gd name="csY162" fmla="*/ 818746 h 3261695"/>
                <a:gd name="csX163" fmla="*/ 4579284 w 5021402"/>
                <a:gd name="csY163" fmla="*/ 818860 h 3261695"/>
                <a:gd name="csX164" fmla="*/ 4608870 w 5021402"/>
                <a:gd name="csY164" fmla="*/ 848379 h 3261695"/>
                <a:gd name="csX165" fmla="*/ 4623711 w 5021402"/>
                <a:gd name="csY165" fmla="*/ 875606 h 3261695"/>
                <a:gd name="csX166" fmla="*/ 4445054 w 5021402"/>
                <a:gd name="csY166" fmla="*/ 949190 h 3261695"/>
                <a:gd name="csX167" fmla="*/ 4524679 w 5021402"/>
                <a:gd name="csY167" fmla="*/ 920166 h 3261695"/>
                <a:gd name="csX168" fmla="*/ 4577192 w 5021402"/>
                <a:gd name="csY168" fmla="*/ 875387 h 3261695"/>
                <a:gd name="csX169" fmla="*/ 4556643 w 5021402"/>
                <a:gd name="csY169" fmla="*/ 856028 h 3261695"/>
                <a:gd name="csX170" fmla="*/ 4455614 w 5021402"/>
                <a:gd name="csY170" fmla="*/ 902338 h 3261695"/>
                <a:gd name="csX171" fmla="*/ 4418037 w 5021402"/>
                <a:gd name="csY171" fmla="*/ 929175 h 3261695"/>
                <a:gd name="csX172" fmla="*/ 4445054 w 5021402"/>
                <a:gd name="csY172" fmla="*/ 949143 h 3261695"/>
                <a:gd name="csX173" fmla="*/ 3086863 w 5021402"/>
                <a:gd name="csY173" fmla="*/ -164 h 3261695"/>
                <a:gd name="csX174" fmla="*/ 3168296 w 5021402"/>
                <a:gd name="csY174" fmla="*/ 44776 h 3261695"/>
                <a:gd name="csX175" fmla="*/ 3164967 w 5021402"/>
                <a:gd name="csY175" fmla="*/ 72440 h 3261695"/>
                <a:gd name="csX176" fmla="*/ 3141564 w 5021402"/>
                <a:gd name="csY176" fmla="*/ 151656 h 3261695"/>
                <a:gd name="csX177" fmla="*/ 3123204 w 5021402"/>
                <a:gd name="csY177" fmla="*/ 220151 h 3261695"/>
                <a:gd name="csX178" fmla="*/ 3078587 w 5021402"/>
                <a:gd name="csY178" fmla="*/ 229065 h 3261695"/>
                <a:gd name="csX179" fmla="*/ 3024076 w 5021402"/>
                <a:gd name="csY179" fmla="*/ 208516 h 3261695"/>
                <a:gd name="csX180" fmla="*/ 3012851 w 5021402"/>
                <a:gd name="csY180" fmla="*/ 164994 h 3261695"/>
                <a:gd name="csX181" fmla="*/ 3027121 w 5021402"/>
                <a:gd name="csY181" fmla="*/ 118037 h 3261695"/>
                <a:gd name="csX182" fmla="*/ 3033875 w 5021402"/>
                <a:gd name="csY182" fmla="*/ 68388 h 3261695"/>
                <a:gd name="csX183" fmla="*/ 3064412 w 5021402"/>
                <a:gd name="csY183" fmla="*/ 13231 h 3261695"/>
                <a:gd name="csX184" fmla="*/ 3086863 w 5021402"/>
                <a:gd name="csY184" fmla="*/ -221 h 3261695"/>
                <a:gd name="csX185" fmla="*/ 3056517 w 5021402"/>
                <a:gd name="csY185" fmla="*/ 175002 h 3261695"/>
                <a:gd name="csX186" fmla="*/ 3092191 w 5021402"/>
                <a:gd name="csY186" fmla="*/ 188063 h 3261695"/>
                <a:gd name="csX187" fmla="*/ 3098945 w 5021402"/>
                <a:gd name="csY187" fmla="*/ 142638 h 3261695"/>
                <a:gd name="csX188" fmla="*/ 3114356 w 5021402"/>
                <a:gd name="csY188" fmla="*/ 65011 h 3261695"/>
                <a:gd name="csX189" fmla="*/ 3115498 w 5021402"/>
                <a:gd name="csY189" fmla="*/ 56040 h 3261695"/>
                <a:gd name="csX190" fmla="*/ 3092477 w 5021402"/>
                <a:gd name="csY190" fmla="*/ 47183 h 3261695"/>
                <a:gd name="csX191" fmla="*/ 3056517 w 5021402"/>
                <a:gd name="csY191" fmla="*/ 175002 h 3261695"/>
                <a:gd name="csX192" fmla="*/ 2482170 w 5021402"/>
                <a:gd name="csY192" fmla="*/ 526693 h 3261695"/>
                <a:gd name="csX193" fmla="*/ 2391110 w 5021402"/>
                <a:gd name="csY193" fmla="*/ 504717 h 3261695"/>
                <a:gd name="csX194" fmla="*/ 2362485 w 5021402"/>
                <a:gd name="csY194" fmla="*/ 475854 h 3261695"/>
                <a:gd name="csX195" fmla="*/ 2369516 w 5021402"/>
                <a:gd name="csY195" fmla="*/ 449170 h 3261695"/>
                <a:gd name="csX196" fmla="*/ 2394430 w 5021402"/>
                <a:gd name="csY196" fmla="*/ 454041 h 3261695"/>
                <a:gd name="csX197" fmla="*/ 2547611 w 5021402"/>
                <a:gd name="csY197" fmla="*/ 456885 h 3261695"/>
                <a:gd name="csX198" fmla="*/ 2591723 w 5021402"/>
                <a:gd name="csY198" fmla="*/ 403517 h 3261695"/>
                <a:gd name="csX199" fmla="*/ 2600552 w 5021402"/>
                <a:gd name="csY199" fmla="*/ 386136 h 3261695"/>
                <a:gd name="csX200" fmla="*/ 2629947 w 5021402"/>
                <a:gd name="csY200" fmla="*/ 372142 h 3261695"/>
                <a:gd name="csX201" fmla="*/ 2639974 w 5021402"/>
                <a:gd name="csY201" fmla="*/ 403469 h 3261695"/>
                <a:gd name="csX202" fmla="*/ 2510148 w 5021402"/>
                <a:gd name="csY202" fmla="*/ 522764 h 3261695"/>
                <a:gd name="csX203" fmla="*/ 2482066 w 5021402"/>
                <a:gd name="csY203" fmla="*/ 526645 h 3261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</a:cxnLst>
              <a:rect l="l" t="t" r="r" b="b"/>
              <a:pathLst>
                <a:path w="5021402" h="3261695">
                  <a:moveTo>
                    <a:pt x="3259241" y="2474222"/>
                  </a:moveTo>
                  <a:cubicBezTo>
                    <a:pt x="3265615" y="2463359"/>
                    <a:pt x="3269135" y="2453075"/>
                    <a:pt x="3275984" y="2446349"/>
                  </a:cubicBezTo>
                  <a:cubicBezTo>
                    <a:pt x="3325263" y="2398403"/>
                    <a:pt x="3375302" y="2351332"/>
                    <a:pt x="3424770" y="2303709"/>
                  </a:cubicBezTo>
                  <a:cubicBezTo>
                    <a:pt x="3434759" y="2294196"/>
                    <a:pt x="3445128" y="2294577"/>
                    <a:pt x="3455117" y="2301464"/>
                  </a:cubicBezTo>
                  <a:cubicBezTo>
                    <a:pt x="3473382" y="2314097"/>
                    <a:pt x="3492028" y="2326674"/>
                    <a:pt x="3508676" y="2341381"/>
                  </a:cubicBezTo>
                  <a:cubicBezTo>
                    <a:pt x="3526085" y="2356735"/>
                    <a:pt x="3526655" y="2374944"/>
                    <a:pt x="3511625" y="2393152"/>
                  </a:cubicBezTo>
                  <a:cubicBezTo>
                    <a:pt x="3500494" y="2406765"/>
                    <a:pt x="3487937" y="2419341"/>
                    <a:pt x="3475380" y="2431804"/>
                  </a:cubicBezTo>
                  <a:cubicBezTo>
                    <a:pt x="3440562" y="2466526"/>
                    <a:pt x="3405173" y="2500802"/>
                    <a:pt x="3370355" y="2535620"/>
                  </a:cubicBezTo>
                  <a:cubicBezTo>
                    <a:pt x="3361318" y="2544706"/>
                    <a:pt x="3351519" y="2548463"/>
                    <a:pt x="3340484" y="2541804"/>
                  </a:cubicBezTo>
                  <a:cubicBezTo>
                    <a:pt x="3318223" y="2528295"/>
                    <a:pt x="3296057" y="2514634"/>
                    <a:pt x="3275224" y="2499280"/>
                  </a:cubicBezTo>
                  <a:cubicBezTo>
                    <a:pt x="3267993" y="2493915"/>
                    <a:pt x="3264759" y="2483194"/>
                    <a:pt x="3259241" y="2474289"/>
                  </a:cubicBezTo>
                  <a:close/>
                  <a:moveTo>
                    <a:pt x="1138201" y="945147"/>
                  </a:moveTo>
                  <a:cubicBezTo>
                    <a:pt x="1133559" y="951930"/>
                    <a:pt x="1129640" y="960559"/>
                    <a:pt x="1123256" y="966637"/>
                  </a:cubicBezTo>
                  <a:cubicBezTo>
                    <a:pt x="1107065" y="982001"/>
                    <a:pt x="1090046" y="996480"/>
                    <a:pt x="1072875" y="1010807"/>
                  </a:cubicBezTo>
                  <a:cubicBezTo>
                    <a:pt x="1054819" y="1025838"/>
                    <a:pt x="1036506" y="1024249"/>
                    <a:pt x="1022598" y="1004899"/>
                  </a:cubicBezTo>
                  <a:cubicBezTo>
                    <a:pt x="1010745" y="988337"/>
                    <a:pt x="1000099" y="970947"/>
                    <a:pt x="990748" y="952853"/>
                  </a:cubicBezTo>
                  <a:cubicBezTo>
                    <a:pt x="970580" y="914039"/>
                    <a:pt x="951382" y="874674"/>
                    <a:pt x="932185" y="835366"/>
                  </a:cubicBezTo>
                  <a:cubicBezTo>
                    <a:pt x="920683" y="811754"/>
                    <a:pt x="922044" y="803116"/>
                    <a:pt x="942821" y="787638"/>
                  </a:cubicBezTo>
                  <a:cubicBezTo>
                    <a:pt x="959983" y="774872"/>
                    <a:pt x="978124" y="763484"/>
                    <a:pt x="997074" y="753581"/>
                  </a:cubicBezTo>
                  <a:cubicBezTo>
                    <a:pt x="1019868" y="741661"/>
                    <a:pt x="1038247" y="748006"/>
                    <a:pt x="1050519" y="771238"/>
                  </a:cubicBezTo>
                  <a:cubicBezTo>
                    <a:pt x="1078383" y="823883"/>
                    <a:pt x="1105477" y="876928"/>
                    <a:pt x="1132798" y="929898"/>
                  </a:cubicBezTo>
                  <a:cubicBezTo>
                    <a:pt x="1134872" y="933941"/>
                    <a:pt x="1135909" y="938583"/>
                    <a:pt x="1138144" y="945147"/>
                  </a:cubicBezTo>
                  <a:close/>
                  <a:moveTo>
                    <a:pt x="1650446" y="2265447"/>
                  </a:moveTo>
                  <a:cubicBezTo>
                    <a:pt x="1661348" y="2269652"/>
                    <a:pt x="1670671" y="2273372"/>
                    <a:pt x="1680108" y="2276863"/>
                  </a:cubicBezTo>
                  <a:cubicBezTo>
                    <a:pt x="1700447" y="2284416"/>
                    <a:pt x="1707972" y="2295623"/>
                    <a:pt x="1700552" y="2315467"/>
                  </a:cubicBezTo>
                  <a:cubicBezTo>
                    <a:pt x="1691124" y="2340677"/>
                    <a:pt x="1679014" y="2364936"/>
                    <a:pt x="1666799" y="2388937"/>
                  </a:cubicBezTo>
                  <a:cubicBezTo>
                    <a:pt x="1660967" y="2400363"/>
                    <a:pt x="1651093" y="2406765"/>
                    <a:pt x="1636642" y="2402009"/>
                  </a:cubicBezTo>
                  <a:cubicBezTo>
                    <a:pt x="1599132" y="2389546"/>
                    <a:pt x="1564181" y="2372765"/>
                    <a:pt x="1536098" y="2344007"/>
                  </a:cubicBezTo>
                  <a:cubicBezTo>
                    <a:pt x="1478020" y="2284521"/>
                    <a:pt x="1500757" y="2172827"/>
                    <a:pt x="1577975" y="2142109"/>
                  </a:cubicBezTo>
                  <a:cubicBezTo>
                    <a:pt x="1606219" y="2130846"/>
                    <a:pt x="1636595" y="2130951"/>
                    <a:pt x="1665600" y="2139750"/>
                  </a:cubicBezTo>
                  <a:cubicBezTo>
                    <a:pt x="1695101" y="2148721"/>
                    <a:pt x="1701208" y="2165179"/>
                    <a:pt x="1687576" y="2192900"/>
                  </a:cubicBezTo>
                  <a:cubicBezTo>
                    <a:pt x="1676074" y="2216236"/>
                    <a:pt x="1663860" y="2239201"/>
                    <a:pt x="1650389" y="2265504"/>
                  </a:cubicBezTo>
                  <a:close/>
                  <a:moveTo>
                    <a:pt x="1656116" y="2318369"/>
                  </a:moveTo>
                  <a:cubicBezTo>
                    <a:pt x="1634578" y="2301968"/>
                    <a:pt x="1614182" y="2290039"/>
                    <a:pt x="1598637" y="2273534"/>
                  </a:cubicBezTo>
                  <a:cubicBezTo>
                    <a:pt x="1583321" y="2257295"/>
                    <a:pt x="1572962" y="2236366"/>
                    <a:pt x="1560414" y="2217501"/>
                  </a:cubicBezTo>
                  <a:cubicBezTo>
                    <a:pt x="1530971" y="2274190"/>
                    <a:pt x="1558720" y="2330774"/>
                    <a:pt x="1638497" y="2353853"/>
                  </a:cubicBezTo>
                  <a:lnTo>
                    <a:pt x="1656116" y="2318416"/>
                  </a:lnTo>
                  <a:close/>
                  <a:moveTo>
                    <a:pt x="1647392" y="2179829"/>
                  </a:moveTo>
                  <a:cubicBezTo>
                    <a:pt x="1627595" y="2180875"/>
                    <a:pt x="1615437" y="2185347"/>
                    <a:pt x="1610091" y="2198199"/>
                  </a:cubicBezTo>
                  <a:cubicBezTo>
                    <a:pt x="1605182" y="2210005"/>
                    <a:pt x="1610633" y="2220935"/>
                    <a:pt x="1621869" y="2232703"/>
                  </a:cubicBezTo>
                  <a:cubicBezTo>
                    <a:pt x="1630373" y="2215037"/>
                    <a:pt x="1637736" y="2199731"/>
                    <a:pt x="1647335" y="2179829"/>
                  </a:cubicBezTo>
                  <a:close/>
                  <a:moveTo>
                    <a:pt x="4020008" y="842091"/>
                  </a:moveTo>
                  <a:cubicBezTo>
                    <a:pt x="4018485" y="847171"/>
                    <a:pt x="4017344" y="858873"/>
                    <a:pt x="4012016" y="868177"/>
                  </a:cubicBezTo>
                  <a:cubicBezTo>
                    <a:pt x="3984238" y="916598"/>
                    <a:pt x="3955508" y="964449"/>
                    <a:pt x="3926874" y="1012443"/>
                  </a:cubicBezTo>
                  <a:cubicBezTo>
                    <a:pt x="3923639" y="1018027"/>
                    <a:pt x="3920404" y="1024629"/>
                    <a:pt x="3915268" y="1027911"/>
                  </a:cubicBezTo>
                  <a:cubicBezTo>
                    <a:pt x="3908894" y="1032126"/>
                    <a:pt x="3899761" y="1036882"/>
                    <a:pt x="3893197" y="1035351"/>
                  </a:cubicBezTo>
                  <a:cubicBezTo>
                    <a:pt x="3876074" y="1031260"/>
                    <a:pt x="3859426" y="1025362"/>
                    <a:pt x="3843443" y="1017752"/>
                  </a:cubicBezTo>
                  <a:cubicBezTo>
                    <a:pt x="3817853" y="1005499"/>
                    <a:pt x="3810908" y="979585"/>
                    <a:pt x="3825083" y="955421"/>
                  </a:cubicBezTo>
                  <a:cubicBezTo>
                    <a:pt x="3853717" y="906438"/>
                    <a:pt x="3882256" y="857341"/>
                    <a:pt x="3910891" y="808301"/>
                  </a:cubicBezTo>
                  <a:cubicBezTo>
                    <a:pt x="3914601" y="801908"/>
                    <a:pt x="3917360" y="793546"/>
                    <a:pt x="3922973" y="789883"/>
                  </a:cubicBezTo>
                  <a:cubicBezTo>
                    <a:pt x="3929917" y="785346"/>
                    <a:pt x="3940667" y="780855"/>
                    <a:pt x="3947612" y="783157"/>
                  </a:cubicBezTo>
                  <a:cubicBezTo>
                    <a:pt x="3966828" y="789436"/>
                    <a:pt x="3985189" y="798683"/>
                    <a:pt x="4003360" y="807816"/>
                  </a:cubicBezTo>
                  <a:cubicBezTo>
                    <a:pt x="4018390" y="815360"/>
                    <a:pt x="4021149" y="821096"/>
                    <a:pt x="4020008" y="842148"/>
                  </a:cubicBezTo>
                  <a:close/>
                  <a:moveTo>
                    <a:pt x="3624546" y="3006293"/>
                  </a:moveTo>
                  <a:cubicBezTo>
                    <a:pt x="3638530" y="3006293"/>
                    <a:pt x="3652515" y="3005912"/>
                    <a:pt x="3666404" y="3006340"/>
                  </a:cubicBezTo>
                  <a:cubicBezTo>
                    <a:pt x="3699509" y="3007434"/>
                    <a:pt x="3710450" y="3025480"/>
                    <a:pt x="3693421" y="3053297"/>
                  </a:cubicBezTo>
                  <a:cubicBezTo>
                    <a:pt x="3675917" y="3081951"/>
                    <a:pt x="3675061" y="3109073"/>
                    <a:pt x="3694943" y="3136565"/>
                  </a:cubicBezTo>
                  <a:cubicBezTo>
                    <a:pt x="3717299" y="3167454"/>
                    <a:pt x="3713114" y="3200094"/>
                    <a:pt x="3698939" y="3232182"/>
                  </a:cubicBezTo>
                  <a:cubicBezTo>
                    <a:pt x="3695609" y="3239564"/>
                    <a:pt x="3686572" y="3246566"/>
                    <a:pt x="3678676" y="3249249"/>
                  </a:cubicBezTo>
                  <a:cubicBezTo>
                    <a:pt x="3640243" y="3262196"/>
                    <a:pt x="3599907" y="3261815"/>
                    <a:pt x="3559951" y="3261273"/>
                  </a:cubicBezTo>
                  <a:cubicBezTo>
                    <a:pt x="3553673" y="3261159"/>
                    <a:pt x="3545206" y="3253454"/>
                    <a:pt x="3541782" y="3247051"/>
                  </a:cubicBezTo>
                  <a:cubicBezTo>
                    <a:pt x="3537025" y="3237985"/>
                    <a:pt x="3542068" y="3229880"/>
                    <a:pt x="3550533" y="3223335"/>
                  </a:cubicBezTo>
                  <a:cubicBezTo>
                    <a:pt x="3583640" y="3197640"/>
                    <a:pt x="3586398" y="3186643"/>
                    <a:pt x="3571749" y="3147115"/>
                  </a:cubicBezTo>
                  <a:cubicBezTo>
                    <a:pt x="3568418" y="3138363"/>
                    <a:pt x="3565470" y="3129516"/>
                    <a:pt x="3561378" y="3121202"/>
                  </a:cubicBezTo>
                  <a:cubicBezTo>
                    <a:pt x="3546443" y="3090978"/>
                    <a:pt x="3549487" y="3057844"/>
                    <a:pt x="3546158" y="3025804"/>
                  </a:cubicBezTo>
                  <a:cubicBezTo>
                    <a:pt x="3544730" y="3011972"/>
                    <a:pt x="3557288" y="3006777"/>
                    <a:pt x="3568799" y="3006064"/>
                  </a:cubicBezTo>
                  <a:cubicBezTo>
                    <a:pt x="3587349" y="3004923"/>
                    <a:pt x="3605996" y="3005731"/>
                    <a:pt x="3624546" y="3005731"/>
                  </a:cubicBezTo>
                  <a:lnTo>
                    <a:pt x="3624546" y="3006340"/>
                  </a:lnTo>
                  <a:close/>
                  <a:moveTo>
                    <a:pt x="3614842" y="3217484"/>
                  </a:moveTo>
                  <a:cubicBezTo>
                    <a:pt x="3634725" y="3214412"/>
                    <a:pt x="3654036" y="3219501"/>
                    <a:pt x="3664977" y="3201521"/>
                  </a:cubicBezTo>
                  <a:cubicBezTo>
                    <a:pt x="3676107" y="3183151"/>
                    <a:pt x="3664977" y="3167730"/>
                    <a:pt x="3655178" y="3152795"/>
                  </a:cubicBezTo>
                  <a:cubicBezTo>
                    <a:pt x="3653657" y="3150455"/>
                    <a:pt x="3652229" y="3148048"/>
                    <a:pt x="3650707" y="3145698"/>
                  </a:cubicBezTo>
                  <a:cubicBezTo>
                    <a:pt x="3636342" y="3123342"/>
                    <a:pt x="3633584" y="3098894"/>
                    <a:pt x="3637769" y="3073256"/>
                  </a:cubicBezTo>
                  <a:cubicBezTo>
                    <a:pt x="3638911" y="3066149"/>
                    <a:pt x="3640719" y="3059100"/>
                    <a:pt x="3642621" y="3050139"/>
                  </a:cubicBezTo>
                  <a:lnTo>
                    <a:pt x="3598385" y="3050139"/>
                  </a:lnTo>
                  <a:cubicBezTo>
                    <a:pt x="3592201" y="3072989"/>
                    <a:pt x="3592391" y="3080961"/>
                    <a:pt x="3605234" y="3113011"/>
                  </a:cubicBezTo>
                  <a:cubicBezTo>
                    <a:pt x="3618457" y="3146136"/>
                    <a:pt x="3629778" y="3179099"/>
                    <a:pt x="3614842" y="3217532"/>
                  </a:cubicBezTo>
                  <a:close/>
                  <a:moveTo>
                    <a:pt x="1856130" y="73972"/>
                  </a:moveTo>
                  <a:cubicBezTo>
                    <a:pt x="1870190" y="72164"/>
                    <a:pt x="1878923" y="78614"/>
                    <a:pt x="1885516" y="88403"/>
                  </a:cubicBezTo>
                  <a:cubicBezTo>
                    <a:pt x="1914635" y="131698"/>
                    <a:pt x="1943974" y="174887"/>
                    <a:pt x="1972380" y="218686"/>
                  </a:cubicBezTo>
                  <a:cubicBezTo>
                    <a:pt x="1982578" y="234316"/>
                    <a:pt x="1978811" y="242412"/>
                    <a:pt x="1963495" y="253181"/>
                  </a:cubicBezTo>
                  <a:cubicBezTo>
                    <a:pt x="1950738" y="262142"/>
                    <a:pt x="1939284" y="273025"/>
                    <a:pt x="1927392" y="283147"/>
                  </a:cubicBezTo>
                  <a:cubicBezTo>
                    <a:pt x="1901003" y="305550"/>
                    <a:pt x="1888465" y="303362"/>
                    <a:pt x="1869267" y="274994"/>
                  </a:cubicBezTo>
                  <a:cubicBezTo>
                    <a:pt x="1843744" y="237160"/>
                    <a:pt x="1817411" y="199821"/>
                    <a:pt x="1791288" y="162368"/>
                  </a:cubicBezTo>
                  <a:cubicBezTo>
                    <a:pt x="1770083" y="131926"/>
                    <a:pt x="1771063" y="123174"/>
                    <a:pt x="1800830" y="100371"/>
                  </a:cubicBezTo>
                  <a:cubicBezTo>
                    <a:pt x="1817630" y="87528"/>
                    <a:pt x="1833441" y="71613"/>
                    <a:pt x="1856130" y="74020"/>
                  </a:cubicBezTo>
                  <a:close/>
                  <a:moveTo>
                    <a:pt x="1367382" y="3098950"/>
                  </a:moveTo>
                  <a:cubicBezTo>
                    <a:pt x="1368305" y="3095126"/>
                    <a:pt x="1369675" y="3087801"/>
                    <a:pt x="1371854" y="3080752"/>
                  </a:cubicBezTo>
                  <a:cubicBezTo>
                    <a:pt x="1382270" y="3047237"/>
                    <a:pt x="1398738" y="3016890"/>
                    <a:pt x="1425070" y="2993659"/>
                  </a:cubicBezTo>
                  <a:cubicBezTo>
                    <a:pt x="1447978" y="2973377"/>
                    <a:pt x="1472950" y="2955388"/>
                    <a:pt x="1497322" y="2936856"/>
                  </a:cubicBezTo>
                  <a:cubicBezTo>
                    <a:pt x="1511934" y="2925764"/>
                    <a:pt x="1526223" y="2924014"/>
                    <a:pt x="1543242" y="2935211"/>
                  </a:cubicBezTo>
                  <a:cubicBezTo>
                    <a:pt x="1564067" y="2948938"/>
                    <a:pt x="1587193" y="2959269"/>
                    <a:pt x="1609273" y="2971132"/>
                  </a:cubicBezTo>
                  <a:cubicBezTo>
                    <a:pt x="1632124" y="2983432"/>
                    <a:pt x="1633808" y="2996123"/>
                    <a:pt x="1615162" y="3014322"/>
                  </a:cubicBezTo>
                  <a:cubicBezTo>
                    <a:pt x="1613849" y="3015634"/>
                    <a:pt x="1612650" y="3017109"/>
                    <a:pt x="1611071" y="3018156"/>
                  </a:cubicBezTo>
                  <a:cubicBezTo>
                    <a:pt x="1561451" y="3050681"/>
                    <a:pt x="1526385" y="3095459"/>
                    <a:pt x="1500272" y="3148267"/>
                  </a:cubicBezTo>
                  <a:cubicBezTo>
                    <a:pt x="1492528" y="3163963"/>
                    <a:pt x="1484566" y="3165486"/>
                    <a:pt x="1468041" y="3159207"/>
                  </a:cubicBezTo>
                  <a:cubicBezTo>
                    <a:pt x="1440301" y="3148685"/>
                    <a:pt x="1412589" y="3138116"/>
                    <a:pt x="1384887" y="3127490"/>
                  </a:cubicBezTo>
                  <a:cubicBezTo>
                    <a:pt x="1371149" y="3122239"/>
                    <a:pt x="1367544" y="3116997"/>
                    <a:pt x="1367440" y="3099007"/>
                  </a:cubicBezTo>
                  <a:close/>
                  <a:moveTo>
                    <a:pt x="1559272" y="2994420"/>
                  </a:moveTo>
                  <a:cubicBezTo>
                    <a:pt x="1515540" y="2967583"/>
                    <a:pt x="1526775" y="2971018"/>
                    <a:pt x="1488656" y="2997207"/>
                  </a:cubicBezTo>
                  <a:cubicBezTo>
                    <a:pt x="1476432" y="3005646"/>
                    <a:pt x="1464835" y="3014968"/>
                    <a:pt x="1453971" y="3025100"/>
                  </a:cubicBezTo>
                  <a:cubicBezTo>
                    <a:pt x="1434783" y="3042975"/>
                    <a:pt x="1420275" y="3064066"/>
                    <a:pt x="1412313" y="3091844"/>
                  </a:cubicBezTo>
                  <a:cubicBezTo>
                    <a:pt x="1431948" y="3099721"/>
                    <a:pt x="1450489" y="3107208"/>
                    <a:pt x="1466081" y="3113496"/>
                  </a:cubicBezTo>
                  <a:cubicBezTo>
                    <a:pt x="1498255" y="3072437"/>
                    <a:pt x="1528354" y="3033947"/>
                    <a:pt x="1559272" y="2994486"/>
                  </a:cubicBezTo>
                  <a:close/>
                  <a:moveTo>
                    <a:pt x="540339" y="696502"/>
                  </a:moveTo>
                  <a:cubicBezTo>
                    <a:pt x="549234" y="695522"/>
                    <a:pt x="559318" y="693601"/>
                    <a:pt x="569458" y="693553"/>
                  </a:cubicBezTo>
                  <a:cubicBezTo>
                    <a:pt x="584347" y="693496"/>
                    <a:pt x="591215" y="699889"/>
                    <a:pt x="593622" y="714929"/>
                  </a:cubicBezTo>
                  <a:cubicBezTo>
                    <a:pt x="594487" y="720342"/>
                    <a:pt x="594868" y="726136"/>
                    <a:pt x="594107" y="731549"/>
                  </a:cubicBezTo>
                  <a:cubicBezTo>
                    <a:pt x="585821" y="790482"/>
                    <a:pt x="578077" y="849474"/>
                    <a:pt x="568478" y="908189"/>
                  </a:cubicBezTo>
                  <a:cubicBezTo>
                    <a:pt x="562970" y="941818"/>
                    <a:pt x="552116" y="948971"/>
                    <a:pt x="519134" y="946022"/>
                  </a:cubicBezTo>
                  <a:cubicBezTo>
                    <a:pt x="503428" y="944595"/>
                    <a:pt x="487550" y="943663"/>
                    <a:pt x="472234" y="940438"/>
                  </a:cubicBezTo>
                  <a:cubicBezTo>
                    <a:pt x="443933" y="934483"/>
                    <a:pt x="433193" y="919833"/>
                    <a:pt x="437226" y="889990"/>
                  </a:cubicBezTo>
                  <a:cubicBezTo>
                    <a:pt x="442077" y="854069"/>
                    <a:pt x="449060" y="818470"/>
                    <a:pt x="455872" y="782824"/>
                  </a:cubicBezTo>
                  <a:cubicBezTo>
                    <a:pt x="459534" y="763751"/>
                    <a:pt x="463729" y="744610"/>
                    <a:pt x="469514" y="726079"/>
                  </a:cubicBezTo>
                  <a:cubicBezTo>
                    <a:pt x="476106" y="705036"/>
                    <a:pt x="491156" y="694533"/>
                    <a:pt x="513949" y="696398"/>
                  </a:cubicBezTo>
                  <a:cubicBezTo>
                    <a:pt x="522235" y="697054"/>
                    <a:pt x="530635" y="696502"/>
                    <a:pt x="540339" y="696502"/>
                  </a:cubicBezTo>
                  <a:close/>
                  <a:moveTo>
                    <a:pt x="552991" y="737228"/>
                  </a:moveTo>
                  <a:cubicBezTo>
                    <a:pt x="537076" y="738493"/>
                    <a:pt x="524090" y="739473"/>
                    <a:pt x="509535" y="740624"/>
                  </a:cubicBezTo>
                  <a:lnTo>
                    <a:pt x="481453" y="896649"/>
                  </a:lnTo>
                  <a:cubicBezTo>
                    <a:pt x="497863" y="897753"/>
                    <a:pt x="510353" y="898618"/>
                    <a:pt x="525679" y="899598"/>
                  </a:cubicBezTo>
                  <a:cubicBezTo>
                    <a:pt x="534783" y="845545"/>
                    <a:pt x="543506" y="793489"/>
                    <a:pt x="552991" y="737180"/>
                  </a:cubicBezTo>
                  <a:close/>
                  <a:moveTo>
                    <a:pt x="28751" y="1334843"/>
                  </a:moveTo>
                  <a:cubicBezTo>
                    <a:pt x="41784" y="1330962"/>
                    <a:pt x="55473" y="1328498"/>
                    <a:pt x="67736" y="1322857"/>
                  </a:cubicBezTo>
                  <a:cubicBezTo>
                    <a:pt x="96913" y="1309472"/>
                    <a:pt x="121237" y="1289295"/>
                    <a:pt x="141957" y="1264808"/>
                  </a:cubicBezTo>
                  <a:cubicBezTo>
                    <a:pt x="146751" y="1259119"/>
                    <a:pt x="151337" y="1253106"/>
                    <a:pt x="156950" y="1248293"/>
                  </a:cubicBezTo>
                  <a:cubicBezTo>
                    <a:pt x="165730" y="1240692"/>
                    <a:pt x="175491" y="1240036"/>
                    <a:pt x="184918" y="1247475"/>
                  </a:cubicBezTo>
                  <a:cubicBezTo>
                    <a:pt x="205372" y="1263599"/>
                    <a:pt x="226091" y="1279458"/>
                    <a:pt x="246050" y="1296239"/>
                  </a:cubicBezTo>
                  <a:cubicBezTo>
                    <a:pt x="259625" y="1307665"/>
                    <a:pt x="260938" y="1318119"/>
                    <a:pt x="251016" y="1329754"/>
                  </a:cubicBezTo>
                  <a:cubicBezTo>
                    <a:pt x="218623" y="1367645"/>
                    <a:pt x="182473" y="1401102"/>
                    <a:pt x="135849" y="1420452"/>
                  </a:cubicBezTo>
                  <a:cubicBezTo>
                    <a:pt x="117851" y="1427882"/>
                    <a:pt x="99091" y="1433305"/>
                    <a:pt x="79903" y="1436625"/>
                  </a:cubicBezTo>
                  <a:cubicBezTo>
                    <a:pt x="60382" y="1440030"/>
                    <a:pt x="42497" y="1433190"/>
                    <a:pt x="31424" y="1415810"/>
                  </a:cubicBezTo>
                  <a:cubicBezTo>
                    <a:pt x="21007" y="1399399"/>
                    <a:pt x="11085" y="1382352"/>
                    <a:pt x="3455" y="1364524"/>
                  </a:cubicBezTo>
                  <a:cubicBezTo>
                    <a:pt x="-6800" y="1340466"/>
                    <a:pt x="2199" y="1329259"/>
                    <a:pt x="28808" y="1334786"/>
                  </a:cubicBezTo>
                  <a:close/>
                  <a:moveTo>
                    <a:pt x="54217" y="1372829"/>
                  </a:moveTo>
                  <a:cubicBezTo>
                    <a:pt x="60429" y="1389620"/>
                    <a:pt x="66432" y="1399942"/>
                    <a:pt x="83661" y="1395356"/>
                  </a:cubicBezTo>
                  <a:cubicBezTo>
                    <a:pt x="131978" y="1382514"/>
                    <a:pt x="169659" y="1354241"/>
                    <a:pt x="204002" y="1315979"/>
                  </a:cubicBezTo>
                  <a:cubicBezTo>
                    <a:pt x="193100" y="1307779"/>
                    <a:pt x="184652" y="1301386"/>
                    <a:pt x="175767" y="1294708"/>
                  </a:cubicBezTo>
                  <a:cubicBezTo>
                    <a:pt x="140378" y="1330905"/>
                    <a:pt x="102364" y="1358236"/>
                    <a:pt x="54275" y="1372829"/>
                  </a:cubicBezTo>
                  <a:close/>
                  <a:moveTo>
                    <a:pt x="4951154" y="2400096"/>
                  </a:moveTo>
                  <a:cubicBezTo>
                    <a:pt x="4961523" y="2404748"/>
                    <a:pt x="4970180" y="2406660"/>
                    <a:pt x="4976078" y="2411740"/>
                  </a:cubicBezTo>
                  <a:cubicBezTo>
                    <a:pt x="4988635" y="2422680"/>
                    <a:pt x="5000812" y="2434324"/>
                    <a:pt x="5011086" y="2447329"/>
                  </a:cubicBezTo>
                  <a:cubicBezTo>
                    <a:pt x="5023739" y="2463302"/>
                    <a:pt x="5024309" y="2477562"/>
                    <a:pt x="5010611" y="2492983"/>
                  </a:cubicBezTo>
                  <a:cubicBezTo>
                    <a:pt x="4971701" y="2536724"/>
                    <a:pt x="4932127" y="2579904"/>
                    <a:pt x="4891411" y="2621847"/>
                  </a:cubicBezTo>
                  <a:cubicBezTo>
                    <a:pt x="4874096" y="2639561"/>
                    <a:pt x="4864394" y="2638619"/>
                    <a:pt x="4845272" y="2623094"/>
                  </a:cubicBezTo>
                  <a:cubicBezTo>
                    <a:pt x="4830908" y="2611316"/>
                    <a:pt x="4817208" y="2598778"/>
                    <a:pt x="4804080" y="2585545"/>
                  </a:cubicBezTo>
                  <a:cubicBezTo>
                    <a:pt x="4790667" y="2572037"/>
                    <a:pt x="4790381" y="2564712"/>
                    <a:pt x="4800655" y="2548691"/>
                  </a:cubicBezTo>
                  <a:cubicBezTo>
                    <a:pt x="4804175" y="2543221"/>
                    <a:pt x="4808361" y="2538132"/>
                    <a:pt x="4812737" y="2533375"/>
                  </a:cubicBezTo>
                  <a:cubicBezTo>
                    <a:pt x="4848030" y="2495171"/>
                    <a:pt x="4883135" y="2456680"/>
                    <a:pt x="4919379" y="2419341"/>
                  </a:cubicBezTo>
                  <a:cubicBezTo>
                    <a:pt x="4927751" y="2410704"/>
                    <a:pt x="4940593" y="2406327"/>
                    <a:pt x="4951154" y="2400039"/>
                  </a:cubicBezTo>
                  <a:close/>
                  <a:moveTo>
                    <a:pt x="4948109" y="2447443"/>
                  </a:moveTo>
                  <a:cubicBezTo>
                    <a:pt x="4912530" y="2487246"/>
                    <a:pt x="4878188" y="2525736"/>
                    <a:pt x="4842418" y="2565748"/>
                  </a:cubicBezTo>
                  <a:cubicBezTo>
                    <a:pt x="4851836" y="2573835"/>
                    <a:pt x="4859352" y="2580285"/>
                    <a:pt x="4868865" y="2588485"/>
                  </a:cubicBezTo>
                  <a:cubicBezTo>
                    <a:pt x="4904253" y="2548311"/>
                    <a:pt x="4938215" y="2509764"/>
                    <a:pt x="4973128" y="2470180"/>
                  </a:cubicBezTo>
                  <a:lnTo>
                    <a:pt x="4948109" y="2447443"/>
                  </a:lnTo>
                  <a:close/>
                  <a:moveTo>
                    <a:pt x="4623711" y="875663"/>
                  </a:moveTo>
                  <a:cubicBezTo>
                    <a:pt x="4618574" y="888011"/>
                    <a:pt x="4616005" y="898076"/>
                    <a:pt x="4610678" y="906276"/>
                  </a:cubicBezTo>
                  <a:cubicBezTo>
                    <a:pt x="4592793" y="933722"/>
                    <a:pt x="4568344" y="953024"/>
                    <a:pt x="4536000" y="960615"/>
                  </a:cubicBezTo>
                  <a:cubicBezTo>
                    <a:pt x="4512408" y="966133"/>
                    <a:pt x="4489481" y="972640"/>
                    <a:pt x="4470169" y="988775"/>
                  </a:cubicBezTo>
                  <a:cubicBezTo>
                    <a:pt x="4459229" y="997955"/>
                    <a:pt x="4445910" y="998887"/>
                    <a:pt x="4433829" y="991067"/>
                  </a:cubicBezTo>
                  <a:cubicBezTo>
                    <a:pt x="4415944" y="979423"/>
                    <a:pt x="4398155" y="967455"/>
                    <a:pt x="4381507" y="954166"/>
                  </a:cubicBezTo>
                  <a:cubicBezTo>
                    <a:pt x="4365334" y="941323"/>
                    <a:pt x="4364002" y="930002"/>
                    <a:pt x="4375703" y="913002"/>
                  </a:cubicBezTo>
                  <a:cubicBezTo>
                    <a:pt x="4394729" y="885443"/>
                    <a:pt x="4418512" y="863734"/>
                    <a:pt x="4453235" y="858930"/>
                  </a:cubicBezTo>
                  <a:cubicBezTo>
                    <a:pt x="4484058" y="854668"/>
                    <a:pt x="4508982" y="840446"/>
                    <a:pt x="4530863" y="818746"/>
                  </a:cubicBezTo>
                  <a:cubicBezTo>
                    <a:pt x="4551602" y="798198"/>
                    <a:pt x="4558737" y="798845"/>
                    <a:pt x="4579284" y="818860"/>
                  </a:cubicBezTo>
                  <a:cubicBezTo>
                    <a:pt x="4589274" y="828583"/>
                    <a:pt x="4600119" y="837601"/>
                    <a:pt x="4608870" y="848379"/>
                  </a:cubicBezTo>
                  <a:cubicBezTo>
                    <a:pt x="4615339" y="856352"/>
                    <a:pt x="4618955" y="866645"/>
                    <a:pt x="4623711" y="875606"/>
                  </a:cubicBezTo>
                  <a:close/>
                  <a:moveTo>
                    <a:pt x="4445054" y="949190"/>
                  </a:moveTo>
                  <a:cubicBezTo>
                    <a:pt x="4474735" y="938317"/>
                    <a:pt x="4499564" y="928575"/>
                    <a:pt x="4524679" y="920166"/>
                  </a:cubicBezTo>
                  <a:cubicBezTo>
                    <a:pt x="4547796" y="912451"/>
                    <a:pt x="4565205" y="898999"/>
                    <a:pt x="4577192" y="875387"/>
                  </a:cubicBezTo>
                  <a:cubicBezTo>
                    <a:pt x="4570533" y="869042"/>
                    <a:pt x="4564064" y="863030"/>
                    <a:pt x="4556643" y="856028"/>
                  </a:cubicBezTo>
                  <a:cubicBezTo>
                    <a:pt x="4526962" y="883207"/>
                    <a:pt x="4493286" y="897144"/>
                    <a:pt x="4455614" y="902338"/>
                  </a:cubicBezTo>
                  <a:cubicBezTo>
                    <a:pt x="4439537" y="904583"/>
                    <a:pt x="4426599" y="912726"/>
                    <a:pt x="4418037" y="929175"/>
                  </a:cubicBezTo>
                  <a:cubicBezTo>
                    <a:pt x="4426979" y="935853"/>
                    <a:pt x="4436017" y="942512"/>
                    <a:pt x="4445054" y="949143"/>
                  </a:cubicBezTo>
                  <a:close/>
                  <a:moveTo>
                    <a:pt x="3086863" y="-164"/>
                  </a:moveTo>
                  <a:cubicBezTo>
                    <a:pt x="3118447" y="10167"/>
                    <a:pt x="3146511" y="22030"/>
                    <a:pt x="3168296" y="44776"/>
                  </a:cubicBezTo>
                  <a:cubicBezTo>
                    <a:pt x="3176858" y="53737"/>
                    <a:pt x="3172576" y="65229"/>
                    <a:pt x="3164967" y="72440"/>
                  </a:cubicBezTo>
                  <a:cubicBezTo>
                    <a:pt x="3141468" y="94577"/>
                    <a:pt x="3138520" y="121309"/>
                    <a:pt x="3141564" y="151656"/>
                  </a:cubicBezTo>
                  <a:cubicBezTo>
                    <a:pt x="3143942" y="175924"/>
                    <a:pt x="3138995" y="199983"/>
                    <a:pt x="3123204" y="220151"/>
                  </a:cubicBezTo>
                  <a:cubicBezTo>
                    <a:pt x="3108839" y="238473"/>
                    <a:pt x="3099421" y="239177"/>
                    <a:pt x="3078587" y="229065"/>
                  </a:cubicBezTo>
                  <a:cubicBezTo>
                    <a:pt x="3061178" y="220646"/>
                    <a:pt x="3042532" y="214586"/>
                    <a:pt x="3024076" y="208516"/>
                  </a:cubicBezTo>
                  <a:cubicBezTo>
                    <a:pt x="2997249" y="199707"/>
                    <a:pt x="2993254" y="186541"/>
                    <a:pt x="3012851" y="164994"/>
                  </a:cubicBezTo>
                  <a:cubicBezTo>
                    <a:pt x="3025313" y="151323"/>
                    <a:pt x="3024647" y="134266"/>
                    <a:pt x="3027121" y="118037"/>
                  </a:cubicBezTo>
                  <a:cubicBezTo>
                    <a:pt x="3029689" y="101522"/>
                    <a:pt x="3030260" y="84627"/>
                    <a:pt x="3033875" y="68388"/>
                  </a:cubicBezTo>
                  <a:cubicBezTo>
                    <a:pt x="3038441" y="47173"/>
                    <a:pt x="3047859" y="27824"/>
                    <a:pt x="3064412" y="13231"/>
                  </a:cubicBezTo>
                  <a:cubicBezTo>
                    <a:pt x="3071072" y="7428"/>
                    <a:pt x="3079633" y="3993"/>
                    <a:pt x="3086863" y="-221"/>
                  </a:cubicBezTo>
                  <a:close/>
                  <a:moveTo>
                    <a:pt x="3056517" y="175002"/>
                  </a:moveTo>
                  <a:cubicBezTo>
                    <a:pt x="3070405" y="180082"/>
                    <a:pt x="3081251" y="184077"/>
                    <a:pt x="3092191" y="188063"/>
                  </a:cubicBezTo>
                  <a:cubicBezTo>
                    <a:pt x="3102750" y="172366"/>
                    <a:pt x="3101133" y="156955"/>
                    <a:pt x="3098945" y="142638"/>
                  </a:cubicBezTo>
                  <a:cubicBezTo>
                    <a:pt x="3094569" y="114479"/>
                    <a:pt x="3098850" y="88841"/>
                    <a:pt x="3114356" y="65011"/>
                  </a:cubicBezTo>
                  <a:cubicBezTo>
                    <a:pt x="3115593" y="63089"/>
                    <a:pt x="3115118" y="59969"/>
                    <a:pt x="3115498" y="56040"/>
                  </a:cubicBezTo>
                  <a:cubicBezTo>
                    <a:pt x="3107697" y="53034"/>
                    <a:pt x="3100277" y="50189"/>
                    <a:pt x="3092477" y="47183"/>
                  </a:cubicBezTo>
                  <a:cubicBezTo>
                    <a:pt x="3061939" y="84627"/>
                    <a:pt x="3076018" y="132135"/>
                    <a:pt x="3056517" y="175002"/>
                  </a:cubicBezTo>
                  <a:close/>
                  <a:moveTo>
                    <a:pt x="2482170" y="526693"/>
                  </a:moveTo>
                  <a:cubicBezTo>
                    <a:pt x="2448855" y="524676"/>
                    <a:pt x="2418261" y="520081"/>
                    <a:pt x="2391110" y="504717"/>
                  </a:cubicBezTo>
                  <a:cubicBezTo>
                    <a:pt x="2379713" y="498210"/>
                    <a:pt x="2370058" y="486899"/>
                    <a:pt x="2362485" y="475854"/>
                  </a:cubicBezTo>
                  <a:cubicBezTo>
                    <a:pt x="2356102" y="466560"/>
                    <a:pt x="2359479" y="455782"/>
                    <a:pt x="2369516" y="449170"/>
                  </a:cubicBezTo>
                  <a:cubicBezTo>
                    <a:pt x="2379057" y="442891"/>
                    <a:pt x="2386858" y="447267"/>
                    <a:pt x="2394430" y="454041"/>
                  </a:cubicBezTo>
                  <a:cubicBezTo>
                    <a:pt x="2436260" y="491599"/>
                    <a:pt x="2504202" y="494063"/>
                    <a:pt x="2547611" y="456885"/>
                  </a:cubicBezTo>
                  <a:cubicBezTo>
                    <a:pt x="2564896" y="442121"/>
                    <a:pt x="2577540" y="421782"/>
                    <a:pt x="2591723" y="403517"/>
                  </a:cubicBezTo>
                  <a:cubicBezTo>
                    <a:pt x="2595643" y="398494"/>
                    <a:pt x="2597279" y="391720"/>
                    <a:pt x="2600552" y="386136"/>
                  </a:cubicBezTo>
                  <a:cubicBezTo>
                    <a:pt x="2608895" y="372085"/>
                    <a:pt x="2619207" y="367386"/>
                    <a:pt x="2629947" y="372142"/>
                  </a:cubicBezTo>
                  <a:cubicBezTo>
                    <a:pt x="2640469" y="376785"/>
                    <a:pt x="2645597" y="388438"/>
                    <a:pt x="2639974" y="403469"/>
                  </a:cubicBezTo>
                  <a:cubicBezTo>
                    <a:pt x="2617019" y="465133"/>
                    <a:pt x="2575418" y="507181"/>
                    <a:pt x="2510148" y="522764"/>
                  </a:cubicBezTo>
                  <a:cubicBezTo>
                    <a:pt x="2500274" y="525114"/>
                    <a:pt x="2489914" y="525599"/>
                    <a:pt x="2482066" y="526645"/>
                  </a:cubicBez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6B3E70B-BB0B-90FA-A753-39DBBEDB921D}"/>
                </a:ext>
              </a:extLst>
            </p:cNvPr>
            <p:cNvSpPr/>
            <p:nvPr/>
          </p:nvSpPr>
          <p:spPr>
            <a:xfrm>
              <a:off x="7267386" y="2530550"/>
              <a:ext cx="3805180" cy="2909931"/>
            </a:xfrm>
            <a:custGeom>
              <a:avLst/>
              <a:gdLst>
                <a:gd name="csX0" fmla="*/ 1892032 w 3805180"/>
                <a:gd name="csY0" fmla="*/ 114284 h 2909931"/>
                <a:gd name="csX1" fmla="*/ 1922084 w 3805180"/>
                <a:gd name="csY1" fmla="*/ 96247 h 2909931"/>
                <a:gd name="csX2" fmla="*/ 1941928 w 3805180"/>
                <a:gd name="csY2" fmla="*/ 86895 h 2909931"/>
                <a:gd name="csX3" fmla="*/ 1961183 w 3805180"/>
                <a:gd name="csY3" fmla="*/ 94220 h 2909931"/>
                <a:gd name="csX4" fmla="*/ 1963466 w 3805180"/>
                <a:gd name="csY4" fmla="*/ 114674 h 2909931"/>
                <a:gd name="csX5" fmla="*/ 1951746 w 3805180"/>
                <a:gd name="csY5" fmla="*/ 129809 h 2909931"/>
                <a:gd name="csX6" fmla="*/ 1882006 w 3805180"/>
                <a:gd name="csY6" fmla="*/ 163486 h 2909931"/>
                <a:gd name="csX7" fmla="*/ 1836856 w 3805180"/>
                <a:gd name="csY7" fmla="*/ 149216 h 2909931"/>
                <a:gd name="csX8" fmla="*/ 1839738 w 3805180"/>
                <a:gd name="csY8" fmla="*/ 104609 h 2909931"/>
                <a:gd name="csX9" fmla="*/ 1899234 w 3805180"/>
                <a:gd name="csY9" fmla="*/ 10086 h 2909931"/>
                <a:gd name="csX10" fmla="*/ 1923121 w 3805180"/>
                <a:gd name="csY10" fmla="*/ 1230 h 2909931"/>
                <a:gd name="csX11" fmla="*/ 1934622 w 3805180"/>
                <a:gd name="csY11" fmla="*/ 23861 h 2909931"/>
                <a:gd name="csX12" fmla="*/ 1923121 w 3805180"/>
                <a:gd name="csY12" fmla="*/ 52125 h 2909931"/>
                <a:gd name="csX13" fmla="*/ 1888160 w 3805180"/>
                <a:gd name="csY13" fmla="*/ 109089 h 2909931"/>
                <a:gd name="csX14" fmla="*/ 1892032 w 3805180"/>
                <a:gd name="csY14" fmla="*/ 114341 h 2909931"/>
                <a:gd name="csX15" fmla="*/ 3483619 w 3805180"/>
                <a:gd name="csY15" fmla="*/ 2338341 h 2909931"/>
                <a:gd name="csX16" fmla="*/ 3495890 w 3805180"/>
                <a:gd name="csY16" fmla="*/ 2275631 h 2909931"/>
                <a:gd name="csX17" fmla="*/ 3530709 w 3805180"/>
                <a:gd name="csY17" fmla="*/ 2166572 h 2909931"/>
                <a:gd name="csX18" fmla="*/ 3573899 w 3805180"/>
                <a:gd name="csY18" fmla="*/ 2144920 h 2909931"/>
                <a:gd name="csX19" fmla="*/ 3717071 w 3805180"/>
                <a:gd name="csY19" fmla="*/ 2191002 h 2909931"/>
                <a:gd name="csX20" fmla="*/ 3780809 w 3805180"/>
                <a:gd name="csY20" fmla="*/ 2211398 h 2909931"/>
                <a:gd name="csX21" fmla="*/ 3800120 w 3805180"/>
                <a:gd name="csY21" fmla="*/ 2253713 h 2909931"/>
                <a:gd name="csX22" fmla="*/ 3759500 w 3805180"/>
                <a:gd name="csY22" fmla="*/ 2366662 h 2909931"/>
                <a:gd name="csX23" fmla="*/ 3728676 w 3805180"/>
                <a:gd name="csY23" fmla="*/ 2425976 h 2909931"/>
                <a:gd name="csX24" fmla="*/ 3644390 w 3805180"/>
                <a:gd name="csY24" fmla="*/ 2471687 h 2909931"/>
                <a:gd name="csX25" fmla="*/ 3567143 w 3805180"/>
                <a:gd name="csY25" fmla="*/ 2462393 h 2909931"/>
                <a:gd name="csX26" fmla="*/ 3486187 w 3805180"/>
                <a:gd name="csY26" fmla="*/ 2358462 h 2909931"/>
                <a:gd name="csX27" fmla="*/ 3486091 w 3805180"/>
                <a:gd name="csY27" fmla="*/ 2338893 h 2909931"/>
                <a:gd name="csX28" fmla="*/ 3483524 w 3805180"/>
                <a:gd name="csY28" fmla="*/ 2338446 h 2909931"/>
                <a:gd name="csX29" fmla="*/ 3751413 w 3805180"/>
                <a:gd name="csY29" fmla="*/ 2249612 h 2909931"/>
                <a:gd name="csX30" fmla="*/ 3565241 w 3805180"/>
                <a:gd name="csY30" fmla="*/ 2189965 h 2909931"/>
                <a:gd name="csX31" fmla="*/ 3535846 w 3805180"/>
                <a:gd name="csY31" fmla="*/ 2296522 h 2909931"/>
                <a:gd name="csX32" fmla="*/ 3531374 w 3805180"/>
                <a:gd name="csY32" fmla="*/ 2351898 h 2909931"/>
                <a:gd name="csX33" fmla="*/ 3598061 w 3805180"/>
                <a:gd name="csY33" fmla="*/ 2422267 h 2909931"/>
                <a:gd name="csX34" fmla="*/ 3631357 w 3805180"/>
                <a:gd name="csY34" fmla="*/ 2425976 h 2909931"/>
                <a:gd name="csX35" fmla="*/ 3698140 w 3805180"/>
                <a:gd name="csY35" fmla="*/ 2390939 h 2909931"/>
                <a:gd name="csX36" fmla="*/ 3751318 w 3805180"/>
                <a:gd name="csY36" fmla="*/ 2249612 h 2909931"/>
                <a:gd name="csX37" fmla="*/ 3760070 w 3805180"/>
                <a:gd name="csY37" fmla="*/ 1141493 h 2909931"/>
                <a:gd name="csX38" fmla="*/ 3739331 w 3805180"/>
                <a:gd name="csY38" fmla="*/ 1159369 h 2909931"/>
                <a:gd name="csX39" fmla="*/ 3721067 w 3805180"/>
                <a:gd name="csY39" fmla="*/ 1138535 h 2909931"/>
                <a:gd name="csX40" fmla="*/ 3741615 w 3805180"/>
                <a:gd name="csY40" fmla="*/ 1120993 h 2909931"/>
                <a:gd name="csX41" fmla="*/ 3760070 w 3805180"/>
                <a:gd name="csY41" fmla="*/ 1141493 h 2909931"/>
                <a:gd name="csX42" fmla="*/ 317237 w 3805180"/>
                <a:gd name="csY42" fmla="*/ 2475568 h 2909931"/>
                <a:gd name="csX43" fmla="*/ 189646 w 3805180"/>
                <a:gd name="csY43" fmla="*/ 2604861 h 2909931"/>
                <a:gd name="csX44" fmla="*/ 61286 w 3805180"/>
                <a:gd name="csY44" fmla="*/ 2476386 h 2909931"/>
                <a:gd name="csX45" fmla="*/ 187459 w 3805180"/>
                <a:gd name="csY45" fmla="*/ 2348948 h 2909931"/>
                <a:gd name="csX46" fmla="*/ 317237 w 3805180"/>
                <a:gd name="csY46" fmla="*/ 2475511 h 2909931"/>
                <a:gd name="csX47" fmla="*/ 446149 w 3805180"/>
                <a:gd name="csY47" fmla="*/ 2186854 h 2909931"/>
                <a:gd name="csX48" fmla="*/ 322916 w 3805180"/>
                <a:gd name="csY48" fmla="*/ 2309754 h 2909931"/>
                <a:gd name="csX49" fmla="*/ 200929 w 3805180"/>
                <a:gd name="csY49" fmla="*/ 2185598 h 2909931"/>
                <a:gd name="csX50" fmla="*/ 322802 w 3805180"/>
                <a:gd name="csY50" fmla="*/ 2064115 h 2909931"/>
                <a:gd name="csX51" fmla="*/ 446092 w 3805180"/>
                <a:gd name="csY51" fmla="*/ 2186854 h 2909931"/>
                <a:gd name="csX52" fmla="*/ 419646 w 3805180"/>
                <a:gd name="csY52" fmla="*/ 2807748 h 2909931"/>
                <a:gd name="csX53" fmla="*/ 318825 w 3805180"/>
                <a:gd name="csY53" fmla="*/ 2909710 h 2909931"/>
                <a:gd name="csX54" fmla="*/ 218490 w 3805180"/>
                <a:gd name="csY54" fmla="*/ 2809604 h 2909931"/>
                <a:gd name="csX55" fmla="*/ 314135 w 3805180"/>
                <a:gd name="csY55" fmla="*/ 2707974 h 2909931"/>
                <a:gd name="csX56" fmla="*/ 419646 w 3805180"/>
                <a:gd name="csY56" fmla="*/ 2807748 h 2909931"/>
                <a:gd name="csX57" fmla="*/ 267892 w 3805180"/>
                <a:gd name="csY57" fmla="*/ 1852268 h 2909931"/>
                <a:gd name="csX58" fmla="*/ 183863 w 3805180"/>
                <a:gd name="csY58" fmla="*/ 1935146 h 2909931"/>
                <a:gd name="csX59" fmla="*/ 100213 w 3805180"/>
                <a:gd name="csY59" fmla="*/ 1851288 h 2909931"/>
                <a:gd name="csX60" fmla="*/ 186317 w 3805180"/>
                <a:gd name="csY60" fmla="*/ 1766716 h 2909931"/>
                <a:gd name="csX61" fmla="*/ 267892 w 3805180"/>
                <a:gd name="csY61" fmla="*/ 1852210 h 2909931"/>
                <a:gd name="csX62" fmla="*/ 18581 w 3805180"/>
                <a:gd name="csY62" fmla="*/ 1101795 h 2909931"/>
                <a:gd name="csX63" fmla="*/ 37722 w 3805180"/>
                <a:gd name="csY63" fmla="*/ 1121868 h 2909931"/>
                <a:gd name="csX64" fmla="*/ 18153 w 3805180"/>
                <a:gd name="csY64" fmla="*/ 1141217 h 2909931"/>
                <a:gd name="csX65" fmla="*/ -664 w 3805180"/>
                <a:gd name="csY65" fmla="*/ 1121649 h 2909931"/>
                <a:gd name="csX66" fmla="*/ 18591 w 3805180"/>
                <a:gd name="csY66" fmla="*/ 1101795 h 2909931"/>
                <a:gd name="csX67" fmla="*/ 1843886 w 3805180"/>
                <a:gd name="csY67" fmla="*/ 29113 h 2909931"/>
                <a:gd name="csX68" fmla="*/ 1823052 w 3805180"/>
                <a:gd name="csY68" fmla="*/ 49994 h 2909931"/>
                <a:gd name="csX69" fmla="*/ 1802228 w 3805180"/>
                <a:gd name="csY69" fmla="*/ 29113 h 2909931"/>
                <a:gd name="csX70" fmla="*/ 1823052 w 3805180"/>
                <a:gd name="csY70" fmla="*/ 8222 h 2909931"/>
                <a:gd name="csX71" fmla="*/ 1843886 w 3805180"/>
                <a:gd name="csY71" fmla="*/ 29113 h 2909931"/>
                <a:gd name="csX72" fmla="*/ 2016521 w 3805180"/>
                <a:gd name="csY72" fmla="*/ 29113 h 2909931"/>
                <a:gd name="csX73" fmla="*/ 1995697 w 3805180"/>
                <a:gd name="csY73" fmla="*/ 49994 h 2909931"/>
                <a:gd name="csX74" fmla="*/ 1974863 w 3805180"/>
                <a:gd name="csY74" fmla="*/ 29113 h 2909931"/>
                <a:gd name="csX75" fmla="*/ 1995697 w 3805180"/>
                <a:gd name="csY75" fmla="*/ 8222 h 2909931"/>
                <a:gd name="csX76" fmla="*/ 2016521 w 3805180"/>
                <a:gd name="csY76" fmla="*/ 29113 h 2909931"/>
                <a:gd name="csX77" fmla="*/ 345491 w 3805180"/>
                <a:gd name="csY77" fmla="*/ 1154450 h 2909931"/>
                <a:gd name="csX78" fmla="*/ 324657 w 3805180"/>
                <a:gd name="csY78" fmla="*/ 1175332 h 2909931"/>
                <a:gd name="csX79" fmla="*/ 303823 w 3805180"/>
                <a:gd name="csY79" fmla="*/ 1154450 h 2909931"/>
                <a:gd name="csX80" fmla="*/ 324657 w 3805180"/>
                <a:gd name="csY80" fmla="*/ 1133569 h 2909931"/>
                <a:gd name="csX81" fmla="*/ 345491 w 3805180"/>
                <a:gd name="csY81" fmla="*/ 1154450 h 2909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805180" h="2909931">
                  <a:moveTo>
                    <a:pt x="1892032" y="114284"/>
                  </a:moveTo>
                  <a:cubicBezTo>
                    <a:pt x="1902011" y="108271"/>
                    <a:pt x="1911943" y="102040"/>
                    <a:pt x="1922084" y="96247"/>
                  </a:cubicBezTo>
                  <a:cubicBezTo>
                    <a:pt x="1928458" y="92584"/>
                    <a:pt x="1935117" y="87390"/>
                    <a:pt x="1941928" y="86895"/>
                  </a:cubicBezTo>
                  <a:cubicBezTo>
                    <a:pt x="1948369" y="86458"/>
                    <a:pt x="1957416" y="89407"/>
                    <a:pt x="1961183" y="94220"/>
                  </a:cubicBezTo>
                  <a:cubicBezTo>
                    <a:pt x="1964836" y="98920"/>
                    <a:pt x="1965103" y="108214"/>
                    <a:pt x="1963466" y="114674"/>
                  </a:cubicBezTo>
                  <a:cubicBezTo>
                    <a:pt x="1962002" y="120410"/>
                    <a:pt x="1956655" y="125823"/>
                    <a:pt x="1951746" y="129809"/>
                  </a:cubicBezTo>
                  <a:cubicBezTo>
                    <a:pt x="1931188" y="146429"/>
                    <a:pt x="1907957" y="158244"/>
                    <a:pt x="1882006" y="163486"/>
                  </a:cubicBezTo>
                  <a:cubicBezTo>
                    <a:pt x="1864825" y="166929"/>
                    <a:pt x="1847977" y="165131"/>
                    <a:pt x="1836856" y="149216"/>
                  </a:cubicBezTo>
                  <a:cubicBezTo>
                    <a:pt x="1826277" y="134023"/>
                    <a:pt x="1831129" y="118660"/>
                    <a:pt x="1839738" y="104609"/>
                  </a:cubicBezTo>
                  <a:cubicBezTo>
                    <a:pt x="1859269" y="72901"/>
                    <a:pt x="1879332" y="41518"/>
                    <a:pt x="1899234" y="10086"/>
                  </a:cubicBezTo>
                  <a:cubicBezTo>
                    <a:pt x="1904904" y="1115"/>
                    <a:pt x="1912970" y="-2490"/>
                    <a:pt x="1923121" y="1230"/>
                  </a:cubicBezTo>
                  <a:cubicBezTo>
                    <a:pt x="1933643" y="5111"/>
                    <a:pt x="1936972" y="14186"/>
                    <a:pt x="1934622" y="23861"/>
                  </a:cubicBezTo>
                  <a:cubicBezTo>
                    <a:pt x="1932282" y="33650"/>
                    <a:pt x="1928135" y="43382"/>
                    <a:pt x="1923121" y="52125"/>
                  </a:cubicBezTo>
                  <a:cubicBezTo>
                    <a:pt x="1912048" y="71427"/>
                    <a:pt x="1899890" y="90120"/>
                    <a:pt x="1888160" y="109089"/>
                  </a:cubicBezTo>
                  <a:cubicBezTo>
                    <a:pt x="1889473" y="110840"/>
                    <a:pt x="1890729" y="112590"/>
                    <a:pt x="1892032" y="114341"/>
                  </a:cubicBezTo>
                  <a:close/>
                  <a:moveTo>
                    <a:pt x="3483619" y="2338341"/>
                  </a:moveTo>
                  <a:cubicBezTo>
                    <a:pt x="3487518" y="2317412"/>
                    <a:pt x="3489992" y="2296027"/>
                    <a:pt x="3495890" y="2275631"/>
                  </a:cubicBezTo>
                  <a:cubicBezTo>
                    <a:pt x="3506450" y="2238948"/>
                    <a:pt x="3518912" y="2202865"/>
                    <a:pt x="3530709" y="2166572"/>
                  </a:cubicBezTo>
                  <a:cubicBezTo>
                    <a:pt x="3539271" y="2139945"/>
                    <a:pt x="3546405" y="2136168"/>
                    <a:pt x="3573899" y="2144920"/>
                  </a:cubicBezTo>
                  <a:cubicBezTo>
                    <a:pt x="3621654" y="2160065"/>
                    <a:pt x="3669410" y="2175648"/>
                    <a:pt x="3717071" y="2191002"/>
                  </a:cubicBezTo>
                  <a:cubicBezTo>
                    <a:pt x="3738285" y="2197851"/>
                    <a:pt x="3759784" y="2203968"/>
                    <a:pt x="3780809" y="2211398"/>
                  </a:cubicBezTo>
                  <a:cubicBezTo>
                    <a:pt x="3805353" y="2220036"/>
                    <a:pt x="3808968" y="2229445"/>
                    <a:pt x="3800120" y="2253713"/>
                  </a:cubicBezTo>
                  <a:cubicBezTo>
                    <a:pt x="3786422" y="2291327"/>
                    <a:pt x="3774245" y="2329485"/>
                    <a:pt x="3759500" y="2366662"/>
                  </a:cubicBezTo>
                  <a:cubicBezTo>
                    <a:pt x="3751318" y="2387277"/>
                    <a:pt x="3740283" y="2407007"/>
                    <a:pt x="3728676" y="2425976"/>
                  </a:cubicBezTo>
                  <a:cubicBezTo>
                    <a:pt x="3709650" y="2457037"/>
                    <a:pt x="3680350" y="2472562"/>
                    <a:pt x="3644390" y="2471687"/>
                  </a:cubicBezTo>
                  <a:cubicBezTo>
                    <a:pt x="3618610" y="2471021"/>
                    <a:pt x="3592353" y="2468072"/>
                    <a:pt x="3567143" y="2462393"/>
                  </a:cubicBezTo>
                  <a:cubicBezTo>
                    <a:pt x="3526998" y="2453317"/>
                    <a:pt x="3489136" y="2402746"/>
                    <a:pt x="3486187" y="2358462"/>
                  </a:cubicBezTo>
                  <a:cubicBezTo>
                    <a:pt x="3485712" y="2351954"/>
                    <a:pt x="3486091" y="2345391"/>
                    <a:pt x="3486091" y="2338893"/>
                  </a:cubicBezTo>
                  <a:cubicBezTo>
                    <a:pt x="3485235" y="2338722"/>
                    <a:pt x="3484380" y="2338560"/>
                    <a:pt x="3483524" y="2338446"/>
                  </a:cubicBezTo>
                  <a:close/>
                  <a:moveTo>
                    <a:pt x="3751413" y="2249612"/>
                  </a:moveTo>
                  <a:cubicBezTo>
                    <a:pt x="3688531" y="2229445"/>
                    <a:pt x="3628599" y="2210247"/>
                    <a:pt x="3565241" y="2189965"/>
                  </a:cubicBezTo>
                  <a:cubicBezTo>
                    <a:pt x="3554872" y="2226981"/>
                    <a:pt x="3543932" y="2261418"/>
                    <a:pt x="3535846" y="2296522"/>
                  </a:cubicBezTo>
                  <a:cubicBezTo>
                    <a:pt x="3531660" y="2314397"/>
                    <a:pt x="3530709" y="2333480"/>
                    <a:pt x="3531374" y="2351898"/>
                  </a:cubicBezTo>
                  <a:cubicBezTo>
                    <a:pt x="3532896" y="2389351"/>
                    <a:pt x="3560866" y="2417728"/>
                    <a:pt x="3598061" y="2422267"/>
                  </a:cubicBezTo>
                  <a:cubicBezTo>
                    <a:pt x="3609192" y="2423636"/>
                    <a:pt x="3620323" y="2424835"/>
                    <a:pt x="3631357" y="2425976"/>
                  </a:cubicBezTo>
                  <a:cubicBezTo>
                    <a:pt x="3661324" y="2429154"/>
                    <a:pt x="3683395" y="2418109"/>
                    <a:pt x="3698140" y="2390939"/>
                  </a:cubicBezTo>
                  <a:cubicBezTo>
                    <a:pt x="3721732" y="2347208"/>
                    <a:pt x="3737619" y="2300784"/>
                    <a:pt x="3751318" y="2249612"/>
                  </a:cubicBezTo>
                  <a:close/>
                  <a:moveTo>
                    <a:pt x="3760070" y="1141493"/>
                  </a:moveTo>
                  <a:cubicBezTo>
                    <a:pt x="3759500" y="1152043"/>
                    <a:pt x="3749892" y="1160348"/>
                    <a:pt x="3739331" y="1159369"/>
                  </a:cubicBezTo>
                  <a:cubicBezTo>
                    <a:pt x="3728867" y="1158389"/>
                    <a:pt x="3720590" y="1148923"/>
                    <a:pt x="3721067" y="1138535"/>
                  </a:cubicBezTo>
                  <a:cubicBezTo>
                    <a:pt x="3721541" y="1127709"/>
                    <a:pt x="3730580" y="1120003"/>
                    <a:pt x="3741615" y="1120993"/>
                  </a:cubicBezTo>
                  <a:cubicBezTo>
                    <a:pt x="3752459" y="1121925"/>
                    <a:pt x="3760546" y="1130991"/>
                    <a:pt x="3760070" y="1141493"/>
                  </a:cubicBezTo>
                  <a:close/>
                  <a:moveTo>
                    <a:pt x="317237" y="2475568"/>
                  </a:moveTo>
                  <a:cubicBezTo>
                    <a:pt x="317950" y="2545109"/>
                    <a:pt x="259387" y="2604471"/>
                    <a:pt x="189646" y="2604861"/>
                  </a:cubicBezTo>
                  <a:cubicBezTo>
                    <a:pt x="120229" y="2605299"/>
                    <a:pt x="61067" y="2546089"/>
                    <a:pt x="61286" y="2476386"/>
                  </a:cubicBezTo>
                  <a:cubicBezTo>
                    <a:pt x="61505" y="2407445"/>
                    <a:pt x="118869" y="2349491"/>
                    <a:pt x="187459" y="2348948"/>
                  </a:cubicBezTo>
                  <a:cubicBezTo>
                    <a:pt x="258236" y="2348349"/>
                    <a:pt x="316476" y="2405209"/>
                    <a:pt x="317237" y="2475511"/>
                  </a:cubicBezTo>
                  <a:close/>
                  <a:moveTo>
                    <a:pt x="446149" y="2186854"/>
                  </a:moveTo>
                  <a:cubicBezTo>
                    <a:pt x="446149" y="2253494"/>
                    <a:pt x="389327" y="2310135"/>
                    <a:pt x="322916" y="2309754"/>
                  </a:cubicBezTo>
                  <a:cubicBezTo>
                    <a:pt x="256391" y="2309374"/>
                    <a:pt x="200054" y="2252076"/>
                    <a:pt x="200929" y="2185598"/>
                  </a:cubicBezTo>
                  <a:cubicBezTo>
                    <a:pt x="201804" y="2120044"/>
                    <a:pt x="258132" y="2063906"/>
                    <a:pt x="322802" y="2064115"/>
                  </a:cubicBezTo>
                  <a:cubicBezTo>
                    <a:pt x="390203" y="2064334"/>
                    <a:pt x="446092" y="2119986"/>
                    <a:pt x="446092" y="2186854"/>
                  </a:cubicBezTo>
                  <a:close/>
                  <a:moveTo>
                    <a:pt x="419646" y="2807748"/>
                  </a:moveTo>
                  <a:cubicBezTo>
                    <a:pt x="420083" y="2863733"/>
                    <a:pt x="374391" y="2909929"/>
                    <a:pt x="318825" y="2909710"/>
                  </a:cubicBezTo>
                  <a:cubicBezTo>
                    <a:pt x="264838" y="2909434"/>
                    <a:pt x="219090" y="2863790"/>
                    <a:pt x="218490" y="2809604"/>
                  </a:cubicBezTo>
                  <a:cubicBezTo>
                    <a:pt x="217891" y="2756625"/>
                    <a:pt x="262660" y="2709116"/>
                    <a:pt x="314135" y="2707974"/>
                  </a:cubicBezTo>
                  <a:cubicBezTo>
                    <a:pt x="372860" y="2706719"/>
                    <a:pt x="419151" y="2750498"/>
                    <a:pt x="419646" y="2807748"/>
                  </a:cubicBezTo>
                  <a:close/>
                  <a:moveTo>
                    <a:pt x="267892" y="1852268"/>
                  </a:moveTo>
                  <a:cubicBezTo>
                    <a:pt x="267398" y="1898349"/>
                    <a:pt x="229830" y="1935374"/>
                    <a:pt x="183863" y="1935146"/>
                  </a:cubicBezTo>
                  <a:cubicBezTo>
                    <a:pt x="138390" y="1934927"/>
                    <a:pt x="100166" y="1896608"/>
                    <a:pt x="100213" y="1851288"/>
                  </a:cubicBezTo>
                  <a:cubicBezTo>
                    <a:pt x="100213" y="1804921"/>
                    <a:pt x="140245" y="1765669"/>
                    <a:pt x="186317" y="1766716"/>
                  </a:cubicBezTo>
                  <a:cubicBezTo>
                    <a:pt x="232065" y="1767743"/>
                    <a:pt x="268386" y="1805853"/>
                    <a:pt x="267892" y="1852210"/>
                  </a:cubicBezTo>
                  <a:close/>
                  <a:moveTo>
                    <a:pt x="18581" y="1101795"/>
                  </a:moveTo>
                  <a:cubicBezTo>
                    <a:pt x="28513" y="1101909"/>
                    <a:pt x="37779" y="1111641"/>
                    <a:pt x="37722" y="1121868"/>
                  </a:cubicBezTo>
                  <a:cubicBezTo>
                    <a:pt x="37674" y="1132142"/>
                    <a:pt x="28570" y="1141160"/>
                    <a:pt x="18153" y="1141217"/>
                  </a:cubicBezTo>
                  <a:cubicBezTo>
                    <a:pt x="7403" y="1141275"/>
                    <a:pt x="-987" y="1132589"/>
                    <a:pt x="-664" y="1121649"/>
                  </a:cubicBezTo>
                  <a:cubicBezTo>
                    <a:pt x="-388" y="1111156"/>
                    <a:pt x="8773" y="1101690"/>
                    <a:pt x="18591" y="1101795"/>
                  </a:cubicBezTo>
                  <a:close/>
                  <a:moveTo>
                    <a:pt x="1843886" y="29113"/>
                  </a:moveTo>
                  <a:cubicBezTo>
                    <a:pt x="1843886" y="40642"/>
                    <a:pt x="1834564" y="49994"/>
                    <a:pt x="1823052" y="49994"/>
                  </a:cubicBezTo>
                  <a:cubicBezTo>
                    <a:pt x="1811532" y="49975"/>
                    <a:pt x="1802209" y="40633"/>
                    <a:pt x="1802228" y="29113"/>
                  </a:cubicBezTo>
                  <a:cubicBezTo>
                    <a:pt x="1802228" y="17573"/>
                    <a:pt x="1811551" y="8222"/>
                    <a:pt x="1823052" y="8222"/>
                  </a:cubicBezTo>
                  <a:cubicBezTo>
                    <a:pt x="1834564" y="8222"/>
                    <a:pt x="1843886" y="17573"/>
                    <a:pt x="1843886" y="29113"/>
                  </a:cubicBezTo>
                  <a:close/>
                  <a:moveTo>
                    <a:pt x="2016521" y="29113"/>
                  </a:moveTo>
                  <a:cubicBezTo>
                    <a:pt x="2016521" y="40642"/>
                    <a:pt x="2007198" y="49994"/>
                    <a:pt x="1995697" y="49994"/>
                  </a:cubicBezTo>
                  <a:cubicBezTo>
                    <a:pt x="1984177" y="49975"/>
                    <a:pt x="1974853" y="40633"/>
                    <a:pt x="1974863" y="29113"/>
                  </a:cubicBezTo>
                  <a:cubicBezTo>
                    <a:pt x="1974863" y="17573"/>
                    <a:pt x="1984195" y="8222"/>
                    <a:pt x="1995697" y="8222"/>
                  </a:cubicBezTo>
                  <a:cubicBezTo>
                    <a:pt x="2007198" y="8222"/>
                    <a:pt x="2016521" y="17573"/>
                    <a:pt x="2016521" y="29113"/>
                  </a:cubicBezTo>
                  <a:close/>
                  <a:moveTo>
                    <a:pt x="345491" y="1154450"/>
                  </a:moveTo>
                  <a:cubicBezTo>
                    <a:pt x="345500" y="1165971"/>
                    <a:pt x="336177" y="1175313"/>
                    <a:pt x="324657" y="1175332"/>
                  </a:cubicBezTo>
                  <a:cubicBezTo>
                    <a:pt x="313137" y="1175313"/>
                    <a:pt x="303814" y="1165971"/>
                    <a:pt x="303823" y="1154450"/>
                  </a:cubicBezTo>
                  <a:cubicBezTo>
                    <a:pt x="303823" y="1142920"/>
                    <a:pt x="313156" y="1133569"/>
                    <a:pt x="324657" y="1133569"/>
                  </a:cubicBezTo>
                  <a:cubicBezTo>
                    <a:pt x="336158" y="1133569"/>
                    <a:pt x="345491" y="1142920"/>
                    <a:pt x="345491" y="1154450"/>
                  </a:cubicBezTo>
                  <a:close/>
                </a:path>
              </a:pathLst>
            </a:custGeom>
            <a:solidFill>
              <a:srgbClr val="004C66"/>
            </a:solidFill>
            <a:ln w="9508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1480681753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9CAA457F-5ED4-E683-A48B-D12BF5F7C515}"/>
              </a:ext>
            </a:extLst>
          </p:cNvPr>
          <p:cNvGrpSpPr/>
          <p:nvPr userDrawn="1"/>
        </p:nvGrpSpPr>
        <p:grpSpPr>
          <a:xfrm>
            <a:off x="7091437" y="2180693"/>
            <a:ext cx="4723993" cy="4289878"/>
            <a:chOff x="7091437" y="2180693"/>
            <a:chExt cx="4723993" cy="4289878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4A913D3-461E-2AEA-EDFE-7AF51E5EC620}"/>
                </a:ext>
              </a:extLst>
            </p:cNvPr>
            <p:cNvSpPr/>
            <p:nvPr/>
          </p:nvSpPr>
          <p:spPr>
            <a:xfrm>
              <a:off x="7091437" y="2356725"/>
              <a:ext cx="4723993" cy="4113846"/>
            </a:xfrm>
            <a:custGeom>
              <a:avLst/>
              <a:gdLst>
                <a:gd name="csX0" fmla="*/ 3165674 w 4723993"/>
                <a:gd name="csY0" fmla="*/ 2207543 h 4113846"/>
                <a:gd name="csX1" fmla="*/ 3097647 w 4723993"/>
                <a:gd name="csY1" fmla="*/ 2203960 h 4113846"/>
                <a:gd name="csX2" fmla="*/ 2950117 w 4723993"/>
                <a:gd name="csY2" fmla="*/ 2198537 h 4113846"/>
                <a:gd name="csX3" fmla="*/ 2628138 w 4723993"/>
                <a:gd name="csY3" fmla="*/ 2156946 h 4113846"/>
                <a:gd name="csX4" fmla="*/ 2399170 w 4723993"/>
                <a:gd name="csY4" fmla="*/ 2095310 h 4113846"/>
                <a:gd name="csX5" fmla="*/ 2379561 w 4723993"/>
                <a:gd name="csY5" fmla="*/ 2090808 h 4113846"/>
                <a:gd name="csX6" fmla="*/ 2387017 w 4723993"/>
                <a:gd name="csY6" fmla="*/ 2234802 h 4113846"/>
                <a:gd name="csX7" fmla="*/ 2441052 w 4723993"/>
                <a:gd name="csY7" fmla="*/ 2744691 h 4113846"/>
                <a:gd name="csX8" fmla="*/ 2568875 w 4723993"/>
                <a:gd name="csY8" fmla="*/ 3622991 h 4113846"/>
                <a:gd name="csX9" fmla="*/ 2574443 w 4723993"/>
                <a:gd name="csY9" fmla="*/ 3655044 h 4113846"/>
                <a:gd name="csX10" fmla="*/ 2565437 w 4723993"/>
                <a:gd name="csY10" fmla="*/ 3693004 h 4113846"/>
                <a:gd name="csX11" fmla="*/ 2524524 w 4723993"/>
                <a:gd name="csY11" fmla="*/ 3704769 h 4113846"/>
                <a:gd name="csX12" fmla="*/ 2491600 w 4723993"/>
                <a:gd name="csY12" fmla="*/ 3682303 h 4113846"/>
                <a:gd name="csX13" fmla="*/ 2407934 w 4723993"/>
                <a:gd name="csY13" fmla="*/ 3623185 h 4113846"/>
                <a:gd name="csX14" fmla="*/ 2249075 w 4723993"/>
                <a:gd name="csY14" fmla="*/ 3566439 h 4113846"/>
                <a:gd name="csX15" fmla="*/ 2237503 w 4723993"/>
                <a:gd name="csY15" fmla="*/ 3566391 h 4113846"/>
                <a:gd name="csX16" fmla="*/ 2241958 w 4723993"/>
                <a:gd name="csY16" fmla="*/ 3586145 h 4113846"/>
                <a:gd name="csX17" fmla="*/ 2301608 w 4723993"/>
                <a:gd name="csY17" fmla="*/ 3718084 h 4113846"/>
                <a:gd name="csX18" fmla="*/ 2445119 w 4723993"/>
                <a:gd name="csY18" fmla="*/ 3864306 h 4113846"/>
                <a:gd name="csX19" fmla="*/ 2499347 w 4723993"/>
                <a:gd name="csY19" fmla="*/ 3895439 h 4113846"/>
                <a:gd name="csX20" fmla="*/ 2589065 w 4723993"/>
                <a:gd name="csY20" fmla="*/ 3967000 h 4113846"/>
                <a:gd name="csX21" fmla="*/ 2600782 w 4723993"/>
                <a:gd name="csY21" fmla="*/ 4003169 h 4113846"/>
                <a:gd name="csX22" fmla="*/ 2577736 w 4723993"/>
                <a:gd name="csY22" fmla="*/ 4024569 h 4113846"/>
                <a:gd name="csX23" fmla="*/ 2557739 w 4723993"/>
                <a:gd name="csY23" fmla="*/ 4024763 h 4113846"/>
                <a:gd name="csX24" fmla="*/ 2174802 w 4723993"/>
                <a:gd name="csY24" fmla="*/ 4023310 h 4113846"/>
                <a:gd name="csX25" fmla="*/ 2147736 w 4723993"/>
                <a:gd name="csY25" fmla="*/ 4023310 h 4113846"/>
                <a:gd name="csX26" fmla="*/ 2173156 w 4723993"/>
                <a:gd name="csY26" fmla="*/ 4062335 h 4113846"/>
                <a:gd name="csX27" fmla="*/ 2172284 w 4723993"/>
                <a:gd name="csY27" fmla="*/ 4109398 h 4113846"/>
                <a:gd name="csX28" fmla="*/ 2146526 w 4723993"/>
                <a:gd name="csY28" fmla="*/ 4109398 h 4113846"/>
                <a:gd name="csX29" fmla="*/ 1660991 w 4723993"/>
                <a:gd name="csY29" fmla="*/ 4105669 h 4113846"/>
                <a:gd name="csX30" fmla="*/ 1055817 w 4723993"/>
                <a:gd name="csY30" fmla="*/ 4112012 h 4113846"/>
                <a:gd name="csX31" fmla="*/ 893132 w 4723993"/>
                <a:gd name="csY31" fmla="*/ 4113803 h 4113846"/>
                <a:gd name="csX32" fmla="*/ 868439 w 4723993"/>
                <a:gd name="csY32" fmla="*/ 4113803 h 4113846"/>
                <a:gd name="csX33" fmla="*/ 863598 w 4723993"/>
                <a:gd name="csY33" fmla="*/ 4075747 h 4113846"/>
                <a:gd name="csX34" fmla="*/ 861031 w 4723993"/>
                <a:gd name="csY34" fmla="*/ 3935674 h 4113846"/>
                <a:gd name="csX35" fmla="*/ 860160 w 4723993"/>
                <a:gd name="csY35" fmla="*/ 3910690 h 4113846"/>
                <a:gd name="csX36" fmla="*/ 845344 w 4723993"/>
                <a:gd name="csY36" fmla="*/ 3893841 h 4113846"/>
                <a:gd name="csX37" fmla="*/ 818278 w 4723993"/>
                <a:gd name="csY37" fmla="*/ 3858932 h 4113846"/>
                <a:gd name="csX38" fmla="*/ 819053 w 4723993"/>
                <a:gd name="csY38" fmla="*/ 3771392 h 4113846"/>
                <a:gd name="csX39" fmla="*/ 811790 w 4723993"/>
                <a:gd name="csY39" fmla="*/ 3436292 h 4113846"/>
                <a:gd name="csX40" fmla="*/ 805302 w 4723993"/>
                <a:gd name="csY40" fmla="*/ 3416005 h 4113846"/>
                <a:gd name="csX41" fmla="*/ 794554 w 4723993"/>
                <a:gd name="csY41" fmla="*/ 3439439 h 4113846"/>
                <a:gd name="csX42" fmla="*/ 570960 w 4723993"/>
                <a:gd name="csY42" fmla="*/ 3804994 h 4113846"/>
                <a:gd name="csX43" fmla="*/ 531451 w 4723993"/>
                <a:gd name="csY43" fmla="*/ 3842809 h 4113846"/>
                <a:gd name="csX44" fmla="*/ 501819 w 4723993"/>
                <a:gd name="csY44" fmla="*/ 3843051 h 4113846"/>
                <a:gd name="csX45" fmla="*/ 460470 w 4723993"/>
                <a:gd name="csY45" fmla="*/ 3814678 h 4113846"/>
                <a:gd name="csX46" fmla="*/ 461439 w 4723993"/>
                <a:gd name="csY46" fmla="*/ 3871424 h 4113846"/>
                <a:gd name="csX47" fmla="*/ 496348 w 4723993"/>
                <a:gd name="csY47" fmla="*/ 3931994 h 4113846"/>
                <a:gd name="csX48" fmla="*/ 529853 w 4723993"/>
                <a:gd name="csY48" fmla="*/ 3995954 h 4113846"/>
                <a:gd name="csX49" fmla="*/ 534792 w 4723993"/>
                <a:gd name="csY49" fmla="*/ 4079475 h 4113846"/>
                <a:gd name="csX50" fmla="*/ 492184 w 4723993"/>
                <a:gd name="csY50" fmla="*/ 4094339 h 4113846"/>
                <a:gd name="csX51" fmla="*/ 321124 w 4723993"/>
                <a:gd name="csY51" fmla="*/ 3959689 h 4113846"/>
                <a:gd name="csX52" fmla="*/ 24225 w 4723993"/>
                <a:gd name="csY52" fmla="*/ 3725976 h 4113846"/>
                <a:gd name="csX53" fmla="*/ 14397 w 4723993"/>
                <a:gd name="csY53" fmla="*/ 3718229 h 4113846"/>
                <a:gd name="csX54" fmla="*/ 12799 w 4723993"/>
                <a:gd name="csY54" fmla="*/ 3674992 h 4113846"/>
                <a:gd name="csX55" fmla="*/ 76904 w 4723993"/>
                <a:gd name="csY55" fmla="*/ 3615583 h 4113846"/>
                <a:gd name="csX56" fmla="*/ 343735 w 4723993"/>
                <a:gd name="csY56" fmla="*/ 3255693 h 4113846"/>
                <a:gd name="csX57" fmla="*/ 507533 w 4723993"/>
                <a:gd name="csY57" fmla="*/ 2781828 h 4113846"/>
                <a:gd name="csX58" fmla="*/ 553723 w 4723993"/>
                <a:gd name="csY58" fmla="*/ 2585735 h 4113846"/>
                <a:gd name="csX59" fmla="*/ 530095 w 4723993"/>
                <a:gd name="csY59" fmla="*/ 2522066 h 4113846"/>
                <a:gd name="csX60" fmla="*/ 577206 w 4723993"/>
                <a:gd name="csY60" fmla="*/ 2271455 h 4113846"/>
                <a:gd name="csX61" fmla="*/ 627899 w 4723993"/>
                <a:gd name="csY61" fmla="*/ 1975767 h 4113846"/>
                <a:gd name="csX62" fmla="*/ 723186 w 4723993"/>
                <a:gd name="csY62" fmla="*/ 1544073 h 4113846"/>
                <a:gd name="csX63" fmla="*/ 778382 w 4723993"/>
                <a:gd name="csY63" fmla="*/ 1410391 h 4113846"/>
                <a:gd name="csX64" fmla="*/ 934384 w 4723993"/>
                <a:gd name="csY64" fmla="*/ 1260102 h 4113846"/>
                <a:gd name="csX65" fmla="*/ 861903 w 4723993"/>
                <a:gd name="csY65" fmla="*/ 1135426 h 4113846"/>
                <a:gd name="csX66" fmla="*/ 851106 w 4723993"/>
                <a:gd name="csY66" fmla="*/ 1136443 h 4113846"/>
                <a:gd name="csX67" fmla="*/ 717618 w 4723993"/>
                <a:gd name="csY67" fmla="*/ 1052922 h 4113846"/>
                <a:gd name="csX68" fmla="*/ 729771 w 4723993"/>
                <a:gd name="csY68" fmla="*/ 948194 h 4113846"/>
                <a:gd name="csX69" fmla="*/ 734128 w 4723993"/>
                <a:gd name="csY69" fmla="*/ 937929 h 4113846"/>
                <a:gd name="csX70" fmla="*/ 729286 w 4723993"/>
                <a:gd name="csY70" fmla="*/ 933620 h 4113846"/>
                <a:gd name="csX71" fmla="*/ 624607 w 4723993"/>
                <a:gd name="csY71" fmla="*/ 825406 h 4113846"/>
                <a:gd name="csX72" fmla="*/ 654432 w 4723993"/>
                <a:gd name="csY72" fmla="*/ 653426 h 4113846"/>
                <a:gd name="csX73" fmla="*/ 706820 w 4723993"/>
                <a:gd name="csY73" fmla="*/ 599440 h 4113846"/>
                <a:gd name="csX74" fmla="*/ 707111 w 4723993"/>
                <a:gd name="csY74" fmla="*/ 564047 h 4113846"/>
                <a:gd name="csX75" fmla="*/ 782401 w 4723993"/>
                <a:gd name="csY75" fmla="*/ 469390 h 4113846"/>
                <a:gd name="csX76" fmla="*/ 812420 w 4723993"/>
                <a:gd name="csY76" fmla="*/ 442711 h 4113846"/>
                <a:gd name="csX77" fmla="*/ 1021198 w 4723993"/>
                <a:gd name="csY77" fmla="*/ 325056 h 4113846"/>
                <a:gd name="csX78" fmla="*/ 1124860 w 4723993"/>
                <a:gd name="csY78" fmla="*/ 399184 h 4113846"/>
                <a:gd name="csX79" fmla="*/ 1128685 w 4723993"/>
                <a:gd name="csY79" fmla="*/ 405575 h 4113846"/>
                <a:gd name="csX80" fmla="*/ 1131445 w 4723993"/>
                <a:gd name="csY80" fmla="*/ 407608 h 4113846"/>
                <a:gd name="csX81" fmla="*/ 1224650 w 4723993"/>
                <a:gd name="csY81" fmla="*/ 368487 h 4113846"/>
                <a:gd name="csX82" fmla="*/ 1306282 w 4723993"/>
                <a:gd name="csY82" fmla="*/ 373280 h 4113846"/>
                <a:gd name="csX83" fmla="*/ 1384090 w 4723993"/>
                <a:gd name="csY83" fmla="*/ 572374 h 4113846"/>
                <a:gd name="csX84" fmla="*/ 1439141 w 4723993"/>
                <a:gd name="csY84" fmla="*/ 671728 h 4113846"/>
                <a:gd name="csX85" fmla="*/ 1376682 w 4723993"/>
                <a:gd name="csY85" fmla="*/ 760623 h 4113846"/>
                <a:gd name="csX86" fmla="*/ 1411494 w 4723993"/>
                <a:gd name="csY86" fmla="*/ 871355 h 4113846"/>
                <a:gd name="csX87" fmla="*/ 1464754 w 4723993"/>
                <a:gd name="csY87" fmla="*/ 886026 h 4113846"/>
                <a:gd name="csX88" fmla="*/ 1499954 w 4723993"/>
                <a:gd name="csY88" fmla="*/ 898663 h 4113846"/>
                <a:gd name="csX89" fmla="*/ 1518933 w 4723993"/>
                <a:gd name="csY89" fmla="*/ 974098 h 4113846"/>
                <a:gd name="csX90" fmla="*/ 1475745 w 4723993"/>
                <a:gd name="csY90" fmla="*/ 1006876 h 4113846"/>
                <a:gd name="csX91" fmla="*/ 1416288 w 4723993"/>
                <a:gd name="csY91" fmla="*/ 1026921 h 4113846"/>
                <a:gd name="csX92" fmla="*/ 1413915 w 4723993"/>
                <a:gd name="csY92" fmla="*/ 1030504 h 4113846"/>
                <a:gd name="csX93" fmla="*/ 1380168 w 4723993"/>
                <a:gd name="csY93" fmla="*/ 1058490 h 4113846"/>
                <a:gd name="csX94" fmla="*/ 1305846 w 4723993"/>
                <a:gd name="csY94" fmla="*/ 1046143 h 4113846"/>
                <a:gd name="csX95" fmla="*/ 1410526 w 4723993"/>
                <a:gd name="csY95" fmla="*/ 1082312 h 4113846"/>
                <a:gd name="csX96" fmla="*/ 1415416 w 4723993"/>
                <a:gd name="csY96" fmla="*/ 1116785 h 4113846"/>
                <a:gd name="csX97" fmla="*/ 1513946 w 4723993"/>
                <a:gd name="csY97" fmla="*/ 1063622 h 4113846"/>
                <a:gd name="csX98" fmla="*/ 1611024 w 4723993"/>
                <a:gd name="csY98" fmla="*/ 1006731 h 4113846"/>
                <a:gd name="csX99" fmla="*/ 1704761 w 4723993"/>
                <a:gd name="csY99" fmla="*/ 949114 h 4113846"/>
                <a:gd name="csX100" fmla="*/ 1795303 w 4723993"/>
                <a:gd name="csY100" fmla="*/ 887720 h 4113846"/>
                <a:gd name="csX101" fmla="*/ 1792543 w 4723993"/>
                <a:gd name="csY101" fmla="*/ 882443 h 4113846"/>
                <a:gd name="csX102" fmla="*/ 1773757 w 4723993"/>
                <a:gd name="csY102" fmla="*/ 882491 h 4113846"/>
                <a:gd name="csX103" fmla="*/ 1624291 w 4723993"/>
                <a:gd name="csY103" fmla="*/ 737915 h 4113846"/>
                <a:gd name="csX104" fmla="*/ 1757391 w 4723993"/>
                <a:gd name="csY104" fmla="*/ 562352 h 4113846"/>
                <a:gd name="csX105" fmla="*/ 1939007 w 4723993"/>
                <a:gd name="csY105" fmla="*/ 703732 h 4113846"/>
                <a:gd name="csX106" fmla="*/ 1937264 w 4723993"/>
                <a:gd name="csY106" fmla="*/ 730701 h 4113846"/>
                <a:gd name="csX107" fmla="*/ 1951644 w 4723993"/>
                <a:gd name="csY107" fmla="*/ 726247 h 4113846"/>
                <a:gd name="csX108" fmla="*/ 2076417 w 4723993"/>
                <a:gd name="csY108" fmla="*/ 692741 h 4113846"/>
                <a:gd name="csX109" fmla="*/ 2117282 w 4723993"/>
                <a:gd name="csY109" fmla="*/ 676521 h 4113846"/>
                <a:gd name="csX110" fmla="*/ 2244040 w 4723993"/>
                <a:gd name="csY110" fmla="*/ 574699 h 4113846"/>
                <a:gd name="csX111" fmla="*/ 2253578 w 4723993"/>
                <a:gd name="csY111" fmla="*/ 566613 h 4113846"/>
                <a:gd name="csX112" fmla="*/ 2305676 w 4723993"/>
                <a:gd name="csY112" fmla="*/ 569373 h 4113846"/>
                <a:gd name="csX113" fmla="*/ 2318022 w 4723993"/>
                <a:gd name="csY113" fmla="*/ 580509 h 4113846"/>
                <a:gd name="csX114" fmla="*/ 2368764 w 4723993"/>
                <a:gd name="csY114" fmla="*/ 539838 h 4113846"/>
                <a:gd name="csX115" fmla="*/ 2615066 w 4723993"/>
                <a:gd name="csY115" fmla="*/ 339049 h 4113846"/>
                <a:gd name="csX116" fmla="*/ 2690646 w 4723993"/>
                <a:gd name="csY116" fmla="*/ 290776 h 4113846"/>
                <a:gd name="csX117" fmla="*/ 2731414 w 4723993"/>
                <a:gd name="csY117" fmla="*/ 282061 h 4113846"/>
                <a:gd name="csX118" fmla="*/ 2764725 w 4723993"/>
                <a:gd name="csY118" fmla="*/ 336531 h 4113846"/>
                <a:gd name="csX119" fmla="*/ 2727782 w 4723993"/>
                <a:gd name="csY119" fmla="*/ 389403 h 4113846"/>
                <a:gd name="csX120" fmla="*/ 2686191 w 4723993"/>
                <a:gd name="csY120" fmla="*/ 438499 h 4113846"/>
                <a:gd name="csX121" fmla="*/ 2721633 w 4723993"/>
                <a:gd name="csY121" fmla="*/ 500087 h 4113846"/>
                <a:gd name="csX122" fmla="*/ 2768115 w 4723993"/>
                <a:gd name="csY122" fmla="*/ 529476 h 4113846"/>
                <a:gd name="csX123" fmla="*/ 2769180 w 4723993"/>
                <a:gd name="csY123" fmla="*/ 581913 h 4113846"/>
                <a:gd name="csX124" fmla="*/ 2810916 w 4723993"/>
                <a:gd name="csY124" fmla="*/ 626554 h 4113846"/>
                <a:gd name="csX125" fmla="*/ 2856429 w 4723993"/>
                <a:gd name="csY125" fmla="*/ 609850 h 4113846"/>
                <a:gd name="csX126" fmla="*/ 4456155 w 4723993"/>
                <a:gd name="csY126" fmla="*/ 6708 h 4113846"/>
                <a:gd name="csX127" fmla="*/ 4547520 w 4723993"/>
                <a:gd name="csY127" fmla="*/ 26657 h 4113846"/>
                <a:gd name="csX128" fmla="*/ 4593033 w 4723993"/>
                <a:gd name="csY128" fmla="*/ 89019 h 4113846"/>
                <a:gd name="csX129" fmla="*/ 4669339 w 4723993"/>
                <a:gd name="csY129" fmla="*/ 276105 h 4113846"/>
                <a:gd name="csX130" fmla="*/ 4723712 w 4723993"/>
                <a:gd name="csY130" fmla="*/ 580509 h 4113846"/>
                <a:gd name="csX131" fmla="*/ 4717370 w 4723993"/>
                <a:gd name="csY131" fmla="*/ 700052 h 4113846"/>
                <a:gd name="csX132" fmla="*/ 4616031 w 4723993"/>
                <a:gd name="csY132" fmla="*/ 790787 h 4113846"/>
                <a:gd name="csX133" fmla="*/ 4093360 w 4723993"/>
                <a:gd name="csY133" fmla="*/ 842691 h 4113846"/>
                <a:gd name="csX134" fmla="*/ 3640362 w 4723993"/>
                <a:gd name="csY134" fmla="*/ 887575 h 4113846"/>
                <a:gd name="csX135" fmla="*/ 3502226 w 4723993"/>
                <a:gd name="csY135" fmla="*/ 901858 h 4113846"/>
                <a:gd name="csX136" fmla="*/ 3496126 w 4723993"/>
                <a:gd name="csY136" fmla="*/ 931393 h 4113846"/>
                <a:gd name="csX137" fmla="*/ 3446739 w 4723993"/>
                <a:gd name="csY137" fmla="*/ 1032538 h 4113846"/>
                <a:gd name="csX138" fmla="*/ 3437927 w 4723993"/>
                <a:gd name="csY138" fmla="*/ 1057473 h 4113846"/>
                <a:gd name="csX139" fmla="*/ 3397014 w 4723993"/>
                <a:gd name="csY139" fmla="*/ 1281261 h 4113846"/>
                <a:gd name="csX140" fmla="*/ 3298096 w 4723993"/>
                <a:gd name="csY140" fmla="*/ 1824897 h 4113846"/>
                <a:gd name="csX141" fmla="*/ 3296595 w 4723993"/>
                <a:gd name="csY141" fmla="*/ 1837727 h 4113846"/>
                <a:gd name="csX142" fmla="*/ 3322693 w 4723993"/>
                <a:gd name="csY142" fmla="*/ 1842133 h 4113846"/>
                <a:gd name="csX143" fmla="*/ 3366317 w 4723993"/>
                <a:gd name="csY143" fmla="*/ 1858644 h 4113846"/>
                <a:gd name="csX144" fmla="*/ 3368351 w 4723993"/>
                <a:gd name="csY144" fmla="*/ 1939986 h 4113846"/>
                <a:gd name="csX145" fmla="*/ 3369852 w 4723993"/>
                <a:gd name="csY145" fmla="*/ 2025250 h 4113846"/>
                <a:gd name="csX146" fmla="*/ 3382489 w 4723993"/>
                <a:gd name="csY146" fmla="*/ 2070278 h 4113846"/>
                <a:gd name="csX147" fmla="*/ 3355181 w 4723993"/>
                <a:gd name="csY147" fmla="*/ 2110949 h 4113846"/>
                <a:gd name="csX148" fmla="*/ 3355375 w 4723993"/>
                <a:gd name="csY148" fmla="*/ 2111773 h 4113846"/>
                <a:gd name="csX149" fmla="*/ 3336056 w 4723993"/>
                <a:gd name="csY149" fmla="*/ 2185271 h 4113846"/>
                <a:gd name="csX150" fmla="*/ 3260960 w 4723993"/>
                <a:gd name="csY150" fmla="*/ 2202411 h 4113846"/>
                <a:gd name="csX151" fmla="*/ 3229149 w 4723993"/>
                <a:gd name="csY151" fmla="*/ 2204687 h 4113846"/>
                <a:gd name="csX152" fmla="*/ 2895599 w 4723993"/>
                <a:gd name="csY152" fmla="*/ 4031687 h 4113846"/>
                <a:gd name="csX153" fmla="*/ 2917290 w 4723993"/>
                <a:gd name="csY153" fmla="*/ 4033430 h 4113846"/>
                <a:gd name="csX154" fmla="*/ 3047437 w 4723993"/>
                <a:gd name="csY154" fmla="*/ 4034204 h 4113846"/>
                <a:gd name="csX155" fmla="*/ 3067337 w 4723993"/>
                <a:gd name="csY155" fmla="*/ 4035608 h 4113846"/>
                <a:gd name="csX156" fmla="*/ 3082879 w 4723993"/>
                <a:gd name="csY156" fmla="*/ 4055460 h 4113846"/>
                <a:gd name="csX157" fmla="*/ 3067676 w 4723993"/>
                <a:gd name="csY157" fmla="*/ 4073036 h 4113846"/>
                <a:gd name="csX158" fmla="*/ 3050294 w 4723993"/>
                <a:gd name="csY158" fmla="*/ 4074391 h 4113846"/>
                <a:gd name="csX159" fmla="*/ 2704929 w 4723993"/>
                <a:gd name="csY159" fmla="*/ 4071583 h 4113846"/>
                <a:gd name="csX160" fmla="*/ 2697424 w 4723993"/>
                <a:gd name="csY160" fmla="*/ 4071292 h 4113846"/>
                <a:gd name="csX161" fmla="*/ 2673893 w 4723993"/>
                <a:gd name="csY161" fmla="*/ 4051199 h 4113846"/>
                <a:gd name="csX162" fmla="*/ 2698296 w 4723993"/>
                <a:gd name="csY162" fmla="*/ 4031445 h 4113846"/>
                <a:gd name="csX163" fmla="*/ 2798376 w 4723993"/>
                <a:gd name="csY163" fmla="*/ 4032655 h 4113846"/>
                <a:gd name="csX164" fmla="*/ 2840402 w 4723993"/>
                <a:gd name="csY164" fmla="*/ 4032655 h 4113846"/>
                <a:gd name="csX165" fmla="*/ 3165577 w 4723993"/>
                <a:gd name="csY165" fmla="*/ 2207785 h 4113846"/>
                <a:gd name="csX166" fmla="*/ 3348354 w 4723993"/>
                <a:gd name="csY166" fmla="*/ 1905222 h 4113846"/>
                <a:gd name="csX167" fmla="*/ 3329955 w 4723993"/>
                <a:gd name="csY167" fmla="*/ 1882223 h 4113846"/>
                <a:gd name="csX168" fmla="*/ 3297903 w 4723993"/>
                <a:gd name="csY168" fmla="*/ 1877478 h 4113846"/>
                <a:gd name="csX169" fmla="*/ 3200438 w 4723993"/>
                <a:gd name="csY169" fmla="*/ 1879125 h 4113846"/>
                <a:gd name="csX170" fmla="*/ 2957961 w 4723993"/>
                <a:gd name="csY170" fmla="*/ 1878689 h 4113846"/>
                <a:gd name="csX171" fmla="*/ 2610611 w 4723993"/>
                <a:gd name="csY171" fmla="*/ 1822330 h 4113846"/>
                <a:gd name="csX172" fmla="*/ 2238229 w 4723993"/>
                <a:gd name="csY172" fmla="*/ 1645702 h 4113846"/>
                <a:gd name="csX173" fmla="*/ 2125948 w 4723993"/>
                <a:gd name="csY173" fmla="*/ 1539425 h 4113846"/>
                <a:gd name="csX174" fmla="*/ 2014781 w 4723993"/>
                <a:gd name="csY174" fmla="*/ 1397754 h 4113846"/>
                <a:gd name="csX175" fmla="*/ 1956873 w 4723993"/>
                <a:gd name="csY175" fmla="*/ 1343236 h 4113846"/>
                <a:gd name="csX176" fmla="*/ 1854615 w 4723993"/>
                <a:gd name="csY176" fmla="*/ 1326677 h 4113846"/>
                <a:gd name="csX177" fmla="*/ 1752308 w 4723993"/>
                <a:gd name="csY177" fmla="*/ 1489215 h 4113846"/>
                <a:gd name="csX178" fmla="*/ 1766833 w 4723993"/>
                <a:gd name="csY178" fmla="*/ 1544702 h 4113846"/>
                <a:gd name="csX179" fmla="*/ 1835538 w 4723993"/>
                <a:gd name="csY179" fmla="*/ 1666086 h 4113846"/>
                <a:gd name="csX180" fmla="*/ 2217603 w 4723993"/>
                <a:gd name="csY180" fmla="*/ 1977655 h 4113846"/>
                <a:gd name="csX181" fmla="*/ 2638500 w 4723993"/>
                <a:gd name="csY181" fmla="*/ 2117437 h 4113846"/>
                <a:gd name="csX182" fmla="*/ 2823311 w 4723993"/>
                <a:gd name="csY182" fmla="*/ 2148086 h 4113846"/>
                <a:gd name="csX183" fmla="*/ 2992870 w 4723993"/>
                <a:gd name="csY183" fmla="*/ 2159222 h 4113846"/>
                <a:gd name="csX184" fmla="*/ 3250211 w 4723993"/>
                <a:gd name="csY184" fmla="*/ 2162611 h 4113846"/>
                <a:gd name="csX185" fmla="*/ 3314026 w 4723993"/>
                <a:gd name="csY185" fmla="*/ 2151572 h 4113846"/>
                <a:gd name="csX186" fmla="*/ 3327728 w 4723993"/>
                <a:gd name="csY186" fmla="*/ 2141840 h 4113846"/>
                <a:gd name="csX187" fmla="*/ 3275873 w 4723993"/>
                <a:gd name="csY187" fmla="*/ 2120778 h 4113846"/>
                <a:gd name="csX188" fmla="*/ 3255344 w 4723993"/>
                <a:gd name="csY188" fmla="*/ 2099862 h 4113846"/>
                <a:gd name="csX189" fmla="*/ 3276744 w 4723993"/>
                <a:gd name="csY189" fmla="*/ 2079429 h 4113846"/>
                <a:gd name="csX190" fmla="*/ 3311605 w 4723993"/>
                <a:gd name="csY190" fmla="*/ 2076379 h 4113846"/>
                <a:gd name="csX191" fmla="*/ 3343658 w 4723993"/>
                <a:gd name="csY191" fmla="*/ 2058997 h 4113846"/>
                <a:gd name="csX192" fmla="*/ 3305698 w 4723993"/>
                <a:gd name="csY192" fmla="*/ 2042680 h 4113846"/>
                <a:gd name="csX193" fmla="*/ 3286573 w 4723993"/>
                <a:gd name="csY193" fmla="*/ 2038129 h 4113846"/>
                <a:gd name="csX194" fmla="*/ 3273694 w 4723993"/>
                <a:gd name="csY194" fmla="*/ 2019488 h 4113846"/>
                <a:gd name="csX195" fmla="*/ 3288413 w 4723993"/>
                <a:gd name="csY195" fmla="*/ 2002445 h 4113846"/>
                <a:gd name="csX196" fmla="*/ 3315333 w 4723993"/>
                <a:gd name="csY196" fmla="*/ 1998184 h 4113846"/>
                <a:gd name="csX197" fmla="*/ 3350291 w 4723993"/>
                <a:gd name="csY197" fmla="*/ 1986080 h 4113846"/>
                <a:gd name="csX198" fmla="*/ 3320950 w 4723993"/>
                <a:gd name="csY198" fmla="*/ 1962452 h 4113846"/>
                <a:gd name="csX199" fmla="*/ 3289139 w 4723993"/>
                <a:gd name="csY199" fmla="*/ 1956061 h 4113846"/>
                <a:gd name="csX200" fmla="*/ 3274323 w 4723993"/>
                <a:gd name="csY200" fmla="*/ 1938872 h 4113846"/>
                <a:gd name="csX201" fmla="*/ 3287783 w 4723993"/>
                <a:gd name="csY201" fmla="*/ 1919554 h 4113846"/>
                <a:gd name="csX202" fmla="*/ 3304585 w 4723993"/>
                <a:gd name="csY202" fmla="*/ 1916019 h 4113846"/>
                <a:gd name="csX203" fmla="*/ 3348306 w 4723993"/>
                <a:gd name="csY203" fmla="*/ 1905270 h 4113846"/>
                <a:gd name="csX204" fmla="*/ 1407088 w 4723993"/>
                <a:gd name="csY204" fmla="*/ 2551697 h 4113846"/>
                <a:gd name="csX205" fmla="*/ 1390868 w 4723993"/>
                <a:gd name="csY205" fmla="*/ 2069407 h 4113846"/>
                <a:gd name="csX206" fmla="*/ 1368547 w 4723993"/>
                <a:gd name="csY206" fmla="*/ 2084320 h 4113846"/>
                <a:gd name="csX207" fmla="*/ 1175167 w 4723993"/>
                <a:gd name="csY207" fmla="*/ 2175297 h 4113846"/>
                <a:gd name="csX208" fmla="*/ 849992 w 4723993"/>
                <a:gd name="csY208" fmla="*/ 2030043 h 4113846"/>
                <a:gd name="csX209" fmla="*/ 813291 w 4723993"/>
                <a:gd name="csY209" fmla="*/ 1937371 h 4113846"/>
                <a:gd name="csX210" fmla="*/ 781626 w 4723993"/>
                <a:gd name="csY210" fmla="*/ 1710146 h 4113846"/>
                <a:gd name="csX211" fmla="*/ 818908 w 4723993"/>
                <a:gd name="csY211" fmla="*/ 1436730 h 4113846"/>
                <a:gd name="csX212" fmla="*/ 823556 w 4723993"/>
                <a:gd name="csY212" fmla="*/ 1419155 h 4113846"/>
                <a:gd name="csX213" fmla="*/ 798621 w 4723993"/>
                <a:gd name="csY213" fmla="*/ 1456582 h 4113846"/>
                <a:gd name="csX214" fmla="*/ 723040 w 4723993"/>
                <a:gd name="csY214" fmla="*/ 1696928 h 4113846"/>
                <a:gd name="csX215" fmla="*/ 646395 w 4723993"/>
                <a:gd name="csY215" fmla="*/ 2112305 h 4113846"/>
                <a:gd name="csX216" fmla="*/ 580498 w 4723993"/>
                <a:gd name="csY216" fmla="*/ 2466143 h 4113846"/>
                <a:gd name="csX217" fmla="*/ 567571 w 4723993"/>
                <a:gd name="csY217" fmla="*/ 2542353 h 4113846"/>
                <a:gd name="csX218" fmla="*/ 1407137 w 4723993"/>
                <a:gd name="csY218" fmla="*/ 2551697 h 4113846"/>
                <a:gd name="csX219" fmla="*/ 1051072 w 4723993"/>
                <a:gd name="csY219" fmla="*/ 1789261 h 4113846"/>
                <a:gd name="csX220" fmla="*/ 1053008 w 4723993"/>
                <a:gd name="csY220" fmla="*/ 1771976 h 4113846"/>
                <a:gd name="csX221" fmla="*/ 1052282 w 4723993"/>
                <a:gd name="csY221" fmla="*/ 1529354 h 4113846"/>
                <a:gd name="csX222" fmla="*/ 1037805 w 4723993"/>
                <a:gd name="csY222" fmla="*/ 1400369 h 4113846"/>
                <a:gd name="csX223" fmla="*/ 1017808 w 4723993"/>
                <a:gd name="csY223" fmla="*/ 1344349 h 4113846"/>
                <a:gd name="csX224" fmla="*/ 953509 w 4723993"/>
                <a:gd name="csY224" fmla="*/ 1321157 h 4113846"/>
                <a:gd name="csX225" fmla="*/ 916567 w 4723993"/>
                <a:gd name="csY225" fmla="*/ 1345366 h 4113846"/>
                <a:gd name="csX226" fmla="*/ 874782 w 4723993"/>
                <a:gd name="csY226" fmla="*/ 1407099 h 4113846"/>
                <a:gd name="csX227" fmla="*/ 828301 w 4723993"/>
                <a:gd name="csY227" fmla="*/ 1569831 h 4113846"/>
                <a:gd name="csX228" fmla="*/ 839340 w 4723993"/>
                <a:gd name="csY228" fmla="*/ 1876026 h 4113846"/>
                <a:gd name="csX229" fmla="*/ 901170 w 4723993"/>
                <a:gd name="csY229" fmla="*/ 2038371 h 4113846"/>
                <a:gd name="csX230" fmla="*/ 1097843 w 4723993"/>
                <a:gd name="csY230" fmla="*/ 2143825 h 4113846"/>
                <a:gd name="csX231" fmla="*/ 1231380 w 4723993"/>
                <a:gd name="csY231" fmla="*/ 2115355 h 4113846"/>
                <a:gd name="csX232" fmla="*/ 1478311 w 4723993"/>
                <a:gd name="csY232" fmla="*/ 1928608 h 4113846"/>
                <a:gd name="csX233" fmla="*/ 1600953 w 4723993"/>
                <a:gd name="csY233" fmla="*/ 1749171 h 4113846"/>
                <a:gd name="csX234" fmla="*/ 1614171 w 4723993"/>
                <a:gd name="csY234" fmla="*/ 1721670 h 4113846"/>
                <a:gd name="csX235" fmla="*/ 1465286 w 4723993"/>
                <a:gd name="csY235" fmla="*/ 1552933 h 4113846"/>
                <a:gd name="csX236" fmla="*/ 1449502 w 4723993"/>
                <a:gd name="csY236" fmla="*/ 1574915 h 4113846"/>
                <a:gd name="csX237" fmla="*/ 1320517 w 4723993"/>
                <a:gd name="csY237" fmla="*/ 1719104 h 4113846"/>
                <a:gd name="csX238" fmla="*/ 1008415 w 4723993"/>
                <a:gd name="csY238" fmla="*/ 1833467 h 4113846"/>
                <a:gd name="csX239" fmla="*/ 973893 w 4723993"/>
                <a:gd name="csY239" fmla="*/ 1830368 h 4113846"/>
                <a:gd name="csX240" fmla="*/ 962322 w 4723993"/>
                <a:gd name="csY240" fmla="*/ 1814003 h 4113846"/>
                <a:gd name="csX241" fmla="*/ 974813 w 4723993"/>
                <a:gd name="csY241" fmla="*/ 1798267 h 4113846"/>
                <a:gd name="csX242" fmla="*/ 1011853 w 4723993"/>
                <a:gd name="csY242" fmla="*/ 1793231 h 4113846"/>
                <a:gd name="csX243" fmla="*/ 1051217 w 4723993"/>
                <a:gd name="csY243" fmla="*/ 1789358 h 4113846"/>
                <a:gd name="csX244" fmla="*/ 3232636 w 4723993"/>
                <a:gd name="csY244" fmla="*/ 1838163 h 4113846"/>
                <a:gd name="csX245" fmla="*/ 3235977 w 4723993"/>
                <a:gd name="csY245" fmla="*/ 1824219 h 4113846"/>
                <a:gd name="csX246" fmla="*/ 3293836 w 4723993"/>
                <a:gd name="csY246" fmla="*/ 1499286 h 4113846"/>
                <a:gd name="csX247" fmla="*/ 3375275 w 4723993"/>
                <a:gd name="csY247" fmla="*/ 1041447 h 4113846"/>
                <a:gd name="csX248" fmla="*/ 3375613 w 4723993"/>
                <a:gd name="csY248" fmla="*/ 1021934 h 4113846"/>
                <a:gd name="csX249" fmla="*/ 3363461 w 4723993"/>
                <a:gd name="csY249" fmla="*/ 953907 h 4113846"/>
                <a:gd name="csX250" fmla="*/ 3346708 w 4723993"/>
                <a:gd name="csY250" fmla="*/ 978213 h 4113846"/>
                <a:gd name="csX251" fmla="*/ 3224211 w 4723993"/>
                <a:gd name="csY251" fmla="*/ 1187572 h 4113846"/>
                <a:gd name="csX252" fmla="*/ 2983187 w 4723993"/>
                <a:gd name="csY252" fmla="*/ 1476966 h 4113846"/>
                <a:gd name="csX253" fmla="*/ 2664500 w 4723993"/>
                <a:gd name="csY253" fmla="*/ 1669620 h 4113846"/>
                <a:gd name="csX254" fmla="*/ 2428173 w 4723993"/>
                <a:gd name="csY254" fmla="*/ 1697267 h 4113846"/>
                <a:gd name="csX255" fmla="*/ 2387986 w 4723993"/>
                <a:gd name="csY255" fmla="*/ 1690973 h 4113846"/>
                <a:gd name="csX256" fmla="*/ 2387163 w 4723993"/>
                <a:gd name="csY256" fmla="*/ 1696299 h 4113846"/>
                <a:gd name="csX257" fmla="*/ 3232684 w 4723993"/>
                <a:gd name="csY257" fmla="*/ 1838163 h 4113846"/>
                <a:gd name="csX258" fmla="*/ 2273042 w 4723993"/>
                <a:gd name="csY258" fmla="*/ 1455420 h 4113846"/>
                <a:gd name="csX259" fmla="*/ 2286308 w 4723993"/>
                <a:gd name="csY259" fmla="*/ 1482388 h 4113846"/>
                <a:gd name="csX260" fmla="*/ 2329400 w 4723993"/>
                <a:gd name="csY260" fmla="*/ 1596461 h 4113846"/>
                <a:gd name="csX261" fmla="*/ 2385904 w 4723993"/>
                <a:gd name="csY261" fmla="*/ 1650834 h 4113846"/>
                <a:gd name="csX262" fmla="*/ 2393263 w 4723993"/>
                <a:gd name="csY262" fmla="*/ 1652335 h 4113846"/>
                <a:gd name="csX263" fmla="*/ 2608626 w 4723993"/>
                <a:gd name="csY263" fmla="*/ 1644201 h 4113846"/>
                <a:gd name="csX264" fmla="*/ 2900198 w 4723993"/>
                <a:gd name="csY264" fmla="*/ 1494929 h 4113846"/>
                <a:gd name="csX265" fmla="*/ 3195838 w 4723993"/>
                <a:gd name="csY265" fmla="*/ 1158134 h 4113846"/>
                <a:gd name="csX266" fmla="*/ 3327680 w 4723993"/>
                <a:gd name="csY266" fmla="*/ 931054 h 4113846"/>
                <a:gd name="csX267" fmla="*/ 3331214 w 4723993"/>
                <a:gd name="csY267" fmla="*/ 918369 h 4113846"/>
                <a:gd name="csX268" fmla="*/ 3089997 w 4723993"/>
                <a:gd name="csY268" fmla="*/ 941754 h 4113846"/>
                <a:gd name="csX269" fmla="*/ 3074212 w 4723993"/>
                <a:gd name="csY269" fmla="*/ 955069 h 4113846"/>
                <a:gd name="csX270" fmla="*/ 2899133 w 4723993"/>
                <a:gd name="csY270" fmla="*/ 1213088 h 4113846"/>
                <a:gd name="csX271" fmla="*/ 2579043 w 4723993"/>
                <a:gd name="csY271" fmla="*/ 1438425 h 4113846"/>
                <a:gd name="csX272" fmla="*/ 2335937 w 4723993"/>
                <a:gd name="csY272" fmla="*/ 1466798 h 4113846"/>
                <a:gd name="csX273" fmla="*/ 2273090 w 4723993"/>
                <a:gd name="csY273" fmla="*/ 1455371 h 4113846"/>
                <a:gd name="csX274" fmla="*/ 3372902 w 4723993"/>
                <a:gd name="csY274" fmla="*/ 646357 h 4113846"/>
                <a:gd name="csX275" fmla="*/ 4318745 w 4723993"/>
                <a:gd name="csY275" fmla="*/ 423054 h 4113846"/>
                <a:gd name="csX276" fmla="*/ 4284998 w 4723993"/>
                <a:gd name="csY276" fmla="*/ 114680 h 4113846"/>
                <a:gd name="csX277" fmla="*/ 4263501 w 4723993"/>
                <a:gd name="csY277" fmla="*/ 121604 h 4113846"/>
                <a:gd name="csX278" fmla="*/ 3412653 w 4723993"/>
                <a:gd name="csY278" fmla="*/ 441404 h 4113846"/>
                <a:gd name="csX279" fmla="*/ 3376533 w 4723993"/>
                <a:gd name="csY279" fmla="*/ 479073 h 4113846"/>
                <a:gd name="csX280" fmla="*/ 3372854 w 4723993"/>
                <a:gd name="csY280" fmla="*/ 646357 h 4113846"/>
                <a:gd name="csX281" fmla="*/ 3030685 w 4723993"/>
                <a:gd name="csY281" fmla="*/ 949308 h 4113846"/>
                <a:gd name="csX282" fmla="*/ 3018387 w 4723993"/>
                <a:gd name="csY282" fmla="*/ 949308 h 4113846"/>
                <a:gd name="csX283" fmla="*/ 2782059 w 4723993"/>
                <a:gd name="csY283" fmla="*/ 972306 h 4113846"/>
                <a:gd name="csX284" fmla="*/ 2553333 w 4723993"/>
                <a:gd name="csY284" fmla="*/ 995837 h 4113846"/>
                <a:gd name="csX285" fmla="*/ 2535128 w 4723993"/>
                <a:gd name="csY285" fmla="*/ 1001260 h 4113846"/>
                <a:gd name="csX286" fmla="*/ 2454657 w 4723993"/>
                <a:gd name="csY286" fmla="*/ 1055440 h 4113846"/>
                <a:gd name="csX287" fmla="*/ 2441197 w 4723993"/>
                <a:gd name="csY287" fmla="*/ 1077179 h 4113846"/>
                <a:gd name="csX288" fmla="*/ 2435290 w 4723993"/>
                <a:gd name="csY288" fmla="*/ 1129325 h 4113846"/>
                <a:gd name="csX289" fmla="*/ 2239682 w 4723993"/>
                <a:gd name="csY289" fmla="*/ 1375579 h 4113846"/>
                <a:gd name="csX290" fmla="*/ 2212181 w 4723993"/>
                <a:gd name="csY290" fmla="*/ 1386618 h 4113846"/>
                <a:gd name="csX291" fmla="*/ 2248688 w 4723993"/>
                <a:gd name="csY291" fmla="*/ 1406663 h 4113846"/>
                <a:gd name="csX292" fmla="*/ 2482740 w 4723993"/>
                <a:gd name="csY292" fmla="*/ 1424239 h 4113846"/>
                <a:gd name="csX293" fmla="*/ 2739112 w 4723993"/>
                <a:gd name="csY293" fmla="*/ 1305566 h 4113846"/>
                <a:gd name="csX294" fmla="*/ 3027973 w 4723993"/>
                <a:gd name="csY294" fmla="*/ 958701 h 4113846"/>
                <a:gd name="csX295" fmla="*/ 3030733 w 4723993"/>
                <a:gd name="csY295" fmla="*/ 949211 h 4113846"/>
                <a:gd name="csX296" fmla="*/ 2192281 w 4723993"/>
                <a:gd name="csY296" fmla="*/ 749342 h 4113846"/>
                <a:gd name="csX297" fmla="*/ 2183953 w 4723993"/>
                <a:gd name="csY297" fmla="*/ 772195 h 4113846"/>
                <a:gd name="csX298" fmla="*/ 2097333 w 4723993"/>
                <a:gd name="csY298" fmla="*/ 917303 h 4113846"/>
                <a:gd name="csX299" fmla="*/ 1930050 w 4723993"/>
                <a:gd name="csY299" fmla="*/ 996128 h 4113846"/>
                <a:gd name="csX300" fmla="*/ 1895770 w 4723993"/>
                <a:gd name="csY300" fmla="*/ 1002422 h 4113846"/>
                <a:gd name="csX301" fmla="*/ 1858294 w 4723993"/>
                <a:gd name="csY301" fmla="*/ 1042028 h 4113846"/>
                <a:gd name="csX302" fmla="*/ 1874272 w 4723993"/>
                <a:gd name="csY302" fmla="*/ 1130100 h 4113846"/>
                <a:gd name="csX303" fmla="*/ 1894850 w 4723993"/>
                <a:gd name="csY303" fmla="*/ 1147579 h 4113846"/>
                <a:gd name="csX304" fmla="*/ 1984907 w 4723993"/>
                <a:gd name="csY304" fmla="*/ 1118770 h 4113846"/>
                <a:gd name="csX305" fmla="*/ 1994881 w 4723993"/>
                <a:gd name="csY305" fmla="*/ 1098870 h 4113846"/>
                <a:gd name="csX306" fmla="*/ 2013764 w 4723993"/>
                <a:gd name="csY306" fmla="*/ 1092044 h 4113846"/>
                <a:gd name="csX307" fmla="*/ 2024997 w 4723993"/>
                <a:gd name="csY307" fmla="*/ 1108506 h 4113846"/>
                <a:gd name="csX308" fmla="*/ 2019574 w 4723993"/>
                <a:gd name="csY308" fmla="*/ 1129955 h 4113846"/>
                <a:gd name="csX309" fmla="*/ 1957260 w 4723993"/>
                <a:gd name="csY309" fmla="*/ 1231681 h 4113846"/>
                <a:gd name="csX310" fmla="*/ 1933487 w 4723993"/>
                <a:gd name="csY310" fmla="*/ 1261894 h 4113846"/>
                <a:gd name="csX311" fmla="*/ 1946512 w 4723993"/>
                <a:gd name="csY311" fmla="*/ 1265525 h 4113846"/>
                <a:gd name="csX312" fmla="*/ 2170590 w 4723993"/>
                <a:gd name="csY312" fmla="*/ 1345511 h 4113846"/>
                <a:gd name="csX313" fmla="*/ 2191070 w 4723993"/>
                <a:gd name="csY313" fmla="*/ 1348658 h 4113846"/>
                <a:gd name="csX314" fmla="*/ 2297686 w 4723993"/>
                <a:gd name="csY314" fmla="*/ 1300918 h 4113846"/>
                <a:gd name="csX315" fmla="*/ 2391714 w 4723993"/>
                <a:gd name="csY315" fmla="*/ 1154890 h 4113846"/>
                <a:gd name="csX316" fmla="*/ 2371621 w 4723993"/>
                <a:gd name="csY316" fmla="*/ 1157456 h 4113846"/>
                <a:gd name="csX317" fmla="*/ 2258032 w 4723993"/>
                <a:gd name="csY317" fmla="*/ 1150678 h 4113846"/>
                <a:gd name="csX318" fmla="*/ 2226512 w 4723993"/>
                <a:gd name="csY318" fmla="*/ 1136055 h 4113846"/>
                <a:gd name="csX319" fmla="*/ 2219056 w 4723993"/>
                <a:gd name="csY319" fmla="*/ 1112524 h 4113846"/>
                <a:gd name="csX320" fmla="*/ 2242539 w 4723993"/>
                <a:gd name="csY320" fmla="*/ 1103906 h 4113846"/>
                <a:gd name="csX321" fmla="*/ 2268490 w 4723993"/>
                <a:gd name="csY321" fmla="*/ 1112863 h 4113846"/>
                <a:gd name="csX322" fmla="*/ 2381788 w 4723993"/>
                <a:gd name="csY322" fmla="*/ 1117124 h 4113846"/>
                <a:gd name="csX323" fmla="*/ 2402802 w 4723993"/>
                <a:gd name="csY323" fmla="*/ 1093254 h 4113846"/>
                <a:gd name="csX324" fmla="*/ 2402850 w 4723993"/>
                <a:gd name="csY324" fmla="*/ 1037283 h 4113846"/>
                <a:gd name="csX325" fmla="*/ 2431126 w 4723993"/>
                <a:gd name="csY325" fmla="*/ 1022564 h 4113846"/>
                <a:gd name="csX326" fmla="*/ 2496878 w 4723993"/>
                <a:gd name="csY326" fmla="*/ 981941 h 4113846"/>
                <a:gd name="csX327" fmla="*/ 2492181 w 4723993"/>
                <a:gd name="csY327" fmla="*/ 956135 h 4113846"/>
                <a:gd name="csX328" fmla="*/ 2406578 w 4723993"/>
                <a:gd name="csY328" fmla="*/ 928827 h 4113846"/>
                <a:gd name="csX329" fmla="*/ 2343199 w 4723993"/>
                <a:gd name="csY329" fmla="*/ 878085 h 4113846"/>
                <a:gd name="csX330" fmla="*/ 2215957 w 4723993"/>
                <a:gd name="csY330" fmla="*/ 758929 h 4113846"/>
                <a:gd name="csX331" fmla="*/ 2192232 w 4723993"/>
                <a:gd name="csY331" fmla="*/ 749245 h 4113846"/>
                <a:gd name="csX332" fmla="*/ 993842 w 4723993"/>
                <a:gd name="csY332" fmla="*/ 808702 h 4113846"/>
                <a:gd name="csX333" fmla="*/ 986579 w 4723993"/>
                <a:gd name="csY333" fmla="*/ 818967 h 4113846"/>
                <a:gd name="csX334" fmla="*/ 923781 w 4723993"/>
                <a:gd name="csY334" fmla="*/ 851407 h 4113846"/>
                <a:gd name="csX335" fmla="*/ 883643 w 4723993"/>
                <a:gd name="csY335" fmla="*/ 884960 h 4113846"/>
                <a:gd name="csX336" fmla="*/ 924556 w 4723993"/>
                <a:gd name="csY336" fmla="*/ 1030311 h 4113846"/>
                <a:gd name="csX337" fmla="*/ 1011078 w 4723993"/>
                <a:gd name="csY337" fmla="*/ 1080375 h 4113846"/>
                <a:gd name="csX338" fmla="*/ 1070826 w 4723993"/>
                <a:gd name="csY338" fmla="*/ 1079261 h 4113846"/>
                <a:gd name="csX339" fmla="*/ 1257574 w 4723993"/>
                <a:gd name="csY339" fmla="*/ 1017867 h 4113846"/>
                <a:gd name="csX340" fmla="*/ 1407233 w 4723993"/>
                <a:gd name="csY340" fmla="*/ 984846 h 4113846"/>
                <a:gd name="csX341" fmla="*/ 1469015 w 4723993"/>
                <a:gd name="csY341" fmla="*/ 968917 h 4113846"/>
                <a:gd name="csX342" fmla="*/ 1489302 w 4723993"/>
                <a:gd name="csY342" fmla="*/ 943062 h 4113846"/>
                <a:gd name="csX343" fmla="*/ 1463592 w 4723993"/>
                <a:gd name="csY343" fmla="*/ 927229 h 4113846"/>
                <a:gd name="csX344" fmla="*/ 1395516 w 4723993"/>
                <a:gd name="csY344" fmla="*/ 912220 h 4113846"/>
                <a:gd name="csX345" fmla="*/ 1369371 w 4723993"/>
                <a:gd name="csY345" fmla="*/ 884863 h 4113846"/>
                <a:gd name="csX346" fmla="*/ 1357896 w 4723993"/>
                <a:gd name="csY346" fmla="*/ 828602 h 4113846"/>
                <a:gd name="csX347" fmla="*/ 1337754 w 4723993"/>
                <a:gd name="csY347" fmla="*/ 778925 h 4113846"/>
                <a:gd name="csX348" fmla="*/ 1227748 w 4723993"/>
                <a:gd name="csY348" fmla="*/ 788899 h 4113846"/>
                <a:gd name="csX349" fmla="*/ 1173666 w 4723993"/>
                <a:gd name="csY349" fmla="*/ 829522 h 4113846"/>
                <a:gd name="csX350" fmla="*/ 1110722 w 4723993"/>
                <a:gd name="csY350" fmla="*/ 806281 h 4113846"/>
                <a:gd name="csX351" fmla="*/ 993793 w 4723993"/>
                <a:gd name="csY351" fmla="*/ 808799 h 4113846"/>
                <a:gd name="csX352" fmla="*/ 3340801 w 4723993"/>
                <a:gd name="csY352" fmla="*/ 695017 h 4113846"/>
                <a:gd name="csX353" fmla="*/ 2465116 w 4723993"/>
                <a:gd name="csY353" fmla="*/ 901761 h 4113846"/>
                <a:gd name="csX354" fmla="*/ 2512081 w 4723993"/>
                <a:gd name="csY354" fmla="*/ 921855 h 4113846"/>
                <a:gd name="csX355" fmla="*/ 2554737 w 4723993"/>
                <a:gd name="csY355" fmla="*/ 954730 h 4113846"/>
                <a:gd name="csX356" fmla="*/ 3415219 w 4723993"/>
                <a:gd name="csY356" fmla="*/ 869515 h 4113846"/>
                <a:gd name="csX357" fmla="*/ 3340801 w 4723993"/>
                <a:gd name="csY357" fmla="*/ 695017 h 4113846"/>
                <a:gd name="csX358" fmla="*/ 1417692 w 4723993"/>
                <a:gd name="csY358" fmla="*/ 1165009 h 4113846"/>
                <a:gd name="csX359" fmla="*/ 1405200 w 4723993"/>
                <a:gd name="csY359" fmla="*/ 1277048 h 4113846"/>
                <a:gd name="csX360" fmla="*/ 1284930 w 4723993"/>
                <a:gd name="csY360" fmla="*/ 1381679 h 4113846"/>
                <a:gd name="csX361" fmla="*/ 1273794 w 4723993"/>
                <a:gd name="csY361" fmla="*/ 1382745 h 4113846"/>
                <a:gd name="csX362" fmla="*/ 1335478 w 4723993"/>
                <a:gd name="csY362" fmla="*/ 1502385 h 4113846"/>
                <a:gd name="csX363" fmla="*/ 1476858 w 4723993"/>
                <a:gd name="csY363" fmla="*/ 1438667 h 4113846"/>
                <a:gd name="csX364" fmla="*/ 1489302 w 4723993"/>
                <a:gd name="csY364" fmla="*/ 1418622 h 4113846"/>
                <a:gd name="csX365" fmla="*/ 1504699 w 4723993"/>
                <a:gd name="csY365" fmla="*/ 1342800 h 4113846"/>
                <a:gd name="csX366" fmla="*/ 1545079 w 4723993"/>
                <a:gd name="csY366" fmla="*/ 1254824 h 4113846"/>
                <a:gd name="csX367" fmla="*/ 1720836 w 4723993"/>
                <a:gd name="csY367" fmla="*/ 1211442 h 4113846"/>
                <a:gd name="csX368" fmla="*/ 1739622 w 4723993"/>
                <a:gd name="csY368" fmla="*/ 1216332 h 4113846"/>
                <a:gd name="csX369" fmla="*/ 1807649 w 4723993"/>
                <a:gd name="csY369" fmla="*/ 1219140 h 4113846"/>
                <a:gd name="csX370" fmla="*/ 1763589 w 4723993"/>
                <a:gd name="csY370" fmla="*/ 1094368 h 4113846"/>
                <a:gd name="csX371" fmla="*/ 1767801 w 4723993"/>
                <a:gd name="csY371" fmla="*/ 959863 h 4113846"/>
                <a:gd name="csX372" fmla="*/ 1417789 w 4723993"/>
                <a:gd name="csY372" fmla="*/ 1165058 h 4113846"/>
                <a:gd name="csX373" fmla="*/ 1334122 w 4723993"/>
                <a:gd name="csY373" fmla="*/ 2905148 h 4113846"/>
                <a:gd name="csX374" fmla="*/ 1089757 w 4723993"/>
                <a:gd name="csY374" fmla="*/ 2929308 h 4113846"/>
                <a:gd name="csX375" fmla="*/ 1089757 w 4723993"/>
                <a:gd name="csY375" fmla="*/ 3242524 h 4113846"/>
                <a:gd name="csX376" fmla="*/ 1316595 w 4723993"/>
                <a:gd name="csY376" fmla="*/ 3248963 h 4113846"/>
                <a:gd name="csX377" fmla="*/ 1338335 w 4723993"/>
                <a:gd name="csY377" fmla="*/ 3158615 h 4113846"/>
                <a:gd name="csX378" fmla="*/ 1341337 w 4723993"/>
                <a:gd name="csY378" fmla="*/ 3126418 h 4113846"/>
                <a:gd name="csX379" fmla="*/ 1335769 w 4723993"/>
                <a:gd name="csY379" fmla="*/ 2928921 h 4113846"/>
                <a:gd name="csX380" fmla="*/ 1334122 w 4723993"/>
                <a:gd name="csY380" fmla="*/ 2905148 h 4113846"/>
                <a:gd name="csX381" fmla="*/ 1094067 w 4723993"/>
                <a:gd name="csY381" fmla="*/ 1780691 h 4113846"/>
                <a:gd name="csX382" fmla="*/ 1321001 w 4723993"/>
                <a:gd name="csY382" fmla="*/ 1665747 h 4113846"/>
                <a:gd name="csX383" fmla="*/ 1325988 w 4723993"/>
                <a:gd name="csY383" fmla="*/ 1645944 h 4113846"/>
                <a:gd name="csX384" fmla="*/ 1310785 w 4723993"/>
                <a:gd name="csY384" fmla="*/ 1572639 h 4113846"/>
                <a:gd name="csX385" fmla="*/ 1232929 w 4723993"/>
                <a:gd name="csY385" fmla="*/ 1401143 h 4113846"/>
                <a:gd name="csX386" fmla="*/ 1079541 w 4723993"/>
                <a:gd name="csY386" fmla="*/ 1304501 h 4113846"/>
                <a:gd name="csX387" fmla="*/ 1041824 w 4723993"/>
                <a:gd name="csY387" fmla="*/ 1301015 h 4113846"/>
                <a:gd name="csX388" fmla="*/ 1071843 w 4723993"/>
                <a:gd name="csY388" fmla="*/ 1371657 h 4113846"/>
                <a:gd name="csX389" fmla="*/ 1088063 w 4723993"/>
                <a:gd name="csY389" fmla="*/ 1467476 h 4113846"/>
                <a:gd name="csX390" fmla="*/ 1094067 w 4723993"/>
                <a:gd name="csY390" fmla="*/ 1694798 h 4113846"/>
                <a:gd name="csX391" fmla="*/ 1094163 w 4723993"/>
                <a:gd name="csY391" fmla="*/ 1780788 h 4113846"/>
                <a:gd name="csX392" fmla="*/ 1629229 w 4723993"/>
                <a:gd name="csY392" fmla="*/ 1786937 h 4113846"/>
                <a:gd name="csX393" fmla="*/ 1623903 w 4723993"/>
                <a:gd name="csY393" fmla="*/ 1784710 h 4113846"/>
                <a:gd name="csX394" fmla="*/ 1610153 w 4723993"/>
                <a:gd name="csY394" fmla="*/ 1806837 h 4113846"/>
                <a:gd name="csX395" fmla="*/ 1437107 w 4723993"/>
                <a:gd name="csY395" fmla="*/ 2028929 h 4113846"/>
                <a:gd name="csX396" fmla="*/ 1428198 w 4723993"/>
                <a:gd name="csY396" fmla="*/ 2053042 h 4113846"/>
                <a:gd name="csX397" fmla="*/ 1431830 w 4723993"/>
                <a:gd name="csY397" fmla="*/ 2132980 h 4113846"/>
                <a:gd name="csX398" fmla="*/ 1451875 w 4723993"/>
                <a:gd name="csY398" fmla="*/ 2555184 h 4113846"/>
                <a:gd name="csX399" fmla="*/ 1424519 w 4723993"/>
                <a:gd name="csY399" fmla="*/ 2589076 h 4113846"/>
                <a:gd name="csX400" fmla="*/ 1363076 w 4723993"/>
                <a:gd name="csY400" fmla="*/ 2595612 h 4113846"/>
                <a:gd name="csX401" fmla="*/ 1368741 w 4723993"/>
                <a:gd name="csY401" fmla="*/ 2664172 h 4113846"/>
                <a:gd name="csX402" fmla="*/ 1376875 w 4723993"/>
                <a:gd name="csY402" fmla="*/ 2944270 h 4113846"/>
                <a:gd name="csX403" fmla="*/ 1379006 w 4723993"/>
                <a:gd name="csY403" fmla="*/ 2962329 h 4113846"/>
                <a:gd name="csX404" fmla="*/ 1629181 w 4723993"/>
                <a:gd name="csY404" fmla="*/ 1786889 h 4113846"/>
                <a:gd name="csX405" fmla="*/ 1357411 w 4723993"/>
                <a:gd name="csY405" fmla="*/ 3848280 h 4113846"/>
                <a:gd name="csX406" fmla="*/ 1355426 w 4723993"/>
                <a:gd name="csY406" fmla="*/ 3600622 h 4113846"/>
                <a:gd name="csX407" fmla="*/ 1083850 w 4723993"/>
                <a:gd name="csY407" fmla="*/ 3615971 h 4113846"/>
                <a:gd name="csX408" fmla="*/ 1083463 w 4723993"/>
                <a:gd name="csY408" fmla="*/ 3870165 h 4113846"/>
                <a:gd name="csX409" fmla="*/ 1357411 w 4723993"/>
                <a:gd name="csY409" fmla="*/ 3848231 h 4113846"/>
                <a:gd name="csX410" fmla="*/ 1396775 w 4723993"/>
                <a:gd name="csY410" fmla="*/ 3545135 h 4113846"/>
                <a:gd name="csX411" fmla="*/ 1394500 w 4723993"/>
                <a:gd name="csY411" fmla="*/ 3554916 h 4113846"/>
                <a:gd name="csX412" fmla="*/ 1395371 w 4723993"/>
                <a:gd name="csY412" fmla="*/ 3579899 h 4113846"/>
                <a:gd name="csX413" fmla="*/ 1398954 w 4723993"/>
                <a:gd name="csY413" fmla="*/ 3852201 h 4113846"/>
                <a:gd name="csX414" fmla="*/ 1361188 w 4723993"/>
                <a:gd name="csY414" fmla="*/ 3890113 h 4113846"/>
                <a:gd name="csX415" fmla="*/ 1316014 w 4723993"/>
                <a:gd name="csY415" fmla="*/ 3891808 h 4113846"/>
                <a:gd name="csX416" fmla="*/ 1342983 w 4723993"/>
                <a:gd name="csY416" fmla="*/ 3925216 h 4113846"/>
                <a:gd name="csX417" fmla="*/ 1411494 w 4723993"/>
                <a:gd name="csY417" fmla="*/ 3965451 h 4113846"/>
                <a:gd name="csX418" fmla="*/ 1490222 w 4723993"/>
                <a:gd name="csY418" fmla="*/ 4002926 h 4113846"/>
                <a:gd name="csX419" fmla="*/ 1524840 w 4723993"/>
                <a:gd name="csY419" fmla="*/ 4029072 h 4113846"/>
                <a:gd name="csX420" fmla="*/ 1574517 w 4723993"/>
                <a:gd name="csY420" fmla="*/ 3606868 h 4113846"/>
                <a:gd name="csX421" fmla="*/ 1396727 w 4723993"/>
                <a:gd name="csY421" fmla="*/ 3545184 h 4113846"/>
                <a:gd name="csX422" fmla="*/ 1047150 w 4723993"/>
                <a:gd name="csY422" fmla="*/ 3241459 h 4113846"/>
                <a:gd name="csX423" fmla="*/ 1041097 w 4723993"/>
                <a:gd name="csY423" fmla="*/ 2938120 h 4113846"/>
                <a:gd name="csX424" fmla="*/ 831061 w 4723993"/>
                <a:gd name="csY424" fmla="*/ 2959957 h 4113846"/>
                <a:gd name="csX425" fmla="*/ 842245 w 4723993"/>
                <a:gd name="csY425" fmla="*/ 3232743 h 4113846"/>
                <a:gd name="csX426" fmla="*/ 1047150 w 4723993"/>
                <a:gd name="csY426" fmla="*/ 3241459 h 4113846"/>
                <a:gd name="csX427" fmla="*/ 844230 w 4723993"/>
                <a:gd name="csY427" fmla="*/ 3273172 h 4113846"/>
                <a:gd name="csX428" fmla="*/ 858998 w 4723993"/>
                <a:gd name="csY428" fmla="*/ 3590309 h 4113846"/>
                <a:gd name="csX429" fmla="*/ 1042308 w 4723993"/>
                <a:gd name="csY429" fmla="*/ 3573121 h 4113846"/>
                <a:gd name="csX430" fmla="*/ 1049522 w 4723993"/>
                <a:gd name="csY430" fmla="*/ 3282129 h 4113846"/>
                <a:gd name="csX431" fmla="*/ 844230 w 4723993"/>
                <a:gd name="csY431" fmla="*/ 3273172 h 4113846"/>
                <a:gd name="csX432" fmla="*/ 674332 w 4723993"/>
                <a:gd name="csY432" fmla="*/ 3589970 h 4113846"/>
                <a:gd name="csX433" fmla="*/ 687938 w 4723993"/>
                <a:gd name="csY433" fmla="*/ 3568085 h 4113846"/>
                <a:gd name="csX434" fmla="*/ 791552 w 4723993"/>
                <a:gd name="csY434" fmla="*/ 3346525 h 4113846"/>
                <a:gd name="csX435" fmla="*/ 802736 w 4723993"/>
                <a:gd name="csY435" fmla="*/ 3308227 h 4113846"/>
                <a:gd name="csX436" fmla="*/ 799783 w 4723993"/>
                <a:gd name="csY436" fmla="*/ 3269153 h 4113846"/>
                <a:gd name="csX437" fmla="*/ 643635 w 4723993"/>
                <a:gd name="csY437" fmla="*/ 3257436 h 4113846"/>
                <a:gd name="csX438" fmla="*/ 507533 w 4723993"/>
                <a:gd name="csY438" fmla="*/ 3481418 h 4113846"/>
                <a:gd name="csX439" fmla="*/ 674235 w 4723993"/>
                <a:gd name="csY439" fmla="*/ 3589873 h 4113846"/>
                <a:gd name="csX440" fmla="*/ 726284 w 4723993"/>
                <a:gd name="csY440" fmla="*/ 2958359 h 4113846"/>
                <a:gd name="csX441" fmla="*/ 501383 w 4723993"/>
                <a:gd name="csY441" fmla="*/ 2969060 h 4113846"/>
                <a:gd name="csX442" fmla="*/ 410794 w 4723993"/>
                <a:gd name="csY442" fmla="*/ 3212989 h 4113846"/>
                <a:gd name="csX443" fmla="*/ 617393 w 4723993"/>
                <a:gd name="csY443" fmla="*/ 3212989 h 4113846"/>
                <a:gd name="csX444" fmla="*/ 726236 w 4723993"/>
                <a:gd name="csY444" fmla="*/ 2958359 h 4113846"/>
                <a:gd name="csX445" fmla="*/ 1306427 w 4723993"/>
                <a:gd name="csY445" fmla="*/ 3288327 h 4113846"/>
                <a:gd name="csX446" fmla="*/ 1089854 w 4723993"/>
                <a:gd name="csY446" fmla="*/ 3281984 h 4113846"/>
                <a:gd name="csX447" fmla="*/ 1082592 w 4723993"/>
                <a:gd name="csY447" fmla="*/ 3574283 h 4113846"/>
                <a:gd name="csX448" fmla="*/ 1234914 w 4723993"/>
                <a:gd name="csY448" fmla="*/ 3569005 h 4113846"/>
                <a:gd name="csX449" fmla="*/ 1250892 w 4723993"/>
                <a:gd name="csY449" fmla="*/ 3527415 h 4113846"/>
                <a:gd name="csX450" fmla="*/ 1276360 w 4723993"/>
                <a:gd name="csY450" fmla="*/ 3420508 h 4113846"/>
                <a:gd name="csX451" fmla="*/ 1306476 w 4723993"/>
                <a:gd name="csY451" fmla="*/ 3288327 h 4113846"/>
                <a:gd name="csX452" fmla="*/ 786613 w 4723993"/>
                <a:gd name="csY452" fmla="*/ 2714043 h 4113846"/>
                <a:gd name="csX453" fmla="*/ 565876 w 4723993"/>
                <a:gd name="csY453" fmla="*/ 2707700 h 4113846"/>
                <a:gd name="csX454" fmla="*/ 513827 w 4723993"/>
                <a:gd name="csY454" fmla="*/ 2923159 h 4113846"/>
                <a:gd name="csX455" fmla="*/ 740180 w 4723993"/>
                <a:gd name="csY455" fmla="*/ 2916623 h 4113846"/>
                <a:gd name="csX456" fmla="*/ 786565 w 4723993"/>
                <a:gd name="csY456" fmla="*/ 2713994 h 4113846"/>
                <a:gd name="csX457" fmla="*/ 485357 w 4723993"/>
                <a:gd name="csY457" fmla="*/ 3514874 h 4113846"/>
                <a:gd name="csX458" fmla="*/ 346011 w 4723993"/>
                <a:gd name="csY458" fmla="*/ 3683368 h 4113846"/>
                <a:gd name="csX459" fmla="*/ 516006 w 4723993"/>
                <a:gd name="csY459" fmla="*/ 3809352 h 4113846"/>
                <a:gd name="csX460" fmla="*/ 655788 w 4723993"/>
                <a:gd name="csY460" fmla="*/ 3621151 h 4113846"/>
                <a:gd name="csX461" fmla="*/ 485357 w 4723993"/>
                <a:gd name="csY461" fmla="*/ 3514874 h 4113846"/>
                <a:gd name="csX462" fmla="*/ 859821 w 4723993"/>
                <a:gd name="csY462" fmla="*/ 3630884 h 4113846"/>
                <a:gd name="csX463" fmla="*/ 859821 w 4723993"/>
                <a:gd name="csY463" fmla="*/ 3853557 h 4113846"/>
                <a:gd name="csX464" fmla="*/ 1036256 w 4723993"/>
                <a:gd name="csY464" fmla="*/ 3866969 h 4113846"/>
                <a:gd name="csX465" fmla="*/ 1035045 w 4723993"/>
                <a:gd name="csY465" fmla="*/ 3614228 h 4113846"/>
                <a:gd name="csX466" fmla="*/ 859869 w 4723993"/>
                <a:gd name="csY466" fmla="*/ 3630884 h 4113846"/>
                <a:gd name="csX467" fmla="*/ 1816316 w 4723993"/>
                <a:gd name="csY467" fmla="*/ 1278501 h 4113846"/>
                <a:gd name="csX468" fmla="*/ 1815396 w 4723993"/>
                <a:gd name="csY468" fmla="*/ 1273950 h 4113846"/>
                <a:gd name="csX469" fmla="*/ 1791526 w 4723993"/>
                <a:gd name="csY469" fmla="*/ 1274095 h 4113846"/>
                <a:gd name="csX470" fmla="*/ 1700065 w 4723993"/>
                <a:gd name="csY470" fmla="*/ 1337087 h 4113846"/>
                <a:gd name="csX471" fmla="*/ 1653874 w 4723993"/>
                <a:gd name="csY471" fmla="*/ 1447431 h 4113846"/>
                <a:gd name="csX472" fmla="*/ 1642689 w 4723993"/>
                <a:gd name="csY472" fmla="*/ 1474981 h 4113846"/>
                <a:gd name="csX473" fmla="*/ 1624049 w 4723993"/>
                <a:gd name="csY473" fmla="*/ 1482582 h 4113846"/>
                <a:gd name="csX474" fmla="*/ 1610395 w 4723993"/>
                <a:gd name="csY474" fmla="*/ 1467185 h 4113846"/>
                <a:gd name="csX475" fmla="*/ 1610927 w 4723993"/>
                <a:gd name="csY475" fmla="*/ 1454984 h 4113846"/>
                <a:gd name="csX476" fmla="*/ 1677744 w 4723993"/>
                <a:gd name="csY476" fmla="*/ 1299853 h 4113846"/>
                <a:gd name="csX477" fmla="*/ 1711056 w 4723993"/>
                <a:gd name="csY477" fmla="*/ 1262281 h 4113846"/>
                <a:gd name="csX478" fmla="*/ 1701517 w 4723993"/>
                <a:gd name="csY478" fmla="*/ 1263540 h 4113846"/>
                <a:gd name="csX479" fmla="*/ 1627922 w 4723993"/>
                <a:gd name="csY479" fmla="*/ 1333842 h 4113846"/>
                <a:gd name="csX480" fmla="*/ 1594320 w 4723993"/>
                <a:gd name="csY480" fmla="*/ 1438377 h 4113846"/>
                <a:gd name="csX481" fmla="*/ 1568077 w 4723993"/>
                <a:gd name="csY481" fmla="*/ 1462198 h 4113846"/>
                <a:gd name="csX482" fmla="*/ 1556215 w 4723993"/>
                <a:gd name="csY482" fmla="*/ 1428499 h 4113846"/>
                <a:gd name="csX483" fmla="*/ 1574614 w 4723993"/>
                <a:gd name="csY483" fmla="*/ 1361005 h 4113846"/>
                <a:gd name="csX484" fmla="*/ 1667044 w 4723993"/>
                <a:gd name="csY484" fmla="*/ 1236135 h 4113846"/>
                <a:gd name="csX485" fmla="*/ 1668061 w 4723993"/>
                <a:gd name="csY485" fmla="*/ 1232213 h 4113846"/>
                <a:gd name="csX486" fmla="*/ 1574566 w 4723993"/>
                <a:gd name="csY486" fmla="*/ 1279615 h 4113846"/>
                <a:gd name="csX487" fmla="*/ 1534766 w 4723993"/>
                <a:gd name="csY487" fmla="*/ 1389281 h 4113846"/>
                <a:gd name="csX488" fmla="*/ 1526487 w 4723993"/>
                <a:gd name="csY488" fmla="*/ 1448593 h 4113846"/>
                <a:gd name="csX489" fmla="*/ 1501600 w 4723993"/>
                <a:gd name="csY489" fmla="*/ 1533905 h 4113846"/>
                <a:gd name="csX490" fmla="*/ 1638332 w 4723993"/>
                <a:gd name="csY490" fmla="*/ 1688794 h 4113846"/>
                <a:gd name="csX491" fmla="*/ 1643803 w 4723993"/>
                <a:gd name="csY491" fmla="*/ 1667732 h 4113846"/>
                <a:gd name="csX492" fmla="*/ 1658861 w 4723993"/>
                <a:gd name="csY492" fmla="*/ 1559518 h 4113846"/>
                <a:gd name="csX493" fmla="*/ 1696675 w 4723993"/>
                <a:gd name="csY493" fmla="*/ 1401918 h 4113846"/>
                <a:gd name="csX494" fmla="*/ 1779567 w 4723993"/>
                <a:gd name="csY494" fmla="*/ 1299272 h 4113846"/>
                <a:gd name="csX495" fmla="*/ 1816268 w 4723993"/>
                <a:gd name="csY495" fmla="*/ 1278404 h 4113846"/>
                <a:gd name="csX496" fmla="*/ 827236 w 4723993"/>
                <a:gd name="csY496" fmla="*/ 2714672 h 4113846"/>
                <a:gd name="csX497" fmla="*/ 831545 w 4723993"/>
                <a:gd name="csY497" fmla="*/ 2917301 h 4113846"/>
                <a:gd name="csX498" fmla="*/ 1044148 w 4723993"/>
                <a:gd name="csY498" fmla="*/ 2894302 h 4113846"/>
                <a:gd name="csX499" fmla="*/ 1039258 w 4723993"/>
                <a:gd name="csY499" fmla="*/ 2721644 h 4113846"/>
                <a:gd name="csX500" fmla="*/ 827284 w 4723993"/>
                <a:gd name="csY500" fmla="*/ 2714672 h 4113846"/>
                <a:gd name="csX501" fmla="*/ 1331605 w 4723993"/>
                <a:gd name="csY501" fmla="*/ 2865494 h 4113846"/>
                <a:gd name="csX502" fmla="*/ 1331605 w 4723993"/>
                <a:gd name="csY502" fmla="*/ 2731182 h 4113846"/>
                <a:gd name="csX503" fmla="*/ 1079009 w 4723993"/>
                <a:gd name="csY503" fmla="*/ 2723000 h 4113846"/>
                <a:gd name="csX504" fmla="*/ 1084819 w 4723993"/>
                <a:gd name="csY504" fmla="*/ 2889703 h 4113846"/>
                <a:gd name="csX505" fmla="*/ 1331556 w 4723993"/>
                <a:gd name="csY505" fmla="*/ 2865494 h 4113846"/>
                <a:gd name="csX506" fmla="*/ 2350317 w 4723993"/>
                <a:gd name="csY506" fmla="*/ 615563 h 4113846"/>
                <a:gd name="csX507" fmla="*/ 2479931 w 4723993"/>
                <a:gd name="csY507" fmla="*/ 749778 h 4113846"/>
                <a:gd name="csX508" fmla="*/ 2633077 w 4723993"/>
                <a:gd name="csY508" fmla="*/ 693274 h 4113846"/>
                <a:gd name="csX509" fmla="*/ 2614097 w 4723993"/>
                <a:gd name="csY509" fmla="*/ 683203 h 4113846"/>
                <a:gd name="csX510" fmla="*/ 2531061 w 4723993"/>
                <a:gd name="csY510" fmla="*/ 626506 h 4113846"/>
                <a:gd name="csX511" fmla="*/ 2515325 w 4723993"/>
                <a:gd name="csY511" fmla="*/ 601232 h 4113846"/>
                <a:gd name="csX512" fmla="*/ 2521571 w 4723993"/>
                <a:gd name="csY512" fmla="*/ 577023 h 4113846"/>
                <a:gd name="csX513" fmla="*/ 2546264 w 4723993"/>
                <a:gd name="csY513" fmla="*/ 581864 h 4113846"/>
                <a:gd name="csX514" fmla="*/ 2563355 w 4723993"/>
                <a:gd name="csY514" fmla="*/ 603362 h 4113846"/>
                <a:gd name="csX515" fmla="*/ 2622038 w 4723993"/>
                <a:gd name="csY515" fmla="*/ 643307 h 4113846"/>
                <a:gd name="csX516" fmla="*/ 2643148 w 4723993"/>
                <a:gd name="csY516" fmla="*/ 634930 h 4113846"/>
                <a:gd name="csX517" fmla="*/ 2640969 w 4723993"/>
                <a:gd name="csY517" fmla="*/ 617209 h 4113846"/>
                <a:gd name="csX518" fmla="*/ 2565437 w 4723993"/>
                <a:gd name="csY518" fmla="*/ 527878 h 4113846"/>
                <a:gd name="csX519" fmla="*/ 2484918 w 4723993"/>
                <a:gd name="csY519" fmla="*/ 521148 h 4113846"/>
                <a:gd name="csX520" fmla="*/ 2438147 w 4723993"/>
                <a:gd name="csY520" fmla="*/ 549909 h 4113846"/>
                <a:gd name="csX521" fmla="*/ 2350317 w 4723993"/>
                <a:gd name="csY521" fmla="*/ 615563 h 4113846"/>
                <a:gd name="csX522" fmla="*/ 306308 w 4723993"/>
                <a:gd name="csY522" fmla="*/ 3406079 h 4113846"/>
                <a:gd name="csX523" fmla="*/ 184924 w 4723993"/>
                <a:gd name="csY523" fmla="*/ 3564260 h 4113846"/>
                <a:gd name="csX524" fmla="*/ 314200 w 4723993"/>
                <a:gd name="csY524" fmla="*/ 3659692 h 4113846"/>
                <a:gd name="csX525" fmla="*/ 450060 w 4723993"/>
                <a:gd name="csY525" fmla="*/ 3491246 h 4113846"/>
                <a:gd name="csX526" fmla="*/ 306308 w 4723993"/>
                <a:gd name="csY526" fmla="*/ 3406079 h 4113846"/>
                <a:gd name="csX527" fmla="*/ 4465403 w 4723993"/>
                <a:gd name="csY527" fmla="*/ 429639 h 4113846"/>
                <a:gd name="csX528" fmla="*/ 4367502 w 4723993"/>
                <a:gd name="csY528" fmla="*/ 452928 h 4113846"/>
                <a:gd name="csX529" fmla="*/ 4382173 w 4723993"/>
                <a:gd name="csY529" fmla="*/ 507833 h 4113846"/>
                <a:gd name="csX530" fmla="*/ 4447682 w 4723993"/>
                <a:gd name="csY530" fmla="*/ 685624 h 4113846"/>
                <a:gd name="csX531" fmla="*/ 4488886 w 4723993"/>
                <a:gd name="csY531" fmla="*/ 744452 h 4113846"/>
                <a:gd name="csX532" fmla="*/ 4519050 w 4723993"/>
                <a:gd name="csY532" fmla="*/ 759171 h 4113846"/>
                <a:gd name="csX533" fmla="*/ 4610850 w 4723993"/>
                <a:gd name="csY533" fmla="*/ 750697 h 4113846"/>
                <a:gd name="csX534" fmla="*/ 4522681 w 4723993"/>
                <a:gd name="csY534" fmla="*/ 598278 h 4113846"/>
                <a:gd name="csX535" fmla="*/ 4465403 w 4723993"/>
                <a:gd name="csY535" fmla="*/ 429590 h 4113846"/>
                <a:gd name="csX536" fmla="*/ 596960 w 4723993"/>
                <a:gd name="csY536" fmla="*/ 3254580 h 4113846"/>
                <a:gd name="csX537" fmla="*/ 389490 w 4723993"/>
                <a:gd name="csY537" fmla="*/ 3254580 h 4113846"/>
                <a:gd name="csX538" fmla="*/ 329548 w 4723993"/>
                <a:gd name="csY538" fmla="*/ 3365941 h 4113846"/>
                <a:gd name="csX539" fmla="*/ 473931 w 4723993"/>
                <a:gd name="csY539" fmla="*/ 3456821 h 4113846"/>
                <a:gd name="csX540" fmla="*/ 596960 w 4723993"/>
                <a:gd name="csY540" fmla="*/ 3254580 h 4113846"/>
                <a:gd name="csX541" fmla="*/ 4496633 w 4723993"/>
                <a:gd name="csY541" fmla="*/ 43070 h 4113846"/>
                <a:gd name="csX542" fmla="*/ 4488402 w 4723993"/>
                <a:gd name="csY542" fmla="*/ 87905 h 4113846"/>
                <a:gd name="csX543" fmla="*/ 4585479 w 4723993"/>
                <a:gd name="csY543" fmla="*/ 300944 h 4113846"/>
                <a:gd name="csX544" fmla="*/ 4632977 w 4723993"/>
                <a:gd name="csY544" fmla="*/ 679475 h 4113846"/>
                <a:gd name="csX545" fmla="*/ 4629685 w 4723993"/>
                <a:gd name="csY545" fmla="*/ 701650 h 4113846"/>
                <a:gd name="csX546" fmla="*/ 4652974 w 4723993"/>
                <a:gd name="csY546" fmla="*/ 730071 h 4113846"/>
                <a:gd name="csX547" fmla="*/ 4671808 w 4723993"/>
                <a:gd name="csY547" fmla="*/ 714094 h 4113846"/>
                <a:gd name="csX548" fmla="*/ 4678103 w 4723993"/>
                <a:gd name="csY548" fmla="*/ 692644 h 4113846"/>
                <a:gd name="csX549" fmla="*/ 4683526 w 4723993"/>
                <a:gd name="csY549" fmla="*/ 575715 h 4113846"/>
                <a:gd name="csX550" fmla="*/ 4651715 w 4723993"/>
                <a:gd name="csY550" fmla="*/ 363645 h 4113846"/>
                <a:gd name="csX551" fmla="*/ 4573036 w 4723993"/>
                <a:gd name="csY551" fmla="*/ 135161 h 4113846"/>
                <a:gd name="csX552" fmla="*/ 4529750 w 4723993"/>
                <a:gd name="csY552" fmla="*/ 65294 h 4113846"/>
                <a:gd name="csX553" fmla="*/ 4496633 w 4723993"/>
                <a:gd name="csY553" fmla="*/ 43070 h 4113846"/>
                <a:gd name="csX554" fmla="*/ 4441824 w 4723993"/>
                <a:gd name="csY554" fmla="*/ 54739 h 4113846"/>
                <a:gd name="csX555" fmla="*/ 4337386 w 4723993"/>
                <a:gd name="csY555" fmla="*/ 94926 h 4113846"/>
                <a:gd name="csX556" fmla="*/ 4327412 w 4723993"/>
                <a:gd name="csY556" fmla="*/ 112695 h 4113846"/>
                <a:gd name="csX557" fmla="*/ 4324846 w 4723993"/>
                <a:gd name="csY557" fmla="*/ 177575 h 4113846"/>
                <a:gd name="csX558" fmla="*/ 4354139 w 4723993"/>
                <a:gd name="csY558" fmla="*/ 395359 h 4113846"/>
                <a:gd name="csX559" fmla="*/ 4360385 w 4723993"/>
                <a:gd name="csY559" fmla="*/ 413128 h 4113846"/>
                <a:gd name="csX560" fmla="*/ 4458673 w 4723993"/>
                <a:gd name="csY560" fmla="*/ 389694 h 4113846"/>
                <a:gd name="csX561" fmla="*/ 4441824 w 4723993"/>
                <a:gd name="csY561" fmla="*/ 54690 h 4113846"/>
                <a:gd name="csX562" fmla="*/ 2439696 w 4723993"/>
                <a:gd name="csY562" fmla="*/ 765320 h 4113846"/>
                <a:gd name="csX563" fmla="*/ 2278223 w 4723993"/>
                <a:gd name="csY563" fmla="*/ 598375 h 4113846"/>
                <a:gd name="csX564" fmla="*/ 2162116 w 4723993"/>
                <a:gd name="csY564" fmla="*/ 693129 h 4113846"/>
                <a:gd name="csX565" fmla="*/ 2161390 w 4723993"/>
                <a:gd name="csY565" fmla="*/ 695307 h 4113846"/>
                <a:gd name="csX566" fmla="*/ 2162891 w 4723993"/>
                <a:gd name="csY566" fmla="*/ 698987 h 4113846"/>
                <a:gd name="csX567" fmla="*/ 2340197 w 4723993"/>
                <a:gd name="csY567" fmla="*/ 803037 h 4113846"/>
                <a:gd name="csX568" fmla="*/ 2439745 w 4723993"/>
                <a:gd name="csY568" fmla="*/ 765320 h 4113846"/>
                <a:gd name="csX569" fmla="*/ 1844931 w 4723993"/>
                <a:gd name="csY569" fmla="*/ 3711935 h 4113846"/>
                <a:gd name="csX570" fmla="*/ 1969462 w 4723993"/>
                <a:gd name="csY570" fmla="*/ 3901491 h 4113846"/>
                <a:gd name="csX571" fmla="*/ 1987231 w 4723993"/>
                <a:gd name="csY571" fmla="*/ 3655238 h 4113846"/>
                <a:gd name="csX572" fmla="*/ 1917751 w 4723993"/>
                <a:gd name="csY572" fmla="*/ 3687726 h 4113846"/>
                <a:gd name="csX573" fmla="*/ 1844979 w 4723993"/>
                <a:gd name="csY573" fmla="*/ 3711935 h 4113846"/>
                <a:gd name="csX574" fmla="*/ 801671 w 4723993"/>
                <a:gd name="csY574" fmla="*/ 3229209 h 4113846"/>
                <a:gd name="csX575" fmla="*/ 790777 w 4723993"/>
                <a:gd name="csY575" fmla="*/ 2959473 h 4113846"/>
                <a:gd name="csX576" fmla="*/ 771023 w 4723993"/>
                <a:gd name="csY576" fmla="*/ 2959473 h 4113846"/>
                <a:gd name="csX577" fmla="*/ 663099 w 4723993"/>
                <a:gd name="csY577" fmla="*/ 3218121 h 4113846"/>
                <a:gd name="csX578" fmla="*/ 801671 w 4723993"/>
                <a:gd name="csY578" fmla="*/ 3229209 h 4113846"/>
                <a:gd name="csX579" fmla="*/ 1078476 w 4723993"/>
                <a:gd name="csY579" fmla="*/ 2682668 h 4113846"/>
                <a:gd name="csX580" fmla="*/ 1332912 w 4723993"/>
                <a:gd name="csY580" fmla="*/ 2690657 h 4113846"/>
                <a:gd name="csX581" fmla="*/ 1327199 w 4723993"/>
                <a:gd name="csY581" fmla="*/ 2601665 h 4113846"/>
                <a:gd name="csX582" fmla="*/ 1078428 w 4723993"/>
                <a:gd name="csY582" fmla="*/ 2609799 h 4113846"/>
                <a:gd name="csX583" fmla="*/ 1078428 w 4723993"/>
                <a:gd name="csY583" fmla="*/ 2682619 h 4113846"/>
                <a:gd name="csX584" fmla="*/ 796684 w 4723993"/>
                <a:gd name="csY584" fmla="*/ 2603553 h 4113846"/>
                <a:gd name="csX585" fmla="*/ 590569 w 4723993"/>
                <a:gd name="csY585" fmla="*/ 2585929 h 4113846"/>
                <a:gd name="csX586" fmla="*/ 573865 w 4723993"/>
                <a:gd name="csY586" fmla="*/ 2666060 h 4113846"/>
                <a:gd name="csX587" fmla="*/ 790535 w 4723993"/>
                <a:gd name="csY587" fmla="*/ 2673178 h 4113846"/>
                <a:gd name="csX588" fmla="*/ 796684 w 4723993"/>
                <a:gd name="csY588" fmla="*/ 2603553 h 4113846"/>
                <a:gd name="csX589" fmla="*/ 1038338 w 4723993"/>
                <a:gd name="csY589" fmla="*/ 2681215 h 4113846"/>
                <a:gd name="csX590" fmla="*/ 1037757 w 4723993"/>
                <a:gd name="csY590" fmla="*/ 2607523 h 4113846"/>
                <a:gd name="csX591" fmla="*/ 837888 w 4723993"/>
                <a:gd name="csY591" fmla="*/ 2607523 h 4113846"/>
                <a:gd name="csX592" fmla="*/ 832852 w 4723993"/>
                <a:gd name="csY592" fmla="*/ 2674630 h 4113846"/>
                <a:gd name="csX593" fmla="*/ 1038289 w 4723993"/>
                <a:gd name="csY593" fmla="*/ 2681215 h 4113846"/>
                <a:gd name="csX594" fmla="*/ 835128 w 4723993"/>
                <a:gd name="csY594" fmla="*/ 938849 h 4113846"/>
                <a:gd name="csX595" fmla="*/ 759838 w 4723993"/>
                <a:gd name="csY595" fmla="*/ 979085 h 4113846"/>
                <a:gd name="csX596" fmla="*/ 760419 w 4723993"/>
                <a:gd name="csY596" fmla="*/ 1059943 h 4113846"/>
                <a:gd name="csX597" fmla="*/ 844715 w 4723993"/>
                <a:gd name="csY597" fmla="*/ 1097757 h 4113846"/>
                <a:gd name="csX598" fmla="*/ 835128 w 4723993"/>
                <a:gd name="csY598" fmla="*/ 938849 h 4113846"/>
                <a:gd name="csX599" fmla="*/ 2522491 w 4723993"/>
                <a:gd name="csY599" fmla="*/ 462998 h 4113846"/>
                <a:gd name="csX600" fmla="*/ 2524137 w 4723993"/>
                <a:gd name="csY600" fmla="*/ 468712 h 4113846"/>
                <a:gd name="csX601" fmla="*/ 2543020 w 4723993"/>
                <a:gd name="csY601" fmla="*/ 471714 h 4113846"/>
                <a:gd name="csX602" fmla="*/ 2583594 w 4723993"/>
                <a:gd name="csY602" fmla="*/ 462660 h 4113846"/>
                <a:gd name="csX603" fmla="*/ 2665904 w 4723993"/>
                <a:gd name="csY603" fmla="*/ 393470 h 4113846"/>
                <a:gd name="csX604" fmla="*/ 2713499 w 4723993"/>
                <a:gd name="csY604" fmla="*/ 345682 h 4113846"/>
                <a:gd name="csX605" fmla="*/ 2724248 w 4723993"/>
                <a:gd name="csY605" fmla="*/ 318713 h 4113846"/>
                <a:gd name="csX606" fmla="*/ 2522491 w 4723993"/>
                <a:gd name="csY606" fmla="*/ 462998 h 4113846"/>
                <a:gd name="csX607" fmla="*/ 1361575 w 4723993"/>
                <a:gd name="csY607" fmla="*/ 1625996 h 4113846"/>
                <a:gd name="csX608" fmla="*/ 1438366 w 4723993"/>
                <a:gd name="csY608" fmla="*/ 1520590 h 4113846"/>
                <a:gd name="csX609" fmla="*/ 1461704 w 4723993"/>
                <a:gd name="csY609" fmla="*/ 1502724 h 4113846"/>
                <a:gd name="csX610" fmla="*/ 1477536 w 4723993"/>
                <a:gd name="csY610" fmla="*/ 1481469 h 4113846"/>
                <a:gd name="csX611" fmla="*/ 1343758 w 4723993"/>
                <a:gd name="csY611" fmla="*/ 1542911 h 4113846"/>
                <a:gd name="csX612" fmla="*/ 1361624 w 4723993"/>
                <a:gd name="csY612" fmla="*/ 1626044 h 4113846"/>
                <a:gd name="csX613" fmla="*/ 2632932 w 4723993"/>
                <a:gd name="csY613" fmla="*/ 537126 h 4113846"/>
                <a:gd name="csX614" fmla="*/ 2682851 w 4723993"/>
                <a:gd name="csY614" fmla="*/ 484351 h 4113846"/>
                <a:gd name="csX615" fmla="*/ 2601267 w 4723993"/>
                <a:gd name="csY615" fmla="*/ 504396 h 4113846"/>
                <a:gd name="csX616" fmla="*/ 2632932 w 4723993"/>
                <a:gd name="csY616" fmla="*/ 537126 h 4113846"/>
                <a:gd name="csX617" fmla="*/ 2768696 w 4723993"/>
                <a:gd name="csY617" fmla="*/ 628733 h 4113846"/>
                <a:gd name="csX618" fmla="*/ 2665178 w 4723993"/>
                <a:gd name="csY618" fmla="*/ 677587 h 4113846"/>
                <a:gd name="csX619" fmla="*/ 2747973 w 4723993"/>
                <a:gd name="csY619" fmla="*/ 650182 h 4113846"/>
                <a:gd name="csX620" fmla="*/ 2768696 w 4723993"/>
                <a:gd name="csY620" fmla="*/ 628733 h 4113846"/>
                <a:gd name="csX621" fmla="*/ 2682076 w 4723993"/>
                <a:gd name="csY621" fmla="*/ 604379 h 4113846"/>
                <a:gd name="csX622" fmla="*/ 2739015 w 4723993"/>
                <a:gd name="csY622" fmla="*/ 551361 h 4113846"/>
                <a:gd name="csX623" fmla="*/ 2657577 w 4723993"/>
                <a:gd name="csY623" fmla="*/ 571745 h 4113846"/>
                <a:gd name="csX624" fmla="*/ 2682076 w 4723993"/>
                <a:gd name="csY624" fmla="*/ 604379 h 4113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</a:cxnLst>
              <a:rect l="l" t="t" r="r" b="b"/>
              <a:pathLst>
                <a:path w="4723993" h="4113846">
                  <a:moveTo>
                    <a:pt x="3165674" y="2207543"/>
                  </a:moveTo>
                  <a:cubicBezTo>
                    <a:pt x="3140738" y="2206236"/>
                    <a:pt x="3119192" y="2204832"/>
                    <a:pt x="3097647" y="2203960"/>
                  </a:cubicBezTo>
                  <a:cubicBezTo>
                    <a:pt x="3048454" y="2201975"/>
                    <a:pt x="2999310" y="2199748"/>
                    <a:pt x="2950117" y="2198537"/>
                  </a:cubicBezTo>
                  <a:cubicBezTo>
                    <a:pt x="2841322" y="2195826"/>
                    <a:pt x="2734609" y="2178153"/>
                    <a:pt x="2628138" y="2156946"/>
                  </a:cubicBezTo>
                  <a:cubicBezTo>
                    <a:pt x="2550331" y="2141453"/>
                    <a:pt x="2474315" y="2120149"/>
                    <a:pt x="2399170" y="2095310"/>
                  </a:cubicBezTo>
                  <a:cubicBezTo>
                    <a:pt x="2393796" y="2093519"/>
                    <a:pt x="2388131" y="2092744"/>
                    <a:pt x="2379561" y="2090808"/>
                  </a:cubicBezTo>
                  <a:cubicBezTo>
                    <a:pt x="2381982" y="2140145"/>
                    <a:pt x="2382272" y="2187692"/>
                    <a:pt x="2387017" y="2234802"/>
                  </a:cubicBezTo>
                  <a:cubicBezTo>
                    <a:pt x="2404109" y="2404846"/>
                    <a:pt x="2421394" y="2574889"/>
                    <a:pt x="2441052" y="2744691"/>
                  </a:cubicBezTo>
                  <a:cubicBezTo>
                    <a:pt x="2475138" y="3038684"/>
                    <a:pt x="2513194" y="3332145"/>
                    <a:pt x="2568875" y="3622991"/>
                  </a:cubicBezTo>
                  <a:cubicBezTo>
                    <a:pt x="2570908" y="3633643"/>
                    <a:pt x="2572458" y="3644392"/>
                    <a:pt x="2574443" y="3655044"/>
                  </a:cubicBezTo>
                  <a:cubicBezTo>
                    <a:pt x="2577058" y="3669085"/>
                    <a:pt x="2572845" y="3681528"/>
                    <a:pt x="2565437" y="3693004"/>
                  </a:cubicBezTo>
                  <a:cubicBezTo>
                    <a:pt x="2555270" y="3708691"/>
                    <a:pt x="2541083" y="3713387"/>
                    <a:pt x="2524524" y="3704769"/>
                  </a:cubicBezTo>
                  <a:cubicBezTo>
                    <a:pt x="2512807" y="3698669"/>
                    <a:pt x="2502446" y="3690002"/>
                    <a:pt x="2491600" y="3682303"/>
                  </a:cubicBezTo>
                  <a:cubicBezTo>
                    <a:pt x="2463711" y="3662549"/>
                    <a:pt x="2436743" y="3641390"/>
                    <a:pt x="2407934" y="3623185"/>
                  </a:cubicBezTo>
                  <a:cubicBezTo>
                    <a:pt x="2359419" y="3592537"/>
                    <a:pt x="2306111" y="3573896"/>
                    <a:pt x="2249075" y="3566439"/>
                  </a:cubicBezTo>
                  <a:cubicBezTo>
                    <a:pt x="2245928" y="3566052"/>
                    <a:pt x="2242732" y="3566391"/>
                    <a:pt x="2237503" y="3566391"/>
                  </a:cubicBezTo>
                  <a:cubicBezTo>
                    <a:pt x="2239149" y="3573944"/>
                    <a:pt x="2239440" y="3580529"/>
                    <a:pt x="2241958" y="3586145"/>
                  </a:cubicBezTo>
                  <a:cubicBezTo>
                    <a:pt x="2261421" y="3630303"/>
                    <a:pt x="2279191" y="3675428"/>
                    <a:pt x="2301608" y="3718084"/>
                  </a:cubicBezTo>
                  <a:cubicBezTo>
                    <a:pt x="2334484" y="3780785"/>
                    <a:pt x="2383289" y="3829300"/>
                    <a:pt x="2445119" y="3864306"/>
                  </a:cubicBezTo>
                  <a:cubicBezTo>
                    <a:pt x="2463276" y="3874571"/>
                    <a:pt x="2481432" y="3884787"/>
                    <a:pt x="2499347" y="3895439"/>
                  </a:cubicBezTo>
                  <a:cubicBezTo>
                    <a:pt x="2532513" y="3915145"/>
                    <a:pt x="2562242" y="3939257"/>
                    <a:pt x="2589065" y="3967000"/>
                  </a:cubicBezTo>
                  <a:cubicBezTo>
                    <a:pt x="2598991" y="3977265"/>
                    <a:pt x="2604026" y="3988498"/>
                    <a:pt x="2600782" y="4003169"/>
                  </a:cubicBezTo>
                  <a:cubicBezTo>
                    <a:pt x="2597538" y="4017839"/>
                    <a:pt x="2592842" y="4023068"/>
                    <a:pt x="2577736" y="4024569"/>
                  </a:cubicBezTo>
                  <a:cubicBezTo>
                    <a:pt x="2571102" y="4025247"/>
                    <a:pt x="2564421" y="4024811"/>
                    <a:pt x="2557739" y="4024763"/>
                  </a:cubicBezTo>
                  <a:cubicBezTo>
                    <a:pt x="2430109" y="4024279"/>
                    <a:pt x="2302431" y="4023794"/>
                    <a:pt x="2174802" y="4023310"/>
                  </a:cubicBezTo>
                  <a:lnTo>
                    <a:pt x="2147736" y="4023310"/>
                  </a:lnTo>
                  <a:cubicBezTo>
                    <a:pt x="2157614" y="4038272"/>
                    <a:pt x="2166426" y="4049747"/>
                    <a:pt x="2173156" y="4062335"/>
                  </a:cubicBezTo>
                  <a:cubicBezTo>
                    <a:pt x="2180661" y="4076425"/>
                    <a:pt x="2178240" y="4091434"/>
                    <a:pt x="2172284" y="4109398"/>
                  </a:cubicBezTo>
                  <a:cubicBezTo>
                    <a:pt x="2164247" y="4109398"/>
                    <a:pt x="2155386" y="4109446"/>
                    <a:pt x="2146526" y="4109398"/>
                  </a:cubicBezTo>
                  <a:cubicBezTo>
                    <a:pt x="1984665" y="4108042"/>
                    <a:pt x="1822852" y="4105137"/>
                    <a:pt x="1660991" y="4105669"/>
                  </a:cubicBezTo>
                  <a:cubicBezTo>
                    <a:pt x="1459283" y="4106299"/>
                    <a:pt x="1257525" y="4109785"/>
                    <a:pt x="1055817" y="4112012"/>
                  </a:cubicBezTo>
                  <a:cubicBezTo>
                    <a:pt x="1001588" y="4112593"/>
                    <a:pt x="947360" y="4113222"/>
                    <a:pt x="893132" y="4113803"/>
                  </a:cubicBezTo>
                  <a:cubicBezTo>
                    <a:pt x="885773" y="4113900"/>
                    <a:pt x="878365" y="4113803"/>
                    <a:pt x="868439" y="4113803"/>
                  </a:cubicBezTo>
                  <a:cubicBezTo>
                    <a:pt x="866599" y="4099956"/>
                    <a:pt x="863936" y="4087900"/>
                    <a:pt x="863598" y="4075747"/>
                  </a:cubicBezTo>
                  <a:cubicBezTo>
                    <a:pt x="862339" y="4029072"/>
                    <a:pt x="861854" y="3982349"/>
                    <a:pt x="861031" y="3935674"/>
                  </a:cubicBezTo>
                  <a:cubicBezTo>
                    <a:pt x="860886" y="3927346"/>
                    <a:pt x="860596" y="3919018"/>
                    <a:pt x="860160" y="3910690"/>
                  </a:cubicBezTo>
                  <a:cubicBezTo>
                    <a:pt x="859676" y="3901201"/>
                    <a:pt x="855221" y="3896504"/>
                    <a:pt x="845344" y="3893841"/>
                  </a:cubicBezTo>
                  <a:cubicBezTo>
                    <a:pt x="822152" y="3887643"/>
                    <a:pt x="818521" y="3882657"/>
                    <a:pt x="818278" y="3858932"/>
                  </a:cubicBezTo>
                  <a:cubicBezTo>
                    <a:pt x="817988" y="3829736"/>
                    <a:pt x="819586" y="3800540"/>
                    <a:pt x="819053" y="3771392"/>
                  </a:cubicBezTo>
                  <a:cubicBezTo>
                    <a:pt x="816971" y="3659692"/>
                    <a:pt x="814405" y="3547992"/>
                    <a:pt x="811790" y="3436292"/>
                  </a:cubicBezTo>
                  <a:cubicBezTo>
                    <a:pt x="811645" y="3429852"/>
                    <a:pt x="809999" y="3423461"/>
                    <a:pt x="805302" y="3416005"/>
                  </a:cubicBezTo>
                  <a:cubicBezTo>
                    <a:pt x="801720" y="3423800"/>
                    <a:pt x="797749" y="3431450"/>
                    <a:pt x="794554" y="3439439"/>
                  </a:cubicBezTo>
                  <a:cubicBezTo>
                    <a:pt x="740180" y="3573605"/>
                    <a:pt x="663051" y="3693924"/>
                    <a:pt x="570960" y="3804994"/>
                  </a:cubicBezTo>
                  <a:cubicBezTo>
                    <a:pt x="559388" y="3818938"/>
                    <a:pt x="544863" y="3830462"/>
                    <a:pt x="531451" y="3842809"/>
                  </a:cubicBezTo>
                  <a:cubicBezTo>
                    <a:pt x="521864" y="3851572"/>
                    <a:pt x="511842" y="3850023"/>
                    <a:pt x="501819" y="3843051"/>
                  </a:cubicBezTo>
                  <a:cubicBezTo>
                    <a:pt x="488892" y="3834045"/>
                    <a:pt x="475916" y="3825233"/>
                    <a:pt x="460470" y="3814678"/>
                  </a:cubicBezTo>
                  <a:cubicBezTo>
                    <a:pt x="454128" y="3835498"/>
                    <a:pt x="452191" y="3853848"/>
                    <a:pt x="461439" y="3871424"/>
                  </a:cubicBezTo>
                  <a:cubicBezTo>
                    <a:pt x="472333" y="3892001"/>
                    <a:pt x="485018" y="3911610"/>
                    <a:pt x="496348" y="3931994"/>
                  </a:cubicBezTo>
                  <a:cubicBezTo>
                    <a:pt x="508017" y="3953056"/>
                    <a:pt x="520751" y="3973779"/>
                    <a:pt x="529853" y="3995954"/>
                  </a:cubicBezTo>
                  <a:cubicBezTo>
                    <a:pt x="540844" y="4022681"/>
                    <a:pt x="541909" y="4051296"/>
                    <a:pt x="534792" y="4079475"/>
                  </a:cubicBezTo>
                  <a:cubicBezTo>
                    <a:pt x="527723" y="4107509"/>
                    <a:pt x="514795" y="4112012"/>
                    <a:pt x="492184" y="4094339"/>
                  </a:cubicBezTo>
                  <a:cubicBezTo>
                    <a:pt x="435051" y="4049601"/>
                    <a:pt x="378112" y="4004621"/>
                    <a:pt x="321124" y="3959689"/>
                  </a:cubicBezTo>
                  <a:lnTo>
                    <a:pt x="24225" y="3725976"/>
                  </a:lnTo>
                  <a:cubicBezTo>
                    <a:pt x="20933" y="3723410"/>
                    <a:pt x="17544" y="3720941"/>
                    <a:pt x="14397" y="3718229"/>
                  </a:cubicBezTo>
                  <a:cubicBezTo>
                    <a:pt x="-4051" y="3702493"/>
                    <a:pt x="-4971" y="3692374"/>
                    <a:pt x="12799" y="3674992"/>
                  </a:cubicBezTo>
                  <a:cubicBezTo>
                    <a:pt x="33618" y="3654657"/>
                    <a:pt x="55842" y="3635677"/>
                    <a:pt x="76904" y="3615583"/>
                  </a:cubicBezTo>
                  <a:cubicBezTo>
                    <a:pt x="186619" y="3511001"/>
                    <a:pt x="276434" y="3391457"/>
                    <a:pt x="343735" y="3255693"/>
                  </a:cubicBezTo>
                  <a:cubicBezTo>
                    <a:pt x="418492" y="3104823"/>
                    <a:pt x="469331" y="2945432"/>
                    <a:pt x="507533" y="2781828"/>
                  </a:cubicBezTo>
                  <a:cubicBezTo>
                    <a:pt x="522687" y="2716948"/>
                    <a:pt x="538084" y="2652116"/>
                    <a:pt x="553723" y="2585735"/>
                  </a:cubicBezTo>
                  <a:cubicBezTo>
                    <a:pt x="524963" y="2572420"/>
                    <a:pt x="525447" y="2547437"/>
                    <a:pt x="530095" y="2522066"/>
                  </a:cubicBezTo>
                  <a:cubicBezTo>
                    <a:pt x="545444" y="2438448"/>
                    <a:pt x="562293" y="2355121"/>
                    <a:pt x="577206" y="2271455"/>
                  </a:cubicBezTo>
                  <a:cubicBezTo>
                    <a:pt x="594782" y="2173021"/>
                    <a:pt x="610178" y="2074200"/>
                    <a:pt x="627899" y="1975767"/>
                  </a:cubicBezTo>
                  <a:cubicBezTo>
                    <a:pt x="654093" y="1830658"/>
                    <a:pt x="677237" y="1684727"/>
                    <a:pt x="723186" y="1544073"/>
                  </a:cubicBezTo>
                  <a:cubicBezTo>
                    <a:pt x="738147" y="1498318"/>
                    <a:pt x="755432" y="1452515"/>
                    <a:pt x="778382" y="1410391"/>
                  </a:cubicBezTo>
                  <a:cubicBezTo>
                    <a:pt x="813727" y="1345608"/>
                    <a:pt x="855560" y="1284650"/>
                    <a:pt x="934384" y="1260102"/>
                  </a:cubicBezTo>
                  <a:cubicBezTo>
                    <a:pt x="897490" y="1224128"/>
                    <a:pt x="881415" y="1178034"/>
                    <a:pt x="861903" y="1135426"/>
                  </a:cubicBezTo>
                  <a:cubicBezTo>
                    <a:pt x="855996" y="1135959"/>
                    <a:pt x="853430" y="1135813"/>
                    <a:pt x="851106" y="1136443"/>
                  </a:cubicBezTo>
                  <a:cubicBezTo>
                    <a:pt x="786855" y="1153728"/>
                    <a:pt x="730981" y="1118383"/>
                    <a:pt x="717618" y="1052922"/>
                  </a:cubicBezTo>
                  <a:cubicBezTo>
                    <a:pt x="710161" y="1016463"/>
                    <a:pt x="713163" y="981651"/>
                    <a:pt x="729771" y="948194"/>
                  </a:cubicBezTo>
                  <a:cubicBezTo>
                    <a:pt x="731514" y="944708"/>
                    <a:pt x="732869" y="940980"/>
                    <a:pt x="734128" y="937929"/>
                  </a:cubicBezTo>
                  <a:cubicBezTo>
                    <a:pt x="731659" y="935702"/>
                    <a:pt x="730642" y="933862"/>
                    <a:pt x="729286" y="933620"/>
                  </a:cubicBezTo>
                  <a:cubicBezTo>
                    <a:pt x="668667" y="922387"/>
                    <a:pt x="638939" y="880506"/>
                    <a:pt x="624607" y="825406"/>
                  </a:cubicBezTo>
                  <a:cubicBezTo>
                    <a:pt x="608677" y="764061"/>
                    <a:pt x="618942" y="705669"/>
                    <a:pt x="654432" y="653426"/>
                  </a:cubicBezTo>
                  <a:cubicBezTo>
                    <a:pt x="667166" y="634640"/>
                    <a:pt x="686340" y="620163"/>
                    <a:pt x="706820" y="599440"/>
                  </a:cubicBezTo>
                  <a:cubicBezTo>
                    <a:pt x="706820" y="591984"/>
                    <a:pt x="705223" y="577749"/>
                    <a:pt x="707111" y="564047"/>
                  </a:cubicBezTo>
                  <a:cubicBezTo>
                    <a:pt x="713502" y="518001"/>
                    <a:pt x="739067" y="485706"/>
                    <a:pt x="782401" y="469390"/>
                  </a:cubicBezTo>
                  <a:cubicBezTo>
                    <a:pt x="796829" y="463967"/>
                    <a:pt x="805448" y="456220"/>
                    <a:pt x="812420" y="442711"/>
                  </a:cubicBezTo>
                  <a:cubicBezTo>
                    <a:pt x="854931" y="360885"/>
                    <a:pt x="934288" y="316099"/>
                    <a:pt x="1021198" y="325056"/>
                  </a:cubicBezTo>
                  <a:cubicBezTo>
                    <a:pt x="1069277" y="330043"/>
                    <a:pt x="1106801" y="351395"/>
                    <a:pt x="1124860" y="399184"/>
                  </a:cubicBezTo>
                  <a:cubicBezTo>
                    <a:pt x="1125732" y="401459"/>
                    <a:pt x="1127281" y="403493"/>
                    <a:pt x="1128685" y="405575"/>
                  </a:cubicBezTo>
                  <a:cubicBezTo>
                    <a:pt x="1129121" y="406204"/>
                    <a:pt x="1129993" y="406592"/>
                    <a:pt x="1131445" y="407608"/>
                  </a:cubicBezTo>
                  <a:cubicBezTo>
                    <a:pt x="1159818" y="388871"/>
                    <a:pt x="1190273" y="374103"/>
                    <a:pt x="1224650" y="368487"/>
                  </a:cubicBezTo>
                  <a:cubicBezTo>
                    <a:pt x="1252296" y="363984"/>
                    <a:pt x="1279362" y="365533"/>
                    <a:pt x="1306282" y="373280"/>
                  </a:cubicBezTo>
                  <a:cubicBezTo>
                    <a:pt x="1384864" y="395843"/>
                    <a:pt x="1437640" y="488757"/>
                    <a:pt x="1384090" y="572374"/>
                  </a:cubicBezTo>
                  <a:cubicBezTo>
                    <a:pt x="1417353" y="596825"/>
                    <a:pt x="1441223" y="627377"/>
                    <a:pt x="1439141" y="671728"/>
                  </a:cubicBezTo>
                  <a:cubicBezTo>
                    <a:pt x="1437059" y="715595"/>
                    <a:pt x="1411107" y="743096"/>
                    <a:pt x="1376682" y="760623"/>
                  </a:cubicBezTo>
                  <a:cubicBezTo>
                    <a:pt x="1388593" y="798486"/>
                    <a:pt x="1399729" y="834025"/>
                    <a:pt x="1411494" y="871355"/>
                  </a:cubicBezTo>
                  <a:cubicBezTo>
                    <a:pt x="1428005" y="875858"/>
                    <a:pt x="1446500" y="880554"/>
                    <a:pt x="1464754" y="886026"/>
                  </a:cubicBezTo>
                  <a:cubicBezTo>
                    <a:pt x="1476713" y="889608"/>
                    <a:pt x="1488817" y="893191"/>
                    <a:pt x="1499954" y="898663"/>
                  </a:cubicBezTo>
                  <a:cubicBezTo>
                    <a:pt x="1531183" y="914011"/>
                    <a:pt x="1538688" y="945047"/>
                    <a:pt x="1518933" y="974098"/>
                  </a:cubicBezTo>
                  <a:cubicBezTo>
                    <a:pt x="1508233" y="989833"/>
                    <a:pt x="1493078" y="1000243"/>
                    <a:pt x="1475745" y="1006876"/>
                  </a:cubicBezTo>
                  <a:cubicBezTo>
                    <a:pt x="1456378" y="1014333"/>
                    <a:pt x="1436429" y="1020191"/>
                    <a:pt x="1416288" y="1026921"/>
                  </a:cubicBezTo>
                  <a:cubicBezTo>
                    <a:pt x="1415658" y="1027793"/>
                    <a:pt x="1414109" y="1029052"/>
                    <a:pt x="1413915" y="1030504"/>
                  </a:cubicBezTo>
                  <a:cubicBezTo>
                    <a:pt x="1410090" y="1060524"/>
                    <a:pt x="1409896" y="1061686"/>
                    <a:pt x="1380168" y="1058490"/>
                  </a:cubicBezTo>
                  <a:cubicBezTo>
                    <a:pt x="1354991" y="1055827"/>
                    <a:pt x="1330104" y="1050307"/>
                    <a:pt x="1305846" y="1046143"/>
                  </a:cubicBezTo>
                  <a:cubicBezTo>
                    <a:pt x="1311560" y="1068561"/>
                    <a:pt x="1330007" y="1075339"/>
                    <a:pt x="1410526" y="1082312"/>
                  </a:cubicBezTo>
                  <a:cubicBezTo>
                    <a:pt x="1411930" y="1092383"/>
                    <a:pt x="1413431" y="1102889"/>
                    <a:pt x="1415416" y="1116785"/>
                  </a:cubicBezTo>
                  <a:cubicBezTo>
                    <a:pt x="1449890" y="1100614"/>
                    <a:pt x="1481845" y="1081973"/>
                    <a:pt x="1513946" y="1063622"/>
                  </a:cubicBezTo>
                  <a:cubicBezTo>
                    <a:pt x="1546532" y="1045030"/>
                    <a:pt x="1578875" y="1026002"/>
                    <a:pt x="1611024" y="1006731"/>
                  </a:cubicBezTo>
                  <a:cubicBezTo>
                    <a:pt x="1642496" y="987848"/>
                    <a:pt x="1674016" y="969014"/>
                    <a:pt x="1704761" y="949114"/>
                  </a:cubicBezTo>
                  <a:cubicBezTo>
                    <a:pt x="1735361" y="929311"/>
                    <a:pt x="1768963" y="913333"/>
                    <a:pt x="1795303" y="887720"/>
                  </a:cubicBezTo>
                  <a:cubicBezTo>
                    <a:pt x="1794383" y="885977"/>
                    <a:pt x="1793463" y="884186"/>
                    <a:pt x="1792543" y="882443"/>
                  </a:cubicBezTo>
                  <a:cubicBezTo>
                    <a:pt x="1786297" y="882443"/>
                    <a:pt x="1780003" y="882007"/>
                    <a:pt x="1773757" y="882491"/>
                  </a:cubicBezTo>
                  <a:cubicBezTo>
                    <a:pt x="1690091" y="889076"/>
                    <a:pt x="1623903" y="825503"/>
                    <a:pt x="1624291" y="737915"/>
                  </a:cubicBezTo>
                  <a:cubicBezTo>
                    <a:pt x="1624630" y="659623"/>
                    <a:pt x="1682295" y="584043"/>
                    <a:pt x="1757391" y="562352"/>
                  </a:cubicBezTo>
                  <a:cubicBezTo>
                    <a:pt x="1853452" y="534560"/>
                    <a:pt x="1941670" y="603217"/>
                    <a:pt x="1939007" y="703732"/>
                  </a:cubicBezTo>
                  <a:cubicBezTo>
                    <a:pt x="1938813" y="711963"/>
                    <a:pt x="1937942" y="720194"/>
                    <a:pt x="1937264" y="730701"/>
                  </a:cubicBezTo>
                  <a:cubicBezTo>
                    <a:pt x="1943122" y="728909"/>
                    <a:pt x="1947674" y="728183"/>
                    <a:pt x="1951644" y="726247"/>
                  </a:cubicBezTo>
                  <a:cubicBezTo>
                    <a:pt x="1991008" y="706637"/>
                    <a:pt x="2032841" y="695840"/>
                    <a:pt x="2076417" y="692741"/>
                  </a:cubicBezTo>
                  <a:cubicBezTo>
                    <a:pt x="2092346" y="691628"/>
                    <a:pt x="2105274" y="686205"/>
                    <a:pt x="2117282" y="676521"/>
                  </a:cubicBezTo>
                  <a:cubicBezTo>
                    <a:pt x="2159453" y="642484"/>
                    <a:pt x="2201819" y="608639"/>
                    <a:pt x="2244040" y="574699"/>
                  </a:cubicBezTo>
                  <a:cubicBezTo>
                    <a:pt x="2247284" y="572084"/>
                    <a:pt x="2250334" y="569227"/>
                    <a:pt x="2253578" y="566613"/>
                  </a:cubicBezTo>
                  <a:cubicBezTo>
                    <a:pt x="2271652" y="551928"/>
                    <a:pt x="2289020" y="552848"/>
                    <a:pt x="2305676" y="569373"/>
                  </a:cubicBezTo>
                  <a:cubicBezTo>
                    <a:pt x="2309210" y="572859"/>
                    <a:pt x="2313035" y="576006"/>
                    <a:pt x="2318022" y="580509"/>
                  </a:cubicBezTo>
                  <a:cubicBezTo>
                    <a:pt x="2335114" y="566806"/>
                    <a:pt x="2352060" y="553491"/>
                    <a:pt x="2368764" y="539838"/>
                  </a:cubicBezTo>
                  <a:cubicBezTo>
                    <a:pt x="2450784" y="472827"/>
                    <a:pt x="2532320" y="405139"/>
                    <a:pt x="2615066" y="339049"/>
                  </a:cubicBezTo>
                  <a:cubicBezTo>
                    <a:pt x="2638306" y="320456"/>
                    <a:pt x="2664403" y="305011"/>
                    <a:pt x="2690646" y="290776"/>
                  </a:cubicBezTo>
                  <a:cubicBezTo>
                    <a:pt x="2702460" y="284336"/>
                    <a:pt x="2717857" y="281383"/>
                    <a:pt x="2731414" y="282061"/>
                  </a:cubicBezTo>
                  <a:cubicBezTo>
                    <a:pt x="2762304" y="283610"/>
                    <a:pt x="2778137" y="308739"/>
                    <a:pt x="2764725" y="336531"/>
                  </a:cubicBezTo>
                  <a:cubicBezTo>
                    <a:pt x="2755477" y="355656"/>
                    <a:pt x="2741000" y="372409"/>
                    <a:pt x="2727782" y="389403"/>
                  </a:cubicBezTo>
                  <a:cubicBezTo>
                    <a:pt x="2714564" y="406350"/>
                    <a:pt x="2700039" y="422279"/>
                    <a:pt x="2686191" y="438499"/>
                  </a:cubicBezTo>
                  <a:cubicBezTo>
                    <a:pt x="2713887" y="447650"/>
                    <a:pt x="2728412" y="469583"/>
                    <a:pt x="2721633" y="500087"/>
                  </a:cubicBezTo>
                  <a:cubicBezTo>
                    <a:pt x="2738338" y="510303"/>
                    <a:pt x="2755671" y="517372"/>
                    <a:pt x="2768115" y="529476"/>
                  </a:cubicBezTo>
                  <a:cubicBezTo>
                    <a:pt x="2782785" y="543711"/>
                    <a:pt x="2780219" y="562981"/>
                    <a:pt x="2769180" y="581913"/>
                  </a:cubicBezTo>
                  <a:cubicBezTo>
                    <a:pt x="2789612" y="590725"/>
                    <a:pt x="2806510" y="602055"/>
                    <a:pt x="2810916" y="626554"/>
                  </a:cubicBezTo>
                  <a:cubicBezTo>
                    <a:pt x="2827184" y="620599"/>
                    <a:pt x="2841855" y="615321"/>
                    <a:pt x="2856429" y="609850"/>
                  </a:cubicBezTo>
                  <a:cubicBezTo>
                    <a:pt x="3389655" y="408819"/>
                    <a:pt x="3922929" y="207739"/>
                    <a:pt x="4456155" y="6708"/>
                  </a:cubicBezTo>
                  <a:cubicBezTo>
                    <a:pt x="4490919" y="-6413"/>
                    <a:pt x="4522633" y="-554"/>
                    <a:pt x="4547520" y="26657"/>
                  </a:cubicBezTo>
                  <a:cubicBezTo>
                    <a:pt x="4564805" y="45539"/>
                    <a:pt x="4580105" y="66892"/>
                    <a:pt x="4593033" y="89019"/>
                  </a:cubicBezTo>
                  <a:cubicBezTo>
                    <a:pt x="4627264" y="147653"/>
                    <a:pt x="4650020" y="211225"/>
                    <a:pt x="4669339" y="276105"/>
                  </a:cubicBezTo>
                  <a:cubicBezTo>
                    <a:pt x="4698922" y="375507"/>
                    <a:pt x="4720323" y="476604"/>
                    <a:pt x="4723712" y="580509"/>
                  </a:cubicBezTo>
                  <a:cubicBezTo>
                    <a:pt x="4725020" y="620260"/>
                    <a:pt x="4721582" y="660398"/>
                    <a:pt x="4717370" y="700052"/>
                  </a:cubicBezTo>
                  <a:cubicBezTo>
                    <a:pt x="4711463" y="755781"/>
                    <a:pt x="4664885" y="785655"/>
                    <a:pt x="4616031" y="790787"/>
                  </a:cubicBezTo>
                  <a:cubicBezTo>
                    <a:pt x="4441920" y="809186"/>
                    <a:pt x="4267568" y="825503"/>
                    <a:pt x="4093360" y="842691"/>
                  </a:cubicBezTo>
                  <a:cubicBezTo>
                    <a:pt x="3942345" y="857604"/>
                    <a:pt x="3791329" y="872565"/>
                    <a:pt x="3640362" y="887575"/>
                  </a:cubicBezTo>
                  <a:cubicBezTo>
                    <a:pt x="3594801" y="892126"/>
                    <a:pt x="3549288" y="896968"/>
                    <a:pt x="3502226" y="901858"/>
                  </a:cubicBezTo>
                  <a:cubicBezTo>
                    <a:pt x="3500096" y="912171"/>
                    <a:pt x="3498450" y="921855"/>
                    <a:pt x="3496126" y="931393"/>
                  </a:cubicBezTo>
                  <a:cubicBezTo>
                    <a:pt x="3487120" y="968675"/>
                    <a:pt x="3479712" y="1006441"/>
                    <a:pt x="3446739" y="1032538"/>
                  </a:cubicBezTo>
                  <a:cubicBezTo>
                    <a:pt x="3440881" y="1037186"/>
                    <a:pt x="3439574" y="1048758"/>
                    <a:pt x="3437927" y="1057473"/>
                  </a:cubicBezTo>
                  <a:cubicBezTo>
                    <a:pt x="3424031" y="1132037"/>
                    <a:pt x="3410571" y="1206649"/>
                    <a:pt x="3397014" y="1281261"/>
                  </a:cubicBezTo>
                  <a:cubicBezTo>
                    <a:pt x="3364042" y="1462440"/>
                    <a:pt x="3331021" y="1643668"/>
                    <a:pt x="3298096" y="1824897"/>
                  </a:cubicBezTo>
                  <a:cubicBezTo>
                    <a:pt x="3297515" y="1828092"/>
                    <a:pt x="3297322" y="1831385"/>
                    <a:pt x="3296595" y="1837727"/>
                  </a:cubicBezTo>
                  <a:cubicBezTo>
                    <a:pt x="3305553" y="1839180"/>
                    <a:pt x="3314462" y="1839567"/>
                    <a:pt x="3322693" y="1842133"/>
                  </a:cubicBezTo>
                  <a:cubicBezTo>
                    <a:pt x="3337606" y="1846781"/>
                    <a:pt x="3354164" y="1849832"/>
                    <a:pt x="3366317" y="1858644"/>
                  </a:cubicBezTo>
                  <a:cubicBezTo>
                    <a:pt x="3395659" y="1879996"/>
                    <a:pt x="3395320" y="1908611"/>
                    <a:pt x="3368351" y="1939986"/>
                  </a:cubicBezTo>
                  <a:cubicBezTo>
                    <a:pt x="3398515" y="1978381"/>
                    <a:pt x="3398951" y="1994165"/>
                    <a:pt x="3369852" y="2025250"/>
                  </a:cubicBezTo>
                  <a:cubicBezTo>
                    <a:pt x="3376824" y="2039146"/>
                    <a:pt x="3390817" y="2052896"/>
                    <a:pt x="3382489" y="2070278"/>
                  </a:cubicBezTo>
                  <a:cubicBezTo>
                    <a:pt x="3375904" y="2084029"/>
                    <a:pt x="3365494" y="2095891"/>
                    <a:pt x="3355181" y="2110949"/>
                  </a:cubicBezTo>
                  <a:cubicBezTo>
                    <a:pt x="3354842" y="2108722"/>
                    <a:pt x="3354600" y="2110659"/>
                    <a:pt x="3355375" y="2111773"/>
                  </a:cubicBezTo>
                  <a:cubicBezTo>
                    <a:pt x="3378180" y="2143970"/>
                    <a:pt x="3372709" y="2170600"/>
                    <a:pt x="3336056" y="2185271"/>
                  </a:cubicBezTo>
                  <a:cubicBezTo>
                    <a:pt x="3312477" y="2194664"/>
                    <a:pt x="3286186" y="2197472"/>
                    <a:pt x="3260960" y="2202411"/>
                  </a:cubicBezTo>
                  <a:cubicBezTo>
                    <a:pt x="3251373" y="2204299"/>
                    <a:pt x="3241302" y="2203863"/>
                    <a:pt x="3229149" y="2204687"/>
                  </a:cubicBezTo>
                  <a:cubicBezTo>
                    <a:pt x="3117982" y="2813686"/>
                    <a:pt x="3006960" y="3421573"/>
                    <a:pt x="2895599" y="4031687"/>
                  </a:cubicBezTo>
                  <a:cubicBezTo>
                    <a:pt x="2903055" y="4032316"/>
                    <a:pt x="2910172" y="4033381"/>
                    <a:pt x="2917290" y="4033430"/>
                  </a:cubicBezTo>
                  <a:cubicBezTo>
                    <a:pt x="2960672" y="4033769"/>
                    <a:pt x="3004055" y="4033865"/>
                    <a:pt x="3047437" y="4034204"/>
                  </a:cubicBezTo>
                  <a:cubicBezTo>
                    <a:pt x="3054071" y="4034204"/>
                    <a:pt x="3060946" y="4034059"/>
                    <a:pt x="3067337" y="4035608"/>
                  </a:cubicBezTo>
                  <a:cubicBezTo>
                    <a:pt x="3077166" y="4038029"/>
                    <a:pt x="3083315" y="4044808"/>
                    <a:pt x="3082879" y="4055460"/>
                  </a:cubicBezTo>
                  <a:cubicBezTo>
                    <a:pt x="3082492" y="4064950"/>
                    <a:pt x="3076440" y="4070857"/>
                    <a:pt x="3067676" y="4073036"/>
                  </a:cubicBezTo>
                  <a:cubicBezTo>
                    <a:pt x="3062108" y="4074440"/>
                    <a:pt x="3056104" y="4074440"/>
                    <a:pt x="3050294" y="4074391"/>
                  </a:cubicBezTo>
                  <a:cubicBezTo>
                    <a:pt x="2935156" y="4073520"/>
                    <a:pt x="2820067" y="4072551"/>
                    <a:pt x="2704929" y="4071583"/>
                  </a:cubicBezTo>
                  <a:cubicBezTo>
                    <a:pt x="2702412" y="4071583"/>
                    <a:pt x="2699894" y="4071583"/>
                    <a:pt x="2697424" y="4071292"/>
                  </a:cubicBezTo>
                  <a:cubicBezTo>
                    <a:pt x="2681253" y="4069646"/>
                    <a:pt x="2673554" y="4063062"/>
                    <a:pt x="2673893" y="4051199"/>
                  </a:cubicBezTo>
                  <a:cubicBezTo>
                    <a:pt x="2674232" y="4039724"/>
                    <a:pt x="2682463" y="4031638"/>
                    <a:pt x="2698296" y="4031445"/>
                  </a:cubicBezTo>
                  <a:cubicBezTo>
                    <a:pt x="2731656" y="4031057"/>
                    <a:pt x="2765016" y="4032219"/>
                    <a:pt x="2798376" y="4032655"/>
                  </a:cubicBezTo>
                  <a:cubicBezTo>
                    <a:pt x="2811594" y="4032800"/>
                    <a:pt x="2824860" y="4032655"/>
                    <a:pt x="2840402" y="4032655"/>
                  </a:cubicBezTo>
                  <a:cubicBezTo>
                    <a:pt x="2948762" y="3424381"/>
                    <a:pt x="3056927" y="2817415"/>
                    <a:pt x="3165577" y="2207785"/>
                  </a:cubicBezTo>
                  <a:close/>
                  <a:moveTo>
                    <a:pt x="3348354" y="1905222"/>
                  </a:moveTo>
                  <a:cubicBezTo>
                    <a:pt x="3346853" y="1889147"/>
                    <a:pt x="3339494" y="1884209"/>
                    <a:pt x="3329955" y="1882223"/>
                  </a:cubicBezTo>
                  <a:cubicBezTo>
                    <a:pt x="3319400" y="1880045"/>
                    <a:pt x="3308603" y="1877527"/>
                    <a:pt x="3297903" y="1877478"/>
                  </a:cubicBezTo>
                  <a:cubicBezTo>
                    <a:pt x="3265414" y="1877333"/>
                    <a:pt x="3232829" y="1877236"/>
                    <a:pt x="3200438" y="1879125"/>
                  </a:cubicBezTo>
                  <a:cubicBezTo>
                    <a:pt x="3119580" y="1883918"/>
                    <a:pt x="3038819" y="1884063"/>
                    <a:pt x="2957961" y="1878689"/>
                  </a:cubicBezTo>
                  <a:cubicBezTo>
                    <a:pt x="2840354" y="1870845"/>
                    <a:pt x="2724490" y="1852785"/>
                    <a:pt x="2610611" y="1822330"/>
                  </a:cubicBezTo>
                  <a:cubicBezTo>
                    <a:pt x="2475671" y="1786211"/>
                    <a:pt x="2349203" y="1732176"/>
                    <a:pt x="2238229" y="1645702"/>
                  </a:cubicBezTo>
                  <a:cubicBezTo>
                    <a:pt x="2197462" y="1613940"/>
                    <a:pt x="2157565" y="1581209"/>
                    <a:pt x="2125948" y="1539425"/>
                  </a:cubicBezTo>
                  <a:cubicBezTo>
                    <a:pt x="2089732" y="1491540"/>
                    <a:pt x="2053079" y="1443945"/>
                    <a:pt x="2014781" y="1397754"/>
                  </a:cubicBezTo>
                  <a:cubicBezTo>
                    <a:pt x="1997931" y="1377467"/>
                    <a:pt x="1977935" y="1359117"/>
                    <a:pt x="1956873" y="1343236"/>
                  </a:cubicBezTo>
                  <a:cubicBezTo>
                    <a:pt x="1926467" y="1320334"/>
                    <a:pt x="1891315" y="1315879"/>
                    <a:pt x="1854615" y="1326677"/>
                  </a:cubicBezTo>
                  <a:cubicBezTo>
                    <a:pt x="1777872" y="1349239"/>
                    <a:pt x="1738799" y="1410779"/>
                    <a:pt x="1752308" y="1489215"/>
                  </a:cubicBezTo>
                  <a:cubicBezTo>
                    <a:pt x="1755551" y="1508002"/>
                    <a:pt x="1760490" y="1526691"/>
                    <a:pt x="1766833" y="1544702"/>
                  </a:cubicBezTo>
                  <a:cubicBezTo>
                    <a:pt x="1782472" y="1589150"/>
                    <a:pt x="1807359" y="1628659"/>
                    <a:pt x="1835538" y="1666086"/>
                  </a:cubicBezTo>
                  <a:cubicBezTo>
                    <a:pt x="1937264" y="1801317"/>
                    <a:pt x="2065474" y="1904253"/>
                    <a:pt x="2217603" y="1977655"/>
                  </a:cubicBezTo>
                  <a:cubicBezTo>
                    <a:pt x="2351818" y="2042390"/>
                    <a:pt x="2492133" y="2089258"/>
                    <a:pt x="2638500" y="2117437"/>
                  </a:cubicBezTo>
                  <a:cubicBezTo>
                    <a:pt x="2699797" y="2129251"/>
                    <a:pt x="2761384" y="2140678"/>
                    <a:pt x="2823311" y="2148086"/>
                  </a:cubicBezTo>
                  <a:cubicBezTo>
                    <a:pt x="2879476" y="2154768"/>
                    <a:pt x="2936318" y="2155881"/>
                    <a:pt x="2992870" y="2159222"/>
                  </a:cubicBezTo>
                  <a:cubicBezTo>
                    <a:pt x="3078618" y="2164306"/>
                    <a:pt x="3164415" y="2168470"/>
                    <a:pt x="3250211" y="2162611"/>
                  </a:cubicBezTo>
                  <a:cubicBezTo>
                    <a:pt x="3271660" y="2161159"/>
                    <a:pt x="3292916" y="2155978"/>
                    <a:pt x="3314026" y="2151572"/>
                  </a:cubicBezTo>
                  <a:cubicBezTo>
                    <a:pt x="3318722" y="2150604"/>
                    <a:pt x="3322596" y="2145617"/>
                    <a:pt x="3327728" y="2141840"/>
                  </a:cubicBezTo>
                  <a:cubicBezTo>
                    <a:pt x="3312089" y="2126298"/>
                    <a:pt x="3293933" y="2124071"/>
                    <a:pt x="3275873" y="2120778"/>
                  </a:cubicBezTo>
                  <a:cubicBezTo>
                    <a:pt x="3260863" y="2118067"/>
                    <a:pt x="3254762" y="2110707"/>
                    <a:pt x="3255344" y="2099862"/>
                  </a:cubicBezTo>
                  <a:cubicBezTo>
                    <a:pt x="3256070" y="2086401"/>
                    <a:pt x="3265221" y="2081076"/>
                    <a:pt x="3276744" y="2079429"/>
                  </a:cubicBezTo>
                  <a:cubicBezTo>
                    <a:pt x="3288268" y="2077783"/>
                    <a:pt x="3300130" y="2078316"/>
                    <a:pt x="3311605" y="2076379"/>
                  </a:cubicBezTo>
                  <a:cubicBezTo>
                    <a:pt x="3323516" y="2074394"/>
                    <a:pt x="3336976" y="2074152"/>
                    <a:pt x="3343658" y="2058997"/>
                  </a:cubicBezTo>
                  <a:cubicBezTo>
                    <a:pt x="3333345" y="2048055"/>
                    <a:pt x="3319400" y="2045585"/>
                    <a:pt x="3305698" y="2042680"/>
                  </a:cubicBezTo>
                  <a:cubicBezTo>
                    <a:pt x="3299210" y="2041324"/>
                    <a:pt x="3291367" y="2041760"/>
                    <a:pt x="3286573" y="2038129"/>
                  </a:cubicBezTo>
                  <a:cubicBezTo>
                    <a:pt x="3280618" y="2033626"/>
                    <a:pt x="3273403" y="2025637"/>
                    <a:pt x="3273694" y="2019488"/>
                  </a:cubicBezTo>
                  <a:cubicBezTo>
                    <a:pt x="3273984" y="2013387"/>
                    <a:pt x="3281925" y="2005447"/>
                    <a:pt x="3288413" y="2002445"/>
                  </a:cubicBezTo>
                  <a:cubicBezTo>
                    <a:pt x="3296353" y="1998765"/>
                    <a:pt x="3306231" y="1999104"/>
                    <a:pt x="3315333" y="1998184"/>
                  </a:cubicBezTo>
                  <a:cubicBezTo>
                    <a:pt x="3327728" y="1996925"/>
                    <a:pt x="3340172" y="1996054"/>
                    <a:pt x="3350291" y="1986080"/>
                  </a:cubicBezTo>
                  <a:cubicBezTo>
                    <a:pt x="3346466" y="1970247"/>
                    <a:pt x="3333732" y="1965938"/>
                    <a:pt x="3320950" y="1962452"/>
                  </a:cubicBezTo>
                  <a:cubicBezTo>
                    <a:pt x="3310540" y="1959644"/>
                    <a:pt x="3299501" y="1959014"/>
                    <a:pt x="3289139" y="1956061"/>
                  </a:cubicBezTo>
                  <a:cubicBezTo>
                    <a:pt x="3281005" y="1953737"/>
                    <a:pt x="3272145" y="1948459"/>
                    <a:pt x="3274323" y="1938872"/>
                  </a:cubicBezTo>
                  <a:cubicBezTo>
                    <a:pt x="3275921" y="1931658"/>
                    <a:pt x="3281877" y="1924492"/>
                    <a:pt x="3287783" y="1919554"/>
                  </a:cubicBezTo>
                  <a:cubicBezTo>
                    <a:pt x="3291657" y="1916310"/>
                    <a:pt x="3298920" y="1917326"/>
                    <a:pt x="3304585" y="1916019"/>
                  </a:cubicBezTo>
                  <a:cubicBezTo>
                    <a:pt x="3318868" y="1912630"/>
                    <a:pt x="3333103" y="1909047"/>
                    <a:pt x="3348306" y="1905270"/>
                  </a:cubicBezTo>
                  <a:close/>
                  <a:moveTo>
                    <a:pt x="1407088" y="2551697"/>
                  </a:moveTo>
                  <a:cubicBezTo>
                    <a:pt x="1401617" y="2389594"/>
                    <a:pt x="1396291" y="2231026"/>
                    <a:pt x="1390868" y="2069407"/>
                  </a:cubicBezTo>
                  <a:cubicBezTo>
                    <a:pt x="1381959" y="2075362"/>
                    <a:pt x="1375181" y="2079720"/>
                    <a:pt x="1368547" y="2084320"/>
                  </a:cubicBezTo>
                  <a:cubicBezTo>
                    <a:pt x="1309187" y="2125523"/>
                    <a:pt x="1245905" y="2158399"/>
                    <a:pt x="1175167" y="2175297"/>
                  </a:cubicBezTo>
                  <a:cubicBezTo>
                    <a:pt x="1040226" y="2207543"/>
                    <a:pt x="915163" y="2152444"/>
                    <a:pt x="849992" y="2030043"/>
                  </a:cubicBezTo>
                  <a:cubicBezTo>
                    <a:pt x="834450" y="2000847"/>
                    <a:pt x="822733" y="1969133"/>
                    <a:pt x="813291" y="1937371"/>
                  </a:cubicBezTo>
                  <a:cubicBezTo>
                    <a:pt x="791261" y="1863437"/>
                    <a:pt x="784434" y="1787034"/>
                    <a:pt x="781626" y="1710146"/>
                  </a:cubicBezTo>
                  <a:cubicBezTo>
                    <a:pt x="778237" y="1616797"/>
                    <a:pt x="788356" y="1525432"/>
                    <a:pt x="818908" y="1436730"/>
                  </a:cubicBezTo>
                  <a:cubicBezTo>
                    <a:pt x="820893" y="1431017"/>
                    <a:pt x="822007" y="1425013"/>
                    <a:pt x="823556" y="1419155"/>
                  </a:cubicBezTo>
                  <a:cubicBezTo>
                    <a:pt x="812275" y="1430436"/>
                    <a:pt x="804721" y="1443170"/>
                    <a:pt x="798621" y="1456582"/>
                  </a:cubicBezTo>
                  <a:cubicBezTo>
                    <a:pt x="763760" y="1533663"/>
                    <a:pt x="740955" y="1614569"/>
                    <a:pt x="723040" y="1696928"/>
                  </a:cubicBezTo>
                  <a:cubicBezTo>
                    <a:pt x="693118" y="1834580"/>
                    <a:pt x="668764" y="1973201"/>
                    <a:pt x="646395" y="2112305"/>
                  </a:cubicBezTo>
                  <a:cubicBezTo>
                    <a:pt x="627318" y="2230735"/>
                    <a:pt x="602528" y="2348197"/>
                    <a:pt x="580498" y="2466143"/>
                  </a:cubicBezTo>
                  <a:cubicBezTo>
                    <a:pt x="575947" y="2490400"/>
                    <a:pt x="572219" y="2514803"/>
                    <a:pt x="567571" y="2542353"/>
                  </a:cubicBezTo>
                  <a:cubicBezTo>
                    <a:pt x="849121" y="2572420"/>
                    <a:pt x="1127475" y="2578618"/>
                    <a:pt x="1407137" y="2551697"/>
                  </a:cubicBezTo>
                  <a:close/>
                  <a:moveTo>
                    <a:pt x="1051072" y="1789261"/>
                  </a:moveTo>
                  <a:cubicBezTo>
                    <a:pt x="1051943" y="1781708"/>
                    <a:pt x="1053008" y="1776818"/>
                    <a:pt x="1053008" y="1771976"/>
                  </a:cubicBezTo>
                  <a:cubicBezTo>
                    <a:pt x="1053008" y="1691118"/>
                    <a:pt x="1054558" y="1610163"/>
                    <a:pt x="1052282" y="1529354"/>
                  </a:cubicBezTo>
                  <a:cubicBezTo>
                    <a:pt x="1051072" y="1486214"/>
                    <a:pt x="1044632" y="1443073"/>
                    <a:pt x="1037805" y="1400369"/>
                  </a:cubicBezTo>
                  <a:cubicBezTo>
                    <a:pt x="1034706" y="1381050"/>
                    <a:pt x="1027153" y="1361634"/>
                    <a:pt x="1017808" y="1344349"/>
                  </a:cubicBezTo>
                  <a:cubicBezTo>
                    <a:pt x="1004542" y="1319705"/>
                    <a:pt x="979558" y="1311038"/>
                    <a:pt x="953509" y="1321157"/>
                  </a:cubicBezTo>
                  <a:cubicBezTo>
                    <a:pt x="939953" y="1326435"/>
                    <a:pt x="925718" y="1334520"/>
                    <a:pt x="916567" y="1345366"/>
                  </a:cubicBezTo>
                  <a:cubicBezTo>
                    <a:pt x="900540" y="1364249"/>
                    <a:pt x="885821" y="1385020"/>
                    <a:pt x="874782" y="1407099"/>
                  </a:cubicBezTo>
                  <a:cubicBezTo>
                    <a:pt x="849217" y="1458228"/>
                    <a:pt x="835757" y="1513376"/>
                    <a:pt x="828301" y="1569831"/>
                  </a:cubicBezTo>
                  <a:cubicBezTo>
                    <a:pt x="814744" y="1672477"/>
                    <a:pt x="820893" y="1774590"/>
                    <a:pt x="839340" y="1876026"/>
                  </a:cubicBezTo>
                  <a:cubicBezTo>
                    <a:pt x="849847" y="1933740"/>
                    <a:pt x="866842" y="1989614"/>
                    <a:pt x="901170" y="2038371"/>
                  </a:cubicBezTo>
                  <a:cubicBezTo>
                    <a:pt x="948958" y="2106204"/>
                    <a:pt x="1013693" y="2142905"/>
                    <a:pt x="1097843" y="2143825"/>
                  </a:cubicBezTo>
                  <a:cubicBezTo>
                    <a:pt x="1144615" y="2144358"/>
                    <a:pt x="1188724" y="2133173"/>
                    <a:pt x="1231380" y="2115355"/>
                  </a:cubicBezTo>
                  <a:cubicBezTo>
                    <a:pt x="1329668" y="2074297"/>
                    <a:pt x="1410623" y="2010047"/>
                    <a:pt x="1478311" y="1928608"/>
                  </a:cubicBezTo>
                  <a:cubicBezTo>
                    <a:pt x="1524792" y="1872685"/>
                    <a:pt x="1564737" y="1812163"/>
                    <a:pt x="1600953" y="1749171"/>
                  </a:cubicBezTo>
                  <a:cubicBezTo>
                    <a:pt x="1605844" y="1740649"/>
                    <a:pt x="1609523" y="1731450"/>
                    <a:pt x="1614171" y="1721670"/>
                  </a:cubicBezTo>
                  <a:cubicBezTo>
                    <a:pt x="1564495" y="1665360"/>
                    <a:pt x="1515593" y="1609970"/>
                    <a:pt x="1465286" y="1552933"/>
                  </a:cubicBezTo>
                  <a:cubicBezTo>
                    <a:pt x="1458992" y="1561745"/>
                    <a:pt x="1454247" y="1568330"/>
                    <a:pt x="1449502" y="1574915"/>
                  </a:cubicBezTo>
                  <a:cubicBezTo>
                    <a:pt x="1411639" y="1627594"/>
                    <a:pt x="1372663" y="1679110"/>
                    <a:pt x="1320517" y="1719104"/>
                  </a:cubicBezTo>
                  <a:cubicBezTo>
                    <a:pt x="1228329" y="1789745"/>
                    <a:pt x="1123602" y="1825913"/>
                    <a:pt x="1008415" y="1833467"/>
                  </a:cubicBezTo>
                  <a:cubicBezTo>
                    <a:pt x="996940" y="1834241"/>
                    <a:pt x="984787" y="1833612"/>
                    <a:pt x="973893" y="1830368"/>
                  </a:cubicBezTo>
                  <a:cubicBezTo>
                    <a:pt x="968567" y="1828770"/>
                    <a:pt x="962176" y="1819619"/>
                    <a:pt x="962322" y="1814003"/>
                  </a:cubicBezTo>
                  <a:cubicBezTo>
                    <a:pt x="962467" y="1808434"/>
                    <a:pt x="969245" y="1799961"/>
                    <a:pt x="974813" y="1798267"/>
                  </a:cubicBezTo>
                  <a:cubicBezTo>
                    <a:pt x="986579" y="1794684"/>
                    <a:pt x="999410" y="1794539"/>
                    <a:pt x="1011853" y="1793231"/>
                  </a:cubicBezTo>
                  <a:cubicBezTo>
                    <a:pt x="1024877" y="1791827"/>
                    <a:pt x="1037950" y="1790665"/>
                    <a:pt x="1051217" y="1789358"/>
                  </a:cubicBezTo>
                  <a:close/>
                  <a:moveTo>
                    <a:pt x="3232636" y="1838163"/>
                  </a:moveTo>
                  <a:cubicBezTo>
                    <a:pt x="3234476" y="1830610"/>
                    <a:pt x="3235395" y="1827463"/>
                    <a:pt x="3235977" y="1824219"/>
                  </a:cubicBezTo>
                  <a:cubicBezTo>
                    <a:pt x="3255295" y="1715908"/>
                    <a:pt x="3274517" y="1607597"/>
                    <a:pt x="3293836" y="1499286"/>
                  </a:cubicBezTo>
                  <a:cubicBezTo>
                    <a:pt x="3320998" y="1346673"/>
                    <a:pt x="3348209" y="1194060"/>
                    <a:pt x="3375275" y="1041447"/>
                  </a:cubicBezTo>
                  <a:cubicBezTo>
                    <a:pt x="3376436" y="1035007"/>
                    <a:pt x="3378567" y="1026437"/>
                    <a:pt x="3375613" y="1021934"/>
                  </a:cubicBezTo>
                  <a:cubicBezTo>
                    <a:pt x="3361766" y="1000921"/>
                    <a:pt x="3361960" y="978165"/>
                    <a:pt x="3363461" y="953907"/>
                  </a:cubicBezTo>
                  <a:cubicBezTo>
                    <a:pt x="3356682" y="961606"/>
                    <a:pt x="3351598" y="969837"/>
                    <a:pt x="3346708" y="978213"/>
                  </a:cubicBezTo>
                  <a:cubicBezTo>
                    <a:pt x="3305989" y="1048080"/>
                    <a:pt x="3267109" y="1119061"/>
                    <a:pt x="3224211" y="1187572"/>
                  </a:cubicBezTo>
                  <a:cubicBezTo>
                    <a:pt x="3157104" y="1294769"/>
                    <a:pt x="3077650" y="1392380"/>
                    <a:pt x="2983187" y="1476966"/>
                  </a:cubicBezTo>
                  <a:cubicBezTo>
                    <a:pt x="2889159" y="1561164"/>
                    <a:pt x="2785932" y="1630741"/>
                    <a:pt x="2664500" y="1669620"/>
                  </a:cubicBezTo>
                  <a:cubicBezTo>
                    <a:pt x="2587661" y="1694217"/>
                    <a:pt x="2509466" y="1709517"/>
                    <a:pt x="2428173" y="1697267"/>
                  </a:cubicBezTo>
                  <a:cubicBezTo>
                    <a:pt x="2414761" y="1695234"/>
                    <a:pt x="2401349" y="1693055"/>
                    <a:pt x="2387986" y="1690973"/>
                  </a:cubicBezTo>
                  <a:cubicBezTo>
                    <a:pt x="2387695" y="1692764"/>
                    <a:pt x="2387453" y="1694507"/>
                    <a:pt x="2387163" y="1696299"/>
                  </a:cubicBezTo>
                  <a:cubicBezTo>
                    <a:pt x="2654768" y="1824606"/>
                    <a:pt x="2938884" y="1855206"/>
                    <a:pt x="3232684" y="1838163"/>
                  </a:cubicBezTo>
                  <a:close/>
                  <a:moveTo>
                    <a:pt x="2273042" y="1455420"/>
                  </a:moveTo>
                  <a:cubicBezTo>
                    <a:pt x="2279046" y="1467573"/>
                    <a:pt x="2283258" y="1474787"/>
                    <a:pt x="2286308" y="1482388"/>
                  </a:cubicBezTo>
                  <a:cubicBezTo>
                    <a:pt x="2301366" y="1520251"/>
                    <a:pt x="2321460" y="1557146"/>
                    <a:pt x="2329400" y="1596461"/>
                  </a:cubicBezTo>
                  <a:cubicBezTo>
                    <a:pt x="2336566" y="1631855"/>
                    <a:pt x="2354771" y="1645460"/>
                    <a:pt x="2385904" y="1650834"/>
                  </a:cubicBezTo>
                  <a:cubicBezTo>
                    <a:pt x="2388373" y="1651270"/>
                    <a:pt x="2390843" y="1651754"/>
                    <a:pt x="2393263" y="1652335"/>
                  </a:cubicBezTo>
                  <a:cubicBezTo>
                    <a:pt x="2465793" y="1669281"/>
                    <a:pt x="2537355" y="1661583"/>
                    <a:pt x="2608626" y="1644201"/>
                  </a:cubicBezTo>
                  <a:cubicBezTo>
                    <a:pt x="2717663" y="1617571"/>
                    <a:pt x="2812707" y="1563537"/>
                    <a:pt x="2900198" y="1494929"/>
                  </a:cubicBezTo>
                  <a:cubicBezTo>
                    <a:pt x="3019791" y="1401143"/>
                    <a:pt x="3115997" y="1286490"/>
                    <a:pt x="3195838" y="1158134"/>
                  </a:cubicBezTo>
                  <a:cubicBezTo>
                    <a:pt x="3242077" y="1083861"/>
                    <a:pt x="3283958" y="1006876"/>
                    <a:pt x="3327680" y="931054"/>
                  </a:cubicBezTo>
                  <a:cubicBezTo>
                    <a:pt x="3329423" y="928004"/>
                    <a:pt x="3329665" y="924130"/>
                    <a:pt x="3331214" y="918369"/>
                  </a:cubicBezTo>
                  <a:cubicBezTo>
                    <a:pt x="3249146" y="926358"/>
                    <a:pt x="3169596" y="934250"/>
                    <a:pt x="3089997" y="941754"/>
                  </a:cubicBezTo>
                  <a:cubicBezTo>
                    <a:pt x="3080991" y="942626"/>
                    <a:pt x="3077892" y="947855"/>
                    <a:pt x="3074212" y="955069"/>
                  </a:cubicBezTo>
                  <a:cubicBezTo>
                    <a:pt x="3026617" y="1048322"/>
                    <a:pt x="2969388" y="1135232"/>
                    <a:pt x="2899133" y="1213088"/>
                  </a:cubicBezTo>
                  <a:cubicBezTo>
                    <a:pt x="2809560" y="1312345"/>
                    <a:pt x="2705123" y="1390879"/>
                    <a:pt x="2579043" y="1438425"/>
                  </a:cubicBezTo>
                  <a:cubicBezTo>
                    <a:pt x="2500364" y="1468105"/>
                    <a:pt x="2419554" y="1479919"/>
                    <a:pt x="2335937" y="1466798"/>
                  </a:cubicBezTo>
                  <a:cubicBezTo>
                    <a:pt x="2316376" y="1463748"/>
                    <a:pt x="2297009" y="1459729"/>
                    <a:pt x="2273090" y="1455371"/>
                  </a:cubicBezTo>
                  <a:close/>
                  <a:moveTo>
                    <a:pt x="3372902" y="646357"/>
                  </a:moveTo>
                  <a:cubicBezTo>
                    <a:pt x="3689265" y="571648"/>
                    <a:pt x="4003206" y="497569"/>
                    <a:pt x="4318745" y="423054"/>
                  </a:cubicBezTo>
                  <a:cubicBezTo>
                    <a:pt x="4297829" y="320117"/>
                    <a:pt x="4279817" y="219747"/>
                    <a:pt x="4284998" y="114680"/>
                  </a:cubicBezTo>
                  <a:cubicBezTo>
                    <a:pt x="4275847" y="117585"/>
                    <a:pt x="4269601" y="119328"/>
                    <a:pt x="4263501" y="121604"/>
                  </a:cubicBezTo>
                  <a:cubicBezTo>
                    <a:pt x="3979917" y="228269"/>
                    <a:pt x="3696382" y="335175"/>
                    <a:pt x="3412653" y="441404"/>
                  </a:cubicBezTo>
                  <a:cubicBezTo>
                    <a:pt x="3393431" y="448618"/>
                    <a:pt x="3382053" y="460335"/>
                    <a:pt x="3376533" y="479073"/>
                  </a:cubicBezTo>
                  <a:cubicBezTo>
                    <a:pt x="3360362" y="533882"/>
                    <a:pt x="3364284" y="588933"/>
                    <a:pt x="3372854" y="646357"/>
                  </a:cubicBezTo>
                  <a:close/>
                  <a:moveTo>
                    <a:pt x="3030685" y="949308"/>
                  </a:moveTo>
                  <a:cubicBezTo>
                    <a:pt x="3024874" y="949308"/>
                    <a:pt x="3021582" y="949017"/>
                    <a:pt x="3018387" y="949308"/>
                  </a:cubicBezTo>
                  <a:cubicBezTo>
                    <a:pt x="2939611" y="956909"/>
                    <a:pt x="2860786" y="964462"/>
                    <a:pt x="2782059" y="972306"/>
                  </a:cubicBezTo>
                  <a:cubicBezTo>
                    <a:pt x="2705801" y="979908"/>
                    <a:pt x="2629543" y="987800"/>
                    <a:pt x="2553333" y="995837"/>
                  </a:cubicBezTo>
                  <a:cubicBezTo>
                    <a:pt x="2547038" y="996515"/>
                    <a:pt x="2539001" y="997290"/>
                    <a:pt x="2535128" y="1001260"/>
                  </a:cubicBezTo>
                  <a:cubicBezTo>
                    <a:pt x="2512129" y="1025227"/>
                    <a:pt x="2483563" y="1040672"/>
                    <a:pt x="2454657" y="1055440"/>
                  </a:cubicBezTo>
                  <a:cubicBezTo>
                    <a:pt x="2444877" y="1060427"/>
                    <a:pt x="2442117" y="1067447"/>
                    <a:pt x="2441197" y="1077179"/>
                  </a:cubicBezTo>
                  <a:cubicBezTo>
                    <a:pt x="2439599" y="1094610"/>
                    <a:pt x="2437759" y="1111992"/>
                    <a:pt x="2435290" y="1129325"/>
                  </a:cubicBezTo>
                  <a:cubicBezTo>
                    <a:pt x="2417908" y="1249305"/>
                    <a:pt x="2355401" y="1333600"/>
                    <a:pt x="2239682" y="1375579"/>
                  </a:cubicBezTo>
                  <a:cubicBezTo>
                    <a:pt x="2232371" y="1378242"/>
                    <a:pt x="2225205" y="1381389"/>
                    <a:pt x="2212181" y="1386618"/>
                  </a:cubicBezTo>
                  <a:cubicBezTo>
                    <a:pt x="2227626" y="1395236"/>
                    <a:pt x="2237503" y="1402789"/>
                    <a:pt x="2248688" y="1406663"/>
                  </a:cubicBezTo>
                  <a:cubicBezTo>
                    <a:pt x="2325043" y="1433099"/>
                    <a:pt x="2403286" y="1439345"/>
                    <a:pt x="2482740" y="1424239"/>
                  </a:cubicBezTo>
                  <a:cubicBezTo>
                    <a:pt x="2577978" y="1406130"/>
                    <a:pt x="2661789" y="1362457"/>
                    <a:pt x="2739112" y="1305566"/>
                  </a:cubicBezTo>
                  <a:cubicBezTo>
                    <a:pt x="2863885" y="1213718"/>
                    <a:pt x="2954233" y="1093060"/>
                    <a:pt x="3027973" y="958701"/>
                  </a:cubicBezTo>
                  <a:cubicBezTo>
                    <a:pt x="3029087" y="956667"/>
                    <a:pt x="3029329" y="954198"/>
                    <a:pt x="3030733" y="949211"/>
                  </a:cubicBezTo>
                  <a:close/>
                  <a:moveTo>
                    <a:pt x="2192281" y="749342"/>
                  </a:moveTo>
                  <a:cubicBezTo>
                    <a:pt x="2188988" y="758348"/>
                    <a:pt x="2186519" y="765320"/>
                    <a:pt x="2183953" y="772195"/>
                  </a:cubicBezTo>
                  <a:cubicBezTo>
                    <a:pt x="2164102" y="825939"/>
                    <a:pt x="2135826" y="874599"/>
                    <a:pt x="2097333" y="917303"/>
                  </a:cubicBezTo>
                  <a:cubicBezTo>
                    <a:pt x="2052547" y="966980"/>
                    <a:pt x="1996430" y="992061"/>
                    <a:pt x="1930050" y="996128"/>
                  </a:cubicBezTo>
                  <a:cubicBezTo>
                    <a:pt x="1918526" y="996854"/>
                    <a:pt x="1907003" y="999469"/>
                    <a:pt x="1895770" y="1002422"/>
                  </a:cubicBezTo>
                  <a:cubicBezTo>
                    <a:pt x="1875289" y="1007748"/>
                    <a:pt x="1863669" y="1021934"/>
                    <a:pt x="1858294" y="1042028"/>
                  </a:cubicBezTo>
                  <a:cubicBezTo>
                    <a:pt x="1849773" y="1073984"/>
                    <a:pt x="1856212" y="1103325"/>
                    <a:pt x="1874272" y="1130100"/>
                  </a:cubicBezTo>
                  <a:cubicBezTo>
                    <a:pt x="1879114" y="1137314"/>
                    <a:pt x="1887006" y="1143463"/>
                    <a:pt x="1894850" y="1147579"/>
                  </a:cubicBezTo>
                  <a:cubicBezTo>
                    <a:pt x="1927387" y="1164525"/>
                    <a:pt x="1967041" y="1151549"/>
                    <a:pt x="1984907" y="1118770"/>
                  </a:cubicBezTo>
                  <a:cubicBezTo>
                    <a:pt x="1988490" y="1112234"/>
                    <a:pt x="1989894" y="1103809"/>
                    <a:pt x="1994881" y="1098870"/>
                  </a:cubicBezTo>
                  <a:cubicBezTo>
                    <a:pt x="1999432" y="1094416"/>
                    <a:pt x="2008535" y="1090397"/>
                    <a:pt x="2013764" y="1092044"/>
                  </a:cubicBezTo>
                  <a:cubicBezTo>
                    <a:pt x="2018945" y="1093690"/>
                    <a:pt x="2024222" y="1102357"/>
                    <a:pt x="2024997" y="1108506"/>
                  </a:cubicBezTo>
                  <a:cubicBezTo>
                    <a:pt x="2025820" y="1115333"/>
                    <a:pt x="2021898" y="1122886"/>
                    <a:pt x="2019574" y="1129955"/>
                  </a:cubicBezTo>
                  <a:cubicBezTo>
                    <a:pt x="2006889" y="1168786"/>
                    <a:pt x="1982147" y="1200306"/>
                    <a:pt x="1957260" y="1231681"/>
                  </a:cubicBezTo>
                  <a:cubicBezTo>
                    <a:pt x="1949804" y="1241122"/>
                    <a:pt x="1942348" y="1250612"/>
                    <a:pt x="1933487" y="1261894"/>
                  </a:cubicBezTo>
                  <a:cubicBezTo>
                    <a:pt x="1940363" y="1263830"/>
                    <a:pt x="1943364" y="1265041"/>
                    <a:pt x="1946512" y="1265525"/>
                  </a:cubicBezTo>
                  <a:cubicBezTo>
                    <a:pt x="2025965" y="1278888"/>
                    <a:pt x="2102562" y="1299998"/>
                    <a:pt x="2170590" y="1345511"/>
                  </a:cubicBezTo>
                  <a:cubicBezTo>
                    <a:pt x="2175867" y="1349046"/>
                    <a:pt x="2184824" y="1350208"/>
                    <a:pt x="2191070" y="1348658"/>
                  </a:cubicBezTo>
                  <a:cubicBezTo>
                    <a:pt x="2229369" y="1339120"/>
                    <a:pt x="2265537" y="1324062"/>
                    <a:pt x="2297686" y="1300918"/>
                  </a:cubicBezTo>
                  <a:cubicBezTo>
                    <a:pt x="2347121" y="1265331"/>
                    <a:pt x="2374768" y="1215558"/>
                    <a:pt x="2391714" y="1154890"/>
                  </a:cubicBezTo>
                  <a:cubicBezTo>
                    <a:pt x="2382708" y="1156004"/>
                    <a:pt x="2377092" y="1156294"/>
                    <a:pt x="2371621" y="1157456"/>
                  </a:cubicBezTo>
                  <a:cubicBezTo>
                    <a:pt x="2333128" y="1165639"/>
                    <a:pt x="2295266" y="1161620"/>
                    <a:pt x="2258032" y="1150678"/>
                  </a:cubicBezTo>
                  <a:cubicBezTo>
                    <a:pt x="2246993" y="1147434"/>
                    <a:pt x="2236390" y="1142011"/>
                    <a:pt x="2226512" y="1136055"/>
                  </a:cubicBezTo>
                  <a:cubicBezTo>
                    <a:pt x="2218039" y="1130972"/>
                    <a:pt x="2213633" y="1122450"/>
                    <a:pt x="2219056" y="1112524"/>
                  </a:cubicBezTo>
                  <a:cubicBezTo>
                    <a:pt x="2224140" y="1103228"/>
                    <a:pt x="2232613" y="1100710"/>
                    <a:pt x="2242539" y="1103906"/>
                  </a:cubicBezTo>
                  <a:cubicBezTo>
                    <a:pt x="2251254" y="1106714"/>
                    <a:pt x="2259775" y="1110103"/>
                    <a:pt x="2268490" y="1112863"/>
                  </a:cubicBezTo>
                  <a:cubicBezTo>
                    <a:pt x="2305869" y="1124629"/>
                    <a:pt x="2343538" y="1127050"/>
                    <a:pt x="2381788" y="1117124"/>
                  </a:cubicBezTo>
                  <a:cubicBezTo>
                    <a:pt x="2394571" y="1113783"/>
                    <a:pt x="2402608" y="1106956"/>
                    <a:pt x="2402802" y="1093254"/>
                  </a:cubicBezTo>
                  <a:cubicBezTo>
                    <a:pt x="2403044" y="1075146"/>
                    <a:pt x="2402850" y="1057037"/>
                    <a:pt x="2402850" y="1037283"/>
                  </a:cubicBezTo>
                  <a:cubicBezTo>
                    <a:pt x="2412195" y="1032490"/>
                    <a:pt x="2421927" y="1028035"/>
                    <a:pt x="2431126" y="1022564"/>
                  </a:cubicBezTo>
                  <a:cubicBezTo>
                    <a:pt x="2453302" y="1009394"/>
                    <a:pt x="2476058" y="997048"/>
                    <a:pt x="2496878" y="981941"/>
                  </a:cubicBezTo>
                  <a:cubicBezTo>
                    <a:pt x="2511936" y="971047"/>
                    <a:pt x="2509515" y="961993"/>
                    <a:pt x="2492181" y="956135"/>
                  </a:cubicBezTo>
                  <a:cubicBezTo>
                    <a:pt x="2463808" y="946499"/>
                    <a:pt x="2435677" y="935266"/>
                    <a:pt x="2406578" y="928827"/>
                  </a:cubicBezTo>
                  <a:cubicBezTo>
                    <a:pt x="2376027" y="922048"/>
                    <a:pt x="2357047" y="905005"/>
                    <a:pt x="2343199" y="878085"/>
                  </a:cubicBezTo>
                  <a:cubicBezTo>
                    <a:pt x="2315117" y="823421"/>
                    <a:pt x="2270621" y="785558"/>
                    <a:pt x="2215957" y="758929"/>
                  </a:cubicBezTo>
                  <a:cubicBezTo>
                    <a:pt x="2208695" y="755394"/>
                    <a:pt x="2200948" y="752779"/>
                    <a:pt x="2192232" y="749245"/>
                  </a:cubicBezTo>
                  <a:close/>
                  <a:moveTo>
                    <a:pt x="993842" y="808702"/>
                  </a:moveTo>
                  <a:cubicBezTo>
                    <a:pt x="990452" y="813495"/>
                    <a:pt x="988855" y="816546"/>
                    <a:pt x="986579" y="818967"/>
                  </a:cubicBezTo>
                  <a:cubicBezTo>
                    <a:pt x="969342" y="836881"/>
                    <a:pt x="949636" y="850051"/>
                    <a:pt x="923781" y="851407"/>
                  </a:cubicBezTo>
                  <a:cubicBezTo>
                    <a:pt x="895360" y="852908"/>
                    <a:pt x="890421" y="857120"/>
                    <a:pt x="883643" y="884960"/>
                  </a:cubicBezTo>
                  <a:cubicBezTo>
                    <a:pt x="869940" y="941125"/>
                    <a:pt x="887903" y="988962"/>
                    <a:pt x="924556" y="1030311"/>
                  </a:cubicBezTo>
                  <a:cubicBezTo>
                    <a:pt x="947360" y="1056069"/>
                    <a:pt x="974329" y="1078099"/>
                    <a:pt x="1011078" y="1080375"/>
                  </a:cubicBezTo>
                  <a:cubicBezTo>
                    <a:pt x="1030930" y="1081585"/>
                    <a:pt x="1051265" y="1082118"/>
                    <a:pt x="1070826" y="1079261"/>
                  </a:cubicBezTo>
                  <a:cubicBezTo>
                    <a:pt x="1136529" y="1069723"/>
                    <a:pt x="1197729" y="1045708"/>
                    <a:pt x="1257574" y="1017867"/>
                  </a:cubicBezTo>
                  <a:cubicBezTo>
                    <a:pt x="1304975" y="995789"/>
                    <a:pt x="1354167" y="980440"/>
                    <a:pt x="1407233" y="984846"/>
                  </a:cubicBezTo>
                  <a:cubicBezTo>
                    <a:pt x="1430232" y="986783"/>
                    <a:pt x="1449890" y="979375"/>
                    <a:pt x="1469015" y="968917"/>
                  </a:cubicBezTo>
                  <a:cubicBezTo>
                    <a:pt x="1479182" y="963349"/>
                    <a:pt x="1491093" y="956667"/>
                    <a:pt x="1489302" y="943062"/>
                  </a:cubicBezTo>
                  <a:cubicBezTo>
                    <a:pt x="1487559" y="929698"/>
                    <a:pt x="1473275" y="929795"/>
                    <a:pt x="1463592" y="927229"/>
                  </a:cubicBezTo>
                  <a:cubicBezTo>
                    <a:pt x="1441174" y="921274"/>
                    <a:pt x="1418176" y="917400"/>
                    <a:pt x="1395516" y="912220"/>
                  </a:cubicBezTo>
                  <a:cubicBezTo>
                    <a:pt x="1373873" y="907281"/>
                    <a:pt x="1373147" y="905925"/>
                    <a:pt x="1369371" y="884863"/>
                  </a:cubicBezTo>
                  <a:cubicBezTo>
                    <a:pt x="1365981" y="866029"/>
                    <a:pt x="1363222" y="846904"/>
                    <a:pt x="1357896" y="828602"/>
                  </a:cubicBezTo>
                  <a:cubicBezTo>
                    <a:pt x="1353151" y="812382"/>
                    <a:pt x="1345259" y="797082"/>
                    <a:pt x="1337754" y="778925"/>
                  </a:cubicBezTo>
                  <a:cubicBezTo>
                    <a:pt x="1301682" y="814512"/>
                    <a:pt x="1265756" y="818870"/>
                    <a:pt x="1227748" y="788899"/>
                  </a:cubicBezTo>
                  <a:cubicBezTo>
                    <a:pt x="1213756" y="810397"/>
                    <a:pt x="1197632" y="825697"/>
                    <a:pt x="1173666" y="829522"/>
                  </a:cubicBezTo>
                  <a:cubicBezTo>
                    <a:pt x="1148585" y="833540"/>
                    <a:pt x="1129170" y="820516"/>
                    <a:pt x="1110722" y="806281"/>
                  </a:cubicBezTo>
                  <a:cubicBezTo>
                    <a:pt x="1067776" y="864673"/>
                    <a:pt x="1026911" y="851504"/>
                    <a:pt x="993793" y="808799"/>
                  </a:cubicBezTo>
                  <a:close/>
                  <a:moveTo>
                    <a:pt x="3340801" y="695017"/>
                  </a:moveTo>
                  <a:cubicBezTo>
                    <a:pt x="3047534" y="764254"/>
                    <a:pt x="2756301" y="833008"/>
                    <a:pt x="2465116" y="901761"/>
                  </a:cubicBezTo>
                  <a:cubicBezTo>
                    <a:pt x="2480900" y="911058"/>
                    <a:pt x="2497749" y="914108"/>
                    <a:pt x="2512081" y="921855"/>
                  </a:cubicBezTo>
                  <a:cubicBezTo>
                    <a:pt x="2526848" y="929844"/>
                    <a:pt x="2539098" y="942384"/>
                    <a:pt x="2554737" y="954730"/>
                  </a:cubicBezTo>
                  <a:cubicBezTo>
                    <a:pt x="2837836" y="926696"/>
                    <a:pt x="3124325" y="898324"/>
                    <a:pt x="3415219" y="869515"/>
                  </a:cubicBezTo>
                  <a:cubicBezTo>
                    <a:pt x="3377453" y="814125"/>
                    <a:pt x="3357408" y="756217"/>
                    <a:pt x="3340801" y="695017"/>
                  </a:cubicBezTo>
                  <a:close/>
                  <a:moveTo>
                    <a:pt x="1417692" y="1165009"/>
                  </a:moveTo>
                  <a:cubicBezTo>
                    <a:pt x="1413625" y="1202678"/>
                    <a:pt x="1411155" y="1240154"/>
                    <a:pt x="1405200" y="1277048"/>
                  </a:cubicBezTo>
                  <a:cubicBezTo>
                    <a:pt x="1394887" y="1340573"/>
                    <a:pt x="1348745" y="1379597"/>
                    <a:pt x="1284930" y="1381679"/>
                  </a:cubicBezTo>
                  <a:cubicBezTo>
                    <a:pt x="1281105" y="1381825"/>
                    <a:pt x="1277280" y="1382406"/>
                    <a:pt x="1273794" y="1382745"/>
                  </a:cubicBezTo>
                  <a:cubicBezTo>
                    <a:pt x="1294371" y="1422689"/>
                    <a:pt x="1314416" y="1461520"/>
                    <a:pt x="1335478" y="1502385"/>
                  </a:cubicBezTo>
                  <a:cubicBezTo>
                    <a:pt x="1382782" y="1483938"/>
                    <a:pt x="1430910" y="1463796"/>
                    <a:pt x="1476858" y="1438667"/>
                  </a:cubicBezTo>
                  <a:cubicBezTo>
                    <a:pt x="1484993" y="1434213"/>
                    <a:pt x="1487752" y="1427531"/>
                    <a:pt x="1489302" y="1418622"/>
                  </a:cubicBezTo>
                  <a:cubicBezTo>
                    <a:pt x="1493708" y="1393203"/>
                    <a:pt x="1498550" y="1367832"/>
                    <a:pt x="1504699" y="1342800"/>
                  </a:cubicBezTo>
                  <a:cubicBezTo>
                    <a:pt x="1512494" y="1311038"/>
                    <a:pt x="1525421" y="1281309"/>
                    <a:pt x="1545079" y="1254824"/>
                  </a:cubicBezTo>
                  <a:cubicBezTo>
                    <a:pt x="1586815" y="1198611"/>
                    <a:pt x="1657941" y="1181181"/>
                    <a:pt x="1720836" y="1211442"/>
                  </a:cubicBezTo>
                  <a:cubicBezTo>
                    <a:pt x="1726598" y="1214202"/>
                    <a:pt x="1733231" y="1215945"/>
                    <a:pt x="1739622" y="1216332"/>
                  </a:cubicBezTo>
                  <a:cubicBezTo>
                    <a:pt x="1761749" y="1217688"/>
                    <a:pt x="1783924" y="1218221"/>
                    <a:pt x="1807649" y="1219140"/>
                  </a:cubicBezTo>
                  <a:cubicBezTo>
                    <a:pt x="1787265" y="1180116"/>
                    <a:pt x="1770755" y="1139009"/>
                    <a:pt x="1763589" y="1094368"/>
                  </a:cubicBezTo>
                  <a:cubicBezTo>
                    <a:pt x="1756423" y="1049872"/>
                    <a:pt x="1759425" y="1005763"/>
                    <a:pt x="1767801" y="959863"/>
                  </a:cubicBezTo>
                  <a:cubicBezTo>
                    <a:pt x="1649177" y="1029391"/>
                    <a:pt x="1533701" y="1097128"/>
                    <a:pt x="1417789" y="1165058"/>
                  </a:cubicBezTo>
                  <a:close/>
                  <a:moveTo>
                    <a:pt x="1334122" y="2905148"/>
                  </a:moveTo>
                  <a:cubicBezTo>
                    <a:pt x="1251134" y="2913331"/>
                    <a:pt x="1170228" y="2921320"/>
                    <a:pt x="1089757" y="2929308"/>
                  </a:cubicBezTo>
                  <a:lnTo>
                    <a:pt x="1089757" y="3242524"/>
                  </a:lnTo>
                  <a:cubicBezTo>
                    <a:pt x="1167613" y="3240393"/>
                    <a:pt x="1241935" y="3250706"/>
                    <a:pt x="1316595" y="3248963"/>
                  </a:cubicBezTo>
                  <a:cubicBezTo>
                    <a:pt x="1324390" y="3216862"/>
                    <a:pt x="1331895" y="3187860"/>
                    <a:pt x="1338335" y="3158615"/>
                  </a:cubicBezTo>
                  <a:cubicBezTo>
                    <a:pt x="1340659" y="3148157"/>
                    <a:pt x="1341579" y="3137166"/>
                    <a:pt x="1341337" y="3126418"/>
                  </a:cubicBezTo>
                  <a:cubicBezTo>
                    <a:pt x="1339787" y="3060569"/>
                    <a:pt x="1337754" y="2994721"/>
                    <a:pt x="1335769" y="2928921"/>
                  </a:cubicBezTo>
                  <a:cubicBezTo>
                    <a:pt x="1335526" y="2920835"/>
                    <a:pt x="1334655" y="2912750"/>
                    <a:pt x="1334122" y="2905148"/>
                  </a:cubicBezTo>
                  <a:close/>
                  <a:moveTo>
                    <a:pt x="1094067" y="1780691"/>
                  </a:moveTo>
                  <a:cubicBezTo>
                    <a:pt x="1181655" y="1761324"/>
                    <a:pt x="1256944" y="1724526"/>
                    <a:pt x="1321001" y="1665747"/>
                  </a:cubicBezTo>
                  <a:cubicBezTo>
                    <a:pt x="1325262" y="1661825"/>
                    <a:pt x="1327053" y="1652238"/>
                    <a:pt x="1325988" y="1645944"/>
                  </a:cubicBezTo>
                  <a:cubicBezTo>
                    <a:pt x="1321824" y="1621348"/>
                    <a:pt x="1316692" y="1596848"/>
                    <a:pt x="1310785" y="1572639"/>
                  </a:cubicBezTo>
                  <a:cubicBezTo>
                    <a:pt x="1295630" y="1510616"/>
                    <a:pt x="1273406" y="1451788"/>
                    <a:pt x="1232929" y="1401143"/>
                  </a:cubicBezTo>
                  <a:cubicBezTo>
                    <a:pt x="1192936" y="1351079"/>
                    <a:pt x="1141613" y="1319123"/>
                    <a:pt x="1079541" y="1304501"/>
                  </a:cubicBezTo>
                  <a:cubicBezTo>
                    <a:pt x="1067243" y="1301596"/>
                    <a:pt x="1054170" y="1302032"/>
                    <a:pt x="1041824" y="1301015"/>
                  </a:cubicBezTo>
                  <a:cubicBezTo>
                    <a:pt x="1052863" y="1326289"/>
                    <a:pt x="1065597" y="1348126"/>
                    <a:pt x="1071843" y="1371657"/>
                  </a:cubicBezTo>
                  <a:cubicBezTo>
                    <a:pt x="1080122" y="1402886"/>
                    <a:pt x="1086465" y="1435278"/>
                    <a:pt x="1088063" y="1467476"/>
                  </a:cubicBezTo>
                  <a:cubicBezTo>
                    <a:pt x="1091839" y="1543153"/>
                    <a:pt x="1092469" y="1619024"/>
                    <a:pt x="1094067" y="1694798"/>
                  </a:cubicBezTo>
                  <a:cubicBezTo>
                    <a:pt x="1094648" y="1722202"/>
                    <a:pt x="1094163" y="1749607"/>
                    <a:pt x="1094163" y="1780788"/>
                  </a:cubicBezTo>
                  <a:close/>
                  <a:moveTo>
                    <a:pt x="1629229" y="1786937"/>
                  </a:moveTo>
                  <a:cubicBezTo>
                    <a:pt x="1627438" y="1786211"/>
                    <a:pt x="1625646" y="1785484"/>
                    <a:pt x="1623903" y="1784710"/>
                  </a:cubicBezTo>
                  <a:cubicBezTo>
                    <a:pt x="1619304" y="1792069"/>
                    <a:pt x="1614510" y="1799332"/>
                    <a:pt x="1610153" y="1806837"/>
                  </a:cubicBezTo>
                  <a:cubicBezTo>
                    <a:pt x="1562413" y="1888615"/>
                    <a:pt x="1507846" y="1965115"/>
                    <a:pt x="1437107" y="2028929"/>
                  </a:cubicBezTo>
                  <a:cubicBezTo>
                    <a:pt x="1429312" y="2035950"/>
                    <a:pt x="1427520" y="2043116"/>
                    <a:pt x="1428198" y="2053042"/>
                  </a:cubicBezTo>
                  <a:cubicBezTo>
                    <a:pt x="1430038" y="2079671"/>
                    <a:pt x="1430571" y="2106350"/>
                    <a:pt x="1431830" y="2132980"/>
                  </a:cubicBezTo>
                  <a:cubicBezTo>
                    <a:pt x="1438511" y="2273730"/>
                    <a:pt x="1445241" y="2414433"/>
                    <a:pt x="1451875" y="2555184"/>
                  </a:cubicBezTo>
                  <a:cubicBezTo>
                    <a:pt x="1452940" y="2577214"/>
                    <a:pt x="1446258" y="2586026"/>
                    <a:pt x="1424519" y="2589076"/>
                  </a:cubicBezTo>
                  <a:cubicBezTo>
                    <a:pt x="1404086" y="2591933"/>
                    <a:pt x="1383460" y="2593482"/>
                    <a:pt x="1363076" y="2595612"/>
                  </a:cubicBezTo>
                  <a:cubicBezTo>
                    <a:pt x="1365110" y="2619724"/>
                    <a:pt x="1368015" y="2641900"/>
                    <a:pt x="1368741" y="2664172"/>
                  </a:cubicBezTo>
                  <a:cubicBezTo>
                    <a:pt x="1371792" y="2757522"/>
                    <a:pt x="1374164" y="2850920"/>
                    <a:pt x="1376875" y="2944270"/>
                  </a:cubicBezTo>
                  <a:cubicBezTo>
                    <a:pt x="1377069" y="2950322"/>
                    <a:pt x="1378280" y="2956277"/>
                    <a:pt x="1379006" y="2962329"/>
                  </a:cubicBezTo>
                  <a:cubicBezTo>
                    <a:pt x="1478553" y="2573437"/>
                    <a:pt x="1536945" y="2176653"/>
                    <a:pt x="1629181" y="1786889"/>
                  </a:cubicBezTo>
                  <a:close/>
                  <a:moveTo>
                    <a:pt x="1357411" y="3848280"/>
                  </a:moveTo>
                  <a:cubicBezTo>
                    <a:pt x="1370436" y="3763694"/>
                    <a:pt x="1360849" y="3681964"/>
                    <a:pt x="1355426" y="3600622"/>
                  </a:cubicBezTo>
                  <a:cubicBezTo>
                    <a:pt x="1263093" y="3605852"/>
                    <a:pt x="1173472" y="3610935"/>
                    <a:pt x="1083850" y="3615971"/>
                  </a:cubicBezTo>
                  <a:cubicBezTo>
                    <a:pt x="1077653" y="3648411"/>
                    <a:pt x="1076685" y="3843874"/>
                    <a:pt x="1083463" y="3870165"/>
                  </a:cubicBezTo>
                  <a:cubicBezTo>
                    <a:pt x="1173859" y="3862950"/>
                    <a:pt x="1264885" y="3855639"/>
                    <a:pt x="1357411" y="3848231"/>
                  </a:cubicBezTo>
                  <a:close/>
                  <a:moveTo>
                    <a:pt x="1396775" y="3545135"/>
                  </a:moveTo>
                  <a:cubicBezTo>
                    <a:pt x="1395565" y="3550219"/>
                    <a:pt x="1394500" y="3552592"/>
                    <a:pt x="1394500" y="3554916"/>
                  </a:cubicBezTo>
                  <a:cubicBezTo>
                    <a:pt x="1394596" y="3563244"/>
                    <a:pt x="1394984" y="3571572"/>
                    <a:pt x="1395371" y="3579899"/>
                  </a:cubicBezTo>
                  <a:cubicBezTo>
                    <a:pt x="1399680" y="3670634"/>
                    <a:pt x="1409945" y="3761176"/>
                    <a:pt x="1398954" y="3852201"/>
                  </a:cubicBezTo>
                  <a:cubicBezTo>
                    <a:pt x="1395371" y="3881930"/>
                    <a:pt x="1390529" y="3888612"/>
                    <a:pt x="1361188" y="3890113"/>
                  </a:cubicBezTo>
                  <a:cubicBezTo>
                    <a:pt x="1348309" y="3890791"/>
                    <a:pt x="1335381" y="3891130"/>
                    <a:pt x="1316014" y="3891808"/>
                  </a:cubicBezTo>
                  <a:cubicBezTo>
                    <a:pt x="1327634" y="3906381"/>
                    <a:pt x="1334316" y="3916840"/>
                    <a:pt x="1342983" y="3925216"/>
                  </a:cubicBezTo>
                  <a:cubicBezTo>
                    <a:pt x="1362495" y="3944002"/>
                    <a:pt x="1386510" y="3955235"/>
                    <a:pt x="1411494" y="3965451"/>
                  </a:cubicBezTo>
                  <a:cubicBezTo>
                    <a:pt x="1438366" y="3976442"/>
                    <a:pt x="1464512" y="3989369"/>
                    <a:pt x="1490222" y="4002926"/>
                  </a:cubicBezTo>
                  <a:cubicBezTo>
                    <a:pt x="1501697" y="4008979"/>
                    <a:pt x="1511283" y="4018662"/>
                    <a:pt x="1524840" y="4029072"/>
                  </a:cubicBezTo>
                  <a:cubicBezTo>
                    <a:pt x="1541641" y="3886481"/>
                    <a:pt x="1558055" y="3746990"/>
                    <a:pt x="1574517" y="3606868"/>
                  </a:cubicBezTo>
                  <a:cubicBezTo>
                    <a:pt x="1519611" y="3571814"/>
                    <a:pt x="1466303" y="3537776"/>
                    <a:pt x="1396727" y="3545184"/>
                  </a:cubicBezTo>
                  <a:close/>
                  <a:moveTo>
                    <a:pt x="1047150" y="3241459"/>
                  </a:moveTo>
                  <a:cubicBezTo>
                    <a:pt x="1053638" y="3186843"/>
                    <a:pt x="1048748" y="2960974"/>
                    <a:pt x="1041097" y="2938120"/>
                  </a:cubicBezTo>
                  <a:cubicBezTo>
                    <a:pt x="972005" y="2945286"/>
                    <a:pt x="902864" y="2952501"/>
                    <a:pt x="831061" y="2959957"/>
                  </a:cubicBezTo>
                  <a:cubicBezTo>
                    <a:pt x="834789" y="3050547"/>
                    <a:pt x="838420" y="3140120"/>
                    <a:pt x="842245" y="3232743"/>
                  </a:cubicBezTo>
                  <a:cubicBezTo>
                    <a:pt x="911870" y="3235697"/>
                    <a:pt x="978880" y="3238553"/>
                    <a:pt x="1047150" y="3241459"/>
                  </a:cubicBezTo>
                  <a:close/>
                  <a:moveTo>
                    <a:pt x="844230" y="3273172"/>
                  </a:moveTo>
                  <a:cubicBezTo>
                    <a:pt x="849217" y="3380369"/>
                    <a:pt x="854059" y="3484032"/>
                    <a:pt x="858998" y="3590309"/>
                  </a:cubicBezTo>
                  <a:cubicBezTo>
                    <a:pt x="921360" y="3584451"/>
                    <a:pt x="981301" y="3578834"/>
                    <a:pt x="1042308" y="3573121"/>
                  </a:cubicBezTo>
                  <a:cubicBezTo>
                    <a:pt x="1044729" y="3475123"/>
                    <a:pt x="1047101" y="3379595"/>
                    <a:pt x="1049522" y="3282129"/>
                  </a:cubicBezTo>
                  <a:cubicBezTo>
                    <a:pt x="980381" y="3279128"/>
                    <a:pt x="914146" y="3276223"/>
                    <a:pt x="844230" y="3273172"/>
                  </a:cubicBezTo>
                  <a:close/>
                  <a:moveTo>
                    <a:pt x="674332" y="3589970"/>
                  </a:moveTo>
                  <a:cubicBezTo>
                    <a:pt x="680142" y="3580674"/>
                    <a:pt x="684306" y="3574574"/>
                    <a:pt x="687938" y="3568085"/>
                  </a:cubicBezTo>
                  <a:cubicBezTo>
                    <a:pt x="727931" y="3496766"/>
                    <a:pt x="761775" y="3422590"/>
                    <a:pt x="791552" y="3346525"/>
                  </a:cubicBezTo>
                  <a:cubicBezTo>
                    <a:pt x="796394" y="3334179"/>
                    <a:pt x="799880" y="3321203"/>
                    <a:pt x="802736" y="3308227"/>
                  </a:cubicBezTo>
                  <a:cubicBezTo>
                    <a:pt x="805593" y="3295348"/>
                    <a:pt x="806803" y="3282129"/>
                    <a:pt x="799783" y="3269153"/>
                  </a:cubicBezTo>
                  <a:cubicBezTo>
                    <a:pt x="746329" y="3265135"/>
                    <a:pt x="693360" y="3261165"/>
                    <a:pt x="643635" y="3257436"/>
                  </a:cubicBezTo>
                  <a:cubicBezTo>
                    <a:pt x="597202" y="3333888"/>
                    <a:pt x="552803" y="3406951"/>
                    <a:pt x="507533" y="3481418"/>
                  </a:cubicBezTo>
                  <a:cubicBezTo>
                    <a:pt x="563358" y="3517731"/>
                    <a:pt x="618313" y="3553463"/>
                    <a:pt x="674235" y="3589873"/>
                  </a:cubicBezTo>
                  <a:close/>
                  <a:moveTo>
                    <a:pt x="726284" y="2958359"/>
                  </a:moveTo>
                  <a:cubicBezTo>
                    <a:pt x="646879" y="2958069"/>
                    <a:pt x="572848" y="2958020"/>
                    <a:pt x="501383" y="2969060"/>
                  </a:cubicBezTo>
                  <a:cubicBezTo>
                    <a:pt x="470880" y="3051225"/>
                    <a:pt x="441103" y="3131405"/>
                    <a:pt x="410794" y="3212989"/>
                  </a:cubicBezTo>
                  <a:lnTo>
                    <a:pt x="617393" y="3212989"/>
                  </a:lnTo>
                  <a:cubicBezTo>
                    <a:pt x="659807" y="3131453"/>
                    <a:pt x="693554" y="3047545"/>
                    <a:pt x="726236" y="2958359"/>
                  </a:cubicBezTo>
                  <a:close/>
                  <a:moveTo>
                    <a:pt x="1306427" y="3288327"/>
                  </a:moveTo>
                  <a:cubicBezTo>
                    <a:pt x="1232396" y="3286148"/>
                    <a:pt x="1162045" y="3284066"/>
                    <a:pt x="1089854" y="3281984"/>
                  </a:cubicBezTo>
                  <a:cubicBezTo>
                    <a:pt x="1087385" y="3380902"/>
                    <a:pt x="1085012" y="3476140"/>
                    <a:pt x="1082592" y="3574283"/>
                  </a:cubicBezTo>
                  <a:cubicBezTo>
                    <a:pt x="1134786" y="3572492"/>
                    <a:pt x="1183591" y="3570797"/>
                    <a:pt x="1234914" y="3569005"/>
                  </a:cubicBezTo>
                  <a:cubicBezTo>
                    <a:pt x="1240385" y="3555061"/>
                    <a:pt x="1247212" y="3541649"/>
                    <a:pt x="1250892" y="3527415"/>
                  </a:cubicBezTo>
                  <a:cubicBezTo>
                    <a:pt x="1260140" y="3491973"/>
                    <a:pt x="1268080" y="3456192"/>
                    <a:pt x="1276360" y="3420508"/>
                  </a:cubicBezTo>
                  <a:cubicBezTo>
                    <a:pt x="1286286" y="3377561"/>
                    <a:pt x="1295921" y="3334566"/>
                    <a:pt x="1306476" y="3288327"/>
                  </a:cubicBezTo>
                  <a:close/>
                  <a:moveTo>
                    <a:pt x="786613" y="2714043"/>
                  </a:moveTo>
                  <a:cubicBezTo>
                    <a:pt x="710791" y="2711041"/>
                    <a:pt x="637970" y="2706635"/>
                    <a:pt x="565876" y="2707700"/>
                  </a:cubicBezTo>
                  <a:cubicBezTo>
                    <a:pt x="548204" y="2780859"/>
                    <a:pt x="531209" y="2851162"/>
                    <a:pt x="513827" y="2923159"/>
                  </a:cubicBezTo>
                  <a:cubicBezTo>
                    <a:pt x="589213" y="2920981"/>
                    <a:pt x="663777" y="2918850"/>
                    <a:pt x="740180" y="2916623"/>
                  </a:cubicBezTo>
                  <a:cubicBezTo>
                    <a:pt x="759596" y="2850339"/>
                    <a:pt x="778527" y="2784442"/>
                    <a:pt x="786565" y="2713994"/>
                  </a:cubicBezTo>
                  <a:close/>
                  <a:moveTo>
                    <a:pt x="485357" y="3514874"/>
                  </a:moveTo>
                  <a:cubicBezTo>
                    <a:pt x="438247" y="3571814"/>
                    <a:pt x="392734" y="3626816"/>
                    <a:pt x="346011" y="3683368"/>
                  </a:cubicBezTo>
                  <a:cubicBezTo>
                    <a:pt x="402320" y="3725105"/>
                    <a:pt x="458873" y="3766986"/>
                    <a:pt x="516006" y="3809352"/>
                  </a:cubicBezTo>
                  <a:cubicBezTo>
                    <a:pt x="567764" y="3748732"/>
                    <a:pt x="614197" y="3687242"/>
                    <a:pt x="655788" y="3621151"/>
                  </a:cubicBezTo>
                  <a:cubicBezTo>
                    <a:pt x="597977" y="3585129"/>
                    <a:pt x="541667" y="3549977"/>
                    <a:pt x="485357" y="3514874"/>
                  </a:cubicBezTo>
                  <a:close/>
                  <a:moveTo>
                    <a:pt x="859821" y="3630884"/>
                  </a:moveTo>
                  <a:lnTo>
                    <a:pt x="859821" y="3853557"/>
                  </a:lnTo>
                  <a:cubicBezTo>
                    <a:pt x="895408" y="3865759"/>
                    <a:pt x="1002363" y="3875539"/>
                    <a:pt x="1036256" y="3866969"/>
                  </a:cubicBezTo>
                  <a:cubicBezTo>
                    <a:pt x="1040952" y="3837918"/>
                    <a:pt x="1040662" y="3631465"/>
                    <a:pt x="1035045" y="3614228"/>
                  </a:cubicBezTo>
                  <a:cubicBezTo>
                    <a:pt x="978009" y="3619651"/>
                    <a:pt x="920392" y="3625122"/>
                    <a:pt x="859869" y="3630884"/>
                  </a:cubicBezTo>
                  <a:close/>
                  <a:moveTo>
                    <a:pt x="1816316" y="1278501"/>
                  </a:moveTo>
                  <a:cubicBezTo>
                    <a:pt x="1816026" y="1277000"/>
                    <a:pt x="1815687" y="1275499"/>
                    <a:pt x="1815396" y="1273950"/>
                  </a:cubicBezTo>
                  <a:cubicBezTo>
                    <a:pt x="1807407" y="1273950"/>
                    <a:pt x="1799321" y="1273030"/>
                    <a:pt x="1791526" y="1274095"/>
                  </a:cubicBezTo>
                  <a:cubicBezTo>
                    <a:pt x="1750516" y="1279663"/>
                    <a:pt x="1721223" y="1302661"/>
                    <a:pt x="1700065" y="1337087"/>
                  </a:cubicBezTo>
                  <a:cubicBezTo>
                    <a:pt x="1678906" y="1371463"/>
                    <a:pt x="1665736" y="1409181"/>
                    <a:pt x="1653874" y="1447431"/>
                  </a:cubicBezTo>
                  <a:cubicBezTo>
                    <a:pt x="1650921" y="1456921"/>
                    <a:pt x="1648354" y="1467137"/>
                    <a:pt x="1642689" y="1474981"/>
                  </a:cubicBezTo>
                  <a:cubicBezTo>
                    <a:pt x="1639203" y="1479822"/>
                    <a:pt x="1629520" y="1483938"/>
                    <a:pt x="1624049" y="1482582"/>
                  </a:cubicBezTo>
                  <a:cubicBezTo>
                    <a:pt x="1618481" y="1481226"/>
                    <a:pt x="1613832" y="1473238"/>
                    <a:pt x="1610395" y="1467185"/>
                  </a:cubicBezTo>
                  <a:cubicBezTo>
                    <a:pt x="1608652" y="1464183"/>
                    <a:pt x="1609862" y="1458906"/>
                    <a:pt x="1610927" y="1454984"/>
                  </a:cubicBezTo>
                  <a:cubicBezTo>
                    <a:pt x="1625453" y="1399933"/>
                    <a:pt x="1643609" y="1346334"/>
                    <a:pt x="1677744" y="1299853"/>
                  </a:cubicBezTo>
                  <a:cubicBezTo>
                    <a:pt x="1687185" y="1287022"/>
                    <a:pt x="1698903" y="1275838"/>
                    <a:pt x="1711056" y="1262281"/>
                  </a:cubicBezTo>
                  <a:cubicBezTo>
                    <a:pt x="1706165" y="1262910"/>
                    <a:pt x="1703648" y="1262717"/>
                    <a:pt x="1701517" y="1263540"/>
                  </a:cubicBezTo>
                  <a:cubicBezTo>
                    <a:pt x="1667044" y="1276564"/>
                    <a:pt x="1640704" y="1298885"/>
                    <a:pt x="1627922" y="1333842"/>
                  </a:cubicBezTo>
                  <a:cubicBezTo>
                    <a:pt x="1615382" y="1368219"/>
                    <a:pt x="1605311" y="1403467"/>
                    <a:pt x="1594320" y="1438377"/>
                  </a:cubicBezTo>
                  <a:cubicBezTo>
                    <a:pt x="1588123" y="1458034"/>
                    <a:pt x="1580230" y="1465345"/>
                    <a:pt x="1568077" y="1462198"/>
                  </a:cubicBezTo>
                  <a:cubicBezTo>
                    <a:pt x="1556457" y="1459148"/>
                    <a:pt x="1551664" y="1447624"/>
                    <a:pt x="1556215" y="1428499"/>
                  </a:cubicBezTo>
                  <a:cubicBezTo>
                    <a:pt x="1561590" y="1405840"/>
                    <a:pt x="1567932" y="1383374"/>
                    <a:pt x="1574614" y="1361005"/>
                  </a:cubicBezTo>
                  <a:cubicBezTo>
                    <a:pt x="1590350" y="1308326"/>
                    <a:pt x="1615527" y="1262475"/>
                    <a:pt x="1667044" y="1236135"/>
                  </a:cubicBezTo>
                  <a:cubicBezTo>
                    <a:pt x="1667528" y="1235893"/>
                    <a:pt x="1667480" y="1234586"/>
                    <a:pt x="1668061" y="1232213"/>
                  </a:cubicBezTo>
                  <a:cubicBezTo>
                    <a:pt x="1629278" y="1234102"/>
                    <a:pt x="1596838" y="1246109"/>
                    <a:pt x="1574566" y="1279615"/>
                  </a:cubicBezTo>
                  <a:cubicBezTo>
                    <a:pt x="1552390" y="1313023"/>
                    <a:pt x="1542222" y="1350740"/>
                    <a:pt x="1534766" y="1389281"/>
                  </a:cubicBezTo>
                  <a:cubicBezTo>
                    <a:pt x="1530990" y="1408842"/>
                    <a:pt x="1531086" y="1429274"/>
                    <a:pt x="1526487" y="1448593"/>
                  </a:cubicBezTo>
                  <a:cubicBezTo>
                    <a:pt x="1519805" y="1476578"/>
                    <a:pt x="1510509" y="1503934"/>
                    <a:pt x="1501600" y="1533905"/>
                  </a:cubicBezTo>
                  <a:cubicBezTo>
                    <a:pt x="1545127" y="1583195"/>
                    <a:pt x="1590543" y="1634663"/>
                    <a:pt x="1638332" y="1688794"/>
                  </a:cubicBezTo>
                  <a:cubicBezTo>
                    <a:pt x="1640995" y="1678771"/>
                    <a:pt x="1643028" y="1673349"/>
                    <a:pt x="1643803" y="1667732"/>
                  </a:cubicBezTo>
                  <a:cubicBezTo>
                    <a:pt x="1648984" y="1631661"/>
                    <a:pt x="1653874" y="1595493"/>
                    <a:pt x="1658861" y="1559518"/>
                  </a:cubicBezTo>
                  <a:cubicBezTo>
                    <a:pt x="1666221" y="1506210"/>
                    <a:pt x="1681085" y="1453628"/>
                    <a:pt x="1696675" y="1401918"/>
                  </a:cubicBezTo>
                  <a:cubicBezTo>
                    <a:pt x="1710039" y="1357519"/>
                    <a:pt x="1738315" y="1322513"/>
                    <a:pt x="1779567" y="1299272"/>
                  </a:cubicBezTo>
                  <a:cubicBezTo>
                    <a:pt x="1791817" y="1292348"/>
                    <a:pt x="1804066" y="1285376"/>
                    <a:pt x="1816268" y="1278404"/>
                  </a:cubicBezTo>
                  <a:close/>
                  <a:moveTo>
                    <a:pt x="827236" y="2714672"/>
                  </a:moveTo>
                  <a:cubicBezTo>
                    <a:pt x="829802" y="2784055"/>
                    <a:pt x="826752" y="2850048"/>
                    <a:pt x="831545" y="2917301"/>
                  </a:cubicBezTo>
                  <a:cubicBezTo>
                    <a:pt x="904704" y="2913815"/>
                    <a:pt x="973797" y="2907375"/>
                    <a:pt x="1044148" y="2894302"/>
                  </a:cubicBezTo>
                  <a:cubicBezTo>
                    <a:pt x="1042502" y="2836394"/>
                    <a:pt x="1040904" y="2780230"/>
                    <a:pt x="1039258" y="2721644"/>
                  </a:cubicBezTo>
                  <a:cubicBezTo>
                    <a:pt x="968374" y="2719320"/>
                    <a:pt x="899717" y="2717045"/>
                    <a:pt x="827284" y="2714672"/>
                  </a:cubicBezTo>
                  <a:close/>
                  <a:moveTo>
                    <a:pt x="1331605" y="2865494"/>
                  </a:moveTo>
                  <a:lnTo>
                    <a:pt x="1331605" y="2731182"/>
                  </a:lnTo>
                  <a:cubicBezTo>
                    <a:pt x="1246583" y="2728423"/>
                    <a:pt x="1163837" y="2725711"/>
                    <a:pt x="1079009" y="2723000"/>
                  </a:cubicBezTo>
                  <a:cubicBezTo>
                    <a:pt x="1080994" y="2780181"/>
                    <a:pt x="1082882" y="2833828"/>
                    <a:pt x="1084819" y="2889703"/>
                  </a:cubicBezTo>
                  <a:cubicBezTo>
                    <a:pt x="1168194" y="2877017"/>
                    <a:pt x="1250359" y="2881326"/>
                    <a:pt x="1331556" y="2865494"/>
                  </a:cubicBezTo>
                  <a:close/>
                  <a:moveTo>
                    <a:pt x="2350317" y="615563"/>
                  </a:moveTo>
                  <a:cubicBezTo>
                    <a:pt x="2395297" y="662141"/>
                    <a:pt x="2437759" y="706105"/>
                    <a:pt x="2479931" y="749778"/>
                  </a:cubicBezTo>
                  <a:cubicBezTo>
                    <a:pt x="2531254" y="730846"/>
                    <a:pt x="2579914" y="712883"/>
                    <a:pt x="2633077" y="693274"/>
                  </a:cubicBezTo>
                  <a:cubicBezTo>
                    <a:pt x="2623732" y="688190"/>
                    <a:pt x="2619230" y="684462"/>
                    <a:pt x="2614097" y="683203"/>
                  </a:cubicBezTo>
                  <a:cubicBezTo>
                    <a:pt x="2579285" y="674633"/>
                    <a:pt x="2553139" y="653378"/>
                    <a:pt x="2531061" y="626506"/>
                  </a:cubicBezTo>
                  <a:cubicBezTo>
                    <a:pt x="2524815" y="618904"/>
                    <a:pt x="2519489" y="610189"/>
                    <a:pt x="2515325" y="601232"/>
                  </a:cubicBezTo>
                  <a:cubicBezTo>
                    <a:pt x="2511161" y="592226"/>
                    <a:pt x="2512274" y="582639"/>
                    <a:pt x="2521571" y="577023"/>
                  </a:cubicBezTo>
                  <a:cubicBezTo>
                    <a:pt x="2530625" y="571551"/>
                    <a:pt x="2539485" y="574214"/>
                    <a:pt x="2546264" y="581864"/>
                  </a:cubicBezTo>
                  <a:cubicBezTo>
                    <a:pt x="2552316" y="588691"/>
                    <a:pt x="2557351" y="596438"/>
                    <a:pt x="2563355" y="603362"/>
                  </a:cubicBezTo>
                  <a:cubicBezTo>
                    <a:pt x="2579382" y="621857"/>
                    <a:pt x="2597151" y="638659"/>
                    <a:pt x="2622038" y="643307"/>
                  </a:cubicBezTo>
                  <a:cubicBezTo>
                    <a:pt x="2628574" y="644517"/>
                    <a:pt x="2637967" y="639917"/>
                    <a:pt x="2643148" y="634930"/>
                  </a:cubicBezTo>
                  <a:cubicBezTo>
                    <a:pt x="2645811" y="632364"/>
                    <a:pt x="2644262" y="621567"/>
                    <a:pt x="2640969" y="617209"/>
                  </a:cubicBezTo>
                  <a:cubicBezTo>
                    <a:pt x="2617535" y="585980"/>
                    <a:pt x="2596522" y="552668"/>
                    <a:pt x="2565437" y="527878"/>
                  </a:cubicBezTo>
                  <a:cubicBezTo>
                    <a:pt x="2538226" y="506236"/>
                    <a:pt x="2515906" y="503960"/>
                    <a:pt x="2484918" y="521148"/>
                  </a:cubicBezTo>
                  <a:cubicBezTo>
                    <a:pt x="2468941" y="530009"/>
                    <a:pt x="2453011" y="539305"/>
                    <a:pt x="2438147" y="549909"/>
                  </a:cubicBezTo>
                  <a:cubicBezTo>
                    <a:pt x="2409241" y="570631"/>
                    <a:pt x="2381159" y="592419"/>
                    <a:pt x="2350317" y="615563"/>
                  </a:cubicBezTo>
                  <a:close/>
                  <a:moveTo>
                    <a:pt x="306308" y="3406079"/>
                  </a:moveTo>
                  <a:cubicBezTo>
                    <a:pt x="265588" y="3459145"/>
                    <a:pt x="225789" y="3511001"/>
                    <a:pt x="184924" y="3564260"/>
                  </a:cubicBezTo>
                  <a:cubicBezTo>
                    <a:pt x="228161" y="3596168"/>
                    <a:pt x="270769" y="3627640"/>
                    <a:pt x="314200" y="3659692"/>
                  </a:cubicBezTo>
                  <a:cubicBezTo>
                    <a:pt x="364022" y="3606045"/>
                    <a:pt x="407114" y="3550219"/>
                    <a:pt x="450060" y="3491246"/>
                  </a:cubicBezTo>
                  <a:cubicBezTo>
                    <a:pt x="400529" y="3461905"/>
                    <a:pt x="353322" y="3433920"/>
                    <a:pt x="306308" y="3406079"/>
                  </a:cubicBezTo>
                  <a:close/>
                  <a:moveTo>
                    <a:pt x="4465403" y="429639"/>
                  </a:moveTo>
                  <a:cubicBezTo>
                    <a:pt x="4433254" y="437289"/>
                    <a:pt x="4401152" y="444939"/>
                    <a:pt x="4367502" y="452928"/>
                  </a:cubicBezTo>
                  <a:cubicBezTo>
                    <a:pt x="4372780" y="472682"/>
                    <a:pt x="4377234" y="490355"/>
                    <a:pt x="4382173" y="507833"/>
                  </a:cubicBezTo>
                  <a:cubicBezTo>
                    <a:pt x="4399458" y="568792"/>
                    <a:pt x="4418438" y="629265"/>
                    <a:pt x="4447682" y="685624"/>
                  </a:cubicBezTo>
                  <a:cubicBezTo>
                    <a:pt x="4458624" y="706734"/>
                    <a:pt x="4473344" y="726343"/>
                    <a:pt x="4488886" y="744452"/>
                  </a:cubicBezTo>
                  <a:cubicBezTo>
                    <a:pt x="4495713" y="752392"/>
                    <a:pt x="4508931" y="759364"/>
                    <a:pt x="4519050" y="759171"/>
                  </a:cubicBezTo>
                  <a:cubicBezTo>
                    <a:pt x="4548294" y="758590"/>
                    <a:pt x="4577394" y="754087"/>
                    <a:pt x="4610850" y="750697"/>
                  </a:cubicBezTo>
                  <a:cubicBezTo>
                    <a:pt x="4568049" y="703635"/>
                    <a:pt x="4542726" y="652167"/>
                    <a:pt x="4522681" y="598278"/>
                  </a:cubicBezTo>
                  <a:cubicBezTo>
                    <a:pt x="4502394" y="543760"/>
                    <a:pt x="4485158" y="488176"/>
                    <a:pt x="4465403" y="429590"/>
                  </a:cubicBezTo>
                  <a:close/>
                  <a:moveTo>
                    <a:pt x="596960" y="3254580"/>
                  </a:moveTo>
                  <a:lnTo>
                    <a:pt x="389490" y="3254580"/>
                  </a:lnTo>
                  <a:cubicBezTo>
                    <a:pt x="368912" y="3292781"/>
                    <a:pt x="349206" y="3329385"/>
                    <a:pt x="329548" y="3365941"/>
                  </a:cubicBezTo>
                  <a:cubicBezTo>
                    <a:pt x="341653" y="3381967"/>
                    <a:pt x="426723" y="3435711"/>
                    <a:pt x="473931" y="3456821"/>
                  </a:cubicBezTo>
                  <a:cubicBezTo>
                    <a:pt x="516199" y="3391844"/>
                    <a:pt x="559001" y="3326867"/>
                    <a:pt x="596960" y="3254580"/>
                  </a:cubicBezTo>
                  <a:close/>
                  <a:moveTo>
                    <a:pt x="4496633" y="43070"/>
                  </a:moveTo>
                  <a:cubicBezTo>
                    <a:pt x="4478331" y="66262"/>
                    <a:pt x="4477072" y="70426"/>
                    <a:pt x="4488402" y="87905"/>
                  </a:cubicBezTo>
                  <a:cubicBezTo>
                    <a:pt x="4531155" y="154189"/>
                    <a:pt x="4560592" y="226574"/>
                    <a:pt x="4585479" y="300944"/>
                  </a:cubicBezTo>
                  <a:cubicBezTo>
                    <a:pt x="4626635" y="423925"/>
                    <a:pt x="4647987" y="549424"/>
                    <a:pt x="4632977" y="679475"/>
                  </a:cubicBezTo>
                  <a:cubicBezTo>
                    <a:pt x="4632106" y="686883"/>
                    <a:pt x="4630508" y="694242"/>
                    <a:pt x="4629685" y="701650"/>
                  </a:cubicBezTo>
                  <a:cubicBezTo>
                    <a:pt x="4628571" y="711963"/>
                    <a:pt x="4641450" y="727844"/>
                    <a:pt x="4652974" y="730071"/>
                  </a:cubicBezTo>
                  <a:cubicBezTo>
                    <a:pt x="4665466" y="732492"/>
                    <a:pt x="4668226" y="722083"/>
                    <a:pt x="4671808" y="714094"/>
                  </a:cubicBezTo>
                  <a:cubicBezTo>
                    <a:pt x="4674859" y="707315"/>
                    <a:pt x="4677619" y="699907"/>
                    <a:pt x="4678103" y="692644"/>
                  </a:cubicBezTo>
                  <a:cubicBezTo>
                    <a:pt x="4680524" y="653716"/>
                    <a:pt x="4684542" y="614643"/>
                    <a:pt x="4683526" y="575715"/>
                  </a:cubicBezTo>
                  <a:cubicBezTo>
                    <a:pt x="4681686" y="503912"/>
                    <a:pt x="4668371" y="433367"/>
                    <a:pt x="4651715" y="363645"/>
                  </a:cubicBezTo>
                  <a:cubicBezTo>
                    <a:pt x="4632929" y="284966"/>
                    <a:pt x="4609543" y="207643"/>
                    <a:pt x="4573036" y="135161"/>
                  </a:cubicBezTo>
                  <a:cubicBezTo>
                    <a:pt x="4560738" y="110758"/>
                    <a:pt x="4545244" y="87857"/>
                    <a:pt x="4529750" y="65294"/>
                  </a:cubicBezTo>
                  <a:cubicBezTo>
                    <a:pt x="4522439" y="54594"/>
                    <a:pt x="4513143" y="44184"/>
                    <a:pt x="4496633" y="43070"/>
                  </a:cubicBezTo>
                  <a:close/>
                  <a:moveTo>
                    <a:pt x="4441824" y="54739"/>
                  </a:moveTo>
                  <a:cubicBezTo>
                    <a:pt x="4405074" y="68635"/>
                    <a:pt x="4370891" y="81030"/>
                    <a:pt x="4337386" y="94926"/>
                  </a:cubicBezTo>
                  <a:cubicBezTo>
                    <a:pt x="4332351" y="97008"/>
                    <a:pt x="4327993" y="106352"/>
                    <a:pt x="4327412" y="112695"/>
                  </a:cubicBezTo>
                  <a:cubicBezTo>
                    <a:pt x="4325475" y="134241"/>
                    <a:pt x="4324168" y="155981"/>
                    <a:pt x="4324846" y="177575"/>
                  </a:cubicBezTo>
                  <a:cubicBezTo>
                    <a:pt x="4327122" y="251122"/>
                    <a:pt x="4339275" y="323458"/>
                    <a:pt x="4354139" y="395359"/>
                  </a:cubicBezTo>
                  <a:cubicBezTo>
                    <a:pt x="4355252" y="400830"/>
                    <a:pt x="4357818" y="406011"/>
                    <a:pt x="4360385" y="413128"/>
                  </a:cubicBezTo>
                  <a:cubicBezTo>
                    <a:pt x="4393551" y="405236"/>
                    <a:pt x="4425603" y="397586"/>
                    <a:pt x="4458673" y="389694"/>
                  </a:cubicBezTo>
                  <a:cubicBezTo>
                    <a:pt x="4437708" y="278284"/>
                    <a:pt x="4419745" y="169150"/>
                    <a:pt x="4441824" y="54690"/>
                  </a:cubicBezTo>
                  <a:close/>
                  <a:moveTo>
                    <a:pt x="2439696" y="765320"/>
                  </a:moveTo>
                  <a:cubicBezTo>
                    <a:pt x="2384306" y="708090"/>
                    <a:pt x="2331288" y="653232"/>
                    <a:pt x="2278223" y="598375"/>
                  </a:cubicBezTo>
                  <a:cubicBezTo>
                    <a:pt x="2238133" y="631057"/>
                    <a:pt x="2200076" y="662093"/>
                    <a:pt x="2162116" y="693129"/>
                  </a:cubicBezTo>
                  <a:cubicBezTo>
                    <a:pt x="2161584" y="693564"/>
                    <a:pt x="2161342" y="694581"/>
                    <a:pt x="2161390" y="695307"/>
                  </a:cubicBezTo>
                  <a:cubicBezTo>
                    <a:pt x="2161390" y="696082"/>
                    <a:pt x="2161971" y="696857"/>
                    <a:pt x="2162891" y="698987"/>
                  </a:cubicBezTo>
                  <a:cubicBezTo>
                    <a:pt x="2232032" y="714578"/>
                    <a:pt x="2291489" y="749439"/>
                    <a:pt x="2340197" y="803037"/>
                  </a:cubicBezTo>
                  <a:cubicBezTo>
                    <a:pt x="2373461" y="790449"/>
                    <a:pt x="2405126" y="778441"/>
                    <a:pt x="2439745" y="765320"/>
                  </a:cubicBezTo>
                  <a:close/>
                  <a:moveTo>
                    <a:pt x="1844931" y="3711935"/>
                  </a:moveTo>
                  <a:cubicBezTo>
                    <a:pt x="1843672" y="3792018"/>
                    <a:pt x="1907100" y="3889290"/>
                    <a:pt x="1969462" y="3901491"/>
                  </a:cubicBezTo>
                  <a:cubicBezTo>
                    <a:pt x="1975320" y="3820536"/>
                    <a:pt x="1981130" y="3739775"/>
                    <a:pt x="1987231" y="3655238"/>
                  </a:cubicBezTo>
                  <a:cubicBezTo>
                    <a:pt x="1961085" y="3667633"/>
                    <a:pt x="1939927" y="3678962"/>
                    <a:pt x="1917751" y="3687726"/>
                  </a:cubicBezTo>
                  <a:cubicBezTo>
                    <a:pt x="1894656" y="3696877"/>
                    <a:pt x="1870592" y="3703510"/>
                    <a:pt x="1844979" y="3711935"/>
                  </a:cubicBezTo>
                  <a:close/>
                  <a:moveTo>
                    <a:pt x="801671" y="3229209"/>
                  </a:moveTo>
                  <a:cubicBezTo>
                    <a:pt x="797943" y="3137118"/>
                    <a:pt x="794360" y="3048513"/>
                    <a:pt x="790777" y="2959473"/>
                  </a:cubicBezTo>
                  <a:lnTo>
                    <a:pt x="771023" y="2959473"/>
                  </a:lnTo>
                  <a:cubicBezTo>
                    <a:pt x="734806" y="3046238"/>
                    <a:pt x="699364" y="3131259"/>
                    <a:pt x="663099" y="3218121"/>
                  </a:cubicBezTo>
                  <a:cubicBezTo>
                    <a:pt x="708709" y="3221752"/>
                    <a:pt x="753350" y="3225335"/>
                    <a:pt x="801671" y="3229209"/>
                  </a:cubicBezTo>
                  <a:close/>
                  <a:moveTo>
                    <a:pt x="1078476" y="2682668"/>
                  </a:moveTo>
                  <a:cubicBezTo>
                    <a:pt x="1164515" y="2685379"/>
                    <a:pt x="1247212" y="2687994"/>
                    <a:pt x="1332912" y="2690657"/>
                  </a:cubicBezTo>
                  <a:cubicBezTo>
                    <a:pt x="1330830" y="2658120"/>
                    <a:pt x="1328990" y="2629505"/>
                    <a:pt x="1327199" y="2601665"/>
                  </a:cubicBezTo>
                  <a:cubicBezTo>
                    <a:pt x="1241596" y="2604473"/>
                    <a:pt x="1159673" y="2607136"/>
                    <a:pt x="1078428" y="2609799"/>
                  </a:cubicBezTo>
                  <a:lnTo>
                    <a:pt x="1078428" y="2682619"/>
                  </a:lnTo>
                  <a:close/>
                  <a:moveTo>
                    <a:pt x="796684" y="2603553"/>
                  </a:moveTo>
                  <a:cubicBezTo>
                    <a:pt x="726865" y="2597597"/>
                    <a:pt x="659516" y="2591836"/>
                    <a:pt x="590569" y="2585929"/>
                  </a:cubicBezTo>
                  <a:cubicBezTo>
                    <a:pt x="585001" y="2612656"/>
                    <a:pt x="579675" y="2638220"/>
                    <a:pt x="573865" y="2666060"/>
                  </a:cubicBezTo>
                  <a:cubicBezTo>
                    <a:pt x="647024" y="2668481"/>
                    <a:pt x="717279" y="2670757"/>
                    <a:pt x="790535" y="2673178"/>
                  </a:cubicBezTo>
                  <a:cubicBezTo>
                    <a:pt x="792617" y="2649502"/>
                    <a:pt x="794554" y="2627617"/>
                    <a:pt x="796684" y="2603553"/>
                  </a:cubicBezTo>
                  <a:close/>
                  <a:moveTo>
                    <a:pt x="1038338" y="2681215"/>
                  </a:moveTo>
                  <a:cubicBezTo>
                    <a:pt x="1040904" y="2657539"/>
                    <a:pt x="1040468" y="2634153"/>
                    <a:pt x="1037757" y="2607523"/>
                  </a:cubicBezTo>
                  <a:lnTo>
                    <a:pt x="837888" y="2607523"/>
                  </a:lnTo>
                  <a:cubicBezTo>
                    <a:pt x="834498" y="2629069"/>
                    <a:pt x="831787" y="2650857"/>
                    <a:pt x="832852" y="2674630"/>
                  </a:cubicBezTo>
                  <a:cubicBezTo>
                    <a:pt x="901896" y="2676857"/>
                    <a:pt x="968422" y="2678988"/>
                    <a:pt x="1038289" y="2681215"/>
                  </a:cubicBezTo>
                  <a:close/>
                  <a:moveTo>
                    <a:pt x="835128" y="938849"/>
                  </a:moveTo>
                  <a:cubicBezTo>
                    <a:pt x="796539" y="929989"/>
                    <a:pt x="772669" y="942917"/>
                    <a:pt x="759838" y="979085"/>
                  </a:cubicBezTo>
                  <a:cubicBezTo>
                    <a:pt x="750251" y="1006199"/>
                    <a:pt x="751897" y="1033555"/>
                    <a:pt x="760419" y="1059943"/>
                  </a:cubicBezTo>
                  <a:cubicBezTo>
                    <a:pt x="773347" y="1100129"/>
                    <a:pt x="811064" y="1115381"/>
                    <a:pt x="844715" y="1097757"/>
                  </a:cubicBezTo>
                  <a:cubicBezTo>
                    <a:pt x="841471" y="1044110"/>
                    <a:pt x="838275" y="991431"/>
                    <a:pt x="835128" y="938849"/>
                  </a:cubicBezTo>
                  <a:close/>
                  <a:moveTo>
                    <a:pt x="2522491" y="462998"/>
                  </a:moveTo>
                  <a:cubicBezTo>
                    <a:pt x="2523023" y="464887"/>
                    <a:pt x="2523604" y="466823"/>
                    <a:pt x="2524137" y="468712"/>
                  </a:cubicBezTo>
                  <a:cubicBezTo>
                    <a:pt x="2530480" y="469632"/>
                    <a:pt x="2537597" y="468954"/>
                    <a:pt x="2543020" y="471714"/>
                  </a:cubicBezTo>
                  <a:cubicBezTo>
                    <a:pt x="2559482" y="479993"/>
                    <a:pt x="2571635" y="472682"/>
                    <a:pt x="2583594" y="462660"/>
                  </a:cubicBezTo>
                  <a:cubicBezTo>
                    <a:pt x="2611047" y="439613"/>
                    <a:pt x="2639081" y="417195"/>
                    <a:pt x="2665904" y="393470"/>
                  </a:cubicBezTo>
                  <a:cubicBezTo>
                    <a:pt x="2682705" y="378606"/>
                    <a:pt x="2698151" y="362096"/>
                    <a:pt x="2713499" y="345682"/>
                  </a:cubicBezTo>
                  <a:cubicBezTo>
                    <a:pt x="2719164" y="339630"/>
                    <a:pt x="2726088" y="333045"/>
                    <a:pt x="2724248" y="318713"/>
                  </a:cubicBezTo>
                  <a:cubicBezTo>
                    <a:pt x="2643826" y="352267"/>
                    <a:pt x="2589792" y="416905"/>
                    <a:pt x="2522491" y="462998"/>
                  </a:cubicBezTo>
                  <a:close/>
                  <a:moveTo>
                    <a:pt x="1361575" y="1625996"/>
                  </a:moveTo>
                  <a:cubicBezTo>
                    <a:pt x="1391546" y="1589973"/>
                    <a:pt x="1420694" y="1559518"/>
                    <a:pt x="1438366" y="1520590"/>
                  </a:cubicBezTo>
                  <a:cubicBezTo>
                    <a:pt x="1443401" y="1509502"/>
                    <a:pt x="1448437" y="1501901"/>
                    <a:pt x="1461704" y="1502724"/>
                  </a:cubicBezTo>
                  <a:cubicBezTo>
                    <a:pt x="1477003" y="1503644"/>
                    <a:pt x="1477439" y="1493670"/>
                    <a:pt x="1477536" y="1481469"/>
                  </a:cubicBezTo>
                  <a:cubicBezTo>
                    <a:pt x="1432072" y="1502337"/>
                    <a:pt x="1388447" y="1522430"/>
                    <a:pt x="1343758" y="1542911"/>
                  </a:cubicBezTo>
                  <a:cubicBezTo>
                    <a:pt x="1349374" y="1569105"/>
                    <a:pt x="1354894" y="1594718"/>
                    <a:pt x="1361624" y="1626044"/>
                  </a:cubicBezTo>
                  <a:close/>
                  <a:moveTo>
                    <a:pt x="2632932" y="537126"/>
                  </a:moveTo>
                  <a:cubicBezTo>
                    <a:pt x="2651234" y="520422"/>
                    <a:pt x="2674765" y="510012"/>
                    <a:pt x="2682851" y="484351"/>
                  </a:cubicBezTo>
                  <a:cubicBezTo>
                    <a:pt x="2660046" y="473505"/>
                    <a:pt x="2626105" y="482462"/>
                    <a:pt x="2601267" y="504396"/>
                  </a:cubicBezTo>
                  <a:cubicBezTo>
                    <a:pt x="2611483" y="514951"/>
                    <a:pt x="2621699" y="525506"/>
                    <a:pt x="2632932" y="537126"/>
                  </a:cubicBezTo>
                  <a:close/>
                  <a:moveTo>
                    <a:pt x="2768696" y="628733"/>
                  </a:moveTo>
                  <a:cubicBezTo>
                    <a:pt x="2735190" y="619582"/>
                    <a:pt x="2679752" y="647180"/>
                    <a:pt x="2665178" y="677587"/>
                  </a:cubicBezTo>
                  <a:cubicBezTo>
                    <a:pt x="2677041" y="677829"/>
                    <a:pt x="2734852" y="659720"/>
                    <a:pt x="2747973" y="650182"/>
                  </a:cubicBezTo>
                  <a:cubicBezTo>
                    <a:pt x="2755477" y="644711"/>
                    <a:pt x="2761142" y="636722"/>
                    <a:pt x="2768696" y="628733"/>
                  </a:cubicBezTo>
                  <a:close/>
                  <a:moveTo>
                    <a:pt x="2682076" y="604379"/>
                  </a:moveTo>
                  <a:cubicBezTo>
                    <a:pt x="2702315" y="587384"/>
                    <a:pt x="2724974" y="576684"/>
                    <a:pt x="2739015" y="551361"/>
                  </a:cubicBezTo>
                  <a:cubicBezTo>
                    <a:pt x="2705123" y="542743"/>
                    <a:pt x="2682173" y="556832"/>
                    <a:pt x="2657577" y="571745"/>
                  </a:cubicBezTo>
                  <a:cubicBezTo>
                    <a:pt x="2666340" y="583462"/>
                    <a:pt x="2673215" y="592613"/>
                    <a:pt x="2682076" y="604379"/>
                  </a:cubicBezTo>
                  <a:close/>
                </a:path>
              </a:pathLst>
            </a:custGeom>
            <a:solidFill>
              <a:schemeClr val="tx1"/>
            </a:solidFill>
            <a:ln w="484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A0132474-ED01-C8B9-CC5E-EB44A17C165E}"/>
                </a:ext>
              </a:extLst>
            </p:cNvPr>
            <p:cNvSpPr/>
            <p:nvPr/>
          </p:nvSpPr>
          <p:spPr>
            <a:xfrm>
              <a:off x="7494627" y="2180693"/>
              <a:ext cx="4141621" cy="3105679"/>
            </a:xfrm>
            <a:custGeom>
              <a:avLst/>
              <a:gdLst>
                <a:gd name="csX0" fmla="*/ 3941361 w 4141621"/>
                <a:gd name="csY0" fmla="*/ 1303566 h 3105679"/>
                <a:gd name="csX1" fmla="*/ 3967895 w 4141621"/>
                <a:gd name="csY1" fmla="*/ 1337168 h 3105679"/>
                <a:gd name="csX2" fmla="*/ 3938602 w 4141621"/>
                <a:gd name="csY2" fmla="*/ 1362200 h 3105679"/>
                <a:gd name="csX3" fmla="*/ 3911294 w 4141621"/>
                <a:gd name="csY3" fmla="*/ 1334456 h 3105679"/>
                <a:gd name="csX4" fmla="*/ 3941361 w 4141621"/>
                <a:gd name="csY4" fmla="*/ 1303566 h 3105679"/>
                <a:gd name="csX5" fmla="*/ 2359453 w 4141621"/>
                <a:gd name="csY5" fmla="*/ 2923338 h 3105679"/>
                <a:gd name="csX6" fmla="*/ 2327110 w 4141621"/>
                <a:gd name="csY6" fmla="*/ 2954858 h 3105679"/>
                <a:gd name="csX7" fmla="*/ 2305176 w 4141621"/>
                <a:gd name="csY7" fmla="*/ 2933021 h 3105679"/>
                <a:gd name="csX8" fmla="*/ 2341054 w 4141621"/>
                <a:gd name="csY8" fmla="*/ 2900484 h 3105679"/>
                <a:gd name="csX9" fmla="*/ 2359453 w 4141621"/>
                <a:gd name="csY9" fmla="*/ 2923386 h 3105679"/>
                <a:gd name="csX10" fmla="*/ 633162 w 4141621"/>
                <a:gd name="csY10" fmla="*/ 294344 h 3105679"/>
                <a:gd name="csX11" fmla="*/ 607113 w 4141621"/>
                <a:gd name="csY11" fmla="*/ 268827 h 3105679"/>
                <a:gd name="csX12" fmla="*/ 631806 w 4141621"/>
                <a:gd name="csY12" fmla="*/ 242778 h 3105679"/>
                <a:gd name="csX13" fmla="*/ 659405 w 4141621"/>
                <a:gd name="csY13" fmla="*/ 265825 h 3105679"/>
                <a:gd name="csX14" fmla="*/ 633162 w 4141621"/>
                <a:gd name="csY14" fmla="*/ 294344 h 3105679"/>
                <a:gd name="csX15" fmla="*/ 3356232 w 4141621"/>
                <a:gd name="csY15" fmla="*/ 1321723 h 3105679"/>
                <a:gd name="csX16" fmla="*/ 3383394 w 4141621"/>
                <a:gd name="csY16" fmla="*/ 1295916 h 3105679"/>
                <a:gd name="csX17" fmla="*/ 3404601 w 4141621"/>
                <a:gd name="csY17" fmla="*/ 1324870 h 3105679"/>
                <a:gd name="csX18" fmla="*/ 3375308 w 4141621"/>
                <a:gd name="csY18" fmla="*/ 1348691 h 3105679"/>
                <a:gd name="csX19" fmla="*/ 3356232 w 4141621"/>
                <a:gd name="csY19" fmla="*/ 1321771 h 3105679"/>
                <a:gd name="csX20" fmla="*/ 2167815 w 4141621"/>
                <a:gd name="csY20" fmla="*/ 169667 h 3105679"/>
                <a:gd name="csX21" fmla="*/ 2196091 w 4141621"/>
                <a:gd name="csY21" fmla="*/ 193199 h 3105679"/>
                <a:gd name="csX22" fmla="*/ 2171592 w 4141621"/>
                <a:gd name="csY22" fmla="*/ 220216 h 3105679"/>
                <a:gd name="csX23" fmla="*/ 2146027 w 4141621"/>
                <a:gd name="csY23" fmla="*/ 195474 h 3105679"/>
                <a:gd name="csX24" fmla="*/ 2167815 w 4141621"/>
                <a:gd name="csY24" fmla="*/ 169667 h 3105679"/>
                <a:gd name="csX25" fmla="*/ 3338365 w 4141621"/>
                <a:gd name="csY25" fmla="*/ 2832215 h 3105679"/>
                <a:gd name="csX26" fmla="*/ 3314399 w 4141621"/>
                <a:gd name="csY26" fmla="*/ 2860491 h 3105679"/>
                <a:gd name="csX27" fmla="*/ 3293579 w 4141621"/>
                <a:gd name="csY27" fmla="*/ 2837493 h 3105679"/>
                <a:gd name="csX28" fmla="*/ 3317546 w 4141621"/>
                <a:gd name="csY28" fmla="*/ 2807425 h 3105679"/>
                <a:gd name="csX29" fmla="*/ 3338365 w 4141621"/>
                <a:gd name="csY29" fmla="*/ 2832167 h 3105679"/>
                <a:gd name="csX30" fmla="*/ 736195 w 4141621"/>
                <a:gd name="csY30" fmla="*/ 11 h 3105679"/>
                <a:gd name="csX31" fmla="*/ 758903 w 4141621"/>
                <a:gd name="csY31" fmla="*/ 19766 h 3105679"/>
                <a:gd name="csX32" fmla="*/ 732467 w 4141621"/>
                <a:gd name="csY32" fmla="*/ 45330 h 3105679"/>
                <a:gd name="csX33" fmla="*/ 709420 w 4141621"/>
                <a:gd name="csY33" fmla="*/ 18168 h 3105679"/>
                <a:gd name="csX34" fmla="*/ 736195 w 4141621"/>
                <a:gd name="csY34" fmla="*/ 11 h 3105679"/>
                <a:gd name="csX35" fmla="*/ 2370734 w 4141621"/>
                <a:gd name="csY35" fmla="*/ 2586494 h 3105679"/>
                <a:gd name="csX36" fmla="*/ 2388262 w 4141621"/>
                <a:gd name="csY36" fmla="*/ 2609638 h 3105679"/>
                <a:gd name="csX37" fmla="*/ 2361922 w 4141621"/>
                <a:gd name="csY37" fmla="*/ 2634428 h 3105679"/>
                <a:gd name="csX38" fmla="*/ 2342168 w 4141621"/>
                <a:gd name="csY38" fmla="*/ 2613124 h 3105679"/>
                <a:gd name="csX39" fmla="*/ 2370734 w 4141621"/>
                <a:gd name="csY39" fmla="*/ 2586494 h 3105679"/>
                <a:gd name="csX40" fmla="*/ 24695 w 4141621"/>
                <a:gd name="csY40" fmla="*/ 1242656 h 3105679"/>
                <a:gd name="csX41" fmla="*/ 44304 w 4141621"/>
                <a:gd name="csY41" fmla="*/ 1263912 h 3105679"/>
                <a:gd name="csX42" fmla="*/ 19998 w 4141621"/>
                <a:gd name="csY42" fmla="*/ 1286765 h 3105679"/>
                <a:gd name="csX43" fmla="*/ 2 w 4141621"/>
                <a:gd name="csY43" fmla="*/ 1265316 h 3105679"/>
                <a:gd name="csX44" fmla="*/ 24695 w 4141621"/>
                <a:gd name="csY44" fmla="*/ 1242656 h 3105679"/>
                <a:gd name="csX45" fmla="*/ 3256394 w 4141621"/>
                <a:gd name="csY45" fmla="*/ 3063895 h 3105679"/>
                <a:gd name="csX46" fmla="*/ 3276730 w 4141621"/>
                <a:gd name="csY46" fmla="*/ 3084521 h 3105679"/>
                <a:gd name="csX47" fmla="*/ 3256636 w 4141621"/>
                <a:gd name="csY47" fmla="*/ 3105679 h 3105679"/>
                <a:gd name="csX48" fmla="*/ 3234703 w 4141621"/>
                <a:gd name="csY48" fmla="*/ 3082923 h 3105679"/>
                <a:gd name="csX49" fmla="*/ 3256346 w 4141621"/>
                <a:gd name="csY49" fmla="*/ 3063895 h 3105679"/>
                <a:gd name="csX50" fmla="*/ 453241 w 4141621"/>
                <a:gd name="csY50" fmla="*/ 91231 h 3105679"/>
                <a:gd name="csX51" fmla="*/ 435327 w 4141621"/>
                <a:gd name="csY51" fmla="*/ 70895 h 3105679"/>
                <a:gd name="csX52" fmla="*/ 457357 w 4141621"/>
                <a:gd name="csY52" fmla="*/ 51818 h 3105679"/>
                <a:gd name="csX53" fmla="*/ 473964 w 4141621"/>
                <a:gd name="csY53" fmla="*/ 73267 h 3105679"/>
                <a:gd name="csX54" fmla="*/ 453241 w 4141621"/>
                <a:gd name="csY54" fmla="*/ 91279 h 3105679"/>
                <a:gd name="csX55" fmla="*/ 3018420 w 4141621"/>
                <a:gd name="csY55" fmla="*/ 662658 h 3105679"/>
                <a:gd name="csX56" fmla="*/ 2998762 w 4141621"/>
                <a:gd name="csY56" fmla="*/ 641790 h 3105679"/>
                <a:gd name="csX57" fmla="*/ 3015612 w 4141621"/>
                <a:gd name="csY57" fmla="*/ 627023 h 3105679"/>
                <a:gd name="csX58" fmla="*/ 3036867 w 4141621"/>
                <a:gd name="csY58" fmla="*/ 647019 h 3105679"/>
                <a:gd name="csX59" fmla="*/ 3018372 w 4141621"/>
                <a:gd name="csY59" fmla="*/ 662707 h 3105679"/>
                <a:gd name="csX60" fmla="*/ 3838861 w 4141621"/>
                <a:gd name="csY60" fmla="*/ 327994 h 3105679"/>
                <a:gd name="csX61" fmla="*/ 3857792 w 4141621"/>
                <a:gd name="csY61" fmla="*/ 344553 h 3105679"/>
                <a:gd name="csX62" fmla="*/ 3835617 w 4141621"/>
                <a:gd name="csY62" fmla="*/ 362952 h 3105679"/>
                <a:gd name="csX63" fmla="*/ 3818283 w 4141621"/>
                <a:gd name="csY63" fmla="*/ 345666 h 3105679"/>
                <a:gd name="csX64" fmla="*/ 3838861 w 4141621"/>
                <a:gd name="csY64" fmla="*/ 327994 h 3105679"/>
                <a:gd name="csX65" fmla="*/ 3015806 w 4141621"/>
                <a:gd name="csY65" fmla="*/ 793919 h 3105679"/>
                <a:gd name="csX66" fmla="*/ 2992904 w 4141621"/>
                <a:gd name="csY66" fmla="*/ 774213 h 3105679"/>
                <a:gd name="csX67" fmla="*/ 3008398 w 4141621"/>
                <a:gd name="csY67" fmla="*/ 757848 h 3105679"/>
                <a:gd name="csX68" fmla="*/ 3027523 w 4141621"/>
                <a:gd name="csY68" fmla="*/ 778764 h 3105679"/>
                <a:gd name="csX69" fmla="*/ 3015806 w 4141621"/>
                <a:gd name="csY69" fmla="*/ 793919 h 3105679"/>
                <a:gd name="csX70" fmla="*/ 3862537 w 4141621"/>
                <a:gd name="csY70" fmla="*/ 541710 h 3105679"/>
                <a:gd name="csX71" fmla="*/ 3880307 w 4141621"/>
                <a:gd name="csY71" fmla="*/ 558076 h 3105679"/>
                <a:gd name="csX72" fmla="*/ 3863796 w 4141621"/>
                <a:gd name="csY72" fmla="*/ 575700 h 3105679"/>
                <a:gd name="csX73" fmla="*/ 3845543 w 4141621"/>
                <a:gd name="csY73" fmla="*/ 559044 h 3105679"/>
                <a:gd name="csX74" fmla="*/ 3862537 w 4141621"/>
                <a:gd name="csY74" fmla="*/ 541710 h 3105679"/>
                <a:gd name="csX75" fmla="*/ 1838331 w 4141621"/>
                <a:gd name="csY75" fmla="*/ 1165284 h 3105679"/>
                <a:gd name="csX76" fmla="*/ 1819884 w 4141621"/>
                <a:gd name="csY76" fmla="*/ 1171046 h 3105679"/>
                <a:gd name="csX77" fmla="*/ 1785701 w 4141621"/>
                <a:gd name="csY77" fmla="*/ 1161992 h 3105679"/>
                <a:gd name="csX78" fmla="*/ 1807102 w 4141621"/>
                <a:gd name="csY78" fmla="*/ 1136234 h 3105679"/>
                <a:gd name="csX79" fmla="*/ 1830246 w 4141621"/>
                <a:gd name="csY79" fmla="*/ 1127083 h 3105679"/>
                <a:gd name="csX80" fmla="*/ 1832860 w 4141621"/>
                <a:gd name="csY80" fmla="*/ 1124081 h 3105679"/>
                <a:gd name="csX81" fmla="*/ 1800372 w 4141621"/>
                <a:gd name="csY81" fmla="*/ 1112557 h 3105679"/>
                <a:gd name="csX82" fmla="*/ 1784588 w 4141621"/>
                <a:gd name="csY82" fmla="*/ 1088397 h 3105679"/>
                <a:gd name="csX83" fmla="*/ 1811992 w 4141621"/>
                <a:gd name="csY83" fmla="*/ 1078229 h 3105679"/>
                <a:gd name="csX84" fmla="*/ 1885587 w 4141621"/>
                <a:gd name="csY84" fmla="*/ 1101760 h 3105679"/>
                <a:gd name="csX85" fmla="*/ 1898902 w 4141621"/>
                <a:gd name="csY85" fmla="*/ 1150711 h 3105679"/>
                <a:gd name="csX86" fmla="*/ 1862782 w 4141621"/>
                <a:gd name="csY86" fmla="*/ 1201598 h 3105679"/>
                <a:gd name="csX87" fmla="*/ 1845594 w 4141621"/>
                <a:gd name="csY87" fmla="*/ 1219416 h 3105679"/>
                <a:gd name="csX88" fmla="*/ 1820852 w 4141621"/>
                <a:gd name="csY88" fmla="*/ 1217721 h 3105679"/>
                <a:gd name="csX89" fmla="*/ 1820852 w 4141621"/>
                <a:gd name="csY89" fmla="*/ 1194819 h 3105679"/>
                <a:gd name="csX90" fmla="*/ 1840559 w 4141621"/>
                <a:gd name="csY90" fmla="*/ 1169545 h 3105679"/>
                <a:gd name="csX91" fmla="*/ 1838380 w 4141621"/>
                <a:gd name="csY91" fmla="*/ 1165284 h 3105679"/>
                <a:gd name="csX92" fmla="*/ 901349 w 4141621"/>
                <a:gd name="csY92" fmla="*/ 1033636 h 3105679"/>
                <a:gd name="csX93" fmla="*/ 925412 w 4141621"/>
                <a:gd name="csY93" fmla="*/ 1054650 h 3105679"/>
                <a:gd name="csX94" fmla="*/ 904205 w 4141621"/>
                <a:gd name="csY94" fmla="*/ 1077551 h 3105679"/>
                <a:gd name="csX95" fmla="*/ 881255 w 4141621"/>
                <a:gd name="csY95" fmla="*/ 1055521 h 3105679"/>
                <a:gd name="csX96" fmla="*/ 901349 w 4141621"/>
                <a:gd name="csY96" fmla="*/ 1033636 h 3105679"/>
                <a:gd name="csX97" fmla="*/ 2932478 w 4141621"/>
                <a:gd name="csY97" fmla="*/ 994902 h 3105679"/>
                <a:gd name="csX98" fmla="*/ 2952088 w 4141621"/>
                <a:gd name="csY98" fmla="*/ 1016593 h 3105679"/>
                <a:gd name="csX99" fmla="*/ 2934948 w 4141621"/>
                <a:gd name="csY99" fmla="*/ 1033636 h 3105679"/>
                <a:gd name="csX100" fmla="*/ 2915629 w 4141621"/>
                <a:gd name="csY100" fmla="*/ 1012284 h 3105679"/>
                <a:gd name="csX101" fmla="*/ 2932478 w 4141621"/>
                <a:gd name="csY101" fmla="*/ 994853 h 3105679"/>
                <a:gd name="csX102" fmla="*/ 2913983 w 4141621"/>
                <a:gd name="csY102" fmla="*/ 923243 h 3105679"/>
                <a:gd name="csX103" fmla="*/ 2897714 w 4141621"/>
                <a:gd name="csY103" fmla="*/ 941352 h 3105679"/>
                <a:gd name="csX104" fmla="*/ 2879316 w 4141621"/>
                <a:gd name="csY104" fmla="*/ 921694 h 3105679"/>
                <a:gd name="csX105" fmla="*/ 2894712 w 4141621"/>
                <a:gd name="csY105" fmla="*/ 905135 h 3105679"/>
                <a:gd name="csX106" fmla="*/ 2913934 w 4141621"/>
                <a:gd name="csY106" fmla="*/ 923243 h 3105679"/>
                <a:gd name="csX107" fmla="*/ 4035776 w 4141621"/>
                <a:gd name="csY107" fmla="*/ 691225 h 3105679"/>
                <a:gd name="csX108" fmla="*/ 4015441 w 4141621"/>
                <a:gd name="csY108" fmla="*/ 669776 h 3105679"/>
                <a:gd name="csX109" fmla="*/ 4034953 w 4141621"/>
                <a:gd name="csY109" fmla="*/ 654766 h 3105679"/>
                <a:gd name="csX110" fmla="*/ 4054127 w 4141621"/>
                <a:gd name="csY110" fmla="*/ 674714 h 3105679"/>
                <a:gd name="csX111" fmla="*/ 4035776 w 4141621"/>
                <a:gd name="csY111" fmla="*/ 691176 h 3105679"/>
                <a:gd name="csX112" fmla="*/ 4121960 w 4141621"/>
                <a:gd name="csY112" fmla="*/ 872744 h 3105679"/>
                <a:gd name="csX113" fmla="*/ 4141618 w 4141621"/>
                <a:gd name="csY113" fmla="*/ 890803 h 3105679"/>
                <a:gd name="csX114" fmla="*/ 4126947 w 4141621"/>
                <a:gd name="csY114" fmla="*/ 907556 h 3105679"/>
                <a:gd name="csX115" fmla="*/ 4105740 w 4141621"/>
                <a:gd name="csY115" fmla="*/ 891142 h 3105679"/>
                <a:gd name="csX116" fmla="*/ 4121912 w 4141621"/>
                <a:gd name="csY116" fmla="*/ 872744 h 3105679"/>
                <a:gd name="csX117" fmla="*/ 4016361 w 4141621"/>
                <a:gd name="csY117" fmla="*/ 531833 h 3105679"/>
                <a:gd name="csX118" fmla="*/ 3998349 w 4141621"/>
                <a:gd name="csY118" fmla="*/ 547714 h 3105679"/>
                <a:gd name="csX119" fmla="*/ 3979031 w 4141621"/>
                <a:gd name="csY119" fmla="*/ 525442 h 3105679"/>
                <a:gd name="csX120" fmla="*/ 3997187 w 4141621"/>
                <a:gd name="csY120" fmla="*/ 509416 h 3105679"/>
                <a:gd name="csX121" fmla="*/ 4016313 w 4141621"/>
                <a:gd name="csY121" fmla="*/ 531833 h 3105679"/>
                <a:gd name="csX122" fmla="*/ 3979999 w 4141621"/>
                <a:gd name="csY122" fmla="*/ 318891 h 3105679"/>
                <a:gd name="csX123" fmla="*/ 3959518 w 4141621"/>
                <a:gd name="csY123" fmla="*/ 298265 h 3105679"/>
                <a:gd name="csX124" fmla="*/ 3978837 w 4141621"/>
                <a:gd name="csY124" fmla="*/ 282917 h 3105679"/>
                <a:gd name="csX125" fmla="*/ 3998156 w 4141621"/>
                <a:gd name="csY125" fmla="*/ 302478 h 3105679"/>
                <a:gd name="csX126" fmla="*/ 3979999 w 4141621"/>
                <a:gd name="csY126" fmla="*/ 318843 h 3105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4141621" h="3105679">
                  <a:moveTo>
                    <a:pt x="3941361" y="1303566"/>
                  </a:moveTo>
                  <a:cubicBezTo>
                    <a:pt x="3956371" y="1303711"/>
                    <a:pt x="3968718" y="1319302"/>
                    <a:pt x="3967895" y="1337168"/>
                  </a:cubicBezTo>
                  <a:cubicBezTo>
                    <a:pt x="3967265" y="1351015"/>
                    <a:pt x="3953272" y="1362975"/>
                    <a:pt x="3938602" y="1362200"/>
                  </a:cubicBezTo>
                  <a:cubicBezTo>
                    <a:pt x="3924222" y="1361425"/>
                    <a:pt x="3911633" y="1348643"/>
                    <a:pt x="3911294" y="1334456"/>
                  </a:cubicBezTo>
                  <a:cubicBezTo>
                    <a:pt x="3910907" y="1318672"/>
                    <a:pt x="3925771" y="1303421"/>
                    <a:pt x="3941361" y="1303566"/>
                  </a:cubicBezTo>
                  <a:close/>
                  <a:moveTo>
                    <a:pt x="2359453" y="2923338"/>
                  </a:moveTo>
                  <a:cubicBezTo>
                    <a:pt x="2359163" y="2939509"/>
                    <a:pt x="2343136" y="2955148"/>
                    <a:pt x="2327110" y="2954858"/>
                  </a:cubicBezTo>
                  <a:cubicBezTo>
                    <a:pt x="2314279" y="2954664"/>
                    <a:pt x="2304983" y="2945368"/>
                    <a:pt x="2305176" y="2933021"/>
                  </a:cubicBezTo>
                  <a:cubicBezTo>
                    <a:pt x="2305370" y="2921207"/>
                    <a:pt x="2329143" y="2899613"/>
                    <a:pt x="2341054" y="2900484"/>
                  </a:cubicBezTo>
                  <a:cubicBezTo>
                    <a:pt x="2351270" y="2901211"/>
                    <a:pt x="2359695" y="2911669"/>
                    <a:pt x="2359453" y="2923386"/>
                  </a:cubicBezTo>
                  <a:close/>
                  <a:moveTo>
                    <a:pt x="633162" y="294344"/>
                  </a:moveTo>
                  <a:cubicBezTo>
                    <a:pt x="619944" y="294440"/>
                    <a:pt x="607694" y="282433"/>
                    <a:pt x="607113" y="268827"/>
                  </a:cubicBezTo>
                  <a:cubicBezTo>
                    <a:pt x="606532" y="254689"/>
                    <a:pt x="617136" y="243456"/>
                    <a:pt x="631806" y="242778"/>
                  </a:cubicBezTo>
                  <a:cubicBezTo>
                    <a:pt x="646380" y="242101"/>
                    <a:pt x="659163" y="252753"/>
                    <a:pt x="659405" y="265825"/>
                  </a:cubicBezTo>
                  <a:cubicBezTo>
                    <a:pt x="659647" y="280206"/>
                    <a:pt x="646719" y="294198"/>
                    <a:pt x="633162" y="294344"/>
                  </a:cubicBezTo>
                  <a:close/>
                  <a:moveTo>
                    <a:pt x="3356232" y="1321723"/>
                  </a:moveTo>
                  <a:cubicBezTo>
                    <a:pt x="3358217" y="1305260"/>
                    <a:pt x="3370467" y="1293592"/>
                    <a:pt x="3383394" y="1295916"/>
                  </a:cubicBezTo>
                  <a:cubicBezTo>
                    <a:pt x="3396564" y="1298240"/>
                    <a:pt x="3406296" y="1311555"/>
                    <a:pt x="3404601" y="1324870"/>
                  </a:cubicBezTo>
                  <a:cubicBezTo>
                    <a:pt x="3402713" y="1339734"/>
                    <a:pt x="3389495" y="1350483"/>
                    <a:pt x="3375308" y="1348691"/>
                  </a:cubicBezTo>
                  <a:cubicBezTo>
                    <a:pt x="3362526" y="1347045"/>
                    <a:pt x="3354537" y="1335812"/>
                    <a:pt x="3356232" y="1321771"/>
                  </a:cubicBezTo>
                  <a:close/>
                  <a:moveTo>
                    <a:pt x="2167815" y="169667"/>
                  </a:moveTo>
                  <a:cubicBezTo>
                    <a:pt x="2180452" y="169135"/>
                    <a:pt x="2195074" y="181336"/>
                    <a:pt x="2196091" y="193199"/>
                  </a:cubicBezTo>
                  <a:cubicBezTo>
                    <a:pt x="2197108" y="205448"/>
                    <a:pt x="2184761" y="219102"/>
                    <a:pt x="2171592" y="220216"/>
                  </a:cubicBezTo>
                  <a:cubicBezTo>
                    <a:pt x="2158083" y="221378"/>
                    <a:pt x="2146269" y="209951"/>
                    <a:pt x="2146027" y="195474"/>
                  </a:cubicBezTo>
                  <a:cubicBezTo>
                    <a:pt x="2145833" y="181675"/>
                    <a:pt x="2155517" y="170200"/>
                    <a:pt x="2167815" y="169667"/>
                  </a:cubicBezTo>
                  <a:close/>
                  <a:moveTo>
                    <a:pt x="3338365" y="2832215"/>
                  </a:moveTo>
                  <a:cubicBezTo>
                    <a:pt x="3338414" y="2849161"/>
                    <a:pt x="3328488" y="2860927"/>
                    <a:pt x="3314399" y="2860491"/>
                  </a:cubicBezTo>
                  <a:cubicBezTo>
                    <a:pt x="3302391" y="2860152"/>
                    <a:pt x="3293627" y="2850469"/>
                    <a:pt x="3293579" y="2837493"/>
                  </a:cubicBezTo>
                  <a:cubicBezTo>
                    <a:pt x="3293579" y="2822725"/>
                    <a:pt x="3305102" y="2808200"/>
                    <a:pt x="3317546" y="2807425"/>
                  </a:cubicBezTo>
                  <a:cubicBezTo>
                    <a:pt x="3330231" y="2806650"/>
                    <a:pt x="3338269" y="2816237"/>
                    <a:pt x="3338365" y="2832167"/>
                  </a:cubicBezTo>
                  <a:close/>
                  <a:moveTo>
                    <a:pt x="736195" y="11"/>
                  </a:moveTo>
                  <a:cubicBezTo>
                    <a:pt x="750866" y="253"/>
                    <a:pt x="759678" y="7903"/>
                    <a:pt x="758903" y="19766"/>
                  </a:cubicBezTo>
                  <a:cubicBezTo>
                    <a:pt x="758129" y="31773"/>
                    <a:pt x="744184" y="45234"/>
                    <a:pt x="732467" y="45330"/>
                  </a:cubicBezTo>
                  <a:cubicBezTo>
                    <a:pt x="719636" y="45379"/>
                    <a:pt x="708549" y="32354"/>
                    <a:pt x="709420" y="18168"/>
                  </a:cubicBezTo>
                  <a:cubicBezTo>
                    <a:pt x="710243" y="5047"/>
                    <a:pt x="718087" y="-279"/>
                    <a:pt x="736195" y="11"/>
                  </a:cubicBezTo>
                  <a:close/>
                  <a:moveTo>
                    <a:pt x="2370734" y="2586494"/>
                  </a:moveTo>
                  <a:cubicBezTo>
                    <a:pt x="2381338" y="2586882"/>
                    <a:pt x="2389181" y="2597243"/>
                    <a:pt x="2388262" y="2609638"/>
                  </a:cubicBezTo>
                  <a:cubicBezTo>
                    <a:pt x="2387196" y="2623679"/>
                    <a:pt x="2375189" y="2635009"/>
                    <a:pt x="2361922" y="2634428"/>
                  </a:cubicBezTo>
                  <a:cubicBezTo>
                    <a:pt x="2350350" y="2633944"/>
                    <a:pt x="2341877" y="2624841"/>
                    <a:pt x="2342168" y="2613124"/>
                  </a:cubicBezTo>
                  <a:cubicBezTo>
                    <a:pt x="2342458" y="2600923"/>
                    <a:pt x="2358436" y="2586010"/>
                    <a:pt x="2370734" y="2586494"/>
                  </a:cubicBezTo>
                  <a:close/>
                  <a:moveTo>
                    <a:pt x="24695" y="1242656"/>
                  </a:moveTo>
                  <a:cubicBezTo>
                    <a:pt x="35540" y="1243140"/>
                    <a:pt x="44449" y="1252775"/>
                    <a:pt x="44304" y="1263912"/>
                  </a:cubicBezTo>
                  <a:cubicBezTo>
                    <a:pt x="44110" y="1276258"/>
                    <a:pt x="32054" y="1287636"/>
                    <a:pt x="19998" y="1286765"/>
                  </a:cubicBezTo>
                  <a:cubicBezTo>
                    <a:pt x="9540" y="1285990"/>
                    <a:pt x="-144" y="1275629"/>
                    <a:pt x="2" y="1265316"/>
                  </a:cubicBezTo>
                  <a:cubicBezTo>
                    <a:pt x="147" y="1253550"/>
                    <a:pt x="12639" y="1242124"/>
                    <a:pt x="24695" y="1242656"/>
                  </a:cubicBezTo>
                  <a:close/>
                  <a:moveTo>
                    <a:pt x="3256394" y="3063895"/>
                  </a:moveTo>
                  <a:cubicBezTo>
                    <a:pt x="3268014" y="3064088"/>
                    <a:pt x="3276681" y="3072852"/>
                    <a:pt x="3276730" y="3084521"/>
                  </a:cubicBezTo>
                  <a:cubicBezTo>
                    <a:pt x="3276730" y="3095899"/>
                    <a:pt x="3267579" y="3105582"/>
                    <a:pt x="3256636" y="3105679"/>
                  </a:cubicBezTo>
                  <a:cubicBezTo>
                    <a:pt x="3245258" y="3105776"/>
                    <a:pt x="3234848" y="3094979"/>
                    <a:pt x="3234703" y="3082923"/>
                  </a:cubicBezTo>
                  <a:cubicBezTo>
                    <a:pt x="3234606" y="3071932"/>
                    <a:pt x="3243999" y="3063701"/>
                    <a:pt x="3256346" y="3063895"/>
                  </a:cubicBezTo>
                  <a:close/>
                  <a:moveTo>
                    <a:pt x="453241" y="91231"/>
                  </a:moveTo>
                  <a:cubicBezTo>
                    <a:pt x="443316" y="90553"/>
                    <a:pt x="434746" y="80821"/>
                    <a:pt x="435327" y="70895"/>
                  </a:cubicBezTo>
                  <a:cubicBezTo>
                    <a:pt x="435956" y="60001"/>
                    <a:pt x="446850" y="50559"/>
                    <a:pt x="457357" y="51818"/>
                  </a:cubicBezTo>
                  <a:cubicBezTo>
                    <a:pt x="467040" y="52980"/>
                    <a:pt x="475223" y="63487"/>
                    <a:pt x="473964" y="73267"/>
                  </a:cubicBezTo>
                  <a:cubicBezTo>
                    <a:pt x="472705" y="83242"/>
                    <a:pt x="462731" y="91908"/>
                    <a:pt x="453241" y="91279"/>
                  </a:cubicBezTo>
                  <a:close/>
                  <a:moveTo>
                    <a:pt x="3018420" y="662658"/>
                  </a:moveTo>
                  <a:cubicBezTo>
                    <a:pt x="3006945" y="662126"/>
                    <a:pt x="2997213" y="652055"/>
                    <a:pt x="2998762" y="641790"/>
                  </a:cubicBezTo>
                  <a:cubicBezTo>
                    <a:pt x="3000215" y="632446"/>
                    <a:pt x="3006122" y="627265"/>
                    <a:pt x="3015612" y="627023"/>
                  </a:cubicBezTo>
                  <a:cubicBezTo>
                    <a:pt x="3026264" y="626732"/>
                    <a:pt x="3037061" y="637094"/>
                    <a:pt x="3036867" y="647019"/>
                  </a:cubicBezTo>
                  <a:cubicBezTo>
                    <a:pt x="3036674" y="656219"/>
                    <a:pt x="3028491" y="663191"/>
                    <a:pt x="3018372" y="662707"/>
                  </a:cubicBezTo>
                  <a:close/>
                  <a:moveTo>
                    <a:pt x="3838861" y="327994"/>
                  </a:moveTo>
                  <a:cubicBezTo>
                    <a:pt x="3848302" y="328139"/>
                    <a:pt x="3857357" y="336080"/>
                    <a:pt x="3857792" y="344553"/>
                  </a:cubicBezTo>
                  <a:cubicBezTo>
                    <a:pt x="3858325" y="354963"/>
                    <a:pt x="3847818" y="363726"/>
                    <a:pt x="3835617" y="362952"/>
                  </a:cubicBezTo>
                  <a:cubicBezTo>
                    <a:pt x="3824868" y="362274"/>
                    <a:pt x="3817896" y="355350"/>
                    <a:pt x="3818283" y="345666"/>
                  </a:cubicBezTo>
                  <a:cubicBezTo>
                    <a:pt x="3818719" y="335934"/>
                    <a:pt x="3828160" y="327800"/>
                    <a:pt x="3838861" y="327994"/>
                  </a:cubicBezTo>
                  <a:close/>
                  <a:moveTo>
                    <a:pt x="3015806" y="793919"/>
                  </a:moveTo>
                  <a:cubicBezTo>
                    <a:pt x="3000990" y="793580"/>
                    <a:pt x="2992275" y="784478"/>
                    <a:pt x="2992904" y="774213"/>
                  </a:cubicBezTo>
                  <a:cubicBezTo>
                    <a:pt x="2993533" y="764675"/>
                    <a:pt x="2998811" y="758768"/>
                    <a:pt x="3008398" y="757848"/>
                  </a:cubicBezTo>
                  <a:cubicBezTo>
                    <a:pt x="3018808" y="756880"/>
                    <a:pt x="3030379" y="768451"/>
                    <a:pt x="3027523" y="778764"/>
                  </a:cubicBezTo>
                  <a:cubicBezTo>
                    <a:pt x="3025683" y="785301"/>
                    <a:pt x="3018711" y="790385"/>
                    <a:pt x="3015806" y="793919"/>
                  </a:cubicBezTo>
                  <a:close/>
                  <a:moveTo>
                    <a:pt x="3862537" y="541710"/>
                  </a:moveTo>
                  <a:cubicBezTo>
                    <a:pt x="3872269" y="541468"/>
                    <a:pt x="3879919" y="548537"/>
                    <a:pt x="3880307" y="558076"/>
                  </a:cubicBezTo>
                  <a:cubicBezTo>
                    <a:pt x="3880694" y="567469"/>
                    <a:pt x="3873141" y="575555"/>
                    <a:pt x="3863796" y="575700"/>
                  </a:cubicBezTo>
                  <a:cubicBezTo>
                    <a:pt x="3855081" y="575845"/>
                    <a:pt x="3845978" y="567469"/>
                    <a:pt x="3845543" y="559044"/>
                  </a:cubicBezTo>
                  <a:cubicBezTo>
                    <a:pt x="3845107" y="550280"/>
                    <a:pt x="3853289" y="541904"/>
                    <a:pt x="3862537" y="541710"/>
                  </a:cubicBezTo>
                  <a:close/>
                  <a:moveTo>
                    <a:pt x="1838331" y="1165284"/>
                  </a:moveTo>
                  <a:cubicBezTo>
                    <a:pt x="1832182" y="1167221"/>
                    <a:pt x="1826082" y="1169255"/>
                    <a:pt x="1819884" y="1171046"/>
                  </a:cubicBezTo>
                  <a:cubicBezTo>
                    <a:pt x="1800469" y="1176614"/>
                    <a:pt x="1788751" y="1173467"/>
                    <a:pt x="1785701" y="1161992"/>
                  </a:cubicBezTo>
                  <a:cubicBezTo>
                    <a:pt x="1782748" y="1151049"/>
                    <a:pt x="1789090" y="1143448"/>
                    <a:pt x="1807102" y="1136234"/>
                  </a:cubicBezTo>
                  <a:cubicBezTo>
                    <a:pt x="1814800" y="1133135"/>
                    <a:pt x="1822547" y="1130181"/>
                    <a:pt x="1830246" y="1127083"/>
                  </a:cubicBezTo>
                  <a:cubicBezTo>
                    <a:pt x="1830923" y="1126792"/>
                    <a:pt x="1831359" y="1125872"/>
                    <a:pt x="1832860" y="1124081"/>
                  </a:cubicBezTo>
                  <a:cubicBezTo>
                    <a:pt x="1821676" y="1120159"/>
                    <a:pt x="1810782" y="1116963"/>
                    <a:pt x="1800372" y="1112557"/>
                  </a:cubicBezTo>
                  <a:cubicBezTo>
                    <a:pt x="1786379" y="1106699"/>
                    <a:pt x="1781101" y="1097887"/>
                    <a:pt x="1784588" y="1088397"/>
                  </a:cubicBezTo>
                  <a:cubicBezTo>
                    <a:pt x="1788219" y="1078471"/>
                    <a:pt x="1797225" y="1074113"/>
                    <a:pt x="1811992" y="1078229"/>
                  </a:cubicBezTo>
                  <a:cubicBezTo>
                    <a:pt x="1836782" y="1085201"/>
                    <a:pt x="1861475" y="1092754"/>
                    <a:pt x="1885587" y="1101760"/>
                  </a:cubicBezTo>
                  <a:cubicBezTo>
                    <a:pt x="1909506" y="1110717"/>
                    <a:pt x="1913960" y="1130181"/>
                    <a:pt x="1898902" y="1150711"/>
                  </a:cubicBezTo>
                  <a:cubicBezTo>
                    <a:pt x="1886604" y="1167463"/>
                    <a:pt x="1875177" y="1184894"/>
                    <a:pt x="1862782" y="1201598"/>
                  </a:cubicBezTo>
                  <a:cubicBezTo>
                    <a:pt x="1857892" y="1208183"/>
                    <a:pt x="1852179" y="1214622"/>
                    <a:pt x="1845594" y="1219416"/>
                  </a:cubicBezTo>
                  <a:cubicBezTo>
                    <a:pt x="1837605" y="1225226"/>
                    <a:pt x="1828212" y="1226000"/>
                    <a:pt x="1820852" y="1217721"/>
                  </a:cubicBezTo>
                  <a:cubicBezTo>
                    <a:pt x="1814364" y="1210458"/>
                    <a:pt x="1815478" y="1202227"/>
                    <a:pt x="1820852" y="1194819"/>
                  </a:cubicBezTo>
                  <a:cubicBezTo>
                    <a:pt x="1827098" y="1186152"/>
                    <a:pt x="1833974" y="1177921"/>
                    <a:pt x="1840559" y="1169545"/>
                  </a:cubicBezTo>
                  <a:cubicBezTo>
                    <a:pt x="1839832" y="1168141"/>
                    <a:pt x="1839106" y="1166737"/>
                    <a:pt x="1838380" y="1165284"/>
                  </a:cubicBezTo>
                  <a:close/>
                  <a:moveTo>
                    <a:pt x="901349" y="1033636"/>
                  </a:moveTo>
                  <a:cubicBezTo>
                    <a:pt x="912678" y="1032958"/>
                    <a:pt x="924492" y="1043271"/>
                    <a:pt x="925412" y="1054650"/>
                  </a:cubicBezTo>
                  <a:cubicBezTo>
                    <a:pt x="926381" y="1066706"/>
                    <a:pt x="916455" y="1077406"/>
                    <a:pt x="904205" y="1077551"/>
                  </a:cubicBezTo>
                  <a:cubicBezTo>
                    <a:pt x="892537" y="1077696"/>
                    <a:pt x="881594" y="1067141"/>
                    <a:pt x="881255" y="1055521"/>
                  </a:cubicBezTo>
                  <a:cubicBezTo>
                    <a:pt x="880965" y="1045014"/>
                    <a:pt x="890842" y="1034266"/>
                    <a:pt x="901349" y="1033636"/>
                  </a:cubicBezTo>
                  <a:close/>
                  <a:moveTo>
                    <a:pt x="2932478" y="994902"/>
                  </a:moveTo>
                  <a:cubicBezTo>
                    <a:pt x="2942113" y="995096"/>
                    <a:pt x="2952039" y="1006086"/>
                    <a:pt x="2952088" y="1016593"/>
                  </a:cubicBezTo>
                  <a:cubicBezTo>
                    <a:pt x="2952088" y="1025986"/>
                    <a:pt x="2944341" y="1033733"/>
                    <a:pt x="2934948" y="1033636"/>
                  </a:cubicBezTo>
                  <a:cubicBezTo>
                    <a:pt x="2924586" y="1033588"/>
                    <a:pt x="2915532" y="1023565"/>
                    <a:pt x="2915629" y="1012284"/>
                  </a:cubicBezTo>
                  <a:cubicBezTo>
                    <a:pt x="2915726" y="1002697"/>
                    <a:pt x="2923473" y="994660"/>
                    <a:pt x="2932478" y="994853"/>
                  </a:cubicBezTo>
                  <a:close/>
                  <a:moveTo>
                    <a:pt x="2913983" y="923243"/>
                  </a:moveTo>
                  <a:cubicBezTo>
                    <a:pt x="2914322" y="933072"/>
                    <a:pt x="2906962" y="941303"/>
                    <a:pt x="2897714" y="941352"/>
                  </a:cubicBezTo>
                  <a:cubicBezTo>
                    <a:pt x="2888370" y="941352"/>
                    <a:pt x="2878589" y="931378"/>
                    <a:pt x="2879316" y="921694"/>
                  </a:cubicBezTo>
                  <a:cubicBezTo>
                    <a:pt x="2880042" y="912446"/>
                    <a:pt x="2885174" y="906297"/>
                    <a:pt x="2894712" y="905135"/>
                  </a:cubicBezTo>
                  <a:cubicBezTo>
                    <a:pt x="2904638" y="903925"/>
                    <a:pt x="2913596" y="912591"/>
                    <a:pt x="2913934" y="923243"/>
                  </a:cubicBezTo>
                  <a:close/>
                  <a:moveTo>
                    <a:pt x="4035776" y="691225"/>
                  </a:moveTo>
                  <a:cubicBezTo>
                    <a:pt x="4024979" y="690547"/>
                    <a:pt x="4014521" y="679556"/>
                    <a:pt x="4015441" y="669776"/>
                  </a:cubicBezTo>
                  <a:cubicBezTo>
                    <a:pt x="4016313" y="660576"/>
                    <a:pt x="4025415" y="653556"/>
                    <a:pt x="4034953" y="654766"/>
                  </a:cubicBezTo>
                  <a:cubicBezTo>
                    <a:pt x="4044976" y="656025"/>
                    <a:pt x="4054224" y="665660"/>
                    <a:pt x="4054127" y="674714"/>
                  </a:cubicBezTo>
                  <a:cubicBezTo>
                    <a:pt x="4054030" y="683769"/>
                    <a:pt x="4045169" y="691757"/>
                    <a:pt x="4035776" y="691176"/>
                  </a:cubicBezTo>
                  <a:close/>
                  <a:moveTo>
                    <a:pt x="4121960" y="872744"/>
                  </a:moveTo>
                  <a:cubicBezTo>
                    <a:pt x="4131595" y="872114"/>
                    <a:pt x="4141860" y="881168"/>
                    <a:pt x="4141618" y="890803"/>
                  </a:cubicBezTo>
                  <a:cubicBezTo>
                    <a:pt x="4141376" y="900051"/>
                    <a:pt x="4136824" y="906394"/>
                    <a:pt x="4126947" y="907556"/>
                  </a:cubicBezTo>
                  <a:cubicBezTo>
                    <a:pt x="4116925" y="908718"/>
                    <a:pt x="4106757" y="900777"/>
                    <a:pt x="4105740" y="891142"/>
                  </a:cubicBezTo>
                  <a:cubicBezTo>
                    <a:pt x="4104869" y="882475"/>
                    <a:pt x="4112857" y="873325"/>
                    <a:pt x="4121912" y="872744"/>
                  </a:cubicBezTo>
                  <a:close/>
                  <a:moveTo>
                    <a:pt x="4016361" y="531833"/>
                  </a:moveTo>
                  <a:cubicBezTo>
                    <a:pt x="4015974" y="542001"/>
                    <a:pt x="4008372" y="548683"/>
                    <a:pt x="3998349" y="547714"/>
                  </a:cubicBezTo>
                  <a:cubicBezTo>
                    <a:pt x="3988133" y="546698"/>
                    <a:pt x="3978643" y="535755"/>
                    <a:pt x="3979031" y="525442"/>
                  </a:cubicBezTo>
                  <a:cubicBezTo>
                    <a:pt x="3979418" y="515807"/>
                    <a:pt x="3987746" y="508496"/>
                    <a:pt x="3997187" y="509416"/>
                  </a:cubicBezTo>
                  <a:cubicBezTo>
                    <a:pt x="4007549" y="510433"/>
                    <a:pt x="4016700" y="521181"/>
                    <a:pt x="4016313" y="531833"/>
                  </a:cubicBezTo>
                  <a:close/>
                  <a:moveTo>
                    <a:pt x="3979999" y="318891"/>
                  </a:moveTo>
                  <a:cubicBezTo>
                    <a:pt x="3968524" y="318504"/>
                    <a:pt x="3958598" y="308482"/>
                    <a:pt x="3959518" y="298265"/>
                  </a:cubicBezTo>
                  <a:cubicBezTo>
                    <a:pt x="3960341" y="289356"/>
                    <a:pt x="3969541" y="282045"/>
                    <a:pt x="3978837" y="282917"/>
                  </a:cubicBezTo>
                  <a:cubicBezTo>
                    <a:pt x="3988617" y="283837"/>
                    <a:pt x="3998204" y="293520"/>
                    <a:pt x="3998156" y="302478"/>
                  </a:cubicBezTo>
                  <a:cubicBezTo>
                    <a:pt x="3998156" y="311483"/>
                    <a:pt x="3989537" y="319182"/>
                    <a:pt x="3979999" y="318843"/>
                  </a:cubicBezTo>
                  <a:close/>
                </a:path>
              </a:pathLst>
            </a:custGeom>
            <a:solidFill>
              <a:schemeClr val="tx1"/>
            </a:solidFill>
            <a:ln w="4841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288800536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32153D7D-2552-7DB2-62A9-73F7453E6D3F}"/>
              </a:ext>
            </a:extLst>
          </p:cNvPr>
          <p:cNvGrpSpPr/>
          <p:nvPr userDrawn="1"/>
        </p:nvGrpSpPr>
        <p:grpSpPr>
          <a:xfrm>
            <a:off x="7495519" y="1832937"/>
            <a:ext cx="3861841" cy="4634936"/>
            <a:chOff x="7495519" y="1832937"/>
            <a:chExt cx="3861841" cy="463493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DED472A2-F7FD-D8A5-7004-9D1CD5927CFB}"/>
                </a:ext>
              </a:extLst>
            </p:cNvPr>
            <p:cNvSpPr/>
            <p:nvPr/>
          </p:nvSpPr>
          <p:spPr>
            <a:xfrm>
              <a:off x="7555369" y="1832937"/>
              <a:ext cx="3637073" cy="3740947"/>
            </a:xfrm>
            <a:custGeom>
              <a:avLst/>
              <a:gdLst>
                <a:gd name="csX0" fmla="*/ 2987168 w 3637073"/>
                <a:gd name="csY0" fmla="*/ 1202588 h 3740947"/>
                <a:gd name="csX1" fmla="*/ 3088593 w 3637073"/>
                <a:gd name="csY1" fmla="*/ 1089658 h 3740947"/>
                <a:gd name="csX2" fmla="*/ 3226364 w 3637073"/>
                <a:gd name="csY2" fmla="*/ 1158572 h 3740947"/>
                <a:gd name="csX3" fmla="*/ 3247959 w 3637073"/>
                <a:gd name="csY3" fmla="*/ 1133614 h 3740947"/>
                <a:gd name="csX4" fmla="*/ 3358117 w 3637073"/>
                <a:gd name="csY4" fmla="*/ 1026466 h 3740947"/>
                <a:gd name="csX5" fmla="*/ 3435528 w 3637073"/>
                <a:gd name="csY5" fmla="*/ 986521 h 3740947"/>
                <a:gd name="csX6" fmla="*/ 3452993 w 3637073"/>
                <a:gd name="csY6" fmla="*/ 981978 h 3740947"/>
                <a:gd name="csX7" fmla="*/ 3520255 w 3637073"/>
                <a:gd name="csY7" fmla="*/ 1060156 h 3740947"/>
                <a:gd name="csX8" fmla="*/ 3519016 w 3637073"/>
                <a:gd name="csY8" fmla="*/ 1068948 h 3740947"/>
                <a:gd name="csX9" fmla="*/ 3570230 w 3637073"/>
                <a:gd name="csY9" fmla="*/ 1066411 h 3740947"/>
                <a:gd name="csX10" fmla="*/ 3606635 w 3637073"/>
                <a:gd name="csY10" fmla="*/ 1140046 h 3740947"/>
                <a:gd name="csX11" fmla="*/ 3574243 w 3637073"/>
                <a:gd name="csY11" fmla="*/ 1175742 h 3740947"/>
                <a:gd name="csX12" fmla="*/ 3548931 w 3637073"/>
                <a:gd name="csY12" fmla="*/ 1198753 h 3740947"/>
                <a:gd name="csX13" fmla="*/ 3573121 w 3637073"/>
                <a:gd name="csY13" fmla="*/ 1201349 h 3740947"/>
                <a:gd name="csX14" fmla="*/ 3611178 w 3637073"/>
                <a:gd name="csY14" fmla="*/ 1209846 h 3740947"/>
                <a:gd name="csX15" fmla="*/ 3626283 w 3637073"/>
                <a:gd name="csY15" fmla="*/ 1271621 h 3740947"/>
                <a:gd name="csX16" fmla="*/ 3596900 w 3637073"/>
                <a:gd name="csY16" fmla="*/ 1297464 h 3740947"/>
                <a:gd name="csX17" fmla="*/ 3523501 w 3637073"/>
                <a:gd name="csY17" fmla="*/ 1345374 h 3740947"/>
                <a:gd name="csX18" fmla="*/ 3365138 w 3637073"/>
                <a:gd name="csY18" fmla="*/ 1518192 h 3740947"/>
                <a:gd name="csX19" fmla="*/ 3369209 w 3637073"/>
                <a:gd name="csY19" fmla="*/ 1578434 h 3740947"/>
                <a:gd name="csX20" fmla="*/ 3130898 w 3637073"/>
                <a:gd name="csY20" fmla="*/ 2002897 h 3740947"/>
                <a:gd name="csX21" fmla="*/ 2872114 w 3637073"/>
                <a:gd name="csY21" fmla="*/ 2151524 h 3740947"/>
                <a:gd name="csX22" fmla="*/ 2798892 w 3637073"/>
                <a:gd name="csY22" fmla="*/ 2164446 h 3740947"/>
                <a:gd name="csX23" fmla="*/ 2862496 w 3637073"/>
                <a:gd name="csY23" fmla="*/ 2194478 h 3740947"/>
                <a:gd name="csX24" fmla="*/ 3011182 w 3637073"/>
                <a:gd name="csY24" fmla="*/ 2402344 h 3740947"/>
                <a:gd name="csX25" fmla="*/ 2946339 w 3637073"/>
                <a:gd name="csY25" fmla="*/ 2635757 h 3740947"/>
                <a:gd name="csX26" fmla="*/ 2792932 w 3637073"/>
                <a:gd name="csY26" fmla="*/ 2770814 h 3740947"/>
                <a:gd name="csX27" fmla="*/ 2553205 w 3637073"/>
                <a:gd name="csY27" fmla="*/ 2898908 h 3740947"/>
                <a:gd name="csX28" fmla="*/ 2531198 w 3637073"/>
                <a:gd name="csY28" fmla="*/ 2908998 h 3740947"/>
                <a:gd name="csX29" fmla="*/ 2546302 w 3637073"/>
                <a:gd name="csY29" fmla="*/ 2923335 h 3740947"/>
                <a:gd name="csX30" fmla="*/ 2610969 w 3637073"/>
                <a:gd name="csY30" fmla="*/ 2986468 h 3740947"/>
                <a:gd name="csX31" fmla="*/ 2615984 w 3637073"/>
                <a:gd name="csY31" fmla="*/ 3027887 h 3740947"/>
                <a:gd name="csX32" fmla="*/ 2347051 w 3637073"/>
                <a:gd name="csY32" fmla="*/ 3694792 h 3740947"/>
                <a:gd name="csX33" fmla="*/ 2340383 w 3637073"/>
                <a:gd name="csY33" fmla="*/ 3711667 h 3740947"/>
                <a:gd name="csX34" fmla="*/ 2284331 w 3637073"/>
                <a:gd name="csY34" fmla="*/ 3737805 h 3740947"/>
                <a:gd name="csX35" fmla="*/ 2173112 w 3637073"/>
                <a:gd name="csY35" fmla="*/ 3645289 h 3740947"/>
                <a:gd name="csX36" fmla="*/ 2123963 w 3637073"/>
                <a:gd name="csY36" fmla="*/ 3481616 h 3740947"/>
                <a:gd name="csX37" fmla="*/ 2105318 w 3637073"/>
                <a:gd name="csY37" fmla="*/ 3304373 h 3740947"/>
                <a:gd name="csX38" fmla="*/ 2081363 w 3637073"/>
                <a:gd name="csY38" fmla="*/ 3210913 h 3740947"/>
                <a:gd name="csX39" fmla="*/ 2067969 w 3637073"/>
                <a:gd name="csY39" fmla="*/ 3193389 h 3740947"/>
                <a:gd name="csX40" fmla="*/ 2063485 w 3637073"/>
                <a:gd name="csY40" fmla="*/ 3231446 h 3740947"/>
                <a:gd name="csX41" fmla="*/ 2043424 w 3637073"/>
                <a:gd name="csY41" fmla="*/ 3297351 h 3740947"/>
                <a:gd name="csX42" fmla="*/ 1992623 w 3637073"/>
                <a:gd name="csY42" fmla="*/ 3327620 h 3740947"/>
                <a:gd name="csX43" fmla="*/ 1956573 w 3637073"/>
                <a:gd name="csY43" fmla="*/ 3280300 h 3740947"/>
                <a:gd name="csX44" fmla="*/ 1956042 w 3637073"/>
                <a:gd name="csY44" fmla="*/ 3253159 h 3740947"/>
                <a:gd name="csX45" fmla="*/ 1958461 w 3637073"/>
                <a:gd name="csY45" fmla="*/ 3227316 h 3740947"/>
                <a:gd name="csX46" fmla="*/ 1928074 w 3637073"/>
                <a:gd name="csY46" fmla="*/ 3232921 h 3740947"/>
                <a:gd name="csX47" fmla="*/ 1884708 w 3637073"/>
                <a:gd name="csY47" fmla="*/ 3181471 h 3740947"/>
                <a:gd name="csX48" fmla="*/ 1920581 w 3637073"/>
                <a:gd name="csY48" fmla="*/ 3115565 h 3740947"/>
                <a:gd name="csX49" fmla="*/ 1727643 w 3637073"/>
                <a:gd name="csY49" fmla="*/ 3166838 h 3740947"/>
                <a:gd name="csX50" fmla="*/ 1760980 w 3637073"/>
                <a:gd name="csY50" fmla="*/ 3208907 h 3740947"/>
                <a:gd name="csX51" fmla="*/ 1794021 w 3637073"/>
                <a:gd name="csY51" fmla="*/ 3276170 h 3740947"/>
                <a:gd name="csX52" fmla="*/ 1717259 w 3637073"/>
                <a:gd name="csY52" fmla="*/ 3349451 h 3740947"/>
                <a:gd name="csX53" fmla="*/ 1706284 w 3637073"/>
                <a:gd name="csY53" fmla="*/ 3346914 h 3740947"/>
                <a:gd name="csX54" fmla="*/ 1700030 w 3637073"/>
                <a:gd name="csY54" fmla="*/ 3372403 h 3740947"/>
                <a:gd name="csX55" fmla="*/ 1661501 w 3637073"/>
                <a:gd name="csY55" fmla="*/ 3418779 h 3740947"/>
                <a:gd name="csX56" fmla="*/ 1602263 w 3637073"/>
                <a:gd name="csY56" fmla="*/ 3397420 h 3740947"/>
                <a:gd name="csX57" fmla="*/ 1563380 w 3637073"/>
                <a:gd name="csY57" fmla="*/ 3291687 h 3740947"/>
                <a:gd name="csX58" fmla="*/ 1561669 w 3637073"/>
                <a:gd name="csY58" fmla="*/ 3261655 h 3740947"/>
                <a:gd name="csX59" fmla="*/ 1529513 w 3637073"/>
                <a:gd name="csY59" fmla="*/ 3304314 h 3740947"/>
                <a:gd name="csX60" fmla="*/ 1488860 w 3637073"/>
                <a:gd name="csY60" fmla="*/ 3449283 h 3740947"/>
                <a:gd name="csX61" fmla="*/ 1464787 w 3637073"/>
                <a:gd name="csY61" fmla="*/ 3545752 h 3740947"/>
                <a:gd name="csX62" fmla="*/ 1418647 w 3637073"/>
                <a:gd name="csY62" fmla="*/ 3633488 h 3740947"/>
                <a:gd name="csX63" fmla="*/ 1288429 w 3637073"/>
                <a:gd name="csY63" fmla="*/ 3707477 h 3740947"/>
                <a:gd name="csX64" fmla="*/ 1242171 w 3637073"/>
                <a:gd name="csY64" fmla="*/ 3671132 h 3740947"/>
                <a:gd name="csX65" fmla="*/ 1210546 w 3637073"/>
                <a:gd name="csY65" fmla="*/ 3498786 h 3740947"/>
                <a:gd name="csX66" fmla="*/ 1087231 w 3637073"/>
                <a:gd name="csY66" fmla="*/ 2836425 h 3740947"/>
                <a:gd name="csX67" fmla="*/ 1083572 w 3637073"/>
                <a:gd name="csY67" fmla="*/ 2825273 h 3740947"/>
                <a:gd name="csX68" fmla="*/ 954239 w 3637073"/>
                <a:gd name="csY68" fmla="*/ 2790521 h 3740947"/>
                <a:gd name="csX69" fmla="*/ 742951 w 3637073"/>
                <a:gd name="csY69" fmla="*/ 2710454 h 3740947"/>
                <a:gd name="csX70" fmla="*/ 529893 w 3637073"/>
                <a:gd name="csY70" fmla="*/ 2479224 h 3740947"/>
                <a:gd name="csX71" fmla="*/ 691088 w 3637073"/>
                <a:gd name="csY71" fmla="*/ 2120312 h 3740947"/>
                <a:gd name="csX72" fmla="*/ 708022 w 3637073"/>
                <a:gd name="csY72" fmla="*/ 2115002 h 3740947"/>
                <a:gd name="csX73" fmla="*/ 697106 w 3637073"/>
                <a:gd name="csY73" fmla="*/ 2106624 h 3740947"/>
                <a:gd name="csX74" fmla="*/ 432834 w 3637073"/>
                <a:gd name="csY74" fmla="*/ 1896398 h 3740947"/>
                <a:gd name="csX75" fmla="*/ 265327 w 3637073"/>
                <a:gd name="csY75" fmla="*/ 1540908 h 3740947"/>
                <a:gd name="csX76" fmla="*/ 268985 w 3637073"/>
                <a:gd name="csY76" fmla="*/ 1494414 h 3740947"/>
                <a:gd name="csX77" fmla="*/ 119708 w 3637073"/>
                <a:gd name="csY77" fmla="*/ 1325549 h 3740947"/>
                <a:gd name="csX78" fmla="*/ 51207 w 3637073"/>
                <a:gd name="csY78" fmla="*/ 1281179 h 3740947"/>
                <a:gd name="csX79" fmla="*/ 17811 w 3637073"/>
                <a:gd name="csY79" fmla="*/ 1255277 h 3740947"/>
                <a:gd name="csX80" fmla="*/ 38226 w 3637073"/>
                <a:gd name="csY80" fmla="*/ 1181052 h 3740947"/>
                <a:gd name="csX81" fmla="*/ 86903 w 3637073"/>
                <a:gd name="csY81" fmla="*/ 1174503 h 3740947"/>
                <a:gd name="csX82" fmla="*/ 63833 w 3637073"/>
                <a:gd name="csY82" fmla="*/ 1152672 h 3740947"/>
                <a:gd name="csX83" fmla="*/ 26426 w 3637073"/>
                <a:gd name="csY83" fmla="*/ 1109541 h 3740947"/>
                <a:gd name="csX84" fmla="*/ 58995 w 3637073"/>
                <a:gd name="csY84" fmla="*/ 1043223 h 3740947"/>
                <a:gd name="csX85" fmla="*/ 117820 w 3637073"/>
                <a:gd name="csY85" fmla="*/ 1042751 h 3740947"/>
                <a:gd name="csX86" fmla="*/ 110268 w 3637073"/>
                <a:gd name="csY86" fmla="*/ 1017557 h 3740947"/>
                <a:gd name="csX87" fmla="*/ 152042 w 3637073"/>
                <a:gd name="csY87" fmla="*/ 958023 h 3740947"/>
                <a:gd name="csX88" fmla="*/ 213758 w 3637073"/>
                <a:gd name="csY88" fmla="*/ 967168 h 3740947"/>
                <a:gd name="csX89" fmla="*/ 298604 w 3637073"/>
                <a:gd name="csY89" fmla="*/ 1018206 h 3740947"/>
                <a:gd name="csX90" fmla="*/ 387698 w 3637073"/>
                <a:gd name="csY90" fmla="*/ 1108302 h 3740947"/>
                <a:gd name="csX91" fmla="*/ 410000 w 3637073"/>
                <a:gd name="csY91" fmla="*/ 1134735 h 3740947"/>
                <a:gd name="csX92" fmla="*/ 552373 w 3637073"/>
                <a:gd name="csY92" fmla="*/ 1066588 h 3740947"/>
                <a:gd name="csX93" fmla="*/ 649137 w 3637073"/>
                <a:gd name="csY93" fmla="*/ 1178515 h 3740947"/>
                <a:gd name="csX94" fmla="*/ 694215 w 3637073"/>
                <a:gd name="csY94" fmla="*/ 1235099 h 3740947"/>
                <a:gd name="csX95" fmla="*/ 655097 w 3637073"/>
                <a:gd name="csY95" fmla="*/ 1438244 h 3740947"/>
                <a:gd name="csX96" fmla="*/ 747967 w 3637073"/>
                <a:gd name="csY96" fmla="*/ 1649827 h 3740947"/>
                <a:gd name="csX97" fmla="*/ 877536 w 3637073"/>
                <a:gd name="csY97" fmla="*/ 1649532 h 3740947"/>
                <a:gd name="csX98" fmla="*/ 925564 w 3637073"/>
                <a:gd name="csY98" fmla="*/ 1562503 h 3740947"/>
                <a:gd name="csX99" fmla="*/ 993299 w 3637073"/>
                <a:gd name="csY99" fmla="*/ 1318587 h 3740947"/>
                <a:gd name="csX100" fmla="*/ 1078439 w 3637073"/>
                <a:gd name="csY100" fmla="*/ 1094083 h 3740947"/>
                <a:gd name="csX101" fmla="*/ 1239988 w 3637073"/>
                <a:gd name="csY101" fmla="*/ 974485 h 3740947"/>
                <a:gd name="csX102" fmla="*/ 1562495 w 3637073"/>
                <a:gd name="csY102" fmla="*/ 895186 h 3740947"/>
                <a:gd name="csX103" fmla="*/ 1595773 w 3637073"/>
                <a:gd name="csY103" fmla="*/ 887692 h 3740947"/>
                <a:gd name="csX104" fmla="*/ 1578957 w 3637073"/>
                <a:gd name="csY104" fmla="*/ 823675 h 3740947"/>
                <a:gd name="csX105" fmla="*/ 1475703 w 3637073"/>
                <a:gd name="csY105" fmla="*/ 646785 h 3740947"/>
                <a:gd name="csX106" fmla="*/ 1469920 w 3637073"/>
                <a:gd name="csY106" fmla="*/ 636342 h 3740947"/>
                <a:gd name="csX107" fmla="*/ 1448444 w 3637073"/>
                <a:gd name="csY107" fmla="*/ 642183 h 3740947"/>
                <a:gd name="csX108" fmla="*/ 1366902 w 3637073"/>
                <a:gd name="csY108" fmla="*/ 619408 h 3740947"/>
                <a:gd name="csX109" fmla="*/ 1346251 w 3637073"/>
                <a:gd name="csY109" fmla="*/ 589730 h 3740947"/>
                <a:gd name="csX110" fmla="*/ 1302294 w 3637073"/>
                <a:gd name="csY110" fmla="*/ 436914 h 3740947"/>
                <a:gd name="csX111" fmla="*/ 1309434 w 3637073"/>
                <a:gd name="csY111" fmla="*/ 383575 h 3740947"/>
                <a:gd name="csX112" fmla="*/ 1386550 w 3637073"/>
                <a:gd name="csY112" fmla="*/ 343218 h 3740947"/>
                <a:gd name="csX113" fmla="*/ 1424902 w 3637073"/>
                <a:gd name="csY113" fmla="*/ 356080 h 3740947"/>
                <a:gd name="csX114" fmla="*/ 1430153 w 3637073"/>
                <a:gd name="csY114" fmla="*/ 280144 h 3740947"/>
                <a:gd name="csX115" fmla="*/ 1579193 w 3637073"/>
                <a:gd name="csY115" fmla="*/ 57233 h 3740947"/>
                <a:gd name="csX116" fmla="*/ 1801632 w 3637073"/>
                <a:gd name="csY116" fmla="*/ 1 h 3740947"/>
                <a:gd name="csX117" fmla="*/ 1962355 w 3637073"/>
                <a:gd name="csY117" fmla="*/ 24369 h 3740947"/>
                <a:gd name="csX118" fmla="*/ 2147269 w 3637073"/>
                <a:gd name="csY118" fmla="*/ 217071 h 3740947"/>
                <a:gd name="csX119" fmla="*/ 2163907 w 3637073"/>
                <a:gd name="csY119" fmla="*/ 312183 h 3740947"/>
                <a:gd name="csX120" fmla="*/ 2167801 w 3637073"/>
                <a:gd name="csY120" fmla="*/ 337554 h 3740947"/>
                <a:gd name="csX121" fmla="*/ 2195002 w 3637073"/>
                <a:gd name="csY121" fmla="*/ 320797 h 3740947"/>
                <a:gd name="csX122" fmla="*/ 2287281 w 3637073"/>
                <a:gd name="csY122" fmla="*/ 358440 h 3740947"/>
                <a:gd name="csX123" fmla="*/ 2293241 w 3637073"/>
                <a:gd name="csY123" fmla="*/ 387942 h 3740947"/>
                <a:gd name="csX124" fmla="*/ 2259963 w 3637073"/>
                <a:gd name="csY124" fmla="*/ 570141 h 3740947"/>
                <a:gd name="csX125" fmla="*/ 2162845 w 3637073"/>
                <a:gd name="csY125" fmla="*/ 655046 h 3740947"/>
                <a:gd name="csX126" fmla="*/ 2139539 w 3637073"/>
                <a:gd name="csY126" fmla="*/ 678765 h 3740947"/>
                <a:gd name="csX127" fmla="*/ 2049501 w 3637073"/>
                <a:gd name="csY127" fmla="*/ 833174 h 3740947"/>
                <a:gd name="csX128" fmla="*/ 2038114 w 3637073"/>
                <a:gd name="csY128" fmla="*/ 888636 h 3740947"/>
                <a:gd name="csX129" fmla="*/ 2064134 w 3637073"/>
                <a:gd name="csY129" fmla="*/ 896425 h 3740947"/>
                <a:gd name="csX130" fmla="*/ 2393899 w 3637073"/>
                <a:gd name="csY130" fmla="*/ 994959 h 3740947"/>
                <a:gd name="csX131" fmla="*/ 2488775 w 3637073"/>
                <a:gd name="csY131" fmla="*/ 1040981 h 3740947"/>
                <a:gd name="csX132" fmla="*/ 2612444 w 3637073"/>
                <a:gd name="csY132" fmla="*/ 1218224 h 3740947"/>
                <a:gd name="csX133" fmla="*/ 2661711 w 3637073"/>
                <a:gd name="csY133" fmla="*/ 1426738 h 3740947"/>
                <a:gd name="csX134" fmla="*/ 2747618 w 3637073"/>
                <a:gd name="csY134" fmla="*/ 1657556 h 3740947"/>
                <a:gd name="csX135" fmla="*/ 2763608 w 3637073"/>
                <a:gd name="csY135" fmla="*/ 1679505 h 3740947"/>
                <a:gd name="csX136" fmla="*/ 2885153 w 3637073"/>
                <a:gd name="csY136" fmla="*/ 1677145 h 3740947"/>
                <a:gd name="csX137" fmla="*/ 2963685 w 3637073"/>
                <a:gd name="csY137" fmla="*/ 1528518 h 3740947"/>
                <a:gd name="csX138" fmla="*/ 2982035 w 3637073"/>
                <a:gd name="csY138" fmla="*/ 1464500 h 3740947"/>
                <a:gd name="csX139" fmla="*/ 2931588 w 3637073"/>
                <a:gd name="csY139" fmla="*/ 1353516 h 3740947"/>
                <a:gd name="csX140" fmla="*/ 2945749 w 3637073"/>
                <a:gd name="csY140" fmla="*/ 1249377 h 3740947"/>
                <a:gd name="csX141" fmla="*/ 2987109 w 3637073"/>
                <a:gd name="csY141" fmla="*/ 1202588 h 3740947"/>
                <a:gd name="csX142" fmla="*/ 1667048 w 3637073"/>
                <a:gd name="csY142" fmla="*/ 3134800 h 3740947"/>
                <a:gd name="csX143" fmla="*/ 1704337 w 3637073"/>
                <a:gd name="csY143" fmla="*/ 3126186 h 3740947"/>
                <a:gd name="csX144" fmla="*/ 1958874 w 3637073"/>
                <a:gd name="csY144" fmla="*/ 3049954 h 3740947"/>
                <a:gd name="csX145" fmla="*/ 2421040 w 3637073"/>
                <a:gd name="csY145" fmla="*/ 2898672 h 3740947"/>
                <a:gd name="csX146" fmla="*/ 2763431 w 3637073"/>
                <a:gd name="csY146" fmla="*/ 2733996 h 3740947"/>
                <a:gd name="csX147" fmla="*/ 2876893 w 3637073"/>
                <a:gd name="csY147" fmla="*/ 2644136 h 3740947"/>
                <a:gd name="csX148" fmla="*/ 2962918 w 3637073"/>
                <a:gd name="csY148" fmla="*/ 2465417 h 3740947"/>
                <a:gd name="csX149" fmla="*/ 2850401 w 3637073"/>
                <a:gd name="csY149" fmla="*/ 2242388 h 3740947"/>
                <a:gd name="csX150" fmla="*/ 2491961 w 3637073"/>
                <a:gd name="csY150" fmla="*/ 2202738 h 3740947"/>
                <a:gd name="csX151" fmla="*/ 2309171 w 3637073"/>
                <a:gd name="csY151" fmla="*/ 2281271 h 3740947"/>
                <a:gd name="csX152" fmla="*/ 1957458 w 3637073"/>
                <a:gd name="csY152" fmla="*/ 2433202 h 3740947"/>
                <a:gd name="csX153" fmla="*/ 1663743 w 3637073"/>
                <a:gd name="csY153" fmla="*/ 2433674 h 3740947"/>
                <a:gd name="csX154" fmla="*/ 1483609 w 3637073"/>
                <a:gd name="csY154" fmla="*/ 2363933 h 3740947"/>
                <a:gd name="csX155" fmla="*/ 1103161 w 3637073"/>
                <a:gd name="csY155" fmla="*/ 2218138 h 3740947"/>
                <a:gd name="csX156" fmla="*/ 913173 w 3637073"/>
                <a:gd name="csY156" fmla="*/ 2168576 h 3740947"/>
                <a:gd name="csX157" fmla="*/ 727375 w 3637073"/>
                <a:gd name="csY157" fmla="*/ 2160434 h 3740947"/>
                <a:gd name="csX158" fmla="*/ 560988 w 3637073"/>
                <a:gd name="csY158" fmla="*/ 2428305 h 3740947"/>
                <a:gd name="csX159" fmla="*/ 615152 w 3637073"/>
                <a:gd name="csY159" fmla="*/ 2535866 h 3740947"/>
                <a:gd name="csX160" fmla="*/ 768027 w 3637073"/>
                <a:gd name="csY160" fmla="*/ 2670392 h 3740947"/>
                <a:gd name="csX161" fmla="*/ 1095845 w 3637073"/>
                <a:gd name="csY161" fmla="*/ 2782791 h 3740947"/>
                <a:gd name="csX162" fmla="*/ 1120272 w 3637073"/>
                <a:gd name="csY162" fmla="*/ 2776478 h 3740947"/>
                <a:gd name="csX163" fmla="*/ 1193789 w 3637073"/>
                <a:gd name="csY163" fmla="*/ 2741962 h 3740947"/>
                <a:gd name="csX164" fmla="*/ 1498301 w 3637073"/>
                <a:gd name="csY164" fmla="*/ 2710041 h 3740947"/>
                <a:gd name="csX165" fmla="*/ 1520840 w 3637073"/>
                <a:gd name="csY165" fmla="*/ 2706501 h 3740947"/>
                <a:gd name="csX166" fmla="*/ 1577777 w 3637073"/>
                <a:gd name="csY166" fmla="*/ 2679596 h 3740947"/>
                <a:gd name="csX167" fmla="*/ 1732186 w 3637073"/>
                <a:gd name="csY167" fmla="*/ 2627969 h 3740947"/>
                <a:gd name="csX168" fmla="*/ 1638313 w 3637073"/>
                <a:gd name="csY168" fmla="*/ 2592096 h 3740947"/>
                <a:gd name="csX169" fmla="*/ 1513936 w 3637073"/>
                <a:gd name="csY169" fmla="*/ 2554865 h 3740947"/>
                <a:gd name="csX170" fmla="*/ 1426495 w 3637073"/>
                <a:gd name="csY170" fmla="*/ 2531618 h 3740947"/>
                <a:gd name="csX171" fmla="*/ 1247599 w 3637073"/>
                <a:gd name="csY171" fmla="*/ 2477808 h 3740947"/>
                <a:gd name="csX172" fmla="*/ 1109888 w 3637073"/>
                <a:gd name="csY172" fmla="*/ 2433556 h 3740947"/>
                <a:gd name="csX173" fmla="*/ 1051062 w 3637073"/>
                <a:gd name="csY173" fmla="*/ 2419749 h 3740947"/>
                <a:gd name="csX174" fmla="*/ 1023390 w 3637073"/>
                <a:gd name="csY174" fmla="*/ 2408421 h 3740947"/>
                <a:gd name="csX175" fmla="*/ 1013773 w 3637073"/>
                <a:gd name="csY175" fmla="*/ 2388714 h 3740947"/>
                <a:gd name="csX176" fmla="*/ 1031473 w 3637073"/>
                <a:gd name="csY176" fmla="*/ 2371250 h 3740947"/>
                <a:gd name="csX177" fmla="*/ 1049115 w 3637073"/>
                <a:gd name="csY177" fmla="*/ 2371485 h 3740947"/>
                <a:gd name="csX178" fmla="*/ 1249487 w 3637073"/>
                <a:gd name="csY178" fmla="*/ 2427243 h 3740947"/>
                <a:gd name="csX179" fmla="*/ 1427321 w 3637073"/>
                <a:gd name="csY179" fmla="*/ 2484121 h 3740947"/>
                <a:gd name="csX180" fmla="*/ 1688052 w 3637073"/>
                <a:gd name="csY180" fmla="*/ 2560234 h 3740947"/>
                <a:gd name="csX181" fmla="*/ 1701859 w 3637073"/>
                <a:gd name="csY181" fmla="*/ 2566370 h 3740947"/>
                <a:gd name="csX182" fmla="*/ 1793254 w 3637073"/>
                <a:gd name="csY182" fmla="*/ 2596403 h 3740947"/>
                <a:gd name="csX183" fmla="*/ 1864234 w 3637073"/>
                <a:gd name="csY183" fmla="*/ 2583953 h 3740947"/>
                <a:gd name="csX184" fmla="*/ 2011209 w 3637073"/>
                <a:gd name="csY184" fmla="*/ 2514094 h 3740947"/>
                <a:gd name="csX185" fmla="*/ 2076997 w 3637073"/>
                <a:gd name="csY185" fmla="*/ 2483885 h 3740947"/>
                <a:gd name="csX186" fmla="*/ 2173289 w 3637073"/>
                <a:gd name="csY186" fmla="*/ 2441108 h 3740947"/>
                <a:gd name="csX187" fmla="*/ 2277251 w 3637073"/>
                <a:gd name="csY187" fmla="*/ 2400456 h 3740947"/>
                <a:gd name="csX188" fmla="*/ 2399563 w 3637073"/>
                <a:gd name="csY188" fmla="*/ 2357856 h 3740947"/>
                <a:gd name="csX189" fmla="*/ 2585244 w 3637073"/>
                <a:gd name="csY189" fmla="*/ 2296021 h 3740947"/>
                <a:gd name="csX190" fmla="*/ 2632682 w 3637073"/>
                <a:gd name="csY190" fmla="*/ 2276491 h 3740947"/>
                <a:gd name="csX191" fmla="*/ 2658525 w 3637073"/>
                <a:gd name="csY191" fmla="*/ 2286050 h 3740947"/>
                <a:gd name="csX192" fmla="*/ 2650972 w 3637073"/>
                <a:gd name="csY192" fmla="*/ 2312483 h 3740947"/>
                <a:gd name="csX193" fmla="*/ 2640706 w 3637073"/>
                <a:gd name="csY193" fmla="*/ 2318796 h 3740947"/>
                <a:gd name="csX194" fmla="*/ 2435436 w 3637073"/>
                <a:gd name="csY194" fmla="*/ 2397623 h 3740947"/>
                <a:gd name="csX195" fmla="*/ 2284154 w 3637073"/>
                <a:gd name="csY195" fmla="*/ 2448661 h 3740947"/>
                <a:gd name="csX196" fmla="*/ 2182847 w 3637073"/>
                <a:gd name="csY196" fmla="*/ 2487838 h 3740947"/>
                <a:gd name="csX197" fmla="*/ 2116174 w 3637073"/>
                <a:gd name="csY197" fmla="*/ 2515746 h 3740947"/>
                <a:gd name="csX198" fmla="*/ 2003952 w 3637073"/>
                <a:gd name="csY198" fmla="*/ 2567491 h 3740947"/>
                <a:gd name="csX199" fmla="*/ 1911318 w 3637073"/>
                <a:gd name="csY199" fmla="*/ 2611330 h 3740947"/>
                <a:gd name="csX200" fmla="*/ 1755374 w 3637073"/>
                <a:gd name="csY200" fmla="*/ 2674994 h 3740947"/>
                <a:gd name="csX201" fmla="*/ 1582320 w 3637073"/>
                <a:gd name="csY201" fmla="*/ 2728214 h 3740947"/>
                <a:gd name="csX202" fmla="*/ 1559545 w 3637073"/>
                <a:gd name="csY202" fmla="*/ 2739189 h 3740947"/>
                <a:gd name="csX203" fmla="*/ 1666989 w 3637073"/>
                <a:gd name="csY203" fmla="*/ 3134859 h 3740947"/>
                <a:gd name="csX204" fmla="*/ 1594652 w 3637073"/>
                <a:gd name="csY204" fmla="*/ 214474 h 3740947"/>
                <a:gd name="csX205" fmla="*/ 1471749 w 3637073"/>
                <a:gd name="csY205" fmla="*/ 376436 h 3740947"/>
                <a:gd name="csX206" fmla="*/ 1509747 w 3637073"/>
                <a:gd name="csY206" fmla="*/ 616222 h 3740947"/>
                <a:gd name="csX207" fmla="*/ 1606983 w 3637073"/>
                <a:gd name="csY207" fmla="*/ 598403 h 3740947"/>
                <a:gd name="csX208" fmla="*/ 1658846 w 3637073"/>
                <a:gd name="csY208" fmla="*/ 557043 h 3740947"/>
                <a:gd name="csX209" fmla="*/ 1721861 w 3637073"/>
                <a:gd name="csY209" fmla="*/ 505533 h 3740947"/>
                <a:gd name="csX210" fmla="*/ 1753486 w 3637073"/>
                <a:gd name="csY210" fmla="*/ 467949 h 3740947"/>
                <a:gd name="csX211" fmla="*/ 1791189 w 3637073"/>
                <a:gd name="csY211" fmla="*/ 385523 h 3740947"/>
                <a:gd name="csX212" fmla="*/ 1818566 w 3637073"/>
                <a:gd name="csY212" fmla="*/ 370241 h 3740947"/>
                <a:gd name="csX213" fmla="*/ 1826000 w 3637073"/>
                <a:gd name="csY213" fmla="*/ 401453 h 3740947"/>
                <a:gd name="csX214" fmla="*/ 1806293 w 3637073"/>
                <a:gd name="csY214" fmla="*/ 448891 h 3740947"/>
                <a:gd name="csX215" fmla="*/ 1769948 w 3637073"/>
                <a:gd name="csY215" fmla="*/ 541643 h 3740947"/>
                <a:gd name="csX216" fmla="*/ 1762513 w 3637073"/>
                <a:gd name="csY216" fmla="*/ 567781 h 3740947"/>
                <a:gd name="csX217" fmla="*/ 1771836 w 3637073"/>
                <a:gd name="csY217" fmla="*/ 602770 h 3740947"/>
                <a:gd name="csX218" fmla="*/ 1806352 w 3637073"/>
                <a:gd name="csY218" fmla="*/ 586249 h 3740947"/>
                <a:gd name="csX219" fmla="*/ 1833494 w 3637073"/>
                <a:gd name="csY219" fmla="*/ 535802 h 3740947"/>
                <a:gd name="csX220" fmla="*/ 1847713 w 3637073"/>
                <a:gd name="csY220" fmla="*/ 507481 h 3740947"/>
                <a:gd name="csX221" fmla="*/ 1902172 w 3637073"/>
                <a:gd name="csY221" fmla="*/ 530256 h 3740947"/>
                <a:gd name="csX222" fmla="*/ 1989909 w 3637073"/>
                <a:gd name="csY222" fmla="*/ 583535 h 3740947"/>
                <a:gd name="csX223" fmla="*/ 2083133 w 3637073"/>
                <a:gd name="csY223" fmla="*/ 615750 h 3740947"/>
                <a:gd name="csX224" fmla="*/ 2107560 w 3637073"/>
                <a:gd name="csY224" fmla="*/ 599288 h 3740947"/>
                <a:gd name="csX225" fmla="*/ 2111277 w 3637073"/>
                <a:gd name="csY225" fmla="*/ 575510 h 3740947"/>
                <a:gd name="csX226" fmla="*/ 2122016 w 3637073"/>
                <a:gd name="csY226" fmla="*/ 412900 h 3740947"/>
                <a:gd name="csX227" fmla="*/ 2100539 w 3637073"/>
                <a:gd name="csY227" fmla="*/ 361804 h 3740947"/>
                <a:gd name="csX228" fmla="*/ 2086260 w 3637073"/>
                <a:gd name="csY228" fmla="*/ 346463 h 3740947"/>
                <a:gd name="csX229" fmla="*/ 2007964 w 3637073"/>
                <a:gd name="csY229" fmla="*/ 211524 h 3740947"/>
                <a:gd name="csX230" fmla="*/ 1594593 w 3637073"/>
                <a:gd name="csY230" fmla="*/ 214533 h 3740947"/>
                <a:gd name="csX231" fmla="*/ 3190314 w 3637073"/>
                <a:gd name="csY231" fmla="*/ 1469633 h 3740947"/>
                <a:gd name="csX232" fmla="*/ 3324249 w 3637073"/>
                <a:gd name="csY232" fmla="*/ 1500019 h 3740947"/>
                <a:gd name="csX233" fmla="*/ 3338174 w 3637073"/>
                <a:gd name="csY233" fmla="*/ 1477363 h 3740947"/>
                <a:gd name="csX234" fmla="*/ 3512113 w 3637073"/>
                <a:gd name="csY234" fmla="*/ 1296402 h 3740947"/>
                <a:gd name="csX235" fmla="*/ 3560377 w 3637073"/>
                <a:gd name="csY235" fmla="*/ 1265367 h 3740947"/>
                <a:gd name="csX236" fmla="*/ 3574183 w 3637073"/>
                <a:gd name="csY236" fmla="*/ 1251855 h 3740947"/>
                <a:gd name="csX237" fmla="*/ 3571233 w 3637073"/>
                <a:gd name="csY237" fmla="*/ 1245837 h 3740947"/>
                <a:gd name="csX238" fmla="*/ 3508691 w 3637073"/>
                <a:gd name="csY238" fmla="*/ 1264600 h 3740947"/>
                <a:gd name="csX239" fmla="*/ 3394757 w 3637073"/>
                <a:gd name="csY239" fmla="*/ 1342955 h 3740947"/>
                <a:gd name="csX240" fmla="*/ 3371392 w 3637073"/>
                <a:gd name="csY240" fmla="*/ 1361777 h 3740947"/>
                <a:gd name="csX241" fmla="*/ 3344369 w 3637073"/>
                <a:gd name="csY241" fmla="*/ 1357234 h 3740947"/>
                <a:gd name="csX242" fmla="*/ 3342009 w 3637073"/>
                <a:gd name="csY242" fmla="*/ 1329561 h 3740947"/>
                <a:gd name="csX243" fmla="*/ 3357586 w 3637073"/>
                <a:gd name="csY243" fmla="*/ 1311684 h 3740947"/>
                <a:gd name="csX244" fmla="*/ 3537071 w 3637073"/>
                <a:gd name="csY244" fmla="*/ 1145474 h 3740947"/>
                <a:gd name="csX245" fmla="*/ 3563858 w 3637073"/>
                <a:gd name="csY245" fmla="*/ 1119041 h 3740947"/>
                <a:gd name="csX246" fmla="*/ 3559905 w 3637073"/>
                <a:gd name="csY246" fmla="*/ 1112078 h 3740947"/>
                <a:gd name="csX247" fmla="*/ 3512349 w 3637073"/>
                <a:gd name="csY247" fmla="*/ 1125708 h 3740947"/>
                <a:gd name="csX248" fmla="*/ 3411160 w 3637073"/>
                <a:gd name="csY248" fmla="*/ 1200582 h 3740947"/>
                <a:gd name="csX249" fmla="*/ 3340652 w 3637073"/>
                <a:gd name="csY249" fmla="*/ 1283422 h 3740947"/>
                <a:gd name="csX250" fmla="*/ 3324013 w 3637073"/>
                <a:gd name="csY250" fmla="*/ 1300827 h 3740947"/>
                <a:gd name="csX251" fmla="*/ 3296282 w 3637073"/>
                <a:gd name="csY251" fmla="*/ 1302007 h 3740947"/>
                <a:gd name="csX252" fmla="*/ 3288966 w 3637073"/>
                <a:gd name="csY252" fmla="*/ 1272801 h 3740947"/>
                <a:gd name="csX253" fmla="*/ 3300353 w 3637073"/>
                <a:gd name="csY253" fmla="*/ 1255041 h 3740947"/>
                <a:gd name="csX254" fmla="*/ 3372454 w 3637073"/>
                <a:gd name="csY254" fmla="*/ 1169783 h 3740947"/>
                <a:gd name="csX255" fmla="*/ 3455707 w 3637073"/>
                <a:gd name="csY255" fmla="*/ 1074140 h 3740947"/>
                <a:gd name="csX256" fmla="*/ 3483851 w 3637073"/>
                <a:gd name="csY256" fmla="*/ 1028590 h 3740947"/>
                <a:gd name="csX257" fmla="*/ 3451458 w 3637073"/>
                <a:gd name="csY257" fmla="*/ 1031304 h 3740947"/>
                <a:gd name="csX258" fmla="*/ 3394580 w 3637073"/>
                <a:gd name="csY258" fmla="*/ 1058504 h 3740947"/>
                <a:gd name="csX259" fmla="*/ 3291503 w 3637073"/>
                <a:gd name="csY259" fmla="*/ 1155386 h 3740947"/>
                <a:gd name="csX260" fmla="*/ 3240525 w 3637073"/>
                <a:gd name="csY260" fmla="*/ 1222826 h 3740947"/>
                <a:gd name="csX261" fmla="*/ 3197217 w 3637073"/>
                <a:gd name="csY261" fmla="*/ 1218106 h 3740947"/>
                <a:gd name="csX262" fmla="*/ 3192851 w 3637073"/>
                <a:gd name="csY262" fmla="*/ 1203709 h 3740947"/>
                <a:gd name="csX263" fmla="*/ 3152493 w 3637073"/>
                <a:gd name="csY263" fmla="*/ 1148188 h 3740947"/>
                <a:gd name="csX264" fmla="*/ 3045109 w 3637073"/>
                <a:gd name="csY264" fmla="*/ 1181170 h 3740947"/>
                <a:gd name="csX265" fmla="*/ 3078209 w 3637073"/>
                <a:gd name="csY265" fmla="*/ 1181229 h 3740947"/>
                <a:gd name="csX266" fmla="*/ 3134969 w 3637073"/>
                <a:gd name="csY266" fmla="*/ 1211026 h 3740947"/>
                <a:gd name="csX267" fmla="*/ 3101515 w 3637073"/>
                <a:gd name="csY267" fmla="*/ 1357706 h 3740947"/>
                <a:gd name="csX268" fmla="*/ 3012539 w 3637073"/>
                <a:gd name="csY268" fmla="*/ 1320770 h 3740947"/>
                <a:gd name="csX269" fmla="*/ 3009825 w 3637073"/>
                <a:gd name="csY269" fmla="*/ 1276105 h 3740947"/>
                <a:gd name="csX270" fmla="*/ 2995016 w 3637073"/>
                <a:gd name="csY270" fmla="*/ 1252445 h 3740947"/>
                <a:gd name="csX271" fmla="*/ 3001447 w 3637073"/>
                <a:gd name="csY271" fmla="*/ 1419363 h 3740947"/>
                <a:gd name="csX272" fmla="*/ 3050596 w 3637073"/>
                <a:gd name="csY272" fmla="*/ 1448333 h 3740947"/>
                <a:gd name="csX273" fmla="*/ 3116325 w 3637073"/>
                <a:gd name="csY273" fmla="*/ 1457007 h 3740947"/>
                <a:gd name="csX274" fmla="*/ 3146416 w 3637073"/>
                <a:gd name="csY274" fmla="*/ 1460724 h 3740947"/>
                <a:gd name="csX275" fmla="*/ 3209135 w 3637073"/>
                <a:gd name="csY275" fmla="*/ 1349327 h 3740947"/>
                <a:gd name="csX276" fmla="*/ 3230436 w 3637073"/>
                <a:gd name="csY276" fmla="*/ 1332866 h 3740947"/>
                <a:gd name="csX277" fmla="*/ 3256928 w 3637073"/>
                <a:gd name="csY277" fmla="*/ 1338530 h 3740947"/>
                <a:gd name="csX278" fmla="*/ 3256515 w 3637073"/>
                <a:gd name="csY278" fmla="*/ 1363311 h 3740947"/>
                <a:gd name="csX279" fmla="*/ 3234389 w 3637073"/>
                <a:gd name="csY279" fmla="*/ 1387797 h 3740947"/>
                <a:gd name="csX280" fmla="*/ 3190373 w 3637073"/>
                <a:gd name="csY280" fmla="*/ 1469810 h 3740947"/>
                <a:gd name="csX281" fmla="*/ 635036 w 3637073"/>
                <a:gd name="csY281" fmla="*/ 1229139 h 3740947"/>
                <a:gd name="csX282" fmla="*/ 626716 w 3637073"/>
                <a:gd name="csY282" fmla="*/ 1251265 h 3740947"/>
                <a:gd name="csX283" fmla="*/ 627661 w 3637073"/>
                <a:gd name="csY283" fmla="*/ 1281356 h 3740947"/>
                <a:gd name="csX284" fmla="*/ 587657 w 3637073"/>
                <a:gd name="csY284" fmla="*/ 1337468 h 3740947"/>
                <a:gd name="csX285" fmla="*/ 522577 w 3637073"/>
                <a:gd name="csY285" fmla="*/ 1325372 h 3740947"/>
                <a:gd name="csX286" fmla="*/ 486350 w 3637073"/>
                <a:gd name="csY286" fmla="*/ 1267668 h 3740947"/>
                <a:gd name="csX287" fmla="*/ 575856 w 3637073"/>
                <a:gd name="csY287" fmla="*/ 1157038 h 3740947"/>
                <a:gd name="csX288" fmla="*/ 595799 w 3637073"/>
                <a:gd name="csY288" fmla="*/ 1157156 h 3740947"/>
                <a:gd name="csX289" fmla="*/ 559513 w 3637073"/>
                <a:gd name="csY289" fmla="*/ 1120988 h 3740947"/>
                <a:gd name="csX290" fmla="*/ 477322 w 3637073"/>
                <a:gd name="csY290" fmla="*/ 1129425 h 3740947"/>
                <a:gd name="csX291" fmla="*/ 441213 w 3637073"/>
                <a:gd name="csY291" fmla="*/ 1187602 h 3740947"/>
                <a:gd name="csX292" fmla="*/ 418084 w 3637073"/>
                <a:gd name="csY292" fmla="*/ 1211970 h 3740947"/>
                <a:gd name="csX293" fmla="*/ 392949 w 3637073"/>
                <a:gd name="csY293" fmla="*/ 1193679 h 3740947"/>
                <a:gd name="csX294" fmla="*/ 277953 w 3637073"/>
                <a:gd name="csY294" fmla="*/ 1062103 h 3740947"/>
                <a:gd name="csX295" fmla="*/ 205262 w 3637073"/>
                <a:gd name="csY295" fmla="*/ 1013957 h 3740947"/>
                <a:gd name="csX296" fmla="*/ 155287 w 3637073"/>
                <a:gd name="csY296" fmla="*/ 1008352 h 3740947"/>
                <a:gd name="csX297" fmla="*/ 180422 w 3637073"/>
                <a:gd name="csY297" fmla="*/ 1049418 h 3740947"/>
                <a:gd name="csX298" fmla="*/ 263615 w 3637073"/>
                <a:gd name="csY298" fmla="*/ 1145120 h 3740947"/>
                <a:gd name="csX299" fmla="*/ 335598 w 3637073"/>
                <a:gd name="csY299" fmla="*/ 1230437 h 3740947"/>
                <a:gd name="csX300" fmla="*/ 340555 w 3637073"/>
                <a:gd name="csY300" fmla="*/ 1277462 h 3740947"/>
                <a:gd name="csX301" fmla="*/ 297955 w 3637073"/>
                <a:gd name="csY301" fmla="*/ 1261709 h 3740947"/>
                <a:gd name="csX302" fmla="*/ 225559 w 3637073"/>
                <a:gd name="csY302" fmla="*/ 1176509 h 3740947"/>
                <a:gd name="csX303" fmla="*/ 119059 w 3637073"/>
                <a:gd name="csY303" fmla="*/ 1098803 h 3740947"/>
                <a:gd name="csX304" fmla="*/ 70441 w 3637073"/>
                <a:gd name="csY304" fmla="*/ 1093670 h 3740947"/>
                <a:gd name="csX305" fmla="*/ 105843 w 3637073"/>
                <a:gd name="csY305" fmla="*/ 1126711 h 3740947"/>
                <a:gd name="csX306" fmla="*/ 282909 w 3637073"/>
                <a:gd name="csY306" fmla="*/ 1291033 h 3740947"/>
                <a:gd name="csX307" fmla="*/ 289281 w 3637073"/>
                <a:gd name="csY307" fmla="*/ 1297464 h 3740947"/>
                <a:gd name="csX308" fmla="*/ 293058 w 3637073"/>
                <a:gd name="csY308" fmla="*/ 1332866 h 3740947"/>
                <a:gd name="csX309" fmla="*/ 255355 w 3637073"/>
                <a:gd name="csY309" fmla="*/ 1331155 h 3740947"/>
                <a:gd name="csX310" fmla="*/ 216767 w 3637073"/>
                <a:gd name="csY310" fmla="*/ 1297346 h 3740947"/>
                <a:gd name="csX311" fmla="*/ 119826 w 3637073"/>
                <a:gd name="csY311" fmla="*/ 1236810 h 3740947"/>
                <a:gd name="csX312" fmla="*/ 59113 w 3637073"/>
                <a:gd name="csY312" fmla="*/ 1225422 h 3740947"/>
                <a:gd name="csX313" fmla="*/ 204967 w 3637073"/>
                <a:gd name="csY313" fmla="*/ 1334636 h 3740947"/>
                <a:gd name="csX314" fmla="*/ 311584 w 3637073"/>
                <a:gd name="csY314" fmla="*/ 1476418 h 3740947"/>
                <a:gd name="csX315" fmla="*/ 380204 w 3637073"/>
                <a:gd name="csY315" fmla="*/ 1459839 h 3740947"/>
                <a:gd name="csX316" fmla="*/ 446464 w 3637073"/>
                <a:gd name="csY316" fmla="*/ 1445560 h 3740947"/>
                <a:gd name="csX317" fmla="*/ 398082 w 3637073"/>
                <a:gd name="csY317" fmla="*/ 1359358 h 3740947"/>
                <a:gd name="csX318" fmla="*/ 378375 w 3637073"/>
                <a:gd name="csY318" fmla="*/ 1336819 h 3740947"/>
                <a:gd name="csX319" fmla="*/ 379201 w 3637073"/>
                <a:gd name="csY319" fmla="*/ 1314870 h 3740947"/>
                <a:gd name="csX320" fmla="*/ 402743 w 3637073"/>
                <a:gd name="csY320" fmla="*/ 1307731 h 3740947"/>
                <a:gd name="csX321" fmla="*/ 420385 w 3637073"/>
                <a:gd name="csY321" fmla="*/ 1318292 h 3740947"/>
                <a:gd name="csX322" fmla="*/ 483459 w 3637073"/>
                <a:gd name="csY322" fmla="*/ 1412637 h 3740947"/>
                <a:gd name="csX323" fmla="*/ 491483 w 3637073"/>
                <a:gd name="csY323" fmla="*/ 1435353 h 3740947"/>
                <a:gd name="csX324" fmla="*/ 603352 w 3637073"/>
                <a:gd name="csY324" fmla="*/ 1421723 h 3740947"/>
                <a:gd name="csX325" fmla="*/ 622881 w 3637073"/>
                <a:gd name="csY325" fmla="*/ 1409097 h 3740947"/>
                <a:gd name="csX326" fmla="*/ 638753 w 3637073"/>
                <a:gd name="csY326" fmla="*/ 1229670 h 3740947"/>
                <a:gd name="csX327" fmla="*/ 634859 w 3637073"/>
                <a:gd name="csY327" fmla="*/ 1229080 h 3740947"/>
                <a:gd name="csX328" fmla="*/ 1991148 w 3637073"/>
                <a:gd name="csY328" fmla="*/ 876895 h 3740947"/>
                <a:gd name="csX329" fmla="*/ 1647282 w 3637073"/>
                <a:gd name="csY329" fmla="*/ 875715 h 3740947"/>
                <a:gd name="csX330" fmla="*/ 1664510 w 3637073"/>
                <a:gd name="csY330" fmla="*/ 929348 h 3740947"/>
                <a:gd name="csX331" fmla="*/ 1802930 w 3637073"/>
                <a:gd name="csY331" fmla="*/ 1036083 h 3740947"/>
                <a:gd name="csX332" fmla="*/ 1819274 w 3637073"/>
                <a:gd name="csY332" fmla="*/ 1048474 h 3740947"/>
                <a:gd name="csX333" fmla="*/ 1895800 w 3637073"/>
                <a:gd name="csY333" fmla="*/ 973954 h 3740947"/>
                <a:gd name="csX334" fmla="*/ 1982357 w 3637073"/>
                <a:gd name="csY334" fmla="*/ 913889 h 3740947"/>
                <a:gd name="csX335" fmla="*/ 1991089 w 3637073"/>
                <a:gd name="csY335" fmla="*/ 876836 h 3740947"/>
                <a:gd name="csX336" fmla="*/ 1164052 w 3637073"/>
                <a:gd name="csY336" fmla="*/ 2185510 h 3740947"/>
                <a:gd name="csX337" fmla="*/ 1198981 w 3637073"/>
                <a:gd name="csY337" fmla="*/ 1959589 h 3740947"/>
                <a:gd name="csX338" fmla="*/ 974182 w 3637073"/>
                <a:gd name="csY338" fmla="*/ 2135476 h 3740947"/>
                <a:gd name="csX339" fmla="*/ 1164052 w 3637073"/>
                <a:gd name="csY339" fmla="*/ 2185569 h 3740947"/>
                <a:gd name="csX340" fmla="*/ 2155706 w 3637073"/>
                <a:gd name="csY340" fmla="*/ 606369 h 3740947"/>
                <a:gd name="csX341" fmla="*/ 2208454 w 3637073"/>
                <a:gd name="csY341" fmla="*/ 564949 h 3740947"/>
                <a:gd name="csX342" fmla="*/ 2244269 w 3637073"/>
                <a:gd name="csY342" fmla="*/ 378678 h 3740947"/>
                <a:gd name="csX343" fmla="*/ 2210991 w 3637073"/>
                <a:gd name="csY343" fmla="*/ 363397 h 3740947"/>
                <a:gd name="csX344" fmla="*/ 2168037 w 3637073"/>
                <a:gd name="csY344" fmla="*/ 432665 h 3740947"/>
                <a:gd name="csX345" fmla="*/ 2159777 w 3637073"/>
                <a:gd name="csY345" fmla="*/ 559167 h 3740947"/>
                <a:gd name="csX346" fmla="*/ 2155647 w 3637073"/>
                <a:gd name="csY346" fmla="*/ 606310 h 3740947"/>
                <a:gd name="csX347" fmla="*/ 1455642 w 3637073"/>
                <a:gd name="csY347" fmla="*/ 588491 h 3740947"/>
                <a:gd name="csX348" fmla="*/ 1434283 w 3637073"/>
                <a:gd name="csY348" fmla="*/ 459394 h 3740947"/>
                <a:gd name="csX349" fmla="*/ 1414340 w 3637073"/>
                <a:gd name="csY349" fmla="*/ 415968 h 3740947"/>
                <a:gd name="csX350" fmla="*/ 1389972 w 3637073"/>
                <a:gd name="csY350" fmla="*/ 394727 h 3740947"/>
                <a:gd name="csX351" fmla="*/ 1350087 w 3637073"/>
                <a:gd name="csY351" fmla="*/ 417207 h 3740947"/>
                <a:gd name="csX352" fmla="*/ 1393866 w 3637073"/>
                <a:gd name="csY352" fmla="*/ 580880 h 3740947"/>
                <a:gd name="csX353" fmla="*/ 1455701 w 3637073"/>
                <a:gd name="csY353" fmla="*/ 588550 h 3740947"/>
                <a:gd name="csX354" fmla="*/ 2621353 w 3637073"/>
                <a:gd name="csY354" fmla="*/ 2132703 h 3740947"/>
                <a:gd name="csX355" fmla="*/ 2472313 w 3637073"/>
                <a:gd name="csY355" fmla="*/ 2014698 h 3740947"/>
                <a:gd name="csX356" fmla="*/ 2497979 w 3637073"/>
                <a:gd name="csY356" fmla="*/ 2147925 h 3740947"/>
                <a:gd name="csX357" fmla="*/ 2621412 w 3637073"/>
                <a:gd name="csY357" fmla="*/ 2132703 h 3740947"/>
                <a:gd name="csX358" fmla="*/ 1808772 w 3637073"/>
                <a:gd name="csY358" fmla="*/ 679591 h 3740947"/>
                <a:gd name="csX359" fmla="*/ 1886950 w 3637073"/>
                <a:gd name="csY359" fmla="*/ 657701 h 3740947"/>
                <a:gd name="csX360" fmla="*/ 1902880 w 3637073"/>
                <a:gd name="csY360" fmla="*/ 627374 h 3740947"/>
                <a:gd name="csX361" fmla="*/ 1870783 w 3637073"/>
                <a:gd name="csY361" fmla="*/ 631091 h 3740947"/>
                <a:gd name="csX362" fmla="*/ 1735549 w 3637073"/>
                <a:gd name="csY362" fmla="*/ 626547 h 3740947"/>
                <a:gd name="csX363" fmla="*/ 1723277 w 3637073"/>
                <a:gd name="csY363" fmla="*/ 618228 h 3740947"/>
                <a:gd name="csX364" fmla="*/ 1707405 w 3637073"/>
                <a:gd name="csY364" fmla="*/ 620234 h 3740947"/>
                <a:gd name="csX365" fmla="*/ 1707346 w 3637073"/>
                <a:gd name="csY365" fmla="*/ 638879 h 3740947"/>
                <a:gd name="csX366" fmla="*/ 1722451 w 3637073"/>
                <a:gd name="csY366" fmla="*/ 653158 h 3740947"/>
                <a:gd name="csX367" fmla="*/ 1808830 w 3637073"/>
                <a:gd name="csY367" fmla="*/ 679532 h 3740947"/>
                <a:gd name="csX368" fmla="*/ 1627162 w 3637073"/>
                <a:gd name="csY368" fmla="*/ 3209497 h 3740947"/>
                <a:gd name="csX369" fmla="*/ 1650940 w 3637073"/>
                <a:gd name="csY369" fmla="*/ 3370928 h 3740947"/>
                <a:gd name="csX370" fmla="*/ 1627162 w 3637073"/>
                <a:gd name="csY370" fmla="*/ 3209497 h 3740947"/>
                <a:gd name="csX371" fmla="*/ 1746760 w 3637073"/>
                <a:gd name="csY371" fmla="*/ 3306320 h 3740947"/>
                <a:gd name="csX372" fmla="*/ 1683155 w 3637073"/>
                <a:gd name="csY372" fmla="*/ 3192209 h 3740947"/>
                <a:gd name="csX373" fmla="*/ 1746760 w 3637073"/>
                <a:gd name="csY373" fmla="*/ 3306320 h 3740947"/>
                <a:gd name="csX374" fmla="*/ 580636 w 3637073"/>
                <a:gd name="csY374" fmla="*/ 1207662 h 3740947"/>
                <a:gd name="csX375" fmla="*/ 534319 w 3637073"/>
                <a:gd name="csY375" fmla="*/ 1225422 h 3740947"/>
                <a:gd name="csX376" fmla="*/ 543169 w 3637073"/>
                <a:gd name="csY376" fmla="*/ 1279232 h 3740947"/>
                <a:gd name="csX377" fmla="*/ 570192 w 3637073"/>
                <a:gd name="csY377" fmla="*/ 1291210 h 3740947"/>
                <a:gd name="csX378" fmla="*/ 580164 w 3637073"/>
                <a:gd name="csY378" fmla="*/ 1265780 h 3740947"/>
                <a:gd name="csX379" fmla="*/ 580636 w 3637073"/>
                <a:gd name="csY379" fmla="*/ 1207662 h 3740947"/>
                <a:gd name="csX380" fmla="*/ 3055965 w 3637073"/>
                <a:gd name="csY380" fmla="*/ 1232148 h 3740947"/>
                <a:gd name="csX381" fmla="*/ 3055965 w 3637073"/>
                <a:gd name="csY381" fmla="*/ 1287906 h 3740947"/>
                <a:gd name="csX382" fmla="*/ 3057086 w 3637073"/>
                <a:gd name="csY382" fmla="*/ 1305665 h 3740947"/>
                <a:gd name="csX383" fmla="*/ 3080628 w 3637073"/>
                <a:gd name="csY383" fmla="*/ 1314634 h 3740947"/>
                <a:gd name="csX384" fmla="*/ 3102813 w 3637073"/>
                <a:gd name="csY384" fmla="*/ 1251560 h 3740947"/>
                <a:gd name="csX385" fmla="*/ 3055906 w 3637073"/>
                <a:gd name="csY385" fmla="*/ 1232148 h 3740947"/>
                <a:gd name="csX386" fmla="*/ 1771541 w 3637073"/>
                <a:gd name="csY386" fmla="*/ 1072665 h 3740947"/>
                <a:gd name="csX387" fmla="*/ 1647813 w 3637073"/>
                <a:gd name="csY387" fmla="*/ 970178 h 3740947"/>
                <a:gd name="csX388" fmla="*/ 1771541 w 3637073"/>
                <a:gd name="csY388" fmla="*/ 1072665 h 3740947"/>
                <a:gd name="csX389" fmla="*/ 1867538 w 3637073"/>
                <a:gd name="csY389" fmla="*/ 1066116 h 3740947"/>
                <a:gd name="csX390" fmla="*/ 1984776 w 3637073"/>
                <a:gd name="csY390" fmla="*/ 962271 h 3740947"/>
                <a:gd name="csX391" fmla="*/ 1867538 w 3637073"/>
                <a:gd name="csY391" fmla="*/ 1066116 h 3740947"/>
                <a:gd name="csX392" fmla="*/ 1939757 w 3637073"/>
                <a:gd name="csY392" fmla="*/ 3176633 h 3740947"/>
                <a:gd name="csX393" fmla="*/ 1997874 w 3637073"/>
                <a:gd name="csY393" fmla="*/ 3120403 h 3740947"/>
                <a:gd name="csX394" fmla="*/ 1939757 w 3637073"/>
                <a:gd name="csY394" fmla="*/ 3176633 h 3740947"/>
                <a:gd name="csX395" fmla="*/ 2000529 w 3637073"/>
                <a:gd name="csY395" fmla="*/ 3264605 h 3740947"/>
                <a:gd name="csX396" fmla="*/ 2006666 w 3637073"/>
                <a:gd name="csY396" fmla="*/ 3265903 h 3740947"/>
                <a:gd name="csX397" fmla="*/ 2014631 w 3637073"/>
                <a:gd name="csY397" fmla="*/ 3197106 h 3740947"/>
                <a:gd name="csX398" fmla="*/ 2000470 w 3637073"/>
                <a:gd name="csY398" fmla="*/ 3264664 h 3740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</a:cxnLst>
              <a:rect l="l" t="t" r="r" b="b"/>
              <a:pathLst>
                <a:path w="3637073" h="3740947">
                  <a:moveTo>
                    <a:pt x="2987168" y="1202588"/>
                  </a:moveTo>
                  <a:cubicBezTo>
                    <a:pt x="2993246" y="1137863"/>
                    <a:pt x="3034488" y="1106060"/>
                    <a:pt x="3088593" y="1089658"/>
                  </a:cubicBezTo>
                  <a:cubicBezTo>
                    <a:pt x="3152552" y="1070246"/>
                    <a:pt x="3189193" y="1113967"/>
                    <a:pt x="3226364" y="1158572"/>
                  </a:cubicBezTo>
                  <a:cubicBezTo>
                    <a:pt x="3234035" y="1149722"/>
                    <a:pt x="3241233" y="1141875"/>
                    <a:pt x="3247959" y="1133614"/>
                  </a:cubicBezTo>
                  <a:cubicBezTo>
                    <a:pt x="3280588" y="1093670"/>
                    <a:pt x="3314986" y="1055141"/>
                    <a:pt x="3358117" y="1026466"/>
                  </a:cubicBezTo>
                  <a:cubicBezTo>
                    <a:pt x="3382131" y="1010476"/>
                    <a:pt x="3409449" y="999325"/>
                    <a:pt x="3435528" y="986521"/>
                  </a:cubicBezTo>
                  <a:cubicBezTo>
                    <a:pt x="3440838" y="983925"/>
                    <a:pt x="3447092" y="982863"/>
                    <a:pt x="3452993" y="981978"/>
                  </a:cubicBezTo>
                  <a:cubicBezTo>
                    <a:pt x="3520963" y="972125"/>
                    <a:pt x="3544092" y="1015137"/>
                    <a:pt x="3520255" y="1060156"/>
                  </a:cubicBezTo>
                  <a:cubicBezTo>
                    <a:pt x="3519016" y="1062458"/>
                    <a:pt x="3519429" y="1065585"/>
                    <a:pt x="3519016" y="1068948"/>
                  </a:cubicBezTo>
                  <a:cubicBezTo>
                    <a:pt x="3536599" y="1067945"/>
                    <a:pt x="3553533" y="1065349"/>
                    <a:pt x="3570230" y="1066411"/>
                  </a:cubicBezTo>
                  <a:cubicBezTo>
                    <a:pt x="3615249" y="1069243"/>
                    <a:pt x="3632006" y="1103051"/>
                    <a:pt x="3606635" y="1140046"/>
                  </a:cubicBezTo>
                  <a:cubicBezTo>
                    <a:pt x="3597608" y="1153144"/>
                    <a:pt x="3585453" y="1164178"/>
                    <a:pt x="3574243" y="1175742"/>
                  </a:cubicBezTo>
                  <a:cubicBezTo>
                    <a:pt x="3567457" y="1182763"/>
                    <a:pt x="3559846" y="1188900"/>
                    <a:pt x="3548931" y="1198753"/>
                  </a:cubicBezTo>
                  <a:cubicBezTo>
                    <a:pt x="3560318" y="1199933"/>
                    <a:pt x="3566808" y="1200110"/>
                    <a:pt x="3573121" y="1201349"/>
                  </a:cubicBezTo>
                  <a:cubicBezTo>
                    <a:pt x="3585925" y="1203768"/>
                    <a:pt x="3599437" y="1204771"/>
                    <a:pt x="3611178" y="1209846"/>
                  </a:cubicBezTo>
                  <a:cubicBezTo>
                    <a:pt x="3638732" y="1221764"/>
                    <a:pt x="3645164" y="1248610"/>
                    <a:pt x="3626283" y="1271621"/>
                  </a:cubicBezTo>
                  <a:cubicBezTo>
                    <a:pt x="3618081" y="1281593"/>
                    <a:pt x="3607638" y="1290089"/>
                    <a:pt x="3596900" y="1297464"/>
                  </a:cubicBezTo>
                  <a:cubicBezTo>
                    <a:pt x="3572827" y="1314044"/>
                    <a:pt x="3547928" y="1329325"/>
                    <a:pt x="3523501" y="1345374"/>
                  </a:cubicBezTo>
                  <a:cubicBezTo>
                    <a:pt x="3456533" y="1389390"/>
                    <a:pt x="3403018" y="1445737"/>
                    <a:pt x="3365138" y="1518192"/>
                  </a:cubicBezTo>
                  <a:cubicBezTo>
                    <a:pt x="3378413" y="1537250"/>
                    <a:pt x="3374992" y="1557311"/>
                    <a:pt x="3369209" y="1578434"/>
                  </a:cubicBezTo>
                  <a:cubicBezTo>
                    <a:pt x="3325016" y="1739805"/>
                    <a:pt x="3251322" y="1884656"/>
                    <a:pt x="3130898" y="2002897"/>
                  </a:cubicBezTo>
                  <a:cubicBezTo>
                    <a:pt x="3057735" y="2074703"/>
                    <a:pt x="2973362" y="2128218"/>
                    <a:pt x="2872114" y="2151524"/>
                  </a:cubicBezTo>
                  <a:cubicBezTo>
                    <a:pt x="2849929" y="2156658"/>
                    <a:pt x="2827213" y="2159549"/>
                    <a:pt x="2798892" y="2164446"/>
                  </a:cubicBezTo>
                  <a:cubicBezTo>
                    <a:pt x="2823201" y="2175833"/>
                    <a:pt x="2843733" y="2183622"/>
                    <a:pt x="2862496" y="2194478"/>
                  </a:cubicBezTo>
                  <a:cubicBezTo>
                    <a:pt x="2943152" y="2241326"/>
                    <a:pt x="3002273" y="2306760"/>
                    <a:pt x="3011182" y="2402344"/>
                  </a:cubicBezTo>
                  <a:cubicBezTo>
                    <a:pt x="3019030" y="2486422"/>
                    <a:pt x="2999854" y="2566666"/>
                    <a:pt x="2946339" y="2635757"/>
                  </a:cubicBezTo>
                  <a:cubicBezTo>
                    <a:pt x="2903798" y="2690689"/>
                    <a:pt x="2852938" y="2736710"/>
                    <a:pt x="2792932" y="2770814"/>
                  </a:cubicBezTo>
                  <a:cubicBezTo>
                    <a:pt x="2714164" y="2815538"/>
                    <a:pt x="2633213" y="2856426"/>
                    <a:pt x="2553205" y="2898908"/>
                  </a:cubicBezTo>
                  <a:cubicBezTo>
                    <a:pt x="2547010" y="2902153"/>
                    <a:pt x="2540461" y="2904749"/>
                    <a:pt x="2531198" y="2908998"/>
                  </a:cubicBezTo>
                  <a:cubicBezTo>
                    <a:pt x="2537216" y="2914662"/>
                    <a:pt x="2541818" y="2918969"/>
                    <a:pt x="2546302" y="2923335"/>
                  </a:cubicBezTo>
                  <a:cubicBezTo>
                    <a:pt x="2567956" y="2944281"/>
                    <a:pt x="2590141" y="2964696"/>
                    <a:pt x="2610969" y="2986468"/>
                  </a:cubicBezTo>
                  <a:cubicBezTo>
                    <a:pt x="2622179" y="2998150"/>
                    <a:pt x="2622769" y="3011190"/>
                    <a:pt x="2615984" y="3027887"/>
                  </a:cubicBezTo>
                  <a:cubicBezTo>
                    <a:pt x="2525710" y="3249914"/>
                    <a:pt x="2436498" y="3472412"/>
                    <a:pt x="2347051" y="3694792"/>
                  </a:cubicBezTo>
                  <a:cubicBezTo>
                    <a:pt x="2344809" y="3700397"/>
                    <a:pt x="2342803" y="3706120"/>
                    <a:pt x="2340383" y="3711667"/>
                  </a:cubicBezTo>
                  <a:cubicBezTo>
                    <a:pt x="2328937" y="3737569"/>
                    <a:pt x="2311649" y="3746301"/>
                    <a:pt x="2284331" y="3737805"/>
                  </a:cubicBezTo>
                  <a:cubicBezTo>
                    <a:pt x="2234651" y="3722405"/>
                    <a:pt x="2199014" y="3689305"/>
                    <a:pt x="2173112" y="3645289"/>
                  </a:cubicBezTo>
                  <a:cubicBezTo>
                    <a:pt x="2143433" y="3594842"/>
                    <a:pt x="2129804" y="3539320"/>
                    <a:pt x="2123963" y="3481616"/>
                  </a:cubicBezTo>
                  <a:cubicBezTo>
                    <a:pt x="2118003" y="3422496"/>
                    <a:pt x="2113637" y="3363139"/>
                    <a:pt x="2105318" y="3304373"/>
                  </a:cubicBezTo>
                  <a:cubicBezTo>
                    <a:pt x="2100834" y="3272748"/>
                    <a:pt x="2089918" y="3241948"/>
                    <a:pt x="2081363" y="3210913"/>
                  </a:cubicBezTo>
                  <a:cubicBezTo>
                    <a:pt x="2079652" y="3204600"/>
                    <a:pt x="2075522" y="3198994"/>
                    <a:pt x="2067969" y="3193389"/>
                  </a:cubicBezTo>
                  <a:cubicBezTo>
                    <a:pt x="2066553" y="3206134"/>
                    <a:pt x="2066553" y="3219173"/>
                    <a:pt x="2063485" y="3231446"/>
                  </a:cubicBezTo>
                  <a:cubicBezTo>
                    <a:pt x="2057939" y="3253749"/>
                    <a:pt x="2052865" y="3276642"/>
                    <a:pt x="2043424" y="3297351"/>
                  </a:cubicBezTo>
                  <a:cubicBezTo>
                    <a:pt x="2032686" y="3320894"/>
                    <a:pt x="2011032" y="3331396"/>
                    <a:pt x="1992623" y="3327620"/>
                  </a:cubicBezTo>
                  <a:cubicBezTo>
                    <a:pt x="1973801" y="3323785"/>
                    <a:pt x="1960290" y="3306556"/>
                    <a:pt x="1956573" y="3280300"/>
                  </a:cubicBezTo>
                  <a:cubicBezTo>
                    <a:pt x="1955334" y="3271391"/>
                    <a:pt x="1955746" y="3262186"/>
                    <a:pt x="1956042" y="3253159"/>
                  </a:cubicBezTo>
                  <a:cubicBezTo>
                    <a:pt x="1956278" y="3245312"/>
                    <a:pt x="1957458" y="3237523"/>
                    <a:pt x="1958461" y="3227316"/>
                  </a:cubicBezTo>
                  <a:cubicBezTo>
                    <a:pt x="1947073" y="3229499"/>
                    <a:pt x="1937633" y="3232036"/>
                    <a:pt x="1928074" y="3232921"/>
                  </a:cubicBezTo>
                  <a:cubicBezTo>
                    <a:pt x="1896154" y="3235812"/>
                    <a:pt x="1874028" y="3211621"/>
                    <a:pt x="1884708" y="3181471"/>
                  </a:cubicBezTo>
                  <a:cubicBezTo>
                    <a:pt x="1892850" y="3158460"/>
                    <a:pt x="1908132" y="3137927"/>
                    <a:pt x="1920581" y="3115565"/>
                  </a:cubicBezTo>
                  <a:cubicBezTo>
                    <a:pt x="1857980" y="3132204"/>
                    <a:pt x="1793962" y="3149196"/>
                    <a:pt x="1727643" y="3166838"/>
                  </a:cubicBezTo>
                  <a:cubicBezTo>
                    <a:pt x="1740093" y="3182238"/>
                    <a:pt x="1752483" y="3194451"/>
                    <a:pt x="1760980" y="3208907"/>
                  </a:cubicBezTo>
                  <a:cubicBezTo>
                    <a:pt x="1773665" y="3230443"/>
                    <a:pt x="1786881" y="3252510"/>
                    <a:pt x="1794021" y="3276170"/>
                  </a:cubicBezTo>
                  <a:cubicBezTo>
                    <a:pt x="1809951" y="3328918"/>
                    <a:pt x="1764343" y="3371282"/>
                    <a:pt x="1717259" y="3349451"/>
                  </a:cubicBezTo>
                  <a:cubicBezTo>
                    <a:pt x="1714663" y="3348271"/>
                    <a:pt x="1711653" y="3348094"/>
                    <a:pt x="1706284" y="3346914"/>
                  </a:cubicBezTo>
                  <a:cubicBezTo>
                    <a:pt x="1704101" y="3355705"/>
                    <a:pt x="1702213" y="3364083"/>
                    <a:pt x="1700030" y="3372403"/>
                  </a:cubicBezTo>
                  <a:cubicBezTo>
                    <a:pt x="1694366" y="3393821"/>
                    <a:pt x="1684689" y="3412465"/>
                    <a:pt x="1661501" y="3418779"/>
                  </a:cubicBezTo>
                  <a:cubicBezTo>
                    <a:pt x="1637251" y="3425387"/>
                    <a:pt x="1618017" y="3414766"/>
                    <a:pt x="1602263" y="3397420"/>
                  </a:cubicBezTo>
                  <a:cubicBezTo>
                    <a:pt x="1575181" y="3367564"/>
                    <a:pt x="1566330" y="3330629"/>
                    <a:pt x="1563380" y="3291687"/>
                  </a:cubicBezTo>
                  <a:cubicBezTo>
                    <a:pt x="1562731" y="3283014"/>
                    <a:pt x="1562377" y="3274282"/>
                    <a:pt x="1561669" y="3261655"/>
                  </a:cubicBezTo>
                  <a:cubicBezTo>
                    <a:pt x="1544382" y="3274282"/>
                    <a:pt x="1536888" y="3289209"/>
                    <a:pt x="1529513" y="3304314"/>
                  </a:cubicBezTo>
                  <a:cubicBezTo>
                    <a:pt x="1507151" y="3350159"/>
                    <a:pt x="1498891" y="3399898"/>
                    <a:pt x="1488860" y="3449283"/>
                  </a:cubicBezTo>
                  <a:cubicBezTo>
                    <a:pt x="1482252" y="3481793"/>
                    <a:pt x="1476470" y="3514952"/>
                    <a:pt x="1464787" y="3545752"/>
                  </a:cubicBezTo>
                  <a:cubicBezTo>
                    <a:pt x="1453164" y="3576492"/>
                    <a:pt x="1437115" y="3606229"/>
                    <a:pt x="1418647" y="3633488"/>
                  </a:cubicBezTo>
                  <a:cubicBezTo>
                    <a:pt x="1387966" y="3678743"/>
                    <a:pt x="1341059" y="3699394"/>
                    <a:pt x="1288429" y="3707477"/>
                  </a:cubicBezTo>
                  <a:cubicBezTo>
                    <a:pt x="1263412" y="3711313"/>
                    <a:pt x="1247186" y="3698037"/>
                    <a:pt x="1242171" y="3671132"/>
                  </a:cubicBezTo>
                  <a:cubicBezTo>
                    <a:pt x="1231433" y="3613722"/>
                    <a:pt x="1221225" y="3556195"/>
                    <a:pt x="1210546" y="3498786"/>
                  </a:cubicBezTo>
                  <a:cubicBezTo>
                    <a:pt x="1169539" y="3277999"/>
                    <a:pt x="1128355" y="3057212"/>
                    <a:pt x="1087231" y="2836425"/>
                  </a:cubicBezTo>
                  <a:cubicBezTo>
                    <a:pt x="1086700" y="2833533"/>
                    <a:pt x="1085402" y="2830760"/>
                    <a:pt x="1083572" y="2825273"/>
                  </a:cubicBezTo>
                  <a:cubicBezTo>
                    <a:pt x="1041327" y="2813827"/>
                    <a:pt x="998078" y="2801082"/>
                    <a:pt x="954239" y="2790521"/>
                  </a:cubicBezTo>
                  <a:cubicBezTo>
                    <a:pt x="880368" y="2772702"/>
                    <a:pt x="809742" y="2746623"/>
                    <a:pt x="742951" y="2710454"/>
                  </a:cubicBezTo>
                  <a:cubicBezTo>
                    <a:pt x="645479" y="2657765"/>
                    <a:pt x="574086" y="2580708"/>
                    <a:pt x="529893" y="2479224"/>
                  </a:cubicBezTo>
                  <a:cubicBezTo>
                    <a:pt x="464047" y="2327942"/>
                    <a:pt x="534201" y="2172470"/>
                    <a:pt x="691088" y="2120312"/>
                  </a:cubicBezTo>
                  <a:cubicBezTo>
                    <a:pt x="695631" y="2118778"/>
                    <a:pt x="700175" y="2117480"/>
                    <a:pt x="708022" y="2115002"/>
                  </a:cubicBezTo>
                  <a:cubicBezTo>
                    <a:pt x="702830" y="2110931"/>
                    <a:pt x="700293" y="2107981"/>
                    <a:pt x="697106" y="2106624"/>
                  </a:cubicBezTo>
                  <a:cubicBezTo>
                    <a:pt x="588778" y="2061959"/>
                    <a:pt x="503460" y="1988265"/>
                    <a:pt x="432834" y="1896398"/>
                  </a:cubicBezTo>
                  <a:cubicBezTo>
                    <a:pt x="351234" y="1790134"/>
                    <a:pt x="296657" y="1670831"/>
                    <a:pt x="265327" y="1540908"/>
                  </a:cubicBezTo>
                  <a:cubicBezTo>
                    <a:pt x="261845" y="1526453"/>
                    <a:pt x="265976" y="1510227"/>
                    <a:pt x="268985" y="1494414"/>
                  </a:cubicBezTo>
                  <a:cubicBezTo>
                    <a:pt x="236002" y="1424437"/>
                    <a:pt x="184316" y="1369152"/>
                    <a:pt x="119708" y="1325549"/>
                  </a:cubicBezTo>
                  <a:cubicBezTo>
                    <a:pt x="97170" y="1310327"/>
                    <a:pt x="73746" y="1296343"/>
                    <a:pt x="51207" y="1281179"/>
                  </a:cubicBezTo>
                  <a:cubicBezTo>
                    <a:pt x="39524" y="1273332"/>
                    <a:pt x="27901" y="1265072"/>
                    <a:pt x="17811" y="1255277"/>
                  </a:cubicBezTo>
                  <a:cubicBezTo>
                    <a:pt x="-12516" y="1225835"/>
                    <a:pt x="-3076" y="1191378"/>
                    <a:pt x="38226" y="1181052"/>
                  </a:cubicBezTo>
                  <a:cubicBezTo>
                    <a:pt x="52623" y="1177453"/>
                    <a:pt x="67786" y="1176922"/>
                    <a:pt x="86903" y="1174503"/>
                  </a:cubicBezTo>
                  <a:cubicBezTo>
                    <a:pt x="77699" y="1165830"/>
                    <a:pt x="70323" y="1159693"/>
                    <a:pt x="63833" y="1152672"/>
                  </a:cubicBezTo>
                  <a:cubicBezTo>
                    <a:pt x="50912" y="1138630"/>
                    <a:pt x="36279" y="1125531"/>
                    <a:pt x="26426" y="1109541"/>
                  </a:cubicBezTo>
                  <a:cubicBezTo>
                    <a:pt x="7250" y="1078329"/>
                    <a:pt x="22118" y="1048356"/>
                    <a:pt x="58995" y="1043223"/>
                  </a:cubicBezTo>
                  <a:cubicBezTo>
                    <a:pt x="77522" y="1040627"/>
                    <a:pt x="96757" y="1042751"/>
                    <a:pt x="117820" y="1042751"/>
                  </a:cubicBezTo>
                  <a:cubicBezTo>
                    <a:pt x="115696" y="1035670"/>
                    <a:pt x="112451" y="1026761"/>
                    <a:pt x="110268" y="1017557"/>
                  </a:cubicBezTo>
                  <a:cubicBezTo>
                    <a:pt x="102657" y="985164"/>
                    <a:pt x="118823" y="959852"/>
                    <a:pt x="152042" y="958023"/>
                  </a:cubicBezTo>
                  <a:cubicBezTo>
                    <a:pt x="172575" y="956902"/>
                    <a:pt x="195409" y="958908"/>
                    <a:pt x="213758" y="967168"/>
                  </a:cubicBezTo>
                  <a:cubicBezTo>
                    <a:pt x="243732" y="980621"/>
                    <a:pt x="273528" y="997201"/>
                    <a:pt x="298604" y="1018206"/>
                  </a:cubicBezTo>
                  <a:cubicBezTo>
                    <a:pt x="330819" y="1045229"/>
                    <a:pt x="358373" y="1077857"/>
                    <a:pt x="387698" y="1108302"/>
                  </a:cubicBezTo>
                  <a:cubicBezTo>
                    <a:pt x="395250" y="1116150"/>
                    <a:pt x="401799" y="1124941"/>
                    <a:pt x="410000" y="1134735"/>
                  </a:cubicBezTo>
                  <a:cubicBezTo>
                    <a:pt x="447821" y="1089304"/>
                    <a:pt x="485937" y="1044049"/>
                    <a:pt x="552373" y="1066588"/>
                  </a:cubicBezTo>
                  <a:cubicBezTo>
                    <a:pt x="604709" y="1084347"/>
                    <a:pt x="645125" y="1115973"/>
                    <a:pt x="649137" y="1178515"/>
                  </a:cubicBezTo>
                  <a:cubicBezTo>
                    <a:pt x="676338" y="1187661"/>
                    <a:pt x="687430" y="1210141"/>
                    <a:pt x="694215" y="1235099"/>
                  </a:cubicBezTo>
                  <a:cubicBezTo>
                    <a:pt x="714512" y="1309088"/>
                    <a:pt x="712034" y="1379064"/>
                    <a:pt x="655097" y="1438244"/>
                  </a:cubicBezTo>
                  <a:cubicBezTo>
                    <a:pt x="672502" y="1515419"/>
                    <a:pt x="700056" y="1586340"/>
                    <a:pt x="747967" y="1649827"/>
                  </a:cubicBezTo>
                  <a:cubicBezTo>
                    <a:pt x="789150" y="1704463"/>
                    <a:pt x="851457" y="1689476"/>
                    <a:pt x="877536" y="1649532"/>
                  </a:cubicBezTo>
                  <a:cubicBezTo>
                    <a:pt x="895591" y="1621860"/>
                    <a:pt x="912347" y="1592771"/>
                    <a:pt x="925564" y="1562503"/>
                  </a:cubicBezTo>
                  <a:cubicBezTo>
                    <a:pt x="959608" y="1484502"/>
                    <a:pt x="977073" y="1401839"/>
                    <a:pt x="993299" y="1318587"/>
                  </a:cubicBezTo>
                  <a:cubicBezTo>
                    <a:pt x="1008757" y="1239288"/>
                    <a:pt x="1032063" y="1161936"/>
                    <a:pt x="1078439" y="1094083"/>
                  </a:cubicBezTo>
                  <a:cubicBezTo>
                    <a:pt x="1118325" y="1035729"/>
                    <a:pt x="1170778" y="994959"/>
                    <a:pt x="1239988" y="974485"/>
                  </a:cubicBezTo>
                  <a:cubicBezTo>
                    <a:pt x="1346310" y="943037"/>
                    <a:pt x="1453400" y="915128"/>
                    <a:pt x="1562495" y="895186"/>
                  </a:cubicBezTo>
                  <a:cubicBezTo>
                    <a:pt x="1573293" y="893238"/>
                    <a:pt x="1583972" y="890347"/>
                    <a:pt x="1595773" y="887692"/>
                  </a:cubicBezTo>
                  <a:cubicBezTo>
                    <a:pt x="1603974" y="862321"/>
                    <a:pt x="1600139" y="843086"/>
                    <a:pt x="1578957" y="823675"/>
                  </a:cubicBezTo>
                  <a:cubicBezTo>
                    <a:pt x="1526681" y="775706"/>
                    <a:pt x="1489096" y="718001"/>
                    <a:pt x="1475703" y="646785"/>
                  </a:cubicBezTo>
                  <a:cubicBezTo>
                    <a:pt x="1475172" y="644012"/>
                    <a:pt x="1472870" y="641593"/>
                    <a:pt x="1469920" y="636342"/>
                  </a:cubicBezTo>
                  <a:cubicBezTo>
                    <a:pt x="1463017" y="638171"/>
                    <a:pt x="1455583" y="639705"/>
                    <a:pt x="1448444" y="642183"/>
                  </a:cubicBezTo>
                  <a:cubicBezTo>
                    <a:pt x="1415874" y="653630"/>
                    <a:pt x="1388910" y="644543"/>
                    <a:pt x="1366902" y="619408"/>
                  </a:cubicBezTo>
                  <a:cubicBezTo>
                    <a:pt x="1358996" y="610381"/>
                    <a:pt x="1351739" y="600350"/>
                    <a:pt x="1346251" y="589730"/>
                  </a:cubicBezTo>
                  <a:cubicBezTo>
                    <a:pt x="1321647" y="541702"/>
                    <a:pt x="1305717" y="490783"/>
                    <a:pt x="1302294" y="436914"/>
                  </a:cubicBezTo>
                  <a:cubicBezTo>
                    <a:pt x="1301173" y="419272"/>
                    <a:pt x="1303888" y="400391"/>
                    <a:pt x="1309434" y="383575"/>
                  </a:cubicBezTo>
                  <a:cubicBezTo>
                    <a:pt x="1320703" y="349354"/>
                    <a:pt x="1351384" y="334249"/>
                    <a:pt x="1386550" y="343218"/>
                  </a:cubicBezTo>
                  <a:cubicBezTo>
                    <a:pt x="1398999" y="346404"/>
                    <a:pt x="1410977" y="351360"/>
                    <a:pt x="1424902" y="356080"/>
                  </a:cubicBezTo>
                  <a:cubicBezTo>
                    <a:pt x="1426613" y="329588"/>
                    <a:pt x="1426908" y="304689"/>
                    <a:pt x="1430153" y="280144"/>
                  </a:cubicBezTo>
                  <a:cubicBezTo>
                    <a:pt x="1443074" y="181492"/>
                    <a:pt x="1494761" y="107975"/>
                    <a:pt x="1579193" y="57233"/>
                  </a:cubicBezTo>
                  <a:cubicBezTo>
                    <a:pt x="1647341" y="16049"/>
                    <a:pt x="1722451" y="-117"/>
                    <a:pt x="1801632" y="1"/>
                  </a:cubicBezTo>
                  <a:cubicBezTo>
                    <a:pt x="1856445" y="119"/>
                    <a:pt x="1909548" y="9677"/>
                    <a:pt x="1962355" y="24369"/>
                  </a:cubicBezTo>
                  <a:cubicBezTo>
                    <a:pt x="2062659" y="52218"/>
                    <a:pt x="2121131" y="119422"/>
                    <a:pt x="2147269" y="217071"/>
                  </a:cubicBezTo>
                  <a:cubicBezTo>
                    <a:pt x="2155588" y="248047"/>
                    <a:pt x="2158538" y="280439"/>
                    <a:pt x="2163907" y="312183"/>
                  </a:cubicBezTo>
                  <a:cubicBezTo>
                    <a:pt x="2165205" y="319794"/>
                    <a:pt x="2166267" y="327464"/>
                    <a:pt x="2167801" y="337554"/>
                  </a:cubicBezTo>
                  <a:cubicBezTo>
                    <a:pt x="2178304" y="331063"/>
                    <a:pt x="2186387" y="325399"/>
                    <a:pt x="2195002" y="320797"/>
                  </a:cubicBezTo>
                  <a:cubicBezTo>
                    <a:pt x="2236893" y="298376"/>
                    <a:pt x="2273239" y="313186"/>
                    <a:pt x="2287281" y="358440"/>
                  </a:cubicBezTo>
                  <a:cubicBezTo>
                    <a:pt x="2290231" y="367999"/>
                    <a:pt x="2292356" y="378029"/>
                    <a:pt x="2293241" y="387942"/>
                  </a:cubicBezTo>
                  <a:cubicBezTo>
                    <a:pt x="2298787" y="451664"/>
                    <a:pt x="2286750" y="512496"/>
                    <a:pt x="2259963" y="570141"/>
                  </a:cubicBezTo>
                  <a:cubicBezTo>
                    <a:pt x="2240374" y="612328"/>
                    <a:pt x="2207982" y="641652"/>
                    <a:pt x="2162845" y="655046"/>
                  </a:cubicBezTo>
                  <a:cubicBezTo>
                    <a:pt x="2149924" y="658881"/>
                    <a:pt x="2143256" y="665076"/>
                    <a:pt x="2139539" y="678765"/>
                  </a:cubicBezTo>
                  <a:cubicBezTo>
                    <a:pt x="2123549" y="738239"/>
                    <a:pt x="2096290" y="791577"/>
                    <a:pt x="2049501" y="833174"/>
                  </a:cubicBezTo>
                  <a:cubicBezTo>
                    <a:pt x="2032037" y="848751"/>
                    <a:pt x="2041005" y="868634"/>
                    <a:pt x="2038114" y="888636"/>
                  </a:cubicBezTo>
                  <a:cubicBezTo>
                    <a:pt x="2047377" y="891409"/>
                    <a:pt x="2055638" y="894478"/>
                    <a:pt x="2064134" y="896425"/>
                  </a:cubicBezTo>
                  <a:cubicBezTo>
                    <a:pt x="2176239" y="921973"/>
                    <a:pt x="2286042" y="955545"/>
                    <a:pt x="2393899" y="994959"/>
                  </a:cubicBezTo>
                  <a:cubicBezTo>
                    <a:pt x="2426763" y="1006995"/>
                    <a:pt x="2458801" y="1022867"/>
                    <a:pt x="2488775" y="1040981"/>
                  </a:cubicBezTo>
                  <a:cubicBezTo>
                    <a:pt x="2555683" y="1081397"/>
                    <a:pt x="2588194" y="1148129"/>
                    <a:pt x="2612444" y="1218224"/>
                  </a:cubicBezTo>
                  <a:cubicBezTo>
                    <a:pt x="2635809" y="1285782"/>
                    <a:pt x="2648966" y="1356172"/>
                    <a:pt x="2661711" y="1426738"/>
                  </a:cubicBezTo>
                  <a:cubicBezTo>
                    <a:pt x="2676402" y="1508280"/>
                    <a:pt x="2703308" y="1586458"/>
                    <a:pt x="2747618" y="1657556"/>
                  </a:cubicBezTo>
                  <a:cubicBezTo>
                    <a:pt x="2752398" y="1665226"/>
                    <a:pt x="2757649" y="1672779"/>
                    <a:pt x="2763608" y="1679505"/>
                  </a:cubicBezTo>
                  <a:cubicBezTo>
                    <a:pt x="2799954" y="1720866"/>
                    <a:pt x="2850991" y="1720039"/>
                    <a:pt x="2885153" y="1677145"/>
                  </a:cubicBezTo>
                  <a:cubicBezTo>
                    <a:pt x="2920614" y="1632598"/>
                    <a:pt x="2948404" y="1583803"/>
                    <a:pt x="2963685" y="1528518"/>
                  </a:cubicBezTo>
                  <a:cubicBezTo>
                    <a:pt x="2969586" y="1507218"/>
                    <a:pt x="2975840" y="1486095"/>
                    <a:pt x="2982035" y="1464500"/>
                  </a:cubicBezTo>
                  <a:cubicBezTo>
                    <a:pt x="2955307" y="1431754"/>
                    <a:pt x="2933299" y="1397178"/>
                    <a:pt x="2931588" y="1353516"/>
                  </a:cubicBezTo>
                  <a:cubicBezTo>
                    <a:pt x="2930172" y="1317938"/>
                    <a:pt x="2934125" y="1283186"/>
                    <a:pt x="2945749" y="1249377"/>
                  </a:cubicBezTo>
                  <a:cubicBezTo>
                    <a:pt x="2952947" y="1228490"/>
                    <a:pt x="2964511" y="1211557"/>
                    <a:pt x="2987109" y="1202588"/>
                  </a:cubicBezTo>
                  <a:close/>
                  <a:moveTo>
                    <a:pt x="1667048" y="3134800"/>
                  </a:moveTo>
                  <a:cubicBezTo>
                    <a:pt x="1681149" y="3131555"/>
                    <a:pt x="1692950" y="3129548"/>
                    <a:pt x="1704337" y="3126186"/>
                  </a:cubicBezTo>
                  <a:cubicBezTo>
                    <a:pt x="1789242" y="3101051"/>
                    <a:pt x="1874559" y="3076977"/>
                    <a:pt x="1958874" y="3049954"/>
                  </a:cubicBezTo>
                  <a:cubicBezTo>
                    <a:pt x="2113224" y="3000510"/>
                    <a:pt x="2267220" y="2949886"/>
                    <a:pt x="2421040" y="2898672"/>
                  </a:cubicBezTo>
                  <a:cubicBezTo>
                    <a:pt x="2542054" y="2858374"/>
                    <a:pt x="2654571" y="2799784"/>
                    <a:pt x="2763431" y="2733996"/>
                  </a:cubicBezTo>
                  <a:cubicBezTo>
                    <a:pt x="2804969" y="2708861"/>
                    <a:pt x="2842848" y="2678947"/>
                    <a:pt x="2876893" y="2644136"/>
                  </a:cubicBezTo>
                  <a:cubicBezTo>
                    <a:pt x="2925806" y="2594161"/>
                    <a:pt x="2954127" y="2535630"/>
                    <a:pt x="2962918" y="2465417"/>
                  </a:cubicBezTo>
                  <a:cubicBezTo>
                    <a:pt x="2976430" y="2357384"/>
                    <a:pt x="2927104" y="2288351"/>
                    <a:pt x="2850401" y="2242388"/>
                  </a:cubicBezTo>
                  <a:cubicBezTo>
                    <a:pt x="2738709" y="2175479"/>
                    <a:pt x="2615984" y="2163089"/>
                    <a:pt x="2491961" y="2202738"/>
                  </a:cubicBezTo>
                  <a:cubicBezTo>
                    <a:pt x="2429064" y="2222858"/>
                    <a:pt x="2368705" y="2252124"/>
                    <a:pt x="2309171" y="2281271"/>
                  </a:cubicBezTo>
                  <a:cubicBezTo>
                    <a:pt x="2194294" y="2337559"/>
                    <a:pt x="2079888" y="2393906"/>
                    <a:pt x="1957458" y="2433202"/>
                  </a:cubicBezTo>
                  <a:cubicBezTo>
                    <a:pt x="1858570" y="2464886"/>
                    <a:pt x="1761157" y="2466302"/>
                    <a:pt x="1663743" y="2433674"/>
                  </a:cubicBezTo>
                  <a:cubicBezTo>
                    <a:pt x="1602735" y="2413259"/>
                    <a:pt x="1542729" y="2389363"/>
                    <a:pt x="1483609" y="2363933"/>
                  </a:cubicBezTo>
                  <a:cubicBezTo>
                    <a:pt x="1358701" y="2310300"/>
                    <a:pt x="1235327" y="2252832"/>
                    <a:pt x="1103161" y="2218138"/>
                  </a:cubicBezTo>
                  <a:cubicBezTo>
                    <a:pt x="1039852" y="2201558"/>
                    <a:pt x="976483" y="2185215"/>
                    <a:pt x="913173" y="2168576"/>
                  </a:cubicBezTo>
                  <a:cubicBezTo>
                    <a:pt x="851811" y="2152409"/>
                    <a:pt x="790035" y="2151170"/>
                    <a:pt x="727375" y="2160434"/>
                  </a:cubicBezTo>
                  <a:cubicBezTo>
                    <a:pt x="615211" y="2177072"/>
                    <a:pt x="518683" y="2305521"/>
                    <a:pt x="560988" y="2428305"/>
                  </a:cubicBezTo>
                  <a:cubicBezTo>
                    <a:pt x="574263" y="2466774"/>
                    <a:pt x="591846" y="2502707"/>
                    <a:pt x="615152" y="2535866"/>
                  </a:cubicBezTo>
                  <a:cubicBezTo>
                    <a:pt x="655274" y="2592922"/>
                    <a:pt x="706547" y="2637114"/>
                    <a:pt x="768027" y="2670392"/>
                  </a:cubicBezTo>
                  <a:cubicBezTo>
                    <a:pt x="871105" y="2726149"/>
                    <a:pt x="984743" y="2750812"/>
                    <a:pt x="1095845" y="2782791"/>
                  </a:cubicBezTo>
                  <a:cubicBezTo>
                    <a:pt x="1102866" y="2784798"/>
                    <a:pt x="1112661" y="2780018"/>
                    <a:pt x="1120272" y="2776478"/>
                  </a:cubicBezTo>
                  <a:cubicBezTo>
                    <a:pt x="1144935" y="2765209"/>
                    <a:pt x="1168123" y="2749632"/>
                    <a:pt x="1193789" y="2741962"/>
                  </a:cubicBezTo>
                  <a:cubicBezTo>
                    <a:pt x="1293031" y="2712047"/>
                    <a:pt x="1394692" y="2700955"/>
                    <a:pt x="1498301" y="2710041"/>
                  </a:cubicBezTo>
                  <a:cubicBezTo>
                    <a:pt x="1505676" y="2710690"/>
                    <a:pt x="1514054" y="2709451"/>
                    <a:pt x="1520840" y="2706501"/>
                  </a:cubicBezTo>
                  <a:cubicBezTo>
                    <a:pt x="1540074" y="2698123"/>
                    <a:pt x="1558129" y="2686617"/>
                    <a:pt x="1577777" y="2679596"/>
                  </a:cubicBezTo>
                  <a:cubicBezTo>
                    <a:pt x="1626867" y="2662072"/>
                    <a:pt x="1676665" y="2646437"/>
                    <a:pt x="1732186" y="2627969"/>
                  </a:cubicBezTo>
                  <a:cubicBezTo>
                    <a:pt x="1697906" y="2614752"/>
                    <a:pt x="1668582" y="2602067"/>
                    <a:pt x="1638313" y="2592096"/>
                  </a:cubicBezTo>
                  <a:cubicBezTo>
                    <a:pt x="1597248" y="2578584"/>
                    <a:pt x="1555533" y="2566843"/>
                    <a:pt x="1513936" y="2554865"/>
                  </a:cubicBezTo>
                  <a:cubicBezTo>
                    <a:pt x="1484907" y="2546487"/>
                    <a:pt x="1456114" y="2535807"/>
                    <a:pt x="1426495" y="2531618"/>
                  </a:cubicBezTo>
                  <a:cubicBezTo>
                    <a:pt x="1363893" y="2522827"/>
                    <a:pt x="1305127" y="2501586"/>
                    <a:pt x="1247599" y="2477808"/>
                  </a:cubicBezTo>
                  <a:cubicBezTo>
                    <a:pt x="1202639" y="2459222"/>
                    <a:pt x="1157089" y="2444235"/>
                    <a:pt x="1109888" y="2433556"/>
                  </a:cubicBezTo>
                  <a:cubicBezTo>
                    <a:pt x="1090240" y="2429131"/>
                    <a:pt x="1070533" y="2424942"/>
                    <a:pt x="1051062" y="2419749"/>
                  </a:cubicBezTo>
                  <a:cubicBezTo>
                    <a:pt x="1041445" y="2417212"/>
                    <a:pt x="1031178" y="2414203"/>
                    <a:pt x="1023390" y="2408421"/>
                  </a:cubicBezTo>
                  <a:cubicBezTo>
                    <a:pt x="1017903" y="2404350"/>
                    <a:pt x="1012179" y="2394024"/>
                    <a:pt x="1013773" y="2388714"/>
                  </a:cubicBezTo>
                  <a:cubicBezTo>
                    <a:pt x="1015897" y="2381634"/>
                    <a:pt x="1024275" y="2375262"/>
                    <a:pt x="1031473" y="2371250"/>
                  </a:cubicBezTo>
                  <a:cubicBezTo>
                    <a:pt x="1035957" y="2368771"/>
                    <a:pt x="1043392" y="2370128"/>
                    <a:pt x="1049115" y="2371485"/>
                  </a:cubicBezTo>
                  <a:cubicBezTo>
                    <a:pt x="1116614" y="2387416"/>
                    <a:pt x="1185057" y="2399276"/>
                    <a:pt x="1249487" y="2427243"/>
                  </a:cubicBezTo>
                  <a:cubicBezTo>
                    <a:pt x="1306661" y="2452083"/>
                    <a:pt x="1366194" y="2469724"/>
                    <a:pt x="1427321" y="2484121"/>
                  </a:cubicBezTo>
                  <a:cubicBezTo>
                    <a:pt x="1515293" y="2504831"/>
                    <a:pt x="1601260" y="2534332"/>
                    <a:pt x="1688052" y="2560234"/>
                  </a:cubicBezTo>
                  <a:cubicBezTo>
                    <a:pt x="1692832" y="2561650"/>
                    <a:pt x="1697080" y="2564777"/>
                    <a:pt x="1701859" y="2566370"/>
                  </a:cubicBezTo>
                  <a:cubicBezTo>
                    <a:pt x="1732304" y="2576401"/>
                    <a:pt x="1763104" y="2585487"/>
                    <a:pt x="1793254" y="2596403"/>
                  </a:cubicBezTo>
                  <a:cubicBezTo>
                    <a:pt x="1819864" y="2606079"/>
                    <a:pt x="1842344" y="2598586"/>
                    <a:pt x="1864234" y="2583953"/>
                  </a:cubicBezTo>
                  <a:cubicBezTo>
                    <a:pt x="1909784" y="2553390"/>
                    <a:pt x="1959877" y="2532621"/>
                    <a:pt x="2011209" y="2514094"/>
                  </a:cubicBezTo>
                  <a:cubicBezTo>
                    <a:pt x="2033807" y="2505952"/>
                    <a:pt x="2054989" y="2493857"/>
                    <a:pt x="2076997" y="2483885"/>
                  </a:cubicBezTo>
                  <a:cubicBezTo>
                    <a:pt x="2108976" y="2469429"/>
                    <a:pt x="2140896" y="2454620"/>
                    <a:pt x="2173289" y="2441108"/>
                  </a:cubicBezTo>
                  <a:cubicBezTo>
                    <a:pt x="2207628" y="2426830"/>
                    <a:pt x="2242380" y="2413377"/>
                    <a:pt x="2277251" y="2400456"/>
                  </a:cubicBezTo>
                  <a:cubicBezTo>
                    <a:pt x="2317786" y="2385469"/>
                    <a:pt x="2357730" y="2367591"/>
                    <a:pt x="2399563" y="2357856"/>
                  </a:cubicBezTo>
                  <a:cubicBezTo>
                    <a:pt x="2463640" y="2342928"/>
                    <a:pt x="2526300" y="2325700"/>
                    <a:pt x="2585244" y="2296021"/>
                  </a:cubicBezTo>
                  <a:cubicBezTo>
                    <a:pt x="2600466" y="2288351"/>
                    <a:pt x="2616574" y="2282274"/>
                    <a:pt x="2632682" y="2276491"/>
                  </a:cubicBezTo>
                  <a:cubicBezTo>
                    <a:pt x="2643184" y="2272715"/>
                    <a:pt x="2652919" y="2275548"/>
                    <a:pt x="2658525" y="2286050"/>
                  </a:cubicBezTo>
                  <a:cubicBezTo>
                    <a:pt x="2664366" y="2296906"/>
                    <a:pt x="2659351" y="2305462"/>
                    <a:pt x="2650972" y="2312483"/>
                  </a:cubicBezTo>
                  <a:cubicBezTo>
                    <a:pt x="2647904" y="2315020"/>
                    <a:pt x="2644364" y="2317203"/>
                    <a:pt x="2640706" y="2318796"/>
                  </a:cubicBezTo>
                  <a:cubicBezTo>
                    <a:pt x="2573561" y="2348357"/>
                    <a:pt x="2508953" y="2384230"/>
                    <a:pt x="2435436" y="2397623"/>
                  </a:cubicBezTo>
                  <a:cubicBezTo>
                    <a:pt x="2382629" y="2407241"/>
                    <a:pt x="2332890" y="2426004"/>
                    <a:pt x="2284154" y="2448661"/>
                  </a:cubicBezTo>
                  <a:cubicBezTo>
                    <a:pt x="2251408" y="2463883"/>
                    <a:pt x="2216537" y="2474622"/>
                    <a:pt x="2182847" y="2487838"/>
                  </a:cubicBezTo>
                  <a:cubicBezTo>
                    <a:pt x="2160426" y="2496630"/>
                    <a:pt x="2138123" y="2505893"/>
                    <a:pt x="2116174" y="2515746"/>
                  </a:cubicBezTo>
                  <a:cubicBezTo>
                    <a:pt x="2078590" y="2532621"/>
                    <a:pt x="2041300" y="2550145"/>
                    <a:pt x="2003952" y="2567491"/>
                  </a:cubicBezTo>
                  <a:cubicBezTo>
                    <a:pt x="1972916" y="2581888"/>
                    <a:pt x="1940406" y="2593748"/>
                    <a:pt x="1911318" y="2611330"/>
                  </a:cubicBezTo>
                  <a:cubicBezTo>
                    <a:pt x="1862405" y="2640891"/>
                    <a:pt x="1810305" y="2660302"/>
                    <a:pt x="1755374" y="2674994"/>
                  </a:cubicBezTo>
                  <a:cubicBezTo>
                    <a:pt x="1697080" y="2690571"/>
                    <a:pt x="1639848" y="2710100"/>
                    <a:pt x="1582320" y="2728214"/>
                  </a:cubicBezTo>
                  <a:cubicBezTo>
                    <a:pt x="1575004" y="2730515"/>
                    <a:pt x="1568395" y="2734881"/>
                    <a:pt x="1559545" y="2739189"/>
                  </a:cubicBezTo>
                  <a:cubicBezTo>
                    <a:pt x="1595832" y="2871354"/>
                    <a:pt x="1621026" y="3004877"/>
                    <a:pt x="1666989" y="3134859"/>
                  </a:cubicBezTo>
                  <a:close/>
                  <a:moveTo>
                    <a:pt x="1594652" y="214474"/>
                  </a:moveTo>
                  <a:cubicBezTo>
                    <a:pt x="1568868" y="279967"/>
                    <a:pt x="1537360" y="341330"/>
                    <a:pt x="1471749" y="376436"/>
                  </a:cubicBezTo>
                  <a:cubicBezTo>
                    <a:pt x="1483432" y="457565"/>
                    <a:pt x="1491574" y="537395"/>
                    <a:pt x="1509747" y="616222"/>
                  </a:cubicBezTo>
                  <a:cubicBezTo>
                    <a:pt x="1546211" y="623479"/>
                    <a:pt x="1578190" y="617343"/>
                    <a:pt x="1606983" y="598403"/>
                  </a:cubicBezTo>
                  <a:cubicBezTo>
                    <a:pt x="1625392" y="586308"/>
                    <a:pt x="1641795" y="571144"/>
                    <a:pt x="1658846" y="557043"/>
                  </a:cubicBezTo>
                  <a:cubicBezTo>
                    <a:pt x="1679792" y="539755"/>
                    <a:pt x="1699204" y="520107"/>
                    <a:pt x="1721861" y="505533"/>
                  </a:cubicBezTo>
                  <a:cubicBezTo>
                    <a:pt x="1737260" y="495621"/>
                    <a:pt x="1746760" y="484470"/>
                    <a:pt x="1753486" y="467949"/>
                  </a:cubicBezTo>
                  <a:cubicBezTo>
                    <a:pt x="1764815" y="439982"/>
                    <a:pt x="1778149" y="412782"/>
                    <a:pt x="1791189" y="385523"/>
                  </a:cubicBezTo>
                  <a:cubicBezTo>
                    <a:pt x="1798977" y="369238"/>
                    <a:pt x="1807886" y="364577"/>
                    <a:pt x="1818566" y="370241"/>
                  </a:cubicBezTo>
                  <a:cubicBezTo>
                    <a:pt x="1832667" y="377675"/>
                    <a:pt x="1831074" y="389240"/>
                    <a:pt x="1826000" y="401453"/>
                  </a:cubicBezTo>
                  <a:cubicBezTo>
                    <a:pt x="1819451" y="417266"/>
                    <a:pt x="1812666" y="432960"/>
                    <a:pt x="1806293" y="448891"/>
                  </a:cubicBezTo>
                  <a:cubicBezTo>
                    <a:pt x="1794021" y="479749"/>
                    <a:pt x="1781807" y="510608"/>
                    <a:pt x="1769948" y="541643"/>
                  </a:cubicBezTo>
                  <a:cubicBezTo>
                    <a:pt x="1766703" y="550080"/>
                    <a:pt x="1764461" y="558931"/>
                    <a:pt x="1762513" y="567781"/>
                  </a:cubicBezTo>
                  <a:cubicBezTo>
                    <a:pt x="1759622" y="580880"/>
                    <a:pt x="1757793" y="594332"/>
                    <a:pt x="1771836" y="602770"/>
                  </a:cubicBezTo>
                  <a:cubicBezTo>
                    <a:pt x="1782220" y="608965"/>
                    <a:pt x="1795201" y="603655"/>
                    <a:pt x="1806352" y="586249"/>
                  </a:cubicBezTo>
                  <a:cubicBezTo>
                    <a:pt x="1816678" y="570259"/>
                    <a:pt x="1824643" y="552735"/>
                    <a:pt x="1833494" y="535802"/>
                  </a:cubicBezTo>
                  <a:cubicBezTo>
                    <a:pt x="1838037" y="527187"/>
                    <a:pt x="1842285" y="518337"/>
                    <a:pt x="1847713" y="507481"/>
                  </a:cubicBezTo>
                  <a:cubicBezTo>
                    <a:pt x="1867302" y="515505"/>
                    <a:pt x="1885711" y="521110"/>
                    <a:pt x="1902172" y="530256"/>
                  </a:cubicBezTo>
                  <a:cubicBezTo>
                    <a:pt x="1932087" y="546835"/>
                    <a:pt x="1961234" y="564890"/>
                    <a:pt x="1989909" y="583535"/>
                  </a:cubicBezTo>
                  <a:cubicBezTo>
                    <a:pt x="2018525" y="602061"/>
                    <a:pt x="2049442" y="612446"/>
                    <a:pt x="2083133" y="615750"/>
                  </a:cubicBezTo>
                  <a:cubicBezTo>
                    <a:pt x="2096113" y="617048"/>
                    <a:pt x="2104846" y="612564"/>
                    <a:pt x="2107560" y="599288"/>
                  </a:cubicBezTo>
                  <a:cubicBezTo>
                    <a:pt x="2109153" y="591441"/>
                    <a:pt x="2110746" y="583476"/>
                    <a:pt x="2111277" y="575510"/>
                  </a:cubicBezTo>
                  <a:cubicBezTo>
                    <a:pt x="2114935" y="521287"/>
                    <a:pt x="2118062" y="467064"/>
                    <a:pt x="2122016" y="412900"/>
                  </a:cubicBezTo>
                  <a:cubicBezTo>
                    <a:pt x="2123549" y="391895"/>
                    <a:pt x="2123432" y="372719"/>
                    <a:pt x="2100539" y="361804"/>
                  </a:cubicBezTo>
                  <a:cubicBezTo>
                    <a:pt x="2094638" y="358971"/>
                    <a:pt x="2090626" y="351950"/>
                    <a:pt x="2086260" y="346463"/>
                  </a:cubicBezTo>
                  <a:cubicBezTo>
                    <a:pt x="2053868" y="305574"/>
                    <a:pt x="2018053" y="266751"/>
                    <a:pt x="2007964" y="211524"/>
                  </a:cubicBezTo>
                  <a:cubicBezTo>
                    <a:pt x="1869190" y="245038"/>
                    <a:pt x="1732717" y="246631"/>
                    <a:pt x="1594593" y="214533"/>
                  </a:cubicBezTo>
                  <a:close/>
                  <a:moveTo>
                    <a:pt x="3190314" y="1469633"/>
                  </a:moveTo>
                  <a:cubicBezTo>
                    <a:pt x="3235097" y="1479782"/>
                    <a:pt x="3278935" y="1489753"/>
                    <a:pt x="3324249" y="1500019"/>
                  </a:cubicBezTo>
                  <a:cubicBezTo>
                    <a:pt x="3328852" y="1492585"/>
                    <a:pt x="3333808" y="1485151"/>
                    <a:pt x="3338174" y="1477363"/>
                  </a:cubicBezTo>
                  <a:cubicBezTo>
                    <a:pt x="3380479" y="1401957"/>
                    <a:pt x="3438478" y="1341657"/>
                    <a:pt x="3512113" y="1296402"/>
                  </a:cubicBezTo>
                  <a:cubicBezTo>
                    <a:pt x="3528398" y="1286372"/>
                    <a:pt x="3544564" y="1276105"/>
                    <a:pt x="3560377" y="1265367"/>
                  </a:cubicBezTo>
                  <a:cubicBezTo>
                    <a:pt x="3565628" y="1261827"/>
                    <a:pt x="3569641" y="1256398"/>
                    <a:pt x="3574183" y="1251855"/>
                  </a:cubicBezTo>
                  <a:cubicBezTo>
                    <a:pt x="3573181" y="1249849"/>
                    <a:pt x="3572178" y="1247843"/>
                    <a:pt x="3571233" y="1245837"/>
                  </a:cubicBezTo>
                  <a:cubicBezTo>
                    <a:pt x="3550347" y="1251973"/>
                    <a:pt x="3528693" y="1256339"/>
                    <a:pt x="3508691" y="1264600"/>
                  </a:cubicBezTo>
                  <a:cubicBezTo>
                    <a:pt x="3465324" y="1282536"/>
                    <a:pt x="3429038" y="1311448"/>
                    <a:pt x="3394757" y="1342955"/>
                  </a:cubicBezTo>
                  <a:cubicBezTo>
                    <a:pt x="3387382" y="1349740"/>
                    <a:pt x="3379948" y="1356821"/>
                    <a:pt x="3371392" y="1361777"/>
                  </a:cubicBezTo>
                  <a:cubicBezTo>
                    <a:pt x="3361952" y="1367205"/>
                    <a:pt x="3349797" y="1366851"/>
                    <a:pt x="3344369" y="1357234"/>
                  </a:cubicBezTo>
                  <a:cubicBezTo>
                    <a:pt x="3340180" y="1349740"/>
                    <a:pt x="3339767" y="1338176"/>
                    <a:pt x="3342009" y="1329561"/>
                  </a:cubicBezTo>
                  <a:cubicBezTo>
                    <a:pt x="3343779" y="1322717"/>
                    <a:pt x="3351745" y="1317112"/>
                    <a:pt x="3357586" y="1311684"/>
                  </a:cubicBezTo>
                  <a:cubicBezTo>
                    <a:pt x="3417355" y="1256221"/>
                    <a:pt x="3477302" y="1200936"/>
                    <a:pt x="3537071" y="1145474"/>
                  </a:cubicBezTo>
                  <a:cubicBezTo>
                    <a:pt x="3546275" y="1136919"/>
                    <a:pt x="3554949" y="1127832"/>
                    <a:pt x="3563858" y="1119041"/>
                  </a:cubicBezTo>
                  <a:lnTo>
                    <a:pt x="3559905" y="1112078"/>
                  </a:lnTo>
                  <a:cubicBezTo>
                    <a:pt x="3543974" y="1116504"/>
                    <a:pt x="3527335" y="1119159"/>
                    <a:pt x="3512349" y="1125708"/>
                  </a:cubicBezTo>
                  <a:cubicBezTo>
                    <a:pt x="3473113" y="1142878"/>
                    <a:pt x="3439422" y="1168367"/>
                    <a:pt x="3411160" y="1200582"/>
                  </a:cubicBezTo>
                  <a:cubicBezTo>
                    <a:pt x="3387264" y="1227841"/>
                    <a:pt x="3364194" y="1255867"/>
                    <a:pt x="3340652" y="1283422"/>
                  </a:cubicBezTo>
                  <a:cubicBezTo>
                    <a:pt x="3335460" y="1289499"/>
                    <a:pt x="3330208" y="1295812"/>
                    <a:pt x="3324013" y="1300827"/>
                  </a:cubicBezTo>
                  <a:cubicBezTo>
                    <a:pt x="3315458" y="1307731"/>
                    <a:pt x="3305664" y="1309265"/>
                    <a:pt x="3296282" y="1302007"/>
                  </a:cubicBezTo>
                  <a:cubicBezTo>
                    <a:pt x="3286370" y="1294337"/>
                    <a:pt x="3282888" y="1284425"/>
                    <a:pt x="3288966" y="1272801"/>
                  </a:cubicBezTo>
                  <a:cubicBezTo>
                    <a:pt x="3292211" y="1266606"/>
                    <a:pt x="3295869" y="1260411"/>
                    <a:pt x="3300353" y="1255041"/>
                  </a:cubicBezTo>
                  <a:cubicBezTo>
                    <a:pt x="3324190" y="1226484"/>
                    <a:pt x="3348145" y="1197986"/>
                    <a:pt x="3372454" y="1169783"/>
                  </a:cubicBezTo>
                  <a:cubicBezTo>
                    <a:pt x="3400068" y="1137804"/>
                    <a:pt x="3428684" y="1106591"/>
                    <a:pt x="3455707" y="1074140"/>
                  </a:cubicBezTo>
                  <a:cubicBezTo>
                    <a:pt x="3465619" y="1062221"/>
                    <a:pt x="3472346" y="1047530"/>
                    <a:pt x="3483851" y="1028590"/>
                  </a:cubicBezTo>
                  <a:cubicBezTo>
                    <a:pt x="3468392" y="1029711"/>
                    <a:pt x="3459011" y="1028236"/>
                    <a:pt x="3451458" y="1031304"/>
                  </a:cubicBezTo>
                  <a:cubicBezTo>
                    <a:pt x="3431988" y="1039211"/>
                    <a:pt x="3412222" y="1047294"/>
                    <a:pt x="3394580" y="1058504"/>
                  </a:cubicBezTo>
                  <a:cubicBezTo>
                    <a:pt x="3354223" y="1084111"/>
                    <a:pt x="3321535" y="1118569"/>
                    <a:pt x="3291503" y="1155386"/>
                  </a:cubicBezTo>
                  <a:cubicBezTo>
                    <a:pt x="3273684" y="1177217"/>
                    <a:pt x="3257399" y="1200228"/>
                    <a:pt x="3240525" y="1222826"/>
                  </a:cubicBezTo>
                  <a:cubicBezTo>
                    <a:pt x="3225361" y="1243064"/>
                    <a:pt x="3207365" y="1241235"/>
                    <a:pt x="3197217" y="1218106"/>
                  </a:cubicBezTo>
                  <a:cubicBezTo>
                    <a:pt x="3195211" y="1213563"/>
                    <a:pt x="3194621" y="1208370"/>
                    <a:pt x="3192851" y="1203709"/>
                  </a:cubicBezTo>
                  <a:cubicBezTo>
                    <a:pt x="3184531" y="1181465"/>
                    <a:pt x="3171020" y="1162880"/>
                    <a:pt x="3152493" y="1148188"/>
                  </a:cubicBezTo>
                  <a:cubicBezTo>
                    <a:pt x="3116974" y="1119926"/>
                    <a:pt x="3060980" y="1137096"/>
                    <a:pt x="3045109" y="1181170"/>
                  </a:cubicBezTo>
                  <a:cubicBezTo>
                    <a:pt x="3056201" y="1181170"/>
                    <a:pt x="3067176" y="1180875"/>
                    <a:pt x="3078209" y="1181229"/>
                  </a:cubicBezTo>
                  <a:cubicBezTo>
                    <a:pt x="3101810" y="1182055"/>
                    <a:pt x="3120809" y="1192145"/>
                    <a:pt x="3134969" y="1211026"/>
                  </a:cubicBezTo>
                  <a:cubicBezTo>
                    <a:pt x="3169191" y="1256634"/>
                    <a:pt x="3152080" y="1331332"/>
                    <a:pt x="3101515" y="1357706"/>
                  </a:cubicBezTo>
                  <a:cubicBezTo>
                    <a:pt x="3064403" y="1377058"/>
                    <a:pt x="3023809" y="1361010"/>
                    <a:pt x="3012539" y="1320770"/>
                  </a:cubicBezTo>
                  <a:cubicBezTo>
                    <a:pt x="3008586" y="1306728"/>
                    <a:pt x="3009943" y="1291033"/>
                    <a:pt x="3009825" y="1276105"/>
                  </a:cubicBezTo>
                  <a:cubicBezTo>
                    <a:pt x="3009707" y="1266134"/>
                    <a:pt x="3012067" y="1255749"/>
                    <a:pt x="2995016" y="1252445"/>
                  </a:cubicBezTo>
                  <a:cubicBezTo>
                    <a:pt x="2974837" y="1309501"/>
                    <a:pt x="2962977" y="1365022"/>
                    <a:pt x="3001447" y="1419363"/>
                  </a:cubicBezTo>
                  <a:cubicBezTo>
                    <a:pt x="3013424" y="1436238"/>
                    <a:pt x="3026641" y="1448746"/>
                    <a:pt x="3050596" y="1448333"/>
                  </a:cubicBezTo>
                  <a:cubicBezTo>
                    <a:pt x="3072427" y="1447979"/>
                    <a:pt x="3094435" y="1453939"/>
                    <a:pt x="3116325" y="1457007"/>
                  </a:cubicBezTo>
                  <a:cubicBezTo>
                    <a:pt x="3125883" y="1458364"/>
                    <a:pt x="3135559" y="1459426"/>
                    <a:pt x="3146416" y="1460724"/>
                  </a:cubicBezTo>
                  <a:cubicBezTo>
                    <a:pt x="3156564" y="1415292"/>
                    <a:pt x="3177982" y="1379360"/>
                    <a:pt x="3209135" y="1349327"/>
                  </a:cubicBezTo>
                  <a:cubicBezTo>
                    <a:pt x="3215567" y="1343132"/>
                    <a:pt x="3222588" y="1336996"/>
                    <a:pt x="3230436" y="1332866"/>
                  </a:cubicBezTo>
                  <a:cubicBezTo>
                    <a:pt x="3240112" y="1327732"/>
                    <a:pt x="3251853" y="1328204"/>
                    <a:pt x="3256928" y="1338530"/>
                  </a:cubicBezTo>
                  <a:cubicBezTo>
                    <a:pt x="3260291" y="1345315"/>
                    <a:pt x="3260055" y="1356644"/>
                    <a:pt x="3256515" y="1363311"/>
                  </a:cubicBezTo>
                  <a:cubicBezTo>
                    <a:pt x="3251499" y="1372751"/>
                    <a:pt x="3242000" y="1379773"/>
                    <a:pt x="3234389" y="1387797"/>
                  </a:cubicBezTo>
                  <a:cubicBezTo>
                    <a:pt x="3212735" y="1410690"/>
                    <a:pt x="3194916" y="1435648"/>
                    <a:pt x="3190373" y="1469810"/>
                  </a:cubicBezTo>
                  <a:close/>
                  <a:moveTo>
                    <a:pt x="635036" y="1229139"/>
                  </a:moveTo>
                  <a:cubicBezTo>
                    <a:pt x="624946" y="1233151"/>
                    <a:pt x="626185" y="1242238"/>
                    <a:pt x="626716" y="1251265"/>
                  </a:cubicBezTo>
                  <a:cubicBezTo>
                    <a:pt x="627366" y="1261296"/>
                    <a:pt x="628841" y="1271503"/>
                    <a:pt x="627661" y="1281356"/>
                  </a:cubicBezTo>
                  <a:cubicBezTo>
                    <a:pt x="624592" y="1307023"/>
                    <a:pt x="612556" y="1327378"/>
                    <a:pt x="587657" y="1337468"/>
                  </a:cubicBezTo>
                  <a:cubicBezTo>
                    <a:pt x="563761" y="1347144"/>
                    <a:pt x="542166" y="1340182"/>
                    <a:pt x="522577" y="1325372"/>
                  </a:cubicBezTo>
                  <a:cubicBezTo>
                    <a:pt x="503224" y="1310799"/>
                    <a:pt x="491070" y="1290915"/>
                    <a:pt x="486350" y="1267668"/>
                  </a:cubicBezTo>
                  <a:cubicBezTo>
                    <a:pt x="472425" y="1198989"/>
                    <a:pt x="516146" y="1148542"/>
                    <a:pt x="575856" y="1157038"/>
                  </a:cubicBezTo>
                  <a:cubicBezTo>
                    <a:pt x="581108" y="1157805"/>
                    <a:pt x="586595" y="1157156"/>
                    <a:pt x="595799" y="1157156"/>
                  </a:cubicBezTo>
                  <a:cubicBezTo>
                    <a:pt x="586123" y="1138158"/>
                    <a:pt x="573024" y="1129071"/>
                    <a:pt x="559513" y="1120988"/>
                  </a:cubicBezTo>
                  <a:cubicBezTo>
                    <a:pt x="527474" y="1101812"/>
                    <a:pt x="504581" y="1104290"/>
                    <a:pt x="477322" y="1129425"/>
                  </a:cubicBezTo>
                  <a:cubicBezTo>
                    <a:pt x="459976" y="1145474"/>
                    <a:pt x="447349" y="1164414"/>
                    <a:pt x="441213" y="1187602"/>
                  </a:cubicBezTo>
                  <a:cubicBezTo>
                    <a:pt x="438027" y="1199579"/>
                    <a:pt x="432952" y="1210849"/>
                    <a:pt x="418084" y="1211970"/>
                  </a:cubicBezTo>
                  <a:cubicBezTo>
                    <a:pt x="404690" y="1212973"/>
                    <a:pt x="399439" y="1203001"/>
                    <a:pt x="392949" y="1193679"/>
                  </a:cubicBezTo>
                  <a:cubicBezTo>
                    <a:pt x="359435" y="1145651"/>
                    <a:pt x="323208" y="1099629"/>
                    <a:pt x="277953" y="1062103"/>
                  </a:cubicBezTo>
                  <a:cubicBezTo>
                    <a:pt x="255650" y="1043636"/>
                    <a:pt x="230515" y="1028236"/>
                    <a:pt x="205262" y="1013957"/>
                  </a:cubicBezTo>
                  <a:cubicBezTo>
                    <a:pt x="191868" y="1006405"/>
                    <a:pt x="175938" y="1000328"/>
                    <a:pt x="155287" y="1008352"/>
                  </a:cubicBezTo>
                  <a:cubicBezTo>
                    <a:pt x="163960" y="1022749"/>
                    <a:pt x="170510" y="1037499"/>
                    <a:pt x="180422" y="1049418"/>
                  </a:cubicBezTo>
                  <a:cubicBezTo>
                    <a:pt x="207386" y="1081928"/>
                    <a:pt x="236002" y="1113141"/>
                    <a:pt x="263615" y="1145120"/>
                  </a:cubicBezTo>
                  <a:cubicBezTo>
                    <a:pt x="287924" y="1173323"/>
                    <a:pt x="312587" y="1201231"/>
                    <a:pt x="335598" y="1230437"/>
                  </a:cubicBezTo>
                  <a:cubicBezTo>
                    <a:pt x="354184" y="1253979"/>
                    <a:pt x="354479" y="1267019"/>
                    <a:pt x="340555" y="1277462"/>
                  </a:cubicBezTo>
                  <a:cubicBezTo>
                    <a:pt x="327810" y="1287080"/>
                    <a:pt x="316246" y="1283068"/>
                    <a:pt x="297955" y="1261709"/>
                  </a:cubicBezTo>
                  <a:cubicBezTo>
                    <a:pt x="273705" y="1233447"/>
                    <a:pt x="250104" y="1204594"/>
                    <a:pt x="225559" y="1176509"/>
                  </a:cubicBezTo>
                  <a:cubicBezTo>
                    <a:pt x="195940" y="1142701"/>
                    <a:pt x="160361" y="1116563"/>
                    <a:pt x="119059" y="1098803"/>
                  </a:cubicBezTo>
                  <a:cubicBezTo>
                    <a:pt x="105371" y="1092903"/>
                    <a:pt x="90738" y="1085822"/>
                    <a:pt x="70441" y="1093670"/>
                  </a:cubicBezTo>
                  <a:cubicBezTo>
                    <a:pt x="84130" y="1106473"/>
                    <a:pt x="94986" y="1116622"/>
                    <a:pt x="105843" y="1126711"/>
                  </a:cubicBezTo>
                  <a:cubicBezTo>
                    <a:pt x="164845" y="1181524"/>
                    <a:pt x="223907" y="1236279"/>
                    <a:pt x="282909" y="1291033"/>
                  </a:cubicBezTo>
                  <a:cubicBezTo>
                    <a:pt x="285092" y="1293098"/>
                    <a:pt x="287334" y="1295163"/>
                    <a:pt x="289281" y="1297464"/>
                  </a:cubicBezTo>
                  <a:cubicBezTo>
                    <a:pt x="300020" y="1310386"/>
                    <a:pt x="301377" y="1323425"/>
                    <a:pt x="293058" y="1332866"/>
                  </a:cubicBezTo>
                  <a:cubicBezTo>
                    <a:pt x="283912" y="1343191"/>
                    <a:pt x="269752" y="1343014"/>
                    <a:pt x="255355" y="1331155"/>
                  </a:cubicBezTo>
                  <a:cubicBezTo>
                    <a:pt x="242139" y="1320298"/>
                    <a:pt x="230869" y="1306786"/>
                    <a:pt x="216767" y="1297346"/>
                  </a:cubicBezTo>
                  <a:cubicBezTo>
                    <a:pt x="185142" y="1276046"/>
                    <a:pt x="152986" y="1255454"/>
                    <a:pt x="119826" y="1236810"/>
                  </a:cubicBezTo>
                  <a:cubicBezTo>
                    <a:pt x="103129" y="1227428"/>
                    <a:pt x="83658" y="1223475"/>
                    <a:pt x="59113" y="1225422"/>
                  </a:cubicBezTo>
                  <a:cubicBezTo>
                    <a:pt x="110858" y="1263833"/>
                    <a:pt x="159594" y="1297169"/>
                    <a:pt x="204967" y="1334636"/>
                  </a:cubicBezTo>
                  <a:cubicBezTo>
                    <a:pt x="251225" y="1372810"/>
                    <a:pt x="282909" y="1423611"/>
                    <a:pt x="311584" y="1476418"/>
                  </a:cubicBezTo>
                  <a:cubicBezTo>
                    <a:pt x="335539" y="1470577"/>
                    <a:pt x="357842" y="1464913"/>
                    <a:pt x="380204" y="1459839"/>
                  </a:cubicBezTo>
                  <a:cubicBezTo>
                    <a:pt x="402212" y="1454824"/>
                    <a:pt x="424279" y="1450339"/>
                    <a:pt x="446464" y="1445560"/>
                  </a:cubicBezTo>
                  <a:cubicBezTo>
                    <a:pt x="439856" y="1408212"/>
                    <a:pt x="421152" y="1382605"/>
                    <a:pt x="398082" y="1359358"/>
                  </a:cubicBezTo>
                  <a:cubicBezTo>
                    <a:pt x="391002" y="1352218"/>
                    <a:pt x="382682" y="1345492"/>
                    <a:pt x="378375" y="1336819"/>
                  </a:cubicBezTo>
                  <a:cubicBezTo>
                    <a:pt x="375366" y="1330801"/>
                    <a:pt x="375248" y="1319000"/>
                    <a:pt x="379201" y="1314870"/>
                  </a:cubicBezTo>
                  <a:cubicBezTo>
                    <a:pt x="384275" y="1309560"/>
                    <a:pt x="394778" y="1307318"/>
                    <a:pt x="402743" y="1307731"/>
                  </a:cubicBezTo>
                  <a:cubicBezTo>
                    <a:pt x="408820" y="1308026"/>
                    <a:pt x="415370" y="1313631"/>
                    <a:pt x="420385" y="1318292"/>
                  </a:cubicBezTo>
                  <a:cubicBezTo>
                    <a:pt x="448883" y="1344666"/>
                    <a:pt x="471422" y="1375170"/>
                    <a:pt x="483459" y="1412637"/>
                  </a:cubicBezTo>
                  <a:cubicBezTo>
                    <a:pt x="485819" y="1420071"/>
                    <a:pt x="488651" y="1427387"/>
                    <a:pt x="491483" y="1435353"/>
                  </a:cubicBezTo>
                  <a:cubicBezTo>
                    <a:pt x="529775" y="1430869"/>
                    <a:pt x="566652" y="1427092"/>
                    <a:pt x="603352" y="1421723"/>
                  </a:cubicBezTo>
                  <a:cubicBezTo>
                    <a:pt x="610373" y="1420720"/>
                    <a:pt x="617394" y="1414466"/>
                    <a:pt x="622881" y="1409097"/>
                  </a:cubicBezTo>
                  <a:cubicBezTo>
                    <a:pt x="670437" y="1362721"/>
                    <a:pt x="668372" y="1284897"/>
                    <a:pt x="638753" y="1229670"/>
                  </a:cubicBezTo>
                  <a:cubicBezTo>
                    <a:pt x="638458" y="1229198"/>
                    <a:pt x="636924" y="1229375"/>
                    <a:pt x="634859" y="1229080"/>
                  </a:cubicBezTo>
                  <a:close/>
                  <a:moveTo>
                    <a:pt x="1991148" y="876895"/>
                  </a:moveTo>
                  <a:cubicBezTo>
                    <a:pt x="1875680" y="936074"/>
                    <a:pt x="1761570" y="932121"/>
                    <a:pt x="1647282" y="875715"/>
                  </a:cubicBezTo>
                  <a:cubicBezTo>
                    <a:pt x="1640673" y="899493"/>
                    <a:pt x="1644922" y="915069"/>
                    <a:pt x="1664510" y="929348"/>
                  </a:cubicBezTo>
                  <a:cubicBezTo>
                    <a:pt x="1711594" y="963687"/>
                    <a:pt x="1756908" y="1000387"/>
                    <a:pt x="1802930" y="1036083"/>
                  </a:cubicBezTo>
                  <a:cubicBezTo>
                    <a:pt x="1808240" y="1040214"/>
                    <a:pt x="1813669" y="1044226"/>
                    <a:pt x="1819274" y="1048474"/>
                  </a:cubicBezTo>
                  <a:cubicBezTo>
                    <a:pt x="1845471" y="1022631"/>
                    <a:pt x="1868895" y="996139"/>
                    <a:pt x="1895800" y="973954"/>
                  </a:cubicBezTo>
                  <a:cubicBezTo>
                    <a:pt x="1922823" y="951710"/>
                    <a:pt x="1953151" y="933419"/>
                    <a:pt x="1982357" y="913889"/>
                  </a:cubicBezTo>
                  <a:cubicBezTo>
                    <a:pt x="1996104" y="904685"/>
                    <a:pt x="1993980" y="892825"/>
                    <a:pt x="1991089" y="876836"/>
                  </a:cubicBezTo>
                  <a:close/>
                  <a:moveTo>
                    <a:pt x="1164052" y="2185510"/>
                  </a:moveTo>
                  <a:cubicBezTo>
                    <a:pt x="1189010" y="2121197"/>
                    <a:pt x="1209130" y="1992336"/>
                    <a:pt x="1198981" y="1959589"/>
                  </a:cubicBezTo>
                  <a:cubicBezTo>
                    <a:pt x="1132249" y="2028799"/>
                    <a:pt x="1066285" y="2097714"/>
                    <a:pt x="974182" y="2135476"/>
                  </a:cubicBezTo>
                  <a:cubicBezTo>
                    <a:pt x="1036842" y="2151996"/>
                    <a:pt x="1099503" y="2168517"/>
                    <a:pt x="1164052" y="2185569"/>
                  </a:cubicBezTo>
                  <a:close/>
                  <a:moveTo>
                    <a:pt x="2155706" y="606369"/>
                  </a:moveTo>
                  <a:cubicBezTo>
                    <a:pt x="2180723" y="598757"/>
                    <a:pt x="2197303" y="584361"/>
                    <a:pt x="2208454" y="564949"/>
                  </a:cubicBezTo>
                  <a:cubicBezTo>
                    <a:pt x="2241672" y="507186"/>
                    <a:pt x="2252057" y="444348"/>
                    <a:pt x="2244269" y="378678"/>
                  </a:cubicBezTo>
                  <a:cubicBezTo>
                    <a:pt x="2241613" y="356021"/>
                    <a:pt x="2229341" y="350593"/>
                    <a:pt x="2210991" y="363397"/>
                  </a:cubicBezTo>
                  <a:cubicBezTo>
                    <a:pt x="2187154" y="380035"/>
                    <a:pt x="2170043" y="401984"/>
                    <a:pt x="2168037" y="432665"/>
                  </a:cubicBezTo>
                  <a:cubicBezTo>
                    <a:pt x="2165264" y="474852"/>
                    <a:pt x="2162668" y="517039"/>
                    <a:pt x="2159777" y="559167"/>
                  </a:cubicBezTo>
                  <a:cubicBezTo>
                    <a:pt x="2158774" y="573976"/>
                    <a:pt x="2157181" y="588727"/>
                    <a:pt x="2155647" y="606310"/>
                  </a:cubicBezTo>
                  <a:close/>
                  <a:moveTo>
                    <a:pt x="1455642" y="588491"/>
                  </a:moveTo>
                  <a:cubicBezTo>
                    <a:pt x="1448857" y="546127"/>
                    <a:pt x="1442956" y="502465"/>
                    <a:pt x="1434283" y="459394"/>
                  </a:cubicBezTo>
                  <a:cubicBezTo>
                    <a:pt x="1431215" y="444112"/>
                    <a:pt x="1422896" y="429302"/>
                    <a:pt x="1414340" y="415968"/>
                  </a:cubicBezTo>
                  <a:cubicBezTo>
                    <a:pt x="1408735" y="407176"/>
                    <a:pt x="1399353" y="399624"/>
                    <a:pt x="1389972" y="394727"/>
                  </a:cubicBezTo>
                  <a:cubicBezTo>
                    <a:pt x="1364896" y="381687"/>
                    <a:pt x="1350499" y="389299"/>
                    <a:pt x="1350087" y="417207"/>
                  </a:cubicBezTo>
                  <a:cubicBezTo>
                    <a:pt x="1349260" y="475619"/>
                    <a:pt x="1364601" y="530610"/>
                    <a:pt x="1393866" y="580880"/>
                  </a:cubicBezTo>
                  <a:cubicBezTo>
                    <a:pt x="1409502" y="607785"/>
                    <a:pt x="1424961" y="608729"/>
                    <a:pt x="1455701" y="588550"/>
                  </a:cubicBezTo>
                  <a:close/>
                  <a:moveTo>
                    <a:pt x="2621353" y="2132703"/>
                  </a:moveTo>
                  <a:cubicBezTo>
                    <a:pt x="2565478" y="2099189"/>
                    <a:pt x="2517981" y="2060012"/>
                    <a:pt x="2472313" y="2014698"/>
                  </a:cubicBezTo>
                  <a:cubicBezTo>
                    <a:pt x="2480809" y="2058949"/>
                    <a:pt x="2489365" y="2103201"/>
                    <a:pt x="2497979" y="2147925"/>
                  </a:cubicBezTo>
                  <a:cubicBezTo>
                    <a:pt x="2540815" y="2142674"/>
                    <a:pt x="2581114" y="2137659"/>
                    <a:pt x="2621412" y="2132703"/>
                  </a:cubicBezTo>
                  <a:close/>
                  <a:moveTo>
                    <a:pt x="1808772" y="679591"/>
                  </a:moveTo>
                  <a:cubicBezTo>
                    <a:pt x="1836149" y="681184"/>
                    <a:pt x="1862759" y="673631"/>
                    <a:pt x="1886950" y="657701"/>
                  </a:cubicBezTo>
                  <a:cubicBezTo>
                    <a:pt x="1904650" y="646077"/>
                    <a:pt x="1910669" y="635280"/>
                    <a:pt x="1902880" y="627374"/>
                  </a:cubicBezTo>
                  <a:cubicBezTo>
                    <a:pt x="1891316" y="615632"/>
                    <a:pt x="1880990" y="624836"/>
                    <a:pt x="1870783" y="631091"/>
                  </a:cubicBezTo>
                  <a:cubicBezTo>
                    <a:pt x="1824702" y="659294"/>
                    <a:pt x="1779624" y="657170"/>
                    <a:pt x="1735549" y="626547"/>
                  </a:cubicBezTo>
                  <a:cubicBezTo>
                    <a:pt x="1731419" y="623715"/>
                    <a:pt x="1727761" y="619172"/>
                    <a:pt x="1723277" y="618228"/>
                  </a:cubicBezTo>
                  <a:cubicBezTo>
                    <a:pt x="1718085" y="617166"/>
                    <a:pt x="1708762" y="617461"/>
                    <a:pt x="1707405" y="620234"/>
                  </a:cubicBezTo>
                  <a:cubicBezTo>
                    <a:pt x="1704868" y="625367"/>
                    <a:pt x="1704750" y="633687"/>
                    <a:pt x="1707346" y="638879"/>
                  </a:cubicBezTo>
                  <a:cubicBezTo>
                    <a:pt x="1710237" y="644720"/>
                    <a:pt x="1716728" y="649145"/>
                    <a:pt x="1722451" y="653158"/>
                  </a:cubicBezTo>
                  <a:cubicBezTo>
                    <a:pt x="1747763" y="671094"/>
                    <a:pt x="1775907" y="680358"/>
                    <a:pt x="1808830" y="679532"/>
                  </a:cubicBezTo>
                  <a:close/>
                  <a:moveTo>
                    <a:pt x="1627162" y="3209497"/>
                  </a:moveTo>
                  <a:cubicBezTo>
                    <a:pt x="1595773" y="3263425"/>
                    <a:pt x="1608753" y="3351752"/>
                    <a:pt x="1650940" y="3370928"/>
                  </a:cubicBezTo>
                  <a:cubicBezTo>
                    <a:pt x="1669054" y="3313282"/>
                    <a:pt x="1643211" y="3263307"/>
                    <a:pt x="1627162" y="3209497"/>
                  </a:cubicBezTo>
                  <a:close/>
                  <a:moveTo>
                    <a:pt x="1746760" y="3306320"/>
                  </a:moveTo>
                  <a:cubicBezTo>
                    <a:pt x="1752247" y="3266788"/>
                    <a:pt x="1722923" y="3215338"/>
                    <a:pt x="1683155" y="3192209"/>
                  </a:cubicBezTo>
                  <a:cubicBezTo>
                    <a:pt x="1689469" y="3251566"/>
                    <a:pt x="1701859" y="3300774"/>
                    <a:pt x="1746760" y="3306320"/>
                  </a:cubicBezTo>
                  <a:close/>
                  <a:moveTo>
                    <a:pt x="580636" y="1207662"/>
                  </a:moveTo>
                  <a:cubicBezTo>
                    <a:pt x="550426" y="1203237"/>
                    <a:pt x="539865" y="1206718"/>
                    <a:pt x="534319" y="1225422"/>
                  </a:cubicBezTo>
                  <a:cubicBezTo>
                    <a:pt x="528772" y="1244362"/>
                    <a:pt x="530306" y="1263125"/>
                    <a:pt x="543169" y="1279232"/>
                  </a:cubicBezTo>
                  <a:cubicBezTo>
                    <a:pt x="550013" y="1287847"/>
                    <a:pt x="559159" y="1298231"/>
                    <a:pt x="570192" y="1291210"/>
                  </a:cubicBezTo>
                  <a:cubicBezTo>
                    <a:pt x="576505" y="1287198"/>
                    <a:pt x="579456" y="1274689"/>
                    <a:pt x="580164" y="1265780"/>
                  </a:cubicBezTo>
                  <a:cubicBezTo>
                    <a:pt x="581639" y="1247253"/>
                    <a:pt x="580636" y="1228490"/>
                    <a:pt x="580636" y="1207662"/>
                  </a:cubicBezTo>
                  <a:close/>
                  <a:moveTo>
                    <a:pt x="3055965" y="1232148"/>
                  </a:moveTo>
                  <a:cubicBezTo>
                    <a:pt x="3055965" y="1252563"/>
                    <a:pt x="3055906" y="1270205"/>
                    <a:pt x="3055965" y="1287906"/>
                  </a:cubicBezTo>
                  <a:cubicBezTo>
                    <a:pt x="3055965" y="1293865"/>
                    <a:pt x="3055493" y="1300060"/>
                    <a:pt x="3057086" y="1305665"/>
                  </a:cubicBezTo>
                  <a:cubicBezTo>
                    <a:pt x="3060331" y="1316876"/>
                    <a:pt x="3069949" y="1320180"/>
                    <a:pt x="3080628" y="1314634"/>
                  </a:cubicBezTo>
                  <a:cubicBezTo>
                    <a:pt x="3099332" y="1304957"/>
                    <a:pt x="3109835" y="1275161"/>
                    <a:pt x="3102813" y="1251560"/>
                  </a:cubicBezTo>
                  <a:cubicBezTo>
                    <a:pt x="3096736" y="1231263"/>
                    <a:pt x="3085820" y="1226897"/>
                    <a:pt x="3055906" y="1232148"/>
                  </a:cubicBezTo>
                  <a:close/>
                  <a:moveTo>
                    <a:pt x="1771541" y="1072665"/>
                  </a:moveTo>
                  <a:cubicBezTo>
                    <a:pt x="1734192" y="1035493"/>
                    <a:pt x="1694189" y="1002157"/>
                    <a:pt x="1647813" y="970178"/>
                  </a:cubicBezTo>
                  <a:cubicBezTo>
                    <a:pt x="1657902" y="1022277"/>
                    <a:pt x="1709116" y="1064228"/>
                    <a:pt x="1771541" y="1072665"/>
                  </a:cubicBezTo>
                  <a:close/>
                  <a:moveTo>
                    <a:pt x="1867538" y="1066116"/>
                  </a:moveTo>
                  <a:cubicBezTo>
                    <a:pt x="1922882" y="1050716"/>
                    <a:pt x="1971795" y="1006641"/>
                    <a:pt x="1984776" y="962271"/>
                  </a:cubicBezTo>
                  <a:cubicBezTo>
                    <a:pt x="1940111" y="990297"/>
                    <a:pt x="1903116" y="1022867"/>
                    <a:pt x="1867538" y="1066116"/>
                  </a:cubicBezTo>
                  <a:close/>
                  <a:moveTo>
                    <a:pt x="1939757" y="3176633"/>
                  </a:moveTo>
                  <a:cubicBezTo>
                    <a:pt x="1963948" y="3165894"/>
                    <a:pt x="1983950" y="3151262"/>
                    <a:pt x="1997874" y="3120403"/>
                  </a:cubicBezTo>
                  <a:cubicBezTo>
                    <a:pt x="1969966" y="3136983"/>
                    <a:pt x="1951852" y="3153799"/>
                    <a:pt x="1939757" y="3176633"/>
                  </a:cubicBezTo>
                  <a:close/>
                  <a:moveTo>
                    <a:pt x="2000529" y="3264605"/>
                  </a:moveTo>
                  <a:cubicBezTo>
                    <a:pt x="2002594" y="3265018"/>
                    <a:pt x="2004660" y="3265431"/>
                    <a:pt x="2006666" y="3265903"/>
                  </a:cubicBezTo>
                  <a:cubicBezTo>
                    <a:pt x="2019941" y="3245134"/>
                    <a:pt x="2021947" y="3222065"/>
                    <a:pt x="2014631" y="3197106"/>
                  </a:cubicBezTo>
                  <a:cubicBezTo>
                    <a:pt x="2009911" y="3219645"/>
                    <a:pt x="2005191" y="3242125"/>
                    <a:pt x="2000470" y="3264664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D7D2C59B-ADF3-7EBF-BF65-9C6D9B14647D}"/>
                </a:ext>
              </a:extLst>
            </p:cNvPr>
            <p:cNvSpPr/>
            <p:nvPr/>
          </p:nvSpPr>
          <p:spPr>
            <a:xfrm>
              <a:off x="7953583" y="6099971"/>
              <a:ext cx="2863902" cy="367902"/>
            </a:xfrm>
            <a:custGeom>
              <a:avLst/>
              <a:gdLst>
                <a:gd name="csX0" fmla="*/ 1354329 w 2863902"/>
                <a:gd name="csY0" fmla="*/ 367903 h 367902"/>
                <a:gd name="csX1" fmla="*/ 809441 w 2863902"/>
                <a:gd name="csY1" fmla="*/ 347783 h 367902"/>
                <a:gd name="csX2" fmla="*/ 292757 w 2863902"/>
                <a:gd name="csY2" fmla="*/ 294503 h 367902"/>
                <a:gd name="csX3" fmla="*/ 73150 w 2863902"/>
                <a:gd name="csY3" fmla="*/ 240811 h 367902"/>
                <a:gd name="csX4" fmla="*/ 17687 w 2863902"/>
                <a:gd name="csY4" fmla="*/ 210838 h 367902"/>
                <a:gd name="csX5" fmla="*/ 17097 w 2863902"/>
                <a:gd name="csY5" fmla="*/ 156025 h 367902"/>
                <a:gd name="csX6" fmla="*/ 72383 w 2863902"/>
                <a:gd name="csY6" fmla="*/ 125816 h 367902"/>
                <a:gd name="csX7" fmla="*/ 294940 w 2863902"/>
                <a:gd name="csY7" fmla="*/ 71592 h 367902"/>
                <a:gd name="csX8" fmla="*/ 862956 w 2863902"/>
                <a:gd name="csY8" fmla="*/ 15599 h 367902"/>
                <a:gd name="csX9" fmla="*/ 1796670 w 2863902"/>
                <a:gd name="csY9" fmla="*/ 6100 h 367902"/>
                <a:gd name="csX10" fmla="*/ 2402507 w 2863902"/>
                <a:gd name="csY10" fmla="*/ 48227 h 367902"/>
                <a:gd name="csX11" fmla="*/ 2738172 w 2863902"/>
                <a:gd name="csY11" fmla="*/ 107820 h 367902"/>
                <a:gd name="csX12" fmla="*/ 2803724 w 2863902"/>
                <a:gd name="csY12" fmla="*/ 130595 h 367902"/>
                <a:gd name="csX13" fmla="*/ 2838358 w 2863902"/>
                <a:gd name="csY13" fmla="*/ 148826 h 367902"/>
                <a:gd name="csX14" fmla="*/ 2838771 w 2863902"/>
                <a:gd name="csY14" fmla="*/ 216679 h 367902"/>
                <a:gd name="csX15" fmla="*/ 2756227 w 2863902"/>
                <a:gd name="csY15" fmla="*/ 252848 h 367902"/>
                <a:gd name="csX16" fmla="*/ 2487176 w 2863902"/>
                <a:gd name="csY16" fmla="*/ 307189 h 367902"/>
                <a:gd name="csX17" fmla="*/ 1354388 w 2863902"/>
                <a:gd name="csY17" fmla="*/ 367903 h 367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863902" h="367902">
                  <a:moveTo>
                    <a:pt x="1354329" y="367903"/>
                  </a:moveTo>
                  <a:cubicBezTo>
                    <a:pt x="1224228" y="363241"/>
                    <a:pt x="1016717" y="358049"/>
                    <a:pt x="809441" y="347783"/>
                  </a:cubicBezTo>
                  <a:cubicBezTo>
                    <a:pt x="636446" y="339227"/>
                    <a:pt x="463864" y="323002"/>
                    <a:pt x="292757" y="294503"/>
                  </a:cubicBezTo>
                  <a:cubicBezTo>
                    <a:pt x="218296" y="282113"/>
                    <a:pt x="143835" y="268601"/>
                    <a:pt x="73150" y="240811"/>
                  </a:cubicBezTo>
                  <a:cubicBezTo>
                    <a:pt x="53679" y="233141"/>
                    <a:pt x="34385" y="223288"/>
                    <a:pt x="17687" y="210838"/>
                  </a:cubicBezTo>
                  <a:cubicBezTo>
                    <a:pt x="-5678" y="193432"/>
                    <a:pt x="-5914" y="173372"/>
                    <a:pt x="17097" y="156025"/>
                  </a:cubicBezTo>
                  <a:cubicBezTo>
                    <a:pt x="33677" y="143457"/>
                    <a:pt x="52971" y="133486"/>
                    <a:pt x="72383" y="125816"/>
                  </a:cubicBezTo>
                  <a:cubicBezTo>
                    <a:pt x="144012" y="97671"/>
                    <a:pt x="219417" y="83806"/>
                    <a:pt x="294940" y="71592"/>
                  </a:cubicBezTo>
                  <a:cubicBezTo>
                    <a:pt x="483099" y="41088"/>
                    <a:pt x="672792" y="26161"/>
                    <a:pt x="862956" y="15599"/>
                  </a:cubicBezTo>
                  <a:cubicBezTo>
                    <a:pt x="1174076" y="-1689"/>
                    <a:pt x="1485314" y="-4226"/>
                    <a:pt x="1796670" y="6100"/>
                  </a:cubicBezTo>
                  <a:cubicBezTo>
                    <a:pt x="1999048" y="12767"/>
                    <a:pt x="2201250" y="24626"/>
                    <a:pt x="2402507" y="48227"/>
                  </a:cubicBezTo>
                  <a:cubicBezTo>
                    <a:pt x="2515497" y="61503"/>
                    <a:pt x="2628310" y="76902"/>
                    <a:pt x="2738172" y="107820"/>
                  </a:cubicBezTo>
                  <a:cubicBezTo>
                    <a:pt x="2760416" y="114074"/>
                    <a:pt x="2782188" y="122158"/>
                    <a:pt x="2803724" y="130595"/>
                  </a:cubicBezTo>
                  <a:cubicBezTo>
                    <a:pt x="2815819" y="135315"/>
                    <a:pt x="2827620" y="141569"/>
                    <a:pt x="2838358" y="148826"/>
                  </a:cubicBezTo>
                  <a:cubicBezTo>
                    <a:pt x="2871754" y="171484"/>
                    <a:pt x="2872934" y="196147"/>
                    <a:pt x="2838771" y="216679"/>
                  </a:cubicBezTo>
                  <a:cubicBezTo>
                    <a:pt x="2813164" y="232020"/>
                    <a:pt x="2784725" y="243762"/>
                    <a:pt x="2756227" y="252848"/>
                  </a:cubicBezTo>
                  <a:cubicBezTo>
                    <a:pt x="2668667" y="280815"/>
                    <a:pt x="2578040" y="294976"/>
                    <a:pt x="2487176" y="307189"/>
                  </a:cubicBezTo>
                  <a:cubicBezTo>
                    <a:pt x="2136937" y="354155"/>
                    <a:pt x="1784516" y="363418"/>
                    <a:pt x="1354388" y="36790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9AB544EA-F583-D552-37F9-F1E69133A41B}"/>
                </a:ext>
              </a:extLst>
            </p:cNvPr>
            <p:cNvSpPr/>
            <p:nvPr/>
          </p:nvSpPr>
          <p:spPr>
            <a:xfrm>
              <a:off x="10211827" y="4685592"/>
              <a:ext cx="769208" cy="658558"/>
            </a:xfrm>
            <a:custGeom>
              <a:avLst/>
              <a:gdLst>
                <a:gd name="csX0" fmla="*/ 558165 w 769208"/>
                <a:gd name="csY0" fmla="*/ 657341 h 658558"/>
                <a:gd name="csX1" fmla="*/ 411072 w 769208"/>
                <a:gd name="csY1" fmla="*/ 590727 h 658558"/>
                <a:gd name="csX2" fmla="*/ 374963 w 769208"/>
                <a:gd name="csY2" fmla="*/ 546121 h 658558"/>
                <a:gd name="csX3" fmla="*/ 278789 w 769208"/>
                <a:gd name="csY3" fmla="*/ 498094 h 658558"/>
                <a:gd name="csX4" fmla="*/ 233534 w 769208"/>
                <a:gd name="csY4" fmla="*/ 499982 h 658558"/>
                <a:gd name="csX5" fmla="*/ 123730 w 769208"/>
                <a:gd name="csY5" fmla="*/ 474493 h 658558"/>
                <a:gd name="csX6" fmla="*/ 11213 w 769208"/>
                <a:gd name="csY6" fmla="*/ 379086 h 658558"/>
                <a:gd name="csX7" fmla="*/ 4427 w 769208"/>
                <a:gd name="csY7" fmla="*/ 334834 h 658558"/>
                <a:gd name="csX8" fmla="*/ 137655 w 769208"/>
                <a:gd name="csY8" fmla="*/ 27254 h 658558"/>
                <a:gd name="csX9" fmla="*/ 200197 w 769208"/>
                <a:gd name="csY9" fmla="*/ 18286 h 658558"/>
                <a:gd name="csX10" fmla="*/ 286223 w 769208"/>
                <a:gd name="csY10" fmla="*/ 82834 h 658558"/>
                <a:gd name="csX11" fmla="*/ 350713 w 769208"/>
                <a:gd name="csY11" fmla="*/ 82303 h 658558"/>
                <a:gd name="csX12" fmla="*/ 494679 w 769208"/>
                <a:gd name="csY12" fmla="*/ 102659 h 658558"/>
                <a:gd name="csX13" fmla="*/ 548194 w 769208"/>
                <a:gd name="csY13" fmla="*/ 151454 h 658558"/>
                <a:gd name="csX14" fmla="*/ 569553 w 769208"/>
                <a:gd name="csY14" fmla="*/ 172813 h 658558"/>
                <a:gd name="csX15" fmla="*/ 722369 w 769208"/>
                <a:gd name="csY15" fmla="*/ 220015 h 658558"/>
                <a:gd name="csX16" fmla="*/ 737179 w 769208"/>
                <a:gd name="csY16" fmla="*/ 217183 h 658558"/>
                <a:gd name="csX17" fmla="*/ 768214 w 769208"/>
                <a:gd name="csY17" fmla="*/ 253764 h 658558"/>
                <a:gd name="csX18" fmla="*/ 759836 w 769208"/>
                <a:gd name="csY18" fmla="*/ 276363 h 658558"/>
                <a:gd name="csX19" fmla="*/ 610796 w 769208"/>
                <a:gd name="csY19" fmla="*/ 623179 h 658558"/>
                <a:gd name="csX20" fmla="*/ 558165 w 769208"/>
                <a:gd name="csY20" fmla="*/ 657400 h 658558"/>
                <a:gd name="csX21" fmla="*/ 564774 w 769208"/>
                <a:gd name="csY21" fmla="*/ 611496 h 658558"/>
                <a:gd name="csX22" fmla="*/ 711159 w 769208"/>
                <a:gd name="csY22" fmla="*/ 271170 h 658558"/>
                <a:gd name="csX23" fmla="*/ 685198 w 769208"/>
                <a:gd name="csY23" fmla="*/ 271288 h 658558"/>
                <a:gd name="csX24" fmla="*/ 575335 w 769208"/>
                <a:gd name="csY24" fmla="*/ 238306 h 658558"/>
                <a:gd name="csX25" fmla="*/ 525596 w 769208"/>
                <a:gd name="csY25" fmla="*/ 194408 h 658558"/>
                <a:gd name="csX26" fmla="*/ 480046 w 769208"/>
                <a:gd name="csY26" fmla="*/ 150274 h 658558"/>
                <a:gd name="csX27" fmla="*/ 361392 w 769208"/>
                <a:gd name="csY27" fmla="*/ 127322 h 658558"/>
                <a:gd name="csX28" fmla="*/ 282034 w 769208"/>
                <a:gd name="csY28" fmla="*/ 128620 h 658558"/>
                <a:gd name="csX29" fmla="*/ 200197 w 769208"/>
                <a:gd name="csY29" fmla="*/ 78940 h 658558"/>
                <a:gd name="csX30" fmla="*/ 182792 w 769208"/>
                <a:gd name="csY30" fmla="*/ 54159 h 658558"/>
                <a:gd name="csX31" fmla="*/ 174767 w 769208"/>
                <a:gd name="csY31" fmla="*/ 58289 h 658558"/>
                <a:gd name="csX32" fmla="*/ 46555 w 769208"/>
                <a:gd name="csY32" fmla="*/ 354954 h 658558"/>
                <a:gd name="csX33" fmla="*/ 147980 w 769208"/>
                <a:gd name="csY33" fmla="*/ 436849 h 658558"/>
                <a:gd name="csX34" fmla="*/ 229463 w 769208"/>
                <a:gd name="csY34" fmla="*/ 453016 h 658558"/>
                <a:gd name="csX35" fmla="*/ 280736 w 769208"/>
                <a:gd name="csY35" fmla="*/ 451246 h 658558"/>
                <a:gd name="csX36" fmla="*/ 406883 w 769208"/>
                <a:gd name="csY36" fmla="*/ 512077 h 658558"/>
                <a:gd name="csX37" fmla="*/ 438862 w 769208"/>
                <a:gd name="csY37" fmla="*/ 552258 h 658558"/>
                <a:gd name="csX38" fmla="*/ 564774 w 769208"/>
                <a:gd name="csY38" fmla="*/ 611555 h 658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769208" h="658558">
                  <a:moveTo>
                    <a:pt x="558165" y="657341"/>
                  </a:moveTo>
                  <a:cubicBezTo>
                    <a:pt x="503116" y="649612"/>
                    <a:pt x="450368" y="634802"/>
                    <a:pt x="411072" y="590727"/>
                  </a:cubicBezTo>
                  <a:cubicBezTo>
                    <a:pt x="398387" y="576449"/>
                    <a:pt x="386468" y="561403"/>
                    <a:pt x="374963" y="546121"/>
                  </a:cubicBezTo>
                  <a:cubicBezTo>
                    <a:pt x="350772" y="514024"/>
                    <a:pt x="318674" y="498152"/>
                    <a:pt x="278789" y="498094"/>
                  </a:cubicBezTo>
                  <a:cubicBezTo>
                    <a:pt x="263684" y="498094"/>
                    <a:pt x="248520" y="498330"/>
                    <a:pt x="233534" y="499982"/>
                  </a:cubicBezTo>
                  <a:cubicBezTo>
                    <a:pt x="193825" y="504348"/>
                    <a:pt x="157834" y="494081"/>
                    <a:pt x="123730" y="474493"/>
                  </a:cubicBezTo>
                  <a:cubicBezTo>
                    <a:pt x="80305" y="449594"/>
                    <a:pt x="45375" y="414841"/>
                    <a:pt x="11213" y="379086"/>
                  </a:cubicBezTo>
                  <a:cubicBezTo>
                    <a:pt x="-1296" y="365987"/>
                    <a:pt x="-3007" y="351886"/>
                    <a:pt x="4427" y="334834"/>
                  </a:cubicBezTo>
                  <a:cubicBezTo>
                    <a:pt x="49151" y="232465"/>
                    <a:pt x="92931" y="129624"/>
                    <a:pt x="137655" y="27254"/>
                  </a:cubicBezTo>
                  <a:cubicBezTo>
                    <a:pt x="152110" y="-5787"/>
                    <a:pt x="175121" y="-8796"/>
                    <a:pt x="200197" y="18286"/>
                  </a:cubicBezTo>
                  <a:cubicBezTo>
                    <a:pt x="224978" y="45073"/>
                    <a:pt x="250586" y="70267"/>
                    <a:pt x="286223" y="82834"/>
                  </a:cubicBezTo>
                  <a:cubicBezTo>
                    <a:pt x="308113" y="90505"/>
                    <a:pt x="329177" y="92511"/>
                    <a:pt x="350713" y="82303"/>
                  </a:cubicBezTo>
                  <a:cubicBezTo>
                    <a:pt x="403107" y="57463"/>
                    <a:pt x="450958" y="68438"/>
                    <a:pt x="494679" y="102659"/>
                  </a:cubicBezTo>
                  <a:cubicBezTo>
                    <a:pt x="513618" y="117528"/>
                    <a:pt x="530552" y="134993"/>
                    <a:pt x="548194" y="151454"/>
                  </a:cubicBezTo>
                  <a:cubicBezTo>
                    <a:pt x="555569" y="158299"/>
                    <a:pt x="562827" y="165320"/>
                    <a:pt x="569553" y="172813"/>
                  </a:cubicBezTo>
                  <a:cubicBezTo>
                    <a:pt x="611150" y="219012"/>
                    <a:pt x="661832" y="235297"/>
                    <a:pt x="722369" y="220015"/>
                  </a:cubicBezTo>
                  <a:cubicBezTo>
                    <a:pt x="727266" y="218776"/>
                    <a:pt x="732222" y="217419"/>
                    <a:pt x="737179" y="217183"/>
                  </a:cubicBezTo>
                  <a:cubicBezTo>
                    <a:pt x="759836" y="215944"/>
                    <a:pt x="773052" y="231285"/>
                    <a:pt x="768214" y="253764"/>
                  </a:cubicBezTo>
                  <a:cubicBezTo>
                    <a:pt x="766562" y="261553"/>
                    <a:pt x="763022" y="268987"/>
                    <a:pt x="759836" y="276363"/>
                  </a:cubicBezTo>
                  <a:cubicBezTo>
                    <a:pt x="710096" y="391948"/>
                    <a:pt x="659708" y="507239"/>
                    <a:pt x="610796" y="623179"/>
                  </a:cubicBezTo>
                  <a:cubicBezTo>
                    <a:pt x="600411" y="647724"/>
                    <a:pt x="587490" y="663005"/>
                    <a:pt x="558165" y="657400"/>
                  </a:cubicBezTo>
                  <a:close/>
                  <a:moveTo>
                    <a:pt x="564774" y="611496"/>
                  </a:moveTo>
                  <a:cubicBezTo>
                    <a:pt x="613628" y="497976"/>
                    <a:pt x="661832" y="385871"/>
                    <a:pt x="711159" y="271170"/>
                  </a:cubicBezTo>
                  <a:cubicBezTo>
                    <a:pt x="699122" y="271170"/>
                    <a:pt x="692101" y="270580"/>
                    <a:pt x="685198" y="271288"/>
                  </a:cubicBezTo>
                  <a:cubicBezTo>
                    <a:pt x="643955" y="275595"/>
                    <a:pt x="607373" y="263854"/>
                    <a:pt x="575335" y="238306"/>
                  </a:cubicBezTo>
                  <a:cubicBezTo>
                    <a:pt x="558047" y="224500"/>
                    <a:pt x="541822" y="209454"/>
                    <a:pt x="525596" y="194408"/>
                  </a:cubicBezTo>
                  <a:cubicBezTo>
                    <a:pt x="510078" y="180011"/>
                    <a:pt x="495564" y="164612"/>
                    <a:pt x="480046" y="150274"/>
                  </a:cubicBezTo>
                  <a:cubicBezTo>
                    <a:pt x="445352" y="118413"/>
                    <a:pt x="407178" y="105019"/>
                    <a:pt x="361392" y="127322"/>
                  </a:cubicBezTo>
                  <a:cubicBezTo>
                    <a:pt x="335667" y="139831"/>
                    <a:pt x="308762" y="138120"/>
                    <a:pt x="282034" y="128620"/>
                  </a:cubicBezTo>
                  <a:cubicBezTo>
                    <a:pt x="251235" y="117705"/>
                    <a:pt x="223090" y="102482"/>
                    <a:pt x="200197" y="78940"/>
                  </a:cubicBezTo>
                  <a:cubicBezTo>
                    <a:pt x="193235" y="71801"/>
                    <a:pt x="188515" y="62479"/>
                    <a:pt x="182792" y="54159"/>
                  </a:cubicBezTo>
                  <a:cubicBezTo>
                    <a:pt x="180137" y="55516"/>
                    <a:pt x="177423" y="56932"/>
                    <a:pt x="174767" y="58289"/>
                  </a:cubicBezTo>
                  <a:cubicBezTo>
                    <a:pt x="132227" y="156764"/>
                    <a:pt x="89627" y="255240"/>
                    <a:pt x="46555" y="354954"/>
                  </a:cubicBezTo>
                  <a:cubicBezTo>
                    <a:pt x="77767" y="387110"/>
                    <a:pt x="109393" y="416139"/>
                    <a:pt x="147980" y="436849"/>
                  </a:cubicBezTo>
                  <a:cubicBezTo>
                    <a:pt x="173587" y="450538"/>
                    <a:pt x="200316" y="456497"/>
                    <a:pt x="229463" y="453016"/>
                  </a:cubicBezTo>
                  <a:cubicBezTo>
                    <a:pt x="246396" y="451010"/>
                    <a:pt x="263625" y="450892"/>
                    <a:pt x="280736" y="451246"/>
                  </a:cubicBezTo>
                  <a:cubicBezTo>
                    <a:pt x="331950" y="452249"/>
                    <a:pt x="374432" y="471897"/>
                    <a:pt x="406883" y="512077"/>
                  </a:cubicBezTo>
                  <a:cubicBezTo>
                    <a:pt x="417622" y="525412"/>
                    <a:pt x="428124" y="538923"/>
                    <a:pt x="438862" y="552258"/>
                  </a:cubicBezTo>
                  <a:cubicBezTo>
                    <a:pt x="470842" y="591907"/>
                    <a:pt x="515093" y="605006"/>
                    <a:pt x="564774" y="611555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4960A89D-C2A3-9B35-9AF4-10AD1800C34D}"/>
                </a:ext>
              </a:extLst>
            </p:cNvPr>
            <p:cNvSpPr/>
            <p:nvPr/>
          </p:nvSpPr>
          <p:spPr>
            <a:xfrm>
              <a:off x="10831125" y="1969194"/>
              <a:ext cx="526235" cy="668380"/>
            </a:xfrm>
            <a:custGeom>
              <a:avLst/>
              <a:gdLst>
                <a:gd name="csX0" fmla="*/ 206916 w 526235"/>
                <a:gd name="csY0" fmla="*/ 202122 h 668380"/>
                <a:gd name="csX1" fmla="*/ 59822 w 526235"/>
                <a:gd name="csY1" fmla="*/ 121761 h 668380"/>
                <a:gd name="csX2" fmla="*/ 43833 w 526235"/>
                <a:gd name="csY2" fmla="*/ 113206 h 668380"/>
                <a:gd name="csX3" fmla="*/ 37106 w 526235"/>
                <a:gd name="csY3" fmla="*/ 36267 h 668380"/>
                <a:gd name="csX4" fmla="*/ 199894 w 526235"/>
                <a:gd name="csY4" fmla="*/ 18094 h 668380"/>
                <a:gd name="csX5" fmla="*/ 465700 w 526235"/>
                <a:gd name="csY5" fmla="*/ 154803 h 668380"/>
                <a:gd name="csX6" fmla="*/ 523700 w 526235"/>
                <a:gd name="csY6" fmla="*/ 240415 h 668380"/>
                <a:gd name="csX7" fmla="*/ 506766 w 526235"/>
                <a:gd name="csY7" fmla="*/ 404442 h 668380"/>
                <a:gd name="csX8" fmla="*/ 409648 w 526235"/>
                <a:gd name="csY8" fmla="*/ 604106 h 668380"/>
                <a:gd name="csX9" fmla="*/ 359850 w 526235"/>
                <a:gd name="csY9" fmla="*/ 656559 h 668380"/>
                <a:gd name="csX10" fmla="*/ 316424 w 526235"/>
                <a:gd name="csY10" fmla="*/ 662991 h 668380"/>
                <a:gd name="csX11" fmla="*/ 215412 w 526235"/>
                <a:gd name="csY11" fmla="*/ 615198 h 668380"/>
                <a:gd name="csX12" fmla="*/ 37814 w 526235"/>
                <a:gd name="csY12" fmla="*/ 531651 h 668380"/>
                <a:gd name="csX13" fmla="*/ 18757 w 526235"/>
                <a:gd name="csY13" fmla="*/ 522565 h 668380"/>
                <a:gd name="csX14" fmla="*/ 16455 w 526235"/>
                <a:gd name="csY14" fmla="*/ 469816 h 668380"/>
                <a:gd name="csX15" fmla="*/ 169567 w 526235"/>
                <a:gd name="csY15" fmla="*/ 306675 h 668380"/>
                <a:gd name="csX16" fmla="*/ 206857 w 526235"/>
                <a:gd name="csY16" fmla="*/ 202122 h 668380"/>
                <a:gd name="csX17" fmla="*/ 66254 w 526235"/>
                <a:gd name="csY17" fmla="*/ 492768 h 668380"/>
                <a:gd name="csX18" fmla="*/ 95165 w 526235"/>
                <a:gd name="csY18" fmla="*/ 507283 h 668380"/>
                <a:gd name="csX19" fmla="*/ 297307 w 526235"/>
                <a:gd name="csY19" fmla="*/ 602572 h 668380"/>
                <a:gd name="csX20" fmla="*/ 364275 w 526235"/>
                <a:gd name="csY20" fmla="*/ 587113 h 668380"/>
                <a:gd name="csX21" fmla="*/ 469240 w 526235"/>
                <a:gd name="csY21" fmla="*/ 362019 h 668380"/>
                <a:gd name="csX22" fmla="*/ 477383 w 526235"/>
                <a:gd name="csY22" fmla="*/ 245253 h 668380"/>
                <a:gd name="csX23" fmla="*/ 440683 w 526235"/>
                <a:gd name="csY23" fmla="*/ 194039 h 668380"/>
                <a:gd name="csX24" fmla="*/ 264030 w 526235"/>
                <a:gd name="csY24" fmla="*/ 101700 h 668380"/>
                <a:gd name="csX25" fmla="*/ 248571 w 526235"/>
                <a:gd name="csY25" fmla="*/ 95387 h 668380"/>
                <a:gd name="csX26" fmla="*/ 256714 w 526235"/>
                <a:gd name="csY26" fmla="*/ 156691 h 668380"/>
                <a:gd name="csX27" fmla="*/ 200838 w 526235"/>
                <a:gd name="csY27" fmla="*/ 344731 h 668380"/>
                <a:gd name="csX28" fmla="*/ 89678 w 526235"/>
                <a:gd name="csY28" fmla="*/ 471528 h 668380"/>
                <a:gd name="csX29" fmla="*/ 66195 w 526235"/>
                <a:gd name="csY29" fmla="*/ 492827 h 668380"/>
                <a:gd name="csX30" fmla="*/ 206620 w 526235"/>
                <a:gd name="csY30" fmla="*/ 148902 h 668380"/>
                <a:gd name="csX31" fmla="*/ 143429 w 526235"/>
                <a:gd name="csY31" fmla="*/ 50368 h 668380"/>
                <a:gd name="csX32" fmla="*/ 67670 w 526235"/>
                <a:gd name="csY32" fmla="*/ 73320 h 668380"/>
                <a:gd name="csX33" fmla="*/ 206620 w 526235"/>
                <a:gd name="csY33" fmla="*/ 148961 h 668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26235" h="668380">
                  <a:moveTo>
                    <a:pt x="206916" y="202122"/>
                  </a:moveTo>
                  <a:cubicBezTo>
                    <a:pt x="156822" y="174745"/>
                    <a:pt x="108322" y="148253"/>
                    <a:pt x="59822" y="121761"/>
                  </a:cubicBezTo>
                  <a:cubicBezTo>
                    <a:pt x="54512" y="118870"/>
                    <a:pt x="49143" y="116097"/>
                    <a:pt x="43833" y="113206"/>
                  </a:cubicBezTo>
                  <a:cubicBezTo>
                    <a:pt x="407" y="89133"/>
                    <a:pt x="-1540" y="68305"/>
                    <a:pt x="37106" y="36267"/>
                  </a:cubicBezTo>
                  <a:cubicBezTo>
                    <a:pt x="79765" y="924"/>
                    <a:pt x="139063" y="-14947"/>
                    <a:pt x="199894" y="18094"/>
                  </a:cubicBezTo>
                  <a:cubicBezTo>
                    <a:pt x="287454" y="65650"/>
                    <a:pt x="376606" y="110256"/>
                    <a:pt x="465700" y="154803"/>
                  </a:cubicBezTo>
                  <a:cubicBezTo>
                    <a:pt x="501986" y="172916"/>
                    <a:pt x="518743" y="201886"/>
                    <a:pt x="523700" y="240415"/>
                  </a:cubicBezTo>
                  <a:cubicBezTo>
                    <a:pt x="530957" y="296526"/>
                    <a:pt x="521812" y="350809"/>
                    <a:pt x="506766" y="404442"/>
                  </a:cubicBezTo>
                  <a:cubicBezTo>
                    <a:pt x="486410" y="476838"/>
                    <a:pt x="456024" y="544573"/>
                    <a:pt x="409648" y="604106"/>
                  </a:cubicBezTo>
                  <a:cubicBezTo>
                    <a:pt x="394897" y="623046"/>
                    <a:pt x="376194" y="638799"/>
                    <a:pt x="359850" y="656559"/>
                  </a:cubicBezTo>
                  <a:cubicBezTo>
                    <a:pt x="346810" y="670779"/>
                    <a:pt x="333063" y="671192"/>
                    <a:pt x="316424" y="662991"/>
                  </a:cubicBezTo>
                  <a:cubicBezTo>
                    <a:pt x="283029" y="646529"/>
                    <a:pt x="249161" y="631070"/>
                    <a:pt x="215412" y="615198"/>
                  </a:cubicBezTo>
                  <a:cubicBezTo>
                    <a:pt x="156232" y="587349"/>
                    <a:pt x="96994" y="559500"/>
                    <a:pt x="37814" y="531651"/>
                  </a:cubicBezTo>
                  <a:cubicBezTo>
                    <a:pt x="31442" y="528642"/>
                    <a:pt x="24834" y="526046"/>
                    <a:pt x="18757" y="522565"/>
                  </a:cubicBezTo>
                  <a:cubicBezTo>
                    <a:pt x="-4785" y="509171"/>
                    <a:pt x="-6851" y="482974"/>
                    <a:pt x="16455" y="469816"/>
                  </a:cubicBezTo>
                  <a:cubicBezTo>
                    <a:pt x="84662" y="431229"/>
                    <a:pt x="129504" y="371105"/>
                    <a:pt x="169567" y="306675"/>
                  </a:cubicBezTo>
                  <a:cubicBezTo>
                    <a:pt x="188743" y="275758"/>
                    <a:pt x="202018" y="242126"/>
                    <a:pt x="206857" y="202122"/>
                  </a:cubicBezTo>
                  <a:close/>
                  <a:moveTo>
                    <a:pt x="66254" y="492768"/>
                  </a:moveTo>
                  <a:cubicBezTo>
                    <a:pt x="77405" y="498374"/>
                    <a:pt x="86196" y="503094"/>
                    <a:pt x="95165" y="507283"/>
                  </a:cubicBezTo>
                  <a:cubicBezTo>
                    <a:pt x="162546" y="539085"/>
                    <a:pt x="229926" y="570829"/>
                    <a:pt x="297307" y="602572"/>
                  </a:cubicBezTo>
                  <a:cubicBezTo>
                    <a:pt x="336072" y="620804"/>
                    <a:pt x="336603" y="621158"/>
                    <a:pt x="364275" y="587113"/>
                  </a:cubicBezTo>
                  <a:cubicBezTo>
                    <a:pt x="418085" y="520972"/>
                    <a:pt x="451068" y="444740"/>
                    <a:pt x="469240" y="362019"/>
                  </a:cubicBezTo>
                  <a:cubicBezTo>
                    <a:pt x="477678" y="323667"/>
                    <a:pt x="483637" y="285080"/>
                    <a:pt x="477383" y="245253"/>
                  </a:cubicBezTo>
                  <a:cubicBezTo>
                    <a:pt x="473548" y="221003"/>
                    <a:pt x="462337" y="205073"/>
                    <a:pt x="440683" y="194039"/>
                  </a:cubicBezTo>
                  <a:cubicBezTo>
                    <a:pt x="381504" y="163771"/>
                    <a:pt x="322914" y="132500"/>
                    <a:pt x="264030" y="101700"/>
                  </a:cubicBezTo>
                  <a:cubicBezTo>
                    <a:pt x="259782" y="99458"/>
                    <a:pt x="255120" y="98042"/>
                    <a:pt x="248571" y="95387"/>
                  </a:cubicBezTo>
                  <a:cubicBezTo>
                    <a:pt x="251580" y="117395"/>
                    <a:pt x="255888" y="136984"/>
                    <a:pt x="256714" y="156691"/>
                  </a:cubicBezTo>
                  <a:cubicBezTo>
                    <a:pt x="259664" y="225605"/>
                    <a:pt x="237538" y="287499"/>
                    <a:pt x="200838" y="344731"/>
                  </a:cubicBezTo>
                  <a:cubicBezTo>
                    <a:pt x="170157" y="392523"/>
                    <a:pt x="132749" y="434533"/>
                    <a:pt x="89678" y="471528"/>
                  </a:cubicBezTo>
                  <a:cubicBezTo>
                    <a:pt x="82302" y="477841"/>
                    <a:pt x="75222" y="484567"/>
                    <a:pt x="66195" y="492827"/>
                  </a:cubicBezTo>
                  <a:close/>
                  <a:moveTo>
                    <a:pt x="206620" y="148902"/>
                  </a:moveTo>
                  <a:cubicBezTo>
                    <a:pt x="204437" y="99399"/>
                    <a:pt x="179597" y="61874"/>
                    <a:pt x="143429" y="50368"/>
                  </a:cubicBezTo>
                  <a:cubicBezTo>
                    <a:pt x="114399" y="41105"/>
                    <a:pt x="91448" y="52669"/>
                    <a:pt x="67670" y="73320"/>
                  </a:cubicBezTo>
                  <a:cubicBezTo>
                    <a:pt x="115049" y="99104"/>
                    <a:pt x="159064" y="123059"/>
                    <a:pt x="206620" y="148961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B5DC2ED3-6A63-3548-B143-4BBE0F633263}"/>
                </a:ext>
              </a:extLst>
            </p:cNvPr>
            <p:cNvSpPr/>
            <p:nvPr/>
          </p:nvSpPr>
          <p:spPr>
            <a:xfrm>
              <a:off x="8011950" y="2030940"/>
              <a:ext cx="730184" cy="707303"/>
            </a:xfrm>
            <a:custGeom>
              <a:avLst/>
              <a:gdLst>
                <a:gd name="csX0" fmla="*/ 730069 w 730184"/>
                <a:gd name="csY0" fmla="*/ 318387 h 707303"/>
                <a:gd name="csX1" fmla="*/ 686998 w 730184"/>
                <a:gd name="csY1" fmla="*/ 477576 h 707303"/>
                <a:gd name="csX2" fmla="*/ 662571 w 730184"/>
                <a:gd name="csY2" fmla="*/ 526135 h 707303"/>
                <a:gd name="csX3" fmla="*/ 626638 w 730184"/>
                <a:gd name="csY3" fmla="*/ 643550 h 707303"/>
                <a:gd name="csX4" fmla="*/ 617139 w 730184"/>
                <a:gd name="csY4" fmla="*/ 684556 h 707303"/>
                <a:gd name="csX5" fmla="*/ 584156 w 730184"/>
                <a:gd name="csY5" fmla="*/ 705620 h 707303"/>
                <a:gd name="csX6" fmla="*/ 429275 w 730184"/>
                <a:gd name="csY6" fmla="*/ 623253 h 707303"/>
                <a:gd name="csX7" fmla="*/ 371983 w 730184"/>
                <a:gd name="csY7" fmla="*/ 556993 h 707303"/>
                <a:gd name="csX8" fmla="*/ 216630 w 730184"/>
                <a:gd name="csY8" fmla="*/ 494627 h 707303"/>
                <a:gd name="csX9" fmla="*/ 12423 w 730184"/>
                <a:gd name="csY9" fmla="*/ 409487 h 707303"/>
                <a:gd name="csX10" fmla="*/ 3867 w 730184"/>
                <a:gd name="csY10" fmla="*/ 368480 h 707303"/>
                <a:gd name="csX11" fmla="*/ 52367 w 730184"/>
                <a:gd name="csY11" fmla="*/ 197786 h 707303"/>
                <a:gd name="csX12" fmla="*/ 105823 w 730184"/>
                <a:gd name="csY12" fmla="*/ 57714 h 707303"/>
                <a:gd name="csX13" fmla="*/ 144942 w 730184"/>
                <a:gd name="csY13" fmla="*/ 11988 h 707303"/>
                <a:gd name="csX14" fmla="*/ 195743 w 730184"/>
                <a:gd name="csY14" fmla="*/ 16885 h 707303"/>
                <a:gd name="csX15" fmla="*/ 259230 w 730184"/>
                <a:gd name="csY15" fmla="*/ 80725 h 707303"/>
                <a:gd name="csX16" fmla="*/ 369033 w 730184"/>
                <a:gd name="csY16" fmla="*/ 115655 h 707303"/>
                <a:gd name="csX17" fmla="*/ 582622 w 730184"/>
                <a:gd name="csY17" fmla="*/ 205988 h 707303"/>
                <a:gd name="csX18" fmla="*/ 690774 w 730184"/>
                <a:gd name="csY18" fmla="*/ 266701 h 707303"/>
                <a:gd name="csX19" fmla="*/ 729951 w 730184"/>
                <a:gd name="csY19" fmla="*/ 318328 h 707303"/>
                <a:gd name="csX20" fmla="*/ 691010 w 730184"/>
                <a:gd name="csY20" fmla="*/ 315378 h 707303"/>
                <a:gd name="csX21" fmla="*/ 670182 w 730184"/>
                <a:gd name="csY21" fmla="*/ 310009 h 707303"/>
                <a:gd name="csX22" fmla="*/ 552236 w 730184"/>
                <a:gd name="csY22" fmla="*/ 241330 h 707303"/>
                <a:gd name="csX23" fmla="*/ 528812 w 730184"/>
                <a:gd name="csY23" fmla="*/ 217729 h 707303"/>
                <a:gd name="csX24" fmla="*/ 387147 w 730184"/>
                <a:gd name="csY24" fmla="*/ 162621 h 707303"/>
                <a:gd name="csX25" fmla="*/ 183176 w 730184"/>
                <a:gd name="csY25" fmla="*/ 70341 h 707303"/>
                <a:gd name="csX26" fmla="*/ 164177 w 730184"/>
                <a:gd name="csY26" fmla="*/ 49926 h 707303"/>
                <a:gd name="csX27" fmla="*/ 138334 w 730184"/>
                <a:gd name="csY27" fmla="*/ 87216 h 707303"/>
                <a:gd name="csX28" fmla="*/ 100749 w 730184"/>
                <a:gd name="csY28" fmla="*/ 195013 h 707303"/>
                <a:gd name="csX29" fmla="*/ 50302 w 730184"/>
                <a:gd name="csY29" fmla="*/ 381048 h 707303"/>
                <a:gd name="csX30" fmla="*/ 51128 w 730184"/>
                <a:gd name="csY30" fmla="*/ 389780 h 707303"/>
                <a:gd name="csX31" fmla="*/ 214034 w 730184"/>
                <a:gd name="csY31" fmla="*/ 448783 h 707303"/>
                <a:gd name="csX32" fmla="*/ 402842 w 730184"/>
                <a:gd name="csY32" fmla="*/ 522182 h 707303"/>
                <a:gd name="csX33" fmla="*/ 462257 w 730184"/>
                <a:gd name="csY33" fmla="*/ 590683 h 707303"/>
                <a:gd name="csX34" fmla="*/ 576486 w 730184"/>
                <a:gd name="csY34" fmla="*/ 656176 h 707303"/>
                <a:gd name="csX35" fmla="*/ 581147 w 730184"/>
                <a:gd name="csY35" fmla="*/ 632162 h 707303"/>
                <a:gd name="csX36" fmla="*/ 631948 w 730184"/>
                <a:gd name="csY36" fmla="*/ 484892 h 707303"/>
                <a:gd name="csX37" fmla="*/ 667232 w 730184"/>
                <a:gd name="csY37" fmla="*/ 408189 h 707303"/>
                <a:gd name="csX38" fmla="*/ 691010 w 730184"/>
                <a:gd name="csY38" fmla="*/ 315496 h 707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730184" h="707303">
                  <a:moveTo>
                    <a:pt x="730069" y="318387"/>
                  </a:moveTo>
                  <a:cubicBezTo>
                    <a:pt x="727768" y="374734"/>
                    <a:pt x="710657" y="427070"/>
                    <a:pt x="686998" y="477576"/>
                  </a:cubicBezTo>
                  <a:cubicBezTo>
                    <a:pt x="679327" y="493978"/>
                    <a:pt x="671598" y="510440"/>
                    <a:pt x="662571" y="526135"/>
                  </a:cubicBezTo>
                  <a:cubicBezTo>
                    <a:pt x="641625" y="562657"/>
                    <a:pt x="631181" y="602071"/>
                    <a:pt x="626638" y="643550"/>
                  </a:cubicBezTo>
                  <a:cubicBezTo>
                    <a:pt x="625104" y="657415"/>
                    <a:pt x="621269" y="671163"/>
                    <a:pt x="617139" y="684556"/>
                  </a:cubicBezTo>
                  <a:cubicBezTo>
                    <a:pt x="611120" y="704263"/>
                    <a:pt x="603332" y="710753"/>
                    <a:pt x="584156" y="705620"/>
                  </a:cubicBezTo>
                  <a:cubicBezTo>
                    <a:pt x="526393" y="690161"/>
                    <a:pt x="470695" y="669688"/>
                    <a:pt x="429275" y="623253"/>
                  </a:cubicBezTo>
                  <a:cubicBezTo>
                    <a:pt x="409804" y="601481"/>
                    <a:pt x="390923" y="579237"/>
                    <a:pt x="371983" y="556993"/>
                  </a:cubicBezTo>
                  <a:cubicBezTo>
                    <a:pt x="331095" y="508965"/>
                    <a:pt x="280412" y="489140"/>
                    <a:pt x="216630" y="494627"/>
                  </a:cubicBezTo>
                  <a:cubicBezTo>
                    <a:pt x="135030" y="501649"/>
                    <a:pt x="67590" y="468843"/>
                    <a:pt x="12423" y="409487"/>
                  </a:cubicBezTo>
                  <a:cubicBezTo>
                    <a:pt x="1448" y="397686"/>
                    <a:pt x="-4334" y="384824"/>
                    <a:pt x="3867" y="368480"/>
                  </a:cubicBezTo>
                  <a:cubicBezTo>
                    <a:pt x="30831" y="314670"/>
                    <a:pt x="40331" y="255963"/>
                    <a:pt x="52367" y="197786"/>
                  </a:cubicBezTo>
                  <a:cubicBezTo>
                    <a:pt x="62575" y="148401"/>
                    <a:pt x="76617" y="99842"/>
                    <a:pt x="105823" y="57714"/>
                  </a:cubicBezTo>
                  <a:cubicBezTo>
                    <a:pt x="117211" y="41312"/>
                    <a:pt x="130309" y="25558"/>
                    <a:pt x="144942" y="11988"/>
                  </a:cubicBezTo>
                  <a:cubicBezTo>
                    <a:pt x="164649" y="-6244"/>
                    <a:pt x="177924" y="-2940"/>
                    <a:pt x="195743" y="16885"/>
                  </a:cubicBezTo>
                  <a:cubicBezTo>
                    <a:pt x="215804" y="39188"/>
                    <a:pt x="236101" y="61845"/>
                    <a:pt x="259230" y="80725"/>
                  </a:cubicBezTo>
                  <a:cubicBezTo>
                    <a:pt x="290619" y="106332"/>
                    <a:pt x="328558" y="119077"/>
                    <a:pt x="369033" y="115655"/>
                  </a:cubicBezTo>
                  <a:cubicBezTo>
                    <a:pt x="456652" y="108221"/>
                    <a:pt x="526098" y="141321"/>
                    <a:pt x="582622" y="205988"/>
                  </a:cubicBezTo>
                  <a:cubicBezTo>
                    <a:pt x="611533" y="239088"/>
                    <a:pt x="646994" y="259090"/>
                    <a:pt x="690774" y="266701"/>
                  </a:cubicBezTo>
                  <a:cubicBezTo>
                    <a:pt x="726765" y="272955"/>
                    <a:pt x="731426" y="281334"/>
                    <a:pt x="729951" y="318328"/>
                  </a:cubicBezTo>
                  <a:close/>
                  <a:moveTo>
                    <a:pt x="691010" y="315378"/>
                  </a:moveTo>
                  <a:cubicBezTo>
                    <a:pt x="679681" y="312428"/>
                    <a:pt x="674961" y="310894"/>
                    <a:pt x="670182" y="310009"/>
                  </a:cubicBezTo>
                  <a:cubicBezTo>
                    <a:pt x="622685" y="301158"/>
                    <a:pt x="584392" y="276554"/>
                    <a:pt x="552236" y="241330"/>
                  </a:cubicBezTo>
                  <a:cubicBezTo>
                    <a:pt x="544802" y="233129"/>
                    <a:pt x="536482" y="225753"/>
                    <a:pt x="528812" y="217729"/>
                  </a:cubicBezTo>
                  <a:cubicBezTo>
                    <a:pt x="490106" y="177489"/>
                    <a:pt x="442432" y="159258"/>
                    <a:pt x="387147" y="162621"/>
                  </a:cubicBezTo>
                  <a:cubicBezTo>
                    <a:pt x="302656" y="167695"/>
                    <a:pt x="237281" y="131762"/>
                    <a:pt x="183176" y="70341"/>
                  </a:cubicBezTo>
                  <a:cubicBezTo>
                    <a:pt x="177570" y="63969"/>
                    <a:pt x="171611" y="57891"/>
                    <a:pt x="164177" y="49926"/>
                  </a:cubicBezTo>
                  <a:cubicBezTo>
                    <a:pt x="154087" y="64146"/>
                    <a:pt x="143349" y="74530"/>
                    <a:pt x="138334" y="87216"/>
                  </a:cubicBezTo>
                  <a:cubicBezTo>
                    <a:pt x="124291" y="122617"/>
                    <a:pt x="109010" y="158078"/>
                    <a:pt x="100749" y="195013"/>
                  </a:cubicBezTo>
                  <a:cubicBezTo>
                    <a:pt x="86707" y="257910"/>
                    <a:pt x="76735" y="321632"/>
                    <a:pt x="50302" y="381048"/>
                  </a:cubicBezTo>
                  <a:cubicBezTo>
                    <a:pt x="49594" y="382641"/>
                    <a:pt x="50597" y="384942"/>
                    <a:pt x="51128" y="389780"/>
                  </a:cubicBezTo>
                  <a:cubicBezTo>
                    <a:pt x="96029" y="431790"/>
                    <a:pt x="150252" y="455745"/>
                    <a:pt x="214034" y="448783"/>
                  </a:cubicBezTo>
                  <a:cubicBezTo>
                    <a:pt x="290678" y="440404"/>
                    <a:pt x="352395" y="465952"/>
                    <a:pt x="402842" y="522182"/>
                  </a:cubicBezTo>
                  <a:cubicBezTo>
                    <a:pt x="423021" y="544662"/>
                    <a:pt x="442668" y="567672"/>
                    <a:pt x="462257" y="590683"/>
                  </a:cubicBezTo>
                  <a:cubicBezTo>
                    <a:pt x="492289" y="625967"/>
                    <a:pt x="533709" y="640009"/>
                    <a:pt x="576486" y="656176"/>
                  </a:cubicBezTo>
                  <a:cubicBezTo>
                    <a:pt x="578551" y="645851"/>
                    <a:pt x="580616" y="639065"/>
                    <a:pt x="581147" y="632162"/>
                  </a:cubicBezTo>
                  <a:cubicBezTo>
                    <a:pt x="585159" y="578588"/>
                    <a:pt x="606754" y="531268"/>
                    <a:pt x="631948" y="484892"/>
                  </a:cubicBezTo>
                  <a:cubicBezTo>
                    <a:pt x="645401" y="460170"/>
                    <a:pt x="658086" y="434681"/>
                    <a:pt x="667232" y="408189"/>
                  </a:cubicBezTo>
                  <a:cubicBezTo>
                    <a:pt x="677262" y="379042"/>
                    <a:pt x="682808" y="348301"/>
                    <a:pt x="691010" y="31549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412DD11-EDD0-F310-9329-C30AFF086EC9}"/>
                </a:ext>
              </a:extLst>
            </p:cNvPr>
            <p:cNvSpPr/>
            <p:nvPr/>
          </p:nvSpPr>
          <p:spPr>
            <a:xfrm>
              <a:off x="7636254" y="5069372"/>
              <a:ext cx="720080" cy="520088"/>
            </a:xfrm>
            <a:custGeom>
              <a:avLst/>
              <a:gdLst>
                <a:gd name="csX0" fmla="*/ 59 w 720080"/>
                <a:gd name="csY0" fmla="*/ 98088 h 520088"/>
                <a:gd name="csX1" fmla="*/ 23424 w 720080"/>
                <a:gd name="csY1" fmla="*/ 27286 h 520088"/>
                <a:gd name="csX2" fmla="*/ 90215 w 720080"/>
                <a:gd name="csY2" fmla="*/ 22506 h 520088"/>
                <a:gd name="csX3" fmla="*/ 164086 w 720080"/>
                <a:gd name="csY3" fmla="*/ 129301 h 520088"/>
                <a:gd name="csX4" fmla="*/ 204325 w 720080"/>
                <a:gd name="csY4" fmla="*/ 144346 h 520088"/>
                <a:gd name="csX5" fmla="*/ 286693 w 720080"/>
                <a:gd name="csY5" fmla="*/ 115435 h 520088"/>
                <a:gd name="csX6" fmla="*/ 450307 w 720080"/>
                <a:gd name="csY6" fmla="*/ 25043 h 520088"/>
                <a:gd name="csX7" fmla="*/ 468302 w 720080"/>
                <a:gd name="csY7" fmla="*/ 14010 h 520088"/>
                <a:gd name="csX8" fmla="*/ 521995 w 720080"/>
                <a:gd name="csY8" fmla="*/ 28996 h 520088"/>
                <a:gd name="csX9" fmla="*/ 708855 w 720080"/>
                <a:gd name="csY9" fmla="*/ 303653 h 520088"/>
                <a:gd name="csX10" fmla="*/ 700300 w 720080"/>
                <a:gd name="csY10" fmla="*/ 356519 h 520088"/>
                <a:gd name="csX11" fmla="*/ 358735 w 720080"/>
                <a:gd name="csY11" fmla="*/ 511577 h 520088"/>
                <a:gd name="csX12" fmla="*/ 344043 w 720080"/>
                <a:gd name="csY12" fmla="*/ 514940 h 520088"/>
                <a:gd name="csX13" fmla="*/ 230582 w 720080"/>
                <a:gd name="csY13" fmla="*/ 468978 h 520088"/>
                <a:gd name="csX14" fmla="*/ 31566 w 720080"/>
                <a:gd name="csY14" fmla="*/ 180692 h 520088"/>
                <a:gd name="csX15" fmla="*/ 0 w 720080"/>
                <a:gd name="csY15" fmla="*/ 98029 h 520088"/>
                <a:gd name="csX16" fmla="*/ 101720 w 720080"/>
                <a:gd name="csY16" fmla="*/ 196268 h 520088"/>
                <a:gd name="csX17" fmla="*/ 108741 w 720080"/>
                <a:gd name="csY17" fmla="*/ 210193 h 520088"/>
                <a:gd name="csX18" fmla="*/ 284510 w 720080"/>
                <a:gd name="csY18" fmla="*/ 463313 h 520088"/>
                <a:gd name="csX19" fmla="*/ 317551 w 720080"/>
                <a:gd name="csY19" fmla="*/ 475822 h 520088"/>
                <a:gd name="csX20" fmla="*/ 475619 w 720080"/>
                <a:gd name="csY20" fmla="*/ 426260 h 520088"/>
                <a:gd name="csX21" fmla="*/ 665666 w 720080"/>
                <a:gd name="csY21" fmla="*/ 322828 h 520088"/>
                <a:gd name="csX22" fmla="*/ 486180 w 720080"/>
                <a:gd name="csY22" fmla="*/ 58793 h 520088"/>
                <a:gd name="csX23" fmla="*/ 464054 w 720080"/>
                <a:gd name="csY23" fmla="*/ 72068 h 520088"/>
                <a:gd name="csX24" fmla="*/ 299260 w 720080"/>
                <a:gd name="csY24" fmla="*/ 160631 h 520088"/>
                <a:gd name="csX25" fmla="*/ 101720 w 720080"/>
                <a:gd name="csY25" fmla="*/ 196210 h 520088"/>
                <a:gd name="csX26" fmla="*/ 55167 w 720080"/>
                <a:gd name="csY26" fmla="*/ 53305 h 520088"/>
                <a:gd name="csX27" fmla="*/ 48441 w 720080"/>
                <a:gd name="csY27" fmla="*/ 116438 h 520088"/>
                <a:gd name="csX28" fmla="*/ 119008 w 720080"/>
                <a:gd name="csY28" fmla="*/ 145054 h 520088"/>
                <a:gd name="csX29" fmla="*/ 55167 w 720080"/>
                <a:gd name="csY29" fmla="*/ 53305 h 520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20080" h="520088">
                  <a:moveTo>
                    <a:pt x="59" y="98088"/>
                  </a:moveTo>
                  <a:cubicBezTo>
                    <a:pt x="7611" y="74369"/>
                    <a:pt x="12568" y="49411"/>
                    <a:pt x="23424" y="27286"/>
                  </a:cubicBezTo>
                  <a:cubicBezTo>
                    <a:pt x="40535" y="-7703"/>
                    <a:pt x="68030" y="-8765"/>
                    <a:pt x="90215" y="22506"/>
                  </a:cubicBezTo>
                  <a:cubicBezTo>
                    <a:pt x="115232" y="57849"/>
                    <a:pt x="140721" y="92896"/>
                    <a:pt x="164086" y="129301"/>
                  </a:cubicBezTo>
                  <a:cubicBezTo>
                    <a:pt x="174765" y="145939"/>
                    <a:pt x="186802" y="150305"/>
                    <a:pt x="204325" y="144346"/>
                  </a:cubicBezTo>
                  <a:cubicBezTo>
                    <a:pt x="231880" y="134965"/>
                    <a:pt x="261027" y="128534"/>
                    <a:pt x="286693" y="115435"/>
                  </a:cubicBezTo>
                  <a:cubicBezTo>
                    <a:pt x="342155" y="87173"/>
                    <a:pt x="395906" y="55429"/>
                    <a:pt x="450307" y="25043"/>
                  </a:cubicBezTo>
                  <a:cubicBezTo>
                    <a:pt x="456443" y="21621"/>
                    <a:pt x="461930" y="16960"/>
                    <a:pt x="468302" y="14010"/>
                  </a:cubicBezTo>
                  <a:cubicBezTo>
                    <a:pt x="493850" y="2327"/>
                    <a:pt x="505887" y="5455"/>
                    <a:pt x="521995" y="28996"/>
                  </a:cubicBezTo>
                  <a:cubicBezTo>
                    <a:pt x="584478" y="120450"/>
                    <a:pt x="646785" y="211963"/>
                    <a:pt x="708855" y="303653"/>
                  </a:cubicBezTo>
                  <a:cubicBezTo>
                    <a:pt x="725907" y="328788"/>
                    <a:pt x="723901" y="340352"/>
                    <a:pt x="700300" y="356519"/>
                  </a:cubicBezTo>
                  <a:cubicBezTo>
                    <a:pt x="595571" y="428266"/>
                    <a:pt x="483112" y="483020"/>
                    <a:pt x="358735" y="511577"/>
                  </a:cubicBezTo>
                  <a:cubicBezTo>
                    <a:pt x="353838" y="512698"/>
                    <a:pt x="348881" y="513583"/>
                    <a:pt x="344043" y="514940"/>
                  </a:cubicBezTo>
                  <a:cubicBezTo>
                    <a:pt x="294422" y="528629"/>
                    <a:pt x="260260" y="515589"/>
                    <a:pt x="230582" y="468978"/>
                  </a:cubicBezTo>
                  <a:cubicBezTo>
                    <a:pt x="167862" y="370562"/>
                    <a:pt x="98475" y="276453"/>
                    <a:pt x="31566" y="180692"/>
                  </a:cubicBezTo>
                  <a:cubicBezTo>
                    <a:pt x="14456" y="156147"/>
                    <a:pt x="3363" y="129832"/>
                    <a:pt x="0" y="98029"/>
                  </a:cubicBezTo>
                  <a:close/>
                  <a:moveTo>
                    <a:pt x="101720" y="196268"/>
                  </a:moveTo>
                  <a:cubicBezTo>
                    <a:pt x="105201" y="203230"/>
                    <a:pt x="106558" y="207007"/>
                    <a:pt x="108741" y="210193"/>
                  </a:cubicBezTo>
                  <a:cubicBezTo>
                    <a:pt x="167331" y="294566"/>
                    <a:pt x="226274" y="378704"/>
                    <a:pt x="284510" y="463313"/>
                  </a:cubicBezTo>
                  <a:cubicBezTo>
                    <a:pt x="293301" y="476117"/>
                    <a:pt x="303037" y="480365"/>
                    <a:pt x="317551" y="475822"/>
                  </a:cubicBezTo>
                  <a:cubicBezTo>
                    <a:pt x="370299" y="459419"/>
                    <a:pt x="424228" y="446085"/>
                    <a:pt x="475619" y="426260"/>
                  </a:cubicBezTo>
                  <a:cubicBezTo>
                    <a:pt x="542232" y="400594"/>
                    <a:pt x="604893" y="366254"/>
                    <a:pt x="665666" y="322828"/>
                  </a:cubicBezTo>
                  <a:cubicBezTo>
                    <a:pt x="605424" y="234207"/>
                    <a:pt x="546186" y="147119"/>
                    <a:pt x="486180" y="58793"/>
                  </a:cubicBezTo>
                  <a:cubicBezTo>
                    <a:pt x="477507" y="64044"/>
                    <a:pt x="470958" y="68351"/>
                    <a:pt x="464054" y="72068"/>
                  </a:cubicBezTo>
                  <a:cubicBezTo>
                    <a:pt x="409241" y="101864"/>
                    <a:pt x="355490" y="133726"/>
                    <a:pt x="299260" y="160631"/>
                  </a:cubicBezTo>
                  <a:cubicBezTo>
                    <a:pt x="238665" y="189601"/>
                    <a:pt x="173998" y="204352"/>
                    <a:pt x="101720" y="196210"/>
                  </a:cubicBezTo>
                  <a:close/>
                  <a:moveTo>
                    <a:pt x="55167" y="53305"/>
                  </a:moveTo>
                  <a:cubicBezTo>
                    <a:pt x="38293" y="83338"/>
                    <a:pt x="37172" y="99740"/>
                    <a:pt x="48441" y="116438"/>
                  </a:cubicBezTo>
                  <a:cubicBezTo>
                    <a:pt x="62779" y="137679"/>
                    <a:pt x="90510" y="149420"/>
                    <a:pt x="119008" y="145054"/>
                  </a:cubicBezTo>
                  <a:cubicBezTo>
                    <a:pt x="98062" y="114904"/>
                    <a:pt x="77588" y="85521"/>
                    <a:pt x="55167" y="53305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3189036-5D05-D462-BAD5-5463D12E7BF5}"/>
                </a:ext>
              </a:extLst>
            </p:cNvPr>
            <p:cNvSpPr/>
            <p:nvPr/>
          </p:nvSpPr>
          <p:spPr>
            <a:xfrm>
              <a:off x="7495519" y="2036732"/>
              <a:ext cx="360606" cy="607069"/>
            </a:xfrm>
            <a:custGeom>
              <a:avLst/>
              <a:gdLst>
                <a:gd name="csX0" fmla="*/ 223752 w 360606"/>
                <a:gd name="csY0" fmla="*/ 0 h 607069"/>
                <a:gd name="csX1" fmla="*/ 325059 w 360606"/>
                <a:gd name="csY1" fmla="*/ 15046 h 607069"/>
                <a:gd name="csX2" fmla="*/ 350135 w 360606"/>
                <a:gd name="csY2" fmla="*/ 24486 h 607069"/>
                <a:gd name="csX3" fmla="*/ 360343 w 360606"/>
                <a:gd name="csY3" fmla="*/ 46612 h 607069"/>
                <a:gd name="csX4" fmla="*/ 341167 w 360606"/>
                <a:gd name="csY4" fmla="*/ 62130 h 607069"/>
                <a:gd name="csX5" fmla="*/ 317448 w 360606"/>
                <a:gd name="csY5" fmla="*/ 60005 h 607069"/>
                <a:gd name="csX6" fmla="*/ 188173 w 360606"/>
                <a:gd name="csY6" fmla="*/ 52217 h 607069"/>
                <a:gd name="csX7" fmla="*/ 65802 w 360606"/>
                <a:gd name="csY7" fmla="*/ 140013 h 607069"/>
                <a:gd name="csX8" fmla="*/ 57896 w 360606"/>
                <a:gd name="csY8" fmla="*/ 324100 h 607069"/>
                <a:gd name="csX9" fmla="*/ 173246 w 360606"/>
                <a:gd name="csY9" fmla="*/ 554977 h 607069"/>
                <a:gd name="csX10" fmla="*/ 187937 w 360606"/>
                <a:gd name="csY10" fmla="*/ 574153 h 607069"/>
                <a:gd name="csX11" fmla="*/ 185931 w 360606"/>
                <a:gd name="csY11" fmla="*/ 601353 h 607069"/>
                <a:gd name="csX12" fmla="*/ 158731 w 360606"/>
                <a:gd name="csY12" fmla="*/ 601117 h 607069"/>
                <a:gd name="csX13" fmla="*/ 148111 w 360606"/>
                <a:gd name="csY13" fmla="*/ 590378 h 607069"/>
                <a:gd name="csX14" fmla="*/ 2906 w 360606"/>
                <a:gd name="csY14" fmla="*/ 283035 h 607069"/>
                <a:gd name="csX15" fmla="*/ 17125 w 360606"/>
                <a:gd name="csY15" fmla="*/ 137004 h 607069"/>
                <a:gd name="csX16" fmla="*/ 199089 w 360606"/>
                <a:gd name="csY16" fmla="*/ 3422 h 607069"/>
                <a:gd name="csX17" fmla="*/ 223280 w 360606"/>
                <a:gd name="csY17" fmla="*/ 3422 h 607069"/>
                <a:gd name="csX18" fmla="*/ 223752 w 360606"/>
                <a:gd name="csY18" fmla="*/ 59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60606" h="607069">
                  <a:moveTo>
                    <a:pt x="223752" y="0"/>
                  </a:moveTo>
                  <a:cubicBezTo>
                    <a:pt x="257560" y="4956"/>
                    <a:pt x="291369" y="9499"/>
                    <a:pt x="325059" y="15046"/>
                  </a:cubicBezTo>
                  <a:cubicBezTo>
                    <a:pt x="333850" y="16462"/>
                    <a:pt x="343763" y="18999"/>
                    <a:pt x="350135" y="24486"/>
                  </a:cubicBezTo>
                  <a:cubicBezTo>
                    <a:pt x="356035" y="29501"/>
                    <a:pt x="361936" y="40240"/>
                    <a:pt x="360343" y="46612"/>
                  </a:cubicBezTo>
                  <a:cubicBezTo>
                    <a:pt x="358749" y="53161"/>
                    <a:pt x="348778" y="59769"/>
                    <a:pt x="341167" y="62130"/>
                  </a:cubicBezTo>
                  <a:cubicBezTo>
                    <a:pt x="334204" y="64313"/>
                    <a:pt x="325472" y="60596"/>
                    <a:pt x="317448" y="60005"/>
                  </a:cubicBezTo>
                  <a:cubicBezTo>
                    <a:pt x="274376" y="57055"/>
                    <a:pt x="231186" y="51332"/>
                    <a:pt x="188173" y="52217"/>
                  </a:cubicBezTo>
                  <a:cubicBezTo>
                    <a:pt x="128935" y="53397"/>
                    <a:pt x="88282" y="85495"/>
                    <a:pt x="65802" y="140013"/>
                  </a:cubicBezTo>
                  <a:cubicBezTo>
                    <a:pt x="40903" y="200313"/>
                    <a:pt x="43145" y="262266"/>
                    <a:pt x="57896" y="324100"/>
                  </a:cubicBezTo>
                  <a:cubicBezTo>
                    <a:pt x="78370" y="409831"/>
                    <a:pt x="120911" y="484941"/>
                    <a:pt x="173246" y="554977"/>
                  </a:cubicBezTo>
                  <a:cubicBezTo>
                    <a:pt x="178084" y="561408"/>
                    <a:pt x="183394" y="567544"/>
                    <a:pt x="187937" y="574153"/>
                  </a:cubicBezTo>
                  <a:cubicBezTo>
                    <a:pt x="194487" y="583593"/>
                    <a:pt x="194664" y="593151"/>
                    <a:pt x="185931" y="601353"/>
                  </a:cubicBezTo>
                  <a:cubicBezTo>
                    <a:pt x="177022" y="609672"/>
                    <a:pt x="167582" y="608315"/>
                    <a:pt x="158731" y="601117"/>
                  </a:cubicBezTo>
                  <a:cubicBezTo>
                    <a:pt x="154837" y="597990"/>
                    <a:pt x="151238" y="594272"/>
                    <a:pt x="148111" y="590378"/>
                  </a:cubicBezTo>
                  <a:cubicBezTo>
                    <a:pt x="75243" y="499574"/>
                    <a:pt x="18010" y="401217"/>
                    <a:pt x="2906" y="283035"/>
                  </a:cubicBezTo>
                  <a:cubicBezTo>
                    <a:pt x="-3467" y="233296"/>
                    <a:pt x="369" y="184442"/>
                    <a:pt x="17125" y="137004"/>
                  </a:cubicBezTo>
                  <a:cubicBezTo>
                    <a:pt x="47158" y="52099"/>
                    <a:pt x="109287" y="6490"/>
                    <a:pt x="199089" y="3422"/>
                  </a:cubicBezTo>
                  <a:cubicBezTo>
                    <a:pt x="207113" y="3127"/>
                    <a:pt x="215197" y="3422"/>
                    <a:pt x="223280" y="3422"/>
                  </a:cubicBezTo>
                  <a:cubicBezTo>
                    <a:pt x="223457" y="2301"/>
                    <a:pt x="223575" y="1180"/>
                    <a:pt x="223752" y="59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D0A50046-DB6F-22C9-B50F-C60FEA895FD7}"/>
                </a:ext>
              </a:extLst>
            </p:cNvPr>
            <p:cNvSpPr/>
            <p:nvPr/>
          </p:nvSpPr>
          <p:spPr>
            <a:xfrm>
              <a:off x="10953457" y="4629676"/>
              <a:ext cx="308674" cy="537203"/>
            </a:xfrm>
            <a:custGeom>
              <a:avLst/>
              <a:gdLst>
                <a:gd name="csX0" fmla="*/ 308675 w 308674"/>
                <a:gd name="csY0" fmla="*/ 262951 h 537203"/>
                <a:gd name="csX1" fmla="*/ 253625 w 308674"/>
                <a:gd name="csY1" fmla="*/ 417714 h 537203"/>
                <a:gd name="csX2" fmla="*/ 58622 w 308674"/>
                <a:gd name="csY2" fmla="*/ 534598 h 537203"/>
                <a:gd name="csX3" fmla="*/ 19622 w 308674"/>
                <a:gd name="csY3" fmla="*/ 537076 h 537203"/>
                <a:gd name="csX4" fmla="*/ 33 w 308674"/>
                <a:gd name="csY4" fmla="*/ 518077 h 537203"/>
                <a:gd name="csX5" fmla="*/ 17557 w 308674"/>
                <a:gd name="csY5" fmla="*/ 496836 h 537203"/>
                <a:gd name="csX6" fmla="*/ 32484 w 308674"/>
                <a:gd name="csY6" fmla="*/ 495007 h 537203"/>
                <a:gd name="csX7" fmla="*/ 236161 w 308674"/>
                <a:gd name="csY7" fmla="*/ 360010 h 537203"/>
                <a:gd name="csX8" fmla="*/ 252799 w 308674"/>
                <a:gd name="csY8" fmla="*/ 187251 h 537203"/>
                <a:gd name="csX9" fmla="*/ 200641 w 308674"/>
                <a:gd name="csY9" fmla="*/ 55911 h 537203"/>
                <a:gd name="csX10" fmla="*/ 188664 w 308674"/>
                <a:gd name="csY10" fmla="*/ 25466 h 537203"/>
                <a:gd name="csX11" fmla="*/ 203591 w 308674"/>
                <a:gd name="csY11" fmla="*/ 1865 h 537203"/>
                <a:gd name="csX12" fmla="*/ 229552 w 308674"/>
                <a:gd name="csY12" fmla="*/ 10951 h 537203"/>
                <a:gd name="csX13" fmla="*/ 308616 w 308674"/>
                <a:gd name="csY13" fmla="*/ 262833 h 537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08674" h="537203">
                  <a:moveTo>
                    <a:pt x="308675" y="262951"/>
                  </a:moveTo>
                  <a:cubicBezTo>
                    <a:pt x="308439" y="317764"/>
                    <a:pt x="291328" y="371633"/>
                    <a:pt x="253625" y="417714"/>
                  </a:cubicBezTo>
                  <a:cubicBezTo>
                    <a:pt x="202765" y="479785"/>
                    <a:pt x="137981" y="519788"/>
                    <a:pt x="58622" y="534598"/>
                  </a:cubicBezTo>
                  <a:cubicBezTo>
                    <a:pt x="45878" y="536958"/>
                    <a:pt x="32603" y="537489"/>
                    <a:pt x="19622" y="537076"/>
                  </a:cubicBezTo>
                  <a:cubicBezTo>
                    <a:pt x="8411" y="536722"/>
                    <a:pt x="682" y="529937"/>
                    <a:pt x="33" y="518077"/>
                  </a:cubicBezTo>
                  <a:cubicBezTo>
                    <a:pt x="-557" y="506159"/>
                    <a:pt x="6818" y="499668"/>
                    <a:pt x="17557" y="496836"/>
                  </a:cubicBezTo>
                  <a:cubicBezTo>
                    <a:pt x="22336" y="495597"/>
                    <a:pt x="27528" y="495656"/>
                    <a:pt x="32484" y="495007"/>
                  </a:cubicBezTo>
                  <a:cubicBezTo>
                    <a:pt x="122463" y="483325"/>
                    <a:pt x="189903" y="436418"/>
                    <a:pt x="236161" y="360010"/>
                  </a:cubicBezTo>
                  <a:cubicBezTo>
                    <a:pt x="268789" y="306081"/>
                    <a:pt x="266606" y="246725"/>
                    <a:pt x="252799" y="187251"/>
                  </a:cubicBezTo>
                  <a:cubicBezTo>
                    <a:pt x="242061" y="140875"/>
                    <a:pt x="223239" y="97685"/>
                    <a:pt x="200641" y="55911"/>
                  </a:cubicBezTo>
                  <a:cubicBezTo>
                    <a:pt x="195449" y="46353"/>
                    <a:pt x="190670" y="36027"/>
                    <a:pt x="188664" y="25466"/>
                  </a:cubicBezTo>
                  <a:cubicBezTo>
                    <a:pt x="186599" y="14610"/>
                    <a:pt x="193266" y="6172"/>
                    <a:pt x="203591" y="1865"/>
                  </a:cubicBezTo>
                  <a:cubicBezTo>
                    <a:pt x="214684" y="-2737"/>
                    <a:pt x="224419" y="1511"/>
                    <a:pt x="229552" y="10951"/>
                  </a:cubicBezTo>
                  <a:cubicBezTo>
                    <a:pt x="271503" y="88363"/>
                    <a:pt x="307613" y="167721"/>
                    <a:pt x="308616" y="26283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F96AE21-3E6D-FFB7-E4F5-5BECFD6B5DA6}"/>
                </a:ext>
              </a:extLst>
            </p:cNvPr>
            <p:cNvSpPr/>
            <p:nvPr/>
          </p:nvSpPr>
          <p:spPr>
            <a:xfrm>
              <a:off x="10801124" y="1866812"/>
              <a:ext cx="394899" cy="129586"/>
            </a:xfrm>
            <a:custGeom>
              <a:avLst/>
              <a:gdLst>
                <a:gd name="csX0" fmla="*/ 394866 w 394899"/>
                <a:gd name="csY0" fmla="*/ 104900 h 129586"/>
                <a:gd name="csX1" fmla="*/ 368138 w 394899"/>
                <a:gd name="csY1" fmla="*/ 128147 h 129586"/>
                <a:gd name="csX2" fmla="*/ 355865 w 394899"/>
                <a:gd name="csY2" fmla="*/ 119591 h 129586"/>
                <a:gd name="csX3" fmla="*/ 159446 w 394899"/>
                <a:gd name="csY3" fmla="*/ 47608 h 129586"/>
                <a:gd name="csX4" fmla="*/ 48108 w 394899"/>
                <a:gd name="csY4" fmla="*/ 55161 h 129586"/>
                <a:gd name="csX5" fmla="*/ 21203 w 394899"/>
                <a:gd name="csY5" fmla="*/ 56931 h 129586"/>
                <a:gd name="csX6" fmla="*/ 21 w 394899"/>
                <a:gd name="csY6" fmla="*/ 35041 h 129586"/>
                <a:gd name="csX7" fmla="*/ 17368 w 394899"/>
                <a:gd name="csY7" fmla="*/ 13151 h 129586"/>
                <a:gd name="csX8" fmla="*/ 56015 w 394899"/>
                <a:gd name="csY8" fmla="*/ 6602 h 129586"/>
                <a:gd name="csX9" fmla="*/ 259573 w 394899"/>
                <a:gd name="csY9" fmla="*/ 16514 h 129586"/>
                <a:gd name="csX10" fmla="*/ 379112 w 394899"/>
                <a:gd name="csY10" fmla="*/ 84426 h 129586"/>
                <a:gd name="csX11" fmla="*/ 394866 w 394899"/>
                <a:gd name="csY11" fmla="*/ 104900 h 129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94899" h="129586">
                  <a:moveTo>
                    <a:pt x="394866" y="104900"/>
                  </a:moveTo>
                  <a:cubicBezTo>
                    <a:pt x="395692" y="123190"/>
                    <a:pt x="381295" y="133575"/>
                    <a:pt x="368138" y="128147"/>
                  </a:cubicBezTo>
                  <a:cubicBezTo>
                    <a:pt x="363594" y="126258"/>
                    <a:pt x="359346" y="123072"/>
                    <a:pt x="355865" y="119591"/>
                  </a:cubicBezTo>
                  <a:cubicBezTo>
                    <a:pt x="301347" y="65663"/>
                    <a:pt x="232373" y="49496"/>
                    <a:pt x="159446" y="47608"/>
                  </a:cubicBezTo>
                  <a:cubicBezTo>
                    <a:pt x="122451" y="46664"/>
                    <a:pt x="85221" y="52387"/>
                    <a:pt x="48108" y="55161"/>
                  </a:cubicBezTo>
                  <a:cubicBezTo>
                    <a:pt x="39140" y="55810"/>
                    <a:pt x="29936" y="58052"/>
                    <a:pt x="21203" y="56931"/>
                  </a:cubicBezTo>
                  <a:cubicBezTo>
                    <a:pt x="9285" y="55397"/>
                    <a:pt x="552" y="48021"/>
                    <a:pt x="21" y="35041"/>
                  </a:cubicBezTo>
                  <a:cubicBezTo>
                    <a:pt x="-451" y="23417"/>
                    <a:pt x="6984" y="15865"/>
                    <a:pt x="17368" y="13151"/>
                  </a:cubicBezTo>
                  <a:cubicBezTo>
                    <a:pt x="29936" y="9906"/>
                    <a:pt x="43093" y="8490"/>
                    <a:pt x="56015" y="6602"/>
                  </a:cubicBezTo>
                  <a:cubicBezTo>
                    <a:pt x="124516" y="-3606"/>
                    <a:pt x="192546" y="-3193"/>
                    <a:pt x="259573" y="16514"/>
                  </a:cubicBezTo>
                  <a:cubicBezTo>
                    <a:pt x="304710" y="29790"/>
                    <a:pt x="345658" y="50676"/>
                    <a:pt x="379112" y="84426"/>
                  </a:cubicBezTo>
                  <a:cubicBezTo>
                    <a:pt x="385956" y="91329"/>
                    <a:pt x="391090" y="99943"/>
                    <a:pt x="394866" y="10490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B9ADAF2-8BD8-AF5E-B270-7D6D87492EB4}"/>
                </a:ext>
              </a:extLst>
            </p:cNvPr>
            <p:cNvSpPr/>
            <p:nvPr/>
          </p:nvSpPr>
          <p:spPr>
            <a:xfrm>
              <a:off x="7801122" y="4870197"/>
              <a:ext cx="278948" cy="283346"/>
            </a:xfrm>
            <a:custGeom>
              <a:avLst/>
              <a:gdLst>
                <a:gd name="csX0" fmla="*/ 278948 w 278948"/>
                <a:gd name="csY0" fmla="*/ 24790 h 283346"/>
                <a:gd name="csX1" fmla="*/ 265555 w 278948"/>
                <a:gd name="csY1" fmla="*/ 43081 h 283346"/>
                <a:gd name="csX2" fmla="*/ 159409 w 278948"/>
                <a:gd name="csY2" fmla="*/ 141378 h 283346"/>
                <a:gd name="csX3" fmla="*/ 38218 w 278948"/>
                <a:gd name="csY3" fmla="*/ 270830 h 283346"/>
                <a:gd name="csX4" fmla="*/ 10369 w 278948"/>
                <a:gd name="csY4" fmla="*/ 280565 h 283346"/>
                <a:gd name="csX5" fmla="*/ 3584 w 278948"/>
                <a:gd name="csY5" fmla="*/ 248881 h 283346"/>
                <a:gd name="csX6" fmla="*/ 19928 w 278948"/>
                <a:gd name="csY6" fmla="*/ 223746 h 283346"/>
                <a:gd name="csX7" fmla="*/ 81821 w 278948"/>
                <a:gd name="csY7" fmla="*/ 153887 h 283346"/>
                <a:gd name="csX8" fmla="*/ 221421 w 278948"/>
                <a:gd name="csY8" fmla="*/ 20777 h 283346"/>
                <a:gd name="csX9" fmla="*/ 248149 w 278948"/>
                <a:gd name="csY9" fmla="*/ 1838 h 283346"/>
                <a:gd name="csX10" fmla="*/ 278948 w 278948"/>
                <a:gd name="csY10" fmla="*/ 24908 h 283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78948" h="283346">
                  <a:moveTo>
                    <a:pt x="278948" y="24790"/>
                  </a:moveTo>
                  <a:cubicBezTo>
                    <a:pt x="275880" y="29097"/>
                    <a:pt x="271750" y="37180"/>
                    <a:pt x="265555" y="43081"/>
                  </a:cubicBezTo>
                  <a:cubicBezTo>
                    <a:pt x="230448" y="76122"/>
                    <a:pt x="194929" y="108750"/>
                    <a:pt x="159409" y="141378"/>
                  </a:cubicBezTo>
                  <a:cubicBezTo>
                    <a:pt x="115748" y="181500"/>
                    <a:pt x="71437" y="220914"/>
                    <a:pt x="38218" y="270830"/>
                  </a:cubicBezTo>
                  <a:cubicBezTo>
                    <a:pt x="31551" y="280801"/>
                    <a:pt x="22937" y="287350"/>
                    <a:pt x="10369" y="280565"/>
                  </a:cubicBezTo>
                  <a:cubicBezTo>
                    <a:pt x="-133" y="274901"/>
                    <a:pt x="-3142" y="262806"/>
                    <a:pt x="3584" y="248881"/>
                  </a:cubicBezTo>
                  <a:cubicBezTo>
                    <a:pt x="7891" y="239913"/>
                    <a:pt x="13496" y="231298"/>
                    <a:pt x="19928" y="223746"/>
                  </a:cubicBezTo>
                  <a:cubicBezTo>
                    <a:pt x="40106" y="200086"/>
                    <a:pt x="59754" y="175718"/>
                    <a:pt x="81821" y="153887"/>
                  </a:cubicBezTo>
                  <a:cubicBezTo>
                    <a:pt x="127548" y="108691"/>
                    <a:pt x="174573" y="64793"/>
                    <a:pt x="221421" y="20777"/>
                  </a:cubicBezTo>
                  <a:cubicBezTo>
                    <a:pt x="229327" y="13343"/>
                    <a:pt x="238355" y="6027"/>
                    <a:pt x="248149" y="1838"/>
                  </a:cubicBezTo>
                  <a:cubicBezTo>
                    <a:pt x="262900" y="-4475"/>
                    <a:pt x="278358" y="6027"/>
                    <a:pt x="278948" y="2490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5370585B-035C-0ABD-F3D4-56203C7C0CA9}"/>
                </a:ext>
              </a:extLst>
            </p:cNvPr>
            <p:cNvSpPr/>
            <p:nvPr/>
          </p:nvSpPr>
          <p:spPr>
            <a:xfrm>
              <a:off x="9946282" y="2189573"/>
              <a:ext cx="296997" cy="223417"/>
            </a:xfrm>
            <a:custGeom>
              <a:avLst/>
              <a:gdLst>
                <a:gd name="csX0" fmla="*/ 26941 w 296997"/>
                <a:gd name="csY0" fmla="*/ 223359 h 223417"/>
                <a:gd name="csX1" fmla="*/ 2868 w 296997"/>
                <a:gd name="csY1" fmla="*/ 191615 h 223417"/>
                <a:gd name="csX2" fmla="*/ 21690 w 296997"/>
                <a:gd name="csY2" fmla="*/ 172498 h 223417"/>
                <a:gd name="csX3" fmla="*/ 240471 w 296997"/>
                <a:gd name="csY3" fmla="*/ 16260 h 223417"/>
                <a:gd name="csX4" fmla="*/ 267081 w 296997"/>
                <a:gd name="csY4" fmla="*/ 2276 h 223417"/>
                <a:gd name="csX5" fmla="*/ 293750 w 296997"/>
                <a:gd name="csY5" fmla="*/ 9298 h 223417"/>
                <a:gd name="csX6" fmla="*/ 285844 w 296997"/>
                <a:gd name="csY6" fmla="*/ 37914 h 223417"/>
                <a:gd name="csX7" fmla="*/ 255222 w 296997"/>
                <a:gd name="csY7" fmla="*/ 57267 h 223417"/>
                <a:gd name="csX8" fmla="*/ 53434 w 296997"/>
                <a:gd name="csY8" fmla="*/ 206189 h 223417"/>
                <a:gd name="csX9" fmla="*/ 26941 w 296997"/>
                <a:gd name="csY9" fmla="*/ 223418 h 22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6997" h="223417">
                  <a:moveTo>
                    <a:pt x="26941" y="223359"/>
                  </a:moveTo>
                  <a:cubicBezTo>
                    <a:pt x="5642" y="223418"/>
                    <a:pt x="-5687" y="205953"/>
                    <a:pt x="2868" y="191615"/>
                  </a:cubicBezTo>
                  <a:cubicBezTo>
                    <a:pt x="7294" y="184122"/>
                    <a:pt x="14492" y="177632"/>
                    <a:pt x="21690" y="172498"/>
                  </a:cubicBezTo>
                  <a:cubicBezTo>
                    <a:pt x="94440" y="120163"/>
                    <a:pt x="167367" y="68123"/>
                    <a:pt x="240471" y="16260"/>
                  </a:cubicBezTo>
                  <a:cubicBezTo>
                    <a:pt x="248614" y="10478"/>
                    <a:pt x="257818" y="5876"/>
                    <a:pt x="267081" y="2276"/>
                  </a:cubicBezTo>
                  <a:cubicBezTo>
                    <a:pt x="277053" y="-1618"/>
                    <a:pt x="287614" y="-1264"/>
                    <a:pt x="293750" y="9298"/>
                  </a:cubicBezTo>
                  <a:cubicBezTo>
                    <a:pt x="300359" y="20803"/>
                    <a:pt x="296465" y="30775"/>
                    <a:pt x="285844" y="37914"/>
                  </a:cubicBezTo>
                  <a:cubicBezTo>
                    <a:pt x="275814" y="44640"/>
                    <a:pt x="264957" y="50186"/>
                    <a:pt x="255222" y="57267"/>
                  </a:cubicBezTo>
                  <a:cubicBezTo>
                    <a:pt x="187841" y="106770"/>
                    <a:pt x="120755" y="156627"/>
                    <a:pt x="53434" y="206189"/>
                  </a:cubicBezTo>
                  <a:cubicBezTo>
                    <a:pt x="43875" y="213210"/>
                    <a:pt x="33550" y="219110"/>
                    <a:pt x="26941" y="22341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DD0B0426-7825-49E5-7531-E1D2ADD87716}"/>
                </a:ext>
              </a:extLst>
            </p:cNvPr>
            <p:cNvSpPr/>
            <p:nvPr/>
          </p:nvSpPr>
          <p:spPr>
            <a:xfrm>
              <a:off x="10402442" y="1915954"/>
              <a:ext cx="317514" cy="169071"/>
            </a:xfrm>
            <a:custGeom>
              <a:avLst/>
              <a:gdLst>
                <a:gd name="csX0" fmla="*/ 284475 w 317514"/>
                <a:gd name="csY0" fmla="*/ 118 h 169071"/>
                <a:gd name="csX1" fmla="*/ 317339 w 317514"/>
                <a:gd name="csY1" fmla="*/ 17701 h 169071"/>
                <a:gd name="csX2" fmla="*/ 298635 w 317514"/>
                <a:gd name="csY2" fmla="*/ 40594 h 169071"/>
                <a:gd name="csX3" fmla="*/ 103750 w 317514"/>
                <a:gd name="csY3" fmla="*/ 126737 h 169071"/>
                <a:gd name="csX4" fmla="*/ 43391 w 317514"/>
                <a:gd name="csY4" fmla="*/ 160900 h 169071"/>
                <a:gd name="csX5" fmla="*/ 24392 w 317514"/>
                <a:gd name="csY5" fmla="*/ 169042 h 169071"/>
                <a:gd name="csX6" fmla="*/ 1853 w 317514"/>
                <a:gd name="csY6" fmla="*/ 159130 h 169071"/>
                <a:gd name="csX7" fmla="*/ 3210 w 317514"/>
                <a:gd name="csY7" fmla="*/ 134644 h 169071"/>
                <a:gd name="csX8" fmla="*/ 16662 w 317514"/>
                <a:gd name="csY8" fmla="*/ 123256 h 169071"/>
                <a:gd name="csX9" fmla="*/ 237627 w 317514"/>
                <a:gd name="csY9" fmla="*/ 13453 h 169071"/>
                <a:gd name="csX10" fmla="*/ 284534 w 317514"/>
                <a:gd name="csY10" fmla="*/ 0 h 16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17514" h="169071">
                  <a:moveTo>
                    <a:pt x="284475" y="118"/>
                  </a:moveTo>
                  <a:cubicBezTo>
                    <a:pt x="305656" y="-472"/>
                    <a:pt x="316041" y="6018"/>
                    <a:pt x="317339" y="17701"/>
                  </a:cubicBezTo>
                  <a:cubicBezTo>
                    <a:pt x="318814" y="31389"/>
                    <a:pt x="310849" y="37998"/>
                    <a:pt x="298635" y="40594"/>
                  </a:cubicBezTo>
                  <a:cubicBezTo>
                    <a:pt x="227773" y="55993"/>
                    <a:pt x="165821" y="91572"/>
                    <a:pt x="103750" y="126737"/>
                  </a:cubicBezTo>
                  <a:cubicBezTo>
                    <a:pt x="83630" y="138125"/>
                    <a:pt x="63628" y="149689"/>
                    <a:pt x="43391" y="160900"/>
                  </a:cubicBezTo>
                  <a:cubicBezTo>
                    <a:pt x="37254" y="164263"/>
                    <a:pt x="30469" y="169514"/>
                    <a:pt x="24392" y="169042"/>
                  </a:cubicBezTo>
                  <a:cubicBezTo>
                    <a:pt x="16367" y="168452"/>
                    <a:pt x="5511" y="165030"/>
                    <a:pt x="1853" y="159130"/>
                  </a:cubicBezTo>
                  <a:cubicBezTo>
                    <a:pt x="-1746" y="153347"/>
                    <a:pt x="555" y="142373"/>
                    <a:pt x="3210" y="134644"/>
                  </a:cubicBezTo>
                  <a:cubicBezTo>
                    <a:pt x="4862" y="129864"/>
                    <a:pt x="11588" y="126206"/>
                    <a:pt x="16662" y="123256"/>
                  </a:cubicBezTo>
                  <a:cubicBezTo>
                    <a:pt x="87996" y="82013"/>
                    <a:pt x="159153" y="40358"/>
                    <a:pt x="237627" y="13453"/>
                  </a:cubicBezTo>
                  <a:cubicBezTo>
                    <a:pt x="254678" y="7611"/>
                    <a:pt x="272320" y="3481"/>
                    <a:pt x="284534" y="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65959E81-A407-61C2-9DC9-155720420439}"/>
                </a:ext>
              </a:extLst>
            </p:cNvPr>
            <p:cNvSpPr/>
            <p:nvPr/>
          </p:nvSpPr>
          <p:spPr>
            <a:xfrm>
              <a:off x="10746424" y="4196634"/>
              <a:ext cx="183071" cy="173184"/>
            </a:xfrm>
            <a:custGeom>
              <a:avLst/>
              <a:gdLst>
                <a:gd name="csX0" fmla="*/ 20382 w 183071"/>
                <a:gd name="csY0" fmla="*/ 0 h 173184"/>
                <a:gd name="csX1" fmla="*/ 44455 w 183071"/>
                <a:gd name="csY1" fmla="*/ 15577 h 173184"/>
                <a:gd name="csX2" fmla="*/ 166354 w 183071"/>
                <a:gd name="csY2" fmla="*/ 128153 h 173184"/>
                <a:gd name="csX3" fmla="*/ 177859 w 183071"/>
                <a:gd name="csY3" fmla="*/ 166505 h 173184"/>
                <a:gd name="csX4" fmla="*/ 136735 w 183071"/>
                <a:gd name="csY4" fmla="*/ 157773 h 173184"/>
                <a:gd name="csX5" fmla="*/ 17196 w 183071"/>
                <a:gd name="csY5" fmla="*/ 51568 h 173184"/>
                <a:gd name="csX6" fmla="*/ 2681 w 183071"/>
                <a:gd name="csY6" fmla="*/ 36641 h 173184"/>
                <a:gd name="csX7" fmla="*/ 1678 w 183071"/>
                <a:gd name="csY7" fmla="*/ 14633 h 173184"/>
                <a:gd name="csX8" fmla="*/ 20441 w 183071"/>
                <a:gd name="csY8" fmla="*/ 0 h 173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3071" h="173184">
                  <a:moveTo>
                    <a:pt x="20382" y="0"/>
                  </a:moveTo>
                  <a:cubicBezTo>
                    <a:pt x="29704" y="5959"/>
                    <a:pt x="38023" y="9736"/>
                    <a:pt x="44455" y="15577"/>
                  </a:cubicBezTo>
                  <a:cubicBezTo>
                    <a:pt x="85343" y="52807"/>
                    <a:pt x="126055" y="90274"/>
                    <a:pt x="166354" y="128153"/>
                  </a:cubicBezTo>
                  <a:cubicBezTo>
                    <a:pt x="184586" y="145264"/>
                    <a:pt x="187064" y="155885"/>
                    <a:pt x="177859" y="166505"/>
                  </a:cubicBezTo>
                  <a:cubicBezTo>
                    <a:pt x="168242" y="177597"/>
                    <a:pt x="156146" y="175001"/>
                    <a:pt x="136735" y="157773"/>
                  </a:cubicBezTo>
                  <a:cubicBezTo>
                    <a:pt x="96908" y="122371"/>
                    <a:pt x="56963" y="87029"/>
                    <a:pt x="17196" y="51568"/>
                  </a:cubicBezTo>
                  <a:cubicBezTo>
                    <a:pt x="11944" y="46907"/>
                    <a:pt x="5159" y="42600"/>
                    <a:pt x="2681" y="36641"/>
                  </a:cubicBezTo>
                  <a:cubicBezTo>
                    <a:pt x="-33" y="30091"/>
                    <a:pt x="-1213" y="20592"/>
                    <a:pt x="1678" y="14633"/>
                  </a:cubicBezTo>
                  <a:cubicBezTo>
                    <a:pt x="4569" y="8614"/>
                    <a:pt x="13184" y="5310"/>
                    <a:pt x="20441" y="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CC0E6BB0-9CB3-C78D-C328-2D8874AE59C9}"/>
                </a:ext>
              </a:extLst>
            </p:cNvPr>
            <p:cNvSpPr/>
            <p:nvPr/>
          </p:nvSpPr>
          <p:spPr>
            <a:xfrm>
              <a:off x="8278960" y="5092781"/>
              <a:ext cx="182962" cy="131262"/>
            </a:xfrm>
            <a:custGeom>
              <a:avLst/>
              <a:gdLst>
                <a:gd name="csX0" fmla="*/ 16469 w 182962"/>
                <a:gd name="csY0" fmla="*/ 131203 h 131262"/>
                <a:gd name="csX1" fmla="*/ 479 w 182962"/>
                <a:gd name="csY1" fmla="*/ 116394 h 131262"/>
                <a:gd name="csX2" fmla="*/ 6793 w 182962"/>
                <a:gd name="csY2" fmla="*/ 95389 h 131262"/>
                <a:gd name="csX3" fmla="*/ 16646 w 182962"/>
                <a:gd name="csY3" fmla="*/ 88840 h 131262"/>
                <a:gd name="csX4" fmla="*/ 133353 w 182962"/>
                <a:gd name="csY4" fmla="*/ 13966 h 131262"/>
                <a:gd name="csX5" fmla="*/ 157072 w 182962"/>
                <a:gd name="csY5" fmla="*/ 1339 h 131262"/>
                <a:gd name="csX6" fmla="*/ 182030 w 182962"/>
                <a:gd name="csY6" fmla="*/ 11842 h 131262"/>
                <a:gd name="csX7" fmla="*/ 177723 w 182962"/>
                <a:gd name="csY7" fmla="*/ 35974 h 131262"/>
                <a:gd name="csX8" fmla="*/ 29627 w 182962"/>
                <a:gd name="csY8" fmla="*/ 128430 h 131262"/>
                <a:gd name="csX9" fmla="*/ 16528 w 182962"/>
                <a:gd name="csY9" fmla="*/ 131262 h 13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2962" h="131262">
                  <a:moveTo>
                    <a:pt x="16469" y="131203"/>
                  </a:moveTo>
                  <a:cubicBezTo>
                    <a:pt x="12162" y="127486"/>
                    <a:pt x="3017" y="123179"/>
                    <a:pt x="479" y="116394"/>
                  </a:cubicBezTo>
                  <a:cubicBezTo>
                    <a:pt x="-1586" y="110848"/>
                    <a:pt x="3489" y="101997"/>
                    <a:pt x="6793" y="95389"/>
                  </a:cubicBezTo>
                  <a:cubicBezTo>
                    <a:pt x="8327" y="92321"/>
                    <a:pt x="13283" y="90964"/>
                    <a:pt x="16646" y="88840"/>
                  </a:cubicBezTo>
                  <a:cubicBezTo>
                    <a:pt x="55529" y="63882"/>
                    <a:pt x="94352" y="38806"/>
                    <a:pt x="133353" y="13966"/>
                  </a:cubicBezTo>
                  <a:cubicBezTo>
                    <a:pt x="140905" y="9127"/>
                    <a:pt x="148694" y="4053"/>
                    <a:pt x="157072" y="1339"/>
                  </a:cubicBezTo>
                  <a:cubicBezTo>
                    <a:pt x="167574" y="-2083"/>
                    <a:pt x="178844" y="926"/>
                    <a:pt x="182030" y="11842"/>
                  </a:cubicBezTo>
                  <a:cubicBezTo>
                    <a:pt x="184154" y="19099"/>
                    <a:pt x="182620" y="32787"/>
                    <a:pt x="177723" y="35974"/>
                  </a:cubicBezTo>
                  <a:cubicBezTo>
                    <a:pt x="128987" y="67717"/>
                    <a:pt x="79189" y="97926"/>
                    <a:pt x="29627" y="128430"/>
                  </a:cubicBezTo>
                  <a:cubicBezTo>
                    <a:pt x="27208" y="129906"/>
                    <a:pt x="23785" y="129787"/>
                    <a:pt x="16528" y="131262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FDCADEA6-1ACC-3274-0B19-F5F26865DA8A}"/>
                </a:ext>
              </a:extLst>
            </p:cNvPr>
            <p:cNvSpPr/>
            <p:nvPr/>
          </p:nvSpPr>
          <p:spPr>
            <a:xfrm>
              <a:off x="10591078" y="4042510"/>
              <a:ext cx="42349" cy="47354"/>
            </a:xfrm>
            <a:custGeom>
              <a:avLst/>
              <a:gdLst>
                <a:gd name="csX0" fmla="*/ 42323 w 42349"/>
                <a:gd name="csY0" fmla="*/ 26383 h 47354"/>
                <a:gd name="csX1" fmla="*/ 21023 w 42349"/>
                <a:gd name="csY1" fmla="*/ 47329 h 47354"/>
                <a:gd name="csX2" fmla="*/ 77 w 42349"/>
                <a:gd name="csY2" fmla="*/ 18949 h 47354"/>
                <a:gd name="csX3" fmla="*/ 19076 w 42349"/>
                <a:gd name="csY3" fmla="*/ 9 h 47354"/>
                <a:gd name="csX4" fmla="*/ 42323 w 42349"/>
                <a:gd name="csY4" fmla="*/ 26383 h 47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349" h="47354">
                  <a:moveTo>
                    <a:pt x="42323" y="26383"/>
                  </a:moveTo>
                  <a:cubicBezTo>
                    <a:pt x="41792" y="37948"/>
                    <a:pt x="31703" y="47919"/>
                    <a:pt x="21023" y="47329"/>
                  </a:cubicBezTo>
                  <a:cubicBezTo>
                    <a:pt x="9046" y="46680"/>
                    <a:pt x="-985" y="33228"/>
                    <a:pt x="77" y="18949"/>
                  </a:cubicBezTo>
                  <a:cubicBezTo>
                    <a:pt x="962" y="7267"/>
                    <a:pt x="7158" y="422"/>
                    <a:pt x="19076" y="9"/>
                  </a:cubicBezTo>
                  <a:cubicBezTo>
                    <a:pt x="31526" y="-403"/>
                    <a:pt x="42972" y="12872"/>
                    <a:pt x="42323" y="2638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1891D379-55E3-DC0C-0588-73675B233AF4}"/>
                </a:ext>
              </a:extLst>
            </p:cNvPr>
            <p:cNvSpPr/>
            <p:nvPr/>
          </p:nvSpPr>
          <p:spPr>
            <a:xfrm>
              <a:off x="8574754" y="4991783"/>
              <a:ext cx="45564" cy="41875"/>
            </a:xfrm>
            <a:custGeom>
              <a:avLst/>
              <a:gdLst>
                <a:gd name="csX0" fmla="*/ 25954 w 45564"/>
                <a:gd name="csY0" fmla="*/ 26 h 41875"/>
                <a:gd name="csX1" fmla="*/ 45425 w 45564"/>
                <a:gd name="csY1" fmla="*/ 21503 h 41875"/>
                <a:gd name="csX2" fmla="*/ 19641 w 45564"/>
                <a:gd name="csY2" fmla="*/ 41859 h 41875"/>
                <a:gd name="csX3" fmla="*/ 111 w 45564"/>
                <a:gd name="csY3" fmla="*/ 20087 h 41875"/>
                <a:gd name="csX4" fmla="*/ 25954 w 45564"/>
                <a:gd name="csY4" fmla="*/ 26 h 41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564" h="41875">
                  <a:moveTo>
                    <a:pt x="25954" y="26"/>
                  </a:moveTo>
                  <a:cubicBezTo>
                    <a:pt x="38108" y="616"/>
                    <a:pt x="46782" y="10175"/>
                    <a:pt x="45425" y="21503"/>
                  </a:cubicBezTo>
                  <a:cubicBezTo>
                    <a:pt x="44127" y="32419"/>
                    <a:pt x="31559" y="42331"/>
                    <a:pt x="19641" y="41859"/>
                  </a:cubicBezTo>
                  <a:cubicBezTo>
                    <a:pt x="8194" y="41387"/>
                    <a:pt x="-1128" y="31003"/>
                    <a:pt x="111" y="20087"/>
                  </a:cubicBezTo>
                  <a:cubicBezTo>
                    <a:pt x="1409" y="8818"/>
                    <a:pt x="13445" y="-563"/>
                    <a:pt x="25954" y="2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8D9229A9-17FE-D9CC-F444-7C9EB8BB1760}"/>
                </a:ext>
              </a:extLst>
            </p:cNvPr>
            <p:cNvSpPr/>
            <p:nvPr/>
          </p:nvSpPr>
          <p:spPr>
            <a:xfrm>
              <a:off x="8204357" y="4707749"/>
              <a:ext cx="44971" cy="41180"/>
            </a:xfrm>
            <a:custGeom>
              <a:avLst/>
              <a:gdLst>
                <a:gd name="csX0" fmla="*/ 22924 w 44971"/>
                <a:gd name="csY0" fmla="*/ 41147 h 41180"/>
                <a:gd name="csX1" fmla="*/ 31 w 44971"/>
                <a:gd name="csY1" fmla="*/ 22030 h 41180"/>
                <a:gd name="csX2" fmla="*/ 20564 w 44971"/>
                <a:gd name="csY2" fmla="*/ 140 h 41180"/>
                <a:gd name="csX3" fmla="*/ 44814 w 44971"/>
                <a:gd name="csY3" fmla="*/ 17487 h 41180"/>
                <a:gd name="csX4" fmla="*/ 22983 w 44971"/>
                <a:gd name="csY4" fmla="*/ 41147 h 41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971" h="41180">
                  <a:moveTo>
                    <a:pt x="22924" y="41147"/>
                  </a:moveTo>
                  <a:cubicBezTo>
                    <a:pt x="11537" y="41796"/>
                    <a:pt x="680" y="32769"/>
                    <a:pt x="31" y="22030"/>
                  </a:cubicBezTo>
                  <a:cubicBezTo>
                    <a:pt x="-618" y="11587"/>
                    <a:pt x="8882" y="1439"/>
                    <a:pt x="20564" y="140"/>
                  </a:cubicBezTo>
                  <a:cubicBezTo>
                    <a:pt x="32306" y="-1158"/>
                    <a:pt x="43280" y="6690"/>
                    <a:pt x="44814" y="17487"/>
                  </a:cubicBezTo>
                  <a:cubicBezTo>
                    <a:pt x="46407" y="28816"/>
                    <a:pt x="35669" y="40439"/>
                    <a:pt x="22983" y="41147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3E0D1E51-C770-7AD8-D944-8CFF0CAD26C1}"/>
                </a:ext>
              </a:extLst>
            </p:cNvPr>
            <p:cNvSpPr/>
            <p:nvPr/>
          </p:nvSpPr>
          <p:spPr>
            <a:xfrm>
              <a:off x="10545051" y="3999622"/>
              <a:ext cx="44301" cy="40420"/>
            </a:xfrm>
            <a:custGeom>
              <a:avLst/>
              <a:gdLst>
                <a:gd name="csX0" fmla="*/ 21442 w 44301"/>
                <a:gd name="csY0" fmla="*/ 40419 h 40420"/>
                <a:gd name="csX1" fmla="*/ 24 w 44301"/>
                <a:gd name="csY1" fmla="*/ 19768 h 40420"/>
                <a:gd name="csX2" fmla="*/ 22858 w 44301"/>
                <a:gd name="csY2" fmla="*/ 3 h 40420"/>
                <a:gd name="csX3" fmla="*/ 44276 w 44301"/>
                <a:gd name="csY3" fmla="*/ 20240 h 40420"/>
                <a:gd name="csX4" fmla="*/ 21442 w 44301"/>
                <a:gd name="csY4" fmla="*/ 40419 h 40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301" h="40420">
                  <a:moveTo>
                    <a:pt x="21442" y="40419"/>
                  </a:moveTo>
                  <a:cubicBezTo>
                    <a:pt x="9878" y="40537"/>
                    <a:pt x="-566" y="30448"/>
                    <a:pt x="24" y="19768"/>
                  </a:cubicBezTo>
                  <a:cubicBezTo>
                    <a:pt x="614" y="9207"/>
                    <a:pt x="11057" y="180"/>
                    <a:pt x="22858" y="3"/>
                  </a:cubicBezTo>
                  <a:cubicBezTo>
                    <a:pt x="35130" y="-174"/>
                    <a:pt x="44866" y="9030"/>
                    <a:pt x="44276" y="20240"/>
                  </a:cubicBezTo>
                  <a:cubicBezTo>
                    <a:pt x="43686" y="30507"/>
                    <a:pt x="32593" y="40301"/>
                    <a:pt x="21442" y="40419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C8F8A177-F479-E622-3628-56C3603EF42B}"/>
                </a:ext>
              </a:extLst>
            </p:cNvPr>
            <p:cNvSpPr/>
            <p:nvPr/>
          </p:nvSpPr>
          <p:spPr>
            <a:xfrm>
              <a:off x="11016947" y="4467016"/>
              <a:ext cx="43958" cy="40692"/>
            </a:xfrm>
            <a:custGeom>
              <a:avLst/>
              <a:gdLst>
                <a:gd name="csX0" fmla="*/ 23158 w 43958"/>
                <a:gd name="csY0" fmla="*/ 40679 h 40692"/>
                <a:gd name="csX1" fmla="*/ 29 w 43958"/>
                <a:gd name="csY1" fmla="*/ 21562 h 40692"/>
                <a:gd name="csX2" fmla="*/ 20975 w 43958"/>
                <a:gd name="csY2" fmla="*/ 26 h 40692"/>
                <a:gd name="csX3" fmla="*/ 43927 w 43958"/>
                <a:gd name="csY3" fmla="*/ 19497 h 40692"/>
                <a:gd name="csX4" fmla="*/ 23158 w 43958"/>
                <a:gd name="csY4" fmla="*/ 40679 h 4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958" h="40692">
                  <a:moveTo>
                    <a:pt x="23158" y="40679"/>
                  </a:moveTo>
                  <a:cubicBezTo>
                    <a:pt x="11358" y="41092"/>
                    <a:pt x="678" y="32300"/>
                    <a:pt x="29" y="21562"/>
                  </a:cubicBezTo>
                  <a:cubicBezTo>
                    <a:pt x="-620" y="11177"/>
                    <a:pt x="9647" y="616"/>
                    <a:pt x="20975" y="26"/>
                  </a:cubicBezTo>
                  <a:cubicBezTo>
                    <a:pt x="32068" y="-564"/>
                    <a:pt x="43337" y="8994"/>
                    <a:pt x="43927" y="19497"/>
                  </a:cubicBezTo>
                  <a:cubicBezTo>
                    <a:pt x="44576" y="30648"/>
                    <a:pt x="35194" y="40266"/>
                    <a:pt x="23158" y="40679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7A5230B8-3212-0B81-BE79-A9BFCF04DF89}"/>
                </a:ext>
              </a:extLst>
            </p:cNvPr>
            <p:cNvSpPr/>
            <p:nvPr/>
          </p:nvSpPr>
          <p:spPr>
            <a:xfrm>
              <a:off x="7974449" y="2131240"/>
              <a:ext cx="41014" cy="42354"/>
            </a:xfrm>
            <a:custGeom>
              <a:avLst/>
              <a:gdLst>
                <a:gd name="csX0" fmla="*/ 41014 w 41014"/>
                <a:gd name="csY0" fmla="*/ 14706 h 42354"/>
                <a:gd name="csX1" fmla="*/ 17944 w 41014"/>
                <a:gd name="csY1" fmla="*/ 42260 h 42354"/>
                <a:gd name="csX2" fmla="*/ 7 w 41014"/>
                <a:gd name="csY2" fmla="*/ 22258 h 42354"/>
                <a:gd name="csX3" fmla="*/ 22782 w 41014"/>
                <a:gd name="csY3" fmla="*/ 545 h 42354"/>
                <a:gd name="csX4" fmla="*/ 40955 w 41014"/>
                <a:gd name="csY4" fmla="*/ 14706 h 42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014" h="42354">
                  <a:moveTo>
                    <a:pt x="41014" y="14706"/>
                  </a:moveTo>
                  <a:cubicBezTo>
                    <a:pt x="40837" y="32525"/>
                    <a:pt x="29745" y="43499"/>
                    <a:pt x="17944" y="42260"/>
                  </a:cubicBezTo>
                  <a:cubicBezTo>
                    <a:pt x="6203" y="41021"/>
                    <a:pt x="302" y="33587"/>
                    <a:pt x="7" y="22258"/>
                  </a:cubicBezTo>
                  <a:cubicBezTo>
                    <a:pt x="-347" y="9986"/>
                    <a:pt x="11985" y="-2818"/>
                    <a:pt x="22782" y="545"/>
                  </a:cubicBezTo>
                  <a:cubicBezTo>
                    <a:pt x="30630" y="3023"/>
                    <a:pt x="36766" y="11225"/>
                    <a:pt x="40955" y="1470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ED21017D-E039-72B5-E958-E7D29D06AEB1}"/>
                </a:ext>
              </a:extLst>
            </p:cNvPr>
            <p:cNvSpPr/>
            <p:nvPr/>
          </p:nvSpPr>
          <p:spPr>
            <a:xfrm>
              <a:off x="10670183" y="4121451"/>
              <a:ext cx="41101" cy="41262"/>
            </a:xfrm>
            <a:custGeom>
              <a:avLst/>
              <a:gdLst>
                <a:gd name="csX0" fmla="*/ 41102 w 41101"/>
                <a:gd name="csY0" fmla="*/ 14941 h 41262"/>
                <a:gd name="csX1" fmla="*/ 19330 w 41101"/>
                <a:gd name="csY1" fmla="*/ 41256 h 41262"/>
                <a:gd name="csX2" fmla="*/ 36 w 41101"/>
                <a:gd name="csY2" fmla="*/ 22612 h 41262"/>
                <a:gd name="csX3" fmla="*/ 22398 w 41101"/>
                <a:gd name="csY3" fmla="*/ 545 h 41262"/>
                <a:gd name="csX4" fmla="*/ 41102 w 41101"/>
                <a:gd name="csY4" fmla="*/ 14941 h 4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101" h="41262">
                  <a:moveTo>
                    <a:pt x="41102" y="14941"/>
                  </a:moveTo>
                  <a:cubicBezTo>
                    <a:pt x="40630" y="31049"/>
                    <a:pt x="30245" y="41551"/>
                    <a:pt x="19330" y="41256"/>
                  </a:cubicBezTo>
                  <a:cubicBezTo>
                    <a:pt x="7588" y="40902"/>
                    <a:pt x="744" y="34471"/>
                    <a:pt x="36" y="22612"/>
                  </a:cubicBezTo>
                  <a:cubicBezTo>
                    <a:pt x="-731" y="9985"/>
                    <a:pt x="10893" y="-2818"/>
                    <a:pt x="22398" y="545"/>
                  </a:cubicBezTo>
                  <a:cubicBezTo>
                    <a:pt x="30363" y="2905"/>
                    <a:pt x="36559" y="11283"/>
                    <a:pt x="41102" y="14941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01FC312B-0BC6-FC6F-E896-5368841B1012}"/>
                </a:ext>
              </a:extLst>
            </p:cNvPr>
            <p:cNvSpPr/>
            <p:nvPr/>
          </p:nvSpPr>
          <p:spPr>
            <a:xfrm>
              <a:off x="9851585" y="2448834"/>
              <a:ext cx="38650" cy="40743"/>
            </a:xfrm>
            <a:custGeom>
              <a:avLst/>
              <a:gdLst>
                <a:gd name="csX0" fmla="*/ 38563 w 38650"/>
                <a:gd name="csY0" fmla="*/ 13246 h 40743"/>
                <a:gd name="csX1" fmla="*/ 19505 w 38650"/>
                <a:gd name="csY1" fmla="*/ 40741 h 40743"/>
                <a:gd name="csX2" fmla="*/ 93 w 38650"/>
                <a:gd name="csY2" fmla="*/ 22038 h 40743"/>
                <a:gd name="csX3" fmla="*/ 19387 w 38650"/>
                <a:gd name="csY3" fmla="*/ 325 h 40743"/>
                <a:gd name="csX4" fmla="*/ 38563 w 38650"/>
                <a:gd name="csY4" fmla="*/ 13187 h 4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50" h="40743">
                  <a:moveTo>
                    <a:pt x="38563" y="13246"/>
                  </a:moveTo>
                  <a:cubicBezTo>
                    <a:pt x="39625" y="30770"/>
                    <a:pt x="30951" y="40919"/>
                    <a:pt x="19505" y="40741"/>
                  </a:cubicBezTo>
                  <a:cubicBezTo>
                    <a:pt x="7468" y="40564"/>
                    <a:pt x="1273" y="33366"/>
                    <a:pt x="93" y="22038"/>
                  </a:cubicBezTo>
                  <a:cubicBezTo>
                    <a:pt x="-1087" y="10591"/>
                    <a:pt x="9179" y="-2212"/>
                    <a:pt x="19387" y="325"/>
                  </a:cubicBezTo>
                  <a:cubicBezTo>
                    <a:pt x="27470" y="2331"/>
                    <a:pt x="34137" y="10060"/>
                    <a:pt x="38563" y="13187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2CD7F956-1EAC-78AE-56E6-F32B044EF3A7}"/>
                </a:ext>
              </a:extLst>
            </p:cNvPr>
            <p:cNvSpPr/>
            <p:nvPr/>
          </p:nvSpPr>
          <p:spPr>
            <a:xfrm>
              <a:off x="9777854" y="2509084"/>
              <a:ext cx="42206" cy="39441"/>
            </a:xfrm>
            <a:custGeom>
              <a:avLst/>
              <a:gdLst>
                <a:gd name="csX0" fmla="*/ 28215 w 42206"/>
                <a:gd name="csY0" fmla="*/ 80 h 39441"/>
                <a:gd name="csX1" fmla="*/ 41727 w 42206"/>
                <a:gd name="csY1" fmla="*/ 18784 h 39441"/>
                <a:gd name="csX2" fmla="*/ 21607 w 42206"/>
                <a:gd name="csY2" fmla="*/ 39435 h 39441"/>
                <a:gd name="csX3" fmla="*/ 12 w 42206"/>
                <a:gd name="csY3" fmla="*/ 19433 h 39441"/>
                <a:gd name="csX4" fmla="*/ 28215 w 42206"/>
                <a:gd name="csY4" fmla="*/ 21 h 39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06" h="39441">
                  <a:moveTo>
                    <a:pt x="28215" y="80"/>
                  </a:moveTo>
                  <a:cubicBezTo>
                    <a:pt x="31519" y="4387"/>
                    <a:pt x="39485" y="10759"/>
                    <a:pt x="41727" y="18784"/>
                  </a:cubicBezTo>
                  <a:cubicBezTo>
                    <a:pt x="44677" y="29286"/>
                    <a:pt x="33525" y="39140"/>
                    <a:pt x="21607" y="39435"/>
                  </a:cubicBezTo>
                  <a:cubicBezTo>
                    <a:pt x="9924" y="39730"/>
                    <a:pt x="-401" y="30171"/>
                    <a:pt x="12" y="19433"/>
                  </a:cubicBezTo>
                  <a:cubicBezTo>
                    <a:pt x="425" y="9107"/>
                    <a:pt x="11576" y="-510"/>
                    <a:pt x="28215" y="21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F72A92D9-DCD1-2F67-F63F-9E16634586B5}"/>
                </a:ext>
              </a:extLst>
            </p:cNvPr>
            <p:cNvSpPr/>
            <p:nvPr/>
          </p:nvSpPr>
          <p:spPr>
            <a:xfrm>
              <a:off x="8135651" y="4774473"/>
              <a:ext cx="40593" cy="38871"/>
            </a:xfrm>
            <a:custGeom>
              <a:avLst/>
              <a:gdLst>
                <a:gd name="csX0" fmla="*/ 40594 w 40593"/>
                <a:gd name="csY0" fmla="*/ 23749 h 38871"/>
                <a:gd name="csX1" fmla="*/ 22185 w 40593"/>
                <a:gd name="csY1" fmla="*/ 38087 h 38871"/>
                <a:gd name="csX2" fmla="*/ 0 w 40593"/>
                <a:gd name="csY2" fmla="*/ 20386 h 38871"/>
                <a:gd name="csX3" fmla="*/ 17642 w 40593"/>
                <a:gd name="csY3" fmla="*/ 207 h 38871"/>
                <a:gd name="csX4" fmla="*/ 40535 w 40593"/>
                <a:gd name="csY4" fmla="*/ 23808 h 38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593" h="38871">
                  <a:moveTo>
                    <a:pt x="40594" y="23749"/>
                  </a:moveTo>
                  <a:cubicBezTo>
                    <a:pt x="36169" y="27408"/>
                    <a:pt x="30091" y="35432"/>
                    <a:pt x="22185" y="38087"/>
                  </a:cubicBezTo>
                  <a:cubicBezTo>
                    <a:pt x="11151" y="41804"/>
                    <a:pt x="59" y="31715"/>
                    <a:pt x="0" y="20386"/>
                  </a:cubicBezTo>
                  <a:cubicBezTo>
                    <a:pt x="0" y="8763"/>
                    <a:pt x="6372" y="1918"/>
                    <a:pt x="17642" y="207"/>
                  </a:cubicBezTo>
                  <a:cubicBezTo>
                    <a:pt x="29029" y="-1504"/>
                    <a:pt x="39768" y="7465"/>
                    <a:pt x="40535" y="2380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1757B323-38A6-853D-B6F5-D935DF454F38}"/>
                </a:ext>
              </a:extLst>
            </p:cNvPr>
            <p:cNvSpPr/>
            <p:nvPr/>
          </p:nvSpPr>
          <p:spPr>
            <a:xfrm>
              <a:off x="11089605" y="4558074"/>
              <a:ext cx="40311" cy="39994"/>
            </a:xfrm>
            <a:custGeom>
              <a:avLst/>
              <a:gdLst>
                <a:gd name="csX0" fmla="*/ 27676 w 40311"/>
                <a:gd name="csY0" fmla="*/ 127 h 39994"/>
                <a:gd name="csX1" fmla="*/ 40066 w 40311"/>
                <a:gd name="csY1" fmla="*/ 20188 h 39994"/>
                <a:gd name="csX2" fmla="*/ 18471 w 40311"/>
                <a:gd name="csY2" fmla="*/ 39895 h 39994"/>
                <a:gd name="csX3" fmla="*/ 3 w 40311"/>
                <a:gd name="csY3" fmla="*/ 19834 h 39994"/>
                <a:gd name="csX4" fmla="*/ 27617 w 40311"/>
                <a:gd name="csY4" fmla="*/ 68 h 39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311" h="39994">
                  <a:moveTo>
                    <a:pt x="27676" y="127"/>
                  </a:moveTo>
                  <a:cubicBezTo>
                    <a:pt x="30862" y="4965"/>
                    <a:pt x="38296" y="11986"/>
                    <a:pt x="40066" y="20188"/>
                  </a:cubicBezTo>
                  <a:cubicBezTo>
                    <a:pt x="42249" y="30690"/>
                    <a:pt x="29446" y="41134"/>
                    <a:pt x="18471" y="39895"/>
                  </a:cubicBezTo>
                  <a:cubicBezTo>
                    <a:pt x="6907" y="38597"/>
                    <a:pt x="298" y="31398"/>
                    <a:pt x="3" y="19834"/>
                  </a:cubicBezTo>
                  <a:cubicBezTo>
                    <a:pt x="-233" y="9331"/>
                    <a:pt x="11804" y="-935"/>
                    <a:pt x="27617" y="68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013C5F3D-0BE4-4C49-D97A-0A0E31C9B93C}"/>
                </a:ext>
              </a:extLst>
            </p:cNvPr>
            <p:cNvSpPr/>
            <p:nvPr/>
          </p:nvSpPr>
          <p:spPr>
            <a:xfrm>
              <a:off x="10333525" y="2094613"/>
              <a:ext cx="37395" cy="38178"/>
            </a:xfrm>
            <a:custGeom>
              <a:avLst/>
              <a:gdLst>
                <a:gd name="csX0" fmla="*/ 12063 w 37395"/>
                <a:gd name="csY0" fmla="*/ 0 h 38178"/>
                <a:gd name="csX1" fmla="*/ 37257 w 37395"/>
                <a:gd name="csY1" fmla="*/ 18055 h 38178"/>
                <a:gd name="csX2" fmla="*/ 19792 w 37395"/>
                <a:gd name="csY2" fmla="*/ 38175 h 38178"/>
                <a:gd name="csX3" fmla="*/ 85 w 37395"/>
                <a:gd name="csY3" fmla="*/ 20533 h 38178"/>
                <a:gd name="csX4" fmla="*/ 12004 w 37395"/>
                <a:gd name="csY4" fmla="*/ 0 h 381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395" h="38178">
                  <a:moveTo>
                    <a:pt x="12063" y="0"/>
                  </a:moveTo>
                  <a:cubicBezTo>
                    <a:pt x="29233" y="177"/>
                    <a:pt x="35900" y="6490"/>
                    <a:pt x="37257" y="18055"/>
                  </a:cubicBezTo>
                  <a:cubicBezTo>
                    <a:pt x="38555" y="28852"/>
                    <a:pt x="30590" y="37998"/>
                    <a:pt x="19792" y="38175"/>
                  </a:cubicBezTo>
                  <a:cubicBezTo>
                    <a:pt x="7992" y="38352"/>
                    <a:pt x="-977" y="31861"/>
                    <a:pt x="85" y="20533"/>
                  </a:cubicBezTo>
                  <a:cubicBezTo>
                    <a:pt x="853" y="12568"/>
                    <a:pt x="8700" y="5310"/>
                    <a:pt x="12004" y="0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01DA9883-30D9-86A0-6049-1974DA68E655}"/>
                </a:ext>
              </a:extLst>
            </p:cNvPr>
            <p:cNvSpPr/>
            <p:nvPr/>
          </p:nvSpPr>
          <p:spPr>
            <a:xfrm>
              <a:off x="7900213" y="2094663"/>
              <a:ext cx="37631" cy="37653"/>
            </a:xfrm>
            <a:custGeom>
              <a:avLst/>
              <a:gdLst>
                <a:gd name="csX0" fmla="*/ 19253 w 37631"/>
                <a:gd name="csY0" fmla="*/ 37594 h 37653"/>
                <a:gd name="csX1" fmla="*/ 18 w 37631"/>
                <a:gd name="csY1" fmla="*/ 19303 h 37653"/>
                <a:gd name="csX2" fmla="*/ 18132 w 37631"/>
                <a:gd name="csY2" fmla="*/ 10 h 37653"/>
                <a:gd name="csX3" fmla="*/ 37603 w 37631"/>
                <a:gd name="csY3" fmla="*/ 18123 h 37653"/>
                <a:gd name="csX4" fmla="*/ 19312 w 37631"/>
                <a:gd name="csY4" fmla="*/ 37653 h 37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631" h="37653">
                  <a:moveTo>
                    <a:pt x="19253" y="37594"/>
                  </a:moveTo>
                  <a:cubicBezTo>
                    <a:pt x="7925" y="36886"/>
                    <a:pt x="431" y="31281"/>
                    <a:pt x="18" y="19303"/>
                  </a:cubicBezTo>
                  <a:cubicBezTo>
                    <a:pt x="-395" y="7385"/>
                    <a:pt x="6214" y="305"/>
                    <a:pt x="18132" y="10"/>
                  </a:cubicBezTo>
                  <a:cubicBezTo>
                    <a:pt x="29874" y="-285"/>
                    <a:pt x="37072" y="6205"/>
                    <a:pt x="37603" y="18123"/>
                  </a:cubicBezTo>
                  <a:cubicBezTo>
                    <a:pt x="38134" y="30160"/>
                    <a:pt x="31290" y="36414"/>
                    <a:pt x="19312" y="3765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9C87042D-86CC-E45A-9589-24EFE6727A1A}"/>
                </a:ext>
              </a:extLst>
            </p:cNvPr>
            <p:cNvSpPr/>
            <p:nvPr/>
          </p:nvSpPr>
          <p:spPr>
            <a:xfrm>
              <a:off x="8505336" y="5043231"/>
              <a:ext cx="36841" cy="36281"/>
            </a:xfrm>
            <a:custGeom>
              <a:avLst/>
              <a:gdLst>
                <a:gd name="csX0" fmla="*/ 36842 w 36841"/>
                <a:gd name="csY0" fmla="*/ 16196 h 36281"/>
                <a:gd name="csX1" fmla="*/ 13654 w 36841"/>
                <a:gd name="csY1" fmla="*/ 35667 h 36281"/>
                <a:gd name="csX2" fmla="*/ 260 w 36841"/>
                <a:gd name="csY2" fmla="*/ 15311 h 36281"/>
                <a:gd name="csX3" fmla="*/ 22150 w 36841"/>
                <a:gd name="csY3" fmla="*/ 1327 h 36281"/>
                <a:gd name="csX4" fmla="*/ 36842 w 36841"/>
                <a:gd name="csY4" fmla="*/ 16196 h 3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41" h="36281">
                  <a:moveTo>
                    <a:pt x="36842" y="16196"/>
                  </a:moveTo>
                  <a:cubicBezTo>
                    <a:pt x="34187" y="31477"/>
                    <a:pt x="23684" y="38499"/>
                    <a:pt x="13654" y="35667"/>
                  </a:cubicBezTo>
                  <a:cubicBezTo>
                    <a:pt x="3623" y="32775"/>
                    <a:pt x="-1215" y="25813"/>
                    <a:pt x="260" y="15311"/>
                  </a:cubicBezTo>
                  <a:cubicBezTo>
                    <a:pt x="1735" y="4749"/>
                    <a:pt x="12769" y="-3275"/>
                    <a:pt x="22150" y="1327"/>
                  </a:cubicBezTo>
                  <a:cubicBezTo>
                    <a:pt x="28935" y="4631"/>
                    <a:pt x="33420" y="12537"/>
                    <a:pt x="36842" y="16196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FD056AF7-C72E-21CE-E3D0-7223FD506EFE}"/>
                </a:ext>
              </a:extLst>
            </p:cNvPr>
            <p:cNvSpPr/>
            <p:nvPr/>
          </p:nvSpPr>
          <p:spPr>
            <a:xfrm>
              <a:off x="8262624" y="4660364"/>
              <a:ext cx="36722" cy="36927"/>
            </a:xfrm>
            <a:custGeom>
              <a:avLst/>
              <a:gdLst>
                <a:gd name="csX0" fmla="*/ 36699 w 36722"/>
                <a:gd name="csY0" fmla="*/ 12714 h 36927"/>
                <a:gd name="csX1" fmla="*/ 17996 w 36722"/>
                <a:gd name="csY1" fmla="*/ 36905 h 36927"/>
                <a:gd name="csX2" fmla="*/ 118 w 36722"/>
                <a:gd name="csY2" fmla="*/ 20266 h 36927"/>
                <a:gd name="csX3" fmla="*/ 17111 w 36722"/>
                <a:gd name="csY3" fmla="*/ 265 h 36927"/>
                <a:gd name="csX4" fmla="*/ 36699 w 36722"/>
                <a:gd name="csY4" fmla="*/ 12655 h 36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722" h="36927">
                  <a:moveTo>
                    <a:pt x="36699" y="12714"/>
                  </a:moveTo>
                  <a:cubicBezTo>
                    <a:pt x="37230" y="28704"/>
                    <a:pt x="28734" y="37436"/>
                    <a:pt x="17996" y="36905"/>
                  </a:cubicBezTo>
                  <a:cubicBezTo>
                    <a:pt x="7552" y="36433"/>
                    <a:pt x="1298" y="30710"/>
                    <a:pt x="118" y="20266"/>
                  </a:cubicBezTo>
                  <a:cubicBezTo>
                    <a:pt x="-1121" y="9823"/>
                    <a:pt x="7611" y="-1919"/>
                    <a:pt x="17111" y="265"/>
                  </a:cubicBezTo>
                  <a:cubicBezTo>
                    <a:pt x="25194" y="2094"/>
                    <a:pt x="31979" y="9528"/>
                    <a:pt x="36699" y="12655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FDEECFAC-372D-11DC-D57A-F7D2A4D5AFFD}"/>
                </a:ext>
              </a:extLst>
            </p:cNvPr>
            <p:cNvSpPr/>
            <p:nvPr/>
          </p:nvSpPr>
          <p:spPr>
            <a:xfrm>
              <a:off x="9449882" y="2222480"/>
              <a:ext cx="145728" cy="121182"/>
            </a:xfrm>
            <a:custGeom>
              <a:avLst/>
              <a:gdLst>
                <a:gd name="csX0" fmla="*/ 75277 w 145728"/>
                <a:gd name="csY0" fmla="*/ 121183 h 121182"/>
                <a:gd name="csX1" fmla="*/ 3176 w 145728"/>
                <a:gd name="csY1" fmla="*/ 59466 h 121182"/>
                <a:gd name="csX2" fmla="*/ 1111 w 145728"/>
                <a:gd name="csY2" fmla="*/ 17811 h 121182"/>
                <a:gd name="csX3" fmla="*/ 18457 w 145728"/>
                <a:gd name="csY3" fmla="*/ 523 h 121182"/>
                <a:gd name="csX4" fmla="*/ 38990 w 145728"/>
                <a:gd name="csY4" fmla="*/ 17870 h 121182"/>
                <a:gd name="csX5" fmla="*/ 41646 w 145728"/>
                <a:gd name="csY5" fmla="*/ 41825 h 121182"/>
                <a:gd name="csX6" fmla="*/ 51558 w 145728"/>
                <a:gd name="csY6" fmla="*/ 66311 h 121182"/>
                <a:gd name="csX7" fmla="*/ 77696 w 145728"/>
                <a:gd name="csY7" fmla="*/ 77226 h 121182"/>
                <a:gd name="csX8" fmla="*/ 97108 w 145728"/>
                <a:gd name="csY8" fmla="*/ 57519 h 121182"/>
                <a:gd name="csX9" fmla="*/ 100884 w 145728"/>
                <a:gd name="csY9" fmla="*/ 27605 h 121182"/>
                <a:gd name="csX10" fmla="*/ 119234 w 145728"/>
                <a:gd name="csY10" fmla="*/ 6718 h 121182"/>
                <a:gd name="csX11" fmla="*/ 141655 w 145728"/>
                <a:gd name="csY11" fmla="*/ 23357 h 121182"/>
                <a:gd name="csX12" fmla="*/ 75336 w 145728"/>
                <a:gd name="csY12" fmla="*/ 121183 h 121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5728" h="121182">
                  <a:moveTo>
                    <a:pt x="75277" y="121183"/>
                  </a:moveTo>
                  <a:cubicBezTo>
                    <a:pt x="40879" y="121183"/>
                    <a:pt x="12380" y="97818"/>
                    <a:pt x="3176" y="59466"/>
                  </a:cubicBezTo>
                  <a:cubicBezTo>
                    <a:pt x="-69" y="46073"/>
                    <a:pt x="-954" y="31322"/>
                    <a:pt x="1111" y="17811"/>
                  </a:cubicBezTo>
                  <a:cubicBezTo>
                    <a:pt x="2173" y="11084"/>
                    <a:pt x="11377" y="2293"/>
                    <a:pt x="18457" y="523"/>
                  </a:cubicBezTo>
                  <a:cubicBezTo>
                    <a:pt x="29904" y="-2368"/>
                    <a:pt x="36630" y="7190"/>
                    <a:pt x="38990" y="17870"/>
                  </a:cubicBezTo>
                  <a:cubicBezTo>
                    <a:pt x="40702" y="25658"/>
                    <a:pt x="39757" y="34095"/>
                    <a:pt x="41646" y="41825"/>
                  </a:cubicBezTo>
                  <a:cubicBezTo>
                    <a:pt x="43770" y="50439"/>
                    <a:pt x="45717" y="60705"/>
                    <a:pt x="51558" y="66311"/>
                  </a:cubicBezTo>
                  <a:cubicBezTo>
                    <a:pt x="57989" y="72506"/>
                    <a:pt x="68610" y="76695"/>
                    <a:pt x="77696" y="77226"/>
                  </a:cubicBezTo>
                  <a:cubicBezTo>
                    <a:pt x="89142" y="77934"/>
                    <a:pt x="95102" y="68140"/>
                    <a:pt x="97108" y="57519"/>
                  </a:cubicBezTo>
                  <a:cubicBezTo>
                    <a:pt x="98996" y="47666"/>
                    <a:pt x="99527" y="37576"/>
                    <a:pt x="100884" y="27605"/>
                  </a:cubicBezTo>
                  <a:cubicBezTo>
                    <a:pt x="102359" y="16572"/>
                    <a:pt x="107669" y="8016"/>
                    <a:pt x="119234" y="6718"/>
                  </a:cubicBezTo>
                  <a:cubicBezTo>
                    <a:pt x="130975" y="5420"/>
                    <a:pt x="137583" y="13385"/>
                    <a:pt x="141655" y="23357"/>
                  </a:cubicBezTo>
                  <a:cubicBezTo>
                    <a:pt x="158529" y="64894"/>
                    <a:pt x="120355" y="121124"/>
                    <a:pt x="75336" y="121183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C52E5817-9BAA-7751-198D-623C3BD64B71}"/>
                </a:ext>
              </a:extLst>
            </p:cNvPr>
            <p:cNvSpPr/>
            <p:nvPr/>
          </p:nvSpPr>
          <p:spPr>
            <a:xfrm>
              <a:off x="9103637" y="2216573"/>
              <a:ext cx="152234" cy="118138"/>
            </a:xfrm>
            <a:custGeom>
              <a:avLst/>
              <a:gdLst>
                <a:gd name="csX0" fmla="*/ 152235 w 152234"/>
                <a:gd name="csY0" fmla="*/ 31506 h 118138"/>
                <a:gd name="csX1" fmla="*/ 114768 w 152234"/>
                <a:gd name="csY1" fmla="*/ 104374 h 118138"/>
                <a:gd name="csX2" fmla="*/ 30631 w 152234"/>
                <a:gd name="csY2" fmla="*/ 103430 h 118138"/>
                <a:gd name="csX3" fmla="*/ 2369 w 152234"/>
                <a:gd name="csY3" fmla="*/ 25959 h 118138"/>
                <a:gd name="csX4" fmla="*/ 23255 w 152234"/>
                <a:gd name="csY4" fmla="*/ 7964 h 118138"/>
                <a:gd name="csX5" fmla="*/ 41546 w 152234"/>
                <a:gd name="csY5" fmla="*/ 28320 h 118138"/>
                <a:gd name="csX6" fmla="*/ 42313 w 152234"/>
                <a:gd name="csY6" fmla="*/ 49324 h 118138"/>
                <a:gd name="csX7" fmla="*/ 68392 w 152234"/>
                <a:gd name="csY7" fmla="*/ 74578 h 118138"/>
                <a:gd name="csX8" fmla="*/ 97716 w 152234"/>
                <a:gd name="csY8" fmla="*/ 58942 h 118138"/>
                <a:gd name="csX9" fmla="*/ 109399 w 152234"/>
                <a:gd name="csY9" fmla="*/ 21888 h 118138"/>
                <a:gd name="csX10" fmla="*/ 133767 w 152234"/>
                <a:gd name="csY10" fmla="*/ 529 h 118138"/>
                <a:gd name="csX11" fmla="*/ 152176 w 152234"/>
                <a:gd name="csY11" fmla="*/ 31624 h 118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52234" h="118138">
                  <a:moveTo>
                    <a:pt x="152235" y="31506"/>
                  </a:moveTo>
                  <a:cubicBezTo>
                    <a:pt x="148872" y="58116"/>
                    <a:pt x="139018" y="85139"/>
                    <a:pt x="114768" y="104374"/>
                  </a:cubicBezTo>
                  <a:cubicBezTo>
                    <a:pt x="90813" y="123372"/>
                    <a:pt x="56651" y="122369"/>
                    <a:pt x="30631" y="103430"/>
                  </a:cubicBezTo>
                  <a:cubicBezTo>
                    <a:pt x="6971" y="86260"/>
                    <a:pt x="-5538" y="51862"/>
                    <a:pt x="2369" y="25959"/>
                  </a:cubicBezTo>
                  <a:cubicBezTo>
                    <a:pt x="5555" y="15457"/>
                    <a:pt x="11396" y="7197"/>
                    <a:pt x="23255" y="7964"/>
                  </a:cubicBezTo>
                  <a:cubicBezTo>
                    <a:pt x="34997" y="8731"/>
                    <a:pt x="40602" y="17050"/>
                    <a:pt x="41546" y="28320"/>
                  </a:cubicBezTo>
                  <a:cubicBezTo>
                    <a:pt x="42136" y="35282"/>
                    <a:pt x="41310" y="42421"/>
                    <a:pt x="42313" y="49324"/>
                  </a:cubicBezTo>
                  <a:cubicBezTo>
                    <a:pt x="44555" y="64075"/>
                    <a:pt x="54055" y="72158"/>
                    <a:pt x="68392" y="74578"/>
                  </a:cubicBezTo>
                  <a:cubicBezTo>
                    <a:pt x="82022" y="76879"/>
                    <a:pt x="92524" y="71273"/>
                    <a:pt x="97716" y="58942"/>
                  </a:cubicBezTo>
                  <a:cubicBezTo>
                    <a:pt x="102732" y="47023"/>
                    <a:pt x="105623" y="34279"/>
                    <a:pt x="109399" y="21888"/>
                  </a:cubicBezTo>
                  <a:cubicBezTo>
                    <a:pt x="114119" y="6430"/>
                    <a:pt x="123501" y="-2303"/>
                    <a:pt x="133767" y="529"/>
                  </a:cubicBezTo>
                  <a:cubicBezTo>
                    <a:pt x="147574" y="4306"/>
                    <a:pt x="151763" y="15221"/>
                    <a:pt x="152176" y="31624"/>
                  </a:cubicBezTo>
                  <a:close/>
                </a:path>
              </a:pathLst>
            </a:custGeom>
            <a:solidFill>
              <a:srgbClr val="004C66"/>
            </a:solidFill>
            <a:ln w="5890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96052660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4BB6C46-5585-0D50-4491-CFCA2EF6D823}"/>
              </a:ext>
            </a:extLst>
          </p:cNvPr>
          <p:cNvGrpSpPr/>
          <p:nvPr userDrawn="1"/>
        </p:nvGrpSpPr>
        <p:grpSpPr>
          <a:xfrm>
            <a:off x="6942816" y="2082980"/>
            <a:ext cx="4697519" cy="4436394"/>
            <a:chOff x="6942816" y="2082980"/>
            <a:chExt cx="4697519" cy="443639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D1AFDCF2-2BE3-9A81-0EF3-B3215C6BD537}"/>
                </a:ext>
              </a:extLst>
            </p:cNvPr>
            <p:cNvSpPr/>
            <p:nvPr/>
          </p:nvSpPr>
          <p:spPr>
            <a:xfrm>
              <a:off x="6942816" y="2082980"/>
              <a:ext cx="2842132" cy="4364710"/>
            </a:xfrm>
            <a:custGeom>
              <a:avLst/>
              <a:gdLst>
                <a:gd name="csX0" fmla="*/ 979564 w 2842132"/>
                <a:gd name="csY0" fmla="*/ 1702231 h 4364710"/>
                <a:gd name="csX1" fmla="*/ 1204926 w 2842132"/>
                <a:gd name="csY1" fmla="*/ 1564894 h 4364710"/>
                <a:gd name="csX2" fmla="*/ 1263717 w 2842132"/>
                <a:gd name="csY2" fmla="*/ 1510630 h 4364710"/>
                <a:gd name="csX3" fmla="*/ 1273089 w 2842132"/>
                <a:gd name="csY3" fmla="*/ 1475857 h 4364710"/>
                <a:gd name="csX4" fmla="*/ 1168928 w 2842132"/>
                <a:gd name="csY4" fmla="*/ 1158262 h 4364710"/>
                <a:gd name="csX5" fmla="*/ 958849 w 2842132"/>
                <a:gd name="csY5" fmla="*/ 514605 h 4364710"/>
                <a:gd name="csX6" fmla="*/ 944418 w 2842132"/>
                <a:gd name="csY6" fmla="*/ 471205 h 4364710"/>
                <a:gd name="csX7" fmla="*/ 961458 w 2842132"/>
                <a:gd name="csY7" fmla="*/ 430520 h 4364710"/>
                <a:gd name="csX8" fmla="*/ 1031857 w 2842132"/>
                <a:gd name="csY8" fmla="*/ 399101 h 4364710"/>
                <a:gd name="csX9" fmla="*/ 1292260 w 2842132"/>
                <a:gd name="csY9" fmla="*/ 288710 h 4364710"/>
                <a:gd name="csX10" fmla="*/ 1838305 w 2842132"/>
                <a:gd name="csY10" fmla="*/ 54029 h 4364710"/>
                <a:gd name="csX11" fmla="*/ 1898853 w 2842132"/>
                <a:gd name="csY11" fmla="*/ 39384 h 4364710"/>
                <a:gd name="csX12" fmla="*/ 2414758 w 2842132"/>
                <a:gd name="csY12" fmla="*/ 1096 h 4364710"/>
                <a:gd name="csX13" fmla="*/ 2426154 w 2842132"/>
                <a:gd name="csY13" fmla="*/ 244 h 4364710"/>
                <a:gd name="csX14" fmla="*/ 2491601 w 2842132"/>
                <a:gd name="csY14" fmla="*/ 45455 h 4364710"/>
                <a:gd name="csX15" fmla="*/ 2531593 w 2842132"/>
                <a:gd name="csY15" fmla="*/ 167615 h 4364710"/>
                <a:gd name="csX16" fmla="*/ 2610672 w 2842132"/>
                <a:gd name="csY16" fmla="*/ 411775 h 4364710"/>
                <a:gd name="csX17" fmla="*/ 2781345 w 2842132"/>
                <a:gd name="csY17" fmla="*/ 929757 h 4364710"/>
                <a:gd name="csX18" fmla="*/ 2838804 w 2842132"/>
                <a:gd name="csY18" fmla="*/ 1109323 h 4364710"/>
                <a:gd name="csX19" fmla="*/ 2818142 w 2842132"/>
                <a:gd name="csY19" fmla="*/ 1158634 h 4364710"/>
                <a:gd name="csX20" fmla="*/ 2797054 w 2842132"/>
                <a:gd name="csY20" fmla="*/ 1167368 h 4364710"/>
                <a:gd name="csX21" fmla="*/ 1853163 w 2842132"/>
                <a:gd name="csY21" fmla="*/ 1538747 h 4364710"/>
                <a:gd name="csX22" fmla="*/ 1771900 w 2842132"/>
                <a:gd name="csY22" fmla="*/ 1580017 h 4364710"/>
                <a:gd name="csX23" fmla="*/ 1757362 w 2842132"/>
                <a:gd name="csY23" fmla="*/ 1588964 h 4364710"/>
                <a:gd name="csX24" fmla="*/ 1648675 w 2842132"/>
                <a:gd name="csY24" fmla="*/ 1685083 h 4364710"/>
                <a:gd name="csX25" fmla="*/ 1431567 w 2842132"/>
                <a:gd name="csY25" fmla="*/ 1923226 h 4364710"/>
                <a:gd name="csX26" fmla="*/ 1418573 w 2842132"/>
                <a:gd name="csY26" fmla="*/ 1972165 h 4364710"/>
                <a:gd name="csX27" fmla="*/ 1434283 w 2842132"/>
                <a:gd name="csY27" fmla="*/ 2029943 h 4364710"/>
                <a:gd name="csX28" fmla="*/ 1404941 w 2842132"/>
                <a:gd name="csY28" fmla="*/ 2098319 h 4364710"/>
                <a:gd name="csX29" fmla="*/ 1212701 w 2842132"/>
                <a:gd name="csY29" fmla="*/ 2184001 h 4364710"/>
                <a:gd name="csX30" fmla="*/ 1122173 w 2842132"/>
                <a:gd name="csY30" fmla="*/ 2209988 h 4364710"/>
                <a:gd name="csX31" fmla="*/ 1107369 w 2842132"/>
                <a:gd name="csY31" fmla="*/ 2231768 h 4364710"/>
                <a:gd name="csX32" fmla="*/ 1139693 w 2842132"/>
                <a:gd name="csY32" fmla="*/ 2417405 h 4364710"/>
                <a:gd name="csX33" fmla="*/ 1259616 w 2842132"/>
                <a:gd name="csY33" fmla="*/ 2952161 h 4364710"/>
                <a:gd name="csX34" fmla="*/ 1359836 w 2842132"/>
                <a:gd name="csY34" fmla="*/ 3476587 h 4364710"/>
                <a:gd name="csX35" fmla="*/ 1371978 w 2842132"/>
                <a:gd name="csY35" fmla="*/ 3552737 h 4364710"/>
                <a:gd name="csX36" fmla="*/ 1318406 w 2842132"/>
                <a:gd name="csY36" fmla="*/ 3598960 h 4364710"/>
                <a:gd name="csX37" fmla="*/ 1196939 w 2842132"/>
                <a:gd name="csY37" fmla="*/ 3567168 h 4364710"/>
                <a:gd name="csX38" fmla="*/ 1170259 w 2842132"/>
                <a:gd name="csY38" fmla="*/ 3582558 h 4364710"/>
                <a:gd name="csX39" fmla="*/ 1091340 w 2842132"/>
                <a:gd name="csY39" fmla="*/ 3918578 h 4364710"/>
                <a:gd name="csX40" fmla="*/ 1086281 w 2842132"/>
                <a:gd name="csY40" fmla="*/ 3946695 h 4364710"/>
                <a:gd name="csX41" fmla="*/ 1265953 w 2842132"/>
                <a:gd name="csY41" fmla="*/ 4308915 h 4364710"/>
                <a:gd name="csX42" fmla="*/ 1286615 w 2842132"/>
                <a:gd name="csY42" fmla="*/ 4332293 h 4364710"/>
                <a:gd name="csX43" fmla="*/ 1261799 w 2842132"/>
                <a:gd name="csY43" fmla="*/ 4356842 h 4364710"/>
                <a:gd name="csX44" fmla="*/ 1173987 w 2842132"/>
                <a:gd name="csY44" fmla="*/ 4362700 h 4364710"/>
                <a:gd name="csX45" fmla="*/ 1053691 w 2842132"/>
                <a:gd name="csY45" fmla="*/ 4340494 h 4364710"/>
                <a:gd name="csX46" fmla="*/ 922691 w 2842132"/>
                <a:gd name="csY46" fmla="*/ 4220624 h 4364710"/>
                <a:gd name="csX47" fmla="*/ 901230 w 2842132"/>
                <a:gd name="csY47" fmla="*/ 4172537 h 4364710"/>
                <a:gd name="csX48" fmla="*/ 883977 w 2842132"/>
                <a:gd name="csY48" fmla="*/ 4189844 h 4364710"/>
                <a:gd name="csX49" fmla="*/ 812672 w 2842132"/>
                <a:gd name="csY49" fmla="*/ 4271586 h 4364710"/>
                <a:gd name="csX50" fmla="*/ 780455 w 2842132"/>
                <a:gd name="csY50" fmla="*/ 4283195 h 4364710"/>
                <a:gd name="csX51" fmla="*/ 767248 w 2842132"/>
                <a:gd name="csY51" fmla="*/ 4251563 h 4364710"/>
                <a:gd name="csX52" fmla="*/ 808199 w 2842132"/>
                <a:gd name="csY52" fmla="*/ 3868095 h 4364710"/>
                <a:gd name="csX53" fmla="*/ 828967 w 2842132"/>
                <a:gd name="csY53" fmla="*/ 3721013 h 4364710"/>
                <a:gd name="csX54" fmla="*/ 809371 w 2842132"/>
                <a:gd name="csY54" fmla="*/ 3731344 h 4364710"/>
                <a:gd name="csX55" fmla="*/ 650626 w 2842132"/>
                <a:gd name="csY55" fmla="*/ 3791146 h 4364710"/>
                <a:gd name="csX56" fmla="*/ 348634 w 2842132"/>
                <a:gd name="csY56" fmla="*/ 3800412 h 4364710"/>
                <a:gd name="csX57" fmla="*/ 100267 w 2842132"/>
                <a:gd name="csY57" fmla="*/ 3958251 h 4364710"/>
                <a:gd name="csX58" fmla="*/ 76996 w 2842132"/>
                <a:gd name="csY58" fmla="*/ 4034614 h 4364710"/>
                <a:gd name="csX59" fmla="*/ 53565 w 2842132"/>
                <a:gd name="csY59" fmla="*/ 4066246 h 4364710"/>
                <a:gd name="csX60" fmla="*/ 21667 w 2842132"/>
                <a:gd name="csY60" fmla="*/ 4038342 h 4364710"/>
                <a:gd name="csX61" fmla="*/ 7342 w 2842132"/>
                <a:gd name="csY61" fmla="*/ 3858829 h 4364710"/>
                <a:gd name="csX62" fmla="*/ 100640 w 2842132"/>
                <a:gd name="csY62" fmla="*/ 3679317 h 4364710"/>
                <a:gd name="csX63" fmla="*/ 102877 w 2842132"/>
                <a:gd name="csY63" fmla="*/ 3673246 h 4364710"/>
                <a:gd name="csX64" fmla="*/ 59157 w 2842132"/>
                <a:gd name="csY64" fmla="*/ 3654076 h 4364710"/>
                <a:gd name="csX65" fmla="*/ 26034 w 2842132"/>
                <a:gd name="csY65" fmla="*/ 3637408 h 4364710"/>
                <a:gd name="csX66" fmla="*/ 5851 w 2842132"/>
                <a:gd name="csY66" fmla="*/ 3608865 h 4364710"/>
                <a:gd name="csX67" fmla="*/ 33915 w 2842132"/>
                <a:gd name="csY67" fmla="*/ 3584848 h 4364710"/>
                <a:gd name="csX68" fmla="*/ 265402 w 2842132"/>
                <a:gd name="csY68" fmla="*/ 3550767 h 4364710"/>
                <a:gd name="csX69" fmla="*/ 317269 w 2842132"/>
                <a:gd name="csY69" fmla="*/ 3503639 h 4364710"/>
                <a:gd name="csX70" fmla="*/ 365569 w 2842132"/>
                <a:gd name="csY70" fmla="*/ 3103770 h 4364710"/>
                <a:gd name="csX71" fmla="*/ 408330 w 2842132"/>
                <a:gd name="csY71" fmla="*/ 2740591 h 4364710"/>
                <a:gd name="csX72" fmla="*/ 450931 w 2842132"/>
                <a:gd name="csY72" fmla="*/ 2411973 h 4364710"/>
                <a:gd name="csX73" fmla="*/ 547477 w 2842132"/>
                <a:gd name="csY73" fmla="*/ 1861028 h 4364710"/>
                <a:gd name="csX74" fmla="*/ 557063 w 2842132"/>
                <a:gd name="csY74" fmla="*/ 1817361 h 4364710"/>
                <a:gd name="csX75" fmla="*/ 522449 w 2842132"/>
                <a:gd name="csY75" fmla="*/ 1794144 h 4364710"/>
                <a:gd name="csX76" fmla="*/ 352948 w 2842132"/>
                <a:gd name="csY76" fmla="*/ 1484483 h 4364710"/>
                <a:gd name="csX77" fmla="*/ 352948 w 2842132"/>
                <a:gd name="csY77" fmla="*/ 1435278 h 4364710"/>
                <a:gd name="csX78" fmla="*/ 261354 w 2842132"/>
                <a:gd name="csY78" fmla="*/ 1410676 h 4364710"/>
                <a:gd name="csX79" fmla="*/ 251237 w 2842132"/>
                <a:gd name="csY79" fmla="*/ 1479424 h 4364710"/>
                <a:gd name="csX80" fmla="*/ 199209 w 2842132"/>
                <a:gd name="csY80" fmla="*/ 1526339 h 4364710"/>
                <a:gd name="csX81" fmla="*/ 246870 w 2842132"/>
                <a:gd name="csY81" fmla="*/ 1608454 h 4364710"/>
                <a:gd name="csX82" fmla="*/ 205280 w 2842132"/>
                <a:gd name="csY82" fmla="*/ 1689184 h 4364710"/>
                <a:gd name="csX83" fmla="*/ 241012 w 2842132"/>
                <a:gd name="csY83" fmla="*/ 1797019 h 4364710"/>
                <a:gd name="csX84" fmla="*/ 281271 w 2842132"/>
                <a:gd name="csY84" fmla="*/ 1832059 h 4364710"/>
                <a:gd name="csX85" fmla="*/ 280152 w 2842132"/>
                <a:gd name="csY85" fmla="*/ 1862626 h 4364710"/>
                <a:gd name="csX86" fmla="*/ 224717 w 2842132"/>
                <a:gd name="csY86" fmla="*/ 1891701 h 4364710"/>
                <a:gd name="csX87" fmla="*/ 190796 w 2842132"/>
                <a:gd name="csY87" fmla="*/ 1825988 h 4364710"/>
                <a:gd name="csX88" fmla="*/ 137331 w 2842132"/>
                <a:gd name="csY88" fmla="*/ 1705160 h 4364710"/>
                <a:gd name="csX89" fmla="*/ 60062 w 2842132"/>
                <a:gd name="csY89" fmla="*/ 1619903 h 4364710"/>
                <a:gd name="csX90" fmla="*/ 117681 w 2842132"/>
                <a:gd name="csY90" fmla="*/ 1521600 h 4364710"/>
                <a:gd name="csX91" fmla="*/ 106231 w 2842132"/>
                <a:gd name="csY91" fmla="*/ 1509032 h 4364710"/>
                <a:gd name="csX92" fmla="*/ 85996 w 2842132"/>
                <a:gd name="csY92" fmla="*/ 1387352 h 4364710"/>
                <a:gd name="csX93" fmla="*/ 200168 w 2842132"/>
                <a:gd name="csY93" fmla="*/ 1347626 h 4364710"/>
                <a:gd name="csX94" fmla="*/ 213587 w 2842132"/>
                <a:gd name="csY94" fmla="*/ 1352472 h 4364710"/>
                <a:gd name="csX95" fmla="*/ 219658 w 2842132"/>
                <a:gd name="csY95" fmla="*/ 1353537 h 4364710"/>
                <a:gd name="csX96" fmla="*/ 217741 w 2842132"/>
                <a:gd name="csY96" fmla="*/ 1347945 h 4364710"/>
                <a:gd name="csX97" fmla="*/ 218913 w 2842132"/>
                <a:gd name="csY97" fmla="*/ 1285587 h 4364710"/>
                <a:gd name="csX98" fmla="*/ 330848 w 2842132"/>
                <a:gd name="csY98" fmla="*/ 1195059 h 4364710"/>
                <a:gd name="csX99" fmla="*/ 448695 w 2842132"/>
                <a:gd name="csY99" fmla="*/ 1277546 h 4364710"/>
                <a:gd name="csX100" fmla="*/ 454286 w 2842132"/>
                <a:gd name="csY100" fmla="*/ 1297782 h 4364710"/>
                <a:gd name="csX101" fmla="*/ 477238 w 2842132"/>
                <a:gd name="csY101" fmla="*/ 1283191 h 4364710"/>
                <a:gd name="csX102" fmla="*/ 682684 w 2842132"/>
                <a:gd name="csY102" fmla="*/ 1211354 h 4364710"/>
                <a:gd name="csX103" fmla="*/ 866084 w 2842132"/>
                <a:gd name="csY103" fmla="*/ 1280315 h 4364710"/>
                <a:gd name="csX104" fmla="*/ 895373 w 2842132"/>
                <a:gd name="csY104" fmla="*/ 1300657 h 4364710"/>
                <a:gd name="csX105" fmla="*/ 925939 w 2842132"/>
                <a:gd name="csY105" fmla="*/ 1281593 h 4364710"/>
                <a:gd name="csX106" fmla="*/ 966783 w 2842132"/>
                <a:gd name="csY106" fmla="*/ 1255553 h 4364710"/>
                <a:gd name="csX107" fmla="*/ 1027970 w 2842132"/>
                <a:gd name="csY107" fmla="*/ 1255659 h 4364710"/>
                <a:gd name="csX108" fmla="*/ 1039845 w 2842132"/>
                <a:gd name="csY108" fmla="*/ 1316367 h 4364710"/>
                <a:gd name="csX109" fmla="*/ 1001238 w 2842132"/>
                <a:gd name="csY109" fmla="*/ 1389002 h 4364710"/>
                <a:gd name="csX110" fmla="*/ 983292 w 2842132"/>
                <a:gd name="csY110" fmla="*/ 1411155 h 4364710"/>
                <a:gd name="csX111" fmla="*/ 976901 w 2842132"/>
                <a:gd name="csY111" fmla="*/ 1444225 h 4364710"/>
                <a:gd name="csX112" fmla="*/ 994688 w 2842132"/>
                <a:gd name="csY112" fmla="*/ 1618891 h 4364710"/>
                <a:gd name="csX113" fmla="*/ 974612 w 2842132"/>
                <a:gd name="csY113" fmla="*/ 1695894 h 4364710"/>
                <a:gd name="csX114" fmla="*/ 972641 w 2842132"/>
                <a:gd name="csY114" fmla="*/ 1702657 h 4364710"/>
                <a:gd name="csX115" fmla="*/ 979724 w 2842132"/>
                <a:gd name="csY115" fmla="*/ 1702124 h 4364710"/>
                <a:gd name="csX116" fmla="*/ 1784841 w 2842132"/>
                <a:gd name="csY116" fmla="*/ 1287930 h 4364710"/>
                <a:gd name="csX117" fmla="*/ 1778024 w 2842132"/>
                <a:gd name="csY117" fmla="*/ 1289688 h 4364710"/>
                <a:gd name="csX118" fmla="*/ 1781486 w 2842132"/>
                <a:gd name="csY118" fmla="*/ 1295279 h 4364710"/>
                <a:gd name="csX119" fmla="*/ 1772060 w 2842132"/>
                <a:gd name="csY119" fmla="*/ 1292137 h 4364710"/>
                <a:gd name="csX120" fmla="*/ 1756777 w 2842132"/>
                <a:gd name="csY120" fmla="*/ 1304918 h 4364710"/>
                <a:gd name="csX121" fmla="*/ 1695856 w 2842132"/>
                <a:gd name="csY121" fmla="*/ 1365199 h 4364710"/>
                <a:gd name="csX122" fmla="*/ 1684194 w 2842132"/>
                <a:gd name="csY122" fmla="*/ 1377766 h 4364710"/>
                <a:gd name="csX123" fmla="*/ 1653734 w 2842132"/>
                <a:gd name="csY123" fmla="*/ 1383944 h 4364710"/>
                <a:gd name="csX124" fmla="*/ 1648196 w 2842132"/>
                <a:gd name="csY124" fmla="*/ 1351247 h 4364710"/>
                <a:gd name="csX125" fmla="*/ 1694365 w 2842132"/>
                <a:gd name="csY125" fmla="*/ 1265937 h 4364710"/>
                <a:gd name="csX126" fmla="*/ 1720778 w 2842132"/>
                <a:gd name="csY126" fmla="*/ 1199905 h 4364710"/>
                <a:gd name="csX127" fmla="*/ 1695643 w 2842132"/>
                <a:gd name="csY127" fmla="*/ 1226318 h 4364710"/>
                <a:gd name="csX128" fmla="*/ 1606606 w 2842132"/>
                <a:gd name="csY128" fmla="*/ 1351939 h 4364710"/>
                <a:gd name="csX129" fmla="*/ 1577690 w 2842132"/>
                <a:gd name="csY129" fmla="*/ 1371855 h 4364710"/>
                <a:gd name="csX130" fmla="*/ 1560703 w 2842132"/>
                <a:gd name="csY130" fmla="*/ 1348105 h 4364710"/>
                <a:gd name="csX131" fmla="*/ 1541266 w 2842132"/>
                <a:gd name="csY131" fmla="*/ 1303693 h 4364710"/>
                <a:gd name="csX132" fmla="*/ 1533278 w 2842132"/>
                <a:gd name="csY132" fmla="*/ 1288622 h 4364710"/>
                <a:gd name="csX133" fmla="*/ 1509155 w 2842132"/>
                <a:gd name="csY133" fmla="*/ 1277599 h 4364710"/>
                <a:gd name="csX134" fmla="*/ 1491688 w 2842132"/>
                <a:gd name="csY134" fmla="*/ 1300604 h 4364710"/>
                <a:gd name="csX135" fmla="*/ 1494191 w 2842132"/>
                <a:gd name="csY135" fmla="*/ 1326112 h 4364710"/>
                <a:gd name="csX136" fmla="*/ 1509794 w 2842132"/>
                <a:gd name="csY136" fmla="*/ 1439219 h 4364710"/>
                <a:gd name="csX137" fmla="*/ 1501380 w 2842132"/>
                <a:gd name="csY137" fmla="*/ 1470851 h 4364710"/>
                <a:gd name="csX138" fmla="*/ 1344447 w 2842132"/>
                <a:gd name="csY138" fmla="*/ 1655901 h 4364710"/>
                <a:gd name="csX139" fmla="*/ 1334116 w 2842132"/>
                <a:gd name="csY139" fmla="*/ 1698237 h 4364710"/>
                <a:gd name="csX140" fmla="*/ 1386995 w 2842132"/>
                <a:gd name="csY140" fmla="*/ 1857940 h 4364710"/>
                <a:gd name="csX141" fmla="*/ 1397113 w 2842132"/>
                <a:gd name="csY141" fmla="*/ 1891861 h 4364710"/>
                <a:gd name="csX142" fmla="*/ 1419532 w 2842132"/>
                <a:gd name="csY142" fmla="*/ 1875193 h 4364710"/>
                <a:gd name="csX143" fmla="*/ 1639622 w 2842132"/>
                <a:gd name="csY143" fmla="*/ 1624483 h 4364710"/>
                <a:gd name="csX144" fmla="*/ 1691756 w 2842132"/>
                <a:gd name="csY144" fmla="*/ 1572882 h 4364710"/>
                <a:gd name="csX145" fmla="*/ 1877712 w 2842132"/>
                <a:gd name="csY145" fmla="*/ 1446674 h 4364710"/>
                <a:gd name="csX146" fmla="*/ 1889321 w 2842132"/>
                <a:gd name="csY146" fmla="*/ 1431231 h 4364710"/>
                <a:gd name="csX147" fmla="*/ 1872866 w 2842132"/>
                <a:gd name="csY147" fmla="*/ 1432083 h 4364710"/>
                <a:gd name="csX148" fmla="*/ 1776640 w 2842132"/>
                <a:gd name="csY148" fmla="*/ 1467283 h 4364710"/>
                <a:gd name="csX149" fmla="*/ 1741653 w 2842132"/>
                <a:gd name="csY149" fmla="*/ 1459934 h 4364710"/>
                <a:gd name="csX150" fmla="*/ 1752197 w 2842132"/>
                <a:gd name="csY150" fmla="*/ 1428356 h 4364710"/>
                <a:gd name="csX151" fmla="*/ 1805609 w 2842132"/>
                <a:gd name="csY151" fmla="*/ 1385435 h 4364710"/>
                <a:gd name="csX152" fmla="*/ 1811467 w 2842132"/>
                <a:gd name="csY152" fmla="*/ 1370524 h 4364710"/>
                <a:gd name="csX153" fmla="*/ 1787769 w 2842132"/>
                <a:gd name="csY153" fmla="*/ 1384689 h 4364710"/>
                <a:gd name="csX154" fmla="*/ 1740588 w 2842132"/>
                <a:gd name="csY154" fmla="*/ 1416853 h 4364710"/>
                <a:gd name="csX155" fmla="*/ 1706826 w 2842132"/>
                <a:gd name="csY155" fmla="*/ 1416055 h 4364710"/>
                <a:gd name="csX156" fmla="*/ 1708317 w 2842132"/>
                <a:gd name="csY156" fmla="*/ 1382453 h 4364710"/>
                <a:gd name="csX157" fmla="*/ 1780634 w 2842132"/>
                <a:gd name="csY157" fmla="*/ 1294747 h 4364710"/>
                <a:gd name="csX158" fmla="*/ 1785373 w 2842132"/>
                <a:gd name="csY158" fmla="*/ 1286812 h 4364710"/>
                <a:gd name="csX159" fmla="*/ 1784308 w 2842132"/>
                <a:gd name="csY159" fmla="*/ 1286386 h 4364710"/>
                <a:gd name="csX160" fmla="*/ 1785053 w 2842132"/>
                <a:gd name="csY160" fmla="*/ 1287877 h 4364710"/>
                <a:gd name="csX161" fmla="*/ 1935916 w 2842132"/>
                <a:gd name="csY161" fmla="*/ 1453224 h 4364710"/>
                <a:gd name="csX162" fmla="*/ 1968400 w 2842132"/>
                <a:gd name="csY162" fmla="*/ 1443213 h 4364710"/>
                <a:gd name="csX163" fmla="*/ 2234234 w 2842132"/>
                <a:gd name="csY163" fmla="*/ 1338679 h 4364710"/>
                <a:gd name="csX164" fmla="*/ 2768405 w 2842132"/>
                <a:gd name="csY164" fmla="*/ 1128334 h 4364710"/>
                <a:gd name="csX165" fmla="*/ 2785871 w 2842132"/>
                <a:gd name="csY165" fmla="*/ 1098992 h 4364710"/>
                <a:gd name="csX166" fmla="*/ 2682776 w 2842132"/>
                <a:gd name="csY166" fmla="*/ 778362 h 4364710"/>
                <a:gd name="csX167" fmla="*/ 2552415 w 2842132"/>
                <a:gd name="csY167" fmla="*/ 385469 h 4364710"/>
                <a:gd name="csX168" fmla="*/ 2450437 w 2842132"/>
                <a:gd name="csY168" fmla="*/ 76341 h 4364710"/>
                <a:gd name="csX169" fmla="*/ 2420882 w 2842132"/>
                <a:gd name="csY169" fmla="*/ 62815 h 4364710"/>
                <a:gd name="csX170" fmla="*/ 1433058 w 2842132"/>
                <a:gd name="csY170" fmla="*/ 446336 h 4364710"/>
                <a:gd name="csX171" fmla="*/ 1417349 w 2842132"/>
                <a:gd name="csY171" fmla="*/ 478500 h 4364710"/>
                <a:gd name="csX172" fmla="*/ 1644042 w 2842132"/>
                <a:gd name="csY172" fmla="*/ 1173598 h 4364710"/>
                <a:gd name="csX173" fmla="*/ 1655491 w 2842132"/>
                <a:gd name="csY173" fmla="*/ 1201502 h 4364710"/>
                <a:gd name="csX174" fmla="*/ 1687762 w 2842132"/>
                <a:gd name="csY174" fmla="*/ 1170456 h 4364710"/>
                <a:gd name="csX175" fmla="*/ 1721897 w 2842132"/>
                <a:gd name="csY175" fmla="*/ 1144895 h 4364710"/>
                <a:gd name="csX176" fmla="*/ 1771528 w 2842132"/>
                <a:gd name="csY176" fmla="*/ 1176101 h 4364710"/>
                <a:gd name="csX177" fmla="*/ 1762954 w 2842132"/>
                <a:gd name="csY177" fmla="*/ 1217851 h 4364710"/>
                <a:gd name="csX178" fmla="*/ 1756457 w 2842132"/>
                <a:gd name="csY178" fmla="*/ 1245701 h 4364710"/>
                <a:gd name="csX179" fmla="*/ 1807899 w 2842132"/>
                <a:gd name="csY179" fmla="*/ 1214549 h 4364710"/>
                <a:gd name="csX180" fmla="*/ 1847678 w 2842132"/>
                <a:gd name="csY180" fmla="*/ 1220939 h 4364710"/>
                <a:gd name="csX181" fmla="*/ 1851406 w 2842132"/>
                <a:gd name="csY181" fmla="*/ 1258375 h 4364710"/>
                <a:gd name="csX182" fmla="*/ 1841501 w 2842132"/>
                <a:gd name="csY182" fmla="*/ 1278877 h 4364710"/>
                <a:gd name="csX183" fmla="*/ 1830797 w 2842132"/>
                <a:gd name="csY183" fmla="*/ 1304438 h 4364710"/>
                <a:gd name="csX184" fmla="*/ 1854707 w 2842132"/>
                <a:gd name="csY184" fmla="*/ 1299486 h 4364710"/>
                <a:gd name="csX185" fmla="*/ 1914669 w 2842132"/>
                <a:gd name="csY185" fmla="*/ 1306196 h 4364710"/>
                <a:gd name="csX186" fmla="*/ 1895764 w 2842132"/>
                <a:gd name="csY186" fmla="*/ 1363122 h 4364710"/>
                <a:gd name="csX187" fmla="*/ 1880854 w 2842132"/>
                <a:gd name="csY187" fmla="*/ 1382772 h 4364710"/>
                <a:gd name="csX188" fmla="*/ 1935916 w 2842132"/>
                <a:gd name="csY188" fmla="*/ 1453224 h 4364710"/>
                <a:gd name="csX189" fmla="*/ 997936 w 2842132"/>
                <a:gd name="csY189" fmla="*/ 1292297 h 4364710"/>
                <a:gd name="csX190" fmla="*/ 967582 w 2842132"/>
                <a:gd name="csY190" fmla="*/ 1306355 h 4364710"/>
                <a:gd name="csX191" fmla="*/ 911881 w 2842132"/>
                <a:gd name="csY191" fmla="*/ 1346294 h 4364710"/>
                <a:gd name="csX192" fmla="*/ 879290 w 2842132"/>
                <a:gd name="csY192" fmla="*/ 1344377 h 4364710"/>
                <a:gd name="csX193" fmla="*/ 818796 w 2842132"/>
                <a:gd name="csY193" fmla="*/ 1296877 h 4364710"/>
                <a:gd name="csX194" fmla="*/ 718949 w 2842132"/>
                <a:gd name="csY194" fmla="*/ 1259281 h 4364710"/>
                <a:gd name="csX195" fmla="*/ 715274 w 2842132"/>
                <a:gd name="csY195" fmla="*/ 1264979 h 4364710"/>
                <a:gd name="csX196" fmla="*/ 588162 w 2842132"/>
                <a:gd name="csY196" fmla="*/ 1469200 h 4364710"/>
                <a:gd name="csX197" fmla="*/ 555944 w 2842132"/>
                <a:gd name="csY197" fmla="*/ 1498276 h 4364710"/>
                <a:gd name="csX198" fmla="*/ 581505 w 2842132"/>
                <a:gd name="csY198" fmla="*/ 1507275 h 4364710"/>
                <a:gd name="csX199" fmla="*/ 594499 w 2842132"/>
                <a:gd name="csY199" fmla="*/ 1532836 h 4364710"/>
                <a:gd name="csX200" fmla="*/ 570961 w 2842132"/>
                <a:gd name="csY200" fmla="*/ 1549025 h 4364710"/>
                <a:gd name="csX201" fmla="*/ 554187 w 2842132"/>
                <a:gd name="csY201" fmla="*/ 1545830 h 4364710"/>
                <a:gd name="csX202" fmla="*/ 509402 w 2842132"/>
                <a:gd name="csY202" fmla="*/ 1565533 h 4364710"/>
                <a:gd name="csX203" fmla="*/ 527721 w 2842132"/>
                <a:gd name="csY203" fmla="*/ 1651481 h 4364710"/>
                <a:gd name="csX204" fmla="*/ 603711 w 2842132"/>
                <a:gd name="csY204" fmla="*/ 1635186 h 4364710"/>
                <a:gd name="csX205" fmla="*/ 606534 w 2842132"/>
                <a:gd name="csY205" fmla="*/ 1630234 h 4364710"/>
                <a:gd name="csX206" fmla="*/ 635822 w 2842132"/>
                <a:gd name="csY206" fmla="*/ 1619903 h 4364710"/>
                <a:gd name="csX207" fmla="*/ 644715 w 2842132"/>
                <a:gd name="csY207" fmla="*/ 1652174 h 4364710"/>
                <a:gd name="csX208" fmla="*/ 599931 w 2842132"/>
                <a:gd name="csY208" fmla="*/ 1698130 h 4364710"/>
                <a:gd name="csX209" fmla="*/ 549661 w 2842132"/>
                <a:gd name="csY209" fmla="*/ 1718153 h 4364710"/>
                <a:gd name="csX210" fmla="*/ 528360 w 2842132"/>
                <a:gd name="csY210" fmla="*/ 1731093 h 4364710"/>
                <a:gd name="csX211" fmla="*/ 761391 w 2842132"/>
                <a:gd name="csY211" fmla="*/ 1797445 h 4364710"/>
                <a:gd name="csX212" fmla="*/ 935738 w 2842132"/>
                <a:gd name="csY212" fmla="*/ 1640778 h 4364710"/>
                <a:gd name="csX213" fmla="*/ 946867 w 2842132"/>
                <a:gd name="csY213" fmla="*/ 1532517 h 4364710"/>
                <a:gd name="csX214" fmla="*/ 932276 w 2842132"/>
                <a:gd name="csY214" fmla="*/ 1535499 h 4364710"/>
                <a:gd name="csX215" fmla="*/ 836582 w 2842132"/>
                <a:gd name="csY215" fmla="*/ 1559569 h 4364710"/>
                <a:gd name="csX216" fmla="*/ 803140 w 2842132"/>
                <a:gd name="csY216" fmla="*/ 1553232 h 4364710"/>
                <a:gd name="csX217" fmla="*/ 788762 w 2842132"/>
                <a:gd name="csY217" fmla="*/ 1531132 h 4364710"/>
                <a:gd name="csX218" fmla="*/ 809317 w 2842132"/>
                <a:gd name="csY218" fmla="*/ 1514997 h 4364710"/>
                <a:gd name="csX219" fmla="*/ 834985 w 2842132"/>
                <a:gd name="csY219" fmla="*/ 1516062 h 4364710"/>
                <a:gd name="csX220" fmla="*/ 912200 w 2842132"/>
                <a:gd name="csY220" fmla="*/ 1500246 h 4364710"/>
                <a:gd name="csX221" fmla="*/ 932649 w 2842132"/>
                <a:gd name="csY221" fmla="*/ 1450775 h 4364710"/>
                <a:gd name="csX222" fmla="*/ 945749 w 2842132"/>
                <a:gd name="csY222" fmla="*/ 1393369 h 4364710"/>
                <a:gd name="csX223" fmla="*/ 991705 w 2842132"/>
                <a:gd name="csY223" fmla="*/ 1324940 h 4364710"/>
                <a:gd name="csX224" fmla="*/ 997989 w 2842132"/>
                <a:gd name="csY224" fmla="*/ 1292350 h 4364710"/>
                <a:gd name="csX225" fmla="*/ 1120362 w 2842132"/>
                <a:gd name="csY225" fmla="*/ 414012 h 4364710"/>
                <a:gd name="csX226" fmla="*/ 1131385 w 2842132"/>
                <a:gd name="csY226" fmla="*/ 419763 h 4364710"/>
                <a:gd name="csX227" fmla="*/ 1340027 w 2842132"/>
                <a:gd name="csY227" fmla="*/ 418592 h 4364710"/>
                <a:gd name="csX228" fmla="*/ 1415059 w 2842132"/>
                <a:gd name="csY228" fmla="*/ 403149 h 4364710"/>
                <a:gd name="csX229" fmla="*/ 2264641 w 2842132"/>
                <a:gd name="csY229" fmla="*/ 73199 h 4364710"/>
                <a:gd name="csX230" fmla="*/ 2288977 w 2842132"/>
                <a:gd name="csY230" fmla="*/ 59354 h 4364710"/>
                <a:gd name="csX231" fmla="*/ 2275078 w 2842132"/>
                <a:gd name="csY231" fmla="*/ 59354 h 4364710"/>
                <a:gd name="csX232" fmla="*/ 1898960 w 2842132"/>
                <a:gd name="csY232" fmla="*/ 89548 h 4364710"/>
                <a:gd name="csX233" fmla="*/ 1841341 w 2842132"/>
                <a:gd name="csY233" fmla="*/ 103659 h 4364710"/>
                <a:gd name="csX234" fmla="*/ 1150929 w 2842132"/>
                <a:gd name="csY234" fmla="*/ 400433 h 4364710"/>
                <a:gd name="csX235" fmla="*/ 1120309 w 2842132"/>
                <a:gd name="csY235" fmla="*/ 414012 h 4364710"/>
                <a:gd name="csX236" fmla="*/ 1136657 w 2842132"/>
                <a:gd name="csY236" fmla="*/ 3553536 h 4364710"/>
                <a:gd name="csX237" fmla="*/ 932063 w 2842132"/>
                <a:gd name="csY237" fmla="*/ 3533087 h 4364710"/>
                <a:gd name="csX238" fmla="*/ 901230 w 2842132"/>
                <a:gd name="csY238" fmla="*/ 3558062 h 4364710"/>
                <a:gd name="csX239" fmla="*/ 856499 w 2842132"/>
                <a:gd name="csY239" fmla="*/ 3842534 h 4364710"/>
                <a:gd name="csX240" fmla="*/ 845156 w 2842132"/>
                <a:gd name="csY240" fmla="*/ 3925927 h 4364710"/>
                <a:gd name="csX241" fmla="*/ 878012 w 2842132"/>
                <a:gd name="csY241" fmla="*/ 3930134 h 4364710"/>
                <a:gd name="csX242" fmla="*/ 1023390 w 2842132"/>
                <a:gd name="csY242" fmla="*/ 3936684 h 4364710"/>
                <a:gd name="csX243" fmla="*/ 1046076 w 2842132"/>
                <a:gd name="csY243" fmla="*/ 3917833 h 4364710"/>
                <a:gd name="csX244" fmla="*/ 1091606 w 2842132"/>
                <a:gd name="csY244" fmla="*/ 3706103 h 4364710"/>
                <a:gd name="csX245" fmla="*/ 1136657 w 2842132"/>
                <a:gd name="csY245" fmla="*/ 3553536 h 4364710"/>
                <a:gd name="csX246" fmla="*/ 853516 w 2842132"/>
                <a:gd name="csY246" fmla="*/ 3555879 h 4364710"/>
                <a:gd name="csX247" fmla="*/ 782265 w 2842132"/>
                <a:gd name="csY247" fmla="*/ 3581653 h 4364710"/>
                <a:gd name="csX248" fmla="*/ 534005 w 2842132"/>
                <a:gd name="csY248" fmla="*/ 3619568 h 4364710"/>
                <a:gd name="csX249" fmla="*/ 391715 w 2842132"/>
                <a:gd name="csY249" fmla="*/ 3590014 h 4364710"/>
                <a:gd name="csX250" fmla="*/ 352362 w 2842132"/>
                <a:gd name="csY250" fmla="*/ 3586339 h 4364710"/>
                <a:gd name="csX251" fmla="*/ 343362 w 2842132"/>
                <a:gd name="csY251" fmla="*/ 3597629 h 4364710"/>
                <a:gd name="csX252" fmla="*/ 351510 w 2842132"/>
                <a:gd name="csY252" fmla="*/ 3743006 h 4364710"/>
                <a:gd name="csX253" fmla="*/ 367432 w 2842132"/>
                <a:gd name="csY253" fmla="*/ 3757438 h 4364710"/>
                <a:gd name="csX254" fmla="*/ 663354 w 2842132"/>
                <a:gd name="csY254" fmla="*/ 3743912 h 4364710"/>
                <a:gd name="csX255" fmla="*/ 777153 w 2842132"/>
                <a:gd name="csY255" fmla="*/ 3700458 h 4364710"/>
                <a:gd name="csX256" fmla="*/ 853570 w 2842132"/>
                <a:gd name="csY256" fmla="*/ 3555932 h 4364710"/>
                <a:gd name="csX257" fmla="*/ 1247901 w 2842132"/>
                <a:gd name="csY257" fmla="*/ 1685989 h 4364710"/>
                <a:gd name="csX258" fmla="*/ 1387954 w 2842132"/>
                <a:gd name="csY258" fmla="*/ 1540025 h 4364710"/>
                <a:gd name="csX259" fmla="*/ 1313081 w 2842132"/>
                <a:gd name="csY259" fmla="*/ 1533848 h 4364710"/>
                <a:gd name="csX260" fmla="*/ 1293165 w 2842132"/>
                <a:gd name="csY260" fmla="*/ 1543007 h 4364710"/>
                <a:gd name="csX261" fmla="*/ 1232617 w 2842132"/>
                <a:gd name="csY261" fmla="*/ 1599241 h 4364710"/>
                <a:gd name="csX262" fmla="*/ 1226121 w 2842132"/>
                <a:gd name="csY262" fmla="*/ 1618625 h 4364710"/>
                <a:gd name="csX263" fmla="*/ 1247901 w 2842132"/>
                <a:gd name="csY263" fmla="*/ 1685989 h 4364710"/>
                <a:gd name="csX264" fmla="*/ 605416 w 2842132"/>
                <a:gd name="csY264" fmla="*/ 2014341 h 4364710"/>
                <a:gd name="csX265" fmla="*/ 574370 w 2842132"/>
                <a:gd name="csY265" fmla="*/ 1983348 h 4364710"/>
                <a:gd name="csX266" fmla="*/ 557009 w 2842132"/>
                <a:gd name="csY266" fmla="*/ 2001826 h 4364710"/>
                <a:gd name="csX267" fmla="*/ 587150 w 2842132"/>
                <a:gd name="csY267" fmla="*/ 2035002 h 4364710"/>
                <a:gd name="csX268" fmla="*/ 605416 w 2842132"/>
                <a:gd name="csY268" fmla="*/ 2014394 h 4364710"/>
                <a:gd name="csX269" fmla="*/ 924714 w 2842132"/>
                <a:gd name="csY269" fmla="*/ 2100928 h 4364710"/>
                <a:gd name="csX270" fmla="*/ 901443 w 2842132"/>
                <a:gd name="csY270" fmla="*/ 2069616 h 4364710"/>
                <a:gd name="csX271" fmla="*/ 880781 w 2842132"/>
                <a:gd name="csY271" fmla="*/ 2088414 h 4364710"/>
                <a:gd name="csX272" fmla="*/ 904212 w 2842132"/>
                <a:gd name="csY272" fmla="*/ 2119779 h 4364710"/>
                <a:gd name="csX273" fmla="*/ 924714 w 2842132"/>
                <a:gd name="csY273" fmla="*/ 2100875 h 4364710"/>
                <a:gd name="csX274" fmla="*/ 1069826 w 2842132"/>
                <a:gd name="csY274" fmla="*/ 3351764 h 4364710"/>
                <a:gd name="csX275" fmla="*/ 1045117 w 2842132"/>
                <a:gd name="csY275" fmla="*/ 3322582 h 4364710"/>
                <a:gd name="csX276" fmla="*/ 1026479 w 2842132"/>
                <a:gd name="csY276" fmla="*/ 3342605 h 4364710"/>
                <a:gd name="csX277" fmla="*/ 1051241 w 2842132"/>
                <a:gd name="csY277" fmla="*/ 3372639 h 4364710"/>
                <a:gd name="csX278" fmla="*/ 1069826 w 2842132"/>
                <a:gd name="csY278" fmla="*/ 3351764 h 4364710"/>
                <a:gd name="csX279" fmla="*/ 615001 w 2842132"/>
                <a:gd name="csY279" fmla="*/ 3196321 h 4364710"/>
                <a:gd name="csX280" fmla="*/ 586564 w 2842132"/>
                <a:gd name="csY280" fmla="*/ 3172411 h 4364710"/>
                <a:gd name="csX281" fmla="*/ 568033 w 2842132"/>
                <a:gd name="csY281" fmla="*/ 3193073 h 4364710"/>
                <a:gd name="csX282" fmla="*/ 597481 w 2842132"/>
                <a:gd name="csY282" fmla="*/ 3214480 h 4364710"/>
                <a:gd name="csX283" fmla="*/ 614948 w 2842132"/>
                <a:gd name="csY283" fmla="*/ 3196375 h 4364710"/>
                <a:gd name="csX284" fmla="*/ 1182987 w 2842132"/>
                <a:gd name="csY284" fmla="*/ 3405602 h 4364710"/>
                <a:gd name="csX285" fmla="*/ 1162538 w 2842132"/>
                <a:gd name="csY285" fmla="*/ 3424613 h 4364710"/>
                <a:gd name="csX286" fmla="*/ 1187779 w 2842132"/>
                <a:gd name="csY286" fmla="*/ 3447245 h 4364710"/>
                <a:gd name="csX287" fmla="*/ 1209772 w 2842132"/>
                <a:gd name="csY287" fmla="*/ 3429512 h 4364710"/>
                <a:gd name="csX288" fmla="*/ 1182933 w 2842132"/>
                <a:gd name="csY288" fmla="*/ 3405602 h 4364710"/>
                <a:gd name="csX289" fmla="*/ 623947 w 2842132"/>
                <a:gd name="csY289" fmla="*/ 2732124 h 4364710"/>
                <a:gd name="csX290" fmla="*/ 598972 w 2842132"/>
                <a:gd name="csY290" fmla="*/ 2710344 h 4364710"/>
                <a:gd name="csX291" fmla="*/ 576180 w 2842132"/>
                <a:gd name="csY291" fmla="*/ 2730367 h 4364710"/>
                <a:gd name="csX292" fmla="*/ 600037 w 2842132"/>
                <a:gd name="csY292" fmla="*/ 2750549 h 4364710"/>
                <a:gd name="csX293" fmla="*/ 623947 w 2842132"/>
                <a:gd name="csY293" fmla="*/ 2732177 h 4364710"/>
                <a:gd name="csX294" fmla="*/ 776780 w 2842132"/>
                <a:gd name="csY294" fmla="*/ 3359219 h 4364710"/>
                <a:gd name="csX295" fmla="*/ 793874 w 2842132"/>
                <a:gd name="csY295" fmla="*/ 3340954 h 4364710"/>
                <a:gd name="csX296" fmla="*/ 769272 w 2842132"/>
                <a:gd name="csY296" fmla="*/ 3314647 h 4364710"/>
                <a:gd name="csX297" fmla="*/ 751273 w 2842132"/>
                <a:gd name="csY297" fmla="*/ 3332860 h 4364710"/>
                <a:gd name="csX298" fmla="*/ 776727 w 2842132"/>
                <a:gd name="csY298" fmla="*/ 3359273 h 4364710"/>
                <a:gd name="csX299" fmla="*/ 737267 w 2842132"/>
                <a:gd name="csY299" fmla="*/ 2421399 h 4364710"/>
                <a:gd name="csX300" fmla="*/ 711760 w 2842132"/>
                <a:gd name="csY300" fmla="*/ 2399885 h 4364710"/>
                <a:gd name="csX301" fmla="*/ 692642 w 2842132"/>
                <a:gd name="csY301" fmla="*/ 2419908 h 4364710"/>
                <a:gd name="csX302" fmla="*/ 718576 w 2842132"/>
                <a:gd name="csY302" fmla="*/ 2441421 h 4364710"/>
                <a:gd name="csX303" fmla="*/ 737267 w 2842132"/>
                <a:gd name="csY303" fmla="*/ 2421399 h 4364710"/>
                <a:gd name="csX304" fmla="*/ 1142302 w 2842132"/>
                <a:gd name="csY304" fmla="*/ 3053979 h 4364710"/>
                <a:gd name="csX305" fmla="*/ 1114718 w 2842132"/>
                <a:gd name="csY305" fmla="*/ 3030655 h 4364710"/>
                <a:gd name="csX306" fmla="*/ 1096239 w 2842132"/>
                <a:gd name="csY306" fmla="*/ 3051103 h 4364710"/>
                <a:gd name="csX307" fmla="*/ 1122333 w 2842132"/>
                <a:gd name="csY307" fmla="*/ 3073150 h 4364710"/>
                <a:gd name="csX308" fmla="*/ 1142355 w 2842132"/>
                <a:gd name="csY308" fmla="*/ 3053979 h 4364710"/>
                <a:gd name="csX309" fmla="*/ 1194702 w 2842132"/>
                <a:gd name="csY309" fmla="*/ 2028293 h 4364710"/>
                <a:gd name="csX310" fmla="*/ 1170792 w 2842132"/>
                <a:gd name="csY310" fmla="*/ 2009175 h 4364710"/>
                <a:gd name="csX311" fmla="*/ 1148639 w 2842132"/>
                <a:gd name="csY311" fmla="*/ 2030156 h 4364710"/>
                <a:gd name="csX312" fmla="*/ 1172709 w 2842132"/>
                <a:gd name="csY312" fmla="*/ 2048901 h 4364710"/>
                <a:gd name="csX313" fmla="*/ 1194755 w 2842132"/>
                <a:gd name="csY313" fmla="*/ 2028239 h 4364710"/>
                <a:gd name="csX314" fmla="*/ 421110 w 2842132"/>
                <a:gd name="csY314" fmla="*/ 3333712 h 4364710"/>
                <a:gd name="csX315" fmla="*/ 400555 w 2842132"/>
                <a:gd name="csY315" fmla="*/ 3352616 h 4364710"/>
                <a:gd name="csX316" fmla="*/ 422069 w 2842132"/>
                <a:gd name="csY316" fmla="*/ 3375568 h 4364710"/>
                <a:gd name="csX317" fmla="*/ 443796 w 2842132"/>
                <a:gd name="csY317" fmla="*/ 3358474 h 4364710"/>
                <a:gd name="csX318" fmla="*/ 421057 w 2842132"/>
                <a:gd name="csY318" fmla="*/ 3333712 h 4364710"/>
                <a:gd name="csX319" fmla="*/ 603339 w 2842132"/>
                <a:gd name="csY319" fmla="*/ 3518283 h 4364710"/>
                <a:gd name="csX320" fmla="*/ 584061 w 2842132"/>
                <a:gd name="csY320" fmla="*/ 3538732 h 4364710"/>
                <a:gd name="csX321" fmla="*/ 607972 w 2842132"/>
                <a:gd name="csY321" fmla="*/ 3562749 h 4364710"/>
                <a:gd name="csX322" fmla="*/ 626983 w 2842132"/>
                <a:gd name="csY322" fmla="*/ 3545655 h 4364710"/>
                <a:gd name="csX323" fmla="*/ 603339 w 2842132"/>
                <a:gd name="csY323" fmla="*/ 3518283 h 4364710"/>
                <a:gd name="csX324" fmla="*/ 1004805 w 2842132"/>
                <a:gd name="csY324" fmla="*/ 2338326 h 4364710"/>
                <a:gd name="csX325" fmla="*/ 982227 w 2842132"/>
                <a:gd name="csY325" fmla="*/ 2314149 h 4364710"/>
                <a:gd name="csX326" fmla="*/ 962364 w 2842132"/>
                <a:gd name="csY326" fmla="*/ 2333000 h 4364710"/>
                <a:gd name="csX327" fmla="*/ 983558 w 2842132"/>
                <a:gd name="csY327" fmla="*/ 2355739 h 4364710"/>
                <a:gd name="csX328" fmla="*/ 1004805 w 2842132"/>
                <a:gd name="csY328" fmla="*/ 2338379 h 4364710"/>
                <a:gd name="csX329" fmla="*/ 653076 w 2842132"/>
                <a:gd name="csY329" fmla="*/ 2928304 h 4364710"/>
                <a:gd name="csX330" fmla="*/ 632627 w 2842132"/>
                <a:gd name="csY330" fmla="*/ 2908974 h 4364710"/>
                <a:gd name="csX331" fmla="*/ 611699 w 2842132"/>
                <a:gd name="csY331" fmla="*/ 2928517 h 4364710"/>
                <a:gd name="csX332" fmla="*/ 634331 w 2842132"/>
                <a:gd name="csY332" fmla="*/ 2949711 h 4364710"/>
                <a:gd name="csX333" fmla="*/ 653076 w 2842132"/>
                <a:gd name="csY333" fmla="*/ 2928304 h 4364710"/>
                <a:gd name="csX334" fmla="*/ 446778 w 2842132"/>
                <a:gd name="csY334" fmla="*/ 2994656 h 4364710"/>
                <a:gd name="csX335" fmla="*/ 428672 w 2842132"/>
                <a:gd name="csY335" fmla="*/ 3012922 h 4364710"/>
                <a:gd name="csX336" fmla="*/ 453541 w 2842132"/>
                <a:gd name="csY336" fmla="*/ 3034436 h 4364710"/>
                <a:gd name="csX337" fmla="*/ 469942 w 2842132"/>
                <a:gd name="csY337" fmla="*/ 3014786 h 4364710"/>
                <a:gd name="csX338" fmla="*/ 446778 w 2842132"/>
                <a:gd name="csY338" fmla="*/ 2994656 h 4364710"/>
                <a:gd name="csX339" fmla="*/ 1111203 w 2842132"/>
                <a:gd name="csY339" fmla="*/ 2785003 h 4364710"/>
                <a:gd name="csX340" fmla="*/ 1134953 w 2842132"/>
                <a:gd name="csY340" fmla="*/ 2766045 h 4364710"/>
                <a:gd name="csX341" fmla="*/ 1112374 w 2842132"/>
                <a:gd name="csY341" fmla="*/ 2745544 h 4364710"/>
                <a:gd name="csX342" fmla="*/ 1090701 w 2842132"/>
                <a:gd name="csY342" fmla="*/ 2763489 h 4364710"/>
                <a:gd name="csX343" fmla="*/ 1111150 w 2842132"/>
                <a:gd name="csY343" fmla="*/ 2785003 h 4364710"/>
                <a:gd name="csX344" fmla="*/ 603126 w 2842132"/>
                <a:gd name="csY344" fmla="*/ 2342959 h 4364710"/>
                <a:gd name="csX345" fmla="*/ 581239 w 2842132"/>
                <a:gd name="csY345" fmla="*/ 2321551 h 4364710"/>
                <a:gd name="csX346" fmla="*/ 558607 w 2842132"/>
                <a:gd name="csY346" fmla="*/ 2338272 h 4364710"/>
                <a:gd name="csX347" fmla="*/ 578577 w 2842132"/>
                <a:gd name="csY347" fmla="*/ 2361277 h 4364710"/>
                <a:gd name="csX348" fmla="*/ 603126 w 2842132"/>
                <a:gd name="csY348" fmla="*/ 2342959 h 4364710"/>
                <a:gd name="csX349" fmla="*/ 661277 w 2842132"/>
                <a:gd name="csY349" fmla="*/ 2159878 h 4364710"/>
                <a:gd name="csX350" fmla="*/ 639976 w 2842132"/>
                <a:gd name="csY350" fmla="*/ 2178303 h 4364710"/>
                <a:gd name="csX351" fmla="*/ 662182 w 2842132"/>
                <a:gd name="csY351" fmla="*/ 2198592 h 4364710"/>
                <a:gd name="csX352" fmla="*/ 681992 w 2842132"/>
                <a:gd name="csY352" fmla="*/ 2178729 h 4364710"/>
                <a:gd name="csX353" fmla="*/ 661277 w 2842132"/>
                <a:gd name="csY353" fmla="*/ 2159878 h 4364710"/>
                <a:gd name="csX354" fmla="*/ 1252587 w 2842132"/>
                <a:gd name="csY354" fmla="*/ 3237113 h 4364710"/>
                <a:gd name="csX355" fmla="*/ 1231180 w 2842132"/>
                <a:gd name="csY355" fmla="*/ 3215705 h 4364710"/>
                <a:gd name="csX356" fmla="*/ 1211636 w 2842132"/>
                <a:gd name="csY356" fmla="*/ 3235515 h 4364710"/>
                <a:gd name="csX357" fmla="*/ 1231925 w 2842132"/>
                <a:gd name="csY357" fmla="*/ 3254899 h 4364710"/>
                <a:gd name="csX358" fmla="*/ 1252587 w 2842132"/>
                <a:gd name="csY358" fmla="*/ 3237113 h 4364710"/>
                <a:gd name="csX359" fmla="*/ 902455 w 2842132"/>
                <a:gd name="csY359" fmla="*/ 3160004 h 4364710"/>
                <a:gd name="csX360" fmla="*/ 923490 w 2842132"/>
                <a:gd name="csY360" fmla="*/ 3140780 h 4364710"/>
                <a:gd name="csX361" fmla="*/ 902615 w 2842132"/>
                <a:gd name="csY361" fmla="*/ 3121769 h 4364710"/>
                <a:gd name="csX362" fmla="*/ 881687 w 2842132"/>
                <a:gd name="csY362" fmla="*/ 3140620 h 4364710"/>
                <a:gd name="csX363" fmla="*/ 902455 w 2842132"/>
                <a:gd name="csY363" fmla="*/ 3160004 h 4364710"/>
                <a:gd name="csX364" fmla="*/ 902721 w 2842132"/>
                <a:gd name="csY364" fmla="*/ 2631904 h 4364710"/>
                <a:gd name="csX365" fmla="*/ 883444 w 2842132"/>
                <a:gd name="csY365" fmla="*/ 2611934 h 4364710"/>
                <a:gd name="csX366" fmla="*/ 859853 w 2842132"/>
                <a:gd name="csY366" fmla="*/ 2631158 h 4364710"/>
                <a:gd name="csX367" fmla="*/ 879237 w 2842132"/>
                <a:gd name="csY367" fmla="*/ 2651341 h 4364710"/>
                <a:gd name="csX368" fmla="*/ 902721 w 2842132"/>
                <a:gd name="csY368" fmla="*/ 2631904 h 4364710"/>
                <a:gd name="csX369" fmla="*/ 909591 w 2842132"/>
                <a:gd name="csY369" fmla="*/ 2932192 h 4364710"/>
                <a:gd name="csX370" fmla="*/ 886373 w 2842132"/>
                <a:gd name="csY370" fmla="*/ 2908867 h 4364710"/>
                <a:gd name="csX371" fmla="*/ 867948 w 2842132"/>
                <a:gd name="csY371" fmla="*/ 2928997 h 4364710"/>
                <a:gd name="csX372" fmla="*/ 889888 w 2842132"/>
                <a:gd name="csY372" fmla="*/ 2950990 h 4364710"/>
                <a:gd name="csX373" fmla="*/ 909591 w 2842132"/>
                <a:gd name="csY373" fmla="*/ 2932192 h 4364710"/>
                <a:gd name="csX374" fmla="*/ 819382 w 2842132"/>
                <a:gd name="csY374" fmla="*/ 1947190 h 4364710"/>
                <a:gd name="csX375" fmla="*/ 797069 w 2842132"/>
                <a:gd name="csY375" fmla="*/ 1929830 h 4364710"/>
                <a:gd name="csX376" fmla="*/ 779070 w 2842132"/>
                <a:gd name="csY376" fmla="*/ 1948734 h 4364710"/>
                <a:gd name="csX377" fmla="*/ 800052 w 2842132"/>
                <a:gd name="csY377" fmla="*/ 1967479 h 4364710"/>
                <a:gd name="csX378" fmla="*/ 819435 w 2842132"/>
                <a:gd name="csY378" fmla="*/ 1947190 h 4364710"/>
                <a:gd name="csX379" fmla="*/ 1245185 w 2842132"/>
                <a:gd name="csY379" fmla="*/ 1864063 h 4364710"/>
                <a:gd name="csX380" fmla="*/ 1265900 w 2842132"/>
                <a:gd name="csY380" fmla="*/ 1840846 h 4364710"/>
                <a:gd name="csX381" fmla="*/ 1246250 w 2842132"/>
                <a:gd name="csY381" fmla="*/ 1824391 h 4364710"/>
                <a:gd name="csX382" fmla="*/ 1226813 w 2842132"/>
                <a:gd name="csY382" fmla="*/ 1847662 h 4364710"/>
                <a:gd name="csX383" fmla="*/ 1245132 w 2842132"/>
                <a:gd name="csY383" fmla="*/ 1864063 h 4364710"/>
                <a:gd name="csX384" fmla="*/ 1067749 w 2842132"/>
                <a:gd name="csY384" fmla="*/ 2541216 h 4364710"/>
                <a:gd name="csX385" fmla="*/ 1085376 w 2842132"/>
                <a:gd name="csY385" fmla="*/ 2520021 h 4364710"/>
                <a:gd name="csX386" fmla="*/ 1066258 w 2842132"/>
                <a:gd name="csY386" fmla="*/ 2502981 h 4364710"/>
                <a:gd name="csX387" fmla="*/ 1047673 w 2842132"/>
                <a:gd name="csY387" fmla="*/ 2524122 h 4364710"/>
                <a:gd name="csX388" fmla="*/ 1067749 w 2842132"/>
                <a:gd name="csY388" fmla="*/ 2541216 h 4364710"/>
                <a:gd name="csX389" fmla="*/ 1053957 w 2842132"/>
                <a:gd name="csY389" fmla="*/ 1906292 h 4364710"/>
                <a:gd name="csX390" fmla="*/ 1071157 w 2842132"/>
                <a:gd name="csY390" fmla="*/ 1887335 h 4364710"/>
                <a:gd name="csX391" fmla="*/ 1052945 w 2842132"/>
                <a:gd name="csY391" fmla="*/ 1869655 h 4364710"/>
                <a:gd name="csX392" fmla="*/ 1034840 w 2842132"/>
                <a:gd name="csY392" fmla="*/ 1890104 h 4364710"/>
                <a:gd name="csX393" fmla="*/ 1054010 w 2842132"/>
                <a:gd name="csY393" fmla="*/ 1906292 h 4364710"/>
                <a:gd name="csX394" fmla="*/ 503385 w 2842132"/>
                <a:gd name="csY394" fmla="*/ 2538500 h 4364710"/>
                <a:gd name="csX395" fmla="*/ 486557 w 2842132"/>
                <a:gd name="csY395" fmla="*/ 2519595 h 4364710"/>
                <a:gd name="csX396" fmla="*/ 465469 w 2842132"/>
                <a:gd name="csY396" fmla="*/ 2537115 h 4364710"/>
                <a:gd name="csX397" fmla="*/ 482403 w 2842132"/>
                <a:gd name="csY397" fmla="*/ 2556126 h 4364710"/>
                <a:gd name="csX398" fmla="*/ 503385 w 2842132"/>
                <a:gd name="csY398" fmla="*/ 2538553 h 4364710"/>
                <a:gd name="csX399" fmla="*/ 1828507 w 2842132"/>
                <a:gd name="csY399" fmla="*/ 1365731 h 4364710"/>
                <a:gd name="csX400" fmla="*/ 1825365 w 2842132"/>
                <a:gd name="csY400" fmla="*/ 1362057 h 4364710"/>
                <a:gd name="csX401" fmla="*/ 1817058 w 2842132"/>
                <a:gd name="csY401" fmla="*/ 1368767 h 4364710"/>
                <a:gd name="csX402" fmla="*/ 1819561 w 2842132"/>
                <a:gd name="csY402" fmla="*/ 1372548 h 4364710"/>
                <a:gd name="csX403" fmla="*/ 1828507 w 2842132"/>
                <a:gd name="csY403" fmla="*/ 1365731 h 4364710"/>
                <a:gd name="csX404" fmla="*/ 1824726 w 2842132"/>
                <a:gd name="csY404" fmla="*/ 1307261 h 4364710"/>
                <a:gd name="csX405" fmla="*/ 1826643 w 2842132"/>
                <a:gd name="csY405" fmla="*/ 1309125 h 4364710"/>
                <a:gd name="csX406" fmla="*/ 1828454 w 2842132"/>
                <a:gd name="csY406" fmla="*/ 1307101 h 4364710"/>
                <a:gd name="csX407" fmla="*/ 1825631 w 2842132"/>
                <a:gd name="csY407" fmla="*/ 1305184 h 4364710"/>
                <a:gd name="csX408" fmla="*/ 1824726 w 2842132"/>
                <a:gd name="csY408" fmla="*/ 1307261 h 4364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2842132" h="4364710">
                  <a:moveTo>
                    <a:pt x="979564" y="1702231"/>
                  </a:moveTo>
                  <a:cubicBezTo>
                    <a:pt x="1063968" y="1671717"/>
                    <a:pt x="1137829" y="1623791"/>
                    <a:pt x="1204926" y="1564894"/>
                  </a:cubicBezTo>
                  <a:cubicBezTo>
                    <a:pt x="1224949" y="1547321"/>
                    <a:pt x="1243481" y="1527937"/>
                    <a:pt x="1263717" y="1510630"/>
                  </a:cubicBezTo>
                  <a:cubicBezTo>
                    <a:pt x="1275538" y="1500512"/>
                    <a:pt x="1278041" y="1490767"/>
                    <a:pt x="1273089" y="1475857"/>
                  </a:cubicBezTo>
                  <a:cubicBezTo>
                    <a:pt x="1237889" y="1370151"/>
                    <a:pt x="1203489" y="1264180"/>
                    <a:pt x="1168928" y="1158262"/>
                  </a:cubicBezTo>
                  <a:cubicBezTo>
                    <a:pt x="1098902" y="943709"/>
                    <a:pt x="1028875" y="729157"/>
                    <a:pt x="958849" y="514605"/>
                  </a:cubicBezTo>
                  <a:cubicBezTo>
                    <a:pt x="954109" y="500120"/>
                    <a:pt x="949051" y="485742"/>
                    <a:pt x="944418" y="471205"/>
                  </a:cubicBezTo>
                  <a:cubicBezTo>
                    <a:pt x="937069" y="448040"/>
                    <a:pt x="939305" y="441383"/>
                    <a:pt x="961458" y="430520"/>
                  </a:cubicBezTo>
                  <a:cubicBezTo>
                    <a:pt x="984516" y="419177"/>
                    <a:pt x="1007947" y="408420"/>
                    <a:pt x="1031857" y="399101"/>
                  </a:cubicBezTo>
                  <a:cubicBezTo>
                    <a:pt x="1119723" y="364807"/>
                    <a:pt x="1205565" y="325720"/>
                    <a:pt x="1292260" y="288710"/>
                  </a:cubicBezTo>
                  <a:cubicBezTo>
                    <a:pt x="1474488" y="210962"/>
                    <a:pt x="1656397" y="132522"/>
                    <a:pt x="1838305" y="54029"/>
                  </a:cubicBezTo>
                  <a:cubicBezTo>
                    <a:pt x="1857849" y="45615"/>
                    <a:pt x="1877552" y="40503"/>
                    <a:pt x="1898853" y="39384"/>
                  </a:cubicBezTo>
                  <a:cubicBezTo>
                    <a:pt x="2071123" y="30544"/>
                    <a:pt x="2242861" y="15155"/>
                    <a:pt x="2414758" y="1096"/>
                  </a:cubicBezTo>
                  <a:cubicBezTo>
                    <a:pt x="2418539" y="777"/>
                    <a:pt x="2422373" y="457"/>
                    <a:pt x="2426154" y="244"/>
                  </a:cubicBezTo>
                  <a:cubicBezTo>
                    <a:pt x="2464336" y="-1780"/>
                    <a:pt x="2479353" y="8392"/>
                    <a:pt x="2491601" y="45455"/>
                  </a:cubicBezTo>
                  <a:cubicBezTo>
                    <a:pt x="2505074" y="86139"/>
                    <a:pt x="2518333" y="126877"/>
                    <a:pt x="2531593" y="167615"/>
                  </a:cubicBezTo>
                  <a:cubicBezTo>
                    <a:pt x="2558059" y="248984"/>
                    <a:pt x="2585537" y="330034"/>
                    <a:pt x="2610672" y="411775"/>
                  </a:cubicBezTo>
                  <a:cubicBezTo>
                    <a:pt x="2664137" y="585590"/>
                    <a:pt x="2724578" y="757061"/>
                    <a:pt x="2781345" y="929757"/>
                  </a:cubicBezTo>
                  <a:cubicBezTo>
                    <a:pt x="2800942" y="989453"/>
                    <a:pt x="2819953" y="1049361"/>
                    <a:pt x="2838804" y="1109323"/>
                  </a:cubicBezTo>
                  <a:cubicBezTo>
                    <a:pt x="2846579" y="1133979"/>
                    <a:pt x="2841147" y="1146280"/>
                    <a:pt x="2818142" y="1158634"/>
                  </a:cubicBezTo>
                  <a:cubicBezTo>
                    <a:pt x="2811485" y="1162202"/>
                    <a:pt x="2804137" y="1164545"/>
                    <a:pt x="2797054" y="1167368"/>
                  </a:cubicBezTo>
                  <a:cubicBezTo>
                    <a:pt x="2482442" y="1291232"/>
                    <a:pt x="2167882" y="1415149"/>
                    <a:pt x="1853163" y="1538747"/>
                  </a:cubicBezTo>
                  <a:cubicBezTo>
                    <a:pt x="1824673" y="1549930"/>
                    <a:pt x="1797035" y="1562391"/>
                    <a:pt x="1771900" y="1580017"/>
                  </a:cubicBezTo>
                  <a:cubicBezTo>
                    <a:pt x="1767214" y="1583319"/>
                    <a:pt x="1762581" y="1587100"/>
                    <a:pt x="1757362" y="1588964"/>
                  </a:cubicBezTo>
                  <a:cubicBezTo>
                    <a:pt x="1707998" y="1606324"/>
                    <a:pt x="1676899" y="1643547"/>
                    <a:pt x="1648675" y="1685083"/>
                  </a:cubicBezTo>
                  <a:cubicBezTo>
                    <a:pt x="1587702" y="1774707"/>
                    <a:pt x="1510806" y="1850271"/>
                    <a:pt x="1431567" y="1923226"/>
                  </a:cubicBezTo>
                  <a:cubicBezTo>
                    <a:pt x="1414633" y="1938829"/>
                    <a:pt x="1411065" y="1951823"/>
                    <a:pt x="1418573" y="1972165"/>
                  </a:cubicBezTo>
                  <a:cubicBezTo>
                    <a:pt x="1425443" y="1990803"/>
                    <a:pt x="1429969" y="2010453"/>
                    <a:pt x="1434283" y="2029943"/>
                  </a:cubicBezTo>
                  <a:cubicBezTo>
                    <a:pt x="1442643" y="2067805"/>
                    <a:pt x="1438383" y="2076219"/>
                    <a:pt x="1404941" y="2098319"/>
                  </a:cubicBezTo>
                  <a:cubicBezTo>
                    <a:pt x="1345618" y="2137619"/>
                    <a:pt x="1280331" y="2163446"/>
                    <a:pt x="1212701" y="2184001"/>
                  </a:cubicBezTo>
                  <a:cubicBezTo>
                    <a:pt x="1182667" y="2193161"/>
                    <a:pt x="1152526" y="2202054"/>
                    <a:pt x="1122173" y="2209988"/>
                  </a:cubicBezTo>
                  <a:cubicBezTo>
                    <a:pt x="1109659" y="2213237"/>
                    <a:pt x="1105558" y="2218455"/>
                    <a:pt x="1107369" y="2231768"/>
                  </a:cubicBezTo>
                  <a:cubicBezTo>
                    <a:pt x="1115836" y="2294073"/>
                    <a:pt x="1127285" y="2355846"/>
                    <a:pt x="1139693" y="2417405"/>
                  </a:cubicBezTo>
                  <a:cubicBezTo>
                    <a:pt x="1175744" y="2596544"/>
                    <a:pt x="1221541" y="2773501"/>
                    <a:pt x="1259616" y="2952161"/>
                  </a:cubicBezTo>
                  <a:cubicBezTo>
                    <a:pt x="1296680" y="3126295"/>
                    <a:pt x="1328737" y="3301334"/>
                    <a:pt x="1359836" y="3476587"/>
                  </a:cubicBezTo>
                  <a:cubicBezTo>
                    <a:pt x="1364310" y="3501881"/>
                    <a:pt x="1368889" y="3527229"/>
                    <a:pt x="1371978" y="3552737"/>
                  </a:cubicBezTo>
                  <a:cubicBezTo>
                    <a:pt x="1377037" y="3594806"/>
                    <a:pt x="1360262" y="3609237"/>
                    <a:pt x="1318406" y="3598960"/>
                  </a:cubicBezTo>
                  <a:cubicBezTo>
                    <a:pt x="1277775" y="3589002"/>
                    <a:pt x="1237463" y="3577552"/>
                    <a:pt x="1196939" y="3567168"/>
                  </a:cubicBezTo>
                  <a:cubicBezTo>
                    <a:pt x="1176916" y="3562003"/>
                    <a:pt x="1176703" y="3562322"/>
                    <a:pt x="1170259" y="3582558"/>
                  </a:cubicBezTo>
                  <a:cubicBezTo>
                    <a:pt x="1135379" y="3692524"/>
                    <a:pt x="1113919" y="3805684"/>
                    <a:pt x="1091340" y="3918578"/>
                  </a:cubicBezTo>
                  <a:cubicBezTo>
                    <a:pt x="1089476" y="3927897"/>
                    <a:pt x="1087453" y="3937270"/>
                    <a:pt x="1086281" y="3946695"/>
                  </a:cubicBezTo>
                  <a:cubicBezTo>
                    <a:pt x="1067856" y="4093138"/>
                    <a:pt x="1132397" y="4240167"/>
                    <a:pt x="1265953" y="4308915"/>
                  </a:cubicBezTo>
                  <a:cubicBezTo>
                    <a:pt x="1276337" y="4314241"/>
                    <a:pt x="1287999" y="4317542"/>
                    <a:pt x="1286615" y="4332293"/>
                  </a:cubicBezTo>
                  <a:cubicBezTo>
                    <a:pt x="1285230" y="4346990"/>
                    <a:pt x="1273728" y="4352635"/>
                    <a:pt x="1261799" y="4356842"/>
                  </a:cubicBezTo>
                  <a:cubicBezTo>
                    <a:pt x="1233150" y="4366907"/>
                    <a:pt x="1203276" y="4365416"/>
                    <a:pt x="1173987" y="4362700"/>
                  </a:cubicBezTo>
                  <a:cubicBezTo>
                    <a:pt x="1133356" y="4358972"/>
                    <a:pt x="1092937" y="4353753"/>
                    <a:pt x="1053691" y="4340494"/>
                  </a:cubicBezTo>
                  <a:cubicBezTo>
                    <a:pt x="991918" y="4319566"/>
                    <a:pt x="950275" y="4278029"/>
                    <a:pt x="922691" y="4220624"/>
                  </a:cubicBezTo>
                  <a:cubicBezTo>
                    <a:pt x="915289" y="4205234"/>
                    <a:pt x="908739" y="4189418"/>
                    <a:pt x="901230" y="4172537"/>
                  </a:cubicBezTo>
                  <a:cubicBezTo>
                    <a:pt x="892177" y="4175519"/>
                    <a:pt x="888876" y="4183720"/>
                    <a:pt x="883977" y="4189844"/>
                  </a:cubicBezTo>
                  <a:cubicBezTo>
                    <a:pt x="861451" y="4218174"/>
                    <a:pt x="839458" y="4246930"/>
                    <a:pt x="812672" y="4271586"/>
                  </a:cubicBezTo>
                  <a:cubicBezTo>
                    <a:pt x="803300" y="4280213"/>
                    <a:pt x="794460" y="4289691"/>
                    <a:pt x="780455" y="4283195"/>
                  </a:cubicBezTo>
                  <a:cubicBezTo>
                    <a:pt x="766929" y="4276911"/>
                    <a:pt x="766396" y="4264610"/>
                    <a:pt x="767248" y="4251563"/>
                  </a:cubicBezTo>
                  <a:cubicBezTo>
                    <a:pt x="775556" y="4123172"/>
                    <a:pt x="790679" y="3995527"/>
                    <a:pt x="808199" y="3868095"/>
                  </a:cubicBezTo>
                  <a:cubicBezTo>
                    <a:pt x="814962" y="3819103"/>
                    <a:pt x="822045" y="3770165"/>
                    <a:pt x="828967" y="3721013"/>
                  </a:cubicBezTo>
                  <a:cubicBezTo>
                    <a:pt x="818636" y="3719150"/>
                    <a:pt x="814856" y="3727244"/>
                    <a:pt x="809371" y="3731344"/>
                  </a:cubicBezTo>
                  <a:cubicBezTo>
                    <a:pt x="762189" y="3766650"/>
                    <a:pt x="707340" y="3781241"/>
                    <a:pt x="650626" y="3791146"/>
                  </a:cubicBezTo>
                  <a:cubicBezTo>
                    <a:pt x="550406" y="3808666"/>
                    <a:pt x="449334" y="3809678"/>
                    <a:pt x="348634" y="3800412"/>
                  </a:cubicBezTo>
                  <a:cubicBezTo>
                    <a:pt x="256029" y="3791892"/>
                    <a:pt x="139407" y="3855528"/>
                    <a:pt x="100267" y="3958251"/>
                  </a:cubicBezTo>
                  <a:cubicBezTo>
                    <a:pt x="90788" y="3983226"/>
                    <a:pt x="83333" y="4008681"/>
                    <a:pt x="76996" y="4034614"/>
                  </a:cubicBezTo>
                  <a:cubicBezTo>
                    <a:pt x="73694" y="4047981"/>
                    <a:pt x="72416" y="4064968"/>
                    <a:pt x="53565" y="4066246"/>
                  </a:cubicBezTo>
                  <a:cubicBezTo>
                    <a:pt x="34714" y="4067524"/>
                    <a:pt x="27472" y="4052560"/>
                    <a:pt x="21667" y="4038342"/>
                  </a:cubicBezTo>
                  <a:cubicBezTo>
                    <a:pt x="-2243" y="3980137"/>
                    <a:pt x="-5332" y="3919909"/>
                    <a:pt x="7342" y="3858829"/>
                  </a:cubicBezTo>
                  <a:cubicBezTo>
                    <a:pt x="21561" y="3790401"/>
                    <a:pt x="48879" y="3728415"/>
                    <a:pt x="100640" y="3679317"/>
                  </a:cubicBezTo>
                  <a:cubicBezTo>
                    <a:pt x="101811" y="3678199"/>
                    <a:pt x="101918" y="3675909"/>
                    <a:pt x="102877" y="3673246"/>
                  </a:cubicBezTo>
                  <a:cubicBezTo>
                    <a:pt x="88339" y="3666909"/>
                    <a:pt x="73641" y="3660732"/>
                    <a:pt x="59157" y="3654076"/>
                  </a:cubicBezTo>
                  <a:cubicBezTo>
                    <a:pt x="47920" y="3648910"/>
                    <a:pt x="36791" y="3643425"/>
                    <a:pt x="26034" y="3637408"/>
                  </a:cubicBezTo>
                  <a:cubicBezTo>
                    <a:pt x="14904" y="3631177"/>
                    <a:pt x="4360" y="3623189"/>
                    <a:pt x="5851" y="3608865"/>
                  </a:cubicBezTo>
                  <a:cubicBezTo>
                    <a:pt x="7502" y="3593102"/>
                    <a:pt x="19963" y="3588096"/>
                    <a:pt x="33915" y="3584848"/>
                  </a:cubicBezTo>
                  <a:cubicBezTo>
                    <a:pt x="110172" y="3567168"/>
                    <a:pt x="187387" y="3556039"/>
                    <a:pt x="265402" y="3550767"/>
                  </a:cubicBezTo>
                  <a:cubicBezTo>
                    <a:pt x="310133" y="3547731"/>
                    <a:pt x="310293" y="3548264"/>
                    <a:pt x="317269" y="3503639"/>
                  </a:cubicBezTo>
                  <a:cubicBezTo>
                    <a:pt x="338091" y="3370935"/>
                    <a:pt x="352948" y="3237485"/>
                    <a:pt x="365569" y="3103770"/>
                  </a:cubicBezTo>
                  <a:cubicBezTo>
                    <a:pt x="377071" y="2982408"/>
                    <a:pt x="392035" y="2861420"/>
                    <a:pt x="408330" y="2740591"/>
                  </a:cubicBezTo>
                  <a:cubicBezTo>
                    <a:pt x="423081" y="2631105"/>
                    <a:pt x="436287" y="2521459"/>
                    <a:pt x="450931" y="2411973"/>
                  </a:cubicBezTo>
                  <a:cubicBezTo>
                    <a:pt x="475640" y="2227029"/>
                    <a:pt x="501574" y="2042245"/>
                    <a:pt x="547477" y="1861028"/>
                  </a:cubicBezTo>
                  <a:cubicBezTo>
                    <a:pt x="551205" y="1846384"/>
                    <a:pt x="561855" y="1831100"/>
                    <a:pt x="557063" y="1817361"/>
                  </a:cubicBezTo>
                  <a:cubicBezTo>
                    <a:pt x="552590" y="1804634"/>
                    <a:pt x="534111" y="1802131"/>
                    <a:pt x="522449" y="1794144"/>
                  </a:cubicBezTo>
                  <a:cubicBezTo>
                    <a:pt x="413282" y="1719697"/>
                    <a:pt x="354545" y="1617720"/>
                    <a:pt x="352948" y="1484483"/>
                  </a:cubicBezTo>
                  <a:cubicBezTo>
                    <a:pt x="352788" y="1469253"/>
                    <a:pt x="352948" y="1454076"/>
                    <a:pt x="352948" y="1435278"/>
                  </a:cubicBezTo>
                  <a:cubicBezTo>
                    <a:pt x="322221" y="1437622"/>
                    <a:pt x="291495" y="1430592"/>
                    <a:pt x="261354" y="1410676"/>
                  </a:cubicBezTo>
                  <a:cubicBezTo>
                    <a:pt x="262952" y="1436450"/>
                    <a:pt x="262260" y="1458709"/>
                    <a:pt x="251237" y="1479424"/>
                  </a:cubicBezTo>
                  <a:cubicBezTo>
                    <a:pt x="240107" y="1500352"/>
                    <a:pt x="222960" y="1514571"/>
                    <a:pt x="199209" y="1526339"/>
                  </a:cubicBezTo>
                  <a:cubicBezTo>
                    <a:pt x="228658" y="1547960"/>
                    <a:pt x="246337" y="1573787"/>
                    <a:pt x="246870" y="1608454"/>
                  </a:cubicBezTo>
                  <a:cubicBezTo>
                    <a:pt x="247402" y="1642535"/>
                    <a:pt x="231427" y="1668575"/>
                    <a:pt x="205280" y="1689184"/>
                  </a:cubicBezTo>
                  <a:cubicBezTo>
                    <a:pt x="252994" y="1722999"/>
                    <a:pt x="260769" y="1745738"/>
                    <a:pt x="241012" y="1797019"/>
                  </a:cubicBezTo>
                  <a:cubicBezTo>
                    <a:pt x="258692" y="1803303"/>
                    <a:pt x="275040" y="1811876"/>
                    <a:pt x="281271" y="1832059"/>
                  </a:cubicBezTo>
                  <a:cubicBezTo>
                    <a:pt x="284572" y="1842763"/>
                    <a:pt x="284253" y="1852508"/>
                    <a:pt x="280152" y="1862626"/>
                  </a:cubicBezTo>
                  <a:cubicBezTo>
                    <a:pt x="271046" y="1885311"/>
                    <a:pt x="247562" y="1897719"/>
                    <a:pt x="224717" y="1891701"/>
                  </a:cubicBezTo>
                  <a:cubicBezTo>
                    <a:pt x="198730" y="1884885"/>
                    <a:pt x="187334" y="1862839"/>
                    <a:pt x="190796" y="1825988"/>
                  </a:cubicBezTo>
                  <a:cubicBezTo>
                    <a:pt x="120769" y="1823166"/>
                    <a:pt x="94196" y="1754418"/>
                    <a:pt x="137331" y="1705160"/>
                  </a:cubicBezTo>
                  <a:cubicBezTo>
                    <a:pt x="95634" y="1690941"/>
                    <a:pt x="64695" y="1666232"/>
                    <a:pt x="60062" y="1619903"/>
                  </a:cubicBezTo>
                  <a:cubicBezTo>
                    <a:pt x="55429" y="1573627"/>
                    <a:pt x="78540" y="1542102"/>
                    <a:pt x="117681" y="1521600"/>
                  </a:cubicBezTo>
                  <a:cubicBezTo>
                    <a:pt x="116616" y="1513559"/>
                    <a:pt x="110119" y="1512494"/>
                    <a:pt x="106231" y="1509032"/>
                  </a:cubicBezTo>
                  <a:cubicBezTo>
                    <a:pt x="69967" y="1476442"/>
                    <a:pt x="61872" y="1428249"/>
                    <a:pt x="85996" y="1387352"/>
                  </a:cubicBezTo>
                  <a:cubicBezTo>
                    <a:pt x="109160" y="1348158"/>
                    <a:pt x="154904" y="1332236"/>
                    <a:pt x="200168" y="1347626"/>
                  </a:cubicBezTo>
                  <a:cubicBezTo>
                    <a:pt x="204694" y="1349170"/>
                    <a:pt x="209114" y="1350874"/>
                    <a:pt x="213587" y="1352472"/>
                  </a:cubicBezTo>
                  <a:cubicBezTo>
                    <a:pt x="215451" y="1353856"/>
                    <a:pt x="217688" y="1355827"/>
                    <a:pt x="219658" y="1353537"/>
                  </a:cubicBezTo>
                  <a:cubicBezTo>
                    <a:pt x="221575" y="1351353"/>
                    <a:pt x="220191" y="1349223"/>
                    <a:pt x="217741" y="1347945"/>
                  </a:cubicBezTo>
                  <a:cubicBezTo>
                    <a:pt x="216356" y="1327124"/>
                    <a:pt x="213215" y="1306355"/>
                    <a:pt x="218913" y="1285587"/>
                  </a:cubicBezTo>
                  <a:cubicBezTo>
                    <a:pt x="233024" y="1233879"/>
                    <a:pt x="278342" y="1197136"/>
                    <a:pt x="330848" y="1195059"/>
                  </a:cubicBezTo>
                  <a:cubicBezTo>
                    <a:pt x="382929" y="1192982"/>
                    <a:pt x="431015" y="1226584"/>
                    <a:pt x="448695" y="1277546"/>
                  </a:cubicBezTo>
                  <a:cubicBezTo>
                    <a:pt x="450825" y="1283777"/>
                    <a:pt x="452263" y="1290220"/>
                    <a:pt x="454286" y="1297782"/>
                  </a:cubicBezTo>
                  <a:cubicBezTo>
                    <a:pt x="465363" y="1297942"/>
                    <a:pt x="470368" y="1288622"/>
                    <a:pt x="477238" y="1283191"/>
                  </a:cubicBezTo>
                  <a:cubicBezTo>
                    <a:pt x="537466" y="1235477"/>
                    <a:pt x="604989" y="1209224"/>
                    <a:pt x="682684" y="1211354"/>
                  </a:cubicBezTo>
                  <a:cubicBezTo>
                    <a:pt x="751858" y="1213218"/>
                    <a:pt x="812299" y="1237820"/>
                    <a:pt x="866084" y="1280315"/>
                  </a:cubicBezTo>
                  <a:cubicBezTo>
                    <a:pt x="875669" y="1287877"/>
                    <a:pt x="885521" y="1300551"/>
                    <a:pt x="895373" y="1300657"/>
                  </a:cubicBezTo>
                  <a:cubicBezTo>
                    <a:pt x="905437" y="1300817"/>
                    <a:pt x="915662" y="1288356"/>
                    <a:pt x="925939" y="1281593"/>
                  </a:cubicBezTo>
                  <a:cubicBezTo>
                    <a:pt x="939465" y="1272753"/>
                    <a:pt x="952618" y="1263275"/>
                    <a:pt x="966783" y="1255553"/>
                  </a:cubicBezTo>
                  <a:cubicBezTo>
                    <a:pt x="986859" y="1244583"/>
                    <a:pt x="1008533" y="1238672"/>
                    <a:pt x="1027970" y="1255659"/>
                  </a:cubicBezTo>
                  <a:cubicBezTo>
                    <a:pt x="1046768" y="1272114"/>
                    <a:pt x="1046395" y="1294161"/>
                    <a:pt x="1039845" y="1316367"/>
                  </a:cubicBezTo>
                  <a:cubicBezTo>
                    <a:pt x="1031964" y="1343153"/>
                    <a:pt x="1017692" y="1366690"/>
                    <a:pt x="1001238" y="1389002"/>
                  </a:cubicBezTo>
                  <a:cubicBezTo>
                    <a:pt x="995593" y="1396671"/>
                    <a:pt x="990108" y="1404659"/>
                    <a:pt x="983292" y="1411155"/>
                  </a:cubicBezTo>
                  <a:cubicBezTo>
                    <a:pt x="972854" y="1421060"/>
                    <a:pt x="973014" y="1431178"/>
                    <a:pt x="976901" y="1444225"/>
                  </a:cubicBezTo>
                  <a:cubicBezTo>
                    <a:pt x="993729" y="1501204"/>
                    <a:pt x="1001770" y="1559196"/>
                    <a:pt x="994688" y="1618891"/>
                  </a:cubicBezTo>
                  <a:cubicBezTo>
                    <a:pt x="991492" y="1645624"/>
                    <a:pt x="982120" y="1670439"/>
                    <a:pt x="974612" y="1695894"/>
                  </a:cubicBezTo>
                  <a:cubicBezTo>
                    <a:pt x="972375" y="1697704"/>
                    <a:pt x="970564" y="1700101"/>
                    <a:pt x="972641" y="1702657"/>
                  </a:cubicBezTo>
                  <a:cubicBezTo>
                    <a:pt x="974771" y="1705213"/>
                    <a:pt x="977434" y="1703562"/>
                    <a:pt x="979724" y="1702124"/>
                  </a:cubicBezTo>
                  <a:close/>
                  <a:moveTo>
                    <a:pt x="1784841" y="1287930"/>
                  </a:moveTo>
                  <a:cubicBezTo>
                    <a:pt x="1782497" y="1288196"/>
                    <a:pt x="1779888" y="1285853"/>
                    <a:pt x="1778024" y="1289688"/>
                  </a:cubicBezTo>
                  <a:cubicBezTo>
                    <a:pt x="1775841" y="1294161"/>
                    <a:pt x="1780474" y="1293362"/>
                    <a:pt x="1781486" y="1295279"/>
                  </a:cubicBezTo>
                  <a:cubicBezTo>
                    <a:pt x="1779036" y="1292084"/>
                    <a:pt x="1775788" y="1289528"/>
                    <a:pt x="1772060" y="1292137"/>
                  </a:cubicBezTo>
                  <a:cubicBezTo>
                    <a:pt x="1766628" y="1295918"/>
                    <a:pt x="1761516" y="1300285"/>
                    <a:pt x="1756777" y="1304918"/>
                  </a:cubicBezTo>
                  <a:cubicBezTo>
                    <a:pt x="1736381" y="1324887"/>
                    <a:pt x="1716092" y="1345016"/>
                    <a:pt x="1695856" y="1365199"/>
                  </a:cubicBezTo>
                  <a:cubicBezTo>
                    <a:pt x="1691809" y="1369246"/>
                    <a:pt x="1688241" y="1373772"/>
                    <a:pt x="1684194" y="1377766"/>
                  </a:cubicBezTo>
                  <a:cubicBezTo>
                    <a:pt x="1675408" y="1386340"/>
                    <a:pt x="1665822" y="1391665"/>
                    <a:pt x="1653734" y="1383944"/>
                  </a:cubicBezTo>
                  <a:cubicBezTo>
                    <a:pt x="1642924" y="1377074"/>
                    <a:pt x="1639889" y="1365305"/>
                    <a:pt x="1648196" y="1351247"/>
                  </a:cubicBezTo>
                  <a:cubicBezTo>
                    <a:pt x="1664597" y="1323343"/>
                    <a:pt x="1680254" y="1295066"/>
                    <a:pt x="1694365" y="1265937"/>
                  </a:cubicBezTo>
                  <a:cubicBezTo>
                    <a:pt x="1703738" y="1246500"/>
                    <a:pt x="1714015" y="1227383"/>
                    <a:pt x="1720778" y="1199905"/>
                  </a:cubicBezTo>
                  <a:cubicBezTo>
                    <a:pt x="1709542" y="1211727"/>
                    <a:pt x="1702406" y="1218862"/>
                    <a:pt x="1695643" y="1226318"/>
                  </a:cubicBezTo>
                  <a:cubicBezTo>
                    <a:pt x="1661030" y="1264659"/>
                    <a:pt x="1633179" y="1307846"/>
                    <a:pt x="1606606" y="1351939"/>
                  </a:cubicBezTo>
                  <a:cubicBezTo>
                    <a:pt x="1600056" y="1362803"/>
                    <a:pt x="1592015" y="1372974"/>
                    <a:pt x="1577690" y="1371855"/>
                  </a:cubicBezTo>
                  <a:cubicBezTo>
                    <a:pt x="1563792" y="1370737"/>
                    <a:pt x="1565016" y="1356838"/>
                    <a:pt x="1560703" y="1348105"/>
                  </a:cubicBezTo>
                  <a:cubicBezTo>
                    <a:pt x="1553514" y="1333674"/>
                    <a:pt x="1547816" y="1318444"/>
                    <a:pt x="1541266" y="1303693"/>
                  </a:cubicBezTo>
                  <a:cubicBezTo>
                    <a:pt x="1538976" y="1298474"/>
                    <a:pt x="1536420" y="1293309"/>
                    <a:pt x="1533278" y="1288622"/>
                  </a:cubicBezTo>
                  <a:cubicBezTo>
                    <a:pt x="1527580" y="1280209"/>
                    <a:pt x="1519752" y="1274830"/>
                    <a:pt x="1509155" y="1277599"/>
                  </a:cubicBezTo>
                  <a:cubicBezTo>
                    <a:pt x="1497759" y="1280635"/>
                    <a:pt x="1491422" y="1288622"/>
                    <a:pt x="1491688" y="1300604"/>
                  </a:cubicBezTo>
                  <a:cubicBezTo>
                    <a:pt x="1491848" y="1309125"/>
                    <a:pt x="1493020" y="1317645"/>
                    <a:pt x="1494191" y="1326112"/>
                  </a:cubicBezTo>
                  <a:cubicBezTo>
                    <a:pt x="1499303" y="1363814"/>
                    <a:pt x="1504628" y="1401517"/>
                    <a:pt x="1509794" y="1439219"/>
                  </a:cubicBezTo>
                  <a:cubicBezTo>
                    <a:pt x="1511392" y="1450881"/>
                    <a:pt x="1509368" y="1460786"/>
                    <a:pt x="1501380" y="1470851"/>
                  </a:cubicBezTo>
                  <a:cubicBezTo>
                    <a:pt x="1451164" y="1534327"/>
                    <a:pt x="1402065" y="1598868"/>
                    <a:pt x="1344447" y="1655901"/>
                  </a:cubicBezTo>
                  <a:cubicBezTo>
                    <a:pt x="1330867" y="1669374"/>
                    <a:pt x="1327992" y="1680664"/>
                    <a:pt x="1334116" y="1698237"/>
                  </a:cubicBezTo>
                  <a:cubicBezTo>
                    <a:pt x="1352541" y="1751169"/>
                    <a:pt x="1369528" y="1804634"/>
                    <a:pt x="1386995" y="1857940"/>
                  </a:cubicBezTo>
                  <a:cubicBezTo>
                    <a:pt x="1390669" y="1869122"/>
                    <a:pt x="1393758" y="1880518"/>
                    <a:pt x="1397113" y="1891861"/>
                  </a:cubicBezTo>
                  <a:cubicBezTo>
                    <a:pt x="1408509" y="1888346"/>
                    <a:pt x="1413461" y="1880944"/>
                    <a:pt x="1419532" y="1875193"/>
                  </a:cubicBezTo>
                  <a:cubicBezTo>
                    <a:pt x="1500475" y="1798297"/>
                    <a:pt x="1576732" y="1717301"/>
                    <a:pt x="1639622" y="1624483"/>
                  </a:cubicBezTo>
                  <a:cubicBezTo>
                    <a:pt x="1653415" y="1604141"/>
                    <a:pt x="1668645" y="1583425"/>
                    <a:pt x="1691756" y="1572882"/>
                  </a:cubicBezTo>
                  <a:cubicBezTo>
                    <a:pt x="1761037" y="1541356"/>
                    <a:pt x="1820253" y="1495400"/>
                    <a:pt x="1877712" y="1446674"/>
                  </a:cubicBezTo>
                  <a:cubicBezTo>
                    <a:pt x="1882611" y="1442521"/>
                    <a:pt x="1888788" y="1438900"/>
                    <a:pt x="1889321" y="1431231"/>
                  </a:cubicBezTo>
                  <a:cubicBezTo>
                    <a:pt x="1883623" y="1428888"/>
                    <a:pt x="1878298" y="1430912"/>
                    <a:pt x="1872866" y="1432083"/>
                  </a:cubicBezTo>
                  <a:cubicBezTo>
                    <a:pt x="1839211" y="1439485"/>
                    <a:pt x="1807899" y="1453224"/>
                    <a:pt x="1776640" y="1467283"/>
                  </a:cubicBezTo>
                  <a:cubicBezTo>
                    <a:pt x="1759493" y="1475004"/>
                    <a:pt x="1748310" y="1471863"/>
                    <a:pt x="1741653" y="1459934"/>
                  </a:cubicBezTo>
                  <a:cubicBezTo>
                    <a:pt x="1733665" y="1445663"/>
                    <a:pt x="1742186" y="1436557"/>
                    <a:pt x="1752197" y="1428356"/>
                  </a:cubicBezTo>
                  <a:cubicBezTo>
                    <a:pt x="1769877" y="1413924"/>
                    <a:pt x="1787876" y="1399759"/>
                    <a:pt x="1805609" y="1385435"/>
                  </a:cubicBezTo>
                  <a:cubicBezTo>
                    <a:pt x="1809603" y="1382186"/>
                    <a:pt x="1815567" y="1379737"/>
                    <a:pt x="1811467" y="1370524"/>
                  </a:cubicBezTo>
                  <a:cubicBezTo>
                    <a:pt x="1803319" y="1375317"/>
                    <a:pt x="1795331" y="1379630"/>
                    <a:pt x="1787769" y="1384689"/>
                  </a:cubicBezTo>
                  <a:cubicBezTo>
                    <a:pt x="1771900" y="1395233"/>
                    <a:pt x="1756457" y="1406309"/>
                    <a:pt x="1740588" y="1416853"/>
                  </a:cubicBezTo>
                  <a:cubicBezTo>
                    <a:pt x="1729352" y="1424309"/>
                    <a:pt x="1717636" y="1426758"/>
                    <a:pt x="1706826" y="1416055"/>
                  </a:cubicBezTo>
                  <a:cubicBezTo>
                    <a:pt x="1698199" y="1407481"/>
                    <a:pt x="1697987" y="1395393"/>
                    <a:pt x="1708317" y="1382453"/>
                  </a:cubicBezTo>
                  <a:cubicBezTo>
                    <a:pt x="1732015" y="1352844"/>
                    <a:pt x="1756670" y="1324035"/>
                    <a:pt x="1780634" y="1294747"/>
                  </a:cubicBezTo>
                  <a:cubicBezTo>
                    <a:pt x="1780847" y="1291232"/>
                    <a:pt x="1781486" y="1287983"/>
                    <a:pt x="1785373" y="1286812"/>
                  </a:cubicBezTo>
                  <a:cubicBezTo>
                    <a:pt x="1783562" y="1287664"/>
                    <a:pt x="1783349" y="1286279"/>
                    <a:pt x="1784308" y="1286386"/>
                  </a:cubicBezTo>
                  <a:cubicBezTo>
                    <a:pt x="1788089" y="1286812"/>
                    <a:pt x="1783562" y="1284362"/>
                    <a:pt x="1785053" y="1287877"/>
                  </a:cubicBezTo>
                  <a:close/>
                  <a:moveTo>
                    <a:pt x="1935916" y="1453224"/>
                  </a:moveTo>
                  <a:cubicBezTo>
                    <a:pt x="1949922" y="1452372"/>
                    <a:pt x="1958921" y="1446887"/>
                    <a:pt x="1968400" y="1443213"/>
                  </a:cubicBezTo>
                  <a:cubicBezTo>
                    <a:pt x="2057065" y="1408493"/>
                    <a:pt x="2145623" y="1373559"/>
                    <a:pt x="2234234" y="1338679"/>
                  </a:cubicBezTo>
                  <a:cubicBezTo>
                    <a:pt x="2412309" y="1268547"/>
                    <a:pt x="2590383" y="1198467"/>
                    <a:pt x="2768405" y="1128334"/>
                  </a:cubicBezTo>
                  <a:cubicBezTo>
                    <a:pt x="2791942" y="1119068"/>
                    <a:pt x="2792208" y="1118802"/>
                    <a:pt x="2785871" y="1098992"/>
                  </a:cubicBezTo>
                  <a:cubicBezTo>
                    <a:pt x="2751843" y="992009"/>
                    <a:pt x="2716431" y="885505"/>
                    <a:pt x="2682776" y="778362"/>
                  </a:cubicBezTo>
                  <a:cubicBezTo>
                    <a:pt x="2641452" y="646723"/>
                    <a:pt x="2595868" y="516415"/>
                    <a:pt x="2552415" y="385469"/>
                  </a:cubicBezTo>
                  <a:cubicBezTo>
                    <a:pt x="2518227" y="282480"/>
                    <a:pt x="2484518" y="179384"/>
                    <a:pt x="2450437" y="76341"/>
                  </a:cubicBezTo>
                  <a:cubicBezTo>
                    <a:pt x="2443195" y="54401"/>
                    <a:pt x="2442769" y="54348"/>
                    <a:pt x="2420882" y="62815"/>
                  </a:cubicBezTo>
                  <a:cubicBezTo>
                    <a:pt x="2091572" y="190620"/>
                    <a:pt x="1762315" y="318425"/>
                    <a:pt x="1433058" y="446336"/>
                  </a:cubicBezTo>
                  <a:cubicBezTo>
                    <a:pt x="1409787" y="455389"/>
                    <a:pt x="1409893" y="455602"/>
                    <a:pt x="1417349" y="478500"/>
                  </a:cubicBezTo>
                  <a:cubicBezTo>
                    <a:pt x="1492913" y="710199"/>
                    <a:pt x="1568478" y="941899"/>
                    <a:pt x="1644042" y="1173598"/>
                  </a:cubicBezTo>
                  <a:cubicBezTo>
                    <a:pt x="1647131" y="1183024"/>
                    <a:pt x="1649421" y="1192822"/>
                    <a:pt x="1655491" y="1201502"/>
                  </a:cubicBezTo>
                  <a:cubicBezTo>
                    <a:pt x="1667367" y="1190053"/>
                    <a:pt x="1677538" y="1180255"/>
                    <a:pt x="1687762" y="1170456"/>
                  </a:cubicBezTo>
                  <a:cubicBezTo>
                    <a:pt x="1698093" y="1160551"/>
                    <a:pt x="1708637" y="1150753"/>
                    <a:pt x="1721897" y="1144895"/>
                  </a:cubicBezTo>
                  <a:cubicBezTo>
                    <a:pt x="1747884" y="1133393"/>
                    <a:pt x="1770356" y="1147611"/>
                    <a:pt x="1771528" y="1176101"/>
                  </a:cubicBezTo>
                  <a:cubicBezTo>
                    <a:pt x="1772113" y="1190692"/>
                    <a:pt x="1766628" y="1204058"/>
                    <a:pt x="1762954" y="1217851"/>
                  </a:cubicBezTo>
                  <a:cubicBezTo>
                    <a:pt x="1760611" y="1226584"/>
                    <a:pt x="1753635" y="1234305"/>
                    <a:pt x="1756457" y="1245701"/>
                  </a:cubicBezTo>
                  <a:cubicBezTo>
                    <a:pt x="1772806" y="1232761"/>
                    <a:pt x="1789154" y="1221312"/>
                    <a:pt x="1807899" y="1214549"/>
                  </a:cubicBezTo>
                  <a:cubicBezTo>
                    <a:pt x="1821797" y="1209543"/>
                    <a:pt x="1836388" y="1208691"/>
                    <a:pt x="1847678" y="1220939"/>
                  </a:cubicBezTo>
                  <a:cubicBezTo>
                    <a:pt x="1858009" y="1232175"/>
                    <a:pt x="1856677" y="1245382"/>
                    <a:pt x="1851406" y="1258375"/>
                  </a:cubicBezTo>
                  <a:cubicBezTo>
                    <a:pt x="1848530" y="1265405"/>
                    <a:pt x="1844376" y="1271901"/>
                    <a:pt x="1841501" y="1278877"/>
                  </a:cubicBezTo>
                  <a:cubicBezTo>
                    <a:pt x="1838039" y="1287238"/>
                    <a:pt x="1828614" y="1293149"/>
                    <a:pt x="1830797" y="1304438"/>
                  </a:cubicBezTo>
                  <a:cubicBezTo>
                    <a:pt x="1839956" y="1307900"/>
                    <a:pt x="1846879" y="1301563"/>
                    <a:pt x="1854707" y="1299486"/>
                  </a:cubicBezTo>
                  <a:cubicBezTo>
                    <a:pt x="1875635" y="1293948"/>
                    <a:pt x="1899013" y="1282658"/>
                    <a:pt x="1914669" y="1306196"/>
                  </a:cubicBezTo>
                  <a:cubicBezTo>
                    <a:pt x="1930911" y="1330638"/>
                    <a:pt x="1907586" y="1345815"/>
                    <a:pt x="1895764" y="1363122"/>
                  </a:cubicBezTo>
                  <a:cubicBezTo>
                    <a:pt x="1891185" y="1369832"/>
                    <a:pt x="1882451" y="1373453"/>
                    <a:pt x="1880854" y="1382772"/>
                  </a:cubicBezTo>
                  <a:cubicBezTo>
                    <a:pt x="1948058" y="1386287"/>
                    <a:pt x="1959401" y="1400026"/>
                    <a:pt x="1935916" y="1453224"/>
                  </a:cubicBezTo>
                  <a:close/>
                  <a:moveTo>
                    <a:pt x="997936" y="1292297"/>
                  </a:moveTo>
                  <a:cubicBezTo>
                    <a:pt x="985155" y="1291605"/>
                    <a:pt x="976688" y="1300178"/>
                    <a:pt x="967582" y="1306355"/>
                  </a:cubicBezTo>
                  <a:cubicBezTo>
                    <a:pt x="948678" y="1319136"/>
                    <a:pt x="930519" y="1333141"/>
                    <a:pt x="911881" y="1346294"/>
                  </a:cubicBezTo>
                  <a:cubicBezTo>
                    <a:pt x="893881" y="1359022"/>
                    <a:pt x="893349" y="1359181"/>
                    <a:pt x="879290" y="1344377"/>
                  </a:cubicBezTo>
                  <a:cubicBezTo>
                    <a:pt x="861398" y="1325526"/>
                    <a:pt x="840203" y="1311042"/>
                    <a:pt x="818796" y="1296877"/>
                  </a:cubicBezTo>
                  <a:cubicBezTo>
                    <a:pt x="788283" y="1276694"/>
                    <a:pt x="754894" y="1264020"/>
                    <a:pt x="718949" y="1259281"/>
                  </a:cubicBezTo>
                  <a:cubicBezTo>
                    <a:pt x="717245" y="1261837"/>
                    <a:pt x="715647" y="1263275"/>
                    <a:pt x="715274" y="1264979"/>
                  </a:cubicBezTo>
                  <a:cubicBezTo>
                    <a:pt x="697595" y="1348425"/>
                    <a:pt x="654461" y="1415948"/>
                    <a:pt x="588162" y="1469200"/>
                  </a:cubicBezTo>
                  <a:cubicBezTo>
                    <a:pt x="577565" y="1477720"/>
                    <a:pt x="567926" y="1487412"/>
                    <a:pt x="555944" y="1498276"/>
                  </a:cubicBezTo>
                  <a:cubicBezTo>
                    <a:pt x="567500" y="1502269"/>
                    <a:pt x="574796" y="1504133"/>
                    <a:pt x="581505" y="1507275"/>
                  </a:cubicBezTo>
                  <a:cubicBezTo>
                    <a:pt x="592262" y="1512228"/>
                    <a:pt x="597374" y="1521014"/>
                    <a:pt x="594499" y="1532836"/>
                  </a:cubicBezTo>
                  <a:cubicBezTo>
                    <a:pt x="591570" y="1544818"/>
                    <a:pt x="582730" y="1549717"/>
                    <a:pt x="570961" y="1549025"/>
                  </a:cubicBezTo>
                  <a:cubicBezTo>
                    <a:pt x="565317" y="1548705"/>
                    <a:pt x="559832" y="1546362"/>
                    <a:pt x="554187" y="1545830"/>
                  </a:cubicBezTo>
                  <a:cubicBezTo>
                    <a:pt x="535709" y="1544125"/>
                    <a:pt x="520372" y="1550356"/>
                    <a:pt x="509402" y="1565533"/>
                  </a:cubicBezTo>
                  <a:cubicBezTo>
                    <a:pt x="491083" y="1590828"/>
                    <a:pt x="500030" y="1632364"/>
                    <a:pt x="527721" y="1651481"/>
                  </a:cubicBezTo>
                  <a:cubicBezTo>
                    <a:pt x="554986" y="1670386"/>
                    <a:pt x="583422" y="1664315"/>
                    <a:pt x="603711" y="1635186"/>
                  </a:cubicBezTo>
                  <a:cubicBezTo>
                    <a:pt x="604776" y="1633642"/>
                    <a:pt x="605469" y="1631778"/>
                    <a:pt x="606534" y="1630234"/>
                  </a:cubicBezTo>
                  <a:cubicBezTo>
                    <a:pt x="613670" y="1619424"/>
                    <a:pt x="623255" y="1614525"/>
                    <a:pt x="635822" y="1619903"/>
                  </a:cubicBezTo>
                  <a:cubicBezTo>
                    <a:pt x="646633" y="1624536"/>
                    <a:pt x="650626" y="1638168"/>
                    <a:pt x="644715" y="1652174"/>
                  </a:cubicBezTo>
                  <a:cubicBezTo>
                    <a:pt x="635876" y="1673155"/>
                    <a:pt x="620752" y="1688864"/>
                    <a:pt x="599931" y="1698130"/>
                  </a:cubicBezTo>
                  <a:cubicBezTo>
                    <a:pt x="583476" y="1705479"/>
                    <a:pt x="566222" y="1711017"/>
                    <a:pt x="549661" y="1718153"/>
                  </a:cubicBezTo>
                  <a:cubicBezTo>
                    <a:pt x="542472" y="1721242"/>
                    <a:pt x="532567" y="1720390"/>
                    <a:pt x="528360" y="1731093"/>
                  </a:cubicBezTo>
                  <a:cubicBezTo>
                    <a:pt x="593381" y="1798351"/>
                    <a:pt x="673365" y="1816509"/>
                    <a:pt x="761391" y="1797445"/>
                  </a:cubicBezTo>
                  <a:cubicBezTo>
                    <a:pt x="847765" y="1778754"/>
                    <a:pt x="913052" y="1732584"/>
                    <a:pt x="935738" y="1640778"/>
                  </a:cubicBezTo>
                  <a:cubicBezTo>
                    <a:pt x="944631" y="1604886"/>
                    <a:pt x="951766" y="1569048"/>
                    <a:pt x="946867" y="1532517"/>
                  </a:cubicBezTo>
                  <a:cubicBezTo>
                    <a:pt x="939998" y="1529641"/>
                    <a:pt x="936217" y="1533156"/>
                    <a:pt x="932276" y="1535499"/>
                  </a:cubicBezTo>
                  <a:cubicBezTo>
                    <a:pt x="902721" y="1552965"/>
                    <a:pt x="870504" y="1559622"/>
                    <a:pt x="836582" y="1559569"/>
                  </a:cubicBezTo>
                  <a:cubicBezTo>
                    <a:pt x="825080" y="1559569"/>
                    <a:pt x="813684" y="1557865"/>
                    <a:pt x="803140" y="1553232"/>
                  </a:cubicBezTo>
                  <a:cubicBezTo>
                    <a:pt x="793821" y="1549184"/>
                    <a:pt x="786845" y="1542208"/>
                    <a:pt x="788762" y="1531132"/>
                  </a:cubicBezTo>
                  <a:cubicBezTo>
                    <a:pt x="790679" y="1520322"/>
                    <a:pt x="798720" y="1515210"/>
                    <a:pt x="809317" y="1514997"/>
                  </a:cubicBezTo>
                  <a:cubicBezTo>
                    <a:pt x="817891" y="1514837"/>
                    <a:pt x="826411" y="1515582"/>
                    <a:pt x="834985" y="1516062"/>
                  </a:cubicBezTo>
                  <a:cubicBezTo>
                    <a:pt x="862090" y="1517553"/>
                    <a:pt x="888130" y="1513825"/>
                    <a:pt x="912200" y="1500246"/>
                  </a:cubicBezTo>
                  <a:cubicBezTo>
                    <a:pt x="940264" y="1484377"/>
                    <a:pt x="941436" y="1482619"/>
                    <a:pt x="932649" y="1450775"/>
                  </a:cubicBezTo>
                  <a:cubicBezTo>
                    <a:pt x="926578" y="1428941"/>
                    <a:pt x="928708" y="1410623"/>
                    <a:pt x="945749" y="1393369"/>
                  </a:cubicBezTo>
                  <a:cubicBezTo>
                    <a:pt x="965186" y="1373719"/>
                    <a:pt x="980576" y="1350448"/>
                    <a:pt x="991705" y="1324940"/>
                  </a:cubicBezTo>
                  <a:cubicBezTo>
                    <a:pt x="996072" y="1314929"/>
                    <a:pt x="1002995" y="1304758"/>
                    <a:pt x="997989" y="1292350"/>
                  </a:cubicBezTo>
                  <a:close/>
                  <a:moveTo>
                    <a:pt x="1120362" y="414012"/>
                  </a:moveTo>
                  <a:cubicBezTo>
                    <a:pt x="1123770" y="419816"/>
                    <a:pt x="1127604" y="419763"/>
                    <a:pt x="1131385" y="419763"/>
                  </a:cubicBezTo>
                  <a:cubicBezTo>
                    <a:pt x="1200932" y="419390"/>
                    <a:pt x="1270480" y="418858"/>
                    <a:pt x="1340027" y="418592"/>
                  </a:cubicBezTo>
                  <a:cubicBezTo>
                    <a:pt x="1366173" y="418485"/>
                    <a:pt x="1390776" y="412574"/>
                    <a:pt x="1415059" y="403149"/>
                  </a:cubicBezTo>
                  <a:cubicBezTo>
                    <a:pt x="1698199" y="293077"/>
                    <a:pt x="1981500" y="183271"/>
                    <a:pt x="2264641" y="73199"/>
                  </a:cubicBezTo>
                  <a:cubicBezTo>
                    <a:pt x="2273161" y="69898"/>
                    <a:pt x="2283279" y="68566"/>
                    <a:pt x="2288977" y="59354"/>
                  </a:cubicBezTo>
                  <a:cubicBezTo>
                    <a:pt x="2284078" y="59354"/>
                    <a:pt x="2279552" y="59034"/>
                    <a:pt x="2275078" y="59354"/>
                  </a:cubicBezTo>
                  <a:cubicBezTo>
                    <a:pt x="2149723" y="69472"/>
                    <a:pt x="2024368" y="80015"/>
                    <a:pt x="1898960" y="89548"/>
                  </a:cubicBezTo>
                  <a:cubicBezTo>
                    <a:pt x="1878617" y="91092"/>
                    <a:pt x="1859979" y="95672"/>
                    <a:pt x="1841341" y="103659"/>
                  </a:cubicBezTo>
                  <a:cubicBezTo>
                    <a:pt x="1611292" y="202815"/>
                    <a:pt x="1381084" y="301544"/>
                    <a:pt x="1150929" y="400433"/>
                  </a:cubicBezTo>
                  <a:cubicBezTo>
                    <a:pt x="1140705" y="404799"/>
                    <a:pt x="1130587" y="409432"/>
                    <a:pt x="1120309" y="414012"/>
                  </a:cubicBezTo>
                  <a:close/>
                  <a:moveTo>
                    <a:pt x="1136657" y="3553536"/>
                  </a:moveTo>
                  <a:cubicBezTo>
                    <a:pt x="1066684" y="3539850"/>
                    <a:pt x="999853" y="3531862"/>
                    <a:pt x="932063" y="3533087"/>
                  </a:cubicBezTo>
                  <a:cubicBezTo>
                    <a:pt x="906129" y="3533566"/>
                    <a:pt x="906289" y="3533726"/>
                    <a:pt x="901230" y="3558062"/>
                  </a:cubicBezTo>
                  <a:cubicBezTo>
                    <a:pt x="881740" y="3652159"/>
                    <a:pt x="870344" y="3747533"/>
                    <a:pt x="856499" y="3842534"/>
                  </a:cubicBezTo>
                  <a:cubicBezTo>
                    <a:pt x="852451" y="3870438"/>
                    <a:pt x="848884" y="3898449"/>
                    <a:pt x="845156" y="3925927"/>
                  </a:cubicBezTo>
                  <a:cubicBezTo>
                    <a:pt x="857084" y="3931891"/>
                    <a:pt x="867735" y="3929655"/>
                    <a:pt x="878012" y="3930134"/>
                  </a:cubicBezTo>
                  <a:cubicBezTo>
                    <a:pt x="926472" y="3932424"/>
                    <a:pt x="974931" y="3934287"/>
                    <a:pt x="1023390" y="3936684"/>
                  </a:cubicBezTo>
                  <a:cubicBezTo>
                    <a:pt x="1042135" y="3937589"/>
                    <a:pt x="1042188" y="3938068"/>
                    <a:pt x="1046076" y="3917833"/>
                  </a:cubicBezTo>
                  <a:cubicBezTo>
                    <a:pt x="1059815" y="3846954"/>
                    <a:pt x="1074246" y="3776182"/>
                    <a:pt x="1091606" y="3706103"/>
                  </a:cubicBezTo>
                  <a:cubicBezTo>
                    <a:pt x="1104120" y="3655460"/>
                    <a:pt x="1119510" y="3605670"/>
                    <a:pt x="1136657" y="3553536"/>
                  </a:cubicBezTo>
                  <a:close/>
                  <a:moveTo>
                    <a:pt x="853516" y="3555879"/>
                  </a:moveTo>
                  <a:cubicBezTo>
                    <a:pt x="826411" y="3560618"/>
                    <a:pt x="804951" y="3572920"/>
                    <a:pt x="782265" y="3581653"/>
                  </a:cubicBezTo>
                  <a:cubicBezTo>
                    <a:pt x="702228" y="3612486"/>
                    <a:pt x="620273" y="3631656"/>
                    <a:pt x="534005" y="3619568"/>
                  </a:cubicBezTo>
                  <a:cubicBezTo>
                    <a:pt x="486025" y="3612859"/>
                    <a:pt x="437938" y="3605244"/>
                    <a:pt x="391715" y="3590014"/>
                  </a:cubicBezTo>
                  <a:cubicBezTo>
                    <a:pt x="378509" y="3585647"/>
                    <a:pt x="365622" y="3585647"/>
                    <a:pt x="352362" y="3586339"/>
                  </a:cubicBezTo>
                  <a:cubicBezTo>
                    <a:pt x="345333" y="3586712"/>
                    <a:pt x="342297" y="3590599"/>
                    <a:pt x="343362" y="3597629"/>
                  </a:cubicBezTo>
                  <a:cubicBezTo>
                    <a:pt x="350551" y="3645822"/>
                    <a:pt x="350072" y="3694494"/>
                    <a:pt x="351510" y="3743006"/>
                  </a:cubicBezTo>
                  <a:cubicBezTo>
                    <a:pt x="351830" y="3754509"/>
                    <a:pt x="357314" y="3756692"/>
                    <a:pt x="367432" y="3757438"/>
                  </a:cubicBezTo>
                  <a:cubicBezTo>
                    <a:pt x="466641" y="3764680"/>
                    <a:pt x="565423" y="3762443"/>
                    <a:pt x="663354" y="3743912"/>
                  </a:cubicBezTo>
                  <a:cubicBezTo>
                    <a:pt x="703719" y="3736297"/>
                    <a:pt x="742486" y="3723995"/>
                    <a:pt x="777153" y="3700458"/>
                  </a:cubicBezTo>
                  <a:cubicBezTo>
                    <a:pt x="827796" y="3666111"/>
                    <a:pt x="847020" y="3616054"/>
                    <a:pt x="853570" y="3555932"/>
                  </a:cubicBezTo>
                  <a:close/>
                  <a:moveTo>
                    <a:pt x="1247901" y="1685989"/>
                  </a:moveTo>
                  <a:cubicBezTo>
                    <a:pt x="1300194" y="1642216"/>
                    <a:pt x="1344447" y="1595194"/>
                    <a:pt x="1387954" y="1540025"/>
                  </a:cubicBezTo>
                  <a:cubicBezTo>
                    <a:pt x="1359570" y="1537682"/>
                    <a:pt x="1336352" y="1535818"/>
                    <a:pt x="1313081" y="1533848"/>
                  </a:cubicBezTo>
                  <a:cubicBezTo>
                    <a:pt x="1304667" y="1533156"/>
                    <a:pt x="1298863" y="1537629"/>
                    <a:pt x="1293165" y="1543007"/>
                  </a:cubicBezTo>
                  <a:cubicBezTo>
                    <a:pt x="1273089" y="1561912"/>
                    <a:pt x="1252906" y="1580656"/>
                    <a:pt x="1232617" y="1599241"/>
                  </a:cubicBezTo>
                  <a:cubicBezTo>
                    <a:pt x="1226706" y="1604673"/>
                    <a:pt x="1222659" y="1609199"/>
                    <a:pt x="1226121" y="1618625"/>
                  </a:cubicBezTo>
                  <a:cubicBezTo>
                    <a:pt x="1233842" y="1639713"/>
                    <a:pt x="1240073" y="1661333"/>
                    <a:pt x="1247901" y="1685989"/>
                  </a:cubicBezTo>
                  <a:close/>
                  <a:moveTo>
                    <a:pt x="605416" y="2014341"/>
                  </a:moveTo>
                  <a:cubicBezTo>
                    <a:pt x="604989" y="1999430"/>
                    <a:pt x="588002" y="1982283"/>
                    <a:pt x="574370" y="1983348"/>
                  </a:cubicBezTo>
                  <a:cubicBezTo>
                    <a:pt x="563187" y="1984200"/>
                    <a:pt x="557435" y="1990963"/>
                    <a:pt x="557009" y="2001826"/>
                  </a:cubicBezTo>
                  <a:cubicBezTo>
                    <a:pt x="556530" y="2014660"/>
                    <a:pt x="575062" y="2034630"/>
                    <a:pt x="587150" y="2035002"/>
                  </a:cubicBezTo>
                  <a:cubicBezTo>
                    <a:pt x="597374" y="2035269"/>
                    <a:pt x="605735" y="2025843"/>
                    <a:pt x="605416" y="2014394"/>
                  </a:cubicBezTo>
                  <a:close/>
                  <a:moveTo>
                    <a:pt x="924714" y="2100928"/>
                  </a:moveTo>
                  <a:cubicBezTo>
                    <a:pt x="925353" y="2087136"/>
                    <a:pt x="912946" y="2070468"/>
                    <a:pt x="901443" y="2069616"/>
                  </a:cubicBezTo>
                  <a:cubicBezTo>
                    <a:pt x="891006" y="2068871"/>
                    <a:pt x="881634" y="2077391"/>
                    <a:pt x="880781" y="2088414"/>
                  </a:cubicBezTo>
                  <a:cubicBezTo>
                    <a:pt x="879716" y="2101621"/>
                    <a:pt x="892444" y="2118661"/>
                    <a:pt x="904212" y="2119779"/>
                  </a:cubicBezTo>
                  <a:cubicBezTo>
                    <a:pt x="914384" y="2120738"/>
                    <a:pt x="924235" y="2111685"/>
                    <a:pt x="924714" y="2100875"/>
                  </a:cubicBezTo>
                  <a:close/>
                  <a:moveTo>
                    <a:pt x="1069826" y="3351764"/>
                  </a:moveTo>
                  <a:cubicBezTo>
                    <a:pt x="1070146" y="3336907"/>
                    <a:pt x="1058057" y="3322582"/>
                    <a:pt x="1045117" y="3322582"/>
                  </a:cubicBezTo>
                  <a:cubicBezTo>
                    <a:pt x="1034041" y="3322582"/>
                    <a:pt x="1026053" y="3331102"/>
                    <a:pt x="1026479" y="3342605"/>
                  </a:cubicBezTo>
                  <a:cubicBezTo>
                    <a:pt x="1026958" y="3357089"/>
                    <a:pt x="1039952" y="3372799"/>
                    <a:pt x="1051241" y="3372639"/>
                  </a:cubicBezTo>
                  <a:cubicBezTo>
                    <a:pt x="1061466" y="3372479"/>
                    <a:pt x="1069613" y="3363320"/>
                    <a:pt x="1069826" y="3351764"/>
                  </a:cubicBezTo>
                  <a:close/>
                  <a:moveTo>
                    <a:pt x="615001" y="3196321"/>
                  </a:moveTo>
                  <a:cubicBezTo>
                    <a:pt x="614362" y="3183754"/>
                    <a:pt x="599771" y="3171879"/>
                    <a:pt x="586564" y="3172411"/>
                  </a:cubicBezTo>
                  <a:cubicBezTo>
                    <a:pt x="575115" y="3172891"/>
                    <a:pt x="566861" y="3182103"/>
                    <a:pt x="568033" y="3193073"/>
                  </a:cubicBezTo>
                  <a:cubicBezTo>
                    <a:pt x="569364" y="3205001"/>
                    <a:pt x="584328" y="3215971"/>
                    <a:pt x="597481" y="3214480"/>
                  </a:cubicBezTo>
                  <a:cubicBezTo>
                    <a:pt x="608717" y="3213202"/>
                    <a:pt x="613670" y="3205960"/>
                    <a:pt x="614948" y="3196375"/>
                  </a:cubicBezTo>
                  <a:close/>
                  <a:moveTo>
                    <a:pt x="1182987" y="3405602"/>
                  </a:moveTo>
                  <a:cubicBezTo>
                    <a:pt x="1171644" y="3405602"/>
                    <a:pt x="1162378" y="3414229"/>
                    <a:pt x="1162538" y="3424613"/>
                  </a:cubicBezTo>
                  <a:cubicBezTo>
                    <a:pt x="1162751" y="3435530"/>
                    <a:pt x="1174945" y="3446499"/>
                    <a:pt x="1187779" y="3447245"/>
                  </a:cubicBezTo>
                  <a:cubicBezTo>
                    <a:pt x="1198749" y="3447884"/>
                    <a:pt x="1209080" y="3439630"/>
                    <a:pt x="1209772" y="3429512"/>
                  </a:cubicBezTo>
                  <a:cubicBezTo>
                    <a:pt x="1210624" y="3417850"/>
                    <a:pt x="1196885" y="3405602"/>
                    <a:pt x="1182933" y="3405602"/>
                  </a:cubicBezTo>
                  <a:close/>
                  <a:moveTo>
                    <a:pt x="623947" y="2732124"/>
                  </a:moveTo>
                  <a:cubicBezTo>
                    <a:pt x="624213" y="2719823"/>
                    <a:pt x="613563" y="2710504"/>
                    <a:pt x="598972" y="2710344"/>
                  </a:cubicBezTo>
                  <a:cubicBezTo>
                    <a:pt x="585606" y="2710184"/>
                    <a:pt x="575701" y="2718918"/>
                    <a:pt x="576180" y="2730367"/>
                  </a:cubicBezTo>
                  <a:cubicBezTo>
                    <a:pt x="576659" y="2741124"/>
                    <a:pt x="586724" y="2749644"/>
                    <a:pt x="600037" y="2750549"/>
                  </a:cubicBezTo>
                  <a:cubicBezTo>
                    <a:pt x="613776" y="2751508"/>
                    <a:pt x="623681" y="2743839"/>
                    <a:pt x="623947" y="2732177"/>
                  </a:cubicBezTo>
                  <a:close/>
                  <a:moveTo>
                    <a:pt x="776780" y="3359219"/>
                  </a:moveTo>
                  <a:cubicBezTo>
                    <a:pt x="786845" y="3357888"/>
                    <a:pt x="793501" y="3352297"/>
                    <a:pt x="793874" y="3340954"/>
                  </a:cubicBezTo>
                  <a:cubicBezTo>
                    <a:pt x="794354" y="3327588"/>
                    <a:pt x="781839" y="3314008"/>
                    <a:pt x="769272" y="3314647"/>
                  </a:cubicBezTo>
                  <a:cubicBezTo>
                    <a:pt x="758036" y="3315180"/>
                    <a:pt x="751965" y="3321890"/>
                    <a:pt x="751273" y="3332860"/>
                  </a:cubicBezTo>
                  <a:cubicBezTo>
                    <a:pt x="750474" y="3345853"/>
                    <a:pt x="763521" y="3359432"/>
                    <a:pt x="776727" y="3359273"/>
                  </a:cubicBezTo>
                  <a:close/>
                  <a:moveTo>
                    <a:pt x="737267" y="2421399"/>
                  </a:moveTo>
                  <a:cubicBezTo>
                    <a:pt x="736469" y="2409896"/>
                    <a:pt x="724221" y="2399565"/>
                    <a:pt x="711760" y="2399885"/>
                  </a:cubicBezTo>
                  <a:cubicBezTo>
                    <a:pt x="700950" y="2400151"/>
                    <a:pt x="691843" y="2409683"/>
                    <a:pt x="692642" y="2419908"/>
                  </a:cubicBezTo>
                  <a:cubicBezTo>
                    <a:pt x="693494" y="2430771"/>
                    <a:pt x="706701" y="2441688"/>
                    <a:pt x="718576" y="2441421"/>
                  </a:cubicBezTo>
                  <a:cubicBezTo>
                    <a:pt x="730078" y="2441155"/>
                    <a:pt x="738066" y="2432582"/>
                    <a:pt x="737267" y="2421399"/>
                  </a:cubicBezTo>
                  <a:close/>
                  <a:moveTo>
                    <a:pt x="1142302" y="3053979"/>
                  </a:moveTo>
                  <a:cubicBezTo>
                    <a:pt x="1141929" y="3041838"/>
                    <a:pt x="1128031" y="3030069"/>
                    <a:pt x="1114718" y="3030655"/>
                  </a:cubicBezTo>
                  <a:cubicBezTo>
                    <a:pt x="1103109" y="3031134"/>
                    <a:pt x="1095174" y="3039974"/>
                    <a:pt x="1096239" y="3051103"/>
                  </a:cubicBezTo>
                  <a:cubicBezTo>
                    <a:pt x="1097251" y="3061913"/>
                    <a:pt x="1110191" y="3072830"/>
                    <a:pt x="1122333" y="3073150"/>
                  </a:cubicBezTo>
                  <a:cubicBezTo>
                    <a:pt x="1133782" y="3073416"/>
                    <a:pt x="1142675" y="3064896"/>
                    <a:pt x="1142355" y="3053979"/>
                  </a:cubicBezTo>
                  <a:close/>
                  <a:moveTo>
                    <a:pt x="1194702" y="2028293"/>
                  </a:moveTo>
                  <a:cubicBezTo>
                    <a:pt x="1194169" y="2017163"/>
                    <a:pt x="1183679" y="2008749"/>
                    <a:pt x="1170792" y="2009175"/>
                  </a:cubicBezTo>
                  <a:cubicBezTo>
                    <a:pt x="1157905" y="2009601"/>
                    <a:pt x="1148000" y="2019027"/>
                    <a:pt x="1148639" y="2030156"/>
                  </a:cubicBezTo>
                  <a:cubicBezTo>
                    <a:pt x="1149225" y="2041286"/>
                    <a:pt x="1159609" y="2049380"/>
                    <a:pt x="1172709" y="2048901"/>
                  </a:cubicBezTo>
                  <a:cubicBezTo>
                    <a:pt x="1186075" y="2048368"/>
                    <a:pt x="1195288" y="2039742"/>
                    <a:pt x="1194755" y="2028239"/>
                  </a:cubicBezTo>
                  <a:close/>
                  <a:moveTo>
                    <a:pt x="421110" y="3333712"/>
                  </a:moveTo>
                  <a:cubicBezTo>
                    <a:pt x="410566" y="3333073"/>
                    <a:pt x="400555" y="3342339"/>
                    <a:pt x="400555" y="3352616"/>
                  </a:cubicBezTo>
                  <a:cubicBezTo>
                    <a:pt x="400555" y="3362840"/>
                    <a:pt x="411259" y="3374236"/>
                    <a:pt x="422069" y="3375568"/>
                  </a:cubicBezTo>
                  <a:cubicBezTo>
                    <a:pt x="433039" y="3376952"/>
                    <a:pt x="443157" y="3368965"/>
                    <a:pt x="443796" y="3358474"/>
                  </a:cubicBezTo>
                  <a:cubicBezTo>
                    <a:pt x="444541" y="3347238"/>
                    <a:pt x="432719" y="3334404"/>
                    <a:pt x="421057" y="3333712"/>
                  </a:cubicBezTo>
                  <a:close/>
                  <a:moveTo>
                    <a:pt x="603339" y="3518283"/>
                  </a:moveTo>
                  <a:cubicBezTo>
                    <a:pt x="593647" y="3518123"/>
                    <a:pt x="583635" y="3528720"/>
                    <a:pt x="584061" y="3538732"/>
                  </a:cubicBezTo>
                  <a:cubicBezTo>
                    <a:pt x="584541" y="3550341"/>
                    <a:pt x="596842" y="3563015"/>
                    <a:pt x="607972" y="3562749"/>
                  </a:cubicBezTo>
                  <a:cubicBezTo>
                    <a:pt x="618888" y="3562482"/>
                    <a:pt x="625598" y="3556465"/>
                    <a:pt x="626983" y="3545655"/>
                  </a:cubicBezTo>
                  <a:cubicBezTo>
                    <a:pt x="628527" y="3533673"/>
                    <a:pt x="615001" y="3518496"/>
                    <a:pt x="603339" y="3518283"/>
                  </a:cubicBezTo>
                  <a:close/>
                  <a:moveTo>
                    <a:pt x="1004805" y="2338326"/>
                  </a:moveTo>
                  <a:cubicBezTo>
                    <a:pt x="1005444" y="2326717"/>
                    <a:pt x="994262" y="2314735"/>
                    <a:pt x="982227" y="2314149"/>
                  </a:cubicBezTo>
                  <a:cubicBezTo>
                    <a:pt x="971097" y="2313617"/>
                    <a:pt x="962257" y="2321977"/>
                    <a:pt x="962364" y="2333000"/>
                  </a:cubicBezTo>
                  <a:cubicBezTo>
                    <a:pt x="962470" y="2343598"/>
                    <a:pt x="972694" y="2354514"/>
                    <a:pt x="983558" y="2355739"/>
                  </a:cubicBezTo>
                  <a:cubicBezTo>
                    <a:pt x="994421" y="2356964"/>
                    <a:pt x="1004220" y="2348923"/>
                    <a:pt x="1004805" y="2338379"/>
                  </a:cubicBezTo>
                  <a:close/>
                  <a:moveTo>
                    <a:pt x="653076" y="2928304"/>
                  </a:moveTo>
                  <a:cubicBezTo>
                    <a:pt x="652650" y="2916855"/>
                    <a:pt x="643970" y="2908601"/>
                    <a:pt x="632627" y="2908974"/>
                  </a:cubicBezTo>
                  <a:cubicBezTo>
                    <a:pt x="621711" y="2909293"/>
                    <a:pt x="611912" y="2918453"/>
                    <a:pt x="611699" y="2928517"/>
                  </a:cubicBezTo>
                  <a:cubicBezTo>
                    <a:pt x="611433" y="2939221"/>
                    <a:pt x="623361" y="2950404"/>
                    <a:pt x="634331" y="2949711"/>
                  </a:cubicBezTo>
                  <a:cubicBezTo>
                    <a:pt x="644502" y="2949072"/>
                    <a:pt x="653502" y="2938795"/>
                    <a:pt x="653076" y="2928304"/>
                  </a:cubicBezTo>
                  <a:close/>
                  <a:moveTo>
                    <a:pt x="446778" y="2994656"/>
                  </a:moveTo>
                  <a:cubicBezTo>
                    <a:pt x="435808" y="2995828"/>
                    <a:pt x="429364" y="3001952"/>
                    <a:pt x="428672" y="3012922"/>
                  </a:cubicBezTo>
                  <a:cubicBezTo>
                    <a:pt x="427927" y="3024584"/>
                    <a:pt x="441666" y="3036406"/>
                    <a:pt x="453541" y="3034436"/>
                  </a:cubicBezTo>
                  <a:cubicBezTo>
                    <a:pt x="464244" y="3032625"/>
                    <a:pt x="470262" y="3025862"/>
                    <a:pt x="469942" y="3014786"/>
                  </a:cubicBezTo>
                  <a:cubicBezTo>
                    <a:pt x="469623" y="3003177"/>
                    <a:pt x="458706" y="2994017"/>
                    <a:pt x="446778" y="2994656"/>
                  </a:cubicBezTo>
                  <a:close/>
                  <a:moveTo>
                    <a:pt x="1111203" y="2785003"/>
                  </a:moveTo>
                  <a:cubicBezTo>
                    <a:pt x="1123664" y="2785589"/>
                    <a:pt x="1134634" y="2776856"/>
                    <a:pt x="1134953" y="2766045"/>
                  </a:cubicBezTo>
                  <a:cubicBezTo>
                    <a:pt x="1135273" y="2755715"/>
                    <a:pt x="1124037" y="2745064"/>
                    <a:pt x="1112374" y="2745544"/>
                  </a:cubicBezTo>
                  <a:cubicBezTo>
                    <a:pt x="1100978" y="2746023"/>
                    <a:pt x="1092511" y="2751242"/>
                    <a:pt x="1090701" y="2763489"/>
                  </a:cubicBezTo>
                  <a:cubicBezTo>
                    <a:pt x="1088997" y="2775152"/>
                    <a:pt x="1098103" y="2784417"/>
                    <a:pt x="1111150" y="2785003"/>
                  </a:cubicBezTo>
                  <a:close/>
                  <a:moveTo>
                    <a:pt x="603126" y="2342959"/>
                  </a:moveTo>
                  <a:cubicBezTo>
                    <a:pt x="603924" y="2332042"/>
                    <a:pt x="593913" y="2322190"/>
                    <a:pt x="581239" y="2321551"/>
                  </a:cubicBezTo>
                  <a:cubicBezTo>
                    <a:pt x="569098" y="2320912"/>
                    <a:pt x="560045" y="2327622"/>
                    <a:pt x="558607" y="2338272"/>
                  </a:cubicBezTo>
                  <a:cubicBezTo>
                    <a:pt x="557063" y="2349721"/>
                    <a:pt x="565796" y="2359786"/>
                    <a:pt x="578577" y="2361277"/>
                  </a:cubicBezTo>
                  <a:cubicBezTo>
                    <a:pt x="590824" y="2362662"/>
                    <a:pt x="602274" y="2354141"/>
                    <a:pt x="603126" y="2342959"/>
                  </a:cubicBezTo>
                  <a:close/>
                  <a:moveTo>
                    <a:pt x="661277" y="2159878"/>
                  </a:moveTo>
                  <a:cubicBezTo>
                    <a:pt x="649987" y="2159878"/>
                    <a:pt x="640509" y="2168026"/>
                    <a:pt x="639976" y="2178303"/>
                  </a:cubicBezTo>
                  <a:cubicBezTo>
                    <a:pt x="639390" y="2189540"/>
                    <a:pt x="650041" y="2199285"/>
                    <a:pt x="662182" y="2198592"/>
                  </a:cubicBezTo>
                  <a:cubicBezTo>
                    <a:pt x="673365" y="2197953"/>
                    <a:pt x="682311" y="2189007"/>
                    <a:pt x="681992" y="2178729"/>
                  </a:cubicBezTo>
                  <a:cubicBezTo>
                    <a:pt x="681672" y="2168026"/>
                    <a:pt x="672673" y="2159932"/>
                    <a:pt x="661277" y="2159878"/>
                  </a:cubicBezTo>
                  <a:close/>
                  <a:moveTo>
                    <a:pt x="1252587" y="3237113"/>
                  </a:moveTo>
                  <a:cubicBezTo>
                    <a:pt x="1252960" y="3225663"/>
                    <a:pt x="1242842" y="3215546"/>
                    <a:pt x="1231180" y="3215705"/>
                  </a:cubicBezTo>
                  <a:cubicBezTo>
                    <a:pt x="1220476" y="3215865"/>
                    <a:pt x="1210731" y="3225344"/>
                    <a:pt x="1211636" y="3235515"/>
                  </a:cubicBezTo>
                  <a:cubicBezTo>
                    <a:pt x="1212701" y="3247550"/>
                    <a:pt x="1220369" y="3253780"/>
                    <a:pt x="1231925" y="3254899"/>
                  </a:cubicBezTo>
                  <a:cubicBezTo>
                    <a:pt x="1243534" y="3256070"/>
                    <a:pt x="1252214" y="3248295"/>
                    <a:pt x="1252587" y="3237113"/>
                  </a:cubicBezTo>
                  <a:close/>
                  <a:moveTo>
                    <a:pt x="902455" y="3160004"/>
                  </a:moveTo>
                  <a:cubicBezTo>
                    <a:pt x="912733" y="3160004"/>
                    <a:pt x="923436" y="3150205"/>
                    <a:pt x="923490" y="3140780"/>
                  </a:cubicBezTo>
                  <a:cubicBezTo>
                    <a:pt x="923490" y="3130822"/>
                    <a:pt x="913691" y="3121875"/>
                    <a:pt x="902615" y="3121769"/>
                  </a:cubicBezTo>
                  <a:cubicBezTo>
                    <a:pt x="891432" y="3121662"/>
                    <a:pt x="881740" y="3130396"/>
                    <a:pt x="881687" y="3140620"/>
                  </a:cubicBezTo>
                  <a:cubicBezTo>
                    <a:pt x="881687" y="3150205"/>
                    <a:pt x="892124" y="3160004"/>
                    <a:pt x="902455" y="3160004"/>
                  </a:cubicBezTo>
                  <a:close/>
                  <a:moveTo>
                    <a:pt x="902721" y="2631904"/>
                  </a:moveTo>
                  <a:cubicBezTo>
                    <a:pt x="903147" y="2621094"/>
                    <a:pt x="894947" y="2612573"/>
                    <a:pt x="883444" y="2611934"/>
                  </a:cubicBezTo>
                  <a:cubicBezTo>
                    <a:pt x="871196" y="2611242"/>
                    <a:pt x="860386" y="2620082"/>
                    <a:pt x="859853" y="2631158"/>
                  </a:cubicBezTo>
                  <a:cubicBezTo>
                    <a:pt x="859374" y="2641276"/>
                    <a:pt x="868374" y="2650648"/>
                    <a:pt x="879237" y="2651341"/>
                  </a:cubicBezTo>
                  <a:cubicBezTo>
                    <a:pt x="891166" y="2652086"/>
                    <a:pt x="902242" y="2642874"/>
                    <a:pt x="902721" y="2631904"/>
                  </a:cubicBezTo>
                  <a:close/>
                  <a:moveTo>
                    <a:pt x="909591" y="2932192"/>
                  </a:moveTo>
                  <a:cubicBezTo>
                    <a:pt x="909538" y="2919784"/>
                    <a:pt x="898568" y="2908761"/>
                    <a:pt x="886373" y="2908867"/>
                  </a:cubicBezTo>
                  <a:cubicBezTo>
                    <a:pt x="875350" y="2908974"/>
                    <a:pt x="867149" y="2917920"/>
                    <a:pt x="867948" y="2928997"/>
                  </a:cubicBezTo>
                  <a:cubicBezTo>
                    <a:pt x="868747" y="2939860"/>
                    <a:pt x="879184" y="2950351"/>
                    <a:pt x="889888" y="2950990"/>
                  </a:cubicBezTo>
                  <a:cubicBezTo>
                    <a:pt x="901017" y="2951682"/>
                    <a:pt x="909697" y="2943428"/>
                    <a:pt x="909591" y="2932192"/>
                  </a:cubicBezTo>
                  <a:close/>
                  <a:moveTo>
                    <a:pt x="819382" y="1947190"/>
                  </a:moveTo>
                  <a:cubicBezTo>
                    <a:pt x="818636" y="1937232"/>
                    <a:pt x="807507" y="1928126"/>
                    <a:pt x="797069" y="1929830"/>
                  </a:cubicBezTo>
                  <a:cubicBezTo>
                    <a:pt x="786632" y="1931534"/>
                    <a:pt x="779549" y="1937604"/>
                    <a:pt x="779070" y="1948734"/>
                  </a:cubicBezTo>
                  <a:cubicBezTo>
                    <a:pt x="778591" y="1959171"/>
                    <a:pt x="788762" y="1967852"/>
                    <a:pt x="800052" y="1967479"/>
                  </a:cubicBezTo>
                  <a:cubicBezTo>
                    <a:pt x="811394" y="1967106"/>
                    <a:pt x="820234" y="1957840"/>
                    <a:pt x="819435" y="1947190"/>
                  </a:cubicBezTo>
                  <a:close/>
                  <a:moveTo>
                    <a:pt x="1245185" y="1864063"/>
                  </a:moveTo>
                  <a:cubicBezTo>
                    <a:pt x="1257806" y="1863371"/>
                    <a:pt x="1268030" y="1851815"/>
                    <a:pt x="1265900" y="1840846"/>
                  </a:cubicBezTo>
                  <a:cubicBezTo>
                    <a:pt x="1263876" y="1830515"/>
                    <a:pt x="1257646" y="1823911"/>
                    <a:pt x="1246250" y="1824391"/>
                  </a:cubicBezTo>
                  <a:cubicBezTo>
                    <a:pt x="1234641" y="1824870"/>
                    <a:pt x="1225269" y="1836106"/>
                    <a:pt x="1226813" y="1847662"/>
                  </a:cubicBezTo>
                  <a:cubicBezTo>
                    <a:pt x="1228357" y="1858791"/>
                    <a:pt x="1235333" y="1863850"/>
                    <a:pt x="1245132" y="1864063"/>
                  </a:cubicBezTo>
                  <a:close/>
                  <a:moveTo>
                    <a:pt x="1067749" y="2541216"/>
                  </a:moveTo>
                  <a:cubicBezTo>
                    <a:pt x="1077974" y="2540790"/>
                    <a:pt x="1086600" y="2531045"/>
                    <a:pt x="1085376" y="2520021"/>
                  </a:cubicBezTo>
                  <a:cubicBezTo>
                    <a:pt x="1084098" y="2508838"/>
                    <a:pt x="1077388" y="2502981"/>
                    <a:pt x="1066258" y="2502981"/>
                  </a:cubicBezTo>
                  <a:cubicBezTo>
                    <a:pt x="1055821" y="2502981"/>
                    <a:pt x="1046022" y="2513897"/>
                    <a:pt x="1047673" y="2524122"/>
                  </a:cubicBezTo>
                  <a:cubicBezTo>
                    <a:pt x="1049377" y="2534666"/>
                    <a:pt x="1055768" y="2541056"/>
                    <a:pt x="1067749" y="2541216"/>
                  </a:cubicBezTo>
                  <a:close/>
                  <a:moveTo>
                    <a:pt x="1053957" y="1906292"/>
                  </a:moveTo>
                  <a:cubicBezTo>
                    <a:pt x="1065619" y="1904854"/>
                    <a:pt x="1071743" y="1898038"/>
                    <a:pt x="1071157" y="1887335"/>
                  </a:cubicBezTo>
                  <a:cubicBezTo>
                    <a:pt x="1070572" y="1876897"/>
                    <a:pt x="1064235" y="1869921"/>
                    <a:pt x="1052945" y="1869655"/>
                  </a:cubicBezTo>
                  <a:cubicBezTo>
                    <a:pt x="1042135" y="1869389"/>
                    <a:pt x="1033135" y="1879506"/>
                    <a:pt x="1034840" y="1890104"/>
                  </a:cubicBezTo>
                  <a:cubicBezTo>
                    <a:pt x="1036544" y="1901073"/>
                    <a:pt x="1043786" y="1905973"/>
                    <a:pt x="1054010" y="1906292"/>
                  </a:cubicBezTo>
                  <a:close/>
                  <a:moveTo>
                    <a:pt x="503385" y="2538500"/>
                  </a:moveTo>
                  <a:cubicBezTo>
                    <a:pt x="503438" y="2527104"/>
                    <a:pt x="497154" y="2521086"/>
                    <a:pt x="486557" y="2519595"/>
                  </a:cubicBezTo>
                  <a:cubicBezTo>
                    <a:pt x="475427" y="2517998"/>
                    <a:pt x="465150" y="2526412"/>
                    <a:pt x="465469" y="2537115"/>
                  </a:cubicBezTo>
                  <a:cubicBezTo>
                    <a:pt x="465736" y="2547819"/>
                    <a:pt x="471380" y="2554742"/>
                    <a:pt x="482403" y="2556126"/>
                  </a:cubicBezTo>
                  <a:cubicBezTo>
                    <a:pt x="493693" y="2557511"/>
                    <a:pt x="502959" y="2549576"/>
                    <a:pt x="503385" y="2538553"/>
                  </a:cubicBezTo>
                  <a:close/>
                  <a:moveTo>
                    <a:pt x="1828507" y="1365731"/>
                  </a:moveTo>
                  <a:cubicBezTo>
                    <a:pt x="1827123" y="1364081"/>
                    <a:pt x="1825738" y="1361897"/>
                    <a:pt x="1825365" y="1362057"/>
                  </a:cubicBezTo>
                  <a:cubicBezTo>
                    <a:pt x="1821957" y="1363442"/>
                    <a:pt x="1818016" y="1364560"/>
                    <a:pt x="1817058" y="1368767"/>
                  </a:cubicBezTo>
                  <a:cubicBezTo>
                    <a:pt x="1816845" y="1369779"/>
                    <a:pt x="1818655" y="1371270"/>
                    <a:pt x="1819561" y="1372548"/>
                  </a:cubicBezTo>
                  <a:cubicBezTo>
                    <a:pt x="1822490" y="1370311"/>
                    <a:pt x="1825365" y="1368128"/>
                    <a:pt x="1828507" y="1365731"/>
                  </a:cubicBezTo>
                  <a:close/>
                  <a:moveTo>
                    <a:pt x="1824726" y="1307261"/>
                  </a:moveTo>
                  <a:cubicBezTo>
                    <a:pt x="1825365" y="1307846"/>
                    <a:pt x="1826004" y="1308486"/>
                    <a:pt x="1826643" y="1309125"/>
                  </a:cubicBezTo>
                  <a:cubicBezTo>
                    <a:pt x="1827229" y="1308432"/>
                    <a:pt x="1827868" y="1307793"/>
                    <a:pt x="1828454" y="1307101"/>
                  </a:cubicBezTo>
                  <a:cubicBezTo>
                    <a:pt x="1827495" y="1306462"/>
                    <a:pt x="1826590" y="1305823"/>
                    <a:pt x="1825631" y="1305184"/>
                  </a:cubicBezTo>
                  <a:cubicBezTo>
                    <a:pt x="1825312" y="1305823"/>
                    <a:pt x="1825046" y="1306515"/>
                    <a:pt x="1824726" y="130726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DA5F8566-C192-1174-F37A-F7EF054AA7A3}"/>
                </a:ext>
              </a:extLst>
            </p:cNvPr>
            <p:cNvSpPr/>
            <p:nvPr/>
          </p:nvSpPr>
          <p:spPr>
            <a:xfrm>
              <a:off x="8702996" y="3077750"/>
              <a:ext cx="2740990" cy="1920430"/>
            </a:xfrm>
            <a:custGeom>
              <a:avLst/>
              <a:gdLst>
                <a:gd name="csX0" fmla="*/ 2609937 w 2740990"/>
                <a:gd name="csY0" fmla="*/ 688131 h 1920430"/>
                <a:gd name="csX1" fmla="*/ 2733003 w 2740990"/>
                <a:gd name="csY1" fmla="*/ 932558 h 1920430"/>
                <a:gd name="csX2" fmla="*/ 2715057 w 2740990"/>
                <a:gd name="csY2" fmla="*/ 1224325 h 1920430"/>
                <a:gd name="csX3" fmla="*/ 2695780 w 2740990"/>
                <a:gd name="csY3" fmla="*/ 1502727 h 1920430"/>
                <a:gd name="csX4" fmla="*/ 2721128 w 2740990"/>
                <a:gd name="csY4" fmla="*/ 1706522 h 1920430"/>
                <a:gd name="csX5" fmla="*/ 2705418 w 2740990"/>
                <a:gd name="csY5" fmla="*/ 1731710 h 1920430"/>
                <a:gd name="csX6" fmla="*/ 2423662 w 2740990"/>
                <a:gd name="csY6" fmla="*/ 1778678 h 1920430"/>
                <a:gd name="csX7" fmla="*/ 2418017 w 2740990"/>
                <a:gd name="csY7" fmla="*/ 1778252 h 1920430"/>
                <a:gd name="csX8" fmla="*/ 2414556 w 2740990"/>
                <a:gd name="csY8" fmla="*/ 1774258 h 1920430"/>
                <a:gd name="csX9" fmla="*/ 2409391 w 2740990"/>
                <a:gd name="csY9" fmla="*/ 1474290 h 1920430"/>
                <a:gd name="csX10" fmla="*/ 2435271 w 2740990"/>
                <a:gd name="csY10" fmla="*/ 1448889 h 1920430"/>
                <a:gd name="csX11" fmla="*/ 2580968 w 2740990"/>
                <a:gd name="csY11" fmla="*/ 1443031 h 1920430"/>
                <a:gd name="csX12" fmla="*/ 2632197 w 2740990"/>
                <a:gd name="csY12" fmla="*/ 1445640 h 1920430"/>
                <a:gd name="csX13" fmla="*/ 2649184 w 2740990"/>
                <a:gd name="csY13" fmla="*/ 1430677 h 1920430"/>
                <a:gd name="csX14" fmla="*/ 2652379 w 2740990"/>
                <a:gd name="csY14" fmla="*/ 1339296 h 1920430"/>
                <a:gd name="csX15" fmla="*/ 2678366 w 2740990"/>
                <a:gd name="csY15" fmla="*/ 1178848 h 1920430"/>
                <a:gd name="csX16" fmla="*/ 2681721 w 2740990"/>
                <a:gd name="csY16" fmla="*/ 906890 h 1920430"/>
                <a:gd name="csX17" fmla="*/ 2613559 w 2740990"/>
                <a:gd name="csY17" fmla="*/ 757199 h 1920430"/>
                <a:gd name="csX18" fmla="*/ 2539166 w 2740990"/>
                <a:gd name="csY18" fmla="*/ 758850 h 1920430"/>
                <a:gd name="csX19" fmla="*/ 2522178 w 2740990"/>
                <a:gd name="csY19" fmla="*/ 785263 h 1920430"/>
                <a:gd name="csX20" fmla="*/ 2494807 w 2740990"/>
                <a:gd name="csY20" fmla="*/ 792824 h 1920430"/>
                <a:gd name="csX21" fmla="*/ 2488257 w 2740990"/>
                <a:gd name="csY21" fmla="*/ 765240 h 1920430"/>
                <a:gd name="csX22" fmla="*/ 2532775 w 2740990"/>
                <a:gd name="csY22" fmla="*/ 702669 h 1920430"/>
                <a:gd name="csX23" fmla="*/ 2608287 w 2740990"/>
                <a:gd name="csY23" fmla="*/ 620821 h 1920430"/>
                <a:gd name="csX24" fmla="*/ 2643060 w 2740990"/>
                <a:gd name="csY24" fmla="*/ 459201 h 1920430"/>
                <a:gd name="csX25" fmla="*/ 2599287 w 2740990"/>
                <a:gd name="csY25" fmla="*/ 344816 h 1920430"/>
                <a:gd name="csX26" fmla="*/ 2535438 w 2740990"/>
                <a:gd name="csY26" fmla="*/ 192142 h 1920430"/>
                <a:gd name="csX27" fmla="*/ 2336808 w 2740990"/>
                <a:gd name="csY27" fmla="*/ 46232 h 1920430"/>
                <a:gd name="csX28" fmla="*/ 2194732 w 2740990"/>
                <a:gd name="csY28" fmla="*/ 57095 h 1920430"/>
                <a:gd name="csX29" fmla="*/ 2112884 w 2740990"/>
                <a:gd name="csY29" fmla="*/ 114288 h 1920430"/>
                <a:gd name="csX30" fmla="*/ 2165070 w 2740990"/>
                <a:gd name="csY30" fmla="*/ 130689 h 1920430"/>
                <a:gd name="csX31" fmla="*/ 2180780 w 2740990"/>
                <a:gd name="csY31" fmla="*/ 132819 h 1920430"/>
                <a:gd name="csX32" fmla="*/ 2220719 w 2740990"/>
                <a:gd name="csY32" fmla="*/ 121264 h 1920430"/>
                <a:gd name="csX33" fmla="*/ 2213423 w 2740990"/>
                <a:gd name="csY33" fmla="*/ 102945 h 1920430"/>
                <a:gd name="csX34" fmla="*/ 2219174 w 2740990"/>
                <a:gd name="csY34" fmla="*/ 82177 h 1920430"/>
                <a:gd name="csX35" fmla="*/ 2240528 w 2740990"/>
                <a:gd name="csY35" fmla="*/ 80206 h 1920430"/>
                <a:gd name="csX36" fmla="*/ 2263267 w 2740990"/>
                <a:gd name="csY36" fmla="*/ 97300 h 1920430"/>
                <a:gd name="csX37" fmla="*/ 2393255 w 2740990"/>
                <a:gd name="csY37" fmla="*/ 217703 h 1920430"/>
                <a:gd name="csX38" fmla="*/ 2489002 w 2740990"/>
                <a:gd name="csY38" fmla="*/ 392263 h 1920430"/>
                <a:gd name="csX39" fmla="*/ 2424887 w 2740990"/>
                <a:gd name="csY39" fmla="*/ 608360 h 1920430"/>
                <a:gd name="csX40" fmla="*/ 2362795 w 2740990"/>
                <a:gd name="csY40" fmla="*/ 663103 h 1920430"/>
                <a:gd name="csX41" fmla="*/ 2235629 w 2740990"/>
                <a:gd name="csY41" fmla="*/ 796925 h 1920430"/>
                <a:gd name="csX42" fmla="*/ 2185200 w 2740990"/>
                <a:gd name="csY42" fmla="*/ 938522 h 1920430"/>
                <a:gd name="csX43" fmla="*/ 2183442 w 2740990"/>
                <a:gd name="csY43" fmla="*/ 952687 h 1920430"/>
                <a:gd name="csX44" fmla="*/ 2162781 w 2740990"/>
                <a:gd name="csY44" fmla="*/ 968663 h 1920430"/>
                <a:gd name="csX45" fmla="*/ 2144568 w 2740990"/>
                <a:gd name="csY45" fmla="*/ 950291 h 1920430"/>
                <a:gd name="csX46" fmla="*/ 2145154 w 2740990"/>
                <a:gd name="csY46" fmla="*/ 930374 h 1920430"/>
                <a:gd name="csX47" fmla="*/ 2135835 w 2740990"/>
                <a:gd name="csY47" fmla="*/ 809120 h 1920430"/>
                <a:gd name="csX48" fmla="*/ 2115386 w 2740990"/>
                <a:gd name="csY48" fmla="*/ 743779 h 1920430"/>
                <a:gd name="csX49" fmla="*/ 2077790 w 2740990"/>
                <a:gd name="csY49" fmla="*/ 680995 h 1920430"/>
                <a:gd name="csX50" fmla="*/ 2007817 w 2740990"/>
                <a:gd name="csY50" fmla="*/ 518257 h 1920430"/>
                <a:gd name="csX51" fmla="*/ 2068205 w 2740990"/>
                <a:gd name="csY51" fmla="*/ 230856 h 1920430"/>
                <a:gd name="csX52" fmla="*/ 2064051 w 2740990"/>
                <a:gd name="csY52" fmla="*/ 179575 h 1920430"/>
                <a:gd name="csX53" fmla="*/ 1945246 w 2740990"/>
                <a:gd name="csY53" fmla="*/ 477253 h 1920430"/>
                <a:gd name="csX54" fmla="*/ 1976771 w 2740990"/>
                <a:gd name="csY54" fmla="*/ 624282 h 1920430"/>
                <a:gd name="csX55" fmla="*/ 1994398 w 2740990"/>
                <a:gd name="csY55" fmla="*/ 660121 h 1920430"/>
                <a:gd name="csX56" fmla="*/ 2083595 w 2740990"/>
                <a:gd name="csY56" fmla="*/ 932504 h 1920430"/>
                <a:gd name="csX57" fmla="*/ 2085565 w 2740990"/>
                <a:gd name="csY57" fmla="*/ 946616 h 1920430"/>
                <a:gd name="csX58" fmla="*/ 2067406 w 2740990"/>
                <a:gd name="csY58" fmla="*/ 971911 h 1920430"/>
                <a:gd name="csX59" fmla="*/ 2043975 w 2740990"/>
                <a:gd name="csY59" fmla="*/ 954977 h 1920430"/>
                <a:gd name="csX60" fmla="*/ 2036254 w 2740990"/>
                <a:gd name="csY60" fmla="*/ 924570 h 1920430"/>
                <a:gd name="csX61" fmla="*/ 2012503 w 2740990"/>
                <a:gd name="csY61" fmla="*/ 815829 h 1920430"/>
                <a:gd name="csX62" fmla="*/ 1981777 w 2740990"/>
                <a:gd name="csY62" fmla="*/ 736324 h 1920430"/>
                <a:gd name="csX63" fmla="*/ 1563962 w 2740990"/>
                <a:gd name="csY63" fmla="*/ 870253 h 1920430"/>
                <a:gd name="csX64" fmla="*/ 1561512 w 2740990"/>
                <a:gd name="csY64" fmla="*/ 894429 h 1920430"/>
                <a:gd name="csX65" fmla="*/ 1570192 w 2740990"/>
                <a:gd name="csY65" fmla="*/ 1028518 h 1920430"/>
                <a:gd name="csX66" fmla="*/ 1593996 w 2740990"/>
                <a:gd name="csY66" fmla="*/ 1052055 h 1920430"/>
                <a:gd name="csX67" fmla="*/ 1705133 w 2740990"/>
                <a:gd name="csY67" fmla="*/ 1044919 h 1920430"/>
                <a:gd name="csX68" fmla="*/ 1859084 w 2740990"/>
                <a:gd name="csY68" fmla="*/ 1003383 h 1920430"/>
                <a:gd name="csX69" fmla="*/ 1880705 w 2740990"/>
                <a:gd name="csY69" fmla="*/ 970473 h 1920430"/>
                <a:gd name="csX70" fmla="*/ 1881929 w 2740990"/>
                <a:gd name="csY70" fmla="*/ 939108 h 1920430"/>
                <a:gd name="csX71" fmla="*/ 1903283 w 2740990"/>
                <a:gd name="csY71" fmla="*/ 916369 h 1920430"/>
                <a:gd name="csX72" fmla="*/ 1924105 w 2740990"/>
                <a:gd name="csY72" fmla="*/ 939267 h 1920430"/>
                <a:gd name="csX73" fmla="*/ 1924691 w 2740990"/>
                <a:gd name="csY73" fmla="*/ 1019145 h 1920430"/>
                <a:gd name="csX74" fmla="*/ 1924691 w 2740990"/>
                <a:gd name="csY74" fmla="*/ 1134010 h 1920430"/>
                <a:gd name="csX75" fmla="*/ 1999244 w 2740990"/>
                <a:gd name="csY75" fmla="*/ 1119419 h 1920430"/>
                <a:gd name="csX76" fmla="*/ 2373499 w 2740990"/>
                <a:gd name="csY76" fmla="*/ 918925 h 1920430"/>
                <a:gd name="csX77" fmla="*/ 2447146 w 2740990"/>
                <a:gd name="csY77" fmla="*/ 855502 h 1920430"/>
                <a:gd name="csX78" fmla="*/ 2473719 w 2740990"/>
                <a:gd name="csY78" fmla="*/ 839260 h 1920430"/>
                <a:gd name="csX79" fmla="*/ 2496351 w 2740990"/>
                <a:gd name="csY79" fmla="*/ 846875 h 1920430"/>
                <a:gd name="csX80" fmla="*/ 2496351 w 2740990"/>
                <a:gd name="csY80" fmla="*/ 868442 h 1920430"/>
                <a:gd name="csX81" fmla="*/ 2483091 w 2740990"/>
                <a:gd name="csY81" fmla="*/ 883300 h 1920430"/>
                <a:gd name="csX82" fmla="*/ 2345435 w 2740990"/>
                <a:gd name="csY82" fmla="*/ 999389 h 1920430"/>
                <a:gd name="csX83" fmla="*/ 1748906 w 2740990"/>
                <a:gd name="csY83" fmla="*/ 1196262 h 1920430"/>
                <a:gd name="csX84" fmla="*/ 1704281 w 2740990"/>
                <a:gd name="csY84" fmla="*/ 1198658 h 1920430"/>
                <a:gd name="csX85" fmla="*/ 1695547 w 2740990"/>
                <a:gd name="csY85" fmla="*/ 1241685 h 1920430"/>
                <a:gd name="csX86" fmla="*/ 1648846 w 2740990"/>
                <a:gd name="csY86" fmla="*/ 1401548 h 1920430"/>
                <a:gd name="csX87" fmla="*/ 1712322 w 2740990"/>
                <a:gd name="csY87" fmla="*/ 1406500 h 1920430"/>
                <a:gd name="csX88" fmla="*/ 2313430 w 2740990"/>
                <a:gd name="csY88" fmla="*/ 1261122 h 1920430"/>
                <a:gd name="csX89" fmla="*/ 2575696 w 2740990"/>
                <a:gd name="csY89" fmla="*/ 1074794 h 1920430"/>
                <a:gd name="csX90" fmla="*/ 2588211 w 2740990"/>
                <a:gd name="csY90" fmla="*/ 1063078 h 1920430"/>
                <a:gd name="csX91" fmla="*/ 2616328 w 2740990"/>
                <a:gd name="csY91" fmla="*/ 1062972 h 1920430"/>
                <a:gd name="csX92" fmla="*/ 2615582 w 2740990"/>
                <a:gd name="csY92" fmla="*/ 1091302 h 1920430"/>
                <a:gd name="csX93" fmla="*/ 2599820 w 2740990"/>
                <a:gd name="csY93" fmla="*/ 1107863 h 1920430"/>
                <a:gd name="csX94" fmla="*/ 2281586 w 2740990"/>
                <a:gd name="csY94" fmla="*/ 1327155 h 1920430"/>
                <a:gd name="csX95" fmla="*/ 1967931 w 2740990"/>
                <a:gd name="csY95" fmla="*/ 1430783 h 1920430"/>
                <a:gd name="csX96" fmla="*/ 1962393 w 2740990"/>
                <a:gd name="csY96" fmla="*/ 1432061 h 1920430"/>
                <a:gd name="csX97" fmla="*/ 1943382 w 2740990"/>
                <a:gd name="csY97" fmla="*/ 1443457 h 1920430"/>
                <a:gd name="csX98" fmla="*/ 1965375 w 2740990"/>
                <a:gd name="csY98" fmla="*/ 1451711 h 1920430"/>
                <a:gd name="csX99" fmla="*/ 2108304 w 2740990"/>
                <a:gd name="csY99" fmla="*/ 1453895 h 1920430"/>
                <a:gd name="csX100" fmla="*/ 2136208 w 2740990"/>
                <a:gd name="csY100" fmla="*/ 1456717 h 1920430"/>
                <a:gd name="csX101" fmla="*/ 2121138 w 2740990"/>
                <a:gd name="csY101" fmla="*/ 1627283 h 1920430"/>
                <a:gd name="csX102" fmla="*/ 2107665 w 2740990"/>
                <a:gd name="csY102" fmla="*/ 1812600 h 1920430"/>
                <a:gd name="csX103" fmla="*/ 2082157 w 2740990"/>
                <a:gd name="csY103" fmla="*/ 1840983 h 1920430"/>
                <a:gd name="csX104" fmla="*/ 1803915 w 2740990"/>
                <a:gd name="csY104" fmla="*/ 1891306 h 1920430"/>
                <a:gd name="csX105" fmla="*/ 1780484 w 2740990"/>
                <a:gd name="csY105" fmla="*/ 1890827 h 1920430"/>
                <a:gd name="csX106" fmla="*/ 1838476 w 2740990"/>
                <a:gd name="csY106" fmla="*/ 1671109 h 1920430"/>
                <a:gd name="csX107" fmla="*/ 1889864 w 2740990"/>
                <a:gd name="csY107" fmla="*/ 1507786 h 1920430"/>
                <a:gd name="csX108" fmla="*/ 1900568 w 2740990"/>
                <a:gd name="csY108" fmla="*/ 1472266 h 1920430"/>
                <a:gd name="csX109" fmla="*/ 1877084 w 2740990"/>
                <a:gd name="csY109" fmla="*/ 1446599 h 1920430"/>
                <a:gd name="csX110" fmla="*/ 1601505 w 2740990"/>
                <a:gd name="csY110" fmla="*/ 1442392 h 1920430"/>
                <a:gd name="csX111" fmla="*/ 1596446 w 2740990"/>
                <a:gd name="csY111" fmla="*/ 1455439 h 1920430"/>
                <a:gd name="csX112" fmla="*/ 1614764 w 2740990"/>
                <a:gd name="csY112" fmla="*/ 1737834 h 1920430"/>
                <a:gd name="csX113" fmla="*/ 1571151 w 2740990"/>
                <a:gd name="csY113" fmla="*/ 1789808 h 1920430"/>
                <a:gd name="csX114" fmla="*/ 1486108 w 2740990"/>
                <a:gd name="csY114" fmla="*/ 1800405 h 1920430"/>
                <a:gd name="csX115" fmla="*/ 862101 w 2740990"/>
                <a:gd name="csY115" fmla="*/ 1876875 h 1920430"/>
                <a:gd name="csX116" fmla="*/ 521927 w 2740990"/>
                <a:gd name="csY116" fmla="*/ 1919849 h 1920430"/>
                <a:gd name="csX117" fmla="*/ 477568 w 2740990"/>
                <a:gd name="csY117" fmla="*/ 1912873 h 1920430"/>
                <a:gd name="csX118" fmla="*/ 122271 w 2740990"/>
                <a:gd name="csY118" fmla="*/ 1787678 h 1920430"/>
                <a:gd name="csX119" fmla="*/ 92503 w 2740990"/>
                <a:gd name="csY119" fmla="*/ 1777773 h 1920430"/>
                <a:gd name="csX120" fmla="*/ 66250 w 2740990"/>
                <a:gd name="csY120" fmla="*/ 1745609 h 1920430"/>
                <a:gd name="csX121" fmla="*/ 59061 w 2740990"/>
                <a:gd name="csY121" fmla="*/ 1637241 h 1920430"/>
                <a:gd name="csX122" fmla="*/ 39145 w 2740990"/>
                <a:gd name="csY122" fmla="*/ 1311978 h 1920430"/>
                <a:gd name="csX123" fmla="*/ 18216 w 2740990"/>
                <a:gd name="csY123" fmla="*/ 992519 h 1920430"/>
                <a:gd name="csX124" fmla="*/ 377 w 2740990"/>
                <a:gd name="csY124" fmla="*/ 712946 h 1920430"/>
                <a:gd name="csX125" fmla="*/ 47931 w 2740990"/>
                <a:gd name="csY125" fmla="*/ 653890 h 1920430"/>
                <a:gd name="csX126" fmla="*/ 378626 w 2740990"/>
                <a:gd name="csY126" fmla="*/ 605963 h 1920430"/>
                <a:gd name="csX127" fmla="*/ 804908 w 2740990"/>
                <a:gd name="csY127" fmla="*/ 539984 h 1920430"/>
                <a:gd name="csX128" fmla="*/ 954493 w 2740990"/>
                <a:gd name="csY128" fmla="*/ 516660 h 1920430"/>
                <a:gd name="csX129" fmla="*/ 999651 w 2740990"/>
                <a:gd name="csY129" fmla="*/ 521719 h 1920430"/>
                <a:gd name="csX130" fmla="*/ 1491539 w 2740990"/>
                <a:gd name="csY130" fmla="*/ 609797 h 1920430"/>
                <a:gd name="csX131" fmla="*/ 1547454 w 2740990"/>
                <a:gd name="csY131" fmla="*/ 673114 h 1920430"/>
                <a:gd name="csX132" fmla="*/ 1555495 w 2740990"/>
                <a:gd name="csY132" fmla="*/ 804380 h 1920430"/>
                <a:gd name="csX133" fmla="*/ 1583718 w 2740990"/>
                <a:gd name="csY133" fmla="*/ 830527 h 1920430"/>
                <a:gd name="csX134" fmla="*/ 1827133 w 2740990"/>
                <a:gd name="csY134" fmla="*/ 776423 h 1920430"/>
                <a:gd name="csX135" fmla="*/ 1961009 w 2740990"/>
                <a:gd name="csY135" fmla="*/ 697716 h 1920430"/>
                <a:gd name="csX136" fmla="*/ 1949666 w 2740990"/>
                <a:gd name="csY136" fmla="*/ 672262 h 1920430"/>
                <a:gd name="csX137" fmla="*/ 1926555 w 2740990"/>
                <a:gd name="csY137" fmla="*/ 320533 h 1920430"/>
                <a:gd name="csX138" fmla="*/ 1939974 w 2740990"/>
                <a:gd name="csY138" fmla="*/ 289114 h 1920430"/>
                <a:gd name="csX139" fmla="*/ 2058353 w 2740990"/>
                <a:gd name="csY139" fmla="*/ 107258 h 1920430"/>
                <a:gd name="csX140" fmla="*/ 2091955 w 2740990"/>
                <a:gd name="csY140" fmla="*/ 68278 h 1920430"/>
                <a:gd name="csX141" fmla="*/ 2202986 w 2740990"/>
                <a:gd name="csY141" fmla="*/ 9701 h 1920430"/>
                <a:gd name="csX142" fmla="*/ 2376321 w 2740990"/>
                <a:gd name="csY142" fmla="*/ 5707 h 1920430"/>
                <a:gd name="csX143" fmla="*/ 2569466 w 2740990"/>
                <a:gd name="csY143" fmla="*/ 157848 h 1920430"/>
                <a:gd name="csX144" fmla="*/ 2663243 w 2740990"/>
                <a:gd name="csY144" fmla="*/ 378417 h 1920430"/>
                <a:gd name="csX145" fmla="*/ 2693703 w 2740990"/>
                <a:gd name="csY145" fmla="*/ 505104 h 1920430"/>
                <a:gd name="csX146" fmla="*/ 2639652 w 2740990"/>
                <a:gd name="csY146" fmla="*/ 651973 h 1920430"/>
                <a:gd name="csX147" fmla="*/ 2609831 w 2740990"/>
                <a:gd name="csY147" fmla="*/ 688184 h 1920430"/>
                <a:gd name="csX148" fmla="*/ 1524928 w 2740990"/>
                <a:gd name="csY148" fmla="*/ 1058339 h 1920430"/>
                <a:gd name="csX149" fmla="*/ 1526100 w 2740990"/>
                <a:gd name="csY149" fmla="*/ 1048061 h 1920430"/>
                <a:gd name="csX150" fmla="*/ 1503255 w 2740990"/>
                <a:gd name="csY150" fmla="*/ 685895 h 1920430"/>
                <a:gd name="csX151" fmla="*/ 1480676 w 2740990"/>
                <a:gd name="csY151" fmla="*/ 668162 h 1920430"/>
                <a:gd name="csX152" fmla="*/ 998426 w 2740990"/>
                <a:gd name="csY152" fmla="*/ 725407 h 1920430"/>
                <a:gd name="csX153" fmla="*/ 462285 w 2740990"/>
                <a:gd name="csY153" fmla="*/ 789044 h 1920430"/>
                <a:gd name="csX154" fmla="*/ 439972 w 2740990"/>
                <a:gd name="csY154" fmla="*/ 814977 h 1920430"/>
                <a:gd name="csX155" fmla="*/ 451848 w 2740990"/>
                <a:gd name="csY155" fmla="*/ 1006099 h 1920430"/>
                <a:gd name="csX156" fmla="*/ 477195 w 2740990"/>
                <a:gd name="csY156" fmla="*/ 1408204 h 1920430"/>
                <a:gd name="csX157" fmla="*/ 497964 w 2740990"/>
                <a:gd name="csY157" fmla="*/ 1739059 h 1920430"/>
                <a:gd name="csX158" fmla="*/ 505685 w 2740990"/>
                <a:gd name="csY158" fmla="*/ 1858823 h 1920430"/>
                <a:gd name="csX159" fmla="*/ 525389 w 2740990"/>
                <a:gd name="csY159" fmla="*/ 1873627 h 1920430"/>
                <a:gd name="csX160" fmla="*/ 644407 w 2740990"/>
                <a:gd name="csY160" fmla="*/ 1858503 h 1920430"/>
                <a:gd name="csX161" fmla="*/ 990278 w 2740990"/>
                <a:gd name="csY161" fmla="*/ 1815689 h 1920430"/>
                <a:gd name="csX162" fmla="*/ 1339026 w 2740990"/>
                <a:gd name="csY162" fmla="*/ 1772661 h 1920430"/>
                <a:gd name="csX163" fmla="*/ 1545963 w 2740990"/>
                <a:gd name="csY163" fmla="*/ 1746834 h 1920430"/>
                <a:gd name="csX164" fmla="*/ 1568169 w 2740990"/>
                <a:gd name="csY164" fmla="*/ 1718663 h 1920430"/>
                <a:gd name="csX165" fmla="*/ 1560394 w 2740990"/>
                <a:gd name="csY165" fmla="*/ 1584575 h 1920430"/>
                <a:gd name="csX166" fmla="*/ 1551235 w 2740990"/>
                <a:gd name="csY166" fmla="*/ 1453469 h 1920430"/>
                <a:gd name="csX167" fmla="*/ 1540531 w 2740990"/>
                <a:gd name="csY167" fmla="*/ 1433499 h 1920430"/>
                <a:gd name="csX168" fmla="*/ 1439832 w 2740990"/>
                <a:gd name="csY168" fmla="*/ 1414275 h 1920430"/>
                <a:gd name="csX169" fmla="*/ 1300045 w 2740990"/>
                <a:gd name="csY169" fmla="*/ 1416831 h 1920430"/>
                <a:gd name="csX170" fmla="*/ 1248870 w 2740990"/>
                <a:gd name="csY170" fmla="*/ 1421837 h 1920430"/>
                <a:gd name="csX171" fmla="*/ 1200571 w 2740990"/>
                <a:gd name="csY171" fmla="*/ 1419068 h 1920430"/>
                <a:gd name="csX172" fmla="*/ 1166223 w 2740990"/>
                <a:gd name="csY172" fmla="*/ 1389619 h 1920430"/>
                <a:gd name="csX173" fmla="*/ 1189760 w 2740990"/>
                <a:gd name="csY173" fmla="*/ 1350746 h 1920430"/>
                <a:gd name="csX174" fmla="*/ 1215268 w 2740990"/>
                <a:gd name="csY174" fmla="*/ 1338018 h 1920430"/>
                <a:gd name="csX175" fmla="*/ 1225812 w 2740990"/>
                <a:gd name="csY175" fmla="*/ 1328859 h 1920430"/>
                <a:gd name="csX176" fmla="*/ 1196204 w 2740990"/>
                <a:gd name="csY176" fmla="*/ 1321244 h 1920430"/>
                <a:gd name="csX177" fmla="*/ 1166809 w 2740990"/>
                <a:gd name="csY177" fmla="*/ 1310487 h 1920430"/>
                <a:gd name="csX178" fmla="*/ 1137201 w 2740990"/>
                <a:gd name="csY178" fmla="*/ 1272359 h 1920430"/>
                <a:gd name="csX179" fmla="*/ 1169152 w 2740990"/>
                <a:gd name="csY179" fmla="*/ 1236307 h 1920430"/>
                <a:gd name="csX180" fmla="*/ 1193807 w 2740990"/>
                <a:gd name="csY180" fmla="*/ 1229331 h 1920430"/>
                <a:gd name="csX181" fmla="*/ 1224267 w 2740990"/>
                <a:gd name="csY181" fmla="*/ 1222728 h 1920430"/>
                <a:gd name="csX182" fmla="*/ 1183530 w 2740990"/>
                <a:gd name="csY182" fmla="*/ 1197966 h 1920430"/>
                <a:gd name="csX183" fmla="*/ 1164679 w 2740990"/>
                <a:gd name="csY183" fmla="*/ 1159358 h 1920430"/>
                <a:gd name="csX184" fmla="*/ 1196949 w 2740990"/>
                <a:gd name="csY184" fmla="*/ 1130975 h 1920430"/>
                <a:gd name="csX185" fmla="*/ 1242373 w 2740990"/>
                <a:gd name="csY185" fmla="*/ 1127247 h 1920430"/>
                <a:gd name="csX186" fmla="*/ 1279011 w 2740990"/>
                <a:gd name="csY186" fmla="*/ 1127247 h 1920430"/>
                <a:gd name="csX187" fmla="*/ 1258136 w 2740990"/>
                <a:gd name="csY187" fmla="*/ 1104988 h 1920430"/>
                <a:gd name="csX188" fmla="*/ 1228687 w 2740990"/>
                <a:gd name="csY188" fmla="*/ 1066540 h 1920430"/>
                <a:gd name="csX189" fmla="*/ 1228474 w 2740990"/>
                <a:gd name="csY189" fmla="*/ 1026228 h 1920430"/>
                <a:gd name="csX190" fmla="*/ 1266763 w 2740990"/>
                <a:gd name="csY190" fmla="*/ 1012649 h 1920430"/>
                <a:gd name="csX191" fmla="*/ 1307234 w 2740990"/>
                <a:gd name="csY191" fmla="*/ 1026175 h 1920430"/>
                <a:gd name="csX192" fmla="*/ 1367675 w 2740990"/>
                <a:gd name="csY192" fmla="*/ 1058392 h 1920430"/>
                <a:gd name="csX193" fmla="*/ 1385142 w 2740990"/>
                <a:gd name="csY193" fmla="*/ 1062972 h 1920430"/>
                <a:gd name="csX194" fmla="*/ 1385142 w 2740990"/>
                <a:gd name="csY194" fmla="*/ 1054345 h 1920430"/>
                <a:gd name="csX195" fmla="*/ 1455222 w 2740990"/>
                <a:gd name="csY195" fmla="*/ 1007590 h 1920430"/>
                <a:gd name="csX196" fmla="*/ 1470238 w 2740990"/>
                <a:gd name="csY196" fmla="*/ 1015790 h 1920430"/>
                <a:gd name="csX197" fmla="*/ 1525141 w 2740990"/>
                <a:gd name="csY197" fmla="*/ 1058179 h 1920430"/>
                <a:gd name="csX198" fmla="*/ 2355872 w 2740990"/>
                <a:gd name="csY198" fmla="*/ 242732 h 1920430"/>
                <a:gd name="csX199" fmla="*/ 2294473 w 2740990"/>
                <a:gd name="csY199" fmla="*/ 289753 h 1920430"/>
                <a:gd name="csX200" fmla="*/ 2152183 w 2740990"/>
                <a:gd name="csY200" fmla="*/ 260411 h 1920430"/>
                <a:gd name="csX201" fmla="*/ 2100902 w 2740990"/>
                <a:gd name="csY201" fmla="*/ 262435 h 1920430"/>
                <a:gd name="csX202" fmla="*/ 2072146 w 2740990"/>
                <a:gd name="csY202" fmla="*/ 586899 h 1920430"/>
                <a:gd name="csX203" fmla="*/ 2128220 w 2740990"/>
                <a:gd name="csY203" fmla="*/ 668215 h 1920430"/>
                <a:gd name="csX204" fmla="*/ 2283876 w 2740990"/>
                <a:gd name="csY204" fmla="*/ 669866 h 1920430"/>
                <a:gd name="csX205" fmla="*/ 2359227 w 2740990"/>
                <a:gd name="csY205" fmla="*/ 608786 h 1920430"/>
                <a:gd name="csX206" fmla="*/ 2441715 w 2740990"/>
                <a:gd name="csY206" fmla="*/ 488702 h 1920430"/>
                <a:gd name="csX207" fmla="*/ 2355872 w 2740990"/>
                <a:gd name="csY207" fmla="*/ 242678 h 1920430"/>
                <a:gd name="csX208" fmla="*/ 144903 w 2740990"/>
                <a:gd name="csY208" fmla="*/ 688078 h 1920430"/>
                <a:gd name="csX209" fmla="*/ 165938 w 2740990"/>
                <a:gd name="csY209" fmla="*/ 697983 h 1920430"/>
                <a:gd name="csX210" fmla="*/ 352586 w 2740990"/>
                <a:gd name="csY210" fmla="*/ 738401 h 1920430"/>
                <a:gd name="csX211" fmla="*/ 442741 w 2740990"/>
                <a:gd name="csY211" fmla="*/ 745483 h 1920430"/>
                <a:gd name="csX212" fmla="*/ 859438 w 2740990"/>
                <a:gd name="csY212" fmla="*/ 696279 h 1920430"/>
                <a:gd name="csX213" fmla="*/ 1329919 w 2740990"/>
                <a:gd name="csY213" fmla="*/ 640098 h 1920430"/>
                <a:gd name="csX214" fmla="*/ 1349836 w 2740990"/>
                <a:gd name="csY214" fmla="*/ 631737 h 1920430"/>
                <a:gd name="csX215" fmla="*/ 1339185 w 2740990"/>
                <a:gd name="csY215" fmla="*/ 629394 h 1920430"/>
                <a:gd name="csX216" fmla="*/ 996243 w 2740990"/>
                <a:gd name="csY216" fmla="*/ 569805 h 1920430"/>
                <a:gd name="csX217" fmla="*/ 911785 w 2740990"/>
                <a:gd name="csY217" fmla="*/ 569113 h 1920430"/>
                <a:gd name="csX218" fmla="*/ 488858 w 2740990"/>
                <a:gd name="csY218" fmla="*/ 634879 h 1920430"/>
                <a:gd name="csX219" fmla="*/ 144903 w 2740990"/>
                <a:gd name="csY219" fmla="*/ 688131 h 1920430"/>
                <a:gd name="csX220" fmla="*/ 1296051 w 2740990"/>
                <a:gd name="csY220" fmla="*/ 1074048 h 1920430"/>
                <a:gd name="csX221" fmla="*/ 1295572 w 2740990"/>
                <a:gd name="csY221" fmla="*/ 1080758 h 1920430"/>
                <a:gd name="csX222" fmla="*/ 1385408 w 2740990"/>
                <a:gd name="csY222" fmla="*/ 1149080 h 1920430"/>
                <a:gd name="csX223" fmla="*/ 1396005 w 2740990"/>
                <a:gd name="csY223" fmla="*/ 1153234 h 1920430"/>
                <a:gd name="csX224" fmla="*/ 1409478 w 2740990"/>
                <a:gd name="csY224" fmla="*/ 1175919 h 1920430"/>
                <a:gd name="csX225" fmla="*/ 1389189 w 2740990"/>
                <a:gd name="csY225" fmla="*/ 1192853 h 1920430"/>
                <a:gd name="csX226" fmla="*/ 1372308 w 2740990"/>
                <a:gd name="csY226" fmla="*/ 1191203 h 1920430"/>
                <a:gd name="csX227" fmla="*/ 1310429 w 2740990"/>
                <a:gd name="csY227" fmla="*/ 1180339 h 1920430"/>
                <a:gd name="csX228" fmla="*/ 1236728 w 2740990"/>
                <a:gd name="csY228" fmla="*/ 1175334 h 1920430"/>
                <a:gd name="csX229" fmla="*/ 1294454 w 2740990"/>
                <a:gd name="csY229" fmla="*/ 1199776 h 1920430"/>
                <a:gd name="csX230" fmla="*/ 1368953 w 2740990"/>
                <a:gd name="csY230" fmla="*/ 1218947 h 1920430"/>
                <a:gd name="csX231" fmla="*/ 1390414 w 2740990"/>
                <a:gd name="csY231" fmla="*/ 1241632 h 1920430"/>
                <a:gd name="csX232" fmla="*/ 1368421 w 2740990"/>
                <a:gd name="csY232" fmla="*/ 1263306 h 1920430"/>
                <a:gd name="csX233" fmla="*/ 1342753 w 2740990"/>
                <a:gd name="csY233" fmla="*/ 1264264 h 1920430"/>
                <a:gd name="csX234" fmla="*/ 1225759 w 2740990"/>
                <a:gd name="csY234" fmla="*/ 1269909 h 1920430"/>
                <a:gd name="csX235" fmla="*/ 1207333 w 2740990"/>
                <a:gd name="csY235" fmla="*/ 1277524 h 1920430"/>
                <a:gd name="csX236" fmla="*/ 1245142 w 2740990"/>
                <a:gd name="csY236" fmla="*/ 1286896 h 1920430"/>
                <a:gd name="csX237" fmla="*/ 1387272 w 2740990"/>
                <a:gd name="csY237" fmla="*/ 1299677 h 1920430"/>
                <a:gd name="csX238" fmla="*/ 1418211 w 2740990"/>
                <a:gd name="csY238" fmla="*/ 1322895 h 1920430"/>
                <a:gd name="csX239" fmla="*/ 1390840 w 2740990"/>
                <a:gd name="csY239" fmla="*/ 1345900 h 1920430"/>
                <a:gd name="csX240" fmla="*/ 1345309 w 2740990"/>
                <a:gd name="csY240" fmla="*/ 1349840 h 1920430"/>
                <a:gd name="csX241" fmla="*/ 1261011 w 2740990"/>
                <a:gd name="csY241" fmla="*/ 1370289 h 1920430"/>
                <a:gd name="csX242" fmla="*/ 1288862 w 2740990"/>
                <a:gd name="csY242" fmla="*/ 1372898 h 1920430"/>
                <a:gd name="csX243" fmla="*/ 1491113 w 2740990"/>
                <a:gd name="csY243" fmla="*/ 1378064 h 1920430"/>
                <a:gd name="csX244" fmla="*/ 1583878 w 2740990"/>
                <a:gd name="csY244" fmla="*/ 1394625 h 1920430"/>
                <a:gd name="csX245" fmla="*/ 1614179 w 2740990"/>
                <a:gd name="csY245" fmla="*/ 1378277 h 1920430"/>
                <a:gd name="csX246" fmla="*/ 1653532 w 2740990"/>
                <a:gd name="csY246" fmla="*/ 1215219 h 1920430"/>
                <a:gd name="csX247" fmla="*/ 1635319 w 2740990"/>
                <a:gd name="csY247" fmla="*/ 1190617 h 1920430"/>
                <a:gd name="csX248" fmla="*/ 1540052 w 2740990"/>
                <a:gd name="csY248" fmla="*/ 1138004 h 1920430"/>
                <a:gd name="csX249" fmla="*/ 1478865 w 2740990"/>
                <a:gd name="csY249" fmla="*/ 1077936 h 1920430"/>
                <a:gd name="csX250" fmla="*/ 1430513 w 2740990"/>
                <a:gd name="csY250" fmla="*/ 1046996 h 1920430"/>
                <a:gd name="csX251" fmla="*/ 1447393 w 2740990"/>
                <a:gd name="csY251" fmla="*/ 1089278 h 1920430"/>
                <a:gd name="csX252" fmla="*/ 1467203 w 2740990"/>
                <a:gd name="csY252" fmla="*/ 1113614 h 1920430"/>
                <a:gd name="csX253" fmla="*/ 1468854 w 2740990"/>
                <a:gd name="csY253" fmla="*/ 1144767 h 1920430"/>
                <a:gd name="csX254" fmla="*/ 1437915 w 2740990"/>
                <a:gd name="csY254" fmla="*/ 1150252 h 1920430"/>
                <a:gd name="csX255" fmla="*/ 1412620 w 2740990"/>
                <a:gd name="csY255" fmla="*/ 1137098 h 1920430"/>
                <a:gd name="csX256" fmla="*/ 1321239 w 2740990"/>
                <a:gd name="csY256" fmla="*/ 1084060 h 1920430"/>
                <a:gd name="csX257" fmla="*/ 1296051 w 2740990"/>
                <a:gd name="csY257" fmla="*/ 1073995 h 1920430"/>
                <a:gd name="csX258" fmla="*/ 1882782 w 2740990"/>
                <a:gd name="csY258" fmla="*/ 1046304 h 1920430"/>
                <a:gd name="csX259" fmla="*/ 1870853 w 2740990"/>
                <a:gd name="csY259" fmla="*/ 1047156 h 1920430"/>
                <a:gd name="csX260" fmla="*/ 1588085 w 2740990"/>
                <a:gd name="csY260" fmla="*/ 1091089 h 1920430"/>
                <a:gd name="csX261" fmla="*/ 1577435 w 2740990"/>
                <a:gd name="csY261" fmla="*/ 1110100 h 1920430"/>
                <a:gd name="csX262" fmla="*/ 1631592 w 2740990"/>
                <a:gd name="csY262" fmla="*/ 1144288 h 1920430"/>
                <a:gd name="csX263" fmla="*/ 1870587 w 2740990"/>
                <a:gd name="csY263" fmla="*/ 1144873 h 1920430"/>
                <a:gd name="csX264" fmla="*/ 1882782 w 2740990"/>
                <a:gd name="csY264" fmla="*/ 1129803 h 1920430"/>
                <a:gd name="csX265" fmla="*/ 1882728 w 2740990"/>
                <a:gd name="csY265" fmla="*/ 1046357 h 1920430"/>
                <a:gd name="csX266" fmla="*/ 2181152 w 2740990"/>
                <a:gd name="csY266" fmla="*/ 805072 h 1920430"/>
                <a:gd name="csX267" fmla="*/ 2218216 w 2740990"/>
                <a:gd name="csY267" fmla="*/ 738774 h 1920430"/>
                <a:gd name="csX268" fmla="*/ 2161556 w 2740990"/>
                <a:gd name="csY268" fmla="*/ 738880 h 1920430"/>
                <a:gd name="csX269" fmla="*/ 2181206 w 2740990"/>
                <a:gd name="csY269" fmla="*/ 805019 h 1920430"/>
                <a:gd name="csX270" fmla="*/ 1256378 w 2740990"/>
                <a:gd name="csY270" fmla="*/ 1375401 h 1920430"/>
                <a:gd name="csX271" fmla="*/ 1252385 w 2740990"/>
                <a:gd name="csY271" fmla="*/ 1374815 h 1920430"/>
                <a:gd name="csX272" fmla="*/ 1253024 w 2740990"/>
                <a:gd name="csY272" fmla="*/ 1375667 h 1920430"/>
                <a:gd name="csX273" fmla="*/ 1256378 w 2740990"/>
                <a:gd name="csY273" fmla="*/ 1375348 h 1920430"/>
                <a:gd name="csX274" fmla="*/ 1292483 w 2740990"/>
                <a:gd name="csY274" fmla="*/ 1072291 h 1920430"/>
                <a:gd name="csX275" fmla="*/ 1290832 w 2740990"/>
                <a:gd name="csY275" fmla="*/ 1070534 h 1920430"/>
                <a:gd name="csX276" fmla="*/ 1287318 w 2740990"/>
                <a:gd name="csY276" fmla="*/ 1072078 h 1920430"/>
                <a:gd name="csX277" fmla="*/ 1288969 w 2740990"/>
                <a:gd name="csY277" fmla="*/ 1073835 h 1920430"/>
                <a:gd name="csX278" fmla="*/ 1292483 w 2740990"/>
                <a:gd name="csY278" fmla="*/ 1072291 h 192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</a:cxnLst>
              <a:rect l="l" t="t" r="r" b="b"/>
              <a:pathLst>
                <a:path w="2740990" h="1920430">
                  <a:moveTo>
                    <a:pt x="2609937" y="688131"/>
                  </a:moveTo>
                  <a:cubicBezTo>
                    <a:pt x="2683106" y="754909"/>
                    <a:pt x="2717080" y="840112"/>
                    <a:pt x="2733003" y="932558"/>
                  </a:cubicBezTo>
                  <a:cubicBezTo>
                    <a:pt x="2749884" y="1030594"/>
                    <a:pt x="2738168" y="1127886"/>
                    <a:pt x="2715057" y="1224325"/>
                  </a:cubicBezTo>
                  <a:cubicBezTo>
                    <a:pt x="2693117" y="1315865"/>
                    <a:pt x="2691093" y="1409056"/>
                    <a:pt x="2695780" y="1502727"/>
                  </a:cubicBezTo>
                  <a:cubicBezTo>
                    <a:pt x="2699188" y="1571368"/>
                    <a:pt x="2707815" y="1639158"/>
                    <a:pt x="2721128" y="1706522"/>
                  </a:cubicBezTo>
                  <a:cubicBezTo>
                    <a:pt x="2725175" y="1726971"/>
                    <a:pt x="2724003" y="1728568"/>
                    <a:pt x="2705418" y="1731710"/>
                  </a:cubicBezTo>
                  <a:cubicBezTo>
                    <a:pt x="2611535" y="1747632"/>
                    <a:pt x="2517599" y="1763129"/>
                    <a:pt x="2423662" y="1778678"/>
                  </a:cubicBezTo>
                  <a:cubicBezTo>
                    <a:pt x="2421851" y="1778998"/>
                    <a:pt x="2419881" y="1778412"/>
                    <a:pt x="2418017" y="1778252"/>
                  </a:cubicBezTo>
                  <a:cubicBezTo>
                    <a:pt x="2416792" y="1776921"/>
                    <a:pt x="2414609" y="1775643"/>
                    <a:pt x="2414556" y="1774258"/>
                  </a:cubicBezTo>
                  <a:cubicBezTo>
                    <a:pt x="2410775" y="1674304"/>
                    <a:pt x="2404971" y="1574351"/>
                    <a:pt x="2409391" y="1474290"/>
                  </a:cubicBezTo>
                  <a:cubicBezTo>
                    <a:pt x="2410455" y="1450007"/>
                    <a:pt x="2410615" y="1449901"/>
                    <a:pt x="2435271" y="1448889"/>
                  </a:cubicBezTo>
                  <a:cubicBezTo>
                    <a:pt x="2483837" y="1446865"/>
                    <a:pt x="2532403" y="1444948"/>
                    <a:pt x="2580968" y="1443031"/>
                  </a:cubicBezTo>
                  <a:cubicBezTo>
                    <a:pt x="2598116" y="1442339"/>
                    <a:pt x="2615209" y="1442232"/>
                    <a:pt x="2632197" y="1445640"/>
                  </a:cubicBezTo>
                  <a:cubicBezTo>
                    <a:pt x="2643753" y="1447984"/>
                    <a:pt x="2649610" y="1443777"/>
                    <a:pt x="2649184" y="1430677"/>
                  </a:cubicBezTo>
                  <a:cubicBezTo>
                    <a:pt x="2648226" y="1400163"/>
                    <a:pt x="2651101" y="1369756"/>
                    <a:pt x="2652379" y="1339296"/>
                  </a:cubicBezTo>
                  <a:cubicBezTo>
                    <a:pt x="2654669" y="1284660"/>
                    <a:pt x="2666917" y="1231940"/>
                    <a:pt x="2678366" y="1178848"/>
                  </a:cubicBezTo>
                  <a:cubicBezTo>
                    <a:pt x="2697803" y="1088533"/>
                    <a:pt x="2703714" y="997525"/>
                    <a:pt x="2681721" y="906890"/>
                  </a:cubicBezTo>
                  <a:cubicBezTo>
                    <a:pt x="2668621" y="852999"/>
                    <a:pt x="2647853" y="801877"/>
                    <a:pt x="2613559" y="757199"/>
                  </a:cubicBezTo>
                  <a:cubicBezTo>
                    <a:pt x="2580755" y="714491"/>
                    <a:pt x="2570531" y="714491"/>
                    <a:pt x="2539166" y="758850"/>
                  </a:cubicBezTo>
                  <a:cubicBezTo>
                    <a:pt x="2533148" y="767370"/>
                    <a:pt x="2528249" y="776742"/>
                    <a:pt x="2522178" y="785263"/>
                  </a:cubicBezTo>
                  <a:cubicBezTo>
                    <a:pt x="2515309" y="795008"/>
                    <a:pt x="2505510" y="798948"/>
                    <a:pt x="2494807" y="792824"/>
                  </a:cubicBezTo>
                  <a:cubicBezTo>
                    <a:pt x="2483837" y="786541"/>
                    <a:pt x="2483198" y="775571"/>
                    <a:pt x="2488257" y="765240"/>
                  </a:cubicBezTo>
                  <a:cubicBezTo>
                    <a:pt x="2499546" y="741969"/>
                    <a:pt x="2514510" y="721201"/>
                    <a:pt x="2532775" y="702669"/>
                  </a:cubicBezTo>
                  <a:cubicBezTo>
                    <a:pt x="2558816" y="676203"/>
                    <a:pt x="2585228" y="650162"/>
                    <a:pt x="2608287" y="620821"/>
                  </a:cubicBezTo>
                  <a:cubicBezTo>
                    <a:pt x="2646309" y="572415"/>
                    <a:pt x="2655681" y="518257"/>
                    <a:pt x="2643060" y="459201"/>
                  </a:cubicBezTo>
                  <a:cubicBezTo>
                    <a:pt x="2634434" y="418783"/>
                    <a:pt x="2616754" y="381772"/>
                    <a:pt x="2599287" y="344816"/>
                  </a:cubicBezTo>
                  <a:cubicBezTo>
                    <a:pt x="2575696" y="294865"/>
                    <a:pt x="2554129" y="244116"/>
                    <a:pt x="2535438" y="192142"/>
                  </a:cubicBezTo>
                  <a:cubicBezTo>
                    <a:pt x="2501889" y="99004"/>
                    <a:pt x="2433035" y="53740"/>
                    <a:pt x="2336808" y="46232"/>
                  </a:cubicBezTo>
                  <a:cubicBezTo>
                    <a:pt x="2288988" y="42504"/>
                    <a:pt x="2241700" y="49054"/>
                    <a:pt x="2194732" y="57095"/>
                  </a:cubicBezTo>
                  <a:cubicBezTo>
                    <a:pt x="2160065" y="63006"/>
                    <a:pt x="2135143" y="83828"/>
                    <a:pt x="2112884" y="114288"/>
                  </a:cubicBezTo>
                  <a:cubicBezTo>
                    <a:pt x="2134078" y="114128"/>
                    <a:pt x="2150959" y="118814"/>
                    <a:pt x="2165070" y="130689"/>
                  </a:cubicBezTo>
                  <a:cubicBezTo>
                    <a:pt x="2169970" y="134790"/>
                    <a:pt x="2174656" y="134896"/>
                    <a:pt x="2180780" y="132819"/>
                  </a:cubicBezTo>
                  <a:cubicBezTo>
                    <a:pt x="2194146" y="128293"/>
                    <a:pt x="2207832" y="124938"/>
                    <a:pt x="2220719" y="121264"/>
                  </a:cubicBezTo>
                  <a:cubicBezTo>
                    <a:pt x="2222636" y="112424"/>
                    <a:pt x="2214701" y="109229"/>
                    <a:pt x="2213423" y="102945"/>
                  </a:cubicBezTo>
                  <a:cubicBezTo>
                    <a:pt x="2211826" y="94904"/>
                    <a:pt x="2212518" y="87608"/>
                    <a:pt x="2219174" y="82177"/>
                  </a:cubicBezTo>
                  <a:cubicBezTo>
                    <a:pt x="2225725" y="76852"/>
                    <a:pt x="2233499" y="75946"/>
                    <a:pt x="2240528" y="80206"/>
                  </a:cubicBezTo>
                  <a:cubicBezTo>
                    <a:pt x="2248623" y="85106"/>
                    <a:pt x="2256877" y="90431"/>
                    <a:pt x="2263267" y="97300"/>
                  </a:cubicBezTo>
                  <a:cubicBezTo>
                    <a:pt x="2303792" y="140488"/>
                    <a:pt x="2349376" y="178137"/>
                    <a:pt x="2393255" y="217703"/>
                  </a:cubicBezTo>
                  <a:cubicBezTo>
                    <a:pt x="2445282" y="264565"/>
                    <a:pt x="2476488" y="323568"/>
                    <a:pt x="2489002" y="392263"/>
                  </a:cubicBezTo>
                  <a:cubicBezTo>
                    <a:pt x="2504072" y="474963"/>
                    <a:pt x="2481121" y="546747"/>
                    <a:pt x="2424887" y="608360"/>
                  </a:cubicBezTo>
                  <a:cubicBezTo>
                    <a:pt x="2406195" y="628862"/>
                    <a:pt x="2384735" y="646169"/>
                    <a:pt x="2362795" y="663103"/>
                  </a:cubicBezTo>
                  <a:cubicBezTo>
                    <a:pt x="2313590" y="701125"/>
                    <a:pt x="2267900" y="742342"/>
                    <a:pt x="2235629" y="796925"/>
                  </a:cubicBezTo>
                  <a:cubicBezTo>
                    <a:pt x="2209589" y="841071"/>
                    <a:pt x="2193081" y="888145"/>
                    <a:pt x="2185200" y="938522"/>
                  </a:cubicBezTo>
                  <a:cubicBezTo>
                    <a:pt x="2184454" y="943208"/>
                    <a:pt x="2184667" y="948107"/>
                    <a:pt x="2183442" y="952687"/>
                  </a:cubicBezTo>
                  <a:cubicBezTo>
                    <a:pt x="2180620" y="963018"/>
                    <a:pt x="2173804" y="969355"/>
                    <a:pt x="2162781" y="968663"/>
                  </a:cubicBezTo>
                  <a:cubicBezTo>
                    <a:pt x="2151811" y="967970"/>
                    <a:pt x="2145420" y="961260"/>
                    <a:pt x="2144568" y="950291"/>
                  </a:cubicBezTo>
                  <a:cubicBezTo>
                    <a:pt x="2144036" y="943687"/>
                    <a:pt x="2143770" y="936765"/>
                    <a:pt x="2145154" y="930374"/>
                  </a:cubicBezTo>
                  <a:cubicBezTo>
                    <a:pt x="2154101" y="888997"/>
                    <a:pt x="2145687" y="848899"/>
                    <a:pt x="2135835" y="809120"/>
                  </a:cubicBezTo>
                  <a:cubicBezTo>
                    <a:pt x="2130350" y="787020"/>
                    <a:pt x="2122735" y="765400"/>
                    <a:pt x="2115386" y="743779"/>
                  </a:cubicBezTo>
                  <a:cubicBezTo>
                    <a:pt x="2107345" y="720242"/>
                    <a:pt x="2095310" y="699793"/>
                    <a:pt x="2077790" y="680995"/>
                  </a:cubicBezTo>
                  <a:cubicBezTo>
                    <a:pt x="2035402" y="635571"/>
                    <a:pt x="2015752" y="578752"/>
                    <a:pt x="2007817" y="518257"/>
                  </a:cubicBezTo>
                  <a:cubicBezTo>
                    <a:pt x="1994291" y="415641"/>
                    <a:pt x="2012450" y="318935"/>
                    <a:pt x="2068205" y="230856"/>
                  </a:cubicBezTo>
                  <a:cubicBezTo>
                    <a:pt x="2080719" y="211153"/>
                    <a:pt x="2068258" y="197467"/>
                    <a:pt x="2064051" y="179575"/>
                  </a:cubicBezTo>
                  <a:cubicBezTo>
                    <a:pt x="1994984" y="268665"/>
                    <a:pt x="1943169" y="362229"/>
                    <a:pt x="1945246" y="477253"/>
                  </a:cubicBezTo>
                  <a:cubicBezTo>
                    <a:pt x="1946152" y="528375"/>
                    <a:pt x="1956376" y="577420"/>
                    <a:pt x="1976771" y="624282"/>
                  </a:cubicBezTo>
                  <a:cubicBezTo>
                    <a:pt x="1982097" y="636477"/>
                    <a:pt x="1987635" y="648671"/>
                    <a:pt x="1994398" y="660121"/>
                  </a:cubicBezTo>
                  <a:cubicBezTo>
                    <a:pt x="2044082" y="744418"/>
                    <a:pt x="2068365" y="836970"/>
                    <a:pt x="2083595" y="932504"/>
                  </a:cubicBezTo>
                  <a:cubicBezTo>
                    <a:pt x="2084340" y="937191"/>
                    <a:pt x="2085831" y="941930"/>
                    <a:pt x="2085565" y="946616"/>
                  </a:cubicBezTo>
                  <a:cubicBezTo>
                    <a:pt x="2084820" y="958651"/>
                    <a:pt x="2081571" y="969887"/>
                    <a:pt x="2067406" y="971911"/>
                  </a:cubicBezTo>
                  <a:cubicBezTo>
                    <a:pt x="2054892" y="973668"/>
                    <a:pt x="2047756" y="965414"/>
                    <a:pt x="2043975" y="954977"/>
                  </a:cubicBezTo>
                  <a:cubicBezTo>
                    <a:pt x="2040407" y="945178"/>
                    <a:pt x="2038490" y="934794"/>
                    <a:pt x="2036254" y="924570"/>
                  </a:cubicBezTo>
                  <a:cubicBezTo>
                    <a:pt x="2028319" y="888305"/>
                    <a:pt x="2021237" y="851881"/>
                    <a:pt x="2012503" y="815829"/>
                  </a:cubicBezTo>
                  <a:cubicBezTo>
                    <a:pt x="2006007" y="789044"/>
                    <a:pt x="1995995" y="763323"/>
                    <a:pt x="1981777" y="736324"/>
                  </a:cubicBezTo>
                  <a:cubicBezTo>
                    <a:pt x="1856422" y="827811"/>
                    <a:pt x="1719458" y="880584"/>
                    <a:pt x="1563962" y="870253"/>
                  </a:cubicBezTo>
                  <a:cubicBezTo>
                    <a:pt x="1559063" y="879252"/>
                    <a:pt x="1561086" y="887027"/>
                    <a:pt x="1561512" y="894429"/>
                  </a:cubicBezTo>
                  <a:cubicBezTo>
                    <a:pt x="1564122" y="939108"/>
                    <a:pt x="1566944" y="983839"/>
                    <a:pt x="1570192" y="1028518"/>
                  </a:cubicBezTo>
                  <a:cubicBezTo>
                    <a:pt x="1571684" y="1049233"/>
                    <a:pt x="1573281" y="1050937"/>
                    <a:pt x="1593996" y="1052055"/>
                  </a:cubicBezTo>
                  <a:cubicBezTo>
                    <a:pt x="1631273" y="1054132"/>
                    <a:pt x="1668336" y="1049606"/>
                    <a:pt x="1705133" y="1044919"/>
                  </a:cubicBezTo>
                  <a:cubicBezTo>
                    <a:pt x="1758225" y="1038210"/>
                    <a:pt x="1809400" y="1023193"/>
                    <a:pt x="1859084" y="1003383"/>
                  </a:cubicBezTo>
                  <a:cubicBezTo>
                    <a:pt x="1880492" y="994862"/>
                    <a:pt x="1880385" y="994862"/>
                    <a:pt x="1880705" y="970473"/>
                  </a:cubicBezTo>
                  <a:cubicBezTo>
                    <a:pt x="1880865" y="959982"/>
                    <a:pt x="1880438" y="949385"/>
                    <a:pt x="1881929" y="939108"/>
                  </a:cubicBezTo>
                  <a:cubicBezTo>
                    <a:pt x="1883687" y="927126"/>
                    <a:pt x="1889491" y="916369"/>
                    <a:pt x="1903283" y="916369"/>
                  </a:cubicBezTo>
                  <a:cubicBezTo>
                    <a:pt x="1917235" y="916369"/>
                    <a:pt x="1923626" y="926966"/>
                    <a:pt x="1924105" y="939267"/>
                  </a:cubicBezTo>
                  <a:cubicBezTo>
                    <a:pt x="1925117" y="965840"/>
                    <a:pt x="1924691" y="992519"/>
                    <a:pt x="1924691" y="1019145"/>
                  </a:cubicBezTo>
                  <a:cubicBezTo>
                    <a:pt x="1924744" y="1057061"/>
                    <a:pt x="1924691" y="1095029"/>
                    <a:pt x="1924691" y="1134010"/>
                  </a:cubicBezTo>
                  <a:cubicBezTo>
                    <a:pt x="1952435" y="1134170"/>
                    <a:pt x="1975813" y="1125862"/>
                    <a:pt x="1999244" y="1119419"/>
                  </a:cubicBezTo>
                  <a:cubicBezTo>
                    <a:pt x="2139137" y="1081024"/>
                    <a:pt x="2264811" y="1015844"/>
                    <a:pt x="2373499" y="918925"/>
                  </a:cubicBezTo>
                  <a:cubicBezTo>
                    <a:pt x="2397675" y="897358"/>
                    <a:pt x="2422490" y="876483"/>
                    <a:pt x="2447146" y="855502"/>
                  </a:cubicBezTo>
                  <a:cubicBezTo>
                    <a:pt x="2455081" y="848739"/>
                    <a:pt x="2463228" y="842083"/>
                    <a:pt x="2473719" y="839260"/>
                  </a:cubicBezTo>
                  <a:cubicBezTo>
                    <a:pt x="2483091" y="836757"/>
                    <a:pt x="2490919" y="839100"/>
                    <a:pt x="2496351" y="846875"/>
                  </a:cubicBezTo>
                  <a:cubicBezTo>
                    <a:pt x="2501144" y="853691"/>
                    <a:pt x="2500824" y="861626"/>
                    <a:pt x="2496351" y="868442"/>
                  </a:cubicBezTo>
                  <a:cubicBezTo>
                    <a:pt x="2492783" y="873927"/>
                    <a:pt x="2488150" y="879093"/>
                    <a:pt x="2483091" y="883300"/>
                  </a:cubicBezTo>
                  <a:cubicBezTo>
                    <a:pt x="2437081" y="921854"/>
                    <a:pt x="2393681" y="963550"/>
                    <a:pt x="2345435" y="999389"/>
                  </a:cubicBezTo>
                  <a:cubicBezTo>
                    <a:pt x="2168425" y="1130921"/>
                    <a:pt x="1969955" y="1197753"/>
                    <a:pt x="1748906" y="1196262"/>
                  </a:cubicBezTo>
                  <a:cubicBezTo>
                    <a:pt x="1733836" y="1196155"/>
                    <a:pt x="1715943" y="1189978"/>
                    <a:pt x="1704281" y="1198658"/>
                  </a:cubicBezTo>
                  <a:cubicBezTo>
                    <a:pt x="1692033" y="1207817"/>
                    <a:pt x="1697731" y="1227041"/>
                    <a:pt x="1695547" y="1241685"/>
                  </a:cubicBezTo>
                  <a:cubicBezTo>
                    <a:pt x="1687347" y="1295576"/>
                    <a:pt x="1671531" y="1347124"/>
                    <a:pt x="1648846" y="1401548"/>
                  </a:cubicBezTo>
                  <a:cubicBezTo>
                    <a:pt x="1671797" y="1403358"/>
                    <a:pt x="1692033" y="1405648"/>
                    <a:pt x="1712322" y="1406500"/>
                  </a:cubicBezTo>
                  <a:cubicBezTo>
                    <a:pt x="1926502" y="1415287"/>
                    <a:pt x="2124386" y="1356284"/>
                    <a:pt x="2313430" y="1261122"/>
                  </a:cubicBezTo>
                  <a:cubicBezTo>
                    <a:pt x="2410296" y="1212344"/>
                    <a:pt x="2497523" y="1149932"/>
                    <a:pt x="2575696" y="1074794"/>
                  </a:cubicBezTo>
                  <a:cubicBezTo>
                    <a:pt x="2579797" y="1070853"/>
                    <a:pt x="2583791" y="1066699"/>
                    <a:pt x="2588211" y="1063078"/>
                  </a:cubicBezTo>
                  <a:cubicBezTo>
                    <a:pt x="2597423" y="1055570"/>
                    <a:pt x="2607541" y="1053919"/>
                    <a:pt x="2616328" y="1062972"/>
                  </a:cubicBezTo>
                  <a:cubicBezTo>
                    <a:pt x="2625167" y="1072078"/>
                    <a:pt x="2622878" y="1082302"/>
                    <a:pt x="2615582" y="1091302"/>
                  </a:cubicBezTo>
                  <a:cubicBezTo>
                    <a:pt x="2610843" y="1097213"/>
                    <a:pt x="2605145" y="1102432"/>
                    <a:pt x="2599820" y="1107863"/>
                  </a:cubicBezTo>
                  <a:cubicBezTo>
                    <a:pt x="2507853" y="1201427"/>
                    <a:pt x="2400231" y="1272146"/>
                    <a:pt x="2281586" y="1327155"/>
                  </a:cubicBezTo>
                  <a:cubicBezTo>
                    <a:pt x="2180993" y="1373804"/>
                    <a:pt x="2076512" y="1408364"/>
                    <a:pt x="1967931" y="1430783"/>
                  </a:cubicBezTo>
                  <a:cubicBezTo>
                    <a:pt x="1966068" y="1431156"/>
                    <a:pt x="1963831" y="1431049"/>
                    <a:pt x="1962393" y="1432061"/>
                  </a:cubicBezTo>
                  <a:cubicBezTo>
                    <a:pt x="1956056" y="1436375"/>
                    <a:pt x="1941518" y="1430836"/>
                    <a:pt x="1943382" y="1443457"/>
                  </a:cubicBezTo>
                  <a:cubicBezTo>
                    <a:pt x="1944873" y="1453469"/>
                    <a:pt x="1957334" y="1451498"/>
                    <a:pt x="1965375" y="1451711"/>
                  </a:cubicBezTo>
                  <a:cubicBezTo>
                    <a:pt x="2013036" y="1452776"/>
                    <a:pt x="2060643" y="1453043"/>
                    <a:pt x="2108304" y="1453895"/>
                  </a:cubicBezTo>
                  <a:cubicBezTo>
                    <a:pt x="2117569" y="1454054"/>
                    <a:pt x="2127315" y="1451019"/>
                    <a:pt x="2136208" y="1456717"/>
                  </a:cubicBezTo>
                  <a:cubicBezTo>
                    <a:pt x="2131149" y="1513643"/>
                    <a:pt x="2125664" y="1570410"/>
                    <a:pt x="2121138" y="1627283"/>
                  </a:cubicBezTo>
                  <a:cubicBezTo>
                    <a:pt x="2116238" y="1689002"/>
                    <a:pt x="2112404" y="1750828"/>
                    <a:pt x="2107665" y="1812600"/>
                  </a:cubicBezTo>
                  <a:cubicBezTo>
                    <a:pt x="2105801" y="1836989"/>
                    <a:pt x="2105215" y="1836829"/>
                    <a:pt x="2082157" y="1840983"/>
                  </a:cubicBezTo>
                  <a:cubicBezTo>
                    <a:pt x="1989392" y="1857757"/>
                    <a:pt x="1896680" y="1874639"/>
                    <a:pt x="1803915" y="1891306"/>
                  </a:cubicBezTo>
                  <a:cubicBezTo>
                    <a:pt x="1796673" y="1892638"/>
                    <a:pt x="1789165" y="1895833"/>
                    <a:pt x="1780484" y="1890827"/>
                  </a:cubicBezTo>
                  <a:cubicBezTo>
                    <a:pt x="1798111" y="1817286"/>
                    <a:pt x="1816962" y="1743852"/>
                    <a:pt x="1838476" y="1671109"/>
                  </a:cubicBezTo>
                  <a:cubicBezTo>
                    <a:pt x="1854664" y="1616366"/>
                    <a:pt x="1872717" y="1562209"/>
                    <a:pt x="1889864" y="1507786"/>
                  </a:cubicBezTo>
                  <a:cubicBezTo>
                    <a:pt x="1893592" y="1496017"/>
                    <a:pt x="1897799" y="1484301"/>
                    <a:pt x="1900568" y="1472266"/>
                  </a:cubicBezTo>
                  <a:cubicBezTo>
                    <a:pt x="1905840" y="1449208"/>
                    <a:pt x="1900994" y="1443723"/>
                    <a:pt x="1877084" y="1446599"/>
                  </a:cubicBezTo>
                  <a:cubicBezTo>
                    <a:pt x="1784745" y="1457782"/>
                    <a:pt x="1692619" y="1453628"/>
                    <a:pt x="1601505" y="1442392"/>
                  </a:cubicBezTo>
                  <a:cubicBezTo>
                    <a:pt x="1595647" y="1445960"/>
                    <a:pt x="1596126" y="1450806"/>
                    <a:pt x="1596446" y="1455439"/>
                  </a:cubicBezTo>
                  <a:cubicBezTo>
                    <a:pt x="1602463" y="1549588"/>
                    <a:pt x="1608374" y="1643738"/>
                    <a:pt x="1614764" y="1737834"/>
                  </a:cubicBezTo>
                  <a:cubicBezTo>
                    <a:pt x="1617214" y="1773886"/>
                    <a:pt x="1608214" y="1785228"/>
                    <a:pt x="1571151" y="1789808"/>
                  </a:cubicBezTo>
                  <a:cubicBezTo>
                    <a:pt x="1542768" y="1793323"/>
                    <a:pt x="1514438" y="1796944"/>
                    <a:pt x="1486108" y="1800405"/>
                  </a:cubicBezTo>
                  <a:cubicBezTo>
                    <a:pt x="1278105" y="1825913"/>
                    <a:pt x="1070103" y="1851261"/>
                    <a:pt x="862101" y="1876875"/>
                  </a:cubicBezTo>
                  <a:cubicBezTo>
                    <a:pt x="748674" y="1890827"/>
                    <a:pt x="635247" y="1904992"/>
                    <a:pt x="521927" y="1919849"/>
                  </a:cubicBezTo>
                  <a:cubicBezTo>
                    <a:pt x="505845" y="1921979"/>
                    <a:pt x="491893" y="1917932"/>
                    <a:pt x="477568" y="1912873"/>
                  </a:cubicBezTo>
                  <a:cubicBezTo>
                    <a:pt x="359136" y="1871124"/>
                    <a:pt x="240703" y="1829374"/>
                    <a:pt x="122271" y="1787678"/>
                  </a:cubicBezTo>
                  <a:cubicBezTo>
                    <a:pt x="112419" y="1784216"/>
                    <a:pt x="102674" y="1779850"/>
                    <a:pt x="92503" y="1777773"/>
                  </a:cubicBezTo>
                  <a:cubicBezTo>
                    <a:pt x="74504" y="1774046"/>
                    <a:pt x="67262" y="1763022"/>
                    <a:pt x="66250" y="1745609"/>
                  </a:cubicBezTo>
                  <a:cubicBezTo>
                    <a:pt x="64120" y="1709451"/>
                    <a:pt x="61297" y="1673346"/>
                    <a:pt x="59061" y="1637241"/>
                  </a:cubicBezTo>
                  <a:cubicBezTo>
                    <a:pt x="52351" y="1528820"/>
                    <a:pt x="46014" y="1420399"/>
                    <a:pt x="39145" y="1311978"/>
                  </a:cubicBezTo>
                  <a:cubicBezTo>
                    <a:pt x="32382" y="1205474"/>
                    <a:pt x="25139" y="1099023"/>
                    <a:pt x="18216" y="992519"/>
                  </a:cubicBezTo>
                  <a:cubicBezTo>
                    <a:pt x="12199" y="899328"/>
                    <a:pt x="6235" y="806137"/>
                    <a:pt x="377" y="712946"/>
                  </a:cubicBezTo>
                  <a:cubicBezTo>
                    <a:pt x="-2179" y="672475"/>
                    <a:pt x="7673" y="657618"/>
                    <a:pt x="47931" y="653890"/>
                  </a:cubicBezTo>
                  <a:cubicBezTo>
                    <a:pt x="159015" y="643612"/>
                    <a:pt x="268448" y="622205"/>
                    <a:pt x="378626" y="605963"/>
                  </a:cubicBezTo>
                  <a:cubicBezTo>
                    <a:pt x="520862" y="584929"/>
                    <a:pt x="662832" y="562030"/>
                    <a:pt x="804908" y="539984"/>
                  </a:cubicBezTo>
                  <a:cubicBezTo>
                    <a:pt x="854752" y="532209"/>
                    <a:pt x="904702" y="524701"/>
                    <a:pt x="954493" y="516660"/>
                  </a:cubicBezTo>
                  <a:cubicBezTo>
                    <a:pt x="970149" y="514157"/>
                    <a:pt x="985006" y="518736"/>
                    <a:pt x="999651" y="521719"/>
                  </a:cubicBezTo>
                  <a:cubicBezTo>
                    <a:pt x="1162815" y="555427"/>
                    <a:pt x="1327363" y="581627"/>
                    <a:pt x="1491539" y="609797"/>
                  </a:cubicBezTo>
                  <a:cubicBezTo>
                    <a:pt x="1525194" y="615549"/>
                    <a:pt x="1545111" y="633495"/>
                    <a:pt x="1547454" y="673114"/>
                  </a:cubicBezTo>
                  <a:cubicBezTo>
                    <a:pt x="1550063" y="716887"/>
                    <a:pt x="1552992" y="760607"/>
                    <a:pt x="1555495" y="804380"/>
                  </a:cubicBezTo>
                  <a:cubicBezTo>
                    <a:pt x="1556986" y="830207"/>
                    <a:pt x="1556720" y="831006"/>
                    <a:pt x="1583718" y="830527"/>
                  </a:cubicBezTo>
                  <a:cubicBezTo>
                    <a:pt x="1668496" y="829142"/>
                    <a:pt x="1750237" y="813433"/>
                    <a:pt x="1827133" y="776423"/>
                  </a:cubicBezTo>
                  <a:cubicBezTo>
                    <a:pt x="1873516" y="754110"/>
                    <a:pt x="1916863" y="726632"/>
                    <a:pt x="1961009" y="697716"/>
                  </a:cubicBezTo>
                  <a:cubicBezTo>
                    <a:pt x="1959784" y="687971"/>
                    <a:pt x="1953926" y="680303"/>
                    <a:pt x="1949666" y="672262"/>
                  </a:cubicBezTo>
                  <a:cubicBezTo>
                    <a:pt x="1889438" y="558463"/>
                    <a:pt x="1887787" y="440776"/>
                    <a:pt x="1926555" y="320533"/>
                  </a:cubicBezTo>
                  <a:cubicBezTo>
                    <a:pt x="1930016" y="309723"/>
                    <a:pt x="1934117" y="298753"/>
                    <a:pt x="1939974" y="289114"/>
                  </a:cubicBezTo>
                  <a:cubicBezTo>
                    <a:pt x="1977517" y="227235"/>
                    <a:pt x="2013728" y="164504"/>
                    <a:pt x="2058353" y="107258"/>
                  </a:cubicBezTo>
                  <a:cubicBezTo>
                    <a:pt x="2068897" y="93732"/>
                    <a:pt x="2080506" y="81112"/>
                    <a:pt x="2091955" y="68278"/>
                  </a:cubicBezTo>
                  <a:cubicBezTo>
                    <a:pt x="2121617" y="34889"/>
                    <a:pt x="2158414" y="15771"/>
                    <a:pt x="2202986" y="9701"/>
                  </a:cubicBezTo>
                  <a:cubicBezTo>
                    <a:pt x="2260711" y="1820"/>
                    <a:pt x="2318223" y="-5423"/>
                    <a:pt x="2376321" y="5707"/>
                  </a:cubicBezTo>
                  <a:cubicBezTo>
                    <a:pt x="2467009" y="23120"/>
                    <a:pt x="2534852" y="71899"/>
                    <a:pt x="2569466" y="157848"/>
                  </a:cubicBezTo>
                  <a:cubicBezTo>
                    <a:pt x="2599340" y="232028"/>
                    <a:pt x="2631132" y="305249"/>
                    <a:pt x="2663243" y="378417"/>
                  </a:cubicBezTo>
                  <a:cubicBezTo>
                    <a:pt x="2680869" y="418623"/>
                    <a:pt x="2694874" y="460159"/>
                    <a:pt x="2693703" y="505104"/>
                  </a:cubicBezTo>
                  <a:cubicBezTo>
                    <a:pt x="2692265" y="560167"/>
                    <a:pt x="2677088" y="610064"/>
                    <a:pt x="2639652" y="651973"/>
                  </a:cubicBezTo>
                  <a:cubicBezTo>
                    <a:pt x="2629534" y="663262"/>
                    <a:pt x="2620322" y="675404"/>
                    <a:pt x="2609831" y="688184"/>
                  </a:cubicBezTo>
                  <a:close/>
                  <a:moveTo>
                    <a:pt x="1524928" y="1058339"/>
                  </a:moveTo>
                  <a:cubicBezTo>
                    <a:pt x="1525674" y="1051842"/>
                    <a:pt x="1526206" y="1049925"/>
                    <a:pt x="1526100" y="1048061"/>
                  </a:cubicBezTo>
                  <a:cubicBezTo>
                    <a:pt x="1518538" y="927339"/>
                    <a:pt x="1510976" y="806617"/>
                    <a:pt x="1503255" y="685895"/>
                  </a:cubicBezTo>
                  <a:cubicBezTo>
                    <a:pt x="1501977" y="666191"/>
                    <a:pt x="1501604" y="665659"/>
                    <a:pt x="1480676" y="668162"/>
                  </a:cubicBezTo>
                  <a:cubicBezTo>
                    <a:pt x="1319908" y="687119"/>
                    <a:pt x="1159194" y="706290"/>
                    <a:pt x="998426" y="725407"/>
                  </a:cubicBezTo>
                  <a:cubicBezTo>
                    <a:pt x="819712" y="746655"/>
                    <a:pt x="640999" y="767796"/>
                    <a:pt x="462285" y="789044"/>
                  </a:cubicBezTo>
                  <a:cubicBezTo>
                    <a:pt x="439014" y="791813"/>
                    <a:pt x="438641" y="791972"/>
                    <a:pt x="439972" y="814977"/>
                  </a:cubicBezTo>
                  <a:cubicBezTo>
                    <a:pt x="443753" y="878667"/>
                    <a:pt x="447854" y="942356"/>
                    <a:pt x="451848" y="1006099"/>
                  </a:cubicBezTo>
                  <a:cubicBezTo>
                    <a:pt x="460261" y="1140134"/>
                    <a:pt x="468728" y="1274169"/>
                    <a:pt x="477195" y="1408204"/>
                  </a:cubicBezTo>
                  <a:cubicBezTo>
                    <a:pt x="484118" y="1518489"/>
                    <a:pt x="490988" y="1628774"/>
                    <a:pt x="497964" y="1739059"/>
                  </a:cubicBezTo>
                  <a:cubicBezTo>
                    <a:pt x="500466" y="1778998"/>
                    <a:pt x="503555" y="1818884"/>
                    <a:pt x="505685" y="1858823"/>
                  </a:cubicBezTo>
                  <a:cubicBezTo>
                    <a:pt x="506431" y="1872934"/>
                    <a:pt x="511649" y="1875757"/>
                    <a:pt x="525389" y="1873627"/>
                  </a:cubicBezTo>
                  <a:cubicBezTo>
                    <a:pt x="564901" y="1867609"/>
                    <a:pt x="604734" y="1863402"/>
                    <a:pt x="644407" y="1858503"/>
                  </a:cubicBezTo>
                  <a:cubicBezTo>
                    <a:pt x="759697" y="1844232"/>
                    <a:pt x="874988" y="1829907"/>
                    <a:pt x="990278" y="1815689"/>
                  </a:cubicBezTo>
                  <a:cubicBezTo>
                    <a:pt x="1106527" y="1801310"/>
                    <a:pt x="1222776" y="1787039"/>
                    <a:pt x="1339026" y="1772661"/>
                  </a:cubicBezTo>
                  <a:cubicBezTo>
                    <a:pt x="1407987" y="1764141"/>
                    <a:pt x="1477001" y="1755727"/>
                    <a:pt x="1545963" y="1746834"/>
                  </a:cubicBezTo>
                  <a:cubicBezTo>
                    <a:pt x="1569553" y="1743798"/>
                    <a:pt x="1569553" y="1743159"/>
                    <a:pt x="1568169" y="1718663"/>
                  </a:cubicBezTo>
                  <a:cubicBezTo>
                    <a:pt x="1565666" y="1673985"/>
                    <a:pt x="1563216" y="1629253"/>
                    <a:pt x="1560394" y="1584575"/>
                  </a:cubicBezTo>
                  <a:cubicBezTo>
                    <a:pt x="1557625" y="1540855"/>
                    <a:pt x="1554483" y="1497135"/>
                    <a:pt x="1551235" y="1453469"/>
                  </a:cubicBezTo>
                  <a:cubicBezTo>
                    <a:pt x="1550649" y="1445481"/>
                    <a:pt x="1552992" y="1435842"/>
                    <a:pt x="1540531" y="1433499"/>
                  </a:cubicBezTo>
                  <a:cubicBezTo>
                    <a:pt x="1506929" y="1427056"/>
                    <a:pt x="1473647" y="1416725"/>
                    <a:pt x="1439832" y="1414275"/>
                  </a:cubicBezTo>
                  <a:cubicBezTo>
                    <a:pt x="1393449" y="1410920"/>
                    <a:pt x="1346587" y="1409962"/>
                    <a:pt x="1300045" y="1416831"/>
                  </a:cubicBezTo>
                  <a:cubicBezTo>
                    <a:pt x="1283111" y="1419334"/>
                    <a:pt x="1265964" y="1420506"/>
                    <a:pt x="1248870" y="1421837"/>
                  </a:cubicBezTo>
                  <a:cubicBezTo>
                    <a:pt x="1232681" y="1423062"/>
                    <a:pt x="1216493" y="1422795"/>
                    <a:pt x="1200571" y="1419068"/>
                  </a:cubicBezTo>
                  <a:cubicBezTo>
                    <a:pt x="1183956" y="1415180"/>
                    <a:pt x="1169205" y="1408577"/>
                    <a:pt x="1166223" y="1389619"/>
                  </a:cubicBezTo>
                  <a:cubicBezTo>
                    <a:pt x="1163241" y="1370662"/>
                    <a:pt x="1175276" y="1359479"/>
                    <a:pt x="1189760" y="1350746"/>
                  </a:cubicBezTo>
                  <a:cubicBezTo>
                    <a:pt x="1197855" y="1345846"/>
                    <a:pt x="1206694" y="1342119"/>
                    <a:pt x="1215268" y="1338018"/>
                  </a:cubicBezTo>
                  <a:cubicBezTo>
                    <a:pt x="1219475" y="1335995"/>
                    <a:pt x="1224374" y="1334983"/>
                    <a:pt x="1225812" y="1328859"/>
                  </a:cubicBezTo>
                  <a:cubicBezTo>
                    <a:pt x="1215907" y="1326356"/>
                    <a:pt x="1205949" y="1324279"/>
                    <a:pt x="1196204" y="1321244"/>
                  </a:cubicBezTo>
                  <a:cubicBezTo>
                    <a:pt x="1186246" y="1318155"/>
                    <a:pt x="1176234" y="1314854"/>
                    <a:pt x="1166809" y="1310487"/>
                  </a:cubicBezTo>
                  <a:cubicBezTo>
                    <a:pt x="1150567" y="1302979"/>
                    <a:pt x="1136721" y="1292381"/>
                    <a:pt x="1137201" y="1272359"/>
                  </a:cubicBezTo>
                  <a:cubicBezTo>
                    <a:pt x="1137680" y="1252070"/>
                    <a:pt x="1152590" y="1242857"/>
                    <a:pt x="1169152" y="1236307"/>
                  </a:cubicBezTo>
                  <a:cubicBezTo>
                    <a:pt x="1177033" y="1233165"/>
                    <a:pt x="1185500" y="1231355"/>
                    <a:pt x="1193807" y="1229331"/>
                  </a:cubicBezTo>
                  <a:cubicBezTo>
                    <a:pt x="1202967" y="1227094"/>
                    <a:pt x="1212179" y="1225337"/>
                    <a:pt x="1224267" y="1222728"/>
                  </a:cubicBezTo>
                  <a:cubicBezTo>
                    <a:pt x="1209037" y="1213568"/>
                    <a:pt x="1195671" y="1206646"/>
                    <a:pt x="1183530" y="1197966"/>
                  </a:cubicBezTo>
                  <a:cubicBezTo>
                    <a:pt x="1170643" y="1188806"/>
                    <a:pt x="1161164" y="1176612"/>
                    <a:pt x="1164679" y="1159358"/>
                  </a:cubicBezTo>
                  <a:cubicBezTo>
                    <a:pt x="1168193" y="1142104"/>
                    <a:pt x="1181240" y="1135022"/>
                    <a:pt x="1196949" y="1130975"/>
                  </a:cubicBezTo>
                  <a:cubicBezTo>
                    <a:pt x="1211913" y="1127140"/>
                    <a:pt x="1227090" y="1126927"/>
                    <a:pt x="1242373" y="1127247"/>
                  </a:cubicBezTo>
                  <a:cubicBezTo>
                    <a:pt x="1253290" y="1127513"/>
                    <a:pt x="1264153" y="1127247"/>
                    <a:pt x="1279011" y="1127247"/>
                  </a:cubicBezTo>
                  <a:cubicBezTo>
                    <a:pt x="1270597" y="1118247"/>
                    <a:pt x="1264260" y="1111697"/>
                    <a:pt x="1258136" y="1104988"/>
                  </a:cubicBezTo>
                  <a:cubicBezTo>
                    <a:pt x="1247166" y="1093059"/>
                    <a:pt x="1236356" y="1081077"/>
                    <a:pt x="1228687" y="1066540"/>
                  </a:cubicBezTo>
                  <a:cubicBezTo>
                    <a:pt x="1221605" y="1053067"/>
                    <a:pt x="1218836" y="1039434"/>
                    <a:pt x="1228474" y="1026228"/>
                  </a:cubicBezTo>
                  <a:cubicBezTo>
                    <a:pt x="1237953" y="1013234"/>
                    <a:pt x="1251799" y="1010359"/>
                    <a:pt x="1266763" y="1012649"/>
                  </a:cubicBezTo>
                  <a:cubicBezTo>
                    <a:pt x="1280981" y="1014779"/>
                    <a:pt x="1294507" y="1019678"/>
                    <a:pt x="1307234" y="1026175"/>
                  </a:cubicBezTo>
                  <a:cubicBezTo>
                    <a:pt x="1327576" y="1036506"/>
                    <a:pt x="1347439" y="1047795"/>
                    <a:pt x="1367675" y="1058392"/>
                  </a:cubicBezTo>
                  <a:cubicBezTo>
                    <a:pt x="1372894" y="1061108"/>
                    <a:pt x="1377527" y="1067445"/>
                    <a:pt x="1385142" y="1062972"/>
                  </a:cubicBezTo>
                  <a:cubicBezTo>
                    <a:pt x="1385142" y="1059936"/>
                    <a:pt x="1385142" y="1057114"/>
                    <a:pt x="1385142" y="1054345"/>
                  </a:cubicBezTo>
                  <a:cubicBezTo>
                    <a:pt x="1384290" y="1006684"/>
                    <a:pt x="1412567" y="987727"/>
                    <a:pt x="1455222" y="1007590"/>
                  </a:cubicBezTo>
                  <a:cubicBezTo>
                    <a:pt x="1460387" y="1009986"/>
                    <a:pt x="1465286" y="1012915"/>
                    <a:pt x="1470238" y="1015790"/>
                  </a:cubicBezTo>
                  <a:cubicBezTo>
                    <a:pt x="1489143" y="1026707"/>
                    <a:pt x="1505651" y="1040979"/>
                    <a:pt x="1525141" y="1058179"/>
                  </a:cubicBezTo>
                  <a:close/>
                  <a:moveTo>
                    <a:pt x="2355872" y="242732"/>
                  </a:moveTo>
                  <a:cubicBezTo>
                    <a:pt x="2334838" y="261423"/>
                    <a:pt x="2316359" y="277878"/>
                    <a:pt x="2294473" y="289753"/>
                  </a:cubicBezTo>
                  <a:cubicBezTo>
                    <a:pt x="2252457" y="312598"/>
                    <a:pt x="2186531" y="312705"/>
                    <a:pt x="2152183" y="260411"/>
                  </a:cubicBezTo>
                  <a:cubicBezTo>
                    <a:pt x="2137752" y="238471"/>
                    <a:pt x="2113523" y="239749"/>
                    <a:pt x="2100902" y="262435"/>
                  </a:cubicBezTo>
                  <a:cubicBezTo>
                    <a:pt x="2043230" y="366223"/>
                    <a:pt x="2032260" y="474591"/>
                    <a:pt x="2072146" y="586899"/>
                  </a:cubicBezTo>
                  <a:cubicBezTo>
                    <a:pt x="2083382" y="618637"/>
                    <a:pt x="2101914" y="646381"/>
                    <a:pt x="2128220" y="668215"/>
                  </a:cubicBezTo>
                  <a:cubicBezTo>
                    <a:pt x="2174762" y="706876"/>
                    <a:pt x="2236961" y="703574"/>
                    <a:pt x="2283876" y="669866"/>
                  </a:cubicBezTo>
                  <a:cubicBezTo>
                    <a:pt x="2310076" y="651014"/>
                    <a:pt x="2334518" y="629607"/>
                    <a:pt x="2359227" y="608786"/>
                  </a:cubicBezTo>
                  <a:cubicBezTo>
                    <a:pt x="2397728" y="576408"/>
                    <a:pt x="2430958" y="539452"/>
                    <a:pt x="2441715" y="488702"/>
                  </a:cubicBezTo>
                  <a:cubicBezTo>
                    <a:pt x="2462429" y="391091"/>
                    <a:pt x="2427443" y="312066"/>
                    <a:pt x="2355872" y="242678"/>
                  </a:cubicBezTo>
                  <a:close/>
                  <a:moveTo>
                    <a:pt x="144903" y="688078"/>
                  </a:moveTo>
                  <a:cubicBezTo>
                    <a:pt x="151134" y="695107"/>
                    <a:pt x="158642" y="696066"/>
                    <a:pt x="165938" y="697983"/>
                  </a:cubicBezTo>
                  <a:cubicBezTo>
                    <a:pt x="227497" y="714384"/>
                    <a:pt x="290068" y="726313"/>
                    <a:pt x="352586" y="738401"/>
                  </a:cubicBezTo>
                  <a:cubicBezTo>
                    <a:pt x="382354" y="744152"/>
                    <a:pt x="411536" y="749424"/>
                    <a:pt x="442741" y="745483"/>
                  </a:cubicBezTo>
                  <a:cubicBezTo>
                    <a:pt x="581516" y="728017"/>
                    <a:pt x="720557" y="712680"/>
                    <a:pt x="859438" y="696279"/>
                  </a:cubicBezTo>
                  <a:cubicBezTo>
                    <a:pt x="1016265" y="677747"/>
                    <a:pt x="1173092" y="658949"/>
                    <a:pt x="1329919" y="640098"/>
                  </a:cubicBezTo>
                  <a:cubicBezTo>
                    <a:pt x="1336842" y="639246"/>
                    <a:pt x="1345629" y="642015"/>
                    <a:pt x="1349836" y="631737"/>
                  </a:cubicBezTo>
                  <a:cubicBezTo>
                    <a:pt x="1346055" y="630885"/>
                    <a:pt x="1342647" y="629980"/>
                    <a:pt x="1339185" y="629394"/>
                  </a:cubicBezTo>
                  <a:cubicBezTo>
                    <a:pt x="1224853" y="609638"/>
                    <a:pt x="1110415" y="590627"/>
                    <a:pt x="996243" y="569805"/>
                  </a:cubicBezTo>
                  <a:cubicBezTo>
                    <a:pt x="967646" y="564587"/>
                    <a:pt x="940328" y="564533"/>
                    <a:pt x="911785" y="569113"/>
                  </a:cubicBezTo>
                  <a:cubicBezTo>
                    <a:pt x="770880" y="591638"/>
                    <a:pt x="629869" y="613046"/>
                    <a:pt x="488858" y="634879"/>
                  </a:cubicBezTo>
                  <a:cubicBezTo>
                    <a:pt x="374526" y="652559"/>
                    <a:pt x="260140" y="670292"/>
                    <a:pt x="144903" y="688131"/>
                  </a:cubicBezTo>
                  <a:close/>
                  <a:moveTo>
                    <a:pt x="1296051" y="1074048"/>
                  </a:moveTo>
                  <a:cubicBezTo>
                    <a:pt x="1295785" y="1077350"/>
                    <a:pt x="1294773" y="1079906"/>
                    <a:pt x="1295572" y="1080758"/>
                  </a:cubicBezTo>
                  <a:cubicBezTo>
                    <a:pt x="1321719" y="1108502"/>
                    <a:pt x="1348451" y="1135501"/>
                    <a:pt x="1385408" y="1149080"/>
                  </a:cubicBezTo>
                  <a:cubicBezTo>
                    <a:pt x="1388976" y="1150411"/>
                    <a:pt x="1392597" y="1151583"/>
                    <a:pt x="1396005" y="1153234"/>
                  </a:cubicBezTo>
                  <a:cubicBezTo>
                    <a:pt x="1405324" y="1157867"/>
                    <a:pt x="1411182" y="1165003"/>
                    <a:pt x="1409478" y="1175919"/>
                  </a:cubicBezTo>
                  <a:cubicBezTo>
                    <a:pt x="1407721" y="1187102"/>
                    <a:pt x="1399254" y="1191682"/>
                    <a:pt x="1389189" y="1192853"/>
                  </a:cubicBezTo>
                  <a:cubicBezTo>
                    <a:pt x="1383704" y="1193492"/>
                    <a:pt x="1377846" y="1192161"/>
                    <a:pt x="1372308" y="1191203"/>
                  </a:cubicBezTo>
                  <a:cubicBezTo>
                    <a:pt x="1351700" y="1187635"/>
                    <a:pt x="1331197" y="1182735"/>
                    <a:pt x="1310429" y="1180339"/>
                  </a:cubicBezTo>
                  <a:cubicBezTo>
                    <a:pt x="1286040" y="1177570"/>
                    <a:pt x="1261704" y="1171712"/>
                    <a:pt x="1236728" y="1175334"/>
                  </a:cubicBezTo>
                  <a:cubicBezTo>
                    <a:pt x="1254674" y="1187741"/>
                    <a:pt x="1274644" y="1193759"/>
                    <a:pt x="1294454" y="1199776"/>
                  </a:cubicBezTo>
                  <a:cubicBezTo>
                    <a:pt x="1318950" y="1207231"/>
                    <a:pt x="1343232" y="1215805"/>
                    <a:pt x="1368953" y="1218947"/>
                  </a:cubicBezTo>
                  <a:cubicBezTo>
                    <a:pt x="1381521" y="1220491"/>
                    <a:pt x="1390147" y="1228213"/>
                    <a:pt x="1390414" y="1241632"/>
                  </a:cubicBezTo>
                  <a:cubicBezTo>
                    <a:pt x="1390733" y="1255904"/>
                    <a:pt x="1380615" y="1261495"/>
                    <a:pt x="1368421" y="1263306"/>
                  </a:cubicBezTo>
                  <a:cubicBezTo>
                    <a:pt x="1360007" y="1264531"/>
                    <a:pt x="1351327" y="1264424"/>
                    <a:pt x="1342753" y="1264264"/>
                  </a:cubicBezTo>
                  <a:cubicBezTo>
                    <a:pt x="1303613" y="1263412"/>
                    <a:pt x="1264632" y="1265968"/>
                    <a:pt x="1225759" y="1269909"/>
                  </a:cubicBezTo>
                  <a:cubicBezTo>
                    <a:pt x="1219741" y="1270495"/>
                    <a:pt x="1212286" y="1268205"/>
                    <a:pt x="1207333" y="1277524"/>
                  </a:cubicBezTo>
                  <a:cubicBezTo>
                    <a:pt x="1219848" y="1282530"/>
                    <a:pt x="1232415" y="1285032"/>
                    <a:pt x="1245142" y="1286896"/>
                  </a:cubicBezTo>
                  <a:cubicBezTo>
                    <a:pt x="1292270" y="1293926"/>
                    <a:pt x="1339451" y="1299890"/>
                    <a:pt x="1387272" y="1299677"/>
                  </a:cubicBezTo>
                  <a:cubicBezTo>
                    <a:pt x="1405271" y="1299570"/>
                    <a:pt x="1417519" y="1309741"/>
                    <a:pt x="1418211" y="1322895"/>
                  </a:cubicBezTo>
                  <a:cubicBezTo>
                    <a:pt x="1418850" y="1335356"/>
                    <a:pt x="1409957" y="1343397"/>
                    <a:pt x="1390840" y="1345900"/>
                  </a:cubicBezTo>
                  <a:cubicBezTo>
                    <a:pt x="1375769" y="1347870"/>
                    <a:pt x="1360433" y="1348030"/>
                    <a:pt x="1345309" y="1349840"/>
                  </a:cubicBezTo>
                  <a:cubicBezTo>
                    <a:pt x="1317512" y="1353195"/>
                    <a:pt x="1289980" y="1357881"/>
                    <a:pt x="1261011" y="1370289"/>
                  </a:cubicBezTo>
                  <a:cubicBezTo>
                    <a:pt x="1272620" y="1376413"/>
                    <a:pt x="1280928" y="1373484"/>
                    <a:pt x="1288862" y="1372898"/>
                  </a:cubicBezTo>
                  <a:cubicBezTo>
                    <a:pt x="1356492" y="1367893"/>
                    <a:pt x="1423962" y="1367893"/>
                    <a:pt x="1491113" y="1378064"/>
                  </a:cubicBezTo>
                  <a:cubicBezTo>
                    <a:pt x="1522159" y="1382750"/>
                    <a:pt x="1553045" y="1388661"/>
                    <a:pt x="1583878" y="1394625"/>
                  </a:cubicBezTo>
                  <a:cubicBezTo>
                    <a:pt x="1598949" y="1397554"/>
                    <a:pt x="1607788" y="1394412"/>
                    <a:pt x="1614179" y="1378277"/>
                  </a:cubicBezTo>
                  <a:cubicBezTo>
                    <a:pt x="1635000" y="1325611"/>
                    <a:pt x="1648526" y="1271613"/>
                    <a:pt x="1653532" y="1215219"/>
                  </a:cubicBezTo>
                  <a:cubicBezTo>
                    <a:pt x="1654863" y="1199936"/>
                    <a:pt x="1651402" y="1192161"/>
                    <a:pt x="1635319" y="1190617"/>
                  </a:cubicBezTo>
                  <a:cubicBezTo>
                    <a:pt x="1596073" y="1186889"/>
                    <a:pt x="1566411" y="1165748"/>
                    <a:pt x="1540052" y="1138004"/>
                  </a:cubicBezTo>
                  <a:cubicBezTo>
                    <a:pt x="1520402" y="1117289"/>
                    <a:pt x="1499793" y="1097426"/>
                    <a:pt x="1478865" y="1077936"/>
                  </a:cubicBezTo>
                  <a:cubicBezTo>
                    <a:pt x="1465446" y="1065475"/>
                    <a:pt x="1450748" y="1054292"/>
                    <a:pt x="1430513" y="1046996"/>
                  </a:cubicBezTo>
                  <a:cubicBezTo>
                    <a:pt x="1432483" y="1065315"/>
                    <a:pt x="1439299" y="1077669"/>
                    <a:pt x="1447393" y="1089278"/>
                  </a:cubicBezTo>
                  <a:cubicBezTo>
                    <a:pt x="1453411" y="1097799"/>
                    <a:pt x="1460813" y="1105360"/>
                    <a:pt x="1467203" y="1113614"/>
                  </a:cubicBezTo>
                  <a:cubicBezTo>
                    <a:pt x="1474872" y="1123519"/>
                    <a:pt x="1477960" y="1134223"/>
                    <a:pt x="1468854" y="1144767"/>
                  </a:cubicBezTo>
                  <a:cubicBezTo>
                    <a:pt x="1460334" y="1154618"/>
                    <a:pt x="1449577" y="1156163"/>
                    <a:pt x="1437915" y="1150252"/>
                  </a:cubicBezTo>
                  <a:cubicBezTo>
                    <a:pt x="1429447" y="1145938"/>
                    <a:pt x="1420821" y="1141891"/>
                    <a:pt x="1412620" y="1137098"/>
                  </a:cubicBezTo>
                  <a:cubicBezTo>
                    <a:pt x="1382106" y="1119472"/>
                    <a:pt x="1351913" y="1101420"/>
                    <a:pt x="1321239" y="1084060"/>
                  </a:cubicBezTo>
                  <a:cubicBezTo>
                    <a:pt x="1313571" y="1079746"/>
                    <a:pt x="1306222" y="1072823"/>
                    <a:pt x="1296051" y="1073995"/>
                  </a:cubicBezTo>
                  <a:close/>
                  <a:moveTo>
                    <a:pt x="1882782" y="1046304"/>
                  </a:moveTo>
                  <a:cubicBezTo>
                    <a:pt x="1874581" y="1046836"/>
                    <a:pt x="1872504" y="1046517"/>
                    <a:pt x="1870853" y="1047156"/>
                  </a:cubicBezTo>
                  <a:cubicBezTo>
                    <a:pt x="1779845" y="1082569"/>
                    <a:pt x="1685643" y="1097479"/>
                    <a:pt x="1588085" y="1091089"/>
                  </a:cubicBezTo>
                  <a:cubicBezTo>
                    <a:pt x="1574080" y="1090183"/>
                    <a:pt x="1569074" y="1098491"/>
                    <a:pt x="1577435" y="1110100"/>
                  </a:cubicBezTo>
                  <a:cubicBezTo>
                    <a:pt x="1590695" y="1128419"/>
                    <a:pt x="1608907" y="1139761"/>
                    <a:pt x="1631592" y="1144288"/>
                  </a:cubicBezTo>
                  <a:cubicBezTo>
                    <a:pt x="1711257" y="1160210"/>
                    <a:pt x="1790869" y="1154459"/>
                    <a:pt x="1870587" y="1144873"/>
                  </a:cubicBezTo>
                  <a:cubicBezTo>
                    <a:pt x="1880865" y="1143649"/>
                    <a:pt x="1882835" y="1138430"/>
                    <a:pt x="1882782" y="1129803"/>
                  </a:cubicBezTo>
                  <a:cubicBezTo>
                    <a:pt x="1882622" y="1102378"/>
                    <a:pt x="1882728" y="1074954"/>
                    <a:pt x="1882728" y="1046357"/>
                  </a:cubicBezTo>
                  <a:close/>
                  <a:moveTo>
                    <a:pt x="2181152" y="805072"/>
                  </a:moveTo>
                  <a:cubicBezTo>
                    <a:pt x="2193347" y="783239"/>
                    <a:pt x="2204424" y="763376"/>
                    <a:pt x="2218216" y="738774"/>
                  </a:cubicBezTo>
                  <a:cubicBezTo>
                    <a:pt x="2195957" y="744844"/>
                    <a:pt x="2179768" y="736111"/>
                    <a:pt x="2161556" y="738880"/>
                  </a:cubicBezTo>
                  <a:cubicBezTo>
                    <a:pt x="2167307" y="760980"/>
                    <a:pt x="2171887" y="782494"/>
                    <a:pt x="2181206" y="805019"/>
                  </a:cubicBezTo>
                  <a:close/>
                  <a:moveTo>
                    <a:pt x="1256378" y="1375401"/>
                  </a:moveTo>
                  <a:cubicBezTo>
                    <a:pt x="1254248" y="1375082"/>
                    <a:pt x="1253343" y="1374975"/>
                    <a:pt x="1252385" y="1374815"/>
                  </a:cubicBezTo>
                  <a:cubicBezTo>
                    <a:pt x="1252597" y="1375135"/>
                    <a:pt x="1252811" y="1375667"/>
                    <a:pt x="1253024" y="1375667"/>
                  </a:cubicBezTo>
                  <a:cubicBezTo>
                    <a:pt x="1253716" y="1375667"/>
                    <a:pt x="1254461" y="1375561"/>
                    <a:pt x="1256378" y="1375348"/>
                  </a:cubicBezTo>
                  <a:close/>
                  <a:moveTo>
                    <a:pt x="1292483" y="1072291"/>
                  </a:moveTo>
                  <a:cubicBezTo>
                    <a:pt x="1291951" y="1071652"/>
                    <a:pt x="1291258" y="1070480"/>
                    <a:pt x="1290832" y="1070534"/>
                  </a:cubicBezTo>
                  <a:cubicBezTo>
                    <a:pt x="1289608" y="1070800"/>
                    <a:pt x="1288490" y="1071545"/>
                    <a:pt x="1287318" y="1072078"/>
                  </a:cubicBezTo>
                  <a:cubicBezTo>
                    <a:pt x="1287850" y="1072717"/>
                    <a:pt x="1288543" y="1073888"/>
                    <a:pt x="1288969" y="1073835"/>
                  </a:cubicBezTo>
                  <a:cubicBezTo>
                    <a:pt x="1290193" y="1073569"/>
                    <a:pt x="1291312" y="1072823"/>
                    <a:pt x="1292483" y="107229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E9302945-6533-C580-BB73-71ABA9FA2EF4}"/>
                </a:ext>
              </a:extLst>
            </p:cNvPr>
            <p:cNvSpPr/>
            <p:nvPr/>
          </p:nvSpPr>
          <p:spPr>
            <a:xfrm>
              <a:off x="8450479" y="5078168"/>
              <a:ext cx="1609198" cy="1403404"/>
            </a:xfrm>
            <a:custGeom>
              <a:avLst/>
              <a:gdLst>
                <a:gd name="csX0" fmla="*/ 0 w 1609198"/>
                <a:gd name="csY0" fmla="*/ 784776 h 1403404"/>
                <a:gd name="csX1" fmla="*/ 0 w 1609198"/>
                <a:gd name="csY1" fmla="*/ 210081 h 1403404"/>
                <a:gd name="csX2" fmla="*/ 33229 w 1609198"/>
                <a:gd name="csY2" fmla="*/ 162740 h 1403404"/>
                <a:gd name="csX3" fmla="*/ 519686 w 1609198"/>
                <a:gd name="csY3" fmla="*/ 5646 h 1403404"/>
                <a:gd name="csX4" fmla="*/ 561862 w 1609198"/>
                <a:gd name="csY4" fmla="*/ 2 h 1403404"/>
                <a:gd name="csX5" fmla="*/ 1565449 w 1609198"/>
                <a:gd name="csY5" fmla="*/ 3889 h 1403404"/>
                <a:gd name="csX6" fmla="*/ 1609169 w 1609198"/>
                <a:gd name="csY6" fmla="*/ 49792 h 1403404"/>
                <a:gd name="csX7" fmla="*/ 1597293 w 1609198"/>
                <a:gd name="csY7" fmla="*/ 958964 h 1403404"/>
                <a:gd name="csX8" fmla="*/ 1595376 w 1609198"/>
                <a:gd name="csY8" fmla="*/ 1181983 h 1403404"/>
                <a:gd name="csX9" fmla="*/ 1570135 w 1609198"/>
                <a:gd name="csY9" fmla="*/ 1220431 h 1403404"/>
                <a:gd name="csX10" fmla="*/ 1170266 w 1609198"/>
                <a:gd name="csY10" fmla="*/ 1395949 h 1403404"/>
                <a:gd name="csX11" fmla="*/ 1134427 w 1609198"/>
                <a:gd name="csY11" fmla="*/ 1403404 h 1403404"/>
                <a:gd name="csX12" fmla="*/ 47927 w 1609198"/>
                <a:gd name="csY12" fmla="*/ 1403138 h 1403404"/>
                <a:gd name="csX13" fmla="*/ 30780 w 1609198"/>
                <a:gd name="csY13" fmla="*/ 1402819 h 1403404"/>
                <a:gd name="csX14" fmla="*/ 6390 w 1609198"/>
                <a:gd name="csY14" fmla="*/ 1379441 h 1403404"/>
                <a:gd name="csX15" fmla="*/ 5698 w 1609198"/>
                <a:gd name="csY15" fmla="*/ 1356596 h 1403404"/>
                <a:gd name="csX16" fmla="*/ 5698 w 1609198"/>
                <a:gd name="csY16" fmla="*/ 784776 h 1403404"/>
                <a:gd name="csX17" fmla="*/ 53 w 1609198"/>
                <a:gd name="csY17" fmla="*/ 784776 h 1403404"/>
                <a:gd name="csX18" fmla="*/ 1126439 w 1609198"/>
                <a:gd name="csY18" fmla="*/ 797663 h 1403404"/>
                <a:gd name="csX19" fmla="*/ 1124309 w 1609198"/>
                <a:gd name="csY19" fmla="*/ 797663 h 1403404"/>
                <a:gd name="csX20" fmla="*/ 1124256 w 1609198"/>
                <a:gd name="csY20" fmla="*/ 366056 h 1403404"/>
                <a:gd name="csX21" fmla="*/ 1122925 w 1609198"/>
                <a:gd name="csY21" fmla="*/ 246026 h 1403404"/>
                <a:gd name="csX22" fmla="*/ 1100346 w 1609198"/>
                <a:gd name="csY22" fmla="*/ 224725 h 1403404"/>
                <a:gd name="csX23" fmla="*/ 1046029 w 1609198"/>
                <a:gd name="csY23" fmla="*/ 224406 h 1403404"/>
                <a:gd name="csX24" fmla="*/ 77056 w 1609198"/>
                <a:gd name="csY24" fmla="*/ 219240 h 1403404"/>
                <a:gd name="csX25" fmla="*/ 50323 w 1609198"/>
                <a:gd name="csY25" fmla="*/ 245014 h 1403404"/>
                <a:gd name="csX26" fmla="*/ 51388 w 1609198"/>
                <a:gd name="csY26" fmla="*/ 507972 h 1403404"/>
                <a:gd name="csX27" fmla="*/ 54690 w 1609198"/>
                <a:gd name="csY27" fmla="*/ 1325443 h 1403404"/>
                <a:gd name="csX28" fmla="*/ 82274 w 1609198"/>
                <a:gd name="csY28" fmla="*/ 1353933 h 1403404"/>
                <a:gd name="csX29" fmla="*/ 85150 w 1609198"/>
                <a:gd name="csY29" fmla="*/ 1353933 h 1403404"/>
                <a:gd name="csX30" fmla="*/ 1096938 w 1609198"/>
                <a:gd name="csY30" fmla="*/ 1363679 h 1403404"/>
                <a:gd name="csX31" fmla="*/ 1114085 w 1609198"/>
                <a:gd name="csY31" fmla="*/ 1363785 h 1403404"/>
                <a:gd name="csX32" fmla="*/ 1126386 w 1609198"/>
                <a:gd name="csY32" fmla="*/ 1352123 h 1403404"/>
                <a:gd name="csX33" fmla="*/ 1126386 w 1609198"/>
                <a:gd name="csY33" fmla="*/ 1332100 h 1403404"/>
                <a:gd name="csX34" fmla="*/ 1126386 w 1609198"/>
                <a:gd name="csY34" fmla="*/ 797610 h 1403404"/>
                <a:gd name="csX35" fmla="*/ 155922 w 1609198"/>
                <a:gd name="csY35" fmla="*/ 170940 h 1403404"/>
                <a:gd name="csX36" fmla="*/ 1101890 w 1609198"/>
                <a:gd name="csY36" fmla="*/ 177331 h 1403404"/>
                <a:gd name="csX37" fmla="*/ 1168508 w 1609198"/>
                <a:gd name="csY37" fmla="*/ 164870 h 1403404"/>
                <a:gd name="csX38" fmla="*/ 1415544 w 1609198"/>
                <a:gd name="csY38" fmla="*/ 67312 h 1403404"/>
                <a:gd name="csX39" fmla="*/ 1441957 w 1609198"/>
                <a:gd name="csY39" fmla="*/ 52401 h 1403404"/>
                <a:gd name="csX40" fmla="*/ 1415118 w 1609198"/>
                <a:gd name="csY40" fmla="*/ 51017 h 1403404"/>
                <a:gd name="csX41" fmla="*/ 560211 w 1609198"/>
                <a:gd name="csY41" fmla="*/ 47715 h 1403404"/>
                <a:gd name="csX42" fmla="*/ 523893 w 1609198"/>
                <a:gd name="csY42" fmla="*/ 53200 h 1403404"/>
                <a:gd name="csX43" fmla="*/ 182654 w 1609198"/>
                <a:gd name="csY43" fmla="*/ 158160 h 1403404"/>
                <a:gd name="csX44" fmla="*/ 155922 w 1609198"/>
                <a:gd name="csY44" fmla="*/ 170994 h 1403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609198" h="1403404">
                  <a:moveTo>
                    <a:pt x="0" y="784776"/>
                  </a:moveTo>
                  <a:cubicBezTo>
                    <a:pt x="0" y="593229"/>
                    <a:pt x="0" y="401628"/>
                    <a:pt x="0" y="210081"/>
                  </a:cubicBezTo>
                  <a:cubicBezTo>
                    <a:pt x="0" y="176958"/>
                    <a:pt x="2822" y="172538"/>
                    <a:pt x="33229" y="162740"/>
                  </a:cubicBezTo>
                  <a:cubicBezTo>
                    <a:pt x="195382" y="110393"/>
                    <a:pt x="357640" y="58259"/>
                    <a:pt x="519686" y="5646"/>
                  </a:cubicBezTo>
                  <a:cubicBezTo>
                    <a:pt x="533638" y="1120"/>
                    <a:pt x="547537" y="-52"/>
                    <a:pt x="561862" y="2"/>
                  </a:cubicBezTo>
                  <a:cubicBezTo>
                    <a:pt x="896391" y="1333"/>
                    <a:pt x="1230920" y="2558"/>
                    <a:pt x="1565449" y="3889"/>
                  </a:cubicBezTo>
                  <a:cubicBezTo>
                    <a:pt x="1603311" y="4049"/>
                    <a:pt x="1609701" y="10492"/>
                    <a:pt x="1609169" y="49792"/>
                  </a:cubicBezTo>
                  <a:cubicBezTo>
                    <a:pt x="1605281" y="352849"/>
                    <a:pt x="1601181" y="655906"/>
                    <a:pt x="1597293" y="958964"/>
                  </a:cubicBezTo>
                  <a:cubicBezTo>
                    <a:pt x="1596335" y="1033303"/>
                    <a:pt x="1595270" y="1107643"/>
                    <a:pt x="1595376" y="1181983"/>
                  </a:cubicBezTo>
                  <a:cubicBezTo>
                    <a:pt x="1595376" y="1201686"/>
                    <a:pt x="1589252" y="1212230"/>
                    <a:pt x="1570135" y="1220431"/>
                  </a:cubicBezTo>
                  <a:cubicBezTo>
                    <a:pt x="1436472" y="1278049"/>
                    <a:pt x="1303396" y="1337053"/>
                    <a:pt x="1170266" y="1395949"/>
                  </a:cubicBezTo>
                  <a:cubicBezTo>
                    <a:pt x="1158604" y="1401115"/>
                    <a:pt x="1147048" y="1403404"/>
                    <a:pt x="1134427" y="1403404"/>
                  </a:cubicBezTo>
                  <a:cubicBezTo>
                    <a:pt x="772260" y="1403191"/>
                    <a:pt x="410094" y="1403191"/>
                    <a:pt x="47927" y="1403138"/>
                  </a:cubicBezTo>
                  <a:cubicBezTo>
                    <a:pt x="42229" y="1403138"/>
                    <a:pt x="36478" y="1403191"/>
                    <a:pt x="30780" y="1402819"/>
                  </a:cubicBezTo>
                  <a:cubicBezTo>
                    <a:pt x="16242" y="1401860"/>
                    <a:pt x="8254" y="1393393"/>
                    <a:pt x="6390" y="1379441"/>
                  </a:cubicBezTo>
                  <a:cubicBezTo>
                    <a:pt x="5379" y="1371933"/>
                    <a:pt x="5698" y="1364211"/>
                    <a:pt x="5698" y="1356596"/>
                  </a:cubicBezTo>
                  <a:cubicBezTo>
                    <a:pt x="5698" y="1166007"/>
                    <a:pt x="5698" y="975365"/>
                    <a:pt x="5698" y="784776"/>
                  </a:cubicBezTo>
                  <a:cubicBezTo>
                    <a:pt x="3834" y="784776"/>
                    <a:pt x="1970" y="784776"/>
                    <a:pt x="53" y="784776"/>
                  </a:cubicBezTo>
                  <a:close/>
                  <a:moveTo>
                    <a:pt x="1126439" y="797663"/>
                  </a:moveTo>
                  <a:lnTo>
                    <a:pt x="1124309" y="797663"/>
                  </a:lnTo>
                  <a:cubicBezTo>
                    <a:pt x="1124309" y="653776"/>
                    <a:pt x="1124416" y="509943"/>
                    <a:pt x="1124256" y="366056"/>
                  </a:cubicBezTo>
                  <a:cubicBezTo>
                    <a:pt x="1124256" y="326064"/>
                    <a:pt x="1123510" y="286018"/>
                    <a:pt x="1122925" y="246026"/>
                  </a:cubicBezTo>
                  <a:cubicBezTo>
                    <a:pt x="1122605" y="225098"/>
                    <a:pt x="1122445" y="225045"/>
                    <a:pt x="1100346" y="224725"/>
                  </a:cubicBezTo>
                  <a:cubicBezTo>
                    <a:pt x="1082240" y="224512"/>
                    <a:pt x="1064135" y="224512"/>
                    <a:pt x="1046029" y="224406"/>
                  </a:cubicBezTo>
                  <a:cubicBezTo>
                    <a:pt x="723055" y="222648"/>
                    <a:pt x="400029" y="220944"/>
                    <a:pt x="77056" y="219240"/>
                  </a:cubicBezTo>
                  <a:cubicBezTo>
                    <a:pt x="51175" y="219080"/>
                    <a:pt x="50163" y="215140"/>
                    <a:pt x="50323" y="245014"/>
                  </a:cubicBezTo>
                  <a:cubicBezTo>
                    <a:pt x="50802" y="332667"/>
                    <a:pt x="51069" y="420320"/>
                    <a:pt x="51388" y="507972"/>
                  </a:cubicBezTo>
                  <a:cubicBezTo>
                    <a:pt x="52507" y="780463"/>
                    <a:pt x="53571" y="1052953"/>
                    <a:pt x="54690" y="1325443"/>
                  </a:cubicBezTo>
                  <a:cubicBezTo>
                    <a:pt x="54796" y="1354572"/>
                    <a:pt x="52507" y="1353773"/>
                    <a:pt x="82274" y="1353933"/>
                  </a:cubicBezTo>
                  <a:cubicBezTo>
                    <a:pt x="83233" y="1353933"/>
                    <a:pt x="84191" y="1353933"/>
                    <a:pt x="85150" y="1353933"/>
                  </a:cubicBezTo>
                  <a:cubicBezTo>
                    <a:pt x="422395" y="1357182"/>
                    <a:pt x="759693" y="1360430"/>
                    <a:pt x="1096938" y="1363679"/>
                  </a:cubicBezTo>
                  <a:cubicBezTo>
                    <a:pt x="1102636" y="1363732"/>
                    <a:pt x="1108387" y="1363679"/>
                    <a:pt x="1114085" y="1363785"/>
                  </a:cubicBezTo>
                  <a:cubicBezTo>
                    <a:pt x="1122073" y="1363945"/>
                    <a:pt x="1126706" y="1360909"/>
                    <a:pt x="1126386" y="1352123"/>
                  </a:cubicBezTo>
                  <a:cubicBezTo>
                    <a:pt x="1126120" y="1345466"/>
                    <a:pt x="1126386" y="1338810"/>
                    <a:pt x="1126386" y="1332100"/>
                  </a:cubicBezTo>
                  <a:cubicBezTo>
                    <a:pt x="1126386" y="1153919"/>
                    <a:pt x="1126386" y="975738"/>
                    <a:pt x="1126386" y="797610"/>
                  </a:cubicBezTo>
                  <a:close/>
                  <a:moveTo>
                    <a:pt x="155922" y="170940"/>
                  </a:moveTo>
                  <a:cubicBezTo>
                    <a:pt x="472878" y="172964"/>
                    <a:pt x="787384" y="174828"/>
                    <a:pt x="1101890" y="177331"/>
                  </a:cubicBezTo>
                  <a:cubicBezTo>
                    <a:pt x="1125321" y="177491"/>
                    <a:pt x="1146995" y="173497"/>
                    <a:pt x="1168508" y="164870"/>
                  </a:cubicBezTo>
                  <a:cubicBezTo>
                    <a:pt x="1250783" y="132120"/>
                    <a:pt x="1333217" y="99955"/>
                    <a:pt x="1415544" y="67312"/>
                  </a:cubicBezTo>
                  <a:cubicBezTo>
                    <a:pt x="1423852" y="64010"/>
                    <a:pt x="1433384" y="62519"/>
                    <a:pt x="1441957" y="52401"/>
                  </a:cubicBezTo>
                  <a:cubicBezTo>
                    <a:pt x="1431200" y="51816"/>
                    <a:pt x="1423160" y="51017"/>
                    <a:pt x="1415118" y="51017"/>
                  </a:cubicBezTo>
                  <a:cubicBezTo>
                    <a:pt x="1130167" y="49952"/>
                    <a:pt x="845216" y="48994"/>
                    <a:pt x="560211" y="47715"/>
                  </a:cubicBezTo>
                  <a:cubicBezTo>
                    <a:pt x="547590" y="47662"/>
                    <a:pt x="535768" y="49526"/>
                    <a:pt x="523893" y="53200"/>
                  </a:cubicBezTo>
                  <a:cubicBezTo>
                    <a:pt x="410147" y="88187"/>
                    <a:pt x="296347" y="122907"/>
                    <a:pt x="182654" y="158160"/>
                  </a:cubicBezTo>
                  <a:cubicBezTo>
                    <a:pt x="174081" y="160823"/>
                    <a:pt x="163697" y="160397"/>
                    <a:pt x="155922" y="170994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6248629-8D98-D1E6-C0F3-91020839874E}"/>
                </a:ext>
              </a:extLst>
            </p:cNvPr>
            <p:cNvSpPr/>
            <p:nvPr/>
          </p:nvSpPr>
          <p:spPr>
            <a:xfrm>
              <a:off x="10182907" y="5682450"/>
              <a:ext cx="1457428" cy="836924"/>
            </a:xfrm>
            <a:custGeom>
              <a:avLst/>
              <a:gdLst>
                <a:gd name="csX0" fmla="*/ 1034919 w 1457428"/>
                <a:gd name="csY0" fmla="*/ 279169 h 836924"/>
                <a:gd name="csX1" fmla="*/ 986193 w 1457428"/>
                <a:gd name="csY1" fmla="*/ 294878 h 836924"/>
                <a:gd name="csX2" fmla="*/ 982146 w 1457428"/>
                <a:gd name="csY2" fmla="*/ 276134 h 836924"/>
                <a:gd name="csX3" fmla="*/ 979536 w 1457428"/>
                <a:gd name="csY3" fmla="*/ 30323 h 836924"/>
                <a:gd name="csX4" fmla="*/ 979217 w 1457428"/>
                <a:gd name="csY4" fmla="*/ 16051 h 836924"/>
                <a:gd name="csX5" fmla="*/ 993222 w 1457428"/>
                <a:gd name="csY5" fmla="*/ 342 h 836924"/>
                <a:gd name="csX6" fmla="*/ 1013245 w 1457428"/>
                <a:gd name="csY6" fmla="*/ 235 h 836924"/>
                <a:gd name="csX7" fmla="*/ 1390588 w 1457428"/>
                <a:gd name="csY7" fmla="*/ 1513 h 836924"/>
                <a:gd name="csX8" fmla="*/ 1413008 w 1457428"/>
                <a:gd name="csY8" fmla="*/ 25317 h 836924"/>
                <a:gd name="csX9" fmla="*/ 1448633 w 1457428"/>
                <a:gd name="csY9" fmla="*/ 250999 h 836924"/>
                <a:gd name="csX10" fmla="*/ 1457420 w 1457428"/>
                <a:gd name="csY10" fmla="*/ 341687 h 836924"/>
                <a:gd name="csX11" fmla="*/ 1405179 w 1457428"/>
                <a:gd name="csY11" fmla="*/ 382265 h 836924"/>
                <a:gd name="csX12" fmla="*/ 1294096 w 1457428"/>
                <a:gd name="csY12" fmla="*/ 337906 h 836924"/>
                <a:gd name="csX13" fmla="*/ 1151487 w 1457428"/>
                <a:gd name="csY13" fmla="*/ 280234 h 836924"/>
                <a:gd name="csX14" fmla="*/ 1098075 w 1457428"/>
                <a:gd name="csY14" fmla="*/ 271714 h 836924"/>
                <a:gd name="csX15" fmla="*/ 1080449 w 1457428"/>
                <a:gd name="csY15" fmla="*/ 288755 h 836924"/>
                <a:gd name="csX16" fmla="*/ 1083058 w 1457428"/>
                <a:gd name="csY16" fmla="*/ 405909 h 836924"/>
                <a:gd name="csX17" fmla="*/ 1093389 w 1457428"/>
                <a:gd name="csY17" fmla="*/ 785968 h 836924"/>
                <a:gd name="csX18" fmla="*/ 1045835 w 1457428"/>
                <a:gd name="csY18" fmla="*/ 835705 h 836924"/>
                <a:gd name="csX19" fmla="*/ 577005 w 1457428"/>
                <a:gd name="csY19" fmla="*/ 834960 h 836924"/>
                <a:gd name="csX20" fmla="*/ 309254 w 1457428"/>
                <a:gd name="csY20" fmla="*/ 830434 h 836924"/>
                <a:gd name="csX21" fmla="*/ 40597 w 1457428"/>
                <a:gd name="csY21" fmla="*/ 828250 h 836924"/>
                <a:gd name="csX22" fmla="*/ 6942 w 1457428"/>
                <a:gd name="csY22" fmla="*/ 767011 h 836924"/>
                <a:gd name="csX23" fmla="*/ 47148 w 1457428"/>
                <a:gd name="csY23" fmla="*/ 723291 h 836924"/>
                <a:gd name="csX24" fmla="*/ 94009 w 1457428"/>
                <a:gd name="csY24" fmla="*/ 690700 h 836924"/>
                <a:gd name="csX25" fmla="*/ 343388 w 1457428"/>
                <a:gd name="csY25" fmla="*/ 579990 h 836924"/>
                <a:gd name="csX26" fmla="*/ 359683 w 1457428"/>
                <a:gd name="csY26" fmla="*/ 554855 h 836924"/>
                <a:gd name="csX27" fmla="*/ 368630 w 1457428"/>
                <a:gd name="csY27" fmla="*/ 323528 h 836924"/>
                <a:gd name="csX28" fmla="*/ 374434 w 1457428"/>
                <a:gd name="csY28" fmla="*/ 240881 h 836924"/>
                <a:gd name="csX29" fmla="*/ 356382 w 1457428"/>
                <a:gd name="csY29" fmla="*/ 219527 h 836924"/>
                <a:gd name="csX30" fmla="*/ 271924 w 1457428"/>
                <a:gd name="csY30" fmla="*/ 229858 h 836924"/>
                <a:gd name="csX31" fmla="*/ 171704 w 1457428"/>
                <a:gd name="csY31" fmla="*/ 262874 h 836924"/>
                <a:gd name="csX32" fmla="*/ 64614 w 1457428"/>
                <a:gd name="csY32" fmla="*/ 277252 h 836924"/>
                <a:gd name="csX33" fmla="*/ 18498 w 1457428"/>
                <a:gd name="csY33" fmla="*/ 250413 h 836924"/>
                <a:gd name="csX34" fmla="*/ 18285 w 1457428"/>
                <a:gd name="csY34" fmla="*/ 217503 h 836924"/>
                <a:gd name="csX35" fmla="*/ 70046 w 1457428"/>
                <a:gd name="csY35" fmla="*/ 63605 h 836924"/>
                <a:gd name="csX36" fmla="*/ 87885 w 1457428"/>
                <a:gd name="csY36" fmla="*/ 49174 h 836924"/>
                <a:gd name="csX37" fmla="*/ 503677 w 1457428"/>
                <a:gd name="csY37" fmla="*/ 15199 h 836924"/>
                <a:gd name="csX38" fmla="*/ 539409 w 1457428"/>
                <a:gd name="csY38" fmla="*/ 17222 h 836924"/>
                <a:gd name="csX39" fmla="*/ 496275 w 1457428"/>
                <a:gd name="csY39" fmla="*/ 258880 h 836924"/>
                <a:gd name="csX40" fmla="*/ 418846 w 1457428"/>
                <a:gd name="csY40" fmla="*/ 232254 h 836924"/>
                <a:gd name="csX41" fmla="*/ 411977 w 1457428"/>
                <a:gd name="csY41" fmla="*/ 352604 h 836924"/>
                <a:gd name="csX42" fmla="*/ 405320 w 1457428"/>
                <a:gd name="csY42" fmla="*/ 566890 h 836924"/>
                <a:gd name="csX43" fmla="*/ 426941 w 1457428"/>
                <a:gd name="csY43" fmla="*/ 596444 h 836924"/>
                <a:gd name="csX44" fmla="*/ 542071 w 1457428"/>
                <a:gd name="csY44" fmla="*/ 594634 h 836924"/>
                <a:gd name="csX45" fmla="*/ 561934 w 1457428"/>
                <a:gd name="csY45" fmla="*/ 570671 h 836924"/>
                <a:gd name="csX46" fmla="*/ 590158 w 1457428"/>
                <a:gd name="csY46" fmla="*/ 346799 h 836924"/>
                <a:gd name="csX47" fmla="*/ 570135 w 1457428"/>
                <a:gd name="csY47" fmla="*/ 302866 h 836924"/>
                <a:gd name="csX48" fmla="*/ 544627 w 1457428"/>
                <a:gd name="csY48" fmla="*/ 246259 h 836924"/>
                <a:gd name="csX49" fmla="*/ 582809 w 1457428"/>
                <a:gd name="csY49" fmla="*/ 32666 h 836924"/>
                <a:gd name="csX50" fmla="*/ 607731 w 1457428"/>
                <a:gd name="csY50" fmla="*/ 10246 h 836924"/>
                <a:gd name="csX51" fmla="*/ 833413 w 1457428"/>
                <a:gd name="csY51" fmla="*/ 3270 h 836924"/>
                <a:gd name="csX52" fmla="*/ 919149 w 1457428"/>
                <a:gd name="csY52" fmla="*/ 1247 h 836924"/>
                <a:gd name="csX53" fmla="*/ 934485 w 1457428"/>
                <a:gd name="csY53" fmla="*/ 15732 h 836924"/>
                <a:gd name="csX54" fmla="*/ 935976 w 1457428"/>
                <a:gd name="csY54" fmla="*/ 310108 h 836924"/>
                <a:gd name="csX55" fmla="*/ 922876 w 1457428"/>
                <a:gd name="csY55" fmla="*/ 329652 h 836924"/>
                <a:gd name="csX56" fmla="*/ 873192 w 1457428"/>
                <a:gd name="csY56" fmla="*/ 351272 h 836924"/>
                <a:gd name="csX57" fmla="*/ 856844 w 1457428"/>
                <a:gd name="csY57" fmla="*/ 376407 h 836924"/>
                <a:gd name="csX58" fmla="*/ 862435 w 1457428"/>
                <a:gd name="csY58" fmla="*/ 519229 h 836924"/>
                <a:gd name="csX59" fmla="*/ 861051 w 1457428"/>
                <a:gd name="csY59" fmla="*/ 564866 h 836924"/>
                <a:gd name="csX60" fmla="*/ 874257 w 1457428"/>
                <a:gd name="csY60" fmla="*/ 586752 h 836924"/>
                <a:gd name="csX61" fmla="*/ 1022404 w 1457428"/>
                <a:gd name="csY61" fmla="*/ 596870 h 836924"/>
                <a:gd name="csX62" fmla="*/ 1042267 w 1457428"/>
                <a:gd name="csY62" fmla="*/ 573386 h 836924"/>
                <a:gd name="csX63" fmla="*/ 1035078 w 1457428"/>
                <a:gd name="csY63" fmla="*/ 279169 h 836924"/>
                <a:gd name="csX64" fmla="*/ 1043279 w 1457428"/>
                <a:gd name="csY64" fmla="*/ 639525 h 836924"/>
                <a:gd name="csX65" fmla="*/ 831549 w 1457428"/>
                <a:gd name="csY65" fmla="*/ 613378 h 836924"/>
                <a:gd name="csX66" fmla="*/ 813018 w 1457428"/>
                <a:gd name="csY66" fmla="*/ 612686 h 836924"/>
                <a:gd name="csX67" fmla="*/ 591170 w 1457428"/>
                <a:gd name="csY67" fmla="*/ 717433 h 836924"/>
                <a:gd name="csX68" fmla="*/ 537012 w 1457428"/>
                <a:gd name="csY68" fmla="*/ 763496 h 836924"/>
                <a:gd name="csX69" fmla="*/ 544947 w 1457428"/>
                <a:gd name="csY69" fmla="*/ 786022 h 836924"/>
                <a:gd name="csX70" fmla="*/ 590424 w 1457428"/>
                <a:gd name="csY70" fmla="*/ 789962 h 836924"/>
                <a:gd name="csX71" fmla="*/ 936402 w 1457428"/>
                <a:gd name="csY71" fmla="*/ 789643 h 836924"/>
                <a:gd name="csX72" fmla="*/ 1030765 w 1457428"/>
                <a:gd name="csY72" fmla="*/ 789749 h 836924"/>
                <a:gd name="csX73" fmla="*/ 1047433 w 1457428"/>
                <a:gd name="csY73" fmla="*/ 773454 h 836924"/>
                <a:gd name="csX74" fmla="*/ 1043332 w 1457428"/>
                <a:gd name="csY74" fmla="*/ 639579 h 836924"/>
                <a:gd name="csX75" fmla="*/ 51834 w 1457428"/>
                <a:gd name="csY75" fmla="*/ 781921 h 836924"/>
                <a:gd name="csX76" fmla="*/ 483228 w 1457428"/>
                <a:gd name="csY76" fmla="*/ 786447 h 836924"/>
                <a:gd name="csX77" fmla="*/ 521516 w 1457428"/>
                <a:gd name="csY77" fmla="*/ 715356 h 836924"/>
                <a:gd name="csX78" fmla="*/ 551391 w 1457428"/>
                <a:gd name="csY78" fmla="*/ 636809 h 836924"/>
                <a:gd name="csX79" fmla="*/ 391848 w 1457428"/>
                <a:gd name="csY79" fmla="*/ 629887 h 836924"/>
                <a:gd name="csX80" fmla="*/ 315112 w 1457428"/>
                <a:gd name="csY80" fmla="*/ 630260 h 836924"/>
                <a:gd name="csX81" fmla="*/ 90281 w 1457428"/>
                <a:gd name="csY81" fmla="*/ 746881 h 836924"/>
                <a:gd name="csX82" fmla="*/ 51887 w 1457428"/>
                <a:gd name="csY82" fmla="*/ 781921 h 836924"/>
                <a:gd name="csX83" fmla="*/ 596229 w 1457428"/>
                <a:gd name="csY83" fmla="*/ 661731 h 836924"/>
                <a:gd name="csX84" fmla="*/ 808544 w 1457428"/>
                <a:gd name="csY84" fmla="*/ 570564 h 836924"/>
                <a:gd name="csX85" fmla="*/ 820206 w 1457428"/>
                <a:gd name="csY85" fmla="*/ 554056 h 836924"/>
                <a:gd name="csX86" fmla="*/ 812112 w 1457428"/>
                <a:gd name="csY86" fmla="*/ 380135 h 836924"/>
                <a:gd name="csX87" fmla="*/ 799385 w 1457428"/>
                <a:gd name="csY87" fmla="*/ 369857 h 836924"/>
                <a:gd name="csX88" fmla="*/ 649427 w 1457428"/>
                <a:gd name="csY88" fmla="*/ 346107 h 836924"/>
                <a:gd name="csX89" fmla="*/ 632387 w 1457428"/>
                <a:gd name="csY89" fmla="*/ 344136 h 836924"/>
                <a:gd name="csX90" fmla="*/ 596229 w 1457428"/>
                <a:gd name="csY90" fmla="*/ 661731 h 836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1457428" h="836924">
                  <a:moveTo>
                    <a:pt x="1034919" y="279169"/>
                  </a:moveTo>
                  <a:cubicBezTo>
                    <a:pt x="1015801" y="278583"/>
                    <a:pt x="1002595" y="292269"/>
                    <a:pt x="986193" y="294878"/>
                  </a:cubicBezTo>
                  <a:cubicBezTo>
                    <a:pt x="978844" y="289500"/>
                    <a:pt x="982093" y="282258"/>
                    <a:pt x="982146" y="276134"/>
                  </a:cubicBezTo>
                  <a:cubicBezTo>
                    <a:pt x="983157" y="194179"/>
                    <a:pt x="983850" y="112224"/>
                    <a:pt x="979536" y="30323"/>
                  </a:cubicBezTo>
                  <a:cubicBezTo>
                    <a:pt x="979270" y="25583"/>
                    <a:pt x="979643" y="20791"/>
                    <a:pt x="979217" y="16051"/>
                  </a:cubicBezTo>
                  <a:cubicBezTo>
                    <a:pt x="978205" y="5614"/>
                    <a:pt x="981613" y="-351"/>
                    <a:pt x="993222" y="342"/>
                  </a:cubicBezTo>
                  <a:cubicBezTo>
                    <a:pt x="999879" y="714"/>
                    <a:pt x="1006535" y="342"/>
                    <a:pt x="1013245" y="235"/>
                  </a:cubicBezTo>
                  <a:cubicBezTo>
                    <a:pt x="1139026" y="-1203"/>
                    <a:pt x="1264807" y="4549"/>
                    <a:pt x="1390588" y="1513"/>
                  </a:cubicBezTo>
                  <a:cubicBezTo>
                    <a:pt x="1409387" y="1034"/>
                    <a:pt x="1409333" y="1620"/>
                    <a:pt x="1413008" y="25317"/>
                  </a:cubicBezTo>
                  <a:cubicBezTo>
                    <a:pt x="1424723" y="100562"/>
                    <a:pt x="1435799" y="175914"/>
                    <a:pt x="1448633" y="250999"/>
                  </a:cubicBezTo>
                  <a:cubicBezTo>
                    <a:pt x="1453799" y="281139"/>
                    <a:pt x="1457633" y="311173"/>
                    <a:pt x="1457420" y="341687"/>
                  </a:cubicBezTo>
                  <a:cubicBezTo>
                    <a:pt x="1457153" y="374810"/>
                    <a:pt x="1437610" y="390785"/>
                    <a:pt x="1405179" y="382265"/>
                  </a:cubicBezTo>
                  <a:cubicBezTo>
                    <a:pt x="1366465" y="372094"/>
                    <a:pt x="1329828" y="355905"/>
                    <a:pt x="1294096" y="337906"/>
                  </a:cubicBezTo>
                  <a:cubicBezTo>
                    <a:pt x="1248139" y="314742"/>
                    <a:pt x="1201171" y="294133"/>
                    <a:pt x="1151487" y="280234"/>
                  </a:cubicBezTo>
                  <a:cubicBezTo>
                    <a:pt x="1134020" y="275335"/>
                    <a:pt x="1116287" y="272832"/>
                    <a:pt x="1098075" y="271714"/>
                  </a:cubicBezTo>
                  <a:cubicBezTo>
                    <a:pt x="1084123" y="270862"/>
                    <a:pt x="1079917" y="274643"/>
                    <a:pt x="1080449" y="288755"/>
                  </a:cubicBezTo>
                  <a:cubicBezTo>
                    <a:pt x="1082046" y="327788"/>
                    <a:pt x="1082046" y="366875"/>
                    <a:pt x="1083058" y="405909"/>
                  </a:cubicBezTo>
                  <a:cubicBezTo>
                    <a:pt x="1086413" y="532595"/>
                    <a:pt x="1090034" y="659282"/>
                    <a:pt x="1093389" y="785968"/>
                  </a:cubicBezTo>
                  <a:cubicBezTo>
                    <a:pt x="1094294" y="819624"/>
                    <a:pt x="1079384" y="835652"/>
                    <a:pt x="1045835" y="835705"/>
                  </a:cubicBezTo>
                  <a:cubicBezTo>
                    <a:pt x="889541" y="836025"/>
                    <a:pt x="733193" y="838688"/>
                    <a:pt x="577005" y="834960"/>
                  </a:cubicBezTo>
                  <a:cubicBezTo>
                    <a:pt x="487754" y="832830"/>
                    <a:pt x="398504" y="831978"/>
                    <a:pt x="309254" y="830434"/>
                  </a:cubicBezTo>
                  <a:cubicBezTo>
                    <a:pt x="219684" y="828889"/>
                    <a:pt x="130061" y="826067"/>
                    <a:pt x="40597" y="828250"/>
                  </a:cubicBezTo>
                  <a:cubicBezTo>
                    <a:pt x="-992" y="829262"/>
                    <a:pt x="-7436" y="805618"/>
                    <a:pt x="6942" y="767011"/>
                  </a:cubicBezTo>
                  <a:cubicBezTo>
                    <a:pt x="14025" y="748000"/>
                    <a:pt x="31651" y="735752"/>
                    <a:pt x="47148" y="723291"/>
                  </a:cubicBezTo>
                  <a:cubicBezTo>
                    <a:pt x="61951" y="711362"/>
                    <a:pt x="77607" y="700286"/>
                    <a:pt x="94009" y="690700"/>
                  </a:cubicBezTo>
                  <a:cubicBezTo>
                    <a:pt x="172929" y="644424"/>
                    <a:pt x="253179" y="600864"/>
                    <a:pt x="343388" y="579990"/>
                  </a:cubicBezTo>
                  <a:cubicBezTo>
                    <a:pt x="358458" y="576528"/>
                    <a:pt x="359577" y="567316"/>
                    <a:pt x="359683" y="554855"/>
                  </a:cubicBezTo>
                  <a:cubicBezTo>
                    <a:pt x="360322" y="477639"/>
                    <a:pt x="363784" y="400584"/>
                    <a:pt x="368630" y="323528"/>
                  </a:cubicBezTo>
                  <a:cubicBezTo>
                    <a:pt x="370334" y="295943"/>
                    <a:pt x="371718" y="268359"/>
                    <a:pt x="374434" y="240881"/>
                  </a:cubicBezTo>
                  <a:cubicBezTo>
                    <a:pt x="375872" y="226343"/>
                    <a:pt x="371718" y="220166"/>
                    <a:pt x="356382" y="219527"/>
                  </a:cubicBezTo>
                  <a:cubicBezTo>
                    <a:pt x="327519" y="218302"/>
                    <a:pt x="299402" y="220432"/>
                    <a:pt x="271924" y="229858"/>
                  </a:cubicBezTo>
                  <a:cubicBezTo>
                    <a:pt x="238641" y="241254"/>
                    <a:pt x="205412" y="252969"/>
                    <a:pt x="171704" y="262874"/>
                  </a:cubicBezTo>
                  <a:cubicBezTo>
                    <a:pt x="136877" y="273098"/>
                    <a:pt x="101145" y="279169"/>
                    <a:pt x="64614" y="277252"/>
                  </a:cubicBezTo>
                  <a:cubicBezTo>
                    <a:pt x="44911" y="276240"/>
                    <a:pt x="27444" y="271820"/>
                    <a:pt x="18498" y="250413"/>
                  </a:cubicBezTo>
                  <a:cubicBezTo>
                    <a:pt x="13599" y="238698"/>
                    <a:pt x="13492" y="228420"/>
                    <a:pt x="18285" y="217503"/>
                  </a:cubicBezTo>
                  <a:cubicBezTo>
                    <a:pt x="40278" y="167766"/>
                    <a:pt x="57851" y="116591"/>
                    <a:pt x="70046" y="63605"/>
                  </a:cubicBezTo>
                  <a:cubicBezTo>
                    <a:pt x="72336" y="53647"/>
                    <a:pt x="77714" y="49760"/>
                    <a:pt x="87885" y="49174"/>
                  </a:cubicBezTo>
                  <a:cubicBezTo>
                    <a:pt x="226766" y="41133"/>
                    <a:pt x="364742" y="22335"/>
                    <a:pt x="503677" y="15199"/>
                  </a:cubicBezTo>
                  <a:cubicBezTo>
                    <a:pt x="514859" y="14613"/>
                    <a:pt x="526309" y="12270"/>
                    <a:pt x="539409" y="17222"/>
                  </a:cubicBezTo>
                  <a:cubicBezTo>
                    <a:pt x="527587" y="97686"/>
                    <a:pt x="512623" y="177564"/>
                    <a:pt x="496275" y="258880"/>
                  </a:cubicBezTo>
                  <a:cubicBezTo>
                    <a:pt x="469223" y="250200"/>
                    <a:pt x="446431" y="235343"/>
                    <a:pt x="418846" y="232254"/>
                  </a:cubicBezTo>
                  <a:cubicBezTo>
                    <a:pt x="412137" y="272726"/>
                    <a:pt x="413521" y="312824"/>
                    <a:pt x="411977" y="352604"/>
                  </a:cubicBezTo>
                  <a:cubicBezTo>
                    <a:pt x="409154" y="424014"/>
                    <a:pt x="407131" y="495426"/>
                    <a:pt x="405320" y="566890"/>
                  </a:cubicBezTo>
                  <a:cubicBezTo>
                    <a:pt x="404734" y="589948"/>
                    <a:pt x="405427" y="590214"/>
                    <a:pt x="426941" y="596444"/>
                  </a:cubicBezTo>
                  <a:cubicBezTo>
                    <a:pt x="465442" y="607574"/>
                    <a:pt x="503837" y="607894"/>
                    <a:pt x="542071" y="594634"/>
                  </a:cubicBezTo>
                  <a:cubicBezTo>
                    <a:pt x="553947" y="590533"/>
                    <a:pt x="560550" y="584729"/>
                    <a:pt x="561934" y="570671"/>
                  </a:cubicBezTo>
                  <a:cubicBezTo>
                    <a:pt x="569336" y="495798"/>
                    <a:pt x="577644" y="421032"/>
                    <a:pt x="590158" y="346799"/>
                  </a:cubicBezTo>
                  <a:cubicBezTo>
                    <a:pt x="593566" y="326510"/>
                    <a:pt x="589572" y="313463"/>
                    <a:pt x="570135" y="302866"/>
                  </a:cubicBezTo>
                  <a:cubicBezTo>
                    <a:pt x="536906" y="284761"/>
                    <a:pt x="537758" y="283482"/>
                    <a:pt x="544627" y="246259"/>
                  </a:cubicBezTo>
                  <a:cubicBezTo>
                    <a:pt x="557674" y="175115"/>
                    <a:pt x="571307" y="104076"/>
                    <a:pt x="582809" y="32666"/>
                  </a:cubicBezTo>
                  <a:cubicBezTo>
                    <a:pt x="585578" y="15625"/>
                    <a:pt x="591542" y="10619"/>
                    <a:pt x="607731" y="10246"/>
                  </a:cubicBezTo>
                  <a:cubicBezTo>
                    <a:pt x="682976" y="8436"/>
                    <a:pt x="758221" y="5560"/>
                    <a:pt x="833413" y="3270"/>
                  </a:cubicBezTo>
                  <a:cubicBezTo>
                    <a:pt x="862009" y="2419"/>
                    <a:pt x="890605" y="2365"/>
                    <a:pt x="919149" y="1247"/>
                  </a:cubicBezTo>
                  <a:cubicBezTo>
                    <a:pt x="930119" y="821"/>
                    <a:pt x="934006" y="4602"/>
                    <a:pt x="934485" y="15732"/>
                  </a:cubicBezTo>
                  <a:cubicBezTo>
                    <a:pt x="938319" y="113822"/>
                    <a:pt x="940077" y="211965"/>
                    <a:pt x="935976" y="310108"/>
                  </a:cubicBezTo>
                  <a:cubicBezTo>
                    <a:pt x="935550" y="320120"/>
                    <a:pt x="931876" y="325871"/>
                    <a:pt x="922876" y="329652"/>
                  </a:cubicBezTo>
                  <a:cubicBezTo>
                    <a:pt x="906209" y="336681"/>
                    <a:pt x="890233" y="345468"/>
                    <a:pt x="873192" y="351272"/>
                  </a:cubicBezTo>
                  <a:cubicBezTo>
                    <a:pt x="859879" y="355799"/>
                    <a:pt x="856098" y="362775"/>
                    <a:pt x="856844" y="376407"/>
                  </a:cubicBezTo>
                  <a:cubicBezTo>
                    <a:pt x="859453" y="423961"/>
                    <a:pt x="860997" y="471568"/>
                    <a:pt x="862435" y="519229"/>
                  </a:cubicBezTo>
                  <a:cubicBezTo>
                    <a:pt x="862915" y="534459"/>
                    <a:pt x="862755" y="549796"/>
                    <a:pt x="861051" y="564866"/>
                  </a:cubicBezTo>
                  <a:cubicBezTo>
                    <a:pt x="859719" y="576581"/>
                    <a:pt x="864193" y="582652"/>
                    <a:pt x="874257" y="586752"/>
                  </a:cubicBezTo>
                  <a:cubicBezTo>
                    <a:pt x="922557" y="606562"/>
                    <a:pt x="971975" y="610450"/>
                    <a:pt x="1022404" y="596870"/>
                  </a:cubicBezTo>
                  <a:cubicBezTo>
                    <a:pt x="1033747" y="593835"/>
                    <a:pt x="1042693" y="588563"/>
                    <a:pt x="1042267" y="573386"/>
                  </a:cubicBezTo>
                  <a:cubicBezTo>
                    <a:pt x="1039445" y="475509"/>
                    <a:pt x="1037368" y="377632"/>
                    <a:pt x="1035078" y="279169"/>
                  </a:cubicBezTo>
                  <a:close/>
                  <a:moveTo>
                    <a:pt x="1043279" y="639525"/>
                  </a:moveTo>
                  <a:cubicBezTo>
                    <a:pt x="967288" y="657098"/>
                    <a:pt x="896836" y="655181"/>
                    <a:pt x="831549" y="613378"/>
                  </a:cubicBezTo>
                  <a:cubicBezTo>
                    <a:pt x="824946" y="609118"/>
                    <a:pt x="819674" y="609917"/>
                    <a:pt x="813018" y="612686"/>
                  </a:cubicBezTo>
                  <a:cubicBezTo>
                    <a:pt x="737293" y="643839"/>
                    <a:pt x="662421" y="676908"/>
                    <a:pt x="591170" y="717433"/>
                  </a:cubicBezTo>
                  <a:cubicBezTo>
                    <a:pt x="570508" y="729202"/>
                    <a:pt x="551923" y="744591"/>
                    <a:pt x="537012" y="763496"/>
                  </a:cubicBezTo>
                  <a:cubicBezTo>
                    <a:pt x="525883" y="777608"/>
                    <a:pt x="527906" y="783092"/>
                    <a:pt x="544947" y="786022"/>
                  </a:cubicBezTo>
                  <a:cubicBezTo>
                    <a:pt x="559964" y="788631"/>
                    <a:pt x="575087" y="789962"/>
                    <a:pt x="590424" y="789962"/>
                  </a:cubicBezTo>
                  <a:cubicBezTo>
                    <a:pt x="705768" y="789643"/>
                    <a:pt x="821058" y="789696"/>
                    <a:pt x="936402" y="789643"/>
                  </a:cubicBezTo>
                  <a:cubicBezTo>
                    <a:pt x="967874" y="789643"/>
                    <a:pt x="999293" y="789323"/>
                    <a:pt x="1030765" y="789749"/>
                  </a:cubicBezTo>
                  <a:cubicBezTo>
                    <a:pt x="1042640" y="789909"/>
                    <a:pt x="1047965" y="786288"/>
                    <a:pt x="1047433" y="773454"/>
                  </a:cubicBezTo>
                  <a:cubicBezTo>
                    <a:pt x="1045622" y="729734"/>
                    <a:pt x="1044664" y="686014"/>
                    <a:pt x="1043332" y="639579"/>
                  </a:cubicBezTo>
                  <a:close/>
                  <a:moveTo>
                    <a:pt x="51834" y="781921"/>
                  </a:moveTo>
                  <a:cubicBezTo>
                    <a:pt x="198170" y="783465"/>
                    <a:pt x="339447" y="784957"/>
                    <a:pt x="483228" y="786447"/>
                  </a:cubicBezTo>
                  <a:cubicBezTo>
                    <a:pt x="481311" y="753644"/>
                    <a:pt x="499150" y="731758"/>
                    <a:pt x="521516" y="715356"/>
                  </a:cubicBezTo>
                  <a:cubicBezTo>
                    <a:pt x="549846" y="694641"/>
                    <a:pt x="547556" y="666258"/>
                    <a:pt x="551391" y="636809"/>
                  </a:cubicBezTo>
                  <a:cubicBezTo>
                    <a:pt x="472791" y="655128"/>
                    <a:pt x="442544" y="650122"/>
                    <a:pt x="391848" y="629887"/>
                  </a:cubicBezTo>
                  <a:cubicBezTo>
                    <a:pt x="364529" y="619023"/>
                    <a:pt x="340992" y="620088"/>
                    <a:pt x="315112" y="630260"/>
                  </a:cubicBezTo>
                  <a:cubicBezTo>
                    <a:pt x="236085" y="661359"/>
                    <a:pt x="161107" y="700126"/>
                    <a:pt x="90281" y="746881"/>
                  </a:cubicBezTo>
                  <a:cubicBezTo>
                    <a:pt x="77554" y="755295"/>
                    <a:pt x="65999" y="765147"/>
                    <a:pt x="51887" y="781921"/>
                  </a:cubicBezTo>
                  <a:close/>
                  <a:moveTo>
                    <a:pt x="596229" y="661731"/>
                  </a:moveTo>
                  <a:cubicBezTo>
                    <a:pt x="667799" y="627544"/>
                    <a:pt x="737187" y="596657"/>
                    <a:pt x="808544" y="570564"/>
                  </a:cubicBezTo>
                  <a:cubicBezTo>
                    <a:pt x="817491" y="567316"/>
                    <a:pt x="820100" y="562629"/>
                    <a:pt x="820206" y="554056"/>
                  </a:cubicBezTo>
                  <a:cubicBezTo>
                    <a:pt x="820739" y="495905"/>
                    <a:pt x="814136" y="438126"/>
                    <a:pt x="812112" y="380135"/>
                  </a:cubicBezTo>
                  <a:cubicBezTo>
                    <a:pt x="811846" y="371828"/>
                    <a:pt x="808118" y="368419"/>
                    <a:pt x="799385" y="369857"/>
                  </a:cubicBezTo>
                  <a:cubicBezTo>
                    <a:pt x="746772" y="378591"/>
                    <a:pt x="697514" y="365917"/>
                    <a:pt x="649427" y="346107"/>
                  </a:cubicBezTo>
                  <a:cubicBezTo>
                    <a:pt x="644475" y="344083"/>
                    <a:pt x="639682" y="339397"/>
                    <a:pt x="632387" y="344136"/>
                  </a:cubicBezTo>
                  <a:cubicBezTo>
                    <a:pt x="620565" y="447978"/>
                    <a:pt x="608636" y="552724"/>
                    <a:pt x="596229" y="66173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31DAE28D-87A9-F3BF-8888-72FB788AEBDD}"/>
                </a:ext>
              </a:extLst>
            </p:cNvPr>
            <p:cNvSpPr/>
            <p:nvPr/>
          </p:nvSpPr>
          <p:spPr>
            <a:xfrm>
              <a:off x="11120281" y="4850231"/>
              <a:ext cx="414358" cy="510951"/>
            </a:xfrm>
            <a:custGeom>
              <a:avLst/>
              <a:gdLst>
                <a:gd name="csX0" fmla="*/ 412903 w 414358"/>
                <a:gd name="csY0" fmla="*/ 509375 h 510951"/>
                <a:gd name="csX1" fmla="*/ 374136 w 414358"/>
                <a:gd name="csY1" fmla="*/ 509055 h 510951"/>
                <a:gd name="csX2" fmla="*/ 43867 w 414358"/>
                <a:gd name="csY2" fmla="*/ 483388 h 510951"/>
                <a:gd name="csX3" fmla="*/ 19744 w 414358"/>
                <a:gd name="csY3" fmla="*/ 457987 h 510951"/>
                <a:gd name="csX4" fmla="*/ 94 w 414358"/>
                <a:gd name="csY4" fmla="*/ 72922 h 510951"/>
                <a:gd name="csX5" fmla="*/ 19690 w 414358"/>
                <a:gd name="csY5" fmla="*/ 49757 h 510951"/>
                <a:gd name="csX6" fmla="*/ 244786 w 414358"/>
                <a:gd name="csY6" fmla="*/ 11735 h 510951"/>
                <a:gd name="csX7" fmla="*/ 297932 w 414358"/>
                <a:gd name="csY7" fmla="*/ 1032 h 510951"/>
                <a:gd name="csX8" fmla="*/ 317263 w 414358"/>
                <a:gd name="csY8" fmla="*/ 13226 h 510951"/>
                <a:gd name="csX9" fmla="*/ 412530 w 414358"/>
                <a:gd name="csY9" fmla="*/ 488767 h 510951"/>
                <a:gd name="csX10" fmla="*/ 412850 w 414358"/>
                <a:gd name="csY10" fmla="*/ 509375 h 510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4358" h="510951">
                  <a:moveTo>
                    <a:pt x="412903" y="509375"/>
                  </a:moveTo>
                  <a:cubicBezTo>
                    <a:pt x="400336" y="512730"/>
                    <a:pt x="387076" y="509801"/>
                    <a:pt x="374136" y="509055"/>
                  </a:cubicBezTo>
                  <a:cubicBezTo>
                    <a:pt x="263851" y="502825"/>
                    <a:pt x="153832" y="493879"/>
                    <a:pt x="43867" y="483388"/>
                  </a:cubicBezTo>
                  <a:cubicBezTo>
                    <a:pt x="21341" y="481258"/>
                    <a:pt x="20915" y="480566"/>
                    <a:pt x="19744" y="457987"/>
                  </a:cubicBezTo>
                  <a:cubicBezTo>
                    <a:pt x="13193" y="329650"/>
                    <a:pt x="7176" y="201259"/>
                    <a:pt x="94" y="72922"/>
                  </a:cubicBezTo>
                  <a:cubicBezTo>
                    <a:pt x="-812" y="56786"/>
                    <a:pt x="4780" y="52154"/>
                    <a:pt x="19690" y="49757"/>
                  </a:cubicBezTo>
                  <a:cubicBezTo>
                    <a:pt x="94829" y="37722"/>
                    <a:pt x="169808" y="24676"/>
                    <a:pt x="244786" y="11735"/>
                  </a:cubicBezTo>
                  <a:cubicBezTo>
                    <a:pt x="262573" y="8647"/>
                    <a:pt x="280252" y="4759"/>
                    <a:pt x="297932" y="1032"/>
                  </a:cubicBezTo>
                  <a:cubicBezTo>
                    <a:pt x="308529" y="-1205"/>
                    <a:pt x="314813" y="-886"/>
                    <a:pt x="317263" y="13226"/>
                  </a:cubicBezTo>
                  <a:cubicBezTo>
                    <a:pt x="345007" y="172556"/>
                    <a:pt x="382336" y="329916"/>
                    <a:pt x="412530" y="488767"/>
                  </a:cubicBezTo>
                  <a:cubicBezTo>
                    <a:pt x="413755" y="495104"/>
                    <a:pt x="415779" y="501600"/>
                    <a:pt x="412850" y="509375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C60E237C-4B3F-3F67-E6C2-46BF69A86EFA}"/>
                </a:ext>
              </a:extLst>
            </p:cNvPr>
            <p:cNvSpPr/>
            <p:nvPr/>
          </p:nvSpPr>
          <p:spPr>
            <a:xfrm>
              <a:off x="10269301" y="5301044"/>
              <a:ext cx="501569" cy="385582"/>
            </a:xfrm>
            <a:custGeom>
              <a:avLst/>
              <a:gdLst>
                <a:gd name="csX0" fmla="*/ 0 w 501569"/>
                <a:gd name="csY0" fmla="*/ 385582 h 385582"/>
                <a:gd name="csX1" fmla="*/ 53145 w 501569"/>
                <a:gd name="csY1" fmla="*/ 221673 h 385582"/>
                <a:gd name="csX2" fmla="*/ 117421 w 501569"/>
                <a:gd name="csY2" fmla="*/ 23575 h 385582"/>
                <a:gd name="csX3" fmla="*/ 149851 w 501569"/>
                <a:gd name="csY3" fmla="*/ 996 h 385582"/>
                <a:gd name="csX4" fmla="*/ 485232 w 501569"/>
                <a:gd name="csY4" fmla="*/ 34971 h 385582"/>
                <a:gd name="csX5" fmla="*/ 500995 w 501569"/>
                <a:gd name="csY5" fmla="*/ 56379 h 385582"/>
                <a:gd name="csX6" fmla="*/ 464304 w 501569"/>
                <a:gd name="csY6" fmla="*/ 330999 h 385582"/>
                <a:gd name="csX7" fmla="*/ 443323 w 501569"/>
                <a:gd name="csY7" fmla="*/ 350649 h 385582"/>
                <a:gd name="csX8" fmla="*/ 50376 w 501569"/>
                <a:gd name="csY8" fmla="*/ 383026 h 385582"/>
                <a:gd name="csX9" fmla="*/ 0 w 501569"/>
                <a:gd name="csY9" fmla="*/ 385582 h 38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1569" h="385582">
                  <a:moveTo>
                    <a:pt x="0" y="385582"/>
                  </a:moveTo>
                  <a:cubicBezTo>
                    <a:pt x="18585" y="328283"/>
                    <a:pt x="35838" y="274978"/>
                    <a:pt x="53145" y="221673"/>
                  </a:cubicBezTo>
                  <a:cubicBezTo>
                    <a:pt x="74553" y="155640"/>
                    <a:pt x="96120" y="89661"/>
                    <a:pt x="117421" y="23575"/>
                  </a:cubicBezTo>
                  <a:cubicBezTo>
                    <a:pt x="125355" y="-1027"/>
                    <a:pt x="125195" y="-1506"/>
                    <a:pt x="149851" y="996"/>
                  </a:cubicBezTo>
                  <a:cubicBezTo>
                    <a:pt x="261680" y="12339"/>
                    <a:pt x="373403" y="24268"/>
                    <a:pt x="485232" y="34971"/>
                  </a:cubicBezTo>
                  <a:cubicBezTo>
                    <a:pt x="501474" y="36515"/>
                    <a:pt x="502699" y="42054"/>
                    <a:pt x="500995" y="56379"/>
                  </a:cubicBezTo>
                  <a:cubicBezTo>
                    <a:pt x="490078" y="148078"/>
                    <a:pt x="477457" y="239565"/>
                    <a:pt x="464304" y="330999"/>
                  </a:cubicBezTo>
                  <a:cubicBezTo>
                    <a:pt x="462280" y="344951"/>
                    <a:pt x="457967" y="349957"/>
                    <a:pt x="443323" y="350649"/>
                  </a:cubicBezTo>
                  <a:cubicBezTo>
                    <a:pt x="311950" y="356613"/>
                    <a:pt x="181216" y="370352"/>
                    <a:pt x="50376" y="383026"/>
                  </a:cubicBezTo>
                  <a:cubicBezTo>
                    <a:pt x="35306" y="384464"/>
                    <a:pt x="20129" y="384624"/>
                    <a:pt x="0" y="385582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3664C12-3D9B-A1DD-7DD8-9E9D423D9226}"/>
                </a:ext>
              </a:extLst>
            </p:cNvPr>
            <p:cNvSpPr/>
            <p:nvPr/>
          </p:nvSpPr>
          <p:spPr>
            <a:xfrm>
              <a:off x="11145104" y="5378433"/>
              <a:ext cx="439626" cy="261453"/>
            </a:xfrm>
            <a:custGeom>
              <a:avLst/>
              <a:gdLst>
                <a:gd name="csX0" fmla="*/ 439627 w 439626"/>
                <a:gd name="csY0" fmla="*/ 258349 h 261453"/>
                <a:gd name="csX1" fmla="*/ 405226 w 439626"/>
                <a:gd name="csY1" fmla="*/ 261118 h 261453"/>
                <a:gd name="csX2" fmla="*/ 37042 w 439626"/>
                <a:gd name="csY2" fmla="*/ 258988 h 261453"/>
                <a:gd name="csX3" fmla="*/ 13878 w 439626"/>
                <a:gd name="csY3" fmla="*/ 237581 h 261453"/>
                <a:gd name="csX4" fmla="*/ 351 w 439626"/>
                <a:gd name="csY4" fmla="*/ 18289 h 261453"/>
                <a:gd name="csX5" fmla="*/ 18457 w 439626"/>
                <a:gd name="csY5" fmla="*/ 663 h 261453"/>
                <a:gd name="csX6" fmla="*/ 382648 w 439626"/>
                <a:gd name="csY6" fmla="*/ 26490 h 261453"/>
                <a:gd name="csX7" fmla="*/ 403522 w 439626"/>
                <a:gd name="csY7" fmla="*/ 46513 h 261453"/>
                <a:gd name="csX8" fmla="*/ 439521 w 439626"/>
                <a:gd name="csY8" fmla="*/ 258349 h 261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39626" h="261453">
                  <a:moveTo>
                    <a:pt x="439627" y="258349"/>
                  </a:moveTo>
                  <a:cubicBezTo>
                    <a:pt x="426101" y="262876"/>
                    <a:pt x="415557" y="261118"/>
                    <a:pt x="405226" y="261118"/>
                  </a:cubicBezTo>
                  <a:cubicBezTo>
                    <a:pt x="282481" y="260532"/>
                    <a:pt x="159788" y="259734"/>
                    <a:pt x="37042" y="258988"/>
                  </a:cubicBezTo>
                  <a:cubicBezTo>
                    <a:pt x="15688" y="258882"/>
                    <a:pt x="15262" y="258828"/>
                    <a:pt x="13878" y="237581"/>
                  </a:cubicBezTo>
                  <a:cubicBezTo>
                    <a:pt x="9191" y="164519"/>
                    <a:pt x="4665" y="91404"/>
                    <a:pt x="351" y="18289"/>
                  </a:cubicBezTo>
                  <a:cubicBezTo>
                    <a:pt x="-767" y="-988"/>
                    <a:pt x="-288" y="-988"/>
                    <a:pt x="18457" y="663"/>
                  </a:cubicBezTo>
                  <a:cubicBezTo>
                    <a:pt x="139712" y="11153"/>
                    <a:pt x="260913" y="23561"/>
                    <a:pt x="382648" y="26490"/>
                  </a:cubicBezTo>
                  <a:cubicBezTo>
                    <a:pt x="398836" y="26863"/>
                    <a:pt x="401499" y="34638"/>
                    <a:pt x="403522" y="46513"/>
                  </a:cubicBezTo>
                  <a:cubicBezTo>
                    <a:pt x="415451" y="116752"/>
                    <a:pt x="427379" y="186938"/>
                    <a:pt x="439521" y="258349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313926B1-F87A-357B-01E1-F728FC2FF2F3}"/>
                </a:ext>
              </a:extLst>
            </p:cNvPr>
            <p:cNvSpPr/>
            <p:nvPr/>
          </p:nvSpPr>
          <p:spPr>
            <a:xfrm>
              <a:off x="10408076" y="4960056"/>
              <a:ext cx="397579" cy="331649"/>
            </a:xfrm>
            <a:custGeom>
              <a:avLst/>
              <a:gdLst>
                <a:gd name="csX0" fmla="*/ 397579 w 397579"/>
                <a:gd name="csY0" fmla="*/ 0 h 331649"/>
                <a:gd name="csX1" fmla="*/ 386503 w 397579"/>
                <a:gd name="csY1" fmla="*/ 151289 h 331649"/>
                <a:gd name="csX2" fmla="*/ 371592 w 397579"/>
                <a:gd name="csY2" fmla="*/ 307530 h 331649"/>
                <a:gd name="csX3" fmla="*/ 342730 w 397579"/>
                <a:gd name="csY3" fmla="*/ 330375 h 331649"/>
                <a:gd name="csX4" fmla="*/ 223498 w 397579"/>
                <a:gd name="csY4" fmla="*/ 318393 h 331649"/>
                <a:gd name="csX5" fmla="*/ 10650 w 397579"/>
                <a:gd name="csY5" fmla="*/ 296241 h 331649"/>
                <a:gd name="csX6" fmla="*/ 0 w 397579"/>
                <a:gd name="csY6" fmla="*/ 293578 h 331649"/>
                <a:gd name="csX7" fmla="*/ 9106 w 397579"/>
                <a:gd name="csY7" fmla="*/ 261308 h 331649"/>
                <a:gd name="csX8" fmla="*/ 56234 w 397579"/>
                <a:gd name="csY8" fmla="*/ 82168 h 331649"/>
                <a:gd name="csX9" fmla="*/ 78813 w 397579"/>
                <a:gd name="csY9" fmla="*/ 57619 h 331649"/>
                <a:gd name="csX10" fmla="*/ 397579 w 397579"/>
                <a:gd name="csY10" fmla="*/ 0 h 33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97579" h="331649">
                  <a:moveTo>
                    <a:pt x="397579" y="0"/>
                  </a:moveTo>
                  <a:cubicBezTo>
                    <a:pt x="393745" y="53092"/>
                    <a:pt x="390710" y="102244"/>
                    <a:pt x="386503" y="151289"/>
                  </a:cubicBezTo>
                  <a:cubicBezTo>
                    <a:pt x="382030" y="203422"/>
                    <a:pt x="376225" y="255396"/>
                    <a:pt x="371592" y="307530"/>
                  </a:cubicBezTo>
                  <a:cubicBezTo>
                    <a:pt x="369196" y="334262"/>
                    <a:pt x="373403" y="332931"/>
                    <a:pt x="342730" y="330375"/>
                  </a:cubicBezTo>
                  <a:cubicBezTo>
                    <a:pt x="302951" y="327074"/>
                    <a:pt x="263225" y="322494"/>
                    <a:pt x="223498" y="318393"/>
                  </a:cubicBezTo>
                  <a:cubicBezTo>
                    <a:pt x="152514" y="311045"/>
                    <a:pt x="81582" y="303696"/>
                    <a:pt x="10650" y="296241"/>
                  </a:cubicBezTo>
                  <a:cubicBezTo>
                    <a:pt x="7881" y="295974"/>
                    <a:pt x="5165" y="294910"/>
                    <a:pt x="0" y="293578"/>
                  </a:cubicBezTo>
                  <a:cubicBezTo>
                    <a:pt x="3089" y="282608"/>
                    <a:pt x="6284" y="272011"/>
                    <a:pt x="9106" y="261308"/>
                  </a:cubicBezTo>
                  <a:cubicBezTo>
                    <a:pt x="24922" y="201612"/>
                    <a:pt x="40951" y="141970"/>
                    <a:pt x="56234" y="82168"/>
                  </a:cubicBezTo>
                  <a:cubicBezTo>
                    <a:pt x="59536" y="69228"/>
                    <a:pt x="63796" y="60281"/>
                    <a:pt x="78813" y="57619"/>
                  </a:cubicBezTo>
                  <a:cubicBezTo>
                    <a:pt x="183559" y="39087"/>
                    <a:pt x="288200" y="19863"/>
                    <a:pt x="397579" y="0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3869144-598E-7C82-446D-E3E7248E5676}"/>
                </a:ext>
              </a:extLst>
            </p:cNvPr>
            <p:cNvSpPr/>
            <p:nvPr/>
          </p:nvSpPr>
          <p:spPr>
            <a:xfrm>
              <a:off x="10823822" y="4913491"/>
              <a:ext cx="271257" cy="413364"/>
            </a:xfrm>
            <a:custGeom>
              <a:avLst/>
              <a:gdLst>
                <a:gd name="csX0" fmla="*/ 268488 w 271257"/>
                <a:gd name="csY0" fmla="*/ 413365 h 413364"/>
                <a:gd name="csX1" fmla="*/ 123696 w 271257"/>
                <a:gd name="csY1" fmla="*/ 398614 h 413364"/>
                <a:gd name="csX2" fmla="*/ 18736 w 271257"/>
                <a:gd name="csY2" fmla="*/ 386952 h 413364"/>
                <a:gd name="csX3" fmla="*/ 631 w 271257"/>
                <a:gd name="csY3" fmla="*/ 364053 h 413364"/>
                <a:gd name="csX4" fmla="*/ 20121 w 271257"/>
                <a:gd name="csY4" fmla="*/ 142312 h 413364"/>
                <a:gd name="csX5" fmla="*/ 26724 w 271257"/>
                <a:gd name="csY5" fmla="*/ 54073 h 413364"/>
                <a:gd name="csX6" fmla="*/ 43232 w 271257"/>
                <a:gd name="csY6" fmla="*/ 35488 h 413364"/>
                <a:gd name="csX7" fmla="*/ 234034 w 271257"/>
                <a:gd name="csY7" fmla="*/ 928 h 413364"/>
                <a:gd name="csX8" fmla="*/ 252246 w 271257"/>
                <a:gd name="csY8" fmla="*/ 13549 h 413364"/>
                <a:gd name="csX9" fmla="*/ 271257 w 271257"/>
                <a:gd name="csY9" fmla="*/ 406974 h 413364"/>
                <a:gd name="csX10" fmla="*/ 268435 w 271257"/>
                <a:gd name="csY10" fmla="*/ 413311 h 413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71257" h="413364">
                  <a:moveTo>
                    <a:pt x="268488" y="413365"/>
                  </a:moveTo>
                  <a:cubicBezTo>
                    <a:pt x="220029" y="408465"/>
                    <a:pt x="171836" y="403673"/>
                    <a:pt x="123696" y="398614"/>
                  </a:cubicBezTo>
                  <a:cubicBezTo>
                    <a:pt x="88709" y="394939"/>
                    <a:pt x="53670" y="391212"/>
                    <a:pt x="18736" y="386952"/>
                  </a:cubicBezTo>
                  <a:cubicBezTo>
                    <a:pt x="-594" y="384608"/>
                    <a:pt x="-1073" y="384023"/>
                    <a:pt x="631" y="364053"/>
                  </a:cubicBezTo>
                  <a:cubicBezTo>
                    <a:pt x="6968" y="290139"/>
                    <a:pt x="13731" y="216226"/>
                    <a:pt x="20121" y="142312"/>
                  </a:cubicBezTo>
                  <a:cubicBezTo>
                    <a:pt x="22677" y="112917"/>
                    <a:pt x="25233" y="83522"/>
                    <a:pt x="26724" y="54073"/>
                  </a:cubicBezTo>
                  <a:cubicBezTo>
                    <a:pt x="27310" y="42305"/>
                    <a:pt x="32156" y="37459"/>
                    <a:pt x="43232" y="35488"/>
                  </a:cubicBezTo>
                  <a:cubicBezTo>
                    <a:pt x="106869" y="24199"/>
                    <a:pt x="170451" y="12537"/>
                    <a:pt x="234034" y="928"/>
                  </a:cubicBezTo>
                  <a:cubicBezTo>
                    <a:pt x="244631" y="-989"/>
                    <a:pt x="251607" y="-1256"/>
                    <a:pt x="252246" y="13549"/>
                  </a:cubicBezTo>
                  <a:cubicBezTo>
                    <a:pt x="258211" y="144708"/>
                    <a:pt x="264867" y="275815"/>
                    <a:pt x="271257" y="406974"/>
                  </a:cubicBezTo>
                  <a:cubicBezTo>
                    <a:pt x="271257" y="407773"/>
                    <a:pt x="270565" y="408625"/>
                    <a:pt x="268435" y="41331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F1929187-C24F-4A37-DF28-66D37799CAC6}"/>
                </a:ext>
              </a:extLst>
            </p:cNvPr>
            <p:cNvSpPr/>
            <p:nvPr/>
          </p:nvSpPr>
          <p:spPr>
            <a:xfrm>
              <a:off x="10777112" y="5343814"/>
              <a:ext cx="337305" cy="303618"/>
            </a:xfrm>
            <a:custGeom>
              <a:avLst/>
              <a:gdLst>
                <a:gd name="csX0" fmla="*/ 53 w 337305"/>
                <a:gd name="csY0" fmla="*/ 303566 h 303618"/>
                <a:gd name="csX1" fmla="*/ 14271 w 337305"/>
                <a:gd name="csY1" fmla="*/ 199671 h 303618"/>
                <a:gd name="csX2" fmla="*/ 36797 w 337305"/>
                <a:gd name="csY2" fmla="*/ 24259 h 303618"/>
                <a:gd name="csX3" fmla="*/ 38288 w 337305"/>
                <a:gd name="csY3" fmla="*/ 12970 h 303618"/>
                <a:gd name="csX4" fmla="*/ 55009 w 337305"/>
                <a:gd name="csY4" fmla="*/ 296 h 303618"/>
                <a:gd name="csX5" fmla="*/ 213754 w 337305"/>
                <a:gd name="csY5" fmla="*/ 17975 h 303618"/>
                <a:gd name="csX6" fmla="*/ 304601 w 337305"/>
                <a:gd name="csY6" fmla="*/ 27028 h 303618"/>
                <a:gd name="csX7" fmla="*/ 323026 w 337305"/>
                <a:gd name="csY7" fmla="*/ 45879 h 303618"/>
                <a:gd name="csX8" fmla="*/ 337192 w 337305"/>
                <a:gd name="csY8" fmla="*/ 279443 h 303618"/>
                <a:gd name="csX9" fmla="*/ 323825 w 337305"/>
                <a:gd name="csY9" fmla="*/ 295578 h 303618"/>
                <a:gd name="csX10" fmla="*/ 0 w 337305"/>
                <a:gd name="csY10" fmla="*/ 303619 h 303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7305" h="303618">
                  <a:moveTo>
                    <a:pt x="53" y="303566"/>
                  </a:moveTo>
                  <a:cubicBezTo>
                    <a:pt x="5059" y="267248"/>
                    <a:pt x="9851" y="233486"/>
                    <a:pt x="14271" y="199671"/>
                  </a:cubicBezTo>
                  <a:cubicBezTo>
                    <a:pt x="21886" y="141200"/>
                    <a:pt x="29289" y="82730"/>
                    <a:pt x="36797" y="24259"/>
                  </a:cubicBezTo>
                  <a:cubicBezTo>
                    <a:pt x="37276" y="20478"/>
                    <a:pt x="38022" y="16750"/>
                    <a:pt x="38288" y="12970"/>
                  </a:cubicBezTo>
                  <a:cubicBezTo>
                    <a:pt x="39034" y="2266"/>
                    <a:pt x="43773" y="-1089"/>
                    <a:pt x="55009" y="296"/>
                  </a:cubicBezTo>
                  <a:cubicBezTo>
                    <a:pt x="107889" y="6686"/>
                    <a:pt x="160821" y="12224"/>
                    <a:pt x="213754" y="17975"/>
                  </a:cubicBezTo>
                  <a:cubicBezTo>
                    <a:pt x="244001" y="21224"/>
                    <a:pt x="274248" y="25058"/>
                    <a:pt x="304601" y="27028"/>
                  </a:cubicBezTo>
                  <a:cubicBezTo>
                    <a:pt x="318074" y="27933"/>
                    <a:pt x="322281" y="32779"/>
                    <a:pt x="323026" y="45879"/>
                  </a:cubicBezTo>
                  <a:cubicBezTo>
                    <a:pt x="327287" y="123734"/>
                    <a:pt x="332133" y="201588"/>
                    <a:pt x="337192" y="279443"/>
                  </a:cubicBezTo>
                  <a:cubicBezTo>
                    <a:pt x="337884" y="289986"/>
                    <a:pt x="335647" y="295311"/>
                    <a:pt x="323825" y="295578"/>
                  </a:cubicBezTo>
                  <a:cubicBezTo>
                    <a:pt x="217428" y="298027"/>
                    <a:pt x="111030" y="300797"/>
                    <a:pt x="0" y="303619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15940A5C-50D0-1DC4-E483-523DEA27BA1E}"/>
                </a:ext>
              </a:extLst>
            </p:cNvPr>
            <p:cNvSpPr/>
            <p:nvPr/>
          </p:nvSpPr>
          <p:spPr>
            <a:xfrm>
              <a:off x="10856175" y="4529893"/>
              <a:ext cx="215839" cy="373690"/>
            </a:xfrm>
            <a:custGeom>
              <a:avLst/>
              <a:gdLst>
                <a:gd name="csX0" fmla="*/ 210468 w 215839"/>
                <a:gd name="csY0" fmla="*/ 167844 h 373690"/>
                <a:gd name="csX1" fmla="*/ 215740 w 215839"/>
                <a:gd name="csY1" fmla="*/ 316151 h 373690"/>
                <a:gd name="csX2" fmla="*/ 196942 w 215839"/>
                <a:gd name="csY2" fmla="*/ 340061 h 373690"/>
                <a:gd name="csX3" fmla="*/ 17376 w 215839"/>
                <a:gd name="csY3" fmla="*/ 372331 h 373690"/>
                <a:gd name="csX4" fmla="*/ 388 w 215839"/>
                <a:gd name="csY4" fmla="*/ 357208 h 373690"/>
                <a:gd name="csX5" fmla="*/ 23979 w 215839"/>
                <a:gd name="csY5" fmla="*/ 24170 h 373690"/>
                <a:gd name="csX6" fmla="*/ 48635 w 215839"/>
                <a:gd name="csY6" fmla="*/ 792 h 373690"/>
                <a:gd name="csX7" fmla="*/ 191350 w 215839"/>
                <a:gd name="csY7" fmla="*/ 47 h 373690"/>
                <a:gd name="csX8" fmla="*/ 214462 w 215839"/>
                <a:gd name="csY8" fmla="*/ 25128 h 373690"/>
                <a:gd name="csX9" fmla="*/ 210521 w 215839"/>
                <a:gd name="csY9" fmla="*/ 167791 h 373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5839" h="373690">
                  <a:moveTo>
                    <a:pt x="210468" y="167844"/>
                  </a:moveTo>
                  <a:cubicBezTo>
                    <a:pt x="212118" y="217262"/>
                    <a:pt x="213130" y="266786"/>
                    <a:pt x="215740" y="316151"/>
                  </a:cubicBezTo>
                  <a:cubicBezTo>
                    <a:pt x="216538" y="331434"/>
                    <a:pt x="212757" y="337451"/>
                    <a:pt x="196942" y="340061"/>
                  </a:cubicBezTo>
                  <a:cubicBezTo>
                    <a:pt x="136927" y="350019"/>
                    <a:pt x="77284" y="361841"/>
                    <a:pt x="17376" y="372331"/>
                  </a:cubicBezTo>
                  <a:cubicBezTo>
                    <a:pt x="-144" y="375420"/>
                    <a:pt x="-836" y="374355"/>
                    <a:pt x="388" y="357208"/>
                  </a:cubicBezTo>
                  <a:cubicBezTo>
                    <a:pt x="8376" y="246231"/>
                    <a:pt x="13169" y="134987"/>
                    <a:pt x="23979" y="24170"/>
                  </a:cubicBezTo>
                  <a:cubicBezTo>
                    <a:pt x="26109" y="2443"/>
                    <a:pt x="21370" y="792"/>
                    <a:pt x="48635" y="792"/>
                  </a:cubicBezTo>
                  <a:cubicBezTo>
                    <a:pt x="96189" y="739"/>
                    <a:pt x="143796" y="420"/>
                    <a:pt x="191350" y="47"/>
                  </a:cubicBezTo>
                  <a:cubicBezTo>
                    <a:pt x="218935" y="-166"/>
                    <a:pt x="214834" y="-699"/>
                    <a:pt x="214462" y="25128"/>
                  </a:cubicBezTo>
                  <a:cubicBezTo>
                    <a:pt x="213823" y="72683"/>
                    <a:pt x="209136" y="120130"/>
                    <a:pt x="210521" y="167791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BD26BFEE-E13B-ED68-DA57-F9BA6BED6072}"/>
                </a:ext>
              </a:extLst>
            </p:cNvPr>
            <p:cNvSpPr/>
            <p:nvPr/>
          </p:nvSpPr>
          <p:spPr>
            <a:xfrm>
              <a:off x="11025831" y="3517723"/>
              <a:ext cx="233231" cy="403231"/>
            </a:xfrm>
            <a:custGeom>
              <a:avLst/>
              <a:gdLst>
                <a:gd name="csX0" fmla="*/ 233052 w 233231"/>
                <a:gd name="csY0" fmla="*/ 44628 h 403231"/>
                <a:gd name="csX1" fmla="*/ 171492 w 233231"/>
                <a:gd name="csY1" fmla="*/ 212905 h 403231"/>
                <a:gd name="csX2" fmla="*/ 42250 w 233231"/>
                <a:gd name="csY2" fmla="*/ 386666 h 403231"/>
                <a:gd name="csX3" fmla="*/ 28671 w 233231"/>
                <a:gd name="csY3" fmla="*/ 400884 h 403231"/>
                <a:gd name="csX4" fmla="*/ 7263 w 233231"/>
                <a:gd name="csY4" fmla="*/ 398754 h 403231"/>
                <a:gd name="csX5" fmla="*/ 1299 w 233231"/>
                <a:gd name="csY5" fmla="*/ 378252 h 403231"/>
                <a:gd name="csX6" fmla="*/ 6358 w 233231"/>
                <a:gd name="csY6" fmla="*/ 368081 h 403231"/>
                <a:gd name="csX7" fmla="*/ 106472 w 233231"/>
                <a:gd name="csY7" fmla="*/ 222543 h 403231"/>
                <a:gd name="csX8" fmla="*/ 148221 w 233231"/>
                <a:gd name="csY8" fmla="*/ 168386 h 403231"/>
                <a:gd name="csX9" fmla="*/ 187468 w 233231"/>
                <a:gd name="csY9" fmla="*/ 45374 h 403231"/>
                <a:gd name="csX10" fmla="*/ 191142 w 233231"/>
                <a:gd name="csY10" fmla="*/ 14488 h 403231"/>
                <a:gd name="csX11" fmla="*/ 210260 w 233231"/>
                <a:gd name="csY11" fmla="*/ 3 h 403231"/>
                <a:gd name="csX12" fmla="*/ 229803 w 233231"/>
                <a:gd name="csY12" fmla="*/ 13902 h 403231"/>
                <a:gd name="csX13" fmla="*/ 232999 w 233231"/>
                <a:gd name="csY13" fmla="*/ 44682 h 403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33231" h="403231">
                  <a:moveTo>
                    <a:pt x="233052" y="44628"/>
                  </a:moveTo>
                  <a:cubicBezTo>
                    <a:pt x="232413" y="107998"/>
                    <a:pt x="211431" y="164605"/>
                    <a:pt x="171492" y="212905"/>
                  </a:cubicBezTo>
                  <a:cubicBezTo>
                    <a:pt x="125376" y="268659"/>
                    <a:pt x="80059" y="324787"/>
                    <a:pt x="42250" y="386666"/>
                  </a:cubicBezTo>
                  <a:cubicBezTo>
                    <a:pt x="38789" y="392311"/>
                    <a:pt x="35061" y="397902"/>
                    <a:pt x="28671" y="400884"/>
                  </a:cubicBezTo>
                  <a:cubicBezTo>
                    <a:pt x="21109" y="404399"/>
                    <a:pt x="13441" y="404186"/>
                    <a:pt x="7263" y="398754"/>
                  </a:cubicBezTo>
                  <a:cubicBezTo>
                    <a:pt x="1353" y="393589"/>
                    <a:pt x="-2002" y="386506"/>
                    <a:pt x="1299" y="378252"/>
                  </a:cubicBezTo>
                  <a:cubicBezTo>
                    <a:pt x="2684" y="374737"/>
                    <a:pt x="4335" y="371276"/>
                    <a:pt x="6358" y="368081"/>
                  </a:cubicBezTo>
                  <a:cubicBezTo>
                    <a:pt x="37723" y="318184"/>
                    <a:pt x="67811" y="267488"/>
                    <a:pt x="106472" y="222543"/>
                  </a:cubicBezTo>
                  <a:cubicBezTo>
                    <a:pt x="121329" y="205290"/>
                    <a:pt x="134908" y="186864"/>
                    <a:pt x="148221" y="168386"/>
                  </a:cubicBezTo>
                  <a:cubicBezTo>
                    <a:pt x="174688" y="131749"/>
                    <a:pt x="186403" y="90212"/>
                    <a:pt x="187468" y="45374"/>
                  </a:cubicBezTo>
                  <a:cubicBezTo>
                    <a:pt x="187734" y="34990"/>
                    <a:pt x="186723" y="24499"/>
                    <a:pt x="191142" y="14488"/>
                  </a:cubicBezTo>
                  <a:cubicBezTo>
                    <a:pt x="194923" y="5968"/>
                    <a:pt x="200408" y="163"/>
                    <a:pt x="210260" y="3"/>
                  </a:cubicBezTo>
                  <a:cubicBezTo>
                    <a:pt x="220111" y="-156"/>
                    <a:pt x="225756" y="5488"/>
                    <a:pt x="229803" y="13902"/>
                  </a:cubicBezTo>
                  <a:cubicBezTo>
                    <a:pt x="234596" y="23913"/>
                    <a:pt x="232945" y="34404"/>
                    <a:pt x="232999" y="44682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65D387A1-95FF-9F54-D12C-CE6BAB72D59B}"/>
                </a:ext>
              </a:extLst>
            </p:cNvPr>
            <p:cNvSpPr/>
            <p:nvPr/>
          </p:nvSpPr>
          <p:spPr>
            <a:xfrm>
              <a:off x="11223963" y="3439391"/>
              <a:ext cx="38552" cy="42337"/>
            </a:xfrm>
            <a:custGeom>
              <a:avLst/>
              <a:gdLst>
                <a:gd name="csX0" fmla="*/ 20435 w 38552"/>
                <a:gd name="csY0" fmla="*/ 42284 h 42337"/>
                <a:gd name="csX1" fmla="*/ 93 w 38552"/>
                <a:gd name="csY1" fmla="*/ 23007 h 42337"/>
                <a:gd name="csX2" fmla="*/ 19264 w 38552"/>
                <a:gd name="csY2" fmla="*/ 2 h 42337"/>
                <a:gd name="csX3" fmla="*/ 38541 w 38552"/>
                <a:gd name="csY3" fmla="*/ 20610 h 42337"/>
                <a:gd name="csX4" fmla="*/ 20435 w 38552"/>
                <a:gd name="csY4" fmla="*/ 42337 h 42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552" h="42337">
                  <a:moveTo>
                    <a:pt x="20435" y="42284"/>
                  </a:moveTo>
                  <a:cubicBezTo>
                    <a:pt x="10477" y="42923"/>
                    <a:pt x="1105" y="34030"/>
                    <a:pt x="93" y="23007"/>
                  </a:cubicBezTo>
                  <a:cubicBezTo>
                    <a:pt x="-1025" y="10759"/>
                    <a:pt x="8081" y="-158"/>
                    <a:pt x="19264" y="2"/>
                  </a:cubicBezTo>
                  <a:cubicBezTo>
                    <a:pt x="28796" y="108"/>
                    <a:pt x="38168" y="10119"/>
                    <a:pt x="38541" y="20610"/>
                  </a:cubicBezTo>
                  <a:cubicBezTo>
                    <a:pt x="38914" y="30994"/>
                    <a:pt x="29967" y="41698"/>
                    <a:pt x="20435" y="42337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819A09C8-84A2-1D75-86CC-C5D3BCC2F5B6}"/>
                </a:ext>
              </a:extLst>
            </p:cNvPr>
            <p:cNvSpPr/>
            <p:nvPr/>
          </p:nvSpPr>
          <p:spPr>
            <a:xfrm>
              <a:off x="7704093" y="3435610"/>
              <a:ext cx="50592" cy="51499"/>
            </a:xfrm>
            <a:custGeom>
              <a:avLst/>
              <a:gdLst>
                <a:gd name="csX0" fmla="*/ 24609 w 50592"/>
                <a:gd name="csY0" fmla="*/ 51496 h 51499"/>
                <a:gd name="csX1" fmla="*/ 7 w 50592"/>
                <a:gd name="csY1" fmla="*/ 25776 h 51499"/>
                <a:gd name="csX2" fmla="*/ 24662 w 50592"/>
                <a:gd name="csY2" fmla="*/ 2 h 51499"/>
                <a:gd name="csX3" fmla="*/ 50543 w 50592"/>
                <a:gd name="csY3" fmla="*/ 27054 h 51499"/>
                <a:gd name="csX4" fmla="*/ 24609 w 50592"/>
                <a:gd name="csY4" fmla="*/ 51496 h 51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2" h="51499">
                  <a:moveTo>
                    <a:pt x="24609" y="51496"/>
                  </a:moveTo>
                  <a:cubicBezTo>
                    <a:pt x="11136" y="51283"/>
                    <a:pt x="-313" y="39355"/>
                    <a:pt x="7" y="25776"/>
                  </a:cubicBezTo>
                  <a:cubicBezTo>
                    <a:pt x="326" y="11717"/>
                    <a:pt x="11402" y="108"/>
                    <a:pt x="24662" y="2"/>
                  </a:cubicBezTo>
                  <a:cubicBezTo>
                    <a:pt x="39892" y="-158"/>
                    <a:pt x="51448" y="11930"/>
                    <a:pt x="50543" y="27054"/>
                  </a:cubicBezTo>
                  <a:cubicBezTo>
                    <a:pt x="49744" y="41006"/>
                    <a:pt x="38401" y="51709"/>
                    <a:pt x="24609" y="51496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20A5407D-2CF4-B3AF-0DE6-A63D676EEFA0}"/>
                </a:ext>
              </a:extLst>
            </p:cNvPr>
            <p:cNvSpPr/>
            <p:nvPr/>
          </p:nvSpPr>
          <p:spPr>
            <a:xfrm>
              <a:off x="10832806" y="3413073"/>
              <a:ext cx="150668" cy="173932"/>
            </a:xfrm>
            <a:custGeom>
              <a:avLst/>
              <a:gdLst>
                <a:gd name="csX0" fmla="*/ 57094 w 150668"/>
                <a:gd name="csY0" fmla="*/ 124783 h 173932"/>
                <a:gd name="csX1" fmla="*/ 104222 w 150668"/>
                <a:gd name="csY1" fmla="*/ 90861 h 173932"/>
                <a:gd name="csX2" fmla="*/ 143894 w 150668"/>
                <a:gd name="csY2" fmla="*/ 81382 h 173932"/>
                <a:gd name="csX3" fmla="*/ 134948 w 150668"/>
                <a:gd name="csY3" fmla="*/ 123025 h 173932"/>
                <a:gd name="csX4" fmla="*/ 66945 w 150668"/>
                <a:gd name="csY4" fmla="*/ 169035 h 173932"/>
                <a:gd name="csX5" fmla="*/ 33343 w 150668"/>
                <a:gd name="csY5" fmla="*/ 173242 h 173932"/>
                <a:gd name="csX6" fmla="*/ 3682 w 150668"/>
                <a:gd name="csY6" fmla="*/ 120576 h 173932"/>
                <a:gd name="csX7" fmla="*/ 16303 w 150668"/>
                <a:gd name="csY7" fmla="*/ 98263 h 173932"/>
                <a:gd name="csX8" fmla="*/ 74401 w 150668"/>
                <a:gd name="csY8" fmla="*/ 13539 h 173932"/>
                <a:gd name="csX9" fmla="*/ 102997 w 150668"/>
                <a:gd name="csY9" fmla="*/ 1984 h 173932"/>
                <a:gd name="csX10" fmla="*/ 108801 w 150668"/>
                <a:gd name="csY10" fmla="*/ 34148 h 173932"/>
                <a:gd name="csX11" fmla="*/ 86276 w 150668"/>
                <a:gd name="csY11" fmla="*/ 70466 h 173932"/>
                <a:gd name="csX12" fmla="*/ 52834 w 150668"/>
                <a:gd name="csY12" fmla="*/ 119937 h 173932"/>
                <a:gd name="csX13" fmla="*/ 57094 w 150668"/>
                <a:gd name="csY13" fmla="*/ 124729 h 173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0668" h="173932">
                  <a:moveTo>
                    <a:pt x="57094" y="124783"/>
                  </a:moveTo>
                  <a:cubicBezTo>
                    <a:pt x="75146" y="117008"/>
                    <a:pt x="89631" y="103855"/>
                    <a:pt x="104222" y="90861"/>
                  </a:cubicBezTo>
                  <a:cubicBezTo>
                    <a:pt x="122274" y="74832"/>
                    <a:pt x="133883" y="72223"/>
                    <a:pt x="143894" y="81382"/>
                  </a:cubicBezTo>
                  <a:cubicBezTo>
                    <a:pt x="155077" y="91660"/>
                    <a:pt x="152628" y="105612"/>
                    <a:pt x="134948" y="123025"/>
                  </a:cubicBezTo>
                  <a:cubicBezTo>
                    <a:pt x="115192" y="142516"/>
                    <a:pt x="93518" y="159343"/>
                    <a:pt x="66945" y="169035"/>
                  </a:cubicBezTo>
                  <a:cubicBezTo>
                    <a:pt x="55922" y="173029"/>
                    <a:pt x="44846" y="175106"/>
                    <a:pt x="33343" y="173242"/>
                  </a:cubicBezTo>
                  <a:cubicBezTo>
                    <a:pt x="5919" y="168822"/>
                    <a:pt x="-6862" y="146296"/>
                    <a:pt x="3682" y="120576"/>
                  </a:cubicBezTo>
                  <a:cubicBezTo>
                    <a:pt x="6877" y="112748"/>
                    <a:pt x="11510" y="105346"/>
                    <a:pt x="16303" y="98263"/>
                  </a:cubicBezTo>
                  <a:cubicBezTo>
                    <a:pt x="35527" y="69933"/>
                    <a:pt x="55283" y="41923"/>
                    <a:pt x="74401" y="13539"/>
                  </a:cubicBezTo>
                  <a:cubicBezTo>
                    <a:pt x="81590" y="2889"/>
                    <a:pt x="90057" y="-3448"/>
                    <a:pt x="102997" y="1984"/>
                  </a:cubicBezTo>
                  <a:cubicBezTo>
                    <a:pt x="114020" y="6617"/>
                    <a:pt x="116629" y="19078"/>
                    <a:pt x="108801" y="34148"/>
                  </a:cubicBezTo>
                  <a:cubicBezTo>
                    <a:pt x="102198" y="46769"/>
                    <a:pt x="94104" y="58590"/>
                    <a:pt x="86276" y="70466"/>
                  </a:cubicBezTo>
                  <a:cubicBezTo>
                    <a:pt x="75306" y="87080"/>
                    <a:pt x="64016" y="103482"/>
                    <a:pt x="52834" y="119937"/>
                  </a:cubicBezTo>
                  <a:cubicBezTo>
                    <a:pt x="54271" y="121534"/>
                    <a:pt x="55656" y="123132"/>
                    <a:pt x="57094" y="124729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27B28C22-6286-E5FA-A9E5-285D2BDCCF61}"/>
                </a:ext>
              </a:extLst>
            </p:cNvPr>
            <p:cNvSpPr/>
            <p:nvPr/>
          </p:nvSpPr>
          <p:spPr>
            <a:xfrm>
              <a:off x="10805219" y="3531012"/>
              <a:ext cx="243645" cy="126394"/>
            </a:xfrm>
            <a:custGeom>
              <a:avLst/>
              <a:gdLst>
                <a:gd name="csX0" fmla="*/ 70675 w 243645"/>
                <a:gd name="csY0" fmla="*/ 126394 h 126394"/>
                <a:gd name="csX1" fmla="*/ 19234 w 243645"/>
                <a:gd name="csY1" fmla="*/ 117501 h 126394"/>
                <a:gd name="csX2" fmla="*/ 2140 w 243645"/>
                <a:gd name="csY2" fmla="*/ 103176 h 126394"/>
                <a:gd name="csX3" fmla="*/ 5015 w 243645"/>
                <a:gd name="csY3" fmla="*/ 81929 h 126394"/>
                <a:gd name="csX4" fmla="*/ 28766 w 243645"/>
                <a:gd name="csY4" fmla="*/ 77882 h 126394"/>
                <a:gd name="csX5" fmla="*/ 110241 w 243645"/>
                <a:gd name="csY5" fmla="*/ 80331 h 126394"/>
                <a:gd name="csX6" fmla="*/ 194380 w 243645"/>
                <a:gd name="csY6" fmla="*/ 25641 h 126394"/>
                <a:gd name="csX7" fmla="*/ 204231 w 243645"/>
                <a:gd name="csY7" fmla="*/ 11636 h 126394"/>
                <a:gd name="csX8" fmla="*/ 233732 w 243645"/>
                <a:gd name="csY8" fmla="*/ 3542 h 126394"/>
                <a:gd name="csX9" fmla="*/ 240922 w 243645"/>
                <a:gd name="csY9" fmla="*/ 33949 h 126394"/>
                <a:gd name="csX10" fmla="*/ 222177 w 243645"/>
                <a:gd name="csY10" fmla="*/ 62385 h 126394"/>
                <a:gd name="csX11" fmla="*/ 70728 w 243645"/>
                <a:gd name="csY11" fmla="*/ 126394 h 126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43645" h="126394">
                  <a:moveTo>
                    <a:pt x="70675" y="126394"/>
                  </a:moveTo>
                  <a:cubicBezTo>
                    <a:pt x="58054" y="125968"/>
                    <a:pt x="37978" y="125808"/>
                    <a:pt x="19234" y="117501"/>
                  </a:cubicBezTo>
                  <a:cubicBezTo>
                    <a:pt x="12311" y="114412"/>
                    <a:pt x="5495" y="110685"/>
                    <a:pt x="2140" y="103176"/>
                  </a:cubicBezTo>
                  <a:cubicBezTo>
                    <a:pt x="-1322" y="95508"/>
                    <a:pt x="-736" y="87840"/>
                    <a:pt x="5015" y="81929"/>
                  </a:cubicBezTo>
                  <a:cubicBezTo>
                    <a:pt x="11565" y="75166"/>
                    <a:pt x="19926" y="74633"/>
                    <a:pt x="28766" y="77882"/>
                  </a:cubicBezTo>
                  <a:cubicBezTo>
                    <a:pt x="55605" y="87840"/>
                    <a:pt x="82817" y="85816"/>
                    <a:pt x="110241" y="80331"/>
                  </a:cubicBezTo>
                  <a:cubicBezTo>
                    <a:pt x="145654" y="73302"/>
                    <a:pt x="172866" y="53865"/>
                    <a:pt x="194380" y="25641"/>
                  </a:cubicBezTo>
                  <a:cubicBezTo>
                    <a:pt x="197841" y="21115"/>
                    <a:pt x="200503" y="15949"/>
                    <a:pt x="204231" y="11636"/>
                  </a:cubicBezTo>
                  <a:cubicBezTo>
                    <a:pt x="212112" y="2423"/>
                    <a:pt x="221218" y="-4499"/>
                    <a:pt x="233732" y="3542"/>
                  </a:cubicBezTo>
                  <a:cubicBezTo>
                    <a:pt x="245661" y="11157"/>
                    <a:pt x="245128" y="22553"/>
                    <a:pt x="240922" y="33949"/>
                  </a:cubicBezTo>
                  <a:cubicBezTo>
                    <a:pt x="236928" y="44759"/>
                    <a:pt x="229792" y="53865"/>
                    <a:pt x="222177" y="62385"/>
                  </a:cubicBezTo>
                  <a:cubicBezTo>
                    <a:pt x="183782" y="105413"/>
                    <a:pt x="135323" y="125808"/>
                    <a:pt x="70728" y="126394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859EAB8C-6FA0-56D6-66A5-0D051A25152D}"/>
                </a:ext>
              </a:extLst>
            </p:cNvPr>
            <p:cNvSpPr/>
            <p:nvPr/>
          </p:nvSpPr>
          <p:spPr>
            <a:xfrm>
              <a:off x="10984697" y="3438166"/>
              <a:ext cx="39492" cy="39570"/>
            </a:xfrm>
            <a:custGeom>
              <a:avLst/>
              <a:gdLst>
                <a:gd name="csX0" fmla="*/ 39451 w 39492"/>
                <a:gd name="csY0" fmla="*/ 19120 h 39570"/>
                <a:gd name="csX1" fmla="*/ 20653 w 39492"/>
                <a:gd name="csY1" fmla="*/ 39568 h 39570"/>
                <a:gd name="csX2" fmla="*/ 44 w 39492"/>
                <a:gd name="csY2" fmla="*/ 20291 h 39570"/>
                <a:gd name="csX3" fmla="*/ 18683 w 39492"/>
                <a:gd name="csY3" fmla="*/ 2 h 39570"/>
                <a:gd name="csX4" fmla="*/ 39398 w 39492"/>
                <a:gd name="csY4" fmla="*/ 19120 h 3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492" h="39570">
                  <a:moveTo>
                    <a:pt x="39451" y="19120"/>
                  </a:moveTo>
                  <a:cubicBezTo>
                    <a:pt x="40197" y="29291"/>
                    <a:pt x="30878" y="39409"/>
                    <a:pt x="20653" y="39568"/>
                  </a:cubicBezTo>
                  <a:cubicBezTo>
                    <a:pt x="10748" y="39728"/>
                    <a:pt x="737" y="30409"/>
                    <a:pt x="44" y="20291"/>
                  </a:cubicBezTo>
                  <a:cubicBezTo>
                    <a:pt x="-701" y="9641"/>
                    <a:pt x="8032" y="162"/>
                    <a:pt x="18683" y="2"/>
                  </a:cubicBezTo>
                  <a:cubicBezTo>
                    <a:pt x="28694" y="-158"/>
                    <a:pt x="38705" y="9055"/>
                    <a:pt x="39398" y="19120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01E972AF-F144-782F-D603-1619CAA75A36}"/>
                </a:ext>
              </a:extLst>
            </p:cNvPr>
            <p:cNvSpPr/>
            <p:nvPr/>
          </p:nvSpPr>
          <p:spPr>
            <a:xfrm>
              <a:off x="10813702" y="3438621"/>
              <a:ext cx="39048" cy="38687"/>
            </a:xfrm>
            <a:custGeom>
              <a:avLst/>
              <a:gdLst>
                <a:gd name="csX0" fmla="*/ 39028 w 39048"/>
                <a:gd name="csY0" fmla="*/ 18877 h 38687"/>
                <a:gd name="csX1" fmla="*/ 19432 w 39048"/>
                <a:gd name="csY1" fmla="*/ 38634 h 38687"/>
                <a:gd name="csX2" fmla="*/ 207 w 39048"/>
                <a:gd name="csY2" fmla="*/ 21167 h 38687"/>
                <a:gd name="csX3" fmla="*/ 18047 w 39048"/>
                <a:gd name="csY3" fmla="*/ 26 h 38687"/>
                <a:gd name="csX4" fmla="*/ 39028 w 39048"/>
                <a:gd name="csY4" fmla="*/ 18824 h 38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048" h="38687">
                  <a:moveTo>
                    <a:pt x="39028" y="18877"/>
                  </a:moveTo>
                  <a:cubicBezTo>
                    <a:pt x="39561" y="28889"/>
                    <a:pt x="29549" y="39539"/>
                    <a:pt x="19432" y="38634"/>
                  </a:cubicBezTo>
                  <a:cubicBezTo>
                    <a:pt x="9047" y="37728"/>
                    <a:pt x="2018" y="31764"/>
                    <a:pt x="207" y="21167"/>
                  </a:cubicBezTo>
                  <a:cubicBezTo>
                    <a:pt x="-1496" y="10996"/>
                    <a:pt x="7556" y="612"/>
                    <a:pt x="18047" y="26"/>
                  </a:cubicBezTo>
                  <a:cubicBezTo>
                    <a:pt x="28058" y="-560"/>
                    <a:pt x="38495" y="8813"/>
                    <a:pt x="39028" y="18824"/>
                  </a:cubicBezTo>
                  <a:close/>
                </a:path>
              </a:pathLst>
            </a:custGeom>
            <a:solidFill>
              <a:srgbClr val="004C66"/>
            </a:solidFill>
            <a:ln w="5324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367818891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5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1EFDF064-08B3-2138-F7B8-59EB3A89090F}"/>
              </a:ext>
            </a:extLst>
          </p:cNvPr>
          <p:cNvGrpSpPr/>
          <p:nvPr userDrawn="1"/>
        </p:nvGrpSpPr>
        <p:grpSpPr>
          <a:xfrm>
            <a:off x="6626118" y="2100530"/>
            <a:ext cx="5016050" cy="4755652"/>
            <a:chOff x="6626118" y="2100530"/>
            <a:chExt cx="5016050" cy="4755652"/>
          </a:xfrm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D912B7D8-07FE-B16F-3F3A-1A1314FD8418}"/>
                </a:ext>
              </a:extLst>
            </p:cNvPr>
            <p:cNvGrpSpPr/>
            <p:nvPr/>
          </p:nvGrpSpPr>
          <p:grpSpPr>
            <a:xfrm>
              <a:off x="6626118" y="2100530"/>
              <a:ext cx="5016050" cy="4755652"/>
              <a:chOff x="6626118" y="2100530"/>
              <a:chExt cx="5016050" cy="4755652"/>
            </a:xfrm>
            <a:solidFill>
              <a:srgbClr val="004C66"/>
            </a:solidFill>
          </p:grpSpPr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B794AD52-7866-F9F5-E174-2BD1D8854F80}"/>
                  </a:ext>
                </a:extLst>
              </p:cNvPr>
              <p:cNvSpPr/>
              <p:nvPr/>
            </p:nvSpPr>
            <p:spPr>
              <a:xfrm>
                <a:off x="6626118" y="2100530"/>
                <a:ext cx="4392597" cy="4755652"/>
              </a:xfrm>
              <a:custGeom>
                <a:avLst/>
                <a:gdLst>
                  <a:gd name="csX0" fmla="*/ 2976702 w 4392597"/>
                  <a:gd name="csY0" fmla="*/ 2140429 h 4755652"/>
                  <a:gd name="csX1" fmla="*/ 2989078 w 4392597"/>
                  <a:gd name="csY1" fmla="*/ 2164274 h 4755652"/>
                  <a:gd name="csX2" fmla="*/ 3156670 w 4392597"/>
                  <a:gd name="csY2" fmla="*/ 2668072 h 4755652"/>
                  <a:gd name="csX3" fmla="*/ 3170807 w 4392597"/>
                  <a:gd name="csY3" fmla="*/ 2953354 h 4755652"/>
                  <a:gd name="csX4" fmla="*/ 3159565 w 4392597"/>
                  <a:gd name="csY4" fmla="*/ 3048845 h 4755652"/>
                  <a:gd name="csX5" fmla="*/ 3166662 w 4392597"/>
                  <a:gd name="csY5" fmla="*/ 3092333 h 4755652"/>
                  <a:gd name="csX6" fmla="*/ 3539373 w 4392597"/>
                  <a:gd name="csY6" fmla="*/ 3830602 h 4755652"/>
                  <a:gd name="csX7" fmla="*/ 3993042 w 4392597"/>
                  <a:gd name="csY7" fmla="*/ 4729991 h 4755652"/>
                  <a:gd name="csX8" fmla="*/ 4004907 w 4392597"/>
                  <a:gd name="csY8" fmla="*/ 4755653 h 4755652"/>
                  <a:gd name="csX9" fmla="*/ 3963009 w 4392597"/>
                  <a:gd name="csY9" fmla="*/ 4755653 h 4755652"/>
                  <a:gd name="csX10" fmla="*/ 3144635 w 4392597"/>
                  <a:gd name="csY10" fmla="*/ 3133380 h 4755652"/>
                  <a:gd name="csX11" fmla="*/ 3138162 w 4392597"/>
                  <a:gd name="csY11" fmla="*/ 3151263 h 4755652"/>
                  <a:gd name="csX12" fmla="*/ 3007926 w 4392597"/>
                  <a:gd name="csY12" fmla="*/ 3505239 h 4755652"/>
                  <a:gd name="csX13" fmla="*/ 2959556 w 4392597"/>
                  <a:gd name="csY13" fmla="*/ 3551622 h 4755652"/>
                  <a:gd name="csX14" fmla="*/ 2936677 w 4392597"/>
                  <a:gd name="csY14" fmla="*/ 3560819 h 4755652"/>
                  <a:gd name="csX15" fmla="*/ 2947237 w 4392597"/>
                  <a:gd name="csY15" fmla="*/ 3606919 h 4755652"/>
                  <a:gd name="csX16" fmla="*/ 2977950 w 4392597"/>
                  <a:gd name="csY16" fmla="*/ 3695484 h 4755652"/>
                  <a:gd name="csX17" fmla="*/ 2998843 w 4392597"/>
                  <a:gd name="csY17" fmla="*/ 3796198 h 4755652"/>
                  <a:gd name="csX18" fmla="*/ 2969832 w 4392597"/>
                  <a:gd name="csY18" fmla="*/ 3865006 h 4755652"/>
                  <a:gd name="csX19" fmla="*/ 2879393 w 4392597"/>
                  <a:gd name="csY19" fmla="*/ 3882435 h 4755652"/>
                  <a:gd name="csX20" fmla="*/ 2801899 w 4392597"/>
                  <a:gd name="csY20" fmla="*/ 3835882 h 4755652"/>
                  <a:gd name="csX21" fmla="*/ 2738371 w 4392597"/>
                  <a:gd name="csY21" fmla="*/ 3745898 h 4755652"/>
                  <a:gd name="csX22" fmla="*/ 2660309 w 4392597"/>
                  <a:gd name="csY22" fmla="*/ 3516707 h 4755652"/>
                  <a:gd name="csX23" fmla="*/ 2639303 w 4392597"/>
                  <a:gd name="csY23" fmla="*/ 3469416 h 4755652"/>
                  <a:gd name="csX24" fmla="*/ 2616310 w 4392597"/>
                  <a:gd name="csY24" fmla="*/ 3340883 h 4755652"/>
                  <a:gd name="csX25" fmla="*/ 2677738 w 4392597"/>
                  <a:gd name="csY25" fmla="*/ 3143485 h 4755652"/>
                  <a:gd name="csX26" fmla="*/ 2667803 w 4392597"/>
                  <a:gd name="csY26" fmla="*/ 2734156 h 4755652"/>
                  <a:gd name="csX27" fmla="*/ 2581054 w 4392597"/>
                  <a:gd name="csY27" fmla="*/ 2517796 h 4755652"/>
                  <a:gd name="csX28" fmla="*/ 2570381 w 4392597"/>
                  <a:gd name="csY28" fmla="*/ 2498209 h 4755652"/>
                  <a:gd name="csX29" fmla="*/ 2565328 w 4392597"/>
                  <a:gd name="csY29" fmla="*/ 2525517 h 4755652"/>
                  <a:gd name="csX30" fmla="*/ 2484598 w 4392597"/>
                  <a:gd name="csY30" fmla="*/ 3179536 h 4755652"/>
                  <a:gd name="csX31" fmla="*/ 2419877 w 4392597"/>
                  <a:gd name="csY31" fmla="*/ 3707065 h 4755652"/>
                  <a:gd name="csX32" fmla="*/ 2399893 w 4392597"/>
                  <a:gd name="csY32" fmla="*/ 3869378 h 4755652"/>
                  <a:gd name="csX33" fmla="*/ 2399155 w 4392597"/>
                  <a:gd name="csY33" fmla="*/ 3874146 h 4755652"/>
                  <a:gd name="csX34" fmla="*/ 2348571 w 4392597"/>
                  <a:gd name="csY34" fmla="*/ 3928705 h 4755652"/>
                  <a:gd name="csX35" fmla="*/ 2334832 w 4392597"/>
                  <a:gd name="csY35" fmla="*/ 3999954 h 4755652"/>
                  <a:gd name="csX36" fmla="*/ 2280387 w 4392597"/>
                  <a:gd name="csY36" fmla="*/ 4224149 h 4755652"/>
                  <a:gd name="csX37" fmla="*/ 2276243 w 4392597"/>
                  <a:gd name="csY37" fmla="*/ 4250037 h 4755652"/>
                  <a:gd name="csX38" fmla="*/ 2275448 w 4392597"/>
                  <a:gd name="csY38" fmla="*/ 4269226 h 4755652"/>
                  <a:gd name="csX39" fmla="*/ 2173996 w 4392597"/>
                  <a:gd name="csY39" fmla="*/ 4352795 h 4755652"/>
                  <a:gd name="csX40" fmla="*/ 2104904 w 4392597"/>
                  <a:gd name="csY40" fmla="*/ 4333720 h 4755652"/>
                  <a:gd name="csX41" fmla="*/ 1986192 w 4392597"/>
                  <a:gd name="csY41" fmla="*/ 4261278 h 4755652"/>
                  <a:gd name="csX42" fmla="*/ 1623700 w 4392597"/>
                  <a:gd name="csY42" fmla="*/ 3817601 h 4755652"/>
                  <a:gd name="csX43" fmla="*/ 1610415 w 4392597"/>
                  <a:gd name="csY43" fmla="*/ 3791940 h 4755652"/>
                  <a:gd name="csX44" fmla="*/ 1593611 w 4392597"/>
                  <a:gd name="csY44" fmla="*/ 3821519 h 4755652"/>
                  <a:gd name="csX45" fmla="*/ 1107809 w 4392597"/>
                  <a:gd name="csY45" fmla="*/ 4728686 h 4755652"/>
                  <a:gd name="csX46" fmla="*/ 1051377 w 4392597"/>
                  <a:gd name="csY46" fmla="*/ 4754631 h 4755652"/>
                  <a:gd name="csX47" fmla="*/ 1063072 w 4392597"/>
                  <a:gd name="csY47" fmla="*/ 4731127 h 4755652"/>
                  <a:gd name="csX48" fmla="*/ 1576465 w 4392597"/>
                  <a:gd name="csY48" fmla="*/ 3773262 h 4755652"/>
                  <a:gd name="csX49" fmla="*/ 1582938 w 4392597"/>
                  <a:gd name="csY49" fmla="*/ 3714843 h 4755652"/>
                  <a:gd name="csX50" fmla="*/ 1565622 w 4392597"/>
                  <a:gd name="csY50" fmla="*/ 3627924 h 4755652"/>
                  <a:gd name="csX51" fmla="*/ 1566473 w 4392597"/>
                  <a:gd name="csY51" fmla="*/ 3601582 h 4755652"/>
                  <a:gd name="csX52" fmla="*/ 1668834 w 4392597"/>
                  <a:gd name="csY52" fmla="*/ 3518978 h 4755652"/>
                  <a:gd name="csX53" fmla="*/ 1707837 w 4392597"/>
                  <a:gd name="csY53" fmla="*/ 3524996 h 4755652"/>
                  <a:gd name="csX54" fmla="*/ 1718737 w 4392597"/>
                  <a:gd name="csY54" fmla="*/ 3506545 h 4755652"/>
                  <a:gd name="csX55" fmla="*/ 1989883 w 4392597"/>
                  <a:gd name="csY55" fmla="*/ 2999907 h 4755652"/>
                  <a:gd name="csX56" fmla="*/ 2002543 w 4392597"/>
                  <a:gd name="csY56" fmla="*/ 2961586 h 4755652"/>
                  <a:gd name="csX57" fmla="*/ 2078902 w 4392597"/>
                  <a:gd name="csY57" fmla="*/ 2406465 h 4755652"/>
                  <a:gd name="csX58" fmla="*/ 2104904 w 4392597"/>
                  <a:gd name="csY58" fmla="*/ 2215823 h 4755652"/>
                  <a:gd name="csX59" fmla="*/ 2106947 w 4392597"/>
                  <a:gd name="csY59" fmla="*/ 2197542 h 4755652"/>
                  <a:gd name="csX60" fmla="*/ 2089178 w 4392597"/>
                  <a:gd name="csY60" fmla="*/ 2191865 h 4755652"/>
                  <a:gd name="csX61" fmla="*/ 1829160 w 4392597"/>
                  <a:gd name="csY61" fmla="*/ 2101029 h 4755652"/>
                  <a:gd name="csX62" fmla="*/ 1797821 w 4392597"/>
                  <a:gd name="csY62" fmla="*/ 2091832 h 4755652"/>
                  <a:gd name="csX63" fmla="*/ 1740084 w 4392597"/>
                  <a:gd name="csY63" fmla="*/ 2072302 h 4755652"/>
                  <a:gd name="csX64" fmla="*/ 1705509 w 4392597"/>
                  <a:gd name="csY64" fmla="*/ 2046698 h 4755652"/>
                  <a:gd name="csX65" fmla="*/ 1703579 w 4392597"/>
                  <a:gd name="csY65" fmla="*/ 2066852 h 4755652"/>
                  <a:gd name="csX66" fmla="*/ 1709200 w 4392597"/>
                  <a:gd name="csY66" fmla="*/ 2653709 h 4755652"/>
                  <a:gd name="csX67" fmla="*/ 1707496 w 4392597"/>
                  <a:gd name="csY67" fmla="*/ 3028862 h 4755652"/>
                  <a:gd name="csX68" fmla="*/ 1708348 w 4392597"/>
                  <a:gd name="csY68" fmla="*/ 3108173 h 4755652"/>
                  <a:gd name="csX69" fmla="*/ 1690578 w 4392597"/>
                  <a:gd name="csY69" fmla="*/ 3135423 h 4755652"/>
                  <a:gd name="csX70" fmla="*/ 1652427 w 4392597"/>
                  <a:gd name="csY70" fmla="*/ 3146608 h 4755652"/>
                  <a:gd name="csX71" fmla="*/ 1680586 w 4392597"/>
                  <a:gd name="csY71" fmla="*/ 3162447 h 4755652"/>
                  <a:gd name="csX72" fmla="*/ 1741617 w 4392597"/>
                  <a:gd name="csY72" fmla="*/ 3190776 h 4755652"/>
                  <a:gd name="csX73" fmla="*/ 1797254 w 4392597"/>
                  <a:gd name="csY73" fmla="*/ 3235740 h 4755652"/>
                  <a:gd name="csX74" fmla="*/ 1778859 w 4392597"/>
                  <a:gd name="csY74" fmla="*/ 3277411 h 4755652"/>
                  <a:gd name="csX75" fmla="*/ 1543310 w 4392597"/>
                  <a:gd name="csY75" fmla="*/ 3280874 h 4755652"/>
                  <a:gd name="csX76" fmla="*/ 1509644 w 4392597"/>
                  <a:gd name="csY76" fmla="*/ 3280080 h 4755652"/>
                  <a:gd name="csX77" fmla="*/ 1479271 w 4392597"/>
                  <a:gd name="csY77" fmla="*/ 3252147 h 4755652"/>
                  <a:gd name="csX78" fmla="*/ 1477284 w 4392597"/>
                  <a:gd name="csY78" fmla="*/ 3180047 h 4755652"/>
                  <a:gd name="csX79" fmla="*/ 1463431 w 4392597"/>
                  <a:gd name="csY79" fmla="*/ 3146437 h 4755652"/>
                  <a:gd name="csX80" fmla="*/ 1453269 w 4392597"/>
                  <a:gd name="csY80" fmla="*/ 3120890 h 4755652"/>
                  <a:gd name="csX81" fmla="*/ 1444981 w 4392597"/>
                  <a:gd name="csY81" fmla="*/ 2858998 h 4755652"/>
                  <a:gd name="csX82" fmla="*/ 1439871 w 4392597"/>
                  <a:gd name="csY82" fmla="*/ 2702760 h 4755652"/>
                  <a:gd name="csX83" fmla="*/ 1435783 w 4392597"/>
                  <a:gd name="csY83" fmla="*/ 2686069 h 4755652"/>
                  <a:gd name="csX84" fmla="*/ 1433683 w 4392597"/>
                  <a:gd name="csY84" fmla="*/ 2703101 h 4755652"/>
                  <a:gd name="csX85" fmla="*/ 1426870 w 4392597"/>
                  <a:gd name="csY85" fmla="*/ 2936266 h 4755652"/>
                  <a:gd name="csX86" fmla="*/ 1414550 w 4392597"/>
                  <a:gd name="csY86" fmla="*/ 3111238 h 4755652"/>
                  <a:gd name="csX87" fmla="*/ 1388094 w 4392597"/>
                  <a:gd name="csY87" fmla="*/ 3148027 h 4755652"/>
                  <a:gd name="csX88" fmla="*/ 1392352 w 4392597"/>
                  <a:gd name="csY88" fmla="*/ 3230517 h 4755652"/>
                  <a:gd name="csX89" fmla="*/ 1394737 w 4392597"/>
                  <a:gd name="csY89" fmla="*/ 3244710 h 4755652"/>
                  <a:gd name="csX90" fmla="*/ 1360446 w 4392597"/>
                  <a:gd name="csY90" fmla="*/ 3281442 h 4755652"/>
                  <a:gd name="csX91" fmla="*/ 1235377 w 4392597"/>
                  <a:gd name="csY91" fmla="*/ 3283316 h 4755652"/>
                  <a:gd name="csX92" fmla="*/ 1064548 w 4392597"/>
                  <a:gd name="csY92" fmla="*/ 3285359 h 4755652"/>
                  <a:gd name="csX93" fmla="*/ 1059723 w 4392597"/>
                  <a:gd name="csY93" fmla="*/ 3285473 h 4755652"/>
                  <a:gd name="csX94" fmla="*/ 1031507 w 4392597"/>
                  <a:gd name="csY94" fmla="*/ 3272302 h 4755652"/>
                  <a:gd name="csX95" fmla="*/ 1043769 w 4392597"/>
                  <a:gd name="csY95" fmla="*/ 3246186 h 4755652"/>
                  <a:gd name="csX96" fmla="*/ 1084873 w 4392597"/>
                  <a:gd name="csY96" fmla="*/ 3217403 h 4755652"/>
                  <a:gd name="csX97" fmla="*/ 1139204 w 4392597"/>
                  <a:gd name="csY97" fmla="*/ 3191855 h 4755652"/>
                  <a:gd name="csX98" fmla="*/ 1192684 w 4392597"/>
                  <a:gd name="csY98" fmla="*/ 3145472 h 4755652"/>
                  <a:gd name="csX99" fmla="*/ 1179853 w 4392597"/>
                  <a:gd name="csY99" fmla="*/ 3141725 h 4755652"/>
                  <a:gd name="csX100" fmla="*/ 1154816 w 4392597"/>
                  <a:gd name="csY100" fmla="*/ 3105334 h 4755652"/>
                  <a:gd name="csX101" fmla="*/ 1156576 w 4392597"/>
                  <a:gd name="csY101" fmla="*/ 3047653 h 4755652"/>
                  <a:gd name="csX102" fmla="*/ 1160891 w 4392597"/>
                  <a:gd name="csY102" fmla="*/ 2619532 h 4755652"/>
                  <a:gd name="csX103" fmla="*/ 1163900 w 4392597"/>
                  <a:gd name="csY103" fmla="*/ 2359741 h 4755652"/>
                  <a:gd name="csX104" fmla="*/ 1148799 w 4392597"/>
                  <a:gd name="csY104" fmla="*/ 2321988 h 4755652"/>
                  <a:gd name="csX105" fmla="*/ 1025943 w 4392597"/>
                  <a:gd name="csY105" fmla="*/ 2085190 h 4755652"/>
                  <a:gd name="csX106" fmla="*/ 1009593 w 4392597"/>
                  <a:gd name="csY106" fmla="*/ 1908343 h 4755652"/>
                  <a:gd name="csX107" fmla="*/ 1036786 w 4392597"/>
                  <a:gd name="csY107" fmla="*/ 1742852 h 4755652"/>
                  <a:gd name="csX108" fmla="*/ 1231062 w 4392597"/>
                  <a:gd name="csY108" fmla="*/ 1513775 h 4755652"/>
                  <a:gd name="csX109" fmla="*/ 1277786 w 4392597"/>
                  <a:gd name="csY109" fmla="*/ 1489590 h 4755652"/>
                  <a:gd name="csX110" fmla="*/ 1240259 w 4392597"/>
                  <a:gd name="csY110" fmla="*/ 1422258 h 4755652"/>
                  <a:gd name="csX111" fmla="*/ 1174460 w 4392597"/>
                  <a:gd name="csY111" fmla="*/ 1407043 h 4755652"/>
                  <a:gd name="csX112" fmla="*/ 1154362 w 4392597"/>
                  <a:gd name="csY112" fmla="*/ 1375534 h 4755652"/>
                  <a:gd name="csX113" fmla="*/ 1205741 w 4392597"/>
                  <a:gd name="csY113" fmla="*/ 1287026 h 4755652"/>
                  <a:gd name="csX114" fmla="*/ 1203300 w 4392597"/>
                  <a:gd name="csY114" fmla="*/ 1247512 h 4755652"/>
                  <a:gd name="csX115" fmla="*/ 1327405 w 4392597"/>
                  <a:gd name="csY115" fmla="*/ 1120455 h 4755652"/>
                  <a:gd name="csX116" fmla="*/ 1372028 w 4392597"/>
                  <a:gd name="csY116" fmla="*/ 1123805 h 4755652"/>
                  <a:gd name="csX117" fmla="*/ 1475638 w 4392597"/>
                  <a:gd name="csY117" fmla="*/ 1099506 h 4755652"/>
                  <a:gd name="csX118" fmla="*/ 1569710 w 4392597"/>
                  <a:gd name="csY118" fmla="*/ 1150942 h 4755652"/>
                  <a:gd name="csX119" fmla="*/ 1657934 w 4392597"/>
                  <a:gd name="csY119" fmla="*/ 1245525 h 4755652"/>
                  <a:gd name="csX120" fmla="*/ 1649872 w 4392597"/>
                  <a:gd name="csY120" fmla="*/ 1279759 h 4755652"/>
                  <a:gd name="csX121" fmla="*/ 1636077 w 4392597"/>
                  <a:gd name="csY121" fmla="*/ 1283790 h 4755652"/>
                  <a:gd name="csX122" fmla="*/ 1564373 w 4392597"/>
                  <a:gd name="csY122" fmla="*/ 1417318 h 4755652"/>
                  <a:gd name="csX123" fmla="*/ 1543197 w 4392597"/>
                  <a:gd name="csY123" fmla="*/ 1456832 h 4755652"/>
                  <a:gd name="csX124" fmla="*/ 1516230 w 4392597"/>
                  <a:gd name="csY124" fmla="*/ 1492996 h 4755652"/>
                  <a:gd name="csX125" fmla="*/ 1531275 w 4392597"/>
                  <a:gd name="csY125" fmla="*/ 1499411 h 4755652"/>
                  <a:gd name="csX126" fmla="*/ 1625744 w 4392597"/>
                  <a:gd name="csY126" fmla="*/ 1540969 h 4755652"/>
                  <a:gd name="csX127" fmla="*/ 1678770 w 4392597"/>
                  <a:gd name="csY127" fmla="*/ 1550336 h 4755652"/>
                  <a:gd name="csX128" fmla="*/ 1705055 w 4392597"/>
                  <a:gd name="csY128" fmla="*/ 1547725 h 4755652"/>
                  <a:gd name="csX129" fmla="*/ 1740197 w 4392597"/>
                  <a:gd name="csY129" fmla="*/ 1583094 h 4755652"/>
                  <a:gd name="csX130" fmla="*/ 1738948 w 4392597"/>
                  <a:gd name="csY130" fmla="*/ 1601829 h 4755652"/>
                  <a:gd name="csX131" fmla="*/ 1808949 w 4392597"/>
                  <a:gd name="csY131" fmla="*/ 1673135 h 4755652"/>
                  <a:gd name="csX132" fmla="*/ 1875713 w 4392597"/>
                  <a:gd name="csY132" fmla="*/ 1748018 h 4755652"/>
                  <a:gd name="csX133" fmla="*/ 2087645 w 4392597"/>
                  <a:gd name="csY133" fmla="*/ 1199596 h 4755652"/>
                  <a:gd name="csX134" fmla="*/ 1645728 w 4392597"/>
                  <a:gd name="csY134" fmla="*/ 1031493 h 4755652"/>
                  <a:gd name="csX135" fmla="*/ 1224930 w 4392597"/>
                  <a:gd name="csY135" fmla="*/ 821321 h 4755652"/>
                  <a:gd name="csX136" fmla="*/ 1224930 w 4392597"/>
                  <a:gd name="csY136" fmla="*/ 892741 h 4755652"/>
                  <a:gd name="csX137" fmla="*/ 1269383 w 4392597"/>
                  <a:gd name="csY137" fmla="*/ 919878 h 4755652"/>
                  <a:gd name="csX138" fmla="*/ 1282271 w 4392597"/>
                  <a:gd name="csY138" fmla="*/ 924817 h 4755652"/>
                  <a:gd name="csX139" fmla="*/ 1302879 w 4392597"/>
                  <a:gd name="csY139" fmla="*/ 935661 h 4755652"/>
                  <a:gd name="csX140" fmla="*/ 1333990 w 4392597"/>
                  <a:gd name="csY140" fmla="*/ 999189 h 4755652"/>
                  <a:gd name="csX141" fmla="*/ 1282271 w 4392597"/>
                  <a:gd name="csY141" fmla="*/ 1065216 h 4755652"/>
                  <a:gd name="csX142" fmla="*/ 1257404 w 4392597"/>
                  <a:gd name="csY142" fmla="*/ 1080771 h 4755652"/>
                  <a:gd name="csX143" fmla="*/ 1204322 w 4392597"/>
                  <a:gd name="csY143" fmla="*/ 1104956 h 4755652"/>
                  <a:gd name="csX144" fmla="*/ 1119901 w 4392597"/>
                  <a:gd name="csY144" fmla="*/ 1267382 h 4755652"/>
                  <a:gd name="csX145" fmla="*/ 974053 w 4392597"/>
                  <a:gd name="csY145" fmla="*/ 1557262 h 4755652"/>
                  <a:gd name="csX146" fmla="*/ 908481 w 4392597"/>
                  <a:gd name="csY146" fmla="*/ 1729283 h 4755652"/>
                  <a:gd name="csX147" fmla="*/ 864709 w 4392597"/>
                  <a:gd name="csY147" fmla="*/ 1916405 h 4755652"/>
                  <a:gd name="csX148" fmla="*/ 863403 w 4392597"/>
                  <a:gd name="csY148" fmla="*/ 2022115 h 4755652"/>
                  <a:gd name="csX149" fmla="*/ 920289 w 4392597"/>
                  <a:gd name="csY149" fmla="*/ 2353723 h 4755652"/>
                  <a:gd name="csX150" fmla="*/ 944929 w 4392597"/>
                  <a:gd name="csY150" fmla="*/ 2580756 h 4755652"/>
                  <a:gd name="csX151" fmla="*/ 941693 w 4392597"/>
                  <a:gd name="csY151" fmla="*/ 2623676 h 4755652"/>
                  <a:gd name="csX152" fmla="*/ 906664 w 4392597"/>
                  <a:gd name="csY152" fmla="*/ 2637813 h 4755652"/>
                  <a:gd name="csX153" fmla="*/ 885885 w 4392597"/>
                  <a:gd name="csY153" fmla="*/ 2621519 h 4755652"/>
                  <a:gd name="csX154" fmla="*/ 838310 w 4392597"/>
                  <a:gd name="csY154" fmla="*/ 2594098 h 4755652"/>
                  <a:gd name="csX155" fmla="*/ 817134 w 4392597"/>
                  <a:gd name="csY155" fmla="*/ 2589897 h 4755652"/>
                  <a:gd name="csX156" fmla="*/ 806744 w 4392597"/>
                  <a:gd name="csY156" fmla="*/ 2839412 h 4755652"/>
                  <a:gd name="csX157" fmla="*/ 822357 w 4392597"/>
                  <a:gd name="csY157" fmla="*/ 2984749 h 4755652"/>
                  <a:gd name="csX158" fmla="*/ 895537 w 4392597"/>
                  <a:gd name="csY158" fmla="*/ 3088075 h 4755652"/>
                  <a:gd name="csX159" fmla="*/ 925342 w 4392597"/>
                  <a:gd name="csY159" fmla="*/ 3112203 h 4755652"/>
                  <a:gd name="csX160" fmla="*/ 932041 w 4392597"/>
                  <a:gd name="csY160" fmla="*/ 3143031 h 4755652"/>
                  <a:gd name="csX161" fmla="*/ 906210 w 4392597"/>
                  <a:gd name="csY161" fmla="*/ 3157565 h 4755652"/>
                  <a:gd name="csX162" fmla="*/ 865561 w 4392597"/>
                  <a:gd name="csY162" fmla="*/ 3153818 h 4755652"/>
                  <a:gd name="csX163" fmla="*/ 760248 w 4392597"/>
                  <a:gd name="csY163" fmla="*/ 3121911 h 4755652"/>
                  <a:gd name="csX164" fmla="*/ 709039 w 4392597"/>
                  <a:gd name="csY164" fmla="*/ 3082966 h 4755652"/>
                  <a:gd name="csX165" fmla="*/ 694392 w 4392597"/>
                  <a:gd name="csY165" fmla="*/ 3066786 h 4755652"/>
                  <a:gd name="csX166" fmla="*/ 658682 w 4392597"/>
                  <a:gd name="csY166" fmla="*/ 3144393 h 4755652"/>
                  <a:gd name="csX167" fmla="*/ 650280 w 4392597"/>
                  <a:gd name="csY167" fmla="*/ 3161596 h 4755652"/>
                  <a:gd name="csX168" fmla="*/ 616216 w 4392597"/>
                  <a:gd name="csY168" fmla="*/ 3156600 h 4755652"/>
                  <a:gd name="csX169" fmla="*/ 610652 w 4392597"/>
                  <a:gd name="csY169" fmla="*/ 3123558 h 4755652"/>
                  <a:gd name="csX170" fmla="*/ 607700 w 4392597"/>
                  <a:gd name="csY170" fmla="*/ 2794107 h 4755652"/>
                  <a:gd name="csX171" fmla="*/ 613945 w 4392597"/>
                  <a:gd name="csY171" fmla="*/ 2698162 h 4755652"/>
                  <a:gd name="csX172" fmla="*/ 613945 w 4392597"/>
                  <a:gd name="csY172" fmla="*/ 2687602 h 4755652"/>
                  <a:gd name="csX173" fmla="*/ 542128 w 4392597"/>
                  <a:gd name="csY173" fmla="*/ 2679881 h 4755652"/>
                  <a:gd name="csX174" fmla="*/ 537473 w 4392597"/>
                  <a:gd name="csY174" fmla="*/ 2689760 h 4755652"/>
                  <a:gd name="csX175" fmla="*/ 469686 w 4392597"/>
                  <a:gd name="csY175" fmla="*/ 2915146 h 4755652"/>
                  <a:gd name="csX176" fmla="*/ 461568 w 4392597"/>
                  <a:gd name="csY176" fmla="*/ 2991335 h 4755652"/>
                  <a:gd name="csX177" fmla="*/ 504999 w 4392597"/>
                  <a:gd name="csY177" fmla="*/ 3105448 h 4755652"/>
                  <a:gd name="csX178" fmla="*/ 545364 w 4392597"/>
                  <a:gd name="csY178" fmla="*/ 3146664 h 4755652"/>
                  <a:gd name="csX179" fmla="*/ 551552 w 4392597"/>
                  <a:gd name="csY179" fmla="*/ 3170565 h 4755652"/>
                  <a:gd name="csX180" fmla="*/ 529752 w 4392597"/>
                  <a:gd name="csY180" fmla="*/ 3182090 h 4755652"/>
                  <a:gd name="csX181" fmla="*/ 386515 w 4392597"/>
                  <a:gd name="csY181" fmla="*/ 3131109 h 4755652"/>
                  <a:gd name="csX182" fmla="*/ 346660 w 4392597"/>
                  <a:gd name="csY182" fmla="*/ 3083647 h 4755652"/>
                  <a:gd name="csX183" fmla="*/ 334000 w 4392597"/>
                  <a:gd name="csY183" fmla="*/ 3062641 h 4755652"/>
                  <a:gd name="csX184" fmla="*/ 315322 w 4392597"/>
                  <a:gd name="csY184" fmla="*/ 3128327 h 4755652"/>
                  <a:gd name="csX185" fmla="*/ 308793 w 4392597"/>
                  <a:gd name="csY185" fmla="*/ 3146153 h 4755652"/>
                  <a:gd name="csX186" fmla="*/ 291251 w 4392597"/>
                  <a:gd name="csY186" fmla="*/ 3155464 h 4755652"/>
                  <a:gd name="csX187" fmla="*/ 274730 w 4392597"/>
                  <a:gd name="csY187" fmla="*/ 3140874 h 4755652"/>
                  <a:gd name="csX188" fmla="*/ 273708 w 4392597"/>
                  <a:gd name="csY188" fmla="*/ 3124353 h 4755652"/>
                  <a:gd name="csX189" fmla="*/ 280010 w 4392597"/>
                  <a:gd name="csY189" fmla="*/ 2977823 h 4755652"/>
                  <a:gd name="csX190" fmla="*/ 337918 w 4392597"/>
                  <a:gd name="csY190" fmla="*/ 2618397 h 4755652"/>
                  <a:gd name="csX191" fmla="*/ 339848 w 4392597"/>
                  <a:gd name="csY191" fmla="*/ 2607326 h 4755652"/>
                  <a:gd name="csX192" fmla="*/ 258947 w 4392597"/>
                  <a:gd name="csY192" fmla="*/ 2645136 h 4755652"/>
                  <a:gd name="csX193" fmla="*/ 224940 w 4392597"/>
                  <a:gd name="csY193" fmla="*/ 2656945 h 4755652"/>
                  <a:gd name="csX194" fmla="*/ 179693 w 4392597"/>
                  <a:gd name="csY194" fmla="*/ 2647748 h 4755652"/>
                  <a:gd name="csX195" fmla="*/ 171745 w 4392597"/>
                  <a:gd name="csY195" fmla="*/ 2627140 h 4755652"/>
                  <a:gd name="csX196" fmla="*/ 179295 w 4392597"/>
                  <a:gd name="csY196" fmla="*/ 2602046 h 4755652"/>
                  <a:gd name="csX197" fmla="*/ 319864 w 4392597"/>
                  <a:gd name="csY197" fmla="*/ 2288492 h 4755652"/>
                  <a:gd name="csX198" fmla="*/ 451633 w 4392597"/>
                  <a:gd name="csY198" fmla="*/ 1989414 h 4755652"/>
                  <a:gd name="csX199" fmla="*/ 457821 w 4392597"/>
                  <a:gd name="csY199" fmla="*/ 1891652 h 4755652"/>
                  <a:gd name="csX200" fmla="*/ 394349 w 4392597"/>
                  <a:gd name="csY200" fmla="*/ 1635097 h 4755652"/>
                  <a:gd name="csX201" fmla="*/ 387764 w 4392597"/>
                  <a:gd name="csY201" fmla="*/ 1614716 h 4755652"/>
                  <a:gd name="csX202" fmla="*/ 207398 w 4392597"/>
                  <a:gd name="csY202" fmla="*/ 1302468 h 4755652"/>
                  <a:gd name="csX203" fmla="*/ 136602 w 4392597"/>
                  <a:gd name="csY203" fmla="*/ 1179555 h 4755652"/>
                  <a:gd name="csX204" fmla="*/ 116164 w 4392597"/>
                  <a:gd name="csY204" fmla="*/ 1165873 h 4755652"/>
                  <a:gd name="csX205" fmla="*/ 71882 w 4392597"/>
                  <a:gd name="csY205" fmla="*/ 1148558 h 4755652"/>
                  <a:gd name="csX206" fmla="*/ 47981 w 4392597"/>
                  <a:gd name="csY206" fmla="*/ 1122783 h 4755652"/>
                  <a:gd name="csX207" fmla="*/ 13804 w 4392597"/>
                  <a:gd name="csY207" fmla="*/ 1067203 h 4755652"/>
                  <a:gd name="csX208" fmla="*/ 23228 w 4392597"/>
                  <a:gd name="csY208" fmla="*/ 984145 h 4755652"/>
                  <a:gd name="csX209" fmla="*/ 29813 w 4392597"/>
                  <a:gd name="csY209" fmla="*/ 974777 h 4755652"/>
                  <a:gd name="csX210" fmla="*/ 56780 w 4392597"/>
                  <a:gd name="csY210" fmla="*/ 943155 h 4755652"/>
                  <a:gd name="csX211" fmla="*/ 86302 w 4392597"/>
                  <a:gd name="csY211" fmla="*/ 910113 h 4755652"/>
                  <a:gd name="csX212" fmla="*/ 74266 w 4392597"/>
                  <a:gd name="csY212" fmla="*/ 883771 h 4755652"/>
                  <a:gd name="csX213" fmla="*/ 61152 w 4392597"/>
                  <a:gd name="csY213" fmla="*/ 823365 h 4755652"/>
                  <a:gd name="csX214" fmla="*/ 114575 w 4392597"/>
                  <a:gd name="csY214" fmla="*/ 797931 h 4755652"/>
                  <a:gd name="csX215" fmla="*/ 137908 w 4392597"/>
                  <a:gd name="csY215" fmla="*/ 821832 h 4755652"/>
                  <a:gd name="csX216" fmla="*/ 167089 w 4392597"/>
                  <a:gd name="csY216" fmla="*/ 868783 h 4755652"/>
                  <a:gd name="csX217" fmla="*/ 437440 w 4392597"/>
                  <a:gd name="csY217" fmla="*/ 1342946 h 4755652"/>
                  <a:gd name="csX218" fmla="*/ 453393 w 4392597"/>
                  <a:gd name="csY218" fmla="*/ 1369175 h 4755652"/>
                  <a:gd name="csX219" fmla="*/ 512606 w 4392597"/>
                  <a:gd name="csY219" fmla="*/ 1318932 h 4755652"/>
                  <a:gd name="csX220" fmla="*/ 507213 w 4392597"/>
                  <a:gd name="csY220" fmla="*/ 1238655 h 4755652"/>
                  <a:gd name="csX221" fmla="*/ 529581 w 4392597"/>
                  <a:gd name="csY221" fmla="*/ 1147706 h 4755652"/>
                  <a:gd name="csX222" fmla="*/ 541560 w 4392597"/>
                  <a:gd name="csY222" fmla="*/ 1136408 h 4755652"/>
                  <a:gd name="csX223" fmla="*/ 587262 w 4392597"/>
                  <a:gd name="csY223" fmla="*/ 1080204 h 4755652"/>
                  <a:gd name="csX224" fmla="*/ 572331 w 4392597"/>
                  <a:gd name="csY224" fmla="*/ 1057097 h 4755652"/>
                  <a:gd name="csX225" fmla="*/ 590612 w 4392597"/>
                  <a:gd name="csY225" fmla="*/ 985394 h 4755652"/>
                  <a:gd name="csX226" fmla="*/ 604805 w 4392597"/>
                  <a:gd name="csY226" fmla="*/ 970462 h 4755652"/>
                  <a:gd name="csX227" fmla="*/ 722210 w 4392597"/>
                  <a:gd name="csY227" fmla="*/ 915336 h 4755652"/>
                  <a:gd name="csX228" fmla="*/ 768764 w 4392597"/>
                  <a:gd name="csY228" fmla="*/ 943268 h 4755652"/>
                  <a:gd name="csX229" fmla="*/ 781765 w 4392597"/>
                  <a:gd name="csY229" fmla="*/ 985734 h 4755652"/>
                  <a:gd name="csX230" fmla="*/ 804417 w 4392597"/>
                  <a:gd name="csY230" fmla="*/ 1021444 h 4755652"/>
                  <a:gd name="csX231" fmla="*/ 797661 w 4392597"/>
                  <a:gd name="csY231" fmla="*/ 1063172 h 4755652"/>
                  <a:gd name="csX232" fmla="*/ 785228 w 4392597"/>
                  <a:gd name="csY232" fmla="*/ 1082304 h 4755652"/>
                  <a:gd name="csX233" fmla="*/ 808164 w 4392597"/>
                  <a:gd name="csY233" fmla="*/ 1089003 h 4755652"/>
                  <a:gd name="csX234" fmla="*/ 850062 w 4392597"/>
                  <a:gd name="csY234" fmla="*/ 1111656 h 4755652"/>
                  <a:gd name="csX235" fmla="*/ 866128 w 4392597"/>
                  <a:gd name="csY235" fmla="*/ 1192102 h 4755652"/>
                  <a:gd name="csX236" fmla="*/ 876745 w 4392597"/>
                  <a:gd name="csY236" fmla="*/ 1209701 h 4755652"/>
                  <a:gd name="csX237" fmla="*/ 877597 w 4392597"/>
                  <a:gd name="csY237" fmla="*/ 1271811 h 4755652"/>
                  <a:gd name="csX238" fmla="*/ 862892 w 4392597"/>
                  <a:gd name="csY238" fmla="*/ 1323984 h 4755652"/>
                  <a:gd name="csX239" fmla="*/ 897978 w 4392597"/>
                  <a:gd name="csY239" fmla="*/ 1342890 h 4755652"/>
                  <a:gd name="csX240" fmla="*/ 909673 w 4392597"/>
                  <a:gd name="csY240" fmla="*/ 1323190 h 4755652"/>
                  <a:gd name="csX241" fmla="*/ 1117347 w 4392597"/>
                  <a:gd name="csY241" fmla="*/ 911022 h 4755652"/>
                  <a:gd name="csX242" fmla="*/ 1141418 w 4392597"/>
                  <a:gd name="csY242" fmla="*/ 856009 h 4755652"/>
                  <a:gd name="csX243" fmla="*/ 1186723 w 4392597"/>
                  <a:gd name="csY243" fmla="*/ 800031 h 4755652"/>
                  <a:gd name="csX244" fmla="*/ 1161913 w 4392597"/>
                  <a:gd name="csY244" fmla="*/ 784646 h 4755652"/>
                  <a:gd name="csX245" fmla="*/ 928862 w 4392597"/>
                  <a:gd name="csY245" fmla="*/ 635732 h 4755652"/>
                  <a:gd name="csX246" fmla="*/ 911887 w 4392597"/>
                  <a:gd name="csY246" fmla="*/ 627216 h 4755652"/>
                  <a:gd name="csX247" fmla="*/ 902065 w 4392597"/>
                  <a:gd name="csY247" fmla="*/ 595991 h 4755652"/>
                  <a:gd name="csX248" fmla="*/ 923071 w 4392597"/>
                  <a:gd name="csY248" fmla="*/ 565788 h 4755652"/>
                  <a:gd name="csX249" fmla="*/ 915237 w 4392597"/>
                  <a:gd name="csY249" fmla="*/ 563461 h 4755652"/>
                  <a:gd name="csX250" fmla="*/ 771886 w 4392597"/>
                  <a:gd name="csY250" fmla="*/ 509924 h 4755652"/>
                  <a:gd name="csX251" fmla="*/ 730215 w 4392597"/>
                  <a:gd name="csY251" fmla="*/ 492381 h 4755652"/>
                  <a:gd name="csX252" fmla="*/ 648236 w 4392597"/>
                  <a:gd name="csY252" fmla="*/ 462122 h 4755652"/>
                  <a:gd name="csX253" fmla="*/ 658568 w 4392597"/>
                  <a:gd name="csY253" fmla="*/ 371002 h 4755652"/>
                  <a:gd name="csX254" fmla="*/ 663337 w 4392597"/>
                  <a:gd name="csY254" fmla="*/ 366971 h 4755652"/>
                  <a:gd name="csX255" fmla="*/ 658512 w 4392597"/>
                  <a:gd name="csY255" fmla="*/ 307928 h 4755652"/>
                  <a:gd name="csX256" fmla="*/ 707620 w 4392597"/>
                  <a:gd name="csY256" fmla="*/ 278236 h 4755652"/>
                  <a:gd name="csX257" fmla="*/ 717896 w 4392597"/>
                  <a:gd name="csY257" fmla="*/ 223507 h 4755652"/>
                  <a:gd name="csX258" fmla="*/ 769218 w 4392597"/>
                  <a:gd name="csY258" fmla="*/ 203864 h 4755652"/>
                  <a:gd name="csX259" fmla="*/ 754343 w 4392597"/>
                  <a:gd name="csY259" fmla="*/ 179736 h 4755652"/>
                  <a:gd name="csX260" fmla="*/ 718407 w 4392597"/>
                  <a:gd name="csY260" fmla="*/ 93896 h 4755652"/>
                  <a:gd name="csX261" fmla="*/ 725276 w 4392597"/>
                  <a:gd name="csY261" fmla="*/ 49613 h 4755652"/>
                  <a:gd name="csX262" fmla="*/ 772000 w 4392597"/>
                  <a:gd name="csY262" fmla="*/ 35306 h 4755652"/>
                  <a:gd name="csX263" fmla="*/ 811457 w 4392597"/>
                  <a:gd name="csY263" fmla="*/ 66418 h 4755652"/>
                  <a:gd name="csX264" fmla="*/ 913534 w 4392597"/>
                  <a:gd name="csY264" fmla="*/ 171844 h 4755652"/>
                  <a:gd name="csX265" fmla="*/ 1063356 w 4392597"/>
                  <a:gd name="csY265" fmla="*/ 324732 h 4755652"/>
                  <a:gd name="csX266" fmla="*/ 1094467 w 4392597"/>
                  <a:gd name="csY266" fmla="*/ 346817 h 4755652"/>
                  <a:gd name="csX267" fmla="*/ 1192059 w 4392597"/>
                  <a:gd name="csY267" fmla="*/ 403816 h 4755652"/>
                  <a:gd name="csX268" fmla="*/ 1729808 w 4392597"/>
                  <a:gd name="csY268" fmla="*/ 682399 h 4755652"/>
                  <a:gd name="csX269" fmla="*/ 2202325 w 4392597"/>
                  <a:gd name="csY269" fmla="*/ 836877 h 4755652"/>
                  <a:gd name="csX270" fmla="*/ 2276527 w 4392597"/>
                  <a:gd name="csY270" fmla="*/ 848629 h 4755652"/>
                  <a:gd name="csX271" fmla="*/ 2268408 w 4392597"/>
                  <a:gd name="csY271" fmla="*/ 741386 h 4755652"/>
                  <a:gd name="csX272" fmla="*/ 2255634 w 4392597"/>
                  <a:gd name="csY272" fmla="*/ 738206 h 4755652"/>
                  <a:gd name="csX273" fmla="*/ 2210955 w 4392597"/>
                  <a:gd name="csY273" fmla="*/ 660996 h 4755652"/>
                  <a:gd name="csX274" fmla="*/ 2276073 w 4392597"/>
                  <a:gd name="csY274" fmla="*/ 597411 h 4755652"/>
                  <a:gd name="csX275" fmla="*/ 2439975 w 4392597"/>
                  <a:gd name="csY275" fmla="*/ 292883 h 4755652"/>
                  <a:gd name="csX276" fmla="*/ 2436909 w 4392597"/>
                  <a:gd name="csY276" fmla="*/ 266768 h 4755652"/>
                  <a:gd name="csX277" fmla="*/ 2564193 w 4392597"/>
                  <a:gd name="csY277" fmla="*/ 153336 h 4755652"/>
                  <a:gd name="csX278" fmla="*/ 2635158 w 4392597"/>
                  <a:gd name="csY278" fmla="*/ 278633 h 4755652"/>
                  <a:gd name="csX279" fmla="*/ 2630390 w 4392597"/>
                  <a:gd name="csY279" fmla="*/ 292770 h 4755652"/>
                  <a:gd name="csX280" fmla="*/ 2648670 w 4392597"/>
                  <a:gd name="csY280" fmla="*/ 300547 h 4755652"/>
                  <a:gd name="csX281" fmla="*/ 2763861 w 4392597"/>
                  <a:gd name="csY281" fmla="*/ 391894 h 4755652"/>
                  <a:gd name="csX282" fmla="*/ 2798550 w 4392597"/>
                  <a:gd name="csY282" fmla="*/ 499762 h 4755652"/>
                  <a:gd name="csX283" fmla="*/ 2792191 w 4392597"/>
                  <a:gd name="csY283" fmla="*/ 592869 h 4755652"/>
                  <a:gd name="csX284" fmla="*/ 2841129 w 4392597"/>
                  <a:gd name="csY284" fmla="*/ 681320 h 4755652"/>
                  <a:gd name="csX285" fmla="*/ 2757844 w 4392597"/>
                  <a:gd name="csY285" fmla="*/ 748425 h 4755652"/>
                  <a:gd name="csX286" fmla="*/ 2737633 w 4392597"/>
                  <a:gd name="csY286" fmla="*/ 818596 h 4755652"/>
                  <a:gd name="csX287" fmla="*/ 2781972 w 4392597"/>
                  <a:gd name="csY287" fmla="*/ 812635 h 4755652"/>
                  <a:gd name="csX288" fmla="*/ 3231666 w 4392597"/>
                  <a:gd name="csY288" fmla="*/ 673486 h 4755652"/>
                  <a:gd name="csX289" fmla="*/ 3779237 w 4392597"/>
                  <a:gd name="csY289" fmla="*/ 398537 h 4755652"/>
                  <a:gd name="csX290" fmla="*/ 3928889 w 4392597"/>
                  <a:gd name="csY290" fmla="*/ 311504 h 4755652"/>
                  <a:gd name="csX291" fmla="*/ 3951371 w 4392597"/>
                  <a:gd name="csY291" fmla="*/ 293735 h 4755652"/>
                  <a:gd name="csX292" fmla="*/ 4097730 w 4392597"/>
                  <a:gd name="csY292" fmla="*/ 144139 h 4755652"/>
                  <a:gd name="csX293" fmla="*/ 4203100 w 4392597"/>
                  <a:gd name="csY293" fmla="*/ 35250 h 4755652"/>
                  <a:gd name="csX294" fmla="*/ 4238470 w 4392597"/>
                  <a:gd name="csY294" fmla="*/ 6580 h 4755652"/>
                  <a:gd name="csX295" fmla="*/ 4290643 w 4392597"/>
                  <a:gd name="csY295" fmla="*/ 24803 h 4755652"/>
                  <a:gd name="csX296" fmla="*/ 4294618 w 4392597"/>
                  <a:gd name="csY296" fmla="*/ 64715 h 4755652"/>
                  <a:gd name="csX297" fmla="*/ 4256126 w 4392597"/>
                  <a:gd name="csY297" fmla="*/ 154529 h 4755652"/>
                  <a:gd name="csX298" fmla="*/ 4246020 w 4392597"/>
                  <a:gd name="csY298" fmla="*/ 171106 h 4755652"/>
                  <a:gd name="csX299" fmla="*/ 4302963 w 4392597"/>
                  <a:gd name="csY299" fmla="*/ 246727 h 4755652"/>
                  <a:gd name="csX300" fmla="*/ 4354342 w 4392597"/>
                  <a:gd name="csY300" fmla="*/ 276022 h 4755652"/>
                  <a:gd name="csX301" fmla="*/ 4349516 w 4392597"/>
                  <a:gd name="csY301" fmla="*/ 336768 h 4755652"/>
                  <a:gd name="csX302" fmla="*/ 4364448 w 4392597"/>
                  <a:gd name="csY302" fmla="*/ 344660 h 4755652"/>
                  <a:gd name="csX303" fmla="*/ 4378868 w 4392597"/>
                  <a:gd name="csY303" fmla="*/ 418804 h 4755652"/>
                  <a:gd name="csX304" fmla="*/ 4323004 w 4392597"/>
                  <a:gd name="csY304" fmla="*/ 454855 h 4755652"/>
                  <a:gd name="csX305" fmla="*/ 4309151 w 4392597"/>
                  <a:gd name="csY305" fmla="*/ 458886 h 4755652"/>
                  <a:gd name="csX306" fmla="*/ 4257431 w 4392597"/>
                  <a:gd name="csY306" fmla="*/ 466266 h 4755652"/>
                  <a:gd name="csX307" fmla="*/ 4217634 w 4392597"/>
                  <a:gd name="csY307" fmla="*/ 500330 h 4755652"/>
                  <a:gd name="csX308" fmla="*/ 4087227 w 4392597"/>
                  <a:gd name="csY308" fmla="*/ 530930 h 4755652"/>
                  <a:gd name="csX309" fmla="*/ 4107495 w 4392597"/>
                  <a:gd name="csY309" fmla="*/ 559487 h 4755652"/>
                  <a:gd name="csX310" fmla="*/ 4097446 w 4392597"/>
                  <a:gd name="csY310" fmla="*/ 598262 h 4755652"/>
                  <a:gd name="csX311" fmla="*/ 4086944 w 4392597"/>
                  <a:gd name="csY311" fmla="*/ 603883 h 4755652"/>
                  <a:gd name="csX312" fmla="*/ 3219347 w 4392597"/>
                  <a:gd name="csY312" fmla="*/ 1063058 h 4755652"/>
                  <a:gd name="csX313" fmla="*/ 2959897 w 4392597"/>
                  <a:gd name="csY313" fmla="*/ 1158493 h 4755652"/>
                  <a:gd name="csX314" fmla="*/ 2944001 w 4392597"/>
                  <a:gd name="csY314" fmla="*/ 1165305 h 4755652"/>
                  <a:gd name="csX315" fmla="*/ 2995436 w 4392597"/>
                  <a:gd name="csY315" fmla="*/ 1348340 h 4755652"/>
                  <a:gd name="csX316" fmla="*/ 3279412 w 4392597"/>
                  <a:gd name="csY316" fmla="*/ 1956373 h 4755652"/>
                  <a:gd name="csX317" fmla="*/ 3302121 w 4392597"/>
                  <a:gd name="csY317" fmla="*/ 1993218 h 4755652"/>
                  <a:gd name="csX318" fmla="*/ 3291732 w 4392597"/>
                  <a:gd name="csY318" fmla="*/ 2031823 h 4755652"/>
                  <a:gd name="csX319" fmla="*/ 3261699 w 4392597"/>
                  <a:gd name="csY319" fmla="*/ 2047038 h 4755652"/>
                  <a:gd name="csX320" fmla="*/ 2995153 w 4392597"/>
                  <a:gd name="csY320" fmla="*/ 2135093 h 4755652"/>
                  <a:gd name="csX321" fmla="*/ 2976588 w 4392597"/>
                  <a:gd name="csY321" fmla="*/ 2140372 h 4755652"/>
                  <a:gd name="csX322" fmla="*/ 4069401 w 4392597"/>
                  <a:gd name="csY322" fmla="*/ 573339 h 4755652"/>
                  <a:gd name="csX323" fmla="*/ 3915434 w 4392597"/>
                  <a:gd name="csY323" fmla="*/ 363735 h 4755652"/>
                  <a:gd name="csX324" fmla="*/ 3880178 w 4392597"/>
                  <a:gd name="csY324" fmla="*/ 384060 h 4755652"/>
                  <a:gd name="csX325" fmla="*/ 3365139 w 4392597"/>
                  <a:gd name="csY325" fmla="*/ 659236 h 4755652"/>
                  <a:gd name="csX326" fmla="*/ 2798095 w 4392597"/>
                  <a:gd name="csY326" fmla="*/ 846982 h 4755652"/>
                  <a:gd name="csX327" fmla="*/ 2738484 w 4392597"/>
                  <a:gd name="csY327" fmla="*/ 858848 h 4755652"/>
                  <a:gd name="csX328" fmla="*/ 2747227 w 4392597"/>
                  <a:gd name="csY328" fmla="*/ 883317 h 4755652"/>
                  <a:gd name="csX329" fmla="*/ 2766246 w 4392597"/>
                  <a:gd name="csY329" fmla="*/ 991411 h 4755652"/>
                  <a:gd name="csX330" fmla="*/ 2755630 w 4392597"/>
                  <a:gd name="csY330" fmla="*/ 1037794 h 4755652"/>
                  <a:gd name="csX331" fmla="*/ 2700901 w 4392597"/>
                  <a:gd name="csY331" fmla="*/ 1050512 h 4755652"/>
                  <a:gd name="csX332" fmla="*/ 2672685 w 4392597"/>
                  <a:gd name="csY332" fmla="*/ 1021103 h 4755652"/>
                  <a:gd name="csX333" fmla="*/ 2650544 w 4392597"/>
                  <a:gd name="csY333" fmla="*/ 993285 h 4755652"/>
                  <a:gd name="csX334" fmla="*/ 2614266 w 4392597"/>
                  <a:gd name="csY334" fmla="*/ 1023431 h 4755652"/>
                  <a:gd name="csX335" fmla="*/ 2595361 w 4392597"/>
                  <a:gd name="csY335" fmla="*/ 1054259 h 4755652"/>
                  <a:gd name="csX336" fmla="*/ 2580657 w 4392597"/>
                  <a:gd name="csY336" fmla="*/ 1226449 h 4755652"/>
                  <a:gd name="csX337" fmla="*/ 2584290 w 4392597"/>
                  <a:gd name="csY337" fmla="*/ 1473977 h 4755652"/>
                  <a:gd name="csX338" fmla="*/ 2641176 w 4392597"/>
                  <a:gd name="csY338" fmla="*/ 1809673 h 4755652"/>
                  <a:gd name="csX339" fmla="*/ 2796903 w 4392597"/>
                  <a:gd name="csY339" fmla="*/ 2099894 h 4755652"/>
                  <a:gd name="csX340" fmla="*/ 2835508 w 4392597"/>
                  <a:gd name="csY340" fmla="*/ 2118856 h 4755652"/>
                  <a:gd name="csX341" fmla="*/ 2982946 w 4392597"/>
                  <a:gd name="csY341" fmla="*/ 2097282 h 4755652"/>
                  <a:gd name="csX342" fmla="*/ 3242964 w 4392597"/>
                  <a:gd name="csY342" fmla="*/ 2012805 h 4755652"/>
                  <a:gd name="csX343" fmla="*/ 3262324 w 4392597"/>
                  <a:gd name="csY343" fmla="*/ 2002415 h 4755652"/>
                  <a:gd name="csX344" fmla="*/ 3246087 w 4392597"/>
                  <a:gd name="csY344" fmla="*/ 1976300 h 4755652"/>
                  <a:gd name="csX345" fmla="*/ 3101487 w 4392597"/>
                  <a:gd name="csY345" fmla="*/ 1721278 h 4755652"/>
                  <a:gd name="csX346" fmla="*/ 2923506 w 4392597"/>
                  <a:gd name="csY346" fmla="*/ 1229572 h 4755652"/>
                  <a:gd name="csX347" fmla="*/ 2904033 w 4392597"/>
                  <a:gd name="csY347" fmla="*/ 1157982 h 4755652"/>
                  <a:gd name="csX348" fmla="*/ 2917034 w 4392597"/>
                  <a:gd name="csY348" fmla="*/ 1133570 h 4755652"/>
                  <a:gd name="csX349" fmla="*/ 2955355 w 4392597"/>
                  <a:gd name="csY349" fmla="*/ 1119376 h 4755652"/>
                  <a:gd name="csX350" fmla="*/ 3274416 w 4392597"/>
                  <a:gd name="csY350" fmla="*/ 998338 h 4755652"/>
                  <a:gd name="csX351" fmla="*/ 4028695 w 4392597"/>
                  <a:gd name="csY351" fmla="*/ 601214 h 4755652"/>
                  <a:gd name="csX352" fmla="*/ 4069571 w 4392597"/>
                  <a:gd name="csY352" fmla="*/ 573339 h 4755652"/>
                  <a:gd name="csX353" fmla="*/ 2267046 w 4392597"/>
                  <a:gd name="csY353" fmla="*/ 886553 h 4755652"/>
                  <a:gd name="csX354" fmla="*/ 2255067 w 4392597"/>
                  <a:gd name="csY354" fmla="*/ 883884 h 4755652"/>
                  <a:gd name="csX355" fmla="*/ 2118586 w 4392597"/>
                  <a:gd name="csY355" fmla="*/ 855782 h 4755652"/>
                  <a:gd name="csX356" fmla="*/ 1571299 w 4392597"/>
                  <a:gd name="csY356" fmla="*/ 654013 h 4755652"/>
                  <a:gd name="csX357" fmla="*/ 1124386 w 4392597"/>
                  <a:gd name="csY357" fmla="*/ 409096 h 4755652"/>
                  <a:gd name="csX358" fmla="*/ 1098441 w 4392597"/>
                  <a:gd name="csY358" fmla="*/ 394449 h 4755652"/>
                  <a:gd name="csX359" fmla="*/ 945837 w 4392597"/>
                  <a:gd name="csY359" fmla="*/ 602123 h 4755652"/>
                  <a:gd name="csX360" fmla="*/ 952934 w 4392597"/>
                  <a:gd name="csY360" fmla="*/ 609673 h 4755652"/>
                  <a:gd name="csX361" fmla="*/ 984669 w 4392597"/>
                  <a:gd name="csY361" fmla="*/ 631360 h 4755652"/>
                  <a:gd name="csX362" fmla="*/ 1560569 w 4392597"/>
                  <a:gd name="csY362" fmla="*/ 950592 h 4755652"/>
                  <a:gd name="csX363" fmla="*/ 2078334 w 4392597"/>
                  <a:gd name="csY363" fmla="*/ 1157414 h 4755652"/>
                  <a:gd name="csX364" fmla="*/ 2116883 w 4392597"/>
                  <a:gd name="csY364" fmla="*/ 1229912 h 4755652"/>
                  <a:gd name="csX365" fmla="*/ 1932940 w 4392597"/>
                  <a:gd name="csY365" fmla="*/ 1722357 h 4755652"/>
                  <a:gd name="csX366" fmla="*/ 1773409 w 4392597"/>
                  <a:gd name="csY366" fmla="*/ 2001961 h 4755652"/>
                  <a:gd name="csX367" fmla="*/ 1763474 w 4392597"/>
                  <a:gd name="csY367" fmla="*/ 2016892 h 4755652"/>
                  <a:gd name="csX368" fmla="*/ 1767051 w 4392597"/>
                  <a:gd name="csY368" fmla="*/ 2022115 h 4755652"/>
                  <a:gd name="csX369" fmla="*/ 2029794 w 4392597"/>
                  <a:gd name="csY369" fmla="*/ 2139010 h 4755652"/>
                  <a:gd name="csX370" fmla="*/ 2198067 w 4392597"/>
                  <a:gd name="csY370" fmla="*/ 2164614 h 4755652"/>
                  <a:gd name="csX371" fmla="*/ 2230030 w 4392597"/>
                  <a:gd name="csY371" fmla="*/ 2148491 h 4755652"/>
                  <a:gd name="csX372" fmla="*/ 2278457 w 4392597"/>
                  <a:gd name="csY372" fmla="*/ 2068498 h 4755652"/>
                  <a:gd name="csX373" fmla="*/ 2408750 w 4392597"/>
                  <a:gd name="csY373" fmla="*/ 1650085 h 4755652"/>
                  <a:gd name="csX374" fmla="*/ 2424362 w 4392597"/>
                  <a:gd name="csY374" fmla="*/ 1555389 h 4755652"/>
                  <a:gd name="csX375" fmla="*/ 2427939 w 4392597"/>
                  <a:gd name="csY375" fmla="*/ 1063001 h 4755652"/>
                  <a:gd name="csX376" fmla="*/ 2412213 w 4392597"/>
                  <a:gd name="csY376" fmla="*/ 1038930 h 4755652"/>
                  <a:gd name="csX377" fmla="*/ 2370031 w 4392597"/>
                  <a:gd name="csY377" fmla="*/ 1007421 h 4755652"/>
                  <a:gd name="csX378" fmla="*/ 2356973 w 4392597"/>
                  <a:gd name="csY378" fmla="*/ 996407 h 4755652"/>
                  <a:gd name="csX379" fmla="*/ 2332277 w 4392597"/>
                  <a:gd name="csY379" fmla="*/ 1017470 h 4755652"/>
                  <a:gd name="csX380" fmla="*/ 2294580 w 4392597"/>
                  <a:gd name="csY380" fmla="*/ 1047275 h 4755652"/>
                  <a:gd name="csX381" fmla="*/ 2243542 w 4392597"/>
                  <a:gd name="csY381" fmla="*/ 1028597 h 4755652"/>
                  <a:gd name="csX382" fmla="*/ 2240874 w 4392597"/>
                  <a:gd name="csY382" fmla="*/ 976480 h 4755652"/>
                  <a:gd name="csX383" fmla="*/ 2266989 w 4392597"/>
                  <a:gd name="csY383" fmla="*/ 886723 h 4755652"/>
                  <a:gd name="csX384" fmla="*/ 1516287 w 4392597"/>
                  <a:gd name="csY384" fmla="*/ 1534724 h 4755652"/>
                  <a:gd name="csX385" fmla="*/ 1505727 w 4392597"/>
                  <a:gd name="csY385" fmla="*/ 1566460 h 4755652"/>
                  <a:gd name="csX386" fmla="*/ 1430049 w 4392597"/>
                  <a:gd name="csY386" fmla="*/ 1628171 h 4755652"/>
                  <a:gd name="csX387" fmla="*/ 1322579 w 4392597"/>
                  <a:gd name="csY387" fmla="*/ 1585251 h 4755652"/>
                  <a:gd name="csX388" fmla="*/ 1287834 w 4392597"/>
                  <a:gd name="csY388" fmla="*/ 1524561 h 4755652"/>
                  <a:gd name="csX389" fmla="*/ 1243949 w 4392597"/>
                  <a:gd name="csY389" fmla="*/ 1547725 h 4755652"/>
                  <a:gd name="csX390" fmla="*/ 1078912 w 4392597"/>
                  <a:gd name="csY390" fmla="*/ 1738821 h 4755652"/>
                  <a:gd name="csX391" fmla="*/ 1048936 w 4392597"/>
                  <a:gd name="csY391" fmla="*/ 1893980 h 4755652"/>
                  <a:gd name="csX392" fmla="*/ 1067330 w 4392597"/>
                  <a:gd name="csY392" fmla="*/ 2094557 h 4755652"/>
                  <a:gd name="csX393" fmla="*/ 1147039 w 4392597"/>
                  <a:gd name="csY393" fmla="*/ 2264477 h 4755652"/>
                  <a:gd name="csX394" fmla="*/ 1162367 w 4392597"/>
                  <a:gd name="csY394" fmla="*/ 2279238 h 4755652"/>
                  <a:gd name="csX395" fmla="*/ 1163503 w 4392597"/>
                  <a:gd name="csY395" fmla="*/ 2266521 h 4755652"/>
                  <a:gd name="csX396" fmla="*/ 1147436 w 4392597"/>
                  <a:gd name="csY396" fmla="*/ 1952115 h 4755652"/>
                  <a:gd name="csX397" fmla="*/ 1125522 w 4392597"/>
                  <a:gd name="csY397" fmla="*/ 1737061 h 4755652"/>
                  <a:gd name="csX398" fmla="*/ 1136876 w 4392597"/>
                  <a:gd name="csY398" fmla="*/ 1718269 h 4755652"/>
                  <a:gd name="csX399" fmla="*/ 1156633 w 4392597"/>
                  <a:gd name="csY399" fmla="*/ 1727580 h 4755652"/>
                  <a:gd name="csX400" fmla="*/ 1164468 w 4392597"/>
                  <a:gd name="csY400" fmla="*/ 1757499 h 4755652"/>
                  <a:gd name="csX401" fmla="*/ 1176844 w 4392597"/>
                  <a:gd name="csY401" fmla="*/ 1869795 h 4755652"/>
                  <a:gd name="csX402" fmla="*/ 1198304 w 4392597"/>
                  <a:gd name="csY402" fmla="*/ 2121183 h 4755652"/>
                  <a:gd name="csX403" fmla="*/ 1201881 w 4392597"/>
                  <a:gd name="csY403" fmla="*/ 2184655 h 4755652"/>
                  <a:gd name="csX404" fmla="*/ 1227826 w 4392597"/>
                  <a:gd name="csY404" fmla="*/ 2184655 h 4755652"/>
                  <a:gd name="csX405" fmla="*/ 1482223 w 4392597"/>
                  <a:gd name="csY405" fmla="*/ 2171824 h 4755652"/>
                  <a:gd name="csX406" fmla="*/ 1640505 w 4392597"/>
                  <a:gd name="csY406" fmla="*/ 2161549 h 4755652"/>
                  <a:gd name="csX407" fmla="*/ 1665201 w 4392597"/>
                  <a:gd name="csY407" fmla="*/ 2156382 h 4755652"/>
                  <a:gd name="csX408" fmla="*/ 1675193 w 4392597"/>
                  <a:gd name="csY408" fmla="*/ 1840273 h 4755652"/>
                  <a:gd name="csX409" fmla="*/ 1646466 w 4392597"/>
                  <a:gd name="csY409" fmla="*/ 1840273 h 4755652"/>
                  <a:gd name="csX410" fmla="*/ 1610472 w 4392597"/>
                  <a:gd name="csY410" fmla="*/ 1841465 h 4755652"/>
                  <a:gd name="csX411" fmla="*/ 1580212 w 4392597"/>
                  <a:gd name="csY411" fmla="*/ 1807743 h 4755652"/>
                  <a:gd name="csX412" fmla="*/ 1581178 w 4392597"/>
                  <a:gd name="csY412" fmla="*/ 1798205 h 4755652"/>
                  <a:gd name="csX413" fmla="*/ 1574535 w 4392597"/>
                  <a:gd name="csY413" fmla="*/ 1776688 h 4755652"/>
                  <a:gd name="csX414" fmla="*/ 1568177 w 4392597"/>
                  <a:gd name="csY414" fmla="*/ 1739161 h 4755652"/>
                  <a:gd name="csX415" fmla="*/ 1569483 w 4392597"/>
                  <a:gd name="csY415" fmla="*/ 1726047 h 4755652"/>
                  <a:gd name="csX416" fmla="*/ 1568177 w 4392597"/>
                  <a:gd name="csY416" fmla="*/ 1691416 h 4755652"/>
                  <a:gd name="csX417" fmla="*/ 1566133 w 4392597"/>
                  <a:gd name="csY417" fmla="*/ 1678017 h 4755652"/>
                  <a:gd name="csX418" fmla="*/ 1572605 w 4392597"/>
                  <a:gd name="csY418" fmla="*/ 1633508 h 4755652"/>
                  <a:gd name="csX419" fmla="*/ 1584925 w 4392597"/>
                  <a:gd name="csY419" fmla="*/ 1596663 h 4755652"/>
                  <a:gd name="csX420" fmla="*/ 1587423 w 4392597"/>
                  <a:gd name="csY420" fmla="*/ 1563167 h 4755652"/>
                  <a:gd name="csX421" fmla="*/ 1516400 w 4392597"/>
                  <a:gd name="csY421" fmla="*/ 1534894 h 4755652"/>
                  <a:gd name="csX422" fmla="*/ 402695 w 4392597"/>
                  <a:gd name="csY422" fmla="*/ 1566687 h 4755652"/>
                  <a:gd name="csX423" fmla="*/ 496199 w 4392597"/>
                  <a:gd name="csY423" fmla="*/ 1533645 h 4755652"/>
                  <a:gd name="csX424" fmla="*/ 499151 w 4392597"/>
                  <a:gd name="csY424" fmla="*/ 1505713 h 4755652"/>
                  <a:gd name="csX425" fmla="*/ 400651 w 4392597"/>
                  <a:gd name="csY425" fmla="*/ 1355096 h 4755652"/>
                  <a:gd name="csX426" fmla="*/ 206092 w 4392597"/>
                  <a:gd name="csY426" fmla="*/ 1015483 h 4755652"/>
                  <a:gd name="csX427" fmla="*/ 189628 w 4392597"/>
                  <a:gd name="csY427" fmla="*/ 987437 h 4755652"/>
                  <a:gd name="csX428" fmla="*/ 110203 w 4392597"/>
                  <a:gd name="csY428" fmla="*/ 1041712 h 4755652"/>
                  <a:gd name="csX429" fmla="*/ 112815 w 4392597"/>
                  <a:gd name="csY429" fmla="*/ 1046481 h 4755652"/>
                  <a:gd name="csX430" fmla="*/ 127689 w 4392597"/>
                  <a:gd name="csY430" fmla="*/ 1041769 h 4755652"/>
                  <a:gd name="csX431" fmla="*/ 158517 w 4392597"/>
                  <a:gd name="csY431" fmla="*/ 1060333 h 4755652"/>
                  <a:gd name="csX432" fmla="*/ 183951 w 4392597"/>
                  <a:gd name="csY432" fmla="*/ 1089287 h 4755652"/>
                  <a:gd name="csX433" fmla="*/ 202004 w 4392597"/>
                  <a:gd name="csY433" fmla="*/ 1095305 h 4755652"/>
                  <a:gd name="csX434" fmla="*/ 212621 w 4392597"/>
                  <a:gd name="csY434" fmla="*/ 1112110 h 4755652"/>
                  <a:gd name="csX435" fmla="*/ 198200 w 4392597"/>
                  <a:gd name="csY435" fmla="*/ 1128176 h 4755652"/>
                  <a:gd name="csX436" fmla="*/ 168168 w 4392597"/>
                  <a:gd name="csY436" fmla="*/ 1123805 h 4755652"/>
                  <a:gd name="csX437" fmla="*/ 120933 w 4392597"/>
                  <a:gd name="csY437" fmla="*/ 1089628 h 4755652"/>
                  <a:gd name="csX438" fmla="*/ 74777 w 4392597"/>
                  <a:gd name="csY438" fmla="*/ 1102685 h 4755652"/>
                  <a:gd name="csX439" fmla="*/ 95556 w 4392597"/>
                  <a:gd name="csY439" fmla="*/ 1121420 h 4755652"/>
                  <a:gd name="csX440" fmla="*/ 137170 w 4392597"/>
                  <a:gd name="csY440" fmla="*/ 1129141 h 4755652"/>
                  <a:gd name="csX441" fmla="*/ 163399 w 4392597"/>
                  <a:gd name="csY441" fmla="*/ 1144754 h 4755652"/>
                  <a:gd name="csX442" fmla="*/ 179636 w 4392597"/>
                  <a:gd name="csY442" fmla="*/ 1183927 h 4755652"/>
                  <a:gd name="csX443" fmla="*/ 371924 w 4392597"/>
                  <a:gd name="csY443" fmla="*/ 1513718 h 4755652"/>
                  <a:gd name="csX444" fmla="*/ 402695 w 4392597"/>
                  <a:gd name="csY444" fmla="*/ 1566687 h 4755652"/>
                  <a:gd name="csX445" fmla="*/ 1170940 w 4392597"/>
                  <a:gd name="csY445" fmla="*/ 1095475 h 4755652"/>
                  <a:gd name="csX446" fmla="*/ 1149593 w 4392597"/>
                  <a:gd name="csY446" fmla="*/ 1075208 h 4755652"/>
                  <a:gd name="csX447" fmla="*/ 1149593 w 4392597"/>
                  <a:gd name="csY447" fmla="*/ 1051363 h 4755652"/>
                  <a:gd name="csX448" fmla="*/ 1171564 w 4392597"/>
                  <a:gd name="csY448" fmla="*/ 1049603 h 4755652"/>
                  <a:gd name="csX449" fmla="*/ 1193989 w 4392597"/>
                  <a:gd name="csY449" fmla="*/ 1063456 h 4755652"/>
                  <a:gd name="csX450" fmla="*/ 1225668 w 4392597"/>
                  <a:gd name="csY450" fmla="*/ 1063001 h 4755652"/>
                  <a:gd name="csX451" fmla="*/ 1231743 w 4392597"/>
                  <a:gd name="csY451" fmla="*/ 1048979 h 4755652"/>
                  <a:gd name="csX452" fmla="*/ 1220559 w 4392597"/>
                  <a:gd name="csY452" fmla="*/ 1038987 h 4755652"/>
                  <a:gd name="csX453" fmla="*/ 1191832 w 4392597"/>
                  <a:gd name="csY453" fmla="*/ 1037170 h 4755652"/>
                  <a:gd name="csX454" fmla="*/ 1158904 w 4392597"/>
                  <a:gd name="csY454" fmla="*/ 1031152 h 4755652"/>
                  <a:gd name="csX455" fmla="*/ 1145222 w 4392597"/>
                  <a:gd name="csY455" fmla="*/ 1009068 h 4755652"/>
                  <a:gd name="csX456" fmla="*/ 1167533 w 4392597"/>
                  <a:gd name="csY456" fmla="*/ 995102 h 4755652"/>
                  <a:gd name="csX457" fmla="*/ 1179342 w 4392597"/>
                  <a:gd name="csY457" fmla="*/ 997259 h 4755652"/>
                  <a:gd name="csX458" fmla="*/ 1216528 w 4392597"/>
                  <a:gd name="csY458" fmla="*/ 1000041 h 4755652"/>
                  <a:gd name="csX459" fmla="*/ 1132108 w 4392597"/>
                  <a:gd name="csY459" fmla="*/ 971484 h 4755652"/>
                  <a:gd name="csX460" fmla="*/ 1042180 w 4392597"/>
                  <a:gd name="csY460" fmla="*/ 1150942 h 4755652"/>
                  <a:gd name="csX461" fmla="*/ 831043 w 4392597"/>
                  <a:gd name="csY461" fmla="*/ 1525016 h 4755652"/>
                  <a:gd name="csX462" fmla="*/ 826274 w 4392597"/>
                  <a:gd name="csY462" fmla="*/ 1556524 h 4755652"/>
                  <a:gd name="csX463" fmla="*/ 888837 w 4392597"/>
                  <a:gd name="csY463" fmla="*/ 1637028 h 4755652"/>
                  <a:gd name="csX464" fmla="*/ 895707 w 4392597"/>
                  <a:gd name="csY464" fmla="*/ 1627036 h 4755652"/>
                  <a:gd name="csX465" fmla="*/ 1077833 w 4392597"/>
                  <a:gd name="csY465" fmla="*/ 1267098 h 4755652"/>
                  <a:gd name="csX466" fmla="*/ 1130688 w 4392597"/>
                  <a:gd name="csY466" fmla="*/ 1167463 h 4755652"/>
                  <a:gd name="csX467" fmla="*/ 1170940 w 4392597"/>
                  <a:gd name="csY467" fmla="*/ 1095532 h 4755652"/>
                  <a:gd name="csX468" fmla="*/ 2465182 w 4392597"/>
                  <a:gd name="csY468" fmla="*/ 671158 h 4755652"/>
                  <a:gd name="csX469" fmla="*/ 2522068 w 4392597"/>
                  <a:gd name="csY469" fmla="*/ 661847 h 4755652"/>
                  <a:gd name="csX470" fmla="*/ 2548808 w 4392597"/>
                  <a:gd name="csY470" fmla="*/ 637833 h 4755652"/>
                  <a:gd name="csX471" fmla="*/ 2593260 w 4392597"/>
                  <a:gd name="csY471" fmla="*/ 641466 h 4755652"/>
                  <a:gd name="csX472" fmla="*/ 2649124 w 4392597"/>
                  <a:gd name="csY472" fmla="*/ 674962 h 4755652"/>
                  <a:gd name="csX473" fmla="*/ 2713391 w 4392597"/>
                  <a:gd name="csY473" fmla="*/ 595480 h 4755652"/>
                  <a:gd name="csX474" fmla="*/ 2632433 w 4392597"/>
                  <a:gd name="csY474" fmla="*/ 497661 h 4755652"/>
                  <a:gd name="csX475" fmla="*/ 2425441 w 4392597"/>
                  <a:gd name="csY475" fmla="*/ 490338 h 4755652"/>
                  <a:gd name="csX476" fmla="*/ 2343575 w 4392597"/>
                  <a:gd name="csY476" fmla="*/ 568968 h 4755652"/>
                  <a:gd name="csX477" fmla="*/ 2338806 w 4392597"/>
                  <a:gd name="csY477" fmla="*/ 643226 h 4755652"/>
                  <a:gd name="csX478" fmla="*/ 2383429 w 4392597"/>
                  <a:gd name="csY478" fmla="*/ 671158 h 4755652"/>
                  <a:gd name="csX479" fmla="*/ 2439066 w 4392597"/>
                  <a:gd name="csY479" fmla="*/ 641239 h 4755652"/>
                  <a:gd name="csX480" fmla="*/ 2501743 w 4392597"/>
                  <a:gd name="csY480" fmla="*/ 568513 h 4755652"/>
                  <a:gd name="csX481" fmla="*/ 2536090 w 4392597"/>
                  <a:gd name="csY481" fmla="*/ 558067 h 4755652"/>
                  <a:gd name="csX482" fmla="*/ 2528199 w 4392597"/>
                  <a:gd name="csY482" fmla="*/ 593607 h 4755652"/>
                  <a:gd name="csX483" fmla="*/ 2481986 w 4392597"/>
                  <a:gd name="csY483" fmla="*/ 645724 h 4755652"/>
                  <a:gd name="csX484" fmla="*/ 2465182 w 4392597"/>
                  <a:gd name="csY484" fmla="*/ 671271 h 4755652"/>
                  <a:gd name="csX485" fmla="*/ 1743944 w 4392597"/>
                  <a:gd name="csY485" fmla="*/ 3541119 h 4755652"/>
                  <a:gd name="csX486" fmla="*/ 1908584 w 4392597"/>
                  <a:gd name="csY486" fmla="*/ 3652450 h 4755652"/>
                  <a:gd name="csX487" fmla="*/ 1983183 w 4392597"/>
                  <a:gd name="csY487" fmla="*/ 3106583 h 4755652"/>
                  <a:gd name="csX488" fmla="*/ 1977677 w 4392597"/>
                  <a:gd name="csY488" fmla="*/ 3104709 h 4755652"/>
                  <a:gd name="csX489" fmla="*/ 1743944 w 4392597"/>
                  <a:gd name="csY489" fmla="*/ 3541176 h 4755652"/>
                  <a:gd name="csX490" fmla="*/ 2259325 w 4392597"/>
                  <a:gd name="csY490" fmla="*/ 4152899 h 4755652"/>
                  <a:gd name="csX491" fmla="*/ 2265229 w 4392597"/>
                  <a:gd name="csY491" fmla="*/ 4139444 h 4755652"/>
                  <a:gd name="csX492" fmla="*/ 2312293 w 4392597"/>
                  <a:gd name="csY492" fmla="*/ 3903782 h 4755652"/>
                  <a:gd name="csX493" fmla="*/ 2304005 w 4392597"/>
                  <a:gd name="csY493" fmla="*/ 3880505 h 4755652"/>
                  <a:gd name="csX494" fmla="*/ 2069648 w 4392597"/>
                  <a:gd name="csY494" fmla="*/ 3738460 h 4755652"/>
                  <a:gd name="csX495" fmla="*/ 1980856 w 4392597"/>
                  <a:gd name="csY495" fmla="*/ 3722791 h 4755652"/>
                  <a:gd name="csX496" fmla="*/ 2259268 w 4392597"/>
                  <a:gd name="csY496" fmla="*/ 4152899 h 4755652"/>
                  <a:gd name="csX497" fmla="*/ 2897731 w 4392597"/>
                  <a:gd name="csY497" fmla="*/ 3571039 h 4755652"/>
                  <a:gd name="csX498" fmla="*/ 2703115 w 4392597"/>
                  <a:gd name="csY498" fmla="*/ 3532774 h 4755652"/>
                  <a:gd name="csX499" fmla="*/ 2809507 w 4392597"/>
                  <a:gd name="csY499" fmla="*/ 3785127 h 4755652"/>
                  <a:gd name="csX500" fmla="*/ 2862702 w 4392597"/>
                  <a:gd name="csY500" fmla="*/ 3832646 h 4755652"/>
                  <a:gd name="csX501" fmla="*/ 2907666 w 4392597"/>
                  <a:gd name="csY501" fmla="*/ 3846612 h 4755652"/>
                  <a:gd name="csX502" fmla="*/ 2958818 w 4392597"/>
                  <a:gd name="csY502" fmla="*/ 3799945 h 4755652"/>
                  <a:gd name="csX503" fmla="*/ 2951438 w 4392597"/>
                  <a:gd name="csY503" fmla="*/ 3743229 h 4755652"/>
                  <a:gd name="csX504" fmla="*/ 2897731 w 4392597"/>
                  <a:gd name="csY504" fmla="*/ 3570982 h 4755652"/>
                  <a:gd name="csX505" fmla="*/ 425234 w 4392597"/>
                  <a:gd name="csY505" fmla="*/ 2934619 h 4755652"/>
                  <a:gd name="csX506" fmla="*/ 515275 w 4392597"/>
                  <a:gd name="csY506" fmla="*/ 2648202 h 4755652"/>
                  <a:gd name="csX507" fmla="*/ 443685 w 4392597"/>
                  <a:gd name="csY507" fmla="*/ 2589386 h 4755652"/>
                  <a:gd name="csX508" fmla="*/ 385039 w 4392597"/>
                  <a:gd name="csY508" fmla="*/ 2578315 h 4755652"/>
                  <a:gd name="csX509" fmla="*/ 324462 w 4392597"/>
                  <a:gd name="csY509" fmla="*/ 2927750 h 4755652"/>
                  <a:gd name="csX510" fmla="*/ 425177 w 4392597"/>
                  <a:gd name="csY510" fmla="*/ 2934733 h 4755652"/>
                  <a:gd name="csX511" fmla="*/ 4214795 w 4392597"/>
                  <a:gd name="csY511" fmla="*/ 452584 h 4755652"/>
                  <a:gd name="csX512" fmla="*/ 4205598 w 4392597"/>
                  <a:gd name="csY512" fmla="*/ 397458 h 4755652"/>
                  <a:gd name="csX513" fmla="*/ 4120212 w 4392597"/>
                  <a:gd name="csY513" fmla="*/ 346703 h 4755652"/>
                  <a:gd name="csX514" fmla="*/ 4102499 w 4392597"/>
                  <a:gd name="csY514" fmla="*/ 327628 h 4755652"/>
                  <a:gd name="csX515" fmla="*/ 4104202 w 4392597"/>
                  <a:gd name="csY515" fmla="*/ 308212 h 4755652"/>
                  <a:gd name="csX516" fmla="*/ 4123165 w 4392597"/>
                  <a:gd name="csY516" fmla="*/ 303443 h 4755652"/>
                  <a:gd name="csX517" fmla="*/ 4143489 w 4392597"/>
                  <a:gd name="csY517" fmla="*/ 315649 h 4755652"/>
                  <a:gd name="csX518" fmla="*/ 4202022 w 4392597"/>
                  <a:gd name="csY518" fmla="*/ 353175 h 4755652"/>
                  <a:gd name="csX519" fmla="*/ 4230919 w 4392597"/>
                  <a:gd name="csY519" fmla="*/ 354197 h 4755652"/>
                  <a:gd name="csX520" fmla="*/ 4220018 w 4392597"/>
                  <a:gd name="csY520" fmla="*/ 334838 h 4755652"/>
                  <a:gd name="csX521" fmla="*/ 4137755 w 4392597"/>
                  <a:gd name="csY521" fmla="*/ 257571 h 4755652"/>
                  <a:gd name="csX522" fmla="*/ 4102329 w 4392597"/>
                  <a:gd name="csY522" fmla="*/ 248373 h 4755652"/>
                  <a:gd name="csX523" fmla="*/ 4075249 w 4392597"/>
                  <a:gd name="csY523" fmla="*/ 257854 h 4755652"/>
                  <a:gd name="csX524" fmla="*/ 3953812 w 4392597"/>
                  <a:gd name="csY524" fmla="*/ 350223 h 4755652"/>
                  <a:gd name="csX525" fmla="*/ 4032215 w 4392597"/>
                  <a:gd name="csY525" fmla="*/ 455479 h 4755652"/>
                  <a:gd name="csX526" fmla="*/ 4091656 w 4392597"/>
                  <a:gd name="csY526" fmla="*/ 493687 h 4755652"/>
                  <a:gd name="csX527" fmla="*/ 4214795 w 4392597"/>
                  <a:gd name="csY527" fmla="*/ 452527 h 4755652"/>
                  <a:gd name="csX528" fmla="*/ 799194 w 4392597"/>
                  <a:gd name="csY528" fmla="*/ 482390 h 4755652"/>
                  <a:gd name="csX529" fmla="*/ 862892 w 4392597"/>
                  <a:gd name="csY529" fmla="*/ 522130 h 4755652"/>
                  <a:gd name="csX530" fmla="*/ 970874 w 4392597"/>
                  <a:gd name="csY530" fmla="*/ 495731 h 4755652"/>
                  <a:gd name="csX531" fmla="*/ 1061426 w 4392597"/>
                  <a:gd name="csY531" fmla="*/ 381732 h 4755652"/>
                  <a:gd name="csX532" fmla="*/ 936753 w 4392597"/>
                  <a:gd name="csY532" fmla="*/ 287376 h 4755652"/>
                  <a:gd name="csX533" fmla="*/ 911830 w 4392597"/>
                  <a:gd name="csY533" fmla="*/ 278917 h 4755652"/>
                  <a:gd name="csX534" fmla="*/ 878448 w 4392597"/>
                  <a:gd name="csY534" fmla="*/ 286525 h 4755652"/>
                  <a:gd name="csX535" fmla="*/ 792438 w 4392597"/>
                  <a:gd name="csY535" fmla="*/ 366858 h 4755652"/>
                  <a:gd name="csX536" fmla="*/ 789883 w 4392597"/>
                  <a:gd name="csY536" fmla="*/ 391610 h 4755652"/>
                  <a:gd name="csX537" fmla="*/ 817929 w 4392597"/>
                  <a:gd name="csY537" fmla="*/ 380994 h 4755652"/>
                  <a:gd name="csX538" fmla="*/ 868116 w 4392597"/>
                  <a:gd name="csY538" fmla="*/ 348123 h 4755652"/>
                  <a:gd name="csX539" fmla="*/ 885829 w 4392597"/>
                  <a:gd name="csY539" fmla="*/ 335746 h 4755652"/>
                  <a:gd name="csX540" fmla="*/ 910070 w 4392597"/>
                  <a:gd name="csY540" fmla="*/ 337960 h 4755652"/>
                  <a:gd name="csX541" fmla="*/ 908254 w 4392597"/>
                  <a:gd name="csY541" fmla="*/ 363849 h 4755652"/>
                  <a:gd name="csX542" fmla="*/ 888554 w 4392597"/>
                  <a:gd name="csY542" fmla="*/ 381335 h 4755652"/>
                  <a:gd name="csX543" fmla="*/ 807937 w 4392597"/>
                  <a:gd name="csY543" fmla="*/ 431862 h 4755652"/>
                  <a:gd name="csX544" fmla="*/ 799194 w 4392597"/>
                  <a:gd name="csY544" fmla="*/ 482390 h 4755652"/>
                  <a:gd name="csX545" fmla="*/ 804303 w 4392597"/>
                  <a:gd name="csY545" fmla="*/ 1333295 h 4755652"/>
                  <a:gd name="csX546" fmla="*/ 742875 w 4392597"/>
                  <a:gd name="csY546" fmla="*/ 1291284 h 4755652"/>
                  <a:gd name="csX547" fmla="*/ 670718 w 4392597"/>
                  <a:gd name="csY547" fmla="*/ 1283052 h 4755652"/>
                  <a:gd name="csX548" fmla="*/ 600490 w 4392597"/>
                  <a:gd name="csY548" fmla="*/ 1303490 h 4755652"/>
                  <a:gd name="csX549" fmla="*/ 547294 w 4392597"/>
                  <a:gd name="csY549" fmla="*/ 1351292 h 4755652"/>
                  <a:gd name="csX550" fmla="*/ 547238 w 4392597"/>
                  <a:gd name="csY550" fmla="*/ 1391487 h 4755652"/>
                  <a:gd name="csX551" fmla="*/ 634043 w 4392597"/>
                  <a:gd name="csY551" fmla="*/ 1527287 h 4755652"/>
                  <a:gd name="csX552" fmla="*/ 672762 w 4392597"/>
                  <a:gd name="csY552" fmla="*/ 1540004 h 4755652"/>
                  <a:gd name="csX553" fmla="*/ 774157 w 4392597"/>
                  <a:gd name="csY553" fmla="*/ 1502704 h 4755652"/>
                  <a:gd name="csX554" fmla="*/ 803906 w 4392597"/>
                  <a:gd name="csY554" fmla="*/ 1430263 h 4755652"/>
                  <a:gd name="csX555" fmla="*/ 804360 w 4392597"/>
                  <a:gd name="csY555" fmla="*/ 1333295 h 4755652"/>
                  <a:gd name="csX556" fmla="*/ 2750974 w 4392597"/>
                  <a:gd name="csY556" fmla="*/ 586170 h 4755652"/>
                  <a:gd name="csX557" fmla="*/ 2758128 w 4392597"/>
                  <a:gd name="csY557" fmla="*/ 584239 h 4755652"/>
                  <a:gd name="csX558" fmla="*/ 2761761 w 4392597"/>
                  <a:gd name="csY558" fmla="*/ 496015 h 4755652"/>
                  <a:gd name="csX559" fmla="*/ 2744616 w 4392597"/>
                  <a:gd name="csY559" fmla="*/ 431805 h 4755652"/>
                  <a:gd name="csX560" fmla="*/ 2604899 w 4392597"/>
                  <a:gd name="csY560" fmla="*/ 327060 h 4755652"/>
                  <a:gd name="csX561" fmla="*/ 2526155 w 4392597"/>
                  <a:gd name="csY561" fmla="*/ 323938 h 4755652"/>
                  <a:gd name="csX562" fmla="*/ 2453316 w 4392597"/>
                  <a:gd name="csY562" fmla="*/ 358966 h 4755652"/>
                  <a:gd name="csX563" fmla="*/ 2413121 w 4392597"/>
                  <a:gd name="csY563" fmla="*/ 453833 h 4755652"/>
                  <a:gd name="csX564" fmla="*/ 2611882 w 4392597"/>
                  <a:gd name="csY564" fmla="*/ 445942 h 4755652"/>
                  <a:gd name="csX565" fmla="*/ 2751031 w 4392597"/>
                  <a:gd name="csY565" fmla="*/ 586170 h 4755652"/>
                  <a:gd name="csX566" fmla="*/ 1376059 w 4392597"/>
                  <a:gd name="csY566" fmla="*/ 1206976 h 4755652"/>
                  <a:gd name="csX567" fmla="*/ 1254339 w 4392597"/>
                  <a:gd name="csY567" fmla="*/ 1328867 h 4755652"/>
                  <a:gd name="csX568" fmla="*/ 1284655 w 4392597"/>
                  <a:gd name="csY568" fmla="*/ 1424528 h 4755652"/>
                  <a:gd name="csX569" fmla="*/ 1373390 w 4392597"/>
                  <a:gd name="csY569" fmla="*/ 1497765 h 4755652"/>
                  <a:gd name="csX570" fmla="*/ 1524802 w 4392597"/>
                  <a:gd name="csY570" fmla="*/ 1407554 h 4755652"/>
                  <a:gd name="csX571" fmla="*/ 1544446 w 4392597"/>
                  <a:gd name="csY571" fmla="*/ 1318705 h 4755652"/>
                  <a:gd name="csX572" fmla="*/ 1546944 w 4392597"/>
                  <a:gd name="csY572" fmla="*/ 1287253 h 4755652"/>
                  <a:gd name="csX573" fmla="*/ 1376002 w 4392597"/>
                  <a:gd name="csY573" fmla="*/ 1207033 h 4755652"/>
                  <a:gd name="csX574" fmla="*/ 775179 w 4392597"/>
                  <a:gd name="csY574" fmla="*/ 2591203 h 4755652"/>
                  <a:gd name="csX575" fmla="*/ 712956 w 4392597"/>
                  <a:gd name="csY575" fmla="*/ 2617545 h 4755652"/>
                  <a:gd name="csX576" fmla="*/ 666687 w 4392597"/>
                  <a:gd name="csY576" fmla="*/ 2651949 h 4755652"/>
                  <a:gd name="csX577" fmla="*/ 649882 w 4392597"/>
                  <a:gd name="csY577" fmla="*/ 2683742 h 4755652"/>
                  <a:gd name="csX578" fmla="*/ 644716 w 4392597"/>
                  <a:gd name="csY578" fmla="*/ 2904757 h 4755652"/>
                  <a:gd name="csX579" fmla="*/ 645965 w 4392597"/>
                  <a:gd name="csY579" fmla="*/ 2923038 h 4755652"/>
                  <a:gd name="csX580" fmla="*/ 769672 w 4392597"/>
                  <a:gd name="csY580" fmla="*/ 2904757 h 4755652"/>
                  <a:gd name="csX581" fmla="*/ 775179 w 4392597"/>
                  <a:gd name="csY581" fmla="*/ 2591203 h 4755652"/>
                  <a:gd name="csX582" fmla="*/ 277398 w 4392597"/>
                  <a:gd name="csY582" fmla="*/ 2466984 h 4755652"/>
                  <a:gd name="csX583" fmla="*/ 213983 w 4392597"/>
                  <a:gd name="csY583" fmla="*/ 2619475 h 4755652"/>
                  <a:gd name="csX584" fmla="*/ 302208 w 4392597"/>
                  <a:gd name="csY584" fmla="*/ 2582516 h 4755652"/>
                  <a:gd name="csX585" fmla="*/ 337974 w 4392597"/>
                  <a:gd name="csY585" fmla="*/ 2558275 h 4755652"/>
                  <a:gd name="csX586" fmla="*/ 465656 w 4392597"/>
                  <a:gd name="csY586" fmla="*/ 2557877 h 4755652"/>
                  <a:gd name="csX587" fmla="*/ 519646 w 4392597"/>
                  <a:gd name="csY587" fmla="*/ 2601592 h 4755652"/>
                  <a:gd name="csX588" fmla="*/ 537019 w 4392597"/>
                  <a:gd name="csY588" fmla="*/ 2615161 h 4755652"/>
                  <a:gd name="csX589" fmla="*/ 532931 w 4392597"/>
                  <a:gd name="csY589" fmla="*/ 2448477 h 4755652"/>
                  <a:gd name="csX590" fmla="*/ 490522 w 4392597"/>
                  <a:gd name="csY590" fmla="*/ 2448647 h 4755652"/>
                  <a:gd name="csX591" fmla="*/ 277398 w 4392597"/>
                  <a:gd name="csY591" fmla="*/ 2466984 h 4755652"/>
                  <a:gd name="csX592" fmla="*/ 369767 w 4392597"/>
                  <a:gd name="csY592" fmla="*/ 2277137 h 4755652"/>
                  <a:gd name="csX593" fmla="*/ 302719 w 4392597"/>
                  <a:gd name="csY593" fmla="*/ 2425597 h 4755652"/>
                  <a:gd name="csX594" fmla="*/ 533101 w 4392597"/>
                  <a:gd name="csY594" fmla="*/ 2405727 h 4755652"/>
                  <a:gd name="csX595" fmla="*/ 532761 w 4392597"/>
                  <a:gd name="csY595" fmla="*/ 2283666 h 4755652"/>
                  <a:gd name="csX596" fmla="*/ 369710 w 4392597"/>
                  <a:gd name="csY596" fmla="*/ 2277137 h 4755652"/>
                  <a:gd name="csX597" fmla="*/ 574375 w 4392597"/>
                  <a:gd name="csY597" fmla="*/ 2645988 h 4755652"/>
                  <a:gd name="csX598" fmla="*/ 622234 w 4392597"/>
                  <a:gd name="csY598" fmla="*/ 2635599 h 4755652"/>
                  <a:gd name="csX599" fmla="*/ 679006 w 4392597"/>
                  <a:gd name="csY599" fmla="*/ 2595460 h 4755652"/>
                  <a:gd name="csX600" fmla="*/ 713354 w 4392597"/>
                  <a:gd name="csY600" fmla="*/ 2529718 h 4755652"/>
                  <a:gd name="csX601" fmla="*/ 711480 w 4392597"/>
                  <a:gd name="csY601" fmla="*/ 2449839 h 4755652"/>
                  <a:gd name="csX602" fmla="*/ 574375 w 4392597"/>
                  <a:gd name="csY602" fmla="*/ 2447057 h 4755652"/>
                  <a:gd name="csX603" fmla="*/ 574375 w 4392597"/>
                  <a:gd name="csY603" fmla="*/ 2645988 h 4755652"/>
                  <a:gd name="csX604" fmla="*/ 735779 w 4392597"/>
                  <a:gd name="csY604" fmla="*/ 2109886 h 4755652"/>
                  <a:gd name="csX605" fmla="*/ 742648 w 4392597"/>
                  <a:gd name="csY605" fmla="*/ 2253179 h 4755652"/>
                  <a:gd name="csX606" fmla="*/ 867775 w 4392597"/>
                  <a:gd name="csY606" fmla="*/ 2258459 h 4755652"/>
                  <a:gd name="csX607" fmla="*/ 838480 w 4392597"/>
                  <a:gd name="csY607" fmla="*/ 2091889 h 4755652"/>
                  <a:gd name="csX608" fmla="*/ 735779 w 4392597"/>
                  <a:gd name="csY608" fmla="*/ 2109886 h 4755652"/>
                  <a:gd name="csX609" fmla="*/ 2359585 w 4392597"/>
                  <a:gd name="csY609" fmla="*/ 1979423 h 4755652"/>
                  <a:gd name="csX610" fmla="*/ 2654234 w 4392597"/>
                  <a:gd name="csY610" fmla="*/ 1950980 h 4755652"/>
                  <a:gd name="csX611" fmla="*/ 2631128 w 4392597"/>
                  <a:gd name="csY611" fmla="*/ 1899089 h 4755652"/>
                  <a:gd name="csX612" fmla="*/ 2385587 w 4392597"/>
                  <a:gd name="csY612" fmla="*/ 1907889 h 4755652"/>
                  <a:gd name="csX613" fmla="*/ 2359528 w 4392597"/>
                  <a:gd name="csY613" fmla="*/ 1979423 h 4755652"/>
                  <a:gd name="csX614" fmla="*/ 752186 w 4392597"/>
                  <a:gd name="csY614" fmla="*/ 2552427 h 4755652"/>
                  <a:gd name="csX615" fmla="*/ 832008 w 4392597"/>
                  <a:gd name="csY615" fmla="*/ 2553506 h 4755652"/>
                  <a:gd name="csX616" fmla="*/ 906096 w 4392597"/>
                  <a:gd name="csY616" fmla="*/ 2581722 h 4755652"/>
                  <a:gd name="csX617" fmla="*/ 893266 w 4392597"/>
                  <a:gd name="csY617" fmla="*/ 2446546 h 4755652"/>
                  <a:gd name="csX618" fmla="*/ 752243 w 4392597"/>
                  <a:gd name="csY618" fmla="*/ 2453075 h 4755652"/>
                  <a:gd name="csX619" fmla="*/ 752243 w 4392597"/>
                  <a:gd name="csY619" fmla="*/ 2552484 h 4755652"/>
                  <a:gd name="csX620" fmla="*/ 1124954 w 4392597"/>
                  <a:gd name="csY620" fmla="*/ 3241588 h 4755652"/>
                  <a:gd name="csX621" fmla="*/ 1126430 w 4392597"/>
                  <a:gd name="csY621" fmla="*/ 3244540 h 4755652"/>
                  <a:gd name="csX622" fmla="*/ 1355791 w 4392597"/>
                  <a:gd name="csY622" fmla="*/ 3244540 h 4755652"/>
                  <a:gd name="csX623" fmla="*/ 1351987 w 4392597"/>
                  <a:gd name="csY623" fmla="*/ 3145699 h 4755652"/>
                  <a:gd name="csX624" fmla="*/ 1327518 w 4392597"/>
                  <a:gd name="csY624" fmla="*/ 3143826 h 4755652"/>
                  <a:gd name="csX625" fmla="*/ 1257972 w 4392597"/>
                  <a:gd name="csY625" fmla="*/ 3145643 h 4755652"/>
                  <a:gd name="csX626" fmla="*/ 1232424 w 4392597"/>
                  <a:gd name="csY626" fmla="*/ 3158757 h 4755652"/>
                  <a:gd name="csX627" fmla="*/ 1138920 w 4392597"/>
                  <a:gd name="csY627" fmla="*/ 3234378 h 4755652"/>
                  <a:gd name="csX628" fmla="*/ 1124954 w 4392597"/>
                  <a:gd name="csY628" fmla="*/ 3241531 h 4755652"/>
                  <a:gd name="csX629" fmla="*/ 748496 w 4392597"/>
                  <a:gd name="csY629" fmla="*/ 2411915 h 4755652"/>
                  <a:gd name="csX630" fmla="*/ 890257 w 4392597"/>
                  <a:gd name="csY630" fmla="*/ 2411915 h 4755652"/>
                  <a:gd name="csX631" fmla="*/ 873850 w 4392597"/>
                  <a:gd name="csY631" fmla="*/ 2297859 h 4755652"/>
                  <a:gd name="csX632" fmla="*/ 744238 w 4392597"/>
                  <a:gd name="csY632" fmla="*/ 2292125 h 4755652"/>
                  <a:gd name="csX633" fmla="*/ 748553 w 4392597"/>
                  <a:gd name="csY633" fmla="*/ 2411858 h 4755652"/>
                  <a:gd name="csX634" fmla="*/ 708698 w 4392597"/>
                  <a:gd name="csY634" fmla="*/ 2408282 h 4755652"/>
                  <a:gd name="csX635" fmla="*/ 703816 w 4392597"/>
                  <a:gd name="csY635" fmla="*/ 2290138 h 4755652"/>
                  <a:gd name="csX636" fmla="*/ 576759 w 4392597"/>
                  <a:gd name="csY636" fmla="*/ 2286107 h 4755652"/>
                  <a:gd name="csX637" fmla="*/ 576759 w 4392597"/>
                  <a:gd name="csY637" fmla="*/ 2408225 h 4755652"/>
                  <a:gd name="csX638" fmla="*/ 708698 w 4392597"/>
                  <a:gd name="csY638" fmla="*/ 2408225 h 4755652"/>
                  <a:gd name="csX639" fmla="*/ 577327 w 4392597"/>
                  <a:gd name="csY639" fmla="*/ 2247048 h 4755652"/>
                  <a:gd name="csX640" fmla="*/ 703248 w 4392597"/>
                  <a:gd name="csY640" fmla="*/ 2251079 h 4755652"/>
                  <a:gd name="csX641" fmla="*/ 697458 w 4392597"/>
                  <a:gd name="csY641" fmla="*/ 2116755 h 4755652"/>
                  <a:gd name="csX642" fmla="*/ 577327 w 4392597"/>
                  <a:gd name="csY642" fmla="*/ 2138102 h 4755652"/>
                  <a:gd name="csX643" fmla="*/ 577327 w 4392597"/>
                  <a:gd name="csY643" fmla="*/ 2247048 h 4755652"/>
                  <a:gd name="csX644" fmla="*/ 1740992 w 4392597"/>
                  <a:gd name="csY644" fmla="*/ 3240509 h 4755652"/>
                  <a:gd name="csX645" fmla="*/ 1742639 w 4392597"/>
                  <a:gd name="csY645" fmla="*/ 3234321 h 4755652"/>
                  <a:gd name="csX646" fmla="*/ 1676101 w 4392597"/>
                  <a:gd name="csY646" fmla="*/ 3202869 h 4755652"/>
                  <a:gd name="csX647" fmla="*/ 1611835 w 4392597"/>
                  <a:gd name="csY647" fmla="*/ 3158303 h 4755652"/>
                  <a:gd name="csX648" fmla="*/ 1598720 w 4392597"/>
                  <a:gd name="csY648" fmla="*/ 3149957 h 4755652"/>
                  <a:gd name="csX649" fmla="*/ 1511575 w 4392597"/>
                  <a:gd name="csY649" fmla="*/ 3156940 h 4755652"/>
                  <a:gd name="csX650" fmla="*/ 1516343 w 4392597"/>
                  <a:gd name="csY650" fmla="*/ 3241020 h 4755652"/>
                  <a:gd name="csX651" fmla="*/ 1740992 w 4392597"/>
                  <a:gd name="csY651" fmla="*/ 3240509 h 4755652"/>
                  <a:gd name="csX652" fmla="*/ 1802988 w 4392597"/>
                  <a:gd name="csY652" fmla="*/ 1883761 h 4755652"/>
                  <a:gd name="csX653" fmla="*/ 1845851 w 4392597"/>
                  <a:gd name="csY653" fmla="*/ 1805642 h 4755652"/>
                  <a:gd name="csX654" fmla="*/ 1844886 w 4392597"/>
                  <a:gd name="csY654" fmla="*/ 1783387 h 4755652"/>
                  <a:gd name="csX655" fmla="*/ 1776021 w 4392597"/>
                  <a:gd name="csY655" fmla="*/ 1695958 h 4755652"/>
                  <a:gd name="csX656" fmla="*/ 1746329 w 4392597"/>
                  <a:gd name="csY656" fmla="*/ 1678983 h 4755652"/>
                  <a:gd name="csX657" fmla="*/ 1726912 w 4392597"/>
                  <a:gd name="csY657" fmla="*/ 1763460 h 4755652"/>
                  <a:gd name="csX658" fmla="*/ 1803044 w 4392597"/>
                  <a:gd name="csY658" fmla="*/ 1883761 h 4755652"/>
                  <a:gd name="csX659" fmla="*/ 2616934 w 4392597"/>
                  <a:gd name="csY659" fmla="*/ 1863436 h 4755652"/>
                  <a:gd name="csX660" fmla="*/ 2606204 w 4392597"/>
                  <a:gd name="csY660" fmla="*/ 1828976 h 4755652"/>
                  <a:gd name="csX661" fmla="*/ 2595191 w 4392597"/>
                  <a:gd name="csY661" fmla="*/ 1796331 h 4755652"/>
                  <a:gd name="csX662" fmla="*/ 2415619 w 4392597"/>
                  <a:gd name="csY662" fmla="*/ 1810808 h 4755652"/>
                  <a:gd name="csX663" fmla="*/ 2401142 w 4392597"/>
                  <a:gd name="csY663" fmla="*/ 1863436 h 4755652"/>
                  <a:gd name="csX664" fmla="*/ 2616878 w 4392597"/>
                  <a:gd name="csY664" fmla="*/ 1863436 h 4755652"/>
                  <a:gd name="csX665" fmla="*/ 575964 w 4392597"/>
                  <a:gd name="csY665" fmla="*/ 2098872 h 4755652"/>
                  <a:gd name="csX666" fmla="*/ 698025 w 4392597"/>
                  <a:gd name="csY666" fmla="*/ 2074743 h 4755652"/>
                  <a:gd name="csX667" fmla="*/ 692462 w 4392597"/>
                  <a:gd name="csY667" fmla="*/ 1985667 h 4755652"/>
                  <a:gd name="csX668" fmla="*/ 575964 w 4392597"/>
                  <a:gd name="csY668" fmla="*/ 1985667 h 4755652"/>
                  <a:gd name="csX669" fmla="*/ 575964 w 4392597"/>
                  <a:gd name="csY669" fmla="*/ 2098872 h 4755652"/>
                  <a:gd name="csX670" fmla="*/ 765528 w 4392597"/>
                  <a:gd name="csY670" fmla="*/ 1565438 h 4755652"/>
                  <a:gd name="csX671" fmla="*/ 747020 w 4392597"/>
                  <a:gd name="csY671" fmla="*/ 1572477 h 4755652"/>
                  <a:gd name="csX672" fmla="*/ 664586 w 4392597"/>
                  <a:gd name="csY672" fmla="*/ 1577246 h 4755652"/>
                  <a:gd name="csX673" fmla="*/ 588965 w 4392597"/>
                  <a:gd name="csY673" fmla="*/ 1547498 h 4755652"/>
                  <a:gd name="csX674" fmla="*/ 572899 w 4392597"/>
                  <a:gd name="csY674" fmla="*/ 1540912 h 4755652"/>
                  <a:gd name="csX675" fmla="*/ 578179 w 4392597"/>
                  <a:gd name="csY675" fmla="*/ 1567368 h 4755652"/>
                  <a:gd name="csX676" fmla="*/ 674578 w 4392597"/>
                  <a:gd name="csY676" fmla="*/ 1655536 h 4755652"/>
                  <a:gd name="csX677" fmla="*/ 720280 w 4392597"/>
                  <a:gd name="csY677" fmla="*/ 1645317 h 4755652"/>
                  <a:gd name="csX678" fmla="*/ 765471 w 4392597"/>
                  <a:gd name="csY678" fmla="*/ 1565438 h 4755652"/>
                  <a:gd name="csX679" fmla="*/ 536791 w 4392597"/>
                  <a:gd name="csY679" fmla="*/ 2145482 h 4755652"/>
                  <a:gd name="csX680" fmla="*/ 428867 w 4392597"/>
                  <a:gd name="csY680" fmla="*/ 2164103 h 4755652"/>
                  <a:gd name="csX681" fmla="*/ 417399 w 4392597"/>
                  <a:gd name="csY681" fmla="*/ 2171370 h 4755652"/>
                  <a:gd name="csX682" fmla="*/ 387877 w 4392597"/>
                  <a:gd name="csY682" fmla="*/ 2238702 h 4755652"/>
                  <a:gd name="csX683" fmla="*/ 536791 w 4392597"/>
                  <a:gd name="csY683" fmla="*/ 2244947 h 4755652"/>
                  <a:gd name="csX684" fmla="*/ 536791 w 4392597"/>
                  <a:gd name="csY684" fmla="*/ 2145482 h 4755652"/>
                  <a:gd name="csX685" fmla="*/ 1626085 w 4392597"/>
                  <a:gd name="csY685" fmla="*/ 1735755 h 4755652"/>
                  <a:gd name="csX686" fmla="*/ 1612346 w 4392597"/>
                  <a:gd name="csY686" fmla="*/ 1741659 h 4755652"/>
                  <a:gd name="csX687" fmla="*/ 1602638 w 4392597"/>
                  <a:gd name="csY687" fmla="*/ 1756080 h 4755652"/>
                  <a:gd name="csX688" fmla="*/ 1617796 w 4392597"/>
                  <a:gd name="csY688" fmla="*/ 1764085 h 4755652"/>
                  <a:gd name="csX689" fmla="*/ 1677407 w 4392597"/>
                  <a:gd name="csY689" fmla="*/ 1758521 h 4755652"/>
                  <a:gd name="csX690" fmla="*/ 1690748 w 4392597"/>
                  <a:gd name="csY690" fmla="*/ 1749721 h 4755652"/>
                  <a:gd name="csX691" fmla="*/ 1702387 w 4392597"/>
                  <a:gd name="csY691" fmla="*/ 1660872 h 4755652"/>
                  <a:gd name="csX692" fmla="*/ 1685582 w 4392597"/>
                  <a:gd name="csY692" fmla="*/ 1646225 h 4755652"/>
                  <a:gd name="csX693" fmla="*/ 1606668 w 4392597"/>
                  <a:gd name="csY693" fmla="*/ 1643159 h 4755652"/>
                  <a:gd name="csX694" fmla="*/ 1592532 w 4392597"/>
                  <a:gd name="csY694" fmla="*/ 1656501 h 4755652"/>
                  <a:gd name="csX695" fmla="*/ 1604511 w 4392597"/>
                  <a:gd name="csY695" fmla="*/ 1668593 h 4755652"/>
                  <a:gd name="csX696" fmla="*/ 1631308 w 4392597"/>
                  <a:gd name="csY696" fmla="*/ 1686079 h 4755652"/>
                  <a:gd name="csX697" fmla="*/ 1606214 w 4392597"/>
                  <a:gd name="csY697" fmla="*/ 1697093 h 4755652"/>
                  <a:gd name="csX698" fmla="*/ 1596563 w 4392597"/>
                  <a:gd name="csY698" fmla="*/ 1708731 h 4755652"/>
                  <a:gd name="csX699" fmla="*/ 1607520 w 4392597"/>
                  <a:gd name="csY699" fmla="*/ 1718496 h 4755652"/>
                  <a:gd name="csX700" fmla="*/ 1626198 w 4392597"/>
                  <a:gd name="csY700" fmla="*/ 1735812 h 4755652"/>
                  <a:gd name="csX701" fmla="*/ 493985 w 4392597"/>
                  <a:gd name="csY701" fmla="*/ 1986178 h 4755652"/>
                  <a:gd name="csX702" fmla="*/ 438291 w 4392597"/>
                  <a:gd name="csY702" fmla="*/ 2123114 h 4755652"/>
                  <a:gd name="csX703" fmla="*/ 538608 w 4392597"/>
                  <a:gd name="csY703" fmla="*/ 2105344 h 4755652"/>
                  <a:gd name="csX704" fmla="*/ 542412 w 4392597"/>
                  <a:gd name="csY704" fmla="*/ 1986235 h 4755652"/>
                  <a:gd name="csX705" fmla="*/ 494042 w 4392597"/>
                  <a:gd name="csY705" fmla="*/ 1986235 h 4755652"/>
                  <a:gd name="csX706" fmla="*/ 4254763 w 4392597"/>
                  <a:gd name="csY706" fmla="*/ 44447 h 4755652"/>
                  <a:gd name="csX707" fmla="*/ 4098979 w 4392597"/>
                  <a:gd name="csY707" fmla="*/ 205170 h 4755652"/>
                  <a:gd name="csX708" fmla="*/ 4157001 w 4392597"/>
                  <a:gd name="csY708" fmla="*/ 216694 h 4755652"/>
                  <a:gd name="csX709" fmla="*/ 4247156 w 4392597"/>
                  <a:gd name="csY709" fmla="*/ 90830 h 4755652"/>
                  <a:gd name="csX710" fmla="*/ 4254820 w 4392597"/>
                  <a:gd name="csY710" fmla="*/ 44504 h 4755652"/>
                  <a:gd name="csX711" fmla="*/ 759850 w 4392597"/>
                  <a:gd name="csY711" fmla="*/ 71641 h 4755652"/>
                  <a:gd name="csX712" fmla="*/ 858124 w 4392597"/>
                  <a:gd name="csY712" fmla="*/ 246954 h 4755652"/>
                  <a:gd name="csX713" fmla="*/ 918813 w 4392597"/>
                  <a:gd name="csY713" fmla="*/ 234351 h 4755652"/>
                  <a:gd name="csX714" fmla="*/ 759907 w 4392597"/>
                  <a:gd name="csY714" fmla="*/ 71584 h 4755652"/>
                  <a:gd name="csX715" fmla="*/ 2441735 w 4392597"/>
                  <a:gd name="csY715" fmla="*/ 1702032 h 4755652"/>
                  <a:gd name="csX716" fmla="*/ 2430323 w 4392597"/>
                  <a:gd name="csY716" fmla="*/ 1765447 h 4755652"/>
                  <a:gd name="csX717" fmla="*/ 2585482 w 4392597"/>
                  <a:gd name="csY717" fmla="*/ 1757669 h 4755652"/>
                  <a:gd name="csX718" fmla="*/ 2572198 w 4392597"/>
                  <a:gd name="csY718" fmla="*/ 1696980 h 4755652"/>
                  <a:gd name="csX719" fmla="*/ 2441735 w 4392597"/>
                  <a:gd name="csY719" fmla="*/ 1702089 h 4755652"/>
                  <a:gd name="csX720" fmla="*/ 2427258 w 4392597"/>
                  <a:gd name="csY720" fmla="*/ 722594 h 4755652"/>
                  <a:gd name="csX721" fmla="*/ 2423170 w 4392597"/>
                  <a:gd name="csY721" fmla="*/ 728441 h 4755652"/>
                  <a:gd name="csX722" fmla="*/ 2456723 w 4392597"/>
                  <a:gd name="csY722" fmla="*/ 772554 h 4755652"/>
                  <a:gd name="csX723" fmla="*/ 2497542 w 4392597"/>
                  <a:gd name="csY723" fmla="*/ 791061 h 4755652"/>
                  <a:gd name="csX724" fmla="*/ 2594793 w 4392597"/>
                  <a:gd name="csY724" fmla="*/ 722764 h 4755652"/>
                  <a:gd name="csX725" fmla="*/ 2593601 w 4392597"/>
                  <a:gd name="csY725" fmla="*/ 712034 h 4755652"/>
                  <a:gd name="csX726" fmla="*/ 2580884 w 4392597"/>
                  <a:gd name="csY726" fmla="*/ 710558 h 4755652"/>
                  <a:gd name="csX727" fmla="*/ 2557664 w 4392597"/>
                  <a:gd name="csY727" fmla="*/ 723105 h 4755652"/>
                  <a:gd name="csX728" fmla="*/ 2449285 w 4392597"/>
                  <a:gd name="csY728" fmla="*/ 727874 h 4755652"/>
                  <a:gd name="csX729" fmla="*/ 2427144 w 4392597"/>
                  <a:gd name="csY729" fmla="*/ 722594 h 4755652"/>
                  <a:gd name="csX730" fmla="*/ 730783 w 4392597"/>
                  <a:gd name="csY730" fmla="*/ 1984418 h 4755652"/>
                  <a:gd name="csX731" fmla="*/ 735779 w 4392597"/>
                  <a:gd name="csY731" fmla="*/ 2070940 h 4755652"/>
                  <a:gd name="csX732" fmla="*/ 831951 w 4392597"/>
                  <a:gd name="csY732" fmla="*/ 2051580 h 4755652"/>
                  <a:gd name="csX733" fmla="*/ 821619 w 4392597"/>
                  <a:gd name="csY733" fmla="*/ 1984418 h 4755652"/>
                  <a:gd name="csX734" fmla="*/ 730783 w 4392597"/>
                  <a:gd name="csY734" fmla="*/ 1984418 h 4755652"/>
                  <a:gd name="csX735" fmla="*/ 2408977 w 4392597"/>
                  <a:gd name="csY735" fmla="*/ 352040 h 4755652"/>
                  <a:gd name="csX736" fmla="*/ 2310136 w 4392597"/>
                  <a:gd name="csY736" fmla="*/ 547394 h 4755652"/>
                  <a:gd name="csX737" fmla="*/ 2347833 w 4392597"/>
                  <a:gd name="csY737" fmla="*/ 501465 h 4755652"/>
                  <a:gd name="csX738" fmla="*/ 2369804 w 4392597"/>
                  <a:gd name="csY738" fmla="*/ 462746 h 4755652"/>
                  <a:gd name="csX739" fmla="*/ 2408977 w 4392597"/>
                  <a:gd name="csY739" fmla="*/ 351983 h 4755652"/>
                  <a:gd name="csX740" fmla="*/ 2565669 w 4392597"/>
                  <a:gd name="csY740" fmla="*/ 1660872 h 4755652"/>
                  <a:gd name="csX741" fmla="*/ 2556245 w 4392597"/>
                  <a:gd name="csY741" fmla="*/ 1601318 h 4755652"/>
                  <a:gd name="csX742" fmla="*/ 2458823 w 4392597"/>
                  <a:gd name="csY742" fmla="*/ 1601318 h 4755652"/>
                  <a:gd name="csX743" fmla="*/ 2449115 w 4392597"/>
                  <a:gd name="csY743" fmla="*/ 1660872 h 4755652"/>
                  <a:gd name="csX744" fmla="*/ 2565726 w 4392597"/>
                  <a:gd name="csY744" fmla="*/ 1660872 h 4755652"/>
                  <a:gd name="csX745" fmla="*/ 1717659 w 4392597"/>
                  <a:gd name="csY745" fmla="*/ 1819154 h 4755652"/>
                  <a:gd name="csX746" fmla="*/ 1712663 w 4392597"/>
                  <a:gd name="csY746" fmla="*/ 1839819 h 4755652"/>
                  <a:gd name="csX747" fmla="*/ 1714650 w 4392597"/>
                  <a:gd name="csY747" fmla="*/ 1894377 h 4755652"/>
                  <a:gd name="csX748" fmla="*/ 1713457 w 4392597"/>
                  <a:gd name="csY748" fmla="*/ 1959098 h 4755652"/>
                  <a:gd name="csX749" fmla="*/ 1722200 w 4392597"/>
                  <a:gd name="csY749" fmla="*/ 1997306 h 4755652"/>
                  <a:gd name="csX750" fmla="*/ 1728161 w 4392597"/>
                  <a:gd name="csY750" fmla="*/ 1998328 h 4755652"/>
                  <a:gd name="csX751" fmla="*/ 1772103 w 4392597"/>
                  <a:gd name="csY751" fmla="*/ 1933323 h 4755652"/>
                  <a:gd name="csX752" fmla="*/ 1773239 w 4392597"/>
                  <a:gd name="csY752" fmla="*/ 1919811 h 4755652"/>
                  <a:gd name="csX753" fmla="*/ 1717715 w 4392597"/>
                  <a:gd name="csY753" fmla="*/ 1819097 h 4755652"/>
                  <a:gd name="csX754" fmla="*/ 2551646 w 4392597"/>
                  <a:gd name="csY754" fmla="*/ 1561918 h 4755652"/>
                  <a:gd name="csX755" fmla="*/ 2544493 w 4392597"/>
                  <a:gd name="csY755" fmla="*/ 1486978 h 4755652"/>
                  <a:gd name="csX756" fmla="*/ 2470916 w 4392597"/>
                  <a:gd name="csY756" fmla="*/ 1486978 h 4755652"/>
                  <a:gd name="csX757" fmla="*/ 2464103 w 4392597"/>
                  <a:gd name="csY757" fmla="*/ 1561918 h 4755652"/>
                  <a:gd name="csX758" fmla="*/ 2551589 w 4392597"/>
                  <a:gd name="csY758" fmla="*/ 1561918 h 4755652"/>
                  <a:gd name="csX759" fmla="*/ 1331095 w 4392597"/>
                  <a:gd name="csY759" fmla="*/ 1526889 h 4755652"/>
                  <a:gd name="csX760" fmla="*/ 1335580 w 4392597"/>
                  <a:gd name="csY760" fmla="*/ 1543297 h 4755652"/>
                  <a:gd name="csX761" fmla="*/ 1428800 w 4392597"/>
                  <a:gd name="csY761" fmla="*/ 1589850 h 4755652"/>
                  <a:gd name="csX762" fmla="*/ 1460423 w 4392597"/>
                  <a:gd name="csY762" fmla="*/ 1570036 h 4755652"/>
                  <a:gd name="csX763" fmla="*/ 1476716 w 4392597"/>
                  <a:gd name="csY763" fmla="*/ 1519282 h 4755652"/>
                  <a:gd name="csX764" fmla="*/ 1331152 w 4392597"/>
                  <a:gd name="csY764" fmla="*/ 1526889 h 4755652"/>
                  <a:gd name="csX765" fmla="*/ 2548921 w 4392597"/>
                  <a:gd name="csY765" fmla="*/ 1117049 h 4755652"/>
                  <a:gd name="csX766" fmla="*/ 2473811 w 4392597"/>
                  <a:gd name="csY766" fmla="*/ 1117049 h 4755652"/>
                  <a:gd name="csX767" fmla="*/ 2473811 w 4392597"/>
                  <a:gd name="csY767" fmla="*/ 1170642 h 4755652"/>
                  <a:gd name="csX768" fmla="*/ 2543698 w 4392597"/>
                  <a:gd name="csY768" fmla="*/ 1175525 h 4755652"/>
                  <a:gd name="csX769" fmla="*/ 2548921 w 4392597"/>
                  <a:gd name="csY769" fmla="*/ 1117106 h 4755652"/>
                  <a:gd name="csX770" fmla="*/ 2520592 w 4392597"/>
                  <a:gd name="csY770" fmla="*/ 194723 h 4755652"/>
                  <a:gd name="csX771" fmla="*/ 2571573 w 4392597"/>
                  <a:gd name="csY771" fmla="*/ 277611 h 4755652"/>
                  <a:gd name="csX772" fmla="*/ 2590933 w 4392597"/>
                  <a:gd name="csY772" fmla="*/ 282096 h 4755652"/>
                  <a:gd name="csX773" fmla="*/ 2604615 w 4392597"/>
                  <a:gd name="csY773" fmla="*/ 257854 h 4755652"/>
                  <a:gd name="csX774" fmla="*/ 2583893 w 4392597"/>
                  <a:gd name="csY774" fmla="*/ 202161 h 4755652"/>
                  <a:gd name="csX775" fmla="*/ 2520648 w 4392597"/>
                  <a:gd name="csY775" fmla="*/ 194723 h 4755652"/>
                  <a:gd name="csX776" fmla="*/ 2539497 w 4392597"/>
                  <a:gd name="csY776" fmla="*/ 1211859 h 4755652"/>
                  <a:gd name="csX777" fmla="*/ 2476706 w 4392597"/>
                  <a:gd name="csY777" fmla="*/ 1211859 h 4755652"/>
                  <a:gd name="csX778" fmla="*/ 2476706 w 4392597"/>
                  <a:gd name="csY778" fmla="*/ 1266928 h 4755652"/>
                  <a:gd name="csX779" fmla="*/ 2539497 w 4392597"/>
                  <a:gd name="csY779" fmla="*/ 1266928 h 4755652"/>
                  <a:gd name="csX780" fmla="*/ 2539497 w 4392597"/>
                  <a:gd name="csY780" fmla="*/ 1211859 h 4755652"/>
                  <a:gd name="csX781" fmla="*/ 2710552 w 4392597"/>
                  <a:gd name="csY781" fmla="*/ 896885 h 4755652"/>
                  <a:gd name="csX782" fmla="*/ 2673196 w 4392597"/>
                  <a:gd name="csY782" fmla="*/ 958767 h 4755652"/>
                  <a:gd name="csX783" fmla="*/ 2722474 w 4392597"/>
                  <a:gd name="csY783" fmla="*/ 1017413 h 4755652"/>
                  <a:gd name="csX784" fmla="*/ 2710495 w 4392597"/>
                  <a:gd name="csY784" fmla="*/ 896942 h 4755652"/>
                  <a:gd name="csX785" fmla="*/ 4250619 w 4392597"/>
                  <a:gd name="csY785" fmla="*/ 416647 h 4755652"/>
                  <a:gd name="csX786" fmla="*/ 4353774 w 4392597"/>
                  <a:gd name="csY786" fmla="*/ 383605 h 4755652"/>
                  <a:gd name="csX787" fmla="*/ 4250619 w 4392597"/>
                  <a:gd name="csY787" fmla="*/ 416647 h 4755652"/>
                  <a:gd name="csX788" fmla="*/ 2539951 w 4392597"/>
                  <a:gd name="csY788" fmla="*/ 1397334 h 4755652"/>
                  <a:gd name="csX789" fmla="*/ 2505660 w 4392597"/>
                  <a:gd name="csY789" fmla="*/ 1397334 h 4755652"/>
                  <a:gd name="csX790" fmla="*/ 2474890 w 4392597"/>
                  <a:gd name="csY790" fmla="*/ 1398243 h 4755652"/>
                  <a:gd name="csX791" fmla="*/ 2474890 w 4392597"/>
                  <a:gd name="csY791" fmla="*/ 1447919 h 4755652"/>
                  <a:gd name="csX792" fmla="*/ 2539951 w 4392597"/>
                  <a:gd name="csY792" fmla="*/ 1447919 h 4755652"/>
                  <a:gd name="csX793" fmla="*/ 2539951 w 4392597"/>
                  <a:gd name="csY793" fmla="*/ 1397278 h 4755652"/>
                  <a:gd name="csX794" fmla="*/ 763597 w 4392597"/>
                  <a:gd name="csY794" fmla="*/ 446907 h 4755652"/>
                  <a:gd name="csX795" fmla="*/ 671002 w 4392597"/>
                  <a:gd name="csY795" fmla="*/ 406428 h 4755652"/>
                  <a:gd name="csX796" fmla="*/ 665324 w 4392597"/>
                  <a:gd name="csY796" fmla="*/ 427093 h 4755652"/>
                  <a:gd name="csX797" fmla="*/ 763597 w 4392597"/>
                  <a:gd name="csY797" fmla="*/ 446850 h 4755652"/>
                  <a:gd name="csX798" fmla="*/ 2538361 w 4392597"/>
                  <a:gd name="csY798" fmla="*/ 1306044 h 4755652"/>
                  <a:gd name="csX799" fmla="*/ 2477388 w 4392597"/>
                  <a:gd name="csY799" fmla="*/ 1306044 h 4755652"/>
                  <a:gd name="csX800" fmla="*/ 2477388 w 4392597"/>
                  <a:gd name="csY800" fmla="*/ 1358786 h 4755652"/>
                  <a:gd name="csX801" fmla="*/ 2538361 w 4392597"/>
                  <a:gd name="csY801" fmla="*/ 1362306 h 4755652"/>
                  <a:gd name="csX802" fmla="*/ 2538361 w 4392597"/>
                  <a:gd name="csY802" fmla="*/ 1306044 h 4755652"/>
                  <a:gd name="csX803" fmla="*/ 2537680 w 4392597"/>
                  <a:gd name="csY803" fmla="*/ 284027 h 4755652"/>
                  <a:gd name="csX804" fmla="*/ 2486869 w 4392597"/>
                  <a:gd name="csY804" fmla="*/ 216524 h 4755652"/>
                  <a:gd name="csX805" fmla="*/ 2480681 w 4392597"/>
                  <a:gd name="csY805" fmla="*/ 290839 h 4755652"/>
                  <a:gd name="csX806" fmla="*/ 2537680 w 4392597"/>
                  <a:gd name="csY806" fmla="*/ 284027 h 4755652"/>
                  <a:gd name="csX807" fmla="*/ 2303891 w 4392597"/>
                  <a:gd name="csY807" fmla="*/ 911533 h 4755652"/>
                  <a:gd name="csX808" fmla="*/ 2279365 w 4392597"/>
                  <a:gd name="csY808" fmla="*/ 1011509 h 4755652"/>
                  <a:gd name="csX809" fmla="*/ 2335684 w 4392597"/>
                  <a:gd name="csY809" fmla="*/ 965410 h 4755652"/>
                  <a:gd name="csX810" fmla="*/ 2303834 w 4392597"/>
                  <a:gd name="csY810" fmla="*/ 911476 h 4755652"/>
                  <a:gd name="csX811" fmla="*/ 2763918 w 4392597"/>
                  <a:gd name="csY811" fmla="*/ 708741 h 4755652"/>
                  <a:gd name="csX812" fmla="*/ 2805249 w 4392597"/>
                  <a:gd name="csY812" fmla="*/ 659122 h 4755652"/>
                  <a:gd name="csX813" fmla="*/ 2785094 w 4392597"/>
                  <a:gd name="csY813" fmla="*/ 633972 h 4755652"/>
                  <a:gd name="csX814" fmla="*/ 2764032 w 4392597"/>
                  <a:gd name="csY814" fmla="*/ 647086 h 4755652"/>
                  <a:gd name="csX815" fmla="*/ 2763918 w 4392597"/>
                  <a:gd name="csY815" fmla="*/ 708685 h 4755652"/>
                  <a:gd name="csX816" fmla="*/ 4219224 w 4392597"/>
                  <a:gd name="csY816" fmla="*/ 284254 h 4755652"/>
                  <a:gd name="csX817" fmla="*/ 4259191 w 4392597"/>
                  <a:gd name="csY817" fmla="*/ 210166 h 4755652"/>
                  <a:gd name="csX818" fmla="*/ 4194187 w 4392597"/>
                  <a:gd name="csY818" fmla="*/ 256889 h 4755652"/>
                  <a:gd name="csX819" fmla="*/ 4219224 w 4392597"/>
                  <a:gd name="csY819" fmla="*/ 284254 h 4755652"/>
                  <a:gd name="csX820" fmla="*/ 821449 w 4392597"/>
                  <a:gd name="csY820" fmla="*/ 287149 h 4755652"/>
                  <a:gd name="csX821" fmla="*/ 750426 w 4392597"/>
                  <a:gd name="csY821" fmla="*/ 240596 h 4755652"/>
                  <a:gd name="csX822" fmla="*/ 791529 w 4392597"/>
                  <a:gd name="csY822" fmla="*/ 315138 h 4755652"/>
                  <a:gd name="csX823" fmla="*/ 821449 w 4392597"/>
                  <a:gd name="csY823" fmla="*/ 287092 h 4755652"/>
                  <a:gd name="csX824" fmla="*/ 760929 w 4392597"/>
                  <a:gd name="csY824" fmla="*/ 338982 h 4755652"/>
                  <a:gd name="csX825" fmla="*/ 712445 w 4392597"/>
                  <a:gd name="csY825" fmla="*/ 320020 h 4755652"/>
                  <a:gd name="csX826" fmla="*/ 696095 w 4392597"/>
                  <a:gd name="csY826" fmla="*/ 325073 h 4755652"/>
                  <a:gd name="csX827" fmla="*/ 698252 w 4392597"/>
                  <a:gd name="csY827" fmla="*/ 344376 h 4755652"/>
                  <a:gd name="csX828" fmla="*/ 743500 w 4392597"/>
                  <a:gd name="csY828" fmla="*/ 373273 h 4755652"/>
                  <a:gd name="csX829" fmla="*/ 760929 w 4392597"/>
                  <a:gd name="csY829" fmla="*/ 338925 h 4755652"/>
                  <a:gd name="csX830" fmla="*/ 4272249 w 4392597"/>
                  <a:gd name="csY830" fmla="*/ 345909 h 4755652"/>
                  <a:gd name="csX831" fmla="*/ 4311933 w 4392597"/>
                  <a:gd name="csY831" fmla="*/ 318885 h 4755652"/>
                  <a:gd name="csX832" fmla="*/ 4319370 w 4392597"/>
                  <a:gd name="csY832" fmla="*/ 295665 h 4755652"/>
                  <a:gd name="csX833" fmla="*/ 4295923 w 4392597"/>
                  <a:gd name="csY833" fmla="*/ 290101 h 4755652"/>
                  <a:gd name="csX834" fmla="*/ 4254877 w 4392597"/>
                  <a:gd name="csY834" fmla="*/ 312526 h 4755652"/>
                  <a:gd name="csX835" fmla="*/ 4272192 w 4392597"/>
                  <a:gd name="csY835" fmla="*/ 345909 h 4755652"/>
                  <a:gd name="csX836" fmla="*/ 2468815 w 4392597"/>
                  <a:gd name="csY836" fmla="*/ 1078216 h 4755652"/>
                  <a:gd name="csX837" fmla="*/ 2553860 w 4392597"/>
                  <a:gd name="csY837" fmla="*/ 1078216 h 4755652"/>
                  <a:gd name="csX838" fmla="*/ 2555336 w 4392597"/>
                  <a:gd name="csY838" fmla="*/ 1053464 h 4755652"/>
                  <a:gd name="csX839" fmla="*/ 2468815 w 4392597"/>
                  <a:gd name="csY839" fmla="*/ 1053464 h 4755652"/>
                  <a:gd name="csX840" fmla="*/ 2468815 w 4392597"/>
                  <a:gd name="csY840" fmla="*/ 1078216 h 4755652"/>
                  <a:gd name="csX841" fmla="*/ 1584811 w 4392597"/>
                  <a:gd name="csY841" fmla="*/ 1318137 h 4755652"/>
                  <a:gd name="csX842" fmla="*/ 1574876 w 4392597"/>
                  <a:gd name="csY842" fmla="*/ 1377294 h 4755652"/>
                  <a:gd name="csX843" fmla="*/ 1608712 w 4392597"/>
                  <a:gd name="csY843" fmla="*/ 1315525 h 4755652"/>
                  <a:gd name="csX844" fmla="*/ 1584811 w 4392597"/>
                  <a:gd name="csY844" fmla="*/ 1318137 h 4755652"/>
                  <a:gd name="csX845" fmla="*/ 1232822 w 4392597"/>
                  <a:gd name="csY845" fmla="*/ 1385299 h 4755652"/>
                  <a:gd name="csX846" fmla="*/ 1215790 w 4392597"/>
                  <a:gd name="csY846" fmla="*/ 1327107 h 4755652"/>
                  <a:gd name="csX847" fmla="*/ 1189561 w 4392597"/>
                  <a:gd name="csY847" fmla="*/ 1368664 h 4755652"/>
                  <a:gd name="csX848" fmla="*/ 1232822 w 4392597"/>
                  <a:gd name="csY848" fmla="*/ 1385299 h 4755652"/>
                  <a:gd name="csX849" fmla="*/ 2284475 w 4392597"/>
                  <a:gd name="csY849" fmla="*/ 638287 h 4755652"/>
                  <a:gd name="csX850" fmla="*/ 2246324 w 4392597"/>
                  <a:gd name="csY850" fmla="*/ 680696 h 4755652"/>
                  <a:gd name="csX851" fmla="*/ 2273972 w 4392597"/>
                  <a:gd name="csY851" fmla="*/ 698522 h 4755652"/>
                  <a:gd name="csX852" fmla="*/ 2284532 w 4392597"/>
                  <a:gd name="csY852" fmla="*/ 638287 h 4755652"/>
                  <a:gd name="csX853" fmla="*/ 103618 w 4392597"/>
                  <a:gd name="csY853" fmla="*/ 843122 h 4755652"/>
                  <a:gd name="csX854" fmla="*/ 167770 w 4392597"/>
                  <a:gd name="csY854" fmla="*/ 957632 h 4755652"/>
                  <a:gd name="csX855" fmla="*/ 103618 w 4392597"/>
                  <a:gd name="csY855" fmla="*/ 843122 h 4755652"/>
                  <a:gd name="csX856" fmla="*/ 1148515 w 4392597"/>
                  <a:gd name="csY856" fmla="*/ 936626 h 4755652"/>
                  <a:gd name="csX857" fmla="*/ 1152035 w 4392597"/>
                  <a:gd name="csY857" fmla="*/ 941508 h 4755652"/>
                  <a:gd name="csX858" fmla="*/ 1164411 w 4392597"/>
                  <a:gd name="csY858" fmla="*/ 935377 h 4755652"/>
                  <a:gd name="csX859" fmla="*/ 1188596 w 4392597"/>
                  <a:gd name="csY859" fmla="*/ 859245 h 4755652"/>
                  <a:gd name="csX860" fmla="*/ 1183657 w 4392597"/>
                  <a:gd name="csY860" fmla="*/ 857315 h 4755652"/>
                  <a:gd name="csX861" fmla="*/ 1148515 w 4392597"/>
                  <a:gd name="csY861" fmla="*/ 936626 h 4755652"/>
                  <a:gd name="csX862" fmla="*/ 514196 w 4392597"/>
                  <a:gd name="csY862" fmla="*/ 1360149 h 4755652"/>
                  <a:gd name="csX863" fmla="*/ 491033 w 4392597"/>
                  <a:gd name="csY863" fmla="*/ 1375307 h 4755652"/>
                  <a:gd name="csX864" fmla="*/ 509654 w 4392597"/>
                  <a:gd name="csY864" fmla="*/ 1409597 h 4755652"/>
                  <a:gd name="csX865" fmla="*/ 514253 w 4392597"/>
                  <a:gd name="csY865" fmla="*/ 1360205 h 4755652"/>
                  <a:gd name="csX866" fmla="*/ 847621 w 4392597"/>
                  <a:gd name="csY866" fmla="*/ 1365031 h 4755652"/>
                  <a:gd name="csX867" fmla="*/ 847621 w 4392597"/>
                  <a:gd name="csY867" fmla="*/ 1411073 h 4755652"/>
                  <a:gd name="csX868" fmla="*/ 871635 w 4392597"/>
                  <a:gd name="csY868" fmla="*/ 1376669 h 4755652"/>
                  <a:gd name="csX869" fmla="*/ 847621 w 4392597"/>
                  <a:gd name="csY869" fmla="*/ 1365031 h 4755652"/>
                  <a:gd name="csX870" fmla="*/ 131379 w 4392597"/>
                  <a:gd name="csY870" fmla="*/ 982101 h 4755652"/>
                  <a:gd name="csX871" fmla="*/ 107024 w 4392597"/>
                  <a:gd name="csY871" fmla="*/ 944120 h 4755652"/>
                  <a:gd name="csX872" fmla="*/ 98224 w 4392597"/>
                  <a:gd name="csY872" fmla="*/ 954169 h 4755652"/>
                  <a:gd name="csX873" fmla="*/ 116221 w 4392597"/>
                  <a:gd name="csY873" fmla="*/ 992604 h 4755652"/>
                  <a:gd name="csX874" fmla="*/ 131379 w 4392597"/>
                  <a:gd name="csY874" fmla="*/ 982044 h 4755652"/>
                  <a:gd name="csX875" fmla="*/ 524074 w 4392597"/>
                  <a:gd name="csY875" fmla="*/ 1480393 h 4755652"/>
                  <a:gd name="csX876" fmla="*/ 501025 w 4392597"/>
                  <a:gd name="csY876" fmla="*/ 1448032 h 4755652"/>
                  <a:gd name="csX877" fmla="*/ 524074 w 4392597"/>
                  <a:gd name="csY877" fmla="*/ 1480393 h 4755652"/>
                  <a:gd name="csX878" fmla="*/ 1230948 w 4392597"/>
                  <a:gd name="csY878" fmla="*/ 930778 h 4755652"/>
                  <a:gd name="csX879" fmla="*/ 1212384 w 4392597"/>
                  <a:gd name="csY879" fmla="*/ 952068 h 4755652"/>
                  <a:gd name="csX880" fmla="*/ 1230948 w 4392597"/>
                  <a:gd name="csY880" fmla="*/ 930778 h 4755652"/>
                  <a:gd name="csX881" fmla="*/ 68419 w 4392597"/>
                  <a:gd name="csY881" fmla="*/ 982157 h 4755652"/>
                  <a:gd name="csX882" fmla="*/ 87948 w 4392597"/>
                  <a:gd name="csY882" fmla="*/ 1017697 h 4755652"/>
                  <a:gd name="csX883" fmla="*/ 68419 w 4392597"/>
                  <a:gd name="csY883" fmla="*/ 982157 h 4755652"/>
                  <a:gd name="csX884" fmla="*/ 48548 w 4392597"/>
                  <a:gd name="csY884" fmla="*/ 1056302 h 4755652"/>
                  <a:gd name="csX885" fmla="*/ 55077 w 4392597"/>
                  <a:gd name="csY885" fmla="*/ 1053293 h 4755652"/>
                  <a:gd name="csX886" fmla="*/ 36626 w 4392597"/>
                  <a:gd name="csY886" fmla="*/ 1031720 h 4755652"/>
                  <a:gd name="csX887" fmla="*/ 48492 w 4392597"/>
                  <a:gd name="csY887" fmla="*/ 1056302 h 4755652"/>
                  <a:gd name="csX888" fmla="*/ 1275117 w 4392597"/>
                  <a:gd name="csY888" fmla="*/ 964558 h 4755652"/>
                  <a:gd name="csX889" fmla="*/ 1255758 w 4392597"/>
                  <a:gd name="csY889" fmla="*/ 985110 h 4755652"/>
                  <a:gd name="csX890" fmla="*/ 1275117 w 4392597"/>
                  <a:gd name="csY890" fmla="*/ 964558 h 4755652"/>
                  <a:gd name="csX891" fmla="*/ 1289708 w 4392597"/>
                  <a:gd name="csY891" fmla="*/ 1021671 h 4755652"/>
                  <a:gd name="csX892" fmla="*/ 1287380 w 4392597"/>
                  <a:gd name="csY892" fmla="*/ 1017356 h 4755652"/>
                  <a:gd name="csX893" fmla="*/ 1271086 w 4392597"/>
                  <a:gd name="csY893" fmla="*/ 1025134 h 4755652"/>
                  <a:gd name="csX894" fmla="*/ 1273868 w 4392597"/>
                  <a:gd name="csY894" fmla="*/ 1030357 h 4755652"/>
                  <a:gd name="csX895" fmla="*/ 1289708 w 4392597"/>
                  <a:gd name="csY895" fmla="*/ 1021728 h 47556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  <a:cxn ang="0">
                    <a:pos x="csX708" y="csY708"/>
                  </a:cxn>
                  <a:cxn ang="0">
                    <a:pos x="csX709" y="csY709"/>
                  </a:cxn>
                  <a:cxn ang="0">
                    <a:pos x="csX710" y="csY710"/>
                  </a:cxn>
                  <a:cxn ang="0">
                    <a:pos x="csX711" y="csY711"/>
                  </a:cxn>
                  <a:cxn ang="0">
                    <a:pos x="csX712" y="csY712"/>
                  </a:cxn>
                  <a:cxn ang="0">
                    <a:pos x="csX713" y="csY713"/>
                  </a:cxn>
                  <a:cxn ang="0">
                    <a:pos x="csX714" y="csY714"/>
                  </a:cxn>
                  <a:cxn ang="0">
                    <a:pos x="csX715" y="csY715"/>
                  </a:cxn>
                  <a:cxn ang="0">
                    <a:pos x="csX716" y="csY716"/>
                  </a:cxn>
                  <a:cxn ang="0">
                    <a:pos x="csX717" y="csY717"/>
                  </a:cxn>
                  <a:cxn ang="0">
                    <a:pos x="csX718" y="csY718"/>
                  </a:cxn>
                  <a:cxn ang="0">
                    <a:pos x="csX719" y="csY719"/>
                  </a:cxn>
                  <a:cxn ang="0">
                    <a:pos x="csX720" y="csY720"/>
                  </a:cxn>
                  <a:cxn ang="0">
                    <a:pos x="csX721" y="csY721"/>
                  </a:cxn>
                  <a:cxn ang="0">
                    <a:pos x="csX722" y="csY722"/>
                  </a:cxn>
                  <a:cxn ang="0">
                    <a:pos x="csX723" y="csY723"/>
                  </a:cxn>
                  <a:cxn ang="0">
                    <a:pos x="csX724" y="csY724"/>
                  </a:cxn>
                  <a:cxn ang="0">
                    <a:pos x="csX725" y="csY725"/>
                  </a:cxn>
                  <a:cxn ang="0">
                    <a:pos x="csX726" y="csY726"/>
                  </a:cxn>
                  <a:cxn ang="0">
                    <a:pos x="csX727" y="csY727"/>
                  </a:cxn>
                  <a:cxn ang="0">
                    <a:pos x="csX728" y="csY728"/>
                  </a:cxn>
                  <a:cxn ang="0">
                    <a:pos x="csX729" y="csY729"/>
                  </a:cxn>
                  <a:cxn ang="0">
                    <a:pos x="csX730" y="csY730"/>
                  </a:cxn>
                  <a:cxn ang="0">
                    <a:pos x="csX731" y="csY731"/>
                  </a:cxn>
                  <a:cxn ang="0">
                    <a:pos x="csX732" y="csY732"/>
                  </a:cxn>
                  <a:cxn ang="0">
                    <a:pos x="csX733" y="csY733"/>
                  </a:cxn>
                  <a:cxn ang="0">
                    <a:pos x="csX734" y="csY734"/>
                  </a:cxn>
                  <a:cxn ang="0">
                    <a:pos x="csX735" y="csY735"/>
                  </a:cxn>
                  <a:cxn ang="0">
                    <a:pos x="csX736" y="csY736"/>
                  </a:cxn>
                  <a:cxn ang="0">
                    <a:pos x="csX737" y="csY737"/>
                  </a:cxn>
                  <a:cxn ang="0">
                    <a:pos x="csX738" y="csY738"/>
                  </a:cxn>
                  <a:cxn ang="0">
                    <a:pos x="csX739" y="csY739"/>
                  </a:cxn>
                  <a:cxn ang="0">
                    <a:pos x="csX740" y="csY740"/>
                  </a:cxn>
                  <a:cxn ang="0">
                    <a:pos x="csX741" y="csY741"/>
                  </a:cxn>
                  <a:cxn ang="0">
                    <a:pos x="csX742" y="csY742"/>
                  </a:cxn>
                  <a:cxn ang="0">
                    <a:pos x="csX743" y="csY743"/>
                  </a:cxn>
                  <a:cxn ang="0">
                    <a:pos x="csX744" y="csY744"/>
                  </a:cxn>
                  <a:cxn ang="0">
                    <a:pos x="csX745" y="csY745"/>
                  </a:cxn>
                  <a:cxn ang="0">
                    <a:pos x="csX746" y="csY746"/>
                  </a:cxn>
                  <a:cxn ang="0">
                    <a:pos x="csX747" y="csY747"/>
                  </a:cxn>
                  <a:cxn ang="0">
                    <a:pos x="csX748" y="csY748"/>
                  </a:cxn>
                  <a:cxn ang="0">
                    <a:pos x="csX749" y="csY749"/>
                  </a:cxn>
                  <a:cxn ang="0">
                    <a:pos x="csX750" y="csY750"/>
                  </a:cxn>
                  <a:cxn ang="0">
                    <a:pos x="csX751" y="csY751"/>
                  </a:cxn>
                  <a:cxn ang="0">
                    <a:pos x="csX752" y="csY752"/>
                  </a:cxn>
                  <a:cxn ang="0">
                    <a:pos x="csX753" y="csY753"/>
                  </a:cxn>
                  <a:cxn ang="0">
                    <a:pos x="csX754" y="csY754"/>
                  </a:cxn>
                  <a:cxn ang="0">
                    <a:pos x="csX755" y="csY755"/>
                  </a:cxn>
                  <a:cxn ang="0">
                    <a:pos x="csX756" y="csY756"/>
                  </a:cxn>
                  <a:cxn ang="0">
                    <a:pos x="csX757" y="csY757"/>
                  </a:cxn>
                  <a:cxn ang="0">
                    <a:pos x="csX758" y="csY758"/>
                  </a:cxn>
                  <a:cxn ang="0">
                    <a:pos x="csX759" y="csY759"/>
                  </a:cxn>
                  <a:cxn ang="0">
                    <a:pos x="csX760" y="csY760"/>
                  </a:cxn>
                  <a:cxn ang="0">
                    <a:pos x="csX761" y="csY761"/>
                  </a:cxn>
                  <a:cxn ang="0">
                    <a:pos x="csX762" y="csY762"/>
                  </a:cxn>
                  <a:cxn ang="0">
                    <a:pos x="csX763" y="csY763"/>
                  </a:cxn>
                  <a:cxn ang="0">
                    <a:pos x="csX764" y="csY764"/>
                  </a:cxn>
                  <a:cxn ang="0">
                    <a:pos x="csX765" y="csY765"/>
                  </a:cxn>
                  <a:cxn ang="0">
                    <a:pos x="csX766" y="csY766"/>
                  </a:cxn>
                  <a:cxn ang="0">
                    <a:pos x="csX767" y="csY767"/>
                  </a:cxn>
                  <a:cxn ang="0">
                    <a:pos x="csX768" y="csY768"/>
                  </a:cxn>
                  <a:cxn ang="0">
                    <a:pos x="csX769" y="csY769"/>
                  </a:cxn>
                  <a:cxn ang="0">
                    <a:pos x="csX770" y="csY770"/>
                  </a:cxn>
                  <a:cxn ang="0">
                    <a:pos x="csX771" y="csY771"/>
                  </a:cxn>
                  <a:cxn ang="0">
                    <a:pos x="csX772" y="csY772"/>
                  </a:cxn>
                  <a:cxn ang="0">
                    <a:pos x="csX773" y="csY773"/>
                  </a:cxn>
                  <a:cxn ang="0">
                    <a:pos x="csX774" y="csY774"/>
                  </a:cxn>
                  <a:cxn ang="0">
                    <a:pos x="csX775" y="csY775"/>
                  </a:cxn>
                  <a:cxn ang="0">
                    <a:pos x="csX776" y="csY776"/>
                  </a:cxn>
                  <a:cxn ang="0">
                    <a:pos x="csX777" y="csY777"/>
                  </a:cxn>
                  <a:cxn ang="0">
                    <a:pos x="csX778" y="csY778"/>
                  </a:cxn>
                  <a:cxn ang="0">
                    <a:pos x="csX779" y="csY779"/>
                  </a:cxn>
                  <a:cxn ang="0">
                    <a:pos x="csX780" y="csY780"/>
                  </a:cxn>
                  <a:cxn ang="0">
                    <a:pos x="csX781" y="csY781"/>
                  </a:cxn>
                  <a:cxn ang="0">
                    <a:pos x="csX782" y="csY782"/>
                  </a:cxn>
                  <a:cxn ang="0">
                    <a:pos x="csX783" y="csY783"/>
                  </a:cxn>
                  <a:cxn ang="0">
                    <a:pos x="csX784" y="csY784"/>
                  </a:cxn>
                  <a:cxn ang="0">
                    <a:pos x="csX785" y="csY785"/>
                  </a:cxn>
                  <a:cxn ang="0">
                    <a:pos x="csX786" y="csY786"/>
                  </a:cxn>
                  <a:cxn ang="0">
                    <a:pos x="csX787" y="csY787"/>
                  </a:cxn>
                  <a:cxn ang="0">
                    <a:pos x="csX788" y="csY788"/>
                  </a:cxn>
                  <a:cxn ang="0">
                    <a:pos x="csX789" y="csY789"/>
                  </a:cxn>
                  <a:cxn ang="0">
                    <a:pos x="csX790" y="csY790"/>
                  </a:cxn>
                  <a:cxn ang="0">
                    <a:pos x="csX791" y="csY791"/>
                  </a:cxn>
                  <a:cxn ang="0">
                    <a:pos x="csX792" y="csY792"/>
                  </a:cxn>
                  <a:cxn ang="0">
                    <a:pos x="csX793" y="csY793"/>
                  </a:cxn>
                  <a:cxn ang="0">
                    <a:pos x="csX794" y="csY794"/>
                  </a:cxn>
                  <a:cxn ang="0">
                    <a:pos x="csX795" y="csY795"/>
                  </a:cxn>
                  <a:cxn ang="0">
                    <a:pos x="csX796" y="csY796"/>
                  </a:cxn>
                  <a:cxn ang="0">
                    <a:pos x="csX797" y="csY797"/>
                  </a:cxn>
                  <a:cxn ang="0">
                    <a:pos x="csX798" y="csY798"/>
                  </a:cxn>
                  <a:cxn ang="0">
                    <a:pos x="csX799" y="csY799"/>
                  </a:cxn>
                  <a:cxn ang="0">
                    <a:pos x="csX800" y="csY800"/>
                  </a:cxn>
                  <a:cxn ang="0">
                    <a:pos x="csX801" y="csY801"/>
                  </a:cxn>
                  <a:cxn ang="0">
                    <a:pos x="csX802" y="csY802"/>
                  </a:cxn>
                  <a:cxn ang="0">
                    <a:pos x="csX803" y="csY803"/>
                  </a:cxn>
                  <a:cxn ang="0">
                    <a:pos x="csX804" y="csY804"/>
                  </a:cxn>
                  <a:cxn ang="0">
                    <a:pos x="csX805" y="csY805"/>
                  </a:cxn>
                  <a:cxn ang="0">
                    <a:pos x="csX806" y="csY806"/>
                  </a:cxn>
                  <a:cxn ang="0">
                    <a:pos x="csX807" y="csY807"/>
                  </a:cxn>
                  <a:cxn ang="0">
                    <a:pos x="csX808" y="csY808"/>
                  </a:cxn>
                  <a:cxn ang="0">
                    <a:pos x="csX809" y="csY809"/>
                  </a:cxn>
                  <a:cxn ang="0">
                    <a:pos x="csX810" y="csY810"/>
                  </a:cxn>
                  <a:cxn ang="0">
                    <a:pos x="csX811" y="csY811"/>
                  </a:cxn>
                  <a:cxn ang="0">
                    <a:pos x="csX812" y="csY812"/>
                  </a:cxn>
                  <a:cxn ang="0">
                    <a:pos x="csX813" y="csY813"/>
                  </a:cxn>
                  <a:cxn ang="0">
                    <a:pos x="csX814" y="csY814"/>
                  </a:cxn>
                  <a:cxn ang="0">
                    <a:pos x="csX815" y="csY815"/>
                  </a:cxn>
                  <a:cxn ang="0">
                    <a:pos x="csX816" y="csY816"/>
                  </a:cxn>
                  <a:cxn ang="0">
                    <a:pos x="csX817" y="csY817"/>
                  </a:cxn>
                  <a:cxn ang="0">
                    <a:pos x="csX818" y="csY818"/>
                  </a:cxn>
                  <a:cxn ang="0">
                    <a:pos x="csX819" y="csY819"/>
                  </a:cxn>
                  <a:cxn ang="0">
                    <a:pos x="csX820" y="csY820"/>
                  </a:cxn>
                  <a:cxn ang="0">
                    <a:pos x="csX821" y="csY821"/>
                  </a:cxn>
                  <a:cxn ang="0">
                    <a:pos x="csX822" y="csY822"/>
                  </a:cxn>
                  <a:cxn ang="0">
                    <a:pos x="csX823" y="csY823"/>
                  </a:cxn>
                  <a:cxn ang="0">
                    <a:pos x="csX824" y="csY824"/>
                  </a:cxn>
                  <a:cxn ang="0">
                    <a:pos x="csX825" y="csY825"/>
                  </a:cxn>
                  <a:cxn ang="0">
                    <a:pos x="csX826" y="csY826"/>
                  </a:cxn>
                  <a:cxn ang="0">
                    <a:pos x="csX827" y="csY827"/>
                  </a:cxn>
                  <a:cxn ang="0">
                    <a:pos x="csX828" y="csY828"/>
                  </a:cxn>
                  <a:cxn ang="0">
                    <a:pos x="csX829" y="csY829"/>
                  </a:cxn>
                  <a:cxn ang="0">
                    <a:pos x="csX830" y="csY830"/>
                  </a:cxn>
                  <a:cxn ang="0">
                    <a:pos x="csX831" y="csY831"/>
                  </a:cxn>
                  <a:cxn ang="0">
                    <a:pos x="csX832" y="csY832"/>
                  </a:cxn>
                  <a:cxn ang="0">
                    <a:pos x="csX833" y="csY833"/>
                  </a:cxn>
                  <a:cxn ang="0">
                    <a:pos x="csX834" y="csY834"/>
                  </a:cxn>
                  <a:cxn ang="0">
                    <a:pos x="csX835" y="csY835"/>
                  </a:cxn>
                  <a:cxn ang="0">
                    <a:pos x="csX836" y="csY836"/>
                  </a:cxn>
                  <a:cxn ang="0">
                    <a:pos x="csX837" y="csY837"/>
                  </a:cxn>
                  <a:cxn ang="0">
                    <a:pos x="csX838" y="csY838"/>
                  </a:cxn>
                  <a:cxn ang="0">
                    <a:pos x="csX839" y="csY839"/>
                  </a:cxn>
                  <a:cxn ang="0">
                    <a:pos x="csX840" y="csY840"/>
                  </a:cxn>
                  <a:cxn ang="0">
                    <a:pos x="csX841" y="csY841"/>
                  </a:cxn>
                  <a:cxn ang="0">
                    <a:pos x="csX842" y="csY842"/>
                  </a:cxn>
                  <a:cxn ang="0">
                    <a:pos x="csX843" y="csY843"/>
                  </a:cxn>
                  <a:cxn ang="0">
                    <a:pos x="csX844" y="csY844"/>
                  </a:cxn>
                  <a:cxn ang="0">
                    <a:pos x="csX845" y="csY845"/>
                  </a:cxn>
                  <a:cxn ang="0">
                    <a:pos x="csX846" y="csY846"/>
                  </a:cxn>
                  <a:cxn ang="0">
                    <a:pos x="csX847" y="csY847"/>
                  </a:cxn>
                  <a:cxn ang="0">
                    <a:pos x="csX848" y="csY848"/>
                  </a:cxn>
                  <a:cxn ang="0">
                    <a:pos x="csX849" y="csY849"/>
                  </a:cxn>
                  <a:cxn ang="0">
                    <a:pos x="csX850" y="csY850"/>
                  </a:cxn>
                  <a:cxn ang="0">
                    <a:pos x="csX851" y="csY851"/>
                  </a:cxn>
                  <a:cxn ang="0">
                    <a:pos x="csX852" y="csY852"/>
                  </a:cxn>
                  <a:cxn ang="0">
                    <a:pos x="csX853" y="csY853"/>
                  </a:cxn>
                  <a:cxn ang="0">
                    <a:pos x="csX854" y="csY854"/>
                  </a:cxn>
                  <a:cxn ang="0">
                    <a:pos x="csX855" y="csY855"/>
                  </a:cxn>
                  <a:cxn ang="0">
                    <a:pos x="csX856" y="csY856"/>
                  </a:cxn>
                  <a:cxn ang="0">
                    <a:pos x="csX857" y="csY857"/>
                  </a:cxn>
                  <a:cxn ang="0">
                    <a:pos x="csX858" y="csY858"/>
                  </a:cxn>
                  <a:cxn ang="0">
                    <a:pos x="csX859" y="csY859"/>
                  </a:cxn>
                  <a:cxn ang="0">
                    <a:pos x="csX860" y="csY860"/>
                  </a:cxn>
                  <a:cxn ang="0">
                    <a:pos x="csX861" y="csY861"/>
                  </a:cxn>
                  <a:cxn ang="0">
                    <a:pos x="csX862" y="csY862"/>
                  </a:cxn>
                  <a:cxn ang="0">
                    <a:pos x="csX863" y="csY863"/>
                  </a:cxn>
                  <a:cxn ang="0">
                    <a:pos x="csX864" y="csY864"/>
                  </a:cxn>
                  <a:cxn ang="0">
                    <a:pos x="csX865" y="csY865"/>
                  </a:cxn>
                  <a:cxn ang="0">
                    <a:pos x="csX866" y="csY866"/>
                  </a:cxn>
                  <a:cxn ang="0">
                    <a:pos x="csX867" y="csY867"/>
                  </a:cxn>
                  <a:cxn ang="0">
                    <a:pos x="csX868" y="csY868"/>
                  </a:cxn>
                  <a:cxn ang="0">
                    <a:pos x="csX869" y="csY869"/>
                  </a:cxn>
                  <a:cxn ang="0">
                    <a:pos x="csX870" y="csY870"/>
                  </a:cxn>
                  <a:cxn ang="0">
                    <a:pos x="csX871" y="csY871"/>
                  </a:cxn>
                  <a:cxn ang="0">
                    <a:pos x="csX872" y="csY872"/>
                  </a:cxn>
                  <a:cxn ang="0">
                    <a:pos x="csX873" y="csY873"/>
                  </a:cxn>
                  <a:cxn ang="0">
                    <a:pos x="csX874" y="csY874"/>
                  </a:cxn>
                  <a:cxn ang="0">
                    <a:pos x="csX875" y="csY875"/>
                  </a:cxn>
                  <a:cxn ang="0">
                    <a:pos x="csX876" y="csY876"/>
                  </a:cxn>
                  <a:cxn ang="0">
                    <a:pos x="csX877" y="csY877"/>
                  </a:cxn>
                  <a:cxn ang="0">
                    <a:pos x="csX878" y="csY878"/>
                  </a:cxn>
                  <a:cxn ang="0">
                    <a:pos x="csX879" y="csY879"/>
                  </a:cxn>
                  <a:cxn ang="0">
                    <a:pos x="csX880" y="csY880"/>
                  </a:cxn>
                  <a:cxn ang="0">
                    <a:pos x="csX881" y="csY881"/>
                  </a:cxn>
                  <a:cxn ang="0">
                    <a:pos x="csX882" y="csY882"/>
                  </a:cxn>
                  <a:cxn ang="0">
                    <a:pos x="csX883" y="csY883"/>
                  </a:cxn>
                  <a:cxn ang="0">
                    <a:pos x="csX884" y="csY884"/>
                  </a:cxn>
                  <a:cxn ang="0">
                    <a:pos x="csX885" y="csY885"/>
                  </a:cxn>
                  <a:cxn ang="0">
                    <a:pos x="csX886" y="csY886"/>
                  </a:cxn>
                  <a:cxn ang="0">
                    <a:pos x="csX887" y="csY887"/>
                  </a:cxn>
                  <a:cxn ang="0">
                    <a:pos x="csX888" y="csY888"/>
                  </a:cxn>
                  <a:cxn ang="0">
                    <a:pos x="csX889" y="csY889"/>
                  </a:cxn>
                  <a:cxn ang="0">
                    <a:pos x="csX890" y="csY890"/>
                  </a:cxn>
                  <a:cxn ang="0">
                    <a:pos x="csX891" y="csY891"/>
                  </a:cxn>
                  <a:cxn ang="0">
                    <a:pos x="csX892" y="csY892"/>
                  </a:cxn>
                  <a:cxn ang="0">
                    <a:pos x="csX893" y="csY893"/>
                  </a:cxn>
                  <a:cxn ang="0">
                    <a:pos x="csX894" y="csY894"/>
                  </a:cxn>
                  <a:cxn ang="0">
                    <a:pos x="csX895" y="csY895"/>
                  </a:cxn>
                </a:cxnLst>
                <a:rect l="l" t="t" r="r" b="b"/>
                <a:pathLst>
                  <a:path w="4392597" h="4755652">
                    <a:moveTo>
                      <a:pt x="2976702" y="2140429"/>
                    </a:moveTo>
                    <a:cubicBezTo>
                      <a:pt x="2981754" y="2150251"/>
                      <a:pt x="2985217" y="2157348"/>
                      <a:pt x="2989078" y="2164274"/>
                    </a:cubicBezTo>
                    <a:cubicBezTo>
                      <a:pt x="3076905" y="2321590"/>
                      <a:pt x="3129987" y="2490431"/>
                      <a:pt x="3156670" y="2668072"/>
                    </a:cubicBezTo>
                    <a:cubicBezTo>
                      <a:pt x="3170863" y="2762712"/>
                      <a:pt x="3178187" y="2857692"/>
                      <a:pt x="3170807" y="2953354"/>
                    </a:cubicBezTo>
                    <a:cubicBezTo>
                      <a:pt x="3168365" y="2985317"/>
                      <a:pt x="3164902" y="3017280"/>
                      <a:pt x="3159565" y="3048845"/>
                    </a:cubicBezTo>
                    <a:cubicBezTo>
                      <a:pt x="3156840" y="3065026"/>
                      <a:pt x="3159509" y="3078197"/>
                      <a:pt x="3166662" y="3092333"/>
                    </a:cubicBezTo>
                    <a:cubicBezTo>
                      <a:pt x="3291107" y="3338328"/>
                      <a:pt x="3415212" y="3584494"/>
                      <a:pt x="3539373" y="3830602"/>
                    </a:cubicBezTo>
                    <a:cubicBezTo>
                      <a:pt x="3690615" y="4130417"/>
                      <a:pt x="3841857" y="4430176"/>
                      <a:pt x="3993042" y="4729991"/>
                    </a:cubicBezTo>
                    <a:cubicBezTo>
                      <a:pt x="3996903" y="4737656"/>
                      <a:pt x="4000252" y="4745604"/>
                      <a:pt x="4004907" y="4755653"/>
                    </a:cubicBezTo>
                    <a:lnTo>
                      <a:pt x="3963009" y="4755653"/>
                    </a:lnTo>
                    <a:cubicBezTo>
                      <a:pt x="3691069" y="4216598"/>
                      <a:pt x="3418789" y="3676806"/>
                      <a:pt x="3144635" y="3133380"/>
                    </a:cubicBezTo>
                    <a:cubicBezTo>
                      <a:pt x="3141342" y="3142406"/>
                      <a:pt x="3139354" y="3146721"/>
                      <a:pt x="3138162" y="3151263"/>
                    </a:cubicBezTo>
                    <a:cubicBezTo>
                      <a:pt x="3105859" y="3273324"/>
                      <a:pt x="3056694" y="3389196"/>
                      <a:pt x="3007926" y="3505239"/>
                    </a:cubicBezTo>
                    <a:cubicBezTo>
                      <a:pt x="2998218" y="3528346"/>
                      <a:pt x="2983344" y="3544072"/>
                      <a:pt x="2959556" y="3551622"/>
                    </a:cubicBezTo>
                    <a:cubicBezTo>
                      <a:pt x="2952743" y="3553779"/>
                      <a:pt x="2946272" y="3556902"/>
                      <a:pt x="2936677" y="3560819"/>
                    </a:cubicBezTo>
                    <a:cubicBezTo>
                      <a:pt x="2940140" y="3576318"/>
                      <a:pt x="2942411" y="3591988"/>
                      <a:pt x="2947237" y="3606919"/>
                    </a:cubicBezTo>
                    <a:cubicBezTo>
                      <a:pt x="2956774" y="3636667"/>
                      <a:pt x="2967845" y="3665905"/>
                      <a:pt x="2977950" y="3695484"/>
                    </a:cubicBezTo>
                    <a:cubicBezTo>
                      <a:pt x="2989078" y="3728128"/>
                      <a:pt x="2999694" y="3760999"/>
                      <a:pt x="2998843" y="3796198"/>
                    </a:cubicBezTo>
                    <a:cubicBezTo>
                      <a:pt x="2998218" y="3822995"/>
                      <a:pt x="2990327" y="3846896"/>
                      <a:pt x="2969832" y="3865006"/>
                    </a:cubicBezTo>
                    <a:cubicBezTo>
                      <a:pt x="2943319" y="3888453"/>
                      <a:pt x="2912094" y="3890951"/>
                      <a:pt x="2879393" y="3882435"/>
                    </a:cubicBezTo>
                    <a:cubicBezTo>
                      <a:pt x="2849134" y="3874544"/>
                      <a:pt x="2824040" y="3857455"/>
                      <a:pt x="2801899" y="3835882"/>
                    </a:cubicBezTo>
                    <a:cubicBezTo>
                      <a:pt x="2775159" y="3809823"/>
                      <a:pt x="2755119" y="3778939"/>
                      <a:pt x="2738371" y="3745898"/>
                    </a:cubicBezTo>
                    <a:cubicBezTo>
                      <a:pt x="2701582" y="3673172"/>
                      <a:pt x="2675751" y="3596643"/>
                      <a:pt x="2660309" y="3516707"/>
                    </a:cubicBezTo>
                    <a:cubicBezTo>
                      <a:pt x="2656902" y="3498937"/>
                      <a:pt x="2651055" y="3483495"/>
                      <a:pt x="2639303" y="3469416"/>
                    </a:cubicBezTo>
                    <a:cubicBezTo>
                      <a:pt x="2607453" y="3431208"/>
                      <a:pt x="2601152" y="3388118"/>
                      <a:pt x="2616310" y="3340883"/>
                    </a:cubicBezTo>
                    <a:cubicBezTo>
                      <a:pt x="2637372" y="3275254"/>
                      <a:pt x="2657640" y="3209398"/>
                      <a:pt x="2677738" y="3143485"/>
                    </a:cubicBezTo>
                    <a:cubicBezTo>
                      <a:pt x="2719579" y="3006039"/>
                      <a:pt x="2712653" y="2868877"/>
                      <a:pt x="2667803" y="2734156"/>
                    </a:cubicBezTo>
                    <a:cubicBezTo>
                      <a:pt x="2643334" y="2660578"/>
                      <a:pt x="2610349" y="2589783"/>
                      <a:pt x="2581054" y="2517796"/>
                    </a:cubicBezTo>
                    <a:cubicBezTo>
                      <a:pt x="2579010" y="2512800"/>
                      <a:pt x="2575888" y="2508258"/>
                      <a:pt x="2570381" y="2498209"/>
                    </a:cubicBezTo>
                    <a:cubicBezTo>
                      <a:pt x="2567996" y="2510870"/>
                      <a:pt x="2566237" y="2518136"/>
                      <a:pt x="2565328" y="2525517"/>
                    </a:cubicBezTo>
                    <a:cubicBezTo>
                      <a:pt x="2538361" y="2743523"/>
                      <a:pt x="2511394" y="2961529"/>
                      <a:pt x="2484598" y="3179536"/>
                    </a:cubicBezTo>
                    <a:cubicBezTo>
                      <a:pt x="2462967" y="3355360"/>
                      <a:pt x="2441451" y="3531241"/>
                      <a:pt x="2419877" y="3707065"/>
                    </a:cubicBezTo>
                    <a:cubicBezTo>
                      <a:pt x="2413235" y="3761169"/>
                      <a:pt x="2406592" y="3815273"/>
                      <a:pt x="2399893" y="3869378"/>
                    </a:cubicBezTo>
                    <a:cubicBezTo>
                      <a:pt x="2399723" y="3870967"/>
                      <a:pt x="2399439" y="3872557"/>
                      <a:pt x="2399155" y="3874146"/>
                    </a:cubicBezTo>
                    <a:cubicBezTo>
                      <a:pt x="2394897" y="3903157"/>
                      <a:pt x="2385360" y="3927626"/>
                      <a:pt x="2348571" y="3928705"/>
                    </a:cubicBezTo>
                    <a:cubicBezTo>
                      <a:pt x="2343859" y="3953060"/>
                      <a:pt x="2339204" y="3976507"/>
                      <a:pt x="2334832" y="3999954"/>
                    </a:cubicBezTo>
                    <a:cubicBezTo>
                      <a:pt x="2320752" y="4075689"/>
                      <a:pt x="2303323" y="4150572"/>
                      <a:pt x="2280387" y="4224149"/>
                    </a:cubicBezTo>
                    <a:cubicBezTo>
                      <a:pt x="2277833" y="4232438"/>
                      <a:pt x="2277208" y="4241351"/>
                      <a:pt x="2276243" y="4250037"/>
                    </a:cubicBezTo>
                    <a:cubicBezTo>
                      <a:pt x="2275562" y="4256396"/>
                      <a:pt x="2276129" y="4262868"/>
                      <a:pt x="2275448" y="4269226"/>
                    </a:cubicBezTo>
                    <a:cubicBezTo>
                      <a:pt x="2269373" y="4327361"/>
                      <a:pt x="2232131" y="4359381"/>
                      <a:pt x="2173996" y="4352795"/>
                    </a:cubicBezTo>
                    <a:cubicBezTo>
                      <a:pt x="2150492" y="4350127"/>
                      <a:pt x="2127045" y="4342519"/>
                      <a:pt x="2104904" y="4333720"/>
                    </a:cubicBezTo>
                    <a:cubicBezTo>
                      <a:pt x="2061416" y="4316404"/>
                      <a:pt x="2022640" y="4290289"/>
                      <a:pt x="1986192" y="4261278"/>
                    </a:cubicBezTo>
                    <a:cubicBezTo>
                      <a:pt x="1833191" y="4139728"/>
                      <a:pt x="1713174" y="3991098"/>
                      <a:pt x="1623700" y="3817601"/>
                    </a:cubicBezTo>
                    <a:cubicBezTo>
                      <a:pt x="1619783" y="3809937"/>
                      <a:pt x="1615809" y="3802329"/>
                      <a:pt x="1610415" y="3791940"/>
                    </a:cubicBezTo>
                    <a:cubicBezTo>
                      <a:pt x="1603660" y="3803749"/>
                      <a:pt x="1598380" y="3812548"/>
                      <a:pt x="1593611" y="3821519"/>
                    </a:cubicBezTo>
                    <a:cubicBezTo>
                      <a:pt x="1431639" y="4123889"/>
                      <a:pt x="1269724" y="4426316"/>
                      <a:pt x="1107809" y="4728686"/>
                    </a:cubicBezTo>
                    <a:cubicBezTo>
                      <a:pt x="1096568" y="4749652"/>
                      <a:pt x="1077759" y="4758304"/>
                      <a:pt x="1051377" y="4754631"/>
                    </a:cubicBezTo>
                    <a:cubicBezTo>
                      <a:pt x="1055521" y="4746285"/>
                      <a:pt x="1059098" y="4738564"/>
                      <a:pt x="1063072" y="4731127"/>
                    </a:cubicBezTo>
                    <a:cubicBezTo>
                      <a:pt x="1234071" y="4411782"/>
                      <a:pt x="1404956" y="4092323"/>
                      <a:pt x="1576465" y="3773262"/>
                    </a:cubicBezTo>
                    <a:cubicBezTo>
                      <a:pt x="1587025" y="3753619"/>
                      <a:pt x="1590148" y="3736928"/>
                      <a:pt x="1582938" y="3714843"/>
                    </a:cubicBezTo>
                    <a:cubicBezTo>
                      <a:pt x="1573797" y="3686968"/>
                      <a:pt x="1570504" y="3657105"/>
                      <a:pt x="1565622" y="3627924"/>
                    </a:cubicBezTo>
                    <a:cubicBezTo>
                      <a:pt x="1564203" y="3619408"/>
                      <a:pt x="1565395" y="3610268"/>
                      <a:pt x="1566473" y="3601582"/>
                    </a:cubicBezTo>
                    <a:cubicBezTo>
                      <a:pt x="1573627" y="3542993"/>
                      <a:pt x="1609905" y="3513641"/>
                      <a:pt x="1668834" y="3518978"/>
                    </a:cubicBezTo>
                    <a:cubicBezTo>
                      <a:pt x="1681495" y="3520113"/>
                      <a:pt x="1693985" y="3522839"/>
                      <a:pt x="1707837" y="3524996"/>
                    </a:cubicBezTo>
                    <a:cubicBezTo>
                      <a:pt x="1711584" y="3518694"/>
                      <a:pt x="1715445" y="3512790"/>
                      <a:pt x="1718737" y="3506545"/>
                    </a:cubicBezTo>
                    <a:cubicBezTo>
                      <a:pt x="1809233" y="3337704"/>
                      <a:pt x="1899841" y="3168976"/>
                      <a:pt x="1989883" y="2999907"/>
                    </a:cubicBezTo>
                    <a:cubicBezTo>
                      <a:pt x="1996128" y="2988155"/>
                      <a:pt x="2000726" y="2974757"/>
                      <a:pt x="2002543" y="2961586"/>
                    </a:cubicBezTo>
                    <a:cubicBezTo>
                      <a:pt x="2028374" y="2776621"/>
                      <a:pt x="2053581" y="2591543"/>
                      <a:pt x="2078902" y="2406465"/>
                    </a:cubicBezTo>
                    <a:cubicBezTo>
                      <a:pt x="2087588" y="2342937"/>
                      <a:pt x="2096274" y="2279408"/>
                      <a:pt x="2104904" y="2215823"/>
                    </a:cubicBezTo>
                    <a:cubicBezTo>
                      <a:pt x="2105642" y="2210316"/>
                      <a:pt x="2106153" y="2204809"/>
                      <a:pt x="2106947" y="2197542"/>
                    </a:cubicBezTo>
                    <a:cubicBezTo>
                      <a:pt x="2100759" y="2195555"/>
                      <a:pt x="2095139" y="2192944"/>
                      <a:pt x="2089178" y="2191865"/>
                    </a:cubicBezTo>
                    <a:cubicBezTo>
                      <a:pt x="1997774" y="2175060"/>
                      <a:pt x="1910969" y="2145482"/>
                      <a:pt x="1829160" y="2101029"/>
                    </a:cubicBezTo>
                    <a:cubicBezTo>
                      <a:pt x="1819735" y="2095920"/>
                      <a:pt x="1808211" y="2091548"/>
                      <a:pt x="1797821" y="2091832"/>
                    </a:cubicBezTo>
                    <a:cubicBezTo>
                      <a:pt x="1775623" y="2092456"/>
                      <a:pt x="1757059" y="2085871"/>
                      <a:pt x="1740084" y="2072302"/>
                    </a:cubicBezTo>
                    <a:cubicBezTo>
                      <a:pt x="1729638" y="2063957"/>
                      <a:pt x="1718567" y="2056349"/>
                      <a:pt x="1705509" y="2046698"/>
                    </a:cubicBezTo>
                    <a:cubicBezTo>
                      <a:pt x="1704714" y="2054930"/>
                      <a:pt x="1703693" y="2060891"/>
                      <a:pt x="1703579" y="2066852"/>
                    </a:cubicBezTo>
                    <a:cubicBezTo>
                      <a:pt x="1700059" y="2262547"/>
                      <a:pt x="1704203" y="2458071"/>
                      <a:pt x="1709200" y="2653709"/>
                    </a:cubicBezTo>
                    <a:cubicBezTo>
                      <a:pt x="1712379" y="2778665"/>
                      <a:pt x="1708178" y="2903849"/>
                      <a:pt x="1707496" y="3028862"/>
                    </a:cubicBezTo>
                    <a:cubicBezTo>
                      <a:pt x="1707326" y="3055317"/>
                      <a:pt x="1707780" y="3081717"/>
                      <a:pt x="1708348" y="3108173"/>
                    </a:cubicBezTo>
                    <a:cubicBezTo>
                      <a:pt x="1708689" y="3123671"/>
                      <a:pt x="1705509" y="3129860"/>
                      <a:pt x="1690578" y="3135423"/>
                    </a:cubicBezTo>
                    <a:cubicBezTo>
                      <a:pt x="1679735" y="3139454"/>
                      <a:pt x="1668323" y="3142066"/>
                      <a:pt x="1652427" y="3146608"/>
                    </a:cubicBezTo>
                    <a:cubicBezTo>
                      <a:pt x="1664349" y="3153364"/>
                      <a:pt x="1672241" y="3158416"/>
                      <a:pt x="1680586" y="3162447"/>
                    </a:cubicBezTo>
                    <a:cubicBezTo>
                      <a:pt x="1700797" y="3172155"/>
                      <a:pt x="1721406" y="3181069"/>
                      <a:pt x="1741617" y="3190776"/>
                    </a:cubicBezTo>
                    <a:cubicBezTo>
                      <a:pt x="1763644" y="3201336"/>
                      <a:pt x="1782606" y="3216097"/>
                      <a:pt x="1797254" y="3235740"/>
                    </a:cubicBezTo>
                    <a:cubicBezTo>
                      <a:pt x="1813150" y="3257030"/>
                      <a:pt x="1805315" y="3276673"/>
                      <a:pt x="1778859" y="3277411"/>
                    </a:cubicBezTo>
                    <a:cubicBezTo>
                      <a:pt x="1700343" y="3279625"/>
                      <a:pt x="1621827" y="3279909"/>
                      <a:pt x="1543310" y="3280874"/>
                    </a:cubicBezTo>
                    <a:cubicBezTo>
                      <a:pt x="1532126" y="3280988"/>
                      <a:pt x="1520885" y="3280363"/>
                      <a:pt x="1509644" y="3280080"/>
                    </a:cubicBezTo>
                    <a:cubicBezTo>
                      <a:pt x="1486879" y="3279398"/>
                      <a:pt x="1480690" y="3274459"/>
                      <a:pt x="1479271" y="3252147"/>
                    </a:cubicBezTo>
                    <a:cubicBezTo>
                      <a:pt x="1477738" y="3228133"/>
                      <a:pt x="1477625" y="3204061"/>
                      <a:pt x="1477284" y="3180047"/>
                    </a:cubicBezTo>
                    <a:cubicBezTo>
                      <a:pt x="1477114" y="3166875"/>
                      <a:pt x="1476149" y="3154896"/>
                      <a:pt x="1463431" y="3146437"/>
                    </a:cubicBezTo>
                    <a:cubicBezTo>
                      <a:pt x="1454916" y="3140817"/>
                      <a:pt x="1453553" y="3131279"/>
                      <a:pt x="1453269" y="3120890"/>
                    </a:cubicBezTo>
                    <a:cubicBezTo>
                      <a:pt x="1450885" y="3033573"/>
                      <a:pt x="1447819" y="2946257"/>
                      <a:pt x="1444981" y="2858998"/>
                    </a:cubicBezTo>
                    <a:cubicBezTo>
                      <a:pt x="1443277" y="2806938"/>
                      <a:pt x="1441631" y="2754821"/>
                      <a:pt x="1439871" y="2702760"/>
                    </a:cubicBezTo>
                    <a:cubicBezTo>
                      <a:pt x="1439701" y="2697310"/>
                      <a:pt x="1439133" y="2691803"/>
                      <a:pt x="1435783" y="2686069"/>
                    </a:cubicBezTo>
                    <a:cubicBezTo>
                      <a:pt x="1435045" y="2691747"/>
                      <a:pt x="1433853" y="2697367"/>
                      <a:pt x="1433683" y="2703101"/>
                    </a:cubicBezTo>
                    <a:cubicBezTo>
                      <a:pt x="1431412" y="2780823"/>
                      <a:pt x="1430333" y="2858601"/>
                      <a:pt x="1426870" y="2936266"/>
                    </a:cubicBezTo>
                    <a:cubicBezTo>
                      <a:pt x="1424259" y="2994684"/>
                      <a:pt x="1418695" y="3052933"/>
                      <a:pt x="1414550" y="3111238"/>
                    </a:cubicBezTo>
                    <a:cubicBezTo>
                      <a:pt x="1413358" y="3128157"/>
                      <a:pt x="1409498" y="3143258"/>
                      <a:pt x="1388094" y="3148027"/>
                    </a:cubicBezTo>
                    <a:cubicBezTo>
                      <a:pt x="1389514" y="3176413"/>
                      <a:pt x="1390820" y="3203437"/>
                      <a:pt x="1392352" y="3230517"/>
                    </a:cubicBezTo>
                    <a:cubicBezTo>
                      <a:pt x="1392636" y="3235286"/>
                      <a:pt x="1394283" y="3239942"/>
                      <a:pt x="1394737" y="3244710"/>
                    </a:cubicBezTo>
                    <a:cubicBezTo>
                      <a:pt x="1397462" y="3274005"/>
                      <a:pt x="1389287" y="3281612"/>
                      <a:pt x="1360446" y="3281442"/>
                    </a:cubicBezTo>
                    <a:cubicBezTo>
                      <a:pt x="1318775" y="3281215"/>
                      <a:pt x="1277048" y="3282748"/>
                      <a:pt x="1235377" y="3283316"/>
                    </a:cubicBezTo>
                    <a:cubicBezTo>
                      <a:pt x="1178434" y="3284110"/>
                      <a:pt x="1121491" y="3284678"/>
                      <a:pt x="1064548" y="3285359"/>
                    </a:cubicBezTo>
                    <a:cubicBezTo>
                      <a:pt x="1062959" y="3285359"/>
                      <a:pt x="1061369" y="3285416"/>
                      <a:pt x="1059723" y="3285473"/>
                    </a:cubicBezTo>
                    <a:cubicBezTo>
                      <a:pt x="1048198" y="3285586"/>
                      <a:pt x="1036503" y="3285359"/>
                      <a:pt x="1031507" y="3272302"/>
                    </a:cubicBezTo>
                    <a:cubicBezTo>
                      <a:pt x="1026738" y="3259812"/>
                      <a:pt x="1035765" y="3252488"/>
                      <a:pt x="1043769" y="3246186"/>
                    </a:cubicBezTo>
                    <a:cubicBezTo>
                      <a:pt x="1056941" y="3235854"/>
                      <a:pt x="1070339" y="3225521"/>
                      <a:pt x="1084873" y="3217403"/>
                    </a:cubicBezTo>
                    <a:cubicBezTo>
                      <a:pt x="1102302" y="3207638"/>
                      <a:pt x="1120923" y="3199973"/>
                      <a:pt x="1139204" y="3191855"/>
                    </a:cubicBezTo>
                    <a:cubicBezTo>
                      <a:pt x="1161061" y="3182147"/>
                      <a:pt x="1178491" y="3167500"/>
                      <a:pt x="1192684" y="3145472"/>
                    </a:cubicBezTo>
                    <a:cubicBezTo>
                      <a:pt x="1187801" y="3144053"/>
                      <a:pt x="1183714" y="3143201"/>
                      <a:pt x="1179853" y="3141725"/>
                    </a:cubicBezTo>
                    <a:cubicBezTo>
                      <a:pt x="1162027" y="3135026"/>
                      <a:pt x="1154533" y="3124466"/>
                      <a:pt x="1154816" y="3105334"/>
                    </a:cubicBezTo>
                    <a:cubicBezTo>
                      <a:pt x="1155100" y="3086088"/>
                      <a:pt x="1156406" y="3066899"/>
                      <a:pt x="1156576" y="3047653"/>
                    </a:cubicBezTo>
                    <a:cubicBezTo>
                      <a:pt x="1158109" y="2904927"/>
                      <a:pt x="1159472" y="2762201"/>
                      <a:pt x="1160891" y="2619532"/>
                    </a:cubicBezTo>
                    <a:cubicBezTo>
                      <a:pt x="1161799" y="2532954"/>
                      <a:pt x="1162538" y="2446319"/>
                      <a:pt x="1163900" y="2359741"/>
                    </a:cubicBezTo>
                    <a:cubicBezTo>
                      <a:pt x="1164127" y="2344526"/>
                      <a:pt x="1160607" y="2333342"/>
                      <a:pt x="1148799" y="2321988"/>
                    </a:cubicBezTo>
                    <a:cubicBezTo>
                      <a:pt x="1081466" y="2257040"/>
                      <a:pt x="1040647" y="2177956"/>
                      <a:pt x="1025943" y="2085190"/>
                    </a:cubicBezTo>
                    <a:cubicBezTo>
                      <a:pt x="1016632" y="2026544"/>
                      <a:pt x="1008003" y="1968068"/>
                      <a:pt x="1009593" y="1908343"/>
                    </a:cubicBezTo>
                    <a:cubicBezTo>
                      <a:pt x="1011069" y="1851798"/>
                      <a:pt x="1019301" y="1796445"/>
                      <a:pt x="1036786" y="1742852"/>
                    </a:cubicBezTo>
                    <a:cubicBezTo>
                      <a:pt x="1070225" y="1640264"/>
                      <a:pt x="1138069" y="1566176"/>
                      <a:pt x="1231062" y="1513775"/>
                    </a:cubicBezTo>
                    <a:cubicBezTo>
                      <a:pt x="1246334" y="1505202"/>
                      <a:pt x="1262173" y="1497651"/>
                      <a:pt x="1277786" y="1489590"/>
                    </a:cubicBezTo>
                    <a:cubicBezTo>
                      <a:pt x="1265125" y="1466881"/>
                      <a:pt x="1253260" y="1445591"/>
                      <a:pt x="1240259" y="1422258"/>
                    </a:cubicBezTo>
                    <a:cubicBezTo>
                      <a:pt x="1217720" y="1425607"/>
                      <a:pt x="1193251" y="1424869"/>
                      <a:pt x="1174460" y="1407043"/>
                    </a:cubicBezTo>
                    <a:cubicBezTo>
                      <a:pt x="1165603" y="1398640"/>
                      <a:pt x="1157542" y="1387059"/>
                      <a:pt x="1154362" y="1375534"/>
                    </a:cubicBezTo>
                    <a:cubicBezTo>
                      <a:pt x="1144881" y="1340846"/>
                      <a:pt x="1163673" y="1309621"/>
                      <a:pt x="1205741" y="1287026"/>
                    </a:cubicBezTo>
                    <a:cubicBezTo>
                      <a:pt x="1204946" y="1274365"/>
                      <a:pt x="1204038" y="1260967"/>
                      <a:pt x="1203300" y="1247512"/>
                    </a:cubicBezTo>
                    <a:cubicBezTo>
                      <a:pt x="1199213" y="1172799"/>
                      <a:pt x="1252862" y="1117787"/>
                      <a:pt x="1327405" y="1120455"/>
                    </a:cubicBezTo>
                    <a:cubicBezTo>
                      <a:pt x="1341825" y="1120966"/>
                      <a:pt x="1356132" y="1122613"/>
                      <a:pt x="1372028" y="1123805"/>
                    </a:cubicBezTo>
                    <a:cubicBezTo>
                      <a:pt x="1399108" y="1087698"/>
                      <a:pt x="1436521" y="1088606"/>
                      <a:pt x="1475638" y="1099506"/>
                    </a:cubicBezTo>
                    <a:cubicBezTo>
                      <a:pt x="1510837" y="1109328"/>
                      <a:pt x="1541607" y="1127041"/>
                      <a:pt x="1569710" y="1150942"/>
                    </a:cubicBezTo>
                    <a:cubicBezTo>
                      <a:pt x="1602921" y="1179158"/>
                      <a:pt x="1631932" y="1210780"/>
                      <a:pt x="1657934" y="1245525"/>
                    </a:cubicBezTo>
                    <a:cubicBezTo>
                      <a:pt x="1669175" y="1260513"/>
                      <a:pt x="1666847" y="1272435"/>
                      <a:pt x="1649872" y="1279759"/>
                    </a:cubicBezTo>
                    <a:cubicBezTo>
                      <a:pt x="1645558" y="1281632"/>
                      <a:pt x="1640789" y="1282427"/>
                      <a:pt x="1636077" y="1283790"/>
                    </a:cubicBezTo>
                    <a:cubicBezTo>
                      <a:pt x="1675477" y="1347829"/>
                      <a:pt x="1639369" y="1420327"/>
                      <a:pt x="1564373" y="1417318"/>
                    </a:cubicBezTo>
                    <a:cubicBezTo>
                      <a:pt x="1557503" y="1430263"/>
                      <a:pt x="1551202" y="1444115"/>
                      <a:pt x="1543197" y="1456832"/>
                    </a:cubicBezTo>
                    <a:cubicBezTo>
                      <a:pt x="1535589" y="1468925"/>
                      <a:pt x="1526108" y="1479882"/>
                      <a:pt x="1516230" y="1492996"/>
                    </a:cubicBezTo>
                    <a:cubicBezTo>
                      <a:pt x="1521737" y="1495381"/>
                      <a:pt x="1526506" y="1497368"/>
                      <a:pt x="1531275" y="1499411"/>
                    </a:cubicBezTo>
                    <a:cubicBezTo>
                      <a:pt x="1562840" y="1513094"/>
                      <a:pt x="1595087" y="1525470"/>
                      <a:pt x="1625744" y="1540969"/>
                    </a:cubicBezTo>
                    <a:cubicBezTo>
                      <a:pt x="1643173" y="1549768"/>
                      <a:pt x="1660035" y="1552891"/>
                      <a:pt x="1678770" y="1550336"/>
                    </a:cubicBezTo>
                    <a:cubicBezTo>
                      <a:pt x="1687512" y="1549144"/>
                      <a:pt x="1696312" y="1547725"/>
                      <a:pt x="1705055" y="1547725"/>
                    </a:cubicBezTo>
                    <a:cubicBezTo>
                      <a:pt x="1729694" y="1547782"/>
                      <a:pt x="1740254" y="1558568"/>
                      <a:pt x="1740197" y="1583094"/>
                    </a:cubicBezTo>
                    <a:cubicBezTo>
                      <a:pt x="1740197" y="1590247"/>
                      <a:pt x="1739289" y="1597457"/>
                      <a:pt x="1738948" y="1601829"/>
                    </a:cubicBezTo>
                    <a:cubicBezTo>
                      <a:pt x="1763360" y="1626582"/>
                      <a:pt x="1786694" y="1649347"/>
                      <a:pt x="1808949" y="1673135"/>
                    </a:cubicBezTo>
                    <a:cubicBezTo>
                      <a:pt x="1831260" y="1696980"/>
                      <a:pt x="1852436" y="1721846"/>
                      <a:pt x="1875713" y="1748018"/>
                    </a:cubicBezTo>
                    <a:cubicBezTo>
                      <a:pt x="1967174" y="1574578"/>
                      <a:pt x="2032632" y="1389954"/>
                      <a:pt x="2087645" y="1199596"/>
                    </a:cubicBezTo>
                    <a:cubicBezTo>
                      <a:pt x="1935267" y="1152588"/>
                      <a:pt x="1789760" y="1093886"/>
                      <a:pt x="1645728" y="1031493"/>
                    </a:cubicBezTo>
                    <a:cubicBezTo>
                      <a:pt x="1501696" y="969157"/>
                      <a:pt x="1361752" y="898475"/>
                      <a:pt x="1224930" y="821321"/>
                    </a:cubicBezTo>
                    <a:lnTo>
                      <a:pt x="1224930" y="892741"/>
                    </a:lnTo>
                    <a:cubicBezTo>
                      <a:pt x="1241394" y="895409"/>
                      <a:pt x="1259448" y="900916"/>
                      <a:pt x="1269383" y="919878"/>
                    </a:cubicBezTo>
                    <a:cubicBezTo>
                      <a:pt x="1270973" y="922944"/>
                      <a:pt x="1278013" y="922887"/>
                      <a:pt x="1282271" y="924817"/>
                    </a:cubicBezTo>
                    <a:cubicBezTo>
                      <a:pt x="1289424" y="928110"/>
                      <a:pt x="1299529" y="929984"/>
                      <a:pt x="1302879" y="935661"/>
                    </a:cubicBezTo>
                    <a:cubicBezTo>
                      <a:pt x="1314801" y="956042"/>
                      <a:pt x="1328029" y="976764"/>
                      <a:pt x="1333990" y="999189"/>
                    </a:cubicBezTo>
                    <a:cubicBezTo>
                      <a:pt x="1340803" y="1024737"/>
                      <a:pt x="1312019" y="1059141"/>
                      <a:pt x="1282271" y="1065216"/>
                    </a:cubicBezTo>
                    <a:cubicBezTo>
                      <a:pt x="1271200" y="1067486"/>
                      <a:pt x="1263990" y="1071688"/>
                      <a:pt x="1257404" y="1080771"/>
                    </a:cubicBezTo>
                    <a:cubicBezTo>
                      <a:pt x="1244744" y="1098200"/>
                      <a:pt x="1225668" y="1104162"/>
                      <a:pt x="1204322" y="1104956"/>
                    </a:cubicBezTo>
                    <a:cubicBezTo>
                      <a:pt x="1175993" y="1159401"/>
                      <a:pt x="1147322" y="1213108"/>
                      <a:pt x="1119901" y="1267382"/>
                    </a:cubicBezTo>
                    <a:cubicBezTo>
                      <a:pt x="1071134" y="1363952"/>
                      <a:pt x="1025035" y="1461885"/>
                      <a:pt x="974053" y="1557262"/>
                    </a:cubicBezTo>
                    <a:cubicBezTo>
                      <a:pt x="944645" y="1612275"/>
                      <a:pt x="922958" y="1669218"/>
                      <a:pt x="908481" y="1729283"/>
                    </a:cubicBezTo>
                    <a:cubicBezTo>
                      <a:pt x="893493" y="1791562"/>
                      <a:pt x="881968" y="1854807"/>
                      <a:pt x="864709" y="1916405"/>
                    </a:cubicBezTo>
                    <a:cubicBezTo>
                      <a:pt x="854547" y="1952569"/>
                      <a:pt x="856988" y="1986519"/>
                      <a:pt x="863403" y="2022115"/>
                    </a:cubicBezTo>
                    <a:cubicBezTo>
                      <a:pt x="883217" y="2132481"/>
                      <a:pt x="903598" y="2242847"/>
                      <a:pt x="920289" y="2353723"/>
                    </a:cubicBezTo>
                    <a:cubicBezTo>
                      <a:pt x="931644" y="2428947"/>
                      <a:pt x="937548" y="2504965"/>
                      <a:pt x="944929" y="2580756"/>
                    </a:cubicBezTo>
                    <a:cubicBezTo>
                      <a:pt x="946291" y="2594893"/>
                      <a:pt x="944645" y="2609767"/>
                      <a:pt x="941693" y="2623676"/>
                    </a:cubicBezTo>
                    <a:cubicBezTo>
                      <a:pt x="937889" y="2641730"/>
                      <a:pt x="922560" y="2647464"/>
                      <a:pt x="906664" y="2637813"/>
                    </a:cubicBezTo>
                    <a:cubicBezTo>
                      <a:pt x="899227" y="2633271"/>
                      <a:pt x="893322" y="2626174"/>
                      <a:pt x="885885" y="2621519"/>
                    </a:cubicBezTo>
                    <a:cubicBezTo>
                      <a:pt x="870386" y="2611811"/>
                      <a:pt x="854660" y="2602330"/>
                      <a:pt x="838310" y="2594098"/>
                    </a:cubicBezTo>
                    <a:cubicBezTo>
                      <a:pt x="831838" y="2590805"/>
                      <a:pt x="823549" y="2591089"/>
                      <a:pt x="817134" y="2589897"/>
                    </a:cubicBezTo>
                    <a:cubicBezTo>
                      <a:pt x="813557" y="2674772"/>
                      <a:pt x="809526" y="2757035"/>
                      <a:pt x="806744" y="2839412"/>
                    </a:cubicBezTo>
                    <a:cubicBezTo>
                      <a:pt x="805098" y="2888463"/>
                      <a:pt x="809413" y="2937060"/>
                      <a:pt x="822357" y="2984749"/>
                    </a:cubicBezTo>
                    <a:cubicBezTo>
                      <a:pt x="834166" y="3028237"/>
                      <a:pt x="856591" y="3063720"/>
                      <a:pt x="895537" y="3088075"/>
                    </a:cubicBezTo>
                    <a:cubicBezTo>
                      <a:pt x="906323" y="3094774"/>
                      <a:pt x="916259" y="3103233"/>
                      <a:pt x="925342" y="3112203"/>
                    </a:cubicBezTo>
                    <a:cubicBezTo>
                      <a:pt x="933744" y="3120492"/>
                      <a:pt x="937605" y="3131449"/>
                      <a:pt x="932041" y="3143031"/>
                    </a:cubicBezTo>
                    <a:cubicBezTo>
                      <a:pt x="927045" y="3153534"/>
                      <a:pt x="917167" y="3157848"/>
                      <a:pt x="906210" y="3157565"/>
                    </a:cubicBezTo>
                    <a:cubicBezTo>
                      <a:pt x="892641" y="3157224"/>
                      <a:pt x="879016" y="3155748"/>
                      <a:pt x="865561" y="3153818"/>
                    </a:cubicBezTo>
                    <a:cubicBezTo>
                      <a:pt x="828829" y="3148538"/>
                      <a:pt x="792949" y="3139170"/>
                      <a:pt x="760248" y="3121911"/>
                    </a:cubicBezTo>
                    <a:cubicBezTo>
                      <a:pt x="741513" y="3112033"/>
                      <a:pt x="725787" y="3096421"/>
                      <a:pt x="709039" y="3082966"/>
                    </a:cubicBezTo>
                    <a:cubicBezTo>
                      <a:pt x="704213" y="3079048"/>
                      <a:pt x="700580" y="3073712"/>
                      <a:pt x="694392" y="3066786"/>
                    </a:cubicBezTo>
                    <a:cubicBezTo>
                      <a:pt x="681845" y="3093979"/>
                      <a:pt x="670263" y="3119186"/>
                      <a:pt x="658682" y="3144393"/>
                    </a:cubicBezTo>
                    <a:cubicBezTo>
                      <a:pt x="656014" y="3150184"/>
                      <a:pt x="654027" y="3156600"/>
                      <a:pt x="650280" y="3161596"/>
                    </a:cubicBezTo>
                    <a:cubicBezTo>
                      <a:pt x="640117" y="3175164"/>
                      <a:pt x="621666" y="3172780"/>
                      <a:pt x="616216" y="3156600"/>
                    </a:cubicBezTo>
                    <a:cubicBezTo>
                      <a:pt x="612696" y="3146153"/>
                      <a:pt x="610766" y="3134629"/>
                      <a:pt x="610652" y="3123558"/>
                    </a:cubicBezTo>
                    <a:cubicBezTo>
                      <a:pt x="609290" y="3013760"/>
                      <a:pt x="607814" y="2903905"/>
                      <a:pt x="607700" y="2794107"/>
                    </a:cubicBezTo>
                    <a:cubicBezTo>
                      <a:pt x="607700" y="2762144"/>
                      <a:pt x="611788" y="2730125"/>
                      <a:pt x="613945" y="2698162"/>
                    </a:cubicBezTo>
                    <a:cubicBezTo>
                      <a:pt x="614229" y="2693620"/>
                      <a:pt x="613945" y="2688965"/>
                      <a:pt x="613945" y="2687602"/>
                    </a:cubicBezTo>
                    <a:cubicBezTo>
                      <a:pt x="589306" y="2684934"/>
                      <a:pt x="566824" y="2682549"/>
                      <a:pt x="542128" y="2679881"/>
                    </a:cubicBezTo>
                    <a:cubicBezTo>
                      <a:pt x="541390" y="2681414"/>
                      <a:pt x="538778" y="2685388"/>
                      <a:pt x="537473" y="2689760"/>
                    </a:cubicBezTo>
                    <a:cubicBezTo>
                      <a:pt x="514593" y="2764813"/>
                      <a:pt x="490692" y="2839582"/>
                      <a:pt x="469686" y="2915146"/>
                    </a:cubicBezTo>
                    <a:cubicBezTo>
                      <a:pt x="462930" y="2939445"/>
                      <a:pt x="462022" y="2965844"/>
                      <a:pt x="461568" y="2991335"/>
                    </a:cubicBezTo>
                    <a:cubicBezTo>
                      <a:pt x="460830" y="3034709"/>
                      <a:pt x="476158" y="3073030"/>
                      <a:pt x="504999" y="3105448"/>
                    </a:cubicBezTo>
                    <a:cubicBezTo>
                      <a:pt x="517773" y="3119811"/>
                      <a:pt x="531909" y="3132925"/>
                      <a:pt x="545364" y="3146664"/>
                    </a:cubicBezTo>
                    <a:cubicBezTo>
                      <a:pt x="552006" y="3153420"/>
                      <a:pt x="555753" y="3161255"/>
                      <a:pt x="551552" y="3170565"/>
                    </a:cubicBezTo>
                    <a:cubicBezTo>
                      <a:pt x="547408" y="3179706"/>
                      <a:pt x="539233" y="3183510"/>
                      <a:pt x="529752" y="3182090"/>
                    </a:cubicBezTo>
                    <a:cubicBezTo>
                      <a:pt x="478713" y="3174313"/>
                      <a:pt x="428072" y="3163980"/>
                      <a:pt x="386515" y="3131109"/>
                    </a:cubicBezTo>
                    <a:cubicBezTo>
                      <a:pt x="370618" y="3118562"/>
                      <a:pt x="359548" y="3099884"/>
                      <a:pt x="346660" y="3083647"/>
                    </a:cubicBezTo>
                    <a:cubicBezTo>
                      <a:pt x="342459" y="3078310"/>
                      <a:pt x="339564" y="3071952"/>
                      <a:pt x="334000" y="3062641"/>
                    </a:cubicBezTo>
                    <a:cubicBezTo>
                      <a:pt x="327017" y="3087223"/>
                      <a:pt x="321283" y="3107775"/>
                      <a:pt x="315322" y="3128327"/>
                    </a:cubicBezTo>
                    <a:cubicBezTo>
                      <a:pt x="313562" y="3134458"/>
                      <a:pt x="312711" y="3141725"/>
                      <a:pt x="308793" y="3146153"/>
                    </a:cubicBezTo>
                    <a:cubicBezTo>
                      <a:pt x="304479" y="3150979"/>
                      <a:pt x="296360" y="3156600"/>
                      <a:pt x="291251" y="3155464"/>
                    </a:cubicBezTo>
                    <a:cubicBezTo>
                      <a:pt x="284835" y="3154045"/>
                      <a:pt x="278590" y="3147005"/>
                      <a:pt x="274730" y="3140874"/>
                    </a:cubicBezTo>
                    <a:cubicBezTo>
                      <a:pt x="272175" y="3136786"/>
                      <a:pt x="273481" y="3129973"/>
                      <a:pt x="273708" y="3124353"/>
                    </a:cubicBezTo>
                    <a:cubicBezTo>
                      <a:pt x="275638" y="3075472"/>
                      <a:pt x="276660" y="3026591"/>
                      <a:pt x="280010" y="2977823"/>
                    </a:cubicBezTo>
                    <a:cubicBezTo>
                      <a:pt x="288355" y="2856273"/>
                      <a:pt x="303854" y="2735802"/>
                      <a:pt x="337918" y="2618397"/>
                    </a:cubicBezTo>
                    <a:cubicBezTo>
                      <a:pt x="338996" y="2614763"/>
                      <a:pt x="339223" y="2610903"/>
                      <a:pt x="339848" y="2607326"/>
                    </a:cubicBezTo>
                    <a:cubicBezTo>
                      <a:pt x="312256" y="2620270"/>
                      <a:pt x="285800" y="2633101"/>
                      <a:pt x="258947" y="2645136"/>
                    </a:cubicBezTo>
                    <a:cubicBezTo>
                      <a:pt x="248047" y="2650019"/>
                      <a:pt x="236238" y="2652858"/>
                      <a:pt x="224940" y="2656945"/>
                    </a:cubicBezTo>
                    <a:cubicBezTo>
                      <a:pt x="207965" y="2663076"/>
                      <a:pt x="192921" y="2656605"/>
                      <a:pt x="179693" y="2647748"/>
                    </a:cubicBezTo>
                    <a:cubicBezTo>
                      <a:pt x="174526" y="2644285"/>
                      <a:pt x="171574" y="2634122"/>
                      <a:pt x="171745" y="2627140"/>
                    </a:cubicBezTo>
                    <a:cubicBezTo>
                      <a:pt x="171915" y="2618737"/>
                      <a:pt x="176173" y="2610278"/>
                      <a:pt x="179295" y="2602046"/>
                    </a:cubicBezTo>
                    <a:cubicBezTo>
                      <a:pt x="219774" y="2494689"/>
                      <a:pt x="272572" y="2392840"/>
                      <a:pt x="319864" y="2288492"/>
                    </a:cubicBezTo>
                    <a:cubicBezTo>
                      <a:pt x="364828" y="2189254"/>
                      <a:pt x="405647" y="2088142"/>
                      <a:pt x="451633" y="1989414"/>
                    </a:cubicBezTo>
                    <a:cubicBezTo>
                      <a:pt x="467359" y="1955692"/>
                      <a:pt x="467586" y="1926624"/>
                      <a:pt x="457821" y="1891652"/>
                    </a:cubicBezTo>
                    <a:cubicBezTo>
                      <a:pt x="434204" y="1806834"/>
                      <a:pt x="415242" y="1720710"/>
                      <a:pt x="394349" y="1635097"/>
                    </a:cubicBezTo>
                    <a:cubicBezTo>
                      <a:pt x="392646" y="1628171"/>
                      <a:pt x="391227" y="1620791"/>
                      <a:pt x="387764" y="1614716"/>
                    </a:cubicBezTo>
                    <a:cubicBezTo>
                      <a:pt x="327812" y="1510539"/>
                      <a:pt x="267576" y="1406532"/>
                      <a:pt x="207398" y="1302468"/>
                    </a:cubicBezTo>
                    <a:cubicBezTo>
                      <a:pt x="183724" y="1261535"/>
                      <a:pt x="159766" y="1220772"/>
                      <a:pt x="136602" y="1179555"/>
                    </a:cubicBezTo>
                    <a:cubicBezTo>
                      <a:pt x="131663" y="1170756"/>
                      <a:pt x="125418" y="1168258"/>
                      <a:pt x="116164" y="1165873"/>
                    </a:cubicBezTo>
                    <a:cubicBezTo>
                      <a:pt x="100836" y="1161956"/>
                      <a:pt x="85394" y="1156562"/>
                      <a:pt x="71882" y="1148558"/>
                    </a:cubicBezTo>
                    <a:cubicBezTo>
                      <a:pt x="62060" y="1142710"/>
                      <a:pt x="51217" y="1133002"/>
                      <a:pt x="47981" y="1122783"/>
                    </a:cubicBezTo>
                    <a:cubicBezTo>
                      <a:pt x="41111" y="1100812"/>
                      <a:pt x="27372" y="1084745"/>
                      <a:pt x="13804" y="1067203"/>
                    </a:cubicBezTo>
                    <a:cubicBezTo>
                      <a:pt x="-8111" y="1038873"/>
                      <a:pt x="-3171" y="1008841"/>
                      <a:pt x="23228" y="984145"/>
                    </a:cubicBezTo>
                    <a:cubicBezTo>
                      <a:pt x="25953" y="981590"/>
                      <a:pt x="28508" y="978297"/>
                      <a:pt x="29813" y="974777"/>
                    </a:cubicBezTo>
                    <a:cubicBezTo>
                      <a:pt x="34980" y="960868"/>
                      <a:pt x="42474" y="950819"/>
                      <a:pt x="56780" y="943155"/>
                    </a:cubicBezTo>
                    <a:cubicBezTo>
                      <a:pt x="68419" y="936910"/>
                      <a:pt x="75686" y="922490"/>
                      <a:pt x="86302" y="910113"/>
                    </a:cubicBezTo>
                    <a:cubicBezTo>
                      <a:pt x="82782" y="902392"/>
                      <a:pt x="78411" y="893138"/>
                      <a:pt x="74266" y="883771"/>
                    </a:cubicBezTo>
                    <a:cubicBezTo>
                      <a:pt x="65750" y="864525"/>
                      <a:pt x="59222" y="844768"/>
                      <a:pt x="61152" y="823365"/>
                    </a:cubicBezTo>
                    <a:cubicBezTo>
                      <a:pt x="63820" y="793048"/>
                      <a:pt x="89424" y="780502"/>
                      <a:pt x="114575" y="797931"/>
                    </a:cubicBezTo>
                    <a:cubicBezTo>
                      <a:pt x="123601" y="804176"/>
                      <a:pt x="131493" y="812862"/>
                      <a:pt x="137908" y="821832"/>
                    </a:cubicBezTo>
                    <a:cubicBezTo>
                      <a:pt x="148525" y="836820"/>
                      <a:pt x="157949" y="852773"/>
                      <a:pt x="167089" y="868783"/>
                    </a:cubicBezTo>
                    <a:cubicBezTo>
                      <a:pt x="257301" y="1026781"/>
                      <a:pt x="347285" y="1184892"/>
                      <a:pt x="437440" y="1342946"/>
                    </a:cubicBezTo>
                    <a:cubicBezTo>
                      <a:pt x="441754" y="1350497"/>
                      <a:pt x="446410" y="1357764"/>
                      <a:pt x="453393" y="1369175"/>
                    </a:cubicBezTo>
                    <a:cubicBezTo>
                      <a:pt x="461625" y="1337723"/>
                      <a:pt x="478997" y="1320521"/>
                      <a:pt x="512606" y="1318932"/>
                    </a:cubicBezTo>
                    <a:cubicBezTo>
                      <a:pt x="489614" y="1290829"/>
                      <a:pt x="479962" y="1264373"/>
                      <a:pt x="507213" y="1238655"/>
                    </a:cubicBezTo>
                    <a:cubicBezTo>
                      <a:pt x="485867" y="1196360"/>
                      <a:pt x="491771" y="1173935"/>
                      <a:pt x="529581" y="1147706"/>
                    </a:cubicBezTo>
                    <a:cubicBezTo>
                      <a:pt x="534066" y="1144583"/>
                      <a:pt x="538097" y="1140609"/>
                      <a:pt x="541560" y="1136408"/>
                    </a:cubicBezTo>
                    <a:cubicBezTo>
                      <a:pt x="556719" y="1118071"/>
                      <a:pt x="571536" y="1099563"/>
                      <a:pt x="587262" y="1080204"/>
                    </a:cubicBezTo>
                    <a:cubicBezTo>
                      <a:pt x="583402" y="1074299"/>
                      <a:pt x="576873" y="1066181"/>
                      <a:pt x="572331" y="1057097"/>
                    </a:cubicBezTo>
                    <a:cubicBezTo>
                      <a:pt x="558365" y="1029165"/>
                      <a:pt x="565405" y="1003561"/>
                      <a:pt x="590612" y="985394"/>
                    </a:cubicBezTo>
                    <a:cubicBezTo>
                      <a:pt x="596119" y="981419"/>
                      <a:pt x="602080" y="976423"/>
                      <a:pt x="604805" y="970462"/>
                    </a:cubicBezTo>
                    <a:cubicBezTo>
                      <a:pt x="628195" y="919594"/>
                      <a:pt x="667709" y="900859"/>
                      <a:pt x="722210" y="915336"/>
                    </a:cubicBezTo>
                    <a:cubicBezTo>
                      <a:pt x="740491" y="920162"/>
                      <a:pt x="756331" y="928507"/>
                      <a:pt x="768764" y="943268"/>
                    </a:cubicBezTo>
                    <a:cubicBezTo>
                      <a:pt x="779494" y="955985"/>
                      <a:pt x="774611" y="973642"/>
                      <a:pt x="781765" y="985734"/>
                    </a:cubicBezTo>
                    <a:cubicBezTo>
                      <a:pt x="788804" y="997656"/>
                      <a:pt x="801124" y="1006456"/>
                      <a:pt x="804417" y="1021444"/>
                    </a:cubicBezTo>
                    <a:cubicBezTo>
                      <a:pt x="807710" y="1036432"/>
                      <a:pt x="804757" y="1050114"/>
                      <a:pt x="797661" y="1063172"/>
                    </a:cubicBezTo>
                    <a:cubicBezTo>
                      <a:pt x="794311" y="1069417"/>
                      <a:pt x="789940" y="1075094"/>
                      <a:pt x="785228" y="1082304"/>
                    </a:cubicBezTo>
                    <a:cubicBezTo>
                      <a:pt x="793573" y="1084689"/>
                      <a:pt x="801351" y="1085767"/>
                      <a:pt x="808164" y="1089003"/>
                    </a:cubicBezTo>
                    <a:cubicBezTo>
                      <a:pt x="822527" y="1095816"/>
                      <a:pt x="837742" y="1101947"/>
                      <a:pt x="850062" y="1111656"/>
                    </a:cubicBezTo>
                    <a:cubicBezTo>
                      <a:pt x="876404" y="1132548"/>
                      <a:pt x="880435" y="1156449"/>
                      <a:pt x="866128" y="1192102"/>
                    </a:cubicBezTo>
                    <a:cubicBezTo>
                      <a:pt x="869421" y="1197552"/>
                      <a:pt x="873452" y="1203457"/>
                      <a:pt x="876745" y="1209701"/>
                    </a:cubicBezTo>
                    <a:cubicBezTo>
                      <a:pt x="887645" y="1230253"/>
                      <a:pt x="889689" y="1252338"/>
                      <a:pt x="877597" y="1271811"/>
                    </a:cubicBezTo>
                    <a:cubicBezTo>
                      <a:pt x="867321" y="1288388"/>
                      <a:pt x="864823" y="1305477"/>
                      <a:pt x="862892" y="1323984"/>
                    </a:cubicBezTo>
                    <a:cubicBezTo>
                      <a:pt x="874077" y="1330002"/>
                      <a:pt x="885204" y="1336020"/>
                      <a:pt x="897978" y="1342890"/>
                    </a:cubicBezTo>
                    <a:cubicBezTo>
                      <a:pt x="901782" y="1336531"/>
                      <a:pt x="906153" y="1330116"/>
                      <a:pt x="909673" y="1323190"/>
                    </a:cubicBezTo>
                    <a:cubicBezTo>
                      <a:pt x="978992" y="1185857"/>
                      <a:pt x="1048368" y="1048524"/>
                      <a:pt x="1117347" y="911022"/>
                    </a:cubicBezTo>
                    <a:cubicBezTo>
                      <a:pt x="1126317" y="893138"/>
                      <a:pt x="1133073" y="874176"/>
                      <a:pt x="1141418" y="856009"/>
                    </a:cubicBezTo>
                    <a:cubicBezTo>
                      <a:pt x="1151353" y="834322"/>
                      <a:pt x="1160494" y="811954"/>
                      <a:pt x="1186723" y="800031"/>
                    </a:cubicBezTo>
                    <a:cubicBezTo>
                      <a:pt x="1176560" y="793730"/>
                      <a:pt x="1169180" y="789301"/>
                      <a:pt x="1161913" y="784646"/>
                    </a:cubicBezTo>
                    <a:cubicBezTo>
                      <a:pt x="1084248" y="735027"/>
                      <a:pt x="1006640" y="685294"/>
                      <a:pt x="928862" y="635732"/>
                    </a:cubicBezTo>
                    <a:cubicBezTo>
                      <a:pt x="923582" y="632326"/>
                      <a:pt x="917621" y="629941"/>
                      <a:pt x="911887" y="627216"/>
                    </a:cubicBezTo>
                    <a:cubicBezTo>
                      <a:pt x="897580" y="620347"/>
                      <a:pt x="893833" y="609900"/>
                      <a:pt x="902065" y="595991"/>
                    </a:cubicBezTo>
                    <a:cubicBezTo>
                      <a:pt x="908027" y="585829"/>
                      <a:pt x="915520" y="576575"/>
                      <a:pt x="923071" y="565788"/>
                    </a:cubicBezTo>
                    <a:cubicBezTo>
                      <a:pt x="919268" y="564596"/>
                      <a:pt x="917167" y="563234"/>
                      <a:pt x="915237" y="563461"/>
                    </a:cubicBezTo>
                    <a:cubicBezTo>
                      <a:pt x="858067" y="570671"/>
                      <a:pt x="811230" y="548757"/>
                      <a:pt x="771886" y="509924"/>
                    </a:cubicBezTo>
                    <a:cubicBezTo>
                      <a:pt x="759339" y="497548"/>
                      <a:pt x="747531" y="492438"/>
                      <a:pt x="730215" y="492381"/>
                    </a:cubicBezTo>
                    <a:cubicBezTo>
                      <a:pt x="699728" y="492268"/>
                      <a:pt x="672023" y="481311"/>
                      <a:pt x="648236" y="462122"/>
                    </a:cubicBezTo>
                    <a:cubicBezTo>
                      <a:pt x="608154" y="429875"/>
                      <a:pt x="612526" y="393200"/>
                      <a:pt x="658568" y="371002"/>
                    </a:cubicBezTo>
                    <a:cubicBezTo>
                      <a:pt x="659931" y="370321"/>
                      <a:pt x="660953" y="369015"/>
                      <a:pt x="663337" y="366971"/>
                    </a:cubicBezTo>
                    <a:cubicBezTo>
                      <a:pt x="654765" y="348350"/>
                      <a:pt x="648747" y="328650"/>
                      <a:pt x="658512" y="307928"/>
                    </a:cubicBezTo>
                    <a:cubicBezTo>
                      <a:pt x="668674" y="286354"/>
                      <a:pt x="688601" y="280791"/>
                      <a:pt x="707620" y="278236"/>
                    </a:cubicBezTo>
                    <a:cubicBezTo>
                      <a:pt x="711026" y="258536"/>
                      <a:pt x="711367" y="239744"/>
                      <a:pt x="717896" y="223507"/>
                    </a:cubicBezTo>
                    <a:cubicBezTo>
                      <a:pt x="725844" y="203807"/>
                      <a:pt x="745771" y="201706"/>
                      <a:pt x="769218" y="203864"/>
                    </a:cubicBezTo>
                    <a:cubicBezTo>
                      <a:pt x="763143" y="193985"/>
                      <a:pt x="758885" y="186775"/>
                      <a:pt x="754343" y="179736"/>
                    </a:cubicBezTo>
                    <a:cubicBezTo>
                      <a:pt x="737255" y="153223"/>
                      <a:pt x="723403" y="125461"/>
                      <a:pt x="718407" y="93896"/>
                    </a:cubicBezTo>
                    <a:cubicBezTo>
                      <a:pt x="715909" y="78340"/>
                      <a:pt x="717668" y="63409"/>
                      <a:pt x="725276" y="49613"/>
                    </a:cubicBezTo>
                    <a:cubicBezTo>
                      <a:pt x="735552" y="30878"/>
                      <a:pt x="753662" y="24406"/>
                      <a:pt x="772000" y="35306"/>
                    </a:cubicBezTo>
                    <a:cubicBezTo>
                      <a:pt x="786306" y="43765"/>
                      <a:pt x="799705" y="54609"/>
                      <a:pt x="811457" y="66418"/>
                    </a:cubicBezTo>
                    <a:cubicBezTo>
                      <a:pt x="846031" y="101049"/>
                      <a:pt x="879413" y="136816"/>
                      <a:pt x="913534" y="171844"/>
                    </a:cubicBezTo>
                    <a:cubicBezTo>
                      <a:pt x="963266" y="222996"/>
                      <a:pt x="1012999" y="274205"/>
                      <a:pt x="1063356" y="324732"/>
                    </a:cubicBezTo>
                    <a:cubicBezTo>
                      <a:pt x="1072213" y="333646"/>
                      <a:pt x="1083567" y="340288"/>
                      <a:pt x="1094467" y="346817"/>
                    </a:cubicBezTo>
                    <a:cubicBezTo>
                      <a:pt x="1126828" y="366120"/>
                      <a:pt x="1159756" y="384514"/>
                      <a:pt x="1192059" y="403816"/>
                    </a:cubicBezTo>
                    <a:cubicBezTo>
                      <a:pt x="1365613" y="507653"/>
                      <a:pt x="1543254" y="603599"/>
                      <a:pt x="1729808" y="682399"/>
                    </a:cubicBezTo>
                    <a:cubicBezTo>
                      <a:pt x="1882980" y="747063"/>
                      <a:pt x="2040240" y="799464"/>
                      <a:pt x="2202325" y="836877"/>
                    </a:cubicBezTo>
                    <a:cubicBezTo>
                      <a:pt x="2226170" y="842384"/>
                      <a:pt x="2250809" y="844655"/>
                      <a:pt x="2276527" y="848629"/>
                    </a:cubicBezTo>
                    <a:cubicBezTo>
                      <a:pt x="2273688" y="810932"/>
                      <a:pt x="2271133" y="777039"/>
                      <a:pt x="2268408" y="741386"/>
                    </a:cubicBezTo>
                    <a:cubicBezTo>
                      <a:pt x="2264548" y="740420"/>
                      <a:pt x="2260063" y="739342"/>
                      <a:pt x="2255634" y="738206"/>
                    </a:cubicBezTo>
                    <a:cubicBezTo>
                      <a:pt x="2218165" y="728271"/>
                      <a:pt x="2200906" y="698409"/>
                      <a:pt x="2210955" y="660996"/>
                    </a:cubicBezTo>
                    <a:cubicBezTo>
                      <a:pt x="2219186" y="630282"/>
                      <a:pt x="2236445" y="613250"/>
                      <a:pt x="2276073" y="597411"/>
                    </a:cubicBezTo>
                    <a:cubicBezTo>
                      <a:pt x="2242236" y="450029"/>
                      <a:pt x="2309171" y="355787"/>
                      <a:pt x="2439975" y="292883"/>
                    </a:cubicBezTo>
                    <a:cubicBezTo>
                      <a:pt x="2439123" y="285673"/>
                      <a:pt x="2437760" y="276249"/>
                      <a:pt x="2436909" y="266768"/>
                    </a:cubicBezTo>
                    <a:cubicBezTo>
                      <a:pt x="2430891" y="197165"/>
                      <a:pt x="2495782" y="139370"/>
                      <a:pt x="2564193" y="153336"/>
                    </a:cubicBezTo>
                    <a:cubicBezTo>
                      <a:pt x="2621192" y="165031"/>
                      <a:pt x="2654291" y="223507"/>
                      <a:pt x="2635158" y="278633"/>
                    </a:cubicBezTo>
                    <a:cubicBezTo>
                      <a:pt x="2633625" y="283061"/>
                      <a:pt x="2632149" y="287490"/>
                      <a:pt x="2630390" y="292770"/>
                    </a:cubicBezTo>
                    <a:cubicBezTo>
                      <a:pt x="2637032" y="295608"/>
                      <a:pt x="2642766" y="298220"/>
                      <a:pt x="2648670" y="300547"/>
                    </a:cubicBezTo>
                    <a:cubicBezTo>
                      <a:pt x="2696473" y="319169"/>
                      <a:pt x="2733942" y="350677"/>
                      <a:pt x="2763861" y="391894"/>
                    </a:cubicBezTo>
                    <a:cubicBezTo>
                      <a:pt x="2787252" y="424084"/>
                      <a:pt x="2799742" y="460021"/>
                      <a:pt x="2798550" y="499762"/>
                    </a:cubicBezTo>
                    <a:cubicBezTo>
                      <a:pt x="2797641" y="530078"/>
                      <a:pt x="2794519" y="560338"/>
                      <a:pt x="2792191" y="592869"/>
                    </a:cubicBezTo>
                    <a:cubicBezTo>
                      <a:pt x="2827560" y="610071"/>
                      <a:pt x="2851688" y="637265"/>
                      <a:pt x="2841129" y="681320"/>
                    </a:cubicBezTo>
                    <a:cubicBezTo>
                      <a:pt x="2830967" y="723843"/>
                      <a:pt x="2800934" y="745019"/>
                      <a:pt x="2757844" y="748425"/>
                    </a:cubicBezTo>
                    <a:cubicBezTo>
                      <a:pt x="2751372" y="770964"/>
                      <a:pt x="2745013" y="792935"/>
                      <a:pt x="2737633" y="818596"/>
                    </a:cubicBezTo>
                    <a:cubicBezTo>
                      <a:pt x="2753132" y="816552"/>
                      <a:pt x="2767779" y="815587"/>
                      <a:pt x="2781972" y="812635"/>
                    </a:cubicBezTo>
                    <a:cubicBezTo>
                      <a:pt x="2936223" y="780388"/>
                      <a:pt x="3085534" y="731961"/>
                      <a:pt x="3231666" y="673486"/>
                    </a:cubicBezTo>
                    <a:cubicBezTo>
                      <a:pt x="3421968" y="597354"/>
                      <a:pt x="3602958" y="502657"/>
                      <a:pt x="3779237" y="398537"/>
                    </a:cubicBezTo>
                    <a:cubicBezTo>
                      <a:pt x="3828913" y="369185"/>
                      <a:pt x="3879156" y="340742"/>
                      <a:pt x="3928889" y="311504"/>
                    </a:cubicBezTo>
                    <a:cubicBezTo>
                      <a:pt x="3937064" y="306679"/>
                      <a:pt x="3944729" y="300491"/>
                      <a:pt x="3951371" y="293735"/>
                    </a:cubicBezTo>
                    <a:cubicBezTo>
                      <a:pt x="4000366" y="244059"/>
                      <a:pt x="4049077" y="194156"/>
                      <a:pt x="4097730" y="144139"/>
                    </a:cubicBezTo>
                    <a:cubicBezTo>
                      <a:pt x="4132929" y="107918"/>
                      <a:pt x="4167617" y="71130"/>
                      <a:pt x="4203100" y="35250"/>
                    </a:cubicBezTo>
                    <a:cubicBezTo>
                      <a:pt x="4213717" y="24520"/>
                      <a:pt x="4225639" y="14471"/>
                      <a:pt x="4238470" y="6580"/>
                    </a:cubicBezTo>
                    <a:cubicBezTo>
                      <a:pt x="4260157" y="-6819"/>
                      <a:pt x="4282411" y="732"/>
                      <a:pt x="4290643" y="24803"/>
                    </a:cubicBezTo>
                    <a:cubicBezTo>
                      <a:pt x="4294845" y="37180"/>
                      <a:pt x="4296150" y="51657"/>
                      <a:pt x="4294618" y="64715"/>
                    </a:cubicBezTo>
                    <a:cubicBezTo>
                      <a:pt x="4290700" y="98153"/>
                      <a:pt x="4274407" y="126880"/>
                      <a:pt x="4256126" y="154529"/>
                    </a:cubicBezTo>
                    <a:cubicBezTo>
                      <a:pt x="4252663" y="159752"/>
                      <a:pt x="4249654" y="165202"/>
                      <a:pt x="4246020" y="171106"/>
                    </a:cubicBezTo>
                    <a:cubicBezTo>
                      <a:pt x="4292744" y="174172"/>
                      <a:pt x="4305972" y="187513"/>
                      <a:pt x="4302963" y="246727"/>
                    </a:cubicBezTo>
                    <a:cubicBezTo>
                      <a:pt x="4322833" y="250928"/>
                      <a:pt x="4343839" y="254959"/>
                      <a:pt x="4354342" y="276022"/>
                    </a:cubicBezTo>
                    <a:cubicBezTo>
                      <a:pt x="4364618" y="296573"/>
                      <a:pt x="4360700" y="316500"/>
                      <a:pt x="4349516" y="336768"/>
                    </a:cubicBezTo>
                    <a:cubicBezTo>
                      <a:pt x="4354910" y="339607"/>
                      <a:pt x="4359679" y="342105"/>
                      <a:pt x="4364448" y="344660"/>
                    </a:cubicBezTo>
                    <a:cubicBezTo>
                      <a:pt x="4395672" y="361634"/>
                      <a:pt x="4401577" y="391383"/>
                      <a:pt x="4378868" y="418804"/>
                    </a:cubicBezTo>
                    <a:cubicBezTo>
                      <a:pt x="4364107" y="436631"/>
                      <a:pt x="4344577" y="447418"/>
                      <a:pt x="4323004" y="454855"/>
                    </a:cubicBezTo>
                    <a:cubicBezTo>
                      <a:pt x="4318462" y="456445"/>
                      <a:pt x="4313863" y="458261"/>
                      <a:pt x="4309151" y="458886"/>
                    </a:cubicBezTo>
                    <a:cubicBezTo>
                      <a:pt x="4291779" y="461213"/>
                      <a:pt x="4272590" y="459340"/>
                      <a:pt x="4257431" y="466266"/>
                    </a:cubicBezTo>
                    <a:cubicBezTo>
                      <a:pt x="4242160" y="473249"/>
                      <a:pt x="4231714" y="489997"/>
                      <a:pt x="4217634" y="500330"/>
                    </a:cubicBezTo>
                    <a:cubicBezTo>
                      <a:pt x="4180675" y="527467"/>
                      <a:pt x="4139401" y="540241"/>
                      <a:pt x="4087227" y="530930"/>
                    </a:cubicBezTo>
                    <a:cubicBezTo>
                      <a:pt x="4096027" y="543363"/>
                      <a:pt x="4101875" y="551368"/>
                      <a:pt x="4107495" y="559487"/>
                    </a:cubicBezTo>
                    <a:cubicBezTo>
                      <a:pt x="4121177" y="579527"/>
                      <a:pt x="4118850" y="588384"/>
                      <a:pt x="4097446" y="598262"/>
                    </a:cubicBezTo>
                    <a:cubicBezTo>
                      <a:pt x="4093870" y="599909"/>
                      <a:pt x="4090180" y="601612"/>
                      <a:pt x="4086944" y="603883"/>
                    </a:cubicBezTo>
                    <a:cubicBezTo>
                      <a:pt x="3816139" y="791686"/>
                      <a:pt x="3525066" y="941338"/>
                      <a:pt x="3219347" y="1063058"/>
                    </a:cubicBezTo>
                    <a:cubicBezTo>
                      <a:pt x="3133734" y="1097122"/>
                      <a:pt x="3046418" y="1126757"/>
                      <a:pt x="2959897" y="1158493"/>
                    </a:cubicBezTo>
                    <a:cubicBezTo>
                      <a:pt x="2955469" y="1160082"/>
                      <a:pt x="2951268" y="1162183"/>
                      <a:pt x="2944001" y="1165305"/>
                    </a:cubicBezTo>
                    <a:cubicBezTo>
                      <a:pt x="2961146" y="1226790"/>
                      <a:pt x="2976588" y="1288104"/>
                      <a:pt x="2995436" y="1348340"/>
                    </a:cubicBezTo>
                    <a:cubicBezTo>
                      <a:pt x="3062768" y="1563735"/>
                      <a:pt x="3155705" y="1767264"/>
                      <a:pt x="3279412" y="1956373"/>
                    </a:cubicBezTo>
                    <a:cubicBezTo>
                      <a:pt x="3287303" y="1968465"/>
                      <a:pt x="3295309" y="1980501"/>
                      <a:pt x="3302121" y="1993218"/>
                    </a:cubicBezTo>
                    <a:cubicBezTo>
                      <a:pt x="3311318" y="2010477"/>
                      <a:pt x="3308196" y="2021718"/>
                      <a:pt x="3291732" y="2031823"/>
                    </a:cubicBezTo>
                    <a:cubicBezTo>
                      <a:pt x="3282194" y="2037671"/>
                      <a:pt x="3271918" y="2042383"/>
                      <a:pt x="3261699" y="2047038"/>
                    </a:cubicBezTo>
                    <a:cubicBezTo>
                      <a:pt x="3175973" y="2085871"/>
                      <a:pt x="3087635" y="2116755"/>
                      <a:pt x="2995153" y="2135093"/>
                    </a:cubicBezTo>
                    <a:cubicBezTo>
                      <a:pt x="2989759" y="2136171"/>
                      <a:pt x="2984479" y="2138102"/>
                      <a:pt x="2976588" y="2140372"/>
                    </a:cubicBezTo>
                    <a:close/>
                    <a:moveTo>
                      <a:pt x="4069401" y="573339"/>
                    </a:moveTo>
                    <a:cubicBezTo>
                      <a:pt x="4017170" y="502260"/>
                      <a:pt x="3966586" y="433395"/>
                      <a:pt x="3915434" y="363735"/>
                    </a:cubicBezTo>
                    <a:cubicBezTo>
                      <a:pt x="3902320" y="371286"/>
                      <a:pt x="3891136" y="377474"/>
                      <a:pt x="3880178" y="384060"/>
                    </a:cubicBezTo>
                    <a:cubicBezTo>
                      <a:pt x="3713210" y="484604"/>
                      <a:pt x="3543404" y="579868"/>
                      <a:pt x="3365139" y="659236"/>
                    </a:cubicBezTo>
                    <a:cubicBezTo>
                      <a:pt x="3182388" y="740591"/>
                      <a:pt x="2994925" y="808036"/>
                      <a:pt x="2798095" y="846982"/>
                    </a:cubicBezTo>
                    <a:cubicBezTo>
                      <a:pt x="2778622" y="850843"/>
                      <a:pt x="2759206" y="854703"/>
                      <a:pt x="2738484" y="858848"/>
                    </a:cubicBezTo>
                    <a:cubicBezTo>
                      <a:pt x="2741947" y="868499"/>
                      <a:pt x="2744559" y="875936"/>
                      <a:pt x="2747227" y="883317"/>
                    </a:cubicBezTo>
                    <a:cubicBezTo>
                      <a:pt x="2759774" y="918288"/>
                      <a:pt x="2769085" y="953998"/>
                      <a:pt x="2766246" y="991411"/>
                    </a:cubicBezTo>
                    <a:cubicBezTo>
                      <a:pt x="2765054" y="1007137"/>
                      <a:pt x="2761818" y="1023431"/>
                      <a:pt x="2755630" y="1037794"/>
                    </a:cubicBezTo>
                    <a:cubicBezTo>
                      <a:pt x="2744673" y="1063115"/>
                      <a:pt x="2722247" y="1067884"/>
                      <a:pt x="2700901" y="1050512"/>
                    </a:cubicBezTo>
                    <a:cubicBezTo>
                      <a:pt x="2690455" y="1041996"/>
                      <a:pt x="2681655" y="1031322"/>
                      <a:pt x="2672685" y="1021103"/>
                    </a:cubicBezTo>
                    <a:cubicBezTo>
                      <a:pt x="2664850" y="1012190"/>
                      <a:pt x="2657867" y="1002539"/>
                      <a:pt x="2650544" y="993285"/>
                    </a:cubicBezTo>
                    <a:cubicBezTo>
                      <a:pt x="2637656" y="1004185"/>
                      <a:pt x="2626870" y="1015142"/>
                      <a:pt x="2614266" y="1023431"/>
                    </a:cubicBezTo>
                    <a:cubicBezTo>
                      <a:pt x="2602514" y="1031152"/>
                      <a:pt x="2596496" y="1040236"/>
                      <a:pt x="2595361" y="1054259"/>
                    </a:cubicBezTo>
                    <a:cubicBezTo>
                      <a:pt x="2590649" y="1111656"/>
                      <a:pt x="2579408" y="1168428"/>
                      <a:pt x="2580657" y="1226449"/>
                    </a:cubicBezTo>
                    <a:cubicBezTo>
                      <a:pt x="2582360" y="1308940"/>
                      <a:pt x="2580657" y="1391544"/>
                      <a:pt x="2584290" y="1473977"/>
                    </a:cubicBezTo>
                    <a:cubicBezTo>
                      <a:pt x="2589400" y="1587976"/>
                      <a:pt x="2607624" y="1700215"/>
                      <a:pt x="2641176" y="1809673"/>
                    </a:cubicBezTo>
                    <a:cubicBezTo>
                      <a:pt x="2673991" y="1916689"/>
                      <a:pt x="2723326" y="2014678"/>
                      <a:pt x="2796903" y="2099894"/>
                    </a:cubicBezTo>
                    <a:cubicBezTo>
                      <a:pt x="2807463" y="2112100"/>
                      <a:pt x="2817909" y="2121467"/>
                      <a:pt x="2835508" y="2118856"/>
                    </a:cubicBezTo>
                    <a:cubicBezTo>
                      <a:pt x="2884617" y="2111589"/>
                      <a:pt x="2934122" y="2106195"/>
                      <a:pt x="2982946" y="2097282"/>
                    </a:cubicBezTo>
                    <a:cubicBezTo>
                      <a:pt x="3073272" y="2080761"/>
                      <a:pt x="3159395" y="2050445"/>
                      <a:pt x="3242964" y="2012805"/>
                    </a:cubicBezTo>
                    <a:cubicBezTo>
                      <a:pt x="3249266" y="2009966"/>
                      <a:pt x="3255227" y="2006276"/>
                      <a:pt x="3262324" y="2002415"/>
                    </a:cubicBezTo>
                    <a:cubicBezTo>
                      <a:pt x="3256192" y="1992537"/>
                      <a:pt x="3251253" y="1984362"/>
                      <a:pt x="3246087" y="1976300"/>
                    </a:cubicBezTo>
                    <a:cubicBezTo>
                      <a:pt x="3193232" y="1893923"/>
                      <a:pt x="3143612" y="1809673"/>
                      <a:pt x="3101487" y="1721278"/>
                    </a:cubicBezTo>
                    <a:cubicBezTo>
                      <a:pt x="3026094" y="1563224"/>
                      <a:pt x="2962338" y="1400911"/>
                      <a:pt x="2923506" y="1229572"/>
                    </a:cubicBezTo>
                    <a:cubicBezTo>
                      <a:pt x="2918055" y="1205444"/>
                      <a:pt x="2910618" y="1181769"/>
                      <a:pt x="2904033" y="1157982"/>
                    </a:cubicBezTo>
                    <a:cubicBezTo>
                      <a:pt x="2900797" y="1146457"/>
                      <a:pt x="2903976" y="1139247"/>
                      <a:pt x="2917034" y="1133570"/>
                    </a:cubicBezTo>
                    <a:cubicBezTo>
                      <a:pt x="2929524" y="1128176"/>
                      <a:pt x="2942581" y="1124202"/>
                      <a:pt x="2955355" y="1119376"/>
                    </a:cubicBezTo>
                    <a:cubicBezTo>
                      <a:pt x="3061803" y="1079182"/>
                      <a:pt x="3168990" y="1040974"/>
                      <a:pt x="3274416" y="998338"/>
                    </a:cubicBezTo>
                    <a:cubicBezTo>
                      <a:pt x="3539033" y="891265"/>
                      <a:pt x="3788037" y="753989"/>
                      <a:pt x="4028695" y="601214"/>
                    </a:cubicBezTo>
                    <a:cubicBezTo>
                      <a:pt x="4042036" y="592698"/>
                      <a:pt x="4054924" y="583388"/>
                      <a:pt x="4069571" y="573339"/>
                    </a:cubicBezTo>
                    <a:close/>
                    <a:moveTo>
                      <a:pt x="2267046" y="886553"/>
                    </a:moveTo>
                    <a:cubicBezTo>
                      <a:pt x="2264150" y="885871"/>
                      <a:pt x="2259609" y="884793"/>
                      <a:pt x="2255067" y="883884"/>
                    </a:cubicBezTo>
                    <a:cubicBezTo>
                      <a:pt x="2209535" y="874574"/>
                      <a:pt x="2163606" y="867080"/>
                      <a:pt x="2118586" y="855782"/>
                    </a:cubicBezTo>
                    <a:cubicBezTo>
                      <a:pt x="1929022" y="808150"/>
                      <a:pt x="1747634" y="737922"/>
                      <a:pt x="1571299" y="654013"/>
                    </a:cubicBezTo>
                    <a:cubicBezTo>
                      <a:pt x="1417616" y="580890"/>
                      <a:pt x="1270178" y="496469"/>
                      <a:pt x="1124386" y="409096"/>
                    </a:cubicBezTo>
                    <a:cubicBezTo>
                      <a:pt x="1116325" y="404271"/>
                      <a:pt x="1108093" y="399842"/>
                      <a:pt x="1098441" y="394449"/>
                    </a:cubicBezTo>
                    <a:cubicBezTo>
                      <a:pt x="1046665" y="464904"/>
                      <a:pt x="996137" y="533655"/>
                      <a:pt x="945837" y="602123"/>
                    </a:cubicBezTo>
                    <a:cubicBezTo>
                      <a:pt x="949698" y="606267"/>
                      <a:pt x="951060" y="608311"/>
                      <a:pt x="952934" y="609673"/>
                    </a:cubicBezTo>
                    <a:cubicBezTo>
                      <a:pt x="963436" y="617054"/>
                      <a:pt x="973826" y="624548"/>
                      <a:pt x="984669" y="631360"/>
                    </a:cubicBezTo>
                    <a:cubicBezTo>
                      <a:pt x="1170656" y="748482"/>
                      <a:pt x="1360787" y="858280"/>
                      <a:pt x="1560569" y="950592"/>
                    </a:cubicBezTo>
                    <a:cubicBezTo>
                      <a:pt x="1729524" y="1028654"/>
                      <a:pt x="1902169" y="1097349"/>
                      <a:pt x="2078334" y="1157414"/>
                    </a:cubicBezTo>
                    <a:cubicBezTo>
                      <a:pt x="2121765" y="1172232"/>
                      <a:pt x="2133744" y="1166668"/>
                      <a:pt x="2116883" y="1229912"/>
                    </a:cubicBezTo>
                    <a:cubicBezTo>
                      <a:pt x="2071465" y="1400003"/>
                      <a:pt x="2011059" y="1564473"/>
                      <a:pt x="1932940" y="1722357"/>
                    </a:cubicBezTo>
                    <a:cubicBezTo>
                      <a:pt x="1885308" y="1818700"/>
                      <a:pt x="1835234" y="1913680"/>
                      <a:pt x="1773409" y="2001961"/>
                    </a:cubicBezTo>
                    <a:cubicBezTo>
                      <a:pt x="1769832" y="2007014"/>
                      <a:pt x="1766540" y="2012237"/>
                      <a:pt x="1763474" y="2016892"/>
                    </a:cubicBezTo>
                    <a:cubicBezTo>
                      <a:pt x="1765291" y="2019617"/>
                      <a:pt x="1765858" y="2021434"/>
                      <a:pt x="1767051" y="2022115"/>
                    </a:cubicBezTo>
                    <a:cubicBezTo>
                      <a:pt x="1850563" y="2070145"/>
                      <a:pt x="1935324" y="2114995"/>
                      <a:pt x="2029794" y="2139010"/>
                    </a:cubicBezTo>
                    <a:cubicBezTo>
                      <a:pt x="2085204" y="2153090"/>
                      <a:pt x="2140670" y="2163990"/>
                      <a:pt x="2198067" y="2164614"/>
                    </a:cubicBezTo>
                    <a:cubicBezTo>
                      <a:pt x="2212487" y="2164785"/>
                      <a:pt x="2222593" y="2160867"/>
                      <a:pt x="2230030" y="2148491"/>
                    </a:cubicBezTo>
                    <a:cubicBezTo>
                      <a:pt x="2246097" y="2121751"/>
                      <a:pt x="2265797" y="2096714"/>
                      <a:pt x="2278457" y="2068498"/>
                    </a:cubicBezTo>
                    <a:cubicBezTo>
                      <a:pt x="2338693" y="1934402"/>
                      <a:pt x="2389334" y="1797069"/>
                      <a:pt x="2408750" y="1650085"/>
                    </a:cubicBezTo>
                    <a:cubicBezTo>
                      <a:pt x="2412951" y="1618406"/>
                      <a:pt x="2420899" y="1587125"/>
                      <a:pt x="2424362" y="1555389"/>
                    </a:cubicBezTo>
                    <a:cubicBezTo>
                      <a:pt x="2442132" y="1391430"/>
                      <a:pt x="2437477" y="1227244"/>
                      <a:pt x="2427939" y="1063001"/>
                    </a:cubicBezTo>
                    <a:cubicBezTo>
                      <a:pt x="2427258" y="1051136"/>
                      <a:pt x="2422318" y="1044948"/>
                      <a:pt x="2412213" y="1038930"/>
                    </a:cubicBezTo>
                    <a:cubicBezTo>
                      <a:pt x="2397225" y="1029960"/>
                      <a:pt x="2383940" y="1018151"/>
                      <a:pt x="2370031" y="1007421"/>
                    </a:cubicBezTo>
                    <a:cubicBezTo>
                      <a:pt x="2365830" y="1004185"/>
                      <a:pt x="2361856" y="1000552"/>
                      <a:pt x="2356973" y="996407"/>
                    </a:cubicBezTo>
                    <a:cubicBezTo>
                      <a:pt x="2348003" y="1004072"/>
                      <a:pt x="2340282" y="1010941"/>
                      <a:pt x="2332277" y="1017470"/>
                    </a:cubicBezTo>
                    <a:cubicBezTo>
                      <a:pt x="2319844" y="1027575"/>
                      <a:pt x="2307808" y="1038305"/>
                      <a:pt x="2294580" y="1047275"/>
                    </a:cubicBezTo>
                    <a:cubicBezTo>
                      <a:pt x="2270793" y="1063285"/>
                      <a:pt x="2250355" y="1056473"/>
                      <a:pt x="2243542" y="1028597"/>
                    </a:cubicBezTo>
                    <a:cubicBezTo>
                      <a:pt x="2239454" y="1011906"/>
                      <a:pt x="2237524" y="993115"/>
                      <a:pt x="2240874" y="976480"/>
                    </a:cubicBezTo>
                    <a:cubicBezTo>
                      <a:pt x="2246835" y="946959"/>
                      <a:pt x="2257451" y="918402"/>
                      <a:pt x="2266989" y="886723"/>
                    </a:cubicBezTo>
                    <a:close/>
                    <a:moveTo>
                      <a:pt x="1516287" y="1534724"/>
                    </a:moveTo>
                    <a:cubicBezTo>
                      <a:pt x="1512199" y="1547100"/>
                      <a:pt x="1509531" y="1557035"/>
                      <a:pt x="1505727" y="1566460"/>
                    </a:cubicBezTo>
                    <a:cubicBezTo>
                      <a:pt x="1491761" y="1600693"/>
                      <a:pt x="1468598" y="1626184"/>
                      <a:pt x="1430049" y="1628171"/>
                    </a:cubicBezTo>
                    <a:cubicBezTo>
                      <a:pt x="1388662" y="1630329"/>
                      <a:pt x="1349660" y="1618917"/>
                      <a:pt x="1322579" y="1585251"/>
                    </a:cubicBezTo>
                    <a:cubicBezTo>
                      <a:pt x="1308499" y="1567709"/>
                      <a:pt x="1299757" y="1545908"/>
                      <a:pt x="1287834" y="1524561"/>
                    </a:cubicBezTo>
                    <a:cubicBezTo>
                      <a:pt x="1274890" y="1531317"/>
                      <a:pt x="1258767" y="1538471"/>
                      <a:pt x="1243949" y="1547725"/>
                    </a:cubicBezTo>
                    <a:cubicBezTo>
                      <a:pt x="1169237" y="1594278"/>
                      <a:pt x="1110420" y="1655252"/>
                      <a:pt x="1078912" y="1738821"/>
                    </a:cubicBezTo>
                    <a:cubicBezTo>
                      <a:pt x="1060120" y="1788553"/>
                      <a:pt x="1051604" y="1840841"/>
                      <a:pt x="1048936" y="1893980"/>
                    </a:cubicBezTo>
                    <a:cubicBezTo>
                      <a:pt x="1045473" y="1961766"/>
                      <a:pt x="1055521" y="2028133"/>
                      <a:pt x="1067330" y="2094557"/>
                    </a:cubicBezTo>
                    <a:cubicBezTo>
                      <a:pt x="1078741" y="2158710"/>
                      <a:pt x="1106560" y="2214404"/>
                      <a:pt x="1147039" y="2264477"/>
                    </a:cubicBezTo>
                    <a:cubicBezTo>
                      <a:pt x="1150729" y="2269019"/>
                      <a:pt x="1155441" y="2272652"/>
                      <a:pt x="1162367" y="2279238"/>
                    </a:cubicBezTo>
                    <a:cubicBezTo>
                      <a:pt x="1162992" y="2272368"/>
                      <a:pt x="1163559" y="2269416"/>
                      <a:pt x="1163503" y="2266521"/>
                    </a:cubicBezTo>
                    <a:cubicBezTo>
                      <a:pt x="1162140" y="2161492"/>
                      <a:pt x="1158677" y="2056633"/>
                      <a:pt x="1147436" y="1952115"/>
                    </a:cubicBezTo>
                    <a:cubicBezTo>
                      <a:pt x="1139715" y="1880468"/>
                      <a:pt x="1132789" y="1808764"/>
                      <a:pt x="1125522" y="1737061"/>
                    </a:cubicBezTo>
                    <a:cubicBezTo>
                      <a:pt x="1124614" y="1727977"/>
                      <a:pt x="1127906" y="1721108"/>
                      <a:pt x="1136876" y="1718269"/>
                    </a:cubicBezTo>
                    <a:cubicBezTo>
                      <a:pt x="1145960" y="1715431"/>
                      <a:pt x="1153397" y="1719745"/>
                      <a:pt x="1156633" y="1727580"/>
                    </a:cubicBezTo>
                    <a:cubicBezTo>
                      <a:pt x="1160550" y="1737061"/>
                      <a:pt x="1163219" y="1747337"/>
                      <a:pt x="1164468" y="1757499"/>
                    </a:cubicBezTo>
                    <a:cubicBezTo>
                      <a:pt x="1169066" y="1794855"/>
                      <a:pt x="1173438" y="1832268"/>
                      <a:pt x="1176844" y="1869795"/>
                    </a:cubicBezTo>
                    <a:cubicBezTo>
                      <a:pt x="1184395" y="1953591"/>
                      <a:pt x="1191378" y="2037387"/>
                      <a:pt x="1198304" y="2121183"/>
                    </a:cubicBezTo>
                    <a:cubicBezTo>
                      <a:pt x="1200007" y="2141678"/>
                      <a:pt x="1200632" y="2162287"/>
                      <a:pt x="1201881" y="2184655"/>
                    </a:cubicBezTo>
                    <a:cubicBezTo>
                      <a:pt x="1211986" y="2184655"/>
                      <a:pt x="1219935" y="2184996"/>
                      <a:pt x="1227826" y="2184655"/>
                    </a:cubicBezTo>
                    <a:cubicBezTo>
                      <a:pt x="1312644" y="2180511"/>
                      <a:pt x="1397462" y="2176480"/>
                      <a:pt x="1482223" y="2171824"/>
                    </a:cubicBezTo>
                    <a:cubicBezTo>
                      <a:pt x="1535022" y="2168929"/>
                      <a:pt x="1587763" y="2165239"/>
                      <a:pt x="1640505" y="2161549"/>
                    </a:cubicBezTo>
                    <a:cubicBezTo>
                      <a:pt x="1648112" y="2161038"/>
                      <a:pt x="1655549" y="2158483"/>
                      <a:pt x="1665201" y="2156382"/>
                    </a:cubicBezTo>
                    <a:cubicBezTo>
                      <a:pt x="1659183" y="2050047"/>
                      <a:pt x="1677748" y="1946154"/>
                      <a:pt x="1675193" y="1840273"/>
                    </a:cubicBezTo>
                    <a:cubicBezTo>
                      <a:pt x="1663838" y="1840273"/>
                      <a:pt x="1655152" y="1840103"/>
                      <a:pt x="1646466" y="1840273"/>
                    </a:cubicBezTo>
                    <a:cubicBezTo>
                      <a:pt x="1634430" y="1840557"/>
                      <a:pt x="1622394" y="1842033"/>
                      <a:pt x="1610472" y="1841465"/>
                    </a:cubicBezTo>
                    <a:cubicBezTo>
                      <a:pt x="1587309" y="1840387"/>
                      <a:pt x="1579474" y="1831133"/>
                      <a:pt x="1580212" y="1807743"/>
                    </a:cubicBezTo>
                    <a:cubicBezTo>
                      <a:pt x="1580326" y="1804563"/>
                      <a:pt x="1580440" y="1801271"/>
                      <a:pt x="1581178" y="1798205"/>
                    </a:cubicBezTo>
                    <a:cubicBezTo>
                      <a:pt x="1583165" y="1789632"/>
                      <a:pt x="1580837" y="1783160"/>
                      <a:pt x="1574535" y="1776688"/>
                    </a:cubicBezTo>
                    <a:cubicBezTo>
                      <a:pt x="1564146" y="1766015"/>
                      <a:pt x="1561421" y="1753411"/>
                      <a:pt x="1568177" y="1739161"/>
                    </a:cubicBezTo>
                    <a:cubicBezTo>
                      <a:pt x="1569993" y="1735358"/>
                      <a:pt x="1571186" y="1729340"/>
                      <a:pt x="1569483" y="1726047"/>
                    </a:cubicBezTo>
                    <a:cubicBezTo>
                      <a:pt x="1563408" y="1714409"/>
                      <a:pt x="1563294" y="1703452"/>
                      <a:pt x="1568177" y="1691416"/>
                    </a:cubicBezTo>
                    <a:cubicBezTo>
                      <a:pt x="1569653" y="1687782"/>
                      <a:pt x="1568177" y="1681935"/>
                      <a:pt x="1566133" y="1678017"/>
                    </a:cubicBezTo>
                    <a:cubicBezTo>
                      <a:pt x="1557503" y="1661440"/>
                      <a:pt x="1561137" y="1645771"/>
                      <a:pt x="1572605" y="1633508"/>
                    </a:cubicBezTo>
                    <a:cubicBezTo>
                      <a:pt x="1582994" y="1622381"/>
                      <a:pt x="1585379" y="1610742"/>
                      <a:pt x="1584925" y="1596663"/>
                    </a:cubicBezTo>
                    <a:cubicBezTo>
                      <a:pt x="1584584" y="1586444"/>
                      <a:pt x="1586344" y="1576111"/>
                      <a:pt x="1587423" y="1563167"/>
                    </a:cubicBezTo>
                    <a:cubicBezTo>
                      <a:pt x="1564770" y="1554140"/>
                      <a:pt x="1541380" y="1544829"/>
                      <a:pt x="1516400" y="1534894"/>
                    </a:cubicBezTo>
                    <a:close/>
                    <a:moveTo>
                      <a:pt x="402695" y="1566687"/>
                    </a:moveTo>
                    <a:cubicBezTo>
                      <a:pt x="438291" y="1562997"/>
                      <a:pt x="470197" y="1556297"/>
                      <a:pt x="496199" y="1533645"/>
                    </a:cubicBezTo>
                    <a:cubicBezTo>
                      <a:pt x="508916" y="1522575"/>
                      <a:pt x="508348" y="1519509"/>
                      <a:pt x="499151" y="1505713"/>
                    </a:cubicBezTo>
                    <a:cubicBezTo>
                      <a:pt x="465939" y="1455753"/>
                      <a:pt x="431024" y="1406759"/>
                      <a:pt x="400651" y="1355096"/>
                    </a:cubicBezTo>
                    <a:cubicBezTo>
                      <a:pt x="334511" y="1242630"/>
                      <a:pt x="270812" y="1128744"/>
                      <a:pt x="206092" y="1015483"/>
                    </a:cubicBezTo>
                    <a:cubicBezTo>
                      <a:pt x="200982" y="1006570"/>
                      <a:pt x="195703" y="997770"/>
                      <a:pt x="189628" y="987437"/>
                    </a:cubicBezTo>
                    <a:cubicBezTo>
                      <a:pt x="162207" y="1006172"/>
                      <a:pt x="136205" y="1023942"/>
                      <a:pt x="110203" y="1041712"/>
                    </a:cubicBezTo>
                    <a:cubicBezTo>
                      <a:pt x="111055" y="1043301"/>
                      <a:pt x="111963" y="1044891"/>
                      <a:pt x="112815" y="1046481"/>
                    </a:cubicBezTo>
                    <a:cubicBezTo>
                      <a:pt x="117754" y="1044891"/>
                      <a:pt x="122693" y="1043188"/>
                      <a:pt x="127689" y="1041769"/>
                    </a:cubicBezTo>
                    <a:cubicBezTo>
                      <a:pt x="146254" y="1036659"/>
                      <a:pt x="155281" y="1041144"/>
                      <a:pt x="158517" y="1060333"/>
                    </a:cubicBezTo>
                    <a:cubicBezTo>
                      <a:pt x="161185" y="1076173"/>
                      <a:pt x="171006" y="1083780"/>
                      <a:pt x="183951" y="1089287"/>
                    </a:cubicBezTo>
                    <a:cubicBezTo>
                      <a:pt x="189798" y="1091785"/>
                      <a:pt x="197292" y="1091615"/>
                      <a:pt x="202004" y="1095305"/>
                    </a:cubicBezTo>
                    <a:cubicBezTo>
                      <a:pt x="207000" y="1099279"/>
                      <a:pt x="211939" y="1106035"/>
                      <a:pt x="212621" y="1112110"/>
                    </a:cubicBezTo>
                    <a:cubicBezTo>
                      <a:pt x="213643" y="1120796"/>
                      <a:pt x="207171" y="1127949"/>
                      <a:pt x="198200" y="1128176"/>
                    </a:cubicBezTo>
                    <a:cubicBezTo>
                      <a:pt x="188095" y="1128403"/>
                      <a:pt x="176400" y="1128517"/>
                      <a:pt x="168168" y="1123805"/>
                    </a:cubicBezTo>
                    <a:cubicBezTo>
                      <a:pt x="151874" y="1114551"/>
                      <a:pt x="137568" y="1101947"/>
                      <a:pt x="120933" y="1089628"/>
                    </a:cubicBezTo>
                    <a:cubicBezTo>
                      <a:pt x="108614" y="1093091"/>
                      <a:pt x="93455" y="1097406"/>
                      <a:pt x="74777" y="1102685"/>
                    </a:cubicBezTo>
                    <a:cubicBezTo>
                      <a:pt x="82214" y="1109725"/>
                      <a:pt x="87778" y="1118639"/>
                      <a:pt x="95556" y="1121420"/>
                    </a:cubicBezTo>
                    <a:cubicBezTo>
                      <a:pt x="108670" y="1126132"/>
                      <a:pt x="123091" y="1128176"/>
                      <a:pt x="137170" y="1129141"/>
                    </a:cubicBezTo>
                    <a:cubicBezTo>
                      <a:pt x="152896" y="1130220"/>
                      <a:pt x="159368" y="1133513"/>
                      <a:pt x="163399" y="1144754"/>
                    </a:cubicBezTo>
                    <a:cubicBezTo>
                      <a:pt x="168111" y="1158095"/>
                      <a:pt x="172653" y="1171778"/>
                      <a:pt x="179636" y="1183927"/>
                    </a:cubicBezTo>
                    <a:cubicBezTo>
                      <a:pt x="243448" y="1294009"/>
                      <a:pt x="307771" y="1403807"/>
                      <a:pt x="371924" y="1513718"/>
                    </a:cubicBezTo>
                    <a:cubicBezTo>
                      <a:pt x="381973" y="1530920"/>
                      <a:pt x="391965" y="1548179"/>
                      <a:pt x="402695" y="1566687"/>
                    </a:cubicBezTo>
                    <a:close/>
                    <a:moveTo>
                      <a:pt x="1170940" y="1095475"/>
                    </a:moveTo>
                    <a:cubicBezTo>
                      <a:pt x="1162197" y="1087300"/>
                      <a:pt x="1155214" y="1081793"/>
                      <a:pt x="1149593" y="1075208"/>
                    </a:cubicBezTo>
                    <a:cubicBezTo>
                      <a:pt x="1143292" y="1067770"/>
                      <a:pt x="1142326" y="1059027"/>
                      <a:pt x="1149593" y="1051363"/>
                    </a:cubicBezTo>
                    <a:cubicBezTo>
                      <a:pt x="1156122" y="1044494"/>
                      <a:pt x="1163957" y="1045175"/>
                      <a:pt x="1171564" y="1049603"/>
                    </a:cubicBezTo>
                    <a:cubicBezTo>
                      <a:pt x="1179172" y="1054031"/>
                      <a:pt x="1186155" y="1059595"/>
                      <a:pt x="1193989" y="1063456"/>
                    </a:cubicBezTo>
                    <a:cubicBezTo>
                      <a:pt x="1204379" y="1068565"/>
                      <a:pt x="1215790" y="1071063"/>
                      <a:pt x="1225668" y="1063001"/>
                    </a:cubicBezTo>
                    <a:cubicBezTo>
                      <a:pt x="1229359" y="1059993"/>
                      <a:pt x="1232595" y="1053180"/>
                      <a:pt x="1231743" y="1048979"/>
                    </a:cubicBezTo>
                    <a:cubicBezTo>
                      <a:pt x="1230948" y="1044948"/>
                      <a:pt x="1224987" y="1039838"/>
                      <a:pt x="1220559" y="1038987"/>
                    </a:cubicBezTo>
                    <a:cubicBezTo>
                      <a:pt x="1211248" y="1037113"/>
                      <a:pt x="1201370" y="1038305"/>
                      <a:pt x="1191832" y="1037170"/>
                    </a:cubicBezTo>
                    <a:cubicBezTo>
                      <a:pt x="1180761" y="1035864"/>
                      <a:pt x="1169521" y="1034445"/>
                      <a:pt x="1158904" y="1031152"/>
                    </a:cubicBezTo>
                    <a:cubicBezTo>
                      <a:pt x="1149026" y="1028086"/>
                      <a:pt x="1142383" y="1020479"/>
                      <a:pt x="1145222" y="1009068"/>
                    </a:cubicBezTo>
                    <a:cubicBezTo>
                      <a:pt x="1148004" y="997827"/>
                      <a:pt x="1157144" y="994818"/>
                      <a:pt x="1167533" y="995102"/>
                    </a:cubicBezTo>
                    <a:cubicBezTo>
                      <a:pt x="1171451" y="995215"/>
                      <a:pt x="1175368" y="996918"/>
                      <a:pt x="1179342" y="997259"/>
                    </a:cubicBezTo>
                    <a:cubicBezTo>
                      <a:pt x="1191719" y="998338"/>
                      <a:pt x="1204095" y="999132"/>
                      <a:pt x="1216528" y="1000041"/>
                    </a:cubicBezTo>
                    <a:cubicBezTo>
                      <a:pt x="1191264" y="979149"/>
                      <a:pt x="1160664" y="979319"/>
                      <a:pt x="1132108" y="971484"/>
                    </a:cubicBezTo>
                    <a:cubicBezTo>
                      <a:pt x="1101677" y="1032231"/>
                      <a:pt x="1071758" y="1091501"/>
                      <a:pt x="1042180" y="1150942"/>
                    </a:cubicBezTo>
                    <a:cubicBezTo>
                      <a:pt x="978254" y="1279305"/>
                      <a:pt x="912512" y="1406588"/>
                      <a:pt x="831043" y="1525016"/>
                    </a:cubicBezTo>
                    <a:cubicBezTo>
                      <a:pt x="823833" y="1535462"/>
                      <a:pt x="822754" y="1545227"/>
                      <a:pt x="826274" y="1556524"/>
                    </a:cubicBezTo>
                    <a:cubicBezTo>
                      <a:pt x="837004" y="1590872"/>
                      <a:pt x="860622" y="1614603"/>
                      <a:pt x="888837" y="1637028"/>
                    </a:cubicBezTo>
                    <a:cubicBezTo>
                      <a:pt x="892301" y="1632032"/>
                      <a:pt x="894344" y="1629704"/>
                      <a:pt x="895707" y="1627036"/>
                    </a:cubicBezTo>
                    <a:cubicBezTo>
                      <a:pt x="956453" y="1507076"/>
                      <a:pt x="1016973" y="1387002"/>
                      <a:pt x="1077833" y="1267098"/>
                    </a:cubicBezTo>
                    <a:cubicBezTo>
                      <a:pt x="1094865" y="1233603"/>
                      <a:pt x="1112805" y="1200504"/>
                      <a:pt x="1130688" y="1167463"/>
                    </a:cubicBezTo>
                    <a:cubicBezTo>
                      <a:pt x="1143575" y="1143618"/>
                      <a:pt x="1157144" y="1120115"/>
                      <a:pt x="1170940" y="1095532"/>
                    </a:cubicBezTo>
                    <a:close/>
                    <a:moveTo>
                      <a:pt x="2465182" y="671158"/>
                    </a:moveTo>
                    <a:cubicBezTo>
                      <a:pt x="2489821" y="679163"/>
                      <a:pt x="2506739" y="672861"/>
                      <a:pt x="2522068" y="661847"/>
                    </a:cubicBezTo>
                    <a:cubicBezTo>
                      <a:pt x="2531719" y="654921"/>
                      <a:pt x="2540065" y="646008"/>
                      <a:pt x="2548808" y="637833"/>
                    </a:cubicBezTo>
                    <a:cubicBezTo>
                      <a:pt x="2567429" y="620290"/>
                      <a:pt x="2578613" y="620858"/>
                      <a:pt x="2593260" y="641466"/>
                    </a:cubicBezTo>
                    <a:cubicBezTo>
                      <a:pt x="2607113" y="660882"/>
                      <a:pt x="2625564" y="672237"/>
                      <a:pt x="2649124" y="674962"/>
                    </a:cubicBezTo>
                    <a:cubicBezTo>
                      <a:pt x="2689206" y="679560"/>
                      <a:pt x="2726448" y="633631"/>
                      <a:pt x="2713391" y="595480"/>
                    </a:cubicBezTo>
                    <a:cubicBezTo>
                      <a:pt x="2698800" y="552844"/>
                      <a:pt x="2671266" y="519916"/>
                      <a:pt x="2632433" y="497661"/>
                    </a:cubicBezTo>
                    <a:cubicBezTo>
                      <a:pt x="2565044" y="459056"/>
                      <a:pt x="2495385" y="457126"/>
                      <a:pt x="2425441" y="490338"/>
                    </a:cubicBezTo>
                    <a:cubicBezTo>
                      <a:pt x="2389845" y="507256"/>
                      <a:pt x="2362934" y="534280"/>
                      <a:pt x="2343575" y="568968"/>
                    </a:cubicBezTo>
                    <a:cubicBezTo>
                      <a:pt x="2330063" y="593209"/>
                      <a:pt x="2330404" y="618019"/>
                      <a:pt x="2338806" y="643226"/>
                    </a:cubicBezTo>
                    <a:cubicBezTo>
                      <a:pt x="2345676" y="663834"/>
                      <a:pt x="2362026" y="674451"/>
                      <a:pt x="2383429" y="671158"/>
                    </a:cubicBezTo>
                    <a:cubicBezTo>
                      <a:pt x="2405116" y="667808"/>
                      <a:pt x="2424419" y="658952"/>
                      <a:pt x="2439066" y="641239"/>
                    </a:cubicBezTo>
                    <a:cubicBezTo>
                      <a:pt x="2459448" y="616600"/>
                      <a:pt x="2480510" y="592471"/>
                      <a:pt x="2501743" y="568513"/>
                    </a:cubicBezTo>
                    <a:cubicBezTo>
                      <a:pt x="2515993" y="552447"/>
                      <a:pt x="2527177" y="549495"/>
                      <a:pt x="2536090" y="558067"/>
                    </a:cubicBezTo>
                    <a:cubicBezTo>
                      <a:pt x="2544663" y="566356"/>
                      <a:pt x="2542506" y="577086"/>
                      <a:pt x="2528199" y="593607"/>
                    </a:cubicBezTo>
                    <a:cubicBezTo>
                      <a:pt x="2512984" y="611149"/>
                      <a:pt x="2497031" y="628068"/>
                      <a:pt x="2481986" y="645724"/>
                    </a:cubicBezTo>
                    <a:cubicBezTo>
                      <a:pt x="2476082" y="652650"/>
                      <a:pt x="2471824" y="660996"/>
                      <a:pt x="2465182" y="671271"/>
                    </a:cubicBezTo>
                    <a:close/>
                    <a:moveTo>
                      <a:pt x="1743944" y="3541119"/>
                    </a:moveTo>
                    <a:cubicBezTo>
                      <a:pt x="1805088" y="3569506"/>
                      <a:pt x="1855218" y="3610041"/>
                      <a:pt x="1908584" y="3652450"/>
                    </a:cubicBezTo>
                    <a:cubicBezTo>
                      <a:pt x="1933905" y="3467258"/>
                      <a:pt x="1958544" y="3286892"/>
                      <a:pt x="1983183" y="3106583"/>
                    </a:cubicBezTo>
                    <a:cubicBezTo>
                      <a:pt x="1981367" y="3105958"/>
                      <a:pt x="1979493" y="3105334"/>
                      <a:pt x="1977677" y="3104709"/>
                    </a:cubicBezTo>
                    <a:cubicBezTo>
                      <a:pt x="1900068" y="3249593"/>
                      <a:pt x="1822517" y="3394419"/>
                      <a:pt x="1743944" y="3541176"/>
                    </a:cubicBezTo>
                    <a:close/>
                    <a:moveTo>
                      <a:pt x="2259325" y="4152899"/>
                    </a:moveTo>
                    <a:cubicBezTo>
                      <a:pt x="2262220" y="4146484"/>
                      <a:pt x="2264491" y="4143078"/>
                      <a:pt x="2265229" y="4139444"/>
                    </a:cubicBezTo>
                    <a:cubicBezTo>
                      <a:pt x="2280955" y="4060871"/>
                      <a:pt x="2296397" y="3982298"/>
                      <a:pt x="2312293" y="3903782"/>
                    </a:cubicBezTo>
                    <a:cubicBezTo>
                      <a:pt x="2314337" y="3893733"/>
                      <a:pt x="2310988" y="3887034"/>
                      <a:pt x="2304005" y="3880505"/>
                    </a:cubicBezTo>
                    <a:cubicBezTo>
                      <a:pt x="2235764" y="3816863"/>
                      <a:pt x="2159803" y="3765825"/>
                      <a:pt x="2069648" y="3738460"/>
                    </a:cubicBezTo>
                    <a:cubicBezTo>
                      <a:pt x="2042397" y="3730172"/>
                      <a:pt x="2014465" y="3724211"/>
                      <a:pt x="1980856" y="3722791"/>
                    </a:cubicBezTo>
                    <a:cubicBezTo>
                      <a:pt x="2099113" y="3851778"/>
                      <a:pt x="2198975" y="3987975"/>
                      <a:pt x="2259268" y="4152899"/>
                    </a:cubicBezTo>
                    <a:close/>
                    <a:moveTo>
                      <a:pt x="2897731" y="3571039"/>
                    </a:moveTo>
                    <a:cubicBezTo>
                      <a:pt x="2829945" y="3583131"/>
                      <a:pt x="2767949" y="3561217"/>
                      <a:pt x="2703115" y="3532774"/>
                    </a:cubicBezTo>
                    <a:cubicBezTo>
                      <a:pt x="2727300" y="3625426"/>
                      <a:pt x="2753756" y="3711664"/>
                      <a:pt x="2809507" y="3785127"/>
                    </a:cubicBezTo>
                    <a:cubicBezTo>
                      <a:pt x="2823643" y="3803806"/>
                      <a:pt x="2843116" y="3819418"/>
                      <a:pt x="2862702" y="3832646"/>
                    </a:cubicBezTo>
                    <a:cubicBezTo>
                      <a:pt x="2875249" y="3841105"/>
                      <a:pt x="2892281" y="3845306"/>
                      <a:pt x="2907666" y="3846612"/>
                    </a:cubicBezTo>
                    <a:cubicBezTo>
                      <a:pt x="2938664" y="3849224"/>
                      <a:pt x="2958421" y="3831170"/>
                      <a:pt x="2958818" y="3799945"/>
                    </a:cubicBezTo>
                    <a:cubicBezTo>
                      <a:pt x="2959045" y="3781040"/>
                      <a:pt x="2956717" y="3761396"/>
                      <a:pt x="2951438" y="3743229"/>
                    </a:cubicBezTo>
                    <a:cubicBezTo>
                      <a:pt x="2934917" y="3686570"/>
                      <a:pt x="2916409" y="3630422"/>
                      <a:pt x="2897731" y="3570982"/>
                    </a:cubicBezTo>
                    <a:close/>
                    <a:moveTo>
                      <a:pt x="425234" y="2934619"/>
                    </a:moveTo>
                    <a:cubicBezTo>
                      <a:pt x="446977" y="2834700"/>
                      <a:pt x="479905" y="2742899"/>
                      <a:pt x="515275" y="2648202"/>
                    </a:cubicBezTo>
                    <a:cubicBezTo>
                      <a:pt x="491771" y="2628729"/>
                      <a:pt x="468437" y="2608121"/>
                      <a:pt x="443685" y="2589386"/>
                    </a:cubicBezTo>
                    <a:cubicBezTo>
                      <a:pt x="426539" y="2576385"/>
                      <a:pt x="406442" y="2571616"/>
                      <a:pt x="385039" y="2578315"/>
                    </a:cubicBezTo>
                    <a:cubicBezTo>
                      <a:pt x="354495" y="2692712"/>
                      <a:pt x="332694" y="2807733"/>
                      <a:pt x="324462" y="2927750"/>
                    </a:cubicBezTo>
                    <a:cubicBezTo>
                      <a:pt x="359207" y="2930134"/>
                      <a:pt x="391624" y="2932405"/>
                      <a:pt x="425177" y="2934733"/>
                    </a:cubicBezTo>
                    <a:close/>
                    <a:moveTo>
                      <a:pt x="4214795" y="452584"/>
                    </a:moveTo>
                    <a:cubicBezTo>
                      <a:pt x="4211332" y="431748"/>
                      <a:pt x="4208664" y="415795"/>
                      <a:pt x="4205598" y="397458"/>
                    </a:cubicBezTo>
                    <a:cubicBezTo>
                      <a:pt x="4175906" y="387012"/>
                      <a:pt x="4147122" y="368334"/>
                      <a:pt x="4120212" y="346703"/>
                    </a:cubicBezTo>
                    <a:cubicBezTo>
                      <a:pt x="4113456" y="341253"/>
                      <a:pt x="4106190" y="335065"/>
                      <a:pt x="4102499" y="327628"/>
                    </a:cubicBezTo>
                    <a:cubicBezTo>
                      <a:pt x="4099888" y="322405"/>
                      <a:pt x="4100626" y="312413"/>
                      <a:pt x="4104202" y="308212"/>
                    </a:cubicBezTo>
                    <a:cubicBezTo>
                      <a:pt x="4107779" y="304010"/>
                      <a:pt x="4117260" y="302023"/>
                      <a:pt x="4123165" y="303443"/>
                    </a:cubicBezTo>
                    <a:cubicBezTo>
                      <a:pt x="4130488" y="305203"/>
                      <a:pt x="4136790" y="311334"/>
                      <a:pt x="4143489" y="315649"/>
                    </a:cubicBezTo>
                    <a:cubicBezTo>
                      <a:pt x="4162962" y="328252"/>
                      <a:pt x="4182038" y="341424"/>
                      <a:pt x="4202022" y="353175"/>
                    </a:cubicBezTo>
                    <a:cubicBezTo>
                      <a:pt x="4209686" y="357717"/>
                      <a:pt x="4218883" y="363451"/>
                      <a:pt x="4230919" y="354197"/>
                    </a:cubicBezTo>
                    <a:cubicBezTo>
                      <a:pt x="4227456" y="347782"/>
                      <a:pt x="4225185" y="339777"/>
                      <a:pt x="4220018" y="334838"/>
                    </a:cubicBezTo>
                    <a:cubicBezTo>
                      <a:pt x="4192995" y="308666"/>
                      <a:pt x="4165119" y="283402"/>
                      <a:pt x="4137755" y="257571"/>
                    </a:cubicBezTo>
                    <a:cubicBezTo>
                      <a:pt x="4127479" y="247862"/>
                      <a:pt x="4115671" y="244797"/>
                      <a:pt x="4102329" y="248373"/>
                    </a:cubicBezTo>
                    <a:cubicBezTo>
                      <a:pt x="4093132" y="250871"/>
                      <a:pt x="4083481" y="253256"/>
                      <a:pt x="4075249" y="257854"/>
                    </a:cubicBezTo>
                    <a:cubicBezTo>
                      <a:pt x="4031023" y="282721"/>
                      <a:pt x="3994007" y="316955"/>
                      <a:pt x="3953812" y="350223"/>
                    </a:cubicBezTo>
                    <a:cubicBezTo>
                      <a:pt x="3980609" y="386444"/>
                      <a:pt x="4005362" y="421813"/>
                      <a:pt x="4032215" y="455479"/>
                    </a:cubicBezTo>
                    <a:cubicBezTo>
                      <a:pt x="4047260" y="474328"/>
                      <a:pt x="4066903" y="488010"/>
                      <a:pt x="4091656" y="493687"/>
                    </a:cubicBezTo>
                    <a:cubicBezTo>
                      <a:pt x="4142978" y="505496"/>
                      <a:pt x="4181526" y="482957"/>
                      <a:pt x="4214795" y="452527"/>
                    </a:cubicBezTo>
                    <a:close/>
                    <a:moveTo>
                      <a:pt x="799194" y="482390"/>
                    </a:moveTo>
                    <a:cubicBezTo>
                      <a:pt x="815317" y="499762"/>
                      <a:pt x="837004" y="514807"/>
                      <a:pt x="862892" y="522130"/>
                    </a:cubicBezTo>
                    <a:cubicBezTo>
                      <a:pt x="903428" y="533598"/>
                      <a:pt x="942147" y="528602"/>
                      <a:pt x="970874" y="495731"/>
                    </a:cubicBezTo>
                    <a:cubicBezTo>
                      <a:pt x="1002326" y="459737"/>
                      <a:pt x="1030542" y="420962"/>
                      <a:pt x="1061426" y="381732"/>
                    </a:cubicBezTo>
                    <a:cubicBezTo>
                      <a:pt x="1019414" y="347101"/>
                      <a:pt x="981944" y="312186"/>
                      <a:pt x="936753" y="287376"/>
                    </a:cubicBezTo>
                    <a:cubicBezTo>
                      <a:pt x="929203" y="283232"/>
                      <a:pt x="920176" y="281585"/>
                      <a:pt x="911830" y="278917"/>
                    </a:cubicBezTo>
                    <a:cubicBezTo>
                      <a:pt x="899227" y="274886"/>
                      <a:pt x="887986" y="277611"/>
                      <a:pt x="878448" y="286525"/>
                    </a:cubicBezTo>
                    <a:cubicBezTo>
                      <a:pt x="849664" y="313208"/>
                      <a:pt x="820824" y="339777"/>
                      <a:pt x="792438" y="366858"/>
                    </a:cubicBezTo>
                    <a:cubicBezTo>
                      <a:pt x="786193" y="372819"/>
                      <a:pt x="780743" y="380540"/>
                      <a:pt x="789883" y="391610"/>
                    </a:cubicBezTo>
                    <a:cubicBezTo>
                      <a:pt x="799023" y="388261"/>
                      <a:pt x="809356" y="386047"/>
                      <a:pt x="817929" y="380994"/>
                    </a:cubicBezTo>
                    <a:cubicBezTo>
                      <a:pt x="835131" y="370888"/>
                      <a:pt x="851481" y="359250"/>
                      <a:pt x="868116" y="348123"/>
                    </a:cubicBezTo>
                    <a:cubicBezTo>
                      <a:pt x="874077" y="344092"/>
                      <a:pt x="879584" y="339266"/>
                      <a:pt x="885829" y="335746"/>
                    </a:cubicBezTo>
                    <a:cubicBezTo>
                      <a:pt x="894117" y="331091"/>
                      <a:pt x="903087" y="330239"/>
                      <a:pt x="910070" y="337960"/>
                    </a:cubicBezTo>
                    <a:cubicBezTo>
                      <a:pt x="918019" y="346760"/>
                      <a:pt x="915293" y="356071"/>
                      <a:pt x="908254" y="363849"/>
                    </a:cubicBezTo>
                    <a:cubicBezTo>
                      <a:pt x="902349" y="370321"/>
                      <a:pt x="895877" y="376622"/>
                      <a:pt x="888554" y="381335"/>
                    </a:cubicBezTo>
                    <a:cubicBezTo>
                      <a:pt x="861246" y="398991"/>
                      <a:pt x="833484" y="415966"/>
                      <a:pt x="807937" y="431862"/>
                    </a:cubicBezTo>
                    <a:cubicBezTo>
                      <a:pt x="805268" y="447361"/>
                      <a:pt x="802657" y="462462"/>
                      <a:pt x="799194" y="482390"/>
                    </a:cubicBezTo>
                    <a:close/>
                    <a:moveTo>
                      <a:pt x="804303" y="1333295"/>
                    </a:moveTo>
                    <a:cubicBezTo>
                      <a:pt x="776712" y="1332500"/>
                      <a:pt x="758715" y="1314901"/>
                      <a:pt x="742875" y="1291284"/>
                    </a:cubicBezTo>
                    <a:cubicBezTo>
                      <a:pt x="716249" y="1311608"/>
                      <a:pt x="692916" y="1301730"/>
                      <a:pt x="670718" y="1283052"/>
                    </a:cubicBezTo>
                    <a:cubicBezTo>
                      <a:pt x="649769" y="1304284"/>
                      <a:pt x="625697" y="1311608"/>
                      <a:pt x="600490" y="1303490"/>
                    </a:cubicBezTo>
                    <a:cubicBezTo>
                      <a:pt x="582437" y="1319670"/>
                      <a:pt x="566086" y="1334431"/>
                      <a:pt x="547294" y="1351292"/>
                    </a:cubicBezTo>
                    <a:cubicBezTo>
                      <a:pt x="547294" y="1362703"/>
                      <a:pt x="547692" y="1377067"/>
                      <a:pt x="547238" y="1391487"/>
                    </a:cubicBezTo>
                    <a:cubicBezTo>
                      <a:pt x="545251" y="1456037"/>
                      <a:pt x="574715" y="1502647"/>
                      <a:pt x="634043" y="1527287"/>
                    </a:cubicBezTo>
                    <a:cubicBezTo>
                      <a:pt x="646589" y="1532510"/>
                      <a:pt x="659534" y="1537165"/>
                      <a:pt x="672762" y="1540004"/>
                    </a:cubicBezTo>
                    <a:cubicBezTo>
                      <a:pt x="714149" y="1548917"/>
                      <a:pt x="748780" y="1538357"/>
                      <a:pt x="774157" y="1502704"/>
                    </a:cubicBezTo>
                    <a:cubicBezTo>
                      <a:pt x="789770" y="1480790"/>
                      <a:pt x="802259" y="1457173"/>
                      <a:pt x="803906" y="1430263"/>
                    </a:cubicBezTo>
                    <a:cubicBezTo>
                      <a:pt x="805779" y="1399322"/>
                      <a:pt x="804360" y="1368210"/>
                      <a:pt x="804360" y="1333295"/>
                    </a:cubicBezTo>
                    <a:close/>
                    <a:moveTo>
                      <a:pt x="2750974" y="586170"/>
                    </a:moveTo>
                    <a:cubicBezTo>
                      <a:pt x="2753359" y="585545"/>
                      <a:pt x="2755743" y="584864"/>
                      <a:pt x="2758128" y="584239"/>
                    </a:cubicBezTo>
                    <a:cubicBezTo>
                      <a:pt x="2759377" y="554831"/>
                      <a:pt x="2761136" y="525423"/>
                      <a:pt x="2761761" y="496015"/>
                    </a:cubicBezTo>
                    <a:cubicBezTo>
                      <a:pt x="2762215" y="473136"/>
                      <a:pt x="2756084" y="451505"/>
                      <a:pt x="2744616" y="431805"/>
                    </a:cubicBezTo>
                    <a:cubicBezTo>
                      <a:pt x="2712880" y="377247"/>
                      <a:pt x="2667178" y="339777"/>
                      <a:pt x="2604899" y="327060"/>
                    </a:cubicBezTo>
                    <a:cubicBezTo>
                      <a:pt x="2579521" y="321894"/>
                      <a:pt x="2552384" y="325641"/>
                      <a:pt x="2526155" y="323938"/>
                    </a:cubicBezTo>
                    <a:cubicBezTo>
                      <a:pt x="2494874" y="321894"/>
                      <a:pt x="2473016" y="337960"/>
                      <a:pt x="2453316" y="358966"/>
                    </a:cubicBezTo>
                    <a:cubicBezTo>
                      <a:pt x="2430778" y="383038"/>
                      <a:pt x="2412270" y="426469"/>
                      <a:pt x="2413121" y="453833"/>
                    </a:cubicBezTo>
                    <a:cubicBezTo>
                      <a:pt x="2478410" y="424765"/>
                      <a:pt x="2544890" y="420678"/>
                      <a:pt x="2611882" y="445942"/>
                    </a:cubicBezTo>
                    <a:cubicBezTo>
                      <a:pt x="2678987" y="471262"/>
                      <a:pt x="2725370" y="518383"/>
                      <a:pt x="2751031" y="586170"/>
                    </a:cubicBezTo>
                    <a:close/>
                    <a:moveTo>
                      <a:pt x="1376059" y="1206976"/>
                    </a:moveTo>
                    <a:cubicBezTo>
                      <a:pt x="1352668" y="1266417"/>
                      <a:pt x="1313382" y="1306385"/>
                      <a:pt x="1254339" y="1328867"/>
                    </a:cubicBezTo>
                    <a:cubicBezTo>
                      <a:pt x="1264728" y="1362306"/>
                      <a:pt x="1272335" y="1394382"/>
                      <a:pt x="1284655" y="1424528"/>
                    </a:cubicBezTo>
                    <a:cubicBezTo>
                      <a:pt x="1300722" y="1463872"/>
                      <a:pt x="1330641" y="1490782"/>
                      <a:pt x="1373390" y="1497765"/>
                    </a:cubicBezTo>
                    <a:cubicBezTo>
                      <a:pt x="1453496" y="1510936"/>
                      <a:pt x="1507544" y="1460806"/>
                      <a:pt x="1524802" y="1407554"/>
                    </a:cubicBezTo>
                    <a:cubicBezTo>
                      <a:pt x="1534113" y="1378827"/>
                      <a:pt x="1538542" y="1348453"/>
                      <a:pt x="1544446" y="1318705"/>
                    </a:cubicBezTo>
                    <a:cubicBezTo>
                      <a:pt x="1546433" y="1308826"/>
                      <a:pt x="1546149" y="1298550"/>
                      <a:pt x="1546944" y="1287253"/>
                    </a:cubicBezTo>
                    <a:cubicBezTo>
                      <a:pt x="1479498" y="1282257"/>
                      <a:pt x="1419376" y="1266360"/>
                      <a:pt x="1376002" y="1207033"/>
                    </a:cubicBezTo>
                    <a:close/>
                    <a:moveTo>
                      <a:pt x="775179" y="2591203"/>
                    </a:moveTo>
                    <a:cubicBezTo>
                      <a:pt x="749745" y="2595177"/>
                      <a:pt x="730613" y="2604885"/>
                      <a:pt x="712956" y="2617545"/>
                    </a:cubicBezTo>
                    <a:cubicBezTo>
                      <a:pt x="697344" y="2628729"/>
                      <a:pt x="682867" y="2641673"/>
                      <a:pt x="666687" y="2651949"/>
                    </a:cubicBezTo>
                    <a:cubicBezTo>
                      <a:pt x="654254" y="2659840"/>
                      <a:pt x="650166" y="2669832"/>
                      <a:pt x="649882" y="2683742"/>
                    </a:cubicBezTo>
                    <a:cubicBezTo>
                      <a:pt x="648406" y="2757432"/>
                      <a:pt x="646419" y="2831066"/>
                      <a:pt x="644716" y="2904757"/>
                    </a:cubicBezTo>
                    <a:cubicBezTo>
                      <a:pt x="644602" y="2910150"/>
                      <a:pt x="645454" y="2915600"/>
                      <a:pt x="645965" y="2923038"/>
                    </a:cubicBezTo>
                    <a:cubicBezTo>
                      <a:pt x="688601" y="2921732"/>
                      <a:pt x="729080" y="2916282"/>
                      <a:pt x="769672" y="2904757"/>
                    </a:cubicBezTo>
                    <a:cubicBezTo>
                      <a:pt x="763087" y="2799330"/>
                      <a:pt x="781197" y="2696572"/>
                      <a:pt x="775179" y="2591203"/>
                    </a:cubicBezTo>
                    <a:close/>
                    <a:moveTo>
                      <a:pt x="277398" y="2466984"/>
                    </a:moveTo>
                    <a:cubicBezTo>
                      <a:pt x="257017" y="2515979"/>
                      <a:pt x="236408" y="2565598"/>
                      <a:pt x="213983" y="2619475"/>
                    </a:cubicBezTo>
                    <a:cubicBezTo>
                      <a:pt x="248728" y="2610108"/>
                      <a:pt x="276603" y="2599037"/>
                      <a:pt x="302208" y="2582516"/>
                    </a:cubicBezTo>
                    <a:cubicBezTo>
                      <a:pt x="314300" y="2574739"/>
                      <a:pt x="326052" y="2566393"/>
                      <a:pt x="337974" y="2558275"/>
                    </a:cubicBezTo>
                    <a:cubicBezTo>
                      <a:pt x="380440" y="2529321"/>
                      <a:pt x="423530" y="2529207"/>
                      <a:pt x="465656" y="2557877"/>
                    </a:cubicBezTo>
                    <a:cubicBezTo>
                      <a:pt x="484731" y="2570878"/>
                      <a:pt x="501706" y="2586945"/>
                      <a:pt x="519646" y="2601592"/>
                    </a:cubicBezTo>
                    <a:cubicBezTo>
                      <a:pt x="524245" y="2605339"/>
                      <a:pt x="528957" y="2608859"/>
                      <a:pt x="537019" y="2615161"/>
                    </a:cubicBezTo>
                    <a:cubicBezTo>
                      <a:pt x="535599" y="2557082"/>
                      <a:pt x="534293" y="2503376"/>
                      <a:pt x="532931" y="2448477"/>
                    </a:cubicBezTo>
                    <a:cubicBezTo>
                      <a:pt x="517432" y="2448477"/>
                      <a:pt x="503863" y="2447511"/>
                      <a:pt x="490522" y="2448647"/>
                    </a:cubicBezTo>
                    <a:cubicBezTo>
                      <a:pt x="420465" y="2454381"/>
                      <a:pt x="350521" y="2460626"/>
                      <a:pt x="277398" y="2466984"/>
                    </a:cubicBezTo>
                    <a:close/>
                    <a:moveTo>
                      <a:pt x="369767" y="2277137"/>
                    </a:moveTo>
                    <a:cubicBezTo>
                      <a:pt x="341835" y="2326927"/>
                      <a:pt x="304592" y="2409985"/>
                      <a:pt x="302719" y="2425597"/>
                    </a:cubicBezTo>
                    <a:cubicBezTo>
                      <a:pt x="379475" y="2418955"/>
                      <a:pt x="456288" y="2412313"/>
                      <a:pt x="533101" y="2405727"/>
                    </a:cubicBezTo>
                    <a:cubicBezTo>
                      <a:pt x="537700" y="2375183"/>
                      <a:pt x="537700" y="2301833"/>
                      <a:pt x="532761" y="2283666"/>
                    </a:cubicBezTo>
                    <a:cubicBezTo>
                      <a:pt x="478259" y="2281509"/>
                      <a:pt x="423303" y="2279295"/>
                      <a:pt x="369710" y="2277137"/>
                    </a:cubicBezTo>
                    <a:close/>
                    <a:moveTo>
                      <a:pt x="574375" y="2645988"/>
                    </a:moveTo>
                    <a:cubicBezTo>
                      <a:pt x="592769" y="2651779"/>
                      <a:pt x="608211" y="2644796"/>
                      <a:pt x="622234" y="2635599"/>
                    </a:cubicBezTo>
                    <a:cubicBezTo>
                      <a:pt x="641593" y="2622882"/>
                      <a:pt x="658682" y="2606077"/>
                      <a:pt x="679006" y="2595460"/>
                    </a:cubicBezTo>
                    <a:cubicBezTo>
                      <a:pt x="707109" y="2580813"/>
                      <a:pt x="715909" y="2559751"/>
                      <a:pt x="713354" y="2529718"/>
                    </a:cubicBezTo>
                    <a:cubicBezTo>
                      <a:pt x="711140" y="2503773"/>
                      <a:pt x="711991" y="2477544"/>
                      <a:pt x="711480" y="2449839"/>
                    </a:cubicBezTo>
                    <a:cubicBezTo>
                      <a:pt x="664132" y="2446490"/>
                      <a:pt x="619793" y="2445979"/>
                      <a:pt x="574375" y="2447057"/>
                    </a:cubicBezTo>
                    <a:lnTo>
                      <a:pt x="574375" y="2645988"/>
                    </a:lnTo>
                    <a:close/>
                    <a:moveTo>
                      <a:pt x="735779" y="2109886"/>
                    </a:moveTo>
                    <a:cubicBezTo>
                      <a:pt x="738107" y="2158937"/>
                      <a:pt x="740378" y="2205604"/>
                      <a:pt x="742648" y="2253179"/>
                    </a:cubicBezTo>
                    <a:cubicBezTo>
                      <a:pt x="785228" y="2254996"/>
                      <a:pt x="824912" y="2256642"/>
                      <a:pt x="867775" y="2258459"/>
                    </a:cubicBezTo>
                    <a:cubicBezTo>
                      <a:pt x="857726" y="2201346"/>
                      <a:pt x="848302" y="2147526"/>
                      <a:pt x="838480" y="2091889"/>
                    </a:cubicBezTo>
                    <a:cubicBezTo>
                      <a:pt x="803338" y="2098077"/>
                      <a:pt x="771262" y="2103697"/>
                      <a:pt x="735779" y="2109886"/>
                    </a:cubicBezTo>
                    <a:close/>
                    <a:moveTo>
                      <a:pt x="2359585" y="1979423"/>
                    </a:moveTo>
                    <a:cubicBezTo>
                      <a:pt x="2459732" y="1969998"/>
                      <a:pt x="2555620" y="1961596"/>
                      <a:pt x="2654234" y="1950980"/>
                    </a:cubicBezTo>
                    <a:cubicBezTo>
                      <a:pt x="2645548" y="1931450"/>
                      <a:pt x="2638451" y="1915497"/>
                      <a:pt x="2631128" y="1899089"/>
                    </a:cubicBezTo>
                    <a:cubicBezTo>
                      <a:pt x="2548637" y="1896364"/>
                      <a:pt x="2467396" y="1901474"/>
                      <a:pt x="2385587" y="1907889"/>
                    </a:cubicBezTo>
                    <a:cubicBezTo>
                      <a:pt x="2376957" y="1931677"/>
                      <a:pt x="2368839" y="1953818"/>
                      <a:pt x="2359528" y="1979423"/>
                    </a:cubicBezTo>
                    <a:close/>
                    <a:moveTo>
                      <a:pt x="752186" y="2552427"/>
                    </a:moveTo>
                    <a:cubicBezTo>
                      <a:pt x="779834" y="2552427"/>
                      <a:pt x="806744" y="2548680"/>
                      <a:pt x="832008" y="2553506"/>
                    </a:cubicBezTo>
                    <a:cubicBezTo>
                      <a:pt x="857045" y="2558218"/>
                      <a:pt x="880435" y="2571559"/>
                      <a:pt x="906096" y="2581722"/>
                    </a:cubicBezTo>
                    <a:cubicBezTo>
                      <a:pt x="904223" y="2536758"/>
                      <a:pt x="899908" y="2491908"/>
                      <a:pt x="893266" y="2446546"/>
                    </a:cubicBezTo>
                    <a:cubicBezTo>
                      <a:pt x="844725" y="2448817"/>
                      <a:pt x="798796" y="2450918"/>
                      <a:pt x="752243" y="2453075"/>
                    </a:cubicBezTo>
                    <a:lnTo>
                      <a:pt x="752243" y="2552484"/>
                    </a:lnTo>
                    <a:close/>
                    <a:moveTo>
                      <a:pt x="1124954" y="3241588"/>
                    </a:moveTo>
                    <a:lnTo>
                      <a:pt x="1126430" y="3244540"/>
                    </a:lnTo>
                    <a:lnTo>
                      <a:pt x="1355791" y="3244540"/>
                    </a:lnTo>
                    <a:cubicBezTo>
                      <a:pt x="1354485" y="3210817"/>
                      <a:pt x="1353236" y="3179138"/>
                      <a:pt x="1351987" y="3145699"/>
                    </a:cubicBezTo>
                    <a:cubicBezTo>
                      <a:pt x="1343017" y="3144961"/>
                      <a:pt x="1335239" y="3143712"/>
                      <a:pt x="1327518" y="3143826"/>
                    </a:cubicBezTo>
                    <a:cubicBezTo>
                      <a:pt x="1304355" y="3144166"/>
                      <a:pt x="1281192" y="3145472"/>
                      <a:pt x="1257972" y="3145643"/>
                    </a:cubicBezTo>
                    <a:cubicBezTo>
                      <a:pt x="1246845" y="3145699"/>
                      <a:pt x="1239407" y="3148481"/>
                      <a:pt x="1232424" y="3158757"/>
                    </a:cubicBezTo>
                    <a:cubicBezTo>
                      <a:pt x="1209091" y="3193161"/>
                      <a:pt x="1178718" y="3219787"/>
                      <a:pt x="1138920" y="3234378"/>
                    </a:cubicBezTo>
                    <a:cubicBezTo>
                      <a:pt x="1134038" y="3236194"/>
                      <a:pt x="1129610" y="3239147"/>
                      <a:pt x="1124954" y="3241531"/>
                    </a:cubicBezTo>
                    <a:close/>
                    <a:moveTo>
                      <a:pt x="748496" y="2411915"/>
                    </a:moveTo>
                    <a:lnTo>
                      <a:pt x="890257" y="2411915"/>
                    </a:lnTo>
                    <a:cubicBezTo>
                      <a:pt x="884523" y="2372061"/>
                      <a:pt x="879186" y="2335159"/>
                      <a:pt x="873850" y="2297859"/>
                    </a:cubicBezTo>
                    <a:cubicBezTo>
                      <a:pt x="829681" y="2295929"/>
                      <a:pt x="788350" y="2294112"/>
                      <a:pt x="744238" y="2292125"/>
                    </a:cubicBezTo>
                    <a:cubicBezTo>
                      <a:pt x="745714" y="2333853"/>
                      <a:pt x="747133" y="2372629"/>
                      <a:pt x="748553" y="2411858"/>
                    </a:cubicBezTo>
                    <a:close/>
                    <a:moveTo>
                      <a:pt x="708698" y="2408282"/>
                    </a:moveTo>
                    <a:cubicBezTo>
                      <a:pt x="706995" y="2368882"/>
                      <a:pt x="708698" y="2330106"/>
                      <a:pt x="703816" y="2290138"/>
                    </a:cubicBezTo>
                    <a:cubicBezTo>
                      <a:pt x="660101" y="2288776"/>
                      <a:pt x="619566" y="2287470"/>
                      <a:pt x="576759" y="2286107"/>
                    </a:cubicBezTo>
                    <a:lnTo>
                      <a:pt x="576759" y="2408225"/>
                    </a:lnTo>
                    <a:lnTo>
                      <a:pt x="708698" y="2408225"/>
                    </a:lnTo>
                    <a:close/>
                    <a:moveTo>
                      <a:pt x="577327" y="2247048"/>
                    </a:moveTo>
                    <a:cubicBezTo>
                      <a:pt x="619055" y="2248354"/>
                      <a:pt x="659874" y="2249659"/>
                      <a:pt x="703248" y="2251079"/>
                    </a:cubicBezTo>
                    <a:cubicBezTo>
                      <a:pt x="701261" y="2204639"/>
                      <a:pt x="699388" y="2161889"/>
                      <a:pt x="697458" y="2116755"/>
                    </a:cubicBezTo>
                    <a:cubicBezTo>
                      <a:pt x="655503" y="2124192"/>
                      <a:pt x="616557" y="2131119"/>
                      <a:pt x="577327" y="2138102"/>
                    </a:cubicBezTo>
                    <a:lnTo>
                      <a:pt x="577327" y="2247048"/>
                    </a:lnTo>
                    <a:close/>
                    <a:moveTo>
                      <a:pt x="1740992" y="3240509"/>
                    </a:moveTo>
                    <a:cubicBezTo>
                      <a:pt x="1741560" y="3238465"/>
                      <a:pt x="1742071" y="3236422"/>
                      <a:pt x="1742639" y="3234321"/>
                    </a:cubicBezTo>
                    <a:cubicBezTo>
                      <a:pt x="1720497" y="3223761"/>
                      <a:pt x="1698697" y="3212293"/>
                      <a:pt x="1676101" y="3202869"/>
                    </a:cubicBezTo>
                    <a:cubicBezTo>
                      <a:pt x="1651292" y="3192536"/>
                      <a:pt x="1629321" y="3178968"/>
                      <a:pt x="1611835" y="3158303"/>
                    </a:cubicBezTo>
                    <a:cubicBezTo>
                      <a:pt x="1608599" y="3154442"/>
                      <a:pt x="1602978" y="3149730"/>
                      <a:pt x="1598720" y="3149957"/>
                    </a:cubicBezTo>
                    <a:cubicBezTo>
                      <a:pt x="1570164" y="3151547"/>
                      <a:pt x="1541664" y="3154385"/>
                      <a:pt x="1511575" y="3156940"/>
                    </a:cubicBezTo>
                    <a:cubicBezTo>
                      <a:pt x="1513221" y="3185951"/>
                      <a:pt x="1514754" y="3213315"/>
                      <a:pt x="1516343" y="3241020"/>
                    </a:cubicBezTo>
                    <a:cubicBezTo>
                      <a:pt x="1593100" y="3248003"/>
                      <a:pt x="1667074" y="3244483"/>
                      <a:pt x="1740992" y="3240509"/>
                    </a:cubicBezTo>
                    <a:close/>
                    <a:moveTo>
                      <a:pt x="1802988" y="1883761"/>
                    </a:moveTo>
                    <a:cubicBezTo>
                      <a:pt x="1817692" y="1857362"/>
                      <a:pt x="1832623" y="1831928"/>
                      <a:pt x="1845851" y="1805642"/>
                    </a:cubicBezTo>
                    <a:cubicBezTo>
                      <a:pt x="1848803" y="1799738"/>
                      <a:pt x="1847781" y="1789802"/>
                      <a:pt x="1844886" y="1783387"/>
                    </a:cubicBezTo>
                    <a:cubicBezTo>
                      <a:pt x="1829103" y="1748756"/>
                      <a:pt x="1806905" y="1718723"/>
                      <a:pt x="1776021" y="1695958"/>
                    </a:cubicBezTo>
                    <a:cubicBezTo>
                      <a:pt x="1768073" y="1690110"/>
                      <a:pt x="1758819" y="1686022"/>
                      <a:pt x="1746329" y="1678983"/>
                    </a:cubicBezTo>
                    <a:cubicBezTo>
                      <a:pt x="1751211" y="1714409"/>
                      <a:pt x="1738948" y="1741092"/>
                      <a:pt x="1726912" y="1763460"/>
                    </a:cubicBezTo>
                    <a:cubicBezTo>
                      <a:pt x="1752801" y="1804393"/>
                      <a:pt x="1776929" y="1842544"/>
                      <a:pt x="1803044" y="1883761"/>
                    </a:cubicBezTo>
                    <a:close/>
                    <a:moveTo>
                      <a:pt x="2616934" y="1863436"/>
                    </a:moveTo>
                    <a:cubicBezTo>
                      <a:pt x="2612733" y="1849981"/>
                      <a:pt x="2609611" y="1839422"/>
                      <a:pt x="2606204" y="1828976"/>
                    </a:cubicBezTo>
                    <a:cubicBezTo>
                      <a:pt x="2602571" y="1817791"/>
                      <a:pt x="2598710" y="1806664"/>
                      <a:pt x="2595191" y="1796331"/>
                    </a:cubicBezTo>
                    <a:cubicBezTo>
                      <a:pt x="2557323" y="1792641"/>
                      <a:pt x="2447185" y="1801498"/>
                      <a:pt x="2415619" y="1810808"/>
                    </a:cubicBezTo>
                    <a:cubicBezTo>
                      <a:pt x="2410964" y="1827670"/>
                      <a:pt x="2406081" y="1845553"/>
                      <a:pt x="2401142" y="1863436"/>
                    </a:cubicBezTo>
                    <a:lnTo>
                      <a:pt x="2616878" y="1863436"/>
                    </a:lnTo>
                    <a:close/>
                    <a:moveTo>
                      <a:pt x="575964" y="2098872"/>
                    </a:moveTo>
                    <a:cubicBezTo>
                      <a:pt x="618771" y="2089902"/>
                      <a:pt x="658909" y="2087063"/>
                      <a:pt x="698025" y="2074743"/>
                    </a:cubicBezTo>
                    <a:cubicBezTo>
                      <a:pt x="694676" y="2043178"/>
                      <a:pt x="701432" y="2013713"/>
                      <a:pt x="692462" y="1985667"/>
                    </a:cubicBezTo>
                    <a:lnTo>
                      <a:pt x="575964" y="1985667"/>
                    </a:lnTo>
                    <a:lnTo>
                      <a:pt x="575964" y="2098872"/>
                    </a:lnTo>
                    <a:close/>
                    <a:moveTo>
                      <a:pt x="765528" y="1565438"/>
                    </a:moveTo>
                    <a:cubicBezTo>
                      <a:pt x="756898" y="1568730"/>
                      <a:pt x="751959" y="1570491"/>
                      <a:pt x="747020" y="1572477"/>
                    </a:cubicBezTo>
                    <a:cubicBezTo>
                      <a:pt x="720053" y="1583378"/>
                      <a:pt x="691951" y="1585535"/>
                      <a:pt x="664586" y="1577246"/>
                    </a:cubicBezTo>
                    <a:cubicBezTo>
                      <a:pt x="638755" y="1569412"/>
                      <a:pt x="614116" y="1557603"/>
                      <a:pt x="588965" y="1547498"/>
                    </a:cubicBezTo>
                    <a:cubicBezTo>
                      <a:pt x="584367" y="1545681"/>
                      <a:pt x="579825" y="1543751"/>
                      <a:pt x="572899" y="1540912"/>
                    </a:cubicBezTo>
                    <a:cubicBezTo>
                      <a:pt x="575056" y="1551869"/>
                      <a:pt x="575851" y="1559874"/>
                      <a:pt x="578179" y="1567368"/>
                    </a:cubicBezTo>
                    <a:cubicBezTo>
                      <a:pt x="593280" y="1615227"/>
                      <a:pt x="621269" y="1649120"/>
                      <a:pt x="674578" y="1655536"/>
                    </a:cubicBezTo>
                    <a:cubicBezTo>
                      <a:pt x="691213" y="1657523"/>
                      <a:pt x="706995" y="1655365"/>
                      <a:pt x="720280" y="1645317"/>
                    </a:cubicBezTo>
                    <a:cubicBezTo>
                      <a:pt x="745714" y="1626184"/>
                      <a:pt x="757239" y="1598877"/>
                      <a:pt x="765471" y="1565438"/>
                    </a:cubicBezTo>
                    <a:close/>
                    <a:moveTo>
                      <a:pt x="536791" y="2145482"/>
                    </a:moveTo>
                    <a:cubicBezTo>
                      <a:pt x="499435" y="2151841"/>
                      <a:pt x="464066" y="2157688"/>
                      <a:pt x="428867" y="2164103"/>
                    </a:cubicBezTo>
                    <a:cubicBezTo>
                      <a:pt x="424666" y="2164898"/>
                      <a:pt x="419102" y="2167850"/>
                      <a:pt x="417399" y="2171370"/>
                    </a:cubicBezTo>
                    <a:cubicBezTo>
                      <a:pt x="407123" y="2192603"/>
                      <a:pt x="396109" y="2213609"/>
                      <a:pt x="387877" y="2238702"/>
                    </a:cubicBezTo>
                    <a:cubicBezTo>
                      <a:pt x="438973" y="2240860"/>
                      <a:pt x="487116" y="2242847"/>
                      <a:pt x="536791" y="2244947"/>
                    </a:cubicBezTo>
                    <a:lnTo>
                      <a:pt x="536791" y="2145482"/>
                    </a:lnTo>
                    <a:close/>
                    <a:moveTo>
                      <a:pt x="1626085" y="1735755"/>
                    </a:moveTo>
                    <a:cubicBezTo>
                      <a:pt x="1620748" y="1737912"/>
                      <a:pt x="1615468" y="1738651"/>
                      <a:pt x="1612346" y="1741659"/>
                    </a:cubicBezTo>
                    <a:cubicBezTo>
                      <a:pt x="1608258" y="1745520"/>
                      <a:pt x="1605760" y="1751197"/>
                      <a:pt x="1602638" y="1756080"/>
                    </a:cubicBezTo>
                    <a:cubicBezTo>
                      <a:pt x="1607690" y="1758918"/>
                      <a:pt x="1612857" y="1764255"/>
                      <a:pt x="1617796" y="1764085"/>
                    </a:cubicBezTo>
                    <a:cubicBezTo>
                      <a:pt x="1637723" y="1763290"/>
                      <a:pt x="1657650" y="1761246"/>
                      <a:pt x="1677407" y="1758521"/>
                    </a:cubicBezTo>
                    <a:cubicBezTo>
                      <a:pt x="1682233" y="1757840"/>
                      <a:pt x="1688137" y="1753922"/>
                      <a:pt x="1690748" y="1749721"/>
                    </a:cubicBezTo>
                    <a:cubicBezTo>
                      <a:pt x="1707780" y="1721959"/>
                      <a:pt x="1715388" y="1692778"/>
                      <a:pt x="1702387" y="1660872"/>
                    </a:cubicBezTo>
                    <a:cubicBezTo>
                      <a:pt x="1699151" y="1652924"/>
                      <a:pt x="1694893" y="1646622"/>
                      <a:pt x="1685582" y="1646225"/>
                    </a:cubicBezTo>
                    <a:cubicBezTo>
                      <a:pt x="1659296" y="1645033"/>
                      <a:pt x="1632954" y="1643840"/>
                      <a:pt x="1606668" y="1643159"/>
                    </a:cubicBezTo>
                    <a:cubicBezTo>
                      <a:pt x="1598380" y="1642932"/>
                      <a:pt x="1593327" y="1648382"/>
                      <a:pt x="1592532" y="1656501"/>
                    </a:cubicBezTo>
                    <a:cubicBezTo>
                      <a:pt x="1591680" y="1664846"/>
                      <a:pt x="1597925" y="1666777"/>
                      <a:pt x="1604511" y="1668593"/>
                    </a:cubicBezTo>
                    <a:cubicBezTo>
                      <a:pt x="1614276" y="1671318"/>
                      <a:pt x="1625460" y="1671943"/>
                      <a:pt x="1631308" y="1686079"/>
                    </a:cubicBezTo>
                    <a:cubicBezTo>
                      <a:pt x="1622849" y="1689656"/>
                      <a:pt x="1614049" y="1692551"/>
                      <a:pt x="1606214" y="1697093"/>
                    </a:cubicBezTo>
                    <a:cubicBezTo>
                      <a:pt x="1601900" y="1699591"/>
                      <a:pt x="1596563" y="1704757"/>
                      <a:pt x="1596563" y="1708731"/>
                    </a:cubicBezTo>
                    <a:cubicBezTo>
                      <a:pt x="1596563" y="1712081"/>
                      <a:pt x="1603092" y="1717361"/>
                      <a:pt x="1607520" y="1718496"/>
                    </a:cubicBezTo>
                    <a:cubicBezTo>
                      <a:pt x="1616263" y="1720654"/>
                      <a:pt x="1625120" y="1721108"/>
                      <a:pt x="1626198" y="1735812"/>
                    </a:cubicBezTo>
                    <a:close/>
                    <a:moveTo>
                      <a:pt x="493985" y="1986178"/>
                    </a:moveTo>
                    <a:cubicBezTo>
                      <a:pt x="476045" y="2030347"/>
                      <a:pt x="457934" y="2074800"/>
                      <a:pt x="438291" y="2123114"/>
                    </a:cubicBezTo>
                    <a:cubicBezTo>
                      <a:pt x="474569" y="2116698"/>
                      <a:pt x="505850" y="2111135"/>
                      <a:pt x="538608" y="2105344"/>
                    </a:cubicBezTo>
                    <a:cubicBezTo>
                      <a:pt x="539914" y="2065092"/>
                      <a:pt x="541106" y="2026317"/>
                      <a:pt x="542412" y="1986235"/>
                    </a:cubicBezTo>
                    <a:lnTo>
                      <a:pt x="494042" y="1986235"/>
                    </a:lnTo>
                    <a:close/>
                    <a:moveTo>
                      <a:pt x="4254763" y="44447"/>
                    </a:moveTo>
                    <a:cubicBezTo>
                      <a:pt x="4225923" y="63409"/>
                      <a:pt x="4108006" y="186435"/>
                      <a:pt x="4098979" y="205170"/>
                    </a:cubicBezTo>
                    <a:cubicBezTo>
                      <a:pt x="4117544" y="208860"/>
                      <a:pt x="4136620" y="212664"/>
                      <a:pt x="4157001" y="216694"/>
                    </a:cubicBezTo>
                    <a:cubicBezTo>
                      <a:pt x="4183854" y="192509"/>
                      <a:pt x="4233700" y="123701"/>
                      <a:pt x="4247156" y="90830"/>
                    </a:cubicBezTo>
                    <a:cubicBezTo>
                      <a:pt x="4252833" y="76921"/>
                      <a:pt x="4258226" y="62784"/>
                      <a:pt x="4254820" y="44504"/>
                    </a:cubicBezTo>
                    <a:close/>
                    <a:moveTo>
                      <a:pt x="759850" y="71641"/>
                    </a:moveTo>
                    <a:cubicBezTo>
                      <a:pt x="756444" y="118081"/>
                      <a:pt x="814295" y="215956"/>
                      <a:pt x="858124" y="246954"/>
                    </a:cubicBezTo>
                    <a:cubicBezTo>
                      <a:pt x="879129" y="242583"/>
                      <a:pt x="897864" y="238722"/>
                      <a:pt x="918813" y="234351"/>
                    </a:cubicBezTo>
                    <a:cubicBezTo>
                      <a:pt x="866753" y="180019"/>
                      <a:pt x="818156" y="124269"/>
                      <a:pt x="759907" y="71584"/>
                    </a:cubicBezTo>
                    <a:close/>
                    <a:moveTo>
                      <a:pt x="2441735" y="1702032"/>
                    </a:moveTo>
                    <a:cubicBezTo>
                      <a:pt x="2437136" y="1724741"/>
                      <a:pt x="2429074" y="1743874"/>
                      <a:pt x="2430323" y="1765447"/>
                    </a:cubicBezTo>
                    <a:cubicBezTo>
                      <a:pt x="2482270" y="1762836"/>
                      <a:pt x="2532400" y="1760338"/>
                      <a:pt x="2585482" y="1757669"/>
                    </a:cubicBezTo>
                    <a:cubicBezTo>
                      <a:pt x="2580997" y="1737174"/>
                      <a:pt x="2576796" y="1718099"/>
                      <a:pt x="2572198" y="1696980"/>
                    </a:cubicBezTo>
                    <a:cubicBezTo>
                      <a:pt x="2528199" y="1698683"/>
                      <a:pt x="2486074" y="1700329"/>
                      <a:pt x="2441735" y="1702089"/>
                    </a:cubicBezTo>
                    <a:close/>
                    <a:moveTo>
                      <a:pt x="2427258" y="722594"/>
                    </a:moveTo>
                    <a:cubicBezTo>
                      <a:pt x="2425895" y="724524"/>
                      <a:pt x="2424533" y="726454"/>
                      <a:pt x="2423170" y="728441"/>
                    </a:cubicBezTo>
                    <a:cubicBezTo>
                      <a:pt x="2428677" y="747063"/>
                      <a:pt x="2443211" y="759666"/>
                      <a:pt x="2456723" y="772554"/>
                    </a:cubicBezTo>
                    <a:cubicBezTo>
                      <a:pt x="2467963" y="783340"/>
                      <a:pt x="2481816" y="789699"/>
                      <a:pt x="2497542" y="791061"/>
                    </a:cubicBezTo>
                    <a:cubicBezTo>
                      <a:pt x="2537964" y="794638"/>
                      <a:pt x="2584404" y="762164"/>
                      <a:pt x="2594793" y="722764"/>
                    </a:cubicBezTo>
                    <a:cubicBezTo>
                      <a:pt x="2595701" y="719358"/>
                      <a:pt x="2595588" y="713226"/>
                      <a:pt x="2593601" y="712034"/>
                    </a:cubicBezTo>
                    <a:cubicBezTo>
                      <a:pt x="2590251" y="709934"/>
                      <a:pt x="2584461" y="709082"/>
                      <a:pt x="2580884" y="710558"/>
                    </a:cubicBezTo>
                    <a:cubicBezTo>
                      <a:pt x="2572765" y="713851"/>
                      <a:pt x="2565555" y="719244"/>
                      <a:pt x="2557664" y="723105"/>
                    </a:cubicBezTo>
                    <a:cubicBezTo>
                      <a:pt x="2522295" y="740364"/>
                      <a:pt x="2486528" y="746892"/>
                      <a:pt x="2449285" y="727874"/>
                    </a:cubicBezTo>
                    <a:cubicBezTo>
                      <a:pt x="2442700" y="724524"/>
                      <a:pt x="2434581" y="724297"/>
                      <a:pt x="2427144" y="722594"/>
                    </a:cubicBezTo>
                    <a:close/>
                    <a:moveTo>
                      <a:pt x="730783" y="1984418"/>
                    </a:moveTo>
                    <a:cubicBezTo>
                      <a:pt x="731748" y="2014962"/>
                      <a:pt x="732089" y="2042383"/>
                      <a:pt x="735779" y="2070940"/>
                    </a:cubicBezTo>
                    <a:cubicBezTo>
                      <a:pt x="769331" y="2063162"/>
                      <a:pt x="801067" y="2061516"/>
                      <a:pt x="831951" y="2051580"/>
                    </a:cubicBezTo>
                    <a:cubicBezTo>
                      <a:pt x="828261" y="2027679"/>
                      <a:pt x="824968" y="2005992"/>
                      <a:pt x="821619" y="1984418"/>
                    </a:cubicBezTo>
                    <a:lnTo>
                      <a:pt x="730783" y="1984418"/>
                    </a:lnTo>
                    <a:close/>
                    <a:moveTo>
                      <a:pt x="2408977" y="352040"/>
                    </a:moveTo>
                    <a:cubicBezTo>
                      <a:pt x="2341418" y="384343"/>
                      <a:pt x="2285667" y="496696"/>
                      <a:pt x="2310136" y="547394"/>
                    </a:cubicBezTo>
                    <a:cubicBezTo>
                      <a:pt x="2322569" y="531952"/>
                      <a:pt x="2333980" y="515488"/>
                      <a:pt x="2347833" y="501465"/>
                    </a:cubicBezTo>
                    <a:cubicBezTo>
                      <a:pt x="2359074" y="490167"/>
                      <a:pt x="2365773" y="477848"/>
                      <a:pt x="2369804" y="462746"/>
                    </a:cubicBezTo>
                    <a:cubicBezTo>
                      <a:pt x="2379853" y="425049"/>
                      <a:pt x="2389107" y="386955"/>
                      <a:pt x="2408977" y="351983"/>
                    </a:cubicBezTo>
                    <a:close/>
                    <a:moveTo>
                      <a:pt x="2565669" y="1660872"/>
                    </a:moveTo>
                    <a:cubicBezTo>
                      <a:pt x="2562206" y="1639185"/>
                      <a:pt x="2559197" y="1620053"/>
                      <a:pt x="2556245" y="1601318"/>
                    </a:cubicBezTo>
                    <a:lnTo>
                      <a:pt x="2458823" y="1601318"/>
                    </a:lnTo>
                    <a:cubicBezTo>
                      <a:pt x="2455474" y="1621756"/>
                      <a:pt x="2452351" y="1640945"/>
                      <a:pt x="2449115" y="1660872"/>
                    </a:cubicBezTo>
                    <a:lnTo>
                      <a:pt x="2565726" y="1660872"/>
                    </a:lnTo>
                    <a:close/>
                    <a:moveTo>
                      <a:pt x="1717659" y="1819154"/>
                    </a:moveTo>
                    <a:cubicBezTo>
                      <a:pt x="1715104" y="1829203"/>
                      <a:pt x="1712549" y="1834539"/>
                      <a:pt x="1712663" y="1839819"/>
                    </a:cubicBezTo>
                    <a:cubicBezTo>
                      <a:pt x="1712890" y="1858043"/>
                      <a:pt x="1714593" y="1876210"/>
                      <a:pt x="1714650" y="1894377"/>
                    </a:cubicBezTo>
                    <a:cubicBezTo>
                      <a:pt x="1714650" y="1915951"/>
                      <a:pt x="1712436" y="1937581"/>
                      <a:pt x="1713457" y="1959098"/>
                    </a:cubicBezTo>
                    <a:cubicBezTo>
                      <a:pt x="1714082" y="1971929"/>
                      <a:pt x="1719135" y="1984589"/>
                      <a:pt x="1722200" y="1997306"/>
                    </a:cubicBezTo>
                    <a:cubicBezTo>
                      <a:pt x="1724188" y="1997646"/>
                      <a:pt x="1726174" y="1997987"/>
                      <a:pt x="1728161" y="1998328"/>
                    </a:cubicBezTo>
                    <a:cubicBezTo>
                      <a:pt x="1742922" y="1976697"/>
                      <a:pt x="1757910" y="1955294"/>
                      <a:pt x="1772103" y="1933323"/>
                    </a:cubicBezTo>
                    <a:cubicBezTo>
                      <a:pt x="1774318" y="1929917"/>
                      <a:pt x="1774601" y="1923785"/>
                      <a:pt x="1773239" y="1919811"/>
                    </a:cubicBezTo>
                    <a:cubicBezTo>
                      <a:pt x="1761260" y="1884953"/>
                      <a:pt x="1744115" y="1852820"/>
                      <a:pt x="1717715" y="1819097"/>
                    </a:cubicBezTo>
                    <a:close/>
                    <a:moveTo>
                      <a:pt x="2551646" y="1561918"/>
                    </a:moveTo>
                    <a:cubicBezTo>
                      <a:pt x="2549205" y="1536484"/>
                      <a:pt x="2546934" y="1512412"/>
                      <a:pt x="2544493" y="1486978"/>
                    </a:cubicBezTo>
                    <a:lnTo>
                      <a:pt x="2470916" y="1486978"/>
                    </a:lnTo>
                    <a:cubicBezTo>
                      <a:pt x="2468701" y="1511617"/>
                      <a:pt x="2466487" y="1535632"/>
                      <a:pt x="2464103" y="1561918"/>
                    </a:cubicBezTo>
                    <a:lnTo>
                      <a:pt x="2551589" y="1561918"/>
                    </a:lnTo>
                    <a:close/>
                    <a:moveTo>
                      <a:pt x="1331095" y="1526889"/>
                    </a:moveTo>
                    <a:cubicBezTo>
                      <a:pt x="1333139" y="1534554"/>
                      <a:pt x="1333536" y="1539322"/>
                      <a:pt x="1335580" y="1543297"/>
                    </a:cubicBezTo>
                    <a:cubicBezTo>
                      <a:pt x="1355166" y="1581845"/>
                      <a:pt x="1398484" y="1592405"/>
                      <a:pt x="1428800" y="1589850"/>
                    </a:cubicBezTo>
                    <a:cubicBezTo>
                      <a:pt x="1442199" y="1588714"/>
                      <a:pt x="1452588" y="1580993"/>
                      <a:pt x="1460423" y="1570036"/>
                    </a:cubicBezTo>
                    <a:cubicBezTo>
                      <a:pt x="1470358" y="1556070"/>
                      <a:pt x="1475127" y="1540515"/>
                      <a:pt x="1476716" y="1519282"/>
                    </a:cubicBezTo>
                    <a:cubicBezTo>
                      <a:pt x="1429084" y="1543240"/>
                      <a:pt x="1382360" y="1542729"/>
                      <a:pt x="1331152" y="1526889"/>
                    </a:cubicBezTo>
                    <a:close/>
                    <a:moveTo>
                      <a:pt x="2548921" y="1117049"/>
                    </a:moveTo>
                    <a:lnTo>
                      <a:pt x="2473811" y="1117049"/>
                    </a:lnTo>
                    <a:lnTo>
                      <a:pt x="2473811" y="1170642"/>
                    </a:lnTo>
                    <a:cubicBezTo>
                      <a:pt x="2498053" y="1172345"/>
                      <a:pt x="2519967" y="1173878"/>
                      <a:pt x="2543698" y="1175525"/>
                    </a:cubicBezTo>
                    <a:cubicBezTo>
                      <a:pt x="2545571" y="1154916"/>
                      <a:pt x="2547161" y="1136976"/>
                      <a:pt x="2548921" y="1117106"/>
                    </a:cubicBezTo>
                    <a:close/>
                    <a:moveTo>
                      <a:pt x="2520592" y="194723"/>
                    </a:moveTo>
                    <a:cubicBezTo>
                      <a:pt x="2544606" y="220158"/>
                      <a:pt x="2564306" y="245024"/>
                      <a:pt x="2571573" y="277611"/>
                    </a:cubicBezTo>
                    <a:cubicBezTo>
                      <a:pt x="2573447" y="286014"/>
                      <a:pt x="2584574" y="288795"/>
                      <a:pt x="2590933" y="282096"/>
                    </a:cubicBezTo>
                    <a:cubicBezTo>
                      <a:pt x="2597178" y="275511"/>
                      <a:pt x="2602855" y="266597"/>
                      <a:pt x="2604615" y="257854"/>
                    </a:cubicBezTo>
                    <a:cubicBezTo>
                      <a:pt x="2609043" y="235713"/>
                      <a:pt x="2601152" y="216411"/>
                      <a:pt x="2583893" y="202161"/>
                    </a:cubicBezTo>
                    <a:cubicBezTo>
                      <a:pt x="2565669" y="187173"/>
                      <a:pt x="2545004" y="186719"/>
                      <a:pt x="2520648" y="194723"/>
                    </a:cubicBezTo>
                    <a:close/>
                    <a:moveTo>
                      <a:pt x="2539497" y="1211859"/>
                    </a:moveTo>
                    <a:lnTo>
                      <a:pt x="2476706" y="1211859"/>
                    </a:lnTo>
                    <a:lnTo>
                      <a:pt x="2476706" y="1266928"/>
                    </a:lnTo>
                    <a:lnTo>
                      <a:pt x="2539497" y="1266928"/>
                    </a:lnTo>
                    <a:lnTo>
                      <a:pt x="2539497" y="1211859"/>
                    </a:lnTo>
                    <a:close/>
                    <a:moveTo>
                      <a:pt x="2710552" y="896885"/>
                    </a:moveTo>
                    <a:cubicBezTo>
                      <a:pt x="2696189" y="920673"/>
                      <a:pt x="2685118" y="939067"/>
                      <a:pt x="2673196" y="958767"/>
                    </a:cubicBezTo>
                    <a:cubicBezTo>
                      <a:pt x="2687105" y="979149"/>
                      <a:pt x="2700503" y="999416"/>
                      <a:pt x="2722474" y="1017413"/>
                    </a:cubicBezTo>
                    <a:cubicBezTo>
                      <a:pt x="2733148" y="975288"/>
                      <a:pt x="2724291" y="938897"/>
                      <a:pt x="2710495" y="896942"/>
                    </a:cubicBezTo>
                    <a:close/>
                    <a:moveTo>
                      <a:pt x="4250619" y="416647"/>
                    </a:moveTo>
                    <a:cubicBezTo>
                      <a:pt x="4288770" y="432657"/>
                      <a:pt x="4341455" y="415795"/>
                      <a:pt x="4353774" y="383605"/>
                    </a:cubicBezTo>
                    <a:cubicBezTo>
                      <a:pt x="4321811" y="359931"/>
                      <a:pt x="4265947" y="380880"/>
                      <a:pt x="4250619" y="416647"/>
                    </a:cubicBezTo>
                    <a:close/>
                    <a:moveTo>
                      <a:pt x="2539951" y="1397334"/>
                    </a:moveTo>
                    <a:cubicBezTo>
                      <a:pt x="2526212" y="1397334"/>
                      <a:pt x="2515936" y="1397221"/>
                      <a:pt x="2505660" y="1397334"/>
                    </a:cubicBezTo>
                    <a:cubicBezTo>
                      <a:pt x="2495725" y="1397505"/>
                      <a:pt x="2485733" y="1397902"/>
                      <a:pt x="2474890" y="1398243"/>
                    </a:cubicBezTo>
                    <a:lnTo>
                      <a:pt x="2474890" y="1447919"/>
                    </a:lnTo>
                    <a:lnTo>
                      <a:pt x="2539951" y="1447919"/>
                    </a:lnTo>
                    <a:lnTo>
                      <a:pt x="2539951" y="1397278"/>
                    </a:lnTo>
                    <a:close/>
                    <a:moveTo>
                      <a:pt x="763597" y="446907"/>
                    </a:moveTo>
                    <a:cubicBezTo>
                      <a:pt x="744749" y="413468"/>
                      <a:pt x="707904" y="397344"/>
                      <a:pt x="671002" y="406428"/>
                    </a:cubicBezTo>
                    <a:cubicBezTo>
                      <a:pt x="658568" y="409494"/>
                      <a:pt x="656525" y="416874"/>
                      <a:pt x="665324" y="427093"/>
                    </a:cubicBezTo>
                    <a:cubicBezTo>
                      <a:pt x="685365" y="450370"/>
                      <a:pt x="734587" y="460305"/>
                      <a:pt x="763597" y="446850"/>
                    </a:cubicBezTo>
                    <a:close/>
                    <a:moveTo>
                      <a:pt x="2538361" y="1306044"/>
                    </a:moveTo>
                    <a:lnTo>
                      <a:pt x="2477388" y="1306044"/>
                    </a:lnTo>
                    <a:lnTo>
                      <a:pt x="2477388" y="1358786"/>
                    </a:lnTo>
                    <a:cubicBezTo>
                      <a:pt x="2497939" y="1359978"/>
                      <a:pt x="2517412" y="1361114"/>
                      <a:pt x="2538361" y="1362306"/>
                    </a:cubicBezTo>
                    <a:lnTo>
                      <a:pt x="2538361" y="1306044"/>
                    </a:lnTo>
                    <a:close/>
                    <a:moveTo>
                      <a:pt x="2537680" y="284027"/>
                    </a:moveTo>
                    <a:cubicBezTo>
                      <a:pt x="2528369" y="253426"/>
                      <a:pt x="2511678" y="233215"/>
                      <a:pt x="2486869" y="216524"/>
                    </a:cubicBezTo>
                    <a:cubicBezTo>
                      <a:pt x="2471994" y="242639"/>
                      <a:pt x="2472335" y="266030"/>
                      <a:pt x="2480681" y="290839"/>
                    </a:cubicBezTo>
                    <a:cubicBezTo>
                      <a:pt x="2499529" y="288568"/>
                      <a:pt x="2516845" y="286525"/>
                      <a:pt x="2537680" y="284027"/>
                    </a:cubicBezTo>
                    <a:close/>
                    <a:moveTo>
                      <a:pt x="2303891" y="911533"/>
                    </a:moveTo>
                    <a:cubicBezTo>
                      <a:pt x="2285610" y="944177"/>
                      <a:pt x="2276470" y="973585"/>
                      <a:pt x="2279365" y="1011509"/>
                    </a:cubicBezTo>
                    <a:cubicBezTo>
                      <a:pt x="2300655" y="994080"/>
                      <a:pt x="2317744" y="980114"/>
                      <a:pt x="2335684" y="965410"/>
                    </a:cubicBezTo>
                    <a:cubicBezTo>
                      <a:pt x="2325124" y="947469"/>
                      <a:pt x="2315529" y="931289"/>
                      <a:pt x="2303834" y="911476"/>
                    </a:cubicBezTo>
                    <a:close/>
                    <a:moveTo>
                      <a:pt x="2763918" y="708741"/>
                    </a:moveTo>
                    <a:cubicBezTo>
                      <a:pt x="2792134" y="705165"/>
                      <a:pt x="2809507" y="683307"/>
                      <a:pt x="2805249" y="659122"/>
                    </a:cubicBezTo>
                    <a:cubicBezTo>
                      <a:pt x="2803148" y="647030"/>
                      <a:pt x="2795881" y="638798"/>
                      <a:pt x="2785094" y="633972"/>
                    </a:cubicBezTo>
                    <a:cubicBezTo>
                      <a:pt x="2773229" y="628635"/>
                      <a:pt x="2764259" y="634256"/>
                      <a:pt x="2764032" y="647086"/>
                    </a:cubicBezTo>
                    <a:cubicBezTo>
                      <a:pt x="2763691" y="666957"/>
                      <a:pt x="2763918" y="686884"/>
                      <a:pt x="2763918" y="708685"/>
                    </a:cubicBezTo>
                    <a:close/>
                    <a:moveTo>
                      <a:pt x="4219224" y="284254"/>
                    </a:moveTo>
                    <a:cubicBezTo>
                      <a:pt x="4257999" y="254391"/>
                      <a:pt x="4269013" y="233669"/>
                      <a:pt x="4259191" y="210166"/>
                    </a:cubicBezTo>
                    <a:cubicBezTo>
                      <a:pt x="4232508" y="218625"/>
                      <a:pt x="4215306" y="239347"/>
                      <a:pt x="4194187" y="256889"/>
                    </a:cubicBezTo>
                    <a:cubicBezTo>
                      <a:pt x="4203441" y="266995"/>
                      <a:pt x="4210821" y="275056"/>
                      <a:pt x="4219224" y="284254"/>
                    </a:cubicBezTo>
                    <a:close/>
                    <a:moveTo>
                      <a:pt x="821449" y="287149"/>
                    </a:moveTo>
                    <a:cubicBezTo>
                      <a:pt x="796582" y="270174"/>
                      <a:pt x="781140" y="246500"/>
                      <a:pt x="750426" y="240596"/>
                    </a:cubicBezTo>
                    <a:cubicBezTo>
                      <a:pt x="746112" y="277838"/>
                      <a:pt x="772795" y="292940"/>
                      <a:pt x="791529" y="315138"/>
                    </a:cubicBezTo>
                    <a:cubicBezTo>
                      <a:pt x="801692" y="305657"/>
                      <a:pt x="810208" y="297652"/>
                      <a:pt x="821449" y="287092"/>
                    </a:cubicBezTo>
                    <a:close/>
                    <a:moveTo>
                      <a:pt x="760929" y="338982"/>
                    </a:moveTo>
                    <a:cubicBezTo>
                      <a:pt x="743103" y="331829"/>
                      <a:pt x="728115" y="324846"/>
                      <a:pt x="712445" y="320020"/>
                    </a:cubicBezTo>
                    <a:cubicBezTo>
                      <a:pt x="707677" y="318544"/>
                      <a:pt x="697571" y="321553"/>
                      <a:pt x="696095" y="325073"/>
                    </a:cubicBezTo>
                    <a:cubicBezTo>
                      <a:pt x="693824" y="330410"/>
                      <a:pt x="694789" y="339550"/>
                      <a:pt x="698252" y="344376"/>
                    </a:cubicBezTo>
                    <a:cubicBezTo>
                      <a:pt x="709039" y="359591"/>
                      <a:pt x="724595" y="368618"/>
                      <a:pt x="743500" y="373273"/>
                    </a:cubicBezTo>
                    <a:cubicBezTo>
                      <a:pt x="748893" y="362656"/>
                      <a:pt x="753889" y="352892"/>
                      <a:pt x="760929" y="338925"/>
                    </a:cubicBezTo>
                    <a:close/>
                    <a:moveTo>
                      <a:pt x="4272249" y="345909"/>
                    </a:moveTo>
                    <a:cubicBezTo>
                      <a:pt x="4286215" y="336541"/>
                      <a:pt x="4299670" y="328423"/>
                      <a:pt x="4311933" y="318885"/>
                    </a:cubicBezTo>
                    <a:cubicBezTo>
                      <a:pt x="4318916" y="313435"/>
                      <a:pt x="4324196" y="304805"/>
                      <a:pt x="4319370" y="295665"/>
                    </a:cubicBezTo>
                    <a:cubicBezTo>
                      <a:pt x="4314317" y="286127"/>
                      <a:pt x="4304553" y="287603"/>
                      <a:pt x="4295923" y="290101"/>
                    </a:cubicBezTo>
                    <a:cubicBezTo>
                      <a:pt x="4280651" y="294473"/>
                      <a:pt x="4266288" y="300661"/>
                      <a:pt x="4254877" y="312526"/>
                    </a:cubicBezTo>
                    <a:cubicBezTo>
                      <a:pt x="4260384" y="323200"/>
                      <a:pt x="4265493" y="333021"/>
                      <a:pt x="4272192" y="345909"/>
                    </a:cubicBezTo>
                    <a:close/>
                    <a:moveTo>
                      <a:pt x="2468815" y="1078216"/>
                    </a:moveTo>
                    <a:lnTo>
                      <a:pt x="2553860" y="1078216"/>
                    </a:lnTo>
                    <a:cubicBezTo>
                      <a:pt x="2554428" y="1068679"/>
                      <a:pt x="2554882" y="1060617"/>
                      <a:pt x="2555336" y="1053464"/>
                    </a:cubicBezTo>
                    <a:lnTo>
                      <a:pt x="2468815" y="1053464"/>
                    </a:lnTo>
                    <a:lnTo>
                      <a:pt x="2468815" y="1078216"/>
                    </a:lnTo>
                    <a:close/>
                    <a:moveTo>
                      <a:pt x="1584811" y="1318137"/>
                    </a:moveTo>
                    <a:cubicBezTo>
                      <a:pt x="1581178" y="1339824"/>
                      <a:pt x="1577998" y="1358502"/>
                      <a:pt x="1574876" y="1377294"/>
                    </a:cubicBezTo>
                    <a:cubicBezTo>
                      <a:pt x="1608372" y="1380927"/>
                      <a:pt x="1624041" y="1352314"/>
                      <a:pt x="1608712" y="1315525"/>
                    </a:cubicBezTo>
                    <a:cubicBezTo>
                      <a:pt x="1601559" y="1316320"/>
                      <a:pt x="1593895" y="1317172"/>
                      <a:pt x="1584811" y="1318137"/>
                    </a:cubicBezTo>
                    <a:close/>
                    <a:moveTo>
                      <a:pt x="1232822" y="1385299"/>
                    </a:moveTo>
                    <a:cubicBezTo>
                      <a:pt x="1225668" y="1366280"/>
                      <a:pt x="1227201" y="1344934"/>
                      <a:pt x="1215790" y="1327107"/>
                    </a:cubicBezTo>
                    <a:cubicBezTo>
                      <a:pt x="1196431" y="1335736"/>
                      <a:pt x="1185587" y="1353676"/>
                      <a:pt x="1189561" y="1368664"/>
                    </a:cubicBezTo>
                    <a:cubicBezTo>
                      <a:pt x="1193365" y="1383085"/>
                      <a:pt x="1209318" y="1389613"/>
                      <a:pt x="1232822" y="1385299"/>
                    </a:cubicBezTo>
                    <a:close/>
                    <a:moveTo>
                      <a:pt x="2284475" y="638287"/>
                    </a:moveTo>
                    <a:cubicBezTo>
                      <a:pt x="2260971" y="639422"/>
                      <a:pt x="2244791" y="658157"/>
                      <a:pt x="2246324" y="680696"/>
                    </a:cubicBezTo>
                    <a:cubicBezTo>
                      <a:pt x="2247289" y="695229"/>
                      <a:pt x="2252853" y="699033"/>
                      <a:pt x="2273972" y="698522"/>
                    </a:cubicBezTo>
                    <a:cubicBezTo>
                      <a:pt x="2277435" y="678709"/>
                      <a:pt x="2280955" y="658668"/>
                      <a:pt x="2284532" y="638287"/>
                    </a:cubicBezTo>
                    <a:close/>
                    <a:moveTo>
                      <a:pt x="103618" y="843122"/>
                    </a:moveTo>
                    <a:cubicBezTo>
                      <a:pt x="107251" y="872814"/>
                      <a:pt x="148184" y="945937"/>
                      <a:pt x="167770" y="957632"/>
                    </a:cubicBezTo>
                    <a:cubicBezTo>
                      <a:pt x="165216" y="939465"/>
                      <a:pt x="121558" y="861516"/>
                      <a:pt x="103618" y="843122"/>
                    </a:cubicBezTo>
                    <a:close/>
                    <a:moveTo>
                      <a:pt x="1148515" y="936626"/>
                    </a:moveTo>
                    <a:cubicBezTo>
                      <a:pt x="1149707" y="938272"/>
                      <a:pt x="1150842" y="939919"/>
                      <a:pt x="1152035" y="941508"/>
                    </a:cubicBezTo>
                    <a:cubicBezTo>
                      <a:pt x="1156293" y="939521"/>
                      <a:pt x="1163105" y="938556"/>
                      <a:pt x="1164411" y="935377"/>
                    </a:cubicBezTo>
                    <a:cubicBezTo>
                      <a:pt x="1174573" y="910681"/>
                      <a:pt x="1185360" y="885985"/>
                      <a:pt x="1188596" y="859245"/>
                    </a:cubicBezTo>
                    <a:cubicBezTo>
                      <a:pt x="1186950" y="858621"/>
                      <a:pt x="1185303" y="857939"/>
                      <a:pt x="1183657" y="857315"/>
                    </a:cubicBezTo>
                    <a:cubicBezTo>
                      <a:pt x="1171962" y="883771"/>
                      <a:pt x="1160267" y="910170"/>
                      <a:pt x="1148515" y="936626"/>
                    </a:cubicBezTo>
                    <a:close/>
                    <a:moveTo>
                      <a:pt x="514196" y="1360149"/>
                    </a:moveTo>
                    <a:cubicBezTo>
                      <a:pt x="496029" y="1360773"/>
                      <a:pt x="493360" y="1362703"/>
                      <a:pt x="491033" y="1375307"/>
                    </a:cubicBezTo>
                    <a:cubicBezTo>
                      <a:pt x="487797" y="1392793"/>
                      <a:pt x="492339" y="1401876"/>
                      <a:pt x="509654" y="1409597"/>
                    </a:cubicBezTo>
                    <a:cubicBezTo>
                      <a:pt x="511187" y="1392793"/>
                      <a:pt x="512720" y="1376613"/>
                      <a:pt x="514253" y="1360205"/>
                    </a:cubicBezTo>
                    <a:close/>
                    <a:moveTo>
                      <a:pt x="847621" y="1365031"/>
                    </a:moveTo>
                    <a:lnTo>
                      <a:pt x="847621" y="1411073"/>
                    </a:lnTo>
                    <a:cubicBezTo>
                      <a:pt x="866639" y="1400854"/>
                      <a:pt x="874871" y="1389046"/>
                      <a:pt x="871635" y="1376669"/>
                    </a:cubicBezTo>
                    <a:cubicBezTo>
                      <a:pt x="868626" y="1364974"/>
                      <a:pt x="859827" y="1362987"/>
                      <a:pt x="847621" y="1365031"/>
                    </a:cubicBezTo>
                    <a:close/>
                    <a:moveTo>
                      <a:pt x="131379" y="982101"/>
                    </a:moveTo>
                    <a:cubicBezTo>
                      <a:pt x="123147" y="969270"/>
                      <a:pt x="115710" y="957689"/>
                      <a:pt x="107024" y="944120"/>
                    </a:cubicBezTo>
                    <a:cubicBezTo>
                      <a:pt x="102709" y="948889"/>
                      <a:pt x="97884" y="951955"/>
                      <a:pt x="98224" y="954169"/>
                    </a:cubicBezTo>
                    <a:cubicBezTo>
                      <a:pt x="100438" y="968305"/>
                      <a:pt x="106002" y="981079"/>
                      <a:pt x="116221" y="992604"/>
                    </a:cubicBezTo>
                    <a:cubicBezTo>
                      <a:pt x="121558" y="988913"/>
                      <a:pt x="125816" y="985904"/>
                      <a:pt x="131379" y="982044"/>
                    </a:cubicBezTo>
                    <a:close/>
                    <a:moveTo>
                      <a:pt x="524074" y="1480393"/>
                    </a:moveTo>
                    <a:cubicBezTo>
                      <a:pt x="519684" y="1458632"/>
                      <a:pt x="512001" y="1447845"/>
                      <a:pt x="501025" y="1448032"/>
                    </a:cubicBezTo>
                    <a:cubicBezTo>
                      <a:pt x="509257" y="1459557"/>
                      <a:pt x="516694" y="1470003"/>
                      <a:pt x="524074" y="1480393"/>
                    </a:cubicBezTo>
                    <a:close/>
                    <a:moveTo>
                      <a:pt x="1230948" y="930778"/>
                    </a:moveTo>
                    <a:cubicBezTo>
                      <a:pt x="1217153" y="933390"/>
                      <a:pt x="1212440" y="940657"/>
                      <a:pt x="1212384" y="952068"/>
                    </a:cubicBezTo>
                    <a:cubicBezTo>
                      <a:pt x="1230153" y="955361"/>
                      <a:pt x="1231232" y="954169"/>
                      <a:pt x="1230948" y="930778"/>
                    </a:cubicBezTo>
                    <a:close/>
                    <a:moveTo>
                      <a:pt x="68419" y="982157"/>
                    </a:moveTo>
                    <a:cubicBezTo>
                      <a:pt x="68532" y="1008273"/>
                      <a:pt x="69781" y="1010600"/>
                      <a:pt x="87948" y="1017697"/>
                    </a:cubicBezTo>
                    <a:cubicBezTo>
                      <a:pt x="81420" y="1005775"/>
                      <a:pt x="76367" y="996634"/>
                      <a:pt x="68419" y="982157"/>
                    </a:cubicBezTo>
                    <a:close/>
                    <a:moveTo>
                      <a:pt x="48548" y="1056302"/>
                    </a:moveTo>
                    <a:cubicBezTo>
                      <a:pt x="50706" y="1055280"/>
                      <a:pt x="52920" y="1054315"/>
                      <a:pt x="55077" y="1053293"/>
                    </a:cubicBezTo>
                    <a:cubicBezTo>
                      <a:pt x="57121" y="1041428"/>
                      <a:pt x="46277" y="1037056"/>
                      <a:pt x="36626" y="1031720"/>
                    </a:cubicBezTo>
                    <a:cubicBezTo>
                      <a:pt x="40600" y="1039895"/>
                      <a:pt x="44574" y="1048127"/>
                      <a:pt x="48492" y="1056302"/>
                    </a:cubicBezTo>
                    <a:close/>
                    <a:moveTo>
                      <a:pt x="1275117" y="964558"/>
                    </a:moveTo>
                    <a:cubicBezTo>
                      <a:pt x="1263025" y="966659"/>
                      <a:pt x="1258653" y="973244"/>
                      <a:pt x="1255758" y="985110"/>
                    </a:cubicBezTo>
                    <a:cubicBezTo>
                      <a:pt x="1269497" y="983350"/>
                      <a:pt x="1275174" y="978013"/>
                      <a:pt x="1275117" y="964558"/>
                    </a:cubicBezTo>
                    <a:close/>
                    <a:moveTo>
                      <a:pt x="1289708" y="1021671"/>
                    </a:moveTo>
                    <a:cubicBezTo>
                      <a:pt x="1288913" y="1020252"/>
                      <a:pt x="1288175" y="1018776"/>
                      <a:pt x="1287380" y="1017356"/>
                    </a:cubicBezTo>
                    <a:cubicBezTo>
                      <a:pt x="1281930" y="1019968"/>
                      <a:pt x="1276480" y="1022523"/>
                      <a:pt x="1271086" y="1025134"/>
                    </a:cubicBezTo>
                    <a:cubicBezTo>
                      <a:pt x="1271995" y="1026894"/>
                      <a:pt x="1272903" y="1028597"/>
                      <a:pt x="1273868" y="1030357"/>
                    </a:cubicBezTo>
                    <a:cubicBezTo>
                      <a:pt x="1279148" y="1027462"/>
                      <a:pt x="1284428" y="1024566"/>
                      <a:pt x="1289708" y="102172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C9A3D44F-F493-1B97-2C3C-EC6DA9D79E1D}"/>
                  </a:ext>
                </a:extLst>
              </p:cNvPr>
              <p:cNvSpPr/>
              <p:nvPr/>
            </p:nvSpPr>
            <p:spPr>
              <a:xfrm>
                <a:off x="9761705" y="2764130"/>
                <a:ext cx="1263443" cy="2640377"/>
              </a:xfrm>
              <a:custGeom>
                <a:avLst/>
                <a:gdLst>
                  <a:gd name="csX0" fmla="*/ 933303 w 1263443"/>
                  <a:gd name="csY0" fmla="*/ 640231 h 2640377"/>
                  <a:gd name="csX1" fmla="*/ 944601 w 1263443"/>
                  <a:gd name="csY1" fmla="*/ 611050 h 2640377"/>
                  <a:gd name="csX2" fmla="*/ 1000011 w 1263443"/>
                  <a:gd name="csY2" fmla="*/ 399686 h 2640377"/>
                  <a:gd name="csX3" fmla="*/ 1012671 w 1263443"/>
                  <a:gd name="csY3" fmla="*/ 306919 h 2640377"/>
                  <a:gd name="csX4" fmla="*/ 1005745 w 1263443"/>
                  <a:gd name="csY4" fmla="*/ 130357 h 2640377"/>
                  <a:gd name="csX5" fmla="*/ 1002736 w 1263443"/>
                  <a:gd name="csY5" fmla="*/ 55928 h 2640377"/>
                  <a:gd name="csX6" fmla="*/ 1008356 w 1263443"/>
                  <a:gd name="csY6" fmla="*/ 25385 h 2640377"/>
                  <a:gd name="csX7" fmla="*/ 1037311 w 1263443"/>
                  <a:gd name="csY7" fmla="*/ 64 h 2640377"/>
                  <a:gd name="csX8" fmla="*/ 1069614 w 1263443"/>
                  <a:gd name="csY8" fmla="*/ 21070 h 2640377"/>
                  <a:gd name="csX9" fmla="*/ 1079322 w 1263443"/>
                  <a:gd name="csY9" fmla="*/ 48151 h 2640377"/>
                  <a:gd name="csX10" fmla="*/ 1086589 w 1263443"/>
                  <a:gd name="csY10" fmla="*/ 75855 h 2640377"/>
                  <a:gd name="csX11" fmla="*/ 1146768 w 1263443"/>
                  <a:gd name="csY11" fmla="*/ 81987 h 2640377"/>
                  <a:gd name="csX12" fmla="*/ 1211432 w 1263443"/>
                  <a:gd name="csY12" fmla="*/ 103106 h 2640377"/>
                  <a:gd name="csX13" fmla="*/ 1257190 w 1263443"/>
                  <a:gd name="csY13" fmla="*/ 167940 h 2640377"/>
                  <a:gd name="csX14" fmla="*/ 1239534 w 1263443"/>
                  <a:gd name="csY14" fmla="*/ 238452 h 2640377"/>
                  <a:gd name="csX15" fmla="*/ 1234992 w 1263443"/>
                  <a:gd name="csY15" fmla="*/ 257073 h 2640377"/>
                  <a:gd name="csX16" fmla="*/ 1205414 w 1263443"/>
                  <a:gd name="csY16" fmla="*/ 391510 h 2640377"/>
                  <a:gd name="csX17" fmla="*/ 1061041 w 1263443"/>
                  <a:gd name="csY17" fmla="*/ 824627 h 2640377"/>
                  <a:gd name="csX18" fmla="*/ 933587 w 1263443"/>
                  <a:gd name="csY18" fmla="*/ 986770 h 2640377"/>
                  <a:gd name="csX19" fmla="*/ 921608 w 1263443"/>
                  <a:gd name="csY19" fmla="*/ 1024807 h 2640377"/>
                  <a:gd name="csX20" fmla="*/ 990076 w 1263443"/>
                  <a:gd name="csY20" fmla="*/ 1422782 h 2640377"/>
                  <a:gd name="csX21" fmla="*/ 1016418 w 1263443"/>
                  <a:gd name="csY21" fmla="*/ 1574365 h 2640377"/>
                  <a:gd name="csX22" fmla="*/ 1018746 w 1263443"/>
                  <a:gd name="csY22" fmla="*/ 1593440 h 2640377"/>
                  <a:gd name="csX23" fmla="*/ 1001998 w 1263443"/>
                  <a:gd name="csY23" fmla="*/ 1615695 h 2640377"/>
                  <a:gd name="csX24" fmla="*/ 958113 w 1263443"/>
                  <a:gd name="csY24" fmla="*/ 1660829 h 2640377"/>
                  <a:gd name="csX25" fmla="*/ 913092 w 1263443"/>
                  <a:gd name="csY25" fmla="*/ 1854820 h 2640377"/>
                  <a:gd name="csX26" fmla="*/ 895550 w 1263443"/>
                  <a:gd name="csY26" fmla="*/ 2188416 h 2640377"/>
                  <a:gd name="csX27" fmla="*/ 910594 w 1263443"/>
                  <a:gd name="csY27" fmla="*/ 2435546 h 2640377"/>
                  <a:gd name="csX28" fmla="*/ 904009 w 1263443"/>
                  <a:gd name="csY28" fmla="*/ 2491070 h 2640377"/>
                  <a:gd name="csX29" fmla="*/ 905201 w 1263443"/>
                  <a:gd name="csY29" fmla="*/ 2506625 h 2640377"/>
                  <a:gd name="csX30" fmla="*/ 925412 w 1263443"/>
                  <a:gd name="csY30" fmla="*/ 2565725 h 2640377"/>
                  <a:gd name="csX31" fmla="*/ 930862 w 1263443"/>
                  <a:gd name="csY31" fmla="*/ 2593828 h 2640377"/>
                  <a:gd name="csX32" fmla="*/ 898388 w 1263443"/>
                  <a:gd name="csY32" fmla="*/ 2629538 h 2640377"/>
                  <a:gd name="csX33" fmla="*/ 759012 w 1263443"/>
                  <a:gd name="csY33" fmla="*/ 2635612 h 2640377"/>
                  <a:gd name="csX34" fmla="*/ 588297 w 1263443"/>
                  <a:gd name="csY34" fmla="*/ 2640324 h 2640377"/>
                  <a:gd name="csX35" fmla="*/ 573877 w 1263443"/>
                  <a:gd name="csY35" fmla="*/ 2639643 h 2640377"/>
                  <a:gd name="csX36" fmla="*/ 554120 w 1263443"/>
                  <a:gd name="csY36" fmla="*/ 2612392 h 2640377"/>
                  <a:gd name="csX37" fmla="*/ 568483 w 1263443"/>
                  <a:gd name="csY37" fmla="*/ 2579805 h 2640377"/>
                  <a:gd name="csX38" fmla="*/ 639165 w 1263443"/>
                  <a:gd name="csY38" fmla="*/ 2519626 h 2640377"/>
                  <a:gd name="csX39" fmla="*/ 685037 w 1263443"/>
                  <a:gd name="csY39" fmla="*/ 2495214 h 2640377"/>
                  <a:gd name="csX40" fmla="*/ 583755 w 1263443"/>
                  <a:gd name="csY40" fmla="*/ 1984262 h 2640377"/>
                  <a:gd name="csX41" fmla="*/ 556505 w 1263443"/>
                  <a:gd name="csY41" fmla="*/ 2063743 h 2640377"/>
                  <a:gd name="csX42" fmla="*/ 541176 w 1263443"/>
                  <a:gd name="csY42" fmla="*/ 2391207 h 2640377"/>
                  <a:gd name="csX43" fmla="*/ 547080 w 1263443"/>
                  <a:gd name="csY43" fmla="*/ 2436454 h 2640377"/>
                  <a:gd name="csX44" fmla="*/ 522782 w 1263443"/>
                  <a:gd name="csY44" fmla="*/ 2480794 h 2640377"/>
                  <a:gd name="csX45" fmla="*/ 533398 w 1263443"/>
                  <a:gd name="csY45" fmla="*/ 2553349 h 2640377"/>
                  <a:gd name="csX46" fmla="*/ 536294 w 1263443"/>
                  <a:gd name="csY46" fmla="*/ 2574752 h 2640377"/>
                  <a:gd name="csX47" fmla="*/ 498994 w 1263443"/>
                  <a:gd name="csY47" fmla="*/ 2615742 h 2640377"/>
                  <a:gd name="csX48" fmla="*/ 304151 w 1263443"/>
                  <a:gd name="csY48" fmla="*/ 2618240 h 2640377"/>
                  <a:gd name="csX49" fmla="*/ 193501 w 1263443"/>
                  <a:gd name="csY49" fmla="*/ 2617275 h 2640377"/>
                  <a:gd name="csX50" fmla="*/ 167159 w 1263443"/>
                  <a:gd name="csY50" fmla="*/ 2615855 h 2640377"/>
                  <a:gd name="csX51" fmla="*/ 149049 w 1263443"/>
                  <a:gd name="csY51" fmla="*/ 2579237 h 2640377"/>
                  <a:gd name="csX52" fmla="*/ 212463 w 1263443"/>
                  <a:gd name="csY52" fmla="*/ 2515141 h 2640377"/>
                  <a:gd name="csX53" fmla="*/ 282237 w 1263443"/>
                  <a:gd name="csY53" fmla="*/ 2482951 h 2640377"/>
                  <a:gd name="csX54" fmla="*/ 292342 w 1263443"/>
                  <a:gd name="csY54" fmla="*/ 2477501 h 2640377"/>
                  <a:gd name="csX55" fmla="*/ 280306 w 1263443"/>
                  <a:gd name="csY55" fmla="*/ 2296170 h 2640377"/>
                  <a:gd name="csX56" fmla="*/ 292229 w 1263443"/>
                  <a:gd name="csY56" fmla="*/ 2058918 h 2640377"/>
                  <a:gd name="csX57" fmla="*/ 330380 w 1263443"/>
                  <a:gd name="csY57" fmla="*/ 1841138 h 2640377"/>
                  <a:gd name="csX58" fmla="*/ 386074 w 1263443"/>
                  <a:gd name="csY58" fmla="*/ 1647601 h 2640377"/>
                  <a:gd name="csX59" fmla="*/ 399529 w 1263443"/>
                  <a:gd name="csY59" fmla="*/ 1614162 h 2640377"/>
                  <a:gd name="csX60" fmla="*/ 386925 w 1263443"/>
                  <a:gd name="csY60" fmla="*/ 1591851 h 2640377"/>
                  <a:gd name="csX61" fmla="*/ 328677 w 1263443"/>
                  <a:gd name="csY61" fmla="*/ 1674568 h 2640377"/>
                  <a:gd name="csX62" fmla="*/ 293364 w 1263443"/>
                  <a:gd name="csY62" fmla="*/ 1720156 h 2640377"/>
                  <a:gd name="csX63" fmla="*/ 285132 w 1263443"/>
                  <a:gd name="csY63" fmla="*/ 1750700 h 2640377"/>
                  <a:gd name="csX64" fmla="*/ 302164 w 1263443"/>
                  <a:gd name="csY64" fmla="*/ 1830522 h 2640377"/>
                  <a:gd name="csX65" fmla="*/ 251012 w 1263443"/>
                  <a:gd name="csY65" fmla="*/ 1873839 h 2640377"/>
                  <a:gd name="csX66" fmla="*/ 236308 w 1263443"/>
                  <a:gd name="csY66" fmla="*/ 1867878 h 2640377"/>
                  <a:gd name="csX67" fmla="*/ 232845 w 1263443"/>
                  <a:gd name="csY67" fmla="*/ 1887919 h 2640377"/>
                  <a:gd name="csX68" fmla="*/ 224215 w 1263443"/>
                  <a:gd name="csY68" fmla="*/ 1927716 h 2640377"/>
                  <a:gd name="csX69" fmla="*/ 200428 w 1263443"/>
                  <a:gd name="csY69" fmla="*/ 1948552 h 2640377"/>
                  <a:gd name="csX70" fmla="*/ 173461 w 1263443"/>
                  <a:gd name="csY70" fmla="*/ 1931747 h 2640377"/>
                  <a:gd name="csX71" fmla="*/ 161311 w 1263443"/>
                  <a:gd name="csY71" fmla="*/ 1898024 h 2640377"/>
                  <a:gd name="csX72" fmla="*/ 156543 w 1263443"/>
                  <a:gd name="csY72" fmla="*/ 1874407 h 2640377"/>
                  <a:gd name="csX73" fmla="*/ 135877 w 1263443"/>
                  <a:gd name="csY73" fmla="*/ 1887067 h 2640377"/>
                  <a:gd name="csX74" fmla="*/ 92900 w 1263443"/>
                  <a:gd name="csY74" fmla="*/ 1889679 h 2640377"/>
                  <a:gd name="csX75" fmla="*/ 82908 w 1263443"/>
                  <a:gd name="csY75" fmla="*/ 1850733 h 2640377"/>
                  <a:gd name="csX76" fmla="*/ 82908 w 1263443"/>
                  <a:gd name="csY76" fmla="*/ 1843182 h 2640377"/>
                  <a:gd name="csX77" fmla="*/ 60881 w 1263443"/>
                  <a:gd name="csY77" fmla="*/ 1848349 h 2640377"/>
                  <a:gd name="csX78" fmla="*/ 22446 w 1263443"/>
                  <a:gd name="csY78" fmla="*/ 1835461 h 2640377"/>
                  <a:gd name="csX79" fmla="*/ 26136 w 1263443"/>
                  <a:gd name="csY79" fmla="*/ 1797310 h 2640377"/>
                  <a:gd name="csX80" fmla="*/ 39535 w 1263443"/>
                  <a:gd name="csY80" fmla="*/ 1779370 h 2640377"/>
                  <a:gd name="csX81" fmla="*/ 19437 w 1263443"/>
                  <a:gd name="csY81" fmla="*/ 1770059 h 2640377"/>
                  <a:gd name="csX82" fmla="*/ 7344 w 1263443"/>
                  <a:gd name="csY82" fmla="*/ 1721519 h 2640377"/>
                  <a:gd name="csX83" fmla="*/ 41635 w 1263443"/>
                  <a:gd name="csY83" fmla="*/ 1692735 h 2640377"/>
                  <a:gd name="csX84" fmla="*/ 117937 w 1263443"/>
                  <a:gd name="csY84" fmla="*/ 1647601 h 2640377"/>
                  <a:gd name="csX85" fmla="*/ 135537 w 1263443"/>
                  <a:gd name="csY85" fmla="*/ 1628412 h 2640377"/>
                  <a:gd name="csX86" fmla="*/ 236138 w 1263443"/>
                  <a:gd name="csY86" fmla="*/ 1445264 h 2640377"/>
                  <a:gd name="csX87" fmla="*/ 383178 w 1263443"/>
                  <a:gd name="csY87" fmla="*/ 1023842 h 2640377"/>
                  <a:gd name="csX88" fmla="*/ 390956 w 1263443"/>
                  <a:gd name="csY88" fmla="*/ 966956 h 2640377"/>
                  <a:gd name="csX89" fmla="*/ 402367 w 1263443"/>
                  <a:gd name="csY89" fmla="*/ 944758 h 2640377"/>
                  <a:gd name="csX90" fmla="*/ 425417 w 1263443"/>
                  <a:gd name="csY90" fmla="*/ 927669 h 2640377"/>
                  <a:gd name="csX91" fmla="*/ 544525 w 1263443"/>
                  <a:gd name="csY91" fmla="*/ 859940 h 2640377"/>
                  <a:gd name="csX92" fmla="*/ 576772 w 1263443"/>
                  <a:gd name="csY92" fmla="*/ 842681 h 2640377"/>
                  <a:gd name="csX93" fmla="*/ 517388 w 1263443"/>
                  <a:gd name="csY93" fmla="*/ 768139 h 2640377"/>
                  <a:gd name="csX94" fmla="*/ 447274 w 1263443"/>
                  <a:gd name="csY94" fmla="*/ 755081 h 2640377"/>
                  <a:gd name="csX95" fmla="*/ 428767 w 1263443"/>
                  <a:gd name="csY95" fmla="*/ 722607 h 2640377"/>
                  <a:gd name="csX96" fmla="*/ 483949 w 1263443"/>
                  <a:gd name="csY96" fmla="*/ 644205 h 2640377"/>
                  <a:gd name="csX97" fmla="*/ 459594 w 1263443"/>
                  <a:gd name="csY97" fmla="*/ 583174 h 2640377"/>
                  <a:gd name="csX98" fmla="*/ 411848 w 1263443"/>
                  <a:gd name="csY98" fmla="*/ 547067 h 2640377"/>
                  <a:gd name="csX99" fmla="*/ 416674 w 1263443"/>
                  <a:gd name="csY99" fmla="*/ 488535 h 2640377"/>
                  <a:gd name="csX100" fmla="*/ 392318 w 1263443"/>
                  <a:gd name="csY100" fmla="*/ 435566 h 2640377"/>
                  <a:gd name="csX101" fmla="*/ 396804 w 1263443"/>
                  <a:gd name="csY101" fmla="*/ 365849 h 2640377"/>
                  <a:gd name="csX102" fmla="*/ 406682 w 1263443"/>
                  <a:gd name="csY102" fmla="*/ 342175 h 2640377"/>
                  <a:gd name="csX103" fmla="*/ 507794 w 1263443"/>
                  <a:gd name="csY103" fmla="*/ 338712 h 2640377"/>
                  <a:gd name="csX104" fmla="*/ 509667 w 1263443"/>
                  <a:gd name="csY104" fmla="*/ 340756 h 2640377"/>
                  <a:gd name="csX105" fmla="*/ 569108 w 1263443"/>
                  <a:gd name="csY105" fmla="*/ 352167 h 2640377"/>
                  <a:gd name="csX106" fmla="*/ 598175 w 1263443"/>
                  <a:gd name="csY106" fmla="*/ 330821 h 2640377"/>
                  <a:gd name="csX107" fmla="*/ 654153 w 1263443"/>
                  <a:gd name="csY107" fmla="*/ 251566 h 2640377"/>
                  <a:gd name="csX108" fmla="*/ 671753 w 1263443"/>
                  <a:gd name="csY108" fmla="*/ 224770 h 2640377"/>
                  <a:gd name="csX109" fmla="*/ 740618 w 1263443"/>
                  <a:gd name="csY109" fmla="*/ 231923 h 2640377"/>
                  <a:gd name="csX110" fmla="*/ 756343 w 1263443"/>
                  <a:gd name="csY110" fmla="*/ 276546 h 2640377"/>
                  <a:gd name="csX111" fmla="*/ 760318 w 1263443"/>
                  <a:gd name="csY111" fmla="*/ 294827 h 2640377"/>
                  <a:gd name="csX112" fmla="*/ 789215 w 1263443"/>
                  <a:gd name="csY112" fmla="*/ 342062 h 2640377"/>
                  <a:gd name="csX113" fmla="*/ 806871 w 1263443"/>
                  <a:gd name="csY113" fmla="*/ 326165 h 2640377"/>
                  <a:gd name="csX114" fmla="*/ 867504 w 1263443"/>
                  <a:gd name="csY114" fmla="*/ 300561 h 2640377"/>
                  <a:gd name="csX115" fmla="*/ 886069 w 1263443"/>
                  <a:gd name="csY115" fmla="*/ 303570 h 2640377"/>
                  <a:gd name="csX116" fmla="*/ 944033 w 1263443"/>
                  <a:gd name="csY116" fmla="*/ 328834 h 2640377"/>
                  <a:gd name="csX117" fmla="*/ 956523 w 1263443"/>
                  <a:gd name="csY117" fmla="*/ 402240 h 2640377"/>
                  <a:gd name="csX118" fmla="*/ 945737 w 1263443"/>
                  <a:gd name="csY118" fmla="*/ 423417 h 2640377"/>
                  <a:gd name="csX119" fmla="*/ 912297 w 1263443"/>
                  <a:gd name="csY119" fmla="*/ 534066 h 2640377"/>
                  <a:gd name="csX120" fmla="*/ 897934 w 1263443"/>
                  <a:gd name="csY120" fmla="*/ 607586 h 2640377"/>
                  <a:gd name="csX121" fmla="*/ 933247 w 1263443"/>
                  <a:gd name="csY121" fmla="*/ 640174 h 2640377"/>
                  <a:gd name="csX122" fmla="*/ 720350 w 1263443"/>
                  <a:gd name="csY122" fmla="*/ 998124 h 2640377"/>
                  <a:gd name="csX123" fmla="*/ 723927 w 1263443"/>
                  <a:gd name="csY123" fmla="*/ 1036162 h 2640377"/>
                  <a:gd name="csX124" fmla="*/ 700025 w 1263443"/>
                  <a:gd name="csY124" fmla="*/ 1152999 h 2640377"/>
                  <a:gd name="csX125" fmla="*/ 686627 w 1263443"/>
                  <a:gd name="csY125" fmla="*/ 1235433 h 2640377"/>
                  <a:gd name="csX126" fmla="*/ 692588 w 1263443"/>
                  <a:gd name="csY126" fmla="*/ 1290389 h 2640377"/>
                  <a:gd name="csX127" fmla="*/ 686116 w 1263443"/>
                  <a:gd name="csY127" fmla="*/ 1447421 h 2640377"/>
                  <a:gd name="csX128" fmla="*/ 657276 w 1263443"/>
                  <a:gd name="csY128" fmla="*/ 1666109 h 2640377"/>
                  <a:gd name="csX129" fmla="*/ 657276 w 1263443"/>
                  <a:gd name="csY129" fmla="*/ 1690407 h 2640377"/>
                  <a:gd name="csX130" fmla="*/ 976167 w 1263443"/>
                  <a:gd name="csY130" fmla="*/ 1582994 h 2640377"/>
                  <a:gd name="csX131" fmla="*/ 977018 w 1263443"/>
                  <a:gd name="csY131" fmla="*/ 1574989 h 2640377"/>
                  <a:gd name="csX132" fmla="*/ 899581 w 1263443"/>
                  <a:gd name="csY132" fmla="*/ 1122513 h 2640377"/>
                  <a:gd name="csX133" fmla="*/ 879029 w 1263443"/>
                  <a:gd name="csY133" fmla="*/ 1004085 h 2640377"/>
                  <a:gd name="csX134" fmla="*/ 893903 w 1263443"/>
                  <a:gd name="csY134" fmla="*/ 973315 h 2640377"/>
                  <a:gd name="csX135" fmla="*/ 910992 w 1263443"/>
                  <a:gd name="csY135" fmla="*/ 960598 h 2640377"/>
                  <a:gd name="csX136" fmla="*/ 1030327 w 1263443"/>
                  <a:gd name="csY136" fmla="*/ 801237 h 2640377"/>
                  <a:gd name="csX137" fmla="*/ 1165162 w 1263443"/>
                  <a:gd name="csY137" fmla="*/ 402467 h 2640377"/>
                  <a:gd name="csX138" fmla="*/ 1175835 w 1263443"/>
                  <a:gd name="csY138" fmla="*/ 321794 h 2640377"/>
                  <a:gd name="csX139" fmla="*/ 1051617 w 1263443"/>
                  <a:gd name="csY139" fmla="*/ 313902 h 2640377"/>
                  <a:gd name="csX140" fmla="*/ 1047643 w 1263443"/>
                  <a:gd name="csY140" fmla="*/ 337633 h 2640377"/>
                  <a:gd name="csX141" fmla="*/ 982525 w 1263443"/>
                  <a:gd name="csY141" fmla="*/ 617976 h 2640377"/>
                  <a:gd name="csX142" fmla="*/ 847293 w 1263443"/>
                  <a:gd name="csY142" fmla="*/ 814976 h 2640377"/>
                  <a:gd name="csX143" fmla="*/ 830999 w 1263443"/>
                  <a:gd name="csY143" fmla="*/ 827012 h 2640377"/>
                  <a:gd name="csX144" fmla="*/ 839913 w 1263443"/>
                  <a:gd name="csY144" fmla="*/ 875496 h 2640377"/>
                  <a:gd name="csX145" fmla="*/ 843206 w 1263443"/>
                  <a:gd name="csY145" fmla="*/ 925739 h 2640377"/>
                  <a:gd name="csX146" fmla="*/ 830999 w 1263443"/>
                  <a:gd name="csY146" fmla="*/ 988927 h 2640377"/>
                  <a:gd name="csX147" fmla="*/ 764575 w 1263443"/>
                  <a:gd name="csY147" fmla="*/ 1018449 h 2640377"/>
                  <a:gd name="csX148" fmla="*/ 720293 w 1263443"/>
                  <a:gd name="csY148" fmla="*/ 998238 h 2640377"/>
                  <a:gd name="csX149" fmla="*/ 617648 w 1263443"/>
                  <a:gd name="csY149" fmla="*/ 1687171 h 2640377"/>
                  <a:gd name="csX150" fmla="*/ 618897 w 1263443"/>
                  <a:gd name="csY150" fmla="*/ 1659069 h 2640377"/>
                  <a:gd name="csX151" fmla="*/ 647227 w 1263443"/>
                  <a:gd name="csY151" fmla="*/ 1445207 h 2640377"/>
                  <a:gd name="csX152" fmla="*/ 653529 w 1263443"/>
                  <a:gd name="csY152" fmla="*/ 1290786 h 2640377"/>
                  <a:gd name="csX153" fmla="*/ 668233 w 1263443"/>
                  <a:gd name="csY153" fmla="*/ 1128020 h 2640377"/>
                  <a:gd name="csX154" fmla="*/ 683050 w 1263443"/>
                  <a:gd name="csY154" fmla="*/ 1079876 h 2640377"/>
                  <a:gd name="csX155" fmla="*/ 682539 w 1263443"/>
                  <a:gd name="csY155" fmla="*/ 1009365 h 2640377"/>
                  <a:gd name="csX156" fmla="*/ 662782 w 1263443"/>
                  <a:gd name="csY156" fmla="*/ 1033721 h 2640377"/>
                  <a:gd name="csX157" fmla="*/ 613390 w 1263443"/>
                  <a:gd name="csY157" fmla="*/ 1056316 h 2640377"/>
                  <a:gd name="csX158" fmla="*/ 579270 w 1263443"/>
                  <a:gd name="csY158" fmla="*/ 1013339 h 2640377"/>
                  <a:gd name="csX159" fmla="*/ 575126 w 1263443"/>
                  <a:gd name="csY159" fmla="*/ 984896 h 2640377"/>
                  <a:gd name="csX160" fmla="*/ 577851 w 1263443"/>
                  <a:gd name="csY160" fmla="*/ 934539 h 2640377"/>
                  <a:gd name="csX161" fmla="*/ 585175 w 1263443"/>
                  <a:gd name="csY161" fmla="*/ 880946 h 2640377"/>
                  <a:gd name="csX162" fmla="*/ 442732 w 1263443"/>
                  <a:gd name="csY162" fmla="*/ 956794 h 2640377"/>
                  <a:gd name="csX163" fmla="*/ 478215 w 1263443"/>
                  <a:gd name="csY163" fmla="*/ 1342563 h 2640377"/>
                  <a:gd name="csX164" fmla="*/ 586423 w 1263443"/>
                  <a:gd name="csY164" fmla="*/ 1362206 h 2640377"/>
                  <a:gd name="csX165" fmla="*/ 612312 w 1263443"/>
                  <a:gd name="csY165" fmla="*/ 1394907 h 2640377"/>
                  <a:gd name="csX166" fmla="*/ 609303 w 1263443"/>
                  <a:gd name="csY166" fmla="*/ 1411428 h 2640377"/>
                  <a:gd name="csX167" fmla="*/ 577340 w 1263443"/>
                  <a:gd name="csY167" fmla="*/ 1532183 h 2640377"/>
                  <a:gd name="csX168" fmla="*/ 540438 w 1263443"/>
                  <a:gd name="csY168" fmla="*/ 1556027 h 2640377"/>
                  <a:gd name="csX169" fmla="*/ 454257 w 1263443"/>
                  <a:gd name="csY169" fmla="*/ 1535305 h 2640377"/>
                  <a:gd name="csX170" fmla="*/ 427915 w 1263443"/>
                  <a:gd name="csY170" fmla="*/ 1525654 h 2640377"/>
                  <a:gd name="csX171" fmla="*/ 411678 w 1263443"/>
                  <a:gd name="csY171" fmla="*/ 1558922 h 2640377"/>
                  <a:gd name="csX172" fmla="*/ 617648 w 1263443"/>
                  <a:gd name="csY172" fmla="*/ 1687285 h 2640377"/>
                  <a:gd name="csX173" fmla="*/ 252999 w 1263443"/>
                  <a:gd name="csY173" fmla="*/ 1707950 h 2640377"/>
                  <a:gd name="csX174" fmla="*/ 281499 w 1263443"/>
                  <a:gd name="csY174" fmla="*/ 1674341 h 2640377"/>
                  <a:gd name="csX175" fmla="*/ 371767 w 1263443"/>
                  <a:gd name="csY175" fmla="*/ 1543991 h 2640377"/>
                  <a:gd name="csX176" fmla="*/ 439837 w 1263443"/>
                  <a:gd name="csY176" fmla="*/ 1326610 h 2640377"/>
                  <a:gd name="csX177" fmla="*/ 433138 w 1263443"/>
                  <a:gd name="csY177" fmla="*/ 1146755 h 2640377"/>
                  <a:gd name="csX178" fmla="*/ 419740 w 1263443"/>
                  <a:gd name="csY178" fmla="*/ 1053648 h 2640377"/>
                  <a:gd name="csX179" fmla="*/ 166875 w 1263443"/>
                  <a:gd name="csY179" fmla="*/ 1652143 h 2640377"/>
                  <a:gd name="csX180" fmla="*/ 253056 w 1263443"/>
                  <a:gd name="csY180" fmla="*/ 1707950 h 2640377"/>
                  <a:gd name="csX181" fmla="*/ 750496 w 1263443"/>
                  <a:gd name="csY181" fmla="*/ 820540 h 2640377"/>
                  <a:gd name="csX182" fmla="*/ 813684 w 1263443"/>
                  <a:gd name="csY182" fmla="*/ 728966 h 2640377"/>
                  <a:gd name="csX183" fmla="*/ 826401 w 1263443"/>
                  <a:gd name="csY183" fmla="*/ 595324 h 2640377"/>
                  <a:gd name="csX184" fmla="*/ 806701 w 1263443"/>
                  <a:gd name="csY184" fmla="*/ 575851 h 2640377"/>
                  <a:gd name="csX185" fmla="*/ 724494 w 1263443"/>
                  <a:gd name="csY185" fmla="*/ 583345 h 2640377"/>
                  <a:gd name="csX186" fmla="*/ 639506 w 1263443"/>
                  <a:gd name="csY186" fmla="*/ 583856 h 2640377"/>
                  <a:gd name="csX187" fmla="*/ 576318 w 1263443"/>
                  <a:gd name="csY187" fmla="*/ 580165 h 2640377"/>
                  <a:gd name="csX188" fmla="*/ 544242 w 1263443"/>
                  <a:gd name="csY188" fmla="*/ 617919 h 2640377"/>
                  <a:gd name="csX189" fmla="*/ 546569 w 1263443"/>
                  <a:gd name="csY189" fmla="*/ 728228 h 2640377"/>
                  <a:gd name="csX190" fmla="*/ 642174 w 1263443"/>
                  <a:gd name="csY190" fmla="*/ 829226 h 2640377"/>
                  <a:gd name="csX191" fmla="*/ 750496 w 1263443"/>
                  <a:gd name="csY191" fmla="*/ 820540 h 2640377"/>
                  <a:gd name="csX192" fmla="*/ 484801 w 1263443"/>
                  <a:gd name="csY192" fmla="*/ 2481418 h 2640377"/>
                  <a:gd name="csX193" fmla="*/ 412189 w 1263443"/>
                  <a:gd name="csY193" fmla="*/ 2481418 h 2640377"/>
                  <a:gd name="csX194" fmla="*/ 334978 w 1263443"/>
                  <a:gd name="csY194" fmla="*/ 2500153 h 2640377"/>
                  <a:gd name="csX195" fmla="*/ 296203 w 1263443"/>
                  <a:gd name="csY195" fmla="*/ 2518888 h 2640377"/>
                  <a:gd name="csX196" fmla="*/ 239203 w 1263443"/>
                  <a:gd name="csY196" fmla="*/ 2544095 h 2640377"/>
                  <a:gd name="csX197" fmla="*/ 198043 w 1263443"/>
                  <a:gd name="csY197" fmla="*/ 2577080 h 2640377"/>
                  <a:gd name="csX198" fmla="*/ 502060 w 1263443"/>
                  <a:gd name="csY198" fmla="*/ 2580770 h 2640377"/>
                  <a:gd name="csX199" fmla="*/ 484801 w 1263443"/>
                  <a:gd name="csY199" fmla="*/ 2481418 h 2640377"/>
                  <a:gd name="csX200" fmla="*/ 599935 w 1263443"/>
                  <a:gd name="csY200" fmla="*/ 2602344 h 2640377"/>
                  <a:gd name="csX201" fmla="*/ 898502 w 1263443"/>
                  <a:gd name="csY201" fmla="*/ 2594169 h 2640377"/>
                  <a:gd name="csX202" fmla="*/ 863189 w 1263443"/>
                  <a:gd name="csY202" fmla="*/ 2498734 h 2640377"/>
                  <a:gd name="csX203" fmla="*/ 748566 w 1263443"/>
                  <a:gd name="csY203" fmla="*/ 2498961 h 2640377"/>
                  <a:gd name="csX204" fmla="*/ 735678 w 1263443"/>
                  <a:gd name="csY204" fmla="*/ 2504184 h 2640377"/>
                  <a:gd name="csX205" fmla="*/ 652393 w 1263443"/>
                  <a:gd name="csY205" fmla="*/ 2556017 h 2640377"/>
                  <a:gd name="csX206" fmla="*/ 599935 w 1263443"/>
                  <a:gd name="csY206" fmla="*/ 2602287 h 2640377"/>
                  <a:gd name="csX207" fmla="*/ 46347 w 1263443"/>
                  <a:gd name="csY207" fmla="*/ 1734009 h 2640377"/>
                  <a:gd name="csX208" fmla="*/ 48334 w 1263443"/>
                  <a:gd name="csY208" fmla="*/ 1739175 h 2640377"/>
                  <a:gd name="csX209" fmla="*/ 93639 w 1263443"/>
                  <a:gd name="csY209" fmla="*/ 1739175 h 2640377"/>
                  <a:gd name="csX210" fmla="*/ 120662 w 1263443"/>
                  <a:gd name="csY210" fmla="*/ 1753822 h 2640377"/>
                  <a:gd name="csX211" fmla="*/ 107434 w 1263443"/>
                  <a:gd name="csY211" fmla="*/ 1779427 h 2640377"/>
                  <a:gd name="csX212" fmla="*/ 73996 w 1263443"/>
                  <a:gd name="csY212" fmla="*/ 1801341 h 2640377"/>
                  <a:gd name="csX213" fmla="*/ 76720 w 1263443"/>
                  <a:gd name="csY213" fmla="*/ 1805939 h 2640377"/>
                  <a:gd name="csX214" fmla="*/ 123444 w 1263443"/>
                  <a:gd name="csY214" fmla="*/ 1779427 h 2640377"/>
                  <a:gd name="csX215" fmla="*/ 149843 w 1263443"/>
                  <a:gd name="csY215" fmla="*/ 1781243 h 2640377"/>
                  <a:gd name="csX216" fmla="*/ 150638 w 1263443"/>
                  <a:gd name="csY216" fmla="*/ 1807472 h 2640377"/>
                  <a:gd name="csX217" fmla="*/ 136218 w 1263443"/>
                  <a:gd name="csY217" fmla="*/ 1830465 h 2640377"/>
                  <a:gd name="csX218" fmla="*/ 159892 w 1263443"/>
                  <a:gd name="csY218" fmla="*/ 1809800 h 2640377"/>
                  <a:gd name="csX219" fmla="*/ 192252 w 1263443"/>
                  <a:gd name="csY219" fmla="*/ 1817805 h 2640377"/>
                  <a:gd name="csX220" fmla="*/ 196170 w 1263443"/>
                  <a:gd name="csY220" fmla="*/ 1841025 h 2640377"/>
                  <a:gd name="csX221" fmla="*/ 199179 w 1263443"/>
                  <a:gd name="csY221" fmla="*/ 1820076 h 2640377"/>
                  <a:gd name="csX222" fmla="*/ 217062 w 1263443"/>
                  <a:gd name="csY222" fmla="*/ 1794812 h 2640377"/>
                  <a:gd name="csX223" fmla="*/ 241304 w 1263443"/>
                  <a:gd name="csY223" fmla="*/ 1810708 h 2640377"/>
                  <a:gd name="csX224" fmla="*/ 260379 w 1263443"/>
                  <a:gd name="csY224" fmla="*/ 1837846 h 2640377"/>
                  <a:gd name="csX225" fmla="*/ 264637 w 1263443"/>
                  <a:gd name="csY225" fmla="*/ 1831203 h 2640377"/>
                  <a:gd name="csX226" fmla="*/ 250615 w 1263443"/>
                  <a:gd name="csY226" fmla="*/ 1758137 h 2640377"/>
                  <a:gd name="csX227" fmla="*/ 238068 w 1263443"/>
                  <a:gd name="csY227" fmla="*/ 1741616 h 2640377"/>
                  <a:gd name="csX228" fmla="*/ 139568 w 1263443"/>
                  <a:gd name="csY228" fmla="*/ 1679678 h 2640377"/>
                  <a:gd name="csX229" fmla="*/ 94150 w 1263443"/>
                  <a:gd name="csY229" fmla="*/ 1709597 h 2640377"/>
                  <a:gd name="csX230" fmla="*/ 46177 w 1263443"/>
                  <a:gd name="csY230" fmla="*/ 1734009 h 2640377"/>
                  <a:gd name="csX231" fmla="*/ 474923 w 1263443"/>
                  <a:gd name="csY231" fmla="*/ 1378840 h 2640377"/>
                  <a:gd name="csX232" fmla="*/ 444833 w 1263443"/>
                  <a:gd name="csY232" fmla="*/ 1489717 h 2640377"/>
                  <a:gd name="csX233" fmla="*/ 542822 w 1263443"/>
                  <a:gd name="csY233" fmla="*/ 1516570 h 2640377"/>
                  <a:gd name="csX234" fmla="*/ 575921 w 1263443"/>
                  <a:gd name="csY234" fmla="*/ 1398654 h 2640377"/>
                  <a:gd name="csX235" fmla="*/ 474923 w 1263443"/>
                  <a:gd name="csY235" fmla="*/ 1378840 h 2640377"/>
                  <a:gd name="csX236" fmla="*/ 1056727 w 1263443"/>
                  <a:gd name="csY236" fmla="*/ 274559 h 2640377"/>
                  <a:gd name="csX237" fmla="*/ 1137173 w 1263443"/>
                  <a:gd name="csY237" fmla="*/ 283699 h 2640377"/>
                  <a:gd name="csX238" fmla="*/ 1203767 w 1263443"/>
                  <a:gd name="csY238" fmla="*/ 235159 h 2640377"/>
                  <a:gd name="csX239" fmla="*/ 1204733 w 1263443"/>
                  <a:gd name="csY239" fmla="*/ 225735 h 2640377"/>
                  <a:gd name="csX240" fmla="*/ 1199282 w 1263443"/>
                  <a:gd name="csY240" fmla="*/ 211598 h 2640377"/>
                  <a:gd name="csX241" fmla="*/ 1187758 w 1263443"/>
                  <a:gd name="csY241" fmla="*/ 217900 h 2640377"/>
                  <a:gd name="csX242" fmla="*/ 1114578 w 1263443"/>
                  <a:gd name="csY242" fmla="*/ 243050 h 2640377"/>
                  <a:gd name="csX243" fmla="*/ 1093174 w 1263443"/>
                  <a:gd name="csY243" fmla="*/ 228119 h 2640377"/>
                  <a:gd name="csX244" fmla="*/ 1110377 w 1263443"/>
                  <a:gd name="csY244" fmla="*/ 206035 h 2640377"/>
                  <a:gd name="csX245" fmla="*/ 1126841 w 1263443"/>
                  <a:gd name="csY245" fmla="*/ 203026 h 2640377"/>
                  <a:gd name="csX246" fmla="*/ 1148017 w 1263443"/>
                  <a:gd name="csY246" fmla="*/ 196894 h 2640377"/>
                  <a:gd name="csX247" fmla="*/ 1050028 w 1263443"/>
                  <a:gd name="csY247" fmla="*/ 193261 h 2640377"/>
                  <a:gd name="csX248" fmla="*/ 1056727 w 1263443"/>
                  <a:gd name="csY248" fmla="*/ 274502 h 2640377"/>
                  <a:gd name="csX249" fmla="*/ 802443 w 1263443"/>
                  <a:gd name="csY249" fmla="*/ 894514 h 2640377"/>
                  <a:gd name="csX250" fmla="*/ 724040 w 1263443"/>
                  <a:gd name="csY250" fmla="*/ 947710 h 2640377"/>
                  <a:gd name="csX251" fmla="*/ 774057 w 1263443"/>
                  <a:gd name="csY251" fmla="*/ 981319 h 2640377"/>
                  <a:gd name="csX252" fmla="*/ 796993 w 1263443"/>
                  <a:gd name="csY252" fmla="*/ 971725 h 2640377"/>
                  <a:gd name="csX253" fmla="*/ 802386 w 1263443"/>
                  <a:gd name="csY253" fmla="*/ 894514 h 2640377"/>
                  <a:gd name="csX254" fmla="*/ 621282 w 1263443"/>
                  <a:gd name="csY254" fmla="*/ 1018619 h 2640377"/>
                  <a:gd name="csX255" fmla="*/ 666075 w 1263443"/>
                  <a:gd name="csY255" fmla="*/ 942941 h 2640377"/>
                  <a:gd name="csX256" fmla="*/ 618670 w 1263443"/>
                  <a:gd name="csY256" fmla="*/ 898261 h 2640377"/>
                  <a:gd name="csX257" fmla="*/ 621282 w 1263443"/>
                  <a:gd name="csY257" fmla="*/ 1018619 h 2640377"/>
                  <a:gd name="csX258" fmla="*/ 651144 w 1263443"/>
                  <a:gd name="csY258" fmla="*/ 874417 h 2640377"/>
                  <a:gd name="csX259" fmla="*/ 726368 w 1263443"/>
                  <a:gd name="csY259" fmla="*/ 900986 h 2640377"/>
                  <a:gd name="csX260" fmla="*/ 770423 w 1263443"/>
                  <a:gd name="csY260" fmla="*/ 865277 h 2640377"/>
                  <a:gd name="csX261" fmla="*/ 779109 w 1263443"/>
                  <a:gd name="csY261" fmla="*/ 847734 h 2640377"/>
                  <a:gd name="csX262" fmla="*/ 651144 w 1263443"/>
                  <a:gd name="csY262" fmla="*/ 874417 h 2640377"/>
                  <a:gd name="csX263" fmla="*/ 858591 w 1263443"/>
                  <a:gd name="csY263" fmla="*/ 713581 h 2640377"/>
                  <a:gd name="csX264" fmla="*/ 896855 w 1263443"/>
                  <a:gd name="csY264" fmla="*/ 675600 h 2640377"/>
                  <a:gd name="csX265" fmla="*/ 863984 w 1263443"/>
                  <a:gd name="csY265" fmla="*/ 645510 h 2640377"/>
                  <a:gd name="csX266" fmla="*/ 858591 w 1263443"/>
                  <a:gd name="csY266" fmla="*/ 713581 h 2640377"/>
                  <a:gd name="csX267" fmla="*/ 506431 w 1263443"/>
                  <a:gd name="csY267" fmla="*/ 678211 h 2640377"/>
                  <a:gd name="csX268" fmla="*/ 475547 w 1263443"/>
                  <a:gd name="csY268" fmla="*/ 691894 h 2640377"/>
                  <a:gd name="csX269" fmla="*/ 464987 w 1263443"/>
                  <a:gd name="csY269" fmla="*/ 719087 h 2640377"/>
                  <a:gd name="csX270" fmla="*/ 489172 w 1263443"/>
                  <a:gd name="csY270" fmla="*/ 734132 h 2640377"/>
                  <a:gd name="csX271" fmla="*/ 506431 w 1263443"/>
                  <a:gd name="csY271" fmla="*/ 731805 h 2640377"/>
                  <a:gd name="csX272" fmla="*/ 506431 w 1263443"/>
                  <a:gd name="csY272" fmla="*/ 678211 h 2640377"/>
                  <a:gd name="csX273" fmla="*/ 1045883 w 1263443"/>
                  <a:gd name="csY273" fmla="*/ 155053 h 2640377"/>
                  <a:gd name="csX274" fmla="*/ 1053831 w 1263443"/>
                  <a:gd name="csY274" fmla="*/ 154940 h 2640377"/>
                  <a:gd name="csX275" fmla="*/ 1057465 w 1263443"/>
                  <a:gd name="csY275" fmla="*/ 146991 h 2640377"/>
                  <a:gd name="csX276" fmla="*/ 1044861 w 1263443"/>
                  <a:gd name="csY276" fmla="*/ 63649 h 2640377"/>
                  <a:gd name="csX277" fmla="*/ 1039979 w 1263443"/>
                  <a:gd name="csY277" fmla="*/ 64217 h 2640377"/>
                  <a:gd name="csX278" fmla="*/ 1045940 w 1263443"/>
                  <a:gd name="csY278" fmla="*/ 155053 h 2640377"/>
                  <a:gd name="csX279" fmla="*/ 1105835 w 1263443"/>
                  <a:gd name="csY279" fmla="*/ 152782 h 2640377"/>
                  <a:gd name="csX280" fmla="*/ 1112193 w 1263443"/>
                  <a:gd name="csY280" fmla="*/ 107818 h 2640377"/>
                  <a:gd name="csX281" fmla="*/ 1105835 w 1263443"/>
                  <a:gd name="csY281" fmla="*/ 152782 h 2640377"/>
                  <a:gd name="csX282" fmla="*/ 1155908 w 1263443"/>
                  <a:gd name="csY282" fmla="*/ 154088 h 2640377"/>
                  <a:gd name="csX283" fmla="*/ 1160961 w 1263443"/>
                  <a:gd name="csY283" fmla="*/ 155337 h 2640377"/>
                  <a:gd name="csX284" fmla="*/ 1167717 w 1263443"/>
                  <a:gd name="csY284" fmla="*/ 119230 h 2640377"/>
                  <a:gd name="csX285" fmla="*/ 1155908 w 1263443"/>
                  <a:gd name="csY285" fmla="*/ 154088 h 2640377"/>
                  <a:gd name="csX286" fmla="*/ 1220402 w 1263443"/>
                  <a:gd name="csY286" fmla="*/ 144721 h 2640377"/>
                  <a:gd name="csX287" fmla="*/ 1205073 w 1263443"/>
                  <a:gd name="csY287" fmla="*/ 169984 h 2640377"/>
                  <a:gd name="csX288" fmla="*/ 1220402 w 1263443"/>
                  <a:gd name="csY288" fmla="*/ 144721 h 2640377"/>
                  <a:gd name="csX289" fmla="*/ 862224 w 1263443"/>
                  <a:gd name="csY289" fmla="*/ 752072 h 2640377"/>
                  <a:gd name="csX290" fmla="*/ 843603 w 1263443"/>
                  <a:gd name="csY290" fmla="*/ 771999 h 2640377"/>
                  <a:gd name="csX291" fmla="*/ 862224 w 1263443"/>
                  <a:gd name="csY291" fmla="*/ 752072 h 26403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</a:cxnLst>
                <a:rect l="l" t="t" r="r" b="b"/>
                <a:pathLst>
                  <a:path w="1263443" h="2640377">
                    <a:moveTo>
                      <a:pt x="933303" y="640231"/>
                    </a:moveTo>
                    <a:cubicBezTo>
                      <a:pt x="937391" y="629898"/>
                      <a:pt x="941989" y="620758"/>
                      <a:pt x="944601" y="611050"/>
                    </a:cubicBezTo>
                    <a:cubicBezTo>
                      <a:pt x="963506" y="540708"/>
                      <a:pt x="983149" y="470538"/>
                      <a:pt x="1000011" y="399686"/>
                    </a:cubicBezTo>
                    <a:cubicBezTo>
                      <a:pt x="1007221" y="369483"/>
                      <a:pt x="1005802" y="337236"/>
                      <a:pt x="1012671" y="306919"/>
                    </a:cubicBezTo>
                    <a:cubicBezTo>
                      <a:pt x="1026297" y="247081"/>
                      <a:pt x="1008300" y="189173"/>
                      <a:pt x="1005745" y="130357"/>
                    </a:cubicBezTo>
                    <a:cubicBezTo>
                      <a:pt x="1004666" y="105548"/>
                      <a:pt x="1002850" y="80738"/>
                      <a:pt x="1002736" y="55928"/>
                    </a:cubicBezTo>
                    <a:cubicBezTo>
                      <a:pt x="1002736" y="45709"/>
                      <a:pt x="1005177" y="35206"/>
                      <a:pt x="1008356" y="25385"/>
                    </a:cubicBezTo>
                    <a:cubicBezTo>
                      <a:pt x="1012842" y="11703"/>
                      <a:pt x="1021925" y="973"/>
                      <a:pt x="1037311" y="64"/>
                    </a:cubicBezTo>
                    <a:cubicBezTo>
                      <a:pt x="1052469" y="-844"/>
                      <a:pt x="1063199" y="7956"/>
                      <a:pt x="1069614" y="21070"/>
                    </a:cubicBezTo>
                    <a:cubicBezTo>
                      <a:pt x="1073815" y="29643"/>
                      <a:pt x="1076540" y="38953"/>
                      <a:pt x="1079322" y="48151"/>
                    </a:cubicBezTo>
                    <a:cubicBezTo>
                      <a:pt x="1082104" y="57234"/>
                      <a:pt x="1084204" y="66545"/>
                      <a:pt x="1086589" y="75855"/>
                    </a:cubicBezTo>
                    <a:cubicBezTo>
                      <a:pt x="1123094" y="63990"/>
                      <a:pt x="1123377" y="64047"/>
                      <a:pt x="1146768" y="81987"/>
                    </a:cubicBezTo>
                    <a:cubicBezTo>
                      <a:pt x="1184465" y="68873"/>
                      <a:pt x="1191164" y="71030"/>
                      <a:pt x="1211432" y="103106"/>
                    </a:cubicBezTo>
                    <a:cubicBezTo>
                      <a:pt x="1252989" y="102084"/>
                      <a:pt x="1275074" y="130016"/>
                      <a:pt x="1257190" y="167940"/>
                    </a:cubicBezTo>
                    <a:cubicBezTo>
                      <a:pt x="1246176" y="191274"/>
                      <a:pt x="1244019" y="214664"/>
                      <a:pt x="1239534" y="238452"/>
                    </a:cubicBezTo>
                    <a:cubicBezTo>
                      <a:pt x="1238342" y="244754"/>
                      <a:pt x="1237320" y="251169"/>
                      <a:pt x="1234992" y="257073"/>
                    </a:cubicBezTo>
                    <a:cubicBezTo>
                      <a:pt x="1218188" y="300391"/>
                      <a:pt x="1212170" y="345922"/>
                      <a:pt x="1205414" y="391510"/>
                    </a:cubicBezTo>
                    <a:cubicBezTo>
                      <a:pt x="1182875" y="544342"/>
                      <a:pt x="1135981" y="689168"/>
                      <a:pt x="1061041" y="824627"/>
                    </a:cubicBezTo>
                    <a:cubicBezTo>
                      <a:pt x="1027319" y="885544"/>
                      <a:pt x="982071" y="937548"/>
                      <a:pt x="933587" y="986770"/>
                    </a:cubicBezTo>
                    <a:cubicBezTo>
                      <a:pt x="921835" y="998692"/>
                      <a:pt x="918940" y="1009422"/>
                      <a:pt x="921608" y="1024807"/>
                    </a:cubicBezTo>
                    <a:cubicBezTo>
                      <a:pt x="944658" y="1157428"/>
                      <a:pt x="967253" y="1290162"/>
                      <a:pt x="990076" y="1422782"/>
                    </a:cubicBezTo>
                    <a:cubicBezTo>
                      <a:pt x="998762" y="1473310"/>
                      <a:pt x="1007675" y="1523837"/>
                      <a:pt x="1016418" y="1574365"/>
                    </a:cubicBezTo>
                    <a:cubicBezTo>
                      <a:pt x="1017497" y="1580666"/>
                      <a:pt x="1018462" y="1587082"/>
                      <a:pt x="1018746" y="1593440"/>
                    </a:cubicBezTo>
                    <a:cubicBezTo>
                      <a:pt x="1019313" y="1605306"/>
                      <a:pt x="1014658" y="1614446"/>
                      <a:pt x="1001998" y="1615695"/>
                    </a:cubicBezTo>
                    <a:cubicBezTo>
                      <a:pt x="974123" y="1618363"/>
                      <a:pt x="965153" y="1636247"/>
                      <a:pt x="958113" y="1660829"/>
                    </a:cubicBezTo>
                    <a:cubicBezTo>
                      <a:pt x="939719" y="1724755"/>
                      <a:pt x="919337" y="1788170"/>
                      <a:pt x="913092" y="1854820"/>
                    </a:cubicBezTo>
                    <a:cubicBezTo>
                      <a:pt x="902646" y="1965754"/>
                      <a:pt x="891916" y="2076631"/>
                      <a:pt x="895550" y="2188416"/>
                    </a:cubicBezTo>
                    <a:cubicBezTo>
                      <a:pt x="898218" y="2270963"/>
                      <a:pt x="900035" y="2353453"/>
                      <a:pt x="910594" y="2435546"/>
                    </a:cubicBezTo>
                    <a:cubicBezTo>
                      <a:pt x="912979" y="2453940"/>
                      <a:pt x="918656" y="2473697"/>
                      <a:pt x="904009" y="2491070"/>
                    </a:cubicBezTo>
                    <a:cubicBezTo>
                      <a:pt x="901567" y="2493965"/>
                      <a:pt x="903611" y="2501686"/>
                      <a:pt x="905201" y="2506625"/>
                    </a:cubicBezTo>
                    <a:cubicBezTo>
                      <a:pt x="911673" y="2526439"/>
                      <a:pt x="919110" y="2545912"/>
                      <a:pt x="925412" y="2565725"/>
                    </a:cubicBezTo>
                    <a:cubicBezTo>
                      <a:pt x="928307" y="2574809"/>
                      <a:pt x="930522" y="2584403"/>
                      <a:pt x="930862" y="2593828"/>
                    </a:cubicBezTo>
                    <a:cubicBezTo>
                      <a:pt x="931941" y="2621249"/>
                      <a:pt x="925639" y="2628118"/>
                      <a:pt x="898388" y="2629538"/>
                    </a:cubicBezTo>
                    <a:cubicBezTo>
                      <a:pt x="851948" y="2631922"/>
                      <a:pt x="805452" y="2634023"/>
                      <a:pt x="759012" y="2635612"/>
                    </a:cubicBezTo>
                    <a:cubicBezTo>
                      <a:pt x="702126" y="2637542"/>
                      <a:pt x="645240" y="2638848"/>
                      <a:pt x="588297" y="2640324"/>
                    </a:cubicBezTo>
                    <a:cubicBezTo>
                      <a:pt x="583528" y="2640438"/>
                      <a:pt x="578589" y="2640438"/>
                      <a:pt x="573877" y="2639643"/>
                    </a:cubicBezTo>
                    <a:cubicBezTo>
                      <a:pt x="559003" y="2637088"/>
                      <a:pt x="550657" y="2627040"/>
                      <a:pt x="554120" y="2612392"/>
                    </a:cubicBezTo>
                    <a:cubicBezTo>
                      <a:pt x="556788" y="2600981"/>
                      <a:pt x="562011" y="2589626"/>
                      <a:pt x="568483" y="2579805"/>
                    </a:cubicBezTo>
                    <a:cubicBezTo>
                      <a:pt x="586140" y="2553122"/>
                      <a:pt x="611063" y="2534387"/>
                      <a:pt x="639165" y="2519626"/>
                    </a:cubicBezTo>
                    <a:cubicBezTo>
                      <a:pt x="653926" y="2511848"/>
                      <a:pt x="668630" y="2503957"/>
                      <a:pt x="685037" y="2495214"/>
                    </a:cubicBezTo>
                    <a:cubicBezTo>
                      <a:pt x="626959" y="2328814"/>
                      <a:pt x="599765" y="2157815"/>
                      <a:pt x="583755" y="1984262"/>
                    </a:cubicBezTo>
                    <a:cubicBezTo>
                      <a:pt x="568994" y="2009412"/>
                      <a:pt x="562068" y="2036436"/>
                      <a:pt x="556505" y="2063743"/>
                    </a:cubicBezTo>
                    <a:cubicBezTo>
                      <a:pt x="534306" y="2172065"/>
                      <a:pt x="526245" y="2281125"/>
                      <a:pt x="541176" y="2391207"/>
                    </a:cubicBezTo>
                    <a:cubicBezTo>
                      <a:pt x="543220" y="2406308"/>
                      <a:pt x="545491" y="2421353"/>
                      <a:pt x="547080" y="2436454"/>
                    </a:cubicBezTo>
                    <a:cubicBezTo>
                      <a:pt x="550032" y="2465068"/>
                      <a:pt x="548783" y="2467225"/>
                      <a:pt x="522782" y="2480794"/>
                    </a:cubicBezTo>
                    <a:cubicBezTo>
                      <a:pt x="526245" y="2504468"/>
                      <a:pt x="529821" y="2528937"/>
                      <a:pt x="533398" y="2553349"/>
                    </a:cubicBezTo>
                    <a:cubicBezTo>
                      <a:pt x="534420" y="2560446"/>
                      <a:pt x="536009" y="2567599"/>
                      <a:pt x="536294" y="2574752"/>
                    </a:cubicBezTo>
                    <a:cubicBezTo>
                      <a:pt x="537429" y="2603820"/>
                      <a:pt x="528232" y="2615061"/>
                      <a:pt x="498994" y="2615742"/>
                    </a:cubicBezTo>
                    <a:cubicBezTo>
                      <a:pt x="434046" y="2617331"/>
                      <a:pt x="369099" y="2617843"/>
                      <a:pt x="304151" y="2618240"/>
                    </a:cubicBezTo>
                    <a:cubicBezTo>
                      <a:pt x="267249" y="2618467"/>
                      <a:pt x="230404" y="2617729"/>
                      <a:pt x="193501" y="2617275"/>
                    </a:cubicBezTo>
                    <a:cubicBezTo>
                      <a:pt x="184702" y="2617161"/>
                      <a:pt x="175732" y="2617331"/>
                      <a:pt x="167159" y="2615855"/>
                    </a:cubicBezTo>
                    <a:cubicBezTo>
                      <a:pt x="145983" y="2612279"/>
                      <a:pt x="139000" y="2597972"/>
                      <a:pt x="149049" y="2579237"/>
                    </a:cubicBezTo>
                    <a:cubicBezTo>
                      <a:pt x="163809" y="2551646"/>
                      <a:pt x="185042" y="2529788"/>
                      <a:pt x="212463" y="2515141"/>
                    </a:cubicBezTo>
                    <a:cubicBezTo>
                      <a:pt x="235002" y="2503105"/>
                      <a:pt x="258960" y="2493681"/>
                      <a:pt x="282237" y="2482951"/>
                    </a:cubicBezTo>
                    <a:cubicBezTo>
                      <a:pt x="286495" y="2480964"/>
                      <a:pt x="290525" y="2478466"/>
                      <a:pt x="292342" y="2477501"/>
                    </a:cubicBezTo>
                    <a:cubicBezTo>
                      <a:pt x="288312" y="2415789"/>
                      <a:pt x="285189" y="2355894"/>
                      <a:pt x="280306" y="2296170"/>
                    </a:cubicBezTo>
                    <a:cubicBezTo>
                      <a:pt x="273777" y="2216461"/>
                      <a:pt x="280874" y="2137434"/>
                      <a:pt x="292229" y="2058918"/>
                    </a:cubicBezTo>
                    <a:cubicBezTo>
                      <a:pt x="302788" y="1986022"/>
                      <a:pt x="317833" y="1913750"/>
                      <a:pt x="330380" y="1841138"/>
                    </a:cubicBezTo>
                    <a:cubicBezTo>
                      <a:pt x="341904" y="1774544"/>
                      <a:pt x="359674" y="1709824"/>
                      <a:pt x="386074" y="1647601"/>
                    </a:cubicBezTo>
                    <a:cubicBezTo>
                      <a:pt x="390786" y="1636530"/>
                      <a:pt x="394533" y="1625063"/>
                      <a:pt x="399529" y="1614162"/>
                    </a:cubicBezTo>
                    <a:cubicBezTo>
                      <a:pt x="405773" y="1600593"/>
                      <a:pt x="399131" y="1595314"/>
                      <a:pt x="386925" y="1591851"/>
                    </a:cubicBezTo>
                    <a:cubicBezTo>
                      <a:pt x="367282" y="1619783"/>
                      <a:pt x="348263" y="1647374"/>
                      <a:pt x="328677" y="1674568"/>
                    </a:cubicBezTo>
                    <a:cubicBezTo>
                      <a:pt x="317435" y="1690180"/>
                      <a:pt x="305627" y="1705396"/>
                      <a:pt x="293364" y="1720156"/>
                    </a:cubicBezTo>
                    <a:cubicBezTo>
                      <a:pt x="285700" y="1729353"/>
                      <a:pt x="282010" y="1738096"/>
                      <a:pt x="285132" y="1750700"/>
                    </a:cubicBezTo>
                    <a:cubicBezTo>
                      <a:pt x="291661" y="1777099"/>
                      <a:pt x="295181" y="1804293"/>
                      <a:pt x="302164" y="1830522"/>
                    </a:cubicBezTo>
                    <a:cubicBezTo>
                      <a:pt x="312326" y="1868616"/>
                      <a:pt x="284394" y="1888146"/>
                      <a:pt x="251012" y="1873839"/>
                    </a:cubicBezTo>
                    <a:cubicBezTo>
                      <a:pt x="246811" y="1872023"/>
                      <a:pt x="242496" y="1870376"/>
                      <a:pt x="236308" y="1867878"/>
                    </a:cubicBezTo>
                    <a:cubicBezTo>
                      <a:pt x="234945" y="1875940"/>
                      <a:pt x="234037" y="1881958"/>
                      <a:pt x="232845" y="1887919"/>
                    </a:cubicBezTo>
                    <a:cubicBezTo>
                      <a:pt x="230120" y="1901204"/>
                      <a:pt x="227792" y="1914659"/>
                      <a:pt x="224215" y="1927716"/>
                    </a:cubicBezTo>
                    <a:cubicBezTo>
                      <a:pt x="221036" y="1939468"/>
                      <a:pt x="212861" y="1947587"/>
                      <a:pt x="200428" y="1948552"/>
                    </a:cubicBezTo>
                    <a:cubicBezTo>
                      <a:pt x="187994" y="1949517"/>
                      <a:pt x="178627" y="1942421"/>
                      <a:pt x="173461" y="1931747"/>
                    </a:cubicBezTo>
                    <a:cubicBezTo>
                      <a:pt x="168294" y="1921074"/>
                      <a:pt x="164831" y="1909436"/>
                      <a:pt x="161311" y="1898024"/>
                    </a:cubicBezTo>
                    <a:cubicBezTo>
                      <a:pt x="159211" y="1891268"/>
                      <a:pt x="158473" y="1884058"/>
                      <a:pt x="156543" y="1874407"/>
                    </a:cubicBezTo>
                    <a:cubicBezTo>
                      <a:pt x="148651" y="1879290"/>
                      <a:pt x="142406" y="1883377"/>
                      <a:pt x="135877" y="1887067"/>
                    </a:cubicBezTo>
                    <a:cubicBezTo>
                      <a:pt x="122025" y="1894845"/>
                      <a:pt x="107321" y="1899784"/>
                      <a:pt x="92900" y="1889679"/>
                    </a:cubicBezTo>
                    <a:cubicBezTo>
                      <a:pt x="79162" y="1880027"/>
                      <a:pt x="78594" y="1865721"/>
                      <a:pt x="82908" y="1850733"/>
                    </a:cubicBezTo>
                    <a:cubicBezTo>
                      <a:pt x="83306" y="1849257"/>
                      <a:pt x="82908" y="1847554"/>
                      <a:pt x="82908" y="1843182"/>
                    </a:cubicBezTo>
                    <a:cubicBezTo>
                      <a:pt x="75301" y="1844999"/>
                      <a:pt x="68091" y="1846872"/>
                      <a:pt x="60881" y="1848349"/>
                    </a:cubicBezTo>
                    <a:cubicBezTo>
                      <a:pt x="44076" y="1851812"/>
                      <a:pt x="29543" y="1846929"/>
                      <a:pt x="22446" y="1835461"/>
                    </a:cubicBezTo>
                    <a:cubicBezTo>
                      <a:pt x="14043" y="1821893"/>
                      <a:pt x="18188" y="1809289"/>
                      <a:pt x="26136" y="1797310"/>
                    </a:cubicBezTo>
                    <a:cubicBezTo>
                      <a:pt x="30053" y="1791349"/>
                      <a:pt x="34652" y="1785842"/>
                      <a:pt x="39535" y="1779370"/>
                    </a:cubicBezTo>
                    <a:cubicBezTo>
                      <a:pt x="32381" y="1776077"/>
                      <a:pt x="25625" y="1773522"/>
                      <a:pt x="19437" y="1770059"/>
                    </a:cubicBezTo>
                    <a:cubicBezTo>
                      <a:pt x="-206" y="1758989"/>
                      <a:pt x="-6281" y="1739629"/>
                      <a:pt x="7344" y="1721519"/>
                    </a:cubicBezTo>
                    <a:cubicBezTo>
                      <a:pt x="16088" y="1709880"/>
                      <a:pt x="29088" y="1700683"/>
                      <a:pt x="41635" y="1692735"/>
                    </a:cubicBezTo>
                    <a:cubicBezTo>
                      <a:pt x="66615" y="1676952"/>
                      <a:pt x="92900" y="1663213"/>
                      <a:pt x="117937" y="1647601"/>
                    </a:cubicBezTo>
                    <a:cubicBezTo>
                      <a:pt x="125091" y="1643173"/>
                      <a:pt x="131392" y="1635792"/>
                      <a:pt x="135537" y="1628412"/>
                    </a:cubicBezTo>
                    <a:cubicBezTo>
                      <a:pt x="169657" y="1567665"/>
                      <a:pt x="206389" y="1508111"/>
                      <a:pt x="236138" y="1445264"/>
                    </a:cubicBezTo>
                    <a:cubicBezTo>
                      <a:pt x="300007" y="1310202"/>
                      <a:pt x="346162" y="1168498"/>
                      <a:pt x="383178" y="1023842"/>
                    </a:cubicBezTo>
                    <a:cubicBezTo>
                      <a:pt x="387890" y="1005391"/>
                      <a:pt x="389310" y="986032"/>
                      <a:pt x="390956" y="966956"/>
                    </a:cubicBezTo>
                    <a:cubicBezTo>
                      <a:pt x="391751" y="957418"/>
                      <a:pt x="394022" y="950151"/>
                      <a:pt x="402367" y="944758"/>
                    </a:cubicBezTo>
                    <a:cubicBezTo>
                      <a:pt x="410372" y="939592"/>
                      <a:pt x="417185" y="932438"/>
                      <a:pt x="425417" y="927669"/>
                    </a:cubicBezTo>
                    <a:cubicBezTo>
                      <a:pt x="464931" y="904790"/>
                      <a:pt x="504728" y="882422"/>
                      <a:pt x="544525" y="859940"/>
                    </a:cubicBezTo>
                    <a:cubicBezTo>
                      <a:pt x="554234" y="854433"/>
                      <a:pt x="564226" y="849380"/>
                      <a:pt x="576772" y="842681"/>
                    </a:cubicBezTo>
                    <a:cubicBezTo>
                      <a:pt x="553495" y="819064"/>
                      <a:pt x="525280" y="801294"/>
                      <a:pt x="517388" y="768139"/>
                    </a:cubicBezTo>
                    <a:cubicBezTo>
                      <a:pt x="491841" y="768650"/>
                      <a:pt x="466293" y="774043"/>
                      <a:pt x="447274" y="755081"/>
                    </a:cubicBezTo>
                    <a:cubicBezTo>
                      <a:pt x="438702" y="746509"/>
                      <a:pt x="431662" y="734303"/>
                      <a:pt x="428767" y="722607"/>
                    </a:cubicBezTo>
                    <a:cubicBezTo>
                      <a:pt x="421159" y="691780"/>
                      <a:pt x="440916" y="664699"/>
                      <a:pt x="483949" y="644205"/>
                    </a:cubicBezTo>
                    <a:cubicBezTo>
                      <a:pt x="468734" y="627059"/>
                      <a:pt x="455506" y="609062"/>
                      <a:pt x="459594" y="583174"/>
                    </a:cubicBezTo>
                    <a:cubicBezTo>
                      <a:pt x="439837" y="576134"/>
                      <a:pt x="420421" y="568640"/>
                      <a:pt x="411848" y="547067"/>
                    </a:cubicBezTo>
                    <a:cubicBezTo>
                      <a:pt x="403787" y="526799"/>
                      <a:pt x="409577" y="507780"/>
                      <a:pt x="416674" y="488535"/>
                    </a:cubicBezTo>
                    <a:cubicBezTo>
                      <a:pt x="400948" y="473887"/>
                      <a:pt x="388969" y="456458"/>
                      <a:pt x="392318" y="435566"/>
                    </a:cubicBezTo>
                    <a:cubicBezTo>
                      <a:pt x="396066" y="412232"/>
                      <a:pt x="399188" y="389580"/>
                      <a:pt x="396804" y="365849"/>
                    </a:cubicBezTo>
                    <a:cubicBezTo>
                      <a:pt x="396066" y="358298"/>
                      <a:pt x="401515" y="348817"/>
                      <a:pt x="406682" y="342175"/>
                    </a:cubicBezTo>
                    <a:cubicBezTo>
                      <a:pt x="430356" y="311745"/>
                      <a:pt x="481849" y="310326"/>
                      <a:pt x="507794" y="338712"/>
                    </a:cubicBezTo>
                    <a:cubicBezTo>
                      <a:pt x="509440" y="340472"/>
                      <a:pt x="511030" y="342232"/>
                      <a:pt x="509667" y="340756"/>
                    </a:cubicBezTo>
                    <a:cubicBezTo>
                      <a:pt x="531014" y="344843"/>
                      <a:pt x="548727" y="348250"/>
                      <a:pt x="569108" y="352167"/>
                    </a:cubicBezTo>
                    <a:cubicBezTo>
                      <a:pt x="576204" y="347001"/>
                      <a:pt x="586423" y="339507"/>
                      <a:pt x="598175" y="330821"/>
                    </a:cubicBezTo>
                    <a:cubicBezTo>
                      <a:pt x="600901" y="294032"/>
                      <a:pt x="613788" y="262069"/>
                      <a:pt x="654153" y="251566"/>
                    </a:cubicBezTo>
                    <a:cubicBezTo>
                      <a:pt x="660455" y="241745"/>
                      <a:pt x="664599" y="231696"/>
                      <a:pt x="671753" y="224770"/>
                    </a:cubicBezTo>
                    <a:cubicBezTo>
                      <a:pt x="692418" y="204672"/>
                      <a:pt x="724892" y="207341"/>
                      <a:pt x="740618" y="231923"/>
                    </a:cubicBezTo>
                    <a:cubicBezTo>
                      <a:pt x="748906" y="244867"/>
                      <a:pt x="751575" y="261445"/>
                      <a:pt x="756343" y="276546"/>
                    </a:cubicBezTo>
                    <a:cubicBezTo>
                      <a:pt x="758217" y="282507"/>
                      <a:pt x="757422" y="289604"/>
                      <a:pt x="760318" y="294827"/>
                    </a:cubicBezTo>
                    <a:cubicBezTo>
                      <a:pt x="769061" y="310553"/>
                      <a:pt x="779052" y="325654"/>
                      <a:pt x="789215" y="342062"/>
                    </a:cubicBezTo>
                    <a:cubicBezTo>
                      <a:pt x="794268" y="337520"/>
                      <a:pt x="800399" y="331615"/>
                      <a:pt x="806871" y="326165"/>
                    </a:cubicBezTo>
                    <a:cubicBezTo>
                      <a:pt x="824470" y="311461"/>
                      <a:pt x="843659" y="300277"/>
                      <a:pt x="867504" y="300561"/>
                    </a:cubicBezTo>
                    <a:cubicBezTo>
                      <a:pt x="873806" y="300618"/>
                      <a:pt x="882094" y="300050"/>
                      <a:pt x="886069" y="303570"/>
                    </a:cubicBezTo>
                    <a:cubicBezTo>
                      <a:pt x="902930" y="318444"/>
                      <a:pt x="927115" y="315662"/>
                      <a:pt x="944033" y="328834"/>
                    </a:cubicBezTo>
                    <a:cubicBezTo>
                      <a:pt x="962598" y="343254"/>
                      <a:pt x="967537" y="375898"/>
                      <a:pt x="956523" y="402240"/>
                    </a:cubicBezTo>
                    <a:cubicBezTo>
                      <a:pt x="953458" y="409564"/>
                      <a:pt x="949256" y="416490"/>
                      <a:pt x="945737" y="423417"/>
                    </a:cubicBezTo>
                    <a:cubicBezTo>
                      <a:pt x="967253" y="467529"/>
                      <a:pt x="959078" y="494836"/>
                      <a:pt x="912297" y="534066"/>
                    </a:cubicBezTo>
                    <a:cubicBezTo>
                      <a:pt x="920473" y="560295"/>
                      <a:pt x="916896" y="585388"/>
                      <a:pt x="897934" y="607586"/>
                    </a:cubicBezTo>
                    <a:cubicBezTo>
                      <a:pt x="909629" y="618373"/>
                      <a:pt x="920530" y="628422"/>
                      <a:pt x="933247" y="640174"/>
                    </a:cubicBezTo>
                    <a:close/>
                    <a:moveTo>
                      <a:pt x="720350" y="998124"/>
                    </a:moveTo>
                    <a:cubicBezTo>
                      <a:pt x="721712" y="1012374"/>
                      <a:pt x="723132" y="1024239"/>
                      <a:pt x="723927" y="1036162"/>
                    </a:cubicBezTo>
                    <a:cubicBezTo>
                      <a:pt x="726651" y="1077265"/>
                      <a:pt x="714218" y="1115416"/>
                      <a:pt x="700025" y="1152999"/>
                    </a:cubicBezTo>
                    <a:cubicBezTo>
                      <a:pt x="689920" y="1179739"/>
                      <a:pt x="685264" y="1207160"/>
                      <a:pt x="686627" y="1235433"/>
                    </a:cubicBezTo>
                    <a:cubicBezTo>
                      <a:pt x="687535" y="1253827"/>
                      <a:pt x="689522" y="1272222"/>
                      <a:pt x="692588" y="1290389"/>
                    </a:cubicBezTo>
                    <a:cubicBezTo>
                      <a:pt x="701615" y="1343244"/>
                      <a:pt x="701331" y="1395248"/>
                      <a:pt x="686116" y="1447421"/>
                    </a:cubicBezTo>
                    <a:cubicBezTo>
                      <a:pt x="665337" y="1518671"/>
                      <a:pt x="659376" y="1592248"/>
                      <a:pt x="657276" y="1666109"/>
                    </a:cubicBezTo>
                    <a:cubicBezTo>
                      <a:pt x="657105" y="1673035"/>
                      <a:pt x="657276" y="1680018"/>
                      <a:pt x="657276" y="1690407"/>
                    </a:cubicBezTo>
                    <a:cubicBezTo>
                      <a:pt x="765938" y="1653789"/>
                      <a:pt x="871705" y="1618193"/>
                      <a:pt x="976167" y="1582994"/>
                    </a:cubicBezTo>
                    <a:cubicBezTo>
                      <a:pt x="976734" y="1578112"/>
                      <a:pt x="977245" y="1576465"/>
                      <a:pt x="977018" y="1574989"/>
                    </a:cubicBezTo>
                    <a:cubicBezTo>
                      <a:pt x="951243" y="1424145"/>
                      <a:pt x="925469" y="1273300"/>
                      <a:pt x="899581" y="1122513"/>
                    </a:cubicBezTo>
                    <a:cubicBezTo>
                      <a:pt x="892825" y="1083056"/>
                      <a:pt x="885671" y="1043599"/>
                      <a:pt x="879029" y="1004085"/>
                    </a:cubicBezTo>
                    <a:cubicBezTo>
                      <a:pt x="875963" y="985975"/>
                      <a:pt x="878518" y="982001"/>
                      <a:pt x="893903" y="973315"/>
                    </a:cubicBezTo>
                    <a:cubicBezTo>
                      <a:pt x="900035" y="969852"/>
                      <a:pt x="906280" y="965764"/>
                      <a:pt x="910992" y="960598"/>
                    </a:cubicBezTo>
                    <a:cubicBezTo>
                      <a:pt x="956069" y="911433"/>
                      <a:pt x="998081" y="859940"/>
                      <a:pt x="1030327" y="801237"/>
                    </a:cubicBezTo>
                    <a:cubicBezTo>
                      <a:pt x="1098965" y="676338"/>
                      <a:pt x="1141261" y="542468"/>
                      <a:pt x="1165162" y="402467"/>
                    </a:cubicBezTo>
                    <a:cubicBezTo>
                      <a:pt x="1169704" y="375955"/>
                      <a:pt x="1172258" y="349158"/>
                      <a:pt x="1175835" y="321794"/>
                    </a:cubicBezTo>
                    <a:cubicBezTo>
                      <a:pt x="1133143" y="319069"/>
                      <a:pt x="1092720" y="316514"/>
                      <a:pt x="1051617" y="313902"/>
                    </a:cubicBezTo>
                    <a:cubicBezTo>
                      <a:pt x="1049971" y="323611"/>
                      <a:pt x="1048211" y="330594"/>
                      <a:pt x="1047643" y="337633"/>
                    </a:cubicBezTo>
                    <a:cubicBezTo>
                      <a:pt x="1039979" y="434317"/>
                      <a:pt x="1011365" y="526288"/>
                      <a:pt x="982525" y="617976"/>
                    </a:cubicBezTo>
                    <a:cubicBezTo>
                      <a:pt x="957715" y="696833"/>
                      <a:pt x="914966" y="764846"/>
                      <a:pt x="847293" y="814976"/>
                    </a:cubicBezTo>
                    <a:cubicBezTo>
                      <a:pt x="841559" y="819177"/>
                      <a:pt x="835882" y="823435"/>
                      <a:pt x="830999" y="827012"/>
                    </a:cubicBezTo>
                    <a:cubicBezTo>
                      <a:pt x="834235" y="844214"/>
                      <a:pt x="837926" y="859713"/>
                      <a:pt x="839913" y="875496"/>
                    </a:cubicBezTo>
                    <a:cubicBezTo>
                      <a:pt x="842013" y="892130"/>
                      <a:pt x="844682" y="909218"/>
                      <a:pt x="843206" y="925739"/>
                    </a:cubicBezTo>
                    <a:cubicBezTo>
                      <a:pt x="841332" y="947029"/>
                      <a:pt x="838323" y="969000"/>
                      <a:pt x="830999" y="988927"/>
                    </a:cubicBezTo>
                    <a:cubicBezTo>
                      <a:pt x="820099" y="1018562"/>
                      <a:pt x="794608" y="1028781"/>
                      <a:pt x="764575" y="1018449"/>
                    </a:cubicBezTo>
                    <a:cubicBezTo>
                      <a:pt x="750382" y="1013566"/>
                      <a:pt x="737155" y="1006016"/>
                      <a:pt x="720293" y="998238"/>
                    </a:cubicBezTo>
                    <a:close/>
                    <a:moveTo>
                      <a:pt x="617648" y="1687171"/>
                    </a:moveTo>
                    <a:cubicBezTo>
                      <a:pt x="618216" y="1674965"/>
                      <a:pt x="618670" y="1667017"/>
                      <a:pt x="618897" y="1659069"/>
                    </a:cubicBezTo>
                    <a:cubicBezTo>
                      <a:pt x="620998" y="1586798"/>
                      <a:pt x="627016" y="1514867"/>
                      <a:pt x="647227" y="1445207"/>
                    </a:cubicBezTo>
                    <a:cubicBezTo>
                      <a:pt x="662101" y="1393885"/>
                      <a:pt x="662782" y="1342846"/>
                      <a:pt x="653529" y="1290786"/>
                    </a:cubicBezTo>
                    <a:cubicBezTo>
                      <a:pt x="643650" y="1235376"/>
                      <a:pt x="645183" y="1180818"/>
                      <a:pt x="668233" y="1128020"/>
                    </a:cubicBezTo>
                    <a:cubicBezTo>
                      <a:pt x="674932" y="1112691"/>
                      <a:pt x="679247" y="1096170"/>
                      <a:pt x="683050" y="1079876"/>
                    </a:cubicBezTo>
                    <a:cubicBezTo>
                      <a:pt x="688273" y="1057508"/>
                      <a:pt x="689693" y="1034799"/>
                      <a:pt x="682539" y="1009365"/>
                    </a:cubicBezTo>
                    <a:cubicBezTo>
                      <a:pt x="674648" y="1019130"/>
                      <a:pt x="669028" y="1026681"/>
                      <a:pt x="662782" y="1033721"/>
                    </a:cubicBezTo>
                    <a:cubicBezTo>
                      <a:pt x="649668" y="1048481"/>
                      <a:pt x="635305" y="1062447"/>
                      <a:pt x="613390" y="1056316"/>
                    </a:cubicBezTo>
                    <a:cubicBezTo>
                      <a:pt x="592498" y="1050412"/>
                      <a:pt x="584153" y="1032585"/>
                      <a:pt x="579270" y="1013339"/>
                    </a:cubicBezTo>
                    <a:cubicBezTo>
                      <a:pt x="576943" y="1004085"/>
                      <a:pt x="575126" y="994377"/>
                      <a:pt x="575126" y="984896"/>
                    </a:cubicBezTo>
                    <a:cubicBezTo>
                      <a:pt x="575126" y="968092"/>
                      <a:pt x="576261" y="951287"/>
                      <a:pt x="577851" y="934539"/>
                    </a:cubicBezTo>
                    <a:cubicBezTo>
                      <a:pt x="579441" y="918189"/>
                      <a:pt x="582222" y="901952"/>
                      <a:pt x="585175" y="880946"/>
                    </a:cubicBezTo>
                    <a:cubicBezTo>
                      <a:pt x="535499" y="907402"/>
                      <a:pt x="489854" y="931700"/>
                      <a:pt x="442732" y="956794"/>
                    </a:cubicBezTo>
                    <a:cubicBezTo>
                      <a:pt x="464193" y="1084872"/>
                      <a:pt x="487242" y="1210907"/>
                      <a:pt x="478215" y="1342563"/>
                    </a:cubicBezTo>
                    <a:cubicBezTo>
                      <a:pt x="515742" y="1349546"/>
                      <a:pt x="550884" y="1357380"/>
                      <a:pt x="586423" y="1362206"/>
                    </a:cubicBezTo>
                    <a:cubicBezTo>
                      <a:pt x="605613" y="1364817"/>
                      <a:pt x="612880" y="1372766"/>
                      <a:pt x="612312" y="1394907"/>
                    </a:cubicBezTo>
                    <a:cubicBezTo>
                      <a:pt x="612198" y="1400414"/>
                      <a:pt x="610722" y="1405977"/>
                      <a:pt x="609303" y="1411428"/>
                    </a:cubicBezTo>
                    <a:cubicBezTo>
                      <a:pt x="598800" y="1451736"/>
                      <a:pt x="588524" y="1492101"/>
                      <a:pt x="577340" y="1532183"/>
                    </a:cubicBezTo>
                    <a:cubicBezTo>
                      <a:pt x="571038" y="1554835"/>
                      <a:pt x="564453" y="1560171"/>
                      <a:pt x="540438" y="1556027"/>
                    </a:cubicBezTo>
                    <a:cubicBezTo>
                      <a:pt x="511370" y="1551031"/>
                      <a:pt x="482871" y="1542686"/>
                      <a:pt x="454257" y="1535305"/>
                    </a:cubicBezTo>
                    <a:cubicBezTo>
                      <a:pt x="445855" y="1533148"/>
                      <a:pt x="437907" y="1529344"/>
                      <a:pt x="427915" y="1525654"/>
                    </a:cubicBezTo>
                    <a:cubicBezTo>
                      <a:pt x="422181" y="1537406"/>
                      <a:pt x="417015" y="1547909"/>
                      <a:pt x="411678" y="1558922"/>
                    </a:cubicBezTo>
                    <a:cubicBezTo>
                      <a:pt x="479919" y="1601445"/>
                      <a:pt x="547023" y="1643230"/>
                      <a:pt x="617648" y="1687285"/>
                    </a:cubicBezTo>
                    <a:close/>
                    <a:moveTo>
                      <a:pt x="252999" y="1707950"/>
                    </a:moveTo>
                    <a:cubicBezTo>
                      <a:pt x="263048" y="1696198"/>
                      <a:pt x="273267" y="1685979"/>
                      <a:pt x="281499" y="1674341"/>
                    </a:cubicBezTo>
                    <a:cubicBezTo>
                      <a:pt x="311929" y="1631137"/>
                      <a:pt x="341621" y="1587422"/>
                      <a:pt x="371767" y="1543991"/>
                    </a:cubicBezTo>
                    <a:cubicBezTo>
                      <a:pt x="417185" y="1478589"/>
                      <a:pt x="433478" y="1404104"/>
                      <a:pt x="439837" y="1326610"/>
                    </a:cubicBezTo>
                    <a:cubicBezTo>
                      <a:pt x="444776" y="1266431"/>
                      <a:pt x="439042" y="1206536"/>
                      <a:pt x="433138" y="1146755"/>
                    </a:cubicBezTo>
                    <a:cubicBezTo>
                      <a:pt x="430015" y="1115586"/>
                      <a:pt x="424281" y="1084702"/>
                      <a:pt x="419740" y="1053648"/>
                    </a:cubicBezTo>
                    <a:cubicBezTo>
                      <a:pt x="358539" y="1263422"/>
                      <a:pt x="285473" y="1466611"/>
                      <a:pt x="166875" y="1652143"/>
                    </a:cubicBezTo>
                    <a:cubicBezTo>
                      <a:pt x="196226" y="1670083"/>
                      <a:pt x="218027" y="1695858"/>
                      <a:pt x="253056" y="1707950"/>
                    </a:cubicBezTo>
                    <a:close/>
                    <a:moveTo>
                      <a:pt x="750496" y="820540"/>
                    </a:moveTo>
                    <a:cubicBezTo>
                      <a:pt x="783481" y="797036"/>
                      <a:pt x="807666" y="767855"/>
                      <a:pt x="813684" y="728966"/>
                    </a:cubicBezTo>
                    <a:cubicBezTo>
                      <a:pt x="820497" y="684797"/>
                      <a:pt x="822370" y="639890"/>
                      <a:pt x="826401" y="595324"/>
                    </a:cubicBezTo>
                    <a:cubicBezTo>
                      <a:pt x="827706" y="580903"/>
                      <a:pt x="816863" y="577894"/>
                      <a:pt x="806701" y="575851"/>
                    </a:cubicBezTo>
                    <a:cubicBezTo>
                      <a:pt x="778655" y="570173"/>
                      <a:pt x="750326" y="569889"/>
                      <a:pt x="724494" y="583345"/>
                    </a:cubicBezTo>
                    <a:cubicBezTo>
                      <a:pt x="695654" y="598332"/>
                      <a:pt x="668233" y="598332"/>
                      <a:pt x="639506" y="583856"/>
                    </a:cubicBezTo>
                    <a:cubicBezTo>
                      <a:pt x="619352" y="573750"/>
                      <a:pt x="597721" y="572785"/>
                      <a:pt x="576318" y="580165"/>
                    </a:cubicBezTo>
                    <a:cubicBezTo>
                      <a:pt x="558435" y="586297"/>
                      <a:pt x="544696" y="598560"/>
                      <a:pt x="544242" y="617919"/>
                    </a:cubicBezTo>
                    <a:cubicBezTo>
                      <a:pt x="543390" y="654651"/>
                      <a:pt x="543050" y="691666"/>
                      <a:pt x="546569" y="728228"/>
                    </a:cubicBezTo>
                    <a:cubicBezTo>
                      <a:pt x="551111" y="775860"/>
                      <a:pt x="594315" y="819234"/>
                      <a:pt x="642174" y="829226"/>
                    </a:cubicBezTo>
                    <a:cubicBezTo>
                      <a:pt x="669538" y="787725"/>
                      <a:pt x="714332" y="783467"/>
                      <a:pt x="750496" y="820540"/>
                    </a:cubicBezTo>
                    <a:close/>
                    <a:moveTo>
                      <a:pt x="484801" y="2481418"/>
                    </a:moveTo>
                    <a:cubicBezTo>
                      <a:pt x="458515" y="2481418"/>
                      <a:pt x="435352" y="2481361"/>
                      <a:pt x="412189" y="2481418"/>
                    </a:cubicBezTo>
                    <a:cubicBezTo>
                      <a:pt x="385052" y="2481532"/>
                      <a:pt x="358312" y="2481305"/>
                      <a:pt x="334978" y="2500153"/>
                    </a:cubicBezTo>
                    <a:cubicBezTo>
                      <a:pt x="324135" y="2508953"/>
                      <a:pt x="309374" y="2512984"/>
                      <a:pt x="296203" y="2518888"/>
                    </a:cubicBezTo>
                    <a:cubicBezTo>
                      <a:pt x="277241" y="2527347"/>
                      <a:pt x="257824" y="2534898"/>
                      <a:pt x="239203" y="2544095"/>
                    </a:cubicBezTo>
                    <a:cubicBezTo>
                      <a:pt x="224499" y="2551362"/>
                      <a:pt x="210817" y="2560502"/>
                      <a:pt x="198043" y="2577080"/>
                    </a:cubicBezTo>
                    <a:cubicBezTo>
                      <a:pt x="301539" y="2579180"/>
                      <a:pt x="400834" y="2582814"/>
                      <a:pt x="502060" y="2580770"/>
                    </a:cubicBezTo>
                    <a:cubicBezTo>
                      <a:pt x="495985" y="2545968"/>
                      <a:pt x="490421" y="2513892"/>
                      <a:pt x="484801" y="2481418"/>
                    </a:cubicBezTo>
                    <a:close/>
                    <a:moveTo>
                      <a:pt x="599935" y="2602344"/>
                    </a:moveTo>
                    <a:cubicBezTo>
                      <a:pt x="702069" y="2599562"/>
                      <a:pt x="798355" y="2596893"/>
                      <a:pt x="898502" y="2594169"/>
                    </a:cubicBezTo>
                    <a:cubicBezTo>
                      <a:pt x="885728" y="2559708"/>
                      <a:pt x="874203" y="2528540"/>
                      <a:pt x="863189" y="2498734"/>
                    </a:cubicBezTo>
                    <a:cubicBezTo>
                      <a:pt x="823562" y="2498734"/>
                      <a:pt x="786036" y="2498564"/>
                      <a:pt x="748566" y="2498961"/>
                    </a:cubicBezTo>
                    <a:cubicBezTo>
                      <a:pt x="744251" y="2498961"/>
                      <a:pt x="739596" y="2501800"/>
                      <a:pt x="735678" y="2504184"/>
                    </a:cubicBezTo>
                    <a:cubicBezTo>
                      <a:pt x="707860" y="2521386"/>
                      <a:pt x="680439" y="2539212"/>
                      <a:pt x="652393" y="2556017"/>
                    </a:cubicBezTo>
                    <a:cubicBezTo>
                      <a:pt x="633885" y="2567145"/>
                      <a:pt x="616456" y="2579124"/>
                      <a:pt x="599935" y="2602287"/>
                    </a:cubicBezTo>
                    <a:close/>
                    <a:moveTo>
                      <a:pt x="46347" y="1734009"/>
                    </a:moveTo>
                    <a:cubicBezTo>
                      <a:pt x="47029" y="1735712"/>
                      <a:pt x="47710" y="1737472"/>
                      <a:pt x="48334" y="1739175"/>
                    </a:cubicBezTo>
                    <a:cubicBezTo>
                      <a:pt x="63436" y="1739175"/>
                      <a:pt x="78537" y="1739232"/>
                      <a:pt x="93639" y="1739175"/>
                    </a:cubicBezTo>
                    <a:cubicBezTo>
                      <a:pt x="109194" y="1739062"/>
                      <a:pt x="118051" y="1743490"/>
                      <a:pt x="120662" y="1753822"/>
                    </a:cubicBezTo>
                    <a:cubicBezTo>
                      <a:pt x="123785" y="1766085"/>
                      <a:pt x="116688" y="1773409"/>
                      <a:pt x="107434" y="1779427"/>
                    </a:cubicBezTo>
                    <a:cubicBezTo>
                      <a:pt x="96307" y="1786694"/>
                      <a:pt x="85180" y="1794017"/>
                      <a:pt x="73996" y="1801341"/>
                    </a:cubicBezTo>
                    <a:cubicBezTo>
                      <a:pt x="74904" y="1802874"/>
                      <a:pt x="75812" y="1804407"/>
                      <a:pt x="76720" y="1805939"/>
                    </a:cubicBezTo>
                    <a:cubicBezTo>
                      <a:pt x="92276" y="1797140"/>
                      <a:pt x="108002" y="1788510"/>
                      <a:pt x="123444" y="1779427"/>
                    </a:cubicBezTo>
                    <a:cubicBezTo>
                      <a:pt x="132869" y="1773920"/>
                      <a:pt x="141838" y="1773522"/>
                      <a:pt x="149843" y="1781243"/>
                    </a:cubicBezTo>
                    <a:cubicBezTo>
                      <a:pt x="158359" y="1789419"/>
                      <a:pt x="156202" y="1798502"/>
                      <a:pt x="150638" y="1807472"/>
                    </a:cubicBezTo>
                    <a:cubicBezTo>
                      <a:pt x="145812" y="1815137"/>
                      <a:pt x="141044" y="1822801"/>
                      <a:pt x="136218" y="1830465"/>
                    </a:cubicBezTo>
                    <a:cubicBezTo>
                      <a:pt x="146494" y="1825015"/>
                      <a:pt x="152455" y="1816613"/>
                      <a:pt x="159892" y="1809800"/>
                    </a:cubicBezTo>
                    <a:cubicBezTo>
                      <a:pt x="172098" y="1798559"/>
                      <a:pt x="186746" y="1802192"/>
                      <a:pt x="192252" y="1817805"/>
                    </a:cubicBezTo>
                    <a:cubicBezTo>
                      <a:pt x="194807" y="1825072"/>
                      <a:pt x="194921" y="1833247"/>
                      <a:pt x="196170" y="1841025"/>
                    </a:cubicBezTo>
                    <a:cubicBezTo>
                      <a:pt x="198213" y="1834042"/>
                      <a:pt x="198611" y="1827059"/>
                      <a:pt x="199179" y="1820076"/>
                    </a:cubicBezTo>
                    <a:cubicBezTo>
                      <a:pt x="200144" y="1808097"/>
                      <a:pt x="203947" y="1797196"/>
                      <a:pt x="217062" y="1794812"/>
                    </a:cubicBezTo>
                    <a:cubicBezTo>
                      <a:pt x="229041" y="1792655"/>
                      <a:pt x="235627" y="1801171"/>
                      <a:pt x="241304" y="1810708"/>
                    </a:cubicBezTo>
                    <a:cubicBezTo>
                      <a:pt x="246811" y="1819849"/>
                      <a:pt x="253510" y="1828194"/>
                      <a:pt x="260379" y="1837846"/>
                    </a:cubicBezTo>
                    <a:cubicBezTo>
                      <a:pt x="263218" y="1833588"/>
                      <a:pt x="264808" y="1832225"/>
                      <a:pt x="264637" y="1831203"/>
                    </a:cubicBezTo>
                    <a:cubicBezTo>
                      <a:pt x="260209" y="1806791"/>
                      <a:pt x="256235" y="1782265"/>
                      <a:pt x="250615" y="1758137"/>
                    </a:cubicBezTo>
                    <a:cubicBezTo>
                      <a:pt x="249195" y="1751892"/>
                      <a:pt x="243631" y="1745193"/>
                      <a:pt x="238068" y="1741616"/>
                    </a:cubicBezTo>
                    <a:cubicBezTo>
                      <a:pt x="205991" y="1720781"/>
                      <a:pt x="173290" y="1700740"/>
                      <a:pt x="139568" y="1679678"/>
                    </a:cubicBezTo>
                    <a:cubicBezTo>
                      <a:pt x="124807" y="1689499"/>
                      <a:pt x="109989" y="1700399"/>
                      <a:pt x="94150" y="1709597"/>
                    </a:cubicBezTo>
                    <a:cubicBezTo>
                      <a:pt x="78707" y="1718623"/>
                      <a:pt x="62244" y="1725947"/>
                      <a:pt x="46177" y="1734009"/>
                    </a:cubicBezTo>
                    <a:close/>
                    <a:moveTo>
                      <a:pt x="474923" y="1378840"/>
                    </a:moveTo>
                    <a:cubicBezTo>
                      <a:pt x="464590" y="1416821"/>
                      <a:pt x="454825" y="1452758"/>
                      <a:pt x="444833" y="1489717"/>
                    </a:cubicBezTo>
                    <a:cubicBezTo>
                      <a:pt x="476398" y="1503853"/>
                      <a:pt x="507567" y="1514697"/>
                      <a:pt x="542822" y="1516570"/>
                    </a:cubicBezTo>
                    <a:cubicBezTo>
                      <a:pt x="554290" y="1476659"/>
                      <a:pt x="567405" y="1438508"/>
                      <a:pt x="575921" y="1398654"/>
                    </a:cubicBezTo>
                    <a:cubicBezTo>
                      <a:pt x="540949" y="1391784"/>
                      <a:pt x="508872" y="1385483"/>
                      <a:pt x="474923" y="1378840"/>
                    </a:cubicBezTo>
                    <a:close/>
                    <a:moveTo>
                      <a:pt x="1056727" y="274559"/>
                    </a:moveTo>
                    <a:cubicBezTo>
                      <a:pt x="1085056" y="277795"/>
                      <a:pt x="1111058" y="281201"/>
                      <a:pt x="1137173" y="283699"/>
                    </a:cubicBezTo>
                    <a:cubicBezTo>
                      <a:pt x="1190312" y="288866"/>
                      <a:pt x="1191618" y="282110"/>
                      <a:pt x="1203767" y="235159"/>
                    </a:cubicBezTo>
                    <a:cubicBezTo>
                      <a:pt x="1204562" y="232093"/>
                      <a:pt x="1205414" y="228630"/>
                      <a:pt x="1204733" y="225735"/>
                    </a:cubicBezTo>
                    <a:cubicBezTo>
                      <a:pt x="1203597" y="220852"/>
                      <a:pt x="1201156" y="216311"/>
                      <a:pt x="1199282" y="211598"/>
                    </a:cubicBezTo>
                    <a:cubicBezTo>
                      <a:pt x="1195422" y="213642"/>
                      <a:pt x="1190880" y="215005"/>
                      <a:pt x="1187758" y="217900"/>
                    </a:cubicBezTo>
                    <a:cubicBezTo>
                      <a:pt x="1166979" y="236919"/>
                      <a:pt x="1140920" y="240780"/>
                      <a:pt x="1114578" y="243050"/>
                    </a:cubicBezTo>
                    <a:cubicBezTo>
                      <a:pt x="1104302" y="243959"/>
                      <a:pt x="1095616" y="239531"/>
                      <a:pt x="1093174" y="228119"/>
                    </a:cubicBezTo>
                    <a:cubicBezTo>
                      <a:pt x="1091017" y="217957"/>
                      <a:pt x="1097376" y="209782"/>
                      <a:pt x="1110377" y="206035"/>
                    </a:cubicBezTo>
                    <a:cubicBezTo>
                      <a:pt x="1115713" y="204502"/>
                      <a:pt x="1121447" y="204388"/>
                      <a:pt x="1126841" y="203026"/>
                    </a:cubicBezTo>
                    <a:cubicBezTo>
                      <a:pt x="1133994" y="201266"/>
                      <a:pt x="1140977" y="198995"/>
                      <a:pt x="1148017" y="196894"/>
                    </a:cubicBezTo>
                    <a:cubicBezTo>
                      <a:pt x="1115316" y="185483"/>
                      <a:pt x="1083637" y="183950"/>
                      <a:pt x="1050028" y="193261"/>
                    </a:cubicBezTo>
                    <a:cubicBezTo>
                      <a:pt x="1052242" y="220171"/>
                      <a:pt x="1054399" y="246230"/>
                      <a:pt x="1056727" y="274502"/>
                    </a:cubicBezTo>
                    <a:close/>
                    <a:moveTo>
                      <a:pt x="802443" y="894514"/>
                    </a:moveTo>
                    <a:cubicBezTo>
                      <a:pt x="776157" y="912341"/>
                      <a:pt x="750950" y="929429"/>
                      <a:pt x="724040" y="947710"/>
                    </a:cubicBezTo>
                    <a:cubicBezTo>
                      <a:pt x="738460" y="961109"/>
                      <a:pt x="754243" y="973825"/>
                      <a:pt x="774057" y="981319"/>
                    </a:cubicBezTo>
                    <a:cubicBezTo>
                      <a:pt x="785127" y="985464"/>
                      <a:pt x="793245" y="983136"/>
                      <a:pt x="796993" y="971725"/>
                    </a:cubicBezTo>
                    <a:cubicBezTo>
                      <a:pt x="805282" y="946461"/>
                      <a:pt x="807950" y="920800"/>
                      <a:pt x="802386" y="894514"/>
                    </a:cubicBezTo>
                    <a:close/>
                    <a:moveTo>
                      <a:pt x="621282" y="1018619"/>
                    </a:moveTo>
                    <a:cubicBezTo>
                      <a:pt x="647056" y="996762"/>
                      <a:pt x="663294" y="967864"/>
                      <a:pt x="666075" y="942941"/>
                    </a:cubicBezTo>
                    <a:cubicBezTo>
                      <a:pt x="650804" y="928578"/>
                      <a:pt x="636099" y="914725"/>
                      <a:pt x="618670" y="898261"/>
                    </a:cubicBezTo>
                    <a:cubicBezTo>
                      <a:pt x="613788" y="940159"/>
                      <a:pt x="605783" y="978027"/>
                      <a:pt x="621282" y="1018619"/>
                    </a:cubicBezTo>
                    <a:close/>
                    <a:moveTo>
                      <a:pt x="651144" y="874417"/>
                    </a:moveTo>
                    <a:cubicBezTo>
                      <a:pt x="675727" y="915066"/>
                      <a:pt x="696448" y="915974"/>
                      <a:pt x="726368" y="900986"/>
                    </a:cubicBezTo>
                    <a:cubicBezTo>
                      <a:pt x="742888" y="892698"/>
                      <a:pt x="756230" y="877823"/>
                      <a:pt x="770423" y="865277"/>
                    </a:cubicBezTo>
                    <a:cubicBezTo>
                      <a:pt x="773659" y="862381"/>
                      <a:pt x="774681" y="856931"/>
                      <a:pt x="779109" y="847734"/>
                    </a:cubicBezTo>
                    <a:cubicBezTo>
                      <a:pt x="737836" y="878221"/>
                      <a:pt x="696448" y="880719"/>
                      <a:pt x="651144" y="874417"/>
                    </a:cubicBezTo>
                    <a:close/>
                    <a:moveTo>
                      <a:pt x="858591" y="713581"/>
                    </a:moveTo>
                    <a:cubicBezTo>
                      <a:pt x="881016" y="712899"/>
                      <a:pt x="893052" y="700296"/>
                      <a:pt x="896855" y="675600"/>
                    </a:cubicBezTo>
                    <a:cubicBezTo>
                      <a:pt x="900262" y="653345"/>
                      <a:pt x="889248" y="642785"/>
                      <a:pt x="863984" y="645510"/>
                    </a:cubicBezTo>
                    <a:cubicBezTo>
                      <a:pt x="862224" y="667992"/>
                      <a:pt x="860407" y="690701"/>
                      <a:pt x="858591" y="713581"/>
                    </a:cubicBezTo>
                    <a:close/>
                    <a:moveTo>
                      <a:pt x="506431" y="678211"/>
                    </a:moveTo>
                    <a:cubicBezTo>
                      <a:pt x="493544" y="683718"/>
                      <a:pt x="483665" y="686443"/>
                      <a:pt x="475547" y="691894"/>
                    </a:cubicBezTo>
                    <a:cubicBezTo>
                      <a:pt x="466463" y="697968"/>
                      <a:pt x="462092" y="708017"/>
                      <a:pt x="464987" y="719087"/>
                    </a:cubicBezTo>
                    <a:cubicBezTo>
                      <a:pt x="468110" y="731123"/>
                      <a:pt x="478158" y="734246"/>
                      <a:pt x="489172" y="734132"/>
                    </a:cubicBezTo>
                    <a:cubicBezTo>
                      <a:pt x="495134" y="734075"/>
                      <a:pt x="501038" y="732543"/>
                      <a:pt x="506431" y="731805"/>
                    </a:cubicBezTo>
                    <a:lnTo>
                      <a:pt x="506431" y="678211"/>
                    </a:lnTo>
                    <a:close/>
                    <a:moveTo>
                      <a:pt x="1045883" y="155053"/>
                    </a:moveTo>
                    <a:cubicBezTo>
                      <a:pt x="1050879" y="155053"/>
                      <a:pt x="1053320" y="155678"/>
                      <a:pt x="1053831" y="154940"/>
                    </a:cubicBezTo>
                    <a:cubicBezTo>
                      <a:pt x="1055477" y="152555"/>
                      <a:pt x="1057635" y="149546"/>
                      <a:pt x="1057465" y="146991"/>
                    </a:cubicBezTo>
                    <a:cubicBezTo>
                      <a:pt x="1055251" y="118889"/>
                      <a:pt x="1053491" y="90616"/>
                      <a:pt x="1044861" y="63649"/>
                    </a:cubicBezTo>
                    <a:cubicBezTo>
                      <a:pt x="1043215" y="63820"/>
                      <a:pt x="1041625" y="64047"/>
                      <a:pt x="1039979" y="64217"/>
                    </a:cubicBezTo>
                    <a:cubicBezTo>
                      <a:pt x="1041966" y="94534"/>
                      <a:pt x="1043953" y="124907"/>
                      <a:pt x="1045940" y="155053"/>
                    </a:cubicBezTo>
                    <a:close/>
                    <a:moveTo>
                      <a:pt x="1105835" y="152782"/>
                    </a:moveTo>
                    <a:cubicBezTo>
                      <a:pt x="1120823" y="140974"/>
                      <a:pt x="1122469" y="124055"/>
                      <a:pt x="1112193" y="107818"/>
                    </a:cubicBezTo>
                    <a:cubicBezTo>
                      <a:pt x="1101463" y="120990"/>
                      <a:pt x="1103393" y="135296"/>
                      <a:pt x="1105835" y="152782"/>
                    </a:cubicBezTo>
                    <a:close/>
                    <a:moveTo>
                      <a:pt x="1155908" y="154088"/>
                    </a:moveTo>
                    <a:cubicBezTo>
                      <a:pt x="1157611" y="154485"/>
                      <a:pt x="1159258" y="154883"/>
                      <a:pt x="1160961" y="155337"/>
                    </a:cubicBezTo>
                    <a:cubicBezTo>
                      <a:pt x="1168608" y="145078"/>
                      <a:pt x="1170856" y="133042"/>
                      <a:pt x="1167717" y="119230"/>
                    </a:cubicBezTo>
                    <a:cubicBezTo>
                      <a:pt x="1162834" y="133593"/>
                      <a:pt x="1159371" y="143812"/>
                      <a:pt x="1155908" y="154088"/>
                    </a:cubicBezTo>
                    <a:close/>
                    <a:moveTo>
                      <a:pt x="1220402" y="144721"/>
                    </a:moveTo>
                    <a:cubicBezTo>
                      <a:pt x="1215860" y="152158"/>
                      <a:pt x="1211375" y="159595"/>
                      <a:pt x="1205073" y="169984"/>
                    </a:cubicBezTo>
                    <a:cubicBezTo>
                      <a:pt x="1216501" y="164835"/>
                      <a:pt x="1221611" y="156416"/>
                      <a:pt x="1220402" y="144721"/>
                    </a:cubicBezTo>
                    <a:close/>
                    <a:moveTo>
                      <a:pt x="862224" y="752072"/>
                    </a:moveTo>
                    <a:cubicBezTo>
                      <a:pt x="844682" y="747474"/>
                      <a:pt x="846044" y="757806"/>
                      <a:pt x="843603" y="771999"/>
                    </a:cubicBezTo>
                    <a:cubicBezTo>
                      <a:pt x="851892" y="763143"/>
                      <a:pt x="856433" y="758261"/>
                      <a:pt x="862224" y="75207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FB472AB1-8ADE-32D0-039B-99E1EB860629}"/>
                  </a:ext>
                </a:extLst>
              </p:cNvPr>
              <p:cNvSpPr/>
              <p:nvPr/>
            </p:nvSpPr>
            <p:spPr>
              <a:xfrm>
                <a:off x="10704184" y="3104347"/>
                <a:ext cx="937983" cy="2258849"/>
              </a:xfrm>
              <a:custGeom>
                <a:avLst/>
                <a:gdLst>
                  <a:gd name="csX0" fmla="*/ 672718 w 937983"/>
                  <a:gd name="csY0" fmla="*/ 1777857 h 2258849"/>
                  <a:gd name="csX1" fmla="*/ 622361 w 937983"/>
                  <a:gd name="csY1" fmla="*/ 1984225 h 2258849"/>
                  <a:gd name="csX2" fmla="*/ 626051 w 937983"/>
                  <a:gd name="csY2" fmla="*/ 2011533 h 2258849"/>
                  <a:gd name="csX3" fmla="*/ 654323 w 937983"/>
                  <a:gd name="csY3" fmla="*/ 2055985 h 2258849"/>
                  <a:gd name="csX4" fmla="*/ 749985 w 937983"/>
                  <a:gd name="csY4" fmla="*/ 2188379 h 2258849"/>
                  <a:gd name="csX5" fmla="*/ 759863 w 937983"/>
                  <a:gd name="csY5" fmla="*/ 2216254 h 2258849"/>
                  <a:gd name="csX6" fmla="*/ 723359 w 937983"/>
                  <a:gd name="csY6" fmla="*/ 2239076 h 2258849"/>
                  <a:gd name="csX7" fmla="*/ 505012 w 937983"/>
                  <a:gd name="csY7" fmla="*/ 2181963 h 2258849"/>
                  <a:gd name="csX8" fmla="*/ 429902 w 937983"/>
                  <a:gd name="csY8" fmla="*/ 2183553 h 2258849"/>
                  <a:gd name="csX9" fmla="*/ 254816 w 937983"/>
                  <a:gd name="csY9" fmla="*/ 2243051 h 2258849"/>
                  <a:gd name="csX10" fmla="*/ 196624 w 937983"/>
                  <a:gd name="csY10" fmla="*/ 2257812 h 2258849"/>
                  <a:gd name="csX11" fmla="*/ 167840 w 937983"/>
                  <a:gd name="csY11" fmla="*/ 2250147 h 2258849"/>
                  <a:gd name="csX12" fmla="*/ 163299 w 937983"/>
                  <a:gd name="csY12" fmla="*/ 2222386 h 2258849"/>
                  <a:gd name="csX13" fmla="*/ 168748 w 937983"/>
                  <a:gd name="csY13" fmla="*/ 2214494 h 2258849"/>
                  <a:gd name="csX14" fmla="*/ 287800 w 937983"/>
                  <a:gd name="csY14" fmla="*/ 2031119 h 2258849"/>
                  <a:gd name="csX15" fmla="*/ 296146 w 937983"/>
                  <a:gd name="csY15" fmla="*/ 1976561 h 2258849"/>
                  <a:gd name="csX16" fmla="*/ 260493 w 937983"/>
                  <a:gd name="csY16" fmla="*/ 1827079 h 2258849"/>
                  <a:gd name="csX17" fmla="*/ 233583 w 937983"/>
                  <a:gd name="csY17" fmla="*/ 1796876 h 2258849"/>
                  <a:gd name="csX18" fmla="*/ 91027 w 937983"/>
                  <a:gd name="csY18" fmla="*/ 1790063 h 2258849"/>
                  <a:gd name="csX19" fmla="*/ 59689 w 937983"/>
                  <a:gd name="csY19" fmla="*/ 1807208 h 2258849"/>
                  <a:gd name="csX20" fmla="*/ 31303 w 937983"/>
                  <a:gd name="csY20" fmla="*/ 1817598 h 2258849"/>
                  <a:gd name="csX21" fmla="*/ 418 w 937983"/>
                  <a:gd name="csY21" fmla="*/ 1787281 h 2258849"/>
                  <a:gd name="csX22" fmla="*/ 20459 w 937983"/>
                  <a:gd name="csY22" fmla="*/ 1673793 h 2258849"/>
                  <a:gd name="csX23" fmla="*/ 210590 w 937983"/>
                  <a:gd name="csY23" fmla="*/ 1197756 h 2258849"/>
                  <a:gd name="csX24" fmla="*/ 222682 w 937983"/>
                  <a:gd name="csY24" fmla="*/ 1176239 h 2258849"/>
                  <a:gd name="csX25" fmla="*/ 153136 w 937983"/>
                  <a:gd name="csY25" fmla="*/ 1084495 h 2258849"/>
                  <a:gd name="csX26" fmla="*/ 111011 w 937983"/>
                  <a:gd name="csY26" fmla="*/ 877900 h 2258849"/>
                  <a:gd name="csX27" fmla="*/ 187484 w 937983"/>
                  <a:gd name="csY27" fmla="*/ 655749 h 2258849"/>
                  <a:gd name="csX28" fmla="*/ 233980 w 937983"/>
                  <a:gd name="csY28" fmla="*/ 558612 h 2258849"/>
                  <a:gd name="csX29" fmla="*/ 273891 w 937983"/>
                  <a:gd name="csY29" fmla="*/ 464937 h 2258849"/>
                  <a:gd name="csX30" fmla="*/ 236365 w 937983"/>
                  <a:gd name="csY30" fmla="*/ 386648 h 2258849"/>
                  <a:gd name="csX31" fmla="*/ 295748 w 937983"/>
                  <a:gd name="csY31" fmla="*/ 319202 h 2258849"/>
                  <a:gd name="csX32" fmla="*/ 373129 w 937983"/>
                  <a:gd name="csY32" fmla="*/ 154278 h 2258849"/>
                  <a:gd name="csX33" fmla="*/ 341337 w 937983"/>
                  <a:gd name="csY33" fmla="*/ 69403 h 2258849"/>
                  <a:gd name="csX34" fmla="*/ 339804 w 937983"/>
                  <a:gd name="csY34" fmla="*/ 43175 h 2258849"/>
                  <a:gd name="csX35" fmla="*/ 369893 w 937983"/>
                  <a:gd name="csY35" fmla="*/ 19500 h 2258849"/>
                  <a:gd name="csX36" fmla="*/ 458913 w 937983"/>
                  <a:gd name="csY36" fmla="*/ 96768 h 2258849"/>
                  <a:gd name="csX37" fmla="*/ 464874 w 937983"/>
                  <a:gd name="csY37" fmla="*/ 124984 h 2258849"/>
                  <a:gd name="csX38" fmla="*/ 467883 w 937983"/>
                  <a:gd name="csY38" fmla="*/ 127084 h 2258849"/>
                  <a:gd name="csX39" fmla="*/ 468791 w 937983"/>
                  <a:gd name="csY39" fmla="*/ 115787 h 2258849"/>
                  <a:gd name="csX40" fmla="*/ 517558 w 937983"/>
                  <a:gd name="csY40" fmla="*/ 12177 h 2258849"/>
                  <a:gd name="csX41" fmla="*/ 576148 w 937983"/>
                  <a:gd name="csY41" fmla="*/ 26711 h 2258849"/>
                  <a:gd name="csX42" fmla="*/ 560422 w 937983"/>
                  <a:gd name="csY42" fmla="*/ 126914 h 2258849"/>
                  <a:gd name="csX43" fmla="*/ 544639 w 937983"/>
                  <a:gd name="csY43" fmla="*/ 147466 h 2258849"/>
                  <a:gd name="csX44" fmla="*/ 621396 w 937983"/>
                  <a:gd name="csY44" fmla="*/ 215365 h 2258849"/>
                  <a:gd name="csX45" fmla="*/ 641322 w 937983"/>
                  <a:gd name="csY45" fmla="*/ 315909 h 2258849"/>
                  <a:gd name="csX46" fmla="*/ 703829 w 937983"/>
                  <a:gd name="csY46" fmla="*/ 377224 h 2258849"/>
                  <a:gd name="csX47" fmla="*/ 649044 w 937983"/>
                  <a:gd name="csY47" fmla="*/ 450176 h 2258849"/>
                  <a:gd name="csX48" fmla="*/ 654607 w 937983"/>
                  <a:gd name="csY48" fmla="*/ 468514 h 2258849"/>
                  <a:gd name="csX49" fmla="*/ 709279 w 937983"/>
                  <a:gd name="csY49" fmla="*/ 580810 h 2258849"/>
                  <a:gd name="csX50" fmla="*/ 773489 w 937983"/>
                  <a:gd name="csY50" fmla="*/ 684420 h 2258849"/>
                  <a:gd name="csX51" fmla="*/ 851040 w 937983"/>
                  <a:gd name="csY51" fmla="*/ 958914 h 2258849"/>
                  <a:gd name="csX52" fmla="*/ 782572 w 937983"/>
                  <a:gd name="csY52" fmla="*/ 1178964 h 2258849"/>
                  <a:gd name="csX53" fmla="*/ 781096 w 937983"/>
                  <a:gd name="csY53" fmla="*/ 1205307 h 2258849"/>
                  <a:gd name="csX54" fmla="*/ 913887 w 937983"/>
                  <a:gd name="csY54" fmla="*/ 1612479 h 2258849"/>
                  <a:gd name="csX55" fmla="*/ 937675 w 937983"/>
                  <a:gd name="csY55" fmla="*/ 1808060 h 2258849"/>
                  <a:gd name="csX56" fmla="*/ 936823 w 937983"/>
                  <a:gd name="csY56" fmla="*/ 1824751 h 2258849"/>
                  <a:gd name="csX57" fmla="*/ 896742 w 937983"/>
                  <a:gd name="csY57" fmla="*/ 1843827 h 2258849"/>
                  <a:gd name="csX58" fmla="*/ 864098 w 937983"/>
                  <a:gd name="csY58" fmla="*/ 1829236 h 2258849"/>
                  <a:gd name="csX59" fmla="*/ 702864 w 937983"/>
                  <a:gd name="csY59" fmla="*/ 1782001 h 2258849"/>
                  <a:gd name="csX60" fmla="*/ 672547 w 937983"/>
                  <a:gd name="csY60" fmla="*/ 1777914 h 2258849"/>
                  <a:gd name="csX61" fmla="*/ 753107 w 937983"/>
                  <a:gd name="csY61" fmla="*/ 1152281 h 2258849"/>
                  <a:gd name="csX62" fmla="*/ 766733 w 937983"/>
                  <a:gd name="csY62" fmla="*/ 1130197 h 2258849"/>
                  <a:gd name="csX63" fmla="*/ 812378 w 937983"/>
                  <a:gd name="csY63" fmla="*/ 957325 h 2258849"/>
                  <a:gd name="csX64" fmla="*/ 724778 w 937983"/>
                  <a:gd name="csY64" fmla="*/ 682092 h 2258849"/>
                  <a:gd name="csX65" fmla="*/ 670844 w 937983"/>
                  <a:gd name="csY65" fmla="*/ 652059 h 2258849"/>
                  <a:gd name="csX66" fmla="*/ 670560 w 937983"/>
                  <a:gd name="csY66" fmla="*/ 689188 h 2258849"/>
                  <a:gd name="csX67" fmla="*/ 652904 w 937983"/>
                  <a:gd name="csY67" fmla="*/ 712976 h 2258849"/>
                  <a:gd name="csX68" fmla="*/ 624972 w 937983"/>
                  <a:gd name="csY68" fmla="*/ 704120 h 2258849"/>
                  <a:gd name="csX69" fmla="*/ 609927 w 937983"/>
                  <a:gd name="csY69" fmla="*/ 685385 h 2258849"/>
                  <a:gd name="csX70" fmla="*/ 599311 w 937983"/>
                  <a:gd name="csY70" fmla="*/ 672214 h 2258849"/>
                  <a:gd name="csX71" fmla="*/ 587445 w 937983"/>
                  <a:gd name="csY71" fmla="*/ 695888 h 2258849"/>
                  <a:gd name="csX72" fmla="*/ 537940 w 937983"/>
                  <a:gd name="csY72" fmla="*/ 695888 h 2258849"/>
                  <a:gd name="csX73" fmla="*/ 522271 w 937983"/>
                  <a:gd name="csY73" fmla="*/ 653308 h 2258849"/>
                  <a:gd name="csX74" fmla="*/ 516082 w 937983"/>
                  <a:gd name="csY74" fmla="*/ 625036 h 2258849"/>
                  <a:gd name="csX75" fmla="*/ 395895 w 937983"/>
                  <a:gd name="csY75" fmla="*/ 629975 h 2258849"/>
                  <a:gd name="csX76" fmla="*/ 384768 w 937983"/>
                  <a:gd name="csY76" fmla="*/ 658758 h 2258849"/>
                  <a:gd name="csX77" fmla="*/ 361094 w 937983"/>
                  <a:gd name="csY77" fmla="*/ 697364 h 2258849"/>
                  <a:gd name="csX78" fmla="*/ 317265 w 937983"/>
                  <a:gd name="csY78" fmla="*/ 692538 h 2258849"/>
                  <a:gd name="csX79" fmla="*/ 309544 w 937983"/>
                  <a:gd name="csY79" fmla="*/ 678345 h 2258849"/>
                  <a:gd name="csX80" fmla="*/ 275481 w 937983"/>
                  <a:gd name="csY80" fmla="*/ 687996 h 2258849"/>
                  <a:gd name="csX81" fmla="*/ 260152 w 937983"/>
                  <a:gd name="csY81" fmla="*/ 647347 h 2258849"/>
                  <a:gd name="csX82" fmla="*/ 209114 w 937983"/>
                  <a:gd name="csY82" fmla="*/ 692651 h 2258849"/>
                  <a:gd name="csX83" fmla="*/ 159097 w 937983"/>
                  <a:gd name="csY83" fmla="*/ 814145 h 2258849"/>
                  <a:gd name="csX84" fmla="*/ 170736 w 937983"/>
                  <a:gd name="csY84" fmla="*/ 1031697 h 2258849"/>
                  <a:gd name="csX85" fmla="*/ 241928 w 937983"/>
                  <a:gd name="csY85" fmla="*/ 1140302 h 2258849"/>
                  <a:gd name="csX86" fmla="*/ 266851 w 937983"/>
                  <a:gd name="csY86" fmla="*/ 1093692 h 2258849"/>
                  <a:gd name="csX87" fmla="*/ 267022 w 937983"/>
                  <a:gd name="csY87" fmla="*/ 1004786 h 2258849"/>
                  <a:gd name="csX88" fmla="*/ 240055 w 937983"/>
                  <a:gd name="csY88" fmla="*/ 734663 h 2258849"/>
                  <a:gd name="csX89" fmla="*/ 238408 w 937983"/>
                  <a:gd name="csY89" fmla="*/ 710819 h 2258849"/>
                  <a:gd name="csX90" fmla="*/ 253567 w 937983"/>
                  <a:gd name="csY90" fmla="*/ 695206 h 2258849"/>
                  <a:gd name="csX91" fmla="*/ 271166 w 937983"/>
                  <a:gd name="csY91" fmla="*/ 704574 h 2258849"/>
                  <a:gd name="csX92" fmla="*/ 277014 w 937983"/>
                  <a:gd name="csY92" fmla="*/ 722457 h 2258849"/>
                  <a:gd name="csX93" fmla="*/ 303299 w 937983"/>
                  <a:gd name="csY93" fmla="*/ 1062297 h 2258849"/>
                  <a:gd name="csX94" fmla="*/ 303754 w 937983"/>
                  <a:gd name="csY94" fmla="*/ 1074162 h 2258849"/>
                  <a:gd name="csX95" fmla="*/ 679247 w 937983"/>
                  <a:gd name="csY95" fmla="*/ 1074162 h 2258849"/>
                  <a:gd name="csX96" fmla="*/ 680779 w 937983"/>
                  <a:gd name="csY96" fmla="*/ 1052816 h 2258849"/>
                  <a:gd name="csX97" fmla="*/ 700309 w 937983"/>
                  <a:gd name="csY97" fmla="*/ 753001 h 2258849"/>
                  <a:gd name="csX98" fmla="*/ 722337 w 937983"/>
                  <a:gd name="csY98" fmla="*/ 724047 h 2258849"/>
                  <a:gd name="csX99" fmla="*/ 738687 w 937983"/>
                  <a:gd name="csY99" fmla="*/ 756123 h 2258849"/>
                  <a:gd name="csX100" fmla="*/ 731023 w 937983"/>
                  <a:gd name="csY100" fmla="*/ 859222 h 2258849"/>
                  <a:gd name="csX101" fmla="*/ 715240 w 937983"/>
                  <a:gd name="csY101" fmla="*/ 1070188 h 2258849"/>
                  <a:gd name="csX102" fmla="*/ 717909 w 937983"/>
                  <a:gd name="csY102" fmla="*/ 1098234 h 2258849"/>
                  <a:gd name="csX103" fmla="*/ 752937 w 937983"/>
                  <a:gd name="csY103" fmla="*/ 1152452 h 2258849"/>
                  <a:gd name="csX104" fmla="*/ 502230 w 937983"/>
                  <a:gd name="csY104" fmla="*/ 243354 h 2258849"/>
                  <a:gd name="csX105" fmla="*/ 447047 w 937983"/>
                  <a:gd name="csY105" fmla="*/ 250224 h 2258849"/>
                  <a:gd name="csX106" fmla="*/ 352351 w 937983"/>
                  <a:gd name="csY106" fmla="*/ 309721 h 2258849"/>
                  <a:gd name="csX107" fmla="*/ 343381 w 937983"/>
                  <a:gd name="csY107" fmla="*/ 390338 h 2258849"/>
                  <a:gd name="csX108" fmla="*/ 348660 w 937983"/>
                  <a:gd name="csY108" fmla="*/ 411287 h 2258849"/>
                  <a:gd name="csX109" fmla="*/ 457153 w 937983"/>
                  <a:gd name="csY109" fmla="*/ 505019 h 2258849"/>
                  <a:gd name="csX110" fmla="*/ 542255 w 937983"/>
                  <a:gd name="csY110" fmla="*/ 476519 h 2258849"/>
                  <a:gd name="csX111" fmla="*/ 591363 w 937983"/>
                  <a:gd name="csY111" fmla="*/ 384604 h 2258849"/>
                  <a:gd name="csX112" fmla="*/ 583301 w 937983"/>
                  <a:gd name="csY112" fmla="*/ 329421 h 2258849"/>
                  <a:gd name="csX113" fmla="*/ 502230 w 937983"/>
                  <a:gd name="csY113" fmla="*/ 243468 h 2258849"/>
                  <a:gd name="csX114" fmla="*/ 199576 w 937983"/>
                  <a:gd name="csY114" fmla="*/ 1294894 h 2258849"/>
                  <a:gd name="csX115" fmla="*/ 373016 w 937983"/>
                  <a:gd name="csY115" fmla="*/ 1288876 h 2258849"/>
                  <a:gd name="csX116" fmla="*/ 405035 w 937983"/>
                  <a:gd name="csY116" fmla="*/ 1115379 h 2258849"/>
                  <a:gd name="csX117" fmla="*/ 311986 w 937983"/>
                  <a:gd name="csY117" fmla="*/ 1115095 h 2258849"/>
                  <a:gd name="csX118" fmla="*/ 291831 w 937983"/>
                  <a:gd name="csY118" fmla="*/ 1128778 h 2258849"/>
                  <a:gd name="csX119" fmla="*/ 199576 w 937983"/>
                  <a:gd name="csY119" fmla="*/ 1294894 h 2258849"/>
                  <a:gd name="csX120" fmla="*/ 176129 w 937983"/>
                  <a:gd name="csY120" fmla="*/ 1740785 h 2258849"/>
                  <a:gd name="csX121" fmla="*/ 281783 w 937983"/>
                  <a:gd name="csY121" fmla="*/ 1776892 h 2258849"/>
                  <a:gd name="csX122" fmla="*/ 436260 w 937983"/>
                  <a:gd name="csY122" fmla="*/ 1769966 h 2258849"/>
                  <a:gd name="csX123" fmla="*/ 337420 w 937983"/>
                  <a:gd name="csY123" fmla="*/ 1644896 h 2258849"/>
                  <a:gd name="csX124" fmla="*/ 176129 w 937983"/>
                  <a:gd name="csY124" fmla="*/ 1740785 h 2258849"/>
                  <a:gd name="csX125" fmla="*/ 486561 w 937983"/>
                  <a:gd name="csY125" fmla="*/ 1796592 h 2258849"/>
                  <a:gd name="csX126" fmla="*/ 487583 w 937983"/>
                  <a:gd name="csY126" fmla="*/ 1982181 h 2258849"/>
                  <a:gd name="csX127" fmla="*/ 583585 w 937983"/>
                  <a:gd name="csY127" fmla="*/ 1982181 h 2258849"/>
                  <a:gd name="csX128" fmla="*/ 632863 w 937983"/>
                  <a:gd name="csY128" fmla="*/ 1776211 h 2258849"/>
                  <a:gd name="csX129" fmla="*/ 486561 w 937983"/>
                  <a:gd name="csY129" fmla="*/ 1796592 h 2258849"/>
                  <a:gd name="csX130" fmla="*/ 753107 w 937983"/>
                  <a:gd name="csY130" fmla="*/ 1238973 h 2258849"/>
                  <a:gd name="csX131" fmla="*/ 684583 w 937983"/>
                  <a:gd name="csY131" fmla="*/ 1327595 h 2258849"/>
                  <a:gd name="csX132" fmla="*/ 730796 w 937983"/>
                  <a:gd name="csY132" fmla="*/ 1442729 h 2258849"/>
                  <a:gd name="csX133" fmla="*/ 823222 w 937983"/>
                  <a:gd name="csY133" fmla="*/ 1461634 h 2258849"/>
                  <a:gd name="csX134" fmla="*/ 838210 w 937983"/>
                  <a:gd name="csY134" fmla="*/ 1457944 h 2258849"/>
                  <a:gd name="csX135" fmla="*/ 753107 w 937983"/>
                  <a:gd name="csY135" fmla="*/ 1238916 h 2258849"/>
                  <a:gd name="csX136" fmla="*/ 339406 w 937983"/>
                  <a:gd name="csY136" fmla="*/ 1987518 h 2258849"/>
                  <a:gd name="csX137" fmla="*/ 445685 w 937983"/>
                  <a:gd name="csY137" fmla="*/ 1982635 h 2258849"/>
                  <a:gd name="csX138" fmla="*/ 445685 w 937983"/>
                  <a:gd name="csY138" fmla="*/ 1808514 h 2258849"/>
                  <a:gd name="csX139" fmla="*/ 301312 w 937983"/>
                  <a:gd name="csY139" fmla="*/ 1824070 h 2258849"/>
                  <a:gd name="csX140" fmla="*/ 332594 w 937983"/>
                  <a:gd name="csY140" fmla="*/ 1965036 h 2258849"/>
                  <a:gd name="csX141" fmla="*/ 339406 w 937983"/>
                  <a:gd name="csY141" fmla="*/ 1987518 h 2258849"/>
                  <a:gd name="csX142" fmla="*/ 414062 w 937983"/>
                  <a:gd name="csY142" fmla="*/ 1488204 h 2258849"/>
                  <a:gd name="csX143" fmla="*/ 481281 w 937983"/>
                  <a:gd name="csY143" fmla="*/ 1534871 h 2258849"/>
                  <a:gd name="csX144" fmla="*/ 528629 w 937983"/>
                  <a:gd name="csY144" fmla="*/ 1456809 h 2258849"/>
                  <a:gd name="csX145" fmla="*/ 470154 w 937983"/>
                  <a:gd name="csY145" fmla="*/ 1415933 h 2258849"/>
                  <a:gd name="csX146" fmla="*/ 414062 w 937983"/>
                  <a:gd name="csY146" fmla="*/ 1488147 h 2258849"/>
                  <a:gd name="csX147" fmla="*/ 736132 w 937983"/>
                  <a:gd name="csY147" fmla="*/ 1571716 h 2258849"/>
                  <a:gd name="csX148" fmla="*/ 689295 w 937983"/>
                  <a:gd name="csY148" fmla="*/ 1619348 h 2258849"/>
                  <a:gd name="csX149" fmla="*/ 728184 w 937983"/>
                  <a:gd name="csY149" fmla="*/ 1665107 h 2258849"/>
                  <a:gd name="csX150" fmla="*/ 776725 w 937983"/>
                  <a:gd name="csY150" fmla="*/ 1616283 h 2258849"/>
                  <a:gd name="csX151" fmla="*/ 736132 w 937983"/>
                  <a:gd name="csY151" fmla="*/ 1571660 h 2258849"/>
                  <a:gd name="csX152" fmla="*/ 106923 w 937983"/>
                  <a:gd name="csY152" fmla="*/ 1521075 h 2258849"/>
                  <a:gd name="csX153" fmla="*/ 202982 w 937983"/>
                  <a:gd name="csY153" fmla="*/ 1515852 h 2258849"/>
                  <a:gd name="csX154" fmla="*/ 195943 w 937983"/>
                  <a:gd name="csY154" fmla="*/ 1468901 h 2258849"/>
                  <a:gd name="csX155" fmla="*/ 133720 w 937983"/>
                  <a:gd name="csY155" fmla="*/ 1464189 h 2258849"/>
                  <a:gd name="csX156" fmla="*/ 123728 w 937983"/>
                  <a:gd name="csY156" fmla="*/ 1473443 h 2258849"/>
                  <a:gd name="csX157" fmla="*/ 106867 w 937983"/>
                  <a:gd name="csY157" fmla="*/ 1521132 h 2258849"/>
                  <a:gd name="csX158" fmla="*/ 411678 w 937983"/>
                  <a:gd name="csY158" fmla="*/ 537890 h 2258849"/>
                  <a:gd name="csX159" fmla="*/ 404752 w 937983"/>
                  <a:gd name="csY159" fmla="*/ 591597 h 2258849"/>
                  <a:gd name="csX160" fmla="*/ 511143 w 937983"/>
                  <a:gd name="csY160" fmla="*/ 588134 h 2258849"/>
                  <a:gd name="csX161" fmla="*/ 511143 w 937983"/>
                  <a:gd name="csY161" fmla="*/ 546349 h 2258849"/>
                  <a:gd name="csX162" fmla="*/ 411678 w 937983"/>
                  <a:gd name="csY162" fmla="*/ 537833 h 2258849"/>
                  <a:gd name="csX163" fmla="*/ 603512 w 937983"/>
                  <a:gd name="csY163" fmla="*/ 290078 h 2258849"/>
                  <a:gd name="csX164" fmla="*/ 532263 w 937983"/>
                  <a:gd name="csY164" fmla="*/ 187377 h 2258849"/>
                  <a:gd name="csX165" fmla="*/ 526018 w 937983"/>
                  <a:gd name="csY165" fmla="*/ 209518 h 2258849"/>
                  <a:gd name="csX166" fmla="*/ 603512 w 937983"/>
                  <a:gd name="csY166" fmla="*/ 290078 h 2258849"/>
                  <a:gd name="csX167" fmla="*/ 600673 w 937983"/>
                  <a:gd name="csY167" fmla="*/ 1116572 h 2258849"/>
                  <a:gd name="csX168" fmla="*/ 638484 w 937983"/>
                  <a:gd name="csY168" fmla="*/ 1151543 h 2258849"/>
                  <a:gd name="csX169" fmla="*/ 688614 w 937983"/>
                  <a:gd name="csY169" fmla="*/ 1119297 h 2258849"/>
                  <a:gd name="csX170" fmla="*/ 600617 w 937983"/>
                  <a:gd name="csY170" fmla="*/ 1116572 h 2258849"/>
                  <a:gd name="csX171" fmla="*/ 410486 w 937983"/>
                  <a:gd name="csY171" fmla="*/ 185106 h 2258849"/>
                  <a:gd name="csX172" fmla="*/ 341110 w 937983"/>
                  <a:gd name="csY172" fmla="*/ 261919 h 2258849"/>
                  <a:gd name="csX173" fmla="*/ 408783 w 937983"/>
                  <a:gd name="csY173" fmla="*/ 216728 h 2258849"/>
                  <a:gd name="csX174" fmla="*/ 410486 w 937983"/>
                  <a:gd name="csY174" fmla="*/ 185106 h 2258849"/>
                  <a:gd name="csX175" fmla="*/ 504217 w 937983"/>
                  <a:gd name="csY175" fmla="*/ 124643 h 2258849"/>
                  <a:gd name="csX176" fmla="*/ 539927 w 937983"/>
                  <a:gd name="csY176" fmla="*/ 42891 h 2258849"/>
                  <a:gd name="csX177" fmla="*/ 504217 w 937983"/>
                  <a:gd name="csY177" fmla="*/ 124643 h 2258849"/>
                  <a:gd name="csX178" fmla="*/ 300972 w 937983"/>
                  <a:gd name="csY178" fmla="*/ 361838 h 2258849"/>
                  <a:gd name="csX179" fmla="*/ 275027 w 937983"/>
                  <a:gd name="csY179" fmla="*/ 387272 h 2258849"/>
                  <a:gd name="csX180" fmla="*/ 278092 w 937983"/>
                  <a:gd name="csY180" fmla="*/ 423550 h 2258849"/>
                  <a:gd name="csX181" fmla="*/ 312667 w 937983"/>
                  <a:gd name="csY181" fmla="*/ 424799 h 2258849"/>
                  <a:gd name="csX182" fmla="*/ 304151 w 937983"/>
                  <a:gd name="csY182" fmla="*/ 372341 h 2258849"/>
                  <a:gd name="csX183" fmla="*/ 300972 w 937983"/>
                  <a:gd name="csY183" fmla="*/ 361838 h 2258849"/>
                  <a:gd name="csX184" fmla="*/ 423033 w 937983"/>
                  <a:gd name="csY184" fmla="*/ 139688 h 2258849"/>
                  <a:gd name="csX185" fmla="*/ 379828 w 937983"/>
                  <a:gd name="csY185" fmla="*/ 63556 h 2258849"/>
                  <a:gd name="csX186" fmla="*/ 423033 w 937983"/>
                  <a:gd name="csY186" fmla="*/ 139688 h 2258849"/>
                  <a:gd name="csX187" fmla="*/ 624064 w 937983"/>
                  <a:gd name="csY187" fmla="*/ 415488 h 2258849"/>
                  <a:gd name="csX188" fmla="*/ 666757 w 937983"/>
                  <a:gd name="csY188" fmla="*/ 382390 h 2258849"/>
                  <a:gd name="csX189" fmla="*/ 636043 w 937983"/>
                  <a:gd name="csY189" fmla="*/ 357580 h 2258849"/>
                  <a:gd name="csX190" fmla="*/ 624064 w 937983"/>
                  <a:gd name="csY190" fmla="*/ 415488 h 2258849"/>
                  <a:gd name="csX191" fmla="*/ 448296 w 937983"/>
                  <a:gd name="csY191" fmla="*/ 209234 h 2258849"/>
                  <a:gd name="csX192" fmla="*/ 490308 w 937983"/>
                  <a:gd name="csY192" fmla="*/ 191975 h 2258849"/>
                  <a:gd name="csX193" fmla="*/ 478272 w 937983"/>
                  <a:gd name="csY193" fmla="*/ 172162 h 2258849"/>
                  <a:gd name="csX194" fmla="*/ 451021 w 937983"/>
                  <a:gd name="csY194" fmla="*/ 189137 h 2258849"/>
                  <a:gd name="csX195" fmla="*/ 448296 w 937983"/>
                  <a:gd name="csY195" fmla="*/ 209234 h 22588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</a:cxnLst>
                <a:rect l="l" t="t" r="r" b="b"/>
                <a:pathLst>
                  <a:path w="937983" h="2258849">
                    <a:moveTo>
                      <a:pt x="672718" y="1777857"/>
                    </a:moveTo>
                    <a:cubicBezTo>
                      <a:pt x="655515" y="1848936"/>
                      <a:pt x="639335" y="1916666"/>
                      <a:pt x="622361" y="1984225"/>
                    </a:cubicBezTo>
                    <a:cubicBezTo>
                      <a:pt x="619749" y="1994558"/>
                      <a:pt x="620828" y="2003017"/>
                      <a:pt x="626051" y="2011533"/>
                    </a:cubicBezTo>
                    <a:cubicBezTo>
                      <a:pt x="635304" y="2026464"/>
                      <a:pt x="644104" y="2041736"/>
                      <a:pt x="654323" y="2055985"/>
                    </a:cubicBezTo>
                    <a:cubicBezTo>
                      <a:pt x="686003" y="2100268"/>
                      <a:pt x="718590" y="2143926"/>
                      <a:pt x="749985" y="2188379"/>
                    </a:cubicBezTo>
                    <a:cubicBezTo>
                      <a:pt x="755549" y="2196270"/>
                      <a:pt x="760942" y="2207398"/>
                      <a:pt x="759863" y="2216254"/>
                    </a:cubicBezTo>
                    <a:cubicBezTo>
                      <a:pt x="757309" y="2236976"/>
                      <a:pt x="744364" y="2244413"/>
                      <a:pt x="723359" y="2239076"/>
                    </a:cubicBezTo>
                    <a:cubicBezTo>
                      <a:pt x="650463" y="2220512"/>
                      <a:pt x="577510" y="2202004"/>
                      <a:pt x="505012" y="2181963"/>
                    </a:cubicBezTo>
                    <a:cubicBezTo>
                      <a:pt x="479180" y="2174810"/>
                      <a:pt x="455222" y="2174583"/>
                      <a:pt x="429902" y="2183553"/>
                    </a:cubicBezTo>
                    <a:cubicBezTo>
                      <a:pt x="371824" y="2204162"/>
                      <a:pt x="313405" y="2223805"/>
                      <a:pt x="254816" y="2243051"/>
                    </a:cubicBezTo>
                    <a:cubicBezTo>
                      <a:pt x="235854" y="2249296"/>
                      <a:pt x="216040" y="2252872"/>
                      <a:pt x="196624" y="2257812"/>
                    </a:cubicBezTo>
                    <a:cubicBezTo>
                      <a:pt x="185553" y="2260593"/>
                      <a:pt x="176299" y="2257698"/>
                      <a:pt x="167840" y="2250147"/>
                    </a:cubicBezTo>
                    <a:cubicBezTo>
                      <a:pt x="158643" y="2241915"/>
                      <a:pt x="156940" y="2232888"/>
                      <a:pt x="163299" y="2222386"/>
                    </a:cubicBezTo>
                    <a:cubicBezTo>
                      <a:pt x="164945" y="2219660"/>
                      <a:pt x="167045" y="2217162"/>
                      <a:pt x="168748" y="2214494"/>
                    </a:cubicBezTo>
                    <a:cubicBezTo>
                      <a:pt x="208432" y="2153350"/>
                      <a:pt x="247946" y="2092093"/>
                      <a:pt x="287800" y="2031119"/>
                    </a:cubicBezTo>
                    <a:cubicBezTo>
                      <a:pt x="298984" y="2013974"/>
                      <a:pt x="301596" y="1996999"/>
                      <a:pt x="296146" y="1976561"/>
                    </a:cubicBezTo>
                    <a:cubicBezTo>
                      <a:pt x="282918" y="1927112"/>
                      <a:pt x="271393" y="1877152"/>
                      <a:pt x="260493" y="1827079"/>
                    </a:cubicBezTo>
                    <a:cubicBezTo>
                      <a:pt x="256973" y="1810785"/>
                      <a:pt x="247322" y="1803745"/>
                      <a:pt x="233583" y="1796876"/>
                    </a:cubicBezTo>
                    <a:cubicBezTo>
                      <a:pt x="186802" y="1773599"/>
                      <a:pt x="139170" y="1774451"/>
                      <a:pt x="91027" y="1790063"/>
                    </a:cubicBezTo>
                    <a:cubicBezTo>
                      <a:pt x="79900" y="1793697"/>
                      <a:pt x="70419" y="1802099"/>
                      <a:pt x="59689" y="1807208"/>
                    </a:cubicBezTo>
                    <a:cubicBezTo>
                      <a:pt x="50605" y="1811523"/>
                      <a:pt x="40840" y="1814419"/>
                      <a:pt x="31303" y="1817598"/>
                    </a:cubicBezTo>
                    <a:cubicBezTo>
                      <a:pt x="9332" y="1824978"/>
                      <a:pt x="-2420" y="1805221"/>
                      <a:pt x="418" y="1787281"/>
                    </a:cubicBezTo>
                    <a:cubicBezTo>
                      <a:pt x="6493" y="1749357"/>
                      <a:pt x="10864" y="1710866"/>
                      <a:pt x="20459" y="1673793"/>
                    </a:cubicBezTo>
                    <a:cubicBezTo>
                      <a:pt x="63436" y="1507109"/>
                      <a:pt x="123728" y="1347068"/>
                      <a:pt x="210590" y="1197756"/>
                    </a:cubicBezTo>
                    <a:cubicBezTo>
                      <a:pt x="214621" y="1190830"/>
                      <a:pt x="218424" y="1183847"/>
                      <a:pt x="222682" y="1176239"/>
                    </a:cubicBezTo>
                    <a:cubicBezTo>
                      <a:pt x="194694" y="1148932"/>
                      <a:pt x="171474" y="1118615"/>
                      <a:pt x="153136" y="1084495"/>
                    </a:cubicBezTo>
                    <a:cubicBezTo>
                      <a:pt x="118391" y="1019774"/>
                      <a:pt x="105107" y="950966"/>
                      <a:pt x="111011" y="877900"/>
                    </a:cubicBezTo>
                    <a:cubicBezTo>
                      <a:pt x="117540" y="797226"/>
                      <a:pt x="140873" y="723252"/>
                      <a:pt x="187484" y="655749"/>
                    </a:cubicBezTo>
                    <a:cubicBezTo>
                      <a:pt x="207638" y="626568"/>
                      <a:pt x="219276" y="591426"/>
                      <a:pt x="233980" y="558612"/>
                    </a:cubicBezTo>
                    <a:cubicBezTo>
                      <a:pt x="247719" y="528011"/>
                      <a:pt x="260322" y="496900"/>
                      <a:pt x="273891" y="464937"/>
                    </a:cubicBezTo>
                    <a:cubicBezTo>
                      <a:pt x="241077" y="447849"/>
                      <a:pt x="229836" y="421393"/>
                      <a:pt x="236365" y="386648"/>
                    </a:cubicBezTo>
                    <a:cubicBezTo>
                      <a:pt x="242780" y="352641"/>
                      <a:pt x="265318" y="332487"/>
                      <a:pt x="295748" y="319202"/>
                    </a:cubicBezTo>
                    <a:cubicBezTo>
                      <a:pt x="293137" y="250791"/>
                      <a:pt x="315108" y="194473"/>
                      <a:pt x="373129" y="154278"/>
                    </a:cubicBezTo>
                    <a:cubicBezTo>
                      <a:pt x="352691" y="129298"/>
                      <a:pt x="346957" y="99323"/>
                      <a:pt x="341337" y="69403"/>
                    </a:cubicBezTo>
                    <a:cubicBezTo>
                      <a:pt x="339747" y="60831"/>
                      <a:pt x="338896" y="51747"/>
                      <a:pt x="339804" y="43175"/>
                    </a:cubicBezTo>
                    <a:cubicBezTo>
                      <a:pt x="341507" y="26654"/>
                      <a:pt x="353259" y="17570"/>
                      <a:pt x="369893" y="19500"/>
                    </a:cubicBezTo>
                    <a:cubicBezTo>
                      <a:pt x="418490" y="25121"/>
                      <a:pt x="445628" y="46127"/>
                      <a:pt x="458913" y="96768"/>
                    </a:cubicBezTo>
                    <a:cubicBezTo>
                      <a:pt x="461354" y="106022"/>
                      <a:pt x="462830" y="115559"/>
                      <a:pt x="464874" y="124984"/>
                    </a:cubicBezTo>
                    <a:cubicBezTo>
                      <a:pt x="464987" y="125551"/>
                      <a:pt x="466066" y="125892"/>
                      <a:pt x="467883" y="127084"/>
                    </a:cubicBezTo>
                    <a:cubicBezTo>
                      <a:pt x="468223" y="122883"/>
                      <a:pt x="468791" y="119306"/>
                      <a:pt x="468791" y="115787"/>
                    </a:cubicBezTo>
                    <a:cubicBezTo>
                      <a:pt x="469018" y="73718"/>
                      <a:pt x="488321" y="40336"/>
                      <a:pt x="517558" y="12177"/>
                    </a:cubicBezTo>
                    <a:cubicBezTo>
                      <a:pt x="539132" y="-8659"/>
                      <a:pt x="565645" y="-2073"/>
                      <a:pt x="576148" y="26711"/>
                    </a:cubicBezTo>
                    <a:cubicBezTo>
                      <a:pt x="589262" y="62704"/>
                      <a:pt x="581939" y="96087"/>
                      <a:pt x="560422" y="126914"/>
                    </a:cubicBezTo>
                    <a:cubicBezTo>
                      <a:pt x="555937" y="133329"/>
                      <a:pt x="550884" y="139404"/>
                      <a:pt x="544639" y="147466"/>
                    </a:cubicBezTo>
                    <a:cubicBezTo>
                      <a:pt x="579838" y="160580"/>
                      <a:pt x="603058" y="185106"/>
                      <a:pt x="621396" y="215365"/>
                    </a:cubicBezTo>
                    <a:cubicBezTo>
                      <a:pt x="640130" y="246250"/>
                      <a:pt x="642572" y="280256"/>
                      <a:pt x="641322" y="315909"/>
                    </a:cubicBezTo>
                    <a:cubicBezTo>
                      <a:pt x="675499" y="324141"/>
                      <a:pt x="702921" y="340095"/>
                      <a:pt x="703829" y="377224"/>
                    </a:cubicBezTo>
                    <a:cubicBezTo>
                      <a:pt x="704681" y="413104"/>
                      <a:pt x="682993" y="436437"/>
                      <a:pt x="649044" y="450176"/>
                    </a:cubicBezTo>
                    <a:cubicBezTo>
                      <a:pt x="651031" y="456932"/>
                      <a:pt x="651996" y="463120"/>
                      <a:pt x="654607" y="468514"/>
                    </a:cubicBezTo>
                    <a:cubicBezTo>
                      <a:pt x="672547" y="506040"/>
                      <a:pt x="690147" y="543851"/>
                      <a:pt x="709279" y="580810"/>
                    </a:cubicBezTo>
                    <a:cubicBezTo>
                      <a:pt x="727957" y="616917"/>
                      <a:pt x="749247" y="651264"/>
                      <a:pt x="773489" y="684420"/>
                    </a:cubicBezTo>
                    <a:cubicBezTo>
                      <a:pt x="832929" y="765718"/>
                      <a:pt x="855525" y="858938"/>
                      <a:pt x="851040" y="958914"/>
                    </a:cubicBezTo>
                    <a:cubicBezTo>
                      <a:pt x="847463" y="1038169"/>
                      <a:pt x="825038" y="1111803"/>
                      <a:pt x="782572" y="1178964"/>
                    </a:cubicBezTo>
                    <a:cubicBezTo>
                      <a:pt x="776725" y="1188161"/>
                      <a:pt x="775760" y="1195485"/>
                      <a:pt x="781096" y="1205307"/>
                    </a:cubicBezTo>
                    <a:cubicBezTo>
                      <a:pt x="850132" y="1332931"/>
                      <a:pt x="889191" y="1470604"/>
                      <a:pt x="913887" y="1612479"/>
                    </a:cubicBezTo>
                    <a:cubicBezTo>
                      <a:pt x="925128" y="1677086"/>
                      <a:pt x="930067" y="1742772"/>
                      <a:pt x="937675" y="1808060"/>
                    </a:cubicBezTo>
                    <a:cubicBezTo>
                      <a:pt x="938299" y="1813510"/>
                      <a:pt x="937958" y="1819358"/>
                      <a:pt x="936823" y="1824751"/>
                    </a:cubicBezTo>
                    <a:cubicBezTo>
                      <a:pt x="932565" y="1845416"/>
                      <a:pt x="915988" y="1853081"/>
                      <a:pt x="896742" y="1843827"/>
                    </a:cubicBezTo>
                    <a:cubicBezTo>
                      <a:pt x="886012" y="1838660"/>
                      <a:pt x="875452" y="1832699"/>
                      <a:pt x="864098" y="1829236"/>
                    </a:cubicBezTo>
                    <a:cubicBezTo>
                      <a:pt x="810505" y="1812999"/>
                      <a:pt x="756741" y="1797330"/>
                      <a:pt x="702864" y="1782001"/>
                    </a:cubicBezTo>
                    <a:cubicBezTo>
                      <a:pt x="693894" y="1779447"/>
                      <a:pt x="684129" y="1779390"/>
                      <a:pt x="672547" y="1777914"/>
                    </a:cubicBezTo>
                    <a:close/>
                    <a:moveTo>
                      <a:pt x="753107" y="1152281"/>
                    </a:moveTo>
                    <a:cubicBezTo>
                      <a:pt x="758671" y="1143255"/>
                      <a:pt x="763213" y="1137010"/>
                      <a:pt x="766733" y="1130197"/>
                    </a:cubicBezTo>
                    <a:cubicBezTo>
                      <a:pt x="794552" y="1075922"/>
                      <a:pt x="809993" y="1018298"/>
                      <a:pt x="812378" y="957325"/>
                    </a:cubicBezTo>
                    <a:cubicBezTo>
                      <a:pt x="816466" y="855021"/>
                      <a:pt x="790350" y="762425"/>
                      <a:pt x="724778" y="682092"/>
                    </a:cubicBezTo>
                    <a:cubicBezTo>
                      <a:pt x="710925" y="665117"/>
                      <a:pt x="694234" y="655352"/>
                      <a:pt x="670844" y="652059"/>
                    </a:cubicBezTo>
                    <a:cubicBezTo>
                      <a:pt x="670844" y="665287"/>
                      <a:pt x="671866" y="677380"/>
                      <a:pt x="670560" y="689188"/>
                    </a:cubicBezTo>
                    <a:cubicBezTo>
                      <a:pt x="669368" y="699805"/>
                      <a:pt x="664088" y="708888"/>
                      <a:pt x="652904" y="712976"/>
                    </a:cubicBezTo>
                    <a:cubicBezTo>
                      <a:pt x="641209" y="717291"/>
                      <a:pt x="632523" y="711614"/>
                      <a:pt x="624972" y="704120"/>
                    </a:cubicBezTo>
                    <a:cubicBezTo>
                      <a:pt x="619351" y="698499"/>
                      <a:pt x="614923" y="691686"/>
                      <a:pt x="609927" y="685385"/>
                    </a:cubicBezTo>
                    <a:cubicBezTo>
                      <a:pt x="606805" y="681411"/>
                      <a:pt x="603569" y="677493"/>
                      <a:pt x="599311" y="672214"/>
                    </a:cubicBezTo>
                    <a:cubicBezTo>
                      <a:pt x="594542" y="681808"/>
                      <a:pt x="591646" y="689245"/>
                      <a:pt x="587445" y="695888"/>
                    </a:cubicBezTo>
                    <a:cubicBezTo>
                      <a:pt x="573423" y="718142"/>
                      <a:pt x="550884" y="718710"/>
                      <a:pt x="537940" y="695888"/>
                    </a:cubicBezTo>
                    <a:cubicBezTo>
                      <a:pt x="530616" y="682887"/>
                      <a:pt x="526869" y="667728"/>
                      <a:pt x="522271" y="653308"/>
                    </a:cubicBezTo>
                    <a:cubicBezTo>
                      <a:pt x="519489" y="644565"/>
                      <a:pt x="518297" y="635311"/>
                      <a:pt x="516082" y="625036"/>
                    </a:cubicBezTo>
                    <a:cubicBezTo>
                      <a:pt x="474922" y="641840"/>
                      <a:pt x="435409" y="638831"/>
                      <a:pt x="395895" y="629975"/>
                    </a:cubicBezTo>
                    <a:cubicBezTo>
                      <a:pt x="391694" y="641045"/>
                      <a:pt x="389196" y="650413"/>
                      <a:pt x="384768" y="658758"/>
                    </a:cubicBezTo>
                    <a:cubicBezTo>
                      <a:pt x="377671" y="672100"/>
                      <a:pt x="370972" y="686179"/>
                      <a:pt x="361094" y="697364"/>
                    </a:cubicBezTo>
                    <a:cubicBezTo>
                      <a:pt x="346787" y="713544"/>
                      <a:pt x="328506" y="710648"/>
                      <a:pt x="317265" y="692538"/>
                    </a:cubicBezTo>
                    <a:cubicBezTo>
                      <a:pt x="314484" y="688110"/>
                      <a:pt x="312269" y="683341"/>
                      <a:pt x="309544" y="678345"/>
                    </a:cubicBezTo>
                    <a:cubicBezTo>
                      <a:pt x="298303" y="685896"/>
                      <a:pt x="289049" y="694468"/>
                      <a:pt x="275481" y="687996"/>
                    </a:cubicBezTo>
                    <a:cubicBezTo>
                      <a:pt x="258449" y="679878"/>
                      <a:pt x="262423" y="663016"/>
                      <a:pt x="260152" y="647347"/>
                    </a:cubicBezTo>
                    <a:cubicBezTo>
                      <a:pt x="238749" y="659894"/>
                      <a:pt x="221660" y="673008"/>
                      <a:pt x="209114" y="692651"/>
                    </a:cubicBezTo>
                    <a:cubicBezTo>
                      <a:pt x="185099" y="730292"/>
                      <a:pt x="167840" y="770430"/>
                      <a:pt x="159097" y="814145"/>
                    </a:cubicBezTo>
                    <a:cubicBezTo>
                      <a:pt x="144393" y="887608"/>
                      <a:pt x="141725" y="960561"/>
                      <a:pt x="170736" y="1031697"/>
                    </a:cubicBezTo>
                    <a:cubicBezTo>
                      <a:pt x="187143" y="1071948"/>
                      <a:pt x="209057" y="1108680"/>
                      <a:pt x="241928" y="1140302"/>
                    </a:cubicBezTo>
                    <a:cubicBezTo>
                      <a:pt x="251182" y="1124009"/>
                      <a:pt x="266568" y="1112995"/>
                      <a:pt x="266851" y="1093692"/>
                    </a:cubicBezTo>
                    <a:cubicBezTo>
                      <a:pt x="267306" y="1064057"/>
                      <a:pt x="269576" y="1034195"/>
                      <a:pt x="267022" y="1004786"/>
                    </a:cubicBezTo>
                    <a:cubicBezTo>
                      <a:pt x="259074" y="914632"/>
                      <a:pt x="249138" y="824704"/>
                      <a:pt x="240055" y="734663"/>
                    </a:cubicBezTo>
                    <a:cubicBezTo>
                      <a:pt x="239260" y="726715"/>
                      <a:pt x="238011" y="718710"/>
                      <a:pt x="238408" y="710819"/>
                    </a:cubicBezTo>
                    <a:cubicBezTo>
                      <a:pt x="238806" y="701735"/>
                      <a:pt x="244881" y="694866"/>
                      <a:pt x="253567" y="695206"/>
                    </a:cubicBezTo>
                    <a:cubicBezTo>
                      <a:pt x="259698" y="695433"/>
                      <a:pt x="267022" y="699805"/>
                      <a:pt x="271166" y="704574"/>
                    </a:cubicBezTo>
                    <a:cubicBezTo>
                      <a:pt x="274970" y="708945"/>
                      <a:pt x="276162" y="716269"/>
                      <a:pt x="277014" y="722457"/>
                    </a:cubicBezTo>
                    <a:cubicBezTo>
                      <a:pt x="292285" y="835207"/>
                      <a:pt x="307728" y="947957"/>
                      <a:pt x="303299" y="1062297"/>
                    </a:cubicBezTo>
                    <a:cubicBezTo>
                      <a:pt x="303129" y="1066158"/>
                      <a:pt x="303583" y="1070018"/>
                      <a:pt x="303754" y="1074162"/>
                    </a:cubicBezTo>
                    <a:lnTo>
                      <a:pt x="679247" y="1074162"/>
                    </a:lnTo>
                    <a:cubicBezTo>
                      <a:pt x="679871" y="1065363"/>
                      <a:pt x="680382" y="1059061"/>
                      <a:pt x="680779" y="1052816"/>
                    </a:cubicBezTo>
                    <a:cubicBezTo>
                      <a:pt x="687251" y="952897"/>
                      <a:pt x="693610" y="852920"/>
                      <a:pt x="700309" y="753001"/>
                    </a:cubicBezTo>
                    <a:cubicBezTo>
                      <a:pt x="701615" y="733244"/>
                      <a:pt x="709904" y="723195"/>
                      <a:pt x="722337" y="724047"/>
                    </a:cubicBezTo>
                    <a:cubicBezTo>
                      <a:pt x="734713" y="724898"/>
                      <a:pt x="740107" y="734550"/>
                      <a:pt x="738687" y="756123"/>
                    </a:cubicBezTo>
                    <a:cubicBezTo>
                      <a:pt x="736473" y="790527"/>
                      <a:pt x="733634" y="824875"/>
                      <a:pt x="731023" y="859222"/>
                    </a:cubicBezTo>
                    <a:cubicBezTo>
                      <a:pt x="725686" y="929563"/>
                      <a:pt x="720236" y="999847"/>
                      <a:pt x="715240" y="1070188"/>
                    </a:cubicBezTo>
                    <a:cubicBezTo>
                      <a:pt x="714559" y="1079556"/>
                      <a:pt x="713821" y="1090513"/>
                      <a:pt x="717909" y="1098234"/>
                    </a:cubicBezTo>
                    <a:cubicBezTo>
                      <a:pt x="727503" y="1116288"/>
                      <a:pt x="739993" y="1132865"/>
                      <a:pt x="752937" y="1152452"/>
                    </a:cubicBezTo>
                    <a:close/>
                    <a:moveTo>
                      <a:pt x="502230" y="243354"/>
                    </a:moveTo>
                    <a:cubicBezTo>
                      <a:pt x="481678" y="245909"/>
                      <a:pt x="464363" y="248010"/>
                      <a:pt x="447047" y="250224"/>
                    </a:cubicBezTo>
                    <a:cubicBezTo>
                      <a:pt x="406341" y="255447"/>
                      <a:pt x="376082" y="277304"/>
                      <a:pt x="352351" y="309721"/>
                    </a:cubicBezTo>
                    <a:cubicBezTo>
                      <a:pt x="333843" y="334928"/>
                      <a:pt x="337136" y="362463"/>
                      <a:pt x="343381" y="390338"/>
                    </a:cubicBezTo>
                    <a:cubicBezTo>
                      <a:pt x="344970" y="397378"/>
                      <a:pt x="347071" y="404247"/>
                      <a:pt x="348660" y="411287"/>
                    </a:cubicBezTo>
                    <a:cubicBezTo>
                      <a:pt x="361491" y="469536"/>
                      <a:pt x="402367" y="495481"/>
                      <a:pt x="457153" y="505019"/>
                    </a:cubicBezTo>
                    <a:cubicBezTo>
                      <a:pt x="490478" y="510809"/>
                      <a:pt x="518694" y="500420"/>
                      <a:pt x="542255" y="476519"/>
                    </a:cubicBezTo>
                    <a:cubicBezTo>
                      <a:pt x="567689" y="450687"/>
                      <a:pt x="582620" y="419633"/>
                      <a:pt x="591363" y="384604"/>
                    </a:cubicBezTo>
                    <a:cubicBezTo>
                      <a:pt x="596415" y="364393"/>
                      <a:pt x="593974" y="346169"/>
                      <a:pt x="583301" y="329421"/>
                    </a:cubicBezTo>
                    <a:cubicBezTo>
                      <a:pt x="561160" y="294677"/>
                      <a:pt x="533796" y="264758"/>
                      <a:pt x="502230" y="243468"/>
                    </a:cubicBezTo>
                    <a:close/>
                    <a:moveTo>
                      <a:pt x="199576" y="1294894"/>
                    </a:moveTo>
                    <a:cubicBezTo>
                      <a:pt x="239885" y="1331058"/>
                      <a:pt x="320217" y="1336565"/>
                      <a:pt x="373016" y="1288876"/>
                    </a:cubicBezTo>
                    <a:cubicBezTo>
                      <a:pt x="422011" y="1244593"/>
                      <a:pt x="436828" y="1168291"/>
                      <a:pt x="405035" y="1115379"/>
                    </a:cubicBezTo>
                    <a:cubicBezTo>
                      <a:pt x="374435" y="1115379"/>
                      <a:pt x="343210" y="1115890"/>
                      <a:pt x="311986" y="1115095"/>
                    </a:cubicBezTo>
                    <a:cubicBezTo>
                      <a:pt x="300972" y="1114812"/>
                      <a:pt x="296260" y="1120829"/>
                      <a:pt x="291831" y="1128778"/>
                    </a:cubicBezTo>
                    <a:cubicBezTo>
                      <a:pt x="261174" y="1184074"/>
                      <a:pt x="230460" y="1239314"/>
                      <a:pt x="199576" y="1294894"/>
                    </a:cubicBezTo>
                    <a:close/>
                    <a:moveTo>
                      <a:pt x="176129" y="1740785"/>
                    </a:moveTo>
                    <a:cubicBezTo>
                      <a:pt x="214621" y="1743907"/>
                      <a:pt x="247605" y="1761961"/>
                      <a:pt x="281783" y="1776892"/>
                    </a:cubicBezTo>
                    <a:cubicBezTo>
                      <a:pt x="334638" y="1799998"/>
                      <a:pt x="385790" y="1788417"/>
                      <a:pt x="436260" y="1769966"/>
                    </a:cubicBezTo>
                    <a:cubicBezTo>
                      <a:pt x="434103" y="1707062"/>
                      <a:pt x="391694" y="1654434"/>
                      <a:pt x="337420" y="1644896"/>
                    </a:cubicBezTo>
                    <a:cubicBezTo>
                      <a:pt x="272131" y="1633371"/>
                      <a:pt x="200711" y="1675156"/>
                      <a:pt x="176129" y="1740785"/>
                    </a:cubicBezTo>
                    <a:close/>
                    <a:moveTo>
                      <a:pt x="486561" y="1796592"/>
                    </a:moveTo>
                    <a:cubicBezTo>
                      <a:pt x="488321" y="1859155"/>
                      <a:pt x="480089" y="1920129"/>
                      <a:pt x="487583" y="1982181"/>
                    </a:cubicBezTo>
                    <a:lnTo>
                      <a:pt x="583585" y="1982181"/>
                    </a:lnTo>
                    <a:cubicBezTo>
                      <a:pt x="597551" y="1912692"/>
                      <a:pt x="618500" y="1845984"/>
                      <a:pt x="632863" y="1776211"/>
                    </a:cubicBezTo>
                    <a:cubicBezTo>
                      <a:pt x="581427" y="1772691"/>
                      <a:pt x="535839" y="1784499"/>
                      <a:pt x="486561" y="1796592"/>
                    </a:cubicBezTo>
                    <a:close/>
                    <a:moveTo>
                      <a:pt x="753107" y="1238973"/>
                    </a:moveTo>
                    <a:cubicBezTo>
                      <a:pt x="720520" y="1261284"/>
                      <a:pt x="695597" y="1288876"/>
                      <a:pt x="684583" y="1327595"/>
                    </a:cubicBezTo>
                    <a:cubicBezTo>
                      <a:pt x="671298" y="1374375"/>
                      <a:pt x="688898" y="1418147"/>
                      <a:pt x="730796" y="1442729"/>
                    </a:cubicBezTo>
                    <a:cubicBezTo>
                      <a:pt x="759409" y="1459534"/>
                      <a:pt x="790634" y="1464246"/>
                      <a:pt x="823222" y="1461634"/>
                    </a:cubicBezTo>
                    <a:cubicBezTo>
                      <a:pt x="828331" y="1461237"/>
                      <a:pt x="833327" y="1459193"/>
                      <a:pt x="838210" y="1457944"/>
                    </a:cubicBezTo>
                    <a:cubicBezTo>
                      <a:pt x="826968" y="1399696"/>
                      <a:pt x="779904" y="1278203"/>
                      <a:pt x="753107" y="1238916"/>
                    </a:cubicBezTo>
                    <a:close/>
                    <a:moveTo>
                      <a:pt x="339406" y="1987518"/>
                    </a:moveTo>
                    <a:cubicBezTo>
                      <a:pt x="374889" y="1985871"/>
                      <a:pt x="409691" y="1984282"/>
                      <a:pt x="445685" y="1982635"/>
                    </a:cubicBezTo>
                    <a:lnTo>
                      <a:pt x="445685" y="1808514"/>
                    </a:lnTo>
                    <a:cubicBezTo>
                      <a:pt x="397712" y="1823616"/>
                      <a:pt x="351215" y="1834516"/>
                      <a:pt x="301312" y="1824070"/>
                    </a:cubicBezTo>
                    <a:cubicBezTo>
                      <a:pt x="312213" y="1873178"/>
                      <a:pt x="322318" y="1919107"/>
                      <a:pt x="332594" y="1965036"/>
                    </a:cubicBezTo>
                    <a:cubicBezTo>
                      <a:pt x="334127" y="1971905"/>
                      <a:pt x="336681" y="1978548"/>
                      <a:pt x="339406" y="1987518"/>
                    </a:cubicBezTo>
                    <a:close/>
                    <a:moveTo>
                      <a:pt x="414062" y="1488204"/>
                    </a:moveTo>
                    <a:cubicBezTo>
                      <a:pt x="414062" y="1526469"/>
                      <a:pt x="445344" y="1548156"/>
                      <a:pt x="481281" y="1534871"/>
                    </a:cubicBezTo>
                    <a:cubicBezTo>
                      <a:pt x="512562" y="1523289"/>
                      <a:pt x="532660" y="1490191"/>
                      <a:pt x="528629" y="1456809"/>
                    </a:cubicBezTo>
                    <a:cubicBezTo>
                      <a:pt x="524996" y="1426549"/>
                      <a:pt x="499902" y="1409063"/>
                      <a:pt x="470154" y="1415933"/>
                    </a:cubicBezTo>
                    <a:cubicBezTo>
                      <a:pt x="438474" y="1423256"/>
                      <a:pt x="414006" y="1454765"/>
                      <a:pt x="414062" y="1488147"/>
                    </a:cubicBezTo>
                    <a:close/>
                    <a:moveTo>
                      <a:pt x="736132" y="1571716"/>
                    </a:moveTo>
                    <a:cubicBezTo>
                      <a:pt x="710528" y="1571205"/>
                      <a:pt x="690090" y="1592041"/>
                      <a:pt x="689295" y="1619348"/>
                    </a:cubicBezTo>
                    <a:cubicBezTo>
                      <a:pt x="688557" y="1645180"/>
                      <a:pt x="704681" y="1664199"/>
                      <a:pt x="728184" y="1665107"/>
                    </a:cubicBezTo>
                    <a:cubicBezTo>
                      <a:pt x="754527" y="1666186"/>
                      <a:pt x="776384" y="1644215"/>
                      <a:pt x="776725" y="1616283"/>
                    </a:cubicBezTo>
                    <a:cubicBezTo>
                      <a:pt x="777009" y="1591587"/>
                      <a:pt x="759353" y="1572114"/>
                      <a:pt x="736132" y="1571660"/>
                    </a:cubicBezTo>
                    <a:close/>
                    <a:moveTo>
                      <a:pt x="106923" y="1521075"/>
                    </a:moveTo>
                    <a:cubicBezTo>
                      <a:pt x="129632" y="1548440"/>
                      <a:pt x="183963" y="1539072"/>
                      <a:pt x="202982" y="1515852"/>
                    </a:cubicBezTo>
                    <a:cubicBezTo>
                      <a:pt x="216381" y="1499502"/>
                      <a:pt x="213939" y="1479802"/>
                      <a:pt x="195943" y="1468901"/>
                    </a:cubicBezTo>
                    <a:cubicBezTo>
                      <a:pt x="176242" y="1456922"/>
                      <a:pt x="154953" y="1457377"/>
                      <a:pt x="133720" y="1464189"/>
                    </a:cubicBezTo>
                    <a:cubicBezTo>
                      <a:pt x="129746" y="1465495"/>
                      <a:pt x="125261" y="1469583"/>
                      <a:pt x="123728" y="1473443"/>
                    </a:cubicBezTo>
                    <a:cubicBezTo>
                      <a:pt x="117369" y="1489567"/>
                      <a:pt x="112090" y="1506087"/>
                      <a:pt x="106867" y="1521132"/>
                    </a:cubicBezTo>
                    <a:close/>
                    <a:moveTo>
                      <a:pt x="411678" y="537890"/>
                    </a:moveTo>
                    <a:cubicBezTo>
                      <a:pt x="409521" y="554808"/>
                      <a:pt x="407193" y="572805"/>
                      <a:pt x="404752" y="591597"/>
                    </a:cubicBezTo>
                    <a:cubicBezTo>
                      <a:pt x="442903" y="604087"/>
                      <a:pt x="478102" y="605165"/>
                      <a:pt x="511143" y="588134"/>
                    </a:cubicBezTo>
                    <a:lnTo>
                      <a:pt x="511143" y="546349"/>
                    </a:lnTo>
                    <a:cubicBezTo>
                      <a:pt x="477420" y="543453"/>
                      <a:pt x="445855" y="540785"/>
                      <a:pt x="411678" y="537833"/>
                    </a:cubicBezTo>
                    <a:close/>
                    <a:moveTo>
                      <a:pt x="603512" y="290078"/>
                    </a:moveTo>
                    <a:cubicBezTo>
                      <a:pt x="604931" y="242787"/>
                      <a:pt x="572741" y="196687"/>
                      <a:pt x="532263" y="187377"/>
                    </a:cubicBezTo>
                    <a:cubicBezTo>
                      <a:pt x="529935" y="195552"/>
                      <a:pt x="527664" y="203727"/>
                      <a:pt x="526018" y="209518"/>
                    </a:cubicBezTo>
                    <a:cubicBezTo>
                      <a:pt x="552587" y="237109"/>
                      <a:pt x="577226" y="262714"/>
                      <a:pt x="603512" y="290078"/>
                    </a:cubicBezTo>
                    <a:close/>
                    <a:moveTo>
                      <a:pt x="600673" y="1116572"/>
                    </a:moveTo>
                    <a:cubicBezTo>
                      <a:pt x="603171" y="1139962"/>
                      <a:pt x="614412" y="1149954"/>
                      <a:pt x="638484" y="1151543"/>
                    </a:cubicBezTo>
                    <a:cubicBezTo>
                      <a:pt x="664542" y="1153246"/>
                      <a:pt x="683675" y="1140927"/>
                      <a:pt x="688614" y="1119297"/>
                    </a:cubicBezTo>
                    <a:cubicBezTo>
                      <a:pt x="673683" y="1112143"/>
                      <a:pt x="638370" y="1110894"/>
                      <a:pt x="600617" y="1116572"/>
                    </a:cubicBezTo>
                    <a:close/>
                    <a:moveTo>
                      <a:pt x="410486" y="185106"/>
                    </a:moveTo>
                    <a:cubicBezTo>
                      <a:pt x="371540" y="194700"/>
                      <a:pt x="343437" y="227231"/>
                      <a:pt x="341110" y="261919"/>
                    </a:cubicBezTo>
                    <a:cubicBezTo>
                      <a:pt x="363081" y="247272"/>
                      <a:pt x="385449" y="232340"/>
                      <a:pt x="408783" y="216728"/>
                    </a:cubicBezTo>
                    <a:cubicBezTo>
                      <a:pt x="409293" y="207644"/>
                      <a:pt x="409804" y="197482"/>
                      <a:pt x="410486" y="185106"/>
                    </a:cubicBezTo>
                    <a:close/>
                    <a:moveTo>
                      <a:pt x="504217" y="124643"/>
                    </a:moveTo>
                    <a:cubicBezTo>
                      <a:pt x="537486" y="113345"/>
                      <a:pt x="553041" y="76841"/>
                      <a:pt x="539927" y="42891"/>
                    </a:cubicBezTo>
                    <a:cubicBezTo>
                      <a:pt x="516310" y="65032"/>
                      <a:pt x="503479" y="90466"/>
                      <a:pt x="504217" y="124643"/>
                    </a:cubicBezTo>
                    <a:close/>
                    <a:moveTo>
                      <a:pt x="300972" y="361838"/>
                    </a:moveTo>
                    <a:cubicBezTo>
                      <a:pt x="285757" y="365756"/>
                      <a:pt x="279057" y="375407"/>
                      <a:pt x="275027" y="387272"/>
                    </a:cubicBezTo>
                    <a:cubicBezTo>
                      <a:pt x="270826" y="399706"/>
                      <a:pt x="267930" y="413445"/>
                      <a:pt x="278092" y="423550"/>
                    </a:cubicBezTo>
                    <a:cubicBezTo>
                      <a:pt x="287687" y="433088"/>
                      <a:pt x="300177" y="428830"/>
                      <a:pt x="312667" y="424799"/>
                    </a:cubicBezTo>
                    <a:cubicBezTo>
                      <a:pt x="309771" y="406802"/>
                      <a:pt x="307046" y="389543"/>
                      <a:pt x="304151" y="372341"/>
                    </a:cubicBezTo>
                    <a:cubicBezTo>
                      <a:pt x="303640" y="369276"/>
                      <a:pt x="302334" y="366380"/>
                      <a:pt x="300972" y="361838"/>
                    </a:cubicBezTo>
                    <a:close/>
                    <a:moveTo>
                      <a:pt x="423033" y="139688"/>
                    </a:moveTo>
                    <a:cubicBezTo>
                      <a:pt x="426269" y="94610"/>
                      <a:pt x="410940" y="67246"/>
                      <a:pt x="379828" y="63556"/>
                    </a:cubicBezTo>
                    <a:cubicBezTo>
                      <a:pt x="387209" y="92453"/>
                      <a:pt x="385790" y="124359"/>
                      <a:pt x="423033" y="139688"/>
                    </a:cubicBezTo>
                    <a:close/>
                    <a:moveTo>
                      <a:pt x="624064" y="415488"/>
                    </a:moveTo>
                    <a:cubicBezTo>
                      <a:pt x="648589" y="415488"/>
                      <a:pt x="665621" y="401806"/>
                      <a:pt x="666757" y="382390"/>
                    </a:cubicBezTo>
                    <a:cubicBezTo>
                      <a:pt x="667665" y="366664"/>
                      <a:pt x="658865" y="359340"/>
                      <a:pt x="636043" y="357580"/>
                    </a:cubicBezTo>
                    <a:cubicBezTo>
                      <a:pt x="632069" y="376713"/>
                      <a:pt x="628095" y="395959"/>
                      <a:pt x="624064" y="415488"/>
                    </a:cubicBezTo>
                    <a:close/>
                    <a:moveTo>
                      <a:pt x="448296" y="209234"/>
                    </a:moveTo>
                    <a:cubicBezTo>
                      <a:pt x="476115" y="210937"/>
                      <a:pt x="484801" y="207077"/>
                      <a:pt x="490308" y="191975"/>
                    </a:cubicBezTo>
                    <a:cubicBezTo>
                      <a:pt x="494679" y="180053"/>
                      <a:pt x="490989" y="173922"/>
                      <a:pt x="478272" y="172162"/>
                    </a:cubicBezTo>
                    <a:cubicBezTo>
                      <a:pt x="464136" y="170231"/>
                      <a:pt x="455109" y="175454"/>
                      <a:pt x="451021" y="189137"/>
                    </a:cubicBezTo>
                    <a:cubicBezTo>
                      <a:pt x="449261" y="195041"/>
                      <a:pt x="449261" y="201513"/>
                      <a:pt x="448296" y="20923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B1E93291-0686-824E-84AE-4567FC17C0CD}"/>
                  </a:ext>
                </a:extLst>
              </p:cNvPr>
              <p:cNvSpPr/>
              <p:nvPr/>
            </p:nvSpPr>
            <p:spPr>
              <a:xfrm>
                <a:off x="9349979" y="3775139"/>
                <a:ext cx="368202" cy="362611"/>
              </a:xfrm>
              <a:custGeom>
                <a:avLst/>
                <a:gdLst>
                  <a:gd name="csX0" fmla="*/ 368145 w 368202"/>
                  <a:gd name="csY0" fmla="*/ 217498 h 362611"/>
                  <a:gd name="csX1" fmla="*/ 364569 w 368202"/>
                  <a:gd name="csY1" fmla="*/ 258715 h 362611"/>
                  <a:gd name="csX2" fmla="*/ 229167 w 368202"/>
                  <a:gd name="csY2" fmla="*/ 361813 h 362611"/>
                  <a:gd name="csX3" fmla="*/ 93083 w 368202"/>
                  <a:gd name="csY3" fmla="*/ 297547 h 362611"/>
                  <a:gd name="csX4" fmla="*/ 771 w 368202"/>
                  <a:gd name="csY4" fmla="*/ 113264 h 362611"/>
                  <a:gd name="csX5" fmla="*/ 14453 w 368202"/>
                  <a:gd name="csY5" fmla="*/ 85502 h 362611"/>
                  <a:gd name="csX6" fmla="*/ 27851 w 368202"/>
                  <a:gd name="csY6" fmla="*/ 80279 h 362611"/>
                  <a:gd name="csX7" fmla="*/ 272825 w 368202"/>
                  <a:gd name="csY7" fmla="*/ 3295 h 362611"/>
                  <a:gd name="csX8" fmla="*/ 289232 w 368202"/>
                  <a:gd name="csY8" fmla="*/ 3 h 362611"/>
                  <a:gd name="csX9" fmla="*/ 307966 w 368202"/>
                  <a:gd name="csY9" fmla="*/ 12209 h 362611"/>
                  <a:gd name="csX10" fmla="*/ 344187 w 368202"/>
                  <a:gd name="csY10" fmla="*/ 100887 h 362611"/>
                  <a:gd name="csX11" fmla="*/ 361844 w 368202"/>
                  <a:gd name="csY11" fmla="*/ 168049 h 362611"/>
                  <a:gd name="csX12" fmla="*/ 368202 w 368202"/>
                  <a:gd name="csY12" fmla="*/ 217498 h 362611"/>
                  <a:gd name="csX13" fmla="*/ 277139 w 368202"/>
                  <a:gd name="csY13" fmla="*/ 43036 h 362611"/>
                  <a:gd name="csX14" fmla="*/ 38865 w 368202"/>
                  <a:gd name="csY14" fmla="*/ 118032 h 362611"/>
                  <a:gd name="csX15" fmla="*/ 137365 w 368202"/>
                  <a:gd name="csY15" fmla="*/ 284773 h 362611"/>
                  <a:gd name="csX16" fmla="*/ 232005 w 368202"/>
                  <a:gd name="csY16" fmla="*/ 322243 h 362611"/>
                  <a:gd name="csX17" fmla="*/ 326985 w 368202"/>
                  <a:gd name="csY17" fmla="*/ 242251 h 362611"/>
                  <a:gd name="csX18" fmla="*/ 327667 w 368202"/>
                  <a:gd name="csY18" fmla="*/ 223061 h 362611"/>
                  <a:gd name="csX19" fmla="*/ 277196 w 368202"/>
                  <a:gd name="csY19" fmla="*/ 43036 h 3626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</a:cxnLst>
                <a:rect l="l" t="t" r="r" b="b"/>
                <a:pathLst>
                  <a:path w="368202" h="362611">
                    <a:moveTo>
                      <a:pt x="368145" y="217498"/>
                    </a:moveTo>
                    <a:cubicBezTo>
                      <a:pt x="366953" y="231634"/>
                      <a:pt x="366726" y="245316"/>
                      <a:pt x="364569" y="258715"/>
                    </a:cubicBezTo>
                    <a:cubicBezTo>
                      <a:pt x="353498" y="328204"/>
                      <a:pt x="300189" y="368910"/>
                      <a:pt x="229167" y="361813"/>
                    </a:cubicBezTo>
                    <a:cubicBezTo>
                      <a:pt x="176311" y="356534"/>
                      <a:pt x="130326" y="335528"/>
                      <a:pt x="93083" y="297547"/>
                    </a:cubicBezTo>
                    <a:cubicBezTo>
                      <a:pt x="42669" y="246168"/>
                      <a:pt x="16610" y="182129"/>
                      <a:pt x="771" y="113264"/>
                    </a:cubicBezTo>
                    <a:cubicBezTo>
                      <a:pt x="-2181" y="100547"/>
                      <a:pt x="3553" y="91463"/>
                      <a:pt x="14453" y="85502"/>
                    </a:cubicBezTo>
                    <a:cubicBezTo>
                      <a:pt x="18654" y="83231"/>
                      <a:pt x="23309" y="81755"/>
                      <a:pt x="27851" y="80279"/>
                    </a:cubicBezTo>
                    <a:cubicBezTo>
                      <a:pt x="109490" y="54561"/>
                      <a:pt x="191129" y="28843"/>
                      <a:pt x="272825" y="3295"/>
                    </a:cubicBezTo>
                    <a:cubicBezTo>
                      <a:pt x="278161" y="1649"/>
                      <a:pt x="283725" y="59"/>
                      <a:pt x="289232" y="3"/>
                    </a:cubicBezTo>
                    <a:cubicBezTo>
                      <a:pt x="297747" y="-111"/>
                      <a:pt x="304447" y="3522"/>
                      <a:pt x="307966" y="12209"/>
                    </a:cubicBezTo>
                    <a:cubicBezTo>
                      <a:pt x="320002" y="41787"/>
                      <a:pt x="333458" y="70855"/>
                      <a:pt x="344187" y="100887"/>
                    </a:cubicBezTo>
                    <a:cubicBezTo>
                      <a:pt x="351965" y="122631"/>
                      <a:pt x="357075" y="145397"/>
                      <a:pt x="361844" y="168049"/>
                    </a:cubicBezTo>
                    <a:cubicBezTo>
                      <a:pt x="365307" y="184399"/>
                      <a:pt x="366215" y="201318"/>
                      <a:pt x="368202" y="217498"/>
                    </a:cubicBezTo>
                    <a:close/>
                    <a:moveTo>
                      <a:pt x="277139" y="43036"/>
                    </a:moveTo>
                    <a:cubicBezTo>
                      <a:pt x="196636" y="68356"/>
                      <a:pt x="118403" y="92996"/>
                      <a:pt x="38865" y="118032"/>
                    </a:cubicBezTo>
                    <a:cubicBezTo>
                      <a:pt x="56692" y="184854"/>
                      <a:pt x="85192" y="241967"/>
                      <a:pt x="137365" y="284773"/>
                    </a:cubicBezTo>
                    <a:cubicBezTo>
                      <a:pt x="164673" y="307198"/>
                      <a:pt x="196693" y="319177"/>
                      <a:pt x="232005" y="322243"/>
                    </a:cubicBezTo>
                    <a:cubicBezTo>
                      <a:pt x="288550" y="327182"/>
                      <a:pt x="322557" y="298512"/>
                      <a:pt x="326985" y="242251"/>
                    </a:cubicBezTo>
                    <a:cubicBezTo>
                      <a:pt x="327496" y="235892"/>
                      <a:pt x="327667" y="229477"/>
                      <a:pt x="327667" y="223061"/>
                    </a:cubicBezTo>
                    <a:cubicBezTo>
                      <a:pt x="327326" y="159817"/>
                      <a:pt x="306831" y="102250"/>
                      <a:pt x="277196" y="4303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DA30D498-D20E-A13D-C591-6E73E4BC0136}"/>
                  </a:ext>
                </a:extLst>
              </p:cNvPr>
              <p:cNvSpPr/>
              <p:nvPr/>
            </p:nvSpPr>
            <p:spPr>
              <a:xfrm>
                <a:off x="8548782" y="3780073"/>
                <a:ext cx="390413" cy="375238"/>
              </a:xfrm>
              <a:custGeom>
                <a:avLst/>
                <a:gdLst>
                  <a:gd name="csX0" fmla="*/ 0 w 390413"/>
                  <a:gd name="csY0" fmla="*/ 227040 h 375238"/>
                  <a:gd name="csX1" fmla="*/ 13455 w 390413"/>
                  <a:gd name="csY1" fmla="*/ 163285 h 375238"/>
                  <a:gd name="csX2" fmla="*/ 58362 w 390413"/>
                  <a:gd name="csY2" fmla="*/ 49456 h 375238"/>
                  <a:gd name="csX3" fmla="*/ 70511 w 390413"/>
                  <a:gd name="csY3" fmla="*/ 16188 h 375238"/>
                  <a:gd name="csX4" fmla="*/ 93618 w 390413"/>
                  <a:gd name="csY4" fmla="*/ 178 h 375238"/>
                  <a:gd name="csX5" fmla="*/ 107641 w 390413"/>
                  <a:gd name="csY5" fmla="*/ 3470 h 375238"/>
                  <a:gd name="csX6" fmla="*/ 361470 w 390413"/>
                  <a:gd name="csY6" fmla="*/ 77331 h 375238"/>
                  <a:gd name="csX7" fmla="*/ 375209 w 390413"/>
                  <a:gd name="csY7" fmla="*/ 81646 h 375238"/>
                  <a:gd name="csX8" fmla="*/ 385485 w 390413"/>
                  <a:gd name="csY8" fmla="*/ 114006 h 375238"/>
                  <a:gd name="csX9" fmla="*/ 362833 w 390413"/>
                  <a:gd name="csY9" fmla="*/ 156245 h 375238"/>
                  <a:gd name="csX10" fmla="*/ 289937 w 390413"/>
                  <a:gd name="csY10" fmla="*/ 277625 h 375238"/>
                  <a:gd name="csX11" fmla="*/ 204608 w 390413"/>
                  <a:gd name="csY11" fmla="*/ 354154 h 375238"/>
                  <a:gd name="csX12" fmla="*/ 119506 w 390413"/>
                  <a:gd name="csY12" fmla="*/ 374535 h 375238"/>
                  <a:gd name="csX13" fmla="*/ 7551 w 390413"/>
                  <a:gd name="csY13" fmla="*/ 272004 h 375238"/>
                  <a:gd name="csX14" fmla="*/ 57 w 390413"/>
                  <a:gd name="csY14" fmla="*/ 227040 h 375238"/>
                  <a:gd name="csX15" fmla="*/ 340578 w 390413"/>
                  <a:gd name="csY15" fmla="*/ 111906 h 375238"/>
                  <a:gd name="csX16" fmla="*/ 102020 w 390413"/>
                  <a:gd name="csY16" fmla="*/ 42984 h 375238"/>
                  <a:gd name="csX17" fmla="*/ 41387 w 390413"/>
                  <a:gd name="csY17" fmla="*/ 224031 h 375238"/>
                  <a:gd name="csX18" fmla="*/ 66253 w 390413"/>
                  <a:gd name="csY18" fmla="*/ 302150 h 375238"/>
                  <a:gd name="csX19" fmla="*/ 160382 w 390413"/>
                  <a:gd name="csY19" fmla="*/ 330934 h 375238"/>
                  <a:gd name="csX20" fmla="*/ 230439 w 390413"/>
                  <a:gd name="csY20" fmla="*/ 286084 h 375238"/>
                  <a:gd name="csX21" fmla="*/ 340578 w 390413"/>
                  <a:gd name="csY21" fmla="*/ 111963 h 3752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</a:cxnLst>
                <a:rect l="l" t="t" r="r" b="b"/>
                <a:pathLst>
                  <a:path w="390413" h="375238">
                    <a:moveTo>
                      <a:pt x="0" y="227040"/>
                    </a:moveTo>
                    <a:cubicBezTo>
                      <a:pt x="4088" y="206943"/>
                      <a:pt x="6188" y="184177"/>
                      <a:pt x="13455" y="163285"/>
                    </a:cubicBezTo>
                    <a:cubicBezTo>
                      <a:pt x="26853" y="124793"/>
                      <a:pt x="43317" y="87380"/>
                      <a:pt x="58362" y="49456"/>
                    </a:cubicBezTo>
                    <a:cubicBezTo>
                      <a:pt x="62733" y="38499"/>
                      <a:pt x="66878" y="27428"/>
                      <a:pt x="70511" y="16188"/>
                    </a:cubicBezTo>
                    <a:cubicBezTo>
                      <a:pt x="74372" y="4265"/>
                      <a:pt x="81185" y="-1071"/>
                      <a:pt x="93618" y="178"/>
                    </a:cubicBezTo>
                    <a:cubicBezTo>
                      <a:pt x="98330" y="632"/>
                      <a:pt x="103042" y="2165"/>
                      <a:pt x="107641" y="3470"/>
                    </a:cubicBezTo>
                    <a:cubicBezTo>
                      <a:pt x="192288" y="28053"/>
                      <a:pt x="276879" y="52692"/>
                      <a:pt x="361470" y="77331"/>
                    </a:cubicBezTo>
                    <a:cubicBezTo>
                      <a:pt x="366069" y="78694"/>
                      <a:pt x="370838" y="79716"/>
                      <a:pt x="375209" y="81646"/>
                    </a:cubicBezTo>
                    <a:cubicBezTo>
                      <a:pt x="391560" y="88913"/>
                      <a:pt x="394285" y="98678"/>
                      <a:pt x="385485" y="114006"/>
                    </a:cubicBezTo>
                    <a:cubicBezTo>
                      <a:pt x="377480" y="127859"/>
                      <a:pt x="369929" y="141939"/>
                      <a:pt x="362833" y="156245"/>
                    </a:cubicBezTo>
                    <a:cubicBezTo>
                      <a:pt x="341770" y="198654"/>
                      <a:pt x="319118" y="240098"/>
                      <a:pt x="289937" y="277625"/>
                    </a:cubicBezTo>
                    <a:cubicBezTo>
                      <a:pt x="266092" y="308225"/>
                      <a:pt x="239069" y="335362"/>
                      <a:pt x="204608" y="354154"/>
                    </a:cubicBezTo>
                    <a:cubicBezTo>
                      <a:pt x="178095" y="368631"/>
                      <a:pt x="150106" y="377942"/>
                      <a:pt x="119506" y="374535"/>
                    </a:cubicBezTo>
                    <a:cubicBezTo>
                      <a:pt x="67900" y="368801"/>
                      <a:pt x="22539" y="327357"/>
                      <a:pt x="7551" y="272004"/>
                    </a:cubicBezTo>
                    <a:cubicBezTo>
                      <a:pt x="3804" y="258208"/>
                      <a:pt x="2725" y="243731"/>
                      <a:pt x="57" y="227040"/>
                    </a:cubicBezTo>
                    <a:close/>
                    <a:moveTo>
                      <a:pt x="340578" y="111906"/>
                    </a:moveTo>
                    <a:cubicBezTo>
                      <a:pt x="258882" y="88288"/>
                      <a:pt x="180934" y="65750"/>
                      <a:pt x="102020" y="42984"/>
                    </a:cubicBezTo>
                    <a:cubicBezTo>
                      <a:pt x="70966" y="101914"/>
                      <a:pt x="47462" y="160106"/>
                      <a:pt x="41387" y="224031"/>
                    </a:cubicBezTo>
                    <a:cubicBezTo>
                      <a:pt x="38605" y="253099"/>
                      <a:pt x="47973" y="279271"/>
                      <a:pt x="66253" y="302150"/>
                    </a:cubicBezTo>
                    <a:cubicBezTo>
                      <a:pt x="91120" y="333205"/>
                      <a:pt x="122288" y="342743"/>
                      <a:pt x="160382" y="330934"/>
                    </a:cubicBezTo>
                    <a:cubicBezTo>
                      <a:pt x="187803" y="322418"/>
                      <a:pt x="210399" y="306124"/>
                      <a:pt x="230439" y="286084"/>
                    </a:cubicBezTo>
                    <a:cubicBezTo>
                      <a:pt x="279320" y="237146"/>
                      <a:pt x="310091" y="176854"/>
                      <a:pt x="340578" y="111963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7E25EC31-75B8-11F8-AD1E-407B94CEF49F}"/>
                  </a:ext>
                </a:extLst>
              </p:cNvPr>
              <p:cNvSpPr/>
              <p:nvPr/>
            </p:nvSpPr>
            <p:spPr>
              <a:xfrm>
                <a:off x="9212919" y="2661493"/>
                <a:ext cx="29923" cy="35693"/>
              </a:xfrm>
              <a:custGeom>
                <a:avLst/>
                <a:gdLst>
                  <a:gd name="csX0" fmla="*/ 12931 w 29923"/>
                  <a:gd name="csY0" fmla="*/ 0 h 35693"/>
                  <a:gd name="csX1" fmla="*/ 29452 w 29923"/>
                  <a:gd name="csY1" fmla="*/ 19700 h 35693"/>
                  <a:gd name="csX2" fmla="*/ 15940 w 29923"/>
                  <a:gd name="csY2" fmla="*/ 35596 h 35693"/>
                  <a:gd name="csX3" fmla="*/ 44 w 29923"/>
                  <a:gd name="csY3" fmla="*/ 22084 h 35693"/>
                  <a:gd name="csX4" fmla="*/ 12931 w 29923"/>
                  <a:gd name="csY4" fmla="*/ 57 h 356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923" h="35693">
                    <a:moveTo>
                      <a:pt x="12931" y="0"/>
                    </a:moveTo>
                    <a:cubicBezTo>
                      <a:pt x="20652" y="8800"/>
                      <a:pt x="27862" y="13512"/>
                      <a:pt x="29452" y="19700"/>
                    </a:cubicBezTo>
                    <a:cubicBezTo>
                      <a:pt x="31836" y="28613"/>
                      <a:pt x="24853" y="34745"/>
                      <a:pt x="15940" y="35596"/>
                    </a:cubicBezTo>
                    <a:cubicBezTo>
                      <a:pt x="6743" y="36505"/>
                      <a:pt x="-638" y="30941"/>
                      <a:pt x="44" y="22084"/>
                    </a:cubicBezTo>
                    <a:cubicBezTo>
                      <a:pt x="498" y="15783"/>
                      <a:pt x="6800" y="9935"/>
                      <a:pt x="12931" y="5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8C85EDA6-AC5D-D2FE-208F-391C2276002B}"/>
                  </a:ext>
                </a:extLst>
              </p:cNvPr>
              <p:cNvSpPr/>
              <p:nvPr/>
            </p:nvSpPr>
            <p:spPr>
              <a:xfrm>
                <a:off x="9042837" y="2661550"/>
                <a:ext cx="29775" cy="35792"/>
              </a:xfrm>
              <a:custGeom>
                <a:avLst/>
                <a:gdLst>
                  <a:gd name="csX0" fmla="*/ 13832 w 29775"/>
                  <a:gd name="csY0" fmla="*/ 0 h 35792"/>
                  <a:gd name="csX1" fmla="*/ 29444 w 29775"/>
                  <a:gd name="csY1" fmla="*/ 20154 h 35792"/>
                  <a:gd name="csX2" fmla="*/ 15592 w 29775"/>
                  <a:gd name="csY2" fmla="*/ 35767 h 35792"/>
                  <a:gd name="csX3" fmla="*/ 93 w 29775"/>
                  <a:gd name="csY3" fmla="*/ 21801 h 35792"/>
                  <a:gd name="csX4" fmla="*/ 13832 w 29775"/>
                  <a:gd name="csY4" fmla="*/ 0 h 357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775" h="35792">
                    <a:moveTo>
                      <a:pt x="13832" y="0"/>
                    </a:moveTo>
                    <a:cubicBezTo>
                      <a:pt x="21155" y="9027"/>
                      <a:pt x="28082" y="13966"/>
                      <a:pt x="29444" y="20154"/>
                    </a:cubicBezTo>
                    <a:cubicBezTo>
                      <a:pt x="31374" y="28954"/>
                      <a:pt x="24619" y="35312"/>
                      <a:pt x="15592" y="35767"/>
                    </a:cubicBezTo>
                    <a:cubicBezTo>
                      <a:pt x="6622" y="36221"/>
                      <a:pt x="-929" y="30771"/>
                      <a:pt x="93" y="21801"/>
                    </a:cubicBezTo>
                    <a:cubicBezTo>
                      <a:pt x="831" y="15499"/>
                      <a:pt x="7303" y="9878"/>
                      <a:pt x="13832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AD5448BD-8287-D675-C207-7EECAEE971E0}"/>
                  </a:ext>
                </a:extLst>
              </p:cNvPr>
              <p:cNvSpPr/>
              <p:nvPr/>
            </p:nvSpPr>
            <p:spPr>
              <a:xfrm>
                <a:off x="7283745" y="3446299"/>
                <a:ext cx="108186" cy="113404"/>
              </a:xfrm>
              <a:custGeom>
                <a:avLst/>
                <a:gdLst>
                  <a:gd name="csX0" fmla="*/ 40739 w 108186"/>
                  <a:gd name="csY0" fmla="*/ 73934 h 113404"/>
                  <a:gd name="csX1" fmla="*/ 17235 w 108186"/>
                  <a:gd name="csY1" fmla="*/ 40268 h 113404"/>
                  <a:gd name="csX2" fmla="*/ 10820 w 108186"/>
                  <a:gd name="csY2" fmla="*/ 17502 h 113404"/>
                  <a:gd name="csX3" fmla="*/ 23139 w 108186"/>
                  <a:gd name="csY3" fmla="*/ 17 h 113404"/>
                  <a:gd name="csX4" fmla="*/ 41079 w 108186"/>
                  <a:gd name="csY4" fmla="*/ 8305 h 113404"/>
                  <a:gd name="csX5" fmla="*/ 44940 w 108186"/>
                  <a:gd name="csY5" fmla="*/ 16821 h 113404"/>
                  <a:gd name="csX6" fmla="*/ 77527 w 108186"/>
                  <a:gd name="csY6" fmla="*/ 49068 h 113404"/>
                  <a:gd name="csX7" fmla="*/ 92629 w 108186"/>
                  <a:gd name="csY7" fmla="*/ 56164 h 113404"/>
                  <a:gd name="csX8" fmla="*/ 93821 w 108186"/>
                  <a:gd name="csY8" fmla="*/ 102264 h 113404"/>
                  <a:gd name="csX9" fmla="*/ 53456 w 108186"/>
                  <a:gd name="csY9" fmla="*/ 113391 h 113404"/>
                  <a:gd name="csX10" fmla="*/ 8151 w 108186"/>
                  <a:gd name="csY10" fmla="*/ 101412 h 113404"/>
                  <a:gd name="csX11" fmla="*/ 90 w 108186"/>
                  <a:gd name="csY11" fmla="*/ 81599 h 113404"/>
                  <a:gd name="csX12" fmla="*/ 20357 w 108186"/>
                  <a:gd name="csY12" fmla="*/ 69790 h 113404"/>
                  <a:gd name="csX13" fmla="*/ 40739 w 108186"/>
                  <a:gd name="csY13" fmla="*/ 73821 h 1134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108186" h="113404">
                    <a:moveTo>
                      <a:pt x="40739" y="73934"/>
                    </a:moveTo>
                    <a:cubicBezTo>
                      <a:pt x="32507" y="62296"/>
                      <a:pt x="23934" y="51850"/>
                      <a:pt x="17235" y="40268"/>
                    </a:cubicBezTo>
                    <a:cubicBezTo>
                      <a:pt x="13431" y="33626"/>
                      <a:pt x="11728" y="25280"/>
                      <a:pt x="10820" y="17502"/>
                    </a:cubicBezTo>
                    <a:cubicBezTo>
                      <a:pt x="9798" y="8760"/>
                      <a:pt x="14169" y="527"/>
                      <a:pt x="23139" y="17"/>
                    </a:cubicBezTo>
                    <a:cubicBezTo>
                      <a:pt x="28987" y="-324"/>
                      <a:pt x="35516" y="4672"/>
                      <a:pt x="41079" y="8305"/>
                    </a:cubicBezTo>
                    <a:cubicBezTo>
                      <a:pt x="43294" y="9725"/>
                      <a:pt x="44088" y="13812"/>
                      <a:pt x="44940" y="16821"/>
                    </a:cubicBezTo>
                    <a:cubicBezTo>
                      <a:pt x="49879" y="33626"/>
                      <a:pt x="61347" y="43561"/>
                      <a:pt x="77527" y="49068"/>
                    </a:cubicBezTo>
                    <a:cubicBezTo>
                      <a:pt x="82750" y="50885"/>
                      <a:pt x="87917" y="53269"/>
                      <a:pt x="92629" y="56164"/>
                    </a:cubicBezTo>
                    <a:cubicBezTo>
                      <a:pt x="112442" y="68427"/>
                      <a:pt x="113862" y="90285"/>
                      <a:pt x="93821" y="102264"/>
                    </a:cubicBezTo>
                    <a:cubicBezTo>
                      <a:pt x="82126" y="109247"/>
                      <a:pt x="66968" y="113675"/>
                      <a:pt x="53456" y="113391"/>
                    </a:cubicBezTo>
                    <a:cubicBezTo>
                      <a:pt x="38184" y="113051"/>
                      <a:pt x="22458" y="107600"/>
                      <a:pt x="8151" y="101412"/>
                    </a:cubicBezTo>
                    <a:cubicBezTo>
                      <a:pt x="3269" y="99312"/>
                      <a:pt x="-648" y="88071"/>
                      <a:pt x="90" y="81599"/>
                    </a:cubicBezTo>
                    <a:cubicBezTo>
                      <a:pt x="1282" y="71550"/>
                      <a:pt x="10649" y="68427"/>
                      <a:pt x="20357" y="69790"/>
                    </a:cubicBezTo>
                    <a:cubicBezTo>
                      <a:pt x="27113" y="70755"/>
                      <a:pt x="33756" y="72401"/>
                      <a:pt x="40739" y="7382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A7908104-D15A-C9C4-7986-303DF11682E4}"/>
                  </a:ext>
                </a:extLst>
              </p:cNvPr>
              <p:cNvSpPr/>
              <p:nvPr/>
            </p:nvSpPr>
            <p:spPr>
              <a:xfrm>
                <a:off x="7238047" y="3541652"/>
                <a:ext cx="129302" cy="64080"/>
              </a:xfrm>
              <a:custGeom>
                <a:avLst/>
                <a:gdLst>
                  <a:gd name="csX0" fmla="*/ 92455 w 129302"/>
                  <a:gd name="csY0" fmla="*/ 64081 h 64080"/>
                  <a:gd name="csX1" fmla="*/ 11895 w 129302"/>
                  <a:gd name="csY1" fmla="*/ 36319 h 64080"/>
                  <a:gd name="csX2" fmla="*/ 1222 w 129302"/>
                  <a:gd name="csY2" fmla="*/ 23886 h 64080"/>
                  <a:gd name="csX3" fmla="*/ 2641 w 129302"/>
                  <a:gd name="csY3" fmla="*/ 4413 h 64080"/>
                  <a:gd name="csX4" fmla="*/ 21603 w 129302"/>
                  <a:gd name="csY4" fmla="*/ 212 h 64080"/>
                  <a:gd name="csX5" fmla="*/ 35512 w 129302"/>
                  <a:gd name="csY5" fmla="*/ 8898 h 64080"/>
                  <a:gd name="csX6" fmla="*/ 102561 w 129302"/>
                  <a:gd name="csY6" fmla="*/ 28144 h 64080"/>
                  <a:gd name="csX7" fmla="*/ 112042 w 129302"/>
                  <a:gd name="csY7" fmla="*/ 27406 h 64080"/>
                  <a:gd name="csX8" fmla="*/ 129073 w 129302"/>
                  <a:gd name="csY8" fmla="*/ 40804 h 64080"/>
                  <a:gd name="csX9" fmla="*/ 117208 w 129302"/>
                  <a:gd name="csY9" fmla="*/ 59141 h 64080"/>
                  <a:gd name="csX10" fmla="*/ 92512 w 129302"/>
                  <a:gd name="csY10" fmla="*/ 63967 h 640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29302" h="64080">
                    <a:moveTo>
                      <a:pt x="92455" y="64081"/>
                    </a:moveTo>
                    <a:cubicBezTo>
                      <a:pt x="58448" y="63683"/>
                      <a:pt x="33866" y="53351"/>
                      <a:pt x="11895" y="36319"/>
                    </a:cubicBezTo>
                    <a:cubicBezTo>
                      <a:pt x="7580" y="32969"/>
                      <a:pt x="2414" y="28655"/>
                      <a:pt x="1222" y="23886"/>
                    </a:cubicBezTo>
                    <a:cubicBezTo>
                      <a:pt x="-368" y="17698"/>
                      <a:pt x="-879" y="8500"/>
                      <a:pt x="2641" y="4413"/>
                    </a:cubicBezTo>
                    <a:cubicBezTo>
                      <a:pt x="6104" y="382"/>
                      <a:pt x="15301" y="-470"/>
                      <a:pt x="21603" y="212"/>
                    </a:cubicBezTo>
                    <a:cubicBezTo>
                      <a:pt x="26486" y="723"/>
                      <a:pt x="31084" y="5605"/>
                      <a:pt x="35512" y="8898"/>
                    </a:cubicBezTo>
                    <a:cubicBezTo>
                      <a:pt x="55439" y="23715"/>
                      <a:pt x="77297" y="31777"/>
                      <a:pt x="102561" y="28144"/>
                    </a:cubicBezTo>
                    <a:cubicBezTo>
                      <a:pt x="105683" y="27690"/>
                      <a:pt x="108919" y="27292"/>
                      <a:pt x="112042" y="27406"/>
                    </a:cubicBezTo>
                    <a:cubicBezTo>
                      <a:pt x="120955" y="27633"/>
                      <a:pt x="127654" y="31437"/>
                      <a:pt x="129073" y="40804"/>
                    </a:cubicBezTo>
                    <a:cubicBezTo>
                      <a:pt x="130436" y="50001"/>
                      <a:pt x="125610" y="56700"/>
                      <a:pt x="117208" y="59141"/>
                    </a:cubicBezTo>
                    <a:cubicBezTo>
                      <a:pt x="107386" y="62037"/>
                      <a:pt x="97054" y="63116"/>
                      <a:pt x="92512" y="6396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0" name="Free-form: Shape 19">
                <a:extLst>
                  <a:ext uri="{FF2B5EF4-FFF2-40B4-BE49-F238E27FC236}">
                    <a16:creationId xmlns:a16="http://schemas.microsoft.com/office/drawing/2014/main" id="{B0EFA2A6-7DF8-403D-A1E5-521DE9A65802}"/>
                  </a:ext>
                </a:extLst>
              </p:cNvPr>
              <p:cNvSpPr/>
              <p:nvPr/>
            </p:nvSpPr>
            <p:spPr>
              <a:xfrm>
                <a:off x="7351744" y="3436753"/>
                <a:ext cx="31680" cy="31987"/>
              </a:xfrm>
              <a:custGeom>
                <a:avLst/>
                <a:gdLst>
                  <a:gd name="csX0" fmla="*/ 20315 w 31680"/>
                  <a:gd name="csY0" fmla="*/ 31931 h 31987"/>
                  <a:gd name="csX1" fmla="*/ 48 w 31680"/>
                  <a:gd name="csY1" fmla="*/ 14956 h 31987"/>
                  <a:gd name="csX2" fmla="*/ 15603 w 31680"/>
                  <a:gd name="csY2" fmla="*/ 25 h 31987"/>
                  <a:gd name="csX3" fmla="*/ 31272 w 31680"/>
                  <a:gd name="csY3" fmla="*/ 16829 h 31987"/>
                  <a:gd name="csX4" fmla="*/ 20259 w 31680"/>
                  <a:gd name="csY4" fmla="*/ 31988 h 319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80" h="31987">
                    <a:moveTo>
                      <a:pt x="20315" y="31931"/>
                    </a:moveTo>
                    <a:cubicBezTo>
                      <a:pt x="7201" y="32045"/>
                      <a:pt x="-690" y="23869"/>
                      <a:pt x="48" y="14956"/>
                    </a:cubicBezTo>
                    <a:cubicBezTo>
                      <a:pt x="842" y="5645"/>
                      <a:pt x="6576" y="593"/>
                      <a:pt x="15603" y="25"/>
                    </a:cubicBezTo>
                    <a:cubicBezTo>
                      <a:pt x="24346" y="-543"/>
                      <a:pt x="33770" y="8711"/>
                      <a:pt x="31272" y="16829"/>
                    </a:cubicBezTo>
                    <a:cubicBezTo>
                      <a:pt x="29342" y="23245"/>
                      <a:pt x="23040" y="28354"/>
                      <a:pt x="20259" y="3198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1" name="Free-form: Shape 20">
                <a:extLst>
                  <a:ext uri="{FF2B5EF4-FFF2-40B4-BE49-F238E27FC236}">
                    <a16:creationId xmlns:a16="http://schemas.microsoft.com/office/drawing/2014/main" id="{1FCC9C1D-EDA5-8E46-4CEE-877C6F9F8178}"/>
                  </a:ext>
                </a:extLst>
              </p:cNvPr>
              <p:cNvSpPr/>
              <p:nvPr/>
            </p:nvSpPr>
            <p:spPr>
              <a:xfrm>
                <a:off x="7253147" y="3433806"/>
                <a:ext cx="31682" cy="31601"/>
              </a:xfrm>
              <a:custGeom>
                <a:avLst/>
                <a:gdLst>
                  <a:gd name="csX0" fmla="*/ 11272 w 31682"/>
                  <a:gd name="csY0" fmla="*/ 19 h 31601"/>
                  <a:gd name="csX1" fmla="*/ 31653 w 31682"/>
                  <a:gd name="csY1" fmla="*/ 16597 h 31601"/>
                  <a:gd name="csX2" fmla="*/ 16495 w 31682"/>
                  <a:gd name="csY2" fmla="*/ 31585 h 31601"/>
                  <a:gd name="csX3" fmla="*/ 371 w 31682"/>
                  <a:gd name="csY3" fmla="*/ 15348 h 31601"/>
                  <a:gd name="csX4" fmla="*/ 11272 w 31682"/>
                  <a:gd name="csY4" fmla="*/ 19 h 316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82" h="31601">
                    <a:moveTo>
                      <a:pt x="11272" y="19"/>
                    </a:moveTo>
                    <a:cubicBezTo>
                      <a:pt x="24556" y="-435"/>
                      <a:pt x="32221" y="7286"/>
                      <a:pt x="31653" y="16597"/>
                    </a:cubicBezTo>
                    <a:cubicBezTo>
                      <a:pt x="31085" y="25907"/>
                      <a:pt x="25805" y="31130"/>
                      <a:pt x="16495" y="31585"/>
                    </a:cubicBezTo>
                    <a:cubicBezTo>
                      <a:pt x="7525" y="32039"/>
                      <a:pt x="-2013" y="23523"/>
                      <a:pt x="371" y="15348"/>
                    </a:cubicBezTo>
                    <a:cubicBezTo>
                      <a:pt x="2302" y="8876"/>
                      <a:pt x="8490" y="3709"/>
                      <a:pt x="11272" y="1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2" name="Free-form: Shape 21">
                <a:extLst>
                  <a:ext uri="{FF2B5EF4-FFF2-40B4-BE49-F238E27FC236}">
                    <a16:creationId xmlns:a16="http://schemas.microsoft.com/office/drawing/2014/main" id="{9307F641-2F40-2D01-A036-CC319827C10B}"/>
                  </a:ext>
                </a:extLst>
              </p:cNvPr>
              <p:cNvSpPr/>
              <p:nvPr/>
            </p:nvSpPr>
            <p:spPr>
              <a:xfrm>
                <a:off x="7996109" y="3374379"/>
                <a:ext cx="130435" cy="124049"/>
              </a:xfrm>
              <a:custGeom>
                <a:avLst/>
                <a:gdLst>
                  <a:gd name="csX0" fmla="*/ 58696 w 130435"/>
                  <a:gd name="csY0" fmla="*/ 85505 h 124049"/>
                  <a:gd name="csX1" fmla="*/ 61932 w 130435"/>
                  <a:gd name="csY1" fmla="*/ 79601 h 124049"/>
                  <a:gd name="csX2" fmla="*/ 25541 w 130435"/>
                  <a:gd name="csY2" fmla="*/ 41280 h 124049"/>
                  <a:gd name="csX3" fmla="*/ 16968 w 130435"/>
                  <a:gd name="csY3" fmla="*/ 21693 h 124049"/>
                  <a:gd name="csX4" fmla="*/ 26222 w 130435"/>
                  <a:gd name="csY4" fmla="*/ 1823 h 124049"/>
                  <a:gd name="csX5" fmla="*/ 46944 w 130435"/>
                  <a:gd name="csY5" fmla="*/ 8408 h 124049"/>
                  <a:gd name="csX6" fmla="*/ 53756 w 130435"/>
                  <a:gd name="csY6" fmla="*/ 21069 h 124049"/>
                  <a:gd name="csX7" fmla="*/ 98039 w 130435"/>
                  <a:gd name="csY7" fmla="*/ 48490 h 124049"/>
                  <a:gd name="csX8" fmla="*/ 127788 w 130435"/>
                  <a:gd name="csY8" fmla="*/ 63932 h 124049"/>
                  <a:gd name="csX9" fmla="*/ 119839 w 130435"/>
                  <a:gd name="csY9" fmla="*/ 99244 h 124049"/>
                  <a:gd name="csX10" fmla="*/ 38428 w 130435"/>
                  <a:gd name="csY10" fmla="*/ 121896 h 124049"/>
                  <a:gd name="csX11" fmla="*/ 11688 w 130435"/>
                  <a:gd name="csY11" fmla="*/ 111905 h 124049"/>
                  <a:gd name="csX12" fmla="*/ 1696 w 130435"/>
                  <a:gd name="csY12" fmla="*/ 87890 h 124049"/>
                  <a:gd name="csX13" fmla="*/ 25768 w 130435"/>
                  <a:gd name="csY13" fmla="*/ 78238 h 124049"/>
                  <a:gd name="csX14" fmla="*/ 58639 w 130435"/>
                  <a:gd name="csY14" fmla="*/ 85505 h 1240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30435" h="124049">
                    <a:moveTo>
                      <a:pt x="58696" y="85505"/>
                    </a:moveTo>
                    <a:cubicBezTo>
                      <a:pt x="62102" y="86187"/>
                      <a:pt x="64373" y="82042"/>
                      <a:pt x="61932" y="79601"/>
                    </a:cubicBezTo>
                    <a:cubicBezTo>
                      <a:pt x="48022" y="65351"/>
                      <a:pt x="36327" y="53713"/>
                      <a:pt x="25541" y="41280"/>
                    </a:cubicBezTo>
                    <a:cubicBezTo>
                      <a:pt x="21056" y="36113"/>
                      <a:pt x="18898" y="28506"/>
                      <a:pt x="16968" y="21693"/>
                    </a:cubicBezTo>
                    <a:cubicBezTo>
                      <a:pt x="14527" y="12950"/>
                      <a:pt x="17990" y="5910"/>
                      <a:pt x="26222" y="1823"/>
                    </a:cubicBezTo>
                    <a:cubicBezTo>
                      <a:pt x="35078" y="-2606"/>
                      <a:pt x="41777" y="1596"/>
                      <a:pt x="46944" y="8408"/>
                    </a:cubicBezTo>
                    <a:cubicBezTo>
                      <a:pt x="49782" y="12155"/>
                      <a:pt x="51429" y="16867"/>
                      <a:pt x="53756" y="21069"/>
                    </a:cubicBezTo>
                    <a:cubicBezTo>
                      <a:pt x="63408" y="38441"/>
                      <a:pt x="77374" y="48944"/>
                      <a:pt x="98039" y="48490"/>
                    </a:cubicBezTo>
                    <a:cubicBezTo>
                      <a:pt x="110813" y="48206"/>
                      <a:pt x="121940" y="50931"/>
                      <a:pt x="127788" y="63932"/>
                    </a:cubicBezTo>
                    <a:cubicBezTo>
                      <a:pt x="134033" y="77671"/>
                      <a:pt x="128355" y="89423"/>
                      <a:pt x="119839" y="99244"/>
                    </a:cubicBezTo>
                    <a:cubicBezTo>
                      <a:pt x="97982" y="124508"/>
                      <a:pt x="68858" y="126949"/>
                      <a:pt x="38428" y="121896"/>
                    </a:cubicBezTo>
                    <a:cubicBezTo>
                      <a:pt x="29174" y="120364"/>
                      <a:pt x="20034" y="116390"/>
                      <a:pt x="11688" y="111905"/>
                    </a:cubicBezTo>
                    <a:cubicBezTo>
                      <a:pt x="2491" y="107022"/>
                      <a:pt x="-2959" y="98506"/>
                      <a:pt x="1696" y="87890"/>
                    </a:cubicBezTo>
                    <a:cubicBezTo>
                      <a:pt x="6181" y="77557"/>
                      <a:pt x="15038" y="75570"/>
                      <a:pt x="25768" y="78238"/>
                    </a:cubicBezTo>
                    <a:cubicBezTo>
                      <a:pt x="36214" y="80850"/>
                      <a:pt x="46830" y="83007"/>
                      <a:pt x="58639" y="85505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3" name="Free-form: Shape 22">
                <a:extLst>
                  <a:ext uri="{FF2B5EF4-FFF2-40B4-BE49-F238E27FC236}">
                    <a16:creationId xmlns:a16="http://schemas.microsoft.com/office/drawing/2014/main" id="{E942B158-88F5-345E-48E8-832A29333687}"/>
                  </a:ext>
                </a:extLst>
              </p:cNvPr>
              <p:cNvSpPr/>
              <p:nvPr/>
            </p:nvSpPr>
            <p:spPr>
              <a:xfrm>
                <a:off x="7936773" y="3454196"/>
                <a:ext cx="157422" cy="91300"/>
              </a:xfrm>
              <a:custGeom>
                <a:avLst/>
                <a:gdLst>
                  <a:gd name="csX0" fmla="*/ 107756 w 157422"/>
                  <a:gd name="csY0" fmla="*/ 91301 h 91300"/>
                  <a:gd name="csX1" fmla="*/ 10448 w 157422"/>
                  <a:gd name="csY1" fmla="*/ 41001 h 91300"/>
                  <a:gd name="csX2" fmla="*/ 7666 w 157422"/>
                  <a:gd name="csY2" fmla="*/ 37140 h 91300"/>
                  <a:gd name="csX3" fmla="*/ 7156 w 157422"/>
                  <a:gd name="csY3" fmla="*/ 3020 h 91300"/>
                  <a:gd name="csX4" fmla="*/ 36847 w 157422"/>
                  <a:gd name="csY4" fmla="*/ 14601 h 91300"/>
                  <a:gd name="csX5" fmla="*/ 130749 w 157422"/>
                  <a:gd name="csY5" fmla="*/ 52355 h 91300"/>
                  <a:gd name="csX6" fmla="*/ 140003 w 157422"/>
                  <a:gd name="csY6" fmla="*/ 51106 h 91300"/>
                  <a:gd name="csX7" fmla="*/ 155956 w 157422"/>
                  <a:gd name="csY7" fmla="*/ 62915 h 91300"/>
                  <a:gd name="csX8" fmla="*/ 147043 w 157422"/>
                  <a:gd name="csY8" fmla="*/ 82161 h 91300"/>
                  <a:gd name="csX9" fmla="*/ 107813 w 157422"/>
                  <a:gd name="csY9" fmla="*/ 91301 h 913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57422" h="91300">
                    <a:moveTo>
                      <a:pt x="107756" y="91301"/>
                    </a:moveTo>
                    <a:cubicBezTo>
                      <a:pt x="66994" y="89484"/>
                      <a:pt x="35542" y="71601"/>
                      <a:pt x="10448" y="41001"/>
                    </a:cubicBezTo>
                    <a:cubicBezTo>
                      <a:pt x="9426" y="39752"/>
                      <a:pt x="8518" y="38446"/>
                      <a:pt x="7666" y="37140"/>
                    </a:cubicBezTo>
                    <a:cubicBezTo>
                      <a:pt x="-2382" y="21698"/>
                      <a:pt x="-2553" y="9719"/>
                      <a:pt x="7156" y="3020"/>
                    </a:cubicBezTo>
                    <a:cubicBezTo>
                      <a:pt x="16069" y="-3168"/>
                      <a:pt x="26004" y="-103"/>
                      <a:pt x="36847" y="14601"/>
                    </a:cubicBezTo>
                    <a:cubicBezTo>
                      <a:pt x="60578" y="46621"/>
                      <a:pt x="91406" y="59792"/>
                      <a:pt x="130749" y="52355"/>
                    </a:cubicBezTo>
                    <a:cubicBezTo>
                      <a:pt x="133872" y="51787"/>
                      <a:pt x="137789" y="49914"/>
                      <a:pt x="140003" y="51106"/>
                    </a:cubicBezTo>
                    <a:cubicBezTo>
                      <a:pt x="145907" y="54229"/>
                      <a:pt x="153345" y="57578"/>
                      <a:pt x="155956" y="62915"/>
                    </a:cubicBezTo>
                    <a:cubicBezTo>
                      <a:pt x="159873" y="70863"/>
                      <a:pt x="155615" y="79436"/>
                      <a:pt x="147043" y="82161"/>
                    </a:cubicBezTo>
                    <a:cubicBezTo>
                      <a:pt x="134269" y="86248"/>
                      <a:pt x="120928" y="88349"/>
                      <a:pt x="107813" y="9130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4" name="Free-form: Shape 23">
                <a:extLst>
                  <a:ext uri="{FF2B5EF4-FFF2-40B4-BE49-F238E27FC236}">
                    <a16:creationId xmlns:a16="http://schemas.microsoft.com/office/drawing/2014/main" id="{8F3D01AF-2239-A28A-2CB0-450EE61C33FD}"/>
                  </a:ext>
                </a:extLst>
              </p:cNvPr>
              <p:cNvSpPr/>
              <p:nvPr/>
            </p:nvSpPr>
            <p:spPr>
              <a:xfrm>
                <a:off x="7965959" y="3390656"/>
                <a:ext cx="31622" cy="31815"/>
              </a:xfrm>
              <a:custGeom>
                <a:avLst/>
                <a:gdLst>
                  <a:gd name="csX0" fmla="*/ 19186 w 31622"/>
                  <a:gd name="csY0" fmla="*/ 31758 h 31815"/>
                  <a:gd name="csX1" fmla="*/ 224 w 31622"/>
                  <a:gd name="csY1" fmla="*/ 13534 h 31815"/>
                  <a:gd name="csX2" fmla="*/ 16802 w 31622"/>
                  <a:gd name="csY2" fmla="*/ 22 h 31815"/>
                  <a:gd name="csX3" fmla="*/ 30938 w 31622"/>
                  <a:gd name="csY3" fmla="*/ 17906 h 31815"/>
                  <a:gd name="csX4" fmla="*/ 19186 w 31622"/>
                  <a:gd name="csY4" fmla="*/ 31815 h 3181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22" h="31815">
                    <a:moveTo>
                      <a:pt x="19186" y="31758"/>
                    </a:moveTo>
                    <a:cubicBezTo>
                      <a:pt x="5561" y="30850"/>
                      <a:pt x="-1366" y="22561"/>
                      <a:pt x="224" y="13534"/>
                    </a:cubicBezTo>
                    <a:cubicBezTo>
                      <a:pt x="1814" y="4508"/>
                      <a:pt x="7491" y="-375"/>
                      <a:pt x="16802" y="22"/>
                    </a:cubicBezTo>
                    <a:cubicBezTo>
                      <a:pt x="25999" y="420"/>
                      <a:pt x="34060" y="9390"/>
                      <a:pt x="30938" y="17906"/>
                    </a:cubicBezTo>
                    <a:cubicBezTo>
                      <a:pt x="28724" y="24037"/>
                      <a:pt x="22025" y="28579"/>
                      <a:pt x="19186" y="31815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5" name="Free-form: Shape 24">
                <a:extLst>
                  <a:ext uri="{FF2B5EF4-FFF2-40B4-BE49-F238E27FC236}">
                    <a16:creationId xmlns:a16="http://schemas.microsoft.com/office/drawing/2014/main" id="{DAED5C54-A747-4EBD-09A2-89F07C8D70E0}"/>
                  </a:ext>
                </a:extLst>
              </p:cNvPr>
              <p:cNvSpPr/>
              <p:nvPr/>
            </p:nvSpPr>
            <p:spPr>
              <a:xfrm>
                <a:off x="8074663" y="3381202"/>
                <a:ext cx="32485" cy="31200"/>
              </a:xfrm>
              <a:custGeom>
                <a:avLst/>
                <a:gdLst>
                  <a:gd name="csX0" fmla="*/ 32486 w 32485"/>
                  <a:gd name="csY0" fmla="*/ 18901 h 31200"/>
                  <a:gd name="csX1" fmla="*/ 18009 w 32485"/>
                  <a:gd name="csY1" fmla="*/ 30539 h 31200"/>
                  <a:gd name="csX2" fmla="*/ 12 w 32485"/>
                  <a:gd name="csY2" fmla="*/ 16573 h 31200"/>
                  <a:gd name="csX3" fmla="*/ 13694 w 32485"/>
                  <a:gd name="csY3" fmla="*/ 166 h 31200"/>
                  <a:gd name="csX4" fmla="*/ 32429 w 32485"/>
                  <a:gd name="csY4" fmla="*/ 18901 h 312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485" h="31200">
                    <a:moveTo>
                      <a:pt x="32486" y="18901"/>
                    </a:moveTo>
                    <a:cubicBezTo>
                      <a:pt x="28966" y="21853"/>
                      <a:pt x="24254" y="28382"/>
                      <a:pt x="18009" y="30539"/>
                    </a:cubicBezTo>
                    <a:cubicBezTo>
                      <a:pt x="9152" y="33548"/>
                      <a:pt x="353" y="25827"/>
                      <a:pt x="12" y="16573"/>
                    </a:cubicBezTo>
                    <a:cubicBezTo>
                      <a:pt x="-272" y="7319"/>
                      <a:pt x="4497" y="1585"/>
                      <a:pt x="13694" y="166"/>
                    </a:cubicBezTo>
                    <a:cubicBezTo>
                      <a:pt x="22664" y="-1197"/>
                      <a:pt x="31350" y="5900"/>
                      <a:pt x="32429" y="1890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6" name="Free-form: Shape 25">
                <a:extLst>
                  <a:ext uri="{FF2B5EF4-FFF2-40B4-BE49-F238E27FC236}">
                    <a16:creationId xmlns:a16="http://schemas.microsoft.com/office/drawing/2014/main" id="{5C6D4550-B721-F232-7A3A-D26B730515CD}"/>
                  </a:ext>
                </a:extLst>
              </p:cNvPr>
              <p:cNvSpPr/>
              <p:nvPr/>
            </p:nvSpPr>
            <p:spPr>
              <a:xfrm>
                <a:off x="10486228" y="4079649"/>
                <a:ext cx="211660" cy="270635"/>
              </a:xfrm>
              <a:custGeom>
                <a:avLst/>
                <a:gdLst>
                  <a:gd name="csX0" fmla="*/ 84 w 211660"/>
                  <a:gd name="csY0" fmla="*/ 86484 h 270635"/>
                  <a:gd name="csX1" fmla="*/ 32104 w 211660"/>
                  <a:gd name="csY1" fmla="*/ 38568 h 270635"/>
                  <a:gd name="csX2" fmla="*/ 148998 w 211660"/>
                  <a:gd name="csY2" fmla="*/ 2518 h 270635"/>
                  <a:gd name="csX3" fmla="*/ 181699 w 211660"/>
                  <a:gd name="csY3" fmla="*/ 21764 h 270635"/>
                  <a:gd name="csX4" fmla="*/ 201002 w 211660"/>
                  <a:gd name="csY4" fmla="*/ 135309 h 270635"/>
                  <a:gd name="csX5" fmla="*/ 210199 w 211660"/>
                  <a:gd name="csY5" fmla="*/ 182430 h 270635"/>
                  <a:gd name="csX6" fmla="*/ 183743 w 211660"/>
                  <a:gd name="csY6" fmla="*/ 231595 h 270635"/>
                  <a:gd name="csX7" fmla="*/ 57311 w 211660"/>
                  <a:gd name="csY7" fmla="*/ 269065 h 270635"/>
                  <a:gd name="csX8" fmla="*/ 21147 w 211660"/>
                  <a:gd name="csY8" fmla="*/ 244539 h 270635"/>
                  <a:gd name="csX9" fmla="*/ 11212 w 211660"/>
                  <a:gd name="csY9" fmla="*/ 170848 h 270635"/>
                  <a:gd name="csX10" fmla="*/ 27 w 211660"/>
                  <a:gd name="csY10" fmla="*/ 86484 h 270635"/>
                  <a:gd name="csX11" fmla="*/ 149339 w 211660"/>
                  <a:gd name="csY11" fmla="*/ 39534 h 270635"/>
                  <a:gd name="csX12" fmla="*/ 37894 w 211660"/>
                  <a:gd name="csY12" fmla="*/ 75811 h 270635"/>
                  <a:gd name="csX13" fmla="*/ 57935 w 211660"/>
                  <a:gd name="csY13" fmla="*/ 230119 h 270635"/>
                  <a:gd name="csX14" fmla="*/ 172388 w 211660"/>
                  <a:gd name="csY14" fmla="*/ 196736 h 270635"/>
                  <a:gd name="csX15" fmla="*/ 149339 w 211660"/>
                  <a:gd name="csY15" fmla="*/ 39590 h 2706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211660" h="270635">
                    <a:moveTo>
                      <a:pt x="84" y="86484"/>
                    </a:moveTo>
                    <a:cubicBezTo>
                      <a:pt x="-1108" y="62299"/>
                      <a:pt x="10417" y="45324"/>
                      <a:pt x="32104" y="38568"/>
                    </a:cubicBezTo>
                    <a:cubicBezTo>
                      <a:pt x="71050" y="26419"/>
                      <a:pt x="109996" y="14327"/>
                      <a:pt x="148998" y="2518"/>
                    </a:cubicBezTo>
                    <a:cubicBezTo>
                      <a:pt x="169039" y="-3500"/>
                      <a:pt x="177555" y="645"/>
                      <a:pt x="181699" y="21764"/>
                    </a:cubicBezTo>
                    <a:cubicBezTo>
                      <a:pt x="189080" y="59404"/>
                      <a:pt x="194473" y="97442"/>
                      <a:pt x="201002" y="135309"/>
                    </a:cubicBezTo>
                    <a:cubicBezTo>
                      <a:pt x="203727" y="151092"/>
                      <a:pt x="207360" y="166647"/>
                      <a:pt x="210199" y="182430"/>
                    </a:cubicBezTo>
                    <a:cubicBezTo>
                      <a:pt x="214911" y="208602"/>
                      <a:pt x="208780" y="223136"/>
                      <a:pt x="183743" y="231595"/>
                    </a:cubicBezTo>
                    <a:cubicBezTo>
                      <a:pt x="142129" y="245674"/>
                      <a:pt x="99833" y="257824"/>
                      <a:pt x="57311" y="269065"/>
                    </a:cubicBezTo>
                    <a:cubicBezTo>
                      <a:pt x="36816" y="274458"/>
                      <a:pt x="25064" y="265885"/>
                      <a:pt x="21147" y="244539"/>
                    </a:cubicBezTo>
                    <a:cubicBezTo>
                      <a:pt x="16662" y="220184"/>
                      <a:pt x="14447" y="195431"/>
                      <a:pt x="11212" y="170848"/>
                    </a:cubicBezTo>
                    <a:cubicBezTo>
                      <a:pt x="7464" y="142292"/>
                      <a:pt x="3661" y="113735"/>
                      <a:pt x="27" y="86484"/>
                    </a:cubicBezTo>
                    <a:close/>
                    <a:moveTo>
                      <a:pt x="149339" y="39534"/>
                    </a:moveTo>
                    <a:cubicBezTo>
                      <a:pt x="110677" y="52137"/>
                      <a:pt x="75081" y="63662"/>
                      <a:pt x="37894" y="75811"/>
                    </a:cubicBezTo>
                    <a:cubicBezTo>
                      <a:pt x="44537" y="127134"/>
                      <a:pt x="51009" y="176866"/>
                      <a:pt x="57935" y="230119"/>
                    </a:cubicBezTo>
                    <a:cubicBezTo>
                      <a:pt x="97619" y="218537"/>
                      <a:pt x="134748" y="207694"/>
                      <a:pt x="172388" y="196736"/>
                    </a:cubicBezTo>
                    <a:cubicBezTo>
                      <a:pt x="164554" y="143200"/>
                      <a:pt x="157173" y="92786"/>
                      <a:pt x="149339" y="3959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60B4A4D2-6CDA-C8BA-D263-070C5C1B6AEA}"/>
                  </a:ext>
                </a:extLst>
              </p:cNvPr>
              <p:cNvSpPr/>
              <p:nvPr/>
            </p:nvSpPr>
            <p:spPr>
              <a:xfrm>
                <a:off x="10346324" y="3440766"/>
                <a:ext cx="201817" cy="99394"/>
              </a:xfrm>
              <a:custGeom>
                <a:avLst/>
                <a:gdLst>
                  <a:gd name="csX0" fmla="*/ 66695 w 201817"/>
                  <a:gd name="csY0" fmla="*/ 99394 h 99394"/>
                  <a:gd name="csX1" fmla="*/ 20141 w 201817"/>
                  <a:gd name="csY1" fmla="*/ 88948 h 99394"/>
                  <a:gd name="csX2" fmla="*/ 782 w 201817"/>
                  <a:gd name="csY2" fmla="*/ 62890 h 99394"/>
                  <a:gd name="csX3" fmla="*/ 31496 w 201817"/>
                  <a:gd name="csY3" fmla="*/ 52954 h 99394"/>
                  <a:gd name="csX4" fmla="*/ 81172 w 201817"/>
                  <a:gd name="csY4" fmla="*/ 58348 h 99394"/>
                  <a:gd name="csX5" fmla="*/ 169169 w 201817"/>
                  <a:gd name="csY5" fmla="*/ 11397 h 99394"/>
                  <a:gd name="csX6" fmla="*/ 193127 w 201817"/>
                  <a:gd name="csY6" fmla="*/ 2143 h 99394"/>
                  <a:gd name="csX7" fmla="*/ 198123 w 201817"/>
                  <a:gd name="csY7" fmla="*/ 29507 h 99394"/>
                  <a:gd name="csX8" fmla="*/ 180410 w 201817"/>
                  <a:gd name="csY8" fmla="*/ 51989 h 99394"/>
                  <a:gd name="csX9" fmla="*/ 66638 w 201817"/>
                  <a:gd name="csY9" fmla="*/ 99394 h 993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1817" h="99394">
                    <a:moveTo>
                      <a:pt x="66695" y="99394"/>
                    </a:moveTo>
                    <a:cubicBezTo>
                      <a:pt x="51139" y="96045"/>
                      <a:pt x="35186" y="93887"/>
                      <a:pt x="20141" y="88948"/>
                    </a:cubicBezTo>
                    <a:cubicBezTo>
                      <a:pt x="4132" y="83668"/>
                      <a:pt x="-2397" y="73052"/>
                      <a:pt x="782" y="62890"/>
                    </a:cubicBezTo>
                    <a:cubicBezTo>
                      <a:pt x="4075" y="52216"/>
                      <a:pt x="13896" y="49832"/>
                      <a:pt x="31496" y="52954"/>
                    </a:cubicBezTo>
                    <a:cubicBezTo>
                      <a:pt x="47903" y="55850"/>
                      <a:pt x="64765" y="59199"/>
                      <a:pt x="81172" y="58348"/>
                    </a:cubicBezTo>
                    <a:cubicBezTo>
                      <a:pt x="117279" y="56474"/>
                      <a:pt x="147539" y="41430"/>
                      <a:pt x="169169" y="11397"/>
                    </a:cubicBezTo>
                    <a:cubicBezTo>
                      <a:pt x="175300" y="2938"/>
                      <a:pt x="182000" y="-3534"/>
                      <a:pt x="193127" y="2143"/>
                    </a:cubicBezTo>
                    <a:cubicBezTo>
                      <a:pt x="202154" y="6798"/>
                      <a:pt x="204709" y="18096"/>
                      <a:pt x="198123" y="29507"/>
                    </a:cubicBezTo>
                    <a:cubicBezTo>
                      <a:pt x="193411" y="37739"/>
                      <a:pt x="187336" y="45574"/>
                      <a:pt x="180410" y="51989"/>
                    </a:cubicBezTo>
                    <a:cubicBezTo>
                      <a:pt x="148561" y="81454"/>
                      <a:pt x="110864" y="97123"/>
                      <a:pt x="66638" y="9939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E8F67412-C4FF-FF0D-F736-D0C4209D6212}"/>
                  </a:ext>
                </a:extLst>
              </p:cNvPr>
              <p:cNvSpPr/>
              <p:nvPr/>
            </p:nvSpPr>
            <p:spPr>
              <a:xfrm>
                <a:off x="10382012" y="3382490"/>
                <a:ext cx="99801" cy="99277"/>
              </a:xfrm>
              <a:custGeom>
                <a:avLst/>
                <a:gdLst>
                  <a:gd name="csX0" fmla="*/ 53034 w 99801"/>
                  <a:gd name="csY0" fmla="*/ 58262 h 99277"/>
                  <a:gd name="csX1" fmla="*/ 81080 w 99801"/>
                  <a:gd name="csY1" fmla="*/ 48951 h 99277"/>
                  <a:gd name="csX2" fmla="*/ 98452 w 99801"/>
                  <a:gd name="csY2" fmla="*/ 57297 h 99277"/>
                  <a:gd name="csX3" fmla="*/ 96238 w 99801"/>
                  <a:gd name="csY3" fmla="*/ 76486 h 99277"/>
                  <a:gd name="csX4" fmla="*/ 21412 w 99801"/>
                  <a:gd name="csY4" fmla="*/ 97151 h 99277"/>
                  <a:gd name="csX5" fmla="*/ 6992 w 99801"/>
                  <a:gd name="csY5" fmla="*/ 53777 h 99277"/>
                  <a:gd name="csX6" fmla="*/ 50480 w 99801"/>
                  <a:gd name="csY6" fmla="*/ 3193 h 99277"/>
                  <a:gd name="csX7" fmla="*/ 69669 w 99801"/>
                  <a:gd name="csY7" fmla="*/ 1433 h 99277"/>
                  <a:gd name="csX8" fmla="*/ 75971 w 99801"/>
                  <a:gd name="csY8" fmla="*/ 21871 h 99277"/>
                  <a:gd name="csX9" fmla="*/ 53091 w 99801"/>
                  <a:gd name="csY9" fmla="*/ 58262 h 992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99801" h="99277">
                    <a:moveTo>
                      <a:pt x="53034" y="58262"/>
                    </a:moveTo>
                    <a:cubicBezTo>
                      <a:pt x="64729" y="54118"/>
                      <a:pt x="72791" y="49406"/>
                      <a:pt x="81080" y="48951"/>
                    </a:cubicBezTo>
                    <a:cubicBezTo>
                      <a:pt x="86928" y="48611"/>
                      <a:pt x="95841" y="52528"/>
                      <a:pt x="98452" y="57297"/>
                    </a:cubicBezTo>
                    <a:cubicBezTo>
                      <a:pt x="101064" y="62009"/>
                      <a:pt x="99645" y="71604"/>
                      <a:pt x="96238" y="76486"/>
                    </a:cubicBezTo>
                    <a:cubicBezTo>
                      <a:pt x="84884" y="92836"/>
                      <a:pt x="40601" y="104191"/>
                      <a:pt x="21412" y="97151"/>
                    </a:cubicBezTo>
                    <a:cubicBezTo>
                      <a:pt x="123" y="89317"/>
                      <a:pt x="-6463" y="72058"/>
                      <a:pt x="6992" y="53777"/>
                    </a:cubicBezTo>
                    <a:cubicBezTo>
                      <a:pt x="20106" y="35894"/>
                      <a:pt x="34981" y="19089"/>
                      <a:pt x="50480" y="3193"/>
                    </a:cubicBezTo>
                    <a:cubicBezTo>
                      <a:pt x="54000" y="-441"/>
                      <a:pt x="64332" y="-895"/>
                      <a:pt x="69669" y="1433"/>
                    </a:cubicBezTo>
                    <a:cubicBezTo>
                      <a:pt x="77617" y="4839"/>
                      <a:pt x="80228" y="13923"/>
                      <a:pt x="75971" y="21871"/>
                    </a:cubicBezTo>
                    <a:cubicBezTo>
                      <a:pt x="69669" y="33566"/>
                      <a:pt x="61834" y="44523"/>
                      <a:pt x="53091" y="5826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1E198BE7-71A3-6D47-D731-D5BBCB8DF17B}"/>
                  </a:ext>
                </a:extLst>
              </p:cNvPr>
              <p:cNvSpPr/>
              <p:nvPr/>
            </p:nvSpPr>
            <p:spPr>
              <a:xfrm>
                <a:off x="10360388" y="3373869"/>
                <a:ext cx="32817" cy="33670"/>
              </a:xfrm>
              <a:custGeom>
                <a:avLst/>
                <a:gdLst>
                  <a:gd name="csX0" fmla="*/ 32817 w 32817"/>
                  <a:gd name="csY0" fmla="*/ 17263 h 33670"/>
                  <a:gd name="csX1" fmla="*/ 16070 w 32817"/>
                  <a:gd name="csY1" fmla="*/ 33671 h 33670"/>
                  <a:gd name="csX2" fmla="*/ 3 w 32817"/>
                  <a:gd name="csY2" fmla="*/ 16809 h 33670"/>
                  <a:gd name="csX3" fmla="*/ 16524 w 32817"/>
                  <a:gd name="csY3" fmla="*/ 5 h 33670"/>
                  <a:gd name="csX4" fmla="*/ 32817 w 32817"/>
                  <a:gd name="csY4" fmla="*/ 17263 h 336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817" h="33670">
                    <a:moveTo>
                      <a:pt x="32817" y="17263"/>
                    </a:moveTo>
                    <a:cubicBezTo>
                      <a:pt x="32760" y="26063"/>
                      <a:pt x="24926" y="33671"/>
                      <a:pt x="16070" y="33671"/>
                    </a:cubicBezTo>
                    <a:cubicBezTo>
                      <a:pt x="6929" y="33671"/>
                      <a:pt x="-167" y="26177"/>
                      <a:pt x="3" y="16809"/>
                    </a:cubicBezTo>
                    <a:cubicBezTo>
                      <a:pt x="173" y="7896"/>
                      <a:pt x="8121" y="-222"/>
                      <a:pt x="16524" y="5"/>
                    </a:cubicBezTo>
                    <a:cubicBezTo>
                      <a:pt x="24813" y="175"/>
                      <a:pt x="32874" y="8748"/>
                      <a:pt x="32817" y="17263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E45D5ACC-9501-7A7C-92F6-A3A891EEEAF0}"/>
                  </a:ext>
                </a:extLst>
              </p:cNvPr>
              <p:cNvSpPr/>
              <p:nvPr/>
            </p:nvSpPr>
            <p:spPr>
              <a:xfrm>
                <a:off x="10477130" y="3365993"/>
                <a:ext cx="32856" cy="31984"/>
              </a:xfrm>
              <a:custGeom>
                <a:avLst/>
                <a:gdLst>
                  <a:gd name="csX0" fmla="*/ 32857 w 32856"/>
                  <a:gd name="csY0" fmla="*/ 11968 h 31984"/>
                  <a:gd name="csX1" fmla="*/ 15484 w 32856"/>
                  <a:gd name="csY1" fmla="*/ 31952 h 31984"/>
                  <a:gd name="csX2" fmla="*/ 43 w 32856"/>
                  <a:gd name="csY2" fmla="*/ 17134 h 31984"/>
                  <a:gd name="csX3" fmla="*/ 18550 w 32856"/>
                  <a:gd name="csY3" fmla="*/ 500 h 31984"/>
                  <a:gd name="csX4" fmla="*/ 32857 w 32856"/>
                  <a:gd name="csY4" fmla="*/ 11968 h 3198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856" h="31984">
                    <a:moveTo>
                      <a:pt x="32857" y="11968"/>
                    </a:moveTo>
                    <a:cubicBezTo>
                      <a:pt x="32403" y="25650"/>
                      <a:pt x="25022" y="32520"/>
                      <a:pt x="15484" y="31952"/>
                    </a:cubicBezTo>
                    <a:cubicBezTo>
                      <a:pt x="6231" y="31441"/>
                      <a:pt x="781" y="26161"/>
                      <a:pt x="43" y="17134"/>
                    </a:cubicBezTo>
                    <a:cubicBezTo>
                      <a:pt x="-752" y="7824"/>
                      <a:pt x="9750" y="-2395"/>
                      <a:pt x="18550" y="500"/>
                    </a:cubicBezTo>
                    <a:cubicBezTo>
                      <a:pt x="24795" y="2544"/>
                      <a:pt x="29564" y="9130"/>
                      <a:pt x="32857" y="1196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D85FA544-B1EB-B7FD-DA75-31317BA19265}"/>
                  </a:ext>
                </a:extLst>
              </p:cNvPr>
              <p:cNvSpPr/>
              <p:nvPr/>
            </p:nvSpPr>
            <p:spPr>
              <a:xfrm>
                <a:off x="11111778" y="3397354"/>
                <a:ext cx="112798" cy="124030"/>
              </a:xfrm>
              <a:custGeom>
                <a:avLst/>
                <a:gdLst>
                  <a:gd name="csX0" fmla="*/ 51603 w 112798"/>
                  <a:gd name="csY0" fmla="*/ 83252 h 124030"/>
                  <a:gd name="csX1" fmla="*/ 74255 w 112798"/>
                  <a:gd name="csY1" fmla="*/ 72011 h 124030"/>
                  <a:gd name="csX2" fmla="*/ 91116 w 112798"/>
                  <a:gd name="csY2" fmla="*/ 63155 h 124030"/>
                  <a:gd name="csX3" fmla="*/ 111668 w 112798"/>
                  <a:gd name="csY3" fmla="*/ 69854 h 124030"/>
                  <a:gd name="csX4" fmla="*/ 110305 w 112798"/>
                  <a:gd name="csY4" fmla="*/ 89611 h 124030"/>
                  <a:gd name="csX5" fmla="*/ 98553 w 112798"/>
                  <a:gd name="csY5" fmla="*/ 101022 h 124030"/>
                  <a:gd name="csX6" fmla="*/ 43541 w 112798"/>
                  <a:gd name="csY6" fmla="*/ 123163 h 124030"/>
                  <a:gd name="csX7" fmla="*/ 18163 w 112798"/>
                  <a:gd name="csY7" fmla="*/ 119700 h 124030"/>
                  <a:gd name="csX8" fmla="*/ 3459 w 112798"/>
                  <a:gd name="csY8" fmla="*/ 80300 h 124030"/>
                  <a:gd name="csX9" fmla="*/ 17993 w 112798"/>
                  <a:gd name="csY9" fmla="*/ 58500 h 124030"/>
                  <a:gd name="csX10" fmla="*/ 47401 w 112798"/>
                  <a:gd name="csY10" fmla="*/ 15012 h 124030"/>
                  <a:gd name="csX11" fmla="*/ 71586 w 112798"/>
                  <a:gd name="csY11" fmla="*/ 1330 h 124030"/>
                  <a:gd name="csX12" fmla="*/ 78002 w 112798"/>
                  <a:gd name="csY12" fmla="*/ 30227 h 124030"/>
                  <a:gd name="csX13" fmla="*/ 49048 w 112798"/>
                  <a:gd name="csY13" fmla="*/ 79505 h 124030"/>
                  <a:gd name="csX14" fmla="*/ 51489 w 112798"/>
                  <a:gd name="csY14" fmla="*/ 83309 h 1240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12798" h="124030">
                    <a:moveTo>
                      <a:pt x="51603" y="83252"/>
                    </a:moveTo>
                    <a:cubicBezTo>
                      <a:pt x="59153" y="79505"/>
                      <a:pt x="66761" y="75872"/>
                      <a:pt x="74255" y="72011"/>
                    </a:cubicBezTo>
                    <a:cubicBezTo>
                      <a:pt x="79932" y="69116"/>
                      <a:pt x="85155" y="65142"/>
                      <a:pt x="91116" y="63155"/>
                    </a:cubicBezTo>
                    <a:cubicBezTo>
                      <a:pt x="99235" y="60430"/>
                      <a:pt x="108375" y="61168"/>
                      <a:pt x="111668" y="69854"/>
                    </a:cubicBezTo>
                    <a:cubicBezTo>
                      <a:pt x="113825" y="75531"/>
                      <a:pt x="112633" y="83593"/>
                      <a:pt x="110305" y="89611"/>
                    </a:cubicBezTo>
                    <a:cubicBezTo>
                      <a:pt x="108488" y="94266"/>
                      <a:pt x="103322" y="98865"/>
                      <a:pt x="98553" y="101022"/>
                    </a:cubicBezTo>
                    <a:cubicBezTo>
                      <a:pt x="80500" y="109141"/>
                      <a:pt x="62389" y="117373"/>
                      <a:pt x="43541" y="123163"/>
                    </a:cubicBezTo>
                    <a:cubicBezTo>
                      <a:pt x="36047" y="125434"/>
                      <a:pt x="25941" y="122879"/>
                      <a:pt x="18163" y="119700"/>
                    </a:cubicBezTo>
                    <a:cubicBezTo>
                      <a:pt x="1472" y="113001"/>
                      <a:pt x="-4432" y="96594"/>
                      <a:pt x="3459" y="80300"/>
                    </a:cubicBezTo>
                    <a:cubicBezTo>
                      <a:pt x="7206" y="72522"/>
                      <a:pt x="13111" y="65766"/>
                      <a:pt x="17993" y="58500"/>
                    </a:cubicBezTo>
                    <a:cubicBezTo>
                      <a:pt x="27815" y="44023"/>
                      <a:pt x="38091" y="29829"/>
                      <a:pt x="47401" y="15012"/>
                    </a:cubicBezTo>
                    <a:cubicBezTo>
                      <a:pt x="55633" y="2011"/>
                      <a:pt x="62673" y="-2531"/>
                      <a:pt x="71586" y="1330"/>
                    </a:cubicBezTo>
                    <a:cubicBezTo>
                      <a:pt x="81408" y="5588"/>
                      <a:pt x="84928" y="16545"/>
                      <a:pt x="78002" y="30227"/>
                    </a:cubicBezTo>
                    <a:cubicBezTo>
                      <a:pt x="69429" y="47202"/>
                      <a:pt x="58812" y="63098"/>
                      <a:pt x="49048" y="79505"/>
                    </a:cubicBezTo>
                    <a:cubicBezTo>
                      <a:pt x="49843" y="80754"/>
                      <a:pt x="50694" y="82060"/>
                      <a:pt x="51489" y="8330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2" name="Free-form: Shape 31">
                <a:extLst>
                  <a:ext uri="{FF2B5EF4-FFF2-40B4-BE49-F238E27FC236}">
                    <a16:creationId xmlns:a16="http://schemas.microsoft.com/office/drawing/2014/main" id="{78292FB4-73A4-B103-5CCA-51B93929293C}"/>
                  </a:ext>
                </a:extLst>
              </p:cNvPr>
              <p:cNvSpPr/>
              <p:nvPr/>
            </p:nvSpPr>
            <p:spPr>
              <a:xfrm>
                <a:off x="11098822" y="3471003"/>
                <a:ext cx="171978" cy="102596"/>
              </a:xfrm>
              <a:custGeom>
                <a:avLst/>
                <a:gdLst>
                  <a:gd name="csX0" fmla="*/ 29360 w 171978"/>
                  <a:gd name="csY0" fmla="*/ 102596 h 102596"/>
                  <a:gd name="csX1" fmla="*/ 22661 w 171978"/>
                  <a:gd name="csY1" fmla="*/ 101971 h 102596"/>
                  <a:gd name="csX2" fmla="*/ 179 w 171978"/>
                  <a:gd name="csY2" fmla="*/ 82101 h 102596"/>
                  <a:gd name="csX3" fmla="*/ 22888 w 171978"/>
                  <a:gd name="csY3" fmla="*/ 65013 h 102596"/>
                  <a:gd name="csX4" fmla="*/ 79206 w 171978"/>
                  <a:gd name="csY4" fmla="*/ 54907 h 102596"/>
                  <a:gd name="csX5" fmla="*/ 139669 w 171978"/>
                  <a:gd name="csY5" fmla="*/ 11136 h 102596"/>
                  <a:gd name="csX6" fmla="*/ 161185 w 171978"/>
                  <a:gd name="csY6" fmla="*/ 1428 h 102596"/>
                  <a:gd name="csX7" fmla="*/ 170042 w 171978"/>
                  <a:gd name="csY7" fmla="*/ 25556 h 102596"/>
                  <a:gd name="csX8" fmla="*/ 151364 w 171978"/>
                  <a:gd name="csY8" fmla="*/ 52863 h 102596"/>
                  <a:gd name="csX9" fmla="*/ 29303 w 171978"/>
                  <a:gd name="csY9" fmla="*/ 102596 h 1025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71978" h="102596">
                    <a:moveTo>
                      <a:pt x="29360" y="102596"/>
                    </a:moveTo>
                    <a:cubicBezTo>
                      <a:pt x="27429" y="102426"/>
                      <a:pt x="25045" y="102312"/>
                      <a:pt x="22661" y="101971"/>
                    </a:cubicBezTo>
                    <a:cubicBezTo>
                      <a:pt x="7729" y="99814"/>
                      <a:pt x="-1411" y="92150"/>
                      <a:pt x="179" y="82101"/>
                    </a:cubicBezTo>
                    <a:cubicBezTo>
                      <a:pt x="2166" y="69554"/>
                      <a:pt x="11760" y="66602"/>
                      <a:pt x="22888" y="65013"/>
                    </a:cubicBezTo>
                    <a:cubicBezTo>
                      <a:pt x="41793" y="62288"/>
                      <a:pt x="61096" y="60414"/>
                      <a:pt x="79206" y="54907"/>
                    </a:cubicBezTo>
                    <a:cubicBezTo>
                      <a:pt x="103845" y="47413"/>
                      <a:pt x="126384" y="35321"/>
                      <a:pt x="139669" y="11136"/>
                    </a:cubicBezTo>
                    <a:cubicBezTo>
                      <a:pt x="144210" y="2847"/>
                      <a:pt x="150796" y="-2774"/>
                      <a:pt x="161185" y="1428"/>
                    </a:cubicBezTo>
                    <a:cubicBezTo>
                      <a:pt x="170212" y="5061"/>
                      <a:pt x="174868" y="14826"/>
                      <a:pt x="170042" y="25556"/>
                    </a:cubicBezTo>
                    <a:cubicBezTo>
                      <a:pt x="165557" y="35491"/>
                      <a:pt x="159028" y="45142"/>
                      <a:pt x="151364" y="52863"/>
                    </a:cubicBezTo>
                    <a:cubicBezTo>
                      <a:pt x="119685" y="84769"/>
                      <a:pt x="71485" y="99871"/>
                      <a:pt x="29303" y="10259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3" name="Free-form: Shape 32">
                <a:extLst>
                  <a:ext uri="{FF2B5EF4-FFF2-40B4-BE49-F238E27FC236}">
                    <a16:creationId xmlns:a16="http://schemas.microsoft.com/office/drawing/2014/main" id="{5A9CB7A6-FE9A-9C27-EBD3-A82B040364D9}"/>
                  </a:ext>
                </a:extLst>
              </p:cNvPr>
              <p:cNvSpPr/>
              <p:nvPr/>
            </p:nvSpPr>
            <p:spPr>
              <a:xfrm>
                <a:off x="11217141" y="3397147"/>
                <a:ext cx="32048" cy="32763"/>
              </a:xfrm>
              <a:custGeom>
                <a:avLst/>
                <a:gdLst>
                  <a:gd name="csX0" fmla="*/ 3 w 32048"/>
                  <a:gd name="csY0" fmla="*/ 15786 h 32763"/>
                  <a:gd name="csX1" fmla="*/ 16864 w 32048"/>
                  <a:gd name="csY1" fmla="*/ 60 h 32763"/>
                  <a:gd name="csX2" fmla="*/ 31966 w 32048"/>
                  <a:gd name="csY2" fmla="*/ 15388 h 32763"/>
                  <a:gd name="csX3" fmla="*/ 16183 w 32048"/>
                  <a:gd name="csY3" fmla="*/ 32761 h 32763"/>
                  <a:gd name="csX4" fmla="*/ 3 w 32048"/>
                  <a:gd name="csY4" fmla="*/ 15786 h 327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048" h="32763">
                    <a:moveTo>
                      <a:pt x="3" y="15786"/>
                    </a:moveTo>
                    <a:cubicBezTo>
                      <a:pt x="173" y="6475"/>
                      <a:pt x="7780" y="-735"/>
                      <a:pt x="16864" y="60"/>
                    </a:cubicBezTo>
                    <a:cubicBezTo>
                      <a:pt x="26118" y="855"/>
                      <a:pt x="30887" y="6759"/>
                      <a:pt x="31966" y="15388"/>
                    </a:cubicBezTo>
                    <a:cubicBezTo>
                      <a:pt x="32987" y="23620"/>
                      <a:pt x="24415" y="32591"/>
                      <a:pt x="16183" y="32761"/>
                    </a:cubicBezTo>
                    <a:cubicBezTo>
                      <a:pt x="7894" y="32931"/>
                      <a:pt x="-167" y="24472"/>
                      <a:pt x="3" y="1578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  <p:sp>
            <p:nvSpPr>
              <p:cNvPr id="34" name="Free-form: Shape 33">
                <a:extLst>
                  <a:ext uri="{FF2B5EF4-FFF2-40B4-BE49-F238E27FC236}">
                    <a16:creationId xmlns:a16="http://schemas.microsoft.com/office/drawing/2014/main" id="{D66E077D-C13A-C5B4-1315-36420FED780B}"/>
                  </a:ext>
                </a:extLst>
              </p:cNvPr>
              <p:cNvSpPr/>
              <p:nvPr/>
            </p:nvSpPr>
            <p:spPr>
              <a:xfrm>
                <a:off x="11105923" y="3406404"/>
                <a:ext cx="29995" cy="29900"/>
              </a:xfrm>
              <a:custGeom>
                <a:avLst/>
                <a:gdLst>
                  <a:gd name="csX0" fmla="*/ 13799 w 29995"/>
                  <a:gd name="csY0" fmla="*/ 0 h 29900"/>
                  <a:gd name="csX1" fmla="*/ 29923 w 29995"/>
                  <a:gd name="csY1" fmla="*/ 13966 h 29900"/>
                  <a:gd name="csX2" fmla="*/ 16184 w 29995"/>
                  <a:gd name="csY2" fmla="*/ 29862 h 29900"/>
                  <a:gd name="csX3" fmla="*/ 60 w 29995"/>
                  <a:gd name="csY3" fmla="*/ 16123 h 29900"/>
                  <a:gd name="csX4" fmla="*/ 13799 w 29995"/>
                  <a:gd name="csY4" fmla="*/ 0 h 29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995" h="29900">
                    <a:moveTo>
                      <a:pt x="13799" y="0"/>
                    </a:moveTo>
                    <a:cubicBezTo>
                      <a:pt x="23280" y="0"/>
                      <a:pt x="29184" y="4542"/>
                      <a:pt x="29923" y="13966"/>
                    </a:cubicBezTo>
                    <a:cubicBezTo>
                      <a:pt x="30661" y="23333"/>
                      <a:pt x="25778" y="29351"/>
                      <a:pt x="16184" y="29862"/>
                    </a:cubicBezTo>
                    <a:cubicBezTo>
                      <a:pt x="6930" y="30373"/>
                      <a:pt x="742" y="25718"/>
                      <a:pt x="60" y="16123"/>
                    </a:cubicBezTo>
                    <a:cubicBezTo>
                      <a:pt x="-621" y="6699"/>
                      <a:pt x="4489" y="1306"/>
                      <a:pt x="13799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674" cap="flat">
                <a:noFill/>
                <a:prstDash val="solid"/>
                <a:miter/>
              </a:ln>
            </p:spPr>
          </p:sp>
        </p:grp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E1A07536-399B-5DBD-07D7-79352A78C0D4}"/>
                </a:ext>
              </a:extLst>
            </p:cNvPr>
            <p:cNvSpPr/>
            <p:nvPr/>
          </p:nvSpPr>
          <p:spPr>
            <a:xfrm>
              <a:off x="9038558" y="2660244"/>
              <a:ext cx="38378" cy="38378"/>
            </a:xfrm>
            <a:prstGeom prst="ellipse">
              <a:avLst/>
            </a:prstGeom>
            <a:solidFill>
              <a:srgbClr val="004C66"/>
            </a:solidFill>
            <a:ln w="5674" cap="flat">
              <a:noFill/>
              <a:prstDash val="solid"/>
              <a:miter/>
            </a:ln>
          </p:spPr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6E12DD6-2DF5-5C1E-652A-62D8A144038A}"/>
                </a:ext>
              </a:extLst>
            </p:cNvPr>
            <p:cNvSpPr/>
            <p:nvPr/>
          </p:nvSpPr>
          <p:spPr>
            <a:xfrm>
              <a:off x="9208705" y="2660244"/>
              <a:ext cx="38378" cy="38378"/>
            </a:xfrm>
            <a:prstGeom prst="ellipse">
              <a:avLst/>
            </a:prstGeom>
            <a:solidFill>
              <a:srgbClr val="004C66"/>
            </a:solidFill>
            <a:ln w="5674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207685220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6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A580ED4-809A-60E9-D9CB-35F54E9302FD}"/>
              </a:ext>
            </a:extLst>
          </p:cNvPr>
          <p:cNvGrpSpPr/>
          <p:nvPr userDrawn="1"/>
        </p:nvGrpSpPr>
        <p:grpSpPr>
          <a:xfrm>
            <a:off x="6503577" y="2632708"/>
            <a:ext cx="5297238" cy="3903777"/>
            <a:chOff x="6503577" y="2632708"/>
            <a:chExt cx="5297238" cy="3903777"/>
          </a:xfrm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2D8FF064-73C4-857D-C880-713F5AF293E5}"/>
                </a:ext>
              </a:extLst>
            </p:cNvPr>
            <p:cNvGrpSpPr/>
            <p:nvPr/>
          </p:nvGrpSpPr>
          <p:grpSpPr>
            <a:xfrm>
              <a:off x="6503577" y="2632708"/>
              <a:ext cx="5297238" cy="3903777"/>
              <a:chOff x="6503577" y="2632708"/>
              <a:chExt cx="5297238" cy="3903777"/>
            </a:xfrm>
            <a:solidFill>
              <a:srgbClr val="004C66"/>
            </a:solidFill>
          </p:grpSpPr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EE75B5C1-BF26-3B53-1798-66A07DA8A80F}"/>
                  </a:ext>
                </a:extLst>
              </p:cNvPr>
              <p:cNvSpPr/>
              <p:nvPr/>
            </p:nvSpPr>
            <p:spPr>
              <a:xfrm>
                <a:off x="6503577" y="2632708"/>
                <a:ext cx="5297238" cy="3903777"/>
              </a:xfrm>
              <a:custGeom>
                <a:avLst/>
                <a:gdLst>
                  <a:gd name="csX0" fmla="*/ 1643556 w 5297238"/>
                  <a:gd name="csY0" fmla="*/ 3164629 h 3903777"/>
                  <a:gd name="csX1" fmla="*/ 1445381 w 5297238"/>
                  <a:gd name="csY1" fmla="*/ 3244673 h 3903777"/>
                  <a:gd name="csX2" fmla="*/ 1137096 w 5297238"/>
                  <a:gd name="csY2" fmla="*/ 3334158 h 3903777"/>
                  <a:gd name="csX3" fmla="*/ 1005816 w 5297238"/>
                  <a:gd name="csY3" fmla="*/ 3405909 h 3903777"/>
                  <a:gd name="csX4" fmla="*/ 921134 w 5297238"/>
                  <a:gd name="csY4" fmla="*/ 3517055 h 3903777"/>
                  <a:gd name="csX5" fmla="*/ 906347 w 5297238"/>
                  <a:gd name="csY5" fmla="*/ 3539590 h 3903777"/>
                  <a:gd name="csX6" fmla="*/ 863132 w 5297238"/>
                  <a:gd name="csY6" fmla="*/ 3535334 h 3903777"/>
                  <a:gd name="csX7" fmla="*/ 842180 w 5297238"/>
                  <a:gd name="csY7" fmla="*/ 3428280 h 3903777"/>
                  <a:gd name="csX8" fmla="*/ 897780 w 5297238"/>
                  <a:gd name="csY8" fmla="*/ 3275557 h 3903777"/>
                  <a:gd name="csX9" fmla="*/ 937230 w 5297238"/>
                  <a:gd name="csY9" fmla="*/ 3221048 h 3903777"/>
                  <a:gd name="csX10" fmla="*/ 915404 w 5297238"/>
                  <a:gd name="csY10" fmla="*/ 3219847 h 3903777"/>
                  <a:gd name="csX11" fmla="*/ 840216 w 5297238"/>
                  <a:gd name="csY11" fmla="*/ 3211390 h 3903777"/>
                  <a:gd name="csX12" fmla="*/ 796128 w 5297238"/>
                  <a:gd name="csY12" fmla="*/ 3186400 h 3903777"/>
                  <a:gd name="csX13" fmla="*/ 802240 w 5297238"/>
                  <a:gd name="csY13" fmla="*/ 3135765 h 3903777"/>
                  <a:gd name="csX14" fmla="*/ 843271 w 5297238"/>
                  <a:gd name="csY14" fmla="*/ 3119996 h 3903777"/>
                  <a:gd name="csX15" fmla="*/ 903346 w 5297238"/>
                  <a:gd name="csY15" fmla="*/ 3107664 h 3903777"/>
                  <a:gd name="csX16" fmla="*/ 1275524 w 5297238"/>
                  <a:gd name="csY16" fmla="*/ 2979604 h 3903777"/>
                  <a:gd name="csX17" fmla="*/ 1418153 w 5297238"/>
                  <a:gd name="csY17" fmla="*/ 2902778 h 3903777"/>
                  <a:gd name="csX18" fmla="*/ 1440415 w 5297238"/>
                  <a:gd name="csY18" fmla="*/ 2888864 h 3903777"/>
                  <a:gd name="csX19" fmla="*/ 1398674 w 5297238"/>
                  <a:gd name="csY19" fmla="*/ 2781811 h 3903777"/>
                  <a:gd name="csX20" fmla="*/ 1347876 w 5297238"/>
                  <a:gd name="csY20" fmla="*/ 2732758 h 3903777"/>
                  <a:gd name="csX21" fmla="*/ 1238967 w 5297238"/>
                  <a:gd name="csY21" fmla="*/ 2653422 h 3903777"/>
                  <a:gd name="csX22" fmla="*/ 1216650 w 5297238"/>
                  <a:gd name="csY22" fmla="*/ 2648730 h 3903777"/>
                  <a:gd name="csX23" fmla="*/ 872845 w 5297238"/>
                  <a:gd name="csY23" fmla="*/ 2772153 h 3903777"/>
                  <a:gd name="csX24" fmla="*/ 710409 w 5297238"/>
                  <a:gd name="csY24" fmla="*/ 2900105 h 3903777"/>
                  <a:gd name="csX25" fmla="*/ 635875 w 5297238"/>
                  <a:gd name="csY25" fmla="*/ 3000611 h 3903777"/>
                  <a:gd name="csX26" fmla="*/ 587641 w 5297238"/>
                  <a:gd name="csY26" fmla="*/ 3001757 h 3903777"/>
                  <a:gd name="csX27" fmla="*/ 542899 w 5297238"/>
                  <a:gd name="csY27" fmla="*/ 2838939 h 3903777"/>
                  <a:gd name="csX28" fmla="*/ 591897 w 5297238"/>
                  <a:gd name="csY28" fmla="*/ 2667882 h 3903777"/>
                  <a:gd name="csX29" fmla="*/ 600027 w 5297238"/>
                  <a:gd name="csY29" fmla="*/ 2649439 h 3903777"/>
                  <a:gd name="csX30" fmla="*/ 560468 w 5297238"/>
                  <a:gd name="csY30" fmla="*/ 2633452 h 3903777"/>
                  <a:gd name="csX31" fmla="*/ 502904 w 5297238"/>
                  <a:gd name="csY31" fmla="*/ 2601151 h 3903777"/>
                  <a:gd name="csX32" fmla="*/ 480533 w 5297238"/>
                  <a:gd name="csY32" fmla="*/ 2575669 h 3903777"/>
                  <a:gd name="csX33" fmla="*/ 491718 w 5297238"/>
                  <a:gd name="csY33" fmla="*/ 2543968 h 3903777"/>
                  <a:gd name="csX34" fmla="*/ 508196 w 5297238"/>
                  <a:gd name="csY34" fmla="*/ 2539494 h 3903777"/>
                  <a:gd name="csX35" fmla="*/ 926535 w 5297238"/>
                  <a:gd name="csY35" fmla="*/ 2428184 h 3903777"/>
                  <a:gd name="csX36" fmla="*/ 990047 w 5297238"/>
                  <a:gd name="csY36" fmla="*/ 2402594 h 3903777"/>
                  <a:gd name="csX37" fmla="*/ 970077 w 5297238"/>
                  <a:gd name="csY37" fmla="*/ 2377385 h 3903777"/>
                  <a:gd name="csX38" fmla="*/ 794546 w 5297238"/>
                  <a:gd name="csY38" fmla="*/ 2019448 h 3903777"/>
                  <a:gd name="csX39" fmla="*/ 765518 w 5297238"/>
                  <a:gd name="csY39" fmla="*/ 1923252 h 3903777"/>
                  <a:gd name="csX40" fmla="*/ 627745 w 5297238"/>
                  <a:gd name="csY40" fmla="*/ 1769492 h 3903777"/>
                  <a:gd name="csX41" fmla="*/ 491336 w 5297238"/>
                  <a:gd name="csY41" fmla="*/ 1708054 h 3903777"/>
                  <a:gd name="csX42" fmla="*/ 264570 w 5297238"/>
                  <a:gd name="csY42" fmla="*/ 1608257 h 3903777"/>
                  <a:gd name="csX43" fmla="*/ 239743 w 5297238"/>
                  <a:gd name="csY43" fmla="*/ 1598053 h 3903777"/>
                  <a:gd name="csX44" fmla="*/ 228176 w 5297238"/>
                  <a:gd name="csY44" fmla="*/ 1581793 h 3903777"/>
                  <a:gd name="csX45" fmla="*/ 240835 w 5297238"/>
                  <a:gd name="csY45" fmla="*/ 1566134 h 3903777"/>
                  <a:gd name="csX46" fmla="*/ 254803 w 5297238"/>
                  <a:gd name="csY46" fmla="*/ 1562150 h 3903777"/>
                  <a:gd name="csX47" fmla="*/ 489263 w 5297238"/>
                  <a:gd name="csY47" fmla="*/ 1521173 h 3903777"/>
                  <a:gd name="csX48" fmla="*/ 733980 w 5297238"/>
                  <a:gd name="csY48" fmla="*/ 1510151 h 3903777"/>
                  <a:gd name="csX49" fmla="*/ 1017657 w 5297238"/>
                  <a:gd name="csY49" fmla="*/ 1498366 h 3903777"/>
                  <a:gd name="csX50" fmla="*/ 1224998 w 5297238"/>
                  <a:gd name="csY50" fmla="*/ 1423886 h 3903777"/>
                  <a:gd name="csX51" fmla="*/ 1330033 w 5297238"/>
                  <a:gd name="csY51" fmla="*/ 1368886 h 3903777"/>
                  <a:gd name="csX52" fmla="*/ 1320976 w 5297238"/>
                  <a:gd name="csY52" fmla="*/ 1309903 h 3903777"/>
                  <a:gd name="csX53" fmla="*/ 1303897 w 5297238"/>
                  <a:gd name="csY53" fmla="*/ 1301882 h 3903777"/>
                  <a:gd name="csX54" fmla="*/ 1282345 w 5297238"/>
                  <a:gd name="csY54" fmla="*/ 1243990 h 3903777"/>
                  <a:gd name="csX55" fmla="*/ 1281144 w 5297238"/>
                  <a:gd name="csY55" fmla="*/ 1219109 h 3903777"/>
                  <a:gd name="csX56" fmla="*/ 1214358 w 5297238"/>
                  <a:gd name="csY56" fmla="*/ 1101743 h 3903777"/>
                  <a:gd name="csX57" fmla="*/ 1207538 w 5297238"/>
                  <a:gd name="csY57" fmla="*/ 1091594 h 3903777"/>
                  <a:gd name="csX58" fmla="*/ 1199572 w 5297238"/>
                  <a:gd name="csY58" fmla="*/ 1028028 h 3903777"/>
                  <a:gd name="csX59" fmla="*/ 1256536 w 5297238"/>
                  <a:gd name="csY59" fmla="*/ 967298 h 3903777"/>
                  <a:gd name="csX60" fmla="*/ 1455748 w 5297238"/>
                  <a:gd name="csY60" fmla="*/ 860954 h 3903777"/>
                  <a:gd name="csX61" fmla="*/ 1482047 w 5297238"/>
                  <a:gd name="csY61" fmla="*/ 846331 h 3903777"/>
                  <a:gd name="csX62" fmla="*/ 1459294 w 5297238"/>
                  <a:gd name="csY62" fmla="*/ 844585 h 3903777"/>
                  <a:gd name="csX63" fmla="*/ 564942 w 5297238"/>
                  <a:gd name="csY63" fmla="*/ 839128 h 3903777"/>
                  <a:gd name="csX64" fmla="*/ 39113 w 5297238"/>
                  <a:gd name="csY64" fmla="*/ 835473 h 3903777"/>
                  <a:gd name="csX65" fmla="*/ 100 w 5297238"/>
                  <a:gd name="csY65" fmla="*/ 796460 h 3903777"/>
                  <a:gd name="csX66" fmla="*/ 8885 w 5297238"/>
                  <a:gd name="csY66" fmla="*/ 693989 h 3903777"/>
                  <a:gd name="csX67" fmla="*/ 116648 w 5297238"/>
                  <a:gd name="csY67" fmla="*/ 453527 h 3903777"/>
                  <a:gd name="csX68" fmla="*/ 420567 w 5297238"/>
                  <a:gd name="csY68" fmla="*/ 346310 h 3903777"/>
                  <a:gd name="csX69" fmla="*/ 491500 w 5297238"/>
                  <a:gd name="csY69" fmla="*/ 360496 h 3903777"/>
                  <a:gd name="csX70" fmla="*/ 494610 w 5297238"/>
                  <a:gd name="csY70" fmla="*/ 352639 h 3903777"/>
                  <a:gd name="csX71" fmla="*/ 559432 w 5297238"/>
                  <a:gd name="csY71" fmla="*/ 198443 h 3903777"/>
                  <a:gd name="csX72" fmla="*/ 822319 w 5297238"/>
                  <a:gd name="csY72" fmla="*/ 39062 h 3903777"/>
                  <a:gd name="csX73" fmla="*/ 1087771 w 5297238"/>
                  <a:gd name="csY73" fmla="*/ 70927 h 3903777"/>
                  <a:gd name="csX74" fmla="*/ 1093827 w 5297238"/>
                  <a:gd name="csY74" fmla="*/ 72182 h 3903777"/>
                  <a:gd name="csX75" fmla="*/ 1212503 w 5297238"/>
                  <a:gd name="csY75" fmla="*/ 12162 h 3903777"/>
                  <a:gd name="csX76" fmla="*/ 1681477 w 5297238"/>
                  <a:gd name="csY76" fmla="*/ 285853 h 3903777"/>
                  <a:gd name="csX77" fmla="*/ 1682569 w 5297238"/>
                  <a:gd name="csY77" fmla="*/ 424609 h 3903777"/>
                  <a:gd name="csX78" fmla="*/ 1679349 w 5297238"/>
                  <a:gd name="csY78" fmla="*/ 440378 h 3903777"/>
                  <a:gd name="csX79" fmla="*/ 1698283 w 5297238"/>
                  <a:gd name="csY79" fmla="*/ 450963 h 3903777"/>
                  <a:gd name="csX80" fmla="*/ 1893184 w 5297238"/>
                  <a:gd name="csY80" fmla="*/ 712159 h 3903777"/>
                  <a:gd name="csX81" fmla="*/ 1889910 w 5297238"/>
                  <a:gd name="csY81" fmla="*/ 809446 h 3903777"/>
                  <a:gd name="csX82" fmla="*/ 1888273 w 5297238"/>
                  <a:gd name="csY82" fmla="*/ 814084 h 3903777"/>
                  <a:gd name="csX83" fmla="*/ 1847405 w 5297238"/>
                  <a:gd name="csY83" fmla="*/ 846385 h 3903777"/>
                  <a:gd name="csX84" fmla="*/ 1796879 w 5297238"/>
                  <a:gd name="csY84" fmla="*/ 846385 h 3903777"/>
                  <a:gd name="csX85" fmla="*/ 1875996 w 5297238"/>
                  <a:gd name="csY85" fmla="*/ 986941 h 3903777"/>
                  <a:gd name="csX86" fmla="*/ 2139211 w 5297238"/>
                  <a:gd name="csY86" fmla="*/ 905696 h 3903777"/>
                  <a:gd name="csX87" fmla="*/ 2409792 w 5297238"/>
                  <a:gd name="csY87" fmla="*/ 840711 h 3903777"/>
                  <a:gd name="csX88" fmla="*/ 2406409 w 5297238"/>
                  <a:gd name="csY88" fmla="*/ 807645 h 3903777"/>
                  <a:gd name="csX89" fmla="*/ 2437892 w 5297238"/>
                  <a:gd name="csY89" fmla="*/ 760884 h 3903777"/>
                  <a:gd name="csX90" fmla="*/ 2610095 w 5297238"/>
                  <a:gd name="csY90" fmla="*/ 777308 h 3903777"/>
                  <a:gd name="csX91" fmla="*/ 2807615 w 5297238"/>
                  <a:gd name="csY91" fmla="*/ 788002 h 3903777"/>
                  <a:gd name="csX92" fmla="*/ 2845210 w 5297238"/>
                  <a:gd name="csY92" fmla="*/ 776762 h 3903777"/>
                  <a:gd name="csX93" fmla="*/ 2995969 w 5297238"/>
                  <a:gd name="csY93" fmla="*/ 802953 h 3903777"/>
                  <a:gd name="csX94" fmla="*/ 3162224 w 5297238"/>
                  <a:gd name="csY94" fmla="*/ 845676 h 3903777"/>
                  <a:gd name="csX95" fmla="*/ 3228137 w 5297238"/>
                  <a:gd name="csY95" fmla="*/ 820850 h 3903777"/>
                  <a:gd name="csX96" fmla="*/ 3276971 w 5297238"/>
                  <a:gd name="csY96" fmla="*/ 818121 h 3903777"/>
                  <a:gd name="csX97" fmla="*/ 3278172 w 5297238"/>
                  <a:gd name="csY97" fmla="*/ 764922 h 3903777"/>
                  <a:gd name="csX98" fmla="*/ 3257492 w 5297238"/>
                  <a:gd name="csY98" fmla="*/ 777199 h 3903777"/>
                  <a:gd name="csX99" fmla="*/ 3165061 w 5297238"/>
                  <a:gd name="csY99" fmla="*/ 815666 h 3903777"/>
                  <a:gd name="csX100" fmla="*/ 3050042 w 5297238"/>
                  <a:gd name="csY100" fmla="*/ 803007 h 3903777"/>
                  <a:gd name="csX101" fmla="*/ 2994332 w 5297238"/>
                  <a:gd name="csY101" fmla="*/ 772015 h 3903777"/>
                  <a:gd name="csX102" fmla="*/ 2934039 w 5297238"/>
                  <a:gd name="csY102" fmla="*/ 739168 h 3903777"/>
                  <a:gd name="csX103" fmla="*/ 2834570 w 5297238"/>
                  <a:gd name="csY103" fmla="*/ 739222 h 3903777"/>
                  <a:gd name="csX104" fmla="*/ 2776132 w 5297238"/>
                  <a:gd name="csY104" fmla="*/ 764867 h 3903777"/>
                  <a:gd name="csX105" fmla="*/ 2610641 w 5297238"/>
                  <a:gd name="csY105" fmla="*/ 738022 h 3903777"/>
                  <a:gd name="csX106" fmla="*/ 2551985 w 5297238"/>
                  <a:gd name="csY106" fmla="*/ 685750 h 3903777"/>
                  <a:gd name="csX107" fmla="*/ 2422615 w 5297238"/>
                  <a:gd name="csY107" fmla="*/ 636152 h 3903777"/>
                  <a:gd name="csX108" fmla="*/ 2391459 w 5297238"/>
                  <a:gd name="csY108" fmla="*/ 641772 h 3903777"/>
                  <a:gd name="csX109" fmla="*/ 2320144 w 5297238"/>
                  <a:gd name="csY109" fmla="*/ 659614 h 3903777"/>
                  <a:gd name="csX110" fmla="*/ 2172113 w 5297238"/>
                  <a:gd name="csY110" fmla="*/ 650720 h 3903777"/>
                  <a:gd name="csX111" fmla="*/ 2054583 w 5297238"/>
                  <a:gd name="csY111" fmla="*/ 615909 h 3903777"/>
                  <a:gd name="csX112" fmla="*/ 2040397 w 5297238"/>
                  <a:gd name="csY112" fmla="*/ 612144 h 3903777"/>
                  <a:gd name="csX113" fmla="*/ 2040288 w 5297238"/>
                  <a:gd name="csY113" fmla="*/ 583061 h 3903777"/>
                  <a:gd name="csX114" fmla="*/ 2063968 w 5297238"/>
                  <a:gd name="csY114" fmla="*/ 578151 h 3903777"/>
                  <a:gd name="csX115" fmla="*/ 2196285 w 5297238"/>
                  <a:gd name="csY115" fmla="*/ 569802 h 3903777"/>
                  <a:gd name="csX116" fmla="*/ 2327238 w 5297238"/>
                  <a:gd name="csY116" fmla="*/ 519277 h 3903777"/>
                  <a:gd name="csX117" fmla="*/ 2363577 w 5297238"/>
                  <a:gd name="csY117" fmla="*/ 490030 h 3903777"/>
                  <a:gd name="csX118" fmla="*/ 2526013 w 5297238"/>
                  <a:gd name="csY118" fmla="*/ 444033 h 3903777"/>
                  <a:gd name="csX119" fmla="*/ 2633066 w 5297238"/>
                  <a:gd name="csY119" fmla="*/ 458274 h 3903777"/>
                  <a:gd name="csX120" fmla="*/ 2717149 w 5297238"/>
                  <a:gd name="csY120" fmla="*/ 439177 h 3903777"/>
                  <a:gd name="csX121" fmla="*/ 2774332 w 5297238"/>
                  <a:gd name="csY121" fmla="*/ 392907 h 3903777"/>
                  <a:gd name="csX122" fmla="*/ 2851703 w 5297238"/>
                  <a:gd name="csY122" fmla="*/ 324757 h 3903777"/>
                  <a:gd name="csX123" fmla="*/ 3117264 w 5297238"/>
                  <a:gd name="csY123" fmla="*/ 283234 h 3903777"/>
                  <a:gd name="csX124" fmla="*/ 3174555 w 5297238"/>
                  <a:gd name="csY124" fmla="*/ 305169 h 3903777"/>
                  <a:gd name="csX125" fmla="*/ 3289685 w 5297238"/>
                  <a:gd name="csY125" fmla="*/ 306642 h 3903777"/>
                  <a:gd name="csX126" fmla="*/ 3367820 w 5297238"/>
                  <a:gd name="csY126" fmla="*/ 277396 h 3903777"/>
                  <a:gd name="csX127" fmla="*/ 3516287 w 5297238"/>
                  <a:gd name="csY127" fmla="*/ 248968 h 3903777"/>
                  <a:gd name="csX128" fmla="*/ 3726139 w 5297238"/>
                  <a:gd name="csY128" fmla="*/ 345655 h 3903777"/>
                  <a:gd name="csX129" fmla="*/ 3781575 w 5297238"/>
                  <a:gd name="csY129" fmla="*/ 420571 h 3903777"/>
                  <a:gd name="csX130" fmla="*/ 3812568 w 5297238"/>
                  <a:gd name="csY130" fmla="*/ 510383 h 3903777"/>
                  <a:gd name="csX131" fmla="*/ 3817642 w 5297238"/>
                  <a:gd name="csY131" fmla="*/ 535809 h 3903777"/>
                  <a:gd name="csX132" fmla="*/ 3900142 w 5297238"/>
                  <a:gd name="csY132" fmla="*/ 640189 h 3903777"/>
                  <a:gd name="csX133" fmla="*/ 3789269 w 5297238"/>
                  <a:gd name="csY133" fmla="*/ 714996 h 3903777"/>
                  <a:gd name="csX134" fmla="*/ 3780048 w 5297238"/>
                  <a:gd name="csY134" fmla="*/ 736876 h 3903777"/>
                  <a:gd name="csX135" fmla="*/ 3590876 w 5297238"/>
                  <a:gd name="csY135" fmla="*/ 923975 h 3903777"/>
                  <a:gd name="csX136" fmla="*/ 3579963 w 5297238"/>
                  <a:gd name="csY136" fmla="*/ 929213 h 3903777"/>
                  <a:gd name="csX137" fmla="*/ 3530529 w 5297238"/>
                  <a:gd name="csY137" fmla="*/ 991142 h 3903777"/>
                  <a:gd name="csX138" fmla="*/ 3674576 w 5297238"/>
                  <a:gd name="csY138" fmla="*/ 968280 h 3903777"/>
                  <a:gd name="csX139" fmla="*/ 3910891 w 5297238"/>
                  <a:gd name="csY139" fmla="*/ 832417 h 3903777"/>
                  <a:gd name="csX140" fmla="*/ 4518730 w 5297238"/>
                  <a:gd name="csY140" fmla="*/ 438086 h 3903777"/>
                  <a:gd name="csX141" fmla="*/ 4627530 w 5297238"/>
                  <a:gd name="csY141" fmla="*/ 362242 h 3903777"/>
                  <a:gd name="csX142" fmla="*/ 4673363 w 5297238"/>
                  <a:gd name="csY142" fmla="*/ 335397 h 3903777"/>
                  <a:gd name="csX143" fmla="*/ 4787456 w 5297238"/>
                  <a:gd name="csY143" fmla="*/ 194569 h 3903777"/>
                  <a:gd name="csX144" fmla="*/ 4706101 w 5297238"/>
                  <a:gd name="csY144" fmla="*/ 178199 h 3903777"/>
                  <a:gd name="csX145" fmla="*/ 4599047 w 5297238"/>
                  <a:gd name="csY145" fmla="*/ 190094 h 3903777"/>
                  <a:gd name="csX146" fmla="*/ 4546994 w 5297238"/>
                  <a:gd name="csY146" fmla="*/ 178472 h 3903777"/>
                  <a:gd name="csX147" fmla="*/ 4516984 w 5297238"/>
                  <a:gd name="csY147" fmla="*/ 134603 h 3903777"/>
                  <a:gd name="csX148" fmla="*/ 4548903 w 5297238"/>
                  <a:gd name="csY148" fmla="*/ 88824 h 3903777"/>
                  <a:gd name="csX149" fmla="*/ 4611379 w 5297238"/>
                  <a:gd name="csY149" fmla="*/ 85714 h 3903777"/>
                  <a:gd name="csX150" fmla="*/ 4661523 w 5297238"/>
                  <a:gd name="csY150" fmla="*/ 105303 h 3903777"/>
                  <a:gd name="csX151" fmla="*/ 4767867 w 5297238"/>
                  <a:gd name="csY151" fmla="*/ 104375 h 3903777"/>
                  <a:gd name="csX152" fmla="*/ 4813537 w 5297238"/>
                  <a:gd name="csY152" fmla="*/ 80476 h 3903777"/>
                  <a:gd name="csX153" fmla="*/ 4893964 w 5297238"/>
                  <a:gd name="csY153" fmla="*/ 63452 h 3903777"/>
                  <a:gd name="csX154" fmla="*/ 4924028 w 5297238"/>
                  <a:gd name="csY154" fmla="*/ 55977 h 3903777"/>
                  <a:gd name="csX155" fmla="*/ 5046633 w 5297238"/>
                  <a:gd name="csY155" fmla="*/ 7525 h 3903777"/>
                  <a:gd name="csX156" fmla="*/ 5092412 w 5297238"/>
                  <a:gd name="csY156" fmla="*/ 9489 h 3903777"/>
                  <a:gd name="csX157" fmla="*/ 5128423 w 5297238"/>
                  <a:gd name="csY157" fmla="*/ 40099 h 3903777"/>
                  <a:gd name="csX158" fmla="*/ 5292005 w 5297238"/>
                  <a:gd name="csY158" fmla="*/ 353512 h 3903777"/>
                  <a:gd name="csX159" fmla="*/ 5289877 w 5297238"/>
                  <a:gd name="csY159" fmla="*/ 394162 h 3903777"/>
                  <a:gd name="csX160" fmla="*/ 5207541 w 5297238"/>
                  <a:gd name="csY160" fmla="*/ 473225 h 3903777"/>
                  <a:gd name="csX161" fmla="*/ 5022024 w 5297238"/>
                  <a:gd name="csY161" fmla="*/ 529753 h 3903777"/>
                  <a:gd name="csX162" fmla="*/ 4995288 w 5297238"/>
                  <a:gd name="csY162" fmla="*/ 539465 h 3903777"/>
                  <a:gd name="csX163" fmla="*/ 4899474 w 5297238"/>
                  <a:gd name="csY163" fmla="*/ 574058 h 3903777"/>
                  <a:gd name="csX164" fmla="*/ 4865973 w 5297238"/>
                  <a:gd name="csY164" fmla="*/ 579788 h 3903777"/>
                  <a:gd name="csX165" fmla="*/ 4793403 w 5297238"/>
                  <a:gd name="csY165" fmla="*/ 581315 h 3903777"/>
                  <a:gd name="csX166" fmla="*/ 4775888 w 5297238"/>
                  <a:gd name="csY166" fmla="*/ 584644 h 3903777"/>
                  <a:gd name="csX167" fmla="*/ 4716141 w 5297238"/>
                  <a:gd name="csY167" fmla="*/ 603959 h 3903777"/>
                  <a:gd name="csX168" fmla="*/ 4674018 w 5297238"/>
                  <a:gd name="csY168" fmla="*/ 626276 h 3903777"/>
                  <a:gd name="csX169" fmla="*/ 4648700 w 5297238"/>
                  <a:gd name="csY169" fmla="*/ 649465 h 3903777"/>
                  <a:gd name="csX170" fmla="*/ 4617763 w 5297238"/>
                  <a:gd name="csY170" fmla="*/ 677511 h 3903777"/>
                  <a:gd name="csX171" fmla="*/ 4059468 w 5297238"/>
                  <a:gd name="csY171" fmla="*/ 1111837 h 3903777"/>
                  <a:gd name="csX172" fmla="*/ 3999012 w 5297238"/>
                  <a:gd name="csY172" fmla="*/ 1152651 h 3903777"/>
                  <a:gd name="csX173" fmla="*/ 4042717 w 5297238"/>
                  <a:gd name="csY173" fmla="*/ 1216490 h 3903777"/>
                  <a:gd name="csX174" fmla="*/ 4052702 w 5297238"/>
                  <a:gd name="csY174" fmla="*/ 1233405 h 3903777"/>
                  <a:gd name="csX175" fmla="*/ 4040316 w 5297238"/>
                  <a:gd name="csY175" fmla="*/ 1280275 h 3903777"/>
                  <a:gd name="csX176" fmla="*/ 3977350 w 5297238"/>
                  <a:gd name="csY176" fmla="*/ 1306575 h 3903777"/>
                  <a:gd name="csX177" fmla="*/ 3919185 w 5297238"/>
                  <a:gd name="csY177" fmla="*/ 1325617 h 3903777"/>
                  <a:gd name="csX178" fmla="*/ 3695092 w 5297238"/>
                  <a:gd name="csY178" fmla="*/ 1424814 h 3903777"/>
                  <a:gd name="csX179" fmla="*/ 3461724 w 5297238"/>
                  <a:gd name="csY179" fmla="*/ 1607329 h 3903777"/>
                  <a:gd name="csX180" fmla="*/ 3434660 w 5297238"/>
                  <a:gd name="csY180" fmla="*/ 1647761 h 3903777"/>
                  <a:gd name="csX181" fmla="*/ 3277626 w 5297238"/>
                  <a:gd name="csY181" fmla="*/ 2002315 h 3903777"/>
                  <a:gd name="csX182" fmla="*/ 2991386 w 5297238"/>
                  <a:gd name="csY182" fmla="*/ 2602460 h 3903777"/>
                  <a:gd name="csX183" fmla="*/ 2807725 w 5297238"/>
                  <a:gd name="csY183" fmla="*/ 2907416 h 3903777"/>
                  <a:gd name="csX184" fmla="*/ 2755398 w 5297238"/>
                  <a:gd name="csY184" fmla="*/ 2993408 h 3903777"/>
                  <a:gd name="csX185" fmla="*/ 2623300 w 5297238"/>
                  <a:gd name="csY185" fmla="*/ 3295963 h 3903777"/>
                  <a:gd name="csX186" fmla="*/ 2496494 w 5297238"/>
                  <a:gd name="csY186" fmla="*/ 3592789 h 3903777"/>
                  <a:gd name="csX187" fmla="*/ 2248229 w 5297238"/>
                  <a:gd name="csY187" fmla="*/ 3890215 h 3903777"/>
                  <a:gd name="csX188" fmla="*/ 2238899 w 5297238"/>
                  <a:gd name="csY188" fmla="*/ 3898182 h 3903777"/>
                  <a:gd name="csX189" fmla="*/ 2202451 w 5297238"/>
                  <a:gd name="csY189" fmla="*/ 3883286 h 3903777"/>
                  <a:gd name="csX190" fmla="*/ 2126607 w 5297238"/>
                  <a:gd name="csY190" fmla="*/ 3648335 h 3903777"/>
                  <a:gd name="csX191" fmla="*/ 2089176 w 5297238"/>
                  <a:gd name="csY191" fmla="*/ 3582368 h 3903777"/>
                  <a:gd name="csX192" fmla="*/ 1966463 w 5297238"/>
                  <a:gd name="csY192" fmla="*/ 3480061 h 3903777"/>
                  <a:gd name="csX193" fmla="*/ 1905952 w 5297238"/>
                  <a:gd name="csY193" fmla="*/ 3452998 h 3903777"/>
                  <a:gd name="csX194" fmla="*/ 1773308 w 5297238"/>
                  <a:gd name="csY194" fmla="*/ 3346380 h 3903777"/>
                  <a:gd name="csX195" fmla="*/ 1733422 w 5297238"/>
                  <a:gd name="csY195" fmla="*/ 3290398 h 3903777"/>
                  <a:gd name="csX196" fmla="*/ 1643665 w 5297238"/>
                  <a:gd name="csY196" fmla="*/ 3164738 h 3903777"/>
                  <a:gd name="csX197" fmla="*/ 42769 w 5297238"/>
                  <a:gd name="csY197" fmla="*/ 795205 h 3903777"/>
                  <a:gd name="csX198" fmla="*/ 67268 w 5297238"/>
                  <a:gd name="csY198" fmla="*/ 796514 h 3903777"/>
                  <a:gd name="csX199" fmla="*/ 678980 w 5297238"/>
                  <a:gd name="csY199" fmla="*/ 800770 h 3903777"/>
                  <a:gd name="csX200" fmla="*/ 1533610 w 5297238"/>
                  <a:gd name="csY200" fmla="*/ 806117 h 3903777"/>
                  <a:gd name="csX201" fmla="*/ 1580207 w 5297238"/>
                  <a:gd name="csY201" fmla="*/ 794332 h 3903777"/>
                  <a:gd name="csX202" fmla="*/ 1677331 w 5297238"/>
                  <a:gd name="csY202" fmla="*/ 741787 h 3903777"/>
                  <a:gd name="csX203" fmla="*/ 1748318 w 5297238"/>
                  <a:gd name="csY203" fmla="*/ 761102 h 3903777"/>
                  <a:gd name="csX204" fmla="*/ 1777782 w 5297238"/>
                  <a:gd name="csY204" fmla="*/ 804753 h 3903777"/>
                  <a:gd name="csX205" fmla="*/ 1833219 w 5297238"/>
                  <a:gd name="csY205" fmla="*/ 808627 h 3903777"/>
                  <a:gd name="csX206" fmla="*/ 1838129 w 5297238"/>
                  <a:gd name="csY206" fmla="*/ 808627 h 3903777"/>
                  <a:gd name="csX207" fmla="*/ 1857609 w 5297238"/>
                  <a:gd name="csY207" fmla="*/ 792204 h 3903777"/>
                  <a:gd name="csX208" fmla="*/ 1860228 w 5297238"/>
                  <a:gd name="csY208" fmla="*/ 745879 h 3903777"/>
                  <a:gd name="csX209" fmla="*/ 1684697 w 5297238"/>
                  <a:gd name="csY209" fmla="*/ 487139 h 3903777"/>
                  <a:gd name="csX210" fmla="*/ 1665818 w 5297238"/>
                  <a:gd name="csY210" fmla="*/ 479445 h 3903777"/>
                  <a:gd name="csX211" fmla="*/ 1652668 w 5297238"/>
                  <a:gd name="csY211" fmla="*/ 500725 h 3903777"/>
                  <a:gd name="csX212" fmla="*/ 1607871 w 5297238"/>
                  <a:gd name="csY212" fmla="*/ 545194 h 3903777"/>
                  <a:gd name="csX213" fmla="*/ 1502236 w 5297238"/>
                  <a:gd name="csY213" fmla="*/ 507273 h 3903777"/>
                  <a:gd name="csX214" fmla="*/ 1534374 w 5297238"/>
                  <a:gd name="csY214" fmla="*/ 428374 h 3903777"/>
                  <a:gd name="csX215" fmla="*/ 1589483 w 5297238"/>
                  <a:gd name="csY215" fmla="*/ 420353 h 3903777"/>
                  <a:gd name="csX216" fmla="*/ 1640718 w 5297238"/>
                  <a:gd name="csY216" fmla="*/ 426682 h 3903777"/>
                  <a:gd name="csX217" fmla="*/ 1644865 w 5297238"/>
                  <a:gd name="csY217" fmla="*/ 414460 h 3903777"/>
                  <a:gd name="csX218" fmla="*/ 1604815 w 5297238"/>
                  <a:gd name="csY218" fmla="*/ 202862 h 3903777"/>
                  <a:gd name="csX219" fmla="*/ 1243986 w 5297238"/>
                  <a:gd name="csY219" fmla="*/ 44464 h 3903777"/>
                  <a:gd name="csX220" fmla="*/ 1128312 w 5297238"/>
                  <a:gd name="csY220" fmla="*/ 95045 h 3903777"/>
                  <a:gd name="csX221" fmla="*/ 1167106 w 5297238"/>
                  <a:gd name="csY221" fmla="*/ 137604 h 3903777"/>
                  <a:gd name="csX222" fmla="*/ 1191933 w 5297238"/>
                  <a:gd name="csY222" fmla="*/ 336161 h 3903777"/>
                  <a:gd name="csX223" fmla="*/ 1043356 w 5297238"/>
                  <a:gd name="csY223" fmla="*/ 364425 h 3903777"/>
                  <a:gd name="csX224" fmla="*/ 998396 w 5297238"/>
                  <a:gd name="csY224" fmla="*/ 232927 h 3903777"/>
                  <a:gd name="csX225" fmla="*/ 1046630 w 5297238"/>
                  <a:gd name="csY225" fmla="*/ 121508 h 3903777"/>
                  <a:gd name="csX226" fmla="*/ 1061580 w 5297238"/>
                  <a:gd name="csY226" fmla="*/ 100665 h 3903777"/>
                  <a:gd name="csX227" fmla="*/ 1027642 w 5297238"/>
                  <a:gd name="csY227" fmla="*/ 87297 h 3903777"/>
                  <a:gd name="csX228" fmla="*/ 824120 w 5297238"/>
                  <a:gd name="csY228" fmla="*/ 78075 h 3903777"/>
                  <a:gd name="csX229" fmla="*/ 587368 w 5297238"/>
                  <a:gd name="csY229" fmla="*/ 224688 h 3903777"/>
                  <a:gd name="csX230" fmla="*/ 533568 w 5297238"/>
                  <a:gd name="csY230" fmla="*/ 352039 h 3903777"/>
                  <a:gd name="csX231" fmla="*/ 553648 w 5297238"/>
                  <a:gd name="csY231" fmla="*/ 389306 h 3903777"/>
                  <a:gd name="csX232" fmla="*/ 651535 w 5297238"/>
                  <a:gd name="csY232" fmla="*/ 469733 h 3903777"/>
                  <a:gd name="csX233" fmla="*/ 679690 w 5297238"/>
                  <a:gd name="csY233" fmla="*/ 526206 h 3903777"/>
                  <a:gd name="csX234" fmla="*/ 626599 w 5297238"/>
                  <a:gd name="csY234" fmla="*/ 580333 h 3903777"/>
                  <a:gd name="csX235" fmla="*/ 578365 w 5297238"/>
                  <a:gd name="csY235" fmla="*/ 557635 h 3903777"/>
                  <a:gd name="csX236" fmla="*/ 504977 w 5297238"/>
                  <a:gd name="csY236" fmla="*/ 452764 h 3903777"/>
                  <a:gd name="csX237" fmla="*/ 491664 w 5297238"/>
                  <a:gd name="csY237" fmla="*/ 401910 h 3903777"/>
                  <a:gd name="csX238" fmla="*/ 419803 w 5297238"/>
                  <a:gd name="csY238" fmla="*/ 385268 h 3903777"/>
                  <a:gd name="csX239" fmla="*/ 139401 w 5297238"/>
                  <a:gd name="csY239" fmla="*/ 485174 h 3903777"/>
                  <a:gd name="csX240" fmla="*/ 42660 w 5297238"/>
                  <a:gd name="csY240" fmla="*/ 795150 h 3903777"/>
                  <a:gd name="csX241" fmla="*/ 2607858 w 5297238"/>
                  <a:gd name="csY241" fmla="*/ 2806637 h 3903777"/>
                  <a:gd name="csX242" fmla="*/ 2586851 w 5297238"/>
                  <a:gd name="csY242" fmla="*/ 2842376 h 3903777"/>
                  <a:gd name="csX243" fmla="*/ 2424852 w 5297238"/>
                  <a:gd name="csY243" fmla="*/ 3150497 h 3903777"/>
                  <a:gd name="csX244" fmla="*/ 2409574 w 5297238"/>
                  <a:gd name="csY244" fmla="*/ 3175432 h 3903777"/>
                  <a:gd name="csX245" fmla="*/ 2374708 w 5297238"/>
                  <a:gd name="csY245" fmla="*/ 3183071 h 3903777"/>
                  <a:gd name="csX246" fmla="*/ 2333676 w 5297238"/>
                  <a:gd name="csY246" fmla="*/ 3156772 h 3903777"/>
                  <a:gd name="csX247" fmla="*/ 2274420 w 5297238"/>
                  <a:gd name="csY247" fmla="*/ 3079182 h 3903777"/>
                  <a:gd name="csX248" fmla="*/ 2230333 w 5297238"/>
                  <a:gd name="csY248" fmla="*/ 2986042 h 3903777"/>
                  <a:gd name="csX249" fmla="*/ 2160655 w 5297238"/>
                  <a:gd name="csY249" fmla="*/ 2867912 h 3903777"/>
                  <a:gd name="csX250" fmla="*/ 2140521 w 5297238"/>
                  <a:gd name="csY250" fmla="*/ 2846359 h 3903777"/>
                  <a:gd name="csX251" fmla="*/ 1676567 w 5297238"/>
                  <a:gd name="csY251" fmla="*/ 3146186 h 3903777"/>
                  <a:gd name="csX252" fmla="*/ 1696482 w 5297238"/>
                  <a:gd name="csY252" fmla="*/ 3174887 h 3903777"/>
                  <a:gd name="csX253" fmla="*/ 1730912 w 5297238"/>
                  <a:gd name="csY253" fmla="*/ 3219629 h 3903777"/>
                  <a:gd name="csX254" fmla="*/ 1792569 w 5297238"/>
                  <a:gd name="csY254" fmla="*/ 3308349 h 3903777"/>
                  <a:gd name="csX255" fmla="*/ 1935525 w 5297238"/>
                  <a:gd name="csY255" fmla="*/ 3424352 h 3903777"/>
                  <a:gd name="csX256" fmla="*/ 1991562 w 5297238"/>
                  <a:gd name="csY256" fmla="*/ 3449396 h 3903777"/>
                  <a:gd name="csX257" fmla="*/ 2107401 w 5297238"/>
                  <a:gd name="csY257" fmla="*/ 3542045 h 3903777"/>
                  <a:gd name="csX258" fmla="*/ 2169603 w 5297238"/>
                  <a:gd name="csY258" fmla="*/ 3650190 h 3903777"/>
                  <a:gd name="csX259" fmla="*/ 2232570 w 5297238"/>
                  <a:gd name="csY259" fmla="*/ 3828286 h 3903777"/>
                  <a:gd name="csX260" fmla="*/ 2239881 w 5297238"/>
                  <a:gd name="csY260" fmla="*/ 3846346 h 3903777"/>
                  <a:gd name="csX261" fmla="*/ 2352064 w 5297238"/>
                  <a:gd name="csY261" fmla="*/ 3721123 h 3903777"/>
                  <a:gd name="csX262" fmla="*/ 2542436 w 5297238"/>
                  <a:gd name="csY262" fmla="*/ 3416603 h 3903777"/>
                  <a:gd name="csX263" fmla="*/ 2588597 w 5297238"/>
                  <a:gd name="csY263" fmla="*/ 3276866 h 3903777"/>
                  <a:gd name="csX264" fmla="*/ 2710547 w 5297238"/>
                  <a:gd name="csY264" fmla="*/ 2993790 h 3903777"/>
                  <a:gd name="csX265" fmla="*/ 2793702 w 5297238"/>
                  <a:gd name="csY265" fmla="*/ 2857545 h 3903777"/>
                  <a:gd name="csX266" fmla="*/ 3092165 w 5297238"/>
                  <a:gd name="csY266" fmla="*/ 2321730 h 3903777"/>
                  <a:gd name="csX267" fmla="*/ 3326952 w 5297238"/>
                  <a:gd name="csY267" fmla="*/ 1786843 h 3903777"/>
                  <a:gd name="csX268" fmla="*/ 3329953 w 5297238"/>
                  <a:gd name="csY268" fmla="*/ 1778768 h 3903777"/>
                  <a:gd name="csX269" fmla="*/ 3326024 w 5297238"/>
                  <a:gd name="csY269" fmla="*/ 1776531 h 3903777"/>
                  <a:gd name="csX270" fmla="*/ 3132433 w 5297238"/>
                  <a:gd name="csY270" fmla="*/ 2030797 h 3903777"/>
                  <a:gd name="csX271" fmla="*/ 3111098 w 5297238"/>
                  <a:gd name="csY271" fmla="*/ 2011973 h 3903777"/>
                  <a:gd name="csX272" fmla="*/ 3064555 w 5297238"/>
                  <a:gd name="csY272" fmla="*/ 1975852 h 3903777"/>
                  <a:gd name="csX273" fmla="*/ 3037983 w 5297238"/>
                  <a:gd name="csY273" fmla="*/ 1976234 h 3903777"/>
                  <a:gd name="csX274" fmla="*/ 3044803 w 5297238"/>
                  <a:gd name="csY274" fmla="*/ 2003843 h 3903777"/>
                  <a:gd name="csX275" fmla="*/ 3075686 w 5297238"/>
                  <a:gd name="csY275" fmla="*/ 2028124 h 3903777"/>
                  <a:gd name="csX276" fmla="*/ 3108643 w 5297238"/>
                  <a:gd name="csY276" fmla="*/ 2057042 h 3903777"/>
                  <a:gd name="csX277" fmla="*/ 2978400 w 5297238"/>
                  <a:gd name="csY277" fmla="*/ 2239776 h 3903777"/>
                  <a:gd name="csX278" fmla="*/ 2946262 w 5297238"/>
                  <a:gd name="csY278" fmla="*/ 2241140 h 3903777"/>
                  <a:gd name="csX279" fmla="*/ 2955319 w 5297238"/>
                  <a:gd name="csY279" fmla="*/ 2272896 h 3903777"/>
                  <a:gd name="csX280" fmla="*/ 2793211 w 5297238"/>
                  <a:gd name="csY280" fmla="*/ 2507519 h 3903777"/>
                  <a:gd name="csX281" fmla="*/ 2753598 w 5297238"/>
                  <a:gd name="csY281" fmla="*/ 2475982 h 3903777"/>
                  <a:gd name="csX282" fmla="*/ 2720968 w 5297238"/>
                  <a:gd name="csY282" fmla="*/ 2470089 h 3903777"/>
                  <a:gd name="csX283" fmla="*/ 2730790 w 5297238"/>
                  <a:gd name="csY283" fmla="*/ 2503045 h 3903777"/>
                  <a:gd name="csX284" fmla="*/ 2773077 w 5297238"/>
                  <a:gd name="csY284" fmla="*/ 2537475 h 3903777"/>
                  <a:gd name="csX285" fmla="*/ 2625973 w 5297238"/>
                  <a:gd name="csY285" fmla="*/ 2775372 h 3903777"/>
                  <a:gd name="csX286" fmla="*/ 2576539 w 5297238"/>
                  <a:gd name="csY286" fmla="*/ 2729484 h 3903777"/>
                  <a:gd name="csX287" fmla="*/ 2556896 w 5297238"/>
                  <a:gd name="csY287" fmla="*/ 2715243 h 3903777"/>
                  <a:gd name="csX288" fmla="*/ 2539490 w 5297238"/>
                  <a:gd name="csY288" fmla="*/ 2717535 h 3903777"/>
                  <a:gd name="csX289" fmla="*/ 2535998 w 5297238"/>
                  <a:gd name="csY289" fmla="*/ 2737014 h 3903777"/>
                  <a:gd name="csX290" fmla="*/ 2549857 w 5297238"/>
                  <a:gd name="csY290" fmla="*/ 2753656 h 3903777"/>
                  <a:gd name="csX291" fmla="*/ 2607804 w 5297238"/>
                  <a:gd name="csY291" fmla="*/ 2806473 h 3903777"/>
                  <a:gd name="csX292" fmla="*/ 325790 w 5297238"/>
                  <a:gd name="csY292" fmla="*/ 1592924 h 3903777"/>
                  <a:gd name="csX293" fmla="*/ 355364 w 5297238"/>
                  <a:gd name="csY293" fmla="*/ 1608148 h 3903777"/>
                  <a:gd name="csX294" fmla="*/ 485934 w 5297238"/>
                  <a:gd name="csY294" fmla="*/ 1664676 h 3903777"/>
                  <a:gd name="csX295" fmla="*/ 634238 w 5297238"/>
                  <a:gd name="csY295" fmla="*/ 1729442 h 3903777"/>
                  <a:gd name="csX296" fmla="*/ 811133 w 5297238"/>
                  <a:gd name="csY296" fmla="*/ 1935911 h 3903777"/>
                  <a:gd name="csX297" fmla="*/ 833996 w 5297238"/>
                  <a:gd name="csY297" fmla="*/ 2018630 h 3903777"/>
                  <a:gd name="csX298" fmla="*/ 1017493 w 5297238"/>
                  <a:gd name="csY298" fmla="*/ 2380714 h 3903777"/>
                  <a:gd name="csX299" fmla="*/ 1025295 w 5297238"/>
                  <a:gd name="csY299" fmla="*/ 2387916 h 3903777"/>
                  <a:gd name="csX300" fmla="*/ 1411551 w 5297238"/>
                  <a:gd name="csY300" fmla="*/ 2191433 h 3903777"/>
                  <a:gd name="csX301" fmla="*/ 1273123 w 5297238"/>
                  <a:gd name="csY301" fmla="*/ 2029924 h 3903777"/>
                  <a:gd name="csX302" fmla="*/ 1251516 w 5297238"/>
                  <a:gd name="csY302" fmla="*/ 2009899 h 3903777"/>
                  <a:gd name="csX303" fmla="*/ 1149919 w 5297238"/>
                  <a:gd name="csY303" fmla="*/ 1958719 h 3903777"/>
                  <a:gd name="csX304" fmla="*/ 1126347 w 5297238"/>
                  <a:gd name="csY304" fmla="*/ 1952117 h 3903777"/>
                  <a:gd name="csX305" fmla="*/ 1101575 w 5297238"/>
                  <a:gd name="csY305" fmla="*/ 1903173 h 3903777"/>
                  <a:gd name="csX306" fmla="*/ 1116908 w 5297238"/>
                  <a:gd name="csY306" fmla="*/ 1869944 h 3903777"/>
                  <a:gd name="csX307" fmla="*/ 1176764 w 5297238"/>
                  <a:gd name="csY307" fmla="*/ 1795574 h 3903777"/>
                  <a:gd name="csX308" fmla="*/ 1305261 w 5297238"/>
                  <a:gd name="csY308" fmla="*/ 1728951 h 3903777"/>
                  <a:gd name="csX309" fmla="*/ 1383124 w 5297238"/>
                  <a:gd name="csY309" fmla="*/ 1719021 h 3903777"/>
                  <a:gd name="csX310" fmla="*/ 1545887 w 5297238"/>
                  <a:gd name="csY310" fmla="*/ 1687592 h 3903777"/>
                  <a:gd name="csX311" fmla="*/ 1534592 w 5297238"/>
                  <a:gd name="csY311" fmla="*/ 1665167 h 3903777"/>
                  <a:gd name="csX312" fmla="*/ 1466933 w 5297238"/>
                  <a:gd name="csY312" fmla="*/ 1539943 h 3903777"/>
                  <a:gd name="csX313" fmla="*/ 1431849 w 5297238"/>
                  <a:gd name="csY313" fmla="*/ 1505786 h 3903777"/>
                  <a:gd name="csX314" fmla="*/ 1409751 w 5297238"/>
                  <a:gd name="csY314" fmla="*/ 1475940 h 3903777"/>
                  <a:gd name="csX315" fmla="*/ 1409642 w 5297238"/>
                  <a:gd name="csY315" fmla="*/ 1457607 h 3903777"/>
                  <a:gd name="csX316" fmla="*/ 1354096 w 5297238"/>
                  <a:gd name="csY316" fmla="*/ 1402879 h 3903777"/>
                  <a:gd name="csX317" fmla="*/ 1294894 w 5297238"/>
                  <a:gd name="csY317" fmla="*/ 1432344 h 3903777"/>
                  <a:gd name="csX318" fmla="*/ 1166233 w 5297238"/>
                  <a:gd name="csY318" fmla="*/ 1492855 h 3903777"/>
                  <a:gd name="csX319" fmla="*/ 747130 w 5297238"/>
                  <a:gd name="csY319" fmla="*/ 1549765 h 3903777"/>
                  <a:gd name="csX320" fmla="*/ 480587 w 5297238"/>
                  <a:gd name="csY320" fmla="*/ 1561823 h 3903777"/>
                  <a:gd name="csX321" fmla="*/ 326008 w 5297238"/>
                  <a:gd name="csY321" fmla="*/ 1592815 h 3903777"/>
                  <a:gd name="csX322" fmla="*/ 2413885 w 5297238"/>
                  <a:gd name="csY322" fmla="*/ 886108 h 3903777"/>
                  <a:gd name="csX323" fmla="*/ 2406791 w 5297238"/>
                  <a:gd name="csY323" fmla="*/ 884362 h 3903777"/>
                  <a:gd name="csX324" fmla="*/ 2368160 w 5297238"/>
                  <a:gd name="csY324" fmla="*/ 891073 h 3903777"/>
                  <a:gd name="csX325" fmla="*/ 1815540 w 5297238"/>
                  <a:gd name="csY325" fmla="*/ 1052799 h 3903777"/>
                  <a:gd name="csX326" fmla="*/ 1626532 w 5297238"/>
                  <a:gd name="csY326" fmla="*/ 1121440 h 3903777"/>
                  <a:gd name="csX327" fmla="*/ 1416953 w 5297238"/>
                  <a:gd name="csY327" fmla="*/ 1198102 h 3903777"/>
                  <a:gd name="csX328" fmla="*/ 1348476 w 5297238"/>
                  <a:gd name="csY328" fmla="*/ 1230950 h 3903777"/>
                  <a:gd name="csX329" fmla="*/ 1315519 w 5297238"/>
                  <a:gd name="csY329" fmla="*/ 1265870 h 3903777"/>
                  <a:gd name="csX330" fmla="*/ 1342692 w 5297238"/>
                  <a:gd name="csY330" fmla="*/ 1271927 h 3903777"/>
                  <a:gd name="csX331" fmla="*/ 1374175 w 5297238"/>
                  <a:gd name="csY331" fmla="*/ 1267780 h 3903777"/>
                  <a:gd name="csX332" fmla="*/ 1408223 w 5297238"/>
                  <a:gd name="csY332" fmla="*/ 1278038 h 3903777"/>
                  <a:gd name="csX333" fmla="*/ 1388853 w 5297238"/>
                  <a:gd name="csY333" fmla="*/ 1307339 h 3903777"/>
                  <a:gd name="csX334" fmla="*/ 1361516 w 5297238"/>
                  <a:gd name="csY334" fmla="*/ 1333420 h 3903777"/>
                  <a:gd name="csX335" fmla="*/ 1394036 w 5297238"/>
                  <a:gd name="csY335" fmla="*/ 1343678 h 3903777"/>
                  <a:gd name="csX336" fmla="*/ 1420718 w 5297238"/>
                  <a:gd name="csY336" fmla="*/ 1340731 h 3903777"/>
                  <a:gd name="csX337" fmla="*/ 1434468 w 5297238"/>
                  <a:gd name="csY337" fmla="*/ 1371287 h 3903777"/>
                  <a:gd name="csX338" fmla="*/ 1418044 w 5297238"/>
                  <a:gd name="csY338" fmla="*/ 1385856 h 3903777"/>
                  <a:gd name="csX339" fmla="*/ 1393436 w 5297238"/>
                  <a:gd name="csY339" fmla="*/ 1410900 h 3903777"/>
                  <a:gd name="csX340" fmla="*/ 1396110 w 5297238"/>
                  <a:gd name="csY340" fmla="*/ 1415702 h 3903777"/>
                  <a:gd name="csX341" fmla="*/ 1421427 w 5297238"/>
                  <a:gd name="csY341" fmla="*/ 1415374 h 3903777"/>
                  <a:gd name="csX342" fmla="*/ 1456621 w 5297238"/>
                  <a:gd name="csY342" fmla="*/ 1404898 h 3903777"/>
                  <a:gd name="csX343" fmla="*/ 1480192 w 5297238"/>
                  <a:gd name="csY343" fmla="*/ 1413301 h 3903777"/>
                  <a:gd name="csX344" fmla="*/ 1476318 w 5297238"/>
                  <a:gd name="csY344" fmla="*/ 1437964 h 3903777"/>
                  <a:gd name="csX345" fmla="*/ 1457548 w 5297238"/>
                  <a:gd name="csY345" fmla="*/ 1457388 h 3903777"/>
                  <a:gd name="csX346" fmla="*/ 1450291 w 5297238"/>
                  <a:gd name="csY346" fmla="*/ 1470484 h 3903777"/>
                  <a:gd name="csX347" fmla="*/ 1477355 w 5297238"/>
                  <a:gd name="csY347" fmla="*/ 1464755 h 3903777"/>
                  <a:gd name="csX348" fmla="*/ 1527881 w 5297238"/>
                  <a:gd name="csY348" fmla="*/ 1430161 h 3903777"/>
                  <a:gd name="csX349" fmla="*/ 1563620 w 5297238"/>
                  <a:gd name="csY349" fmla="*/ 1400206 h 3903777"/>
                  <a:gd name="csX350" fmla="*/ 1594012 w 5297238"/>
                  <a:gd name="csY350" fmla="*/ 1395786 h 3903777"/>
                  <a:gd name="csX351" fmla="*/ 1586318 w 5297238"/>
                  <a:gd name="csY351" fmla="*/ 1427488 h 3903777"/>
                  <a:gd name="csX352" fmla="*/ 1565966 w 5297238"/>
                  <a:gd name="csY352" fmla="*/ 1446421 h 3903777"/>
                  <a:gd name="csX353" fmla="*/ 1579007 w 5297238"/>
                  <a:gd name="csY353" fmla="*/ 1455097 h 3903777"/>
                  <a:gd name="csX354" fmla="*/ 1621839 w 5297238"/>
                  <a:gd name="csY354" fmla="*/ 1445275 h 3903777"/>
                  <a:gd name="csX355" fmla="*/ 1628769 w 5297238"/>
                  <a:gd name="csY355" fmla="*/ 1432289 h 3903777"/>
                  <a:gd name="csX356" fmla="*/ 1690644 w 5297238"/>
                  <a:gd name="csY356" fmla="*/ 1321089 h 3903777"/>
                  <a:gd name="csX357" fmla="*/ 1716453 w 5297238"/>
                  <a:gd name="csY357" fmla="*/ 1295717 h 3903777"/>
                  <a:gd name="csX358" fmla="*/ 1828308 w 5297238"/>
                  <a:gd name="csY358" fmla="*/ 1240498 h 3903777"/>
                  <a:gd name="csX359" fmla="*/ 2336732 w 5297238"/>
                  <a:gd name="csY359" fmla="*/ 1104362 h 3903777"/>
                  <a:gd name="csX360" fmla="*/ 2422451 w 5297238"/>
                  <a:gd name="csY360" fmla="*/ 1091594 h 3903777"/>
                  <a:gd name="csX361" fmla="*/ 2413830 w 5297238"/>
                  <a:gd name="csY361" fmla="*/ 886053 h 3903777"/>
                  <a:gd name="csX362" fmla="*/ 1279289 w 5297238"/>
                  <a:gd name="csY362" fmla="*/ 3020090 h 3903777"/>
                  <a:gd name="csX363" fmla="*/ 1364736 w 5297238"/>
                  <a:gd name="csY363" fmla="*/ 3230542 h 3903777"/>
                  <a:gd name="csX364" fmla="*/ 2112475 w 5297238"/>
                  <a:gd name="csY364" fmla="*/ 2820169 h 3903777"/>
                  <a:gd name="csX365" fmla="*/ 2048036 w 5297238"/>
                  <a:gd name="csY365" fmla="*/ 2790159 h 3903777"/>
                  <a:gd name="csX366" fmla="*/ 1964772 w 5297238"/>
                  <a:gd name="csY366" fmla="*/ 2760913 h 3903777"/>
                  <a:gd name="csX367" fmla="*/ 1834474 w 5297238"/>
                  <a:gd name="csY367" fmla="*/ 2672356 h 3903777"/>
                  <a:gd name="csX368" fmla="*/ 1825798 w 5297238"/>
                  <a:gd name="csY368" fmla="*/ 2665208 h 3903777"/>
                  <a:gd name="csX369" fmla="*/ 1279289 w 5297238"/>
                  <a:gd name="csY369" fmla="*/ 3020144 h 3903777"/>
                  <a:gd name="csX370" fmla="*/ 4775834 w 5297238"/>
                  <a:gd name="csY370" fmla="*/ 502416 h 3903777"/>
                  <a:gd name="csX371" fmla="*/ 4773542 w 5297238"/>
                  <a:gd name="csY371" fmla="*/ 500452 h 3903777"/>
                  <a:gd name="csX372" fmla="*/ 4687277 w 5297238"/>
                  <a:gd name="csY372" fmla="*/ 444797 h 3903777"/>
                  <a:gd name="csX373" fmla="*/ 4683730 w 5297238"/>
                  <a:gd name="csY373" fmla="*/ 438522 h 3903777"/>
                  <a:gd name="csX374" fmla="*/ 4688259 w 5297238"/>
                  <a:gd name="csY374" fmla="*/ 418879 h 3903777"/>
                  <a:gd name="csX375" fmla="*/ 4705883 w 5297238"/>
                  <a:gd name="csY375" fmla="*/ 417625 h 3903777"/>
                  <a:gd name="csX376" fmla="*/ 4723016 w 5297238"/>
                  <a:gd name="csY376" fmla="*/ 431156 h 3903777"/>
                  <a:gd name="csX377" fmla="*/ 4762847 w 5297238"/>
                  <a:gd name="csY377" fmla="*/ 463403 h 3903777"/>
                  <a:gd name="csX378" fmla="*/ 4763557 w 5297238"/>
                  <a:gd name="csY378" fmla="*/ 425373 h 3903777"/>
                  <a:gd name="csX379" fmla="*/ 4737584 w 5297238"/>
                  <a:gd name="csY379" fmla="*/ 399400 h 3903777"/>
                  <a:gd name="csX380" fmla="*/ 4642862 w 5297238"/>
                  <a:gd name="csY380" fmla="*/ 392525 h 3903777"/>
                  <a:gd name="csX381" fmla="*/ 4630913 w 5297238"/>
                  <a:gd name="csY381" fmla="*/ 401092 h 3903777"/>
                  <a:gd name="csX382" fmla="*/ 4498923 w 5297238"/>
                  <a:gd name="csY382" fmla="*/ 495214 h 3903777"/>
                  <a:gd name="csX383" fmla="*/ 3881209 w 5297238"/>
                  <a:gd name="csY383" fmla="*/ 892328 h 3903777"/>
                  <a:gd name="csX384" fmla="*/ 3861347 w 5297238"/>
                  <a:gd name="csY384" fmla="*/ 904877 h 3903777"/>
                  <a:gd name="csX385" fmla="*/ 3862057 w 5297238"/>
                  <a:gd name="csY385" fmla="*/ 911316 h 3903777"/>
                  <a:gd name="csX386" fmla="*/ 3866749 w 5297238"/>
                  <a:gd name="csY386" fmla="*/ 919828 h 3903777"/>
                  <a:gd name="csX387" fmla="*/ 3922841 w 5297238"/>
                  <a:gd name="csY387" fmla="*/ 1022298 h 3903777"/>
                  <a:gd name="csX388" fmla="*/ 3978659 w 5297238"/>
                  <a:gd name="csY388" fmla="*/ 1121222 h 3903777"/>
                  <a:gd name="csX389" fmla="*/ 4000976 w 5297238"/>
                  <a:gd name="csY389" fmla="*/ 1107636 h 3903777"/>
                  <a:gd name="csX390" fmla="*/ 4147206 w 5297238"/>
                  <a:gd name="csY390" fmla="*/ 1003856 h 3903777"/>
                  <a:gd name="csX391" fmla="*/ 4519821 w 5297238"/>
                  <a:gd name="csY391" fmla="*/ 710686 h 3903777"/>
                  <a:gd name="csX392" fmla="*/ 4642698 w 5297238"/>
                  <a:gd name="csY392" fmla="*/ 605051 h 3903777"/>
                  <a:gd name="csX393" fmla="*/ 4653938 w 5297238"/>
                  <a:gd name="csY393" fmla="*/ 592992 h 3903777"/>
                  <a:gd name="csX394" fmla="*/ 4604340 w 5297238"/>
                  <a:gd name="csY394" fmla="*/ 550705 h 3903777"/>
                  <a:gd name="csX395" fmla="*/ 4598720 w 5297238"/>
                  <a:gd name="csY395" fmla="*/ 518131 h 3903777"/>
                  <a:gd name="csX396" fmla="*/ 4629985 w 5297238"/>
                  <a:gd name="csY396" fmla="*/ 526697 h 3903777"/>
                  <a:gd name="csX397" fmla="*/ 4688641 w 5297238"/>
                  <a:gd name="csY397" fmla="*/ 565656 h 3903777"/>
                  <a:gd name="csX398" fmla="*/ 4746151 w 5297238"/>
                  <a:gd name="csY398" fmla="*/ 563146 h 3903777"/>
                  <a:gd name="csX399" fmla="*/ 4761429 w 5297238"/>
                  <a:gd name="csY399" fmla="*/ 548632 h 3903777"/>
                  <a:gd name="csX400" fmla="*/ 4775888 w 5297238"/>
                  <a:gd name="csY400" fmla="*/ 502253 h 3903777"/>
                  <a:gd name="csX401" fmla="*/ 3289576 w 5297238"/>
                  <a:gd name="csY401" fmla="*/ 678493 h 3903777"/>
                  <a:gd name="csX402" fmla="*/ 3295687 w 5297238"/>
                  <a:gd name="csY402" fmla="*/ 686077 h 3903777"/>
                  <a:gd name="csX403" fmla="*/ 3301689 w 5297238"/>
                  <a:gd name="csY403" fmla="*/ 707303 h 3903777"/>
                  <a:gd name="csX404" fmla="*/ 3382716 w 5297238"/>
                  <a:gd name="csY404" fmla="*/ 844748 h 3903777"/>
                  <a:gd name="csX405" fmla="*/ 3543842 w 5297238"/>
                  <a:gd name="csY405" fmla="*/ 894620 h 3903777"/>
                  <a:gd name="csX406" fmla="*/ 3699512 w 5297238"/>
                  <a:gd name="csY406" fmla="*/ 800825 h 3903777"/>
                  <a:gd name="csX407" fmla="*/ 3767225 w 5297238"/>
                  <a:gd name="csY407" fmla="*/ 587590 h 3903777"/>
                  <a:gd name="csX408" fmla="*/ 3757349 w 5297238"/>
                  <a:gd name="csY408" fmla="*/ 519713 h 3903777"/>
                  <a:gd name="csX409" fmla="*/ 3688927 w 5297238"/>
                  <a:gd name="csY409" fmla="*/ 473116 h 3903777"/>
                  <a:gd name="csX410" fmla="*/ 3635509 w 5297238"/>
                  <a:gd name="csY410" fmla="*/ 489812 h 3903777"/>
                  <a:gd name="csX411" fmla="*/ 3589621 w 5297238"/>
                  <a:gd name="csY411" fmla="*/ 513275 h 3903777"/>
                  <a:gd name="csX412" fmla="*/ 3508539 w 5297238"/>
                  <a:gd name="csY412" fmla="*/ 525988 h 3903777"/>
                  <a:gd name="csX413" fmla="*/ 3425766 w 5297238"/>
                  <a:gd name="csY413" fmla="*/ 503944 h 3903777"/>
                  <a:gd name="csX414" fmla="*/ 3358107 w 5297238"/>
                  <a:gd name="csY414" fmla="*/ 495159 h 3903777"/>
                  <a:gd name="csX415" fmla="*/ 3305890 w 5297238"/>
                  <a:gd name="csY415" fmla="*/ 541811 h 3903777"/>
                  <a:gd name="csX416" fmla="*/ 3301525 w 5297238"/>
                  <a:gd name="csY416" fmla="*/ 570948 h 3903777"/>
                  <a:gd name="csX417" fmla="*/ 3273479 w 5297238"/>
                  <a:gd name="csY417" fmla="*/ 585790 h 3903777"/>
                  <a:gd name="csX418" fmla="*/ 3251708 w 5297238"/>
                  <a:gd name="csY418" fmla="*/ 574659 h 3903777"/>
                  <a:gd name="csX419" fmla="*/ 3164843 w 5297238"/>
                  <a:gd name="csY419" fmla="*/ 606251 h 3903777"/>
                  <a:gd name="csX420" fmla="*/ 3182413 w 5297238"/>
                  <a:gd name="csY420" fmla="*/ 697099 h 3903777"/>
                  <a:gd name="csX421" fmla="*/ 3274843 w 5297238"/>
                  <a:gd name="csY421" fmla="*/ 694044 h 3903777"/>
                  <a:gd name="csX422" fmla="*/ 3289630 w 5297238"/>
                  <a:gd name="csY422" fmla="*/ 678493 h 3903777"/>
                  <a:gd name="csX423" fmla="*/ 1124110 w 5297238"/>
                  <a:gd name="csY423" fmla="*/ 2634871 h 3903777"/>
                  <a:gd name="csX424" fmla="*/ 1698010 w 5297238"/>
                  <a:gd name="csY424" fmla="*/ 2391026 h 3903777"/>
                  <a:gd name="csX425" fmla="*/ 1654305 w 5297238"/>
                  <a:gd name="csY425" fmla="*/ 2348194 h 3903777"/>
                  <a:gd name="csX426" fmla="*/ 1569022 w 5297238"/>
                  <a:gd name="csY426" fmla="*/ 2300123 h 3903777"/>
                  <a:gd name="csX427" fmla="*/ 1439924 w 5297238"/>
                  <a:gd name="csY427" fmla="*/ 2220897 h 3903777"/>
                  <a:gd name="csX428" fmla="*/ 1433213 w 5297238"/>
                  <a:gd name="csY428" fmla="*/ 2219424 h 3903777"/>
                  <a:gd name="csX429" fmla="*/ 1031461 w 5297238"/>
                  <a:gd name="csY429" fmla="*/ 2427529 h 3903777"/>
                  <a:gd name="csX430" fmla="*/ 1124165 w 5297238"/>
                  <a:gd name="csY430" fmla="*/ 2634925 h 3903777"/>
                  <a:gd name="csX431" fmla="*/ 1676894 w 5297238"/>
                  <a:gd name="csY431" fmla="*/ 1708763 h 3903777"/>
                  <a:gd name="csX432" fmla="*/ 1701830 w 5297238"/>
                  <a:gd name="csY432" fmla="*/ 1696104 h 3903777"/>
                  <a:gd name="csX433" fmla="*/ 1923685 w 5297238"/>
                  <a:gd name="csY433" fmla="*/ 1574755 h 3903777"/>
                  <a:gd name="csX434" fmla="*/ 2074171 w 5297238"/>
                  <a:gd name="csY434" fmla="*/ 1491873 h 3903777"/>
                  <a:gd name="csX435" fmla="*/ 2088031 w 5297238"/>
                  <a:gd name="csY435" fmla="*/ 1442656 h 3903777"/>
                  <a:gd name="csX436" fmla="*/ 1974975 w 5297238"/>
                  <a:gd name="csY436" fmla="*/ 1241426 h 3903777"/>
                  <a:gd name="csX437" fmla="*/ 1965590 w 5297238"/>
                  <a:gd name="csY437" fmla="*/ 1230349 h 3903777"/>
                  <a:gd name="csX438" fmla="*/ 1766760 w 5297238"/>
                  <a:gd name="csY438" fmla="*/ 1308102 h 3903777"/>
                  <a:gd name="csX439" fmla="*/ 1740624 w 5297238"/>
                  <a:gd name="csY439" fmla="*/ 1325781 h 3903777"/>
                  <a:gd name="csX440" fmla="*/ 1668000 w 5297238"/>
                  <a:gd name="csY440" fmla="*/ 1438237 h 3903777"/>
                  <a:gd name="csX441" fmla="*/ 1646448 w 5297238"/>
                  <a:gd name="csY441" fmla="*/ 1476486 h 3903777"/>
                  <a:gd name="csX442" fmla="*/ 1563729 w 5297238"/>
                  <a:gd name="csY442" fmla="*/ 1490836 h 3903777"/>
                  <a:gd name="csX443" fmla="*/ 1536011 w 5297238"/>
                  <a:gd name="csY443" fmla="*/ 1470975 h 3903777"/>
                  <a:gd name="csX444" fmla="*/ 1676894 w 5297238"/>
                  <a:gd name="csY444" fmla="*/ 1708817 h 3903777"/>
                  <a:gd name="csX445" fmla="*/ 1840312 w 5297238"/>
                  <a:gd name="csY445" fmla="*/ 1002765 h 3903777"/>
                  <a:gd name="csX446" fmla="*/ 1772435 w 5297238"/>
                  <a:gd name="csY446" fmla="*/ 881906 h 3903777"/>
                  <a:gd name="csX447" fmla="*/ 1718035 w 5297238"/>
                  <a:gd name="csY447" fmla="*/ 785874 h 3903777"/>
                  <a:gd name="csX448" fmla="*/ 1692172 w 5297238"/>
                  <a:gd name="csY448" fmla="*/ 777472 h 3903777"/>
                  <a:gd name="csX449" fmla="*/ 1683496 w 5297238"/>
                  <a:gd name="csY449" fmla="*/ 782055 h 3903777"/>
                  <a:gd name="csX450" fmla="*/ 1281744 w 5297238"/>
                  <a:gd name="csY450" fmla="*/ 998236 h 3903777"/>
                  <a:gd name="csX451" fmla="*/ 1266030 w 5297238"/>
                  <a:gd name="csY451" fmla="*/ 1009094 h 3903777"/>
                  <a:gd name="csX452" fmla="*/ 1362444 w 5297238"/>
                  <a:gd name="csY452" fmla="*/ 1176004 h 3903777"/>
                  <a:gd name="csX453" fmla="*/ 1840312 w 5297238"/>
                  <a:gd name="csY453" fmla="*/ 1002819 h 3903777"/>
                  <a:gd name="csX454" fmla="*/ 1717708 w 5297238"/>
                  <a:gd name="csY454" fmla="*/ 2421091 h 3903777"/>
                  <a:gd name="csX455" fmla="*/ 1272141 w 5297238"/>
                  <a:gd name="csY455" fmla="*/ 2630779 h 3903777"/>
                  <a:gd name="csX456" fmla="*/ 1293203 w 5297238"/>
                  <a:gd name="csY456" fmla="*/ 2649930 h 3903777"/>
                  <a:gd name="csX457" fmla="*/ 1360316 w 5297238"/>
                  <a:gd name="csY457" fmla="*/ 2695000 h 3903777"/>
                  <a:gd name="csX458" fmla="*/ 1449309 w 5297238"/>
                  <a:gd name="csY458" fmla="*/ 2802163 h 3903777"/>
                  <a:gd name="csX459" fmla="*/ 1464314 w 5297238"/>
                  <a:gd name="csY459" fmla="*/ 2848815 h 3903777"/>
                  <a:gd name="csX460" fmla="*/ 1472662 w 5297238"/>
                  <a:gd name="csY460" fmla="*/ 2869058 h 3903777"/>
                  <a:gd name="csX461" fmla="*/ 1808065 w 5297238"/>
                  <a:gd name="csY461" fmla="*/ 2633998 h 3903777"/>
                  <a:gd name="csX462" fmla="*/ 1717708 w 5297238"/>
                  <a:gd name="csY462" fmla="*/ 2421145 h 3903777"/>
                  <a:gd name="csX463" fmla="*/ 4861717 w 5297238"/>
                  <a:gd name="csY463" fmla="*/ 211320 h 3903777"/>
                  <a:gd name="csX464" fmla="*/ 4873939 w 5297238"/>
                  <a:gd name="csY464" fmla="*/ 235873 h 3903777"/>
                  <a:gd name="csX465" fmla="*/ 4996216 w 5297238"/>
                  <a:gd name="csY465" fmla="*/ 468096 h 3903777"/>
                  <a:gd name="csX466" fmla="*/ 5034356 w 5297238"/>
                  <a:gd name="csY466" fmla="*/ 490685 h 3903777"/>
                  <a:gd name="csX467" fmla="*/ 5203066 w 5297238"/>
                  <a:gd name="csY467" fmla="*/ 430065 h 3903777"/>
                  <a:gd name="csX468" fmla="*/ 5261395 w 5297238"/>
                  <a:gd name="csY468" fmla="*/ 371027 h 3903777"/>
                  <a:gd name="csX469" fmla="*/ 5106161 w 5297238"/>
                  <a:gd name="csY469" fmla="*/ 72837 h 3903777"/>
                  <a:gd name="csX470" fmla="*/ 4861717 w 5297238"/>
                  <a:gd name="csY470" fmla="*/ 211374 h 3903777"/>
                  <a:gd name="csX471" fmla="*/ 2656311 w 5297238"/>
                  <a:gd name="csY471" fmla="*/ 1131316 h 3903777"/>
                  <a:gd name="csX472" fmla="*/ 2477506 w 5297238"/>
                  <a:gd name="csY472" fmla="*/ 1160617 h 3903777"/>
                  <a:gd name="csX473" fmla="*/ 2424961 w 5297238"/>
                  <a:gd name="csY473" fmla="*/ 1132680 h 3903777"/>
                  <a:gd name="csX474" fmla="*/ 2420923 w 5297238"/>
                  <a:gd name="csY474" fmla="*/ 1130225 h 3903777"/>
                  <a:gd name="csX475" fmla="*/ 2006895 w 5297238"/>
                  <a:gd name="csY475" fmla="*/ 1219109 h 3903777"/>
                  <a:gd name="csX476" fmla="*/ 2109692 w 5297238"/>
                  <a:gd name="csY476" fmla="*/ 1401242 h 3903777"/>
                  <a:gd name="csX477" fmla="*/ 2159946 w 5297238"/>
                  <a:gd name="csY477" fmla="*/ 1360811 h 3903777"/>
                  <a:gd name="csX478" fmla="*/ 2287897 w 5297238"/>
                  <a:gd name="csY478" fmla="*/ 1297299 h 3903777"/>
                  <a:gd name="csX479" fmla="*/ 2321617 w 5297238"/>
                  <a:gd name="csY479" fmla="*/ 1290751 h 3903777"/>
                  <a:gd name="csX480" fmla="*/ 2422069 w 5297238"/>
                  <a:gd name="csY480" fmla="*/ 1268326 h 3903777"/>
                  <a:gd name="csX481" fmla="*/ 2656311 w 5297238"/>
                  <a:gd name="csY481" fmla="*/ 1131371 h 3903777"/>
                  <a:gd name="csX482" fmla="*/ 1097374 w 5297238"/>
                  <a:gd name="csY482" fmla="*/ 122381 h 3903777"/>
                  <a:gd name="csX483" fmla="*/ 1049631 w 5297238"/>
                  <a:gd name="csY483" fmla="*/ 192168 h 3903777"/>
                  <a:gd name="csX484" fmla="*/ 1036045 w 5297238"/>
                  <a:gd name="csY484" fmla="*/ 265992 h 3903777"/>
                  <a:gd name="csX485" fmla="*/ 1084061 w 5297238"/>
                  <a:gd name="csY485" fmla="*/ 346528 h 3903777"/>
                  <a:gd name="csX486" fmla="*/ 1150301 w 5297238"/>
                  <a:gd name="csY486" fmla="*/ 330814 h 3903777"/>
                  <a:gd name="csX487" fmla="*/ 1168416 w 5297238"/>
                  <a:gd name="csY487" fmla="*/ 283507 h 3903777"/>
                  <a:gd name="csX488" fmla="*/ 1097319 w 5297238"/>
                  <a:gd name="csY488" fmla="*/ 122326 h 3903777"/>
                  <a:gd name="csX489" fmla="*/ 4748279 w 5297238"/>
                  <a:gd name="csY489" fmla="*/ 271121 h 3903777"/>
                  <a:gd name="csX490" fmla="*/ 4811082 w 5297238"/>
                  <a:gd name="csY490" fmla="*/ 273904 h 3903777"/>
                  <a:gd name="csX491" fmla="*/ 4834871 w 5297238"/>
                  <a:gd name="csY491" fmla="*/ 332451 h 3903777"/>
                  <a:gd name="csX492" fmla="*/ 4884033 w 5297238"/>
                  <a:gd name="csY492" fmla="*/ 401856 h 3903777"/>
                  <a:gd name="csX493" fmla="*/ 4906131 w 5297238"/>
                  <a:gd name="csY493" fmla="*/ 478081 h 3903777"/>
                  <a:gd name="csX494" fmla="*/ 4929594 w 5297238"/>
                  <a:gd name="csY494" fmla="*/ 532263 h 3903777"/>
                  <a:gd name="csX495" fmla="*/ 4976355 w 5297238"/>
                  <a:gd name="csY495" fmla="*/ 512020 h 3903777"/>
                  <a:gd name="csX496" fmla="*/ 4821121 w 5297238"/>
                  <a:gd name="csY496" fmla="*/ 218631 h 3903777"/>
                  <a:gd name="csX497" fmla="*/ 4748279 w 5297238"/>
                  <a:gd name="csY497" fmla="*/ 271067 h 3903777"/>
                  <a:gd name="csX498" fmla="*/ 2445204 w 5297238"/>
                  <a:gd name="csY498" fmla="*/ 2184176 h 3903777"/>
                  <a:gd name="csX499" fmla="*/ 2433855 w 5297238"/>
                  <a:gd name="csY499" fmla="*/ 2169498 h 3903777"/>
                  <a:gd name="csX500" fmla="*/ 2389386 w 5297238"/>
                  <a:gd name="csY500" fmla="*/ 2127266 h 3903777"/>
                  <a:gd name="csX501" fmla="*/ 2359594 w 5297238"/>
                  <a:gd name="csY501" fmla="*/ 2098074 h 3903777"/>
                  <a:gd name="csX502" fmla="*/ 2333403 w 5297238"/>
                  <a:gd name="csY502" fmla="*/ 2096765 h 3903777"/>
                  <a:gd name="csX503" fmla="*/ 2334549 w 5297238"/>
                  <a:gd name="csY503" fmla="*/ 2121100 h 3903777"/>
                  <a:gd name="csX504" fmla="*/ 2339132 w 5297238"/>
                  <a:gd name="csY504" fmla="*/ 2126884 h 3903777"/>
                  <a:gd name="csX505" fmla="*/ 2412193 w 5297238"/>
                  <a:gd name="csY505" fmla="*/ 2195852 h 3903777"/>
                  <a:gd name="csX506" fmla="*/ 2424852 w 5297238"/>
                  <a:gd name="csY506" fmla="*/ 2203055 h 3903777"/>
                  <a:gd name="csX507" fmla="*/ 2445204 w 5297238"/>
                  <a:gd name="csY507" fmla="*/ 2184121 h 3903777"/>
                  <a:gd name="csX508" fmla="*/ 2294008 w 5297238"/>
                  <a:gd name="csY508" fmla="*/ 2464196 h 3903777"/>
                  <a:gd name="csX509" fmla="*/ 2283096 w 5297238"/>
                  <a:gd name="csY509" fmla="*/ 2446736 h 3903777"/>
                  <a:gd name="csX510" fmla="*/ 2220293 w 5297238"/>
                  <a:gd name="csY510" fmla="*/ 2378368 h 3903777"/>
                  <a:gd name="csX511" fmla="*/ 2205015 w 5297238"/>
                  <a:gd name="csY511" fmla="*/ 2366636 h 3903777"/>
                  <a:gd name="csX512" fmla="*/ 2187664 w 5297238"/>
                  <a:gd name="csY512" fmla="*/ 2368055 h 3903777"/>
                  <a:gd name="csX513" fmla="*/ 2183135 w 5297238"/>
                  <a:gd name="csY513" fmla="*/ 2387316 h 3903777"/>
                  <a:gd name="csX514" fmla="*/ 2191101 w 5297238"/>
                  <a:gd name="csY514" fmla="*/ 2399265 h 3903777"/>
                  <a:gd name="csX515" fmla="*/ 2263125 w 5297238"/>
                  <a:gd name="csY515" fmla="*/ 2475818 h 3903777"/>
                  <a:gd name="csX516" fmla="*/ 2270928 w 5297238"/>
                  <a:gd name="csY516" fmla="*/ 2481493 h 3903777"/>
                  <a:gd name="csX517" fmla="*/ 2294117 w 5297238"/>
                  <a:gd name="csY517" fmla="*/ 2464141 h 3903777"/>
                  <a:gd name="csX518" fmla="*/ 2247084 w 5297238"/>
                  <a:gd name="csY518" fmla="*/ 1991675 h 3903777"/>
                  <a:gd name="csX519" fmla="*/ 2238244 w 5297238"/>
                  <a:gd name="csY519" fmla="*/ 1975415 h 3903777"/>
                  <a:gd name="csX520" fmla="*/ 2176751 w 5297238"/>
                  <a:gd name="csY520" fmla="*/ 1905574 h 3903777"/>
                  <a:gd name="csX521" fmla="*/ 2163165 w 5297238"/>
                  <a:gd name="csY521" fmla="*/ 1895207 h 3903777"/>
                  <a:gd name="csX522" fmla="*/ 2142976 w 5297238"/>
                  <a:gd name="csY522" fmla="*/ 1896844 h 3903777"/>
                  <a:gd name="csX523" fmla="*/ 2141558 w 5297238"/>
                  <a:gd name="csY523" fmla="*/ 1918833 h 3903777"/>
                  <a:gd name="csX524" fmla="*/ 2155799 w 5297238"/>
                  <a:gd name="csY524" fmla="*/ 1935584 h 3903777"/>
                  <a:gd name="csX525" fmla="*/ 2211726 w 5297238"/>
                  <a:gd name="csY525" fmla="*/ 1997295 h 3903777"/>
                  <a:gd name="csX526" fmla="*/ 2224167 w 5297238"/>
                  <a:gd name="csY526" fmla="*/ 2008699 h 3903777"/>
                  <a:gd name="csX527" fmla="*/ 2247084 w 5297238"/>
                  <a:gd name="csY527" fmla="*/ 1991621 h 3903777"/>
                  <a:gd name="csX528" fmla="*/ 3800673 w 5297238"/>
                  <a:gd name="csY528" fmla="*/ 675001 h 3903777"/>
                  <a:gd name="csX529" fmla="*/ 3851853 w 5297238"/>
                  <a:gd name="csY529" fmla="*/ 658741 h 3903777"/>
                  <a:gd name="csX530" fmla="*/ 3854254 w 5297238"/>
                  <a:gd name="csY530" fmla="*/ 598394 h 3903777"/>
                  <a:gd name="csX531" fmla="*/ 3807984 w 5297238"/>
                  <a:gd name="csY531" fmla="*/ 580824 h 3903777"/>
                  <a:gd name="csX532" fmla="*/ 3800673 w 5297238"/>
                  <a:gd name="csY532" fmla="*/ 675056 h 3903777"/>
                  <a:gd name="csX533" fmla="*/ 639695 w 5297238"/>
                  <a:gd name="csY533" fmla="*/ 541538 h 3903777"/>
                  <a:gd name="csX534" fmla="*/ 540553 w 5297238"/>
                  <a:gd name="csY534" fmla="*/ 430065 h 3903777"/>
                  <a:gd name="csX535" fmla="*/ 639695 w 5297238"/>
                  <a:gd name="csY535" fmla="*/ 541538 h 3903777"/>
                  <a:gd name="csX536" fmla="*/ 1500381 w 5297238"/>
                  <a:gd name="csY536" fmla="*/ 1495310 h 3903777"/>
                  <a:gd name="csX537" fmla="*/ 1495852 w 5297238"/>
                  <a:gd name="csY537" fmla="*/ 1519755 h 3903777"/>
                  <a:gd name="csX538" fmla="*/ 1602087 w 5297238"/>
                  <a:gd name="csY538" fmla="*/ 1704289 h 3903777"/>
                  <a:gd name="csX539" fmla="*/ 1621894 w 5297238"/>
                  <a:gd name="csY539" fmla="*/ 1718748 h 3903777"/>
                  <a:gd name="csX540" fmla="*/ 1617038 w 5297238"/>
                  <a:gd name="csY540" fmla="*/ 1695559 h 3903777"/>
                  <a:gd name="csX541" fmla="*/ 1513913 w 5297238"/>
                  <a:gd name="csY541" fmla="*/ 1514844 h 3903777"/>
                  <a:gd name="csX542" fmla="*/ 1500326 w 5297238"/>
                  <a:gd name="csY542" fmla="*/ 1495365 h 3903777"/>
                  <a:gd name="csX543" fmla="*/ 2135665 w 5297238"/>
                  <a:gd name="csY543" fmla="*/ 2295212 h 3903777"/>
                  <a:gd name="csX544" fmla="*/ 2127426 w 5297238"/>
                  <a:gd name="csY544" fmla="*/ 2280098 h 3903777"/>
                  <a:gd name="csX545" fmla="*/ 2077118 w 5297238"/>
                  <a:gd name="csY545" fmla="*/ 2219860 h 3903777"/>
                  <a:gd name="csX546" fmla="*/ 2045471 w 5297238"/>
                  <a:gd name="csY546" fmla="*/ 2211403 h 3903777"/>
                  <a:gd name="csX547" fmla="*/ 2050655 w 5297238"/>
                  <a:gd name="csY547" fmla="*/ 2243541 h 3903777"/>
                  <a:gd name="csX548" fmla="*/ 2103145 w 5297238"/>
                  <a:gd name="csY548" fmla="*/ 2305198 h 3903777"/>
                  <a:gd name="csX549" fmla="*/ 2114494 w 5297238"/>
                  <a:gd name="csY549" fmla="*/ 2313873 h 3903777"/>
                  <a:gd name="csX550" fmla="*/ 2135719 w 5297238"/>
                  <a:gd name="csY550" fmla="*/ 2295267 h 3903777"/>
                  <a:gd name="csX551" fmla="*/ 2555422 w 5297238"/>
                  <a:gd name="csY551" fmla="*/ 2305962 h 3903777"/>
                  <a:gd name="csX552" fmla="*/ 2537253 w 5297238"/>
                  <a:gd name="csY552" fmla="*/ 2327296 h 3903777"/>
                  <a:gd name="csX553" fmla="*/ 2547129 w 5297238"/>
                  <a:gd name="csY553" fmla="*/ 2340937 h 3903777"/>
                  <a:gd name="csX554" fmla="*/ 2610914 w 5297238"/>
                  <a:gd name="csY554" fmla="*/ 2397628 h 3903777"/>
                  <a:gd name="csX555" fmla="*/ 2636995 w 5297238"/>
                  <a:gd name="csY555" fmla="*/ 2399374 h 3903777"/>
                  <a:gd name="csX556" fmla="*/ 2633176 w 5297238"/>
                  <a:gd name="csY556" fmla="*/ 2371820 h 3903777"/>
                  <a:gd name="csX557" fmla="*/ 2569991 w 5297238"/>
                  <a:gd name="csY557" fmla="*/ 2314528 h 3903777"/>
                  <a:gd name="csX558" fmla="*/ 2555422 w 5297238"/>
                  <a:gd name="csY558" fmla="*/ 2305962 h 3903777"/>
                  <a:gd name="csX559" fmla="*/ 2391295 w 5297238"/>
                  <a:gd name="csY559" fmla="*/ 2568412 h 3903777"/>
                  <a:gd name="csX560" fmla="*/ 2375417 w 5297238"/>
                  <a:gd name="csY560" fmla="*/ 2591056 h 3903777"/>
                  <a:gd name="csX561" fmla="*/ 2391404 w 5297238"/>
                  <a:gd name="csY561" fmla="*/ 2609117 h 3903777"/>
                  <a:gd name="csX562" fmla="*/ 2444222 w 5297238"/>
                  <a:gd name="csY562" fmla="*/ 2659370 h 3903777"/>
                  <a:gd name="csX563" fmla="*/ 2465720 w 5297238"/>
                  <a:gd name="csY563" fmla="*/ 2663353 h 3903777"/>
                  <a:gd name="csX564" fmla="*/ 2472868 w 5297238"/>
                  <a:gd name="csY564" fmla="*/ 2642128 h 3903777"/>
                  <a:gd name="csX565" fmla="*/ 2465611 w 5297238"/>
                  <a:gd name="csY565" fmla="*/ 2629633 h 3903777"/>
                  <a:gd name="csX566" fmla="*/ 2404227 w 5297238"/>
                  <a:gd name="csY566" fmla="*/ 2574142 h 3903777"/>
                  <a:gd name="csX567" fmla="*/ 2391295 w 5297238"/>
                  <a:gd name="csY567" fmla="*/ 2568412 h 3903777"/>
                  <a:gd name="csX568" fmla="*/ 1627568 w 5297238"/>
                  <a:gd name="csY568" fmla="*/ 466241 h 3903777"/>
                  <a:gd name="csX569" fmla="*/ 1555381 w 5297238"/>
                  <a:gd name="csY569" fmla="*/ 461221 h 3903777"/>
                  <a:gd name="csX570" fmla="*/ 1541194 w 5297238"/>
                  <a:gd name="csY570" fmla="*/ 499088 h 3903777"/>
                  <a:gd name="csX571" fmla="*/ 1592375 w 5297238"/>
                  <a:gd name="csY571" fmla="*/ 509728 h 3903777"/>
                  <a:gd name="csX572" fmla="*/ 1627623 w 5297238"/>
                  <a:gd name="csY572" fmla="*/ 466241 h 3903777"/>
                  <a:gd name="csX573" fmla="*/ 2385239 w 5297238"/>
                  <a:gd name="csY573" fmla="*/ 1737245 h 3903777"/>
                  <a:gd name="csX574" fmla="*/ 2397788 w 5297238"/>
                  <a:gd name="csY574" fmla="*/ 1726114 h 3903777"/>
                  <a:gd name="csX575" fmla="*/ 2394351 w 5297238"/>
                  <a:gd name="csY575" fmla="*/ 1706144 h 3903777"/>
                  <a:gd name="csX576" fmla="*/ 2340660 w 5297238"/>
                  <a:gd name="csY576" fmla="*/ 1645797 h 3903777"/>
                  <a:gd name="csX577" fmla="*/ 2316379 w 5297238"/>
                  <a:gd name="csY577" fmla="*/ 1642468 h 3903777"/>
                  <a:gd name="csX578" fmla="*/ 2315615 w 5297238"/>
                  <a:gd name="csY578" fmla="*/ 1668277 h 3903777"/>
                  <a:gd name="csX579" fmla="*/ 2367505 w 5297238"/>
                  <a:gd name="csY579" fmla="*/ 1726878 h 3903777"/>
                  <a:gd name="csX580" fmla="*/ 2385130 w 5297238"/>
                  <a:gd name="csY580" fmla="*/ 1737191 h 3903777"/>
                  <a:gd name="csX581" fmla="*/ 2560279 w 5297238"/>
                  <a:gd name="csY581" fmla="*/ 1892533 h 3903777"/>
                  <a:gd name="csX582" fmla="*/ 2554931 w 5297238"/>
                  <a:gd name="csY582" fmla="*/ 1881238 h 3903777"/>
                  <a:gd name="csX583" fmla="*/ 2497039 w 5297238"/>
                  <a:gd name="csY583" fmla="*/ 1821655 h 3903777"/>
                  <a:gd name="csX584" fmla="*/ 2473031 w 5297238"/>
                  <a:gd name="csY584" fmla="*/ 1821655 h 3903777"/>
                  <a:gd name="csX585" fmla="*/ 2474014 w 5297238"/>
                  <a:gd name="csY585" fmla="*/ 1845881 h 3903777"/>
                  <a:gd name="csX586" fmla="*/ 2529996 w 5297238"/>
                  <a:gd name="csY586" fmla="*/ 1903937 h 3903777"/>
                  <a:gd name="csX587" fmla="*/ 2540527 w 5297238"/>
                  <a:gd name="csY587" fmla="*/ 1909830 h 3903777"/>
                  <a:gd name="csX588" fmla="*/ 2560279 w 5297238"/>
                  <a:gd name="csY588" fmla="*/ 1892588 h 3903777"/>
                  <a:gd name="csX589" fmla="*/ 3304635 w 5297238"/>
                  <a:gd name="csY589" fmla="*/ 843930 h 3903777"/>
                  <a:gd name="csX590" fmla="*/ 3501446 w 5297238"/>
                  <a:gd name="csY590" fmla="*/ 974010 h 3903777"/>
                  <a:gd name="csX591" fmla="*/ 3526545 w 5297238"/>
                  <a:gd name="csY591" fmla="*/ 936797 h 3903777"/>
                  <a:gd name="csX592" fmla="*/ 3500628 w 5297238"/>
                  <a:gd name="csY592" fmla="*/ 934615 h 3903777"/>
                  <a:gd name="csX593" fmla="*/ 3378187 w 5297238"/>
                  <a:gd name="csY593" fmla="*/ 889600 h 3903777"/>
                  <a:gd name="csX594" fmla="*/ 3321222 w 5297238"/>
                  <a:gd name="csY594" fmla="*/ 836018 h 3903777"/>
                  <a:gd name="csX595" fmla="*/ 3314402 w 5297238"/>
                  <a:gd name="csY595" fmla="*/ 832635 h 3903777"/>
                  <a:gd name="csX596" fmla="*/ 3304635 w 5297238"/>
                  <a:gd name="csY596" fmla="*/ 843875 h 3903777"/>
                  <a:gd name="csX597" fmla="*/ 2739902 w 5297238"/>
                  <a:gd name="csY597" fmla="*/ 2038982 h 3903777"/>
                  <a:gd name="csX598" fmla="*/ 2730735 w 5297238"/>
                  <a:gd name="csY598" fmla="*/ 2024850 h 3903777"/>
                  <a:gd name="csX599" fmla="*/ 2681246 w 5297238"/>
                  <a:gd name="csY599" fmla="*/ 1977161 h 3903777"/>
                  <a:gd name="csX600" fmla="*/ 2655056 w 5297238"/>
                  <a:gd name="csY600" fmla="*/ 1974488 h 3903777"/>
                  <a:gd name="csX601" fmla="*/ 2658111 w 5297238"/>
                  <a:gd name="csY601" fmla="*/ 2002151 h 3903777"/>
                  <a:gd name="csX602" fmla="*/ 2703617 w 5297238"/>
                  <a:gd name="csY602" fmla="*/ 2046839 h 3903777"/>
                  <a:gd name="csX603" fmla="*/ 2719986 w 5297238"/>
                  <a:gd name="csY603" fmla="*/ 2057206 h 3903777"/>
                  <a:gd name="csX604" fmla="*/ 2739902 w 5297238"/>
                  <a:gd name="csY604" fmla="*/ 2038927 h 3903777"/>
                  <a:gd name="csX605" fmla="*/ 1842222 w 5297238"/>
                  <a:gd name="csY605" fmla="*/ 1976397 h 3903777"/>
                  <a:gd name="csX606" fmla="*/ 1835128 w 5297238"/>
                  <a:gd name="csY606" fmla="*/ 1961010 h 3903777"/>
                  <a:gd name="csX607" fmla="*/ 1800590 w 5297238"/>
                  <a:gd name="csY607" fmla="*/ 1910812 h 3903777"/>
                  <a:gd name="csX608" fmla="*/ 1790168 w 5297238"/>
                  <a:gd name="csY608" fmla="*/ 1900936 h 3903777"/>
                  <a:gd name="csX609" fmla="*/ 1772653 w 5297238"/>
                  <a:gd name="csY609" fmla="*/ 1900772 h 3903777"/>
                  <a:gd name="csX610" fmla="*/ 1766487 w 5297238"/>
                  <a:gd name="csY610" fmla="*/ 1918997 h 3903777"/>
                  <a:gd name="csX611" fmla="*/ 1813303 w 5297238"/>
                  <a:gd name="csY611" fmla="*/ 1986983 h 3903777"/>
                  <a:gd name="csX612" fmla="*/ 1830709 w 5297238"/>
                  <a:gd name="csY612" fmla="*/ 1989438 h 3903777"/>
                  <a:gd name="csX613" fmla="*/ 1842167 w 5297238"/>
                  <a:gd name="csY613" fmla="*/ 1976397 h 3903777"/>
                  <a:gd name="csX614" fmla="*/ 2868618 w 5297238"/>
                  <a:gd name="csY614" fmla="*/ 2201090 h 3903777"/>
                  <a:gd name="csX615" fmla="*/ 2883295 w 5297238"/>
                  <a:gd name="csY615" fmla="*/ 2174627 h 3903777"/>
                  <a:gd name="csX616" fmla="*/ 2833533 w 5297238"/>
                  <a:gd name="csY616" fmla="*/ 2121318 h 3903777"/>
                  <a:gd name="csX617" fmla="*/ 2809689 w 5297238"/>
                  <a:gd name="csY617" fmla="*/ 2122355 h 3903777"/>
                  <a:gd name="csX618" fmla="*/ 2811653 w 5297238"/>
                  <a:gd name="csY618" fmla="*/ 2146418 h 3903777"/>
                  <a:gd name="csX619" fmla="*/ 2855086 w 5297238"/>
                  <a:gd name="csY619" fmla="*/ 2192633 h 3903777"/>
                  <a:gd name="csX620" fmla="*/ 2868618 w 5297238"/>
                  <a:gd name="csY620" fmla="*/ 2201145 h 3903777"/>
                  <a:gd name="csX621" fmla="*/ 2945498 w 5297238"/>
                  <a:gd name="csY621" fmla="*/ 1876382 h 3903777"/>
                  <a:gd name="csX622" fmla="*/ 2936931 w 5297238"/>
                  <a:gd name="csY622" fmla="*/ 1862250 h 3903777"/>
                  <a:gd name="csX623" fmla="*/ 2895517 w 5297238"/>
                  <a:gd name="csY623" fmla="*/ 1820564 h 3903777"/>
                  <a:gd name="csX624" fmla="*/ 2883404 w 5297238"/>
                  <a:gd name="csY624" fmla="*/ 1812979 h 3903777"/>
                  <a:gd name="csX625" fmla="*/ 2864143 w 5297238"/>
                  <a:gd name="csY625" fmla="*/ 1818163 h 3903777"/>
                  <a:gd name="csX626" fmla="*/ 2863707 w 5297238"/>
                  <a:gd name="csY626" fmla="*/ 1835460 h 3903777"/>
                  <a:gd name="csX627" fmla="*/ 2920780 w 5297238"/>
                  <a:gd name="csY627" fmla="*/ 1892260 h 3903777"/>
                  <a:gd name="csX628" fmla="*/ 2945443 w 5297238"/>
                  <a:gd name="csY628" fmla="*/ 1876382 h 3903777"/>
                  <a:gd name="csX629" fmla="*/ 2172986 w 5297238"/>
                  <a:gd name="csY629" fmla="*/ 1481778 h 3903777"/>
                  <a:gd name="csX630" fmla="*/ 2156399 w 5297238"/>
                  <a:gd name="csY630" fmla="*/ 1505132 h 3903777"/>
                  <a:gd name="csX631" fmla="*/ 2203324 w 5297238"/>
                  <a:gd name="csY631" fmla="*/ 1561168 h 3903777"/>
                  <a:gd name="csX632" fmla="*/ 2228532 w 5297238"/>
                  <a:gd name="csY632" fmla="*/ 1554457 h 3903777"/>
                  <a:gd name="csX633" fmla="*/ 2224658 w 5297238"/>
                  <a:gd name="csY633" fmla="*/ 1536342 h 3903777"/>
                  <a:gd name="csX634" fmla="*/ 2183681 w 5297238"/>
                  <a:gd name="csY634" fmla="*/ 1487835 h 3903777"/>
                  <a:gd name="csX635" fmla="*/ 2173041 w 5297238"/>
                  <a:gd name="csY635" fmla="*/ 1481724 h 3903777"/>
                  <a:gd name="csX636" fmla="*/ 4758210 w 5297238"/>
                  <a:gd name="csY636" fmla="*/ 368026 h 3903777"/>
                  <a:gd name="csX637" fmla="*/ 4779653 w 5297238"/>
                  <a:gd name="csY637" fmla="*/ 352257 h 3903777"/>
                  <a:gd name="csX638" fmla="*/ 4786910 w 5297238"/>
                  <a:gd name="csY638" fmla="*/ 345710 h 3903777"/>
                  <a:gd name="csX639" fmla="*/ 4796022 w 5297238"/>
                  <a:gd name="csY639" fmla="*/ 316627 h 3903777"/>
                  <a:gd name="csX640" fmla="*/ 4769995 w 5297238"/>
                  <a:gd name="csY640" fmla="*/ 301786 h 3903777"/>
                  <a:gd name="csX641" fmla="*/ 4719469 w 5297238"/>
                  <a:gd name="csY641" fmla="*/ 342272 h 3903777"/>
                  <a:gd name="csX642" fmla="*/ 4758155 w 5297238"/>
                  <a:gd name="csY642" fmla="*/ 368026 h 3903777"/>
                  <a:gd name="csX643" fmla="*/ 2349172 w 5297238"/>
                  <a:gd name="csY643" fmla="*/ 1352517 h 3903777"/>
                  <a:gd name="csX644" fmla="*/ 2338478 w 5297238"/>
                  <a:gd name="csY644" fmla="*/ 1362230 h 3903777"/>
                  <a:gd name="csX645" fmla="*/ 2342843 w 5297238"/>
                  <a:gd name="csY645" fmla="*/ 1381818 h 3903777"/>
                  <a:gd name="csX646" fmla="*/ 2392987 w 5297238"/>
                  <a:gd name="csY646" fmla="*/ 1420722 h 3903777"/>
                  <a:gd name="csX647" fmla="*/ 2413121 w 5297238"/>
                  <a:gd name="csY647" fmla="*/ 1419085 h 3903777"/>
                  <a:gd name="csX648" fmla="*/ 2414485 w 5297238"/>
                  <a:gd name="csY648" fmla="*/ 1397096 h 3903777"/>
                  <a:gd name="csX649" fmla="*/ 2358393 w 5297238"/>
                  <a:gd name="csY649" fmla="*/ 1354536 h 3903777"/>
                  <a:gd name="csX650" fmla="*/ 2349118 w 5297238"/>
                  <a:gd name="csY650" fmla="*/ 1352463 h 3903777"/>
                  <a:gd name="csX651" fmla="*/ 2690304 w 5297238"/>
                  <a:gd name="csY651" fmla="*/ 1646015 h 3903777"/>
                  <a:gd name="csX652" fmla="*/ 2678518 w 5297238"/>
                  <a:gd name="csY652" fmla="*/ 1656491 h 3903777"/>
                  <a:gd name="csX653" fmla="*/ 2682719 w 5297238"/>
                  <a:gd name="csY653" fmla="*/ 1676243 h 3903777"/>
                  <a:gd name="csX654" fmla="*/ 2725988 w 5297238"/>
                  <a:gd name="csY654" fmla="*/ 1715638 h 3903777"/>
                  <a:gd name="csX655" fmla="*/ 2750160 w 5297238"/>
                  <a:gd name="csY655" fmla="*/ 1715038 h 3903777"/>
                  <a:gd name="csX656" fmla="*/ 2748632 w 5297238"/>
                  <a:gd name="csY656" fmla="*/ 1691139 h 3903777"/>
                  <a:gd name="csX657" fmla="*/ 2704981 w 5297238"/>
                  <a:gd name="csY657" fmla="*/ 1652180 h 3903777"/>
                  <a:gd name="csX658" fmla="*/ 2690304 w 5297238"/>
                  <a:gd name="csY658" fmla="*/ 1646069 h 3903777"/>
                  <a:gd name="csX659" fmla="*/ 2588543 w 5297238"/>
                  <a:gd name="csY659" fmla="*/ 1560896 h 3903777"/>
                  <a:gd name="csX660" fmla="*/ 2587506 w 5297238"/>
                  <a:gd name="csY660" fmla="*/ 1556203 h 3903777"/>
                  <a:gd name="csX661" fmla="*/ 2531578 w 5297238"/>
                  <a:gd name="csY661" fmla="*/ 1507369 h 3903777"/>
                  <a:gd name="csX662" fmla="*/ 2515045 w 5297238"/>
                  <a:gd name="csY662" fmla="*/ 1512825 h 3903777"/>
                  <a:gd name="csX663" fmla="*/ 2514554 w 5297238"/>
                  <a:gd name="csY663" fmla="*/ 1530013 h 3903777"/>
                  <a:gd name="csX664" fmla="*/ 2564917 w 5297238"/>
                  <a:gd name="csY664" fmla="*/ 1575410 h 3903777"/>
                  <a:gd name="csX665" fmla="*/ 2588543 w 5297238"/>
                  <a:gd name="csY665" fmla="*/ 1560896 h 3903777"/>
                  <a:gd name="csX666" fmla="*/ 1975575 w 5297238"/>
                  <a:gd name="csY666" fmla="*/ 2130703 h 3903777"/>
                  <a:gd name="csX667" fmla="*/ 1928978 w 5297238"/>
                  <a:gd name="csY667" fmla="*/ 2064354 h 3903777"/>
                  <a:gd name="csX668" fmla="*/ 1913755 w 5297238"/>
                  <a:gd name="csY668" fmla="*/ 2067682 h 3903777"/>
                  <a:gd name="csX669" fmla="*/ 1909935 w 5297238"/>
                  <a:gd name="csY669" fmla="*/ 2084870 h 3903777"/>
                  <a:gd name="csX670" fmla="*/ 1949876 w 5297238"/>
                  <a:gd name="csY670" fmla="*/ 2139815 h 3903777"/>
                  <a:gd name="csX671" fmla="*/ 1967500 w 5297238"/>
                  <a:gd name="csY671" fmla="*/ 2140961 h 3903777"/>
                  <a:gd name="csX672" fmla="*/ 1975521 w 5297238"/>
                  <a:gd name="csY672" fmla="*/ 2130649 h 3903777"/>
                  <a:gd name="csX673" fmla="*/ 1991562 w 5297238"/>
                  <a:gd name="csY673" fmla="*/ 1708708 h 3903777"/>
                  <a:gd name="csX674" fmla="*/ 1972956 w 5297238"/>
                  <a:gd name="csY674" fmla="*/ 1725569 h 3903777"/>
                  <a:gd name="csX675" fmla="*/ 1978740 w 5297238"/>
                  <a:gd name="csY675" fmla="*/ 1738609 h 3903777"/>
                  <a:gd name="csX676" fmla="*/ 2012024 w 5297238"/>
                  <a:gd name="csY676" fmla="*/ 1777186 h 3903777"/>
                  <a:gd name="csX677" fmla="*/ 2035813 w 5297238"/>
                  <a:gd name="csY677" fmla="*/ 1781715 h 3903777"/>
                  <a:gd name="csX678" fmla="*/ 2038159 w 5297238"/>
                  <a:gd name="csY678" fmla="*/ 1756179 h 3903777"/>
                  <a:gd name="csX679" fmla="*/ 2003621 w 5297238"/>
                  <a:gd name="csY679" fmla="*/ 1715583 h 3903777"/>
                  <a:gd name="csX680" fmla="*/ 1991508 w 5297238"/>
                  <a:gd name="csY680" fmla="*/ 1708654 h 3903777"/>
                  <a:gd name="csX681" fmla="*/ 4962987 w 5297238"/>
                  <a:gd name="csY681" fmla="*/ 78785 h 3903777"/>
                  <a:gd name="csX682" fmla="*/ 5015804 w 5297238"/>
                  <a:gd name="csY682" fmla="*/ 90570 h 3903777"/>
                  <a:gd name="csX683" fmla="*/ 5035556 w 5297238"/>
                  <a:gd name="csY683" fmla="*/ 86587 h 3903777"/>
                  <a:gd name="csX684" fmla="*/ 5068840 w 5297238"/>
                  <a:gd name="csY684" fmla="*/ 54777 h 3903777"/>
                  <a:gd name="csX685" fmla="*/ 5073205 w 5297238"/>
                  <a:gd name="csY685" fmla="*/ 42554 h 3903777"/>
                  <a:gd name="csX686" fmla="*/ 4963041 w 5297238"/>
                  <a:gd name="csY686" fmla="*/ 78785 h 3903777"/>
                  <a:gd name="csX687" fmla="*/ 1329378 w 5297238"/>
                  <a:gd name="csY687" fmla="*/ 1195756 h 3903777"/>
                  <a:gd name="csX688" fmla="*/ 1237275 w 5297238"/>
                  <a:gd name="csY688" fmla="*/ 1036157 h 3903777"/>
                  <a:gd name="csX689" fmla="*/ 1235256 w 5297238"/>
                  <a:gd name="csY689" fmla="*/ 1061257 h 3903777"/>
                  <a:gd name="csX690" fmla="*/ 1287201 w 5297238"/>
                  <a:gd name="csY690" fmla="*/ 1152487 h 3903777"/>
                  <a:gd name="csX691" fmla="*/ 1316829 w 5297238"/>
                  <a:gd name="csY691" fmla="*/ 1204050 h 3903777"/>
                  <a:gd name="csX692" fmla="*/ 1329324 w 5297238"/>
                  <a:gd name="csY692" fmla="*/ 1195701 h 3903777"/>
                  <a:gd name="csX693" fmla="*/ 4797768 w 5297238"/>
                  <a:gd name="csY693" fmla="*/ 540884 h 3903777"/>
                  <a:gd name="csX694" fmla="*/ 4814846 w 5297238"/>
                  <a:gd name="csY694" fmla="*/ 549723 h 3903777"/>
                  <a:gd name="csX695" fmla="*/ 4876067 w 5297238"/>
                  <a:gd name="csY695" fmla="*/ 538428 h 3903777"/>
                  <a:gd name="csX696" fmla="*/ 4875739 w 5297238"/>
                  <a:gd name="csY696" fmla="*/ 502580 h 3903777"/>
                  <a:gd name="csX697" fmla="*/ 4797768 w 5297238"/>
                  <a:gd name="csY697" fmla="*/ 540884 h 3903777"/>
                  <a:gd name="csX698" fmla="*/ 4879450 w 5297238"/>
                  <a:gd name="csY698" fmla="*/ 442778 h 3903777"/>
                  <a:gd name="csX699" fmla="*/ 4814246 w 5297238"/>
                  <a:gd name="csY699" fmla="*/ 451836 h 3903777"/>
                  <a:gd name="csX700" fmla="*/ 4804316 w 5297238"/>
                  <a:gd name="csY700" fmla="*/ 474098 h 3903777"/>
                  <a:gd name="csX701" fmla="*/ 4822922 w 5297238"/>
                  <a:gd name="csY701" fmla="*/ 485720 h 3903777"/>
                  <a:gd name="csX702" fmla="*/ 4876449 w 5297238"/>
                  <a:gd name="csY702" fmla="*/ 454673 h 3903777"/>
                  <a:gd name="csX703" fmla="*/ 4879450 w 5297238"/>
                  <a:gd name="csY703" fmla="*/ 442778 h 3903777"/>
                  <a:gd name="csX704" fmla="*/ 4801642 w 5297238"/>
                  <a:gd name="csY704" fmla="*/ 414514 h 3903777"/>
                  <a:gd name="csX705" fmla="*/ 4849549 w 5297238"/>
                  <a:gd name="csY705" fmla="*/ 380139 h 3903777"/>
                  <a:gd name="csX706" fmla="*/ 4787292 w 5297238"/>
                  <a:gd name="csY706" fmla="*/ 395799 h 3903777"/>
                  <a:gd name="csX707" fmla="*/ 4801642 w 5297238"/>
                  <a:gd name="csY707" fmla="*/ 414514 h 39037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</a:cxnLst>
                <a:rect l="l" t="t" r="r" b="b"/>
                <a:pathLst>
                  <a:path w="5297238" h="3903777">
                    <a:moveTo>
                      <a:pt x="1643556" y="3164629"/>
                    </a:moveTo>
                    <a:cubicBezTo>
                      <a:pt x="1575679" y="3192129"/>
                      <a:pt x="1511021" y="3219684"/>
                      <a:pt x="1445381" y="3244673"/>
                    </a:cubicBezTo>
                    <a:cubicBezTo>
                      <a:pt x="1345093" y="3282814"/>
                      <a:pt x="1242513" y="3313587"/>
                      <a:pt x="1137096" y="3334158"/>
                    </a:cubicBezTo>
                    <a:cubicBezTo>
                      <a:pt x="1085752" y="3344198"/>
                      <a:pt x="1041828" y="3367551"/>
                      <a:pt x="1005816" y="3405909"/>
                    </a:cubicBezTo>
                    <a:cubicBezTo>
                      <a:pt x="973733" y="3440066"/>
                      <a:pt x="945578" y="3477115"/>
                      <a:pt x="921134" y="3517055"/>
                    </a:cubicBezTo>
                    <a:cubicBezTo>
                      <a:pt x="916441" y="3524748"/>
                      <a:pt x="912131" y="3532824"/>
                      <a:pt x="906347" y="3539590"/>
                    </a:cubicBezTo>
                    <a:cubicBezTo>
                      <a:pt x="891451" y="3557105"/>
                      <a:pt x="873991" y="3555632"/>
                      <a:pt x="863132" y="3535334"/>
                    </a:cubicBezTo>
                    <a:cubicBezTo>
                      <a:pt x="845290" y="3501941"/>
                      <a:pt x="840325" y="3465602"/>
                      <a:pt x="842180" y="3428280"/>
                    </a:cubicBezTo>
                    <a:cubicBezTo>
                      <a:pt x="844963" y="3371752"/>
                      <a:pt x="867061" y="3321990"/>
                      <a:pt x="897780" y="3275557"/>
                    </a:cubicBezTo>
                    <a:cubicBezTo>
                      <a:pt x="909512" y="3257878"/>
                      <a:pt x="922661" y="3241127"/>
                      <a:pt x="937230" y="3221048"/>
                    </a:cubicBezTo>
                    <a:cubicBezTo>
                      <a:pt x="928772" y="3220611"/>
                      <a:pt x="922061" y="3220447"/>
                      <a:pt x="915404" y="3219847"/>
                    </a:cubicBezTo>
                    <a:cubicBezTo>
                      <a:pt x="890251" y="3217392"/>
                      <a:pt x="864551" y="3217283"/>
                      <a:pt x="840216" y="3211390"/>
                    </a:cubicBezTo>
                    <a:cubicBezTo>
                      <a:pt x="824338" y="3207570"/>
                      <a:pt x="808678" y="3197367"/>
                      <a:pt x="796128" y="3186400"/>
                    </a:cubicBezTo>
                    <a:cubicBezTo>
                      <a:pt x="777358" y="3169867"/>
                      <a:pt x="780469" y="3147987"/>
                      <a:pt x="802240" y="3135765"/>
                    </a:cubicBezTo>
                    <a:cubicBezTo>
                      <a:pt x="814898" y="3128672"/>
                      <a:pt x="829194" y="3123706"/>
                      <a:pt x="843271" y="3119996"/>
                    </a:cubicBezTo>
                    <a:cubicBezTo>
                      <a:pt x="863023" y="3114812"/>
                      <a:pt x="883212" y="3111157"/>
                      <a:pt x="903346" y="3107664"/>
                    </a:cubicBezTo>
                    <a:cubicBezTo>
                      <a:pt x="1034189" y="3084693"/>
                      <a:pt x="1157339" y="3039078"/>
                      <a:pt x="1275524" y="2979604"/>
                    </a:cubicBezTo>
                    <a:cubicBezTo>
                      <a:pt x="1323758" y="2955323"/>
                      <a:pt x="1370683" y="2928532"/>
                      <a:pt x="1418153" y="2902778"/>
                    </a:cubicBezTo>
                    <a:cubicBezTo>
                      <a:pt x="1425247" y="2898904"/>
                      <a:pt x="1431903" y="2894212"/>
                      <a:pt x="1440415" y="2888864"/>
                    </a:cubicBezTo>
                    <a:cubicBezTo>
                      <a:pt x="1427975" y="2852198"/>
                      <a:pt x="1419572" y="2814712"/>
                      <a:pt x="1398674" y="2781811"/>
                    </a:cubicBezTo>
                    <a:cubicBezTo>
                      <a:pt x="1385688" y="2761349"/>
                      <a:pt x="1368610" y="2744980"/>
                      <a:pt x="1347876" y="2732758"/>
                    </a:cubicBezTo>
                    <a:cubicBezTo>
                      <a:pt x="1308972" y="2709841"/>
                      <a:pt x="1271432" y="2685124"/>
                      <a:pt x="1238967" y="2653422"/>
                    </a:cubicBezTo>
                    <a:cubicBezTo>
                      <a:pt x="1232037" y="2646657"/>
                      <a:pt x="1225053" y="2646166"/>
                      <a:pt x="1216650" y="2648730"/>
                    </a:cubicBezTo>
                    <a:cubicBezTo>
                      <a:pt x="1099939" y="2684033"/>
                      <a:pt x="983391" y="2719608"/>
                      <a:pt x="872845" y="2772153"/>
                    </a:cubicBezTo>
                    <a:cubicBezTo>
                      <a:pt x="808842" y="2802545"/>
                      <a:pt x="753732" y="2843850"/>
                      <a:pt x="710409" y="2900105"/>
                    </a:cubicBezTo>
                    <a:cubicBezTo>
                      <a:pt x="684982" y="2933170"/>
                      <a:pt x="660047" y="2966618"/>
                      <a:pt x="635875" y="3000611"/>
                    </a:cubicBezTo>
                    <a:cubicBezTo>
                      <a:pt x="620106" y="3022818"/>
                      <a:pt x="602864" y="3024564"/>
                      <a:pt x="587641" y="3001757"/>
                    </a:cubicBezTo>
                    <a:cubicBezTo>
                      <a:pt x="554957" y="2952595"/>
                      <a:pt x="539679" y="2898086"/>
                      <a:pt x="542899" y="2838939"/>
                    </a:cubicBezTo>
                    <a:cubicBezTo>
                      <a:pt x="546173" y="2778264"/>
                      <a:pt x="565270" y="2721954"/>
                      <a:pt x="591897" y="2667882"/>
                    </a:cubicBezTo>
                    <a:cubicBezTo>
                      <a:pt x="594680" y="2662153"/>
                      <a:pt x="597026" y="2656260"/>
                      <a:pt x="600027" y="2649439"/>
                    </a:cubicBezTo>
                    <a:cubicBezTo>
                      <a:pt x="586059" y="2643874"/>
                      <a:pt x="572745" y="2639618"/>
                      <a:pt x="560468" y="2633452"/>
                    </a:cubicBezTo>
                    <a:cubicBezTo>
                      <a:pt x="540825" y="2623522"/>
                      <a:pt x="521182" y="2613318"/>
                      <a:pt x="502904" y="2601151"/>
                    </a:cubicBezTo>
                    <a:cubicBezTo>
                      <a:pt x="493792" y="2595094"/>
                      <a:pt x="486262" y="2585327"/>
                      <a:pt x="480533" y="2575669"/>
                    </a:cubicBezTo>
                    <a:cubicBezTo>
                      <a:pt x="472293" y="2561810"/>
                      <a:pt x="476877" y="2550625"/>
                      <a:pt x="491718" y="2543968"/>
                    </a:cubicBezTo>
                    <a:cubicBezTo>
                      <a:pt x="496847" y="2541676"/>
                      <a:pt x="502576" y="2540094"/>
                      <a:pt x="508196" y="2539494"/>
                    </a:cubicBezTo>
                    <a:cubicBezTo>
                      <a:pt x="653608" y="2524707"/>
                      <a:pt x="791654" y="2482475"/>
                      <a:pt x="926535" y="2428184"/>
                    </a:cubicBezTo>
                    <a:cubicBezTo>
                      <a:pt x="946778" y="2420054"/>
                      <a:pt x="966967" y="2411869"/>
                      <a:pt x="990047" y="2402594"/>
                    </a:cubicBezTo>
                    <a:cubicBezTo>
                      <a:pt x="982027" y="2392445"/>
                      <a:pt x="976297" y="2384697"/>
                      <a:pt x="970077" y="2377385"/>
                    </a:cubicBezTo>
                    <a:cubicBezTo>
                      <a:pt x="881411" y="2272841"/>
                      <a:pt x="824556" y="2152911"/>
                      <a:pt x="794546" y="2019448"/>
                    </a:cubicBezTo>
                    <a:cubicBezTo>
                      <a:pt x="787235" y="1986819"/>
                      <a:pt x="777358" y="1954517"/>
                      <a:pt x="765518" y="1923252"/>
                    </a:cubicBezTo>
                    <a:cubicBezTo>
                      <a:pt x="739546" y="1854611"/>
                      <a:pt x="693003" y="1802667"/>
                      <a:pt x="627745" y="1769492"/>
                    </a:cubicBezTo>
                    <a:cubicBezTo>
                      <a:pt x="583330" y="1746903"/>
                      <a:pt x="536951" y="1728242"/>
                      <a:pt x="491336" y="1708054"/>
                    </a:cubicBezTo>
                    <a:cubicBezTo>
                      <a:pt x="415820" y="1674661"/>
                      <a:pt x="340195" y="1641431"/>
                      <a:pt x="264570" y="1608257"/>
                    </a:cubicBezTo>
                    <a:cubicBezTo>
                      <a:pt x="256331" y="1604656"/>
                      <a:pt x="247055" y="1602909"/>
                      <a:pt x="239743" y="1598053"/>
                    </a:cubicBezTo>
                    <a:cubicBezTo>
                      <a:pt x="234342" y="1594507"/>
                      <a:pt x="227958" y="1587195"/>
                      <a:pt x="228176" y="1581793"/>
                    </a:cubicBezTo>
                    <a:cubicBezTo>
                      <a:pt x="228394" y="1576337"/>
                      <a:pt x="235542" y="1570335"/>
                      <a:pt x="240835" y="1566134"/>
                    </a:cubicBezTo>
                    <a:cubicBezTo>
                      <a:pt x="244381" y="1563351"/>
                      <a:pt x="250001" y="1562969"/>
                      <a:pt x="254803" y="1562150"/>
                    </a:cubicBezTo>
                    <a:cubicBezTo>
                      <a:pt x="332938" y="1548510"/>
                      <a:pt x="411291" y="1535687"/>
                      <a:pt x="489263" y="1521173"/>
                    </a:cubicBezTo>
                    <a:cubicBezTo>
                      <a:pt x="570453" y="1506059"/>
                      <a:pt x="652026" y="1506059"/>
                      <a:pt x="733980" y="1510151"/>
                    </a:cubicBezTo>
                    <a:cubicBezTo>
                      <a:pt x="828867" y="1514953"/>
                      <a:pt x="923807" y="1519864"/>
                      <a:pt x="1017657" y="1498366"/>
                    </a:cubicBezTo>
                    <a:cubicBezTo>
                      <a:pt x="1089790" y="1481833"/>
                      <a:pt x="1158922" y="1457006"/>
                      <a:pt x="1224998" y="1423886"/>
                    </a:cubicBezTo>
                    <a:cubicBezTo>
                      <a:pt x="1260792" y="1405935"/>
                      <a:pt x="1295931" y="1386783"/>
                      <a:pt x="1330033" y="1368886"/>
                    </a:cubicBezTo>
                    <a:cubicBezTo>
                      <a:pt x="1327032" y="1349516"/>
                      <a:pt x="1324304" y="1331674"/>
                      <a:pt x="1320976" y="1309903"/>
                    </a:cubicBezTo>
                    <a:cubicBezTo>
                      <a:pt x="1318357" y="1308648"/>
                      <a:pt x="1311100" y="1305374"/>
                      <a:pt x="1303897" y="1301882"/>
                    </a:cubicBezTo>
                    <a:cubicBezTo>
                      <a:pt x="1285618" y="1292988"/>
                      <a:pt x="1269522" y="1267453"/>
                      <a:pt x="1282345" y="1243990"/>
                    </a:cubicBezTo>
                    <a:cubicBezTo>
                      <a:pt x="1287364" y="1234824"/>
                      <a:pt x="1286110" y="1227730"/>
                      <a:pt x="1281144" y="1219109"/>
                    </a:cubicBezTo>
                    <a:cubicBezTo>
                      <a:pt x="1258555" y="1180151"/>
                      <a:pt x="1236566" y="1140865"/>
                      <a:pt x="1214358" y="1101743"/>
                    </a:cubicBezTo>
                    <a:cubicBezTo>
                      <a:pt x="1212340" y="1098196"/>
                      <a:pt x="1210484" y="1094268"/>
                      <a:pt x="1207538" y="1091594"/>
                    </a:cubicBezTo>
                    <a:cubicBezTo>
                      <a:pt x="1186258" y="1072606"/>
                      <a:pt x="1186967" y="1052199"/>
                      <a:pt x="1199572" y="1028028"/>
                    </a:cubicBezTo>
                    <a:cubicBezTo>
                      <a:pt x="1213103" y="1002055"/>
                      <a:pt x="1228763" y="981212"/>
                      <a:pt x="1256536" y="967298"/>
                    </a:cubicBezTo>
                    <a:cubicBezTo>
                      <a:pt x="1323868" y="933687"/>
                      <a:pt x="1389453" y="896638"/>
                      <a:pt x="1455748" y="860954"/>
                    </a:cubicBezTo>
                    <a:cubicBezTo>
                      <a:pt x="1462896" y="857134"/>
                      <a:pt x="1469880" y="853097"/>
                      <a:pt x="1482047" y="846331"/>
                    </a:cubicBezTo>
                    <a:cubicBezTo>
                      <a:pt x="1471026" y="845458"/>
                      <a:pt x="1465133" y="844585"/>
                      <a:pt x="1459294" y="844585"/>
                    </a:cubicBezTo>
                    <a:cubicBezTo>
                      <a:pt x="1161159" y="842730"/>
                      <a:pt x="863023" y="840984"/>
                      <a:pt x="564942" y="839128"/>
                    </a:cubicBezTo>
                    <a:cubicBezTo>
                      <a:pt x="389684" y="838037"/>
                      <a:pt x="214426" y="836728"/>
                      <a:pt x="39113" y="835473"/>
                    </a:cubicBezTo>
                    <a:cubicBezTo>
                      <a:pt x="14669" y="835309"/>
                      <a:pt x="-1428" y="819704"/>
                      <a:pt x="100" y="796460"/>
                    </a:cubicBezTo>
                    <a:cubicBezTo>
                      <a:pt x="2392" y="762248"/>
                      <a:pt x="4520" y="727928"/>
                      <a:pt x="8885" y="693989"/>
                    </a:cubicBezTo>
                    <a:cubicBezTo>
                      <a:pt x="20561" y="603141"/>
                      <a:pt x="55318" y="521896"/>
                      <a:pt x="116648" y="453527"/>
                    </a:cubicBezTo>
                    <a:cubicBezTo>
                      <a:pt x="198057" y="362734"/>
                      <a:pt x="301455" y="331087"/>
                      <a:pt x="420567" y="346310"/>
                    </a:cubicBezTo>
                    <a:cubicBezTo>
                      <a:pt x="443920" y="349311"/>
                      <a:pt x="466892" y="355477"/>
                      <a:pt x="491500" y="360496"/>
                    </a:cubicBezTo>
                    <a:cubicBezTo>
                      <a:pt x="492482" y="358150"/>
                      <a:pt x="494337" y="355477"/>
                      <a:pt x="494610" y="352639"/>
                    </a:cubicBezTo>
                    <a:cubicBezTo>
                      <a:pt x="500885" y="294747"/>
                      <a:pt x="524293" y="243949"/>
                      <a:pt x="559432" y="198443"/>
                    </a:cubicBezTo>
                    <a:cubicBezTo>
                      <a:pt x="626436" y="111577"/>
                      <a:pt x="715811" y="60560"/>
                      <a:pt x="822319" y="39062"/>
                    </a:cubicBezTo>
                    <a:cubicBezTo>
                      <a:pt x="913986" y="20565"/>
                      <a:pt x="1003143" y="28150"/>
                      <a:pt x="1087771" y="70927"/>
                    </a:cubicBezTo>
                    <a:cubicBezTo>
                      <a:pt x="1089135" y="71637"/>
                      <a:pt x="1090881" y="71582"/>
                      <a:pt x="1093827" y="72182"/>
                    </a:cubicBezTo>
                    <a:cubicBezTo>
                      <a:pt x="1128803" y="44628"/>
                      <a:pt x="1168416" y="24057"/>
                      <a:pt x="1212503" y="12162"/>
                    </a:cubicBezTo>
                    <a:cubicBezTo>
                      <a:pt x="1411115" y="-41528"/>
                      <a:pt x="1633898" y="88442"/>
                      <a:pt x="1681477" y="285853"/>
                    </a:cubicBezTo>
                    <a:cubicBezTo>
                      <a:pt x="1692608" y="332069"/>
                      <a:pt x="1692445" y="378284"/>
                      <a:pt x="1682569" y="424609"/>
                    </a:cubicBezTo>
                    <a:cubicBezTo>
                      <a:pt x="1681532" y="429356"/>
                      <a:pt x="1680604" y="434103"/>
                      <a:pt x="1679349" y="440378"/>
                    </a:cubicBezTo>
                    <a:cubicBezTo>
                      <a:pt x="1685842" y="444033"/>
                      <a:pt x="1691954" y="447744"/>
                      <a:pt x="1698283" y="450963"/>
                    </a:cubicBezTo>
                    <a:cubicBezTo>
                      <a:pt x="1806100" y="506072"/>
                      <a:pt x="1871904" y="592665"/>
                      <a:pt x="1893184" y="712159"/>
                    </a:cubicBezTo>
                    <a:cubicBezTo>
                      <a:pt x="1898968" y="744624"/>
                      <a:pt x="1899404" y="777308"/>
                      <a:pt x="1889910" y="809446"/>
                    </a:cubicBezTo>
                    <a:cubicBezTo>
                      <a:pt x="1889474" y="811028"/>
                      <a:pt x="1888601" y="812501"/>
                      <a:pt x="1888273" y="814084"/>
                    </a:cubicBezTo>
                    <a:cubicBezTo>
                      <a:pt x="1883619" y="835653"/>
                      <a:pt x="1869995" y="846423"/>
                      <a:pt x="1847405" y="846385"/>
                    </a:cubicBezTo>
                    <a:cubicBezTo>
                      <a:pt x="1832182" y="846385"/>
                      <a:pt x="1816959" y="846385"/>
                      <a:pt x="1796879" y="846385"/>
                    </a:cubicBezTo>
                    <a:cubicBezTo>
                      <a:pt x="1824816" y="896038"/>
                      <a:pt x="1850297" y="941271"/>
                      <a:pt x="1875996" y="986941"/>
                    </a:cubicBezTo>
                    <a:cubicBezTo>
                      <a:pt x="1964608" y="959332"/>
                      <a:pt x="2051146" y="929813"/>
                      <a:pt x="2139211" y="905696"/>
                    </a:cubicBezTo>
                    <a:cubicBezTo>
                      <a:pt x="2227495" y="881524"/>
                      <a:pt x="2317252" y="862700"/>
                      <a:pt x="2409792" y="840711"/>
                    </a:cubicBezTo>
                    <a:cubicBezTo>
                      <a:pt x="2408810" y="831380"/>
                      <a:pt x="2407446" y="819540"/>
                      <a:pt x="2406409" y="807645"/>
                    </a:cubicBezTo>
                    <a:cubicBezTo>
                      <a:pt x="2403899" y="779436"/>
                      <a:pt x="2411375" y="768850"/>
                      <a:pt x="2437892" y="760884"/>
                    </a:cubicBezTo>
                    <a:cubicBezTo>
                      <a:pt x="2497585" y="743042"/>
                      <a:pt x="2556623" y="750844"/>
                      <a:pt x="2610095" y="777308"/>
                    </a:cubicBezTo>
                    <a:cubicBezTo>
                      <a:pt x="2676063" y="809937"/>
                      <a:pt x="2740393" y="809773"/>
                      <a:pt x="2807615" y="788002"/>
                    </a:cubicBezTo>
                    <a:cubicBezTo>
                      <a:pt x="2820056" y="783964"/>
                      <a:pt x="2832878" y="781018"/>
                      <a:pt x="2845210" y="776762"/>
                    </a:cubicBezTo>
                    <a:cubicBezTo>
                      <a:pt x="2900319" y="757938"/>
                      <a:pt x="2950408" y="769669"/>
                      <a:pt x="2995969" y="802953"/>
                    </a:cubicBezTo>
                    <a:cubicBezTo>
                      <a:pt x="3046004" y="839401"/>
                      <a:pt x="3100131" y="855825"/>
                      <a:pt x="3162224" y="845676"/>
                    </a:cubicBezTo>
                    <a:cubicBezTo>
                      <a:pt x="3186287" y="841747"/>
                      <a:pt x="3207948" y="833999"/>
                      <a:pt x="3228137" y="820850"/>
                    </a:cubicBezTo>
                    <a:cubicBezTo>
                      <a:pt x="3243961" y="810537"/>
                      <a:pt x="3260166" y="803880"/>
                      <a:pt x="3276971" y="818121"/>
                    </a:cubicBezTo>
                    <a:cubicBezTo>
                      <a:pt x="3303817" y="796241"/>
                      <a:pt x="3293395" y="790840"/>
                      <a:pt x="3278172" y="764922"/>
                    </a:cubicBezTo>
                    <a:cubicBezTo>
                      <a:pt x="3271297" y="769014"/>
                      <a:pt x="3264313" y="772997"/>
                      <a:pt x="3257492" y="777199"/>
                    </a:cubicBezTo>
                    <a:cubicBezTo>
                      <a:pt x="3228628" y="794714"/>
                      <a:pt x="3198291" y="808464"/>
                      <a:pt x="3165061" y="815666"/>
                    </a:cubicBezTo>
                    <a:cubicBezTo>
                      <a:pt x="3125175" y="824342"/>
                      <a:pt x="3086708" y="820140"/>
                      <a:pt x="3050042" y="803007"/>
                    </a:cubicBezTo>
                    <a:cubicBezTo>
                      <a:pt x="3030835" y="794059"/>
                      <a:pt x="3012883" y="782328"/>
                      <a:pt x="2994332" y="772015"/>
                    </a:cubicBezTo>
                    <a:cubicBezTo>
                      <a:pt x="2974307" y="760884"/>
                      <a:pt x="2954664" y="749044"/>
                      <a:pt x="2934039" y="739168"/>
                    </a:cubicBezTo>
                    <a:cubicBezTo>
                      <a:pt x="2901192" y="723399"/>
                      <a:pt x="2867854" y="723453"/>
                      <a:pt x="2834570" y="739222"/>
                    </a:cubicBezTo>
                    <a:cubicBezTo>
                      <a:pt x="2815364" y="748334"/>
                      <a:pt x="2795993" y="757338"/>
                      <a:pt x="2776132" y="764867"/>
                    </a:cubicBezTo>
                    <a:cubicBezTo>
                      <a:pt x="2716003" y="787675"/>
                      <a:pt x="2660348" y="780091"/>
                      <a:pt x="2610641" y="738022"/>
                    </a:cubicBezTo>
                    <a:cubicBezTo>
                      <a:pt x="2590671" y="721107"/>
                      <a:pt x="2570427" y="704247"/>
                      <a:pt x="2551985" y="685750"/>
                    </a:cubicBezTo>
                    <a:cubicBezTo>
                      <a:pt x="2516028" y="649629"/>
                      <a:pt x="2471667" y="636752"/>
                      <a:pt x="2422615" y="636152"/>
                    </a:cubicBezTo>
                    <a:cubicBezTo>
                      <a:pt x="2412248" y="636043"/>
                      <a:pt x="2401717" y="639316"/>
                      <a:pt x="2391459" y="641772"/>
                    </a:cubicBezTo>
                    <a:cubicBezTo>
                      <a:pt x="2367615" y="647556"/>
                      <a:pt x="2344207" y="655304"/>
                      <a:pt x="2320144" y="659614"/>
                    </a:cubicBezTo>
                    <a:cubicBezTo>
                      <a:pt x="2270273" y="668508"/>
                      <a:pt x="2220838" y="666053"/>
                      <a:pt x="2172113" y="650720"/>
                    </a:cubicBezTo>
                    <a:cubicBezTo>
                      <a:pt x="2133155" y="638498"/>
                      <a:pt x="2093814" y="627422"/>
                      <a:pt x="2054583" y="615909"/>
                    </a:cubicBezTo>
                    <a:cubicBezTo>
                      <a:pt x="2049891" y="614545"/>
                      <a:pt x="2044653" y="614326"/>
                      <a:pt x="2040397" y="612144"/>
                    </a:cubicBezTo>
                    <a:cubicBezTo>
                      <a:pt x="2027683" y="605542"/>
                      <a:pt x="2027301" y="589445"/>
                      <a:pt x="2040288" y="583061"/>
                    </a:cubicBezTo>
                    <a:cubicBezTo>
                      <a:pt x="2047326" y="579624"/>
                      <a:pt x="2055947" y="578642"/>
                      <a:pt x="2063968" y="578151"/>
                    </a:cubicBezTo>
                    <a:cubicBezTo>
                      <a:pt x="2108056" y="575150"/>
                      <a:pt x="2152252" y="573131"/>
                      <a:pt x="2196285" y="569802"/>
                    </a:cubicBezTo>
                    <a:cubicBezTo>
                      <a:pt x="2244901" y="566147"/>
                      <a:pt x="2288552" y="548905"/>
                      <a:pt x="2327238" y="519277"/>
                    </a:cubicBezTo>
                    <a:cubicBezTo>
                      <a:pt x="2339569" y="509837"/>
                      <a:pt x="2351955" y="500343"/>
                      <a:pt x="2363577" y="490030"/>
                    </a:cubicBezTo>
                    <a:cubicBezTo>
                      <a:pt x="2410338" y="448344"/>
                      <a:pt x="2465556" y="436831"/>
                      <a:pt x="2526013" y="444033"/>
                    </a:cubicBezTo>
                    <a:cubicBezTo>
                      <a:pt x="2561752" y="448289"/>
                      <a:pt x="2597491" y="452927"/>
                      <a:pt x="2633066" y="458274"/>
                    </a:cubicBezTo>
                    <a:cubicBezTo>
                      <a:pt x="2663786" y="462858"/>
                      <a:pt x="2692159" y="456583"/>
                      <a:pt x="2717149" y="439177"/>
                    </a:cubicBezTo>
                    <a:cubicBezTo>
                      <a:pt x="2737228" y="425209"/>
                      <a:pt x="2755780" y="408894"/>
                      <a:pt x="2774332" y="392907"/>
                    </a:cubicBezTo>
                    <a:cubicBezTo>
                      <a:pt x="2800359" y="370482"/>
                      <a:pt x="2824803" y="346037"/>
                      <a:pt x="2851703" y="324757"/>
                    </a:cubicBezTo>
                    <a:cubicBezTo>
                      <a:pt x="2932129" y="261245"/>
                      <a:pt x="3021014" y="247386"/>
                      <a:pt x="3117264" y="283234"/>
                    </a:cubicBezTo>
                    <a:cubicBezTo>
                      <a:pt x="3136416" y="290382"/>
                      <a:pt x="3155513" y="297694"/>
                      <a:pt x="3174555" y="305169"/>
                    </a:cubicBezTo>
                    <a:cubicBezTo>
                      <a:pt x="3212750" y="320119"/>
                      <a:pt x="3251163" y="320665"/>
                      <a:pt x="3289685" y="306642"/>
                    </a:cubicBezTo>
                    <a:cubicBezTo>
                      <a:pt x="3315821" y="297148"/>
                      <a:pt x="3341575" y="286617"/>
                      <a:pt x="3367820" y="277396"/>
                    </a:cubicBezTo>
                    <a:cubicBezTo>
                      <a:pt x="3415836" y="260536"/>
                      <a:pt x="3464343" y="247332"/>
                      <a:pt x="3516287" y="248968"/>
                    </a:cubicBezTo>
                    <a:cubicBezTo>
                      <a:pt x="3600315" y="251642"/>
                      <a:pt x="3670866" y="282525"/>
                      <a:pt x="3726139" y="345655"/>
                    </a:cubicBezTo>
                    <a:cubicBezTo>
                      <a:pt x="3746546" y="368954"/>
                      <a:pt x="3764006" y="394981"/>
                      <a:pt x="3781575" y="420571"/>
                    </a:cubicBezTo>
                    <a:cubicBezTo>
                      <a:pt x="3800018" y="447471"/>
                      <a:pt x="3807111" y="478736"/>
                      <a:pt x="3812568" y="510383"/>
                    </a:cubicBezTo>
                    <a:cubicBezTo>
                      <a:pt x="3814041" y="519167"/>
                      <a:pt x="3816060" y="527843"/>
                      <a:pt x="3817642" y="535809"/>
                    </a:cubicBezTo>
                    <a:cubicBezTo>
                      <a:pt x="3878098" y="551687"/>
                      <a:pt x="3908381" y="590537"/>
                      <a:pt x="3900142" y="640189"/>
                    </a:cubicBezTo>
                    <a:cubicBezTo>
                      <a:pt x="3891194" y="693989"/>
                      <a:pt x="3851853" y="720889"/>
                      <a:pt x="3789269" y="714996"/>
                    </a:cubicBezTo>
                    <a:cubicBezTo>
                      <a:pt x="3786268" y="722035"/>
                      <a:pt x="3783103" y="729456"/>
                      <a:pt x="3780048" y="736876"/>
                    </a:cubicBezTo>
                    <a:cubicBezTo>
                      <a:pt x="3743217" y="825760"/>
                      <a:pt x="3684343" y="892328"/>
                      <a:pt x="3590876" y="923975"/>
                    </a:cubicBezTo>
                    <a:cubicBezTo>
                      <a:pt x="3587056" y="925284"/>
                      <a:pt x="3582309" y="926376"/>
                      <a:pt x="3579963" y="929213"/>
                    </a:cubicBezTo>
                    <a:cubicBezTo>
                      <a:pt x="3564085" y="948528"/>
                      <a:pt x="3548698" y="968226"/>
                      <a:pt x="3530529" y="991142"/>
                    </a:cubicBezTo>
                    <a:cubicBezTo>
                      <a:pt x="3583564" y="995071"/>
                      <a:pt x="3631035" y="992943"/>
                      <a:pt x="3674576" y="968280"/>
                    </a:cubicBezTo>
                    <a:cubicBezTo>
                      <a:pt x="3753639" y="923484"/>
                      <a:pt x="3833138" y="879396"/>
                      <a:pt x="3910891" y="832417"/>
                    </a:cubicBezTo>
                    <a:cubicBezTo>
                      <a:pt x="4117633" y="707412"/>
                      <a:pt x="4320500" y="576296"/>
                      <a:pt x="4518730" y="438086"/>
                    </a:cubicBezTo>
                    <a:cubicBezTo>
                      <a:pt x="4555014" y="412823"/>
                      <a:pt x="4590972" y="387069"/>
                      <a:pt x="4627530" y="362242"/>
                    </a:cubicBezTo>
                    <a:cubicBezTo>
                      <a:pt x="4641662" y="352639"/>
                      <a:pt x="4657048" y="344891"/>
                      <a:pt x="4673363" y="335397"/>
                    </a:cubicBezTo>
                    <a:cubicBezTo>
                      <a:pt x="4684276" y="268775"/>
                      <a:pt x="4729454" y="226816"/>
                      <a:pt x="4787456" y="194569"/>
                    </a:cubicBezTo>
                    <a:cubicBezTo>
                      <a:pt x="4761374" y="175417"/>
                      <a:pt x="4734638" y="173998"/>
                      <a:pt x="4706101" y="178199"/>
                    </a:cubicBezTo>
                    <a:cubicBezTo>
                      <a:pt x="4670580" y="183383"/>
                      <a:pt x="4634841" y="188621"/>
                      <a:pt x="4599047" y="190094"/>
                    </a:cubicBezTo>
                    <a:cubicBezTo>
                      <a:pt x="4581805" y="190804"/>
                      <a:pt x="4563526" y="184802"/>
                      <a:pt x="4546994" y="178472"/>
                    </a:cubicBezTo>
                    <a:cubicBezTo>
                      <a:pt x="4528060" y="171270"/>
                      <a:pt x="4516602" y="155392"/>
                      <a:pt x="4516984" y="134603"/>
                    </a:cubicBezTo>
                    <a:cubicBezTo>
                      <a:pt x="4517311" y="113105"/>
                      <a:pt x="4529424" y="97773"/>
                      <a:pt x="4548903" y="88824"/>
                    </a:cubicBezTo>
                    <a:cubicBezTo>
                      <a:pt x="4569201" y="79494"/>
                      <a:pt x="4590590" y="79712"/>
                      <a:pt x="4611379" y="85714"/>
                    </a:cubicBezTo>
                    <a:cubicBezTo>
                      <a:pt x="4628566" y="90679"/>
                      <a:pt x="4645481" y="97391"/>
                      <a:pt x="4661523" y="105303"/>
                    </a:cubicBezTo>
                    <a:cubicBezTo>
                      <a:pt x="4697371" y="122872"/>
                      <a:pt x="4732674" y="121562"/>
                      <a:pt x="4767867" y="104375"/>
                    </a:cubicBezTo>
                    <a:cubicBezTo>
                      <a:pt x="4783309" y="96845"/>
                      <a:pt x="4798259" y="88333"/>
                      <a:pt x="4813537" y="80476"/>
                    </a:cubicBezTo>
                    <a:cubicBezTo>
                      <a:pt x="4838800" y="67435"/>
                      <a:pt x="4865318" y="59851"/>
                      <a:pt x="4893964" y="63452"/>
                    </a:cubicBezTo>
                    <a:cubicBezTo>
                      <a:pt x="4905367" y="64871"/>
                      <a:pt x="4914479" y="61379"/>
                      <a:pt x="4924028" y="55977"/>
                    </a:cubicBezTo>
                    <a:cubicBezTo>
                      <a:pt x="4962550" y="34042"/>
                      <a:pt x="5002491" y="14727"/>
                      <a:pt x="5046633" y="7525"/>
                    </a:cubicBezTo>
                    <a:cubicBezTo>
                      <a:pt x="5061474" y="5124"/>
                      <a:pt x="5077625" y="6379"/>
                      <a:pt x="5092412" y="9489"/>
                    </a:cubicBezTo>
                    <a:cubicBezTo>
                      <a:pt x="5108890" y="12926"/>
                      <a:pt x="5120239" y="24221"/>
                      <a:pt x="5128423" y="40099"/>
                    </a:cubicBezTo>
                    <a:cubicBezTo>
                      <a:pt x="5182442" y="144861"/>
                      <a:pt x="5236896" y="249350"/>
                      <a:pt x="5292005" y="353512"/>
                    </a:cubicBezTo>
                    <a:cubicBezTo>
                      <a:pt x="5300026" y="368681"/>
                      <a:pt x="5298443" y="379976"/>
                      <a:pt x="5289877" y="394162"/>
                    </a:cubicBezTo>
                    <a:cubicBezTo>
                      <a:pt x="5269361" y="428101"/>
                      <a:pt x="5241043" y="453309"/>
                      <a:pt x="5207541" y="473225"/>
                    </a:cubicBezTo>
                    <a:cubicBezTo>
                      <a:pt x="5150358" y="507163"/>
                      <a:pt x="5089574" y="529644"/>
                      <a:pt x="5022024" y="529753"/>
                    </a:cubicBezTo>
                    <a:cubicBezTo>
                      <a:pt x="5011821" y="529753"/>
                      <a:pt x="5003691" y="533081"/>
                      <a:pt x="4995288" y="539465"/>
                    </a:cubicBezTo>
                    <a:cubicBezTo>
                      <a:pt x="4967188" y="560909"/>
                      <a:pt x="4933959" y="569475"/>
                      <a:pt x="4899474" y="574058"/>
                    </a:cubicBezTo>
                    <a:cubicBezTo>
                      <a:pt x="4888234" y="575532"/>
                      <a:pt x="4876994" y="577278"/>
                      <a:pt x="4865973" y="579788"/>
                    </a:cubicBezTo>
                    <a:cubicBezTo>
                      <a:pt x="4841855" y="585353"/>
                      <a:pt x="4818011" y="589882"/>
                      <a:pt x="4793403" y="581315"/>
                    </a:cubicBezTo>
                    <a:cubicBezTo>
                      <a:pt x="4788438" y="579624"/>
                      <a:pt x="4780526" y="581534"/>
                      <a:pt x="4775888" y="584644"/>
                    </a:cubicBezTo>
                    <a:cubicBezTo>
                      <a:pt x="4757664" y="596975"/>
                      <a:pt x="4738130" y="604450"/>
                      <a:pt x="4716141" y="603959"/>
                    </a:cubicBezTo>
                    <a:cubicBezTo>
                      <a:pt x="4697644" y="603523"/>
                      <a:pt x="4687222" y="617600"/>
                      <a:pt x="4674018" y="626276"/>
                    </a:cubicBezTo>
                    <a:cubicBezTo>
                      <a:pt x="4664578" y="632496"/>
                      <a:pt x="4657103" y="641663"/>
                      <a:pt x="4648700" y="649465"/>
                    </a:cubicBezTo>
                    <a:cubicBezTo>
                      <a:pt x="4638442" y="658905"/>
                      <a:pt x="4628621" y="668890"/>
                      <a:pt x="4617763" y="677511"/>
                    </a:cubicBezTo>
                    <a:cubicBezTo>
                      <a:pt x="4433283" y="824396"/>
                      <a:pt x="4253169" y="976847"/>
                      <a:pt x="4059468" y="1111837"/>
                    </a:cubicBezTo>
                    <a:cubicBezTo>
                      <a:pt x="4039498" y="1125751"/>
                      <a:pt x="4019146" y="1139064"/>
                      <a:pt x="3999012" y="1152651"/>
                    </a:cubicBezTo>
                    <a:cubicBezTo>
                      <a:pt x="4014289" y="1174967"/>
                      <a:pt x="4028585" y="1195701"/>
                      <a:pt x="4042717" y="1216490"/>
                    </a:cubicBezTo>
                    <a:cubicBezTo>
                      <a:pt x="4046373" y="1221892"/>
                      <a:pt x="4049756" y="1227567"/>
                      <a:pt x="4052702" y="1233405"/>
                    </a:cubicBezTo>
                    <a:cubicBezTo>
                      <a:pt x="4064761" y="1256867"/>
                      <a:pt x="4062196" y="1265870"/>
                      <a:pt x="4040316" y="1280275"/>
                    </a:cubicBezTo>
                    <a:cubicBezTo>
                      <a:pt x="4020946" y="1293043"/>
                      <a:pt x="4000212" y="1301500"/>
                      <a:pt x="3977350" y="1306575"/>
                    </a:cubicBezTo>
                    <a:cubicBezTo>
                      <a:pt x="3957543" y="1310994"/>
                      <a:pt x="3938228" y="1318251"/>
                      <a:pt x="3919185" y="1325617"/>
                    </a:cubicBezTo>
                    <a:cubicBezTo>
                      <a:pt x="3842959" y="1355191"/>
                      <a:pt x="3766570" y="1383891"/>
                      <a:pt x="3695092" y="1424814"/>
                    </a:cubicBezTo>
                    <a:cubicBezTo>
                      <a:pt x="3608282" y="1474576"/>
                      <a:pt x="3532656" y="1537815"/>
                      <a:pt x="3461724" y="1607329"/>
                    </a:cubicBezTo>
                    <a:cubicBezTo>
                      <a:pt x="3450375" y="1618460"/>
                      <a:pt x="3441262" y="1633138"/>
                      <a:pt x="3434660" y="1647761"/>
                    </a:cubicBezTo>
                    <a:cubicBezTo>
                      <a:pt x="3381734" y="1765673"/>
                      <a:pt x="3328207" y="1883367"/>
                      <a:pt x="3277626" y="2002315"/>
                    </a:cubicBezTo>
                    <a:cubicBezTo>
                      <a:pt x="3190761" y="2206492"/>
                      <a:pt x="3100676" y="2409196"/>
                      <a:pt x="2991386" y="2602460"/>
                    </a:cubicBezTo>
                    <a:cubicBezTo>
                      <a:pt x="2933003" y="2705694"/>
                      <a:pt x="2869163" y="2805873"/>
                      <a:pt x="2807725" y="2907416"/>
                    </a:cubicBezTo>
                    <a:cubicBezTo>
                      <a:pt x="2790373" y="2936116"/>
                      <a:pt x="2773077" y="2964926"/>
                      <a:pt x="2755398" y="2993408"/>
                    </a:cubicBezTo>
                    <a:cubicBezTo>
                      <a:pt x="2696688" y="3087858"/>
                      <a:pt x="2652164" y="3188255"/>
                      <a:pt x="2623300" y="3295963"/>
                    </a:cubicBezTo>
                    <a:cubicBezTo>
                      <a:pt x="2595199" y="3400726"/>
                      <a:pt x="2555695" y="3501068"/>
                      <a:pt x="2496494" y="3592789"/>
                    </a:cubicBezTo>
                    <a:cubicBezTo>
                      <a:pt x="2425943" y="3702080"/>
                      <a:pt x="2339678" y="3798330"/>
                      <a:pt x="2248229" y="3890215"/>
                    </a:cubicBezTo>
                    <a:cubicBezTo>
                      <a:pt x="2245337" y="3893107"/>
                      <a:pt x="2242282" y="3895945"/>
                      <a:pt x="2238899" y="3898182"/>
                    </a:cubicBezTo>
                    <a:cubicBezTo>
                      <a:pt x="2221930" y="3909476"/>
                      <a:pt x="2204688" y="3903256"/>
                      <a:pt x="2202451" y="3883286"/>
                    </a:cubicBezTo>
                    <a:cubicBezTo>
                      <a:pt x="2193120" y="3799749"/>
                      <a:pt x="2155799" y="3725324"/>
                      <a:pt x="2126607" y="3648335"/>
                    </a:cubicBezTo>
                    <a:cubicBezTo>
                      <a:pt x="2117713" y="3624927"/>
                      <a:pt x="2103145" y="3603429"/>
                      <a:pt x="2089176" y="3582368"/>
                    </a:cubicBezTo>
                    <a:cubicBezTo>
                      <a:pt x="2058621" y="3536207"/>
                      <a:pt x="2017753" y="3501777"/>
                      <a:pt x="1966463" y="3480061"/>
                    </a:cubicBezTo>
                    <a:cubicBezTo>
                      <a:pt x="1946111" y="3471440"/>
                      <a:pt x="1926031" y="3462219"/>
                      <a:pt x="1905952" y="3452998"/>
                    </a:cubicBezTo>
                    <a:cubicBezTo>
                      <a:pt x="1852752" y="3428662"/>
                      <a:pt x="1808556" y="3392923"/>
                      <a:pt x="1773308" y="3346380"/>
                    </a:cubicBezTo>
                    <a:cubicBezTo>
                      <a:pt x="1759449" y="3328101"/>
                      <a:pt x="1746735" y="3309059"/>
                      <a:pt x="1733422" y="3290398"/>
                    </a:cubicBezTo>
                    <a:cubicBezTo>
                      <a:pt x="1703521" y="3248548"/>
                      <a:pt x="1673620" y="3206697"/>
                      <a:pt x="1643665" y="3164738"/>
                    </a:cubicBezTo>
                    <a:close/>
                    <a:moveTo>
                      <a:pt x="42769" y="795205"/>
                    </a:moveTo>
                    <a:cubicBezTo>
                      <a:pt x="51335" y="795696"/>
                      <a:pt x="59302" y="796460"/>
                      <a:pt x="67268" y="796514"/>
                    </a:cubicBezTo>
                    <a:cubicBezTo>
                      <a:pt x="271172" y="797987"/>
                      <a:pt x="475076" y="799515"/>
                      <a:pt x="678980" y="800770"/>
                    </a:cubicBezTo>
                    <a:cubicBezTo>
                      <a:pt x="963857" y="802571"/>
                      <a:pt x="1248733" y="804044"/>
                      <a:pt x="1533610" y="806117"/>
                    </a:cubicBezTo>
                    <a:cubicBezTo>
                      <a:pt x="1550634" y="806226"/>
                      <a:pt x="1565475" y="802680"/>
                      <a:pt x="1580207" y="794332"/>
                    </a:cubicBezTo>
                    <a:cubicBezTo>
                      <a:pt x="1612236" y="776216"/>
                      <a:pt x="1644811" y="759029"/>
                      <a:pt x="1677331" y="741787"/>
                    </a:cubicBezTo>
                    <a:cubicBezTo>
                      <a:pt x="1711815" y="723508"/>
                      <a:pt x="1728566" y="728364"/>
                      <a:pt x="1748318" y="761102"/>
                    </a:cubicBezTo>
                    <a:cubicBezTo>
                      <a:pt x="1757539" y="776380"/>
                      <a:pt x="1764087" y="797387"/>
                      <a:pt x="1777782" y="804753"/>
                    </a:cubicBezTo>
                    <a:cubicBezTo>
                      <a:pt x="1792678" y="812720"/>
                      <a:pt x="1814449" y="807863"/>
                      <a:pt x="1833219" y="808627"/>
                    </a:cubicBezTo>
                    <a:cubicBezTo>
                      <a:pt x="1834856" y="808682"/>
                      <a:pt x="1836492" y="808464"/>
                      <a:pt x="1838129" y="808627"/>
                    </a:cubicBezTo>
                    <a:cubicBezTo>
                      <a:pt x="1850352" y="809937"/>
                      <a:pt x="1856681" y="804044"/>
                      <a:pt x="1857609" y="792204"/>
                    </a:cubicBezTo>
                    <a:cubicBezTo>
                      <a:pt x="1858809" y="776762"/>
                      <a:pt x="1862028" y="760993"/>
                      <a:pt x="1860228" y="745879"/>
                    </a:cubicBezTo>
                    <a:cubicBezTo>
                      <a:pt x="1846423" y="629604"/>
                      <a:pt x="1789077" y="542248"/>
                      <a:pt x="1684697" y="487139"/>
                    </a:cubicBezTo>
                    <a:cubicBezTo>
                      <a:pt x="1679076" y="484192"/>
                      <a:pt x="1672911" y="482282"/>
                      <a:pt x="1665818" y="479445"/>
                    </a:cubicBezTo>
                    <a:cubicBezTo>
                      <a:pt x="1661071" y="487084"/>
                      <a:pt x="1656978" y="493959"/>
                      <a:pt x="1652668" y="500725"/>
                    </a:cubicBezTo>
                    <a:cubicBezTo>
                      <a:pt x="1641100" y="518895"/>
                      <a:pt x="1627187" y="534773"/>
                      <a:pt x="1607871" y="545194"/>
                    </a:cubicBezTo>
                    <a:cubicBezTo>
                      <a:pt x="1566730" y="567402"/>
                      <a:pt x="1519805" y="550596"/>
                      <a:pt x="1502236" y="507273"/>
                    </a:cubicBezTo>
                    <a:cubicBezTo>
                      <a:pt x="1488868" y="474316"/>
                      <a:pt x="1501145" y="440705"/>
                      <a:pt x="1534374" y="428374"/>
                    </a:cubicBezTo>
                    <a:cubicBezTo>
                      <a:pt x="1551452" y="422044"/>
                      <a:pt x="1571041" y="420626"/>
                      <a:pt x="1589483" y="420353"/>
                    </a:cubicBezTo>
                    <a:cubicBezTo>
                      <a:pt x="1606289" y="420080"/>
                      <a:pt x="1623149" y="424336"/>
                      <a:pt x="1640718" y="426682"/>
                    </a:cubicBezTo>
                    <a:cubicBezTo>
                      <a:pt x="1642355" y="421935"/>
                      <a:pt x="1644101" y="418279"/>
                      <a:pt x="1644865" y="414460"/>
                    </a:cubicBezTo>
                    <a:cubicBezTo>
                      <a:pt x="1659652" y="338616"/>
                      <a:pt x="1646284" y="268066"/>
                      <a:pt x="1604815" y="202862"/>
                    </a:cubicBezTo>
                    <a:cubicBezTo>
                      <a:pt x="1528863" y="83586"/>
                      <a:pt x="1383014" y="19256"/>
                      <a:pt x="1243986" y="44464"/>
                    </a:cubicBezTo>
                    <a:cubicBezTo>
                      <a:pt x="1201863" y="52103"/>
                      <a:pt x="1162687" y="67381"/>
                      <a:pt x="1128312" y="95045"/>
                    </a:cubicBezTo>
                    <a:cubicBezTo>
                      <a:pt x="1142007" y="109886"/>
                      <a:pt x="1156030" y="122654"/>
                      <a:pt x="1167106" y="137604"/>
                    </a:cubicBezTo>
                    <a:cubicBezTo>
                      <a:pt x="1212394" y="198934"/>
                      <a:pt x="1224889" y="265720"/>
                      <a:pt x="1191933" y="336161"/>
                    </a:cubicBezTo>
                    <a:cubicBezTo>
                      <a:pt x="1162414" y="399237"/>
                      <a:pt x="1094919" y="411404"/>
                      <a:pt x="1043356" y="364425"/>
                    </a:cubicBezTo>
                    <a:cubicBezTo>
                      <a:pt x="1004616" y="329122"/>
                      <a:pt x="991739" y="283889"/>
                      <a:pt x="998396" y="232927"/>
                    </a:cubicBezTo>
                    <a:cubicBezTo>
                      <a:pt x="1003852" y="191404"/>
                      <a:pt x="1021694" y="154792"/>
                      <a:pt x="1046630" y="121508"/>
                    </a:cubicBezTo>
                    <a:cubicBezTo>
                      <a:pt x="1051322" y="115233"/>
                      <a:pt x="1055797" y="108740"/>
                      <a:pt x="1061580" y="100665"/>
                    </a:cubicBezTo>
                    <a:cubicBezTo>
                      <a:pt x="1048703" y="95536"/>
                      <a:pt x="1038336" y="90898"/>
                      <a:pt x="1027642" y="87297"/>
                    </a:cubicBezTo>
                    <a:cubicBezTo>
                      <a:pt x="960692" y="64816"/>
                      <a:pt x="892597" y="63507"/>
                      <a:pt x="824120" y="78075"/>
                    </a:cubicBezTo>
                    <a:cubicBezTo>
                      <a:pt x="727760" y="98537"/>
                      <a:pt x="647333" y="145461"/>
                      <a:pt x="587368" y="224688"/>
                    </a:cubicBezTo>
                    <a:cubicBezTo>
                      <a:pt x="558777" y="262500"/>
                      <a:pt x="539134" y="304405"/>
                      <a:pt x="533568" y="352039"/>
                    </a:cubicBezTo>
                    <a:cubicBezTo>
                      <a:pt x="531641" y="368590"/>
                      <a:pt x="538333" y="381012"/>
                      <a:pt x="553648" y="389306"/>
                    </a:cubicBezTo>
                    <a:cubicBezTo>
                      <a:pt x="591406" y="409877"/>
                      <a:pt x="626272" y="434594"/>
                      <a:pt x="651535" y="469733"/>
                    </a:cubicBezTo>
                    <a:cubicBezTo>
                      <a:pt x="663703" y="486648"/>
                      <a:pt x="674124" y="506290"/>
                      <a:pt x="679690" y="526206"/>
                    </a:cubicBezTo>
                    <a:cubicBezTo>
                      <a:pt x="689457" y="561291"/>
                      <a:pt x="661684" y="589227"/>
                      <a:pt x="626599" y="580333"/>
                    </a:cubicBezTo>
                    <a:cubicBezTo>
                      <a:pt x="609630" y="576023"/>
                      <a:pt x="592606" y="567838"/>
                      <a:pt x="578365" y="557635"/>
                    </a:cubicBezTo>
                    <a:cubicBezTo>
                      <a:pt x="542026" y="531499"/>
                      <a:pt x="518891" y="494941"/>
                      <a:pt x="504977" y="452764"/>
                    </a:cubicBezTo>
                    <a:cubicBezTo>
                      <a:pt x="499903" y="437322"/>
                      <a:pt x="496683" y="421280"/>
                      <a:pt x="491664" y="401910"/>
                    </a:cubicBezTo>
                    <a:cubicBezTo>
                      <a:pt x="468801" y="396508"/>
                      <a:pt x="444630" y="388651"/>
                      <a:pt x="419803" y="385268"/>
                    </a:cubicBezTo>
                    <a:cubicBezTo>
                      <a:pt x="309421" y="370318"/>
                      <a:pt x="213171" y="397873"/>
                      <a:pt x="139401" y="485174"/>
                    </a:cubicBezTo>
                    <a:cubicBezTo>
                      <a:pt x="64267" y="574113"/>
                      <a:pt x="38131" y="678984"/>
                      <a:pt x="42660" y="795150"/>
                    </a:cubicBezTo>
                    <a:close/>
                    <a:moveTo>
                      <a:pt x="2607858" y="2806637"/>
                    </a:moveTo>
                    <a:cubicBezTo>
                      <a:pt x="2600055" y="2819896"/>
                      <a:pt x="2593508" y="2831191"/>
                      <a:pt x="2586851" y="2842376"/>
                    </a:cubicBezTo>
                    <a:cubicBezTo>
                      <a:pt x="2527540" y="2942282"/>
                      <a:pt x="2465556" y="3040769"/>
                      <a:pt x="2424852" y="3150497"/>
                    </a:cubicBezTo>
                    <a:cubicBezTo>
                      <a:pt x="2421523" y="3159500"/>
                      <a:pt x="2415794" y="3168066"/>
                      <a:pt x="2409574" y="3175432"/>
                    </a:cubicBezTo>
                    <a:cubicBezTo>
                      <a:pt x="2400353" y="3186345"/>
                      <a:pt x="2388403" y="3191256"/>
                      <a:pt x="2374708" y="3183071"/>
                    </a:cubicBezTo>
                    <a:cubicBezTo>
                      <a:pt x="2360740" y="3174723"/>
                      <a:pt x="2346062" y="3167084"/>
                      <a:pt x="2333676" y="3156772"/>
                    </a:cubicBezTo>
                    <a:cubicBezTo>
                      <a:pt x="2308249" y="3135492"/>
                      <a:pt x="2289316" y="3108483"/>
                      <a:pt x="2274420" y="3079182"/>
                    </a:cubicBezTo>
                    <a:cubicBezTo>
                      <a:pt x="2258869" y="3048572"/>
                      <a:pt x="2244683" y="3017252"/>
                      <a:pt x="2230333" y="2986042"/>
                    </a:cubicBezTo>
                    <a:cubicBezTo>
                      <a:pt x="2211126" y="2944301"/>
                      <a:pt x="2189846" y="2903760"/>
                      <a:pt x="2160655" y="2867912"/>
                    </a:cubicBezTo>
                    <a:cubicBezTo>
                      <a:pt x="2154707" y="2860655"/>
                      <a:pt x="2147832" y="2854162"/>
                      <a:pt x="2140521" y="2846359"/>
                    </a:cubicBezTo>
                    <a:cubicBezTo>
                      <a:pt x="1999692" y="2970164"/>
                      <a:pt x="1843095" y="3064286"/>
                      <a:pt x="1676567" y="3146186"/>
                    </a:cubicBezTo>
                    <a:cubicBezTo>
                      <a:pt x="1684424" y="3157590"/>
                      <a:pt x="1690153" y="3166484"/>
                      <a:pt x="1696482" y="3174887"/>
                    </a:cubicBezTo>
                    <a:cubicBezTo>
                      <a:pt x="1707777" y="3189946"/>
                      <a:pt x="1719999" y="3204297"/>
                      <a:pt x="1730912" y="3219629"/>
                    </a:cubicBezTo>
                    <a:cubicBezTo>
                      <a:pt x="1751810" y="3248984"/>
                      <a:pt x="1771889" y="3278885"/>
                      <a:pt x="1792569" y="3308349"/>
                    </a:cubicBezTo>
                    <a:cubicBezTo>
                      <a:pt x="1829181" y="3360567"/>
                      <a:pt x="1876433" y="3399689"/>
                      <a:pt x="1935525" y="3424352"/>
                    </a:cubicBezTo>
                    <a:cubicBezTo>
                      <a:pt x="1954404" y="3432209"/>
                      <a:pt x="1972956" y="3440884"/>
                      <a:pt x="1991562" y="3449396"/>
                    </a:cubicBezTo>
                    <a:cubicBezTo>
                      <a:pt x="2037941" y="3470512"/>
                      <a:pt x="2076136" y="3501777"/>
                      <a:pt x="2107401" y="3542045"/>
                    </a:cubicBezTo>
                    <a:cubicBezTo>
                      <a:pt x="2133155" y="3575274"/>
                      <a:pt x="2155089" y="3610795"/>
                      <a:pt x="2169603" y="3650190"/>
                    </a:cubicBezTo>
                    <a:cubicBezTo>
                      <a:pt x="2191374" y="3709283"/>
                      <a:pt x="2211617" y="3768921"/>
                      <a:pt x="2232570" y="3828286"/>
                    </a:cubicBezTo>
                    <a:cubicBezTo>
                      <a:pt x="2234261" y="3833087"/>
                      <a:pt x="2236389" y="3837725"/>
                      <a:pt x="2239881" y="3846346"/>
                    </a:cubicBezTo>
                    <a:cubicBezTo>
                      <a:pt x="2279058" y="3802695"/>
                      <a:pt x="2316325" y="3762591"/>
                      <a:pt x="2352064" y="3721123"/>
                    </a:cubicBezTo>
                    <a:cubicBezTo>
                      <a:pt x="2431127" y="3629456"/>
                      <a:pt x="2499768" y="3530969"/>
                      <a:pt x="2542436" y="3416603"/>
                    </a:cubicBezTo>
                    <a:cubicBezTo>
                      <a:pt x="2559569" y="3370661"/>
                      <a:pt x="2575666" y="3324118"/>
                      <a:pt x="2588597" y="3276866"/>
                    </a:cubicBezTo>
                    <a:cubicBezTo>
                      <a:pt x="2615988" y="3176633"/>
                      <a:pt x="2656583" y="3082401"/>
                      <a:pt x="2710547" y="2993790"/>
                    </a:cubicBezTo>
                    <a:cubicBezTo>
                      <a:pt x="2738211" y="2948339"/>
                      <a:pt x="2765001" y="2902342"/>
                      <a:pt x="2793702" y="2857545"/>
                    </a:cubicBezTo>
                    <a:cubicBezTo>
                      <a:pt x="2904193" y="2685015"/>
                      <a:pt x="3007318" y="2508229"/>
                      <a:pt x="3092165" y="2321730"/>
                    </a:cubicBezTo>
                    <a:cubicBezTo>
                      <a:pt x="3172810" y="2144508"/>
                      <a:pt x="3248926" y="1965266"/>
                      <a:pt x="3326952" y="1786843"/>
                    </a:cubicBezTo>
                    <a:cubicBezTo>
                      <a:pt x="3328097" y="1784224"/>
                      <a:pt x="3328971" y="1781442"/>
                      <a:pt x="3329953" y="1778768"/>
                    </a:cubicBezTo>
                    <a:cubicBezTo>
                      <a:pt x="3328643" y="1778004"/>
                      <a:pt x="3327334" y="1777295"/>
                      <a:pt x="3326024" y="1776531"/>
                    </a:cubicBezTo>
                    <a:cubicBezTo>
                      <a:pt x="3261748" y="1860941"/>
                      <a:pt x="3197472" y="1945351"/>
                      <a:pt x="3132433" y="2030797"/>
                    </a:cubicBezTo>
                    <a:cubicBezTo>
                      <a:pt x="3124466" y="2023759"/>
                      <a:pt x="3118082" y="2017538"/>
                      <a:pt x="3111098" y="2011973"/>
                    </a:cubicBezTo>
                    <a:cubicBezTo>
                      <a:pt x="3095766" y="1999696"/>
                      <a:pt x="3080433" y="1987419"/>
                      <a:pt x="3064555" y="1975852"/>
                    </a:cubicBezTo>
                    <a:cubicBezTo>
                      <a:pt x="3056153" y="1969741"/>
                      <a:pt x="3046386" y="1967121"/>
                      <a:pt x="3037983" y="1976234"/>
                    </a:cubicBezTo>
                    <a:cubicBezTo>
                      <a:pt x="3031326" y="1983436"/>
                      <a:pt x="3033781" y="1994240"/>
                      <a:pt x="3044803" y="2003843"/>
                    </a:cubicBezTo>
                    <a:cubicBezTo>
                      <a:pt x="3054679" y="2012464"/>
                      <a:pt x="3065647" y="2019775"/>
                      <a:pt x="3075686" y="2028124"/>
                    </a:cubicBezTo>
                    <a:cubicBezTo>
                      <a:pt x="3087308" y="2037836"/>
                      <a:pt x="3098494" y="2048094"/>
                      <a:pt x="3108643" y="2057042"/>
                    </a:cubicBezTo>
                    <a:cubicBezTo>
                      <a:pt x="3063791" y="2119954"/>
                      <a:pt x="3021123" y="2179811"/>
                      <a:pt x="2978400" y="2239776"/>
                    </a:cubicBezTo>
                    <a:cubicBezTo>
                      <a:pt x="2966723" y="2236939"/>
                      <a:pt x="2955483" y="2228318"/>
                      <a:pt x="2946262" y="2241140"/>
                    </a:cubicBezTo>
                    <a:cubicBezTo>
                      <a:pt x="2936440" y="2254726"/>
                      <a:pt x="2951172" y="2262965"/>
                      <a:pt x="2955319" y="2272896"/>
                    </a:cubicBezTo>
                    <a:cubicBezTo>
                      <a:pt x="2901028" y="2351468"/>
                      <a:pt x="2847610" y="2428784"/>
                      <a:pt x="2793211" y="2507519"/>
                    </a:cubicBezTo>
                    <a:cubicBezTo>
                      <a:pt x="2779024" y="2496225"/>
                      <a:pt x="2766420" y="2485967"/>
                      <a:pt x="2753598" y="2475982"/>
                    </a:cubicBezTo>
                    <a:cubicBezTo>
                      <a:pt x="2738265" y="2464141"/>
                      <a:pt x="2728389" y="2462504"/>
                      <a:pt x="2720968" y="2470089"/>
                    </a:cubicBezTo>
                    <a:cubicBezTo>
                      <a:pt x="2712620" y="2478601"/>
                      <a:pt x="2715512" y="2489786"/>
                      <a:pt x="2730790" y="2503045"/>
                    </a:cubicBezTo>
                    <a:cubicBezTo>
                      <a:pt x="2744267" y="2514776"/>
                      <a:pt x="2758454" y="2525635"/>
                      <a:pt x="2773077" y="2537475"/>
                    </a:cubicBezTo>
                    <a:cubicBezTo>
                      <a:pt x="2723806" y="2617192"/>
                      <a:pt x="2675299" y="2695655"/>
                      <a:pt x="2625973" y="2775372"/>
                    </a:cubicBezTo>
                    <a:cubicBezTo>
                      <a:pt x="2608895" y="2759494"/>
                      <a:pt x="2592908" y="2744271"/>
                      <a:pt x="2576539" y="2729484"/>
                    </a:cubicBezTo>
                    <a:cubicBezTo>
                      <a:pt x="2570537" y="2724028"/>
                      <a:pt x="2564207" y="2718080"/>
                      <a:pt x="2556896" y="2715243"/>
                    </a:cubicBezTo>
                    <a:cubicBezTo>
                      <a:pt x="2551876" y="2713279"/>
                      <a:pt x="2542273" y="2714097"/>
                      <a:pt x="2539490" y="2717535"/>
                    </a:cubicBezTo>
                    <a:cubicBezTo>
                      <a:pt x="2535725" y="2722118"/>
                      <a:pt x="2534197" y="2731230"/>
                      <a:pt x="2535998" y="2737014"/>
                    </a:cubicBezTo>
                    <a:cubicBezTo>
                      <a:pt x="2538017" y="2743398"/>
                      <a:pt x="2544564" y="2748691"/>
                      <a:pt x="2549857" y="2753656"/>
                    </a:cubicBezTo>
                    <a:cubicBezTo>
                      <a:pt x="2568409" y="2770898"/>
                      <a:pt x="2587288" y="2787813"/>
                      <a:pt x="2607804" y="2806473"/>
                    </a:cubicBezTo>
                    <a:close/>
                    <a:moveTo>
                      <a:pt x="325790" y="1592924"/>
                    </a:moveTo>
                    <a:cubicBezTo>
                      <a:pt x="339540" y="1600072"/>
                      <a:pt x="347234" y="1604601"/>
                      <a:pt x="355364" y="1608148"/>
                    </a:cubicBezTo>
                    <a:cubicBezTo>
                      <a:pt x="398796" y="1627136"/>
                      <a:pt x="442393" y="1645797"/>
                      <a:pt x="485934" y="1664676"/>
                    </a:cubicBezTo>
                    <a:cubicBezTo>
                      <a:pt x="535424" y="1686119"/>
                      <a:pt x="585731" y="1705926"/>
                      <a:pt x="634238" y="1729442"/>
                    </a:cubicBezTo>
                    <a:cubicBezTo>
                      <a:pt x="722686" y="1772384"/>
                      <a:pt x="781342" y="1842226"/>
                      <a:pt x="811133" y="1935911"/>
                    </a:cubicBezTo>
                    <a:cubicBezTo>
                      <a:pt x="819809" y="1963138"/>
                      <a:pt x="827939" y="1990693"/>
                      <a:pt x="833996" y="2018630"/>
                    </a:cubicBezTo>
                    <a:cubicBezTo>
                      <a:pt x="863733" y="2155366"/>
                      <a:pt x="929536" y="2273605"/>
                      <a:pt x="1017493" y="2380714"/>
                    </a:cubicBezTo>
                    <a:cubicBezTo>
                      <a:pt x="1019512" y="2383169"/>
                      <a:pt x="1022185" y="2385079"/>
                      <a:pt x="1025295" y="2387916"/>
                    </a:cubicBezTo>
                    <a:cubicBezTo>
                      <a:pt x="1158431" y="2332861"/>
                      <a:pt x="1289001" y="2273551"/>
                      <a:pt x="1411551" y="2191433"/>
                    </a:cubicBezTo>
                    <a:cubicBezTo>
                      <a:pt x="1364463" y="2136432"/>
                      <a:pt x="1318957" y="2083015"/>
                      <a:pt x="1273123" y="2029924"/>
                    </a:cubicBezTo>
                    <a:cubicBezTo>
                      <a:pt x="1266739" y="2022558"/>
                      <a:pt x="1258882" y="2016447"/>
                      <a:pt x="1251516" y="2009899"/>
                    </a:cubicBezTo>
                    <a:cubicBezTo>
                      <a:pt x="1222161" y="1983873"/>
                      <a:pt x="1189150" y="1965266"/>
                      <a:pt x="1149919" y="1958719"/>
                    </a:cubicBezTo>
                    <a:cubicBezTo>
                      <a:pt x="1141898" y="1957355"/>
                      <a:pt x="1133932" y="1955063"/>
                      <a:pt x="1126347" y="1952117"/>
                    </a:cubicBezTo>
                    <a:cubicBezTo>
                      <a:pt x="1103867" y="1943332"/>
                      <a:pt x="1094755" y="1926253"/>
                      <a:pt x="1101575" y="1903173"/>
                    </a:cubicBezTo>
                    <a:cubicBezTo>
                      <a:pt x="1105013" y="1891551"/>
                      <a:pt x="1109760" y="1879547"/>
                      <a:pt x="1116908" y="1869944"/>
                    </a:cubicBezTo>
                    <a:cubicBezTo>
                      <a:pt x="1135896" y="1844408"/>
                      <a:pt x="1155048" y="1818763"/>
                      <a:pt x="1176764" y="1795574"/>
                    </a:cubicBezTo>
                    <a:cubicBezTo>
                      <a:pt x="1211412" y="1758579"/>
                      <a:pt x="1255499" y="1737463"/>
                      <a:pt x="1305261" y="1728951"/>
                    </a:cubicBezTo>
                    <a:cubicBezTo>
                      <a:pt x="1331015" y="1724532"/>
                      <a:pt x="1357042" y="1721313"/>
                      <a:pt x="1383124" y="1719021"/>
                    </a:cubicBezTo>
                    <a:cubicBezTo>
                      <a:pt x="1437905" y="1714274"/>
                      <a:pt x="1491323" y="1702870"/>
                      <a:pt x="1545887" y="1687592"/>
                    </a:cubicBezTo>
                    <a:cubicBezTo>
                      <a:pt x="1541794" y="1679462"/>
                      <a:pt x="1538357" y="1672205"/>
                      <a:pt x="1534592" y="1665167"/>
                    </a:cubicBezTo>
                    <a:cubicBezTo>
                      <a:pt x="1512057" y="1623425"/>
                      <a:pt x="1489304" y="1581793"/>
                      <a:pt x="1466933" y="1539943"/>
                    </a:cubicBezTo>
                    <a:cubicBezTo>
                      <a:pt x="1458803" y="1524775"/>
                      <a:pt x="1451710" y="1510424"/>
                      <a:pt x="1431849" y="1505786"/>
                    </a:cubicBezTo>
                    <a:cubicBezTo>
                      <a:pt x="1418863" y="1502785"/>
                      <a:pt x="1411169" y="1490236"/>
                      <a:pt x="1409751" y="1475940"/>
                    </a:cubicBezTo>
                    <a:cubicBezTo>
                      <a:pt x="1409205" y="1470375"/>
                      <a:pt x="1409642" y="1464700"/>
                      <a:pt x="1409642" y="1457607"/>
                    </a:cubicBezTo>
                    <a:cubicBezTo>
                      <a:pt x="1377340" y="1454115"/>
                      <a:pt x="1352568" y="1442929"/>
                      <a:pt x="1354096" y="1402879"/>
                    </a:cubicBezTo>
                    <a:cubicBezTo>
                      <a:pt x="1332707" y="1413574"/>
                      <a:pt x="1313937" y="1423232"/>
                      <a:pt x="1294894" y="1432344"/>
                    </a:cubicBezTo>
                    <a:cubicBezTo>
                      <a:pt x="1252116" y="1452805"/>
                      <a:pt x="1209939" y="1474685"/>
                      <a:pt x="1166233" y="1492855"/>
                    </a:cubicBezTo>
                    <a:cubicBezTo>
                      <a:pt x="1031734" y="1548619"/>
                      <a:pt x="891178" y="1561059"/>
                      <a:pt x="747130" y="1549765"/>
                    </a:cubicBezTo>
                    <a:cubicBezTo>
                      <a:pt x="658028" y="1542780"/>
                      <a:pt x="568816" y="1543435"/>
                      <a:pt x="480587" y="1561823"/>
                    </a:cubicBezTo>
                    <a:cubicBezTo>
                      <a:pt x="430989" y="1572136"/>
                      <a:pt x="381281" y="1581793"/>
                      <a:pt x="326008" y="1592815"/>
                    </a:cubicBezTo>
                    <a:close/>
                    <a:moveTo>
                      <a:pt x="2413885" y="886108"/>
                    </a:moveTo>
                    <a:cubicBezTo>
                      <a:pt x="2409901" y="885071"/>
                      <a:pt x="2408264" y="884143"/>
                      <a:pt x="2406791" y="884362"/>
                    </a:cubicBezTo>
                    <a:cubicBezTo>
                      <a:pt x="2393860" y="886490"/>
                      <a:pt x="2380983" y="888618"/>
                      <a:pt x="2368160" y="891073"/>
                    </a:cubicBezTo>
                    <a:cubicBezTo>
                      <a:pt x="2178661" y="926812"/>
                      <a:pt x="1995709" y="985086"/>
                      <a:pt x="1815540" y="1052799"/>
                    </a:cubicBezTo>
                    <a:cubicBezTo>
                      <a:pt x="1752792" y="1076371"/>
                      <a:pt x="1689553" y="1098524"/>
                      <a:pt x="1626532" y="1121440"/>
                    </a:cubicBezTo>
                    <a:cubicBezTo>
                      <a:pt x="1556636" y="1146867"/>
                      <a:pt x="1486522" y="1171748"/>
                      <a:pt x="1416953" y="1198102"/>
                    </a:cubicBezTo>
                    <a:cubicBezTo>
                      <a:pt x="1393327" y="1207051"/>
                      <a:pt x="1370792" y="1219000"/>
                      <a:pt x="1348476" y="1230950"/>
                    </a:cubicBezTo>
                    <a:cubicBezTo>
                      <a:pt x="1335053" y="1238097"/>
                      <a:pt x="1322613" y="1247428"/>
                      <a:pt x="1315519" y="1265870"/>
                    </a:cubicBezTo>
                    <a:cubicBezTo>
                      <a:pt x="1326105" y="1268380"/>
                      <a:pt x="1334398" y="1271872"/>
                      <a:pt x="1342692" y="1271927"/>
                    </a:cubicBezTo>
                    <a:cubicBezTo>
                      <a:pt x="1353168" y="1272036"/>
                      <a:pt x="1363753" y="1269635"/>
                      <a:pt x="1374175" y="1267780"/>
                    </a:cubicBezTo>
                    <a:cubicBezTo>
                      <a:pt x="1394582" y="1264179"/>
                      <a:pt x="1404076" y="1266852"/>
                      <a:pt x="1408223" y="1278038"/>
                    </a:cubicBezTo>
                    <a:cubicBezTo>
                      <a:pt x="1412315" y="1289114"/>
                      <a:pt x="1407022" y="1296808"/>
                      <a:pt x="1388853" y="1307339"/>
                    </a:cubicBezTo>
                    <a:cubicBezTo>
                      <a:pt x="1377722" y="1313832"/>
                      <a:pt x="1365009" y="1318961"/>
                      <a:pt x="1361516" y="1333420"/>
                    </a:cubicBezTo>
                    <a:cubicBezTo>
                      <a:pt x="1374448" y="1345260"/>
                      <a:pt x="1376903" y="1345970"/>
                      <a:pt x="1394036" y="1343678"/>
                    </a:cubicBezTo>
                    <a:cubicBezTo>
                      <a:pt x="1402930" y="1342477"/>
                      <a:pt x="1411933" y="1340077"/>
                      <a:pt x="1420718" y="1340731"/>
                    </a:cubicBezTo>
                    <a:cubicBezTo>
                      <a:pt x="1436869" y="1341932"/>
                      <a:pt x="1444180" y="1358356"/>
                      <a:pt x="1434468" y="1371287"/>
                    </a:cubicBezTo>
                    <a:cubicBezTo>
                      <a:pt x="1430157" y="1377016"/>
                      <a:pt x="1423282" y="1380727"/>
                      <a:pt x="1418044" y="1385856"/>
                    </a:cubicBezTo>
                    <a:cubicBezTo>
                      <a:pt x="1409642" y="1393986"/>
                      <a:pt x="1401621" y="1402552"/>
                      <a:pt x="1393436" y="1410900"/>
                    </a:cubicBezTo>
                    <a:cubicBezTo>
                      <a:pt x="1394309" y="1412483"/>
                      <a:pt x="1395237" y="1414120"/>
                      <a:pt x="1396110" y="1415702"/>
                    </a:cubicBezTo>
                    <a:cubicBezTo>
                      <a:pt x="1404567" y="1415702"/>
                      <a:pt x="1413297" y="1417011"/>
                      <a:pt x="1421427" y="1415374"/>
                    </a:cubicBezTo>
                    <a:cubicBezTo>
                      <a:pt x="1433377" y="1412974"/>
                      <a:pt x="1444780" y="1407954"/>
                      <a:pt x="1456621" y="1404898"/>
                    </a:cubicBezTo>
                    <a:cubicBezTo>
                      <a:pt x="1465951" y="1402498"/>
                      <a:pt x="1474736" y="1404243"/>
                      <a:pt x="1480192" y="1413301"/>
                    </a:cubicBezTo>
                    <a:cubicBezTo>
                      <a:pt x="1485703" y="1422468"/>
                      <a:pt x="1482811" y="1430707"/>
                      <a:pt x="1476318" y="1437964"/>
                    </a:cubicBezTo>
                    <a:cubicBezTo>
                      <a:pt x="1470316" y="1444621"/>
                      <a:pt x="1463387" y="1450513"/>
                      <a:pt x="1457548" y="1457388"/>
                    </a:cubicBezTo>
                    <a:cubicBezTo>
                      <a:pt x="1454384" y="1461099"/>
                      <a:pt x="1452692" y="1466119"/>
                      <a:pt x="1450291" y="1470484"/>
                    </a:cubicBezTo>
                    <a:cubicBezTo>
                      <a:pt x="1461313" y="1470975"/>
                      <a:pt x="1470207" y="1469229"/>
                      <a:pt x="1477355" y="1464755"/>
                    </a:cubicBezTo>
                    <a:cubicBezTo>
                      <a:pt x="1494652" y="1453951"/>
                      <a:pt x="1511566" y="1442383"/>
                      <a:pt x="1527881" y="1430161"/>
                    </a:cubicBezTo>
                    <a:cubicBezTo>
                      <a:pt x="1540321" y="1420885"/>
                      <a:pt x="1551507" y="1409918"/>
                      <a:pt x="1563620" y="1400206"/>
                    </a:cubicBezTo>
                    <a:cubicBezTo>
                      <a:pt x="1577643" y="1388966"/>
                      <a:pt x="1586537" y="1387984"/>
                      <a:pt x="1594012" y="1395786"/>
                    </a:cubicBezTo>
                    <a:cubicBezTo>
                      <a:pt x="1601869" y="1404025"/>
                      <a:pt x="1599468" y="1414392"/>
                      <a:pt x="1586318" y="1427488"/>
                    </a:cubicBezTo>
                    <a:cubicBezTo>
                      <a:pt x="1579989" y="1433762"/>
                      <a:pt x="1573278" y="1439655"/>
                      <a:pt x="1565966" y="1446421"/>
                    </a:cubicBezTo>
                    <a:cubicBezTo>
                      <a:pt x="1570986" y="1449750"/>
                      <a:pt x="1574860" y="1452641"/>
                      <a:pt x="1579007" y="1455097"/>
                    </a:cubicBezTo>
                    <a:cubicBezTo>
                      <a:pt x="1598431" y="1466501"/>
                      <a:pt x="1609399" y="1464045"/>
                      <a:pt x="1621839" y="1445275"/>
                    </a:cubicBezTo>
                    <a:cubicBezTo>
                      <a:pt x="1624513" y="1441183"/>
                      <a:pt x="1626968" y="1436818"/>
                      <a:pt x="1628769" y="1432289"/>
                    </a:cubicBezTo>
                    <a:cubicBezTo>
                      <a:pt x="1644592" y="1392512"/>
                      <a:pt x="1664726" y="1355136"/>
                      <a:pt x="1690644" y="1321089"/>
                    </a:cubicBezTo>
                    <a:cubicBezTo>
                      <a:pt x="1697901" y="1311540"/>
                      <a:pt x="1706686" y="1302592"/>
                      <a:pt x="1716453" y="1295717"/>
                    </a:cubicBezTo>
                    <a:cubicBezTo>
                      <a:pt x="1750773" y="1271545"/>
                      <a:pt x="1789404" y="1255940"/>
                      <a:pt x="1828308" y="1240498"/>
                    </a:cubicBezTo>
                    <a:cubicBezTo>
                      <a:pt x="1992490" y="1175240"/>
                      <a:pt x="2162237" y="1130989"/>
                      <a:pt x="2336732" y="1104362"/>
                    </a:cubicBezTo>
                    <a:cubicBezTo>
                      <a:pt x="2364832" y="1100051"/>
                      <a:pt x="2392987" y="1095959"/>
                      <a:pt x="2422451" y="1091594"/>
                    </a:cubicBezTo>
                    <a:cubicBezTo>
                      <a:pt x="2425343" y="1021316"/>
                      <a:pt x="2420978" y="953221"/>
                      <a:pt x="2413830" y="886053"/>
                    </a:cubicBezTo>
                    <a:close/>
                    <a:moveTo>
                      <a:pt x="1279289" y="3020090"/>
                    </a:moveTo>
                    <a:cubicBezTo>
                      <a:pt x="1308590" y="3092223"/>
                      <a:pt x="1336690" y="3161573"/>
                      <a:pt x="1364736" y="3230542"/>
                    </a:cubicBezTo>
                    <a:cubicBezTo>
                      <a:pt x="1554726" y="3186509"/>
                      <a:pt x="2015407" y="2934043"/>
                      <a:pt x="2112475" y="2820169"/>
                    </a:cubicBezTo>
                    <a:cubicBezTo>
                      <a:pt x="2090486" y="2809802"/>
                      <a:pt x="2069752" y="2798725"/>
                      <a:pt x="2048036" y="2790159"/>
                    </a:cubicBezTo>
                    <a:cubicBezTo>
                      <a:pt x="2020699" y="2779355"/>
                      <a:pt x="1992435" y="2770843"/>
                      <a:pt x="1964772" y="2760913"/>
                    </a:cubicBezTo>
                    <a:cubicBezTo>
                      <a:pt x="1913809" y="2742579"/>
                      <a:pt x="1869122" y="2714861"/>
                      <a:pt x="1834474" y="2672356"/>
                    </a:cubicBezTo>
                    <a:cubicBezTo>
                      <a:pt x="1832564" y="2670010"/>
                      <a:pt x="1829727" y="2668373"/>
                      <a:pt x="1825798" y="2665208"/>
                    </a:cubicBezTo>
                    <a:cubicBezTo>
                      <a:pt x="1652340" y="2794688"/>
                      <a:pt x="1480465" y="2925640"/>
                      <a:pt x="1279289" y="3020144"/>
                    </a:cubicBezTo>
                    <a:close/>
                    <a:moveTo>
                      <a:pt x="4775834" y="502416"/>
                    </a:moveTo>
                    <a:cubicBezTo>
                      <a:pt x="4775834" y="502416"/>
                      <a:pt x="4774742" y="500561"/>
                      <a:pt x="4773542" y="500452"/>
                    </a:cubicBezTo>
                    <a:cubicBezTo>
                      <a:pt x="4734474" y="497833"/>
                      <a:pt x="4711776" y="469951"/>
                      <a:pt x="4687277" y="444797"/>
                    </a:cubicBezTo>
                    <a:cubicBezTo>
                      <a:pt x="4685640" y="443106"/>
                      <a:pt x="4683512" y="440487"/>
                      <a:pt x="4683730" y="438522"/>
                    </a:cubicBezTo>
                    <a:cubicBezTo>
                      <a:pt x="4684494" y="431757"/>
                      <a:pt x="4684276" y="423354"/>
                      <a:pt x="4688259" y="418879"/>
                    </a:cubicBezTo>
                    <a:cubicBezTo>
                      <a:pt x="4691151" y="415606"/>
                      <a:pt x="4700754" y="415497"/>
                      <a:pt x="4705883" y="417625"/>
                    </a:cubicBezTo>
                    <a:cubicBezTo>
                      <a:pt x="4712376" y="420244"/>
                      <a:pt x="4717341" y="426573"/>
                      <a:pt x="4723016" y="431156"/>
                    </a:cubicBezTo>
                    <a:cubicBezTo>
                      <a:pt x="4736057" y="441796"/>
                      <a:pt x="4749206" y="452382"/>
                      <a:pt x="4762847" y="463403"/>
                    </a:cubicBezTo>
                    <a:cubicBezTo>
                      <a:pt x="4775179" y="448398"/>
                      <a:pt x="4772560" y="436231"/>
                      <a:pt x="4763557" y="425373"/>
                    </a:cubicBezTo>
                    <a:cubicBezTo>
                      <a:pt x="4755809" y="415933"/>
                      <a:pt x="4747078" y="406985"/>
                      <a:pt x="4737584" y="399400"/>
                    </a:cubicBezTo>
                    <a:cubicBezTo>
                      <a:pt x="4693606" y="364370"/>
                      <a:pt x="4688314" y="363334"/>
                      <a:pt x="4642862" y="392525"/>
                    </a:cubicBezTo>
                    <a:cubicBezTo>
                      <a:pt x="4638715" y="395199"/>
                      <a:pt x="4634896" y="398254"/>
                      <a:pt x="4630913" y="401092"/>
                    </a:cubicBezTo>
                    <a:cubicBezTo>
                      <a:pt x="4586934" y="432520"/>
                      <a:pt x="4543447" y="464604"/>
                      <a:pt x="4498923" y="495214"/>
                    </a:cubicBezTo>
                    <a:cubicBezTo>
                      <a:pt x="4297202" y="634024"/>
                      <a:pt x="4091170" y="766231"/>
                      <a:pt x="3881209" y="892328"/>
                    </a:cubicBezTo>
                    <a:cubicBezTo>
                      <a:pt x="3874279" y="896475"/>
                      <a:pt x="3867568" y="900949"/>
                      <a:pt x="3861347" y="904877"/>
                    </a:cubicBezTo>
                    <a:cubicBezTo>
                      <a:pt x="3861675" y="908097"/>
                      <a:pt x="3861457" y="909897"/>
                      <a:pt x="3862057" y="911316"/>
                    </a:cubicBezTo>
                    <a:cubicBezTo>
                      <a:pt x="3863367" y="914262"/>
                      <a:pt x="3864567" y="917591"/>
                      <a:pt x="3866749" y="919828"/>
                    </a:cubicBezTo>
                    <a:cubicBezTo>
                      <a:pt x="3894468" y="949074"/>
                      <a:pt x="3909909" y="984759"/>
                      <a:pt x="3922841" y="1022298"/>
                    </a:cubicBezTo>
                    <a:cubicBezTo>
                      <a:pt x="3935117" y="1058092"/>
                      <a:pt x="3958089" y="1088157"/>
                      <a:pt x="3978659" y="1121222"/>
                    </a:cubicBezTo>
                    <a:cubicBezTo>
                      <a:pt x="3987335" y="1115984"/>
                      <a:pt x="3994428" y="1112219"/>
                      <a:pt x="4000976" y="1107636"/>
                    </a:cubicBezTo>
                    <a:cubicBezTo>
                      <a:pt x="4049865" y="1073261"/>
                      <a:pt x="4100009" y="1040413"/>
                      <a:pt x="4147206" y="1003856"/>
                    </a:cubicBezTo>
                    <a:cubicBezTo>
                      <a:pt x="4272157" y="907115"/>
                      <a:pt x="4396235" y="809173"/>
                      <a:pt x="4519821" y="710686"/>
                    </a:cubicBezTo>
                    <a:cubicBezTo>
                      <a:pt x="4562053" y="677074"/>
                      <a:pt x="4601885" y="640462"/>
                      <a:pt x="4642698" y="605051"/>
                    </a:cubicBezTo>
                    <a:cubicBezTo>
                      <a:pt x="4647282" y="601067"/>
                      <a:pt x="4651047" y="596157"/>
                      <a:pt x="4653938" y="592992"/>
                    </a:cubicBezTo>
                    <a:cubicBezTo>
                      <a:pt x="4636424" y="578260"/>
                      <a:pt x="4619236" y="565601"/>
                      <a:pt x="4604340" y="550705"/>
                    </a:cubicBezTo>
                    <a:cubicBezTo>
                      <a:pt x="4591736" y="538156"/>
                      <a:pt x="4591081" y="525551"/>
                      <a:pt x="4598720" y="518131"/>
                    </a:cubicBezTo>
                    <a:cubicBezTo>
                      <a:pt x="4606577" y="510546"/>
                      <a:pt x="4617163" y="512893"/>
                      <a:pt x="4629985" y="526697"/>
                    </a:cubicBezTo>
                    <a:cubicBezTo>
                      <a:pt x="4646518" y="544485"/>
                      <a:pt x="4665506" y="558071"/>
                      <a:pt x="4688641" y="565656"/>
                    </a:cubicBezTo>
                    <a:cubicBezTo>
                      <a:pt x="4708120" y="572040"/>
                      <a:pt x="4727599" y="571658"/>
                      <a:pt x="4746151" y="563146"/>
                    </a:cubicBezTo>
                    <a:cubicBezTo>
                      <a:pt x="4752317" y="560363"/>
                      <a:pt x="4759028" y="554634"/>
                      <a:pt x="4761429" y="548632"/>
                    </a:cubicBezTo>
                    <a:cubicBezTo>
                      <a:pt x="4767431" y="533900"/>
                      <a:pt x="4771087" y="518240"/>
                      <a:pt x="4775888" y="502253"/>
                    </a:cubicBezTo>
                    <a:close/>
                    <a:moveTo>
                      <a:pt x="3289576" y="678493"/>
                    </a:moveTo>
                    <a:cubicBezTo>
                      <a:pt x="3292740" y="682313"/>
                      <a:pt x="3294977" y="683949"/>
                      <a:pt x="3295687" y="686077"/>
                    </a:cubicBezTo>
                    <a:cubicBezTo>
                      <a:pt x="3297978" y="693062"/>
                      <a:pt x="3299888" y="700155"/>
                      <a:pt x="3301689" y="707303"/>
                    </a:cubicBezTo>
                    <a:cubicBezTo>
                      <a:pt x="3315548" y="760884"/>
                      <a:pt x="3340484" y="808082"/>
                      <a:pt x="3382716" y="844748"/>
                    </a:cubicBezTo>
                    <a:cubicBezTo>
                      <a:pt x="3428931" y="884907"/>
                      <a:pt x="3482349" y="902859"/>
                      <a:pt x="3543842" y="894620"/>
                    </a:cubicBezTo>
                    <a:cubicBezTo>
                      <a:pt x="3609373" y="885889"/>
                      <a:pt x="3659681" y="851514"/>
                      <a:pt x="3699512" y="800825"/>
                    </a:cubicBezTo>
                    <a:cubicBezTo>
                      <a:pt x="3748510" y="738404"/>
                      <a:pt x="3768971" y="666107"/>
                      <a:pt x="3767225" y="587590"/>
                    </a:cubicBezTo>
                    <a:cubicBezTo>
                      <a:pt x="3766734" y="564892"/>
                      <a:pt x="3762478" y="541975"/>
                      <a:pt x="3757349" y="519713"/>
                    </a:cubicBezTo>
                    <a:cubicBezTo>
                      <a:pt x="3748892" y="483101"/>
                      <a:pt x="3726302" y="467441"/>
                      <a:pt x="3688927" y="473116"/>
                    </a:cubicBezTo>
                    <a:cubicBezTo>
                      <a:pt x="3670648" y="475898"/>
                      <a:pt x="3652751" y="482773"/>
                      <a:pt x="3635509" y="489812"/>
                    </a:cubicBezTo>
                    <a:cubicBezTo>
                      <a:pt x="3619685" y="496251"/>
                      <a:pt x="3605062" y="505636"/>
                      <a:pt x="3589621" y="513275"/>
                    </a:cubicBezTo>
                    <a:cubicBezTo>
                      <a:pt x="3563976" y="525933"/>
                      <a:pt x="3536530" y="531499"/>
                      <a:pt x="3508539" y="525988"/>
                    </a:cubicBezTo>
                    <a:cubicBezTo>
                      <a:pt x="3480548" y="520477"/>
                      <a:pt x="3452994" y="512402"/>
                      <a:pt x="3425766" y="503944"/>
                    </a:cubicBezTo>
                    <a:cubicBezTo>
                      <a:pt x="3403559" y="497015"/>
                      <a:pt x="3381242" y="493195"/>
                      <a:pt x="3358107" y="495159"/>
                    </a:cubicBezTo>
                    <a:cubicBezTo>
                      <a:pt x="3329625" y="497560"/>
                      <a:pt x="3311510" y="513766"/>
                      <a:pt x="3305890" y="541811"/>
                    </a:cubicBezTo>
                    <a:cubicBezTo>
                      <a:pt x="3303980" y="551414"/>
                      <a:pt x="3303162" y="561236"/>
                      <a:pt x="3301525" y="570948"/>
                    </a:cubicBezTo>
                    <a:cubicBezTo>
                      <a:pt x="3298742" y="587317"/>
                      <a:pt x="3288321" y="592828"/>
                      <a:pt x="3273479" y="585790"/>
                    </a:cubicBezTo>
                    <a:cubicBezTo>
                      <a:pt x="3266113" y="582297"/>
                      <a:pt x="3259293" y="577441"/>
                      <a:pt x="3251708" y="574659"/>
                    </a:cubicBezTo>
                    <a:cubicBezTo>
                      <a:pt x="3218534" y="562382"/>
                      <a:pt x="3182031" y="575859"/>
                      <a:pt x="3164843" y="606251"/>
                    </a:cubicBezTo>
                    <a:cubicBezTo>
                      <a:pt x="3147710" y="636479"/>
                      <a:pt x="3155240" y="675492"/>
                      <a:pt x="3182413" y="697099"/>
                    </a:cubicBezTo>
                    <a:cubicBezTo>
                      <a:pt x="3209749" y="718816"/>
                      <a:pt x="3248544" y="717615"/>
                      <a:pt x="3274843" y="694044"/>
                    </a:cubicBezTo>
                    <a:cubicBezTo>
                      <a:pt x="3279645" y="689733"/>
                      <a:pt x="3283792" y="684659"/>
                      <a:pt x="3289630" y="678493"/>
                    </a:cubicBezTo>
                    <a:close/>
                    <a:moveTo>
                      <a:pt x="1124110" y="2634871"/>
                    </a:moveTo>
                    <a:cubicBezTo>
                      <a:pt x="1328997" y="2581671"/>
                      <a:pt x="1521715" y="2508010"/>
                      <a:pt x="1698010" y="2391026"/>
                    </a:cubicBezTo>
                    <a:cubicBezTo>
                      <a:pt x="1685570" y="2373784"/>
                      <a:pt x="1671656" y="2358779"/>
                      <a:pt x="1654305" y="2348194"/>
                    </a:cubicBezTo>
                    <a:cubicBezTo>
                      <a:pt x="1626477" y="2331115"/>
                      <a:pt x="1598377" y="2314201"/>
                      <a:pt x="1569022" y="2300123"/>
                    </a:cubicBezTo>
                    <a:cubicBezTo>
                      <a:pt x="1523134" y="2278080"/>
                      <a:pt x="1478337" y="2254890"/>
                      <a:pt x="1439924" y="2220897"/>
                    </a:cubicBezTo>
                    <a:cubicBezTo>
                      <a:pt x="1438888" y="2219969"/>
                      <a:pt x="1436869" y="2220188"/>
                      <a:pt x="1433213" y="2219424"/>
                    </a:cubicBezTo>
                    <a:cubicBezTo>
                      <a:pt x="1310663" y="2308417"/>
                      <a:pt x="1170980" y="2368273"/>
                      <a:pt x="1031461" y="2427529"/>
                    </a:cubicBezTo>
                    <a:cubicBezTo>
                      <a:pt x="1062835" y="2497753"/>
                      <a:pt x="1093173" y="2565575"/>
                      <a:pt x="1124165" y="2634925"/>
                    </a:cubicBezTo>
                    <a:close/>
                    <a:moveTo>
                      <a:pt x="1676894" y="1708763"/>
                    </a:moveTo>
                    <a:cubicBezTo>
                      <a:pt x="1685842" y="1704234"/>
                      <a:pt x="1693972" y="1700360"/>
                      <a:pt x="1701830" y="1696104"/>
                    </a:cubicBezTo>
                    <a:cubicBezTo>
                      <a:pt x="1775818" y="1655727"/>
                      <a:pt x="1849751" y="1615241"/>
                      <a:pt x="1923685" y="1574755"/>
                    </a:cubicBezTo>
                    <a:cubicBezTo>
                      <a:pt x="1973938" y="1547255"/>
                      <a:pt x="2024464" y="1520191"/>
                      <a:pt x="2074171" y="1491873"/>
                    </a:cubicBezTo>
                    <a:cubicBezTo>
                      <a:pt x="2100908" y="1476649"/>
                      <a:pt x="2102654" y="1469065"/>
                      <a:pt x="2088031" y="1442656"/>
                    </a:cubicBezTo>
                    <a:cubicBezTo>
                      <a:pt x="2050709" y="1375379"/>
                      <a:pt x="2012787" y="1308430"/>
                      <a:pt x="1974975" y="1241426"/>
                    </a:cubicBezTo>
                    <a:cubicBezTo>
                      <a:pt x="1973120" y="1238097"/>
                      <a:pt x="1969955" y="1235478"/>
                      <a:pt x="1965590" y="1230349"/>
                    </a:cubicBezTo>
                    <a:cubicBezTo>
                      <a:pt x="1899077" y="1256212"/>
                      <a:pt x="1832728" y="1281748"/>
                      <a:pt x="1766760" y="1308102"/>
                    </a:cubicBezTo>
                    <a:cubicBezTo>
                      <a:pt x="1757212" y="1311922"/>
                      <a:pt x="1748591" y="1319015"/>
                      <a:pt x="1740624" y="1325781"/>
                    </a:cubicBezTo>
                    <a:cubicBezTo>
                      <a:pt x="1705212" y="1355955"/>
                      <a:pt x="1686715" y="1397150"/>
                      <a:pt x="1668000" y="1438237"/>
                    </a:cubicBezTo>
                    <a:cubicBezTo>
                      <a:pt x="1661944" y="1451550"/>
                      <a:pt x="1655450" y="1465191"/>
                      <a:pt x="1646448" y="1476486"/>
                    </a:cubicBezTo>
                    <a:cubicBezTo>
                      <a:pt x="1624295" y="1504422"/>
                      <a:pt x="1594012" y="1509115"/>
                      <a:pt x="1563729" y="1490836"/>
                    </a:cubicBezTo>
                    <a:cubicBezTo>
                      <a:pt x="1554781" y="1485434"/>
                      <a:pt x="1546651" y="1478668"/>
                      <a:pt x="1536011" y="1470975"/>
                    </a:cubicBezTo>
                    <a:cubicBezTo>
                      <a:pt x="1549215" y="1506114"/>
                      <a:pt x="1659652" y="1692721"/>
                      <a:pt x="1676894" y="1708817"/>
                    </a:cubicBezTo>
                    <a:close/>
                    <a:moveTo>
                      <a:pt x="1840312" y="1002765"/>
                    </a:moveTo>
                    <a:cubicBezTo>
                      <a:pt x="1816358" y="960096"/>
                      <a:pt x="1794424" y="920974"/>
                      <a:pt x="1772435" y="881906"/>
                    </a:cubicBezTo>
                    <a:cubicBezTo>
                      <a:pt x="1754374" y="849823"/>
                      <a:pt x="1736423" y="817739"/>
                      <a:pt x="1718035" y="785874"/>
                    </a:cubicBezTo>
                    <a:cubicBezTo>
                      <a:pt x="1710287" y="772506"/>
                      <a:pt x="1705922" y="771469"/>
                      <a:pt x="1692172" y="777472"/>
                    </a:cubicBezTo>
                    <a:cubicBezTo>
                      <a:pt x="1689171" y="778781"/>
                      <a:pt x="1686388" y="780472"/>
                      <a:pt x="1683496" y="782055"/>
                    </a:cubicBezTo>
                    <a:cubicBezTo>
                      <a:pt x="1549543" y="854079"/>
                      <a:pt x="1415589" y="926103"/>
                      <a:pt x="1281744" y="998236"/>
                    </a:cubicBezTo>
                    <a:cubicBezTo>
                      <a:pt x="1276397" y="1001128"/>
                      <a:pt x="1271650" y="1005165"/>
                      <a:pt x="1266030" y="1009094"/>
                    </a:cubicBezTo>
                    <a:cubicBezTo>
                      <a:pt x="1299205" y="1066495"/>
                      <a:pt x="1331343" y="1122204"/>
                      <a:pt x="1362444" y="1176004"/>
                    </a:cubicBezTo>
                    <a:cubicBezTo>
                      <a:pt x="1522152" y="1118112"/>
                      <a:pt x="1679404" y="1061148"/>
                      <a:pt x="1840312" y="1002819"/>
                    </a:cubicBezTo>
                    <a:close/>
                    <a:moveTo>
                      <a:pt x="1717708" y="2421091"/>
                    </a:moveTo>
                    <a:cubicBezTo>
                      <a:pt x="1578952" y="2512594"/>
                      <a:pt x="1434086" y="2584836"/>
                      <a:pt x="1272141" y="2630779"/>
                    </a:cubicBezTo>
                    <a:cubicBezTo>
                      <a:pt x="1281635" y="2639509"/>
                      <a:pt x="1286873" y="2645511"/>
                      <a:pt x="1293203" y="2649930"/>
                    </a:cubicBezTo>
                    <a:cubicBezTo>
                      <a:pt x="1315301" y="2665317"/>
                      <a:pt x="1337127" y="2681414"/>
                      <a:pt x="1360316" y="2695000"/>
                    </a:cubicBezTo>
                    <a:cubicBezTo>
                      <a:pt x="1403203" y="2720154"/>
                      <a:pt x="1432394" y="2755947"/>
                      <a:pt x="1449309" y="2802163"/>
                    </a:cubicBezTo>
                    <a:cubicBezTo>
                      <a:pt x="1454929" y="2817495"/>
                      <a:pt x="1459131" y="2833319"/>
                      <a:pt x="1464314" y="2848815"/>
                    </a:cubicBezTo>
                    <a:cubicBezTo>
                      <a:pt x="1466497" y="2855308"/>
                      <a:pt x="1469498" y="2861528"/>
                      <a:pt x="1472662" y="2869058"/>
                    </a:cubicBezTo>
                    <a:cubicBezTo>
                      <a:pt x="1589920" y="2796161"/>
                      <a:pt x="1695882" y="2711424"/>
                      <a:pt x="1808065" y="2633998"/>
                    </a:cubicBezTo>
                    <a:cubicBezTo>
                      <a:pt x="1769979" y="2566230"/>
                      <a:pt x="1756120" y="2490768"/>
                      <a:pt x="1717708" y="2421145"/>
                    </a:cubicBezTo>
                    <a:close/>
                    <a:moveTo>
                      <a:pt x="4861717" y="211320"/>
                    </a:moveTo>
                    <a:cubicBezTo>
                      <a:pt x="4866682" y="221359"/>
                      <a:pt x="4870119" y="228671"/>
                      <a:pt x="4873939" y="235873"/>
                    </a:cubicBezTo>
                    <a:cubicBezTo>
                      <a:pt x="4914807" y="313190"/>
                      <a:pt x="4956275" y="390234"/>
                      <a:pt x="4996216" y="468096"/>
                    </a:cubicBezTo>
                    <a:cubicBezTo>
                      <a:pt x="5005001" y="485229"/>
                      <a:pt x="5015477" y="491995"/>
                      <a:pt x="5034356" y="490685"/>
                    </a:cubicBezTo>
                    <a:cubicBezTo>
                      <a:pt x="5096449" y="486429"/>
                      <a:pt x="5151886" y="464167"/>
                      <a:pt x="5203066" y="430065"/>
                    </a:cubicBezTo>
                    <a:cubicBezTo>
                      <a:pt x="5226474" y="414460"/>
                      <a:pt x="5244753" y="393944"/>
                      <a:pt x="5261395" y="371027"/>
                    </a:cubicBezTo>
                    <a:cubicBezTo>
                      <a:pt x="5209559" y="271503"/>
                      <a:pt x="5158106" y="172634"/>
                      <a:pt x="5106161" y="72837"/>
                    </a:cubicBezTo>
                    <a:cubicBezTo>
                      <a:pt x="5038230" y="145898"/>
                      <a:pt x="4957039" y="188567"/>
                      <a:pt x="4861717" y="211374"/>
                    </a:cubicBezTo>
                    <a:close/>
                    <a:moveTo>
                      <a:pt x="2656311" y="1131316"/>
                    </a:moveTo>
                    <a:cubicBezTo>
                      <a:pt x="2596727" y="1141083"/>
                      <a:pt x="2537089" y="1150905"/>
                      <a:pt x="2477506" y="1160617"/>
                    </a:cubicBezTo>
                    <a:cubicBezTo>
                      <a:pt x="2442749" y="1166292"/>
                      <a:pt x="2439802" y="1164709"/>
                      <a:pt x="2424961" y="1132680"/>
                    </a:cubicBezTo>
                    <a:cubicBezTo>
                      <a:pt x="2424415" y="1131480"/>
                      <a:pt x="2422287" y="1130989"/>
                      <a:pt x="2420923" y="1130225"/>
                    </a:cubicBezTo>
                    <a:cubicBezTo>
                      <a:pt x="2281895" y="1151068"/>
                      <a:pt x="2143576" y="1175186"/>
                      <a:pt x="2006895" y="1219109"/>
                    </a:cubicBezTo>
                    <a:cubicBezTo>
                      <a:pt x="2041488" y="1280384"/>
                      <a:pt x="2074935" y="1339749"/>
                      <a:pt x="2109692" y="1401242"/>
                    </a:cubicBezTo>
                    <a:cubicBezTo>
                      <a:pt x="2128244" y="1386401"/>
                      <a:pt x="2144777" y="1374343"/>
                      <a:pt x="2159946" y="1360811"/>
                    </a:cubicBezTo>
                    <a:cubicBezTo>
                      <a:pt x="2196885" y="1327909"/>
                      <a:pt x="2238626" y="1305211"/>
                      <a:pt x="2287897" y="1297299"/>
                    </a:cubicBezTo>
                    <a:cubicBezTo>
                      <a:pt x="2299192" y="1295498"/>
                      <a:pt x="2310432" y="1293152"/>
                      <a:pt x="2321617" y="1290751"/>
                    </a:cubicBezTo>
                    <a:cubicBezTo>
                      <a:pt x="2355174" y="1283494"/>
                      <a:pt x="2389386" y="1278365"/>
                      <a:pt x="2422069" y="1268326"/>
                    </a:cubicBezTo>
                    <a:cubicBezTo>
                      <a:pt x="2510408" y="1241207"/>
                      <a:pt x="2581559" y="1183425"/>
                      <a:pt x="2656311" y="1131371"/>
                    </a:cubicBezTo>
                    <a:close/>
                    <a:moveTo>
                      <a:pt x="1097374" y="122381"/>
                    </a:moveTo>
                    <a:cubicBezTo>
                      <a:pt x="1075712" y="143442"/>
                      <a:pt x="1060762" y="166468"/>
                      <a:pt x="1049631" y="192168"/>
                    </a:cubicBezTo>
                    <a:cubicBezTo>
                      <a:pt x="1039427" y="215739"/>
                      <a:pt x="1033862" y="240293"/>
                      <a:pt x="1036045" y="265992"/>
                    </a:cubicBezTo>
                    <a:cubicBezTo>
                      <a:pt x="1038991" y="300477"/>
                      <a:pt x="1052959" y="329068"/>
                      <a:pt x="1084061" y="346528"/>
                    </a:cubicBezTo>
                    <a:cubicBezTo>
                      <a:pt x="1109378" y="360769"/>
                      <a:pt x="1134968" y="355422"/>
                      <a:pt x="1150301" y="330814"/>
                    </a:cubicBezTo>
                    <a:cubicBezTo>
                      <a:pt x="1159085" y="316682"/>
                      <a:pt x="1165960" y="299931"/>
                      <a:pt x="1168416" y="283507"/>
                    </a:cubicBezTo>
                    <a:cubicBezTo>
                      <a:pt x="1178565" y="216449"/>
                      <a:pt x="1151665" y="164559"/>
                      <a:pt x="1097319" y="122326"/>
                    </a:cubicBezTo>
                    <a:close/>
                    <a:moveTo>
                      <a:pt x="4748279" y="271121"/>
                    </a:moveTo>
                    <a:cubicBezTo>
                      <a:pt x="4769995" y="263210"/>
                      <a:pt x="4791329" y="257808"/>
                      <a:pt x="4811082" y="273904"/>
                    </a:cubicBezTo>
                    <a:cubicBezTo>
                      <a:pt x="4829688" y="289073"/>
                      <a:pt x="4833289" y="310898"/>
                      <a:pt x="4834871" y="332451"/>
                    </a:cubicBezTo>
                    <a:cubicBezTo>
                      <a:pt x="4882615" y="347510"/>
                      <a:pt x="4890199" y="358478"/>
                      <a:pt x="4884033" y="401856"/>
                    </a:cubicBezTo>
                    <a:cubicBezTo>
                      <a:pt x="4922501" y="422426"/>
                      <a:pt x="4925938" y="435358"/>
                      <a:pt x="4906131" y="478081"/>
                    </a:cubicBezTo>
                    <a:cubicBezTo>
                      <a:pt x="4914152" y="496578"/>
                      <a:pt x="4921300" y="513111"/>
                      <a:pt x="4929594" y="532263"/>
                    </a:cubicBezTo>
                    <a:cubicBezTo>
                      <a:pt x="4944053" y="525988"/>
                      <a:pt x="4959167" y="519440"/>
                      <a:pt x="4976355" y="512020"/>
                    </a:cubicBezTo>
                    <a:cubicBezTo>
                      <a:pt x="4923592" y="412332"/>
                      <a:pt x="4872629" y="316027"/>
                      <a:pt x="4821121" y="218631"/>
                    </a:cubicBezTo>
                    <a:cubicBezTo>
                      <a:pt x="4791057" y="230962"/>
                      <a:pt x="4767049" y="246459"/>
                      <a:pt x="4748279" y="271067"/>
                    </a:cubicBezTo>
                    <a:close/>
                    <a:moveTo>
                      <a:pt x="2445204" y="2184176"/>
                    </a:moveTo>
                    <a:cubicBezTo>
                      <a:pt x="2442585" y="2180738"/>
                      <a:pt x="2438875" y="2174463"/>
                      <a:pt x="2433855" y="2169498"/>
                    </a:cubicBezTo>
                    <a:cubicBezTo>
                      <a:pt x="2419286" y="2155148"/>
                      <a:pt x="2404118" y="2141398"/>
                      <a:pt x="2389386" y="2127266"/>
                    </a:cubicBezTo>
                    <a:cubicBezTo>
                      <a:pt x="2379346" y="2117662"/>
                      <a:pt x="2369906" y="2107405"/>
                      <a:pt x="2359594" y="2098074"/>
                    </a:cubicBezTo>
                    <a:cubicBezTo>
                      <a:pt x="2351627" y="2090872"/>
                      <a:pt x="2342133" y="2088089"/>
                      <a:pt x="2333403" y="2096765"/>
                    </a:cubicBezTo>
                    <a:cubicBezTo>
                      <a:pt x="2325328" y="2104786"/>
                      <a:pt x="2328984" y="2113243"/>
                      <a:pt x="2334549" y="2121100"/>
                    </a:cubicBezTo>
                    <a:cubicBezTo>
                      <a:pt x="2335968" y="2123119"/>
                      <a:pt x="2337332" y="2125192"/>
                      <a:pt x="2339132" y="2126884"/>
                    </a:cubicBezTo>
                    <a:cubicBezTo>
                      <a:pt x="2363413" y="2149964"/>
                      <a:pt x="2387694" y="2173045"/>
                      <a:pt x="2412193" y="2195852"/>
                    </a:cubicBezTo>
                    <a:cubicBezTo>
                      <a:pt x="2415685" y="2199071"/>
                      <a:pt x="2420268" y="2201691"/>
                      <a:pt x="2424852" y="2203055"/>
                    </a:cubicBezTo>
                    <a:cubicBezTo>
                      <a:pt x="2434673" y="2206001"/>
                      <a:pt x="2445150" y="2197653"/>
                      <a:pt x="2445204" y="2184121"/>
                    </a:cubicBezTo>
                    <a:close/>
                    <a:moveTo>
                      <a:pt x="2294008" y="2464196"/>
                    </a:moveTo>
                    <a:cubicBezTo>
                      <a:pt x="2291498" y="2460104"/>
                      <a:pt x="2288225" y="2452574"/>
                      <a:pt x="2283096" y="2446736"/>
                    </a:cubicBezTo>
                    <a:cubicBezTo>
                      <a:pt x="2262525" y="2423601"/>
                      <a:pt x="2241464" y="2400957"/>
                      <a:pt x="2220293" y="2378368"/>
                    </a:cubicBezTo>
                    <a:cubicBezTo>
                      <a:pt x="2215873" y="2373675"/>
                      <a:pt x="2210799" y="2368601"/>
                      <a:pt x="2205015" y="2366636"/>
                    </a:cubicBezTo>
                    <a:cubicBezTo>
                      <a:pt x="2199722" y="2364836"/>
                      <a:pt x="2190556" y="2364836"/>
                      <a:pt x="2187664" y="2368055"/>
                    </a:cubicBezTo>
                    <a:cubicBezTo>
                      <a:pt x="2183735" y="2372475"/>
                      <a:pt x="2182808" y="2380823"/>
                      <a:pt x="2183135" y="2387316"/>
                    </a:cubicBezTo>
                    <a:cubicBezTo>
                      <a:pt x="2183353" y="2391463"/>
                      <a:pt x="2187773" y="2395773"/>
                      <a:pt x="2191101" y="2399265"/>
                    </a:cubicBezTo>
                    <a:cubicBezTo>
                      <a:pt x="2215000" y="2424910"/>
                      <a:pt x="2239008" y="2450391"/>
                      <a:pt x="2263125" y="2475818"/>
                    </a:cubicBezTo>
                    <a:cubicBezTo>
                      <a:pt x="2265308" y="2478110"/>
                      <a:pt x="2268036" y="2480183"/>
                      <a:pt x="2270928" y="2481493"/>
                    </a:cubicBezTo>
                    <a:cubicBezTo>
                      <a:pt x="2281568" y="2486403"/>
                      <a:pt x="2293190" y="2479419"/>
                      <a:pt x="2294117" y="2464141"/>
                    </a:cubicBezTo>
                    <a:close/>
                    <a:moveTo>
                      <a:pt x="2247084" y="1991675"/>
                    </a:moveTo>
                    <a:cubicBezTo>
                      <a:pt x="2245119" y="1987965"/>
                      <a:pt x="2242773" y="1980762"/>
                      <a:pt x="2238244" y="1975415"/>
                    </a:cubicBezTo>
                    <a:cubicBezTo>
                      <a:pt x="2218110" y="1951789"/>
                      <a:pt x="2197485" y="1928600"/>
                      <a:pt x="2176751" y="1905574"/>
                    </a:cubicBezTo>
                    <a:cubicBezTo>
                      <a:pt x="2172986" y="1901427"/>
                      <a:pt x="2167912" y="1898371"/>
                      <a:pt x="2163165" y="1895207"/>
                    </a:cubicBezTo>
                    <a:cubicBezTo>
                      <a:pt x="2156181" y="1890623"/>
                      <a:pt x="2149087" y="1891114"/>
                      <a:pt x="2142976" y="1896844"/>
                    </a:cubicBezTo>
                    <a:cubicBezTo>
                      <a:pt x="2135828" y="1903555"/>
                      <a:pt x="2136047" y="1911357"/>
                      <a:pt x="2141558" y="1918833"/>
                    </a:cubicBezTo>
                    <a:cubicBezTo>
                      <a:pt x="2145868" y="1924726"/>
                      <a:pt x="2150888" y="1930127"/>
                      <a:pt x="2155799" y="1935584"/>
                    </a:cubicBezTo>
                    <a:cubicBezTo>
                      <a:pt x="2174405" y="1956209"/>
                      <a:pt x="2193011" y="1976779"/>
                      <a:pt x="2211726" y="1997295"/>
                    </a:cubicBezTo>
                    <a:cubicBezTo>
                      <a:pt x="2215546" y="2001442"/>
                      <a:pt x="2219311" y="2006189"/>
                      <a:pt x="2224167" y="2008699"/>
                    </a:cubicBezTo>
                    <a:cubicBezTo>
                      <a:pt x="2234861" y="2014210"/>
                      <a:pt x="2246483" y="2006844"/>
                      <a:pt x="2247084" y="1991621"/>
                    </a:cubicBezTo>
                    <a:close/>
                    <a:moveTo>
                      <a:pt x="3800673" y="675001"/>
                    </a:moveTo>
                    <a:cubicBezTo>
                      <a:pt x="3822989" y="681603"/>
                      <a:pt x="3839358" y="675547"/>
                      <a:pt x="3851853" y="658741"/>
                    </a:cubicBezTo>
                    <a:cubicBezTo>
                      <a:pt x="3864458" y="641772"/>
                      <a:pt x="3865222" y="616072"/>
                      <a:pt x="3854254" y="598394"/>
                    </a:cubicBezTo>
                    <a:cubicBezTo>
                      <a:pt x="3843887" y="581588"/>
                      <a:pt x="3830847" y="576514"/>
                      <a:pt x="3807984" y="580824"/>
                    </a:cubicBezTo>
                    <a:cubicBezTo>
                      <a:pt x="3805638" y="611380"/>
                      <a:pt x="3803237" y="642099"/>
                      <a:pt x="3800673" y="675056"/>
                    </a:cubicBezTo>
                    <a:close/>
                    <a:moveTo>
                      <a:pt x="639695" y="541538"/>
                    </a:moveTo>
                    <a:cubicBezTo>
                      <a:pt x="643132" y="506290"/>
                      <a:pt x="587041" y="443269"/>
                      <a:pt x="540553" y="430065"/>
                    </a:cubicBezTo>
                    <a:cubicBezTo>
                      <a:pt x="549119" y="484629"/>
                      <a:pt x="598063" y="539683"/>
                      <a:pt x="639695" y="541538"/>
                    </a:cubicBezTo>
                    <a:close/>
                    <a:moveTo>
                      <a:pt x="1500381" y="1495310"/>
                    </a:moveTo>
                    <a:cubicBezTo>
                      <a:pt x="1489359" y="1505022"/>
                      <a:pt x="1491487" y="1512170"/>
                      <a:pt x="1495852" y="1519755"/>
                    </a:cubicBezTo>
                    <a:cubicBezTo>
                      <a:pt x="1531209" y="1581302"/>
                      <a:pt x="1566403" y="1642905"/>
                      <a:pt x="1602087" y="1704289"/>
                    </a:cubicBezTo>
                    <a:cubicBezTo>
                      <a:pt x="1606343" y="1711600"/>
                      <a:pt x="1609726" y="1726660"/>
                      <a:pt x="1621894" y="1718748"/>
                    </a:cubicBezTo>
                    <a:cubicBezTo>
                      <a:pt x="1631988" y="1712200"/>
                      <a:pt x="1621021" y="1702652"/>
                      <a:pt x="1617038" y="1695559"/>
                    </a:cubicBezTo>
                    <a:cubicBezTo>
                      <a:pt x="1582935" y="1635157"/>
                      <a:pt x="1548451" y="1574973"/>
                      <a:pt x="1513913" y="1514844"/>
                    </a:cubicBezTo>
                    <a:cubicBezTo>
                      <a:pt x="1510420" y="1508733"/>
                      <a:pt x="1505892" y="1503222"/>
                      <a:pt x="1500326" y="1495365"/>
                    </a:cubicBezTo>
                    <a:close/>
                    <a:moveTo>
                      <a:pt x="2135665" y="2295212"/>
                    </a:moveTo>
                    <a:cubicBezTo>
                      <a:pt x="2133646" y="2291393"/>
                      <a:pt x="2131409" y="2285064"/>
                      <a:pt x="2127426" y="2280098"/>
                    </a:cubicBezTo>
                    <a:cubicBezTo>
                      <a:pt x="2111002" y="2259746"/>
                      <a:pt x="2094687" y="2239230"/>
                      <a:pt x="2077118" y="2219860"/>
                    </a:cubicBezTo>
                    <a:cubicBezTo>
                      <a:pt x="2064186" y="2205619"/>
                      <a:pt x="2053928" y="2203928"/>
                      <a:pt x="2045471" y="2211403"/>
                    </a:cubicBezTo>
                    <a:cubicBezTo>
                      <a:pt x="2036686" y="2219205"/>
                      <a:pt x="2038050" y="2228536"/>
                      <a:pt x="2050655" y="2243541"/>
                    </a:cubicBezTo>
                    <a:cubicBezTo>
                      <a:pt x="2068006" y="2264220"/>
                      <a:pt x="2085466" y="2284791"/>
                      <a:pt x="2103145" y="2305198"/>
                    </a:cubicBezTo>
                    <a:cubicBezTo>
                      <a:pt x="2106200" y="2308744"/>
                      <a:pt x="2110238" y="2312291"/>
                      <a:pt x="2114494" y="2313873"/>
                    </a:cubicBezTo>
                    <a:cubicBezTo>
                      <a:pt x="2125625" y="2317911"/>
                      <a:pt x="2136538" y="2309235"/>
                      <a:pt x="2135719" y="2295267"/>
                    </a:cubicBezTo>
                    <a:close/>
                    <a:moveTo>
                      <a:pt x="2555422" y="2305962"/>
                    </a:moveTo>
                    <a:cubicBezTo>
                      <a:pt x="2541400" y="2305361"/>
                      <a:pt x="2532833" y="2316601"/>
                      <a:pt x="2537253" y="2327296"/>
                    </a:cubicBezTo>
                    <a:cubicBezTo>
                      <a:pt x="2539381" y="2332370"/>
                      <a:pt x="2543036" y="2337227"/>
                      <a:pt x="2547129" y="2340937"/>
                    </a:cubicBezTo>
                    <a:cubicBezTo>
                      <a:pt x="2568190" y="2360034"/>
                      <a:pt x="2589579" y="2378804"/>
                      <a:pt x="2610914" y="2397628"/>
                    </a:cubicBezTo>
                    <a:cubicBezTo>
                      <a:pt x="2619044" y="2404776"/>
                      <a:pt x="2627992" y="2407559"/>
                      <a:pt x="2636995" y="2399374"/>
                    </a:cubicBezTo>
                    <a:cubicBezTo>
                      <a:pt x="2644798" y="2392281"/>
                      <a:pt x="2644088" y="2382241"/>
                      <a:pt x="2633176" y="2371820"/>
                    </a:cubicBezTo>
                    <a:cubicBezTo>
                      <a:pt x="2612660" y="2352177"/>
                      <a:pt x="2591325" y="2333298"/>
                      <a:pt x="2569991" y="2314528"/>
                    </a:cubicBezTo>
                    <a:cubicBezTo>
                      <a:pt x="2565298" y="2310381"/>
                      <a:pt x="2558969" y="2307980"/>
                      <a:pt x="2555422" y="2305962"/>
                    </a:cubicBezTo>
                    <a:close/>
                    <a:moveTo>
                      <a:pt x="2391295" y="2568412"/>
                    </a:moveTo>
                    <a:cubicBezTo>
                      <a:pt x="2376508" y="2569285"/>
                      <a:pt x="2369361" y="2580416"/>
                      <a:pt x="2375417" y="2591056"/>
                    </a:cubicBezTo>
                    <a:cubicBezTo>
                      <a:pt x="2379291" y="2597931"/>
                      <a:pt x="2385621" y="2603551"/>
                      <a:pt x="2391404" y="2609117"/>
                    </a:cubicBezTo>
                    <a:cubicBezTo>
                      <a:pt x="2408865" y="2625977"/>
                      <a:pt x="2426761" y="2642455"/>
                      <a:pt x="2444222" y="2659370"/>
                    </a:cubicBezTo>
                    <a:cubicBezTo>
                      <a:pt x="2450770" y="2665699"/>
                      <a:pt x="2457426" y="2669137"/>
                      <a:pt x="2465720" y="2663353"/>
                    </a:cubicBezTo>
                    <a:cubicBezTo>
                      <a:pt x="2473086" y="2658170"/>
                      <a:pt x="2476142" y="2650858"/>
                      <a:pt x="2472868" y="2642128"/>
                    </a:cubicBezTo>
                    <a:cubicBezTo>
                      <a:pt x="2471176" y="2637654"/>
                      <a:pt x="2468994" y="2632797"/>
                      <a:pt x="2465611" y="2629633"/>
                    </a:cubicBezTo>
                    <a:cubicBezTo>
                      <a:pt x="2445422" y="2610808"/>
                      <a:pt x="2425016" y="2592257"/>
                      <a:pt x="2404227" y="2574142"/>
                    </a:cubicBezTo>
                    <a:cubicBezTo>
                      <a:pt x="2400244" y="2570650"/>
                      <a:pt x="2394187" y="2569613"/>
                      <a:pt x="2391295" y="2568412"/>
                    </a:cubicBezTo>
                    <a:close/>
                    <a:moveTo>
                      <a:pt x="1627568" y="466241"/>
                    </a:moveTo>
                    <a:cubicBezTo>
                      <a:pt x="1601760" y="458056"/>
                      <a:pt x="1578789" y="454564"/>
                      <a:pt x="1555381" y="461221"/>
                    </a:cubicBezTo>
                    <a:cubicBezTo>
                      <a:pt x="1535956" y="466732"/>
                      <a:pt x="1530609" y="481791"/>
                      <a:pt x="1541194" y="499088"/>
                    </a:cubicBezTo>
                    <a:cubicBezTo>
                      <a:pt x="1552052" y="516821"/>
                      <a:pt x="1573332" y="521514"/>
                      <a:pt x="1592375" y="509728"/>
                    </a:cubicBezTo>
                    <a:cubicBezTo>
                      <a:pt x="1608035" y="500016"/>
                      <a:pt x="1618293" y="485556"/>
                      <a:pt x="1627623" y="466241"/>
                    </a:cubicBezTo>
                    <a:close/>
                    <a:moveTo>
                      <a:pt x="2385239" y="1737245"/>
                    </a:moveTo>
                    <a:cubicBezTo>
                      <a:pt x="2390204" y="1733098"/>
                      <a:pt x="2397079" y="1730152"/>
                      <a:pt x="2397788" y="1726114"/>
                    </a:cubicBezTo>
                    <a:cubicBezTo>
                      <a:pt x="2398934" y="1719730"/>
                      <a:pt x="2398225" y="1710782"/>
                      <a:pt x="2394351" y="1706144"/>
                    </a:cubicBezTo>
                    <a:cubicBezTo>
                      <a:pt x="2377218" y="1685355"/>
                      <a:pt x="2358884" y="1665603"/>
                      <a:pt x="2340660" y="1645797"/>
                    </a:cubicBezTo>
                    <a:cubicBezTo>
                      <a:pt x="2333785" y="1638321"/>
                      <a:pt x="2325164" y="1636630"/>
                      <a:pt x="2316379" y="1642468"/>
                    </a:cubicBezTo>
                    <a:cubicBezTo>
                      <a:pt x="2308195" y="1647979"/>
                      <a:pt x="2307158" y="1657964"/>
                      <a:pt x="2315615" y="1668277"/>
                    </a:cubicBezTo>
                    <a:cubicBezTo>
                      <a:pt x="2332203" y="1688411"/>
                      <a:pt x="2349772" y="1707781"/>
                      <a:pt x="2367505" y="1726878"/>
                    </a:cubicBezTo>
                    <a:cubicBezTo>
                      <a:pt x="2371598" y="1731298"/>
                      <a:pt x="2378309" y="1733317"/>
                      <a:pt x="2385130" y="1737191"/>
                    </a:cubicBezTo>
                    <a:close/>
                    <a:moveTo>
                      <a:pt x="2560279" y="1892533"/>
                    </a:moveTo>
                    <a:cubicBezTo>
                      <a:pt x="2559024" y="1889805"/>
                      <a:pt x="2558041" y="1884512"/>
                      <a:pt x="2554931" y="1881238"/>
                    </a:cubicBezTo>
                    <a:cubicBezTo>
                      <a:pt x="2535943" y="1861050"/>
                      <a:pt x="2516791" y="1841025"/>
                      <a:pt x="2497039" y="1821655"/>
                    </a:cubicBezTo>
                    <a:cubicBezTo>
                      <a:pt x="2489946" y="1814671"/>
                      <a:pt x="2480561" y="1813743"/>
                      <a:pt x="2473031" y="1821655"/>
                    </a:cubicBezTo>
                    <a:cubicBezTo>
                      <a:pt x="2465447" y="1829567"/>
                      <a:pt x="2467357" y="1838679"/>
                      <a:pt x="2474014" y="1845881"/>
                    </a:cubicBezTo>
                    <a:cubicBezTo>
                      <a:pt x="2492292" y="1865579"/>
                      <a:pt x="2511117" y="1884840"/>
                      <a:pt x="2529996" y="1903937"/>
                    </a:cubicBezTo>
                    <a:cubicBezTo>
                      <a:pt x="2532724" y="1906720"/>
                      <a:pt x="2536707" y="1908793"/>
                      <a:pt x="2540527" y="1909830"/>
                    </a:cubicBezTo>
                    <a:cubicBezTo>
                      <a:pt x="2551112" y="1912831"/>
                      <a:pt x="2560442" y="1905356"/>
                      <a:pt x="2560279" y="1892588"/>
                    </a:cubicBezTo>
                    <a:close/>
                    <a:moveTo>
                      <a:pt x="3304635" y="843930"/>
                    </a:moveTo>
                    <a:cubicBezTo>
                      <a:pt x="3366401" y="895820"/>
                      <a:pt x="3433351" y="934342"/>
                      <a:pt x="3501446" y="974010"/>
                    </a:cubicBezTo>
                    <a:cubicBezTo>
                      <a:pt x="3510067" y="961242"/>
                      <a:pt x="3517433" y="950329"/>
                      <a:pt x="3526545" y="936797"/>
                    </a:cubicBezTo>
                    <a:cubicBezTo>
                      <a:pt x="3514978" y="935815"/>
                      <a:pt x="3507830" y="935051"/>
                      <a:pt x="3500628" y="934615"/>
                    </a:cubicBezTo>
                    <a:cubicBezTo>
                      <a:pt x="3455285" y="931886"/>
                      <a:pt x="3413981" y="916991"/>
                      <a:pt x="3378187" y="889600"/>
                    </a:cubicBezTo>
                    <a:cubicBezTo>
                      <a:pt x="3357617" y="873831"/>
                      <a:pt x="3340211" y="853970"/>
                      <a:pt x="3321222" y="836018"/>
                    </a:cubicBezTo>
                    <a:cubicBezTo>
                      <a:pt x="3319640" y="834490"/>
                      <a:pt x="3317130" y="833945"/>
                      <a:pt x="3314402" y="832635"/>
                    </a:cubicBezTo>
                    <a:cubicBezTo>
                      <a:pt x="3311619" y="835855"/>
                      <a:pt x="3309109" y="838746"/>
                      <a:pt x="3304635" y="843875"/>
                    </a:cubicBezTo>
                    <a:close/>
                    <a:moveTo>
                      <a:pt x="2739902" y="2038982"/>
                    </a:moveTo>
                    <a:cubicBezTo>
                      <a:pt x="2737719" y="2035544"/>
                      <a:pt x="2735155" y="2029324"/>
                      <a:pt x="2730735" y="2024850"/>
                    </a:cubicBezTo>
                    <a:cubicBezTo>
                      <a:pt x="2714584" y="2008590"/>
                      <a:pt x="2698052" y="1992712"/>
                      <a:pt x="2681246" y="1977161"/>
                    </a:cubicBezTo>
                    <a:cubicBezTo>
                      <a:pt x="2673607" y="1970068"/>
                      <a:pt x="2664604" y="1965976"/>
                      <a:pt x="2655056" y="1974488"/>
                    </a:cubicBezTo>
                    <a:cubicBezTo>
                      <a:pt x="2646817" y="1981854"/>
                      <a:pt x="2647471" y="1991130"/>
                      <a:pt x="2658111" y="2002151"/>
                    </a:cubicBezTo>
                    <a:cubicBezTo>
                      <a:pt x="2672843" y="2017484"/>
                      <a:pt x="2688121" y="2032325"/>
                      <a:pt x="2703617" y="2046839"/>
                    </a:cubicBezTo>
                    <a:cubicBezTo>
                      <a:pt x="2708255" y="2051204"/>
                      <a:pt x="2713984" y="2055242"/>
                      <a:pt x="2719986" y="2057206"/>
                    </a:cubicBezTo>
                    <a:cubicBezTo>
                      <a:pt x="2730026" y="2060535"/>
                      <a:pt x="2740284" y="2051913"/>
                      <a:pt x="2739902" y="2038927"/>
                    </a:cubicBezTo>
                    <a:close/>
                    <a:moveTo>
                      <a:pt x="1842222" y="1976397"/>
                    </a:moveTo>
                    <a:cubicBezTo>
                      <a:pt x="1839221" y="1969741"/>
                      <a:pt x="1837802" y="1964939"/>
                      <a:pt x="1835128" y="1961010"/>
                    </a:cubicBezTo>
                    <a:cubicBezTo>
                      <a:pt x="1823834" y="1944150"/>
                      <a:pt x="1812321" y="1927399"/>
                      <a:pt x="1800590" y="1910812"/>
                    </a:cubicBezTo>
                    <a:cubicBezTo>
                      <a:pt x="1797807" y="1906938"/>
                      <a:pt x="1794315" y="1902245"/>
                      <a:pt x="1790168" y="1900936"/>
                    </a:cubicBezTo>
                    <a:cubicBezTo>
                      <a:pt x="1784657" y="1899135"/>
                      <a:pt x="1775927" y="1897826"/>
                      <a:pt x="1772653" y="1900772"/>
                    </a:cubicBezTo>
                    <a:cubicBezTo>
                      <a:pt x="1768343" y="1904701"/>
                      <a:pt x="1764196" y="1915286"/>
                      <a:pt x="1766487" y="1918997"/>
                    </a:cubicBezTo>
                    <a:cubicBezTo>
                      <a:pt x="1780947" y="1942404"/>
                      <a:pt x="1796716" y="1965048"/>
                      <a:pt x="1813303" y="1986983"/>
                    </a:cubicBezTo>
                    <a:cubicBezTo>
                      <a:pt x="1815922" y="1990475"/>
                      <a:pt x="1825743" y="1991348"/>
                      <a:pt x="1830709" y="1989438"/>
                    </a:cubicBezTo>
                    <a:cubicBezTo>
                      <a:pt x="1835619" y="1987583"/>
                      <a:pt x="1838621" y="1980653"/>
                      <a:pt x="1842167" y="1976397"/>
                    </a:cubicBezTo>
                    <a:close/>
                    <a:moveTo>
                      <a:pt x="2868618" y="2201090"/>
                    </a:moveTo>
                    <a:cubicBezTo>
                      <a:pt x="2885478" y="2200927"/>
                      <a:pt x="2892898" y="2186631"/>
                      <a:pt x="2883295" y="2174627"/>
                    </a:cubicBezTo>
                    <a:cubicBezTo>
                      <a:pt x="2868181" y="2155693"/>
                      <a:pt x="2850830" y="2138397"/>
                      <a:pt x="2833533" y="2121318"/>
                    </a:cubicBezTo>
                    <a:cubicBezTo>
                      <a:pt x="2826494" y="2114389"/>
                      <a:pt x="2817000" y="2114225"/>
                      <a:pt x="2809689" y="2122355"/>
                    </a:cubicBezTo>
                    <a:cubicBezTo>
                      <a:pt x="2802214" y="2130703"/>
                      <a:pt x="2805106" y="2139161"/>
                      <a:pt x="2811653" y="2146418"/>
                    </a:cubicBezTo>
                    <a:cubicBezTo>
                      <a:pt x="2825840" y="2162077"/>
                      <a:pt x="2840190" y="2177628"/>
                      <a:pt x="2855086" y="2192633"/>
                    </a:cubicBezTo>
                    <a:cubicBezTo>
                      <a:pt x="2859396" y="2196998"/>
                      <a:pt x="2865671" y="2199344"/>
                      <a:pt x="2868618" y="2201145"/>
                    </a:cubicBezTo>
                    <a:close/>
                    <a:moveTo>
                      <a:pt x="2945498" y="1876382"/>
                    </a:moveTo>
                    <a:cubicBezTo>
                      <a:pt x="2943533" y="1873109"/>
                      <a:pt x="2941187" y="1866779"/>
                      <a:pt x="2936931" y="1862250"/>
                    </a:cubicBezTo>
                    <a:cubicBezTo>
                      <a:pt x="2923509" y="1847955"/>
                      <a:pt x="2909540" y="1834205"/>
                      <a:pt x="2895517" y="1820564"/>
                    </a:cubicBezTo>
                    <a:cubicBezTo>
                      <a:pt x="2892080" y="1817235"/>
                      <a:pt x="2887496" y="1813034"/>
                      <a:pt x="2883404" y="1812979"/>
                    </a:cubicBezTo>
                    <a:cubicBezTo>
                      <a:pt x="2876802" y="1812870"/>
                      <a:pt x="2868454" y="1814071"/>
                      <a:pt x="2864143" y="1818163"/>
                    </a:cubicBezTo>
                    <a:cubicBezTo>
                      <a:pt x="2861033" y="1821109"/>
                      <a:pt x="2860706" y="1832186"/>
                      <a:pt x="2863707" y="1835460"/>
                    </a:cubicBezTo>
                    <a:cubicBezTo>
                      <a:pt x="2881877" y="1855212"/>
                      <a:pt x="2900646" y="1874582"/>
                      <a:pt x="2920780" y="1892260"/>
                    </a:cubicBezTo>
                    <a:cubicBezTo>
                      <a:pt x="2930274" y="1900608"/>
                      <a:pt x="2945061" y="1891769"/>
                      <a:pt x="2945443" y="1876382"/>
                    </a:cubicBezTo>
                    <a:close/>
                    <a:moveTo>
                      <a:pt x="2172986" y="1481778"/>
                    </a:moveTo>
                    <a:cubicBezTo>
                      <a:pt x="2158199" y="1481014"/>
                      <a:pt x="2148705" y="1494383"/>
                      <a:pt x="2156399" y="1505132"/>
                    </a:cubicBezTo>
                    <a:cubicBezTo>
                      <a:pt x="2170476" y="1524938"/>
                      <a:pt x="2186409" y="1543654"/>
                      <a:pt x="2203324" y="1561168"/>
                    </a:cubicBezTo>
                    <a:cubicBezTo>
                      <a:pt x="2211945" y="1570117"/>
                      <a:pt x="2226349" y="1565534"/>
                      <a:pt x="2228532" y="1554457"/>
                    </a:cubicBezTo>
                    <a:cubicBezTo>
                      <a:pt x="2229623" y="1548783"/>
                      <a:pt x="2228150" y="1540871"/>
                      <a:pt x="2224658" y="1536342"/>
                    </a:cubicBezTo>
                    <a:cubicBezTo>
                      <a:pt x="2211781" y="1519591"/>
                      <a:pt x="2197758" y="1503658"/>
                      <a:pt x="2183681" y="1487835"/>
                    </a:cubicBezTo>
                    <a:cubicBezTo>
                      <a:pt x="2180680" y="1484507"/>
                      <a:pt x="2175496" y="1483088"/>
                      <a:pt x="2173041" y="1481724"/>
                    </a:cubicBezTo>
                    <a:close/>
                    <a:moveTo>
                      <a:pt x="4758210" y="368026"/>
                    </a:moveTo>
                    <a:cubicBezTo>
                      <a:pt x="4766558" y="361915"/>
                      <a:pt x="4773160" y="357168"/>
                      <a:pt x="4779653" y="352257"/>
                    </a:cubicBezTo>
                    <a:cubicBezTo>
                      <a:pt x="4782272" y="350293"/>
                      <a:pt x="4784509" y="347892"/>
                      <a:pt x="4786910" y="345710"/>
                    </a:cubicBezTo>
                    <a:cubicBezTo>
                      <a:pt x="4795531" y="337743"/>
                      <a:pt x="4797768" y="327758"/>
                      <a:pt x="4796022" y="316627"/>
                    </a:cubicBezTo>
                    <a:cubicBezTo>
                      <a:pt x="4793457" y="300422"/>
                      <a:pt x="4784891" y="295020"/>
                      <a:pt x="4769995" y="301786"/>
                    </a:cubicBezTo>
                    <a:cubicBezTo>
                      <a:pt x="4750516" y="310625"/>
                      <a:pt x="4734311" y="324048"/>
                      <a:pt x="4719469" y="342272"/>
                    </a:cubicBezTo>
                    <a:cubicBezTo>
                      <a:pt x="4732455" y="350893"/>
                      <a:pt x="4744514" y="358969"/>
                      <a:pt x="4758155" y="368026"/>
                    </a:cubicBezTo>
                    <a:close/>
                    <a:moveTo>
                      <a:pt x="2349172" y="1352517"/>
                    </a:moveTo>
                    <a:cubicBezTo>
                      <a:pt x="2346007" y="1355191"/>
                      <a:pt x="2339078" y="1358246"/>
                      <a:pt x="2338478" y="1362230"/>
                    </a:cubicBezTo>
                    <a:cubicBezTo>
                      <a:pt x="2337550" y="1368613"/>
                      <a:pt x="2338641" y="1378108"/>
                      <a:pt x="2342843" y="1381818"/>
                    </a:cubicBezTo>
                    <a:cubicBezTo>
                      <a:pt x="2358666" y="1395786"/>
                      <a:pt x="2375963" y="1408227"/>
                      <a:pt x="2392987" y="1420722"/>
                    </a:cubicBezTo>
                    <a:cubicBezTo>
                      <a:pt x="2399643" y="1425632"/>
                      <a:pt x="2407064" y="1424923"/>
                      <a:pt x="2413121" y="1419085"/>
                    </a:cubicBezTo>
                    <a:cubicBezTo>
                      <a:pt x="2420159" y="1412319"/>
                      <a:pt x="2420760" y="1402443"/>
                      <a:pt x="2414485" y="1397096"/>
                    </a:cubicBezTo>
                    <a:cubicBezTo>
                      <a:pt x="2396697" y="1381872"/>
                      <a:pt x="2377327" y="1368450"/>
                      <a:pt x="2358393" y="1354536"/>
                    </a:cubicBezTo>
                    <a:cubicBezTo>
                      <a:pt x="2356593" y="1353227"/>
                      <a:pt x="2353701" y="1353445"/>
                      <a:pt x="2349118" y="1352463"/>
                    </a:cubicBezTo>
                    <a:close/>
                    <a:moveTo>
                      <a:pt x="2690304" y="1646015"/>
                    </a:moveTo>
                    <a:cubicBezTo>
                      <a:pt x="2686157" y="1649507"/>
                      <a:pt x="2679118" y="1652508"/>
                      <a:pt x="2678518" y="1656491"/>
                    </a:cubicBezTo>
                    <a:cubicBezTo>
                      <a:pt x="2677536" y="1662875"/>
                      <a:pt x="2678627" y="1671987"/>
                      <a:pt x="2682719" y="1676243"/>
                    </a:cubicBezTo>
                    <a:cubicBezTo>
                      <a:pt x="2696197" y="1690320"/>
                      <a:pt x="2711092" y="1703034"/>
                      <a:pt x="2725988" y="1715638"/>
                    </a:cubicBezTo>
                    <a:cubicBezTo>
                      <a:pt x="2733627" y="1722076"/>
                      <a:pt x="2742685" y="1722731"/>
                      <a:pt x="2750160" y="1715038"/>
                    </a:cubicBezTo>
                    <a:cubicBezTo>
                      <a:pt x="2757908" y="1706962"/>
                      <a:pt x="2755671" y="1697905"/>
                      <a:pt x="2748632" y="1691139"/>
                    </a:cubicBezTo>
                    <a:cubicBezTo>
                      <a:pt x="2734609" y="1677607"/>
                      <a:pt x="2719877" y="1664785"/>
                      <a:pt x="2704981" y="1652180"/>
                    </a:cubicBezTo>
                    <a:cubicBezTo>
                      <a:pt x="2701489" y="1649234"/>
                      <a:pt x="2696197" y="1648416"/>
                      <a:pt x="2690304" y="1646069"/>
                    </a:cubicBezTo>
                    <a:close/>
                    <a:moveTo>
                      <a:pt x="2588543" y="1560896"/>
                    </a:moveTo>
                    <a:cubicBezTo>
                      <a:pt x="2588215" y="1559313"/>
                      <a:pt x="2588379" y="1557403"/>
                      <a:pt x="2587506" y="1556203"/>
                    </a:cubicBezTo>
                    <a:cubicBezTo>
                      <a:pt x="2572610" y="1535687"/>
                      <a:pt x="2554822" y="1518009"/>
                      <a:pt x="2531578" y="1507369"/>
                    </a:cubicBezTo>
                    <a:cubicBezTo>
                      <a:pt x="2527486" y="1505514"/>
                      <a:pt x="2518046" y="1508897"/>
                      <a:pt x="2515045" y="1512825"/>
                    </a:cubicBezTo>
                    <a:cubicBezTo>
                      <a:pt x="2512099" y="1516699"/>
                      <a:pt x="2511608" y="1527012"/>
                      <a:pt x="2514554" y="1530013"/>
                    </a:cubicBezTo>
                    <a:cubicBezTo>
                      <a:pt x="2530432" y="1546109"/>
                      <a:pt x="2546747" y="1562041"/>
                      <a:pt x="2564917" y="1575410"/>
                    </a:cubicBezTo>
                    <a:cubicBezTo>
                      <a:pt x="2575393" y="1583103"/>
                      <a:pt x="2589143" y="1573282"/>
                      <a:pt x="2588543" y="1560896"/>
                    </a:cubicBezTo>
                    <a:close/>
                    <a:moveTo>
                      <a:pt x="1975575" y="2130703"/>
                    </a:moveTo>
                    <a:cubicBezTo>
                      <a:pt x="1975684" y="2114662"/>
                      <a:pt x="1941527" y="2067246"/>
                      <a:pt x="1928978" y="2064354"/>
                    </a:cubicBezTo>
                    <a:cubicBezTo>
                      <a:pt x="1924176" y="2063263"/>
                      <a:pt x="1916374" y="2064463"/>
                      <a:pt x="1913755" y="2067682"/>
                    </a:cubicBezTo>
                    <a:cubicBezTo>
                      <a:pt x="1910317" y="2071938"/>
                      <a:pt x="1907589" y="2081160"/>
                      <a:pt x="1909935" y="2084870"/>
                    </a:cubicBezTo>
                    <a:cubicBezTo>
                      <a:pt x="1922157" y="2103913"/>
                      <a:pt x="1935525" y="2122355"/>
                      <a:pt x="1949876" y="2139815"/>
                    </a:cubicBezTo>
                    <a:cubicBezTo>
                      <a:pt x="1952549" y="2143089"/>
                      <a:pt x="1962262" y="2142871"/>
                      <a:pt x="1967500" y="2140961"/>
                    </a:cubicBezTo>
                    <a:cubicBezTo>
                      <a:pt x="1971647" y="2139433"/>
                      <a:pt x="1973938" y="2132831"/>
                      <a:pt x="1975521" y="2130649"/>
                    </a:cubicBezTo>
                    <a:close/>
                    <a:moveTo>
                      <a:pt x="1991562" y="1708708"/>
                    </a:moveTo>
                    <a:cubicBezTo>
                      <a:pt x="1978849" y="1708381"/>
                      <a:pt x="1971483" y="1715747"/>
                      <a:pt x="1972956" y="1725569"/>
                    </a:cubicBezTo>
                    <a:cubicBezTo>
                      <a:pt x="1973665" y="1730152"/>
                      <a:pt x="1975793" y="1735063"/>
                      <a:pt x="1978740" y="1738609"/>
                    </a:cubicBezTo>
                    <a:cubicBezTo>
                      <a:pt x="1989489" y="1751759"/>
                      <a:pt x="2000784" y="1764472"/>
                      <a:pt x="2012024" y="1777186"/>
                    </a:cubicBezTo>
                    <a:cubicBezTo>
                      <a:pt x="2018680" y="1784715"/>
                      <a:pt x="2026810" y="1787225"/>
                      <a:pt x="2035813" y="1781715"/>
                    </a:cubicBezTo>
                    <a:cubicBezTo>
                      <a:pt x="2044107" y="1776695"/>
                      <a:pt x="2045908" y="1766655"/>
                      <a:pt x="2038159" y="1756179"/>
                    </a:cubicBezTo>
                    <a:cubicBezTo>
                      <a:pt x="2027683" y="1741883"/>
                      <a:pt x="2015679" y="1728624"/>
                      <a:pt x="2003621" y="1715583"/>
                    </a:cubicBezTo>
                    <a:cubicBezTo>
                      <a:pt x="2000074" y="1711764"/>
                      <a:pt x="1994127" y="1710127"/>
                      <a:pt x="1991508" y="1708654"/>
                    </a:cubicBezTo>
                    <a:close/>
                    <a:moveTo>
                      <a:pt x="4962987" y="78785"/>
                    </a:moveTo>
                    <a:cubicBezTo>
                      <a:pt x="4984485" y="83750"/>
                      <a:pt x="4999981" y="88115"/>
                      <a:pt x="5015804" y="90570"/>
                    </a:cubicBezTo>
                    <a:cubicBezTo>
                      <a:pt x="5022134" y="91553"/>
                      <a:pt x="5030809" y="90352"/>
                      <a:pt x="5035556" y="86587"/>
                    </a:cubicBezTo>
                    <a:cubicBezTo>
                      <a:pt x="5047560" y="77093"/>
                      <a:pt x="5058146" y="65798"/>
                      <a:pt x="5068840" y="54777"/>
                    </a:cubicBezTo>
                    <a:cubicBezTo>
                      <a:pt x="5071022" y="52540"/>
                      <a:pt x="5071241" y="48393"/>
                      <a:pt x="5073205" y="42554"/>
                    </a:cubicBezTo>
                    <a:cubicBezTo>
                      <a:pt x="5033647" y="46374"/>
                      <a:pt x="5000254" y="59196"/>
                      <a:pt x="4963041" y="78785"/>
                    </a:cubicBezTo>
                    <a:close/>
                    <a:moveTo>
                      <a:pt x="1329378" y="1195756"/>
                    </a:moveTo>
                    <a:cubicBezTo>
                      <a:pt x="1298659" y="1142556"/>
                      <a:pt x="1268485" y="1090285"/>
                      <a:pt x="1237275" y="1036157"/>
                    </a:cubicBezTo>
                    <a:cubicBezTo>
                      <a:pt x="1228818" y="1046906"/>
                      <a:pt x="1230509" y="1053290"/>
                      <a:pt x="1235256" y="1061257"/>
                    </a:cubicBezTo>
                    <a:cubicBezTo>
                      <a:pt x="1253099" y="1091376"/>
                      <a:pt x="1269904" y="1122041"/>
                      <a:pt x="1287201" y="1152487"/>
                    </a:cubicBezTo>
                    <a:cubicBezTo>
                      <a:pt x="1296804" y="1169347"/>
                      <a:pt x="1306571" y="1186153"/>
                      <a:pt x="1316829" y="1204050"/>
                    </a:cubicBezTo>
                    <a:cubicBezTo>
                      <a:pt x="1321412" y="1200994"/>
                      <a:pt x="1324631" y="1198866"/>
                      <a:pt x="1329324" y="1195701"/>
                    </a:cubicBezTo>
                    <a:close/>
                    <a:moveTo>
                      <a:pt x="4797768" y="540884"/>
                    </a:moveTo>
                    <a:cubicBezTo>
                      <a:pt x="4805516" y="545031"/>
                      <a:pt x="4809990" y="549177"/>
                      <a:pt x="4814846" y="549723"/>
                    </a:cubicBezTo>
                    <a:cubicBezTo>
                      <a:pt x="4836235" y="552069"/>
                      <a:pt x="4857133" y="548795"/>
                      <a:pt x="4876067" y="538428"/>
                    </a:cubicBezTo>
                    <a:cubicBezTo>
                      <a:pt x="4893527" y="528880"/>
                      <a:pt x="4893418" y="518458"/>
                      <a:pt x="4875739" y="502580"/>
                    </a:cubicBezTo>
                    <a:cubicBezTo>
                      <a:pt x="4855278" y="522550"/>
                      <a:pt x="4821012" y="514366"/>
                      <a:pt x="4797768" y="540884"/>
                    </a:cubicBezTo>
                    <a:close/>
                    <a:moveTo>
                      <a:pt x="4879450" y="442778"/>
                    </a:moveTo>
                    <a:cubicBezTo>
                      <a:pt x="4855551" y="437049"/>
                      <a:pt x="4834926" y="445616"/>
                      <a:pt x="4814246" y="451836"/>
                    </a:cubicBezTo>
                    <a:cubicBezTo>
                      <a:pt x="4803934" y="454946"/>
                      <a:pt x="4802733" y="465313"/>
                      <a:pt x="4804316" y="474098"/>
                    </a:cubicBezTo>
                    <a:cubicBezTo>
                      <a:pt x="4806007" y="483374"/>
                      <a:pt x="4813973" y="487630"/>
                      <a:pt x="4822922" y="485720"/>
                    </a:cubicBezTo>
                    <a:cubicBezTo>
                      <a:pt x="4844038" y="481300"/>
                      <a:pt x="4863190" y="472679"/>
                      <a:pt x="4876449" y="454673"/>
                    </a:cubicBezTo>
                    <a:cubicBezTo>
                      <a:pt x="4878522" y="451836"/>
                      <a:pt x="4878413" y="447307"/>
                      <a:pt x="4879450" y="442778"/>
                    </a:cubicBezTo>
                    <a:close/>
                    <a:moveTo>
                      <a:pt x="4801642" y="414514"/>
                    </a:moveTo>
                    <a:cubicBezTo>
                      <a:pt x="4820903" y="404693"/>
                      <a:pt x="4840382" y="399782"/>
                      <a:pt x="4849549" y="380139"/>
                    </a:cubicBezTo>
                    <a:cubicBezTo>
                      <a:pt x="4830452" y="367371"/>
                      <a:pt x="4813046" y="371791"/>
                      <a:pt x="4787292" y="395799"/>
                    </a:cubicBezTo>
                    <a:cubicBezTo>
                      <a:pt x="4791548" y="401365"/>
                      <a:pt x="4795913" y="407039"/>
                      <a:pt x="4801642" y="41451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10E02FDA-4580-E0EE-43F3-00B68894DB44}"/>
                  </a:ext>
                </a:extLst>
              </p:cNvPr>
              <p:cNvSpPr/>
              <p:nvPr/>
            </p:nvSpPr>
            <p:spPr>
              <a:xfrm>
                <a:off x="9269840" y="5024428"/>
                <a:ext cx="1825196" cy="903970"/>
              </a:xfrm>
              <a:custGeom>
                <a:avLst/>
                <a:gdLst>
                  <a:gd name="csX0" fmla="*/ 1197227 w 1825196"/>
                  <a:gd name="csY0" fmla="*/ 403895 h 903970"/>
                  <a:gd name="csX1" fmla="*/ 1427267 w 1825196"/>
                  <a:gd name="csY1" fmla="*/ 407659 h 903970"/>
                  <a:gd name="csX2" fmla="*/ 1790715 w 1825196"/>
                  <a:gd name="csY2" fmla="*/ 725820 h 903970"/>
                  <a:gd name="csX3" fmla="*/ 1825145 w 1825196"/>
                  <a:gd name="csY3" fmla="*/ 880453 h 903970"/>
                  <a:gd name="csX4" fmla="*/ 1807030 w 1825196"/>
                  <a:gd name="csY4" fmla="*/ 903043 h 903970"/>
                  <a:gd name="csX5" fmla="*/ 1787441 w 1825196"/>
                  <a:gd name="csY5" fmla="*/ 903915 h 903970"/>
                  <a:gd name="csX6" fmla="*/ 763337 w 1825196"/>
                  <a:gd name="csY6" fmla="*/ 895840 h 903970"/>
                  <a:gd name="csX7" fmla="*/ 33986 w 1825196"/>
                  <a:gd name="csY7" fmla="*/ 890111 h 903970"/>
                  <a:gd name="csX8" fmla="*/ 865 w 1825196"/>
                  <a:gd name="csY8" fmla="*/ 888038 h 903970"/>
                  <a:gd name="csX9" fmla="*/ 8341 w 1825196"/>
                  <a:gd name="csY9" fmla="*/ 816668 h 903970"/>
                  <a:gd name="csX10" fmla="*/ 98425 w 1825196"/>
                  <a:gd name="csY10" fmla="*/ 638573 h 903970"/>
                  <a:gd name="csX11" fmla="*/ 214427 w 1825196"/>
                  <a:gd name="csY11" fmla="*/ 560656 h 903970"/>
                  <a:gd name="csX12" fmla="*/ 221793 w 1825196"/>
                  <a:gd name="csY12" fmla="*/ 557164 h 903970"/>
                  <a:gd name="csX13" fmla="*/ 268936 w 1825196"/>
                  <a:gd name="csY13" fmla="*/ 247242 h 903970"/>
                  <a:gd name="csX14" fmla="*/ 543664 w 1825196"/>
                  <a:gd name="csY14" fmla="*/ 183512 h 903970"/>
                  <a:gd name="csX15" fmla="*/ 550212 w 1825196"/>
                  <a:gd name="csY15" fmla="*/ 170744 h 903970"/>
                  <a:gd name="csX16" fmla="*/ 750187 w 1825196"/>
                  <a:gd name="csY16" fmla="*/ 5635 h 903970"/>
                  <a:gd name="csX17" fmla="*/ 1173601 w 1825196"/>
                  <a:gd name="csY17" fmla="*/ 264430 h 903970"/>
                  <a:gd name="csX18" fmla="*/ 1194444 w 1825196"/>
                  <a:gd name="csY18" fmla="*/ 370011 h 903970"/>
                  <a:gd name="csX19" fmla="*/ 1197172 w 1825196"/>
                  <a:gd name="csY19" fmla="*/ 403895 h 903970"/>
                  <a:gd name="csX20" fmla="*/ 41243 w 1825196"/>
                  <a:gd name="csY20" fmla="*/ 850498 h 903970"/>
                  <a:gd name="csX21" fmla="*/ 1785859 w 1825196"/>
                  <a:gd name="csY21" fmla="*/ 863265 h 903970"/>
                  <a:gd name="csX22" fmla="*/ 1785804 w 1825196"/>
                  <a:gd name="csY22" fmla="*/ 843077 h 903970"/>
                  <a:gd name="csX23" fmla="*/ 1752521 w 1825196"/>
                  <a:gd name="csY23" fmla="*/ 733240 h 903970"/>
                  <a:gd name="csX24" fmla="*/ 1319831 w 1825196"/>
                  <a:gd name="csY24" fmla="*/ 425884 h 903970"/>
                  <a:gd name="csX25" fmla="*/ 1211523 w 1825196"/>
                  <a:gd name="csY25" fmla="*/ 440670 h 903970"/>
                  <a:gd name="csX26" fmla="*/ 1189915 w 1825196"/>
                  <a:gd name="csY26" fmla="*/ 467352 h 903970"/>
                  <a:gd name="csX27" fmla="*/ 1174092 w 1825196"/>
                  <a:gd name="csY27" fmla="*/ 521261 h 903970"/>
                  <a:gd name="csX28" fmla="*/ 1157614 w 1825196"/>
                  <a:gd name="csY28" fmla="*/ 545269 h 903970"/>
                  <a:gd name="csX29" fmla="*/ 1128640 w 1825196"/>
                  <a:gd name="csY29" fmla="*/ 552744 h 903970"/>
                  <a:gd name="csX30" fmla="*/ 1110689 w 1825196"/>
                  <a:gd name="csY30" fmla="*/ 528409 h 903970"/>
                  <a:gd name="csX31" fmla="*/ 1113417 w 1825196"/>
                  <a:gd name="csY31" fmla="*/ 497035 h 903970"/>
                  <a:gd name="csX32" fmla="*/ 1138735 w 1825196"/>
                  <a:gd name="csY32" fmla="*/ 450110 h 903970"/>
                  <a:gd name="csX33" fmla="*/ 1157123 w 1825196"/>
                  <a:gd name="csY33" fmla="*/ 394510 h 903970"/>
                  <a:gd name="csX34" fmla="*/ 1154886 w 1825196"/>
                  <a:gd name="csY34" fmla="*/ 360189 h 903970"/>
                  <a:gd name="csX35" fmla="*/ 784890 w 1825196"/>
                  <a:gd name="csY35" fmla="*/ 39683 h 903970"/>
                  <a:gd name="csX36" fmla="*/ 613124 w 1825196"/>
                  <a:gd name="csY36" fmla="*/ 131295 h 903970"/>
                  <a:gd name="csX37" fmla="*/ 582459 w 1825196"/>
                  <a:gd name="csY37" fmla="*/ 202991 h 903970"/>
                  <a:gd name="csX38" fmla="*/ 602538 w 1825196"/>
                  <a:gd name="csY38" fmla="*/ 218378 h 903970"/>
                  <a:gd name="csX39" fmla="*/ 664959 w 1825196"/>
                  <a:gd name="csY39" fmla="*/ 307317 h 903970"/>
                  <a:gd name="csX40" fmla="*/ 665450 w 1825196"/>
                  <a:gd name="csY40" fmla="*/ 367773 h 903970"/>
                  <a:gd name="csX41" fmla="*/ 593590 w 1825196"/>
                  <a:gd name="csY41" fmla="*/ 390690 h 903970"/>
                  <a:gd name="csX42" fmla="*/ 566144 w 1825196"/>
                  <a:gd name="csY42" fmla="*/ 359753 h 903970"/>
                  <a:gd name="csX43" fmla="*/ 540118 w 1825196"/>
                  <a:gd name="csY43" fmla="*/ 283746 h 903970"/>
                  <a:gd name="csX44" fmla="*/ 535861 w 1825196"/>
                  <a:gd name="csY44" fmla="*/ 222525 h 903970"/>
                  <a:gd name="csX45" fmla="*/ 313133 w 1825196"/>
                  <a:gd name="csY45" fmla="*/ 256955 h 903970"/>
                  <a:gd name="csX46" fmla="*/ 234561 w 1825196"/>
                  <a:gd name="csY46" fmla="*/ 387416 h 903970"/>
                  <a:gd name="csX47" fmla="*/ 256005 w 1825196"/>
                  <a:gd name="csY47" fmla="*/ 536702 h 903970"/>
                  <a:gd name="csX48" fmla="*/ 290271 w 1825196"/>
                  <a:gd name="csY48" fmla="*/ 560274 h 903970"/>
                  <a:gd name="csX49" fmla="*/ 378446 w 1825196"/>
                  <a:gd name="csY49" fmla="*/ 600378 h 903970"/>
                  <a:gd name="csX50" fmla="*/ 403654 w 1825196"/>
                  <a:gd name="csY50" fmla="*/ 632898 h 903970"/>
                  <a:gd name="csX51" fmla="*/ 378009 w 1825196"/>
                  <a:gd name="csY51" fmla="*/ 673875 h 903970"/>
                  <a:gd name="csX52" fmla="*/ 342543 w 1825196"/>
                  <a:gd name="csY52" fmla="*/ 666018 h 903970"/>
                  <a:gd name="csX53" fmla="*/ 263698 w 1825196"/>
                  <a:gd name="csY53" fmla="*/ 608672 h 903970"/>
                  <a:gd name="csX54" fmla="*/ 226977 w 1825196"/>
                  <a:gd name="csY54" fmla="*/ 597541 h 903970"/>
                  <a:gd name="csX55" fmla="*/ 155826 w 1825196"/>
                  <a:gd name="csY55" fmla="*/ 633989 h 903970"/>
                  <a:gd name="csX56" fmla="*/ 41352 w 1825196"/>
                  <a:gd name="csY56" fmla="*/ 850389 h 903970"/>
                  <a:gd name="csX57" fmla="*/ 622618 w 1825196"/>
                  <a:gd name="csY57" fmla="*/ 365591 h 903970"/>
                  <a:gd name="csX58" fmla="*/ 575693 w 1825196"/>
                  <a:gd name="csY58" fmla="*/ 251553 h 903970"/>
                  <a:gd name="csX59" fmla="*/ 622618 w 1825196"/>
                  <a:gd name="csY59" fmla="*/ 365591 h 9039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1825196" h="903970">
                    <a:moveTo>
                      <a:pt x="1197227" y="403895"/>
                    </a:moveTo>
                    <a:cubicBezTo>
                      <a:pt x="1276944" y="375849"/>
                      <a:pt x="1352679" y="383761"/>
                      <a:pt x="1427267" y="407659"/>
                    </a:cubicBezTo>
                    <a:cubicBezTo>
                      <a:pt x="1594177" y="461077"/>
                      <a:pt x="1717000" y="565621"/>
                      <a:pt x="1790715" y="725820"/>
                    </a:cubicBezTo>
                    <a:cubicBezTo>
                      <a:pt x="1813304" y="774927"/>
                      <a:pt x="1822089" y="827035"/>
                      <a:pt x="1825145" y="880453"/>
                    </a:cubicBezTo>
                    <a:cubicBezTo>
                      <a:pt x="1825854" y="892457"/>
                      <a:pt x="1819306" y="900587"/>
                      <a:pt x="1807030" y="903043"/>
                    </a:cubicBezTo>
                    <a:cubicBezTo>
                      <a:pt x="1800700" y="904297"/>
                      <a:pt x="1793989" y="903915"/>
                      <a:pt x="1787441" y="903915"/>
                    </a:cubicBezTo>
                    <a:cubicBezTo>
                      <a:pt x="1446091" y="901242"/>
                      <a:pt x="1104687" y="898514"/>
                      <a:pt x="763337" y="895840"/>
                    </a:cubicBezTo>
                    <a:cubicBezTo>
                      <a:pt x="520202" y="893930"/>
                      <a:pt x="277121" y="892075"/>
                      <a:pt x="33986" y="890111"/>
                    </a:cubicBezTo>
                    <a:cubicBezTo>
                      <a:pt x="23564" y="890002"/>
                      <a:pt x="13197" y="888856"/>
                      <a:pt x="865" y="888038"/>
                    </a:cubicBezTo>
                    <a:cubicBezTo>
                      <a:pt x="-1917" y="862393"/>
                      <a:pt x="2393" y="839094"/>
                      <a:pt x="8341" y="816668"/>
                    </a:cubicBezTo>
                    <a:cubicBezTo>
                      <a:pt x="25692" y="751083"/>
                      <a:pt x="54884" y="691172"/>
                      <a:pt x="98425" y="638573"/>
                    </a:cubicBezTo>
                    <a:cubicBezTo>
                      <a:pt x="129472" y="601087"/>
                      <a:pt x="166084" y="572278"/>
                      <a:pt x="214427" y="560656"/>
                    </a:cubicBezTo>
                    <a:cubicBezTo>
                      <a:pt x="216664" y="560110"/>
                      <a:pt x="218629" y="558691"/>
                      <a:pt x="221793" y="557164"/>
                    </a:cubicBezTo>
                    <a:cubicBezTo>
                      <a:pt x="163519" y="442526"/>
                      <a:pt x="186054" y="338746"/>
                      <a:pt x="268936" y="247242"/>
                    </a:cubicBezTo>
                    <a:cubicBezTo>
                      <a:pt x="343961" y="164470"/>
                      <a:pt x="437865" y="147391"/>
                      <a:pt x="543664" y="183512"/>
                    </a:cubicBezTo>
                    <a:cubicBezTo>
                      <a:pt x="546011" y="178984"/>
                      <a:pt x="548629" y="175055"/>
                      <a:pt x="550212" y="170744"/>
                    </a:cubicBezTo>
                    <a:cubicBezTo>
                      <a:pt x="584805" y="76840"/>
                      <a:pt x="653774" y="23150"/>
                      <a:pt x="750187" y="5635"/>
                    </a:cubicBezTo>
                    <a:cubicBezTo>
                      <a:pt x="930465" y="-27103"/>
                      <a:pt x="1113799" y="85898"/>
                      <a:pt x="1173601" y="264430"/>
                    </a:cubicBezTo>
                    <a:cubicBezTo>
                      <a:pt x="1185059" y="298696"/>
                      <a:pt x="1192589" y="333780"/>
                      <a:pt x="1194444" y="370011"/>
                    </a:cubicBezTo>
                    <a:cubicBezTo>
                      <a:pt x="1194990" y="380432"/>
                      <a:pt x="1196081" y="390854"/>
                      <a:pt x="1197172" y="403895"/>
                    </a:cubicBezTo>
                    <a:close/>
                    <a:moveTo>
                      <a:pt x="41243" y="850498"/>
                    </a:moveTo>
                    <a:cubicBezTo>
                      <a:pt x="624364" y="854754"/>
                      <a:pt x="1204539" y="859010"/>
                      <a:pt x="1785859" y="863265"/>
                    </a:cubicBezTo>
                    <a:cubicBezTo>
                      <a:pt x="1785859" y="854263"/>
                      <a:pt x="1786296" y="848588"/>
                      <a:pt x="1785804" y="843077"/>
                    </a:cubicBezTo>
                    <a:cubicBezTo>
                      <a:pt x="1782258" y="804228"/>
                      <a:pt x="1770035" y="767670"/>
                      <a:pt x="1752521" y="733240"/>
                    </a:cubicBezTo>
                    <a:cubicBezTo>
                      <a:pt x="1662109" y="555308"/>
                      <a:pt x="1519097" y="450710"/>
                      <a:pt x="1319831" y="425884"/>
                    </a:cubicBezTo>
                    <a:cubicBezTo>
                      <a:pt x="1282783" y="421246"/>
                      <a:pt x="1246443" y="426375"/>
                      <a:pt x="1211523" y="440670"/>
                    </a:cubicBezTo>
                    <a:cubicBezTo>
                      <a:pt x="1198973" y="445799"/>
                      <a:pt x="1192535" y="453656"/>
                      <a:pt x="1189915" y="467352"/>
                    </a:cubicBezTo>
                    <a:cubicBezTo>
                      <a:pt x="1186369" y="485685"/>
                      <a:pt x="1180694" y="503746"/>
                      <a:pt x="1174092" y="521261"/>
                    </a:cubicBezTo>
                    <a:cubicBezTo>
                      <a:pt x="1170764" y="530100"/>
                      <a:pt x="1164271" y="538339"/>
                      <a:pt x="1157614" y="545269"/>
                    </a:cubicBezTo>
                    <a:cubicBezTo>
                      <a:pt x="1150029" y="553180"/>
                      <a:pt x="1140208" y="557546"/>
                      <a:pt x="1128640" y="552744"/>
                    </a:cubicBezTo>
                    <a:cubicBezTo>
                      <a:pt x="1117782" y="548215"/>
                      <a:pt x="1111344" y="539649"/>
                      <a:pt x="1110689" y="528409"/>
                    </a:cubicBezTo>
                    <a:cubicBezTo>
                      <a:pt x="1110089" y="517987"/>
                      <a:pt x="1109707" y="506420"/>
                      <a:pt x="1113417" y="497035"/>
                    </a:cubicBezTo>
                    <a:cubicBezTo>
                      <a:pt x="1119965" y="480502"/>
                      <a:pt x="1126731" y="462387"/>
                      <a:pt x="1138735" y="450110"/>
                    </a:cubicBezTo>
                    <a:cubicBezTo>
                      <a:pt x="1155049" y="433468"/>
                      <a:pt x="1158705" y="415571"/>
                      <a:pt x="1157123" y="394510"/>
                    </a:cubicBezTo>
                    <a:cubicBezTo>
                      <a:pt x="1156250" y="383106"/>
                      <a:pt x="1155922" y="371593"/>
                      <a:pt x="1154886" y="360189"/>
                    </a:cubicBezTo>
                    <a:cubicBezTo>
                      <a:pt x="1135406" y="154430"/>
                      <a:pt x="960203" y="26096"/>
                      <a:pt x="784890" y="39683"/>
                    </a:cubicBezTo>
                    <a:cubicBezTo>
                      <a:pt x="714721" y="45139"/>
                      <a:pt x="655192" y="72639"/>
                      <a:pt x="613124" y="131295"/>
                    </a:cubicBezTo>
                    <a:cubicBezTo>
                      <a:pt x="597791" y="152684"/>
                      <a:pt x="586497" y="176037"/>
                      <a:pt x="582459" y="202991"/>
                    </a:cubicBezTo>
                    <a:cubicBezTo>
                      <a:pt x="589661" y="208502"/>
                      <a:pt x="596209" y="213304"/>
                      <a:pt x="602538" y="218378"/>
                    </a:cubicBezTo>
                    <a:cubicBezTo>
                      <a:pt x="631894" y="242004"/>
                      <a:pt x="654537" y="270378"/>
                      <a:pt x="664959" y="307317"/>
                    </a:cubicBezTo>
                    <a:cubicBezTo>
                      <a:pt x="670634" y="327451"/>
                      <a:pt x="672162" y="347749"/>
                      <a:pt x="665450" y="367773"/>
                    </a:cubicBezTo>
                    <a:cubicBezTo>
                      <a:pt x="653992" y="401985"/>
                      <a:pt x="622018" y="412570"/>
                      <a:pt x="593590" y="390690"/>
                    </a:cubicBezTo>
                    <a:cubicBezTo>
                      <a:pt x="582841" y="382397"/>
                      <a:pt x="573620" y="371211"/>
                      <a:pt x="566144" y="359753"/>
                    </a:cubicBezTo>
                    <a:cubicBezTo>
                      <a:pt x="551248" y="336781"/>
                      <a:pt x="543009" y="310973"/>
                      <a:pt x="540118" y="283746"/>
                    </a:cubicBezTo>
                    <a:cubicBezTo>
                      <a:pt x="537989" y="263612"/>
                      <a:pt x="537280" y="243314"/>
                      <a:pt x="535861" y="222525"/>
                    </a:cubicBezTo>
                    <a:cubicBezTo>
                      <a:pt x="454343" y="190660"/>
                      <a:pt x="379537" y="198517"/>
                      <a:pt x="313133" y="256955"/>
                    </a:cubicBezTo>
                    <a:cubicBezTo>
                      <a:pt x="273411" y="291930"/>
                      <a:pt x="246947" y="335636"/>
                      <a:pt x="234561" y="387416"/>
                    </a:cubicBezTo>
                    <a:cubicBezTo>
                      <a:pt x="221957" y="439961"/>
                      <a:pt x="229487" y="489559"/>
                      <a:pt x="256005" y="536702"/>
                    </a:cubicBezTo>
                    <a:cubicBezTo>
                      <a:pt x="263917" y="550780"/>
                      <a:pt x="274120" y="557928"/>
                      <a:pt x="290271" y="560274"/>
                    </a:cubicBezTo>
                    <a:cubicBezTo>
                      <a:pt x="323336" y="565021"/>
                      <a:pt x="353401" y="578171"/>
                      <a:pt x="378446" y="600378"/>
                    </a:cubicBezTo>
                    <a:cubicBezTo>
                      <a:pt x="388594" y="609381"/>
                      <a:pt x="397706" y="620785"/>
                      <a:pt x="403654" y="632898"/>
                    </a:cubicBezTo>
                    <a:cubicBezTo>
                      <a:pt x="413748" y="653468"/>
                      <a:pt x="400871" y="673821"/>
                      <a:pt x="378009" y="673875"/>
                    </a:cubicBezTo>
                    <a:cubicBezTo>
                      <a:pt x="366169" y="673875"/>
                      <a:pt x="353619" y="670656"/>
                      <a:pt x="342543" y="666018"/>
                    </a:cubicBezTo>
                    <a:cubicBezTo>
                      <a:pt x="311878" y="653196"/>
                      <a:pt x="285742" y="633225"/>
                      <a:pt x="263698" y="608672"/>
                    </a:cubicBezTo>
                    <a:cubicBezTo>
                      <a:pt x="252840" y="596559"/>
                      <a:pt x="242037" y="594431"/>
                      <a:pt x="226977" y="597541"/>
                    </a:cubicBezTo>
                    <a:cubicBezTo>
                      <a:pt x="199695" y="603215"/>
                      <a:pt x="175687" y="614946"/>
                      <a:pt x="155826" y="633989"/>
                    </a:cubicBezTo>
                    <a:cubicBezTo>
                      <a:pt x="94824" y="692427"/>
                      <a:pt x="57612" y="763687"/>
                      <a:pt x="41352" y="850389"/>
                    </a:cubicBezTo>
                    <a:close/>
                    <a:moveTo>
                      <a:pt x="622618" y="365591"/>
                    </a:moveTo>
                    <a:cubicBezTo>
                      <a:pt x="639532" y="324177"/>
                      <a:pt x="617707" y="273215"/>
                      <a:pt x="575693" y="251553"/>
                    </a:cubicBezTo>
                    <a:cubicBezTo>
                      <a:pt x="578967" y="294931"/>
                      <a:pt x="584860" y="334708"/>
                      <a:pt x="622618" y="36559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EB475F96-98F6-4AC9-0F43-1FCEB7387A61}"/>
                  </a:ext>
                </a:extLst>
              </p:cNvPr>
              <p:cNvSpPr/>
              <p:nvPr/>
            </p:nvSpPr>
            <p:spPr>
              <a:xfrm>
                <a:off x="10896088" y="2734845"/>
                <a:ext cx="72051" cy="60514"/>
              </a:xfrm>
              <a:custGeom>
                <a:avLst/>
                <a:gdLst>
                  <a:gd name="csX0" fmla="*/ 38589 w 72051"/>
                  <a:gd name="csY0" fmla="*/ 60512 h 60514"/>
                  <a:gd name="csX1" fmla="*/ 13 w 72051"/>
                  <a:gd name="csY1" fmla="*/ 26737 h 60514"/>
                  <a:gd name="csX2" fmla="*/ 35424 w 72051"/>
                  <a:gd name="csY2" fmla="*/ 1 h 60514"/>
                  <a:gd name="csX3" fmla="*/ 72037 w 72051"/>
                  <a:gd name="csY3" fmla="*/ 31320 h 60514"/>
                  <a:gd name="csX4" fmla="*/ 38534 w 72051"/>
                  <a:gd name="csY4" fmla="*/ 60512 h 605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2051" h="60514">
                    <a:moveTo>
                      <a:pt x="38589" y="60512"/>
                    </a:moveTo>
                    <a:cubicBezTo>
                      <a:pt x="20528" y="60784"/>
                      <a:pt x="-588" y="42342"/>
                      <a:pt x="13" y="26737"/>
                    </a:cubicBezTo>
                    <a:cubicBezTo>
                      <a:pt x="558" y="12387"/>
                      <a:pt x="16818" y="110"/>
                      <a:pt x="35424" y="1"/>
                    </a:cubicBezTo>
                    <a:cubicBezTo>
                      <a:pt x="55667" y="-109"/>
                      <a:pt x="72637" y="14405"/>
                      <a:pt x="72037" y="31320"/>
                    </a:cubicBezTo>
                    <a:cubicBezTo>
                      <a:pt x="71491" y="46762"/>
                      <a:pt x="56049" y="60239"/>
                      <a:pt x="38534" y="6051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1195DCB0-3072-CD24-A696-D0B8683E7BBF}"/>
                  </a:ext>
                </a:extLst>
              </p:cNvPr>
              <p:cNvSpPr/>
              <p:nvPr/>
            </p:nvSpPr>
            <p:spPr>
              <a:xfrm>
                <a:off x="10052498" y="3183397"/>
                <a:ext cx="145430" cy="164780"/>
              </a:xfrm>
              <a:custGeom>
                <a:avLst/>
                <a:gdLst>
                  <a:gd name="csX0" fmla="*/ 104648 w 145430"/>
                  <a:gd name="csY0" fmla="*/ 104832 h 164780"/>
                  <a:gd name="csX1" fmla="*/ 73383 w 145430"/>
                  <a:gd name="csY1" fmla="*/ 96266 h 164780"/>
                  <a:gd name="csX2" fmla="*/ 8944 w 145430"/>
                  <a:gd name="csY2" fmla="*/ 39738 h 164780"/>
                  <a:gd name="csX3" fmla="*/ 3542 w 145430"/>
                  <a:gd name="csY3" fmla="*/ 18622 h 164780"/>
                  <a:gd name="csX4" fmla="*/ 17128 w 145430"/>
                  <a:gd name="csY4" fmla="*/ 561 h 164780"/>
                  <a:gd name="csX5" fmla="*/ 36116 w 145430"/>
                  <a:gd name="csY5" fmla="*/ 12074 h 164780"/>
                  <a:gd name="csX6" fmla="*/ 99628 w 145430"/>
                  <a:gd name="csY6" fmla="*/ 65219 h 164780"/>
                  <a:gd name="csX7" fmla="*/ 120526 w 145430"/>
                  <a:gd name="csY7" fmla="*/ 72148 h 164780"/>
                  <a:gd name="csX8" fmla="*/ 136022 w 145430"/>
                  <a:gd name="csY8" fmla="*/ 127367 h 164780"/>
                  <a:gd name="csX9" fmla="*/ 74747 w 145430"/>
                  <a:gd name="csY9" fmla="*/ 164088 h 164780"/>
                  <a:gd name="csX10" fmla="*/ 18874 w 145430"/>
                  <a:gd name="csY10" fmla="*/ 161087 h 164780"/>
                  <a:gd name="csX11" fmla="*/ 486 w 145430"/>
                  <a:gd name="csY11" fmla="*/ 139316 h 164780"/>
                  <a:gd name="csX12" fmla="*/ 23567 w 145430"/>
                  <a:gd name="csY12" fmla="*/ 125293 h 164780"/>
                  <a:gd name="csX13" fmla="*/ 60343 w 145430"/>
                  <a:gd name="csY13" fmla="*/ 126821 h 164780"/>
                  <a:gd name="csX14" fmla="*/ 104648 w 145430"/>
                  <a:gd name="csY14" fmla="*/ 104941 h 1647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45430" h="164780">
                    <a:moveTo>
                      <a:pt x="104648" y="104832"/>
                    </a:moveTo>
                    <a:cubicBezTo>
                      <a:pt x="91880" y="101340"/>
                      <a:pt x="82604" y="98994"/>
                      <a:pt x="73383" y="96266"/>
                    </a:cubicBezTo>
                    <a:cubicBezTo>
                      <a:pt x="43210" y="87372"/>
                      <a:pt x="22476" y="67456"/>
                      <a:pt x="8944" y="39738"/>
                    </a:cubicBezTo>
                    <a:cubicBezTo>
                      <a:pt x="5834" y="33299"/>
                      <a:pt x="4033" y="25769"/>
                      <a:pt x="3542" y="18622"/>
                    </a:cubicBezTo>
                    <a:cubicBezTo>
                      <a:pt x="2942" y="9509"/>
                      <a:pt x="8289" y="2744"/>
                      <a:pt x="17128" y="561"/>
                    </a:cubicBezTo>
                    <a:cubicBezTo>
                      <a:pt x="26568" y="-1785"/>
                      <a:pt x="33825" y="3453"/>
                      <a:pt x="36116" y="12074"/>
                    </a:cubicBezTo>
                    <a:cubicBezTo>
                      <a:pt x="44792" y="45085"/>
                      <a:pt x="68091" y="59653"/>
                      <a:pt x="99628" y="65219"/>
                    </a:cubicBezTo>
                    <a:cubicBezTo>
                      <a:pt x="106776" y="66474"/>
                      <a:pt x="113870" y="69147"/>
                      <a:pt x="120526" y="72148"/>
                    </a:cubicBezTo>
                    <a:cubicBezTo>
                      <a:pt x="147153" y="83880"/>
                      <a:pt x="152610" y="103195"/>
                      <a:pt x="136022" y="127367"/>
                    </a:cubicBezTo>
                    <a:cubicBezTo>
                      <a:pt x="121290" y="148919"/>
                      <a:pt x="100065" y="161578"/>
                      <a:pt x="74747" y="164088"/>
                    </a:cubicBezTo>
                    <a:cubicBezTo>
                      <a:pt x="56359" y="165889"/>
                      <a:pt x="37262" y="163924"/>
                      <a:pt x="18874" y="161087"/>
                    </a:cubicBezTo>
                    <a:cubicBezTo>
                      <a:pt x="5342" y="158959"/>
                      <a:pt x="-2023" y="148319"/>
                      <a:pt x="486" y="139316"/>
                    </a:cubicBezTo>
                    <a:cubicBezTo>
                      <a:pt x="3706" y="127858"/>
                      <a:pt x="12927" y="124966"/>
                      <a:pt x="23567" y="125293"/>
                    </a:cubicBezTo>
                    <a:cubicBezTo>
                      <a:pt x="35844" y="125675"/>
                      <a:pt x="48120" y="126985"/>
                      <a:pt x="60343" y="126821"/>
                    </a:cubicBezTo>
                    <a:cubicBezTo>
                      <a:pt x="76330" y="126657"/>
                      <a:pt x="90844" y="122183"/>
                      <a:pt x="104648" y="10494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189DBC64-271F-3A9A-E176-357C847EBA35}"/>
                  </a:ext>
                </a:extLst>
              </p:cNvPr>
              <p:cNvSpPr/>
              <p:nvPr/>
            </p:nvSpPr>
            <p:spPr>
              <a:xfrm>
                <a:off x="9951049" y="3304447"/>
                <a:ext cx="215135" cy="106441"/>
              </a:xfrm>
              <a:custGeom>
                <a:avLst/>
                <a:gdLst>
                  <a:gd name="csX0" fmla="*/ 136910 w 215135"/>
                  <a:gd name="csY0" fmla="*/ 106442 h 106441"/>
                  <a:gd name="csX1" fmla="*/ 13923 w 215135"/>
                  <a:gd name="csY1" fmla="*/ 45821 h 106441"/>
                  <a:gd name="csX2" fmla="*/ 2411 w 215135"/>
                  <a:gd name="csY2" fmla="*/ 27215 h 106441"/>
                  <a:gd name="csX3" fmla="*/ 7594 w 215135"/>
                  <a:gd name="csY3" fmla="*/ 3153 h 106441"/>
                  <a:gd name="csX4" fmla="*/ 31766 w 215135"/>
                  <a:gd name="csY4" fmla="*/ 7300 h 106441"/>
                  <a:gd name="csX5" fmla="*/ 42569 w 215135"/>
                  <a:gd name="csY5" fmla="*/ 20559 h 106441"/>
                  <a:gd name="csX6" fmla="*/ 180015 w 215135"/>
                  <a:gd name="csY6" fmla="*/ 64810 h 106441"/>
                  <a:gd name="csX7" fmla="*/ 196439 w 215135"/>
                  <a:gd name="csY7" fmla="*/ 60226 h 106441"/>
                  <a:gd name="csX8" fmla="*/ 215045 w 215135"/>
                  <a:gd name="csY8" fmla="*/ 71848 h 106441"/>
                  <a:gd name="csX9" fmla="*/ 207570 w 215135"/>
                  <a:gd name="csY9" fmla="*/ 90018 h 106441"/>
                  <a:gd name="csX10" fmla="*/ 171012 w 215135"/>
                  <a:gd name="csY10" fmla="*/ 102895 h 106441"/>
                  <a:gd name="csX11" fmla="*/ 137019 w 215135"/>
                  <a:gd name="csY11" fmla="*/ 106387 h 1064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215135" h="106441">
                    <a:moveTo>
                      <a:pt x="136910" y="106442"/>
                    </a:moveTo>
                    <a:cubicBezTo>
                      <a:pt x="85838" y="106442"/>
                      <a:pt x="45680" y="84507"/>
                      <a:pt x="13923" y="45821"/>
                    </a:cubicBezTo>
                    <a:cubicBezTo>
                      <a:pt x="9340" y="40201"/>
                      <a:pt x="5248" y="33872"/>
                      <a:pt x="2411" y="27215"/>
                    </a:cubicBezTo>
                    <a:cubicBezTo>
                      <a:pt x="-1354" y="18431"/>
                      <a:pt x="-1463" y="9155"/>
                      <a:pt x="7594" y="3153"/>
                    </a:cubicBezTo>
                    <a:cubicBezTo>
                      <a:pt x="16434" y="-2686"/>
                      <a:pt x="24836" y="97"/>
                      <a:pt x="31766" y="7300"/>
                    </a:cubicBezTo>
                    <a:cubicBezTo>
                      <a:pt x="35694" y="11392"/>
                      <a:pt x="39078" y="16084"/>
                      <a:pt x="42569" y="20559"/>
                    </a:cubicBezTo>
                    <a:cubicBezTo>
                      <a:pt x="78308" y="66556"/>
                      <a:pt x="124961" y="78723"/>
                      <a:pt x="180015" y="64810"/>
                    </a:cubicBezTo>
                    <a:cubicBezTo>
                      <a:pt x="185526" y="63391"/>
                      <a:pt x="190873" y="61045"/>
                      <a:pt x="196439" y="60226"/>
                    </a:cubicBezTo>
                    <a:cubicBezTo>
                      <a:pt x="205660" y="58862"/>
                      <a:pt x="213899" y="62900"/>
                      <a:pt x="215045" y="71848"/>
                    </a:cubicBezTo>
                    <a:cubicBezTo>
                      <a:pt x="215754" y="77741"/>
                      <a:pt x="212208" y="87508"/>
                      <a:pt x="207570" y="90018"/>
                    </a:cubicBezTo>
                    <a:cubicBezTo>
                      <a:pt x="196330" y="96129"/>
                      <a:pt x="183562" y="100058"/>
                      <a:pt x="171012" y="102895"/>
                    </a:cubicBezTo>
                    <a:cubicBezTo>
                      <a:pt x="159990" y="105405"/>
                      <a:pt x="148368" y="105350"/>
                      <a:pt x="137019" y="10638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8ECFD29E-AB1F-C371-8CB7-8A79AFB9D4C0}"/>
                  </a:ext>
                </a:extLst>
              </p:cNvPr>
              <p:cNvSpPr/>
              <p:nvPr/>
            </p:nvSpPr>
            <p:spPr>
              <a:xfrm>
                <a:off x="10135447" y="3184394"/>
                <a:ext cx="36565" cy="35959"/>
              </a:xfrm>
              <a:custGeom>
                <a:avLst/>
                <a:gdLst>
                  <a:gd name="csX0" fmla="*/ 16679 w 36565"/>
                  <a:gd name="csY0" fmla="*/ 1 h 35959"/>
                  <a:gd name="csX1" fmla="*/ 36540 w 36565"/>
                  <a:gd name="csY1" fmla="*/ 18280 h 35959"/>
                  <a:gd name="csX2" fmla="*/ 20116 w 36565"/>
                  <a:gd name="csY2" fmla="*/ 35958 h 35959"/>
                  <a:gd name="csX3" fmla="*/ 37 w 36565"/>
                  <a:gd name="csY3" fmla="*/ 17516 h 35959"/>
                  <a:gd name="csX4" fmla="*/ 16679 w 36565"/>
                  <a:gd name="csY4" fmla="*/ 1 h 359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565" h="35959">
                    <a:moveTo>
                      <a:pt x="16679" y="1"/>
                    </a:moveTo>
                    <a:cubicBezTo>
                      <a:pt x="25954" y="-108"/>
                      <a:pt x="35940" y="9059"/>
                      <a:pt x="36540" y="18280"/>
                    </a:cubicBezTo>
                    <a:cubicBezTo>
                      <a:pt x="37086" y="27174"/>
                      <a:pt x="28792" y="36068"/>
                      <a:pt x="20116" y="35958"/>
                    </a:cubicBezTo>
                    <a:cubicBezTo>
                      <a:pt x="11222" y="35795"/>
                      <a:pt x="692" y="26137"/>
                      <a:pt x="37" y="17516"/>
                    </a:cubicBezTo>
                    <a:cubicBezTo>
                      <a:pt x="-618" y="8786"/>
                      <a:pt x="7567" y="110"/>
                      <a:pt x="16679" y="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00253571-2550-ED9B-D2D1-EE2790FB8CC9}"/>
                  </a:ext>
                </a:extLst>
              </p:cNvPr>
              <p:cNvSpPr/>
              <p:nvPr/>
            </p:nvSpPr>
            <p:spPr>
              <a:xfrm>
                <a:off x="9982810" y="3220663"/>
                <a:ext cx="29859" cy="29899"/>
              </a:xfrm>
              <a:custGeom>
                <a:avLst/>
                <a:gdLst>
                  <a:gd name="csX0" fmla="*/ 14574 w 29859"/>
                  <a:gd name="csY0" fmla="*/ 16 h 29899"/>
                  <a:gd name="csX1" fmla="*/ 29851 w 29859"/>
                  <a:gd name="csY1" fmla="*/ 14858 h 29899"/>
                  <a:gd name="csX2" fmla="*/ 16865 w 29859"/>
                  <a:gd name="csY2" fmla="*/ 29754 h 29899"/>
                  <a:gd name="csX3" fmla="*/ 60 w 29859"/>
                  <a:gd name="csY3" fmla="*/ 15894 h 29899"/>
                  <a:gd name="csX4" fmla="*/ 14574 w 29859"/>
                  <a:gd name="csY4" fmla="*/ 16 h 29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859" h="29899">
                    <a:moveTo>
                      <a:pt x="14574" y="16"/>
                    </a:moveTo>
                    <a:cubicBezTo>
                      <a:pt x="23467" y="-366"/>
                      <a:pt x="30124" y="5964"/>
                      <a:pt x="29851" y="14858"/>
                    </a:cubicBezTo>
                    <a:cubicBezTo>
                      <a:pt x="29633" y="23260"/>
                      <a:pt x="25050" y="28444"/>
                      <a:pt x="16865" y="29754"/>
                    </a:cubicBezTo>
                    <a:cubicBezTo>
                      <a:pt x="9008" y="31009"/>
                      <a:pt x="769" y="23970"/>
                      <a:pt x="60" y="15894"/>
                    </a:cubicBezTo>
                    <a:cubicBezTo>
                      <a:pt x="-704" y="7601"/>
                      <a:pt x="5953" y="398"/>
                      <a:pt x="14574" y="1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DE8DB703-E9CC-596B-3D79-96B0EA86F8EC}"/>
                  </a:ext>
                </a:extLst>
              </p:cNvPr>
              <p:cNvSpPr/>
              <p:nvPr/>
            </p:nvSpPr>
            <p:spPr>
              <a:xfrm>
                <a:off x="11455601" y="2812754"/>
                <a:ext cx="173318" cy="225397"/>
              </a:xfrm>
              <a:custGeom>
                <a:avLst/>
                <a:gdLst>
                  <a:gd name="csX0" fmla="*/ 68254 w 173318"/>
                  <a:gd name="csY0" fmla="*/ 72469 h 225397"/>
                  <a:gd name="csX1" fmla="*/ 31587 w 173318"/>
                  <a:gd name="csY1" fmla="*/ 92439 h 225397"/>
                  <a:gd name="csX2" fmla="*/ 3050 w 173318"/>
                  <a:gd name="csY2" fmla="*/ 87965 h 225397"/>
                  <a:gd name="csX3" fmla="*/ 13035 w 173318"/>
                  <a:gd name="csY3" fmla="*/ 59374 h 225397"/>
                  <a:gd name="csX4" fmla="*/ 111359 w 173318"/>
                  <a:gd name="csY4" fmla="*/ 3828 h 225397"/>
                  <a:gd name="csX5" fmla="*/ 141314 w 173318"/>
                  <a:gd name="csY5" fmla="*/ 9939 h 225397"/>
                  <a:gd name="csX6" fmla="*/ 130511 w 173318"/>
                  <a:gd name="csY6" fmla="*/ 36621 h 225397"/>
                  <a:gd name="csX7" fmla="*/ 103993 w 173318"/>
                  <a:gd name="csY7" fmla="*/ 52499 h 225397"/>
                  <a:gd name="csX8" fmla="*/ 110650 w 173318"/>
                  <a:gd name="csY8" fmla="*/ 70450 h 225397"/>
                  <a:gd name="csX9" fmla="*/ 165650 w 173318"/>
                  <a:gd name="csY9" fmla="*/ 185634 h 225397"/>
                  <a:gd name="csX10" fmla="*/ 173016 w 173318"/>
                  <a:gd name="csY10" fmla="*/ 206259 h 225397"/>
                  <a:gd name="csX11" fmla="*/ 161339 w 173318"/>
                  <a:gd name="csY11" fmla="*/ 225138 h 225397"/>
                  <a:gd name="csX12" fmla="*/ 141751 w 173318"/>
                  <a:gd name="csY12" fmla="*/ 219791 h 225397"/>
                  <a:gd name="csX13" fmla="*/ 130511 w 173318"/>
                  <a:gd name="csY13" fmla="*/ 201130 h 225397"/>
                  <a:gd name="csX14" fmla="*/ 80585 w 173318"/>
                  <a:gd name="csY14" fmla="*/ 97132 h 225397"/>
                  <a:gd name="csX15" fmla="*/ 68254 w 173318"/>
                  <a:gd name="csY15" fmla="*/ 72524 h 2253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73318" h="225397">
                    <a:moveTo>
                      <a:pt x="68254" y="72469"/>
                    </a:moveTo>
                    <a:cubicBezTo>
                      <a:pt x="54504" y="80054"/>
                      <a:pt x="43318" y="86819"/>
                      <a:pt x="31587" y="92439"/>
                    </a:cubicBezTo>
                    <a:cubicBezTo>
                      <a:pt x="18874" y="98551"/>
                      <a:pt x="8561" y="96477"/>
                      <a:pt x="3050" y="87965"/>
                    </a:cubicBezTo>
                    <a:cubicBezTo>
                      <a:pt x="-3116" y="78471"/>
                      <a:pt x="-5" y="67067"/>
                      <a:pt x="13035" y="59374"/>
                    </a:cubicBezTo>
                    <a:cubicBezTo>
                      <a:pt x="45501" y="40331"/>
                      <a:pt x="78239" y="21780"/>
                      <a:pt x="111359" y="3828"/>
                    </a:cubicBezTo>
                    <a:cubicBezTo>
                      <a:pt x="124563" y="-3320"/>
                      <a:pt x="136349" y="9"/>
                      <a:pt x="141314" y="9939"/>
                    </a:cubicBezTo>
                    <a:cubicBezTo>
                      <a:pt x="145898" y="19106"/>
                      <a:pt x="142351" y="28655"/>
                      <a:pt x="130511" y="36621"/>
                    </a:cubicBezTo>
                    <a:cubicBezTo>
                      <a:pt x="122435" y="42077"/>
                      <a:pt x="113760" y="46715"/>
                      <a:pt x="103993" y="52499"/>
                    </a:cubicBezTo>
                    <a:cubicBezTo>
                      <a:pt x="106285" y="58774"/>
                      <a:pt x="108030" y="64830"/>
                      <a:pt x="110650" y="70450"/>
                    </a:cubicBezTo>
                    <a:cubicBezTo>
                      <a:pt x="128874" y="108863"/>
                      <a:pt x="147426" y="147167"/>
                      <a:pt x="165650" y="185634"/>
                    </a:cubicBezTo>
                    <a:cubicBezTo>
                      <a:pt x="168760" y="192236"/>
                      <a:pt x="171815" y="199166"/>
                      <a:pt x="173016" y="206259"/>
                    </a:cubicBezTo>
                    <a:cubicBezTo>
                      <a:pt x="174544" y="215262"/>
                      <a:pt x="170233" y="223610"/>
                      <a:pt x="161339" y="225138"/>
                    </a:cubicBezTo>
                    <a:cubicBezTo>
                      <a:pt x="155173" y="226229"/>
                      <a:pt x="146662" y="223774"/>
                      <a:pt x="141751" y="219791"/>
                    </a:cubicBezTo>
                    <a:cubicBezTo>
                      <a:pt x="136458" y="215480"/>
                      <a:pt x="133730" y="207732"/>
                      <a:pt x="130511" y="201130"/>
                    </a:cubicBezTo>
                    <a:cubicBezTo>
                      <a:pt x="113760" y="166537"/>
                      <a:pt x="97227" y="131780"/>
                      <a:pt x="80585" y="97132"/>
                    </a:cubicBezTo>
                    <a:cubicBezTo>
                      <a:pt x="77093" y="89820"/>
                      <a:pt x="73328" y="82673"/>
                      <a:pt x="68254" y="7252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54" cap="flat">
                <a:noFill/>
                <a:prstDash val="solid"/>
                <a:miter/>
              </a:ln>
            </p:spPr>
          </p:sp>
        </p:grp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EF817460-FBE8-2911-E317-B29EBCAEF2C6}"/>
                </a:ext>
              </a:extLst>
            </p:cNvPr>
            <p:cNvSpPr/>
            <p:nvPr/>
          </p:nvSpPr>
          <p:spPr>
            <a:xfrm>
              <a:off x="9975777" y="3212059"/>
              <a:ext cx="42559" cy="42559"/>
            </a:xfrm>
            <a:prstGeom prst="ellipse">
              <a:avLst/>
            </a:prstGeom>
            <a:solidFill>
              <a:srgbClr val="004C66"/>
            </a:solidFill>
            <a:ln w="5454" cap="flat">
              <a:noFill/>
              <a:prstDash val="solid"/>
              <a:miter/>
            </a:ln>
          </p:spPr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A2DBF480-9F7A-83EC-B29B-5E7383C1A7FE}"/>
                </a:ext>
              </a:extLst>
            </p:cNvPr>
            <p:cNvSpPr/>
            <p:nvPr/>
          </p:nvSpPr>
          <p:spPr>
            <a:xfrm>
              <a:off x="10133575" y="3184286"/>
              <a:ext cx="40922" cy="40922"/>
            </a:xfrm>
            <a:prstGeom prst="ellipse">
              <a:avLst/>
            </a:prstGeom>
            <a:solidFill>
              <a:srgbClr val="004C66"/>
            </a:solidFill>
            <a:ln w="5454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375848017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7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259AD3C9-93BF-CEB0-73ED-A0D342F4B3B2}"/>
              </a:ext>
            </a:extLst>
          </p:cNvPr>
          <p:cNvGrpSpPr/>
          <p:nvPr userDrawn="1"/>
        </p:nvGrpSpPr>
        <p:grpSpPr>
          <a:xfrm>
            <a:off x="7006779" y="1535448"/>
            <a:ext cx="4634344" cy="5324948"/>
            <a:chOff x="7006779" y="1535448"/>
            <a:chExt cx="4634344" cy="5324948"/>
          </a:xfrm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A68B22CC-47B3-DE90-E682-8D4D95FD5E83}"/>
                </a:ext>
              </a:extLst>
            </p:cNvPr>
            <p:cNvGrpSpPr/>
            <p:nvPr/>
          </p:nvGrpSpPr>
          <p:grpSpPr>
            <a:xfrm>
              <a:off x="7006779" y="1535448"/>
              <a:ext cx="4634344" cy="5324948"/>
              <a:chOff x="7006779" y="1535448"/>
              <a:chExt cx="4634344" cy="5324948"/>
            </a:xfrm>
            <a:solidFill>
              <a:srgbClr val="004C66"/>
            </a:solidFill>
          </p:grpSpPr>
          <p:sp>
            <p:nvSpPr>
              <p:cNvPr id="10" name="Free-form: Shape 9">
                <a:extLst>
                  <a:ext uri="{FF2B5EF4-FFF2-40B4-BE49-F238E27FC236}">
                    <a16:creationId xmlns:a16="http://schemas.microsoft.com/office/drawing/2014/main" id="{02B8AE3C-CFA2-8C1A-0B24-65FC327706F7}"/>
                  </a:ext>
                </a:extLst>
              </p:cNvPr>
              <p:cNvSpPr/>
              <p:nvPr/>
            </p:nvSpPr>
            <p:spPr>
              <a:xfrm>
                <a:off x="8879910" y="3484420"/>
                <a:ext cx="847695" cy="548089"/>
              </a:xfrm>
              <a:custGeom>
                <a:avLst/>
                <a:gdLst>
                  <a:gd name="csX0" fmla="*/ 0 w 847695"/>
                  <a:gd name="csY0" fmla="*/ 189749 h 548089"/>
                  <a:gd name="csX1" fmla="*/ 105303 w 847695"/>
                  <a:gd name="csY1" fmla="*/ 0 h 548089"/>
                  <a:gd name="csX2" fmla="*/ 847695 w 847695"/>
                  <a:gd name="csY2" fmla="*/ 308776 h 548089"/>
                  <a:gd name="csX3" fmla="*/ 756956 w 847695"/>
                  <a:gd name="csY3" fmla="*/ 548089 h 548089"/>
                  <a:gd name="csX4" fmla="*/ 0 w 847695"/>
                  <a:gd name="csY4" fmla="*/ 189749 h 54808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47695" h="548089">
                    <a:moveTo>
                      <a:pt x="0" y="189749"/>
                    </a:moveTo>
                    <a:cubicBezTo>
                      <a:pt x="36200" y="124541"/>
                      <a:pt x="70122" y="63409"/>
                      <a:pt x="105303" y="0"/>
                    </a:cubicBezTo>
                    <a:cubicBezTo>
                      <a:pt x="351388" y="109318"/>
                      <a:pt x="592979" y="225589"/>
                      <a:pt x="847695" y="308776"/>
                    </a:cubicBezTo>
                    <a:cubicBezTo>
                      <a:pt x="845837" y="356723"/>
                      <a:pt x="790279" y="503379"/>
                      <a:pt x="756956" y="548089"/>
                    </a:cubicBezTo>
                    <a:cubicBezTo>
                      <a:pt x="522677" y="394660"/>
                      <a:pt x="264545" y="290616"/>
                      <a:pt x="0" y="18974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sp>
            <p:nvSpPr>
              <p:cNvPr id="11" name="Free-form: Shape 10">
                <a:extLst>
                  <a:ext uri="{FF2B5EF4-FFF2-40B4-BE49-F238E27FC236}">
                    <a16:creationId xmlns:a16="http://schemas.microsoft.com/office/drawing/2014/main" id="{813483BC-24C6-2109-C4C8-074025A95098}"/>
                  </a:ext>
                </a:extLst>
              </p:cNvPr>
              <p:cNvSpPr/>
              <p:nvPr/>
            </p:nvSpPr>
            <p:spPr>
              <a:xfrm>
                <a:off x="9496764" y="2962866"/>
                <a:ext cx="132241" cy="117295"/>
              </a:xfrm>
              <a:custGeom>
                <a:avLst/>
                <a:gdLst>
                  <a:gd name="csX0" fmla="*/ 51881 w 132241"/>
                  <a:gd name="csY0" fmla="*/ 75471 h 117295"/>
                  <a:gd name="csX1" fmla="*/ 90898 w 132241"/>
                  <a:gd name="csY1" fmla="*/ 71216 h 117295"/>
                  <a:gd name="csX2" fmla="*/ 115051 w 132241"/>
                  <a:gd name="csY2" fmla="*/ 85300 h 117295"/>
                  <a:gd name="csX3" fmla="*/ 100067 w 132241"/>
                  <a:gd name="csY3" fmla="*/ 111251 h 117295"/>
                  <a:gd name="csX4" fmla="*/ 15801 w 132241"/>
                  <a:gd name="csY4" fmla="*/ 100104 h 117295"/>
                  <a:gd name="csX5" fmla="*/ 15981 w 132241"/>
                  <a:gd name="csY5" fmla="*/ 46943 h 117295"/>
                  <a:gd name="csX6" fmla="*/ 107139 w 132241"/>
                  <a:gd name="csY6" fmla="*/ 615 h 117295"/>
                  <a:gd name="csX7" fmla="*/ 128236 w 132241"/>
                  <a:gd name="csY7" fmla="*/ 7986 h 117295"/>
                  <a:gd name="csX8" fmla="*/ 123981 w 132241"/>
                  <a:gd name="csY8" fmla="*/ 32199 h 117295"/>
                  <a:gd name="csX9" fmla="*/ 105281 w 132241"/>
                  <a:gd name="csY9" fmla="*/ 43946 h 117295"/>
                  <a:gd name="csX10" fmla="*/ 51042 w 132241"/>
                  <a:gd name="csY10" fmla="*/ 72475 h 117295"/>
                  <a:gd name="csX11" fmla="*/ 51881 w 132241"/>
                  <a:gd name="csY11" fmla="*/ 75411 h 1172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132241" h="117295">
                    <a:moveTo>
                      <a:pt x="51881" y="75471"/>
                    </a:moveTo>
                    <a:cubicBezTo>
                      <a:pt x="64947" y="74452"/>
                      <a:pt x="77892" y="72235"/>
                      <a:pt x="90898" y="71216"/>
                    </a:cubicBezTo>
                    <a:cubicBezTo>
                      <a:pt x="102045" y="70377"/>
                      <a:pt x="111155" y="73913"/>
                      <a:pt x="115051" y="85300"/>
                    </a:cubicBezTo>
                    <a:cubicBezTo>
                      <a:pt x="118647" y="95789"/>
                      <a:pt x="113313" y="106696"/>
                      <a:pt x="100067" y="111251"/>
                    </a:cubicBezTo>
                    <a:cubicBezTo>
                      <a:pt x="70460" y="121440"/>
                      <a:pt x="41393" y="119402"/>
                      <a:pt x="15801" y="100104"/>
                    </a:cubicBezTo>
                    <a:cubicBezTo>
                      <a:pt x="-4816" y="84581"/>
                      <a:pt x="-5775" y="60428"/>
                      <a:pt x="15981" y="46943"/>
                    </a:cubicBezTo>
                    <a:cubicBezTo>
                      <a:pt x="44869" y="29023"/>
                      <a:pt x="76094" y="14699"/>
                      <a:pt x="107139" y="615"/>
                    </a:cubicBezTo>
                    <a:cubicBezTo>
                      <a:pt x="112234" y="-1723"/>
                      <a:pt x="123561" y="3012"/>
                      <a:pt x="128236" y="7986"/>
                    </a:cubicBezTo>
                    <a:cubicBezTo>
                      <a:pt x="135668" y="15898"/>
                      <a:pt x="131892" y="25607"/>
                      <a:pt x="123981" y="32199"/>
                    </a:cubicBezTo>
                    <a:cubicBezTo>
                      <a:pt x="118347" y="36874"/>
                      <a:pt x="111754" y="40470"/>
                      <a:pt x="105281" y="43946"/>
                    </a:cubicBezTo>
                    <a:cubicBezTo>
                      <a:pt x="87302" y="53715"/>
                      <a:pt x="69082" y="62885"/>
                      <a:pt x="51042" y="72475"/>
                    </a:cubicBezTo>
                    <a:lnTo>
                      <a:pt x="51881" y="75411"/>
                    </a:lnTo>
                    <a:close/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55E1E89E-E962-524A-ECEF-C2F228D21345}"/>
                  </a:ext>
                </a:extLst>
              </p:cNvPr>
              <p:cNvSpPr/>
              <p:nvPr/>
            </p:nvSpPr>
            <p:spPr>
              <a:xfrm>
                <a:off x="9489252" y="3077245"/>
                <a:ext cx="183742" cy="68492"/>
              </a:xfrm>
              <a:custGeom>
                <a:avLst/>
                <a:gdLst>
                  <a:gd name="csX0" fmla="*/ 24032 w 183742"/>
                  <a:gd name="csY0" fmla="*/ 57045 h 68492"/>
                  <a:gd name="csX1" fmla="*/ 5453 w 183742"/>
                  <a:gd name="csY1" fmla="*/ 45718 h 68492"/>
                  <a:gd name="csX2" fmla="*/ 898 w 183742"/>
                  <a:gd name="csY2" fmla="*/ 26180 h 68492"/>
                  <a:gd name="csX3" fmla="*/ 19897 w 183742"/>
                  <a:gd name="csY3" fmla="*/ 14073 h 68492"/>
                  <a:gd name="csX4" fmla="*/ 46447 w 183742"/>
                  <a:gd name="csY4" fmla="*/ 21085 h 68492"/>
                  <a:gd name="csX5" fmla="*/ 151510 w 183742"/>
                  <a:gd name="csY5" fmla="*/ 6102 h 68492"/>
                  <a:gd name="csX6" fmla="*/ 178540 w 183742"/>
                  <a:gd name="csY6" fmla="*/ 6582 h 68492"/>
                  <a:gd name="csX7" fmla="*/ 177162 w 183742"/>
                  <a:gd name="csY7" fmla="*/ 34211 h 68492"/>
                  <a:gd name="csX8" fmla="*/ 114052 w 183742"/>
                  <a:gd name="csY8" fmla="*/ 66095 h 68492"/>
                  <a:gd name="csX9" fmla="*/ 83666 w 183742"/>
                  <a:gd name="csY9" fmla="*/ 68493 h 684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83742" h="68492">
                    <a:moveTo>
                      <a:pt x="24032" y="57045"/>
                    </a:moveTo>
                    <a:cubicBezTo>
                      <a:pt x="17200" y="55187"/>
                      <a:pt x="9648" y="51172"/>
                      <a:pt x="5453" y="45718"/>
                    </a:cubicBezTo>
                    <a:cubicBezTo>
                      <a:pt x="1557" y="40684"/>
                      <a:pt x="-1619" y="30735"/>
                      <a:pt x="898" y="26180"/>
                    </a:cubicBezTo>
                    <a:cubicBezTo>
                      <a:pt x="4194" y="20246"/>
                      <a:pt x="13125" y="14493"/>
                      <a:pt x="19897" y="14073"/>
                    </a:cubicBezTo>
                    <a:cubicBezTo>
                      <a:pt x="28587" y="13594"/>
                      <a:pt x="37517" y="18748"/>
                      <a:pt x="46447" y="21085"/>
                    </a:cubicBezTo>
                    <a:cubicBezTo>
                      <a:pt x="83546" y="30735"/>
                      <a:pt x="119626" y="33252"/>
                      <a:pt x="151510" y="6102"/>
                    </a:cubicBezTo>
                    <a:cubicBezTo>
                      <a:pt x="160440" y="-1449"/>
                      <a:pt x="170089" y="-2768"/>
                      <a:pt x="178540" y="6582"/>
                    </a:cubicBezTo>
                    <a:cubicBezTo>
                      <a:pt x="186871" y="15871"/>
                      <a:pt x="184294" y="25820"/>
                      <a:pt x="177162" y="34211"/>
                    </a:cubicBezTo>
                    <a:cubicBezTo>
                      <a:pt x="160680" y="53449"/>
                      <a:pt x="137965" y="61480"/>
                      <a:pt x="114052" y="66095"/>
                    </a:cubicBezTo>
                    <a:cubicBezTo>
                      <a:pt x="104163" y="68013"/>
                      <a:pt x="93795" y="67773"/>
                      <a:pt x="83666" y="68493"/>
                    </a:cubicBezTo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EE5D1777-4A4F-2D61-4817-2CAAEBC735BA}"/>
                  </a:ext>
                </a:extLst>
              </p:cNvPr>
              <p:cNvSpPr/>
              <p:nvPr/>
            </p:nvSpPr>
            <p:spPr>
              <a:xfrm>
                <a:off x="9659634" y="3003831"/>
                <a:ext cx="35917" cy="34985"/>
              </a:xfrm>
              <a:custGeom>
                <a:avLst/>
                <a:gdLst>
                  <a:gd name="csX0" fmla="*/ 16249 w 35917"/>
                  <a:gd name="csY0" fmla="*/ 44 h 34985"/>
                  <a:gd name="csX1" fmla="*/ 35907 w 35917"/>
                  <a:gd name="csY1" fmla="*/ 18084 h 34985"/>
                  <a:gd name="csX2" fmla="*/ 18467 w 35917"/>
                  <a:gd name="csY2" fmla="*/ 34986 h 34985"/>
                  <a:gd name="csX3" fmla="*/ 127 w 35917"/>
                  <a:gd name="csY3" fmla="*/ 18384 h 34985"/>
                  <a:gd name="csX4" fmla="*/ 16249 w 35917"/>
                  <a:gd name="csY4" fmla="*/ 104 h 349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917" h="34985">
                    <a:moveTo>
                      <a:pt x="16249" y="44"/>
                    </a:moveTo>
                    <a:cubicBezTo>
                      <a:pt x="27157" y="-675"/>
                      <a:pt x="36267" y="7416"/>
                      <a:pt x="35907" y="18084"/>
                    </a:cubicBezTo>
                    <a:cubicBezTo>
                      <a:pt x="35548" y="29052"/>
                      <a:pt x="29255" y="34986"/>
                      <a:pt x="18467" y="34986"/>
                    </a:cubicBezTo>
                    <a:cubicBezTo>
                      <a:pt x="7798" y="34986"/>
                      <a:pt x="1446" y="28872"/>
                      <a:pt x="127" y="18384"/>
                    </a:cubicBezTo>
                    <a:cubicBezTo>
                      <a:pt x="-1072" y="8795"/>
                      <a:pt x="6360" y="764"/>
                      <a:pt x="16249" y="10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989" cap="flat">
                <a:noFill/>
                <a:prstDash val="solid"/>
                <a:miter/>
              </a:ln>
            </p:spPr>
          </p:sp>
          <p:grpSp>
            <p:nvGrpSpPr>
              <p:cNvPr id="14" name="Graphic 6">
                <a:extLst>
                  <a:ext uri="{FF2B5EF4-FFF2-40B4-BE49-F238E27FC236}">
                    <a16:creationId xmlns:a16="http://schemas.microsoft.com/office/drawing/2014/main" id="{62F1701F-EE28-0A4F-902E-85E90A27E719}"/>
                  </a:ext>
                </a:extLst>
              </p:cNvPr>
              <p:cNvGrpSpPr/>
              <p:nvPr/>
            </p:nvGrpSpPr>
            <p:grpSpPr>
              <a:xfrm>
                <a:off x="7006779" y="1535448"/>
                <a:ext cx="4634344" cy="5324948"/>
                <a:chOff x="7006779" y="1535448"/>
                <a:chExt cx="4634344" cy="5324948"/>
              </a:xfrm>
              <a:solidFill>
                <a:srgbClr val="004C66"/>
              </a:solidFill>
            </p:grpSpPr>
            <p:sp>
              <p:nvSpPr>
                <p:cNvPr id="15" name="Free-form: Shape 14">
                  <a:extLst>
                    <a:ext uri="{FF2B5EF4-FFF2-40B4-BE49-F238E27FC236}">
                      <a16:creationId xmlns:a16="http://schemas.microsoft.com/office/drawing/2014/main" id="{419A16DB-77AB-BDA6-93E2-57A0FA80C597}"/>
                    </a:ext>
                  </a:extLst>
                </p:cNvPr>
                <p:cNvSpPr/>
                <p:nvPr/>
              </p:nvSpPr>
              <p:spPr>
                <a:xfrm>
                  <a:off x="7006779" y="1535448"/>
                  <a:ext cx="4634344" cy="5324948"/>
                </a:xfrm>
                <a:custGeom>
                  <a:avLst/>
                  <a:gdLst>
                    <a:gd name="csX0" fmla="*/ 4353527 w 4634344"/>
                    <a:gd name="csY0" fmla="*/ 1869321 h 5324948"/>
                    <a:gd name="csX1" fmla="*/ 4379538 w 4634344"/>
                    <a:gd name="csY1" fmla="*/ 1970488 h 5324948"/>
                    <a:gd name="csX2" fmla="*/ 4151252 w 4634344"/>
                    <a:gd name="csY2" fmla="*/ 2448395 h 5324948"/>
                    <a:gd name="csX3" fmla="*/ 3989553 w 4634344"/>
                    <a:gd name="csY3" fmla="*/ 2534399 h 5324948"/>
                    <a:gd name="csX4" fmla="*/ 3624979 w 4634344"/>
                    <a:gd name="csY4" fmla="*/ 2898913 h 5324948"/>
                    <a:gd name="csX5" fmla="*/ 3549943 w 4634344"/>
                    <a:gd name="csY5" fmla="*/ 3044311 h 5324948"/>
                    <a:gd name="csX6" fmla="*/ 3534660 w 4634344"/>
                    <a:gd name="csY6" fmla="*/ 3068584 h 5324948"/>
                    <a:gd name="csX7" fmla="*/ 3515900 w 4634344"/>
                    <a:gd name="csY7" fmla="*/ 3048626 h 5324948"/>
                    <a:gd name="csX8" fmla="*/ 3452251 w 4634344"/>
                    <a:gd name="csY8" fmla="*/ 2597988 h 5324948"/>
                    <a:gd name="csX9" fmla="*/ 3455788 w 4634344"/>
                    <a:gd name="csY9" fmla="*/ 2282260 h 5324948"/>
                    <a:gd name="csX10" fmla="*/ 3508049 w 4634344"/>
                    <a:gd name="csY10" fmla="*/ 2061107 h 5324948"/>
                    <a:gd name="csX11" fmla="*/ 3601545 w 4634344"/>
                    <a:gd name="csY11" fmla="*/ 1701388 h 5324948"/>
                    <a:gd name="csX12" fmla="*/ 3612213 w 4634344"/>
                    <a:gd name="csY12" fmla="*/ 1447870 h 5324948"/>
                    <a:gd name="csX13" fmla="*/ 3521175 w 4634344"/>
                    <a:gd name="csY13" fmla="*/ 1238703 h 5324948"/>
                    <a:gd name="csX14" fmla="*/ 3203589 w 4634344"/>
                    <a:gd name="csY14" fmla="*/ 1009938 h 5324948"/>
                    <a:gd name="csX15" fmla="*/ 3027625 w 4634344"/>
                    <a:gd name="csY15" fmla="*/ 960194 h 5324948"/>
                    <a:gd name="csX16" fmla="*/ 3000116 w 4634344"/>
                    <a:gd name="csY16" fmla="*/ 958216 h 5324948"/>
                    <a:gd name="csX17" fmla="*/ 3052377 w 4634344"/>
                    <a:gd name="csY17" fmla="*/ 1079820 h 5324948"/>
                    <a:gd name="csX18" fmla="*/ 3115607 w 4634344"/>
                    <a:gd name="csY18" fmla="*/ 1171398 h 5324948"/>
                    <a:gd name="csX19" fmla="*/ 3065383 w 4634344"/>
                    <a:gd name="csY19" fmla="*/ 1272146 h 5324948"/>
                    <a:gd name="csX20" fmla="*/ 3035836 w 4634344"/>
                    <a:gd name="csY20" fmla="*/ 1399624 h 5324948"/>
                    <a:gd name="csX21" fmla="*/ 3099605 w 4634344"/>
                    <a:gd name="csY21" fmla="*/ 1482631 h 5324948"/>
                    <a:gd name="csX22" fmla="*/ 3114648 w 4634344"/>
                    <a:gd name="csY22" fmla="*/ 1574209 h 5324948"/>
                    <a:gd name="csX23" fmla="*/ 3131189 w 4634344"/>
                    <a:gd name="csY23" fmla="*/ 1614484 h 5324948"/>
                    <a:gd name="csX24" fmla="*/ 3294448 w 4634344"/>
                    <a:gd name="csY24" fmla="*/ 1760781 h 5324948"/>
                    <a:gd name="csX25" fmla="*/ 3341375 w 4634344"/>
                    <a:gd name="csY25" fmla="*/ 1832342 h 5324948"/>
                    <a:gd name="csX26" fmla="*/ 3318540 w 4634344"/>
                    <a:gd name="csY26" fmla="*/ 1974683 h 5324948"/>
                    <a:gd name="csX27" fmla="*/ 3234334 w 4634344"/>
                    <a:gd name="csY27" fmla="*/ 2031859 h 5324948"/>
                    <a:gd name="csX28" fmla="*/ 3036615 w 4634344"/>
                    <a:gd name="csY28" fmla="*/ 2086578 h 5324948"/>
                    <a:gd name="csX29" fmla="*/ 3003472 w 4634344"/>
                    <a:gd name="csY29" fmla="*/ 2093950 h 5324948"/>
                    <a:gd name="csX30" fmla="*/ 2989268 w 4634344"/>
                    <a:gd name="csY30" fmla="*/ 2144893 h 5324948"/>
                    <a:gd name="csX31" fmla="*/ 2985851 w 4634344"/>
                    <a:gd name="csY31" fmla="*/ 2538774 h 5324948"/>
                    <a:gd name="csX32" fmla="*/ 3027745 w 4634344"/>
                    <a:gd name="csY32" fmla="*/ 2776410 h 5324948"/>
                    <a:gd name="csX33" fmla="*/ 2968351 w 4634344"/>
                    <a:gd name="csY33" fmla="*/ 3078593 h 5324948"/>
                    <a:gd name="csX34" fmla="*/ 2837397 w 4634344"/>
                    <a:gd name="csY34" fmla="*/ 3267922 h 5324948"/>
                    <a:gd name="csX35" fmla="*/ 2784895 w 4634344"/>
                    <a:gd name="csY35" fmla="*/ 3261089 h 5324948"/>
                    <a:gd name="csX36" fmla="*/ 2771470 w 4634344"/>
                    <a:gd name="csY36" fmla="*/ 3224650 h 5324948"/>
                    <a:gd name="csX37" fmla="*/ 2556910 w 4634344"/>
                    <a:gd name="csY37" fmla="*/ 2787018 h 5324948"/>
                    <a:gd name="csX38" fmla="*/ 2536532 w 4634344"/>
                    <a:gd name="csY38" fmla="*/ 2757171 h 5324948"/>
                    <a:gd name="csX39" fmla="*/ 2508124 w 4634344"/>
                    <a:gd name="csY39" fmla="*/ 2921088 h 5324948"/>
                    <a:gd name="csX40" fmla="*/ 2492661 w 4634344"/>
                    <a:gd name="csY40" fmla="*/ 2909761 h 5324948"/>
                    <a:gd name="csX41" fmla="*/ 2188980 w 4634344"/>
                    <a:gd name="csY41" fmla="*/ 2692443 h 5324948"/>
                    <a:gd name="csX42" fmla="*/ 1996774 w 4634344"/>
                    <a:gd name="csY42" fmla="*/ 2592654 h 5324948"/>
                    <a:gd name="csX43" fmla="*/ 1701783 w 4634344"/>
                    <a:gd name="csY43" fmla="*/ 2381210 h 5324948"/>
                    <a:gd name="csX44" fmla="*/ 1680686 w 4634344"/>
                    <a:gd name="csY44" fmla="*/ 2366826 h 5324948"/>
                    <a:gd name="csX45" fmla="*/ 1755183 w 4634344"/>
                    <a:gd name="csY45" fmla="*/ 2285377 h 5324948"/>
                    <a:gd name="csX46" fmla="*/ 1725516 w 4634344"/>
                    <a:gd name="csY46" fmla="*/ 2283339 h 5324948"/>
                    <a:gd name="csX47" fmla="*/ 1216983 w 4634344"/>
                    <a:gd name="csY47" fmla="*/ 2384806 h 5324948"/>
                    <a:gd name="csX48" fmla="*/ 745548 w 4634344"/>
                    <a:gd name="csY48" fmla="*/ 2594512 h 5324948"/>
                    <a:gd name="csX49" fmla="*/ 435394 w 4634344"/>
                    <a:gd name="csY49" fmla="*/ 2704969 h 5324948"/>
                    <a:gd name="csX50" fmla="*/ 151431 w 4634344"/>
                    <a:gd name="csY50" fmla="*/ 2683813 h 5324948"/>
                    <a:gd name="csX51" fmla="*/ 133810 w 4634344"/>
                    <a:gd name="csY51" fmla="*/ 2677220 h 5324948"/>
                    <a:gd name="csX52" fmla="*/ 129435 w 4634344"/>
                    <a:gd name="csY52" fmla="*/ 2682254 h 5324948"/>
                    <a:gd name="csX53" fmla="*/ 144119 w 4634344"/>
                    <a:gd name="csY53" fmla="*/ 2692024 h 5324948"/>
                    <a:gd name="csX54" fmla="*/ 706292 w 4634344"/>
                    <a:gd name="csY54" fmla="*/ 2789535 h 5324948"/>
                    <a:gd name="csX55" fmla="*/ 890227 w 4634344"/>
                    <a:gd name="csY55" fmla="*/ 2705508 h 5324948"/>
                    <a:gd name="csX56" fmla="*/ 1048271 w 4634344"/>
                    <a:gd name="csY56" fmla="*/ 2612792 h 5324948"/>
                    <a:gd name="csX57" fmla="*/ 1165440 w 4634344"/>
                    <a:gd name="csY57" fmla="*/ 2549442 h 5324948"/>
                    <a:gd name="csX58" fmla="*/ 1511375 w 4634344"/>
                    <a:gd name="csY58" fmla="*/ 2476024 h 5324948"/>
                    <a:gd name="csX59" fmla="*/ 1583894 w 4634344"/>
                    <a:gd name="csY59" fmla="*/ 2451751 h 5324948"/>
                    <a:gd name="csX60" fmla="*/ 1650360 w 4634344"/>
                    <a:gd name="csY60" fmla="*/ 2395294 h 5324948"/>
                    <a:gd name="csX61" fmla="*/ 1667800 w 4634344"/>
                    <a:gd name="csY61" fmla="*/ 2408899 h 5324948"/>
                    <a:gd name="csX62" fmla="*/ 2041844 w 4634344"/>
                    <a:gd name="csY62" fmla="*/ 2666192 h 5324948"/>
                    <a:gd name="csX63" fmla="*/ 2209477 w 4634344"/>
                    <a:gd name="csY63" fmla="*/ 2753035 h 5324948"/>
                    <a:gd name="csX64" fmla="*/ 2472883 w 4634344"/>
                    <a:gd name="csY64" fmla="*/ 2950755 h 5324948"/>
                    <a:gd name="csX65" fmla="*/ 2487267 w 4634344"/>
                    <a:gd name="csY65" fmla="*/ 3009370 h 5324948"/>
                    <a:gd name="csX66" fmla="*/ 2396528 w 4634344"/>
                    <a:gd name="csY66" fmla="*/ 3220395 h 5324948"/>
                    <a:gd name="csX67" fmla="*/ 2392393 w 4634344"/>
                    <a:gd name="csY67" fmla="*/ 3261928 h 5324948"/>
                    <a:gd name="csX68" fmla="*/ 2379447 w 4634344"/>
                    <a:gd name="csY68" fmla="*/ 3661084 h 5324948"/>
                    <a:gd name="csX69" fmla="*/ 2297758 w 4634344"/>
                    <a:gd name="csY69" fmla="*/ 3795933 h 5324948"/>
                    <a:gd name="csX70" fmla="*/ 2230693 w 4634344"/>
                    <a:gd name="csY70" fmla="*/ 3870011 h 5324948"/>
                    <a:gd name="csX71" fmla="*/ 1853593 w 4634344"/>
                    <a:gd name="csY71" fmla="*/ 4243155 h 5324948"/>
                    <a:gd name="csX72" fmla="*/ 1770406 w 4634344"/>
                    <a:gd name="csY72" fmla="*/ 4328859 h 5324948"/>
                    <a:gd name="csX73" fmla="*/ 1633219 w 4634344"/>
                    <a:gd name="csY73" fmla="*/ 4567393 h 5324948"/>
                    <a:gd name="csX74" fmla="*/ 1602893 w 4634344"/>
                    <a:gd name="csY74" fmla="*/ 4668381 h 5324948"/>
                    <a:gd name="csX75" fmla="*/ 1585512 w 4634344"/>
                    <a:gd name="csY75" fmla="*/ 4691156 h 5324948"/>
                    <a:gd name="csX76" fmla="*/ 1557643 w 4634344"/>
                    <a:gd name="csY76" fmla="*/ 4676412 h 5324948"/>
                    <a:gd name="csX77" fmla="*/ 1543859 w 4634344"/>
                    <a:gd name="csY77" fmla="*/ 4652439 h 5324948"/>
                    <a:gd name="csX78" fmla="*/ 1495373 w 4634344"/>
                    <a:gd name="csY78" fmla="*/ 4552590 h 5324948"/>
                    <a:gd name="csX79" fmla="*/ 1461630 w 4634344"/>
                    <a:gd name="csY79" fmla="*/ 4494814 h 5324948"/>
                    <a:gd name="csX80" fmla="*/ 1333733 w 4634344"/>
                    <a:gd name="csY80" fmla="*/ 4558403 h 5324948"/>
                    <a:gd name="csX81" fmla="*/ 1340086 w 4634344"/>
                    <a:gd name="csY81" fmla="*/ 4567993 h 5324948"/>
                    <a:gd name="csX82" fmla="*/ 1492556 w 4634344"/>
                    <a:gd name="csY82" fmla="*/ 4862744 h 5324948"/>
                    <a:gd name="csX83" fmla="*/ 1514252 w 4634344"/>
                    <a:gd name="csY83" fmla="*/ 5116142 h 5324948"/>
                    <a:gd name="csX84" fmla="*/ 1503104 w 4634344"/>
                    <a:gd name="csY84" fmla="*/ 5304632 h 5324948"/>
                    <a:gd name="csX85" fmla="*/ 1500108 w 4634344"/>
                    <a:gd name="csY85" fmla="*/ 5324949 h 5324948"/>
                    <a:gd name="csX86" fmla="*/ 1461211 w 4634344"/>
                    <a:gd name="csY86" fmla="*/ 5324949 h 5324948"/>
                    <a:gd name="csX87" fmla="*/ 1470560 w 4634344"/>
                    <a:gd name="csY87" fmla="*/ 4978355 h 5324948"/>
                    <a:gd name="csX88" fmla="*/ 1462409 w 4634344"/>
                    <a:gd name="csY88" fmla="*/ 4973920 h 5324948"/>
                    <a:gd name="csX89" fmla="*/ 1452700 w 4634344"/>
                    <a:gd name="csY89" fmla="*/ 4989862 h 5324948"/>
                    <a:gd name="csX90" fmla="*/ 1240237 w 4634344"/>
                    <a:gd name="csY90" fmla="*/ 5089831 h 5324948"/>
                    <a:gd name="csX91" fmla="*/ 1186297 w 4634344"/>
                    <a:gd name="csY91" fmla="*/ 5079463 h 5324948"/>
                    <a:gd name="csX92" fmla="*/ 1172872 w 4634344"/>
                    <a:gd name="csY92" fmla="*/ 5041525 h 5324948"/>
                    <a:gd name="csX93" fmla="*/ 1396723 w 4634344"/>
                    <a:gd name="csY93" fmla="*/ 4866580 h 5324948"/>
                    <a:gd name="csX94" fmla="*/ 1443351 w 4634344"/>
                    <a:gd name="csY94" fmla="*/ 4860766 h 5324948"/>
                    <a:gd name="csX95" fmla="*/ 1444489 w 4634344"/>
                    <a:gd name="csY95" fmla="*/ 4852016 h 5324948"/>
                    <a:gd name="csX96" fmla="*/ 1298312 w 4634344"/>
                    <a:gd name="csY96" fmla="*/ 4588070 h 5324948"/>
                    <a:gd name="csX97" fmla="*/ 1257018 w 4634344"/>
                    <a:gd name="csY97" fmla="*/ 4574525 h 5324948"/>
                    <a:gd name="csX98" fmla="*/ 1146621 w 4634344"/>
                    <a:gd name="csY98" fmla="*/ 4585134 h 5324948"/>
                    <a:gd name="csX99" fmla="*/ 1116355 w 4634344"/>
                    <a:gd name="csY99" fmla="*/ 4582557 h 5324948"/>
                    <a:gd name="csX100" fmla="*/ 1102451 w 4634344"/>
                    <a:gd name="csY100" fmla="*/ 4538506 h 5324948"/>
                    <a:gd name="csX101" fmla="*/ 1157469 w 4634344"/>
                    <a:gd name="csY101" fmla="*/ 4479531 h 5324948"/>
                    <a:gd name="csX102" fmla="*/ 884893 w 4634344"/>
                    <a:gd name="csY102" fmla="*/ 4357388 h 5324948"/>
                    <a:gd name="csX103" fmla="*/ 797571 w 4634344"/>
                    <a:gd name="csY103" fmla="*/ 4466885 h 5324948"/>
                    <a:gd name="csX104" fmla="*/ 646539 w 4634344"/>
                    <a:gd name="csY104" fmla="*/ 4499489 h 5324948"/>
                    <a:gd name="csX105" fmla="*/ 626401 w 4634344"/>
                    <a:gd name="csY105" fmla="*/ 4453161 h 5324948"/>
                    <a:gd name="csX106" fmla="*/ 777493 w 4634344"/>
                    <a:gd name="csY106" fmla="*/ 4326702 h 5324948"/>
                    <a:gd name="csX107" fmla="*/ 799668 w 4634344"/>
                    <a:gd name="csY107" fmla="*/ 4317532 h 5324948"/>
                    <a:gd name="csX108" fmla="*/ 773477 w 4634344"/>
                    <a:gd name="csY108" fmla="*/ 4302069 h 5324948"/>
                    <a:gd name="csX109" fmla="*/ 543154 w 4634344"/>
                    <a:gd name="csY109" fmla="*/ 4120411 h 5324948"/>
                    <a:gd name="csX110" fmla="*/ 479925 w 4634344"/>
                    <a:gd name="csY110" fmla="*/ 4043158 h 5324948"/>
                    <a:gd name="csX111" fmla="*/ 440309 w 4634344"/>
                    <a:gd name="csY111" fmla="*/ 4018046 h 5324948"/>
                    <a:gd name="csX112" fmla="*/ 373124 w 4634344"/>
                    <a:gd name="csY112" fmla="*/ 4001983 h 5324948"/>
                    <a:gd name="csX113" fmla="*/ 357541 w 4634344"/>
                    <a:gd name="csY113" fmla="*/ 3958891 h 5324948"/>
                    <a:gd name="csX114" fmla="*/ 388227 w 4634344"/>
                    <a:gd name="csY114" fmla="*/ 3928326 h 5324948"/>
                    <a:gd name="csX115" fmla="*/ 414358 w 4634344"/>
                    <a:gd name="csY115" fmla="*/ 3915260 h 5324948"/>
                    <a:gd name="csX116" fmla="*/ 371445 w 4634344"/>
                    <a:gd name="csY116" fmla="*/ 3693268 h 5324948"/>
                    <a:gd name="csX117" fmla="*/ 360897 w 4634344"/>
                    <a:gd name="csY117" fmla="*/ 3664739 h 5324948"/>
                    <a:gd name="csX118" fmla="*/ 365692 w 4634344"/>
                    <a:gd name="csY118" fmla="*/ 3634353 h 5324948"/>
                    <a:gd name="csX119" fmla="*/ 394879 w 4634344"/>
                    <a:gd name="csY119" fmla="*/ 3640706 h 5324948"/>
                    <a:gd name="csX120" fmla="*/ 574080 w 4634344"/>
                    <a:gd name="csY120" fmla="*/ 3818228 h 5324948"/>
                    <a:gd name="csX121" fmla="*/ 589123 w 4634344"/>
                    <a:gd name="csY121" fmla="*/ 3834410 h 5324948"/>
                    <a:gd name="csX122" fmla="*/ 686874 w 4634344"/>
                    <a:gd name="csY122" fmla="*/ 3743671 h 5324948"/>
                    <a:gd name="csX123" fmla="*/ 1004760 w 4634344"/>
                    <a:gd name="csY123" fmla="*/ 3206790 h 5324948"/>
                    <a:gd name="csX124" fmla="*/ 1206315 w 4634344"/>
                    <a:gd name="csY124" fmla="*/ 2981621 h 5324948"/>
                    <a:gd name="csX125" fmla="*/ 1224055 w 4634344"/>
                    <a:gd name="csY125" fmla="*/ 2967896 h 5324948"/>
                    <a:gd name="csX126" fmla="*/ 1108564 w 4634344"/>
                    <a:gd name="csY126" fmla="*/ 2815486 h 5324948"/>
                    <a:gd name="csX127" fmla="*/ 1226692 w 4634344"/>
                    <a:gd name="csY127" fmla="*/ 2726245 h 5324948"/>
                    <a:gd name="csX128" fmla="*/ 1351054 w 4634344"/>
                    <a:gd name="csY128" fmla="*/ 2642938 h 5324948"/>
                    <a:gd name="csX129" fmla="*/ 1378443 w 4634344"/>
                    <a:gd name="csY129" fmla="*/ 2662536 h 5324948"/>
                    <a:gd name="csX130" fmla="*/ 1639272 w 4634344"/>
                    <a:gd name="csY130" fmla="*/ 2856001 h 5324948"/>
                    <a:gd name="csX131" fmla="*/ 1838790 w 4634344"/>
                    <a:gd name="csY131" fmla="*/ 2992289 h 5324948"/>
                    <a:gd name="csX132" fmla="*/ 2224820 w 4634344"/>
                    <a:gd name="csY132" fmla="*/ 3391084 h 5324948"/>
                    <a:gd name="csX133" fmla="*/ 2244538 w 4634344"/>
                    <a:gd name="csY133" fmla="*/ 3423209 h 5324948"/>
                    <a:gd name="csX134" fmla="*/ 2240522 w 4634344"/>
                    <a:gd name="csY134" fmla="*/ 3432438 h 5324948"/>
                    <a:gd name="csX135" fmla="*/ 2079362 w 4634344"/>
                    <a:gd name="csY135" fmla="*/ 3668695 h 5324948"/>
                    <a:gd name="csX136" fmla="*/ 2061861 w 4634344"/>
                    <a:gd name="csY136" fmla="*/ 3693687 h 5324948"/>
                    <a:gd name="csX137" fmla="*/ 2009659 w 4634344"/>
                    <a:gd name="csY137" fmla="*/ 3690331 h 5324948"/>
                    <a:gd name="csX138" fmla="*/ 1895127 w 4634344"/>
                    <a:gd name="csY138" fmla="*/ 3506756 h 5324948"/>
                    <a:gd name="csX139" fmla="*/ 1868936 w 4634344"/>
                    <a:gd name="csY139" fmla="*/ 3468338 h 5324948"/>
                    <a:gd name="csX140" fmla="*/ 1853893 w 4634344"/>
                    <a:gd name="csY140" fmla="*/ 3480924 h 5324948"/>
                    <a:gd name="csX141" fmla="*/ 1752666 w 4634344"/>
                    <a:gd name="csY141" fmla="*/ 3679123 h 5324948"/>
                    <a:gd name="csX142" fmla="*/ 1633099 w 4634344"/>
                    <a:gd name="csY142" fmla="*/ 4127004 h 5324948"/>
                    <a:gd name="csX143" fmla="*/ 1593903 w 4634344"/>
                    <a:gd name="csY143" fmla="*/ 4364939 h 5324948"/>
                    <a:gd name="csX144" fmla="*/ 1577421 w 4634344"/>
                    <a:gd name="csY144" fmla="*/ 4505542 h 5324948"/>
                    <a:gd name="csX145" fmla="*/ 1550991 w 4634344"/>
                    <a:gd name="csY145" fmla="*/ 4569970 h 5324948"/>
                    <a:gd name="csX146" fmla="*/ 1568491 w 4634344"/>
                    <a:gd name="csY146" fmla="*/ 4608627 h 5324948"/>
                    <a:gd name="csX147" fmla="*/ 1573705 w 4634344"/>
                    <a:gd name="csY147" fmla="*/ 4607968 h 5324948"/>
                    <a:gd name="csX148" fmla="*/ 1583055 w 4634344"/>
                    <a:gd name="csY148" fmla="*/ 4580099 h 5324948"/>
                    <a:gd name="csX149" fmla="*/ 1760997 w 4634344"/>
                    <a:gd name="csY149" fmla="*/ 4274020 h 5324948"/>
                    <a:gd name="csX150" fmla="*/ 1881043 w 4634344"/>
                    <a:gd name="csY150" fmla="*/ 4154453 h 5324948"/>
                    <a:gd name="csX151" fmla="*/ 2194673 w 4634344"/>
                    <a:gd name="csY151" fmla="*/ 3843520 h 5324948"/>
                    <a:gd name="csX152" fmla="*/ 2278939 w 4634344"/>
                    <a:gd name="csY152" fmla="*/ 3747747 h 5324948"/>
                    <a:gd name="csX153" fmla="*/ 2358471 w 4634344"/>
                    <a:gd name="csY153" fmla="*/ 3301964 h 5324948"/>
                    <a:gd name="csX154" fmla="*/ 2356373 w 4634344"/>
                    <a:gd name="csY154" fmla="*/ 3296809 h 5324948"/>
                    <a:gd name="csX155" fmla="*/ 2351818 w 4634344"/>
                    <a:gd name="csY155" fmla="*/ 3289737 h 5324948"/>
                    <a:gd name="csX156" fmla="*/ 2273785 w 4634344"/>
                    <a:gd name="csY156" fmla="*/ 3388807 h 5324948"/>
                    <a:gd name="csX157" fmla="*/ 2262278 w 4634344"/>
                    <a:gd name="csY157" fmla="*/ 3373344 h 5324948"/>
                    <a:gd name="csX158" fmla="*/ 1903578 w 4634344"/>
                    <a:gd name="csY158" fmla="*/ 2986715 h 5324948"/>
                    <a:gd name="csX159" fmla="*/ 1694111 w 4634344"/>
                    <a:gd name="csY159" fmla="*/ 2840538 h 5324948"/>
                    <a:gd name="csX160" fmla="*/ 1430645 w 4634344"/>
                    <a:gd name="csY160" fmla="*/ 2650490 h 5324948"/>
                    <a:gd name="csX161" fmla="*/ 1385815 w 4634344"/>
                    <a:gd name="csY161" fmla="*/ 2612672 h 5324948"/>
                    <a:gd name="csX162" fmla="*/ 1498789 w 4634344"/>
                    <a:gd name="csY162" fmla="*/ 2522592 h 5324948"/>
                    <a:gd name="csX163" fmla="*/ 1477093 w 4634344"/>
                    <a:gd name="csY163" fmla="*/ 2519416 h 5324948"/>
                    <a:gd name="csX164" fmla="*/ 1208592 w 4634344"/>
                    <a:gd name="csY164" fmla="*/ 2578390 h 5324948"/>
                    <a:gd name="csX165" fmla="*/ 1013570 w 4634344"/>
                    <a:gd name="csY165" fmla="*/ 2684292 h 5324948"/>
                    <a:gd name="csX166" fmla="*/ 818907 w 4634344"/>
                    <a:gd name="csY166" fmla="*/ 2790794 h 5324948"/>
                    <a:gd name="csX167" fmla="*/ 442406 w 4634344"/>
                    <a:gd name="csY167" fmla="*/ 2863492 h 5324948"/>
                    <a:gd name="csX168" fmla="*/ 23833 w 4634344"/>
                    <a:gd name="csY168" fmla="*/ 2628674 h 5324948"/>
                    <a:gd name="csX169" fmla="*/ 2557 w 4634344"/>
                    <a:gd name="csY169" fmla="*/ 2593074 h 5324948"/>
                    <a:gd name="csX170" fmla="*/ 27309 w 4634344"/>
                    <a:gd name="csY170" fmla="*/ 2563527 h 5324948"/>
                    <a:gd name="csX171" fmla="*/ 49364 w 4634344"/>
                    <a:gd name="csY171" fmla="*/ 2574075 h 5324948"/>
                    <a:gd name="csX172" fmla="*/ 474650 w 4634344"/>
                    <a:gd name="csY172" fmla="*/ 2650550 h 5324948"/>
                    <a:gd name="csX173" fmla="*/ 670452 w 4634344"/>
                    <a:gd name="csY173" fmla="*/ 2580967 h 5324948"/>
                    <a:gd name="csX174" fmla="*/ 872787 w 4634344"/>
                    <a:gd name="csY174" fmla="*/ 2484175 h 5324948"/>
                    <a:gd name="csX175" fmla="*/ 860920 w 4634344"/>
                    <a:gd name="csY175" fmla="*/ 2469072 h 5324948"/>
                    <a:gd name="csX176" fmla="*/ 791038 w 4634344"/>
                    <a:gd name="csY176" fmla="*/ 2259845 h 5324948"/>
                    <a:gd name="csX177" fmla="*/ 802485 w 4634344"/>
                    <a:gd name="csY177" fmla="*/ 2229339 h 5324948"/>
                    <a:gd name="csX178" fmla="*/ 843839 w 4634344"/>
                    <a:gd name="csY178" fmla="*/ 2221069 h 5324948"/>
                    <a:gd name="csX179" fmla="*/ 854747 w 4634344"/>
                    <a:gd name="csY179" fmla="*/ 2229639 h 5324948"/>
                    <a:gd name="csX180" fmla="*/ 953996 w 4634344"/>
                    <a:gd name="csY180" fmla="*/ 2436408 h 5324948"/>
                    <a:gd name="csX181" fmla="*/ 956813 w 4634344"/>
                    <a:gd name="csY181" fmla="*/ 2444439 h 5324948"/>
                    <a:gd name="csX182" fmla="*/ 983843 w 4634344"/>
                    <a:gd name="csY182" fmla="*/ 2433292 h 5324948"/>
                    <a:gd name="csX183" fmla="*/ 1282670 w 4634344"/>
                    <a:gd name="csY183" fmla="*/ 2314085 h 5324948"/>
                    <a:gd name="csX184" fmla="*/ 1685001 w 4634344"/>
                    <a:gd name="csY184" fmla="*/ 2240487 h 5324948"/>
                    <a:gd name="csX185" fmla="*/ 1779396 w 4634344"/>
                    <a:gd name="csY185" fmla="*/ 2240187 h 5324948"/>
                    <a:gd name="csX186" fmla="*/ 1805587 w 4634344"/>
                    <a:gd name="csY186" fmla="*/ 2228081 h 5324948"/>
                    <a:gd name="csX187" fmla="*/ 1847660 w 4634344"/>
                    <a:gd name="csY187" fmla="*/ 2175339 h 5324948"/>
                    <a:gd name="csX188" fmla="*/ 2612767 w 4634344"/>
                    <a:gd name="csY188" fmla="*/ 2536557 h 5324948"/>
                    <a:gd name="csX189" fmla="*/ 2603358 w 4634344"/>
                    <a:gd name="csY189" fmla="*/ 2560290 h 5324948"/>
                    <a:gd name="csX190" fmla="*/ 2556910 w 4634344"/>
                    <a:gd name="csY190" fmla="*/ 2673205 h 5324948"/>
                    <a:gd name="csX191" fmla="*/ 2563442 w 4634344"/>
                    <a:gd name="csY191" fmla="*/ 2718694 h 5324948"/>
                    <a:gd name="csX192" fmla="*/ 2786514 w 4634344"/>
                    <a:gd name="csY192" fmla="*/ 3136488 h 5324948"/>
                    <a:gd name="csX193" fmla="*/ 2818877 w 4634344"/>
                    <a:gd name="csY193" fmla="*/ 3223990 h 5324948"/>
                    <a:gd name="csX194" fmla="*/ 2834760 w 4634344"/>
                    <a:gd name="csY194" fmla="*/ 3204812 h 5324948"/>
                    <a:gd name="csX195" fmla="*/ 2939643 w 4634344"/>
                    <a:gd name="csY195" fmla="*/ 3038078 h 5324948"/>
                    <a:gd name="csX196" fmla="*/ 2987170 w 4634344"/>
                    <a:gd name="csY196" fmla="*/ 2807155 h 5324948"/>
                    <a:gd name="csX197" fmla="*/ 2984713 w 4634344"/>
                    <a:gd name="csY197" fmla="*/ 2787857 h 5324948"/>
                    <a:gd name="csX198" fmla="*/ 2981416 w 4634344"/>
                    <a:gd name="csY198" fmla="*/ 2779526 h 5324948"/>
                    <a:gd name="csX199" fmla="*/ 2934728 w 4634344"/>
                    <a:gd name="csY199" fmla="*/ 2779286 h 5324948"/>
                    <a:gd name="csX200" fmla="*/ 2735451 w 4634344"/>
                    <a:gd name="csY200" fmla="*/ 2665114 h 5324948"/>
                    <a:gd name="csX201" fmla="*/ 2757626 w 4634344"/>
                    <a:gd name="csY201" fmla="*/ 2615908 h 5324948"/>
                    <a:gd name="csX202" fmla="*/ 2936107 w 4634344"/>
                    <a:gd name="csY202" fmla="*/ 2655045 h 5324948"/>
                    <a:gd name="csX203" fmla="*/ 2963377 w 4634344"/>
                    <a:gd name="csY203" fmla="*/ 2672246 h 5324948"/>
                    <a:gd name="csX204" fmla="*/ 2943239 w 4634344"/>
                    <a:gd name="csY204" fmla="*/ 2549922 h 5324948"/>
                    <a:gd name="csX205" fmla="*/ 2935567 w 4634344"/>
                    <a:gd name="csY205" fmla="*/ 2194278 h 5324948"/>
                    <a:gd name="csX206" fmla="*/ 2951869 w 4634344"/>
                    <a:gd name="csY206" fmla="*/ 2106596 h 5324948"/>
                    <a:gd name="csX207" fmla="*/ 2750913 w 4634344"/>
                    <a:gd name="csY207" fmla="*/ 2131648 h 5324948"/>
                    <a:gd name="csX208" fmla="*/ 2733653 w 4634344"/>
                    <a:gd name="csY208" fmla="*/ 2216574 h 5324948"/>
                    <a:gd name="csX209" fmla="*/ 2700989 w 4634344"/>
                    <a:gd name="csY209" fmla="*/ 2207224 h 5324948"/>
                    <a:gd name="csX210" fmla="*/ 2409414 w 4634344"/>
                    <a:gd name="csY210" fmla="*/ 2091613 h 5324948"/>
                    <a:gd name="csX211" fmla="*/ 2033693 w 4634344"/>
                    <a:gd name="csY211" fmla="*/ 1925238 h 5324948"/>
                    <a:gd name="csX212" fmla="*/ 2003187 w 4634344"/>
                    <a:gd name="csY212" fmla="*/ 1910435 h 5324948"/>
                    <a:gd name="csX213" fmla="*/ 2029557 w 4634344"/>
                    <a:gd name="csY213" fmla="*/ 1860750 h 5324948"/>
                    <a:gd name="csX214" fmla="*/ 1844484 w 4634344"/>
                    <a:gd name="csY214" fmla="*/ 1496176 h 5324948"/>
                    <a:gd name="csX215" fmla="*/ 1617816 w 4634344"/>
                    <a:gd name="csY215" fmla="*/ 1617361 h 5324948"/>
                    <a:gd name="csX216" fmla="*/ 1582276 w 4634344"/>
                    <a:gd name="csY216" fmla="*/ 1916068 h 5324948"/>
                    <a:gd name="csX217" fmla="*/ 1532711 w 4634344"/>
                    <a:gd name="csY217" fmla="*/ 1963595 h 5324948"/>
                    <a:gd name="csX218" fmla="*/ 1477872 w 4634344"/>
                    <a:gd name="csY218" fmla="*/ 1943578 h 5324948"/>
                    <a:gd name="csX219" fmla="*/ 1471759 w 4634344"/>
                    <a:gd name="csY219" fmla="*/ 1899707 h 5324948"/>
                    <a:gd name="csX220" fmla="*/ 1512873 w 4634344"/>
                    <a:gd name="csY220" fmla="*/ 1711936 h 5324948"/>
                    <a:gd name="csX221" fmla="*/ 1521803 w 4634344"/>
                    <a:gd name="csY221" fmla="*/ 1692518 h 5324948"/>
                    <a:gd name="csX222" fmla="*/ 1498789 w 4634344"/>
                    <a:gd name="csY222" fmla="*/ 1705763 h 5324948"/>
                    <a:gd name="csX223" fmla="*/ 1119712 w 4634344"/>
                    <a:gd name="csY223" fmla="*/ 1834919 h 5324948"/>
                    <a:gd name="csX224" fmla="*/ 992353 w 4634344"/>
                    <a:gd name="csY224" fmla="*/ 1841272 h 5324948"/>
                    <a:gd name="csX225" fmla="*/ 973474 w 4634344"/>
                    <a:gd name="csY225" fmla="*/ 1838275 h 5324948"/>
                    <a:gd name="csX226" fmla="*/ 969039 w 4634344"/>
                    <a:gd name="csY226" fmla="*/ 1800277 h 5324948"/>
                    <a:gd name="csX227" fmla="*/ 989117 w 4634344"/>
                    <a:gd name="csY227" fmla="*/ 1791108 h 5324948"/>
                    <a:gd name="csX228" fmla="*/ 1147161 w 4634344"/>
                    <a:gd name="csY228" fmla="*/ 1695095 h 5324948"/>
                    <a:gd name="csX229" fmla="*/ 1295675 w 4634344"/>
                    <a:gd name="csY229" fmla="*/ 1516913 h 5324948"/>
                    <a:gd name="csX230" fmla="*/ 1383358 w 4634344"/>
                    <a:gd name="csY230" fmla="*/ 1385480 h 5324948"/>
                    <a:gd name="csX231" fmla="*/ 1638253 w 4634344"/>
                    <a:gd name="csY231" fmla="*/ 1206100 h 5324948"/>
                    <a:gd name="csX232" fmla="*/ 1657552 w 4634344"/>
                    <a:gd name="csY232" fmla="*/ 1198788 h 5324948"/>
                    <a:gd name="csX233" fmla="*/ 1379342 w 4634344"/>
                    <a:gd name="csY233" fmla="*/ 799992 h 5324948"/>
                    <a:gd name="csX234" fmla="*/ 1339427 w 4634344"/>
                    <a:gd name="csY234" fmla="*/ 794299 h 5324948"/>
                    <a:gd name="csX235" fmla="*/ 1224295 w 4634344"/>
                    <a:gd name="csY235" fmla="*/ 730530 h 5324948"/>
                    <a:gd name="csX236" fmla="*/ 1148659 w 4634344"/>
                    <a:gd name="csY236" fmla="*/ 628164 h 5324948"/>
                    <a:gd name="csX237" fmla="*/ 1144464 w 4634344"/>
                    <a:gd name="csY237" fmla="*/ 594661 h 5324948"/>
                    <a:gd name="csX238" fmla="*/ 1180244 w 4634344"/>
                    <a:gd name="csY238" fmla="*/ 587949 h 5324948"/>
                    <a:gd name="csX239" fmla="*/ 1335171 w 4634344"/>
                    <a:gd name="csY239" fmla="*/ 666161 h 5324948"/>
                    <a:gd name="csX240" fmla="*/ 1354770 w 4634344"/>
                    <a:gd name="csY240" fmla="*/ 681325 h 5324948"/>
                    <a:gd name="csX241" fmla="*/ 1358845 w 4634344"/>
                    <a:gd name="csY241" fmla="*/ 681325 h 5324948"/>
                    <a:gd name="csX242" fmla="*/ 1349615 w 4634344"/>
                    <a:gd name="csY242" fmla="*/ 579918 h 5324948"/>
                    <a:gd name="csX243" fmla="*/ 1339606 w 4634344"/>
                    <a:gd name="csY243" fmla="*/ 233024 h 5324948"/>
                    <a:gd name="csX244" fmla="*/ 1333613 w 4634344"/>
                    <a:gd name="csY244" fmla="*/ 130658 h 5324948"/>
                    <a:gd name="csX245" fmla="*/ 1309040 w 4634344"/>
                    <a:gd name="csY245" fmla="*/ 48790 h 5324948"/>
                    <a:gd name="csX246" fmla="*/ 1300470 w 4634344"/>
                    <a:gd name="csY246" fmla="*/ 25715 h 5324948"/>
                    <a:gd name="csX247" fmla="*/ 1310059 w 4634344"/>
                    <a:gd name="csY247" fmla="*/ 2221 h 5324948"/>
                    <a:gd name="csX248" fmla="*/ 1335411 w 4634344"/>
                    <a:gd name="csY248" fmla="*/ 1922 h 5324948"/>
                    <a:gd name="csX249" fmla="*/ 1346379 w 4634344"/>
                    <a:gd name="csY249" fmla="*/ 10073 h 5324948"/>
                    <a:gd name="csX250" fmla="*/ 1539424 w 4634344"/>
                    <a:gd name="csY250" fmla="*/ 224274 h 5324948"/>
                    <a:gd name="csX251" fmla="*/ 1671876 w 4634344"/>
                    <a:gd name="csY251" fmla="*/ 571167 h 5324948"/>
                    <a:gd name="csX252" fmla="*/ 1692853 w 4634344"/>
                    <a:gd name="csY252" fmla="*/ 680066 h 5324948"/>
                    <a:gd name="csX253" fmla="*/ 1886617 w 4634344"/>
                    <a:gd name="csY253" fmla="*/ 942154 h 5324948"/>
                    <a:gd name="csX254" fmla="*/ 1893389 w 4634344"/>
                    <a:gd name="csY254" fmla="*/ 944192 h 5324948"/>
                    <a:gd name="csX255" fmla="*/ 1898304 w 4634344"/>
                    <a:gd name="csY255" fmla="*/ 926272 h 5324948"/>
                    <a:gd name="csX256" fmla="*/ 2029617 w 4634344"/>
                    <a:gd name="csY256" fmla="*/ 702901 h 5324948"/>
                    <a:gd name="csX257" fmla="*/ 2069593 w 4634344"/>
                    <a:gd name="csY257" fmla="*/ 668679 h 5324948"/>
                    <a:gd name="csX258" fmla="*/ 2108430 w 4634344"/>
                    <a:gd name="csY258" fmla="*/ 654714 h 5324948"/>
                    <a:gd name="csX259" fmla="*/ 2139175 w 4634344"/>
                    <a:gd name="csY259" fmla="*/ 693911 h 5324948"/>
                    <a:gd name="csX260" fmla="*/ 2115442 w 4634344"/>
                    <a:gd name="csY260" fmla="*/ 835113 h 5324948"/>
                    <a:gd name="csX261" fmla="*/ 1994556 w 4634344"/>
                    <a:gd name="csY261" fmla="*/ 979193 h 5324948"/>
                    <a:gd name="csX262" fmla="*/ 1985566 w 4634344"/>
                    <a:gd name="csY262" fmla="*/ 985486 h 5324948"/>
                    <a:gd name="csX263" fmla="*/ 1984188 w 4634344"/>
                    <a:gd name="csY263" fmla="*/ 989801 h 5324948"/>
                    <a:gd name="csX264" fmla="*/ 2073788 w 4634344"/>
                    <a:gd name="csY264" fmla="*/ 1012635 h 5324948"/>
                    <a:gd name="csX265" fmla="*/ 2328864 w 4634344"/>
                    <a:gd name="csY265" fmla="*/ 1017670 h 5324948"/>
                    <a:gd name="csX266" fmla="*/ 2364764 w 4634344"/>
                    <a:gd name="csY266" fmla="*/ 1013894 h 5324948"/>
                    <a:gd name="csX267" fmla="*/ 2429072 w 4634344"/>
                    <a:gd name="csY267" fmla="*/ 988242 h 5324948"/>
                    <a:gd name="csX268" fmla="*/ 2453045 w 4634344"/>
                    <a:gd name="csY268" fmla="*/ 972300 h 5324948"/>
                    <a:gd name="csX269" fmla="*/ 2457241 w 4634344"/>
                    <a:gd name="csY269" fmla="*/ 940656 h 5324948"/>
                    <a:gd name="csX270" fmla="*/ 2526523 w 4634344"/>
                    <a:gd name="csY270" fmla="*/ 858787 h 5324948"/>
                    <a:gd name="csX271" fmla="*/ 2685826 w 4634344"/>
                    <a:gd name="csY271" fmla="*/ 859566 h 5324948"/>
                    <a:gd name="csX272" fmla="*/ 2704046 w 4634344"/>
                    <a:gd name="csY272" fmla="*/ 849437 h 5324948"/>
                    <a:gd name="csX273" fmla="*/ 2950850 w 4634344"/>
                    <a:gd name="csY273" fmla="*/ 886476 h 5324948"/>
                    <a:gd name="csX274" fmla="*/ 2995021 w 4634344"/>
                    <a:gd name="csY274" fmla="*/ 909730 h 5324948"/>
                    <a:gd name="csX275" fmla="*/ 3374039 w 4634344"/>
                    <a:gd name="csY275" fmla="*/ 1044460 h 5324948"/>
                    <a:gd name="csX276" fmla="*/ 3546706 w 4634344"/>
                    <a:gd name="csY276" fmla="*/ 1199447 h 5324948"/>
                    <a:gd name="csX277" fmla="*/ 3565345 w 4634344"/>
                    <a:gd name="csY277" fmla="*/ 1222222 h 5324948"/>
                    <a:gd name="csX278" fmla="*/ 3581767 w 4634344"/>
                    <a:gd name="csY278" fmla="*/ 1202204 h 5324948"/>
                    <a:gd name="csX279" fmla="*/ 3762646 w 4634344"/>
                    <a:gd name="csY279" fmla="*/ 1075505 h 5324948"/>
                    <a:gd name="csX280" fmla="*/ 3840499 w 4634344"/>
                    <a:gd name="csY280" fmla="*/ 1055368 h 5324948"/>
                    <a:gd name="csX281" fmla="*/ 3895637 w 4634344"/>
                    <a:gd name="csY281" fmla="*/ 1053690 h 5324948"/>
                    <a:gd name="csX282" fmla="*/ 3913138 w 4634344"/>
                    <a:gd name="csY282" fmla="*/ 1081379 h 5324948"/>
                    <a:gd name="csX283" fmla="*/ 3898874 w 4634344"/>
                    <a:gd name="csY283" fmla="*/ 1111285 h 5324948"/>
                    <a:gd name="csX284" fmla="*/ 3759769 w 4634344"/>
                    <a:gd name="csY284" fmla="*/ 1253027 h 5324948"/>
                    <a:gd name="csX285" fmla="*/ 3630553 w 4634344"/>
                    <a:gd name="csY285" fmla="*/ 1298996 h 5324948"/>
                    <a:gd name="csX286" fmla="*/ 3615030 w 4634344"/>
                    <a:gd name="csY286" fmla="*/ 1301393 h 5324948"/>
                    <a:gd name="csX287" fmla="*/ 3620364 w 4634344"/>
                    <a:gd name="csY287" fmla="*/ 1320033 h 5324948"/>
                    <a:gd name="csX288" fmla="*/ 3657823 w 4634344"/>
                    <a:gd name="csY288" fmla="*/ 1638458 h 5324948"/>
                    <a:gd name="csX289" fmla="*/ 3569181 w 4634344"/>
                    <a:gd name="csY289" fmla="*/ 2007826 h 5324948"/>
                    <a:gd name="csX290" fmla="*/ 3519257 w 4634344"/>
                    <a:gd name="csY290" fmla="*/ 2186907 h 5324948"/>
                    <a:gd name="csX291" fmla="*/ 3512904 w 4634344"/>
                    <a:gd name="csY291" fmla="*/ 2217353 h 5324948"/>
                    <a:gd name="csX292" fmla="*/ 3531483 w 4634344"/>
                    <a:gd name="csY292" fmla="*/ 2208423 h 5324948"/>
                    <a:gd name="csX293" fmla="*/ 3777929 w 4634344"/>
                    <a:gd name="csY293" fmla="*/ 2175999 h 5324948"/>
                    <a:gd name="csX294" fmla="*/ 3790934 w 4634344"/>
                    <a:gd name="csY294" fmla="*/ 2180793 h 5324948"/>
                    <a:gd name="csX295" fmla="*/ 3798066 w 4634344"/>
                    <a:gd name="csY295" fmla="*/ 2228860 h 5324948"/>
                    <a:gd name="csX296" fmla="*/ 3622402 w 4634344"/>
                    <a:gd name="csY296" fmla="*/ 2319299 h 5324948"/>
                    <a:gd name="csX297" fmla="*/ 3559052 w 4634344"/>
                    <a:gd name="csY297" fmla="*/ 2324393 h 5324948"/>
                    <a:gd name="csX298" fmla="*/ 3496482 w 4634344"/>
                    <a:gd name="csY298" fmla="*/ 2313545 h 5324948"/>
                    <a:gd name="csX299" fmla="*/ 3547905 w 4634344"/>
                    <a:gd name="csY299" fmla="*/ 2954531 h 5324948"/>
                    <a:gd name="csX300" fmla="*/ 3555756 w 4634344"/>
                    <a:gd name="csY300" fmla="*/ 2944642 h 5324948"/>
                    <a:gd name="csX301" fmla="*/ 3940887 w 4634344"/>
                    <a:gd name="csY301" fmla="*/ 2512224 h 5324948"/>
                    <a:gd name="csX302" fmla="*/ 4091379 w 4634344"/>
                    <a:gd name="csY302" fmla="*/ 2429037 h 5324948"/>
                    <a:gd name="csX303" fmla="*/ 4248404 w 4634344"/>
                    <a:gd name="csY303" fmla="*/ 2317141 h 5324948"/>
                    <a:gd name="csX304" fmla="*/ 4324999 w 4634344"/>
                    <a:gd name="csY304" fmla="*/ 1931411 h 5324948"/>
                    <a:gd name="csX305" fmla="*/ 4240973 w 4634344"/>
                    <a:gd name="csY305" fmla="*/ 1757485 h 5324948"/>
                    <a:gd name="csX306" fmla="*/ 4224911 w 4634344"/>
                    <a:gd name="csY306" fmla="*/ 1731834 h 5324948"/>
                    <a:gd name="csX307" fmla="*/ 4228806 w 4634344"/>
                    <a:gd name="csY307" fmla="*/ 1706542 h 5324948"/>
                    <a:gd name="csX308" fmla="*/ 4253798 w 4634344"/>
                    <a:gd name="csY308" fmla="*/ 1703845 h 5324948"/>
                    <a:gd name="csX309" fmla="*/ 4296830 w 4634344"/>
                    <a:gd name="csY309" fmla="*/ 1734111 h 5324948"/>
                    <a:gd name="csX310" fmla="*/ 4480286 w 4634344"/>
                    <a:gd name="csY310" fmla="*/ 2029402 h 5324948"/>
                    <a:gd name="csX311" fmla="*/ 4460748 w 4634344"/>
                    <a:gd name="csY311" fmla="*/ 2418129 h 5324948"/>
                    <a:gd name="csX312" fmla="*/ 4405669 w 4634344"/>
                    <a:gd name="csY312" fmla="*/ 2517378 h 5324948"/>
                    <a:gd name="csX313" fmla="*/ 4392364 w 4634344"/>
                    <a:gd name="csY313" fmla="*/ 2537276 h 5324948"/>
                    <a:gd name="csX314" fmla="*/ 4450199 w 4634344"/>
                    <a:gd name="csY314" fmla="*/ 2528945 h 5324948"/>
                    <a:gd name="csX315" fmla="*/ 4621069 w 4634344"/>
                    <a:gd name="csY315" fmla="*/ 2573356 h 5324948"/>
                    <a:gd name="csX316" fmla="*/ 4621908 w 4634344"/>
                    <a:gd name="csY316" fmla="*/ 2614110 h 5324948"/>
                    <a:gd name="csX317" fmla="*/ 4602909 w 4634344"/>
                    <a:gd name="csY317" fmla="*/ 2625438 h 5324948"/>
                    <a:gd name="csX318" fmla="*/ 4400694 w 4634344"/>
                    <a:gd name="csY318" fmla="*/ 2653846 h 5324948"/>
                    <a:gd name="csX319" fmla="*/ 4392604 w 4634344"/>
                    <a:gd name="csY319" fmla="*/ 2653906 h 5324948"/>
                    <a:gd name="csX320" fmla="*/ 4393083 w 4634344"/>
                    <a:gd name="csY320" fmla="*/ 2653606 h 5324948"/>
                    <a:gd name="csX321" fmla="*/ 4418075 w 4634344"/>
                    <a:gd name="csY321" fmla="*/ 2758789 h 5324948"/>
                    <a:gd name="csX322" fmla="*/ 4390686 w 4634344"/>
                    <a:gd name="csY322" fmla="*/ 2906524 h 5324948"/>
                    <a:gd name="csX323" fmla="*/ 4361618 w 4634344"/>
                    <a:gd name="csY323" fmla="*/ 2933315 h 5324948"/>
                    <a:gd name="csX324" fmla="*/ 4328475 w 4634344"/>
                    <a:gd name="csY324" fmla="*/ 2903228 h 5324948"/>
                    <a:gd name="csX325" fmla="*/ 4283405 w 4634344"/>
                    <a:gd name="csY325" fmla="*/ 2784441 h 5324948"/>
                    <a:gd name="csX326" fmla="*/ 4276453 w 4634344"/>
                    <a:gd name="csY326" fmla="*/ 2668530 h 5324948"/>
                    <a:gd name="csX327" fmla="*/ 4276573 w 4634344"/>
                    <a:gd name="csY327" fmla="*/ 2642579 h 5324948"/>
                    <a:gd name="csX328" fmla="*/ 4265785 w 4634344"/>
                    <a:gd name="csY328" fmla="*/ 2646834 h 5324948"/>
                    <a:gd name="csX329" fmla="*/ 4095215 w 4634344"/>
                    <a:gd name="csY329" fmla="*/ 2739730 h 5324948"/>
                    <a:gd name="csX330" fmla="*/ 4065728 w 4634344"/>
                    <a:gd name="csY330" fmla="*/ 2755253 h 5324948"/>
                    <a:gd name="csX331" fmla="*/ 3838461 w 4634344"/>
                    <a:gd name="csY331" fmla="*/ 2983299 h 5324948"/>
                    <a:gd name="csX332" fmla="*/ 3749101 w 4634344"/>
                    <a:gd name="csY332" fmla="*/ 3168193 h 5324948"/>
                    <a:gd name="csX333" fmla="*/ 3560850 w 4634344"/>
                    <a:gd name="csY333" fmla="*/ 3507654 h 5324948"/>
                    <a:gd name="csX334" fmla="*/ 3395674 w 4634344"/>
                    <a:gd name="csY334" fmla="*/ 3702258 h 5324948"/>
                    <a:gd name="csX335" fmla="*/ 3048542 w 4634344"/>
                    <a:gd name="csY335" fmla="*/ 3996050 h 5324948"/>
                    <a:gd name="csX336" fmla="*/ 3033558 w 4634344"/>
                    <a:gd name="csY336" fmla="*/ 4006958 h 5324948"/>
                    <a:gd name="csX337" fmla="*/ 3058790 w 4634344"/>
                    <a:gd name="csY337" fmla="*/ 4013011 h 5324948"/>
                    <a:gd name="csX338" fmla="*/ 3274430 w 4634344"/>
                    <a:gd name="csY338" fmla="*/ 4094700 h 5324948"/>
                    <a:gd name="csX339" fmla="*/ 3374338 w 4634344"/>
                    <a:gd name="csY339" fmla="*/ 4174052 h 5324948"/>
                    <a:gd name="csX340" fmla="*/ 3393577 w 4634344"/>
                    <a:gd name="csY340" fmla="*/ 4216245 h 5324948"/>
                    <a:gd name="csX341" fmla="*/ 3352463 w 4634344"/>
                    <a:gd name="csY341" fmla="*/ 4230689 h 5324948"/>
                    <a:gd name="csX342" fmla="*/ 3222528 w 4634344"/>
                    <a:gd name="csY342" fmla="*/ 4222058 h 5324948"/>
                    <a:gd name="csX343" fmla="*/ 3037873 w 4634344"/>
                    <a:gd name="csY343" fmla="*/ 4149359 h 5324948"/>
                    <a:gd name="csX344" fmla="*/ 3037034 w 4634344"/>
                    <a:gd name="csY344" fmla="*/ 4164702 h 5324948"/>
                    <a:gd name="csX345" fmla="*/ 2961938 w 4634344"/>
                    <a:gd name="csY345" fmla="*/ 4486184 h 5324948"/>
                    <a:gd name="csX346" fmla="*/ 2912134 w 4634344"/>
                    <a:gd name="csY346" fmla="*/ 4488341 h 5324948"/>
                    <a:gd name="csX347" fmla="*/ 2893914 w 4634344"/>
                    <a:gd name="csY347" fmla="*/ 4451063 h 5324948"/>
                    <a:gd name="csX348" fmla="*/ 2903084 w 4634344"/>
                    <a:gd name="csY348" fmla="*/ 4101413 h 5324948"/>
                    <a:gd name="csX349" fmla="*/ 2904882 w 4634344"/>
                    <a:gd name="csY349" fmla="*/ 4092722 h 5324948"/>
                    <a:gd name="csX350" fmla="*/ 2888400 w 4634344"/>
                    <a:gd name="csY350" fmla="*/ 4100813 h 5324948"/>
                    <a:gd name="csX351" fmla="*/ 2535214 w 4634344"/>
                    <a:gd name="csY351" fmla="*/ 4407671 h 5324948"/>
                    <a:gd name="csX352" fmla="*/ 2302433 w 4634344"/>
                    <a:gd name="csY352" fmla="*/ 4697568 h 5324948"/>
                    <a:gd name="csX353" fmla="*/ 2248374 w 4634344"/>
                    <a:gd name="csY353" fmla="*/ 4778298 h 5324948"/>
                    <a:gd name="csX354" fmla="*/ 2155117 w 4634344"/>
                    <a:gd name="csY354" fmla="*/ 5073889 h 5324948"/>
                    <a:gd name="csX355" fmla="*/ 2149903 w 4634344"/>
                    <a:gd name="csY355" fmla="*/ 5295941 h 5324948"/>
                    <a:gd name="csX356" fmla="*/ 2148525 w 4634344"/>
                    <a:gd name="csY356" fmla="*/ 5324590 h 5324948"/>
                    <a:gd name="csX357" fmla="*/ 2110227 w 4634344"/>
                    <a:gd name="csY357" fmla="*/ 5324590 h 5324948"/>
                    <a:gd name="csX358" fmla="*/ 2107890 w 4634344"/>
                    <a:gd name="csY358" fmla="*/ 5257824 h 5324948"/>
                    <a:gd name="csX359" fmla="*/ 2115202 w 4634344"/>
                    <a:gd name="csY359" fmla="*/ 5022167 h 5324948"/>
                    <a:gd name="csX360" fmla="*/ 2203543 w 4634344"/>
                    <a:gd name="csY360" fmla="*/ 4767330 h 5324948"/>
                    <a:gd name="csX361" fmla="*/ 2434826 w 4634344"/>
                    <a:gd name="csY361" fmla="*/ 4455438 h 5324948"/>
                    <a:gd name="csX362" fmla="*/ 2488466 w 4634344"/>
                    <a:gd name="csY362" fmla="*/ 4395325 h 5324948"/>
                    <a:gd name="csX363" fmla="*/ 2868682 w 4634344"/>
                    <a:gd name="csY363" fmla="*/ 4060898 h 5324948"/>
                    <a:gd name="csX364" fmla="*/ 2982555 w 4634344"/>
                    <a:gd name="csY364" fmla="*/ 3986521 h 5324948"/>
                    <a:gd name="csX365" fmla="*/ 3187167 w 4634344"/>
                    <a:gd name="csY365" fmla="*/ 3833991 h 5324948"/>
                    <a:gd name="csX366" fmla="*/ 3391359 w 4634344"/>
                    <a:gd name="csY366" fmla="*/ 3642264 h 5324948"/>
                    <a:gd name="csX367" fmla="*/ 3506012 w 4634344"/>
                    <a:gd name="csY367" fmla="*/ 3510231 h 5324948"/>
                    <a:gd name="csX368" fmla="*/ 3549643 w 4634344"/>
                    <a:gd name="csY368" fmla="*/ 3445923 h 5324948"/>
                    <a:gd name="csX369" fmla="*/ 3733458 w 4634344"/>
                    <a:gd name="csY369" fmla="*/ 3097592 h 5324948"/>
                    <a:gd name="csX370" fmla="*/ 3815866 w 4634344"/>
                    <a:gd name="csY370" fmla="*/ 2934094 h 5324948"/>
                    <a:gd name="csX371" fmla="*/ 4021976 w 4634344"/>
                    <a:gd name="csY371" fmla="*/ 2729602 h 5324948"/>
                    <a:gd name="csX372" fmla="*/ 4201057 w 4634344"/>
                    <a:gd name="csY372" fmla="*/ 2634907 h 5324948"/>
                    <a:gd name="csX373" fmla="*/ 4456492 w 4634344"/>
                    <a:gd name="csY373" fmla="*/ 2253552 h 5324948"/>
                    <a:gd name="csX374" fmla="*/ 4372526 w 4634344"/>
                    <a:gd name="csY374" fmla="*/ 1892455 h 5324948"/>
                    <a:gd name="csX375" fmla="*/ 4355744 w 4634344"/>
                    <a:gd name="csY375" fmla="*/ 1867762 h 5324948"/>
                    <a:gd name="csX376" fmla="*/ 4353407 w 4634344"/>
                    <a:gd name="csY376" fmla="*/ 1869141 h 5324948"/>
                    <a:gd name="csX377" fmla="*/ 1770646 w 4634344"/>
                    <a:gd name="csY377" fmla="*/ 1209516 h 5324948"/>
                    <a:gd name="csX378" fmla="*/ 1770106 w 4634344"/>
                    <a:gd name="csY378" fmla="*/ 1215689 h 5324948"/>
                    <a:gd name="csX379" fmla="*/ 1742717 w 4634344"/>
                    <a:gd name="csY379" fmla="*/ 1224020 h 5324948"/>
                    <a:gd name="csX380" fmla="*/ 1709814 w 4634344"/>
                    <a:gd name="csY380" fmla="*/ 1228874 h 5324948"/>
                    <a:gd name="csX381" fmla="*/ 1420696 w 4634344"/>
                    <a:gd name="csY381" fmla="*/ 1408734 h 5324948"/>
                    <a:gd name="csX382" fmla="*/ 1319828 w 4634344"/>
                    <a:gd name="csY382" fmla="*/ 1561444 h 5324948"/>
                    <a:gd name="csX383" fmla="*/ 1273140 w 4634344"/>
                    <a:gd name="csY383" fmla="*/ 1630187 h 5324948"/>
                    <a:gd name="csX384" fmla="*/ 1121569 w 4634344"/>
                    <a:gd name="csY384" fmla="*/ 1772408 h 5324948"/>
                    <a:gd name="csX385" fmla="*/ 1106526 w 4634344"/>
                    <a:gd name="csY385" fmla="*/ 1786193 h 5324948"/>
                    <a:gd name="csX386" fmla="*/ 1160346 w 4634344"/>
                    <a:gd name="csY386" fmla="*/ 1785714 h 5324948"/>
                    <a:gd name="csX387" fmla="*/ 1301069 w 4634344"/>
                    <a:gd name="csY387" fmla="*/ 1754848 h 5324948"/>
                    <a:gd name="csX388" fmla="*/ 1555666 w 4634344"/>
                    <a:gd name="csY388" fmla="*/ 1610709 h 5324948"/>
                    <a:gd name="csX389" fmla="*/ 1649821 w 4634344"/>
                    <a:gd name="csY389" fmla="*/ 1532855 h 5324948"/>
                    <a:gd name="csX390" fmla="*/ 1814157 w 4634344"/>
                    <a:gd name="csY390" fmla="*/ 1457340 h 5324948"/>
                    <a:gd name="csX391" fmla="*/ 1825425 w 4634344"/>
                    <a:gd name="csY391" fmla="*/ 1452845 h 5324948"/>
                    <a:gd name="csX392" fmla="*/ 1816555 w 4634344"/>
                    <a:gd name="csY392" fmla="*/ 1426174 h 5324948"/>
                    <a:gd name="csX393" fmla="*/ 1790724 w 4634344"/>
                    <a:gd name="csY393" fmla="*/ 1329802 h 5324948"/>
                    <a:gd name="csX394" fmla="*/ 1877327 w 4634344"/>
                    <a:gd name="csY394" fmla="*/ 1165645 h 5324948"/>
                    <a:gd name="csX395" fmla="*/ 1935642 w 4634344"/>
                    <a:gd name="csY395" fmla="*/ 1148144 h 5324948"/>
                    <a:gd name="csX396" fmla="*/ 2101477 w 4634344"/>
                    <a:gd name="csY396" fmla="*/ 1145387 h 5324948"/>
                    <a:gd name="csX397" fmla="*/ 2341270 w 4634344"/>
                    <a:gd name="csY397" fmla="*/ 1191356 h 5324948"/>
                    <a:gd name="csX398" fmla="*/ 2375132 w 4634344"/>
                    <a:gd name="csY398" fmla="*/ 1197889 h 5324948"/>
                    <a:gd name="csX399" fmla="*/ 2395270 w 4634344"/>
                    <a:gd name="csY399" fmla="*/ 1164686 h 5324948"/>
                    <a:gd name="csX400" fmla="*/ 2399225 w 4634344"/>
                    <a:gd name="csY400" fmla="*/ 1141072 h 5324948"/>
                    <a:gd name="csX401" fmla="*/ 2383882 w 4634344"/>
                    <a:gd name="csY401" fmla="*/ 1058065 h 5324948"/>
                    <a:gd name="csX402" fmla="*/ 2341570 w 4634344"/>
                    <a:gd name="csY402" fmla="*/ 1061181 h 5324948"/>
                    <a:gd name="csX403" fmla="*/ 2045380 w 4634344"/>
                    <a:gd name="csY403" fmla="*/ 1053330 h 5324948"/>
                    <a:gd name="csX404" fmla="*/ 1646524 w 4634344"/>
                    <a:gd name="csY404" fmla="*/ 679107 h 5324948"/>
                    <a:gd name="csX405" fmla="*/ 1627166 w 4634344"/>
                    <a:gd name="csY405" fmla="*/ 572666 h 5324948"/>
                    <a:gd name="csX406" fmla="*/ 1476194 w 4634344"/>
                    <a:gd name="csY406" fmla="*/ 213546 h 5324948"/>
                    <a:gd name="csX407" fmla="*/ 1393426 w 4634344"/>
                    <a:gd name="csY407" fmla="*/ 119990 h 5324948"/>
                    <a:gd name="csX408" fmla="*/ 1378084 w 4634344"/>
                    <a:gd name="csY408" fmla="*/ 107644 h 5324948"/>
                    <a:gd name="csX409" fmla="*/ 1382998 w 4634344"/>
                    <a:gd name="csY409" fmla="*/ 182381 h 5324948"/>
                    <a:gd name="csX410" fmla="*/ 1386354 w 4634344"/>
                    <a:gd name="csY410" fmla="*/ 423971 h 5324948"/>
                    <a:gd name="csX411" fmla="*/ 1415901 w 4634344"/>
                    <a:gd name="csY411" fmla="*/ 755462 h 5324948"/>
                    <a:gd name="csX412" fmla="*/ 1750388 w 4634344"/>
                    <a:gd name="csY412" fmla="*/ 1197709 h 5324948"/>
                    <a:gd name="csX413" fmla="*/ 1770706 w 4634344"/>
                    <a:gd name="csY413" fmla="*/ 1209576 h 5324948"/>
                    <a:gd name="csX414" fmla="*/ 1572507 w 4634344"/>
                    <a:gd name="csY414" fmla="*/ 3196781 h 5324948"/>
                    <a:gd name="csX415" fmla="*/ 1551470 w 4634344"/>
                    <a:gd name="csY415" fmla="*/ 3192586 h 5324948"/>
                    <a:gd name="csX416" fmla="*/ 1523062 w 4634344"/>
                    <a:gd name="csY416" fmla="*/ 3219076 h 5324948"/>
                    <a:gd name="csX417" fmla="*/ 1131458 w 4634344"/>
                    <a:gd name="csY417" fmla="*/ 3588504 h 5324948"/>
                    <a:gd name="csX418" fmla="*/ 871049 w 4634344"/>
                    <a:gd name="csY418" fmla="*/ 3904592 h 5324948"/>
                    <a:gd name="csX419" fmla="*/ 788760 w 4634344"/>
                    <a:gd name="csY419" fmla="*/ 4071926 h 5324948"/>
                    <a:gd name="csX420" fmla="*/ 875963 w 4634344"/>
                    <a:gd name="csY420" fmla="*/ 4136354 h 5324948"/>
                    <a:gd name="csX421" fmla="*/ 1005898 w 4634344"/>
                    <a:gd name="csY421" fmla="*/ 4191672 h 5324948"/>
                    <a:gd name="csX422" fmla="*/ 1320787 w 4634344"/>
                    <a:gd name="csY422" fmla="*/ 4306204 h 5324948"/>
                    <a:gd name="csX423" fmla="*/ 1359744 w 4634344"/>
                    <a:gd name="csY423" fmla="*/ 4164283 h 5324948"/>
                    <a:gd name="csX424" fmla="*/ 1370951 w 4634344"/>
                    <a:gd name="csY424" fmla="*/ 3762131 h 5324948"/>
                    <a:gd name="csX425" fmla="*/ 1398820 w 4634344"/>
                    <a:gd name="csY425" fmla="*/ 3522638 h 5324948"/>
                    <a:gd name="csX426" fmla="*/ 1562977 w 4634344"/>
                    <a:gd name="csY426" fmla="*/ 3207749 h 5324948"/>
                    <a:gd name="csX427" fmla="*/ 1572567 w 4634344"/>
                    <a:gd name="csY427" fmla="*/ 3196661 h 5324948"/>
                    <a:gd name="csX428" fmla="*/ 1609186 w 4634344"/>
                    <a:gd name="csY428" fmla="*/ 3217938 h 5324948"/>
                    <a:gd name="csX429" fmla="*/ 1504303 w 4634344"/>
                    <a:gd name="csY429" fmla="*/ 3353266 h 5324948"/>
                    <a:gd name="csX430" fmla="*/ 1432443 w 4634344"/>
                    <a:gd name="csY430" fmla="*/ 3579574 h 5324948"/>
                    <a:gd name="csX431" fmla="*/ 1408709 w 4634344"/>
                    <a:gd name="csY431" fmla="*/ 3953138 h 5324948"/>
                    <a:gd name="csX432" fmla="*/ 1411286 w 4634344"/>
                    <a:gd name="csY432" fmla="*/ 3966503 h 5324948"/>
                    <a:gd name="csX433" fmla="*/ 1625787 w 4634344"/>
                    <a:gd name="csY433" fmla="*/ 3987420 h 5324948"/>
                    <a:gd name="csX434" fmla="*/ 1634118 w 4634344"/>
                    <a:gd name="csY434" fmla="*/ 3959670 h 5324948"/>
                    <a:gd name="csX435" fmla="*/ 1708435 w 4634344"/>
                    <a:gd name="csY435" fmla="*/ 3675168 h 5324948"/>
                    <a:gd name="csX436" fmla="*/ 1823927 w 4634344"/>
                    <a:gd name="csY436" fmla="*/ 3440889 h 5324948"/>
                    <a:gd name="csX437" fmla="*/ 1834595 w 4634344"/>
                    <a:gd name="csY437" fmla="*/ 3424407 h 5324948"/>
                    <a:gd name="csX438" fmla="*/ 1609186 w 4634344"/>
                    <a:gd name="csY438" fmla="*/ 3217938 h 5324948"/>
                    <a:gd name="csX439" fmla="*/ 1252703 w 4634344"/>
                    <a:gd name="csY439" fmla="*/ 2990611 h 5324948"/>
                    <a:gd name="csX440" fmla="*/ 809797 w 4634344"/>
                    <a:gd name="csY440" fmla="*/ 3598034 h 5324948"/>
                    <a:gd name="csX441" fmla="*/ 979228 w 4634344"/>
                    <a:gd name="csY441" fmla="*/ 3689132 h 5324948"/>
                    <a:gd name="csX442" fmla="*/ 995050 w 4634344"/>
                    <a:gd name="csY442" fmla="*/ 3669114 h 5324948"/>
                    <a:gd name="csX443" fmla="*/ 1219680 w 4634344"/>
                    <a:gd name="csY443" fmla="*/ 3442327 h 5324948"/>
                    <a:gd name="csX444" fmla="*/ 1494654 w 4634344"/>
                    <a:gd name="csY444" fmla="*/ 3191746 h 5324948"/>
                    <a:gd name="csX445" fmla="*/ 1518627 w 4634344"/>
                    <a:gd name="csY445" fmla="*/ 3165136 h 5324948"/>
                    <a:gd name="csX446" fmla="*/ 1252703 w 4634344"/>
                    <a:gd name="csY446" fmla="*/ 2990611 h 5324948"/>
                    <a:gd name="csX447" fmla="*/ 2050714 w 4634344"/>
                    <a:gd name="csY447" fmla="*/ 1822033 h 5324948"/>
                    <a:gd name="csX448" fmla="*/ 2058625 w 4634344"/>
                    <a:gd name="csY448" fmla="*/ 1813583 h 5324948"/>
                    <a:gd name="csX449" fmla="*/ 2185444 w 4634344"/>
                    <a:gd name="csY449" fmla="*/ 1627850 h 5324948"/>
                    <a:gd name="csX450" fmla="*/ 2195093 w 4634344"/>
                    <a:gd name="csY450" fmla="*/ 1611128 h 5324948"/>
                    <a:gd name="csX451" fmla="*/ 2190718 w 4634344"/>
                    <a:gd name="csY451" fmla="*/ 1583259 h 5324948"/>
                    <a:gd name="csX452" fmla="*/ 2080381 w 4634344"/>
                    <a:gd name="csY452" fmla="*/ 1444214 h 5324948"/>
                    <a:gd name="csX453" fmla="*/ 2054849 w 4634344"/>
                    <a:gd name="csY453" fmla="*/ 1431329 h 5324948"/>
                    <a:gd name="csX454" fmla="*/ 2007682 w 4634344"/>
                    <a:gd name="csY454" fmla="*/ 1431029 h 5324948"/>
                    <a:gd name="csX455" fmla="*/ 1986585 w 4634344"/>
                    <a:gd name="csY455" fmla="*/ 1413289 h 5324948"/>
                    <a:gd name="csX456" fmla="*/ 2004625 w 4634344"/>
                    <a:gd name="csY456" fmla="*/ 1392432 h 5324948"/>
                    <a:gd name="csX457" fmla="*/ 2037528 w 4634344"/>
                    <a:gd name="csY457" fmla="*/ 1387338 h 5324948"/>
                    <a:gd name="csX458" fmla="*/ 2286251 w 4634344"/>
                    <a:gd name="csY458" fmla="*/ 1363304 h 5324948"/>
                    <a:gd name="csX459" fmla="*/ 2318855 w 4634344"/>
                    <a:gd name="csY459" fmla="*/ 1357491 h 5324948"/>
                    <a:gd name="csX460" fmla="*/ 2377470 w 4634344"/>
                    <a:gd name="csY460" fmla="*/ 1327884 h 5324948"/>
                    <a:gd name="csX461" fmla="*/ 2355834 w 4634344"/>
                    <a:gd name="csY461" fmla="*/ 1236606 h 5324948"/>
                    <a:gd name="csX462" fmla="*/ 2262038 w 4634344"/>
                    <a:gd name="csY462" fmla="*/ 1217367 h 5324948"/>
                    <a:gd name="csX463" fmla="*/ 2051373 w 4634344"/>
                    <a:gd name="csY463" fmla="*/ 1183325 h 5324948"/>
                    <a:gd name="csX464" fmla="*/ 1883260 w 4634344"/>
                    <a:gd name="csY464" fmla="*/ 1209875 h 5324948"/>
                    <a:gd name="csX465" fmla="*/ 1831358 w 4634344"/>
                    <a:gd name="csY465" fmla="*/ 1309544 h 5324948"/>
                    <a:gd name="csX466" fmla="*/ 1861924 w 4634344"/>
                    <a:gd name="csY466" fmla="*/ 1424436 h 5324948"/>
                    <a:gd name="csX467" fmla="*/ 1989702 w 4634344"/>
                    <a:gd name="csY467" fmla="*/ 1716910 h 5324948"/>
                    <a:gd name="csX468" fmla="*/ 2038308 w 4634344"/>
                    <a:gd name="csY468" fmla="*/ 1804173 h 5324948"/>
                    <a:gd name="csX469" fmla="*/ 2050714 w 4634344"/>
                    <a:gd name="csY469" fmla="*/ 1821973 h 5324948"/>
                    <a:gd name="csX470" fmla="*/ 2758165 w 4634344"/>
                    <a:gd name="csY470" fmla="*/ 2090114 h 5324948"/>
                    <a:gd name="csX471" fmla="*/ 2863048 w 4634344"/>
                    <a:gd name="csY471" fmla="*/ 2077768 h 5324948"/>
                    <a:gd name="csX472" fmla="*/ 3120701 w 4634344"/>
                    <a:gd name="csY472" fmla="*/ 2023049 h 5324948"/>
                    <a:gd name="csX473" fmla="*/ 3223607 w 4634344"/>
                    <a:gd name="csY473" fmla="*/ 1990206 h 5324948"/>
                    <a:gd name="csX474" fmla="*/ 3286956 w 4634344"/>
                    <a:gd name="csY474" fmla="*/ 1946574 h 5324948"/>
                    <a:gd name="csX475" fmla="*/ 3302658 w 4634344"/>
                    <a:gd name="csY475" fmla="*/ 1851161 h 5324948"/>
                    <a:gd name="csX476" fmla="*/ 3263821 w 4634344"/>
                    <a:gd name="csY476" fmla="*/ 1791108 h 5324948"/>
                    <a:gd name="csX477" fmla="*/ 3103021 w 4634344"/>
                    <a:gd name="csY477" fmla="*/ 1646729 h 5324948"/>
                    <a:gd name="csX478" fmla="*/ 2948933 w 4634344"/>
                    <a:gd name="csY478" fmla="*/ 1524045 h 5324948"/>
                    <a:gd name="csX479" fmla="*/ 2917707 w 4634344"/>
                    <a:gd name="csY479" fmla="*/ 1497015 h 5324948"/>
                    <a:gd name="csX480" fmla="*/ 2844229 w 4634344"/>
                    <a:gd name="csY480" fmla="*/ 1514456 h 5324948"/>
                    <a:gd name="csX481" fmla="*/ 2836917 w 4634344"/>
                    <a:gd name="csY481" fmla="*/ 1537830 h 5324948"/>
                    <a:gd name="csX482" fmla="*/ 2883486 w 4634344"/>
                    <a:gd name="csY482" fmla="*/ 1619579 h 5324948"/>
                    <a:gd name="csX483" fmla="*/ 2896551 w 4634344"/>
                    <a:gd name="csY483" fmla="*/ 1645949 h 5324948"/>
                    <a:gd name="csX484" fmla="*/ 3090974 w 4634344"/>
                    <a:gd name="csY484" fmla="*/ 1881187 h 5324948"/>
                    <a:gd name="csX485" fmla="*/ 3101822 w 4634344"/>
                    <a:gd name="csY485" fmla="*/ 1896710 h 5324948"/>
                    <a:gd name="csX486" fmla="*/ 3095709 w 4634344"/>
                    <a:gd name="csY486" fmla="*/ 1918466 h 5324948"/>
                    <a:gd name="csX487" fmla="*/ 3075931 w 4634344"/>
                    <a:gd name="csY487" fmla="*/ 1920503 h 5324948"/>
                    <a:gd name="csX488" fmla="*/ 3058790 w 4634344"/>
                    <a:gd name="csY488" fmla="*/ 1907018 h 5324948"/>
                    <a:gd name="csX489" fmla="*/ 3023909 w 4634344"/>
                    <a:gd name="csY489" fmla="*/ 1867642 h 5324948"/>
                    <a:gd name="csX490" fmla="*/ 2971587 w 4634344"/>
                    <a:gd name="csY490" fmla="*/ 1848284 h 5324948"/>
                    <a:gd name="csX491" fmla="*/ 2837577 w 4634344"/>
                    <a:gd name="csY491" fmla="*/ 1870759 h 5324948"/>
                    <a:gd name="csX492" fmla="*/ 2814922 w 4634344"/>
                    <a:gd name="csY492" fmla="*/ 1888559 h 5324948"/>
                    <a:gd name="csX493" fmla="*/ 2766496 w 4634344"/>
                    <a:gd name="csY493" fmla="*/ 2035216 h 5324948"/>
                    <a:gd name="csX494" fmla="*/ 2758285 w 4634344"/>
                    <a:gd name="csY494" fmla="*/ 2090114 h 5324948"/>
                    <a:gd name="csX495" fmla="*/ 2584958 w 4634344"/>
                    <a:gd name="csY495" fmla="*/ 1685985 h 5324948"/>
                    <a:gd name="csX496" fmla="*/ 2729757 w 4634344"/>
                    <a:gd name="csY496" fmla="*/ 1618260 h 5324948"/>
                    <a:gd name="csX497" fmla="*/ 2773029 w 4634344"/>
                    <a:gd name="csY497" fmla="*/ 1530458 h 5324948"/>
                    <a:gd name="csX498" fmla="*/ 2755288 w 4634344"/>
                    <a:gd name="csY498" fmla="*/ 1400223 h 5324948"/>
                    <a:gd name="csX499" fmla="*/ 2706683 w 4634344"/>
                    <a:gd name="csY499" fmla="*/ 1334237 h 5324948"/>
                    <a:gd name="csX500" fmla="*/ 2674379 w 4634344"/>
                    <a:gd name="csY500" fmla="*/ 1320992 h 5324948"/>
                    <a:gd name="csX501" fmla="*/ 2634403 w 4634344"/>
                    <a:gd name="csY501" fmla="*/ 1304930 h 5324948"/>
                    <a:gd name="csX502" fmla="*/ 2604017 w 4634344"/>
                    <a:gd name="csY502" fmla="*/ 1297558 h 5324948"/>
                    <a:gd name="csX503" fmla="*/ 2459938 w 4634344"/>
                    <a:gd name="csY503" fmla="*/ 1363484 h 5324948"/>
                    <a:gd name="csX504" fmla="*/ 2434945 w 4634344"/>
                    <a:gd name="csY504" fmla="*/ 1396148 h 5324948"/>
                    <a:gd name="csX505" fmla="*/ 2450948 w 4634344"/>
                    <a:gd name="csY505" fmla="*/ 1613945 h 5324948"/>
                    <a:gd name="csX506" fmla="*/ 2584958 w 4634344"/>
                    <a:gd name="csY506" fmla="*/ 1686045 h 5324948"/>
                    <a:gd name="csX507" fmla="*/ 526732 w 4634344"/>
                    <a:gd name="csY507" fmla="*/ 4035247 h 5324948"/>
                    <a:gd name="csX508" fmla="*/ 577496 w 4634344"/>
                    <a:gd name="csY508" fmla="*/ 4092962 h 5324948"/>
                    <a:gd name="csX509" fmla="*/ 909825 w 4634344"/>
                    <a:gd name="csY509" fmla="*/ 4319749 h 5324948"/>
                    <a:gd name="csX510" fmla="*/ 1041079 w 4634344"/>
                    <a:gd name="csY510" fmla="*/ 4372550 h 5324948"/>
                    <a:gd name="csX511" fmla="*/ 1187736 w 4634344"/>
                    <a:gd name="csY511" fmla="*/ 4441893 h 5324948"/>
                    <a:gd name="csX512" fmla="*/ 1289802 w 4634344"/>
                    <a:gd name="csY512" fmla="*/ 4340486 h 5324948"/>
                    <a:gd name="csX513" fmla="*/ 1267447 w 4634344"/>
                    <a:gd name="csY513" fmla="*/ 4328560 h 5324948"/>
                    <a:gd name="csX514" fmla="*/ 1171793 w 4634344"/>
                    <a:gd name="csY514" fmla="*/ 4291821 h 5324948"/>
                    <a:gd name="csX515" fmla="*/ 940451 w 4634344"/>
                    <a:gd name="csY515" fmla="*/ 4214327 h 5324948"/>
                    <a:gd name="csX516" fmla="*/ 775036 w 4634344"/>
                    <a:gd name="csY516" fmla="*/ 4120052 h 5324948"/>
                    <a:gd name="csX517" fmla="*/ 766225 w 4634344"/>
                    <a:gd name="csY517" fmla="*/ 4114658 h 5324948"/>
                    <a:gd name="csX518" fmla="*/ 749444 w 4634344"/>
                    <a:gd name="csY518" fmla="*/ 4135635 h 5324948"/>
                    <a:gd name="csX519" fmla="*/ 697242 w 4634344"/>
                    <a:gd name="csY519" fmla="*/ 4127064 h 5324948"/>
                    <a:gd name="csX520" fmla="*/ 688132 w 4634344"/>
                    <a:gd name="csY520" fmla="*/ 4089546 h 5324948"/>
                    <a:gd name="csX521" fmla="*/ 681480 w 4634344"/>
                    <a:gd name="csY521" fmla="*/ 4022900 h 5324948"/>
                    <a:gd name="csX522" fmla="*/ 526732 w 4634344"/>
                    <a:gd name="csY522" fmla="*/ 4035247 h 5324948"/>
                    <a:gd name="csX523" fmla="*/ 2367581 w 4634344"/>
                    <a:gd name="csY523" fmla="*/ 1479095 h 5324948"/>
                    <a:gd name="csX524" fmla="*/ 2303152 w 4634344"/>
                    <a:gd name="csY524" fmla="*/ 1403460 h 5324948"/>
                    <a:gd name="csX525" fmla="*/ 2128987 w 4634344"/>
                    <a:gd name="csY525" fmla="*/ 1424436 h 5324948"/>
                    <a:gd name="csX526" fmla="*/ 2368600 w 4634344"/>
                    <a:gd name="csY526" fmla="*/ 1634083 h 5324948"/>
                    <a:gd name="csX527" fmla="*/ 2389097 w 4634344"/>
                    <a:gd name="csY527" fmla="*/ 1583439 h 5324948"/>
                    <a:gd name="csX528" fmla="*/ 2367641 w 4634344"/>
                    <a:gd name="csY528" fmla="*/ 1479095 h 5324948"/>
                    <a:gd name="csX529" fmla="*/ 2418104 w 4634344"/>
                    <a:gd name="csY529" fmla="*/ 1659614 h 5324948"/>
                    <a:gd name="csX530" fmla="*/ 2382744 w 4634344"/>
                    <a:gd name="csY530" fmla="*/ 1717749 h 5324948"/>
                    <a:gd name="csX531" fmla="*/ 2402881 w 4634344"/>
                    <a:gd name="csY531" fmla="*/ 1815201 h 5324948"/>
                    <a:gd name="csX532" fmla="*/ 2486608 w 4634344"/>
                    <a:gd name="csY532" fmla="*/ 1855716 h 5324948"/>
                    <a:gd name="csX533" fmla="*/ 2615704 w 4634344"/>
                    <a:gd name="csY533" fmla="*/ 1732373 h 5324948"/>
                    <a:gd name="csX534" fmla="*/ 2612228 w 4634344"/>
                    <a:gd name="csY534" fmla="*/ 1728358 h 5324948"/>
                    <a:gd name="csX535" fmla="*/ 2418104 w 4634344"/>
                    <a:gd name="csY535" fmla="*/ 1659614 h 5324948"/>
                    <a:gd name="csX536" fmla="*/ 2969250 w 4634344"/>
                    <a:gd name="csY536" fmla="*/ 1800877 h 5324948"/>
                    <a:gd name="csX537" fmla="*/ 2861070 w 4634344"/>
                    <a:gd name="csY537" fmla="*/ 1670522 h 5324948"/>
                    <a:gd name="csX538" fmla="*/ 2730476 w 4634344"/>
                    <a:gd name="csY538" fmla="*/ 1674597 h 5324948"/>
                    <a:gd name="csX539" fmla="*/ 2680911 w 4634344"/>
                    <a:gd name="csY539" fmla="*/ 1702766 h 5324948"/>
                    <a:gd name="csX540" fmla="*/ 2666527 w 4634344"/>
                    <a:gd name="csY540" fmla="*/ 1732972 h 5324948"/>
                    <a:gd name="csX541" fmla="*/ 2686905 w 4634344"/>
                    <a:gd name="csY541" fmla="*/ 1759223 h 5324948"/>
                    <a:gd name="csX542" fmla="*/ 2818758 w 4634344"/>
                    <a:gd name="csY542" fmla="*/ 1801656 h 5324948"/>
                    <a:gd name="csX543" fmla="*/ 2969370 w 4634344"/>
                    <a:gd name="csY543" fmla="*/ 1800817 h 5324948"/>
                    <a:gd name="csX544" fmla="*/ 2970868 w 4634344"/>
                    <a:gd name="csY544" fmla="*/ 4078518 h 5324948"/>
                    <a:gd name="csX545" fmla="*/ 2941501 w 4634344"/>
                    <a:gd name="csY545" fmla="*/ 4438657 h 5324948"/>
                    <a:gd name="csX546" fmla="*/ 2970868 w 4634344"/>
                    <a:gd name="csY546" fmla="*/ 4078518 h 5324948"/>
                    <a:gd name="csX547" fmla="*/ 3013421 w 4634344"/>
                    <a:gd name="csY547" fmla="*/ 4050529 h 5324948"/>
                    <a:gd name="csX548" fmla="*/ 3008506 w 4634344"/>
                    <a:gd name="csY548" fmla="*/ 4055804 h 5324948"/>
                    <a:gd name="csX549" fmla="*/ 3028104 w 4634344"/>
                    <a:gd name="csY549" fmla="*/ 4084272 h 5324948"/>
                    <a:gd name="csX550" fmla="*/ 3118603 w 4634344"/>
                    <a:gd name="csY550" fmla="*/ 4146782 h 5324948"/>
                    <a:gd name="csX551" fmla="*/ 3284858 w 4634344"/>
                    <a:gd name="csY551" fmla="*/ 4185379 h 5324948"/>
                    <a:gd name="csX552" fmla="*/ 3313147 w 4634344"/>
                    <a:gd name="csY552" fmla="*/ 4184900 h 5324948"/>
                    <a:gd name="csX553" fmla="*/ 3013421 w 4634344"/>
                    <a:gd name="csY553" fmla="*/ 4050529 h 5324948"/>
                    <a:gd name="csX554" fmla="*/ 1938818 w 4634344"/>
                    <a:gd name="csY554" fmla="*/ 956478 h 5324948"/>
                    <a:gd name="csX555" fmla="*/ 2092307 w 4634344"/>
                    <a:gd name="csY555" fmla="*/ 714647 h 5324948"/>
                    <a:gd name="csX556" fmla="*/ 1938818 w 4634344"/>
                    <a:gd name="csY556" fmla="*/ 956478 h 5324948"/>
                    <a:gd name="csX557" fmla="*/ 3851107 w 4634344"/>
                    <a:gd name="csY557" fmla="*/ 1099239 h 5324948"/>
                    <a:gd name="csX558" fmla="*/ 3595971 w 4634344"/>
                    <a:gd name="csY558" fmla="*/ 1255844 h 5324948"/>
                    <a:gd name="csX559" fmla="*/ 3851107 w 4634344"/>
                    <a:gd name="csY559" fmla="*/ 1099239 h 5324948"/>
                    <a:gd name="csX560" fmla="*/ 1452161 w 4634344"/>
                    <a:gd name="csY560" fmla="*/ 4904698 h 5324948"/>
                    <a:gd name="csX561" fmla="*/ 1230168 w 4634344"/>
                    <a:gd name="csY561" fmla="*/ 5044941 h 5324948"/>
                    <a:gd name="csX562" fmla="*/ 1452161 w 4634344"/>
                    <a:gd name="csY562" fmla="*/ 4904698 h 5324948"/>
                    <a:gd name="csX563" fmla="*/ 1591565 w 4634344"/>
                    <a:gd name="csY563" fmla="*/ 1669683 h 5324948"/>
                    <a:gd name="csX564" fmla="*/ 1521683 w 4634344"/>
                    <a:gd name="csY564" fmla="*/ 1916248 h 5324948"/>
                    <a:gd name="csX565" fmla="*/ 1591565 w 4634344"/>
                    <a:gd name="csY565" fmla="*/ 1669683 h 5324948"/>
                    <a:gd name="csX566" fmla="*/ 3751438 w 4634344"/>
                    <a:gd name="csY566" fmla="*/ 2216574 h 5324948"/>
                    <a:gd name="csX567" fmla="*/ 3513323 w 4634344"/>
                    <a:gd name="csY567" fmla="*/ 2277106 h 5324948"/>
                    <a:gd name="csX568" fmla="*/ 3751438 w 4634344"/>
                    <a:gd name="csY568" fmla="*/ 2216574 h 5324948"/>
                    <a:gd name="csX569" fmla="*/ 4359820 w 4634344"/>
                    <a:gd name="csY569" fmla="*/ 2872662 h 5324948"/>
                    <a:gd name="csX570" fmla="*/ 4320085 w 4634344"/>
                    <a:gd name="csY570" fmla="*/ 2633409 h 5324948"/>
                    <a:gd name="csX571" fmla="*/ 4359820 w 4634344"/>
                    <a:gd name="csY571" fmla="*/ 2872662 h 5324948"/>
                    <a:gd name="csX572" fmla="*/ 547529 w 4634344"/>
                    <a:gd name="csY572" fmla="*/ 3856046 h 5324948"/>
                    <a:gd name="csX573" fmla="*/ 430300 w 4634344"/>
                    <a:gd name="csY573" fmla="*/ 3731385 h 5324948"/>
                    <a:gd name="csX574" fmla="*/ 424786 w 4634344"/>
                    <a:gd name="csY574" fmla="*/ 3734561 h 5324948"/>
                    <a:gd name="csX575" fmla="*/ 456371 w 4634344"/>
                    <a:gd name="csY575" fmla="*/ 3898599 h 5324948"/>
                    <a:gd name="csX576" fmla="*/ 480464 w 4634344"/>
                    <a:gd name="csY576" fmla="*/ 3889369 h 5324948"/>
                    <a:gd name="csX577" fmla="*/ 547529 w 4634344"/>
                    <a:gd name="csY577" fmla="*/ 3855986 h 5324948"/>
                    <a:gd name="csX578" fmla="*/ 3069159 w 4634344"/>
                    <a:gd name="csY578" fmla="*/ 1564740 h 5324948"/>
                    <a:gd name="csX579" fmla="*/ 3075391 w 4634344"/>
                    <a:gd name="csY579" fmla="*/ 1562163 h 5324948"/>
                    <a:gd name="csX580" fmla="*/ 3073174 w 4634344"/>
                    <a:gd name="csY580" fmla="*/ 1533395 h 5324948"/>
                    <a:gd name="csX581" fmla="*/ 3052497 w 4634344"/>
                    <a:gd name="csY581" fmla="*/ 1482452 h 5324948"/>
                    <a:gd name="csX582" fmla="*/ 2945756 w 4634344"/>
                    <a:gd name="csY582" fmla="*/ 1429710 h 5324948"/>
                    <a:gd name="csX583" fmla="*/ 2939943 w 4634344"/>
                    <a:gd name="csY583" fmla="*/ 1463333 h 5324948"/>
                    <a:gd name="csX584" fmla="*/ 3069219 w 4634344"/>
                    <a:gd name="csY584" fmla="*/ 1564740 h 5324948"/>
                    <a:gd name="csX585" fmla="*/ 4363057 w 4634344"/>
                    <a:gd name="csY585" fmla="*/ 2592175 h 5324948"/>
                    <a:gd name="csX586" fmla="*/ 4570186 w 4634344"/>
                    <a:gd name="csY586" fmla="*/ 2589238 h 5324948"/>
                    <a:gd name="csX587" fmla="*/ 4363057 w 4634344"/>
                    <a:gd name="csY587" fmla="*/ 2592175 h 5324948"/>
                    <a:gd name="csX588" fmla="*/ 841621 w 4634344"/>
                    <a:gd name="csY588" fmla="*/ 2278784 h 5324948"/>
                    <a:gd name="csX589" fmla="*/ 834429 w 4634344"/>
                    <a:gd name="csY589" fmla="*/ 2280402 h 5324948"/>
                    <a:gd name="csX590" fmla="*/ 838685 w 4634344"/>
                    <a:gd name="csY590" fmla="*/ 2331286 h 5324948"/>
                    <a:gd name="csX591" fmla="*/ 892864 w 4634344"/>
                    <a:gd name="csY591" fmla="*/ 2443481 h 5324948"/>
                    <a:gd name="csX592" fmla="*/ 909885 w 4634344"/>
                    <a:gd name="csY592" fmla="*/ 2453489 h 5324948"/>
                    <a:gd name="csX593" fmla="*/ 841621 w 4634344"/>
                    <a:gd name="csY593" fmla="*/ 2278784 h 5324948"/>
                    <a:gd name="csX594" fmla="*/ 836167 w 4634344"/>
                    <a:gd name="csY594" fmla="*/ 4355649 h 5324948"/>
                    <a:gd name="csX595" fmla="*/ 676086 w 4634344"/>
                    <a:gd name="csY595" fmla="*/ 4458555 h 5324948"/>
                    <a:gd name="csX596" fmla="*/ 836167 w 4634344"/>
                    <a:gd name="csY596" fmla="*/ 4355649 h 5324948"/>
                    <a:gd name="csX597" fmla="*/ 2959361 w 4634344"/>
                    <a:gd name="csY597" fmla="*/ 2737872 h 5324948"/>
                    <a:gd name="csX598" fmla="*/ 2792387 w 4634344"/>
                    <a:gd name="csY598" fmla="*/ 2664155 h 5324948"/>
                    <a:gd name="csX599" fmla="*/ 2959361 w 4634344"/>
                    <a:gd name="csY599" fmla="*/ 2737872 h 5324948"/>
                    <a:gd name="csX600" fmla="*/ 2727779 w 4634344"/>
                    <a:gd name="csY600" fmla="*/ 1302892 h 5324948"/>
                    <a:gd name="csX601" fmla="*/ 2813004 w 4634344"/>
                    <a:gd name="csY601" fmla="*/ 1455841 h 5324948"/>
                    <a:gd name="csX602" fmla="*/ 2746538 w 4634344"/>
                    <a:gd name="csY602" fmla="*/ 1266512 h 5324948"/>
                    <a:gd name="csX603" fmla="*/ 2727779 w 4634344"/>
                    <a:gd name="csY603" fmla="*/ 1302892 h 5324948"/>
                    <a:gd name="csX604" fmla="*/ 1218242 w 4634344"/>
                    <a:gd name="csY604" fmla="*/ 650879 h 5324948"/>
                    <a:gd name="csX605" fmla="*/ 1358306 w 4634344"/>
                    <a:gd name="csY605" fmla="*/ 754024 h 5324948"/>
                    <a:gd name="csX606" fmla="*/ 1218242 w 4634344"/>
                    <a:gd name="csY606" fmla="*/ 650879 h 5324948"/>
                    <a:gd name="csX607" fmla="*/ 2761522 w 4634344"/>
                    <a:gd name="csY607" fmla="*/ 1648527 h 5324948"/>
                    <a:gd name="csX608" fmla="*/ 2833441 w 4634344"/>
                    <a:gd name="csY608" fmla="*/ 1637739 h 5324948"/>
                    <a:gd name="csX609" fmla="*/ 2816960 w 4634344"/>
                    <a:gd name="csY609" fmla="*/ 1578285 h 5324948"/>
                    <a:gd name="csX610" fmla="*/ 2761462 w 4634344"/>
                    <a:gd name="csY610" fmla="*/ 1648527 h 5324948"/>
                    <a:gd name="csX611" fmla="*/ 2610370 w 4634344"/>
                    <a:gd name="csY611" fmla="*/ 1248353 h 5324948"/>
                    <a:gd name="csX612" fmla="*/ 2613726 w 4634344"/>
                    <a:gd name="csY612" fmla="*/ 1231212 h 5324948"/>
                    <a:gd name="csX613" fmla="*/ 2479056 w 4634344"/>
                    <a:gd name="csY613" fmla="*/ 1293123 h 5324948"/>
                    <a:gd name="csX614" fmla="*/ 2610370 w 4634344"/>
                    <a:gd name="csY614" fmla="*/ 1248353 h 5324948"/>
                    <a:gd name="csX615" fmla="*/ 2387778 w 4634344"/>
                    <a:gd name="csY615" fmla="*/ 1378108 h 5324948"/>
                    <a:gd name="csX616" fmla="*/ 2345525 w 4634344"/>
                    <a:gd name="csY616" fmla="*/ 1398605 h 5324948"/>
                    <a:gd name="csX617" fmla="*/ 2372915 w 4634344"/>
                    <a:gd name="csY617" fmla="*/ 1437442 h 5324948"/>
                    <a:gd name="csX618" fmla="*/ 2374713 w 4634344"/>
                    <a:gd name="csY618" fmla="*/ 1435584 h 5324948"/>
                    <a:gd name="csX619" fmla="*/ 2387718 w 4634344"/>
                    <a:gd name="csY619" fmla="*/ 1378108 h 5324948"/>
                    <a:gd name="csX620" fmla="*/ 2677495 w 4634344"/>
                    <a:gd name="csY620" fmla="*/ 1279758 h 5324948"/>
                    <a:gd name="csX621" fmla="*/ 2702008 w 4634344"/>
                    <a:gd name="csY621" fmla="*/ 1255605 h 5324948"/>
                    <a:gd name="csX622" fmla="*/ 2678274 w 4634344"/>
                    <a:gd name="csY622" fmla="*/ 1231152 h 5324948"/>
                    <a:gd name="csX623" fmla="*/ 2653822 w 4634344"/>
                    <a:gd name="csY623" fmla="*/ 1254945 h 5324948"/>
                    <a:gd name="csX624" fmla="*/ 2677435 w 4634344"/>
                    <a:gd name="csY624" fmla="*/ 1279758 h 5324948"/>
                    <a:gd name="csX625" fmla="*/ 2745220 w 4634344"/>
                    <a:gd name="csY625" fmla="*/ 1223420 h 5324948"/>
                    <a:gd name="csX626" fmla="*/ 2792926 w 4634344"/>
                    <a:gd name="csY626" fmla="*/ 1182966 h 5324948"/>
                    <a:gd name="csX627" fmla="*/ 2745220 w 4634344"/>
                    <a:gd name="csY627" fmla="*/ 1223420 h 5324948"/>
                    <a:gd name="csX628" fmla="*/ 2659515 w 4634344"/>
                    <a:gd name="csY628" fmla="*/ 1189438 h 5324948"/>
                    <a:gd name="csX629" fmla="*/ 2640816 w 4634344"/>
                    <a:gd name="csY629" fmla="*/ 1132741 h 5324948"/>
                    <a:gd name="csX630" fmla="*/ 2659515 w 4634344"/>
                    <a:gd name="csY630" fmla="*/ 1189438 h 532494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  <a:cxn ang="0">
                      <a:pos x="csX500" y="csY500"/>
                    </a:cxn>
                    <a:cxn ang="0">
                      <a:pos x="csX501" y="csY501"/>
                    </a:cxn>
                    <a:cxn ang="0">
                      <a:pos x="csX502" y="csY502"/>
                    </a:cxn>
                    <a:cxn ang="0">
                      <a:pos x="csX503" y="csY503"/>
                    </a:cxn>
                    <a:cxn ang="0">
                      <a:pos x="csX504" y="csY504"/>
                    </a:cxn>
                    <a:cxn ang="0">
                      <a:pos x="csX505" y="csY505"/>
                    </a:cxn>
                    <a:cxn ang="0">
                      <a:pos x="csX506" y="csY506"/>
                    </a:cxn>
                    <a:cxn ang="0">
                      <a:pos x="csX507" y="csY507"/>
                    </a:cxn>
                    <a:cxn ang="0">
                      <a:pos x="csX508" y="csY508"/>
                    </a:cxn>
                    <a:cxn ang="0">
                      <a:pos x="csX509" y="csY509"/>
                    </a:cxn>
                    <a:cxn ang="0">
                      <a:pos x="csX510" y="csY510"/>
                    </a:cxn>
                    <a:cxn ang="0">
                      <a:pos x="csX511" y="csY511"/>
                    </a:cxn>
                    <a:cxn ang="0">
                      <a:pos x="csX512" y="csY512"/>
                    </a:cxn>
                    <a:cxn ang="0">
                      <a:pos x="csX513" y="csY513"/>
                    </a:cxn>
                    <a:cxn ang="0">
                      <a:pos x="csX514" y="csY514"/>
                    </a:cxn>
                    <a:cxn ang="0">
                      <a:pos x="csX515" y="csY515"/>
                    </a:cxn>
                    <a:cxn ang="0">
                      <a:pos x="csX516" y="csY516"/>
                    </a:cxn>
                    <a:cxn ang="0">
                      <a:pos x="csX517" y="csY517"/>
                    </a:cxn>
                    <a:cxn ang="0">
                      <a:pos x="csX518" y="csY518"/>
                    </a:cxn>
                    <a:cxn ang="0">
                      <a:pos x="csX519" y="csY519"/>
                    </a:cxn>
                    <a:cxn ang="0">
                      <a:pos x="csX520" y="csY520"/>
                    </a:cxn>
                    <a:cxn ang="0">
                      <a:pos x="csX521" y="csY521"/>
                    </a:cxn>
                    <a:cxn ang="0">
                      <a:pos x="csX522" y="csY522"/>
                    </a:cxn>
                    <a:cxn ang="0">
                      <a:pos x="csX523" y="csY523"/>
                    </a:cxn>
                    <a:cxn ang="0">
                      <a:pos x="csX524" y="csY524"/>
                    </a:cxn>
                    <a:cxn ang="0">
                      <a:pos x="csX525" y="csY525"/>
                    </a:cxn>
                    <a:cxn ang="0">
                      <a:pos x="csX526" y="csY526"/>
                    </a:cxn>
                    <a:cxn ang="0">
                      <a:pos x="csX527" y="csY527"/>
                    </a:cxn>
                    <a:cxn ang="0">
                      <a:pos x="csX528" y="csY528"/>
                    </a:cxn>
                    <a:cxn ang="0">
                      <a:pos x="csX529" y="csY529"/>
                    </a:cxn>
                    <a:cxn ang="0">
                      <a:pos x="csX530" y="csY530"/>
                    </a:cxn>
                    <a:cxn ang="0">
                      <a:pos x="csX531" y="csY531"/>
                    </a:cxn>
                    <a:cxn ang="0">
                      <a:pos x="csX532" y="csY532"/>
                    </a:cxn>
                    <a:cxn ang="0">
                      <a:pos x="csX533" y="csY533"/>
                    </a:cxn>
                    <a:cxn ang="0">
                      <a:pos x="csX534" y="csY534"/>
                    </a:cxn>
                    <a:cxn ang="0">
                      <a:pos x="csX535" y="csY535"/>
                    </a:cxn>
                    <a:cxn ang="0">
                      <a:pos x="csX536" y="csY536"/>
                    </a:cxn>
                    <a:cxn ang="0">
                      <a:pos x="csX537" y="csY537"/>
                    </a:cxn>
                    <a:cxn ang="0">
                      <a:pos x="csX538" y="csY538"/>
                    </a:cxn>
                    <a:cxn ang="0">
                      <a:pos x="csX539" y="csY539"/>
                    </a:cxn>
                    <a:cxn ang="0">
                      <a:pos x="csX540" y="csY540"/>
                    </a:cxn>
                    <a:cxn ang="0">
                      <a:pos x="csX541" y="csY541"/>
                    </a:cxn>
                    <a:cxn ang="0">
                      <a:pos x="csX542" y="csY542"/>
                    </a:cxn>
                    <a:cxn ang="0">
                      <a:pos x="csX543" y="csY543"/>
                    </a:cxn>
                    <a:cxn ang="0">
                      <a:pos x="csX544" y="csY544"/>
                    </a:cxn>
                    <a:cxn ang="0">
                      <a:pos x="csX545" y="csY545"/>
                    </a:cxn>
                    <a:cxn ang="0">
                      <a:pos x="csX546" y="csY546"/>
                    </a:cxn>
                    <a:cxn ang="0">
                      <a:pos x="csX547" y="csY547"/>
                    </a:cxn>
                    <a:cxn ang="0">
                      <a:pos x="csX548" y="csY548"/>
                    </a:cxn>
                    <a:cxn ang="0">
                      <a:pos x="csX549" y="csY549"/>
                    </a:cxn>
                    <a:cxn ang="0">
                      <a:pos x="csX550" y="csY550"/>
                    </a:cxn>
                    <a:cxn ang="0">
                      <a:pos x="csX551" y="csY551"/>
                    </a:cxn>
                    <a:cxn ang="0">
                      <a:pos x="csX552" y="csY552"/>
                    </a:cxn>
                    <a:cxn ang="0">
                      <a:pos x="csX553" y="csY553"/>
                    </a:cxn>
                    <a:cxn ang="0">
                      <a:pos x="csX554" y="csY554"/>
                    </a:cxn>
                    <a:cxn ang="0">
                      <a:pos x="csX555" y="csY555"/>
                    </a:cxn>
                    <a:cxn ang="0">
                      <a:pos x="csX556" y="csY556"/>
                    </a:cxn>
                    <a:cxn ang="0">
                      <a:pos x="csX557" y="csY557"/>
                    </a:cxn>
                    <a:cxn ang="0">
                      <a:pos x="csX558" y="csY558"/>
                    </a:cxn>
                    <a:cxn ang="0">
                      <a:pos x="csX559" y="csY559"/>
                    </a:cxn>
                    <a:cxn ang="0">
                      <a:pos x="csX560" y="csY560"/>
                    </a:cxn>
                    <a:cxn ang="0">
                      <a:pos x="csX561" y="csY561"/>
                    </a:cxn>
                    <a:cxn ang="0">
                      <a:pos x="csX562" y="csY562"/>
                    </a:cxn>
                    <a:cxn ang="0">
                      <a:pos x="csX563" y="csY563"/>
                    </a:cxn>
                    <a:cxn ang="0">
                      <a:pos x="csX564" y="csY564"/>
                    </a:cxn>
                    <a:cxn ang="0">
                      <a:pos x="csX565" y="csY565"/>
                    </a:cxn>
                    <a:cxn ang="0">
                      <a:pos x="csX566" y="csY566"/>
                    </a:cxn>
                    <a:cxn ang="0">
                      <a:pos x="csX567" y="csY567"/>
                    </a:cxn>
                    <a:cxn ang="0">
                      <a:pos x="csX568" y="csY568"/>
                    </a:cxn>
                    <a:cxn ang="0">
                      <a:pos x="csX569" y="csY569"/>
                    </a:cxn>
                    <a:cxn ang="0">
                      <a:pos x="csX570" y="csY570"/>
                    </a:cxn>
                    <a:cxn ang="0">
                      <a:pos x="csX571" y="csY571"/>
                    </a:cxn>
                    <a:cxn ang="0">
                      <a:pos x="csX572" y="csY572"/>
                    </a:cxn>
                    <a:cxn ang="0">
                      <a:pos x="csX573" y="csY573"/>
                    </a:cxn>
                    <a:cxn ang="0">
                      <a:pos x="csX574" y="csY574"/>
                    </a:cxn>
                    <a:cxn ang="0">
                      <a:pos x="csX575" y="csY575"/>
                    </a:cxn>
                    <a:cxn ang="0">
                      <a:pos x="csX576" y="csY576"/>
                    </a:cxn>
                    <a:cxn ang="0">
                      <a:pos x="csX577" y="csY577"/>
                    </a:cxn>
                    <a:cxn ang="0">
                      <a:pos x="csX578" y="csY578"/>
                    </a:cxn>
                    <a:cxn ang="0">
                      <a:pos x="csX579" y="csY579"/>
                    </a:cxn>
                    <a:cxn ang="0">
                      <a:pos x="csX580" y="csY580"/>
                    </a:cxn>
                    <a:cxn ang="0">
                      <a:pos x="csX581" y="csY581"/>
                    </a:cxn>
                    <a:cxn ang="0">
                      <a:pos x="csX582" y="csY582"/>
                    </a:cxn>
                    <a:cxn ang="0">
                      <a:pos x="csX583" y="csY583"/>
                    </a:cxn>
                    <a:cxn ang="0">
                      <a:pos x="csX584" y="csY584"/>
                    </a:cxn>
                    <a:cxn ang="0">
                      <a:pos x="csX585" y="csY585"/>
                    </a:cxn>
                    <a:cxn ang="0">
                      <a:pos x="csX586" y="csY586"/>
                    </a:cxn>
                    <a:cxn ang="0">
                      <a:pos x="csX587" y="csY587"/>
                    </a:cxn>
                    <a:cxn ang="0">
                      <a:pos x="csX588" y="csY588"/>
                    </a:cxn>
                    <a:cxn ang="0">
                      <a:pos x="csX589" y="csY589"/>
                    </a:cxn>
                    <a:cxn ang="0">
                      <a:pos x="csX590" y="csY590"/>
                    </a:cxn>
                    <a:cxn ang="0">
                      <a:pos x="csX591" y="csY591"/>
                    </a:cxn>
                    <a:cxn ang="0">
                      <a:pos x="csX592" y="csY592"/>
                    </a:cxn>
                    <a:cxn ang="0">
                      <a:pos x="csX593" y="csY593"/>
                    </a:cxn>
                    <a:cxn ang="0">
                      <a:pos x="csX594" y="csY594"/>
                    </a:cxn>
                    <a:cxn ang="0">
                      <a:pos x="csX595" y="csY595"/>
                    </a:cxn>
                    <a:cxn ang="0">
                      <a:pos x="csX596" y="csY596"/>
                    </a:cxn>
                    <a:cxn ang="0">
                      <a:pos x="csX597" y="csY597"/>
                    </a:cxn>
                    <a:cxn ang="0">
                      <a:pos x="csX598" y="csY598"/>
                    </a:cxn>
                    <a:cxn ang="0">
                      <a:pos x="csX599" y="csY599"/>
                    </a:cxn>
                    <a:cxn ang="0">
                      <a:pos x="csX600" y="csY600"/>
                    </a:cxn>
                    <a:cxn ang="0">
                      <a:pos x="csX601" y="csY601"/>
                    </a:cxn>
                    <a:cxn ang="0">
                      <a:pos x="csX602" y="csY602"/>
                    </a:cxn>
                    <a:cxn ang="0">
                      <a:pos x="csX603" y="csY603"/>
                    </a:cxn>
                    <a:cxn ang="0">
                      <a:pos x="csX604" y="csY604"/>
                    </a:cxn>
                    <a:cxn ang="0">
                      <a:pos x="csX605" y="csY605"/>
                    </a:cxn>
                    <a:cxn ang="0">
                      <a:pos x="csX606" y="csY606"/>
                    </a:cxn>
                    <a:cxn ang="0">
                      <a:pos x="csX607" y="csY607"/>
                    </a:cxn>
                    <a:cxn ang="0">
                      <a:pos x="csX608" y="csY608"/>
                    </a:cxn>
                    <a:cxn ang="0">
                      <a:pos x="csX609" y="csY609"/>
                    </a:cxn>
                    <a:cxn ang="0">
                      <a:pos x="csX610" y="csY610"/>
                    </a:cxn>
                    <a:cxn ang="0">
                      <a:pos x="csX611" y="csY611"/>
                    </a:cxn>
                    <a:cxn ang="0">
                      <a:pos x="csX612" y="csY612"/>
                    </a:cxn>
                    <a:cxn ang="0">
                      <a:pos x="csX613" y="csY613"/>
                    </a:cxn>
                    <a:cxn ang="0">
                      <a:pos x="csX614" y="csY614"/>
                    </a:cxn>
                    <a:cxn ang="0">
                      <a:pos x="csX615" y="csY615"/>
                    </a:cxn>
                    <a:cxn ang="0">
                      <a:pos x="csX616" y="csY616"/>
                    </a:cxn>
                    <a:cxn ang="0">
                      <a:pos x="csX617" y="csY617"/>
                    </a:cxn>
                    <a:cxn ang="0">
                      <a:pos x="csX618" y="csY618"/>
                    </a:cxn>
                    <a:cxn ang="0">
                      <a:pos x="csX619" y="csY619"/>
                    </a:cxn>
                    <a:cxn ang="0">
                      <a:pos x="csX620" y="csY620"/>
                    </a:cxn>
                    <a:cxn ang="0">
                      <a:pos x="csX621" y="csY621"/>
                    </a:cxn>
                    <a:cxn ang="0">
                      <a:pos x="csX622" y="csY622"/>
                    </a:cxn>
                    <a:cxn ang="0">
                      <a:pos x="csX623" y="csY623"/>
                    </a:cxn>
                    <a:cxn ang="0">
                      <a:pos x="csX624" y="csY624"/>
                    </a:cxn>
                    <a:cxn ang="0">
                      <a:pos x="csX625" y="csY625"/>
                    </a:cxn>
                    <a:cxn ang="0">
                      <a:pos x="csX626" y="csY626"/>
                    </a:cxn>
                    <a:cxn ang="0">
                      <a:pos x="csX627" y="csY627"/>
                    </a:cxn>
                    <a:cxn ang="0">
                      <a:pos x="csX628" y="csY628"/>
                    </a:cxn>
                    <a:cxn ang="0">
                      <a:pos x="csX629" y="csY629"/>
                    </a:cxn>
                    <a:cxn ang="0">
                      <a:pos x="csX630" y="csY630"/>
                    </a:cxn>
                  </a:cxnLst>
                  <a:rect l="l" t="t" r="r" b="b"/>
                  <a:pathLst>
                    <a:path w="4634344" h="5324948">
                      <a:moveTo>
                        <a:pt x="4353527" y="1869321"/>
                      </a:moveTo>
                      <a:cubicBezTo>
                        <a:pt x="4362277" y="1903003"/>
                        <a:pt x="4372406" y="1936446"/>
                        <a:pt x="4379538" y="1970488"/>
                      </a:cubicBezTo>
                      <a:cubicBezTo>
                        <a:pt x="4419813" y="2163113"/>
                        <a:pt x="4326197" y="2358016"/>
                        <a:pt x="4151252" y="2448395"/>
                      </a:cubicBezTo>
                      <a:cubicBezTo>
                        <a:pt x="4097013" y="2476444"/>
                        <a:pt x="4042593" y="2504253"/>
                        <a:pt x="3989553" y="2534399"/>
                      </a:cubicBezTo>
                      <a:cubicBezTo>
                        <a:pt x="3834805" y="2622501"/>
                        <a:pt x="3711702" y="2742847"/>
                        <a:pt x="3624979" y="2898913"/>
                      </a:cubicBezTo>
                      <a:cubicBezTo>
                        <a:pt x="3598489" y="2946560"/>
                        <a:pt x="3575055" y="2995885"/>
                        <a:pt x="3549943" y="3044311"/>
                      </a:cubicBezTo>
                      <a:cubicBezTo>
                        <a:pt x="3545448" y="3052941"/>
                        <a:pt x="3539574" y="3060852"/>
                        <a:pt x="3534660" y="3068584"/>
                      </a:cubicBezTo>
                      <a:cubicBezTo>
                        <a:pt x="3520575" y="3066186"/>
                        <a:pt x="3517339" y="3058635"/>
                        <a:pt x="3515900" y="3048626"/>
                      </a:cubicBezTo>
                      <a:cubicBezTo>
                        <a:pt x="3494564" y="2898433"/>
                        <a:pt x="3470951" y="2748540"/>
                        <a:pt x="3452251" y="2597988"/>
                      </a:cubicBezTo>
                      <a:cubicBezTo>
                        <a:pt x="3439246" y="2492985"/>
                        <a:pt x="3439606" y="2386724"/>
                        <a:pt x="3455788" y="2282260"/>
                      </a:cubicBezTo>
                      <a:cubicBezTo>
                        <a:pt x="3467295" y="2207643"/>
                        <a:pt x="3489230" y="2134525"/>
                        <a:pt x="3508049" y="2061107"/>
                      </a:cubicBezTo>
                      <a:cubicBezTo>
                        <a:pt x="3538795" y="1941061"/>
                        <a:pt x="3572597" y="1821794"/>
                        <a:pt x="3601545" y="1701388"/>
                      </a:cubicBezTo>
                      <a:cubicBezTo>
                        <a:pt x="3621503" y="1618140"/>
                        <a:pt x="3627077" y="1533275"/>
                        <a:pt x="3612213" y="1447870"/>
                      </a:cubicBezTo>
                      <a:cubicBezTo>
                        <a:pt x="3598788" y="1370556"/>
                        <a:pt x="3567503" y="1301633"/>
                        <a:pt x="3521175" y="1238703"/>
                      </a:cubicBezTo>
                      <a:cubicBezTo>
                        <a:pt x="3439786" y="1128306"/>
                        <a:pt x="3329928" y="1056806"/>
                        <a:pt x="3203589" y="1009938"/>
                      </a:cubicBezTo>
                      <a:cubicBezTo>
                        <a:pt x="3146592" y="988842"/>
                        <a:pt x="3086419" y="976256"/>
                        <a:pt x="3027625" y="960194"/>
                      </a:cubicBezTo>
                      <a:cubicBezTo>
                        <a:pt x="3019174" y="957856"/>
                        <a:pt x="3010124" y="957737"/>
                        <a:pt x="3000116" y="958216"/>
                      </a:cubicBezTo>
                      <a:cubicBezTo>
                        <a:pt x="3045245" y="986924"/>
                        <a:pt x="3067600" y="1024682"/>
                        <a:pt x="3052377" y="1079820"/>
                      </a:cubicBezTo>
                      <a:cubicBezTo>
                        <a:pt x="3088217" y="1100138"/>
                        <a:pt x="3112850" y="1129385"/>
                        <a:pt x="3115607" y="1171398"/>
                      </a:cubicBezTo>
                      <a:cubicBezTo>
                        <a:pt x="3118424" y="1213412"/>
                        <a:pt x="3097387" y="1245596"/>
                        <a:pt x="3065383" y="1272146"/>
                      </a:cubicBezTo>
                      <a:cubicBezTo>
                        <a:pt x="3083303" y="1320212"/>
                        <a:pt x="3071376" y="1361626"/>
                        <a:pt x="3035836" y="1399624"/>
                      </a:cubicBezTo>
                      <a:cubicBezTo>
                        <a:pt x="3065683" y="1421799"/>
                        <a:pt x="3085760" y="1449668"/>
                        <a:pt x="3099605" y="1482631"/>
                      </a:cubicBezTo>
                      <a:cubicBezTo>
                        <a:pt x="3112011" y="1512239"/>
                        <a:pt x="3120881" y="1541905"/>
                        <a:pt x="3114648" y="1574209"/>
                      </a:cubicBezTo>
                      <a:cubicBezTo>
                        <a:pt x="3111351" y="1591410"/>
                        <a:pt x="3117285" y="1603037"/>
                        <a:pt x="3131189" y="1614484"/>
                      </a:cubicBezTo>
                      <a:cubicBezTo>
                        <a:pt x="3187527" y="1660993"/>
                        <a:pt x="3245242" y="1706122"/>
                        <a:pt x="3294448" y="1760781"/>
                      </a:cubicBezTo>
                      <a:cubicBezTo>
                        <a:pt x="3313866" y="1782357"/>
                        <a:pt x="3330348" y="1805492"/>
                        <a:pt x="3341375" y="1832342"/>
                      </a:cubicBezTo>
                      <a:cubicBezTo>
                        <a:pt x="3362711" y="1884424"/>
                        <a:pt x="3355220" y="1932011"/>
                        <a:pt x="3318540" y="1974683"/>
                      </a:cubicBezTo>
                      <a:cubicBezTo>
                        <a:pt x="3295706" y="2001233"/>
                        <a:pt x="3266519" y="2018734"/>
                        <a:pt x="3234334" y="2031859"/>
                      </a:cubicBezTo>
                      <a:cubicBezTo>
                        <a:pt x="3170565" y="2057870"/>
                        <a:pt x="3103321" y="2071175"/>
                        <a:pt x="3036615" y="2086578"/>
                      </a:cubicBezTo>
                      <a:cubicBezTo>
                        <a:pt x="3025887" y="2089036"/>
                        <a:pt x="3015039" y="2091373"/>
                        <a:pt x="3003472" y="2093950"/>
                      </a:cubicBezTo>
                      <a:cubicBezTo>
                        <a:pt x="2998557" y="2111331"/>
                        <a:pt x="2992564" y="2127872"/>
                        <a:pt x="2989268" y="2144893"/>
                      </a:cubicBezTo>
                      <a:cubicBezTo>
                        <a:pt x="2964036" y="2275907"/>
                        <a:pt x="2956184" y="2406741"/>
                        <a:pt x="2985851" y="2538774"/>
                      </a:cubicBezTo>
                      <a:cubicBezTo>
                        <a:pt x="3003472" y="2617167"/>
                        <a:pt x="3017137" y="2696758"/>
                        <a:pt x="3027745" y="2776410"/>
                      </a:cubicBezTo>
                      <a:cubicBezTo>
                        <a:pt x="3041949" y="2883091"/>
                        <a:pt x="3022950" y="2984857"/>
                        <a:pt x="2968351" y="3078593"/>
                      </a:cubicBezTo>
                      <a:cubicBezTo>
                        <a:pt x="2929634" y="3145059"/>
                        <a:pt x="2886362" y="3208528"/>
                        <a:pt x="2837397" y="3267922"/>
                      </a:cubicBezTo>
                      <a:cubicBezTo>
                        <a:pt x="2817379" y="3292194"/>
                        <a:pt x="2798560" y="3289797"/>
                        <a:pt x="2784895" y="3261089"/>
                      </a:cubicBezTo>
                      <a:cubicBezTo>
                        <a:pt x="2779382" y="3249462"/>
                        <a:pt x="2775726" y="3236876"/>
                        <a:pt x="2771470" y="3224650"/>
                      </a:cubicBezTo>
                      <a:cubicBezTo>
                        <a:pt x="2717830" y="3070022"/>
                        <a:pt x="2644712" y="2924924"/>
                        <a:pt x="2556910" y="2787018"/>
                      </a:cubicBezTo>
                      <a:cubicBezTo>
                        <a:pt x="2551635" y="2778747"/>
                        <a:pt x="2545822" y="2770776"/>
                        <a:pt x="2536532" y="2757171"/>
                      </a:cubicBezTo>
                      <a:cubicBezTo>
                        <a:pt x="2526523" y="2814887"/>
                        <a:pt x="2517653" y="2866010"/>
                        <a:pt x="2508124" y="2921088"/>
                      </a:cubicBezTo>
                      <a:cubicBezTo>
                        <a:pt x="2500692" y="2915754"/>
                        <a:pt x="2496137" y="2913297"/>
                        <a:pt x="2492661" y="2909761"/>
                      </a:cubicBezTo>
                      <a:cubicBezTo>
                        <a:pt x="2403600" y="2820341"/>
                        <a:pt x="2300695" y="2750219"/>
                        <a:pt x="2188980" y="2692443"/>
                      </a:cubicBezTo>
                      <a:cubicBezTo>
                        <a:pt x="2124851" y="2659300"/>
                        <a:pt x="2060363" y="2626816"/>
                        <a:pt x="1996774" y="2592654"/>
                      </a:cubicBezTo>
                      <a:cubicBezTo>
                        <a:pt x="1889374" y="2534999"/>
                        <a:pt x="1791802" y="2463318"/>
                        <a:pt x="1701783" y="2381210"/>
                      </a:cubicBezTo>
                      <a:cubicBezTo>
                        <a:pt x="1695729" y="2375696"/>
                        <a:pt x="1688118" y="2371800"/>
                        <a:pt x="1680686" y="2366826"/>
                      </a:cubicBezTo>
                      <a:cubicBezTo>
                        <a:pt x="1707237" y="2337758"/>
                        <a:pt x="1729352" y="2313605"/>
                        <a:pt x="1755183" y="2285377"/>
                      </a:cubicBezTo>
                      <a:cubicBezTo>
                        <a:pt x="1741339" y="2284418"/>
                        <a:pt x="1733427" y="2283279"/>
                        <a:pt x="1725516" y="2283339"/>
                      </a:cubicBezTo>
                      <a:cubicBezTo>
                        <a:pt x="1549492" y="2284418"/>
                        <a:pt x="1380661" y="2320138"/>
                        <a:pt x="1216983" y="2384806"/>
                      </a:cubicBezTo>
                      <a:cubicBezTo>
                        <a:pt x="1056842" y="2448096"/>
                        <a:pt x="899757" y="2517977"/>
                        <a:pt x="745548" y="2594512"/>
                      </a:cubicBezTo>
                      <a:cubicBezTo>
                        <a:pt x="646539" y="2643657"/>
                        <a:pt x="544053" y="2682794"/>
                        <a:pt x="435394" y="2704969"/>
                      </a:cubicBezTo>
                      <a:cubicBezTo>
                        <a:pt x="338662" y="2724687"/>
                        <a:pt x="244028" y="2718754"/>
                        <a:pt x="151431" y="2683813"/>
                      </a:cubicBezTo>
                      <a:cubicBezTo>
                        <a:pt x="145557" y="2681595"/>
                        <a:pt x="139684" y="2679438"/>
                        <a:pt x="133810" y="2677220"/>
                      </a:cubicBezTo>
                      <a:cubicBezTo>
                        <a:pt x="132372" y="2678898"/>
                        <a:pt x="130934" y="2680576"/>
                        <a:pt x="129435" y="2682254"/>
                      </a:cubicBezTo>
                      <a:cubicBezTo>
                        <a:pt x="134350" y="2685491"/>
                        <a:pt x="139624" y="2688308"/>
                        <a:pt x="144119" y="2692024"/>
                      </a:cubicBezTo>
                      <a:cubicBezTo>
                        <a:pt x="312951" y="2831548"/>
                        <a:pt x="502999" y="2850247"/>
                        <a:pt x="706292" y="2789535"/>
                      </a:cubicBezTo>
                      <a:cubicBezTo>
                        <a:pt x="771260" y="2770116"/>
                        <a:pt x="831613" y="2739371"/>
                        <a:pt x="890227" y="2705508"/>
                      </a:cubicBezTo>
                      <a:cubicBezTo>
                        <a:pt x="943148" y="2675003"/>
                        <a:pt x="995230" y="2643058"/>
                        <a:pt x="1048271" y="2612792"/>
                      </a:cubicBezTo>
                      <a:cubicBezTo>
                        <a:pt x="1086808" y="2590796"/>
                        <a:pt x="1125945" y="2569700"/>
                        <a:pt x="1165440" y="2549442"/>
                      </a:cubicBezTo>
                      <a:cubicBezTo>
                        <a:pt x="1274039" y="2493824"/>
                        <a:pt x="1389291" y="2467514"/>
                        <a:pt x="1511375" y="2476024"/>
                      </a:cubicBezTo>
                      <a:cubicBezTo>
                        <a:pt x="1540023" y="2478002"/>
                        <a:pt x="1563037" y="2472608"/>
                        <a:pt x="1583894" y="2451751"/>
                      </a:cubicBezTo>
                      <a:cubicBezTo>
                        <a:pt x="1604032" y="2431614"/>
                        <a:pt x="1627286" y="2414593"/>
                        <a:pt x="1650360" y="2395294"/>
                      </a:cubicBezTo>
                      <a:cubicBezTo>
                        <a:pt x="1656593" y="2400089"/>
                        <a:pt x="1662586" y="2404104"/>
                        <a:pt x="1667800" y="2408899"/>
                      </a:cubicBezTo>
                      <a:cubicBezTo>
                        <a:pt x="1779995" y="2512883"/>
                        <a:pt x="1905436" y="2597389"/>
                        <a:pt x="2041844" y="2666192"/>
                      </a:cubicBezTo>
                      <a:cubicBezTo>
                        <a:pt x="2098061" y="2694541"/>
                        <a:pt x="2154159" y="2723069"/>
                        <a:pt x="2209477" y="2753035"/>
                      </a:cubicBezTo>
                      <a:cubicBezTo>
                        <a:pt x="2306988" y="2805837"/>
                        <a:pt x="2394551" y="2872003"/>
                        <a:pt x="2472883" y="2950755"/>
                      </a:cubicBezTo>
                      <a:cubicBezTo>
                        <a:pt x="2491103" y="2969035"/>
                        <a:pt x="2494519" y="2985217"/>
                        <a:pt x="2487267" y="3009370"/>
                      </a:cubicBezTo>
                      <a:cubicBezTo>
                        <a:pt x="2465032" y="3083267"/>
                        <a:pt x="2437762" y="3154888"/>
                        <a:pt x="2396528" y="3220395"/>
                      </a:cubicBezTo>
                      <a:cubicBezTo>
                        <a:pt x="2387658" y="3234479"/>
                        <a:pt x="2387418" y="3246465"/>
                        <a:pt x="2392393" y="3261928"/>
                      </a:cubicBezTo>
                      <a:cubicBezTo>
                        <a:pt x="2435665" y="3396418"/>
                        <a:pt x="2432848" y="3529650"/>
                        <a:pt x="2379447" y="3661084"/>
                      </a:cubicBezTo>
                      <a:cubicBezTo>
                        <a:pt x="2359430" y="3710349"/>
                        <a:pt x="2331740" y="3755178"/>
                        <a:pt x="2297758" y="3795933"/>
                      </a:cubicBezTo>
                      <a:cubicBezTo>
                        <a:pt x="2276422" y="3821465"/>
                        <a:pt x="2254307" y="3846517"/>
                        <a:pt x="2230693" y="3870011"/>
                      </a:cubicBezTo>
                      <a:cubicBezTo>
                        <a:pt x="2105313" y="3994672"/>
                        <a:pt x="1979213" y="4118673"/>
                        <a:pt x="1853593" y="4243155"/>
                      </a:cubicBezTo>
                      <a:cubicBezTo>
                        <a:pt x="1825305" y="4271144"/>
                        <a:pt x="1797616" y="4299791"/>
                        <a:pt x="1770406" y="4328859"/>
                      </a:cubicBezTo>
                      <a:cubicBezTo>
                        <a:pt x="1705978" y="4397543"/>
                        <a:pt x="1660429" y="4477254"/>
                        <a:pt x="1633219" y="4567393"/>
                      </a:cubicBezTo>
                      <a:cubicBezTo>
                        <a:pt x="1623090" y="4601016"/>
                        <a:pt x="1613141" y="4634758"/>
                        <a:pt x="1602893" y="4668381"/>
                      </a:cubicBezTo>
                      <a:cubicBezTo>
                        <a:pt x="1599956" y="4678030"/>
                        <a:pt x="1597919" y="4688938"/>
                        <a:pt x="1585512" y="4691156"/>
                      </a:cubicBezTo>
                      <a:cubicBezTo>
                        <a:pt x="1572747" y="4693433"/>
                        <a:pt x="1564416" y="4685162"/>
                        <a:pt x="1557643" y="4676412"/>
                      </a:cubicBezTo>
                      <a:cubicBezTo>
                        <a:pt x="1552010" y="4669220"/>
                        <a:pt x="1547874" y="4660709"/>
                        <a:pt x="1543859" y="4652439"/>
                      </a:cubicBezTo>
                      <a:cubicBezTo>
                        <a:pt x="1527617" y="4619176"/>
                        <a:pt x="1512274" y="4585493"/>
                        <a:pt x="1495373" y="4552590"/>
                      </a:cubicBezTo>
                      <a:cubicBezTo>
                        <a:pt x="1484944" y="4532213"/>
                        <a:pt x="1472298" y="4512914"/>
                        <a:pt x="1461630" y="4494814"/>
                      </a:cubicBezTo>
                      <a:cubicBezTo>
                        <a:pt x="1417639" y="4516690"/>
                        <a:pt x="1376405" y="4537187"/>
                        <a:pt x="1333733" y="4558403"/>
                      </a:cubicBezTo>
                      <a:cubicBezTo>
                        <a:pt x="1335351" y="4560860"/>
                        <a:pt x="1337089" y="4564996"/>
                        <a:pt x="1340086" y="4567993"/>
                      </a:cubicBezTo>
                      <a:cubicBezTo>
                        <a:pt x="1421895" y="4650221"/>
                        <a:pt x="1465346" y="4752827"/>
                        <a:pt x="1492556" y="4862744"/>
                      </a:cubicBezTo>
                      <a:cubicBezTo>
                        <a:pt x="1513113" y="4945632"/>
                        <a:pt x="1521024" y="5030317"/>
                        <a:pt x="1514252" y="5116142"/>
                      </a:cubicBezTo>
                      <a:cubicBezTo>
                        <a:pt x="1509277" y="5178892"/>
                        <a:pt x="1506820" y="5241822"/>
                        <a:pt x="1503104" y="5304632"/>
                      </a:cubicBezTo>
                      <a:cubicBezTo>
                        <a:pt x="1502744" y="5310985"/>
                        <a:pt x="1501246" y="5317278"/>
                        <a:pt x="1500108" y="5324949"/>
                      </a:cubicBezTo>
                      <a:lnTo>
                        <a:pt x="1461211" y="5324949"/>
                      </a:lnTo>
                      <a:cubicBezTo>
                        <a:pt x="1457795" y="5209278"/>
                        <a:pt x="1478711" y="5093906"/>
                        <a:pt x="1470560" y="4978355"/>
                      </a:cubicBezTo>
                      <a:cubicBezTo>
                        <a:pt x="1467863" y="4976857"/>
                        <a:pt x="1465106" y="4975419"/>
                        <a:pt x="1462409" y="4973920"/>
                      </a:cubicBezTo>
                      <a:cubicBezTo>
                        <a:pt x="1459173" y="4979254"/>
                        <a:pt x="1456716" y="4985188"/>
                        <a:pt x="1452700" y="4989862"/>
                      </a:cubicBezTo>
                      <a:cubicBezTo>
                        <a:pt x="1396723" y="5054590"/>
                        <a:pt x="1323784" y="5084377"/>
                        <a:pt x="1240237" y="5089831"/>
                      </a:cubicBezTo>
                      <a:cubicBezTo>
                        <a:pt x="1222497" y="5090970"/>
                        <a:pt x="1203498" y="5085456"/>
                        <a:pt x="1186297" y="5079463"/>
                      </a:cubicBezTo>
                      <a:cubicBezTo>
                        <a:pt x="1167898" y="5073050"/>
                        <a:pt x="1162084" y="5057227"/>
                        <a:pt x="1172872" y="5041525"/>
                      </a:cubicBezTo>
                      <a:cubicBezTo>
                        <a:pt x="1228910" y="4959716"/>
                        <a:pt x="1294597" y="4889474"/>
                        <a:pt x="1396723" y="4866580"/>
                      </a:cubicBezTo>
                      <a:cubicBezTo>
                        <a:pt x="1411886" y="4863164"/>
                        <a:pt x="1427648" y="4862624"/>
                        <a:pt x="1443351" y="4860766"/>
                      </a:cubicBezTo>
                      <a:cubicBezTo>
                        <a:pt x="1443830" y="4857230"/>
                        <a:pt x="1445149" y="4854354"/>
                        <a:pt x="1444489" y="4852016"/>
                      </a:cubicBezTo>
                      <a:cubicBezTo>
                        <a:pt x="1415482" y="4753186"/>
                        <a:pt x="1374727" y="4660949"/>
                        <a:pt x="1298312" y="4588070"/>
                      </a:cubicBezTo>
                      <a:cubicBezTo>
                        <a:pt x="1285726" y="4576084"/>
                        <a:pt x="1274699" y="4571828"/>
                        <a:pt x="1257018" y="4574525"/>
                      </a:cubicBezTo>
                      <a:cubicBezTo>
                        <a:pt x="1220519" y="4580039"/>
                        <a:pt x="1183480" y="4582377"/>
                        <a:pt x="1146621" y="4585134"/>
                      </a:cubicBezTo>
                      <a:cubicBezTo>
                        <a:pt x="1136613" y="4585913"/>
                        <a:pt x="1126184" y="4584654"/>
                        <a:pt x="1116355" y="4582557"/>
                      </a:cubicBezTo>
                      <a:cubicBezTo>
                        <a:pt x="1089865" y="4576863"/>
                        <a:pt x="1084171" y="4558164"/>
                        <a:pt x="1102451" y="4538506"/>
                      </a:cubicBezTo>
                      <a:cubicBezTo>
                        <a:pt x="1119951" y="4519686"/>
                        <a:pt x="1137572" y="4500927"/>
                        <a:pt x="1157469" y="4479531"/>
                      </a:cubicBezTo>
                      <a:cubicBezTo>
                        <a:pt x="1071345" y="4425651"/>
                        <a:pt x="977370" y="4395625"/>
                        <a:pt x="884893" y="4357388"/>
                      </a:cubicBezTo>
                      <a:cubicBezTo>
                        <a:pt x="869131" y="4405993"/>
                        <a:pt x="838805" y="4441114"/>
                        <a:pt x="797571" y="4466885"/>
                      </a:cubicBezTo>
                      <a:cubicBezTo>
                        <a:pt x="751242" y="4495833"/>
                        <a:pt x="701198" y="4509078"/>
                        <a:pt x="646539" y="4499489"/>
                      </a:cubicBezTo>
                      <a:cubicBezTo>
                        <a:pt x="615374" y="4494035"/>
                        <a:pt x="608481" y="4479831"/>
                        <a:pt x="626401" y="4453161"/>
                      </a:cubicBezTo>
                      <a:cubicBezTo>
                        <a:pt x="664459" y="4396704"/>
                        <a:pt x="714024" y="4353192"/>
                        <a:pt x="777493" y="4326702"/>
                      </a:cubicBezTo>
                      <a:cubicBezTo>
                        <a:pt x="784086" y="4323945"/>
                        <a:pt x="790618" y="4321308"/>
                        <a:pt x="799668" y="4317532"/>
                      </a:cubicBezTo>
                      <a:cubicBezTo>
                        <a:pt x="789300" y="4311359"/>
                        <a:pt x="781449" y="4306564"/>
                        <a:pt x="773477" y="4302069"/>
                      </a:cubicBezTo>
                      <a:cubicBezTo>
                        <a:pt x="687413" y="4253284"/>
                        <a:pt x="611478" y="4191432"/>
                        <a:pt x="543154" y="4120411"/>
                      </a:cubicBezTo>
                      <a:cubicBezTo>
                        <a:pt x="520140" y="4096498"/>
                        <a:pt x="499583" y="4069948"/>
                        <a:pt x="479925" y="4043158"/>
                      </a:cubicBezTo>
                      <a:cubicBezTo>
                        <a:pt x="469376" y="4028774"/>
                        <a:pt x="459188" y="4020023"/>
                        <a:pt x="440309" y="4018046"/>
                      </a:cubicBezTo>
                      <a:cubicBezTo>
                        <a:pt x="417594" y="4015648"/>
                        <a:pt x="394879" y="4009355"/>
                        <a:pt x="373124" y="4001983"/>
                      </a:cubicBezTo>
                      <a:cubicBezTo>
                        <a:pt x="349630" y="3994012"/>
                        <a:pt x="344476" y="3979868"/>
                        <a:pt x="357541" y="3958891"/>
                      </a:cubicBezTo>
                      <a:cubicBezTo>
                        <a:pt x="364973" y="3946905"/>
                        <a:pt x="376899" y="3937256"/>
                        <a:pt x="388227" y="3928326"/>
                      </a:cubicBezTo>
                      <a:cubicBezTo>
                        <a:pt x="395898" y="3922272"/>
                        <a:pt x="405967" y="3919336"/>
                        <a:pt x="414358" y="3915260"/>
                      </a:cubicBezTo>
                      <a:cubicBezTo>
                        <a:pt x="399914" y="3840104"/>
                        <a:pt x="386009" y="3766626"/>
                        <a:pt x="371445" y="3693268"/>
                      </a:cubicBezTo>
                      <a:cubicBezTo>
                        <a:pt x="369528" y="3683439"/>
                        <a:pt x="364313" y="3674269"/>
                        <a:pt x="360897" y="3664739"/>
                      </a:cubicBezTo>
                      <a:cubicBezTo>
                        <a:pt x="357002" y="3653832"/>
                        <a:pt x="354844" y="3642444"/>
                        <a:pt x="365692" y="3634353"/>
                      </a:cubicBezTo>
                      <a:cubicBezTo>
                        <a:pt x="377139" y="3625843"/>
                        <a:pt x="385829" y="3633035"/>
                        <a:pt x="394879" y="3640706"/>
                      </a:cubicBezTo>
                      <a:cubicBezTo>
                        <a:pt x="459188" y="3695245"/>
                        <a:pt x="522297" y="3751043"/>
                        <a:pt x="574080" y="3818228"/>
                      </a:cubicBezTo>
                      <a:cubicBezTo>
                        <a:pt x="577915" y="3823263"/>
                        <a:pt x="582710" y="3827518"/>
                        <a:pt x="589123" y="3834410"/>
                      </a:cubicBezTo>
                      <a:cubicBezTo>
                        <a:pt x="628259" y="3810497"/>
                        <a:pt x="666017" y="3786583"/>
                        <a:pt x="686874" y="3743671"/>
                      </a:cubicBezTo>
                      <a:cubicBezTo>
                        <a:pt x="778152" y="3556021"/>
                        <a:pt x="880878" y="3375142"/>
                        <a:pt x="1004760" y="3206790"/>
                      </a:cubicBezTo>
                      <a:cubicBezTo>
                        <a:pt x="1064693" y="3125281"/>
                        <a:pt x="1130499" y="3048986"/>
                        <a:pt x="1206315" y="2981621"/>
                      </a:cubicBezTo>
                      <a:cubicBezTo>
                        <a:pt x="1211170" y="2977306"/>
                        <a:pt x="1216563" y="2973710"/>
                        <a:pt x="1224055" y="2967896"/>
                      </a:cubicBezTo>
                      <a:cubicBezTo>
                        <a:pt x="1175749" y="2922407"/>
                        <a:pt x="1133736" y="2876498"/>
                        <a:pt x="1108564" y="2815486"/>
                      </a:cubicBezTo>
                      <a:cubicBezTo>
                        <a:pt x="1148539" y="2785160"/>
                        <a:pt x="1186837" y="2754594"/>
                        <a:pt x="1226692" y="2726245"/>
                      </a:cubicBezTo>
                      <a:cubicBezTo>
                        <a:pt x="1266548" y="2697837"/>
                        <a:pt x="1308022" y="2671646"/>
                        <a:pt x="1351054" y="2642938"/>
                      </a:cubicBezTo>
                      <a:cubicBezTo>
                        <a:pt x="1359265" y="2648752"/>
                        <a:pt x="1369513" y="2654925"/>
                        <a:pt x="1378443" y="2662536"/>
                      </a:cubicBezTo>
                      <a:cubicBezTo>
                        <a:pt x="1460971" y="2733018"/>
                        <a:pt x="1549852" y="2794869"/>
                        <a:pt x="1639272" y="2856001"/>
                      </a:cubicBezTo>
                      <a:cubicBezTo>
                        <a:pt x="1705798" y="2901430"/>
                        <a:pt x="1773103" y="2945661"/>
                        <a:pt x="1838790" y="2992289"/>
                      </a:cubicBezTo>
                      <a:cubicBezTo>
                        <a:pt x="1992099" y="3101187"/>
                        <a:pt x="2121735" y="3233400"/>
                        <a:pt x="2224820" y="3391084"/>
                      </a:cubicBezTo>
                      <a:cubicBezTo>
                        <a:pt x="2231832" y="3401813"/>
                        <a:pt x="2238245" y="3412960"/>
                        <a:pt x="2244538" y="3423209"/>
                      </a:cubicBezTo>
                      <a:cubicBezTo>
                        <a:pt x="2242680" y="3427524"/>
                        <a:pt x="2242020" y="3430281"/>
                        <a:pt x="2240522" y="3432438"/>
                      </a:cubicBezTo>
                      <a:cubicBezTo>
                        <a:pt x="2186822" y="3511251"/>
                        <a:pt x="2133122" y="3589943"/>
                        <a:pt x="2079362" y="3668695"/>
                      </a:cubicBezTo>
                      <a:cubicBezTo>
                        <a:pt x="2073608" y="3677086"/>
                        <a:pt x="2068154" y="3685776"/>
                        <a:pt x="2061861" y="3693687"/>
                      </a:cubicBezTo>
                      <a:cubicBezTo>
                        <a:pt x="2043701" y="3716581"/>
                        <a:pt x="2021706" y="3716102"/>
                        <a:pt x="2009659" y="3690331"/>
                      </a:cubicBezTo>
                      <a:cubicBezTo>
                        <a:pt x="1978854" y="3624464"/>
                        <a:pt x="1931627" y="3568966"/>
                        <a:pt x="1895127" y="3506756"/>
                      </a:cubicBezTo>
                      <a:cubicBezTo>
                        <a:pt x="1887695" y="3494049"/>
                        <a:pt x="1878586" y="3482363"/>
                        <a:pt x="1868936" y="3468338"/>
                      </a:cubicBezTo>
                      <a:cubicBezTo>
                        <a:pt x="1863063" y="3473193"/>
                        <a:pt x="1857909" y="3476549"/>
                        <a:pt x="1853893" y="3480924"/>
                      </a:cubicBezTo>
                      <a:cubicBezTo>
                        <a:pt x="1802051" y="3537741"/>
                        <a:pt x="1771964" y="3605405"/>
                        <a:pt x="1752666" y="3679123"/>
                      </a:cubicBezTo>
                      <a:cubicBezTo>
                        <a:pt x="1713530" y="3828597"/>
                        <a:pt x="1674094" y="3978010"/>
                        <a:pt x="1633099" y="4127004"/>
                      </a:cubicBezTo>
                      <a:cubicBezTo>
                        <a:pt x="1611583" y="4205097"/>
                        <a:pt x="1602773" y="4284928"/>
                        <a:pt x="1593903" y="4364939"/>
                      </a:cubicBezTo>
                      <a:cubicBezTo>
                        <a:pt x="1588689" y="4411807"/>
                        <a:pt x="1583175" y="4458674"/>
                        <a:pt x="1577421" y="4505542"/>
                      </a:cubicBezTo>
                      <a:cubicBezTo>
                        <a:pt x="1574544" y="4528736"/>
                        <a:pt x="1568371" y="4550912"/>
                        <a:pt x="1550991" y="4569970"/>
                      </a:cubicBezTo>
                      <a:cubicBezTo>
                        <a:pt x="1556864" y="4582976"/>
                        <a:pt x="1562678" y="4595802"/>
                        <a:pt x="1568491" y="4608627"/>
                      </a:cubicBezTo>
                      <a:cubicBezTo>
                        <a:pt x="1570229" y="4608388"/>
                        <a:pt x="1571967" y="4608208"/>
                        <a:pt x="1573705" y="4607968"/>
                      </a:cubicBezTo>
                      <a:cubicBezTo>
                        <a:pt x="1576882" y="4598678"/>
                        <a:pt x="1580538" y="4589569"/>
                        <a:pt x="1583055" y="4580099"/>
                      </a:cubicBezTo>
                      <a:cubicBezTo>
                        <a:pt x="1615059" y="4462211"/>
                        <a:pt x="1674813" y="4360384"/>
                        <a:pt x="1760997" y="4274020"/>
                      </a:cubicBezTo>
                      <a:cubicBezTo>
                        <a:pt x="1800852" y="4234045"/>
                        <a:pt x="1840888" y="4194189"/>
                        <a:pt x="1881043" y="4154453"/>
                      </a:cubicBezTo>
                      <a:cubicBezTo>
                        <a:pt x="1985626" y="4050889"/>
                        <a:pt x="2090749" y="3947804"/>
                        <a:pt x="2194673" y="3843520"/>
                      </a:cubicBezTo>
                      <a:cubicBezTo>
                        <a:pt x="2224640" y="3813434"/>
                        <a:pt x="2253887" y="3781909"/>
                        <a:pt x="2278939" y="3747747"/>
                      </a:cubicBezTo>
                      <a:cubicBezTo>
                        <a:pt x="2377889" y="3612537"/>
                        <a:pt x="2399225" y="3462525"/>
                        <a:pt x="2358471" y="3301964"/>
                      </a:cubicBezTo>
                      <a:cubicBezTo>
                        <a:pt x="2357991" y="3300166"/>
                        <a:pt x="2357272" y="3298428"/>
                        <a:pt x="2356373" y="3296809"/>
                      </a:cubicBezTo>
                      <a:cubicBezTo>
                        <a:pt x="2355534" y="3295191"/>
                        <a:pt x="2354395" y="3293753"/>
                        <a:pt x="2351818" y="3289737"/>
                      </a:cubicBezTo>
                      <a:cubicBezTo>
                        <a:pt x="2325927" y="3322581"/>
                        <a:pt x="2300635" y="3354765"/>
                        <a:pt x="2273785" y="3388807"/>
                      </a:cubicBezTo>
                      <a:cubicBezTo>
                        <a:pt x="2268631" y="3381915"/>
                        <a:pt x="2265035" y="3377839"/>
                        <a:pt x="2262278" y="3373344"/>
                      </a:cubicBezTo>
                      <a:cubicBezTo>
                        <a:pt x="2168423" y="3220634"/>
                        <a:pt x="2046159" y="3093876"/>
                        <a:pt x="1903578" y="2986715"/>
                      </a:cubicBezTo>
                      <a:cubicBezTo>
                        <a:pt x="1835554" y="2935592"/>
                        <a:pt x="1763514" y="2889803"/>
                        <a:pt x="1694111" y="2840538"/>
                      </a:cubicBezTo>
                      <a:cubicBezTo>
                        <a:pt x="1605830" y="2777848"/>
                        <a:pt x="1518207" y="2714199"/>
                        <a:pt x="1430645" y="2650490"/>
                      </a:cubicBezTo>
                      <a:cubicBezTo>
                        <a:pt x="1415841" y="2639702"/>
                        <a:pt x="1402536" y="2626816"/>
                        <a:pt x="1385815" y="2612672"/>
                      </a:cubicBezTo>
                      <a:cubicBezTo>
                        <a:pt x="1423393" y="2582705"/>
                        <a:pt x="1459173" y="2554177"/>
                        <a:pt x="1498789" y="2522592"/>
                      </a:cubicBezTo>
                      <a:cubicBezTo>
                        <a:pt x="1488540" y="2521034"/>
                        <a:pt x="1482847" y="2519536"/>
                        <a:pt x="1477093" y="2519416"/>
                      </a:cubicBezTo>
                      <a:cubicBezTo>
                        <a:pt x="1382818" y="2517378"/>
                        <a:pt x="1292679" y="2536317"/>
                        <a:pt x="1208592" y="2578390"/>
                      </a:cubicBezTo>
                      <a:cubicBezTo>
                        <a:pt x="1142486" y="2611473"/>
                        <a:pt x="1078418" y="2648752"/>
                        <a:pt x="1013570" y="2684292"/>
                      </a:cubicBezTo>
                      <a:cubicBezTo>
                        <a:pt x="948662" y="2719833"/>
                        <a:pt x="884713" y="2757171"/>
                        <a:pt x="818907" y="2790794"/>
                      </a:cubicBezTo>
                      <a:cubicBezTo>
                        <a:pt x="700718" y="2851086"/>
                        <a:pt x="574799" y="2875599"/>
                        <a:pt x="442406" y="2863492"/>
                      </a:cubicBezTo>
                      <a:cubicBezTo>
                        <a:pt x="268061" y="2847490"/>
                        <a:pt x="131533" y="2763464"/>
                        <a:pt x="23833" y="2628674"/>
                      </a:cubicBezTo>
                      <a:cubicBezTo>
                        <a:pt x="15262" y="2617946"/>
                        <a:pt x="7951" y="2605720"/>
                        <a:pt x="2557" y="2593074"/>
                      </a:cubicBezTo>
                      <a:cubicBezTo>
                        <a:pt x="-5594" y="2573775"/>
                        <a:pt x="6572" y="2559511"/>
                        <a:pt x="27309" y="2563527"/>
                      </a:cubicBezTo>
                      <a:cubicBezTo>
                        <a:pt x="35100" y="2565025"/>
                        <a:pt x="43131" y="2569100"/>
                        <a:pt x="49364" y="2574075"/>
                      </a:cubicBezTo>
                      <a:cubicBezTo>
                        <a:pt x="177502" y="2675782"/>
                        <a:pt x="320982" y="2691185"/>
                        <a:pt x="474650" y="2650550"/>
                      </a:cubicBezTo>
                      <a:cubicBezTo>
                        <a:pt x="541896" y="2632809"/>
                        <a:pt x="607522" y="2610574"/>
                        <a:pt x="670452" y="2580967"/>
                      </a:cubicBezTo>
                      <a:cubicBezTo>
                        <a:pt x="737398" y="2549442"/>
                        <a:pt x="803923" y="2517138"/>
                        <a:pt x="872787" y="2484175"/>
                      </a:cubicBezTo>
                      <a:cubicBezTo>
                        <a:pt x="868232" y="2478302"/>
                        <a:pt x="865115" y="2473148"/>
                        <a:pt x="860920" y="2469072"/>
                      </a:cubicBezTo>
                      <a:cubicBezTo>
                        <a:pt x="802305" y="2411117"/>
                        <a:pt x="788281" y="2338058"/>
                        <a:pt x="791038" y="2259845"/>
                      </a:cubicBezTo>
                      <a:cubicBezTo>
                        <a:pt x="791397" y="2249537"/>
                        <a:pt x="798350" y="2239468"/>
                        <a:pt x="802485" y="2229339"/>
                      </a:cubicBezTo>
                      <a:cubicBezTo>
                        <a:pt x="810696" y="2209321"/>
                        <a:pt x="828916" y="2210460"/>
                        <a:pt x="843839" y="2221069"/>
                      </a:cubicBezTo>
                      <a:cubicBezTo>
                        <a:pt x="847615" y="2223765"/>
                        <a:pt x="851570" y="2226343"/>
                        <a:pt x="854747" y="2229639"/>
                      </a:cubicBezTo>
                      <a:cubicBezTo>
                        <a:pt x="911504" y="2287175"/>
                        <a:pt x="954356" y="2351423"/>
                        <a:pt x="953996" y="2436408"/>
                      </a:cubicBezTo>
                      <a:cubicBezTo>
                        <a:pt x="953996" y="2438087"/>
                        <a:pt x="955135" y="2439765"/>
                        <a:pt x="956813" y="2444439"/>
                      </a:cubicBezTo>
                      <a:cubicBezTo>
                        <a:pt x="965863" y="2440724"/>
                        <a:pt x="974793" y="2436948"/>
                        <a:pt x="983843" y="2433292"/>
                      </a:cubicBezTo>
                      <a:cubicBezTo>
                        <a:pt x="1083332" y="2393197"/>
                        <a:pt x="1181443" y="2349086"/>
                        <a:pt x="1282670" y="2314085"/>
                      </a:cubicBezTo>
                      <a:cubicBezTo>
                        <a:pt x="1412485" y="2269195"/>
                        <a:pt x="1546496" y="2241146"/>
                        <a:pt x="1685001" y="2240487"/>
                      </a:cubicBezTo>
                      <a:cubicBezTo>
                        <a:pt x="1716466" y="2240367"/>
                        <a:pt x="1747931" y="2239648"/>
                        <a:pt x="1779396" y="2240187"/>
                      </a:cubicBezTo>
                      <a:cubicBezTo>
                        <a:pt x="1790784" y="2240427"/>
                        <a:pt x="1798755" y="2236891"/>
                        <a:pt x="1805587" y="2228081"/>
                      </a:cubicBezTo>
                      <a:cubicBezTo>
                        <a:pt x="1819132" y="2210580"/>
                        <a:pt x="1833096" y="2193499"/>
                        <a:pt x="1847660" y="2175339"/>
                      </a:cubicBezTo>
                      <a:cubicBezTo>
                        <a:pt x="2112085" y="2275548"/>
                        <a:pt x="2373454" y="2380671"/>
                        <a:pt x="2612767" y="2536557"/>
                      </a:cubicBezTo>
                      <a:cubicBezTo>
                        <a:pt x="2609351" y="2545247"/>
                        <a:pt x="2606414" y="2552799"/>
                        <a:pt x="2603358" y="2560290"/>
                      </a:cubicBezTo>
                      <a:cubicBezTo>
                        <a:pt x="2587955" y="2597929"/>
                        <a:pt x="2572972" y="2635806"/>
                        <a:pt x="2556910" y="2673205"/>
                      </a:cubicBezTo>
                      <a:cubicBezTo>
                        <a:pt x="2549538" y="2690345"/>
                        <a:pt x="2552714" y="2703531"/>
                        <a:pt x="2563442" y="2718694"/>
                      </a:cubicBezTo>
                      <a:cubicBezTo>
                        <a:pt x="2655500" y="2848449"/>
                        <a:pt x="2725801" y="2990011"/>
                        <a:pt x="2786514" y="3136488"/>
                      </a:cubicBezTo>
                      <a:cubicBezTo>
                        <a:pt x="2798021" y="3164297"/>
                        <a:pt x="2807490" y="3192945"/>
                        <a:pt x="2818877" y="3223990"/>
                      </a:cubicBezTo>
                      <a:cubicBezTo>
                        <a:pt x="2825590" y="3215960"/>
                        <a:pt x="2830924" y="3210865"/>
                        <a:pt x="2834760" y="3204812"/>
                      </a:cubicBezTo>
                      <a:cubicBezTo>
                        <a:pt x="2870060" y="3149434"/>
                        <a:pt x="2907339" y="3095134"/>
                        <a:pt x="2939643" y="3038078"/>
                      </a:cubicBezTo>
                      <a:cubicBezTo>
                        <a:pt x="2980038" y="2966877"/>
                        <a:pt x="2989747" y="2887945"/>
                        <a:pt x="2987170" y="2807155"/>
                      </a:cubicBezTo>
                      <a:cubicBezTo>
                        <a:pt x="2986990" y="2800682"/>
                        <a:pt x="2985851" y="2794270"/>
                        <a:pt x="2984713" y="2787857"/>
                      </a:cubicBezTo>
                      <a:cubicBezTo>
                        <a:pt x="2984293" y="2785280"/>
                        <a:pt x="2982735" y="2782882"/>
                        <a:pt x="2981416" y="2779526"/>
                      </a:cubicBezTo>
                      <a:cubicBezTo>
                        <a:pt x="2965834" y="2779526"/>
                        <a:pt x="2950131" y="2781024"/>
                        <a:pt x="2934728" y="2779286"/>
                      </a:cubicBezTo>
                      <a:cubicBezTo>
                        <a:pt x="2852081" y="2769817"/>
                        <a:pt x="2787233" y="2728763"/>
                        <a:pt x="2735451" y="2665114"/>
                      </a:cubicBezTo>
                      <a:cubicBezTo>
                        <a:pt x="2710039" y="2633888"/>
                        <a:pt x="2727060" y="2618366"/>
                        <a:pt x="2757626" y="2615908"/>
                      </a:cubicBezTo>
                      <a:cubicBezTo>
                        <a:pt x="2820855" y="2610874"/>
                        <a:pt x="2881268" y="2620763"/>
                        <a:pt x="2936107" y="2655045"/>
                      </a:cubicBezTo>
                      <a:cubicBezTo>
                        <a:pt x="2943658" y="2659779"/>
                        <a:pt x="2951210" y="2664574"/>
                        <a:pt x="2963377" y="2672246"/>
                      </a:cubicBezTo>
                      <a:cubicBezTo>
                        <a:pt x="2956244" y="2627955"/>
                        <a:pt x="2952469" y="2588279"/>
                        <a:pt x="2943239" y="2549922"/>
                      </a:cubicBezTo>
                      <a:cubicBezTo>
                        <a:pt x="2914831" y="2431734"/>
                        <a:pt x="2917887" y="2313186"/>
                        <a:pt x="2935567" y="2194278"/>
                      </a:cubicBezTo>
                      <a:cubicBezTo>
                        <a:pt x="2939883" y="2165151"/>
                        <a:pt x="2946296" y="2136383"/>
                        <a:pt x="2951869" y="2106596"/>
                      </a:cubicBezTo>
                      <a:cubicBezTo>
                        <a:pt x="2885224" y="2114927"/>
                        <a:pt x="2818818" y="2123198"/>
                        <a:pt x="2750913" y="2131648"/>
                      </a:cubicBezTo>
                      <a:cubicBezTo>
                        <a:pt x="2745340" y="2159098"/>
                        <a:pt x="2739886" y="2186008"/>
                        <a:pt x="2733653" y="2216574"/>
                      </a:cubicBezTo>
                      <a:cubicBezTo>
                        <a:pt x="2721426" y="2213157"/>
                        <a:pt x="2710818" y="2211120"/>
                        <a:pt x="2700989" y="2207224"/>
                      </a:cubicBezTo>
                      <a:cubicBezTo>
                        <a:pt x="2603658" y="2169046"/>
                        <a:pt x="2505607" y="2132487"/>
                        <a:pt x="2409414" y="2091613"/>
                      </a:cubicBezTo>
                      <a:cubicBezTo>
                        <a:pt x="2283375" y="2038032"/>
                        <a:pt x="2158833" y="1980916"/>
                        <a:pt x="2033693" y="1925238"/>
                      </a:cubicBezTo>
                      <a:cubicBezTo>
                        <a:pt x="2024463" y="1921103"/>
                        <a:pt x="2015473" y="1916428"/>
                        <a:pt x="2003187" y="1910435"/>
                      </a:cubicBezTo>
                      <a:cubicBezTo>
                        <a:pt x="2011697" y="1894433"/>
                        <a:pt x="2019668" y="1879389"/>
                        <a:pt x="2029557" y="1860750"/>
                      </a:cubicBezTo>
                      <a:cubicBezTo>
                        <a:pt x="1947569" y="1751012"/>
                        <a:pt x="1901061" y="1621617"/>
                        <a:pt x="1844484" y="1496176"/>
                      </a:cubicBezTo>
                      <a:cubicBezTo>
                        <a:pt x="1746193" y="1498214"/>
                        <a:pt x="1683443" y="1561084"/>
                        <a:pt x="1617816" y="1617361"/>
                      </a:cubicBezTo>
                      <a:cubicBezTo>
                        <a:pt x="1663066" y="1725121"/>
                        <a:pt x="1644846" y="1823771"/>
                        <a:pt x="1582276" y="1916068"/>
                      </a:cubicBezTo>
                      <a:cubicBezTo>
                        <a:pt x="1569690" y="1934648"/>
                        <a:pt x="1550931" y="1949811"/>
                        <a:pt x="1532711" y="1963595"/>
                      </a:cubicBezTo>
                      <a:cubicBezTo>
                        <a:pt x="1509697" y="1980976"/>
                        <a:pt x="1485484" y="1971627"/>
                        <a:pt x="1477872" y="1943578"/>
                      </a:cubicBezTo>
                      <a:cubicBezTo>
                        <a:pt x="1474037" y="1929434"/>
                        <a:pt x="1472358" y="1914450"/>
                        <a:pt x="1471759" y="1899707"/>
                      </a:cubicBezTo>
                      <a:cubicBezTo>
                        <a:pt x="1469002" y="1833600"/>
                        <a:pt x="1483626" y="1771150"/>
                        <a:pt x="1512873" y="1711936"/>
                      </a:cubicBezTo>
                      <a:cubicBezTo>
                        <a:pt x="1515151" y="1707261"/>
                        <a:pt x="1517248" y="1702467"/>
                        <a:pt x="1521803" y="1692518"/>
                      </a:cubicBezTo>
                      <a:cubicBezTo>
                        <a:pt x="1510836" y="1698810"/>
                        <a:pt x="1504483" y="1701867"/>
                        <a:pt x="1498789" y="1705763"/>
                      </a:cubicBezTo>
                      <a:cubicBezTo>
                        <a:pt x="1384556" y="1784395"/>
                        <a:pt x="1257078" y="1824371"/>
                        <a:pt x="1119712" y="1834919"/>
                      </a:cubicBezTo>
                      <a:cubicBezTo>
                        <a:pt x="1077339" y="1838155"/>
                        <a:pt x="1034846" y="1839474"/>
                        <a:pt x="992353" y="1841272"/>
                      </a:cubicBezTo>
                      <a:cubicBezTo>
                        <a:pt x="986060" y="1841511"/>
                        <a:pt x="979168" y="1840732"/>
                        <a:pt x="973474" y="1838275"/>
                      </a:cubicBezTo>
                      <a:cubicBezTo>
                        <a:pt x="956813" y="1831083"/>
                        <a:pt x="954476" y="1810945"/>
                        <a:pt x="969039" y="1800277"/>
                      </a:cubicBezTo>
                      <a:cubicBezTo>
                        <a:pt x="974853" y="1796022"/>
                        <a:pt x="982285" y="1793924"/>
                        <a:pt x="989117" y="1791108"/>
                      </a:cubicBezTo>
                      <a:cubicBezTo>
                        <a:pt x="1047072" y="1767734"/>
                        <a:pt x="1100892" y="1737887"/>
                        <a:pt x="1147161" y="1695095"/>
                      </a:cubicBezTo>
                      <a:cubicBezTo>
                        <a:pt x="1204397" y="1642114"/>
                        <a:pt x="1257977" y="1586915"/>
                        <a:pt x="1295675" y="1516913"/>
                      </a:cubicBezTo>
                      <a:cubicBezTo>
                        <a:pt x="1320548" y="1470705"/>
                        <a:pt x="1351233" y="1427133"/>
                        <a:pt x="1383358" y="1385480"/>
                      </a:cubicBezTo>
                      <a:cubicBezTo>
                        <a:pt x="1449464" y="1299715"/>
                        <a:pt x="1534689" y="1239482"/>
                        <a:pt x="1638253" y="1206100"/>
                      </a:cubicBezTo>
                      <a:cubicBezTo>
                        <a:pt x="1643468" y="1204422"/>
                        <a:pt x="1648502" y="1202264"/>
                        <a:pt x="1657552" y="1198788"/>
                      </a:cubicBezTo>
                      <a:cubicBezTo>
                        <a:pt x="1518687" y="1096782"/>
                        <a:pt x="1426210" y="964869"/>
                        <a:pt x="1379342" y="799992"/>
                      </a:cubicBezTo>
                      <a:cubicBezTo>
                        <a:pt x="1366516" y="798194"/>
                        <a:pt x="1352672" y="797415"/>
                        <a:pt x="1339427" y="794299"/>
                      </a:cubicBezTo>
                      <a:cubicBezTo>
                        <a:pt x="1295196" y="783870"/>
                        <a:pt x="1256779" y="762294"/>
                        <a:pt x="1224295" y="730530"/>
                      </a:cubicBezTo>
                      <a:cubicBezTo>
                        <a:pt x="1193669" y="700503"/>
                        <a:pt x="1169096" y="665742"/>
                        <a:pt x="1148659" y="628164"/>
                      </a:cubicBezTo>
                      <a:cubicBezTo>
                        <a:pt x="1143085" y="617915"/>
                        <a:pt x="1135294" y="606768"/>
                        <a:pt x="1144464" y="594661"/>
                      </a:cubicBezTo>
                      <a:cubicBezTo>
                        <a:pt x="1154053" y="581955"/>
                        <a:pt x="1167838" y="584712"/>
                        <a:pt x="1180244" y="587949"/>
                      </a:cubicBezTo>
                      <a:cubicBezTo>
                        <a:pt x="1237360" y="603052"/>
                        <a:pt x="1289023" y="629183"/>
                        <a:pt x="1335171" y="666161"/>
                      </a:cubicBezTo>
                      <a:cubicBezTo>
                        <a:pt x="1341644" y="671316"/>
                        <a:pt x="1348177" y="676350"/>
                        <a:pt x="1354770" y="681325"/>
                      </a:cubicBezTo>
                      <a:cubicBezTo>
                        <a:pt x="1355369" y="681744"/>
                        <a:pt x="1356567" y="681325"/>
                        <a:pt x="1358845" y="681325"/>
                      </a:cubicBezTo>
                      <a:cubicBezTo>
                        <a:pt x="1355668" y="647462"/>
                        <a:pt x="1350754" y="613720"/>
                        <a:pt x="1349615" y="579918"/>
                      </a:cubicBezTo>
                      <a:cubicBezTo>
                        <a:pt x="1345600" y="464306"/>
                        <a:pt x="1343142" y="348635"/>
                        <a:pt x="1339606" y="233024"/>
                      </a:cubicBezTo>
                      <a:cubicBezTo>
                        <a:pt x="1338587" y="198862"/>
                        <a:pt x="1338887" y="164281"/>
                        <a:pt x="1333613" y="130658"/>
                      </a:cubicBezTo>
                      <a:cubicBezTo>
                        <a:pt x="1329238" y="102789"/>
                        <a:pt x="1317671" y="75999"/>
                        <a:pt x="1309040" y="48790"/>
                      </a:cubicBezTo>
                      <a:cubicBezTo>
                        <a:pt x="1306523" y="40938"/>
                        <a:pt x="1300350" y="33327"/>
                        <a:pt x="1300470" y="25715"/>
                      </a:cubicBezTo>
                      <a:cubicBezTo>
                        <a:pt x="1300650" y="17504"/>
                        <a:pt x="1304066" y="6297"/>
                        <a:pt x="1310059" y="2221"/>
                      </a:cubicBezTo>
                      <a:cubicBezTo>
                        <a:pt x="1315933" y="-1794"/>
                        <a:pt x="1326901" y="603"/>
                        <a:pt x="1335411" y="1922"/>
                      </a:cubicBezTo>
                      <a:cubicBezTo>
                        <a:pt x="1339427" y="2521"/>
                        <a:pt x="1343142" y="6836"/>
                        <a:pt x="1346379" y="10073"/>
                      </a:cubicBezTo>
                      <a:cubicBezTo>
                        <a:pt x="1415302" y="77378"/>
                        <a:pt x="1483626" y="144982"/>
                        <a:pt x="1539424" y="224274"/>
                      </a:cubicBezTo>
                      <a:cubicBezTo>
                        <a:pt x="1613022" y="328917"/>
                        <a:pt x="1651559" y="446386"/>
                        <a:pt x="1671876" y="571167"/>
                      </a:cubicBezTo>
                      <a:cubicBezTo>
                        <a:pt x="1677809" y="607667"/>
                        <a:pt x="1683623" y="644346"/>
                        <a:pt x="1692853" y="680066"/>
                      </a:cubicBezTo>
                      <a:cubicBezTo>
                        <a:pt x="1722160" y="793160"/>
                        <a:pt x="1793540" y="875868"/>
                        <a:pt x="1886617" y="942154"/>
                      </a:cubicBezTo>
                      <a:cubicBezTo>
                        <a:pt x="1888055" y="943173"/>
                        <a:pt x="1890093" y="943233"/>
                        <a:pt x="1893389" y="944192"/>
                      </a:cubicBezTo>
                      <a:cubicBezTo>
                        <a:pt x="1895067" y="938198"/>
                        <a:pt x="1897345" y="932325"/>
                        <a:pt x="1898304" y="926272"/>
                      </a:cubicBezTo>
                      <a:cubicBezTo>
                        <a:pt x="1912987" y="834694"/>
                        <a:pt x="1953023" y="758219"/>
                        <a:pt x="2029617" y="702901"/>
                      </a:cubicBezTo>
                      <a:cubicBezTo>
                        <a:pt x="2043821" y="692652"/>
                        <a:pt x="2056767" y="680605"/>
                        <a:pt x="2069593" y="668679"/>
                      </a:cubicBezTo>
                      <a:cubicBezTo>
                        <a:pt x="2080800" y="658250"/>
                        <a:pt x="2092607" y="646983"/>
                        <a:pt x="2108430" y="654714"/>
                      </a:cubicBezTo>
                      <a:cubicBezTo>
                        <a:pt x="2124012" y="662386"/>
                        <a:pt x="2138156" y="672754"/>
                        <a:pt x="2139175" y="693911"/>
                      </a:cubicBezTo>
                      <a:cubicBezTo>
                        <a:pt x="2141573" y="742816"/>
                        <a:pt x="2133721" y="789924"/>
                        <a:pt x="2115442" y="835113"/>
                      </a:cubicBezTo>
                      <a:cubicBezTo>
                        <a:pt x="2090809" y="896125"/>
                        <a:pt x="2051852" y="945450"/>
                        <a:pt x="1994556" y="979193"/>
                      </a:cubicBezTo>
                      <a:cubicBezTo>
                        <a:pt x="1991380" y="981051"/>
                        <a:pt x="1988443" y="983268"/>
                        <a:pt x="1985566" y="985486"/>
                      </a:cubicBezTo>
                      <a:cubicBezTo>
                        <a:pt x="1984967" y="985905"/>
                        <a:pt x="1984967" y="987164"/>
                        <a:pt x="1984188" y="989801"/>
                      </a:cubicBezTo>
                      <a:cubicBezTo>
                        <a:pt x="2012596" y="1002806"/>
                        <a:pt x="2043282" y="1008200"/>
                        <a:pt x="2073788" y="1012635"/>
                      </a:cubicBezTo>
                      <a:cubicBezTo>
                        <a:pt x="2158534" y="1024922"/>
                        <a:pt x="2243699" y="1022165"/>
                        <a:pt x="2328864" y="1017670"/>
                      </a:cubicBezTo>
                      <a:cubicBezTo>
                        <a:pt x="2340850" y="1017010"/>
                        <a:pt x="2352777" y="1015033"/>
                        <a:pt x="2364764" y="1013894"/>
                      </a:cubicBezTo>
                      <a:cubicBezTo>
                        <a:pt x="2388677" y="1011616"/>
                        <a:pt x="2412351" y="1009998"/>
                        <a:pt x="2429072" y="988242"/>
                      </a:cubicBezTo>
                      <a:cubicBezTo>
                        <a:pt x="2434346" y="981350"/>
                        <a:pt x="2444235" y="977934"/>
                        <a:pt x="2453045" y="972300"/>
                      </a:cubicBezTo>
                      <a:cubicBezTo>
                        <a:pt x="2454304" y="962471"/>
                        <a:pt x="2454604" y="951264"/>
                        <a:pt x="2457241" y="940656"/>
                      </a:cubicBezTo>
                      <a:cubicBezTo>
                        <a:pt x="2466830" y="902178"/>
                        <a:pt x="2491043" y="875029"/>
                        <a:pt x="2526523" y="858787"/>
                      </a:cubicBezTo>
                      <a:cubicBezTo>
                        <a:pt x="2578845" y="834873"/>
                        <a:pt x="2631766" y="832116"/>
                        <a:pt x="2685826" y="859566"/>
                      </a:cubicBezTo>
                      <a:cubicBezTo>
                        <a:pt x="2691400" y="856509"/>
                        <a:pt x="2697932" y="853333"/>
                        <a:pt x="2704046" y="849437"/>
                      </a:cubicBezTo>
                      <a:cubicBezTo>
                        <a:pt x="2794245" y="792141"/>
                        <a:pt x="2874316" y="808982"/>
                        <a:pt x="2950850" y="886476"/>
                      </a:cubicBezTo>
                      <a:cubicBezTo>
                        <a:pt x="2964036" y="899841"/>
                        <a:pt x="2976382" y="906793"/>
                        <a:pt x="2995021" y="909730"/>
                      </a:cubicBezTo>
                      <a:cubicBezTo>
                        <a:pt x="3129631" y="931006"/>
                        <a:pt x="3257649" y="971162"/>
                        <a:pt x="3374039" y="1044460"/>
                      </a:cubicBezTo>
                      <a:cubicBezTo>
                        <a:pt x="3440624" y="1086413"/>
                        <a:pt x="3498460" y="1137356"/>
                        <a:pt x="3546706" y="1199447"/>
                      </a:cubicBezTo>
                      <a:cubicBezTo>
                        <a:pt x="3552280" y="1206579"/>
                        <a:pt x="3558154" y="1213471"/>
                        <a:pt x="3565345" y="1222222"/>
                      </a:cubicBezTo>
                      <a:cubicBezTo>
                        <a:pt x="3571579" y="1214610"/>
                        <a:pt x="3576972" y="1208617"/>
                        <a:pt x="3581767" y="1202204"/>
                      </a:cubicBezTo>
                      <a:cubicBezTo>
                        <a:pt x="3628216" y="1140233"/>
                        <a:pt x="3687849" y="1096961"/>
                        <a:pt x="3762646" y="1075505"/>
                      </a:cubicBezTo>
                      <a:cubicBezTo>
                        <a:pt x="3788417" y="1068133"/>
                        <a:pt x="3814188" y="1060162"/>
                        <a:pt x="3840499" y="1055368"/>
                      </a:cubicBezTo>
                      <a:cubicBezTo>
                        <a:pt x="3858419" y="1052071"/>
                        <a:pt x="3877298" y="1052611"/>
                        <a:pt x="3895637" y="1053690"/>
                      </a:cubicBezTo>
                      <a:cubicBezTo>
                        <a:pt x="3910980" y="1054589"/>
                        <a:pt x="3917932" y="1066156"/>
                        <a:pt x="3913138" y="1081379"/>
                      </a:cubicBezTo>
                      <a:cubicBezTo>
                        <a:pt x="3909842" y="1091807"/>
                        <a:pt x="3904927" y="1102176"/>
                        <a:pt x="3898874" y="1111285"/>
                      </a:cubicBezTo>
                      <a:cubicBezTo>
                        <a:pt x="3861655" y="1167443"/>
                        <a:pt x="3816166" y="1215689"/>
                        <a:pt x="3759769" y="1253027"/>
                      </a:cubicBezTo>
                      <a:cubicBezTo>
                        <a:pt x="3720632" y="1278979"/>
                        <a:pt x="3678080" y="1296239"/>
                        <a:pt x="3630553" y="1298996"/>
                      </a:cubicBezTo>
                      <a:cubicBezTo>
                        <a:pt x="3626118" y="1299236"/>
                        <a:pt x="3621683" y="1300375"/>
                        <a:pt x="3615030" y="1301393"/>
                      </a:cubicBezTo>
                      <a:cubicBezTo>
                        <a:pt x="3617008" y="1308466"/>
                        <a:pt x="3618027" y="1314579"/>
                        <a:pt x="3620364" y="1320033"/>
                      </a:cubicBezTo>
                      <a:cubicBezTo>
                        <a:pt x="3664415" y="1422519"/>
                        <a:pt x="3673225" y="1529020"/>
                        <a:pt x="3657823" y="1638458"/>
                      </a:cubicBezTo>
                      <a:cubicBezTo>
                        <a:pt x="3640082" y="1764437"/>
                        <a:pt x="3602864" y="1885682"/>
                        <a:pt x="3569181" y="2007826"/>
                      </a:cubicBezTo>
                      <a:cubicBezTo>
                        <a:pt x="3552700" y="2067579"/>
                        <a:pt x="3535798" y="2127153"/>
                        <a:pt x="3519257" y="2186907"/>
                      </a:cubicBezTo>
                      <a:cubicBezTo>
                        <a:pt x="3516860" y="2195657"/>
                        <a:pt x="3515481" y="2204707"/>
                        <a:pt x="3512904" y="2217353"/>
                      </a:cubicBezTo>
                      <a:cubicBezTo>
                        <a:pt x="3521115" y="2213457"/>
                        <a:pt x="3526569" y="2211419"/>
                        <a:pt x="3531483" y="2208423"/>
                      </a:cubicBezTo>
                      <a:cubicBezTo>
                        <a:pt x="3608857" y="2161255"/>
                        <a:pt x="3691745" y="2156041"/>
                        <a:pt x="3777929" y="2175999"/>
                      </a:cubicBezTo>
                      <a:cubicBezTo>
                        <a:pt x="3782424" y="2177018"/>
                        <a:pt x="3786799" y="2178756"/>
                        <a:pt x="3790934" y="2180793"/>
                      </a:cubicBezTo>
                      <a:cubicBezTo>
                        <a:pt x="3814308" y="2192300"/>
                        <a:pt x="3817544" y="2211479"/>
                        <a:pt x="3798066" y="2228860"/>
                      </a:cubicBezTo>
                      <a:cubicBezTo>
                        <a:pt x="3747363" y="2274049"/>
                        <a:pt x="3689048" y="2305275"/>
                        <a:pt x="3622402" y="2319299"/>
                      </a:cubicBezTo>
                      <a:cubicBezTo>
                        <a:pt x="3601785" y="2323614"/>
                        <a:pt x="3580089" y="2325292"/>
                        <a:pt x="3559052" y="2324393"/>
                      </a:cubicBezTo>
                      <a:cubicBezTo>
                        <a:pt x="3539095" y="2323554"/>
                        <a:pt x="3519377" y="2317741"/>
                        <a:pt x="3496482" y="2313545"/>
                      </a:cubicBezTo>
                      <a:cubicBezTo>
                        <a:pt x="3474067" y="2529485"/>
                        <a:pt x="3511765" y="2739730"/>
                        <a:pt x="3547905" y="2954531"/>
                      </a:cubicBezTo>
                      <a:cubicBezTo>
                        <a:pt x="3552760" y="2948478"/>
                        <a:pt x="3554797" y="2946800"/>
                        <a:pt x="3555756" y="2944642"/>
                      </a:cubicBezTo>
                      <a:cubicBezTo>
                        <a:pt x="3636666" y="2758250"/>
                        <a:pt x="3768579" y="2616987"/>
                        <a:pt x="3940887" y="2512224"/>
                      </a:cubicBezTo>
                      <a:cubicBezTo>
                        <a:pt x="3989852" y="2482437"/>
                        <a:pt x="4040795" y="2456007"/>
                        <a:pt x="4091379" y="2429037"/>
                      </a:cubicBezTo>
                      <a:cubicBezTo>
                        <a:pt x="4148675" y="2398531"/>
                        <a:pt x="4205732" y="2368864"/>
                        <a:pt x="4248404" y="2317141"/>
                      </a:cubicBezTo>
                      <a:cubicBezTo>
                        <a:pt x="4343398" y="2201950"/>
                        <a:pt x="4365334" y="2073033"/>
                        <a:pt x="4324999" y="1931411"/>
                      </a:cubicBezTo>
                      <a:cubicBezTo>
                        <a:pt x="4307079" y="1868601"/>
                        <a:pt x="4280828" y="1809747"/>
                        <a:pt x="4240973" y="1757485"/>
                      </a:cubicBezTo>
                      <a:cubicBezTo>
                        <a:pt x="4234799" y="1749394"/>
                        <a:pt x="4227488" y="1741183"/>
                        <a:pt x="4224911" y="1731834"/>
                      </a:cubicBezTo>
                      <a:cubicBezTo>
                        <a:pt x="4222753" y="1724162"/>
                        <a:pt x="4224551" y="1713374"/>
                        <a:pt x="4228806" y="1706542"/>
                      </a:cubicBezTo>
                      <a:cubicBezTo>
                        <a:pt x="4234380" y="1697612"/>
                        <a:pt x="4245528" y="1698631"/>
                        <a:pt x="4253798" y="1703845"/>
                      </a:cubicBezTo>
                      <a:cubicBezTo>
                        <a:pt x="4268662" y="1713194"/>
                        <a:pt x="4283825" y="1722484"/>
                        <a:pt x="4296830" y="1734111"/>
                      </a:cubicBezTo>
                      <a:cubicBezTo>
                        <a:pt x="4386850" y="1814482"/>
                        <a:pt x="4448581" y="1913012"/>
                        <a:pt x="4480286" y="2029402"/>
                      </a:cubicBezTo>
                      <a:cubicBezTo>
                        <a:pt x="4516066" y="2160836"/>
                        <a:pt x="4515646" y="2291370"/>
                        <a:pt x="4460748" y="2418129"/>
                      </a:cubicBezTo>
                      <a:cubicBezTo>
                        <a:pt x="4445764" y="2452710"/>
                        <a:pt x="4424308" y="2484415"/>
                        <a:pt x="4405669" y="2517378"/>
                      </a:cubicBezTo>
                      <a:cubicBezTo>
                        <a:pt x="4402612" y="2522832"/>
                        <a:pt x="4398717" y="2527867"/>
                        <a:pt x="4392364" y="2537276"/>
                      </a:cubicBezTo>
                      <a:cubicBezTo>
                        <a:pt x="4414719" y="2534040"/>
                        <a:pt x="4432459" y="2531343"/>
                        <a:pt x="4450199" y="2528945"/>
                      </a:cubicBezTo>
                      <a:cubicBezTo>
                        <a:pt x="4513189" y="2520375"/>
                        <a:pt x="4568927" y="2540692"/>
                        <a:pt x="4621069" y="2573356"/>
                      </a:cubicBezTo>
                      <a:cubicBezTo>
                        <a:pt x="4638809" y="2584503"/>
                        <a:pt x="4638450" y="2600506"/>
                        <a:pt x="4621908" y="2614110"/>
                      </a:cubicBezTo>
                      <a:cubicBezTo>
                        <a:pt x="4616274" y="2618725"/>
                        <a:pt x="4609622" y="2622441"/>
                        <a:pt x="4602909" y="2625438"/>
                      </a:cubicBezTo>
                      <a:cubicBezTo>
                        <a:pt x="4538241" y="2654266"/>
                        <a:pt x="4471835" y="2670867"/>
                        <a:pt x="4400694" y="2653846"/>
                      </a:cubicBezTo>
                      <a:cubicBezTo>
                        <a:pt x="4398117" y="2653247"/>
                        <a:pt x="4395301" y="2653726"/>
                        <a:pt x="4392604" y="2653906"/>
                      </a:cubicBezTo>
                      <a:cubicBezTo>
                        <a:pt x="4391764" y="2653906"/>
                        <a:pt x="4390985" y="2654685"/>
                        <a:pt x="4393083" y="2653606"/>
                      </a:cubicBezTo>
                      <a:cubicBezTo>
                        <a:pt x="4401773" y="2689147"/>
                        <a:pt x="4413460" y="2723548"/>
                        <a:pt x="4418075" y="2758789"/>
                      </a:cubicBezTo>
                      <a:cubicBezTo>
                        <a:pt x="4424788" y="2810212"/>
                        <a:pt x="4415738" y="2860316"/>
                        <a:pt x="4390686" y="2906524"/>
                      </a:cubicBezTo>
                      <a:cubicBezTo>
                        <a:pt x="4384153" y="2918511"/>
                        <a:pt x="4377440" y="2934034"/>
                        <a:pt x="4361618" y="2933315"/>
                      </a:cubicBezTo>
                      <a:cubicBezTo>
                        <a:pt x="4344417" y="2932535"/>
                        <a:pt x="4335787" y="2917552"/>
                        <a:pt x="4328475" y="2903228"/>
                      </a:cubicBezTo>
                      <a:cubicBezTo>
                        <a:pt x="4309117" y="2865290"/>
                        <a:pt x="4291436" y="2826693"/>
                        <a:pt x="4283405" y="2784441"/>
                      </a:cubicBezTo>
                      <a:cubicBezTo>
                        <a:pt x="4276153" y="2746143"/>
                        <a:pt x="4271538" y="2707666"/>
                        <a:pt x="4276453" y="2668530"/>
                      </a:cubicBezTo>
                      <a:cubicBezTo>
                        <a:pt x="4277472" y="2660559"/>
                        <a:pt x="4276573" y="2652348"/>
                        <a:pt x="4276573" y="2642579"/>
                      </a:cubicBezTo>
                      <a:cubicBezTo>
                        <a:pt x="4272258" y="2644257"/>
                        <a:pt x="4268841" y="2645216"/>
                        <a:pt x="4265785" y="2646834"/>
                      </a:cubicBezTo>
                      <a:cubicBezTo>
                        <a:pt x="4208908" y="2677759"/>
                        <a:pt x="4152091" y="2708745"/>
                        <a:pt x="4095215" y="2739730"/>
                      </a:cubicBezTo>
                      <a:cubicBezTo>
                        <a:pt x="4085446" y="2745064"/>
                        <a:pt x="4075677" y="2750279"/>
                        <a:pt x="4065728" y="2755253"/>
                      </a:cubicBezTo>
                      <a:cubicBezTo>
                        <a:pt x="3964680" y="2806076"/>
                        <a:pt x="3888925" y="2882311"/>
                        <a:pt x="3838461" y="2983299"/>
                      </a:cubicBezTo>
                      <a:cubicBezTo>
                        <a:pt x="3807835" y="3044491"/>
                        <a:pt x="3778168" y="3106222"/>
                        <a:pt x="3749101" y="3168193"/>
                      </a:cubicBezTo>
                      <a:cubicBezTo>
                        <a:pt x="3693962" y="3285602"/>
                        <a:pt x="3634029" y="3400314"/>
                        <a:pt x="3560850" y="3507654"/>
                      </a:cubicBezTo>
                      <a:cubicBezTo>
                        <a:pt x="3512724" y="3578316"/>
                        <a:pt x="3454769" y="3640946"/>
                        <a:pt x="3395674" y="3702258"/>
                      </a:cubicBezTo>
                      <a:cubicBezTo>
                        <a:pt x="3289953" y="3811815"/>
                        <a:pt x="3173322" y="3908787"/>
                        <a:pt x="3048542" y="3996050"/>
                      </a:cubicBezTo>
                      <a:cubicBezTo>
                        <a:pt x="3044826" y="3998627"/>
                        <a:pt x="3041230" y="4001384"/>
                        <a:pt x="3033558" y="4006958"/>
                      </a:cubicBezTo>
                      <a:cubicBezTo>
                        <a:pt x="3044346" y="4009595"/>
                        <a:pt x="3051478" y="4012172"/>
                        <a:pt x="3058790" y="4013011"/>
                      </a:cubicBezTo>
                      <a:cubicBezTo>
                        <a:pt x="3137662" y="4021821"/>
                        <a:pt x="3210062" y="4048492"/>
                        <a:pt x="3274430" y="4094700"/>
                      </a:cubicBezTo>
                      <a:cubicBezTo>
                        <a:pt x="3308951" y="4119453"/>
                        <a:pt x="3341735" y="4146722"/>
                        <a:pt x="3374338" y="4174052"/>
                      </a:cubicBezTo>
                      <a:cubicBezTo>
                        <a:pt x="3386685" y="4184420"/>
                        <a:pt x="3401428" y="4196647"/>
                        <a:pt x="3393577" y="4216245"/>
                      </a:cubicBezTo>
                      <a:cubicBezTo>
                        <a:pt x="3385905" y="4235483"/>
                        <a:pt x="3367446" y="4231348"/>
                        <a:pt x="3352463" y="4230689"/>
                      </a:cubicBezTo>
                      <a:cubicBezTo>
                        <a:pt x="3309071" y="4228831"/>
                        <a:pt x="3265440" y="4227992"/>
                        <a:pt x="3222528" y="4222058"/>
                      </a:cubicBezTo>
                      <a:cubicBezTo>
                        <a:pt x="3156901" y="4213008"/>
                        <a:pt x="3095170" y="4191252"/>
                        <a:pt x="3037873" y="4149359"/>
                      </a:cubicBezTo>
                      <a:cubicBezTo>
                        <a:pt x="3037394" y="4156791"/>
                        <a:pt x="3036555" y="4160806"/>
                        <a:pt x="3037034" y="4164702"/>
                      </a:cubicBezTo>
                      <a:cubicBezTo>
                        <a:pt x="3051179" y="4281032"/>
                        <a:pt x="3017496" y="4386215"/>
                        <a:pt x="2961938" y="4486184"/>
                      </a:cubicBezTo>
                      <a:cubicBezTo>
                        <a:pt x="2948633" y="4510157"/>
                        <a:pt x="2927117" y="4511056"/>
                        <a:pt x="2912134" y="4488341"/>
                      </a:cubicBezTo>
                      <a:cubicBezTo>
                        <a:pt x="2904582" y="4476894"/>
                        <a:pt x="2898709" y="4463949"/>
                        <a:pt x="2893914" y="4451063"/>
                      </a:cubicBezTo>
                      <a:cubicBezTo>
                        <a:pt x="2849803" y="4333354"/>
                        <a:pt x="2844529" y="4216545"/>
                        <a:pt x="2903084" y="4101413"/>
                      </a:cubicBezTo>
                      <a:cubicBezTo>
                        <a:pt x="2903863" y="4099854"/>
                        <a:pt x="2903863" y="4097876"/>
                        <a:pt x="2904882" y="4092722"/>
                      </a:cubicBezTo>
                      <a:cubicBezTo>
                        <a:pt x="2898289" y="4095899"/>
                        <a:pt x="2892895" y="4097697"/>
                        <a:pt x="2888400" y="4100813"/>
                      </a:cubicBezTo>
                      <a:cubicBezTo>
                        <a:pt x="2760143" y="4191013"/>
                        <a:pt x="2637580" y="4286846"/>
                        <a:pt x="2535214" y="4407671"/>
                      </a:cubicBezTo>
                      <a:cubicBezTo>
                        <a:pt x="2455023" y="4502366"/>
                        <a:pt x="2371896" y="4594363"/>
                        <a:pt x="2302433" y="4697568"/>
                      </a:cubicBezTo>
                      <a:cubicBezTo>
                        <a:pt x="2284333" y="4724418"/>
                        <a:pt x="2266234" y="4751268"/>
                        <a:pt x="2248374" y="4778298"/>
                      </a:cubicBezTo>
                      <a:cubicBezTo>
                        <a:pt x="2189100" y="4867899"/>
                        <a:pt x="2160511" y="4967627"/>
                        <a:pt x="2155117" y="5073889"/>
                      </a:cubicBezTo>
                      <a:cubicBezTo>
                        <a:pt x="2151402" y="5147787"/>
                        <a:pt x="2151581" y="5221924"/>
                        <a:pt x="2149903" y="5295941"/>
                      </a:cubicBezTo>
                      <a:cubicBezTo>
                        <a:pt x="2149723" y="5304991"/>
                        <a:pt x="2149004" y="5314041"/>
                        <a:pt x="2148525" y="5324590"/>
                      </a:cubicBezTo>
                      <a:lnTo>
                        <a:pt x="2110227" y="5324590"/>
                      </a:lnTo>
                      <a:cubicBezTo>
                        <a:pt x="2109448" y="5301755"/>
                        <a:pt x="2108609" y="5279819"/>
                        <a:pt x="2107890" y="5257824"/>
                      </a:cubicBezTo>
                      <a:cubicBezTo>
                        <a:pt x="2105373" y="5179132"/>
                        <a:pt x="2105193" y="5100559"/>
                        <a:pt x="2115202" y="5022167"/>
                      </a:cubicBezTo>
                      <a:cubicBezTo>
                        <a:pt x="2126829" y="4930888"/>
                        <a:pt x="2154039" y="4845184"/>
                        <a:pt x="2203543" y="4767330"/>
                      </a:cubicBezTo>
                      <a:cubicBezTo>
                        <a:pt x="2273126" y="4657833"/>
                        <a:pt x="2348042" y="4552170"/>
                        <a:pt x="2434826" y="4455438"/>
                      </a:cubicBezTo>
                      <a:cubicBezTo>
                        <a:pt x="2452746" y="4435480"/>
                        <a:pt x="2471745" y="4416302"/>
                        <a:pt x="2488466" y="4395325"/>
                      </a:cubicBezTo>
                      <a:cubicBezTo>
                        <a:pt x="2595387" y="4261254"/>
                        <a:pt x="2728858" y="4157450"/>
                        <a:pt x="2868682" y="4060898"/>
                      </a:cubicBezTo>
                      <a:cubicBezTo>
                        <a:pt x="2906020" y="4035127"/>
                        <a:pt x="2944198" y="4010614"/>
                        <a:pt x="2982555" y="3986521"/>
                      </a:cubicBezTo>
                      <a:cubicBezTo>
                        <a:pt x="3054835" y="3941091"/>
                        <a:pt x="3120521" y="3887091"/>
                        <a:pt x="3187167" y="3833991"/>
                      </a:cubicBezTo>
                      <a:cubicBezTo>
                        <a:pt x="3260645" y="3775496"/>
                        <a:pt x="3327470" y="3710528"/>
                        <a:pt x="3391359" y="3642264"/>
                      </a:cubicBezTo>
                      <a:cubicBezTo>
                        <a:pt x="3431155" y="3599712"/>
                        <a:pt x="3468853" y="3555121"/>
                        <a:pt x="3506012" y="3510231"/>
                      </a:cubicBezTo>
                      <a:cubicBezTo>
                        <a:pt x="3522493" y="3490334"/>
                        <a:pt x="3536278" y="3468099"/>
                        <a:pt x="3549643" y="3445923"/>
                      </a:cubicBezTo>
                      <a:cubicBezTo>
                        <a:pt x="3617487" y="3333309"/>
                        <a:pt x="3679518" y="3217638"/>
                        <a:pt x="3733458" y="3097592"/>
                      </a:cubicBezTo>
                      <a:cubicBezTo>
                        <a:pt x="3758450" y="3041974"/>
                        <a:pt x="3786679" y="2987674"/>
                        <a:pt x="3815866" y="2934094"/>
                      </a:cubicBezTo>
                      <a:cubicBezTo>
                        <a:pt x="3864053" y="2845752"/>
                        <a:pt x="3933335" y="2777548"/>
                        <a:pt x="4021976" y="2729602"/>
                      </a:cubicBezTo>
                      <a:cubicBezTo>
                        <a:pt x="4081370" y="2697477"/>
                        <a:pt x="4141244" y="2666192"/>
                        <a:pt x="4201057" y="2634907"/>
                      </a:cubicBezTo>
                      <a:cubicBezTo>
                        <a:pt x="4355505" y="2554177"/>
                        <a:pt x="4439471" y="2425441"/>
                        <a:pt x="4456492" y="2253552"/>
                      </a:cubicBezTo>
                      <a:cubicBezTo>
                        <a:pt x="4469258" y="2124396"/>
                        <a:pt x="4440670" y="2003451"/>
                        <a:pt x="4372526" y="1892455"/>
                      </a:cubicBezTo>
                      <a:cubicBezTo>
                        <a:pt x="4367312" y="1884004"/>
                        <a:pt x="4361378" y="1875973"/>
                        <a:pt x="4355744" y="1867762"/>
                      </a:cubicBezTo>
                      <a:lnTo>
                        <a:pt x="4353407" y="1869141"/>
                      </a:lnTo>
                      <a:close/>
                      <a:moveTo>
                        <a:pt x="1770646" y="1209516"/>
                      </a:moveTo>
                      <a:cubicBezTo>
                        <a:pt x="1770466" y="1211554"/>
                        <a:pt x="1770286" y="1213591"/>
                        <a:pt x="1770106" y="1215689"/>
                      </a:cubicBezTo>
                      <a:cubicBezTo>
                        <a:pt x="1760997" y="1218506"/>
                        <a:pt x="1752007" y="1222042"/>
                        <a:pt x="1742717" y="1224020"/>
                      </a:cubicBezTo>
                      <a:cubicBezTo>
                        <a:pt x="1731869" y="1226297"/>
                        <a:pt x="1720602" y="1226417"/>
                        <a:pt x="1709814" y="1228874"/>
                      </a:cubicBezTo>
                      <a:cubicBezTo>
                        <a:pt x="1592824" y="1255545"/>
                        <a:pt x="1496991" y="1316437"/>
                        <a:pt x="1420696" y="1408734"/>
                      </a:cubicBezTo>
                      <a:cubicBezTo>
                        <a:pt x="1381620" y="1456021"/>
                        <a:pt x="1350694" y="1508702"/>
                        <a:pt x="1319828" y="1561444"/>
                      </a:cubicBezTo>
                      <a:cubicBezTo>
                        <a:pt x="1305864" y="1585297"/>
                        <a:pt x="1291180" y="1609390"/>
                        <a:pt x="1273140" y="1630187"/>
                      </a:cubicBezTo>
                      <a:cubicBezTo>
                        <a:pt x="1227591" y="1682688"/>
                        <a:pt x="1178206" y="1731474"/>
                        <a:pt x="1121569" y="1772408"/>
                      </a:cubicBezTo>
                      <a:cubicBezTo>
                        <a:pt x="1116955" y="1775705"/>
                        <a:pt x="1113119" y="1780080"/>
                        <a:pt x="1106526" y="1786193"/>
                      </a:cubicBezTo>
                      <a:cubicBezTo>
                        <a:pt x="1127323" y="1786193"/>
                        <a:pt x="1144344" y="1788710"/>
                        <a:pt x="1160346" y="1785714"/>
                      </a:cubicBezTo>
                      <a:cubicBezTo>
                        <a:pt x="1207514" y="1776844"/>
                        <a:pt x="1255220" y="1768693"/>
                        <a:pt x="1301069" y="1754848"/>
                      </a:cubicBezTo>
                      <a:cubicBezTo>
                        <a:pt x="1396423" y="1726080"/>
                        <a:pt x="1477932" y="1671181"/>
                        <a:pt x="1555666" y="1610709"/>
                      </a:cubicBezTo>
                      <a:cubicBezTo>
                        <a:pt x="1587790" y="1585717"/>
                        <a:pt x="1618056" y="1558327"/>
                        <a:pt x="1649821" y="1532855"/>
                      </a:cubicBezTo>
                      <a:cubicBezTo>
                        <a:pt x="1698247" y="1494139"/>
                        <a:pt x="1751467" y="1465431"/>
                        <a:pt x="1814157" y="1457340"/>
                      </a:cubicBezTo>
                      <a:cubicBezTo>
                        <a:pt x="1817514" y="1456920"/>
                        <a:pt x="1820690" y="1454763"/>
                        <a:pt x="1825425" y="1452845"/>
                      </a:cubicBezTo>
                      <a:cubicBezTo>
                        <a:pt x="1822188" y="1443255"/>
                        <a:pt x="1818952" y="1434805"/>
                        <a:pt x="1816555" y="1426174"/>
                      </a:cubicBezTo>
                      <a:cubicBezTo>
                        <a:pt x="1807565" y="1394110"/>
                        <a:pt x="1795758" y="1362465"/>
                        <a:pt x="1790724" y="1329802"/>
                      </a:cubicBezTo>
                      <a:cubicBezTo>
                        <a:pt x="1779816" y="1259380"/>
                        <a:pt x="1803130" y="1194772"/>
                        <a:pt x="1877327" y="1165645"/>
                      </a:cubicBezTo>
                      <a:cubicBezTo>
                        <a:pt x="1896146" y="1158273"/>
                        <a:pt x="1915804" y="1152220"/>
                        <a:pt x="1935642" y="1148144"/>
                      </a:cubicBezTo>
                      <a:cubicBezTo>
                        <a:pt x="1990601" y="1136937"/>
                        <a:pt x="2046518" y="1136218"/>
                        <a:pt x="2101477" y="1145387"/>
                      </a:cubicBezTo>
                      <a:cubicBezTo>
                        <a:pt x="2181728" y="1158752"/>
                        <a:pt x="2261379" y="1175833"/>
                        <a:pt x="2341270" y="1191356"/>
                      </a:cubicBezTo>
                      <a:cubicBezTo>
                        <a:pt x="2352777" y="1193574"/>
                        <a:pt x="2364344" y="1195791"/>
                        <a:pt x="2375132" y="1197889"/>
                      </a:cubicBezTo>
                      <a:cubicBezTo>
                        <a:pt x="2382923" y="1185303"/>
                        <a:pt x="2390295" y="1175534"/>
                        <a:pt x="2395270" y="1164686"/>
                      </a:cubicBezTo>
                      <a:cubicBezTo>
                        <a:pt x="2398506" y="1157614"/>
                        <a:pt x="2400364" y="1148624"/>
                        <a:pt x="2399225" y="1141072"/>
                      </a:cubicBezTo>
                      <a:cubicBezTo>
                        <a:pt x="2395090" y="1113982"/>
                        <a:pt x="2389396" y="1087132"/>
                        <a:pt x="2383882" y="1058065"/>
                      </a:cubicBezTo>
                      <a:cubicBezTo>
                        <a:pt x="2370697" y="1059024"/>
                        <a:pt x="2356133" y="1060042"/>
                        <a:pt x="2341570" y="1061181"/>
                      </a:cubicBezTo>
                      <a:cubicBezTo>
                        <a:pt x="2242560" y="1068913"/>
                        <a:pt x="2143670" y="1070711"/>
                        <a:pt x="2045380" y="1053330"/>
                      </a:cubicBezTo>
                      <a:cubicBezTo>
                        <a:pt x="1856051" y="1019887"/>
                        <a:pt x="1690755" y="865140"/>
                        <a:pt x="1646524" y="679107"/>
                      </a:cubicBezTo>
                      <a:cubicBezTo>
                        <a:pt x="1638193" y="644046"/>
                        <a:pt x="1632800" y="608266"/>
                        <a:pt x="1627166" y="572666"/>
                      </a:cubicBezTo>
                      <a:cubicBezTo>
                        <a:pt x="1606249" y="440513"/>
                        <a:pt x="1560940" y="318609"/>
                        <a:pt x="1476194" y="213546"/>
                      </a:cubicBezTo>
                      <a:cubicBezTo>
                        <a:pt x="1450063" y="181182"/>
                        <a:pt x="1421235" y="150976"/>
                        <a:pt x="1393426" y="119990"/>
                      </a:cubicBezTo>
                      <a:cubicBezTo>
                        <a:pt x="1389591" y="115735"/>
                        <a:pt x="1384436" y="112678"/>
                        <a:pt x="1378084" y="107644"/>
                      </a:cubicBezTo>
                      <a:cubicBezTo>
                        <a:pt x="1379941" y="134614"/>
                        <a:pt x="1382579" y="158467"/>
                        <a:pt x="1382998" y="182381"/>
                      </a:cubicBezTo>
                      <a:cubicBezTo>
                        <a:pt x="1384496" y="262931"/>
                        <a:pt x="1384856" y="343421"/>
                        <a:pt x="1386354" y="423971"/>
                      </a:cubicBezTo>
                      <a:cubicBezTo>
                        <a:pt x="1388392" y="535148"/>
                        <a:pt x="1397322" y="645664"/>
                        <a:pt x="1415901" y="755462"/>
                      </a:cubicBezTo>
                      <a:cubicBezTo>
                        <a:pt x="1445269" y="929148"/>
                        <a:pt x="1589348" y="1130584"/>
                        <a:pt x="1750388" y="1197709"/>
                      </a:cubicBezTo>
                      <a:cubicBezTo>
                        <a:pt x="1757580" y="1200706"/>
                        <a:pt x="1763933" y="1205560"/>
                        <a:pt x="1770706" y="1209576"/>
                      </a:cubicBezTo>
                      <a:close/>
                      <a:moveTo>
                        <a:pt x="1572507" y="3196781"/>
                      </a:moveTo>
                      <a:cubicBezTo>
                        <a:pt x="1564536" y="3187311"/>
                        <a:pt x="1558363" y="3186113"/>
                        <a:pt x="1551470" y="3192586"/>
                      </a:cubicBezTo>
                      <a:cubicBezTo>
                        <a:pt x="1542001" y="3201456"/>
                        <a:pt x="1532531" y="3210206"/>
                        <a:pt x="1523062" y="3219076"/>
                      </a:cubicBezTo>
                      <a:cubicBezTo>
                        <a:pt x="1392348" y="3342059"/>
                        <a:pt x="1260375" y="3463723"/>
                        <a:pt x="1131458" y="3588504"/>
                      </a:cubicBezTo>
                      <a:cubicBezTo>
                        <a:pt x="1032988" y="3683858"/>
                        <a:pt x="941710" y="3785864"/>
                        <a:pt x="871049" y="3904592"/>
                      </a:cubicBezTo>
                      <a:cubicBezTo>
                        <a:pt x="839344" y="3957933"/>
                        <a:pt x="812734" y="4013610"/>
                        <a:pt x="788760" y="4071926"/>
                      </a:cubicBezTo>
                      <a:cubicBezTo>
                        <a:pt x="815011" y="4098416"/>
                        <a:pt x="843300" y="4120951"/>
                        <a:pt x="875963" y="4136354"/>
                      </a:cubicBezTo>
                      <a:cubicBezTo>
                        <a:pt x="918516" y="4156431"/>
                        <a:pt x="962147" y="4174232"/>
                        <a:pt x="1005898" y="4191672"/>
                      </a:cubicBezTo>
                      <a:cubicBezTo>
                        <a:pt x="1108804" y="4232607"/>
                        <a:pt x="1220399" y="4249088"/>
                        <a:pt x="1320787" y="4306204"/>
                      </a:cubicBezTo>
                      <a:cubicBezTo>
                        <a:pt x="1340745" y="4259337"/>
                        <a:pt x="1358425" y="4214387"/>
                        <a:pt x="1359744" y="4164283"/>
                      </a:cubicBezTo>
                      <a:cubicBezTo>
                        <a:pt x="1363220" y="4030212"/>
                        <a:pt x="1366396" y="3896141"/>
                        <a:pt x="1370951" y="3762131"/>
                      </a:cubicBezTo>
                      <a:cubicBezTo>
                        <a:pt x="1373708" y="3681641"/>
                        <a:pt x="1382698" y="3601690"/>
                        <a:pt x="1398820" y="3522638"/>
                      </a:cubicBezTo>
                      <a:cubicBezTo>
                        <a:pt x="1423393" y="3401932"/>
                        <a:pt x="1473677" y="3294712"/>
                        <a:pt x="1562977" y="3207749"/>
                      </a:cubicBezTo>
                      <a:cubicBezTo>
                        <a:pt x="1566214" y="3204632"/>
                        <a:pt x="1568911" y="3200976"/>
                        <a:pt x="1572567" y="3196661"/>
                      </a:cubicBezTo>
                      <a:close/>
                      <a:moveTo>
                        <a:pt x="1609186" y="3217938"/>
                      </a:moveTo>
                      <a:cubicBezTo>
                        <a:pt x="1565794" y="3259052"/>
                        <a:pt x="1531333" y="3303162"/>
                        <a:pt x="1504303" y="3353266"/>
                      </a:cubicBezTo>
                      <a:cubicBezTo>
                        <a:pt x="1466065" y="3424227"/>
                        <a:pt x="1444789" y="3500462"/>
                        <a:pt x="1432443" y="3579574"/>
                      </a:cubicBezTo>
                      <a:cubicBezTo>
                        <a:pt x="1413084" y="3703396"/>
                        <a:pt x="1410088" y="3828237"/>
                        <a:pt x="1408709" y="3953138"/>
                      </a:cubicBezTo>
                      <a:cubicBezTo>
                        <a:pt x="1408709" y="3957393"/>
                        <a:pt x="1410328" y="3961648"/>
                        <a:pt x="1411286" y="3966503"/>
                      </a:cubicBezTo>
                      <a:cubicBezTo>
                        <a:pt x="1483326" y="3973515"/>
                        <a:pt x="1553927" y="3980407"/>
                        <a:pt x="1625787" y="3987420"/>
                      </a:cubicBezTo>
                      <a:cubicBezTo>
                        <a:pt x="1628904" y="3977051"/>
                        <a:pt x="1631781" y="3968481"/>
                        <a:pt x="1634118" y="3959670"/>
                      </a:cubicBezTo>
                      <a:cubicBezTo>
                        <a:pt x="1659110" y="3864916"/>
                        <a:pt x="1685661" y="3770462"/>
                        <a:pt x="1708435" y="3675168"/>
                      </a:cubicBezTo>
                      <a:cubicBezTo>
                        <a:pt x="1729352" y="3587905"/>
                        <a:pt x="1768009" y="3510411"/>
                        <a:pt x="1823927" y="3440889"/>
                      </a:cubicBezTo>
                      <a:cubicBezTo>
                        <a:pt x="1827822" y="3436094"/>
                        <a:pt x="1830699" y="3430460"/>
                        <a:pt x="1834595" y="3424407"/>
                      </a:cubicBezTo>
                      <a:cubicBezTo>
                        <a:pt x="1767110" y="3347213"/>
                        <a:pt x="1691414" y="3281167"/>
                        <a:pt x="1609186" y="3217938"/>
                      </a:cubicBezTo>
                      <a:close/>
                      <a:moveTo>
                        <a:pt x="1252703" y="2990611"/>
                      </a:moveTo>
                      <a:cubicBezTo>
                        <a:pt x="1066311" y="3166095"/>
                        <a:pt x="931701" y="3376041"/>
                        <a:pt x="809797" y="3598034"/>
                      </a:cubicBezTo>
                      <a:cubicBezTo>
                        <a:pt x="867213" y="3628899"/>
                        <a:pt x="921512" y="3658087"/>
                        <a:pt x="979228" y="3689132"/>
                      </a:cubicBezTo>
                      <a:cubicBezTo>
                        <a:pt x="984742" y="3682060"/>
                        <a:pt x="989297" y="3674988"/>
                        <a:pt x="995050" y="3669114"/>
                      </a:cubicBezTo>
                      <a:cubicBezTo>
                        <a:pt x="1069667" y="3593239"/>
                        <a:pt x="1142666" y="3515626"/>
                        <a:pt x="1219680" y="3442327"/>
                      </a:cubicBezTo>
                      <a:cubicBezTo>
                        <a:pt x="1309520" y="3356863"/>
                        <a:pt x="1402956" y="3275234"/>
                        <a:pt x="1494654" y="3191746"/>
                      </a:cubicBezTo>
                      <a:cubicBezTo>
                        <a:pt x="1502265" y="3184794"/>
                        <a:pt x="1508558" y="3176403"/>
                        <a:pt x="1518627" y="3165136"/>
                      </a:cubicBezTo>
                      <a:cubicBezTo>
                        <a:pt x="1416441" y="3122704"/>
                        <a:pt x="1331635" y="3062411"/>
                        <a:pt x="1252703" y="2990611"/>
                      </a:cubicBezTo>
                      <a:close/>
                      <a:moveTo>
                        <a:pt x="2050714" y="1822033"/>
                      </a:moveTo>
                      <a:cubicBezTo>
                        <a:pt x="2054909" y="1817598"/>
                        <a:pt x="2057067" y="1815860"/>
                        <a:pt x="2058625" y="1813583"/>
                      </a:cubicBezTo>
                      <a:cubicBezTo>
                        <a:pt x="2100938" y="1751732"/>
                        <a:pt x="2143251" y="1689821"/>
                        <a:pt x="2185444" y="1627850"/>
                      </a:cubicBezTo>
                      <a:cubicBezTo>
                        <a:pt x="2189040" y="1622575"/>
                        <a:pt x="2192096" y="1616822"/>
                        <a:pt x="2195093" y="1611128"/>
                      </a:cubicBezTo>
                      <a:cubicBezTo>
                        <a:pt x="2200427" y="1600880"/>
                        <a:pt x="2198030" y="1592369"/>
                        <a:pt x="2190718" y="1583259"/>
                      </a:cubicBezTo>
                      <a:cubicBezTo>
                        <a:pt x="2153559" y="1537231"/>
                        <a:pt x="2116820" y="1490842"/>
                        <a:pt x="2080381" y="1444214"/>
                      </a:cubicBezTo>
                      <a:cubicBezTo>
                        <a:pt x="2073548" y="1435464"/>
                        <a:pt x="2066416" y="1430729"/>
                        <a:pt x="2054849" y="1431329"/>
                      </a:cubicBezTo>
                      <a:cubicBezTo>
                        <a:pt x="2039147" y="1432108"/>
                        <a:pt x="2023384" y="1431568"/>
                        <a:pt x="2007682" y="1431029"/>
                      </a:cubicBezTo>
                      <a:cubicBezTo>
                        <a:pt x="1996354" y="1430609"/>
                        <a:pt x="1987604" y="1425575"/>
                        <a:pt x="1986585" y="1413289"/>
                      </a:cubicBezTo>
                      <a:cubicBezTo>
                        <a:pt x="1985566" y="1400943"/>
                        <a:pt x="1993657" y="1394710"/>
                        <a:pt x="2004625" y="1392432"/>
                      </a:cubicBezTo>
                      <a:cubicBezTo>
                        <a:pt x="2015473" y="1390155"/>
                        <a:pt x="2026501" y="1388417"/>
                        <a:pt x="2037528" y="1387338"/>
                      </a:cubicBezTo>
                      <a:cubicBezTo>
                        <a:pt x="2120416" y="1379247"/>
                        <a:pt x="2203364" y="1371395"/>
                        <a:pt x="2286251" y="1363304"/>
                      </a:cubicBezTo>
                      <a:cubicBezTo>
                        <a:pt x="2297279" y="1362226"/>
                        <a:pt x="2309026" y="1361806"/>
                        <a:pt x="2318855" y="1357491"/>
                      </a:cubicBezTo>
                      <a:cubicBezTo>
                        <a:pt x="2339532" y="1348561"/>
                        <a:pt x="2359130" y="1337293"/>
                        <a:pt x="2377470" y="1327884"/>
                      </a:cubicBezTo>
                      <a:cubicBezTo>
                        <a:pt x="2370937" y="1300255"/>
                        <a:pt x="2363805" y="1270168"/>
                        <a:pt x="2355834" y="1236606"/>
                      </a:cubicBezTo>
                      <a:cubicBezTo>
                        <a:pt x="2326886" y="1230612"/>
                        <a:pt x="2294582" y="1223241"/>
                        <a:pt x="2262038" y="1217367"/>
                      </a:cubicBezTo>
                      <a:cubicBezTo>
                        <a:pt x="2192036" y="1204721"/>
                        <a:pt x="2122933" y="1186382"/>
                        <a:pt x="2051373" y="1183325"/>
                      </a:cubicBezTo>
                      <a:cubicBezTo>
                        <a:pt x="1993597" y="1180868"/>
                        <a:pt x="1936241" y="1183085"/>
                        <a:pt x="1883260" y="1209875"/>
                      </a:cubicBezTo>
                      <a:cubicBezTo>
                        <a:pt x="1839689" y="1231931"/>
                        <a:pt x="1822968" y="1261778"/>
                        <a:pt x="1831358" y="1309544"/>
                      </a:cubicBezTo>
                      <a:cubicBezTo>
                        <a:pt x="1838250" y="1348501"/>
                        <a:pt x="1846941" y="1388057"/>
                        <a:pt x="1861924" y="1424436"/>
                      </a:cubicBezTo>
                      <a:cubicBezTo>
                        <a:pt x="1902379" y="1522787"/>
                        <a:pt x="1945891" y="1619938"/>
                        <a:pt x="1989702" y="1716910"/>
                      </a:cubicBezTo>
                      <a:cubicBezTo>
                        <a:pt x="2003367" y="1747117"/>
                        <a:pt x="2021826" y="1775225"/>
                        <a:pt x="2038308" y="1804173"/>
                      </a:cubicBezTo>
                      <a:cubicBezTo>
                        <a:pt x="2041424" y="1809687"/>
                        <a:pt x="2045559" y="1814601"/>
                        <a:pt x="2050714" y="1821973"/>
                      </a:cubicBezTo>
                      <a:close/>
                      <a:moveTo>
                        <a:pt x="2758165" y="2090114"/>
                      </a:moveTo>
                      <a:cubicBezTo>
                        <a:pt x="2795743" y="2085859"/>
                        <a:pt x="2829845" y="2084301"/>
                        <a:pt x="2863048" y="2077768"/>
                      </a:cubicBezTo>
                      <a:cubicBezTo>
                        <a:pt x="2949232" y="2060867"/>
                        <a:pt x="3035177" y="2042767"/>
                        <a:pt x="3120701" y="2023049"/>
                      </a:cubicBezTo>
                      <a:cubicBezTo>
                        <a:pt x="3155702" y="2014958"/>
                        <a:pt x="3189744" y="2002372"/>
                        <a:pt x="3223607" y="1990206"/>
                      </a:cubicBezTo>
                      <a:cubicBezTo>
                        <a:pt x="3248239" y="1981336"/>
                        <a:pt x="3269635" y="1966592"/>
                        <a:pt x="3286956" y="1946574"/>
                      </a:cubicBezTo>
                      <a:cubicBezTo>
                        <a:pt x="3311648" y="1917986"/>
                        <a:pt x="3318241" y="1885203"/>
                        <a:pt x="3302658" y="1851161"/>
                      </a:cubicBezTo>
                      <a:cubicBezTo>
                        <a:pt x="3292829" y="1829645"/>
                        <a:pt x="3279284" y="1809028"/>
                        <a:pt x="3263821" y="1791108"/>
                      </a:cubicBezTo>
                      <a:cubicBezTo>
                        <a:pt x="3216474" y="1736209"/>
                        <a:pt x="3159298" y="1691858"/>
                        <a:pt x="3103021" y="1646729"/>
                      </a:cubicBezTo>
                      <a:cubicBezTo>
                        <a:pt x="3051838" y="1605614"/>
                        <a:pt x="3000235" y="1565040"/>
                        <a:pt x="2948933" y="1524045"/>
                      </a:cubicBezTo>
                      <a:cubicBezTo>
                        <a:pt x="2938384" y="1515595"/>
                        <a:pt x="2928436" y="1506365"/>
                        <a:pt x="2917707" y="1497015"/>
                      </a:cubicBezTo>
                      <a:cubicBezTo>
                        <a:pt x="2895772" y="1517573"/>
                        <a:pt x="2871079" y="1518112"/>
                        <a:pt x="2844229" y="1514456"/>
                      </a:cubicBezTo>
                      <a:cubicBezTo>
                        <a:pt x="2841592" y="1522847"/>
                        <a:pt x="2839255" y="1530278"/>
                        <a:pt x="2836917" y="1537830"/>
                      </a:cubicBezTo>
                      <a:cubicBezTo>
                        <a:pt x="2867903" y="1557907"/>
                        <a:pt x="2885044" y="1582960"/>
                        <a:pt x="2883486" y="1619579"/>
                      </a:cubicBezTo>
                      <a:cubicBezTo>
                        <a:pt x="2883126" y="1628209"/>
                        <a:pt x="2890378" y="1638458"/>
                        <a:pt x="2896551" y="1645949"/>
                      </a:cubicBezTo>
                      <a:cubicBezTo>
                        <a:pt x="2961099" y="1724582"/>
                        <a:pt x="3026127" y="1802795"/>
                        <a:pt x="3090974" y="1881187"/>
                      </a:cubicBezTo>
                      <a:cubicBezTo>
                        <a:pt x="3095050" y="1886102"/>
                        <a:pt x="3101343" y="1891256"/>
                        <a:pt x="3101822" y="1896710"/>
                      </a:cubicBezTo>
                      <a:cubicBezTo>
                        <a:pt x="3102481" y="1903962"/>
                        <a:pt x="3100384" y="1913491"/>
                        <a:pt x="3095709" y="1918466"/>
                      </a:cubicBezTo>
                      <a:cubicBezTo>
                        <a:pt x="3092113" y="1922241"/>
                        <a:pt x="3081924" y="1922481"/>
                        <a:pt x="3075931" y="1920503"/>
                      </a:cubicBezTo>
                      <a:cubicBezTo>
                        <a:pt x="3069398" y="1918346"/>
                        <a:pt x="3063825" y="1912293"/>
                        <a:pt x="3058790" y="1907018"/>
                      </a:cubicBezTo>
                      <a:cubicBezTo>
                        <a:pt x="3046684" y="1894313"/>
                        <a:pt x="3033199" y="1882266"/>
                        <a:pt x="3023909" y="1867642"/>
                      </a:cubicBezTo>
                      <a:cubicBezTo>
                        <a:pt x="3010604" y="1846786"/>
                        <a:pt x="2993343" y="1844388"/>
                        <a:pt x="2971587" y="1848284"/>
                      </a:cubicBezTo>
                      <a:cubicBezTo>
                        <a:pt x="2926997" y="1856375"/>
                        <a:pt x="2882287" y="1863807"/>
                        <a:pt x="2837577" y="1870759"/>
                      </a:cubicBezTo>
                      <a:cubicBezTo>
                        <a:pt x="2826010" y="1872557"/>
                        <a:pt x="2820376" y="1879209"/>
                        <a:pt x="2814922" y="1888559"/>
                      </a:cubicBezTo>
                      <a:cubicBezTo>
                        <a:pt x="2788252" y="1934048"/>
                        <a:pt x="2775186" y="1983913"/>
                        <a:pt x="2766496" y="2035216"/>
                      </a:cubicBezTo>
                      <a:cubicBezTo>
                        <a:pt x="2763619" y="2052177"/>
                        <a:pt x="2761402" y="2069258"/>
                        <a:pt x="2758285" y="2090114"/>
                      </a:cubicBezTo>
                      <a:close/>
                      <a:moveTo>
                        <a:pt x="2584958" y="1685985"/>
                      </a:moveTo>
                      <a:cubicBezTo>
                        <a:pt x="2636141" y="1679572"/>
                        <a:pt x="2687444" y="1658955"/>
                        <a:pt x="2729757" y="1618260"/>
                      </a:cubicBezTo>
                      <a:cubicBezTo>
                        <a:pt x="2754749" y="1594227"/>
                        <a:pt x="2767035" y="1564380"/>
                        <a:pt x="2773029" y="1530458"/>
                      </a:cubicBezTo>
                      <a:cubicBezTo>
                        <a:pt x="2781060" y="1484789"/>
                        <a:pt x="2768833" y="1442476"/>
                        <a:pt x="2755288" y="1400223"/>
                      </a:cubicBezTo>
                      <a:cubicBezTo>
                        <a:pt x="2746598" y="1373014"/>
                        <a:pt x="2729457" y="1351558"/>
                        <a:pt x="2706683" y="1334237"/>
                      </a:cubicBezTo>
                      <a:cubicBezTo>
                        <a:pt x="2696914" y="1326805"/>
                        <a:pt x="2687144" y="1322670"/>
                        <a:pt x="2674379" y="1320992"/>
                      </a:cubicBezTo>
                      <a:cubicBezTo>
                        <a:pt x="2660414" y="1319134"/>
                        <a:pt x="2645311" y="1313560"/>
                        <a:pt x="2634403" y="1304930"/>
                      </a:cubicBezTo>
                      <a:cubicBezTo>
                        <a:pt x="2624155" y="1296779"/>
                        <a:pt x="2615225" y="1295880"/>
                        <a:pt x="2604017" y="1297558"/>
                      </a:cubicBezTo>
                      <a:cubicBezTo>
                        <a:pt x="2549658" y="1305709"/>
                        <a:pt x="2500752" y="1326206"/>
                        <a:pt x="2459938" y="1363484"/>
                      </a:cubicBezTo>
                      <a:cubicBezTo>
                        <a:pt x="2449929" y="1372654"/>
                        <a:pt x="2439980" y="1383862"/>
                        <a:pt x="2434945" y="1396148"/>
                      </a:cubicBezTo>
                      <a:cubicBezTo>
                        <a:pt x="2404200" y="1471064"/>
                        <a:pt x="2408035" y="1544662"/>
                        <a:pt x="2450948" y="1613945"/>
                      </a:cubicBezTo>
                      <a:cubicBezTo>
                        <a:pt x="2479716" y="1660453"/>
                        <a:pt x="2523467" y="1683767"/>
                        <a:pt x="2584958" y="1686045"/>
                      </a:cubicBezTo>
                      <a:close/>
                      <a:moveTo>
                        <a:pt x="526732" y="4035247"/>
                      </a:moveTo>
                      <a:cubicBezTo>
                        <a:pt x="544652" y="4055744"/>
                        <a:pt x="560175" y="4075222"/>
                        <a:pt x="577496" y="4092962"/>
                      </a:cubicBezTo>
                      <a:cubicBezTo>
                        <a:pt x="673029" y="4190773"/>
                        <a:pt x="782527" y="4268447"/>
                        <a:pt x="909825" y="4319749"/>
                      </a:cubicBezTo>
                      <a:cubicBezTo>
                        <a:pt x="953577" y="4337370"/>
                        <a:pt x="997927" y="4353492"/>
                        <a:pt x="1041079" y="4372550"/>
                      </a:cubicBezTo>
                      <a:cubicBezTo>
                        <a:pt x="1091663" y="4394965"/>
                        <a:pt x="1141228" y="4419778"/>
                        <a:pt x="1187736" y="4441893"/>
                      </a:cubicBezTo>
                      <a:cubicBezTo>
                        <a:pt x="1221418" y="4408450"/>
                        <a:pt x="1255160" y="4374888"/>
                        <a:pt x="1289802" y="4340486"/>
                      </a:cubicBezTo>
                      <a:cubicBezTo>
                        <a:pt x="1283509" y="4337070"/>
                        <a:pt x="1275837" y="4331856"/>
                        <a:pt x="1267447" y="4328560"/>
                      </a:cubicBezTo>
                      <a:cubicBezTo>
                        <a:pt x="1235682" y="4315914"/>
                        <a:pt x="1204097" y="4302848"/>
                        <a:pt x="1171793" y="4291821"/>
                      </a:cubicBezTo>
                      <a:cubicBezTo>
                        <a:pt x="1094839" y="4265510"/>
                        <a:pt x="1017106" y="4241417"/>
                        <a:pt x="940451" y="4214327"/>
                      </a:cubicBezTo>
                      <a:cubicBezTo>
                        <a:pt x="879919" y="4192991"/>
                        <a:pt x="823641" y="4162964"/>
                        <a:pt x="775036" y="4120052"/>
                      </a:cubicBezTo>
                      <a:cubicBezTo>
                        <a:pt x="772578" y="4117894"/>
                        <a:pt x="769342" y="4116516"/>
                        <a:pt x="766225" y="4114658"/>
                      </a:cubicBezTo>
                      <a:cubicBezTo>
                        <a:pt x="759813" y="4122749"/>
                        <a:pt x="755018" y="4129521"/>
                        <a:pt x="749444" y="4135635"/>
                      </a:cubicBezTo>
                      <a:cubicBezTo>
                        <a:pt x="730625" y="4156431"/>
                        <a:pt x="708090" y="4153135"/>
                        <a:pt x="697242" y="4127064"/>
                      </a:cubicBezTo>
                      <a:cubicBezTo>
                        <a:pt x="692328" y="4115317"/>
                        <a:pt x="689811" y="4102252"/>
                        <a:pt x="688132" y="4089546"/>
                      </a:cubicBezTo>
                      <a:cubicBezTo>
                        <a:pt x="685136" y="4066951"/>
                        <a:pt x="683518" y="4044117"/>
                        <a:pt x="681480" y="4022900"/>
                      </a:cubicBezTo>
                      <a:cubicBezTo>
                        <a:pt x="629997" y="4026976"/>
                        <a:pt x="580732" y="4030931"/>
                        <a:pt x="526732" y="4035247"/>
                      </a:cubicBezTo>
                      <a:close/>
                      <a:moveTo>
                        <a:pt x="2367581" y="1479095"/>
                      </a:moveTo>
                      <a:cubicBezTo>
                        <a:pt x="2328324" y="1471604"/>
                        <a:pt x="2310284" y="1442236"/>
                        <a:pt x="2303152" y="1403460"/>
                      </a:cubicBezTo>
                      <a:cubicBezTo>
                        <a:pt x="2245137" y="1410472"/>
                        <a:pt x="2189759" y="1417124"/>
                        <a:pt x="2128987" y="1424436"/>
                      </a:cubicBezTo>
                      <a:cubicBezTo>
                        <a:pt x="2195153" y="1515834"/>
                        <a:pt x="2259101" y="1599981"/>
                        <a:pt x="2368600" y="1634083"/>
                      </a:cubicBezTo>
                      <a:cubicBezTo>
                        <a:pt x="2380227" y="1619339"/>
                        <a:pt x="2394910" y="1606873"/>
                        <a:pt x="2389097" y="1583439"/>
                      </a:cubicBezTo>
                      <a:cubicBezTo>
                        <a:pt x="2380826" y="1550416"/>
                        <a:pt x="2375192" y="1516674"/>
                        <a:pt x="2367641" y="1479095"/>
                      </a:cubicBezTo>
                      <a:close/>
                      <a:moveTo>
                        <a:pt x="2418104" y="1659614"/>
                      </a:moveTo>
                      <a:cubicBezTo>
                        <a:pt x="2405518" y="1679992"/>
                        <a:pt x="2392153" y="1697972"/>
                        <a:pt x="2382744" y="1717749"/>
                      </a:cubicBezTo>
                      <a:cubicBezTo>
                        <a:pt x="2364824" y="1755268"/>
                        <a:pt x="2372315" y="1787392"/>
                        <a:pt x="2402881" y="1815201"/>
                      </a:cubicBezTo>
                      <a:cubicBezTo>
                        <a:pt x="2426735" y="1836957"/>
                        <a:pt x="2454724" y="1850262"/>
                        <a:pt x="2486608" y="1855716"/>
                      </a:cubicBezTo>
                      <a:cubicBezTo>
                        <a:pt x="2560925" y="1868422"/>
                        <a:pt x="2624454" y="1807889"/>
                        <a:pt x="2615704" y="1732373"/>
                      </a:cubicBezTo>
                      <a:cubicBezTo>
                        <a:pt x="2615524" y="1730935"/>
                        <a:pt x="2613426" y="1729676"/>
                        <a:pt x="2612228" y="1728358"/>
                      </a:cubicBezTo>
                      <a:cubicBezTo>
                        <a:pt x="2529400" y="1738666"/>
                        <a:pt x="2508364" y="1731414"/>
                        <a:pt x="2418104" y="1659614"/>
                      </a:cubicBezTo>
                      <a:close/>
                      <a:moveTo>
                        <a:pt x="2969250" y="1800877"/>
                      </a:moveTo>
                      <a:cubicBezTo>
                        <a:pt x="2931252" y="1755088"/>
                        <a:pt x="2896611" y="1713374"/>
                        <a:pt x="2861070" y="1670522"/>
                      </a:cubicBezTo>
                      <a:cubicBezTo>
                        <a:pt x="2817020" y="1707860"/>
                        <a:pt x="2773328" y="1709838"/>
                        <a:pt x="2730476" y="1674597"/>
                      </a:cubicBezTo>
                      <a:cubicBezTo>
                        <a:pt x="2712976" y="1684666"/>
                        <a:pt x="2697453" y="1694735"/>
                        <a:pt x="2680911" y="1702766"/>
                      </a:cubicBezTo>
                      <a:cubicBezTo>
                        <a:pt x="2667187" y="1709419"/>
                        <a:pt x="2666168" y="1720926"/>
                        <a:pt x="2666527" y="1732972"/>
                      </a:cubicBezTo>
                      <a:cubicBezTo>
                        <a:pt x="2666887" y="1746098"/>
                        <a:pt x="2673240" y="1754908"/>
                        <a:pt x="2686905" y="1759223"/>
                      </a:cubicBezTo>
                      <a:cubicBezTo>
                        <a:pt x="2730956" y="1773068"/>
                        <a:pt x="2774287" y="1789250"/>
                        <a:pt x="2818758" y="1801656"/>
                      </a:cubicBezTo>
                      <a:cubicBezTo>
                        <a:pt x="2866704" y="1814961"/>
                        <a:pt x="2915490" y="1812444"/>
                        <a:pt x="2969370" y="1800817"/>
                      </a:cubicBezTo>
                      <a:close/>
                      <a:moveTo>
                        <a:pt x="2970868" y="4078518"/>
                      </a:moveTo>
                      <a:cubicBezTo>
                        <a:pt x="2896371" y="4152895"/>
                        <a:pt x="2883605" y="4338269"/>
                        <a:pt x="2941501" y="4438657"/>
                      </a:cubicBezTo>
                      <a:cubicBezTo>
                        <a:pt x="2996819" y="4322027"/>
                        <a:pt x="3014380" y="4204138"/>
                        <a:pt x="2970868" y="4078518"/>
                      </a:cubicBezTo>
                      <a:close/>
                      <a:moveTo>
                        <a:pt x="3013421" y="4050529"/>
                      </a:moveTo>
                      <a:cubicBezTo>
                        <a:pt x="3011802" y="4052267"/>
                        <a:pt x="3010124" y="4054065"/>
                        <a:pt x="3008506" y="4055804"/>
                      </a:cubicBezTo>
                      <a:cubicBezTo>
                        <a:pt x="3014979" y="4065333"/>
                        <a:pt x="3020373" y="4075881"/>
                        <a:pt x="3028104" y="4084272"/>
                      </a:cubicBezTo>
                      <a:cubicBezTo>
                        <a:pt x="3053456" y="4111841"/>
                        <a:pt x="3084501" y="4131619"/>
                        <a:pt x="3118603" y="4146782"/>
                      </a:cubicBezTo>
                      <a:cubicBezTo>
                        <a:pt x="3171585" y="4170216"/>
                        <a:pt x="3227562" y="4180944"/>
                        <a:pt x="3284858" y="4185379"/>
                      </a:cubicBezTo>
                      <a:cubicBezTo>
                        <a:pt x="3294208" y="4186098"/>
                        <a:pt x="3303737" y="4185080"/>
                        <a:pt x="3313147" y="4184900"/>
                      </a:cubicBezTo>
                      <a:cubicBezTo>
                        <a:pt x="3227142" y="4104649"/>
                        <a:pt x="3129691" y="4055864"/>
                        <a:pt x="3013421" y="4050529"/>
                      </a:cubicBezTo>
                      <a:close/>
                      <a:moveTo>
                        <a:pt x="1938818" y="956478"/>
                      </a:moveTo>
                      <a:cubicBezTo>
                        <a:pt x="2026860" y="940715"/>
                        <a:pt x="2103815" y="801850"/>
                        <a:pt x="2092307" y="714647"/>
                      </a:cubicBezTo>
                      <a:cubicBezTo>
                        <a:pt x="2001389" y="765111"/>
                        <a:pt x="1935582" y="867777"/>
                        <a:pt x="1938818" y="956478"/>
                      </a:cubicBezTo>
                      <a:close/>
                      <a:moveTo>
                        <a:pt x="3851107" y="1099239"/>
                      </a:moveTo>
                      <a:cubicBezTo>
                        <a:pt x="3743827" y="1119556"/>
                        <a:pt x="3652788" y="1158453"/>
                        <a:pt x="3595971" y="1255844"/>
                      </a:cubicBezTo>
                      <a:cubicBezTo>
                        <a:pt x="3671727" y="1272805"/>
                        <a:pt x="3785001" y="1201245"/>
                        <a:pt x="3851107" y="1099239"/>
                      </a:cubicBezTo>
                      <a:close/>
                      <a:moveTo>
                        <a:pt x="1452161" y="4904698"/>
                      </a:moveTo>
                      <a:cubicBezTo>
                        <a:pt x="1377065" y="4896726"/>
                        <a:pt x="1249467" y="4977337"/>
                        <a:pt x="1230168" y="5044941"/>
                      </a:cubicBezTo>
                      <a:cubicBezTo>
                        <a:pt x="1330377" y="5047159"/>
                        <a:pt x="1436039" y="4980393"/>
                        <a:pt x="1452161" y="4904698"/>
                      </a:cubicBezTo>
                      <a:close/>
                      <a:moveTo>
                        <a:pt x="1591565" y="1669683"/>
                      </a:moveTo>
                      <a:cubicBezTo>
                        <a:pt x="1536307" y="1718469"/>
                        <a:pt x="1501606" y="1864046"/>
                        <a:pt x="1521683" y="1916248"/>
                      </a:cubicBezTo>
                      <a:cubicBezTo>
                        <a:pt x="1581916" y="1869800"/>
                        <a:pt x="1618775" y="1739865"/>
                        <a:pt x="1591565" y="1669683"/>
                      </a:cubicBezTo>
                      <a:close/>
                      <a:moveTo>
                        <a:pt x="3751438" y="2216574"/>
                      </a:moveTo>
                      <a:cubicBezTo>
                        <a:pt x="3660400" y="2191881"/>
                        <a:pt x="3548684" y="2223945"/>
                        <a:pt x="3513323" y="2277106"/>
                      </a:cubicBezTo>
                      <a:cubicBezTo>
                        <a:pt x="3603942" y="2304256"/>
                        <a:pt x="3675203" y="2263202"/>
                        <a:pt x="3751438" y="2216574"/>
                      </a:cubicBezTo>
                      <a:close/>
                      <a:moveTo>
                        <a:pt x="4359820" y="2872662"/>
                      </a:moveTo>
                      <a:cubicBezTo>
                        <a:pt x="4393443" y="2798345"/>
                        <a:pt x="4378579" y="2678958"/>
                        <a:pt x="4320085" y="2633409"/>
                      </a:cubicBezTo>
                      <a:cubicBezTo>
                        <a:pt x="4306180" y="2717735"/>
                        <a:pt x="4319125" y="2794629"/>
                        <a:pt x="4359820" y="2872662"/>
                      </a:cubicBezTo>
                      <a:close/>
                      <a:moveTo>
                        <a:pt x="547529" y="3856046"/>
                      </a:moveTo>
                      <a:cubicBezTo>
                        <a:pt x="510431" y="3809658"/>
                        <a:pt x="474051" y="3767045"/>
                        <a:pt x="430300" y="3731385"/>
                      </a:cubicBezTo>
                      <a:cubicBezTo>
                        <a:pt x="428442" y="3732464"/>
                        <a:pt x="426644" y="3733483"/>
                        <a:pt x="424786" y="3734561"/>
                      </a:cubicBezTo>
                      <a:cubicBezTo>
                        <a:pt x="435154" y="3788442"/>
                        <a:pt x="445523" y="3842262"/>
                        <a:pt x="456371" y="3898599"/>
                      </a:cubicBezTo>
                      <a:cubicBezTo>
                        <a:pt x="467159" y="3894523"/>
                        <a:pt x="474051" y="3892486"/>
                        <a:pt x="480464" y="3889369"/>
                      </a:cubicBezTo>
                      <a:cubicBezTo>
                        <a:pt x="501920" y="3878941"/>
                        <a:pt x="523196" y="3868153"/>
                        <a:pt x="547529" y="3855986"/>
                      </a:cubicBezTo>
                      <a:close/>
                      <a:moveTo>
                        <a:pt x="3069159" y="1564740"/>
                      </a:moveTo>
                      <a:cubicBezTo>
                        <a:pt x="3071256" y="1563901"/>
                        <a:pt x="3073294" y="1563002"/>
                        <a:pt x="3075391" y="1562163"/>
                      </a:cubicBezTo>
                      <a:cubicBezTo>
                        <a:pt x="3074792" y="1552514"/>
                        <a:pt x="3076051" y="1542265"/>
                        <a:pt x="3073174" y="1533395"/>
                      </a:cubicBezTo>
                      <a:cubicBezTo>
                        <a:pt x="3067540" y="1516014"/>
                        <a:pt x="3060648" y="1498813"/>
                        <a:pt x="3052497" y="1482452"/>
                      </a:cubicBezTo>
                      <a:cubicBezTo>
                        <a:pt x="3035177" y="1447810"/>
                        <a:pt x="3002093" y="1417664"/>
                        <a:pt x="2945756" y="1429710"/>
                      </a:cubicBezTo>
                      <a:cubicBezTo>
                        <a:pt x="2943898" y="1440379"/>
                        <a:pt x="2942040" y="1451167"/>
                        <a:pt x="2939943" y="1463333"/>
                      </a:cubicBezTo>
                      <a:cubicBezTo>
                        <a:pt x="2979199" y="1501810"/>
                        <a:pt x="3023789" y="1533814"/>
                        <a:pt x="3069219" y="1564740"/>
                      </a:cubicBezTo>
                      <a:close/>
                      <a:moveTo>
                        <a:pt x="4363057" y="2592175"/>
                      </a:moveTo>
                      <a:cubicBezTo>
                        <a:pt x="4400335" y="2632630"/>
                        <a:pt x="4518943" y="2627416"/>
                        <a:pt x="4570186" y="2589238"/>
                      </a:cubicBezTo>
                      <a:cubicBezTo>
                        <a:pt x="4501502" y="2553818"/>
                        <a:pt x="4433958" y="2568501"/>
                        <a:pt x="4363057" y="2592175"/>
                      </a:cubicBezTo>
                      <a:close/>
                      <a:moveTo>
                        <a:pt x="841621" y="2278784"/>
                      </a:moveTo>
                      <a:lnTo>
                        <a:pt x="834429" y="2280402"/>
                      </a:lnTo>
                      <a:cubicBezTo>
                        <a:pt x="835808" y="2297363"/>
                        <a:pt x="836527" y="2314444"/>
                        <a:pt x="838685" y="2331286"/>
                      </a:cubicBezTo>
                      <a:cubicBezTo>
                        <a:pt x="844258" y="2374617"/>
                        <a:pt x="860620" y="2413035"/>
                        <a:pt x="892864" y="2443481"/>
                      </a:cubicBezTo>
                      <a:cubicBezTo>
                        <a:pt x="896940" y="2447316"/>
                        <a:pt x="902633" y="2449354"/>
                        <a:pt x="909885" y="2453489"/>
                      </a:cubicBezTo>
                      <a:cubicBezTo>
                        <a:pt x="919475" y="2379052"/>
                        <a:pt x="881897" y="2328349"/>
                        <a:pt x="841621" y="2278784"/>
                      </a:cubicBezTo>
                      <a:close/>
                      <a:moveTo>
                        <a:pt x="836167" y="4355649"/>
                      </a:moveTo>
                      <a:cubicBezTo>
                        <a:pt x="764248" y="4365119"/>
                        <a:pt x="720556" y="4409050"/>
                        <a:pt x="676086" y="4458555"/>
                      </a:cubicBezTo>
                      <a:cubicBezTo>
                        <a:pt x="743571" y="4461611"/>
                        <a:pt x="811415" y="4418579"/>
                        <a:pt x="836167" y="4355649"/>
                      </a:cubicBezTo>
                      <a:close/>
                      <a:moveTo>
                        <a:pt x="2959361" y="2737872"/>
                      </a:moveTo>
                      <a:cubicBezTo>
                        <a:pt x="2931792" y="2687948"/>
                        <a:pt x="2854778" y="2653846"/>
                        <a:pt x="2792387" y="2664155"/>
                      </a:cubicBezTo>
                      <a:cubicBezTo>
                        <a:pt x="2841592" y="2707067"/>
                        <a:pt x="2890977" y="2740330"/>
                        <a:pt x="2959361" y="2737872"/>
                      </a:cubicBezTo>
                      <a:close/>
                      <a:moveTo>
                        <a:pt x="2727779" y="1302892"/>
                      </a:moveTo>
                      <a:cubicBezTo>
                        <a:pt x="2781719" y="1340110"/>
                        <a:pt x="2800119" y="1395728"/>
                        <a:pt x="2813004" y="1455841"/>
                      </a:cubicBezTo>
                      <a:cubicBezTo>
                        <a:pt x="2838656" y="1403220"/>
                        <a:pt x="2808449" y="1318594"/>
                        <a:pt x="2746538" y="1266512"/>
                      </a:cubicBezTo>
                      <a:cubicBezTo>
                        <a:pt x="2740665" y="1277900"/>
                        <a:pt x="2734851" y="1289107"/>
                        <a:pt x="2727779" y="1302892"/>
                      </a:cubicBezTo>
                      <a:close/>
                      <a:moveTo>
                        <a:pt x="1218242" y="650879"/>
                      </a:moveTo>
                      <a:cubicBezTo>
                        <a:pt x="1250785" y="704579"/>
                        <a:pt x="1293638" y="744135"/>
                        <a:pt x="1358306" y="754024"/>
                      </a:cubicBezTo>
                      <a:cubicBezTo>
                        <a:pt x="1324024" y="702721"/>
                        <a:pt x="1275478" y="670896"/>
                        <a:pt x="1218242" y="650879"/>
                      </a:cubicBezTo>
                      <a:close/>
                      <a:moveTo>
                        <a:pt x="2761522" y="1648527"/>
                      </a:moveTo>
                      <a:cubicBezTo>
                        <a:pt x="2791428" y="1666207"/>
                        <a:pt x="2818338" y="1661472"/>
                        <a:pt x="2833441" y="1637739"/>
                      </a:cubicBezTo>
                      <a:cubicBezTo>
                        <a:pt x="2847885" y="1615084"/>
                        <a:pt x="2842252" y="1594107"/>
                        <a:pt x="2816960" y="1578285"/>
                      </a:cubicBezTo>
                      <a:cubicBezTo>
                        <a:pt x="2798920" y="1601119"/>
                        <a:pt x="2780820" y="1624014"/>
                        <a:pt x="2761462" y="1648527"/>
                      </a:cubicBezTo>
                      <a:close/>
                      <a:moveTo>
                        <a:pt x="2610370" y="1248353"/>
                      </a:moveTo>
                      <a:cubicBezTo>
                        <a:pt x="2610849" y="1245895"/>
                        <a:pt x="2611988" y="1239902"/>
                        <a:pt x="2613726" y="1231212"/>
                      </a:cubicBezTo>
                      <a:cubicBezTo>
                        <a:pt x="2559906" y="1235587"/>
                        <a:pt x="2515136" y="1252967"/>
                        <a:pt x="2479056" y="1293123"/>
                      </a:cubicBezTo>
                      <a:cubicBezTo>
                        <a:pt x="2523227" y="1278079"/>
                        <a:pt x="2565540" y="1263636"/>
                        <a:pt x="2610370" y="1248353"/>
                      </a:cubicBezTo>
                      <a:close/>
                      <a:moveTo>
                        <a:pt x="2387778" y="1378108"/>
                      </a:moveTo>
                      <a:cubicBezTo>
                        <a:pt x="2359729" y="1375111"/>
                        <a:pt x="2348821" y="1380805"/>
                        <a:pt x="2345525" y="1398605"/>
                      </a:cubicBezTo>
                      <a:cubicBezTo>
                        <a:pt x="2342229" y="1416525"/>
                        <a:pt x="2352777" y="1431508"/>
                        <a:pt x="2372915" y="1437442"/>
                      </a:cubicBezTo>
                      <a:cubicBezTo>
                        <a:pt x="2373514" y="1436843"/>
                        <a:pt x="2374593" y="1436303"/>
                        <a:pt x="2374713" y="1435584"/>
                      </a:cubicBezTo>
                      <a:cubicBezTo>
                        <a:pt x="2378968" y="1417065"/>
                        <a:pt x="2383103" y="1398485"/>
                        <a:pt x="2387718" y="1378108"/>
                      </a:cubicBezTo>
                      <a:close/>
                      <a:moveTo>
                        <a:pt x="2677495" y="1279758"/>
                      </a:moveTo>
                      <a:cubicBezTo>
                        <a:pt x="2690860" y="1279937"/>
                        <a:pt x="2701768" y="1269149"/>
                        <a:pt x="2702008" y="1255605"/>
                      </a:cubicBezTo>
                      <a:cubicBezTo>
                        <a:pt x="2702248" y="1241760"/>
                        <a:pt x="2692239" y="1231392"/>
                        <a:pt x="2678274" y="1231152"/>
                      </a:cubicBezTo>
                      <a:cubicBezTo>
                        <a:pt x="2664549" y="1230912"/>
                        <a:pt x="2654061" y="1241101"/>
                        <a:pt x="2653822" y="1254945"/>
                      </a:cubicBezTo>
                      <a:cubicBezTo>
                        <a:pt x="2653582" y="1268670"/>
                        <a:pt x="2664010" y="1279578"/>
                        <a:pt x="2677435" y="1279758"/>
                      </a:cubicBezTo>
                      <a:close/>
                      <a:moveTo>
                        <a:pt x="2745220" y="1223420"/>
                      </a:moveTo>
                      <a:cubicBezTo>
                        <a:pt x="2777044" y="1226477"/>
                        <a:pt x="2790229" y="1214730"/>
                        <a:pt x="2792926" y="1182966"/>
                      </a:cubicBezTo>
                      <a:cubicBezTo>
                        <a:pt x="2763499" y="1185003"/>
                        <a:pt x="2754509" y="1192375"/>
                        <a:pt x="2745220" y="1223420"/>
                      </a:cubicBezTo>
                      <a:close/>
                      <a:moveTo>
                        <a:pt x="2659515" y="1189438"/>
                      </a:moveTo>
                      <a:cubicBezTo>
                        <a:pt x="2660834" y="1166004"/>
                        <a:pt x="2658736" y="1147065"/>
                        <a:pt x="2640816" y="1132741"/>
                      </a:cubicBezTo>
                      <a:cubicBezTo>
                        <a:pt x="2628230" y="1160251"/>
                        <a:pt x="2633265" y="1178351"/>
                        <a:pt x="2659515" y="118943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989" cap="flat">
                  <a:noFill/>
                  <a:prstDash val="solid"/>
                  <a:miter/>
                </a:ln>
              </p:spPr>
            </p:sp>
            <p:sp>
              <p:nvSpPr>
                <p:cNvPr id="16" name="Free-form: Shape 15">
                  <a:extLst>
                    <a:ext uri="{FF2B5EF4-FFF2-40B4-BE49-F238E27FC236}">
                      <a16:creationId xmlns:a16="http://schemas.microsoft.com/office/drawing/2014/main" id="{7CCB7A03-4D64-CC6B-1567-5BD8470CC336}"/>
                    </a:ext>
                  </a:extLst>
                </p:cNvPr>
                <p:cNvSpPr/>
                <p:nvPr/>
              </p:nvSpPr>
              <p:spPr>
                <a:xfrm>
                  <a:off x="9515375" y="2950850"/>
                  <a:ext cx="35917" cy="34985"/>
                </a:xfrm>
                <a:custGeom>
                  <a:avLst/>
                  <a:gdLst>
                    <a:gd name="csX0" fmla="*/ 16249 w 35917"/>
                    <a:gd name="csY0" fmla="*/ 44 h 34985"/>
                    <a:gd name="csX1" fmla="*/ 35907 w 35917"/>
                    <a:gd name="csY1" fmla="*/ 18084 h 34985"/>
                    <a:gd name="csX2" fmla="*/ 18467 w 35917"/>
                    <a:gd name="csY2" fmla="*/ 34986 h 34985"/>
                    <a:gd name="csX3" fmla="*/ 127 w 35917"/>
                    <a:gd name="csY3" fmla="*/ 18384 h 34985"/>
                    <a:gd name="csX4" fmla="*/ 16249 w 35917"/>
                    <a:gd name="csY4" fmla="*/ 104 h 3498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5917" h="34985">
                      <a:moveTo>
                        <a:pt x="16249" y="44"/>
                      </a:moveTo>
                      <a:cubicBezTo>
                        <a:pt x="27157" y="-675"/>
                        <a:pt x="36267" y="7416"/>
                        <a:pt x="35907" y="18084"/>
                      </a:cubicBezTo>
                      <a:cubicBezTo>
                        <a:pt x="35548" y="29052"/>
                        <a:pt x="29255" y="34986"/>
                        <a:pt x="18467" y="34986"/>
                      </a:cubicBezTo>
                      <a:cubicBezTo>
                        <a:pt x="7799" y="34986"/>
                        <a:pt x="1446" y="28872"/>
                        <a:pt x="127" y="18384"/>
                      </a:cubicBezTo>
                      <a:cubicBezTo>
                        <a:pt x="-1072" y="8795"/>
                        <a:pt x="6360" y="764"/>
                        <a:pt x="16249" y="10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989" cap="flat">
                  <a:noFill/>
                  <a:prstDash val="solid"/>
                  <a:miter/>
                </a:ln>
              </p:spPr>
            </p:sp>
          </p:grpSp>
        </p:grp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C3934F48-1D78-0B15-B7D9-3C812EE7B169}"/>
                </a:ext>
              </a:extLst>
            </p:cNvPr>
            <p:cNvSpPr/>
            <p:nvPr/>
          </p:nvSpPr>
          <p:spPr>
            <a:xfrm>
              <a:off x="9517540" y="2950834"/>
              <a:ext cx="31524" cy="31524"/>
            </a:xfrm>
            <a:prstGeom prst="ellipse">
              <a:avLst/>
            </a:prstGeom>
            <a:solidFill>
              <a:srgbClr val="004C66"/>
            </a:solidFill>
            <a:ln w="5989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3658826384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8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F103CF4-6705-FA7D-91CB-5D820657875B}"/>
              </a:ext>
            </a:extLst>
          </p:cNvPr>
          <p:cNvGrpSpPr/>
          <p:nvPr userDrawn="1"/>
        </p:nvGrpSpPr>
        <p:grpSpPr>
          <a:xfrm>
            <a:off x="6852938" y="2111207"/>
            <a:ext cx="4564923" cy="4748433"/>
            <a:chOff x="6852938" y="2111207"/>
            <a:chExt cx="4564923" cy="4748433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E80D6784-E29F-7DBA-0E9C-E5B63E2F74E5}"/>
                </a:ext>
              </a:extLst>
            </p:cNvPr>
            <p:cNvSpPr/>
            <p:nvPr/>
          </p:nvSpPr>
          <p:spPr>
            <a:xfrm>
              <a:off x="6852938" y="2125349"/>
              <a:ext cx="4564923" cy="4734291"/>
            </a:xfrm>
            <a:custGeom>
              <a:avLst/>
              <a:gdLst>
                <a:gd name="csX0" fmla="*/ 311664 w 4564923"/>
                <a:gd name="csY0" fmla="*/ 4734292 h 4734291"/>
                <a:gd name="csX1" fmla="*/ 643996 w 4564923"/>
                <a:gd name="csY1" fmla="*/ 4299944 h 4734291"/>
                <a:gd name="csX2" fmla="*/ 758984 w 4564923"/>
                <a:gd name="csY2" fmla="*/ 4182973 h 4734291"/>
                <a:gd name="csX3" fmla="*/ 1037390 w 4564923"/>
                <a:gd name="csY3" fmla="*/ 3781762 h 4734291"/>
                <a:gd name="csX4" fmla="*/ 1140370 w 4564923"/>
                <a:gd name="csY4" fmla="*/ 3570762 h 4734291"/>
                <a:gd name="csX5" fmla="*/ 1314154 w 4564923"/>
                <a:gd name="csY5" fmla="*/ 3341805 h 4734291"/>
                <a:gd name="csX6" fmla="*/ 1612217 w 4564923"/>
                <a:gd name="csY6" fmla="*/ 3128993 h 4734291"/>
                <a:gd name="csX7" fmla="*/ 1622922 w 4564923"/>
                <a:gd name="csY7" fmla="*/ 3122139 h 4734291"/>
                <a:gd name="csX8" fmla="*/ 1625924 w 4564923"/>
                <a:gd name="csY8" fmla="*/ 3079089 h 4734291"/>
                <a:gd name="csX9" fmla="*/ 1658665 w 4564923"/>
                <a:gd name="csY9" fmla="*/ 2750326 h 4734291"/>
                <a:gd name="csX10" fmla="*/ 1684665 w 4564923"/>
                <a:gd name="csY10" fmla="*/ 2489762 h 4734291"/>
                <a:gd name="csX11" fmla="*/ 1717292 w 4564923"/>
                <a:gd name="csY11" fmla="*/ 2163434 h 4734291"/>
                <a:gd name="csX12" fmla="*/ 1733209 w 4564923"/>
                <a:gd name="csY12" fmla="*/ 2002791 h 4734291"/>
                <a:gd name="csX13" fmla="*/ 1769008 w 4564923"/>
                <a:gd name="csY13" fmla="*/ 1800457 h 4734291"/>
                <a:gd name="csX14" fmla="*/ 1827068 w 4564923"/>
                <a:gd name="csY14" fmla="*/ 1515253 h 4734291"/>
                <a:gd name="csX15" fmla="*/ 1829617 w 4564923"/>
                <a:gd name="csY15" fmla="*/ 1481267 h 4734291"/>
                <a:gd name="csX16" fmla="*/ 1814720 w 4564923"/>
                <a:gd name="csY16" fmla="*/ 1465180 h 4734291"/>
                <a:gd name="csX17" fmla="*/ 1797840 w 4564923"/>
                <a:gd name="csY17" fmla="*/ 1476055 h 4734291"/>
                <a:gd name="csX18" fmla="*/ 1790703 w 4564923"/>
                <a:gd name="csY18" fmla="*/ 1501772 h 4734291"/>
                <a:gd name="csX19" fmla="*/ 1773426 w 4564923"/>
                <a:gd name="csY19" fmla="*/ 1590647 h 4734291"/>
                <a:gd name="csX20" fmla="*/ 1699505 w 4564923"/>
                <a:gd name="csY20" fmla="*/ 1974922 h 4734291"/>
                <a:gd name="csX21" fmla="*/ 1687893 w 4564923"/>
                <a:gd name="csY21" fmla="*/ 2029583 h 4734291"/>
                <a:gd name="csX22" fmla="*/ 1660477 w 4564923"/>
                <a:gd name="csY22" fmla="*/ 2092289 h 4734291"/>
                <a:gd name="csX23" fmla="*/ 1602870 w 4564923"/>
                <a:gd name="csY23" fmla="*/ 2164057 h 4734291"/>
                <a:gd name="csX24" fmla="*/ 1610970 w 4564923"/>
                <a:gd name="csY24" fmla="*/ 2195438 h 4734291"/>
                <a:gd name="csX25" fmla="*/ 1631476 w 4564923"/>
                <a:gd name="csY25" fmla="*/ 2290940 h 4734291"/>
                <a:gd name="csX26" fmla="*/ 1627454 w 4564923"/>
                <a:gd name="csY26" fmla="*/ 2341354 h 4734291"/>
                <a:gd name="csX27" fmla="*/ 1576021 w 4564923"/>
                <a:gd name="csY27" fmla="*/ 2356874 h 4734291"/>
                <a:gd name="csX28" fmla="*/ 1556762 w 4564923"/>
                <a:gd name="csY28" fmla="*/ 2341184 h 4734291"/>
                <a:gd name="csX29" fmla="*/ 1550984 w 4564923"/>
                <a:gd name="csY29" fmla="*/ 2385026 h 4734291"/>
                <a:gd name="csX30" fmla="*/ 1532745 w 4564923"/>
                <a:gd name="csY30" fmla="*/ 2450621 h 4734291"/>
                <a:gd name="csX31" fmla="*/ 1499664 w 4564923"/>
                <a:gd name="csY31" fmla="*/ 2475997 h 4734291"/>
                <a:gd name="csX32" fmla="*/ 1466188 w 4564923"/>
                <a:gd name="csY32" fmla="*/ 2451074 h 4734291"/>
                <a:gd name="csX33" fmla="*/ 1451460 w 4564923"/>
                <a:gd name="csY33" fmla="*/ 2420203 h 4734291"/>
                <a:gd name="csX34" fmla="*/ 1442794 w 4564923"/>
                <a:gd name="csY34" fmla="*/ 2441218 h 4734291"/>
                <a:gd name="csX35" fmla="*/ 1415718 w 4564923"/>
                <a:gd name="csY35" fmla="*/ 2487213 h 4734291"/>
                <a:gd name="csX36" fmla="*/ 1365814 w 4564923"/>
                <a:gd name="csY36" fmla="*/ 2480132 h 4734291"/>
                <a:gd name="csX37" fmla="*/ 1354542 w 4564923"/>
                <a:gd name="csY37" fmla="*/ 2440424 h 4734291"/>
                <a:gd name="csX38" fmla="*/ 1349670 w 4564923"/>
                <a:gd name="csY38" fmla="*/ 2402756 h 4734291"/>
                <a:gd name="csX39" fmla="*/ 1328485 w 4564923"/>
                <a:gd name="csY39" fmla="*/ 2425754 h 4734291"/>
                <a:gd name="csX40" fmla="*/ 1273257 w 4564923"/>
                <a:gd name="csY40" fmla="*/ 2411253 h 4734291"/>
                <a:gd name="csX41" fmla="*/ 1266686 w 4564923"/>
                <a:gd name="csY41" fmla="*/ 2355741 h 4734291"/>
                <a:gd name="csX42" fmla="*/ 1266573 w 4564923"/>
                <a:gd name="csY42" fmla="*/ 2331214 h 4734291"/>
                <a:gd name="csX43" fmla="*/ 1255244 w 4564923"/>
                <a:gd name="csY43" fmla="*/ 2335859 h 4734291"/>
                <a:gd name="csX44" fmla="*/ 1202905 w 4564923"/>
                <a:gd name="csY44" fmla="*/ 2303855 h 4734291"/>
                <a:gd name="csX45" fmla="*/ 1205737 w 4564923"/>
                <a:gd name="csY45" fmla="*/ 2260069 h 4734291"/>
                <a:gd name="csX46" fmla="*/ 1312682 w 4564923"/>
                <a:gd name="csY46" fmla="*/ 2055413 h 4734291"/>
                <a:gd name="csX47" fmla="*/ 1297727 w 4564923"/>
                <a:gd name="csY47" fmla="*/ 1995710 h 4734291"/>
                <a:gd name="csX48" fmla="*/ 1321348 w 4564923"/>
                <a:gd name="csY48" fmla="*/ 1908365 h 4734291"/>
                <a:gd name="csX49" fmla="*/ 1326559 w 4564923"/>
                <a:gd name="csY49" fmla="*/ 1886103 h 4734291"/>
                <a:gd name="csX50" fmla="*/ 1308093 w 4564923"/>
                <a:gd name="csY50" fmla="*/ 1884291 h 4734291"/>
                <a:gd name="csX51" fmla="*/ 953217 w 4564923"/>
                <a:gd name="csY51" fmla="*/ 1874888 h 4734291"/>
                <a:gd name="csX52" fmla="*/ 40281 w 4564923"/>
                <a:gd name="csY52" fmla="*/ 1853023 h 4734291"/>
                <a:gd name="csX53" fmla="*/ 21022 w 4564923"/>
                <a:gd name="csY53" fmla="*/ 1850531 h 4734291"/>
                <a:gd name="csX54" fmla="*/ 7 w 4564923"/>
                <a:gd name="csY54" fmla="*/ 1819830 h 4734291"/>
                <a:gd name="csX55" fmla="*/ 17113 w 4564923"/>
                <a:gd name="csY55" fmla="*/ 1801647 h 4734291"/>
                <a:gd name="csX56" fmla="*/ 83160 w 4564923"/>
                <a:gd name="csY56" fmla="*/ 1759900 h 4734291"/>
                <a:gd name="csX57" fmla="*/ 429880 w 4564923"/>
                <a:gd name="csY57" fmla="*/ 1569632 h 4734291"/>
                <a:gd name="csX58" fmla="*/ 684496 w 4564923"/>
                <a:gd name="csY58" fmla="*/ 1468465 h 4734291"/>
                <a:gd name="csX59" fmla="*/ 713838 w 4564923"/>
                <a:gd name="csY59" fmla="*/ 1455380 h 4734291"/>
                <a:gd name="csX60" fmla="*/ 708230 w 4564923"/>
                <a:gd name="csY60" fmla="*/ 1444958 h 4734291"/>
                <a:gd name="csX61" fmla="*/ 708457 w 4564923"/>
                <a:gd name="csY61" fmla="*/ 1124011 h 4734291"/>
                <a:gd name="csX62" fmla="*/ 893570 w 4564923"/>
                <a:gd name="csY62" fmla="*/ 956740 h 4734291"/>
                <a:gd name="csX63" fmla="*/ 1092335 w 4564923"/>
                <a:gd name="csY63" fmla="*/ 918732 h 4734291"/>
                <a:gd name="csX64" fmla="*/ 1261928 w 4564923"/>
                <a:gd name="csY64" fmla="*/ 971751 h 4734291"/>
                <a:gd name="csX65" fmla="*/ 1282094 w 4564923"/>
                <a:gd name="csY65" fmla="*/ 980871 h 4734291"/>
                <a:gd name="csX66" fmla="*/ 1292516 w 4564923"/>
                <a:gd name="csY66" fmla="*/ 907290 h 4734291"/>
                <a:gd name="csX67" fmla="*/ 1325313 w 4564923"/>
                <a:gd name="csY67" fmla="*/ 838920 h 4734291"/>
                <a:gd name="csX68" fmla="*/ 1313191 w 4564923"/>
                <a:gd name="csY68" fmla="*/ 835918 h 4734291"/>
                <a:gd name="csX69" fmla="*/ 1174809 w 4564923"/>
                <a:gd name="csY69" fmla="*/ 819265 h 4734291"/>
                <a:gd name="csX70" fmla="*/ 904389 w 4564923"/>
                <a:gd name="csY70" fmla="*/ 834275 h 4734291"/>
                <a:gd name="csX71" fmla="*/ 641730 w 4564923"/>
                <a:gd name="csY71" fmla="*/ 892676 h 4734291"/>
                <a:gd name="csX72" fmla="*/ 593469 w 4564923"/>
                <a:gd name="csY72" fmla="*/ 900209 h 4734291"/>
                <a:gd name="csX73" fmla="*/ 571944 w 4564923"/>
                <a:gd name="csY73" fmla="*/ 885029 h 4734291"/>
                <a:gd name="csX74" fmla="*/ 556140 w 4564923"/>
                <a:gd name="csY74" fmla="*/ 828781 h 4734291"/>
                <a:gd name="csX75" fmla="*/ 504991 w 4564923"/>
                <a:gd name="csY75" fmla="*/ 619933 h 4734291"/>
                <a:gd name="csX76" fmla="*/ 547474 w 4564923"/>
                <a:gd name="csY76" fmla="*/ 557568 h 4734291"/>
                <a:gd name="csX77" fmla="*/ 627342 w 4564923"/>
                <a:gd name="csY77" fmla="*/ 546692 h 4734291"/>
                <a:gd name="csX78" fmla="*/ 877710 w 4564923"/>
                <a:gd name="csY78" fmla="*/ 517407 h 4734291"/>
                <a:gd name="csX79" fmla="*/ 936450 w 4564923"/>
                <a:gd name="csY79" fmla="*/ 509477 h 4734291"/>
                <a:gd name="csX80" fmla="*/ 921156 w 4564923"/>
                <a:gd name="csY80" fmla="*/ 498205 h 4734291"/>
                <a:gd name="csX81" fmla="*/ 803393 w 4564923"/>
                <a:gd name="csY81" fmla="*/ 433687 h 4734291"/>
                <a:gd name="csX82" fmla="*/ 658667 w 4564923"/>
                <a:gd name="csY82" fmla="*/ 320738 h 4734291"/>
                <a:gd name="csX83" fmla="*/ 627739 w 4564923"/>
                <a:gd name="csY83" fmla="*/ 286242 h 4734291"/>
                <a:gd name="csX84" fmla="*/ 623377 w 4564923"/>
                <a:gd name="csY84" fmla="*/ 256787 h 4734291"/>
                <a:gd name="csX85" fmla="*/ 651756 w 4564923"/>
                <a:gd name="csY85" fmla="*/ 248913 h 4734291"/>
                <a:gd name="csX86" fmla="*/ 704322 w 4564923"/>
                <a:gd name="csY86" fmla="*/ 260469 h 4734291"/>
                <a:gd name="csX87" fmla="*/ 1064240 w 4564923"/>
                <a:gd name="csY87" fmla="*/ 234922 h 4734291"/>
                <a:gd name="csX88" fmla="*/ 1178605 w 4564923"/>
                <a:gd name="csY88" fmla="*/ 191646 h 4734291"/>
                <a:gd name="csX89" fmla="*/ 1427046 w 4564923"/>
                <a:gd name="csY89" fmla="*/ 168648 h 4734291"/>
                <a:gd name="csX90" fmla="*/ 1660647 w 4564923"/>
                <a:gd name="csY90" fmla="*/ 231014 h 4734291"/>
                <a:gd name="csX91" fmla="*/ 1794158 w 4564923"/>
                <a:gd name="csY91" fmla="*/ 270438 h 4734291"/>
                <a:gd name="csX92" fmla="*/ 1921211 w 4564923"/>
                <a:gd name="csY92" fmla="*/ 261715 h 4734291"/>
                <a:gd name="csX93" fmla="*/ 1968849 w 4564923"/>
                <a:gd name="csY93" fmla="*/ 242512 h 4734291"/>
                <a:gd name="csX94" fmla="*/ 2077436 w 4564923"/>
                <a:gd name="csY94" fmla="*/ 191703 h 4734291"/>
                <a:gd name="csX95" fmla="*/ 2211343 w 4564923"/>
                <a:gd name="csY95" fmla="*/ 138230 h 4734291"/>
                <a:gd name="csX96" fmla="*/ 2486578 w 4564923"/>
                <a:gd name="csY96" fmla="*/ 171197 h 4734291"/>
                <a:gd name="csX97" fmla="*/ 2682794 w 4564923"/>
                <a:gd name="csY97" fmla="*/ 433121 h 4734291"/>
                <a:gd name="csX98" fmla="*/ 2726353 w 4564923"/>
                <a:gd name="csY98" fmla="*/ 480135 h 4734291"/>
                <a:gd name="csX99" fmla="*/ 2770762 w 4564923"/>
                <a:gd name="csY99" fmla="*/ 515425 h 4734291"/>
                <a:gd name="csX100" fmla="*/ 2759603 w 4564923"/>
                <a:gd name="csY100" fmla="*/ 550261 h 4734291"/>
                <a:gd name="csX101" fmla="*/ 2722558 w 4564923"/>
                <a:gd name="csY101" fmla="*/ 561986 h 4734291"/>
                <a:gd name="csX102" fmla="*/ 2702676 w 4564923"/>
                <a:gd name="csY102" fmla="*/ 565555 h 4734291"/>
                <a:gd name="csX103" fmla="*/ 2685343 w 4564923"/>
                <a:gd name="csY103" fmla="*/ 616082 h 4734291"/>
                <a:gd name="csX104" fmla="*/ 2631644 w 4564923"/>
                <a:gd name="csY104" fmla="*/ 633471 h 4734291"/>
                <a:gd name="csX105" fmla="*/ 2667670 w 4564923"/>
                <a:gd name="csY105" fmla="*/ 640722 h 4734291"/>
                <a:gd name="csX106" fmla="*/ 2690101 w 4564923"/>
                <a:gd name="csY106" fmla="*/ 671933 h 4734291"/>
                <a:gd name="csX107" fmla="*/ 2697238 w 4564923"/>
                <a:gd name="csY107" fmla="*/ 700595 h 4734291"/>
                <a:gd name="csX108" fmla="*/ 2717460 w 4564923"/>
                <a:gd name="csY108" fmla="*/ 749592 h 4734291"/>
                <a:gd name="csX109" fmla="*/ 2720575 w 4564923"/>
                <a:gd name="csY109" fmla="*/ 768568 h 4734291"/>
                <a:gd name="csX110" fmla="*/ 2735813 w 4564923"/>
                <a:gd name="csY110" fmla="*/ 846227 h 4734291"/>
                <a:gd name="csX111" fmla="*/ 2751843 w 4564923"/>
                <a:gd name="csY111" fmla="*/ 881857 h 4734291"/>
                <a:gd name="csX112" fmla="*/ 2826897 w 4564923"/>
                <a:gd name="csY112" fmla="*/ 974697 h 4734291"/>
                <a:gd name="csX113" fmla="*/ 2835450 w 4564923"/>
                <a:gd name="csY113" fmla="*/ 988858 h 4734291"/>
                <a:gd name="csX114" fmla="*/ 2845873 w 4564923"/>
                <a:gd name="csY114" fmla="*/ 943995 h 4734291"/>
                <a:gd name="csX115" fmla="*/ 2843437 w 4564923"/>
                <a:gd name="csY115" fmla="*/ 879421 h 4734291"/>
                <a:gd name="csX116" fmla="*/ 2849045 w 4564923"/>
                <a:gd name="csY116" fmla="*/ 854837 h 4734291"/>
                <a:gd name="csX117" fmla="*/ 2864339 w 4564923"/>
                <a:gd name="csY117" fmla="*/ 841696 h 4734291"/>
                <a:gd name="csX118" fmla="*/ 2865585 w 4564923"/>
                <a:gd name="csY118" fmla="*/ 775026 h 4734291"/>
                <a:gd name="csX119" fmla="*/ 2871249 w 4564923"/>
                <a:gd name="csY119" fmla="*/ 703144 h 4734291"/>
                <a:gd name="csX120" fmla="*/ 2861790 w 4564923"/>
                <a:gd name="csY120" fmla="*/ 649219 h 4734291"/>
                <a:gd name="csX121" fmla="*/ 2805825 w 4564923"/>
                <a:gd name="csY121" fmla="*/ 591441 h 4734291"/>
                <a:gd name="csX122" fmla="*/ 2780335 w 4564923"/>
                <a:gd name="csY122" fmla="*/ 413238 h 4734291"/>
                <a:gd name="csX123" fmla="*/ 2799764 w 4564923"/>
                <a:gd name="csY123" fmla="*/ 386955 h 4734291"/>
                <a:gd name="csX124" fmla="*/ 2829559 w 4564923"/>
                <a:gd name="csY124" fmla="*/ 370302 h 4734291"/>
                <a:gd name="csX125" fmla="*/ 3441827 w 4564923"/>
                <a:gd name="csY125" fmla="*/ 11404 h 4734291"/>
                <a:gd name="csX126" fmla="*/ 3514388 w 4564923"/>
                <a:gd name="csY126" fmla="*/ 7325 h 4734291"/>
                <a:gd name="csX127" fmla="*/ 3567861 w 4564923"/>
                <a:gd name="csY127" fmla="*/ 49242 h 4734291"/>
                <a:gd name="csX128" fmla="*/ 3625468 w 4564923"/>
                <a:gd name="csY128" fmla="*/ 145424 h 4734291"/>
                <a:gd name="csX129" fmla="*/ 3680130 w 4564923"/>
                <a:gd name="csY129" fmla="*/ 504549 h 4734291"/>
                <a:gd name="csX130" fmla="*/ 3610854 w 4564923"/>
                <a:gd name="csY130" fmla="*/ 671423 h 4734291"/>
                <a:gd name="csX131" fmla="*/ 3562423 w 4564923"/>
                <a:gd name="csY131" fmla="*/ 692551 h 4734291"/>
                <a:gd name="csX132" fmla="*/ 3218026 w 4564923"/>
                <a:gd name="csY132" fmla="*/ 670234 h 4734291"/>
                <a:gd name="csX133" fmla="*/ 3155490 w 4564923"/>
                <a:gd name="csY133" fmla="*/ 670064 h 4734291"/>
                <a:gd name="csX134" fmla="*/ 3178601 w 4564923"/>
                <a:gd name="csY134" fmla="*/ 738830 h 4734291"/>
                <a:gd name="csX135" fmla="*/ 3237568 w 4564923"/>
                <a:gd name="csY135" fmla="*/ 1048164 h 4734291"/>
                <a:gd name="csX136" fmla="*/ 3230147 w 4564923"/>
                <a:gd name="csY136" fmla="*/ 1275025 h 4734291"/>
                <a:gd name="csX137" fmla="*/ 3119918 w 4564923"/>
                <a:gd name="csY137" fmla="*/ 1500016 h 4734291"/>
                <a:gd name="csX138" fmla="*/ 3018298 w 4564923"/>
                <a:gd name="csY138" fmla="*/ 1587984 h 4734291"/>
                <a:gd name="csX139" fmla="*/ 3001418 w 4564923"/>
                <a:gd name="csY139" fmla="*/ 1597218 h 4734291"/>
                <a:gd name="csX140" fmla="*/ 2986180 w 4564923"/>
                <a:gd name="csY140" fmla="*/ 1533153 h 4734291"/>
                <a:gd name="csX141" fmla="*/ 2956329 w 4564923"/>
                <a:gd name="csY141" fmla="*/ 1412104 h 4734291"/>
                <a:gd name="csX142" fmla="*/ 2936900 w 4564923"/>
                <a:gd name="csY142" fmla="*/ 1394431 h 4734291"/>
                <a:gd name="csX143" fmla="*/ 2922172 w 4564923"/>
                <a:gd name="csY143" fmla="*/ 1416126 h 4734291"/>
                <a:gd name="csX144" fmla="*/ 2925175 w 4564923"/>
                <a:gd name="csY144" fmla="*/ 1435441 h 4734291"/>
                <a:gd name="csX145" fmla="*/ 2960407 w 4564923"/>
                <a:gd name="csY145" fmla="*/ 1595405 h 4734291"/>
                <a:gd name="csX146" fmla="*/ 2992695 w 4564923"/>
                <a:gd name="csY146" fmla="*/ 1847699 h 4734291"/>
                <a:gd name="csX147" fmla="*/ 3013143 w 4564923"/>
                <a:gd name="csY147" fmla="*/ 2148027 h 4734291"/>
                <a:gd name="csX148" fmla="*/ 3029230 w 4564923"/>
                <a:gd name="csY148" fmla="*/ 2539326 h 4734291"/>
                <a:gd name="csX149" fmla="*/ 3032232 w 4564923"/>
                <a:gd name="csY149" fmla="*/ 2558754 h 4734291"/>
                <a:gd name="csX150" fmla="*/ 3071204 w 4564923"/>
                <a:gd name="csY150" fmla="*/ 2538306 h 4734291"/>
                <a:gd name="csX151" fmla="*/ 3394246 w 4564923"/>
                <a:gd name="csY151" fmla="*/ 2471409 h 4734291"/>
                <a:gd name="csX152" fmla="*/ 3659285 w 4564923"/>
                <a:gd name="csY152" fmla="*/ 2592005 h 4734291"/>
                <a:gd name="csX153" fmla="*/ 3757393 w 4564923"/>
                <a:gd name="csY153" fmla="*/ 2763297 h 4734291"/>
                <a:gd name="csX154" fmla="*/ 3751049 w 4564923"/>
                <a:gd name="csY154" fmla="*/ 2925866 h 4734291"/>
                <a:gd name="csX155" fmla="*/ 3743571 w 4564923"/>
                <a:gd name="csY155" fmla="*/ 2959569 h 4734291"/>
                <a:gd name="csX156" fmla="*/ 3768835 w 4564923"/>
                <a:gd name="csY156" fmla="*/ 2944106 h 4734291"/>
                <a:gd name="csX157" fmla="*/ 3944149 w 4564923"/>
                <a:gd name="csY157" fmla="*/ 2901226 h 4734291"/>
                <a:gd name="csX158" fmla="*/ 4233205 w 4564923"/>
                <a:gd name="csY158" fmla="*/ 3123498 h 4734291"/>
                <a:gd name="csX159" fmla="*/ 4184207 w 4564923"/>
                <a:gd name="csY159" fmla="*/ 3491403 h 4734291"/>
                <a:gd name="csX160" fmla="*/ 4168800 w 4564923"/>
                <a:gd name="csY160" fmla="*/ 3513154 h 4734291"/>
                <a:gd name="csX161" fmla="*/ 4190042 w 4564923"/>
                <a:gd name="csY161" fmla="*/ 3515930 h 4734291"/>
                <a:gd name="csX162" fmla="*/ 4395321 w 4564923"/>
                <a:gd name="csY162" fmla="*/ 3568496 h 4734291"/>
                <a:gd name="csX163" fmla="*/ 4531267 w 4564923"/>
                <a:gd name="csY163" fmla="*/ 3687562 h 4734291"/>
                <a:gd name="csX164" fmla="*/ 4561232 w 4564923"/>
                <a:gd name="csY164" fmla="*/ 3740808 h 4734291"/>
                <a:gd name="csX165" fmla="*/ 4543049 w 4564923"/>
                <a:gd name="csY165" fmla="*/ 3777287 h 4734291"/>
                <a:gd name="csX166" fmla="*/ 4521071 w 4564923"/>
                <a:gd name="csY166" fmla="*/ 3777796 h 4734291"/>
                <a:gd name="csX167" fmla="*/ 3566161 w 4564923"/>
                <a:gd name="csY167" fmla="*/ 3775191 h 4734291"/>
                <a:gd name="csX168" fmla="*/ 3539029 w 4564923"/>
                <a:gd name="csY168" fmla="*/ 3775191 h 4734291"/>
                <a:gd name="csX169" fmla="*/ 3551038 w 4564923"/>
                <a:gd name="csY169" fmla="*/ 3802607 h 4734291"/>
                <a:gd name="csX170" fmla="*/ 3681773 w 4564923"/>
                <a:gd name="csY170" fmla="*/ 3965685 h 4734291"/>
                <a:gd name="csX171" fmla="*/ 3885862 w 4564923"/>
                <a:gd name="csY171" fmla="*/ 4125762 h 4734291"/>
                <a:gd name="csX172" fmla="*/ 4238133 w 4564923"/>
                <a:gd name="csY172" fmla="*/ 4386326 h 4734291"/>
                <a:gd name="csX173" fmla="*/ 4537781 w 4564923"/>
                <a:gd name="csY173" fmla="*/ 4734009 h 4734291"/>
                <a:gd name="csX174" fmla="*/ 311607 w 4564923"/>
                <a:gd name="csY174" fmla="*/ 4734009 h 4734291"/>
                <a:gd name="csX175" fmla="*/ 3996545 w 4564923"/>
                <a:gd name="csY175" fmla="*/ 4253325 h 4734291"/>
                <a:gd name="csX176" fmla="*/ 3721424 w 4564923"/>
                <a:gd name="csY176" fmla="*/ 4049123 h 4734291"/>
                <a:gd name="csX177" fmla="*/ 3618388 w 4564923"/>
                <a:gd name="csY177" fmla="*/ 3958888 h 4734291"/>
                <a:gd name="csX178" fmla="*/ 3489805 w 4564923"/>
                <a:gd name="csY178" fmla="*/ 3758821 h 4734291"/>
                <a:gd name="csX179" fmla="*/ 3441657 w 4564923"/>
                <a:gd name="csY179" fmla="*/ 3627972 h 4734291"/>
                <a:gd name="csX180" fmla="*/ 3198823 w 4564923"/>
                <a:gd name="csY180" fmla="*/ 3264542 h 4734291"/>
                <a:gd name="csX181" fmla="*/ 3006176 w 4564923"/>
                <a:gd name="csY181" fmla="*/ 3141115 h 4734291"/>
                <a:gd name="csX182" fmla="*/ 2983518 w 4564923"/>
                <a:gd name="csY182" fmla="*/ 3140378 h 4734291"/>
                <a:gd name="csX183" fmla="*/ 2909824 w 4564923"/>
                <a:gd name="csY183" fmla="*/ 3171816 h 4734291"/>
                <a:gd name="csX184" fmla="*/ 2854596 w 4564923"/>
                <a:gd name="csY184" fmla="*/ 3188469 h 4734291"/>
                <a:gd name="csX185" fmla="*/ 2858788 w 4564923"/>
                <a:gd name="csY185" fmla="*/ 3229989 h 4734291"/>
                <a:gd name="csX186" fmla="*/ 2877084 w 4564923"/>
                <a:gd name="csY186" fmla="*/ 3348149 h 4734291"/>
                <a:gd name="csX187" fmla="*/ 2854653 w 4564923"/>
                <a:gd name="csY187" fmla="*/ 3372960 h 4734291"/>
                <a:gd name="csX188" fmla="*/ 2796026 w 4564923"/>
                <a:gd name="csY188" fmla="*/ 3376641 h 4734291"/>
                <a:gd name="csX189" fmla="*/ 2846836 w 4564923"/>
                <a:gd name="csY189" fmla="*/ 3411308 h 4734291"/>
                <a:gd name="csX190" fmla="*/ 2935144 w 4564923"/>
                <a:gd name="csY190" fmla="*/ 3430793 h 4734291"/>
                <a:gd name="csX191" fmla="*/ 3059818 w 4564923"/>
                <a:gd name="csY191" fmla="*/ 3519951 h 4734291"/>
                <a:gd name="csX192" fmla="*/ 3081740 w 4564923"/>
                <a:gd name="csY192" fmla="*/ 3535982 h 4734291"/>
                <a:gd name="csX193" fmla="*/ 3188344 w 4564923"/>
                <a:gd name="csY193" fmla="*/ 3563115 h 4734291"/>
                <a:gd name="csX194" fmla="*/ 3208113 w 4564923"/>
                <a:gd name="csY194" fmla="*/ 3570591 h 4734291"/>
                <a:gd name="csX195" fmla="*/ 3199560 w 4564923"/>
                <a:gd name="csY195" fmla="*/ 3605031 h 4734291"/>
                <a:gd name="csX196" fmla="*/ 3179507 w 4564923"/>
                <a:gd name="csY196" fmla="*/ 3600160 h 4734291"/>
                <a:gd name="csX197" fmla="*/ 2863942 w 4564923"/>
                <a:gd name="csY197" fmla="*/ 3549860 h 4734291"/>
                <a:gd name="csX198" fmla="*/ 2677979 w 4564923"/>
                <a:gd name="csY198" fmla="*/ 3549860 h 4734291"/>
                <a:gd name="csX199" fmla="*/ 2397816 w 4564923"/>
                <a:gd name="csY199" fmla="*/ 3613585 h 4734291"/>
                <a:gd name="csX200" fmla="*/ 2366605 w 4564923"/>
                <a:gd name="csY200" fmla="*/ 3629162 h 4734291"/>
                <a:gd name="csX201" fmla="*/ 2510878 w 4564923"/>
                <a:gd name="csY201" fmla="*/ 3730442 h 4734291"/>
                <a:gd name="csX202" fmla="*/ 2480177 w 4564923"/>
                <a:gd name="csY202" fmla="*/ 3756385 h 4734291"/>
                <a:gd name="csX203" fmla="*/ 2457179 w 4564923"/>
                <a:gd name="csY203" fmla="*/ 3739392 h 4734291"/>
                <a:gd name="csX204" fmla="*/ 2059367 w 4564923"/>
                <a:gd name="csY204" fmla="*/ 3552579 h 4734291"/>
                <a:gd name="csX205" fmla="*/ 1791836 w 4564923"/>
                <a:gd name="csY205" fmla="*/ 3535189 h 4734291"/>
                <a:gd name="csX206" fmla="*/ 1696220 w 4564923"/>
                <a:gd name="csY206" fmla="*/ 3552466 h 4734291"/>
                <a:gd name="csX207" fmla="*/ 1682456 w 4564923"/>
                <a:gd name="csY207" fmla="*/ 3522897 h 4734291"/>
                <a:gd name="csX208" fmla="*/ 1885639 w 4564923"/>
                <a:gd name="csY208" fmla="*/ 3492082 h 4734291"/>
                <a:gd name="csX209" fmla="*/ 1885639 w 4564923"/>
                <a:gd name="csY209" fmla="*/ 3389386 h 4734291"/>
                <a:gd name="csX210" fmla="*/ 1859865 w 4564923"/>
                <a:gd name="csY210" fmla="*/ 3387857 h 4734291"/>
                <a:gd name="csX211" fmla="*/ 1824689 w 4564923"/>
                <a:gd name="csY211" fmla="*/ 3351661 h 4734291"/>
                <a:gd name="csX212" fmla="*/ 1828711 w 4564923"/>
                <a:gd name="csY212" fmla="*/ 3234238 h 4734291"/>
                <a:gd name="csX213" fmla="*/ 1828711 w 4564923"/>
                <a:gd name="csY213" fmla="*/ 3202970 h 4734291"/>
                <a:gd name="csX214" fmla="*/ 1801465 w 4564923"/>
                <a:gd name="csY214" fmla="*/ 3201611 h 4734291"/>
                <a:gd name="csX215" fmla="*/ 1723466 w 4564923"/>
                <a:gd name="csY215" fmla="*/ 3195436 h 4734291"/>
                <a:gd name="csX216" fmla="*/ 1642748 w 4564923"/>
                <a:gd name="csY216" fmla="*/ 3157201 h 4734291"/>
                <a:gd name="csX217" fmla="*/ 1616068 w 4564923"/>
                <a:gd name="csY217" fmla="*/ 3170343 h 4734291"/>
                <a:gd name="csX218" fmla="*/ 1318063 w 4564923"/>
                <a:gd name="csY218" fmla="*/ 3391199 h 4734291"/>
                <a:gd name="csX219" fmla="*/ 1184892 w 4564923"/>
                <a:gd name="csY219" fmla="*/ 3568835 h 4734291"/>
                <a:gd name="csX220" fmla="*/ 1051948 w 4564923"/>
                <a:gd name="csY220" fmla="*/ 3846619 h 4734291"/>
                <a:gd name="csX221" fmla="*/ 1050702 w 4564923"/>
                <a:gd name="csY221" fmla="*/ 4152215 h 4734291"/>
                <a:gd name="csX222" fmla="*/ 1111934 w 4564923"/>
                <a:gd name="csY222" fmla="*/ 4245565 h 4734291"/>
                <a:gd name="csX223" fmla="*/ 1270142 w 4564923"/>
                <a:gd name="csY223" fmla="*/ 4267486 h 4734291"/>
                <a:gd name="csX224" fmla="*/ 1353749 w 4564923"/>
                <a:gd name="csY224" fmla="*/ 4196964 h 4734291"/>
                <a:gd name="csX225" fmla="*/ 1426933 w 4564923"/>
                <a:gd name="csY225" fmla="*/ 4075802 h 4734291"/>
                <a:gd name="csX226" fmla="*/ 1471002 w 4564923"/>
                <a:gd name="csY226" fmla="*/ 3966988 h 4734291"/>
                <a:gd name="csX227" fmla="*/ 1479952 w 4564923"/>
                <a:gd name="csY227" fmla="*/ 3929037 h 4734291"/>
                <a:gd name="csX228" fmla="*/ 1486863 w 4564923"/>
                <a:gd name="csY228" fmla="*/ 3900544 h 4734291"/>
                <a:gd name="csX229" fmla="*/ 1514222 w 4564923"/>
                <a:gd name="csY229" fmla="*/ 3878057 h 4734291"/>
                <a:gd name="csX230" fmla="*/ 1529119 w 4564923"/>
                <a:gd name="csY230" fmla="*/ 3911873 h 4734291"/>
                <a:gd name="csX231" fmla="*/ 1523851 w 4564923"/>
                <a:gd name="csY231" fmla="*/ 3930679 h 4734291"/>
                <a:gd name="csX232" fmla="*/ 1512070 w 4564923"/>
                <a:gd name="csY232" fmla="*/ 4012474 h 4734291"/>
                <a:gd name="csX233" fmla="*/ 1555232 w 4564923"/>
                <a:gd name="csY233" fmla="*/ 4234576 h 4734291"/>
                <a:gd name="csX234" fmla="*/ 1608591 w 4564923"/>
                <a:gd name="csY234" fmla="*/ 4321808 h 4734291"/>
                <a:gd name="csX235" fmla="*/ 1831487 w 4564923"/>
                <a:gd name="csY235" fmla="*/ 4345542 h 4734291"/>
                <a:gd name="csX236" fmla="*/ 1913734 w 4564923"/>
                <a:gd name="csY236" fmla="*/ 4252815 h 4734291"/>
                <a:gd name="csX237" fmla="*/ 1986239 w 4564923"/>
                <a:gd name="csY237" fmla="*/ 4028730 h 4734291"/>
                <a:gd name="csX238" fmla="*/ 1986692 w 4564923"/>
                <a:gd name="csY238" fmla="*/ 3901961 h 4734291"/>
                <a:gd name="csX239" fmla="*/ 1986919 w 4564923"/>
                <a:gd name="csY239" fmla="*/ 3880039 h 4734291"/>
                <a:gd name="csX240" fmla="*/ 2005158 w 4564923"/>
                <a:gd name="csY240" fmla="*/ 3864009 h 4734291"/>
                <a:gd name="csX241" fmla="*/ 2023398 w 4564923"/>
                <a:gd name="csY241" fmla="*/ 3877207 h 4734291"/>
                <a:gd name="csX242" fmla="*/ 2028099 w 4564923"/>
                <a:gd name="csY242" fmla="*/ 3900941 h 4734291"/>
                <a:gd name="csX243" fmla="*/ 2064748 w 4564923"/>
                <a:gd name="csY243" fmla="*/ 4039720 h 4734291"/>
                <a:gd name="csX244" fmla="*/ 2431236 w 4564923"/>
                <a:gd name="csY244" fmla="*/ 4388479 h 4734291"/>
                <a:gd name="csX245" fmla="*/ 2709756 w 4564923"/>
                <a:gd name="csY245" fmla="*/ 4390971 h 4734291"/>
                <a:gd name="csX246" fmla="*/ 2787926 w 4564923"/>
                <a:gd name="csY246" fmla="*/ 4351433 h 4734291"/>
                <a:gd name="csX247" fmla="*/ 2887563 w 4564923"/>
                <a:gd name="csY247" fmla="*/ 4115170 h 4734291"/>
                <a:gd name="csX248" fmla="*/ 2876970 w 4564923"/>
                <a:gd name="csY248" fmla="*/ 4091096 h 4734291"/>
                <a:gd name="csX249" fmla="*/ 2826727 w 4564923"/>
                <a:gd name="csY249" fmla="*/ 4007206 h 4734291"/>
                <a:gd name="csX250" fmla="*/ 2812056 w 4564923"/>
                <a:gd name="csY250" fmla="*/ 3963420 h 4734291"/>
                <a:gd name="csX251" fmla="*/ 2824631 w 4564923"/>
                <a:gd name="csY251" fmla="*/ 3933738 h 4734291"/>
                <a:gd name="csX252" fmla="*/ 2856578 w 4564923"/>
                <a:gd name="csY252" fmla="*/ 3936457 h 4734291"/>
                <a:gd name="csX253" fmla="*/ 2887393 w 4564923"/>
                <a:gd name="csY253" fmla="*/ 3973672 h 4734291"/>
                <a:gd name="csX254" fmla="*/ 2921266 w 4564923"/>
                <a:gd name="csY254" fmla="*/ 4075405 h 4734291"/>
                <a:gd name="csX255" fmla="*/ 2931066 w 4564923"/>
                <a:gd name="csY255" fmla="*/ 4099819 h 4734291"/>
                <a:gd name="csX256" fmla="*/ 3080040 w 4564923"/>
                <a:gd name="csY256" fmla="*/ 4257857 h 4734291"/>
                <a:gd name="csX257" fmla="*/ 3301406 w 4564923"/>
                <a:gd name="csY257" fmla="*/ 4354945 h 4734291"/>
                <a:gd name="csX258" fmla="*/ 3403026 w 4564923"/>
                <a:gd name="csY258" fmla="*/ 4347695 h 4734291"/>
                <a:gd name="csX259" fmla="*/ 3490598 w 4564923"/>
                <a:gd name="csY259" fmla="*/ 4242733 h 4734291"/>
                <a:gd name="csX260" fmla="*/ 3482158 w 4564923"/>
                <a:gd name="csY260" fmla="*/ 4146041 h 4734291"/>
                <a:gd name="csX261" fmla="*/ 3381784 w 4564923"/>
                <a:gd name="csY261" fmla="*/ 3957076 h 4734291"/>
                <a:gd name="csX262" fmla="*/ 3373684 w 4564923"/>
                <a:gd name="csY262" fmla="*/ 3945237 h 4734291"/>
                <a:gd name="csX263" fmla="*/ 3378556 w 4564923"/>
                <a:gd name="csY263" fmla="*/ 3923202 h 4734291"/>
                <a:gd name="csX264" fmla="*/ 3400590 w 4564923"/>
                <a:gd name="csY264" fmla="*/ 3921786 h 4734291"/>
                <a:gd name="csX265" fmla="*/ 3417980 w 4564923"/>
                <a:gd name="csY265" fmla="*/ 3938836 h 4734291"/>
                <a:gd name="csX266" fmla="*/ 3597486 w 4564923"/>
                <a:gd name="csY266" fmla="*/ 4118852 h 4734291"/>
                <a:gd name="csX267" fmla="*/ 3715193 w 4564923"/>
                <a:gd name="csY267" fmla="*/ 4202175 h 4734291"/>
                <a:gd name="csX268" fmla="*/ 4005325 w 4564923"/>
                <a:gd name="csY268" fmla="*/ 4274227 h 4734291"/>
                <a:gd name="csX269" fmla="*/ 4014898 w 4564923"/>
                <a:gd name="csY269" fmla="*/ 4273151 h 4734291"/>
                <a:gd name="csX270" fmla="*/ 4017446 w 4564923"/>
                <a:gd name="csY270" fmla="*/ 4268563 h 4734291"/>
                <a:gd name="csX271" fmla="*/ 3996658 w 4564923"/>
                <a:gd name="csY271" fmla="*/ 4253155 h 4734291"/>
                <a:gd name="csX272" fmla="*/ 3036311 w 4564923"/>
                <a:gd name="csY272" fmla="*/ 3112622 h 4734291"/>
                <a:gd name="csX273" fmla="*/ 3295628 w 4564923"/>
                <a:gd name="csY273" fmla="*/ 3312180 h 4734291"/>
                <a:gd name="csX274" fmla="*/ 3497792 w 4564923"/>
                <a:gd name="csY274" fmla="*/ 3669889 h 4734291"/>
                <a:gd name="csX275" fmla="*/ 3518637 w 4564923"/>
                <a:gd name="csY275" fmla="*/ 3727383 h 4734291"/>
                <a:gd name="csX276" fmla="*/ 3523225 w 4564923"/>
                <a:gd name="csY276" fmla="*/ 3736729 h 4734291"/>
                <a:gd name="csX277" fmla="*/ 4516143 w 4564923"/>
                <a:gd name="csY277" fmla="*/ 3736729 h 4734291"/>
                <a:gd name="csX278" fmla="*/ 4508949 w 4564923"/>
                <a:gd name="csY278" fmla="*/ 3719962 h 4734291"/>
                <a:gd name="csX279" fmla="*/ 4389260 w 4564923"/>
                <a:gd name="csY279" fmla="*/ 3608260 h 4734291"/>
                <a:gd name="csX280" fmla="*/ 4220970 w 4564923"/>
                <a:gd name="csY280" fmla="*/ 3559093 h 4734291"/>
                <a:gd name="csX281" fmla="*/ 4104282 w 4564923"/>
                <a:gd name="csY281" fmla="*/ 3558130 h 4734291"/>
                <a:gd name="csX282" fmla="*/ 4082701 w 4564923"/>
                <a:gd name="csY282" fmla="*/ 3546178 h 4734291"/>
                <a:gd name="csX283" fmla="*/ 4091254 w 4564923"/>
                <a:gd name="csY283" fmla="*/ 3523067 h 4734291"/>
                <a:gd name="csX284" fmla="*/ 4217174 w 4564923"/>
                <a:gd name="csY284" fmla="*/ 3296603 h 4734291"/>
                <a:gd name="csX285" fmla="*/ 4123258 w 4564923"/>
                <a:gd name="csY285" fmla="*/ 3024937 h 4734291"/>
                <a:gd name="csX286" fmla="*/ 3964937 w 4564923"/>
                <a:gd name="csY286" fmla="*/ 2942463 h 4734291"/>
                <a:gd name="csX287" fmla="*/ 3760508 w 4564923"/>
                <a:gd name="csY287" fmla="*/ 2996615 h 4734291"/>
                <a:gd name="csX288" fmla="*/ 3730147 w 4564923"/>
                <a:gd name="csY288" fmla="*/ 3021312 h 4734291"/>
                <a:gd name="csX289" fmla="*/ 3702787 w 4564923"/>
                <a:gd name="csY289" fmla="*/ 3024484 h 4734291"/>
                <a:gd name="csX290" fmla="*/ 3692705 w 4564923"/>
                <a:gd name="csY290" fmla="*/ 2996615 h 4734291"/>
                <a:gd name="csX291" fmla="*/ 3707319 w 4564923"/>
                <a:gd name="csY291" fmla="*/ 2942293 h 4734291"/>
                <a:gd name="csX292" fmla="*/ 3723463 w 4564923"/>
                <a:gd name="csY292" fmla="*/ 2797227 h 4734291"/>
                <a:gd name="csX293" fmla="*/ 3628017 w 4564923"/>
                <a:gd name="csY293" fmla="*/ 2615342 h 4734291"/>
                <a:gd name="csX294" fmla="*/ 3397532 w 4564923"/>
                <a:gd name="csY294" fmla="*/ 2510947 h 4734291"/>
                <a:gd name="csX295" fmla="*/ 3150789 w 4564923"/>
                <a:gd name="csY295" fmla="*/ 2544084 h 4734291"/>
                <a:gd name="csX296" fmla="*/ 3035348 w 4564923"/>
                <a:gd name="csY296" fmla="*/ 2602767 h 4734291"/>
                <a:gd name="csX297" fmla="*/ 3035461 w 4564923"/>
                <a:gd name="csY297" fmla="*/ 2647063 h 4734291"/>
                <a:gd name="csX298" fmla="*/ 3046110 w 4564923"/>
                <a:gd name="csY298" fmla="*/ 2862141 h 4734291"/>
                <a:gd name="csX299" fmla="*/ 3015126 w 4564923"/>
                <a:gd name="csY299" fmla="*/ 3096026 h 4734291"/>
                <a:gd name="csX300" fmla="*/ 3015579 w 4564923"/>
                <a:gd name="csY300" fmla="*/ 3102256 h 4734291"/>
                <a:gd name="csX301" fmla="*/ 3036424 w 4564923"/>
                <a:gd name="csY301" fmla="*/ 3112566 h 4734291"/>
                <a:gd name="csX302" fmla="*/ 1338625 w 4564923"/>
                <a:gd name="csY302" fmla="*/ 1846452 h 4734291"/>
                <a:gd name="csX303" fmla="*/ 1349387 w 4564923"/>
                <a:gd name="csY303" fmla="*/ 1813146 h 4734291"/>
                <a:gd name="csX304" fmla="*/ 1528383 w 4564923"/>
                <a:gd name="csY304" fmla="*/ 1353420 h 4734291"/>
                <a:gd name="csX305" fmla="*/ 1742045 w 4564923"/>
                <a:gd name="csY305" fmla="*/ 1017293 h 4734291"/>
                <a:gd name="csX306" fmla="*/ 1758585 w 4564923"/>
                <a:gd name="csY306" fmla="*/ 995315 h 4734291"/>
                <a:gd name="csX307" fmla="*/ 1749862 w 4564923"/>
                <a:gd name="csY307" fmla="*/ 988801 h 4734291"/>
                <a:gd name="csX308" fmla="*/ 1425744 w 4564923"/>
                <a:gd name="csY308" fmla="*/ 864184 h 4734291"/>
                <a:gd name="csX309" fmla="*/ 1392947 w 4564923"/>
                <a:gd name="csY309" fmla="*/ 854441 h 4734291"/>
                <a:gd name="csX310" fmla="*/ 1357657 w 4564923"/>
                <a:gd name="csY310" fmla="*/ 865260 h 4734291"/>
                <a:gd name="csX311" fmla="*/ 1326503 w 4564923"/>
                <a:gd name="csY311" fmla="*/ 991463 h 4734291"/>
                <a:gd name="csX312" fmla="*/ 1329958 w 4564923"/>
                <a:gd name="csY312" fmla="*/ 1015594 h 4734291"/>
                <a:gd name="csX313" fmla="*/ 1298124 w 4564923"/>
                <a:gd name="csY313" fmla="*/ 1036609 h 4734291"/>
                <a:gd name="csX314" fmla="*/ 1279148 w 4564923"/>
                <a:gd name="csY314" fmla="*/ 1025450 h 4734291"/>
                <a:gd name="csX315" fmla="*/ 1091882 w 4564923"/>
                <a:gd name="csY315" fmla="*/ 957760 h 4734291"/>
                <a:gd name="csX316" fmla="*/ 909657 w 4564923"/>
                <a:gd name="csY316" fmla="*/ 991633 h 4734291"/>
                <a:gd name="csX317" fmla="*/ 737855 w 4564923"/>
                <a:gd name="csY317" fmla="*/ 1148425 h 4734291"/>
                <a:gd name="csX318" fmla="*/ 744369 w 4564923"/>
                <a:gd name="csY318" fmla="*/ 1429947 h 4734291"/>
                <a:gd name="csX319" fmla="*/ 752526 w 4564923"/>
                <a:gd name="csY319" fmla="*/ 1442125 h 4734291"/>
                <a:gd name="csX320" fmla="*/ 743293 w 4564923"/>
                <a:gd name="csY320" fmla="*/ 1482400 h 4734291"/>
                <a:gd name="csX321" fmla="*/ 701660 w 4564923"/>
                <a:gd name="csY321" fmla="*/ 1502791 h 4734291"/>
                <a:gd name="csX322" fmla="*/ 471854 w 4564923"/>
                <a:gd name="csY322" fmla="*/ 1593592 h 4734291"/>
                <a:gd name="csX323" fmla="*/ 85143 w 4564923"/>
                <a:gd name="csY323" fmla="*/ 1802383 h 4734291"/>
                <a:gd name="csX324" fmla="*/ 70189 w 4564923"/>
                <a:gd name="csY324" fmla="*/ 1814788 h 4734291"/>
                <a:gd name="csX325" fmla="*/ 1338511 w 4564923"/>
                <a:gd name="csY325" fmla="*/ 1846509 h 4734291"/>
                <a:gd name="csX326" fmla="*/ 2426705 w 4564923"/>
                <a:gd name="csY326" fmla="*/ 810541 h 4734291"/>
                <a:gd name="csX327" fmla="*/ 2411184 w 4564923"/>
                <a:gd name="csY327" fmla="*/ 800515 h 4734291"/>
                <a:gd name="csX328" fmla="*/ 2359072 w 4564923"/>
                <a:gd name="csY328" fmla="*/ 773496 h 4734291"/>
                <a:gd name="csX329" fmla="*/ 2344457 w 4564923"/>
                <a:gd name="csY329" fmla="*/ 764660 h 4734291"/>
                <a:gd name="csX330" fmla="*/ 2335451 w 4564923"/>
                <a:gd name="csY330" fmla="*/ 739510 h 4734291"/>
                <a:gd name="csX331" fmla="*/ 2362923 w 4564923"/>
                <a:gd name="csY331" fmla="*/ 732995 h 4734291"/>
                <a:gd name="csX332" fmla="*/ 2393341 w 4564923"/>
                <a:gd name="csY332" fmla="*/ 748629 h 4734291"/>
                <a:gd name="csX333" fmla="*/ 2460182 w 4564923"/>
                <a:gd name="csY333" fmla="*/ 778594 h 4734291"/>
                <a:gd name="csX334" fmla="*/ 2646088 w 4564923"/>
                <a:gd name="csY334" fmla="*/ 690342 h 4734291"/>
                <a:gd name="csX335" fmla="*/ 2648977 w 4564923"/>
                <a:gd name="csY335" fmla="*/ 677881 h 4734291"/>
                <a:gd name="csX336" fmla="*/ 2571828 w 4564923"/>
                <a:gd name="csY336" fmla="*/ 644630 h 4734291"/>
                <a:gd name="csX337" fmla="*/ 2540277 w 4564923"/>
                <a:gd name="csY337" fmla="*/ 621973 h 4734291"/>
                <a:gd name="csX338" fmla="*/ 2532573 w 4564923"/>
                <a:gd name="csY338" fmla="*/ 598125 h 4734291"/>
                <a:gd name="csX339" fmla="*/ 2556590 w 4564923"/>
                <a:gd name="csY339" fmla="*/ 585664 h 4734291"/>
                <a:gd name="csX340" fmla="*/ 2588198 w 4564923"/>
                <a:gd name="csY340" fmla="*/ 589176 h 4734291"/>
                <a:gd name="csX341" fmla="*/ 2662402 w 4564923"/>
                <a:gd name="csY341" fmla="*/ 589346 h 4734291"/>
                <a:gd name="csX342" fmla="*/ 2664214 w 4564923"/>
                <a:gd name="csY342" fmla="*/ 562270 h 4734291"/>
                <a:gd name="csX343" fmla="*/ 2698258 w 4564923"/>
                <a:gd name="csY343" fmla="*/ 528906 h 4734291"/>
                <a:gd name="csX344" fmla="*/ 2722445 w 4564923"/>
                <a:gd name="csY344" fmla="*/ 526074 h 4734291"/>
                <a:gd name="csX345" fmla="*/ 2726920 w 4564923"/>
                <a:gd name="csY345" fmla="*/ 519900 h 4734291"/>
                <a:gd name="csX346" fmla="*/ 2692763 w 4564923"/>
                <a:gd name="csY346" fmla="*/ 508741 h 4734291"/>
                <a:gd name="csX347" fmla="*/ 2653056 w 4564923"/>
                <a:gd name="csY347" fmla="*/ 468637 h 4734291"/>
                <a:gd name="csX348" fmla="*/ 2637139 w 4564923"/>
                <a:gd name="csY348" fmla="*/ 414824 h 4734291"/>
                <a:gd name="csX349" fmla="*/ 2564237 w 4564923"/>
                <a:gd name="csY349" fmla="*/ 352856 h 4734291"/>
                <a:gd name="csX350" fmla="*/ 2397816 w 4564923"/>
                <a:gd name="csY350" fmla="*/ 404459 h 4734291"/>
                <a:gd name="csX351" fmla="*/ 2326161 w 4564923"/>
                <a:gd name="csY351" fmla="*/ 478096 h 4734291"/>
                <a:gd name="csX352" fmla="*/ 2287870 w 4564923"/>
                <a:gd name="csY352" fmla="*/ 508288 h 4734291"/>
                <a:gd name="csX353" fmla="*/ 2251504 w 4564923"/>
                <a:gd name="csY353" fmla="*/ 504889 h 4734291"/>
                <a:gd name="csX354" fmla="*/ 2192537 w 4564923"/>
                <a:gd name="csY354" fmla="*/ 488972 h 4734291"/>
                <a:gd name="csX355" fmla="*/ 2149544 w 4564923"/>
                <a:gd name="csY355" fmla="*/ 527603 h 4734291"/>
                <a:gd name="csX356" fmla="*/ 2169200 w 4564923"/>
                <a:gd name="csY356" fmla="*/ 581812 h 4734291"/>
                <a:gd name="csX357" fmla="*/ 2240572 w 4564923"/>
                <a:gd name="csY357" fmla="*/ 590082 h 4734291"/>
                <a:gd name="csX358" fmla="*/ 2248955 w 4564923"/>
                <a:gd name="csY358" fmla="*/ 585041 h 4734291"/>
                <a:gd name="csX359" fmla="*/ 2296197 w 4564923"/>
                <a:gd name="csY359" fmla="*/ 604866 h 4734291"/>
                <a:gd name="csX360" fmla="*/ 2236550 w 4564923"/>
                <a:gd name="csY360" fmla="*/ 808332 h 4734291"/>
                <a:gd name="csX361" fmla="*/ 2233378 w 4564923"/>
                <a:gd name="csY361" fmla="*/ 815073 h 4734291"/>
                <a:gd name="csX362" fmla="*/ 2426762 w 4564923"/>
                <a:gd name="csY362" fmla="*/ 810541 h 4734291"/>
                <a:gd name="csX363" fmla="*/ 2960294 w 4564923"/>
                <a:gd name="csY363" fmla="*/ 609114 h 4734291"/>
                <a:gd name="csX364" fmla="*/ 2982159 w 4564923"/>
                <a:gd name="csY364" fmla="*/ 616931 h 4734291"/>
                <a:gd name="csX365" fmla="*/ 3101735 w 4564923"/>
                <a:gd name="csY365" fmla="*/ 625201 h 4734291"/>
                <a:gd name="csX366" fmla="*/ 3485047 w 4564923"/>
                <a:gd name="csY366" fmla="*/ 648879 h 4734291"/>
                <a:gd name="csX367" fmla="*/ 3502890 w 4564923"/>
                <a:gd name="csY367" fmla="*/ 648879 h 4734291"/>
                <a:gd name="csX368" fmla="*/ 3385410 w 4564923"/>
                <a:gd name="csY368" fmla="*/ 414428 h 4734291"/>
                <a:gd name="csX369" fmla="*/ 2905349 w 4564923"/>
                <a:gd name="csY369" fmla="*/ 505569 h 4734291"/>
                <a:gd name="csX370" fmla="*/ 2960294 w 4564923"/>
                <a:gd name="csY370" fmla="*/ 609114 h 4734291"/>
                <a:gd name="csX371" fmla="*/ 3365754 w 4564923"/>
                <a:gd name="csY371" fmla="*/ 233676 h 4734291"/>
                <a:gd name="csX372" fmla="*/ 3386033 w 4564923"/>
                <a:gd name="csY372" fmla="*/ 89799 h 4734291"/>
                <a:gd name="csX373" fmla="*/ 2902970 w 4564923"/>
                <a:gd name="csY373" fmla="*/ 371888 h 4734291"/>
                <a:gd name="csX374" fmla="*/ 2899232 w 4564923"/>
                <a:gd name="csY374" fmla="*/ 467390 h 4734291"/>
                <a:gd name="csX375" fmla="*/ 3374704 w 4564923"/>
                <a:gd name="csY375" fmla="*/ 377156 h 4734291"/>
                <a:gd name="csX376" fmla="*/ 3365811 w 4564923"/>
                <a:gd name="csY376" fmla="*/ 233676 h 4734291"/>
                <a:gd name="csX377" fmla="*/ 1830071 w 4564923"/>
                <a:gd name="csY377" fmla="*/ 691419 h 4734291"/>
                <a:gd name="csX378" fmla="*/ 1564012 w 4564923"/>
                <a:gd name="csY378" fmla="*/ 569577 h 4734291"/>
                <a:gd name="csX379" fmla="*/ 1525664 w 4564923"/>
                <a:gd name="csY379" fmla="*/ 715549 h 4734291"/>
                <a:gd name="csX380" fmla="*/ 1499834 w 4564923"/>
                <a:gd name="csY380" fmla="*/ 829801 h 4734291"/>
                <a:gd name="csX381" fmla="*/ 1511220 w 4564923"/>
                <a:gd name="csY381" fmla="*/ 852402 h 4734291"/>
                <a:gd name="csX382" fmla="*/ 1733832 w 4564923"/>
                <a:gd name="csY382" fmla="*/ 940144 h 4734291"/>
                <a:gd name="csX383" fmla="*/ 1740346 w 4564923"/>
                <a:gd name="csY383" fmla="*/ 941730 h 4734291"/>
                <a:gd name="csX384" fmla="*/ 1830014 w 4564923"/>
                <a:gd name="csY384" fmla="*/ 691475 h 4734291"/>
                <a:gd name="csX385" fmla="*/ 2272576 w 4564923"/>
                <a:gd name="csY385" fmla="*/ 3206765 h 4734291"/>
                <a:gd name="csX386" fmla="*/ 2270707 w 4564923"/>
                <a:gd name="csY386" fmla="*/ 3229706 h 4734291"/>
                <a:gd name="csX387" fmla="*/ 2268781 w 4564923"/>
                <a:gd name="csY387" fmla="*/ 3352115 h 4734291"/>
                <a:gd name="csX388" fmla="*/ 2268327 w 4564923"/>
                <a:gd name="csY388" fmla="*/ 3369221 h 4734291"/>
                <a:gd name="csX389" fmla="*/ 2232642 w 4564923"/>
                <a:gd name="csY389" fmla="*/ 3402585 h 4734291"/>
                <a:gd name="csX390" fmla="*/ 2216668 w 4564923"/>
                <a:gd name="csY390" fmla="*/ 3402471 h 4734291"/>
                <a:gd name="csX391" fmla="*/ 2228053 w 4564923"/>
                <a:gd name="csY391" fmla="*/ 3416009 h 4734291"/>
                <a:gd name="csX392" fmla="*/ 2278240 w 4564923"/>
                <a:gd name="csY392" fmla="*/ 3440649 h 4734291"/>
                <a:gd name="csX393" fmla="*/ 2356976 w 4564923"/>
                <a:gd name="csY393" fmla="*/ 3467329 h 4734291"/>
                <a:gd name="csX394" fmla="*/ 2445737 w 4564923"/>
                <a:gd name="csY394" fmla="*/ 3543119 h 4734291"/>
                <a:gd name="csX395" fmla="*/ 2449589 w 4564923"/>
                <a:gd name="csY395" fmla="*/ 3549180 h 4734291"/>
                <a:gd name="csX396" fmla="*/ 2451685 w 4564923"/>
                <a:gd name="csY396" fmla="*/ 3550370 h 4734291"/>
                <a:gd name="csX397" fmla="*/ 2452421 w 4564923"/>
                <a:gd name="csY397" fmla="*/ 3397373 h 4734291"/>
                <a:gd name="csX398" fmla="*/ 2434125 w 4564923"/>
                <a:gd name="csY398" fmla="*/ 3396467 h 4734291"/>
                <a:gd name="csX399" fmla="*/ 2397590 w 4564923"/>
                <a:gd name="csY399" fmla="*/ 3361347 h 4734291"/>
                <a:gd name="csX400" fmla="*/ 2392718 w 4564923"/>
                <a:gd name="csY400" fmla="*/ 3231689 h 4734291"/>
                <a:gd name="csX401" fmla="*/ 2384618 w 4564923"/>
                <a:gd name="csY401" fmla="*/ 3205123 h 4734291"/>
                <a:gd name="csX402" fmla="*/ 2381956 w 4564923"/>
                <a:gd name="csY402" fmla="*/ 3188979 h 4734291"/>
                <a:gd name="csX403" fmla="*/ 2373289 w 4564923"/>
                <a:gd name="csY403" fmla="*/ 3005678 h 4734291"/>
                <a:gd name="csX404" fmla="*/ 2358902 w 4564923"/>
                <a:gd name="csY404" fmla="*/ 2668248 h 4734291"/>
                <a:gd name="csX405" fmla="*/ 2348762 w 4564923"/>
                <a:gd name="csY405" fmla="*/ 2435950 h 4734291"/>
                <a:gd name="csX406" fmla="*/ 2341852 w 4564923"/>
                <a:gd name="csY406" fmla="*/ 2405532 h 4734291"/>
                <a:gd name="csX407" fmla="*/ 2309791 w 4564923"/>
                <a:gd name="csY407" fmla="*/ 2407004 h 4734291"/>
                <a:gd name="csX408" fmla="*/ 2304636 w 4564923"/>
                <a:gd name="csY408" fmla="*/ 2440311 h 4734291"/>
                <a:gd name="csX409" fmla="*/ 2310811 w 4564923"/>
                <a:gd name="csY409" fmla="*/ 2587020 h 4734291"/>
                <a:gd name="csX410" fmla="*/ 2319477 w 4564923"/>
                <a:gd name="csY410" fmla="*/ 2755650 h 4734291"/>
                <a:gd name="csX411" fmla="*/ 2333865 w 4564923"/>
                <a:gd name="csY411" fmla="*/ 3056318 h 4734291"/>
                <a:gd name="csX412" fmla="*/ 2340606 w 4564923"/>
                <a:gd name="csY412" fmla="*/ 3206652 h 4734291"/>
                <a:gd name="csX413" fmla="*/ 2272632 w 4564923"/>
                <a:gd name="csY413" fmla="*/ 3206652 h 4734291"/>
                <a:gd name="csX414" fmla="*/ 1231340 w 4564923"/>
                <a:gd name="csY414" fmla="*/ 780293 h 4734291"/>
                <a:gd name="csX415" fmla="*/ 1461146 w 4564923"/>
                <a:gd name="csY415" fmla="*/ 830650 h 4734291"/>
                <a:gd name="csX416" fmla="*/ 1525154 w 4564923"/>
                <a:gd name="csY416" fmla="*/ 558304 h 4734291"/>
                <a:gd name="csX417" fmla="*/ 1226866 w 4564923"/>
                <a:gd name="csY417" fmla="*/ 522732 h 4734291"/>
                <a:gd name="csX418" fmla="*/ 1231340 w 4564923"/>
                <a:gd name="csY418" fmla="*/ 780350 h 4734291"/>
                <a:gd name="csX419" fmla="*/ 863209 w 4564923"/>
                <a:gd name="csY419" fmla="*/ 556945 h 4734291"/>
                <a:gd name="csX420" fmla="*/ 908638 w 4564923"/>
                <a:gd name="csY420" fmla="*/ 793435 h 4734291"/>
                <a:gd name="csX421" fmla="*/ 1190387 w 4564923"/>
                <a:gd name="csY421" fmla="*/ 781483 h 4734291"/>
                <a:gd name="csX422" fmla="*/ 1183419 w 4564923"/>
                <a:gd name="csY422" fmla="*/ 523242 h 4734291"/>
                <a:gd name="csX423" fmla="*/ 863209 w 4564923"/>
                <a:gd name="csY423" fmla="*/ 556945 h 4734291"/>
                <a:gd name="csX424" fmla="*/ 603268 w 4564923"/>
                <a:gd name="csY424" fmla="*/ 862258 h 4734291"/>
                <a:gd name="csX425" fmla="*/ 872442 w 4564923"/>
                <a:gd name="csY425" fmla="*/ 800855 h 4734291"/>
                <a:gd name="csX426" fmla="*/ 819083 w 4564923"/>
                <a:gd name="csY426" fmla="*/ 563063 h 4734291"/>
                <a:gd name="csX427" fmla="*/ 540733 w 4564923"/>
                <a:gd name="csY427" fmla="*/ 599598 h 4734291"/>
                <a:gd name="csX428" fmla="*/ 603212 w 4564923"/>
                <a:gd name="csY428" fmla="*/ 862258 h 4734291"/>
                <a:gd name="csX429" fmla="*/ 1864737 w 4564923"/>
                <a:gd name="csY429" fmla="*/ 710678 h 4734291"/>
                <a:gd name="csX430" fmla="*/ 1772407 w 4564923"/>
                <a:gd name="csY430" fmla="*/ 955721 h 4734291"/>
                <a:gd name="csX431" fmla="*/ 2048604 w 4564923"/>
                <a:gd name="csY431" fmla="*/ 1067593 h 4734291"/>
                <a:gd name="csX432" fmla="*/ 2054439 w 4564923"/>
                <a:gd name="csY432" fmla="*/ 1021485 h 4734291"/>
                <a:gd name="csX433" fmla="*/ 2074547 w 4564923"/>
                <a:gd name="csY433" fmla="*/ 869055 h 4734291"/>
                <a:gd name="csX434" fmla="*/ 2086046 w 4564923"/>
                <a:gd name="csY434" fmla="*/ 822890 h 4734291"/>
                <a:gd name="csX435" fmla="*/ 1864737 w 4564923"/>
                <a:gd name="csY435" fmla="*/ 710734 h 4734291"/>
                <a:gd name="csX436" fmla="*/ 2833014 w 4564923"/>
                <a:gd name="csY436" fmla="*/ 3335461 h 4734291"/>
                <a:gd name="csX437" fmla="*/ 2815568 w 4564923"/>
                <a:gd name="csY437" fmla="*/ 3195776 h 4734291"/>
                <a:gd name="csX438" fmla="*/ 2431633 w 4564923"/>
                <a:gd name="csY438" fmla="*/ 3211523 h 4734291"/>
                <a:gd name="csX439" fmla="*/ 2437864 w 4564923"/>
                <a:gd name="csY439" fmla="*/ 3357269 h 4734291"/>
                <a:gd name="csX440" fmla="*/ 2833014 w 4564923"/>
                <a:gd name="csY440" fmla="*/ 3335461 h 4734291"/>
                <a:gd name="csX441" fmla="*/ 1863094 w 4564923"/>
                <a:gd name="csY441" fmla="*/ 3349112 h 4734291"/>
                <a:gd name="csX442" fmla="*/ 2229016 w 4564923"/>
                <a:gd name="csY442" fmla="*/ 3363783 h 4734291"/>
                <a:gd name="csX443" fmla="*/ 2229016 w 4564923"/>
                <a:gd name="csY443" fmla="*/ 3210787 h 4734291"/>
                <a:gd name="csX444" fmla="*/ 1868192 w 4564923"/>
                <a:gd name="csY444" fmla="*/ 3205179 h 4734291"/>
                <a:gd name="csX445" fmla="*/ 1863151 w 4564923"/>
                <a:gd name="csY445" fmla="*/ 3349169 h 4734291"/>
                <a:gd name="csX446" fmla="*/ 2120203 w 4564923"/>
                <a:gd name="csY446" fmla="*/ 833539 h 4734291"/>
                <a:gd name="csX447" fmla="*/ 2084403 w 4564923"/>
                <a:gd name="csY447" fmla="*/ 1075070 h 4734291"/>
                <a:gd name="csX448" fmla="*/ 2341455 w 4564923"/>
                <a:gd name="csY448" fmla="*/ 1067480 h 4734291"/>
                <a:gd name="csX449" fmla="*/ 2326671 w 4564923"/>
                <a:gd name="csY449" fmla="*/ 859822 h 4734291"/>
                <a:gd name="csX450" fmla="*/ 2120259 w 4564923"/>
                <a:gd name="csY450" fmla="*/ 833482 h 4734291"/>
                <a:gd name="csX451" fmla="*/ 2486748 w 4564923"/>
                <a:gd name="csY451" fmla="*/ 942126 h 4734291"/>
                <a:gd name="csX452" fmla="*/ 2474739 w 4564923"/>
                <a:gd name="csY452" fmla="*/ 944165 h 4734291"/>
                <a:gd name="csX453" fmla="*/ 2455650 w 4564923"/>
                <a:gd name="csY453" fmla="*/ 932497 h 4734291"/>
                <a:gd name="csX454" fmla="*/ 2464430 w 4564923"/>
                <a:gd name="csY454" fmla="*/ 911821 h 4734291"/>
                <a:gd name="csX455" fmla="*/ 2491279 w 4564923"/>
                <a:gd name="csY455" fmla="*/ 900209 h 4734291"/>
                <a:gd name="csX456" fmla="*/ 2610799 w 4564923"/>
                <a:gd name="csY456" fmla="*/ 850589 h 4734291"/>
                <a:gd name="csX457" fmla="*/ 2670275 w 4564923"/>
                <a:gd name="csY457" fmla="*/ 797683 h 4734291"/>
                <a:gd name="csX458" fmla="*/ 2673617 w 4564923"/>
                <a:gd name="csY458" fmla="*/ 727728 h 4734291"/>
                <a:gd name="csX459" fmla="*/ 2661099 w 4564923"/>
                <a:gd name="csY459" fmla="*/ 742115 h 4734291"/>
                <a:gd name="csX460" fmla="*/ 2591993 w 4564923"/>
                <a:gd name="csY460" fmla="*/ 806916 h 4734291"/>
                <a:gd name="csX461" fmla="*/ 2527532 w 4564923"/>
                <a:gd name="csY461" fmla="*/ 827422 h 4734291"/>
                <a:gd name="csX462" fmla="*/ 2489354 w 4564923"/>
                <a:gd name="csY462" fmla="*/ 835125 h 4734291"/>
                <a:gd name="csX463" fmla="*/ 2368758 w 4564923"/>
                <a:gd name="csY463" fmla="*/ 858519 h 4734291"/>
                <a:gd name="csX464" fmla="*/ 2380030 w 4564923"/>
                <a:gd name="csY464" fmla="*/ 1061929 h 4734291"/>
                <a:gd name="csX465" fmla="*/ 2514050 w 4564923"/>
                <a:gd name="csY465" fmla="*/ 1027659 h 4734291"/>
                <a:gd name="csX466" fmla="*/ 2604738 w 4564923"/>
                <a:gd name="csY466" fmla="*/ 979511 h 4734291"/>
                <a:gd name="csX467" fmla="*/ 2698088 w 4564923"/>
                <a:gd name="csY467" fmla="*/ 862711 h 4734291"/>
                <a:gd name="csX468" fmla="*/ 2701883 w 4564923"/>
                <a:gd name="csY468" fmla="*/ 829008 h 4734291"/>
                <a:gd name="csX469" fmla="*/ 2697635 w 4564923"/>
                <a:gd name="csY469" fmla="*/ 826402 h 4734291"/>
                <a:gd name="csX470" fmla="*/ 2486748 w 4564923"/>
                <a:gd name="csY470" fmla="*/ 942126 h 4734291"/>
                <a:gd name="csX471" fmla="*/ 1282887 w 4564923"/>
                <a:gd name="csY471" fmla="*/ 2246361 h 4734291"/>
                <a:gd name="csX472" fmla="*/ 1307697 w 4564923"/>
                <a:gd name="csY472" fmla="*/ 2207107 h 4734291"/>
                <a:gd name="csX473" fmla="*/ 1333300 w 4564923"/>
                <a:gd name="csY473" fmla="*/ 2200423 h 4734291"/>
                <a:gd name="csX474" fmla="*/ 1340834 w 4564923"/>
                <a:gd name="csY474" fmla="*/ 2225913 h 4734291"/>
                <a:gd name="csX475" fmla="*/ 1313531 w 4564923"/>
                <a:gd name="csY475" fmla="*/ 2304252 h 4734291"/>
                <a:gd name="csX476" fmla="*/ 1309963 w 4564923"/>
                <a:gd name="csY476" fmla="*/ 2390068 h 4734291"/>
                <a:gd name="csX477" fmla="*/ 1328769 w 4564923"/>
                <a:gd name="csY477" fmla="*/ 2356591 h 4734291"/>
                <a:gd name="csX478" fmla="*/ 1369156 w 4564923"/>
                <a:gd name="csY478" fmla="*/ 2243926 h 4734291"/>
                <a:gd name="csX479" fmla="*/ 1374084 w 4564923"/>
                <a:gd name="csY479" fmla="*/ 2227555 h 4734291"/>
                <a:gd name="csX480" fmla="*/ 1398951 w 4564923"/>
                <a:gd name="csY480" fmla="*/ 2209826 h 4734291"/>
                <a:gd name="csX481" fmla="*/ 1411866 w 4564923"/>
                <a:gd name="csY481" fmla="*/ 2237581 h 4734291"/>
                <a:gd name="csX482" fmla="*/ 1406938 w 4564923"/>
                <a:gd name="csY482" fmla="*/ 2256500 h 4734291"/>
                <a:gd name="csX483" fmla="*/ 1389661 w 4564923"/>
                <a:gd name="csY483" fmla="*/ 2399357 h 4734291"/>
                <a:gd name="csX484" fmla="*/ 1393683 w 4564923"/>
                <a:gd name="csY484" fmla="*/ 2444276 h 4734291"/>
                <a:gd name="csX485" fmla="*/ 1398951 w 4564923"/>
                <a:gd name="csY485" fmla="*/ 2445239 h 4734291"/>
                <a:gd name="csX486" fmla="*/ 1408920 w 4564923"/>
                <a:gd name="csY486" fmla="*/ 2421675 h 4734291"/>
                <a:gd name="csX487" fmla="*/ 1432711 w 4564923"/>
                <a:gd name="csY487" fmla="*/ 2304535 h 4734291"/>
                <a:gd name="csX488" fmla="*/ 1437752 w 4564923"/>
                <a:gd name="csY488" fmla="*/ 2260805 h 4734291"/>
                <a:gd name="csX489" fmla="*/ 1440358 w 4564923"/>
                <a:gd name="csY489" fmla="*/ 2248967 h 4734291"/>
                <a:gd name="csX490" fmla="*/ 1461090 w 4564923"/>
                <a:gd name="csY490" fmla="*/ 2235769 h 4734291"/>
                <a:gd name="csX491" fmla="*/ 1476837 w 4564923"/>
                <a:gd name="csY491" fmla="*/ 2252139 h 4734291"/>
                <a:gd name="csX492" fmla="*/ 1477007 w 4564923"/>
                <a:gd name="csY492" fmla="*/ 2271681 h 4734291"/>
                <a:gd name="csX493" fmla="*/ 1487259 w 4564923"/>
                <a:gd name="csY493" fmla="*/ 2395619 h 4734291"/>
                <a:gd name="csX494" fmla="*/ 1498305 w 4564923"/>
                <a:gd name="csY494" fmla="*/ 2431022 h 4734291"/>
                <a:gd name="csX495" fmla="*/ 1515298 w 4564923"/>
                <a:gd name="csY495" fmla="*/ 2359253 h 4734291"/>
                <a:gd name="csX496" fmla="*/ 1514165 w 4564923"/>
                <a:gd name="csY496" fmla="*/ 2249307 h 4734291"/>
                <a:gd name="csX497" fmla="*/ 1514505 w 4564923"/>
                <a:gd name="csY497" fmla="*/ 2230104 h 4734291"/>
                <a:gd name="csX498" fmla="*/ 1529856 w 4564923"/>
                <a:gd name="csY498" fmla="*/ 2214017 h 4734291"/>
                <a:gd name="csX499" fmla="*/ 1549455 w 4564923"/>
                <a:gd name="csY499" fmla="*/ 2224043 h 4734291"/>
                <a:gd name="csX500" fmla="*/ 1559311 w 4564923"/>
                <a:gd name="csY500" fmla="*/ 2248797 h 4734291"/>
                <a:gd name="csX501" fmla="*/ 1589672 w 4564923"/>
                <a:gd name="csY501" fmla="*/ 2316090 h 4734291"/>
                <a:gd name="csX502" fmla="*/ 1564635 w 4564923"/>
                <a:gd name="csY502" fmla="*/ 2163547 h 4734291"/>
                <a:gd name="csX503" fmla="*/ 1339474 w 4564923"/>
                <a:gd name="csY503" fmla="*/ 2077844 h 4734291"/>
                <a:gd name="csX504" fmla="*/ 1304638 w 4564923"/>
                <a:gd name="csY504" fmla="*/ 2127352 h 4734291"/>
                <a:gd name="csX505" fmla="*/ 1244822 w 4564923"/>
                <a:gd name="csY505" fmla="*/ 2260296 h 4734291"/>
                <a:gd name="csX506" fmla="*/ 1240857 w 4564923"/>
                <a:gd name="csY506" fmla="*/ 2293263 h 4734291"/>
                <a:gd name="csX507" fmla="*/ 1248107 w 4564923"/>
                <a:gd name="csY507" fmla="*/ 2295868 h 4734291"/>
                <a:gd name="csX508" fmla="*/ 1282830 w 4564923"/>
                <a:gd name="csY508" fmla="*/ 2246474 h 4734291"/>
                <a:gd name="csX509" fmla="*/ 2326728 w 4564923"/>
                <a:gd name="csY509" fmla="*/ 1618176 h 4734291"/>
                <a:gd name="csX510" fmla="*/ 2077776 w 4564923"/>
                <a:gd name="csY510" fmla="*/ 1612398 h 4734291"/>
                <a:gd name="csX511" fmla="*/ 2079022 w 4564923"/>
                <a:gd name="csY511" fmla="*/ 1796832 h 4734291"/>
                <a:gd name="csX512" fmla="*/ 2333072 w 4564923"/>
                <a:gd name="csY512" fmla="*/ 1816884 h 4734291"/>
                <a:gd name="csX513" fmla="*/ 2326784 w 4564923"/>
                <a:gd name="csY513" fmla="*/ 1618119 h 4734291"/>
                <a:gd name="csX514" fmla="*/ 2084857 w 4564923"/>
                <a:gd name="csY514" fmla="*/ 1836313 h 4734291"/>
                <a:gd name="csX515" fmla="*/ 2099811 w 4564923"/>
                <a:gd name="csY515" fmla="*/ 2011854 h 4734291"/>
                <a:gd name="csX516" fmla="*/ 2299482 w 4564923"/>
                <a:gd name="csY516" fmla="*/ 2075749 h 4734291"/>
                <a:gd name="csX517" fmla="*/ 2332279 w 4564923"/>
                <a:gd name="csY517" fmla="*/ 1857271 h 4734291"/>
                <a:gd name="csX518" fmla="*/ 2084857 w 4564923"/>
                <a:gd name="csY518" fmla="*/ 1836313 h 4734291"/>
                <a:gd name="csX519" fmla="*/ 2327351 w 4564923"/>
                <a:gd name="csY519" fmla="*/ 1578695 h 4734291"/>
                <a:gd name="csX520" fmla="*/ 2363773 w 4564923"/>
                <a:gd name="csY520" fmla="*/ 1393071 h 4734291"/>
                <a:gd name="csX521" fmla="*/ 2144786 w 4564923"/>
                <a:gd name="csY521" fmla="*/ 1381686 h 4734291"/>
                <a:gd name="csX522" fmla="*/ 2083214 w 4564923"/>
                <a:gd name="csY522" fmla="*/ 1574786 h 4734291"/>
                <a:gd name="csX523" fmla="*/ 2327351 w 4564923"/>
                <a:gd name="csY523" fmla="*/ 1578638 h 4734291"/>
                <a:gd name="csX524" fmla="*/ 2912090 w 4564923"/>
                <a:gd name="csY524" fmla="*/ 888314 h 4734291"/>
                <a:gd name="csX525" fmla="*/ 3077604 w 4564923"/>
                <a:gd name="csY525" fmla="*/ 896301 h 4734291"/>
                <a:gd name="csX526" fmla="*/ 3162005 w 4564923"/>
                <a:gd name="csY526" fmla="*/ 834842 h 4734291"/>
                <a:gd name="csX527" fmla="*/ 3163704 w 4564923"/>
                <a:gd name="csY527" fmla="*/ 821134 h 4734291"/>
                <a:gd name="csX528" fmla="*/ 3134136 w 4564923"/>
                <a:gd name="csY528" fmla="*/ 712717 h 4734291"/>
                <a:gd name="csX529" fmla="*/ 3103604 w 4564923"/>
                <a:gd name="csY529" fmla="*/ 684678 h 4734291"/>
                <a:gd name="csX530" fmla="*/ 2915828 w 4564923"/>
                <a:gd name="csY530" fmla="*/ 673802 h 4734291"/>
                <a:gd name="csX531" fmla="*/ 2928800 w 4564923"/>
                <a:gd name="csY531" fmla="*/ 680656 h 4734291"/>
                <a:gd name="csX532" fmla="*/ 3003401 w 4564923"/>
                <a:gd name="csY532" fmla="*/ 693401 h 4734291"/>
                <a:gd name="csX533" fmla="*/ 3013200 w 4564923"/>
                <a:gd name="csY533" fmla="*/ 693798 h 4734291"/>
                <a:gd name="csX534" fmla="*/ 3038350 w 4564923"/>
                <a:gd name="csY534" fmla="*/ 714586 h 4734291"/>
                <a:gd name="csX535" fmla="*/ 3011161 w 4564923"/>
                <a:gd name="csY535" fmla="*/ 733222 h 4734291"/>
                <a:gd name="csX536" fmla="*/ 2927950 w 4564923"/>
                <a:gd name="csY536" fmla="*/ 732032 h 4734291"/>
                <a:gd name="csX537" fmla="*/ 2886940 w 4564923"/>
                <a:gd name="csY537" fmla="*/ 742172 h 4734291"/>
                <a:gd name="csX538" fmla="*/ 2914299 w 4564923"/>
                <a:gd name="csY538" fmla="*/ 752651 h 4734291"/>
                <a:gd name="csX539" fmla="*/ 2994734 w 4564923"/>
                <a:gd name="csY539" fmla="*/ 759052 h 4734291"/>
                <a:gd name="csX540" fmla="*/ 3011840 w 4564923"/>
                <a:gd name="csY540" fmla="*/ 759448 h 4734291"/>
                <a:gd name="csX541" fmla="*/ 3035801 w 4564923"/>
                <a:gd name="csY541" fmla="*/ 778934 h 4734291"/>
                <a:gd name="csX542" fmla="*/ 3012747 w 4564923"/>
                <a:gd name="csY542" fmla="*/ 799099 h 4734291"/>
                <a:gd name="csX543" fmla="*/ 2993205 w 4564923"/>
                <a:gd name="csY543" fmla="*/ 799383 h 4734291"/>
                <a:gd name="csX544" fmla="*/ 2914922 w 4564923"/>
                <a:gd name="csY544" fmla="*/ 801875 h 4734291"/>
                <a:gd name="csX545" fmla="*/ 2890395 w 4564923"/>
                <a:gd name="csY545" fmla="*/ 807256 h 4734291"/>
                <a:gd name="csX546" fmla="*/ 2890168 w 4564923"/>
                <a:gd name="csY546" fmla="*/ 813600 h 4734291"/>
                <a:gd name="csX547" fmla="*/ 2921889 w 4564923"/>
                <a:gd name="csY547" fmla="*/ 820341 h 4734291"/>
                <a:gd name="csX548" fmla="*/ 2983065 w 4564923"/>
                <a:gd name="csY548" fmla="*/ 820737 h 4734291"/>
                <a:gd name="csX549" fmla="*/ 2997736 w 4564923"/>
                <a:gd name="csY549" fmla="*/ 820228 h 4734291"/>
                <a:gd name="csX550" fmla="*/ 3023962 w 4564923"/>
                <a:gd name="csY550" fmla="*/ 836768 h 4734291"/>
                <a:gd name="csX551" fmla="*/ 3000738 w 4564923"/>
                <a:gd name="csY551" fmla="*/ 859765 h 4734291"/>
                <a:gd name="csX552" fmla="*/ 2908351 w 4564923"/>
                <a:gd name="csY552" fmla="*/ 870075 h 4734291"/>
                <a:gd name="csX553" fmla="*/ 2890112 w 4564923"/>
                <a:gd name="csY553" fmla="*/ 874663 h 4734291"/>
                <a:gd name="csX554" fmla="*/ 2889772 w 4564923"/>
                <a:gd name="csY554" fmla="*/ 880044 h 4734291"/>
                <a:gd name="csX555" fmla="*/ 2912203 w 4564923"/>
                <a:gd name="csY555" fmla="*/ 888427 h 4734291"/>
                <a:gd name="csX556" fmla="*/ 2290815 w 4564923"/>
                <a:gd name="csY556" fmla="*/ 2113644 h 4734291"/>
                <a:gd name="csX557" fmla="*/ 2096072 w 4564923"/>
                <a:gd name="csY557" fmla="*/ 2050145 h 4734291"/>
                <a:gd name="csX558" fmla="*/ 2053646 w 4564923"/>
                <a:gd name="csY558" fmla="*/ 2207163 h 4734291"/>
                <a:gd name="csX559" fmla="*/ 2228110 w 4564923"/>
                <a:gd name="csY559" fmla="*/ 2287088 h 4734291"/>
                <a:gd name="csX560" fmla="*/ 2290815 w 4564923"/>
                <a:gd name="csY560" fmla="*/ 2113644 h 4734291"/>
                <a:gd name="csX561" fmla="*/ 2334261 w 4564923"/>
                <a:gd name="csY561" fmla="*/ 1208751 h 4734291"/>
                <a:gd name="csX562" fmla="*/ 2261247 w 4564923"/>
                <a:gd name="csY562" fmla="*/ 1201784 h 4734291"/>
                <a:gd name="csX563" fmla="*/ 2240459 w 4564923"/>
                <a:gd name="csY563" fmla="*/ 1210394 h 4734291"/>
                <a:gd name="csX564" fmla="*/ 2162063 w 4564923"/>
                <a:gd name="csY564" fmla="*/ 1344131 h 4734291"/>
                <a:gd name="csX565" fmla="*/ 2378784 w 4564923"/>
                <a:gd name="csY565" fmla="*/ 1353194 h 4734291"/>
                <a:gd name="csX566" fmla="*/ 2444604 w 4564923"/>
                <a:gd name="csY566" fmla="*/ 1218607 h 4734291"/>
                <a:gd name="csX567" fmla="*/ 2334261 w 4564923"/>
                <a:gd name="csY567" fmla="*/ 1208808 h 4734291"/>
                <a:gd name="csX568" fmla="*/ 2210437 w 4564923"/>
                <a:gd name="csY568" fmla="*/ 2321811 h 4734291"/>
                <a:gd name="csX569" fmla="*/ 2037502 w 4564923"/>
                <a:gd name="csY569" fmla="*/ 2240753 h 4734291"/>
                <a:gd name="csX570" fmla="*/ 1962732 w 4564923"/>
                <a:gd name="csY570" fmla="*/ 2363275 h 4734291"/>
                <a:gd name="csX571" fmla="*/ 2145579 w 4564923"/>
                <a:gd name="csY571" fmla="*/ 2453339 h 4734291"/>
                <a:gd name="csX572" fmla="*/ 2210437 w 4564923"/>
                <a:gd name="csY572" fmla="*/ 2321755 h 4734291"/>
                <a:gd name="csX573" fmla="*/ 2462561 w 4564923"/>
                <a:gd name="csY573" fmla="*/ 1180259 h 4734291"/>
                <a:gd name="csX574" fmla="*/ 2557157 w 4564923"/>
                <a:gd name="csY574" fmla="*/ 1050260 h 4734291"/>
                <a:gd name="csX575" fmla="*/ 2391982 w 4564923"/>
                <a:gd name="csY575" fmla="*/ 1098351 h 4734291"/>
                <a:gd name="csX576" fmla="*/ 2338906 w 4564923"/>
                <a:gd name="csY576" fmla="*/ 1106168 h 4734291"/>
                <a:gd name="csX577" fmla="*/ 2310244 w 4564923"/>
                <a:gd name="csY577" fmla="*/ 1122198 h 4734291"/>
                <a:gd name="csX578" fmla="*/ 2274558 w 4564923"/>
                <a:gd name="csY578" fmla="*/ 1167061 h 4734291"/>
                <a:gd name="csX579" fmla="*/ 2462561 w 4564923"/>
                <a:gd name="csY579" fmla="*/ 1180202 h 4734291"/>
                <a:gd name="csX580" fmla="*/ 2819930 w 4564923"/>
                <a:gd name="csY580" fmla="*/ 522279 h 4734291"/>
                <a:gd name="csX581" fmla="*/ 2850801 w 4564923"/>
                <a:gd name="csY581" fmla="*/ 596539 h 4734291"/>
                <a:gd name="csX582" fmla="*/ 2870626 w 4564923"/>
                <a:gd name="csY582" fmla="*/ 609511 h 4734291"/>
                <a:gd name="csX583" fmla="*/ 2914356 w 4564923"/>
                <a:gd name="csY583" fmla="*/ 612513 h 4734291"/>
                <a:gd name="csX584" fmla="*/ 2886600 w 4564923"/>
                <a:gd name="csY584" fmla="*/ 562496 h 4734291"/>
                <a:gd name="csX585" fmla="*/ 2865981 w 4564923"/>
                <a:gd name="csY585" fmla="*/ 512989 h 4734291"/>
                <a:gd name="csX586" fmla="*/ 2819930 w 4564923"/>
                <a:gd name="csY586" fmla="*/ 522279 h 4734291"/>
                <a:gd name="csX587" fmla="*/ 2818570 w 4564923"/>
                <a:gd name="csY587" fmla="*/ 419809 h 4734291"/>
                <a:gd name="csX588" fmla="*/ 2812566 w 4564923"/>
                <a:gd name="csY588" fmla="*/ 483477 h 4734291"/>
                <a:gd name="csX589" fmla="*/ 2858108 w 4564923"/>
                <a:gd name="csY589" fmla="*/ 474981 h 4734291"/>
                <a:gd name="csX590" fmla="*/ 2858108 w 4564923"/>
                <a:gd name="csY590" fmla="*/ 399417 h 4734291"/>
                <a:gd name="csX591" fmla="*/ 2818570 w 4564923"/>
                <a:gd name="csY591" fmla="*/ 419809 h 4734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</a:cxnLst>
              <a:rect l="l" t="t" r="r" b="b"/>
              <a:pathLst>
                <a:path w="4564923" h="4734291">
                  <a:moveTo>
                    <a:pt x="311664" y="4734292"/>
                  </a:moveTo>
                  <a:cubicBezTo>
                    <a:pt x="405183" y="4576311"/>
                    <a:pt x="514167" y="4430169"/>
                    <a:pt x="643996" y="4299944"/>
                  </a:cubicBezTo>
                  <a:cubicBezTo>
                    <a:pt x="682627" y="4261199"/>
                    <a:pt x="718993" y="4220189"/>
                    <a:pt x="758984" y="4182973"/>
                  </a:cubicBezTo>
                  <a:cubicBezTo>
                    <a:pt x="881052" y="4069345"/>
                    <a:pt x="971400" y="3934475"/>
                    <a:pt x="1037390" y="3781762"/>
                  </a:cubicBezTo>
                  <a:cubicBezTo>
                    <a:pt x="1068431" y="3709993"/>
                    <a:pt x="1104004" y="3640037"/>
                    <a:pt x="1140370" y="3570762"/>
                  </a:cubicBezTo>
                  <a:cubicBezTo>
                    <a:pt x="1185402" y="3485002"/>
                    <a:pt x="1241706" y="3406946"/>
                    <a:pt x="1314154" y="3341805"/>
                  </a:cubicBezTo>
                  <a:cubicBezTo>
                    <a:pt x="1405465" y="3259727"/>
                    <a:pt x="1503290" y="3186543"/>
                    <a:pt x="1612217" y="3128993"/>
                  </a:cubicBezTo>
                  <a:cubicBezTo>
                    <a:pt x="1616408" y="3126783"/>
                    <a:pt x="1620203" y="3123895"/>
                    <a:pt x="1622922" y="3122139"/>
                  </a:cubicBezTo>
                  <a:cubicBezTo>
                    <a:pt x="1623999" y="3106618"/>
                    <a:pt x="1624565" y="3092797"/>
                    <a:pt x="1625924" y="3079089"/>
                  </a:cubicBezTo>
                  <a:cubicBezTo>
                    <a:pt x="1636744" y="2969482"/>
                    <a:pt x="1647733" y="2859932"/>
                    <a:pt x="1658665" y="2750326"/>
                  </a:cubicBezTo>
                  <a:cubicBezTo>
                    <a:pt x="1667331" y="2663490"/>
                    <a:pt x="1675998" y="2576597"/>
                    <a:pt x="1684665" y="2489762"/>
                  </a:cubicBezTo>
                  <a:cubicBezTo>
                    <a:pt x="1695540" y="2381005"/>
                    <a:pt x="1706529" y="2272248"/>
                    <a:pt x="1717292" y="2163434"/>
                  </a:cubicBezTo>
                  <a:cubicBezTo>
                    <a:pt x="1722616" y="2109905"/>
                    <a:pt x="1725449" y="2055980"/>
                    <a:pt x="1733209" y="2002791"/>
                  </a:cubicBezTo>
                  <a:cubicBezTo>
                    <a:pt x="1743065" y="1935044"/>
                    <a:pt x="1755866" y="1867694"/>
                    <a:pt x="1769008" y="1800457"/>
                  </a:cubicBezTo>
                  <a:cubicBezTo>
                    <a:pt x="1787644" y="1705238"/>
                    <a:pt x="1807923" y="1610359"/>
                    <a:pt x="1827068" y="1515253"/>
                  </a:cubicBezTo>
                  <a:cubicBezTo>
                    <a:pt x="1829278" y="1504207"/>
                    <a:pt x="1829617" y="1492595"/>
                    <a:pt x="1829617" y="1481267"/>
                  </a:cubicBezTo>
                  <a:cubicBezTo>
                    <a:pt x="1829617" y="1472090"/>
                    <a:pt x="1823670" y="1464613"/>
                    <a:pt x="1814720" y="1465180"/>
                  </a:cubicBezTo>
                  <a:cubicBezTo>
                    <a:pt x="1808716" y="1465576"/>
                    <a:pt x="1800899" y="1470731"/>
                    <a:pt x="1797840" y="1476055"/>
                  </a:cubicBezTo>
                  <a:cubicBezTo>
                    <a:pt x="1793535" y="1483532"/>
                    <a:pt x="1792459" y="1492992"/>
                    <a:pt x="1790703" y="1501772"/>
                  </a:cubicBezTo>
                  <a:cubicBezTo>
                    <a:pt x="1784812" y="1531340"/>
                    <a:pt x="1779544" y="1561078"/>
                    <a:pt x="1773426" y="1590647"/>
                  </a:cubicBezTo>
                  <a:cubicBezTo>
                    <a:pt x="1746917" y="1718380"/>
                    <a:pt x="1717348" y="1845546"/>
                    <a:pt x="1699505" y="1974922"/>
                  </a:cubicBezTo>
                  <a:cubicBezTo>
                    <a:pt x="1696956" y="1993388"/>
                    <a:pt x="1693898" y="2012080"/>
                    <a:pt x="1687893" y="2029583"/>
                  </a:cubicBezTo>
                  <a:cubicBezTo>
                    <a:pt x="1680530" y="2051108"/>
                    <a:pt x="1670050" y="2071613"/>
                    <a:pt x="1660477" y="2092289"/>
                  </a:cubicBezTo>
                  <a:cubicBezTo>
                    <a:pt x="1647393" y="2120554"/>
                    <a:pt x="1632665" y="2147687"/>
                    <a:pt x="1602870" y="2164057"/>
                  </a:cubicBezTo>
                  <a:cubicBezTo>
                    <a:pt x="1605759" y="2175159"/>
                    <a:pt x="1608705" y="2185242"/>
                    <a:pt x="1610970" y="2195438"/>
                  </a:cubicBezTo>
                  <a:cubicBezTo>
                    <a:pt x="1618164" y="2227215"/>
                    <a:pt x="1626661" y="2258823"/>
                    <a:pt x="1631476" y="2290940"/>
                  </a:cubicBezTo>
                  <a:cubicBezTo>
                    <a:pt x="1633911" y="2307254"/>
                    <a:pt x="1632325" y="2325493"/>
                    <a:pt x="1627454" y="2341354"/>
                  </a:cubicBezTo>
                  <a:cubicBezTo>
                    <a:pt x="1620203" y="2364974"/>
                    <a:pt x="1596243" y="2370979"/>
                    <a:pt x="1576021" y="2356874"/>
                  </a:cubicBezTo>
                  <a:cubicBezTo>
                    <a:pt x="1569733" y="2352456"/>
                    <a:pt x="1564012" y="2347188"/>
                    <a:pt x="1556762" y="2341184"/>
                  </a:cubicBezTo>
                  <a:cubicBezTo>
                    <a:pt x="1554723" y="2357611"/>
                    <a:pt x="1554100" y="2371602"/>
                    <a:pt x="1550984" y="2385026"/>
                  </a:cubicBezTo>
                  <a:cubicBezTo>
                    <a:pt x="1545886" y="2407118"/>
                    <a:pt x="1540448" y="2429322"/>
                    <a:pt x="1532745" y="2450621"/>
                  </a:cubicBezTo>
                  <a:cubicBezTo>
                    <a:pt x="1527590" y="2464838"/>
                    <a:pt x="1516091" y="2475771"/>
                    <a:pt x="1499664" y="2475997"/>
                  </a:cubicBezTo>
                  <a:cubicBezTo>
                    <a:pt x="1483124" y="2476167"/>
                    <a:pt x="1473268" y="2464725"/>
                    <a:pt x="1466188" y="2451074"/>
                  </a:cubicBezTo>
                  <a:cubicBezTo>
                    <a:pt x="1461486" y="2442011"/>
                    <a:pt x="1457351" y="2432608"/>
                    <a:pt x="1451460" y="2420203"/>
                  </a:cubicBezTo>
                  <a:cubicBezTo>
                    <a:pt x="1447608" y="2429662"/>
                    <a:pt x="1445796" y="2435780"/>
                    <a:pt x="1442794" y="2441218"/>
                  </a:cubicBezTo>
                  <a:cubicBezTo>
                    <a:pt x="1434184" y="2456851"/>
                    <a:pt x="1427103" y="2473845"/>
                    <a:pt x="1415718" y="2487213"/>
                  </a:cubicBezTo>
                  <a:cubicBezTo>
                    <a:pt x="1399801" y="2505905"/>
                    <a:pt x="1376576" y="2502223"/>
                    <a:pt x="1365814" y="2480132"/>
                  </a:cubicBezTo>
                  <a:cubicBezTo>
                    <a:pt x="1359866" y="2467954"/>
                    <a:pt x="1357431" y="2453906"/>
                    <a:pt x="1354542" y="2440424"/>
                  </a:cubicBezTo>
                  <a:cubicBezTo>
                    <a:pt x="1352163" y="2429152"/>
                    <a:pt x="1351540" y="2417540"/>
                    <a:pt x="1349670" y="2402756"/>
                  </a:cubicBezTo>
                  <a:cubicBezTo>
                    <a:pt x="1340551" y="2412782"/>
                    <a:pt x="1335113" y="2419919"/>
                    <a:pt x="1328485" y="2425754"/>
                  </a:cubicBezTo>
                  <a:cubicBezTo>
                    <a:pt x="1306564" y="2445239"/>
                    <a:pt x="1281527" y="2439518"/>
                    <a:pt x="1273257" y="2411253"/>
                  </a:cubicBezTo>
                  <a:cubicBezTo>
                    <a:pt x="1268103" y="2393636"/>
                    <a:pt x="1268386" y="2374321"/>
                    <a:pt x="1266686" y="2355741"/>
                  </a:cubicBezTo>
                  <a:cubicBezTo>
                    <a:pt x="1266007" y="2348151"/>
                    <a:pt x="1266573" y="2340447"/>
                    <a:pt x="1266573" y="2331214"/>
                  </a:cubicBezTo>
                  <a:cubicBezTo>
                    <a:pt x="1261192" y="2333423"/>
                    <a:pt x="1258020" y="2334273"/>
                    <a:pt x="1255244" y="2335859"/>
                  </a:cubicBezTo>
                  <a:cubicBezTo>
                    <a:pt x="1230038" y="2350360"/>
                    <a:pt x="1203981" y="2335463"/>
                    <a:pt x="1202905" y="2303855"/>
                  </a:cubicBezTo>
                  <a:cubicBezTo>
                    <a:pt x="1202395" y="2289298"/>
                    <a:pt x="1202905" y="2274344"/>
                    <a:pt x="1205737" y="2260069"/>
                  </a:cubicBezTo>
                  <a:cubicBezTo>
                    <a:pt x="1221314" y="2182183"/>
                    <a:pt x="1259436" y="2115853"/>
                    <a:pt x="1312682" y="2055413"/>
                  </a:cubicBezTo>
                  <a:cubicBezTo>
                    <a:pt x="1287418" y="2041365"/>
                    <a:pt x="1291950" y="2018424"/>
                    <a:pt x="1297727" y="1995710"/>
                  </a:cubicBezTo>
                  <a:cubicBezTo>
                    <a:pt x="1305148" y="1966482"/>
                    <a:pt x="1313531" y="1937480"/>
                    <a:pt x="1321348" y="1908365"/>
                  </a:cubicBezTo>
                  <a:cubicBezTo>
                    <a:pt x="1323217" y="1901454"/>
                    <a:pt x="1324634" y="1894430"/>
                    <a:pt x="1326559" y="1886103"/>
                  </a:cubicBezTo>
                  <a:cubicBezTo>
                    <a:pt x="1319082" y="1885367"/>
                    <a:pt x="1313588" y="1884404"/>
                    <a:pt x="1308093" y="1884291"/>
                  </a:cubicBezTo>
                  <a:cubicBezTo>
                    <a:pt x="1189820" y="1881062"/>
                    <a:pt x="1071490" y="1877720"/>
                    <a:pt x="953217" y="1874888"/>
                  </a:cubicBezTo>
                  <a:cubicBezTo>
                    <a:pt x="648924" y="1867524"/>
                    <a:pt x="344574" y="1860330"/>
                    <a:pt x="40281" y="1853023"/>
                  </a:cubicBezTo>
                  <a:cubicBezTo>
                    <a:pt x="33823" y="1852853"/>
                    <a:pt x="27196" y="1852287"/>
                    <a:pt x="21022" y="1850531"/>
                  </a:cubicBezTo>
                  <a:cubicBezTo>
                    <a:pt x="12412" y="1848095"/>
                    <a:pt x="-333" y="1828893"/>
                    <a:pt x="7" y="1819830"/>
                  </a:cubicBezTo>
                  <a:cubicBezTo>
                    <a:pt x="403" y="1808897"/>
                    <a:pt x="9126" y="1806292"/>
                    <a:pt x="17113" y="1801647"/>
                  </a:cubicBezTo>
                  <a:cubicBezTo>
                    <a:pt x="39601" y="1788562"/>
                    <a:pt x="62202" y="1775250"/>
                    <a:pt x="83160" y="1759900"/>
                  </a:cubicBezTo>
                  <a:cubicBezTo>
                    <a:pt x="190501" y="1681334"/>
                    <a:pt x="306905" y="1619535"/>
                    <a:pt x="429880" y="1569632"/>
                  </a:cubicBezTo>
                  <a:cubicBezTo>
                    <a:pt x="514507" y="1535305"/>
                    <a:pt x="599643" y="1502225"/>
                    <a:pt x="684496" y="1468465"/>
                  </a:cubicBezTo>
                  <a:cubicBezTo>
                    <a:pt x="694069" y="1464670"/>
                    <a:pt x="703359" y="1460082"/>
                    <a:pt x="713838" y="1455380"/>
                  </a:cubicBezTo>
                  <a:cubicBezTo>
                    <a:pt x="711232" y="1450452"/>
                    <a:pt x="709930" y="1447563"/>
                    <a:pt x="708230" y="1444958"/>
                  </a:cubicBezTo>
                  <a:cubicBezTo>
                    <a:pt x="636745" y="1337900"/>
                    <a:pt x="639804" y="1230219"/>
                    <a:pt x="708457" y="1124011"/>
                  </a:cubicBezTo>
                  <a:cubicBezTo>
                    <a:pt x="754905" y="1052129"/>
                    <a:pt x="817554" y="996448"/>
                    <a:pt x="893570" y="956740"/>
                  </a:cubicBezTo>
                  <a:cubicBezTo>
                    <a:pt x="955822" y="924227"/>
                    <a:pt x="1021926" y="910292"/>
                    <a:pt x="1092335" y="918732"/>
                  </a:cubicBezTo>
                  <a:cubicBezTo>
                    <a:pt x="1152265" y="925869"/>
                    <a:pt x="1208116" y="945412"/>
                    <a:pt x="1261928" y="971751"/>
                  </a:cubicBezTo>
                  <a:cubicBezTo>
                    <a:pt x="1268952" y="975150"/>
                    <a:pt x="1276146" y="978209"/>
                    <a:pt x="1282094" y="980871"/>
                  </a:cubicBezTo>
                  <a:cubicBezTo>
                    <a:pt x="1285436" y="955041"/>
                    <a:pt x="1285492" y="930118"/>
                    <a:pt x="1292516" y="907290"/>
                  </a:cubicBezTo>
                  <a:cubicBezTo>
                    <a:pt x="1299710" y="883839"/>
                    <a:pt x="1313701" y="862484"/>
                    <a:pt x="1325313" y="838920"/>
                  </a:cubicBezTo>
                  <a:cubicBezTo>
                    <a:pt x="1320725" y="837731"/>
                    <a:pt x="1316987" y="836371"/>
                    <a:pt x="1313191" y="835918"/>
                  </a:cubicBezTo>
                  <a:cubicBezTo>
                    <a:pt x="1267083" y="830197"/>
                    <a:pt x="1221088" y="822890"/>
                    <a:pt x="1174809" y="819265"/>
                  </a:cubicBezTo>
                  <a:cubicBezTo>
                    <a:pt x="1084122" y="812127"/>
                    <a:pt x="993604" y="815583"/>
                    <a:pt x="904389" y="834275"/>
                  </a:cubicBezTo>
                  <a:cubicBezTo>
                    <a:pt x="816647" y="852685"/>
                    <a:pt x="729302" y="873360"/>
                    <a:pt x="641730" y="892676"/>
                  </a:cubicBezTo>
                  <a:cubicBezTo>
                    <a:pt x="625869" y="896188"/>
                    <a:pt x="609613" y="898397"/>
                    <a:pt x="593469" y="900209"/>
                  </a:cubicBezTo>
                  <a:cubicBezTo>
                    <a:pt x="582537" y="901456"/>
                    <a:pt x="574946" y="896697"/>
                    <a:pt x="571944" y="885029"/>
                  </a:cubicBezTo>
                  <a:cubicBezTo>
                    <a:pt x="567073" y="866166"/>
                    <a:pt x="560842" y="847700"/>
                    <a:pt x="556140" y="828781"/>
                  </a:cubicBezTo>
                  <a:cubicBezTo>
                    <a:pt x="538864" y="759222"/>
                    <a:pt x="521644" y="689663"/>
                    <a:pt x="504991" y="619933"/>
                  </a:cubicBezTo>
                  <a:cubicBezTo>
                    <a:pt x="496494" y="584304"/>
                    <a:pt x="511221" y="563119"/>
                    <a:pt x="547474" y="557568"/>
                  </a:cubicBezTo>
                  <a:cubicBezTo>
                    <a:pt x="574040" y="553490"/>
                    <a:pt x="600663" y="549808"/>
                    <a:pt x="627342" y="546692"/>
                  </a:cubicBezTo>
                  <a:cubicBezTo>
                    <a:pt x="710779" y="536780"/>
                    <a:pt x="794273" y="527263"/>
                    <a:pt x="877710" y="517407"/>
                  </a:cubicBezTo>
                  <a:cubicBezTo>
                    <a:pt x="897309" y="515085"/>
                    <a:pt x="916908" y="512139"/>
                    <a:pt x="936450" y="509477"/>
                  </a:cubicBezTo>
                  <a:cubicBezTo>
                    <a:pt x="931409" y="502736"/>
                    <a:pt x="926367" y="500301"/>
                    <a:pt x="921156" y="498205"/>
                  </a:cubicBezTo>
                  <a:cubicBezTo>
                    <a:pt x="879296" y="481438"/>
                    <a:pt x="839475" y="460536"/>
                    <a:pt x="803393" y="433687"/>
                  </a:cubicBezTo>
                  <a:cubicBezTo>
                    <a:pt x="754282" y="397208"/>
                    <a:pt x="706361" y="359086"/>
                    <a:pt x="658667" y="320738"/>
                  </a:cubicBezTo>
                  <a:cubicBezTo>
                    <a:pt x="646771" y="311165"/>
                    <a:pt x="637482" y="298194"/>
                    <a:pt x="627739" y="286242"/>
                  </a:cubicBezTo>
                  <a:cubicBezTo>
                    <a:pt x="620715" y="277632"/>
                    <a:pt x="617090" y="267606"/>
                    <a:pt x="623377" y="256787"/>
                  </a:cubicBezTo>
                  <a:cubicBezTo>
                    <a:pt x="630174" y="245175"/>
                    <a:pt x="641333" y="246931"/>
                    <a:pt x="651756" y="248913"/>
                  </a:cubicBezTo>
                  <a:cubicBezTo>
                    <a:pt x="669372" y="252312"/>
                    <a:pt x="686819" y="256617"/>
                    <a:pt x="704322" y="260469"/>
                  </a:cubicBezTo>
                  <a:cubicBezTo>
                    <a:pt x="826843" y="287715"/>
                    <a:pt x="947043" y="285449"/>
                    <a:pt x="1064240" y="234922"/>
                  </a:cubicBezTo>
                  <a:cubicBezTo>
                    <a:pt x="1101625" y="218778"/>
                    <a:pt x="1140143" y="205127"/>
                    <a:pt x="1178605" y="191646"/>
                  </a:cubicBezTo>
                  <a:cubicBezTo>
                    <a:pt x="1259379" y="163267"/>
                    <a:pt x="1342193" y="155903"/>
                    <a:pt x="1427046" y="168648"/>
                  </a:cubicBezTo>
                  <a:cubicBezTo>
                    <a:pt x="1507311" y="180714"/>
                    <a:pt x="1584178" y="204674"/>
                    <a:pt x="1660647" y="231014"/>
                  </a:cubicBezTo>
                  <a:cubicBezTo>
                    <a:pt x="1704490" y="246138"/>
                    <a:pt x="1749522" y="257863"/>
                    <a:pt x="1794158" y="270438"/>
                  </a:cubicBezTo>
                  <a:cubicBezTo>
                    <a:pt x="1837378" y="282617"/>
                    <a:pt x="1879804" y="277915"/>
                    <a:pt x="1921211" y="261715"/>
                  </a:cubicBezTo>
                  <a:cubicBezTo>
                    <a:pt x="1937185" y="255484"/>
                    <a:pt x="1953272" y="249593"/>
                    <a:pt x="1968849" y="242512"/>
                  </a:cubicBezTo>
                  <a:cubicBezTo>
                    <a:pt x="2005158" y="225859"/>
                    <a:pt x="2040731" y="207506"/>
                    <a:pt x="2077436" y="191703"/>
                  </a:cubicBezTo>
                  <a:cubicBezTo>
                    <a:pt x="2121562" y="172727"/>
                    <a:pt x="2165801" y="153468"/>
                    <a:pt x="2211343" y="138230"/>
                  </a:cubicBezTo>
                  <a:cubicBezTo>
                    <a:pt x="2307752" y="105830"/>
                    <a:pt x="2399686" y="120217"/>
                    <a:pt x="2486578" y="171197"/>
                  </a:cubicBezTo>
                  <a:cubicBezTo>
                    <a:pt x="2588481" y="231014"/>
                    <a:pt x="2648071" y="323287"/>
                    <a:pt x="2682794" y="433121"/>
                  </a:cubicBezTo>
                  <a:cubicBezTo>
                    <a:pt x="2690497" y="457478"/>
                    <a:pt x="2698088" y="475094"/>
                    <a:pt x="2726353" y="480135"/>
                  </a:cubicBezTo>
                  <a:cubicBezTo>
                    <a:pt x="2745612" y="483591"/>
                    <a:pt x="2762152" y="495826"/>
                    <a:pt x="2770762" y="515425"/>
                  </a:cubicBezTo>
                  <a:cubicBezTo>
                    <a:pt x="2777616" y="531059"/>
                    <a:pt x="2774897" y="542841"/>
                    <a:pt x="2759603" y="550261"/>
                  </a:cubicBezTo>
                  <a:cubicBezTo>
                    <a:pt x="2748048" y="555869"/>
                    <a:pt x="2735076" y="558588"/>
                    <a:pt x="2722558" y="561986"/>
                  </a:cubicBezTo>
                  <a:cubicBezTo>
                    <a:pt x="2715761" y="563856"/>
                    <a:pt x="2708624" y="564535"/>
                    <a:pt x="2702676" y="565555"/>
                  </a:cubicBezTo>
                  <a:cubicBezTo>
                    <a:pt x="2695425" y="583511"/>
                    <a:pt x="2704545" y="606169"/>
                    <a:pt x="2685343" y="616082"/>
                  </a:cubicBezTo>
                  <a:cubicBezTo>
                    <a:pt x="2670105" y="623955"/>
                    <a:pt x="2652376" y="627014"/>
                    <a:pt x="2631644" y="633471"/>
                  </a:cubicBezTo>
                  <a:cubicBezTo>
                    <a:pt x="2646088" y="636360"/>
                    <a:pt x="2656851" y="638796"/>
                    <a:pt x="2667670" y="640722"/>
                  </a:cubicBezTo>
                  <a:cubicBezTo>
                    <a:pt x="2690101" y="644687"/>
                    <a:pt x="2693953" y="648935"/>
                    <a:pt x="2690101" y="671933"/>
                  </a:cubicBezTo>
                  <a:cubicBezTo>
                    <a:pt x="2688232" y="683205"/>
                    <a:pt x="2689081" y="691645"/>
                    <a:pt x="2697238" y="700595"/>
                  </a:cubicBezTo>
                  <a:cubicBezTo>
                    <a:pt x="2709643" y="714133"/>
                    <a:pt x="2715421" y="731239"/>
                    <a:pt x="2717460" y="749592"/>
                  </a:cubicBezTo>
                  <a:cubicBezTo>
                    <a:pt x="2718196" y="756050"/>
                    <a:pt x="2717233" y="763923"/>
                    <a:pt x="2720575" y="768568"/>
                  </a:cubicBezTo>
                  <a:cubicBezTo>
                    <a:pt x="2737512" y="792359"/>
                    <a:pt x="2737625" y="819321"/>
                    <a:pt x="2735813" y="846227"/>
                  </a:cubicBezTo>
                  <a:cubicBezTo>
                    <a:pt x="2734737" y="861918"/>
                    <a:pt x="2740401" y="872170"/>
                    <a:pt x="2751843" y="881857"/>
                  </a:cubicBezTo>
                  <a:cubicBezTo>
                    <a:pt x="2782601" y="908026"/>
                    <a:pt x="2806958" y="939577"/>
                    <a:pt x="2826897" y="974697"/>
                  </a:cubicBezTo>
                  <a:cubicBezTo>
                    <a:pt x="2829616" y="979511"/>
                    <a:pt x="2832618" y="984156"/>
                    <a:pt x="2835450" y="988858"/>
                  </a:cubicBezTo>
                  <a:cubicBezTo>
                    <a:pt x="2841964" y="973677"/>
                    <a:pt x="2844966" y="958950"/>
                    <a:pt x="2845873" y="943995"/>
                  </a:cubicBezTo>
                  <a:cubicBezTo>
                    <a:pt x="2847232" y="922584"/>
                    <a:pt x="2853973" y="901172"/>
                    <a:pt x="2843437" y="879421"/>
                  </a:cubicBezTo>
                  <a:cubicBezTo>
                    <a:pt x="2840492" y="873417"/>
                    <a:pt x="2845306" y="862371"/>
                    <a:pt x="2849045" y="854837"/>
                  </a:cubicBezTo>
                  <a:cubicBezTo>
                    <a:pt x="2851594" y="849626"/>
                    <a:pt x="2858391" y="846567"/>
                    <a:pt x="2864339" y="841696"/>
                  </a:cubicBezTo>
                  <a:cubicBezTo>
                    <a:pt x="2841398" y="817339"/>
                    <a:pt x="2843833" y="795021"/>
                    <a:pt x="2865585" y="775026"/>
                  </a:cubicBezTo>
                  <a:cubicBezTo>
                    <a:pt x="2839642" y="739793"/>
                    <a:pt x="2841228" y="728181"/>
                    <a:pt x="2871249" y="703144"/>
                  </a:cubicBezTo>
                  <a:cubicBezTo>
                    <a:pt x="2867964" y="684338"/>
                    <a:pt x="2865018" y="667571"/>
                    <a:pt x="2861790" y="649219"/>
                  </a:cubicBezTo>
                  <a:cubicBezTo>
                    <a:pt x="2836356" y="639759"/>
                    <a:pt x="2819363" y="616931"/>
                    <a:pt x="2805825" y="591441"/>
                  </a:cubicBezTo>
                  <a:cubicBezTo>
                    <a:pt x="2775974" y="535250"/>
                    <a:pt x="2769176" y="475434"/>
                    <a:pt x="2780335" y="413238"/>
                  </a:cubicBezTo>
                  <a:cubicBezTo>
                    <a:pt x="2782431" y="401456"/>
                    <a:pt x="2787982" y="392280"/>
                    <a:pt x="2799764" y="386955"/>
                  </a:cubicBezTo>
                  <a:cubicBezTo>
                    <a:pt x="2810130" y="382311"/>
                    <a:pt x="2819760" y="376080"/>
                    <a:pt x="2829559" y="370302"/>
                  </a:cubicBezTo>
                  <a:cubicBezTo>
                    <a:pt x="3033648" y="250669"/>
                    <a:pt x="3237738" y="131036"/>
                    <a:pt x="3441827" y="11404"/>
                  </a:cubicBezTo>
                  <a:cubicBezTo>
                    <a:pt x="3465391" y="-2417"/>
                    <a:pt x="3489465" y="-3550"/>
                    <a:pt x="3514388" y="7325"/>
                  </a:cubicBezTo>
                  <a:cubicBezTo>
                    <a:pt x="3535857" y="16728"/>
                    <a:pt x="3552793" y="31796"/>
                    <a:pt x="3567861" y="49242"/>
                  </a:cubicBezTo>
                  <a:cubicBezTo>
                    <a:pt x="3592671" y="77961"/>
                    <a:pt x="3611080" y="110645"/>
                    <a:pt x="3625468" y="145424"/>
                  </a:cubicBezTo>
                  <a:cubicBezTo>
                    <a:pt x="3673163" y="260582"/>
                    <a:pt x="3692365" y="380215"/>
                    <a:pt x="3680130" y="504549"/>
                  </a:cubicBezTo>
                  <a:cubicBezTo>
                    <a:pt x="3673956" y="567141"/>
                    <a:pt x="3651411" y="622936"/>
                    <a:pt x="3610854" y="671423"/>
                  </a:cubicBezTo>
                  <a:cubicBezTo>
                    <a:pt x="3597769" y="687057"/>
                    <a:pt x="3583778" y="694081"/>
                    <a:pt x="3562423" y="692551"/>
                  </a:cubicBezTo>
                  <a:cubicBezTo>
                    <a:pt x="3447662" y="684225"/>
                    <a:pt x="3332844" y="677201"/>
                    <a:pt x="3218026" y="670234"/>
                  </a:cubicBezTo>
                  <a:cubicBezTo>
                    <a:pt x="3196671" y="668931"/>
                    <a:pt x="3175146" y="670064"/>
                    <a:pt x="3155490" y="670064"/>
                  </a:cubicBezTo>
                  <a:cubicBezTo>
                    <a:pt x="3163251" y="693061"/>
                    <a:pt x="3171181" y="715832"/>
                    <a:pt x="3178601" y="738830"/>
                  </a:cubicBezTo>
                  <a:cubicBezTo>
                    <a:pt x="3211058" y="839487"/>
                    <a:pt x="3229355" y="942919"/>
                    <a:pt x="3237568" y="1048164"/>
                  </a:cubicBezTo>
                  <a:cubicBezTo>
                    <a:pt x="3243459" y="1123954"/>
                    <a:pt x="3244252" y="1199801"/>
                    <a:pt x="3230147" y="1275025"/>
                  </a:cubicBezTo>
                  <a:cubicBezTo>
                    <a:pt x="3214174" y="1360218"/>
                    <a:pt x="3182566" y="1438217"/>
                    <a:pt x="3119918" y="1500016"/>
                  </a:cubicBezTo>
                  <a:cubicBezTo>
                    <a:pt x="3088084" y="1531397"/>
                    <a:pt x="3052454" y="1558983"/>
                    <a:pt x="3018298" y="1587984"/>
                  </a:cubicBezTo>
                  <a:cubicBezTo>
                    <a:pt x="3013823" y="1591780"/>
                    <a:pt x="3007762" y="1593762"/>
                    <a:pt x="3001418" y="1597218"/>
                  </a:cubicBezTo>
                  <a:cubicBezTo>
                    <a:pt x="2995980" y="1574277"/>
                    <a:pt x="2991222" y="1553715"/>
                    <a:pt x="2986180" y="1533153"/>
                  </a:cubicBezTo>
                  <a:cubicBezTo>
                    <a:pt x="2976268" y="1492765"/>
                    <a:pt x="2966072" y="1452491"/>
                    <a:pt x="2956329" y="1412104"/>
                  </a:cubicBezTo>
                  <a:cubicBezTo>
                    <a:pt x="2953780" y="1401511"/>
                    <a:pt x="2949192" y="1393581"/>
                    <a:pt x="2936900" y="1394431"/>
                  </a:cubicBezTo>
                  <a:cubicBezTo>
                    <a:pt x="2927440" y="1395111"/>
                    <a:pt x="2921663" y="1403437"/>
                    <a:pt x="2922172" y="1416126"/>
                  </a:cubicBezTo>
                  <a:cubicBezTo>
                    <a:pt x="2922399" y="1422583"/>
                    <a:pt x="2923759" y="1429097"/>
                    <a:pt x="2925175" y="1435441"/>
                  </a:cubicBezTo>
                  <a:cubicBezTo>
                    <a:pt x="2937070" y="1488744"/>
                    <a:pt x="2951911" y="1541593"/>
                    <a:pt x="2960407" y="1595405"/>
                  </a:cubicBezTo>
                  <a:cubicBezTo>
                    <a:pt x="2973606" y="1679125"/>
                    <a:pt x="2984821" y="1763355"/>
                    <a:pt x="2992695" y="1847699"/>
                  </a:cubicBezTo>
                  <a:cubicBezTo>
                    <a:pt x="3001984" y="1947563"/>
                    <a:pt x="3008102" y="2047823"/>
                    <a:pt x="3013143" y="2148027"/>
                  </a:cubicBezTo>
                  <a:cubicBezTo>
                    <a:pt x="3019714" y="2278422"/>
                    <a:pt x="3023906" y="2408930"/>
                    <a:pt x="3029230" y="2539326"/>
                  </a:cubicBezTo>
                  <a:cubicBezTo>
                    <a:pt x="3029457" y="2545273"/>
                    <a:pt x="3031043" y="2551107"/>
                    <a:pt x="3032232" y="2558754"/>
                  </a:cubicBezTo>
                  <a:cubicBezTo>
                    <a:pt x="3046790" y="2551107"/>
                    <a:pt x="3058969" y="2544650"/>
                    <a:pt x="3071204" y="2538306"/>
                  </a:cubicBezTo>
                  <a:cubicBezTo>
                    <a:pt x="3172654" y="2485853"/>
                    <a:pt x="3278862" y="2456455"/>
                    <a:pt x="3394246" y="2471409"/>
                  </a:cubicBezTo>
                  <a:cubicBezTo>
                    <a:pt x="3494960" y="2484494"/>
                    <a:pt x="3584458" y="2522445"/>
                    <a:pt x="3659285" y="2592005"/>
                  </a:cubicBezTo>
                  <a:cubicBezTo>
                    <a:pt x="3709642" y="2638793"/>
                    <a:pt x="3743855" y="2695267"/>
                    <a:pt x="3757393" y="2763297"/>
                  </a:cubicBezTo>
                  <a:cubicBezTo>
                    <a:pt x="3768268" y="2817959"/>
                    <a:pt x="3764133" y="2872111"/>
                    <a:pt x="3751049" y="2925866"/>
                  </a:cubicBezTo>
                  <a:cubicBezTo>
                    <a:pt x="3748670" y="2935552"/>
                    <a:pt x="3746743" y="2945295"/>
                    <a:pt x="3743571" y="2959569"/>
                  </a:cubicBezTo>
                  <a:cubicBezTo>
                    <a:pt x="3755127" y="2952489"/>
                    <a:pt x="3761867" y="2948184"/>
                    <a:pt x="3768835" y="2944106"/>
                  </a:cubicBezTo>
                  <a:cubicBezTo>
                    <a:pt x="3823100" y="2912668"/>
                    <a:pt x="3881500" y="2893296"/>
                    <a:pt x="3944149" y="2901226"/>
                  </a:cubicBezTo>
                  <a:cubicBezTo>
                    <a:pt x="4082984" y="2918729"/>
                    <a:pt x="4182111" y="2993386"/>
                    <a:pt x="4233205" y="3123498"/>
                  </a:cubicBezTo>
                  <a:cubicBezTo>
                    <a:pt x="4284185" y="3253440"/>
                    <a:pt x="4259431" y="3376585"/>
                    <a:pt x="4184207" y="3491403"/>
                  </a:cubicBezTo>
                  <a:cubicBezTo>
                    <a:pt x="4179903" y="3497974"/>
                    <a:pt x="4175144" y="3504261"/>
                    <a:pt x="4168800" y="3513154"/>
                  </a:cubicBezTo>
                  <a:cubicBezTo>
                    <a:pt x="4177863" y="3514344"/>
                    <a:pt x="4183924" y="3515250"/>
                    <a:pt x="4190042" y="3515930"/>
                  </a:cubicBezTo>
                  <a:cubicBezTo>
                    <a:pt x="4260961" y="3523804"/>
                    <a:pt x="4330123" y="3538474"/>
                    <a:pt x="4395321" y="3568496"/>
                  </a:cubicBezTo>
                  <a:cubicBezTo>
                    <a:pt x="4452362" y="3594779"/>
                    <a:pt x="4498980" y="3633070"/>
                    <a:pt x="4531267" y="3687562"/>
                  </a:cubicBezTo>
                  <a:cubicBezTo>
                    <a:pt x="4541633" y="3705065"/>
                    <a:pt x="4551659" y="3722795"/>
                    <a:pt x="4561232" y="3740808"/>
                  </a:cubicBezTo>
                  <a:cubicBezTo>
                    <a:pt x="4570295" y="3757857"/>
                    <a:pt x="4562082" y="3774284"/>
                    <a:pt x="4543049" y="3777287"/>
                  </a:cubicBezTo>
                  <a:cubicBezTo>
                    <a:pt x="4535855" y="3778419"/>
                    <a:pt x="4528378" y="3777796"/>
                    <a:pt x="4521071" y="3777796"/>
                  </a:cubicBezTo>
                  <a:cubicBezTo>
                    <a:pt x="4202787" y="3776947"/>
                    <a:pt x="3884502" y="3776040"/>
                    <a:pt x="3566161" y="3775191"/>
                  </a:cubicBezTo>
                  <a:cubicBezTo>
                    <a:pt x="3558288" y="3775191"/>
                    <a:pt x="3550471" y="3775191"/>
                    <a:pt x="3539029" y="3775191"/>
                  </a:cubicBezTo>
                  <a:cubicBezTo>
                    <a:pt x="3544014" y="3786633"/>
                    <a:pt x="3547242" y="3794733"/>
                    <a:pt x="3551038" y="3802607"/>
                  </a:cubicBezTo>
                  <a:cubicBezTo>
                    <a:pt x="3582192" y="3866898"/>
                    <a:pt x="3627054" y="3920766"/>
                    <a:pt x="3681773" y="3965685"/>
                  </a:cubicBezTo>
                  <a:cubicBezTo>
                    <a:pt x="3748613" y="4020517"/>
                    <a:pt x="3816699" y="4073933"/>
                    <a:pt x="3885862" y="4125762"/>
                  </a:cubicBezTo>
                  <a:cubicBezTo>
                    <a:pt x="4002719" y="4213391"/>
                    <a:pt x="4122069" y="4297678"/>
                    <a:pt x="4238133" y="4386326"/>
                  </a:cubicBezTo>
                  <a:cubicBezTo>
                    <a:pt x="4362014" y="4480979"/>
                    <a:pt x="4465107" y="4594664"/>
                    <a:pt x="4537781" y="4734009"/>
                  </a:cubicBezTo>
                  <a:cubicBezTo>
                    <a:pt x="3129038" y="4734009"/>
                    <a:pt x="1720351" y="4734009"/>
                    <a:pt x="311607" y="4734009"/>
                  </a:cubicBezTo>
                  <a:close/>
                  <a:moveTo>
                    <a:pt x="3996545" y="4253325"/>
                  </a:moveTo>
                  <a:cubicBezTo>
                    <a:pt x="3904725" y="4185409"/>
                    <a:pt x="3812281" y="4118342"/>
                    <a:pt x="3721424" y="4049123"/>
                  </a:cubicBezTo>
                  <a:cubicBezTo>
                    <a:pt x="3685171" y="4021537"/>
                    <a:pt x="3651581" y="3990212"/>
                    <a:pt x="3618388" y="3958888"/>
                  </a:cubicBezTo>
                  <a:cubicBezTo>
                    <a:pt x="3559138" y="3902980"/>
                    <a:pt x="3518637" y="3834497"/>
                    <a:pt x="3489805" y="3758821"/>
                  </a:cubicBezTo>
                  <a:cubicBezTo>
                    <a:pt x="3473265" y="3715374"/>
                    <a:pt x="3457858" y="3671532"/>
                    <a:pt x="3441657" y="3627972"/>
                  </a:cubicBezTo>
                  <a:cubicBezTo>
                    <a:pt x="3389488" y="3487664"/>
                    <a:pt x="3303332" y="3369674"/>
                    <a:pt x="3198823" y="3264542"/>
                  </a:cubicBezTo>
                  <a:cubicBezTo>
                    <a:pt x="3144105" y="3209484"/>
                    <a:pt x="3077095" y="3171872"/>
                    <a:pt x="3006176" y="3141115"/>
                  </a:cubicBezTo>
                  <a:cubicBezTo>
                    <a:pt x="2998699" y="3137886"/>
                    <a:pt x="2991618" y="3133694"/>
                    <a:pt x="2983518" y="3140378"/>
                  </a:cubicBezTo>
                  <a:cubicBezTo>
                    <a:pt x="2962107" y="3158164"/>
                    <a:pt x="2935371" y="3163716"/>
                    <a:pt x="2909824" y="3171816"/>
                  </a:cubicBezTo>
                  <a:cubicBezTo>
                    <a:pt x="2892038" y="3177480"/>
                    <a:pt x="2874082" y="3182635"/>
                    <a:pt x="2854596" y="3188469"/>
                  </a:cubicBezTo>
                  <a:cubicBezTo>
                    <a:pt x="2856012" y="3202857"/>
                    <a:pt x="2856805" y="3216508"/>
                    <a:pt x="2858788" y="3229989"/>
                  </a:cubicBezTo>
                  <a:cubicBezTo>
                    <a:pt x="2864622" y="3269414"/>
                    <a:pt x="2870853" y="3308782"/>
                    <a:pt x="2877084" y="3348149"/>
                  </a:cubicBezTo>
                  <a:cubicBezTo>
                    <a:pt x="2879406" y="3362707"/>
                    <a:pt x="2871872" y="3371600"/>
                    <a:pt x="2854653" y="3372960"/>
                  </a:cubicBezTo>
                  <a:cubicBezTo>
                    <a:pt x="2836073" y="3374432"/>
                    <a:pt x="2817437" y="3375339"/>
                    <a:pt x="2796026" y="3376641"/>
                  </a:cubicBezTo>
                  <a:cubicBezTo>
                    <a:pt x="2809564" y="3397147"/>
                    <a:pt x="2827520" y="3406153"/>
                    <a:pt x="2846836" y="3411308"/>
                  </a:cubicBezTo>
                  <a:cubicBezTo>
                    <a:pt x="2875951" y="3419068"/>
                    <a:pt x="2905349" y="3426602"/>
                    <a:pt x="2935144" y="3430793"/>
                  </a:cubicBezTo>
                  <a:cubicBezTo>
                    <a:pt x="2992751" y="3439007"/>
                    <a:pt x="3036877" y="3464383"/>
                    <a:pt x="3059818" y="3519951"/>
                  </a:cubicBezTo>
                  <a:cubicBezTo>
                    <a:pt x="3064180" y="3530544"/>
                    <a:pt x="3071374" y="3533603"/>
                    <a:pt x="3081740" y="3535982"/>
                  </a:cubicBezTo>
                  <a:cubicBezTo>
                    <a:pt x="3117426" y="3544309"/>
                    <a:pt x="3152885" y="3553768"/>
                    <a:pt x="3188344" y="3563115"/>
                  </a:cubicBezTo>
                  <a:cubicBezTo>
                    <a:pt x="3194462" y="3564701"/>
                    <a:pt x="3200296" y="3567589"/>
                    <a:pt x="3208113" y="3570591"/>
                  </a:cubicBezTo>
                  <a:cubicBezTo>
                    <a:pt x="3205224" y="3582260"/>
                    <a:pt x="3202562" y="3593023"/>
                    <a:pt x="3199560" y="3605031"/>
                  </a:cubicBezTo>
                  <a:cubicBezTo>
                    <a:pt x="3191800" y="3603162"/>
                    <a:pt x="3185512" y="3602029"/>
                    <a:pt x="3179507" y="3600160"/>
                  </a:cubicBezTo>
                  <a:cubicBezTo>
                    <a:pt x="3076811" y="3567646"/>
                    <a:pt x="2970887" y="3554335"/>
                    <a:pt x="2863942" y="3549860"/>
                  </a:cubicBezTo>
                  <a:cubicBezTo>
                    <a:pt x="2802030" y="3547254"/>
                    <a:pt x="2739835" y="3546631"/>
                    <a:pt x="2677979" y="3549860"/>
                  </a:cubicBezTo>
                  <a:cubicBezTo>
                    <a:pt x="2581231" y="3554844"/>
                    <a:pt x="2487654" y="3576822"/>
                    <a:pt x="2397816" y="3613585"/>
                  </a:cubicBezTo>
                  <a:cubicBezTo>
                    <a:pt x="2387450" y="3617833"/>
                    <a:pt x="2377708" y="3623554"/>
                    <a:pt x="2366605" y="3629162"/>
                  </a:cubicBezTo>
                  <a:cubicBezTo>
                    <a:pt x="2415489" y="3663488"/>
                    <a:pt x="2462674" y="3696569"/>
                    <a:pt x="2510878" y="3730442"/>
                  </a:cubicBezTo>
                  <a:cubicBezTo>
                    <a:pt x="2502722" y="3743696"/>
                    <a:pt x="2491619" y="3748511"/>
                    <a:pt x="2480177" y="3756385"/>
                  </a:cubicBezTo>
                  <a:cubicBezTo>
                    <a:pt x="2472587" y="3750777"/>
                    <a:pt x="2464770" y="3745169"/>
                    <a:pt x="2457179" y="3739392"/>
                  </a:cubicBezTo>
                  <a:cubicBezTo>
                    <a:pt x="2338170" y="3648137"/>
                    <a:pt x="2204603" y="3586962"/>
                    <a:pt x="2059367" y="3552579"/>
                  </a:cubicBezTo>
                  <a:cubicBezTo>
                    <a:pt x="1971681" y="3531847"/>
                    <a:pt x="1881843" y="3525899"/>
                    <a:pt x="1791836" y="3535189"/>
                  </a:cubicBezTo>
                  <a:cubicBezTo>
                    <a:pt x="1760455" y="3538417"/>
                    <a:pt x="1729584" y="3546291"/>
                    <a:pt x="1696220" y="3552466"/>
                  </a:cubicBezTo>
                  <a:cubicBezTo>
                    <a:pt x="1692312" y="3544025"/>
                    <a:pt x="1687950" y="3534679"/>
                    <a:pt x="1682456" y="3522897"/>
                  </a:cubicBezTo>
                  <a:cubicBezTo>
                    <a:pt x="1747653" y="3494801"/>
                    <a:pt x="1815740" y="3493215"/>
                    <a:pt x="1885639" y="3492082"/>
                  </a:cubicBezTo>
                  <a:cubicBezTo>
                    <a:pt x="1885639" y="3457699"/>
                    <a:pt x="1885639" y="3424846"/>
                    <a:pt x="1885639" y="3389386"/>
                  </a:cubicBezTo>
                  <a:cubicBezTo>
                    <a:pt x="1877142" y="3388877"/>
                    <a:pt x="1868475" y="3388253"/>
                    <a:pt x="1859865" y="3387857"/>
                  </a:cubicBezTo>
                  <a:cubicBezTo>
                    <a:pt x="1834149" y="3386611"/>
                    <a:pt x="1824123" y="3376981"/>
                    <a:pt x="1824689" y="3351661"/>
                  </a:cubicBezTo>
                  <a:cubicBezTo>
                    <a:pt x="1825539" y="3312520"/>
                    <a:pt x="1827408" y="3273379"/>
                    <a:pt x="1828711" y="3234238"/>
                  </a:cubicBezTo>
                  <a:cubicBezTo>
                    <a:pt x="1829051" y="3224608"/>
                    <a:pt x="1828711" y="3214979"/>
                    <a:pt x="1828711" y="3202970"/>
                  </a:cubicBezTo>
                  <a:cubicBezTo>
                    <a:pt x="1818798" y="3202517"/>
                    <a:pt x="1810132" y="3202234"/>
                    <a:pt x="1801465" y="3201611"/>
                  </a:cubicBezTo>
                  <a:cubicBezTo>
                    <a:pt x="1775466" y="3199741"/>
                    <a:pt x="1749239" y="3199005"/>
                    <a:pt x="1723466" y="3195436"/>
                  </a:cubicBezTo>
                  <a:cubicBezTo>
                    <a:pt x="1693331" y="3191245"/>
                    <a:pt x="1663989" y="3183654"/>
                    <a:pt x="1642748" y="3157201"/>
                  </a:cubicBezTo>
                  <a:cubicBezTo>
                    <a:pt x="1633232" y="3161846"/>
                    <a:pt x="1624395" y="3165698"/>
                    <a:pt x="1616068" y="3170343"/>
                  </a:cubicBezTo>
                  <a:cubicBezTo>
                    <a:pt x="1507085" y="3230952"/>
                    <a:pt x="1407787" y="3304760"/>
                    <a:pt x="1318063" y="3391199"/>
                  </a:cubicBezTo>
                  <a:cubicBezTo>
                    <a:pt x="1264194" y="3443142"/>
                    <a:pt x="1221711" y="3504034"/>
                    <a:pt x="1184892" y="3568835"/>
                  </a:cubicBezTo>
                  <a:cubicBezTo>
                    <a:pt x="1134139" y="3658334"/>
                    <a:pt x="1089163" y="3750777"/>
                    <a:pt x="1051948" y="3846619"/>
                  </a:cubicBezTo>
                  <a:cubicBezTo>
                    <a:pt x="1012693" y="3947673"/>
                    <a:pt x="1009861" y="4050199"/>
                    <a:pt x="1050702" y="4152215"/>
                  </a:cubicBezTo>
                  <a:cubicBezTo>
                    <a:pt x="1064806" y="4187448"/>
                    <a:pt x="1083782" y="4219565"/>
                    <a:pt x="1111934" y="4245565"/>
                  </a:cubicBezTo>
                  <a:cubicBezTo>
                    <a:pt x="1158099" y="4288275"/>
                    <a:pt x="1214121" y="4296092"/>
                    <a:pt x="1270142" y="4267486"/>
                  </a:cubicBezTo>
                  <a:cubicBezTo>
                    <a:pt x="1303449" y="4250493"/>
                    <a:pt x="1330185" y="4225570"/>
                    <a:pt x="1353749" y="4196964"/>
                  </a:cubicBezTo>
                  <a:cubicBezTo>
                    <a:pt x="1384053" y="4160202"/>
                    <a:pt x="1407731" y="4119192"/>
                    <a:pt x="1426933" y="4075802"/>
                  </a:cubicBezTo>
                  <a:cubicBezTo>
                    <a:pt x="1442737" y="4040059"/>
                    <a:pt x="1457011" y="4003580"/>
                    <a:pt x="1471002" y="3966988"/>
                  </a:cubicBezTo>
                  <a:cubicBezTo>
                    <a:pt x="1475591" y="3954980"/>
                    <a:pt x="1477063" y="3941725"/>
                    <a:pt x="1479952" y="3929037"/>
                  </a:cubicBezTo>
                  <a:cubicBezTo>
                    <a:pt x="1482161" y="3919520"/>
                    <a:pt x="1483747" y="3909777"/>
                    <a:pt x="1486863" y="3900544"/>
                  </a:cubicBezTo>
                  <a:cubicBezTo>
                    <a:pt x="1492584" y="3883381"/>
                    <a:pt x="1502723" y="3875564"/>
                    <a:pt x="1514222" y="3878057"/>
                  </a:cubicBezTo>
                  <a:cubicBezTo>
                    <a:pt x="1527080" y="3880889"/>
                    <a:pt x="1533028" y="3894031"/>
                    <a:pt x="1529119" y="3911873"/>
                  </a:cubicBezTo>
                  <a:cubicBezTo>
                    <a:pt x="1527760" y="3918217"/>
                    <a:pt x="1526174" y="3924675"/>
                    <a:pt x="1523851" y="3930679"/>
                  </a:cubicBezTo>
                  <a:cubicBezTo>
                    <a:pt x="1513542" y="3957076"/>
                    <a:pt x="1511163" y="3984605"/>
                    <a:pt x="1512070" y="4012474"/>
                  </a:cubicBezTo>
                  <a:cubicBezTo>
                    <a:pt x="1514505" y="4088830"/>
                    <a:pt x="1525891" y="4163487"/>
                    <a:pt x="1555232" y="4234576"/>
                  </a:cubicBezTo>
                  <a:cubicBezTo>
                    <a:pt x="1568374" y="4266467"/>
                    <a:pt x="1585141" y="4296205"/>
                    <a:pt x="1608591" y="4321808"/>
                  </a:cubicBezTo>
                  <a:cubicBezTo>
                    <a:pt x="1670164" y="4388932"/>
                    <a:pt x="1757339" y="4398278"/>
                    <a:pt x="1831487" y="4345542"/>
                  </a:cubicBezTo>
                  <a:cubicBezTo>
                    <a:pt x="1865983" y="4321015"/>
                    <a:pt x="1892323" y="4289011"/>
                    <a:pt x="1913734" y="4252815"/>
                  </a:cubicBezTo>
                  <a:cubicBezTo>
                    <a:pt x="1954688" y="4183596"/>
                    <a:pt x="1976949" y="4108146"/>
                    <a:pt x="1986239" y="4028730"/>
                  </a:cubicBezTo>
                  <a:cubicBezTo>
                    <a:pt x="1991167" y="3986587"/>
                    <a:pt x="1994622" y="3944274"/>
                    <a:pt x="1986692" y="3901961"/>
                  </a:cubicBezTo>
                  <a:cubicBezTo>
                    <a:pt x="1985389" y="3894880"/>
                    <a:pt x="1985786" y="3887233"/>
                    <a:pt x="1986919" y="3880039"/>
                  </a:cubicBezTo>
                  <a:cubicBezTo>
                    <a:pt x="1988448" y="3870070"/>
                    <a:pt x="1995472" y="3862593"/>
                    <a:pt x="2005158" y="3864009"/>
                  </a:cubicBezTo>
                  <a:cubicBezTo>
                    <a:pt x="2011899" y="3865029"/>
                    <a:pt x="2019772" y="3871146"/>
                    <a:pt x="2023398" y="3877207"/>
                  </a:cubicBezTo>
                  <a:cubicBezTo>
                    <a:pt x="2027306" y="3883778"/>
                    <a:pt x="2027703" y="3892841"/>
                    <a:pt x="2028099" y="3900941"/>
                  </a:cubicBezTo>
                  <a:cubicBezTo>
                    <a:pt x="2030251" y="3949882"/>
                    <a:pt x="2045206" y="3995707"/>
                    <a:pt x="2064748" y="4039720"/>
                  </a:cubicBezTo>
                  <a:cubicBezTo>
                    <a:pt x="2138669" y="4206367"/>
                    <a:pt x="2256829" y="4327643"/>
                    <a:pt x="2431236" y="4388479"/>
                  </a:cubicBezTo>
                  <a:cubicBezTo>
                    <a:pt x="2523283" y="4420596"/>
                    <a:pt x="2617030" y="4422918"/>
                    <a:pt x="2709756" y="4390971"/>
                  </a:cubicBezTo>
                  <a:cubicBezTo>
                    <a:pt x="2737172" y="4381511"/>
                    <a:pt x="2764248" y="4368143"/>
                    <a:pt x="2787926" y="4351433"/>
                  </a:cubicBezTo>
                  <a:cubicBezTo>
                    <a:pt x="2869607" y="4293826"/>
                    <a:pt x="2902234" y="4213958"/>
                    <a:pt x="2887563" y="4115170"/>
                  </a:cubicBezTo>
                  <a:cubicBezTo>
                    <a:pt x="2886317" y="4106787"/>
                    <a:pt x="2881445" y="4098630"/>
                    <a:pt x="2876970" y="4091096"/>
                  </a:cubicBezTo>
                  <a:cubicBezTo>
                    <a:pt x="2860374" y="4063057"/>
                    <a:pt x="2842361" y="4035811"/>
                    <a:pt x="2826727" y="4007206"/>
                  </a:cubicBezTo>
                  <a:cubicBezTo>
                    <a:pt x="2819477" y="3993894"/>
                    <a:pt x="2815341" y="3978430"/>
                    <a:pt x="2812056" y="3963420"/>
                  </a:cubicBezTo>
                  <a:cubicBezTo>
                    <a:pt x="2809507" y="3951751"/>
                    <a:pt x="2813585" y="3940422"/>
                    <a:pt x="2824631" y="3933738"/>
                  </a:cubicBezTo>
                  <a:cubicBezTo>
                    <a:pt x="2835620" y="3927111"/>
                    <a:pt x="2847855" y="3928187"/>
                    <a:pt x="2856578" y="3936457"/>
                  </a:cubicBezTo>
                  <a:cubicBezTo>
                    <a:pt x="2868190" y="3947503"/>
                    <a:pt x="2879406" y="3959851"/>
                    <a:pt x="2887393" y="3973672"/>
                  </a:cubicBezTo>
                  <a:cubicBezTo>
                    <a:pt x="2905519" y="4005053"/>
                    <a:pt x="2913110" y="4040399"/>
                    <a:pt x="2921266" y="4075405"/>
                  </a:cubicBezTo>
                  <a:cubicBezTo>
                    <a:pt x="2923249" y="4083902"/>
                    <a:pt x="2926024" y="4092965"/>
                    <a:pt x="2931066" y="4099819"/>
                  </a:cubicBezTo>
                  <a:cubicBezTo>
                    <a:pt x="2974285" y="4158503"/>
                    <a:pt x="3022206" y="4212938"/>
                    <a:pt x="3080040" y="4257857"/>
                  </a:cubicBezTo>
                  <a:cubicBezTo>
                    <a:pt x="3145634" y="4308780"/>
                    <a:pt x="3218196" y="4344239"/>
                    <a:pt x="3301406" y="4354945"/>
                  </a:cubicBezTo>
                  <a:cubicBezTo>
                    <a:pt x="3335619" y="4359363"/>
                    <a:pt x="3369889" y="4359307"/>
                    <a:pt x="3403026" y="4347695"/>
                  </a:cubicBezTo>
                  <a:cubicBezTo>
                    <a:pt x="3453043" y="4330248"/>
                    <a:pt x="3482045" y="4294902"/>
                    <a:pt x="3490598" y="4242733"/>
                  </a:cubicBezTo>
                  <a:cubicBezTo>
                    <a:pt x="3495979" y="4209823"/>
                    <a:pt x="3492071" y="4177478"/>
                    <a:pt x="3482158" y="4146041"/>
                  </a:cubicBezTo>
                  <a:cubicBezTo>
                    <a:pt x="3460350" y="4076935"/>
                    <a:pt x="3427553" y="4013550"/>
                    <a:pt x="3381784" y="3957076"/>
                  </a:cubicBezTo>
                  <a:cubicBezTo>
                    <a:pt x="3378726" y="3953280"/>
                    <a:pt x="3373741" y="3949259"/>
                    <a:pt x="3373684" y="3945237"/>
                  </a:cubicBezTo>
                  <a:cubicBezTo>
                    <a:pt x="3373571" y="3937816"/>
                    <a:pt x="3374477" y="3928923"/>
                    <a:pt x="3378556" y="3923202"/>
                  </a:cubicBezTo>
                  <a:cubicBezTo>
                    <a:pt x="3383767" y="3915952"/>
                    <a:pt x="3393340" y="3916292"/>
                    <a:pt x="3400590" y="3921786"/>
                  </a:cubicBezTo>
                  <a:cubicBezTo>
                    <a:pt x="3406991" y="3926658"/>
                    <a:pt x="3412599" y="3932775"/>
                    <a:pt x="3417980" y="3938836"/>
                  </a:cubicBezTo>
                  <a:cubicBezTo>
                    <a:pt x="3474398" y="4002278"/>
                    <a:pt x="3530022" y="4066626"/>
                    <a:pt x="3597486" y="4118852"/>
                  </a:cubicBezTo>
                  <a:cubicBezTo>
                    <a:pt x="3635494" y="4148250"/>
                    <a:pt x="3674012" y="4177592"/>
                    <a:pt x="3715193" y="4202175"/>
                  </a:cubicBezTo>
                  <a:cubicBezTo>
                    <a:pt x="3804124" y="4255365"/>
                    <a:pt x="3901382" y="4279325"/>
                    <a:pt x="4005325" y="4274227"/>
                  </a:cubicBezTo>
                  <a:cubicBezTo>
                    <a:pt x="4008554" y="4274057"/>
                    <a:pt x="4011726" y="4273491"/>
                    <a:pt x="4014898" y="4273151"/>
                  </a:cubicBezTo>
                  <a:cubicBezTo>
                    <a:pt x="4015747" y="4271621"/>
                    <a:pt x="4016597" y="4270092"/>
                    <a:pt x="4017446" y="4268563"/>
                  </a:cubicBezTo>
                  <a:cubicBezTo>
                    <a:pt x="4010536" y="4263408"/>
                    <a:pt x="4003569" y="4258253"/>
                    <a:pt x="3996658" y="4253155"/>
                  </a:cubicBezTo>
                  <a:close/>
                  <a:moveTo>
                    <a:pt x="3036311" y="3112622"/>
                  </a:moveTo>
                  <a:cubicBezTo>
                    <a:pt x="3138667" y="3158448"/>
                    <a:pt x="3224767" y="3224948"/>
                    <a:pt x="3295628" y="3312180"/>
                  </a:cubicBezTo>
                  <a:cubicBezTo>
                    <a:pt x="3383371" y="3420144"/>
                    <a:pt x="3456102" y="3536095"/>
                    <a:pt x="3497792" y="3669889"/>
                  </a:cubicBezTo>
                  <a:cubicBezTo>
                    <a:pt x="3503853" y="3689318"/>
                    <a:pt x="3511613" y="3708237"/>
                    <a:pt x="3518637" y="3727383"/>
                  </a:cubicBezTo>
                  <a:cubicBezTo>
                    <a:pt x="3519487" y="3729649"/>
                    <a:pt x="3520733" y="3731688"/>
                    <a:pt x="3523225" y="3736729"/>
                  </a:cubicBezTo>
                  <a:cubicBezTo>
                    <a:pt x="3852838" y="3736729"/>
                    <a:pt x="4183698" y="3736729"/>
                    <a:pt x="4516143" y="3736729"/>
                  </a:cubicBezTo>
                  <a:cubicBezTo>
                    <a:pt x="4513877" y="3731291"/>
                    <a:pt x="4511895" y="3725400"/>
                    <a:pt x="4508949" y="3719962"/>
                  </a:cubicBezTo>
                  <a:cubicBezTo>
                    <a:pt x="4481647" y="3669266"/>
                    <a:pt x="4440240" y="3633580"/>
                    <a:pt x="4389260" y="3608260"/>
                  </a:cubicBezTo>
                  <a:cubicBezTo>
                    <a:pt x="4336127" y="3581807"/>
                    <a:pt x="4279313" y="3567476"/>
                    <a:pt x="4220970" y="3559093"/>
                  </a:cubicBezTo>
                  <a:cubicBezTo>
                    <a:pt x="4182225" y="3553542"/>
                    <a:pt x="4143367" y="3548897"/>
                    <a:pt x="4104282" y="3558130"/>
                  </a:cubicBezTo>
                  <a:cubicBezTo>
                    <a:pt x="4094596" y="3560396"/>
                    <a:pt x="4086326" y="3555864"/>
                    <a:pt x="4082701" y="3546178"/>
                  </a:cubicBezTo>
                  <a:cubicBezTo>
                    <a:pt x="4079019" y="3536435"/>
                    <a:pt x="4082531" y="3528222"/>
                    <a:pt x="4091254" y="3523067"/>
                  </a:cubicBezTo>
                  <a:cubicBezTo>
                    <a:pt x="4177637" y="3472257"/>
                    <a:pt x="4205449" y="3387177"/>
                    <a:pt x="4217174" y="3296603"/>
                  </a:cubicBezTo>
                  <a:cubicBezTo>
                    <a:pt x="4230656" y="3192264"/>
                    <a:pt x="4200521" y="3099254"/>
                    <a:pt x="4123258" y="3024937"/>
                  </a:cubicBezTo>
                  <a:cubicBezTo>
                    <a:pt x="4078849" y="2982227"/>
                    <a:pt x="4026227" y="2952716"/>
                    <a:pt x="3964937" y="2942463"/>
                  </a:cubicBezTo>
                  <a:cubicBezTo>
                    <a:pt x="3889204" y="2929774"/>
                    <a:pt x="3821174" y="2950393"/>
                    <a:pt x="3760508" y="2996615"/>
                  </a:cubicBezTo>
                  <a:cubicBezTo>
                    <a:pt x="3750142" y="3004545"/>
                    <a:pt x="3740456" y="3013381"/>
                    <a:pt x="3730147" y="3021312"/>
                  </a:cubicBezTo>
                  <a:cubicBezTo>
                    <a:pt x="3721877" y="3027713"/>
                    <a:pt x="3712191" y="3030375"/>
                    <a:pt x="3702787" y="3024484"/>
                  </a:cubicBezTo>
                  <a:cubicBezTo>
                    <a:pt x="3692705" y="3018140"/>
                    <a:pt x="3689873" y="3007830"/>
                    <a:pt x="3692705" y="2996615"/>
                  </a:cubicBezTo>
                  <a:cubicBezTo>
                    <a:pt x="3697236" y="2978432"/>
                    <a:pt x="3702278" y="2960363"/>
                    <a:pt x="3707319" y="2942293"/>
                  </a:cubicBezTo>
                  <a:cubicBezTo>
                    <a:pt x="3720687" y="2894825"/>
                    <a:pt x="3728277" y="2846677"/>
                    <a:pt x="3723463" y="2797227"/>
                  </a:cubicBezTo>
                  <a:cubicBezTo>
                    <a:pt x="3716269" y="2723759"/>
                    <a:pt x="3682226" y="2664000"/>
                    <a:pt x="3628017" y="2615342"/>
                  </a:cubicBezTo>
                  <a:cubicBezTo>
                    <a:pt x="3562253" y="2556319"/>
                    <a:pt x="3484424" y="2523465"/>
                    <a:pt x="3397532" y="2510947"/>
                  </a:cubicBezTo>
                  <a:cubicBezTo>
                    <a:pt x="3312112" y="2498598"/>
                    <a:pt x="3230204" y="2511910"/>
                    <a:pt x="3150789" y="2544084"/>
                  </a:cubicBezTo>
                  <a:cubicBezTo>
                    <a:pt x="3110685" y="2560341"/>
                    <a:pt x="3072223" y="2579826"/>
                    <a:pt x="3035348" y="2602767"/>
                  </a:cubicBezTo>
                  <a:cubicBezTo>
                    <a:pt x="3035348" y="2618061"/>
                    <a:pt x="3034725" y="2632619"/>
                    <a:pt x="3035461" y="2647063"/>
                  </a:cubicBezTo>
                  <a:cubicBezTo>
                    <a:pt x="3038916" y="2718775"/>
                    <a:pt x="3044185" y="2790430"/>
                    <a:pt x="3046110" y="2862141"/>
                  </a:cubicBezTo>
                  <a:cubicBezTo>
                    <a:pt x="3048263" y="2941500"/>
                    <a:pt x="3043052" y="3020405"/>
                    <a:pt x="3015126" y="3096026"/>
                  </a:cubicBezTo>
                  <a:cubicBezTo>
                    <a:pt x="3014616" y="3097385"/>
                    <a:pt x="3015296" y="3099141"/>
                    <a:pt x="3015579" y="3102256"/>
                  </a:cubicBezTo>
                  <a:cubicBezTo>
                    <a:pt x="3022036" y="3105485"/>
                    <a:pt x="3029117" y="3109337"/>
                    <a:pt x="3036424" y="3112566"/>
                  </a:cubicBezTo>
                  <a:close/>
                  <a:moveTo>
                    <a:pt x="1338625" y="1846452"/>
                  </a:moveTo>
                  <a:cubicBezTo>
                    <a:pt x="1342533" y="1834500"/>
                    <a:pt x="1346272" y="1823908"/>
                    <a:pt x="1349387" y="1813146"/>
                  </a:cubicBezTo>
                  <a:cubicBezTo>
                    <a:pt x="1395042" y="1654428"/>
                    <a:pt x="1452140" y="1500242"/>
                    <a:pt x="1528383" y="1353420"/>
                  </a:cubicBezTo>
                  <a:cubicBezTo>
                    <a:pt x="1589842" y="1235147"/>
                    <a:pt x="1657702" y="1121009"/>
                    <a:pt x="1742045" y="1017293"/>
                  </a:cubicBezTo>
                  <a:cubicBezTo>
                    <a:pt x="1747653" y="1010383"/>
                    <a:pt x="1752751" y="1003132"/>
                    <a:pt x="1758585" y="995315"/>
                  </a:cubicBezTo>
                  <a:cubicBezTo>
                    <a:pt x="1754904" y="992483"/>
                    <a:pt x="1752694" y="989934"/>
                    <a:pt x="1749862" y="988801"/>
                  </a:cubicBezTo>
                  <a:cubicBezTo>
                    <a:pt x="1642635" y="945185"/>
                    <a:pt x="1536596" y="898397"/>
                    <a:pt x="1425744" y="864184"/>
                  </a:cubicBezTo>
                  <a:cubicBezTo>
                    <a:pt x="1414811" y="860842"/>
                    <a:pt x="1403426" y="858802"/>
                    <a:pt x="1392947" y="854441"/>
                  </a:cubicBezTo>
                  <a:cubicBezTo>
                    <a:pt x="1377539" y="848040"/>
                    <a:pt x="1368136" y="852288"/>
                    <a:pt x="1357657" y="865260"/>
                  </a:cubicBezTo>
                  <a:cubicBezTo>
                    <a:pt x="1327296" y="902872"/>
                    <a:pt x="1317610" y="944619"/>
                    <a:pt x="1326503" y="991463"/>
                  </a:cubicBezTo>
                  <a:cubicBezTo>
                    <a:pt x="1328032" y="999450"/>
                    <a:pt x="1330071" y="1007550"/>
                    <a:pt x="1329958" y="1015594"/>
                  </a:cubicBezTo>
                  <a:cubicBezTo>
                    <a:pt x="1329675" y="1034286"/>
                    <a:pt x="1315400" y="1043633"/>
                    <a:pt x="1298124" y="1036609"/>
                  </a:cubicBezTo>
                  <a:cubicBezTo>
                    <a:pt x="1291383" y="1033890"/>
                    <a:pt x="1285436" y="1029245"/>
                    <a:pt x="1279148" y="1025450"/>
                  </a:cubicBezTo>
                  <a:cubicBezTo>
                    <a:pt x="1221201" y="990444"/>
                    <a:pt x="1159232" y="966823"/>
                    <a:pt x="1091882" y="957760"/>
                  </a:cubicBezTo>
                  <a:cubicBezTo>
                    <a:pt x="1027364" y="949093"/>
                    <a:pt x="966698" y="961555"/>
                    <a:pt x="909657" y="991633"/>
                  </a:cubicBezTo>
                  <a:cubicBezTo>
                    <a:pt x="838909" y="1028962"/>
                    <a:pt x="781925" y="1081868"/>
                    <a:pt x="737855" y="1148425"/>
                  </a:cubicBezTo>
                  <a:cubicBezTo>
                    <a:pt x="676566" y="1240982"/>
                    <a:pt x="683477" y="1352457"/>
                    <a:pt x="744369" y="1429947"/>
                  </a:cubicBezTo>
                  <a:cubicBezTo>
                    <a:pt x="747371" y="1433799"/>
                    <a:pt x="750204" y="1437877"/>
                    <a:pt x="752526" y="1442125"/>
                  </a:cubicBezTo>
                  <a:cubicBezTo>
                    <a:pt x="761419" y="1458722"/>
                    <a:pt x="759040" y="1472430"/>
                    <a:pt x="743293" y="1482400"/>
                  </a:cubicBezTo>
                  <a:cubicBezTo>
                    <a:pt x="730265" y="1490613"/>
                    <a:pt x="715991" y="1497070"/>
                    <a:pt x="701660" y="1502791"/>
                  </a:cubicBezTo>
                  <a:cubicBezTo>
                    <a:pt x="625190" y="1533323"/>
                    <a:pt x="548550" y="1563571"/>
                    <a:pt x="471854" y="1593592"/>
                  </a:cubicBezTo>
                  <a:cubicBezTo>
                    <a:pt x="334378" y="1647348"/>
                    <a:pt x="205909" y="1717643"/>
                    <a:pt x="85143" y="1802383"/>
                  </a:cubicBezTo>
                  <a:cubicBezTo>
                    <a:pt x="81461" y="1804989"/>
                    <a:pt x="78176" y="1808104"/>
                    <a:pt x="70189" y="1814788"/>
                  </a:cubicBezTo>
                  <a:cubicBezTo>
                    <a:pt x="496154" y="1825437"/>
                    <a:pt x="916568" y="1835916"/>
                    <a:pt x="1338511" y="1846509"/>
                  </a:cubicBezTo>
                  <a:close/>
                  <a:moveTo>
                    <a:pt x="2426705" y="810541"/>
                  </a:moveTo>
                  <a:cubicBezTo>
                    <a:pt x="2419454" y="805840"/>
                    <a:pt x="2415489" y="802781"/>
                    <a:pt x="2411184" y="800515"/>
                  </a:cubicBezTo>
                  <a:cubicBezTo>
                    <a:pt x="2393908" y="791396"/>
                    <a:pt x="2376405" y="782616"/>
                    <a:pt x="2359072" y="773496"/>
                  </a:cubicBezTo>
                  <a:cubicBezTo>
                    <a:pt x="2354030" y="770834"/>
                    <a:pt x="2349046" y="768002"/>
                    <a:pt x="2344457" y="764660"/>
                  </a:cubicBezTo>
                  <a:cubicBezTo>
                    <a:pt x="2335791" y="758429"/>
                    <a:pt x="2330636" y="750385"/>
                    <a:pt x="2335451" y="739510"/>
                  </a:cubicBezTo>
                  <a:cubicBezTo>
                    <a:pt x="2339529" y="730220"/>
                    <a:pt x="2350292" y="727444"/>
                    <a:pt x="2362923" y="732995"/>
                  </a:cubicBezTo>
                  <a:cubicBezTo>
                    <a:pt x="2373346" y="737527"/>
                    <a:pt x="2383032" y="743814"/>
                    <a:pt x="2393341" y="748629"/>
                  </a:cubicBezTo>
                  <a:cubicBezTo>
                    <a:pt x="2415489" y="758939"/>
                    <a:pt x="2437297" y="770211"/>
                    <a:pt x="2460182" y="778594"/>
                  </a:cubicBezTo>
                  <a:cubicBezTo>
                    <a:pt x="2531440" y="804820"/>
                    <a:pt x="2613008" y="768568"/>
                    <a:pt x="2646088" y="690342"/>
                  </a:cubicBezTo>
                  <a:cubicBezTo>
                    <a:pt x="2647901" y="686094"/>
                    <a:pt x="2648241" y="681223"/>
                    <a:pt x="2648977" y="677881"/>
                  </a:cubicBezTo>
                  <a:cubicBezTo>
                    <a:pt x="2622241" y="666495"/>
                    <a:pt x="2596581" y="656526"/>
                    <a:pt x="2571828" y="644630"/>
                  </a:cubicBezTo>
                  <a:cubicBezTo>
                    <a:pt x="2560329" y="639079"/>
                    <a:pt x="2550076" y="630413"/>
                    <a:pt x="2540277" y="621973"/>
                  </a:cubicBezTo>
                  <a:cubicBezTo>
                    <a:pt x="2533423" y="616082"/>
                    <a:pt x="2528381" y="608095"/>
                    <a:pt x="2532573" y="598125"/>
                  </a:cubicBezTo>
                  <a:cubicBezTo>
                    <a:pt x="2537048" y="587420"/>
                    <a:pt x="2545884" y="584531"/>
                    <a:pt x="2556590" y="585664"/>
                  </a:cubicBezTo>
                  <a:cubicBezTo>
                    <a:pt x="2567126" y="586796"/>
                    <a:pt x="2577662" y="588892"/>
                    <a:pt x="2588198" y="589176"/>
                  </a:cubicBezTo>
                  <a:cubicBezTo>
                    <a:pt x="2612385" y="589685"/>
                    <a:pt x="2636629" y="589346"/>
                    <a:pt x="2662402" y="589346"/>
                  </a:cubicBezTo>
                  <a:cubicBezTo>
                    <a:pt x="2663138" y="578130"/>
                    <a:pt x="2663535" y="570200"/>
                    <a:pt x="2664214" y="562270"/>
                  </a:cubicBezTo>
                  <a:cubicBezTo>
                    <a:pt x="2666254" y="539555"/>
                    <a:pt x="2675487" y="530662"/>
                    <a:pt x="2698258" y="528906"/>
                  </a:cubicBezTo>
                  <a:cubicBezTo>
                    <a:pt x="2706358" y="528283"/>
                    <a:pt x="2714401" y="527263"/>
                    <a:pt x="2722445" y="526074"/>
                  </a:cubicBezTo>
                  <a:cubicBezTo>
                    <a:pt x="2723464" y="525904"/>
                    <a:pt x="2724201" y="523751"/>
                    <a:pt x="2726920" y="519900"/>
                  </a:cubicBezTo>
                  <a:cubicBezTo>
                    <a:pt x="2715024" y="515934"/>
                    <a:pt x="2704149" y="511006"/>
                    <a:pt x="2692763" y="508741"/>
                  </a:cubicBezTo>
                  <a:cubicBezTo>
                    <a:pt x="2670049" y="504209"/>
                    <a:pt x="2657417" y="491804"/>
                    <a:pt x="2653056" y="468637"/>
                  </a:cubicBezTo>
                  <a:cubicBezTo>
                    <a:pt x="2649600" y="450340"/>
                    <a:pt x="2643766" y="432271"/>
                    <a:pt x="2637139" y="414824"/>
                  </a:cubicBezTo>
                  <a:cubicBezTo>
                    <a:pt x="2624337" y="381121"/>
                    <a:pt x="2599866" y="360672"/>
                    <a:pt x="2564237" y="352856"/>
                  </a:cubicBezTo>
                  <a:cubicBezTo>
                    <a:pt x="2498813" y="338525"/>
                    <a:pt x="2443642" y="355631"/>
                    <a:pt x="2397816" y="404459"/>
                  </a:cubicBezTo>
                  <a:cubicBezTo>
                    <a:pt x="2374422" y="429439"/>
                    <a:pt x="2350688" y="454192"/>
                    <a:pt x="2326161" y="478096"/>
                  </a:cubicBezTo>
                  <a:cubicBezTo>
                    <a:pt x="2314549" y="489368"/>
                    <a:pt x="2301464" y="499451"/>
                    <a:pt x="2287870" y="508288"/>
                  </a:cubicBezTo>
                  <a:cubicBezTo>
                    <a:pt x="2271103" y="519163"/>
                    <a:pt x="2266345" y="518483"/>
                    <a:pt x="2251504" y="504889"/>
                  </a:cubicBezTo>
                  <a:cubicBezTo>
                    <a:pt x="2234398" y="489142"/>
                    <a:pt x="2214402" y="484780"/>
                    <a:pt x="2192537" y="488972"/>
                  </a:cubicBezTo>
                  <a:cubicBezTo>
                    <a:pt x="2170843" y="493107"/>
                    <a:pt x="2155039" y="505795"/>
                    <a:pt x="2149544" y="527603"/>
                  </a:cubicBezTo>
                  <a:cubicBezTo>
                    <a:pt x="2144050" y="549411"/>
                    <a:pt x="2151640" y="568047"/>
                    <a:pt x="2169200" y="581812"/>
                  </a:cubicBezTo>
                  <a:cubicBezTo>
                    <a:pt x="2191065" y="598918"/>
                    <a:pt x="2215252" y="600901"/>
                    <a:pt x="2240572" y="590082"/>
                  </a:cubicBezTo>
                  <a:cubicBezTo>
                    <a:pt x="2243517" y="588836"/>
                    <a:pt x="2246180" y="586796"/>
                    <a:pt x="2248955" y="585041"/>
                  </a:cubicBezTo>
                  <a:cubicBezTo>
                    <a:pt x="2279770" y="565555"/>
                    <a:pt x="2291552" y="569633"/>
                    <a:pt x="2296197" y="604866"/>
                  </a:cubicBezTo>
                  <a:cubicBezTo>
                    <a:pt x="2306222" y="681109"/>
                    <a:pt x="2291268" y="750725"/>
                    <a:pt x="2236550" y="808332"/>
                  </a:cubicBezTo>
                  <a:cubicBezTo>
                    <a:pt x="2235531" y="809409"/>
                    <a:pt x="2235191" y="811108"/>
                    <a:pt x="2233378" y="815073"/>
                  </a:cubicBezTo>
                  <a:cubicBezTo>
                    <a:pt x="2298009" y="825042"/>
                    <a:pt x="2360261" y="821077"/>
                    <a:pt x="2426762" y="810541"/>
                  </a:cubicBezTo>
                  <a:close/>
                  <a:moveTo>
                    <a:pt x="2960294" y="609114"/>
                  </a:moveTo>
                  <a:cubicBezTo>
                    <a:pt x="2964939" y="614212"/>
                    <a:pt x="2974568" y="616308"/>
                    <a:pt x="2982159" y="616931"/>
                  </a:cubicBezTo>
                  <a:cubicBezTo>
                    <a:pt x="3021980" y="620217"/>
                    <a:pt x="3061857" y="622709"/>
                    <a:pt x="3101735" y="625201"/>
                  </a:cubicBezTo>
                  <a:cubicBezTo>
                    <a:pt x="3229524" y="633188"/>
                    <a:pt x="3357257" y="641005"/>
                    <a:pt x="3485047" y="648879"/>
                  </a:cubicBezTo>
                  <a:cubicBezTo>
                    <a:pt x="3489522" y="649162"/>
                    <a:pt x="3493997" y="648879"/>
                    <a:pt x="3502890" y="648879"/>
                  </a:cubicBezTo>
                  <a:cubicBezTo>
                    <a:pt x="3437013" y="582378"/>
                    <a:pt x="3409144" y="501037"/>
                    <a:pt x="3385410" y="414428"/>
                  </a:cubicBezTo>
                  <a:cubicBezTo>
                    <a:pt x="3225786" y="444733"/>
                    <a:pt x="3066899" y="474867"/>
                    <a:pt x="2905349" y="505569"/>
                  </a:cubicBezTo>
                  <a:cubicBezTo>
                    <a:pt x="2915319" y="547655"/>
                    <a:pt x="2934181" y="580509"/>
                    <a:pt x="2960294" y="609114"/>
                  </a:cubicBezTo>
                  <a:close/>
                  <a:moveTo>
                    <a:pt x="3365754" y="233676"/>
                  </a:moveTo>
                  <a:cubicBezTo>
                    <a:pt x="3364508" y="187171"/>
                    <a:pt x="3371249" y="141176"/>
                    <a:pt x="3386033" y="89799"/>
                  </a:cubicBezTo>
                  <a:cubicBezTo>
                    <a:pt x="3221651" y="185812"/>
                    <a:pt x="3062424" y="278765"/>
                    <a:pt x="2902970" y="371888"/>
                  </a:cubicBezTo>
                  <a:cubicBezTo>
                    <a:pt x="2896966" y="402759"/>
                    <a:pt x="2895550" y="433290"/>
                    <a:pt x="2899232" y="467390"/>
                  </a:cubicBezTo>
                  <a:cubicBezTo>
                    <a:pt x="3059252" y="437029"/>
                    <a:pt x="3217459" y="407007"/>
                    <a:pt x="3374704" y="377156"/>
                  </a:cubicBezTo>
                  <a:cubicBezTo>
                    <a:pt x="3371418" y="326289"/>
                    <a:pt x="3367000" y="280011"/>
                    <a:pt x="3365811" y="233676"/>
                  </a:cubicBezTo>
                  <a:close/>
                  <a:moveTo>
                    <a:pt x="1830071" y="691419"/>
                  </a:moveTo>
                  <a:cubicBezTo>
                    <a:pt x="1744764" y="643667"/>
                    <a:pt x="1657985" y="600788"/>
                    <a:pt x="1564012" y="569577"/>
                  </a:cubicBezTo>
                  <a:cubicBezTo>
                    <a:pt x="1550701" y="619877"/>
                    <a:pt x="1537559" y="667571"/>
                    <a:pt x="1525664" y="715549"/>
                  </a:cubicBezTo>
                  <a:cubicBezTo>
                    <a:pt x="1516261" y="753444"/>
                    <a:pt x="1508444" y="791736"/>
                    <a:pt x="1499834" y="829801"/>
                  </a:cubicBezTo>
                  <a:cubicBezTo>
                    <a:pt x="1497342" y="840676"/>
                    <a:pt x="1499041" y="847700"/>
                    <a:pt x="1511220" y="852402"/>
                  </a:cubicBezTo>
                  <a:cubicBezTo>
                    <a:pt x="1585594" y="881177"/>
                    <a:pt x="1659685" y="910802"/>
                    <a:pt x="1733832" y="940144"/>
                  </a:cubicBezTo>
                  <a:cubicBezTo>
                    <a:pt x="1735305" y="940710"/>
                    <a:pt x="1737004" y="940937"/>
                    <a:pt x="1740346" y="941730"/>
                  </a:cubicBezTo>
                  <a:cubicBezTo>
                    <a:pt x="1770254" y="858236"/>
                    <a:pt x="1799596" y="776385"/>
                    <a:pt x="1830014" y="691475"/>
                  </a:cubicBezTo>
                  <a:close/>
                  <a:moveTo>
                    <a:pt x="2272576" y="3206765"/>
                  </a:moveTo>
                  <a:cubicBezTo>
                    <a:pt x="2271839" y="3215658"/>
                    <a:pt x="2270820" y="3222682"/>
                    <a:pt x="2270707" y="3229706"/>
                  </a:cubicBezTo>
                  <a:cubicBezTo>
                    <a:pt x="2269970" y="3270490"/>
                    <a:pt x="2269404" y="3311274"/>
                    <a:pt x="2268781" y="3352115"/>
                  </a:cubicBezTo>
                  <a:cubicBezTo>
                    <a:pt x="2268667" y="3357835"/>
                    <a:pt x="2268894" y="3363557"/>
                    <a:pt x="2268327" y="3369221"/>
                  </a:cubicBezTo>
                  <a:cubicBezTo>
                    <a:pt x="2266232" y="3389840"/>
                    <a:pt x="2256376" y="3406606"/>
                    <a:pt x="2232642" y="3402585"/>
                  </a:cubicBezTo>
                  <a:cubicBezTo>
                    <a:pt x="2228733" y="3401905"/>
                    <a:pt x="2224542" y="3402471"/>
                    <a:pt x="2216668" y="3402471"/>
                  </a:cubicBezTo>
                  <a:cubicBezTo>
                    <a:pt x="2221709" y="3408646"/>
                    <a:pt x="2224032" y="3413857"/>
                    <a:pt x="2228053" y="3416009"/>
                  </a:cubicBezTo>
                  <a:cubicBezTo>
                    <a:pt x="2244480" y="3424846"/>
                    <a:pt x="2260907" y="3433965"/>
                    <a:pt x="2278240" y="3440649"/>
                  </a:cubicBezTo>
                  <a:cubicBezTo>
                    <a:pt x="2304070" y="3450619"/>
                    <a:pt x="2330693" y="3458549"/>
                    <a:pt x="2356976" y="3467329"/>
                  </a:cubicBezTo>
                  <a:cubicBezTo>
                    <a:pt x="2396797" y="3480640"/>
                    <a:pt x="2426648" y="3505564"/>
                    <a:pt x="2445737" y="3543119"/>
                  </a:cubicBezTo>
                  <a:cubicBezTo>
                    <a:pt x="2446814" y="3545272"/>
                    <a:pt x="2448230" y="3547254"/>
                    <a:pt x="2449589" y="3549180"/>
                  </a:cubicBezTo>
                  <a:cubicBezTo>
                    <a:pt x="2450042" y="3549746"/>
                    <a:pt x="2451005" y="3549973"/>
                    <a:pt x="2451685" y="3550370"/>
                  </a:cubicBezTo>
                  <a:cubicBezTo>
                    <a:pt x="2457803" y="3535019"/>
                    <a:pt x="2458482" y="3434475"/>
                    <a:pt x="2452421" y="3397373"/>
                  </a:cubicBezTo>
                  <a:cubicBezTo>
                    <a:pt x="2446587" y="3397034"/>
                    <a:pt x="2440356" y="3396410"/>
                    <a:pt x="2434125" y="3396467"/>
                  </a:cubicBezTo>
                  <a:cubicBezTo>
                    <a:pt x="2409372" y="3396467"/>
                    <a:pt x="2398666" y="3386554"/>
                    <a:pt x="2397590" y="3361347"/>
                  </a:cubicBezTo>
                  <a:cubicBezTo>
                    <a:pt x="2395834" y="3318128"/>
                    <a:pt x="2394418" y="3274908"/>
                    <a:pt x="2392718" y="3231689"/>
                  </a:cubicBezTo>
                  <a:cubicBezTo>
                    <a:pt x="2392322" y="3222342"/>
                    <a:pt x="2394814" y="3212486"/>
                    <a:pt x="2384618" y="3205123"/>
                  </a:cubicBezTo>
                  <a:cubicBezTo>
                    <a:pt x="2381446" y="3202857"/>
                    <a:pt x="2382239" y="3194587"/>
                    <a:pt x="2381956" y="3188979"/>
                  </a:cubicBezTo>
                  <a:cubicBezTo>
                    <a:pt x="2378954" y="3127860"/>
                    <a:pt x="2375952" y="3066797"/>
                    <a:pt x="2373289" y="3005678"/>
                  </a:cubicBezTo>
                  <a:cubicBezTo>
                    <a:pt x="2368361" y="2893239"/>
                    <a:pt x="2363716" y="2780744"/>
                    <a:pt x="2358902" y="2668248"/>
                  </a:cubicBezTo>
                  <a:cubicBezTo>
                    <a:pt x="2355616" y="2590815"/>
                    <a:pt x="2352501" y="2513382"/>
                    <a:pt x="2348762" y="2435950"/>
                  </a:cubicBezTo>
                  <a:cubicBezTo>
                    <a:pt x="2348253" y="2425640"/>
                    <a:pt x="2346497" y="2414481"/>
                    <a:pt x="2341852" y="2405532"/>
                  </a:cubicBezTo>
                  <a:cubicBezTo>
                    <a:pt x="2334092" y="2390578"/>
                    <a:pt x="2316022" y="2391427"/>
                    <a:pt x="2309791" y="2407004"/>
                  </a:cubicBezTo>
                  <a:cubicBezTo>
                    <a:pt x="2305713" y="2417200"/>
                    <a:pt x="2304297" y="2429209"/>
                    <a:pt x="2304636" y="2440311"/>
                  </a:cubicBezTo>
                  <a:cubicBezTo>
                    <a:pt x="2306109" y="2489252"/>
                    <a:pt x="2308432" y="2538136"/>
                    <a:pt x="2310811" y="2587020"/>
                  </a:cubicBezTo>
                  <a:cubicBezTo>
                    <a:pt x="2313530" y="2643268"/>
                    <a:pt x="2316702" y="2699459"/>
                    <a:pt x="2319477" y="2755650"/>
                  </a:cubicBezTo>
                  <a:cubicBezTo>
                    <a:pt x="2324349" y="2855854"/>
                    <a:pt x="2329107" y="2956114"/>
                    <a:pt x="2333865" y="3056318"/>
                  </a:cubicBezTo>
                  <a:cubicBezTo>
                    <a:pt x="2336187" y="3105145"/>
                    <a:pt x="2338226" y="3154029"/>
                    <a:pt x="2340606" y="3206652"/>
                  </a:cubicBezTo>
                  <a:cubicBezTo>
                    <a:pt x="2316192" y="3206652"/>
                    <a:pt x="2295290" y="3206652"/>
                    <a:pt x="2272632" y="3206652"/>
                  </a:cubicBezTo>
                  <a:close/>
                  <a:moveTo>
                    <a:pt x="1231340" y="780293"/>
                  </a:moveTo>
                  <a:cubicBezTo>
                    <a:pt x="1309170" y="797343"/>
                    <a:pt x="1384563" y="813883"/>
                    <a:pt x="1461146" y="830650"/>
                  </a:cubicBezTo>
                  <a:cubicBezTo>
                    <a:pt x="1481765" y="742965"/>
                    <a:pt x="1503120" y="652164"/>
                    <a:pt x="1525154" y="558304"/>
                  </a:cubicBezTo>
                  <a:cubicBezTo>
                    <a:pt x="1428576" y="528453"/>
                    <a:pt x="1329958" y="519560"/>
                    <a:pt x="1226866" y="522732"/>
                  </a:cubicBezTo>
                  <a:cubicBezTo>
                    <a:pt x="1233380" y="611833"/>
                    <a:pt x="1221031" y="697479"/>
                    <a:pt x="1231340" y="780350"/>
                  </a:cubicBezTo>
                  <a:close/>
                  <a:moveTo>
                    <a:pt x="863209" y="556945"/>
                  </a:moveTo>
                  <a:cubicBezTo>
                    <a:pt x="878560" y="636757"/>
                    <a:pt x="893344" y="713793"/>
                    <a:pt x="908638" y="793435"/>
                  </a:cubicBezTo>
                  <a:cubicBezTo>
                    <a:pt x="1004027" y="777914"/>
                    <a:pt x="1097150" y="773270"/>
                    <a:pt x="1190387" y="781483"/>
                  </a:cubicBezTo>
                  <a:cubicBezTo>
                    <a:pt x="1194182" y="764773"/>
                    <a:pt x="1188461" y="539499"/>
                    <a:pt x="1183419" y="523242"/>
                  </a:cubicBezTo>
                  <a:cubicBezTo>
                    <a:pt x="1077268" y="534401"/>
                    <a:pt x="970607" y="545616"/>
                    <a:pt x="863209" y="556945"/>
                  </a:cubicBezTo>
                  <a:close/>
                  <a:moveTo>
                    <a:pt x="603268" y="862258"/>
                  </a:moveTo>
                  <a:cubicBezTo>
                    <a:pt x="694069" y="841526"/>
                    <a:pt x="783397" y="821191"/>
                    <a:pt x="872442" y="800855"/>
                  </a:cubicBezTo>
                  <a:cubicBezTo>
                    <a:pt x="870686" y="768965"/>
                    <a:pt x="829959" y="586570"/>
                    <a:pt x="819083" y="563063"/>
                  </a:cubicBezTo>
                  <a:cubicBezTo>
                    <a:pt x="728226" y="575921"/>
                    <a:pt x="635046" y="575581"/>
                    <a:pt x="540733" y="599598"/>
                  </a:cubicBezTo>
                  <a:cubicBezTo>
                    <a:pt x="563391" y="686660"/>
                    <a:pt x="573983" y="774856"/>
                    <a:pt x="603212" y="862258"/>
                  </a:cubicBezTo>
                  <a:close/>
                  <a:moveTo>
                    <a:pt x="1864737" y="710678"/>
                  </a:moveTo>
                  <a:cubicBezTo>
                    <a:pt x="1833752" y="792982"/>
                    <a:pt x="1803448" y="873360"/>
                    <a:pt x="1772407" y="955721"/>
                  </a:cubicBezTo>
                  <a:cubicBezTo>
                    <a:pt x="1864284" y="996335"/>
                    <a:pt x="1949987" y="1043123"/>
                    <a:pt x="2048604" y="1067593"/>
                  </a:cubicBezTo>
                  <a:cubicBezTo>
                    <a:pt x="2050643" y="1051280"/>
                    <a:pt x="2052513" y="1036382"/>
                    <a:pt x="2054439" y="1021485"/>
                  </a:cubicBezTo>
                  <a:cubicBezTo>
                    <a:pt x="2061066" y="970675"/>
                    <a:pt x="2067354" y="919808"/>
                    <a:pt x="2074547" y="869055"/>
                  </a:cubicBezTo>
                  <a:cubicBezTo>
                    <a:pt x="2076586" y="854781"/>
                    <a:pt x="2081458" y="840903"/>
                    <a:pt x="2086046" y="822890"/>
                  </a:cubicBezTo>
                  <a:cubicBezTo>
                    <a:pt x="2007990" y="796380"/>
                    <a:pt x="1938261" y="752764"/>
                    <a:pt x="1864737" y="710734"/>
                  </a:cubicBezTo>
                  <a:close/>
                  <a:moveTo>
                    <a:pt x="2833014" y="3335461"/>
                  </a:moveTo>
                  <a:cubicBezTo>
                    <a:pt x="2827010" y="3287200"/>
                    <a:pt x="2821289" y="3241658"/>
                    <a:pt x="2815568" y="3195776"/>
                  </a:cubicBezTo>
                  <a:cubicBezTo>
                    <a:pt x="2686419" y="3201101"/>
                    <a:pt x="2559876" y="3206256"/>
                    <a:pt x="2431633" y="3211523"/>
                  </a:cubicBezTo>
                  <a:cubicBezTo>
                    <a:pt x="2432029" y="3260351"/>
                    <a:pt x="2432369" y="3308668"/>
                    <a:pt x="2437864" y="3357269"/>
                  </a:cubicBezTo>
                  <a:cubicBezTo>
                    <a:pt x="2570355" y="3349962"/>
                    <a:pt x="2700297" y="3342768"/>
                    <a:pt x="2833014" y="3335461"/>
                  </a:cubicBezTo>
                  <a:close/>
                  <a:moveTo>
                    <a:pt x="1863094" y="3349112"/>
                  </a:moveTo>
                  <a:cubicBezTo>
                    <a:pt x="1985786" y="3354040"/>
                    <a:pt x="2106042" y="3358855"/>
                    <a:pt x="2229016" y="3363783"/>
                  </a:cubicBezTo>
                  <a:cubicBezTo>
                    <a:pt x="2229016" y="3311217"/>
                    <a:pt x="2229016" y="3261144"/>
                    <a:pt x="2229016" y="3210787"/>
                  </a:cubicBezTo>
                  <a:cubicBezTo>
                    <a:pt x="2110063" y="3208918"/>
                    <a:pt x="1990657" y="3207048"/>
                    <a:pt x="1868192" y="3205179"/>
                  </a:cubicBezTo>
                  <a:cubicBezTo>
                    <a:pt x="1866493" y="3253553"/>
                    <a:pt x="1864850" y="3299775"/>
                    <a:pt x="1863151" y="3349169"/>
                  </a:cubicBezTo>
                  <a:close/>
                  <a:moveTo>
                    <a:pt x="2120203" y="833539"/>
                  </a:moveTo>
                  <a:cubicBezTo>
                    <a:pt x="2104229" y="913691"/>
                    <a:pt x="2092447" y="992936"/>
                    <a:pt x="2084403" y="1075070"/>
                  </a:cubicBezTo>
                  <a:cubicBezTo>
                    <a:pt x="2172485" y="1090194"/>
                    <a:pt x="2257338" y="1077166"/>
                    <a:pt x="2341455" y="1067480"/>
                  </a:cubicBezTo>
                  <a:cubicBezTo>
                    <a:pt x="2336471" y="997581"/>
                    <a:pt x="2331712" y="930514"/>
                    <a:pt x="2326671" y="859822"/>
                  </a:cubicBezTo>
                  <a:cubicBezTo>
                    <a:pt x="2256546" y="859822"/>
                    <a:pt x="2188233" y="851269"/>
                    <a:pt x="2120259" y="833482"/>
                  </a:cubicBezTo>
                  <a:close/>
                  <a:moveTo>
                    <a:pt x="2486748" y="942126"/>
                  </a:moveTo>
                  <a:cubicBezTo>
                    <a:pt x="2483009" y="943486"/>
                    <a:pt x="2478761" y="943995"/>
                    <a:pt x="2474739" y="944165"/>
                  </a:cubicBezTo>
                  <a:cubicBezTo>
                    <a:pt x="2465903" y="944505"/>
                    <a:pt x="2458426" y="941900"/>
                    <a:pt x="2455650" y="932497"/>
                  </a:cubicBezTo>
                  <a:cubicBezTo>
                    <a:pt x="2452988" y="923377"/>
                    <a:pt x="2456556" y="916070"/>
                    <a:pt x="2464430" y="911821"/>
                  </a:cubicBezTo>
                  <a:cubicBezTo>
                    <a:pt x="2472983" y="907233"/>
                    <a:pt x="2482273" y="903948"/>
                    <a:pt x="2491279" y="900209"/>
                  </a:cubicBezTo>
                  <a:cubicBezTo>
                    <a:pt x="2531157" y="883783"/>
                    <a:pt x="2571601" y="868545"/>
                    <a:pt x="2610799" y="850589"/>
                  </a:cubicBezTo>
                  <a:cubicBezTo>
                    <a:pt x="2635439" y="839317"/>
                    <a:pt x="2656454" y="821927"/>
                    <a:pt x="2670275" y="797683"/>
                  </a:cubicBezTo>
                  <a:cubicBezTo>
                    <a:pt x="2682567" y="776102"/>
                    <a:pt x="2687382" y="753841"/>
                    <a:pt x="2673617" y="727728"/>
                  </a:cubicBezTo>
                  <a:cubicBezTo>
                    <a:pt x="2668803" y="733222"/>
                    <a:pt x="2664498" y="737357"/>
                    <a:pt x="2661099" y="742115"/>
                  </a:cubicBezTo>
                  <a:cubicBezTo>
                    <a:pt x="2642350" y="768285"/>
                    <a:pt x="2619749" y="790433"/>
                    <a:pt x="2591993" y="806916"/>
                  </a:cubicBezTo>
                  <a:cubicBezTo>
                    <a:pt x="2572111" y="818698"/>
                    <a:pt x="2551322" y="826742"/>
                    <a:pt x="2527532" y="827422"/>
                  </a:cubicBezTo>
                  <a:cubicBezTo>
                    <a:pt x="2514730" y="827818"/>
                    <a:pt x="2502099" y="832633"/>
                    <a:pt x="2489354" y="835125"/>
                  </a:cubicBezTo>
                  <a:cubicBezTo>
                    <a:pt x="2450156" y="842829"/>
                    <a:pt x="2410958" y="850362"/>
                    <a:pt x="2368758" y="858519"/>
                  </a:cubicBezTo>
                  <a:cubicBezTo>
                    <a:pt x="2368361" y="924963"/>
                    <a:pt x="2366662" y="992766"/>
                    <a:pt x="2380030" y="1061929"/>
                  </a:cubicBezTo>
                  <a:cubicBezTo>
                    <a:pt x="2427441" y="1054395"/>
                    <a:pt x="2472530" y="1047485"/>
                    <a:pt x="2514050" y="1027659"/>
                  </a:cubicBezTo>
                  <a:cubicBezTo>
                    <a:pt x="2544922" y="1012932"/>
                    <a:pt x="2575340" y="997014"/>
                    <a:pt x="2604738" y="979511"/>
                  </a:cubicBezTo>
                  <a:cubicBezTo>
                    <a:pt x="2650167" y="952492"/>
                    <a:pt x="2686419" y="917033"/>
                    <a:pt x="2698088" y="862711"/>
                  </a:cubicBezTo>
                  <a:cubicBezTo>
                    <a:pt x="2700467" y="851722"/>
                    <a:pt x="2700693" y="840280"/>
                    <a:pt x="2701883" y="829008"/>
                  </a:cubicBezTo>
                  <a:lnTo>
                    <a:pt x="2697635" y="826402"/>
                  </a:lnTo>
                  <a:cubicBezTo>
                    <a:pt x="2643539" y="894998"/>
                    <a:pt x="2562934" y="914427"/>
                    <a:pt x="2486748" y="942126"/>
                  </a:cubicBezTo>
                  <a:close/>
                  <a:moveTo>
                    <a:pt x="1282887" y="2246361"/>
                  </a:moveTo>
                  <a:cubicBezTo>
                    <a:pt x="1291497" y="2233503"/>
                    <a:pt x="1298860" y="2219795"/>
                    <a:pt x="1307697" y="2207107"/>
                  </a:cubicBezTo>
                  <a:cubicBezTo>
                    <a:pt x="1313871" y="2198270"/>
                    <a:pt x="1323161" y="2194362"/>
                    <a:pt x="1333300" y="2200423"/>
                  </a:cubicBezTo>
                  <a:cubicBezTo>
                    <a:pt x="1342986" y="2206257"/>
                    <a:pt x="1344686" y="2215263"/>
                    <a:pt x="1340834" y="2225913"/>
                  </a:cubicBezTo>
                  <a:cubicBezTo>
                    <a:pt x="1331431" y="2251912"/>
                    <a:pt x="1321065" y="2277686"/>
                    <a:pt x="1313531" y="2304252"/>
                  </a:cubicBezTo>
                  <a:cubicBezTo>
                    <a:pt x="1303732" y="2338748"/>
                    <a:pt x="1303562" y="2361349"/>
                    <a:pt x="1309963" y="2390068"/>
                  </a:cubicBezTo>
                  <a:cubicBezTo>
                    <a:pt x="1317496" y="2376926"/>
                    <a:pt x="1324690" y="2367353"/>
                    <a:pt x="1328769" y="2356591"/>
                  </a:cubicBezTo>
                  <a:cubicBezTo>
                    <a:pt x="1342816" y="2319262"/>
                    <a:pt x="1355844" y="2281537"/>
                    <a:pt x="1369156" y="2243926"/>
                  </a:cubicBezTo>
                  <a:cubicBezTo>
                    <a:pt x="1371082" y="2238544"/>
                    <a:pt x="1372101" y="2232880"/>
                    <a:pt x="1374084" y="2227555"/>
                  </a:cubicBezTo>
                  <a:cubicBezTo>
                    <a:pt x="1379522" y="2212884"/>
                    <a:pt x="1388415" y="2206710"/>
                    <a:pt x="1398951" y="2209826"/>
                  </a:cubicBezTo>
                  <a:cubicBezTo>
                    <a:pt x="1409940" y="2213054"/>
                    <a:pt x="1414811" y="2223250"/>
                    <a:pt x="1411866" y="2237581"/>
                  </a:cubicBezTo>
                  <a:cubicBezTo>
                    <a:pt x="1410563" y="2243982"/>
                    <a:pt x="1408467" y="2250156"/>
                    <a:pt x="1406938" y="2256500"/>
                  </a:cubicBezTo>
                  <a:cubicBezTo>
                    <a:pt x="1395609" y="2303459"/>
                    <a:pt x="1389378" y="2351040"/>
                    <a:pt x="1389661" y="2399357"/>
                  </a:cubicBezTo>
                  <a:cubicBezTo>
                    <a:pt x="1389774" y="2414312"/>
                    <a:pt x="1392267" y="2429322"/>
                    <a:pt x="1393683" y="2444276"/>
                  </a:cubicBezTo>
                  <a:cubicBezTo>
                    <a:pt x="1395439" y="2444616"/>
                    <a:pt x="1397195" y="2444899"/>
                    <a:pt x="1398951" y="2445239"/>
                  </a:cubicBezTo>
                  <a:cubicBezTo>
                    <a:pt x="1402349" y="2437422"/>
                    <a:pt x="1407164" y="2429832"/>
                    <a:pt x="1408920" y="2421675"/>
                  </a:cubicBezTo>
                  <a:cubicBezTo>
                    <a:pt x="1417360" y="2382761"/>
                    <a:pt x="1425347" y="2343676"/>
                    <a:pt x="1432711" y="2304535"/>
                  </a:cubicBezTo>
                  <a:cubicBezTo>
                    <a:pt x="1435430" y="2290147"/>
                    <a:pt x="1435996" y="2275363"/>
                    <a:pt x="1437752" y="2260805"/>
                  </a:cubicBezTo>
                  <a:cubicBezTo>
                    <a:pt x="1438205" y="2256784"/>
                    <a:pt x="1438885" y="2252705"/>
                    <a:pt x="1440358" y="2248967"/>
                  </a:cubicBezTo>
                  <a:cubicBezTo>
                    <a:pt x="1443983" y="2239621"/>
                    <a:pt x="1450724" y="2234239"/>
                    <a:pt x="1461090" y="2235769"/>
                  </a:cubicBezTo>
                  <a:cubicBezTo>
                    <a:pt x="1470266" y="2237128"/>
                    <a:pt x="1475647" y="2243189"/>
                    <a:pt x="1476837" y="2252139"/>
                  </a:cubicBezTo>
                  <a:cubicBezTo>
                    <a:pt x="1477686" y="2258540"/>
                    <a:pt x="1477177" y="2265167"/>
                    <a:pt x="1477007" y="2271681"/>
                  </a:cubicBezTo>
                  <a:cubicBezTo>
                    <a:pt x="1475761" y="2313371"/>
                    <a:pt x="1477800" y="2354835"/>
                    <a:pt x="1487259" y="2395619"/>
                  </a:cubicBezTo>
                  <a:cubicBezTo>
                    <a:pt x="1489752" y="2406495"/>
                    <a:pt x="1493887" y="2416974"/>
                    <a:pt x="1498305" y="2431022"/>
                  </a:cubicBezTo>
                  <a:cubicBezTo>
                    <a:pt x="1512579" y="2406325"/>
                    <a:pt x="1514392" y="2382364"/>
                    <a:pt x="1515298" y="2359253"/>
                  </a:cubicBezTo>
                  <a:cubicBezTo>
                    <a:pt x="1516771" y="2322661"/>
                    <a:pt x="1514732" y="2285956"/>
                    <a:pt x="1514165" y="2249307"/>
                  </a:cubicBezTo>
                  <a:cubicBezTo>
                    <a:pt x="1514052" y="2242849"/>
                    <a:pt x="1512013" y="2235429"/>
                    <a:pt x="1514505" y="2230104"/>
                  </a:cubicBezTo>
                  <a:cubicBezTo>
                    <a:pt x="1517621" y="2223477"/>
                    <a:pt x="1523795" y="2215093"/>
                    <a:pt x="1529856" y="2214017"/>
                  </a:cubicBezTo>
                  <a:cubicBezTo>
                    <a:pt x="1535803" y="2212941"/>
                    <a:pt x="1545150" y="2218549"/>
                    <a:pt x="1549455" y="2224043"/>
                  </a:cubicBezTo>
                  <a:cubicBezTo>
                    <a:pt x="1554723" y="2230784"/>
                    <a:pt x="1556479" y="2240357"/>
                    <a:pt x="1559311" y="2248797"/>
                  </a:cubicBezTo>
                  <a:cubicBezTo>
                    <a:pt x="1567128" y="2271908"/>
                    <a:pt x="1575511" y="2294735"/>
                    <a:pt x="1589672" y="2316090"/>
                  </a:cubicBezTo>
                  <a:cubicBezTo>
                    <a:pt x="1598339" y="2293206"/>
                    <a:pt x="1586840" y="2224723"/>
                    <a:pt x="1564635" y="2163547"/>
                  </a:cubicBezTo>
                  <a:cubicBezTo>
                    <a:pt x="1484880" y="2148650"/>
                    <a:pt x="1407108" y="2125765"/>
                    <a:pt x="1339474" y="2077844"/>
                  </a:cubicBezTo>
                  <a:cubicBezTo>
                    <a:pt x="1327069" y="2095404"/>
                    <a:pt x="1315457" y="2111095"/>
                    <a:pt x="1304638" y="2127352"/>
                  </a:cubicBezTo>
                  <a:cubicBezTo>
                    <a:pt x="1277449" y="2168362"/>
                    <a:pt x="1254734" y="2211525"/>
                    <a:pt x="1244822" y="2260296"/>
                  </a:cubicBezTo>
                  <a:cubicBezTo>
                    <a:pt x="1242613" y="2271115"/>
                    <a:pt x="1242159" y="2282274"/>
                    <a:pt x="1240857" y="2293263"/>
                  </a:cubicBezTo>
                  <a:cubicBezTo>
                    <a:pt x="1243292" y="2294112"/>
                    <a:pt x="1245728" y="2295019"/>
                    <a:pt x="1248107" y="2295868"/>
                  </a:cubicBezTo>
                  <a:cubicBezTo>
                    <a:pt x="1259719" y="2279441"/>
                    <a:pt x="1271614" y="2263128"/>
                    <a:pt x="1282830" y="2246474"/>
                  </a:cubicBezTo>
                  <a:close/>
                  <a:moveTo>
                    <a:pt x="2326728" y="1618176"/>
                  </a:moveTo>
                  <a:cubicBezTo>
                    <a:pt x="2244480" y="1616250"/>
                    <a:pt x="2162686" y="1614381"/>
                    <a:pt x="2077776" y="1612398"/>
                  </a:cubicBezTo>
                  <a:cubicBezTo>
                    <a:pt x="2070242" y="1673234"/>
                    <a:pt x="2072168" y="1733617"/>
                    <a:pt x="2079022" y="1796832"/>
                  </a:cubicBezTo>
                  <a:cubicBezTo>
                    <a:pt x="2162913" y="1805442"/>
                    <a:pt x="2246123" y="1812466"/>
                    <a:pt x="2333072" y="1816884"/>
                  </a:cubicBezTo>
                  <a:cubicBezTo>
                    <a:pt x="2336414" y="1749534"/>
                    <a:pt x="2327861" y="1685639"/>
                    <a:pt x="2326784" y="1618119"/>
                  </a:cubicBezTo>
                  <a:close/>
                  <a:moveTo>
                    <a:pt x="2084857" y="1836313"/>
                  </a:moveTo>
                  <a:cubicBezTo>
                    <a:pt x="2089728" y="1893694"/>
                    <a:pt x="2094599" y="1950678"/>
                    <a:pt x="2099811" y="2011854"/>
                  </a:cubicBezTo>
                  <a:cubicBezTo>
                    <a:pt x="2164045" y="2032416"/>
                    <a:pt x="2230376" y="2053601"/>
                    <a:pt x="2299482" y="2075749"/>
                  </a:cubicBezTo>
                  <a:cubicBezTo>
                    <a:pt x="2319534" y="2003640"/>
                    <a:pt x="2328540" y="1931645"/>
                    <a:pt x="2332279" y="1857271"/>
                  </a:cubicBezTo>
                  <a:cubicBezTo>
                    <a:pt x="2248445" y="1850191"/>
                    <a:pt x="2168237" y="1843394"/>
                    <a:pt x="2084857" y="1836313"/>
                  </a:cubicBezTo>
                  <a:close/>
                  <a:moveTo>
                    <a:pt x="2327351" y="1578695"/>
                  </a:moveTo>
                  <a:cubicBezTo>
                    <a:pt x="2339586" y="1516273"/>
                    <a:pt x="2351425" y="1456003"/>
                    <a:pt x="2363773" y="1393071"/>
                  </a:cubicBezTo>
                  <a:cubicBezTo>
                    <a:pt x="2291665" y="1389333"/>
                    <a:pt x="2219104" y="1385594"/>
                    <a:pt x="2144786" y="1381686"/>
                  </a:cubicBezTo>
                  <a:cubicBezTo>
                    <a:pt x="2117031" y="1442012"/>
                    <a:pt x="2095846" y="1504604"/>
                    <a:pt x="2083214" y="1574786"/>
                  </a:cubicBezTo>
                  <a:cubicBezTo>
                    <a:pt x="2166991" y="1576089"/>
                    <a:pt x="2247369" y="1577392"/>
                    <a:pt x="2327351" y="1578638"/>
                  </a:cubicBezTo>
                  <a:close/>
                  <a:moveTo>
                    <a:pt x="2912090" y="888314"/>
                  </a:moveTo>
                  <a:cubicBezTo>
                    <a:pt x="2966978" y="896528"/>
                    <a:pt x="3021867" y="903835"/>
                    <a:pt x="3077604" y="896301"/>
                  </a:cubicBezTo>
                  <a:cubicBezTo>
                    <a:pt x="3117312" y="890976"/>
                    <a:pt x="3145861" y="871604"/>
                    <a:pt x="3162005" y="834842"/>
                  </a:cubicBezTo>
                  <a:cubicBezTo>
                    <a:pt x="3163817" y="830764"/>
                    <a:pt x="3164780" y="825326"/>
                    <a:pt x="3163704" y="821134"/>
                  </a:cubicBezTo>
                  <a:cubicBezTo>
                    <a:pt x="3154131" y="784882"/>
                    <a:pt x="3144048" y="748799"/>
                    <a:pt x="3134136" y="712717"/>
                  </a:cubicBezTo>
                  <a:cubicBezTo>
                    <a:pt x="3129831" y="696970"/>
                    <a:pt x="3119351" y="688586"/>
                    <a:pt x="3103604" y="684678"/>
                  </a:cubicBezTo>
                  <a:cubicBezTo>
                    <a:pt x="3042202" y="669271"/>
                    <a:pt x="2980063" y="665192"/>
                    <a:pt x="2915828" y="673802"/>
                  </a:cubicBezTo>
                  <a:cubicBezTo>
                    <a:pt x="2920133" y="676125"/>
                    <a:pt x="2924212" y="679750"/>
                    <a:pt x="2928800" y="680656"/>
                  </a:cubicBezTo>
                  <a:cubicBezTo>
                    <a:pt x="2953610" y="685301"/>
                    <a:pt x="2978477" y="689266"/>
                    <a:pt x="3003401" y="693401"/>
                  </a:cubicBezTo>
                  <a:cubicBezTo>
                    <a:pt x="3006573" y="693911"/>
                    <a:pt x="3009914" y="693514"/>
                    <a:pt x="3013200" y="693798"/>
                  </a:cubicBezTo>
                  <a:cubicBezTo>
                    <a:pt x="3029853" y="695327"/>
                    <a:pt x="3039030" y="702974"/>
                    <a:pt x="3038350" y="714586"/>
                  </a:cubicBezTo>
                  <a:cubicBezTo>
                    <a:pt x="3037670" y="725802"/>
                    <a:pt x="3027758" y="733222"/>
                    <a:pt x="3011161" y="733222"/>
                  </a:cubicBezTo>
                  <a:cubicBezTo>
                    <a:pt x="2983405" y="733222"/>
                    <a:pt x="2955706" y="731863"/>
                    <a:pt x="2927950" y="732032"/>
                  </a:cubicBezTo>
                  <a:cubicBezTo>
                    <a:pt x="2915205" y="732089"/>
                    <a:pt x="2901667" y="730446"/>
                    <a:pt x="2886940" y="742172"/>
                  </a:cubicBezTo>
                  <a:cubicBezTo>
                    <a:pt x="2897589" y="746363"/>
                    <a:pt x="2905689" y="751688"/>
                    <a:pt x="2914299" y="752651"/>
                  </a:cubicBezTo>
                  <a:cubicBezTo>
                    <a:pt x="2941035" y="755653"/>
                    <a:pt x="2967884" y="757126"/>
                    <a:pt x="2994734" y="759052"/>
                  </a:cubicBezTo>
                  <a:cubicBezTo>
                    <a:pt x="3000398" y="759448"/>
                    <a:pt x="3006176" y="758882"/>
                    <a:pt x="3011840" y="759448"/>
                  </a:cubicBezTo>
                  <a:cubicBezTo>
                    <a:pt x="3027418" y="761034"/>
                    <a:pt x="3035518" y="767832"/>
                    <a:pt x="3035801" y="778934"/>
                  </a:cubicBezTo>
                  <a:cubicBezTo>
                    <a:pt x="3036084" y="790263"/>
                    <a:pt x="3028154" y="797513"/>
                    <a:pt x="3012747" y="799099"/>
                  </a:cubicBezTo>
                  <a:cubicBezTo>
                    <a:pt x="3006289" y="799779"/>
                    <a:pt x="2999719" y="799213"/>
                    <a:pt x="2993205" y="799383"/>
                  </a:cubicBezTo>
                  <a:cubicBezTo>
                    <a:pt x="2967091" y="800119"/>
                    <a:pt x="2940978" y="800515"/>
                    <a:pt x="2914922" y="801875"/>
                  </a:cubicBezTo>
                  <a:cubicBezTo>
                    <a:pt x="2906652" y="802328"/>
                    <a:pt x="2898552" y="805387"/>
                    <a:pt x="2890395" y="807256"/>
                  </a:cubicBezTo>
                  <a:cubicBezTo>
                    <a:pt x="2890338" y="809352"/>
                    <a:pt x="2890225" y="811504"/>
                    <a:pt x="2890168" y="813600"/>
                  </a:cubicBezTo>
                  <a:cubicBezTo>
                    <a:pt x="2900761" y="815923"/>
                    <a:pt x="2911240" y="819775"/>
                    <a:pt x="2921889" y="820341"/>
                  </a:cubicBezTo>
                  <a:cubicBezTo>
                    <a:pt x="2942225" y="821474"/>
                    <a:pt x="2962673" y="820737"/>
                    <a:pt x="2983065" y="820737"/>
                  </a:cubicBezTo>
                  <a:cubicBezTo>
                    <a:pt x="2987936" y="820737"/>
                    <a:pt x="2992865" y="820114"/>
                    <a:pt x="2997736" y="820228"/>
                  </a:cubicBezTo>
                  <a:cubicBezTo>
                    <a:pt x="3013540" y="820568"/>
                    <a:pt x="3022433" y="826289"/>
                    <a:pt x="3023962" y="836768"/>
                  </a:cubicBezTo>
                  <a:cubicBezTo>
                    <a:pt x="3025662" y="848153"/>
                    <a:pt x="3016939" y="857670"/>
                    <a:pt x="3000738" y="859765"/>
                  </a:cubicBezTo>
                  <a:cubicBezTo>
                    <a:pt x="2969980" y="863674"/>
                    <a:pt x="2939109" y="866449"/>
                    <a:pt x="2908351" y="870075"/>
                  </a:cubicBezTo>
                  <a:cubicBezTo>
                    <a:pt x="2902177" y="870811"/>
                    <a:pt x="2896173" y="873077"/>
                    <a:pt x="2890112" y="874663"/>
                  </a:cubicBezTo>
                  <a:cubicBezTo>
                    <a:pt x="2889999" y="876475"/>
                    <a:pt x="2889885" y="878231"/>
                    <a:pt x="2889772" y="880044"/>
                  </a:cubicBezTo>
                  <a:cubicBezTo>
                    <a:pt x="2897249" y="882933"/>
                    <a:pt x="2904443" y="887238"/>
                    <a:pt x="2912203" y="888427"/>
                  </a:cubicBezTo>
                  <a:close/>
                  <a:moveTo>
                    <a:pt x="2290815" y="2113644"/>
                  </a:moveTo>
                  <a:cubicBezTo>
                    <a:pt x="2225504" y="2092345"/>
                    <a:pt x="2161780" y="2071557"/>
                    <a:pt x="2096072" y="2050145"/>
                  </a:cubicBezTo>
                  <a:cubicBezTo>
                    <a:pt x="2090068" y="2104581"/>
                    <a:pt x="2077719" y="2155674"/>
                    <a:pt x="2053646" y="2207163"/>
                  </a:cubicBezTo>
                  <a:cubicBezTo>
                    <a:pt x="2111593" y="2233729"/>
                    <a:pt x="2168803" y="2259956"/>
                    <a:pt x="2228110" y="2287088"/>
                  </a:cubicBezTo>
                  <a:cubicBezTo>
                    <a:pt x="2252524" y="2229708"/>
                    <a:pt x="2273086" y="2173573"/>
                    <a:pt x="2290815" y="2113644"/>
                  </a:cubicBezTo>
                  <a:close/>
                  <a:moveTo>
                    <a:pt x="2334261" y="1208751"/>
                  </a:moveTo>
                  <a:cubicBezTo>
                    <a:pt x="2309904" y="1206542"/>
                    <a:pt x="2285547" y="1204559"/>
                    <a:pt x="2261247" y="1201784"/>
                  </a:cubicBezTo>
                  <a:cubicBezTo>
                    <a:pt x="2252240" y="1200764"/>
                    <a:pt x="2245896" y="1202463"/>
                    <a:pt x="2240459" y="1210394"/>
                  </a:cubicBezTo>
                  <a:cubicBezTo>
                    <a:pt x="2211740" y="1251971"/>
                    <a:pt x="2185740" y="1295077"/>
                    <a:pt x="2162063" y="1344131"/>
                  </a:cubicBezTo>
                  <a:cubicBezTo>
                    <a:pt x="2236380" y="1350928"/>
                    <a:pt x="2308148" y="1351325"/>
                    <a:pt x="2378784" y="1353194"/>
                  </a:cubicBezTo>
                  <a:cubicBezTo>
                    <a:pt x="2400932" y="1307878"/>
                    <a:pt x="2421947" y="1264942"/>
                    <a:pt x="2444604" y="1218607"/>
                  </a:cubicBezTo>
                  <a:cubicBezTo>
                    <a:pt x="2405520" y="1215152"/>
                    <a:pt x="2369891" y="1212036"/>
                    <a:pt x="2334261" y="1208808"/>
                  </a:cubicBezTo>
                  <a:close/>
                  <a:moveTo>
                    <a:pt x="2210437" y="2321811"/>
                  </a:moveTo>
                  <a:cubicBezTo>
                    <a:pt x="2152716" y="2294735"/>
                    <a:pt x="2095676" y="2268056"/>
                    <a:pt x="2037502" y="2240753"/>
                  </a:cubicBezTo>
                  <a:cubicBezTo>
                    <a:pt x="2012805" y="2281254"/>
                    <a:pt x="1988675" y="2320735"/>
                    <a:pt x="1962732" y="2363275"/>
                  </a:cubicBezTo>
                  <a:cubicBezTo>
                    <a:pt x="2023511" y="2393240"/>
                    <a:pt x="2083101" y="2422582"/>
                    <a:pt x="2145579" y="2453339"/>
                  </a:cubicBezTo>
                  <a:cubicBezTo>
                    <a:pt x="2167557" y="2408760"/>
                    <a:pt x="2188346" y="2366504"/>
                    <a:pt x="2210437" y="2321755"/>
                  </a:cubicBezTo>
                  <a:close/>
                  <a:moveTo>
                    <a:pt x="2462561" y="1180259"/>
                  </a:moveTo>
                  <a:cubicBezTo>
                    <a:pt x="2494961" y="1135736"/>
                    <a:pt x="2525776" y="1093367"/>
                    <a:pt x="2557157" y="1050260"/>
                  </a:cubicBezTo>
                  <a:cubicBezTo>
                    <a:pt x="2503685" y="1072295"/>
                    <a:pt x="2448740" y="1088608"/>
                    <a:pt x="2391982" y="1098351"/>
                  </a:cubicBezTo>
                  <a:cubicBezTo>
                    <a:pt x="2374366" y="1101410"/>
                    <a:pt x="2356693" y="1104242"/>
                    <a:pt x="2338906" y="1106168"/>
                  </a:cubicBezTo>
                  <a:cubicBezTo>
                    <a:pt x="2326728" y="1107471"/>
                    <a:pt x="2317608" y="1112342"/>
                    <a:pt x="2310244" y="1122198"/>
                  </a:cubicBezTo>
                  <a:cubicBezTo>
                    <a:pt x="2300162" y="1135736"/>
                    <a:pt x="2289229" y="1148708"/>
                    <a:pt x="2274558" y="1167061"/>
                  </a:cubicBezTo>
                  <a:cubicBezTo>
                    <a:pt x="2342305" y="1171819"/>
                    <a:pt x="2403651" y="1176067"/>
                    <a:pt x="2462561" y="1180202"/>
                  </a:cubicBezTo>
                  <a:close/>
                  <a:moveTo>
                    <a:pt x="2819930" y="522279"/>
                  </a:moveTo>
                  <a:cubicBezTo>
                    <a:pt x="2824348" y="550771"/>
                    <a:pt x="2834261" y="575184"/>
                    <a:pt x="2850801" y="596539"/>
                  </a:cubicBezTo>
                  <a:cubicBezTo>
                    <a:pt x="2855446" y="602544"/>
                    <a:pt x="2863376" y="608038"/>
                    <a:pt x="2870626" y="609511"/>
                  </a:cubicBezTo>
                  <a:cubicBezTo>
                    <a:pt x="2883711" y="612173"/>
                    <a:pt x="2897419" y="611550"/>
                    <a:pt x="2914356" y="612513"/>
                  </a:cubicBezTo>
                  <a:cubicBezTo>
                    <a:pt x="2903650" y="593367"/>
                    <a:pt x="2894304" y="578357"/>
                    <a:pt x="2886600" y="562496"/>
                  </a:cubicBezTo>
                  <a:cubicBezTo>
                    <a:pt x="2879179" y="547202"/>
                    <a:pt x="2873402" y="531115"/>
                    <a:pt x="2865981" y="512989"/>
                  </a:cubicBezTo>
                  <a:cubicBezTo>
                    <a:pt x="2850064" y="516218"/>
                    <a:pt x="2835903" y="519050"/>
                    <a:pt x="2819930" y="522279"/>
                  </a:cubicBezTo>
                  <a:close/>
                  <a:moveTo>
                    <a:pt x="2818570" y="419809"/>
                  </a:moveTo>
                  <a:cubicBezTo>
                    <a:pt x="2816814" y="438615"/>
                    <a:pt x="2814888" y="459234"/>
                    <a:pt x="2812566" y="483477"/>
                  </a:cubicBezTo>
                  <a:cubicBezTo>
                    <a:pt x="2829842" y="480249"/>
                    <a:pt x="2843607" y="477700"/>
                    <a:pt x="2858108" y="474981"/>
                  </a:cubicBezTo>
                  <a:cubicBezTo>
                    <a:pt x="2858108" y="450001"/>
                    <a:pt x="2858108" y="426720"/>
                    <a:pt x="2858108" y="399417"/>
                  </a:cubicBezTo>
                  <a:cubicBezTo>
                    <a:pt x="2844060" y="406668"/>
                    <a:pt x="2832788" y="412502"/>
                    <a:pt x="2818570" y="419809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56D90A4A-6700-7093-45EB-41EB32968002}"/>
                </a:ext>
              </a:extLst>
            </p:cNvPr>
            <p:cNvSpPr/>
            <p:nvPr/>
          </p:nvSpPr>
          <p:spPr>
            <a:xfrm>
              <a:off x="9957956" y="3895101"/>
              <a:ext cx="603876" cy="626456"/>
            </a:xfrm>
            <a:custGeom>
              <a:avLst/>
              <a:gdLst>
                <a:gd name="csX0" fmla="*/ 283506 w 603876"/>
                <a:gd name="csY0" fmla="*/ 35974 h 626456"/>
                <a:gd name="csX1" fmla="*/ 286622 w 603876"/>
                <a:gd name="csY1" fmla="*/ 12126 h 626456"/>
                <a:gd name="csX2" fmla="*/ 302822 w 603876"/>
                <a:gd name="csY2" fmla="*/ 288 h 626456"/>
                <a:gd name="csX3" fmla="*/ 320438 w 603876"/>
                <a:gd name="csY3" fmla="*/ 13599 h 626456"/>
                <a:gd name="csX4" fmla="*/ 321571 w 603876"/>
                <a:gd name="csY4" fmla="*/ 35521 h 626456"/>
                <a:gd name="csX5" fmla="*/ 321571 w 603876"/>
                <a:gd name="csY5" fmla="*/ 149092 h 626456"/>
                <a:gd name="csX6" fmla="*/ 442903 w 603876"/>
                <a:gd name="csY6" fmla="*/ 269575 h 626456"/>
                <a:gd name="csX7" fmla="*/ 485613 w 603876"/>
                <a:gd name="csY7" fmla="*/ 269461 h 626456"/>
                <a:gd name="csX8" fmla="*/ 580946 w 603876"/>
                <a:gd name="csY8" fmla="*/ 265326 h 626456"/>
                <a:gd name="csX9" fmla="*/ 603830 w 603876"/>
                <a:gd name="csY9" fmla="*/ 282716 h 626456"/>
                <a:gd name="csX10" fmla="*/ 583495 w 603876"/>
                <a:gd name="csY10" fmla="*/ 303108 h 626456"/>
                <a:gd name="csX11" fmla="*/ 532231 w 603876"/>
                <a:gd name="csY11" fmla="*/ 305714 h 626456"/>
                <a:gd name="csX12" fmla="*/ 443980 w 603876"/>
                <a:gd name="csY12" fmla="*/ 310642 h 626456"/>
                <a:gd name="csX13" fmla="*/ 326896 w 603876"/>
                <a:gd name="csY13" fmla="*/ 437525 h 626456"/>
                <a:gd name="csX14" fmla="*/ 325763 w 603876"/>
                <a:gd name="csY14" fmla="*/ 441943 h 626456"/>
                <a:gd name="csX15" fmla="*/ 325706 w 603876"/>
                <a:gd name="csY15" fmla="*/ 588709 h 626456"/>
                <a:gd name="csX16" fmla="*/ 325196 w 603876"/>
                <a:gd name="csY16" fmla="*/ 608251 h 626456"/>
                <a:gd name="csX17" fmla="*/ 305541 w 603876"/>
                <a:gd name="csY17" fmla="*/ 626377 h 626456"/>
                <a:gd name="csX18" fmla="*/ 286962 w 603876"/>
                <a:gd name="csY18" fmla="*/ 607175 h 626456"/>
                <a:gd name="csX19" fmla="*/ 286678 w 603876"/>
                <a:gd name="csY19" fmla="*/ 590068 h 626456"/>
                <a:gd name="csX20" fmla="*/ 286565 w 603876"/>
                <a:gd name="csY20" fmla="*/ 460409 h 626456"/>
                <a:gd name="csX21" fmla="*/ 285489 w 603876"/>
                <a:gd name="csY21" fmla="*/ 439678 h 626456"/>
                <a:gd name="csX22" fmla="*/ 151865 w 603876"/>
                <a:gd name="csY22" fmla="*/ 315683 h 626456"/>
                <a:gd name="csX23" fmla="*/ 133172 w 603876"/>
                <a:gd name="csY23" fmla="*/ 315683 h 626456"/>
                <a:gd name="csX24" fmla="*/ 37840 w 603876"/>
                <a:gd name="csY24" fmla="*/ 319478 h 626456"/>
                <a:gd name="csX25" fmla="*/ 11727 w 603876"/>
                <a:gd name="csY25" fmla="*/ 316476 h 626456"/>
                <a:gd name="csX26" fmla="*/ 171 w 603876"/>
                <a:gd name="csY26" fmla="*/ 299936 h 626456"/>
                <a:gd name="csX27" fmla="*/ 14333 w 603876"/>
                <a:gd name="csY27" fmla="*/ 282660 h 626456"/>
                <a:gd name="csX28" fmla="*/ 26454 w 603876"/>
                <a:gd name="csY28" fmla="*/ 282150 h 626456"/>
                <a:gd name="csX29" fmla="*/ 131643 w 603876"/>
                <a:gd name="csY29" fmla="*/ 280620 h 626456"/>
                <a:gd name="csX30" fmla="*/ 152828 w 603876"/>
                <a:gd name="csY30" fmla="*/ 279204 h 626456"/>
                <a:gd name="csX31" fmla="*/ 283166 w 603876"/>
                <a:gd name="csY31" fmla="*/ 147676 h 626456"/>
                <a:gd name="csX32" fmla="*/ 283280 w 603876"/>
                <a:gd name="csY32" fmla="*/ 35974 h 626456"/>
                <a:gd name="csX33" fmla="*/ 405065 w 603876"/>
                <a:gd name="csY33" fmla="*/ 294158 h 626456"/>
                <a:gd name="csX34" fmla="*/ 300953 w 603876"/>
                <a:gd name="csY34" fmla="*/ 187384 h 626456"/>
                <a:gd name="csX35" fmla="*/ 192252 w 603876"/>
                <a:gd name="csY35" fmla="*/ 292062 h 626456"/>
                <a:gd name="csX36" fmla="*/ 297611 w 603876"/>
                <a:gd name="csY36" fmla="*/ 400140 h 626456"/>
                <a:gd name="csX37" fmla="*/ 405065 w 603876"/>
                <a:gd name="csY37" fmla="*/ 294102 h 626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603876" h="626456">
                  <a:moveTo>
                    <a:pt x="283506" y="35974"/>
                  </a:moveTo>
                  <a:cubicBezTo>
                    <a:pt x="283563" y="27930"/>
                    <a:pt x="283280" y="18980"/>
                    <a:pt x="286622" y="12126"/>
                  </a:cubicBezTo>
                  <a:cubicBezTo>
                    <a:pt x="289284" y="6688"/>
                    <a:pt x="296705" y="1477"/>
                    <a:pt x="302822" y="288"/>
                  </a:cubicBezTo>
                  <a:cubicBezTo>
                    <a:pt x="311545" y="-1412"/>
                    <a:pt x="318626" y="4593"/>
                    <a:pt x="320438" y="13599"/>
                  </a:cubicBezTo>
                  <a:cubicBezTo>
                    <a:pt x="321855" y="20680"/>
                    <a:pt x="321571" y="28213"/>
                    <a:pt x="321571" y="35521"/>
                  </a:cubicBezTo>
                  <a:cubicBezTo>
                    <a:pt x="321685" y="72906"/>
                    <a:pt x="321571" y="110291"/>
                    <a:pt x="321571" y="149092"/>
                  </a:cubicBezTo>
                  <a:cubicBezTo>
                    <a:pt x="387222" y="164556"/>
                    <a:pt x="427496" y="205284"/>
                    <a:pt x="442903" y="269575"/>
                  </a:cubicBezTo>
                  <a:cubicBezTo>
                    <a:pt x="458197" y="269575"/>
                    <a:pt x="471905" y="270028"/>
                    <a:pt x="485613" y="269461"/>
                  </a:cubicBezTo>
                  <a:cubicBezTo>
                    <a:pt x="517390" y="268272"/>
                    <a:pt x="549168" y="266176"/>
                    <a:pt x="580946" y="265326"/>
                  </a:cubicBezTo>
                  <a:cubicBezTo>
                    <a:pt x="594144" y="264930"/>
                    <a:pt x="603093" y="272747"/>
                    <a:pt x="603830" y="282716"/>
                  </a:cubicBezTo>
                  <a:cubicBezTo>
                    <a:pt x="604566" y="292516"/>
                    <a:pt x="596523" y="301749"/>
                    <a:pt x="583495" y="303108"/>
                  </a:cubicBezTo>
                  <a:cubicBezTo>
                    <a:pt x="566501" y="304864"/>
                    <a:pt x="549281" y="304807"/>
                    <a:pt x="532231" y="305714"/>
                  </a:cubicBezTo>
                  <a:cubicBezTo>
                    <a:pt x="503060" y="307243"/>
                    <a:pt x="473831" y="308999"/>
                    <a:pt x="443980" y="310642"/>
                  </a:cubicBezTo>
                  <a:cubicBezTo>
                    <a:pt x="430838" y="378615"/>
                    <a:pt x="390791" y="420475"/>
                    <a:pt x="326896" y="437525"/>
                  </a:cubicBezTo>
                  <a:cubicBezTo>
                    <a:pt x="326159" y="440357"/>
                    <a:pt x="325763" y="441150"/>
                    <a:pt x="325763" y="441943"/>
                  </a:cubicBezTo>
                  <a:cubicBezTo>
                    <a:pt x="325763" y="490884"/>
                    <a:pt x="325763" y="539768"/>
                    <a:pt x="325706" y="588709"/>
                  </a:cubicBezTo>
                  <a:cubicBezTo>
                    <a:pt x="325706" y="595223"/>
                    <a:pt x="326216" y="601850"/>
                    <a:pt x="325196" y="608251"/>
                  </a:cubicBezTo>
                  <a:cubicBezTo>
                    <a:pt x="323384" y="619467"/>
                    <a:pt x="314830" y="627340"/>
                    <a:pt x="305541" y="626377"/>
                  </a:cubicBezTo>
                  <a:cubicBezTo>
                    <a:pt x="294382" y="625188"/>
                    <a:pt x="287924" y="618447"/>
                    <a:pt x="286962" y="607175"/>
                  </a:cubicBezTo>
                  <a:cubicBezTo>
                    <a:pt x="286508" y="601510"/>
                    <a:pt x="286678" y="595789"/>
                    <a:pt x="286678" y="590068"/>
                  </a:cubicBezTo>
                  <a:cubicBezTo>
                    <a:pt x="286678" y="546849"/>
                    <a:pt x="286678" y="503629"/>
                    <a:pt x="286565" y="460409"/>
                  </a:cubicBezTo>
                  <a:cubicBezTo>
                    <a:pt x="286565" y="453329"/>
                    <a:pt x="285829" y="446248"/>
                    <a:pt x="285489" y="439678"/>
                  </a:cubicBezTo>
                  <a:cubicBezTo>
                    <a:pt x="211285" y="424100"/>
                    <a:pt x="186985" y="401499"/>
                    <a:pt x="151865" y="315683"/>
                  </a:cubicBezTo>
                  <a:cubicBezTo>
                    <a:pt x="146030" y="315683"/>
                    <a:pt x="139573" y="315457"/>
                    <a:pt x="133172" y="315683"/>
                  </a:cubicBezTo>
                  <a:cubicBezTo>
                    <a:pt x="101395" y="316929"/>
                    <a:pt x="69617" y="318572"/>
                    <a:pt x="37840" y="319478"/>
                  </a:cubicBezTo>
                  <a:cubicBezTo>
                    <a:pt x="29060" y="319705"/>
                    <a:pt x="19431" y="319818"/>
                    <a:pt x="11727" y="316476"/>
                  </a:cubicBezTo>
                  <a:cubicBezTo>
                    <a:pt x="6289" y="314097"/>
                    <a:pt x="1078" y="306110"/>
                    <a:pt x="171" y="299936"/>
                  </a:cubicBezTo>
                  <a:cubicBezTo>
                    <a:pt x="-1188" y="291100"/>
                    <a:pt x="5723" y="284982"/>
                    <a:pt x="14333" y="282660"/>
                  </a:cubicBezTo>
                  <a:cubicBezTo>
                    <a:pt x="18128" y="281640"/>
                    <a:pt x="22433" y="282206"/>
                    <a:pt x="26454" y="282150"/>
                  </a:cubicBezTo>
                  <a:cubicBezTo>
                    <a:pt x="61517" y="281640"/>
                    <a:pt x="96580" y="281243"/>
                    <a:pt x="131643" y="280620"/>
                  </a:cubicBezTo>
                  <a:cubicBezTo>
                    <a:pt x="138724" y="280507"/>
                    <a:pt x="145747" y="279714"/>
                    <a:pt x="152828" y="279204"/>
                  </a:cubicBezTo>
                  <a:cubicBezTo>
                    <a:pt x="166253" y="206076"/>
                    <a:pt x="208963" y="163423"/>
                    <a:pt x="283166" y="147676"/>
                  </a:cubicBezTo>
                  <a:cubicBezTo>
                    <a:pt x="283166" y="109271"/>
                    <a:pt x="282996" y="72623"/>
                    <a:pt x="283280" y="35974"/>
                  </a:cubicBezTo>
                  <a:close/>
                  <a:moveTo>
                    <a:pt x="405065" y="294158"/>
                  </a:moveTo>
                  <a:cubicBezTo>
                    <a:pt x="405235" y="234908"/>
                    <a:pt x="359750" y="188290"/>
                    <a:pt x="300953" y="187384"/>
                  </a:cubicBezTo>
                  <a:cubicBezTo>
                    <a:pt x="240457" y="186478"/>
                    <a:pt x="193102" y="232133"/>
                    <a:pt x="192252" y="292062"/>
                  </a:cubicBezTo>
                  <a:cubicBezTo>
                    <a:pt x="191403" y="352389"/>
                    <a:pt x="237511" y="399630"/>
                    <a:pt x="297611" y="400140"/>
                  </a:cubicBezTo>
                  <a:cubicBezTo>
                    <a:pt x="357767" y="400650"/>
                    <a:pt x="404895" y="354145"/>
                    <a:pt x="405065" y="294102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A4B5AEBC-2B07-904E-6A3A-643654FF206D}"/>
                </a:ext>
              </a:extLst>
            </p:cNvPr>
            <p:cNvSpPr/>
            <p:nvPr/>
          </p:nvSpPr>
          <p:spPr>
            <a:xfrm>
              <a:off x="10596644" y="2384742"/>
              <a:ext cx="384019" cy="90256"/>
            </a:xfrm>
            <a:custGeom>
              <a:avLst/>
              <a:gdLst>
                <a:gd name="csX0" fmla="*/ 363238 w 384019"/>
                <a:gd name="csY0" fmla="*/ 0 h 90256"/>
                <a:gd name="csX1" fmla="*/ 261788 w 384019"/>
                <a:gd name="csY1" fmla="*/ 15124 h 90256"/>
                <a:gd name="csX2" fmla="*/ 41951 w 384019"/>
                <a:gd name="csY2" fmla="*/ 48601 h 90256"/>
                <a:gd name="csX3" fmla="*/ 13233 w 384019"/>
                <a:gd name="csY3" fmla="*/ 54322 h 90256"/>
                <a:gd name="csX4" fmla="*/ 261 w 384019"/>
                <a:gd name="csY4" fmla="*/ 75054 h 90256"/>
                <a:gd name="csX5" fmla="*/ 17198 w 384019"/>
                <a:gd name="csY5" fmla="*/ 90008 h 90256"/>
                <a:gd name="csX6" fmla="*/ 31699 w 384019"/>
                <a:gd name="csY6" fmla="*/ 89101 h 90256"/>
                <a:gd name="csX7" fmla="*/ 348284 w 384019"/>
                <a:gd name="csY7" fmla="*/ 41407 h 90256"/>
                <a:gd name="csX8" fmla="*/ 367543 w 384019"/>
                <a:gd name="csY8" fmla="*/ 37952 h 90256"/>
                <a:gd name="csX9" fmla="*/ 383970 w 384019"/>
                <a:gd name="csY9" fmla="*/ 17050 h 90256"/>
                <a:gd name="csX10" fmla="*/ 363295 w 384019"/>
                <a:gd name="csY10" fmla="*/ 57 h 9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4019" h="90256">
                  <a:moveTo>
                    <a:pt x="363238" y="0"/>
                  </a:moveTo>
                  <a:cubicBezTo>
                    <a:pt x="327892" y="5268"/>
                    <a:pt x="294811" y="10083"/>
                    <a:pt x="261788" y="15124"/>
                  </a:cubicBezTo>
                  <a:cubicBezTo>
                    <a:pt x="188490" y="26226"/>
                    <a:pt x="115192" y="37329"/>
                    <a:pt x="41951" y="48601"/>
                  </a:cubicBezTo>
                  <a:cubicBezTo>
                    <a:pt x="32322" y="50074"/>
                    <a:pt x="22522" y="51490"/>
                    <a:pt x="13233" y="54322"/>
                  </a:cubicBezTo>
                  <a:cubicBezTo>
                    <a:pt x="3603" y="57267"/>
                    <a:pt x="-1212" y="64631"/>
                    <a:pt x="261" y="75054"/>
                  </a:cubicBezTo>
                  <a:cubicBezTo>
                    <a:pt x="1621" y="84683"/>
                    <a:pt x="8644" y="88762"/>
                    <a:pt x="17198" y="90008"/>
                  </a:cubicBezTo>
                  <a:cubicBezTo>
                    <a:pt x="21899" y="90688"/>
                    <a:pt x="26884" y="89838"/>
                    <a:pt x="31699" y="89101"/>
                  </a:cubicBezTo>
                  <a:cubicBezTo>
                    <a:pt x="137227" y="73241"/>
                    <a:pt x="242755" y="57324"/>
                    <a:pt x="348284" y="41407"/>
                  </a:cubicBezTo>
                  <a:cubicBezTo>
                    <a:pt x="354741" y="40444"/>
                    <a:pt x="361198" y="39481"/>
                    <a:pt x="367543" y="37952"/>
                  </a:cubicBezTo>
                  <a:cubicBezTo>
                    <a:pt x="378419" y="35403"/>
                    <a:pt x="384649" y="28549"/>
                    <a:pt x="383970" y="17050"/>
                  </a:cubicBezTo>
                  <a:cubicBezTo>
                    <a:pt x="383347" y="6684"/>
                    <a:pt x="373604" y="-170"/>
                    <a:pt x="363295" y="57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9C2A3A4-9D65-E696-F2A4-F9D3DDB315E8}"/>
                </a:ext>
              </a:extLst>
            </p:cNvPr>
            <p:cNvSpPr/>
            <p:nvPr/>
          </p:nvSpPr>
          <p:spPr>
            <a:xfrm>
              <a:off x="10511670" y="2111207"/>
              <a:ext cx="304958" cy="163056"/>
            </a:xfrm>
            <a:custGeom>
              <a:avLst/>
              <a:gdLst>
                <a:gd name="csX0" fmla="*/ 289381 w 304958"/>
                <a:gd name="csY0" fmla="*/ 0 h 163056"/>
                <a:gd name="csX1" fmla="*/ 269046 w 304958"/>
                <a:gd name="csY1" fmla="*/ 7874 h 163056"/>
                <a:gd name="csX2" fmla="*/ 20944 w 304958"/>
                <a:gd name="csY2" fmla="*/ 122465 h 163056"/>
                <a:gd name="csX3" fmla="*/ 4800 w 304958"/>
                <a:gd name="csY3" fmla="*/ 132774 h 163056"/>
                <a:gd name="csX4" fmla="*/ 1005 w 304958"/>
                <a:gd name="csY4" fmla="*/ 152090 h 163056"/>
                <a:gd name="csX5" fmla="*/ 20264 w 304958"/>
                <a:gd name="csY5" fmla="*/ 162966 h 163056"/>
                <a:gd name="csX6" fmla="*/ 38277 w 304958"/>
                <a:gd name="csY6" fmla="*/ 156452 h 163056"/>
                <a:gd name="csX7" fmla="*/ 284113 w 304958"/>
                <a:gd name="csY7" fmla="*/ 42823 h 163056"/>
                <a:gd name="csX8" fmla="*/ 300370 w 304958"/>
                <a:gd name="csY8" fmla="*/ 32740 h 163056"/>
                <a:gd name="csX9" fmla="*/ 304222 w 304958"/>
                <a:gd name="csY9" fmla="*/ 13028 h 163056"/>
                <a:gd name="csX10" fmla="*/ 289381 w 304958"/>
                <a:gd name="csY10" fmla="*/ 0 h 163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4958" h="163056">
                  <a:moveTo>
                    <a:pt x="289381" y="0"/>
                  </a:moveTo>
                  <a:cubicBezTo>
                    <a:pt x="281054" y="3229"/>
                    <a:pt x="274880" y="5211"/>
                    <a:pt x="269046" y="7874"/>
                  </a:cubicBezTo>
                  <a:cubicBezTo>
                    <a:pt x="186288" y="45995"/>
                    <a:pt x="103588" y="84173"/>
                    <a:pt x="20944" y="122465"/>
                  </a:cubicBezTo>
                  <a:cubicBezTo>
                    <a:pt x="15109" y="125184"/>
                    <a:pt x="8029" y="127903"/>
                    <a:pt x="4800" y="132774"/>
                  </a:cubicBezTo>
                  <a:cubicBezTo>
                    <a:pt x="1288" y="138042"/>
                    <a:pt x="-1601" y="147785"/>
                    <a:pt x="1005" y="152090"/>
                  </a:cubicBezTo>
                  <a:cubicBezTo>
                    <a:pt x="4460" y="157698"/>
                    <a:pt x="13183" y="161946"/>
                    <a:pt x="20264" y="162966"/>
                  </a:cubicBezTo>
                  <a:cubicBezTo>
                    <a:pt x="25872" y="163759"/>
                    <a:pt x="32386" y="159170"/>
                    <a:pt x="38277" y="156452"/>
                  </a:cubicBezTo>
                  <a:cubicBezTo>
                    <a:pt x="120241" y="118670"/>
                    <a:pt x="202206" y="80775"/>
                    <a:pt x="284113" y="42823"/>
                  </a:cubicBezTo>
                  <a:cubicBezTo>
                    <a:pt x="289947" y="40104"/>
                    <a:pt x="297141" y="37612"/>
                    <a:pt x="300370" y="32740"/>
                  </a:cubicBezTo>
                  <a:cubicBezTo>
                    <a:pt x="303938" y="27416"/>
                    <a:pt x="306204" y="18636"/>
                    <a:pt x="304222" y="13028"/>
                  </a:cubicBezTo>
                  <a:cubicBezTo>
                    <a:pt x="302296" y="7534"/>
                    <a:pt x="294366" y="4135"/>
                    <a:pt x="289381" y="0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ACA8E3C1-FA7A-08AA-AA7B-10A10FBAE4A1}"/>
                </a:ext>
              </a:extLst>
            </p:cNvPr>
            <p:cNvSpPr/>
            <p:nvPr/>
          </p:nvSpPr>
          <p:spPr>
            <a:xfrm>
              <a:off x="10364005" y="3528896"/>
              <a:ext cx="307396" cy="88464"/>
            </a:xfrm>
            <a:custGeom>
              <a:avLst/>
              <a:gdLst>
                <a:gd name="csX0" fmla="*/ 146632 w 307396"/>
                <a:gd name="csY0" fmla="*/ 37786 h 88464"/>
                <a:gd name="csX1" fmla="*/ 126693 w 307396"/>
                <a:gd name="csY1" fmla="*/ 21359 h 88464"/>
                <a:gd name="csX2" fmla="*/ 13517 w 307396"/>
                <a:gd name="csY2" fmla="*/ 19207 h 88464"/>
                <a:gd name="csX3" fmla="*/ 1679 w 307396"/>
                <a:gd name="csY3" fmla="*/ 30989 h 88464"/>
                <a:gd name="csX4" fmla="*/ 2018 w 307396"/>
                <a:gd name="csY4" fmla="*/ 48888 h 88464"/>
                <a:gd name="csX5" fmla="*/ 18502 w 307396"/>
                <a:gd name="csY5" fmla="*/ 55969 h 88464"/>
                <a:gd name="csX6" fmla="*/ 34192 w 307396"/>
                <a:gd name="csY6" fmla="*/ 49965 h 88464"/>
                <a:gd name="csX7" fmla="*/ 127259 w 307396"/>
                <a:gd name="csY7" fmla="*/ 76474 h 88464"/>
                <a:gd name="csX8" fmla="*/ 159150 w 307396"/>
                <a:gd name="csY8" fmla="*/ 80552 h 88464"/>
                <a:gd name="csX9" fmla="*/ 174387 w 307396"/>
                <a:gd name="csY9" fmla="*/ 61463 h 88464"/>
                <a:gd name="csX10" fmla="*/ 257768 w 307396"/>
                <a:gd name="csY10" fmla="*/ 45093 h 88464"/>
                <a:gd name="csX11" fmla="*/ 284334 w 307396"/>
                <a:gd name="csY11" fmla="*/ 56762 h 88464"/>
                <a:gd name="csX12" fmla="*/ 306028 w 307396"/>
                <a:gd name="csY12" fmla="*/ 45150 h 88464"/>
                <a:gd name="csX13" fmla="*/ 298608 w 307396"/>
                <a:gd name="csY13" fmla="*/ 24021 h 88464"/>
                <a:gd name="csX14" fmla="*/ 230238 w 307396"/>
                <a:gd name="csY14" fmla="*/ 4 h 88464"/>
                <a:gd name="csX15" fmla="*/ 146688 w 307396"/>
                <a:gd name="csY15" fmla="*/ 37786 h 884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07396" h="88464">
                  <a:moveTo>
                    <a:pt x="146632" y="37786"/>
                  </a:moveTo>
                  <a:cubicBezTo>
                    <a:pt x="139154" y="31612"/>
                    <a:pt x="133263" y="26061"/>
                    <a:pt x="126693" y="21359"/>
                  </a:cubicBezTo>
                  <a:cubicBezTo>
                    <a:pt x="94349" y="-1638"/>
                    <a:pt x="46088" y="-2601"/>
                    <a:pt x="13517" y="19207"/>
                  </a:cubicBezTo>
                  <a:cubicBezTo>
                    <a:pt x="8873" y="22322"/>
                    <a:pt x="3491" y="26231"/>
                    <a:pt x="1679" y="30989"/>
                  </a:cubicBezTo>
                  <a:cubicBezTo>
                    <a:pt x="-360" y="36370"/>
                    <a:pt x="-870" y="44640"/>
                    <a:pt x="2018" y="48888"/>
                  </a:cubicBezTo>
                  <a:cubicBezTo>
                    <a:pt x="4907" y="53137"/>
                    <a:pt x="12724" y="55742"/>
                    <a:pt x="18502" y="55969"/>
                  </a:cubicBezTo>
                  <a:cubicBezTo>
                    <a:pt x="23657" y="56195"/>
                    <a:pt x="29095" y="52343"/>
                    <a:pt x="34192" y="49965"/>
                  </a:cubicBezTo>
                  <a:cubicBezTo>
                    <a:pt x="75883" y="30649"/>
                    <a:pt x="102676" y="38239"/>
                    <a:pt x="127259" y="76474"/>
                  </a:cubicBezTo>
                  <a:cubicBezTo>
                    <a:pt x="136492" y="90805"/>
                    <a:pt x="146971" y="92448"/>
                    <a:pt x="159150" y="80552"/>
                  </a:cubicBezTo>
                  <a:cubicBezTo>
                    <a:pt x="164928" y="74888"/>
                    <a:pt x="169119" y="67694"/>
                    <a:pt x="174387" y="61463"/>
                  </a:cubicBezTo>
                  <a:cubicBezTo>
                    <a:pt x="196932" y="34670"/>
                    <a:pt x="226670" y="29006"/>
                    <a:pt x="257768" y="45093"/>
                  </a:cubicBezTo>
                  <a:cubicBezTo>
                    <a:pt x="266377" y="49568"/>
                    <a:pt x="275101" y="54496"/>
                    <a:pt x="284334" y="56762"/>
                  </a:cubicBezTo>
                  <a:cubicBezTo>
                    <a:pt x="293680" y="59028"/>
                    <a:pt x="302347" y="54893"/>
                    <a:pt x="306028" y="45150"/>
                  </a:cubicBezTo>
                  <a:cubicBezTo>
                    <a:pt x="309257" y="36540"/>
                    <a:pt x="306765" y="27873"/>
                    <a:pt x="298608" y="24021"/>
                  </a:cubicBezTo>
                  <a:cubicBezTo>
                    <a:pt x="276743" y="13769"/>
                    <a:pt x="256295" y="-279"/>
                    <a:pt x="230238" y="4"/>
                  </a:cubicBezTo>
                  <a:cubicBezTo>
                    <a:pt x="197441" y="344"/>
                    <a:pt x="179995" y="7311"/>
                    <a:pt x="146688" y="3778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6F5CEE9D-4C25-F522-4FF0-97A259573639}"/>
                </a:ext>
              </a:extLst>
            </p:cNvPr>
            <p:cNvSpPr/>
            <p:nvPr/>
          </p:nvSpPr>
          <p:spPr>
            <a:xfrm>
              <a:off x="10026206" y="3644676"/>
              <a:ext cx="307698" cy="80222"/>
            </a:xfrm>
            <a:custGeom>
              <a:avLst/>
              <a:gdLst>
                <a:gd name="csX0" fmla="*/ 140713 w 307698"/>
                <a:gd name="csY0" fmla="*/ 32915 h 80222"/>
                <a:gd name="csX1" fmla="*/ 22326 w 307698"/>
                <a:gd name="csY1" fmla="*/ 18131 h 80222"/>
                <a:gd name="csX2" fmla="*/ 15642 w 307698"/>
                <a:gd name="csY2" fmla="*/ 21133 h 80222"/>
                <a:gd name="csX3" fmla="*/ 1481 w 307698"/>
                <a:gd name="csY3" fmla="*/ 45207 h 80222"/>
                <a:gd name="csX4" fmla="*/ 28500 w 307698"/>
                <a:gd name="csY4" fmla="*/ 52740 h 80222"/>
                <a:gd name="csX5" fmla="*/ 61581 w 307698"/>
                <a:gd name="csY5" fmla="*/ 44584 h 80222"/>
                <a:gd name="csX6" fmla="*/ 118225 w 307698"/>
                <a:gd name="csY6" fmla="*/ 65089 h 80222"/>
                <a:gd name="csX7" fmla="*/ 128648 w 307698"/>
                <a:gd name="csY7" fmla="*/ 75171 h 80222"/>
                <a:gd name="csX8" fmla="*/ 158556 w 307698"/>
                <a:gd name="csY8" fmla="*/ 70980 h 80222"/>
                <a:gd name="csX9" fmla="*/ 268276 w 307698"/>
                <a:gd name="csY9" fmla="*/ 44470 h 80222"/>
                <a:gd name="csX10" fmla="*/ 279548 w 307698"/>
                <a:gd name="csY10" fmla="*/ 49172 h 80222"/>
                <a:gd name="csX11" fmla="*/ 305377 w 307698"/>
                <a:gd name="csY11" fmla="*/ 42941 h 80222"/>
                <a:gd name="csX12" fmla="*/ 294785 w 307698"/>
                <a:gd name="csY12" fmla="*/ 16601 h 80222"/>
                <a:gd name="csX13" fmla="*/ 275016 w 307698"/>
                <a:gd name="csY13" fmla="*/ 7255 h 80222"/>
                <a:gd name="csX14" fmla="*/ 154194 w 307698"/>
                <a:gd name="csY14" fmla="*/ 24928 h 80222"/>
                <a:gd name="csX15" fmla="*/ 144281 w 307698"/>
                <a:gd name="csY15" fmla="*/ 31952 h 80222"/>
                <a:gd name="csX16" fmla="*/ 140713 w 307698"/>
                <a:gd name="csY16" fmla="*/ 32971 h 80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07698" h="80222">
                  <a:moveTo>
                    <a:pt x="140713" y="32915"/>
                  </a:moveTo>
                  <a:cubicBezTo>
                    <a:pt x="105197" y="2440"/>
                    <a:pt x="64753" y="1817"/>
                    <a:pt x="22326" y="18131"/>
                  </a:cubicBezTo>
                  <a:cubicBezTo>
                    <a:pt x="20060" y="18980"/>
                    <a:pt x="17851" y="20057"/>
                    <a:pt x="15642" y="21133"/>
                  </a:cubicBezTo>
                  <a:cubicBezTo>
                    <a:pt x="1991" y="27760"/>
                    <a:pt x="-2711" y="35747"/>
                    <a:pt x="1481" y="45207"/>
                  </a:cubicBezTo>
                  <a:cubicBezTo>
                    <a:pt x="5729" y="54950"/>
                    <a:pt x="13433" y="56932"/>
                    <a:pt x="28500" y="52740"/>
                  </a:cubicBezTo>
                  <a:cubicBezTo>
                    <a:pt x="39433" y="49681"/>
                    <a:pt x="50422" y="46113"/>
                    <a:pt x="61581" y="44584"/>
                  </a:cubicBezTo>
                  <a:cubicBezTo>
                    <a:pt x="83728" y="41525"/>
                    <a:pt x="103724" y="45943"/>
                    <a:pt x="118225" y="65089"/>
                  </a:cubicBezTo>
                  <a:cubicBezTo>
                    <a:pt x="121114" y="68941"/>
                    <a:pt x="124682" y="72566"/>
                    <a:pt x="128648" y="75171"/>
                  </a:cubicBezTo>
                  <a:cubicBezTo>
                    <a:pt x="140769" y="83102"/>
                    <a:pt x="148926" y="81686"/>
                    <a:pt x="158556" y="70980"/>
                  </a:cubicBezTo>
                  <a:cubicBezTo>
                    <a:pt x="189936" y="36257"/>
                    <a:pt x="224546" y="27874"/>
                    <a:pt x="268276" y="44470"/>
                  </a:cubicBezTo>
                  <a:cubicBezTo>
                    <a:pt x="272071" y="45886"/>
                    <a:pt x="275753" y="47642"/>
                    <a:pt x="279548" y="49172"/>
                  </a:cubicBezTo>
                  <a:cubicBezTo>
                    <a:pt x="289574" y="53080"/>
                    <a:pt x="298977" y="53080"/>
                    <a:pt x="305377" y="42941"/>
                  </a:cubicBezTo>
                  <a:cubicBezTo>
                    <a:pt x="310702" y="34444"/>
                    <a:pt x="306737" y="24248"/>
                    <a:pt x="294785" y="16601"/>
                  </a:cubicBezTo>
                  <a:cubicBezTo>
                    <a:pt x="288724" y="12693"/>
                    <a:pt x="281927" y="9407"/>
                    <a:pt x="275016" y="7255"/>
                  </a:cubicBezTo>
                  <a:cubicBezTo>
                    <a:pt x="232023" y="-5943"/>
                    <a:pt x="191409" y="-1751"/>
                    <a:pt x="154194" y="24928"/>
                  </a:cubicBezTo>
                  <a:cubicBezTo>
                    <a:pt x="150909" y="27307"/>
                    <a:pt x="147623" y="29686"/>
                    <a:pt x="144281" y="31952"/>
                  </a:cubicBezTo>
                  <a:cubicBezTo>
                    <a:pt x="143658" y="32348"/>
                    <a:pt x="142809" y="32405"/>
                    <a:pt x="140713" y="32971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58C02AC-AC86-4B70-C439-65BB5D8AA85D}"/>
                </a:ext>
              </a:extLst>
            </p:cNvPr>
            <p:cNvSpPr/>
            <p:nvPr/>
          </p:nvSpPr>
          <p:spPr>
            <a:xfrm>
              <a:off x="10259715" y="3264475"/>
              <a:ext cx="295074" cy="77230"/>
            </a:xfrm>
            <a:custGeom>
              <a:avLst/>
              <a:gdLst>
                <a:gd name="csX0" fmla="*/ 146696 w 295074"/>
                <a:gd name="csY0" fmla="*/ 35469 h 77230"/>
                <a:gd name="csX1" fmla="*/ 134574 w 295074"/>
                <a:gd name="csY1" fmla="*/ 25216 h 77230"/>
                <a:gd name="csX2" fmla="*/ 11996 w 295074"/>
                <a:gd name="csY2" fmla="*/ 18419 h 77230"/>
                <a:gd name="csX3" fmla="*/ 1516 w 295074"/>
                <a:gd name="csY3" fmla="*/ 27935 h 77230"/>
                <a:gd name="csX4" fmla="*/ 1969 w 295074"/>
                <a:gd name="csY4" fmla="*/ 45835 h 77230"/>
                <a:gd name="csX5" fmla="*/ 18510 w 295074"/>
                <a:gd name="csY5" fmla="*/ 51952 h 77230"/>
                <a:gd name="csX6" fmla="*/ 38675 w 295074"/>
                <a:gd name="csY6" fmla="*/ 43739 h 77230"/>
                <a:gd name="csX7" fmla="*/ 118204 w 295074"/>
                <a:gd name="csY7" fmla="*/ 60902 h 77230"/>
                <a:gd name="csX8" fmla="*/ 169184 w 295074"/>
                <a:gd name="csY8" fmla="*/ 63338 h 77230"/>
                <a:gd name="csX9" fmla="*/ 259361 w 295074"/>
                <a:gd name="csY9" fmla="*/ 40510 h 77230"/>
                <a:gd name="csX10" fmla="*/ 264063 w 295074"/>
                <a:gd name="csY10" fmla="*/ 41870 h 77230"/>
                <a:gd name="csX11" fmla="*/ 294537 w 295074"/>
                <a:gd name="csY11" fmla="*/ 32183 h 77230"/>
                <a:gd name="csX12" fmla="*/ 273579 w 295074"/>
                <a:gd name="csY12" fmla="*/ 6580 h 77230"/>
                <a:gd name="csX13" fmla="*/ 168390 w 295074"/>
                <a:gd name="csY13" fmla="*/ 19835 h 77230"/>
                <a:gd name="csX14" fmla="*/ 146696 w 295074"/>
                <a:gd name="csY14" fmla="*/ 35469 h 77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95074" h="77230">
                  <a:moveTo>
                    <a:pt x="146696" y="35469"/>
                  </a:moveTo>
                  <a:cubicBezTo>
                    <a:pt x="141881" y="31447"/>
                    <a:pt x="138312" y="28218"/>
                    <a:pt x="134574" y="25216"/>
                  </a:cubicBezTo>
                  <a:cubicBezTo>
                    <a:pt x="92884" y="-7921"/>
                    <a:pt x="53516" y="-4465"/>
                    <a:pt x="11996" y="18419"/>
                  </a:cubicBezTo>
                  <a:cubicBezTo>
                    <a:pt x="7860" y="20685"/>
                    <a:pt x="2706" y="24027"/>
                    <a:pt x="1516" y="27935"/>
                  </a:cubicBezTo>
                  <a:cubicBezTo>
                    <a:pt x="-240" y="33543"/>
                    <a:pt x="-919" y="41643"/>
                    <a:pt x="1969" y="45835"/>
                  </a:cubicBezTo>
                  <a:cubicBezTo>
                    <a:pt x="4802" y="49913"/>
                    <a:pt x="13015" y="52519"/>
                    <a:pt x="18510" y="51952"/>
                  </a:cubicBezTo>
                  <a:cubicBezTo>
                    <a:pt x="25420" y="51216"/>
                    <a:pt x="31877" y="46458"/>
                    <a:pt x="38675" y="43739"/>
                  </a:cubicBezTo>
                  <a:cubicBezTo>
                    <a:pt x="71189" y="30767"/>
                    <a:pt x="94243" y="35809"/>
                    <a:pt x="118204" y="60902"/>
                  </a:cubicBezTo>
                  <a:cubicBezTo>
                    <a:pt x="138029" y="81691"/>
                    <a:pt x="148565" y="82767"/>
                    <a:pt x="169184" y="63338"/>
                  </a:cubicBezTo>
                  <a:cubicBezTo>
                    <a:pt x="195296" y="38698"/>
                    <a:pt x="225261" y="32183"/>
                    <a:pt x="259361" y="40510"/>
                  </a:cubicBezTo>
                  <a:cubicBezTo>
                    <a:pt x="260947" y="40907"/>
                    <a:pt x="262477" y="41473"/>
                    <a:pt x="264063" y="41870"/>
                  </a:cubicBezTo>
                  <a:cubicBezTo>
                    <a:pt x="282245" y="46231"/>
                    <a:pt x="291875" y="43173"/>
                    <a:pt x="294537" y="32183"/>
                  </a:cubicBezTo>
                  <a:cubicBezTo>
                    <a:pt x="297143" y="21421"/>
                    <a:pt x="290289" y="12018"/>
                    <a:pt x="273579" y="6580"/>
                  </a:cubicBezTo>
                  <a:cubicBezTo>
                    <a:pt x="236590" y="-5485"/>
                    <a:pt x="201357" y="-897"/>
                    <a:pt x="168390" y="19835"/>
                  </a:cubicBezTo>
                  <a:cubicBezTo>
                    <a:pt x="161536" y="24140"/>
                    <a:pt x="155192" y="29295"/>
                    <a:pt x="146696" y="35469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E6460495-F846-1AE7-8AEE-BEB010EB2558}"/>
                </a:ext>
              </a:extLst>
            </p:cNvPr>
            <p:cNvSpPr/>
            <p:nvPr/>
          </p:nvSpPr>
          <p:spPr>
            <a:xfrm>
              <a:off x="7816447" y="4971031"/>
              <a:ext cx="257893" cy="121062"/>
            </a:xfrm>
            <a:custGeom>
              <a:avLst/>
              <a:gdLst>
                <a:gd name="csX0" fmla="*/ 141514 w 257893"/>
                <a:gd name="csY0" fmla="*/ 60189 h 121062"/>
                <a:gd name="csX1" fmla="*/ 91214 w 257893"/>
                <a:gd name="csY1" fmla="*/ 23767 h 121062"/>
                <a:gd name="csX2" fmla="*/ 29755 w 257893"/>
                <a:gd name="csY2" fmla="*/ 1223 h 121062"/>
                <a:gd name="csX3" fmla="*/ 13158 w 257893"/>
                <a:gd name="csY3" fmla="*/ 1846 h 121062"/>
                <a:gd name="csX4" fmla="*/ 17 w 257893"/>
                <a:gd name="csY4" fmla="*/ 16460 h 121062"/>
                <a:gd name="csX5" fmla="*/ 11006 w 257893"/>
                <a:gd name="csY5" fmla="*/ 32774 h 121062"/>
                <a:gd name="csX6" fmla="*/ 20295 w 257893"/>
                <a:gd name="csY6" fmla="*/ 35039 h 121062"/>
                <a:gd name="csX7" fmla="*/ 120046 w 257893"/>
                <a:gd name="csY7" fmla="*/ 95705 h 121062"/>
                <a:gd name="csX8" fmla="*/ 133584 w 257893"/>
                <a:gd name="csY8" fmla="*/ 112868 h 121062"/>
                <a:gd name="csX9" fmla="*/ 154542 w 257893"/>
                <a:gd name="csY9" fmla="*/ 120799 h 121062"/>
                <a:gd name="csX10" fmla="*/ 169270 w 257893"/>
                <a:gd name="csY10" fmla="*/ 104429 h 121062"/>
                <a:gd name="csX11" fmla="*/ 215038 w 257893"/>
                <a:gd name="csY11" fmla="*/ 63305 h 121062"/>
                <a:gd name="csX12" fmla="*/ 239395 w 257893"/>
                <a:gd name="csY12" fmla="*/ 62002 h 121062"/>
                <a:gd name="csX13" fmla="*/ 257805 w 257893"/>
                <a:gd name="csY13" fmla="*/ 45858 h 121062"/>
                <a:gd name="csX14" fmla="*/ 242171 w 257893"/>
                <a:gd name="csY14" fmla="*/ 27109 h 121062"/>
                <a:gd name="csX15" fmla="*/ 210790 w 257893"/>
                <a:gd name="csY15" fmla="*/ 25353 h 121062"/>
                <a:gd name="csX16" fmla="*/ 141401 w 257893"/>
                <a:gd name="csY16" fmla="*/ 60189 h 121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57893" h="121062">
                  <a:moveTo>
                    <a:pt x="141514" y="60189"/>
                  </a:moveTo>
                  <a:cubicBezTo>
                    <a:pt x="124068" y="47274"/>
                    <a:pt x="108944" y="33000"/>
                    <a:pt x="91214" y="23767"/>
                  </a:cubicBezTo>
                  <a:cubicBezTo>
                    <a:pt x="72011" y="13741"/>
                    <a:pt x="50543" y="7963"/>
                    <a:pt x="29755" y="1223"/>
                  </a:cubicBezTo>
                  <a:cubicBezTo>
                    <a:pt x="24714" y="-420"/>
                    <a:pt x="17576" y="-590"/>
                    <a:pt x="13158" y="1846"/>
                  </a:cubicBezTo>
                  <a:cubicBezTo>
                    <a:pt x="7494" y="4961"/>
                    <a:pt x="413" y="11135"/>
                    <a:pt x="17" y="16460"/>
                  </a:cubicBezTo>
                  <a:cubicBezTo>
                    <a:pt x="-380" y="21671"/>
                    <a:pt x="6417" y="27902"/>
                    <a:pt x="11006" y="32774"/>
                  </a:cubicBezTo>
                  <a:cubicBezTo>
                    <a:pt x="12818" y="34756"/>
                    <a:pt x="17123" y="34699"/>
                    <a:pt x="20295" y="35039"/>
                  </a:cubicBezTo>
                  <a:cubicBezTo>
                    <a:pt x="62835" y="39967"/>
                    <a:pt x="93480" y="64608"/>
                    <a:pt x="120046" y="95705"/>
                  </a:cubicBezTo>
                  <a:cubicBezTo>
                    <a:pt x="124804" y="101256"/>
                    <a:pt x="127919" y="108677"/>
                    <a:pt x="133584" y="112868"/>
                  </a:cubicBezTo>
                  <a:cubicBezTo>
                    <a:pt x="139532" y="117287"/>
                    <a:pt x="148425" y="122272"/>
                    <a:pt x="154542" y="120799"/>
                  </a:cubicBezTo>
                  <a:cubicBezTo>
                    <a:pt x="160660" y="119326"/>
                    <a:pt x="169156" y="110263"/>
                    <a:pt x="169270" y="104429"/>
                  </a:cubicBezTo>
                  <a:cubicBezTo>
                    <a:pt x="169723" y="73217"/>
                    <a:pt x="192211" y="68120"/>
                    <a:pt x="215038" y="63305"/>
                  </a:cubicBezTo>
                  <a:cubicBezTo>
                    <a:pt x="222912" y="61605"/>
                    <a:pt x="231295" y="62625"/>
                    <a:pt x="239395" y="62002"/>
                  </a:cubicBezTo>
                  <a:cubicBezTo>
                    <a:pt x="249421" y="61209"/>
                    <a:pt x="256898" y="56224"/>
                    <a:pt x="257805" y="45858"/>
                  </a:cubicBezTo>
                  <a:cubicBezTo>
                    <a:pt x="258768" y="35322"/>
                    <a:pt x="251800" y="28752"/>
                    <a:pt x="242171" y="27109"/>
                  </a:cubicBezTo>
                  <a:cubicBezTo>
                    <a:pt x="231918" y="25296"/>
                    <a:pt x="221099" y="24220"/>
                    <a:pt x="210790" y="25353"/>
                  </a:cubicBezTo>
                  <a:cubicBezTo>
                    <a:pt x="183204" y="28299"/>
                    <a:pt x="159640" y="40421"/>
                    <a:pt x="141401" y="60189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5C187C2-09BC-CB5E-C298-CC1822363477}"/>
                </a:ext>
              </a:extLst>
            </p:cNvPr>
            <p:cNvSpPr/>
            <p:nvPr/>
          </p:nvSpPr>
          <p:spPr>
            <a:xfrm>
              <a:off x="10615391" y="2629671"/>
              <a:ext cx="294755" cy="68144"/>
            </a:xfrm>
            <a:custGeom>
              <a:avLst/>
              <a:gdLst>
                <a:gd name="csX0" fmla="*/ 268984 w 294755"/>
                <a:gd name="csY0" fmla="*/ 68144 h 68144"/>
                <a:gd name="csX1" fmla="*/ 282125 w 294755"/>
                <a:gd name="csY1" fmla="*/ 66502 h 68144"/>
                <a:gd name="csX2" fmla="*/ 294644 w 294755"/>
                <a:gd name="csY2" fmla="*/ 50641 h 68144"/>
                <a:gd name="csX3" fmla="*/ 286260 w 294755"/>
                <a:gd name="csY3" fmla="*/ 34837 h 68144"/>
                <a:gd name="csX4" fmla="*/ 265415 w 294755"/>
                <a:gd name="csY4" fmla="*/ 28833 h 68144"/>
                <a:gd name="csX5" fmla="*/ 32211 w 294755"/>
                <a:gd name="csY5" fmla="*/ 738 h 68144"/>
                <a:gd name="csX6" fmla="*/ 27340 w 294755"/>
                <a:gd name="csY6" fmla="*/ 114 h 68144"/>
                <a:gd name="csX7" fmla="*/ 37 w 294755"/>
                <a:gd name="csY7" fmla="*/ 17504 h 68144"/>
                <a:gd name="csX8" fmla="*/ 22468 w 294755"/>
                <a:gd name="csY8" fmla="*/ 38179 h 68144"/>
                <a:gd name="csX9" fmla="*/ 126863 w 294755"/>
                <a:gd name="csY9" fmla="*/ 51321 h 68144"/>
                <a:gd name="csX10" fmla="*/ 268984 w 294755"/>
                <a:gd name="csY10" fmla="*/ 68088 h 68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94755" h="68144">
                  <a:moveTo>
                    <a:pt x="268984" y="68144"/>
                  </a:moveTo>
                  <a:cubicBezTo>
                    <a:pt x="272722" y="67804"/>
                    <a:pt x="278783" y="68994"/>
                    <a:pt x="282125" y="66502"/>
                  </a:cubicBezTo>
                  <a:cubicBezTo>
                    <a:pt x="287507" y="62536"/>
                    <a:pt x="293511" y="56589"/>
                    <a:pt x="294644" y="50641"/>
                  </a:cubicBezTo>
                  <a:cubicBezTo>
                    <a:pt x="295550" y="45883"/>
                    <a:pt x="290792" y="37953"/>
                    <a:pt x="286260" y="34837"/>
                  </a:cubicBezTo>
                  <a:cubicBezTo>
                    <a:pt x="280596" y="30986"/>
                    <a:pt x="272609" y="29739"/>
                    <a:pt x="265415" y="28833"/>
                  </a:cubicBezTo>
                  <a:cubicBezTo>
                    <a:pt x="187700" y="19317"/>
                    <a:pt x="109983" y="10084"/>
                    <a:pt x="32211" y="738"/>
                  </a:cubicBezTo>
                  <a:cubicBezTo>
                    <a:pt x="30568" y="568"/>
                    <a:pt x="28982" y="228"/>
                    <a:pt x="27340" y="114"/>
                  </a:cubicBezTo>
                  <a:cubicBezTo>
                    <a:pt x="10969" y="-962"/>
                    <a:pt x="717" y="5609"/>
                    <a:pt x="37" y="17504"/>
                  </a:cubicBezTo>
                  <a:cubicBezTo>
                    <a:pt x="-586" y="28663"/>
                    <a:pt x="6664" y="36027"/>
                    <a:pt x="22468" y="38179"/>
                  </a:cubicBezTo>
                  <a:cubicBezTo>
                    <a:pt x="57191" y="42938"/>
                    <a:pt x="92027" y="47129"/>
                    <a:pt x="126863" y="51321"/>
                  </a:cubicBezTo>
                  <a:cubicBezTo>
                    <a:pt x="173822" y="56985"/>
                    <a:pt x="220836" y="62423"/>
                    <a:pt x="268984" y="68088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CDA897D6-40AB-00C8-D866-45D25FE94759}"/>
                </a:ext>
              </a:extLst>
            </p:cNvPr>
            <p:cNvSpPr/>
            <p:nvPr/>
          </p:nvSpPr>
          <p:spPr>
            <a:xfrm>
              <a:off x="7585209" y="5135132"/>
              <a:ext cx="263772" cy="101956"/>
            </a:xfrm>
            <a:custGeom>
              <a:avLst/>
              <a:gdLst>
                <a:gd name="csX0" fmla="*/ 133827 w 263772"/>
                <a:gd name="csY0" fmla="*/ 51180 h 101956"/>
                <a:gd name="csX1" fmla="*/ 53732 w 263772"/>
                <a:gd name="csY1" fmla="*/ 2692 h 101956"/>
                <a:gd name="csX2" fmla="*/ 13174 w 263772"/>
                <a:gd name="csY2" fmla="*/ 766 h 101956"/>
                <a:gd name="csX3" fmla="*/ 89 w 263772"/>
                <a:gd name="csY3" fmla="*/ 18496 h 101956"/>
                <a:gd name="csX4" fmla="*/ 16743 w 263772"/>
                <a:gd name="csY4" fmla="*/ 33167 h 101956"/>
                <a:gd name="csX5" fmla="*/ 116210 w 263772"/>
                <a:gd name="csY5" fmla="*/ 90038 h 101956"/>
                <a:gd name="csX6" fmla="*/ 150197 w 263772"/>
                <a:gd name="csY6" fmla="*/ 92134 h 101956"/>
                <a:gd name="csX7" fmla="*/ 194776 w 263772"/>
                <a:gd name="csY7" fmla="*/ 72082 h 101956"/>
                <a:gd name="csX8" fmla="*/ 238279 w 263772"/>
                <a:gd name="csY8" fmla="*/ 76783 h 101956"/>
                <a:gd name="csX9" fmla="*/ 263485 w 263772"/>
                <a:gd name="csY9" fmla="*/ 63359 h 101956"/>
                <a:gd name="csX10" fmla="*/ 247965 w 263772"/>
                <a:gd name="csY10" fmla="*/ 41494 h 101956"/>
                <a:gd name="csX11" fmla="*/ 150537 w 263772"/>
                <a:gd name="csY11" fmla="*/ 42797 h 101956"/>
                <a:gd name="csX12" fmla="*/ 133883 w 263772"/>
                <a:gd name="csY12" fmla="*/ 51066 h 10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3772" h="101956">
                  <a:moveTo>
                    <a:pt x="133827" y="51180"/>
                  </a:moveTo>
                  <a:cubicBezTo>
                    <a:pt x="110036" y="27559"/>
                    <a:pt x="84036" y="10792"/>
                    <a:pt x="53732" y="2692"/>
                  </a:cubicBezTo>
                  <a:cubicBezTo>
                    <a:pt x="40873" y="-707"/>
                    <a:pt x="26599" y="-310"/>
                    <a:pt x="13174" y="766"/>
                  </a:cubicBezTo>
                  <a:cubicBezTo>
                    <a:pt x="4508" y="1446"/>
                    <a:pt x="-760" y="9036"/>
                    <a:pt x="89" y="18496"/>
                  </a:cubicBezTo>
                  <a:cubicBezTo>
                    <a:pt x="996" y="28296"/>
                    <a:pt x="8020" y="32997"/>
                    <a:pt x="16743" y="33167"/>
                  </a:cubicBezTo>
                  <a:cubicBezTo>
                    <a:pt x="60529" y="33847"/>
                    <a:pt x="91513" y="55938"/>
                    <a:pt x="116210" y="90038"/>
                  </a:cubicBezTo>
                  <a:cubicBezTo>
                    <a:pt x="126973" y="104879"/>
                    <a:pt x="140057" y="106182"/>
                    <a:pt x="150197" y="92134"/>
                  </a:cubicBezTo>
                  <a:cubicBezTo>
                    <a:pt x="161866" y="75990"/>
                    <a:pt x="177443" y="72025"/>
                    <a:pt x="194776" y="72082"/>
                  </a:cubicBezTo>
                  <a:cubicBezTo>
                    <a:pt x="209277" y="72138"/>
                    <a:pt x="223778" y="75140"/>
                    <a:pt x="238279" y="76783"/>
                  </a:cubicBezTo>
                  <a:cubicBezTo>
                    <a:pt x="251817" y="78312"/>
                    <a:pt x="261899" y="73158"/>
                    <a:pt x="263485" y="63359"/>
                  </a:cubicBezTo>
                  <a:cubicBezTo>
                    <a:pt x="265411" y="51350"/>
                    <a:pt x="257368" y="45005"/>
                    <a:pt x="247965" y="41494"/>
                  </a:cubicBezTo>
                  <a:cubicBezTo>
                    <a:pt x="215451" y="29485"/>
                    <a:pt x="182767" y="29372"/>
                    <a:pt x="150537" y="42797"/>
                  </a:cubicBezTo>
                  <a:cubicBezTo>
                    <a:pt x="145382" y="44949"/>
                    <a:pt x="140454" y="47781"/>
                    <a:pt x="133883" y="5106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C3650681-E051-641D-A0E8-FBDC78E5B690}"/>
                </a:ext>
              </a:extLst>
            </p:cNvPr>
            <p:cNvSpPr/>
            <p:nvPr/>
          </p:nvSpPr>
          <p:spPr>
            <a:xfrm>
              <a:off x="7527457" y="4827693"/>
              <a:ext cx="251953" cy="103541"/>
            </a:xfrm>
            <a:custGeom>
              <a:avLst/>
              <a:gdLst>
                <a:gd name="csX0" fmla="*/ 116751 w 251953"/>
                <a:gd name="csY0" fmla="*/ 45206 h 103541"/>
                <a:gd name="csX1" fmla="*/ 42717 w 251953"/>
                <a:gd name="csY1" fmla="*/ 6179 h 103541"/>
                <a:gd name="csX2" fmla="*/ 16830 w 251953"/>
                <a:gd name="csY2" fmla="*/ 61 h 103541"/>
                <a:gd name="csX3" fmla="*/ 7 w 251953"/>
                <a:gd name="csY3" fmla="*/ 13826 h 103541"/>
                <a:gd name="csX4" fmla="*/ 9637 w 251953"/>
                <a:gd name="csY4" fmla="*/ 31499 h 103541"/>
                <a:gd name="csX5" fmla="*/ 21022 w 251953"/>
                <a:gd name="csY5" fmla="*/ 35237 h 103541"/>
                <a:gd name="csX6" fmla="*/ 104516 w 251953"/>
                <a:gd name="csY6" fmla="*/ 92108 h 103541"/>
                <a:gd name="csX7" fmla="*/ 139352 w 251953"/>
                <a:gd name="csY7" fmla="*/ 85197 h 103541"/>
                <a:gd name="csX8" fmla="*/ 161160 w 251953"/>
                <a:gd name="csY8" fmla="*/ 61463 h 103541"/>
                <a:gd name="csX9" fmla="*/ 211007 w 251953"/>
                <a:gd name="csY9" fmla="*/ 51664 h 103541"/>
                <a:gd name="csX10" fmla="*/ 228057 w 251953"/>
                <a:gd name="csY10" fmla="*/ 52230 h 103541"/>
                <a:gd name="csX11" fmla="*/ 251904 w 251953"/>
                <a:gd name="csY11" fmla="*/ 36030 h 103541"/>
                <a:gd name="csX12" fmla="*/ 231342 w 251953"/>
                <a:gd name="csY12" fmla="*/ 15355 h 103541"/>
                <a:gd name="csX13" fmla="*/ 207099 w 251953"/>
                <a:gd name="csY13" fmla="*/ 12806 h 103541"/>
                <a:gd name="csX14" fmla="*/ 116751 w 251953"/>
                <a:gd name="csY14" fmla="*/ 45206 h 103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1953" h="103541">
                  <a:moveTo>
                    <a:pt x="116751" y="45206"/>
                  </a:moveTo>
                  <a:cubicBezTo>
                    <a:pt x="90128" y="31045"/>
                    <a:pt x="66734" y="18017"/>
                    <a:pt x="42717" y="6179"/>
                  </a:cubicBezTo>
                  <a:cubicBezTo>
                    <a:pt x="34900" y="2327"/>
                    <a:pt x="25610" y="684"/>
                    <a:pt x="16830" y="61"/>
                  </a:cubicBezTo>
                  <a:cubicBezTo>
                    <a:pt x="7937" y="-619"/>
                    <a:pt x="-276" y="4423"/>
                    <a:pt x="7" y="13826"/>
                  </a:cubicBezTo>
                  <a:cubicBezTo>
                    <a:pt x="177" y="19886"/>
                    <a:pt x="5332" y="26401"/>
                    <a:pt x="9637" y="31499"/>
                  </a:cubicBezTo>
                  <a:cubicBezTo>
                    <a:pt x="11846" y="34104"/>
                    <a:pt x="17227" y="33821"/>
                    <a:pt x="21022" y="35237"/>
                  </a:cubicBezTo>
                  <a:cubicBezTo>
                    <a:pt x="53593" y="47189"/>
                    <a:pt x="82821" y="63786"/>
                    <a:pt x="104516" y="92108"/>
                  </a:cubicBezTo>
                  <a:cubicBezTo>
                    <a:pt x="117941" y="109668"/>
                    <a:pt x="133801" y="106722"/>
                    <a:pt x="139352" y="85197"/>
                  </a:cubicBezTo>
                  <a:cubicBezTo>
                    <a:pt x="142694" y="72169"/>
                    <a:pt x="150171" y="64635"/>
                    <a:pt x="161160" y="61463"/>
                  </a:cubicBezTo>
                  <a:cubicBezTo>
                    <a:pt x="177360" y="56762"/>
                    <a:pt x="194297" y="54383"/>
                    <a:pt x="211007" y="51664"/>
                  </a:cubicBezTo>
                  <a:cubicBezTo>
                    <a:pt x="216502" y="50758"/>
                    <a:pt x="222393" y="52400"/>
                    <a:pt x="228057" y="52230"/>
                  </a:cubicBezTo>
                  <a:cubicBezTo>
                    <a:pt x="242501" y="51664"/>
                    <a:pt x="251168" y="45603"/>
                    <a:pt x="251904" y="36030"/>
                  </a:cubicBezTo>
                  <a:cubicBezTo>
                    <a:pt x="252641" y="26740"/>
                    <a:pt x="245050" y="18470"/>
                    <a:pt x="231342" y="15355"/>
                  </a:cubicBezTo>
                  <a:cubicBezTo>
                    <a:pt x="223469" y="13599"/>
                    <a:pt x="215199" y="12693"/>
                    <a:pt x="207099" y="12806"/>
                  </a:cubicBezTo>
                  <a:cubicBezTo>
                    <a:pt x="172546" y="13089"/>
                    <a:pt x="141335" y="23002"/>
                    <a:pt x="116751" y="4520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24DAE59D-FAF4-0122-F5CD-2814800F2418}"/>
                </a:ext>
              </a:extLst>
            </p:cNvPr>
            <p:cNvSpPr/>
            <p:nvPr/>
          </p:nvSpPr>
          <p:spPr>
            <a:xfrm>
              <a:off x="10359923" y="4294278"/>
              <a:ext cx="113857" cy="121892"/>
            </a:xfrm>
            <a:custGeom>
              <a:avLst/>
              <a:gdLst>
                <a:gd name="csX0" fmla="*/ 21280 w 113857"/>
                <a:gd name="csY0" fmla="*/ 0 h 121892"/>
                <a:gd name="csX1" fmla="*/ 1228 w 113857"/>
                <a:gd name="csY1" fmla="*/ 24357 h 121892"/>
                <a:gd name="csX2" fmla="*/ 12104 w 113857"/>
                <a:gd name="csY2" fmla="*/ 40331 h 121892"/>
                <a:gd name="csX3" fmla="*/ 73110 w 113857"/>
                <a:gd name="csY3" fmla="*/ 107171 h 121892"/>
                <a:gd name="csX4" fmla="*/ 85742 w 113857"/>
                <a:gd name="csY4" fmla="*/ 118556 h 121892"/>
                <a:gd name="csX5" fmla="*/ 108003 w 113857"/>
                <a:gd name="csY5" fmla="*/ 116347 h 121892"/>
                <a:gd name="csX6" fmla="*/ 110892 w 113857"/>
                <a:gd name="csY6" fmla="*/ 94143 h 121892"/>
                <a:gd name="csX7" fmla="*/ 103698 w 113857"/>
                <a:gd name="csY7" fmla="*/ 84343 h 121892"/>
                <a:gd name="csX8" fmla="*/ 37651 w 113857"/>
                <a:gd name="csY8" fmla="*/ 12235 h 121892"/>
                <a:gd name="csX9" fmla="*/ 21280 w 113857"/>
                <a:gd name="csY9" fmla="*/ 113 h 12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3857" h="121892">
                  <a:moveTo>
                    <a:pt x="21280" y="0"/>
                  </a:moveTo>
                  <a:cubicBezTo>
                    <a:pt x="5250" y="397"/>
                    <a:pt x="-3360" y="12575"/>
                    <a:pt x="1228" y="24357"/>
                  </a:cubicBezTo>
                  <a:cubicBezTo>
                    <a:pt x="3494" y="30192"/>
                    <a:pt x="7799" y="35573"/>
                    <a:pt x="12104" y="40331"/>
                  </a:cubicBezTo>
                  <a:cubicBezTo>
                    <a:pt x="32269" y="62762"/>
                    <a:pt x="52662" y="84966"/>
                    <a:pt x="73110" y="107171"/>
                  </a:cubicBezTo>
                  <a:cubicBezTo>
                    <a:pt x="76962" y="111306"/>
                    <a:pt x="81040" y="115498"/>
                    <a:pt x="85742" y="118556"/>
                  </a:cubicBezTo>
                  <a:cubicBezTo>
                    <a:pt x="93445" y="123598"/>
                    <a:pt x="101376" y="122975"/>
                    <a:pt x="108003" y="116347"/>
                  </a:cubicBezTo>
                  <a:cubicBezTo>
                    <a:pt x="114517" y="109833"/>
                    <a:pt x="115763" y="102186"/>
                    <a:pt x="110892" y="94143"/>
                  </a:cubicBezTo>
                  <a:cubicBezTo>
                    <a:pt x="108796" y="90688"/>
                    <a:pt x="106417" y="87289"/>
                    <a:pt x="103698" y="84343"/>
                  </a:cubicBezTo>
                  <a:cubicBezTo>
                    <a:pt x="81777" y="60213"/>
                    <a:pt x="59969" y="35969"/>
                    <a:pt x="37651" y="12235"/>
                  </a:cubicBezTo>
                  <a:cubicBezTo>
                    <a:pt x="32383" y="6627"/>
                    <a:pt x="25076" y="2889"/>
                    <a:pt x="21280" y="113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404E6664-6A9B-8ED8-1393-50F8EE3CFAFE}"/>
                </a:ext>
              </a:extLst>
            </p:cNvPr>
            <p:cNvSpPr/>
            <p:nvPr/>
          </p:nvSpPr>
          <p:spPr>
            <a:xfrm>
              <a:off x="10032280" y="3946499"/>
              <a:ext cx="110270" cy="127100"/>
            </a:xfrm>
            <a:custGeom>
              <a:avLst/>
              <a:gdLst>
                <a:gd name="csX0" fmla="*/ 90059 w 110270"/>
                <a:gd name="csY0" fmla="*/ 127093 h 127100"/>
                <a:gd name="csX1" fmla="*/ 109375 w 110270"/>
                <a:gd name="csY1" fmla="*/ 103982 h 127100"/>
                <a:gd name="csX2" fmla="*/ 100765 w 110270"/>
                <a:gd name="csY2" fmla="*/ 89537 h 127100"/>
                <a:gd name="csX3" fmla="*/ 39589 w 110270"/>
                <a:gd name="csY3" fmla="*/ 13861 h 127100"/>
                <a:gd name="csX4" fmla="*/ 31263 w 110270"/>
                <a:gd name="csY4" fmla="*/ 5024 h 127100"/>
                <a:gd name="csX5" fmla="*/ 8945 w 110270"/>
                <a:gd name="csY5" fmla="*/ 3495 h 127100"/>
                <a:gd name="csX6" fmla="*/ 2940 w 110270"/>
                <a:gd name="csY6" fmla="*/ 26946 h 127100"/>
                <a:gd name="csX7" fmla="*/ 81053 w 110270"/>
                <a:gd name="csY7" fmla="*/ 123071 h 127100"/>
                <a:gd name="csX8" fmla="*/ 90059 w 110270"/>
                <a:gd name="csY8" fmla="*/ 127093 h 127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0270" h="127100">
                  <a:moveTo>
                    <a:pt x="90059" y="127093"/>
                  </a:moveTo>
                  <a:cubicBezTo>
                    <a:pt x="104560" y="127432"/>
                    <a:pt x="113170" y="116443"/>
                    <a:pt x="109375" y="103982"/>
                  </a:cubicBezTo>
                  <a:cubicBezTo>
                    <a:pt x="107789" y="98770"/>
                    <a:pt x="104277" y="93899"/>
                    <a:pt x="100765" y="89537"/>
                  </a:cubicBezTo>
                  <a:cubicBezTo>
                    <a:pt x="80486" y="64217"/>
                    <a:pt x="60038" y="39011"/>
                    <a:pt x="39589" y="13861"/>
                  </a:cubicBezTo>
                  <a:cubicBezTo>
                    <a:pt x="37040" y="10745"/>
                    <a:pt x="34378" y="7573"/>
                    <a:pt x="31263" y="5024"/>
                  </a:cubicBezTo>
                  <a:cubicBezTo>
                    <a:pt x="24295" y="-584"/>
                    <a:pt x="16705" y="-2056"/>
                    <a:pt x="8945" y="3495"/>
                  </a:cubicBezTo>
                  <a:cubicBezTo>
                    <a:pt x="391" y="9612"/>
                    <a:pt x="-2894" y="19412"/>
                    <a:pt x="2940" y="26946"/>
                  </a:cubicBezTo>
                  <a:cubicBezTo>
                    <a:pt x="28204" y="59573"/>
                    <a:pt x="54656" y="91293"/>
                    <a:pt x="81053" y="123071"/>
                  </a:cubicBezTo>
                  <a:cubicBezTo>
                    <a:pt x="83318" y="125790"/>
                    <a:pt x="88190" y="126300"/>
                    <a:pt x="90059" y="127093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EE60963E-C32D-5206-BCC9-2EAFA435199E}"/>
                </a:ext>
              </a:extLst>
            </p:cNvPr>
            <p:cNvSpPr/>
            <p:nvPr/>
          </p:nvSpPr>
          <p:spPr>
            <a:xfrm>
              <a:off x="10365251" y="3971179"/>
              <a:ext cx="117911" cy="115101"/>
            </a:xfrm>
            <a:custGeom>
              <a:avLst/>
              <a:gdLst>
                <a:gd name="csX0" fmla="*/ 96671 w 117911"/>
                <a:gd name="csY0" fmla="*/ 57 h 115101"/>
                <a:gd name="csX1" fmla="*/ 81320 w 117911"/>
                <a:gd name="csY1" fmla="*/ 9800 h 115101"/>
                <a:gd name="csX2" fmla="*/ 9099 w 117911"/>
                <a:gd name="csY2" fmla="*/ 79019 h 115101"/>
                <a:gd name="csX3" fmla="*/ 489 w 117911"/>
                <a:gd name="csY3" fmla="*/ 90461 h 115101"/>
                <a:gd name="csX4" fmla="*/ 3264 w 117911"/>
                <a:gd name="csY4" fmla="*/ 110117 h 115101"/>
                <a:gd name="csX5" fmla="*/ 22637 w 117911"/>
                <a:gd name="csY5" fmla="*/ 114931 h 115101"/>
                <a:gd name="csX6" fmla="*/ 36401 w 117911"/>
                <a:gd name="csY6" fmla="*/ 105472 h 115101"/>
                <a:gd name="csX7" fmla="*/ 107094 w 117911"/>
                <a:gd name="csY7" fmla="*/ 38178 h 115101"/>
                <a:gd name="csX8" fmla="*/ 116779 w 117911"/>
                <a:gd name="csY8" fmla="*/ 24414 h 115101"/>
                <a:gd name="csX9" fmla="*/ 96728 w 117911"/>
                <a:gd name="csY9" fmla="*/ 0 h 115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911" h="115101">
                  <a:moveTo>
                    <a:pt x="96671" y="57"/>
                  </a:moveTo>
                  <a:cubicBezTo>
                    <a:pt x="93216" y="2209"/>
                    <a:pt x="86362" y="5041"/>
                    <a:pt x="81320" y="9800"/>
                  </a:cubicBezTo>
                  <a:cubicBezTo>
                    <a:pt x="56963" y="32570"/>
                    <a:pt x="33003" y="55795"/>
                    <a:pt x="9099" y="79019"/>
                  </a:cubicBezTo>
                  <a:cubicBezTo>
                    <a:pt x="5643" y="82361"/>
                    <a:pt x="1055" y="86326"/>
                    <a:pt x="489" y="90461"/>
                  </a:cubicBezTo>
                  <a:cubicBezTo>
                    <a:pt x="-361" y="97032"/>
                    <a:pt x="-474" y="105982"/>
                    <a:pt x="3264" y="110117"/>
                  </a:cubicBezTo>
                  <a:cubicBezTo>
                    <a:pt x="7116" y="114308"/>
                    <a:pt x="16180" y="115611"/>
                    <a:pt x="22637" y="114931"/>
                  </a:cubicBezTo>
                  <a:cubicBezTo>
                    <a:pt x="27508" y="114422"/>
                    <a:pt x="32266" y="109324"/>
                    <a:pt x="36401" y="105472"/>
                  </a:cubicBezTo>
                  <a:cubicBezTo>
                    <a:pt x="60135" y="83210"/>
                    <a:pt x="83699" y="60779"/>
                    <a:pt x="107094" y="38178"/>
                  </a:cubicBezTo>
                  <a:cubicBezTo>
                    <a:pt x="111059" y="34327"/>
                    <a:pt x="114797" y="29512"/>
                    <a:pt x="116779" y="24414"/>
                  </a:cubicBezTo>
                  <a:cubicBezTo>
                    <a:pt x="121198" y="13142"/>
                    <a:pt x="112305" y="680"/>
                    <a:pt x="96728" y="0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FD83EBFD-B72F-4589-F881-8555A1825469}"/>
                </a:ext>
              </a:extLst>
            </p:cNvPr>
            <p:cNvSpPr/>
            <p:nvPr/>
          </p:nvSpPr>
          <p:spPr>
            <a:xfrm>
              <a:off x="10010863" y="4287636"/>
              <a:ext cx="114236" cy="108868"/>
            </a:xfrm>
            <a:custGeom>
              <a:avLst/>
              <a:gdLst>
                <a:gd name="csX0" fmla="*/ 57 w 114236"/>
                <a:gd name="csY0" fmla="*/ 87246 h 108868"/>
                <a:gd name="csX1" fmla="*/ 26283 w 114236"/>
                <a:gd name="csY1" fmla="*/ 106052 h 108868"/>
                <a:gd name="csX2" fmla="*/ 110343 w 114236"/>
                <a:gd name="csY2" fmla="*/ 27996 h 108868"/>
                <a:gd name="csX3" fmla="*/ 108700 w 114236"/>
                <a:gd name="csY3" fmla="*/ 5622 h 108868"/>
                <a:gd name="csX4" fmla="*/ 86213 w 114236"/>
                <a:gd name="csY4" fmla="*/ 2450 h 108868"/>
                <a:gd name="csX5" fmla="*/ 78226 w 114236"/>
                <a:gd name="csY5" fmla="*/ 8057 h 108868"/>
                <a:gd name="csX6" fmla="*/ 8780 w 114236"/>
                <a:gd name="csY6" fmla="*/ 73482 h 108868"/>
                <a:gd name="csX7" fmla="*/ 0 w 114236"/>
                <a:gd name="csY7" fmla="*/ 87246 h 10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236" h="108868">
                  <a:moveTo>
                    <a:pt x="57" y="87246"/>
                  </a:moveTo>
                  <a:cubicBezTo>
                    <a:pt x="453" y="103276"/>
                    <a:pt x="16540" y="114322"/>
                    <a:pt x="26283" y="106052"/>
                  </a:cubicBezTo>
                  <a:cubicBezTo>
                    <a:pt x="55398" y="81298"/>
                    <a:pt x="83041" y="54732"/>
                    <a:pt x="110343" y="27996"/>
                  </a:cubicBezTo>
                  <a:cubicBezTo>
                    <a:pt x="116348" y="22105"/>
                    <a:pt x="115101" y="12476"/>
                    <a:pt x="108700" y="5622"/>
                  </a:cubicBezTo>
                  <a:cubicBezTo>
                    <a:pt x="102243" y="-1289"/>
                    <a:pt x="94256" y="-1176"/>
                    <a:pt x="86213" y="2450"/>
                  </a:cubicBezTo>
                  <a:cubicBezTo>
                    <a:pt x="83324" y="3752"/>
                    <a:pt x="80605" y="5848"/>
                    <a:pt x="78226" y="8057"/>
                  </a:cubicBezTo>
                  <a:cubicBezTo>
                    <a:pt x="55002" y="29752"/>
                    <a:pt x="31608" y="51390"/>
                    <a:pt x="8780" y="73482"/>
                  </a:cubicBezTo>
                  <a:cubicBezTo>
                    <a:pt x="4362" y="77730"/>
                    <a:pt x="1983" y="84074"/>
                    <a:pt x="0" y="87246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4ACA652F-9DA8-54CA-3C18-373CDE727A89}"/>
                </a:ext>
              </a:extLst>
            </p:cNvPr>
            <p:cNvSpPr/>
            <p:nvPr/>
          </p:nvSpPr>
          <p:spPr>
            <a:xfrm>
              <a:off x="9354198" y="2550114"/>
              <a:ext cx="107225" cy="83775"/>
            </a:xfrm>
            <a:custGeom>
              <a:avLst/>
              <a:gdLst>
                <a:gd name="csX0" fmla="*/ 36184 w 107225"/>
                <a:gd name="csY0" fmla="*/ 44948 h 83775"/>
                <a:gd name="csX1" fmla="*/ 19588 w 107225"/>
                <a:gd name="csY1" fmla="*/ 49989 h 83775"/>
                <a:gd name="csX2" fmla="*/ 3897 w 107225"/>
                <a:gd name="csY2" fmla="*/ 71061 h 83775"/>
                <a:gd name="csX3" fmla="*/ 27291 w 107225"/>
                <a:gd name="csY3" fmla="*/ 83523 h 83775"/>
                <a:gd name="csX4" fmla="*/ 53631 w 107225"/>
                <a:gd name="csY4" fmla="*/ 78538 h 83775"/>
                <a:gd name="csX5" fmla="*/ 96624 w 107225"/>
                <a:gd name="csY5" fmla="*/ 61431 h 83775"/>
                <a:gd name="csX6" fmla="*/ 107216 w 107225"/>
                <a:gd name="csY6" fmla="*/ 44721 h 83775"/>
                <a:gd name="csX7" fmla="*/ 96397 w 107225"/>
                <a:gd name="csY7" fmla="*/ 30674 h 83775"/>
                <a:gd name="csX8" fmla="*/ 35901 w 107225"/>
                <a:gd name="csY8" fmla="*/ 4391 h 83775"/>
                <a:gd name="csX9" fmla="*/ 26725 w 107225"/>
                <a:gd name="csY9" fmla="*/ 1105 h 83775"/>
                <a:gd name="csX10" fmla="*/ 1518 w 107225"/>
                <a:gd name="csY10" fmla="*/ 10225 h 83775"/>
                <a:gd name="csX11" fmla="*/ 13527 w 107225"/>
                <a:gd name="csY11" fmla="*/ 33562 h 83775"/>
                <a:gd name="csX12" fmla="*/ 24742 w 107225"/>
                <a:gd name="csY12" fmla="*/ 38377 h 83775"/>
                <a:gd name="csX13" fmla="*/ 36184 w 107225"/>
                <a:gd name="csY13" fmla="*/ 44891 h 83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7225" h="83775">
                  <a:moveTo>
                    <a:pt x="36184" y="44948"/>
                  </a:moveTo>
                  <a:cubicBezTo>
                    <a:pt x="28028" y="47440"/>
                    <a:pt x="23779" y="48573"/>
                    <a:pt x="19588" y="49989"/>
                  </a:cubicBezTo>
                  <a:cubicBezTo>
                    <a:pt x="9505" y="53388"/>
                    <a:pt x="1178" y="58939"/>
                    <a:pt x="3897" y="71061"/>
                  </a:cubicBezTo>
                  <a:cubicBezTo>
                    <a:pt x="6616" y="83183"/>
                    <a:pt x="17095" y="84486"/>
                    <a:pt x="27291" y="83523"/>
                  </a:cubicBezTo>
                  <a:cubicBezTo>
                    <a:pt x="36184" y="82673"/>
                    <a:pt x="45191" y="81313"/>
                    <a:pt x="53631" y="78538"/>
                  </a:cubicBezTo>
                  <a:cubicBezTo>
                    <a:pt x="68302" y="73667"/>
                    <a:pt x="82973" y="68512"/>
                    <a:pt x="96624" y="61431"/>
                  </a:cubicBezTo>
                  <a:cubicBezTo>
                    <a:pt x="101892" y="58712"/>
                    <a:pt x="106876" y="50669"/>
                    <a:pt x="107216" y="44721"/>
                  </a:cubicBezTo>
                  <a:cubicBezTo>
                    <a:pt x="107500" y="40190"/>
                    <a:pt x="101382" y="33109"/>
                    <a:pt x="96397" y="30674"/>
                  </a:cubicBezTo>
                  <a:cubicBezTo>
                    <a:pt x="76572" y="21157"/>
                    <a:pt x="56123" y="13000"/>
                    <a:pt x="35901" y="4391"/>
                  </a:cubicBezTo>
                  <a:cubicBezTo>
                    <a:pt x="32899" y="3144"/>
                    <a:pt x="29840" y="1842"/>
                    <a:pt x="26725" y="1105"/>
                  </a:cubicBezTo>
                  <a:cubicBezTo>
                    <a:pt x="16416" y="-1274"/>
                    <a:pt x="6899" y="-481"/>
                    <a:pt x="1518" y="10225"/>
                  </a:cubicBezTo>
                  <a:cubicBezTo>
                    <a:pt x="-2674" y="18438"/>
                    <a:pt x="1971" y="27218"/>
                    <a:pt x="13527" y="33562"/>
                  </a:cubicBezTo>
                  <a:cubicBezTo>
                    <a:pt x="17095" y="35545"/>
                    <a:pt x="21060" y="36678"/>
                    <a:pt x="24742" y="38377"/>
                  </a:cubicBezTo>
                  <a:cubicBezTo>
                    <a:pt x="27348" y="39623"/>
                    <a:pt x="29840" y="41266"/>
                    <a:pt x="36184" y="44891"/>
                  </a:cubicBezTo>
                  <a:close/>
                </a:path>
              </a:pathLst>
            </a:custGeom>
            <a:solidFill>
              <a:srgbClr val="004C66"/>
            </a:solidFill>
            <a:ln w="5661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767530866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9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8CB7F9EE-38FB-1C1E-925A-47EE6F21DD5A}"/>
              </a:ext>
            </a:extLst>
          </p:cNvPr>
          <p:cNvGrpSpPr/>
          <p:nvPr userDrawn="1"/>
        </p:nvGrpSpPr>
        <p:grpSpPr>
          <a:xfrm>
            <a:off x="6565688" y="2277866"/>
            <a:ext cx="5073665" cy="4081904"/>
            <a:chOff x="6565688" y="2277866"/>
            <a:chExt cx="5073665" cy="408190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BD9C9A93-9DE2-3AFD-556F-E93C33623A7F}"/>
                </a:ext>
              </a:extLst>
            </p:cNvPr>
            <p:cNvSpPr/>
            <p:nvPr/>
          </p:nvSpPr>
          <p:spPr>
            <a:xfrm>
              <a:off x="6565688" y="2277866"/>
              <a:ext cx="5073665" cy="4081904"/>
            </a:xfrm>
            <a:custGeom>
              <a:avLst/>
              <a:gdLst>
                <a:gd name="csX0" fmla="*/ 1707303 w 5073665"/>
                <a:gd name="csY0" fmla="*/ 3714057 h 4081904"/>
                <a:gd name="csX1" fmla="*/ 1638377 w 5073665"/>
                <a:gd name="csY1" fmla="*/ 3844781 h 4081904"/>
                <a:gd name="csX2" fmla="*/ 1603154 w 5073665"/>
                <a:gd name="csY2" fmla="*/ 3993955 h 4081904"/>
                <a:gd name="csX3" fmla="*/ 1602839 w 5073665"/>
                <a:gd name="csY3" fmla="*/ 4029493 h 4081904"/>
                <a:gd name="csX4" fmla="*/ 1567878 w 5073665"/>
                <a:gd name="csY4" fmla="*/ 4062619 h 4081904"/>
                <a:gd name="csX5" fmla="*/ 1381227 w 5073665"/>
                <a:gd name="csY5" fmla="*/ 4067703 h 4081904"/>
                <a:gd name="csX6" fmla="*/ 741235 w 5073665"/>
                <a:gd name="csY6" fmla="*/ 4081646 h 4081904"/>
                <a:gd name="csX7" fmla="*/ 729389 w 5073665"/>
                <a:gd name="csY7" fmla="*/ 4081803 h 4081904"/>
                <a:gd name="csX8" fmla="*/ 703129 w 5073665"/>
                <a:gd name="csY8" fmla="*/ 4037931 h 4081904"/>
                <a:gd name="csX9" fmla="*/ 751089 w 5073665"/>
                <a:gd name="csY9" fmla="*/ 3963292 h 4081904"/>
                <a:gd name="csX10" fmla="*/ 1049071 w 5073665"/>
                <a:gd name="csY10" fmla="*/ 3735495 h 4081904"/>
                <a:gd name="csX11" fmla="*/ 1155317 w 5073665"/>
                <a:gd name="csY11" fmla="*/ 3695764 h 4081904"/>
                <a:gd name="csX12" fmla="*/ 1265494 w 5073665"/>
                <a:gd name="csY12" fmla="*/ 3460314 h 4081904"/>
                <a:gd name="csX13" fmla="*/ 1131363 w 5073665"/>
                <a:gd name="csY13" fmla="*/ 3341488 h 4081904"/>
                <a:gd name="csX14" fmla="*/ 1116057 w 5073665"/>
                <a:gd name="csY14" fmla="*/ 3359048 h 4081904"/>
                <a:gd name="csX15" fmla="*/ 982713 w 5073665"/>
                <a:gd name="csY15" fmla="*/ 3536736 h 4081904"/>
                <a:gd name="csX16" fmla="*/ 950425 w 5073665"/>
                <a:gd name="csY16" fmla="*/ 3565407 h 4081904"/>
                <a:gd name="csX17" fmla="*/ 925632 w 5073665"/>
                <a:gd name="csY17" fmla="*/ 3589570 h 4081904"/>
                <a:gd name="csX18" fmla="*/ 772579 w 5073665"/>
                <a:gd name="csY18" fmla="*/ 3796873 h 4081904"/>
                <a:gd name="csX19" fmla="*/ 692856 w 5073665"/>
                <a:gd name="csY19" fmla="*/ 3808772 h 4081904"/>
                <a:gd name="csX20" fmla="*/ 23616 w 5073665"/>
                <a:gd name="csY20" fmla="*/ 3318163 h 4081904"/>
                <a:gd name="csX21" fmla="*/ 14129 w 5073665"/>
                <a:gd name="csY21" fmla="*/ 3311035 h 4081904"/>
                <a:gd name="csX22" fmla="*/ 20418 w 5073665"/>
                <a:gd name="csY22" fmla="*/ 3259458 h 4081904"/>
                <a:gd name="csX23" fmla="*/ 109525 w 5073665"/>
                <a:gd name="csY23" fmla="*/ 3227642 h 4081904"/>
                <a:gd name="csX24" fmla="*/ 586348 w 5073665"/>
                <a:gd name="csY24" fmla="*/ 3259825 h 4081904"/>
                <a:gd name="csX25" fmla="*/ 601024 w 5073665"/>
                <a:gd name="csY25" fmla="*/ 3264385 h 4081904"/>
                <a:gd name="csX26" fmla="*/ 808432 w 5073665"/>
                <a:gd name="csY26" fmla="*/ 2989938 h 4081904"/>
                <a:gd name="csX27" fmla="*/ 850521 w 5073665"/>
                <a:gd name="csY27" fmla="*/ 2940248 h 4081904"/>
                <a:gd name="csX28" fmla="*/ 861161 w 5073665"/>
                <a:gd name="csY28" fmla="*/ 2890034 h 4081904"/>
                <a:gd name="csX29" fmla="*/ 832333 w 5073665"/>
                <a:gd name="csY29" fmla="*/ 2697251 h 4081904"/>
                <a:gd name="csX30" fmla="*/ 948485 w 5073665"/>
                <a:gd name="csY30" fmla="*/ 2252663 h 4081904"/>
                <a:gd name="csX31" fmla="*/ 1278860 w 5073665"/>
                <a:gd name="csY31" fmla="*/ 1872547 h 4081904"/>
                <a:gd name="csX32" fmla="*/ 1497851 w 5073665"/>
                <a:gd name="csY32" fmla="*/ 1720752 h 4081904"/>
                <a:gd name="csX33" fmla="*/ 1527099 w 5073665"/>
                <a:gd name="csY33" fmla="*/ 1703035 h 4081904"/>
                <a:gd name="csX34" fmla="*/ 1499633 w 5073665"/>
                <a:gd name="csY34" fmla="*/ 1578182 h 4081904"/>
                <a:gd name="csX35" fmla="*/ 1490094 w 5073665"/>
                <a:gd name="csY35" fmla="*/ 1528859 h 4081904"/>
                <a:gd name="csX36" fmla="*/ 1527309 w 5073665"/>
                <a:gd name="csY36" fmla="*/ 1493898 h 4081904"/>
                <a:gd name="csX37" fmla="*/ 1725858 w 5073665"/>
                <a:gd name="csY37" fmla="*/ 1527654 h 4081904"/>
                <a:gd name="csX38" fmla="*/ 1828068 w 5073665"/>
                <a:gd name="csY38" fmla="*/ 1544951 h 4081904"/>
                <a:gd name="csX39" fmla="*/ 1850869 w 5073665"/>
                <a:gd name="csY39" fmla="*/ 1544217 h 4081904"/>
                <a:gd name="csX40" fmla="*/ 2050467 w 5073665"/>
                <a:gd name="csY40" fmla="*/ 1478960 h 4081904"/>
                <a:gd name="csX41" fmla="*/ 2170341 w 5073665"/>
                <a:gd name="csY41" fmla="*/ 1445938 h 4081904"/>
                <a:gd name="csX42" fmla="*/ 2283296 w 5073665"/>
                <a:gd name="csY42" fmla="*/ 1423452 h 4081904"/>
                <a:gd name="csX43" fmla="*/ 2310290 w 5073665"/>
                <a:gd name="csY43" fmla="*/ 1404582 h 4081904"/>
                <a:gd name="csX44" fmla="*/ 2498514 w 5073665"/>
                <a:gd name="csY44" fmla="*/ 1185276 h 4081904"/>
                <a:gd name="csX45" fmla="*/ 2531797 w 5073665"/>
                <a:gd name="csY45" fmla="*/ 1140985 h 4081904"/>
                <a:gd name="csX46" fmla="*/ 2574411 w 5073665"/>
                <a:gd name="csY46" fmla="*/ 1074051 h 4081904"/>
                <a:gd name="csX47" fmla="*/ 2656546 w 5073665"/>
                <a:gd name="csY47" fmla="*/ 1033324 h 4081904"/>
                <a:gd name="csX48" fmla="*/ 2685427 w 5073665"/>
                <a:gd name="csY48" fmla="*/ 1022002 h 4081904"/>
                <a:gd name="csX49" fmla="*/ 3127656 w 5073665"/>
                <a:gd name="csY49" fmla="*/ 850551 h 4081904"/>
                <a:gd name="csX50" fmla="*/ 3155436 w 5073665"/>
                <a:gd name="csY50" fmla="*/ 849241 h 4081904"/>
                <a:gd name="csX51" fmla="*/ 3160101 w 5073665"/>
                <a:gd name="csY51" fmla="*/ 751329 h 4081904"/>
                <a:gd name="csX52" fmla="*/ 3156851 w 5073665"/>
                <a:gd name="csY52" fmla="*/ 746926 h 4081904"/>
                <a:gd name="csX53" fmla="*/ 3097726 w 5073665"/>
                <a:gd name="csY53" fmla="*/ 669037 h 4081904"/>
                <a:gd name="csX54" fmla="*/ 3117906 w 5073665"/>
                <a:gd name="csY54" fmla="*/ 474471 h 4081904"/>
                <a:gd name="csX55" fmla="*/ 3259009 w 5073665"/>
                <a:gd name="csY55" fmla="*/ 416762 h 4081904"/>
                <a:gd name="csX56" fmla="*/ 3267814 w 5073665"/>
                <a:gd name="csY56" fmla="*/ 398731 h 4081904"/>
                <a:gd name="csX57" fmla="*/ 3275048 w 5073665"/>
                <a:gd name="csY57" fmla="*/ 376192 h 4081904"/>
                <a:gd name="csX58" fmla="*/ 3387007 w 5073665"/>
                <a:gd name="csY58" fmla="*/ 218212 h 4081904"/>
                <a:gd name="csX59" fmla="*/ 3569360 w 5073665"/>
                <a:gd name="csY59" fmla="*/ 154213 h 4081904"/>
                <a:gd name="csX60" fmla="*/ 3717119 w 5073665"/>
                <a:gd name="csY60" fmla="*/ 171300 h 4081904"/>
                <a:gd name="csX61" fmla="*/ 3720579 w 5073665"/>
                <a:gd name="csY61" fmla="*/ 152745 h 4081904"/>
                <a:gd name="csX62" fmla="*/ 3875204 w 5073665"/>
                <a:gd name="csY62" fmla="*/ 479 h 4081904"/>
                <a:gd name="csX63" fmla="*/ 4062484 w 5073665"/>
                <a:gd name="csY63" fmla="*/ 128739 h 4081904"/>
                <a:gd name="csX64" fmla="*/ 3943606 w 5073665"/>
                <a:gd name="csY64" fmla="*/ 327027 h 4081904"/>
                <a:gd name="csX65" fmla="*/ 3911423 w 5073665"/>
                <a:gd name="csY65" fmla="*/ 334155 h 4081904"/>
                <a:gd name="csX66" fmla="*/ 3925156 w 5073665"/>
                <a:gd name="csY66" fmla="*/ 516613 h 4081904"/>
                <a:gd name="csX67" fmla="*/ 3979301 w 5073665"/>
                <a:gd name="csY67" fmla="*/ 522169 h 4081904"/>
                <a:gd name="csX68" fmla="*/ 4028519 w 5073665"/>
                <a:gd name="csY68" fmla="*/ 581136 h 4081904"/>
                <a:gd name="csX69" fmla="*/ 4009545 w 5073665"/>
                <a:gd name="csY69" fmla="*/ 702688 h 4081904"/>
                <a:gd name="csX70" fmla="*/ 3958807 w 5073665"/>
                <a:gd name="csY70" fmla="*/ 799709 h 4081904"/>
                <a:gd name="csX71" fmla="*/ 3900940 w 5073665"/>
                <a:gd name="csY71" fmla="*/ 847773 h 4081904"/>
                <a:gd name="csX72" fmla="*/ 3848786 w 5073665"/>
                <a:gd name="csY72" fmla="*/ 852648 h 4081904"/>
                <a:gd name="csX73" fmla="*/ 3828030 w 5073665"/>
                <a:gd name="csY73" fmla="*/ 903806 h 4081904"/>
                <a:gd name="csX74" fmla="*/ 3800984 w 5073665"/>
                <a:gd name="csY74" fmla="*/ 957374 h 4081904"/>
                <a:gd name="csX75" fmla="*/ 3872583 w 5073665"/>
                <a:gd name="csY75" fmla="*/ 1019277 h 4081904"/>
                <a:gd name="csX76" fmla="*/ 3955609 w 5073665"/>
                <a:gd name="csY76" fmla="*/ 1090824 h 4081904"/>
                <a:gd name="csX77" fmla="*/ 4043562 w 5073665"/>
                <a:gd name="csY77" fmla="*/ 1190623 h 4081904"/>
                <a:gd name="csX78" fmla="*/ 4076951 w 5073665"/>
                <a:gd name="csY78" fmla="*/ 1366843 h 4081904"/>
                <a:gd name="csX79" fmla="*/ 4046969 w 5073665"/>
                <a:gd name="csY79" fmla="*/ 1469053 h 4081904"/>
                <a:gd name="csX80" fmla="*/ 4037849 w 5073665"/>
                <a:gd name="csY80" fmla="*/ 1498301 h 4081904"/>
                <a:gd name="csX81" fmla="*/ 4075483 w 5073665"/>
                <a:gd name="csY81" fmla="*/ 1512558 h 4081904"/>
                <a:gd name="csX82" fmla="*/ 4608758 w 5073665"/>
                <a:gd name="csY82" fmla="*/ 1792142 h 4081904"/>
                <a:gd name="csX83" fmla="*/ 4949248 w 5073665"/>
                <a:gd name="csY83" fmla="*/ 2158892 h 4081904"/>
                <a:gd name="csX84" fmla="*/ 5070223 w 5073665"/>
                <a:gd name="csY84" fmla="*/ 2521083 h 4081904"/>
                <a:gd name="csX85" fmla="*/ 4990761 w 5073665"/>
                <a:gd name="csY85" fmla="*/ 2955921 h 4081904"/>
                <a:gd name="csX86" fmla="*/ 4676373 w 5073665"/>
                <a:gd name="csY86" fmla="*/ 3359834 h 4081904"/>
                <a:gd name="csX87" fmla="*/ 4100118 w 5073665"/>
                <a:gd name="csY87" fmla="*/ 3706509 h 4081904"/>
                <a:gd name="csX88" fmla="*/ 3439999 w 5073665"/>
                <a:gd name="csY88" fmla="*/ 3891064 h 4081904"/>
                <a:gd name="csX89" fmla="*/ 2802470 w 5073665"/>
                <a:gd name="csY89" fmla="*/ 3935407 h 4081904"/>
                <a:gd name="csX90" fmla="*/ 1763492 w 5073665"/>
                <a:gd name="csY90" fmla="*/ 3736124 h 4081904"/>
                <a:gd name="csX91" fmla="*/ 1707198 w 5073665"/>
                <a:gd name="csY91" fmla="*/ 3713952 h 4081904"/>
                <a:gd name="csX92" fmla="*/ 3637500 w 5073665"/>
                <a:gd name="csY92" fmla="*/ 2257905 h 4081904"/>
                <a:gd name="csX93" fmla="*/ 3650394 w 5073665"/>
                <a:gd name="csY93" fmla="*/ 2257800 h 4081904"/>
                <a:gd name="csX94" fmla="*/ 4359941 w 5073665"/>
                <a:gd name="csY94" fmla="*/ 2224044 h 4081904"/>
                <a:gd name="csX95" fmla="*/ 4382899 w 5073665"/>
                <a:gd name="csY95" fmla="*/ 2228814 h 4081904"/>
                <a:gd name="csX96" fmla="*/ 4396894 w 5073665"/>
                <a:gd name="csY96" fmla="*/ 2252244 h 4081904"/>
                <a:gd name="csX97" fmla="*/ 4377343 w 5073665"/>
                <a:gd name="csY97" fmla="*/ 2271323 h 4081904"/>
                <a:gd name="csX98" fmla="*/ 4350769 w 5073665"/>
                <a:gd name="csY98" fmla="*/ 2270589 h 4081904"/>
                <a:gd name="csX99" fmla="*/ 3901254 w 5073665"/>
                <a:gd name="csY99" fmla="*/ 2265243 h 4081904"/>
                <a:gd name="csX100" fmla="*/ 3421968 w 5073665"/>
                <a:gd name="csY100" fmla="*/ 2379456 h 4081904"/>
                <a:gd name="csX101" fmla="*/ 2814211 w 5073665"/>
                <a:gd name="csY101" fmla="*/ 2883116 h 4081904"/>
                <a:gd name="csX102" fmla="*/ 2664723 w 5073665"/>
                <a:gd name="csY102" fmla="*/ 3239488 h 4081904"/>
                <a:gd name="csX103" fmla="*/ 2656179 w 5073665"/>
                <a:gd name="csY103" fmla="*/ 3264542 h 4081904"/>
                <a:gd name="csX104" fmla="*/ 2630915 w 5073665"/>
                <a:gd name="csY104" fmla="*/ 3273715 h 4081904"/>
                <a:gd name="csX105" fmla="*/ 2615976 w 5073665"/>
                <a:gd name="csY105" fmla="*/ 3254531 h 4081904"/>
                <a:gd name="csX106" fmla="*/ 2619855 w 5073665"/>
                <a:gd name="csY106" fmla="*/ 3225598 h 4081904"/>
                <a:gd name="csX107" fmla="*/ 2794398 w 5073665"/>
                <a:gd name="csY107" fmla="*/ 2825721 h 4081904"/>
                <a:gd name="csX108" fmla="*/ 2821130 w 5073665"/>
                <a:gd name="csY108" fmla="*/ 2763818 h 4081904"/>
                <a:gd name="csX109" fmla="*/ 2812377 w 5073665"/>
                <a:gd name="csY109" fmla="*/ 2619623 h 4081904"/>
                <a:gd name="csX110" fmla="*/ 2223280 w 5073665"/>
                <a:gd name="csY110" fmla="*/ 3041830 h 4081904"/>
                <a:gd name="csX111" fmla="*/ 1730838 w 5073665"/>
                <a:gd name="csY111" fmla="*/ 3671758 h 4081904"/>
                <a:gd name="csX112" fmla="*/ 1771931 w 5073665"/>
                <a:gd name="csY112" fmla="*/ 3688845 h 4081904"/>
                <a:gd name="csX113" fmla="*/ 2692136 w 5073665"/>
                <a:gd name="csY113" fmla="*/ 3883725 h 4081904"/>
                <a:gd name="csX114" fmla="*/ 3360065 w 5073665"/>
                <a:gd name="csY114" fmla="*/ 3855421 h 4081904"/>
                <a:gd name="csX115" fmla="*/ 4043562 w 5073665"/>
                <a:gd name="csY115" fmla="*/ 3678624 h 4081904"/>
                <a:gd name="csX116" fmla="*/ 4614104 w 5073665"/>
                <a:gd name="csY116" fmla="*/ 3351290 h 4081904"/>
                <a:gd name="csX117" fmla="*/ 4930850 w 5073665"/>
                <a:gd name="csY117" fmla="*/ 2971698 h 4081904"/>
                <a:gd name="csX118" fmla="*/ 5022996 w 5073665"/>
                <a:gd name="csY118" fmla="*/ 2664491 h 4081904"/>
                <a:gd name="csX119" fmla="*/ 4917641 w 5073665"/>
                <a:gd name="csY119" fmla="*/ 2198099 h 4081904"/>
                <a:gd name="csX120" fmla="*/ 4638162 w 5073665"/>
                <a:gd name="csY120" fmla="*/ 1875010 h 4081904"/>
                <a:gd name="csX121" fmla="*/ 4031454 w 5073665"/>
                <a:gd name="csY121" fmla="*/ 1547519 h 4081904"/>
                <a:gd name="csX122" fmla="*/ 4023906 w 5073665"/>
                <a:gd name="csY122" fmla="*/ 1546104 h 4081904"/>
                <a:gd name="csX123" fmla="*/ 3726659 w 5073665"/>
                <a:gd name="csY123" fmla="*/ 2119948 h 4081904"/>
                <a:gd name="csX124" fmla="*/ 3796371 w 5073665"/>
                <a:gd name="csY124" fmla="*/ 2087135 h 4081904"/>
                <a:gd name="csX125" fmla="*/ 4190535 w 5073665"/>
                <a:gd name="csY125" fmla="*/ 2019572 h 4081904"/>
                <a:gd name="csX126" fmla="*/ 4227331 w 5073665"/>
                <a:gd name="csY126" fmla="*/ 2044679 h 4081904"/>
                <a:gd name="csX127" fmla="*/ 4188386 w 5073665"/>
                <a:gd name="csY127" fmla="*/ 2067427 h 4081904"/>
                <a:gd name="csX128" fmla="*/ 4075902 w 5073665"/>
                <a:gd name="csY128" fmla="*/ 2070887 h 4081904"/>
                <a:gd name="csX129" fmla="*/ 3797996 w 5073665"/>
                <a:gd name="csY129" fmla="*/ 2137559 h 4081904"/>
                <a:gd name="csX130" fmla="*/ 3637552 w 5073665"/>
                <a:gd name="csY130" fmla="*/ 2258062 h 4081904"/>
                <a:gd name="csX131" fmla="*/ 2868042 w 5073665"/>
                <a:gd name="csY131" fmla="*/ 2275621 h 4081904"/>
                <a:gd name="csX132" fmla="*/ 3055846 w 5073665"/>
                <a:gd name="csY132" fmla="*/ 2282697 h 4081904"/>
                <a:gd name="csX133" fmla="*/ 3322274 w 5073665"/>
                <a:gd name="csY133" fmla="*/ 2272267 h 4081904"/>
                <a:gd name="csX134" fmla="*/ 3440575 w 5073665"/>
                <a:gd name="csY134" fmla="*/ 2266449 h 4081904"/>
                <a:gd name="csX135" fmla="*/ 3625077 w 5073665"/>
                <a:gd name="csY135" fmla="*/ 2177290 h 4081904"/>
                <a:gd name="csX136" fmla="*/ 3689182 w 5073665"/>
                <a:gd name="csY136" fmla="*/ 2081370 h 4081904"/>
                <a:gd name="csX137" fmla="*/ 3953198 w 5073665"/>
                <a:gd name="csY137" fmla="*/ 1574408 h 4081904"/>
                <a:gd name="csX138" fmla="*/ 4030615 w 5073665"/>
                <a:gd name="csY138" fmla="*/ 1372871 h 4081904"/>
                <a:gd name="csX139" fmla="*/ 4034704 w 5073665"/>
                <a:gd name="csY139" fmla="*/ 1285494 h 4081904"/>
                <a:gd name="csX140" fmla="*/ 3881336 w 5073665"/>
                <a:gd name="csY140" fmla="*/ 1214052 h 4081904"/>
                <a:gd name="csX141" fmla="*/ 3781852 w 5073665"/>
                <a:gd name="csY141" fmla="*/ 1301062 h 4081904"/>
                <a:gd name="csX142" fmla="*/ 3658099 w 5073665"/>
                <a:gd name="csY142" fmla="*/ 1488919 h 4081904"/>
                <a:gd name="csX143" fmla="*/ 3570513 w 5073665"/>
                <a:gd name="csY143" fmla="*/ 1660107 h 4081904"/>
                <a:gd name="csX144" fmla="*/ 3445398 w 5073665"/>
                <a:gd name="csY144" fmla="*/ 1888324 h 4081904"/>
                <a:gd name="csX145" fmla="*/ 3361428 w 5073665"/>
                <a:gd name="csY145" fmla="*/ 1961234 h 4081904"/>
                <a:gd name="csX146" fmla="*/ 3115967 w 5073665"/>
                <a:gd name="csY146" fmla="*/ 2001803 h 4081904"/>
                <a:gd name="csX147" fmla="*/ 2927638 w 5073665"/>
                <a:gd name="csY147" fmla="*/ 1994570 h 4081904"/>
                <a:gd name="csX148" fmla="*/ 2868094 w 5073665"/>
                <a:gd name="csY148" fmla="*/ 2275621 h 4081904"/>
                <a:gd name="csX149" fmla="*/ 2332566 w 5073665"/>
                <a:gd name="csY149" fmla="*/ 1680392 h 4081904"/>
                <a:gd name="csX150" fmla="*/ 1543243 w 5073665"/>
                <a:gd name="csY150" fmla="*/ 1544479 h 4081904"/>
                <a:gd name="csX151" fmla="*/ 1545706 w 5073665"/>
                <a:gd name="csY151" fmla="*/ 1568642 h 4081904"/>
                <a:gd name="csX152" fmla="*/ 1659133 w 5073665"/>
                <a:gd name="csY152" fmla="*/ 2077177 h 4081904"/>
                <a:gd name="csX153" fmla="*/ 1694566 w 5073665"/>
                <a:gd name="csY153" fmla="*/ 2112138 h 4081904"/>
                <a:gd name="csX154" fmla="*/ 2347033 w 5073665"/>
                <a:gd name="csY154" fmla="*/ 2246216 h 4081904"/>
                <a:gd name="csX155" fmla="*/ 2434986 w 5073665"/>
                <a:gd name="csY155" fmla="*/ 2263461 h 4081904"/>
                <a:gd name="csX156" fmla="*/ 2332566 w 5073665"/>
                <a:gd name="csY156" fmla="*/ 1680392 h 4081904"/>
                <a:gd name="csX157" fmla="*/ 3778445 w 5073665"/>
                <a:gd name="csY157" fmla="*/ 1001141 h 4081904"/>
                <a:gd name="csX158" fmla="*/ 3768381 w 5073665"/>
                <a:gd name="csY158" fmla="*/ 1024675 h 4081904"/>
                <a:gd name="csX159" fmla="*/ 3530206 w 5073665"/>
                <a:gd name="csY159" fmla="*/ 1326116 h 4081904"/>
                <a:gd name="csX160" fmla="*/ 3413372 w 5073665"/>
                <a:gd name="csY160" fmla="*/ 1389591 h 4081904"/>
                <a:gd name="csX161" fmla="*/ 3362372 w 5073665"/>
                <a:gd name="csY161" fmla="*/ 1364642 h 4081904"/>
                <a:gd name="csX162" fmla="*/ 3343921 w 5073665"/>
                <a:gd name="csY162" fmla="*/ 1224483 h 4081904"/>
                <a:gd name="csX163" fmla="*/ 3340462 w 5073665"/>
                <a:gd name="csY163" fmla="*/ 1203255 h 4081904"/>
                <a:gd name="csX164" fmla="*/ 3043843 w 5073665"/>
                <a:gd name="csY164" fmla="*/ 1583895 h 4081904"/>
                <a:gd name="csX165" fmla="*/ 2699684 w 5073665"/>
                <a:gd name="csY165" fmla="*/ 1914427 h 4081904"/>
                <a:gd name="csX166" fmla="*/ 2721960 w 5073665"/>
                <a:gd name="csY166" fmla="*/ 1919773 h 4081904"/>
                <a:gd name="csX167" fmla="*/ 2992476 w 5073665"/>
                <a:gd name="csY167" fmla="*/ 1949021 h 4081904"/>
                <a:gd name="csX168" fmla="*/ 3125611 w 5073665"/>
                <a:gd name="csY168" fmla="*/ 1953948 h 4081904"/>
                <a:gd name="csX169" fmla="*/ 3266923 w 5073665"/>
                <a:gd name="csY169" fmla="*/ 1944513 h 4081904"/>
                <a:gd name="csX170" fmla="*/ 3398381 w 5073665"/>
                <a:gd name="csY170" fmla="*/ 1871656 h 4081904"/>
                <a:gd name="csX171" fmla="*/ 3481145 w 5073665"/>
                <a:gd name="csY171" fmla="*/ 1735219 h 4081904"/>
                <a:gd name="csX172" fmla="*/ 3604059 w 5073665"/>
                <a:gd name="csY172" fmla="*/ 1489181 h 4081904"/>
                <a:gd name="csX173" fmla="*/ 3755120 w 5073665"/>
                <a:gd name="csY173" fmla="*/ 1259549 h 4081904"/>
                <a:gd name="csX174" fmla="*/ 3954194 w 5073665"/>
                <a:gd name="csY174" fmla="*/ 1150368 h 4081904"/>
                <a:gd name="csX175" fmla="*/ 3778445 w 5073665"/>
                <a:gd name="csY175" fmla="*/ 1001088 h 4081904"/>
                <a:gd name="csX176" fmla="*/ 1017779 w 5073665"/>
                <a:gd name="csY176" fmla="*/ 2759625 h 4081904"/>
                <a:gd name="csX177" fmla="*/ 1044930 w 5073665"/>
                <a:gd name="csY177" fmla="*/ 2732946 h 4081904"/>
                <a:gd name="csX178" fmla="*/ 1245943 w 5073665"/>
                <a:gd name="csY178" fmla="*/ 2531985 h 4081904"/>
                <a:gd name="csX179" fmla="*/ 1475417 w 5073665"/>
                <a:gd name="csY179" fmla="*/ 2344862 h 4081904"/>
                <a:gd name="csX180" fmla="*/ 1716581 w 5073665"/>
                <a:gd name="csY180" fmla="*/ 2174407 h 4081904"/>
                <a:gd name="csX181" fmla="*/ 1722766 w 5073665"/>
                <a:gd name="csY181" fmla="*/ 2166230 h 4081904"/>
                <a:gd name="csX182" fmla="*/ 1666734 w 5073665"/>
                <a:gd name="csY182" fmla="*/ 2154489 h 4081904"/>
                <a:gd name="csX183" fmla="*/ 1617096 w 5073665"/>
                <a:gd name="csY183" fmla="*/ 2106582 h 4081904"/>
                <a:gd name="csX184" fmla="*/ 1543872 w 5073665"/>
                <a:gd name="csY184" fmla="*/ 1777203 h 4081904"/>
                <a:gd name="csX185" fmla="*/ 1536586 w 5073665"/>
                <a:gd name="csY185" fmla="*/ 1753826 h 4081904"/>
                <a:gd name="csX186" fmla="*/ 1511374 w 5073665"/>
                <a:gd name="csY186" fmla="*/ 1767768 h 4081904"/>
                <a:gd name="csX187" fmla="*/ 1302866 w 5073665"/>
                <a:gd name="csY187" fmla="*/ 1913745 h 4081904"/>
                <a:gd name="csX188" fmla="*/ 996236 w 5073665"/>
                <a:gd name="csY188" fmla="*/ 2263933 h 4081904"/>
                <a:gd name="csX189" fmla="*/ 886059 w 5073665"/>
                <a:gd name="csY189" fmla="*/ 2775559 h 4081904"/>
                <a:gd name="csX190" fmla="*/ 906501 w 5073665"/>
                <a:gd name="csY190" fmla="*/ 2872842 h 4081904"/>
                <a:gd name="csX191" fmla="*/ 957501 w 5073665"/>
                <a:gd name="csY191" fmla="*/ 2824620 h 4081904"/>
                <a:gd name="csX192" fmla="*/ 968927 w 5073665"/>
                <a:gd name="csY192" fmla="*/ 2790288 h 4081904"/>
                <a:gd name="csX193" fmla="*/ 967250 w 5073665"/>
                <a:gd name="csY193" fmla="*/ 2707576 h 4081904"/>
                <a:gd name="csX194" fmla="*/ 1106518 w 5073665"/>
                <a:gd name="csY194" fmla="*/ 2261836 h 4081904"/>
                <a:gd name="csX195" fmla="*/ 1170674 w 5073665"/>
                <a:gd name="csY195" fmla="*/ 2169637 h 4081904"/>
                <a:gd name="csX196" fmla="*/ 1196620 w 5073665"/>
                <a:gd name="csY196" fmla="*/ 2145631 h 4081904"/>
                <a:gd name="csX197" fmla="*/ 1228489 w 5073665"/>
                <a:gd name="csY197" fmla="*/ 2149929 h 4081904"/>
                <a:gd name="csX198" fmla="*/ 1228593 w 5073665"/>
                <a:gd name="csY198" fmla="*/ 2179701 h 4081904"/>
                <a:gd name="csX199" fmla="*/ 1220679 w 5073665"/>
                <a:gd name="csY199" fmla="*/ 2188455 h 4081904"/>
                <a:gd name="csX200" fmla="*/ 1138282 w 5073665"/>
                <a:gd name="csY200" fmla="*/ 2303611 h 4081904"/>
                <a:gd name="csX201" fmla="*/ 1018198 w 5073665"/>
                <a:gd name="csY201" fmla="*/ 2682470 h 4081904"/>
                <a:gd name="csX202" fmla="*/ 1017779 w 5073665"/>
                <a:gd name="csY202" fmla="*/ 2759677 h 4081904"/>
                <a:gd name="csX203" fmla="*/ 891929 w 5073665"/>
                <a:gd name="csY203" fmla="*/ 3554557 h 4081904"/>
                <a:gd name="csX204" fmla="*/ 867451 w 5073665"/>
                <a:gd name="csY204" fmla="*/ 3534167 h 4081904"/>
                <a:gd name="csX205" fmla="*/ 622986 w 5073665"/>
                <a:gd name="csY205" fmla="*/ 3337243 h 4081904"/>
                <a:gd name="csX206" fmla="*/ 580844 w 5073665"/>
                <a:gd name="csY206" fmla="*/ 3310773 h 4081904"/>
                <a:gd name="csX207" fmla="*/ 99251 w 5073665"/>
                <a:gd name="csY207" fmla="*/ 3276703 h 4081904"/>
                <a:gd name="csX208" fmla="*/ 66334 w 5073665"/>
                <a:gd name="csY208" fmla="*/ 3288758 h 4081904"/>
                <a:gd name="csX209" fmla="*/ 729494 w 5073665"/>
                <a:gd name="csY209" fmla="*/ 3775540 h 4081904"/>
                <a:gd name="csX210" fmla="*/ 891982 w 5073665"/>
                <a:gd name="csY210" fmla="*/ 3554557 h 4081904"/>
                <a:gd name="csX211" fmla="*/ 2417322 w 5073665"/>
                <a:gd name="csY211" fmla="*/ 1887013 h 4081904"/>
                <a:gd name="csX212" fmla="*/ 2425446 w 5073665"/>
                <a:gd name="csY212" fmla="*/ 1890525 h 4081904"/>
                <a:gd name="csX213" fmla="*/ 2605022 w 5073665"/>
                <a:gd name="csY213" fmla="*/ 1907193 h 4081904"/>
                <a:gd name="csX214" fmla="*/ 2645748 w 5073665"/>
                <a:gd name="csY214" fmla="*/ 1896448 h 4081904"/>
                <a:gd name="csX215" fmla="*/ 2746334 w 5073665"/>
                <a:gd name="csY215" fmla="*/ 1809229 h 4081904"/>
                <a:gd name="csX216" fmla="*/ 3086719 w 5073665"/>
                <a:gd name="csY216" fmla="*/ 1463287 h 4081904"/>
                <a:gd name="csX217" fmla="*/ 3099771 w 5073665"/>
                <a:gd name="csY217" fmla="*/ 1444575 h 4081904"/>
                <a:gd name="csX218" fmla="*/ 3035876 w 5073665"/>
                <a:gd name="csY218" fmla="*/ 1453905 h 4081904"/>
                <a:gd name="csX219" fmla="*/ 2902951 w 5073665"/>
                <a:gd name="csY219" fmla="*/ 1448821 h 4081904"/>
                <a:gd name="csX220" fmla="*/ 2784806 w 5073665"/>
                <a:gd name="csY220" fmla="*/ 1403901 h 4081904"/>
                <a:gd name="csX221" fmla="*/ 2762949 w 5073665"/>
                <a:gd name="csY221" fmla="*/ 1424290 h 4081904"/>
                <a:gd name="csX222" fmla="*/ 2485410 w 5073665"/>
                <a:gd name="csY222" fmla="*/ 1682489 h 4081904"/>
                <a:gd name="csX223" fmla="*/ 2409093 w 5073665"/>
                <a:gd name="csY223" fmla="*/ 1748165 h 4081904"/>
                <a:gd name="csX224" fmla="*/ 2397142 w 5073665"/>
                <a:gd name="csY224" fmla="*/ 1772905 h 4081904"/>
                <a:gd name="csX225" fmla="*/ 2417427 w 5073665"/>
                <a:gd name="csY225" fmla="*/ 1887066 h 4081904"/>
                <a:gd name="csX226" fmla="*/ 1562008 w 5073665"/>
                <a:gd name="csY226" fmla="*/ 3930952 h 4081904"/>
                <a:gd name="csX227" fmla="*/ 1547960 w 5073665"/>
                <a:gd name="csY227" fmla="*/ 3922513 h 4081904"/>
                <a:gd name="csX228" fmla="*/ 1208256 w 5073665"/>
                <a:gd name="csY228" fmla="*/ 3747760 h 4081904"/>
                <a:gd name="csX229" fmla="*/ 1168630 w 5073665"/>
                <a:gd name="csY229" fmla="*/ 3743829 h 4081904"/>
                <a:gd name="csX230" fmla="*/ 773418 w 5073665"/>
                <a:gd name="csY230" fmla="*/ 4005906 h 4081904"/>
                <a:gd name="csX231" fmla="*/ 755544 w 5073665"/>
                <a:gd name="csY231" fmla="*/ 4034000 h 4081904"/>
                <a:gd name="csX232" fmla="*/ 1558129 w 5073665"/>
                <a:gd name="csY232" fmla="*/ 4015655 h 4081904"/>
                <a:gd name="csX233" fmla="*/ 1562112 w 5073665"/>
                <a:gd name="csY233" fmla="*/ 3931004 h 4081904"/>
                <a:gd name="csX234" fmla="*/ 2849277 w 5073665"/>
                <a:gd name="csY234" fmla="*/ 1007483 h 4081904"/>
                <a:gd name="csX235" fmla="*/ 2846132 w 5073665"/>
                <a:gd name="csY235" fmla="*/ 1024780 h 4081904"/>
                <a:gd name="csX236" fmla="*/ 2832190 w 5073665"/>
                <a:gd name="csY236" fmla="*/ 1171963 h 4081904"/>
                <a:gd name="csX237" fmla="*/ 2816780 w 5073665"/>
                <a:gd name="csY237" fmla="*/ 1342785 h 4081904"/>
                <a:gd name="csX238" fmla="*/ 2840891 w 5073665"/>
                <a:gd name="csY238" fmla="*/ 1384612 h 4081904"/>
                <a:gd name="csX239" fmla="*/ 2888641 w 5073665"/>
                <a:gd name="csY239" fmla="*/ 1399341 h 4081904"/>
                <a:gd name="csX240" fmla="*/ 2997403 w 5073665"/>
                <a:gd name="csY240" fmla="*/ 1410715 h 4081904"/>
                <a:gd name="csX241" fmla="*/ 3113975 w 5073665"/>
                <a:gd name="csY241" fmla="*/ 1389434 h 4081904"/>
                <a:gd name="csX242" fmla="*/ 3148255 w 5073665"/>
                <a:gd name="csY242" fmla="*/ 1030913 h 4081904"/>
                <a:gd name="csX243" fmla="*/ 2849225 w 5073665"/>
                <a:gd name="csY243" fmla="*/ 1007536 h 4081904"/>
                <a:gd name="csX244" fmla="*/ 1292173 w 5073665"/>
                <a:gd name="csY244" fmla="*/ 3421474 h 4081904"/>
                <a:gd name="csX245" fmla="*/ 1872726 w 5073665"/>
                <a:gd name="csY245" fmla="*/ 2648662 h 4081904"/>
                <a:gd name="csX246" fmla="*/ 1862453 w 5073665"/>
                <a:gd name="csY246" fmla="*/ 2647771 h 4081904"/>
                <a:gd name="csX247" fmla="*/ 1839547 w 5073665"/>
                <a:gd name="csY247" fmla="*/ 2661294 h 4081904"/>
                <a:gd name="csX248" fmla="*/ 1521648 w 5073665"/>
                <a:gd name="csY248" fmla="*/ 2907489 h 4081904"/>
                <a:gd name="csX249" fmla="*/ 1170045 w 5073665"/>
                <a:gd name="csY249" fmla="*/ 3291641 h 4081904"/>
                <a:gd name="csX250" fmla="*/ 1161869 w 5073665"/>
                <a:gd name="csY250" fmla="*/ 3304850 h 4081904"/>
                <a:gd name="csX251" fmla="*/ 1292226 w 5073665"/>
                <a:gd name="csY251" fmla="*/ 3421527 h 4081904"/>
                <a:gd name="csX252" fmla="*/ 2727726 w 5073665"/>
                <a:gd name="csY252" fmla="*/ 1394047 h 4081904"/>
                <a:gd name="csX253" fmla="*/ 2608271 w 5073665"/>
                <a:gd name="csY253" fmla="*/ 1391007 h 4081904"/>
                <a:gd name="csX254" fmla="*/ 2504017 w 5073665"/>
                <a:gd name="csY254" fmla="*/ 1270189 h 4081904"/>
                <a:gd name="csX255" fmla="*/ 2502235 w 5073665"/>
                <a:gd name="csY255" fmla="*/ 1241518 h 4081904"/>
                <a:gd name="csX256" fmla="*/ 2488083 w 5073665"/>
                <a:gd name="csY256" fmla="*/ 1253049 h 4081904"/>
                <a:gd name="csX257" fmla="*/ 2378325 w 5073665"/>
                <a:gd name="csY257" fmla="*/ 1384926 h 4081904"/>
                <a:gd name="csX258" fmla="*/ 2310919 w 5073665"/>
                <a:gd name="csY258" fmla="*/ 1525400 h 4081904"/>
                <a:gd name="csX259" fmla="*/ 2339590 w 5073665"/>
                <a:gd name="csY259" fmla="*/ 1621634 h 4081904"/>
                <a:gd name="csX260" fmla="*/ 2414492 w 5073665"/>
                <a:gd name="csY260" fmla="*/ 1648314 h 4081904"/>
                <a:gd name="csX261" fmla="*/ 2506009 w 5073665"/>
                <a:gd name="csY261" fmla="*/ 1602031 h 4081904"/>
                <a:gd name="csX262" fmla="*/ 2712893 w 5073665"/>
                <a:gd name="csY262" fmla="*/ 1411554 h 4081904"/>
                <a:gd name="csX263" fmla="*/ 2727726 w 5073665"/>
                <a:gd name="csY263" fmla="*/ 1394099 h 4081904"/>
                <a:gd name="csX264" fmla="*/ 2875223 w 5073665"/>
                <a:gd name="csY264" fmla="*/ 1990848 h 4081904"/>
                <a:gd name="csX265" fmla="*/ 2869143 w 5073665"/>
                <a:gd name="csY265" fmla="*/ 1987913 h 4081904"/>
                <a:gd name="csX266" fmla="*/ 2682544 w 5073665"/>
                <a:gd name="csY266" fmla="*/ 1957407 h 4081904"/>
                <a:gd name="csX267" fmla="*/ 2634689 w 5073665"/>
                <a:gd name="csY267" fmla="*/ 1988595 h 4081904"/>
                <a:gd name="csX268" fmla="*/ 2593700 w 5073665"/>
                <a:gd name="csY268" fmla="*/ 2164029 h 4081904"/>
                <a:gd name="csX269" fmla="*/ 2581906 w 5073665"/>
                <a:gd name="csY269" fmla="*/ 2247422 h 4081904"/>
                <a:gd name="csX270" fmla="*/ 2818719 w 5073665"/>
                <a:gd name="csY270" fmla="*/ 2263828 h 4081904"/>
                <a:gd name="csX271" fmla="*/ 2875223 w 5073665"/>
                <a:gd name="csY271" fmla="*/ 1990848 h 4081904"/>
                <a:gd name="csX272" fmla="*/ 3407973 w 5073665"/>
                <a:gd name="csY272" fmla="*/ 1345091 h 4081904"/>
                <a:gd name="csX273" fmla="*/ 3707475 w 5073665"/>
                <a:gd name="csY273" fmla="*/ 1046795 h 4081904"/>
                <a:gd name="csX274" fmla="*/ 3682734 w 5073665"/>
                <a:gd name="csY274" fmla="*/ 1059217 h 4081904"/>
                <a:gd name="csX275" fmla="*/ 3614647 w 5073665"/>
                <a:gd name="csY275" fmla="*/ 1087364 h 4081904"/>
                <a:gd name="csX276" fmla="*/ 3459550 w 5073665"/>
                <a:gd name="csY276" fmla="*/ 1090719 h 4081904"/>
                <a:gd name="csX277" fmla="*/ 3417408 w 5073665"/>
                <a:gd name="csY277" fmla="*/ 1086159 h 4081904"/>
                <a:gd name="csX278" fmla="*/ 3407973 w 5073665"/>
                <a:gd name="csY278" fmla="*/ 1345143 h 4081904"/>
                <a:gd name="csX279" fmla="*/ 3521138 w 5073665"/>
                <a:gd name="csY279" fmla="*/ 680044 h 4081904"/>
                <a:gd name="csX280" fmla="*/ 3558720 w 5073665"/>
                <a:gd name="csY280" fmla="*/ 793681 h 4081904"/>
                <a:gd name="csX281" fmla="*/ 3762196 w 5073665"/>
                <a:gd name="csY281" fmla="*/ 803011 h 4081904"/>
                <a:gd name="csX282" fmla="*/ 3850097 w 5073665"/>
                <a:gd name="csY282" fmla="*/ 627996 h 4081904"/>
                <a:gd name="csX283" fmla="*/ 3847161 w 5073665"/>
                <a:gd name="csY283" fmla="*/ 611118 h 4081904"/>
                <a:gd name="csX284" fmla="*/ 3757479 w 5073665"/>
                <a:gd name="csY284" fmla="*/ 622020 h 4081904"/>
                <a:gd name="csX285" fmla="*/ 3718691 w 5073665"/>
                <a:gd name="csY285" fmla="*/ 646813 h 4081904"/>
                <a:gd name="csX286" fmla="*/ 3543310 w 5073665"/>
                <a:gd name="csY286" fmla="*/ 692624 h 4081904"/>
                <a:gd name="csX287" fmla="*/ 3521190 w 5073665"/>
                <a:gd name="csY287" fmla="*/ 680044 h 4081904"/>
                <a:gd name="csX288" fmla="*/ 3741178 w 5073665"/>
                <a:gd name="csY288" fmla="*/ 580036 h 4081904"/>
                <a:gd name="csX289" fmla="*/ 3829445 w 5073665"/>
                <a:gd name="csY289" fmla="*/ 565464 h 4081904"/>
                <a:gd name="csX290" fmla="*/ 3795690 w 5073665"/>
                <a:gd name="csY290" fmla="*/ 481128 h 4081904"/>
                <a:gd name="csX291" fmla="*/ 3773361 w 5073665"/>
                <a:gd name="csY291" fmla="*/ 392284 h 4081904"/>
                <a:gd name="csX292" fmla="*/ 3752447 w 5073665"/>
                <a:gd name="csY292" fmla="*/ 396582 h 4081904"/>
                <a:gd name="csX293" fmla="*/ 3555575 w 5073665"/>
                <a:gd name="csY293" fmla="*/ 405440 h 4081904"/>
                <a:gd name="csX294" fmla="*/ 3395656 w 5073665"/>
                <a:gd name="csY294" fmla="*/ 332216 h 4081904"/>
                <a:gd name="csX295" fmla="*/ 3363577 w 5073665"/>
                <a:gd name="csY295" fmla="*/ 300504 h 4081904"/>
                <a:gd name="csX296" fmla="*/ 3312891 w 5073665"/>
                <a:gd name="csY296" fmla="*/ 400513 h 4081904"/>
                <a:gd name="csX297" fmla="*/ 3401421 w 5073665"/>
                <a:gd name="csY297" fmla="*/ 400723 h 4081904"/>
                <a:gd name="csX298" fmla="*/ 3463219 w 5073665"/>
                <a:gd name="csY298" fmla="*/ 453610 h 4081904"/>
                <a:gd name="csX299" fmla="*/ 3479887 w 5073665"/>
                <a:gd name="csY299" fmla="*/ 539676 h 4081904"/>
                <a:gd name="csX300" fmla="*/ 3629900 w 5073665"/>
                <a:gd name="csY300" fmla="*/ 451303 h 4081904"/>
                <a:gd name="csX301" fmla="*/ 3741178 w 5073665"/>
                <a:gd name="csY301" fmla="*/ 580140 h 4081904"/>
                <a:gd name="csX302" fmla="*/ 2740830 w 5073665"/>
                <a:gd name="csY302" fmla="*/ 1339115 h 4081904"/>
                <a:gd name="csX303" fmla="*/ 2709747 w 5073665"/>
                <a:gd name="csY303" fmla="*/ 1323600 h 4081904"/>
                <a:gd name="csX304" fmla="*/ 2662469 w 5073665"/>
                <a:gd name="csY304" fmla="*/ 1320770 h 4081904"/>
                <a:gd name="csX305" fmla="*/ 2635527 w 5073665"/>
                <a:gd name="csY305" fmla="*/ 1283817 h 4081904"/>
                <a:gd name="csX306" fmla="*/ 2668916 w 5073665"/>
                <a:gd name="csY306" fmla="*/ 1266939 h 4081904"/>
                <a:gd name="csX307" fmla="*/ 2722065 w 5073665"/>
                <a:gd name="csY307" fmla="*/ 1270242 h 4081904"/>
                <a:gd name="csX308" fmla="*/ 2748483 w 5073665"/>
                <a:gd name="csY308" fmla="*/ 1252682 h 4081904"/>
                <a:gd name="csX309" fmla="*/ 2687523 w 5073665"/>
                <a:gd name="csY309" fmla="*/ 1238530 h 4081904"/>
                <a:gd name="csX310" fmla="*/ 2664880 w 5073665"/>
                <a:gd name="csY310" fmla="*/ 1214629 h 4081904"/>
                <a:gd name="csX311" fmla="*/ 2690144 w 5073665"/>
                <a:gd name="csY311" fmla="*/ 1190413 h 4081904"/>
                <a:gd name="csX312" fmla="*/ 2731500 w 5073665"/>
                <a:gd name="csY312" fmla="*/ 1189050 h 4081904"/>
                <a:gd name="csX313" fmla="*/ 2755401 w 5073665"/>
                <a:gd name="csY313" fmla="*/ 1172434 h 4081904"/>
                <a:gd name="csX314" fmla="*/ 2717767 w 5073665"/>
                <a:gd name="csY314" fmla="*/ 1163943 h 4081904"/>
                <a:gd name="csX315" fmla="*/ 2682754 w 5073665"/>
                <a:gd name="csY315" fmla="*/ 1158544 h 4081904"/>
                <a:gd name="csX316" fmla="*/ 2657804 w 5073665"/>
                <a:gd name="csY316" fmla="*/ 1131184 h 4081904"/>
                <a:gd name="csX317" fmla="*/ 2685427 w 5073665"/>
                <a:gd name="csY317" fmla="*/ 1109484 h 4081904"/>
                <a:gd name="csX318" fmla="*/ 2741459 w 5073665"/>
                <a:gd name="csY318" fmla="*/ 1104085 h 4081904"/>
                <a:gd name="csX319" fmla="*/ 2766671 w 5073665"/>
                <a:gd name="csY319" fmla="*/ 1094283 h 4081904"/>
                <a:gd name="csX320" fmla="*/ 2594224 w 5073665"/>
                <a:gd name="csY320" fmla="*/ 1123531 h 4081904"/>
                <a:gd name="csX321" fmla="*/ 2551610 w 5073665"/>
                <a:gd name="csY321" fmla="*/ 1262799 h 4081904"/>
                <a:gd name="csX322" fmla="*/ 2621847 w 5073665"/>
                <a:gd name="csY322" fmla="*/ 1345615 h 4081904"/>
                <a:gd name="csX323" fmla="*/ 2656861 w 5073665"/>
                <a:gd name="csY323" fmla="*/ 1351485 h 4081904"/>
                <a:gd name="csX324" fmla="*/ 2740778 w 5073665"/>
                <a:gd name="csY324" fmla="*/ 1339063 h 4081904"/>
                <a:gd name="csX325" fmla="*/ 2276063 w 5073665"/>
                <a:gd name="csY325" fmla="*/ 1472827 h 4081904"/>
                <a:gd name="csX326" fmla="*/ 1951768 w 5073665"/>
                <a:gd name="csY326" fmla="*/ 1566284 h 4081904"/>
                <a:gd name="csX327" fmla="*/ 2113785 w 5073665"/>
                <a:gd name="csY327" fmla="*/ 1594640 h 4081904"/>
                <a:gd name="csX328" fmla="*/ 2276325 w 5073665"/>
                <a:gd name="csY328" fmla="*/ 1620376 h 4081904"/>
                <a:gd name="csX329" fmla="*/ 2276063 w 5073665"/>
                <a:gd name="csY329" fmla="*/ 1472827 h 4081904"/>
                <a:gd name="csX330" fmla="*/ 2441957 w 5073665"/>
                <a:gd name="csY330" fmla="*/ 2027067 h 4081904"/>
                <a:gd name="csX331" fmla="*/ 2485777 w 5073665"/>
                <a:gd name="csY331" fmla="*/ 2034406 h 4081904"/>
                <a:gd name="csX332" fmla="*/ 2508368 w 5073665"/>
                <a:gd name="csY332" fmla="*/ 2060194 h 4081904"/>
                <a:gd name="csX333" fmla="*/ 2480273 w 5073665"/>
                <a:gd name="csY333" fmla="*/ 2076233 h 4081904"/>
                <a:gd name="csX334" fmla="*/ 2451654 w 5073665"/>
                <a:gd name="csY334" fmla="*/ 2074661 h 4081904"/>
                <a:gd name="csX335" fmla="*/ 2468322 w 5073665"/>
                <a:gd name="csY335" fmla="*/ 2101288 h 4081904"/>
                <a:gd name="csX336" fmla="*/ 2488293 w 5073665"/>
                <a:gd name="csY336" fmla="*/ 2106634 h 4081904"/>
                <a:gd name="csX337" fmla="*/ 2503074 w 5073665"/>
                <a:gd name="csY337" fmla="*/ 2128806 h 4081904"/>
                <a:gd name="csX338" fmla="*/ 2485619 w 5073665"/>
                <a:gd name="csY338" fmla="*/ 2145946 h 4081904"/>
                <a:gd name="csX339" fmla="*/ 2471153 w 5073665"/>
                <a:gd name="csY339" fmla="*/ 2147151 h 4081904"/>
                <a:gd name="csX340" fmla="*/ 2463186 w 5073665"/>
                <a:gd name="csY340" fmla="*/ 2151449 h 4081904"/>
                <a:gd name="csX341" fmla="*/ 2470366 w 5073665"/>
                <a:gd name="csY341" fmla="*/ 2179858 h 4081904"/>
                <a:gd name="csX342" fmla="*/ 2542176 w 5073665"/>
                <a:gd name="csY342" fmla="*/ 2187196 h 4081904"/>
                <a:gd name="csX343" fmla="*/ 2590922 w 5073665"/>
                <a:gd name="csY343" fmla="*/ 1949231 h 4081904"/>
                <a:gd name="csX344" fmla="*/ 2424713 w 5073665"/>
                <a:gd name="csY344" fmla="*/ 1939010 h 4081904"/>
                <a:gd name="csX345" fmla="*/ 2433518 w 5073665"/>
                <a:gd name="csY345" fmla="*/ 1955468 h 4081904"/>
                <a:gd name="csX346" fmla="*/ 2453751 w 5073665"/>
                <a:gd name="csY346" fmla="*/ 1958770 h 4081904"/>
                <a:gd name="csX347" fmla="*/ 2514238 w 5073665"/>
                <a:gd name="csY347" fmla="*/ 1971035 h 4081904"/>
                <a:gd name="csX348" fmla="*/ 2526451 w 5073665"/>
                <a:gd name="csY348" fmla="*/ 1991110 h 4081904"/>
                <a:gd name="csX349" fmla="*/ 2509364 w 5073665"/>
                <a:gd name="csY349" fmla="*/ 2007831 h 4081904"/>
                <a:gd name="csX350" fmla="*/ 2489131 w 5073665"/>
                <a:gd name="csY350" fmla="*/ 2007569 h 4081904"/>
                <a:gd name="csX351" fmla="*/ 2448090 w 5073665"/>
                <a:gd name="csY351" fmla="*/ 2002537 h 4081904"/>
                <a:gd name="csX352" fmla="*/ 2439179 w 5073665"/>
                <a:gd name="csY352" fmla="*/ 2005367 h 4081904"/>
                <a:gd name="csX353" fmla="*/ 2442010 w 5073665"/>
                <a:gd name="csY353" fmla="*/ 2027015 h 4081904"/>
                <a:gd name="csX354" fmla="*/ 3690492 w 5073665"/>
                <a:gd name="csY354" fmla="*/ 580507 h 4081904"/>
                <a:gd name="csX355" fmla="*/ 3608881 w 5073665"/>
                <a:gd name="csY355" fmla="*/ 497010 h 4081904"/>
                <a:gd name="csX356" fmla="*/ 3524597 w 5073665"/>
                <a:gd name="csY356" fmla="*/ 578516 h 4081904"/>
                <a:gd name="csX357" fmla="*/ 3606994 w 5073665"/>
                <a:gd name="csY357" fmla="*/ 662118 h 4081904"/>
                <a:gd name="csX358" fmla="*/ 3690492 w 5073665"/>
                <a:gd name="csY358" fmla="*/ 580507 h 4081904"/>
                <a:gd name="csX359" fmla="*/ 3866398 w 5073665"/>
                <a:gd name="csY359" fmla="*/ 804531 h 4081904"/>
                <a:gd name="csX360" fmla="*/ 3895174 w 5073665"/>
                <a:gd name="csY360" fmla="*/ 802801 h 4081904"/>
                <a:gd name="csX361" fmla="*/ 3919705 w 5073665"/>
                <a:gd name="csY361" fmla="*/ 777851 h 4081904"/>
                <a:gd name="csX362" fmla="*/ 3982289 w 5073665"/>
                <a:gd name="csY362" fmla="*/ 637902 h 4081904"/>
                <a:gd name="csX363" fmla="*/ 3986272 w 5073665"/>
                <a:gd name="csY363" fmla="*/ 599901 h 4081904"/>
                <a:gd name="csX364" fmla="*/ 3966249 w 5073665"/>
                <a:gd name="csY364" fmla="*/ 566984 h 4081904"/>
                <a:gd name="csX365" fmla="*/ 3927042 w 5073665"/>
                <a:gd name="csY365" fmla="*/ 580193 h 4081904"/>
                <a:gd name="csX366" fmla="*/ 3910427 w 5073665"/>
                <a:gd name="csY366" fmla="*/ 611118 h 4081904"/>
                <a:gd name="csX367" fmla="*/ 3864616 w 5073665"/>
                <a:gd name="csY367" fmla="*/ 800285 h 4081904"/>
                <a:gd name="csX368" fmla="*/ 3866398 w 5073665"/>
                <a:gd name="csY368" fmla="*/ 804478 h 4081904"/>
                <a:gd name="csX369" fmla="*/ 3285006 w 5073665"/>
                <a:gd name="csY369" fmla="*/ 514674 h 4081904"/>
                <a:gd name="csX370" fmla="*/ 3359436 w 5073665"/>
                <a:gd name="csY370" fmla="*/ 587374 h 4081904"/>
                <a:gd name="csX371" fmla="*/ 3431245 w 5073665"/>
                <a:gd name="csY371" fmla="*/ 512263 h 4081904"/>
                <a:gd name="csX372" fmla="*/ 3357078 w 5073665"/>
                <a:gd name="csY372" fmla="*/ 440191 h 4081904"/>
                <a:gd name="csX373" fmla="*/ 3285059 w 5073665"/>
                <a:gd name="csY373" fmla="*/ 514621 h 4081904"/>
                <a:gd name="csX374" fmla="*/ 3185313 w 5073665"/>
                <a:gd name="csY374" fmla="*/ 1145441 h 4081904"/>
                <a:gd name="csX375" fmla="*/ 3362477 w 5073665"/>
                <a:gd name="csY375" fmla="*/ 1074418 h 4081904"/>
                <a:gd name="csX376" fmla="*/ 3201823 w 5073665"/>
                <a:gd name="csY376" fmla="*/ 975300 h 4081904"/>
                <a:gd name="csX377" fmla="*/ 3185313 w 5073665"/>
                <a:gd name="csY377" fmla="*/ 1145441 h 4081904"/>
                <a:gd name="csX378" fmla="*/ 3163612 w 5073665"/>
                <a:gd name="csY378" fmla="*/ 702793 h 4081904"/>
                <a:gd name="csX379" fmla="*/ 3168697 w 5073665"/>
                <a:gd name="csY379" fmla="*/ 695769 h 4081904"/>
                <a:gd name="csX380" fmla="*/ 3221846 w 5073665"/>
                <a:gd name="csY380" fmla="*/ 520492 h 4081904"/>
                <a:gd name="csX381" fmla="*/ 3226878 w 5073665"/>
                <a:gd name="csY381" fmla="*/ 476725 h 4081904"/>
                <a:gd name="csX382" fmla="*/ 3187461 w 5073665"/>
                <a:gd name="csY382" fmla="*/ 457855 h 4081904"/>
                <a:gd name="csX383" fmla="*/ 3165342 w 5073665"/>
                <a:gd name="csY383" fmla="*/ 484640 h 4081904"/>
                <a:gd name="csX384" fmla="*/ 3140864 w 5073665"/>
                <a:gd name="csY384" fmla="*/ 658082 h 4081904"/>
                <a:gd name="csX385" fmla="*/ 3163612 w 5073665"/>
                <a:gd name="csY385" fmla="*/ 702793 h 4081904"/>
                <a:gd name="csX386" fmla="*/ 3180543 w 5073665"/>
                <a:gd name="csY386" fmla="*/ 1198275 h 4081904"/>
                <a:gd name="csX387" fmla="*/ 3166128 w 5073665"/>
                <a:gd name="csY387" fmla="*/ 1358561 h 4081904"/>
                <a:gd name="csX388" fmla="*/ 3172471 w 5073665"/>
                <a:gd name="csY388" fmla="*/ 1360711 h 4081904"/>
                <a:gd name="csX389" fmla="*/ 3325995 w 5073665"/>
                <a:gd name="csY389" fmla="*/ 1149110 h 4081904"/>
                <a:gd name="csX390" fmla="*/ 3322274 w 5073665"/>
                <a:gd name="csY390" fmla="*/ 1144864 h 4081904"/>
                <a:gd name="csX391" fmla="*/ 3180490 w 5073665"/>
                <a:gd name="csY391" fmla="*/ 1198275 h 4081904"/>
                <a:gd name="csX392" fmla="*/ 3072095 w 5073665"/>
                <a:gd name="csY392" fmla="*/ 2432134 h 4081904"/>
                <a:gd name="csX393" fmla="*/ 3243651 w 5073665"/>
                <a:gd name="csY393" fmla="*/ 2324839 h 4081904"/>
                <a:gd name="csX394" fmla="*/ 3025236 w 5073665"/>
                <a:gd name="csY394" fmla="*/ 2331758 h 4081904"/>
                <a:gd name="csX395" fmla="*/ 3072095 w 5073665"/>
                <a:gd name="csY395" fmla="*/ 2432134 h 4081904"/>
                <a:gd name="csX396" fmla="*/ 3391410 w 5073665"/>
                <a:gd name="csY396" fmla="*/ 706514 h 4081904"/>
                <a:gd name="csX397" fmla="*/ 3422073 w 5073665"/>
                <a:gd name="csY397" fmla="*/ 729734 h 4081904"/>
                <a:gd name="csX398" fmla="*/ 3438636 w 5073665"/>
                <a:gd name="csY398" fmla="*/ 717783 h 4081904"/>
                <a:gd name="csX399" fmla="*/ 3486491 w 5073665"/>
                <a:gd name="csY399" fmla="*/ 650849 h 4081904"/>
                <a:gd name="csX400" fmla="*/ 3489689 w 5073665"/>
                <a:gd name="csY400" fmla="*/ 636959 h 4081904"/>
                <a:gd name="csX401" fmla="*/ 3477371 w 5073665"/>
                <a:gd name="csY401" fmla="*/ 582656 h 4081904"/>
                <a:gd name="csX402" fmla="*/ 3457139 w 5073665"/>
                <a:gd name="csY402" fmla="*/ 575842 h 4081904"/>
                <a:gd name="csX403" fmla="*/ 3445555 w 5073665"/>
                <a:gd name="csY403" fmla="*/ 588946 h 4081904"/>
                <a:gd name="csX404" fmla="*/ 3395603 w 5073665"/>
                <a:gd name="csY404" fmla="*/ 688798 h 4081904"/>
                <a:gd name="csX405" fmla="*/ 3391357 w 5073665"/>
                <a:gd name="csY405" fmla="*/ 706566 h 4081904"/>
                <a:gd name="csX406" fmla="*/ 3334329 w 5073665"/>
                <a:gd name="csY406" fmla="*/ 736810 h 4081904"/>
                <a:gd name="csX407" fmla="*/ 3332600 w 5073665"/>
                <a:gd name="csY407" fmla="*/ 769308 h 4081904"/>
                <a:gd name="csX408" fmla="*/ 3482403 w 5073665"/>
                <a:gd name="csY408" fmla="*/ 797612 h 4081904"/>
                <a:gd name="csX409" fmla="*/ 3500486 w 5073665"/>
                <a:gd name="csY409" fmla="*/ 773448 h 4081904"/>
                <a:gd name="csX410" fmla="*/ 3472024 w 5073665"/>
                <a:gd name="csY410" fmla="*/ 777275 h 4081904"/>
                <a:gd name="csX411" fmla="*/ 3346385 w 5073665"/>
                <a:gd name="csY411" fmla="*/ 747870 h 4081904"/>
                <a:gd name="csX412" fmla="*/ 3334382 w 5073665"/>
                <a:gd name="csY412" fmla="*/ 736810 h 4081904"/>
                <a:gd name="csX413" fmla="*/ 3363472 w 5073665"/>
                <a:gd name="csY413" fmla="*/ 635963 h 4081904"/>
                <a:gd name="csX414" fmla="*/ 3265927 w 5073665"/>
                <a:gd name="csY414" fmla="*/ 592982 h 4081904"/>
                <a:gd name="csX415" fmla="*/ 3277197 w 5073665"/>
                <a:gd name="csY415" fmla="*/ 673807 h 4081904"/>
                <a:gd name="csX416" fmla="*/ 3363472 w 5073665"/>
                <a:gd name="csY416" fmla="*/ 635910 h 4081904"/>
                <a:gd name="csX417" fmla="*/ 2867623 w 5073665"/>
                <a:gd name="csY417" fmla="*/ 956798 h 4081904"/>
                <a:gd name="csX418" fmla="*/ 2899177 w 5073665"/>
                <a:gd name="csY418" fmla="*/ 965027 h 4081904"/>
                <a:gd name="csX419" fmla="*/ 3115076 w 5073665"/>
                <a:gd name="csY419" fmla="*/ 980489 h 4081904"/>
                <a:gd name="csX420" fmla="*/ 3146001 w 5073665"/>
                <a:gd name="csY420" fmla="*/ 975667 h 4081904"/>
                <a:gd name="csX421" fmla="*/ 2867570 w 5073665"/>
                <a:gd name="csY421" fmla="*/ 956850 h 4081904"/>
                <a:gd name="csX422" fmla="*/ 3105694 w 5073665"/>
                <a:gd name="csY422" fmla="*/ 896520 h 4081904"/>
                <a:gd name="csX423" fmla="*/ 3105222 w 5073665"/>
                <a:gd name="csY423" fmla="*/ 901866 h 4081904"/>
                <a:gd name="csX424" fmla="*/ 3140183 w 5073665"/>
                <a:gd name="csY424" fmla="*/ 915232 h 4081904"/>
                <a:gd name="csX425" fmla="*/ 3179023 w 5073665"/>
                <a:gd name="csY425" fmla="*/ 933735 h 4081904"/>
                <a:gd name="csX426" fmla="*/ 3164084 w 5073665"/>
                <a:gd name="csY426" fmla="*/ 896520 h 4081904"/>
                <a:gd name="csX427" fmla="*/ 3105641 w 5073665"/>
                <a:gd name="csY427" fmla="*/ 896520 h 4081904"/>
                <a:gd name="csX428" fmla="*/ 2482632 w 5073665"/>
                <a:gd name="csY428" fmla="*/ 2256490 h 4081904"/>
                <a:gd name="csX429" fmla="*/ 2516177 w 5073665"/>
                <a:gd name="csY429" fmla="*/ 2230177 h 4081904"/>
                <a:gd name="csX430" fmla="*/ 2478386 w 5073665"/>
                <a:gd name="csY430" fmla="*/ 2225512 h 4081904"/>
                <a:gd name="csX431" fmla="*/ 2482684 w 5073665"/>
                <a:gd name="csY431" fmla="*/ 2256490 h 4081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5073665" h="4081904">
                  <a:moveTo>
                    <a:pt x="1707303" y="3714057"/>
                  </a:moveTo>
                  <a:cubicBezTo>
                    <a:pt x="1683559" y="3759553"/>
                    <a:pt x="1662960" y="3803320"/>
                    <a:pt x="1638377" y="3844781"/>
                  </a:cubicBezTo>
                  <a:cubicBezTo>
                    <a:pt x="1610754" y="3891378"/>
                    <a:pt x="1597965" y="3940125"/>
                    <a:pt x="1603154" y="3993955"/>
                  </a:cubicBezTo>
                  <a:cubicBezTo>
                    <a:pt x="1604307" y="4005696"/>
                    <a:pt x="1603573" y="4017699"/>
                    <a:pt x="1602839" y="4029493"/>
                  </a:cubicBezTo>
                  <a:cubicBezTo>
                    <a:pt x="1601110" y="4055281"/>
                    <a:pt x="1594138" y="4061833"/>
                    <a:pt x="1567878" y="4062619"/>
                  </a:cubicBezTo>
                  <a:cubicBezTo>
                    <a:pt x="1505661" y="4064454"/>
                    <a:pt x="1443444" y="4066341"/>
                    <a:pt x="1381227" y="4067703"/>
                  </a:cubicBezTo>
                  <a:cubicBezTo>
                    <a:pt x="1167896" y="4072473"/>
                    <a:pt x="954566" y="4077033"/>
                    <a:pt x="741235" y="4081646"/>
                  </a:cubicBezTo>
                  <a:cubicBezTo>
                    <a:pt x="737304" y="4081751"/>
                    <a:pt x="733320" y="4082065"/>
                    <a:pt x="729389" y="4081803"/>
                  </a:cubicBezTo>
                  <a:cubicBezTo>
                    <a:pt x="701085" y="4080231"/>
                    <a:pt x="689449" y="4062462"/>
                    <a:pt x="703129" y="4037931"/>
                  </a:cubicBezTo>
                  <a:cubicBezTo>
                    <a:pt x="717491" y="4012143"/>
                    <a:pt x="733163" y="3986722"/>
                    <a:pt x="751089" y="3963292"/>
                  </a:cubicBezTo>
                  <a:cubicBezTo>
                    <a:pt x="829607" y="3860401"/>
                    <a:pt x="930664" y="3786285"/>
                    <a:pt x="1049071" y="3735495"/>
                  </a:cubicBezTo>
                  <a:cubicBezTo>
                    <a:pt x="1084294" y="3720399"/>
                    <a:pt x="1120932" y="3708501"/>
                    <a:pt x="1155317" y="3695764"/>
                  </a:cubicBezTo>
                  <a:cubicBezTo>
                    <a:pt x="1191745" y="3617874"/>
                    <a:pt x="1228122" y="3540195"/>
                    <a:pt x="1265494" y="3460314"/>
                  </a:cubicBezTo>
                  <a:cubicBezTo>
                    <a:pt x="1221989" y="3421789"/>
                    <a:pt x="1177226" y="3382110"/>
                    <a:pt x="1131363" y="3341488"/>
                  </a:cubicBezTo>
                  <a:cubicBezTo>
                    <a:pt x="1126174" y="3347411"/>
                    <a:pt x="1120670" y="3352915"/>
                    <a:pt x="1116057" y="3359048"/>
                  </a:cubicBezTo>
                  <a:cubicBezTo>
                    <a:pt x="1071662" y="3418277"/>
                    <a:pt x="1027738" y="3477926"/>
                    <a:pt x="982713" y="3536736"/>
                  </a:cubicBezTo>
                  <a:cubicBezTo>
                    <a:pt x="974117" y="3547953"/>
                    <a:pt x="961118" y="3555762"/>
                    <a:pt x="950425" y="3565407"/>
                  </a:cubicBezTo>
                  <a:cubicBezTo>
                    <a:pt x="941881" y="3573164"/>
                    <a:pt x="932446" y="3580398"/>
                    <a:pt x="925632" y="3589570"/>
                  </a:cubicBezTo>
                  <a:cubicBezTo>
                    <a:pt x="874370" y="3658496"/>
                    <a:pt x="824261" y="3728262"/>
                    <a:pt x="772579" y="3796873"/>
                  </a:cubicBezTo>
                  <a:cubicBezTo>
                    <a:pt x="739558" y="3840692"/>
                    <a:pt x="736098" y="3840483"/>
                    <a:pt x="692856" y="3808772"/>
                  </a:cubicBezTo>
                  <a:cubicBezTo>
                    <a:pt x="469723" y="3645288"/>
                    <a:pt x="246696" y="3481699"/>
                    <a:pt x="23616" y="3318163"/>
                  </a:cubicBezTo>
                  <a:cubicBezTo>
                    <a:pt x="20418" y="3315805"/>
                    <a:pt x="17116" y="3313656"/>
                    <a:pt x="14129" y="3311035"/>
                  </a:cubicBezTo>
                  <a:cubicBezTo>
                    <a:pt x="-6471" y="3292794"/>
                    <a:pt x="-4688" y="3270256"/>
                    <a:pt x="20418" y="3259458"/>
                  </a:cubicBezTo>
                  <a:cubicBezTo>
                    <a:pt x="49352" y="3246983"/>
                    <a:pt x="79071" y="3235452"/>
                    <a:pt x="109525" y="3227642"/>
                  </a:cubicBezTo>
                  <a:cubicBezTo>
                    <a:pt x="271803" y="3186024"/>
                    <a:pt x="430674" y="3200543"/>
                    <a:pt x="586348" y="3259825"/>
                  </a:cubicBezTo>
                  <a:cubicBezTo>
                    <a:pt x="590803" y="3261502"/>
                    <a:pt x="595468" y="3262656"/>
                    <a:pt x="601024" y="3264385"/>
                  </a:cubicBezTo>
                  <a:cubicBezTo>
                    <a:pt x="661983" y="3165740"/>
                    <a:pt x="737251" y="3079411"/>
                    <a:pt x="808432" y="2989938"/>
                  </a:cubicBezTo>
                  <a:cubicBezTo>
                    <a:pt x="821955" y="2972956"/>
                    <a:pt x="834954" y="2955187"/>
                    <a:pt x="850521" y="2940248"/>
                  </a:cubicBezTo>
                  <a:cubicBezTo>
                    <a:pt x="866455" y="2924996"/>
                    <a:pt x="866927" y="2909795"/>
                    <a:pt x="861161" y="2890034"/>
                  </a:cubicBezTo>
                  <a:cubicBezTo>
                    <a:pt x="842764" y="2827188"/>
                    <a:pt x="833643" y="2762718"/>
                    <a:pt x="832333" y="2697251"/>
                  </a:cubicBezTo>
                  <a:cubicBezTo>
                    <a:pt x="829083" y="2538118"/>
                    <a:pt x="871540" y="2390778"/>
                    <a:pt x="948485" y="2252663"/>
                  </a:cubicBezTo>
                  <a:cubicBezTo>
                    <a:pt x="1031931" y="2102860"/>
                    <a:pt x="1146301" y="1979736"/>
                    <a:pt x="1278860" y="1872547"/>
                  </a:cubicBezTo>
                  <a:cubicBezTo>
                    <a:pt x="1348101" y="1816567"/>
                    <a:pt x="1421377" y="1766353"/>
                    <a:pt x="1497851" y="1720752"/>
                  </a:cubicBezTo>
                  <a:cubicBezTo>
                    <a:pt x="1507076" y="1715248"/>
                    <a:pt x="1516249" y="1709640"/>
                    <a:pt x="1527099" y="1703035"/>
                  </a:cubicBezTo>
                  <a:cubicBezTo>
                    <a:pt x="1517769" y="1660789"/>
                    <a:pt x="1508544" y="1619485"/>
                    <a:pt x="1499633" y="1578182"/>
                  </a:cubicBezTo>
                  <a:cubicBezTo>
                    <a:pt x="1496069" y="1561828"/>
                    <a:pt x="1491771" y="1545422"/>
                    <a:pt x="1490094" y="1528859"/>
                  </a:cubicBezTo>
                  <a:cubicBezTo>
                    <a:pt x="1486949" y="1497777"/>
                    <a:pt x="1496593" y="1488866"/>
                    <a:pt x="1527309" y="1493898"/>
                  </a:cubicBezTo>
                  <a:cubicBezTo>
                    <a:pt x="1593562" y="1504800"/>
                    <a:pt x="1659658" y="1516332"/>
                    <a:pt x="1725858" y="1527654"/>
                  </a:cubicBezTo>
                  <a:cubicBezTo>
                    <a:pt x="1759928" y="1533472"/>
                    <a:pt x="1793946" y="1539552"/>
                    <a:pt x="1828068" y="1544951"/>
                  </a:cubicBezTo>
                  <a:cubicBezTo>
                    <a:pt x="1835511" y="1546104"/>
                    <a:pt x="1843898" y="1546471"/>
                    <a:pt x="1850869" y="1544217"/>
                  </a:cubicBezTo>
                  <a:cubicBezTo>
                    <a:pt x="1917489" y="1522727"/>
                    <a:pt x="1983689" y="1499926"/>
                    <a:pt x="2050467" y="1478960"/>
                  </a:cubicBezTo>
                  <a:cubicBezTo>
                    <a:pt x="2089988" y="1466537"/>
                    <a:pt x="2130033" y="1455635"/>
                    <a:pt x="2170341" y="1445938"/>
                  </a:cubicBezTo>
                  <a:cubicBezTo>
                    <a:pt x="2207661" y="1436975"/>
                    <a:pt x="2245400" y="1429584"/>
                    <a:pt x="2283296" y="1423452"/>
                  </a:cubicBezTo>
                  <a:cubicBezTo>
                    <a:pt x="2296714" y="1421303"/>
                    <a:pt x="2303790" y="1415694"/>
                    <a:pt x="2310290" y="1404582"/>
                  </a:cubicBezTo>
                  <a:cubicBezTo>
                    <a:pt x="2359508" y="1319984"/>
                    <a:pt x="2425237" y="1249275"/>
                    <a:pt x="2498514" y="1185276"/>
                  </a:cubicBezTo>
                  <a:cubicBezTo>
                    <a:pt x="2513085" y="1172539"/>
                    <a:pt x="2522992" y="1158073"/>
                    <a:pt x="2531797" y="1140985"/>
                  </a:cubicBezTo>
                  <a:cubicBezTo>
                    <a:pt x="2543853" y="1117556"/>
                    <a:pt x="2558110" y="1094755"/>
                    <a:pt x="2574411" y="1074051"/>
                  </a:cubicBezTo>
                  <a:cubicBezTo>
                    <a:pt x="2594801" y="1048210"/>
                    <a:pt x="2622528" y="1033481"/>
                    <a:pt x="2656546" y="1033324"/>
                  </a:cubicBezTo>
                  <a:cubicBezTo>
                    <a:pt x="2667658" y="1033272"/>
                    <a:pt x="2676516" y="1030494"/>
                    <a:pt x="2685427" y="1022002"/>
                  </a:cubicBezTo>
                  <a:cubicBezTo>
                    <a:pt x="2809127" y="904015"/>
                    <a:pt x="2960136" y="855898"/>
                    <a:pt x="3127656" y="850551"/>
                  </a:cubicBezTo>
                  <a:cubicBezTo>
                    <a:pt x="3136356" y="850289"/>
                    <a:pt x="3145058" y="849713"/>
                    <a:pt x="3155436" y="849241"/>
                  </a:cubicBezTo>
                  <a:cubicBezTo>
                    <a:pt x="3157008" y="815853"/>
                    <a:pt x="3158581" y="783669"/>
                    <a:pt x="3160101" y="751329"/>
                  </a:cubicBezTo>
                  <a:cubicBezTo>
                    <a:pt x="3159105" y="749914"/>
                    <a:pt x="3158266" y="747346"/>
                    <a:pt x="3156851" y="746926"/>
                  </a:cubicBezTo>
                  <a:cubicBezTo>
                    <a:pt x="3118011" y="735447"/>
                    <a:pt x="3102968" y="704365"/>
                    <a:pt x="3097726" y="669037"/>
                  </a:cubicBezTo>
                  <a:cubicBezTo>
                    <a:pt x="3087872" y="602836"/>
                    <a:pt x="3090755" y="537055"/>
                    <a:pt x="3117906" y="474471"/>
                  </a:cubicBezTo>
                  <a:cubicBezTo>
                    <a:pt x="3146944" y="407484"/>
                    <a:pt x="3191078" y="389506"/>
                    <a:pt x="3259009" y="416762"/>
                  </a:cubicBezTo>
                  <a:cubicBezTo>
                    <a:pt x="3261944" y="410839"/>
                    <a:pt x="3265403" y="404968"/>
                    <a:pt x="3267814" y="398731"/>
                  </a:cubicBezTo>
                  <a:cubicBezTo>
                    <a:pt x="3270697" y="391393"/>
                    <a:pt x="3272636" y="383688"/>
                    <a:pt x="3275048" y="376192"/>
                  </a:cubicBezTo>
                  <a:cubicBezTo>
                    <a:pt x="3295961" y="311931"/>
                    <a:pt x="3325366" y="254064"/>
                    <a:pt x="3387007" y="218212"/>
                  </a:cubicBezTo>
                  <a:cubicBezTo>
                    <a:pt x="3443825" y="185191"/>
                    <a:pt x="3501797" y="157568"/>
                    <a:pt x="3569360" y="154213"/>
                  </a:cubicBezTo>
                  <a:cubicBezTo>
                    <a:pt x="3619207" y="151749"/>
                    <a:pt x="3668006" y="153951"/>
                    <a:pt x="3717119" y="171300"/>
                  </a:cubicBezTo>
                  <a:cubicBezTo>
                    <a:pt x="3718587" y="163648"/>
                    <a:pt x="3720002" y="158249"/>
                    <a:pt x="3720579" y="152745"/>
                  </a:cubicBezTo>
                  <a:cubicBezTo>
                    <a:pt x="3730118" y="66837"/>
                    <a:pt x="3791392" y="6454"/>
                    <a:pt x="3875204" y="479"/>
                  </a:cubicBezTo>
                  <a:cubicBezTo>
                    <a:pt x="3961742" y="-5706"/>
                    <a:pt x="4041098" y="48648"/>
                    <a:pt x="4062484" y="128739"/>
                  </a:cubicBezTo>
                  <a:cubicBezTo>
                    <a:pt x="4085861" y="216273"/>
                    <a:pt x="4033027" y="304436"/>
                    <a:pt x="3943606" y="327027"/>
                  </a:cubicBezTo>
                  <a:cubicBezTo>
                    <a:pt x="3934119" y="329438"/>
                    <a:pt x="3924474" y="331272"/>
                    <a:pt x="3911423" y="334155"/>
                  </a:cubicBezTo>
                  <a:cubicBezTo>
                    <a:pt x="3930397" y="394747"/>
                    <a:pt x="3933280" y="456021"/>
                    <a:pt x="3925156" y="516613"/>
                  </a:cubicBezTo>
                  <a:cubicBezTo>
                    <a:pt x="3945021" y="518500"/>
                    <a:pt x="3962738" y="518028"/>
                    <a:pt x="3979301" y="522169"/>
                  </a:cubicBezTo>
                  <a:cubicBezTo>
                    <a:pt x="4010331" y="529927"/>
                    <a:pt x="4025531" y="549320"/>
                    <a:pt x="4028519" y="581136"/>
                  </a:cubicBezTo>
                  <a:cubicBezTo>
                    <a:pt x="4032503" y="623226"/>
                    <a:pt x="4027418" y="664320"/>
                    <a:pt x="4009545" y="702688"/>
                  </a:cubicBezTo>
                  <a:cubicBezTo>
                    <a:pt x="3994187" y="735762"/>
                    <a:pt x="3976680" y="767892"/>
                    <a:pt x="3958807" y="799709"/>
                  </a:cubicBezTo>
                  <a:cubicBezTo>
                    <a:pt x="3945860" y="822719"/>
                    <a:pt x="3926728" y="840697"/>
                    <a:pt x="3900940" y="847773"/>
                  </a:cubicBezTo>
                  <a:cubicBezTo>
                    <a:pt x="3885373" y="852019"/>
                    <a:pt x="3868390" y="851023"/>
                    <a:pt x="3848786" y="852648"/>
                  </a:cubicBezTo>
                  <a:cubicBezTo>
                    <a:pt x="3842759" y="867639"/>
                    <a:pt x="3836102" y="886037"/>
                    <a:pt x="3828030" y="903806"/>
                  </a:cubicBezTo>
                  <a:cubicBezTo>
                    <a:pt x="3819906" y="921627"/>
                    <a:pt x="3810418" y="938819"/>
                    <a:pt x="3800984" y="957374"/>
                  </a:cubicBezTo>
                  <a:cubicBezTo>
                    <a:pt x="3825095" y="978235"/>
                    <a:pt x="3848734" y="998835"/>
                    <a:pt x="3872583" y="1019277"/>
                  </a:cubicBezTo>
                  <a:cubicBezTo>
                    <a:pt x="3900311" y="1043073"/>
                    <a:pt x="3929978" y="1064931"/>
                    <a:pt x="3955609" y="1090824"/>
                  </a:cubicBezTo>
                  <a:cubicBezTo>
                    <a:pt x="3986744" y="1122325"/>
                    <a:pt x="4014996" y="1156710"/>
                    <a:pt x="4043562" y="1190623"/>
                  </a:cubicBezTo>
                  <a:cubicBezTo>
                    <a:pt x="4087591" y="1242881"/>
                    <a:pt x="4091260" y="1303787"/>
                    <a:pt x="4076951" y="1366843"/>
                  </a:cubicBezTo>
                  <a:cubicBezTo>
                    <a:pt x="4069088" y="1401385"/>
                    <a:pt x="4057138" y="1435036"/>
                    <a:pt x="4046969" y="1469053"/>
                  </a:cubicBezTo>
                  <a:cubicBezTo>
                    <a:pt x="4044191" y="1478278"/>
                    <a:pt x="4041256" y="1487451"/>
                    <a:pt x="4037849" y="1498301"/>
                  </a:cubicBezTo>
                  <a:cubicBezTo>
                    <a:pt x="4051791" y="1503595"/>
                    <a:pt x="4063585" y="1508260"/>
                    <a:pt x="4075483" y="1512558"/>
                  </a:cubicBezTo>
                  <a:cubicBezTo>
                    <a:pt x="4265856" y="1581694"/>
                    <a:pt x="4445798" y="1670800"/>
                    <a:pt x="4608758" y="1792142"/>
                  </a:cubicBezTo>
                  <a:cubicBezTo>
                    <a:pt x="4744775" y="1893408"/>
                    <a:pt x="4862186" y="2012181"/>
                    <a:pt x="4949248" y="2158892"/>
                  </a:cubicBezTo>
                  <a:cubicBezTo>
                    <a:pt x="5015658" y="2270852"/>
                    <a:pt x="5058272" y="2391092"/>
                    <a:pt x="5070223" y="2521083"/>
                  </a:cubicBezTo>
                  <a:cubicBezTo>
                    <a:pt x="5084217" y="2673192"/>
                    <a:pt x="5055127" y="2817963"/>
                    <a:pt x="4990761" y="2955921"/>
                  </a:cubicBezTo>
                  <a:cubicBezTo>
                    <a:pt x="4916750" y="3114477"/>
                    <a:pt x="4807150" y="3245568"/>
                    <a:pt x="4676373" y="3359834"/>
                  </a:cubicBezTo>
                  <a:cubicBezTo>
                    <a:pt x="4504922" y="3509532"/>
                    <a:pt x="4309570" y="3619919"/>
                    <a:pt x="4100118" y="3706509"/>
                  </a:cubicBezTo>
                  <a:cubicBezTo>
                    <a:pt x="3887521" y="3794410"/>
                    <a:pt x="3666853" y="3853796"/>
                    <a:pt x="3439999" y="3891064"/>
                  </a:cubicBezTo>
                  <a:cubicBezTo>
                    <a:pt x="3228817" y="3925763"/>
                    <a:pt x="3016325" y="3940963"/>
                    <a:pt x="2802470" y="3935407"/>
                  </a:cubicBezTo>
                  <a:cubicBezTo>
                    <a:pt x="2445259" y="3926077"/>
                    <a:pt x="2097536" y="3866690"/>
                    <a:pt x="1763492" y="3736124"/>
                  </a:cubicBezTo>
                  <a:cubicBezTo>
                    <a:pt x="1746143" y="3729362"/>
                    <a:pt x="1728793" y="3722443"/>
                    <a:pt x="1707198" y="3713952"/>
                  </a:cubicBezTo>
                  <a:close/>
                  <a:moveTo>
                    <a:pt x="3637500" y="2257905"/>
                  </a:moveTo>
                  <a:cubicBezTo>
                    <a:pt x="3644629" y="2257905"/>
                    <a:pt x="3647669" y="2258481"/>
                    <a:pt x="3650394" y="2257800"/>
                  </a:cubicBezTo>
                  <a:cubicBezTo>
                    <a:pt x="3884901" y="2203550"/>
                    <a:pt x="4121609" y="2196422"/>
                    <a:pt x="4359941" y="2224044"/>
                  </a:cubicBezTo>
                  <a:cubicBezTo>
                    <a:pt x="4367699" y="2224936"/>
                    <a:pt x="4375666" y="2226141"/>
                    <a:pt x="4382899" y="2228814"/>
                  </a:cubicBezTo>
                  <a:cubicBezTo>
                    <a:pt x="4393278" y="2232641"/>
                    <a:pt x="4398257" y="2241184"/>
                    <a:pt x="4396894" y="2252244"/>
                  </a:cubicBezTo>
                  <a:cubicBezTo>
                    <a:pt x="4395479" y="2263408"/>
                    <a:pt x="4388246" y="2270170"/>
                    <a:pt x="4377343" y="2271323"/>
                  </a:cubicBezTo>
                  <a:cubicBezTo>
                    <a:pt x="4368590" y="2272214"/>
                    <a:pt x="4359575" y="2271585"/>
                    <a:pt x="4350769" y="2270589"/>
                  </a:cubicBezTo>
                  <a:cubicBezTo>
                    <a:pt x="4201123" y="2253764"/>
                    <a:pt x="4051320" y="2251091"/>
                    <a:pt x="3901254" y="2265243"/>
                  </a:cubicBezTo>
                  <a:cubicBezTo>
                    <a:pt x="3736093" y="2280863"/>
                    <a:pt x="3575650" y="2316401"/>
                    <a:pt x="3421968" y="2379456"/>
                  </a:cubicBezTo>
                  <a:cubicBezTo>
                    <a:pt x="3167072" y="2484025"/>
                    <a:pt x="2960555" y="2647456"/>
                    <a:pt x="2814211" y="2883116"/>
                  </a:cubicBezTo>
                  <a:cubicBezTo>
                    <a:pt x="2745442" y="2993869"/>
                    <a:pt x="2697063" y="3113324"/>
                    <a:pt x="2664723" y="3239488"/>
                  </a:cubicBezTo>
                  <a:cubicBezTo>
                    <a:pt x="2662521" y="3248031"/>
                    <a:pt x="2660320" y="3256890"/>
                    <a:pt x="2656179" y="3264542"/>
                  </a:cubicBezTo>
                  <a:cubicBezTo>
                    <a:pt x="2650885" y="3274292"/>
                    <a:pt x="2640454" y="3278642"/>
                    <a:pt x="2630915" y="3273715"/>
                  </a:cubicBezTo>
                  <a:cubicBezTo>
                    <a:pt x="2624206" y="3270256"/>
                    <a:pt x="2617339" y="3261765"/>
                    <a:pt x="2615976" y="3254531"/>
                  </a:cubicBezTo>
                  <a:cubicBezTo>
                    <a:pt x="2614299" y="3245411"/>
                    <a:pt x="2617444" y="3235085"/>
                    <a:pt x="2619855" y="3225598"/>
                  </a:cubicBezTo>
                  <a:cubicBezTo>
                    <a:pt x="2656179" y="3082766"/>
                    <a:pt x="2714098" y="2949474"/>
                    <a:pt x="2794398" y="2825721"/>
                  </a:cubicBezTo>
                  <a:cubicBezTo>
                    <a:pt x="2806506" y="2807061"/>
                    <a:pt x="2815574" y="2785361"/>
                    <a:pt x="2821130" y="2763818"/>
                  </a:cubicBezTo>
                  <a:cubicBezTo>
                    <a:pt x="2833396" y="2716330"/>
                    <a:pt x="2832295" y="2668737"/>
                    <a:pt x="2812377" y="2619623"/>
                  </a:cubicBezTo>
                  <a:cubicBezTo>
                    <a:pt x="2592966" y="2731163"/>
                    <a:pt x="2397876" y="2872423"/>
                    <a:pt x="2223280" y="3041830"/>
                  </a:cubicBezTo>
                  <a:cubicBezTo>
                    <a:pt x="2031073" y="3228324"/>
                    <a:pt x="1866227" y="3436412"/>
                    <a:pt x="1730838" y="3671758"/>
                  </a:cubicBezTo>
                  <a:cubicBezTo>
                    <a:pt x="1746877" y="3678414"/>
                    <a:pt x="1759299" y="3683813"/>
                    <a:pt x="1771931" y="3688845"/>
                  </a:cubicBezTo>
                  <a:cubicBezTo>
                    <a:pt x="2067607" y="3806151"/>
                    <a:pt x="2375757" y="3865066"/>
                    <a:pt x="2692136" y="3883725"/>
                  </a:cubicBezTo>
                  <a:cubicBezTo>
                    <a:pt x="2915635" y="3896882"/>
                    <a:pt x="3138296" y="3886818"/>
                    <a:pt x="3360065" y="3855421"/>
                  </a:cubicBezTo>
                  <a:cubicBezTo>
                    <a:pt x="3594572" y="3822190"/>
                    <a:pt x="3822998" y="3765581"/>
                    <a:pt x="4043562" y="3678624"/>
                  </a:cubicBezTo>
                  <a:cubicBezTo>
                    <a:pt x="4249712" y="3597380"/>
                    <a:pt x="4442863" y="3493178"/>
                    <a:pt x="4614104" y="3351290"/>
                  </a:cubicBezTo>
                  <a:cubicBezTo>
                    <a:pt x="4743046" y="3244415"/>
                    <a:pt x="4853170" y="3121501"/>
                    <a:pt x="4930850" y="2971698"/>
                  </a:cubicBezTo>
                  <a:cubicBezTo>
                    <a:pt x="4980959" y="2875096"/>
                    <a:pt x="5013509" y="2773043"/>
                    <a:pt x="5022996" y="2664491"/>
                  </a:cubicBezTo>
                  <a:cubicBezTo>
                    <a:pt x="5037568" y="2497967"/>
                    <a:pt x="4999881" y="2342923"/>
                    <a:pt x="4917641" y="2198099"/>
                  </a:cubicBezTo>
                  <a:cubicBezTo>
                    <a:pt x="4845937" y="2071830"/>
                    <a:pt x="4749964" y="1966423"/>
                    <a:pt x="4638162" y="1875010"/>
                  </a:cubicBezTo>
                  <a:cubicBezTo>
                    <a:pt x="4457015" y="1726885"/>
                    <a:pt x="4251442" y="1623836"/>
                    <a:pt x="4031454" y="1547519"/>
                  </a:cubicBezTo>
                  <a:cubicBezTo>
                    <a:pt x="4027995" y="1546313"/>
                    <a:pt x="4024116" y="1546156"/>
                    <a:pt x="4023906" y="1546104"/>
                  </a:cubicBezTo>
                  <a:cubicBezTo>
                    <a:pt x="3924212" y="1738521"/>
                    <a:pt x="3825566" y="1928946"/>
                    <a:pt x="3726659" y="2119948"/>
                  </a:cubicBezTo>
                  <a:cubicBezTo>
                    <a:pt x="3750245" y="2108783"/>
                    <a:pt x="3772941" y="2097042"/>
                    <a:pt x="3796371" y="2087135"/>
                  </a:cubicBezTo>
                  <a:cubicBezTo>
                    <a:pt x="3922430" y="2033881"/>
                    <a:pt x="4055094" y="2018366"/>
                    <a:pt x="4190535" y="2019572"/>
                  </a:cubicBezTo>
                  <a:cubicBezTo>
                    <a:pt x="4215380" y="2019782"/>
                    <a:pt x="4228117" y="2029374"/>
                    <a:pt x="4227331" y="2044679"/>
                  </a:cubicBezTo>
                  <a:cubicBezTo>
                    <a:pt x="4226544" y="2059565"/>
                    <a:pt x="4213702" y="2066851"/>
                    <a:pt x="4188386" y="2067427"/>
                  </a:cubicBezTo>
                  <a:cubicBezTo>
                    <a:pt x="4150856" y="2068318"/>
                    <a:pt x="4113275" y="2068214"/>
                    <a:pt x="4075902" y="2070887"/>
                  </a:cubicBezTo>
                  <a:cubicBezTo>
                    <a:pt x="3979668" y="2077753"/>
                    <a:pt x="3886368" y="2097881"/>
                    <a:pt x="3797996" y="2137559"/>
                  </a:cubicBezTo>
                  <a:cubicBezTo>
                    <a:pt x="3736985" y="2164920"/>
                    <a:pt x="3683311" y="2202607"/>
                    <a:pt x="3637552" y="2258062"/>
                  </a:cubicBezTo>
                  <a:close/>
                  <a:moveTo>
                    <a:pt x="2868042" y="2275621"/>
                  </a:moveTo>
                  <a:cubicBezTo>
                    <a:pt x="2931727" y="2278242"/>
                    <a:pt x="2993839" y="2283484"/>
                    <a:pt x="3055846" y="2282697"/>
                  </a:cubicBezTo>
                  <a:cubicBezTo>
                    <a:pt x="3144691" y="2281544"/>
                    <a:pt x="3233482" y="2276145"/>
                    <a:pt x="3322274" y="2272267"/>
                  </a:cubicBezTo>
                  <a:cubicBezTo>
                    <a:pt x="3361743" y="2270537"/>
                    <a:pt x="3401212" y="2265558"/>
                    <a:pt x="3440575" y="2266449"/>
                  </a:cubicBezTo>
                  <a:cubicBezTo>
                    <a:pt x="3518045" y="2268231"/>
                    <a:pt x="3578690" y="2236939"/>
                    <a:pt x="3625077" y="2177290"/>
                  </a:cubicBezTo>
                  <a:cubicBezTo>
                    <a:pt x="3648664" y="2146994"/>
                    <a:pt x="3671255" y="2115178"/>
                    <a:pt x="3689182" y="2081370"/>
                  </a:cubicBezTo>
                  <a:cubicBezTo>
                    <a:pt x="3778445" y="1913064"/>
                    <a:pt x="3868075" y="1744863"/>
                    <a:pt x="3953198" y="1574408"/>
                  </a:cubicBezTo>
                  <a:cubicBezTo>
                    <a:pt x="3985224" y="1510304"/>
                    <a:pt x="4005875" y="1440487"/>
                    <a:pt x="4030615" y="1372871"/>
                  </a:cubicBezTo>
                  <a:cubicBezTo>
                    <a:pt x="4040994" y="1344619"/>
                    <a:pt x="4042619" y="1315371"/>
                    <a:pt x="4034704" y="1285494"/>
                  </a:cubicBezTo>
                  <a:cubicBezTo>
                    <a:pt x="4017983" y="1222334"/>
                    <a:pt x="3939098" y="1184595"/>
                    <a:pt x="3881336" y="1214052"/>
                  </a:cubicBezTo>
                  <a:cubicBezTo>
                    <a:pt x="3841134" y="1234599"/>
                    <a:pt x="3807431" y="1264214"/>
                    <a:pt x="3781852" y="1301062"/>
                  </a:cubicBezTo>
                  <a:cubicBezTo>
                    <a:pt x="3739081" y="1362650"/>
                    <a:pt x="3696310" y="1424500"/>
                    <a:pt x="3658099" y="1488919"/>
                  </a:cubicBezTo>
                  <a:cubicBezTo>
                    <a:pt x="3625497" y="1543955"/>
                    <a:pt x="3598503" y="1602450"/>
                    <a:pt x="3570513" y="1660107"/>
                  </a:cubicBezTo>
                  <a:cubicBezTo>
                    <a:pt x="3532565" y="1738259"/>
                    <a:pt x="3496503" y="1817301"/>
                    <a:pt x="3445398" y="1888324"/>
                  </a:cubicBezTo>
                  <a:cubicBezTo>
                    <a:pt x="3422911" y="1919511"/>
                    <a:pt x="3395813" y="1943884"/>
                    <a:pt x="3361428" y="1961234"/>
                  </a:cubicBezTo>
                  <a:cubicBezTo>
                    <a:pt x="3283696" y="2000493"/>
                    <a:pt x="3200723" y="2005630"/>
                    <a:pt x="3115967" y="2001803"/>
                  </a:cubicBezTo>
                  <a:cubicBezTo>
                    <a:pt x="3052964" y="1998920"/>
                    <a:pt x="2989908" y="1996929"/>
                    <a:pt x="2927638" y="1994570"/>
                  </a:cubicBezTo>
                  <a:cubicBezTo>
                    <a:pt x="2906253" y="2050550"/>
                    <a:pt x="2868199" y="2227923"/>
                    <a:pt x="2868094" y="2275621"/>
                  </a:cubicBezTo>
                  <a:close/>
                  <a:moveTo>
                    <a:pt x="2332566" y="1680392"/>
                  </a:moveTo>
                  <a:cubicBezTo>
                    <a:pt x="2068026" y="1634843"/>
                    <a:pt x="1806892" y="1589871"/>
                    <a:pt x="1543243" y="1544479"/>
                  </a:cubicBezTo>
                  <a:cubicBezTo>
                    <a:pt x="1544291" y="1555434"/>
                    <a:pt x="1544239" y="1562195"/>
                    <a:pt x="1545706" y="1568642"/>
                  </a:cubicBezTo>
                  <a:cubicBezTo>
                    <a:pt x="1583603" y="1738154"/>
                    <a:pt x="1622076" y="1907508"/>
                    <a:pt x="1659133" y="2077177"/>
                  </a:cubicBezTo>
                  <a:cubicBezTo>
                    <a:pt x="1663851" y="2098824"/>
                    <a:pt x="1672866" y="2107735"/>
                    <a:pt x="1694566" y="2112138"/>
                  </a:cubicBezTo>
                  <a:cubicBezTo>
                    <a:pt x="1912195" y="2156167"/>
                    <a:pt x="2129562" y="2201401"/>
                    <a:pt x="2347033" y="2246216"/>
                  </a:cubicBezTo>
                  <a:cubicBezTo>
                    <a:pt x="2374708" y="2251929"/>
                    <a:pt x="2402488" y="2257119"/>
                    <a:pt x="2434986" y="2263461"/>
                  </a:cubicBezTo>
                  <a:cubicBezTo>
                    <a:pt x="2400497" y="2066955"/>
                    <a:pt x="2366741" y="1874958"/>
                    <a:pt x="2332566" y="1680392"/>
                  </a:cubicBezTo>
                  <a:close/>
                  <a:moveTo>
                    <a:pt x="3778445" y="1001141"/>
                  </a:moveTo>
                  <a:cubicBezTo>
                    <a:pt x="3773675" y="1012201"/>
                    <a:pt x="3770792" y="1018386"/>
                    <a:pt x="3768381" y="1024675"/>
                  </a:cubicBezTo>
                  <a:cubicBezTo>
                    <a:pt x="3719897" y="1149581"/>
                    <a:pt x="3643790" y="1253102"/>
                    <a:pt x="3530206" y="1326116"/>
                  </a:cubicBezTo>
                  <a:cubicBezTo>
                    <a:pt x="3492991" y="1350018"/>
                    <a:pt x="3453260" y="1370355"/>
                    <a:pt x="3413372" y="1389591"/>
                  </a:cubicBezTo>
                  <a:cubicBezTo>
                    <a:pt x="3386954" y="1402328"/>
                    <a:pt x="3371911" y="1392579"/>
                    <a:pt x="3362372" y="1364642"/>
                  </a:cubicBezTo>
                  <a:cubicBezTo>
                    <a:pt x="3346804" y="1319040"/>
                    <a:pt x="3343450" y="1272076"/>
                    <a:pt x="3343921" y="1224483"/>
                  </a:cubicBezTo>
                  <a:cubicBezTo>
                    <a:pt x="3343921" y="1219661"/>
                    <a:pt x="3342401" y="1214891"/>
                    <a:pt x="3340462" y="1203255"/>
                  </a:cubicBezTo>
                  <a:cubicBezTo>
                    <a:pt x="3250832" y="1343047"/>
                    <a:pt x="3150614" y="1466118"/>
                    <a:pt x="3043843" y="1583895"/>
                  </a:cubicBezTo>
                  <a:cubicBezTo>
                    <a:pt x="2937597" y="1701096"/>
                    <a:pt x="2820082" y="1806870"/>
                    <a:pt x="2699684" y="1914427"/>
                  </a:cubicBezTo>
                  <a:cubicBezTo>
                    <a:pt x="2710481" y="1917048"/>
                    <a:pt x="2716142" y="1918934"/>
                    <a:pt x="2721960" y="1919773"/>
                  </a:cubicBezTo>
                  <a:cubicBezTo>
                    <a:pt x="2811800" y="1932772"/>
                    <a:pt x="2901378" y="1947553"/>
                    <a:pt x="2992476" y="1949021"/>
                  </a:cubicBezTo>
                  <a:cubicBezTo>
                    <a:pt x="3036872" y="1949702"/>
                    <a:pt x="3081268" y="1954525"/>
                    <a:pt x="3125611" y="1953948"/>
                  </a:cubicBezTo>
                  <a:cubicBezTo>
                    <a:pt x="3172785" y="1953319"/>
                    <a:pt x="3220640" y="1952585"/>
                    <a:pt x="3266923" y="1944513"/>
                  </a:cubicBezTo>
                  <a:cubicBezTo>
                    <a:pt x="3317766" y="1935655"/>
                    <a:pt x="3367351" y="1916628"/>
                    <a:pt x="3398381" y="1871656"/>
                  </a:cubicBezTo>
                  <a:cubicBezTo>
                    <a:pt x="3428520" y="1827889"/>
                    <a:pt x="3456510" y="1782287"/>
                    <a:pt x="3481145" y="1735219"/>
                  </a:cubicBezTo>
                  <a:cubicBezTo>
                    <a:pt x="3523706" y="1654027"/>
                    <a:pt x="3561131" y="1570162"/>
                    <a:pt x="3604059" y="1489181"/>
                  </a:cubicBezTo>
                  <a:cubicBezTo>
                    <a:pt x="3647092" y="1408042"/>
                    <a:pt x="3695471" y="1329523"/>
                    <a:pt x="3755120" y="1259549"/>
                  </a:cubicBezTo>
                  <a:cubicBezTo>
                    <a:pt x="3805858" y="1200005"/>
                    <a:pt x="3863044" y="1146384"/>
                    <a:pt x="3954194" y="1150368"/>
                  </a:cubicBezTo>
                  <a:cubicBezTo>
                    <a:pt x="3896642" y="1101516"/>
                    <a:pt x="3839142" y="1052665"/>
                    <a:pt x="3778445" y="1001088"/>
                  </a:cubicBezTo>
                  <a:close/>
                  <a:moveTo>
                    <a:pt x="1017779" y="2759625"/>
                  </a:moveTo>
                  <a:cubicBezTo>
                    <a:pt x="1028733" y="2748880"/>
                    <a:pt x="1036910" y="2741017"/>
                    <a:pt x="1044930" y="2732946"/>
                  </a:cubicBezTo>
                  <a:cubicBezTo>
                    <a:pt x="1111707" y="2665697"/>
                    <a:pt x="1175706" y="2595355"/>
                    <a:pt x="1245943" y="2531985"/>
                  </a:cubicBezTo>
                  <a:cubicBezTo>
                    <a:pt x="1319167" y="2465942"/>
                    <a:pt x="1397004" y="2404720"/>
                    <a:pt x="1475417" y="2344862"/>
                  </a:cubicBezTo>
                  <a:cubicBezTo>
                    <a:pt x="1553621" y="2285161"/>
                    <a:pt x="1628942" y="2220952"/>
                    <a:pt x="1716581" y="2174407"/>
                  </a:cubicBezTo>
                  <a:cubicBezTo>
                    <a:pt x="1718834" y="2173202"/>
                    <a:pt x="1719988" y="2170004"/>
                    <a:pt x="1722766" y="2166230"/>
                  </a:cubicBezTo>
                  <a:cubicBezTo>
                    <a:pt x="1703215" y="2161932"/>
                    <a:pt x="1685131" y="2155695"/>
                    <a:pt x="1666734" y="2154489"/>
                  </a:cubicBezTo>
                  <a:cubicBezTo>
                    <a:pt x="1635337" y="2152445"/>
                    <a:pt x="1623281" y="2135725"/>
                    <a:pt x="1617096" y="2106582"/>
                  </a:cubicBezTo>
                  <a:cubicBezTo>
                    <a:pt x="1593824" y="1996562"/>
                    <a:pt x="1568560" y="1886961"/>
                    <a:pt x="1543872" y="1777203"/>
                  </a:cubicBezTo>
                  <a:cubicBezTo>
                    <a:pt x="1542247" y="1769865"/>
                    <a:pt x="1539417" y="1762789"/>
                    <a:pt x="1536586" y="1753826"/>
                  </a:cubicBezTo>
                  <a:cubicBezTo>
                    <a:pt x="1526680" y="1759277"/>
                    <a:pt x="1518870" y="1763261"/>
                    <a:pt x="1511374" y="1767768"/>
                  </a:cubicBezTo>
                  <a:cubicBezTo>
                    <a:pt x="1438517" y="1811588"/>
                    <a:pt x="1368752" y="1859915"/>
                    <a:pt x="1302866" y="1913745"/>
                  </a:cubicBezTo>
                  <a:cubicBezTo>
                    <a:pt x="1181053" y="2013282"/>
                    <a:pt x="1074911" y="2126657"/>
                    <a:pt x="996236" y="2263933"/>
                  </a:cubicBezTo>
                  <a:cubicBezTo>
                    <a:pt x="905243" y="2422699"/>
                    <a:pt x="862839" y="2592210"/>
                    <a:pt x="886059" y="2775559"/>
                  </a:cubicBezTo>
                  <a:cubicBezTo>
                    <a:pt x="890200" y="2808109"/>
                    <a:pt x="894393" y="2840921"/>
                    <a:pt x="906501" y="2872842"/>
                  </a:cubicBezTo>
                  <a:cubicBezTo>
                    <a:pt x="924741" y="2855493"/>
                    <a:pt x="940623" y="2839506"/>
                    <a:pt x="957501" y="2824620"/>
                  </a:cubicBezTo>
                  <a:cubicBezTo>
                    <a:pt x="968508" y="2814976"/>
                    <a:pt x="969819" y="2803968"/>
                    <a:pt x="968927" y="2790288"/>
                  </a:cubicBezTo>
                  <a:cubicBezTo>
                    <a:pt x="967145" y="2762770"/>
                    <a:pt x="965049" y="2734937"/>
                    <a:pt x="967250" y="2707576"/>
                  </a:cubicBezTo>
                  <a:cubicBezTo>
                    <a:pt x="980092" y="2548601"/>
                    <a:pt x="1028996" y="2400475"/>
                    <a:pt x="1106518" y="2261836"/>
                  </a:cubicBezTo>
                  <a:cubicBezTo>
                    <a:pt x="1124706" y="2229286"/>
                    <a:pt x="1148450" y="2199829"/>
                    <a:pt x="1170674" y="2169637"/>
                  </a:cubicBezTo>
                  <a:cubicBezTo>
                    <a:pt x="1177541" y="2160307"/>
                    <a:pt x="1187028" y="2152340"/>
                    <a:pt x="1196620" y="2145631"/>
                  </a:cubicBezTo>
                  <a:cubicBezTo>
                    <a:pt x="1207680" y="2137874"/>
                    <a:pt x="1219473" y="2139499"/>
                    <a:pt x="1228489" y="2149929"/>
                  </a:cubicBezTo>
                  <a:cubicBezTo>
                    <a:pt x="1236665" y="2159416"/>
                    <a:pt x="1236036" y="2169847"/>
                    <a:pt x="1228593" y="2179701"/>
                  </a:cubicBezTo>
                  <a:cubicBezTo>
                    <a:pt x="1226235" y="2182846"/>
                    <a:pt x="1223509" y="2185729"/>
                    <a:pt x="1220679" y="2188455"/>
                  </a:cubicBezTo>
                  <a:cubicBezTo>
                    <a:pt x="1185980" y="2221686"/>
                    <a:pt x="1160453" y="2261522"/>
                    <a:pt x="1138282" y="2303611"/>
                  </a:cubicBezTo>
                  <a:cubicBezTo>
                    <a:pt x="1075540" y="2422646"/>
                    <a:pt x="1034656" y="2548810"/>
                    <a:pt x="1018198" y="2682470"/>
                  </a:cubicBezTo>
                  <a:cubicBezTo>
                    <a:pt x="1015263" y="2706266"/>
                    <a:pt x="1017779" y="2730692"/>
                    <a:pt x="1017779" y="2759677"/>
                  </a:cubicBezTo>
                  <a:close/>
                  <a:moveTo>
                    <a:pt x="891929" y="3554557"/>
                  </a:moveTo>
                  <a:cubicBezTo>
                    <a:pt x="882494" y="3546695"/>
                    <a:pt x="875051" y="3540352"/>
                    <a:pt x="867451" y="3534167"/>
                  </a:cubicBezTo>
                  <a:cubicBezTo>
                    <a:pt x="786050" y="3468438"/>
                    <a:pt x="704754" y="3402552"/>
                    <a:pt x="622986" y="3337243"/>
                  </a:cubicBezTo>
                  <a:cubicBezTo>
                    <a:pt x="610092" y="3326917"/>
                    <a:pt x="595940" y="3317115"/>
                    <a:pt x="580844" y="3310773"/>
                  </a:cubicBezTo>
                  <a:cubicBezTo>
                    <a:pt x="424227" y="3245306"/>
                    <a:pt x="263469" y="3235766"/>
                    <a:pt x="99251" y="3276703"/>
                  </a:cubicBezTo>
                  <a:cubicBezTo>
                    <a:pt x="89554" y="3279114"/>
                    <a:pt x="80382" y="3283569"/>
                    <a:pt x="66334" y="3288758"/>
                  </a:cubicBezTo>
                  <a:cubicBezTo>
                    <a:pt x="289938" y="3452871"/>
                    <a:pt x="508563" y="3613314"/>
                    <a:pt x="729494" y="3775540"/>
                  </a:cubicBezTo>
                  <a:cubicBezTo>
                    <a:pt x="789352" y="3705146"/>
                    <a:pt x="839671" y="3631031"/>
                    <a:pt x="891982" y="3554557"/>
                  </a:cubicBezTo>
                  <a:close/>
                  <a:moveTo>
                    <a:pt x="2417322" y="1887013"/>
                  </a:moveTo>
                  <a:cubicBezTo>
                    <a:pt x="2421882" y="1889058"/>
                    <a:pt x="2423612" y="1890368"/>
                    <a:pt x="2425446" y="1890525"/>
                  </a:cubicBezTo>
                  <a:cubicBezTo>
                    <a:pt x="2485252" y="1896343"/>
                    <a:pt x="2545058" y="1902948"/>
                    <a:pt x="2605022" y="1907193"/>
                  </a:cubicBezTo>
                  <a:cubicBezTo>
                    <a:pt x="2618492" y="1908137"/>
                    <a:pt x="2635527" y="1904520"/>
                    <a:pt x="2645748" y="1896448"/>
                  </a:cubicBezTo>
                  <a:cubicBezTo>
                    <a:pt x="2680552" y="1868983"/>
                    <a:pt x="2713522" y="1839106"/>
                    <a:pt x="2746334" y="1809229"/>
                  </a:cubicBezTo>
                  <a:cubicBezTo>
                    <a:pt x="2866103" y="1700153"/>
                    <a:pt x="2983775" y="1588927"/>
                    <a:pt x="3086719" y="1463287"/>
                  </a:cubicBezTo>
                  <a:cubicBezTo>
                    <a:pt x="3091174" y="1457836"/>
                    <a:pt x="3094844" y="1451704"/>
                    <a:pt x="3099771" y="1444575"/>
                  </a:cubicBezTo>
                  <a:cubicBezTo>
                    <a:pt x="3076498" y="1448192"/>
                    <a:pt x="3056161" y="1453958"/>
                    <a:pt x="3035876" y="1453905"/>
                  </a:cubicBezTo>
                  <a:cubicBezTo>
                    <a:pt x="2991585" y="1453853"/>
                    <a:pt x="2947242" y="1451442"/>
                    <a:pt x="2902951" y="1448821"/>
                  </a:cubicBezTo>
                  <a:cubicBezTo>
                    <a:pt x="2859656" y="1446252"/>
                    <a:pt x="2819872" y="1432939"/>
                    <a:pt x="2784806" y="1403901"/>
                  </a:cubicBezTo>
                  <a:cubicBezTo>
                    <a:pt x="2777206" y="1411029"/>
                    <a:pt x="2770078" y="1417686"/>
                    <a:pt x="2762949" y="1424290"/>
                  </a:cubicBezTo>
                  <a:cubicBezTo>
                    <a:pt x="2670488" y="1510409"/>
                    <a:pt x="2578185" y="1596737"/>
                    <a:pt x="2485410" y="1682489"/>
                  </a:cubicBezTo>
                  <a:cubicBezTo>
                    <a:pt x="2460775" y="1705237"/>
                    <a:pt x="2434776" y="1726622"/>
                    <a:pt x="2409093" y="1748165"/>
                  </a:cubicBezTo>
                  <a:cubicBezTo>
                    <a:pt x="2401073" y="1754874"/>
                    <a:pt x="2394941" y="1761164"/>
                    <a:pt x="2397142" y="1772905"/>
                  </a:cubicBezTo>
                  <a:cubicBezTo>
                    <a:pt x="2404271" y="1811483"/>
                    <a:pt x="2410927" y="1850165"/>
                    <a:pt x="2417427" y="1887066"/>
                  </a:cubicBezTo>
                  <a:close/>
                  <a:moveTo>
                    <a:pt x="1562008" y="3930952"/>
                  </a:moveTo>
                  <a:cubicBezTo>
                    <a:pt x="1554722" y="3926549"/>
                    <a:pt x="1551420" y="3924295"/>
                    <a:pt x="1547960" y="3922513"/>
                  </a:cubicBezTo>
                  <a:cubicBezTo>
                    <a:pt x="1434691" y="3864332"/>
                    <a:pt x="1321316" y="3806360"/>
                    <a:pt x="1208256" y="3747760"/>
                  </a:cubicBezTo>
                  <a:cubicBezTo>
                    <a:pt x="1194943" y="3740841"/>
                    <a:pt x="1182730" y="3740055"/>
                    <a:pt x="1168630" y="3743829"/>
                  </a:cubicBezTo>
                  <a:cubicBezTo>
                    <a:pt x="1007558" y="3787072"/>
                    <a:pt x="876624" y="3875549"/>
                    <a:pt x="773418" y="4005906"/>
                  </a:cubicBezTo>
                  <a:cubicBezTo>
                    <a:pt x="767705" y="4013139"/>
                    <a:pt x="763407" y="4021525"/>
                    <a:pt x="755544" y="4034000"/>
                  </a:cubicBezTo>
                  <a:cubicBezTo>
                    <a:pt x="1026217" y="4027815"/>
                    <a:pt x="1290601" y="4021735"/>
                    <a:pt x="1558129" y="4015655"/>
                  </a:cubicBezTo>
                  <a:cubicBezTo>
                    <a:pt x="1559544" y="3985936"/>
                    <a:pt x="1560802" y="3958679"/>
                    <a:pt x="1562112" y="3931004"/>
                  </a:cubicBezTo>
                  <a:close/>
                  <a:moveTo>
                    <a:pt x="2849277" y="1007483"/>
                  </a:moveTo>
                  <a:cubicBezTo>
                    <a:pt x="2847862" y="1015241"/>
                    <a:pt x="2846604" y="1019958"/>
                    <a:pt x="2846132" y="1024780"/>
                  </a:cubicBezTo>
                  <a:cubicBezTo>
                    <a:pt x="2841415" y="1073841"/>
                    <a:pt x="2836645" y="1122902"/>
                    <a:pt x="2832190" y="1171963"/>
                  </a:cubicBezTo>
                  <a:cubicBezTo>
                    <a:pt x="2827001" y="1228886"/>
                    <a:pt x="2822545" y="1285914"/>
                    <a:pt x="2816780" y="1342785"/>
                  </a:cubicBezTo>
                  <a:cubicBezTo>
                    <a:pt x="2814683" y="1363489"/>
                    <a:pt x="2821497" y="1377588"/>
                    <a:pt x="2840891" y="1384612"/>
                  </a:cubicBezTo>
                  <a:cubicBezTo>
                    <a:pt x="2856563" y="1390273"/>
                    <a:pt x="2872340" y="1396982"/>
                    <a:pt x="2888641" y="1399341"/>
                  </a:cubicBezTo>
                  <a:cubicBezTo>
                    <a:pt x="2924703" y="1404530"/>
                    <a:pt x="2961027" y="1408618"/>
                    <a:pt x="2997403" y="1410715"/>
                  </a:cubicBezTo>
                  <a:cubicBezTo>
                    <a:pt x="3036977" y="1413021"/>
                    <a:pt x="3075869" y="1408094"/>
                    <a:pt x="3113975" y="1389434"/>
                  </a:cubicBezTo>
                  <a:cubicBezTo>
                    <a:pt x="3125297" y="1271080"/>
                    <a:pt x="3136618" y="1152831"/>
                    <a:pt x="3148255" y="1030913"/>
                  </a:cubicBezTo>
                  <a:cubicBezTo>
                    <a:pt x="3044525" y="1055181"/>
                    <a:pt x="2947032" y="1047319"/>
                    <a:pt x="2849225" y="1007536"/>
                  </a:cubicBezTo>
                  <a:close/>
                  <a:moveTo>
                    <a:pt x="1292173" y="3421474"/>
                  </a:moveTo>
                  <a:cubicBezTo>
                    <a:pt x="1440404" y="3126271"/>
                    <a:pt x="1629519" y="2868806"/>
                    <a:pt x="1872726" y="2648662"/>
                  </a:cubicBezTo>
                  <a:cubicBezTo>
                    <a:pt x="1865965" y="2647980"/>
                    <a:pt x="1863763" y="2647037"/>
                    <a:pt x="1862453" y="2647771"/>
                  </a:cubicBezTo>
                  <a:cubicBezTo>
                    <a:pt x="1854695" y="2652069"/>
                    <a:pt x="1847043" y="2656576"/>
                    <a:pt x="1839547" y="2661294"/>
                  </a:cubicBezTo>
                  <a:cubicBezTo>
                    <a:pt x="1725596" y="2732998"/>
                    <a:pt x="1620713" y="2816600"/>
                    <a:pt x="1521648" y="2907489"/>
                  </a:cubicBezTo>
                  <a:cubicBezTo>
                    <a:pt x="1393335" y="3025319"/>
                    <a:pt x="1283263" y="3159974"/>
                    <a:pt x="1170045" y="3291641"/>
                  </a:cubicBezTo>
                  <a:cubicBezTo>
                    <a:pt x="1167582" y="3294472"/>
                    <a:pt x="1166009" y="3298088"/>
                    <a:pt x="1161869" y="3304850"/>
                  </a:cubicBezTo>
                  <a:cubicBezTo>
                    <a:pt x="1203644" y="3342222"/>
                    <a:pt x="1245261" y="3379489"/>
                    <a:pt x="1292226" y="3421527"/>
                  </a:cubicBezTo>
                  <a:close/>
                  <a:moveTo>
                    <a:pt x="2727726" y="1394047"/>
                  </a:moveTo>
                  <a:cubicBezTo>
                    <a:pt x="2683802" y="1404530"/>
                    <a:pt x="2645958" y="1399236"/>
                    <a:pt x="2608271" y="1391007"/>
                  </a:cubicBezTo>
                  <a:cubicBezTo>
                    <a:pt x="2549828" y="1378270"/>
                    <a:pt x="2508053" y="1329890"/>
                    <a:pt x="2504017" y="1270189"/>
                  </a:cubicBezTo>
                  <a:cubicBezTo>
                    <a:pt x="2503441" y="1261855"/>
                    <a:pt x="2502969" y="1253521"/>
                    <a:pt x="2502235" y="1241518"/>
                  </a:cubicBezTo>
                  <a:cubicBezTo>
                    <a:pt x="2495211" y="1247179"/>
                    <a:pt x="2491018" y="1249590"/>
                    <a:pt x="2488083" y="1253049"/>
                  </a:cubicBezTo>
                  <a:cubicBezTo>
                    <a:pt x="2451235" y="1296764"/>
                    <a:pt x="2412710" y="1339273"/>
                    <a:pt x="2378325" y="1384926"/>
                  </a:cubicBezTo>
                  <a:cubicBezTo>
                    <a:pt x="2346823" y="1426806"/>
                    <a:pt x="2323656" y="1473771"/>
                    <a:pt x="2310919" y="1525400"/>
                  </a:cubicBezTo>
                  <a:cubicBezTo>
                    <a:pt x="2301537" y="1563453"/>
                    <a:pt x="2309189" y="1596789"/>
                    <a:pt x="2339590" y="1621634"/>
                  </a:cubicBezTo>
                  <a:cubicBezTo>
                    <a:pt x="2360766" y="1638932"/>
                    <a:pt x="2384772" y="1657015"/>
                    <a:pt x="2414492" y="1648314"/>
                  </a:cubicBezTo>
                  <a:cubicBezTo>
                    <a:pt x="2447461" y="1638669"/>
                    <a:pt x="2479801" y="1626299"/>
                    <a:pt x="2506009" y="1602031"/>
                  </a:cubicBezTo>
                  <a:cubicBezTo>
                    <a:pt x="2574778" y="1538294"/>
                    <a:pt x="2643966" y="1475081"/>
                    <a:pt x="2712893" y="1411554"/>
                  </a:cubicBezTo>
                  <a:cubicBezTo>
                    <a:pt x="2716981" y="1407780"/>
                    <a:pt x="2720178" y="1403062"/>
                    <a:pt x="2727726" y="1394099"/>
                  </a:cubicBezTo>
                  <a:close/>
                  <a:moveTo>
                    <a:pt x="2875223" y="1990848"/>
                  </a:moveTo>
                  <a:cubicBezTo>
                    <a:pt x="2874227" y="1990324"/>
                    <a:pt x="2871816" y="1988385"/>
                    <a:pt x="2869143" y="1987913"/>
                  </a:cubicBezTo>
                  <a:cubicBezTo>
                    <a:pt x="2806978" y="1977587"/>
                    <a:pt x="2744813" y="1967157"/>
                    <a:pt x="2682544" y="1957407"/>
                  </a:cubicBezTo>
                  <a:cubicBezTo>
                    <a:pt x="2648160" y="1952009"/>
                    <a:pt x="2643232" y="1954682"/>
                    <a:pt x="2634689" y="1988595"/>
                  </a:cubicBezTo>
                  <a:cubicBezTo>
                    <a:pt x="2620065" y="2046828"/>
                    <a:pt x="2606227" y="2105324"/>
                    <a:pt x="2593700" y="2164029"/>
                  </a:cubicBezTo>
                  <a:cubicBezTo>
                    <a:pt x="2587829" y="2191599"/>
                    <a:pt x="2585628" y="2220009"/>
                    <a:pt x="2581906" y="2247422"/>
                  </a:cubicBezTo>
                  <a:cubicBezTo>
                    <a:pt x="2612622" y="2256857"/>
                    <a:pt x="2799850" y="2268440"/>
                    <a:pt x="2818719" y="2263828"/>
                  </a:cubicBezTo>
                  <a:cubicBezTo>
                    <a:pt x="2837641" y="2172310"/>
                    <a:pt x="2856353" y="2082051"/>
                    <a:pt x="2875223" y="1990848"/>
                  </a:cubicBezTo>
                  <a:close/>
                  <a:moveTo>
                    <a:pt x="3407973" y="1345091"/>
                  </a:moveTo>
                  <a:cubicBezTo>
                    <a:pt x="3540479" y="1280672"/>
                    <a:pt x="3643004" y="1187006"/>
                    <a:pt x="3707475" y="1046795"/>
                  </a:cubicBezTo>
                  <a:cubicBezTo>
                    <a:pt x="3696205" y="1052508"/>
                    <a:pt x="3689653" y="1056282"/>
                    <a:pt x="3682734" y="1059217"/>
                  </a:cubicBezTo>
                  <a:cubicBezTo>
                    <a:pt x="3660143" y="1068862"/>
                    <a:pt x="3637867" y="1079554"/>
                    <a:pt x="3614647" y="1087364"/>
                  </a:cubicBezTo>
                  <a:cubicBezTo>
                    <a:pt x="3563489" y="1104452"/>
                    <a:pt x="3511493" y="1099001"/>
                    <a:pt x="3459550" y="1090719"/>
                  </a:cubicBezTo>
                  <a:cubicBezTo>
                    <a:pt x="3445240" y="1088413"/>
                    <a:pt x="3430774" y="1087574"/>
                    <a:pt x="3417408" y="1086159"/>
                  </a:cubicBezTo>
                  <a:cubicBezTo>
                    <a:pt x="3384910" y="1160274"/>
                    <a:pt x="3380664" y="1279309"/>
                    <a:pt x="3407973" y="1345143"/>
                  </a:cubicBezTo>
                  <a:close/>
                  <a:moveTo>
                    <a:pt x="3521138" y="680044"/>
                  </a:moveTo>
                  <a:cubicBezTo>
                    <a:pt x="3509030" y="719146"/>
                    <a:pt x="3527480" y="756780"/>
                    <a:pt x="3558720" y="793681"/>
                  </a:cubicBezTo>
                  <a:cubicBezTo>
                    <a:pt x="3617792" y="863446"/>
                    <a:pt x="3710043" y="857732"/>
                    <a:pt x="3762196" y="803011"/>
                  </a:cubicBezTo>
                  <a:cubicBezTo>
                    <a:pt x="3809423" y="753478"/>
                    <a:pt x="3833114" y="692467"/>
                    <a:pt x="3850097" y="627996"/>
                  </a:cubicBezTo>
                  <a:cubicBezTo>
                    <a:pt x="3851355" y="623226"/>
                    <a:pt x="3848315" y="617303"/>
                    <a:pt x="3847161" y="611118"/>
                  </a:cubicBezTo>
                  <a:cubicBezTo>
                    <a:pt x="3816079" y="615049"/>
                    <a:pt x="3786884" y="620186"/>
                    <a:pt x="3757479" y="622020"/>
                  </a:cubicBezTo>
                  <a:cubicBezTo>
                    <a:pt x="3738662" y="623174"/>
                    <a:pt x="3728441" y="630354"/>
                    <a:pt x="3718691" y="646813"/>
                  </a:cubicBezTo>
                  <a:cubicBezTo>
                    <a:pt x="3682158" y="708401"/>
                    <a:pt x="3606208" y="727323"/>
                    <a:pt x="3543310" y="692624"/>
                  </a:cubicBezTo>
                  <a:cubicBezTo>
                    <a:pt x="3536600" y="688902"/>
                    <a:pt x="3529996" y="685076"/>
                    <a:pt x="3521190" y="680044"/>
                  </a:cubicBezTo>
                  <a:close/>
                  <a:moveTo>
                    <a:pt x="3741178" y="580036"/>
                  </a:moveTo>
                  <a:cubicBezTo>
                    <a:pt x="3772312" y="575633"/>
                    <a:pt x="3802556" y="575842"/>
                    <a:pt x="3829445" y="565464"/>
                  </a:cubicBezTo>
                  <a:cubicBezTo>
                    <a:pt x="3817442" y="535850"/>
                    <a:pt x="3804705" y="509065"/>
                    <a:pt x="3795690" y="481128"/>
                  </a:cubicBezTo>
                  <a:cubicBezTo>
                    <a:pt x="3786465" y="452561"/>
                    <a:pt x="3780856" y="422789"/>
                    <a:pt x="3773361" y="392284"/>
                  </a:cubicBezTo>
                  <a:cubicBezTo>
                    <a:pt x="3765708" y="393856"/>
                    <a:pt x="3759104" y="395114"/>
                    <a:pt x="3752447" y="396582"/>
                  </a:cubicBezTo>
                  <a:cubicBezTo>
                    <a:pt x="3687347" y="410682"/>
                    <a:pt x="3621985" y="416395"/>
                    <a:pt x="3555575" y="405440"/>
                  </a:cubicBezTo>
                  <a:cubicBezTo>
                    <a:pt x="3495349" y="395481"/>
                    <a:pt x="3444087" y="367020"/>
                    <a:pt x="3395656" y="332216"/>
                  </a:cubicBezTo>
                  <a:cubicBezTo>
                    <a:pt x="3384229" y="323986"/>
                    <a:pt x="3375318" y="312298"/>
                    <a:pt x="3363577" y="300504"/>
                  </a:cubicBezTo>
                  <a:cubicBezTo>
                    <a:pt x="3337527" y="329228"/>
                    <a:pt x="3326362" y="361988"/>
                    <a:pt x="3312891" y="400513"/>
                  </a:cubicBezTo>
                  <a:cubicBezTo>
                    <a:pt x="3346018" y="390292"/>
                    <a:pt x="3374060" y="389873"/>
                    <a:pt x="3401421" y="400723"/>
                  </a:cubicBezTo>
                  <a:cubicBezTo>
                    <a:pt x="3428048" y="411258"/>
                    <a:pt x="3448490" y="428975"/>
                    <a:pt x="3463219" y="453610"/>
                  </a:cubicBezTo>
                  <a:cubicBezTo>
                    <a:pt x="3477843" y="478140"/>
                    <a:pt x="3479835" y="505763"/>
                    <a:pt x="3479887" y="539676"/>
                  </a:cubicBezTo>
                  <a:cubicBezTo>
                    <a:pt x="3524650" y="466347"/>
                    <a:pt x="3569937" y="441030"/>
                    <a:pt x="3629900" y="451303"/>
                  </a:cubicBezTo>
                  <a:cubicBezTo>
                    <a:pt x="3689915" y="461629"/>
                    <a:pt x="3725348" y="501884"/>
                    <a:pt x="3741178" y="580140"/>
                  </a:cubicBezTo>
                  <a:close/>
                  <a:moveTo>
                    <a:pt x="2740830" y="1339115"/>
                  </a:moveTo>
                  <a:cubicBezTo>
                    <a:pt x="2733334" y="1324806"/>
                    <a:pt x="2721803" y="1324020"/>
                    <a:pt x="2709747" y="1323600"/>
                  </a:cubicBezTo>
                  <a:cubicBezTo>
                    <a:pt x="2693970" y="1323076"/>
                    <a:pt x="2678036" y="1323129"/>
                    <a:pt x="2662469" y="1320770"/>
                  </a:cubicBezTo>
                  <a:cubicBezTo>
                    <a:pt x="2646168" y="1318306"/>
                    <a:pt x="2632592" y="1298127"/>
                    <a:pt x="2635527" y="1283817"/>
                  </a:cubicBezTo>
                  <a:cubicBezTo>
                    <a:pt x="2638096" y="1271290"/>
                    <a:pt x="2649679" y="1265524"/>
                    <a:pt x="2668916" y="1266939"/>
                  </a:cubicBezTo>
                  <a:cubicBezTo>
                    <a:pt x="2686632" y="1268250"/>
                    <a:pt x="2704349" y="1269980"/>
                    <a:pt x="2722065" y="1270242"/>
                  </a:cubicBezTo>
                  <a:cubicBezTo>
                    <a:pt x="2732443" y="1270399"/>
                    <a:pt x="2743713" y="1269455"/>
                    <a:pt x="2748483" y="1252682"/>
                  </a:cubicBezTo>
                  <a:cubicBezTo>
                    <a:pt x="2727359" y="1247808"/>
                    <a:pt x="2707337" y="1243615"/>
                    <a:pt x="2687523" y="1238530"/>
                  </a:cubicBezTo>
                  <a:cubicBezTo>
                    <a:pt x="2675363" y="1235438"/>
                    <a:pt x="2665561" y="1228833"/>
                    <a:pt x="2664880" y="1214629"/>
                  </a:cubicBezTo>
                  <a:cubicBezTo>
                    <a:pt x="2664303" y="1202626"/>
                    <a:pt x="2674000" y="1192510"/>
                    <a:pt x="2690144" y="1190413"/>
                  </a:cubicBezTo>
                  <a:cubicBezTo>
                    <a:pt x="2703772" y="1188631"/>
                    <a:pt x="2717715" y="1189103"/>
                    <a:pt x="2731500" y="1189050"/>
                  </a:cubicBezTo>
                  <a:cubicBezTo>
                    <a:pt x="2741616" y="1189050"/>
                    <a:pt x="2750736" y="1188159"/>
                    <a:pt x="2755401" y="1172434"/>
                  </a:cubicBezTo>
                  <a:cubicBezTo>
                    <a:pt x="2741774" y="1169342"/>
                    <a:pt x="2729875" y="1166249"/>
                    <a:pt x="2717767" y="1163943"/>
                  </a:cubicBezTo>
                  <a:cubicBezTo>
                    <a:pt x="2706183" y="1161742"/>
                    <a:pt x="2694180" y="1161322"/>
                    <a:pt x="2682754" y="1158544"/>
                  </a:cubicBezTo>
                  <a:cubicBezTo>
                    <a:pt x="2663884" y="1153984"/>
                    <a:pt x="2655602" y="1144602"/>
                    <a:pt x="2657804" y="1131184"/>
                  </a:cubicBezTo>
                  <a:cubicBezTo>
                    <a:pt x="2660320" y="1115931"/>
                    <a:pt x="2671222" y="1110584"/>
                    <a:pt x="2685427" y="1109484"/>
                  </a:cubicBezTo>
                  <a:cubicBezTo>
                    <a:pt x="2704139" y="1108016"/>
                    <a:pt x="2722904" y="1106758"/>
                    <a:pt x="2741459" y="1104085"/>
                  </a:cubicBezTo>
                  <a:cubicBezTo>
                    <a:pt x="2749007" y="1102984"/>
                    <a:pt x="2756083" y="1098529"/>
                    <a:pt x="2766671" y="1094283"/>
                  </a:cubicBezTo>
                  <a:cubicBezTo>
                    <a:pt x="2690878" y="1052508"/>
                    <a:pt x="2636943" y="1063987"/>
                    <a:pt x="2594224" y="1123531"/>
                  </a:cubicBezTo>
                  <a:cubicBezTo>
                    <a:pt x="2564976" y="1164310"/>
                    <a:pt x="2550457" y="1211851"/>
                    <a:pt x="2551610" y="1262799"/>
                  </a:cubicBezTo>
                  <a:cubicBezTo>
                    <a:pt x="2552554" y="1306094"/>
                    <a:pt x="2579548" y="1337438"/>
                    <a:pt x="2621847" y="1345615"/>
                  </a:cubicBezTo>
                  <a:cubicBezTo>
                    <a:pt x="2633483" y="1347869"/>
                    <a:pt x="2645119" y="1350490"/>
                    <a:pt x="2656861" y="1351485"/>
                  </a:cubicBezTo>
                  <a:cubicBezTo>
                    <a:pt x="2685322" y="1353949"/>
                    <a:pt x="2713679" y="1354316"/>
                    <a:pt x="2740778" y="1339063"/>
                  </a:cubicBezTo>
                  <a:close/>
                  <a:moveTo>
                    <a:pt x="2276063" y="1472827"/>
                  </a:moveTo>
                  <a:cubicBezTo>
                    <a:pt x="2231824" y="1473456"/>
                    <a:pt x="1994068" y="1541596"/>
                    <a:pt x="1951768" y="1566284"/>
                  </a:cubicBezTo>
                  <a:cubicBezTo>
                    <a:pt x="2007381" y="1576085"/>
                    <a:pt x="2060426" y="1586254"/>
                    <a:pt x="2113785" y="1594640"/>
                  </a:cubicBezTo>
                  <a:cubicBezTo>
                    <a:pt x="2166410" y="1602870"/>
                    <a:pt x="2218511" y="1615187"/>
                    <a:pt x="2276325" y="1620376"/>
                  </a:cubicBezTo>
                  <a:cubicBezTo>
                    <a:pt x="2249540" y="1568590"/>
                    <a:pt x="2261701" y="1521678"/>
                    <a:pt x="2276063" y="1472827"/>
                  </a:cubicBezTo>
                  <a:close/>
                  <a:moveTo>
                    <a:pt x="2441957" y="2027067"/>
                  </a:moveTo>
                  <a:cubicBezTo>
                    <a:pt x="2458678" y="2029793"/>
                    <a:pt x="2472463" y="2031156"/>
                    <a:pt x="2485777" y="2034406"/>
                  </a:cubicBezTo>
                  <a:cubicBezTo>
                    <a:pt x="2502445" y="2038442"/>
                    <a:pt x="2511670" y="2049344"/>
                    <a:pt x="2508368" y="2060194"/>
                  </a:cubicBezTo>
                  <a:cubicBezTo>
                    <a:pt x="2504174" y="2073822"/>
                    <a:pt x="2493324" y="2077124"/>
                    <a:pt x="2480273" y="2076233"/>
                  </a:cubicBezTo>
                  <a:cubicBezTo>
                    <a:pt x="2471048" y="2075604"/>
                    <a:pt x="2461770" y="2075237"/>
                    <a:pt x="2451654" y="2074661"/>
                  </a:cubicBezTo>
                  <a:cubicBezTo>
                    <a:pt x="2455690" y="2097671"/>
                    <a:pt x="2455690" y="2097723"/>
                    <a:pt x="2468322" y="2101288"/>
                  </a:cubicBezTo>
                  <a:cubicBezTo>
                    <a:pt x="2474979" y="2103175"/>
                    <a:pt x="2481898" y="2104170"/>
                    <a:pt x="2488293" y="2106634"/>
                  </a:cubicBezTo>
                  <a:cubicBezTo>
                    <a:pt x="2498147" y="2110513"/>
                    <a:pt x="2506743" y="2117903"/>
                    <a:pt x="2503074" y="2128806"/>
                  </a:cubicBezTo>
                  <a:cubicBezTo>
                    <a:pt x="2500767" y="2135777"/>
                    <a:pt x="2492433" y="2141438"/>
                    <a:pt x="2485619" y="2145946"/>
                  </a:cubicBezTo>
                  <a:cubicBezTo>
                    <a:pt x="2482107" y="2148252"/>
                    <a:pt x="2475975" y="2146365"/>
                    <a:pt x="2471153" y="2147151"/>
                  </a:cubicBezTo>
                  <a:cubicBezTo>
                    <a:pt x="2468637" y="2147570"/>
                    <a:pt x="2466383" y="2149667"/>
                    <a:pt x="2463186" y="2151449"/>
                  </a:cubicBezTo>
                  <a:cubicBezTo>
                    <a:pt x="2465439" y="2160307"/>
                    <a:pt x="2467536" y="2168694"/>
                    <a:pt x="2470366" y="2179858"/>
                  </a:cubicBezTo>
                  <a:cubicBezTo>
                    <a:pt x="2494740" y="2182374"/>
                    <a:pt x="2518641" y="2184785"/>
                    <a:pt x="2542176" y="2187196"/>
                  </a:cubicBezTo>
                  <a:cubicBezTo>
                    <a:pt x="2558896" y="2105638"/>
                    <a:pt x="2574726" y="2028221"/>
                    <a:pt x="2590922" y="1949231"/>
                  </a:cubicBezTo>
                  <a:cubicBezTo>
                    <a:pt x="2535257" y="1940792"/>
                    <a:pt x="2482265" y="1935393"/>
                    <a:pt x="2424713" y="1939010"/>
                  </a:cubicBezTo>
                  <a:cubicBezTo>
                    <a:pt x="2429220" y="1947868"/>
                    <a:pt x="2430373" y="1954158"/>
                    <a:pt x="2433518" y="1955468"/>
                  </a:cubicBezTo>
                  <a:cubicBezTo>
                    <a:pt x="2439651" y="1958036"/>
                    <a:pt x="2446989" y="1957565"/>
                    <a:pt x="2453751" y="1958770"/>
                  </a:cubicBezTo>
                  <a:cubicBezTo>
                    <a:pt x="2474036" y="1962492"/>
                    <a:pt x="2494635" y="1965060"/>
                    <a:pt x="2514238" y="1971035"/>
                  </a:cubicBezTo>
                  <a:cubicBezTo>
                    <a:pt x="2520214" y="1972870"/>
                    <a:pt x="2527237" y="1984768"/>
                    <a:pt x="2526451" y="1991110"/>
                  </a:cubicBezTo>
                  <a:cubicBezTo>
                    <a:pt x="2525612" y="1997505"/>
                    <a:pt x="2516440" y="2004424"/>
                    <a:pt x="2509364" y="2007831"/>
                  </a:cubicBezTo>
                  <a:cubicBezTo>
                    <a:pt x="2503912" y="2010452"/>
                    <a:pt x="2495945" y="2008303"/>
                    <a:pt x="2489131" y="2007569"/>
                  </a:cubicBezTo>
                  <a:cubicBezTo>
                    <a:pt x="2475398" y="2006101"/>
                    <a:pt x="2461770" y="2003952"/>
                    <a:pt x="2448090" y="2002537"/>
                  </a:cubicBezTo>
                  <a:cubicBezTo>
                    <a:pt x="2445574" y="2002275"/>
                    <a:pt x="2442796" y="2004162"/>
                    <a:pt x="2439179" y="2005367"/>
                  </a:cubicBezTo>
                  <a:cubicBezTo>
                    <a:pt x="2440070" y="2012339"/>
                    <a:pt x="2440962" y="2018943"/>
                    <a:pt x="2442010" y="2027015"/>
                  </a:cubicBezTo>
                  <a:close/>
                  <a:moveTo>
                    <a:pt x="3690492" y="580507"/>
                  </a:moveTo>
                  <a:cubicBezTo>
                    <a:pt x="3690911" y="533543"/>
                    <a:pt x="3655741" y="497534"/>
                    <a:pt x="3608881" y="497010"/>
                  </a:cubicBezTo>
                  <a:cubicBezTo>
                    <a:pt x="3562598" y="496486"/>
                    <a:pt x="3525121" y="532705"/>
                    <a:pt x="3524597" y="578516"/>
                  </a:cubicBezTo>
                  <a:cubicBezTo>
                    <a:pt x="3524073" y="624117"/>
                    <a:pt x="3561026" y="661542"/>
                    <a:pt x="3606994" y="662118"/>
                  </a:cubicBezTo>
                  <a:cubicBezTo>
                    <a:pt x="3653749" y="662695"/>
                    <a:pt x="3690073" y="627210"/>
                    <a:pt x="3690492" y="580507"/>
                  </a:cubicBezTo>
                  <a:close/>
                  <a:moveTo>
                    <a:pt x="3866398" y="804531"/>
                  </a:moveTo>
                  <a:cubicBezTo>
                    <a:pt x="3875623" y="811397"/>
                    <a:pt x="3886263" y="809720"/>
                    <a:pt x="3895174" y="802801"/>
                  </a:cubicBezTo>
                  <a:cubicBezTo>
                    <a:pt x="3904347" y="795673"/>
                    <a:pt x="3913991" y="787653"/>
                    <a:pt x="3919705" y="777851"/>
                  </a:cubicBezTo>
                  <a:cubicBezTo>
                    <a:pt x="3945493" y="733508"/>
                    <a:pt x="3968870" y="687802"/>
                    <a:pt x="3982289" y="637902"/>
                  </a:cubicBezTo>
                  <a:cubicBezTo>
                    <a:pt x="3985538" y="625742"/>
                    <a:pt x="3986272" y="612586"/>
                    <a:pt x="3986272" y="599901"/>
                  </a:cubicBezTo>
                  <a:cubicBezTo>
                    <a:pt x="3986272" y="585539"/>
                    <a:pt x="3981922" y="572331"/>
                    <a:pt x="3966249" y="566984"/>
                  </a:cubicBezTo>
                  <a:cubicBezTo>
                    <a:pt x="3949948" y="561376"/>
                    <a:pt x="3936635" y="567666"/>
                    <a:pt x="3927042" y="580193"/>
                  </a:cubicBezTo>
                  <a:cubicBezTo>
                    <a:pt x="3919967" y="589418"/>
                    <a:pt x="3913205" y="600058"/>
                    <a:pt x="3910427" y="611118"/>
                  </a:cubicBezTo>
                  <a:cubicBezTo>
                    <a:pt x="3894440" y="674016"/>
                    <a:pt x="3879712" y="737177"/>
                    <a:pt x="3864616" y="800285"/>
                  </a:cubicBezTo>
                  <a:cubicBezTo>
                    <a:pt x="3864459" y="801071"/>
                    <a:pt x="3865297" y="802067"/>
                    <a:pt x="3866398" y="804478"/>
                  </a:cubicBezTo>
                  <a:close/>
                  <a:moveTo>
                    <a:pt x="3285006" y="514674"/>
                  </a:moveTo>
                  <a:cubicBezTo>
                    <a:pt x="3285635" y="555296"/>
                    <a:pt x="3319234" y="588160"/>
                    <a:pt x="3359436" y="587374"/>
                  </a:cubicBezTo>
                  <a:cubicBezTo>
                    <a:pt x="3400058" y="586588"/>
                    <a:pt x="3431770" y="553409"/>
                    <a:pt x="3431245" y="512263"/>
                  </a:cubicBezTo>
                  <a:cubicBezTo>
                    <a:pt x="3430669" y="470854"/>
                    <a:pt x="3398591" y="439667"/>
                    <a:pt x="3357078" y="440191"/>
                  </a:cubicBezTo>
                  <a:cubicBezTo>
                    <a:pt x="3316037" y="440768"/>
                    <a:pt x="3284430" y="473475"/>
                    <a:pt x="3285059" y="514621"/>
                  </a:cubicBezTo>
                  <a:close/>
                  <a:moveTo>
                    <a:pt x="3185313" y="1145441"/>
                  </a:moveTo>
                  <a:cubicBezTo>
                    <a:pt x="3247110" y="1126309"/>
                    <a:pt x="3303457" y="1105448"/>
                    <a:pt x="3362477" y="1074418"/>
                  </a:cubicBezTo>
                  <a:cubicBezTo>
                    <a:pt x="3300469" y="1050411"/>
                    <a:pt x="3249836" y="1019748"/>
                    <a:pt x="3201823" y="975300"/>
                  </a:cubicBezTo>
                  <a:cubicBezTo>
                    <a:pt x="3196215" y="1033324"/>
                    <a:pt x="3190921" y="1087469"/>
                    <a:pt x="3185313" y="1145441"/>
                  </a:cubicBezTo>
                  <a:close/>
                  <a:moveTo>
                    <a:pt x="3163612" y="702793"/>
                  </a:moveTo>
                  <a:cubicBezTo>
                    <a:pt x="3166443" y="698914"/>
                    <a:pt x="3168120" y="697551"/>
                    <a:pt x="3168697" y="695769"/>
                  </a:cubicBezTo>
                  <a:cubicBezTo>
                    <a:pt x="3186570" y="637431"/>
                    <a:pt x="3204863" y="579145"/>
                    <a:pt x="3221846" y="520492"/>
                  </a:cubicBezTo>
                  <a:cubicBezTo>
                    <a:pt x="3225882" y="506549"/>
                    <a:pt x="3227664" y="491244"/>
                    <a:pt x="3226878" y="476725"/>
                  </a:cubicBezTo>
                  <a:cubicBezTo>
                    <a:pt x="3225568" y="452928"/>
                    <a:pt x="3207170" y="444070"/>
                    <a:pt x="3187461" y="457855"/>
                  </a:cubicBezTo>
                  <a:cubicBezTo>
                    <a:pt x="3178289" y="464302"/>
                    <a:pt x="3170374" y="474419"/>
                    <a:pt x="3165342" y="484640"/>
                  </a:cubicBezTo>
                  <a:cubicBezTo>
                    <a:pt x="3138243" y="539571"/>
                    <a:pt x="3136618" y="598748"/>
                    <a:pt x="3140864" y="658082"/>
                  </a:cubicBezTo>
                  <a:cubicBezTo>
                    <a:pt x="3141965" y="673597"/>
                    <a:pt x="3145005" y="691523"/>
                    <a:pt x="3163612" y="702793"/>
                  </a:cubicBezTo>
                  <a:close/>
                  <a:moveTo>
                    <a:pt x="3180543" y="1198275"/>
                  </a:moveTo>
                  <a:cubicBezTo>
                    <a:pt x="3175511" y="1250586"/>
                    <a:pt x="3168225" y="1304364"/>
                    <a:pt x="3166128" y="1358561"/>
                  </a:cubicBezTo>
                  <a:cubicBezTo>
                    <a:pt x="3168225" y="1359295"/>
                    <a:pt x="3170374" y="1359977"/>
                    <a:pt x="3172471" y="1360711"/>
                  </a:cubicBezTo>
                  <a:cubicBezTo>
                    <a:pt x="3223628" y="1290159"/>
                    <a:pt x="3274838" y="1219661"/>
                    <a:pt x="3325995" y="1149110"/>
                  </a:cubicBezTo>
                  <a:cubicBezTo>
                    <a:pt x="3324737" y="1147694"/>
                    <a:pt x="3323532" y="1146279"/>
                    <a:pt x="3322274" y="1144864"/>
                  </a:cubicBezTo>
                  <a:cubicBezTo>
                    <a:pt x="3275834" y="1162371"/>
                    <a:pt x="3229394" y="1179877"/>
                    <a:pt x="3180490" y="1198275"/>
                  </a:cubicBezTo>
                  <a:close/>
                  <a:moveTo>
                    <a:pt x="3072095" y="2432134"/>
                  </a:moveTo>
                  <a:cubicBezTo>
                    <a:pt x="3119583" y="2415046"/>
                    <a:pt x="3217810" y="2354506"/>
                    <a:pt x="3243651" y="2324839"/>
                  </a:cubicBezTo>
                  <a:cubicBezTo>
                    <a:pt x="3169064" y="2327198"/>
                    <a:pt x="3098408" y="2329452"/>
                    <a:pt x="3025236" y="2331758"/>
                  </a:cubicBezTo>
                  <a:cubicBezTo>
                    <a:pt x="3041694" y="2367086"/>
                    <a:pt x="3056528" y="2398850"/>
                    <a:pt x="3072095" y="2432134"/>
                  </a:cubicBezTo>
                  <a:close/>
                  <a:moveTo>
                    <a:pt x="3391410" y="706514"/>
                  </a:moveTo>
                  <a:cubicBezTo>
                    <a:pt x="3390990" y="728948"/>
                    <a:pt x="3403675" y="737911"/>
                    <a:pt x="3422073" y="729734"/>
                  </a:cubicBezTo>
                  <a:cubicBezTo>
                    <a:pt x="3428205" y="727008"/>
                    <a:pt x="3434705" y="723025"/>
                    <a:pt x="3438636" y="717783"/>
                  </a:cubicBezTo>
                  <a:cubicBezTo>
                    <a:pt x="3455147" y="695874"/>
                    <a:pt x="3470976" y="673440"/>
                    <a:pt x="3486491" y="650849"/>
                  </a:cubicBezTo>
                  <a:cubicBezTo>
                    <a:pt x="3489059" y="647127"/>
                    <a:pt x="3490527" y="641257"/>
                    <a:pt x="3489689" y="636959"/>
                  </a:cubicBezTo>
                  <a:cubicBezTo>
                    <a:pt x="3486229" y="618718"/>
                    <a:pt x="3482141" y="600583"/>
                    <a:pt x="3477371" y="582656"/>
                  </a:cubicBezTo>
                  <a:cubicBezTo>
                    <a:pt x="3474488" y="571806"/>
                    <a:pt x="3465997" y="569081"/>
                    <a:pt x="3457139" y="575842"/>
                  </a:cubicBezTo>
                  <a:cubicBezTo>
                    <a:pt x="3452579" y="579302"/>
                    <a:pt x="3448176" y="583914"/>
                    <a:pt x="3445555" y="588946"/>
                  </a:cubicBezTo>
                  <a:cubicBezTo>
                    <a:pt x="3428572" y="622020"/>
                    <a:pt x="3411852" y="655304"/>
                    <a:pt x="3395603" y="688798"/>
                  </a:cubicBezTo>
                  <a:cubicBezTo>
                    <a:pt x="3392668" y="694825"/>
                    <a:pt x="3392405" y="702111"/>
                    <a:pt x="3391357" y="706566"/>
                  </a:cubicBezTo>
                  <a:close/>
                  <a:moveTo>
                    <a:pt x="3334329" y="736810"/>
                  </a:moveTo>
                  <a:cubicBezTo>
                    <a:pt x="3317556" y="749442"/>
                    <a:pt x="3326520" y="760449"/>
                    <a:pt x="3332600" y="769308"/>
                  </a:cubicBezTo>
                  <a:cubicBezTo>
                    <a:pt x="3369081" y="822352"/>
                    <a:pt x="3424327" y="839911"/>
                    <a:pt x="3482403" y="797612"/>
                  </a:cubicBezTo>
                  <a:cubicBezTo>
                    <a:pt x="3490632" y="791584"/>
                    <a:pt x="3509397" y="788439"/>
                    <a:pt x="3500486" y="773448"/>
                  </a:cubicBezTo>
                  <a:cubicBezTo>
                    <a:pt x="3493096" y="760974"/>
                    <a:pt x="3481250" y="773711"/>
                    <a:pt x="3472024" y="777275"/>
                  </a:cubicBezTo>
                  <a:cubicBezTo>
                    <a:pt x="3424222" y="795777"/>
                    <a:pt x="3380455" y="785661"/>
                    <a:pt x="3346385" y="747870"/>
                  </a:cubicBezTo>
                  <a:cubicBezTo>
                    <a:pt x="3343240" y="744358"/>
                    <a:pt x="3339414" y="741423"/>
                    <a:pt x="3334382" y="736810"/>
                  </a:cubicBezTo>
                  <a:close/>
                  <a:moveTo>
                    <a:pt x="3363472" y="635963"/>
                  </a:moveTo>
                  <a:cubicBezTo>
                    <a:pt x="3323794" y="633919"/>
                    <a:pt x="3292135" y="619662"/>
                    <a:pt x="3265927" y="592982"/>
                  </a:cubicBezTo>
                  <a:cubicBezTo>
                    <a:pt x="3247949" y="630669"/>
                    <a:pt x="3252928" y="661227"/>
                    <a:pt x="3277197" y="673807"/>
                  </a:cubicBezTo>
                  <a:cubicBezTo>
                    <a:pt x="3309851" y="690737"/>
                    <a:pt x="3338051" y="679258"/>
                    <a:pt x="3363472" y="635910"/>
                  </a:cubicBezTo>
                  <a:close/>
                  <a:moveTo>
                    <a:pt x="2867623" y="956798"/>
                  </a:moveTo>
                  <a:cubicBezTo>
                    <a:pt x="2877162" y="969482"/>
                    <a:pt x="2885549" y="969010"/>
                    <a:pt x="2899177" y="965027"/>
                  </a:cubicBezTo>
                  <a:cubicBezTo>
                    <a:pt x="2972716" y="943589"/>
                    <a:pt x="3045468" y="946577"/>
                    <a:pt x="3115076" y="980489"/>
                  </a:cubicBezTo>
                  <a:cubicBezTo>
                    <a:pt x="3128704" y="987146"/>
                    <a:pt x="3136147" y="983372"/>
                    <a:pt x="3146001" y="975667"/>
                  </a:cubicBezTo>
                  <a:cubicBezTo>
                    <a:pt x="3096940" y="931481"/>
                    <a:pt x="2935448" y="920421"/>
                    <a:pt x="2867570" y="956850"/>
                  </a:cubicBezTo>
                  <a:close/>
                  <a:moveTo>
                    <a:pt x="3105694" y="896520"/>
                  </a:moveTo>
                  <a:cubicBezTo>
                    <a:pt x="3105536" y="898302"/>
                    <a:pt x="3105379" y="900084"/>
                    <a:pt x="3105222" y="901866"/>
                  </a:cubicBezTo>
                  <a:cubicBezTo>
                    <a:pt x="3116910" y="906269"/>
                    <a:pt x="3128756" y="910305"/>
                    <a:pt x="3140183" y="915232"/>
                  </a:cubicBezTo>
                  <a:cubicBezTo>
                    <a:pt x="3152134" y="920369"/>
                    <a:pt x="3163770" y="926397"/>
                    <a:pt x="3179023" y="933735"/>
                  </a:cubicBezTo>
                  <a:cubicBezTo>
                    <a:pt x="3172995" y="918691"/>
                    <a:pt x="3168749" y="908104"/>
                    <a:pt x="3164084" y="896520"/>
                  </a:cubicBezTo>
                  <a:lnTo>
                    <a:pt x="3105641" y="896520"/>
                  </a:lnTo>
                  <a:close/>
                  <a:moveTo>
                    <a:pt x="2482632" y="2256490"/>
                  </a:moveTo>
                  <a:cubicBezTo>
                    <a:pt x="2495369" y="2246478"/>
                    <a:pt x="2503545" y="2240084"/>
                    <a:pt x="2516177" y="2230177"/>
                  </a:cubicBezTo>
                  <a:cubicBezTo>
                    <a:pt x="2500610" y="2228290"/>
                    <a:pt x="2490599" y="2227032"/>
                    <a:pt x="2478386" y="2225512"/>
                  </a:cubicBezTo>
                  <a:cubicBezTo>
                    <a:pt x="2479906" y="2236467"/>
                    <a:pt x="2480902" y="2243805"/>
                    <a:pt x="2482684" y="225649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D71B7344-2CFF-1E2C-9322-3890783FD68E}"/>
                </a:ext>
              </a:extLst>
            </p:cNvPr>
            <p:cNvSpPr/>
            <p:nvPr/>
          </p:nvSpPr>
          <p:spPr>
            <a:xfrm>
              <a:off x="10824444" y="4733191"/>
              <a:ext cx="678068" cy="997055"/>
            </a:xfrm>
            <a:custGeom>
              <a:avLst/>
              <a:gdLst>
                <a:gd name="csX0" fmla="*/ 677598 w 678068"/>
                <a:gd name="csY0" fmla="*/ 65390 h 997055"/>
                <a:gd name="csX1" fmla="*/ 387950 w 678068"/>
                <a:gd name="csY1" fmla="*/ 736727 h 997055"/>
                <a:gd name="csX2" fmla="*/ 47250 w 678068"/>
                <a:gd name="csY2" fmla="*/ 989002 h 997055"/>
                <a:gd name="csX3" fmla="*/ 22405 w 678068"/>
                <a:gd name="csY3" fmla="*/ 997022 h 997055"/>
                <a:gd name="csX4" fmla="*/ 1334 w 678068"/>
                <a:gd name="csY4" fmla="*/ 985490 h 997055"/>
                <a:gd name="csX5" fmla="*/ 5318 w 678068"/>
                <a:gd name="csY5" fmla="*/ 959125 h 997055"/>
                <a:gd name="csX6" fmla="*/ 32626 w 678068"/>
                <a:gd name="csY6" fmla="*/ 942353 h 997055"/>
                <a:gd name="csX7" fmla="*/ 425165 w 678068"/>
                <a:gd name="csY7" fmla="*/ 616067 h 997055"/>
                <a:gd name="csX8" fmla="*/ 623085 w 678068"/>
                <a:gd name="csY8" fmla="*/ 112355 h 997055"/>
                <a:gd name="csX9" fmla="*/ 629794 w 678068"/>
                <a:gd name="csY9" fmla="*/ 41646 h 997055"/>
                <a:gd name="csX10" fmla="*/ 634093 w 678068"/>
                <a:gd name="csY10" fmla="*/ 15491 h 997055"/>
                <a:gd name="csX11" fmla="*/ 656631 w 678068"/>
                <a:gd name="csY11" fmla="*/ 28 h 997055"/>
                <a:gd name="csX12" fmla="*/ 677283 w 678068"/>
                <a:gd name="csY12" fmla="*/ 17640 h 997055"/>
                <a:gd name="csX13" fmla="*/ 677650 w 678068"/>
                <a:gd name="csY13" fmla="*/ 65390 h 997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78068" h="997055">
                  <a:moveTo>
                    <a:pt x="677598" y="65390"/>
                  </a:moveTo>
                  <a:cubicBezTo>
                    <a:pt x="656264" y="319028"/>
                    <a:pt x="563542" y="545778"/>
                    <a:pt x="387950" y="736727"/>
                  </a:cubicBezTo>
                  <a:cubicBezTo>
                    <a:pt x="290615" y="842553"/>
                    <a:pt x="175825" y="925160"/>
                    <a:pt x="47250" y="989002"/>
                  </a:cubicBezTo>
                  <a:cubicBezTo>
                    <a:pt x="39440" y="992881"/>
                    <a:pt x="30529" y="997493"/>
                    <a:pt x="22405" y="997022"/>
                  </a:cubicBezTo>
                  <a:cubicBezTo>
                    <a:pt x="14857" y="996602"/>
                    <a:pt x="3535" y="991413"/>
                    <a:pt x="1334" y="985490"/>
                  </a:cubicBezTo>
                  <a:cubicBezTo>
                    <a:pt x="-1497" y="977995"/>
                    <a:pt x="338" y="965363"/>
                    <a:pt x="5318" y="959125"/>
                  </a:cubicBezTo>
                  <a:cubicBezTo>
                    <a:pt x="11660" y="951263"/>
                    <a:pt x="23034" y="947227"/>
                    <a:pt x="32626" y="942353"/>
                  </a:cubicBezTo>
                  <a:cubicBezTo>
                    <a:pt x="188300" y="863415"/>
                    <a:pt x="321068" y="756854"/>
                    <a:pt x="425165" y="616067"/>
                  </a:cubicBezTo>
                  <a:cubicBezTo>
                    <a:pt x="536128" y="465949"/>
                    <a:pt x="600809" y="297433"/>
                    <a:pt x="623085" y="112355"/>
                  </a:cubicBezTo>
                  <a:cubicBezTo>
                    <a:pt x="625916" y="88873"/>
                    <a:pt x="627384" y="65233"/>
                    <a:pt x="629794" y="41646"/>
                  </a:cubicBezTo>
                  <a:cubicBezTo>
                    <a:pt x="630686" y="32841"/>
                    <a:pt x="631577" y="23878"/>
                    <a:pt x="634093" y="15491"/>
                  </a:cubicBezTo>
                  <a:cubicBezTo>
                    <a:pt x="637238" y="4956"/>
                    <a:pt x="645414" y="-443"/>
                    <a:pt x="656631" y="28"/>
                  </a:cubicBezTo>
                  <a:cubicBezTo>
                    <a:pt x="667953" y="500"/>
                    <a:pt x="676130" y="6843"/>
                    <a:pt x="677283" y="17640"/>
                  </a:cubicBezTo>
                  <a:cubicBezTo>
                    <a:pt x="678803" y="32212"/>
                    <a:pt x="677650" y="46993"/>
                    <a:pt x="677650" y="6539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8F25C68B-5FE9-58A2-359A-CD4C0151D4B6}"/>
                </a:ext>
              </a:extLst>
            </p:cNvPr>
            <p:cNvSpPr/>
            <p:nvPr/>
          </p:nvSpPr>
          <p:spPr>
            <a:xfrm>
              <a:off x="10660746" y="5765960"/>
              <a:ext cx="43200" cy="47391"/>
            </a:xfrm>
            <a:custGeom>
              <a:avLst/>
              <a:gdLst>
                <a:gd name="csX0" fmla="*/ 43167 w 43200"/>
                <a:gd name="csY0" fmla="*/ 23378 h 47391"/>
                <a:gd name="csX1" fmla="*/ 22253 w 43200"/>
                <a:gd name="csY1" fmla="*/ 47384 h 47391"/>
                <a:gd name="csX2" fmla="*/ 29 w 43200"/>
                <a:gd name="csY2" fmla="*/ 24321 h 47391"/>
                <a:gd name="csX3" fmla="*/ 20680 w 43200"/>
                <a:gd name="csY3" fmla="*/ 1 h 47391"/>
                <a:gd name="csX4" fmla="*/ 43167 w 43200"/>
                <a:gd name="csY4" fmla="*/ 23325 h 47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200" h="47391">
                  <a:moveTo>
                    <a:pt x="43167" y="23378"/>
                  </a:moveTo>
                  <a:cubicBezTo>
                    <a:pt x="43848" y="35905"/>
                    <a:pt x="34151" y="47070"/>
                    <a:pt x="22253" y="47384"/>
                  </a:cubicBezTo>
                  <a:cubicBezTo>
                    <a:pt x="10407" y="47699"/>
                    <a:pt x="710" y="37635"/>
                    <a:pt x="29" y="24321"/>
                  </a:cubicBezTo>
                  <a:cubicBezTo>
                    <a:pt x="-600" y="11584"/>
                    <a:pt x="9149" y="105"/>
                    <a:pt x="20680" y="1"/>
                  </a:cubicBezTo>
                  <a:cubicBezTo>
                    <a:pt x="31950" y="-104"/>
                    <a:pt x="42485" y="10851"/>
                    <a:pt x="43167" y="23325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4434B8F3-3B8A-484E-5302-716B26C53DBF}"/>
                </a:ext>
              </a:extLst>
            </p:cNvPr>
            <p:cNvSpPr/>
            <p:nvPr/>
          </p:nvSpPr>
          <p:spPr>
            <a:xfrm>
              <a:off x="11442666" y="4650953"/>
              <a:ext cx="44646" cy="42202"/>
            </a:xfrm>
            <a:custGeom>
              <a:avLst/>
              <a:gdLst>
                <a:gd name="csX0" fmla="*/ 44647 w 44646"/>
                <a:gd name="csY0" fmla="*/ 23300 h 42202"/>
                <a:gd name="csX1" fmla="*/ 22318 w 44646"/>
                <a:gd name="csY1" fmla="*/ 42169 h 42202"/>
                <a:gd name="csX2" fmla="*/ 42 w 44646"/>
                <a:gd name="csY2" fmla="*/ 19106 h 42202"/>
                <a:gd name="csX3" fmla="*/ 22475 w 44646"/>
                <a:gd name="csY3" fmla="*/ 27 h 42202"/>
                <a:gd name="csX4" fmla="*/ 44595 w 44646"/>
                <a:gd name="csY4" fmla="*/ 23300 h 42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646" h="42202">
                  <a:moveTo>
                    <a:pt x="44647" y="23300"/>
                  </a:moveTo>
                  <a:cubicBezTo>
                    <a:pt x="44018" y="34412"/>
                    <a:pt x="34112" y="42798"/>
                    <a:pt x="22318" y="42169"/>
                  </a:cubicBezTo>
                  <a:cubicBezTo>
                    <a:pt x="9738" y="41488"/>
                    <a:pt x="-745" y="30638"/>
                    <a:pt x="42" y="19106"/>
                  </a:cubicBezTo>
                  <a:cubicBezTo>
                    <a:pt x="775" y="8152"/>
                    <a:pt x="11049" y="-549"/>
                    <a:pt x="22475" y="27"/>
                  </a:cubicBezTo>
                  <a:cubicBezTo>
                    <a:pt x="34688" y="656"/>
                    <a:pt x="45276" y="11768"/>
                    <a:pt x="44595" y="2330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AB91C92A-A01B-370B-B898-66B505576E3D}"/>
                </a:ext>
              </a:extLst>
            </p:cNvPr>
            <p:cNvSpPr/>
            <p:nvPr/>
          </p:nvSpPr>
          <p:spPr>
            <a:xfrm>
              <a:off x="10748720" y="5724138"/>
              <a:ext cx="41962" cy="41776"/>
            </a:xfrm>
            <a:custGeom>
              <a:avLst/>
              <a:gdLst>
                <a:gd name="csX0" fmla="*/ 23647 w 41962"/>
                <a:gd name="csY0" fmla="*/ 47 h 41776"/>
                <a:gd name="csX1" fmla="*/ 41887 w 41962"/>
                <a:gd name="csY1" fmla="*/ 22219 h 41776"/>
                <a:gd name="csX2" fmla="*/ 20450 w 41962"/>
                <a:gd name="csY2" fmla="*/ 41770 h 41776"/>
                <a:gd name="csX3" fmla="*/ 7 w 41962"/>
                <a:gd name="csY3" fmla="*/ 21171 h 41776"/>
                <a:gd name="csX4" fmla="*/ 23647 w 41962"/>
                <a:gd name="csY4" fmla="*/ 47 h 41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962" h="41776">
                  <a:moveTo>
                    <a:pt x="23647" y="47"/>
                  </a:moveTo>
                  <a:cubicBezTo>
                    <a:pt x="34759" y="886"/>
                    <a:pt x="42831" y="10635"/>
                    <a:pt x="41887" y="22219"/>
                  </a:cubicBezTo>
                  <a:cubicBezTo>
                    <a:pt x="40944" y="33698"/>
                    <a:pt x="31876" y="42032"/>
                    <a:pt x="20450" y="41770"/>
                  </a:cubicBezTo>
                  <a:cubicBezTo>
                    <a:pt x="9442" y="41508"/>
                    <a:pt x="-307" y="31706"/>
                    <a:pt x="7" y="21171"/>
                  </a:cubicBezTo>
                  <a:cubicBezTo>
                    <a:pt x="322" y="9639"/>
                    <a:pt x="12010" y="-791"/>
                    <a:pt x="23647" y="4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86B7FCA7-D24F-BF31-0D43-A5373B483E3C}"/>
                </a:ext>
              </a:extLst>
            </p:cNvPr>
            <p:cNvSpPr/>
            <p:nvPr/>
          </p:nvSpPr>
          <p:spPr>
            <a:xfrm>
              <a:off x="8493959" y="4088087"/>
              <a:ext cx="148845" cy="149387"/>
            </a:xfrm>
            <a:custGeom>
              <a:avLst/>
              <a:gdLst>
                <a:gd name="csX0" fmla="*/ 73712 w 148845"/>
                <a:gd name="csY0" fmla="*/ 149388 h 149387"/>
                <a:gd name="csX1" fmla="*/ 16 w 148845"/>
                <a:gd name="csY1" fmla="*/ 72966 h 149387"/>
                <a:gd name="csX2" fmla="*/ 74445 w 148845"/>
                <a:gd name="csY2" fmla="*/ 4 h 149387"/>
                <a:gd name="csX3" fmla="*/ 148823 w 148845"/>
                <a:gd name="csY3" fmla="*/ 76792 h 149387"/>
                <a:gd name="csX4" fmla="*/ 73712 w 148845"/>
                <a:gd name="csY4" fmla="*/ 149335 h 149387"/>
                <a:gd name="csX5" fmla="*/ 74760 w 148845"/>
                <a:gd name="csY5" fmla="*/ 47807 h 149387"/>
                <a:gd name="csX6" fmla="*/ 47661 w 148845"/>
                <a:gd name="csY6" fmla="*/ 73490 h 149387"/>
                <a:gd name="csX7" fmla="*/ 71877 w 148845"/>
                <a:gd name="csY7" fmla="*/ 101166 h 149387"/>
                <a:gd name="csX8" fmla="*/ 100915 w 148845"/>
                <a:gd name="csY8" fmla="*/ 74801 h 149387"/>
                <a:gd name="csX9" fmla="*/ 74812 w 148845"/>
                <a:gd name="csY9" fmla="*/ 47807 h 149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845" h="149387">
                  <a:moveTo>
                    <a:pt x="73712" y="149388"/>
                  </a:moveTo>
                  <a:cubicBezTo>
                    <a:pt x="32094" y="149126"/>
                    <a:pt x="-823" y="114951"/>
                    <a:pt x="16" y="72966"/>
                  </a:cubicBezTo>
                  <a:cubicBezTo>
                    <a:pt x="802" y="32816"/>
                    <a:pt x="34715" y="-415"/>
                    <a:pt x="74445" y="4"/>
                  </a:cubicBezTo>
                  <a:cubicBezTo>
                    <a:pt x="114963" y="423"/>
                    <a:pt x="149871" y="36485"/>
                    <a:pt x="148823" y="76792"/>
                  </a:cubicBezTo>
                  <a:cubicBezTo>
                    <a:pt x="147775" y="116628"/>
                    <a:pt x="113652" y="149598"/>
                    <a:pt x="73712" y="149335"/>
                  </a:cubicBezTo>
                  <a:close/>
                  <a:moveTo>
                    <a:pt x="74760" y="47807"/>
                  </a:moveTo>
                  <a:cubicBezTo>
                    <a:pt x="60713" y="47440"/>
                    <a:pt x="48500" y="58971"/>
                    <a:pt x="47661" y="73490"/>
                  </a:cubicBezTo>
                  <a:cubicBezTo>
                    <a:pt x="46770" y="88691"/>
                    <a:pt x="56834" y="100170"/>
                    <a:pt x="71877" y="101166"/>
                  </a:cubicBezTo>
                  <a:cubicBezTo>
                    <a:pt x="87969" y="102266"/>
                    <a:pt x="100968" y="90420"/>
                    <a:pt x="100915" y="74801"/>
                  </a:cubicBezTo>
                  <a:cubicBezTo>
                    <a:pt x="100863" y="60858"/>
                    <a:pt x="88598" y="48174"/>
                    <a:pt x="74812" y="4780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E73A4223-90F7-A438-9DC6-D00FBF815AAC}"/>
                </a:ext>
              </a:extLst>
            </p:cNvPr>
            <p:cNvSpPr/>
            <p:nvPr/>
          </p:nvSpPr>
          <p:spPr>
            <a:xfrm>
              <a:off x="7815457" y="4348690"/>
              <a:ext cx="43892" cy="48390"/>
            </a:xfrm>
            <a:custGeom>
              <a:avLst/>
              <a:gdLst>
                <a:gd name="csX0" fmla="*/ 21019 w 43892"/>
                <a:gd name="csY0" fmla="*/ 48337 h 48390"/>
                <a:gd name="csX1" fmla="*/ 0 w 43892"/>
                <a:gd name="csY1" fmla="*/ 24541 h 48390"/>
                <a:gd name="csX2" fmla="*/ 20652 w 43892"/>
                <a:gd name="csY2" fmla="*/ 10 h 48390"/>
                <a:gd name="csX3" fmla="*/ 43872 w 43892"/>
                <a:gd name="csY3" fmla="*/ 25694 h 48390"/>
                <a:gd name="csX4" fmla="*/ 21019 w 43892"/>
                <a:gd name="csY4" fmla="*/ 48390 h 483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892" h="48390">
                  <a:moveTo>
                    <a:pt x="21019" y="48337"/>
                  </a:moveTo>
                  <a:cubicBezTo>
                    <a:pt x="8806" y="48232"/>
                    <a:pt x="-52" y="38169"/>
                    <a:pt x="0" y="24541"/>
                  </a:cubicBezTo>
                  <a:cubicBezTo>
                    <a:pt x="53" y="11122"/>
                    <a:pt x="9120" y="377"/>
                    <a:pt x="20652" y="10"/>
                  </a:cubicBezTo>
                  <a:cubicBezTo>
                    <a:pt x="33074" y="-409"/>
                    <a:pt x="44448" y="12171"/>
                    <a:pt x="43872" y="25694"/>
                  </a:cubicBezTo>
                  <a:cubicBezTo>
                    <a:pt x="43348" y="38011"/>
                    <a:pt x="32812" y="48494"/>
                    <a:pt x="21019" y="48390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3C5746DA-6513-ECE0-90E0-276ACF6C3848}"/>
                </a:ext>
              </a:extLst>
            </p:cNvPr>
            <p:cNvSpPr/>
            <p:nvPr/>
          </p:nvSpPr>
          <p:spPr>
            <a:xfrm>
              <a:off x="7877349" y="4288040"/>
              <a:ext cx="44735" cy="42900"/>
            </a:xfrm>
            <a:custGeom>
              <a:avLst/>
              <a:gdLst>
                <a:gd name="csX0" fmla="*/ 24699 w 44735"/>
                <a:gd name="csY0" fmla="*/ 42891 h 42900"/>
                <a:gd name="csX1" fmla="*/ 11 w 44735"/>
                <a:gd name="csY1" fmla="*/ 19304 h 42900"/>
                <a:gd name="csX2" fmla="*/ 21397 w 44735"/>
                <a:gd name="csY2" fmla="*/ 16 h 42900"/>
                <a:gd name="csX3" fmla="*/ 44721 w 44735"/>
                <a:gd name="csY3" fmla="*/ 22082 h 42900"/>
                <a:gd name="csX4" fmla="*/ 24699 w 44735"/>
                <a:gd name="csY4" fmla="*/ 42891 h 42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735" h="42900">
                  <a:moveTo>
                    <a:pt x="24699" y="42891"/>
                  </a:moveTo>
                  <a:cubicBezTo>
                    <a:pt x="11071" y="43258"/>
                    <a:pt x="-408" y="32251"/>
                    <a:pt x="11" y="19304"/>
                  </a:cubicBezTo>
                  <a:cubicBezTo>
                    <a:pt x="378" y="7668"/>
                    <a:pt x="9289" y="-404"/>
                    <a:pt x="21397" y="16"/>
                  </a:cubicBezTo>
                  <a:cubicBezTo>
                    <a:pt x="33871" y="435"/>
                    <a:pt x="44355" y="10341"/>
                    <a:pt x="44721" y="22082"/>
                  </a:cubicBezTo>
                  <a:cubicBezTo>
                    <a:pt x="45141" y="33561"/>
                    <a:pt x="36440" y="42629"/>
                    <a:pt x="24699" y="42891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4910ADD-B364-7CB3-B812-B5F82373F53C}"/>
                </a:ext>
              </a:extLst>
            </p:cNvPr>
            <p:cNvSpPr/>
            <p:nvPr/>
          </p:nvSpPr>
          <p:spPr>
            <a:xfrm>
              <a:off x="9459559" y="3365593"/>
              <a:ext cx="183682" cy="230410"/>
            </a:xfrm>
            <a:custGeom>
              <a:avLst/>
              <a:gdLst>
                <a:gd name="csX0" fmla="*/ 67208 w 183682"/>
                <a:gd name="csY0" fmla="*/ 52315 h 230410"/>
                <a:gd name="csX1" fmla="*/ 25276 w 183682"/>
                <a:gd name="csY1" fmla="*/ 46811 h 230410"/>
                <a:gd name="csX2" fmla="*/ 273 w 183682"/>
                <a:gd name="csY2" fmla="*/ 20184 h 230410"/>
                <a:gd name="csX3" fmla="*/ 28683 w 183682"/>
                <a:gd name="csY3" fmla="*/ 109 h 230410"/>
                <a:gd name="csX4" fmla="*/ 158358 w 183682"/>
                <a:gd name="csY4" fmla="*/ 12008 h 230410"/>
                <a:gd name="csX5" fmla="*/ 183675 w 183682"/>
                <a:gd name="csY5" fmla="*/ 36381 h 230410"/>
                <a:gd name="csX6" fmla="*/ 153851 w 183682"/>
                <a:gd name="csY6" fmla="*/ 58185 h 230410"/>
                <a:gd name="csX7" fmla="*/ 136082 w 183682"/>
                <a:gd name="csY7" fmla="*/ 57557 h 230410"/>
                <a:gd name="csX8" fmla="*/ 116583 w 183682"/>
                <a:gd name="csY8" fmla="*/ 57557 h 230410"/>
                <a:gd name="csX9" fmla="*/ 102326 w 183682"/>
                <a:gd name="csY9" fmla="*/ 181991 h 230410"/>
                <a:gd name="csX10" fmla="*/ 100020 w 183682"/>
                <a:gd name="csY10" fmla="*/ 202590 h 230410"/>
                <a:gd name="csX11" fmla="*/ 72082 w 183682"/>
                <a:gd name="csY11" fmla="*/ 230056 h 230410"/>
                <a:gd name="csX12" fmla="*/ 53370 w 183682"/>
                <a:gd name="csY12" fmla="*/ 198187 h 230410"/>
                <a:gd name="csX13" fmla="*/ 56463 w 183682"/>
                <a:gd name="csY13" fmla="*/ 162807 h 230410"/>
                <a:gd name="csX14" fmla="*/ 65478 w 183682"/>
                <a:gd name="csY14" fmla="*/ 86385 h 230410"/>
                <a:gd name="csX15" fmla="*/ 67155 w 183682"/>
                <a:gd name="csY15" fmla="*/ 52367 h 230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83682" h="230410">
                  <a:moveTo>
                    <a:pt x="67208" y="52315"/>
                  </a:moveTo>
                  <a:cubicBezTo>
                    <a:pt x="52165" y="50376"/>
                    <a:pt x="38641" y="49065"/>
                    <a:pt x="25276" y="46811"/>
                  </a:cubicBezTo>
                  <a:cubicBezTo>
                    <a:pt x="6721" y="43666"/>
                    <a:pt x="-1666" y="34336"/>
                    <a:pt x="273" y="20184"/>
                  </a:cubicBezTo>
                  <a:cubicBezTo>
                    <a:pt x="2003" y="7814"/>
                    <a:pt x="12644" y="-1096"/>
                    <a:pt x="28683" y="109"/>
                  </a:cubicBezTo>
                  <a:cubicBezTo>
                    <a:pt x="71978" y="3307"/>
                    <a:pt x="115221" y="7185"/>
                    <a:pt x="158358" y="12008"/>
                  </a:cubicBezTo>
                  <a:cubicBezTo>
                    <a:pt x="174607" y="13842"/>
                    <a:pt x="183990" y="24640"/>
                    <a:pt x="183675" y="36381"/>
                  </a:cubicBezTo>
                  <a:cubicBezTo>
                    <a:pt x="183308" y="49747"/>
                    <a:pt x="172615" y="57661"/>
                    <a:pt x="153851" y="58185"/>
                  </a:cubicBezTo>
                  <a:cubicBezTo>
                    <a:pt x="147928" y="58343"/>
                    <a:pt x="142005" y="57714"/>
                    <a:pt x="136082" y="57557"/>
                  </a:cubicBezTo>
                  <a:cubicBezTo>
                    <a:pt x="130368" y="57452"/>
                    <a:pt x="124603" y="57557"/>
                    <a:pt x="116583" y="57557"/>
                  </a:cubicBezTo>
                  <a:cubicBezTo>
                    <a:pt x="111708" y="100118"/>
                    <a:pt x="106991" y="141054"/>
                    <a:pt x="102326" y="181991"/>
                  </a:cubicBezTo>
                  <a:cubicBezTo>
                    <a:pt x="101540" y="188857"/>
                    <a:pt x="101330" y="195828"/>
                    <a:pt x="100020" y="202590"/>
                  </a:cubicBezTo>
                  <a:cubicBezTo>
                    <a:pt x="95984" y="223451"/>
                    <a:pt x="86707" y="232362"/>
                    <a:pt x="72082" y="230056"/>
                  </a:cubicBezTo>
                  <a:cubicBezTo>
                    <a:pt x="58612" y="227959"/>
                    <a:pt x="52479" y="217895"/>
                    <a:pt x="53370" y="198187"/>
                  </a:cubicBezTo>
                  <a:cubicBezTo>
                    <a:pt x="53894" y="186394"/>
                    <a:pt x="55152" y="174548"/>
                    <a:pt x="56463" y="162807"/>
                  </a:cubicBezTo>
                  <a:cubicBezTo>
                    <a:pt x="59346" y="137333"/>
                    <a:pt x="62753" y="111911"/>
                    <a:pt x="65478" y="86385"/>
                  </a:cubicBezTo>
                  <a:cubicBezTo>
                    <a:pt x="66631" y="75797"/>
                    <a:pt x="66579" y="65104"/>
                    <a:pt x="67155" y="5236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310D9DD9-F6A3-194D-7DDB-EF2DC7F55793}"/>
                </a:ext>
              </a:extLst>
            </p:cNvPr>
            <p:cNvSpPr/>
            <p:nvPr/>
          </p:nvSpPr>
          <p:spPr>
            <a:xfrm>
              <a:off x="10102183" y="2831989"/>
              <a:ext cx="57821" cy="61608"/>
            </a:xfrm>
            <a:custGeom>
              <a:avLst/>
              <a:gdLst>
                <a:gd name="csX0" fmla="*/ 57815 w 57821"/>
                <a:gd name="csY0" fmla="*/ 30577 h 61608"/>
                <a:gd name="csX1" fmla="*/ 27886 w 57821"/>
                <a:gd name="csY1" fmla="*/ 61607 h 61608"/>
                <a:gd name="csX2" fmla="*/ 1 w 57821"/>
                <a:gd name="csY2" fmla="*/ 32831 h 61608"/>
                <a:gd name="csX3" fmla="*/ 28305 w 57821"/>
                <a:gd name="csY3" fmla="*/ 19 h 61608"/>
                <a:gd name="csX4" fmla="*/ 57815 w 57821"/>
                <a:gd name="csY4" fmla="*/ 30577 h 61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821" h="61608">
                  <a:moveTo>
                    <a:pt x="57815" y="30577"/>
                  </a:moveTo>
                  <a:cubicBezTo>
                    <a:pt x="57448" y="46512"/>
                    <a:pt x="43033" y="61502"/>
                    <a:pt x="27886" y="61607"/>
                  </a:cubicBezTo>
                  <a:cubicBezTo>
                    <a:pt x="13471" y="61764"/>
                    <a:pt x="105" y="47927"/>
                    <a:pt x="1" y="32831"/>
                  </a:cubicBezTo>
                  <a:cubicBezTo>
                    <a:pt x="-104" y="17159"/>
                    <a:pt x="14205" y="543"/>
                    <a:pt x="28305" y="19"/>
                  </a:cubicBezTo>
                  <a:cubicBezTo>
                    <a:pt x="43715" y="-610"/>
                    <a:pt x="58182" y="14381"/>
                    <a:pt x="57815" y="30577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8646E835-51B8-8510-EB6A-C33E7FF07716}"/>
                </a:ext>
              </a:extLst>
            </p:cNvPr>
            <p:cNvSpPr/>
            <p:nvPr/>
          </p:nvSpPr>
          <p:spPr>
            <a:xfrm>
              <a:off x="9903947" y="2783187"/>
              <a:ext cx="56403" cy="55378"/>
            </a:xfrm>
            <a:custGeom>
              <a:avLst/>
              <a:gdLst>
                <a:gd name="csX0" fmla="*/ 30193 w 56403"/>
                <a:gd name="csY0" fmla="*/ 22 h 55378"/>
                <a:gd name="csX1" fmla="*/ 56400 w 56403"/>
                <a:gd name="csY1" fmla="*/ 25916 h 55378"/>
                <a:gd name="csX2" fmla="*/ 25790 w 56403"/>
                <a:gd name="csY2" fmla="*/ 55373 h 55378"/>
                <a:gd name="csX3" fmla="*/ 1 w 56403"/>
                <a:gd name="csY3" fmla="*/ 28956 h 55378"/>
                <a:gd name="csX4" fmla="*/ 30193 w 56403"/>
                <a:gd name="csY4" fmla="*/ 22 h 55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403" h="55378">
                  <a:moveTo>
                    <a:pt x="30193" y="22"/>
                  </a:moveTo>
                  <a:cubicBezTo>
                    <a:pt x="45707" y="599"/>
                    <a:pt x="56610" y="11344"/>
                    <a:pt x="56400" y="25916"/>
                  </a:cubicBezTo>
                  <a:cubicBezTo>
                    <a:pt x="56191" y="41955"/>
                    <a:pt x="41881" y="55688"/>
                    <a:pt x="25790" y="55373"/>
                  </a:cubicBezTo>
                  <a:cubicBezTo>
                    <a:pt x="10904" y="55059"/>
                    <a:pt x="158" y="44051"/>
                    <a:pt x="1" y="28956"/>
                  </a:cubicBezTo>
                  <a:cubicBezTo>
                    <a:pt x="-156" y="12026"/>
                    <a:pt x="13000" y="-607"/>
                    <a:pt x="30193" y="22"/>
                  </a:cubicBezTo>
                  <a:close/>
                </a:path>
              </a:pathLst>
            </a:custGeom>
            <a:solidFill>
              <a:srgbClr val="004C66"/>
            </a:solidFill>
            <a:ln w="5235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263661979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0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3B6B0B1D-1DC9-7ADF-E192-6DDF8839BF6E}"/>
              </a:ext>
            </a:extLst>
          </p:cNvPr>
          <p:cNvGrpSpPr/>
          <p:nvPr userDrawn="1"/>
        </p:nvGrpSpPr>
        <p:grpSpPr>
          <a:xfrm>
            <a:off x="7513495" y="1627161"/>
            <a:ext cx="3676993" cy="4816216"/>
            <a:chOff x="7513495" y="1627161"/>
            <a:chExt cx="3676993" cy="4816216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8488EB8D-D910-C990-4AE2-39DCABAB7288}"/>
                </a:ext>
              </a:extLst>
            </p:cNvPr>
            <p:cNvSpPr/>
            <p:nvPr/>
          </p:nvSpPr>
          <p:spPr>
            <a:xfrm>
              <a:off x="10139502" y="2897338"/>
              <a:ext cx="43439" cy="43439"/>
            </a:xfrm>
            <a:prstGeom prst="ellipse">
              <a:avLst/>
            </a:prstGeom>
            <a:solidFill>
              <a:srgbClr val="004C66"/>
            </a:solidFill>
            <a:ln w="5193" cap="flat">
              <a:noFill/>
              <a:prstDash val="solid"/>
              <a:miter/>
            </a:ln>
          </p:spPr>
        </p:sp>
        <p:grpSp>
          <p:nvGrpSpPr>
            <p:cNvPr id="9" name="Graphic 7">
              <a:extLst>
                <a:ext uri="{FF2B5EF4-FFF2-40B4-BE49-F238E27FC236}">
                  <a16:creationId xmlns:a16="http://schemas.microsoft.com/office/drawing/2014/main" id="{6F19E2C2-6956-6987-49C6-1E11FC8DF77D}"/>
                </a:ext>
              </a:extLst>
            </p:cNvPr>
            <p:cNvGrpSpPr/>
            <p:nvPr/>
          </p:nvGrpSpPr>
          <p:grpSpPr>
            <a:xfrm>
              <a:off x="7513495" y="1627161"/>
              <a:ext cx="3676993" cy="4816216"/>
              <a:chOff x="7513495" y="1627161"/>
              <a:chExt cx="3676993" cy="4816216"/>
            </a:xfrm>
            <a:solidFill>
              <a:srgbClr val="004C66"/>
            </a:solidFill>
          </p:grpSpPr>
          <p:grpSp>
            <p:nvGrpSpPr>
              <p:cNvPr id="10" name="Graphic 7">
                <a:extLst>
                  <a:ext uri="{FF2B5EF4-FFF2-40B4-BE49-F238E27FC236}">
                    <a16:creationId xmlns:a16="http://schemas.microsoft.com/office/drawing/2014/main" id="{FFAF1EAD-058E-0723-97E0-444C0BCB6C5C}"/>
                  </a:ext>
                </a:extLst>
              </p:cNvPr>
              <p:cNvGrpSpPr/>
              <p:nvPr/>
            </p:nvGrpSpPr>
            <p:grpSpPr>
              <a:xfrm>
                <a:off x="7513495" y="1627161"/>
                <a:ext cx="3676993" cy="4816216"/>
                <a:chOff x="7513495" y="1627161"/>
                <a:chExt cx="3676993" cy="4816216"/>
              </a:xfrm>
              <a:solidFill>
                <a:srgbClr val="004C66"/>
              </a:solidFill>
            </p:grpSpPr>
            <p:sp>
              <p:nvSpPr>
                <p:cNvPr id="12" name="Free-form: Shape 11">
                  <a:extLst>
                    <a:ext uri="{FF2B5EF4-FFF2-40B4-BE49-F238E27FC236}">
                      <a16:creationId xmlns:a16="http://schemas.microsoft.com/office/drawing/2014/main" id="{BE045C71-414B-84D7-CB02-D99B113A98A5}"/>
                    </a:ext>
                  </a:extLst>
                </p:cNvPr>
                <p:cNvSpPr/>
                <p:nvPr/>
              </p:nvSpPr>
              <p:spPr>
                <a:xfrm>
                  <a:off x="7961858" y="1627161"/>
                  <a:ext cx="3228630" cy="3984266"/>
                </a:xfrm>
                <a:custGeom>
                  <a:avLst/>
                  <a:gdLst>
                    <a:gd name="csX0" fmla="*/ 1549590 w 3228630"/>
                    <a:gd name="csY0" fmla="*/ 3287310 h 3984266"/>
                    <a:gd name="csX1" fmla="*/ 1534054 w 3228630"/>
                    <a:gd name="csY1" fmla="*/ 3315628 h 3984266"/>
                    <a:gd name="csX2" fmla="*/ 1290979 w 3228630"/>
                    <a:gd name="csY2" fmla="*/ 3775589 h 3984266"/>
                    <a:gd name="csX3" fmla="*/ 1276950 w 3228630"/>
                    <a:gd name="csY3" fmla="*/ 3797153 h 3984266"/>
                    <a:gd name="csX4" fmla="*/ 1250346 w 3228630"/>
                    <a:gd name="csY4" fmla="*/ 3788527 h 3984266"/>
                    <a:gd name="csX5" fmla="*/ 1250346 w 3228630"/>
                    <a:gd name="csY5" fmla="*/ 3767846 h 3984266"/>
                    <a:gd name="csX6" fmla="*/ 1276794 w 3228630"/>
                    <a:gd name="csY6" fmla="*/ 3558910 h 3984266"/>
                    <a:gd name="csX7" fmla="*/ 1281107 w 3228630"/>
                    <a:gd name="csY7" fmla="*/ 3262784 h 3984266"/>
                    <a:gd name="csX8" fmla="*/ 1266766 w 3228630"/>
                    <a:gd name="csY8" fmla="*/ 3237167 h 3984266"/>
                    <a:gd name="csX9" fmla="*/ 1207582 w 3228630"/>
                    <a:gd name="csY9" fmla="*/ 3197105 h 3984266"/>
                    <a:gd name="csX10" fmla="*/ 1205451 w 3228630"/>
                    <a:gd name="csY10" fmla="*/ 3224644 h 3984266"/>
                    <a:gd name="csX11" fmla="*/ 1203997 w 3228630"/>
                    <a:gd name="csY11" fmla="*/ 3300092 h 3984266"/>
                    <a:gd name="csX12" fmla="*/ 1175262 w 3228630"/>
                    <a:gd name="csY12" fmla="*/ 3315472 h 3984266"/>
                    <a:gd name="csX13" fmla="*/ 1164298 w 3228630"/>
                    <a:gd name="csY13" fmla="*/ 3308510 h 3984266"/>
                    <a:gd name="csX14" fmla="*/ 816003 w 3228630"/>
                    <a:gd name="csY14" fmla="*/ 3080504 h 3984266"/>
                    <a:gd name="csX15" fmla="*/ 803012 w 3228630"/>
                    <a:gd name="csY15" fmla="*/ 3071878 h 3984266"/>
                    <a:gd name="csX16" fmla="*/ 805714 w 3228630"/>
                    <a:gd name="csY16" fmla="*/ 3032960 h 3984266"/>
                    <a:gd name="csX17" fmla="*/ 876122 w 3228630"/>
                    <a:gd name="csY17" fmla="*/ 2999445 h 3984266"/>
                    <a:gd name="csX18" fmla="*/ 901635 w 3228630"/>
                    <a:gd name="csY18" fmla="*/ 2986247 h 3984266"/>
                    <a:gd name="csX19" fmla="*/ 823537 w 3228630"/>
                    <a:gd name="csY19" fmla="*/ 2931272 h 3984266"/>
                    <a:gd name="csX20" fmla="*/ 804000 w 3228630"/>
                    <a:gd name="csY20" fmla="*/ 2932830 h 3984266"/>
                    <a:gd name="csX21" fmla="*/ 621356 w 3228630"/>
                    <a:gd name="csY21" fmla="*/ 3000432 h 3984266"/>
                    <a:gd name="csX22" fmla="*/ 348300 w 3228630"/>
                    <a:gd name="csY22" fmla="*/ 3128412 h 3984266"/>
                    <a:gd name="csX23" fmla="*/ 314837 w 3228630"/>
                    <a:gd name="csY23" fmla="*/ 3142494 h 3984266"/>
                    <a:gd name="csX24" fmla="*/ 277581 w 3228630"/>
                    <a:gd name="csY24" fmla="*/ 3135219 h 3984266"/>
                    <a:gd name="csX25" fmla="*/ 288181 w 3228630"/>
                    <a:gd name="csY25" fmla="*/ 3101237 h 3984266"/>
                    <a:gd name="csX26" fmla="*/ 578904 w 3228630"/>
                    <a:gd name="csY26" fmla="*/ 2788690 h 3984266"/>
                    <a:gd name="csX27" fmla="*/ 601455 w 3228630"/>
                    <a:gd name="csY27" fmla="*/ 2763177 h 3984266"/>
                    <a:gd name="csX28" fmla="*/ 476332 w 3228630"/>
                    <a:gd name="csY28" fmla="*/ 2791028 h 3984266"/>
                    <a:gd name="csX29" fmla="*/ 94989 w 3228630"/>
                    <a:gd name="csY29" fmla="*/ 2883987 h 3984266"/>
                    <a:gd name="csX30" fmla="*/ 36689 w 3228630"/>
                    <a:gd name="csY30" fmla="*/ 2897237 h 3984266"/>
                    <a:gd name="csX31" fmla="*/ 18762 w 3228630"/>
                    <a:gd name="csY31" fmla="*/ 2898744 h 3984266"/>
                    <a:gd name="csX32" fmla="*/ 4733 w 3228630"/>
                    <a:gd name="csY32" fmla="*/ 2865904 h 3984266"/>
                    <a:gd name="csX33" fmla="*/ 15645 w 3228630"/>
                    <a:gd name="csY33" fmla="*/ 2854837 h 3984266"/>
                    <a:gd name="csX34" fmla="*/ 109643 w 3228630"/>
                    <a:gd name="csY34" fmla="*/ 2761359 h 3984266"/>
                    <a:gd name="csX35" fmla="*/ 899764 w 3228630"/>
                    <a:gd name="csY35" fmla="*/ 1900258 h 3984266"/>
                    <a:gd name="csX36" fmla="*/ 950894 w 3228630"/>
                    <a:gd name="csY36" fmla="*/ 1866795 h 3984266"/>
                    <a:gd name="csX37" fmla="*/ 1180354 w 3228630"/>
                    <a:gd name="csY37" fmla="*/ 1790880 h 3984266"/>
                    <a:gd name="csX38" fmla="*/ 1215376 w 3228630"/>
                    <a:gd name="csY38" fmla="*/ 1763133 h 3984266"/>
                    <a:gd name="csX39" fmla="*/ 2199728 w 3228630"/>
                    <a:gd name="csY39" fmla="*/ 576288 h 3984266"/>
                    <a:gd name="csX40" fmla="*/ 2805387 w 3228630"/>
                    <a:gd name="csY40" fmla="*/ 146517 h 3984266"/>
                    <a:gd name="csX41" fmla="*/ 3132327 w 3228630"/>
                    <a:gd name="csY41" fmla="*/ 6585 h 3984266"/>
                    <a:gd name="csX42" fmla="*/ 3180859 w 3228630"/>
                    <a:gd name="csY42" fmla="*/ 38 h 3984266"/>
                    <a:gd name="csX43" fmla="*/ 3227624 w 3228630"/>
                    <a:gd name="csY43" fmla="*/ 46959 h 3984266"/>
                    <a:gd name="csX44" fmla="*/ 3225857 w 3228630"/>
                    <a:gd name="csY44" fmla="*/ 202791 h 3984266"/>
                    <a:gd name="csX45" fmla="*/ 2877302 w 3228630"/>
                    <a:gd name="csY45" fmla="*/ 1518603 h 3984266"/>
                    <a:gd name="csX46" fmla="*/ 2262134 w 3228630"/>
                    <a:gd name="csY46" fmla="*/ 2501085 h 3984266"/>
                    <a:gd name="csX47" fmla="*/ 2251014 w 3228630"/>
                    <a:gd name="csY47" fmla="*/ 2536159 h 3984266"/>
                    <a:gd name="csX48" fmla="*/ 2272006 w 3228630"/>
                    <a:gd name="csY48" fmla="*/ 2737976 h 3984266"/>
                    <a:gd name="csX49" fmla="*/ 2260523 w 3228630"/>
                    <a:gd name="csY49" fmla="*/ 2792795 h 3984266"/>
                    <a:gd name="csX50" fmla="*/ 1694250 w 3228630"/>
                    <a:gd name="csY50" fmla="*/ 3928718 h 3984266"/>
                    <a:gd name="csX51" fmla="*/ 1678038 w 3228630"/>
                    <a:gd name="csY51" fmla="*/ 3964156 h 3984266"/>
                    <a:gd name="csX52" fmla="*/ 1651330 w 3228630"/>
                    <a:gd name="csY52" fmla="*/ 3983745 h 3984266"/>
                    <a:gd name="csX53" fmla="*/ 1634183 w 3228630"/>
                    <a:gd name="csY53" fmla="*/ 3957868 h 3984266"/>
                    <a:gd name="csX54" fmla="*/ 1614126 w 3228630"/>
                    <a:gd name="csY54" fmla="*/ 3743113 h 3984266"/>
                    <a:gd name="csX55" fmla="*/ 1574635 w 3228630"/>
                    <a:gd name="csY55" fmla="*/ 3423136 h 3984266"/>
                    <a:gd name="csX56" fmla="*/ 1556137 w 3228630"/>
                    <a:gd name="csY56" fmla="*/ 3315524 h 3984266"/>
                    <a:gd name="csX57" fmla="*/ 1549642 w 3228630"/>
                    <a:gd name="csY57" fmla="*/ 3287310 h 3984266"/>
                    <a:gd name="csX58" fmla="*/ 2241921 w 3228630"/>
                    <a:gd name="csY58" fmla="*/ 1909299 h 3984266"/>
                    <a:gd name="csX59" fmla="*/ 2749529 w 3228630"/>
                    <a:gd name="csY59" fmla="*/ 1404653 h 3984266"/>
                    <a:gd name="csX60" fmla="*/ 2246441 w 3228630"/>
                    <a:gd name="csY60" fmla="*/ 897979 h 3984266"/>
                    <a:gd name="csX61" fmla="*/ 1737690 w 3228630"/>
                    <a:gd name="csY61" fmla="*/ 1403977 h 3984266"/>
                    <a:gd name="csX62" fmla="*/ 2241973 w 3228630"/>
                    <a:gd name="csY62" fmla="*/ 1909299 h 3984266"/>
                    <a:gd name="csX63" fmla="*/ 383946 w 3228630"/>
                    <a:gd name="csY63" fmla="*/ 3060032 h 3984266"/>
                    <a:gd name="csX64" fmla="*/ 387427 w 3228630"/>
                    <a:gd name="csY64" fmla="*/ 3063357 h 3984266"/>
                    <a:gd name="csX65" fmla="*/ 544765 w 3228630"/>
                    <a:gd name="csY65" fmla="*/ 2988845 h 3984266"/>
                    <a:gd name="csX66" fmla="*/ 864794 w 3228630"/>
                    <a:gd name="csY66" fmla="*/ 2875050 h 3984266"/>
                    <a:gd name="csX67" fmla="*/ 1060688 w 3228630"/>
                    <a:gd name="csY67" fmla="*/ 2850264 h 3984266"/>
                    <a:gd name="csX68" fmla="*/ 1092852 w 3228630"/>
                    <a:gd name="csY68" fmla="*/ 2827349 h 3984266"/>
                    <a:gd name="csX69" fmla="*/ 1248891 w 3228630"/>
                    <a:gd name="csY69" fmla="*/ 2481755 h 3984266"/>
                    <a:gd name="csX70" fmla="*/ 1495395 w 3228630"/>
                    <a:gd name="csY70" fmla="*/ 2097139 h 3984266"/>
                    <a:gd name="csX71" fmla="*/ 1498149 w 3228630"/>
                    <a:gd name="csY71" fmla="*/ 2088357 h 3984266"/>
                    <a:gd name="csX72" fmla="*/ 1463439 w 3228630"/>
                    <a:gd name="csY72" fmla="*/ 2092722 h 3984266"/>
                    <a:gd name="csX73" fmla="*/ 1278405 w 3228630"/>
                    <a:gd name="csY73" fmla="*/ 2120989 h 3984266"/>
                    <a:gd name="csX74" fmla="*/ 1234706 w 3228630"/>
                    <a:gd name="csY74" fmla="*/ 2143644 h 3984266"/>
                    <a:gd name="csX75" fmla="*/ 593713 w 3228630"/>
                    <a:gd name="csY75" fmla="*/ 2833325 h 3984266"/>
                    <a:gd name="csX76" fmla="*/ 400573 w 3228630"/>
                    <a:gd name="csY76" fmla="*/ 3041066 h 3984266"/>
                    <a:gd name="csX77" fmla="*/ 383946 w 3228630"/>
                    <a:gd name="csY77" fmla="*/ 3060032 h 3984266"/>
                    <a:gd name="csX78" fmla="*/ 1306464 w 3228630"/>
                    <a:gd name="csY78" fmla="*/ 3647504 h 3984266"/>
                    <a:gd name="csX79" fmla="*/ 1310309 w 3228630"/>
                    <a:gd name="csY79" fmla="*/ 3649115 h 3984266"/>
                    <a:gd name="csX80" fmla="*/ 1326261 w 3228630"/>
                    <a:gd name="csY80" fmla="*/ 3620485 h 3984266"/>
                    <a:gd name="csX81" fmla="*/ 1610852 w 3228630"/>
                    <a:gd name="csY81" fmla="*/ 3082427 h 3984266"/>
                    <a:gd name="csX82" fmla="*/ 1865202 w 3228630"/>
                    <a:gd name="csY82" fmla="*/ 2604904 h 3984266"/>
                    <a:gd name="csX83" fmla="*/ 1875647 w 3228630"/>
                    <a:gd name="csY83" fmla="*/ 2568375 h 3984266"/>
                    <a:gd name="csX84" fmla="*/ 1868216 w 3228630"/>
                    <a:gd name="csY84" fmla="*/ 2399501 h 3984266"/>
                    <a:gd name="csX85" fmla="*/ 1868216 w 3228630"/>
                    <a:gd name="csY85" fmla="*/ 2374560 h 3984266"/>
                    <a:gd name="csX86" fmla="*/ 1846912 w 3228630"/>
                    <a:gd name="csY86" fmla="*/ 2391187 h 3984266"/>
                    <a:gd name="csX87" fmla="*/ 1665048 w 3228630"/>
                    <a:gd name="csY87" fmla="*/ 2615608 h 3984266"/>
                    <a:gd name="csX88" fmla="*/ 1279548 w 3228630"/>
                    <a:gd name="csY88" fmla="*/ 2973256 h 3984266"/>
                    <a:gd name="csX89" fmla="*/ 1268324 w 3228630"/>
                    <a:gd name="csY89" fmla="*/ 3003290 h 3984266"/>
                    <a:gd name="csX90" fmla="*/ 1301268 w 3228630"/>
                    <a:gd name="csY90" fmla="*/ 3123580 h 3984266"/>
                    <a:gd name="csX91" fmla="*/ 1318883 w 3228630"/>
                    <a:gd name="csY91" fmla="*/ 3558391 h 3984266"/>
                    <a:gd name="csX92" fmla="*/ 1306412 w 3228630"/>
                    <a:gd name="csY92" fmla="*/ 3647452 h 3984266"/>
                    <a:gd name="csX93" fmla="*/ 1946262 w 3228630"/>
                    <a:gd name="csY93" fmla="*/ 1865860 h 3984266"/>
                    <a:gd name="csX94" fmla="*/ 1804356 w 3228630"/>
                    <a:gd name="csY94" fmla="*/ 2073289 h 3984266"/>
                    <a:gd name="csX95" fmla="*/ 1858551 w 3228630"/>
                    <a:gd name="csY95" fmla="*/ 2110753 h 3984266"/>
                    <a:gd name="csX96" fmla="*/ 2114824 w 3228630"/>
                    <a:gd name="csY96" fmla="*/ 2258894 h 3984266"/>
                    <a:gd name="csX97" fmla="*/ 2356287 w 3228630"/>
                    <a:gd name="csY97" fmla="*/ 2317247 h 3984266"/>
                    <a:gd name="csX98" fmla="*/ 2755037 w 3228630"/>
                    <a:gd name="csY98" fmla="*/ 1678280 h 3984266"/>
                    <a:gd name="csX99" fmla="*/ 2728953 w 3228630"/>
                    <a:gd name="csY99" fmla="*/ 1661549 h 3984266"/>
                    <a:gd name="csX100" fmla="*/ 1946314 w 3228630"/>
                    <a:gd name="csY100" fmla="*/ 1865860 h 3984266"/>
                    <a:gd name="csX101" fmla="*/ 1768866 w 3228630"/>
                    <a:gd name="csY101" fmla="*/ 2048451 h 3984266"/>
                    <a:gd name="csX102" fmla="*/ 1908954 w 3228630"/>
                    <a:gd name="csY102" fmla="*/ 1838061 h 3984266"/>
                    <a:gd name="csX103" fmla="*/ 1702044 w 3228630"/>
                    <a:gd name="csY103" fmla="*/ 1486180 h 3984266"/>
                    <a:gd name="csX104" fmla="*/ 1795211 w 3228630"/>
                    <a:gd name="csY104" fmla="*/ 1087845 h 3984266"/>
                    <a:gd name="csX105" fmla="*/ 1765541 w 3228630"/>
                    <a:gd name="csY105" fmla="*/ 1071114 h 3984266"/>
                    <a:gd name="csX106" fmla="*/ 1338264 w 3228630"/>
                    <a:gd name="csY106" fmla="*/ 1640608 h 3984266"/>
                    <a:gd name="csX107" fmla="*/ 1768866 w 3228630"/>
                    <a:gd name="csY107" fmla="*/ 2048451 h 3984266"/>
                    <a:gd name="csX108" fmla="*/ 2773275 w 3228630"/>
                    <a:gd name="csY108" fmla="*/ 1639257 h 3984266"/>
                    <a:gd name="csX109" fmla="*/ 2782369 w 3228630"/>
                    <a:gd name="csY109" fmla="*/ 1623513 h 3984266"/>
                    <a:gd name="csX110" fmla="*/ 3008608 w 3228630"/>
                    <a:gd name="csY110" fmla="*/ 1065190 h 3984266"/>
                    <a:gd name="csX111" fmla="*/ 3003204 w 3228630"/>
                    <a:gd name="csY111" fmla="*/ 1028921 h 3984266"/>
                    <a:gd name="csX112" fmla="*/ 2885564 w 3228630"/>
                    <a:gd name="csY112" fmla="*/ 890912 h 3984266"/>
                    <a:gd name="csX113" fmla="*/ 2722769 w 3228630"/>
                    <a:gd name="csY113" fmla="*/ 761789 h 3984266"/>
                    <a:gd name="csX114" fmla="*/ 2703959 w 3228630"/>
                    <a:gd name="csY114" fmla="*/ 751085 h 3984266"/>
                    <a:gd name="csX115" fmla="*/ 2562781 w 3228630"/>
                    <a:gd name="csY115" fmla="*/ 953889 h 3984266"/>
                    <a:gd name="csX116" fmla="*/ 2749737 w 3228630"/>
                    <a:gd name="csY116" fmla="*/ 1620551 h 3984266"/>
                    <a:gd name="csX117" fmla="*/ 2773327 w 3228630"/>
                    <a:gd name="csY117" fmla="*/ 1639205 h 3984266"/>
                    <a:gd name="csX118" fmla="*/ 2916844 w 3228630"/>
                    <a:gd name="csY118" fmla="*/ 858073 h 3984266"/>
                    <a:gd name="csX119" fmla="*/ 2924275 w 3228630"/>
                    <a:gd name="csY119" fmla="*/ 842329 h 3984266"/>
                    <a:gd name="csX120" fmla="*/ 3029808 w 3228630"/>
                    <a:gd name="csY120" fmla="*/ 486551 h 3984266"/>
                    <a:gd name="csX121" fmla="*/ 3036407 w 3228630"/>
                    <a:gd name="csY121" fmla="*/ 464311 h 3984266"/>
                    <a:gd name="csX122" fmla="*/ 3060517 w 3228630"/>
                    <a:gd name="csY122" fmla="*/ 454439 h 3984266"/>
                    <a:gd name="csX123" fmla="*/ 3074702 w 3228630"/>
                    <a:gd name="csY123" fmla="*/ 476522 h 3984266"/>
                    <a:gd name="csX124" fmla="*/ 3071688 w 3228630"/>
                    <a:gd name="csY124" fmla="*/ 489149 h 3984266"/>
                    <a:gd name="csX125" fmla="*/ 2959972 w 3228630"/>
                    <a:gd name="csY125" fmla="*/ 864672 h 3984266"/>
                    <a:gd name="csX126" fmla="*/ 2949060 w 3228630"/>
                    <a:gd name="csY126" fmla="*/ 893407 h 3984266"/>
                    <a:gd name="csX127" fmla="*/ 2990889 w 3228630"/>
                    <a:gd name="csY127" fmla="*/ 941730 h 3984266"/>
                    <a:gd name="csX128" fmla="*/ 3029392 w 3228630"/>
                    <a:gd name="csY128" fmla="*/ 990210 h 3984266"/>
                    <a:gd name="csX129" fmla="*/ 3187198 w 3228630"/>
                    <a:gd name="csY129" fmla="*/ 57092 h 3984266"/>
                    <a:gd name="csX130" fmla="*/ 2730407 w 3228630"/>
                    <a:gd name="csY130" fmla="*/ 713101 h 3984266"/>
                    <a:gd name="csX131" fmla="*/ 2916896 w 3228630"/>
                    <a:gd name="csY131" fmla="*/ 858021 h 3984266"/>
                    <a:gd name="csX132" fmla="*/ 1817086 w 3228630"/>
                    <a:gd name="csY132" fmla="*/ 1054071 h 3984266"/>
                    <a:gd name="csX133" fmla="*/ 2527967 w 3228630"/>
                    <a:gd name="csY133" fmla="*/ 931338 h 3984266"/>
                    <a:gd name="csX134" fmla="*/ 2669821 w 3228630"/>
                    <a:gd name="csY134" fmla="*/ 727547 h 3984266"/>
                    <a:gd name="csX135" fmla="*/ 2281359 w 3228630"/>
                    <a:gd name="csY135" fmla="*/ 560180 h 3984266"/>
                    <a:gd name="csX136" fmla="*/ 1793600 w 3228630"/>
                    <a:gd name="csY136" fmla="*/ 1039054 h 3984266"/>
                    <a:gd name="csX137" fmla="*/ 1817086 w 3228630"/>
                    <a:gd name="csY137" fmla="*/ 1054071 h 3984266"/>
                    <a:gd name="csX138" fmla="*/ 1717217 w 3228630"/>
                    <a:gd name="csY138" fmla="*/ 2968424 h 3984266"/>
                    <a:gd name="csX139" fmla="*/ 1720387 w 3228630"/>
                    <a:gd name="csY139" fmla="*/ 2972009 h 3984266"/>
                    <a:gd name="csX140" fmla="*/ 1738729 w 3228630"/>
                    <a:gd name="csY140" fmla="*/ 2958135 h 3984266"/>
                    <a:gd name="csX141" fmla="*/ 2131659 w 3228630"/>
                    <a:gd name="csY141" fmla="*/ 2587081 h 3984266"/>
                    <a:gd name="csX142" fmla="*/ 2224566 w 3228630"/>
                    <a:gd name="csY142" fmla="*/ 2475053 h 3984266"/>
                    <a:gd name="csX143" fmla="*/ 2234334 w 3228630"/>
                    <a:gd name="csY143" fmla="*/ 2457282 h 3984266"/>
                    <a:gd name="csX144" fmla="*/ 1907291 w 3228630"/>
                    <a:gd name="csY144" fmla="*/ 2349203 h 3984266"/>
                    <a:gd name="csX145" fmla="*/ 1917267 w 3228630"/>
                    <a:gd name="csY145" fmla="*/ 2566192 h 3984266"/>
                    <a:gd name="csX146" fmla="*/ 1912071 w 3228630"/>
                    <a:gd name="csY146" fmla="*/ 2598408 h 3984266"/>
                    <a:gd name="csX147" fmla="*/ 1787364 w 3228630"/>
                    <a:gd name="csY147" fmla="*/ 2835247 h 3984266"/>
                    <a:gd name="csX148" fmla="*/ 1717269 w 3228630"/>
                    <a:gd name="csY148" fmla="*/ 2968476 h 3984266"/>
                    <a:gd name="csX149" fmla="*/ 985240 w 3228630"/>
                    <a:gd name="csY149" fmla="*/ 2343487 h 3984266"/>
                    <a:gd name="csX150" fmla="*/ 990904 w 3228630"/>
                    <a:gd name="csY150" fmla="*/ 2348060 h 3984266"/>
                    <a:gd name="csX151" fmla="*/ 1007168 w 3228630"/>
                    <a:gd name="csY151" fmla="*/ 2328210 h 3984266"/>
                    <a:gd name="csX152" fmla="*/ 1196202 w 3228630"/>
                    <a:gd name="csY152" fmla="*/ 2124107 h 3984266"/>
                    <a:gd name="csX153" fmla="*/ 1283445 w 3228630"/>
                    <a:gd name="csY153" fmla="*/ 2077861 h 3984266"/>
                    <a:gd name="csX154" fmla="*/ 1452787 w 3228630"/>
                    <a:gd name="csY154" fmla="*/ 2052400 h 3984266"/>
                    <a:gd name="csX155" fmla="*/ 1468583 w 3228630"/>
                    <a:gd name="csY155" fmla="*/ 2046789 h 3984266"/>
                    <a:gd name="csX156" fmla="*/ 1243539 w 3228630"/>
                    <a:gd name="csY156" fmla="*/ 1795920 h 3984266"/>
                    <a:gd name="csX157" fmla="*/ 985292 w 3228630"/>
                    <a:gd name="csY157" fmla="*/ 2343487 h 3984266"/>
                    <a:gd name="csX158" fmla="*/ 1163779 w 3228630"/>
                    <a:gd name="csY158" fmla="*/ 3270734 h 3984266"/>
                    <a:gd name="csX159" fmla="*/ 1163259 w 3228630"/>
                    <a:gd name="csY159" fmla="*/ 3177152 h 3984266"/>
                    <a:gd name="csX160" fmla="*/ 1152243 w 3228630"/>
                    <a:gd name="csY160" fmla="*/ 3158809 h 3984266"/>
                    <a:gd name="csX161" fmla="*/ 1107505 w 3228630"/>
                    <a:gd name="csY161" fmla="*/ 3127581 h 3984266"/>
                    <a:gd name="csX162" fmla="*/ 959883 w 3228630"/>
                    <a:gd name="csY162" fmla="*/ 3025789 h 3984266"/>
                    <a:gd name="csX163" fmla="*/ 934266 w 3228630"/>
                    <a:gd name="csY163" fmla="*/ 3017943 h 3984266"/>
                    <a:gd name="csX164" fmla="*/ 845465 w 3228630"/>
                    <a:gd name="csY164" fmla="*/ 3059823 h 3984266"/>
                    <a:gd name="csX165" fmla="*/ 1163779 w 3228630"/>
                    <a:gd name="csY165" fmla="*/ 3270734 h 3984266"/>
                    <a:gd name="csX166" fmla="*/ 1270039 w 3228630"/>
                    <a:gd name="csY166" fmla="*/ 3189519 h 3984266"/>
                    <a:gd name="csX167" fmla="*/ 1237200 w 3228630"/>
                    <a:gd name="csY167" fmla="*/ 3119007 h 3984266"/>
                    <a:gd name="csX168" fmla="*/ 948140 w 3228630"/>
                    <a:gd name="csY168" fmla="*/ 2915787 h 3984266"/>
                    <a:gd name="csX169" fmla="*/ 930213 w 3228630"/>
                    <a:gd name="csY169" fmla="*/ 2907785 h 3984266"/>
                    <a:gd name="csX170" fmla="*/ 882825 w 3228630"/>
                    <a:gd name="csY170" fmla="*/ 2915995 h 3984266"/>
                    <a:gd name="csX171" fmla="*/ 881889 w 3228630"/>
                    <a:gd name="csY171" fmla="*/ 2921451 h 3984266"/>
                    <a:gd name="csX172" fmla="*/ 1270039 w 3228630"/>
                    <a:gd name="csY172" fmla="*/ 3189571 h 39842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</a:cxnLst>
                  <a:rect l="l" t="t" r="r" b="b"/>
                  <a:pathLst>
                    <a:path w="3228630" h="3984266">
                      <a:moveTo>
                        <a:pt x="1549590" y="3287310"/>
                      </a:moveTo>
                      <a:cubicBezTo>
                        <a:pt x="1542264" y="3300612"/>
                        <a:pt x="1538055" y="3308042"/>
                        <a:pt x="1534054" y="3315628"/>
                      </a:cubicBezTo>
                      <a:cubicBezTo>
                        <a:pt x="1453046" y="3468966"/>
                        <a:pt x="1372091" y="3622303"/>
                        <a:pt x="1290979" y="3775589"/>
                      </a:cubicBezTo>
                      <a:cubicBezTo>
                        <a:pt x="1286979" y="3783175"/>
                        <a:pt x="1282978" y="3791333"/>
                        <a:pt x="1276950" y="3797153"/>
                      </a:cubicBezTo>
                      <a:cubicBezTo>
                        <a:pt x="1265882" y="3807857"/>
                        <a:pt x="1253048" y="3803492"/>
                        <a:pt x="1250346" y="3788527"/>
                      </a:cubicBezTo>
                      <a:cubicBezTo>
                        <a:pt x="1249151" y="3781876"/>
                        <a:pt x="1249515" y="3774653"/>
                        <a:pt x="1250346" y="3767846"/>
                      </a:cubicBezTo>
                      <a:cubicBezTo>
                        <a:pt x="1259075" y="3698167"/>
                        <a:pt x="1268532" y="3628642"/>
                        <a:pt x="1276794" y="3558910"/>
                      </a:cubicBezTo>
                      <a:cubicBezTo>
                        <a:pt x="1288485" y="3460392"/>
                        <a:pt x="1288745" y="3361666"/>
                        <a:pt x="1281107" y="3262784"/>
                      </a:cubicBezTo>
                      <a:cubicBezTo>
                        <a:pt x="1280224" y="3251301"/>
                        <a:pt x="1276482" y="3243402"/>
                        <a:pt x="1266766" y="3237167"/>
                      </a:cubicBezTo>
                      <a:cubicBezTo>
                        <a:pt x="1247956" y="3225060"/>
                        <a:pt x="1229665" y="3212174"/>
                        <a:pt x="1207582" y="3197105"/>
                      </a:cubicBezTo>
                      <a:cubicBezTo>
                        <a:pt x="1206647" y="3208536"/>
                        <a:pt x="1205607" y="3216591"/>
                        <a:pt x="1205451" y="3224644"/>
                      </a:cubicBezTo>
                      <a:cubicBezTo>
                        <a:pt x="1204880" y="3249793"/>
                        <a:pt x="1205296" y="3274995"/>
                        <a:pt x="1203997" y="3300092"/>
                      </a:cubicBezTo>
                      <a:cubicBezTo>
                        <a:pt x="1202905" y="3321500"/>
                        <a:pt x="1193916" y="3325813"/>
                        <a:pt x="1175262" y="3315472"/>
                      </a:cubicBezTo>
                      <a:cubicBezTo>
                        <a:pt x="1171469" y="3313394"/>
                        <a:pt x="1167935" y="3310848"/>
                        <a:pt x="1164298" y="3308510"/>
                      </a:cubicBezTo>
                      <a:cubicBezTo>
                        <a:pt x="1048165" y="3232491"/>
                        <a:pt x="932084" y="3156523"/>
                        <a:pt x="816003" y="3080504"/>
                      </a:cubicBezTo>
                      <a:cubicBezTo>
                        <a:pt x="811638" y="3077646"/>
                        <a:pt x="807065" y="3075100"/>
                        <a:pt x="803012" y="3071878"/>
                      </a:cubicBezTo>
                      <a:cubicBezTo>
                        <a:pt x="786073" y="3058472"/>
                        <a:pt x="786541" y="3043144"/>
                        <a:pt x="805714" y="3032960"/>
                      </a:cubicBezTo>
                      <a:cubicBezTo>
                        <a:pt x="828681" y="3020801"/>
                        <a:pt x="852687" y="3010616"/>
                        <a:pt x="876122" y="2999445"/>
                      </a:cubicBezTo>
                      <a:cubicBezTo>
                        <a:pt x="883708" y="2995859"/>
                        <a:pt x="891034" y="2991754"/>
                        <a:pt x="901635" y="2986247"/>
                      </a:cubicBezTo>
                      <a:cubicBezTo>
                        <a:pt x="874043" y="2966605"/>
                        <a:pt x="849310" y="2948159"/>
                        <a:pt x="823537" y="2931272"/>
                      </a:cubicBezTo>
                      <a:cubicBezTo>
                        <a:pt x="819172" y="2928414"/>
                        <a:pt x="810079" y="2930648"/>
                        <a:pt x="804000" y="2932830"/>
                      </a:cubicBezTo>
                      <a:cubicBezTo>
                        <a:pt x="742893" y="2954862"/>
                        <a:pt x="680696" y="2974399"/>
                        <a:pt x="621356" y="3000432"/>
                      </a:cubicBezTo>
                      <a:cubicBezTo>
                        <a:pt x="529333" y="3040754"/>
                        <a:pt x="439232" y="3085596"/>
                        <a:pt x="348300" y="3128412"/>
                      </a:cubicBezTo>
                      <a:cubicBezTo>
                        <a:pt x="337336" y="3133556"/>
                        <a:pt x="326269" y="3138597"/>
                        <a:pt x="314837" y="3142494"/>
                      </a:cubicBezTo>
                      <a:cubicBezTo>
                        <a:pt x="296339" y="3148781"/>
                        <a:pt x="284076" y="3145923"/>
                        <a:pt x="277581" y="3135219"/>
                      </a:cubicBezTo>
                      <a:cubicBezTo>
                        <a:pt x="271554" y="3125295"/>
                        <a:pt x="274307" y="3116097"/>
                        <a:pt x="288181" y="3101237"/>
                      </a:cubicBezTo>
                      <a:cubicBezTo>
                        <a:pt x="385089" y="2997055"/>
                        <a:pt x="481996" y="2892872"/>
                        <a:pt x="578904" y="2788690"/>
                      </a:cubicBezTo>
                      <a:cubicBezTo>
                        <a:pt x="585191" y="2781935"/>
                        <a:pt x="591115" y="2774869"/>
                        <a:pt x="601455" y="2763177"/>
                      </a:cubicBezTo>
                      <a:cubicBezTo>
                        <a:pt x="555469" y="2773362"/>
                        <a:pt x="515719" y="2781519"/>
                        <a:pt x="476332" y="2791028"/>
                      </a:cubicBezTo>
                      <a:cubicBezTo>
                        <a:pt x="349131" y="2821737"/>
                        <a:pt x="222086" y="2853018"/>
                        <a:pt x="94989" y="2883987"/>
                      </a:cubicBezTo>
                      <a:cubicBezTo>
                        <a:pt x="75608" y="2888715"/>
                        <a:pt x="56174" y="2893080"/>
                        <a:pt x="36689" y="2897237"/>
                      </a:cubicBezTo>
                      <a:cubicBezTo>
                        <a:pt x="30817" y="2898484"/>
                        <a:pt x="24582" y="2899523"/>
                        <a:pt x="18762" y="2898744"/>
                      </a:cubicBezTo>
                      <a:cubicBezTo>
                        <a:pt x="1407" y="2896354"/>
                        <a:pt x="-5399" y="2880142"/>
                        <a:pt x="4733" y="2865904"/>
                      </a:cubicBezTo>
                      <a:cubicBezTo>
                        <a:pt x="7695" y="2861748"/>
                        <a:pt x="11956" y="2858474"/>
                        <a:pt x="15645" y="2854837"/>
                      </a:cubicBezTo>
                      <a:cubicBezTo>
                        <a:pt x="47029" y="2823764"/>
                        <a:pt x="79765" y="2793834"/>
                        <a:pt x="109643" y="2761359"/>
                      </a:cubicBezTo>
                      <a:cubicBezTo>
                        <a:pt x="373397" y="2474689"/>
                        <a:pt x="636685" y="2187603"/>
                        <a:pt x="899764" y="1900258"/>
                      </a:cubicBezTo>
                      <a:cubicBezTo>
                        <a:pt x="914365" y="1884306"/>
                        <a:pt x="930473" y="1873446"/>
                        <a:pt x="950894" y="1866795"/>
                      </a:cubicBezTo>
                      <a:cubicBezTo>
                        <a:pt x="1027536" y="1841906"/>
                        <a:pt x="1103712" y="1815665"/>
                        <a:pt x="1180354" y="1790880"/>
                      </a:cubicBezTo>
                      <a:cubicBezTo>
                        <a:pt x="1196202" y="1785736"/>
                        <a:pt x="1206750" y="1777734"/>
                        <a:pt x="1215376" y="1763133"/>
                      </a:cubicBezTo>
                      <a:cubicBezTo>
                        <a:pt x="1480222" y="1315071"/>
                        <a:pt x="1808928" y="919855"/>
                        <a:pt x="2199728" y="576288"/>
                      </a:cubicBezTo>
                      <a:cubicBezTo>
                        <a:pt x="2386581" y="412038"/>
                        <a:pt x="2586112" y="265196"/>
                        <a:pt x="2805387" y="146517"/>
                      </a:cubicBezTo>
                      <a:cubicBezTo>
                        <a:pt x="2910037" y="89879"/>
                        <a:pt x="3018220" y="41140"/>
                        <a:pt x="3132327" y="6585"/>
                      </a:cubicBezTo>
                      <a:cubicBezTo>
                        <a:pt x="3147812" y="1909"/>
                        <a:pt x="3164699" y="-325"/>
                        <a:pt x="3180859" y="38"/>
                      </a:cubicBezTo>
                      <a:cubicBezTo>
                        <a:pt x="3212399" y="766"/>
                        <a:pt x="3227208" y="15315"/>
                        <a:pt x="3227624" y="46959"/>
                      </a:cubicBezTo>
                      <a:cubicBezTo>
                        <a:pt x="3228299" y="98920"/>
                        <a:pt x="3230222" y="151141"/>
                        <a:pt x="3225857" y="202791"/>
                      </a:cubicBezTo>
                      <a:cubicBezTo>
                        <a:pt x="3187094" y="661816"/>
                        <a:pt x="3066025" y="1099329"/>
                        <a:pt x="2877302" y="1518603"/>
                      </a:cubicBezTo>
                      <a:cubicBezTo>
                        <a:pt x="2717261" y="1874174"/>
                        <a:pt x="2513314" y="2202464"/>
                        <a:pt x="2262134" y="2501085"/>
                      </a:cubicBezTo>
                      <a:cubicBezTo>
                        <a:pt x="2253196" y="2511685"/>
                        <a:pt x="2249299" y="2521558"/>
                        <a:pt x="2251014" y="2536159"/>
                      </a:cubicBezTo>
                      <a:cubicBezTo>
                        <a:pt x="2258808" y="2603345"/>
                        <a:pt x="2264784" y="2670738"/>
                        <a:pt x="2272006" y="2737976"/>
                      </a:cubicBezTo>
                      <a:cubicBezTo>
                        <a:pt x="2274137" y="2757825"/>
                        <a:pt x="2269408" y="2775076"/>
                        <a:pt x="2260523" y="2792795"/>
                      </a:cubicBezTo>
                      <a:cubicBezTo>
                        <a:pt x="2071488" y="3171280"/>
                        <a:pt x="1882869" y="3550025"/>
                        <a:pt x="1694250" y="3928718"/>
                      </a:cubicBezTo>
                      <a:cubicBezTo>
                        <a:pt x="1688482" y="3940357"/>
                        <a:pt x="1683442" y="3952360"/>
                        <a:pt x="1678038" y="3964156"/>
                      </a:cubicBezTo>
                      <a:cubicBezTo>
                        <a:pt x="1671023" y="3979484"/>
                        <a:pt x="1662034" y="3986291"/>
                        <a:pt x="1651330" y="3983745"/>
                      </a:cubicBezTo>
                      <a:cubicBezTo>
                        <a:pt x="1637768" y="3980523"/>
                        <a:pt x="1635274" y="3969819"/>
                        <a:pt x="1634183" y="3957868"/>
                      </a:cubicBezTo>
                      <a:cubicBezTo>
                        <a:pt x="1627532" y="3886266"/>
                        <a:pt x="1619738" y="3814767"/>
                        <a:pt x="1614126" y="3743113"/>
                      </a:cubicBezTo>
                      <a:cubicBezTo>
                        <a:pt x="1605760" y="3635813"/>
                        <a:pt x="1592146" y="3529241"/>
                        <a:pt x="1574635" y="3423136"/>
                      </a:cubicBezTo>
                      <a:cubicBezTo>
                        <a:pt x="1568712" y="3387231"/>
                        <a:pt x="1562425" y="3351377"/>
                        <a:pt x="1556137" y="3315524"/>
                      </a:cubicBezTo>
                      <a:cubicBezTo>
                        <a:pt x="1554786" y="3307938"/>
                        <a:pt x="1552708" y="3300508"/>
                        <a:pt x="1549642" y="3287310"/>
                      </a:cubicBezTo>
                      <a:close/>
                      <a:moveTo>
                        <a:pt x="2241921" y="1909299"/>
                      </a:moveTo>
                      <a:cubicBezTo>
                        <a:pt x="2523498" y="1909663"/>
                        <a:pt x="2748854" y="1685607"/>
                        <a:pt x="2749529" y="1404653"/>
                      </a:cubicBezTo>
                      <a:cubicBezTo>
                        <a:pt x="2750205" y="1125205"/>
                        <a:pt x="2525109" y="898499"/>
                        <a:pt x="2246441" y="897979"/>
                      </a:cubicBezTo>
                      <a:cubicBezTo>
                        <a:pt x="1963305" y="897460"/>
                        <a:pt x="1737586" y="1121932"/>
                        <a:pt x="1737690" y="1403977"/>
                      </a:cubicBezTo>
                      <a:cubicBezTo>
                        <a:pt x="1737794" y="1683632"/>
                        <a:pt x="1962629" y="1908936"/>
                        <a:pt x="2241973" y="1909299"/>
                      </a:cubicBezTo>
                      <a:close/>
                      <a:moveTo>
                        <a:pt x="383946" y="3060032"/>
                      </a:moveTo>
                      <a:cubicBezTo>
                        <a:pt x="385089" y="3061122"/>
                        <a:pt x="386232" y="3062214"/>
                        <a:pt x="387427" y="3063357"/>
                      </a:cubicBezTo>
                      <a:cubicBezTo>
                        <a:pt x="439856" y="3038520"/>
                        <a:pt x="492233" y="3013422"/>
                        <a:pt x="544765" y="2988845"/>
                      </a:cubicBezTo>
                      <a:cubicBezTo>
                        <a:pt x="647804" y="2940677"/>
                        <a:pt x="752662" y="2896562"/>
                        <a:pt x="864794" y="2875050"/>
                      </a:cubicBezTo>
                      <a:cubicBezTo>
                        <a:pt x="929330" y="2862683"/>
                        <a:pt x="995217" y="2857331"/>
                        <a:pt x="1060688" y="2850264"/>
                      </a:cubicBezTo>
                      <a:cubicBezTo>
                        <a:pt x="1077263" y="2848497"/>
                        <a:pt x="1087136" y="2844548"/>
                        <a:pt x="1092852" y="2827349"/>
                      </a:cubicBezTo>
                      <a:cubicBezTo>
                        <a:pt x="1132810" y="2706747"/>
                        <a:pt x="1191110" y="2594303"/>
                        <a:pt x="1248891" y="2481755"/>
                      </a:cubicBezTo>
                      <a:cubicBezTo>
                        <a:pt x="1318727" y="2345773"/>
                        <a:pt x="1396357" y="2214519"/>
                        <a:pt x="1495395" y="2097139"/>
                      </a:cubicBezTo>
                      <a:cubicBezTo>
                        <a:pt x="1496798" y="2095476"/>
                        <a:pt x="1496850" y="2092722"/>
                        <a:pt x="1498149" y="2088357"/>
                      </a:cubicBezTo>
                      <a:cubicBezTo>
                        <a:pt x="1485522" y="2089916"/>
                        <a:pt x="1474402" y="2091008"/>
                        <a:pt x="1463439" y="2092722"/>
                      </a:cubicBezTo>
                      <a:cubicBezTo>
                        <a:pt x="1401761" y="2102283"/>
                        <a:pt x="1340291" y="2113039"/>
                        <a:pt x="1278405" y="2120989"/>
                      </a:cubicBezTo>
                      <a:cubicBezTo>
                        <a:pt x="1259699" y="2123379"/>
                        <a:pt x="1247072" y="2130342"/>
                        <a:pt x="1234706" y="2143644"/>
                      </a:cubicBezTo>
                      <a:cubicBezTo>
                        <a:pt x="1021249" y="2373728"/>
                        <a:pt x="807429" y="2603501"/>
                        <a:pt x="593713" y="2833325"/>
                      </a:cubicBezTo>
                      <a:cubicBezTo>
                        <a:pt x="529333" y="2902537"/>
                        <a:pt x="464953" y="2971801"/>
                        <a:pt x="400573" y="3041066"/>
                      </a:cubicBezTo>
                      <a:cubicBezTo>
                        <a:pt x="394857" y="3047197"/>
                        <a:pt x="389505" y="3053692"/>
                        <a:pt x="383946" y="3060032"/>
                      </a:cubicBezTo>
                      <a:close/>
                      <a:moveTo>
                        <a:pt x="1306464" y="3647504"/>
                      </a:moveTo>
                      <a:cubicBezTo>
                        <a:pt x="1307763" y="3648024"/>
                        <a:pt x="1309062" y="3648595"/>
                        <a:pt x="1310309" y="3649115"/>
                      </a:cubicBezTo>
                      <a:cubicBezTo>
                        <a:pt x="1315661" y="3639606"/>
                        <a:pt x="1321169" y="3630149"/>
                        <a:pt x="1326261" y="3620485"/>
                      </a:cubicBezTo>
                      <a:cubicBezTo>
                        <a:pt x="1421142" y="3441115"/>
                        <a:pt x="1515763" y="3261641"/>
                        <a:pt x="1610852" y="3082427"/>
                      </a:cubicBezTo>
                      <a:cubicBezTo>
                        <a:pt x="1695393" y="2923114"/>
                        <a:pt x="1780402" y="2764061"/>
                        <a:pt x="1865202" y="2604904"/>
                      </a:cubicBezTo>
                      <a:cubicBezTo>
                        <a:pt x="1871282" y="2593472"/>
                        <a:pt x="1876530" y="2582716"/>
                        <a:pt x="1875647" y="2568375"/>
                      </a:cubicBezTo>
                      <a:cubicBezTo>
                        <a:pt x="1872165" y="2512153"/>
                        <a:pt x="1870450" y="2455827"/>
                        <a:pt x="1868216" y="2399501"/>
                      </a:cubicBezTo>
                      <a:cubicBezTo>
                        <a:pt x="1867904" y="2391187"/>
                        <a:pt x="1868216" y="2382873"/>
                        <a:pt x="1868216" y="2374560"/>
                      </a:cubicBezTo>
                      <a:cubicBezTo>
                        <a:pt x="1857980" y="2379028"/>
                        <a:pt x="1852108" y="2384848"/>
                        <a:pt x="1846912" y="2391187"/>
                      </a:cubicBezTo>
                      <a:cubicBezTo>
                        <a:pt x="1786117" y="2465907"/>
                        <a:pt x="1724232" y="2539692"/>
                        <a:pt x="1665048" y="2615608"/>
                      </a:cubicBezTo>
                      <a:cubicBezTo>
                        <a:pt x="1555774" y="2755747"/>
                        <a:pt x="1428884" y="2876557"/>
                        <a:pt x="1279548" y="2973256"/>
                      </a:cubicBezTo>
                      <a:cubicBezTo>
                        <a:pt x="1267337" y="2981154"/>
                        <a:pt x="1264012" y="2988948"/>
                        <a:pt x="1268324" y="3003290"/>
                      </a:cubicBezTo>
                      <a:cubicBezTo>
                        <a:pt x="1280275" y="3043092"/>
                        <a:pt x="1292019" y="3083102"/>
                        <a:pt x="1301268" y="3123580"/>
                      </a:cubicBezTo>
                      <a:cubicBezTo>
                        <a:pt x="1334211" y="3267304"/>
                        <a:pt x="1332860" y="3412692"/>
                        <a:pt x="1318883" y="3558391"/>
                      </a:cubicBezTo>
                      <a:cubicBezTo>
                        <a:pt x="1316025" y="3588217"/>
                        <a:pt x="1310621" y="3617782"/>
                        <a:pt x="1306412" y="3647452"/>
                      </a:cubicBezTo>
                      <a:close/>
                      <a:moveTo>
                        <a:pt x="1946262" y="1865860"/>
                      </a:moveTo>
                      <a:cubicBezTo>
                        <a:pt x="1899445" y="1934293"/>
                        <a:pt x="1852628" y="2002726"/>
                        <a:pt x="1804356" y="2073289"/>
                      </a:cubicBezTo>
                      <a:cubicBezTo>
                        <a:pt x="1823166" y="2086331"/>
                        <a:pt x="1840677" y="2098802"/>
                        <a:pt x="1858551" y="2110753"/>
                      </a:cubicBezTo>
                      <a:cubicBezTo>
                        <a:pt x="1940650" y="2165832"/>
                        <a:pt x="2023788" y="2219196"/>
                        <a:pt x="2114824" y="2258894"/>
                      </a:cubicBezTo>
                      <a:cubicBezTo>
                        <a:pt x="2191830" y="2292461"/>
                        <a:pt x="2272682" y="2309504"/>
                        <a:pt x="2356287" y="2317247"/>
                      </a:cubicBezTo>
                      <a:cubicBezTo>
                        <a:pt x="2508585" y="2116261"/>
                        <a:pt x="2640567" y="1904051"/>
                        <a:pt x="2755037" y="1678280"/>
                      </a:cubicBezTo>
                      <a:cubicBezTo>
                        <a:pt x="2745476" y="1672149"/>
                        <a:pt x="2737266" y="1666901"/>
                        <a:pt x="2728953" y="1661549"/>
                      </a:cubicBezTo>
                      <a:cubicBezTo>
                        <a:pt x="2587307" y="1926602"/>
                        <a:pt x="2234594" y="2045022"/>
                        <a:pt x="1946314" y="1865860"/>
                      </a:cubicBezTo>
                      <a:close/>
                      <a:moveTo>
                        <a:pt x="1768866" y="2048451"/>
                      </a:moveTo>
                      <a:cubicBezTo>
                        <a:pt x="1805863" y="2003869"/>
                        <a:pt x="1901107" y="1860508"/>
                        <a:pt x="1908954" y="1838061"/>
                      </a:cubicBezTo>
                      <a:cubicBezTo>
                        <a:pt x="1795314" y="1747284"/>
                        <a:pt x="1724128" y="1630632"/>
                        <a:pt x="1702044" y="1486180"/>
                      </a:cubicBezTo>
                      <a:cubicBezTo>
                        <a:pt x="1680013" y="1341987"/>
                        <a:pt x="1713112" y="1209538"/>
                        <a:pt x="1795211" y="1087845"/>
                      </a:cubicBezTo>
                      <a:cubicBezTo>
                        <a:pt x="1784559" y="1081818"/>
                        <a:pt x="1775725" y="1076830"/>
                        <a:pt x="1765541" y="1071114"/>
                      </a:cubicBezTo>
                      <a:cubicBezTo>
                        <a:pt x="1609501" y="1250847"/>
                        <a:pt x="1467128" y="1439311"/>
                        <a:pt x="1338264" y="1640608"/>
                      </a:cubicBezTo>
                      <a:cubicBezTo>
                        <a:pt x="1459438" y="1800285"/>
                        <a:pt x="1610748" y="1926446"/>
                        <a:pt x="1768866" y="2048451"/>
                      </a:cubicBezTo>
                      <a:close/>
                      <a:moveTo>
                        <a:pt x="2773275" y="1639257"/>
                      </a:moveTo>
                      <a:cubicBezTo>
                        <a:pt x="2777329" y="1632294"/>
                        <a:pt x="2780134" y="1628034"/>
                        <a:pt x="2782369" y="1623513"/>
                      </a:cubicBezTo>
                      <a:cubicBezTo>
                        <a:pt x="2870859" y="1442688"/>
                        <a:pt x="2945839" y="1256459"/>
                        <a:pt x="3008608" y="1065190"/>
                      </a:cubicBezTo>
                      <a:cubicBezTo>
                        <a:pt x="3013284" y="1050901"/>
                        <a:pt x="3010166" y="1040665"/>
                        <a:pt x="3003204" y="1028921"/>
                      </a:cubicBezTo>
                      <a:cubicBezTo>
                        <a:pt x="2971975" y="976077"/>
                        <a:pt x="2928691" y="933365"/>
                        <a:pt x="2885564" y="890912"/>
                      </a:cubicBezTo>
                      <a:cubicBezTo>
                        <a:pt x="2836045" y="842173"/>
                        <a:pt x="2780394" y="800552"/>
                        <a:pt x="2722769" y="761789"/>
                      </a:cubicBezTo>
                      <a:cubicBezTo>
                        <a:pt x="2717261" y="758048"/>
                        <a:pt x="2711182" y="755138"/>
                        <a:pt x="2703959" y="751085"/>
                      </a:cubicBezTo>
                      <a:cubicBezTo>
                        <a:pt x="2656311" y="819570"/>
                        <a:pt x="2609442" y="886808"/>
                        <a:pt x="2562781" y="953889"/>
                      </a:cubicBezTo>
                      <a:cubicBezTo>
                        <a:pt x="2778108" y="1134143"/>
                        <a:pt x="2842280" y="1354406"/>
                        <a:pt x="2749737" y="1620551"/>
                      </a:cubicBezTo>
                      <a:cubicBezTo>
                        <a:pt x="2755973" y="1625488"/>
                        <a:pt x="2763299" y="1631255"/>
                        <a:pt x="2773327" y="1639205"/>
                      </a:cubicBezTo>
                      <a:close/>
                      <a:moveTo>
                        <a:pt x="2916844" y="858073"/>
                      </a:moveTo>
                      <a:cubicBezTo>
                        <a:pt x="2919390" y="852773"/>
                        <a:pt x="2922248" y="847733"/>
                        <a:pt x="2924275" y="842329"/>
                      </a:cubicBezTo>
                      <a:cubicBezTo>
                        <a:pt x="2968702" y="726507"/>
                        <a:pt x="3005490" y="608348"/>
                        <a:pt x="3029808" y="486551"/>
                      </a:cubicBezTo>
                      <a:cubicBezTo>
                        <a:pt x="3031315" y="478964"/>
                        <a:pt x="3032873" y="471014"/>
                        <a:pt x="3036407" y="464311"/>
                      </a:cubicBezTo>
                      <a:cubicBezTo>
                        <a:pt x="3041291" y="455062"/>
                        <a:pt x="3049917" y="450905"/>
                        <a:pt x="3060517" y="454439"/>
                      </a:cubicBezTo>
                      <a:cubicBezTo>
                        <a:pt x="3070909" y="457920"/>
                        <a:pt x="3075534" y="465766"/>
                        <a:pt x="3074702" y="476522"/>
                      </a:cubicBezTo>
                      <a:cubicBezTo>
                        <a:pt x="3074338" y="480783"/>
                        <a:pt x="3072520" y="484888"/>
                        <a:pt x="3071688" y="489149"/>
                      </a:cubicBezTo>
                      <a:cubicBezTo>
                        <a:pt x="3046228" y="617857"/>
                        <a:pt x="3007516" y="742563"/>
                        <a:pt x="2959972" y="864672"/>
                      </a:cubicBezTo>
                      <a:cubicBezTo>
                        <a:pt x="2956231" y="874233"/>
                        <a:pt x="2952645" y="883846"/>
                        <a:pt x="2949060" y="893407"/>
                      </a:cubicBezTo>
                      <a:cubicBezTo>
                        <a:pt x="2963765" y="910346"/>
                        <a:pt x="2977639" y="925778"/>
                        <a:pt x="2990889" y="941730"/>
                      </a:cubicBezTo>
                      <a:cubicBezTo>
                        <a:pt x="3003723" y="957163"/>
                        <a:pt x="3015934" y="973167"/>
                        <a:pt x="3029392" y="990210"/>
                      </a:cubicBezTo>
                      <a:cubicBezTo>
                        <a:pt x="3104580" y="805177"/>
                        <a:pt x="3209178" y="190164"/>
                        <a:pt x="3187198" y="57092"/>
                      </a:cubicBezTo>
                      <a:cubicBezTo>
                        <a:pt x="3033237" y="278238"/>
                        <a:pt x="2881251" y="496475"/>
                        <a:pt x="2730407" y="713101"/>
                      </a:cubicBezTo>
                      <a:cubicBezTo>
                        <a:pt x="2794060" y="762568"/>
                        <a:pt x="2854699" y="809697"/>
                        <a:pt x="2916896" y="858021"/>
                      </a:cubicBezTo>
                      <a:close/>
                      <a:moveTo>
                        <a:pt x="1817086" y="1054071"/>
                      </a:moveTo>
                      <a:cubicBezTo>
                        <a:pt x="2026178" y="839990"/>
                        <a:pt x="2261302" y="798785"/>
                        <a:pt x="2527967" y="931338"/>
                      </a:cubicBezTo>
                      <a:cubicBezTo>
                        <a:pt x="2574888" y="863893"/>
                        <a:pt x="2621705" y="796655"/>
                        <a:pt x="2669821" y="727547"/>
                      </a:cubicBezTo>
                      <a:cubicBezTo>
                        <a:pt x="2546465" y="652463"/>
                        <a:pt x="2419524" y="592967"/>
                        <a:pt x="2281359" y="560180"/>
                      </a:cubicBezTo>
                      <a:cubicBezTo>
                        <a:pt x="2106458" y="708009"/>
                        <a:pt x="1945482" y="867478"/>
                        <a:pt x="1793600" y="1039054"/>
                      </a:cubicBezTo>
                      <a:cubicBezTo>
                        <a:pt x="1803680" y="1045497"/>
                        <a:pt x="1810799" y="1050070"/>
                        <a:pt x="1817086" y="1054071"/>
                      </a:cubicBezTo>
                      <a:close/>
                      <a:moveTo>
                        <a:pt x="1717217" y="2968424"/>
                      </a:moveTo>
                      <a:cubicBezTo>
                        <a:pt x="1718256" y="2969619"/>
                        <a:pt x="1719347" y="2970814"/>
                        <a:pt x="1720387" y="2972009"/>
                      </a:cubicBezTo>
                      <a:cubicBezTo>
                        <a:pt x="1726518" y="2967385"/>
                        <a:pt x="1732753" y="2962968"/>
                        <a:pt x="1738729" y="2958135"/>
                      </a:cubicBezTo>
                      <a:cubicBezTo>
                        <a:pt x="1879699" y="2845016"/>
                        <a:pt x="2010538" y="2721089"/>
                        <a:pt x="2131659" y="2587081"/>
                      </a:cubicBezTo>
                      <a:cubicBezTo>
                        <a:pt x="2164187" y="2551124"/>
                        <a:pt x="2193857" y="2512620"/>
                        <a:pt x="2224566" y="2475053"/>
                      </a:cubicBezTo>
                      <a:cubicBezTo>
                        <a:pt x="2228463" y="2470272"/>
                        <a:pt x="2230645" y="2464089"/>
                        <a:pt x="2234334" y="2457282"/>
                      </a:cubicBezTo>
                      <a:cubicBezTo>
                        <a:pt x="2120176" y="2433588"/>
                        <a:pt x="2013655" y="2396227"/>
                        <a:pt x="1907291" y="2349203"/>
                      </a:cubicBezTo>
                      <a:cubicBezTo>
                        <a:pt x="1908070" y="2424650"/>
                        <a:pt x="1908486" y="2495629"/>
                        <a:pt x="1917267" y="2566192"/>
                      </a:cubicBezTo>
                      <a:cubicBezTo>
                        <a:pt x="1918722" y="2577936"/>
                        <a:pt x="1917735" y="2587756"/>
                        <a:pt x="1912071" y="2598408"/>
                      </a:cubicBezTo>
                      <a:cubicBezTo>
                        <a:pt x="1870190" y="2677181"/>
                        <a:pt x="1828881" y="2756266"/>
                        <a:pt x="1787364" y="2835247"/>
                      </a:cubicBezTo>
                      <a:cubicBezTo>
                        <a:pt x="1764034" y="2879674"/>
                        <a:pt x="1740599" y="2924049"/>
                        <a:pt x="1717269" y="2968476"/>
                      </a:cubicBezTo>
                      <a:close/>
                      <a:moveTo>
                        <a:pt x="985240" y="2343487"/>
                      </a:moveTo>
                      <a:cubicBezTo>
                        <a:pt x="987111" y="2344994"/>
                        <a:pt x="989033" y="2346553"/>
                        <a:pt x="990904" y="2348060"/>
                      </a:cubicBezTo>
                      <a:cubicBezTo>
                        <a:pt x="996308" y="2341408"/>
                        <a:pt x="1001348" y="2334498"/>
                        <a:pt x="1007168" y="2328210"/>
                      </a:cubicBezTo>
                      <a:cubicBezTo>
                        <a:pt x="1070197" y="2260193"/>
                        <a:pt x="1134005" y="2192903"/>
                        <a:pt x="1196202" y="2124107"/>
                      </a:cubicBezTo>
                      <a:cubicBezTo>
                        <a:pt x="1220260" y="2097555"/>
                        <a:pt x="1243955" y="2079836"/>
                        <a:pt x="1283445" y="2077861"/>
                      </a:cubicBezTo>
                      <a:cubicBezTo>
                        <a:pt x="1340187" y="2075003"/>
                        <a:pt x="1396409" y="2061546"/>
                        <a:pt x="1452787" y="2052400"/>
                      </a:cubicBezTo>
                      <a:cubicBezTo>
                        <a:pt x="1457255" y="2051673"/>
                        <a:pt x="1461516" y="2049335"/>
                        <a:pt x="1468583" y="2046789"/>
                      </a:cubicBezTo>
                      <a:cubicBezTo>
                        <a:pt x="1385913" y="1968847"/>
                        <a:pt x="1309893" y="1888931"/>
                        <a:pt x="1243539" y="1795920"/>
                      </a:cubicBezTo>
                      <a:cubicBezTo>
                        <a:pt x="1140448" y="1973991"/>
                        <a:pt x="1052478" y="2153881"/>
                        <a:pt x="985292" y="2343487"/>
                      </a:cubicBezTo>
                      <a:close/>
                      <a:moveTo>
                        <a:pt x="1163779" y="3270734"/>
                      </a:moveTo>
                      <a:cubicBezTo>
                        <a:pt x="1163779" y="3235764"/>
                        <a:pt x="1164454" y="3206406"/>
                        <a:pt x="1163259" y="3177152"/>
                      </a:cubicBezTo>
                      <a:cubicBezTo>
                        <a:pt x="1162999" y="3170812"/>
                        <a:pt x="1157595" y="3163018"/>
                        <a:pt x="1152243" y="3158809"/>
                      </a:cubicBezTo>
                      <a:cubicBezTo>
                        <a:pt x="1138006" y="3147534"/>
                        <a:pt x="1122521" y="3137869"/>
                        <a:pt x="1107505" y="3127581"/>
                      </a:cubicBezTo>
                      <a:cubicBezTo>
                        <a:pt x="1058297" y="3093650"/>
                        <a:pt x="1009142" y="3059668"/>
                        <a:pt x="959883" y="3025789"/>
                      </a:cubicBezTo>
                      <a:cubicBezTo>
                        <a:pt x="952245" y="3020541"/>
                        <a:pt x="945178" y="3012799"/>
                        <a:pt x="934266" y="3017943"/>
                      </a:cubicBezTo>
                      <a:cubicBezTo>
                        <a:pt x="904960" y="3031765"/>
                        <a:pt x="875654" y="3045586"/>
                        <a:pt x="845465" y="3059823"/>
                      </a:cubicBezTo>
                      <a:cubicBezTo>
                        <a:pt x="951050" y="3129815"/>
                        <a:pt x="1054037" y="3198040"/>
                        <a:pt x="1163779" y="3270734"/>
                      </a:cubicBezTo>
                      <a:close/>
                      <a:moveTo>
                        <a:pt x="1270039" y="3189519"/>
                      </a:moveTo>
                      <a:cubicBezTo>
                        <a:pt x="1268896" y="3157251"/>
                        <a:pt x="1262609" y="3136310"/>
                        <a:pt x="1237200" y="3119007"/>
                      </a:cubicBezTo>
                      <a:cubicBezTo>
                        <a:pt x="1139824" y="3052757"/>
                        <a:pt x="1044424" y="2983597"/>
                        <a:pt x="948140" y="2915787"/>
                      </a:cubicBezTo>
                      <a:cubicBezTo>
                        <a:pt x="942788" y="2912046"/>
                        <a:pt x="935929" y="2907318"/>
                        <a:pt x="930213" y="2907785"/>
                      </a:cubicBezTo>
                      <a:cubicBezTo>
                        <a:pt x="914313" y="2909188"/>
                        <a:pt x="898621" y="2913085"/>
                        <a:pt x="882825" y="2915995"/>
                      </a:cubicBezTo>
                      <a:cubicBezTo>
                        <a:pt x="882513" y="2917814"/>
                        <a:pt x="882201" y="2919632"/>
                        <a:pt x="881889" y="2921451"/>
                      </a:cubicBezTo>
                      <a:cubicBezTo>
                        <a:pt x="1009766" y="3009785"/>
                        <a:pt x="1137642" y="3098119"/>
                        <a:pt x="1270039" y="318957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3" name="Free-form: Shape 12">
                  <a:extLst>
                    <a:ext uri="{FF2B5EF4-FFF2-40B4-BE49-F238E27FC236}">
                      <a16:creationId xmlns:a16="http://schemas.microsoft.com/office/drawing/2014/main" id="{6D4B51B4-AEE3-3B3D-19D6-73310EB294FB}"/>
                    </a:ext>
                  </a:extLst>
                </p:cNvPr>
                <p:cNvSpPr/>
                <p:nvPr/>
              </p:nvSpPr>
              <p:spPr>
                <a:xfrm>
                  <a:off x="8151578" y="5596244"/>
                  <a:ext cx="531322" cy="811745"/>
                </a:xfrm>
                <a:custGeom>
                  <a:avLst/>
                  <a:gdLst>
                    <a:gd name="csX0" fmla="*/ 278974 w 531322"/>
                    <a:gd name="csY0" fmla="*/ 669529 h 811745"/>
                    <a:gd name="csX1" fmla="*/ 262450 w 531322"/>
                    <a:gd name="csY1" fmla="*/ 692495 h 811745"/>
                    <a:gd name="csX2" fmla="*/ 200253 w 531322"/>
                    <a:gd name="csY2" fmla="*/ 788520 h 811745"/>
                    <a:gd name="csX3" fmla="*/ 183054 w 531322"/>
                    <a:gd name="csY3" fmla="*/ 807382 h 811745"/>
                    <a:gd name="csX4" fmla="*/ 151201 w 531322"/>
                    <a:gd name="csY4" fmla="*/ 789507 h 811745"/>
                    <a:gd name="csX5" fmla="*/ 155358 w 531322"/>
                    <a:gd name="csY5" fmla="*/ 763890 h 811745"/>
                    <a:gd name="csX6" fmla="*/ 178845 w 531322"/>
                    <a:gd name="csY6" fmla="*/ 634195 h 811745"/>
                    <a:gd name="csX7" fmla="*/ 154631 w 531322"/>
                    <a:gd name="csY7" fmla="*/ 652953 h 811745"/>
                    <a:gd name="csX8" fmla="*/ 43122 w 531322"/>
                    <a:gd name="csY8" fmla="*/ 746639 h 811745"/>
                    <a:gd name="csX9" fmla="*/ 24053 w 531322"/>
                    <a:gd name="csY9" fmla="*/ 759629 h 811745"/>
                    <a:gd name="csX10" fmla="*/ 5347 w 531322"/>
                    <a:gd name="csY10" fmla="*/ 756096 h 811745"/>
                    <a:gd name="csX11" fmla="*/ 98 w 531322"/>
                    <a:gd name="csY11" fmla="*/ 735363 h 811745"/>
                    <a:gd name="csX12" fmla="*/ 9088 w 531322"/>
                    <a:gd name="csY12" fmla="*/ 719827 h 811745"/>
                    <a:gd name="csX13" fmla="*/ 486247 w 531322"/>
                    <a:gd name="csY13" fmla="*/ 22352 h 811745"/>
                    <a:gd name="csX14" fmla="*/ 520541 w 531322"/>
                    <a:gd name="csY14" fmla="*/ 2347 h 811745"/>
                    <a:gd name="csX15" fmla="*/ 527868 w 531322"/>
                    <a:gd name="csY15" fmla="*/ 39707 h 811745"/>
                    <a:gd name="csX16" fmla="*/ 458136 w 531322"/>
                    <a:gd name="csY16" fmla="*/ 372830 h 811745"/>
                    <a:gd name="csX17" fmla="*/ 397913 w 531322"/>
                    <a:gd name="csY17" fmla="*/ 657526 h 811745"/>
                    <a:gd name="csX18" fmla="*/ 372660 w 531322"/>
                    <a:gd name="csY18" fmla="*/ 760877 h 811745"/>
                    <a:gd name="csX19" fmla="*/ 368711 w 531322"/>
                    <a:gd name="csY19" fmla="*/ 773243 h 811745"/>
                    <a:gd name="csX20" fmla="*/ 326051 w 531322"/>
                    <a:gd name="csY20" fmla="*/ 778699 h 811745"/>
                    <a:gd name="csX21" fmla="*/ 315191 w 531322"/>
                    <a:gd name="csY21" fmla="*/ 758174 h 811745"/>
                    <a:gd name="csX22" fmla="*/ 288483 w 531322"/>
                    <a:gd name="csY22" fmla="*/ 690521 h 811745"/>
                    <a:gd name="csX23" fmla="*/ 278922 w 531322"/>
                    <a:gd name="csY23" fmla="*/ 669477 h 8117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531322" h="811745">
                      <a:moveTo>
                        <a:pt x="278974" y="669529"/>
                      </a:moveTo>
                      <a:cubicBezTo>
                        <a:pt x="272167" y="678986"/>
                        <a:pt x="267023" y="685533"/>
                        <a:pt x="262450" y="692495"/>
                      </a:cubicBezTo>
                      <a:cubicBezTo>
                        <a:pt x="241666" y="724452"/>
                        <a:pt x="221297" y="756719"/>
                        <a:pt x="200253" y="788520"/>
                      </a:cubicBezTo>
                      <a:cubicBezTo>
                        <a:pt x="195576" y="795587"/>
                        <a:pt x="189965" y="802861"/>
                        <a:pt x="183054" y="807382"/>
                      </a:cubicBezTo>
                      <a:cubicBezTo>
                        <a:pt x="167102" y="817878"/>
                        <a:pt x="150682" y="808473"/>
                        <a:pt x="151201" y="789507"/>
                      </a:cubicBezTo>
                      <a:cubicBezTo>
                        <a:pt x="151461" y="780933"/>
                        <a:pt x="153800" y="772412"/>
                        <a:pt x="155358" y="763890"/>
                      </a:cubicBezTo>
                      <a:cubicBezTo>
                        <a:pt x="162841" y="722373"/>
                        <a:pt x="170375" y="680908"/>
                        <a:pt x="178845" y="634195"/>
                      </a:cubicBezTo>
                      <a:cubicBezTo>
                        <a:pt x="167985" y="642613"/>
                        <a:pt x="161074" y="647549"/>
                        <a:pt x="154631" y="652953"/>
                      </a:cubicBezTo>
                      <a:cubicBezTo>
                        <a:pt x="117427" y="684130"/>
                        <a:pt x="80378" y="715514"/>
                        <a:pt x="43122" y="746639"/>
                      </a:cubicBezTo>
                      <a:cubicBezTo>
                        <a:pt x="37199" y="751627"/>
                        <a:pt x="31067" y="757551"/>
                        <a:pt x="24053" y="759629"/>
                      </a:cubicBezTo>
                      <a:cubicBezTo>
                        <a:pt x="18441" y="761292"/>
                        <a:pt x="8828" y="759993"/>
                        <a:pt x="5347" y="756096"/>
                      </a:cubicBezTo>
                      <a:cubicBezTo>
                        <a:pt x="1086" y="751264"/>
                        <a:pt x="-421" y="742326"/>
                        <a:pt x="98" y="735363"/>
                      </a:cubicBezTo>
                      <a:cubicBezTo>
                        <a:pt x="514" y="730012"/>
                        <a:pt x="5658" y="724867"/>
                        <a:pt x="9088" y="719827"/>
                      </a:cubicBezTo>
                      <a:cubicBezTo>
                        <a:pt x="168089" y="487301"/>
                        <a:pt x="327142" y="254827"/>
                        <a:pt x="486247" y="22352"/>
                      </a:cubicBezTo>
                      <a:cubicBezTo>
                        <a:pt x="500225" y="1983"/>
                        <a:pt x="509785" y="-3836"/>
                        <a:pt x="520541" y="2347"/>
                      </a:cubicBezTo>
                      <a:cubicBezTo>
                        <a:pt x="536805" y="11648"/>
                        <a:pt x="530570" y="26821"/>
                        <a:pt x="527868" y="39707"/>
                      </a:cubicBezTo>
                      <a:cubicBezTo>
                        <a:pt x="504953" y="150800"/>
                        <a:pt x="481519" y="261841"/>
                        <a:pt x="458136" y="372830"/>
                      </a:cubicBezTo>
                      <a:cubicBezTo>
                        <a:pt x="438183" y="467763"/>
                        <a:pt x="418386" y="562697"/>
                        <a:pt x="397913" y="657526"/>
                      </a:cubicBezTo>
                      <a:cubicBezTo>
                        <a:pt x="390431" y="692184"/>
                        <a:pt x="381182" y="726426"/>
                        <a:pt x="372660" y="760877"/>
                      </a:cubicBezTo>
                      <a:cubicBezTo>
                        <a:pt x="371621" y="765085"/>
                        <a:pt x="370374" y="769242"/>
                        <a:pt x="368711" y="773243"/>
                      </a:cubicBezTo>
                      <a:cubicBezTo>
                        <a:pt x="358786" y="796937"/>
                        <a:pt x="341899" y="799276"/>
                        <a:pt x="326051" y="778699"/>
                      </a:cubicBezTo>
                      <a:cubicBezTo>
                        <a:pt x="321374" y="772672"/>
                        <a:pt x="318101" y="765293"/>
                        <a:pt x="315191" y="758174"/>
                      </a:cubicBezTo>
                      <a:cubicBezTo>
                        <a:pt x="306046" y="735727"/>
                        <a:pt x="297472" y="713020"/>
                        <a:pt x="288483" y="690521"/>
                      </a:cubicBezTo>
                      <a:cubicBezTo>
                        <a:pt x="286041" y="684442"/>
                        <a:pt x="283079" y="678570"/>
                        <a:pt x="278922" y="66947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4" name="Free-form: Shape 13">
                  <a:extLst>
                    <a:ext uri="{FF2B5EF4-FFF2-40B4-BE49-F238E27FC236}">
                      <a16:creationId xmlns:a16="http://schemas.microsoft.com/office/drawing/2014/main" id="{6F6499AB-170C-8312-7225-9D2D91E7FCA9}"/>
                    </a:ext>
                  </a:extLst>
                </p:cNvPr>
                <p:cNvSpPr/>
                <p:nvPr/>
              </p:nvSpPr>
              <p:spPr>
                <a:xfrm>
                  <a:off x="7566777" y="5252982"/>
                  <a:ext cx="692610" cy="767845"/>
                </a:xfrm>
                <a:custGeom>
                  <a:avLst/>
                  <a:gdLst>
                    <a:gd name="csX0" fmla="*/ 170042 w 692610"/>
                    <a:gd name="csY0" fmla="*/ 494686 h 767845"/>
                    <a:gd name="csX1" fmla="*/ 45751 w 692610"/>
                    <a:gd name="csY1" fmla="*/ 501025 h 767845"/>
                    <a:gd name="csX2" fmla="*/ 22368 w 692610"/>
                    <a:gd name="csY2" fmla="*/ 501804 h 767845"/>
                    <a:gd name="csX3" fmla="*/ 1428 w 692610"/>
                    <a:gd name="csY3" fmla="*/ 489386 h 767845"/>
                    <a:gd name="csX4" fmla="*/ 10833 w 692610"/>
                    <a:gd name="csY4" fmla="*/ 464756 h 767845"/>
                    <a:gd name="csX5" fmla="*/ 21433 w 692610"/>
                    <a:gd name="csY5" fmla="*/ 457222 h 767845"/>
                    <a:gd name="csX6" fmla="*/ 644603 w 692610"/>
                    <a:gd name="csY6" fmla="*/ 13525 h 767845"/>
                    <a:gd name="csX7" fmla="*/ 664140 w 692610"/>
                    <a:gd name="csY7" fmla="*/ 1003 h 767845"/>
                    <a:gd name="csX8" fmla="*/ 685652 w 692610"/>
                    <a:gd name="csY8" fmla="*/ 3133 h 767845"/>
                    <a:gd name="csX9" fmla="*/ 689913 w 692610"/>
                    <a:gd name="csY9" fmla="*/ 26412 h 767845"/>
                    <a:gd name="csX10" fmla="*/ 678534 w 692610"/>
                    <a:gd name="csY10" fmla="*/ 43715 h 767845"/>
                    <a:gd name="csX11" fmla="*/ 145776 w 692610"/>
                    <a:gd name="csY11" fmla="*/ 740202 h 767845"/>
                    <a:gd name="csX12" fmla="*/ 119328 w 692610"/>
                    <a:gd name="csY12" fmla="*/ 764572 h 767845"/>
                    <a:gd name="csX13" fmla="*/ 91424 w 692610"/>
                    <a:gd name="csY13" fmla="*/ 747061 h 767845"/>
                    <a:gd name="csX14" fmla="*/ 97036 w 692610"/>
                    <a:gd name="csY14" fmla="*/ 724510 h 767845"/>
                    <a:gd name="csX15" fmla="*/ 162248 w 692610"/>
                    <a:gd name="csY15" fmla="*/ 521550 h 767845"/>
                    <a:gd name="csX16" fmla="*/ 170042 w 692610"/>
                    <a:gd name="csY16" fmla="*/ 494634 h 7678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</a:cxnLst>
                  <a:rect l="l" t="t" r="r" b="b"/>
                  <a:pathLst>
                    <a:path w="692610" h="767845">
                      <a:moveTo>
                        <a:pt x="170042" y="494686"/>
                      </a:moveTo>
                      <a:cubicBezTo>
                        <a:pt x="126914" y="496920"/>
                        <a:pt x="86332" y="498999"/>
                        <a:pt x="45751" y="501025"/>
                      </a:cubicBezTo>
                      <a:cubicBezTo>
                        <a:pt x="37956" y="501441"/>
                        <a:pt x="30162" y="501908"/>
                        <a:pt x="22368" y="501804"/>
                      </a:cubicBezTo>
                      <a:cubicBezTo>
                        <a:pt x="13171" y="501701"/>
                        <a:pt x="5169" y="498791"/>
                        <a:pt x="1428" y="489386"/>
                      </a:cubicBezTo>
                      <a:cubicBezTo>
                        <a:pt x="-2885" y="478422"/>
                        <a:pt x="3246" y="471199"/>
                        <a:pt x="10833" y="464756"/>
                      </a:cubicBezTo>
                      <a:cubicBezTo>
                        <a:pt x="14106" y="461950"/>
                        <a:pt x="17899" y="459768"/>
                        <a:pt x="21433" y="457222"/>
                      </a:cubicBezTo>
                      <a:cubicBezTo>
                        <a:pt x="229122" y="309340"/>
                        <a:pt x="436862" y="161407"/>
                        <a:pt x="644603" y="13525"/>
                      </a:cubicBezTo>
                      <a:cubicBezTo>
                        <a:pt x="650942" y="9005"/>
                        <a:pt x="657022" y="2925"/>
                        <a:pt x="664140" y="1003"/>
                      </a:cubicBezTo>
                      <a:cubicBezTo>
                        <a:pt x="670739" y="-816"/>
                        <a:pt x="679833" y="-192"/>
                        <a:pt x="685652" y="3133"/>
                      </a:cubicBezTo>
                      <a:cubicBezTo>
                        <a:pt x="694278" y="8070"/>
                        <a:pt x="693862" y="17994"/>
                        <a:pt x="689913" y="26412"/>
                      </a:cubicBezTo>
                      <a:cubicBezTo>
                        <a:pt x="687003" y="32595"/>
                        <a:pt x="682690" y="38259"/>
                        <a:pt x="678534" y="43715"/>
                      </a:cubicBezTo>
                      <a:cubicBezTo>
                        <a:pt x="501034" y="275981"/>
                        <a:pt x="323587" y="508196"/>
                        <a:pt x="145776" y="740202"/>
                      </a:cubicBezTo>
                      <a:cubicBezTo>
                        <a:pt x="138553" y="749607"/>
                        <a:pt x="129356" y="758441"/>
                        <a:pt x="119328" y="764572"/>
                      </a:cubicBezTo>
                      <a:cubicBezTo>
                        <a:pt x="105090" y="773249"/>
                        <a:pt x="90541" y="763741"/>
                        <a:pt x="91424" y="747061"/>
                      </a:cubicBezTo>
                      <a:cubicBezTo>
                        <a:pt x="91840" y="739475"/>
                        <a:pt x="94698" y="731889"/>
                        <a:pt x="97036" y="724510"/>
                      </a:cubicBezTo>
                      <a:cubicBezTo>
                        <a:pt x="118704" y="656857"/>
                        <a:pt x="140580" y="589203"/>
                        <a:pt x="162248" y="521550"/>
                      </a:cubicBezTo>
                      <a:cubicBezTo>
                        <a:pt x="164846" y="513496"/>
                        <a:pt x="166976" y="505286"/>
                        <a:pt x="170042" y="49463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5" name="Free-form: Shape 14">
                  <a:extLst>
                    <a:ext uri="{FF2B5EF4-FFF2-40B4-BE49-F238E27FC236}">
                      <a16:creationId xmlns:a16="http://schemas.microsoft.com/office/drawing/2014/main" id="{9DEE9DF2-03CC-6EC1-ECB9-86B55904C21A}"/>
                    </a:ext>
                  </a:extLst>
                </p:cNvPr>
                <p:cNvSpPr/>
                <p:nvPr/>
              </p:nvSpPr>
              <p:spPr>
                <a:xfrm>
                  <a:off x="7635117" y="4769275"/>
                  <a:ext cx="1084337" cy="1436427"/>
                </a:xfrm>
                <a:custGeom>
                  <a:avLst/>
                  <a:gdLst>
                    <a:gd name="csX0" fmla="*/ 980937 w 1084337"/>
                    <a:gd name="csY0" fmla="*/ 101080 h 1436427"/>
                    <a:gd name="csX1" fmla="*/ 958022 w 1084337"/>
                    <a:gd name="csY1" fmla="*/ 117292 h 1436427"/>
                    <a:gd name="csX2" fmla="*/ 83152 w 1084337"/>
                    <a:gd name="csY2" fmla="*/ 754752 h 1436427"/>
                    <a:gd name="csX3" fmla="*/ 36179 w 1084337"/>
                    <a:gd name="csY3" fmla="*/ 787435 h 1436427"/>
                    <a:gd name="csX4" fmla="*/ 3963 w 1084337"/>
                    <a:gd name="csY4" fmla="*/ 789878 h 1436427"/>
                    <a:gd name="csX5" fmla="*/ 15810 w 1084337"/>
                    <a:gd name="csY5" fmla="*/ 757869 h 1436427"/>
                    <a:gd name="csX6" fmla="*/ 86166 w 1084337"/>
                    <a:gd name="csY6" fmla="*/ 704245 h 1436427"/>
                    <a:gd name="csX7" fmla="*/ 1014971 w 1084337"/>
                    <a:gd name="csY7" fmla="*/ 30309 h 1436427"/>
                    <a:gd name="csX8" fmla="*/ 1044069 w 1084337"/>
                    <a:gd name="csY8" fmla="*/ 8382 h 1436427"/>
                    <a:gd name="csX9" fmla="*/ 1073895 w 1084337"/>
                    <a:gd name="csY9" fmla="*/ 5783 h 1436427"/>
                    <a:gd name="csX10" fmla="*/ 1079663 w 1084337"/>
                    <a:gd name="csY10" fmla="*/ 40598 h 1436427"/>
                    <a:gd name="csX11" fmla="*/ 1055501 w 1084337"/>
                    <a:gd name="csY11" fmla="*/ 74476 h 1436427"/>
                    <a:gd name="csX12" fmla="*/ 837472 w 1084337"/>
                    <a:gd name="csY12" fmla="*/ 366290 h 1436427"/>
                    <a:gd name="csX13" fmla="*/ 269277 w 1084337"/>
                    <a:gd name="csY13" fmla="*/ 1159529 h 1436427"/>
                    <a:gd name="csX14" fmla="*/ 78631 w 1084337"/>
                    <a:gd name="csY14" fmla="*/ 1413360 h 1436427"/>
                    <a:gd name="csX15" fmla="*/ 63251 w 1084337"/>
                    <a:gd name="csY15" fmla="*/ 1430923 h 1436427"/>
                    <a:gd name="csX16" fmla="*/ 41999 w 1084337"/>
                    <a:gd name="csY16" fmla="*/ 1433157 h 1436427"/>
                    <a:gd name="csX17" fmla="*/ 36958 w 1084337"/>
                    <a:gd name="csY17" fmla="*/ 1410190 h 1436427"/>
                    <a:gd name="csX18" fmla="*/ 51300 w 1084337"/>
                    <a:gd name="csY18" fmla="*/ 1388522 h 1436427"/>
                    <a:gd name="csX19" fmla="*/ 329136 w 1084337"/>
                    <a:gd name="csY19" fmla="*/ 1011492 h 1436427"/>
                    <a:gd name="csX20" fmla="*/ 830769 w 1084337"/>
                    <a:gd name="csY20" fmla="*/ 308250 h 1436427"/>
                    <a:gd name="csX21" fmla="*/ 972831 w 1084337"/>
                    <a:gd name="csY21" fmla="*/ 118851 h 1436427"/>
                    <a:gd name="csX22" fmla="*/ 983795 w 1084337"/>
                    <a:gd name="csY22" fmla="*/ 104562 h 1436427"/>
                    <a:gd name="csX23" fmla="*/ 980937 w 1084337"/>
                    <a:gd name="csY23" fmla="*/ 101080 h 14364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1084337" h="1436427">
                      <a:moveTo>
                        <a:pt x="980937" y="101080"/>
                      </a:moveTo>
                      <a:cubicBezTo>
                        <a:pt x="973298" y="106484"/>
                        <a:pt x="965608" y="111784"/>
                        <a:pt x="958022" y="117292"/>
                      </a:cubicBezTo>
                      <a:cubicBezTo>
                        <a:pt x="666416" y="329761"/>
                        <a:pt x="374810" y="542335"/>
                        <a:pt x="83152" y="754752"/>
                      </a:cubicBezTo>
                      <a:cubicBezTo>
                        <a:pt x="67719" y="765975"/>
                        <a:pt x="52027" y="776835"/>
                        <a:pt x="36179" y="787435"/>
                      </a:cubicBezTo>
                      <a:cubicBezTo>
                        <a:pt x="20071" y="798243"/>
                        <a:pt x="11030" y="798659"/>
                        <a:pt x="3963" y="789878"/>
                      </a:cubicBezTo>
                      <a:cubicBezTo>
                        <a:pt x="-3675" y="780421"/>
                        <a:pt x="-558" y="770704"/>
                        <a:pt x="15810" y="757869"/>
                      </a:cubicBezTo>
                      <a:cubicBezTo>
                        <a:pt x="38985" y="739631"/>
                        <a:pt x="62315" y="721549"/>
                        <a:pt x="86166" y="704245"/>
                      </a:cubicBezTo>
                      <a:cubicBezTo>
                        <a:pt x="395698" y="479513"/>
                        <a:pt x="705335" y="254937"/>
                        <a:pt x="1014971" y="30309"/>
                      </a:cubicBezTo>
                      <a:cubicBezTo>
                        <a:pt x="1024792" y="23190"/>
                        <a:pt x="1034509" y="15864"/>
                        <a:pt x="1044069" y="8382"/>
                      </a:cubicBezTo>
                      <a:cubicBezTo>
                        <a:pt x="1053526" y="951"/>
                        <a:pt x="1062931" y="-4764"/>
                        <a:pt x="1073895" y="5783"/>
                      </a:cubicBezTo>
                      <a:cubicBezTo>
                        <a:pt x="1085171" y="16539"/>
                        <a:pt x="1087665" y="27555"/>
                        <a:pt x="1079663" y="40598"/>
                      </a:cubicBezTo>
                      <a:cubicBezTo>
                        <a:pt x="1072440" y="52393"/>
                        <a:pt x="1063815" y="63357"/>
                        <a:pt x="1055501" y="74476"/>
                      </a:cubicBezTo>
                      <a:cubicBezTo>
                        <a:pt x="982755" y="171695"/>
                        <a:pt x="908451" y="267772"/>
                        <a:pt x="837472" y="366290"/>
                      </a:cubicBezTo>
                      <a:cubicBezTo>
                        <a:pt x="647398" y="630201"/>
                        <a:pt x="459299" y="895514"/>
                        <a:pt x="269277" y="1159529"/>
                      </a:cubicBezTo>
                      <a:cubicBezTo>
                        <a:pt x="207495" y="1245369"/>
                        <a:pt x="142336" y="1328871"/>
                        <a:pt x="78631" y="1413360"/>
                      </a:cubicBezTo>
                      <a:cubicBezTo>
                        <a:pt x="73955" y="1419543"/>
                        <a:pt x="68862" y="1425622"/>
                        <a:pt x="63251" y="1430923"/>
                      </a:cubicBezTo>
                      <a:cubicBezTo>
                        <a:pt x="57067" y="1436742"/>
                        <a:pt x="49533" y="1438665"/>
                        <a:pt x="41999" y="1433157"/>
                      </a:cubicBezTo>
                      <a:cubicBezTo>
                        <a:pt x="33685" y="1427129"/>
                        <a:pt x="32230" y="1418867"/>
                        <a:pt x="36958" y="1410190"/>
                      </a:cubicBezTo>
                      <a:cubicBezTo>
                        <a:pt x="41063" y="1402604"/>
                        <a:pt x="46155" y="1395485"/>
                        <a:pt x="51300" y="1388522"/>
                      </a:cubicBezTo>
                      <a:cubicBezTo>
                        <a:pt x="143946" y="1262880"/>
                        <a:pt x="238048" y="1138225"/>
                        <a:pt x="329136" y="1011492"/>
                      </a:cubicBezTo>
                      <a:cubicBezTo>
                        <a:pt x="497178" y="777667"/>
                        <a:pt x="663142" y="542335"/>
                        <a:pt x="830769" y="308250"/>
                      </a:cubicBezTo>
                      <a:cubicBezTo>
                        <a:pt x="876703" y="244077"/>
                        <a:pt x="925390" y="181932"/>
                        <a:pt x="972831" y="118851"/>
                      </a:cubicBezTo>
                      <a:cubicBezTo>
                        <a:pt x="976468" y="114071"/>
                        <a:pt x="980157" y="109290"/>
                        <a:pt x="983795" y="104562"/>
                      </a:cubicBezTo>
                      <a:cubicBezTo>
                        <a:pt x="982859" y="103418"/>
                        <a:pt x="981872" y="102223"/>
                        <a:pt x="980937" y="101080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6" name="Free-form: Shape 15">
                  <a:extLst>
                    <a:ext uri="{FF2B5EF4-FFF2-40B4-BE49-F238E27FC236}">
                      <a16:creationId xmlns:a16="http://schemas.microsoft.com/office/drawing/2014/main" id="{6D5D741C-7D52-5662-F7DF-96EBD95AB960}"/>
                    </a:ext>
                  </a:extLst>
                </p:cNvPr>
                <p:cNvSpPr/>
                <p:nvPr/>
              </p:nvSpPr>
              <p:spPr>
                <a:xfrm>
                  <a:off x="7947146" y="5009078"/>
                  <a:ext cx="1015851" cy="1408776"/>
                </a:xfrm>
                <a:custGeom>
                  <a:avLst/>
                  <a:gdLst>
                    <a:gd name="csX0" fmla="*/ 957188 w 1015851"/>
                    <a:gd name="csY0" fmla="*/ 97545 h 1408776"/>
                    <a:gd name="csX1" fmla="*/ 936039 w 1015851"/>
                    <a:gd name="csY1" fmla="*/ 124409 h 1408776"/>
                    <a:gd name="csX2" fmla="*/ 118223 w 1015851"/>
                    <a:gd name="csY2" fmla="*/ 1279662 h 1408776"/>
                    <a:gd name="csX3" fmla="*/ 44542 w 1015851"/>
                    <a:gd name="csY3" fmla="*/ 1383688 h 1408776"/>
                    <a:gd name="csX4" fmla="*/ 36852 w 1015851"/>
                    <a:gd name="csY4" fmla="*/ 1394184 h 1408776"/>
                    <a:gd name="csX5" fmla="*/ 6818 w 1015851"/>
                    <a:gd name="csY5" fmla="*/ 1405200 h 1408776"/>
                    <a:gd name="csX6" fmla="*/ 8117 w 1015851"/>
                    <a:gd name="csY6" fmla="*/ 1373036 h 1408776"/>
                    <a:gd name="csX7" fmla="*/ 171327 w 1015851"/>
                    <a:gd name="csY7" fmla="*/ 1134742 h 1408776"/>
                    <a:gd name="csX8" fmla="*/ 792003 w 1015851"/>
                    <a:gd name="csY8" fmla="*/ 254312 h 1408776"/>
                    <a:gd name="csX9" fmla="*/ 970022 w 1015851"/>
                    <a:gd name="csY9" fmla="*/ 17058 h 1408776"/>
                    <a:gd name="csX10" fmla="*/ 1001511 w 1015851"/>
                    <a:gd name="csY10" fmla="*/ 2976 h 1408776"/>
                    <a:gd name="csX11" fmla="*/ 1013825 w 1015851"/>
                    <a:gd name="csY11" fmla="*/ 38206 h 1408776"/>
                    <a:gd name="csX12" fmla="*/ 961189 w 1015851"/>
                    <a:gd name="csY12" fmla="*/ 258158 h 1408776"/>
                    <a:gd name="csX13" fmla="*/ 811073 w 1015851"/>
                    <a:gd name="csY13" fmla="*/ 941239 h 1408776"/>
                    <a:gd name="csX14" fmla="*/ 788833 w 1015851"/>
                    <a:gd name="csY14" fmla="*/ 1037471 h 1408776"/>
                    <a:gd name="csX15" fmla="*/ 785976 w 1015851"/>
                    <a:gd name="csY15" fmla="*/ 1047447 h 1408776"/>
                    <a:gd name="csX16" fmla="*/ 761242 w 1015851"/>
                    <a:gd name="csY16" fmla="*/ 1070778 h 1408776"/>
                    <a:gd name="csX17" fmla="*/ 750694 w 1015851"/>
                    <a:gd name="csY17" fmla="*/ 1039965 h 1408776"/>
                    <a:gd name="csX18" fmla="*/ 785404 w 1015851"/>
                    <a:gd name="csY18" fmla="*/ 874573 h 1408776"/>
                    <a:gd name="csX19" fmla="*/ 925231 w 1015851"/>
                    <a:gd name="csY19" fmla="*/ 237165 h 1408776"/>
                    <a:gd name="csX20" fmla="*/ 954226 w 1015851"/>
                    <a:gd name="csY20" fmla="*/ 118486 h 1408776"/>
                    <a:gd name="csX21" fmla="*/ 957240 w 1015851"/>
                    <a:gd name="csY21" fmla="*/ 97441 h 14087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</a:cxnLst>
                  <a:rect l="l" t="t" r="r" b="b"/>
                  <a:pathLst>
                    <a:path w="1015851" h="1408776">
                      <a:moveTo>
                        <a:pt x="957188" y="97545"/>
                      </a:moveTo>
                      <a:cubicBezTo>
                        <a:pt x="947523" y="109808"/>
                        <a:pt x="941599" y="116979"/>
                        <a:pt x="936039" y="124409"/>
                      </a:cubicBezTo>
                      <a:cubicBezTo>
                        <a:pt x="653942" y="502791"/>
                        <a:pt x="388109" y="892655"/>
                        <a:pt x="118223" y="1279662"/>
                      </a:cubicBezTo>
                      <a:cubicBezTo>
                        <a:pt x="93905" y="1314528"/>
                        <a:pt x="69119" y="1349030"/>
                        <a:pt x="44542" y="1383688"/>
                      </a:cubicBezTo>
                      <a:cubicBezTo>
                        <a:pt x="42048" y="1387222"/>
                        <a:pt x="39554" y="1390755"/>
                        <a:pt x="36852" y="1394184"/>
                      </a:cubicBezTo>
                      <a:cubicBezTo>
                        <a:pt x="25056" y="1408993"/>
                        <a:pt x="16067" y="1412267"/>
                        <a:pt x="6818" y="1405200"/>
                      </a:cubicBezTo>
                      <a:cubicBezTo>
                        <a:pt x="-2327" y="1398237"/>
                        <a:pt x="-2639" y="1388884"/>
                        <a:pt x="8117" y="1373036"/>
                      </a:cubicBezTo>
                      <a:cubicBezTo>
                        <a:pt x="62261" y="1293432"/>
                        <a:pt x="115988" y="1213516"/>
                        <a:pt x="171327" y="1134742"/>
                      </a:cubicBezTo>
                      <a:cubicBezTo>
                        <a:pt x="377769" y="840954"/>
                        <a:pt x="584262" y="547217"/>
                        <a:pt x="792003" y="254312"/>
                      </a:cubicBezTo>
                      <a:cubicBezTo>
                        <a:pt x="849160" y="173669"/>
                        <a:pt x="910526" y="96039"/>
                        <a:pt x="970022" y="17058"/>
                      </a:cubicBezTo>
                      <a:cubicBezTo>
                        <a:pt x="983272" y="-557"/>
                        <a:pt x="989144" y="-3103"/>
                        <a:pt x="1001511" y="2976"/>
                      </a:cubicBezTo>
                      <a:cubicBezTo>
                        <a:pt x="1015228" y="9731"/>
                        <a:pt x="1018554" y="18305"/>
                        <a:pt x="1013825" y="38206"/>
                      </a:cubicBezTo>
                      <a:cubicBezTo>
                        <a:pt x="996366" y="111523"/>
                        <a:pt x="977556" y="184580"/>
                        <a:pt x="961189" y="258158"/>
                      </a:cubicBezTo>
                      <a:cubicBezTo>
                        <a:pt x="910682" y="485747"/>
                        <a:pt x="861111" y="713545"/>
                        <a:pt x="811073" y="941239"/>
                      </a:cubicBezTo>
                      <a:cubicBezTo>
                        <a:pt x="804006" y="973403"/>
                        <a:pt x="796316" y="1005411"/>
                        <a:pt x="788833" y="1037471"/>
                      </a:cubicBezTo>
                      <a:cubicBezTo>
                        <a:pt x="788054" y="1040848"/>
                        <a:pt x="786911" y="1044122"/>
                        <a:pt x="785976" y="1047447"/>
                      </a:cubicBezTo>
                      <a:cubicBezTo>
                        <a:pt x="780364" y="1066985"/>
                        <a:pt x="772466" y="1074415"/>
                        <a:pt x="761242" y="1070778"/>
                      </a:cubicBezTo>
                      <a:cubicBezTo>
                        <a:pt x="750694" y="1067401"/>
                        <a:pt x="747005" y="1057788"/>
                        <a:pt x="750694" y="1039965"/>
                      </a:cubicBezTo>
                      <a:cubicBezTo>
                        <a:pt x="762073" y="984782"/>
                        <a:pt x="773349" y="929600"/>
                        <a:pt x="785404" y="874573"/>
                      </a:cubicBezTo>
                      <a:cubicBezTo>
                        <a:pt x="831805" y="662052"/>
                        <a:pt x="878363" y="449582"/>
                        <a:pt x="925231" y="237165"/>
                      </a:cubicBezTo>
                      <a:cubicBezTo>
                        <a:pt x="934013" y="197415"/>
                        <a:pt x="944613" y="158080"/>
                        <a:pt x="954226" y="118486"/>
                      </a:cubicBezTo>
                      <a:cubicBezTo>
                        <a:pt x="955369" y="113757"/>
                        <a:pt x="955629" y="108769"/>
                        <a:pt x="957240" y="9744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7" name="Free-form: Shape 16">
                  <a:extLst>
                    <a:ext uri="{FF2B5EF4-FFF2-40B4-BE49-F238E27FC236}">
                      <a16:creationId xmlns:a16="http://schemas.microsoft.com/office/drawing/2014/main" id="{8F10F2F3-829A-A185-C77F-803445167399}"/>
                    </a:ext>
                  </a:extLst>
                </p:cNvPr>
                <p:cNvSpPr/>
                <p:nvPr/>
              </p:nvSpPr>
              <p:spPr>
                <a:xfrm>
                  <a:off x="8794235" y="5264893"/>
                  <a:ext cx="346867" cy="1178484"/>
                </a:xfrm>
                <a:custGeom>
                  <a:avLst/>
                  <a:gdLst>
                    <a:gd name="csX0" fmla="*/ 230077 w 346867"/>
                    <a:gd name="csY0" fmla="*/ 152769 h 1178484"/>
                    <a:gd name="csX1" fmla="*/ 224257 w 346867"/>
                    <a:gd name="csY1" fmla="*/ 174593 h 1178484"/>
                    <a:gd name="csX2" fmla="*/ 129480 w 346867"/>
                    <a:gd name="csY2" fmla="*/ 691087 h 1178484"/>
                    <a:gd name="csX3" fmla="*/ 41562 w 346867"/>
                    <a:gd name="csY3" fmla="*/ 1134732 h 1178484"/>
                    <a:gd name="csX4" fmla="*/ 32261 w 346867"/>
                    <a:gd name="csY4" fmla="*/ 1166999 h 1178484"/>
                    <a:gd name="csX5" fmla="*/ 14646 w 346867"/>
                    <a:gd name="csY5" fmla="*/ 1178483 h 1178484"/>
                    <a:gd name="csX6" fmla="*/ 97 w 346867"/>
                    <a:gd name="csY6" fmla="*/ 1160452 h 1178484"/>
                    <a:gd name="csX7" fmla="*/ 7371 w 346867"/>
                    <a:gd name="csY7" fmla="*/ 1111661 h 1178484"/>
                    <a:gd name="csX8" fmla="*/ 172816 w 346867"/>
                    <a:gd name="csY8" fmla="*/ 235543 h 1178484"/>
                    <a:gd name="csX9" fmla="*/ 219529 w 346867"/>
                    <a:gd name="csY9" fmla="*/ 22295 h 1178484"/>
                    <a:gd name="csX10" fmla="*/ 240521 w 346867"/>
                    <a:gd name="csY10" fmla="*/ 3 h 1178484"/>
                    <a:gd name="csX11" fmla="*/ 263800 w 346867"/>
                    <a:gd name="csY11" fmla="*/ 26192 h 1178484"/>
                    <a:gd name="csX12" fmla="*/ 270554 w 346867"/>
                    <a:gd name="csY12" fmla="*/ 130010 h 1178484"/>
                    <a:gd name="csX13" fmla="*/ 298977 w 346867"/>
                    <a:gd name="csY13" fmla="*/ 427748 h 1178484"/>
                    <a:gd name="csX14" fmla="*/ 333428 w 346867"/>
                    <a:gd name="csY14" fmla="*/ 779785 h 1178484"/>
                    <a:gd name="csX15" fmla="*/ 345742 w 346867"/>
                    <a:gd name="csY15" fmla="*/ 919664 h 1178484"/>
                    <a:gd name="csX16" fmla="*/ 346626 w 346867"/>
                    <a:gd name="csY16" fmla="*/ 942995 h 1178484"/>
                    <a:gd name="csX17" fmla="*/ 329686 w 346867"/>
                    <a:gd name="csY17" fmla="*/ 962272 h 1178484"/>
                    <a:gd name="csX18" fmla="*/ 312227 w 346867"/>
                    <a:gd name="csY18" fmla="*/ 946216 h 1178484"/>
                    <a:gd name="csX19" fmla="*/ 308019 w 346867"/>
                    <a:gd name="csY19" fmla="*/ 920547 h 1178484"/>
                    <a:gd name="csX20" fmla="*/ 270191 w 346867"/>
                    <a:gd name="csY20" fmla="*/ 534892 h 1178484"/>
                    <a:gd name="csX21" fmla="*/ 241768 w 346867"/>
                    <a:gd name="csY21" fmla="*/ 252846 h 1178484"/>
                    <a:gd name="csX22" fmla="*/ 233195 w 346867"/>
                    <a:gd name="csY22" fmla="*/ 153029 h 1178484"/>
                    <a:gd name="csX23" fmla="*/ 230077 w 346867"/>
                    <a:gd name="csY23" fmla="*/ 152665 h 117848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46867" h="1178484">
                      <a:moveTo>
                        <a:pt x="230077" y="152769"/>
                      </a:moveTo>
                      <a:cubicBezTo>
                        <a:pt x="228102" y="160044"/>
                        <a:pt x="225608" y="167214"/>
                        <a:pt x="224257" y="174593"/>
                      </a:cubicBezTo>
                      <a:cubicBezTo>
                        <a:pt x="192665" y="346740"/>
                        <a:pt x="162112" y="519095"/>
                        <a:pt x="129480" y="691087"/>
                      </a:cubicBezTo>
                      <a:cubicBezTo>
                        <a:pt x="101369" y="839176"/>
                        <a:pt x="71076" y="986902"/>
                        <a:pt x="41562" y="1134732"/>
                      </a:cubicBezTo>
                      <a:cubicBezTo>
                        <a:pt x="39379" y="1145747"/>
                        <a:pt x="37249" y="1157230"/>
                        <a:pt x="32261" y="1166999"/>
                      </a:cubicBezTo>
                      <a:cubicBezTo>
                        <a:pt x="29403" y="1172611"/>
                        <a:pt x="20777" y="1178379"/>
                        <a:pt x="14646" y="1178483"/>
                      </a:cubicBezTo>
                      <a:cubicBezTo>
                        <a:pt x="5085" y="1178638"/>
                        <a:pt x="-839" y="1170169"/>
                        <a:pt x="97" y="1160452"/>
                      </a:cubicBezTo>
                      <a:cubicBezTo>
                        <a:pt x="1707" y="1144084"/>
                        <a:pt x="4306" y="1127821"/>
                        <a:pt x="7371" y="1111661"/>
                      </a:cubicBezTo>
                      <a:cubicBezTo>
                        <a:pt x="62346" y="819587"/>
                        <a:pt x="117061" y="527461"/>
                        <a:pt x="172816" y="235543"/>
                      </a:cubicBezTo>
                      <a:cubicBezTo>
                        <a:pt x="186481" y="164097"/>
                        <a:pt x="203836" y="93378"/>
                        <a:pt x="219529" y="22295"/>
                      </a:cubicBezTo>
                      <a:cubicBezTo>
                        <a:pt x="222075" y="10655"/>
                        <a:pt x="226128" y="211"/>
                        <a:pt x="240521" y="3"/>
                      </a:cubicBezTo>
                      <a:cubicBezTo>
                        <a:pt x="253511" y="-205"/>
                        <a:pt x="262397" y="8889"/>
                        <a:pt x="263800" y="26192"/>
                      </a:cubicBezTo>
                      <a:cubicBezTo>
                        <a:pt x="266606" y="60746"/>
                        <a:pt x="267385" y="95456"/>
                        <a:pt x="270554" y="130010"/>
                      </a:cubicBezTo>
                      <a:cubicBezTo>
                        <a:pt x="279596" y="229308"/>
                        <a:pt x="289365" y="328502"/>
                        <a:pt x="298977" y="427748"/>
                      </a:cubicBezTo>
                      <a:cubicBezTo>
                        <a:pt x="310409" y="545076"/>
                        <a:pt x="322152" y="662404"/>
                        <a:pt x="333428" y="779785"/>
                      </a:cubicBezTo>
                      <a:cubicBezTo>
                        <a:pt x="337948" y="826394"/>
                        <a:pt x="341741" y="873055"/>
                        <a:pt x="345742" y="919664"/>
                      </a:cubicBezTo>
                      <a:cubicBezTo>
                        <a:pt x="346418" y="927406"/>
                        <a:pt x="347301" y="935304"/>
                        <a:pt x="346626" y="942995"/>
                      </a:cubicBezTo>
                      <a:cubicBezTo>
                        <a:pt x="345742" y="953075"/>
                        <a:pt x="341897" y="962064"/>
                        <a:pt x="329686" y="962272"/>
                      </a:cubicBezTo>
                      <a:cubicBezTo>
                        <a:pt x="319294" y="962428"/>
                        <a:pt x="314150" y="955621"/>
                        <a:pt x="312227" y="946216"/>
                      </a:cubicBezTo>
                      <a:cubicBezTo>
                        <a:pt x="310513" y="937747"/>
                        <a:pt x="308850" y="929173"/>
                        <a:pt x="308019" y="920547"/>
                      </a:cubicBezTo>
                      <a:cubicBezTo>
                        <a:pt x="295340" y="791996"/>
                        <a:pt x="282921" y="663444"/>
                        <a:pt x="270191" y="534892"/>
                      </a:cubicBezTo>
                      <a:cubicBezTo>
                        <a:pt x="260890" y="440842"/>
                        <a:pt x="251069" y="346896"/>
                        <a:pt x="241768" y="252846"/>
                      </a:cubicBezTo>
                      <a:cubicBezTo>
                        <a:pt x="238495" y="219643"/>
                        <a:pt x="236000" y="186336"/>
                        <a:pt x="233195" y="153029"/>
                      </a:cubicBezTo>
                      <a:cubicBezTo>
                        <a:pt x="232155" y="152925"/>
                        <a:pt x="231116" y="152769"/>
                        <a:pt x="230077" y="152665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8" name="Free-form: Shape 17">
                  <a:extLst>
                    <a:ext uri="{FF2B5EF4-FFF2-40B4-BE49-F238E27FC236}">
                      <a16:creationId xmlns:a16="http://schemas.microsoft.com/office/drawing/2014/main" id="{97A23F73-A461-FA94-BEF4-5FBF4CF59BE9}"/>
                    </a:ext>
                  </a:extLst>
                </p:cNvPr>
                <p:cNvSpPr/>
                <p:nvPr/>
              </p:nvSpPr>
              <p:spPr>
                <a:xfrm>
                  <a:off x="7513495" y="4871144"/>
                  <a:ext cx="759988" cy="568877"/>
                </a:xfrm>
                <a:custGeom>
                  <a:avLst/>
                  <a:gdLst>
                    <a:gd name="csX0" fmla="*/ 657563 w 759988"/>
                    <a:gd name="csY0" fmla="*/ 68840 h 568877"/>
                    <a:gd name="csX1" fmla="*/ 631635 w 759988"/>
                    <a:gd name="csY1" fmla="*/ 78141 h 568877"/>
                    <a:gd name="csX2" fmla="*/ 113166 w 759988"/>
                    <a:gd name="csY2" fmla="*/ 279854 h 568877"/>
                    <a:gd name="csX3" fmla="*/ 66557 w 759988"/>
                    <a:gd name="csY3" fmla="*/ 296118 h 568877"/>
                    <a:gd name="csX4" fmla="*/ 40005 w 759988"/>
                    <a:gd name="csY4" fmla="*/ 287648 h 568877"/>
                    <a:gd name="csX5" fmla="*/ 52943 w 759988"/>
                    <a:gd name="csY5" fmla="*/ 263382 h 568877"/>
                    <a:gd name="csX6" fmla="*/ 108178 w 759988"/>
                    <a:gd name="csY6" fmla="*/ 240467 h 568877"/>
                    <a:gd name="csX7" fmla="*/ 710148 w 759988"/>
                    <a:gd name="csY7" fmla="*/ 9656 h 568877"/>
                    <a:gd name="csX8" fmla="*/ 737272 w 759988"/>
                    <a:gd name="csY8" fmla="*/ 667 h 568877"/>
                    <a:gd name="csX9" fmla="*/ 759823 w 759988"/>
                    <a:gd name="csY9" fmla="*/ 18229 h 568877"/>
                    <a:gd name="csX10" fmla="*/ 742052 w 759988"/>
                    <a:gd name="csY10" fmla="*/ 53615 h 568877"/>
                    <a:gd name="csX11" fmla="*/ 597548 w 759988"/>
                    <a:gd name="csY11" fmla="*/ 168709 h 568877"/>
                    <a:gd name="csX12" fmla="*/ 159412 w 759988"/>
                    <a:gd name="csY12" fmla="*/ 477410 h 568877"/>
                    <a:gd name="csX13" fmla="*/ 38862 w 759988"/>
                    <a:gd name="csY13" fmla="*/ 559197 h 568877"/>
                    <a:gd name="csX14" fmla="*/ 2697 w 759988"/>
                    <a:gd name="csY14" fmla="*/ 560808 h 568877"/>
                    <a:gd name="csX15" fmla="*/ 17921 w 759988"/>
                    <a:gd name="csY15" fmla="*/ 529475 h 568877"/>
                    <a:gd name="csX16" fmla="*/ 246187 w 759988"/>
                    <a:gd name="csY16" fmla="*/ 370111 h 568877"/>
                    <a:gd name="csX17" fmla="*/ 635947 w 759988"/>
                    <a:gd name="csY17" fmla="*/ 92066 h 568877"/>
                    <a:gd name="csX18" fmla="*/ 660057 w 759988"/>
                    <a:gd name="csY18" fmla="*/ 73204 h 568877"/>
                    <a:gd name="csX19" fmla="*/ 657771 w 759988"/>
                    <a:gd name="csY19" fmla="*/ 68892 h 56887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</a:cxnLst>
                  <a:rect l="l" t="t" r="r" b="b"/>
                  <a:pathLst>
                    <a:path w="759988" h="568877">
                      <a:moveTo>
                        <a:pt x="657563" y="68840"/>
                      </a:moveTo>
                      <a:cubicBezTo>
                        <a:pt x="648938" y="71905"/>
                        <a:pt x="640156" y="74815"/>
                        <a:pt x="631635" y="78141"/>
                      </a:cubicBezTo>
                      <a:cubicBezTo>
                        <a:pt x="458812" y="145379"/>
                        <a:pt x="286041" y="212720"/>
                        <a:pt x="113166" y="279854"/>
                      </a:cubicBezTo>
                      <a:cubicBezTo>
                        <a:pt x="97838" y="285829"/>
                        <a:pt x="82041" y="290558"/>
                        <a:pt x="66557" y="296118"/>
                      </a:cubicBezTo>
                      <a:cubicBezTo>
                        <a:pt x="55437" y="300067"/>
                        <a:pt x="45824" y="299080"/>
                        <a:pt x="40005" y="287648"/>
                      </a:cubicBezTo>
                      <a:cubicBezTo>
                        <a:pt x="35380" y="278555"/>
                        <a:pt x="39589" y="269514"/>
                        <a:pt x="52943" y="263382"/>
                      </a:cubicBezTo>
                      <a:cubicBezTo>
                        <a:pt x="71026" y="255017"/>
                        <a:pt x="89576" y="247638"/>
                        <a:pt x="108178" y="240467"/>
                      </a:cubicBezTo>
                      <a:cubicBezTo>
                        <a:pt x="308800" y="163461"/>
                        <a:pt x="509474" y="86559"/>
                        <a:pt x="710148" y="9656"/>
                      </a:cubicBezTo>
                      <a:cubicBezTo>
                        <a:pt x="719033" y="6226"/>
                        <a:pt x="728023" y="2641"/>
                        <a:pt x="737272" y="667"/>
                      </a:cubicBezTo>
                      <a:cubicBezTo>
                        <a:pt x="750885" y="-2243"/>
                        <a:pt x="758576" y="4512"/>
                        <a:pt x="759823" y="18229"/>
                      </a:cubicBezTo>
                      <a:cubicBezTo>
                        <a:pt x="761226" y="33818"/>
                        <a:pt x="753587" y="44418"/>
                        <a:pt x="742052" y="53615"/>
                      </a:cubicBezTo>
                      <a:cubicBezTo>
                        <a:pt x="693884" y="92014"/>
                        <a:pt x="647535" y="132908"/>
                        <a:pt x="597548" y="168709"/>
                      </a:cubicBezTo>
                      <a:cubicBezTo>
                        <a:pt x="452265" y="272735"/>
                        <a:pt x="305682" y="374839"/>
                        <a:pt x="159412" y="477410"/>
                      </a:cubicBezTo>
                      <a:cubicBezTo>
                        <a:pt x="119661" y="505261"/>
                        <a:pt x="79287" y="532281"/>
                        <a:pt x="38862" y="559197"/>
                      </a:cubicBezTo>
                      <a:cubicBezTo>
                        <a:pt x="19844" y="571876"/>
                        <a:pt x="9400" y="571772"/>
                        <a:pt x="2697" y="560808"/>
                      </a:cubicBezTo>
                      <a:cubicBezTo>
                        <a:pt x="-3279" y="551039"/>
                        <a:pt x="203" y="541946"/>
                        <a:pt x="17921" y="529475"/>
                      </a:cubicBezTo>
                      <a:cubicBezTo>
                        <a:pt x="93837" y="476111"/>
                        <a:pt x="170479" y="423786"/>
                        <a:pt x="246187" y="370111"/>
                      </a:cubicBezTo>
                      <a:cubicBezTo>
                        <a:pt x="376349" y="277828"/>
                        <a:pt x="506096" y="184817"/>
                        <a:pt x="635947" y="92066"/>
                      </a:cubicBezTo>
                      <a:cubicBezTo>
                        <a:pt x="644261" y="86143"/>
                        <a:pt x="652055" y="79544"/>
                        <a:pt x="660057" y="73204"/>
                      </a:cubicBezTo>
                      <a:cubicBezTo>
                        <a:pt x="659278" y="71749"/>
                        <a:pt x="658499" y="70295"/>
                        <a:pt x="657771" y="68892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19" name="Free-form: Shape 18">
                  <a:extLst>
                    <a:ext uri="{FF2B5EF4-FFF2-40B4-BE49-F238E27FC236}">
                      <a16:creationId xmlns:a16="http://schemas.microsoft.com/office/drawing/2014/main" id="{65131ADF-75F7-668C-E334-D2EA7152D6C7}"/>
                    </a:ext>
                  </a:extLst>
                </p:cNvPr>
                <p:cNvSpPr/>
                <p:nvPr/>
              </p:nvSpPr>
              <p:spPr>
                <a:xfrm>
                  <a:off x="8119824" y="4957410"/>
                  <a:ext cx="681782" cy="894242"/>
                </a:xfrm>
                <a:custGeom>
                  <a:avLst/>
                  <a:gdLst>
                    <a:gd name="csX0" fmla="*/ 681782 w 681782"/>
                    <a:gd name="csY0" fmla="*/ 16505 h 894242"/>
                    <a:gd name="csX1" fmla="*/ 667337 w 681782"/>
                    <a:gd name="csY1" fmla="*/ 39212 h 894242"/>
                    <a:gd name="csX2" fmla="*/ 308493 w 681782"/>
                    <a:gd name="csY2" fmla="*/ 527439 h 894242"/>
                    <a:gd name="csX3" fmla="*/ 54871 w 681782"/>
                    <a:gd name="csY3" fmla="*/ 863835 h 894242"/>
                    <a:gd name="csX4" fmla="*/ 31852 w 681782"/>
                    <a:gd name="csY4" fmla="*/ 888413 h 894242"/>
                    <a:gd name="csX5" fmla="*/ 6131 w 681782"/>
                    <a:gd name="csY5" fmla="*/ 888673 h 894242"/>
                    <a:gd name="csX6" fmla="*/ 4521 w 681782"/>
                    <a:gd name="csY6" fmla="*/ 862692 h 894242"/>
                    <a:gd name="csX7" fmla="*/ 26136 w 681782"/>
                    <a:gd name="csY7" fmla="*/ 836764 h 894242"/>
                    <a:gd name="csX8" fmla="*/ 519196 w 681782"/>
                    <a:gd name="csY8" fmla="*/ 176129 h 894242"/>
                    <a:gd name="csX9" fmla="*/ 638447 w 681782"/>
                    <a:gd name="csY9" fmla="*/ 18531 h 894242"/>
                    <a:gd name="csX10" fmla="*/ 654451 w 681782"/>
                    <a:gd name="csY10" fmla="*/ 1852 h 894242"/>
                    <a:gd name="csX11" fmla="*/ 671286 w 681782"/>
                    <a:gd name="csY11" fmla="*/ 1852 h 894242"/>
                    <a:gd name="csX12" fmla="*/ 681782 w 681782"/>
                    <a:gd name="csY12" fmla="*/ 16557 h 89424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681782" h="894242">
                      <a:moveTo>
                        <a:pt x="681782" y="16505"/>
                      </a:moveTo>
                      <a:cubicBezTo>
                        <a:pt x="676534" y="24818"/>
                        <a:pt x="672377" y="32353"/>
                        <a:pt x="667337" y="39212"/>
                      </a:cubicBezTo>
                      <a:cubicBezTo>
                        <a:pt x="547826" y="202058"/>
                        <a:pt x="428783" y="365164"/>
                        <a:pt x="308493" y="527439"/>
                      </a:cubicBezTo>
                      <a:cubicBezTo>
                        <a:pt x="224888" y="640246"/>
                        <a:pt x="139620" y="751859"/>
                        <a:pt x="54871" y="863835"/>
                      </a:cubicBezTo>
                      <a:cubicBezTo>
                        <a:pt x="48116" y="872721"/>
                        <a:pt x="40166" y="880879"/>
                        <a:pt x="31852" y="888413"/>
                      </a:cubicBezTo>
                      <a:cubicBezTo>
                        <a:pt x="23902" y="895636"/>
                        <a:pt x="14445" y="896623"/>
                        <a:pt x="6131" y="888673"/>
                      </a:cubicBezTo>
                      <a:cubicBezTo>
                        <a:pt x="-2078" y="880827"/>
                        <a:pt x="-1455" y="871162"/>
                        <a:pt x="4521" y="862692"/>
                      </a:cubicBezTo>
                      <a:cubicBezTo>
                        <a:pt x="10964" y="853547"/>
                        <a:pt x="19381" y="845805"/>
                        <a:pt x="26136" y="836764"/>
                      </a:cubicBezTo>
                      <a:cubicBezTo>
                        <a:pt x="190542" y="616604"/>
                        <a:pt x="354739" y="396289"/>
                        <a:pt x="519196" y="176129"/>
                      </a:cubicBezTo>
                      <a:cubicBezTo>
                        <a:pt x="558634" y="123337"/>
                        <a:pt x="598541" y="70960"/>
                        <a:pt x="638447" y="18531"/>
                      </a:cubicBezTo>
                      <a:cubicBezTo>
                        <a:pt x="643123" y="12400"/>
                        <a:pt x="648060" y="5697"/>
                        <a:pt x="654451" y="1852"/>
                      </a:cubicBezTo>
                      <a:cubicBezTo>
                        <a:pt x="658712" y="-694"/>
                        <a:pt x="666714" y="-539"/>
                        <a:pt x="671286" y="1852"/>
                      </a:cubicBezTo>
                      <a:cubicBezTo>
                        <a:pt x="675755" y="4190"/>
                        <a:pt x="677937" y="10841"/>
                        <a:pt x="681782" y="1655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0" name="Free-form: Shape 19">
                  <a:extLst>
                    <a:ext uri="{FF2B5EF4-FFF2-40B4-BE49-F238E27FC236}">
                      <a16:creationId xmlns:a16="http://schemas.microsoft.com/office/drawing/2014/main" id="{2D586640-49CC-C59E-4E11-A254A59E0B66}"/>
                    </a:ext>
                  </a:extLst>
                </p:cNvPr>
                <p:cNvSpPr/>
                <p:nvPr/>
              </p:nvSpPr>
              <p:spPr>
                <a:xfrm>
                  <a:off x="8227425" y="2831081"/>
                  <a:ext cx="1064625" cy="184796"/>
                </a:xfrm>
                <a:custGeom>
                  <a:avLst/>
                  <a:gdLst>
                    <a:gd name="csX0" fmla="*/ 320559 w 1064625"/>
                    <a:gd name="csY0" fmla="*/ 184677 h 184796"/>
                    <a:gd name="csX1" fmla="*/ 30356 w 1064625"/>
                    <a:gd name="csY1" fmla="*/ 163321 h 184796"/>
                    <a:gd name="csX2" fmla="*/ 8273 w 1064625"/>
                    <a:gd name="csY2" fmla="*/ 156722 h 184796"/>
                    <a:gd name="csX3" fmla="*/ 115 w 1064625"/>
                    <a:gd name="csY3" fmla="*/ 139835 h 184796"/>
                    <a:gd name="csX4" fmla="*/ 13573 w 1064625"/>
                    <a:gd name="csY4" fmla="*/ 127052 h 184796"/>
                    <a:gd name="csX5" fmla="*/ 57584 w 1064625"/>
                    <a:gd name="csY5" fmla="*/ 128871 h 184796"/>
                    <a:gd name="csX6" fmla="*/ 202607 w 1064625"/>
                    <a:gd name="csY6" fmla="*/ 142069 h 184796"/>
                    <a:gd name="csX7" fmla="*/ 524922 w 1064625"/>
                    <a:gd name="csY7" fmla="*/ 135834 h 184796"/>
                    <a:gd name="csX8" fmla="*/ 1021879 w 1064625"/>
                    <a:gd name="csY8" fmla="*/ 9048 h 184796"/>
                    <a:gd name="csX9" fmla="*/ 1043703 w 1064625"/>
                    <a:gd name="csY9" fmla="*/ 839 h 184796"/>
                    <a:gd name="csX10" fmla="*/ 1064435 w 1064625"/>
                    <a:gd name="csY10" fmla="*/ 10919 h 184796"/>
                    <a:gd name="csX11" fmla="*/ 1057109 w 1064625"/>
                    <a:gd name="csY11" fmla="*/ 30924 h 184796"/>
                    <a:gd name="csX12" fmla="*/ 1041208 w 1064625"/>
                    <a:gd name="csY12" fmla="*/ 39342 h 184796"/>
                    <a:gd name="csX13" fmla="*/ 618660 w 1064625"/>
                    <a:gd name="csY13" fmla="*/ 163685 h 184796"/>
                    <a:gd name="csX14" fmla="*/ 320507 w 1064625"/>
                    <a:gd name="csY14" fmla="*/ 184781 h 18479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1064625" h="184796">
                      <a:moveTo>
                        <a:pt x="320559" y="184677"/>
                      </a:moveTo>
                      <a:cubicBezTo>
                        <a:pt x="223340" y="184469"/>
                        <a:pt x="126328" y="180884"/>
                        <a:pt x="30356" y="163321"/>
                      </a:cubicBezTo>
                      <a:cubicBezTo>
                        <a:pt x="22770" y="161918"/>
                        <a:pt x="14248" y="160879"/>
                        <a:pt x="8273" y="156722"/>
                      </a:cubicBezTo>
                      <a:cubicBezTo>
                        <a:pt x="3596" y="153449"/>
                        <a:pt x="-769" y="144979"/>
                        <a:pt x="115" y="139835"/>
                      </a:cubicBezTo>
                      <a:cubicBezTo>
                        <a:pt x="998" y="134742"/>
                        <a:pt x="8532" y="127416"/>
                        <a:pt x="13573" y="127052"/>
                      </a:cubicBezTo>
                      <a:cubicBezTo>
                        <a:pt x="28122" y="126013"/>
                        <a:pt x="42931" y="127572"/>
                        <a:pt x="57584" y="128871"/>
                      </a:cubicBezTo>
                      <a:cubicBezTo>
                        <a:pt x="105960" y="133184"/>
                        <a:pt x="154180" y="139107"/>
                        <a:pt x="202607" y="142069"/>
                      </a:cubicBezTo>
                      <a:cubicBezTo>
                        <a:pt x="310167" y="148616"/>
                        <a:pt x="417778" y="146694"/>
                        <a:pt x="524922" y="135834"/>
                      </a:cubicBezTo>
                      <a:cubicBezTo>
                        <a:pt x="696810" y="118427"/>
                        <a:pt x="862618" y="76182"/>
                        <a:pt x="1021879" y="9048"/>
                      </a:cubicBezTo>
                      <a:cubicBezTo>
                        <a:pt x="1029050" y="6035"/>
                        <a:pt x="1036220" y="2761"/>
                        <a:pt x="1043703" y="839"/>
                      </a:cubicBezTo>
                      <a:cubicBezTo>
                        <a:pt x="1053056" y="-1604"/>
                        <a:pt x="1062668" y="1150"/>
                        <a:pt x="1064435" y="10919"/>
                      </a:cubicBezTo>
                      <a:cubicBezTo>
                        <a:pt x="1065578" y="17050"/>
                        <a:pt x="1061369" y="25468"/>
                        <a:pt x="1057109" y="30924"/>
                      </a:cubicBezTo>
                      <a:cubicBezTo>
                        <a:pt x="1053783" y="35237"/>
                        <a:pt x="1046716" y="36796"/>
                        <a:pt x="1041208" y="39342"/>
                      </a:cubicBezTo>
                      <a:cubicBezTo>
                        <a:pt x="906421" y="101331"/>
                        <a:pt x="765087" y="141134"/>
                        <a:pt x="618660" y="163685"/>
                      </a:cubicBezTo>
                      <a:cubicBezTo>
                        <a:pt x="519830" y="178909"/>
                        <a:pt x="420428" y="185145"/>
                        <a:pt x="320507" y="18478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1" name="Free-form: Shape 20">
                  <a:extLst>
                    <a:ext uri="{FF2B5EF4-FFF2-40B4-BE49-F238E27FC236}">
                      <a16:creationId xmlns:a16="http://schemas.microsoft.com/office/drawing/2014/main" id="{D9579DC7-E9B0-C677-2648-C35871AA062D}"/>
                    </a:ext>
                  </a:extLst>
                </p:cNvPr>
                <p:cNvSpPr/>
                <p:nvPr/>
              </p:nvSpPr>
              <p:spPr>
                <a:xfrm>
                  <a:off x="10662848" y="3873251"/>
                  <a:ext cx="132188" cy="1033149"/>
                </a:xfrm>
                <a:custGeom>
                  <a:avLst/>
                  <a:gdLst>
                    <a:gd name="csX0" fmla="*/ 38615 w 132188"/>
                    <a:gd name="csY0" fmla="*/ 304462 h 1033149"/>
                    <a:gd name="csX1" fmla="*/ 68492 w 132188"/>
                    <a:gd name="csY1" fmla="*/ 755537 h 1033149"/>
                    <a:gd name="csX2" fmla="*/ 128248 w 132188"/>
                    <a:gd name="csY2" fmla="*/ 999858 h 1033149"/>
                    <a:gd name="csX3" fmla="*/ 130898 w 132188"/>
                    <a:gd name="csY3" fmla="*/ 1007185 h 1033149"/>
                    <a:gd name="csX4" fmla="*/ 122064 w 132188"/>
                    <a:gd name="csY4" fmla="*/ 1031399 h 1033149"/>
                    <a:gd name="csX5" fmla="*/ 97383 w 132188"/>
                    <a:gd name="csY5" fmla="*/ 1022773 h 1033149"/>
                    <a:gd name="csX6" fmla="*/ 84133 w 132188"/>
                    <a:gd name="csY6" fmla="*/ 994714 h 1033149"/>
                    <a:gd name="csX7" fmla="*/ 43291 w 132188"/>
                    <a:gd name="csY7" fmla="*/ 839038 h 1033149"/>
                    <a:gd name="csX8" fmla="*/ 683 w 132188"/>
                    <a:gd name="csY8" fmla="*/ 410203 h 1033149"/>
                    <a:gd name="csX9" fmla="*/ 11387 w 132188"/>
                    <a:gd name="csY9" fmla="*/ 33433 h 1033149"/>
                    <a:gd name="csX10" fmla="*/ 15544 w 132188"/>
                    <a:gd name="csY10" fmla="*/ 10726 h 1033149"/>
                    <a:gd name="csX11" fmla="*/ 30665 w 132188"/>
                    <a:gd name="csY11" fmla="*/ 73 h 1033149"/>
                    <a:gd name="csX12" fmla="*/ 46357 w 132188"/>
                    <a:gd name="csY12" fmla="*/ 13583 h 1033149"/>
                    <a:gd name="csX13" fmla="*/ 47240 w 132188"/>
                    <a:gd name="csY13" fmla="*/ 41902 h 1033149"/>
                    <a:gd name="csX14" fmla="*/ 38667 w 132188"/>
                    <a:gd name="csY14" fmla="*/ 304410 h 103314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132188" h="1033149">
                      <a:moveTo>
                        <a:pt x="38615" y="304462"/>
                      </a:moveTo>
                      <a:cubicBezTo>
                        <a:pt x="38771" y="455513"/>
                        <a:pt x="45006" y="606097"/>
                        <a:pt x="68492" y="755537"/>
                      </a:cubicBezTo>
                      <a:cubicBezTo>
                        <a:pt x="81535" y="838623"/>
                        <a:pt x="97123" y="921137"/>
                        <a:pt x="128248" y="999858"/>
                      </a:cubicBezTo>
                      <a:cubicBezTo>
                        <a:pt x="129183" y="1002249"/>
                        <a:pt x="130274" y="1004691"/>
                        <a:pt x="130898" y="1007185"/>
                      </a:cubicBezTo>
                      <a:cubicBezTo>
                        <a:pt x="133496" y="1017265"/>
                        <a:pt x="132924" y="1026774"/>
                        <a:pt x="122064" y="1031399"/>
                      </a:cubicBezTo>
                      <a:cubicBezTo>
                        <a:pt x="111880" y="1035712"/>
                        <a:pt x="102839" y="1031763"/>
                        <a:pt x="97383" y="1022773"/>
                      </a:cubicBezTo>
                      <a:cubicBezTo>
                        <a:pt x="92031" y="1013992"/>
                        <a:pt x="86835" y="1004587"/>
                        <a:pt x="84133" y="994714"/>
                      </a:cubicBezTo>
                      <a:cubicBezTo>
                        <a:pt x="69895" y="942961"/>
                        <a:pt x="53995" y="891519"/>
                        <a:pt x="43291" y="839038"/>
                      </a:cubicBezTo>
                      <a:cubicBezTo>
                        <a:pt x="14505" y="697652"/>
                        <a:pt x="3333" y="554291"/>
                        <a:pt x="683" y="410203"/>
                      </a:cubicBezTo>
                      <a:cubicBezTo>
                        <a:pt x="-1655" y="284457"/>
                        <a:pt x="2034" y="158867"/>
                        <a:pt x="11387" y="33433"/>
                      </a:cubicBezTo>
                      <a:cubicBezTo>
                        <a:pt x="11958" y="25742"/>
                        <a:pt x="12166" y="17273"/>
                        <a:pt x="15544" y="10726"/>
                      </a:cubicBezTo>
                      <a:cubicBezTo>
                        <a:pt x="18194" y="5633"/>
                        <a:pt x="26300" y="-758"/>
                        <a:pt x="30665" y="73"/>
                      </a:cubicBezTo>
                      <a:cubicBezTo>
                        <a:pt x="36744" y="1217"/>
                        <a:pt x="44538" y="7712"/>
                        <a:pt x="46357" y="13583"/>
                      </a:cubicBezTo>
                      <a:cubicBezTo>
                        <a:pt x="49059" y="22261"/>
                        <a:pt x="47552" y="32393"/>
                        <a:pt x="47240" y="41902"/>
                      </a:cubicBezTo>
                      <a:cubicBezTo>
                        <a:pt x="44486" y="129405"/>
                        <a:pt x="41576" y="216907"/>
                        <a:pt x="38667" y="304410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2" name="Free-form: Shape 21">
                  <a:extLst>
                    <a:ext uri="{FF2B5EF4-FFF2-40B4-BE49-F238E27FC236}">
                      <a16:creationId xmlns:a16="http://schemas.microsoft.com/office/drawing/2014/main" id="{AFFCD9A7-486D-CFE1-5E17-B66BDC6CDCE4}"/>
                    </a:ext>
                  </a:extLst>
                </p:cNvPr>
                <p:cNvSpPr/>
                <p:nvPr/>
              </p:nvSpPr>
              <p:spPr>
                <a:xfrm>
                  <a:off x="8702671" y="2447050"/>
                  <a:ext cx="868615" cy="250452"/>
                </a:xfrm>
                <a:custGeom>
                  <a:avLst/>
                  <a:gdLst>
                    <a:gd name="csX0" fmla="*/ 82879 w 868615"/>
                    <a:gd name="csY0" fmla="*/ 250394 h 250452"/>
                    <a:gd name="csX1" fmla="*/ 28268 w 868615"/>
                    <a:gd name="csY1" fmla="*/ 250238 h 250452"/>
                    <a:gd name="csX2" fmla="*/ 10757 w 868615"/>
                    <a:gd name="csY2" fmla="*/ 247068 h 250452"/>
                    <a:gd name="csX3" fmla="*/ 1 w 868615"/>
                    <a:gd name="csY3" fmla="*/ 231376 h 250452"/>
                    <a:gd name="csX4" fmla="*/ 11329 w 868615"/>
                    <a:gd name="csY4" fmla="*/ 216151 h 250452"/>
                    <a:gd name="csX5" fmla="*/ 42142 w 868615"/>
                    <a:gd name="csY5" fmla="*/ 212982 h 250452"/>
                    <a:gd name="csX6" fmla="*/ 398180 w 868615"/>
                    <a:gd name="csY6" fmla="*/ 172556 h 250452"/>
                    <a:gd name="csX7" fmla="*/ 827015 w 868615"/>
                    <a:gd name="csY7" fmla="*/ 10593 h 250452"/>
                    <a:gd name="csX8" fmla="*/ 850398 w 868615"/>
                    <a:gd name="csY8" fmla="*/ 97 h 250452"/>
                    <a:gd name="csX9" fmla="*/ 867233 w 868615"/>
                    <a:gd name="csY9" fmla="*/ 7891 h 250452"/>
                    <a:gd name="csX10" fmla="*/ 865207 w 868615"/>
                    <a:gd name="csY10" fmla="*/ 26389 h 250452"/>
                    <a:gd name="csX11" fmla="*/ 844422 w 868615"/>
                    <a:gd name="csY11" fmla="*/ 41510 h 250452"/>
                    <a:gd name="csX12" fmla="*/ 395010 w 868615"/>
                    <a:gd name="csY12" fmla="*/ 213657 h 250452"/>
                    <a:gd name="csX13" fmla="*/ 82983 w 868615"/>
                    <a:gd name="csY13" fmla="*/ 250290 h 2504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868615" h="250452">
                      <a:moveTo>
                        <a:pt x="82879" y="250394"/>
                      </a:moveTo>
                      <a:cubicBezTo>
                        <a:pt x="64693" y="250394"/>
                        <a:pt x="46455" y="250601"/>
                        <a:pt x="28268" y="250238"/>
                      </a:cubicBezTo>
                      <a:cubicBezTo>
                        <a:pt x="22293" y="250134"/>
                        <a:pt x="15226" y="250134"/>
                        <a:pt x="10757" y="247068"/>
                      </a:cubicBezTo>
                      <a:cubicBezTo>
                        <a:pt x="5665" y="243639"/>
                        <a:pt x="-103" y="236676"/>
                        <a:pt x="1" y="231376"/>
                      </a:cubicBezTo>
                      <a:cubicBezTo>
                        <a:pt x="157" y="226024"/>
                        <a:pt x="6133" y="217814"/>
                        <a:pt x="11329" y="216151"/>
                      </a:cubicBezTo>
                      <a:cubicBezTo>
                        <a:pt x="20942" y="213034"/>
                        <a:pt x="31802" y="213138"/>
                        <a:pt x="42142" y="212982"/>
                      </a:cubicBezTo>
                      <a:cubicBezTo>
                        <a:pt x="162172" y="211215"/>
                        <a:pt x="280851" y="197757"/>
                        <a:pt x="398180" y="172556"/>
                      </a:cubicBezTo>
                      <a:cubicBezTo>
                        <a:pt x="549231" y="140132"/>
                        <a:pt x="692124" y="85885"/>
                        <a:pt x="827015" y="10593"/>
                      </a:cubicBezTo>
                      <a:cubicBezTo>
                        <a:pt x="834498" y="6384"/>
                        <a:pt x="842240" y="1292"/>
                        <a:pt x="850398" y="97"/>
                      </a:cubicBezTo>
                      <a:cubicBezTo>
                        <a:pt x="855750" y="-683"/>
                        <a:pt x="864635" y="3370"/>
                        <a:pt x="867233" y="7891"/>
                      </a:cubicBezTo>
                      <a:cubicBezTo>
                        <a:pt x="869779" y="12463"/>
                        <a:pt x="868636" y="22076"/>
                        <a:pt x="865207" y="26389"/>
                      </a:cubicBezTo>
                      <a:cubicBezTo>
                        <a:pt x="860063" y="32884"/>
                        <a:pt x="851801" y="37093"/>
                        <a:pt x="844422" y="41510"/>
                      </a:cubicBezTo>
                      <a:cubicBezTo>
                        <a:pt x="704647" y="125063"/>
                        <a:pt x="554011" y="180558"/>
                        <a:pt x="395010" y="213657"/>
                      </a:cubicBezTo>
                      <a:cubicBezTo>
                        <a:pt x="292127" y="235065"/>
                        <a:pt x="188153" y="248315"/>
                        <a:pt x="82983" y="250290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3" name="Free-form: Shape 22">
                  <a:extLst>
                    <a:ext uri="{FF2B5EF4-FFF2-40B4-BE49-F238E27FC236}">
                      <a16:creationId xmlns:a16="http://schemas.microsoft.com/office/drawing/2014/main" id="{FB32C3DE-3D26-21BD-20B7-22F1683A0165}"/>
                    </a:ext>
                  </a:extLst>
                </p:cNvPr>
                <p:cNvSpPr/>
                <p:nvPr/>
              </p:nvSpPr>
              <p:spPr>
                <a:xfrm>
                  <a:off x="10986797" y="3175356"/>
                  <a:ext cx="103391" cy="871600"/>
                </a:xfrm>
                <a:custGeom>
                  <a:avLst/>
                  <a:gdLst>
                    <a:gd name="csX0" fmla="*/ 55687 w 103391"/>
                    <a:gd name="csY0" fmla="*/ 26474 h 871600"/>
                    <a:gd name="csX1" fmla="*/ 44567 w 103391"/>
                    <a:gd name="csY1" fmla="*/ 166458 h 871600"/>
                    <a:gd name="csX2" fmla="*/ 72522 w 103391"/>
                    <a:gd name="csY2" fmla="*/ 708361 h 871600"/>
                    <a:gd name="csX3" fmla="*/ 100270 w 103391"/>
                    <a:gd name="csY3" fmla="*/ 832652 h 871600"/>
                    <a:gd name="csX4" fmla="*/ 103387 w 103391"/>
                    <a:gd name="csY4" fmla="*/ 853020 h 871600"/>
                    <a:gd name="csX5" fmla="*/ 88059 w 103391"/>
                    <a:gd name="csY5" fmla="*/ 871207 h 871600"/>
                    <a:gd name="csX6" fmla="*/ 67014 w 103391"/>
                    <a:gd name="csY6" fmla="*/ 860035 h 871600"/>
                    <a:gd name="csX7" fmla="*/ 59688 w 103391"/>
                    <a:gd name="csY7" fmla="*/ 832496 h 871600"/>
                    <a:gd name="csX8" fmla="*/ 4089 w 103391"/>
                    <a:gd name="csY8" fmla="*/ 449698 h 871600"/>
                    <a:gd name="csX9" fmla="*/ 4661 w 103391"/>
                    <a:gd name="csY9" fmla="*/ 181838 h 871600"/>
                    <a:gd name="csX10" fmla="*/ 21237 w 103391"/>
                    <a:gd name="csY10" fmla="*/ 24084 h 871600"/>
                    <a:gd name="csX11" fmla="*/ 23679 w 103391"/>
                    <a:gd name="csY11" fmla="*/ 14004 h 871600"/>
                    <a:gd name="csX12" fmla="*/ 42801 w 103391"/>
                    <a:gd name="csY12" fmla="*/ 182 h 871600"/>
                    <a:gd name="csX13" fmla="*/ 57194 w 103391"/>
                    <a:gd name="csY13" fmla="*/ 18732 h 871600"/>
                    <a:gd name="csX14" fmla="*/ 57194 w 103391"/>
                    <a:gd name="csY14" fmla="*/ 26526 h 871600"/>
                    <a:gd name="csX15" fmla="*/ 55635 w 103391"/>
                    <a:gd name="csY15" fmla="*/ 26422 h 8716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</a:cxnLst>
                  <a:rect l="l" t="t" r="r" b="b"/>
                  <a:pathLst>
                    <a:path w="103391" h="871600">
                      <a:moveTo>
                        <a:pt x="55687" y="26474"/>
                      </a:moveTo>
                      <a:cubicBezTo>
                        <a:pt x="51894" y="73135"/>
                        <a:pt x="47113" y="119744"/>
                        <a:pt x="44567" y="166458"/>
                      </a:cubicBezTo>
                      <a:cubicBezTo>
                        <a:pt x="34643" y="348062"/>
                        <a:pt x="40462" y="528939"/>
                        <a:pt x="72522" y="708361"/>
                      </a:cubicBezTo>
                      <a:cubicBezTo>
                        <a:pt x="80005" y="750137"/>
                        <a:pt x="91020" y="791239"/>
                        <a:pt x="100270" y="832652"/>
                      </a:cubicBezTo>
                      <a:cubicBezTo>
                        <a:pt x="101776" y="839355"/>
                        <a:pt x="103491" y="846266"/>
                        <a:pt x="103387" y="853020"/>
                      </a:cubicBezTo>
                      <a:cubicBezTo>
                        <a:pt x="103231" y="862633"/>
                        <a:pt x="98035" y="869492"/>
                        <a:pt x="88059" y="871207"/>
                      </a:cubicBezTo>
                      <a:cubicBezTo>
                        <a:pt x="78394" y="872870"/>
                        <a:pt x="70496" y="869284"/>
                        <a:pt x="67014" y="860035"/>
                      </a:cubicBezTo>
                      <a:cubicBezTo>
                        <a:pt x="63689" y="851150"/>
                        <a:pt x="62182" y="841641"/>
                        <a:pt x="59688" y="832496"/>
                      </a:cubicBezTo>
                      <a:cubicBezTo>
                        <a:pt x="25757" y="707114"/>
                        <a:pt x="10896" y="579081"/>
                        <a:pt x="4089" y="449698"/>
                      </a:cubicBezTo>
                      <a:cubicBezTo>
                        <a:pt x="-587" y="360377"/>
                        <a:pt x="-2302" y="271055"/>
                        <a:pt x="4661" y="181838"/>
                      </a:cubicBezTo>
                      <a:cubicBezTo>
                        <a:pt x="8818" y="129149"/>
                        <a:pt x="15573" y="76669"/>
                        <a:pt x="21237" y="24084"/>
                      </a:cubicBezTo>
                      <a:cubicBezTo>
                        <a:pt x="21600" y="20655"/>
                        <a:pt x="22640" y="17277"/>
                        <a:pt x="23679" y="14004"/>
                      </a:cubicBezTo>
                      <a:cubicBezTo>
                        <a:pt x="26589" y="4650"/>
                        <a:pt x="32564" y="-1117"/>
                        <a:pt x="42801" y="182"/>
                      </a:cubicBezTo>
                      <a:cubicBezTo>
                        <a:pt x="53296" y="1533"/>
                        <a:pt x="56882" y="9067"/>
                        <a:pt x="57194" y="18732"/>
                      </a:cubicBezTo>
                      <a:cubicBezTo>
                        <a:pt x="57298" y="21330"/>
                        <a:pt x="57194" y="23928"/>
                        <a:pt x="57194" y="26526"/>
                      </a:cubicBezTo>
                      <a:cubicBezTo>
                        <a:pt x="56674" y="26526"/>
                        <a:pt x="56155" y="26474"/>
                        <a:pt x="55635" y="26422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4" name="Free-form: Shape 23">
                  <a:extLst>
                    <a:ext uri="{FF2B5EF4-FFF2-40B4-BE49-F238E27FC236}">
                      <a16:creationId xmlns:a16="http://schemas.microsoft.com/office/drawing/2014/main" id="{7CA8BBA1-CBB7-F182-545A-4CB16D29DF84}"/>
                    </a:ext>
                  </a:extLst>
                </p:cNvPr>
                <p:cNvSpPr/>
                <p:nvPr/>
              </p:nvSpPr>
              <p:spPr>
                <a:xfrm>
                  <a:off x="9379623" y="5468248"/>
                  <a:ext cx="122367" cy="644970"/>
                </a:xfrm>
                <a:custGeom>
                  <a:avLst/>
                  <a:gdLst>
                    <a:gd name="csX0" fmla="*/ 122368 w 122367"/>
                    <a:gd name="csY0" fmla="*/ 621273 h 644970"/>
                    <a:gd name="csX1" fmla="*/ 105688 w 122367"/>
                    <a:gd name="csY1" fmla="*/ 644603 h 644970"/>
                    <a:gd name="csX2" fmla="*/ 83345 w 122367"/>
                    <a:gd name="csY2" fmla="*/ 627924 h 644970"/>
                    <a:gd name="csX3" fmla="*/ 72485 w 122367"/>
                    <a:gd name="csY3" fmla="*/ 556113 h 644970"/>
                    <a:gd name="csX4" fmla="*/ 18237 w 122367"/>
                    <a:gd name="csY4" fmla="*/ 157416 h 644970"/>
                    <a:gd name="csX5" fmla="*/ 1506 w 122367"/>
                    <a:gd name="csY5" fmla="*/ 33956 h 644970"/>
                    <a:gd name="csX6" fmla="*/ 51 w 122367"/>
                    <a:gd name="csY6" fmla="*/ 21121 h 644970"/>
                    <a:gd name="csX7" fmla="*/ 16419 w 122367"/>
                    <a:gd name="csY7" fmla="*/ 389 h 644970"/>
                    <a:gd name="csX8" fmla="*/ 38606 w 122367"/>
                    <a:gd name="csY8" fmla="*/ 17484 h 644970"/>
                    <a:gd name="csX9" fmla="*/ 49362 w 122367"/>
                    <a:gd name="csY9" fmla="*/ 89346 h 644970"/>
                    <a:gd name="csX10" fmla="*/ 120549 w 122367"/>
                    <a:gd name="csY10" fmla="*/ 608906 h 644970"/>
                    <a:gd name="csX11" fmla="*/ 122316 w 122367"/>
                    <a:gd name="csY11" fmla="*/ 621273 h 6449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</a:cxnLst>
                  <a:rect l="l" t="t" r="r" b="b"/>
                  <a:pathLst>
                    <a:path w="122367" h="644970">
                      <a:moveTo>
                        <a:pt x="122368" y="621273"/>
                      </a:moveTo>
                      <a:cubicBezTo>
                        <a:pt x="122004" y="633224"/>
                        <a:pt x="118159" y="642421"/>
                        <a:pt x="105688" y="644603"/>
                      </a:cubicBezTo>
                      <a:cubicBezTo>
                        <a:pt x="92854" y="646786"/>
                        <a:pt x="85423" y="638992"/>
                        <a:pt x="83345" y="627924"/>
                      </a:cubicBezTo>
                      <a:cubicBezTo>
                        <a:pt x="78876" y="604126"/>
                        <a:pt x="75758" y="580119"/>
                        <a:pt x="72485" y="556113"/>
                      </a:cubicBezTo>
                      <a:cubicBezTo>
                        <a:pt x="54351" y="423249"/>
                        <a:pt x="36320" y="290332"/>
                        <a:pt x="18237" y="157416"/>
                      </a:cubicBezTo>
                      <a:cubicBezTo>
                        <a:pt x="12626" y="116262"/>
                        <a:pt x="7066" y="75109"/>
                        <a:pt x="1506" y="33956"/>
                      </a:cubicBezTo>
                      <a:cubicBezTo>
                        <a:pt x="934" y="29695"/>
                        <a:pt x="-261" y="25330"/>
                        <a:pt x="51" y="21121"/>
                      </a:cubicBezTo>
                      <a:cubicBezTo>
                        <a:pt x="830" y="10781"/>
                        <a:pt x="5559" y="2779"/>
                        <a:pt x="16419" y="389"/>
                      </a:cubicBezTo>
                      <a:cubicBezTo>
                        <a:pt x="26240" y="-1742"/>
                        <a:pt x="36320" y="5013"/>
                        <a:pt x="38606" y="17484"/>
                      </a:cubicBezTo>
                      <a:cubicBezTo>
                        <a:pt x="43023" y="41282"/>
                        <a:pt x="46089" y="65340"/>
                        <a:pt x="49362" y="89346"/>
                      </a:cubicBezTo>
                      <a:cubicBezTo>
                        <a:pt x="73160" y="262533"/>
                        <a:pt x="96855" y="435720"/>
                        <a:pt x="120549" y="608906"/>
                      </a:cubicBezTo>
                      <a:cubicBezTo>
                        <a:pt x="121121" y="613167"/>
                        <a:pt x="121744" y="617480"/>
                        <a:pt x="122316" y="621273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5" name="Free-form: Shape 24">
                  <a:extLst>
                    <a:ext uri="{FF2B5EF4-FFF2-40B4-BE49-F238E27FC236}">
                      <a16:creationId xmlns:a16="http://schemas.microsoft.com/office/drawing/2014/main" id="{BEAAE4EC-2A05-32CF-ED0C-3DF6603EE343}"/>
                    </a:ext>
                  </a:extLst>
                </p:cNvPr>
                <p:cNvSpPr/>
                <p:nvPr/>
              </p:nvSpPr>
              <p:spPr>
                <a:xfrm>
                  <a:off x="9194607" y="5718943"/>
                  <a:ext cx="109532" cy="642286"/>
                </a:xfrm>
                <a:custGeom>
                  <a:avLst/>
                  <a:gdLst>
                    <a:gd name="csX0" fmla="*/ 85 w 109532"/>
                    <a:gd name="csY0" fmla="*/ 27426 h 642286"/>
                    <a:gd name="csX1" fmla="*/ 1592 w 109532"/>
                    <a:gd name="csY1" fmla="*/ 13656 h 642286"/>
                    <a:gd name="csX2" fmla="*/ 18272 w 109532"/>
                    <a:gd name="csY2" fmla="*/ 94 h 642286"/>
                    <a:gd name="csX3" fmla="*/ 34744 w 109532"/>
                    <a:gd name="csY3" fmla="*/ 9759 h 642286"/>
                    <a:gd name="csX4" fmla="*/ 40615 w 109532"/>
                    <a:gd name="csY4" fmla="*/ 32102 h 642286"/>
                    <a:gd name="csX5" fmla="*/ 78911 w 109532"/>
                    <a:gd name="csY5" fmla="*/ 360029 h 642286"/>
                    <a:gd name="csX6" fmla="*/ 107957 w 109532"/>
                    <a:gd name="csY6" fmla="*/ 605286 h 642286"/>
                    <a:gd name="csX7" fmla="*/ 108217 w 109532"/>
                    <a:gd name="csY7" fmla="*/ 628253 h 642286"/>
                    <a:gd name="csX8" fmla="*/ 92213 w 109532"/>
                    <a:gd name="csY8" fmla="*/ 642230 h 642286"/>
                    <a:gd name="csX9" fmla="*/ 73714 w 109532"/>
                    <a:gd name="csY9" fmla="*/ 632098 h 642286"/>
                    <a:gd name="csX10" fmla="*/ 68622 w 109532"/>
                    <a:gd name="csY10" fmla="*/ 612404 h 642286"/>
                    <a:gd name="csX11" fmla="*/ 7204 w 109532"/>
                    <a:gd name="csY11" fmla="*/ 90922 h 642286"/>
                    <a:gd name="csX12" fmla="*/ 85 w 109532"/>
                    <a:gd name="csY12" fmla="*/ 27478 h 64228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09532" h="642286">
                      <a:moveTo>
                        <a:pt x="85" y="27426"/>
                      </a:moveTo>
                      <a:cubicBezTo>
                        <a:pt x="397" y="23685"/>
                        <a:pt x="-954" y="17241"/>
                        <a:pt x="1592" y="13656"/>
                      </a:cubicBezTo>
                      <a:cubicBezTo>
                        <a:pt x="5749" y="7888"/>
                        <a:pt x="11985" y="1237"/>
                        <a:pt x="18272" y="94"/>
                      </a:cubicBezTo>
                      <a:cubicBezTo>
                        <a:pt x="23208" y="-789"/>
                        <a:pt x="31574" y="4719"/>
                        <a:pt x="34744" y="9759"/>
                      </a:cubicBezTo>
                      <a:cubicBezTo>
                        <a:pt x="38693" y="15942"/>
                        <a:pt x="39680" y="24464"/>
                        <a:pt x="40615" y="32102"/>
                      </a:cubicBezTo>
                      <a:cubicBezTo>
                        <a:pt x="53501" y="141376"/>
                        <a:pt x="66076" y="250755"/>
                        <a:pt x="78911" y="360029"/>
                      </a:cubicBezTo>
                      <a:cubicBezTo>
                        <a:pt x="88523" y="441816"/>
                        <a:pt x="98396" y="523499"/>
                        <a:pt x="107957" y="605286"/>
                      </a:cubicBezTo>
                      <a:cubicBezTo>
                        <a:pt x="108840" y="612976"/>
                        <a:pt x="110867" y="621653"/>
                        <a:pt x="108217" y="628253"/>
                      </a:cubicBezTo>
                      <a:cubicBezTo>
                        <a:pt x="105775" y="634384"/>
                        <a:pt x="98188" y="641503"/>
                        <a:pt x="92213" y="642230"/>
                      </a:cubicBezTo>
                      <a:cubicBezTo>
                        <a:pt x="86341" y="642906"/>
                        <a:pt x="77923" y="637398"/>
                        <a:pt x="73714" y="632098"/>
                      </a:cubicBezTo>
                      <a:cubicBezTo>
                        <a:pt x="69869" y="627265"/>
                        <a:pt x="69454" y="619159"/>
                        <a:pt x="68622" y="612404"/>
                      </a:cubicBezTo>
                      <a:cubicBezTo>
                        <a:pt x="48046" y="438594"/>
                        <a:pt x="27625" y="264732"/>
                        <a:pt x="7204" y="90922"/>
                      </a:cubicBezTo>
                      <a:cubicBezTo>
                        <a:pt x="4762" y="70242"/>
                        <a:pt x="2580" y="49613"/>
                        <a:pt x="85" y="2747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6" name="Free-form: Shape 25">
                  <a:extLst>
                    <a:ext uri="{FF2B5EF4-FFF2-40B4-BE49-F238E27FC236}">
                      <a16:creationId xmlns:a16="http://schemas.microsoft.com/office/drawing/2014/main" id="{D1B5C4B1-230E-17A7-AAF5-CF7593C07AB6}"/>
                    </a:ext>
                  </a:extLst>
                </p:cNvPr>
                <p:cNvSpPr/>
                <p:nvPr/>
              </p:nvSpPr>
              <p:spPr>
                <a:xfrm>
                  <a:off x="8452340" y="3224886"/>
                  <a:ext cx="577435" cy="225579"/>
                </a:xfrm>
                <a:custGeom>
                  <a:avLst/>
                  <a:gdLst>
                    <a:gd name="csX0" fmla="*/ 17858 w 577435"/>
                    <a:gd name="csY0" fmla="*/ 225579 h 225579"/>
                    <a:gd name="csX1" fmla="*/ 1698 w 577435"/>
                    <a:gd name="csY1" fmla="*/ 212017 h 225579"/>
                    <a:gd name="csX2" fmla="*/ 11415 w 577435"/>
                    <a:gd name="csY2" fmla="*/ 191025 h 225579"/>
                    <a:gd name="csX3" fmla="*/ 35369 w 577435"/>
                    <a:gd name="csY3" fmla="*/ 181100 h 225579"/>
                    <a:gd name="csX4" fmla="*/ 538197 w 577435"/>
                    <a:gd name="csY4" fmla="*/ 5783 h 225579"/>
                    <a:gd name="csX5" fmla="*/ 555604 w 577435"/>
                    <a:gd name="csY5" fmla="*/ 535 h 225579"/>
                    <a:gd name="csX6" fmla="*/ 576337 w 577435"/>
                    <a:gd name="csY6" fmla="*/ 11447 h 225579"/>
                    <a:gd name="csX7" fmla="*/ 566568 w 577435"/>
                    <a:gd name="csY7" fmla="*/ 32959 h 225579"/>
                    <a:gd name="csX8" fmla="*/ 554565 w 577435"/>
                    <a:gd name="csY8" fmla="*/ 37947 h 225579"/>
                    <a:gd name="csX9" fmla="*/ 74911 w 577435"/>
                    <a:gd name="csY9" fmla="*/ 208640 h 225579"/>
                    <a:gd name="csX10" fmla="*/ 17858 w 577435"/>
                    <a:gd name="csY10" fmla="*/ 225527 h 22557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577435" h="225579">
                      <a:moveTo>
                        <a:pt x="17858" y="225579"/>
                      </a:moveTo>
                      <a:cubicBezTo>
                        <a:pt x="12402" y="221214"/>
                        <a:pt x="4764" y="217837"/>
                        <a:pt x="1698" y="212017"/>
                      </a:cubicBezTo>
                      <a:cubicBezTo>
                        <a:pt x="-3134" y="202768"/>
                        <a:pt x="3049" y="195338"/>
                        <a:pt x="11415" y="191025"/>
                      </a:cubicBezTo>
                      <a:cubicBezTo>
                        <a:pt x="19105" y="187076"/>
                        <a:pt x="27211" y="183906"/>
                        <a:pt x="35369" y="181100"/>
                      </a:cubicBezTo>
                      <a:cubicBezTo>
                        <a:pt x="202944" y="122592"/>
                        <a:pt x="370570" y="64188"/>
                        <a:pt x="538197" y="5783"/>
                      </a:cubicBezTo>
                      <a:cubicBezTo>
                        <a:pt x="543913" y="3809"/>
                        <a:pt x="549681" y="1730"/>
                        <a:pt x="555604" y="535"/>
                      </a:cubicBezTo>
                      <a:cubicBezTo>
                        <a:pt x="565217" y="-1387"/>
                        <a:pt x="573011" y="1782"/>
                        <a:pt x="576337" y="11447"/>
                      </a:cubicBezTo>
                      <a:cubicBezTo>
                        <a:pt x="579714" y="21216"/>
                        <a:pt x="574986" y="28283"/>
                        <a:pt x="566568" y="32959"/>
                      </a:cubicBezTo>
                      <a:cubicBezTo>
                        <a:pt x="562827" y="35038"/>
                        <a:pt x="558670" y="36492"/>
                        <a:pt x="554565" y="37947"/>
                      </a:cubicBezTo>
                      <a:cubicBezTo>
                        <a:pt x="394680" y="94897"/>
                        <a:pt x="234848" y="151950"/>
                        <a:pt x="74911" y="208640"/>
                      </a:cubicBezTo>
                      <a:cubicBezTo>
                        <a:pt x="57037" y="214979"/>
                        <a:pt x="38487" y="219500"/>
                        <a:pt x="17858" y="22552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7" name="Free-form: Shape 26">
                  <a:extLst>
                    <a:ext uri="{FF2B5EF4-FFF2-40B4-BE49-F238E27FC236}">
                      <a16:creationId xmlns:a16="http://schemas.microsoft.com/office/drawing/2014/main" id="{D9E99697-3B8C-A820-23B4-1F72E882AD36}"/>
                    </a:ext>
                  </a:extLst>
                </p:cNvPr>
                <p:cNvSpPr/>
                <p:nvPr/>
              </p:nvSpPr>
              <p:spPr>
                <a:xfrm>
                  <a:off x="7748733" y="4565058"/>
                  <a:ext cx="525250" cy="158982"/>
                </a:xfrm>
                <a:custGeom>
                  <a:avLst/>
                  <a:gdLst>
                    <a:gd name="csX0" fmla="*/ 23626 w 525250"/>
                    <a:gd name="csY0" fmla="*/ 158975 h 158982"/>
                    <a:gd name="csX1" fmla="*/ 556 w 525250"/>
                    <a:gd name="csY1" fmla="*/ 144374 h 158982"/>
                    <a:gd name="csX2" fmla="*/ 14066 w 525250"/>
                    <a:gd name="csY2" fmla="*/ 121978 h 158982"/>
                    <a:gd name="csX3" fmla="*/ 34019 w 525250"/>
                    <a:gd name="csY3" fmla="*/ 116263 h 158982"/>
                    <a:gd name="csX4" fmla="*/ 480261 w 525250"/>
                    <a:gd name="csY4" fmla="*/ 4702 h 158982"/>
                    <a:gd name="csX5" fmla="*/ 505722 w 525250"/>
                    <a:gd name="csY5" fmla="*/ 26 h 158982"/>
                    <a:gd name="csX6" fmla="*/ 524792 w 525250"/>
                    <a:gd name="csY6" fmla="*/ 14263 h 158982"/>
                    <a:gd name="csX7" fmla="*/ 513568 w 525250"/>
                    <a:gd name="csY7" fmla="*/ 35463 h 158982"/>
                    <a:gd name="csX8" fmla="*/ 493875 w 525250"/>
                    <a:gd name="csY8" fmla="*/ 41906 h 158982"/>
                    <a:gd name="csX9" fmla="*/ 40202 w 525250"/>
                    <a:gd name="csY9" fmla="*/ 155701 h 158982"/>
                    <a:gd name="csX10" fmla="*/ 23678 w 525250"/>
                    <a:gd name="csY10" fmla="*/ 158975 h 15898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525250" h="158982">
                      <a:moveTo>
                        <a:pt x="23626" y="158975"/>
                      </a:moveTo>
                      <a:cubicBezTo>
                        <a:pt x="11571" y="159183"/>
                        <a:pt x="3050" y="155182"/>
                        <a:pt x="556" y="144374"/>
                      </a:cubicBezTo>
                      <a:cubicBezTo>
                        <a:pt x="-1990" y="133410"/>
                        <a:pt x="4505" y="126083"/>
                        <a:pt x="14066" y="121978"/>
                      </a:cubicBezTo>
                      <a:cubicBezTo>
                        <a:pt x="20405" y="119276"/>
                        <a:pt x="27316" y="117926"/>
                        <a:pt x="34019" y="116263"/>
                      </a:cubicBezTo>
                      <a:cubicBezTo>
                        <a:pt x="182784" y="79058"/>
                        <a:pt x="331496" y="41802"/>
                        <a:pt x="480261" y="4702"/>
                      </a:cubicBezTo>
                      <a:cubicBezTo>
                        <a:pt x="488627" y="2624"/>
                        <a:pt x="497201" y="389"/>
                        <a:pt x="505722" y="26"/>
                      </a:cubicBezTo>
                      <a:cubicBezTo>
                        <a:pt x="515127" y="-390"/>
                        <a:pt x="522713" y="4235"/>
                        <a:pt x="524792" y="14263"/>
                      </a:cubicBezTo>
                      <a:cubicBezTo>
                        <a:pt x="526766" y="24032"/>
                        <a:pt x="522246" y="31410"/>
                        <a:pt x="513568" y="35463"/>
                      </a:cubicBezTo>
                      <a:cubicBezTo>
                        <a:pt x="507333" y="38373"/>
                        <a:pt x="500578" y="40244"/>
                        <a:pt x="493875" y="41906"/>
                      </a:cubicBezTo>
                      <a:cubicBezTo>
                        <a:pt x="342668" y="79890"/>
                        <a:pt x="191409" y="117822"/>
                        <a:pt x="40202" y="155701"/>
                      </a:cubicBezTo>
                      <a:cubicBezTo>
                        <a:pt x="34330" y="157156"/>
                        <a:pt x="28303" y="158039"/>
                        <a:pt x="23678" y="158975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8" name="Free-form: Shape 27">
                  <a:extLst>
                    <a:ext uri="{FF2B5EF4-FFF2-40B4-BE49-F238E27FC236}">
                      <a16:creationId xmlns:a16="http://schemas.microsoft.com/office/drawing/2014/main" id="{FB3F3BCB-67C3-58B1-C127-41138E3555DC}"/>
                    </a:ext>
                  </a:extLst>
                </p:cNvPr>
                <p:cNvSpPr/>
                <p:nvPr/>
              </p:nvSpPr>
              <p:spPr>
                <a:xfrm>
                  <a:off x="10424221" y="4027492"/>
                  <a:ext cx="78335" cy="511017"/>
                </a:xfrm>
                <a:custGeom>
                  <a:avLst/>
                  <a:gdLst>
                    <a:gd name="csX0" fmla="*/ 184 w 78335"/>
                    <a:gd name="csY0" fmla="*/ 456325 h 511017"/>
                    <a:gd name="csX1" fmla="*/ 41129 w 78335"/>
                    <a:gd name="csY1" fmla="*/ 32270 h 511017"/>
                    <a:gd name="csX2" fmla="*/ 43884 w 78335"/>
                    <a:gd name="csY2" fmla="*/ 16941 h 511017"/>
                    <a:gd name="csX3" fmla="*/ 63525 w 78335"/>
                    <a:gd name="csY3" fmla="*/ 158 h 511017"/>
                    <a:gd name="csX4" fmla="*/ 78282 w 78335"/>
                    <a:gd name="csY4" fmla="*/ 20994 h 511017"/>
                    <a:gd name="csX5" fmla="*/ 76931 w 78335"/>
                    <a:gd name="csY5" fmla="*/ 36530 h 511017"/>
                    <a:gd name="csX6" fmla="*/ 41286 w 78335"/>
                    <a:gd name="csY6" fmla="*/ 437411 h 511017"/>
                    <a:gd name="csX7" fmla="*/ 36193 w 78335"/>
                    <a:gd name="csY7" fmla="*/ 491710 h 511017"/>
                    <a:gd name="csX8" fmla="*/ 18527 w 78335"/>
                    <a:gd name="csY8" fmla="*/ 510936 h 511017"/>
                    <a:gd name="csX9" fmla="*/ 392 w 78335"/>
                    <a:gd name="csY9" fmla="*/ 489736 h 511017"/>
                    <a:gd name="csX10" fmla="*/ 236 w 78335"/>
                    <a:gd name="csY10" fmla="*/ 456273 h 51101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78335" h="511017">
                      <a:moveTo>
                        <a:pt x="184" y="456325"/>
                      </a:moveTo>
                      <a:cubicBezTo>
                        <a:pt x="8758" y="312496"/>
                        <a:pt x="17695" y="171681"/>
                        <a:pt x="41129" y="32270"/>
                      </a:cubicBezTo>
                      <a:cubicBezTo>
                        <a:pt x="42013" y="27177"/>
                        <a:pt x="42585" y="21981"/>
                        <a:pt x="43884" y="16941"/>
                      </a:cubicBezTo>
                      <a:cubicBezTo>
                        <a:pt x="46533" y="6912"/>
                        <a:pt x="52041" y="-1245"/>
                        <a:pt x="63525" y="158"/>
                      </a:cubicBezTo>
                      <a:cubicBezTo>
                        <a:pt x="74904" y="1560"/>
                        <a:pt x="78853" y="10238"/>
                        <a:pt x="78282" y="20994"/>
                      </a:cubicBezTo>
                      <a:cubicBezTo>
                        <a:pt x="78022" y="26190"/>
                        <a:pt x="77658" y="31386"/>
                        <a:pt x="76931" y="36530"/>
                      </a:cubicBezTo>
                      <a:cubicBezTo>
                        <a:pt x="58173" y="169551"/>
                        <a:pt x="49443" y="303455"/>
                        <a:pt x="41286" y="437411"/>
                      </a:cubicBezTo>
                      <a:cubicBezTo>
                        <a:pt x="40194" y="455545"/>
                        <a:pt x="38064" y="473628"/>
                        <a:pt x="36193" y="491710"/>
                      </a:cubicBezTo>
                      <a:cubicBezTo>
                        <a:pt x="35102" y="502362"/>
                        <a:pt x="29542" y="509741"/>
                        <a:pt x="18527" y="510936"/>
                      </a:cubicBezTo>
                      <a:cubicBezTo>
                        <a:pt x="9173" y="511975"/>
                        <a:pt x="1275" y="502934"/>
                        <a:pt x="392" y="489736"/>
                      </a:cubicBezTo>
                      <a:cubicBezTo>
                        <a:pt x="-387" y="477681"/>
                        <a:pt x="236" y="465522"/>
                        <a:pt x="236" y="456273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9" name="Free-form: Shape 28">
                  <a:extLst>
                    <a:ext uri="{FF2B5EF4-FFF2-40B4-BE49-F238E27FC236}">
                      <a16:creationId xmlns:a16="http://schemas.microsoft.com/office/drawing/2014/main" id="{F2298393-6A26-EE14-5A20-50E8CF5D406E}"/>
                    </a:ext>
                  </a:extLst>
                </p:cNvPr>
                <p:cNvSpPr/>
                <p:nvPr/>
              </p:nvSpPr>
              <p:spPr>
                <a:xfrm>
                  <a:off x="7632899" y="4792564"/>
                  <a:ext cx="432159" cy="141547"/>
                </a:xfrm>
                <a:custGeom>
                  <a:avLst/>
                  <a:gdLst>
                    <a:gd name="csX0" fmla="*/ 21353 w 432159"/>
                    <a:gd name="csY0" fmla="*/ 141548 h 141547"/>
                    <a:gd name="csX1" fmla="*/ 621 w 432159"/>
                    <a:gd name="csY1" fmla="*/ 126063 h 141547"/>
                    <a:gd name="csX2" fmla="*/ 11325 w 432159"/>
                    <a:gd name="csY2" fmla="*/ 104759 h 141547"/>
                    <a:gd name="csX3" fmla="*/ 30966 w 432159"/>
                    <a:gd name="csY3" fmla="*/ 98264 h 141547"/>
                    <a:gd name="csX4" fmla="*/ 389914 w 432159"/>
                    <a:gd name="csY4" fmla="*/ 4370 h 141547"/>
                    <a:gd name="csX5" fmla="*/ 410179 w 432159"/>
                    <a:gd name="csY5" fmla="*/ 57 h 141547"/>
                    <a:gd name="csX6" fmla="*/ 431587 w 432159"/>
                    <a:gd name="csY6" fmla="*/ 14815 h 141547"/>
                    <a:gd name="csX7" fmla="*/ 420519 w 432159"/>
                    <a:gd name="csY7" fmla="*/ 35911 h 141547"/>
                    <a:gd name="csX8" fmla="*/ 400930 w 432159"/>
                    <a:gd name="csY8" fmla="*/ 42510 h 141547"/>
                    <a:gd name="csX9" fmla="*/ 36942 w 432159"/>
                    <a:gd name="csY9" fmla="*/ 137703 h 141547"/>
                    <a:gd name="csX10" fmla="*/ 21301 w 432159"/>
                    <a:gd name="csY10" fmla="*/ 141496 h 14154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432159" h="141547">
                      <a:moveTo>
                        <a:pt x="21353" y="141548"/>
                      </a:moveTo>
                      <a:cubicBezTo>
                        <a:pt x="11481" y="140872"/>
                        <a:pt x="3219" y="136923"/>
                        <a:pt x="621" y="126063"/>
                      </a:cubicBezTo>
                      <a:cubicBezTo>
                        <a:pt x="-1717" y="116295"/>
                        <a:pt x="2699" y="108916"/>
                        <a:pt x="11325" y="104759"/>
                      </a:cubicBezTo>
                      <a:cubicBezTo>
                        <a:pt x="17508" y="101798"/>
                        <a:pt x="24315" y="99979"/>
                        <a:pt x="30966" y="98264"/>
                      </a:cubicBezTo>
                      <a:cubicBezTo>
                        <a:pt x="150581" y="66931"/>
                        <a:pt x="270247" y="35651"/>
                        <a:pt x="389914" y="4370"/>
                      </a:cubicBezTo>
                      <a:cubicBezTo>
                        <a:pt x="396617" y="2604"/>
                        <a:pt x="403372" y="473"/>
                        <a:pt x="410179" y="57"/>
                      </a:cubicBezTo>
                      <a:cubicBezTo>
                        <a:pt x="420675" y="-566"/>
                        <a:pt x="428989" y="3851"/>
                        <a:pt x="431587" y="14815"/>
                      </a:cubicBezTo>
                      <a:cubicBezTo>
                        <a:pt x="433873" y="24635"/>
                        <a:pt x="429145" y="31858"/>
                        <a:pt x="420519" y="35911"/>
                      </a:cubicBezTo>
                      <a:cubicBezTo>
                        <a:pt x="414336" y="38872"/>
                        <a:pt x="407581" y="40795"/>
                        <a:pt x="400930" y="42510"/>
                      </a:cubicBezTo>
                      <a:cubicBezTo>
                        <a:pt x="279600" y="74310"/>
                        <a:pt x="158271" y="106006"/>
                        <a:pt x="36942" y="137703"/>
                      </a:cubicBezTo>
                      <a:cubicBezTo>
                        <a:pt x="31902" y="139002"/>
                        <a:pt x="26861" y="140145"/>
                        <a:pt x="21301" y="141496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0" name="Free-form: Shape 29">
                  <a:extLst>
                    <a:ext uri="{FF2B5EF4-FFF2-40B4-BE49-F238E27FC236}">
                      <a16:creationId xmlns:a16="http://schemas.microsoft.com/office/drawing/2014/main" id="{145FCEDA-F0CD-F31A-ADDB-4F66D45E8751}"/>
                    </a:ext>
                  </a:extLst>
                </p:cNvPr>
                <p:cNvSpPr/>
                <p:nvPr/>
              </p:nvSpPr>
              <p:spPr>
                <a:xfrm>
                  <a:off x="10802267" y="3353366"/>
                  <a:ext cx="64210" cy="367566"/>
                </a:xfrm>
                <a:custGeom>
                  <a:avLst/>
                  <a:gdLst>
                    <a:gd name="csX0" fmla="*/ 0 w 64210"/>
                    <a:gd name="csY0" fmla="*/ 239784 h 367566"/>
                    <a:gd name="csX1" fmla="*/ 23122 w 64210"/>
                    <a:gd name="csY1" fmla="*/ 43839 h 367566"/>
                    <a:gd name="csX2" fmla="*/ 30553 w 64210"/>
                    <a:gd name="csY2" fmla="*/ 13649 h 367566"/>
                    <a:gd name="csX3" fmla="*/ 50090 w 64210"/>
                    <a:gd name="csY3" fmla="*/ 347 h 367566"/>
                    <a:gd name="csX4" fmla="*/ 63912 w 64210"/>
                    <a:gd name="csY4" fmla="*/ 21807 h 367566"/>
                    <a:gd name="csX5" fmla="*/ 53364 w 64210"/>
                    <a:gd name="csY5" fmla="*/ 91071 h 367566"/>
                    <a:gd name="csX6" fmla="*/ 43283 w 64210"/>
                    <a:gd name="csY6" fmla="*/ 306450 h 367566"/>
                    <a:gd name="csX7" fmla="*/ 42140 w 64210"/>
                    <a:gd name="csY7" fmla="*/ 345421 h 367566"/>
                    <a:gd name="csX8" fmla="*/ 24682 w 64210"/>
                    <a:gd name="csY8" fmla="*/ 367557 h 367566"/>
                    <a:gd name="csX9" fmla="*/ 6235 w 64210"/>
                    <a:gd name="csY9" fmla="*/ 346616 h 367566"/>
                    <a:gd name="csX10" fmla="*/ 3222 w 64210"/>
                    <a:gd name="csY10" fmla="*/ 255788 h 367566"/>
                    <a:gd name="csX11" fmla="*/ 3222 w 64210"/>
                    <a:gd name="csY11" fmla="*/ 240200 h 367566"/>
                    <a:gd name="csX12" fmla="*/ 104 w 64210"/>
                    <a:gd name="csY12" fmla="*/ 239836 h 3675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64210" h="367566">
                      <a:moveTo>
                        <a:pt x="0" y="239784"/>
                      </a:moveTo>
                      <a:cubicBezTo>
                        <a:pt x="7638" y="174469"/>
                        <a:pt x="15121" y="109102"/>
                        <a:pt x="23122" y="43839"/>
                      </a:cubicBezTo>
                      <a:cubicBezTo>
                        <a:pt x="24370" y="33602"/>
                        <a:pt x="27331" y="23470"/>
                        <a:pt x="30553" y="13649"/>
                      </a:cubicBezTo>
                      <a:cubicBezTo>
                        <a:pt x="33463" y="4712"/>
                        <a:pt x="39854" y="-1575"/>
                        <a:pt x="50090" y="347"/>
                      </a:cubicBezTo>
                      <a:cubicBezTo>
                        <a:pt x="61626" y="2530"/>
                        <a:pt x="65367" y="11259"/>
                        <a:pt x="63912" y="21807"/>
                      </a:cubicBezTo>
                      <a:cubicBezTo>
                        <a:pt x="60639" y="44930"/>
                        <a:pt x="54715" y="67845"/>
                        <a:pt x="53364" y="91071"/>
                      </a:cubicBezTo>
                      <a:cubicBezTo>
                        <a:pt x="49103" y="162830"/>
                        <a:pt x="46453" y="234640"/>
                        <a:pt x="43283" y="306450"/>
                      </a:cubicBezTo>
                      <a:cubicBezTo>
                        <a:pt x="42712" y="319441"/>
                        <a:pt x="43076" y="332483"/>
                        <a:pt x="42140" y="345421"/>
                      </a:cubicBezTo>
                      <a:cubicBezTo>
                        <a:pt x="41361" y="356385"/>
                        <a:pt x="37464" y="367193"/>
                        <a:pt x="24682" y="367557"/>
                      </a:cubicBezTo>
                      <a:cubicBezTo>
                        <a:pt x="12003" y="367921"/>
                        <a:pt x="6755" y="358100"/>
                        <a:pt x="6235" y="346616"/>
                      </a:cubicBezTo>
                      <a:cubicBezTo>
                        <a:pt x="4936" y="316323"/>
                        <a:pt x="4157" y="286082"/>
                        <a:pt x="3222" y="255788"/>
                      </a:cubicBezTo>
                      <a:cubicBezTo>
                        <a:pt x="3066" y="250592"/>
                        <a:pt x="3222" y="245396"/>
                        <a:pt x="3222" y="240200"/>
                      </a:cubicBezTo>
                      <a:cubicBezTo>
                        <a:pt x="2182" y="240096"/>
                        <a:pt x="1143" y="239940"/>
                        <a:pt x="104" y="239836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1" name="Free-form: Shape 30">
                  <a:extLst>
                    <a:ext uri="{FF2B5EF4-FFF2-40B4-BE49-F238E27FC236}">
                      <a16:creationId xmlns:a16="http://schemas.microsoft.com/office/drawing/2014/main" id="{D0993CE5-3809-54CF-0DB4-C40DA75631F1}"/>
                    </a:ext>
                  </a:extLst>
                </p:cNvPr>
                <p:cNvSpPr/>
                <p:nvPr/>
              </p:nvSpPr>
              <p:spPr>
                <a:xfrm>
                  <a:off x="9661335" y="2051976"/>
                  <a:ext cx="306839" cy="131104"/>
                </a:xfrm>
                <a:custGeom>
                  <a:avLst/>
                  <a:gdLst>
                    <a:gd name="csX0" fmla="*/ 18311 w 306839"/>
                    <a:gd name="csY0" fmla="*/ 131105 h 131104"/>
                    <a:gd name="csX1" fmla="*/ 1475 w 306839"/>
                    <a:gd name="csY1" fmla="*/ 115672 h 131104"/>
                    <a:gd name="csX2" fmla="*/ 12023 w 306839"/>
                    <a:gd name="csY2" fmla="*/ 95095 h 131104"/>
                    <a:gd name="csX3" fmla="*/ 44135 w 306839"/>
                    <a:gd name="csY3" fmla="*/ 84807 h 131104"/>
                    <a:gd name="csX4" fmla="*/ 271881 w 306839"/>
                    <a:gd name="csY4" fmla="*/ 5410 h 131104"/>
                    <a:gd name="csX5" fmla="*/ 305448 w 306839"/>
                    <a:gd name="csY5" fmla="*/ 9931 h 131104"/>
                    <a:gd name="csX6" fmla="*/ 285443 w 306839"/>
                    <a:gd name="csY6" fmla="*/ 38094 h 131104"/>
                    <a:gd name="csX7" fmla="*/ 96772 w 306839"/>
                    <a:gd name="csY7" fmla="*/ 111203 h 131104"/>
                    <a:gd name="csX8" fmla="*/ 18311 w 306839"/>
                    <a:gd name="csY8" fmla="*/ 131053 h 13110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306839" h="131104">
                      <a:moveTo>
                        <a:pt x="18311" y="131105"/>
                      </a:moveTo>
                      <a:cubicBezTo>
                        <a:pt x="12855" y="126324"/>
                        <a:pt x="4645" y="122219"/>
                        <a:pt x="1475" y="115672"/>
                      </a:cubicBezTo>
                      <a:cubicBezTo>
                        <a:pt x="-2941" y="106631"/>
                        <a:pt x="3138" y="98681"/>
                        <a:pt x="12023" y="95095"/>
                      </a:cubicBezTo>
                      <a:cubicBezTo>
                        <a:pt x="22416" y="90887"/>
                        <a:pt x="33276" y="87561"/>
                        <a:pt x="44135" y="84807"/>
                      </a:cubicBezTo>
                      <a:cubicBezTo>
                        <a:pt x="122441" y="65114"/>
                        <a:pt x="198460" y="39133"/>
                        <a:pt x="271881" y="5410"/>
                      </a:cubicBezTo>
                      <a:cubicBezTo>
                        <a:pt x="290587" y="-3215"/>
                        <a:pt x="300927" y="-1396"/>
                        <a:pt x="305448" y="9931"/>
                      </a:cubicBezTo>
                      <a:cubicBezTo>
                        <a:pt x="309761" y="20739"/>
                        <a:pt x="304305" y="28949"/>
                        <a:pt x="285443" y="38094"/>
                      </a:cubicBezTo>
                      <a:cubicBezTo>
                        <a:pt x="224596" y="67660"/>
                        <a:pt x="161827" y="92549"/>
                        <a:pt x="96772" y="111203"/>
                      </a:cubicBezTo>
                      <a:cubicBezTo>
                        <a:pt x="71831" y="118374"/>
                        <a:pt x="46474" y="123986"/>
                        <a:pt x="18311" y="131053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2" name="Free-form: Shape 31">
                  <a:extLst>
                    <a:ext uri="{FF2B5EF4-FFF2-40B4-BE49-F238E27FC236}">
                      <a16:creationId xmlns:a16="http://schemas.microsoft.com/office/drawing/2014/main" id="{95F3EF3D-D83F-D038-D95D-FE6079057CCA}"/>
                    </a:ext>
                  </a:extLst>
                </p:cNvPr>
                <p:cNvSpPr/>
                <p:nvPr/>
              </p:nvSpPr>
              <p:spPr>
                <a:xfrm>
                  <a:off x="8041318" y="5923805"/>
                  <a:ext cx="37542" cy="35658"/>
                </a:xfrm>
                <a:custGeom>
                  <a:avLst/>
                  <a:gdLst>
                    <a:gd name="csX0" fmla="*/ 10852 w 37542"/>
                    <a:gd name="csY0" fmla="*/ 63 h 35658"/>
                    <a:gd name="csX1" fmla="*/ 37456 w 37542"/>
                    <a:gd name="csY1" fmla="*/ 17366 h 35658"/>
                    <a:gd name="csX2" fmla="*/ 20413 w 37542"/>
                    <a:gd name="csY2" fmla="*/ 35656 h 35658"/>
                    <a:gd name="csX3" fmla="*/ 200 w 37542"/>
                    <a:gd name="csY3" fmla="*/ 16483 h 35658"/>
                    <a:gd name="csX4" fmla="*/ 10852 w 37542"/>
                    <a:gd name="csY4" fmla="*/ 11 h 356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7542" h="35658">
                      <a:moveTo>
                        <a:pt x="10852" y="63"/>
                      </a:moveTo>
                      <a:cubicBezTo>
                        <a:pt x="25817" y="-820"/>
                        <a:pt x="36417" y="7701"/>
                        <a:pt x="37456" y="17366"/>
                      </a:cubicBezTo>
                      <a:cubicBezTo>
                        <a:pt x="38496" y="26667"/>
                        <a:pt x="29974" y="35812"/>
                        <a:pt x="20413" y="35656"/>
                      </a:cubicBezTo>
                      <a:cubicBezTo>
                        <a:pt x="10592" y="35500"/>
                        <a:pt x="-1722" y="25316"/>
                        <a:pt x="200" y="16483"/>
                      </a:cubicBezTo>
                      <a:cubicBezTo>
                        <a:pt x="1707" y="9624"/>
                        <a:pt x="8202" y="3856"/>
                        <a:pt x="10852" y="11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3" name="Free-form: Shape 32">
                  <a:extLst>
                    <a:ext uri="{FF2B5EF4-FFF2-40B4-BE49-F238E27FC236}">
                      <a16:creationId xmlns:a16="http://schemas.microsoft.com/office/drawing/2014/main" id="{46E193DD-6CC0-29B4-382E-61282992D318}"/>
                    </a:ext>
                  </a:extLst>
                </p:cNvPr>
                <p:cNvSpPr/>
                <p:nvPr/>
              </p:nvSpPr>
              <p:spPr>
                <a:xfrm>
                  <a:off x="7646094" y="4742421"/>
                  <a:ext cx="34398" cy="36067"/>
                </a:xfrm>
                <a:custGeom>
                  <a:avLst/>
                  <a:gdLst>
                    <a:gd name="csX0" fmla="*/ 34398 w 34398"/>
                    <a:gd name="csY0" fmla="*/ 14867 h 36067"/>
                    <a:gd name="csX1" fmla="*/ 14809 w 34398"/>
                    <a:gd name="csY1" fmla="*/ 35963 h 36067"/>
                    <a:gd name="csX2" fmla="*/ 0 w 34398"/>
                    <a:gd name="csY2" fmla="*/ 17984 h 36067"/>
                    <a:gd name="csX3" fmla="*/ 18342 w 34398"/>
                    <a:gd name="csY3" fmla="*/ 6 h 36067"/>
                    <a:gd name="csX4" fmla="*/ 34346 w 34398"/>
                    <a:gd name="csY4" fmla="*/ 14919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4398" h="36067">
                      <a:moveTo>
                        <a:pt x="34398" y="14867"/>
                      </a:moveTo>
                      <a:cubicBezTo>
                        <a:pt x="34398" y="27129"/>
                        <a:pt x="24682" y="37210"/>
                        <a:pt x="14809" y="35963"/>
                      </a:cubicBezTo>
                      <a:cubicBezTo>
                        <a:pt x="4625" y="34612"/>
                        <a:pt x="0" y="27649"/>
                        <a:pt x="0" y="17984"/>
                      </a:cubicBezTo>
                      <a:cubicBezTo>
                        <a:pt x="0" y="8112"/>
                        <a:pt x="8833" y="-254"/>
                        <a:pt x="18342" y="6"/>
                      </a:cubicBezTo>
                      <a:cubicBezTo>
                        <a:pt x="28786" y="266"/>
                        <a:pt x="33723" y="6293"/>
                        <a:pt x="34346" y="14919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4" name="Free-form: Shape 33">
                  <a:extLst>
                    <a:ext uri="{FF2B5EF4-FFF2-40B4-BE49-F238E27FC236}">
                      <a16:creationId xmlns:a16="http://schemas.microsoft.com/office/drawing/2014/main" id="{4BB90018-592D-20AC-6F5D-2128E90BD72D}"/>
                    </a:ext>
                  </a:extLst>
                </p:cNvPr>
                <p:cNvSpPr/>
                <p:nvPr/>
              </p:nvSpPr>
              <p:spPr>
                <a:xfrm>
                  <a:off x="7895258" y="6140813"/>
                  <a:ext cx="34261" cy="35794"/>
                </a:xfrm>
                <a:custGeom>
                  <a:avLst/>
                  <a:gdLst>
                    <a:gd name="csX0" fmla="*/ 21762 w 34261"/>
                    <a:gd name="csY0" fmla="*/ 35794 h 35794"/>
                    <a:gd name="csX1" fmla="*/ 42 w 34261"/>
                    <a:gd name="csY1" fmla="*/ 16777 h 35794"/>
                    <a:gd name="csX2" fmla="*/ 16150 w 34261"/>
                    <a:gd name="csY2" fmla="*/ 45 h 35794"/>
                    <a:gd name="csX3" fmla="*/ 33765 w 34261"/>
                    <a:gd name="csY3" fmla="*/ 20154 h 35794"/>
                    <a:gd name="csX4" fmla="*/ 21814 w 34261"/>
                    <a:gd name="csY4" fmla="*/ 35794 h 357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4261" h="35794">
                      <a:moveTo>
                        <a:pt x="21762" y="35794"/>
                      </a:moveTo>
                      <a:cubicBezTo>
                        <a:pt x="8044" y="35171"/>
                        <a:pt x="-685" y="26025"/>
                        <a:pt x="42" y="16777"/>
                      </a:cubicBezTo>
                      <a:cubicBezTo>
                        <a:pt x="770" y="7112"/>
                        <a:pt x="6278" y="876"/>
                        <a:pt x="16150" y="45"/>
                      </a:cubicBezTo>
                      <a:cubicBezTo>
                        <a:pt x="26283" y="-786"/>
                        <a:pt x="36675" y="10074"/>
                        <a:pt x="33765" y="20154"/>
                      </a:cubicBezTo>
                      <a:cubicBezTo>
                        <a:pt x="31790" y="26857"/>
                        <a:pt x="24828" y="32053"/>
                        <a:pt x="21814" y="3579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5" name="Free-form: Shape 34">
                  <a:extLst>
                    <a:ext uri="{FF2B5EF4-FFF2-40B4-BE49-F238E27FC236}">
                      <a16:creationId xmlns:a16="http://schemas.microsoft.com/office/drawing/2014/main" id="{0ADEF097-1E35-B2D9-9B8E-913B88E36305}"/>
                    </a:ext>
                  </a:extLst>
                </p:cNvPr>
                <p:cNvSpPr/>
                <p:nvPr/>
              </p:nvSpPr>
              <p:spPr>
                <a:xfrm>
                  <a:off x="7974956" y="6028752"/>
                  <a:ext cx="35858" cy="34843"/>
                </a:xfrm>
                <a:custGeom>
                  <a:avLst/>
                  <a:gdLst>
                    <a:gd name="csX0" fmla="*/ 13822 w 35858"/>
                    <a:gd name="csY0" fmla="*/ 26 h 34843"/>
                    <a:gd name="csX1" fmla="*/ 35853 w 35858"/>
                    <a:gd name="csY1" fmla="*/ 18784 h 34843"/>
                    <a:gd name="csX2" fmla="*/ 18758 w 35858"/>
                    <a:gd name="csY2" fmla="*/ 34840 h 34843"/>
                    <a:gd name="csX3" fmla="*/ 0 w 35858"/>
                    <a:gd name="csY3" fmla="*/ 16809 h 34843"/>
                    <a:gd name="csX4" fmla="*/ 13770 w 35858"/>
                    <a:gd name="csY4" fmla="*/ 26 h 348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5858" h="34843">
                      <a:moveTo>
                        <a:pt x="13822" y="26"/>
                      </a:moveTo>
                      <a:cubicBezTo>
                        <a:pt x="26396" y="-546"/>
                        <a:pt x="36113" y="8444"/>
                        <a:pt x="35853" y="18784"/>
                      </a:cubicBezTo>
                      <a:cubicBezTo>
                        <a:pt x="35645" y="27149"/>
                        <a:pt x="27280" y="35048"/>
                        <a:pt x="18758" y="34840"/>
                      </a:cubicBezTo>
                      <a:cubicBezTo>
                        <a:pt x="9405" y="34632"/>
                        <a:pt x="52" y="26006"/>
                        <a:pt x="0" y="16809"/>
                      </a:cubicBezTo>
                      <a:cubicBezTo>
                        <a:pt x="0" y="6781"/>
                        <a:pt x="5092" y="753"/>
                        <a:pt x="13770" y="26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6" name="Free-form: Shape 35">
                  <a:extLst>
                    <a:ext uri="{FF2B5EF4-FFF2-40B4-BE49-F238E27FC236}">
                      <a16:creationId xmlns:a16="http://schemas.microsoft.com/office/drawing/2014/main" id="{C0603D9F-6C58-E627-1015-BCA8ED8F7317}"/>
                    </a:ext>
                  </a:extLst>
                </p:cNvPr>
                <p:cNvSpPr/>
                <p:nvPr/>
              </p:nvSpPr>
              <p:spPr>
                <a:xfrm>
                  <a:off x="9487421" y="6161538"/>
                  <a:ext cx="38888" cy="32499"/>
                </a:xfrm>
                <a:custGeom>
                  <a:avLst/>
                  <a:gdLst>
                    <a:gd name="csX0" fmla="*/ 38888 w 38888"/>
                    <a:gd name="csY0" fmla="*/ 16888 h 32499"/>
                    <a:gd name="csX1" fmla="*/ 16181 w 38888"/>
                    <a:gd name="csY1" fmla="*/ 32373 h 32499"/>
                    <a:gd name="csX2" fmla="*/ 21 w 38888"/>
                    <a:gd name="csY2" fmla="*/ 16213 h 32499"/>
                    <a:gd name="csX3" fmla="*/ 16389 w 38888"/>
                    <a:gd name="csY3" fmla="*/ 365 h 32499"/>
                    <a:gd name="csX4" fmla="*/ 38888 w 38888"/>
                    <a:gd name="csY4" fmla="*/ 16888 h 324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8888" h="32499">
                      <a:moveTo>
                        <a:pt x="38888" y="16888"/>
                      </a:moveTo>
                      <a:cubicBezTo>
                        <a:pt x="28600" y="24215"/>
                        <a:pt x="22832" y="31542"/>
                        <a:pt x="16181" y="32373"/>
                      </a:cubicBezTo>
                      <a:cubicBezTo>
                        <a:pt x="6932" y="33568"/>
                        <a:pt x="593" y="26137"/>
                        <a:pt x="21" y="16213"/>
                      </a:cubicBezTo>
                      <a:cubicBezTo>
                        <a:pt x="-498" y="7795"/>
                        <a:pt x="8647" y="-2025"/>
                        <a:pt x="16389" y="365"/>
                      </a:cubicBezTo>
                      <a:cubicBezTo>
                        <a:pt x="23248" y="2495"/>
                        <a:pt x="28756" y="9146"/>
                        <a:pt x="38888" y="1688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7" name="Free-form: Shape 36">
                  <a:extLst>
                    <a:ext uri="{FF2B5EF4-FFF2-40B4-BE49-F238E27FC236}">
                      <a16:creationId xmlns:a16="http://schemas.microsoft.com/office/drawing/2014/main" id="{A5B07C02-221F-C52B-31F2-F12DF11B7C18}"/>
                    </a:ext>
                  </a:extLst>
                </p:cNvPr>
                <p:cNvSpPr/>
                <p:nvPr/>
              </p:nvSpPr>
              <p:spPr>
                <a:xfrm>
                  <a:off x="9810779" y="2625629"/>
                  <a:ext cx="785202" cy="784929"/>
                </a:xfrm>
                <a:custGeom>
                  <a:avLst/>
                  <a:gdLst>
                    <a:gd name="csX0" fmla="*/ 392012 w 785202"/>
                    <a:gd name="csY0" fmla="*/ 784929 h 784929"/>
                    <a:gd name="csX1" fmla="*/ 17 w 785202"/>
                    <a:gd name="csY1" fmla="*/ 392519 h 784929"/>
                    <a:gd name="csX2" fmla="*/ 394091 w 785202"/>
                    <a:gd name="csY2" fmla="*/ 4 h 784929"/>
                    <a:gd name="csX3" fmla="*/ 785202 w 785202"/>
                    <a:gd name="csY3" fmla="*/ 393610 h 784929"/>
                    <a:gd name="csX4" fmla="*/ 392012 w 785202"/>
                    <a:gd name="csY4" fmla="*/ 784929 h 784929"/>
                    <a:gd name="csX5" fmla="*/ 447403 w 785202"/>
                    <a:gd name="csY5" fmla="*/ 738684 h 784929"/>
                    <a:gd name="csX6" fmla="*/ 467668 w 785202"/>
                    <a:gd name="csY6" fmla="*/ 736346 h 784929"/>
                    <a:gd name="csX7" fmla="*/ 742178 w 785202"/>
                    <a:gd name="csY7" fmla="*/ 356302 h 784929"/>
                    <a:gd name="csX8" fmla="*/ 254419 w 785202"/>
                    <a:gd name="csY8" fmla="*/ 66462 h 784929"/>
                    <a:gd name="csX9" fmla="*/ 49224 w 785202"/>
                    <a:gd name="csY9" fmla="*/ 458353 h 784929"/>
                    <a:gd name="csX10" fmla="*/ 84662 w 785202"/>
                    <a:gd name="csY10" fmla="*/ 462666 h 784929"/>
                    <a:gd name="csX11" fmla="*/ 113708 w 785202"/>
                    <a:gd name="csY11" fmla="*/ 415745 h 784929"/>
                    <a:gd name="csX12" fmla="*/ 116150 w 785202"/>
                    <a:gd name="csY12" fmla="*/ 353392 h 784929"/>
                    <a:gd name="csX13" fmla="*/ 163279 w 785202"/>
                    <a:gd name="csY13" fmla="*/ 306731 h 784929"/>
                    <a:gd name="csX14" fmla="*/ 148990 w 785202"/>
                    <a:gd name="csY14" fmla="*/ 206706 h 784929"/>
                    <a:gd name="csX15" fmla="*/ 193261 w 785202"/>
                    <a:gd name="csY15" fmla="*/ 167839 h 784929"/>
                    <a:gd name="csX16" fmla="*/ 279672 w 785202"/>
                    <a:gd name="csY16" fmla="*/ 171840 h 784929"/>
                    <a:gd name="csX17" fmla="*/ 543063 w 785202"/>
                    <a:gd name="csY17" fmla="*/ 134584 h 784929"/>
                    <a:gd name="csX18" fmla="*/ 638984 w 785202"/>
                    <a:gd name="csY18" fmla="*/ 237674 h 784929"/>
                    <a:gd name="csX19" fmla="*/ 642309 w 785202"/>
                    <a:gd name="csY19" fmla="*/ 404782 h 784929"/>
                    <a:gd name="csX20" fmla="*/ 671615 w 785202"/>
                    <a:gd name="csY20" fmla="*/ 518888 h 784929"/>
                    <a:gd name="csX21" fmla="*/ 633735 w 785202"/>
                    <a:gd name="csY21" fmla="*/ 560613 h 784929"/>
                    <a:gd name="csX22" fmla="*/ 553404 w 785202"/>
                    <a:gd name="csY22" fmla="*/ 566797 h 784929"/>
                    <a:gd name="csX23" fmla="*/ 473695 w 785202"/>
                    <a:gd name="csY23" fmla="*/ 646713 h 784929"/>
                    <a:gd name="csX24" fmla="*/ 429580 w 785202"/>
                    <a:gd name="csY24" fmla="*/ 704546 h 784929"/>
                    <a:gd name="csX25" fmla="*/ 447507 w 785202"/>
                    <a:gd name="csY25" fmla="*/ 738736 h 784929"/>
                    <a:gd name="csX26" fmla="*/ 140260 w 785202"/>
                    <a:gd name="csY26" fmla="*/ 388881 h 784929"/>
                    <a:gd name="csX27" fmla="*/ 149042 w 785202"/>
                    <a:gd name="csY27" fmla="*/ 393610 h 784929"/>
                    <a:gd name="csX28" fmla="*/ 169463 w 785202"/>
                    <a:gd name="csY28" fmla="*/ 410341 h 784929"/>
                    <a:gd name="csX29" fmla="*/ 155381 w 785202"/>
                    <a:gd name="csY29" fmla="*/ 433204 h 784929"/>
                    <a:gd name="csX30" fmla="*/ 139689 w 785202"/>
                    <a:gd name="csY30" fmla="*/ 446714 h 784929"/>
                    <a:gd name="csX31" fmla="*/ 125711 w 785202"/>
                    <a:gd name="csY31" fmla="*/ 468330 h 784929"/>
                    <a:gd name="csX32" fmla="*/ 152991 w 785202"/>
                    <a:gd name="csY32" fmla="*/ 503040 h 784929"/>
                    <a:gd name="csX33" fmla="*/ 168008 w 785202"/>
                    <a:gd name="csY33" fmla="*/ 499715 h 784929"/>
                    <a:gd name="csX34" fmla="*/ 187649 w 785202"/>
                    <a:gd name="csY34" fmla="*/ 508444 h 784929"/>
                    <a:gd name="csX35" fmla="*/ 187753 w 785202"/>
                    <a:gd name="csY35" fmla="*/ 527462 h 784929"/>
                    <a:gd name="csX36" fmla="*/ 181933 w 785202"/>
                    <a:gd name="csY36" fmla="*/ 535932 h 784929"/>
                    <a:gd name="csX37" fmla="*/ 187753 w 785202"/>
                    <a:gd name="csY37" fmla="*/ 568875 h 784929"/>
                    <a:gd name="csX38" fmla="*/ 233479 w 785202"/>
                    <a:gd name="csY38" fmla="*/ 585035 h 784929"/>
                    <a:gd name="csX39" fmla="*/ 267409 w 785202"/>
                    <a:gd name="csY39" fmla="*/ 619329 h 784929"/>
                    <a:gd name="csX40" fmla="*/ 312200 w 785202"/>
                    <a:gd name="csY40" fmla="*/ 645206 h 784929"/>
                    <a:gd name="csX41" fmla="*/ 338648 w 785202"/>
                    <a:gd name="csY41" fmla="*/ 628942 h 784929"/>
                    <a:gd name="csX42" fmla="*/ 368318 w 785202"/>
                    <a:gd name="csY42" fmla="*/ 645777 h 784929"/>
                    <a:gd name="csX43" fmla="*/ 367850 w 785202"/>
                    <a:gd name="csY43" fmla="*/ 650922 h 784929"/>
                    <a:gd name="csX44" fmla="*/ 389154 w 785202"/>
                    <a:gd name="csY44" fmla="*/ 672849 h 784929"/>
                    <a:gd name="csX45" fmla="*/ 430983 w 785202"/>
                    <a:gd name="csY45" fmla="*/ 639438 h 784929"/>
                    <a:gd name="csX46" fmla="*/ 436283 w 785202"/>
                    <a:gd name="csY46" fmla="*/ 616679 h 784929"/>
                    <a:gd name="csX47" fmla="*/ 459510 w 785202"/>
                    <a:gd name="csY47" fmla="*/ 601974 h 784929"/>
                    <a:gd name="csX48" fmla="*/ 486010 w 785202"/>
                    <a:gd name="csY48" fmla="*/ 602598 h 784929"/>
                    <a:gd name="csX49" fmla="*/ 505184 w 785202"/>
                    <a:gd name="csY49" fmla="*/ 581865 h 784929"/>
                    <a:gd name="csX50" fmla="*/ 503521 w 785202"/>
                    <a:gd name="csY50" fmla="*/ 488595 h 784929"/>
                    <a:gd name="csX51" fmla="*/ 402196 w 785202"/>
                    <a:gd name="csY51" fmla="*/ 422864 h 784929"/>
                    <a:gd name="csX52" fmla="*/ 313135 w 785202"/>
                    <a:gd name="csY52" fmla="*/ 372670 h 784929"/>
                    <a:gd name="csX53" fmla="*/ 248132 w 785202"/>
                    <a:gd name="csY53" fmla="*/ 336868 h 784929"/>
                    <a:gd name="csX54" fmla="*/ 168267 w 785202"/>
                    <a:gd name="csY54" fmla="*/ 349027 h 784929"/>
                    <a:gd name="csX55" fmla="*/ 140260 w 785202"/>
                    <a:gd name="csY55" fmla="*/ 388985 h 784929"/>
                    <a:gd name="csX56" fmla="*/ 362550 w 785202"/>
                    <a:gd name="csY56" fmla="*/ 363836 h 784929"/>
                    <a:gd name="csX57" fmla="*/ 411134 w 785202"/>
                    <a:gd name="csY57" fmla="*/ 385452 h 784929"/>
                    <a:gd name="csX58" fmla="*/ 441531 w 785202"/>
                    <a:gd name="csY58" fmla="*/ 391635 h 784929"/>
                    <a:gd name="csX59" fmla="*/ 552728 w 785202"/>
                    <a:gd name="csY59" fmla="*/ 510730 h 784929"/>
                    <a:gd name="csX60" fmla="*/ 580995 w 785202"/>
                    <a:gd name="csY60" fmla="*/ 534009 h 784929"/>
                    <a:gd name="csX61" fmla="*/ 637996 w 785202"/>
                    <a:gd name="csY61" fmla="*/ 502469 h 784929"/>
                    <a:gd name="csX62" fmla="*/ 621992 w 785202"/>
                    <a:gd name="csY62" fmla="*/ 439492 h 784929"/>
                    <a:gd name="csX63" fmla="*/ 608846 w 785202"/>
                    <a:gd name="csY63" fmla="*/ 384049 h 784929"/>
                    <a:gd name="csX64" fmla="*/ 617783 w 785202"/>
                    <a:gd name="csY64" fmla="*/ 346118 h 784929"/>
                    <a:gd name="csX65" fmla="*/ 568005 w 785202"/>
                    <a:gd name="csY65" fmla="*/ 337544 h 784929"/>
                    <a:gd name="csX66" fmla="*/ 531476 w 785202"/>
                    <a:gd name="csY66" fmla="*/ 299196 h 784929"/>
                    <a:gd name="csX67" fmla="*/ 479307 w 785202"/>
                    <a:gd name="csY67" fmla="*/ 264798 h 784929"/>
                    <a:gd name="csX68" fmla="*/ 421110 w 785202"/>
                    <a:gd name="csY68" fmla="*/ 222190 h 784929"/>
                    <a:gd name="csX69" fmla="*/ 373046 w 785202"/>
                    <a:gd name="csY69" fmla="*/ 205043 h 784929"/>
                    <a:gd name="csX70" fmla="*/ 352522 w 785202"/>
                    <a:gd name="csY70" fmla="*/ 162071 h 784929"/>
                    <a:gd name="csX71" fmla="*/ 337037 w 785202"/>
                    <a:gd name="csY71" fmla="*/ 171268 h 784929"/>
                    <a:gd name="csX72" fmla="*/ 317292 w 785202"/>
                    <a:gd name="csY72" fmla="*/ 188156 h 784929"/>
                    <a:gd name="csX73" fmla="*/ 288038 w 785202"/>
                    <a:gd name="csY73" fmla="*/ 216318 h 784929"/>
                    <a:gd name="csX74" fmla="*/ 251197 w 785202"/>
                    <a:gd name="csY74" fmla="*/ 201717 h 784929"/>
                    <a:gd name="csX75" fmla="*/ 178763 w 785202"/>
                    <a:gd name="csY75" fmla="*/ 230244 h 784929"/>
                    <a:gd name="csX76" fmla="*/ 212642 w 785202"/>
                    <a:gd name="csY76" fmla="*/ 287453 h 784929"/>
                    <a:gd name="csX77" fmla="*/ 329087 w 785202"/>
                    <a:gd name="csY77" fmla="*/ 335102 h 784929"/>
                    <a:gd name="csX78" fmla="*/ 430671 w 785202"/>
                    <a:gd name="csY78" fmla="*/ 315408 h 784929"/>
                    <a:gd name="csX79" fmla="*/ 451768 w 785202"/>
                    <a:gd name="csY79" fmla="*/ 325333 h 784929"/>
                    <a:gd name="csX80" fmla="*/ 438362 w 785202"/>
                    <a:gd name="csY80" fmla="*/ 347209 h 784929"/>
                    <a:gd name="csX81" fmla="*/ 418356 w 785202"/>
                    <a:gd name="csY81" fmla="*/ 352613 h 784929"/>
                    <a:gd name="csX82" fmla="*/ 362446 w 785202"/>
                    <a:gd name="csY82" fmla="*/ 363732 h 784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</a:cxnLst>
                  <a:rect l="l" t="t" r="r" b="b"/>
                  <a:pathLst>
                    <a:path w="785202" h="784929">
                      <a:moveTo>
                        <a:pt x="392012" y="784929"/>
                      </a:moveTo>
                      <a:cubicBezTo>
                        <a:pt x="176010" y="784826"/>
                        <a:pt x="-2009" y="608314"/>
                        <a:pt x="17" y="392519"/>
                      </a:cubicBezTo>
                      <a:cubicBezTo>
                        <a:pt x="1992" y="184310"/>
                        <a:pt x="159226" y="1095"/>
                        <a:pt x="394091" y="4"/>
                      </a:cubicBezTo>
                      <a:cubicBezTo>
                        <a:pt x="609729" y="-983"/>
                        <a:pt x="785410" y="177192"/>
                        <a:pt x="785202" y="393610"/>
                      </a:cubicBezTo>
                      <a:cubicBezTo>
                        <a:pt x="784994" y="609457"/>
                        <a:pt x="608534" y="785033"/>
                        <a:pt x="392012" y="784929"/>
                      </a:cubicBezTo>
                      <a:close/>
                      <a:moveTo>
                        <a:pt x="447403" y="738684"/>
                      </a:moveTo>
                      <a:cubicBezTo>
                        <a:pt x="455716" y="737749"/>
                        <a:pt x="461796" y="737489"/>
                        <a:pt x="467668" y="736346"/>
                      </a:cubicBezTo>
                      <a:cubicBezTo>
                        <a:pt x="673902" y="695037"/>
                        <a:pt x="760885" y="518369"/>
                        <a:pt x="742178" y="356302"/>
                      </a:cubicBezTo>
                      <a:cubicBezTo>
                        <a:pt x="715210" y="122840"/>
                        <a:pt x="472552" y="-21040"/>
                        <a:pt x="254419" y="66462"/>
                      </a:cubicBezTo>
                      <a:cubicBezTo>
                        <a:pt x="56239" y="145911"/>
                        <a:pt x="18879" y="332919"/>
                        <a:pt x="49224" y="458353"/>
                      </a:cubicBezTo>
                      <a:cubicBezTo>
                        <a:pt x="60812" y="459757"/>
                        <a:pt x="73334" y="461315"/>
                        <a:pt x="84662" y="462666"/>
                      </a:cubicBezTo>
                      <a:cubicBezTo>
                        <a:pt x="95054" y="445883"/>
                        <a:pt x="104095" y="431282"/>
                        <a:pt x="113708" y="415745"/>
                      </a:cubicBezTo>
                      <a:cubicBezTo>
                        <a:pt x="98276" y="394701"/>
                        <a:pt x="101549" y="372306"/>
                        <a:pt x="116150" y="353392"/>
                      </a:cubicBezTo>
                      <a:cubicBezTo>
                        <a:pt x="129504" y="336089"/>
                        <a:pt x="147275" y="322215"/>
                        <a:pt x="163279" y="306731"/>
                      </a:cubicBezTo>
                      <a:cubicBezTo>
                        <a:pt x="133246" y="271189"/>
                        <a:pt x="128569" y="240740"/>
                        <a:pt x="148990" y="206706"/>
                      </a:cubicBezTo>
                      <a:cubicBezTo>
                        <a:pt x="159590" y="189039"/>
                        <a:pt x="174711" y="176516"/>
                        <a:pt x="193261" y="167839"/>
                      </a:cubicBezTo>
                      <a:cubicBezTo>
                        <a:pt x="223034" y="153965"/>
                        <a:pt x="252185" y="159993"/>
                        <a:pt x="279672" y="171840"/>
                      </a:cubicBezTo>
                      <a:cubicBezTo>
                        <a:pt x="364681" y="95717"/>
                        <a:pt x="452963" y="83558"/>
                        <a:pt x="543063" y="134584"/>
                      </a:cubicBezTo>
                      <a:cubicBezTo>
                        <a:pt x="585827" y="158797"/>
                        <a:pt x="617991" y="193196"/>
                        <a:pt x="638984" y="237674"/>
                      </a:cubicBezTo>
                      <a:cubicBezTo>
                        <a:pt x="665120" y="293169"/>
                        <a:pt x="665640" y="349651"/>
                        <a:pt x="642309" y="404782"/>
                      </a:cubicBezTo>
                      <a:cubicBezTo>
                        <a:pt x="681956" y="446870"/>
                        <a:pt x="689957" y="479606"/>
                        <a:pt x="671615" y="518888"/>
                      </a:cubicBezTo>
                      <a:cubicBezTo>
                        <a:pt x="663301" y="536711"/>
                        <a:pt x="650519" y="550325"/>
                        <a:pt x="633735" y="560613"/>
                      </a:cubicBezTo>
                      <a:cubicBezTo>
                        <a:pt x="608275" y="576202"/>
                        <a:pt x="581151" y="573915"/>
                        <a:pt x="553404" y="566797"/>
                      </a:cubicBezTo>
                      <a:cubicBezTo>
                        <a:pt x="537867" y="608261"/>
                        <a:pt x="515888" y="641205"/>
                        <a:pt x="473695" y="646713"/>
                      </a:cubicBezTo>
                      <a:cubicBezTo>
                        <a:pt x="457847" y="667497"/>
                        <a:pt x="444337" y="685164"/>
                        <a:pt x="429580" y="704546"/>
                      </a:cubicBezTo>
                      <a:cubicBezTo>
                        <a:pt x="434724" y="714314"/>
                        <a:pt x="440700" y="725694"/>
                        <a:pt x="447507" y="738736"/>
                      </a:cubicBezTo>
                      <a:close/>
                      <a:moveTo>
                        <a:pt x="140260" y="388881"/>
                      </a:moveTo>
                      <a:cubicBezTo>
                        <a:pt x="144573" y="391272"/>
                        <a:pt x="146704" y="393298"/>
                        <a:pt x="149042" y="393610"/>
                      </a:cubicBezTo>
                      <a:cubicBezTo>
                        <a:pt x="159434" y="395065"/>
                        <a:pt x="167592" y="399378"/>
                        <a:pt x="169463" y="410341"/>
                      </a:cubicBezTo>
                      <a:cubicBezTo>
                        <a:pt x="171385" y="421565"/>
                        <a:pt x="163123" y="427333"/>
                        <a:pt x="155381" y="433204"/>
                      </a:cubicBezTo>
                      <a:cubicBezTo>
                        <a:pt x="149873" y="437361"/>
                        <a:pt x="144053" y="441466"/>
                        <a:pt x="139689" y="446714"/>
                      </a:cubicBezTo>
                      <a:cubicBezTo>
                        <a:pt x="134233" y="453261"/>
                        <a:pt x="128621" y="460432"/>
                        <a:pt x="125711" y="468330"/>
                      </a:cubicBezTo>
                      <a:cubicBezTo>
                        <a:pt x="118021" y="489011"/>
                        <a:pt x="131011" y="505067"/>
                        <a:pt x="152991" y="503040"/>
                      </a:cubicBezTo>
                      <a:cubicBezTo>
                        <a:pt x="158083" y="502572"/>
                        <a:pt x="163383" y="498831"/>
                        <a:pt x="168008" y="499715"/>
                      </a:cubicBezTo>
                      <a:cubicBezTo>
                        <a:pt x="175022" y="501014"/>
                        <a:pt x="183544" y="503404"/>
                        <a:pt x="187649" y="508444"/>
                      </a:cubicBezTo>
                      <a:cubicBezTo>
                        <a:pt x="190819" y="512341"/>
                        <a:pt x="188740" y="521071"/>
                        <a:pt x="187753" y="527462"/>
                      </a:cubicBezTo>
                      <a:cubicBezTo>
                        <a:pt x="187285" y="530528"/>
                        <a:pt x="183752" y="532970"/>
                        <a:pt x="181933" y="535932"/>
                      </a:cubicBezTo>
                      <a:cubicBezTo>
                        <a:pt x="173100" y="550377"/>
                        <a:pt x="173411" y="560613"/>
                        <a:pt x="187753" y="568875"/>
                      </a:cubicBezTo>
                      <a:cubicBezTo>
                        <a:pt x="201575" y="576825"/>
                        <a:pt x="217683" y="582125"/>
                        <a:pt x="233479" y="585035"/>
                      </a:cubicBezTo>
                      <a:cubicBezTo>
                        <a:pt x="263356" y="590595"/>
                        <a:pt x="263564" y="589504"/>
                        <a:pt x="267409" y="619329"/>
                      </a:cubicBezTo>
                      <a:cubicBezTo>
                        <a:pt x="270631" y="644271"/>
                        <a:pt x="289389" y="655494"/>
                        <a:pt x="312200" y="645206"/>
                      </a:cubicBezTo>
                      <a:cubicBezTo>
                        <a:pt x="321553" y="640997"/>
                        <a:pt x="329659" y="634086"/>
                        <a:pt x="338648" y="628942"/>
                      </a:cubicBezTo>
                      <a:cubicBezTo>
                        <a:pt x="355016" y="619589"/>
                        <a:pt x="367331" y="626708"/>
                        <a:pt x="368318" y="645777"/>
                      </a:cubicBezTo>
                      <a:cubicBezTo>
                        <a:pt x="368422" y="647492"/>
                        <a:pt x="367798" y="649207"/>
                        <a:pt x="367850" y="650922"/>
                      </a:cubicBezTo>
                      <a:cubicBezTo>
                        <a:pt x="368110" y="666978"/>
                        <a:pt x="373462" y="672537"/>
                        <a:pt x="389154" y="672849"/>
                      </a:cubicBezTo>
                      <a:cubicBezTo>
                        <a:pt x="406821" y="673213"/>
                        <a:pt x="424176" y="659651"/>
                        <a:pt x="430983" y="639438"/>
                      </a:cubicBezTo>
                      <a:cubicBezTo>
                        <a:pt x="433425" y="632112"/>
                        <a:pt x="434049" y="624110"/>
                        <a:pt x="436283" y="616679"/>
                      </a:cubicBezTo>
                      <a:cubicBezTo>
                        <a:pt x="439713" y="605352"/>
                        <a:pt x="447195" y="598389"/>
                        <a:pt x="459510" y="601974"/>
                      </a:cubicBezTo>
                      <a:cubicBezTo>
                        <a:pt x="468603" y="604572"/>
                        <a:pt x="477280" y="610704"/>
                        <a:pt x="486010" y="602598"/>
                      </a:cubicBezTo>
                      <a:cubicBezTo>
                        <a:pt x="492921" y="596207"/>
                        <a:pt x="500247" y="589711"/>
                        <a:pt x="505184" y="581865"/>
                      </a:cubicBezTo>
                      <a:cubicBezTo>
                        <a:pt x="524929" y="550637"/>
                        <a:pt x="521136" y="519564"/>
                        <a:pt x="503521" y="488595"/>
                      </a:cubicBezTo>
                      <a:cubicBezTo>
                        <a:pt x="481073" y="449001"/>
                        <a:pt x="443506" y="431749"/>
                        <a:pt x="402196" y="422864"/>
                      </a:cubicBezTo>
                      <a:cubicBezTo>
                        <a:pt x="366655" y="415174"/>
                        <a:pt x="338544" y="395636"/>
                        <a:pt x="313135" y="372670"/>
                      </a:cubicBezTo>
                      <a:cubicBezTo>
                        <a:pt x="293650" y="355107"/>
                        <a:pt x="272294" y="344611"/>
                        <a:pt x="248132" y="336868"/>
                      </a:cubicBezTo>
                      <a:cubicBezTo>
                        <a:pt x="219189" y="327619"/>
                        <a:pt x="193261" y="337336"/>
                        <a:pt x="168267" y="349027"/>
                      </a:cubicBezTo>
                      <a:cubicBezTo>
                        <a:pt x="153199" y="356094"/>
                        <a:pt x="143014" y="369552"/>
                        <a:pt x="140260" y="388985"/>
                      </a:cubicBezTo>
                      <a:close/>
                      <a:moveTo>
                        <a:pt x="362550" y="363836"/>
                      </a:moveTo>
                      <a:cubicBezTo>
                        <a:pt x="379178" y="379061"/>
                        <a:pt x="394818" y="382906"/>
                        <a:pt x="411134" y="385452"/>
                      </a:cubicBezTo>
                      <a:cubicBezTo>
                        <a:pt x="421370" y="387063"/>
                        <a:pt x="432438" y="387323"/>
                        <a:pt x="441531" y="391635"/>
                      </a:cubicBezTo>
                      <a:cubicBezTo>
                        <a:pt x="494220" y="416525"/>
                        <a:pt x="537555" y="450715"/>
                        <a:pt x="552728" y="510730"/>
                      </a:cubicBezTo>
                      <a:cubicBezTo>
                        <a:pt x="556521" y="525799"/>
                        <a:pt x="567849" y="531255"/>
                        <a:pt x="580995" y="534009"/>
                      </a:cubicBezTo>
                      <a:cubicBezTo>
                        <a:pt x="603754" y="538789"/>
                        <a:pt x="628591" y="524708"/>
                        <a:pt x="637996" y="502469"/>
                      </a:cubicBezTo>
                      <a:cubicBezTo>
                        <a:pt x="647765" y="479346"/>
                        <a:pt x="641374" y="454145"/>
                        <a:pt x="621992" y="439492"/>
                      </a:cubicBezTo>
                      <a:cubicBezTo>
                        <a:pt x="594921" y="419019"/>
                        <a:pt x="594505" y="416005"/>
                        <a:pt x="608846" y="384049"/>
                      </a:cubicBezTo>
                      <a:cubicBezTo>
                        <a:pt x="614666" y="371059"/>
                        <a:pt x="621577" y="357653"/>
                        <a:pt x="617783" y="346118"/>
                      </a:cubicBezTo>
                      <a:cubicBezTo>
                        <a:pt x="599077" y="343312"/>
                        <a:pt x="581099" y="344818"/>
                        <a:pt x="568005" y="337544"/>
                      </a:cubicBezTo>
                      <a:cubicBezTo>
                        <a:pt x="554079" y="329802"/>
                        <a:pt x="544778" y="313798"/>
                        <a:pt x="531476" y="299196"/>
                      </a:cubicBezTo>
                      <a:cubicBezTo>
                        <a:pt x="507782" y="303198"/>
                        <a:pt x="488088" y="293221"/>
                        <a:pt x="479307" y="264798"/>
                      </a:cubicBezTo>
                      <a:cubicBezTo>
                        <a:pt x="446052" y="265630"/>
                        <a:pt x="426878" y="248794"/>
                        <a:pt x="421110" y="222190"/>
                      </a:cubicBezTo>
                      <a:cubicBezTo>
                        <a:pt x="402405" y="216059"/>
                        <a:pt x="384010" y="214760"/>
                        <a:pt x="373046" y="205043"/>
                      </a:cubicBezTo>
                      <a:cubicBezTo>
                        <a:pt x="362394" y="195638"/>
                        <a:pt x="359433" y="177607"/>
                        <a:pt x="352522" y="162071"/>
                      </a:cubicBezTo>
                      <a:cubicBezTo>
                        <a:pt x="348677" y="164305"/>
                        <a:pt x="342441" y="167267"/>
                        <a:pt x="337037" y="171268"/>
                      </a:cubicBezTo>
                      <a:cubicBezTo>
                        <a:pt x="330126" y="176412"/>
                        <a:pt x="323579" y="182180"/>
                        <a:pt x="317292" y="188156"/>
                      </a:cubicBezTo>
                      <a:cubicBezTo>
                        <a:pt x="307471" y="197612"/>
                        <a:pt x="299573" y="210707"/>
                        <a:pt x="288038" y="216318"/>
                      </a:cubicBezTo>
                      <a:cubicBezTo>
                        <a:pt x="273697" y="223281"/>
                        <a:pt x="263460" y="207225"/>
                        <a:pt x="251197" y="201717"/>
                      </a:cubicBezTo>
                      <a:cubicBezTo>
                        <a:pt x="225321" y="190130"/>
                        <a:pt x="190299" y="203900"/>
                        <a:pt x="178763" y="230244"/>
                      </a:cubicBezTo>
                      <a:cubicBezTo>
                        <a:pt x="167124" y="256744"/>
                        <a:pt x="177516" y="275398"/>
                        <a:pt x="212642" y="287453"/>
                      </a:cubicBezTo>
                      <a:cubicBezTo>
                        <a:pt x="254107" y="301691"/>
                        <a:pt x="298898" y="307562"/>
                        <a:pt x="329087" y="335102"/>
                      </a:cubicBezTo>
                      <a:cubicBezTo>
                        <a:pt x="366187" y="327879"/>
                        <a:pt x="398403" y="321592"/>
                        <a:pt x="430671" y="315408"/>
                      </a:cubicBezTo>
                      <a:cubicBezTo>
                        <a:pt x="439920" y="313642"/>
                        <a:pt x="448754" y="314941"/>
                        <a:pt x="451768" y="325333"/>
                      </a:cubicBezTo>
                      <a:cubicBezTo>
                        <a:pt x="455041" y="336713"/>
                        <a:pt x="448078" y="343467"/>
                        <a:pt x="438362" y="347209"/>
                      </a:cubicBezTo>
                      <a:cubicBezTo>
                        <a:pt x="431970" y="349703"/>
                        <a:pt x="425112" y="351210"/>
                        <a:pt x="418356" y="352613"/>
                      </a:cubicBezTo>
                      <a:cubicBezTo>
                        <a:pt x="401469" y="356146"/>
                        <a:pt x="384530" y="359368"/>
                        <a:pt x="362446" y="363732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8" name="Free-form: Shape 37">
                  <a:extLst>
                    <a:ext uri="{FF2B5EF4-FFF2-40B4-BE49-F238E27FC236}">
                      <a16:creationId xmlns:a16="http://schemas.microsoft.com/office/drawing/2014/main" id="{A8A5E34B-62DF-4870-9A4C-F598E0A742FE}"/>
                    </a:ext>
                  </a:extLst>
                </p:cNvPr>
                <p:cNvSpPr/>
                <p:nvPr/>
              </p:nvSpPr>
              <p:spPr>
                <a:xfrm>
                  <a:off x="11011091" y="1991558"/>
                  <a:ext cx="33920" cy="34027"/>
                </a:xfrm>
                <a:custGeom>
                  <a:avLst/>
                  <a:gdLst>
                    <a:gd name="csX0" fmla="*/ 18143 w 33920"/>
                    <a:gd name="csY0" fmla="*/ 33976 h 34027"/>
                    <a:gd name="csX1" fmla="*/ 8 w 33920"/>
                    <a:gd name="csY1" fmla="*/ 16776 h 34027"/>
                    <a:gd name="csX2" fmla="*/ 15908 w 33920"/>
                    <a:gd name="csY2" fmla="*/ 45 h 34027"/>
                    <a:gd name="csX3" fmla="*/ 33731 w 33920"/>
                    <a:gd name="csY3" fmla="*/ 14594 h 34027"/>
                    <a:gd name="csX4" fmla="*/ 18143 w 33920"/>
                    <a:gd name="csY4" fmla="*/ 34028 h 340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3920" h="34027">
                      <a:moveTo>
                        <a:pt x="18143" y="33976"/>
                      </a:moveTo>
                      <a:cubicBezTo>
                        <a:pt x="8322" y="34599"/>
                        <a:pt x="-304" y="26649"/>
                        <a:pt x="8" y="16776"/>
                      </a:cubicBezTo>
                      <a:cubicBezTo>
                        <a:pt x="320" y="6644"/>
                        <a:pt x="6399" y="617"/>
                        <a:pt x="15908" y="45"/>
                      </a:cubicBezTo>
                      <a:cubicBezTo>
                        <a:pt x="25313" y="-527"/>
                        <a:pt x="32276" y="4358"/>
                        <a:pt x="33731" y="14594"/>
                      </a:cubicBezTo>
                      <a:cubicBezTo>
                        <a:pt x="35186" y="24726"/>
                        <a:pt x="28119" y="33404"/>
                        <a:pt x="18143" y="34028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9" name="Free-form: Shape 38">
                  <a:extLst>
                    <a:ext uri="{FF2B5EF4-FFF2-40B4-BE49-F238E27FC236}">
                      <a16:creationId xmlns:a16="http://schemas.microsoft.com/office/drawing/2014/main" id="{C998F254-2403-0C1C-DB47-70FD3EF653D0}"/>
                    </a:ext>
                  </a:extLst>
                </p:cNvPr>
                <p:cNvSpPr/>
                <p:nvPr/>
              </p:nvSpPr>
              <p:spPr>
                <a:xfrm>
                  <a:off x="10102135" y="3018300"/>
                  <a:ext cx="130731" cy="91819"/>
                </a:xfrm>
                <a:custGeom>
                  <a:avLst/>
                  <a:gdLst>
                    <a:gd name="csX0" fmla="*/ 91771 w 130731"/>
                    <a:gd name="csY0" fmla="*/ 91819 h 91819"/>
                    <a:gd name="csX1" fmla="*/ 3177 w 130731"/>
                    <a:gd name="csY1" fmla="*/ 35753 h 91819"/>
                    <a:gd name="csX2" fmla="*/ 683 w 130731"/>
                    <a:gd name="csY2" fmla="*/ 13202 h 91819"/>
                    <a:gd name="csX3" fmla="*/ 14037 w 130731"/>
                    <a:gd name="csY3" fmla="*/ 56 h 91819"/>
                    <a:gd name="csX4" fmla="*/ 29730 w 130731"/>
                    <a:gd name="csY4" fmla="*/ 9409 h 91819"/>
                    <a:gd name="csX5" fmla="*/ 107307 w 130731"/>
                    <a:gd name="csY5" fmla="*/ 54199 h 91819"/>
                    <a:gd name="csX6" fmla="*/ 130119 w 130731"/>
                    <a:gd name="csY6" fmla="*/ 65787 h 91819"/>
                    <a:gd name="csX7" fmla="*/ 114010 w 130731"/>
                    <a:gd name="csY7" fmla="*/ 88805 h 91819"/>
                    <a:gd name="csX8" fmla="*/ 106476 w 130731"/>
                    <a:gd name="csY8" fmla="*/ 90624 h 91819"/>
                    <a:gd name="csX9" fmla="*/ 91771 w 130731"/>
                    <a:gd name="csY9" fmla="*/ 91767 h 9181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</a:cxnLst>
                  <a:rect l="l" t="t" r="r" b="b"/>
                  <a:pathLst>
                    <a:path w="130731" h="91819">
                      <a:moveTo>
                        <a:pt x="91771" y="91819"/>
                      </a:moveTo>
                      <a:cubicBezTo>
                        <a:pt x="48280" y="91144"/>
                        <a:pt x="14661" y="69372"/>
                        <a:pt x="3177" y="35753"/>
                      </a:cubicBezTo>
                      <a:cubicBezTo>
                        <a:pt x="735" y="28634"/>
                        <a:pt x="-1032" y="20165"/>
                        <a:pt x="683" y="13202"/>
                      </a:cubicBezTo>
                      <a:cubicBezTo>
                        <a:pt x="2034" y="7798"/>
                        <a:pt x="8841" y="835"/>
                        <a:pt x="14037" y="56"/>
                      </a:cubicBezTo>
                      <a:cubicBezTo>
                        <a:pt x="18922" y="-620"/>
                        <a:pt x="28638" y="4992"/>
                        <a:pt x="29730" y="9409"/>
                      </a:cubicBezTo>
                      <a:cubicBezTo>
                        <a:pt x="40122" y="51965"/>
                        <a:pt x="69688" y="59499"/>
                        <a:pt x="107307" y="54199"/>
                      </a:cubicBezTo>
                      <a:cubicBezTo>
                        <a:pt x="117284" y="52796"/>
                        <a:pt x="126793" y="53939"/>
                        <a:pt x="130119" y="65787"/>
                      </a:cubicBezTo>
                      <a:cubicBezTo>
                        <a:pt x="132821" y="75347"/>
                        <a:pt x="126429" y="84233"/>
                        <a:pt x="114010" y="88805"/>
                      </a:cubicBezTo>
                      <a:cubicBezTo>
                        <a:pt x="111620" y="89689"/>
                        <a:pt x="109022" y="90312"/>
                        <a:pt x="106476" y="90624"/>
                      </a:cubicBezTo>
                      <a:cubicBezTo>
                        <a:pt x="100449" y="91247"/>
                        <a:pt x="94421" y="91611"/>
                        <a:pt x="91771" y="91767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0" name="Free-form: Shape 39">
                  <a:extLst>
                    <a:ext uri="{FF2B5EF4-FFF2-40B4-BE49-F238E27FC236}">
                      <a16:creationId xmlns:a16="http://schemas.microsoft.com/office/drawing/2014/main" id="{CF192EA0-CAE0-67E3-D9CB-CBCC3F29248F}"/>
                    </a:ext>
                  </a:extLst>
                </p:cNvPr>
                <p:cNvSpPr/>
                <p:nvPr/>
              </p:nvSpPr>
              <p:spPr>
                <a:xfrm>
                  <a:off x="10142351" y="2906230"/>
                  <a:ext cx="37784" cy="33257"/>
                </a:xfrm>
                <a:custGeom>
                  <a:avLst/>
                  <a:gdLst>
                    <a:gd name="csX0" fmla="*/ 37785 w 37784"/>
                    <a:gd name="csY0" fmla="*/ 19272 h 33257"/>
                    <a:gd name="csX1" fmla="*/ 14454 w 37784"/>
                    <a:gd name="csY1" fmla="*/ 33249 h 33257"/>
                    <a:gd name="csX2" fmla="*/ 9 w 37784"/>
                    <a:gd name="csY2" fmla="*/ 15478 h 33257"/>
                    <a:gd name="csX3" fmla="*/ 16740 w 37784"/>
                    <a:gd name="csY3" fmla="*/ 721 h 33257"/>
                    <a:gd name="csX4" fmla="*/ 37785 w 37784"/>
                    <a:gd name="csY4" fmla="*/ 19324 h 3325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7784" h="33257">
                      <a:moveTo>
                        <a:pt x="37785" y="19272"/>
                      </a:moveTo>
                      <a:cubicBezTo>
                        <a:pt x="27393" y="25819"/>
                        <a:pt x="21053" y="33041"/>
                        <a:pt x="14454" y="33249"/>
                      </a:cubicBezTo>
                      <a:cubicBezTo>
                        <a:pt x="5205" y="33561"/>
                        <a:pt x="-251" y="25507"/>
                        <a:pt x="9" y="15478"/>
                      </a:cubicBezTo>
                      <a:cubicBezTo>
                        <a:pt x="269" y="6125"/>
                        <a:pt x="9050" y="-2604"/>
                        <a:pt x="16740" y="721"/>
                      </a:cubicBezTo>
                      <a:cubicBezTo>
                        <a:pt x="23495" y="3631"/>
                        <a:pt x="28432" y="10750"/>
                        <a:pt x="37785" y="19324"/>
                      </a:cubicBezTo>
                      <a:close/>
                    </a:path>
                  </a:pathLst>
                </a:custGeom>
                <a:solidFill>
                  <a:srgbClr val="004C66"/>
                </a:solidFill>
                <a:ln w="5193" cap="flat">
                  <a:noFill/>
                  <a:prstDash val="solid"/>
                  <a:miter/>
                </a:ln>
              </p:spPr>
            </p:sp>
          </p:grp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BE816130-2ABD-FB94-E710-8405C15D80D7}"/>
                  </a:ext>
                </a:extLst>
              </p:cNvPr>
              <p:cNvSpPr/>
              <p:nvPr/>
            </p:nvSpPr>
            <p:spPr>
              <a:xfrm>
                <a:off x="10283799" y="2987387"/>
                <a:ext cx="43439" cy="43439"/>
              </a:xfrm>
              <a:prstGeom prst="ellipse">
                <a:avLst/>
              </a:prstGeom>
              <a:solidFill>
                <a:srgbClr val="004C66"/>
              </a:solidFill>
              <a:ln w="5193" cap="flat">
                <a:noFill/>
                <a:prstDash val="solid"/>
                <a:miter/>
              </a:ln>
            </p:spPr>
          </p:sp>
        </p:grpSp>
      </p:grpSp>
    </p:spTree>
    <p:extLst>
      <p:ext uri="{BB962C8B-B14F-4D97-AF65-F5344CB8AC3E}">
        <p14:creationId xmlns:p14="http://schemas.microsoft.com/office/powerpoint/2010/main" val="367244277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CC8DCDE5-5474-D587-05EE-31F7681A7A13}"/>
              </a:ext>
            </a:extLst>
          </p:cNvPr>
          <p:cNvGrpSpPr/>
          <p:nvPr userDrawn="1"/>
        </p:nvGrpSpPr>
        <p:grpSpPr>
          <a:xfrm>
            <a:off x="6425058" y="2148720"/>
            <a:ext cx="5376580" cy="4296831"/>
            <a:chOff x="6425058" y="2148720"/>
            <a:chExt cx="5376580" cy="4296831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7D07269E-0784-FCED-4D7D-50B8C50ABD89}"/>
                </a:ext>
              </a:extLst>
            </p:cNvPr>
            <p:cNvSpPr/>
            <p:nvPr/>
          </p:nvSpPr>
          <p:spPr>
            <a:xfrm>
              <a:off x="6425058" y="2148720"/>
              <a:ext cx="5376580" cy="4296831"/>
            </a:xfrm>
            <a:custGeom>
              <a:avLst/>
              <a:gdLst>
                <a:gd name="csX0" fmla="*/ 3318146 w 5376580"/>
                <a:gd name="csY0" fmla="*/ 3389592 h 4296831"/>
                <a:gd name="csX1" fmla="*/ 3729980 w 5376580"/>
                <a:gd name="csY1" fmla="*/ 3348970 h 4296831"/>
                <a:gd name="csX2" fmla="*/ 3751665 w 5376580"/>
                <a:gd name="csY2" fmla="*/ 3211692 h 4296831"/>
                <a:gd name="csX3" fmla="*/ 3863016 w 5376580"/>
                <a:gd name="csY3" fmla="*/ 3293414 h 4296831"/>
                <a:gd name="csX4" fmla="*/ 3960986 w 5376580"/>
                <a:gd name="csY4" fmla="*/ 3302972 h 4296831"/>
                <a:gd name="csX5" fmla="*/ 4098444 w 5376580"/>
                <a:gd name="csY5" fmla="*/ 3237200 h 4296831"/>
                <a:gd name="csX6" fmla="*/ 4085361 w 5376580"/>
                <a:gd name="csY6" fmla="*/ 3425315 h 4296831"/>
                <a:gd name="csX7" fmla="*/ 4092948 w 5376580"/>
                <a:gd name="csY7" fmla="*/ 3484814 h 4296831"/>
                <a:gd name="csX8" fmla="*/ 4264754 w 5376580"/>
                <a:gd name="csY8" fmla="*/ 3509785 h 4296831"/>
                <a:gd name="csX9" fmla="*/ 4246176 w 5376580"/>
                <a:gd name="csY9" fmla="*/ 3612594 h 4296831"/>
                <a:gd name="csX10" fmla="*/ 4246176 w 5376580"/>
                <a:gd name="csY10" fmla="*/ 3621913 h 4296831"/>
                <a:gd name="csX11" fmla="*/ 4189723 w 5376580"/>
                <a:gd name="csY11" fmla="*/ 3734280 h 4296831"/>
                <a:gd name="csX12" fmla="*/ 4650184 w 5376580"/>
                <a:gd name="csY12" fmla="*/ 4250715 h 4296831"/>
                <a:gd name="csX13" fmla="*/ 4651856 w 5376580"/>
                <a:gd name="csY13" fmla="*/ 4294981 h 4296831"/>
                <a:gd name="csX14" fmla="*/ 3771259 w 5376580"/>
                <a:gd name="csY14" fmla="*/ 4296773 h 4296831"/>
                <a:gd name="csX15" fmla="*/ 827252 w 5376580"/>
                <a:gd name="csY15" fmla="*/ 4285781 h 4296831"/>
                <a:gd name="csX16" fmla="*/ 645827 w 5376580"/>
                <a:gd name="csY16" fmla="*/ 4287334 h 4296831"/>
                <a:gd name="csX17" fmla="*/ 633880 w 5376580"/>
                <a:gd name="csY17" fmla="*/ 4241933 h 4296831"/>
                <a:gd name="csX18" fmla="*/ 1354140 w 5376580"/>
                <a:gd name="csY18" fmla="*/ 3400524 h 4296831"/>
                <a:gd name="csX19" fmla="*/ 1407427 w 5376580"/>
                <a:gd name="csY19" fmla="*/ 3396761 h 4296831"/>
                <a:gd name="csX20" fmla="*/ 2324703 w 5376580"/>
                <a:gd name="csY20" fmla="*/ 3390846 h 4296831"/>
                <a:gd name="csX21" fmla="*/ 2303795 w 5376580"/>
                <a:gd name="csY21" fmla="*/ 3380930 h 4296831"/>
                <a:gd name="csX22" fmla="*/ 2271417 w 5376580"/>
                <a:gd name="csY22" fmla="*/ 3329854 h 4296831"/>
                <a:gd name="csX23" fmla="*/ 2231751 w 5376580"/>
                <a:gd name="csY23" fmla="*/ 3319699 h 4296831"/>
                <a:gd name="csX24" fmla="*/ 2213651 w 5376580"/>
                <a:gd name="csY24" fmla="*/ 3263664 h 4296831"/>
                <a:gd name="csX25" fmla="*/ 2197641 w 5376580"/>
                <a:gd name="csY25" fmla="*/ 3258527 h 4296831"/>
                <a:gd name="csX26" fmla="*/ 2171057 w 5376580"/>
                <a:gd name="csY26" fmla="*/ 3201358 h 4296831"/>
                <a:gd name="csX27" fmla="*/ 2084975 w 5376580"/>
                <a:gd name="csY27" fmla="*/ 3123161 h 4296831"/>
                <a:gd name="csX28" fmla="*/ 1943217 w 5376580"/>
                <a:gd name="csY28" fmla="*/ 2955118 h 4296831"/>
                <a:gd name="csX29" fmla="*/ 1090816 w 5376580"/>
                <a:gd name="csY29" fmla="*/ 2945679 h 4296831"/>
                <a:gd name="csX30" fmla="*/ 1034184 w 5376580"/>
                <a:gd name="csY30" fmla="*/ 3218204 h 4296831"/>
                <a:gd name="csX31" fmla="*/ 930300 w 5376580"/>
                <a:gd name="csY31" fmla="*/ 3218204 h 4296831"/>
                <a:gd name="csX32" fmla="*/ 639674 w 5376580"/>
                <a:gd name="csY32" fmla="*/ 3215217 h 4296831"/>
                <a:gd name="csX33" fmla="*/ 548873 w 5376580"/>
                <a:gd name="csY33" fmla="*/ 3206495 h 4296831"/>
                <a:gd name="csX34" fmla="*/ 501381 w 5376580"/>
                <a:gd name="csY34" fmla="*/ 2940661 h 4296831"/>
                <a:gd name="csX35" fmla="*/ 442658 w 5376580"/>
                <a:gd name="csY35" fmla="*/ 2935404 h 4296831"/>
                <a:gd name="csX36" fmla="*/ 27778 w 5376580"/>
                <a:gd name="csY36" fmla="*/ 2933552 h 4296831"/>
                <a:gd name="csX37" fmla="*/ 0 w 5376580"/>
                <a:gd name="csY37" fmla="*/ 2922680 h 4296831"/>
                <a:gd name="csX38" fmla="*/ 2688 w 5376580"/>
                <a:gd name="csY38" fmla="*/ 2901294 h 4296831"/>
                <a:gd name="csX39" fmla="*/ 27479 w 5376580"/>
                <a:gd name="csY39" fmla="*/ 2895021 h 4296831"/>
                <a:gd name="csX40" fmla="*/ 497020 w 5376580"/>
                <a:gd name="csY40" fmla="*/ 2901831 h 4296831"/>
                <a:gd name="csX41" fmla="*/ 440149 w 5376580"/>
                <a:gd name="csY41" fmla="*/ 2564013 h 4296831"/>
                <a:gd name="csX42" fmla="*/ 458967 w 5376580"/>
                <a:gd name="csY42" fmla="*/ 2554157 h 4296831"/>
                <a:gd name="csX43" fmla="*/ 630893 w 5376580"/>
                <a:gd name="csY43" fmla="*/ 2553141 h 4296831"/>
                <a:gd name="csX44" fmla="*/ 718887 w 5376580"/>
                <a:gd name="csY44" fmla="*/ 2557502 h 4296831"/>
                <a:gd name="csX45" fmla="*/ 233337 w 5376580"/>
                <a:gd name="csY45" fmla="*/ 2246207 h 4296831"/>
                <a:gd name="csX46" fmla="*/ 336982 w 5376580"/>
                <a:gd name="csY46" fmla="*/ 2059825 h 4296831"/>
                <a:gd name="csX47" fmla="*/ 473185 w 5376580"/>
                <a:gd name="csY47" fmla="*/ 2111259 h 4296831"/>
                <a:gd name="csX48" fmla="*/ 313565 w 5376580"/>
                <a:gd name="csY48" fmla="*/ 1709820 h 4296831"/>
                <a:gd name="csX49" fmla="*/ 362072 w 5376580"/>
                <a:gd name="csY49" fmla="*/ 1625171 h 4296831"/>
                <a:gd name="csX50" fmla="*/ 555862 w 5376580"/>
                <a:gd name="csY50" fmla="*/ 1752055 h 4296831"/>
                <a:gd name="csX51" fmla="*/ 604907 w 5376580"/>
                <a:gd name="csY51" fmla="*/ 1838914 h 4296831"/>
                <a:gd name="csX52" fmla="*/ 579936 w 5376580"/>
                <a:gd name="csY52" fmla="*/ 1636581 h 4296831"/>
                <a:gd name="csX53" fmla="*/ 644214 w 5376580"/>
                <a:gd name="csY53" fmla="*/ 1359278 h 4296831"/>
                <a:gd name="csX54" fmla="*/ 796905 w 5376580"/>
                <a:gd name="csY54" fmla="*/ 1508025 h 4296831"/>
                <a:gd name="csX55" fmla="*/ 833882 w 5376580"/>
                <a:gd name="csY55" fmla="*/ 1870814 h 4296831"/>
                <a:gd name="csX56" fmla="*/ 886093 w 5376580"/>
                <a:gd name="csY56" fmla="*/ 1735447 h 4296831"/>
                <a:gd name="csX57" fmla="*/ 1086156 w 5376580"/>
                <a:gd name="csY57" fmla="*/ 1540881 h 4296831"/>
                <a:gd name="csX58" fmla="*/ 1156945 w 5376580"/>
                <a:gd name="csY58" fmla="*/ 1608624 h 4296831"/>
                <a:gd name="csX59" fmla="*/ 1086694 w 5376580"/>
                <a:gd name="csY59" fmla="*/ 1921711 h 4296831"/>
                <a:gd name="csX60" fmla="*/ 1130960 w 5376580"/>
                <a:gd name="csY60" fmla="*/ 1896800 h 4296831"/>
                <a:gd name="csX61" fmla="*/ 1297987 w 5376580"/>
                <a:gd name="csY61" fmla="*/ 2052298 h 4296831"/>
                <a:gd name="csX62" fmla="*/ 863990 w 5376580"/>
                <a:gd name="csY62" fmla="*/ 2490058 h 4296831"/>
                <a:gd name="csX63" fmla="*/ 799951 w 5376580"/>
                <a:gd name="csY63" fmla="*/ 2556964 h 4296831"/>
                <a:gd name="csX64" fmla="*/ 1126419 w 5376580"/>
                <a:gd name="csY64" fmla="*/ 2559712 h 4296831"/>
                <a:gd name="csX65" fmla="*/ 1151987 w 5376580"/>
                <a:gd name="csY65" fmla="*/ 2604038 h 4296831"/>
                <a:gd name="csX66" fmla="*/ 1097446 w 5376580"/>
                <a:gd name="csY66" fmla="*/ 2907686 h 4296831"/>
                <a:gd name="csX67" fmla="*/ 1893156 w 5376580"/>
                <a:gd name="csY67" fmla="*/ 2917065 h 4296831"/>
                <a:gd name="csX68" fmla="*/ 1702234 w 5376580"/>
                <a:gd name="csY68" fmla="*/ 2777278 h 4296831"/>
                <a:gd name="csX69" fmla="*/ 1457487 w 5376580"/>
                <a:gd name="csY69" fmla="*/ 2584026 h 4296831"/>
                <a:gd name="csX70" fmla="*/ 1736105 w 5376580"/>
                <a:gd name="csY70" fmla="*/ 2177389 h 4296831"/>
                <a:gd name="csX71" fmla="*/ 1719080 w 5376580"/>
                <a:gd name="csY71" fmla="*/ 2098953 h 4296831"/>
                <a:gd name="csX72" fmla="*/ 1849428 w 5376580"/>
                <a:gd name="csY72" fmla="*/ 1867887 h 4296831"/>
                <a:gd name="csX73" fmla="*/ 2148237 w 5376580"/>
                <a:gd name="csY73" fmla="*/ 1000730 h 4296831"/>
                <a:gd name="csX74" fmla="*/ 1341655 w 5376580"/>
                <a:gd name="csY74" fmla="*/ 702757 h 4296831"/>
                <a:gd name="csX75" fmla="*/ 1131736 w 5376580"/>
                <a:gd name="csY75" fmla="*/ 560461 h 4296831"/>
                <a:gd name="csX76" fmla="*/ 1130302 w 5376580"/>
                <a:gd name="csY76" fmla="*/ 540449 h 4296831"/>
                <a:gd name="csX77" fmla="*/ 858972 w 5376580"/>
                <a:gd name="csY77" fmla="*/ 477187 h 4296831"/>
                <a:gd name="csX78" fmla="*/ 905807 w 5376580"/>
                <a:gd name="csY78" fmla="*/ 386684 h 4296831"/>
                <a:gd name="csX79" fmla="*/ 915186 w 5376580"/>
                <a:gd name="csY79" fmla="*/ 379575 h 4296831"/>
                <a:gd name="csX80" fmla="*/ 771695 w 5376580"/>
                <a:gd name="csY80" fmla="*/ 268104 h 4296831"/>
                <a:gd name="csX81" fmla="*/ 919188 w 5376580"/>
                <a:gd name="csY81" fmla="*/ 250839 h 4296831"/>
                <a:gd name="csX82" fmla="*/ 827789 w 5376580"/>
                <a:gd name="csY82" fmla="*/ 111172 h 4296831"/>
                <a:gd name="csX83" fmla="*/ 842126 w 5376580"/>
                <a:gd name="csY83" fmla="*/ 91877 h 4296831"/>
                <a:gd name="csX84" fmla="*/ 956644 w 5376580"/>
                <a:gd name="csY84" fmla="*/ 136262 h 4296831"/>
                <a:gd name="csX85" fmla="*/ 1113755 w 5376580"/>
                <a:gd name="csY85" fmla="*/ 125808 h 4296831"/>
                <a:gd name="csX86" fmla="*/ 1152883 w 5376580"/>
                <a:gd name="csY86" fmla="*/ 55078 h 4296831"/>
                <a:gd name="csX87" fmla="*/ 1288668 w 5376580"/>
                <a:gd name="csY87" fmla="*/ 281843 h 4296831"/>
                <a:gd name="csX88" fmla="*/ 1338728 w 5376580"/>
                <a:gd name="csY88" fmla="*/ 250421 h 4296831"/>
                <a:gd name="csX89" fmla="*/ 2322314 w 5376580"/>
                <a:gd name="csY89" fmla="*/ 632864 h 4296831"/>
                <a:gd name="csX90" fmla="*/ 2444896 w 5376580"/>
                <a:gd name="csY90" fmla="*/ 446242 h 4296831"/>
                <a:gd name="csX91" fmla="*/ 3022025 w 5376580"/>
                <a:gd name="csY91" fmla="*/ 442359 h 4296831"/>
                <a:gd name="csX92" fmla="*/ 3127522 w 5376580"/>
                <a:gd name="csY92" fmla="*/ 625636 h 4296831"/>
                <a:gd name="csX93" fmla="*/ 3342579 w 5376580"/>
                <a:gd name="csY93" fmla="*/ 591884 h 4296831"/>
                <a:gd name="csX94" fmla="*/ 4029446 w 5376580"/>
                <a:gd name="csY94" fmla="*/ 342298 h 4296831"/>
                <a:gd name="csX95" fmla="*/ 4213678 w 5376580"/>
                <a:gd name="csY95" fmla="*/ 259263 h 4296831"/>
                <a:gd name="csX96" fmla="*/ 4235363 w 5376580"/>
                <a:gd name="csY96" fmla="*/ 273540 h 4296831"/>
                <a:gd name="csX97" fmla="*/ 4414577 w 5376580"/>
                <a:gd name="csY97" fmla="*/ 2987 h 4296831"/>
                <a:gd name="csX98" fmla="*/ 4430169 w 5376580"/>
                <a:gd name="csY98" fmla="*/ 172344 h 4296831"/>
                <a:gd name="csX99" fmla="*/ 4600840 w 5376580"/>
                <a:gd name="csY99" fmla="*/ 54481 h 4296831"/>
                <a:gd name="csX100" fmla="*/ 4670017 w 5376580"/>
                <a:gd name="csY100" fmla="*/ 51793 h 4296831"/>
                <a:gd name="csX101" fmla="*/ 4578080 w 5376580"/>
                <a:gd name="csY101" fmla="*/ 209501 h 4296831"/>
                <a:gd name="csX102" fmla="*/ 4778202 w 5376580"/>
                <a:gd name="csY102" fmla="*/ 154363 h 4296831"/>
                <a:gd name="csX103" fmla="*/ 4678559 w 5376580"/>
                <a:gd name="csY103" fmla="*/ 287578 h 4296831"/>
                <a:gd name="csX104" fmla="*/ 4820795 w 5376580"/>
                <a:gd name="csY104" fmla="*/ 319060 h 4296831"/>
                <a:gd name="csX105" fmla="*/ 4679276 w 5376580"/>
                <a:gd name="csY105" fmla="*/ 394808 h 4296831"/>
                <a:gd name="csX106" fmla="*/ 4768823 w 5376580"/>
                <a:gd name="csY106" fmla="*/ 411953 h 4296831"/>
                <a:gd name="csX107" fmla="*/ 4803949 w 5376580"/>
                <a:gd name="csY107" fmla="*/ 487163 h 4296831"/>
                <a:gd name="csX108" fmla="*/ 4449225 w 5376580"/>
                <a:gd name="csY108" fmla="*/ 572349 h 4296831"/>
                <a:gd name="csX109" fmla="*/ 4359499 w 5376580"/>
                <a:gd name="csY109" fmla="*/ 573723 h 4296831"/>
                <a:gd name="csX110" fmla="*/ 4344564 w 5376580"/>
                <a:gd name="csY110" fmla="*/ 592123 h 4296831"/>
                <a:gd name="csX111" fmla="*/ 4221922 w 5376580"/>
                <a:gd name="csY111" fmla="*/ 655624 h 4296831"/>
                <a:gd name="csX112" fmla="*/ 3172863 w 5376580"/>
                <a:gd name="csY112" fmla="*/ 994816 h 4296831"/>
                <a:gd name="csX113" fmla="*/ 3155599 w 5376580"/>
                <a:gd name="csY113" fmla="*/ 1335203 h 4296831"/>
                <a:gd name="csX114" fmla="*/ 3113723 w 5376580"/>
                <a:gd name="csY114" fmla="*/ 2259529 h 4296831"/>
                <a:gd name="csX115" fmla="*/ 3143413 w 5376580"/>
                <a:gd name="csY115" fmla="*/ 2501587 h 4296831"/>
                <a:gd name="csX116" fmla="*/ 2991559 w 5376580"/>
                <a:gd name="csY116" fmla="*/ 2543762 h 4296831"/>
                <a:gd name="csX117" fmla="*/ 2960316 w 5376580"/>
                <a:gd name="csY117" fmla="*/ 2901234 h 4296831"/>
                <a:gd name="csX118" fmla="*/ 4246713 w 5376580"/>
                <a:gd name="csY118" fmla="*/ 2898128 h 4296831"/>
                <a:gd name="csX119" fmla="*/ 4255555 w 5376580"/>
                <a:gd name="csY119" fmla="*/ 2757743 h 4296831"/>
                <a:gd name="csX120" fmla="*/ 4259975 w 5376580"/>
                <a:gd name="csY120" fmla="*/ 2558577 h 4296831"/>
                <a:gd name="csX121" fmla="*/ 4350956 w 5376580"/>
                <a:gd name="csY121" fmla="*/ 2550572 h 4296831"/>
                <a:gd name="csX122" fmla="*/ 4392414 w 5376580"/>
                <a:gd name="csY122" fmla="*/ 2582890 h 4296831"/>
                <a:gd name="csX123" fmla="*/ 4350000 w 5376580"/>
                <a:gd name="csY123" fmla="*/ 2513296 h 4296831"/>
                <a:gd name="csX124" fmla="*/ 4324014 w 5376580"/>
                <a:gd name="csY124" fmla="*/ 2261620 h 4296831"/>
                <a:gd name="csX125" fmla="*/ 4331541 w 5376580"/>
                <a:gd name="csY125" fmla="*/ 2193220 h 4296831"/>
                <a:gd name="csX126" fmla="*/ 4368579 w 5376580"/>
                <a:gd name="csY126" fmla="*/ 2216577 h 4296831"/>
                <a:gd name="csX127" fmla="*/ 4475151 w 5376580"/>
                <a:gd name="csY127" fmla="*/ 2420224 h 4296831"/>
                <a:gd name="csX128" fmla="*/ 4451913 w 5376580"/>
                <a:gd name="csY128" fmla="*/ 2530321 h 4296831"/>
                <a:gd name="csX129" fmla="*/ 4426346 w 5376580"/>
                <a:gd name="csY129" fmla="*/ 2570106 h 4296831"/>
                <a:gd name="csX130" fmla="*/ 4471388 w 5376580"/>
                <a:gd name="csY130" fmla="*/ 2563774 h 4296831"/>
                <a:gd name="csX131" fmla="*/ 4535546 w 5376580"/>
                <a:gd name="csY131" fmla="*/ 2603440 h 4296831"/>
                <a:gd name="csX132" fmla="*/ 4537338 w 5376580"/>
                <a:gd name="csY132" fmla="*/ 2901115 h 4296831"/>
                <a:gd name="csX133" fmla="*/ 4570672 w 5376580"/>
                <a:gd name="csY133" fmla="*/ 2900876 h 4296831"/>
                <a:gd name="csX134" fmla="*/ 4565475 w 5376580"/>
                <a:gd name="csY134" fmla="*/ 2879788 h 4296831"/>
                <a:gd name="csX135" fmla="*/ 4564520 w 5376580"/>
                <a:gd name="csY135" fmla="*/ 2717361 h 4296831"/>
                <a:gd name="csX136" fmla="*/ 4640506 w 5376580"/>
                <a:gd name="csY136" fmla="*/ 2688866 h 4296831"/>
                <a:gd name="csX137" fmla="*/ 4664760 w 5376580"/>
                <a:gd name="csY137" fmla="*/ 2714553 h 4296831"/>
                <a:gd name="csX138" fmla="*/ 4640506 w 5376580"/>
                <a:gd name="csY138" fmla="*/ 2660132 h 4296831"/>
                <a:gd name="csX139" fmla="*/ 4677604 w 5376580"/>
                <a:gd name="csY139" fmla="*/ 2488146 h 4296831"/>
                <a:gd name="csX140" fmla="*/ 4777007 w 5376580"/>
                <a:gd name="csY140" fmla="*/ 2396807 h 4296831"/>
                <a:gd name="csX141" fmla="*/ 4803650 w 5376580"/>
                <a:gd name="csY141" fmla="*/ 2411144 h 4296831"/>
                <a:gd name="csX142" fmla="*/ 4698810 w 5376580"/>
                <a:gd name="csY142" fmla="*/ 2691375 h 4296831"/>
                <a:gd name="csX143" fmla="*/ 4698273 w 5376580"/>
                <a:gd name="csY143" fmla="*/ 2719213 h 4296831"/>
                <a:gd name="csX144" fmla="*/ 4780353 w 5376580"/>
                <a:gd name="csY144" fmla="*/ 2710371 h 4296831"/>
                <a:gd name="csX145" fmla="*/ 4789313 w 5376580"/>
                <a:gd name="csY145" fmla="*/ 2777995 h 4296831"/>
                <a:gd name="csX146" fmla="*/ 4789851 w 5376580"/>
                <a:gd name="csY146" fmla="*/ 2899681 h 4296831"/>
                <a:gd name="csX147" fmla="*/ 5354674 w 5376580"/>
                <a:gd name="csY147" fmla="*/ 2900756 h 4296831"/>
                <a:gd name="csX148" fmla="*/ 5345354 w 5376580"/>
                <a:gd name="csY148" fmla="*/ 2939347 h 4296831"/>
                <a:gd name="csX149" fmla="*/ 4793017 w 5376580"/>
                <a:gd name="csY149" fmla="*/ 2937435 h 4296831"/>
                <a:gd name="csX150" fmla="*/ 4785371 w 5376580"/>
                <a:gd name="csY150" fmla="*/ 2954461 h 4296831"/>
                <a:gd name="csX151" fmla="*/ 4786446 w 5376580"/>
                <a:gd name="csY151" fmla="*/ 3128298 h 4296831"/>
                <a:gd name="csX152" fmla="*/ 4839135 w 5376580"/>
                <a:gd name="csY152" fmla="*/ 3163783 h 4296831"/>
                <a:gd name="csX153" fmla="*/ 4504005 w 5376580"/>
                <a:gd name="csY153" fmla="*/ 3163543 h 4296831"/>
                <a:gd name="csX154" fmla="*/ 4572046 w 5376580"/>
                <a:gd name="csY154" fmla="*/ 3122444 h 4296831"/>
                <a:gd name="csX155" fmla="*/ 4570911 w 5376580"/>
                <a:gd name="csY155" fmla="*/ 2939048 h 4296831"/>
                <a:gd name="csX156" fmla="*/ 4532799 w 5376580"/>
                <a:gd name="csY156" fmla="*/ 2939227 h 4296831"/>
                <a:gd name="csX157" fmla="*/ 4533097 w 5376580"/>
                <a:gd name="csY157" fmla="*/ 2991677 h 4296831"/>
                <a:gd name="csX158" fmla="*/ 4549107 w 5376580"/>
                <a:gd name="csY158" fmla="*/ 3028536 h 4296831"/>
                <a:gd name="csX159" fmla="*/ 4184167 w 5376580"/>
                <a:gd name="csY159" fmla="*/ 3030925 h 4296831"/>
                <a:gd name="csX160" fmla="*/ 4168576 w 5376580"/>
                <a:gd name="csY160" fmla="*/ 3017544 h 4296831"/>
                <a:gd name="csX161" fmla="*/ 4242532 w 5376580"/>
                <a:gd name="csY161" fmla="*/ 2993469 h 4296831"/>
                <a:gd name="csX162" fmla="*/ 4242173 w 5376580"/>
                <a:gd name="csY162" fmla="*/ 2936241 h 4296831"/>
                <a:gd name="csX163" fmla="*/ 2955776 w 5376580"/>
                <a:gd name="csY163" fmla="*/ 2939347 h 4296831"/>
                <a:gd name="csX164" fmla="*/ 2958583 w 5376580"/>
                <a:gd name="csY164" fmla="*/ 3391862 h 4296831"/>
                <a:gd name="csX165" fmla="*/ 3318265 w 5376580"/>
                <a:gd name="csY165" fmla="*/ 3389652 h 4296831"/>
                <a:gd name="csX166" fmla="*/ 4624795 w 5376580"/>
                <a:gd name="csY166" fmla="*/ 85485 h 4296831"/>
                <a:gd name="csX167" fmla="*/ 4394386 w 5376580"/>
                <a:gd name="csY167" fmla="*/ 244149 h 4296831"/>
                <a:gd name="csX168" fmla="*/ 4368519 w 5376580"/>
                <a:gd name="csY168" fmla="*/ 218641 h 4296831"/>
                <a:gd name="csX169" fmla="*/ 4424434 w 5376580"/>
                <a:gd name="csY169" fmla="*/ 43847 h 4296831"/>
                <a:gd name="csX170" fmla="*/ 4250178 w 5376580"/>
                <a:gd name="csY170" fmla="*/ 313863 h 4296831"/>
                <a:gd name="csX171" fmla="*/ 4346356 w 5376580"/>
                <a:gd name="csY171" fmla="*/ 532623 h 4296831"/>
                <a:gd name="csX172" fmla="*/ 4577423 w 5376580"/>
                <a:gd name="csY172" fmla="*/ 523902 h 4296831"/>
                <a:gd name="csX173" fmla="*/ 4779457 w 5376580"/>
                <a:gd name="csY173" fmla="*/ 458429 h 4296831"/>
                <a:gd name="csX174" fmla="*/ 4653350 w 5376580"/>
                <a:gd name="csY174" fmla="*/ 432801 h 4296831"/>
                <a:gd name="csX175" fmla="*/ 4533635 w 5376580"/>
                <a:gd name="csY175" fmla="*/ 429396 h 4296831"/>
                <a:gd name="csX176" fmla="*/ 4526646 w 5376580"/>
                <a:gd name="csY176" fmla="*/ 416851 h 4296831"/>
                <a:gd name="csX177" fmla="*/ 4531424 w 5376580"/>
                <a:gd name="csY177" fmla="*/ 402634 h 4296831"/>
                <a:gd name="csX178" fmla="*/ 4667209 w 5376580"/>
                <a:gd name="csY178" fmla="*/ 361594 h 4296831"/>
                <a:gd name="csX179" fmla="*/ 4739134 w 5376580"/>
                <a:gd name="csY179" fmla="*/ 333218 h 4296831"/>
                <a:gd name="csX180" fmla="*/ 4764403 w 5376580"/>
                <a:gd name="csY180" fmla="*/ 317985 h 4296831"/>
                <a:gd name="csX181" fmla="*/ 4702514 w 5376580"/>
                <a:gd name="csY181" fmla="*/ 325392 h 4296831"/>
                <a:gd name="csX182" fmla="*/ 4536562 w 5376580"/>
                <a:gd name="csY182" fmla="*/ 369300 h 4296831"/>
                <a:gd name="csX183" fmla="*/ 4512010 w 5376580"/>
                <a:gd name="csY183" fmla="*/ 350423 h 4296831"/>
                <a:gd name="csX184" fmla="*/ 4619777 w 5376580"/>
                <a:gd name="csY184" fmla="*/ 281485 h 4296831"/>
                <a:gd name="csX185" fmla="*/ 4739850 w 5376580"/>
                <a:gd name="csY185" fmla="*/ 184710 h 4296831"/>
                <a:gd name="csX186" fmla="*/ 4627304 w 5376580"/>
                <a:gd name="csY186" fmla="*/ 227362 h 4296831"/>
                <a:gd name="csX187" fmla="*/ 4467624 w 5376580"/>
                <a:gd name="csY187" fmla="*/ 299944 h 4296831"/>
                <a:gd name="csX188" fmla="*/ 4459022 w 5376580"/>
                <a:gd name="csY188" fmla="*/ 264699 h 4296831"/>
                <a:gd name="csX189" fmla="*/ 4598451 w 5376580"/>
                <a:gd name="csY189" fmla="*/ 127899 h 4296831"/>
                <a:gd name="csX190" fmla="*/ 4624855 w 5376580"/>
                <a:gd name="csY190" fmla="*/ 85365 h 4296831"/>
                <a:gd name="csX191" fmla="*/ 1151868 w 5376580"/>
                <a:gd name="csY191" fmla="*/ 111471 h 4296831"/>
                <a:gd name="csX192" fmla="*/ 1160709 w 5376580"/>
                <a:gd name="csY192" fmla="*/ 239430 h 4296831"/>
                <a:gd name="csX193" fmla="*/ 1102225 w 5376580"/>
                <a:gd name="csY193" fmla="*/ 168819 h 4296831"/>
                <a:gd name="csX194" fmla="*/ 980181 w 5376580"/>
                <a:gd name="csY194" fmla="*/ 79093 h 4296831"/>
                <a:gd name="csX195" fmla="*/ 1101568 w 5376580"/>
                <a:gd name="csY195" fmla="*/ 265356 h 4296831"/>
                <a:gd name="csX196" fmla="*/ 1104555 w 5376580"/>
                <a:gd name="csY196" fmla="*/ 284472 h 4296831"/>
                <a:gd name="csX197" fmla="*/ 1014470 w 5376580"/>
                <a:gd name="csY197" fmla="*/ 233635 h 4296831"/>
                <a:gd name="csX198" fmla="*/ 870860 w 5376580"/>
                <a:gd name="csY198" fmla="*/ 132200 h 4296831"/>
                <a:gd name="csX199" fmla="*/ 1048461 w 5376580"/>
                <a:gd name="csY199" fmla="*/ 314162 h 4296831"/>
                <a:gd name="csX200" fmla="*/ 986393 w 5376580"/>
                <a:gd name="csY200" fmla="*/ 319478 h 4296831"/>
                <a:gd name="csX201" fmla="*/ 814527 w 5376580"/>
                <a:gd name="csY201" fmla="*/ 272943 h 4296831"/>
                <a:gd name="csX202" fmla="*/ 953358 w 5376580"/>
                <a:gd name="csY202" fmla="*/ 357711 h 4296831"/>
                <a:gd name="csX203" fmla="*/ 1045355 w 5376580"/>
                <a:gd name="csY203" fmla="*/ 389193 h 4296831"/>
                <a:gd name="csX204" fmla="*/ 1056645 w 5376580"/>
                <a:gd name="csY204" fmla="*/ 404904 h 4296831"/>
                <a:gd name="csX205" fmla="*/ 960646 w 5376580"/>
                <a:gd name="csY205" fmla="*/ 417031 h 4296831"/>
                <a:gd name="csX206" fmla="*/ 872652 w 5376580"/>
                <a:gd name="csY206" fmla="*/ 432204 h 4296831"/>
                <a:gd name="csX207" fmla="*/ 879881 w 5376580"/>
                <a:gd name="csY207" fmla="*/ 446422 h 4296831"/>
                <a:gd name="csX208" fmla="*/ 1123014 w 5376580"/>
                <a:gd name="csY208" fmla="*/ 502277 h 4296831"/>
                <a:gd name="csX209" fmla="*/ 1161306 w 5376580"/>
                <a:gd name="csY209" fmla="*/ 497079 h 4296831"/>
                <a:gd name="csX210" fmla="*/ 1267282 w 5376580"/>
                <a:gd name="csY210" fmla="*/ 317806 h 4296831"/>
                <a:gd name="csX211" fmla="*/ 1151868 w 5376580"/>
                <a:gd name="csY211" fmla="*/ 111351 h 4296831"/>
                <a:gd name="csX212" fmla="*/ 2352541 w 5376580"/>
                <a:gd name="csY212" fmla="*/ 923429 h 4296831"/>
                <a:gd name="csX213" fmla="*/ 2213770 w 5376580"/>
                <a:gd name="csY213" fmla="*/ 845471 h 4296831"/>
                <a:gd name="csX214" fmla="*/ 2322493 w 5376580"/>
                <a:gd name="csY214" fmla="*/ 682924 h 4296831"/>
                <a:gd name="csX215" fmla="*/ 2322553 w 5376580"/>
                <a:gd name="csY215" fmla="*/ 673426 h 4296831"/>
                <a:gd name="csX216" fmla="*/ 1775234 w 5376580"/>
                <a:gd name="csY216" fmla="*/ 527665 h 4296831"/>
                <a:gd name="csX217" fmla="*/ 1331440 w 5376580"/>
                <a:gd name="csY217" fmla="*/ 287519 h 4296831"/>
                <a:gd name="csX218" fmla="*/ 1173911 w 5376580"/>
                <a:gd name="csY218" fmla="*/ 553771 h 4296831"/>
                <a:gd name="csX219" fmla="*/ 2152539 w 5376580"/>
                <a:gd name="csY219" fmla="*/ 962498 h 4296831"/>
                <a:gd name="csX220" fmla="*/ 2193400 w 5376580"/>
                <a:gd name="csY220" fmla="*/ 933645 h 4296831"/>
                <a:gd name="csX221" fmla="*/ 2175777 w 5376580"/>
                <a:gd name="csY221" fmla="*/ 1073073 h 4296831"/>
                <a:gd name="csX222" fmla="*/ 2069861 w 5376580"/>
                <a:gd name="csY222" fmla="*/ 1465551 h 4296831"/>
                <a:gd name="csX223" fmla="*/ 2260903 w 5376580"/>
                <a:gd name="csY223" fmla="*/ 1521705 h 4296831"/>
                <a:gd name="csX224" fmla="*/ 2279840 w 5376580"/>
                <a:gd name="csY224" fmla="*/ 1601933 h 4296831"/>
                <a:gd name="csX225" fmla="*/ 2214248 w 5376580"/>
                <a:gd name="csY225" fmla="*/ 1816452 h 4296831"/>
                <a:gd name="csX226" fmla="*/ 1905582 w 5376580"/>
                <a:gd name="csY226" fmla="*/ 1835807 h 4296831"/>
                <a:gd name="csX227" fmla="*/ 1868664 w 5376580"/>
                <a:gd name="csY227" fmla="*/ 1910659 h 4296831"/>
                <a:gd name="csX228" fmla="*/ 1752175 w 5376580"/>
                <a:gd name="csY228" fmla="*/ 2117651 h 4296831"/>
                <a:gd name="csX229" fmla="*/ 1826310 w 5376580"/>
                <a:gd name="csY229" fmla="*/ 2172371 h 4296831"/>
                <a:gd name="csX230" fmla="*/ 2492567 w 5376580"/>
                <a:gd name="csY230" fmla="*/ 1878341 h 4296831"/>
                <a:gd name="csX231" fmla="*/ 2599200 w 5376580"/>
                <a:gd name="csY231" fmla="*/ 1543629 h 4296831"/>
                <a:gd name="csX232" fmla="*/ 2410129 w 5376580"/>
                <a:gd name="csY232" fmla="*/ 1006346 h 4296831"/>
                <a:gd name="csX233" fmla="*/ 2352482 w 5376580"/>
                <a:gd name="csY233" fmla="*/ 923370 h 4296831"/>
                <a:gd name="csX234" fmla="*/ 2987377 w 5376580"/>
                <a:gd name="csY234" fmla="*/ 463088 h 4296831"/>
                <a:gd name="csX235" fmla="*/ 2835822 w 5376580"/>
                <a:gd name="csY235" fmla="*/ 417508 h 4296831"/>
                <a:gd name="csX236" fmla="*/ 2729966 w 5376580"/>
                <a:gd name="csY236" fmla="*/ 301856 h 4296831"/>
                <a:gd name="csX237" fmla="*/ 2602127 w 5376580"/>
                <a:gd name="csY237" fmla="*/ 431487 h 4296831"/>
                <a:gd name="csX238" fmla="*/ 2607204 w 5376580"/>
                <a:gd name="csY238" fmla="*/ 493077 h 4296831"/>
                <a:gd name="csX239" fmla="*/ 2663717 w 5376580"/>
                <a:gd name="csY239" fmla="*/ 447975 h 4296831"/>
                <a:gd name="csX240" fmla="*/ 2606189 w 5376580"/>
                <a:gd name="csY240" fmla="*/ 530473 h 4296831"/>
                <a:gd name="csX241" fmla="*/ 2573512 w 5376580"/>
                <a:gd name="csY241" fmla="*/ 445705 h 4296831"/>
                <a:gd name="csX242" fmla="*/ 2478290 w 5376580"/>
                <a:gd name="csY242" fmla="*/ 455741 h 4296831"/>
                <a:gd name="csX243" fmla="*/ 2818199 w 5376580"/>
                <a:gd name="csY243" fmla="*/ 751205 h 4296831"/>
                <a:gd name="csX244" fmla="*/ 2987377 w 5376580"/>
                <a:gd name="csY244" fmla="*/ 463029 h 4296831"/>
                <a:gd name="csX245" fmla="*/ 3253211 w 5376580"/>
                <a:gd name="csY245" fmla="*/ 941769 h 4296831"/>
                <a:gd name="csX246" fmla="*/ 4303644 w 5376580"/>
                <a:gd name="csY246" fmla="*/ 570796 h 4296831"/>
                <a:gd name="csX247" fmla="*/ 4311111 w 5376580"/>
                <a:gd name="csY247" fmla="*/ 544631 h 4296831"/>
                <a:gd name="csX248" fmla="*/ 4204479 w 5376580"/>
                <a:gd name="csY248" fmla="*/ 307113 h 4296831"/>
                <a:gd name="csX249" fmla="*/ 4192531 w 5376580"/>
                <a:gd name="csY249" fmla="*/ 304424 h 4296831"/>
                <a:gd name="csX250" fmla="*/ 3080031 w 5376580"/>
                <a:gd name="csY250" fmla="*/ 671335 h 4296831"/>
                <a:gd name="csX251" fmla="*/ 3253211 w 5376580"/>
                <a:gd name="csY251" fmla="*/ 941769 h 4296831"/>
                <a:gd name="csX252" fmla="*/ 2435040 w 5376580"/>
                <a:gd name="csY252" fmla="*/ 485371 h 4296831"/>
                <a:gd name="csX253" fmla="*/ 2343820 w 5376580"/>
                <a:gd name="csY253" fmla="*/ 599291 h 4296831"/>
                <a:gd name="csX254" fmla="*/ 2455470 w 5376580"/>
                <a:gd name="csY254" fmla="*/ 608252 h 4296831"/>
                <a:gd name="csX255" fmla="*/ 2435040 w 5376580"/>
                <a:gd name="csY255" fmla="*/ 485430 h 4296831"/>
                <a:gd name="csX256" fmla="*/ 3008226 w 5376580"/>
                <a:gd name="csY256" fmla="*/ 619244 h 4296831"/>
                <a:gd name="csX257" fmla="*/ 3026446 w 5376580"/>
                <a:gd name="csY257" fmla="*/ 481070 h 4296831"/>
                <a:gd name="csX258" fmla="*/ 3008226 w 5376580"/>
                <a:gd name="csY258" fmla="*/ 619244 h 4296831"/>
                <a:gd name="csX259" fmla="*/ 2799680 w 5376580"/>
                <a:gd name="csY259" fmla="*/ 796904 h 4296831"/>
                <a:gd name="csX260" fmla="*/ 2632892 w 5376580"/>
                <a:gd name="csY260" fmla="*/ 783583 h 4296831"/>
                <a:gd name="csX261" fmla="*/ 2668316 w 5376580"/>
                <a:gd name="csY261" fmla="*/ 977193 h 4296831"/>
                <a:gd name="csX262" fmla="*/ 2638985 w 5376580"/>
                <a:gd name="csY262" fmla="*/ 1007361 h 4296831"/>
                <a:gd name="csX263" fmla="*/ 2734267 w 5376580"/>
                <a:gd name="csY263" fmla="*/ 1011543 h 4296831"/>
                <a:gd name="csX264" fmla="*/ 2735163 w 5376580"/>
                <a:gd name="csY264" fmla="*/ 929582 h 4296831"/>
                <a:gd name="csX265" fmla="*/ 2799680 w 5376580"/>
                <a:gd name="csY265" fmla="*/ 796904 h 4296831"/>
                <a:gd name="csX266" fmla="*/ 2598901 w 5376580"/>
                <a:gd name="csY266" fmla="*/ 1479172 h 4296831"/>
                <a:gd name="csX267" fmla="*/ 2521958 w 5376580"/>
                <a:gd name="csY267" fmla="*/ 960467 h 4296831"/>
                <a:gd name="csX268" fmla="*/ 2598901 w 5376580"/>
                <a:gd name="csY268" fmla="*/ 1479172 h 4296831"/>
                <a:gd name="csX269" fmla="*/ 3073877 w 5376580"/>
                <a:gd name="csY269" fmla="*/ 2004985 h 4296831"/>
                <a:gd name="csX270" fmla="*/ 2985764 w 5376580"/>
                <a:gd name="csY270" fmla="*/ 2005523 h 4296831"/>
                <a:gd name="csX271" fmla="*/ 2912047 w 5376580"/>
                <a:gd name="csY271" fmla="*/ 1979477 h 4296831"/>
                <a:gd name="csX272" fmla="*/ 2869454 w 5376580"/>
                <a:gd name="csY272" fmla="*/ 1653965 h 4296831"/>
                <a:gd name="csX273" fmla="*/ 2988213 w 5376580"/>
                <a:gd name="csY273" fmla="*/ 1600440 h 4296831"/>
                <a:gd name="csX274" fmla="*/ 3100043 w 5376580"/>
                <a:gd name="csY274" fmla="*/ 1609520 h 4296831"/>
                <a:gd name="csX275" fmla="*/ 3138036 w 5376580"/>
                <a:gd name="csY275" fmla="*/ 969607 h 4296831"/>
                <a:gd name="csX276" fmla="*/ 3122325 w 5376580"/>
                <a:gd name="csY276" fmla="*/ 956703 h 4296831"/>
                <a:gd name="csX277" fmla="*/ 3098430 w 5376580"/>
                <a:gd name="csY277" fmla="*/ 1004315 h 4296831"/>
                <a:gd name="csX278" fmla="*/ 2991798 w 5376580"/>
                <a:gd name="csY278" fmla="*/ 1043383 h 4296831"/>
                <a:gd name="csX279" fmla="*/ 2649678 w 5376580"/>
                <a:gd name="csY279" fmla="*/ 1531622 h 4296831"/>
                <a:gd name="csX280" fmla="*/ 2502723 w 5376580"/>
                <a:gd name="csY280" fmla="*/ 1930731 h 4296831"/>
                <a:gd name="csX281" fmla="*/ 2710850 w 5376580"/>
                <a:gd name="csY281" fmla="*/ 2250210 h 4296831"/>
                <a:gd name="csX282" fmla="*/ 3070413 w 5376580"/>
                <a:gd name="csY282" fmla="*/ 2533368 h 4296831"/>
                <a:gd name="csX283" fmla="*/ 3105718 w 5376580"/>
                <a:gd name="csY283" fmla="*/ 2502364 h 4296831"/>
                <a:gd name="csX284" fmla="*/ 3075491 w 5376580"/>
                <a:gd name="csY284" fmla="*/ 2254989 h 4296831"/>
                <a:gd name="csX285" fmla="*/ 3069696 w 5376580"/>
                <a:gd name="csY285" fmla="*/ 2136230 h 4296831"/>
                <a:gd name="csX286" fmla="*/ 3073877 w 5376580"/>
                <a:gd name="csY286" fmla="*/ 2004985 h 4296831"/>
                <a:gd name="csX287" fmla="*/ 2665688 w 5376580"/>
                <a:gd name="csY287" fmla="*/ 1478813 h 4296831"/>
                <a:gd name="csX288" fmla="*/ 2907746 w 5376580"/>
                <a:gd name="csY288" fmla="*/ 972414 h 4296831"/>
                <a:gd name="csX289" fmla="*/ 2848486 w 5376580"/>
                <a:gd name="csY289" fmla="*/ 1017875 h 4296831"/>
                <a:gd name="csX290" fmla="*/ 2718257 w 5376580"/>
                <a:gd name="csY290" fmla="*/ 1310591 h 4296831"/>
                <a:gd name="csX291" fmla="*/ 2665748 w 5376580"/>
                <a:gd name="csY291" fmla="*/ 1478813 h 4296831"/>
                <a:gd name="csX292" fmla="*/ 2791556 w 5376580"/>
                <a:gd name="csY292" fmla="*/ 1035080 h 4296831"/>
                <a:gd name="csX293" fmla="*/ 2577156 w 5376580"/>
                <a:gd name="csY293" fmla="*/ 1022116 h 4296831"/>
                <a:gd name="csX294" fmla="*/ 2594241 w 5376580"/>
                <a:gd name="csY294" fmla="*/ 1088665 h 4296831"/>
                <a:gd name="csX295" fmla="*/ 2757565 w 5376580"/>
                <a:gd name="csY295" fmla="*/ 1103241 h 4296831"/>
                <a:gd name="csX296" fmla="*/ 2791616 w 5376580"/>
                <a:gd name="csY296" fmla="*/ 1035139 h 4296831"/>
                <a:gd name="csX297" fmla="*/ 2744602 w 5376580"/>
                <a:gd name="csY297" fmla="*/ 1144938 h 4296831"/>
                <a:gd name="csX298" fmla="*/ 2601589 w 5376580"/>
                <a:gd name="csY298" fmla="*/ 1131497 h 4296831"/>
                <a:gd name="csX299" fmla="*/ 2612581 w 5376580"/>
                <a:gd name="csY299" fmla="*/ 1192190 h 4296831"/>
                <a:gd name="csX300" fmla="*/ 2720468 w 5376580"/>
                <a:gd name="csY300" fmla="*/ 1206289 h 4296831"/>
                <a:gd name="csX301" fmla="*/ 2744542 w 5376580"/>
                <a:gd name="csY301" fmla="*/ 1144938 h 4296831"/>
                <a:gd name="csX302" fmla="*/ 2616524 w 5376580"/>
                <a:gd name="csY302" fmla="*/ 1231438 h 4296831"/>
                <a:gd name="csX303" fmla="*/ 2628591 w 5376580"/>
                <a:gd name="csY303" fmla="*/ 1303064 h 4296831"/>
                <a:gd name="csX304" fmla="*/ 2679189 w 5376580"/>
                <a:gd name="csY304" fmla="*/ 1309994 h 4296831"/>
                <a:gd name="csX305" fmla="*/ 2700276 w 5376580"/>
                <a:gd name="csY305" fmla="*/ 1245059 h 4296831"/>
                <a:gd name="csX306" fmla="*/ 2616524 w 5376580"/>
                <a:gd name="csY306" fmla="*/ 1231498 h 4296831"/>
                <a:gd name="csX307" fmla="*/ 2641494 w 5376580"/>
                <a:gd name="csY307" fmla="*/ 1431262 h 4296831"/>
                <a:gd name="csX308" fmla="*/ 2662820 w 5376580"/>
                <a:gd name="csY308" fmla="*/ 1345179 h 4296831"/>
                <a:gd name="csX309" fmla="*/ 2631458 w 5376580"/>
                <a:gd name="csY309" fmla="*/ 1340818 h 4296831"/>
                <a:gd name="csX310" fmla="*/ 2631697 w 5376580"/>
                <a:gd name="csY310" fmla="*/ 1371763 h 4296831"/>
                <a:gd name="csX311" fmla="*/ 2641494 w 5376580"/>
                <a:gd name="csY311" fmla="*/ 1431262 h 4296831"/>
                <a:gd name="csX312" fmla="*/ 755387 w 5376580"/>
                <a:gd name="csY312" fmla="*/ 2304930 h 4296831"/>
                <a:gd name="csX313" fmla="*/ 773308 w 5376580"/>
                <a:gd name="csY313" fmla="*/ 1575171 h 4296831"/>
                <a:gd name="csX314" fmla="*/ 750488 w 5376580"/>
                <a:gd name="csY314" fmla="*/ 1483234 h 4296831"/>
                <a:gd name="csX315" fmla="*/ 629638 w 5376580"/>
                <a:gd name="csY315" fmla="*/ 1463461 h 4296831"/>
                <a:gd name="csX316" fmla="*/ 719843 w 5376580"/>
                <a:gd name="csY316" fmla="*/ 2161260 h 4296831"/>
                <a:gd name="csX317" fmla="*/ 748338 w 5376580"/>
                <a:gd name="csY317" fmla="*/ 2290652 h 4296831"/>
                <a:gd name="csX318" fmla="*/ 755446 w 5376580"/>
                <a:gd name="csY318" fmla="*/ 2304930 h 4296831"/>
                <a:gd name="csX319" fmla="*/ 2056241 w 5376580"/>
                <a:gd name="csY319" fmla="*/ 1501693 h 4296831"/>
                <a:gd name="csX320" fmla="*/ 1924877 w 5376580"/>
                <a:gd name="csY320" fmla="*/ 1800144 h 4296831"/>
                <a:gd name="csX321" fmla="*/ 2140113 w 5376580"/>
                <a:gd name="csY321" fmla="*/ 1833179 h 4296831"/>
                <a:gd name="csX322" fmla="*/ 2246626 w 5376580"/>
                <a:gd name="csY322" fmla="*/ 1560475 h 4296831"/>
                <a:gd name="csX323" fmla="*/ 2056241 w 5376580"/>
                <a:gd name="csY323" fmla="*/ 1501693 h 4296831"/>
                <a:gd name="csX324" fmla="*/ 3095503 w 5376580"/>
                <a:gd name="csY324" fmla="*/ 1642854 h 4296831"/>
                <a:gd name="csX325" fmla="*/ 2913959 w 5376580"/>
                <a:gd name="csY325" fmla="*/ 1642137 h 4296831"/>
                <a:gd name="csX326" fmla="*/ 2925668 w 5376580"/>
                <a:gd name="csY326" fmla="*/ 1941723 h 4296831"/>
                <a:gd name="csX327" fmla="*/ 2995143 w 5376580"/>
                <a:gd name="csY327" fmla="*/ 1967291 h 4296831"/>
                <a:gd name="csX328" fmla="*/ 3071428 w 5376580"/>
                <a:gd name="csY328" fmla="*/ 1966932 h 4296831"/>
                <a:gd name="csX329" fmla="*/ 3095562 w 5376580"/>
                <a:gd name="csY329" fmla="*/ 1642794 h 4296831"/>
                <a:gd name="csX330" fmla="*/ 780596 w 5376580"/>
                <a:gd name="csY330" fmla="*/ 2519150 h 4296831"/>
                <a:gd name="csX331" fmla="*/ 1250316 w 5376580"/>
                <a:gd name="csY331" fmla="*/ 2067053 h 4296831"/>
                <a:gd name="csX332" fmla="*/ 1089382 w 5376580"/>
                <a:gd name="csY332" fmla="*/ 1969620 h 4296831"/>
                <a:gd name="csX333" fmla="*/ 780596 w 5376580"/>
                <a:gd name="csY333" fmla="*/ 2519150 h 4296831"/>
                <a:gd name="csX334" fmla="*/ 713630 w 5376580"/>
                <a:gd name="csY334" fmla="*/ 2490954 h 4296831"/>
                <a:gd name="csX335" fmla="*/ 608790 w 5376580"/>
                <a:gd name="csY335" fmla="*/ 2302421 h 4296831"/>
                <a:gd name="csX336" fmla="*/ 289669 w 5376580"/>
                <a:gd name="csY336" fmla="*/ 2098236 h 4296831"/>
                <a:gd name="csX337" fmla="*/ 259442 w 5376580"/>
                <a:gd name="csY337" fmla="*/ 2219863 h 4296831"/>
                <a:gd name="csX338" fmla="*/ 713630 w 5376580"/>
                <a:gd name="csY338" fmla="*/ 2490954 h 4296831"/>
                <a:gd name="csX339" fmla="*/ 4429930 w 5376580"/>
                <a:gd name="csY339" fmla="*/ 2506366 h 4296831"/>
                <a:gd name="csX340" fmla="*/ 4401196 w 5376580"/>
                <a:gd name="csY340" fmla="*/ 2341430 h 4296831"/>
                <a:gd name="csX341" fmla="*/ 4357169 w 5376580"/>
                <a:gd name="csY341" fmla="*/ 2278227 h 4296831"/>
                <a:gd name="csX342" fmla="*/ 4382378 w 5376580"/>
                <a:gd name="csY342" fmla="*/ 2501886 h 4296831"/>
                <a:gd name="csX343" fmla="*/ 4389308 w 5376580"/>
                <a:gd name="csY343" fmla="*/ 2468552 h 4296831"/>
                <a:gd name="csX344" fmla="*/ 4417624 w 5376580"/>
                <a:gd name="csY344" fmla="*/ 2468612 h 4296831"/>
                <a:gd name="csX345" fmla="*/ 4429990 w 5376580"/>
                <a:gd name="csY345" fmla="*/ 2506306 h 4296831"/>
                <a:gd name="csX346" fmla="*/ 2449616 w 5376580"/>
                <a:gd name="csY346" fmla="*/ 2780444 h 4296831"/>
                <a:gd name="csX347" fmla="*/ 2475243 w 5376580"/>
                <a:gd name="csY347" fmla="*/ 2299195 h 4296831"/>
                <a:gd name="csX348" fmla="*/ 2114486 w 5376580"/>
                <a:gd name="csY348" fmla="*/ 2503857 h 4296831"/>
                <a:gd name="csX349" fmla="*/ 2346747 w 5376580"/>
                <a:gd name="csY349" fmla="*/ 2690478 h 4296831"/>
                <a:gd name="csX350" fmla="*/ 2382948 w 5376580"/>
                <a:gd name="csY350" fmla="*/ 2740121 h 4296831"/>
                <a:gd name="csX351" fmla="*/ 2449616 w 5376580"/>
                <a:gd name="csY351" fmla="*/ 2780384 h 4296831"/>
                <a:gd name="csX352" fmla="*/ 4702454 w 5376580"/>
                <a:gd name="csY352" fmla="*/ 2652366 h 4296831"/>
                <a:gd name="csX353" fmla="*/ 4763148 w 5376580"/>
                <a:gd name="csY353" fmla="*/ 2461443 h 4296831"/>
                <a:gd name="csX354" fmla="*/ 4669001 w 5376580"/>
                <a:gd name="csY354" fmla="*/ 2633548 h 4296831"/>
                <a:gd name="csX355" fmla="*/ 4697854 w 5376580"/>
                <a:gd name="csY355" fmla="*/ 2630621 h 4296831"/>
                <a:gd name="csX356" fmla="*/ 4702454 w 5376580"/>
                <a:gd name="csY356" fmla="*/ 2652366 h 4296831"/>
                <a:gd name="csX357" fmla="*/ 1114532 w 5376580"/>
                <a:gd name="csY357" fmla="*/ 2598124 h 4296831"/>
                <a:gd name="csX358" fmla="*/ 487880 w 5376580"/>
                <a:gd name="csY358" fmla="*/ 2592389 h 4296831"/>
                <a:gd name="csX359" fmla="*/ 480771 w 5376580"/>
                <a:gd name="csY359" fmla="*/ 2599677 h 4296831"/>
                <a:gd name="csX360" fmla="*/ 515957 w 5376580"/>
                <a:gd name="csY360" fmla="*/ 2801412 h 4296831"/>
                <a:gd name="csX361" fmla="*/ 661777 w 5376580"/>
                <a:gd name="csY361" fmla="*/ 2721423 h 4296831"/>
                <a:gd name="csX362" fmla="*/ 707298 w 5376580"/>
                <a:gd name="csY362" fmla="*/ 2652844 h 4296831"/>
                <a:gd name="csX363" fmla="*/ 735136 w 5376580"/>
                <a:gd name="csY363" fmla="*/ 2740121 h 4296831"/>
                <a:gd name="csX364" fmla="*/ 874385 w 5376580"/>
                <a:gd name="csY364" fmla="*/ 2732594 h 4296831"/>
                <a:gd name="csX365" fmla="*/ 938962 w 5376580"/>
                <a:gd name="csY365" fmla="*/ 2669272 h 4296831"/>
                <a:gd name="csX366" fmla="*/ 975282 w 5376580"/>
                <a:gd name="csY366" fmla="*/ 2741435 h 4296831"/>
                <a:gd name="csX367" fmla="*/ 1077673 w 5376580"/>
                <a:gd name="csY367" fmla="*/ 2807923 h 4296831"/>
                <a:gd name="csX368" fmla="*/ 1114532 w 5376580"/>
                <a:gd name="csY368" fmla="*/ 2598124 h 4296831"/>
                <a:gd name="csX369" fmla="*/ 4275746 w 5376580"/>
                <a:gd name="csY369" fmla="*/ 2993171 h 4296831"/>
                <a:gd name="csX370" fmla="*/ 4494925 w 5376580"/>
                <a:gd name="csY370" fmla="*/ 2991857 h 4296831"/>
                <a:gd name="csX371" fmla="*/ 4497314 w 5376580"/>
                <a:gd name="csY371" fmla="*/ 2601230 h 4296831"/>
                <a:gd name="csX372" fmla="*/ 4395521 w 5376580"/>
                <a:gd name="csY372" fmla="*/ 2625364 h 4296831"/>
                <a:gd name="csX373" fmla="*/ 4299163 w 5376580"/>
                <a:gd name="csY373" fmla="*/ 2569987 h 4296831"/>
                <a:gd name="csX374" fmla="*/ 4275746 w 5376580"/>
                <a:gd name="csY374" fmla="*/ 2993171 h 4296831"/>
                <a:gd name="csX375" fmla="*/ 4605320 w 5376580"/>
                <a:gd name="csY375" fmla="*/ 3129314 h 4296831"/>
                <a:gd name="csX376" fmla="*/ 4748273 w 5376580"/>
                <a:gd name="csY376" fmla="*/ 3128417 h 4296831"/>
                <a:gd name="csX377" fmla="*/ 4745824 w 5376580"/>
                <a:gd name="csY377" fmla="*/ 2733131 h 4296831"/>
                <a:gd name="csX378" fmla="*/ 4700184 w 5376580"/>
                <a:gd name="csY378" fmla="*/ 2770886 h 4296831"/>
                <a:gd name="csX379" fmla="*/ 4602811 w 5376580"/>
                <a:gd name="csY379" fmla="*/ 2710192 h 4296831"/>
                <a:gd name="csX380" fmla="*/ 4605320 w 5376580"/>
                <a:gd name="csY380" fmla="*/ 3129314 h 4296831"/>
                <a:gd name="csX381" fmla="*/ 2415266 w 5376580"/>
                <a:gd name="csY381" fmla="*/ 3390309 h 4296831"/>
                <a:gd name="csX382" fmla="*/ 2445434 w 5376580"/>
                <a:gd name="csY382" fmla="*/ 2844662 h 4296831"/>
                <a:gd name="csX383" fmla="*/ 2387906 w 5376580"/>
                <a:gd name="csY383" fmla="*/ 2785581 h 4296831"/>
                <a:gd name="csX384" fmla="*/ 2212575 w 5376580"/>
                <a:gd name="csY384" fmla="*/ 3135586 h 4296831"/>
                <a:gd name="csX385" fmla="*/ 2219027 w 5376580"/>
                <a:gd name="csY385" fmla="*/ 3229554 h 4296831"/>
                <a:gd name="csX386" fmla="*/ 2269028 w 5376580"/>
                <a:gd name="csY386" fmla="*/ 3162289 h 4296831"/>
                <a:gd name="csX387" fmla="*/ 2260067 w 5376580"/>
                <a:gd name="csY387" fmla="*/ 3295982 h 4296831"/>
                <a:gd name="csX388" fmla="*/ 2268490 w 5376580"/>
                <a:gd name="csY388" fmla="*/ 3285588 h 4296831"/>
                <a:gd name="csX389" fmla="*/ 2302302 w 5376580"/>
                <a:gd name="csY389" fmla="*/ 3209602 h 4296831"/>
                <a:gd name="csX390" fmla="*/ 2305647 w 5376580"/>
                <a:gd name="csY390" fmla="*/ 3279614 h 4296831"/>
                <a:gd name="csX391" fmla="*/ 2338921 w 5376580"/>
                <a:gd name="csY391" fmla="*/ 3352733 h 4296831"/>
                <a:gd name="csX392" fmla="*/ 2365146 w 5376580"/>
                <a:gd name="csY392" fmla="*/ 3233975 h 4296831"/>
                <a:gd name="csX393" fmla="*/ 2381216 w 5376580"/>
                <a:gd name="csY393" fmla="*/ 3235587 h 4296831"/>
                <a:gd name="csX394" fmla="*/ 2378049 w 5376580"/>
                <a:gd name="csY394" fmla="*/ 3303689 h 4296831"/>
                <a:gd name="csX395" fmla="*/ 2415386 w 5376580"/>
                <a:gd name="csY395" fmla="*/ 3390249 h 4296831"/>
                <a:gd name="csX396" fmla="*/ 4062780 w 5376580"/>
                <a:gd name="csY396" fmla="*/ 3242159 h 4296831"/>
                <a:gd name="csX397" fmla="*/ 3996650 w 5376580"/>
                <a:gd name="csY397" fmla="*/ 3316055 h 4296831"/>
                <a:gd name="csX398" fmla="*/ 4056448 w 5376580"/>
                <a:gd name="csY398" fmla="*/ 3370774 h 4296831"/>
                <a:gd name="csX399" fmla="*/ 4062720 w 5376580"/>
                <a:gd name="csY399" fmla="*/ 3242159 h 4296831"/>
                <a:gd name="csX400" fmla="*/ 3768152 w 5376580"/>
                <a:gd name="csY400" fmla="*/ 3348731 h 4296831"/>
                <a:gd name="csX401" fmla="*/ 3829802 w 5376580"/>
                <a:gd name="csY401" fmla="*/ 3307751 h 4296831"/>
                <a:gd name="csX402" fmla="*/ 3769945 w 5376580"/>
                <a:gd name="csY402" fmla="*/ 3248610 h 4296831"/>
                <a:gd name="csX403" fmla="*/ 3762776 w 5376580"/>
                <a:gd name="csY403" fmla="*/ 3255779 h 4296831"/>
                <a:gd name="csX404" fmla="*/ 3768152 w 5376580"/>
                <a:gd name="csY404" fmla="*/ 3348731 h 4296831"/>
                <a:gd name="csX405" fmla="*/ 3716778 w 5376580"/>
                <a:gd name="csY405" fmla="*/ 3522927 h 4296831"/>
                <a:gd name="csX406" fmla="*/ 3716300 w 5376580"/>
                <a:gd name="csY406" fmla="*/ 3446702 h 4296831"/>
                <a:gd name="csX407" fmla="*/ 3734400 w 5376580"/>
                <a:gd name="csY407" fmla="*/ 3394670 h 4296831"/>
                <a:gd name="csX408" fmla="*/ 3477407 w 5376580"/>
                <a:gd name="csY408" fmla="*/ 3341025 h 4296831"/>
                <a:gd name="csX409" fmla="*/ 3337740 w 5376580"/>
                <a:gd name="csY409" fmla="*/ 3518268 h 4296831"/>
                <a:gd name="csX410" fmla="*/ 3302017 w 5376580"/>
                <a:gd name="csY410" fmla="*/ 3520776 h 4296831"/>
                <a:gd name="csX411" fmla="*/ 3348015 w 5376580"/>
                <a:gd name="csY411" fmla="*/ 3649512 h 4296831"/>
                <a:gd name="csX412" fmla="*/ 3444014 w 5376580"/>
                <a:gd name="csY412" fmla="*/ 3750708 h 4296831"/>
                <a:gd name="csX413" fmla="*/ 3429318 w 5376580"/>
                <a:gd name="csY413" fmla="*/ 3777112 h 4296831"/>
                <a:gd name="csX414" fmla="*/ 3444731 w 5376580"/>
                <a:gd name="csY414" fmla="*/ 3817316 h 4296831"/>
                <a:gd name="csX415" fmla="*/ 3426451 w 5376580"/>
                <a:gd name="csY415" fmla="*/ 3955788 h 4296831"/>
                <a:gd name="csX416" fmla="*/ 3398076 w 5376580"/>
                <a:gd name="csY416" fmla="*/ 3998800 h 4296831"/>
                <a:gd name="csX417" fmla="*/ 3522510 w 5376580"/>
                <a:gd name="csY417" fmla="*/ 3800888 h 4296831"/>
                <a:gd name="csX418" fmla="*/ 3456619 w 5376580"/>
                <a:gd name="csY418" fmla="*/ 3661519 h 4296831"/>
                <a:gd name="csX419" fmla="*/ 3414444 w 5376580"/>
                <a:gd name="csY419" fmla="*/ 3579439 h 4296831"/>
                <a:gd name="csX420" fmla="*/ 3483142 w 5376580"/>
                <a:gd name="csY420" fmla="*/ 3634697 h 4296831"/>
                <a:gd name="csX421" fmla="*/ 3552379 w 5376580"/>
                <a:gd name="csY421" fmla="*/ 3763552 h 4296831"/>
                <a:gd name="csX422" fmla="*/ 3760506 w 5376580"/>
                <a:gd name="csY422" fmla="*/ 3740971 h 4296831"/>
                <a:gd name="csX423" fmla="*/ 3705368 w 5376580"/>
                <a:gd name="csY423" fmla="*/ 3697362 h 4296831"/>
                <a:gd name="csX424" fmla="*/ 3592582 w 5376580"/>
                <a:gd name="csY424" fmla="*/ 3686908 h 4296831"/>
                <a:gd name="csX425" fmla="*/ 3581710 w 5376580"/>
                <a:gd name="csY425" fmla="*/ 3674124 h 4296831"/>
                <a:gd name="csX426" fmla="*/ 3643897 w 5376580"/>
                <a:gd name="csY426" fmla="*/ 3645032 h 4296831"/>
                <a:gd name="csX427" fmla="*/ 3662118 w 5376580"/>
                <a:gd name="csY427" fmla="*/ 3525496 h 4296831"/>
                <a:gd name="csX428" fmla="*/ 3535712 w 5376580"/>
                <a:gd name="csY428" fmla="*/ 3509725 h 4296831"/>
                <a:gd name="csX429" fmla="*/ 3460741 w 5376580"/>
                <a:gd name="csY429" fmla="*/ 3525138 h 4296831"/>
                <a:gd name="csX430" fmla="*/ 3523884 w 5376580"/>
                <a:gd name="csY430" fmla="*/ 3474062 h 4296831"/>
                <a:gd name="csX431" fmla="*/ 3523884 w 5376580"/>
                <a:gd name="csY431" fmla="*/ 3446343 h 4296831"/>
                <a:gd name="csX432" fmla="*/ 3649453 w 5376580"/>
                <a:gd name="csY432" fmla="*/ 3413726 h 4296831"/>
                <a:gd name="csX433" fmla="*/ 3665224 w 5376580"/>
                <a:gd name="csY433" fmla="*/ 3481648 h 4296831"/>
                <a:gd name="csX434" fmla="*/ 3707339 w 5376580"/>
                <a:gd name="csY434" fmla="*/ 3518029 h 4296831"/>
                <a:gd name="csX435" fmla="*/ 3717016 w 5376580"/>
                <a:gd name="csY435" fmla="*/ 3539415 h 4296831"/>
                <a:gd name="csX436" fmla="*/ 3716837 w 5376580"/>
                <a:gd name="csY436" fmla="*/ 3522808 h 4296831"/>
                <a:gd name="csX437" fmla="*/ 3871678 w 5376580"/>
                <a:gd name="csY437" fmla="*/ 3335051 h 4296831"/>
                <a:gd name="csX438" fmla="*/ 3877533 w 5376580"/>
                <a:gd name="csY438" fmla="*/ 3633323 h 4296831"/>
                <a:gd name="csX439" fmla="*/ 3871678 w 5376580"/>
                <a:gd name="csY439" fmla="*/ 3335051 h 4296831"/>
                <a:gd name="csX440" fmla="*/ 3292160 w 5376580"/>
                <a:gd name="csY440" fmla="*/ 3427884 h 4296831"/>
                <a:gd name="csX441" fmla="*/ 2968201 w 5376580"/>
                <a:gd name="csY441" fmla="*/ 3429855 h 4296831"/>
                <a:gd name="csX442" fmla="*/ 3014438 w 5376580"/>
                <a:gd name="csY442" fmla="*/ 3524421 h 4296831"/>
                <a:gd name="csX443" fmla="*/ 3024653 w 5376580"/>
                <a:gd name="csY443" fmla="*/ 3715224 h 4296831"/>
                <a:gd name="csX444" fmla="*/ 2793647 w 5376580"/>
                <a:gd name="csY444" fmla="*/ 3711998 h 4296831"/>
                <a:gd name="csX445" fmla="*/ 2870649 w 5376580"/>
                <a:gd name="csY445" fmla="*/ 4008179 h 4296831"/>
                <a:gd name="csX446" fmla="*/ 2759656 w 5376580"/>
                <a:gd name="csY446" fmla="*/ 4007581 h 4296831"/>
                <a:gd name="csX447" fmla="*/ 2669153 w 5376580"/>
                <a:gd name="csY447" fmla="*/ 4007999 h 4296831"/>
                <a:gd name="csX448" fmla="*/ 2569092 w 5376580"/>
                <a:gd name="csY448" fmla="*/ 4013436 h 4296831"/>
                <a:gd name="csX449" fmla="*/ 2446987 w 5376580"/>
                <a:gd name="csY449" fmla="*/ 3950054 h 4296831"/>
                <a:gd name="csX450" fmla="*/ 2464968 w 5376580"/>
                <a:gd name="csY450" fmla="*/ 3683443 h 4296831"/>
                <a:gd name="csX451" fmla="*/ 2410428 w 5376580"/>
                <a:gd name="csY451" fmla="*/ 3675558 h 4296831"/>
                <a:gd name="csX452" fmla="*/ 2403259 w 5376580"/>
                <a:gd name="csY452" fmla="*/ 3668449 h 4296831"/>
                <a:gd name="csX453" fmla="*/ 2414549 w 5376580"/>
                <a:gd name="csY453" fmla="*/ 3439234 h 4296831"/>
                <a:gd name="csX454" fmla="*/ 2407560 w 5376580"/>
                <a:gd name="csY454" fmla="*/ 3429258 h 4296831"/>
                <a:gd name="csX455" fmla="*/ 1474274 w 5376580"/>
                <a:gd name="csY455" fmla="*/ 3434455 h 4296831"/>
                <a:gd name="csX456" fmla="*/ 1372480 w 5376580"/>
                <a:gd name="csY456" fmla="*/ 3437621 h 4296831"/>
                <a:gd name="csX457" fmla="*/ 681491 w 5376580"/>
                <a:gd name="csY457" fmla="*/ 4248803 h 4296831"/>
                <a:gd name="csX458" fmla="*/ 1327258 w 5376580"/>
                <a:gd name="csY458" fmla="*/ 4249461 h 4296831"/>
                <a:gd name="csX459" fmla="*/ 4276045 w 5376580"/>
                <a:gd name="csY459" fmla="*/ 4260452 h 4296831"/>
                <a:gd name="csX460" fmla="*/ 4602573 w 5376580"/>
                <a:gd name="csY460" fmla="*/ 4255853 h 4296831"/>
                <a:gd name="csX461" fmla="*/ 4192352 w 5376580"/>
                <a:gd name="csY461" fmla="*/ 3794018 h 4296831"/>
                <a:gd name="csX462" fmla="*/ 4153223 w 5376580"/>
                <a:gd name="csY462" fmla="*/ 3741568 h 4296831"/>
                <a:gd name="csX463" fmla="*/ 3797902 w 5376580"/>
                <a:gd name="csY463" fmla="*/ 3759370 h 4296831"/>
                <a:gd name="csX464" fmla="*/ 3561220 w 5376580"/>
                <a:gd name="csY464" fmla="*/ 3802561 h 4296831"/>
                <a:gd name="csX465" fmla="*/ 3417490 w 5376580"/>
                <a:gd name="csY465" fmla="*/ 4032253 h 4296831"/>
                <a:gd name="csX466" fmla="*/ 3333738 w 5376580"/>
                <a:gd name="csY466" fmla="*/ 4020485 h 4296831"/>
                <a:gd name="csX467" fmla="*/ 3402317 w 5376580"/>
                <a:gd name="csY467" fmla="*/ 3922514 h 4296831"/>
                <a:gd name="csX468" fmla="*/ 3311874 w 5376580"/>
                <a:gd name="csY468" fmla="*/ 3669106 h 4296831"/>
                <a:gd name="csX469" fmla="*/ 3292160 w 5376580"/>
                <a:gd name="csY469" fmla="*/ 3427884 h 4296831"/>
                <a:gd name="csX470" fmla="*/ 4055492 w 5376580"/>
                <a:gd name="csY470" fmla="*/ 3599392 h 4296831"/>
                <a:gd name="csX471" fmla="*/ 4248685 w 5376580"/>
                <a:gd name="csY471" fmla="*/ 3564983 h 4296831"/>
                <a:gd name="csX472" fmla="*/ 4094859 w 5376580"/>
                <a:gd name="csY472" fmla="*/ 3522091 h 4296831"/>
                <a:gd name="csX473" fmla="*/ 4055492 w 5376580"/>
                <a:gd name="csY473" fmla="*/ 3599392 h 4296831"/>
                <a:gd name="csX474" fmla="*/ 4240500 w 5376580"/>
                <a:gd name="csY474" fmla="*/ 3678067 h 4296831"/>
                <a:gd name="csX475" fmla="*/ 4244204 w 5376580"/>
                <a:gd name="csY475" fmla="*/ 3664864 h 4296831"/>
                <a:gd name="csX476" fmla="*/ 4158301 w 5376580"/>
                <a:gd name="csY476" fmla="*/ 3632008 h 4296831"/>
                <a:gd name="csX477" fmla="*/ 3971441 w 5376580"/>
                <a:gd name="csY477" fmla="*/ 3660802 h 4296831"/>
                <a:gd name="csX478" fmla="*/ 3731234 w 5376580"/>
                <a:gd name="csY478" fmla="*/ 3553812 h 4296831"/>
                <a:gd name="csX479" fmla="*/ 3722393 w 5376580"/>
                <a:gd name="csY479" fmla="*/ 3613669 h 4296831"/>
                <a:gd name="csX480" fmla="*/ 3693779 w 5376580"/>
                <a:gd name="csY480" fmla="*/ 3656441 h 4296831"/>
                <a:gd name="csX481" fmla="*/ 3801665 w 5376580"/>
                <a:gd name="csY481" fmla="*/ 3724961 h 4296831"/>
                <a:gd name="csX482" fmla="*/ 4082553 w 5376580"/>
                <a:gd name="csY482" fmla="*/ 3709011 h 4296831"/>
                <a:gd name="csX483" fmla="*/ 4240500 w 5376580"/>
                <a:gd name="csY483" fmla="*/ 3678067 h 4296831"/>
                <a:gd name="csX484" fmla="*/ 2749560 w 5376580"/>
                <a:gd name="csY484" fmla="*/ 3708652 h 4296831"/>
                <a:gd name="csX485" fmla="*/ 2498063 w 5376580"/>
                <a:gd name="csY485" fmla="*/ 3685116 h 4296831"/>
                <a:gd name="csX486" fmla="*/ 2484861 w 5376580"/>
                <a:gd name="csY486" fmla="*/ 3887448 h 4296831"/>
                <a:gd name="csX487" fmla="*/ 2504873 w 5376580"/>
                <a:gd name="csY487" fmla="*/ 4021142 h 4296831"/>
                <a:gd name="csX488" fmla="*/ 2519270 w 5376580"/>
                <a:gd name="csY488" fmla="*/ 4021022 h 4296831"/>
                <a:gd name="csX489" fmla="*/ 2546331 w 5376580"/>
                <a:gd name="csY489" fmla="*/ 3962300 h 4296831"/>
                <a:gd name="csX490" fmla="*/ 2568614 w 5376580"/>
                <a:gd name="csY490" fmla="*/ 3899276 h 4296831"/>
                <a:gd name="csX491" fmla="*/ 2592628 w 5376580"/>
                <a:gd name="csY491" fmla="*/ 3965645 h 4296831"/>
                <a:gd name="csX492" fmla="*/ 2628411 w 5376580"/>
                <a:gd name="csY492" fmla="*/ 4007940 h 4296831"/>
                <a:gd name="csX493" fmla="*/ 2641375 w 5376580"/>
                <a:gd name="csY493" fmla="*/ 3970962 h 4296831"/>
                <a:gd name="csX494" fmla="*/ 2663836 w 5376580"/>
                <a:gd name="csY494" fmla="*/ 3893303 h 4296831"/>
                <a:gd name="csX495" fmla="*/ 2692570 w 5376580"/>
                <a:gd name="csY495" fmla="*/ 3960269 h 4296831"/>
                <a:gd name="csX496" fmla="*/ 2735044 w 5376580"/>
                <a:gd name="csY496" fmla="*/ 3921499 h 4296831"/>
                <a:gd name="csX497" fmla="*/ 2775068 w 5376580"/>
                <a:gd name="csY497" fmla="*/ 3958238 h 4296831"/>
                <a:gd name="csX498" fmla="*/ 2831222 w 5376580"/>
                <a:gd name="csY498" fmla="*/ 4002265 h 4296831"/>
                <a:gd name="csX499" fmla="*/ 2820887 w 5376580"/>
                <a:gd name="csY499" fmla="*/ 3873529 h 4296831"/>
                <a:gd name="csX500" fmla="*/ 2749560 w 5376580"/>
                <a:gd name="csY500" fmla="*/ 3708533 h 4296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</a:cxnLst>
              <a:rect l="l" t="t" r="r" b="b"/>
              <a:pathLst>
                <a:path w="5376580" h="4296831">
                  <a:moveTo>
                    <a:pt x="3318146" y="3389592"/>
                  </a:moveTo>
                  <a:cubicBezTo>
                    <a:pt x="3414264" y="3271908"/>
                    <a:pt x="3607935" y="3275492"/>
                    <a:pt x="3729980" y="3348970"/>
                  </a:cubicBezTo>
                  <a:cubicBezTo>
                    <a:pt x="3731413" y="3317428"/>
                    <a:pt x="3709131" y="3221609"/>
                    <a:pt x="3751665" y="3211692"/>
                  </a:cubicBezTo>
                  <a:cubicBezTo>
                    <a:pt x="3799097" y="3200641"/>
                    <a:pt x="3836552" y="3262290"/>
                    <a:pt x="3863016" y="3293414"/>
                  </a:cubicBezTo>
                  <a:lnTo>
                    <a:pt x="3960986" y="3302972"/>
                  </a:lnTo>
                  <a:cubicBezTo>
                    <a:pt x="3986435" y="3266950"/>
                    <a:pt x="4062481" y="3144547"/>
                    <a:pt x="4098444" y="3237200"/>
                  </a:cubicBezTo>
                  <a:cubicBezTo>
                    <a:pt x="4125565" y="3307034"/>
                    <a:pt x="4084823" y="3365338"/>
                    <a:pt x="4085361" y="3425315"/>
                  </a:cubicBezTo>
                  <a:cubicBezTo>
                    <a:pt x="4085540" y="3442340"/>
                    <a:pt x="4098324" y="3464683"/>
                    <a:pt x="4092948" y="3484814"/>
                  </a:cubicBezTo>
                  <a:cubicBezTo>
                    <a:pt x="4143546" y="3476929"/>
                    <a:pt x="4225088" y="3470238"/>
                    <a:pt x="4264754" y="3509785"/>
                  </a:cubicBezTo>
                  <a:cubicBezTo>
                    <a:pt x="4297431" y="3542342"/>
                    <a:pt x="4290143" y="3596285"/>
                    <a:pt x="4246176" y="3612594"/>
                  </a:cubicBezTo>
                  <a:lnTo>
                    <a:pt x="4246176" y="3621913"/>
                  </a:lnTo>
                  <a:cubicBezTo>
                    <a:pt x="4329630" y="3670958"/>
                    <a:pt x="4254838" y="3726992"/>
                    <a:pt x="4189723" y="3734280"/>
                  </a:cubicBezTo>
                  <a:lnTo>
                    <a:pt x="4650184" y="4250715"/>
                  </a:lnTo>
                  <a:cubicBezTo>
                    <a:pt x="4660459" y="4265291"/>
                    <a:pt x="4674557" y="4284586"/>
                    <a:pt x="4651856" y="4294981"/>
                  </a:cubicBezTo>
                  <a:cubicBezTo>
                    <a:pt x="4358364" y="4293965"/>
                    <a:pt x="4064811" y="4297311"/>
                    <a:pt x="3771259" y="4296773"/>
                  </a:cubicBezTo>
                  <a:cubicBezTo>
                    <a:pt x="2790899" y="4294861"/>
                    <a:pt x="1807193" y="4300536"/>
                    <a:pt x="827252" y="4285781"/>
                  </a:cubicBezTo>
                  <a:cubicBezTo>
                    <a:pt x="772233" y="4284945"/>
                    <a:pt x="697262" y="4293726"/>
                    <a:pt x="645827" y="4287334"/>
                  </a:cubicBezTo>
                  <a:cubicBezTo>
                    <a:pt x="618467" y="4283929"/>
                    <a:pt x="619244" y="4260333"/>
                    <a:pt x="633880" y="4241933"/>
                  </a:cubicBezTo>
                  <a:lnTo>
                    <a:pt x="1354140" y="3400524"/>
                  </a:lnTo>
                  <a:cubicBezTo>
                    <a:pt x="1373974" y="3389532"/>
                    <a:pt x="1388370" y="3397119"/>
                    <a:pt x="1407427" y="3396761"/>
                  </a:cubicBezTo>
                  <a:cubicBezTo>
                    <a:pt x="1713106" y="3391623"/>
                    <a:pt x="2019084" y="3395028"/>
                    <a:pt x="2324703" y="3390846"/>
                  </a:cubicBezTo>
                  <a:cubicBezTo>
                    <a:pt x="2324226" y="3382782"/>
                    <a:pt x="2311322" y="3385589"/>
                    <a:pt x="2303795" y="3380930"/>
                  </a:cubicBezTo>
                  <a:cubicBezTo>
                    <a:pt x="2279064" y="3365398"/>
                    <a:pt x="2273807" y="3331825"/>
                    <a:pt x="2271417" y="3329854"/>
                  </a:cubicBezTo>
                  <a:cubicBezTo>
                    <a:pt x="2267355" y="3326569"/>
                    <a:pt x="2247522" y="3334334"/>
                    <a:pt x="2231751" y="3319699"/>
                  </a:cubicBezTo>
                  <a:cubicBezTo>
                    <a:pt x="2213113" y="3302374"/>
                    <a:pt x="2216219" y="3266591"/>
                    <a:pt x="2213651" y="3263664"/>
                  </a:cubicBezTo>
                  <a:cubicBezTo>
                    <a:pt x="2212396" y="3262231"/>
                    <a:pt x="2202659" y="3262231"/>
                    <a:pt x="2197641" y="3258527"/>
                  </a:cubicBezTo>
                  <a:cubicBezTo>
                    <a:pt x="2179899" y="3245444"/>
                    <a:pt x="2171057" y="3222923"/>
                    <a:pt x="2171057" y="3201358"/>
                  </a:cubicBezTo>
                  <a:cubicBezTo>
                    <a:pt x="2100268" y="3283199"/>
                    <a:pt x="2103554" y="3172564"/>
                    <a:pt x="2084975" y="3123161"/>
                  </a:cubicBezTo>
                  <a:cubicBezTo>
                    <a:pt x="2059765" y="3056314"/>
                    <a:pt x="2001700" y="2994425"/>
                    <a:pt x="1943217" y="2955118"/>
                  </a:cubicBezTo>
                  <a:lnTo>
                    <a:pt x="1090816" y="2945679"/>
                  </a:lnTo>
                  <a:lnTo>
                    <a:pt x="1034184" y="3218204"/>
                  </a:lnTo>
                  <a:cubicBezTo>
                    <a:pt x="1014231" y="3231286"/>
                    <a:pt x="954255" y="3218502"/>
                    <a:pt x="930300" y="3218204"/>
                  </a:cubicBezTo>
                  <a:cubicBezTo>
                    <a:pt x="832747" y="3217009"/>
                    <a:pt x="736868" y="3219757"/>
                    <a:pt x="639674" y="3215217"/>
                  </a:cubicBezTo>
                  <a:cubicBezTo>
                    <a:pt x="620080" y="3214321"/>
                    <a:pt x="556698" y="3222803"/>
                    <a:pt x="548873" y="3206495"/>
                  </a:cubicBezTo>
                  <a:lnTo>
                    <a:pt x="501381" y="2940661"/>
                  </a:lnTo>
                  <a:cubicBezTo>
                    <a:pt x="481369" y="2942931"/>
                    <a:pt x="461954" y="2936420"/>
                    <a:pt x="442658" y="2935404"/>
                  </a:cubicBezTo>
                  <a:cubicBezTo>
                    <a:pt x="308367" y="2928475"/>
                    <a:pt x="162009" y="2944066"/>
                    <a:pt x="27778" y="2933552"/>
                  </a:cubicBezTo>
                  <a:cubicBezTo>
                    <a:pt x="18220" y="2932776"/>
                    <a:pt x="4182" y="2933313"/>
                    <a:pt x="0" y="2922680"/>
                  </a:cubicBezTo>
                  <a:lnTo>
                    <a:pt x="2688" y="2901294"/>
                  </a:lnTo>
                  <a:lnTo>
                    <a:pt x="27479" y="2895021"/>
                  </a:lnTo>
                  <a:lnTo>
                    <a:pt x="497020" y="2901831"/>
                  </a:lnTo>
                  <a:cubicBezTo>
                    <a:pt x="494571" y="2854220"/>
                    <a:pt x="427963" y="2588864"/>
                    <a:pt x="440149" y="2564013"/>
                  </a:cubicBezTo>
                  <a:cubicBezTo>
                    <a:pt x="444032" y="2556128"/>
                    <a:pt x="451261" y="2555232"/>
                    <a:pt x="458967" y="2554157"/>
                  </a:cubicBezTo>
                  <a:cubicBezTo>
                    <a:pt x="503233" y="2548242"/>
                    <a:pt x="583461" y="2551946"/>
                    <a:pt x="630893" y="2553141"/>
                  </a:cubicBezTo>
                  <a:cubicBezTo>
                    <a:pt x="658551" y="2553798"/>
                    <a:pt x="689436" y="2562161"/>
                    <a:pt x="718887" y="2557502"/>
                  </a:cubicBezTo>
                  <a:cubicBezTo>
                    <a:pt x="610881" y="2388204"/>
                    <a:pt x="355680" y="2397225"/>
                    <a:pt x="233337" y="2246207"/>
                  </a:cubicBezTo>
                  <a:cubicBezTo>
                    <a:pt x="152212" y="2146027"/>
                    <a:pt x="208665" y="2049072"/>
                    <a:pt x="336982" y="2059825"/>
                  </a:cubicBezTo>
                  <a:cubicBezTo>
                    <a:pt x="387401" y="2064066"/>
                    <a:pt x="428799" y="2090530"/>
                    <a:pt x="473185" y="2111259"/>
                  </a:cubicBezTo>
                  <a:cubicBezTo>
                    <a:pt x="398811" y="1998593"/>
                    <a:pt x="300004" y="1851638"/>
                    <a:pt x="313565" y="1709820"/>
                  </a:cubicBezTo>
                  <a:cubicBezTo>
                    <a:pt x="316432" y="1679831"/>
                    <a:pt x="334353" y="1639688"/>
                    <a:pt x="362072" y="1625171"/>
                  </a:cubicBezTo>
                  <a:cubicBezTo>
                    <a:pt x="439970" y="1584370"/>
                    <a:pt x="520258" y="1696021"/>
                    <a:pt x="555862" y="1752055"/>
                  </a:cubicBezTo>
                  <a:lnTo>
                    <a:pt x="604907" y="1838914"/>
                  </a:lnTo>
                  <a:lnTo>
                    <a:pt x="579936" y="1636581"/>
                  </a:lnTo>
                  <a:cubicBezTo>
                    <a:pt x="576472" y="1569197"/>
                    <a:pt x="580354" y="1399123"/>
                    <a:pt x="644214" y="1359278"/>
                  </a:cubicBezTo>
                  <a:cubicBezTo>
                    <a:pt x="728027" y="1307007"/>
                    <a:pt x="780835" y="1449064"/>
                    <a:pt x="796905" y="1508025"/>
                  </a:cubicBezTo>
                  <a:cubicBezTo>
                    <a:pt x="828506" y="1624096"/>
                    <a:pt x="834360" y="1750979"/>
                    <a:pt x="833882" y="1870814"/>
                  </a:cubicBezTo>
                  <a:lnTo>
                    <a:pt x="886093" y="1735447"/>
                  </a:lnTo>
                  <a:cubicBezTo>
                    <a:pt x="914350" y="1667227"/>
                    <a:pt x="1001866" y="1534071"/>
                    <a:pt x="1086156" y="1540881"/>
                  </a:cubicBezTo>
                  <a:cubicBezTo>
                    <a:pt x="1120744" y="1543689"/>
                    <a:pt x="1147387" y="1577739"/>
                    <a:pt x="1156945" y="1608624"/>
                  </a:cubicBezTo>
                  <a:cubicBezTo>
                    <a:pt x="1188726" y="1711313"/>
                    <a:pt x="1122536" y="1828041"/>
                    <a:pt x="1086694" y="1921711"/>
                  </a:cubicBezTo>
                  <a:cubicBezTo>
                    <a:pt x="1090158" y="1925295"/>
                    <a:pt x="1123970" y="1900205"/>
                    <a:pt x="1130960" y="1896800"/>
                  </a:cubicBezTo>
                  <a:cubicBezTo>
                    <a:pt x="1273435" y="1827862"/>
                    <a:pt x="1355515" y="1904446"/>
                    <a:pt x="1297987" y="2052298"/>
                  </a:cubicBezTo>
                  <a:cubicBezTo>
                    <a:pt x="1226660" y="2235395"/>
                    <a:pt x="1006227" y="2365265"/>
                    <a:pt x="863990" y="2490058"/>
                  </a:cubicBezTo>
                  <a:cubicBezTo>
                    <a:pt x="858136" y="2495195"/>
                    <a:pt x="793261" y="2552066"/>
                    <a:pt x="799951" y="2556964"/>
                  </a:cubicBezTo>
                  <a:lnTo>
                    <a:pt x="1126419" y="2559712"/>
                  </a:lnTo>
                  <a:cubicBezTo>
                    <a:pt x="1160351" y="2563535"/>
                    <a:pt x="1154914" y="2578470"/>
                    <a:pt x="1151987" y="2604038"/>
                  </a:cubicBezTo>
                  <a:cubicBezTo>
                    <a:pt x="1140458" y="2703919"/>
                    <a:pt x="1108140" y="2806908"/>
                    <a:pt x="1097446" y="2907686"/>
                  </a:cubicBezTo>
                  <a:lnTo>
                    <a:pt x="1893156" y="2917065"/>
                  </a:lnTo>
                  <a:cubicBezTo>
                    <a:pt x="1833657" y="2866287"/>
                    <a:pt x="1765078" y="2824710"/>
                    <a:pt x="1702234" y="2777278"/>
                  </a:cubicBezTo>
                  <a:cubicBezTo>
                    <a:pt x="1625590" y="2719511"/>
                    <a:pt x="1527082" y="2647587"/>
                    <a:pt x="1457487" y="2584026"/>
                  </a:cubicBezTo>
                  <a:cubicBezTo>
                    <a:pt x="1241475" y="2386651"/>
                    <a:pt x="1601276" y="2261918"/>
                    <a:pt x="1736105" y="2177389"/>
                  </a:cubicBezTo>
                  <a:cubicBezTo>
                    <a:pt x="1709940" y="2153793"/>
                    <a:pt x="1706834" y="2131690"/>
                    <a:pt x="1719080" y="2098953"/>
                  </a:cubicBezTo>
                  <a:cubicBezTo>
                    <a:pt x="1744230" y="2031808"/>
                    <a:pt x="1813107" y="1936346"/>
                    <a:pt x="1849428" y="1867887"/>
                  </a:cubicBezTo>
                  <a:cubicBezTo>
                    <a:pt x="1993038" y="1597154"/>
                    <a:pt x="2106779" y="1306708"/>
                    <a:pt x="2148237" y="1000730"/>
                  </a:cubicBezTo>
                  <a:cubicBezTo>
                    <a:pt x="1860300" y="962856"/>
                    <a:pt x="1588493" y="851445"/>
                    <a:pt x="1341655" y="702757"/>
                  </a:cubicBezTo>
                  <a:cubicBezTo>
                    <a:pt x="1314474" y="686389"/>
                    <a:pt x="1136455" y="574380"/>
                    <a:pt x="1131736" y="560461"/>
                  </a:cubicBezTo>
                  <a:cubicBezTo>
                    <a:pt x="1129585" y="554069"/>
                    <a:pt x="1131617" y="546901"/>
                    <a:pt x="1130302" y="540449"/>
                  </a:cubicBezTo>
                  <a:cubicBezTo>
                    <a:pt x="1052464" y="527426"/>
                    <a:pt x="924206" y="523902"/>
                    <a:pt x="858972" y="477187"/>
                  </a:cubicBezTo>
                  <a:cubicBezTo>
                    <a:pt x="786212" y="425035"/>
                    <a:pt x="858972" y="400901"/>
                    <a:pt x="905807" y="386684"/>
                  </a:cubicBezTo>
                  <a:cubicBezTo>
                    <a:pt x="910347" y="385310"/>
                    <a:pt x="916620" y="385728"/>
                    <a:pt x="915186" y="379575"/>
                  </a:cubicBezTo>
                  <a:cubicBezTo>
                    <a:pt x="878686" y="365417"/>
                    <a:pt x="774324" y="309144"/>
                    <a:pt x="771695" y="268104"/>
                  </a:cubicBezTo>
                  <a:cubicBezTo>
                    <a:pt x="767872" y="208426"/>
                    <a:pt x="888065" y="239310"/>
                    <a:pt x="919188" y="250839"/>
                  </a:cubicBezTo>
                  <a:cubicBezTo>
                    <a:pt x="895831" y="220254"/>
                    <a:pt x="821457" y="151077"/>
                    <a:pt x="827789" y="111172"/>
                  </a:cubicBezTo>
                  <a:cubicBezTo>
                    <a:pt x="828864" y="104242"/>
                    <a:pt x="835973" y="94684"/>
                    <a:pt x="842126" y="91877"/>
                  </a:cubicBezTo>
                  <a:cubicBezTo>
                    <a:pt x="880657" y="74493"/>
                    <a:pt x="950431" y="142833"/>
                    <a:pt x="956644" y="136262"/>
                  </a:cubicBezTo>
                  <a:cubicBezTo>
                    <a:pt x="897264" y="-28137"/>
                    <a:pt x="1061006" y="64517"/>
                    <a:pt x="1113755" y="125808"/>
                  </a:cubicBezTo>
                  <a:cubicBezTo>
                    <a:pt x="1111664" y="96954"/>
                    <a:pt x="1108677" y="42055"/>
                    <a:pt x="1152883" y="55078"/>
                  </a:cubicBezTo>
                  <a:cubicBezTo>
                    <a:pt x="1188248" y="65532"/>
                    <a:pt x="1261367" y="246479"/>
                    <a:pt x="1288668" y="281843"/>
                  </a:cubicBezTo>
                  <a:cubicBezTo>
                    <a:pt x="1305992" y="265117"/>
                    <a:pt x="1308441" y="240863"/>
                    <a:pt x="1338728" y="250421"/>
                  </a:cubicBezTo>
                  <a:cubicBezTo>
                    <a:pt x="1641361" y="433399"/>
                    <a:pt x="1962094" y="604548"/>
                    <a:pt x="2322314" y="632864"/>
                  </a:cubicBezTo>
                  <a:cubicBezTo>
                    <a:pt x="2245431" y="540987"/>
                    <a:pt x="2336711" y="421810"/>
                    <a:pt x="2444896" y="446242"/>
                  </a:cubicBezTo>
                  <a:cubicBezTo>
                    <a:pt x="2511265" y="136322"/>
                    <a:pt x="2948906" y="134350"/>
                    <a:pt x="3022025" y="442359"/>
                  </a:cubicBezTo>
                  <a:cubicBezTo>
                    <a:pt x="3130330" y="423781"/>
                    <a:pt x="3205421" y="542600"/>
                    <a:pt x="3127522" y="625636"/>
                  </a:cubicBezTo>
                  <a:cubicBezTo>
                    <a:pt x="3198192" y="622410"/>
                    <a:pt x="3272327" y="607296"/>
                    <a:pt x="3342579" y="591884"/>
                  </a:cubicBezTo>
                  <a:cubicBezTo>
                    <a:pt x="3587684" y="538060"/>
                    <a:pt x="3802979" y="445764"/>
                    <a:pt x="4029446" y="342298"/>
                  </a:cubicBezTo>
                  <a:cubicBezTo>
                    <a:pt x="4060092" y="328260"/>
                    <a:pt x="4193009" y="256515"/>
                    <a:pt x="4213678" y="259263"/>
                  </a:cubicBezTo>
                  <a:cubicBezTo>
                    <a:pt x="4224312" y="260696"/>
                    <a:pt x="4226880" y="270195"/>
                    <a:pt x="4235363" y="273540"/>
                  </a:cubicBezTo>
                  <a:cubicBezTo>
                    <a:pt x="4259378" y="220732"/>
                    <a:pt x="4365652" y="18877"/>
                    <a:pt x="4414577" y="2987"/>
                  </a:cubicBezTo>
                  <a:cubicBezTo>
                    <a:pt x="4497673" y="-23955"/>
                    <a:pt x="4447672" y="139368"/>
                    <a:pt x="4430169" y="172344"/>
                  </a:cubicBezTo>
                  <a:cubicBezTo>
                    <a:pt x="4484709" y="133096"/>
                    <a:pt x="4540565" y="84768"/>
                    <a:pt x="4600840" y="54481"/>
                  </a:cubicBezTo>
                  <a:cubicBezTo>
                    <a:pt x="4619060" y="45341"/>
                    <a:pt x="4656755" y="24731"/>
                    <a:pt x="4670017" y="51793"/>
                  </a:cubicBezTo>
                  <a:cubicBezTo>
                    <a:pt x="4690686" y="93788"/>
                    <a:pt x="4600362" y="176466"/>
                    <a:pt x="4578080" y="209501"/>
                  </a:cubicBezTo>
                  <a:cubicBezTo>
                    <a:pt x="4609442" y="198091"/>
                    <a:pt x="4755382" y="118639"/>
                    <a:pt x="4778202" y="154363"/>
                  </a:cubicBezTo>
                  <a:cubicBezTo>
                    <a:pt x="4808011" y="201018"/>
                    <a:pt x="4712789" y="268462"/>
                    <a:pt x="4678559" y="287578"/>
                  </a:cubicBezTo>
                  <a:cubicBezTo>
                    <a:pt x="4710638" y="290804"/>
                    <a:pt x="4840628" y="252333"/>
                    <a:pt x="4820795" y="319060"/>
                  </a:cubicBezTo>
                  <a:cubicBezTo>
                    <a:pt x="4812014" y="348571"/>
                    <a:pt x="4709683" y="386385"/>
                    <a:pt x="4679276" y="394808"/>
                  </a:cubicBezTo>
                  <a:lnTo>
                    <a:pt x="4768823" y="411953"/>
                  </a:lnTo>
                  <a:cubicBezTo>
                    <a:pt x="4806637" y="421750"/>
                    <a:pt x="4833938" y="451858"/>
                    <a:pt x="4803949" y="487163"/>
                  </a:cubicBezTo>
                  <a:cubicBezTo>
                    <a:pt x="4749050" y="551799"/>
                    <a:pt x="4532261" y="567331"/>
                    <a:pt x="4449225" y="572349"/>
                  </a:cubicBezTo>
                  <a:cubicBezTo>
                    <a:pt x="4427540" y="573663"/>
                    <a:pt x="4374911" y="568287"/>
                    <a:pt x="4359499" y="573723"/>
                  </a:cubicBezTo>
                  <a:cubicBezTo>
                    <a:pt x="4351912" y="576411"/>
                    <a:pt x="4350478" y="587403"/>
                    <a:pt x="4344564" y="592123"/>
                  </a:cubicBezTo>
                  <a:cubicBezTo>
                    <a:pt x="4314157" y="616197"/>
                    <a:pt x="4258601" y="638599"/>
                    <a:pt x="4221922" y="655624"/>
                  </a:cubicBezTo>
                  <a:cubicBezTo>
                    <a:pt x="3889002" y="810166"/>
                    <a:pt x="3536190" y="933704"/>
                    <a:pt x="3172863" y="994816"/>
                  </a:cubicBezTo>
                  <a:cubicBezTo>
                    <a:pt x="3167248" y="1108199"/>
                    <a:pt x="3162887" y="1221880"/>
                    <a:pt x="3155599" y="1335203"/>
                  </a:cubicBezTo>
                  <a:cubicBezTo>
                    <a:pt x="3136423" y="1632758"/>
                    <a:pt x="3091440" y="1964363"/>
                    <a:pt x="3113723" y="2259529"/>
                  </a:cubicBezTo>
                  <a:cubicBezTo>
                    <a:pt x="3119278" y="2333186"/>
                    <a:pt x="3145205" y="2433008"/>
                    <a:pt x="3143413" y="2501587"/>
                  </a:cubicBezTo>
                  <a:cubicBezTo>
                    <a:pt x="3140784" y="2601051"/>
                    <a:pt x="3052133" y="2574527"/>
                    <a:pt x="2991559" y="2543762"/>
                  </a:cubicBezTo>
                  <a:lnTo>
                    <a:pt x="2960316" y="2901234"/>
                  </a:lnTo>
                  <a:lnTo>
                    <a:pt x="4246713" y="2898128"/>
                  </a:lnTo>
                  <a:lnTo>
                    <a:pt x="4255555" y="2757743"/>
                  </a:lnTo>
                  <a:cubicBezTo>
                    <a:pt x="4256869" y="2714135"/>
                    <a:pt x="4245877" y="2589342"/>
                    <a:pt x="4259975" y="2558577"/>
                  </a:cubicBezTo>
                  <a:cubicBezTo>
                    <a:pt x="4276343" y="2522854"/>
                    <a:pt x="4324134" y="2532949"/>
                    <a:pt x="4350956" y="2550572"/>
                  </a:cubicBezTo>
                  <a:cubicBezTo>
                    <a:pt x="4365592" y="2560190"/>
                    <a:pt x="4374612" y="2577215"/>
                    <a:pt x="4392414" y="2582890"/>
                  </a:cubicBezTo>
                  <a:cubicBezTo>
                    <a:pt x="4402510" y="2536474"/>
                    <a:pt x="4372223" y="2541014"/>
                    <a:pt x="4350000" y="2513296"/>
                  </a:cubicBezTo>
                  <a:cubicBezTo>
                    <a:pt x="4287275" y="2435039"/>
                    <a:pt x="4322401" y="2347523"/>
                    <a:pt x="4324014" y="2261620"/>
                  </a:cubicBezTo>
                  <a:cubicBezTo>
                    <a:pt x="4324313" y="2245311"/>
                    <a:pt x="4306870" y="2199313"/>
                    <a:pt x="4331541" y="2193220"/>
                  </a:cubicBezTo>
                  <a:cubicBezTo>
                    <a:pt x="4342055" y="2190591"/>
                    <a:pt x="4361828" y="2208453"/>
                    <a:pt x="4368579" y="2216577"/>
                  </a:cubicBezTo>
                  <a:cubicBezTo>
                    <a:pt x="4396656" y="2250628"/>
                    <a:pt x="4468281" y="2378646"/>
                    <a:pt x="4475151" y="2420224"/>
                  </a:cubicBezTo>
                  <a:cubicBezTo>
                    <a:pt x="4481722" y="2459950"/>
                    <a:pt x="4479452" y="2499377"/>
                    <a:pt x="4451913" y="2530321"/>
                  </a:cubicBezTo>
                  <a:cubicBezTo>
                    <a:pt x="4440324" y="2543344"/>
                    <a:pt x="4418460" y="2545076"/>
                    <a:pt x="4426346" y="2570106"/>
                  </a:cubicBezTo>
                  <a:cubicBezTo>
                    <a:pt x="4431304" y="2585818"/>
                    <a:pt x="4457409" y="2565746"/>
                    <a:pt x="4471388" y="2563774"/>
                  </a:cubicBezTo>
                  <a:cubicBezTo>
                    <a:pt x="4499166" y="2559951"/>
                    <a:pt x="4535308" y="2569688"/>
                    <a:pt x="4535546" y="2603440"/>
                  </a:cubicBezTo>
                  <a:lnTo>
                    <a:pt x="4537338" y="2901115"/>
                  </a:lnTo>
                  <a:lnTo>
                    <a:pt x="4570672" y="2900876"/>
                  </a:lnTo>
                  <a:cubicBezTo>
                    <a:pt x="4567088" y="2893767"/>
                    <a:pt x="4565774" y="2887913"/>
                    <a:pt x="4565475" y="2879788"/>
                  </a:cubicBezTo>
                  <a:cubicBezTo>
                    <a:pt x="4563982" y="2831460"/>
                    <a:pt x="4560338" y="2763896"/>
                    <a:pt x="4564520" y="2717361"/>
                  </a:cubicBezTo>
                  <a:cubicBezTo>
                    <a:pt x="4569059" y="2666285"/>
                    <a:pt x="4602811" y="2662163"/>
                    <a:pt x="4640506" y="2688866"/>
                  </a:cubicBezTo>
                  <a:cubicBezTo>
                    <a:pt x="4651976" y="2696990"/>
                    <a:pt x="4655142" y="2707265"/>
                    <a:pt x="4664760" y="2714553"/>
                  </a:cubicBezTo>
                  <a:cubicBezTo>
                    <a:pt x="4665536" y="2693047"/>
                    <a:pt x="4648332" y="2681578"/>
                    <a:pt x="4640506" y="2660132"/>
                  </a:cubicBezTo>
                  <a:cubicBezTo>
                    <a:pt x="4617149" y="2596332"/>
                    <a:pt x="4633696" y="2537430"/>
                    <a:pt x="4677604" y="2488146"/>
                  </a:cubicBezTo>
                  <a:cubicBezTo>
                    <a:pt x="4687520" y="2477035"/>
                    <a:pt x="4770556" y="2398897"/>
                    <a:pt x="4777007" y="2396807"/>
                  </a:cubicBezTo>
                  <a:cubicBezTo>
                    <a:pt x="4791822" y="2392028"/>
                    <a:pt x="4800783" y="2394835"/>
                    <a:pt x="4803650" y="2411144"/>
                  </a:cubicBezTo>
                  <a:cubicBezTo>
                    <a:pt x="4798991" y="2508158"/>
                    <a:pt x="4807892" y="2649319"/>
                    <a:pt x="4698810" y="2691375"/>
                  </a:cubicBezTo>
                  <a:lnTo>
                    <a:pt x="4698273" y="2719213"/>
                  </a:lnTo>
                  <a:cubicBezTo>
                    <a:pt x="4718643" y="2699260"/>
                    <a:pt x="4763746" y="2672019"/>
                    <a:pt x="4780353" y="2710371"/>
                  </a:cubicBezTo>
                  <a:cubicBezTo>
                    <a:pt x="4784534" y="2719989"/>
                    <a:pt x="4788417" y="2764076"/>
                    <a:pt x="4789313" y="2777995"/>
                  </a:cubicBezTo>
                  <a:cubicBezTo>
                    <a:pt x="4791822" y="2818258"/>
                    <a:pt x="4787760" y="2859418"/>
                    <a:pt x="4789851" y="2899681"/>
                  </a:cubicBezTo>
                  <a:lnTo>
                    <a:pt x="5354674" y="2900756"/>
                  </a:lnTo>
                  <a:cubicBezTo>
                    <a:pt x="5390457" y="2905237"/>
                    <a:pt x="5378867" y="2942752"/>
                    <a:pt x="5345354" y="2939347"/>
                  </a:cubicBezTo>
                  <a:lnTo>
                    <a:pt x="4793017" y="2937435"/>
                  </a:lnTo>
                  <a:cubicBezTo>
                    <a:pt x="4790926" y="2938033"/>
                    <a:pt x="4785371" y="2953146"/>
                    <a:pt x="4785371" y="2954461"/>
                  </a:cubicBezTo>
                  <a:lnTo>
                    <a:pt x="4786446" y="3128298"/>
                  </a:lnTo>
                  <a:cubicBezTo>
                    <a:pt x="4815061" y="3126685"/>
                    <a:pt x="4866435" y="3123220"/>
                    <a:pt x="4839135" y="3163783"/>
                  </a:cubicBezTo>
                  <a:lnTo>
                    <a:pt x="4504005" y="3163543"/>
                  </a:lnTo>
                  <a:cubicBezTo>
                    <a:pt x="4471627" y="3107509"/>
                    <a:pt x="4548390" y="3143233"/>
                    <a:pt x="4572046" y="3122444"/>
                  </a:cubicBezTo>
                  <a:lnTo>
                    <a:pt x="4570911" y="2939048"/>
                  </a:lnTo>
                  <a:lnTo>
                    <a:pt x="4532799" y="2939227"/>
                  </a:lnTo>
                  <a:lnTo>
                    <a:pt x="4533097" y="2991677"/>
                  </a:lnTo>
                  <a:cubicBezTo>
                    <a:pt x="4564161" y="2982239"/>
                    <a:pt x="4579334" y="3022442"/>
                    <a:pt x="4549107" y="3028536"/>
                  </a:cubicBezTo>
                  <a:lnTo>
                    <a:pt x="4184167" y="3030925"/>
                  </a:lnTo>
                  <a:lnTo>
                    <a:pt x="4168576" y="3017544"/>
                  </a:lnTo>
                  <a:cubicBezTo>
                    <a:pt x="4159615" y="2976862"/>
                    <a:pt x="4235483" y="3000578"/>
                    <a:pt x="4242532" y="2993469"/>
                  </a:cubicBezTo>
                  <a:lnTo>
                    <a:pt x="4242173" y="2936241"/>
                  </a:lnTo>
                  <a:lnTo>
                    <a:pt x="2955776" y="2939347"/>
                  </a:lnTo>
                  <a:cubicBezTo>
                    <a:pt x="2953565" y="3090364"/>
                    <a:pt x="2937794" y="3241382"/>
                    <a:pt x="2958583" y="3391862"/>
                  </a:cubicBezTo>
                  <a:lnTo>
                    <a:pt x="3318265" y="3389652"/>
                  </a:lnTo>
                  <a:close/>
                  <a:moveTo>
                    <a:pt x="4624795" y="85485"/>
                  </a:moveTo>
                  <a:lnTo>
                    <a:pt x="4394386" y="244149"/>
                  </a:lnTo>
                  <a:cubicBezTo>
                    <a:pt x="4377002" y="246718"/>
                    <a:pt x="4366010" y="235726"/>
                    <a:pt x="4368519" y="218641"/>
                  </a:cubicBezTo>
                  <a:cubicBezTo>
                    <a:pt x="4387277" y="161233"/>
                    <a:pt x="4425330" y="105975"/>
                    <a:pt x="4424434" y="43847"/>
                  </a:cubicBezTo>
                  <a:cubicBezTo>
                    <a:pt x="4350060" y="119356"/>
                    <a:pt x="4302031" y="221807"/>
                    <a:pt x="4250178" y="313863"/>
                  </a:cubicBezTo>
                  <a:lnTo>
                    <a:pt x="4346356" y="532623"/>
                  </a:lnTo>
                  <a:cubicBezTo>
                    <a:pt x="4362067" y="541943"/>
                    <a:pt x="4545762" y="527844"/>
                    <a:pt x="4577423" y="523902"/>
                  </a:cubicBezTo>
                  <a:cubicBezTo>
                    <a:pt x="4643792" y="515718"/>
                    <a:pt x="4727544" y="502157"/>
                    <a:pt x="4779457" y="458429"/>
                  </a:cubicBezTo>
                  <a:cubicBezTo>
                    <a:pt x="4779457" y="444570"/>
                    <a:pt x="4668523" y="433578"/>
                    <a:pt x="4653350" y="432801"/>
                  </a:cubicBezTo>
                  <a:cubicBezTo>
                    <a:pt x="4630052" y="431666"/>
                    <a:pt x="4545822" y="438835"/>
                    <a:pt x="4533635" y="429396"/>
                  </a:cubicBezTo>
                  <a:cubicBezTo>
                    <a:pt x="4529632" y="426350"/>
                    <a:pt x="4527362" y="421810"/>
                    <a:pt x="4526646" y="416851"/>
                  </a:cubicBezTo>
                  <a:cubicBezTo>
                    <a:pt x="4525988" y="410758"/>
                    <a:pt x="4526944" y="406995"/>
                    <a:pt x="4531424" y="402634"/>
                  </a:cubicBezTo>
                  <a:cubicBezTo>
                    <a:pt x="4540624" y="393673"/>
                    <a:pt x="4644090" y="369479"/>
                    <a:pt x="4667209" y="361594"/>
                  </a:cubicBezTo>
                  <a:cubicBezTo>
                    <a:pt x="4689910" y="353887"/>
                    <a:pt x="4717269" y="343135"/>
                    <a:pt x="4739134" y="333218"/>
                  </a:cubicBezTo>
                  <a:cubicBezTo>
                    <a:pt x="4746242" y="329992"/>
                    <a:pt x="4761894" y="325154"/>
                    <a:pt x="4764403" y="317985"/>
                  </a:cubicBezTo>
                  <a:cubicBezTo>
                    <a:pt x="4742957" y="315715"/>
                    <a:pt x="4723064" y="321211"/>
                    <a:pt x="4702514" y="325392"/>
                  </a:cubicBezTo>
                  <a:cubicBezTo>
                    <a:pt x="4657352" y="334652"/>
                    <a:pt x="4575691" y="369121"/>
                    <a:pt x="4536562" y="369300"/>
                  </a:cubicBezTo>
                  <a:cubicBezTo>
                    <a:pt x="4526586" y="369300"/>
                    <a:pt x="4512010" y="361056"/>
                    <a:pt x="4512010" y="350423"/>
                  </a:cubicBezTo>
                  <a:cubicBezTo>
                    <a:pt x="4512010" y="331366"/>
                    <a:pt x="4601079" y="292835"/>
                    <a:pt x="4619777" y="281485"/>
                  </a:cubicBezTo>
                  <a:cubicBezTo>
                    <a:pt x="4662669" y="255499"/>
                    <a:pt x="4712251" y="226765"/>
                    <a:pt x="4739850" y="184710"/>
                  </a:cubicBezTo>
                  <a:cubicBezTo>
                    <a:pt x="4735131" y="180946"/>
                    <a:pt x="4641223" y="221090"/>
                    <a:pt x="4627304" y="227362"/>
                  </a:cubicBezTo>
                  <a:cubicBezTo>
                    <a:pt x="4599526" y="239967"/>
                    <a:pt x="4487756" y="305201"/>
                    <a:pt x="4467624" y="299944"/>
                  </a:cubicBezTo>
                  <a:cubicBezTo>
                    <a:pt x="4453287" y="294030"/>
                    <a:pt x="4449882" y="277244"/>
                    <a:pt x="4459022" y="264699"/>
                  </a:cubicBezTo>
                  <a:cubicBezTo>
                    <a:pt x="4506992" y="220672"/>
                    <a:pt x="4557888" y="179154"/>
                    <a:pt x="4598451" y="127899"/>
                  </a:cubicBezTo>
                  <a:cubicBezTo>
                    <a:pt x="4602991" y="122164"/>
                    <a:pt x="4628678" y="89427"/>
                    <a:pt x="4624855" y="85365"/>
                  </a:cubicBezTo>
                  <a:close/>
                  <a:moveTo>
                    <a:pt x="1151868" y="111471"/>
                  </a:moveTo>
                  <a:cubicBezTo>
                    <a:pt x="1143982" y="130647"/>
                    <a:pt x="1209873" y="251974"/>
                    <a:pt x="1160709" y="239430"/>
                  </a:cubicBezTo>
                  <a:cubicBezTo>
                    <a:pt x="1148104" y="236204"/>
                    <a:pt x="1114233" y="182260"/>
                    <a:pt x="1102225" y="168819"/>
                  </a:cubicBezTo>
                  <a:cubicBezTo>
                    <a:pt x="1068832" y="131543"/>
                    <a:pt x="1027792" y="96058"/>
                    <a:pt x="980181" y="79093"/>
                  </a:cubicBezTo>
                  <a:cubicBezTo>
                    <a:pt x="964888" y="99941"/>
                    <a:pt x="1080541" y="243551"/>
                    <a:pt x="1101568" y="265356"/>
                  </a:cubicBezTo>
                  <a:lnTo>
                    <a:pt x="1104555" y="284472"/>
                  </a:lnTo>
                  <a:cubicBezTo>
                    <a:pt x="1092906" y="327065"/>
                    <a:pt x="1027971" y="245284"/>
                    <a:pt x="1014470" y="233635"/>
                  </a:cubicBezTo>
                  <a:cubicBezTo>
                    <a:pt x="999775" y="220911"/>
                    <a:pt x="880896" y="123837"/>
                    <a:pt x="870860" y="132200"/>
                  </a:cubicBezTo>
                  <a:cubicBezTo>
                    <a:pt x="917038" y="204901"/>
                    <a:pt x="985020" y="257709"/>
                    <a:pt x="1048461" y="314162"/>
                  </a:cubicBezTo>
                  <a:cubicBezTo>
                    <a:pt x="1065248" y="376827"/>
                    <a:pt x="1009930" y="330769"/>
                    <a:pt x="986393" y="319478"/>
                  </a:cubicBezTo>
                  <a:cubicBezTo>
                    <a:pt x="934362" y="294508"/>
                    <a:pt x="872891" y="267984"/>
                    <a:pt x="814527" y="272943"/>
                  </a:cubicBezTo>
                  <a:cubicBezTo>
                    <a:pt x="853835" y="308785"/>
                    <a:pt x="904433" y="336982"/>
                    <a:pt x="953358" y="357711"/>
                  </a:cubicBezTo>
                  <a:cubicBezTo>
                    <a:pt x="978389" y="368284"/>
                    <a:pt x="1027374" y="378858"/>
                    <a:pt x="1045355" y="389193"/>
                  </a:cubicBezTo>
                  <a:cubicBezTo>
                    <a:pt x="1051747" y="392837"/>
                    <a:pt x="1055630" y="397496"/>
                    <a:pt x="1056645" y="404904"/>
                  </a:cubicBezTo>
                  <a:cubicBezTo>
                    <a:pt x="1056645" y="438715"/>
                    <a:pt x="982929" y="416612"/>
                    <a:pt x="960646" y="417031"/>
                  </a:cubicBezTo>
                  <a:cubicBezTo>
                    <a:pt x="950611" y="417210"/>
                    <a:pt x="875639" y="428918"/>
                    <a:pt x="872652" y="432204"/>
                  </a:cubicBezTo>
                  <a:cubicBezTo>
                    <a:pt x="871039" y="439850"/>
                    <a:pt x="875102" y="442001"/>
                    <a:pt x="879881" y="446422"/>
                  </a:cubicBezTo>
                  <a:cubicBezTo>
                    <a:pt x="909332" y="473662"/>
                    <a:pt x="1078689" y="500305"/>
                    <a:pt x="1123014" y="502277"/>
                  </a:cubicBezTo>
                  <a:cubicBezTo>
                    <a:pt x="1135022" y="502814"/>
                    <a:pt x="1152286" y="504666"/>
                    <a:pt x="1161306" y="497079"/>
                  </a:cubicBezTo>
                  <a:lnTo>
                    <a:pt x="1267282" y="317806"/>
                  </a:lnTo>
                  <a:lnTo>
                    <a:pt x="1151868" y="111351"/>
                  </a:lnTo>
                  <a:close/>
                  <a:moveTo>
                    <a:pt x="2352541" y="923429"/>
                  </a:moveTo>
                  <a:cubicBezTo>
                    <a:pt x="2280617" y="988066"/>
                    <a:pt x="2179182" y="950013"/>
                    <a:pt x="2213770" y="845471"/>
                  </a:cubicBezTo>
                  <a:cubicBezTo>
                    <a:pt x="2235754" y="779043"/>
                    <a:pt x="2290295" y="737764"/>
                    <a:pt x="2322493" y="682924"/>
                  </a:cubicBezTo>
                  <a:cubicBezTo>
                    <a:pt x="2325122" y="678504"/>
                    <a:pt x="2330558" y="679639"/>
                    <a:pt x="2322553" y="673426"/>
                  </a:cubicBezTo>
                  <a:cubicBezTo>
                    <a:pt x="2133423" y="652219"/>
                    <a:pt x="1949489" y="602517"/>
                    <a:pt x="1775234" y="527665"/>
                  </a:cubicBezTo>
                  <a:cubicBezTo>
                    <a:pt x="1620154" y="461057"/>
                    <a:pt x="1476783" y="372227"/>
                    <a:pt x="1331440" y="287519"/>
                  </a:cubicBezTo>
                  <a:lnTo>
                    <a:pt x="1173911" y="553771"/>
                  </a:lnTo>
                  <a:cubicBezTo>
                    <a:pt x="1468419" y="752638"/>
                    <a:pt x="1794887" y="918770"/>
                    <a:pt x="2152539" y="962498"/>
                  </a:cubicBezTo>
                  <a:cubicBezTo>
                    <a:pt x="2144355" y="931136"/>
                    <a:pt x="2182587" y="894397"/>
                    <a:pt x="2193400" y="933645"/>
                  </a:cubicBezTo>
                  <a:cubicBezTo>
                    <a:pt x="2196028" y="943143"/>
                    <a:pt x="2179122" y="1053658"/>
                    <a:pt x="2175777" y="1073073"/>
                  </a:cubicBezTo>
                  <a:cubicBezTo>
                    <a:pt x="2152957" y="1206468"/>
                    <a:pt x="2115621" y="1338548"/>
                    <a:pt x="2069861" y="1465551"/>
                  </a:cubicBezTo>
                  <a:lnTo>
                    <a:pt x="2260903" y="1521705"/>
                  </a:lnTo>
                  <a:cubicBezTo>
                    <a:pt x="2292087" y="1533055"/>
                    <a:pt x="2282528" y="1574991"/>
                    <a:pt x="2279840" y="1601933"/>
                  </a:cubicBezTo>
                  <a:cubicBezTo>
                    <a:pt x="2273747" y="1663045"/>
                    <a:pt x="2250389" y="1766870"/>
                    <a:pt x="2214248" y="1816452"/>
                  </a:cubicBezTo>
                  <a:cubicBezTo>
                    <a:pt x="2136230" y="1923562"/>
                    <a:pt x="2006838" y="1877564"/>
                    <a:pt x="1905582" y="1835807"/>
                  </a:cubicBezTo>
                  <a:cubicBezTo>
                    <a:pt x="1895785" y="1860778"/>
                    <a:pt x="1881746" y="1887182"/>
                    <a:pt x="1868664" y="1910659"/>
                  </a:cubicBezTo>
                  <a:cubicBezTo>
                    <a:pt x="1842618" y="1957494"/>
                    <a:pt x="1763166" y="2075595"/>
                    <a:pt x="1752175" y="2117651"/>
                  </a:cubicBezTo>
                  <a:cubicBezTo>
                    <a:pt x="1742199" y="2155824"/>
                    <a:pt x="1796441" y="2166457"/>
                    <a:pt x="1826310" y="2172371"/>
                  </a:cubicBezTo>
                  <a:cubicBezTo>
                    <a:pt x="2052119" y="2216697"/>
                    <a:pt x="2377691" y="2080016"/>
                    <a:pt x="2492567" y="1878341"/>
                  </a:cubicBezTo>
                  <a:cubicBezTo>
                    <a:pt x="2548900" y="1779474"/>
                    <a:pt x="2582473" y="1655578"/>
                    <a:pt x="2599200" y="1543629"/>
                  </a:cubicBezTo>
                  <a:cubicBezTo>
                    <a:pt x="2496689" y="1394224"/>
                    <a:pt x="2286591" y="1199419"/>
                    <a:pt x="2410129" y="1006346"/>
                  </a:cubicBezTo>
                  <a:cubicBezTo>
                    <a:pt x="2380439" y="986513"/>
                    <a:pt x="2355528" y="961124"/>
                    <a:pt x="2352482" y="923370"/>
                  </a:cubicBezTo>
                  <a:close/>
                  <a:moveTo>
                    <a:pt x="2987377" y="463088"/>
                  </a:moveTo>
                  <a:cubicBezTo>
                    <a:pt x="2932657" y="454307"/>
                    <a:pt x="2883612" y="448035"/>
                    <a:pt x="2835822" y="417508"/>
                  </a:cubicBezTo>
                  <a:cubicBezTo>
                    <a:pt x="2789764" y="388117"/>
                    <a:pt x="2762165" y="343911"/>
                    <a:pt x="2729966" y="301856"/>
                  </a:cubicBezTo>
                  <a:cubicBezTo>
                    <a:pt x="2709536" y="359204"/>
                    <a:pt x="2659356" y="409683"/>
                    <a:pt x="2602127" y="431487"/>
                  </a:cubicBezTo>
                  <a:lnTo>
                    <a:pt x="2607204" y="493077"/>
                  </a:lnTo>
                  <a:cubicBezTo>
                    <a:pt x="2622079" y="509744"/>
                    <a:pt x="2635162" y="409265"/>
                    <a:pt x="2663717" y="447975"/>
                  </a:cubicBezTo>
                  <a:cubicBezTo>
                    <a:pt x="2681100" y="471512"/>
                    <a:pt x="2637372" y="535969"/>
                    <a:pt x="2606189" y="530473"/>
                  </a:cubicBezTo>
                  <a:cubicBezTo>
                    <a:pt x="2569331" y="524021"/>
                    <a:pt x="2572019" y="473782"/>
                    <a:pt x="2573512" y="445705"/>
                  </a:cubicBezTo>
                  <a:cubicBezTo>
                    <a:pt x="2542030" y="456756"/>
                    <a:pt x="2511385" y="456577"/>
                    <a:pt x="2478290" y="455741"/>
                  </a:cubicBezTo>
                  <a:cubicBezTo>
                    <a:pt x="2445195" y="653115"/>
                    <a:pt x="2624110" y="814527"/>
                    <a:pt x="2818199" y="751205"/>
                  </a:cubicBezTo>
                  <a:cubicBezTo>
                    <a:pt x="2935405" y="712972"/>
                    <a:pt x="3010973" y="583759"/>
                    <a:pt x="2987377" y="463029"/>
                  </a:cubicBezTo>
                  <a:close/>
                  <a:moveTo>
                    <a:pt x="3253211" y="941769"/>
                  </a:moveTo>
                  <a:cubicBezTo>
                    <a:pt x="3619763" y="871099"/>
                    <a:pt x="3971082" y="736748"/>
                    <a:pt x="4303644" y="570796"/>
                  </a:cubicBezTo>
                  <a:cubicBezTo>
                    <a:pt x="4313560" y="564822"/>
                    <a:pt x="4315830" y="555145"/>
                    <a:pt x="4311111" y="544631"/>
                  </a:cubicBezTo>
                  <a:lnTo>
                    <a:pt x="4204479" y="307113"/>
                  </a:lnTo>
                  <a:lnTo>
                    <a:pt x="4192531" y="304424"/>
                  </a:lnTo>
                  <a:cubicBezTo>
                    <a:pt x="3840734" y="478142"/>
                    <a:pt x="3477049" y="637942"/>
                    <a:pt x="3080031" y="671335"/>
                  </a:cubicBezTo>
                  <a:cubicBezTo>
                    <a:pt x="3144846" y="753594"/>
                    <a:pt x="3243354" y="830776"/>
                    <a:pt x="3253211" y="941769"/>
                  </a:cubicBezTo>
                  <a:close/>
                  <a:moveTo>
                    <a:pt x="2435040" y="485371"/>
                  </a:moveTo>
                  <a:cubicBezTo>
                    <a:pt x="2372135" y="461476"/>
                    <a:pt x="2300450" y="541584"/>
                    <a:pt x="2343820" y="599291"/>
                  </a:cubicBezTo>
                  <a:cubicBezTo>
                    <a:pt x="2370642" y="634955"/>
                    <a:pt x="2420583" y="626352"/>
                    <a:pt x="2455470" y="608252"/>
                  </a:cubicBezTo>
                  <a:cubicBezTo>
                    <a:pt x="2442089" y="568825"/>
                    <a:pt x="2435219" y="527307"/>
                    <a:pt x="2435040" y="485430"/>
                  </a:cubicBezTo>
                  <a:close/>
                  <a:moveTo>
                    <a:pt x="3008226" y="619244"/>
                  </a:moveTo>
                  <a:cubicBezTo>
                    <a:pt x="3140545" y="659149"/>
                    <a:pt x="3170414" y="465418"/>
                    <a:pt x="3026446" y="481070"/>
                  </a:cubicBezTo>
                  <a:cubicBezTo>
                    <a:pt x="3036541" y="525933"/>
                    <a:pt x="3021129" y="575695"/>
                    <a:pt x="3008226" y="619244"/>
                  </a:cubicBezTo>
                  <a:close/>
                  <a:moveTo>
                    <a:pt x="2799680" y="796904"/>
                  </a:moveTo>
                  <a:cubicBezTo>
                    <a:pt x="2743885" y="804790"/>
                    <a:pt x="2685222" y="806881"/>
                    <a:pt x="2632892" y="783583"/>
                  </a:cubicBezTo>
                  <a:cubicBezTo>
                    <a:pt x="2652008" y="836869"/>
                    <a:pt x="2696274" y="922115"/>
                    <a:pt x="2668316" y="977193"/>
                  </a:cubicBezTo>
                  <a:lnTo>
                    <a:pt x="2638985" y="1007361"/>
                  </a:lnTo>
                  <a:lnTo>
                    <a:pt x="2734267" y="1011543"/>
                  </a:lnTo>
                  <a:cubicBezTo>
                    <a:pt x="2720468" y="981017"/>
                    <a:pt x="2725964" y="960228"/>
                    <a:pt x="2735163" y="929582"/>
                  </a:cubicBezTo>
                  <a:cubicBezTo>
                    <a:pt x="2748604" y="884600"/>
                    <a:pt x="2778414" y="838661"/>
                    <a:pt x="2799680" y="796904"/>
                  </a:cubicBezTo>
                  <a:close/>
                  <a:moveTo>
                    <a:pt x="2598901" y="1479172"/>
                  </a:moveTo>
                  <a:cubicBezTo>
                    <a:pt x="2600514" y="1303243"/>
                    <a:pt x="2566045" y="1129585"/>
                    <a:pt x="2521958" y="960467"/>
                  </a:cubicBezTo>
                  <a:cubicBezTo>
                    <a:pt x="2281991" y="1090696"/>
                    <a:pt x="2484503" y="1338369"/>
                    <a:pt x="2598901" y="1479172"/>
                  </a:cubicBezTo>
                  <a:close/>
                  <a:moveTo>
                    <a:pt x="3073877" y="2004985"/>
                  </a:moveTo>
                  <a:lnTo>
                    <a:pt x="2985764" y="2005523"/>
                  </a:lnTo>
                  <a:cubicBezTo>
                    <a:pt x="2971606" y="2005583"/>
                    <a:pt x="2924951" y="1988498"/>
                    <a:pt x="2912047" y="1979477"/>
                  </a:cubicBezTo>
                  <a:cubicBezTo>
                    <a:pt x="2836658" y="1926370"/>
                    <a:pt x="2844245" y="1732640"/>
                    <a:pt x="2869454" y="1653965"/>
                  </a:cubicBezTo>
                  <a:cubicBezTo>
                    <a:pt x="2890960" y="1586819"/>
                    <a:pt x="2924831" y="1598887"/>
                    <a:pt x="2988213" y="1600440"/>
                  </a:cubicBezTo>
                  <a:cubicBezTo>
                    <a:pt x="3023638" y="1601336"/>
                    <a:pt x="3064140" y="1608026"/>
                    <a:pt x="3100043" y="1609520"/>
                  </a:cubicBezTo>
                  <a:lnTo>
                    <a:pt x="3138036" y="969607"/>
                  </a:lnTo>
                  <a:lnTo>
                    <a:pt x="3122325" y="956703"/>
                  </a:lnTo>
                  <a:lnTo>
                    <a:pt x="3098430" y="1004315"/>
                  </a:lnTo>
                  <a:cubicBezTo>
                    <a:pt x="3071846" y="1040874"/>
                    <a:pt x="3035406" y="1051926"/>
                    <a:pt x="2991798" y="1043383"/>
                  </a:cubicBezTo>
                  <a:cubicBezTo>
                    <a:pt x="3043411" y="1274569"/>
                    <a:pt x="2816825" y="1424631"/>
                    <a:pt x="2649678" y="1531622"/>
                  </a:cubicBezTo>
                  <a:cubicBezTo>
                    <a:pt x="2610311" y="1667944"/>
                    <a:pt x="2584026" y="1811733"/>
                    <a:pt x="2502723" y="1930731"/>
                  </a:cubicBezTo>
                  <a:cubicBezTo>
                    <a:pt x="2560131" y="2044173"/>
                    <a:pt x="2626321" y="2154629"/>
                    <a:pt x="2710850" y="2250210"/>
                  </a:cubicBezTo>
                  <a:cubicBezTo>
                    <a:pt x="2773216" y="2320700"/>
                    <a:pt x="2981642" y="2524108"/>
                    <a:pt x="3070413" y="2533368"/>
                  </a:cubicBezTo>
                  <a:cubicBezTo>
                    <a:pt x="3096160" y="2536056"/>
                    <a:pt x="3105240" y="2529783"/>
                    <a:pt x="3105718" y="2502364"/>
                  </a:cubicBezTo>
                  <a:cubicBezTo>
                    <a:pt x="3106913" y="2431873"/>
                    <a:pt x="3080927" y="2330916"/>
                    <a:pt x="3075491" y="2254989"/>
                  </a:cubicBezTo>
                  <a:cubicBezTo>
                    <a:pt x="3072922" y="2219206"/>
                    <a:pt x="3070174" y="2171475"/>
                    <a:pt x="3069696" y="2136230"/>
                  </a:cubicBezTo>
                  <a:cubicBezTo>
                    <a:pt x="3069158" y="2092203"/>
                    <a:pt x="3076267" y="2049012"/>
                    <a:pt x="3073877" y="2004985"/>
                  </a:cubicBezTo>
                  <a:close/>
                  <a:moveTo>
                    <a:pt x="2665688" y="1478813"/>
                  </a:moveTo>
                  <a:cubicBezTo>
                    <a:pt x="2826861" y="1376661"/>
                    <a:pt x="3074057" y="1177913"/>
                    <a:pt x="2907746" y="972414"/>
                  </a:cubicBezTo>
                  <a:cubicBezTo>
                    <a:pt x="2891258" y="988185"/>
                    <a:pt x="2863361" y="1003239"/>
                    <a:pt x="2848486" y="1017875"/>
                  </a:cubicBezTo>
                  <a:cubicBezTo>
                    <a:pt x="2817960" y="1047804"/>
                    <a:pt x="2737194" y="1258261"/>
                    <a:pt x="2718257" y="1310591"/>
                  </a:cubicBezTo>
                  <a:cubicBezTo>
                    <a:pt x="2698305" y="1365610"/>
                    <a:pt x="2681160" y="1422361"/>
                    <a:pt x="2665748" y="1478813"/>
                  </a:cubicBezTo>
                  <a:close/>
                  <a:moveTo>
                    <a:pt x="2791556" y="1035080"/>
                  </a:moveTo>
                  <a:cubicBezTo>
                    <a:pt x="2717899" y="1058019"/>
                    <a:pt x="2646990" y="1055390"/>
                    <a:pt x="2577156" y="1022116"/>
                  </a:cubicBezTo>
                  <a:lnTo>
                    <a:pt x="2594241" y="1088665"/>
                  </a:lnTo>
                  <a:cubicBezTo>
                    <a:pt x="2612700" y="1107661"/>
                    <a:pt x="2735223" y="1113814"/>
                    <a:pt x="2757565" y="1103241"/>
                  </a:cubicBezTo>
                  <a:cubicBezTo>
                    <a:pt x="2773216" y="1095833"/>
                    <a:pt x="2785582" y="1051985"/>
                    <a:pt x="2791616" y="1035139"/>
                  </a:cubicBezTo>
                  <a:close/>
                  <a:moveTo>
                    <a:pt x="2744602" y="1144938"/>
                  </a:moveTo>
                  <a:cubicBezTo>
                    <a:pt x="2695856" y="1148104"/>
                    <a:pt x="2648842" y="1142847"/>
                    <a:pt x="2601589" y="1131497"/>
                  </a:cubicBezTo>
                  <a:lnTo>
                    <a:pt x="2612581" y="1192190"/>
                  </a:lnTo>
                  <a:cubicBezTo>
                    <a:pt x="2618495" y="1199120"/>
                    <a:pt x="2712761" y="1211366"/>
                    <a:pt x="2720468" y="1206289"/>
                  </a:cubicBezTo>
                  <a:lnTo>
                    <a:pt x="2744542" y="1144938"/>
                  </a:lnTo>
                  <a:close/>
                  <a:moveTo>
                    <a:pt x="2616524" y="1231438"/>
                  </a:moveTo>
                  <a:lnTo>
                    <a:pt x="2628591" y="1303064"/>
                  </a:lnTo>
                  <a:lnTo>
                    <a:pt x="2679189" y="1309994"/>
                  </a:lnTo>
                  <a:cubicBezTo>
                    <a:pt x="2682295" y="1298643"/>
                    <a:pt x="2705414" y="1251988"/>
                    <a:pt x="2700276" y="1245059"/>
                  </a:cubicBezTo>
                  <a:lnTo>
                    <a:pt x="2616524" y="1231498"/>
                  </a:lnTo>
                  <a:close/>
                  <a:moveTo>
                    <a:pt x="2641494" y="1431262"/>
                  </a:moveTo>
                  <a:lnTo>
                    <a:pt x="2662820" y="1345179"/>
                  </a:lnTo>
                  <a:lnTo>
                    <a:pt x="2631458" y="1340818"/>
                  </a:lnTo>
                  <a:lnTo>
                    <a:pt x="2631697" y="1371763"/>
                  </a:lnTo>
                  <a:lnTo>
                    <a:pt x="2641494" y="1431262"/>
                  </a:lnTo>
                  <a:close/>
                  <a:moveTo>
                    <a:pt x="755387" y="2304930"/>
                  </a:moveTo>
                  <a:cubicBezTo>
                    <a:pt x="789915" y="2066934"/>
                    <a:pt x="819008" y="1813824"/>
                    <a:pt x="773308" y="1575171"/>
                  </a:cubicBezTo>
                  <a:cubicBezTo>
                    <a:pt x="767454" y="1544585"/>
                    <a:pt x="760644" y="1512625"/>
                    <a:pt x="750488" y="1483234"/>
                  </a:cubicBezTo>
                  <a:cubicBezTo>
                    <a:pt x="719962" y="1394762"/>
                    <a:pt x="659985" y="1328333"/>
                    <a:pt x="629638" y="1463461"/>
                  </a:cubicBezTo>
                  <a:cubicBezTo>
                    <a:pt x="583341" y="1669318"/>
                    <a:pt x="668826" y="1958808"/>
                    <a:pt x="719843" y="2161260"/>
                  </a:cubicBezTo>
                  <a:cubicBezTo>
                    <a:pt x="730596" y="2203973"/>
                    <a:pt x="737167" y="2248179"/>
                    <a:pt x="748338" y="2290652"/>
                  </a:cubicBezTo>
                  <a:cubicBezTo>
                    <a:pt x="749771" y="2296088"/>
                    <a:pt x="748158" y="2306124"/>
                    <a:pt x="755446" y="2304930"/>
                  </a:cubicBezTo>
                  <a:close/>
                  <a:moveTo>
                    <a:pt x="2056241" y="1501693"/>
                  </a:moveTo>
                  <a:lnTo>
                    <a:pt x="1924877" y="1800144"/>
                  </a:lnTo>
                  <a:cubicBezTo>
                    <a:pt x="1978582" y="1833776"/>
                    <a:pt x="2081271" y="1861256"/>
                    <a:pt x="2140113" y="1833179"/>
                  </a:cubicBezTo>
                  <a:cubicBezTo>
                    <a:pt x="2223507" y="1793334"/>
                    <a:pt x="2233902" y="1641002"/>
                    <a:pt x="2246626" y="1560475"/>
                  </a:cubicBezTo>
                  <a:lnTo>
                    <a:pt x="2056241" y="1501693"/>
                  </a:lnTo>
                  <a:close/>
                  <a:moveTo>
                    <a:pt x="3095503" y="1642854"/>
                  </a:moveTo>
                  <a:lnTo>
                    <a:pt x="2913959" y="1642137"/>
                  </a:lnTo>
                  <a:cubicBezTo>
                    <a:pt x="2885404" y="1707430"/>
                    <a:pt x="2874114" y="1891125"/>
                    <a:pt x="2925668" y="1941723"/>
                  </a:cubicBezTo>
                  <a:cubicBezTo>
                    <a:pt x="2944425" y="1960122"/>
                    <a:pt x="2970292" y="1963228"/>
                    <a:pt x="2995143" y="1967291"/>
                  </a:cubicBezTo>
                  <a:cubicBezTo>
                    <a:pt x="3011571" y="1961436"/>
                    <a:pt x="3063185" y="1978043"/>
                    <a:pt x="3071428" y="1966932"/>
                  </a:cubicBezTo>
                  <a:lnTo>
                    <a:pt x="3095562" y="1642794"/>
                  </a:lnTo>
                  <a:close/>
                  <a:moveTo>
                    <a:pt x="780596" y="2519150"/>
                  </a:moveTo>
                  <a:cubicBezTo>
                    <a:pt x="921996" y="2370940"/>
                    <a:pt x="1156826" y="2255048"/>
                    <a:pt x="1250316" y="2067053"/>
                  </a:cubicBezTo>
                  <a:cubicBezTo>
                    <a:pt x="1340520" y="1885689"/>
                    <a:pt x="1208679" y="1869798"/>
                    <a:pt x="1089382" y="1969620"/>
                  </a:cubicBezTo>
                  <a:cubicBezTo>
                    <a:pt x="931076" y="2102119"/>
                    <a:pt x="850251" y="2330856"/>
                    <a:pt x="780596" y="2519150"/>
                  </a:cubicBezTo>
                  <a:close/>
                  <a:moveTo>
                    <a:pt x="713630" y="2490954"/>
                  </a:moveTo>
                  <a:cubicBezTo>
                    <a:pt x="690511" y="2425660"/>
                    <a:pt x="648754" y="2359530"/>
                    <a:pt x="608790" y="2302421"/>
                  </a:cubicBezTo>
                  <a:cubicBezTo>
                    <a:pt x="540987" y="2205585"/>
                    <a:pt x="419540" y="2082585"/>
                    <a:pt x="289669" y="2098236"/>
                  </a:cubicBezTo>
                  <a:cubicBezTo>
                    <a:pt x="219955" y="2106600"/>
                    <a:pt x="225332" y="2174104"/>
                    <a:pt x="259442" y="2219863"/>
                  </a:cubicBezTo>
                  <a:cubicBezTo>
                    <a:pt x="357114" y="2350928"/>
                    <a:pt x="604429" y="2361322"/>
                    <a:pt x="713630" y="2490954"/>
                  </a:cubicBezTo>
                  <a:close/>
                  <a:moveTo>
                    <a:pt x="4429930" y="2506366"/>
                  </a:moveTo>
                  <a:cubicBezTo>
                    <a:pt x="4460814" y="2450571"/>
                    <a:pt x="4428914" y="2391789"/>
                    <a:pt x="4401196" y="2341430"/>
                  </a:cubicBezTo>
                  <a:cubicBezTo>
                    <a:pt x="4389726" y="2320581"/>
                    <a:pt x="4374373" y="2293400"/>
                    <a:pt x="4357169" y="2278227"/>
                  </a:cubicBezTo>
                  <a:cubicBezTo>
                    <a:pt x="4354719" y="2357917"/>
                    <a:pt x="4332258" y="2430977"/>
                    <a:pt x="4382378" y="2501886"/>
                  </a:cubicBezTo>
                  <a:cubicBezTo>
                    <a:pt x="4392355" y="2497346"/>
                    <a:pt x="4383931" y="2479842"/>
                    <a:pt x="4389308" y="2468552"/>
                  </a:cubicBezTo>
                  <a:cubicBezTo>
                    <a:pt x="4395342" y="2455768"/>
                    <a:pt x="4411232" y="2455768"/>
                    <a:pt x="4417624" y="2468612"/>
                  </a:cubicBezTo>
                  <a:lnTo>
                    <a:pt x="4429990" y="2506306"/>
                  </a:lnTo>
                  <a:close/>
                  <a:moveTo>
                    <a:pt x="2449616" y="2780444"/>
                  </a:moveTo>
                  <a:lnTo>
                    <a:pt x="2475243" y="2299195"/>
                  </a:lnTo>
                  <a:lnTo>
                    <a:pt x="2114486" y="2503857"/>
                  </a:lnTo>
                  <a:cubicBezTo>
                    <a:pt x="2199672" y="2555471"/>
                    <a:pt x="2278705" y="2617538"/>
                    <a:pt x="2346747" y="2690478"/>
                  </a:cubicBezTo>
                  <a:cubicBezTo>
                    <a:pt x="2358694" y="2703262"/>
                    <a:pt x="2373450" y="2731519"/>
                    <a:pt x="2382948" y="2740121"/>
                  </a:cubicBezTo>
                  <a:cubicBezTo>
                    <a:pt x="2396628" y="2752606"/>
                    <a:pt x="2434323" y="2764315"/>
                    <a:pt x="2449616" y="2780384"/>
                  </a:cubicBezTo>
                  <a:close/>
                  <a:moveTo>
                    <a:pt x="4702454" y="2652366"/>
                  </a:moveTo>
                  <a:cubicBezTo>
                    <a:pt x="4761177" y="2609713"/>
                    <a:pt x="4761953" y="2527334"/>
                    <a:pt x="4763148" y="2461443"/>
                  </a:cubicBezTo>
                  <a:cubicBezTo>
                    <a:pt x="4710160" y="2504156"/>
                    <a:pt x="4648033" y="2557382"/>
                    <a:pt x="4669001" y="2633548"/>
                  </a:cubicBezTo>
                  <a:lnTo>
                    <a:pt x="4697854" y="2630621"/>
                  </a:lnTo>
                  <a:lnTo>
                    <a:pt x="4702454" y="2652366"/>
                  </a:lnTo>
                  <a:close/>
                  <a:moveTo>
                    <a:pt x="1114532" y="2598124"/>
                  </a:moveTo>
                  <a:lnTo>
                    <a:pt x="487880" y="2592389"/>
                  </a:lnTo>
                  <a:cubicBezTo>
                    <a:pt x="479576" y="2591493"/>
                    <a:pt x="480592" y="2592150"/>
                    <a:pt x="480771" y="2599677"/>
                  </a:cubicBezTo>
                  <a:cubicBezTo>
                    <a:pt x="481847" y="2661087"/>
                    <a:pt x="511775" y="2738388"/>
                    <a:pt x="515957" y="2801412"/>
                  </a:cubicBezTo>
                  <a:cubicBezTo>
                    <a:pt x="581609" y="2816406"/>
                    <a:pt x="630116" y="2774530"/>
                    <a:pt x="661777" y="2721423"/>
                  </a:cubicBezTo>
                  <a:cubicBezTo>
                    <a:pt x="672470" y="2703442"/>
                    <a:pt x="686808" y="2651052"/>
                    <a:pt x="707298" y="2652844"/>
                  </a:cubicBezTo>
                  <a:cubicBezTo>
                    <a:pt x="731731" y="2654934"/>
                    <a:pt x="721336" y="2712522"/>
                    <a:pt x="735136" y="2740121"/>
                  </a:cubicBezTo>
                  <a:cubicBezTo>
                    <a:pt x="770799" y="2811567"/>
                    <a:pt x="836929" y="2791376"/>
                    <a:pt x="874385" y="2732594"/>
                  </a:cubicBezTo>
                  <a:cubicBezTo>
                    <a:pt x="885616" y="2714971"/>
                    <a:pt x="910168" y="2633309"/>
                    <a:pt x="938962" y="2669272"/>
                  </a:cubicBezTo>
                  <a:cubicBezTo>
                    <a:pt x="950371" y="2683489"/>
                    <a:pt x="958078" y="2719093"/>
                    <a:pt x="975282" y="2741435"/>
                  </a:cubicBezTo>
                  <a:cubicBezTo>
                    <a:pt x="1000074" y="2773694"/>
                    <a:pt x="1036753" y="2801830"/>
                    <a:pt x="1077673" y="2807923"/>
                  </a:cubicBezTo>
                  <a:lnTo>
                    <a:pt x="1114532" y="2598124"/>
                  </a:lnTo>
                  <a:close/>
                  <a:moveTo>
                    <a:pt x="4275746" y="2993171"/>
                  </a:moveTo>
                  <a:lnTo>
                    <a:pt x="4494925" y="2991857"/>
                  </a:lnTo>
                  <a:lnTo>
                    <a:pt x="4497314" y="2601230"/>
                  </a:lnTo>
                  <a:cubicBezTo>
                    <a:pt x="4458783" y="2596033"/>
                    <a:pt x="4434052" y="2629426"/>
                    <a:pt x="4395521" y="2625364"/>
                  </a:cubicBezTo>
                  <a:cubicBezTo>
                    <a:pt x="4358841" y="2621481"/>
                    <a:pt x="4337455" y="2573989"/>
                    <a:pt x="4299163" y="2569987"/>
                  </a:cubicBezTo>
                  <a:lnTo>
                    <a:pt x="4275746" y="2993171"/>
                  </a:lnTo>
                  <a:close/>
                  <a:moveTo>
                    <a:pt x="4605320" y="3129314"/>
                  </a:moveTo>
                  <a:lnTo>
                    <a:pt x="4748273" y="3128417"/>
                  </a:lnTo>
                  <a:lnTo>
                    <a:pt x="4745824" y="2733131"/>
                  </a:lnTo>
                  <a:cubicBezTo>
                    <a:pt x="4740089" y="2726501"/>
                    <a:pt x="4707771" y="2766824"/>
                    <a:pt x="4700184" y="2770886"/>
                  </a:cubicBezTo>
                  <a:cubicBezTo>
                    <a:pt x="4655919" y="2794602"/>
                    <a:pt x="4636504" y="2724231"/>
                    <a:pt x="4602811" y="2710192"/>
                  </a:cubicBezTo>
                  <a:lnTo>
                    <a:pt x="4605320" y="3129314"/>
                  </a:lnTo>
                  <a:close/>
                  <a:moveTo>
                    <a:pt x="2415266" y="3390309"/>
                  </a:moveTo>
                  <a:lnTo>
                    <a:pt x="2445434" y="2844662"/>
                  </a:lnTo>
                  <a:cubicBezTo>
                    <a:pt x="2441969" y="2816824"/>
                    <a:pt x="2411443" y="2795617"/>
                    <a:pt x="2387906" y="2785581"/>
                  </a:cubicBezTo>
                  <a:cubicBezTo>
                    <a:pt x="2348001" y="2910493"/>
                    <a:pt x="2277033" y="3022442"/>
                    <a:pt x="2212575" y="3135586"/>
                  </a:cubicBezTo>
                  <a:cubicBezTo>
                    <a:pt x="2208991" y="3165156"/>
                    <a:pt x="2192623" y="3207391"/>
                    <a:pt x="2219027" y="3229554"/>
                  </a:cubicBezTo>
                  <a:cubicBezTo>
                    <a:pt x="2215741" y="3212887"/>
                    <a:pt x="2244595" y="3128358"/>
                    <a:pt x="2269028" y="3162289"/>
                  </a:cubicBezTo>
                  <a:cubicBezTo>
                    <a:pt x="2280617" y="3178359"/>
                    <a:pt x="2225598" y="3278240"/>
                    <a:pt x="2260067" y="3295982"/>
                  </a:cubicBezTo>
                  <a:cubicBezTo>
                    <a:pt x="2268311" y="3300224"/>
                    <a:pt x="2267295" y="3289949"/>
                    <a:pt x="2268490" y="3285588"/>
                  </a:cubicBezTo>
                  <a:cubicBezTo>
                    <a:pt x="2273986" y="3265397"/>
                    <a:pt x="2274046" y="3209960"/>
                    <a:pt x="2302302" y="3209602"/>
                  </a:cubicBezTo>
                  <a:cubicBezTo>
                    <a:pt x="2336173" y="3209183"/>
                    <a:pt x="2307917" y="3259064"/>
                    <a:pt x="2305647" y="3279614"/>
                  </a:cubicBezTo>
                  <a:cubicBezTo>
                    <a:pt x="2302720" y="3306258"/>
                    <a:pt x="2301047" y="3358289"/>
                    <a:pt x="2338921" y="3352733"/>
                  </a:cubicBezTo>
                  <a:cubicBezTo>
                    <a:pt x="2336054" y="3331825"/>
                    <a:pt x="2344776" y="3240844"/>
                    <a:pt x="2365146" y="3233975"/>
                  </a:cubicBezTo>
                  <a:cubicBezTo>
                    <a:pt x="2370463" y="3232182"/>
                    <a:pt x="2376317" y="3232601"/>
                    <a:pt x="2381216" y="3235587"/>
                  </a:cubicBezTo>
                  <a:cubicBezTo>
                    <a:pt x="2398719" y="3246161"/>
                    <a:pt x="2380260" y="3287261"/>
                    <a:pt x="2378049" y="3303689"/>
                  </a:cubicBezTo>
                  <a:cubicBezTo>
                    <a:pt x="2373270" y="3338994"/>
                    <a:pt x="2358635" y="3399389"/>
                    <a:pt x="2415386" y="3390249"/>
                  </a:cubicBezTo>
                  <a:close/>
                  <a:moveTo>
                    <a:pt x="4062780" y="3242159"/>
                  </a:moveTo>
                  <a:cubicBezTo>
                    <a:pt x="4053043" y="3235289"/>
                    <a:pt x="3999936" y="3302852"/>
                    <a:pt x="3996650" y="3316055"/>
                  </a:cubicBezTo>
                  <a:lnTo>
                    <a:pt x="4056448" y="3370774"/>
                  </a:lnTo>
                  <a:cubicBezTo>
                    <a:pt x="4069053" y="3329794"/>
                    <a:pt x="4072995" y="3283916"/>
                    <a:pt x="4062720" y="3242159"/>
                  </a:cubicBezTo>
                  <a:close/>
                  <a:moveTo>
                    <a:pt x="3768152" y="3348731"/>
                  </a:moveTo>
                  <a:lnTo>
                    <a:pt x="3829802" y="3307751"/>
                  </a:lnTo>
                  <a:cubicBezTo>
                    <a:pt x="3831176" y="3301717"/>
                    <a:pt x="3779084" y="3250223"/>
                    <a:pt x="3769945" y="3248610"/>
                  </a:cubicBezTo>
                  <a:cubicBezTo>
                    <a:pt x="3760028" y="3247655"/>
                    <a:pt x="3763672" y="3249148"/>
                    <a:pt x="3762776" y="3255779"/>
                  </a:cubicBezTo>
                  <a:cubicBezTo>
                    <a:pt x="3758534" y="3286902"/>
                    <a:pt x="3769885" y="3317787"/>
                    <a:pt x="3768152" y="3348731"/>
                  </a:cubicBezTo>
                  <a:close/>
                  <a:moveTo>
                    <a:pt x="3716778" y="3522927"/>
                  </a:moveTo>
                  <a:cubicBezTo>
                    <a:pt x="3715165" y="3498375"/>
                    <a:pt x="3716479" y="3471612"/>
                    <a:pt x="3716300" y="3446702"/>
                  </a:cubicBezTo>
                  <a:cubicBezTo>
                    <a:pt x="3716240" y="3436008"/>
                    <a:pt x="3736491" y="3403212"/>
                    <a:pt x="3734400" y="3394670"/>
                  </a:cubicBezTo>
                  <a:cubicBezTo>
                    <a:pt x="3665463" y="3338038"/>
                    <a:pt x="3563072" y="3327345"/>
                    <a:pt x="3477407" y="3341025"/>
                  </a:cubicBezTo>
                  <a:cubicBezTo>
                    <a:pt x="3519463" y="3450405"/>
                    <a:pt x="3446762" y="3521075"/>
                    <a:pt x="3337740" y="3518268"/>
                  </a:cubicBezTo>
                  <a:cubicBezTo>
                    <a:pt x="3326569" y="3517969"/>
                    <a:pt x="3301718" y="3505962"/>
                    <a:pt x="3302017" y="3520776"/>
                  </a:cubicBezTo>
                  <a:cubicBezTo>
                    <a:pt x="3302495" y="3542282"/>
                    <a:pt x="3326211" y="3646465"/>
                    <a:pt x="3348015" y="3649512"/>
                  </a:cubicBezTo>
                  <a:cubicBezTo>
                    <a:pt x="3412293" y="3634518"/>
                    <a:pt x="3465699" y="3686012"/>
                    <a:pt x="3444014" y="3750708"/>
                  </a:cubicBezTo>
                  <a:cubicBezTo>
                    <a:pt x="3441146" y="3759251"/>
                    <a:pt x="3429498" y="3773886"/>
                    <a:pt x="3429318" y="3777112"/>
                  </a:cubicBezTo>
                  <a:cubicBezTo>
                    <a:pt x="3429080" y="3781234"/>
                    <a:pt x="3442461" y="3807519"/>
                    <a:pt x="3444731" y="3817316"/>
                  </a:cubicBezTo>
                  <a:cubicBezTo>
                    <a:pt x="3456320" y="3867137"/>
                    <a:pt x="3451123" y="3910567"/>
                    <a:pt x="3426451" y="3955788"/>
                  </a:cubicBezTo>
                  <a:lnTo>
                    <a:pt x="3398076" y="3998800"/>
                  </a:lnTo>
                  <a:cubicBezTo>
                    <a:pt x="3479618" y="3973172"/>
                    <a:pt x="3531470" y="3885059"/>
                    <a:pt x="3522510" y="3800888"/>
                  </a:cubicBezTo>
                  <a:cubicBezTo>
                    <a:pt x="3516536" y="3745093"/>
                    <a:pt x="3486488" y="3705905"/>
                    <a:pt x="3456619" y="3661519"/>
                  </a:cubicBezTo>
                  <a:cubicBezTo>
                    <a:pt x="3445268" y="3644673"/>
                    <a:pt x="3395985" y="3596225"/>
                    <a:pt x="3414444" y="3579439"/>
                  </a:cubicBezTo>
                  <a:cubicBezTo>
                    <a:pt x="3435770" y="3560024"/>
                    <a:pt x="3472031" y="3619882"/>
                    <a:pt x="3483142" y="3634697"/>
                  </a:cubicBezTo>
                  <a:cubicBezTo>
                    <a:pt x="3512295" y="3673706"/>
                    <a:pt x="3540192" y="3715821"/>
                    <a:pt x="3552379" y="3763552"/>
                  </a:cubicBezTo>
                  <a:cubicBezTo>
                    <a:pt x="3583204" y="3774245"/>
                    <a:pt x="3750649" y="3771736"/>
                    <a:pt x="3760506" y="3740971"/>
                  </a:cubicBezTo>
                  <a:cubicBezTo>
                    <a:pt x="3763134" y="3712177"/>
                    <a:pt x="3728606" y="3702081"/>
                    <a:pt x="3705368" y="3697362"/>
                  </a:cubicBezTo>
                  <a:cubicBezTo>
                    <a:pt x="3672572" y="3690791"/>
                    <a:pt x="3618568" y="3697601"/>
                    <a:pt x="3592582" y="3686908"/>
                  </a:cubicBezTo>
                  <a:cubicBezTo>
                    <a:pt x="3586310" y="3684339"/>
                    <a:pt x="3583741" y="3680217"/>
                    <a:pt x="3581710" y="3674124"/>
                  </a:cubicBezTo>
                  <a:cubicBezTo>
                    <a:pt x="3584817" y="3641925"/>
                    <a:pt x="3620779" y="3653156"/>
                    <a:pt x="3643897" y="3645032"/>
                  </a:cubicBezTo>
                  <a:cubicBezTo>
                    <a:pt x="3697602" y="3626094"/>
                    <a:pt x="3702918" y="3562653"/>
                    <a:pt x="3662118" y="3525496"/>
                  </a:cubicBezTo>
                  <a:cubicBezTo>
                    <a:pt x="3625199" y="3491863"/>
                    <a:pt x="3580396" y="3491147"/>
                    <a:pt x="3535712" y="3509725"/>
                  </a:cubicBezTo>
                  <a:cubicBezTo>
                    <a:pt x="3522151" y="3515340"/>
                    <a:pt x="3454886" y="3567970"/>
                    <a:pt x="3460741" y="3525138"/>
                  </a:cubicBezTo>
                  <a:cubicBezTo>
                    <a:pt x="3464683" y="3496404"/>
                    <a:pt x="3517312" y="3485053"/>
                    <a:pt x="3523884" y="3474062"/>
                  </a:cubicBezTo>
                  <a:cubicBezTo>
                    <a:pt x="3525795" y="3470836"/>
                    <a:pt x="3521972" y="3456080"/>
                    <a:pt x="3523884" y="3446343"/>
                  </a:cubicBezTo>
                  <a:cubicBezTo>
                    <a:pt x="3535951" y="3383320"/>
                    <a:pt x="3611579" y="3363247"/>
                    <a:pt x="3649453" y="3413726"/>
                  </a:cubicBezTo>
                  <a:cubicBezTo>
                    <a:pt x="3671496" y="3443117"/>
                    <a:pt x="3658234" y="3469760"/>
                    <a:pt x="3665224" y="3481648"/>
                  </a:cubicBezTo>
                  <a:cubicBezTo>
                    <a:pt x="3666657" y="3484038"/>
                    <a:pt x="3699215" y="3508351"/>
                    <a:pt x="3707339" y="3518029"/>
                  </a:cubicBezTo>
                  <a:cubicBezTo>
                    <a:pt x="3712536" y="3524241"/>
                    <a:pt x="3716240" y="3531290"/>
                    <a:pt x="3717016" y="3539415"/>
                  </a:cubicBezTo>
                  <a:cubicBezTo>
                    <a:pt x="3728665" y="3539295"/>
                    <a:pt x="3717016" y="3525795"/>
                    <a:pt x="3716837" y="3522808"/>
                  </a:cubicBezTo>
                  <a:close/>
                  <a:moveTo>
                    <a:pt x="3871678" y="3335051"/>
                  </a:moveTo>
                  <a:cubicBezTo>
                    <a:pt x="3714149" y="3358887"/>
                    <a:pt x="3714687" y="3614147"/>
                    <a:pt x="3877533" y="3633323"/>
                  </a:cubicBezTo>
                  <a:cubicBezTo>
                    <a:pt x="4116783" y="3661519"/>
                    <a:pt x="4111944" y="3298671"/>
                    <a:pt x="3871678" y="3335051"/>
                  </a:cubicBezTo>
                  <a:close/>
                  <a:moveTo>
                    <a:pt x="3292160" y="3427884"/>
                  </a:moveTo>
                  <a:lnTo>
                    <a:pt x="2968201" y="3429855"/>
                  </a:lnTo>
                  <a:cubicBezTo>
                    <a:pt x="2979969" y="3463548"/>
                    <a:pt x="2995561" y="3494253"/>
                    <a:pt x="3014438" y="3524421"/>
                  </a:cubicBezTo>
                  <a:cubicBezTo>
                    <a:pt x="3055060" y="3589416"/>
                    <a:pt x="3184393" y="3699692"/>
                    <a:pt x="3024653" y="3715224"/>
                  </a:cubicBezTo>
                  <a:cubicBezTo>
                    <a:pt x="2950280" y="3722452"/>
                    <a:pt x="2868379" y="3711699"/>
                    <a:pt x="2793647" y="3711998"/>
                  </a:cubicBezTo>
                  <a:cubicBezTo>
                    <a:pt x="2824232" y="3786909"/>
                    <a:pt x="2900219" y="3928667"/>
                    <a:pt x="2870649" y="4008179"/>
                  </a:cubicBezTo>
                  <a:cubicBezTo>
                    <a:pt x="2849024" y="4066363"/>
                    <a:pt x="2790361" y="4046829"/>
                    <a:pt x="2759656" y="4007581"/>
                  </a:cubicBezTo>
                  <a:cubicBezTo>
                    <a:pt x="2735283" y="4053400"/>
                    <a:pt x="2693526" y="4054237"/>
                    <a:pt x="2669153" y="4007999"/>
                  </a:cubicBezTo>
                  <a:cubicBezTo>
                    <a:pt x="2645974" y="4062301"/>
                    <a:pt x="2601589" y="4056089"/>
                    <a:pt x="2569092" y="4013436"/>
                  </a:cubicBezTo>
                  <a:cubicBezTo>
                    <a:pt x="2509652" y="4118395"/>
                    <a:pt x="2445852" y="4035957"/>
                    <a:pt x="2446987" y="3950054"/>
                  </a:cubicBezTo>
                  <a:lnTo>
                    <a:pt x="2464968" y="3683443"/>
                  </a:lnTo>
                  <a:lnTo>
                    <a:pt x="2410428" y="3675558"/>
                  </a:lnTo>
                  <a:lnTo>
                    <a:pt x="2403259" y="3668449"/>
                  </a:lnTo>
                  <a:lnTo>
                    <a:pt x="2414549" y="3439234"/>
                  </a:lnTo>
                  <a:lnTo>
                    <a:pt x="2407560" y="3429258"/>
                  </a:lnTo>
                  <a:cubicBezTo>
                    <a:pt x="2096564" y="3425674"/>
                    <a:pt x="1785210" y="3437741"/>
                    <a:pt x="1474274" y="3434455"/>
                  </a:cubicBezTo>
                  <a:cubicBezTo>
                    <a:pt x="1441597" y="3434097"/>
                    <a:pt x="1404380" y="3420417"/>
                    <a:pt x="1372480" y="3437621"/>
                  </a:cubicBezTo>
                  <a:lnTo>
                    <a:pt x="681491" y="4248803"/>
                  </a:lnTo>
                  <a:cubicBezTo>
                    <a:pt x="896010" y="4256689"/>
                    <a:pt x="1111963" y="4248983"/>
                    <a:pt x="1327258" y="4249461"/>
                  </a:cubicBezTo>
                  <a:cubicBezTo>
                    <a:pt x="2309709" y="4251551"/>
                    <a:pt x="3293474" y="4257167"/>
                    <a:pt x="4276045" y="4260452"/>
                  </a:cubicBezTo>
                  <a:cubicBezTo>
                    <a:pt x="4384768" y="4260811"/>
                    <a:pt x="4494028" y="4259855"/>
                    <a:pt x="4602573" y="4255853"/>
                  </a:cubicBezTo>
                  <a:cubicBezTo>
                    <a:pt x="4468700" y="4099399"/>
                    <a:pt x="4328136" y="3948739"/>
                    <a:pt x="4192352" y="3794018"/>
                  </a:cubicBezTo>
                  <a:cubicBezTo>
                    <a:pt x="4178134" y="3777829"/>
                    <a:pt x="4163857" y="3760386"/>
                    <a:pt x="4153223" y="3741568"/>
                  </a:cubicBezTo>
                  <a:lnTo>
                    <a:pt x="3797902" y="3759370"/>
                  </a:lnTo>
                  <a:cubicBezTo>
                    <a:pt x="3735117" y="3823409"/>
                    <a:pt x="3641806" y="3796348"/>
                    <a:pt x="3561220" y="3802561"/>
                  </a:cubicBezTo>
                  <a:cubicBezTo>
                    <a:pt x="3568030" y="3896230"/>
                    <a:pt x="3507754" y="4001070"/>
                    <a:pt x="3417490" y="4032253"/>
                  </a:cubicBezTo>
                  <a:cubicBezTo>
                    <a:pt x="3396821" y="4039422"/>
                    <a:pt x="3337262" y="4053819"/>
                    <a:pt x="3333738" y="4020485"/>
                  </a:cubicBezTo>
                  <a:cubicBezTo>
                    <a:pt x="3331587" y="3999935"/>
                    <a:pt x="3389772" y="3954952"/>
                    <a:pt x="3402317" y="3922514"/>
                  </a:cubicBezTo>
                  <a:cubicBezTo>
                    <a:pt x="3444910" y="3812178"/>
                    <a:pt x="3360560" y="3751783"/>
                    <a:pt x="3311874" y="3669106"/>
                  </a:cubicBezTo>
                  <a:cubicBezTo>
                    <a:pt x="3267668" y="3594015"/>
                    <a:pt x="3246998" y="3507694"/>
                    <a:pt x="3292160" y="3427884"/>
                  </a:cubicBezTo>
                  <a:close/>
                  <a:moveTo>
                    <a:pt x="4055492" y="3599392"/>
                  </a:moveTo>
                  <a:cubicBezTo>
                    <a:pt x="4095158" y="3582187"/>
                    <a:pt x="4234168" y="3618269"/>
                    <a:pt x="4248685" y="3564983"/>
                  </a:cubicBezTo>
                  <a:cubicBezTo>
                    <a:pt x="4263978" y="3508948"/>
                    <a:pt x="4125385" y="3512772"/>
                    <a:pt x="4094859" y="3522091"/>
                  </a:cubicBezTo>
                  <a:lnTo>
                    <a:pt x="4055492" y="3599392"/>
                  </a:lnTo>
                  <a:close/>
                  <a:moveTo>
                    <a:pt x="4240500" y="3678067"/>
                  </a:moveTo>
                  <a:cubicBezTo>
                    <a:pt x="4243308" y="3675319"/>
                    <a:pt x="4245877" y="3668807"/>
                    <a:pt x="4244204" y="3664864"/>
                  </a:cubicBezTo>
                  <a:cubicBezTo>
                    <a:pt x="4223655" y="3642104"/>
                    <a:pt x="4188051" y="3634159"/>
                    <a:pt x="4158301" y="3632008"/>
                  </a:cubicBezTo>
                  <a:cubicBezTo>
                    <a:pt x="4080462" y="3626334"/>
                    <a:pt x="4040796" y="3635832"/>
                    <a:pt x="3971441" y="3660802"/>
                  </a:cubicBezTo>
                  <a:cubicBezTo>
                    <a:pt x="3877652" y="3694554"/>
                    <a:pt x="3761641" y="3651125"/>
                    <a:pt x="3731234" y="3553812"/>
                  </a:cubicBezTo>
                  <a:lnTo>
                    <a:pt x="3722393" y="3613669"/>
                  </a:lnTo>
                  <a:lnTo>
                    <a:pt x="3693779" y="3656441"/>
                  </a:lnTo>
                  <a:cubicBezTo>
                    <a:pt x="3737686" y="3664685"/>
                    <a:pt x="3784998" y="3678067"/>
                    <a:pt x="3801665" y="3724961"/>
                  </a:cubicBezTo>
                  <a:cubicBezTo>
                    <a:pt x="3893901" y="3708593"/>
                    <a:pt x="3989362" y="3714626"/>
                    <a:pt x="4082553" y="3709011"/>
                  </a:cubicBezTo>
                  <a:cubicBezTo>
                    <a:pt x="4112661" y="3707219"/>
                    <a:pt x="4221683" y="3696586"/>
                    <a:pt x="4240500" y="3678067"/>
                  </a:cubicBezTo>
                  <a:close/>
                  <a:moveTo>
                    <a:pt x="2749560" y="3708652"/>
                  </a:moveTo>
                  <a:lnTo>
                    <a:pt x="2498063" y="3685116"/>
                  </a:lnTo>
                  <a:lnTo>
                    <a:pt x="2484861" y="3887448"/>
                  </a:lnTo>
                  <a:cubicBezTo>
                    <a:pt x="2485638" y="3912897"/>
                    <a:pt x="2481097" y="4008537"/>
                    <a:pt x="2504873" y="4021142"/>
                  </a:cubicBezTo>
                  <a:lnTo>
                    <a:pt x="2519270" y="4021022"/>
                  </a:lnTo>
                  <a:cubicBezTo>
                    <a:pt x="2529366" y="4015526"/>
                    <a:pt x="2544360" y="3974486"/>
                    <a:pt x="2546331" y="3962300"/>
                  </a:cubicBezTo>
                  <a:cubicBezTo>
                    <a:pt x="2549318" y="3944020"/>
                    <a:pt x="2539223" y="3897245"/>
                    <a:pt x="2568614" y="3899276"/>
                  </a:cubicBezTo>
                  <a:cubicBezTo>
                    <a:pt x="2589880" y="3900770"/>
                    <a:pt x="2587252" y="3946768"/>
                    <a:pt x="2592628" y="3965645"/>
                  </a:cubicBezTo>
                  <a:cubicBezTo>
                    <a:pt x="2597467" y="3982491"/>
                    <a:pt x="2607324" y="4011703"/>
                    <a:pt x="2628411" y="4007940"/>
                  </a:cubicBezTo>
                  <a:cubicBezTo>
                    <a:pt x="2631936" y="3995216"/>
                    <a:pt x="2638328" y="3984045"/>
                    <a:pt x="2641375" y="3970962"/>
                  </a:cubicBezTo>
                  <a:cubicBezTo>
                    <a:pt x="2645915" y="3951428"/>
                    <a:pt x="2643226" y="3895393"/>
                    <a:pt x="2663836" y="3893303"/>
                  </a:cubicBezTo>
                  <a:cubicBezTo>
                    <a:pt x="2691136" y="3890555"/>
                    <a:pt x="2687492" y="3940675"/>
                    <a:pt x="2692570" y="3960269"/>
                  </a:cubicBezTo>
                  <a:cubicBezTo>
                    <a:pt x="2716525" y="4053042"/>
                    <a:pt x="2737374" y="3966721"/>
                    <a:pt x="2735044" y="3921499"/>
                  </a:cubicBezTo>
                  <a:cubicBezTo>
                    <a:pt x="2772858" y="3902920"/>
                    <a:pt x="2766107" y="3937449"/>
                    <a:pt x="2775068" y="3958238"/>
                  </a:cubicBezTo>
                  <a:cubicBezTo>
                    <a:pt x="2783312" y="3977473"/>
                    <a:pt x="2806371" y="4016781"/>
                    <a:pt x="2831222" y="4002265"/>
                  </a:cubicBezTo>
                  <a:cubicBezTo>
                    <a:pt x="2850457" y="3982073"/>
                    <a:pt x="2828892" y="3900352"/>
                    <a:pt x="2820887" y="3873529"/>
                  </a:cubicBezTo>
                  <a:cubicBezTo>
                    <a:pt x="2804161" y="3817435"/>
                    <a:pt x="2773515" y="3761760"/>
                    <a:pt x="2749560" y="3708533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FABD15D3-9466-2F86-F287-2AD4162A412B}"/>
                </a:ext>
              </a:extLst>
            </p:cNvPr>
            <p:cNvSpPr/>
            <p:nvPr/>
          </p:nvSpPr>
          <p:spPr>
            <a:xfrm>
              <a:off x="8970293" y="2683829"/>
              <a:ext cx="351295" cy="133732"/>
            </a:xfrm>
            <a:custGeom>
              <a:avLst/>
              <a:gdLst>
                <a:gd name="csX0" fmla="*/ 346919 w 351295"/>
                <a:gd name="csY0" fmla="*/ 5161 h 133732"/>
                <a:gd name="csX1" fmla="*/ 312808 w 351295"/>
                <a:gd name="csY1" fmla="*/ 80371 h 133732"/>
                <a:gd name="csX2" fmla="*/ 43629 w 351295"/>
                <a:gd name="csY2" fmla="*/ 84493 h 133732"/>
                <a:gd name="csX3" fmla="*/ 5815 w 351295"/>
                <a:gd name="csY3" fmla="*/ 16272 h 133732"/>
                <a:gd name="csX4" fmla="*/ 72542 w 351295"/>
                <a:gd name="csY4" fmla="*/ 60060 h 133732"/>
                <a:gd name="csX5" fmla="*/ 288316 w 351295"/>
                <a:gd name="csY5" fmla="*/ 51518 h 133732"/>
                <a:gd name="csX6" fmla="*/ 346859 w 351295"/>
                <a:gd name="csY6" fmla="*/ 5221 h 133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1295" h="133732">
                  <a:moveTo>
                    <a:pt x="346919" y="5161"/>
                  </a:moveTo>
                  <a:cubicBezTo>
                    <a:pt x="364123" y="22545"/>
                    <a:pt x="325951" y="67647"/>
                    <a:pt x="312808" y="80371"/>
                  </a:cubicBezTo>
                  <a:cubicBezTo>
                    <a:pt x="237300" y="153490"/>
                    <a:pt x="122842" y="148174"/>
                    <a:pt x="43629" y="84493"/>
                  </a:cubicBezTo>
                  <a:cubicBezTo>
                    <a:pt x="32159" y="75293"/>
                    <a:pt x="-16587" y="30669"/>
                    <a:pt x="5815" y="16272"/>
                  </a:cubicBezTo>
                  <a:cubicBezTo>
                    <a:pt x="25887" y="3369"/>
                    <a:pt x="57190" y="48531"/>
                    <a:pt x="72542" y="60060"/>
                  </a:cubicBezTo>
                  <a:cubicBezTo>
                    <a:pt x="136761" y="108328"/>
                    <a:pt x="229952" y="110539"/>
                    <a:pt x="288316" y="51518"/>
                  </a:cubicBezTo>
                  <a:cubicBezTo>
                    <a:pt x="301876" y="37778"/>
                    <a:pt x="324935" y="-16942"/>
                    <a:pt x="346859" y="5221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699ABECF-5153-22AA-DB49-D9B86A137EF8}"/>
                </a:ext>
              </a:extLst>
            </p:cNvPr>
            <p:cNvSpPr/>
            <p:nvPr/>
          </p:nvSpPr>
          <p:spPr>
            <a:xfrm>
              <a:off x="9082471" y="2593758"/>
              <a:ext cx="120645" cy="157469"/>
            </a:xfrm>
            <a:custGeom>
              <a:avLst/>
              <a:gdLst>
                <a:gd name="csX0" fmla="*/ 87069 w 120645"/>
                <a:gd name="csY0" fmla="*/ 5088 h 157469"/>
                <a:gd name="csX1" fmla="*/ 36052 w 120645"/>
                <a:gd name="csY1" fmla="*/ 123787 h 157469"/>
                <a:gd name="csX2" fmla="*/ 117356 w 120645"/>
                <a:gd name="csY2" fmla="*/ 101625 h 157469"/>
                <a:gd name="csX3" fmla="*/ 43281 w 120645"/>
                <a:gd name="csY3" fmla="*/ 157181 h 157469"/>
                <a:gd name="csX4" fmla="*/ 70820 w 120645"/>
                <a:gd name="csY4" fmla="*/ 10 h 157469"/>
                <a:gd name="csX5" fmla="*/ 87069 w 120645"/>
                <a:gd name="csY5" fmla="*/ 5028 h 157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645" h="157469">
                  <a:moveTo>
                    <a:pt x="87069" y="5088"/>
                  </a:moveTo>
                  <a:cubicBezTo>
                    <a:pt x="100988" y="26534"/>
                    <a:pt x="31691" y="94217"/>
                    <a:pt x="36052" y="123787"/>
                  </a:cubicBezTo>
                  <a:cubicBezTo>
                    <a:pt x="60067" y="124206"/>
                    <a:pt x="100032" y="81314"/>
                    <a:pt x="117356" y="101625"/>
                  </a:cubicBezTo>
                  <a:cubicBezTo>
                    <a:pt x="137189" y="124863"/>
                    <a:pt x="61620" y="155747"/>
                    <a:pt x="43281" y="157181"/>
                  </a:cubicBezTo>
                  <a:cubicBezTo>
                    <a:pt x="-57916" y="165246"/>
                    <a:pt x="46865" y="1862"/>
                    <a:pt x="70820" y="10"/>
                  </a:cubicBezTo>
                  <a:cubicBezTo>
                    <a:pt x="73628" y="-229"/>
                    <a:pt x="86172" y="3714"/>
                    <a:pt x="87069" y="5028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61FAEC9-758D-AFBE-A87A-45F6F51D8511}"/>
                </a:ext>
              </a:extLst>
            </p:cNvPr>
            <p:cNvSpPr/>
            <p:nvPr/>
          </p:nvSpPr>
          <p:spPr>
            <a:xfrm>
              <a:off x="9186929" y="2576577"/>
              <a:ext cx="98965" cy="102982"/>
            </a:xfrm>
            <a:custGeom>
              <a:avLst/>
              <a:gdLst>
                <a:gd name="csX0" fmla="*/ 59732 w 98965"/>
                <a:gd name="csY0" fmla="*/ 63966 h 102982"/>
                <a:gd name="csX1" fmla="*/ 66303 w 98965"/>
                <a:gd name="csY1" fmla="*/ 11277 h 102982"/>
                <a:gd name="csX2" fmla="*/ 76100 w 98965"/>
                <a:gd name="csY2" fmla="*/ 96642 h 102982"/>
                <a:gd name="csX3" fmla="*/ 6625 w 98965"/>
                <a:gd name="csY3" fmla="*/ 4407 h 102982"/>
                <a:gd name="csX4" fmla="*/ 59732 w 98965"/>
                <a:gd name="csY4" fmla="*/ 63966 h 10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65" h="102982">
                  <a:moveTo>
                    <a:pt x="59732" y="63966"/>
                  </a:moveTo>
                  <a:lnTo>
                    <a:pt x="66303" y="11277"/>
                  </a:lnTo>
                  <a:cubicBezTo>
                    <a:pt x="114392" y="-11006"/>
                    <a:pt x="102027" y="80035"/>
                    <a:pt x="76100" y="96642"/>
                  </a:cubicBezTo>
                  <a:cubicBezTo>
                    <a:pt x="23830" y="130095"/>
                    <a:pt x="-16374" y="21074"/>
                    <a:pt x="6625" y="4407"/>
                  </a:cubicBezTo>
                  <a:cubicBezTo>
                    <a:pt x="40616" y="-20205"/>
                    <a:pt x="29564" y="66415"/>
                    <a:pt x="59732" y="63966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25EA4155-9272-7F2F-1CF1-65EAAA9F6792}"/>
                </a:ext>
              </a:extLst>
            </p:cNvPr>
            <p:cNvSpPr/>
            <p:nvPr/>
          </p:nvSpPr>
          <p:spPr>
            <a:xfrm>
              <a:off x="10260314" y="5612125"/>
              <a:ext cx="150814" cy="89302"/>
            </a:xfrm>
            <a:custGeom>
              <a:avLst/>
              <a:gdLst>
                <a:gd name="csX0" fmla="*/ 95861 w 150814"/>
                <a:gd name="csY0" fmla="*/ 51039 h 89302"/>
                <a:gd name="csX1" fmla="*/ 144069 w 150814"/>
                <a:gd name="csY1" fmla="*/ 77444 h 89302"/>
                <a:gd name="csX2" fmla="*/ 73698 w 150814"/>
                <a:gd name="csY2" fmla="*/ 75950 h 89302"/>
                <a:gd name="csX3" fmla="*/ 10555 w 150814"/>
                <a:gd name="csY3" fmla="*/ 82223 h 89302"/>
                <a:gd name="csX4" fmla="*/ 48190 w 150814"/>
                <a:gd name="csY4" fmla="*/ 51278 h 89302"/>
                <a:gd name="csX5" fmla="*/ 108107 w 150814"/>
                <a:gd name="csY5" fmla="*/ 27264 h 89302"/>
                <a:gd name="csX6" fmla="*/ 95861 w 150814"/>
                <a:gd name="csY6" fmla="*/ 50980 h 8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0814" h="89302">
                  <a:moveTo>
                    <a:pt x="95861" y="51039"/>
                  </a:moveTo>
                  <a:cubicBezTo>
                    <a:pt x="98609" y="53429"/>
                    <a:pt x="173221" y="41183"/>
                    <a:pt x="144069" y="77444"/>
                  </a:cubicBezTo>
                  <a:cubicBezTo>
                    <a:pt x="124296" y="102056"/>
                    <a:pt x="88692" y="76786"/>
                    <a:pt x="73698" y="75950"/>
                  </a:cubicBezTo>
                  <a:cubicBezTo>
                    <a:pt x="59540" y="75174"/>
                    <a:pt x="39588" y="101518"/>
                    <a:pt x="10555" y="82223"/>
                  </a:cubicBezTo>
                  <a:cubicBezTo>
                    <a:pt x="-20867" y="61314"/>
                    <a:pt x="25728" y="43871"/>
                    <a:pt x="48190" y="51278"/>
                  </a:cubicBezTo>
                  <a:cubicBezTo>
                    <a:pt x="-7785" y="-2127"/>
                    <a:pt x="123101" y="-19810"/>
                    <a:pt x="108107" y="27264"/>
                  </a:cubicBezTo>
                  <a:cubicBezTo>
                    <a:pt x="105359" y="35926"/>
                    <a:pt x="94248" y="40645"/>
                    <a:pt x="95861" y="50980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EB11247D-5CE9-43F3-CE2C-190A0585D173}"/>
                </a:ext>
              </a:extLst>
            </p:cNvPr>
            <p:cNvSpPr/>
            <p:nvPr/>
          </p:nvSpPr>
          <p:spPr>
            <a:xfrm>
              <a:off x="10226588" y="5535445"/>
              <a:ext cx="91366" cy="81917"/>
            </a:xfrm>
            <a:custGeom>
              <a:avLst/>
              <a:gdLst>
                <a:gd name="csX0" fmla="*/ 75165 w 91366"/>
                <a:gd name="csY0" fmla="*/ 69296 h 81917"/>
                <a:gd name="csX1" fmla="*/ 13038 w 91366"/>
                <a:gd name="csY1" fmla="*/ 5377 h 81917"/>
                <a:gd name="csX2" fmla="*/ 38606 w 91366"/>
                <a:gd name="csY2" fmla="*/ 42593 h 81917"/>
                <a:gd name="csX3" fmla="*/ 52584 w 91366"/>
                <a:gd name="csY3" fmla="*/ 42354 h 81917"/>
                <a:gd name="csX4" fmla="*/ 70147 w 91366"/>
                <a:gd name="csY4" fmla="*/ 0 h 81917"/>
                <a:gd name="csX5" fmla="*/ 83947 w 91366"/>
                <a:gd name="csY5" fmla="*/ 3764 h 81917"/>
                <a:gd name="csX6" fmla="*/ 75165 w 91366"/>
                <a:gd name="csY6" fmla="*/ 69296 h 81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66" h="81917">
                  <a:moveTo>
                    <a:pt x="75165" y="69296"/>
                  </a:moveTo>
                  <a:cubicBezTo>
                    <a:pt x="27912" y="116549"/>
                    <a:pt x="-25075" y="16727"/>
                    <a:pt x="13038" y="5377"/>
                  </a:cubicBezTo>
                  <a:cubicBezTo>
                    <a:pt x="36754" y="-1672"/>
                    <a:pt x="35380" y="25508"/>
                    <a:pt x="38606" y="42593"/>
                  </a:cubicBezTo>
                  <a:lnTo>
                    <a:pt x="52584" y="42354"/>
                  </a:lnTo>
                  <a:cubicBezTo>
                    <a:pt x="57304" y="30287"/>
                    <a:pt x="55153" y="3823"/>
                    <a:pt x="70147" y="0"/>
                  </a:cubicBezTo>
                  <a:lnTo>
                    <a:pt x="83947" y="3764"/>
                  </a:lnTo>
                  <a:cubicBezTo>
                    <a:pt x="99359" y="16548"/>
                    <a:pt x="87949" y="56512"/>
                    <a:pt x="75165" y="69296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743D7E49-9F1B-6DAE-E32C-0F726977223F}"/>
                </a:ext>
              </a:extLst>
            </p:cNvPr>
            <p:cNvSpPr/>
            <p:nvPr/>
          </p:nvSpPr>
          <p:spPr>
            <a:xfrm>
              <a:off x="10342220" y="5537272"/>
              <a:ext cx="92265" cy="75302"/>
            </a:xfrm>
            <a:custGeom>
              <a:avLst/>
              <a:gdLst>
                <a:gd name="csX0" fmla="*/ 15090 w 92265"/>
                <a:gd name="csY0" fmla="*/ 62510 h 75302"/>
                <a:gd name="csX1" fmla="*/ 24528 w 92265"/>
                <a:gd name="csY1" fmla="*/ 7014 h 75302"/>
                <a:gd name="csX2" fmla="*/ 49080 w 92265"/>
                <a:gd name="csY2" fmla="*/ 39929 h 75302"/>
                <a:gd name="csX3" fmla="*/ 87074 w 92265"/>
                <a:gd name="csY3" fmla="*/ 6357 h 75302"/>
                <a:gd name="csX4" fmla="*/ 15030 w 92265"/>
                <a:gd name="csY4" fmla="*/ 62510 h 75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65" h="75302">
                  <a:moveTo>
                    <a:pt x="15090" y="62510"/>
                  </a:moveTo>
                  <a:cubicBezTo>
                    <a:pt x="155" y="46022"/>
                    <a:pt x="-13286" y="-6487"/>
                    <a:pt x="24528" y="7014"/>
                  </a:cubicBezTo>
                  <a:cubicBezTo>
                    <a:pt x="34803" y="12151"/>
                    <a:pt x="35281" y="42797"/>
                    <a:pt x="49080" y="39929"/>
                  </a:cubicBezTo>
                  <a:cubicBezTo>
                    <a:pt x="61267" y="37360"/>
                    <a:pt x="47109" y="-18494"/>
                    <a:pt x="87074" y="6357"/>
                  </a:cubicBezTo>
                  <a:cubicBezTo>
                    <a:pt x="110551" y="48532"/>
                    <a:pt x="48722" y="99548"/>
                    <a:pt x="15030" y="62510"/>
                  </a:cubicBezTo>
                  <a:close/>
                </a:path>
              </a:pathLst>
            </a:custGeom>
            <a:solidFill>
              <a:srgbClr val="004C66"/>
            </a:solidFill>
            <a:ln w="5969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47845531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73F74B4-8F09-5188-5827-49E44679128C}"/>
              </a:ext>
            </a:extLst>
          </p:cNvPr>
          <p:cNvGrpSpPr/>
          <p:nvPr userDrawn="1"/>
        </p:nvGrpSpPr>
        <p:grpSpPr>
          <a:xfrm>
            <a:off x="5664308" y="3207372"/>
            <a:ext cx="6056050" cy="3236307"/>
            <a:chOff x="5664308" y="3207372"/>
            <a:chExt cx="6056050" cy="323630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F732A904-70B3-9F1E-3E65-3C5739320C86}"/>
                </a:ext>
              </a:extLst>
            </p:cNvPr>
            <p:cNvSpPr/>
            <p:nvPr/>
          </p:nvSpPr>
          <p:spPr>
            <a:xfrm>
              <a:off x="5664308" y="3207372"/>
              <a:ext cx="6056050" cy="3236307"/>
            </a:xfrm>
            <a:custGeom>
              <a:avLst/>
              <a:gdLst>
                <a:gd name="csX0" fmla="*/ 2875804 w 6056050"/>
                <a:gd name="csY0" fmla="*/ 592647 h 3236307"/>
                <a:gd name="csX1" fmla="*/ 2765248 w 6056050"/>
                <a:gd name="csY1" fmla="*/ 448918 h 3236307"/>
                <a:gd name="csX2" fmla="*/ 2751387 w 6056050"/>
                <a:gd name="csY2" fmla="*/ 240794 h 3236307"/>
                <a:gd name="csX3" fmla="*/ 3013746 w 6056050"/>
                <a:gd name="csY3" fmla="*/ 4341 h 3236307"/>
                <a:gd name="csX4" fmla="*/ 3384104 w 6056050"/>
                <a:gd name="csY4" fmla="*/ 252300 h 3236307"/>
                <a:gd name="csX5" fmla="*/ 3517874 w 6056050"/>
                <a:gd name="csY5" fmla="*/ 341323 h 3236307"/>
                <a:gd name="csX6" fmla="*/ 3364859 w 6056050"/>
                <a:gd name="csY6" fmla="*/ 460425 h 3236307"/>
                <a:gd name="csX7" fmla="*/ 3255919 w 6056050"/>
                <a:gd name="csY7" fmla="*/ 591234 h 3236307"/>
                <a:gd name="csX8" fmla="*/ 3249795 w 6056050"/>
                <a:gd name="csY8" fmla="*/ 602135 h 3236307"/>
                <a:gd name="csX9" fmla="*/ 3472791 w 6056050"/>
                <a:gd name="csY9" fmla="*/ 606980 h 3236307"/>
                <a:gd name="csX10" fmla="*/ 3513568 w 6056050"/>
                <a:gd name="csY10" fmla="*/ 647757 h 3236307"/>
                <a:gd name="csX11" fmla="*/ 3514173 w 6056050"/>
                <a:gd name="csY11" fmla="*/ 848479 h 3236307"/>
                <a:gd name="csX12" fmla="*/ 3553201 w 6056050"/>
                <a:gd name="csY12" fmla="*/ 948471 h 3236307"/>
                <a:gd name="csX13" fmla="*/ 3575944 w 6056050"/>
                <a:gd name="csY13" fmla="*/ 1033658 h 3236307"/>
                <a:gd name="csX14" fmla="*/ 3678021 w 6056050"/>
                <a:gd name="csY14" fmla="*/ 793033 h 3236307"/>
                <a:gd name="csX15" fmla="*/ 3735486 w 6056050"/>
                <a:gd name="csY15" fmla="*/ 675211 h 3236307"/>
                <a:gd name="csX16" fmla="*/ 3762873 w 6056050"/>
                <a:gd name="csY16" fmla="*/ 698089 h 3236307"/>
                <a:gd name="csX17" fmla="*/ 3856472 w 6056050"/>
                <a:gd name="csY17" fmla="*/ 678912 h 3236307"/>
                <a:gd name="csX18" fmla="*/ 3954780 w 6056050"/>
                <a:gd name="csY18" fmla="*/ 698089 h 3236307"/>
                <a:gd name="csX19" fmla="*/ 4000066 w 6056050"/>
                <a:gd name="csY19" fmla="*/ 664512 h 3236307"/>
                <a:gd name="csX20" fmla="*/ 4036469 w 6056050"/>
                <a:gd name="csY20" fmla="*/ 791755 h 3236307"/>
                <a:gd name="csX21" fmla="*/ 3947042 w 6056050"/>
                <a:gd name="csY21" fmla="*/ 1014010 h 3236307"/>
                <a:gd name="csX22" fmla="*/ 3901757 w 6056050"/>
                <a:gd name="csY22" fmla="*/ 1051490 h 3236307"/>
                <a:gd name="csX23" fmla="*/ 3821279 w 6056050"/>
                <a:gd name="csY23" fmla="*/ 1267016 h 3236307"/>
                <a:gd name="csX24" fmla="*/ 3527967 w 6056050"/>
                <a:gd name="csY24" fmla="*/ 1517869 h 3236307"/>
                <a:gd name="csX25" fmla="*/ 3528236 w 6056050"/>
                <a:gd name="csY25" fmla="*/ 1596664 h 3236307"/>
                <a:gd name="csX26" fmla="*/ 3616250 w 6056050"/>
                <a:gd name="csY26" fmla="*/ 1709978 h 3236307"/>
                <a:gd name="csX27" fmla="*/ 3680175 w 6056050"/>
                <a:gd name="csY27" fmla="*/ 1974356 h 3236307"/>
                <a:gd name="csX28" fmla="*/ 3664362 w 6056050"/>
                <a:gd name="csY28" fmla="*/ 2035656 h 3236307"/>
                <a:gd name="csX29" fmla="*/ 3996769 w 6056050"/>
                <a:gd name="csY29" fmla="*/ 2101330 h 3236307"/>
                <a:gd name="csX30" fmla="*/ 4174142 w 6056050"/>
                <a:gd name="csY30" fmla="*/ 2221172 h 3236307"/>
                <a:gd name="csX31" fmla="*/ 4179996 w 6056050"/>
                <a:gd name="csY31" fmla="*/ 2270360 h 3236307"/>
                <a:gd name="csX32" fmla="*/ 4240018 w 6056050"/>
                <a:gd name="csY32" fmla="*/ 2049922 h 3236307"/>
                <a:gd name="csX33" fmla="*/ 4266328 w 6056050"/>
                <a:gd name="csY33" fmla="*/ 1975164 h 3236307"/>
                <a:gd name="csX34" fmla="*/ 4252063 w 6056050"/>
                <a:gd name="csY34" fmla="*/ 1894013 h 3236307"/>
                <a:gd name="csX35" fmla="*/ 4256302 w 6056050"/>
                <a:gd name="csY35" fmla="*/ 1730636 h 3236307"/>
                <a:gd name="csX36" fmla="*/ 4350439 w 6056050"/>
                <a:gd name="csY36" fmla="*/ 1723705 h 3236307"/>
                <a:gd name="csX37" fmla="*/ 4637964 w 6056050"/>
                <a:gd name="csY37" fmla="*/ 1743017 h 3236307"/>
                <a:gd name="csX38" fmla="*/ 4702629 w 6056050"/>
                <a:gd name="csY38" fmla="*/ 1743017 h 3236307"/>
                <a:gd name="csX39" fmla="*/ 4635542 w 6056050"/>
                <a:gd name="csY39" fmla="*/ 1424270 h 3236307"/>
                <a:gd name="csX40" fmla="*/ 4630630 w 6056050"/>
                <a:gd name="csY40" fmla="*/ 1294941 h 3236307"/>
                <a:gd name="csX41" fmla="*/ 4618585 w 6056050"/>
                <a:gd name="csY41" fmla="*/ 1191922 h 3236307"/>
                <a:gd name="csX42" fmla="*/ 4573030 w 6056050"/>
                <a:gd name="csY42" fmla="*/ 1124767 h 3236307"/>
                <a:gd name="csX43" fmla="*/ 4555804 w 6056050"/>
                <a:gd name="csY43" fmla="*/ 1148184 h 3236307"/>
                <a:gd name="csX44" fmla="*/ 4533599 w 6056050"/>
                <a:gd name="csY44" fmla="*/ 1152625 h 3236307"/>
                <a:gd name="csX45" fmla="*/ 4330589 w 6056050"/>
                <a:gd name="csY45" fmla="*/ 1096304 h 3236307"/>
                <a:gd name="csX46" fmla="*/ 4311411 w 6056050"/>
                <a:gd name="csY46" fmla="*/ 1076992 h 3236307"/>
                <a:gd name="csX47" fmla="*/ 4380921 w 6056050"/>
                <a:gd name="csY47" fmla="*/ 663031 h 3236307"/>
                <a:gd name="csX48" fmla="*/ 4383141 w 6056050"/>
                <a:gd name="csY48" fmla="*/ 650987 h 3236307"/>
                <a:gd name="csX49" fmla="*/ 4717230 w 6056050"/>
                <a:gd name="csY49" fmla="*/ 767127 h 3236307"/>
                <a:gd name="csX50" fmla="*/ 4724094 w 6056050"/>
                <a:gd name="csY50" fmla="*/ 798618 h 3236307"/>
                <a:gd name="csX51" fmla="*/ 4763659 w 6056050"/>
                <a:gd name="csY51" fmla="*/ 859717 h 3236307"/>
                <a:gd name="csX52" fmla="*/ 4772004 w 6056050"/>
                <a:gd name="csY52" fmla="*/ 904060 h 3236307"/>
                <a:gd name="csX53" fmla="*/ 4814732 w 6056050"/>
                <a:gd name="csY53" fmla="*/ 957218 h 3236307"/>
                <a:gd name="csX54" fmla="*/ 4891778 w 6056050"/>
                <a:gd name="csY54" fmla="*/ 1220452 h 3236307"/>
                <a:gd name="csX55" fmla="*/ 4997219 w 6056050"/>
                <a:gd name="csY55" fmla="*/ 990324 h 3236307"/>
                <a:gd name="csX56" fmla="*/ 5081195 w 6056050"/>
                <a:gd name="csY56" fmla="*/ 908972 h 3236307"/>
                <a:gd name="csX57" fmla="*/ 4898910 w 6056050"/>
                <a:gd name="csY57" fmla="*/ 779508 h 3236307"/>
                <a:gd name="csX58" fmla="*/ 4841647 w 6056050"/>
                <a:gd name="csY58" fmla="*/ 801041 h 3236307"/>
                <a:gd name="csX59" fmla="*/ 4839359 w 6056050"/>
                <a:gd name="csY59" fmla="*/ 755419 h 3236307"/>
                <a:gd name="csX60" fmla="*/ 4810425 w 6056050"/>
                <a:gd name="csY60" fmla="*/ 702934 h 3236307"/>
                <a:gd name="csX61" fmla="*/ 4860623 w 6056050"/>
                <a:gd name="csY61" fmla="*/ 698022 h 3236307"/>
                <a:gd name="csX62" fmla="*/ 4848309 w 6056050"/>
                <a:gd name="csY62" fmla="*/ 674672 h 3236307"/>
                <a:gd name="csX63" fmla="*/ 4756594 w 6056050"/>
                <a:gd name="csY63" fmla="*/ 572528 h 3236307"/>
                <a:gd name="csX64" fmla="*/ 4853692 w 6056050"/>
                <a:gd name="csY64" fmla="*/ 535384 h 3236307"/>
                <a:gd name="csX65" fmla="*/ 4888547 w 6056050"/>
                <a:gd name="csY65" fmla="*/ 460021 h 3236307"/>
                <a:gd name="csX66" fmla="*/ 5282524 w 6056050"/>
                <a:gd name="csY66" fmla="*/ 333787 h 3236307"/>
                <a:gd name="csX67" fmla="*/ 5536270 w 6056050"/>
                <a:gd name="csY67" fmla="*/ 125730 h 3236307"/>
                <a:gd name="csX68" fmla="*/ 5392877 w 6056050"/>
                <a:gd name="csY68" fmla="*/ 420119 h 3236307"/>
                <a:gd name="csX69" fmla="*/ 5432107 w 6056050"/>
                <a:gd name="csY69" fmla="*/ 488753 h 3236307"/>
                <a:gd name="csX70" fmla="*/ 5351966 w 6056050"/>
                <a:gd name="csY70" fmla="*/ 846595 h 3236307"/>
                <a:gd name="csX71" fmla="*/ 5277814 w 6056050"/>
                <a:gd name="csY71" fmla="*/ 894640 h 3236307"/>
                <a:gd name="csX72" fmla="*/ 5520793 w 6056050"/>
                <a:gd name="csY72" fmla="*/ 1234179 h 3236307"/>
                <a:gd name="csX73" fmla="*/ 5541519 w 6056050"/>
                <a:gd name="csY73" fmla="*/ 1714419 h 3236307"/>
                <a:gd name="csX74" fmla="*/ 5663513 w 6056050"/>
                <a:gd name="csY74" fmla="*/ 1158143 h 3236307"/>
                <a:gd name="csX75" fmla="*/ 5861477 w 6056050"/>
                <a:gd name="csY75" fmla="*/ 1207465 h 3236307"/>
                <a:gd name="csX76" fmla="*/ 5639827 w 6056050"/>
                <a:gd name="csY76" fmla="*/ 2241762 h 3236307"/>
                <a:gd name="csX77" fmla="*/ 5589428 w 6056050"/>
                <a:gd name="csY77" fmla="*/ 2294449 h 3236307"/>
                <a:gd name="csX78" fmla="*/ 5786517 w 6056050"/>
                <a:gd name="csY78" fmla="*/ 3017737 h 3236307"/>
                <a:gd name="csX79" fmla="*/ 6028286 w 6056050"/>
                <a:gd name="csY79" fmla="*/ 3013363 h 3236307"/>
                <a:gd name="csX80" fmla="*/ 6023643 w 6056050"/>
                <a:gd name="csY80" fmla="*/ 3056832 h 3236307"/>
                <a:gd name="csX81" fmla="*/ 3024243 w 6056050"/>
                <a:gd name="csY81" fmla="*/ 3066185 h 3236307"/>
                <a:gd name="csX82" fmla="*/ 3024243 w 6056050"/>
                <a:gd name="csY82" fmla="*/ 3202781 h 3236307"/>
                <a:gd name="csX83" fmla="*/ 2911804 w 6056050"/>
                <a:gd name="csY83" fmla="*/ 3233667 h 3236307"/>
                <a:gd name="csX84" fmla="*/ 2885157 w 6056050"/>
                <a:gd name="csY84" fmla="*/ 3066118 h 3236307"/>
                <a:gd name="csX85" fmla="*/ 9367 w 6056050"/>
                <a:gd name="csY85" fmla="*/ 3072577 h 3236307"/>
                <a:gd name="csX86" fmla="*/ 15423 w 6056050"/>
                <a:gd name="csY86" fmla="*/ 3037385 h 3236307"/>
                <a:gd name="csX87" fmla="*/ 405496 w 6056050"/>
                <a:gd name="csY87" fmla="*/ 3031935 h 3236307"/>
                <a:gd name="csX88" fmla="*/ 617120 w 6056050"/>
                <a:gd name="csY88" fmla="*/ 2265650 h 3236307"/>
                <a:gd name="csX89" fmla="*/ 518811 w 6056050"/>
                <a:gd name="csY89" fmla="*/ 2265650 h 3236307"/>
                <a:gd name="csX90" fmla="*/ 489944 w 6056050"/>
                <a:gd name="csY90" fmla="*/ 2208185 h 3236307"/>
                <a:gd name="csX91" fmla="*/ 263517 w 6056050"/>
                <a:gd name="csY91" fmla="*/ 1178666 h 3236307"/>
                <a:gd name="csX92" fmla="*/ 423059 w 6056050"/>
                <a:gd name="csY92" fmla="*/ 1115010 h 3236307"/>
                <a:gd name="csX93" fmla="*/ 564298 w 6056050"/>
                <a:gd name="csY93" fmla="*/ 1709575 h 3236307"/>
                <a:gd name="csX94" fmla="*/ 770471 w 6056050"/>
                <a:gd name="csY94" fmla="*/ 997726 h 3236307"/>
                <a:gd name="csX95" fmla="*/ 722628 w 6056050"/>
                <a:gd name="csY95" fmla="*/ 880307 h 3236307"/>
                <a:gd name="csX96" fmla="*/ 612006 w 6056050"/>
                <a:gd name="csY96" fmla="*/ 590898 h 3236307"/>
                <a:gd name="csX97" fmla="*/ 621157 w 6056050"/>
                <a:gd name="csY97" fmla="*/ 335200 h 3236307"/>
                <a:gd name="csX98" fmla="*/ 827330 w 6056050"/>
                <a:gd name="csY98" fmla="*/ 112743 h 3236307"/>
                <a:gd name="csX99" fmla="*/ 1157247 w 6056050"/>
                <a:gd name="csY99" fmla="*/ 131921 h 3236307"/>
                <a:gd name="csX100" fmla="*/ 1345790 w 6056050"/>
                <a:gd name="csY100" fmla="*/ 393540 h 3236307"/>
                <a:gd name="csX101" fmla="*/ 1274733 w 6056050"/>
                <a:gd name="csY101" fmla="*/ 445487 h 3236307"/>
                <a:gd name="csX102" fmla="*/ 1291488 w 6056050"/>
                <a:gd name="csY102" fmla="*/ 477112 h 3236307"/>
                <a:gd name="csX103" fmla="*/ 1308243 w 6056050"/>
                <a:gd name="csY103" fmla="*/ 598030 h 3236307"/>
                <a:gd name="csX104" fmla="*/ 1242906 w 6056050"/>
                <a:gd name="csY104" fmla="*/ 673999 h 3236307"/>
                <a:gd name="csX105" fmla="*/ 1120642 w 6056050"/>
                <a:gd name="csY105" fmla="*/ 654957 h 3236307"/>
                <a:gd name="csX106" fmla="*/ 1170032 w 6056050"/>
                <a:gd name="csY106" fmla="*/ 689409 h 3236307"/>
                <a:gd name="csX107" fmla="*/ 1235571 w 6056050"/>
                <a:gd name="csY107" fmla="*/ 800973 h 3236307"/>
                <a:gd name="csX108" fmla="*/ 1072732 w 6056050"/>
                <a:gd name="csY108" fmla="*/ 906550 h 3236307"/>
                <a:gd name="csX109" fmla="*/ 1142040 w 6056050"/>
                <a:gd name="csY109" fmla="*/ 990661 h 3236307"/>
                <a:gd name="csX110" fmla="*/ 1187258 w 6056050"/>
                <a:gd name="csY110" fmla="*/ 1026929 h 3236307"/>
                <a:gd name="csX111" fmla="*/ 1293170 w 6056050"/>
                <a:gd name="csY111" fmla="*/ 1189499 h 3236307"/>
                <a:gd name="csX112" fmla="*/ 1847160 w 6056050"/>
                <a:gd name="csY112" fmla="*/ 1589128 h 3236307"/>
                <a:gd name="csX113" fmla="*/ 2037587 w 6056050"/>
                <a:gd name="csY113" fmla="*/ 1492568 h 3236307"/>
                <a:gd name="csX114" fmla="*/ 2079710 w 6056050"/>
                <a:gd name="csY114" fmla="*/ 1568201 h 3236307"/>
                <a:gd name="csX115" fmla="*/ 2012488 w 6056050"/>
                <a:gd name="csY115" fmla="*/ 1627953 h 3236307"/>
                <a:gd name="csX116" fmla="*/ 2162879 w 6056050"/>
                <a:gd name="csY116" fmla="*/ 1628626 h 3236307"/>
                <a:gd name="csX117" fmla="*/ 2250085 w 6056050"/>
                <a:gd name="csY117" fmla="*/ 1685754 h 3236307"/>
                <a:gd name="csX118" fmla="*/ 2117930 w 6056050"/>
                <a:gd name="csY118" fmla="*/ 1750217 h 3236307"/>
                <a:gd name="csX119" fmla="*/ 2122707 w 6056050"/>
                <a:gd name="csY119" fmla="*/ 1848526 h 3236307"/>
                <a:gd name="csX120" fmla="*/ 2196994 w 6056050"/>
                <a:gd name="csY120" fmla="*/ 1891658 h 3236307"/>
                <a:gd name="csX121" fmla="*/ 2108308 w 6056050"/>
                <a:gd name="csY121" fmla="*/ 1939635 h 3236307"/>
                <a:gd name="csX122" fmla="*/ 2104876 w 6056050"/>
                <a:gd name="csY122" fmla="*/ 2010423 h 3236307"/>
                <a:gd name="csX123" fmla="*/ 1884505 w 6056050"/>
                <a:gd name="csY123" fmla="*/ 1930820 h 3236307"/>
                <a:gd name="csX124" fmla="*/ 1781418 w 6056050"/>
                <a:gd name="csY124" fmla="*/ 1866089 h 3236307"/>
                <a:gd name="csX125" fmla="*/ 1709285 w 6056050"/>
                <a:gd name="csY125" fmla="*/ 1856668 h 3236307"/>
                <a:gd name="csX126" fmla="*/ 1600008 w 6056050"/>
                <a:gd name="csY126" fmla="*/ 1834126 h 3236307"/>
                <a:gd name="csX127" fmla="*/ 1859002 w 6056050"/>
                <a:gd name="csY127" fmla="*/ 2150451 h 3236307"/>
                <a:gd name="csX128" fmla="*/ 1888071 w 6056050"/>
                <a:gd name="csY128" fmla="*/ 2114923 h 3236307"/>
                <a:gd name="csX129" fmla="*/ 2260986 w 6056050"/>
                <a:gd name="csY129" fmla="*/ 2015604 h 3236307"/>
                <a:gd name="csX130" fmla="*/ 2261592 w 6056050"/>
                <a:gd name="csY130" fmla="*/ 1994947 h 3236307"/>
                <a:gd name="csX131" fmla="*/ 2232657 w 6056050"/>
                <a:gd name="csY131" fmla="*/ 1783525 h 3236307"/>
                <a:gd name="csX132" fmla="*/ 2272627 w 6056050"/>
                <a:gd name="csY132" fmla="*/ 1722898 h 3236307"/>
                <a:gd name="csX133" fmla="*/ 2356334 w 6056050"/>
                <a:gd name="csY133" fmla="*/ 1698674 h 3236307"/>
                <a:gd name="csX134" fmla="*/ 2396034 w 6056050"/>
                <a:gd name="csY134" fmla="*/ 1630510 h 3236307"/>
                <a:gd name="csX135" fmla="*/ 2474964 w 6056050"/>
                <a:gd name="csY135" fmla="*/ 1556022 h 3236307"/>
                <a:gd name="csX136" fmla="*/ 2487076 w 6056050"/>
                <a:gd name="csY136" fmla="*/ 1472314 h 3236307"/>
                <a:gd name="csX137" fmla="*/ 2181383 w 6056050"/>
                <a:gd name="csY137" fmla="*/ 1130689 h 3236307"/>
                <a:gd name="csX138" fmla="*/ 2150699 w 6056050"/>
                <a:gd name="csY138" fmla="*/ 1036754 h 3236307"/>
                <a:gd name="csX139" fmla="*/ 2086640 w 6056050"/>
                <a:gd name="csY139" fmla="*/ 976194 h 3236307"/>
                <a:gd name="csX140" fmla="*/ 2012959 w 6056050"/>
                <a:gd name="csY140" fmla="*/ 814970 h 3236307"/>
                <a:gd name="csX141" fmla="*/ 2098618 w 6056050"/>
                <a:gd name="csY141" fmla="*/ 765243 h 3236307"/>
                <a:gd name="csX142" fmla="*/ 2156083 w 6056050"/>
                <a:gd name="csY142" fmla="*/ 652669 h 3236307"/>
                <a:gd name="csX143" fmla="*/ 2184882 w 6056050"/>
                <a:gd name="csY143" fmla="*/ 678979 h 3236307"/>
                <a:gd name="csX144" fmla="*/ 2249681 w 6056050"/>
                <a:gd name="csY144" fmla="*/ 659734 h 3236307"/>
                <a:gd name="csX145" fmla="*/ 2375848 w 6056050"/>
                <a:gd name="csY145" fmla="*/ 787785 h 3236307"/>
                <a:gd name="csX146" fmla="*/ 2430419 w 6056050"/>
                <a:gd name="csY146" fmla="*/ 862677 h 3236307"/>
                <a:gd name="csX147" fmla="*/ 2446299 w 6056050"/>
                <a:gd name="csY147" fmla="*/ 957016 h 3236307"/>
                <a:gd name="csX148" fmla="*/ 2567621 w 6056050"/>
                <a:gd name="csY148" fmla="*/ 776346 h 3236307"/>
                <a:gd name="csX149" fmla="*/ 2583299 w 6056050"/>
                <a:gd name="csY149" fmla="*/ 624206 h 3236307"/>
                <a:gd name="csX150" fmla="*/ 2604563 w 6056050"/>
                <a:gd name="csY150" fmla="*/ 592715 h 3236307"/>
                <a:gd name="csX151" fmla="*/ 2875467 w 6056050"/>
                <a:gd name="csY151" fmla="*/ 592715 h 3236307"/>
                <a:gd name="csX152" fmla="*/ 3340837 w 6056050"/>
                <a:gd name="csY152" fmla="*/ 237968 h 3236307"/>
                <a:gd name="csX153" fmla="*/ 3271328 w 6056050"/>
                <a:gd name="csY153" fmla="*/ 237968 h 3236307"/>
                <a:gd name="csX154" fmla="*/ 3198521 w 6056050"/>
                <a:gd name="csY154" fmla="*/ 214888 h 3236307"/>
                <a:gd name="csX155" fmla="*/ 3072422 w 6056050"/>
                <a:gd name="csY155" fmla="*/ 118126 h 3236307"/>
                <a:gd name="csX156" fmla="*/ 2794384 w 6056050"/>
                <a:gd name="csY156" fmla="*/ 237968 h 3236307"/>
                <a:gd name="csX157" fmla="*/ 2981178 w 6056050"/>
                <a:gd name="csY157" fmla="*/ 599914 h 3236307"/>
                <a:gd name="csX158" fmla="*/ 3340837 w 6056050"/>
                <a:gd name="csY158" fmla="*/ 237968 h 3236307"/>
                <a:gd name="csX159" fmla="*/ 5508076 w 6056050"/>
                <a:gd name="csY159" fmla="*/ 161191 h 3236307"/>
                <a:gd name="csX160" fmla="*/ 5461916 w 6056050"/>
                <a:gd name="csY160" fmla="*/ 132593 h 3236307"/>
                <a:gd name="csX161" fmla="*/ 5398664 w 6056050"/>
                <a:gd name="csY161" fmla="*/ 183666 h 3236307"/>
                <a:gd name="csX162" fmla="*/ 5369125 w 6056050"/>
                <a:gd name="csY162" fmla="*/ 261923 h 3236307"/>
                <a:gd name="csX163" fmla="*/ 5508143 w 6056050"/>
                <a:gd name="csY163" fmla="*/ 161258 h 3236307"/>
                <a:gd name="csX164" fmla="*/ 5373835 w 6056050"/>
                <a:gd name="csY164" fmla="*/ 146859 h 3236307"/>
                <a:gd name="csX165" fmla="*/ 5323570 w 6056050"/>
                <a:gd name="csY165" fmla="*/ 319387 h 3236307"/>
                <a:gd name="csX166" fmla="*/ 5356071 w 6056050"/>
                <a:gd name="csY166" fmla="*/ 179359 h 3236307"/>
                <a:gd name="csX167" fmla="*/ 5373835 w 6056050"/>
                <a:gd name="csY167" fmla="*/ 146859 h 3236307"/>
                <a:gd name="csX168" fmla="*/ 5560898 w 6056050"/>
                <a:gd name="csY168" fmla="*/ 261923 h 3236307"/>
                <a:gd name="csX169" fmla="*/ 5544076 w 6056050"/>
                <a:gd name="csY169" fmla="*/ 194499 h 3236307"/>
                <a:gd name="csX170" fmla="*/ 5536674 w 6056050"/>
                <a:gd name="csY170" fmla="*/ 192009 h 3236307"/>
                <a:gd name="csX171" fmla="*/ 5393147 w 6056050"/>
                <a:gd name="csY171" fmla="*/ 305055 h 3236307"/>
                <a:gd name="csX172" fmla="*/ 5560965 w 6056050"/>
                <a:gd name="csY172" fmla="*/ 261923 h 3236307"/>
                <a:gd name="csX173" fmla="*/ 2741563 w 6056050"/>
                <a:gd name="csY173" fmla="*/ 281033 h 3236307"/>
                <a:gd name="csX174" fmla="*/ 2750983 w 6056050"/>
                <a:gd name="csY174" fmla="*/ 410227 h 3236307"/>
                <a:gd name="csX175" fmla="*/ 2741563 w 6056050"/>
                <a:gd name="csY175" fmla="*/ 281033 h 3236307"/>
                <a:gd name="csX176" fmla="*/ 3379192 w 6056050"/>
                <a:gd name="csY176" fmla="*/ 420051 h 3236307"/>
                <a:gd name="csX177" fmla="*/ 3465523 w 6056050"/>
                <a:gd name="csY177" fmla="*/ 317032 h 3236307"/>
                <a:gd name="csX178" fmla="*/ 3394264 w 6056050"/>
                <a:gd name="csY178" fmla="*/ 291395 h 3236307"/>
                <a:gd name="csX179" fmla="*/ 3379192 w 6056050"/>
                <a:gd name="csY179" fmla="*/ 420051 h 3236307"/>
                <a:gd name="csX180" fmla="*/ 5551276 w 6056050"/>
                <a:gd name="csY180" fmla="*/ 305122 h 3236307"/>
                <a:gd name="csX181" fmla="*/ 5444555 w 6056050"/>
                <a:gd name="csY181" fmla="*/ 320598 h 3236307"/>
                <a:gd name="csX182" fmla="*/ 5373902 w 6056050"/>
                <a:gd name="csY182" fmla="*/ 372142 h 3236307"/>
                <a:gd name="csX183" fmla="*/ 5551276 w 6056050"/>
                <a:gd name="csY183" fmla="*/ 305122 h 3236307"/>
                <a:gd name="csX184" fmla="*/ 1260603 w 6056050"/>
                <a:gd name="csY184" fmla="*/ 515332 h 3236307"/>
                <a:gd name="csX185" fmla="*/ 1097024 w 6056050"/>
                <a:gd name="csY185" fmla="*/ 348187 h 3236307"/>
                <a:gd name="csX186" fmla="*/ 943470 w 6056050"/>
                <a:gd name="csY186" fmla="*/ 482428 h 3236307"/>
                <a:gd name="csX187" fmla="*/ 950536 w 6056050"/>
                <a:gd name="csY187" fmla="*/ 649977 h 3236307"/>
                <a:gd name="csX188" fmla="*/ 841864 w 6056050"/>
                <a:gd name="csY188" fmla="*/ 619966 h 3236307"/>
                <a:gd name="csX189" fmla="*/ 767376 w 6056050"/>
                <a:gd name="csY189" fmla="*/ 512304 h 3236307"/>
                <a:gd name="csX190" fmla="*/ 696588 w 6056050"/>
                <a:gd name="csY190" fmla="*/ 659734 h 3236307"/>
                <a:gd name="csX191" fmla="*/ 767376 w 6056050"/>
                <a:gd name="csY191" fmla="*/ 673057 h 3236307"/>
                <a:gd name="csX192" fmla="*/ 842739 w 6056050"/>
                <a:gd name="csY192" fmla="*/ 667001 h 3236307"/>
                <a:gd name="csX193" fmla="*/ 852429 w 6056050"/>
                <a:gd name="csY193" fmla="*/ 817930 h 3236307"/>
                <a:gd name="csX194" fmla="*/ 1060486 w 6056050"/>
                <a:gd name="csY194" fmla="*/ 865369 h 3236307"/>
                <a:gd name="csX195" fmla="*/ 1226420 w 6056050"/>
                <a:gd name="csY195" fmla="*/ 746066 h 3236307"/>
                <a:gd name="csX196" fmla="*/ 1044942 w 6056050"/>
                <a:gd name="csY196" fmla="*/ 622658 h 3236307"/>
                <a:gd name="csX197" fmla="*/ 1128515 w 6056050"/>
                <a:gd name="csY197" fmla="*/ 616266 h 3236307"/>
                <a:gd name="csX198" fmla="*/ 1269619 w 6056050"/>
                <a:gd name="csY198" fmla="*/ 635847 h 3236307"/>
                <a:gd name="csX199" fmla="*/ 1278905 w 6056050"/>
                <a:gd name="csY199" fmla="*/ 570846 h 3236307"/>
                <a:gd name="csX200" fmla="*/ 1384683 w 6056050"/>
                <a:gd name="csY200" fmla="*/ 516073 h 3236307"/>
                <a:gd name="csX201" fmla="*/ 1260670 w 6056050"/>
                <a:gd name="csY201" fmla="*/ 515400 h 3236307"/>
                <a:gd name="csX202" fmla="*/ 5244371 w 6056050"/>
                <a:gd name="csY202" fmla="*/ 362654 h 3236307"/>
                <a:gd name="csX203" fmla="*/ 5134085 w 6056050"/>
                <a:gd name="csY203" fmla="*/ 348254 h 3236307"/>
                <a:gd name="csX204" fmla="*/ 5244371 w 6056050"/>
                <a:gd name="csY204" fmla="*/ 362654 h 3236307"/>
                <a:gd name="csX205" fmla="*/ 5062220 w 6056050"/>
                <a:gd name="csY205" fmla="*/ 362654 h 3236307"/>
                <a:gd name="csX206" fmla="*/ 5142697 w 6056050"/>
                <a:gd name="csY206" fmla="*/ 428328 h 3236307"/>
                <a:gd name="csX207" fmla="*/ 5316236 w 6056050"/>
                <a:gd name="csY207" fmla="*/ 403364 h 3236307"/>
                <a:gd name="csX208" fmla="*/ 5239795 w 6056050"/>
                <a:gd name="csY208" fmla="*/ 413121 h 3236307"/>
                <a:gd name="csX209" fmla="*/ 5095932 w 6056050"/>
                <a:gd name="csY209" fmla="*/ 355319 h 3236307"/>
                <a:gd name="csX210" fmla="*/ 5062153 w 6056050"/>
                <a:gd name="csY210" fmla="*/ 362654 h 3236307"/>
                <a:gd name="csX211" fmla="*/ 5033084 w 6056050"/>
                <a:gd name="csY211" fmla="*/ 382033 h 3236307"/>
                <a:gd name="csX212" fmla="*/ 5005294 w 6056050"/>
                <a:gd name="csY212" fmla="*/ 397577 h 3236307"/>
                <a:gd name="csX213" fmla="*/ 5364145 w 6056050"/>
                <a:gd name="csY213" fmla="*/ 451206 h 3236307"/>
                <a:gd name="csX214" fmla="*/ 5287503 w 6056050"/>
                <a:gd name="csY214" fmla="*/ 465539 h 3236307"/>
                <a:gd name="csX215" fmla="*/ 5033084 w 6056050"/>
                <a:gd name="csY215" fmla="*/ 382033 h 3236307"/>
                <a:gd name="csX216" fmla="*/ 5397790 w 6056050"/>
                <a:gd name="csY216" fmla="*/ 712489 h 3236307"/>
                <a:gd name="csX217" fmla="*/ 5246928 w 6056050"/>
                <a:gd name="csY217" fmla="*/ 707577 h 3236307"/>
                <a:gd name="csX218" fmla="*/ 5225261 w 6056050"/>
                <a:gd name="csY218" fmla="*/ 647757 h 3236307"/>
                <a:gd name="csX219" fmla="*/ 5278285 w 6056050"/>
                <a:gd name="csY219" fmla="*/ 680997 h 3236307"/>
                <a:gd name="csX220" fmla="*/ 5354590 w 6056050"/>
                <a:gd name="csY220" fmla="*/ 542382 h 3236307"/>
                <a:gd name="csX221" fmla="*/ 5256483 w 6056050"/>
                <a:gd name="csY221" fmla="*/ 559272 h 3236307"/>
                <a:gd name="csX222" fmla="*/ 5236633 w 6056050"/>
                <a:gd name="csY222" fmla="*/ 545814 h 3236307"/>
                <a:gd name="csX223" fmla="*/ 5184484 w 6056050"/>
                <a:gd name="csY223" fmla="*/ 549448 h 3236307"/>
                <a:gd name="csX224" fmla="*/ 4972928 w 6056050"/>
                <a:gd name="csY224" fmla="*/ 420320 h 3236307"/>
                <a:gd name="csX225" fmla="*/ 4917415 w 6056050"/>
                <a:gd name="csY225" fmla="*/ 488753 h 3236307"/>
                <a:gd name="csX226" fmla="*/ 4889490 w 6056050"/>
                <a:gd name="csY226" fmla="*/ 561493 h 3236307"/>
                <a:gd name="csX227" fmla="*/ 4801476 w 6056050"/>
                <a:gd name="csY227" fmla="*/ 593387 h 3236307"/>
                <a:gd name="csX228" fmla="*/ 4769648 w 6056050"/>
                <a:gd name="csY228" fmla="*/ 633155 h 3236307"/>
                <a:gd name="csX229" fmla="*/ 4889019 w 6056050"/>
                <a:gd name="csY229" fmla="*/ 636318 h 3236307"/>
                <a:gd name="csX230" fmla="*/ 5397722 w 6056050"/>
                <a:gd name="csY230" fmla="*/ 712556 h 3236307"/>
                <a:gd name="csX231" fmla="*/ 5402567 w 6056050"/>
                <a:gd name="csY231" fmla="*/ 525560 h 3236307"/>
                <a:gd name="csX232" fmla="*/ 5385879 w 6056050"/>
                <a:gd name="csY232" fmla="*/ 487340 h 3236307"/>
                <a:gd name="csX233" fmla="*/ 5364280 w 6056050"/>
                <a:gd name="csY233" fmla="*/ 504028 h 3236307"/>
                <a:gd name="csX234" fmla="*/ 5402567 w 6056050"/>
                <a:gd name="csY234" fmla="*/ 525560 h 3236307"/>
                <a:gd name="csX235" fmla="*/ 2765517 w 6056050"/>
                <a:gd name="csY235" fmla="*/ 631002 h 3236307"/>
                <a:gd name="csX236" fmla="*/ 2628854 w 6056050"/>
                <a:gd name="csY236" fmla="*/ 631002 h 3236307"/>
                <a:gd name="csX237" fmla="*/ 2614521 w 6056050"/>
                <a:gd name="csY237" fmla="*/ 726888 h 3236307"/>
                <a:gd name="csX238" fmla="*/ 2689212 w 6056050"/>
                <a:gd name="csY238" fmla="*/ 672115 h 3236307"/>
                <a:gd name="csX239" fmla="*/ 2765517 w 6056050"/>
                <a:gd name="csY239" fmla="*/ 630935 h 3236307"/>
                <a:gd name="csX240" fmla="*/ 3163464 w 6056050"/>
                <a:gd name="csY240" fmla="*/ 640624 h 3236307"/>
                <a:gd name="csX241" fmla="*/ 2976468 w 6056050"/>
                <a:gd name="csY241" fmla="*/ 640624 h 3236307"/>
                <a:gd name="csX242" fmla="*/ 3070672 w 6056050"/>
                <a:gd name="csY242" fmla="*/ 731128 h 3236307"/>
                <a:gd name="csX243" fmla="*/ 3163464 w 6056050"/>
                <a:gd name="csY243" fmla="*/ 640624 h 3236307"/>
                <a:gd name="csX244" fmla="*/ 2894914 w 6056050"/>
                <a:gd name="csY244" fmla="*/ 645402 h 3236307"/>
                <a:gd name="csX245" fmla="*/ 2548646 w 6056050"/>
                <a:gd name="csY245" fmla="*/ 862408 h 3236307"/>
                <a:gd name="csX246" fmla="*/ 2465275 w 6056050"/>
                <a:gd name="csY246" fmla="*/ 1007281 h 3236307"/>
                <a:gd name="csX247" fmla="*/ 2528459 w 6056050"/>
                <a:gd name="csY247" fmla="*/ 1191989 h 3236307"/>
                <a:gd name="csX248" fmla="*/ 2492527 w 6056050"/>
                <a:gd name="csY248" fmla="*/ 1198583 h 3236307"/>
                <a:gd name="csX249" fmla="*/ 2405320 w 6056050"/>
                <a:gd name="csY249" fmla="*/ 962198 h 3236307"/>
                <a:gd name="csX250" fmla="*/ 2199215 w 6056050"/>
                <a:gd name="csY250" fmla="*/ 1032111 h 3236307"/>
                <a:gd name="csX251" fmla="*/ 2196725 w 6056050"/>
                <a:gd name="csY251" fmla="*/ 1052903 h 3236307"/>
                <a:gd name="csX252" fmla="*/ 2229562 w 6056050"/>
                <a:gd name="csY252" fmla="*/ 1145156 h 3236307"/>
                <a:gd name="csX253" fmla="*/ 2624144 w 6056050"/>
                <a:gd name="csY253" fmla="*/ 1302410 h 3236307"/>
                <a:gd name="csX254" fmla="*/ 2707111 w 6056050"/>
                <a:gd name="csY254" fmla="*/ 877279 h 3236307"/>
                <a:gd name="csX255" fmla="*/ 2745466 w 6056050"/>
                <a:gd name="csY255" fmla="*/ 859447 h 3236307"/>
                <a:gd name="csX256" fmla="*/ 2745466 w 6056050"/>
                <a:gd name="csY256" fmla="*/ 886901 h 3236307"/>
                <a:gd name="csX257" fmla="*/ 2631075 w 6056050"/>
                <a:gd name="csY257" fmla="*/ 1503469 h 3236307"/>
                <a:gd name="csX258" fmla="*/ 3005133 w 6056050"/>
                <a:gd name="csY258" fmla="*/ 1513091 h 3236307"/>
                <a:gd name="csX259" fmla="*/ 3053043 w 6056050"/>
                <a:gd name="csY259" fmla="*/ 803665 h 3236307"/>
                <a:gd name="csX260" fmla="*/ 2880716 w 6056050"/>
                <a:gd name="csY260" fmla="*/ 848883 h 3236307"/>
                <a:gd name="csX261" fmla="*/ 2894779 w 6056050"/>
                <a:gd name="csY261" fmla="*/ 645469 h 3236307"/>
                <a:gd name="csX262" fmla="*/ 3470368 w 6056050"/>
                <a:gd name="csY262" fmla="*/ 650179 h 3236307"/>
                <a:gd name="csX263" fmla="*/ 3273683 w 6056050"/>
                <a:gd name="csY263" fmla="*/ 647824 h 3236307"/>
                <a:gd name="csX264" fmla="*/ 3472723 w 6056050"/>
                <a:gd name="csY264" fmla="*/ 808443 h 3236307"/>
                <a:gd name="csX265" fmla="*/ 3470368 w 6056050"/>
                <a:gd name="csY265" fmla="*/ 650179 h 3236307"/>
                <a:gd name="csX266" fmla="*/ 3038778 w 6056050"/>
                <a:gd name="csY266" fmla="*/ 765176 h 3236307"/>
                <a:gd name="csX267" fmla="*/ 3034135 w 6056050"/>
                <a:gd name="csY267" fmla="*/ 753198 h 3236307"/>
                <a:gd name="csX268" fmla="*/ 2928558 w 6056050"/>
                <a:gd name="csY268" fmla="*/ 650246 h 3236307"/>
                <a:gd name="csX269" fmla="*/ 2918936 w 6056050"/>
                <a:gd name="csY269" fmla="*/ 832397 h 3236307"/>
                <a:gd name="csX270" fmla="*/ 3038778 w 6056050"/>
                <a:gd name="csY270" fmla="*/ 765243 h 3236307"/>
                <a:gd name="csX271" fmla="*/ 3201818 w 6056050"/>
                <a:gd name="csY271" fmla="*/ 837108 h 3236307"/>
                <a:gd name="csX272" fmla="*/ 3206596 w 6056050"/>
                <a:gd name="csY272" fmla="*/ 650179 h 3236307"/>
                <a:gd name="csX273" fmla="*/ 3101222 w 6056050"/>
                <a:gd name="csY273" fmla="*/ 762821 h 3236307"/>
                <a:gd name="csX274" fmla="*/ 3201818 w 6056050"/>
                <a:gd name="csY274" fmla="*/ 837108 h 3236307"/>
                <a:gd name="csX275" fmla="*/ 3719673 w 6056050"/>
                <a:gd name="csY275" fmla="*/ 712489 h 3236307"/>
                <a:gd name="csX276" fmla="*/ 3719673 w 6056050"/>
                <a:gd name="csY276" fmla="*/ 786776 h 3236307"/>
                <a:gd name="csX277" fmla="*/ 3694305 w 6056050"/>
                <a:gd name="csY277" fmla="*/ 852517 h 3236307"/>
                <a:gd name="csX278" fmla="*/ 3647741 w 6056050"/>
                <a:gd name="csY278" fmla="*/ 937704 h 3236307"/>
                <a:gd name="csX279" fmla="*/ 3880493 w 6056050"/>
                <a:gd name="csY279" fmla="*/ 1019057 h 3236307"/>
                <a:gd name="csX280" fmla="*/ 3998114 w 6056050"/>
                <a:gd name="csY280" fmla="*/ 786843 h 3236307"/>
                <a:gd name="csX281" fmla="*/ 3988223 w 6056050"/>
                <a:gd name="csY281" fmla="*/ 726888 h 3236307"/>
                <a:gd name="csX282" fmla="*/ 3963057 w 6056050"/>
                <a:gd name="csY282" fmla="*/ 809586 h 3236307"/>
                <a:gd name="csX283" fmla="*/ 3913734 w 6056050"/>
                <a:gd name="csY283" fmla="*/ 851507 h 3236307"/>
                <a:gd name="csX284" fmla="*/ 3921001 w 6056050"/>
                <a:gd name="csY284" fmla="*/ 777086 h 3236307"/>
                <a:gd name="csX285" fmla="*/ 3897181 w 6056050"/>
                <a:gd name="csY285" fmla="*/ 669289 h 3236307"/>
                <a:gd name="csX286" fmla="*/ 3865084 w 6056050"/>
                <a:gd name="csY286" fmla="*/ 840607 h 3236307"/>
                <a:gd name="csX287" fmla="*/ 3837698 w 6056050"/>
                <a:gd name="csY287" fmla="*/ 846393 h 3236307"/>
                <a:gd name="csX288" fmla="*/ 3834939 w 6056050"/>
                <a:gd name="csY288" fmla="*/ 757841 h 3236307"/>
                <a:gd name="csX289" fmla="*/ 3801227 w 6056050"/>
                <a:gd name="csY289" fmla="*/ 669357 h 3236307"/>
                <a:gd name="csX290" fmla="*/ 3801093 w 6056050"/>
                <a:gd name="csY290" fmla="*/ 743576 h 3236307"/>
                <a:gd name="csX291" fmla="*/ 3756547 w 6056050"/>
                <a:gd name="csY291" fmla="*/ 846259 h 3236307"/>
                <a:gd name="csX292" fmla="*/ 3719673 w 6056050"/>
                <a:gd name="csY292" fmla="*/ 712489 h 3236307"/>
                <a:gd name="csX293" fmla="*/ 2214086 w 6056050"/>
                <a:gd name="csY293" fmla="*/ 700511 h 3236307"/>
                <a:gd name="csX294" fmla="*/ 2214086 w 6056050"/>
                <a:gd name="csY294" fmla="*/ 772443 h 3236307"/>
                <a:gd name="csX295" fmla="*/ 2225054 w 6056050"/>
                <a:gd name="csY295" fmla="*/ 865234 h 3236307"/>
                <a:gd name="csX296" fmla="*/ 2206549 w 6056050"/>
                <a:gd name="csY296" fmla="*/ 861399 h 3236307"/>
                <a:gd name="csX297" fmla="*/ 2148075 w 6056050"/>
                <a:gd name="csY297" fmla="*/ 704145 h 3236307"/>
                <a:gd name="csX298" fmla="*/ 2137376 w 6056050"/>
                <a:gd name="csY298" fmla="*/ 698089 h 3236307"/>
                <a:gd name="csX299" fmla="*/ 2139529 w 6056050"/>
                <a:gd name="csY299" fmla="*/ 784555 h 3236307"/>
                <a:gd name="csX300" fmla="*/ 2174385 w 6056050"/>
                <a:gd name="csY300" fmla="*/ 878692 h 3236307"/>
                <a:gd name="csX301" fmla="*/ 2158707 w 6056050"/>
                <a:gd name="csY301" fmla="*/ 899821 h 3236307"/>
                <a:gd name="csX302" fmla="*/ 2141683 w 6056050"/>
                <a:gd name="csY302" fmla="*/ 892621 h 3236307"/>
                <a:gd name="csX303" fmla="*/ 2079575 w 6056050"/>
                <a:gd name="csY303" fmla="*/ 801377 h 3236307"/>
                <a:gd name="csX304" fmla="*/ 2050977 w 6056050"/>
                <a:gd name="csY304" fmla="*/ 779710 h 3236307"/>
                <a:gd name="csX305" fmla="*/ 2166176 w 6056050"/>
                <a:gd name="csY305" fmla="*/ 998063 h 3236307"/>
                <a:gd name="csX306" fmla="*/ 2406262 w 6056050"/>
                <a:gd name="csY306" fmla="*/ 911596 h 3236307"/>
                <a:gd name="csX307" fmla="*/ 2329755 w 6056050"/>
                <a:gd name="csY307" fmla="*/ 781460 h 3236307"/>
                <a:gd name="csX308" fmla="*/ 2290727 w 6056050"/>
                <a:gd name="csY308" fmla="*/ 676624 h 3236307"/>
                <a:gd name="csX309" fmla="*/ 2281576 w 6056050"/>
                <a:gd name="csY309" fmla="*/ 691495 h 3236307"/>
                <a:gd name="csX310" fmla="*/ 2289247 w 6056050"/>
                <a:gd name="csY310" fmla="*/ 759591 h 3236307"/>
                <a:gd name="csX311" fmla="*/ 2312394 w 6056050"/>
                <a:gd name="csY311" fmla="*/ 832397 h 3236307"/>
                <a:gd name="csX312" fmla="*/ 2285950 w 6056050"/>
                <a:gd name="csY312" fmla="*/ 839665 h 3236307"/>
                <a:gd name="csX313" fmla="*/ 2223506 w 6056050"/>
                <a:gd name="csY313" fmla="*/ 693446 h 3236307"/>
                <a:gd name="csX314" fmla="*/ 2213951 w 6056050"/>
                <a:gd name="csY314" fmla="*/ 700646 h 3236307"/>
                <a:gd name="csX315" fmla="*/ 3541021 w 6056050"/>
                <a:gd name="csY315" fmla="*/ 1252885 h 3236307"/>
                <a:gd name="csX316" fmla="*/ 3511011 w 6056050"/>
                <a:gd name="csY316" fmla="*/ 1249386 h 3236307"/>
                <a:gd name="csX317" fmla="*/ 3545933 w 6056050"/>
                <a:gd name="csY317" fmla="*/ 1125979 h 3236307"/>
                <a:gd name="csX318" fmla="*/ 3245018 w 6056050"/>
                <a:gd name="csY318" fmla="*/ 678979 h 3236307"/>
                <a:gd name="csX319" fmla="*/ 3244950 w 6056050"/>
                <a:gd name="csY319" fmla="*/ 796331 h 3236307"/>
                <a:gd name="csX320" fmla="*/ 3239904 w 6056050"/>
                <a:gd name="csY320" fmla="*/ 863148 h 3236307"/>
                <a:gd name="csX321" fmla="*/ 3216420 w 6056050"/>
                <a:gd name="csY321" fmla="*/ 887911 h 3236307"/>
                <a:gd name="csX322" fmla="*/ 3091599 w 6056050"/>
                <a:gd name="csY322" fmla="*/ 808308 h 3236307"/>
                <a:gd name="csX323" fmla="*/ 3043622 w 6056050"/>
                <a:gd name="csY323" fmla="*/ 1512957 h 3236307"/>
                <a:gd name="csX324" fmla="*/ 3374481 w 6056050"/>
                <a:gd name="csY324" fmla="*/ 1517801 h 3236307"/>
                <a:gd name="csX325" fmla="*/ 3317891 w 6056050"/>
                <a:gd name="csY325" fmla="*/ 883604 h 3236307"/>
                <a:gd name="csX326" fmla="*/ 3326437 w 6056050"/>
                <a:gd name="csY326" fmla="*/ 872905 h 3236307"/>
                <a:gd name="csX327" fmla="*/ 3354093 w 6056050"/>
                <a:gd name="csY327" fmla="*/ 883739 h 3236307"/>
                <a:gd name="csX328" fmla="*/ 3418690 w 6056050"/>
                <a:gd name="csY328" fmla="*/ 1356039 h 3236307"/>
                <a:gd name="csX329" fmla="*/ 3687980 w 6056050"/>
                <a:gd name="csY329" fmla="*/ 1416599 h 3236307"/>
                <a:gd name="csX330" fmla="*/ 3851963 w 6056050"/>
                <a:gd name="csY330" fmla="*/ 1057411 h 3236307"/>
                <a:gd name="csX331" fmla="*/ 3642762 w 6056050"/>
                <a:gd name="csY331" fmla="*/ 982855 h 3236307"/>
                <a:gd name="csX332" fmla="*/ 3541021 w 6056050"/>
                <a:gd name="csY332" fmla="*/ 1252885 h 3236307"/>
                <a:gd name="csX333" fmla="*/ 4673694 w 6056050"/>
                <a:gd name="csY333" fmla="*/ 789400 h 3236307"/>
                <a:gd name="csX334" fmla="*/ 4410124 w 6056050"/>
                <a:gd name="csY334" fmla="*/ 702866 h 3236307"/>
                <a:gd name="csX335" fmla="*/ 4352525 w 6056050"/>
                <a:gd name="csY335" fmla="*/ 1062391 h 3236307"/>
                <a:gd name="csX336" fmla="*/ 4534474 w 6056050"/>
                <a:gd name="csY336" fmla="*/ 1110233 h 3236307"/>
                <a:gd name="csX337" fmla="*/ 4673694 w 6056050"/>
                <a:gd name="csY337" fmla="*/ 789333 h 3236307"/>
                <a:gd name="csX338" fmla="*/ 4731092 w 6056050"/>
                <a:gd name="csY338" fmla="*/ 889593 h 3236307"/>
                <a:gd name="csX339" fmla="*/ 4704984 w 6056050"/>
                <a:gd name="csY339" fmla="*/ 832397 h 3236307"/>
                <a:gd name="csX340" fmla="*/ 4645096 w 6056050"/>
                <a:gd name="csY340" fmla="*/ 961726 h 3236307"/>
                <a:gd name="csX341" fmla="*/ 4682711 w 6056050"/>
                <a:gd name="csY341" fmla="*/ 941809 h 3236307"/>
                <a:gd name="csX342" fmla="*/ 4685537 w 6056050"/>
                <a:gd name="csY342" fmla="*/ 918392 h 3236307"/>
                <a:gd name="csX343" fmla="*/ 4731092 w 6056050"/>
                <a:gd name="csY343" fmla="*/ 889593 h 3236307"/>
                <a:gd name="csX344" fmla="*/ 1068157 w 6056050"/>
                <a:gd name="csY344" fmla="*/ 956949 h 3236307"/>
                <a:gd name="csX345" fmla="*/ 997907 w 6056050"/>
                <a:gd name="csY345" fmla="*/ 900157 h 3236307"/>
                <a:gd name="csX346" fmla="*/ 770875 w 6056050"/>
                <a:gd name="csY346" fmla="*/ 882729 h 3236307"/>
                <a:gd name="csX347" fmla="*/ 823494 w 6056050"/>
                <a:gd name="csY347" fmla="*/ 973838 h 3236307"/>
                <a:gd name="csX348" fmla="*/ 913796 w 6056050"/>
                <a:gd name="csY348" fmla="*/ 998668 h 3236307"/>
                <a:gd name="csX349" fmla="*/ 816631 w 6056050"/>
                <a:gd name="csY349" fmla="*/ 1014346 h 3236307"/>
                <a:gd name="csX350" fmla="*/ 726800 w 6056050"/>
                <a:gd name="csY350" fmla="*/ 1131092 h 3236307"/>
                <a:gd name="csX351" fmla="*/ 636768 w 6056050"/>
                <a:gd name="csY351" fmla="*/ 2047297 h 3236307"/>
                <a:gd name="csX352" fmla="*/ 643699 w 6056050"/>
                <a:gd name="csY352" fmla="*/ 2059409 h 3236307"/>
                <a:gd name="csX353" fmla="*/ 1413214 w 6056050"/>
                <a:gd name="csY353" fmla="*/ 1762262 h 3236307"/>
                <a:gd name="csX354" fmla="*/ 1325469 w 6056050"/>
                <a:gd name="csY354" fmla="*/ 1713477 h 3236307"/>
                <a:gd name="csX355" fmla="*/ 1000060 w 6056050"/>
                <a:gd name="csY355" fmla="*/ 1358125 h 3236307"/>
                <a:gd name="csX356" fmla="*/ 953833 w 6056050"/>
                <a:gd name="csY356" fmla="*/ 1245820 h 3236307"/>
                <a:gd name="csX357" fmla="*/ 965676 w 6056050"/>
                <a:gd name="csY357" fmla="*/ 1221125 h 3236307"/>
                <a:gd name="csX358" fmla="*/ 999993 w 6056050"/>
                <a:gd name="csY358" fmla="*/ 1267083 h 3236307"/>
                <a:gd name="csX359" fmla="*/ 1128447 w 6056050"/>
                <a:gd name="csY359" fmla="*/ 1488598 h 3236307"/>
                <a:gd name="csX360" fmla="*/ 1791983 w 6056050"/>
                <a:gd name="csY360" fmla="*/ 1824571 h 3236307"/>
                <a:gd name="csX361" fmla="*/ 1818562 w 6056050"/>
                <a:gd name="csY361" fmla="*/ 1623243 h 3236307"/>
                <a:gd name="csX362" fmla="*/ 1289470 w 6056050"/>
                <a:gd name="csY362" fmla="*/ 1255711 h 3236307"/>
                <a:gd name="csX363" fmla="*/ 1120373 w 6056050"/>
                <a:gd name="csY363" fmla="*/ 1022152 h 3236307"/>
                <a:gd name="csX364" fmla="*/ 1002954 w 6056050"/>
                <a:gd name="csY364" fmla="*/ 981308 h 3236307"/>
                <a:gd name="csX365" fmla="*/ 1068022 w 6056050"/>
                <a:gd name="csY365" fmla="*/ 956949 h 3236307"/>
                <a:gd name="csX366" fmla="*/ 5460099 w 6056050"/>
                <a:gd name="csY366" fmla="*/ 2088276 h 3236307"/>
                <a:gd name="csX367" fmla="*/ 5498454 w 6056050"/>
                <a:gd name="csY367" fmla="*/ 1769462 h 3236307"/>
                <a:gd name="csX368" fmla="*/ 5335076 w 6056050"/>
                <a:gd name="csY368" fmla="*/ 964620 h 3236307"/>
                <a:gd name="csX369" fmla="*/ 5124597 w 6056050"/>
                <a:gd name="csY369" fmla="*/ 928284 h 3236307"/>
                <a:gd name="csX370" fmla="*/ 5167662 w 6056050"/>
                <a:gd name="csY370" fmla="*/ 954661 h 3236307"/>
                <a:gd name="csX371" fmla="*/ 5204536 w 6056050"/>
                <a:gd name="csY371" fmla="*/ 1374947 h 3236307"/>
                <a:gd name="csX372" fmla="*/ 5019155 w 6056050"/>
                <a:gd name="csY372" fmla="*/ 1783929 h 3236307"/>
                <a:gd name="csX373" fmla="*/ 5460166 w 6056050"/>
                <a:gd name="csY373" fmla="*/ 2088344 h 3236307"/>
                <a:gd name="csX374" fmla="*/ 4611519 w 6056050"/>
                <a:gd name="csY374" fmla="*/ 1115212 h 3236307"/>
                <a:gd name="csX375" fmla="*/ 4666696 w 6056050"/>
                <a:gd name="csY375" fmla="*/ 1182299 h 3236307"/>
                <a:gd name="csX376" fmla="*/ 4830074 w 6056050"/>
                <a:gd name="csY376" fmla="*/ 1139436 h 3236307"/>
                <a:gd name="csX377" fmla="*/ 4745424 w 6056050"/>
                <a:gd name="csY377" fmla="*/ 935753 h 3236307"/>
                <a:gd name="csX378" fmla="*/ 4721873 w 6056050"/>
                <a:gd name="csY378" fmla="*/ 935349 h 3236307"/>
                <a:gd name="csX379" fmla="*/ 4740983 w 6056050"/>
                <a:gd name="csY379" fmla="*/ 997793 h 3236307"/>
                <a:gd name="csX380" fmla="*/ 4683451 w 6056050"/>
                <a:gd name="csY380" fmla="*/ 985749 h 3236307"/>
                <a:gd name="csX381" fmla="*/ 4703032 w 6056050"/>
                <a:gd name="csY381" fmla="*/ 1046107 h 3236307"/>
                <a:gd name="csX382" fmla="*/ 4640387 w 6056050"/>
                <a:gd name="csY382" fmla="*/ 1045636 h 3236307"/>
                <a:gd name="csX383" fmla="*/ 4611519 w 6056050"/>
                <a:gd name="csY383" fmla="*/ 1115212 h 3236307"/>
                <a:gd name="csX384" fmla="*/ 4659765 w 6056050"/>
                <a:gd name="csY384" fmla="*/ 1225768 h 3236307"/>
                <a:gd name="csX385" fmla="*/ 4725641 w 6056050"/>
                <a:gd name="csY385" fmla="*/ 1703249 h 3236307"/>
                <a:gd name="csX386" fmla="*/ 4982887 w 6056050"/>
                <a:gd name="csY386" fmla="*/ 1766972 h 3236307"/>
                <a:gd name="csX387" fmla="*/ 5176611 w 6056050"/>
                <a:gd name="csY387" fmla="*/ 1079818 h 3236307"/>
                <a:gd name="csX388" fmla="*/ 4992509 w 6056050"/>
                <a:gd name="csY388" fmla="*/ 1067168 h 3236307"/>
                <a:gd name="csX389" fmla="*/ 4913377 w 6056050"/>
                <a:gd name="csY389" fmla="*/ 1328787 h 3236307"/>
                <a:gd name="csX390" fmla="*/ 4960009 w 6056050"/>
                <a:gd name="csY390" fmla="*/ 1573988 h 3236307"/>
                <a:gd name="csX391" fmla="*/ 4919568 w 6056050"/>
                <a:gd name="csY391" fmla="*/ 1576545 h 3236307"/>
                <a:gd name="csX392" fmla="*/ 4844070 w 6056050"/>
                <a:gd name="csY392" fmla="*/ 1182165 h 3236307"/>
                <a:gd name="csX393" fmla="*/ 4659765 w 6056050"/>
                <a:gd name="csY393" fmla="*/ 1225835 h 3236307"/>
                <a:gd name="csX394" fmla="*/ 4639444 w 6056050"/>
                <a:gd name="csY394" fmla="*/ 999274 h 3236307"/>
                <a:gd name="csX395" fmla="*/ 4635542 w 6056050"/>
                <a:gd name="csY395" fmla="*/ 976194 h 3236307"/>
                <a:gd name="csX396" fmla="*/ 4625919 w 6056050"/>
                <a:gd name="csY396" fmla="*/ 1004926 h 3236307"/>
                <a:gd name="csX397" fmla="*/ 4639444 w 6056050"/>
                <a:gd name="csY397" fmla="*/ 999274 h 3236307"/>
                <a:gd name="csX398" fmla="*/ 4606675 w 6056050"/>
                <a:gd name="csY398" fmla="*/ 1057613 h 3236307"/>
                <a:gd name="csX399" fmla="*/ 4592342 w 6056050"/>
                <a:gd name="csY399" fmla="*/ 1081568 h 3236307"/>
                <a:gd name="csX400" fmla="*/ 4611519 w 6056050"/>
                <a:gd name="csY400" fmla="*/ 1076723 h 3236307"/>
                <a:gd name="csX401" fmla="*/ 4606607 w 6056050"/>
                <a:gd name="csY401" fmla="*/ 1057613 h 3236307"/>
                <a:gd name="csX402" fmla="*/ 2520990 w 6056050"/>
                <a:gd name="csY402" fmla="*/ 1532201 h 3236307"/>
                <a:gd name="csX403" fmla="*/ 2590499 w 6056050"/>
                <a:gd name="csY403" fmla="*/ 1498691 h 3236307"/>
                <a:gd name="csX404" fmla="*/ 2607187 w 6056050"/>
                <a:gd name="csY404" fmla="*/ 1397960 h 3236307"/>
                <a:gd name="csX405" fmla="*/ 2528055 w 6056050"/>
                <a:gd name="csY405" fmla="*/ 1460202 h 3236307"/>
                <a:gd name="csX406" fmla="*/ 2520990 w 6056050"/>
                <a:gd name="csY406" fmla="*/ 1532201 h 3236307"/>
                <a:gd name="csX407" fmla="*/ 3489478 w 6056050"/>
                <a:gd name="csY407" fmla="*/ 1575333 h 3236307"/>
                <a:gd name="csX408" fmla="*/ 3489478 w 6056050"/>
                <a:gd name="csY408" fmla="*/ 1501047 h 3236307"/>
                <a:gd name="csX409" fmla="*/ 3410346 w 6056050"/>
                <a:gd name="csY409" fmla="*/ 1421982 h 3236307"/>
                <a:gd name="csX410" fmla="*/ 3420305 w 6056050"/>
                <a:gd name="csY410" fmla="*/ 1531865 h 3236307"/>
                <a:gd name="csX411" fmla="*/ 3489478 w 6056050"/>
                <a:gd name="csY411" fmla="*/ 1575401 h 3236307"/>
                <a:gd name="csX412" fmla="*/ 2060667 w 6056050"/>
                <a:gd name="csY412" fmla="*/ 1527491 h 3236307"/>
                <a:gd name="csX413" fmla="*/ 1863645 w 6056050"/>
                <a:gd name="csY413" fmla="*/ 1621561 h 3236307"/>
                <a:gd name="csX414" fmla="*/ 1827377 w 6056050"/>
                <a:gd name="csY414" fmla="*/ 1846575 h 3236307"/>
                <a:gd name="csX415" fmla="*/ 2084689 w 6056050"/>
                <a:gd name="csY415" fmla="*/ 1973212 h 3236307"/>
                <a:gd name="csX416" fmla="*/ 1975614 w 6056050"/>
                <a:gd name="csY416" fmla="*/ 1883786 h 3236307"/>
                <a:gd name="csX417" fmla="*/ 1978844 w 6056050"/>
                <a:gd name="csY417" fmla="*/ 1871135 h 3236307"/>
                <a:gd name="csX418" fmla="*/ 1988533 w 6056050"/>
                <a:gd name="csY418" fmla="*/ 1864945 h 3236307"/>
                <a:gd name="csX419" fmla="*/ 2117055 w 6056050"/>
                <a:gd name="csY419" fmla="*/ 1900271 h 3236307"/>
                <a:gd name="csX420" fmla="*/ 2132666 w 6056050"/>
                <a:gd name="csY420" fmla="*/ 1896638 h 3236307"/>
                <a:gd name="csX421" fmla="*/ 1989677 w 6056050"/>
                <a:gd name="csY421" fmla="*/ 1826119 h 3236307"/>
                <a:gd name="csX422" fmla="*/ 2096532 w 6056050"/>
                <a:gd name="csY422" fmla="*/ 1805663 h 3236307"/>
                <a:gd name="csX423" fmla="*/ 2139933 w 6056050"/>
                <a:gd name="csY423" fmla="*/ 1805461 h 3236307"/>
                <a:gd name="csX424" fmla="*/ 2156621 w 6056050"/>
                <a:gd name="csY424" fmla="*/ 1800751 h 3236307"/>
                <a:gd name="csX425" fmla="*/ 1995733 w 6056050"/>
                <a:gd name="csY425" fmla="*/ 1762666 h 3236307"/>
                <a:gd name="csX426" fmla="*/ 1976691 w 6056050"/>
                <a:gd name="csY426" fmla="*/ 1747795 h 3236307"/>
                <a:gd name="csX427" fmla="*/ 2015718 w 6056050"/>
                <a:gd name="csY427" fmla="*/ 1714891 h 3236307"/>
                <a:gd name="csX428" fmla="*/ 2204598 w 6056050"/>
                <a:gd name="csY428" fmla="*/ 1676065 h 3236307"/>
                <a:gd name="csX429" fmla="*/ 1937259 w 6056050"/>
                <a:gd name="csY429" fmla="*/ 1660454 h 3236307"/>
                <a:gd name="csX430" fmla="*/ 1938740 w 6056050"/>
                <a:gd name="csY430" fmla="*/ 1628357 h 3236307"/>
                <a:gd name="csX431" fmla="*/ 2060734 w 6056050"/>
                <a:gd name="csY431" fmla="*/ 1527424 h 3236307"/>
                <a:gd name="csX432" fmla="*/ 2529939 w 6056050"/>
                <a:gd name="csY432" fmla="*/ 1772490 h 3236307"/>
                <a:gd name="csX433" fmla="*/ 2276462 w 6056050"/>
                <a:gd name="csY433" fmla="*/ 1769596 h 3236307"/>
                <a:gd name="csX434" fmla="*/ 2408079 w 6056050"/>
                <a:gd name="csY434" fmla="*/ 1815285 h 3236307"/>
                <a:gd name="csX435" fmla="*/ 2529939 w 6056050"/>
                <a:gd name="csY435" fmla="*/ 1772490 h 3236307"/>
                <a:gd name="csX436" fmla="*/ 4445114 w 6056050"/>
                <a:gd name="csY436" fmla="*/ 2115663 h 3236307"/>
                <a:gd name="csX437" fmla="*/ 4390072 w 6056050"/>
                <a:gd name="csY437" fmla="*/ 2010019 h 3236307"/>
                <a:gd name="csX438" fmla="*/ 4347074 w 6056050"/>
                <a:gd name="csY438" fmla="*/ 1770202 h 3236307"/>
                <a:gd name="csX439" fmla="*/ 4297214 w 6056050"/>
                <a:gd name="csY439" fmla="*/ 1761993 h 3236307"/>
                <a:gd name="csX440" fmla="*/ 4290888 w 6056050"/>
                <a:gd name="csY440" fmla="*/ 1763002 h 3236307"/>
                <a:gd name="csX441" fmla="*/ 4290417 w 6056050"/>
                <a:gd name="csY441" fmla="*/ 1802904 h 3236307"/>
                <a:gd name="csX442" fmla="*/ 4290283 w 6056050"/>
                <a:gd name="csY442" fmla="*/ 1879748 h 3236307"/>
                <a:gd name="csX443" fmla="*/ 4733178 w 6056050"/>
                <a:gd name="csY443" fmla="*/ 2433199 h 3236307"/>
                <a:gd name="csX444" fmla="*/ 4769648 w 6056050"/>
                <a:gd name="csY444" fmla="*/ 2304072 h 3236307"/>
                <a:gd name="csX445" fmla="*/ 4705051 w 6056050"/>
                <a:gd name="csY445" fmla="*/ 2222652 h 3236307"/>
                <a:gd name="csX446" fmla="*/ 4843801 w 6056050"/>
                <a:gd name="csY446" fmla="*/ 2116874 h 3236307"/>
                <a:gd name="csX447" fmla="*/ 5203392 w 6056050"/>
                <a:gd name="csY447" fmla="*/ 2112029 h 3236307"/>
                <a:gd name="csX448" fmla="*/ 5421811 w 6056050"/>
                <a:gd name="csY448" fmla="*/ 2109809 h 3236307"/>
                <a:gd name="csX449" fmla="*/ 4991432 w 6056050"/>
                <a:gd name="csY449" fmla="*/ 1815689 h 3236307"/>
                <a:gd name="csX450" fmla="*/ 4931612 w 6056050"/>
                <a:gd name="csY450" fmla="*/ 1845094 h 3236307"/>
                <a:gd name="csX451" fmla="*/ 4728804 w 6056050"/>
                <a:gd name="csY451" fmla="*/ 1786351 h 3236307"/>
                <a:gd name="csX452" fmla="*/ 4386775 w 6056050"/>
                <a:gd name="csY452" fmla="*/ 1767779 h 3236307"/>
                <a:gd name="csX453" fmla="*/ 4417324 w 6056050"/>
                <a:gd name="csY453" fmla="*/ 1973145 h 3236307"/>
                <a:gd name="csX454" fmla="*/ 4476269 w 6056050"/>
                <a:gd name="csY454" fmla="*/ 2096553 h 3236307"/>
                <a:gd name="csX455" fmla="*/ 4445047 w 6056050"/>
                <a:gd name="csY455" fmla="*/ 2115596 h 3236307"/>
                <a:gd name="csX456" fmla="*/ 679765 w 6056050"/>
                <a:gd name="csY456" fmla="*/ 2083499 h 3236307"/>
                <a:gd name="csX457" fmla="*/ 1386971 w 6056050"/>
                <a:gd name="csY457" fmla="*/ 2083499 h 3236307"/>
                <a:gd name="csX458" fmla="*/ 1534065 w 6056050"/>
                <a:gd name="csY458" fmla="*/ 2195265 h 3236307"/>
                <a:gd name="csX459" fmla="*/ 1694010 w 6056050"/>
                <a:gd name="csY459" fmla="*/ 2773882 h 3236307"/>
                <a:gd name="csX460" fmla="*/ 1957177 w 6056050"/>
                <a:gd name="csY460" fmla="*/ 2707199 h 3236307"/>
                <a:gd name="csX461" fmla="*/ 1960003 w 6056050"/>
                <a:gd name="csY461" fmla="*/ 2690175 h 3236307"/>
                <a:gd name="csX462" fmla="*/ 1178308 w 6056050"/>
                <a:gd name="csY462" fmla="*/ 1807682 h 3236307"/>
                <a:gd name="csX463" fmla="*/ 679833 w 6056050"/>
                <a:gd name="csY463" fmla="*/ 2083499 h 3236307"/>
                <a:gd name="csX464" fmla="*/ 2525700 w 6056050"/>
                <a:gd name="csY464" fmla="*/ 1834193 h 3236307"/>
                <a:gd name="csX465" fmla="*/ 2281240 w 6056050"/>
                <a:gd name="csY465" fmla="*/ 1829416 h 3236307"/>
                <a:gd name="csX466" fmla="*/ 2286017 w 6056050"/>
                <a:gd name="csY466" fmla="*/ 1891726 h 3236307"/>
                <a:gd name="csX467" fmla="*/ 2511300 w 6056050"/>
                <a:gd name="csY467" fmla="*/ 1901348 h 3236307"/>
                <a:gd name="csX468" fmla="*/ 2525700 w 6056050"/>
                <a:gd name="csY468" fmla="*/ 1834261 h 3236307"/>
                <a:gd name="csX469" fmla="*/ 3139509 w 6056050"/>
                <a:gd name="csY469" fmla="*/ 1939635 h 3236307"/>
                <a:gd name="csX470" fmla="*/ 2803872 w 6056050"/>
                <a:gd name="csY470" fmla="*/ 1927725 h 3236307"/>
                <a:gd name="csX471" fmla="*/ 3139509 w 6056050"/>
                <a:gd name="csY471" fmla="*/ 1939635 h 3236307"/>
                <a:gd name="csX472" fmla="*/ 2487413 w 6056050"/>
                <a:gd name="csY472" fmla="*/ 1930147 h 3236307"/>
                <a:gd name="csX473" fmla="*/ 2324439 w 6056050"/>
                <a:gd name="csY473" fmla="*/ 1920525 h 3236307"/>
                <a:gd name="csX474" fmla="*/ 2331168 w 6056050"/>
                <a:gd name="csY474" fmla="*/ 1930551 h 3236307"/>
                <a:gd name="csX475" fmla="*/ 2475705 w 6056050"/>
                <a:gd name="csY475" fmla="*/ 1939972 h 3236307"/>
                <a:gd name="csX476" fmla="*/ 2487413 w 6056050"/>
                <a:gd name="csY476" fmla="*/ 1930147 h 3236307"/>
                <a:gd name="csX477" fmla="*/ 2492190 w 6056050"/>
                <a:gd name="csY477" fmla="*/ 1978057 h 3236307"/>
                <a:gd name="csX478" fmla="*/ 2295707 w 6056050"/>
                <a:gd name="csY478" fmla="*/ 1954035 h 3236307"/>
                <a:gd name="csX479" fmla="*/ 2319191 w 6056050"/>
                <a:gd name="csY479" fmla="*/ 2119835 h 3236307"/>
                <a:gd name="csX480" fmla="*/ 2457604 w 6056050"/>
                <a:gd name="csY480" fmla="*/ 2125487 h 3236307"/>
                <a:gd name="csX481" fmla="*/ 2492258 w 6056050"/>
                <a:gd name="csY481" fmla="*/ 1977990 h 3236307"/>
                <a:gd name="csX482" fmla="*/ 3177056 w 6056050"/>
                <a:gd name="csY482" fmla="*/ 1978797 h 3236307"/>
                <a:gd name="csX483" fmla="*/ 2746340 w 6056050"/>
                <a:gd name="csY483" fmla="*/ 1970924 h 3236307"/>
                <a:gd name="csX484" fmla="*/ 2736651 w 6056050"/>
                <a:gd name="csY484" fmla="*/ 1985190 h 3236307"/>
                <a:gd name="csX485" fmla="*/ 3180219 w 6056050"/>
                <a:gd name="csY485" fmla="*/ 1997234 h 3236307"/>
                <a:gd name="csX486" fmla="*/ 3177056 w 6056050"/>
                <a:gd name="csY486" fmla="*/ 1978797 h 3236307"/>
                <a:gd name="csX487" fmla="*/ 2271685 w 6056050"/>
                <a:gd name="csY487" fmla="*/ 2059477 h 3236307"/>
                <a:gd name="csX488" fmla="*/ 1963502 w 6056050"/>
                <a:gd name="csY488" fmla="*/ 2118153 h 3236307"/>
                <a:gd name="csX489" fmla="*/ 1948564 w 6056050"/>
                <a:gd name="csY489" fmla="*/ 2202735 h 3236307"/>
                <a:gd name="csX490" fmla="*/ 2351422 w 6056050"/>
                <a:gd name="csY490" fmla="*/ 2298487 h 3236307"/>
                <a:gd name="csX491" fmla="*/ 3443991 w 6056050"/>
                <a:gd name="csY491" fmla="*/ 2342359 h 3236307"/>
                <a:gd name="csX492" fmla="*/ 4089829 w 6056050"/>
                <a:gd name="csY492" fmla="*/ 2249837 h 3236307"/>
                <a:gd name="csX493" fmla="*/ 4058540 w 6056050"/>
                <a:gd name="csY493" fmla="*/ 2164111 h 3236307"/>
                <a:gd name="csX494" fmla="*/ 3644646 w 6056050"/>
                <a:gd name="csY494" fmla="*/ 2074549 h 3236307"/>
                <a:gd name="csX495" fmla="*/ 2806429 w 6056050"/>
                <a:gd name="csY495" fmla="*/ 2030946 h 3236307"/>
                <a:gd name="csX496" fmla="*/ 2524085 w 6056050"/>
                <a:gd name="csY496" fmla="*/ 2030542 h 3236307"/>
                <a:gd name="csX497" fmla="*/ 2492190 w 6056050"/>
                <a:gd name="csY497" fmla="*/ 2143453 h 3236307"/>
                <a:gd name="csX498" fmla="*/ 2286219 w 6056050"/>
                <a:gd name="csY498" fmla="*/ 2143184 h 3236307"/>
                <a:gd name="csX499" fmla="*/ 2271617 w 6056050"/>
                <a:gd name="csY499" fmla="*/ 2059477 h 3236307"/>
                <a:gd name="csX500" fmla="*/ 4290148 w 6056050"/>
                <a:gd name="csY500" fmla="*/ 2040367 h 3236307"/>
                <a:gd name="csX501" fmla="*/ 4280526 w 6056050"/>
                <a:gd name="csY501" fmla="*/ 2047365 h 3236307"/>
                <a:gd name="csX502" fmla="*/ 4155637 w 6056050"/>
                <a:gd name="csY502" fmla="*/ 2502506 h 3236307"/>
                <a:gd name="csX503" fmla="*/ 4414902 w 6056050"/>
                <a:gd name="csY503" fmla="*/ 2582042 h 3236307"/>
                <a:gd name="csX504" fmla="*/ 4481316 w 6056050"/>
                <a:gd name="csY504" fmla="*/ 2331323 h 3236307"/>
                <a:gd name="csX505" fmla="*/ 4290215 w 6056050"/>
                <a:gd name="csY505" fmla="*/ 2040367 h 3236307"/>
                <a:gd name="csX506" fmla="*/ 4136797 w 6056050"/>
                <a:gd name="csY506" fmla="*/ 2270427 h 3236307"/>
                <a:gd name="csX507" fmla="*/ 4090166 w 6056050"/>
                <a:gd name="csY507" fmla="*/ 2293238 h 3236307"/>
                <a:gd name="csX508" fmla="*/ 3051024 w 6056050"/>
                <a:gd name="csY508" fmla="*/ 2385289 h 3236307"/>
                <a:gd name="csX509" fmla="*/ 1958724 w 6056050"/>
                <a:gd name="csY509" fmla="*/ 2250173 h 3236307"/>
                <a:gd name="csX510" fmla="*/ 1892781 w 6056050"/>
                <a:gd name="csY510" fmla="*/ 2220230 h 3236307"/>
                <a:gd name="csX511" fmla="*/ 1912968 w 6056050"/>
                <a:gd name="csY511" fmla="*/ 2279175 h 3236307"/>
                <a:gd name="csX512" fmla="*/ 2993425 w 6056050"/>
                <a:gd name="csY512" fmla="*/ 2428489 h 3236307"/>
                <a:gd name="csX513" fmla="*/ 3963326 w 6056050"/>
                <a:gd name="csY513" fmla="*/ 2377484 h 3236307"/>
                <a:gd name="csX514" fmla="*/ 4136797 w 6056050"/>
                <a:gd name="csY514" fmla="*/ 2270495 h 3236307"/>
                <a:gd name="csX515" fmla="*/ 722898 w 6056050"/>
                <a:gd name="csY515" fmla="*/ 2265650 h 3236307"/>
                <a:gd name="csX516" fmla="*/ 650966 w 6056050"/>
                <a:gd name="csY516" fmla="*/ 2265650 h 3236307"/>
                <a:gd name="csX517" fmla="*/ 449570 w 6056050"/>
                <a:gd name="csY517" fmla="*/ 3032608 h 3236307"/>
                <a:gd name="csX518" fmla="*/ 516725 w 6056050"/>
                <a:gd name="csY518" fmla="*/ 3032608 h 3236307"/>
                <a:gd name="csX519" fmla="*/ 722898 w 6056050"/>
                <a:gd name="csY519" fmla="*/ 2265650 h 3236307"/>
                <a:gd name="csX520" fmla="*/ 1259930 w 6056050"/>
                <a:gd name="csY520" fmla="*/ 2265650 h 3236307"/>
                <a:gd name="csX521" fmla="*/ 756475 w 6056050"/>
                <a:gd name="csY521" fmla="*/ 2265650 h 3236307"/>
                <a:gd name="csX522" fmla="*/ 555079 w 6056050"/>
                <a:gd name="csY522" fmla="*/ 3032608 h 3236307"/>
                <a:gd name="csX523" fmla="*/ 1116066 w 6056050"/>
                <a:gd name="csY523" fmla="*/ 3032608 h 3236307"/>
                <a:gd name="csX524" fmla="*/ 1099177 w 6056050"/>
                <a:gd name="csY524" fmla="*/ 3013565 h 3236307"/>
                <a:gd name="csX525" fmla="*/ 871404 w 6056050"/>
                <a:gd name="csY525" fmla="*/ 2829059 h 3236307"/>
                <a:gd name="csX526" fmla="*/ 858148 w 6056050"/>
                <a:gd name="csY526" fmla="*/ 2805643 h 3236307"/>
                <a:gd name="csX527" fmla="*/ 1003559 w 6056050"/>
                <a:gd name="csY527" fmla="*/ 2620060 h 3236307"/>
                <a:gd name="csX528" fmla="*/ 1006385 w 6056050"/>
                <a:gd name="csY528" fmla="*/ 2590049 h 3236307"/>
                <a:gd name="csX529" fmla="*/ 1259997 w 6056050"/>
                <a:gd name="csY529" fmla="*/ 2265650 h 3236307"/>
                <a:gd name="csX530" fmla="*/ 1600344 w 6056050"/>
                <a:gd name="csY530" fmla="*/ 3032608 h 3236307"/>
                <a:gd name="csX531" fmla="*/ 1393296 w 6056050"/>
                <a:gd name="csY531" fmla="*/ 2273724 h 3236307"/>
                <a:gd name="csX532" fmla="*/ 1327084 w 6056050"/>
                <a:gd name="csY532" fmla="*/ 2265650 h 3236307"/>
                <a:gd name="csX533" fmla="*/ 1529489 w 6056050"/>
                <a:gd name="csY533" fmla="*/ 3014776 h 3236307"/>
                <a:gd name="csX534" fmla="*/ 1541197 w 6056050"/>
                <a:gd name="csY534" fmla="*/ 3031868 h 3236307"/>
                <a:gd name="csX535" fmla="*/ 1600344 w 6056050"/>
                <a:gd name="csY535" fmla="*/ 3032608 h 3236307"/>
                <a:gd name="csX536" fmla="*/ 1511657 w 6056050"/>
                <a:gd name="csY536" fmla="*/ 2265650 h 3236307"/>
                <a:gd name="csX537" fmla="*/ 1432526 w 6056050"/>
                <a:gd name="csY537" fmla="*/ 2265650 h 3236307"/>
                <a:gd name="csX538" fmla="*/ 1485347 w 6056050"/>
                <a:gd name="csY538" fmla="*/ 2471755 h 3236307"/>
                <a:gd name="csX539" fmla="*/ 1547724 w 6056050"/>
                <a:gd name="csY539" fmla="*/ 2392422 h 3236307"/>
                <a:gd name="csX540" fmla="*/ 1511657 w 6056050"/>
                <a:gd name="csY540" fmla="*/ 2265650 h 3236307"/>
                <a:gd name="csX541" fmla="*/ 1259795 w 6056050"/>
                <a:gd name="csY541" fmla="*/ 2764193 h 3236307"/>
                <a:gd name="csX542" fmla="*/ 1377753 w 6056050"/>
                <a:gd name="csY542" fmla="*/ 2608554 h 3236307"/>
                <a:gd name="csX543" fmla="*/ 1293440 w 6056050"/>
                <a:gd name="csY543" fmla="*/ 2294449 h 3236307"/>
                <a:gd name="csX544" fmla="*/ 1049450 w 6056050"/>
                <a:gd name="csY544" fmla="*/ 2598864 h 3236307"/>
                <a:gd name="csX545" fmla="*/ 1259863 w 6056050"/>
                <a:gd name="csY545" fmla="*/ 2764193 h 3236307"/>
                <a:gd name="csX546" fmla="*/ 5637540 w 6056050"/>
                <a:gd name="csY546" fmla="*/ 3018208 h 3236307"/>
                <a:gd name="csX547" fmla="*/ 5434193 w 6056050"/>
                <a:gd name="csY547" fmla="*/ 2294584 h 3236307"/>
                <a:gd name="csX548" fmla="*/ 4918020 w 6056050"/>
                <a:gd name="csY548" fmla="*/ 2306090 h 3236307"/>
                <a:gd name="csX549" fmla="*/ 4833371 w 6056050"/>
                <a:gd name="csY549" fmla="*/ 2617301 h 3236307"/>
                <a:gd name="csX550" fmla="*/ 4965055 w 6056050"/>
                <a:gd name="csY550" fmla="*/ 2919293 h 3236307"/>
                <a:gd name="csX551" fmla="*/ 4853759 w 6056050"/>
                <a:gd name="csY551" fmla="*/ 2984833 h 3236307"/>
                <a:gd name="csX552" fmla="*/ 4774493 w 6056050"/>
                <a:gd name="csY552" fmla="*/ 2879257 h 3236307"/>
                <a:gd name="csX553" fmla="*/ 4764871 w 6056050"/>
                <a:gd name="csY553" fmla="*/ 3018275 h 3236307"/>
                <a:gd name="csX554" fmla="*/ 5637540 w 6056050"/>
                <a:gd name="csY554" fmla="*/ 3018275 h 3236307"/>
                <a:gd name="csX555" fmla="*/ 5743049 w 6056050"/>
                <a:gd name="csY555" fmla="*/ 3018208 h 3236307"/>
                <a:gd name="csX556" fmla="*/ 5550333 w 6056050"/>
                <a:gd name="csY556" fmla="*/ 2302524 h 3236307"/>
                <a:gd name="csX557" fmla="*/ 5484121 w 6056050"/>
                <a:gd name="csY557" fmla="*/ 2294449 h 3236307"/>
                <a:gd name="csX558" fmla="*/ 5676836 w 6056050"/>
                <a:gd name="csY558" fmla="*/ 3010133 h 3236307"/>
                <a:gd name="csX559" fmla="*/ 5743049 w 6056050"/>
                <a:gd name="csY559" fmla="*/ 3018208 h 3236307"/>
                <a:gd name="csX560" fmla="*/ 4616297 w 6056050"/>
                <a:gd name="csY560" fmla="*/ 3018208 h 3236307"/>
                <a:gd name="csX561" fmla="*/ 4683451 w 6056050"/>
                <a:gd name="csY561" fmla="*/ 3018208 h 3236307"/>
                <a:gd name="csX562" fmla="*/ 4875023 w 6056050"/>
                <a:gd name="csY562" fmla="*/ 2310868 h 3236307"/>
                <a:gd name="csX563" fmla="*/ 4868159 w 6056050"/>
                <a:gd name="csY563" fmla="*/ 2303937 h 3236307"/>
                <a:gd name="csX564" fmla="*/ 4819913 w 6056050"/>
                <a:gd name="csY564" fmla="*/ 2303601 h 3236307"/>
                <a:gd name="csX565" fmla="*/ 4616297 w 6056050"/>
                <a:gd name="csY565" fmla="*/ 3018141 h 3236307"/>
                <a:gd name="csX566" fmla="*/ 2410367 w 6056050"/>
                <a:gd name="csY566" fmla="*/ 2424048 h 3236307"/>
                <a:gd name="csX567" fmla="*/ 1926358 w 6056050"/>
                <a:gd name="csY567" fmla="*/ 2323182 h 3236307"/>
                <a:gd name="csX568" fmla="*/ 1983083 w 6056050"/>
                <a:gd name="csY568" fmla="*/ 2566027 h 3236307"/>
                <a:gd name="csX569" fmla="*/ 2002731 w 6056050"/>
                <a:gd name="csY569" fmla="*/ 2723214 h 3236307"/>
                <a:gd name="csX570" fmla="*/ 1997146 w 6056050"/>
                <a:gd name="csY570" fmla="*/ 2739161 h 3236307"/>
                <a:gd name="csX571" fmla="*/ 1969625 w 6056050"/>
                <a:gd name="csY571" fmla="*/ 2752215 h 3236307"/>
                <a:gd name="csX572" fmla="*/ 2298062 w 6056050"/>
                <a:gd name="csY572" fmla="*/ 2917477 h 3236307"/>
                <a:gd name="csX573" fmla="*/ 2338637 w 6056050"/>
                <a:gd name="csY573" fmla="*/ 2970298 h 3236307"/>
                <a:gd name="csX574" fmla="*/ 2458546 w 6056050"/>
                <a:gd name="csY574" fmla="*/ 2658751 h 3236307"/>
                <a:gd name="csX575" fmla="*/ 2250287 w 6056050"/>
                <a:gd name="csY575" fmla="*/ 2653502 h 3236307"/>
                <a:gd name="csX576" fmla="*/ 2234407 w 6056050"/>
                <a:gd name="csY576" fmla="*/ 2621540 h 3236307"/>
                <a:gd name="csX577" fmla="*/ 2381837 w 6056050"/>
                <a:gd name="csY577" fmla="*/ 2615552 h 3236307"/>
                <a:gd name="csX578" fmla="*/ 2410367 w 6056050"/>
                <a:gd name="csY578" fmla="*/ 2424115 h 3236307"/>
                <a:gd name="csX579" fmla="*/ 3746050 w 6056050"/>
                <a:gd name="csY579" fmla="*/ 2673084 h 3236307"/>
                <a:gd name="csX580" fmla="*/ 3556633 w 6056050"/>
                <a:gd name="csY580" fmla="*/ 2673084 h 3236307"/>
                <a:gd name="csX581" fmla="*/ 3652317 w 6056050"/>
                <a:gd name="csY581" fmla="*/ 3020832 h 3236307"/>
                <a:gd name="csX582" fmla="*/ 3664227 w 6056050"/>
                <a:gd name="csY582" fmla="*/ 3023322 h 3236307"/>
                <a:gd name="csX583" fmla="*/ 4199039 w 6056050"/>
                <a:gd name="csY583" fmla="*/ 3018208 h 3236307"/>
                <a:gd name="csX584" fmla="*/ 4203884 w 6056050"/>
                <a:gd name="csY584" fmla="*/ 2903211 h 3236307"/>
                <a:gd name="csX585" fmla="*/ 4116072 w 6056050"/>
                <a:gd name="csY585" fmla="*/ 3007442 h 3236307"/>
                <a:gd name="csX586" fmla="*/ 3762469 w 6056050"/>
                <a:gd name="csY586" fmla="*/ 2901126 h 3236307"/>
                <a:gd name="csX587" fmla="*/ 3757893 w 6056050"/>
                <a:gd name="csY587" fmla="*/ 2891032 h 3236307"/>
                <a:gd name="csX588" fmla="*/ 3799612 w 6056050"/>
                <a:gd name="csY588" fmla="*/ 2836932 h 3236307"/>
                <a:gd name="csX589" fmla="*/ 4079466 w 6056050"/>
                <a:gd name="csY589" fmla="*/ 2618176 h 3236307"/>
                <a:gd name="csX590" fmla="*/ 4160751 w 6056050"/>
                <a:gd name="csY590" fmla="*/ 2323182 h 3236307"/>
                <a:gd name="csX591" fmla="*/ 4129597 w 6056050"/>
                <a:gd name="csY591" fmla="*/ 2356692 h 3236307"/>
                <a:gd name="csX592" fmla="*/ 3594987 w 6056050"/>
                <a:gd name="csY592" fmla="*/ 2462200 h 3236307"/>
                <a:gd name="csX593" fmla="*/ 3629035 w 6056050"/>
                <a:gd name="csY593" fmla="*/ 2634258 h 3236307"/>
                <a:gd name="csX594" fmla="*/ 3745041 w 6056050"/>
                <a:gd name="csY594" fmla="*/ 2635738 h 3236307"/>
                <a:gd name="csX595" fmla="*/ 3745983 w 6056050"/>
                <a:gd name="csY595" fmla="*/ 2673151 h 3236307"/>
                <a:gd name="csX596" fmla="*/ 4688162 w 6056050"/>
                <a:gd name="csY596" fmla="*/ 2466910 h 3236307"/>
                <a:gd name="csX597" fmla="*/ 4595639 w 6056050"/>
                <a:gd name="csY597" fmla="*/ 2418126 h 3236307"/>
                <a:gd name="csX598" fmla="*/ 4515633 w 6056050"/>
                <a:gd name="csY598" fmla="*/ 2361536 h 3236307"/>
                <a:gd name="csX599" fmla="*/ 4479364 w 6056050"/>
                <a:gd name="csY599" fmla="*/ 2493422 h 3236307"/>
                <a:gd name="csX600" fmla="*/ 4510385 w 6056050"/>
                <a:gd name="csY600" fmla="*/ 2565758 h 3236307"/>
                <a:gd name="csX601" fmla="*/ 4517921 w 6056050"/>
                <a:gd name="csY601" fmla="*/ 2572352 h 3236307"/>
                <a:gd name="csX602" fmla="*/ 4688229 w 6056050"/>
                <a:gd name="csY602" fmla="*/ 2466910 h 3236307"/>
                <a:gd name="csX603" fmla="*/ 1720185 w 6056050"/>
                <a:gd name="csY603" fmla="*/ 3027763 h 3236307"/>
                <a:gd name="csX604" fmla="*/ 1557212 w 6056050"/>
                <a:gd name="csY604" fmla="*/ 2442956 h 3236307"/>
                <a:gd name="csX605" fmla="*/ 1501833 w 6056050"/>
                <a:gd name="csY605" fmla="*/ 2524779 h 3236307"/>
                <a:gd name="csX606" fmla="*/ 1640919 w 6056050"/>
                <a:gd name="csY606" fmla="*/ 3027898 h 3236307"/>
                <a:gd name="csX607" fmla="*/ 1720185 w 6056050"/>
                <a:gd name="csY607" fmla="*/ 3027763 h 3236307"/>
                <a:gd name="csX608" fmla="*/ 2621654 w 6056050"/>
                <a:gd name="csY608" fmla="*/ 2447868 h 3236307"/>
                <a:gd name="csX609" fmla="*/ 2585655 w 6056050"/>
                <a:gd name="csY609" fmla="*/ 2447868 h 3236307"/>
                <a:gd name="csX610" fmla="*/ 2357949 w 6056050"/>
                <a:gd name="csY610" fmla="*/ 3027898 h 3236307"/>
                <a:gd name="csX611" fmla="*/ 2411174 w 6056050"/>
                <a:gd name="csY611" fmla="*/ 3024937 h 3236307"/>
                <a:gd name="csX612" fmla="*/ 2621654 w 6056050"/>
                <a:gd name="csY612" fmla="*/ 2447935 h 3236307"/>
                <a:gd name="csX613" fmla="*/ 2904536 w 6056050"/>
                <a:gd name="csY613" fmla="*/ 2466978 h 3236307"/>
                <a:gd name="csX614" fmla="*/ 2847004 w 6056050"/>
                <a:gd name="csY614" fmla="*/ 2462200 h 3236307"/>
                <a:gd name="csX615" fmla="*/ 2851782 w 6056050"/>
                <a:gd name="csY615" fmla="*/ 2629951 h 3236307"/>
                <a:gd name="csX616" fmla="*/ 2899759 w 6056050"/>
                <a:gd name="csY616" fmla="*/ 2629951 h 3236307"/>
                <a:gd name="csX617" fmla="*/ 2904536 w 6056050"/>
                <a:gd name="csY617" fmla="*/ 2466978 h 3236307"/>
                <a:gd name="csX618" fmla="*/ 3005268 w 6056050"/>
                <a:gd name="csY618" fmla="*/ 2471755 h 3236307"/>
                <a:gd name="csX619" fmla="*/ 2947399 w 6056050"/>
                <a:gd name="csY619" fmla="*/ 2469064 h 3236307"/>
                <a:gd name="csX620" fmla="*/ 2919003 w 6056050"/>
                <a:gd name="csY620" fmla="*/ 3195581 h 3236307"/>
                <a:gd name="csX621" fmla="*/ 2981313 w 6056050"/>
                <a:gd name="csY621" fmla="*/ 3195581 h 3236307"/>
                <a:gd name="csX622" fmla="*/ 3005268 w 6056050"/>
                <a:gd name="csY622" fmla="*/ 2471755 h 3236307"/>
                <a:gd name="csX623" fmla="*/ 3561410 w 6056050"/>
                <a:gd name="csY623" fmla="*/ 2466978 h 3236307"/>
                <a:gd name="csX624" fmla="*/ 3523661 w 6056050"/>
                <a:gd name="csY624" fmla="*/ 2467651 h 3236307"/>
                <a:gd name="csX625" fmla="*/ 3513769 w 6056050"/>
                <a:gd name="csY625" fmla="*/ 2516704 h 3236307"/>
                <a:gd name="csX626" fmla="*/ 3544588 w 6056050"/>
                <a:gd name="csY626" fmla="*/ 2630086 h 3236307"/>
                <a:gd name="csX627" fmla="*/ 3585432 w 6056050"/>
                <a:gd name="csY627" fmla="*/ 2634796 h 3236307"/>
                <a:gd name="csX628" fmla="*/ 3561477 w 6056050"/>
                <a:gd name="csY628" fmla="*/ 2466978 h 3236307"/>
                <a:gd name="csX629" fmla="*/ 3125109 w 6056050"/>
                <a:gd name="csY629" fmla="*/ 2471755 h 3236307"/>
                <a:gd name="csX630" fmla="*/ 3043622 w 6056050"/>
                <a:gd name="csY630" fmla="*/ 2471755 h 3236307"/>
                <a:gd name="csX631" fmla="*/ 3043824 w 6056050"/>
                <a:gd name="csY631" fmla="*/ 2594221 h 3236307"/>
                <a:gd name="csX632" fmla="*/ 3045977 w 6056050"/>
                <a:gd name="csY632" fmla="*/ 2634796 h 3236307"/>
                <a:gd name="csX633" fmla="*/ 3134664 w 6056050"/>
                <a:gd name="csY633" fmla="*/ 2634796 h 3236307"/>
                <a:gd name="csX634" fmla="*/ 3110709 w 6056050"/>
                <a:gd name="csY634" fmla="*/ 2617974 h 3236307"/>
                <a:gd name="csX635" fmla="*/ 3125042 w 6056050"/>
                <a:gd name="csY635" fmla="*/ 2471823 h 3236307"/>
                <a:gd name="csX636" fmla="*/ 3460073 w 6056050"/>
                <a:gd name="csY636" fmla="*/ 2472361 h 3236307"/>
                <a:gd name="csX637" fmla="*/ 3419834 w 6056050"/>
                <a:gd name="csY637" fmla="*/ 2471755 h 3236307"/>
                <a:gd name="csX638" fmla="*/ 3413509 w 6056050"/>
                <a:gd name="csY638" fmla="*/ 2478080 h 3236307"/>
                <a:gd name="csX639" fmla="*/ 3560804 w 6056050"/>
                <a:gd name="csY639" fmla="*/ 3020227 h 3236307"/>
                <a:gd name="csX640" fmla="*/ 3609319 w 6056050"/>
                <a:gd name="csY640" fmla="*/ 3022985 h 3236307"/>
                <a:gd name="csX641" fmla="*/ 3460073 w 6056050"/>
                <a:gd name="csY641" fmla="*/ 2472361 h 3236307"/>
                <a:gd name="csX642" fmla="*/ 2420258 w 6056050"/>
                <a:gd name="csY642" fmla="*/ 2615552 h 3236307"/>
                <a:gd name="csX643" fmla="*/ 2486673 w 6056050"/>
                <a:gd name="csY643" fmla="*/ 2592741 h 3236307"/>
                <a:gd name="csX644" fmla="*/ 2444213 w 6056050"/>
                <a:gd name="csY644" fmla="*/ 2500555 h 3236307"/>
                <a:gd name="csX645" fmla="*/ 2436206 w 6056050"/>
                <a:gd name="csY645" fmla="*/ 2518857 h 3236307"/>
                <a:gd name="csX646" fmla="*/ 2420258 w 6056050"/>
                <a:gd name="csY646" fmla="*/ 2615552 h 3236307"/>
                <a:gd name="csX647" fmla="*/ 4335770 w 6056050"/>
                <a:gd name="csY647" fmla="*/ 3023053 h 3236307"/>
                <a:gd name="csX648" fmla="*/ 4407702 w 6056050"/>
                <a:gd name="csY648" fmla="*/ 3023053 h 3236307"/>
                <a:gd name="csX649" fmla="*/ 4543423 w 6056050"/>
                <a:gd name="csY649" fmla="*/ 2885514 h 3236307"/>
                <a:gd name="csX650" fmla="*/ 4486160 w 6056050"/>
                <a:gd name="csY650" fmla="*/ 2604314 h 3236307"/>
                <a:gd name="csX651" fmla="*/ 4458101 w 6056050"/>
                <a:gd name="csY651" fmla="*/ 2558087 h 3236307"/>
                <a:gd name="csX652" fmla="*/ 4330521 w 6056050"/>
                <a:gd name="csY652" fmla="*/ 3013161 h 3236307"/>
                <a:gd name="csX653" fmla="*/ 4335770 w 6056050"/>
                <a:gd name="csY653" fmla="*/ 3023053 h 3236307"/>
                <a:gd name="csX654" fmla="*/ 2758318 w 6056050"/>
                <a:gd name="csY654" fmla="*/ 2658751 h 3236307"/>
                <a:gd name="csX655" fmla="*/ 2667209 w 6056050"/>
                <a:gd name="csY655" fmla="*/ 2658751 h 3236307"/>
                <a:gd name="csX656" fmla="*/ 2593191 w 6056050"/>
                <a:gd name="csY656" fmla="*/ 2639775 h 3236307"/>
                <a:gd name="csX657" fmla="*/ 2525969 w 6056050"/>
                <a:gd name="csY657" fmla="*/ 2829396 h 3236307"/>
                <a:gd name="csX658" fmla="*/ 2674274 w 6056050"/>
                <a:gd name="csY658" fmla="*/ 2819235 h 3236307"/>
                <a:gd name="csX659" fmla="*/ 2765450 w 6056050"/>
                <a:gd name="csY659" fmla="*/ 2661106 h 3236307"/>
                <a:gd name="csX660" fmla="*/ 2758318 w 6056050"/>
                <a:gd name="csY660" fmla="*/ 2658818 h 3236307"/>
                <a:gd name="csX661" fmla="*/ 3422324 w 6056050"/>
                <a:gd name="csY661" fmla="*/ 2649129 h 3236307"/>
                <a:gd name="csX662" fmla="*/ 3216218 w 6056050"/>
                <a:gd name="csY662" fmla="*/ 2658751 h 3236307"/>
                <a:gd name="csX663" fmla="*/ 3329734 w 6056050"/>
                <a:gd name="csY663" fmla="*/ 2844872 h 3236307"/>
                <a:gd name="csX664" fmla="*/ 3469090 w 6056050"/>
                <a:gd name="csY664" fmla="*/ 2833096 h 3236307"/>
                <a:gd name="csX665" fmla="*/ 3422391 w 6056050"/>
                <a:gd name="csY665" fmla="*/ 2649129 h 3236307"/>
                <a:gd name="csX666" fmla="*/ 1480435 w 6056050"/>
                <a:gd name="csY666" fmla="*/ 2994253 h 3236307"/>
                <a:gd name="csX667" fmla="*/ 1391816 w 6056050"/>
                <a:gd name="csY667" fmla="*/ 2658751 h 3236307"/>
                <a:gd name="csX668" fmla="*/ 1289066 w 6056050"/>
                <a:gd name="csY668" fmla="*/ 2782293 h 3236307"/>
                <a:gd name="csX669" fmla="*/ 1419673 w 6056050"/>
                <a:gd name="csY669" fmla="*/ 2942441 h 3236307"/>
                <a:gd name="csX670" fmla="*/ 1480503 w 6056050"/>
                <a:gd name="csY670" fmla="*/ 2994253 h 3236307"/>
                <a:gd name="csX671" fmla="*/ 2899759 w 6056050"/>
                <a:gd name="csY671" fmla="*/ 2668306 h 3236307"/>
                <a:gd name="csX672" fmla="*/ 2815850 w 6056050"/>
                <a:gd name="csY672" fmla="*/ 2668306 h 3236307"/>
                <a:gd name="csX673" fmla="*/ 2806900 w 6056050"/>
                <a:gd name="csY673" fmla="*/ 2664067 h 3236307"/>
                <a:gd name="csX674" fmla="*/ 2801517 w 6056050"/>
                <a:gd name="csY674" fmla="*/ 2668037 h 3236307"/>
                <a:gd name="csX675" fmla="*/ 2549588 w 6056050"/>
                <a:gd name="csY675" fmla="*/ 2910479 h 3236307"/>
                <a:gd name="csX676" fmla="*/ 2506523 w 6056050"/>
                <a:gd name="csY676" fmla="*/ 2886322 h 3236307"/>
                <a:gd name="csX677" fmla="*/ 2453836 w 6056050"/>
                <a:gd name="csY677" fmla="*/ 3027830 h 3236307"/>
                <a:gd name="csX678" fmla="*/ 2885359 w 6056050"/>
                <a:gd name="csY678" fmla="*/ 3027830 h 3236307"/>
                <a:gd name="csX679" fmla="*/ 2899759 w 6056050"/>
                <a:gd name="csY679" fmla="*/ 2668306 h 3236307"/>
                <a:gd name="csX680" fmla="*/ 3181968 w 6056050"/>
                <a:gd name="csY680" fmla="*/ 2678534 h 3236307"/>
                <a:gd name="csX681" fmla="*/ 3038778 w 6056050"/>
                <a:gd name="csY681" fmla="*/ 2673016 h 3236307"/>
                <a:gd name="csX682" fmla="*/ 3029155 w 6056050"/>
                <a:gd name="csY682" fmla="*/ 3027763 h 3236307"/>
                <a:gd name="csX683" fmla="*/ 3518278 w 6056050"/>
                <a:gd name="csY683" fmla="*/ 3022918 h 3236307"/>
                <a:gd name="csX684" fmla="*/ 3484701 w 6056050"/>
                <a:gd name="csY684" fmla="*/ 2883967 h 3236307"/>
                <a:gd name="csX685" fmla="*/ 3435916 w 6056050"/>
                <a:gd name="csY685" fmla="*/ 2909402 h 3236307"/>
                <a:gd name="csX686" fmla="*/ 3182035 w 6056050"/>
                <a:gd name="csY686" fmla="*/ 2678467 h 32363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</a:cxnLst>
              <a:rect l="l" t="t" r="r" b="b"/>
              <a:pathLst>
                <a:path w="6056050" h="3236307">
                  <a:moveTo>
                    <a:pt x="2875804" y="592647"/>
                  </a:moveTo>
                  <a:cubicBezTo>
                    <a:pt x="2829846" y="552745"/>
                    <a:pt x="2785435" y="507931"/>
                    <a:pt x="2765248" y="448918"/>
                  </a:cubicBezTo>
                  <a:cubicBezTo>
                    <a:pt x="2580069" y="491445"/>
                    <a:pt x="2563651" y="222491"/>
                    <a:pt x="2751387" y="240794"/>
                  </a:cubicBezTo>
                  <a:cubicBezTo>
                    <a:pt x="2785906" y="119607"/>
                    <a:pt x="2888320" y="25133"/>
                    <a:pt x="3013746" y="4341"/>
                  </a:cubicBezTo>
                  <a:cubicBezTo>
                    <a:pt x="3182439" y="-23584"/>
                    <a:pt x="3346557" y="86030"/>
                    <a:pt x="3384104" y="252300"/>
                  </a:cubicBezTo>
                  <a:cubicBezTo>
                    <a:pt x="3442982" y="231844"/>
                    <a:pt x="3510405" y="281638"/>
                    <a:pt x="3517874" y="341323"/>
                  </a:cubicBezTo>
                  <a:cubicBezTo>
                    <a:pt x="3529111" y="430750"/>
                    <a:pt x="3445740" y="484783"/>
                    <a:pt x="3364859" y="460425"/>
                  </a:cubicBezTo>
                  <a:cubicBezTo>
                    <a:pt x="3340366" y="518629"/>
                    <a:pt x="3301204" y="551063"/>
                    <a:pt x="3255919" y="591234"/>
                  </a:cubicBezTo>
                  <a:cubicBezTo>
                    <a:pt x="3252689" y="594060"/>
                    <a:pt x="3246767" y="590965"/>
                    <a:pt x="3249795" y="602135"/>
                  </a:cubicBezTo>
                  <a:cubicBezTo>
                    <a:pt x="3262647" y="613305"/>
                    <a:pt x="3438742" y="603144"/>
                    <a:pt x="3472791" y="606980"/>
                  </a:cubicBezTo>
                  <a:cubicBezTo>
                    <a:pt x="3501590" y="610210"/>
                    <a:pt x="3510338" y="619092"/>
                    <a:pt x="3513568" y="647757"/>
                  </a:cubicBezTo>
                  <a:cubicBezTo>
                    <a:pt x="3520565" y="710605"/>
                    <a:pt x="3507108" y="784959"/>
                    <a:pt x="3514173" y="848479"/>
                  </a:cubicBezTo>
                  <a:cubicBezTo>
                    <a:pt x="3517739" y="880240"/>
                    <a:pt x="3541358" y="916307"/>
                    <a:pt x="3553201" y="948471"/>
                  </a:cubicBezTo>
                  <a:cubicBezTo>
                    <a:pt x="3563092" y="975319"/>
                    <a:pt x="3572109" y="1005195"/>
                    <a:pt x="3575944" y="1033658"/>
                  </a:cubicBezTo>
                  <a:lnTo>
                    <a:pt x="3678021" y="793033"/>
                  </a:lnTo>
                  <a:cubicBezTo>
                    <a:pt x="3687307" y="751583"/>
                    <a:pt x="3662747" y="658859"/>
                    <a:pt x="3735486" y="675211"/>
                  </a:cubicBezTo>
                  <a:cubicBezTo>
                    <a:pt x="3752510" y="679046"/>
                    <a:pt x="3751703" y="689947"/>
                    <a:pt x="3762873" y="698089"/>
                  </a:cubicBezTo>
                  <a:cubicBezTo>
                    <a:pt x="3754730" y="603010"/>
                    <a:pt x="3819597" y="607653"/>
                    <a:pt x="3856472" y="678912"/>
                  </a:cubicBezTo>
                  <a:cubicBezTo>
                    <a:pt x="3876658" y="586793"/>
                    <a:pt x="3943207" y="630733"/>
                    <a:pt x="3954780" y="698089"/>
                  </a:cubicBezTo>
                  <a:cubicBezTo>
                    <a:pt x="3973554" y="683554"/>
                    <a:pt x="3968238" y="659196"/>
                    <a:pt x="4000066" y="664512"/>
                  </a:cubicBezTo>
                  <a:cubicBezTo>
                    <a:pt x="4030009" y="669558"/>
                    <a:pt x="4036873" y="765983"/>
                    <a:pt x="4036469" y="791755"/>
                  </a:cubicBezTo>
                  <a:cubicBezTo>
                    <a:pt x="4035258" y="878557"/>
                    <a:pt x="4005651" y="951431"/>
                    <a:pt x="3947042" y="1014010"/>
                  </a:cubicBezTo>
                  <a:cubicBezTo>
                    <a:pt x="3937555" y="1024171"/>
                    <a:pt x="3907544" y="1042877"/>
                    <a:pt x="3901757" y="1051490"/>
                  </a:cubicBezTo>
                  <a:cubicBezTo>
                    <a:pt x="3877062" y="1088095"/>
                    <a:pt x="3844965" y="1214329"/>
                    <a:pt x="3821279" y="1267016"/>
                  </a:cubicBezTo>
                  <a:cubicBezTo>
                    <a:pt x="3769198" y="1383224"/>
                    <a:pt x="3681319" y="1550706"/>
                    <a:pt x="3527967" y="1517869"/>
                  </a:cubicBezTo>
                  <a:cubicBezTo>
                    <a:pt x="3530390" y="1542631"/>
                    <a:pt x="3524401" y="1572776"/>
                    <a:pt x="3528236" y="1596664"/>
                  </a:cubicBezTo>
                  <a:cubicBezTo>
                    <a:pt x="3530726" y="1612275"/>
                    <a:pt x="3600168" y="1685216"/>
                    <a:pt x="3616250" y="1709978"/>
                  </a:cubicBezTo>
                  <a:cubicBezTo>
                    <a:pt x="3664631" y="1784265"/>
                    <a:pt x="3696795" y="1885939"/>
                    <a:pt x="3680175" y="1974356"/>
                  </a:cubicBezTo>
                  <a:cubicBezTo>
                    <a:pt x="3678156" y="1984921"/>
                    <a:pt x="3660728" y="2030811"/>
                    <a:pt x="3664362" y="2035656"/>
                  </a:cubicBezTo>
                  <a:cubicBezTo>
                    <a:pt x="3775254" y="2056179"/>
                    <a:pt x="3888366" y="2069368"/>
                    <a:pt x="3996769" y="2101330"/>
                  </a:cubicBezTo>
                  <a:cubicBezTo>
                    <a:pt x="4056252" y="2118893"/>
                    <a:pt x="4162366" y="2150586"/>
                    <a:pt x="4174142" y="2221172"/>
                  </a:cubicBezTo>
                  <a:lnTo>
                    <a:pt x="4179996" y="2270360"/>
                  </a:lnTo>
                  <a:cubicBezTo>
                    <a:pt x="4197020" y="2196140"/>
                    <a:pt x="4218889" y="2122997"/>
                    <a:pt x="4240018" y="2049922"/>
                  </a:cubicBezTo>
                  <a:cubicBezTo>
                    <a:pt x="4245535" y="2030744"/>
                    <a:pt x="4264915" y="1989765"/>
                    <a:pt x="4266328" y="1975164"/>
                  </a:cubicBezTo>
                  <a:cubicBezTo>
                    <a:pt x="4268212" y="1956188"/>
                    <a:pt x="4253946" y="1916824"/>
                    <a:pt x="4252063" y="1894013"/>
                  </a:cubicBezTo>
                  <a:cubicBezTo>
                    <a:pt x="4250178" y="1871202"/>
                    <a:pt x="4246410" y="1743219"/>
                    <a:pt x="4256302" y="1730636"/>
                  </a:cubicBezTo>
                  <a:cubicBezTo>
                    <a:pt x="4281804" y="1719399"/>
                    <a:pt x="4321303" y="1722965"/>
                    <a:pt x="4350439" y="1723705"/>
                  </a:cubicBezTo>
                  <a:cubicBezTo>
                    <a:pt x="4445854" y="1726060"/>
                    <a:pt x="4542481" y="1738980"/>
                    <a:pt x="4637964" y="1743017"/>
                  </a:cubicBezTo>
                  <a:cubicBezTo>
                    <a:pt x="4659496" y="1743959"/>
                    <a:pt x="4681164" y="1742546"/>
                    <a:pt x="4702629" y="1743017"/>
                  </a:cubicBezTo>
                  <a:cubicBezTo>
                    <a:pt x="4652700" y="1645516"/>
                    <a:pt x="4644962" y="1531932"/>
                    <a:pt x="4635542" y="1424270"/>
                  </a:cubicBezTo>
                  <a:cubicBezTo>
                    <a:pt x="4631908" y="1382955"/>
                    <a:pt x="4634061" y="1336323"/>
                    <a:pt x="4630630" y="1294941"/>
                  </a:cubicBezTo>
                  <a:cubicBezTo>
                    <a:pt x="4629149" y="1277378"/>
                    <a:pt x="4623093" y="1201880"/>
                    <a:pt x="4618585" y="1191922"/>
                  </a:cubicBezTo>
                  <a:cubicBezTo>
                    <a:pt x="4611116" y="1175167"/>
                    <a:pt x="4568320" y="1155384"/>
                    <a:pt x="4573030" y="1124767"/>
                  </a:cubicBezTo>
                  <a:cubicBezTo>
                    <a:pt x="4563408" y="1128132"/>
                    <a:pt x="4566907" y="1140917"/>
                    <a:pt x="4555804" y="1148184"/>
                  </a:cubicBezTo>
                  <a:cubicBezTo>
                    <a:pt x="4548201" y="1153231"/>
                    <a:pt x="4542414" y="1153634"/>
                    <a:pt x="4533599" y="1152625"/>
                  </a:cubicBezTo>
                  <a:cubicBezTo>
                    <a:pt x="4506616" y="1149530"/>
                    <a:pt x="4355149" y="1107609"/>
                    <a:pt x="4330589" y="1096304"/>
                  </a:cubicBezTo>
                  <a:cubicBezTo>
                    <a:pt x="4320966" y="1091863"/>
                    <a:pt x="4315180" y="1087355"/>
                    <a:pt x="4311411" y="1076992"/>
                  </a:cubicBezTo>
                  <a:lnTo>
                    <a:pt x="4380921" y="663031"/>
                  </a:lnTo>
                  <a:lnTo>
                    <a:pt x="4383141" y="650987"/>
                  </a:lnTo>
                  <a:cubicBezTo>
                    <a:pt x="4422909" y="671779"/>
                    <a:pt x="4703638" y="747479"/>
                    <a:pt x="4717230" y="767127"/>
                  </a:cubicBezTo>
                  <a:cubicBezTo>
                    <a:pt x="4724094" y="776951"/>
                    <a:pt x="4719653" y="788256"/>
                    <a:pt x="4724094" y="798618"/>
                  </a:cubicBezTo>
                  <a:cubicBezTo>
                    <a:pt x="4730688" y="813960"/>
                    <a:pt x="4755047" y="832666"/>
                    <a:pt x="4763659" y="859717"/>
                  </a:cubicBezTo>
                  <a:cubicBezTo>
                    <a:pt x="4768572" y="875058"/>
                    <a:pt x="4767495" y="893832"/>
                    <a:pt x="4772004" y="904060"/>
                  </a:cubicBezTo>
                  <a:cubicBezTo>
                    <a:pt x="4774897" y="910587"/>
                    <a:pt x="4805513" y="942213"/>
                    <a:pt x="4814732" y="957218"/>
                  </a:cubicBezTo>
                  <a:cubicBezTo>
                    <a:pt x="4862709" y="1035946"/>
                    <a:pt x="4871860" y="1132236"/>
                    <a:pt x="4891778" y="1220452"/>
                  </a:cubicBezTo>
                  <a:cubicBezTo>
                    <a:pt x="4919366" y="1140782"/>
                    <a:pt x="4941706" y="1055998"/>
                    <a:pt x="4997219" y="990324"/>
                  </a:cubicBezTo>
                  <a:cubicBezTo>
                    <a:pt x="5022520" y="960381"/>
                    <a:pt x="5056904" y="939723"/>
                    <a:pt x="5081195" y="908972"/>
                  </a:cubicBezTo>
                  <a:cubicBezTo>
                    <a:pt x="5008255" y="893630"/>
                    <a:pt x="4935044" y="845384"/>
                    <a:pt x="4898910" y="779508"/>
                  </a:cubicBezTo>
                  <a:cubicBezTo>
                    <a:pt x="4895815" y="777355"/>
                    <a:pt x="4865602" y="821833"/>
                    <a:pt x="4841647" y="801041"/>
                  </a:cubicBezTo>
                  <a:cubicBezTo>
                    <a:pt x="4823547" y="785295"/>
                    <a:pt x="4842186" y="760264"/>
                    <a:pt x="4839359" y="755419"/>
                  </a:cubicBezTo>
                  <a:cubicBezTo>
                    <a:pt x="4832698" y="743980"/>
                    <a:pt x="4784452" y="735569"/>
                    <a:pt x="4810425" y="702934"/>
                  </a:cubicBezTo>
                  <a:cubicBezTo>
                    <a:pt x="4827718" y="681199"/>
                    <a:pt x="4857056" y="701050"/>
                    <a:pt x="4860623" y="698022"/>
                  </a:cubicBezTo>
                  <a:lnTo>
                    <a:pt x="4848309" y="674672"/>
                  </a:lnTo>
                  <a:cubicBezTo>
                    <a:pt x="4772945" y="704078"/>
                    <a:pt x="4655392" y="635577"/>
                    <a:pt x="4756594" y="572528"/>
                  </a:cubicBezTo>
                  <a:cubicBezTo>
                    <a:pt x="4781020" y="557253"/>
                    <a:pt x="4840100" y="547362"/>
                    <a:pt x="4853692" y="535384"/>
                  </a:cubicBezTo>
                  <a:cubicBezTo>
                    <a:pt x="4861565" y="528454"/>
                    <a:pt x="4879329" y="476170"/>
                    <a:pt x="4888547" y="460021"/>
                  </a:cubicBezTo>
                  <a:cubicBezTo>
                    <a:pt x="4967949" y="321271"/>
                    <a:pt x="5136440" y="275515"/>
                    <a:pt x="5282524" y="333787"/>
                  </a:cubicBezTo>
                  <a:cubicBezTo>
                    <a:pt x="5206824" y="173572"/>
                    <a:pt x="5394358" y="15511"/>
                    <a:pt x="5536270" y="125730"/>
                  </a:cubicBezTo>
                  <a:cubicBezTo>
                    <a:pt x="5676904" y="234872"/>
                    <a:pt x="5564935" y="459415"/>
                    <a:pt x="5392877" y="420119"/>
                  </a:cubicBezTo>
                  <a:lnTo>
                    <a:pt x="5432107" y="488753"/>
                  </a:lnTo>
                  <a:cubicBezTo>
                    <a:pt x="5487351" y="617275"/>
                    <a:pt x="5454716" y="754006"/>
                    <a:pt x="5351966" y="846595"/>
                  </a:cubicBezTo>
                  <a:lnTo>
                    <a:pt x="5277814" y="894640"/>
                  </a:lnTo>
                  <a:cubicBezTo>
                    <a:pt x="5428877" y="939925"/>
                    <a:pt x="5491187" y="1092132"/>
                    <a:pt x="5520793" y="1234179"/>
                  </a:cubicBezTo>
                  <a:cubicBezTo>
                    <a:pt x="5553698" y="1392106"/>
                    <a:pt x="5548516" y="1554474"/>
                    <a:pt x="5541519" y="1714419"/>
                  </a:cubicBezTo>
                  <a:lnTo>
                    <a:pt x="5663513" y="1158143"/>
                  </a:lnTo>
                  <a:cubicBezTo>
                    <a:pt x="5706241" y="1028948"/>
                    <a:pt x="5883009" y="1072686"/>
                    <a:pt x="5861477" y="1207465"/>
                  </a:cubicBezTo>
                  <a:cubicBezTo>
                    <a:pt x="5775751" y="1546938"/>
                    <a:pt x="5726764" y="1903568"/>
                    <a:pt x="5639827" y="2241762"/>
                  </a:cubicBezTo>
                  <a:cubicBezTo>
                    <a:pt x="5631618" y="2273590"/>
                    <a:pt x="5632156" y="2300640"/>
                    <a:pt x="5589428" y="2294449"/>
                  </a:cubicBezTo>
                  <a:lnTo>
                    <a:pt x="5786517" y="3017737"/>
                  </a:lnTo>
                  <a:cubicBezTo>
                    <a:pt x="5864707" y="3025139"/>
                    <a:pt x="5951038" y="3004414"/>
                    <a:pt x="6028286" y="3013363"/>
                  </a:cubicBezTo>
                  <a:cubicBezTo>
                    <a:pt x="6069803" y="3018141"/>
                    <a:pt x="6061863" y="3058312"/>
                    <a:pt x="6023643" y="3056832"/>
                  </a:cubicBezTo>
                  <a:cubicBezTo>
                    <a:pt x="5023529" y="3056361"/>
                    <a:pt x="4023953" y="3061273"/>
                    <a:pt x="3024243" y="3066185"/>
                  </a:cubicBezTo>
                  <a:lnTo>
                    <a:pt x="3024243" y="3202781"/>
                  </a:lnTo>
                  <a:cubicBezTo>
                    <a:pt x="3024243" y="3242280"/>
                    <a:pt x="2938248" y="3237839"/>
                    <a:pt x="2911804" y="3233667"/>
                  </a:cubicBezTo>
                  <a:cubicBezTo>
                    <a:pt x="2851042" y="3224045"/>
                    <a:pt x="2895318" y="3108510"/>
                    <a:pt x="2885157" y="3066118"/>
                  </a:cubicBezTo>
                  <a:lnTo>
                    <a:pt x="9367" y="3072577"/>
                  </a:lnTo>
                  <a:cubicBezTo>
                    <a:pt x="-6042" y="3065983"/>
                    <a:pt x="-1332" y="3039808"/>
                    <a:pt x="15423" y="3037385"/>
                  </a:cubicBezTo>
                  <a:lnTo>
                    <a:pt x="405496" y="3031935"/>
                  </a:lnTo>
                  <a:lnTo>
                    <a:pt x="617120" y="2265650"/>
                  </a:lnTo>
                  <a:lnTo>
                    <a:pt x="518811" y="2265650"/>
                  </a:lnTo>
                  <a:cubicBezTo>
                    <a:pt x="503267" y="2265650"/>
                    <a:pt x="493174" y="2220297"/>
                    <a:pt x="489944" y="2208185"/>
                  </a:cubicBezTo>
                  <a:cubicBezTo>
                    <a:pt x="400651" y="1872212"/>
                    <a:pt x="351261" y="1516187"/>
                    <a:pt x="263517" y="1178666"/>
                  </a:cubicBezTo>
                  <a:cubicBezTo>
                    <a:pt x="244070" y="1075512"/>
                    <a:pt x="371986" y="1018586"/>
                    <a:pt x="423059" y="1115010"/>
                  </a:cubicBezTo>
                  <a:lnTo>
                    <a:pt x="564298" y="1709575"/>
                  </a:lnTo>
                  <a:cubicBezTo>
                    <a:pt x="579034" y="1466729"/>
                    <a:pt x="611064" y="1190980"/>
                    <a:pt x="770471" y="997726"/>
                  </a:cubicBezTo>
                  <a:cubicBezTo>
                    <a:pt x="725656" y="967648"/>
                    <a:pt x="706075" y="935484"/>
                    <a:pt x="722628" y="880307"/>
                  </a:cubicBezTo>
                  <a:cubicBezTo>
                    <a:pt x="584754" y="867051"/>
                    <a:pt x="529375" y="694926"/>
                    <a:pt x="612006" y="590898"/>
                  </a:cubicBezTo>
                  <a:cubicBezTo>
                    <a:pt x="527154" y="518495"/>
                    <a:pt x="542093" y="405450"/>
                    <a:pt x="621157" y="335200"/>
                  </a:cubicBezTo>
                  <a:cubicBezTo>
                    <a:pt x="590204" y="207149"/>
                    <a:pt x="692685" y="78359"/>
                    <a:pt x="827330" y="112743"/>
                  </a:cubicBezTo>
                  <a:cubicBezTo>
                    <a:pt x="903770" y="-13894"/>
                    <a:pt x="1090968" y="4072"/>
                    <a:pt x="1157247" y="131921"/>
                  </a:cubicBezTo>
                  <a:cubicBezTo>
                    <a:pt x="1305686" y="103592"/>
                    <a:pt x="1452914" y="256943"/>
                    <a:pt x="1345790" y="393540"/>
                  </a:cubicBezTo>
                  <a:lnTo>
                    <a:pt x="1274733" y="445487"/>
                  </a:lnTo>
                  <a:lnTo>
                    <a:pt x="1291488" y="477112"/>
                  </a:lnTo>
                  <a:cubicBezTo>
                    <a:pt x="1479426" y="446496"/>
                    <a:pt x="1459778" y="560483"/>
                    <a:pt x="1308243" y="598030"/>
                  </a:cubicBezTo>
                  <a:cubicBezTo>
                    <a:pt x="1304340" y="659061"/>
                    <a:pt x="1308580" y="676960"/>
                    <a:pt x="1242906" y="673999"/>
                  </a:cubicBezTo>
                  <a:cubicBezTo>
                    <a:pt x="1203138" y="672250"/>
                    <a:pt x="1160073" y="660609"/>
                    <a:pt x="1120642" y="654957"/>
                  </a:cubicBezTo>
                  <a:lnTo>
                    <a:pt x="1170032" y="689409"/>
                  </a:lnTo>
                  <a:cubicBezTo>
                    <a:pt x="1242031" y="723053"/>
                    <a:pt x="1323383" y="696003"/>
                    <a:pt x="1235571" y="800973"/>
                  </a:cubicBezTo>
                  <a:cubicBezTo>
                    <a:pt x="1192843" y="852046"/>
                    <a:pt x="1137599" y="889727"/>
                    <a:pt x="1072732" y="906550"/>
                  </a:cubicBezTo>
                  <a:cubicBezTo>
                    <a:pt x="1103080" y="927611"/>
                    <a:pt x="1119027" y="965966"/>
                    <a:pt x="1142040" y="990661"/>
                  </a:cubicBezTo>
                  <a:cubicBezTo>
                    <a:pt x="1153344" y="1002773"/>
                    <a:pt x="1175213" y="1014683"/>
                    <a:pt x="1187258" y="1026929"/>
                  </a:cubicBezTo>
                  <a:cubicBezTo>
                    <a:pt x="1229784" y="1069994"/>
                    <a:pt x="1259593" y="1138225"/>
                    <a:pt x="1293170" y="1189499"/>
                  </a:cubicBezTo>
                  <a:cubicBezTo>
                    <a:pt x="1426066" y="1392779"/>
                    <a:pt x="1617637" y="1515177"/>
                    <a:pt x="1847160" y="1589128"/>
                  </a:cubicBezTo>
                  <a:cubicBezTo>
                    <a:pt x="1911757" y="1560126"/>
                    <a:pt x="1968414" y="1511409"/>
                    <a:pt x="2037587" y="1492568"/>
                  </a:cubicBezTo>
                  <a:cubicBezTo>
                    <a:pt x="2109451" y="1472920"/>
                    <a:pt x="2119679" y="1517398"/>
                    <a:pt x="2079710" y="1568201"/>
                  </a:cubicBezTo>
                  <a:lnTo>
                    <a:pt x="2012488" y="1627953"/>
                  </a:lnTo>
                  <a:cubicBezTo>
                    <a:pt x="2061744" y="1630376"/>
                    <a:pt x="2113960" y="1624522"/>
                    <a:pt x="2162879" y="1628626"/>
                  </a:cubicBezTo>
                  <a:cubicBezTo>
                    <a:pt x="2193293" y="1631183"/>
                    <a:pt x="2264889" y="1640065"/>
                    <a:pt x="2250085" y="1685754"/>
                  </a:cubicBezTo>
                  <a:cubicBezTo>
                    <a:pt x="2236627" y="1727339"/>
                    <a:pt x="2152449" y="1736759"/>
                    <a:pt x="2117930" y="1750217"/>
                  </a:cubicBezTo>
                  <a:cubicBezTo>
                    <a:pt x="2230235" y="1770135"/>
                    <a:pt x="2271079" y="1848593"/>
                    <a:pt x="2122707" y="1848526"/>
                  </a:cubicBezTo>
                  <a:lnTo>
                    <a:pt x="2196994" y="1891658"/>
                  </a:lnTo>
                  <a:cubicBezTo>
                    <a:pt x="2241337" y="1956054"/>
                    <a:pt x="2148950" y="1947575"/>
                    <a:pt x="2108308" y="1939635"/>
                  </a:cubicBezTo>
                  <a:cubicBezTo>
                    <a:pt x="2132868" y="1959485"/>
                    <a:pt x="2144105" y="2001541"/>
                    <a:pt x="2104876" y="2010423"/>
                  </a:cubicBezTo>
                  <a:cubicBezTo>
                    <a:pt x="2047276" y="2023477"/>
                    <a:pt x="1935577" y="1959956"/>
                    <a:pt x="1884505" y="1930820"/>
                  </a:cubicBezTo>
                  <a:cubicBezTo>
                    <a:pt x="1858262" y="1915815"/>
                    <a:pt x="1804364" y="1872750"/>
                    <a:pt x="1781418" y="1866089"/>
                  </a:cubicBezTo>
                  <a:cubicBezTo>
                    <a:pt x="1760491" y="1860033"/>
                    <a:pt x="1731826" y="1860975"/>
                    <a:pt x="1709285" y="1856668"/>
                  </a:cubicBezTo>
                  <a:cubicBezTo>
                    <a:pt x="1672747" y="1849670"/>
                    <a:pt x="1636344" y="1841932"/>
                    <a:pt x="1600008" y="1834126"/>
                  </a:cubicBezTo>
                  <a:cubicBezTo>
                    <a:pt x="1714466" y="1912854"/>
                    <a:pt x="1802076" y="2023881"/>
                    <a:pt x="1859002" y="2150451"/>
                  </a:cubicBezTo>
                  <a:lnTo>
                    <a:pt x="1888071" y="2114923"/>
                  </a:lnTo>
                  <a:cubicBezTo>
                    <a:pt x="1998358" y="2044202"/>
                    <a:pt x="2135358" y="2038886"/>
                    <a:pt x="2260986" y="2015604"/>
                  </a:cubicBezTo>
                  <a:cubicBezTo>
                    <a:pt x="2263005" y="2008875"/>
                    <a:pt x="2261995" y="2001810"/>
                    <a:pt x="2261592" y="1994947"/>
                  </a:cubicBezTo>
                  <a:cubicBezTo>
                    <a:pt x="2257554" y="1928196"/>
                    <a:pt x="2234272" y="1849199"/>
                    <a:pt x="2232657" y="1783525"/>
                  </a:cubicBezTo>
                  <a:cubicBezTo>
                    <a:pt x="2232119" y="1759772"/>
                    <a:pt x="2252777" y="1734472"/>
                    <a:pt x="2272627" y="1722898"/>
                  </a:cubicBezTo>
                  <a:cubicBezTo>
                    <a:pt x="2294496" y="1710113"/>
                    <a:pt x="2348192" y="1705268"/>
                    <a:pt x="2356334" y="1698674"/>
                  </a:cubicBezTo>
                  <a:cubicBezTo>
                    <a:pt x="2359429" y="1696184"/>
                    <a:pt x="2385470" y="1643632"/>
                    <a:pt x="2396034" y="1630510"/>
                  </a:cubicBezTo>
                  <a:cubicBezTo>
                    <a:pt x="2418509" y="1602451"/>
                    <a:pt x="2449462" y="1581053"/>
                    <a:pt x="2474964" y="1556022"/>
                  </a:cubicBezTo>
                  <a:lnTo>
                    <a:pt x="2487076" y="1472314"/>
                  </a:lnTo>
                  <a:cubicBezTo>
                    <a:pt x="2316096" y="1479380"/>
                    <a:pt x="2232388" y="1263988"/>
                    <a:pt x="2181383" y="1130689"/>
                  </a:cubicBezTo>
                  <a:cubicBezTo>
                    <a:pt x="2171223" y="1104177"/>
                    <a:pt x="2163148" y="1057950"/>
                    <a:pt x="2150699" y="1036754"/>
                  </a:cubicBezTo>
                  <a:cubicBezTo>
                    <a:pt x="2140808" y="1019864"/>
                    <a:pt x="2103194" y="995169"/>
                    <a:pt x="2086640" y="976194"/>
                  </a:cubicBezTo>
                  <a:cubicBezTo>
                    <a:pt x="2050103" y="934273"/>
                    <a:pt x="2018275" y="870819"/>
                    <a:pt x="2012959" y="814970"/>
                  </a:cubicBezTo>
                  <a:cubicBezTo>
                    <a:pt x="2006163" y="743374"/>
                    <a:pt x="2041624" y="714776"/>
                    <a:pt x="2098618" y="765243"/>
                  </a:cubicBezTo>
                  <a:cubicBezTo>
                    <a:pt x="2081190" y="732339"/>
                    <a:pt x="2106962" y="630262"/>
                    <a:pt x="2156083" y="652669"/>
                  </a:cubicBezTo>
                  <a:cubicBezTo>
                    <a:pt x="2166109" y="657244"/>
                    <a:pt x="2177279" y="685910"/>
                    <a:pt x="2184882" y="678979"/>
                  </a:cubicBezTo>
                  <a:cubicBezTo>
                    <a:pt x="2191409" y="641835"/>
                    <a:pt x="2228283" y="619899"/>
                    <a:pt x="2249681" y="659734"/>
                  </a:cubicBezTo>
                  <a:cubicBezTo>
                    <a:pt x="2332918" y="576027"/>
                    <a:pt x="2345097" y="736309"/>
                    <a:pt x="2375848" y="787785"/>
                  </a:cubicBezTo>
                  <a:cubicBezTo>
                    <a:pt x="2392064" y="814970"/>
                    <a:pt x="2419115" y="832599"/>
                    <a:pt x="2430419" y="862677"/>
                  </a:cubicBezTo>
                  <a:cubicBezTo>
                    <a:pt x="2442531" y="894841"/>
                    <a:pt x="2434591" y="925592"/>
                    <a:pt x="2446299" y="957016"/>
                  </a:cubicBezTo>
                  <a:cubicBezTo>
                    <a:pt x="2481424" y="893159"/>
                    <a:pt x="2517154" y="829639"/>
                    <a:pt x="2567621" y="776346"/>
                  </a:cubicBezTo>
                  <a:cubicBezTo>
                    <a:pt x="2576167" y="728032"/>
                    <a:pt x="2574552" y="671442"/>
                    <a:pt x="2583299" y="624206"/>
                  </a:cubicBezTo>
                  <a:cubicBezTo>
                    <a:pt x="2585049" y="614785"/>
                    <a:pt x="2593662" y="592715"/>
                    <a:pt x="2604563" y="592715"/>
                  </a:cubicBezTo>
                  <a:lnTo>
                    <a:pt x="2875467" y="592715"/>
                  </a:lnTo>
                  <a:close/>
                  <a:moveTo>
                    <a:pt x="3340837" y="237968"/>
                  </a:moveTo>
                  <a:lnTo>
                    <a:pt x="3271328" y="237968"/>
                  </a:lnTo>
                  <a:cubicBezTo>
                    <a:pt x="3258879" y="237968"/>
                    <a:pt x="3212315" y="221146"/>
                    <a:pt x="3198521" y="214888"/>
                  </a:cubicBezTo>
                  <a:cubicBezTo>
                    <a:pt x="3149871" y="192750"/>
                    <a:pt x="3111449" y="153184"/>
                    <a:pt x="3072422" y="118126"/>
                  </a:cubicBezTo>
                  <a:cubicBezTo>
                    <a:pt x="3022426" y="223770"/>
                    <a:pt x="2906959" y="272891"/>
                    <a:pt x="2794384" y="237968"/>
                  </a:cubicBezTo>
                  <a:cubicBezTo>
                    <a:pt x="2744322" y="386474"/>
                    <a:pt x="2830922" y="555908"/>
                    <a:pt x="2981178" y="599914"/>
                  </a:cubicBezTo>
                  <a:cubicBezTo>
                    <a:pt x="3208480" y="666530"/>
                    <a:pt x="3405636" y="461434"/>
                    <a:pt x="3340837" y="237968"/>
                  </a:cubicBezTo>
                  <a:close/>
                  <a:moveTo>
                    <a:pt x="5508076" y="161191"/>
                  </a:moveTo>
                  <a:cubicBezTo>
                    <a:pt x="5517765" y="150761"/>
                    <a:pt x="5469923" y="133132"/>
                    <a:pt x="5461916" y="132593"/>
                  </a:cubicBezTo>
                  <a:cubicBezTo>
                    <a:pt x="5440383" y="131046"/>
                    <a:pt x="5410036" y="165834"/>
                    <a:pt x="5398664" y="183666"/>
                  </a:cubicBezTo>
                  <a:cubicBezTo>
                    <a:pt x="5384063" y="206544"/>
                    <a:pt x="5374306" y="235343"/>
                    <a:pt x="5369125" y="261923"/>
                  </a:cubicBezTo>
                  <a:cubicBezTo>
                    <a:pt x="5408152" y="220876"/>
                    <a:pt x="5448391" y="170208"/>
                    <a:pt x="5508143" y="161258"/>
                  </a:cubicBezTo>
                  <a:close/>
                  <a:moveTo>
                    <a:pt x="5373835" y="146859"/>
                  </a:moveTo>
                  <a:cubicBezTo>
                    <a:pt x="5308228" y="171823"/>
                    <a:pt x="5287301" y="262595"/>
                    <a:pt x="5323570" y="319387"/>
                  </a:cubicBezTo>
                  <a:cubicBezTo>
                    <a:pt x="5328145" y="271141"/>
                    <a:pt x="5334942" y="223501"/>
                    <a:pt x="5356071" y="179359"/>
                  </a:cubicBezTo>
                  <a:cubicBezTo>
                    <a:pt x="5359233" y="172765"/>
                    <a:pt x="5377401" y="150492"/>
                    <a:pt x="5373835" y="146859"/>
                  </a:cubicBezTo>
                  <a:close/>
                  <a:moveTo>
                    <a:pt x="5560898" y="261923"/>
                  </a:moveTo>
                  <a:lnTo>
                    <a:pt x="5544076" y="194499"/>
                  </a:lnTo>
                  <a:lnTo>
                    <a:pt x="5536674" y="192009"/>
                  </a:lnTo>
                  <a:cubicBezTo>
                    <a:pt x="5476921" y="206073"/>
                    <a:pt x="5418649" y="248398"/>
                    <a:pt x="5393147" y="305055"/>
                  </a:cubicBezTo>
                  <a:cubicBezTo>
                    <a:pt x="5442335" y="273631"/>
                    <a:pt x="5503029" y="262999"/>
                    <a:pt x="5560965" y="261923"/>
                  </a:cubicBezTo>
                  <a:close/>
                  <a:moveTo>
                    <a:pt x="2741563" y="281033"/>
                  </a:moveTo>
                  <a:cubicBezTo>
                    <a:pt x="2621048" y="267440"/>
                    <a:pt x="2634641" y="442391"/>
                    <a:pt x="2750983" y="410227"/>
                  </a:cubicBezTo>
                  <a:cubicBezTo>
                    <a:pt x="2740217" y="367633"/>
                    <a:pt x="2740553" y="324838"/>
                    <a:pt x="2741563" y="281033"/>
                  </a:cubicBezTo>
                  <a:close/>
                  <a:moveTo>
                    <a:pt x="3379192" y="420051"/>
                  </a:moveTo>
                  <a:cubicBezTo>
                    <a:pt x="3445269" y="446025"/>
                    <a:pt x="3508656" y="378130"/>
                    <a:pt x="3465523" y="317032"/>
                  </a:cubicBezTo>
                  <a:cubicBezTo>
                    <a:pt x="3450653" y="295971"/>
                    <a:pt x="3418825" y="279620"/>
                    <a:pt x="3394264" y="291395"/>
                  </a:cubicBezTo>
                  <a:cubicBezTo>
                    <a:pt x="3394937" y="334998"/>
                    <a:pt x="3392178" y="378198"/>
                    <a:pt x="3379192" y="420051"/>
                  </a:cubicBezTo>
                  <a:close/>
                  <a:moveTo>
                    <a:pt x="5551276" y="305122"/>
                  </a:moveTo>
                  <a:cubicBezTo>
                    <a:pt x="5513863" y="302430"/>
                    <a:pt x="5479545" y="307410"/>
                    <a:pt x="5444555" y="320598"/>
                  </a:cubicBezTo>
                  <a:cubicBezTo>
                    <a:pt x="5435337" y="324097"/>
                    <a:pt x="5363405" y="358549"/>
                    <a:pt x="5373902" y="372142"/>
                  </a:cubicBezTo>
                  <a:cubicBezTo>
                    <a:pt x="5444488" y="399057"/>
                    <a:pt x="5519515" y="375304"/>
                    <a:pt x="5551276" y="305122"/>
                  </a:cubicBezTo>
                  <a:close/>
                  <a:moveTo>
                    <a:pt x="1260603" y="515332"/>
                  </a:moveTo>
                  <a:cubicBezTo>
                    <a:pt x="1246943" y="428933"/>
                    <a:pt x="1176626" y="373218"/>
                    <a:pt x="1097024" y="348187"/>
                  </a:cubicBezTo>
                  <a:cubicBezTo>
                    <a:pt x="1074953" y="413322"/>
                    <a:pt x="1012778" y="472066"/>
                    <a:pt x="943470" y="482428"/>
                  </a:cubicBezTo>
                  <a:cubicBezTo>
                    <a:pt x="961033" y="529598"/>
                    <a:pt x="987074" y="606374"/>
                    <a:pt x="950536" y="649977"/>
                  </a:cubicBezTo>
                  <a:cubicBezTo>
                    <a:pt x="915075" y="692302"/>
                    <a:pt x="865146" y="655293"/>
                    <a:pt x="841864" y="619966"/>
                  </a:cubicBezTo>
                  <a:cubicBezTo>
                    <a:pt x="816093" y="580737"/>
                    <a:pt x="820668" y="522196"/>
                    <a:pt x="767376" y="512304"/>
                  </a:cubicBezTo>
                  <a:cubicBezTo>
                    <a:pt x="672835" y="494742"/>
                    <a:pt x="624521" y="606172"/>
                    <a:pt x="696588" y="659734"/>
                  </a:cubicBezTo>
                  <a:cubicBezTo>
                    <a:pt x="717986" y="675614"/>
                    <a:pt x="741133" y="677902"/>
                    <a:pt x="767376" y="673057"/>
                  </a:cubicBezTo>
                  <a:cubicBezTo>
                    <a:pt x="799270" y="667136"/>
                    <a:pt x="811248" y="627907"/>
                    <a:pt x="842739" y="667001"/>
                  </a:cubicBezTo>
                  <a:cubicBezTo>
                    <a:pt x="875038" y="707106"/>
                    <a:pt x="870462" y="772712"/>
                    <a:pt x="852429" y="817930"/>
                  </a:cubicBezTo>
                  <a:cubicBezTo>
                    <a:pt x="922274" y="809654"/>
                    <a:pt x="995485" y="871896"/>
                    <a:pt x="1060486" y="865369"/>
                  </a:cubicBezTo>
                  <a:cubicBezTo>
                    <a:pt x="1127169" y="858707"/>
                    <a:pt x="1192574" y="801175"/>
                    <a:pt x="1226420" y="746066"/>
                  </a:cubicBezTo>
                  <a:cubicBezTo>
                    <a:pt x="1174002" y="748488"/>
                    <a:pt x="1054901" y="671308"/>
                    <a:pt x="1044942" y="622658"/>
                  </a:cubicBezTo>
                  <a:cubicBezTo>
                    <a:pt x="1035185" y="575152"/>
                    <a:pt x="1107924" y="611488"/>
                    <a:pt x="1128515" y="616266"/>
                  </a:cubicBezTo>
                  <a:cubicBezTo>
                    <a:pt x="1174608" y="626897"/>
                    <a:pt x="1221844" y="636991"/>
                    <a:pt x="1269619" y="635847"/>
                  </a:cubicBezTo>
                  <a:cubicBezTo>
                    <a:pt x="1271167" y="616602"/>
                    <a:pt x="1263765" y="585380"/>
                    <a:pt x="1278905" y="570846"/>
                  </a:cubicBezTo>
                  <a:cubicBezTo>
                    <a:pt x="1283279" y="566606"/>
                    <a:pt x="1396392" y="531885"/>
                    <a:pt x="1384683" y="516073"/>
                  </a:cubicBezTo>
                  <a:cubicBezTo>
                    <a:pt x="1343974" y="503220"/>
                    <a:pt x="1302322" y="522465"/>
                    <a:pt x="1260670" y="515400"/>
                  </a:cubicBezTo>
                  <a:close/>
                  <a:moveTo>
                    <a:pt x="5244371" y="362654"/>
                  </a:moveTo>
                  <a:cubicBezTo>
                    <a:pt x="5208304" y="352359"/>
                    <a:pt x="5171968" y="345092"/>
                    <a:pt x="5134085" y="348254"/>
                  </a:cubicBezTo>
                  <a:cubicBezTo>
                    <a:pt x="5159587" y="377727"/>
                    <a:pt x="5215908" y="395222"/>
                    <a:pt x="5244371" y="362654"/>
                  </a:cubicBezTo>
                  <a:close/>
                  <a:moveTo>
                    <a:pt x="5062220" y="362654"/>
                  </a:moveTo>
                  <a:cubicBezTo>
                    <a:pt x="5075274" y="397039"/>
                    <a:pt x="5108784" y="418369"/>
                    <a:pt x="5142697" y="428328"/>
                  </a:cubicBezTo>
                  <a:cubicBezTo>
                    <a:pt x="5201710" y="445621"/>
                    <a:pt x="5267586" y="445352"/>
                    <a:pt x="5316236" y="403364"/>
                  </a:cubicBezTo>
                  <a:cubicBezTo>
                    <a:pt x="5285888" y="369316"/>
                    <a:pt x="5272902" y="403835"/>
                    <a:pt x="5239795" y="413121"/>
                  </a:cubicBezTo>
                  <a:cubicBezTo>
                    <a:pt x="5185763" y="428261"/>
                    <a:pt x="5124126" y="404238"/>
                    <a:pt x="5095932" y="355319"/>
                  </a:cubicBezTo>
                  <a:lnTo>
                    <a:pt x="5062153" y="362654"/>
                  </a:lnTo>
                  <a:close/>
                  <a:moveTo>
                    <a:pt x="5033084" y="382033"/>
                  </a:moveTo>
                  <a:cubicBezTo>
                    <a:pt x="5028037" y="378332"/>
                    <a:pt x="5003544" y="387349"/>
                    <a:pt x="5005294" y="397577"/>
                  </a:cubicBezTo>
                  <a:cubicBezTo>
                    <a:pt x="5068882" y="527444"/>
                    <a:pt x="5261934" y="541104"/>
                    <a:pt x="5364145" y="451206"/>
                  </a:cubicBezTo>
                  <a:cubicBezTo>
                    <a:pt x="5344968" y="418167"/>
                    <a:pt x="5315495" y="455311"/>
                    <a:pt x="5287503" y="465539"/>
                  </a:cubicBezTo>
                  <a:cubicBezTo>
                    <a:pt x="5201710" y="496895"/>
                    <a:pt x="5073054" y="470653"/>
                    <a:pt x="5033084" y="382033"/>
                  </a:cubicBezTo>
                  <a:close/>
                  <a:moveTo>
                    <a:pt x="5397790" y="712489"/>
                  </a:moveTo>
                  <a:cubicBezTo>
                    <a:pt x="5348400" y="744182"/>
                    <a:pt x="5293021" y="745527"/>
                    <a:pt x="5246928" y="707577"/>
                  </a:cubicBezTo>
                  <a:cubicBezTo>
                    <a:pt x="5233605" y="696608"/>
                    <a:pt x="5200297" y="660003"/>
                    <a:pt x="5225261" y="647757"/>
                  </a:cubicBezTo>
                  <a:cubicBezTo>
                    <a:pt x="5251773" y="634770"/>
                    <a:pt x="5258771" y="667742"/>
                    <a:pt x="5278285" y="680997"/>
                  </a:cubicBezTo>
                  <a:cubicBezTo>
                    <a:pt x="5379420" y="749632"/>
                    <a:pt x="5458417" y="582756"/>
                    <a:pt x="5354590" y="542382"/>
                  </a:cubicBezTo>
                  <a:cubicBezTo>
                    <a:pt x="5299211" y="520850"/>
                    <a:pt x="5279092" y="561896"/>
                    <a:pt x="5256483" y="559272"/>
                  </a:cubicBezTo>
                  <a:cubicBezTo>
                    <a:pt x="5246390" y="558128"/>
                    <a:pt x="5242756" y="547025"/>
                    <a:pt x="5236633" y="545814"/>
                  </a:cubicBezTo>
                  <a:cubicBezTo>
                    <a:pt x="5230509" y="544603"/>
                    <a:pt x="5199355" y="550390"/>
                    <a:pt x="5184484" y="549448"/>
                  </a:cubicBezTo>
                  <a:cubicBezTo>
                    <a:pt x="5095797" y="543526"/>
                    <a:pt x="5018550" y="495011"/>
                    <a:pt x="4972928" y="420320"/>
                  </a:cubicBezTo>
                  <a:cubicBezTo>
                    <a:pt x="4964046" y="418436"/>
                    <a:pt x="4923134" y="477583"/>
                    <a:pt x="4917415" y="488753"/>
                  </a:cubicBezTo>
                  <a:cubicBezTo>
                    <a:pt x="4908936" y="505239"/>
                    <a:pt x="4897093" y="554158"/>
                    <a:pt x="4889490" y="561493"/>
                  </a:cubicBezTo>
                  <a:cubicBezTo>
                    <a:pt x="4880473" y="570240"/>
                    <a:pt x="4819913" y="585111"/>
                    <a:pt x="4801476" y="593387"/>
                  </a:cubicBezTo>
                  <a:cubicBezTo>
                    <a:pt x="4788758" y="599107"/>
                    <a:pt x="4738561" y="620909"/>
                    <a:pt x="4769648" y="633155"/>
                  </a:cubicBezTo>
                  <a:cubicBezTo>
                    <a:pt x="4811502" y="649641"/>
                    <a:pt x="4847501" y="628983"/>
                    <a:pt x="4889019" y="636318"/>
                  </a:cubicBezTo>
                  <a:cubicBezTo>
                    <a:pt x="4912435" y="912942"/>
                    <a:pt x="5295847" y="972224"/>
                    <a:pt x="5397722" y="712556"/>
                  </a:cubicBezTo>
                  <a:close/>
                  <a:moveTo>
                    <a:pt x="5402567" y="525560"/>
                  </a:moveTo>
                  <a:lnTo>
                    <a:pt x="5385879" y="487340"/>
                  </a:lnTo>
                  <a:lnTo>
                    <a:pt x="5364280" y="504028"/>
                  </a:lnTo>
                  <a:lnTo>
                    <a:pt x="5402567" y="525560"/>
                  </a:lnTo>
                  <a:close/>
                  <a:moveTo>
                    <a:pt x="2765517" y="631002"/>
                  </a:moveTo>
                  <a:lnTo>
                    <a:pt x="2628854" y="631002"/>
                  </a:lnTo>
                  <a:cubicBezTo>
                    <a:pt x="2615733" y="657850"/>
                    <a:pt x="2618289" y="696407"/>
                    <a:pt x="2614521" y="726888"/>
                  </a:cubicBezTo>
                  <a:lnTo>
                    <a:pt x="2689212" y="672115"/>
                  </a:lnTo>
                  <a:lnTo>
                    <a:pt x="2765517" y="630935"/>
                  </a:lnTo>
                  <a:close/>
                  <a:moveTo>
                    <a:pt x="3163464" y="640624"/>
                  </a:moveTo>
                  <a:cubicBezTo>
                    <a:pt x="3101962" y="652265"/>
                    <a:pt x="3037566" y="656437"/>
                    <a:pt x="2976468" y="640624"/>
                  </a:cubicBezTo>
                  <a:lnTo>
                    <a:pt x="3070672" y="731128"/>
                  </a:lnTo>
                  <a:cubicBezTo>
                    <a:pt x="3086754" y="733886"/>
                    <a:pt x="3151352" y="656235"/>
                    <a:pt x="3163464" y="640624"/>
                  </a:cubicBezTo>
                  <a:close/>
                  <a:moveTo>
                    <a:pt x="2894914" y="645402"/>
                  </a:moveTo>
                  <a:cubicBezTo>
                    <a:pt x="2750310" y="653678"/>
                    <a:pt x="2629123" y="748084"/>
                    <a:pt x="2548646" y="862408"/>
                  </a:cubicBezTo>
                  <a:cubicBezTo>
                    <a:pt x="2516347" y="908299"/>
                    <a:pt x="2493200" y="958968"/>
                    <a:pt x="2465275" y="1007281"/>
                  </a:cubicBezTo>
                  <a:cubicBezTo>
                    <a:pt x="2470725" y="1038840"/>
                    <a:pt x="2533775" y="1171735"/>
                    <a:pt x="2528459" y="1191989"/>
                  </a:cubicBezTo>
                  <a:cubicBezTo>
                    <a:pt x="2524085" y="1208878"/>
                    <a:pt x="2502755" y="1212647"/>
                    <a:pt x="2492527" y="1198583"/>
                  </a:cubicBezTo>
                  <a:lnTo>
                    <a:pt x="2405320" y="962198"/>
                  </a:lnTo>
                  <a:lnTo>
                    <a:pt x="2199215" y="1032111"/>
                  </a:lnTo>
                  <a:cubicBezTo>
                    <a:pt x="2194976" y="1039311"/>
                    <a:pt x="2195446" y="1045030"/>
                    <a:pt x="2196725" y="1052903"/>
                  </a:cubicBezTo>
                  <a:cubicBezTo>
                    <a:pt x="2200628" y="1076050"/>
                    <a:pt x="2220276" y="1120932"/>
                    <a:pt x="2229562" y="1145156"/>
                  </a:cubicBezTo>
                  <a:cubicBezTo>
                    <a:pt x="2302974" y="1335718"/>
                    <a:pt x="2452154" y="1593098"/>
                    <a:pt x="2624144" y="1302410"/>
                  </a:cubicBezTo>
                  <a:cubicBezTo>
                    <a:pt x="2665392" y="1168707"/>
                    <a:pt x="2667747" y="1009232"/>
                    <a:pt x="2707111" y="877279"/>
                  </a:cubicBezTo>
                  <a:cubicBezTo>
                    <a:pt x="2713772" y="855006"/>
                    <a:pt x="2722722" y="838857"/>
                    <a:pt x="2745466" y="859447"/>
                  </a:cubicBezTo>
                  <a:lnTo>
                    <a:pt x="2745466" y="886901"/>
                  </a:lnTo>
                  <a:cubicBezTo>
                    <a:pt x="2745466" y="886901"/>
                    <a:pt x="2631075" y="1503469"/>
                    <a:pt x="2631075" y="1503469"/>
                  </a:cubicBezTo>
                  <a:lnTo>
                    <a:pt x="3005133" y="1513091"/>
                  </a:lnTo>
                  <a:lnTo>
                    <a:pt x="3053043" y="803665"/>
                  </a:lnTo>
                  <a:cubicBezTo>
                    <a:pt x="3043891" y="794514"/>
                    <a:pt x="2894039" y="936359"/>
                    <a:pt x="2880716" y="848883"/>
                  </a:cubicBezTo>
                  <a:lnTo>
                    <a:pt x="2894779" y="645469"/>
                  </a:lnTo>
                  <a:close/>
                  <a:moveTo>
                    <a:pt x="3470368" y="650179"/>
                  </a:moveTo>
                  <a:lnTo>
                    <a:pt x="3273683" y="647824"/>
                  </a:lnTo>
                  <a:cubicBezTo>
                    <a:pt x="3352747" y="682949"/>
                    <a:pt x="3420103" y="740548"/>
                    <a:pt x="3472723" y="808443"/>
                  </a:cubicBezTo>
                  <a:lnTo>
                    <a:pt x="3470368" y="650179"/>
                  </a:lnTo>
                  <a:close/>
                  <a:moveTo>
                    <a:pt x="3038778" y="765176"/>
                  </a:moveTo>
                  <a:cubicBezTo>
                    <a:pt x="3040662" y="758178"/>
                    <a:pt x="3036893" y="757168"/>
                    <a:pt x="3034135" y="753198"/>
                  </a:cubicBezTo>
                  <a:cubicBezTo>
                    <a:pt x="3011391" y="720160"/>
                    <a:pt x="2956551" y="681872"/>
                    <a:pt x="2928558" y="650246"/>
                  </a:cubicBezTo>
                  <a:lnTo>
                    <a:pt x="2918936" y="832397"/>
                  </a:lnTo>
                  <a:cubicBezTo>
                    <a:pt x="2925732" y="840001"/>
                    <a:pt x="3024579" y="771770"/>
                    <a:pt x="3038778" y="765243"/>
                  </a:cubicBezTo>
                  <a:close/>
                  <a:moveTo>
                    <a:pt x="3201818" y="837108"/>
                  </a:moveTo>
                  <a:lnTo>
                    <a:pt x="3206596" y="650179"/>
                  </a:lnTo>
                  <a:lnTo>
                    <a:pt x="3101222" y="762821"/>
                  </a:lnTo>
                  <a:cubicBezTo>
                    <a:pt x="3112526" y="769617"/>
                    <a:pt x="3193946" y="845721"/>
                    <a:pt x="3201818" y="837108"/>
                  </a:cubicBezTo>
                  <a:close/>
                  <a:moveTo>
                    <a:pt x="3719673" y="712489"/>
                  </a:moveTo>
                  <a:lnTo>
                    <a:pt x="3719673" y="786776"/>
                  </a:lnTo>
                  <a:cubicBezTo>
                    <a:pt x="3719673" y="796667"/>
                    <a:pt x="3700025" y="840203"/>
                    <a:pt x="3694305" y="852517"/>
                  </a:cubicBezTo>
                  <a:cubicBezTo>
                    <a:pt x="3680915" y="881585"/>
                    <a:pt x="3660593" y="908232"/>
                    <a:pt x="3647741" y="937704"/>
                  </a:cubicBezTo>
                  <a:lnTo>
                    <a:pt x="3880493" y="1019057"/>
                  </a:lnTo>
                  <a:cubicBezTo>
                    <a:pt x="3960298" y="965293"/>
                    <a:pt x="3996029" y="882864"/>
                    <a:pt x="3998114" y="786843"/>
                  </a:cubicBezTo>
                  <a:lnTo>
                    <a:pt x="3988223" y="726888"/>
                  </a:lnTo>
                  <a:cubicBezTo>
                    <a:pt x="3980754" y="753804"/>
                    <a:pt x="3973823" y="783882"/>
                    <a:pt x="3963057" y="809586"/>
                  </a:cubicBezTo>
                  <a:cubicBezTo>
                    <a:pt x="3955723" y="827082"/>
                    <a:pt x="3939977" y="874587"/>
                    <a:pt x="3913734" y="851507"/>
                  </a:cubicBezTo>
                  <a:cubicBezTo>
                    <a:pt x="3901017" y="840337"/>
                    <a:pt x="3919319" y="795456"/>
                    <a:pt x="3921001" y="777086"/>
                  </a:cubicBezTo>
                  <a:cubicBezTo>
                    <a:pt x="3923962" y="744518"/>
                    <a:pt x="3927259" y="689072"/>
                    <a:pt x="3897181" y="669289"/>
                  </a:cubicBezTo>
                  <a:cubicBezTo>
                    <a:pt x="3886078" y="716324"/>
                    <a:pt x="3887222" y="798955"/>
                    <a:pt x="3865084" y="840607"/>
                  </a:cubicBezTo>
                  <a:cubicBezTo>
                    <a:pt x="3859028" y="851978"/>
                    <a:pt x="3847791" y="852449"/>
                    <a:pt x="3837698" y="846393"/>
                  </a:cubicBezTo>
                  <a:cubicBezTo>
                    <a:pt x="3823231" y="835762"/>
                    <a:pt x="3836419" y="780316"/>
                    <a:pt x="3834939" y="757841"/>
                  </a:cubicBezTo>
                  <a:cubicBezTo>
                    <a:pt x="3833055" y="728840"/>
                    <a:pt x="3823029" y="689543"/>
                    <a:pt x="3801227" y="669357"/>
                  </a:cubicBezTo>
                  <a:cubicBezTo>
                    <a:pt x="3799680" y="693580"/>
                    <a:pt x="3803246" y="719621"/>
                    <a:pt x="3801093" y="743576"/>
                  </a:cubicBezTo>
                  <a:cubicBezTo>
                    <a:pt x="3799343" y="763157"/>
                    <a:pt x="3786491" y="853930"/>
                    <a:pt x="3756547" y="846259"/>
                  </a:cubicBezTo>
                  <a:cubicBezTo>
                    <a:pt x="3722163" y="837444"/>
                    <a:pt x="3754664" y="732002"/>
                    <a:pt x="3719673" y="712489"/>
                  </a:cubicBezTo>
                  <a:close/>
                  <a:moveTo>
                    <a:pt x="2214086" y="700511"/>
                  </a:moveTo>
                  <a:cubicBezTo>
                    <a:pt x="2210654" y="714036"/>
                    <a:pt x="2214086" y="754813"/>
                    <a:pt x="2214086" y="772443"/>
                  </a:cubicBezTo>
                  <a:cubicBezTo>
                    <a:pt x="2214086" y="792562"/>
                    <a:pt x="2256747" y="856285"/>
                    <a:pt x="2225054" y="865234"/>
                  </a:cubicBezTo>
                  <a:cubicBezTo>
                    <a:pt x="2217113" y="867455"/>
                    <a:pt x="2213076" y="865705"/>
                    <a:pt x="2206549" y="861399"/>
                  </a:cubicBezTo>
                  <a:cubicBezTo>
                    <a:pt x="2178961" y="843029"/>
                    <a:pt x="2162879" y="737318"/>
                    <a:pt x="2148075" y="704145"/>
                  </a:cubicBezTo>
                  <a:cubicBezTo>
                    <a:pt x="2145115" y="697551"/>
                    <a:pt x="2147537" y="696676"/>
                    <a:pt x="2137376" y="698089"/>
                  </a:cubicBezTo>
                  <a:cubicBezTo>
                    <a:pt x="2129032" y="727629"/>
                    <a:pt x="2133406" y="755150"/>
                    <a:pt x="2139529" y="784555"/>
                  </a:cubicBezTo>
                  <a:cubicBezTo>
                    <a:pt x="2145115" y="811201"/>
                    <a:pt x="2173847" y="864158"/>
                    <a:pt x="2174385" y="878692"/>
                  </a:cubicBezTo>
                  <a:cubicBezTo>
                    <a:pt x="2174722" y="887642"/>
                    <a:pt x="2168733" y="898879"/>
                    <a:pt x="2158707" y="899821"/>
                  </a:cubicBezTo>
                  <a:cubicBezTo>
                    <a:pt x="2150969" y="900830"/>
                    <a:pt x="2147066" y="896995"/>
                    <a:pt x="2141683" y="892621"/>
                  </a:cubicBezTo>
                  <a:cubicBezTo>
                    <a:pt x="2122976" y="877414"/>
                    <a:pt x="2100098" y="824659"/>
                    <a:pt x="2079575" y="801377"/>
                  </a:cubicBezTo>
                  <a:cubicBezTo>
                    <a:pt x="2076009" y="797340"/>
                    <a:pt x="2055755" y="773991"/>
                    <a:pt x="2050977" y="779710"/>
                  </a:cubicBezTo>
                  <a:cubicBezTo>
                    <a:pt x="2047142" y="868868"/>
                    <a:pt x="2097811" y="945712"/>
                    <a:pt x="2166176" y="998063"/>
                  </a:cubicBezTo>
                  <a:lnTo>
                    <a:pt x="2406262" y="911596"/>
                  </a:lnTo>
                  <a:cubicBezTo>
                    <a:pt x="2401889" y="855948"/>
                    <a:pt x="2352499" y="830782"/>
                    <a:pt x="2329755" y="781460"/>
                  </a:cubicBezTo>
                  <a:cubicBezTo>
                    <a:pt x="2314009" y="747277"/>
                    <a:pt x="2311385" y="708249"/>
                    <a:pt x="2290727" y="676624"/>
                  </a:cubicBezTo>
                  <a:cubicBezTo>
                    <a:pt x="2284335" y="669962"/>
                    <a:pt x="2281845" y="689207"/>
                    <a:pt x="2281576" y="691495"/>
                  </a:cubicBezTo>
                  <a:cubicBezTo>
                    <a:pt x="2279154" y="714575"/>
                    <a:pt x="2283124" y="737453"/>
                    <a:pt x="2289247" y="759591"/>
                  </a:cubicBezTo>
                  <a:cubicBezTo>
                    <a:pt x="2294428" y="778634"/>
                    <a:pt x="2319998" y="817190"/>
                    <a:pt x="2312394" y="832397"/>
                  </a:cubicBezTo>
                  <a:cubicBezTo>
                    <a:pt x="2307415" y="842423"/>
                    <a:pt x="2295841" y="844240"/>
                    <a:pt x="2285950" y="839665"/>
                  </a:cubicBezTo>
                  <a:cubicBezTo>
                    <a:pt x="2265427" y="830177"/>
                    <a:pt x="2228755" y="720294"/>
                    <a:pt x="2223506" y="693446"/>
                  </a:cubicBezTo>
                  <a:cubicBezTo>
                    <a:pt x="2222160" y="692100"/>
                    <a:pt x="2214422" y="698829"/>
                    <a:pt x="2213951" y="700646"/>
                  </a:cubicBezTo>
                  <a:close/>
                  <a:moveTo>
                    <a:pt x="3541021" y="1252885"/>
                  </a:moveTo>
                  <a:cubicBezTo>
                    <a:pt x="3533216" y="1260556"/>
                    <a:pt x="3516326" y="1258067"/>
                    <a:pt x="3511011" y="1249386"/>
                  </a:cubicBezTo>
                  <a:cubicBezTo>
                    <a:pt x="3499168" y="1230142"/>
                    <a:pt x="3541829" y="1151952"/>
                    <a:pt x="3545933" y="1125979"/>
                  </a:cubicBezTo>
                  <a:cubicBezTo>
                    <a:pt x="3571773" y="961525"/>
                    <a:pt x="3398975" y="731666"/>
                    <a:pt x="3245018" y="678979"/>
                  </a:cubicBezTo>
                  <a:cubicBezTo>
                    <a:pt x="3243605" y="717939"/>
                    <a:pt x="3246902" y="757438"/>
                    <a:pt x="3244950" y="796331"/>
                  </a:cubicBezTo>
                  <a:cubicBezTo>
                    <a:pt x="3244008" y="814499"/>
                    <a:pt x="3242461" y="846730"/>
                    <a:pt x="3239904" y="863148"/>
                  </a:cubicBezTo>
                  <a:cubicBezTo>
                    <a:pt x="3237683" y="877212"/>
                    <a:pt x="3231022" y="885690"/>
                    <a:pt x="3216420" y="887911"/>
                  </a:cubicBezTo>
                  <a:cubicBezTo>
                    <a:pt x="3187015" y="892352"/>
                    <a:pt x="3118986" y="823313"/>
                    <a:pt x="3091599" y="808308"/>
                  </a:cubicBezTo>
                  <a:lnTo>
                    <a:pt x="3043622" y="1512957"/>
                  </a:lnTo>
                  <a:lnTo>
                    <a:pt x="3374481" y="1517801"/>
                  </a:lnTo>
                  <a:lnTo>
                    <a:pt x="3317891" y="883604"/>
                  </a:lnTo>
                  <a:lnTo>
                    <a:pt x="3326437" y="872905"/>
                  </a:lnTo>
                  <a:cubicBezTo>
                    <a:pt x="3337876" y="867118"/>
                    <a:pt x="3349921" y="871559"/>
                    <a:pt x="3354093" y="883739"/>
                  </a:cubicBezTo>
                  <a:cubicBezTo>
                    <a:pt x="3378855" y="1040320"/>
                    <a:pt x="3367214" y="1205178"/>
                    <a:pt x="3418690" y="1356039"/>
                  </a:cubicBezTo>
                  <a:cubicBezTo>
                    <a:pt x="3479923" y="1475140"/>
                    <a:pt x="3585903" y="1537315"/>
                    <a:pt x="3687980" y="1416599"/>
                  </a:cubicBezTo>
                  <a:cubicBezTo>
                    <a:pt x="3769870" y="1319770"/>
                    <a:pt x="3816569" y="1177455"/>
                    <a:pt x="3851963" y="1057411"/>
                  </a:cubicBezTo>
                  <a:lnTo>
                    <a:pt x="3642762" y="982855"/>
                  </a:lnTo>
                  <a:lnTo>
                    <a:pt x="3541021" y="1252885"/>
                  </a:lnTo>
                  <a:close/>
                  <a:moveTo>
                    <a:pt x="4673694" y="789400"/>
                  </a:moveTo>
                  <a:lnTo>
                    <a:pt x="4410124" y="702866"/>
                  </a:lnTo>
                  <a:lnTo>
                    <a:pt x="4352525" y="1062391"/>
                  </a:lnTo>
                  <a:lnTo>
                    <a:pt x="4534474" y="1110233"/>
                  </a:lnTo>
                  <a:lnTo>
                    <a:pt x="4673694" y="789333"/>
                  </a:lnTo>
                  <a:close/>
                  <a:moveTo>
                    <a:pt x="4731092" y="889593"/>
                  </a:moveTo>
                  <a:cubicBezTo>
                    <a:pt x="4738897" y="880576"/>
                    <a:pt x="4713395" y="840674"/>
                    <a:pt x="4704984" y="832397"/>
                  </a:cubicBezTo>
                  <a:lnTo>
                    <a:pt x="4645096" y="961726"/>
                  </a:lnTo>
                  <a:cubicBezTo>
                    <a:pt x="4650278" y="951633"/>
                    <a:pt x="4681500" y="943626"/>
                    <a:pt x="4682711" y="941809"/>
                  </a:cubicBezTo>
                  <a:cubicBezTo>
                    <a:pt x="4684999" y="938377"/>
                    <a:pt x="4682980" y="925794"/>
                    <a:pt x="4685537" y="918392"/>
                  </a:cubicBezTo>
                  <a:cubicBezTo>
                    <a:pt x="4691661" y="900897"/>
                    <a:pt x="4713462" y="891410"/>
                    <a:pt x="4731092" y="889593"/>
                  </a:cubicBezTo>
                  <a:close/>
                  <a:moveTo>
                    <a:pt x="1068157" y="956949"/>
                  </a:moveTo>
                  <a:cubicBezTo>
                    <a:pt x="1050863" y="933398"/>
                    <a:pt x="1023477" y="914288"/>
                    <a:pt x="997907" y="900157"/>
                  </a:cubicBezTo>
                  <a:cubicBezTo>
                    <a:pt x="944951" y="870954"/>
                    <a:pt x="815083" y="826274"/>
                    <a:pt x="770875" y="882729"/>
                  </a:cubicBezTo>
                  <a:cubicBezTo>
                    <a:pt x="733731" y="930168"/>
                    <a:pt x="779286" y="961525"/>
                    <a:pt x="823494" y="973838"/>
                  </a:cubicBezTo>
                  <a:cubicBezTo>
                    <a:pt x="843277" y="979356"/>
                    <a:pt x="908346" y="980433"/>
                    <a:pt x="913796" y="998668"/>
                  </a:cubicBezTo>
                  <a:cubicBezTo>
                    <a:pt x="928667" y="1048193"/>
                    <a:pt x="839105" y="1011386"/>
                    <a:pt x="816631" y="1014346"/>
                  </a:cubicBezTo>
                  <a:cubicBezTo>
                    <a:pt x="793551" y="1017374"/>
                    <a:pt x="738374" y="1108349"/>
                    <a:pt x="726800" y="1131092"/>
                  </a:cubicBezTo>
                  <a:cubicBezTo>
                    <a:pt x="616178" y="1348032"/>
                    <a:pt x="562817" y="1816900"/>
                    <a:pt x="636768" y="2047297"/>
                  </a:cubicBezTo>
                  <a:cubicBezTo>
                    <a:pt x="638383" y="2052277"/>
                    <a:pt x="638316" y="2056247"/>
                    <a:pt x="643699" y="2059409"/>
                  </a:cubicBezTo>
                  <a:cubicBezTo>
                    <a:pt x="854111" y="1880892"/>
                    <a:pt x="1124545" y="1714554"/>
                    <a:pt x="1413214" y="1762262"/>
                  </a:cubicBezTo>
                  <a:lnTo>
                    <a:pt x="1325469" y="1713477"/>
                  </a:lnTo>
                  <a:cubicBezTo>
                    <a:pt x="1186047" y="1627079"/>
                    <a:pt x="1071521" y="1506497"/>
                    <a:pt x="1000060" y="1358125"/>
                  </a:cubicBezTo>
                  <a:cubicBezTo>
                    <a:pt x="990371" y="1338073"/>
                    <a:pt x="955381" y="1262508"/>
                    <a:pt x="953833" y="1245820"/>
                  </a:cubicBezTo>
                  <a:cubicBezTo>
                    <a:pt x="952958" y="1236198"/>
                    <a:pt x="956861" y="1225902"/>
                    <a:pt x="965676" y="1221125"/>
                  </a:cubicBezTo>
                  <a:cubicBezTo>
                    <a:pt x="992928" y="1218770"/>
                    <a:pt x="991313" y="1247704"/>
                    <a:pt x="999993" y="1267083"/>
                  </a:cubicBezTo>
                  <a:cubicBezTo>
                    <a:pt x="1034983" y="1345609"/>
                    <a:pt x="1074549" y="1421107"/>
                    <a:pt x="1128447" y="1488598"/>
                  </a:cubicBezTo>
                  <a:cubicBezTo>
                    <a:pt x="1285096" y="1684880"/>
                    <a:pt x="1542812" y="1807211"/>
                    <a:pt x="1791983" y="1824571"/>
                  </a:cubicBezTo>
                  <a:lnTo>
                    <a:pt x="1818562" y="1623243"/>
                  </a:lnTo>
                  <a:cubicBezTo>
                    <a:pt x="1613196" y="1548216"/>
                    <a:pt x="1417789" y="1436988"/>
                    <a:pt x="1289470" y="1255711"/>
                  </a:cubicBezTo>
                  <a:cubicBezTo>
                    <a:pt x="1238465" y="1183645"/>
                    <a:pt x="1193381" y="1069860"/>
                    <a:pt x="1120373" y="1022152"/>
                  </a:cubicBezTo>
                  <a:cubicBezTo>
                    <a:pt x="1084171" y="998533"/>
                    <a:pt x="1045346" y="988036"/>
                    <a:pt x="1002954" y="981308"/>
                  </a:cubicBezTo>
                  <a:cubicBezTo>
                    <a:pt x="992322" y="941136"/>
                    <a:pt x="1042856" y="950758"/>
                    <a:pt x="1068022" y="956949"/>
                  </a:cubicBezTo>
                  <a:close/>
                  <a:moveTo>
                    <a:pt x="5460099" y="2088276"/>
                  </a:moveTo>
                  <a:cubicBezTo>
                    <a:pt x="5474701" y="1982498"/>
                    <a:pt x="5490648" y="1876182"/>
                    <a:pt x="5498454" y="1769462"/>
                  </a:cubicBezTo>
                  <a:cubicBezTo>
                    <a:pt x="5513930" y="1557165"/>
                    <a:pt x="5533175" y="1100005"/>
                    <a:pt x="5335076" y="964620"/>
                  </a:cubicBezTo>
                  <a:cubicBezTo>
                    <a:pt x="5275593" y="923977"/>
                    <a:pt x="5194510" y="906752"/>
                    <a:pt x="5124597" y="928284"/>
                  </a:cubicBezTo>
                  <a:lnTo>
                    <a:pt x="5167662" y="954661"/>
                  </a:lnTo>
                  <a:cubicBezTo>
                    <a:pt x="5244775" y="1030630"/>
                    <a:pt x="5221829" y="1274216"/>
                    <a:pt x="5204536" y="1374947"/>
                  </a:cubicBezTo>
                  <a:cubicBezTo>
                    <a:pt x="5179639" y="1520493"/>
                    <a:pt x="5125674" y="1678689"/>
                    <a:pt x="5019155" y="1783929"/>
                  </a:cubicBezTo>
                  <a:lnTo>
                    <a:pt x="5460166" y="2088344"/>
                  </a:lnTo>
                  <a:close/>
                  <a:moveTo>
                    <a:pt x="4611519" y="1115212"/>
                  </a:moveTo>
                  <a:cubicBezTo>
                    <a:pt x="4599475" y="1127459"/>
                    <a:pt x="4654315" y="1177387"/>
                    <a:pt x="4666696" y="1182299"/>
                  </a:cubicBezTo>
                  <a:lnTo>
                    <a:pt x="4830074" y="1139436"/>
                  </a:lnTo>
                  <a:cubicBezTo>
                    <a:pt x="4826776" y="1081366"/>
                    <a:pt x="4796967" y="969465"/>
                    <a:pt x="4745424" y="935753"/>
                  </a:cubicBezTo>
                  <a:cubicBezTo>
                    <a:pt x="4736340" y="929832"/>
                    <a:pt x="4730082" y="923574"/>
                    <a:pt x="4721873" y="935349"/>
                  </a:cubicBezTo>
                  <a:cubicBezTo>
                    <a:pt x="4726785" y="954527"/>
                    <a:pt x="4758142" y="978347"/>
                    <a:pt x="4740983" y="997793"/>
                  </a:cubicBezTo>
                  <a:cubicBezTo>
                    <a:pt x="4725372" y="1015490"/>
                    <a:pt x="4701350" y="986220"/>
                    <a:pt x="4683451" y="985749"/>
                  </a:cubicBezTo>
                  <a:cubicBezTo>
                    <a:pt x="4676319" y="992612"/>
                    <a:pt x="4722412" y="1021412"/>
                    <a:pt x="4703032" y="1046107"/>
                  </a:cubicBezTo>
                  <a:cubicBezTo>
                    <a:pt x="4687018" y="1066563"/>
                    <a:pt x="4642001" y="1024372"/>
                    <a:pt x="4640387" y="1045636"/>
                  </a:cubicBezTo>
                  <a:cubicBezTo>
                    <a:pt x="4638771" y="1067908"/>
                    <a:pt x="4736475" y="1145627"/>
                    <a:pt x="4611519" y="1115212"/>
                  </a:cubicBezTo>
                  <a:close/>
                  <a:moveTo>
                    <a:pt x="4659765" y="1225768"/>
                  </a:moveTo>
                  <a:cubicBezTo>
                    <a:pt x="4686210" y="1373602"/>
                    <a:pt x="4664341" y="1565375"/>
                    <a:pt x="4725641" y="1703249"/>
                  </a:cubicBezTo>
                  <a:cubicBezTo>
                    <a:pt x="4775031" y="1814209"/>
                    <a:pt x="4887740" y="1852092"/>
                    <a:pt x="4982887" y="1766972"/>
                  </a:cubicBezTo>
                  <a:cubicBezTo>
                    <a:pt x="5137045" y="1629097"/>
                    <a:pt x="5206353" y="1276302"/>
                    <a:pt x="5176611" y="1079818"/>
                  </a:cubicBezTo>
                  <a:cubicBezTo>
                    <a:pt x="5151782" y="915634"/>
                    <a:pt x="5057174" y="952643"/>
                    <a:pt x="4992509" y="1067168"/>
                  </a:cubicBezTo>
                  <a:cubicBezTo>
                    <a:pt x="4947964" y="1146098"/>
                    <a:pt x="4931209" y="1240841"/>
                    <a:pt x="4913377" y="1328787"/>
                  </a:cubicBezTo>
                  <a:lnTo>
                    <a:pt x="4960009" y="1573988"/>
                  </a:lnTo>
                  <a:cubicBezTo>
                    <a:pt x="4956240" y="1602922"/>
                    <a:pt x="4927172" y="1605815"/>
                    <a:pt x="4919568" y="1576545"/>
                  </a:cubicBezTo>
                  <a:lnTo>
                    <a:pt x="4844070" y="1182165"/>
                  </a:lnTo>
                  <a:lnTo>
                    <a:pt x="4659765" y="1225835"/>
                  </a:lnTo>
                  <a:close/>
                  <a:moveTo>
                    <a:pt x="4639444" y="999274"/>
                  </a:moveTo>
                  <a:lnTo>
                    <a:pt x="4635542" y="976194"/>
                  </a:lnTo>
                  <a:lnTo>
                    <a:pt x="4625919" y="1004926"/>
                  </a:lnTo>
                  <a:lnTo>
                    <a:pt x="4639444" y="999274"/>
                  </a:lnTo>
                  <a:close/>
                  <a:moveTo>
                    <a:pt x="4606675" y="1057613"/>
                  </a:moveTo>
                  <a:cubicBezTo>
                    <a:pt x="4592948" y="1053845"/>
                    <a:pt x="4595236" y="1073157"/>
                    <a:pt x="4592342" y="1081568"/>
                  </a:cubicBezTo>
                  <a:lnTo>
                    <a:pt x="4611519" y="1076723"/>
                  </a:lnTo>
                  <a:lnTo>
                    <a:pt x="4606607" y="1057613"/>
                  </a:lnTo>
                  <a:close/>
                  <a:moveTo>
                    <a:pt x="2520990" y="1532201"/>
                  </a:moveTo>
                  <a:lnTo>
                    <a:pt x="2590499" y="1498691"/>
                  </a:lnTo>
                  <a:lnTo>
                    <a:pt x="2607187" y="1397960"/>
                  </a:lnTo>
                  <a:cubicBezTo>
                    <a:pt x="2581213" y="1419762"/>
                    <a:pt x="2559950" y="1446206"/>
                    <a:pt x="2528055" y="1460202"/>
                  </a:cubicBezTo>
                  <a:lnTo>
                    <a:pt x="2520990" y="1532201"/>
                  </a:lnTo>
                  <a:close/>
                  <a:moveTo>
                    <a:pt x="3489478" y="1575333"/>
                  </a:moveTo>
                  <a:lnTo>
                    <a:pt x="3489478" y="1501047"/>
                  </a:lnTo>
                  <a:cubicBezTo>
                    <a:pt x="3489478" y="1495462"/>
                    <a:pt x="3413778" y="1441698"/>
                    <a:pt x="3410346" y="1421982"/>
                  </a:cubicBezTo>
                  <a:cubicBezTo>
                    <a:pt x="3408664" y="1444389"/>
                    <a:pt x="3408866" y="1516052"/>
                    <a:pt x="3420305" y="1531865"/>
                  </a:cubicBezTo>
                  <a:lnTo>
                    <a:pt x="3489478" y="1575401"/>
                  </a:lnTo>
                  <a:close/>
                  <a:moveTo>
                    <a:pt x="2060667" y="1527491"/>
                  </a:moveTo>
                  <a:cubicBezTo>
                    <a:pt x="1989677" y="1546197"/>
                    <a:pt x="1929857" y="1591819"/>
                    <a:pt x="1863645" y="1621561"/>
                  </a:cubicBezTo>
                  <a:lnTo>
                    <a:pt x="1827377" y="1846575"/>
                  </a:lnTo>
                  <a:cubicBezTo>
                    <a:pt x="1906306" y="1899666"/>
                    <a:pt x="1989946" y="1954170"/>
                    <a:pt x="2084689" y="1973212"/>
                  </a:cubicBezTo>
                  <a:cubicBezTo>
                    <a:pt x="2069145" y="1945960"/>
                    <a:pt x="1979045" y="1909893"/>
                    <a:pt x="1975614" y="1883786"/>
                  </a:cubicBezTo>
                  <a:cubicBezTo>
                    <a:pt x="1975008" y="1879344"/>
                    <a:pt x="1976892" y="1874971"/>
                    <a:pt x="1978844" y="1871135"/>
                  </a:cubicBezTo>
                  <a:cubicBezTo>
                    <a:pt x="1980997" y="1867569"/>
                    <a:pt x="1984631" y="1865954"/>
                    <a:pt x="1988533" y="1864945"/>
                  </a:cubicBezTo>
                  <a:cubicBezTo>
                    <a:pt x="2009460" y="1859494"/>
                    <a:pt x="2088053" y="1893946"/>
                    <a:pt x="2117055" y="1900271"/>
                  </a:cubicBezTo>
                  <a:cubicBezTo>
                    <a:pt x="2121900" y="1901348"/>
                    <a:pt x="2133877" y="1905116"/>
                    <a:pt x="2132666" y="1896638"/>
                  </a:cubicBezTo>
                  <a:cubicBezTo>
                    <a:pt x="2109317" y="1886006"/>
                    <a:pt x="1995397" y="1844893"/>
                    <a:pt x="1989677" y="1826119"/>
                  </a:cubicBezTo>
                  <a:cubicBezTo>
                    <a:pt x="1974335" y="1775854"/>
                    <a:pt x="2071500" y="1804115"/>
                    <a:pt x="2096532" y="1805663"/>
                  </a:cubicBezTo>
                  <a:cubicBezTo>
                    <a:pt x="2109990" y="1806538"/>
                    <a:pt x="2126274" y="1806000"/>
                    <a:pt x="2139933" y="1805461"/>
                  </a:cubicBezTo>
                  <a:cubicBezTo>
                    <a:pt x="2145720" y="1805259"/>
                    <a:pt x="2157765" y="1809095"/>
                    <a:pt x="2156621" y="1800751"/>
                  </a:cubicBezTo>
                  <a:cubicBezTo>
                    <a:pt x="2109586" y="1784534"/>
                    <a:pt x="2039404" y="1781641"/>
                    <a:pt x="1995733" y="1762666"/>
                  </a:cubicBezTo>
                  <a:cubicBezTo>
                    <a:pt x="1987928" y="1759301"/>
                    <a:pt x="1981535" y="1754860"/>
                    <a:pt x="1976691" y="1747795"/>
                  </a:cubicBezTo>
                  <a:cubicBezTo>
                    <a:pt x="1965924" y="1723369"/>
                    <a:pt x="1998156" y="1717111"/>
                    <a:pt x="2015718" y="1714891"/>
                  </a:cubicBezTo>
                  <a:cubicBezTo>
                    <a:pt x="2076480" y="1707287"/>
                    <a:pt x="2154064" y="1714621"/>
                    <a:pt x="2204598" y="1676065"/>
                  </a:cubicBezTo>
                  <a:cubicBezTo>
                    <a:pt x="2164696" y="1655003"/>
                    <a:pt x="1954822" y="1677882"/>
                    <a:pt x="1937259" y="1660454"/>
                  </a:cubicBezTo>
                  <a:cubicBezTo>
                    <a:pt x="1928579" y="1651841"/>
                    <a:pt x="1931338" y="1637306"/>
                    <a:pt x="1938740" y="1628357"/>
                  </a:cubicBezTo>
                  <a:cubicBezTo>
                    <a:pt x="1964511" y="1597270"/>
                    <a:pt x="2043105" y="1575804"/>
                    <a:pt x="2060734" y="1527424"/>
                  </a:cubicBezTo>
                  <a:close/>
                  <a:moveTo>
                    <a:pt x="2529939" y="1772490"/>
                  </a:moveTo>
                  <a:cubicBezTo>
                    <a:pt x="2457537" y="1730569"/>
                    <a:pt x="2348260" y="1722158"/>
                    <a:pt x="2276462" y="1769596"/>
                  </a:cubicBezTo>
                  <a:cubicBezTo>
                    <a:pt x="2270137" y="1796916"/>
                    <a:pt x="2387960" y="1814882"/>
                    <a:pt x="2408079" y="1815285"/>
                  </a:cubicBezTo>
                  <a:cubicBezTo>
                    <a:pt x="2426987" y="1815689"/>
                    <a:pt x="2548848" y="1804990"/>
                    <a:pt x="2529939" y="1772490"/>
                  </a:cubicBezTo>
                  <a:close/>
                  <a:moveTo>
                    <a:pt x="4445114" y="2115663"/>
                  </a:moveTo>
                  <a:cubicBezTo>
                    <a:pt x="4438049" y="2110347"/>
                    <a:pt x="4396397" y="2024890"/>
                    <a:pt x="4390072" y="2010019"/>
                  </a:cubicBezTo>
                  <a:cubicBezTo>
                    <a:pt x="4357235" y="1932637"/>
                    <a:pt x="4339942" y="1854582"/>
                    <a:pt x="4347074" y="1770202"/>
                  </a:cubicBezTo>
                  <a:cubicBezTo>
                    <a:pt x="4342297" y="1756004"/>
                    <a:pt x="4309460" y="1764550"/>
                    <a:pt x="4297214" y="1761993"/>
                  </a:cubicBezTo>
                  <a:lnTo>
                    <a:pt x="4290888" y="1763002"/>
                  </a:lnTo>
                  <a:cubicBezTo>
                    <a:pt x="4281737" y="1776594"/>
                    <a:pt x="4290148" y="1789043"/>
                    <a:pt x="4290417" y="1802904"/>
                  </a:cubicBezTo>
                  <a:cubicBezTo>
                    <a:pt x="4290888" y="1828003"/>
                    <a:pt x="4288264" y="1855053"/>
                    <a:pt x="4290283" y="1879748"/>
                  </a:cubicBezTo>
                  <a:cubicBezTo>
                    <a:pt x="4308585" y="2109674"/>
                    <a:pt x="4507693" y="2373043"/>
                    <a:pt x="4733178" y="2433199"/>
                  </a:cubicBezTo>
                  <a:lnTo>
                    <a:pt x="4769648" y="2304072"/>
                  </a:lnTo>
                  <a:cubicBezTo>
                    <a:pt x="4689373" y="2319212"/>
                    <a:pt x="4680490" y="2292969"/>
                    <a:pt x="4705051" y="2222652"/>
                  </a:cubicBezTo>
                  <a:cubicBezTo>
                    <a:pt x="4726853" y="2160141"/>
                    <a:pt x="4777790" y="2122123"/>
                    <a:pt x="4843801" y="2116874"/>
                  </a:cubicBezTo>
                  <a:cubicBezTo>
                    <a:pt x="4953750" y="2108194"/>
                    <a:pt x="5090212" y="2113981"/>
                    <a:pt x="5203392" y="2112029"/>
                  </a:cubicBezTo>
                  <a:cubicBezTo>
                    <a:pt x="5276131" y="2110818"/>
                    <a:pt x="5349274" y="2115326"/>
                    <a:pt x="5421811" y="2109809"/>
                  </a:cubicBezTo>
                  <a:lnTo>
                    <a:pt x="4991432" y="1815689"/>
                  </a:lnTo>
                  <a:cubicBezTo>
                    <a:pt x="4969563" y="1821341"/>
                    <a:pt x="4955500" y="1837356"/>
                    <a:pt x="4931612" y="1845094"/>
                  </a:cubicBezTo>
                  <a:cubicBezTo>
                    <a:pt x="4856787" y="1869251"/>
                    <a:pt x="4785663" y="1833050"/>
                    <a:pt x="4728804" y="1786351"/>
                  </a:cubicBezTo>
                  <a:lnTo>
                    <a:pt x="4386775" y="1767779"/>
                  </a:lnTo>
                  <a:cubicBezTo>
                    <a:pt x="4372577" y="1833117"/>
                    <a:pt x="4393638" y="1911172"/>
                    <a:pt x="4417324" y="1973145"/>
                  </a:cubicBezTo>
                  <a:cubicBezTo>
                    <a:pt x="4428628" y="2002752"/>
                    <a:pt x="4472972" y="2075693"/>
                    <a:pt x="4476269" y="2096553"/>
                  </a:cubicBezTo>
                  <a:cubicBezTo>
                    <a:pt x="4479364" y="2116067"/>
                    <a:pt x="4460187" y="2127102"/>
                    <a:pt x="4445047" y="2115596"/>
                  </a:cubicBezTo>
                  <a:close/>
                  <a:moveTo>
                    <a:pt x="679765" y="2083499"/>
                  </a:moveTo>
                  <a:lnTo>
                    <a:pt x="1386971" y="2083499"/>
                  </a:lnTo>
                  <a:cubicBezTo>
                    <a:pt x="1430238" y="2083499"/>
                    <a:pt x="1522895" y="2148567"/>
                    <a:pt x="1534065" y="2195265"/>
                  </a:cubicBezTo>
                  <a:lnTo>
                    <a:pt x="1694010" y="2773882"/>
                  </a:lnTo>
                  <a:lnTo>
                    <a:pt x="1957177" y="2707199"/>
                  </a:lnTo>
                  <a:cubicBezTo>
                    <a:pt x="1962627" y="2703767"/>
                    <a:pt x="1960272" y="2695827"/>
                    <a:pt x="1960003" y="2690175"/>
                  </a:cubicBezTo>
                  <a:cubicBezTo>
                    <a:pt x="1935712" y="2261007"/>
                    <a:pt x="1702287" y="1701365"/>
                    <a:pt x="1178308" y="1807682"/>
                  </a:cubicBezTo>
                  <a:cubicBezTo>
                    <a:pt x="995956" y="1844691"/>
                    <a:pt x="817169" y="1962446"/>
                    <a:pt x="679833" y="2083499"/>
                  </a:cubicBezTo>
                  <a:close/>
                  <a:moveTo>
                    <a:pt x="2525700" y="1834193"/>
                  </a:moveTo>
                  <a:cubicBezTo>
                    <a:pt x="2447174" y="1864945"/>
                    <a:pt x="2359093" y="1857072"/>
                    <a:pt x="2281240" y="1829416"/>
                  </a:cubicBezTo>
                  <a:lnTo>
                    <a:pt x="2286017" y="1891726"/>
                  </a:lnTo>
                  <a:cubicBezTo>
                    <a:pt x="2357545" y="1872481"/>
                    <a:pt x="2444281" y="1865617"/>
                    <a:pt x="2511300" y="1901348"/>
                  </a:cubicBezTo>
                  <a:lnTo>
                    <a:pt x="2525700" y="1834261"/>
                  </a:lnTo>
                  <a:close/>
                  <a:moveTo>
                    <a:pt x="3139509" y="1939635"/>
                  </a:moveTo>
                  <a:cubicBezTo>
                    <a:pt x="3055129" y="1857004"/>
                    <a:pt x="2897605" y="1864810"/>
                    <a:pt x="2803872" y="1927725"/>
                  </a:cubicBezTo>
                  <a:lnTo>
                    <a:pt x="3139509" y="1939635"/>
                  </a:lnTo>
                  <a:close/>
                  <a:moveTo>
                    <a:pt x="2487413" y="1930147"/>
                  </a:moveTo>
                  <a:cubicBezTo>
                    <a:pt x="2432774" y="1911980"/>
                    <a:pt x="2380962" y="1914065"/>
                    <a:pt x="2324439" y="1920525"/>
                  </a:cubicBezTo>
                  <a:cubicBezTo>
                    <a:pt x="2322420" y="1932839"/>
                    <a:pt x="2325583" y="1927994"/>
                    <a:pt x="2331168" y="1930551"/>
                  </a:cubicBezTo>
                  <a:cubicBezTo>
                    <a:pt x="2361650" y="1944480"/>
                    <a:pt x="2445694" y="1951545"/>
                    <a:pt x="2475705" y="1939972"/>
                  </a:cubicBezTo>
                  <a:cubicBezTo>
                    <a:pt x="2480684" y="1938087"/>
                    <a:pt x="2486807" y="1936473"/>
                    <a:pt x="2487413" y="1930147"/>
                  </a:cubicBezTo>
                  <a:close/>
                  <a:moveTo>
                    <a:pt x="2492190" y="1978057"/>
                  </a:moveTo>
                  <a:cubicBezTo>
                    <a:pt x="2426516" y="1995216"/>
                    <a:pt x="2355930" y="1984046"/>
                    <a:pt x="2295707" y="1954035"/>
                  </a:cubicBezTo>
                  <a:lnTo>
                    <a:pt x="2319191" y="2119835"/>
                  </a:lnTo>
                  <a:cubicBezTo>
                    <a:pt x="2360843" y="2143655"/>
                    <a:pt x="2413260" y="2139685"/>
                    <a:pt x="2457604" y="2125487"/>
                  </a:cubicBezTo>
                  <a:lnTo>
                    <a:pt x="2492258" y="1977990"/>
                  </a:lnTo>
                  <a:close/>
                  <a:moveTo>
                    <a:pt x="3177056" y="1978797"/>
                  </a:moveTo>
                  <a:cubicBezTo>
                    <a:pt x="3033596" y="1979268"/>
                    <a:pt x="2889329" y="1964599"/>
                    <a:pt x="2746340" y="1970924"/>
                  </a:cubicBezTo>
                  <a:lnTo>
                    <a:pt x="2736651" y="1985190"/>
                  </a:lnTo>
                  <a:lnTo>
                    <a:pt x="3180219" y="1997234"/>
                  </a:lnTo>
                  <a:lnTo>
                    <a:pt x="3177056" y="1978797"/>
                  </a:lnTo>
                  <a:close/>
                  <a:moveTo>
                    <a:pt x="2271685" y="2059477"/>
                  </a:moveTo>
                  <a:cubicBezTo>
                    <a:pt x="2173645" y="2069772"/>
                    <a:pt x="2055082" y="2081009"/>
                    <a:pt x="1963502" y="2118153"/>
                  </a:cubicBezTo>
                  <a:cubicBezTo>
                    <a:pt x="1901125" y="2143453"/>
                    <a:pt x="1875892" y="2164985"/>
                    <a:pt x="1948564" y="2202735"/>
                  </a:cubicBezTo>
                  <a:cubicBezTo>
                    <a:pt x="2047882" y="2254278"/>
                    <a:pt x="2238108" y="2282674"/>
                    <a:pt x="2351422" y="2298487"/>
                  </a:cubicBezTo>
                  <a:cubicBezTo>
                    <a:pt x="2710677" y="2348684"/>
                    <a:pt x="3081977" y="2355749"/>
                    <a:pt x="3443991" y="2342359"/>
                  </a:cubicBezTo>
                  <a:cubicBezTo>
                    <a:pt x="3615981" y="2336034"/>
                    <a:pt x="3938766" y="2324124"/>
                    <a:pt x="4089829" y="2249837"/>
                  </a:cubicBezTo>
                  <a:cubicBezTo>
                    <a:pt x="4167480" y="2211617"/>
                    <a:pt x="4108805" y="2185374"/>
                    <a:pt x="4058540" y="2164111"/>
                  </a:cubicBezTo>
                  <a:cubicBezTo>
                    <a:pt x="3942669" y="2114990"/>
                    <a:pt x="3770678" y="2091035"/>
                    <a:pt x="3644646" y="2074549"/>
                  </a:cubicBezTo>
                  <a:cubicBezTo>
                    <a:pt x="3366205" y="2038213"/>
                    <a:pt x="3085880" y="2030206"/>
                    <a:pt x="2806429" y="2030946"/>
                  </a:cubicBezTo>
                  <a:cubicBezTo>
                    <a:pt x="2712292" y="2031215"/>
                    <a:pt x="2618222" y="2030542"/>
                    <a:pt x="2524085" y="2030542"/>
                  </a:cubicBezTo>
                  <a:cubicBezTo>
                    <a:pt x="2515809" y="2032494"/>
                    <a:pt x="2503495" y="2126093"/>
                    <a:pt x="2492190" y="2143453"/>
                  </a:cubicBezTo>
                  <a:cubicBezTo>
                    <a:pt x="2461035" y="2191094"/>
                    <a:pt x="2324708" y="2178712"/>
                    <a:pt x="2286219" y="2143184"/>
                  </a:cubicBezTo>
                  <a:cubicBezTo>
                    <a:pt x="2271819" y="2129861"/>
                    <a:pt x="2272694" y="2079932"/>
                    <a:pt x="2271617" y="2059477"/>
                  </a:cubicBezTo>
                  <a:close/>
                  <a:moveTo>
                    <a:pt x="4290148" y="2040367"/>
                  </a:moveTo>
                  <a:cubicBezTo>
                    <a:pt x="4277767" y="2038954"/>
                    <a:pt x="4282544" y="2040367"/>
                    <a:pt x="4280526" y="2047365"/>
                  </a:cubicBezTo>
                  <a:cubicBezTo>
                    <a:pt x="4236317" y="2198226"/>
                    <a:pt x="4196213" y="2350635"/>
                    <a:pt x="4155637" y="2502506"/>
                  </a:cubicBezTo>
                  <a:lnTo>
                    <a:pt x="4414902" y="2582042"/>
                  </a:lnTo>
                  <a:lnTo>
                    <a:pt x="4481316" y="2331323"/>
                  </a:lnTo>
                  <a:cubicBezTo>
                    <a:pt x="4399694" y="2248693"/>
                    <a:pt x="4326215" y="2152335"/>
                    <a:pt x="4290215" y="2040367"/>
                  </a:cubicBezTo>
                  <a:close/>
                  <a:moveTo>
                    <a:pt x="4136797" y="2270427"/>
                  </a:moveTo>
                  <a:cubicBezTo>
                    <a:pt x="4120378" y="2276012"/>
                    <a:pt x="4106786" y="2286509"/>
                    <a:pt x="4090166" y="2293238"/>
                  </a:cubicBezTo>
                  <a:cubicBezTo>
                    <a:pt x="3834468" y="2397065"/>
                    <a:pt x="3331013" y="2391143"/>
                    <a:pt x="3051024" y="2385289"/>
                  </a:cubicBezTo>
                  <a:cubicBezTo>
                    <a:pt x="2685713" y="2377618"/>
                    <a:pt x="2308424" y="2361603"/>
                    <a:pt x="1958724" y="2250173"/>
                  </a:cubicBezTo>
                  <a:lnTo>
                    <a:pt x="1892781" y="2220230"/>
                  </a:lnTo>
                  <a:lnTo>
                    <a:pt x="1912968" y="2279175"/>
                  </a:lnTo>
                  <a:cubicBezTo>
                    <a:pt x="2260919" y="2386568"/>
                    <a:pt x="2629998" y="2416713"/>
                    <a:pt x="2993425" y="2428489"/>
                  </a:cubicBezTo>
                  <a:cubicBezTo>
                    <a:pt x="3296494" y="2438313"/>
                    <a:pt x="3668130" y="2446791"/>
                    <a:pt x="3963326" y="2377484"/>
                  </a:cubicBezTo>
                  <a:cubicBezTo>
                    <a:pt x="4023280" y="2363420"/>
                    <a:pt x="4128453" y="2342628"/>
                    <a:pt x="4136797" y="2270495"/>
                  </a:cubicBezTo>
                  <a:close/>
                  <a:moveTo>
                    <a:pt x="722898" y="2265650"/>
                  </a:moveTo>
                  <a:lnTo>
                    <a:pt x="650966" y="2265650"/>
                  </a:lnTo>
                  <a:lnTo>
                    <a:pt x="449570" y="3032608"/>
                  </a:lnTo>
                  <a:lnTo>
                    <a:pt x="516725" y="3032608"/>
                  </a:lnTo>
                  <a:lnTo>
                    <a:pt x="722898" y="2265650"/>
                  </a:lnTo>
                  <a:close/>
                  <a:moveTo>
                    <a:pt x="1259930" y="2265650"/>
                  </a:moveTo>
                  <a:lnTo>
                    <a:pt x="756475" y="2265650"/>
                  </a:lnTo>
                  <a:lnTo>
                    <a:pt x="555079" y="3032608"/>
                  </a:lnTo>
                  <a:lnTo>
                    <a:pt x="1116066" y="3032608"/>
                  </a:lnTo>
                  <a:cubicBezTo>
                    <a:pt x="1112904" y="3025071"/>
                    <a:pt x="1105166" y="3018948"/>
                    <a:pt x="1099177" y="3013565"/>
                  </a:cubicBezTo>
                  <a:cubicBezTo>
                    <a:pt x="1031013" y="2952601"/>
                    <a:pt x="932839" y="2891974"/>
                    <a:pt x="871404" y="2829059"/>
                  </a:cubicBezTo>
                  <a:cubicBezTo>
                    <a:pt x="865684" y="2823205"/>
                    <a:pt x="857341" y="2814323"/>
                    <a:pt x="858148" y="2805643"/>
                  </a:cubicBezTo>
                  <a:lnTo>
                    <a:pt x="1003559" y="2620060"/>
                  </a:lnTo>
                  <a:lnTo>
                    <a:pt x="1006385" y="2590049"/>
                  </a:lnTo>
                  <a:lnTo>
                    <a:pt x="1259997" y="2265650"/>
                  </a:lnTo>
                  <a:close/>
                  <a:moveTo>
                    <a:pt x="1600344" y="3032608"/>
                  </a:moveTo>
                  <a:lnTo>
                    <a:pt x="1393296" y="2273724"/>
                  </a:lnTo>
                  <a:cubicBezTo>
                    <a:pt x="1385020" y="2257642"/>
                    <a:pt x="1343906" y="2268745"/>
                    <a:pt x="1327084" y="2265650"/>
                  </a:cubicBezTo>
                  <a:lnTo>
                    <a:pt x="1529489" y="3014776"/>
                  </a:lnTo>
                  <a:lnTo>
                    <a:pt x="1541197" y="3031868"/>
                  </a:lnTo>
                  <a:lnTo>
                    <a:pt x="1600344" y="3032608"/>
                  </a:lnTo>
                  <a:close/>
                  <a:moveTo>
                    <a:pt x="1511657" y="2265650"/>
                  </a:moveTo>
                  <a:lnTo>
                    <a:pt x="1432526" y="2265650"/>
                  </a:lnTo>
                  <a:lnTo>
                    <a:pt x="1485347" y="2471755"/>
                  </a:lnTo>
                  <a:lnTo>
                    <a:pt x="1547724" y="2392422"/>
                  </a:lnTo>
                  <a:cubicBezTo>
                    <a:pt x="1545033" y="2375129"/>
                    <a:pt x="1519261" y="2268139"/>
                    <a:pt x="1511657" y="2265650"/>
                  </a:cubicBezTo>
                  <a:close/>
                  <a:moveTo>
                    <a:pt x="1259795" y="2764193"/>
                  </a:moveTo>
                  <a:cubicBezTo>
                    <a:pt x="1292969" y="2708208"/>
                    <a:pt x="1343233" y="2663932"/>
                    <a:pt x="1377753" y="2608554"/>
                  </a:cubicBezTo>
                  <a:lnTo>
                    <a:pt x="1293440" y="2294449"/>
                  </a:lnTo>
                  <a:lnTo>
                    <a:pt x="1049450" y="2598864"/>
                  </a:lnTo>
                  <a:lnTo>
                    <a:pt x="1259863" y="2764193"/>
                  </a:lnTo>
                  <a:close/>
                  <a:moveTo>
                    <a:pt x="5637540" y="3018208"/>
                  </a:moveTo>
                  <a:lnTo>
                    <a:pt x="5434193" y="2294584"/>
                  </a:lnTo>
                  <a:lnTo>
                    <a:pt x="4918020" y="2306090"/>
                  </a:lnTo>
                  <a:lnTo>
                    <a:pt x="4833371" y="2617301"/>
                  </a:lnTo>
                  <a:lnTo>
                    <a:pt x="4965055" y="2919293"/>
                  </a:lnTo>
                  <a:cubicBezTo>
                    <a:pt x="4962027" y="2947891"/>
                    <a:pt x="4878724" y="2975883"/>
                    <a:pt x="4853759" y="2984833"/>
                  </a:cubicBezTo>
                  <a:cubicBezTo>
                    <a:pt x="4827584" y="2982208"/>
                    <a:pt x="4796025" y="2896079"/>
                    <a:pt x="4774493" y="2879257"/>
                  </a:cubicBezTo>
                  <a:lnTo>
                    <a:pt x="4764871" y="3018275"/>
                  </a:lnTo>
                  <a:lnTo>
                    <a:pt x="5637540" y="3018275"/>
                  </a:lnTo>
                  <a:close/>
                  <a:moveTo>
                    <a:pt x="5743049" y="3018208"/>
                  </a:moveTo>
                  <a:lnTo>
                    <a:pt x="5550333" y="2302524"/>
                  </a:lnTo>
                  <a:cubicBezTo>
                    <a:pt x="5542057" y="2286442"/>
                    <a:pt x="5500943" y="2297545"/>
                    <a:pt x="5484121" y="2294449"/>
                  </a:cubicBezTo>
                  <a:lnTo>
                    <a:pt x="5676836" y="3010133"/>
                  </a:lnTo>
                  <a:cubicBezTo>
                    <a:pt x="5685113" y="3026215"/>
                    <a:pt x="5726226" y="3015113"/>
                    <a:pt x="5743049" y="3018208"/>
                  </a:cubicBezTo>
                  <a:close/>
                  <a:moveTo>
                    <a:pt x="4616297" y="3018208"/>
                  </a:moveTo>
                  <a:lnTo>
                    <a:pt x="4683451" y="3018208"/>
                  </a:lnTo>
                  <a:lnTo>
                    <a:pt x="4875023" y="2310868"/>
                  </a:lnTo>
                  <a:cubicBezTo>
                    <a:pt x="4876167" y="2301245"/>
                    <a:pt x="4875023" y="2304879"/>
                    <a:pt x="4868159" y="2303937"/>
                  </a:cubicBezTo>
                  <a:cubicBezTo>
                    <a:pt x="4853221" y="2301918"/>
                    <a:pt x="4835390" y="2305552"/>
                    <a:pt x="4819913" y="2303601"/>
                  </a:cubicBezTo>
                  <a:lnTo>
                    <a:pt x="4616297" y="3018141"/>
                  </a:lnTo>
                  <a:close/>
                  <a:moveTo>
                    <a:pt x="2410367" y="2424048"/>
                  </a:moveTo>
                  <a:cubicBezTo>
                    <a:pt x="2246990" y="2401842"/>
                    <a:pt x="2082872" y="2376138"/>
                    <a:pt x="1926358" y="2323182"/>
                  </a:cubicBezTo>
                  <a:cubicBezTo>
                    <a:pt x="1950717" y="2402515"/>
                    <a:pt x="1970029" y="2483935"/>
                    <a:pt x="1983083" y="2566027"/>
                  </a:cubicBezTo>
                  <a:cubicBezTo>
                    <a:pt x="1989946" y="2608957"/>
                    <a:pt x="2003606" y="2682369"/>
                    <a:pt x="2002731" y="2723214"/>
                  </a:cubicBezTo>
                  <a:cubicBezTo>
                    <a:pt x="2002597" y="2728731"/>
                    <a:pt x="2000242" y="2734586"/>
                    <a:pt x="1997146" y="2739161"/>
                  </a:cubicBezTo>
                  <a:lnTo>
                    <a:pt x="1969625" y="2752215"/>
                  </a:lnTo>
                  <a:cubicBezTo>
                    <a:pt x="2038529" y="2868759"/>
                    <a:pt x="2205742" y="2831145"/>
                    <a:pt x="2298062" y="2917477"/>
                  </a:cubicBezTo>
                  <a:lnTo>
                    <a:pt x="2338637" y="2970298"/>
                  </a:lnTo>
                  <a:lnTo>
                    <a:pt x="2458546" y="2658751"/>
                  </a:lnTo>
                  <a:lnTo>
                    <a:pt x="2250287" y="2653502"/>
                  </a:lnTo>
                  <a:cubicBezTo>
                    <a:pt x="2232725" y="2655117"/>
                    <a:pt x="2222766" y="2632912"/>
                    <a:pt x="2234407" y="2621540"/>
                  </a:cubicBezTo>
                  <a:cubicBezTo>
                    <a:pt x="2248807" y="2607544"/>
                    <a:pt x="2355661" y="2619791"/>
                    <a:pt x="2381837" y="2615552"/>
                  </a:cubicBezTo>
                  <a:lnTo>
                    <a:pt x="2410367" y="2424115"/>
                  </a:lnTo>
                  <a:close/>
                  <a:moveTo>
                    <a:pt x="3746050" y="2673084"/>
                  </a:moveTo>
                  <a:cubicBezTo>
                    <a:pt x="3690941" y="2681831"/>
                    <a:pt x="3614232" y="2666557"/>
                    <a:pt x="3556633" y="2673084"/>
                  </a:cubicBezTo>
                  <a:lnTo>
                    <a:pt x="3652317" y="3020832"/>
                  </a:lnTo>
                  <a:lnTo>
                    <a:pt x="3664227" y="3023322"/>
                  </a:lnTo>
                  <a:cubicBezTo>
                    <a:pt x="3842341" y="3019756"/>
                    <a:pt x="4021598" y="3029311"/>
                    <a:pt x="4199039" y="3018208"/>
                  </a:cubicBezTo>
                  <a:lnTo>
                    <a:pt x="4203884" y="2903211"/>
                  </a:lnTo>
                  <a:cubicBezTo>
                    <a:pt x="4180131" y="2919226"/>
                    <a:pt x="4142987" y="3008384"/>
                    <a:pt x="4116072" y="3007442"/>
                  </a:cubicBezTo>
                  <a:lnTo>
                    <a:pt x="3762469" y="2901126"/>
                  </a:lnTo>
                  <a:lnTo>
                    <a:pt x="3757893" y="2891032"/>
                  </a:lnTo>
                  <a:cubicBezTo>
                    <a:pt x="3756144" y="2873470"/>
                    <a:pt x="3786087" y="2846823"/>
                    <a:pt x="3799612" y="2836932"/>
                  </a:cubicBezTo>
                  <a:cubicBezTo>
                    <a:pt x="3909899" y="2755849"/>
                    <a:pt x="4019916" y="2779400"/>
                    <a:pt x="4079466" y="2618176"/>
                  </a:cubicBezTo>
                  <a:lnTo>
                    <a:pt x="4160751" y="2323182"/>
                  </a:lnTo>
                  <a:lnTo>
                    <a:pt x="4129597" y="2356692"/>
                  </a:lnTo>
                  <a:cubicBezTo>
                    <a:pt x="3970324" y="2442619"/>
                    <a:pt x="3772831" y="2447599"/>
                    <a:pt x="3594987" y="2462200"/>
                  </a:cubicBezTo>
                  <a:lnTo>
                    <a:pt x="3629035" y="2634258"/>
                  </a:lnTo>
                  <a:cubicBezTo>
                    <a:pt x="3635158" y="2639439"/>
                    <a:pt x="3725595" y="2630019"/>
                    <a:pt x="3745041" y="2635738"/>
                  </a:cubicBezTo>
                  <a:cubicBezTo>
                    <a:pt x="3760787" y="2640381"/>
                    <a:pt x="3765833" y="2669988"/>
                    <a:pt x="3745983" y="2673151"/>
                  </a:cubicBezTo>
                  <a:close/>
                  <a:moveTo>
                    <a:pt x="4688162" y="2466910"/>
                  </a:moveTo>
                  <a:cubicBezTo>
                    <a:pt x="4691122" y="2462537"/>
                    <a:pt x="4604387" y="2423240"/>
                    <a:pt x="4595639" y="2418126"/>
                  </a:cubicBezTo>
                  <a:cubicBezTo>
                    <a:pt x="4567513" y="2401640"/>
                    <a:pt x="4541876" y="2380713"/>
                    <a:pt x="4515633" y="2361536"/>
                  </a:cubicBezTo>
                  <a:cubicBezTo>
                    <a:pt x="4512874" y="2394777"/>
                    <a:pt x="4477817" y="2464959"/>
                    <a:pt x="4479364" y="2493422"/>
                  </a:cubicBezTo>
                  <a:cubicBezTo>
                    <a:pt x="4479970" y="2504794"/>
                    <a:pt x="4503723" y="2550752"/>
                    <a:pt x="4510385" y="2565758"/>
                  </a:cubicBezTo>
                  <a:cubicBezTo>
                    <a:pt x="4512403" y="2570266"/>
                    <a:pt x="4507558" y="2574169"/>
                    <a:pt x="4517921" y="2572352"/>
                  </a:cubicBezTo>
                  <a:lnTo>
                    <a:pt x="4688229" y="2466910"/>
                  </a:lnTo>
                  <a:close/>
                  <a:moveTo>
                    <a:pt x="1720185" y="3027763"/>
                  </a:moveTo>
                  <a:lnTo>
                    <a:pt x="1557212" y="2442956"/>
                  </a:lnTo>
                  <a:lnTo>
                    <a:pt x="1501833" y="2524779"/>
                  </a:lnTo>
                  <a:lnTo>
                    <a:pt x="1640919" y="3027898"/>
                  </a:lnTo>
                  <a:cubicBezTo>
                    <a:pt x="1653166" y="3040211"/>
                    <a:pt x="1700672" y="3021438"/>
                    <a:pt x="1720185" y="3027763"/>
                  </a:cubicBezTo>
                  <a:close/>
                  <a:moveTo>
                    <a:pt x="2621654" y="2447868"/>
                  </a:moveTo>
                  <a:cubicBezTo>
                    <a:pt x="2610148" y="2448473"/>
                    <a:pt x="2594671" y="2436698"/>
                    <a:pt x="2585655" y="2447868"/>
                  </a:cubicBezTo>
                  <a:lnTo>
                    <a:pt x="2357949" y="3027898"/>
                  </a:lnTo>
                  <a:lnTo>
                    <a:pt x="2411174" y="3024937"/>
                  </a:lnTo>
                  <a:lnTo>
                    <a:pt x="2621654" y="2447935"/>
                  </a:lnTo>
                  <a:close/>
                  <a:moveTo>
                    <a:pt x="2904536" y="2466978"/>
                  </a:moveTo>
                  <a:lnTo>
                    <a:pt x="2847004" y="2462200"/>
                  </a:lnTo>
                  <a:cubicBezTo>
                    <a:pt x="2840881" y="2517041"/>
                    <a:pt x="2896462" y="2586012"/>
                    <a:pt x="2851782" y="2629951"/>
                  </a:cubicBezTo>
                  <a:lnTo>
                    <a:pt x="2899759" y="2629951"/>
                  </a:lnTo>
                  <a:cubicBezTo>
                    <a:pt x="2899759" y="2629951"/>
                    <a:pt x="2904536" y="2466978"/>
                    <a:pt x="2904536" y="2466978"/>
                  </a:cubicBezTo>
                  <a:close/>
                  <a:moveTo>
                    <a:pt x="3005268" y="2471755"/>
                  </a:moveTo>
                  <a:lnTo>
                    <a:pt x="2947399" y="2469064"/>
                  </a:lnTo>
                  <a:lnTo>
                    <a:pt x="2919003" y="3195581"/>
                  </a:lnTo>
                  <a:lnTo>
                    <a:pt x="2981313" y="3195581"/>
                  </a:lnTo>
                  <a:cubicBezTo>
                    <a:pt x="2981313" y="3195581"/>
                    <a:pt x="3005268" y="2471755"/>
                    <a:pt x="3005268" y="2471755"/>
                  </a:cubicBezTo>
                  <a:close/>
                  <a:moveTo>
                    <a:pt x="3561410" y="2466978"/>
                  </a:moveTo>
                  <a:lnTo>
                    <a:pt x="3523661" y="2467651"/>
                  </a:lnTo>
                  <a:cubicBezTo>
                    <a:pt x="3518816" y="2483666"/>
                    <a:pt x="3512491" y="2499344"/>
                    <a:pt x="3513769" y="2516704"/>
                  </a:cubicBezTo>
                  <a:cubicBezTo>
                    <a:pt x="3514510" y="2527000"/>
                    <a:pt x="3540819" y="2625578"/>
                    <a:pt x="3544588" y="2630086"/>
                  </a:cubicBezTo>
                  <a:cubicBezTo>
                    <a:pt x="3552191" y="2639170"/>
                    <a:pt x="3573858" y="2633450"/>
                    <a:pt x="3585432" y="2634796"/>
                  </a:cubicBezTo>
                  <a:lnTo>
                    <a:pt x="3561477" y="2466978"/>
                  </a:lnTo>
                  <a:close/>
                  <a:moveTo>
                    <a:pt x="3125109" y="2471755"/>
                  </a:moveTo>
                  <a:lnTo>
                    <a:pt x="3043622" y="2471755"/>
                  </a:lnTo>
                  <a:cubicBezTo>
                    <a:pt x="3042478" y="2512465"/>
                    <a:pt x="3045035" y="2553511"/>
                    <a:pt x="3043824" y="2594221"/>
                  </a:cubicBezTo>
                  <a:cubicBezTo>
                    <a:pt x="3043555" y="2602363"/>
                    <a:pt x="3032991" y="2634796"/>
                    <a:pt x="3045977" y="2634796"/>
                  </a:cubicBezTo>
                  <a:lnTo>
                    <a:pt x="3134664" y="2634796"/>
                  </a:lnTo>
                  <a:cubicBezTo>
                    <a:pt x="3132847" y="2625578"/>
                    <a:pt x="3116227" y="2624636"/>
                    <a:pt x="3110709" y="2617974"/>
                  </a:cubicBezTo>
                  <a:cubicBezTo>
                    <a:pt x="3092474" y="2595903"/>
                    <a:pt x="3122956" y="2502372"/>
                    <a:pt x="3125042" y="2471823"/>
                  </a:cubicBezTo>
                  <a:close/>
                  <a:moveTo>
                    <a:pt x="3460073" y="2472361"/>
                  </a:moveTo>
                  <a:cubicBezTo>
                    <a:pt x="3457179" y="2470477"/>
                    <a:pt x="3426563" y="2471015"/>
                    <a:pt x="3419834" y="2471755"/>
                  </a:cubicBezTo>
                  <a:cubicBezTo>
                    <a:pt x="3413509" y="2472428"/>
                    <a:pt x="3410885" y="2469333"/>
                    <a:pt x="3413509" y="2478080"/>
                  </a:cubicBezTo>
                  <a:lnTo>
                    <a:pt x="3560804" y="3020227"/>
                  </a:lnTo>
                  <a:lnTo>
                    <a:pt x="3609319" y="3022985"/>
                  </a:lnTo>
                  <a:lnTo>
                    <a:pt x="3460073" y="2472361"/>
                  </a:lnTo>
                  <a:close/>
                  <a:moveTo>
                    <a:pt x="2420258" y="2615552"/>
                  </a:moveTo>
                  <a:cubicBezTo>
                    <a:pt x="2447578" y="2621204"/>
                    <a:pt x="2482972" y="2630624"/>
                    <a:pt x="2486673" y="2592741"/>
                  </a:cubicBezTo>
                  <a:cubicBezTo>
                    <a:pt x="2487615" y="2582917"/>
                    <a:pt x="2443742" y="2520001"/>
                    <a:pt x="2444213" y="2500555"/>
                  </a:cubicBezTo>
                  <a:cubicBezTo>
                    <a:pt x="2436879" y="2499747"/>
                    <a:pt x="2437417" y="2513340"/>
                    <a:pt x="2436206" y="2518857"/>
                  </a:cubicBezTo>
                  <a:cubicBezTo>
                    <a:pt x="2429477" y="2550685"/>
                    <a:pt x="2426718" y="2583657"/>
                    <a:pt x="2420258" y="2615552"/>
                  </a:cubicBezTo>
                  <a:close/>
                  <a:moveTo>
                    <a:pt x="4335770" y="3023053"/>
                  </a:moveTo>
                  <a:lnTo>
                    <a:pt x="4407702" y="3023053"/>
                  </a:lnTo>
                  <a:cubicBezTo>
                    <a:pt x="4432262" y="3023053"/>
                    <a:pt x="4529293" y="2911555"/>
                    <a:pt x="4543423" y="2885514"/>
                  </a:cubicBezTo>
                  <a:cubicBezTo>
                    <a:pt x="4587565" y="2804095"/>
                    <a:pt x="4523439" y="2681293"/>
                    <a:pt x="4486160" y="2604314"/>
                  </a:cubicBezTo>
                  <a:cubicBezTo>
                    <a:pt x="4478826" y="2589107"/>
                    <a:pt x="4471155" y="2568113"/>
                    <a:pt x="4458101" y="2558087"/>
                  </a:cubicBezTo>
                  <a:lnTo>
                    <a:pt x="4330521" y="3013161"/>
                  </a:lnTo>
                  <a:lnTo>
                    <a:pt x="4335770" y="3023053"/>
                  </a:lnTo>
                  <a:close/>
                  <a:moveTo>
                    <a:pt x="2758318" y="2658751"/>
                  </a:moveTo>
                  <a:cubicBezTo>
                    <a:pt x="2728172" y="2660164"/>
                    <a:pt x="2697421" y="2658751"/>
                    <a:pt x="2667209" y="2658751"/>
                  </a:cubicBezTo>
                  <a:cubicBezTo>
                    <a:pt x="2655568" y="2658751"/>
                    <a:pt x="2598439" y="2635940"/>
                    <a:pt x="2593191" y="2639775"/>
                  </a:cubicBezTo>
                  <a:lnTo>
                    <a:pt x="2525969" y="2829396"/>
                  </a:lnTo>
                  <a:cubicBezTo>
                    <a:pt x="2552010" y="2913372"/>
                    <a:pt x="2633766" y="2865597"/>
                    <a:pt x="2674274" y="2819235"/>
                  </a:cubicBezTo>
                  <a:cubicBezTo>
                    <a:pt x="2698969" y="2790974"/>
                    <a:pt x="2754549" y="2695827"/>
                    <a:pt x="2765450" y="2661106"/>
                  </a:cubicBezTo>
                  <a:cubicBezTo>
                    <a:pt x="2769824" y="2647245"/>
                    <a:pt x="2758721" y="2658818"/>
                    <a:pt x="2758318" y="2658818"/>
                  </a:cubicBezTo>
                  <a:close/>
                  <a:moveTo>
                    <a:pt x="3422324" y="2649129"/>
                  </a:moveTo>
                  <a:cubicBezTo>
                    <a:pt x="3354698" y="2668373"/>
                    <a:pt x="3285526" y="2665480"/>
                    <a:pt x="3216218" y="2658751"/>
                  </a:cubicBezTo>
                  <a:cubicBezTo>
                    <a:pt x="3231560" y="2729202"/>
                    <a:pt x="3270924" y="2801740"/>
                    <a:pt x="3329734" y="2844872"/>
                  </a:cubicBezTo>
                  <a:cubicBezTo>
                    <a:pt x="3376096" y="2878920"/>
                    <a:pt x="3438675" y="2893791"/>
                    <a:pt x="3469090" y="2833096"/>
                  </a:cubicBezTo>
                  <a:lnTo>
                    <a:pt x="3422391" y="2649129"/>
                  </a:lnTo>
                  <a:close/>
                  <a:moveTo>
                    <a:pt x="1480435" y="2994253"/>
                  </a:moveTo>
                  <a:lnTo>
                    <a:pt x="1391816" y="2658751"/>
                  </a:lnTo>
                  <a:lnTo>
                    <a:pt x="1289066" y="2782293"/>
                  </a:lnTo>
                  <a:cubicBezTo>
                    <a:pt x="1255287" y="2895002"/>
                    <a:pt x="1353327" y="2897761"/>
                    <a:pt x="1419673" y="2942441"/>
                  </a:cubicBezTo>
                  <a:cubicBezTo>
                    <a:pt x="1442148" y="2957581"/>
                    <a:pt x="1459845" y="2977162"/>
                    <a:pt x="1480503" y="2994253"/>
                  </a:cubicBezTo>
                  <a:close/>
                  <a:moveTo>
                    <a:pt x="2899759" y="2668306"/>
                  </a:moveTo>
                  <a:lnTo>
                    <a:pt x="2815850" y="2668306"/>
                  </a:lnTo>
                  <a:cubicBezTo>
                    <a:pt x="2814504" y="2668306"/>
                    <a:pt x="2811072" y="2663327"/>
                    <a:pt x="2806900" y="2664067"/>
                  </a:cubicBezTo>
                  <a:lnTo>
                    <a:pt x="2801517" y="2668037"/>
                  </a:lnTo>
                  <a:cubicBezTo>
                    <a:pt x="2761682" y="2761972"/>
                    <a:pt x="2679859" y="2943585"/>
                    <a:pt x="2549588" y="2910479"/>
                  </a:cubicBezTo>
                  <a:cubicBezTo>
                    <a:pt x="2539562" y="2907922"/>
                    <a:pt x="2508811" y="2884707"/>
                    <a:pt x="2506523" y="2886322"/>
                  </a:cubicBezTo>
                  <a:lnTo>
                    <a:pt x="2453836" y="3027830"/>
                  </a:lnTo>
                  <a:lnTo>
                    <a:pt x="2885359" y="3027830"/>
                  </a:lnTo>
                  <a:lnTo>
                    <a:pt x="2899759" y="2668306"/>
                  </a:lnTo>
                  <a:close/>
                  <a:moveTo>
                    <a:pt x="3181968" y="2678534"/>
                  </a:moveTo>
                  <a:lnTo>
                    <a:pt x="3038778" y="2673016"/>
                  </a:lnTo>
                  <a:lnTo>
                    <a:pt x="3029155" y="3027763"/>
                  </a:lnTo>
                  <a:lnTo>
                    <a:pt x="3518278" y="3022918"/>
                  </a:lnTo>
                  <a:lnTo>
                    <a:pt x="3484701" y="2883967"/>
                  </a:lnTo>
                  <a:cubicBezTo>
                    <a:pt x="3466734" y="2890157"/>
                    <a:pt x="3455968" y="2904557"/>
                    <a:pt x="3435916" y="2909402"/>
                  </a:cubicBezTo>
                  <a:cubicBezTo>
                    <a:pt x="3311836" y="2939346"/>
                    <a:pt x="3204308" y="2784245"/>
                    <a:pt x="3182035" y="2678467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35CEDFE4-6879-0383-828D-F30810B16739}"/>
                </a:ext>
              </a:extLst>
            </p:cNvPr>
            <p:cNvSpPr/>
            <p:nvPr/>
          </p:nvSpPr>
          <p:spPr>
            <a:xfrm>
              <a:off x="8792646" y="5310771"/>
              <a:ext cx="725571" cy="226154"/>
            </a:xfrm>
            <a:custGeom>
              <a:avLst/>
              <a:gdLst>
                <a:gd name="csX0" fmla="*/ 456085 w 725571"/>
                <a:gd name="csY0" fmla="*/ 757 h 226154"/>
                <a:gd name="csX1" fmla="*/ 603111 w 725571"/>
                <a:gd name="csY1" fmla="*/ 37833 h 226154"/>
                <a:gd name="csX2" fmla="*/ 671274 w 725571"/>
                <a:gd name="csY2" fmla="*/ 60779 h 226154"/>
                <a:gd name="csX3" fmla="*/ 688837 w 725571"/>
                <a:gd name="csY3" fmla="*/ 175843 h 226154"/>
                <a:gd name="csX4" fmla="*/ 20659 w 725571"/>
                <a:gd name="csY4" fmla="*/ 150340 h 226154"/>
                <a:gd name="csX5" fmla="*/ 101203 w 725571"/>
                <a:gd name="csY5" fmla="*/ 34200 h 226154"/>
                <a:gd name="csX6" fmla="*/ 456085 w 725571"/>
                <a:gd name="csY6" fmla="*/ 757 h 226154"/>
                <a:gd name="csX7" fmla="*/ 441618 w 725571"/>
                <a:gd name="csY7" fmla="*/ 43418 h 226154"/>
                <a:gd name="csX8" fmla="*/ 409252 w 725571"/>
                <a:gd name="csY8" fmla="*/ 49811 h 226154"/>
                <a:gd name="csX9" fmla="*/ 389940 w 725571"/>
                <a:gd name="csY9" fmla="*/ 63874 h 226154"/>
                <a:gd name="csX10" fmla="*/ 434552 w 725571"/>
                <a:gd name="csY10" fmla="*/ 66835 h 226154"/>
                <a:gd name="csX11" fmla="*/ 480645 w 725571"/>
                <a:gd name="csY11" fmla="*/ 89848 h 226154"/>
                <a:gd name="csX12" fmla="*/ 510185 w 725571"/>
                <a:gd name="csY12" fmla="*/ 68450 h 226154"/>
                <a:gd name="csX13" fmla="*/ 517519 w 725571"/>
                <a:gd name="csY13" fmla="*/ 85810 h 226154"/>
                <a:gd name="csX14" fmla="*/ 572091 w 725571"/>
                <a:gd name="csY14" fmla="*/ 68652 h 226154"/>
                <a:gd name="csX15" fmla="*/ 531987 w 725571"/>
                <a:gd name="csY15" fmla="*/ 65960 h 226154"/>
                <a:gd name="csX16" fmla="*/ 474858 w 725571"/>
                <a:gd name="csY16" fmla="*/ 42342 h 226154"/>
                <a:gd name="csX17" fmla="*/ 458844 w 725571"/>
                <a:gd name="csY17" fmla="*/ 55328 h 226154"/>
                <a:gd name="csX18" fmla="*/ 441685 w 725571"/>
                <a:gd name="csY18" fmla="*/ 43217 h 226154"/>
                <a:gd name="csX19" fmla="*/ 351585 w 725571"/>
                <a:gd name="csY19" fmla="*/ 47254 h 226154"/>
                <a:gd name="csX20" fmla="*/ 303676 w 725571"/>
                <a:gd name="csY20" fmla="*/ 51964 h 226154"/>
                <a:gd name="csX21" fmla="*/ 346740 w 725571"/>
                <a:gd name="csY21" fmla="*/ 66364 h 226154"/>
                <a:gd name="csX22" fmla="*/ 351585 w 725571"/>
                <a:gd name="csY22" fmla="*/ 47254 h 226154"/>
                <a:gd name="csX23" fmla="*/ 145345 w 725571"/>
                <a:gd name="csY23" fmla="*/ 66431 h 226154"/>
                <a:gd name="csX24" fmla="*/ 40105 w 725571"/>
                <a:gd name="csY24" fmla="*/ 107679 h 226154"/>
                <a:gd name="csX25" fmla="*/ 65338 w 725571"/>
                <a:gd name="csY25" fmla="*/ 134393 h 226154"/>
                <a:gd name="csX26" fmla="*/ 674370 w 725571"/>
                <a:gd name="csY26" fmla="*/ 137488 h 226154"/>
                <a:gd name="csX27" fmla="*/ 686886 w 725571"/>
                <a:gd name="csY27" fmla="*/ 125713 h 226154"/>
                <a:gd name="csX28" fmla="*/ 616703 w 725571"/>
                <a:gd name="csY28" fmla="*/ 81504 h 226154"/>
                <a:gd name="csX29" fmla="*/ 573840 w 725571"/>
                <a:gd name="csY29" fmla="*/ 113668 h 226154"/>
                <a:gd name="csX30" fmla="*/ 375473 w 725571"/>
                <a:gd name="csY30" fmla="*/ 104651 h 226154"/>
                <a:gd name="csX31" fmla="*/ 276558 w 725571"/>
                <a:gd name="csY31" fmla="*/ 171200 h 226154"/>
                <a:gd name="csX32" fmla="*/ 122332 w 725571"/>
                <a:gd name="csY32" fmla="*/ 93750 h 226154"/>
                <a:gd name="csX33" fmla="*/ 145278 w 725571"/>
                <a:gd name="csY33" fmla="*/ 66364 h 226154"/>
                <a:gd name="csX34" fmla="*/ 299504 w 725571"/>
                <a:gd name="csY34" fmla="*/ 110304 h 226154"/>
                <a:gd name="csX35" fmla="*/ 329985 w 725571"/>
                <a:gd name="csY35" fmla="*/ 114206 h 226154"/>
                <a:gd name="csX36" fmla="*/ 296206 w 725571"/>
                <a:gd name="csY36" fmla="*/ 89982 h 226154"/>
                <a:gd name="csX37" fmla="*/ 267878 w 725571"/>
                <a:gd name="csY37" fmla="*/ 100210 h 226154"/>
                <a:gd name="csX38" fmla="*/ 239146 w 725571"/>
                <a:gd name="csY38" fmla="*/ 85205 h 226154"/>
                <a:gd name="csX39" fmla="*/ 159812 w 725571"/>
                <a:gd name="csY39" fmla="*/ 104718 h 226154"/>
                <a:gd name="csX40" fmla="*/ 205703 w 725571"/>
                <a:gd name="csY40" fmla="*/ 128337 h 226154"/>
                <a:gd name="csX41" fmla="*/ 238203 w 725571"/>
                <a:gd name="csY41" fmla="*/ 114745 h 226154"/>
                <a:gd name="csX42" fmla="*/ 258054 w 725571"/>
                <a:gd name="csY42" fmla="*/ 133653 h 226154"/>
                <a:gd name="csX43" fmla="*/ 298898 w 725571"/>
                <a:gd name="csY43" fmla="*/ 128673 h 226154"/>
                <a:gd name="csX44" fmla="*/ 299571 w 725571"/>
                <a:gd name="csY44" fmla="*/ 110304 h 2261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725571" h="226154">
                  <a:moveTo>
                    <a:pt x="456085" y="757"/>
                  </a:moveTo>
                  <a:cubicBezTo>
                    <a:pt x="526536" y="-4088"/>
                    <a:pt x="545310" y="15023"/>
                    <a:pt x="603111" y="37833"/>
                  </a:cubicBezTo>
                  <a:cubicBezTo>
                    <a:pt x="624710" y="46379"/>
                    <a:pt x="649136" y="49542"/>
                    <a:pt x="671274" y="60779"/>
                  </a:cubicBezTo>
                  <a:cubicBezTo>
                    <a:pt x="727730" y="89444"/>
                    <a:pt x="750406" y="134998"/>
                    <a:pt x="688837" y="175843"/>
                  </a:cubicBezTo>
                  <a:cubicBezTo>
                    <a:pt x="579290" y="248447"/>
                    <a:pt x="117958" y="244612"/>
                    <a:pt x="20659" y="150340"/>
                  </a:cubicBezTo>
                  <a:cubicBezTo>
                    <a:pt x="-41785" y="89848"/>
                    <a:pt x="52688" y="48263"/>
                    <a:pt x="101203" y="34200"/>
                  </a:cubicBezTo>
                  <a:cubicBezTo>
                    <a:pt x="208529" y="2978"/>
                    <a:pt x="343309" y="8428"/>
                    <a:pt x="456085" y="757"/>
                  </a:cubicBezTo>
                  <a:close/>
                  <a:moveTo>
                    <a:pt x="441618" y="43418"/>
                  </a:moveTo>
                  <a:cubicBezTo>
                    <a:pt x="435764" y="40525"/>
                    <a:pt x="416452" y="47187"/>
                    <a:pt x="409252" y="49811"/>
                  </a:cubicBezTo>
                  <a:cubicBezTo>
                    <a:pt x="404138" y="51695"/>
                    <a:pt x="386239" y="56001"/>
                    <a:pt x="389940" y="63874"/>
                  </a:cubicBezTo>
                  <a:cubicBezTo>
                    <a:pt x="400639" y="86685"/>
                    <a:pt x="422306" y="63201"/>
                    <a:pt x="434552" y="66835"/>
                  </a:cubicBezTo>
                  <a:cubicBezTo>
                    <a:pt x="444847" y="69863"/>
                    <a:pt x="453730" y="101354"/>
                    <a:pt x="480645" y="89848"/>
                  </a:cubicBezTo>
                  <a:cubicBezTo>
                    <a:pt x="483000" y="67642"/>
                    <a:pt x="486298" y="60308"/>
                    <a:pt x="510185" y="68450"/>
                  </a:cubicBezTo>
                  <a:lnTo>
                    <a:pt x="517519" y="85810"/>
                  </a:lnTo>
                  <a:cubicBezTo>
                    <a:pt x="536629" y="86349"/>
                    <a:pt x="557691" y="82378"/>
                    <a:pt x="572091" y="68652"/>
                  </a:cubicBezTo>
                  <a:cubicBezTo>
                    <a:pt x="557624" y="44226"/>
                    <a:pt x="547732" y="71478"/>
                    <a:pt x="531987" y="65960"/>
                  </a:cubicBezTo>
                  <a:cubicBezTo>
                    <a:pt x="521826" y="39650"/>
                    <a:pt x="501908" y="36555"/>
                    <a:pt x="474858" y="42342"/>
                  </a:cubicBezTo>
                  <a:cubicBezTo>
                    <a:pt x="470955" y="43217"/>
                    <a:pt x="471023" y="54521"/>
                    <a:pt x="458844" y="55328"/>
                  </a:cubicBezTo>
                  <a:cubicBezTo>
                    <a:pt x="443435" y="56405"/>
                    <a:pt x="443367" y="44024"/>
                    <a:pt x="441685" y="43217"/>
                  </a:cubicBezTo>
                  <a:close/>
                  <a:moveTo>
                    <a:pt x="351585" y="47254"/>
                  </a:moveTo>
                  <a:lnTo>
                    <a:pt x="303676" y="51964"/>
                  </a:lnTo>
                  <a:lnTo>
                    <a:pt x="346740" y="66364"/>
                  </a:lnTo>
                  <a:lnTo>
                    <a:pt x="351585" y="47254"/>
                  </a:lnTo>
                  <a:close/>
                  <a:moveTo>
                    <a:pt x="145345" y="66431"/>
                  </a:moveTo>
                  <a:cubicBezTo>
                    <a:pt x="126639" y="64412"/>
                    <a:pt x="42931" y="91664"/>
                    <a:pt x="40105" y="107679"/>
                  </a:cubicBezTo>
                  <a:cubicBezTo>
                    <a:pt x="42729" y="119051"/>
                    <a:pt x="55649" y="128337"/>
                    <a:pt x="65338" y="134393"/>
                  </a:cubicBezTo>
                  <a:cubicBezTo>
                    <a:pt x="169569" y="199932"/>
                    <a:pt x="573302" y="207738"/>
                    <a:pt x="674370" y="137488"/>
                  </a:cubicBezTo>
                  <a:cubicBezTo>
                    <a:pt x="679147" y="134124"/>
                    <a:pt x="684194" y="131298"/>
                    <a:pt x="686886" y="125713"/>
                  </a:cubicBezTo>
                  <a:cubicBezTo>
                    <a:pt x="689913" y="108285"/>
                    <a:pt x="629623" y="87964"/>
                    <a:pt x="616703" y="81504"/>
                  </a:cubicBezTo>
                  <a:cubicBezTo>
                    <a:pt x="599208" y="89578"/>
                    <a:pt x="592546" y="104584"/>
                    <a:pt x="573840" y="113668"/>
                  </a:cubicBezTo>
                  <a:cubicBezTo>
                    <a:pt x="519000" y="140382"/>
                    <a:pt x="429169" y="131836"/>
                    <a:pt x="375473" y="104651"/>
                  </a:cubicBezTo>
                  <a:cubicBezTo>
                    <a:pt x="378904" y="150811"/>
                    <a:pt x="312961" y="167701"/>
                    <a:pt x="276558" y="171200"/>
                  </a:cubicBezTo>
                  <a:cubicBezTo>
                    <a:pt x="228581" y="175775"/>
                    <a:pt x="106317" y="165009"/>
                    <a:pt x="122332" y="93750"/>
                  </a:cubicBezTo>
                  <a:cubicBezTo>
                    <a:pt x="126168" y="76726"/>
                    <a:pt x="137068" y="77467"/>
                    <a:pt x="145278" y="66364"/>
                  </a:cubicBezTo>
                  <a:close/>
                  <a:moveTo>
                    <a:pt x="299504" y="110304"/>
                  </a:moveTo>
                  <a:cubicBezTo>
                    <a:pt x="311346" y="103709"/>
                    <a:pt x="321238" y="102363"/>
                    <a:pt x="329985" y="114206"/>
                  </a:cubicBezTo>
                  <a:cubicBezTo>
                    <a:pt x="348893" y="101287"/>
                    <a:pt x="304214" y="89713"/>
                    <a:pt x="296206" y="89982"/>
                  </a:cubicBezTo>
                  <a:cubicBezTo>
                    <a:pt x="284566" y="90453"/>
                    <a:pt x="277971" y="101085"/>
                    <a:pt x="267878" y="100210"/>
                  </a:cubicBezTo>
                  <a:cubicBezTo>
                    <a:pt x="257785" y="99335"/>
                    <a:pt x="255026" y="87021"/>
                    <a:pt x="239146" y="85205"/>
                  </a:cubicBezTo>
                  <a:cubicBezTo>
                    <a:pt x="187871" y="79351"/>
                    <a:pt x="202069" y="119320"/>
                    <a:pt x="159812" y="104718"/>
                  </a:cubicBezTo>
                  <a:cubicBezTo>
                    <a:pt x="164455" y="118109"/>
                    <a:pt x="193793" y="129077"/>
                    <a:pt x="205703" y="128337"/>
                  </a:cubicBezTo>
                  <a:cubicBezTo>
                    <a:pt x="217142" y="127597"/>
                    <a:pt x="221650" y="109025"/>
                    <a:pt x="238203" y="114745"/>
                  </a:cubicBezTo>
                  <a:lnTo>
                    <a:pt x="258054" y="133653"/>
                  </a:lnTo>
                  <a:lnTo>
                    <a:pt x="298898" y="128673"/>
                  </a:lnTo>
                  <a:lnTo>
                    <a:pt x="299571" y="110304"/>
                  </a:ln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1062B4D1-E1D2-E79D-D95A-8F080584B772}"/>
                </a:ext>
              </a:extLst>
            </p:cNvPr>
            <p:cNvSpPr/>
            <p:nvPr/>
          </p:nvSpPr>
          <p:spPr>
            <a:xfrm>
              <a:off x="10137108" y="5343131"/>
              <a:ext cx="39805" cy="34210"/>
            </a:xfrm>
            <a:custGeom>
              <a:avLst/>
              <a:gdLst>
                <a:gd name="csX0" fmla="*/ 37517 w 39805"/>
                <a:gd name="csY0" fmla="*/ 28756 h 34210"/>
                <a:gd name="csX1" fmla="*/ 1719 w 39805"/>
                <a:gd name="csY1" fmla="*/ 10117 h 34210"/>
                <a:gd name="csX2" fmla="*/ 37517 w 39805"/>
                <a:gd name="csY2" fmla="*/ 28756 h 342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805" h="34210">
                  <a:moveTo>
                    <a:pt x="37517" y="28756"/>
                  </a:moveTo>
                  <a:cubicBezTo>
                    <a:pt x="28904" y="41541"/>
                    <a:pt x="-8374" y="30438"/>
                    <a:pt x="1719" y="10117"/>
                  </a:cubicBezTo>
                  <a:cubicBezTo>
                    <a:pt x="14033" y="-14645"/>
                    <a:pt x="49023" y="11732"/>
                    <a:pt x="37517" y="28756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BB76FB5-5D44-0CD4-DA0D-49A860A6B2B6}"/>
                </a:ext>
              </a:extLst>
            </p:cNvPr>
            <p:cNvSpPr/>
            <p:nvPr/>
          </p:nvSpPr>
          <p:spPr>
            <a:xfrm>
              <a:off x="10182234" y="5405173"/>
              <a:ext cx="34486" cy="34954"/>
            </a:xfrm>
            <a:custGeom>
              <a:avLst/>
              <a:gdLst>
                <a:gd name="csX0" fmla="*/ 10425 w 34486"/>
                <a:gd name="csY0" fmla="*/ 1233 h 34954"/>
                <a:gd name="csX1" fmla="*/ 23277 w 34486"/>
                <a:gd name="csY1" fmla="*/ 33801 h 34954"/>
                <a:gd name="csX2" fmla="*/ 10425 w 34486"/>
                <a:gd name="csY2" fmla="*/ 1233 h 34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486" h="34954">
                  <a:moveTo>
                    <a:pt x="10425" y="1233"/>
                  </a:moveTo>
                  <a:cubicBezTo>
                    <a:pt x="34918" y="-6842"/>
                    <a:pt x="43329" y="27139"/>
                    <a:pt x="23277" y="33801"/>
                  </a:cubicBezTo>
                  <a:cubicBezTo>
                    <a:pt x="-274" y="41606"/>
                    <a:pt x="-8416" y="7491"/>
                    <a:pt x="10425" y="1233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E4B2711-5463-646F-0C1D-6FBFEAF27D1E}"/>
                </a:ext>
              </a:extLst>
            </p:cNvPr>
            <p:cNvSpPr/>
            <p:nvPr/>
          </p:nvSpPr>
          <p:spPr>
            <a:xfrm>
              <a:off x="8557443" y="3542148"/>
              <a:ext cx="236361" cy="181952"/>
            </a:xfrm>
            <a:custGeom>
              <a:avLst/>
              <a:gdLst>
                <a:gd name="csX0" fmla="*/ 216968 w 236361"/>
                <a:gd name="csY0" fmla="*/ 71549 h 181952"/>
                <a:gd name="csX1" fmla="*/ 213065 w 236361"/>
                <a:gd name="csY1" fmla="*/ 97657 h 181952"/>
                <a:gd name="csX2" fmla="*/ 64155 w 236361"/>
                <a:gd name="csY2" fmla="*/ 66165 h 181952"/>
                <a:gd name="csX3" fmla="*/ 126330 w 236361"/>
                <a:gd name="csY3" fmla="*/ 121410 h 181952"/>
                <a:gd name="csX4" fmla="*/ 230762 w 236361"/>
                <a:gd name="csY4" fmla="*/ 148796 h 181952"/>
                <a:gd name="csX5" fmla="*/ 236011 w 236361"/>
                <a:gd name="csY5" fmla="*/ 168243 h 181952"/>
                <a:gd name="csX6" fmla="*/ 119938 w 236361"/>
                <a:gd name="csY6" fmla="*/ 161312 h 181952"/>
                <a:gd name="csX7" fmla="*/ 8777 w 236361"/>
                <a:gd name="csY7" fmla="*/ 56745 h 181952"/>
                <a:gd name="csX8" fmla="*/ 22571 w 236361"/>
                <a:gd name="csY8" fmla="*/ 155 h 181952"/>
                <a:gd name="csX9" fmla="*/ 110719 w 236361"/>
                <a:gd name="csY9" fmla="*/ 45911 h 181952"/>
                <a:gd name="csX10" fmla="*/ 216901 w 236361"/>
                <a:gd name="csY10" fmla="*/ 71549 h 1819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6361" h="181952">
                  <a:moveTo>
                    <a:pt x="216968" y="71549"/>
                  </a:moveTo>
                  <a:lnTo>
                    <a:pt x="213065" y="97657"/>
                  </a:lnTo>
                  <a:cubicBezTo>
                    <a:pt x="162262" y="106202"/>
                    <a:pt x="109642" y="86823"/>
                    <a:pt x="64155" y="66165"/>
                  </a:cubicBezTo>
                  <a:cubicBezTo>
                    <a:pt x="72903" y="91062"/>
                    <a:pt x="103519" y="111047"/>
                    <a:pt x="126330" y="121410"/>
                  </a:cubicBezTo>
                  <a:cubicBezTo>
                    <a:pt x="147728" y="131166"/>
                    <a:pt x="226860" y="145028"/>
                    <a:pt x="230762" y="148796"/>
                  </a:cubicBezTo>
                  <a:cubicBezTo>
                    <a:pt x="234665" y="152564"/>
                    <a:pt x="237357" y="162927"/>
                    <a:pt x="236011" y="168243"/>
                  </a:cubicBezTo>
                  <a:cubicBezTo>
                    <a:pt x="228407" y="198792"/>
                    <a:pt x="140999" y="169992"/>
                    <a:pt x="119938" y="161312"/>
                  </a:cubicBezTo>
                  <a:cubicBezTo>
                    <a:pt x="72566" y="141865"/>
                    <a:pt x="29703" y="104251"/>
                    <a:pt x="8777" y="56745"/>
                  </a:cubicBezTo>
                  <a:cubicBezTo>
                    <a:pt x="1038" y="39250"/>
                    <a:pt x="-11477" y="-2873"/>
                    <a:pt x="22571" y="155"/>
                  </a:cubicBezTo>
                  <a:cubicBezTo>
                    <a:pt x="32731" y="1030"/>
                    <a:pt x="91004" y="38644"/>
                    <a:pt x="110719" y="45911"/>
                  </a:cubicBezTo>
                  <a:cubicBezTo>
                    <a:pt x="145104" y="58629"/>
                    <a:pt x="173567" y="64752"/>
                    <a:pt x="216901" y="71549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96489CE8-000A-4B29-EEAB-4C1ED231DD69}"/>
                </a:ext>
              </a:extLst>
            </p:cNvPr>
            <p:cNvSpPr/>
            <p:nvPr/>
          </p:nvSpPr>
          <p:spPr>
            <a:xfrm>
              <a:off x="8715446" y="3431363"/>
              <a:ext cx="194135" cy="228917"/>
            </a:xfrm>
            <a:custGeom>
              <a:avLst/>
              <a:gdLst>
                <a:gd name="csX0" fmla="*/ 8364 w 194135"/>
                <a:gd name="csY0" fmla="*/ 137115 h 228917"/>
                <a:gd name="csX1" fmla="*/ 27407 w 194135"/>
                <a:gd name="csY1" fmla="*/ 101116 h 228917"/>
                <a:gd name="csX2" fmla="*/ 91600 w 194135"/>
                <a:gd name="csY2" fmla="*/ 152121 h 228917"/>
                <a:gd name="csX3" fmla="*/ 150613 w 194135"/>
                <a:gd name="csY3" fmla="*/ 186505 h 228917"/>
                <a:gd name="csX4" fmla="*/ 116901 w 194135"/>
                <a:gd name="csY4" fmla="*/ 136375 h 228917"/>
                <a:gd name="csX5" fmla="*/ 16977 w 194135"/>
                <a:gd name="csY5" fmla="*/ 20100 h 228917"/>
                <a:gd name="csX6" fmla="*/ 40461 w 194135"/>
                <a:gd name="csY6" fmla="*/ 1461 h 228917"/>
                <a:gd name="csX7" fmla="*/ 191457 w 194135"/>
                <a:gd name="csY7" fmla="*/ 181593 h 228917"/>
                <a:gd name="csX8" fmla="*/ 134867 w 194135"/>
                <a:gd name="csY8" fmla="*/ 223783 h 228917"/>
                <a:gd name="csX9" fmla="*/ 8297 w 194135"/>
                <a:gd name="csY9" fmla="*/ 137115 h 228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94135" h="228917">
                  <a:moveTo>
                    <a:pt x="8364" y="137115"/>
                  </a:moveTo>
                  <a:cubicBezTo>
                    <a:pt x="-8122" y="117467"/>
                    <a:pt x="558" y="92839"/>
                    <a:pt x="27407" y="101116"/>
                  </a:cubicBezTo>
                  <a:cubicBezTo>
                    <a:pt x="34607" y="103336"/>
                    <a:pt x="79152" y="143306"/>
                    <a:pt x="91600" y="152121"/>
                  </a:cubicBezTo>
                  <a:cubicBezTo>
                    <a:pt x="99137" y="157437"/>
                    <a:pt x="146037" y="190745"/>
                    <a:pt x="150613" y="186505"/>
                  </a:cubicBezTo>
                  <a:cubicBezTo>
                    <a:pt x="141461" y="168674"/>
                    <a:pt x="129349" y="152053"/>
                    <a:pt x="116901" y="136375"/>
                  </a:cubicBezTo>
                  <a:cubicBezTo>
                    <a:pt x="99809" y="114775"/>
                    <a:pt x="19534" y="37191"/>
                    <a:pt x="16977" y="20100"/>
                  </a:cubicBezTo>
                  <a:cubicBezTo>
                    <a:pt x="14891" y="6306"/>
                    <a:pt x="28012" y="-3922"/>
                    <a:pt x="40461" y="1461"/>
                  </a:cubicBezTo>
                  <a:cubicBezTo>
                    <a:pt x="79623" y="47554"/>
                    <a:pt x="176317" y="123859"/>
                    <a:pt x="191457" y="181593"/>
                  </a:cubicBezTo>
                  <a:cubicBezTo>
                    <a:pt x="203502" y="227484"/>
                    <a:pt x="173222" y="236232"/>
                    <a:pt x="134867" y="223783"/>
                  </a:cubicBezTo>
                  <a:cubicBezTo>
                    <a:pt x="111316" y="216112"/>
                    <a:pt x="23773" y="155620"/>
                    <a:pt x="8297" y="137115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29AA97B0-0CE8-8957-087D-E11E35582697}"/>
                </a:ext>
              </a:extLst>
            </p:cNvPr>
            <p:cNvSpPr/>
            <p:nvPr/>
          </p:nvSpPr>
          <p:spPr>
            <a:xfrm>
              <a:off x="8651867" y="3444478"/>
              <a:ext cx="37113" cy="34515"/>
            </a:xfrm>
            <a:custGeom>
              <a:avLst/>
              <a:gdLst>
                <a:gd name="csX0" fmla="*/ 4453 w 37113"/>
                <a:gd name="csY0" fmla="*/ 28382 h 34515"/>
                <a:gd name="csX1" fmla="*/ 3914 w 37113"/>
                <a:gd name="csY1" fmla="*/ 1467 h 34515"/>
                <a:gd name="csX2" fmla="*/ 4453 w 37113"/>
                <a:gd name="csY2" fmla="*/ 28382 h 34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13" h="34515">
                  <a:moveTo>
                    <a:pt x="4453" y="28382"/>
                  </a:moveTo>
                  <a:cubicBezTo>
                    <a:pt x="-2411" y="21654"/>
                    <a:pt x="-325" y="9407"/>
                    <a:pt x="3914" y="1467"/>
                  </a:cubicBezTo>
                  <a:cubicBezTo>
                    <a:pt x="62792" y="-10376"/>
                    <a:pt x="30628" y="54154"/>
                    <a:pt x="4453" y="28382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3278C39F-DE82-1FA4-6464-F19FF07CFE8F}"/>
                </a:ext>
              </a:extLst>
            </p:cNvPr>
            <p:cNvSpPr/>
            <p:nvPr/>
          </p:nvSpPr>
          <p:spPr>
            <a:xfrm>
              <a:off x="8823712" y="3448398"/>
              <a:ext cx="37185" cy="35080"/>
            </a:xfrm>
            <a:custGeom>
              <a:avLst/>
              <a:gdLst>
                <a:gd name="csX0" fmla="*/ 32254 w 37185"/>
                <a:gd name="csY0" fmla="*/ 2258 h 35080"/>
                <a:gd name="csX1" fmla="*/ 5338 w 37185"/>
                <a:gd name="csY1" fmla="*/ 29240 h 35080"/>
                <a:gd name="csX2" fmla="*/ 32254 w 37185"/>
                <a:gd name="csY2" fmla="*/ 2258 h 35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85" h="35080">
                  <a:moveTo>
                    <a:pt x="32254" y="2258"/>
                  </a:moveTo>
                  <a:cubicBezTo>
                    <a:pt x="47057" y="11543"/>
                    <a:pt x="25727" y="49427"/>
                    <a:pt x="5338" y="29240"/>
                  </a:cubicBezTo>
                  <a:cubicBezTo>
                    <a:pt x="-12359" y="11813"/>
                    <a:pt x="18460" y="-6490"/>
                    <a:pt x="32254" y="2258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C068437D-60F2-0F4A-F426-F3F63CFE927B}"/>
                </a:ext>
              </a:extLst>
            </p:cNvPr>
            <p:cNvSpPr/>
            <p:nvPr/>
          </p:nvSpPr>
          <p:spPr>
            <a:xfrm>
              <a:off x="10596658" y="3708915"/>
              <a:ext cx="33200" cy="33825"/>
            </a:xfrm>
            <a:custGeom>
              <a:avLst/>
              <a:gdLst>
                <a:gd name="csX0" fmla="*/ 13325 w 33200"/>
                <a:gd name="csY0" fmla="*/ 534 h 33825"/>
                <a:gd name="csX1" fmla="*/ 16959 w 33200"/>
                <a:gd name="csY1" fmla="*/ 33707 h 33825"/>
                <a:gd name="csX2" fmla="*/ 13325 w 33200"/>
                <a:gd name="csY2" fmla="*/ 534 h 33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200" h="33825">
                  <a:moveTo>
                    <a:pt x="13325" y="534"/>
                  </a:moveTo>
                  <a:cubicBezTo>
                    <a:pt x="34790" y="-4782"/>
                    <a:pt x="42932" y="31285"/>
                    <a:pt x="16959" y="33707"/>
                  </a:cubicBezTo>
                  <a:cubicBezTo>
                    <a:pt x="-7332" y="35995"/>
                    <a:pt x="-2757" y="4437"/>
                    <a:pt x="13325" y="534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7D0D8657-8635-B1A1-0EE3-720ED73FC7FA}"/>
                </a:ext>
              </a:extLst>
            </p:cNvPr>
            <p:cNvSpPr/>
            <p:nvPr/>
          </p:nvSpPr>
          <p:spPr>
            <a:xfrm>
              <a:off x="6804292" y="3646090"/>
              <a:ext cx="44767" cy="44044"/>
            </a:xfrm>
            <a:custGeom>
              <a:avLst/>
              <a:gdLst>
                <a:gd name="csX0" fmla="*/ 37247 w 44767"/>
                <a:gd name="csY0" fmla="*/ 37722 h 44044"/>
                <a:gd name="csX1" fmla="*/ 37 w 44767"/>
                <a:gd name="csY1" fmla="*/ 22582 h 44044"/>
                <a:gd name="csX2" fmla="*/ 37247 w 44767"/>
                <a:gd name="csY2" fmla="*/ 37722 h 440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4767" h="44044">
                  <a:moveTo>
                    <a:pt x="37247" y="37722"/>
                  </a:moveTo>
                  <a:cubicBezTo>
                    <a:pt x="24732" y="50170"/>
                    <a:pt x="-1107" y="43778"/>
                    <a:pt x="37" y="22582"/>
                  </a:cubicBezTo>
                  <a:cubicBezTo>
                    <a:pt x="2459" y="-22300"/>
                    <a:pt x="66182" y="8788"/>
                    <a:pt x="37247" y="37722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DA5D5C40-AB42-4786-BA3B-8FB1B6026D45}"/>
                </a:ext>
              </a:extLst>
            </p:cNvPr>
            <p:cNvSpPr/>
            <p:nvPr/>
          </p:nvSpPr>
          <p:spPr>
            <a:xfrm>
              <a:off x="10107564" y="4006499"/>
              <a:ext cx="147774" cy="212858"/>
            </a:xfrm>
            <a:custGeom>
              <a:avLst/>
              <a:gdLst>
                <a:gd name="csX0" fmla="*/ 142963 w 147774"/>
                <a:gd name="csY0" fmla="*/ 34482 h 212858"/>
                <a:gd name="csX1" fmla="*/ 136167 w 147774"/>
                <a:gd name="csY1" fmla="*/ 66175 h 212858"/>
                <a:gd name="csX2" fmla="*/ 91554 w 147774"/>
                <a:gd name="csY2" fmla="*/ 57158 h 212858"/>
                <a:gd name="csX3" fmla="*/ 45731 w 147774"/>
                <a:gd name="csY3" fmla="*/ 200752 h 212858"/>
                <a:gd name="csX4" fmla="*/ 11144 w 147774"/>
                <a:gd name="csY4" fmla="*/ 180566 h 212858"/>
                <a:gd name="csX5" fmla="*/ 53200 w 147774"/>
                <a:gd name="csY5" fmla="*/ 47603 h 212858"/>
                <a:gd name="csX6" fmla="*/ 2531 w 147774"/>
                <a:gd name="csY6" fmla="*/ 4067 h 212858"/>
                <a:gd name="csX7" fmla="*/ 143030 w 147774"/>
                <a:gd name="csY7" fmla="*/ 34414 h 212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47774" h="212858">
                  <a:moveTo>
                    <a:pt x="142963" y="34482"/>
                  </a:moveTo>
                  <a:cubicBezTo>
                    <a:pt x="151979" y="43700"/>
                    <a:pt x="147538" y="60455"/>
                    <a:pt x="136167" y="66175"/>
                  </a:cubicBezTo>
                  <a:lnTo>
                    <a:pt x="91554" y="57158"/>
                  </a:lnTo>
                  <a:cubicBezTo>
                    <a:pt x="83749" y="63214"/>
                    <a:pt x="59457" y="180969"/>
                    <a:pt x="45731" y="200752"/>
                  </a:cubicBezTo>
                  <a:cubicBezTo>
                    <a:pt x="30792" y="222285"/>
                    <a:pt x="5963" y="214816"/>
                    <a:pt x="11144" y="180566"/>
                  </a:cubicBezTo>
                  <a:cubicBezTo>
                    <a:pt x="14172" y="160312"/>
                    <a:pt x="57371" y="53255"/>
                    <a:pt x="53200" y="47603"/>
                  </a:cubicBezTo>
                  <a:cubicBezTo>
                    <a:pt x="28303" y="38788"/>
                    <a:pt x="-10254" y="40874"/>
                    <a:pt x="2531" y="4067"/>
                  </a:cubicBezTo>
                  <a:cubicBezTo>
                    <a:pt x="14172" y="-12351"/>
                    <a:pt x="122574" y="25667"/>
                    <a:pt x="143030" y="34414"/>
                  </a:cubicBezTo>
                  <a:close/>
                </a:path>
              </a:pathLst>
            </a:custGeom>
            <a:solidFill>
              <a:srgbClr val="004C66"/>
            </a:solidFill>
            <a:ln w="6720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95497202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D13B150D-A962-85E8-A79D-5E07DF2C1295}"/>
              </a:ext>
            </a:extLst>
          </p:cNvPr>
          <p:cNvGrpSpPr/>
          <p:nvPr userDrawn="1"/>
        </p:nvGrpSpPr>
        <p:grpSpPr>
          <a:xfrm>
            <a:off x="6654774" y="2011903"/>
            <a:ext cx="4931479" cy="4498795"/>
            <a:chOff x="6654774" y="2011903"/>
            <a:chExt cx="4931479" cy="4498795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5ED2B49D-62DE-A5BD-061C-39B8697D5028}"/>
                </a:ext>
              </a:extLst>
            </p:cNvPr>
            <p:cNvSpPr/>
            <p:nvPr/>
          </p:nvSpPr>
          <p:spPr>
            <a:xfrm>
              <a:off x="6654774" y="2011903"/>
              <a:ext cx="4931479" cy="4498795"/>
            </a:xfrm>
            <a:custGeom>
              <a:avLst/>
              <a:gdLst>
                <a:gd name="csX0" fmla="*/ 4915067 w 4931479"/>
                <a:gd name="csY0" fmla="*/ 4454211 h 4498795"/>
                <a:gd name="csX1" fmla="*/ 4931011 w 4931479"/>
                <a:gd name="csY1" fmla="*/ 4479417 h 4498795"/>
                <a:gd name="csX2" fmla="*/ 4905861 w 4931479"/>
                <a:gd name="csY2" fmla="*/ 4492567 h 4498795"/>
                <a:gd name="csX3" fmla="*/ 4316227 w 4931479"/>
                <a:gd name="csY3" fmla="*/ 4487307 h 4498795"/>
                <a:gd name="csX4" fmla="*/ 859628 w 4931479"/>
                <a:gd name="csY4" fmla="*/ 4473060 h 4498795"/>
                <a:gd name="csX5" fmla="*/ 248460 w 4931479"/>
                <a:gd name="csY5" fmla="*/ 4470869 h 4498795"/>
                <a:gd name="csX6" fmla="*/ 265008 w 4931479"/>
                <a:gd name="csY6" fmla="*/ 4435088 h 4498795"/>
                <a:gd name="csX7" fmla="*/ 707521 w 4931479"/>
                <a:gd name="csY7" fmla="*/ 4440184 h 4498795"/>
                <a:gd name="csX8" fmla="*/ 719466 w 4931479"/>
                <a:gd name="csY8" fmla="*/ 4437883 h 4498795"/>
                <a:gd name="csX9" fmla="*/ 743136 w 4931479"/>
                <a:gd name="csY9" fmla="*/ 4181449 h 4498795"/>
                <a:gd name="csX10" fmla="*/ 677439 w 4931479"/>
                <a:gd name="csY10" fmla="*/ 4167750 h 4498795"/>
                <a:gd name="csX11" fmla="*/ 672124 w 4931479"/>
                <a:gd name="csY11" fmla="*/ 4151751 h 4498795"/>
                <a:gd name="csX12" fmla="*/ 776177 w 4931479"/>
                <a:gd name="csY12" fmla="*/ 2646187 h 4498795"/>
                <a:gd name="csX13" fmla="*/ 658919 w 4931479"/>
                <a:gd name="csY13" fmla="*/ 2678077 h 4498795"/>
                <a:gd name="csX14" fmla="*/ 643686 w 4931479"/>
                <a:gd name="csY14" fmla="*/ 2674077 h 4498795"/>
                <a:gd name="csX15" fmla="*/ 645220 w 4931479"/>
                <a:gd name="csY15" fmla="*/ 2645913 h 4498795"/>
                <a:gd name="csX16" fmla="*/ 716726 w 4931479"/>
                <a:gd name="csY16" fmla="*/ 2436821 h 4498795"/>
                <a:gd name="csX17" fmla="*/ 747849 w 4931479"/>
                <a:gd name="csY17" fmla="*/ 2301481 h 4498795"/>
                <a:gd name="csX18" fmla="*/ 59148 w 4931479"/>
                <a:gd name="csY18" fmla="*/ 1995787 h 4498795"/>
                <a:gd name="csX19" fmla="*/ 118161 w 4931479"/>
                <a:gd name="csY19" fmla="*/ 1523795 h 4498795"/>
                <a:gd name="csX20" fmla="*/ 664727 w 4931479"/>
                <a:gd name="csY20" fmla="*/ 962161 h 4498795"/>
                <a:gd name="csX21" fmla="*/ 683302 w 4931479"/>
                <a:gd name="csY21" fmla="*/ 923641 h 4498795"/>
                <a:gd name="csX22" fmla="*/ 1088062 w 4931479"/>
                <a:gd name="csY22" fmla="*/ 838382 h 4498795"/>
                <a:gd name="csX23" fmla="*/ 1071021 w 4931479"/>
                <a:gd name="csY23" fmla="*/ 633509 h 4498795"/>
                <a:gd name="csX24" fmla="*/ 969051 w 4931479"/>
                <a:gd name="csY24" fmla="*/ 443539 h 4498795"/>
                <a:gd name="csX25" fmla="*/ 1113322 w 4931479"/>
                <a:gd name="csY25" fmla="*/ 400088 h 4498795"/>
                <a:gd name="csX26" fmla="*/ 1237375 w 4931479"/>
                <a:gd name="csY26" fmla="*/ 257570 h 4498795"/>
                <a:gd name="csX27" fmla="*/ 1344551 w 4931479"/>
                <a:gd name="csY27" fmla="*/ 533 h 4498795"/>
                <a:gd name="csX28" fmla="*/ 1475124 w 4931479"/>
                <a:gd name="csY28" fmla="*/ 210009 h 4498795"/>
                <a:gd name="csX29" fmla="*/ 1704107 w 4931479"/>
                <a:gd name="csY29" fmla="*/ 385349 h 4498795"/>
                <a:gd name="csX30" fmla="*/ 1760489 w 4931479"/>
                <a:gd name="csY30" fmla="*/ 621564 h 4498795"/>
                <a:gd name="csX31" fmla="*/ 1874131 w 4931479"/>
                <a:gd name="csY31" fmla="*/ 949175 h 4498795"/>
                <a:gd name="csX32" fmla="*/ 2030074 w 4931479"/>
                <a:gd name="csY32" fmla="*/ 1017886 h 4498795"/>
                <a:gd name="csX33" fmla="*/ 2054019 w 4931479"/>
                <a:gd name="csY33" fmla="*/ 1065282 h 4498795"/>
                <a:gd name="csX34" fmla="*/ 2304699 w 4931479"/>
                <a:gd name="csY34" fmla="*/ 1956336 h 4498795"/>
                <a:gd name="csX35" fmla="*/ 2697350 w 4931479"/>
                <a:gd name="csY35" fmla="*/ 2324713 h 4498795"/>
                <a:gd name="csX36" fmla="*/ 2846225 w 4931479"/>
                <a:gd name="csY36" fmla="*/ 2413588 h 4498795"/>
                <a:gd name="csX37" fmla="*/ 2865841 w 4931479"/>
                <a:gd name="csY37" fmla="*/ 2426465 h 4498795"/>
                <a:gd name="csX38" fmla="*/ 3003208 w 4931479"/>
                <a:gd name="csY38" fmla="*/ 2250797 h 4498795"/>
                <a:gd name="csX39" fmla="*/ 3015756 w 4931479"/>
                <a:gd name="csY39" fmla="*/ 2225318 h 4498795"/>
                <a:gd name="csX40" fmla="*/ 3015372 w 4931479"/>
                <a:gd name="csY40" fmla="*/ 1987020 h 4498795"/>
                <a:gd name="csX41" fmla="*/ 3025290 w 4931479"/>
                <a:gd name="csY41" fmla="*/ 1159527 h 4498795"/>
                <a:gd name="csX42" fmla="*/ 3024852 w 4931479"/>
                <a:gd name="csY42" fmla="*/ 592852 h 4498795"/>
                <a:gd name="csX43" fmla="*/ 3032084 w 4931479"/>
                <a:gd name="csY43" fmla="*/ 566770 h 4498795"/>
                <a:gd name="csX44" fmla="*/ 4739453 w 4931479"/>
                <a:gd name="csY44" fmla="*/ 553017 h 4498795"/>
                <a:gd name="csX45" fmla="*/ 4755727 w 4931479"/>
                <a:gd name="csY45" fmla="*/ 564524 h 4498795"/>
                <a:gd name="csX46" fmla="*/ 4755727 w 4931479"/>
                <a:gd name="csY46" fmla="*/ 2722295 h 4498795"/>
                <a:gd name="csX47" fmla="*/ 4829424 w 4931479"/>
                <a:gd name="csY47" fmla="*/ 2722295 h 4498795"/>
                <a:gd name="csX48" fmla="*/ 4846027 w 4931479"/>
                <a:gd name="csY48" fmla="*/ 2729474 h 4498795"/>
                <a:gd name="csX49" fmla="*/ 4850903 w 4931479"/>
                <a:gd name="csY49" fmla="*/ 2738843 h 4498795"/>
                <a:gd name="csX50" fmla="*/ 4850903 w 4931479"/>
                <a:gd name="csY50" fmla="*/ 2867499 h 4498795"/>
                <a:gd name="csX51" fmla="*/ 4843725 w 4931479"/>
                <a:gd name="csY51" fmla="*/ 2888868 h 4498795"/>
                <a:gd name="csX52" fmla="*/ 4636879 w 4931479"/>
                <a:gd name="csY52" fmla="*/ 2893580 h 4498795"/>
                <a:gd name="csX53" fmla="*/ 4632112 w 4931479"/>
                <a:gd name="csY53" fmla="*/ 4011753 h 4498795"/>
                <a:gd name="csX54" fmla="*/ 4743837 w 4931479"/>
                <a:gd name="csY54" fmla="*/ 4011753 h 4498795"/>
                <a:gd name="csX55" fmla="*/ 4750960 w 4931479"/>
                <a:gd name="csY55" fmla="*/ 4023643 h 4498795"/>
                <a:gd name="csX56" fmla="*/ 4745316 w 4931479"/>
                <a:gd name="csY56" fmla="*/ 4146436 h 4498795"/>
                <a:gd name="csX57" fmla="*/ 4729590 w 4931479"/>
                <a:gd name="csY57" fmla="*/ 4159258 h 4498795"/>
                <a:gd name="csX58" fmla="*/ 4575072 w 4931479"/>
                <a:gd name="csY58" fmla="*/ 4159258 h 4498795"/>
                <a:gd name="csX59" fmla="*/ 4620441 w 4931479"/>
                <a:gd name="csY59" fmla="*/ 4192353 h 4498795"/>
                <a:gd name="csX60" fmla="*/ 4589319 w 4931479"/>
                <a:gd name="csY60" fmla="*/ 4454266 h 4498795"/>
                <a:gd name="csX61" fmla="*/ 4915012 w 4931479"/>
                <a:gd name="csY61" fmla="*/ 4454266 h 4498795"/>
                <a:gd name="csX62" fmla="*/ 1399673 w 4931479"/>
                <a:gd name="csY62" fmla="*/ 204639 h 4498795"/>
                <a:gd name="csX63" fmla="*/ 1437262 w 4931479"/>
                <a:gd name="csY63" fmla="*/ 203105 h 4498795"/>
                <a:gd name="csX64" fmla="*/ 1280169 w 4931479"/>
                <a:gd name="csY64" fmla="*/ 43546 h 4498795"/>
                <a:gd name="csX65" fmla="*/ 1323017 w 4931479"/>
                <a:gd name="csY65" fmla="*/ 74340 h 4498795"/>
                <a:gd name="csX66" fmla="*/ 1399673 w 4931479"/>
                <a:gd name="csY66" fmla="*/ 204639 h 4498795"/>
                <a:gd name="csX67" fmla="*/ 1244991 w 4931479"/>
                <a:gd name="csY67" fmla="*/ 72642 h 4498795"/>
                <a:gd name="csX68" fmla="*/ 1276991 w 4931479"/>
                <a:gd name="csY68" fmla="*/ 232748 h 4498795"/>
                <a:gd name="csX69" fmla="*/ 1359071 w 4931479"/>
                <a:gd name="csY69" fmla="*/ 205516 h 4498795"/>
                <a:gd name="csX70" fmla="*/ 1244991 w 4931479"/>
                <a:gd name="csY70" fmla="*/ 72642 h 4498795"/>
                <a:gd name="csX71" fmla="*/ 1646245 w 4931479"/>
                <a:gd name="csY71" fmla="*/ 362281 h 4498795"/>
                <a:gd name="csX72" fmla="*/ 1617916 w 4931479"/>
                <a:gd name="csY72" fmla="*/ 321678 h 4498795"/>
                <a:gd name="csX73" fmla="*/ 1156554 w 4931479"/>
                <a:gd name="csY73" fmla="*/ 390828 h 4498795"/>
                <a:gd name="csX74" fmla="*/ 1646245 w 4931479"/>
                <a:gd name="csY74" fmla="*/ 362281 h 4498795"/>
                <a:gd name="csX75" fmla="*/ 1684271 w 4931479"/>
                <a:gd name="csY75" fmla="*/ 642988 h 4498795"/>
                <a:gd name="csX76" fmla="*/ 1703230 w 4931479"/>
                <a:gd name="csY76" fmla="*/ 502716 h 4498795"/>
                <a:gd name="csX77" fmla="*/ 1675066 w 4931479"/>
                <a:gd name="csY77" fmla="*/ 407156 h 4498795"/>
                <a:gd name="csX78" fmla="*/ 1496439 w 4931479"/>
                <a:gd name="csY78" fmla="*/ 371815 h 4498795"/>
                <a:gd name="csX79" fmla="*/ 1153212 w 4931479"/>
                <a:gd name="csY79" fmla="*/ 432690 h 4498795"/>
                <a:gd name="csX80" fmla="*/ 1144500 w 4931479"/>
                <a:gd name="csY80" fmla="*/ 495648 h 4498795"/>
                <a:gd name="csX81" fmla="*/ 1369044 w 4931479"/>
                <a:gd name="csY81" fmla="*/ 577291 h 4498795"/>
                <a:gd name="csX82" fmla="*/ 1443892 w 4931479"/>
                <a:gd name="csY82" fmla="*/ 538113 h 4498795"/>
                <a:gd name="csX83" fmla="*/ 1555780 w 4931479"/>
                <a:gd name="csY83" fmla="*/ 616906 h 4498795"/>
                <a:gd name="csX84" fmla="*/ 1548876 w 4931479"/>
                <a:gd name="csY84" fmla="*/ 533456 h 4498795"/>
                <a:gd name="csX85" fmla="*/ 1473809 w 4931479"/>
                <a:gd name="csY85" fmla="*/ 455978 h 4498795"/>
                <a:gd name="csX86" fmla="*/ 1476220 w 4931479"/>
                <a:gd name="csY86" fmla="*/ 439539 h 4498795"/>
                <a:gd name="csX87" fmla="*/ 1574794 w 4931479"/>
                <a:gd name="csY87" fmla="*/ 507484 h 4498795"/>
                <a:gd name="csX88" fmla="*/ 1669696 w 4931479"/>
                <a:gd name="csY88" fmla="*/ 640906 h 4498795"/>
                <a:gd name="csX89" fmla="*/ 1684217 w 4931479"/>
                <a:gd name="csY89" fmla="*/ 642988 h 4498795"/>
                <a:gd name="csX90" fmla="*/ 1750900 w 4931479"/>
                <a:gd name="csY90" fmla="*/ 581181 h 4498795"/>
                <a:gd name="csX91" fmla="*/ 1722353 w 4931479"/>
                <a:gd name="csY91" fmla="*/ 424197 h 4498795"/>
                <a:gd name="csX92" fmla="*/ 1750900 w 4931479"/>
                <a:gd name="csY92" fmla="*/ 581181 h 4498795"/>
                <a:gd name="csX93" fmla="*/ 1099514 w 4931479"/>
                <a:gd name="csY93" fmla="*/ 433677 h 4498795"/>
                <a:gd name="csX94" fmla="*/ 1075734 w 4931479"/>
                <a:gd name="csY94" fmla="*/ 600194 h 4498795"/>
                <a:gd name="csX95" fmla="*/ 1099514 w 4931479"/>
                <a:gd name="csY95" fmla="*/ 433677 h 4498795"/>
                <a:gd name="csX96" fmla="*/ 1426084 w 4931479"/>
                <a:gd name="csY96" fmla="*/ 586441 h 4498795"/>
                <a:gd name="csX97" fmla="*/ 1461097 w 4931479"/>
                <a:gd name="csY97" fmla="*/ 668905 h 4498795"/>
                <a:gd name="csX98" fmla="*/ 1558356 w 4931479"/>
                <a:gd name="csY98" fmla="*/ 676467 h 4498795"/>
                <a:gd name="csX99" fmla="*/ 1490631 w 4931479"/>
                <a:gd name="csY99" fmla="*/ 648851 h 4498795"/>
                <a:gd name="csX100" fmla="*/ 1426029 w 4931479"/>
                <a:gd name="csY100" fmla="*/ 586441 h 4498795"/>
                <a:gd name="csX101" fmla="*/ 4722522 w 4931479"/>
                <a:gd name="csY101" fmla="*/ 590660 h 4498795"/>
                <a:gd name="csX102" fmla="*/ 3058385 w 4931479"/>
                <a:gd name="csY102" fmla="*/ 595427 h 4498795"/>
                <a:gd name="csX103" fmla="*/ 3053728 w 4931479"/>
                <a:gd name="csY103" fmla="*/ 2179894 h 4498795"/>
                <a:gd name="csX104" fmla="*/ 3293724 w 4931479"/>
                <a:gd name="csY104" fmla="*/ 1865817 h 4498795"/>
                <a:gd name="csX105" fmla="*/ 3326764 w 4931479"/>
                <a:gd name="csY105" fmla="*/ 1884666 h 4498795"/>
                <a:gd name="csX106" fmla="*/ 3055755 w 4931479"/>
                <a:gd name="csY106" fmla="*/ 2241482 h 4498795"/>
                <a:gd name="csX107" fmla="*/ 3053838 w 4931479"/>
                <a:gd name="csY107" fmla="*/ 2501258 h 4498795"/>
                <a:gd name="csX108" fmla="*/ 3048632 w 4931479"/>
                <a:gd name="csY108" fmla="*/ 2686844 h 4498795"/>
                <a:gd name="csX109" fmla="*/ 3053289 w 4931479"/>
                <a:gd name="csY109" fmla="*/ 2701200 h 4498795"/>
                <a:gd name="csX110" fmla="*/ 4717700 w 4931479"/>
                <a:gd name="csY110" fmla="*/ 2722350 h 4498795"/>
                <a:gd name="csX111" fmla="*/ 4722467 w 4931479"/>
                <a:gd name="csY111" fmla="*/ 590715 h 4498795"/>
                <a:gd name="csX112" fmla="*/ 1370468 w 4931479"/>
                <a:gd name="csY112" fmla="*/ 1651683 h 4498795"/>
                <a:gd name="csX113" fmla="*/ 1294305 w 4931479"/>
                <a:gd name="csY113" fmla="*/ 1449605 h 4498795"/>
                <a:gd name="csX114" fmla="*/ 1215896 w 4931479"/>
                <a:gd name="csY114" fmla="*/ 1171253 h 4498795"/>
                <a:gd name="csX115" fmla="*/ 1146198 w 4931479"/>
                <a:gd name="csY115" fmla="*/ 974544 h 4498795"/>
                <a:gd name="csX116" fmla="*/ 1099514 w 4931479"/>
                <a:gd name="csY116" fmla="*/ 876244 h 4498795"/>
                <a:gd name="csX117" fmla="*/ 1081925 w 4931479"/>
                <a:gd name="csY117" fmla="*/ 1176842 h 4498795"/>
                <a:gd name="csX118" fmla="*/ 1310908 w 4931479"/>
                <a:gd name="csY118" fmla="*/ 1609054 h 4498795"/>
                <a:gd name="csX119" fmla="*/ 1370468 w 4931479"/>
                <a:gd name="csY119" fmla="*/ 1651738 h 4498795"/>
                <a:gd name="csX120" fmla="*/ 1056665 w 4931479"/>
                <a:gd name="csY120" fmla="*/ 885669 h 4498795"/>
                <a:gd name="csX121" fmla="*/ 714260 w 4931479"/>
                <a:gd name="csY121" fmla="*/ 954654 h 4498795"/>
                <a:gd name="csX122" fmla="*/ 807957 w 4931479"/>
                <a:gd name="csY122" fmla="*/ 1332018 h 4498795"/>
                <a:gd name="csX123" fmla="*/ 837984 w 4931479"/>
                <a:gd name="csY123" fmla="*/ 1837214 h 4498795"/>
                <a:gd name="csX124" fmla="*/ 1187622 w 4931479"/>
                <a:gd name="csY124" fmla="*/ 1870529 h 4498795"/>
                <a:gd name="csX125" fmla="*/ 1173102 w 4931479"/>
                <a:gd name="csY125" fmla="*/ 1951350 h 4498795"/>
                <a:gd name="csX126" fmla="*/ 1123295 w 4931479"/>
                <a:gd name="csY126" fmla="*/ 2020444 h 4498795"/>
                <a:gd name="csX127" fmla="*/ 1174636 w 4931479"/>
                <a:gd name="csY127" fmla="*/ 2100388 h 4498795"/>
                <a:gd name="csX128" fmla="*/ 1161595 w 4931479"/>
                <a:gd name="csY128" fmla="*/ 2119730 h 4498795"/>
                <a:gd name="csX129" fmla="*/ 1181266 w 4931479"/>
                <a:gd name="csY129" fmla="*/ 2143182 h 4498795"/>
                <a:gd name="csX130" fmla="*/ 1132774 w 4931479"/>
                <a:gd name="csY130" fmla="*/ 2201263 h 4498795"/>
                <a:gd name="csX131" fmla="*/ 1160609 w 4931479"/>
                <a:gd name="csY131" fmla="*/ 2235235 h 4498795"/>
                <a:gd name="csX132" fmla="*/ 1104281 w 4931479"/>
                <a:gd name="csY132" fmla="*/ 2303563 h 4498795"/>
                <a:gd name="csX133" fmla="*/ 1068008 w 4931479"/>
                <a:gd name="csY133" fmla="*/ 2365151 h 4498795"/>
                <a:gd name="csX134" fmla="*/ 905545 w 4931479"/>
                <a:gd name="csY134" fmla="*/ 2328713 h 4498795"/>
                <a:gd name="csX135" fmla="*/ 785930 w 4931479"/>
                <a:gd name="csY135" fmla="*/ 2308385 h 4498795"/>
                <a:gd name="csX136" fmla="*/ 685877 w 4931479"/>
                <a:gd name="csY136" fmla="*/ 2631776 h 4498795"/>
                <a:gd name="csX137" fmla="*/ 1369756 w 4931479"/>
                <a:gd name="csY137" fmla="*/ 2362192 h 4498795"/>
                <a:gd name="csX138" fmla="*/ 1384879 w 4931479"/>
                <a:gd name="csY138" fmla="*/ 1707299 h 4498795"/>
                <a:gd name="csX139" fmla="*/ 1058090 w 4931479"/>
                <a:gd name="csY139" fmla="*/ 1233937 h 4498795"/>
                <a:gd name="csX140" fmla="*/ 1032995 w 4931479"/>
                <a:gd name="csY140" fmla="*/ 983147 h 4498795"/>
                <a:gd name="csX141" fmla="*/ 1056720 w 4931479"/>
                <a:gd name="csY141" fmla="*/ 885559 h 4498795"/>
                <a:gd name="csX142" fmla="*/ 647302 w 4931479"/>
                <a:gd name="csY142" fmla="*/ 2241208 h 4498795"/>
                <a:gd name="csX143" fmla="*/ 703630 w 4931479"/>
                <a:gd name="csY143" fmla="*/ 2024006 h 4498795"/>
                <a:gd name="csX144" fmla="*/ 702754 w 4931479"/>
                <a:gd name="csY144" fmla="*/ 1989267 h 4498795"/>
                <a:gd name="csX145" fmla="*/ 565989 w 4931479"/>
                <a:gd name="csY145" fmla="*/ 1954911 h 4498795"/>
                <a:gd name="csX146" fmla="*/ 313007 w 4931479"/>
                <a:gd name="csY146" fmla="*/ 1779846 h 4498795"/>
                <a:gd name="csX147" fmla="*/ 291308 w 4931479"/>
                <a:gd name="csY147" fmla="*/ 1677601 h 4498795"/>
                <a:gd name="csX148" fmla="*/ 329993 w 4931479"/>
                <a:gd name="csY148" fmla="*/ 1734312 h 4498795"/>
                <a:gd name="csX149" fmla="*/ 360239 w 4931479"/>
                <a:gd name="csY149" fmla="*/ 1784887 h 4498795"/>
                <a:gd name="csX150" fmla="*/ 768670 w 4931479"/>
                <a:gd name="csY150" fmla="*/ 1328401 h 4498795"/>
                <a:gd name="csX151" fmla="*/ 683576 w 4931479"/>
                <a:gd name="csY151" fmla="*/ 990489 h 4498795"/>
                <a:gd name="csX152" fmla="*/ 186817 w 4931479"/>
                <a:gd name="csY152" fmla="*/ 1497220 h 4498795"/>
                <a:gd name="csX153" fmla="*/ 63751 w 4931479"/>
                <a:gd name="csY153" fmla="*/ 1924665 h 4498795"/>
                <a:gd name="csX154" fmla="*/ 647357 w 4931479"/>
                <a:gd name="csY154" fmla="*/ 2241208 h 4498795"/>
                <a:gd name="csX155" fmla="*/ 1884049 w 4931479"/>
                <a:gd name="csY155" fmla="*/ 1889652 h 4498795"/>
                <a:gd name="csX156" fmla="*/ 2006513 w 4931479"/>
                <a:gd name="csY156" fmla="*/ 1049666 h 4498795"/>
                <a:gd name="csX157" fmla="*/ 1881693 w 4931479"/>
                <a:gd name="csY157" fmla="*/ 995092 h 4498795"/>
                <a:gd name="csX158" fmla="*/ 1865419 w 4931479"/>
                <a:gd name="csY158" fmla="*/ 1250101 h 4498795"/>
                <a:gd name="csX159" fmla="*/ 1748490 w 4931479"/>
                <a:gd name="csY159" fmla="*/ 1280566 h 4498795"/>
                <a:gd name="csX160" fmla="*/ 1702737 w 4931479"/>
                <a:gd name="csY160" fmla="*/ 1410811 h 4498795"/>
                <a:gd name="csX161" fmla="*/ 1418906 w 4931479"/>
                <a:gd name="csY161" fmla="*/ 1702477 h 4498795"/>
                <a:gd name="csX162" fmla="*/ 1413591 w 4931479"/>
                <a:gd name="csY162" fmla="*/ 2172935 h 4498795"/>
                <a:gd name="csX163" fmla="*/ 1408331 w 4931479"/>
                <a:gd name="csY163" fmla="*/ 2334795 h 4498795"/>
                <a:gd name="csX164" fmla="*/ 1415509 w 4931479"/>
                <a:gd name="csY164" fmla="*/ 2356165 h 4498795"/>
                <a:gd name="csX165" fmla="*/ 1497480 w 4931479"/>
                <a:gd name="csY165" fmla="*/ 2421643 h 4498795"/>
                <a:gd name="csX166" fmla="*/ 1988650 w 4931479"/>
                <a:gd name="csY166" fmla="*/ 2650899 h 4498795"/>
                <a:gd name="csX167" fmla="*/ 1893638 w 4931479"/>
                <a:gd name="csY167" fmla="*/ 2079950 h 4498795"/>
                <a:gd name="csX168" fmla="*/ 1604711 w 4931479"/>
                <a:gd name="csY168" fmla="*/ 1986034 h 4498795"/>
                <a:gd name="csX169" fmla="*/ 1626026 w 4931479"/>
                <a:gd name="csY169" fmla="*/ 1881104 h 4498795"/>
                <a:gd name="csX170" fmla="*/ 1884104 w 4931479"/>
                <a:gd name="csY170" fmla="*/ 1889652 h 4498795"/>
                <a:gd name="csX171" fmla="*/ 1322908 w 4931479"/>
                <a:gd name="csY171" fmla="*/ 1409003 h 4498795"/>
                <a:gd name="csX172" fmla="*/ 1374359 w 4931479"/>
                <a:gd name="csY172" fmla="*/ 1193116 h 4498795"/>
                <a:gd name="csX173" fmla="*/ 1237375 w 4931479"/>
                <a:gd name="csY173" fmla="*/ 1090213 h 4498795"/>
                <a:gd name="csX174" fmla="*/ 1314853 w 4931479"/>
                <a:gd name="csY174" fmla="*/ 1395688 h 4498795"/>
                <a:gd name="csX175" fmla="*/ 1322853 w 4931479"/>
                <a:gd name="csY175" fmla="*/ 1408948 h 4498795"/>
                <a:gd name="csX176" fmla="*/ 2649132 w 4931479"/>
                <a:gd name="csY176" fmla="*/ 2318357 h 4498795"/>
                <a:gd name="csX177" fmla="*/ 2430725 w 4931479"/>
                <a:gd name="csY177" fmla="*/ 2134744 h 4498795"/>
                <a:gd name="csX178" fmla="*/ 2060703 w 4931479"/>
                <a:gd name="csY178" fmla="*/ 1382099 h 4498795"/>
                <a:gd name="csX179" fmla="*/ 2021910 w 4931479"/>
                <a:gd name="csY179" fmla="*/ 1109336 h 4498795"/>
                <a:gd name="csX180" fmla="*/ 1926788 w 4931479"/>
                <a:gd name="csY180" fmla="*/ 1644615 h 4498795"/>
                <a:gd name="csX181" fmla="*/ 1921856 w 4931479"/>
                <a:gd name="csY181" fmla="*/ 1972993 h 4498795"/>
                <a:gd name="csX182" fmla="*/ 1943281 w 4931479"/>
                <a:gd name="csY182" fmla="*/ 2027677 h 4498795"/>
                <a:gd name="csX183" fmla="*/ 2319110 w 4931479"/>
                <a:gd name="csY183" fmla="*/ 2422355 h 4498795"/>
                <a:gd name="csX184" fmla="*/ 2471162 w 4931479"/>
                <a:gd name="csY184" fmla="*/ 2541367 h 4498795"/>
                <a:gd name="csX185" fmla="*/ 2649077 w 4931479"/>
                <a:gd name="csY185" fmla="*/ 2318302 h 4498795"/>
                <a:gd name="csX186" fmla="*/ 1498795 w 4931479"/>
                <a:gd name="csY186" fmla="*/ 1451851 h 4498795"/>
                <a:gd name="csX187" fmla="*/ 1555561 w 4931479"/>
                <a:gd name="csY187" fmla="*/ 1269334 h 4498795"/>
                <a:gd name="csX188" fmla="*/ 1446577 w 4931479"/>
                <a:gd name="csY188" fmla="*/ 1228293 h 4498795"/>
                <a:gd name="csX189" fmla="*/ 1490686 w 4931479"/>
                <a:gd name="csY189" fmla="*/ 1433934 h 4498795"/>
                <a:gd name="csX190" fmla="*/ 1498795 w 4931479"/>
                <a:gd name="csY190" fmla="*/ 1451851 h 4498795"/>
                <a:gd name="csX191" fmla="*/ 1708052 w 4931479"/>
                <a:gd name="csY191" fmla="*/ 1280621 h 4498795"/>
                <a:gd name="csX192" fmla="*/ 1594629 w 4931479"/>
                <a:gd name="csY192" fmla="*/ 1276512 h 4498795"/>
                <a:gd name="csX193" fmla="*/ 1432330 w 4931479"/>
                <a:gd name="csY193" fmla="*/ 1651683 h 4498795"/>
                <a:gd name="csX194" fmla="*/ 1481371 w 4931479"/>
                <a:gd name="csY194" fmla="*/ 1622314 h 4498795"/>
                <a:gd name="csX195" fmla="*/ 1708107 w 4931479"/>
                <a:gd name="csY195" fmla="*/ 1280621 h 4498795"/>
                <a:gd name="csX196" fmla="*/ 780889 w 4931479"/>
                <a:gd name="csY196" fmla="*/ 1380510 h 4498795"/>
                <a:gd name="csX197" fmla="*/ 740452 w 4931479"/>
                <a:gd name="csY197" fmla="*/ 1413715 h 4498795"/>
                <a:gd name="csX198" fmla="*/ 390814 w 4931479"/>
                <a:gd name="csY198" fmla="*/ 1801325 h 4498795"/>
                <a:gd name="csX199" fmla="*/ 395635 w 4931479"/>
                <a:gd name="csY199" fmla="*/ 1830365 h 4498795"/>
                <a:gd name="csX200" fmla="*/ 512181 w 4931479"/>
                <a:gd name="csY200" fmla="*/ 1899241 h 4498795"/>
                <a:gd name="csX201" fmla="*/ 741657 w 4931479"/>
                <a:gd name="csY201" fmla="*/ 1964610 h 4498795"/>
                <a:gd name="csX202" fmla="*/ 794697 w 4931479"/>
                <a:gd name="csY202" fmla="*/ 1965212 h 4498795"/>
                <a:gd name="csX203" fmla="*/ 804889 w 4931479"/>
                <a:gd name="csY203" fmla="*/ 1625328 h 4498795"/>
                <a:gd name="csX204" fmla="*/ 780889 w 4931479"/>
                <a:gd name="csY204" fmla="*/ 1380510 h 4498795"/>
                <a:gd name="csX205" fmla="*/ 1151787 w 4931479"/>
                <a:gd name="csY205" fmla="*/ 1899131 h 4498795"/>
                <a:gd name="csX206" fmla="*/ 837984 w 4931479"/>
                <a:gd name="csY206" fmla="*/ 1875296 h 4498795"/>
                <a:gd name="csX207" fmla="*/ 833217 w 4931479"/>
                <a:gd name="csY207" fmla="*/ 1970527 h 4498795"/>
                <a:gd name="csX208" fmla="*/ 958585 w 4931479"/>
                <a:gd name="csY208" fmla="*/ 1980719 h 4498795"/>
                <a:gd name="csX209" fmla="*/ 1086528 w 4931479"/>
                <a:gd name="csY209" fmla="*/ 2003075 h 4498795"/>
                <a:gd name="csX210" fmla="*/ 1151842 w 4931479"/>
                <a:gd name="csY210" fmla="*/ 1899186 h 4498795"/>
                <a:gd name="csX211" fmla="*/ 1884049 w 4931479"/>
                <a:gd name="csY211" fmla="*/ 1927679 h 4498795"/>
                <a:gd name="csX212" fmla="*/ 1636765 w 4931479"/>
                <a:gd name="csY212" fmla="*/ 1918145 h 4498795"/>
                <a:gd name="csX213" fmla="*/ 1888816 w 4931479"/>
                <a:gd name="csY213" fmla="*/ 2041923 h 4498795"/>
                <a:gd name="csX214" fmla="*/ 1884049 w 4931479"/>
                <a:gd name="csY214" fmla="*/ 1927679 h 4498795"/>
                <a:gd name="csX215" fmla="*/ 867189 w 4931479"/>
                <a:gd name="csY215" fmla="*/ 2084060 h 4498795"/>
                <a:gd name="csX216" fmla="*/ 874312 w 4931479"/>
                <a:gd name="csY216" fmla="*/ 2056772 h 4498795"/>
                <a:gd name="csX217" fmla="*/ 1042474 w 4931479"/>
                <a:gd name="csY217" fmla="*/ 2072717 h 4498795"/>
                <a:gd name="csX218" fmla="*/ 1121651 w 4931479"/>
                <a:gd name="csY218" fmla="*/ 2097703 h 4498795"/>
                <a:gd name="csX219" fmla="*/ 1139952 w 4931479"/>
                <a:gd name="csY219" fmla="*/ 2075183 h 4498795"/>
                <a:gd name="csX220" fmla="*/ 1037816 w 4931479"/>
                <a:gd name="csY220" fmla="*/ 2029759 h 4498795"/>
                <a:gd name="csX221" fmla="*/ 750643 w 4931479"/>
                <a:gd name="csY221" fmla="*/ 1999294 h 4498795"/>
                <a:gd name="csX222" fmla="*/ 681055 w 4931479"/>
                <a:gd name="csY222" fmla="*/ 2251125 h 4498795"/>
                <a:gd name="csX223" fmla="*/ 943462 w 4931479"/>
                <a:gd name="csY223" fmla="*/ 2300220 h 4498795"/>
                <a:gd name="csX224" fmla="*/ 1070967 w 4931479"/>
                <a:gd name="csY224" fmla="*/ 2324877 h 4498795"/>
                <a:gd name="csX225" fmla="*/ 860066 w 4931479"/>
                <a:gd name="csY225" fmla="*/ 2242084 h 4498795"/>
                <a:gd name="csX226" fmla="*/ 861655 w 4931479"/>
                <a:gd name="csY226" fmla="*/ 2215400 h 4498795"/>
                <a:gd name="csX227" fmla="*/ 999406 w 4931479"/>
                <a:gd name="csY227" fmla="*/ 2234687 h 4498795"/>
                <a:gd name="csX228" fmla="*/ 1132719 w 4931479"/>
                <a:gd name="csY228" fmla="*/ 2265372 h 4498795"/>
                <a:gd name="csX229" fmla="*/ 1113267 w 4931479"/>
                <a:gd name="csY229" fmla="*/ 2234906 h 4498795"/>
                <a:gd name="csX230" fmla="*/ 957873 w 4931479"/>
                <a:gd name="csY230" fmla="*/ 2176332 h 4498795"/>
                <a:gd name="csX231" fmla="*/ 850970 w 4931479"/>
                <a:gd name="csY231" fmla="*/ 2164387 h 4498795"/>
                <a:gd name="csX232" fmla="*/ 850806 w 4931479"/>
                <a:gd name="csY232" fmla="*/ 2133210 h 4498795"/>
                <a:gd name="csX233" fmla="*/ 902093 w 4931479"/>
                <a:gd name="csY233" fmla="*/ 2132278 h 4498795"/>
                <a:gd name="csX234" fmla="*/ 1144609 w 4931479"/>
                <a:gd name="csY234" fmla="*/ 2165538 h 4498795"/>
                <a:gd name="csX235" fmla="*/ 1134308 w 4931479"/>
                <a:gd name="csY235" fmla="*/ 2147292 h 4498795"/>
                <a:gd name="csX236" fmla="*/ 867134 w 4931479"/>
                <a:gd name="csY236" fmla="*/ 2084005 h 4498795"/>
                <a:gd name="csX237" fmla="*/ 3182000 w 4931479"/>
                <a:gd name="csY237" fmla="*/ 4149669 h 4498795"/>
                <a:gd name="csX238" fmla="*/ 3027482 w 4931479"/>
                <a:gd name="csY238" fmla="*/ 4149669 h 4498795"/>
                <a:gd name="csX239" fmla="*/ 3006112 w 4931479"/>
                <a:gd name="csY239" fmla="*/ 4133011 h 4498795"/>
                <a:gd name="csX240" fmla="*/ 3006112 w 4931479"/>
                <a:gd name="csY240" fmla="*/ 4002164 h 4498795"/>
                <a:gd name="csX241" fmla="*/ 3148740 w 4931479"/>
                <a:gd name="csY241" fmla="*/ 4002164 h 4498795"/>
                <a:gd name="csX242" fmla="*/ 3158274 w 4931479"/>
                <a:gd name="csY242" fmla="*/ 2879224 h 4498795"/>
                <a:gd name="csX243" fmla="*/ 2917675 w 4931479"/>
                <a:gd name="csY243" fmla="*/ 2870238 h 4498795"/>
                <a:gd name="csX244" fmla="*/ 2913675 w 4931479"/>
                <a:gd name="csY244" fmla="*/ 2708268 h 4498795"/>
                <a:gd name="csX245" fmla="*/ 2927648 w 4931479"/>
                <a:gd name="csY245" fmla="*/ 2698460 h 4498795"/>
                <a:gd name="csX246" fmla="*/ 3015591 w 4931479"/>
                <a:gd name="csY246" fmla="*/ 2698460 h 4498795"/>
                <a:gd name="csX247" fmla="*/ 3015591 w 4931479"/>
                <a:gd name="csY247" fmla="*/ 2294029 h 4498795"/>
                <a:gd name="csX248" fmla="*/ 2897347 w 4931479"/>
                <a:gd name="csY248" fmla="*/ 2449588 h 4498795"/>
                <a:gd name="csX249" fmla="*/ 2913456 w 4931479"/>
                <a:gd name="csY249" fmla="*/ 2555833 h 4498795"/>
                <a:gd name="csX250" fmla="*/ 2883210 w 4931479"/>
                <a:gd name="csY250" fmla="*/ 2570736 h 4498795"/>
                <a:gd name="csX251" fmla="*/ 2868252 w 4931479"/>
                <a:gd name="csY251" fmla="*/ 2634297 h 4498795"/>
                <a:gd name="csX252" fmla="*/ 2825019 w 4931479"/>
                <a:gd name="csY252" fmla="*/ 2662406 h 4498795"/>
                <a:gd name="csX253" fmla="*/ 2816746 w 4931479"/>
                <a:gd name="csY253" fmla="*/ 2687502 h 4498795"/>
                <a:gd name="csX254" fmla="*/ 2754171 w 4931479"/>
                <a:gd name="csY254" fmla="*/ 2722405 h 4498795"/>
                <a:gd name="csX255" fmla="*/ 2673077 w 4931479"/>
                <a:gd name="csY255" fmla="*/ 2777199 h 4498795"/>
                <a:gd name="csX256" fmla="*/ 2639981 w 4931479"/>
                <a:gd name="csY256" fmla="*/ 2767281 h 4498795"/>
                <a:gd name="csX257" fmla="*/ 2530504 w 4931479"/>
                <a:gd name="csY257" fmla="*/ 2900594 h 4498795"/>
                <a:gd name="csX258" fmla="*/ 2507436 w 4931479"/>
                <a:gd name="csY258" fmla="*/ 2872868 h 4498795"/>
                <a:gd name="csX259" fmla="*/ 2614338 w 4931479"/>
                <a:gd name="csY259" fmla="*/ 2741583 h 4498795"/>
                <a:gd name="csX260" fmla="*/ 2593516 w 4931479"/>
                <a:gd name="csY260" fmla="*/ 2704597 h 4498795"/>
                <a:gd name="csX261" fmla="*/ 2586558 w 4931479"/>
                <a:gd name="csY261" fmla="*/ 2671064 h 4498795"/>
                <a:gd name="csX262" fmla="*/ 2520970 w 4931479"/>
                <a:gd name="csY262" fmla="*/ 2620105 h 4498795"/>
                <a:gd name="csX263" fmla="*/ 2492861 w 4931479"/>
                <a:gd name="csY263" fmla="*/ 2576983 h 4498795"/>
                <a:gd name="csX264" fmla="*/ 2464423 w 4931479"/>
                <a:gd name="csY264" fmla="*/ 2576983 h 4498795"/>
                <a:gd name="csX265" fmla="*/ 2388424 w 4931479"/>
                <a:gd name="csY265" fmla="*/ 2524381 h 4498795"/>
                <a:gd name="csX266" fmla="*/ 1998184 w 4931479"/>
                <a:gd name="csY266" fmla="*/ 2177428 h 4498795"/>
                <a:gd name="csX267" fmla="*/ 1926788 w 4931479"/>
                <a:gd name="csY267" fmla="*/ 2075238 h 4498795"/>
                <a:gd name="csX268" fmla="*/ 2029581 w 4931479"/>
                <a:gd name="csY268" fmla="*/ 2658899 h 4498795"/>
                <a:gd name="csX269" fmla="*/ 2025416 w 4931479"/>
                <a:gd name="csY269" fmla="*/ 2678296 h 4498795"/>
                <a:gd name="csX270" fmla="*/ 1902898 w 4931479"/>
                <a:gd name="csY270" fmla="*/ 2672433 h 4498795"/>
                <a:gd name="csX271" fmla="*/ 2020320 w 4931479"/>
                <a:gd name="csY271" fmla="*/ 4132463 h 4498795"/>
                <a:gd name="csX272" fmla="*/ 1907829 w 4931479"/>
                <a:gd name="csY272" fmla="*/ 4175915 h 4498795"/>
                <a:gd name="csX273" fmla="*/ 2137195 w 4931479"/>
                <a:gd name="csY273" fmla="*/ 4269831 h 4498795"/>
                <a:gd name="csX274" fmla="*/ 2291001 w 4931479"/>
                <a:gd name="csY274" fmla="*/ 4445061 h 4498795"/>
                <a:gd name="csX275" fmla="*/ 3160521 w 4931479"/>
                <a:gd name="csY275" fmla="*/ 4449554 h 4498795"/>
                <a:gd name="csX276" fmla="*/ 3124905 w 4931479"/>
                <a:gd name="csY276" fmla="*/ 4418541 h 4498795"/>
                <a:gd name="csX277" fmla="*/ 3136850 w 4931479"/>
                <a:gd name="csY277" fmla="*/ 4178435 h 4498795"/>
                <a:gd name="csX278" fmla="*/ 3181890 w 4931479"/>
                <a:gd name="csY278" fmla="*/ 4149778 h 4498795"/>
                <a:gd name="csX279" fmla="*/ 2593516 w 4931479"/>
                <a:gd name="csY279" fmla="*/ 2485368 h 4498795"/>
                <a:gd name="csX280" fmla="*/ 2665186 w 4931479"/>
                <a:gd name="csY280" fmla="*/ 2483450 h 4498795"/>
                <a:gd name="csX281" fmla="*/ 2711268 w 4931479"/>
                <a:gd name="csY281" fmla="*/ 2438958 h 4498795"/>
                <a:gd name="csX282" fmla="*/ 2702884 w 4931479"/>
                <a:gd name="csY282" fmla="*/ 2506902 h 4498795"/>
                <a:gd name="csX283" fmla="*/ 2706391 w 4931479"/>
                <a:gd name="csY283" fmla="*/ 2553422 h 4498795"/>
                <a:gd name="csX284" fmla="*/ 2794225 w 4931479"/>
                <a:gd name="csY284" fmla="*/ 2455067 h 4498795"/>
                <a:gd name="csX285" fmla="*/ 2673077 w 4931479"/>
                <a:gd name="csY285" fmla="*/ 2353206 h 4498795"/>
                <a:gd name="csX286" fmla="*/ 2518614 w 4931479"/>
                <a:gd name="csY286" fmla="*/ 2540929 h 4498795"/>
                <a:gd name="csX287" fmla="*/ 2598667 w 4931479"/>
                <a:gd name="csY287" fmla="*/ 2635667 h 4498795"/>
                <a:gd name="csX288" fmla="*/ 2649406 w 4931479"/>
                <a:gd name="csY288" fmla="*/ 2610407 h 4498795"/>
                <a:gd name="csX289" fmla="*/ 2671378 w 4931479"/>
                <a:gd name="csY289" fmla="*/ 2567613 h 4498795"/>
                <a:gd name="csX290" fmla="*/ 2663707 w 4931479"/>
                <a:gd name="csY290" fmla="*/ 2517696 h 4498795"/>
                <a:gd name="csX291" fmla="*/ 2593516 w 4931479"/>
                <a:gd name="csY291" fmla="*/ 2485423 h 4498795"/>
                <a:gd name="csX292" fmla="*/ 2821458 w 4931479"/>
                <a:gd name="csY292" fmla="*/ 2516819 h 4498795"/>
                <a:gd name="csX293" fmla="*/ 2879758 w 4931479"/>
                <a:gd name="csY293" fmla="*/ 2484710 h 4498795"/>
                <a:gd name="csX294" fmla="*/ 2837183 w 4931479"/>
                <a:gd name="csY294" fmla="*/ 2446355 h 4498795"/>
                <a:gd name="csX295" fmla="*/ 2830170 w 4931479"/>
                <a:gd name="csY295" fmla="*/ 2453369 h 4498795"/>
                <a:gd name="csX296" fmla="*/ 2821458 w 4931479"/>
                <a:gd name="csY296" fmla="*/ 2516819 h 4498795"/>
                <a:gd name="csX297" fmla="*/ 2792856 w 4931479"/>
                <a:gd name="csY297" fmla="*/ 2546901 h 4498795"/>
                <a:gd name="csX298" fmla="*/ 2763925 w 4931479"/>
                <a:gd name="csY298" fmla="*/ 2586024 h 4498795"/>
                <a:gd name="csX299" fmla="*/ 2834608 w 4931479"/>
                <a:gd name="csY299" fmla="*/ 2619667 h 4498795"/>
                <a:gd name="csX300" fmla="*/ 2792856 w 4931479"/>
                <a:gd name="csY300" fmla="*/ 2546901 h 4498795"/>
                <a:gd name="csX301" fmla="*/ 2700200 w 4931479"/>
                <a:gd name="csY301" fmla="*/ 2594298 h 4498795"/>
                <a:gd name="csX302" fmla="*/ 2687597 w 4931479"/>
                <a:gd name="csY302" fmla="*/ 2629037 h 4498795"/>
                <a:gd name="csX303" fmla="*/ 2789952 w 4931479"/>
                <a:gd name="csY303" fmla="*/ 2655502 h 4498795"/>
                <a:gd name="csX304" fmla="*/ 2700200 w 4931479"/>
                <a:gd name="csY304" fmla="*/ 2594298 h 4498795"/>
                <a:gd name="csX305" fmla="*/ 2647926 w 4931479"/>
                <a:gd name="csY305" fmla="*/ 2646680 h 4498795"/>
                <a:gd name="csX306" fmla="*/ 2716254 w 4931479"/>
                <a:gd name="csY306" fmla="*/ 2743884 h 4498795"/>
                <a:gd name="csX307" fmla="*/ 2680200 w 4931479"/>
                <a:gd name="csY307" fmla="*/ 2689145 h 4498795"/>
                <a:gd name="csX308" fmla="*/ 2647926 w 4931479"/>
                <a:gd name="csY308" fmla="*/ 2646680 h 4498795"/>
                <a:gd name="csX309" fmla="*/ 3291368 w 4931479"/>
                <a:gd name="csY309" fmla="*/ 2879279 h 4498795"/>
                <a:gd name="csX310" fmla="*/ 3196301 w 4931479"/>
                <a:gd name="csY310" fmla="*/ 2879279 h 4498795"/>
                <a:gd name="csX311" fmla="*/ 3182054 w 4931479"/>
                <a:gd name="csY311" fmla="*/ 4002164 h 4498795"/>
                <a:gd name="csX312" fmla="*/ 3291423 w 4931479"/>
                <a:gd name="csY312" fmla="*/ 4002164 h 4498795"/>
                <a:gd name="csX313" fmla="*/ 3291423 w 4931479"/>
                <a:gd name="csY313" fmla="*/ 2879279 h 4498795"/>
                <a:gd name="csX314" fmla="*/ 4427678 w 4931479"/>
                <a:gd name="csY314" fmla="*/ 2893580 h 4498795"/>
                <a:gd name="csX315" fmla="*/ 3324573 w 4931479"/>
                <a:gd name="csY315" fmla="*/ 2879279 h 4498795"/>
                <a:gd name="csX316" fmla="*/ 3324354 w 4931479"/>
                <a:gd name="csY316" fmla="*/ 3176918 h 4498795"/>
                <a:gd name="csX317" fmla="*/ 3329559 w 4931479"/>
                <a:gd name="csY317" fmla="*/ 3219274 h 4498795"/>
                <a:gd name="csX318" fmla="*/ 3329285 w 4931479"/>
                <a:gd name="csY318" fmla="*/ 4002219 h 4498795"/>
                <a:gd name="csX319" fmla="*/ 4427623 w 4931479"/>
                <a:gd name="csY319" fmla="*/ 4006931 h 4498795"/>
                <a:gd name="csX320" fmla="*/ 4427623 w 4931479"/>
                <a:gd name="csY320" fmla="*/ 2893526 h 4498795"/>
                <a:gd name="csX321" fmla="*/ 4598853 w 4931479"/>
                <a:gd name="csY321" fmla="*/ 2893580 h 4498795"/>
                <a:gd name="csX322" fmla="*/ 4465704 w 4931479"/>
                <a:gd name="csY322" fmla="*/ 2893580 h 4498795"/>
                <a:gd name="csX323" fmla="*/ 4465704 w 4931479"/>
                <a:gd name="csY323" fmla="*/ 4011698 h 4498795"/>
                <a:gd name="csX324" fmla="*/ 4594086 w 4931479"/>
                <a:gd name="csY324" fmla="*/ 4011698 h 4498795"/>
                <a:gd name="csX325" fmla="*/ 4598853 w 4931479"/>
                <a:gd name="csY325" fmla="*/ 2893580 h 4498795"/>
                <a:gd name="csX326" fmla="*/ 1425207 w 4931479"/>
                <a:gd name="csY326" fmla="*/ 4439910 h 4498795"/>
                <a:gd name="csX327" fmla="*/ 1555945 w 4931479"/>
                <a:gd name="csY327" fmla="*/ 4439910 h 4498795"/>
                <a:gd name="csX328" fmla="*/ 1541644 w 4931479"/>
                <a:gd name="csY328" fmla="*/ 4202051 h 4498795"/>
                <a:gd name="csX329" fmla="*/ 1462850 w 4931479"/>
                <a:gd name="csY329" fmla="*/ 4202380 h 4498795"/>
                <a:gd name="csX330" fmla="*/ 1460549 w 4931479"/>
                <a:gd name="csY330" fmla="*/ 4194819 h 4498795"/>
                <a:gd name="csX331" fmla="*/ 1363345 w 4931479"/>
                <a:gd name="csY331" fmla="*/ 3003003 h 4498795"/>
                <a:gd name="csX332" fmla="*/ 1202855 w 4931479"/>
                <a:gd name="csY332" fmla="*/ 4203257 h 4498795"/>
                <a:gd name="csX333" fmla="*/ 1108993 w 4931479"/>
                <a:gd name="csY333" fmla="*/ 4223476 h 4498795"/>
                <a:gd name="csX334" fmla="*/ 1295620 w 4931479"/>
                <a:gd name="csY334" fmla="*/ 4307913 h 4498795"/>
                <a:gd name="csX335" fmla="*/ 1425152 w 4931479"/>
                <a:gd name="csY335" fmla="*/ 4440020 h 4498795"/>
                <a:gd name="csX336" fmla="*/ 4712330 w 4931479"/>
                <a:gd name="csY336" fmla="*/ 4050437 h 4498795"/>
                <a:gd name="csX337" fmla="*/ 3044139 w 4931479"/>
                <a:gd name="csY337" fmla="*/ 4040191 h 4498795"/>
                <a:gd name="csX338" fmla="*/ 3039372 w 4931479"/>
                <a:gd name="csY338" fmla="*/ 4111587 h 4498795"/>
                <a:gd name="csX339" fmla="*/ 4717755 w 4931479"/>
                <a:gd name="csY339" fmla="*/ 4121066 h 4498795"/>
                <a:gd name="csX340" fmla="*/ 4712330 w 4931479"/>
                <a:gd name="csY340" fmla="*/ 4050383 h 4498795"/>
                <a:gd name="csX341" fmla="*/ 4432445 w 4931479"/>
                <a:gd name="csY341" fmla="*/ 4154491 h 4498795"/>
                <a:gd name="csX342" fmla="*/ 3300902 w 4931479"/>
                <a:gd name="csY342" fmla="*/ 4149724 h 4498795"/>
                <a:gd name="csX343" fmla="*/ 3345942 w 4931479"/>
                <a:gd name="csY343" fmla="*/ 4178326 h 4498795"/>
                <a:gd name="csX344" fmla="*/ 3319915 w 4931479"/>
                <a:gd name="csY344" fmla="*/ 4449390 h 4498795"/>
                <a:gd name="csX345" fmla="*/ 4422965 w 4931479"/>
                <a:gd name="csY345" fmla="*/ 4454157 h 4498795"/>
                <a:gd name="csX346" fmla="*/ 4384719 w 4931479"/>
                <a:gd name="csY346" fmla="*/ 4423472 h 4498795"/>
                <a:gd name="csX347" fmla="*/ 4377761 w 4931479"/>
                <a:gd name="csY347" fmla="*/ 4206709 h 4498795"/>
                <a:gd name="csX348" fmla="*/ 4432499 w 4931479"/>
                <a:gd name="csY348" fmla="*/ 4154491 h 4498795"/>
                <a:gd name="csX349" fmla="*/ 1864762 w 4931479"/>
                <a:gd name="csY349" fmla="*/ 4173559 h 4498795"/>
                <a:gd name="csX350" fmla="*/ 1579725 w 4931479"/>
                <a:gd name="csY350" fmla="*/ 4197284 h 4498795"/>
                <a:gd name="csX351" fmla="*/ 1593972 w 4931479"/>
                <a:gd name="csY351" fmla="*/ 4440020 h 4498795"/>
                <a:gd name="csX352" fmla="*/ 2254837 w 4931479"/>
                <a:gd name="csY352" fmla="*/ 4444732 h 4498795"/>
                <a:gd name="csX353" fmla="*/ 2123004 w 4931479"/>
                <a:gd name="csY353" fmla="*/ 4303146 h 4498795"/>
                <a:gd name="csX354" fmla="*/ 1864762 w 4931479"/>
                <a:gd name="csY354" fmla="*/ 4173613 h 4498795"/>
                <a:gd name="csX355" fmla="*/ 3214054 w 4931479"/>
                <a:gd name="csY355" fmla="*/ 4179367 h 4498795"/>
                <a:gd name="csX356" fmla="*/ 3255204 w 4931479"/>
                <a:gd name="csY356" fmla="*/ 4429883 h 4498795"/>
                <a:gd name="csX357" fmla="*/ 3214054 w 4931479"/>
                <a:gd name="csY357" fmla="*/ 4179367 h 4498795"/>
                <a:gd name="csX358" fmla="*/ 1384770 w 4931479"/>
                <a:gd name="csY358" fmla="*/ 4439910 h 4498795"/>
                <a:gd name="csX359" fmla="*/ 1324497 w 4931479"/>
                <a:gd name="csY359" fmla="*/ 4364624 h 4498795"/>
                <a:gd name="csX360" fmla="*/ 1111240 w 4931479"/>
                <a:gd name="csY360" fmla="*/ 4278269 h 4498795"/>
                <a:gd name="csX361" fmla="*/ 1058035 w 4931479"/>
                <a:gd name="csY361" fmla="*/ 4217284 h 4498795"/>
                <a:gd name="csX362" fmla="*/ 781547 w 4931479"/>
                <a:gd name="csY362" fmla="*/ 4183641 h 4498795"/>
                <a:gd name="csX363" fmla="*/ 757109 w 4931479"/>
                <a:gd name="csY363" fmla="*/ 4439910 h 4498795"/>
                <a:gd name="csX364" fmla="*/ 1384715 w 4931479"/>
                <a:gd name="csY364" fmla="*/ 4439910 h 4498795"/>
                <a:gd name="csX365" fmla="*/ 4483622 w 4931479"/>
                <a:gd name="csY365" fmla="*/ 4184243 h 4498795"/>
                <a:gd name="csX366" fmla="*/ 4505649 w 4931479"/>
                <a:gd name="csY366" fmla="*/ 4439417 h 4498795"/>
                <a:gd name="csX367" fmla="*/ 4483622 w 4931479"/>
                <a:gd name="csY367" fmla="*/ 4184243 h 4498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</a:cxnLst>
              <a:rect l="l" t="t" r="r" b="b"/>
              <a:pathLst>
                <a:path w="4931479" h="4498795">
                  <a:moveTo>
                    <a:pt x="4915067" y="4454211"/>
                  </a:moveTo>
                  <a:cubicBezTo>
                    <a:pt x="4925149" y="4455910"/>
                    <a:pt x="4933587" y="4469334"/>
                    <a:pt x="4931011" y="4479417"/>
                  </a:cubicBezTo>
                  <a:cubicBezTo>
                    <a:pt x="4926080" y="4492129"/>
                    <a:pt x="4917204" y="4491416"/>
                    <a:pt x="4905861" y="4492567"/>
                  </a:cubicBezTo>
                  <a:cubicBezTo>
                    <a:pt x="4723070" y="4510978"/>
                    <a:pt x="4501868" y="4482211"/>
                    <a:pt x="4316227" y="4487307"/>
                  </a:cubicBezTo>
                  <a:cubicBezTo>
                    <a:pt x="3163754" y="4487910"/>
                    <a:pt x="2011444" y="4480403"/>
                    <a:pt x="859628" y="4473060"/>
                  </a:cubicBezTo>
                  <a:cubicBezTo>
                    <a:pt x="655905" y="4471745"/>
                    <a:pt x="452073" y="4476403"/>
                    <a:pt x="248460" y="4470869"/>
                  </a:cubicBezTo>
                  <a:cubicBezTo>
                    <a:pt x="227857" y="4451910"/>
                    <a:pt x="240570" y="4437938"/>
                    <a:pt x="265008" y="4435088"/>
                  </a:cubicBezTo>
                  <a:cubicBezTo>
                    <a:pt x="403416" y="4418979"/>
                    <a:pt x="572290" y="4456842"/>
                    <a:pt x="707521" y="4440184"/>
                  </a:cubicBezTo>
                  <a:cubicBezTo>
                    <a:pt x="711466" y="4439691"/>
                    <a:pt x="716014" y="4440294"/>
                    <a:pt x="719466" y="4437883"/>
                  </a:cubicBezTo>
                  <a:lnTo>
                    <a:pt x="743136" y="4181449"/>
                  </a:lnTo>
                  <a:lnTo>
                    <a:pt x="677439" y="4167750"/>
                  </a:lnTo>
                  <a:lnTo>
                    <a:pt x="672124" y="4151751"/>
                  </a:lnTo>
                  <a:lnTo>
                    <a:pt x="776177" y="2646187"/>
                  </a:lnTo>
                  <a:cubicBezTo>
                    <a:pt x="772177" y="2641585"/>
                    <a:pt x="674973" y="2676707"/>
                    <a:pt x="658919" y="2678077"/>
                  </a:cubicBezTo>
                  <a:cubicBezTo>
                    <a:pt x="653713" y="2678515"/>
                    <a:pt x="648344" y="2676104"/>
                    <a:pt x="643686" y="2674077"/>
                  </a:cubicBezTo>
                  <a:cubicBezTo>
                    <a:pt x="641166" y="2664817"/>
                    <a:pt x="643303" y="2655173"/>
                    <a:pt x="645220" y="2645913"/>
                  </a:cubicBezTo>
                  <a:cubicBezTo>
                    <a:pt x="658371" y="2582901"/>
                    <a:pt x="697658" y="2503669"/>
                    <a:pt x="716726" y="2436821"/>
                  </a:cubicBezTo>
                  <a:cubicBezTo>
                    <a:pt x="729383" y="2392383"/>
                    <a:pt x="741712" y="2347507"/>
                    <a:pt x="747849" y="2301481"/>
                  </a:cubicBezTo>
                  <a:cubicBezTo>
                    <a:pt x="499962" y="2246249"/>
                    <a:pt x="203310" y="2240495"/>
                    <a:pt x="59148" y="1995787"/>
                  </a:cubicBezTo>
                  <a:cubicBezTo>
                    <a:pt x="-46494" y="1816393"/>
                    <a:pt x="-687" y="1676888"/>
                    <a:pt x="118161" y="1523795"/>
                  </a:cubicBezTo>
                  <a:cubicBezTo>
                    <a:pt x="277007" y="1319086"/>
                    <a:pt x="488017" y="1151144"/>
                    <a:pt x="664727" y="962161"/>
                  </a:cubicBezTo>
                  <a:lnTo>
                    <a:pt x="683302" y="923641"/>
                  </a:lnTo>
                  <a:lnTo>
                    <a:pt x="1088062" y="838382"/>
                  </a:lnTo>
                  <a:cubicBezTo>
                    <a:pt x="1076446" y="770548"/>
                    <a:pt x="1066747" y="702768"/>
                    <a:pt x="1071021" y="633509"/>
                  </a:cubicBezTo>
                  <a:cubicBezTo>
                    <a:pt x="971407" y="641235"/>
                    <a:pt x="911682" y="524798"/>
                    <a:pt x="969051" y="443539"/>
                  </a:cubicBezTo>
                  <a:cubicBezTo>
                    <a:pt x="1002529" y="396143"/>
                    <a:pt x="1059624" y="387760"/>
                    <a:pt x="1113322" y="400088"/>
                  </a:cubicBezTo>
                  <a:cubicBezTo>
                    <a:pt x="1136664" y="342116"/>
                    <a:pt x="1180663" y="285241"/>
                    <a:pt x="1237375" y="257570"/>
                  </a:cubicBezTo>
                  <a:cubicBezTo>
                    <a:pt x="1131897" y="156531"/>
                    <a:pt x="1191513" y="-10645"/>
                    <a:pt x="1344551" y="533"/>
                  </a:cubicBezTo>
                  <a:cubicBezTo>
                    <a:pt x="1445207" y="7876"/>
                    <a:pt x="1516165" y="115545"/>
                    <a:pt x="1475124" y="210009"/>
                  </a:cubicBezTo>
                  <a:cubicBezTo>
                    <a:pt x="1572383" y="226995"/>
                    <a:pt x="1663888" y="295049"/>
                    <a:pt x="1704107" y="385349"/>
                  </a:cubicBezTo>
                  <a:cubicBezTo>
                    <a:pt x="1848323" y="378499"/>
                    <a:pt x="1894076" y="564798"/>
                    <a:pt x="1760489" y="621564"/>
                  </a:cubicBezTo>
                  <a:cubicBezTo>
                    <a:pt x="1822132" y="720576"/>
                    <a:pt x="1851666" y="835478"/>
                    <a:pt x="1874131" y="949175"/>
                  </a:cubicBezTo>
                  <a:lnTo>
                    <a:pt x="2030074" y="1017886"/>
                  </a:lnTo>
                  <a:cubicBezTo>
                    <a:pt x="2043772" y="1025557"/>
                    <a:pt x="2050895" y="1050543"/>
                    <a:pt x="2054019" y="1065282"/>
                  </a:cubicBezTo>
                  <a:cubicBezTo>
                    <a:pt x="2117689" y="1364291"/>
                    <a:pt x="2089525" y="1709436"/>
                    <a:pt x="2304699" y="1956336"/>
                  </a:cubicBezTo>
                  <a:cubicBezTo>
                    <a:pt x="2419163" y="2087731"/>
                    <a:pt x="2567106" y="2211126"/>
                    <a:pt x="2697350" y="2324713"/>
                  </a:cubicBezTo>
                  <a:cubicBezTo>
                    <a:pt x="2723103" y="2347179"/>
                    <a:pt x="2813842" y="2400493"/>
                    <a:pt x="2846225" y="2413588"/>
                  </a:cubicBezTo>
                  <a:cubicBezTo>
                    <a:pt x="2853622" y="2416602"/>
                    <a:pt x="2859485" y="2422027"/>
                    <a:pt x="2865841" y="2426465"/>
                  </a:cubicBezTo>
                  <a:cubicBezTo>
                    <a:pt x="2909292" y="2369480"/>
                    <a:pt x="2964140" y="2310138"/>
                    <a:pt x="3003208" y="2250797"/>
                  </a:cubicBezTo>
                  <a:cubicBezTo>
                    <a:pt x="3009400" y="2241427"/>
                    <a:pt x="3014057" y="2237811"/>
                    <a:pt x="3015756" y="2225318"/>
                  </a:cubicBezTo>
                  <a:cubicBezTo>
                    <a:pt x="3024742" y="2159346"/>
                    <a:pt x="3014167" y="2057978"/>
                    <a:pt x="3015372" y="1987020"/>
                  </a:cubicBezTo>
                  <a:cubicBezTo>
                    <a:pt x="3019975" y="1712121"/>
                    <a:pt x="3023372" y="1434427"/>
                    <a:pt x="3025290" y="1159527"/>
                  </a:cubicBezTo>
                  <a:cubicBezTo>
                    <a:pt x="3026550" y="980188"/>
                    <a:pt x="3010058" y="767260"/>
                    <a:pt x="3024852" y="592852"/>
                  </a:cubicBezTo>
                  <a:cubicBezTo>
                    <a:pt x="3025674" y="583427"/>
                    <a:pt x="3025838" y="574660"/>
                    <a:pt x="3032084" y="566770"/>
                  </a:cubicBezTo>
                  <a:lnTo>
                    <a:pt x="4739453" y="553017"/>
                  </a:lnTo>
                  <a:cubicBezTo>
                    <a:pt x="4744494" y="552031"/>
                    <a:pt x="4755727" y="562551"/>
                    <a:pt x="4755727" y="564524"/>
                  </a:cubicBezTo>
                  <a:lnTo>
                    <a:pt x="4755727" y="2722295"/>
                  </a:lnTo>
                  <a:lnTo>
                    <a:pt x="4829424" y="2722295"/>
                  </a:lnTo>
                  <a:cubicBezTo>
                    <a:pt x="4832328" y="2722295"/>
                    <a:pt x="4841260" y="2728761"/>
                    <a:pt x="4846027" y="2729474"/>
                  </a:cubicBezTo>
                  <a:cubicBezTo>
                    <a:pt x="4849862" y="2731556"/>
                    <a:pt x="4850136" y="2735062"/>
                    <a:pt x="4850903" y="2738843"/>
                  </a:cubicBezTo>
                  <a:cubicBezTo>
                    <a:pt x="4854629" y="2757911"/>
                    <a:pt x="4853424" y="2845745"/>
                    <a:pt x="4850903" y="2867499"/>
                  </a:cubicBezTo>
                  <a:cubicBezTo>
                    <a:pt x="4850027" y="2875279"/>
                    <a:pt x="4848986" y="2882622"/>
                    <a:pt x="4843725" y="2888868"/>
                  </a:cubicBezTo>
                  <a:cubicBezTo>
                    <a:pt x="4823726" y="2908100"/>
                    <a:pt x="4671564" y="2896375"/>
                    <a:pt x="4636879" y="2893580"/>
                  </a:cubicBezTo>
                  <a:lnTo>
                    <a:pt x="4632112" y="4011753"/>
                  </a:lnTo>
                  <a:lnTo>
                    <a:pt x="4743837" y="4011753"/>
                  </a:lnTo>
                  <a:cubicBezTo>
                    <a:pt x="4748549" y="4014767"/>
                    <a:pt x="4749974" y="4018328"/>
                    <a:pt x="4750960" y="4023643"/>
                  </a:cubicBezTo>
                  <a:cubicBezTo>
                    <a:pt x="4754412" y="4042602"/>
                    <a:pt x="4751782" y="4129011"/>
                    <a:pt x="4745316" y="4146436"/>
                  </a:cubicBezTo>
                  <a:cubicBezTo>
                    <a:pt x="4743617" y="4150984"/>
                    <a:pt x="4732659" y="4159258"/>
                    <a:pt x="4729590" y="4159258"/>
                  </a:cubicBezTo>
                  <a:lnTo>
                    <a:pt x="4575072" y="4159258"/>
                  </a:lnTo>
                  <a:lnTo>
                    <a:pt x="4620441" y="4192353"/>
                  </a:lnTo>
                  <a:cubicBezTo>
                    <a:pt x="4697372" y="4274927"/>
                    <a:pt x="4678852" y="4390322"/>
                    <a:pt x="4589319" y="4454266"/>
                  </a:cubicBezTo>
                  <a:lnTo>
                    <a:pt x="4915012" y="4454266"/>
                  </a:lnTo>
                  <a:close/>
                  <a:moveTo>
                    <a:pt x="1399673" y="204639"/>
                  </a:moveTo>
                  <a:lnTo>
                    <a:pt x="1437262" y="203105"/>
                  </a:lnTo>
                  <a:cubicBezTo>
                    <a:pt x="1488823" y="100148"/>
                    <a:pt x="1380167" y="7985"/>
                    <a:pt x="1280169" y="43546"/>
                  </a:cubicBezTo>
                  <a:lnTo>
                    <a:pt x="1323017" y="74340"/>
                  </a:lnTo>
                  <a:cubicBezTo>
                    <a:pt x="1362633" y="109244"/>
                    <a:pt x="1388824" y="152859"/>
                    <a:pt x="1399673" y="204639"/>
                  </a:cubicBezTo>
                  <a:close/>
                  <a:moveTo>
                    <a:pt x="1244991" y="72642"/>
                  </a:moveTo>
                  <a:cubicBezTo>
                    <a:pt x="1199896" y="121846"/>
                    <a:pt x="1216389" y="207269"/>
                    <a:pt x="1276991" y="232748"/>
                  </a:cubicBezTo>
                  <a:lnTo>
                    <a:pt x="1359071" y="205516"/>
                  </a:lnTo>
                  <a:cubicBezTo>
                    <a:pt x="1369592" y="166229"/>
                    <a:pt x="1276004" y="65299"/>
                    <a:pt x="1244991" y="72642"/>
                  </a:cubicBezTo>
                  <a:close/>
                  <a:moveTo>
                    <a:pt x="1646245" y="362281"/>
                  </a:moveTo>
                  <a:cubicBezTo>
                    <a:pt x="1649587" y="359102"/>
                    <a:pt x="1621752" y="325404"/>
                    <a:pt x="1617916" y="321678"/>
                  </a:cubicBezTo>
                  <a:cubicBezTo>
                    <a:pt x="1481097" y="186941"/>
                    <a:pt x="1247128" y="223050"/>
                    <a:pt x="1156554" y="390828"/>
                  </a:cubicBezTo>
                  <a:cubicBezTo>
                    <a:pt x="1315456" y="328089"/>
                    <a:pt x="1480713" y="315542"/>
                    <a:pt x="1646245" y="362281"/>
                  </a:cubicBezTo>
                  <a:close/>
                  <a:moveTo>
                    <a:pt x="1684271" y="642988"/>
                  </a:moveTo>
                  <a:cubicBezTo>
                    <a:pt x="1697970" y="596085"/>
                    <a:pt x="1707285" y="552250"/>
                    <a:pt x="1703230" y="502716"/>
                  </a:cubicBezTo>
                  <a:cubicBezTo>
                    <a:pt x="1701696" y="483922"/>
                    <a:pt x="1687230" y="419047"/>
                    <a:pt x="1675066" y="407156"/>
                  </a:cubicBezTo>
                  <a:cubicBezTo>
                    <a:pt x="1660107" y="392581"/>
                    <a:pt x="1524384" y="373513"/>
                    <a:pt x="1496439" y="371815"/>
                  </a:cubicBezTo>
                  <a:cubicBezTo>
                    <a:pt x="1403016" y="366116"/>
                    <a:pt x="1234635" y="383869"/>
                    <a:pt x="1153212" y="432690"/>
                  </a:cubicBezTo>
                  <a:cubicBezTo>
                    <a:pt x="1129267" y="447046"/>
                    <a:pt x="1138472" y="471155"/>
                    <a:pt x="1144500" y="495648"/>
                  </a:cubicBezTo>
                  <a:cubicBezTo>
                    <a:pt x="1172554" y="609838"/>
                    <a:pt x="1274087" y="619810"/>
                    <a:pt x="1369044" y="577291"/>
                  </a:cubicBezTo>
                  <a:cubicBezTo>
                    <a:pt x="1388222" y="568688"/>
                    <a:pt x="1427454" y="535812"/>
                    <a:pt x="1443892" y="538113"/>
                  </a:cubicBezTo>
                  <a:cubicBezTo>
                    <a:pt x="1454905" y="539647"/>
                    <a:pt x="1522027" y="608249"/>
                    <a:pt x="1555780" y="616906"/>
                  </a:cubicBezTo>
                  <a:cubicBezTo>
                    <a:pt x="1628437" y="635646"/>
                    <a:pt x="1567342" y="554935"/>
                    <a:pt x="1548876" y="533456"/>
                  </a:cubicBezTo>
                  <a:cubicBezTo>
                    <a:pt x="1533096" y="515100"/>
                    <a:pt x="1480713" y="472744"/>
                    <a:pt x="1473809" y="455978"/>
                  </a:cubicBezTo>
                  <a:cubicBezTo>
                    <a:pt x="1471179" y="449676"/>
                    <a:pt x="1472220" y="444800"/>
                    <a:pt x="1476220" y="439539"/>
                  </a:cubicBezTo>
                  <a:cubicBezTo>
                    <a:pt x="1497370" y="419101"/>
                    <a:pt x="1560931" y="490497"/>
                    <a:pt x="1574794" y="507484"/>
                  </a:cubicBezTo>
                  <a:cubicBezTo>
                    <a:pt x="1598629" y="536634"/>
                    <a:pt x="1641258" y="631207"/>
                    <a:pt x="1669696" y="640906"/>
                  </a:cubicBezTo>
                  <a:cubicBezTo>
                    <a:pt x="1674518" y="642550"/>
                    <a:pt x="1679121" y="643646"/>
                    <a:pt x="1684217" y="642988"/>
                  </a:cubicBezTo>
                  <a:close/>
                  <a:moveTo>
                    <a:pt x="1750900" y="581181"/>
                  </a:moveTo>
                  <a:cubicBezTo>
                    <a:pt x="1837200" y="556743"/>
                    <a:pt x="1810516" y="421622"/>
                    <a:pt x="1722353" y="424197"/>
                  </a:cubicBezTo>
                  <a:lnTo>
                    <a:pt x="1750900" y="581181"/>
                  </a:lnTo>
                  <a:close/>
                  <a:moveTo>
                    <a:pt x="1099514" y="433677"/>
                  </a:moveTo>
                  <a:cubicBezTo>
                    <a:pt x="964338" y="400746"/>
                    <a:pt x="936339" y="595592"/>
                    <a:pt x="1075734" y="600194"/>
                  </a:cubicBezTo>
                  <a:cubicBezTo>
                    <a:pt x="1074802" y="543702"/>
                    <a:pt x="1086912" y="488196"/>
                    <a:pt x="1099514" y="433677"/>
                  </a:cubicBezTo>
                  <a:close/>
                  <a:moveTo>
                    <a:pt x="1426084" y="586441"/>
                  </a:moveTo>
                  <a:cubicBezTo>
                    <a:pt x="1390359" y="595701"/>
                    <a:pt x="1444549" y="657563"/>
                    <a:pt x="1461097" y="668905"/>
                  </a:cubicBezTo>
                  <a:cubicBezTo>
                    <a:pt x="1487179" y="686768"/>
                    <a:pt x="1531507" y="695097"/>
                    <a:pt x="1558356" y="676467"/>
                  </a:cubicBezTo>
                  <a:cubicBezTo>
                    <a:pt x="1570903" y="637728"/>
                    <a:pt x="1517260" y="658878"/>
                    <a:pt x="1490631" y="648851"/>
                  </a:cubicBezTo>
                  <a:cubicBezTo>
                    <a:pt x="1460220" y="637399"/>
                    <a:pt x="1444056" y="581784"/>
                    <a:pt x="1426029" y="586441"/>
                  </a:cubicBezTo>
                  <a:close/>
                  <a:moveTo>
                    <a:pt x="4722522" y="590660"/>
                  </a:moveTo>
                  <a:lnTo>
                    <a:pt x="3058385" y="595427"/>
                  </a:lnTo>
                  <a:lnTo>
                    <a:pt x="3053728" y="2179894"/>
                  </a:lnTo>
                  <a:lnTo>
                    <a:pt x="3293724" y="1865817"/>
                  </a:lnTo>
                  <a:cubicBezTo>
                    <a:pt x="3315915" y="1831954"/>
                    <a:pt x="3347696" y="1850529"/>
                    <a:pt x="3326764" y="1884666"/>
                  </a:cubicBezTo>
                  <a:lnTo>
                    <a:pt x="3055755" y="2241482"/>
                  </a:lnTo>
                  <a:cubicBezTo>
                    <a:pt x="3050824" y="2327946"/>
                    <a:pt x="3054988" y="2414684"/>
                    <a:pt x="3053838" y="2501258"/>
                  </a:cubicBezTo>
                  <a:cubicBezTo>
                    <a:pt x="3053070" y="2561038"/>
                    <a:pt x="3041399" y="2626736"/>
                    <a:pt x="3048632" y="2686844"/>
                  </a:cubicBezTo>
                  <a:cubicBezTo>
                    <a:pt x="3049235" y="2691940"/>
                    <a:pt x="3048468" y="2697803"/>
                    <a:pt x="3053289" y="2701200"/>
                  </a:cubicBezTo>
                  <a:lnTo>
                    <a:pt x="4717700" y="2722350"/>
                  </a:lnTo>
                  <a:lnTo>
                    <a:pt x="4722467" y="590715"/>
                  </a:lnTo>
                  <a:close/>
                  <a:moveTo>
                    <a:pt x="1370468" y="1651683"/>
                  </a:moveTo>
                  <a:cubicBezTo>
                    <a:pt x="1349318" y="1582753"/>
                    <a:pt x="1317647" y="1517713"/>
                    <a:pt x="1294305" y="1449605"/>
                  </a:cubicBezTo>
                  <a:cubicBezTo>
                    <a:pt x="1263183" y="1358647"/>
                    <a:pt x="1238799" y="1264621"/>
                    <a:pt x="1215896" y="1171253"/>
                  </a:cubicBezTo>
                  <a:cubicBezTo>
                    <a:pt x="1198362" y="1099638"/>
                    <a:pt x="1198855" y="1032242"/>
                    <a:pt x="1146198" y="974544"/>
                  </a:cubicBezTo>
                  <a:lnTo>
                    <a:pt x="1099514" y="876244"/>
                  </a:lnTo>
                  <a:cubicBezTo>
                    <a:pt x="1054090" y="970654"/>
                    <a:pt x="1062528" y="1076515"/>
                    <a:pt x="1081925" y="1176842"/>
                  </a:cubicBezTo>
                  <a:cubicBezTo>
                    <a:pt x="1112939" y="1337113"/>
                    <a:pt x="1192992" y="1496398"/>
                    <a:pt x="1310908" y="1609054"/>
                  </a:cubicBezTo>
                  <a:lnTo>
                    <a:pt x="1370468" y="1651738"/>
                  </a:lnTo>
                  <a:close/>
                  <a:moveTo>
                    <a:pt x="1056665" y="885669"/>
                  </a:moveTo>
                  <a:lnTo>
                    <a:pt x="714260" y="954654"/>
                  </a:lnTo>
                  <a:cubicBezTo>
                    <a:pt x="751958" y="1078433"/>
                    <a:pt x="785930" y="1204239"/>
                    <a:pt x="807957" y="1332018"/>
                  </a:cubicBezTo>
                  <a:cubicBezTo>
                    <a:pt x="836340" y="1496618"/>
                    <a:pt x="849874" y="1670806"/>
                    <a:pt x="837984" y="1837214"/>
                  </a:cubicBezTo>
                  <a:lnTo>
                    <a:pt x="1187622" y="1870529"/>
                  </a:lnTo>
                  <a:cubicBezTo>
                    <a:pt x="1198362" y="1879625"/>
                    <a:pt x="1178746" y="1937213"/>
                    <a:pt x="1173102" y="1951350"/>
                  </a:cubicBezTo>
                  <a:cubicBezTo>
                    <a:pt x="1162198" y="1978472"/>
                    <a:pt x="1144993" y="2001212"/>
                    <a:pt x="1123295" y="2020444"/>
                  </a:cubicBezTo>
                  <a:cubicBezTo>
                    <a:pt x="1154198" y="2032937"/>
                    <a:pt x="1186143" y="2063183"/>
                    <a:pt x="1174636" y="2100388"/>
                  </a:cubicBezTo>
                  <a:cubicBezTo>
                    <a:pt x="1172390" y="2107621"/>
                    <a:pt x="1160335" y="2112333"/>
                    <a:pt x="1161595" y="2119730"/>
                  </a:cubicBezTo>
                  <a:cubicBezTo>
                    <a:pt x="1162198" y="2123128"/>
                    <a:pt x="1176828" y="2134963"/>
                    <a:pt x="1181266" y="2143182"/>
                  </a:cubicBezTo>
                  <a:cubicBezTo>
                    <a:pt x="1201923" y="2181538"/>
                    <a:pt x="1167075" y="2200167"/>
                    <a:pt x="1132774" y="2201263"/>
                  </a:cubicBezTo>
                  <a:cubicBezTo>
                    <a:pt x="1132993" y="2211455"/>
                    <a:pt x="1154308" y="2224550"/>
                    <a:pt x="1160609" y="2235235"/>
                  </a:cubicBezTo>
                  <a:cubicBezTo>
                    <a:pt x="1187403" y="2280276"/>
                    <a:pt x="1145596" y="2304220"/>
                    <a:pt x="1104281" y="2303563"/>
                  </a:cubicBezTo>
                  <a:cubicBezTo>
                    <a:pt x="1119678" y="2337370"/>
                    <a:pt x="1104336" y="2362082"/>
                    <a:pt x="1068008" y="2365151"/>
                  </a:cubicBezTo>
                  <a:cubicBezTo>
                    <a:pt x="1032666" y="2368165"/>
                    <a:pt x="946311" y="2337042"/>
                    <a:pt x="905545" y="2328713"/>
                  </a:cubicBezTo>
                  <a:cubicBezTo>
                    <a:pt x="866039" y="2320604"/>
                    <a:pt x="825272" y="2317206"/>
                    <a:pt x="785930" y="2308385"/>
                  </a:cubicBezTo>
                  <a:cubicBezTo>
                    <a:pt x="762862" y="2419232"/>
                    <a:pt x="727137" y="2526682"/>
                    <a:pt x="685877" y="2631776"/>
                  </a:cubicBezTo>
                  <a:cubicBezTo>
                    <a:pt x="925106" y="2572490"/>
                    <a:pt x="1160664" y="2492546"/>
                    <a:pt x="1369756" y="2362192"/>
                  </a:cubicBezTo>
                  <a:lnTo>
                    <a:pt x="1384879" y="1707299"/>
                  </a:lnTo>
                  <a:cubicBezTo>
                    <a:pt x="1216444" y="1607191"/>
                    <a:pt x="1105761" y="1421386"/>
                    <a:pt x="1058090" y="1233937"/>
                  </a:cubicBezTo>
                  <a:cubicBezTo>
                    <a:pt x="1038474" y="1156952"/>
                    <a:pt x="1023625" y="1061995"/>
                    <a:pt x="1032995" y="983147"/>
                  </a:cubicBezTo>
                  <a:cubicBezTo>
                    <a:pt x="1036995" y="949777"/>
                    <a:pt x="1049049" y="917997"/>
                    <a:pt x="1056720" y="885559"/>
                  </a:cubicBezTo>
                  <a:close/>
                  <a:moveTo>
                    <a:pt x="647302" y="2241208"/>
                  </a:moveTo>
                  <a:cubicBezTo>
                    <a:pt x="660782" y="2172606"/>
                    <a:pt x="695137" y="2092059"/>
                    <a:pt x="703630" y="2024006"/>
                  </a:cubicBezTo>
                  <a:cubicBezTo>
                    <a:pt x="704781" y="2014800"/>
                    <a:pt x="707795" y="1996445"/>
                    <a:pt x="702754" y="1989267"/>
                  </a:cubicBezTo>
                  <a:cubicBezTo>
                    <a:pt x="698699" y="1983459"/>
                    <a:pt x="585057" y="1960500"/>
                    <a:pt x="565989" y="1954911"/>
                  </a:cubicBezTo>
                  <a:cubicBezTo>
                    <a:pt x="458977" y="1923514"/>
                    <a:pt x="370156" y="1880556"/>
                    <a:pt x="313007" y="1779846"/>
                  </a:cubicBezTo>
                  <a:cubicBezTo>
                    <a:pt x="302870" y="1762038"/>
                    <a:pt x="264734" y="1690751"/>
                    <a:pt x="291308" y="1677601"/>
                  </a:cubicBezTo>
                  <a:cubicBezTo>
                    <a:pt x="314048" y="1666368"/>
                    <a:pt x="323308" y="1719956"/>
                    <a:pt x="329993" y="1734312"/>
                  </a:cubicBezTo>
                  <a:cubicBezTo>
                    <a:pt x="338212" y="1752065"/>
                    <a:pt x="347472" y="1769818"/>
                    <a:pt x="360239" y="1784887"/>
                  </a:cubicBezTo>
                  <a:lnTo>
                    <a:pt x="768670" y="1328401"/>
                  </a:lnTo>
                  <a:cubicBezTo>
                    <a:pt x="765602" y="1294813"/>
                    <a:pt x="701000" y="990379"/>
                    <a:pt x="683576" y="990489"/>
                  </a:cubicBezTo>
                  <a:cubicBezTo>
                    <a:pt x="525715" y="1166760"/>
                    <a:pt x="339088" y="1315799"/>
                    <a:pt x="186817" y="1497220"/>
                  </a:cubicBezTo>
                  <a:cubicBezTo>
                    <a:pt x="77449" y="1627574"/>
                    <a:pt x="-8303" y="1746531"/>
                    <a:pt x="63751" y="1924665"/>
                  </a:cubicBezTo>
                  <a:cubicBezTo>
                    <a:pt x="158489" y="2158743"/>
                    <a:pt x="423087" y="2212112"/>
                    <a:pt x="647357" y="2241208"/>
                  </a:cubicBezTo>
                  <a:close/>
                  <a:moveTo>
                    <a:pt x="1884049" y="1889652"/>
                  </a:moveTo>
                  <a:cubicBezTo>
                    <a:pt x="1881583" y="1606095"/>
                    <a:pt x="1917309" y="1318922"/>
                    <a:pt x="2006513" y="1049666"/>
                  </a:cubicBezTo>
                  <a:lnTo>
                    <a:pt x="1881693" y="995092"/>
                  </a:lnTo>
                  <a:cubicBezTo>
                    <a:pt x="1893145" y="1079857"/>
                    <a:pt x="1895227" y="1168404"/>
                    <a:pt x="1865419" y="1250101"/>
                  </a:cubicBezTo>
                  <a:lnTo>
                    <a:pt x="1748490" y="1280566"/>
                  </a:lnTo>
                  <a:cubicBezTo>
                    <a:pt x="1734955" y="1324566"/>
                    <a:pt x="1721969" y="1368894"/>
                    <a:pt x="1702737" y="1410811"/>
                  </a:cubicBezTo>
                  <a:cubicBezTo>
                    <a:pt x="1643998" y="1538480"/>
                    <a:pt x="1540383" y="1634807"/>
                    <a:pt x="1418906" y="1702477"/>
                  </a:cubicBezTo>
                  <a:cubicBezTo>
                    <a:pt x="1416933" y="1859680"/>
                    <a:pt x="1415673" y="2015787"/>
                    <a:pt x="1413591" y="2172935"/>
                  </a:cubicBezTo>
                  <a:cubicBezTo>
                    <a:pt x="1412879" y="2225646"/>
                    <a:pt x="1403125" y="2281371"/>
                    <a:pt x="1408331" y="2334795"/>
                  </a:cubicBezTo>
                  <a:cubicBezTo>
                    <a:pt x="1409482" y="2346357"/>
                    <a:pt x="1409043" y="2346521"/>
                    <a:pt x="1415509" y="2356165"/>
                  </a:cubicBezTo>
                  <a:cubicBezTo>
                    <a:pt x="1424933" y="2370411"/>
                    <a:pt x="1480110" y="2409041"/>
                    <a:pt x="1497480" y="2421643"/>
                  </a:cubicBezTo>
                  <a:cubicBezTo>
                    <a:pt x="1642573" y="2526956"/>
                    <a:pt x="1810461" y="2619119"/>
                    <a:pt x="1988650" y="2650899"/>
                  </a:cubicBezTo>
                  <a:cubicBezTo>
                    <a:pt x="1956650" y="2461204"/>
                    <a:pt x="1901199" y="2273810"/>
                    <a:pt x="1893638" y="2079950"/>
                  </a:cubicBezTo>
                  <a:cubicBezTo>
                    <a:pt x="1813310" y="2078635"/>
                    <a:pt x="1631176" y="2084388"/>
                    <a:pt x="1604711" y="1986034"/>
                  </a:cubicBezTo>
                  <a:cubicBezTo>
                    <a:pt x="1597917" y="1960719"/>
                    <a:pt x="1593095" y="1888501"/>
                    <a:pt x="1626026" y="1881104"/>
                  </a:cubicBezTo>
                  <a:lnTo>
                    <a:pt x="1884104" y="1889652"/>
                  </a:lnTo>
                  <a:close/>
                  <a:moveTo>
                    <a:pt x="1322908" y="1409003"/>
                  </a:moveTo>
                  <a:cubicBezTo>
                    <a:pt x="1328497" y="1334593"/>
                    <a:pt x="1351839" y="1263471"/>
                    <a:pt x="1374359" y="1193116"/>
                  </a:cubicBezTo>
                  <a:lnTo>
                    <a:pt x="1237375" y="1090213"/>
                  </a:lnTo>
                  <a:cubicBezTo>
                    <a:pt x="1258196" y="1191582"/>
                    <a:pt x="1281703" y="1297772"/>
                    <a:pt x="1314853" y="1395688"/>
                  </a:cubicBezTo>
                  <a:cubicBezTo>
                    <a:pt x="1316552" y="1400674"/>
                    <a:pt x="1315894" y="1410098"/>
                    <a:pt x="1322853" y="1408948"/>
                  </a:cubicBezTo>
                  <a:close/>
                  <a:moveTo>
                    <a:pt x="2649132" y="2318357"/>
                  </a:moveTo>
                  <a:cubicBezTo>
                    <a:pt x="2575215" y="2259454"/>
                    <a:pt x="2500093" y="2199236"/>
                    <a:pt x="2430725" y="2134744"/>
                  </a:cubicBezTo>
                  <a:cubicBezTo>
                    <a:pt x="2161962" y="1884775"/>
                    <a:pt x="2117415" y="1742093"/>
                    <a:pt x="2060703" y="1382099"/>
                  </a:cubicBezTo>
                  <a:lnTo>
                    <a:pt x="2021910" y="1109336"/>
                  </a:lnTo>
                  <a:cubicBezTo>
                    <a:pt x="1976486" y="1284128"/>
                    <a:pt x="1939555" y="1463851"/>
                    <a:pt x="1926788" y="1644615"/>
                  </a:cubicBezTo>
                  <a:cubicBezTo>
                    <a:pt x="1920432" y="1734751"/>
                    <a:pt x="1911281" y="1886529"/>
                    <a:pt x="1921856" y="1972993"/>
                  </a:cubicBezTo>
                  <a:cubicBezTo>
                    <a:pt x="1923884" y="1989705"/>
                    <a:pt x="1935774" y="2012170"/>
                    <a:pt x="1943281" y="2027677"/>
                  </a:cubicBezTo>
                  <a:cubicBezTo>
                    <a:pt x="2016868" y="2180058"/>
                    <a:pt x="2189085" y="2316111"/>
                    <a:pt x="2319110" y="2422355"/>
                  </a:cubicBezTo>
                  <a:cubicBezTo>
                    <a:pt x="2368863" y="2463012"/>
                    <a:pt x="2420095" y="2502299"/>
                    <a:pt x="2471162" y="2541367"/>
                  </a:cubicBezTo>
                  <a:lnTo>
                    <a:pt x="2649077" y="2318302"/>
                  </a:lnTo>
                  <a:close/>
                  <a:moveTo>
                    <a:pt x="1498795" y="1451851"/>
                  </a:moveTo>
                  <a:lnTo>
                    <a:pt x="1555561" y="1269334"/>
                  </a:lnTo>
                  <a:lnTo>
                    <a:pt x="1446577" y="1228293"/>
                  </a:lnTo>
                  <a:cubicBezTo>
                    <a:pt x="1475289" y="1294868"/>
                    <a:pt x="1480220" y="1363579"/>
                    <a:pt x="1490686" y="1433934"/>
                  </a:cubicBezTo>
                  <a:cubicBezTo>
                    <a:pt x="1491398" y="1438755"/>
                    <a:pt x="1492055" y="1452892"/>
                    <a:pt x="1498795" y="1451851"/>
                  </a:cubicBezTo>
                  <a:close/>
                  <a:moveTo>
                    <a:pt x="1708052" y="1280621"/>
                  </a:moveTo>
                  <a:lnTo>
                    <a:pt x="1594629" y="1276512"/>
                  </a:lnTo>
                  <a:cubicBezTo>
                    <a:pt x="1560273" y="1409715"/>
                    <a:pt x="1504877" y="1535247"/>
                    <a:pt x="1432330" y="1651683"/>
                  </a:cubicBezTo>
                  <a:cubicBezTo>
                    <a:pt x="1435618" y="1654807"/>
                    <a:pt x="1475234" y="1626807"/>
                    <a:pt x="1481371" y="1622314"/>
                  </a:cubicBezTo>
                  <a:cubicBezTo>
                    <a:pt x="1594739" y="1539630"/>
                    <a:pt x="1679066" y="1419139"/>
                    <a:pt x="1708107" y="1280621"/>
                  </a:cubicBezTo>
                  <a:close/>
                  <a:moveTo>
                    <a:pt x="780889" y="1380510"/>
                  </a:moveTo>
                  <a:cubicBezTo>
                    <a:pt x="776067" y="1374811"/>
                    <a:pt x="745164" y="1408729"/>
                    <a:pt x="740452" y="1413715"/>
                  </a:cubicBezTo>
                  <a:cubicBezTo>
                    <a:pt x="620508" y="1539357"/>
                    <a:pt x="512675" y="1677272"/>
                    <a:pt x="390814" y="1801325"/>
                  </a:cubicBezTo>
                  <a:cubicBezTo>
                    <a:pt x="381280" y="1813708"/>
                    <a:pt x="386649" y="1820722"/>
                    <a:pt x="395635" y="1830365"/>
                  </a:cubicBezTo>
                  <a:cubicBezTo>
                    <a:pt x="421608" y="1858146"/>
                    <a:pt x="476730" y="1885378"/>
                    <a:pt x="512181" y="1899241"/>
                  </a:cubicBezTo>
                  <a:cubicBezTo>
                    <a:pt x="567961" y="1921049"/>
                    <a:pt x="683850" y="1955897"/>
                    <a:pt x="741657" y="1964610"/>
                  </a:cubicBezTo>
                  <a:cubicBezTo>
                    <a:pt x="759136" y="1967240"/>
                    <a:pt x="777218" y="1965815"/>
                    <a:pt x="794697" y="1965212"/>
                  </a:cubicBezTo>
                  <a:cubicBezTo>
                    <a:pt x="808998" y="1852611"/>
                    <a:pt x="803574" y="1738750"/>
                    <a:pt x="804889" y="1625328"/>
                  </a:cubicBezTo>
                  <a:lnTo>
                    <a:pt x="780889" y="1380510"/>
                  </a:lnTo>
                  <a:close/>
                  <a:moveTo>
                    <a:pt x="1151787" y="1899131"/>
                  </a:moveTo>
                  <a:lnTo>
                    <a:pt x="837984" y="1875296"/>
                  </a:lnTo>
                  <a:lnTo>
                    <a:pt x="833217" y="1970527"/>
                  </a:lnTo>
                  <a:cubicBezTo>
                    <a:pt x="874860" y="1970582"/>
                    <a:pt x="917161" y="1975020"/>
                    <a:pt x="958585" y="1980719"/>
                  </a:cubicBezTo>
                  <a:cubicBezTo>
                    <a:pt x="981982" y="1983952"/>
                    <a:pt x="1073926" y="2005321"/>
                    <a:pt x="1086528" y="2003075"/>
                  </a:cubicBezTo>
                  <a:cubicBezTo>
                    <a:pt x="1118582" y="1997321"/>
                    <a:pt x="1149376" y="1929542"/>
                    <a:pt x="1151842" y="1899186"/>
                  </a:cubicBezTo>
                  <a:close/>
                  <a:moveTo>
                    <a:pt x="1884049" y="1927679"/>
                  </a:moveTo>
                  <a:lnTo>
                    <a:pt x="1636765" y="1918145"/>
                  </a:lnTo>
                  <a:cubicBezTo>
                    <a:pt x="1610574" y="2060224"/>
                    <a:pt x="1798571" y="2037704"/>
                    <a:pt x="1888816" y="2041923"/>
                  </a:cubicBezTo>
                  <a:lnTo>
                    <a:pt x="1884049" y="1927679"/>
                  </a:lnTo>
                  <a:close/>
                  <a:moveTo>
                    <a:pt x="867189" y="2084060"/>
                  </a:moveTo>
                  <a:cubicBezTo>
                    <a:pt x="865271" y="2075183"/>
                    <a:pt x="864121" y="2060170"/>
                    <a:pt x="874312" y="2056772"/>
                  </a:cubicBezTo>
                  <a:cubicBezTo>
                    <a:pt x="930476" y="2053594"/>
                    <a:pt x="987735" y="2060224"/>
                    <a:pt x="1042474" y="2072717"/>
                  </a:cubicBezTo>
                  <a:cubicBezTo>
                    <a:pt x="1061652" y="2077101"/>
                    <a:pt x="1110089" y="2097320"/>
                    <a:pt x="1121651" y="2097703"/>
                  </a:cubicBezTo>
                  <a:cubicBezTo>
                    <a:pt x="1134637" y="2098142"/>
                    <a:pt x="1146198" y="2088882"/>
                    <a:pt x="1139952" y="2075183"/>
                  </a:cubicBezTo>
                  <a:cubicBezTo>
                    <a:pt x="1128883" y="2051074"/>
                    <a:pt x="1062912" y="2035074"/>
                    <a:pt x="1037816" y="2029759"/>
                  </a:cubicBezTo>
                  <a:cubicBezTo>
                    <a:pt x="944667" y="2010143"/>
                    <a:pt x="845272" y="2008171"/>
                    <a:pt x="750643" y="1999294"/>
                  </a:cubicBezTo>
                  <a:lnTo>
                    <a:pt x="681055" y="2251125"/>
                  </a:lnTo>
                  <a:cubicBezTo>
                    <a:pt x="768232" y="2268385"/>
                    <a:pt x="856504" y="2281810"/>
                    <a:pt x="943462" y="2300220"/>
                  </a:cubicBezTo>
                  <a:cubicBezTo>
                    <a:pt x="953544" y="2302357"/>
                    <a:pt x="1071295" y="2338028"/>
                    <a:pt x="1070967" y="2324877"/>
                  </a:cubicBezTo>
                  <a:cubicBezTo>
                    <a:pt x="1025817" y="2258413"/>
                    <a:pt x="931024" y="2259235"/>
                    <a:pt x="860066" y="2242084"/>
                  </a:cubicBezTo>
                  <a:cubicBezTo>
                    <a:pt x="850915" y="2234249"/>
                    <a:pt x="853272" y="2223071"/>
                    <a:pt x="861655" y="2215400"/>
                  </a:cubicBezTo>
                  <a:cubicBezTo>
                    <a:pt x="882641" y="2202907"/>
                    <a:pt x="973708" y="2225975"/>
                    <a:pt x="999406" y="2234687"/>
                  </a:cubicBezTo>
                  <a:cubicBezTo>
                    <a:pt x="1045214" y="2250249"/>
                    <a:pt x="1080172" y="2285755"/>
                    <a:pt x="1132719" y="2265372"/>
                  </a:cubicBezTo>
                  <a:cubicBezTo>
                    <a:pt x="1135185" y="2251016"/>
                    <a:pt x="1122801" y="2242687"/>
                    <a:pt x="1113267" y="2234906"/>
                  </a:cubicBezTo>
                  <a:cubicBezTo>
                    <a:pt x="1074419" y="2203236"/>
                    <a:pt x="1006803" y="2184442"/>
                    <a:pt x="957873" y="2176332"/>
                  </a:cubicBezTo>
                  <a:cubicBezTo>
                    <a:pt x="927846" y="2171346"/>
                    <a:pt x="876121" y="2173428"/>
                    <a:pt x="850970" y="2164387"/>
                  </a:cubicBezTo>
                  <a:cubicBezTo>
                    <a:pt x="833491" y="2158086"/>
                    <a:pt x="834203" y="2138141"/>
                    <a:pt x="850806" y="2133210"/>
                  </a:cubicBezTo>
                  <a:cubicBezTo>
                    <a:pt x="861819" y="2129922"/>
                    <a:pt x="889107" y="2131566"/>
                    <a:pt x="902093" y="2132278"/>
                  </a:cubicBezTo>
                  <a:cubicBezTo>
                    <a:pt x="984119" y="2136716"/>
                    <a:pt x="1061268" y="2174853"/>
                    <a:pt x="1144609" y="2165538"/>
                  </a:cubicBezTo>
                  <a:cubicBezTo>
                    <a:pt x="1152883" y="2158524"/>
                    <a:pt x="1138911" y="2151072"/>
                    <a:pt x="1134308" y="2147292"/>
                  </a:cubicBezTo>
                  <a:cubicBezTo>
                    <a:pt x="1070035" y="2094525"/>
                    <a:pt x="944667" y="2101375"/>
                    <a:pt x="867134" y="2084005"/>
                  </a:cubicBezTo>
                  <a:close/>
                  <a:moveTo>
                    <a:pt x="3182000" y="4149669"/>
                  </a:moveTo>
                  <a:lnTo>
                    <a:pt x="3027482" y="4149669"/>
                  </a:lnTo>
                  <a:cubicBezTo>
                    <a:pt x="3025016" y="4149669"/>
                    <a:pt x="3006112" y="4134984"/>
                    <a:pt x="3006112" y="4133011"/>
                  </a:cubicBezTo>
                  <a:lnTo>
                    <a:pt x="3006112" y="4002164"/>
                  </a:lnTo>
                  <a:lnTo>
                    <a:pt x="3148740" y="4002164"/>
                  </a:lnTo>
                  <a:lnTo>
                    <a:pt x="3158274" y="2879224"/>
                  </a:lnTo>
                  <a:lnTo>
                    <a:pt x="2917675" y="2870238"/>
                  </a:lnTo>
                  <a:cubicBezTo>
                    <a:pt x="2901182" y="2857088"/>
                    <a:pt x="2902004" y="2725967"/>
                    <a:pt x="2913675" y="2708268"/>
                  </a:cubicBezTo>
                  <a:cubicBezTo>
                    <a:pt x="2915429" y="2705583"/>
                    <a:pt x="2925785" y="2698460"/>
                    <a:pt x="2927648" y="2698460"/>
                  </a:cubicBezTo>
                  <a:lnTo>
                    <a:pt x="3015591" y="2698460"/>
                  </a:lnTo>
                  <a:lnTo>
                    <a:pt x="3015591" y="2294029"/>
                  </a:lnTo>
                  <a:lnTo>
                    <a:pt x="2897347" y="2449588"/>
                  </a:lnTo>
                  <a:cubicBezTo>
                    <a:pt x="2919265" y="2479889"/>
                    <a:pt x="2949401" y="2522628"/>
                    <a:pt x="2913456" y="2555833"/>
                  </a:cubicBezTo>
                  <a:cubicBezTo>
                    <a:pt x="2906388" y="2562353"/>
                    <a:pt x="2884087" y="2569312"/>
                    <a:pt x="2883210" y="2570736"/>
                  </a:cubicBezTo>
                  <a:cubicBezTo>
                    <a:pt x="2878169" y="2579010"/>
                    <a:pt x="2886553" y="2609585"/>
                    <a:pt x="2868252" y="2634297"/>
                  </a:cubicBezTo>
                  <a:cubicBezTo>
                    <a:pt x="2854608" y="2652653"/>
                    <a:pt x="2831978" y="2653694"/>
                    <a:pt x="2825019" y="2662406"/>
                  </a:cubicBezTo>
                  <a:cubicBezTo>
                    <a:pt x="2819814" y="2668981"/>
                    <a:pt x="2820745" y="2679885"/>
                    <a:pt x="2816746" y="2687502"/>
                  </a:cubicBezTo>
                  <a:cubicBezTo>
                    <a:pt x="2802992" y="2713638"/>
                    <a:pt x="2784308" y="2723172"/>
                    <a:pt x="2754171" y="2722405"/>
                  </a:cubicBezTo>
                  <a:cubicBezTo>
                    <a:pt x="2757514" y="2771500"/>
                    <a:pt x="2716035" y="2788651"/>
                    <a:pt x="2673077" y="2777199"/>
                  </a:cubicBezTo>
                  <a:cubicBezTo>
                    <a:pt x="2662830" y="2774459"/>
                    <a:pt x="2651488" y="2759939"/>
                    <a:pt x="2639981" y="2767281"/>
                  </a:cubicBezTo>
                  <a:lnTo>
                    <a:pt x="2530504" y="2900594"/>
                  </a:lnTo>
                  <a:cubicBezTo>
                    <a:pt x="2505628" y="2911936"/>
                    <a:pt x="2496313" y="2893635"/>
                    <a:pt x="2507436" y="2872868"/>
                  </a:cubicBezTo>
                  <a:lnTo>
                    <a:pt x="2614338" y="2741583"/>
                  </a:lnTo>
                  <a:cubicBezTo>
                    <a:pt x="2607872" y="2728158"/>
                    <a:pt x="2599105" y="2719665"/>
                    <a:pt x="2593516" y="2704597"/>
                  </a:cubicBezTo>
                  <a:cubicBezTo>
                    <a:pt x="2589571" y="2694077"/>
                    <a:pt x="2589133" y="2675392"/>
                    <a:pt x="2586558" y="2671064"/>
                  </a:cubicBezTo>
                  <a:cubicBezTo>
                    <a:pt x="2584421" y="2667447"/>
                    <a:pt x="2535983" y="2637913"/>
                    <a:pt x="2520970" y="2620105"/>
                  </a:cubicBezTo>
                  <a:cubicBezTo>
                    <a:pt x="2513627" y="2611393"/>
                    <a:pt x="2495052" y="2578243"/>
                    <a:pt x="2492861" y="2576983"/>
                  </a:cubicBezTo>
                  <a:cubicBezTo>
                    <a:pt x="2490559" y="2575668"/>
                    <a:pt x="2476642" y="2580435"/>
                    <a:pt x="2464423" y="2576983"/>
                  </a:cubicBezTo>
                  <a:cubicBezTo>
                    <a:pt x="2446560" y="2571887"/>
                    <a:pt x="2405848" y="2537367"/>
                    <a:pt x="2388424" y="2524381"/>
                  </a:cubicBezTo>
                  <a:cubicBezTo>
                    <a:pt x="2273467" y="2438410"/>
                    <a:pt x="2085306" y="2286960"/>
                    <a:pt x="1998184" y="2177428"/>
                  </a:cubicBezTo>
                  <a:cubicBezTo>
                    <a:pt x="1972267" y="2144826"/>
                    <a:pt x="1952870" y="2107621"/>
                    <a:pt x="1926788" y="2075238"/>
                  </a:cubicBezTo>
                  <a:cubicBezTo>
                    <a:pt x="1942842" y="2273043"/>
                    <a:pt x="1989581" y="2465368"/>
                    <a:pt x="2029581" y="2658899"/>
                  </a:cubicBezTo>
                  <a:lnTo>
                    <a:pt x="2025416" y="2678296"/>
                  </a:lnTo>
                  <a:cubicBezTo>
                    <a:pt x="1984924" y="2697967"/>
                    <a:pt x="1942733" y="2670296"/>
                    <a:pt x="1902898" y="2672433"/>
                  </a:cubicBezTo>
                  <a:lnTo>
                    <a:pt x="2020320" y="4132463"/>
                  </a:lnTo>
                  <a:cubicBezTo>
                    <a:pt x="2016540" y="4187092"/>
                    <a:pt x="1907446" y="4157230"/>
                    <a:pt x="1907829" y="4175915"/>
                  </a:cubicBezTo>
                  <a:cubicBezTo>
                    <a:pt x="1964869" y="4240845"/>
                    <a:pt x="2060375" y="4238654"/>
                    <a:pt x="2137195" y="4269831"/>
                  </a:cubicBezTo>
                  <a:cubicBezTo>
                    <a:pt x="2218235" y="4302707"/>
                    <a:pt x="2268810" y="4359967"/>
                    <a:pt x="2291001" y="4445061"/>
                  </a:cubicBezTo>
                  <a:lnTo>
                    <a:pt x="3160521" y="4449554"/>
                  </a:lnTo>
                  <a:lnTo>
                    <a:pt x="3124905" y="4418541"/>
                  </a:lnTo>
                  <a:cubicBezTo>
                    <a:pt x="3059755" y="4348131"/>
                    <a:pt x="3064248" y="4241557"/>
                    <a:pt x="3136850" y="4178435"/>
                  </a:cubicBezTo>
                  <a:lnTo>
                    <a:pt x="3181890" y="4149778"/>
                  </a:lnTo>
                  <a:close/>
                  <a:moveTo>
                    <a:pt x="2593516" y="2485368"/>
                  </a:moveTo>
                  <a:lnTo>
                    <a:pt x="2665186" y="2483450"/>
                  </a:lnTo>
                  <a:cubicBezTo>
                    <a:pt x="2683378" y="2477971"/>
                    <a:pt x="2686720" y="2426246"/>
                    <a:pt x="2711268" y="2438958"/>
                  </a:cubicBezTo>
                  <a:cubicBezTo>
                    <a:pt x="2733733" y="2450574"/>
                    <a:pt x="2705898" y="2488272"/>
                    <a:pt x="2702884" y="2506902"/>
                  </a:cubicBezTo>
                  <a:cubicBezTo>
                    <a:pt x="2700583" y="2521039"/>
                    <a:pt x="2698501" y="2541641"/>
                    <a:pt x="2706391" y="2553422"/>
                  </a:cubicBezTo>
                  <a:cubicBezTo>
                    <a:pt x="2733624" y="2584544"/>
                    <a:pt x="2798445" y="2491998"/>
                    <a:pt x="2794225" y="2455067"/>
                  </a:cubicBezTo>
                  <a:cubicBezTo>
                    <a:pt x="2789952" y="2417808"/>
                    <a:pt x="2708912" y="2362850"/>
                    <a:pt x="2673077" y="2353206"/>
                  </a:cubicBezTo>
                  <a:lnTo>
                    <a:pt x="2518614" y="2540929"/>
                  </a:lnTo>
                  <a:cubicBezTo>
                    <a:pt x="2525298" y="2583175"/>
                    <a:pt x="2559599" y="2620708"/>
                    <a:pt x="2598667" y="2635667"/>
                  </a:cubicBezTo>
                  <a:cubicBezTo>
                    <a:pt x="2609626" y="2620434"/>
                    <a:pt x="2640420" y="2616763"/>
                    <a:pt x="2649406" y="2610407"/>
                  </a:cubicBezTo>
                  <a:cubicBezTo>
                    <a:pt x="2651379" y="2609037"/>
                    <a:pt x="2671159" y="2569969"/>
                    <a:pt x="2671378" y="2567613"/>
                  </a:cubicBezTo>
                  <a:cubicBezTo>
                    <a:pt x="2672145" y="2558517"/>
                    <a:pt x="2657132" y="2532710"/>
                    <a:pt x="2663707" y="2517696"/>
                  </a:cubicBezTo>
                  <a:cubicBezTo>
                    <a:pt x="2639543" y="2521915"/>
                    <a:pt x="2577297" y="2522902"/>
                    <a:pt x="2593516" y="2485423"/>
                  </a:cubicBezTo>
                  <a:close/>
                  <a:moveTo>
                    <a:pt x="2821458" y="2516819"/>
                  </a:moveTo>
                  <a:cubicBezTo>
                    <a:pt x="2859594" y="2547175"/>
                    <a:pt x="2918497" y="2542846"/>
                    <a:pt x="2879758" y="2484710"/>
                  </a:cubicBezTo>
                  <a:cubicBezTo>
                    <a:pt x="2874279" y="2476437"/>
                    <a:pt x="2845403" y="2449588"/>
                    <a:pt x="2837183" y="2446355"/>
                  </a:cubicBezTo>
                  <a:cubicBezTo>
                    <a:pt x="2828800" y="2443067"/>
                    <a:pt x="2830773" y="2448601"/>
                    <a:pt x="2830170" y="2453369"/>
                  </a:cubicBezTo>
                  <a:cubicBezTo>
                    <a:pt x="2827430" y="2474683"/>
                    <a:pt x="2825019" y="2495669"/>
                    <a:pt x="2821458" y="2516819"/>
                  </a:cubicBezTo>
                  <a:close/>
                  <a:moveTo>
                    <a:pt x="2792856" y="2546901"/>
                  </a:moveTo>
                  <a:lnTo>
                    <a:pt x="2763925" y="2586024"/>
                  </a:lnTo>
                  <a:cubicBezTo>
                    <a:pt x="2781349" y="2605256"/>
                    <a:pt x="2806663" y="2638133"/>
                    <a:pt x="2834608" y="2619667"/>
                  </a:cubicBezTo>
                  <a:cubicBezTo>
                    <a:pt x="2875977" y="2592325"/>
                    <a:pt x="2825951" y="2546901"/>
                    <a:pt x="2792856" y="2546901"/>
                  </a:cubicBezTo>
                  <a:close/>
                  <a:moveTo>
                    <a:pt x="2700200" y="2594298"/>
                  </a:moveTo>
                  <a:cubicBezTo>
                    <a:pt x="2690940" y="2597311"/>
                    <a:pt x="2686720" y="2620215"/>
                    <a:pt x="2687597" y="2629037"/>
                  </a:cubicBezTo>
                  <a:cubicBezTo>
                    <a:pt x="2691871" y="2672707"/>
                    <a:pt x="2782171" y="2721693"/>
                    <a:pt x="2789952" y="2655502"/>
                  </a:cubicBezTo>
                  <a:cubicBezTo>
                    <a:pt x="2757021" y="2647283"/>
                    <a:pt x="2732418" y="2583723"/>
                    <a:pt x="2700200" y="2594298"/>
                  </a:cubicBezTo>
                  <a:close/>
                  <a:moveTo>
                    <a:pt x="2647926" y="2646680"/>
                  </a:moveTo>
                  <a:cubicBezTo>
                    <a:pt x="2581572" y="2652708"/>
                    <a:pt x="2668036" y="2775336"/>
                    <a:pt x="2716254" y="2743884"/>
                  </a:cubicBezTo>
                  <a:cubicBezTo>
                    <a:pt x="2741185" y="2727610"/>
                    <a:pt x="2687542" y="2696707"/>
                    <a:pt x="2680200" y="2689145"/>
                  </a:cubicBezTo>
                  <a:cubicBezTo>
                    <a:pt x="2670995" y="2679666"/>
                    <a:pt x="2657570" y="2645804"/>
                    <a:pt x="2647926" y="2646680"/>
                  </a:cubicBezTo>
                  <a:close/>
                  <a:moveTo>
                    <a:pt x="3291368" y="2879279"/>
                  </a:moveTo>
                  <a:lnTo>
                    <a:pt x="3196301" y="2879279"/>
                  </a:lnTo>
                  <a:lnTo>
                    <a:pt x="3182054" y="4002164"/>
                  </a:lnTo>
                  <a:lnTo>
                    <a:pt x="3291423" y="4002164"/>
                  </a:lnTo>
                  <a:lnTo>
                    <a:pt x="3291423" y="2879279"/>
                  </a:lnTo>
                  <a:close/>
                  <a:moveTo>
                    <a:pt x="4427678" y="2893580"/>
                  </a:moveTo>
                  <a:lnTo>
                    <a:pt x="3324573" y="2879279"/>
                  </a:lnTo>
                  <a:cubicBezTo>
                    <a:pt x="3325614" y="2978401"/>
                    <a:pt x="3323367" y="3077742"/>
                    <a:pt x="3324354" y="3176918"/>
                  </a:cubicBezTo>
                  <a:cubicBezTo>
                    <a:pt x="3324518" y="3191602"/>
                    <a:pt x="3329449" y="3204589"/>
                    <a:pt x="3329559" y="3219274"/>
                  </a:cubicBezTo>
                  <a:cubicBezTo>
                    <a:pt x="3331860" y="3480201"/>
                    <a:pt x="3327367" y="3741347"/>
                    <a:pt x="3329285" y="4002219"/>
                  </a:cubicBezTo>
                  <a:lnTo>
                    <a:pt x="4427623" y="4006931"/>
                  </a:lnTo>
                  <a:lnTo>
                    <a:pt x="4427623" y="2893526"/>
                  </a:lnTo>
                  <a:close/>
                  <a:moveTo>
                    <a:pt x="4598853" y="2893580"/>
                  </a:moveTo>
                  <a:lnTo>
                    <a:pt x="4465704" y="2893580"/>
                  </a:lnTo>
                  <a:lnTo>
                    <a:pt x="4465704" y="4011698"/>
                  </a:lnTo>
                  <a:lnTo>
                    <a:pt x="4594086" y="4011698"/>
                  </a:lnTo>
                  <a:lnTo>
                    <a:pt x="4598853" y="2893580"/>
                  </a:lnTo>
                  <a:close/>
                  <a:moveTo>
                    <a:pt x="1425207" y="4439910"/>
                  </a:moveTo>
                  <a:lnTo>
                    <a:pt x="1555945" y="4439910"/>
                  </a:lnTo>
                  <a:lnTo>
                    <a:pt x="1541644" y="4202051"/>
                  </a:lnTo>
                  <a:cubicBezTo>
                    <a:pt x="1526630" y="4205010"/>
                    <a:pt x="1470302" y="4212846"/>
                    <a:pt x="1462850" y="4202380"/>
                  </a:cubicBezTo>
                  <a:lnTo>
                    <a:pt x="1460549" y="4194819"/>
                  </a:lnTo>
                  <a:lnTo>
                    <a:pt x="1363345" y="3003003"/>
                  </a:lnTo>
                  <a:lnTo>
                    <a:pt x="1202855" y="4203257"/>
                  </a:lnTo>
                  <a:cubicBezTo>
                    <a:pt x="1195184" y="4251859"/>
                    <a:pt x="1140554" y="4218161"/>
                    <a:pt x="1108993" y="4223476"/>
                  </a:cubicBezTo>
                  <a:cubicBezTo>
                    <a:pt x="1148719" y="4286927"/>
                    <a:pt x="1232115" y="4282215"/>
                    <a:pt x="1295620" y="4307913"/>
                  </a:cubicBezTo>
                  <a:cubicBezTo>
                    <a:pt x="1360934" y="4334323"/>
                    <a:pt x="1394523" y="4379035"/>
                    <a:pt x="1425152" y="4440020"/>
                  </a:cubicBezTo>
                  <a:close/>
                  <a:moveTo>
                    <a:pt x="4712330" y="4050437"/>
                  </a:moveTo>
                  <a:lnTo>
                    <a:pt x="3044139" y="4040191"/>
                  </a:lnTo>
                  <a:lnTo>
                    <a:pt x="3039372" y="4111587"/>
                  </a:lnTo>
                  <a:lnTo>
                    <a:pt x="4717755" y="4121066"/>
                  </a:lnTo>
                  <a:lnTo>
                    <a:pt x="4712330" y="4050383"/>
                  </a:lnTo>
                  <a:close/>
                  <a:moveTo>
                    <a:pt x="4432445" y="4154491"/>
                  </a:moveTo>
                  <a:lnTo>
                    <a:pt x="3300902" y="4149724"/>
                  </a:lnTo>
                  <a:lnTo>
                    <a:pt x="3345942" y="4178326"/>
                  </a:lnTo>
                  <a:cubicBezTo>
                    <a:pt x="3435913" y="4256242"/>
                    <a:pt x="3416900" y="4387692"/>
                    <a:pt x="3319915" y="4449390"/>
                  </a:cubicBezTo>
                  <a:lnTo>
                    <a:pt x="4422965" y="4454157"/>
                  </a:lnTo>
                  <a:cubicBezTo>
                    <a:pt x="4412938" y="4441938"/>
                    <a:pt x="4396062" y="4435362"/>
                    <a:pt x="4384719" y="4423472"/>
                  </a:cubicBezTo>
                  <a:cubicBezTo>
                    <a:pt x="4329542" y="4365500"/>
                    <a:pt x="4326967" y="4267804"/>
                    <a:pt x="4377761" y="4206709"/>
                  </a:cubicBezTo>
                  <a:cubicBezTo>
                    <a:pt x="4394199" y="4186928"/>
                    <a:pt x="4417760" y="4175586"/>
                    <a:pt x="4432499" y="4154491"/>
                  </a:cubicBezTo>
                  <a:close/>
                  <a:moveTo>
                    <a:pt x="1864762" y="4173559"/>
                  </a:moveTo>
                  <a:lnTo>
                    <a:pt x="1579725" y="4197284"/>
                  </a:lnTo>
                  <a:lnTo>
                    <a:pt x="1593972" y="4440020"/>
                  </a:lnTo>
                  <a:lnTo>
                    <a:pt x="2254837" y="4444732"/>
                  </a:lnTo>
                  <a:cubicBezTo>
                    <a:pt x="2237961" y="4373062"/>
                    <a:pt x="2188646" y="4330268"/>
                    <a:pt x="2123004" y="4303146"/>
                  </a:cubicBezTo>
                  <a:cubicBezTo>
                    <a:pt x="2035115" y="4266818"/>
                    <a:pt x="1910733" y="4271530"/>
                    <a:pt x="1864762" y="4173613"/>
                  </a:cubicBezTo>
                  <a:close/>
                  <a:moveTo>
                    <a:pt x="3214054" y="4179367"/>
                  </a:moveTo>
                  <a:cubicBezTo>
                    <a:pt x="3068193" y="4204298"/>
                    <a:pt x="3089782" y="4446267"/>
                    <a:pt x="3255204" y="4429883"/>
                  </a:cubicBezTo>
                  <a:cubicBezTo>
                    <a:pt x="3422105" y="4413336"/>
                    <a:pt x="3395202" y="4148408"/>
                    <a:pt x="3214054" y="4179367"/>
                  </a:cubicBezTo>
                  <a:close/>
                  <a:moveTo>
                    <a:pt x="1384770" y="4439910"/>
                  </a:moveTo>
                  <a:cubicBezTo>
                    <a:pt x="1376715" y="4411911"/>
                    <a:pt x="1347565" y="4381500"/>
                    <a:pt x="1324497" y="4364624"/>
                  </a:cubicBezTo>
                  <a:cubicBezTo>
                    <a:pt x="1259566" y="4317008"/>
                    <a:pt x="1172992" y="4330597"/>
                    <a:pt x="1111240" y="4278269"/>
                  </a:cubicBezTo>
                  <a:cubicBezTo>
                    <a:pt x="1089432" y="4259804"/>
                    <a:pt x="1077761" y="4236681"/>
                    <a:pt x="1058035" y="4217284"/>
                  </a:cubicBezTo>
                  <a:lnTo>
                    <a:pt x="781547" y="4183641"/>
                  </a:lnTo>
                  <a:lnTo>
                    <a:pt x="757109" y="4439910"/>
                  </a:lnTo>
                  <a:lnTo>
                    <a:pt x="1384715" y="4439910"/>
                  </a:lnTo>
                  <a:close/>
                  <a:moveTo>
                    <a:pt x="4483622" y="4184243"/>
                  </a:moveTo>
                  <a:cubicBezTo>
                    <a:pt x="4333432" y="4204791"/>
                    <a:pt x="4348501" y="4440458"/>
                    <a:pt x="4505649" y="4439417"/>
                  </a:cubicBezTo>
                  <a:cubicBezTo>
                    <a:pt x="4679180" y="4438267"/>
                    <a:pt x="4671783" y="4158545"/>
                    <a:pt x="4483622" y="4184243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276FDEEC-8E9F-3D7C-FFD4-230C57C25F5D}"/>
                </a:ext>
              </a:extLst>
            </p:cNvPr>
            <p:cNvSpPr/>
            <p:nvPr/>
          </p:nvSpPr>
          <p:spPr>
            <a:xfrm>
              <a:off x="10027592" y="2805707"/>
              <a:ext cx="995506" cy="994810"/>
            </a:xfrm>
            <a:custGeom>
              <a:avLst/>
              <a:gdLst>
                <a:gd name="csX0" fmla="*/ 435801 w 995506"/>
                <a:gd name="csY0" fmla="*/ 2826 h 994810"/>
                <a:gd name="csX1" fmla="*/ 928943 w 995506"/>
                <a:gd name="csY1" fmla="*/ 743800 h 994810"/>
                <a:gd name="csX2" fmla="*/ 58657 w 995506"/>
                <a:gd name="csY2" fmla="*/ 734321 h 994810"/>
                <a:gd name="csX3" fmla="*/ 435746 w 995506"/>
                <a:gd name="csY3" fmla="*/ 2881 h 994810"/>
                <a:gd name="csX4" fmla="*/ 469444 w 995506"/>
                <a:gd name="csY4" fmla="*/ 957166 h 994810"/>
                <a:gd name="csX5" fmla="*/ 475033 w 995506"/>
                <a:gd name="csY5" fmla="*/ 931851 h 994810"/>
                <a:gd name="csX6" fmla="*/ 474595 w 995506"/>
                <a:gd name="csY6" fmla="*/ 674486 h 994810"/>
                <a:gd name="csX7" fmla="*/ 489444 w 995506"/>
                <a:gd name="csY7" fmla="*/ 60962 h 994810"/>
                <a:gd name="csX8" fmla="*/ 486923 w 995506"/>
                <a:gd name="csY8" fmla="*/ 39264 h 994810"/>
                <a:gd name="csX9" fmla="*/ 477663 w 995506"/>
                <a:gd name="csY9" fmla="*/ 34935 h 994810"/>
                <a:gd name="csX10" fmla="*/ 119094 w 995506"/>
                <a:gd name="csY10" fmla="*/ 233069 h 994810"/>
                <a:gd name="csX11" fmla="*/ 469389 w 995506"/>
                <a:gd name="csY11" fmla="*/ 957111 h 994810"/>
                <a:gd name="csX12" fmla="*/ 560402 w 995506"/>
                <a:gd name="csY12" fmla="*/ 420134 h 994810"/>
                <a:gd name="csX13" fmla="*/ 874095 w 995506"/>
                <a:gd name="csY13" fmla="*/ 232247 h 994810"/>
                <a:gd name="csX14" fmla="*/ 772453 w 995506"/>
                <a:gd name="csY14" fmla="*/ 130112 h 994810"/>
                <a:gd name="csX15" fmla="*/ 560402 w 995506"/>
                <a:gd name="csY15" fmla="*/ 420134 h 994810"/>
                <a:gd name="csX16" fmla="*/ 783740 w 995506"/>
                <a:gd name="csY16" fmla="*/ 862483 h 994810"/>
                <a:gd name="csX17" fmla="*/ 517608 w 995506"/>
                <a:gd name="csY17" fmla="*/ 520078 h 994810"/>
                <a:gd name="csX18" fmla="*/ 508019 w 995506"/>
                <a:gd name="csY18" fmla="*/ 957824 h 994810"/>
                <a:gd name="csX19" fmla="*/ 783685 w 995506"/>
                <a:gd name="csY19" fmla="*/ 862483 h 99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95506" h="994810">
                  <a:moveTo>
                    <a:pt x="435801" y="2826"/>
                  </a:moveTo>
                  <a:cubicBezTo>
                    <a:pt x="841986" y="-38598"/>
                    <a:pt x="1132228" y="383368"/>
                    <a:pt x="928943" y="743800"/>
                  </a:cubicBezTo>
                  <a:cubicBezTo>
                    <a:pt x="737440" y="1083356"/>
                    <a:pt x="243420" y="1076671"/>
                    <a:pt x="58657" y="734321"/>
                  </a:cubicBezTo>
                  <a:cubicBezTo>
                    <a:pt x="-105286" y="430545"/>
                    <a:pt x="91642" y="38003"/>
                    <a:pt x="435746" y="2881"/>
                  </a:cubicBezTo>
                  <a:close/>
                  <a:moveTo>
                    <a:pt x="469444" y="957166"/>
                  </a:moveTo>
                  <a:cubicBezTo>
                    <a:pt x="473499" y="949221"/>
                    <a:pt x="474430" y="940673"/>
                    <a:pt x="475033" y="931851"/>
                  </a:cubicBezTo>
                  <a:cubicBezTo>
                    <a:pt x="480951" y="850264"/>
                    <a:pt x="473444" y="757772"/>
                    <a:pt x="474595" y="674486"/>
                  </a:cubicBezTo>
                  <a:cubicBezTo>
                    <a:pt x="477499" y="470709"/>
                    <a:pt x="488293" y="264794"/>
                    <a:pt x="489444" y="60962"/>
                  </a:cubicBezTo>
                  <a:cubicBezTo>
                    <a:pt x="489444" y="53620"/>
                    <a:pt x="490046" y="46113"/>
                    <a:pt x="486923" y="39264"/>
                  </a:cubicBezTo>
                  <a:lnTo>
                    <a:pt x="477663" y="34935"/>
                  </a:lnTo>
                  <a:cubicBezTo>
                    <a:pt x="333172" y="44688"/>
                    <a:pt x="201230" y="113180"/>
                    <a:pt x="119094" y="233069"/>
                  </a:cubicBezTo>
                  <a:cubicBezTo>
                    <a:pt x="-86766" y="533502"/>
                    <a:pt x="110272" y="935413"/>
                    <a:pt x="469389" y="957111"/>
                  </a:cubicBezTo>
                  <a:close/>
                  <a:moveTo>
                    <a:pt x="560402" y="420134"/>
                  </a:moveTo>
                  <a:lnTo>
                    <a:pt x="874095" y="232247"/>
                  </a:lnTo>
                  <a:cubicBezTo>
                    <a:pt x="845383" y="193836"/>
                    <a:pt x="814315" y="154878"/>
                    <a:pt x="772453" y="130112"/>
                  </a:cubicBezTo>
                  <a:lnTo>
                    <a:pt x="560402" y="420134"/>
                  </a:lnTo>
                  <a:close/>
                  <a:moveTo>
                    <a:pt x="783740" y="862483"/>
                  </a:moveTo>
                  <a:lnTo>
                    <a:pt x="517608" y="520078"/>
                  </a:lnTo>
                  <a:lnTo>
                    <a:pt x="508019" y="957824"/>
                  </a:lnTo>
                  <a:cubicBezTo>
                    <a:pt x="609113" y="959851"/>
                    <a:pt x="701934" y="917879"/>
                    <a:pt x="783685" y="862483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1540EC3F-FCC8-B5EE-64B8-4DE190993403}"/>
                </a:ext>
              </a:extLst>
            </p:cNvPr>
            <p:cNvSpPr/>
            <p:nvPr/>
          </p:nvSpPr>
          <p:spPr>
            <a:xfrm>
              <a:off x="10026688" y="4068157"/>
              <a:ext cx="1243231" cy="538380"/>
            </a:xfrm>
            <a:custGeom>
              <a:avLst/>
              <a:gdLst>
                <a:gd name="csX0" fmla="*/ 71561 w 1243231"/>
                <a:gd name="csY0" fmla="*/ 285390 h 538380"/>
                <a:gd name="csX1" fmla="*/ 181422 w 1243231"/>
                <a:gd name="csY1" fmla="*/ 192570 h 538380"/>
                <a:gd name="csX2" fmla="*/ 180929 w 1243231"/>
                <a:gd name="csY2" fmla="*/ 361553 h 538380"/>
                <a:gd name="csX3" fmla="*/ 304379 w 1243231"/>
                <a:gd name="csY3" fmla="*/ 302212 h 538380"/>
                <a:gd name="csX4" fmla="*/ 311118 w 1243231"/>
                <a:gd name="csY4" fmla="*/ 361005 h 538380"/>
                <a:gd name="csX5" fmla="*/ 316379 w 1243231"/>
                <a:gd name="csY5" fmla="*/ 370978 h 538380"/>
                <a:gd name="csX6" fmla="*/ 402076 w 1243231"/>
                <a:gd name="csY6" fmla="*/ 285445 h 538380"/>
                <a:gd name="csX7" fmla="*/ 634894 w 1243231"/>
                <a:gd name="csY7" fmla="*/ 33121 h 538380"/>
                <a:gd name="csX8" fmla="*/ 698071 w 1243231"/>
                <a:gd name="csY8" fmla="*/ 53504 h 538380"/>
                <a:gd name="csX9" fmla="*/ 594621 w 1243231"/>
                <a:gd name="csY9" fmla="*/ 280623 h 538380"/>
                <a:gd name="csX10" fmla="*/ 690071 w 1243231"/>
                <a:gd name="csY10" fmla="*/ 212076 h 538380"/>
                <a:gd name="csX11" fmla="*/ 746782 w 1243231"/>
                <a:gd name="csY11" fmla="*/ 280678 h 538380"/>
                <a:gd name="csX12" fmla="*/ 834671 w 1243231"/>
                <a:gd name="csY12" fmla="*/ 280678 h 538380"/>
                <a:gd name="csX13" fmla="*/ 963162 w 1243231"/>
                <a:gd name="csY13" fmla="*/ 157118 h 538380"/>
                <a:gd name="csX14" fmla="*/ 1031051 w 1243231"/>
                <a:gd name="csY14" fmla="*/ 177063 h 538380"/>
                <a:gd name="csX15" fmla="*/ 965464 w 1243231"/>
                <a:gd name="csY15" fmla="*/ 347307 h 538380"/>
                <a:gd name="csX16" fmla="*/ 1115214 w 1243231"/>
                <a:gd name="csY16" fmla="*/ 342540 h 538380"/>
                <a:gd name="csX17" fmla="*/ 1236582 w 1243231"/>
                <a:gd name="csY17" fmla="*/ 340129 h 538380"/>
                <a:gd name="csX18" fmla="*/ 1167488 w 1243231"/>
                <a:gd name="csY18" fmla="*/ 375854 h 538380"/>
                <a:gd name="csX19" fmla="*/ 991107 w 1243231"/>
                <a:gd name="csY19" fmla="*/ 384950 h 538380"/>
                <a:gd name="csX20" fmla="*/ 989189 w 1243231"/>
                <a:gd name="csY20" fmla="*/ 185611 h 538380"/>
                <a:gd name="csX21" fmla="*/ 818288 w 1243231"/>
                <a:gd name="csY21" fmla="*/ 340677 h 538380"/>
                <a:gd name="csX22" fmla="*/ 789521 w 1243231"/>
                <a:gd name="csY22" fmla="*/ 295089 h 538380"/>
                <a:gd name="csX23" fmla="*/ 709906 w 1243231"/>
                <a:gd name="csY23" fmla="*/ 336732 h 538380"/>
                <a:gd name="csX24" fmla="*/ 711112 w 1243231"/>
                <a:gd name="csY24" fmla="*/ 242706 h 538380"/>
                <a:gd name="csX25" fmla="*/ 577306 w 1243231"/>
                <a:gd name="csY25" fmla="*/ 341937 h 538380"/>
                <a:gd name="csX26" fmla="*/ 534073 w 1243231"/>
                <a:gd name="csY26" fmla="*/ 330102 h 538380"/>
                <a:gd name="csX27" fmla="*/ 619278 w 1243231"/>
                <a:gd name="csY27" fmla="*/ 146105 h 538380"/>
                <a:gd name="csX28" fmla="*/ 644592 w 1243231"/>
                <a:gd name="csY28" fmla="*/ 76298 h 538380"/>
                <a:gd name="csX29" fmla="*/ 404596 w 1243231"/>
                <a:gd name="csY29" fmla="*/ 335691 h 538380"/>
                <a:gd name="csX30" fmla="*/ 304762 w 1243231"/>
                <a:gd name="csY30" fmla="*/ 421607 h 538380"/>
                <a:gd name="csX31" fmla="*/ 280872 w 1243231"/>
                <a:gd name="csY31" fmla="*/ 337992 h 538380"/>
                <a:gd name="csX32" fmla="*/ 139286 w 1243231"/>
                <a:gd name="csY32" fmla="*/ 379800 h 538380"/>
                <a:gd name="csX33" fmla="*/ 166847 w 1243231"/>
                <a:gd name="csY33" fmla="*/ 245281 h 538380"/>
                <a:gd name="csX34" fmla="*/ 152929 w 1243231"/>
                <a:gd name="csY34" fmla="*/ 250377 h 538380"/>
                <a:gd name="csX35" fmla="*/ 72657 w 1243231"/>
                <a:gd name="csY35" fmla="*/ 341335 h 538380"/>
                <a:gd name="csX36" fmla="*/ 66903 w 1243231"/>
                <a:gd name="csY36" fmla="*/ 461716 h 538380"/>
                <a:gd name="csX37" fmla="*/ 972751 w 1243231"/>
                <a:gd name="csY37" fmla="*/ 471195 h 538380"/>
                <a:gd name="csX38" fmla="*/ 994449 w 1243231"/>
                <a:gd name="csY38" fmla="*/ 479250 h 538380"/>
                <a:gd name="csX39" fmla="*/ 878123 w 1243231"/>
                <a:gd name="csY39" fmla="*/ 508948 h 538380"/>
                <a:gd name="csX40" fmla="*/ 841246 w 1243231"/>
                <a:gd name="csY40" fmla="*/ 509880 h 538380"/>
                <a:gd name="csX41" fmla="*/ 803877 w 1243231"/>
                <a:gd name="csY41" fmla="*/ 504510 h 538380"/>
                <a:gd name="csX42" fmla="*/ 796754 w 1243231"/>
                <a:gd name="csY42" fmla="*/ 538208 h 538380"/>
                <a:gd name="csX43" fmla="*/ 768262 w 1243231"/>
                <a:gd name="csY43" fmla="*/ 509167 h 538380"/>
                <a:gd name="csX44" fmla="*/ 675441 w 1243231"/>
                <a:gd name="csY44" fmla="*/ 504455 h 538380"/>
                <a:gd name="csX45" fmla="*/ 663496 w 1243231"/>
                <a:gd name="csY45" fmla="*/ 538098 h 538380"/>
                <a:gd name="csX46" fmla="*/ 641962 w 1243231"/>
                <a:gd name="csY46" fmla="*/ 504674 h 538380"/>
                <a:gd name="csX47" fmla="*/ 518567 w 1243231"/>
                <a:gd name="csY47" fmla="*/ 504455 h 538380"/>
                <a:gd name="csX48" fmla="*/ 482568 w 1243231"/>
                <a:gd name="csY48" fmla="*/ 504181 h 538380"/>
                <a:gd name="csX49" fmla="*/ 359611 w 1243231"/>
                <a:gd name="csY49" fmla="*/ 504181 h 538380"/>
                <a:gd name="csX50" fmla="*/ 340268 w 1243231"/>
                <a:gd name="csY50" fmla="*/ 533112 h 538380"/>
                <a:gd name="csX51" fmla="*/ 315886 w 1243231"/>
                <a:gd name="csY51" fmla="*/ 500291 h 538380"/>
                <a:gd name="csX52" fmla="*/ 183723 w 1243231"/>
                <a:gd name="csY52" fmla="*/ 499414 h 538380"/>
                <a:gd name="csX53" fmla="*/ 176600 w 1243231"/>
                <a:gd name="csY53" fmla="*/ 525057 h 538380"/>
                <a:gd name="csX54" fmla="*/ 147669 w 1243231"/>
                <a:gd name="csY54" fmla="*/ 499688 h 538380"/>
                <a:gd name="csX55" fmla="*/ 55068 w 1243231"/>
                <a:gd name="csY55" fmla="*/ 499578 h 538380"/>
                <a:gd name="csX56" fmla="*/ 33753 w 1243231"/>
                <a:gd name="csY56" fmla="*/ 374375 h 538380"/>
                <a:gd name="csX57" fmla="*/ 9479 w 1243231"/>
                <a:gd name="csY57" fmla="*/ 354485 h 538380"/>
                <a:gd name="csX58" fmla="*/ 32931 w 1243231"/>
                <a:gd name="csY58" fmla="*/ 330157 h 538380"/>
                <a:gd name="csX59" fmla="*/ 33808 w 1243231"/>
                <a:gd name="csY59" fmla="*/ 254980 h 538380"/>
                <a:gd name="csX60" fmla="*/ 0 w 1243231"/>
                <a:gd name="csY60" fmla="*/ 235638 h 538380"/>
                <a:gd name="csX61" fmla="*/ 32931 w 1243231"/>
                <a:gd name="csY61" fmla="*/ 211200 h 538380"/>
                <a:gd name="csX62" fmla="*/ 32931 w 1243231"/>
                <a:gd name="csY62" fmla="*/ 124407 h 538380"/>
                <a:gd name="csX63" fmla="*/ 33534 w 1243231"/>
                <a:gd name="csY63" fmla="*/ 90489 h 538380"/>
                <a:gd name="csX64" fmla="*/ 37808 w 1243231"/>
                <a:gd name="csY64" fmla="*/ 6820 h 538380"/>
                <a:gd name="csX65" fmla="*/ 71506 w 1243231"/>
                <a:gd name="csY65" fmla="*/ 16737 h 538380"/>
                <a:gd name="csX66" fmla="*/ 71506 w 1243231"/>
                <a:gd name="csY66" fmla="*/ 285555 h 538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243231" h="538380">
                  <a:moveTo>
                    <a:pt x="71561" y="285390"/>
                  </a:moveTo>
                  <a:cubicBezTo>
                    <a:pt x="96108" y="269117"/>
                    <a:pt x="150628" y="185830"/>
                    <a:pt x="181422" y="192570"/>
                  </a:cubicBezTo>
                  <a:cubicBezTo>
                    <a:pt x="227394" y="202597"/>
                    <a:pt x="183997" y="328842"/>
                    <a:pt x="180929" y="361553"/>
                  </a:cubicBezTo>
                  <a:cubicBezTo>
                    <a:pt x="186408" y="368238"/>
                    <a:pt x="266516" y="274267"/>
                    <a:pt x="304379" y="302212"/>
                  </a:cubicBezTo>
                  <a:cubicBezTo>
                    <a:pt x="329036" y="320458"/>
                    <a:pt x="314899" y="339417"/>
                    <a:pt x="311118" y="361005"/>
                  </a:cubicBezTo>
                  <a:cubicBezTo>
                    <a:pt x="310242" y="365937"/>
                    <a:pt x="306297" y="375306"/>
                    <a:pt x="316379" y="370978"/>
                  </a:cubicBezTo>
                  <a:cubicBezTo>
                    <a:pt x="323392" y="367964"/>
                    <a:pt x="390624" y="297500"/>
                    <a:pt x="402076" y="285445"/>
                  </a:cubicBezTo>
                  <a:cubicBezTo>
                    <a:pt x="476431" y="207035"/>
                    <a:pt x="552594" y="100297"/>
                    <a:pt x="634894" y="33121"/>
                  </a:cubicBezTo>
                  <a:cubicBezTo>
                    <a:pt x="668099" y="5998"/>
                    <a:pt x="703331" y="-4084"/>
                    <a:pt x="698071" y="53504"/>
                  </a:cubicBezTo>
                  <a:lnTo>
                    <a:pt x="594621" y="280623"/>
                  </a:lnTo>
                  <a:lnTo>
                    <a:pt x="690071" y="212076"/>
                  </a:lnTo>
                  <a:cubicBezTo>
                    <a:pt x="752316" y="174159"/>
                    <a:pt x="757248" y="232021"/>
                    <a:pt x="746782" y="280678"/>
                  </a:cubicBezTo>
                  <a:cubicBezTo>
                    <a:pt x="780480" y="256952"/>
                    <a:pt x="821849" y="211090"/>
                    <a:pt x="834671" y="280678"/>
                  </a:cubicBezTo>
                  <a:cubicBezTo>
                    <a:pt x="877410" y="241994"/>
                    <a:pt x="916971" y="191310"/>
                    <a:pt x="963162" y="157118"/>
                  </a:cubicBezTo>
                  <a:cubicBezTo>
                    <a:pt x="993902" y="134379"/>
                    <a:pt x="1035161" y="123037"/>
                    <a:pt x="1031051" y="177063"/>
                  </a:cubicBezTo>
                  <a:cubicBezTo>
                    <a:pt x="1028640" y="208131"/>
                    <a:pt x="955820" y="337609"/>
                    <a:pt x="965464" y="347307"/>
                  </a:cubicBezTo>
                  <a:cubicBezTo>
                    <a:pt x="1015216" y="345718"/>
                    <a:pt x="1065517" y="345115"/>
                    <a:pt x="1115214" y="342540"/>
                  </a:cubicBezTo>
                  <a:cubicBezTo>
                    <a:pt x="1138611" y="341335"/>
                    <a:pt x="1223048" y="326650"/>
                    <a:pt x="1236582" y="340129"/>
                  </a:cubicBezTo>
                  <a:cubicBezTo>
                    <a:pt x="1267048" y="370430"/>
                    <a:pt x="1183871" y="374430"/>
                    <a:pt x="1167488" y="375854"/>
                  </a:cubicBezTo>
                  <a:cubicBezTo>
                    <a:pt x="1116420" y="380457"/>
                    <a:pt x="1040914" y="385663"/>
                    <a:pt x="991107" y="384950"/>
                  </a:cubicBezTo>
                  <a:cubicBezTo>
                    <a:pt x="855438" y="382868"/>
                    <a:pt x="982176" y="248569"/>
                    <a:pt x="989189" y="185611"/>
                  </a:cubicBezTo>
                  <a:cubicBezTo>
                    <a:pt x="939272" y="209337"/>
                    <a:pt x="863876" y="326211"/>
                    <a:pt x="818288" y="340677"/>
                  </a:cubicBezTo>
                  <a:cubicBezTo>
                    <a:pt x="786891" y="350649"/>
                    <a:pt x="784645" y="317883"/>
                    <a:pt x="789521" y="295089"/>
                  </a:cubicBezTo>
                  <a:cubicBezTo>
                    <a:pt x="772261" y="306979"/>
                    <a:pt x="731769" y="358978"/>
                    <a:pt x="709906" y="336732"/>
                  </a:cubicBezTo>
                  <a:cubicBezTo>
                    <a:pt x="691057" y="317609"/>
                    <a:pt x="719002" y="265555"/>
                    <a:pt x="711112" y="242706"/>
                  </a:cubicBezTo>
                  <a:cubicBezTo>
                    <a:pt x="692701" y="243144"/>
                    <a:pt x="605196" y="329663"/>
                    <a:pt x="577306" y="341937"/>
                  </a:cubicBezTo>
                  <a:cubicBezTo>
                    <a:pt x="561196" y="349006"/>
                    <a:pt x="536265" y="353992"/>
                    <a:pt x="534073" y="330102"/>
                  </a:cubicBezTo>
                  <a:cubicBezTo>
                    <a:pt x="531991" y="307472"/>
                    <a:pt x="604702" y="177830"/>
                    <a:pt x="619278" y="146105"/>
                  </a:cubicBezTo>
                  <a:cubicBezTo>
                    <a:pt x="628867" y="125174"/>
                    <a:pt x="643058" y="98434"/>
                    <a:pt x="644592" y="76298"/>
                  </a:cubicBezTo>
                  <a:cubicBezTo>
                    <a:pt x="557196" y="155584"/>
                    <a:pt x="486786" y="251583"/>
                    <a:pt x="404596" y="335691"/>
                  </a:cubicBezTo>
                  <a:cubicBezTo>
                    <a:pt x="385309" y="355471"/>
                    <a:pt x="327776" y="414648"/>
                    <a:pt x="304762" y="421607"/>
                  </a:cubicBezTo>
                  <a:cubicBezTo>
                    <a:pt x="252763" y="437278"/>
                    <a:pt x="271667" y="363800"/>
                    <a:pt x="280872" y="337992"/>
                  </a:cubicBezTo>
                  <a:cubicBezTo>
                    <a:pt x="269968" y="327253"/>
                    <a:pt x="136491" y="474538"/>
                    <a:pt x="139286" y="379800"/>
                  </a:cubicBezTo>
                  <a:cubicBezTo>
                    <a:pt x="140381" y="342156"/>
                    <a:pt x="165806" y="286212"/>
                    <a:pt x="166847" y="245281"/>
                  </a:cubicBezTo>
                  <a:cubicBezTo>
                    <a:pt x="165696" y="240240"/>
                    <a:pt x="154902" y="248898"/>
                    <a:pt x="152929" y="250377"/>
                  </a:cubicBezTo>
                  <a:cubicBezTo>
                    <a:pt x="144436" y="256733"/>
                    <a:pt x="74410" y="335472"/>
                    <a:pt x="72657" y="341335"/>
                  </a:cubicBezTo>
                  <a:lnTo>
                    <a:pt x="66903" y="461716"/>
                  </a:lnTo>
                  <a:lnTo>
                    <a:pt x="972751" y="471195"/>
                  </a:lnTo>
                  <a:cubicBezTo>
                    <a:pt x="979874" y="471962"/>
                    <a:pt x="990176" y="472675"/>
                    <a:pt x="994449" y="479250"/>
                  </a:cubicBezTo>
                  <a:cubicBezTo>
                    <a:pt x="1024805" y="525770"/>
                    <a:pt x="894396" y="504400"/>
                    <a:pt x="878123" y="508948"/>
                  </a:cubicBezTo>
                  <a:cubicBezTo>
                    <a:pt x="875109" y="509770"/>
                    <a:pt x="860205" y="562536"/>
                    <a:pt x="841246" y="509880"/>
                  </a:cubicBezTo>
                  <a:lnTo>
                    <a:pt x="803877" y="504510"/>
                  </a:lnTo>
                  <a:cubicBezTo>
                    <a:pt x="801412" y="507359"/>
                    <a:pt x="815603" y="536783"/>
                    <a:pt x="796754" y="538208"/>
                  </a:cubicBezTo>
                  <a:cubicBezTo>
                    <a:pt x="768207" y="540454"/>
                    <a:pt x="777302" y="520181"/>
                    <a:pt x="768262" y="509167"/>
                  </a:cubicBezTo>
                  <a:cubicBezTo>
                    <a:pt x="759220" y="498154"/>
                    <a:pt x="693413" y="507578"/>
                    <a:pt x="675441" y="504455"/>
                  </a:cubicBezTo>
                  <a:cubicBezTo>
                    <a:pt x="672756" y="507250"/>
                    <a:pt x="682455" y="538427"/>
                    <a:pt x="663496" y="538098"/>
                  </a:cubicBezTo>
                  <a:cubicBezTo>
                    <a:pt x="644702" y="539742"/>
                    <a:pt x="642072" y="518975"/>
                    <a:pt x="641962" y="504674"/>
                  </a:cubicBezTo>
                  <a:lnTo>
                    <a:pt x="518567" y="504455"/>
                  </a:lnTo>
                  <a:cubicBezTo>
                    <a:pt x="520430" y="550317"/>
                    <a:pt x="487225" y="547906"/>
                    <a:pt x="482568" y="504181"/>
                  </a:cubicBezTo>
                  <a:lnTo>
                    <a:pt x="359611" y="504181"/>
                  </a:lnTo>
                  <a:cubicBezTo>
                    <a:pt x="354899" y="505003"/>
                    <a:pt x="359337" y="533112"/>
                    <a:pt x="340268" y="533112"/>
                  </a:cubicBezTo>
                  <a:cubicBezTo>
                    <a:pt x="320707" y="532290"/>
                    <a:pt x="327282" y="504291"/>
                    <a:pt x="315886" y="500291"/>
                  </a:cubicBezTo>
                  <a:lnTo>
                    <a:pt x="183723" y="499414"/>
                  </a:lnTo>
                  <a:lnTo>
                    <a:pt x="176600" y="525057"/>
                  </a:lnTo>
                  <a:cubicBezTo>
                    <a:pt x="155505" y="543139"/>
                    <a:pt x="144381" y="521660"/>
                    <a:pt x="147669" y="499688"/>
                  </a:cubicBezTo>
                  <a:cubicBezTo>
                    <a:pt x="144546" y="496291"/>
                    <a:pt x="70081" y="502373"/>
                    <a:pt x="55068" y="499578"/>
                  </a:cubicBezTo>
                  <a:cubicBezTo>
                    <a:pt x="15671" y="492236"/>
                    <a:pt x="40931" y="404018"/>
                    <a:pt x="33753" y="374375"/>
                  </a:cubicBezTo>
                  <a:cubicBezTo>
                    <a:pt x="32054" y="367471"/>
                    <a:pt x="11288" y="370430"/>
                    <a:pt x="9479" y="354485"/>
                  </a:cubicBezTo>
                  <a:cubicBezTo>
                    <a:pt x="7178" y="333937"/>
                    <a:pt x="28986" y="341499"/>
                    <a:pt x="32931" y="330157"/>
                  </a:cubicBezTo>
                  <a:cubicBezTo>
                    <a:pt x="38794" y="313445"/>
                    <a:pt x="29698" y="274815"/>
                    <a:pt x="33808" y="254980"/>
                  </a:cubicBezTo>
                  <a:cubicBezTo>
                    <a:pt x="32931" y="249939"/>
                    <a:pt x="110" y="253774"/>
                    <a:pt x="0" y="235638"/>
                  </a:cubicBezTo>
                  <a:cubicBezTo>
                    <a:pt x="-109" y="216679"/>
                    <a:pt x="29096" y="222158"/>
                    <a:pt x="32931" y="211200"/>
                  </a:cubicBezTo>
                  <a:lnTo>
                    <a:pt x="32931" y="124407"/>
                  </a:lnTo>
                  <a:cubicBezTo>
                    <a:pt x="-4328" y="119968"/>
                    <a:pt x="-7890" y="85887"/>
                    <a:pt x="33534" y="90489"/>
                  </a:cubicBezTo>
                  <a:cubicBezTo>
                    <a:pt x="36821" y="71038"/>
                    <a:pt x="27123" y="20463"/>
                    <a:pt x="37808" y="6820"/>
                  </a:cubicBezTo>
                  <a:cubicBezTo>
                    <a:pt x="49479" y="-8084"/>
                    <a:pt x="71506" y="4299"/>
                    <a:pt x="71506" y="16737"/>
                  </a:cubicBezTo>
                  <a:lnTo>
                    <a:pt x="71506" y="285555"/>
                  </a:ln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C06D277C-E725-77EB-4D65-B671D19E5262}"/>
                </a:ext>
              </a:extLst>
            </p:cNvPr>
            <p:cNvSpPr/>
            <p:nvPr/>
          </p:nvSpPr>
          <p:spPr>
            <a:xfrm>
              <a:off x="11134233" y="2840587"/>
              <a:ext cx="171363" cy="980147"/>
            </a:xfrm>
            <a:custGeom>
              <a:avLst/>
              <a:gdLst>
                <a:gd name="csX0" fmla="*/ 43340 w 171363"/>
                <a:gd name="csY0" fmla="*/ 33205 h 980147"/>
                <a:gd name="csX1" fmla="*/ 43340 w 171363"/>
                <a:gd name="csY1" fmla="*/ 114080 h 980147"/>
                <a:gd name="csX2" fmla="*/ 159831 w 171363"/>
                <a:gd name="csY2" fmla="*/ 114080 h 980147"/>
                <a:gd name="csX3" fmla="*/ 167173 w 171363"/>
                <a:gd name="csY3" fmla="*/ 139395 h 980147"/>
                <a:gd name="csX4" fmla="*/ 155064 w 171363"/>
                <a:gd name="csY4" fmla="*/ 147340 h 980147"/>
                <a:gd name="csX5" fmla="*/ 38573 w 171363"/>
                <a:gd name="csY5" fmla="*/ 147340 h 980147"/>
                <a:gd name="csX6" fmla="*/ 38573 w 171363"/>
                <a:gd name="csY6" fmla="*/ 218736 h 980147"/>
                <a:gd name="csX7" fmla="*/ 95667 w 171363"/>
                <a:gd name="csY7" fmla="*/ 249749 h 980147"/>
                <a:gd name="csX8" fmla="*/ 40600 w 171363"/>
                <a:gd name="csY8" fmla="*/ 256544 h 980147"/>
                <a:gd name="csX9" fmla="*/ 38518 w 171363"/>
                <a:gd name="csY9" fmla="*/ 323447 h 980147"/>
                <a:gd name="csX10" fmla="*/ 145475 w 171363"/>
                <a:gd name="csY10" fmla="*/ 323447 h 980147"/>
                <a:gd name="csX11" fmla="*/ 150242 w 171363"/>
                <a:gd name="csY11" fmla="*/ 356761 h 980147"/>
                <a:gd name="csX12" fmla="*/ 38518 w 171363"/>
                <a:gd name="csY12" fmla="*/ 356761 h 980147"/>
                <a:gd name="csX13" fmla="*/ 38518 w 171363"/>
                <a:gd name="csY13" fmla="*/ 428157 h 980147"/>
                <a:gd name="csX14" fmla="*/ 50408 w 171363"/>
                <a:gd name="csY14" fmla="*/ 423390 h 980147"/>
                <a:gd name="csX15" fmla="*/ 150242 w 171363"/>
                <a:gd name="csY15" fmla="*/ 423390 h 980147"/>
                <a:gd name="csX16" fmla="*/ 150242 w 171363"/>
                <a:gd name="csY16" fmla="*/ 456705 h 980147"/>
                <a:gd name="csX17" fmla="*/ 50408 w 171363"/>
                <a:gd name="csY17" fmla="*/ 456705 h 980147"/>
                <a:gd name="csX18" fmla="*/ 38518 w 171363"/>
                <a:gd name="csY18" fmla="*/ 461472 h 980147"/>
                <a:gd name="csX19" fmla="*/ 38518 w 171363"/>
                <a:gd name="csY19" fmla="*/ 532868 h 980147"/>
                <a:gd name="csX20" fmla="*/ 131229 w 171363"/>
                <a:gd name="csY20" fmla="*/ 532868 h 980147"/>
                <a:gd name="csX21" fmla="*/ 169639 w 171363"/>
                <a:gd name="csY21" fmla="*/ 542018 h 980147"/>
                <a:gd name="csX22" fmla="*/ 38518 w 171363"/>
                <a:gd name="csY22" fmla="*/ 566182 h 980147"/>
                <a:gd name="csX23" fmla="*/ 38518 w 171363"/>
                <a:gd name="csY23" fmla="*/ 637578 h 980147"/>
                <a:gd name="csX24" fmla="*/ 114845 w 171363"/>
                <a:gd name="csY24" fmla="*/ 654345 h 980147"/>
                <a:gd name="csX25" fmla="*/ 107448 w 171363"/>
                <a:gd name="csY25" fmla="*/ 670893 h 980147"/>
                <a:gd name="csX26" fmla="*/ 38518 w 171363"/>
                <a:gd name="csY26" fmla="*/ 670893 h 980147"/>
                <a:gd name="csX27" fmla="*/ 38518 w 171363"/>
                <a:gd name="csY27" fmla="*/ 737522 h 980147"/>
                <a:gd name="csX28" fmla="*/ 150242 w 171363"/>
                <a:gd name="csY28" fmla="*/ 737522 h 980147"/>
                <a:gd name="csX29" fmla="*/ 164105 w 171363"/>
                <a:gd name="csY29" fmla="*/ 770398 h 980147"/>
                <a:gd name="csX30" fmla="*/ 38518 w 171363"/>
                <a:gd name="csY30" fmla="*/ 770781 h 980147"/>
                <a:gd name="csX31" fmla="*/ 38518 w 171363"/>
                <a:gd name="csY31" fmla="*/ 837411 h 980147"/>
                <a:gd name="csX32" fmla="*/ 150242 w 171363"/>
                <a:gd name="csY32" fmla="*/ 837411 h 980147"/>
                <a:gd name="csX33" fmla="*/ 153968 w 171363"/>
                <a:gd name="csY33" fmla="*/ 869739 h 980147"/>
                <a:gd name="csX34" fmla="*/ 33751 w 171363"/>
                <a:gd name="csY34" fmla="*/ 877848 h 980147"/>
                <a:gd name="csX35" fmla="*/ 33751 w 171363"/>
                <a:gd name="csY35" fmla="*/ 946833 h 980147"/>
                <a:gd name="csX36" fmla="*/ 135996 w 171363"/>
                <a:gd name="csY36" fmla="*/ 946833 h 980147"/>
                <a:gd name="csX37" fmla="*/ 135996 w 171363"/>
                <a:gd name="csY37" fmla="*/ 980148 h 980147"/>
                <a:gd name="csX38" fmla="*/ 17148 w 171363"/>
                <a:gd name="csY38" fmla="*/ 980148 h 980147"/>
                <a:gd name="csX39" fmla="*/ 2902 w 171363"/>
                <a:gd name="csY39" fmla="*/ 970614 h 980147"/>
                <a:gd name="csX40" fmla="*/ 7724 w 171363"/>
                <a:gd name="csY40" fmla="*/ 9589 h 980147"/>
                <a:gd name="csX41" fmla="*/ 17148 w 171363"/>
                <a:gd name="csY41" fmla="*/ 0 h 980147"/>
                <a:gd name="csX42" fmla="*/ 159776 w 171363"/>
                <a:gd name="csY42" fmla="*/ 0 h 980147"/>
                <a:gd name="csX43" fmla="*/ 159776 w 171363"/>
                <a:gd name="csY43" fmla="*/ 33315 h 980147"/>
                <a:gd name="csX44" fmla="*/ 43285 w 171363"/>
                <a:gd name="csY44" fmla="*/ 33315 h 980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1363" h="980147">
                  <a:moveTo>
                    <a:pt x="43340" y="33205"/>
                  </a:moveTo>
                  <a:lnTo>
                    <a:pt x="43340" y="114080"/>
                  </a:lnTo>
                  <a:lnTo>
                    <a:pt x="159831" y="114080"/>
                  </a:lnTo>
                  <a:lnTo>
                    <a:pt x="167173" y="139395"/>
                  </a:lnTo>
                  <a:cubicBezTo>
                    <a:pt x="166132" y="142463"/>
                    <a:pt x="156324" y="147340"/>
                    <a:pt x="155064" y="147340"/>
                  </a:cubicBezTo>
                  <a:lnTo>
                    <a:pt x="38573" y="147340"/>
                  </a:lnTo>
                  <a:lnTo>
                    <a:pt x="38573" y="218736"/>
                  </a:lnTo>
                  <a:cubicBezTo>
                    <a:pt x="56819" y="214681"/>
                    <a:pt x="122024" y="220709"/>
                    <a:pt x="95667" y="249749"/>
                  </a:cubicBezTo>
                  <a:cubicBezTo>
                    <a:pt x="81805" y="265091"/>
                    <a:pt x="50353" y="242626"/>
                    <a:pt x="40600" y="256544"/>
                  </a:cubicBezTo>
                  <a:lnTo>
                    <a:pt x="38518" y="323447"/>
                  </a:lnTo>
                  <a:lnTo>
                    <a:pt x="145475" y="323447"/>
                  </a:lnTo>
                  <a:cubicBezTo>
                    <a:pt x="165255" y="323447"/>
                    <a:pt x="160653" y="356761"/>
                    <a:pt x="150242" y="356761"/>
                  </a:cubicBezTo>
                  <a:lnTo>
                    <a:pt x="38518" y="356761"/>
                  </a:lnTo>
                  <a:lnTo>
                    <a:pt x="38518" y="428157"/>
                  </a:lnTo>
                  <a:cubicBezTo>
                    <a:pt x="43614" y="429911"/>
                    <a:pt x="48929" y="423390"/>
                    <a:pt x="50408" y="423390"/>
                  </a:cubicBezTo>
                  <a:lnTo>
                    <a:pt x="150242" y="423390"/>
                  </a:lnTo>
                  <a:cubicBezTo>
                    <a:pt x="164050" y="423390"/>
                    <a:pt x="164050" y="456705"/>
                    <a:pt x="150242" y="456705"/>
                  </a:cubicBezTo>
                  <a:lnTo>
                    <a:pt x="50408" y="456705"/>
                  </a:lnTo>
                  <a:cubicBezTo>
                    <a:pt x="48819" y="456705"/>
                    <a:pt x="43175" y="463006"/>
                    <a:pt x="38518" y="461472"/>
                  </a:cubicBezTo>
                  <a:lnTo>
                    <a:pt x="38518" y="532868"/>
                  </a:lnTo>
                  <a:lnTo>
                    <a:pt x="131229" y="532868"/>
                  </a:lnTo>
                  <a:cubicBezTo>
                    <a:pt x="134078" y="532868"/>
                    <a:pt x="168434" y="540429"/>
                    <a:pt x="169639" y="542018"/>
                  </a:cubicBezTo>
                  <a:cubicBezTo>
                    <a:pt x="178022" y="599277"/>
                    <a:pt x="73093" y="556155"/>
                    <a:pt x="38518" y="566182"/>
                  </a:cubicBezTo>
                  <a:lnTo>
                    <a:pt x="38518" y="637578"/>
                  </a:lnTo>
                  <a:cubicBezTo>
                    <a:pt x="55723" y="639551"/>
                    <a:pt x="112160" y="629085"/>
                    <a:pt x="114845" y="654345"/>
                  </a:cubicBezTo>
                  <a:cubicBezTo>
                    <a:pt x="115448" y="659934"/>
                    <a:pt x="112051" y="670893"/>
                    <a:pt x="107448" y="670893"/>
                  </a:cubicBezTo>
                  <a:lnTo>
                    <a:pt x="38518" y="670893"/>
                  </a:lnTo>
                  <a:lnTo>
                    <a:pt x="38518" y="737522"/>
                  </a:lnTo>
                  <a:lnTo>
                    <a:pt x="150242" y="737522"/>
                  </a:lnTo>
                  <a:cubicBezTo>
                    <a:pt x="166077" y="737522"/>
                    <a:pt x="180543" y="759220"/>
                    <a:pt x="164105" y="770398"/>
                  </a:cubicBezTo>
                  <a:cubicBezTo>
                    <a:pt x="145201" y="783274"/>
                    <a:pt x="66243" y="763329"/>
                    <a:pt x="38518" y="770781"/>
                  </a:cubicBezTo>
                  <a:lnTo>
                    <a:pt x="38518" y="837411"/>
                  </a:lnTo>
                  <a:lnTo>
                    <a:pt x="150242" y="837411"/>
                  </a:lnTo>
                  <a:cubicBezTo>
                    <a:pt x="156160" y="837411"/>
                    <a:pt x="171776" y="860259"/>
                    <a:pt x="153968" y="869739"/>
                  </a:cubicBezTo>
                  <a:cubicBezTo>
                    <a:pt x="120160" y="887821"/>
                    <a:pt x="66189" y="855766"/>
                    <a:pt x="33751" y="877848"/>
                  </a:cubicBezTo>
                  <a:lnTo>
                    <a:pt x="33751" y="946833"/>
                  </a:lnTo>
                  <a:lnTo>
                    <a:pt x="135996" y="946833"/>
                  </a:lnTo>
                  <a:cubicBezTo>
                    <a:pt x="147612" y="946833"/>
                    <a:pt x="147612" y="980148"/>
                    <a:pt x="135996" y="980148"/>
                  </a:cubicBezTo>
                  <a:lnTo>
                    <a:pt x="17148" y="980148"/>
                  </a:lnTo>
                  <a:cubicBezTo>
                    <a:pt x="15833" y="980148"/>
                    <a:pt x="4162" y="972751"/>
                    <a:pt x="2902" y="970614"/>
                  </a:cubicBezTo>
                  <a:cubicBezTo>
                    <a:pt x="-4385" y="650948"/>
                    <a:pt x="3888" y="329200"/>
                    <a:pt x="7724" y="9589"/>
                  </a:cubicBezTo>
                  <a:cubicBezTo>
                    <a:pt x="8765" y="7342"/>
                    <a:pt x="16326" y="0"/>
                    <a:pt x="17148" y="0"/>
                  </a:cubicBezTo>
                  <a:lnTo>
                    <a:pt x="159776" y="0"/>
                  </a:lnTo>
                  <a:cubicBezTo>
                    <a:pt x="173584" y="0"/>
                    <a:pt x="173584" y="33315"/>
                    <a:pt x="159776" y="33315"/>
                  </a:cubicBezTo>
                  <a:lnTo>
                    <a:pt x="43285" y="33315"/>
                  </a:ln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65B44AE4-0F52-63FE-AB06-8C6255264170}"/>
                </a:ext>
              </a:extLst>
            </p:cNvPr>
            <p:cNvSpPr/>
            <p:nvPr/>
          </p:nvSpPr>
          <p:spPr>
            <a:xfrm>
              <a:off x="11268572" y="3478032"/>
              <a:ext cx="31970" cy="33305"/>
            </a:xfrm>
            <a:custGeom>
              <a:avLst/>
              <a:gdLst>
                <a:gd name="csX0" fmla="*/ 12177 w 31970"/>
                <a:gd name="csY0" fmla="*/ 516 h 33305"/>
                <a:gd name="csX1" fmla="*/ 19793 w 31970"/>
                <a:gd name="csY1" fmla="*/ 32790 h 33305"/>
                <a:gd name="csX2" fmla="*/ 12177 w 31970"/>
                <a:gd name="csY2" fmla="*/ 51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70" h="33305">
                  <a:moveTo>
                    <a:pt x="12177" y="516"/>
                  </a:moveTo>
                  <a:cubicBezTo>
                    <a:pt x="31957" y="-4415"/>
                    <a:pt x="40998" y="27475"/>
                    <a:pt x="19793" y="32790"/>
                  </a:cubicBezTo>
                  <a:cubicBezTo>
                    <a:pt x="13" y="37721"/>
                    <a:pt x="-9028" y="5831"/>
                    <a:pt x="12177" y="516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3689D9C4-7747-0429-EB88-9A4196D99112}"/>
                </a:ext>
              </a:extLst>
            </p:cNvPr>
            <p:cNvSpPr/>
            <p:nvPr/>
          </p:nvSpPr>
          <p:spPr>
            <a:xfrm>
              <a:off x="11289429" y="3782121"/>
              <a:ext cx="29654" cy="34011"/>
            </a:xfrm>
            <a:custGeom>
              <a:avLst/>
              <a:gdLst>
                <a:gd name="csX0" fmla="*/ 10005 w 29654"/>
                <a:gd name="csY0" fmla="*/ 751 h 34011"/>
                <a:gd name="csX1" fmla="*/ 14060 w 29654"/>
                <a:gd name="csY1" fmla="*/ 34010 h 34011"/>
                <a:gd name="csX2" fmla="*/ 10005 w 29654"/>
                <a:gd name="csY2" fmla="*/ 751 h 34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654" h="34011">
                  <a:moveTo>
                    <a:pt x="10005" y="751"/>
                  </a:moveTo>
                  <a:cubicBezTo>
                    <a:pt x="32032" y="-5934"/>
                    <a:pt x="38443" y="34230"/>
                    <a:pt x="14060" y="34010"/>
                  </a:cubicBezTo>
                  <a:cubicBezTo>
                    <a:pt x="-2762" y="33846"/>
                    <a:pt x="-4954" y="5299"/>
                    <a:pt x="10005" y="751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982DE631-6AD2-F2C9-081D-E34DF2CA7743}"/>
                </a:ext>
              </a:extLst>
            </p:cNvPr>
            <p:cNvSpPr/>
            <p:nvPr/>
          </p:nvSpPr>
          <p:spPr>
            <a:xfrm>
              <a:off x="11261028" y="3057878"/>
              <a:ext cx="31784" cy="34091"/>
            </a:xfrm>
            <a:custGeom>
              <a:avLst/>
              <a:gdLst>
                <a:gd name="csX0" fmla="*/ 2735 w 31784"/>
                <a:gd name="csY0" fmla="*/ 29335 h 34091"/>
                <a:gd name="csX1" fmla="*/ 28543 w 31784"/>
                <a:gd name="csY1" fmla="*/ 5938 h 34091"/>
                <a:gd name="csX2" fmla="*/ 2735 w 31784"/>
                <a:gd name="csY2" fmla="*/ 29335 h 34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84" h="34091">
                  <a:moveTo>
                    <a:pt x="2735" y="29335"/>
                  </a:moveTo>
                  <a:cubicBezTo>
                    <a:pt x="-8224" y="11746"/>
                    <a:pt x="16488" y="-10939"/>
                    <a:pt x="28543" y="5938"/>
                  </a:cubicBezTo>
                  <a:cubicBezTo>
                    <a:pt x="41639" y="24294"/>
                    <a:pt x="11392" y="43143"/>
                    <a:pt x="2735" y="29335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54A4810-AD03-6D12-5748-B83E5BD5F1E3}"/>
                </a:ext>
              </a:extLst>
            </p:cNvPr>
            <p:cNvSpPr/>
            <p:nvPr/>
          </p:nvSpPr>
          <p:spPr>
            <a:xfrm>
              <a:off x="7958543" y="3763041"/>
              <a:ext cx="65226" cy="62710"/>
            </a:xfrm>
            <a:custGeom>
              <a:avLst/>
              <a:gdLst>
                <a:gd name="csX0" fmla="*/ 22645 w 65226"/>
                <a:gd name="csY0" fmla="*/ 1421 h 62710"/>
                <a:gd name="csX1" fmla="*/ 18919 w 65226"/>
                <a:gd name="csY1" fmla="*/ 60214 h 62710"/>
                <a:gd name="csX2" fmla="*/ 22645 w 65226"/>
                <a:gd name="csY2" fmla="*/ 1421 h 62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226" h="62710">
                  <a:moveTo>
                    <a:pt x="22645" y="1421"/>
                  </a:moveTo>
                  <a:cubicBezTo>
                    <a:pt x="85165" y="-12332"/>
                    <a:pt x="74480" y="78735"/>
                    <a:pt x="18919" y="60214"/>
                  </a:cubicBezTo>
                  <a:cubicBezTo>
                    <a:pt x="-7710" y="51338"/>
                    <a:pt x="-6012" y="7722"/>
                    <a:pt x="22645" y="1421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8937254B-A3C5-97BA-6E44-E93402DFFF0E}"/>
                </a:ext>
              </a:extLst>
            </p:cNvPr>
            <p:cNvSpPr/>
            <p:nvPr/>
          </p:nvSpPr>
          <p:spPr>
            <a:xfrm>
              <a:off x="7954915" y="3955094"/>
              <a:ext cx="64481" cy="65298"/>
            </a:xfrm>
            <a:custGeom>
              <a:avLst/>
              <a:gdLst>
                <a:gd name="csX0" fmla="*/ 9890 w 64481"/>
                <a:gd name="csY0" fmla="*/ 9638 h 65298"/>
                <a:gd name="csX1" fmla="*/ 53944 w 64481"/>
                <a:gd name="csY1" fmla="*/ 56103 h 65298"/>
                <a:gd name="csX2" fmla="*/ 9890 w 64481"/>
                <a:gd name="csY2" fmla="*/ 9638 h 6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4481" h="65298">
                  <a:moveTo>
                    <a:pt x="9890" y="9638"/>
                  </a:moveTo>
                  <a:cubicBezTo>
                    <a:pt x="39205" y="-19951"/>
                    <a:pt x="85396" y="25199"/>
                    <a:pt x="53944" y="56103"/>
                  </a:cubicBezTo>
                  <a:cubicBezTo>
                    <a:pt x="24739" y="84815"/>
                    <a:pt x="-20027" y="39829"/>
                    <a:pt x="9890" y="9638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F1A4025-2E30-11CA-E79E-C77D73D831C8}"/>
                </a:ext>
              </a:extLst>
            </p:cNvPr>
            <p:cNvSpPr/>
            <p:nvPr/>
          </p:nvSpPr>
          <p:spPr>
            <a:xfrm>
              <a:off x="7949595" y="4172588"/>
              <a:ext cx="60306" cy="58508"/>
            </a:xfrm>
            <a:custGeom>
              <a:avLst/>
              <a:gdLst>
                <a:gd name="csX0" fmla="*/ 22114 w 60306"/>
                <a:gd name="csY0" fmla="*/ 963 h 58508"/>
                <a:gd name="csX1" fmla="*/ 43867 w 60306"/>
                <a:gd name="csY1" fmla="*/ 56304 h 58508"/>
                <a:gd name="csX2" fmla="*/ 22114 w 60306"/>
                <a:gd name="csY2" fmla="*/ 963 h 58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306" h="58508">
                  <a:moveTo>
                    <a:pt x="22114" y="963"/>
                  </a:moveTo>
                  <a:cubicBezTo>
                    <a:pt x="65346" y="-7969"/>
                    <a:pt x="70825" y="47975"/>
                    <a:pt x="43867" y="56304"/>
                  </a:cubicBezTo>
                  <a:cubicBezTo>
                    <a:pt x="-3365" y="70879"/>
                    <a:pt x="-15311" y="8689"/>
                    <a:pt x="22114" y="963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4F968660-F5F9-E0BC-967A-F4CDA2661A28}"/>
                </a:ext>
              </a:extLst>
            </p:cNvPr>
            <p:cNvSpPr/>
            <p:nvPr/>
          </p:nvSpPr>
          <p:spPr>
            <a:xfrm>
              <a:off x="8197794" y="2435747"/>
              <a:ext cx="32592" cy="33605"/>
            </a:xfrm>
            <a:custGeom>
              <a:avLst/>
              <a:gdLst>
                <a:gd name="csX0" fmla="*/ 11500 w 32592"/>
                <a:gd name="csY0" fmla="*/ 1066 h 33605"/>
                <a:gd name="csX1" fmla="*/ 27554 w 32592"/>
                <a:gd name="csY1" fmla="*/ 26819 h 33605"/>
                <a:gd name="csX2" fmla="*/ 11500 w 32592"/>
                <a:gd name="csY2" fmla="*/ 1066 h 33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92" h="33605">
                  <a:moveTo>
                    <a:pt x="11500" y="1066"/>
                  </a:moveTo>
                  <a:cubicBezTo>
                    <a:pt x="30404" y="-4413"/>
                    <a:pt x="38732" y="12299"/>
                    <a:pt x="27554" y="26819"/>
                  </a:cubicBezTo>
                  <a:cubicBezTo>
                    <a:pt x="10075" y="49504"/>
                    <a:pt x="-14911" y="8682"/>
                    <a:pt x="11500" y="1066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31C0121B-1490-DEB6-9759-F73F96418AC2}"/>
                </a:ext>
              </a:extLst>
            </p:cNvPr>
            <p:cNvSpPr/>
            <p:nvPr/>
          </p:nvSpPr>
          <p:spPr>
            <a:xfrm>
              <a:off x="8030677" y="2438680"/>
              <a:ext cx="34083" cy="31780"/>
            </a:xfrm>
            <a:custGeom>
              <a:avLst/>
              <a:gdLst>
                <a:gd name="csX0" fmla="*/ 4757 w 34083"/>
                <a:gd name="csY0" fmla="*/ 2735 h 31780"/>
                <a:gd name="csX1" fmla="*/ 28154 w 34083"/>
                <a:gd name="csY1" fmla="*/ 28543 h 31780"/>
                <a:gd name="csX2" fmla="*/ 4757 w 34083"/>
                <a:gd name="csY2" fmla="*/ 2735 h 31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83" h="31780">
                  <a:moveTo>
                    <a:pt x="4757" y="2735"/>
                  </a:moveTo>
                  <a:cubicBezTo>
                    <a:pt x="22291" y="-8224"/>
                    <a:pt x="45030" y="16488"/>
                    <a:pt x="28154" y="28543"/>
                  </a:cubicBezTo>
                  <a:cubicBezTo>
                    <a:pt x="9798" y="41639"/>
                    <a:pt x="-9051" y="11338"/>
                    <a:pt x="4757" y="2735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A0A0C92C-1920-9D4E-BC34-6A47C496FDFB}"/>
                </a:ext>
              </a:extLst>
            </p:cNvPr>
            <p:cNvSpPr/>
            <p:nvPr/>
          </p:nvSpPr>
          <p:spPr>
            <a:xfrm>
              <a:off x="11079318" y="6238748"/>
              <a:ext cx="153224" cy="156714"/>
            </a:xfrm>
            <a:custGeom>
              <a:avLst/>
              <a:gdLst>
                <a:gd name="csX0" fmla="*/ 73269 w 153224"/>
                <a:gd name="csY0" fmla="*/ 137 h 156714"/>
                <a:gd name="csX1" fmla="*/ 86419 w 153224"/>
                <a:gd name="csY1" fmla="*/ 156134 h 156714"/>
                <a:gd name="csX2" fmla="*/ 73269 w 153224"/>
                <a:gd name="csY2" fmla="*/ 137 h 156714"/>
                <a:gd name="csX3" fmla="*/ 106254 w 153224"/>
                <a:gd name="csY3" fmla="*/ 48082 h 156714"/>
                <a:gd name="csX4" fmla="*/ 52776 w 153224"/>
                <a:gd name="csY4" fmla="*/ 113505 h 156714"/>
                <a:gd name="csX5" fmla="*/ 106254 w 153224"/>
                <a:gd name="csY5" fmla="*/ 48082 h 156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224" h="156714">
                  <a:moveTo>
                    <a:pt x="73269" y="137"/>
                  </a:moveTo>
                  <a:cubicBezTo>
                    <a:pt x="170199" y="-5178"/>
                    <a:pt x="184226" y="145724"/>
                    <a:pt x="86419" y="156134"/>
                  </a:cubicBezTo>
                  <a:cubicBezTo>
                    <a:pt x="-21141" y="167586"/>
                    <a:pt x="-31442" y="5836"/>
                    <a:pt x="73269" y="137"/>
                  </a:cubicBezTo>
                  <a:close/>
                  <a:moveTo>
                    <a:pt x="106254" y="48082"/>
                  </a:moveTo>
                  <a:cubicBezTo>
                    <a:pt x="58200" y="4082"/>
                    <a:pt x="6311" y="86053"/>
                    <a:pt x="52776" y="113505"/>
                  </a:cubicBezTo>
                  <a:cubicBezTo>
                    <a:pt x="97871" y="140135"/>
                    <a:pt x="141048" y="79917"/>
                    <a:pt x="106254" y="48082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6CB4BB09-8BBE-5033-B233-DFD62D5AB862}"/>
                </a:ext>
              </a:extLst>
            </p:cNvPr>
            <p:cNvSpPr/>
            <p:nvPr/>
          </p:nvSpPr>
          <p:spPr>
            <a:xfrm>
              <a:off x="9813005" y="6237076"/>
              <a:ext cx="167594" cy="166718"/>
            </a:xfrm>
            <a:custGeom>
              <a:avLst/>
              <a:gdLst>
                <a:gd name="csX0" fmla="*/ 25412 w 167594"/>
                <a:gd name="csY0" fmla="*/ 141752 h 166718"/>
                <a:gd name="csX1" fmla="*/ 156149 w 167594"/>
                <a:gd name="csY1" fmla="*/ 41809 h 166718"/>
                <a:gd name="csX2" fmla="*/ 25412 w 167594"/>
                <a:gd name="csY2" fmla="*/ 141752 h 166718"/>
                <a:gd name="csX3" fmla="*/ 117191 w 167594"/>
                <a:gd name="csY3" fmla="*/ 49918 h 166718"/>
                <a:gd name="csX4" fmla="*/ 52589 w 167594"/>
                <a:gd name="csY4" fmla="*/ 116986 h 166718"/>
                <a:gd name="csX5" fmla="*/ 117191 w 167594"/>
                <a:gd name="csY5" fmla="*/ 49918 h 166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7594" h="166718">
                  <a:moveTo>
                    <a:pt x="25412" y="141752"/>
                  </a:moveTo>
                  <a:cubicBezTo>
                    <a:pt x="-60779" y="51124"/>
                    <a:pt x="94945" y="-62847"/>
                    <a:pt x="156149" y="41809"/>
                  </a:cubicBezTo>
                  <a:cubicBezTo>
                    <a:pt x="203875" y="123396"/>
                    <a:pt x="91055" y="210737"/>
                    <a:pt x="25412" y="141752"/>
                  </a:cubicBezTo>
                  <a:close/>
                  <a:moveTo>
                    <a:pt x="117191" y="49918"/>
                  </a:moveTo>
                  <a:cubicBezTo>
                    <a:pt x="75822" y="8494"/>
                    <a:pt x="5467" y="73480"/>
                    <a:pt x="52589" y="116986"/>
                  </a:cubicBezTo>
                  <a:cubicBezTo>
                    <a:pt x="98452" y="159286"/>
                    <a:pt x="156752" y="89534"/>
                    <a:pt x="117191" y="49918"/>
                  </a:cubicBezTo>
                  <a:close/>
                </a:path>
              </a:pathLst>
            </a:custGeom>
            <a:solidFill>
              <a:srgbClr val="004C66"/>
            </a:solidFill>
            <a:ln w="5472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2225305547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C4416893-C79D-D299-AAD6-74D8E1EEB460}"/>
              </a:ext>
            </a:extLst>
          </p:cNvPr>
          <p:cNvGrpSpPr/>
          <p:nvPr userDrawn="1"/>
        </p:nvGrpSpPr>
        <p:grpSpPr>
          <a:xfrm>
            <a:off x="6291893" y="2636780"/>
            <a:ext cx="5575960" cy="3714720"/>
            <a:chOff x="6291893" y="2636780"/>
            <a:chExt cx="5575960" cy="371472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34DD20A3-1112-7F98-FA63-D27C694603CB}"/>
                </a:ext>
              </a:extLst>
            </p:cNvPr>
            <p:cNvSpPr/>
            <p:nvPr/>
          </p:nvSpPr>
          <p:spPr>
            <a:xfrm>
              <a:off x="6487888" y="2636780"/>
              <a:ext cx="5310472" cy="3714720"/>
            </a:xfrm>
            <a:custGeom>
              <a:avLst/>
              <a:gdLst>
                <a:gd name="csX0" fmla="*/ 3678261 w 5310472"/>
                <a:gd name="csY0" fmla="*/ 3505399 h 3714720"/>
                <a:gd name="csX1" fmla="*/ 3691457 w 5310472"/>
                <a:gd name="csY1" fmla="*/ 3534765 h 3714720"/>
                <a:gd name="csX2" fmla="*/ 3595986 w 5310472"/>
                <a:gd name="csY2" fmla="*/ 3543687 h 3714720"/>
                <a:gd name="csX3" fmla="*/ 2231697 w 5310472"/>
                <a:gd name="csY3" fmla="*/ 3521693 h 3714720"/>
                <a:gd name="csX4" fmla="*/ 2044720 w 5310472"/>
                <a:gd name="csY4" fmla="*/ 3521384 h 3714720"/>
                <a:gd name="csX5" fmla="*/ 2021239 w 5310472"/>
                <a:gd name="csY5" fmla="*/ 3497965 h 3714720"/>
                <a:gd name="csX6" fmla="*/ 2088583 w 5310472"/>
                <a:gd name="csY6" fmla="*/ 3477954 h 3714720"/>
                <a:gd name="csX7" fmla="*/ 2096699 w 5310472"/>
                <a:gd name="csY7" fmla="*/ 3469714 h 3714720"/>
                <a:gd name="csX8" fmla="*/ 2036356 w 5310472"/>
                <a:gd name="csY8" fmla="*/ 3254981 h 3714720"/>
                <a:gd name="csX9" fmla="*/ 2027930 w 5310472"/>
                <a:gd name="csY9" fmla="*/ 3252379 h 3714720"/>
                <a:gd name="csX10" fmla="*/ 1353 w 5310472"/>
                <a:gd name="csY10" fmla="*/ 3248972 h 3714720"/>
                <a:gd name="csX11" fmla="*/ 14425 w 5310472"/>
                <a:gd name="csY11" fmla="*/ 3219420 h 3714720"/>
                <a:gd name="csX12" fmla="*/ 218192 w 5310472"/>
                <a:gd name="csY12" fmla="*/ 3219668 h 3714720"/>
                <a:gd name="csX13" fmla="*/ 256232 w 5310472"/>
                <a:gd name="csY13" fmla="*/ 3213720 h 3714720"/>
                <a:gd name="csX14" fmla="*/ 2025080 w 5310472"/>
                <a:gd name="csY14" fmla="*/ 3213906 h 3714720"/>
                <a:gd name="csX15" fmla="*/ 1986483 w 5310472"/>
                <a:gd name="csY15" fmla="*/ 3059950 h 3714720"/>
                <a:gd name="csX16" fmla="*/ 1670394 w 5310472"/>
                <a:gd name="csY16" fmla="*/ 3098300 h 3714720"/>
                <a:gd name="csX17" fmla="*/ 1678448 w 5310472"/>
                <a:gd name="csY17" fmla="*/ 2342089 h 3714720"/>
                <a:gd name="csX18" fmla="*/ 1896154 w 5310472"/>
                <a:gd name="csY18" fmla="*/ 1723789 h 3714720"/>
                <a:gd name="csX19" fmla="*/ 1904828 w 5310472"/>
                <a:gd name="csY19" fmla="*/ 1677447 h 3714720"/>
                <a:gd name="csX20" fmla="*/ 2196135 w 5310472"/>
                <a:gd name="csY20" fmla="*/ 1490222 h 3714720"/>
                <a:gd name="csX21" fmla="*/ 2395565 w 5310472"/>
                <a:gd name="csY21" fmla="*/ 1376103 h 3714720"/>
                <a:gd name="csX22" fmla="*/ 2542272 w 5310472"/>
                <a:gd name="csY22" fmla="*/ 1272454 h 3714720"/>
                <a:gd name="csX23" fmla="*/ 2538803 w 5310472"/>
                <a:gd name="csY23" fmla="*/ 1261054 h 3714720"/>
                <a:gd name="csX24" fmla="*/ 2327788 w 5310472"/>
                <a:gd name="csY24" fmla="*/ 1011194 h 3714720"/>
                <a:gd name="csX25" fmla="*/ 2272710 w 5310472"/>
                <a:gd name="csY25" fmla="*/ 711522 h 3714720"/>
                <a:gd name="csX26" fmla="*/ 2310317 w 5310472"/>
                <a:gd name="csY26" fmla="*/ 462096 h 3714720"/>
                <a:gd name="csX27" fmla="*/ 2382555 w 5310472"/>
                <a:gd name="csY27" fmla="*/ 54253 h 3714720"/>
                <a:gd name="csX28" fmla="*/ 3150103 w 5310472"/>
                <a:gd name="csY28" fmla="*/ 282553 h 3714720"/>
                <a:gd name="csX29" fmla="*/ 3501072 w 5310472"/>
                <a:gd name="csY29" fmla="*/ 80149 h 3714720"/>
                <a:gd name="csX30" fmla="*/ 3356410 w 5310472"/>
                <a:gd name="csY30" fmla="*/ 502614 h 3714720"/>
                <a:gd name="csX31" fmla="*/ 3375244 w 5310472"/>
                <a:gd name="csY31" fmla="*/ 689901 h 3714720"/>
                <a:gd name="csX32" fmla="*/ 3367685 w 5310472"/>
                <a:gd name="csY32" fmla="*/ 1061067 h 3714720"/>
                <a:gd name="csX33" fmla="*/ 3317936 w 5310472"/>
                <a:gd name="csY33" fmla="*/ 1066333 h 3714720"/>
                <a:gd name="csX34" fmla="*/ 3257221 w 5310472"/>
                <a:gd name="csY34" fmla="*/ 1154122 h 3714720"/>
                <a:gd name="csX35" fmla="*/ 3092362 w 5310472"/>
                <a:gd name="csY35" fmla="*/ 1286270 h 3714720"/>
                <a:gd name="csX36" fmla="*/ 3158591 w 5310472"/>
                <a:gd name="csY36" fmla="*/ 1341099 h 3714720"/>
                <a:gd name="csX37" fmla="*/ 3205924 w 5310472"/>
                <a:gd name="csY37" fmla="*/ 1398220 h 3714720"/>
                <a:gd name="csX38" fmla="*/ 3465944 w 5310472"/>
                <a:gd name="csY38" fmla="*/ 1556265 h 3714720"/>
                <a:gd name="csX39" fmla="*/ 3639353 w 5310472"/>
                <a:gd name="csY39" fmla="*/ 1668897 h 3714720"/>
                <a:gd name="csX40" fmla="*/ 3880478 w 5310472"/>
                <a:gd name="csY40" fmla="*/ 2346302 h 3714720"/>
                <a:gd name="csX41" fmla="*/ 3873663 w 5310472"/>
                <a:gd name="csY41" fmla="*/ 3134357 h 3714720"/>
                <a:gd name="csX42" fmla="*/ 3780051 w 5310472"/>
                <a:gd name="csY42" fmla="*/ 3213906 h 3714720"/>
                <a:gd name="csX43" fmla="*/ 4330141 w 5310472"/>
                <a:gd name="csY43" fmla="*/ 3219420 h 3714720"/>
                <a:gd name="csX44" fmla="*/ 4296562 w 5310472"/>
                <a:gd name="csY44" fmla="*/ 2952584 h 3714720"/>
                <a:gd name="csX45" fmla="*/ 4316201 w 5310472"/>
                <a:gd name="csY45" fmla="*/ 2911261 h 3714720"/>
                <a:gd name="csX46" fmla="*/ 4877442 w 5310472"/>
                <a:gd name="csY46" fmla="*/ 2905995 h 3714720"/>
                <a:gd name="csX47" fmla="*/ 4896772 w 5310472"/>
                <a:gd name="csY47" fmla="*/ 2957974 h 3714720"/>
                <a:gd name="csX48" fmla="*/ 4858236 w 5310472"/>
                <a:gd name="csY48" fmla="*/ 3219420 h 3714720"/>
                <a:gd name="csX49" fmla="*/ 5300340 w 5310472"/>
                <a:gd name="csY49" fmla="*/ 3225677 h 3714720"/>
                <a:gd name="csX50" fmla="*/ 5295632 w 5310472"/>
                <a:gd name="csY50" fmla="*/ 3263407 h 3714720"/>
                <a:gd name="csX51" fmla="*/ 4847580 w 5310472"/>
                <a:gd name="csY51" fmla="*/ 3258203 h 3714720"/>
                <a:gd name="csX52" fmla="*/ 4782591 w 5310472"/>
                <a:gd name="csY52" fmla="*/ 3652416 h 3714720"/>
                <a:gd name="csX53" fmla="*/ 4552741 w 5310472"/>
                <a:gd name="csY53" fmla="*/ 3714618 h 3714720"/>
                <a:gd name="csX54" fmla="*/ 4388315 w 5310472"/>
                <a:gd name="csY54" fmla="*/ 3664559 h 3714720"/>
                <a:gd name="csX55" fmla="*/ 4335717 w 5310472"/>
                <a:gd name="csY55" fmla="*/ 3263407 h 3714720"/>
                <a:gd name="csX56" fmla="*/ 3629503 w 5310472"/>
                <a:gd name="csY56" fmla="*/ 3257521 h 3714720"/>
                <a:gd name="csX57" fmla="*/ 3549148 w 5310472"/>
                <a:gd name="csY57" fmla="*/ 3505337 h 3714720"/>
                <a:gd name="csX58" fmla="*/ 3678446 w 5310472"/>
                <a:gd name="csY58" fmla="*/ 3505337 h 3714720"/>
                <a:gd name="csX59" fmla="*/ 2987040 w 5310472"/>
                <a:gd name="csY59" fmla="*/ 503357 h 3714720"/>
                <a:gd name="csX60" fmla="*/ 2818277 w 5310472"/>
                <a:gd name="csY60" fmla="*/ 539290 h 3714720"/>
                <a:gd name="csX61" fmla="*/ 2518978 w 5310472"/>
                <a:gd name="csY61" fmla="*/ 550504 h 3714720"/>
                <a:gd name="csX62" fmla="*/ 2413904 w 5310472"/>
                <a:gd name="csY62" fmla="*/ 525103 h 3714720"/>
                <a:gd name="csX63" fmla="*/ 2366261 w 5310472"/>
                <a:gd name="csY63" fmla="*/ 623548 h 3714720"/>
                <a:gd name="csX64" fmla="*/ 2660357 w 5310472"/>
                <a:gd name="csY64" fmla="*/ 689715 h 3714720"/>
                <a:gd name="csX65" fmla="*/ 2695546 w 5310472"/>
                <a:gd name="csY65" fmla="*/ 749252 h 3714720"/>
                <a:gd name="csX66" fmla="*/ 3001723 w 5310472"/>
                <a:gd name="csY66" fmla="*/ 656445 h 3714720"/>
                <a:gd name="csX67" fmla="*/ 3048189 w 5310472"/>
                <a:gd name="csY67" fmla="*/ 720382 h 3714720"/>
                <a:gd name="csX68" fmla="*/ 3180398 w 5310472"/>
                <a:gd name="csY68" fmla="*/ 717036 h 3714720"/>
                <a:gd name="csX69" fmla="*/ 3106239 w 5310472"/>
                <a:gd name="csY69" fmla="*/ 667473 h 3714720"/>
                <a:gd name="csX70" fmla="*/ 2987040 w 5310472"/>
                <a:gd name="csY70" fmla="*/ 503419 h 3714720"/>
                <a:gd name="csX71" fmla="*/ 2557017 w 5310472"/>
                <a:gd name="csY71" fmla="*/ 874771 h 3714720"/>
                <a:gd name="csX72" fmla="*/ 2622317 w 5310472"/>
                <a:gd name="csY72" fmla="*/ 777875 h 3714720"/>
                <a:gd name="csX73" fmla="*/ 2355667 w 5310472"/>
                <a:gd name="csY73" fmla="*/ 785310 h 3714720"/>
                <a:gd name="csX74" fmla="*/ 2557017 w 5310472"/>
                <a:gd name="csY74" fmla="*/ 874771 h 3714720"/>
                <a:gd name="csX75" fmla="*/ 2854458 w 5310472"/>
                <a:gd name="csY75" fmla="*/ 641453 h 3714720"/>
                <a:gd name="csX76" fmla="*/ 2923413 w 5310472"/>
                <a:gd name="csY76" fmla="*/ 897384 h 3714720"/>
                <a:gd name="csX77" fmla="*/ 2854458 w 5310472"/>
                <a:gd name="csY77" fmla="*/ 641453 h 3714720"/>
                <a:gd name="csX78" fmla="*/ 3206295 w 5310472"/>
                <a:gd name="csY78" fmla="*/ 960701 h 3714720"/>
                <a:gd name="csX79" fmla="*/ 3260815 w 5310472"/>
                <a:gd name="csY79" fmla="*/ 1007848 h 3714720"/>
                <a:gd name="csX80" fmla="*/ 3299102 w 5310472"/>
                <a:gd name="csY80" fmla="*/ 728560 h 3714720"/>
                <a:gd name="csX81" fmla="*/ 3182876 w 5310472"/>
                <a:gd name="csY81" fmla="*/ 816287 h 3714720"/>
                <a:gd name="csX82" fmla="*/ 3174885 w 5310472"/>
                <a:gd name="csY82" fmla="*/ 772175 h 3714720"/>
                <a:gd name="csX83" fmla="*/ 3048003 w 5310472"/>
                <a:gd name="csY83" fmla="*/ 779982 h 3714720"/>
                <a:gd name="csX84" fmla="*/ 2701680 w 5310472"/>
                <a:gd name="csY84" fmla="*/ 805197 h 3714720"/>
                <a:gd name="csX85" fmla="*/ 2574303 w 5310472"/>
                <a:gd name="csY85" fmla="*/ 922290 h 3714720"/>
                <a:gd name="csX86" fmla="*/ 2558814 w 5310472"/>
                <a:gd name="csY86" fmla="*/ 958967 h 3714720"/>
                <a:gd name="csX87" fmla="*/ 2636938 w 5310472"/>
                <a:gd name="csY87" fmla="*/ 957418 h 3714720"/>
                <a:gd name="csX88" fmla="*/ 2738233 w 5310472"/>
                <a:gd name="csY88" fmla="*/ 926131 h 3714720"/>
                <a:gd name="csX89" fmla="*/ 2752916 w 5310472"/>
                <a:gd name="csY89" fmla="*/ 959400 h 3714720"/>
                <a:gd name="csX90" fmla="*/ 2699140 w 5310472"/>
                <a:gd name="csY90" fmla="*/ 981146 h 3714720"/>
                <a:gd name="csX91" fmla="*/ 2520217 w 5310472"/>
                <a:gd name="csY91" fmla="*/ 931583 h 3714720"/>
                <a:gd name="csX92" fmla="*/ 2363225 w 5310472"/>
                <a:gd name="csY92" fmla="*/ 882330 h 3714720"/>
                <a:gd name="csX93" fmla="*/ 2333301 w 5310472"/>
                <a:gd name="csY93" fmla="*/ 843608 h 3714720"/>
                <a:gd name="csX94" fmla="*/ 3086972 w 5310472"/>
                <a:gd name="csY94" fmla="*/ 1242406 h 3714720"/>
                <a:gd name="csX95" fmla="*/ 3273825 w 5310472"/>
                <a:gd name="csY95" fmla="*/ 1060819 h 3714720"/>
                <a:gd name="csX96" fmla="*/ 3168875 w 5310472"/>
                <a:gd name="csY96" fmla="*/ 972906 h 3714720"/>
                <a:gd name="csX97" fmla="*/ 3206357 w 5310472"/>
                <a:gd name="csY97" fmla="*/ 960763 h 3714720"/>
                <a:gd name="csX98" fmla="*/ 2289190 w 5310472"/>
                <a:gd name="csY98" fmla="*/ 750058 h 3714720"/>
                <a:gd name="csX99" fmla="*/ 2311184 w 5310472"/>
                <a:gd name="csY99" fmla="*/ 964481 h 3714720"/>
                <a:gd name="csX100" fmla="*/ 2289190 w 5310472"/>
                <a:gd name="csY100" fmla="*/ 750058 h 3714720"/>
                <a:gd name="csX101" fmla="*/ 3037347 w 5310472"/>
                <a:gd name="csY101" fmla="*/ 1316503 h 3714720"/>
                <a:gd name="csX102" fmla="*/ 2890887 w 5310472"/>
                <a:gd name="csY102" fmla="*/ 1348843 h 3714720"/>
                <a:gd name="csX103" fmla="*/ 2685324 w 5310472"/>
                <a:gd name="csY103" fmla="*/ 1330257 h 3714720"/>
                <a:gd name="csX104" fmla="*/ 2575294 w 5310472"/>
                <a:gd name="csY104" fmla="*/ 1289058 h 3714720"/>
                <a:gd name="csX105" fmla="*/ 2572320 w 5310472"/>
                <a:gd name="csY105" fmla="*/ 1498214 h 3714720"/>
                <a:gd name="csX106" fmla="*/ 2786805 w 5310472"/>
                <a:gd name="csY106" fmla="*/ 1646780 h 3714720"/>
                <a:gd name="csX107" fmla="*/ 3040258 w 5310472"/>
                <a:gd name="csY107" fmla="*/ 1487186 h 3714720"/>
                <a:gd name="csX108" fmla="*/ 3037347 w 5310472"/>
                <a:gd name="csY108" fmla="*/ 1316503 h 3714720"/>
                <a:gd name="csX109" fmla="*/ 2536758 w 5310472"/>
                <a:gd name="csY109" fmla="*/ 1316565 h 3714720"/>
                <a:gd name="csX110" fmla="*/ 2432428 w 5310472"/>
                <a:gd name="csY110" fmla="*/ 1401938 h 3714720"/>
                <a:gd name="csX111" fmla="*/ 2364464 w 5310472"/>
                <a:gd name="csY111" fmla="*/ 1894162 h 3714720"/>
                <a:gd name="csX112" fmla="*/ 2423816 w 5310472"/>
                <a:gd name="csY112" fmla="*/ 1904818 h 3714720"/>
                <a:gd name="csX113" fmla="*/ 2492709 w 5310472"/>
                <a:gd name="csY113" fmla="*/ 1874585 h 3714720"/>
                <a:gd name="csX114" fmla="*/ 2586383 w 5310472"/>
                <a:gd name="csY114" fmla="*/ 1866407 h 3714720"/>
                <a:gd name="csX115" fmla="*/ 2525607 w 5310472"/>
                <a:gd name="csY115" fmla="*/ 1423498 h 3714720"/>
                <a:gd name="csX116" fmla="*/ 2536820 w 5310472"/>
                <a:gd name="csY116" fmla="*/ 1316503 h 3714720"/>
                <a:gd name="csX117" fmla="*/ 3020929 w 5310472"/>
                <a:gd name="csY117" fmla="*/ 2333974 h 3714720"/>
                <a:gd name="csX118" fmla="*/ 3256726 w 5310472"/>
                <a:gd name="csY118" fmla="*/ 1622494 h 3714720"/>
                <a:gd name="csX119" fmla="*/ 3084122 w 5310472"/>
                <a:gd name="csY119" fmla="*/ 1333045 h 3714720"/>
                <a:gd name="csX120" fmla="*/ 3087095 w 5310472"/>
                <a:gd name="csY120" fmla="*/ 1473495 h 3714720"/>
                <a:gd name="csX121" fmla="*/ 3074271 w 5310472"/>
                <a:gd name="csY121" fmla="*/ 1592694 h 3714720"/>
                <a:gd name="csX122" fmla="*/ 2982455 w 5310472"/>
                <a:gd name="csY122" fmla="*/ 1858353 h 3714720"/>
                <a:gd name="csX123" fmla="*/ 3020619 w 5310472"/>
                <a:gd name="csY123" fmla="*/ 1968011 h 3714720"/>
                <a:gd name="csX124" fmla="*/ 3020929 w 5310472"/>
                <a:gd name="csY124" fmla="*/ 2333974 h 3714720"/>
                <a:gd name="csX125" fmla="*/ 2322212 w 5310472"/>
                <a:gd name="csY125" fmla="*/ 1904942 h 3714720"/>
                <a:gd name="csX126" fmla="*/ 2308458 w 5310472"/>
                <a:gd name="csY126" fmla="*/ 1553043 h 3714720"/>
                <a:gd name="csX127" fmla="*/ 2349657 w 5310472"/>
                <a:gd name="csY127" fmla="*/ 1448527 h 3714720"/>
                <a:gd name="csX128" fmla="*/ 1943363 w 5310472"/>
                <a:gd name="csY128" fmla="*/ 1699317 h 3714720"/>
                <a:gd name="csX129" fmla="*/ 2091247 w 5310472"/>
                <a:gd name="csY129" fmla="*/ 2141482 h 3714720"/>
                <a:gd name="csX130" fmla="*/ 2103452 w 5310472"/>
                <a:gd name="csY130" fmla="*/ 2134296 h 3714720"/>
                <a:gd name="csX131" fmla="*/ 2322212 w 5310472"/>
                <a:gd name="csY131" fmla="*/ 1904942 h 3714720"/>
                <a:gd name="csX132" fmla="*/ 3405911 w 5310472"/>
                <a:gd name="csY132" fmla="*/ 2570452 h 3714720"/>
                <a:gd name="csX133" fmla="*/ 3598464 w 5310472"/>
                <a:gd name="csY133" fmla="*/ 1698759 h 3714720"/>
                <a:gd name="csX134" fmla="*/ 3260195 w 5310472"/>
                <a:gd name="csY134" fmla="*/ 1481425 h 3714720"/>
                <a:gd name="csX135" fmla="*/ 3294270 w 5310472"/>
                <a:gd name="csY135" fmla="*/ 1595854 h 3714720"/>
                <a:gd name="csX136" fmla="*/ 3085795 w 5310472"/>
                <a:gd name="csY136" fmla="*/ 2313653 h 3714720"/>
                <a:gd name="csX137" fmla="*/ 2990447 w 5310472"/>
                <a:gd name="csY137" fmla="*/ 2471325 h 3714720"/>
                <a:gd name="csX138" fmla="*/ 2954762 w 5310472"/>
                <a:gd name="csY138" fmla="*/ 2496107 h 3714720"/>
                <a:gd name="csX139" fmla="*/ 2883329 w 5310472"/>
                <a:gd name="csY139" fmla="*/ 2570390 h 3714720"/>
                <a:gd name="csX140" fmla="*/ 3405911 w 5310472"/>
                <a:gd name="csY140" fmla="*/ 2570390 h 3714720"/>
                <a:gd name="csX141" fmla="*/ 3444446 w 5310472"/>
                <a:gd name="csY141" fmla="*/ 2570452 h 3714720"/>
                <a:gd name="csX142" fmla="*/ 3683774 w 5310472"/>
                <a:gd name="csY142" fmla="*/ 2570452 h 3714720"/>
                <a:gd name="csX143" fmla="*/ 3739781 w 5310472"/>
                <a:gd name="csY143" fmla="*/ 2585940 h 3714720"/>
                <a:gd name="csX144" fmla="*/ 3810532 w 5310472"/>
                <a:gd name="csY144" fmla="*/ 2724717 h 3714720"/>
                <a:gd name="csX145" fmla="*/ 3648027 w 5310472"/>
                <a:gd name="csY145" fmla="*/ 3208392 h 3714720"/>
                <a:gd name="csX146" fmla="*/ 3754216 w 5310472"/>
                <a:gd name="csY146" fmla="*/ 3179831 h 3714720"/>
                <a:gd name="csX147" fmla="*/ 3911270 w 5310472"/>
                <a:gd name="csY147" fmla="*/ 2678438 h 3714720"/>
                <a:gd name="csX148" fmla="*/ 3628760 w 5310472"/>
                <a:gd name="csY148" fmla="*/ 1767404 h 3714720"/>
                <a:gd name="csX149" fmla="*/ 3444446 w 5310472"/>
                <a:gd name="csY149" fmla="*/ 2570452 h 3714720"/>
                <a:gd name="csX150" fmla="*/ 2022416 w 5310472"/>
                <a:gd name="csY150" fmla="*/ 2570452 h 3714720"/>
                <a:gd name="csX151" fmla="*/ 2250717 w 5310472"/>
                <a:gd name="csY151" fmla="*/ 2570452 h 3714720"/>
                <a:gd name="csX152" fmla="*/ 2264656 w 5310472"/>
                <a:gd name="csY152" fmla="*/ 2454784 h 3714720"/>
                <a:gd name="csX153" fmla="*/ 2190374 w 5310472"/>
                <a:gd name="csY153" fmla="*/ 2364021 h 3714720"/>
                <a:gd name="csX154" fmla="*/ 2115967 w 5310472"/>
                <a:gd name="csY154" fmla="*/ 2190984 h 3714720"/>
                <a:gd name="csX155" fmla="*/ 1941690 w 5310472"/>
                <a:gd name="csY155" fmla="*/ 2495240 h 3714720"/>
                <a:gd name="csX156" fmla="*/ 1790399 w 5310472"/>
                <a:gd name="csY156" fmla="*/ 2762385 h 3714720"/>
                <a:gd name="csX157" fmla="*/ 1769024 w 5310472"/>
                <a:gd name="csY157" fmla="*/ 2729797 h 3714720"/>
                <a:gd name="csX158" fmla="*/ 1848202 w 5310472"/>
                <a:gd name="csY158" fmla="*/ 2577700 h 3714720"/>
                <a:gd name="csX159" fmla="*/ 2068076 w 5310472"/>
                <a:gd name="csY159" fmla="*/ 2192842 h 3714720"/>
                <a:gd name="csX160" fmla="*/ 1923414 w 5310472"/>
                <a:gd name="csY160" fmla="*/ 1772918 h 3714720"/>
                <a:gd name="csX161" fmla="*/ 1849255 w 5310472"/>
                <a:gd name="csY161" fmla="*/ 2012308 h 3714720"/>
                <a:gd name="csX162" fmla="*/ 1629442 w 5310472"/>
                <a:gd name="csY162" fmla="*/ 2957850 h 3714720"/>
                <a:gd name="csX163" fmla="*/ 1840272 w 5310472"/>
                <a:gd name="csY163" fmla="*/ 3097804 h 3714720"/>
                <a:gd name="csX164" fmla="*/ 1970437 w 5310472"/>
                <a:gd name="csY164" fmla="*/ 3002457 h 3714720"/>
                <a:gd name="csX165" fmla="*/ 2022416 w 5310472"/>
                <a:gd name="csY165" fmla="*/ 2570452 h 3714720"/>
                <a:gd name="csX166" fmla="*/ 2976817 w 5310472"/>
                <a:gd name="csY166" fmla="*/ 2355967 h 3714720"/>
                <a:gd name="csX167" fmla="*/ 2979667 w 5310472"/>
                <a:gd name="csY167" fmla="*/ 1904942 h 3714720"/>
                <a:gd name="csX168" fmla="*/ 2620458 w 5310472"/>
                <a:gd name="csY168" fmla="*/ 1900605 h 3714720"/>
                <a:gd name="csX169" fmla="*/ 2613829 w 5310472"/>
                <a:gd name="csY169" fmla="*/ 2366933 h 3714720"/>
                <a:gd name="csX170" fmla="*/ 2976817 w 5310472"/>
                <a:gd name="csY170" fmla="*/ 2355967 h 3714720"/>
                <a:gd name="csX171" fmla="*/ 2575294 w 5310472"/>
                <a:gd name="csY171" fmla="*/ 1904942 h 3714720"/>
                <a:gd name="csX172" fmla="*/ 2464892 w 5310472"/>
                <a:gd name="csY172" fmla="*/ 1930033 h 3714720"/>
                <a:gd name="csX173" fmla="*/ 2481186 w 5310472"/>
                <a:gd name="csY173" fmla="*/ 1974145 h 3714720"/>
                <a:gd name="csX174" fmla="*/ 2477159 w 5310472"/>
                <a:gd name="csY174" fmla="*/ 2038577 h 3714720"/>
                <a:gd name="csX175" fmla="*/ 2503365 w 5310472"/>
                <a:gd name="csY175" fmla="*/ 2089565 h 3714720"/>
                <a:gd name="csX176" fmla="*/ 2499152 w 5310472"/>
                <a:gd name="csY176" fmla="*/ 2137517 h 3714720"/>
                <a:gd name="csX177" fmla="*/ 2519845 w 5310472"/>
                <a:gd name="csY177" fmla="*/ 2177416 h 3714720"/>
                <a:gd name="csX178" fmla="*/ 2504852 w 5310472"/>
                <a:gd name="csY178" fmla="*/ 2258761 h 3714720"/>
                <a:gd name="csX179" fmla="*/ 2566868 w 5310472"/>
                <a:gd name="csY179" fmla="*/ 2372447 h 3714720"/>
                <a:gd name="csX180" fmla="*/ 2575170 w 5310472"/>
                <a:gd name="csY180" fmla="*/ 1904880 h 3714720"/>
                <a:gd name="csX181" fmla="*/ 2443208 w 5310472"/>
                <a:gd name="csY181" fmla="*/ 2014972 h 3714720"/>
                <a:gd name="csX182" fmla="*/ 2420842 w 5310472"/>
                <a:gd name="csY182" fmla="*/ 1952151 h 3714720"/>
                <a:gd name="csX183" fmla="*/ 2163300 w 5310472"/>
                <a:gd name="csY183" fmla="*/ 2144828 h 3714720"/>
                <a:gd name="csX184" fmla="*/ 2253505 w 5310472"/>
                <a:gd name="csY184" fmla="*/ 2372385 h 3714720"/>
                <a:gd name="csX185" fmla="*/ 2446306 w 5310472"/>
                <a:gd name="csY185" fmla="*/ 2317803 h 3714720"/>
                <a:gd name="csX186" fmla="*/ 2353189 w 5310472"/>
                <a:gd name="csY186" fmla="*/ 2263222 h 3714720"/>
                <a:gd name="csX187" fmla="*/ 2274197 w 5310472"/>
                <a:gd name="csY187" fmla="*/ 2272143 h 3714720"/>
                <a:gd name="csX188" fmla="*/ 2268312 w 5310472"/>
                <a:gd name="csY188" fmla="*/ 2258885 h 3714720"/>
                <a:gd name="csX189" fmla="*/ 2374625 w 5310472"/>
                <a:gd name="csY189" fmla="*/ 2218057 h 3714720"/>
                <a:gd name="csX190" fmla="*/ 2462723 w 5310472"/>
                <a:gd name="csY190" fmla="*/ 2244636 h 3714720"/>
                <a:gd name="csX191" fmla="*/ 2462723 w 5310472"/>
                <a:gd name="csY191" fmla="*/ 2163476 h 3714720"/>
                <a:gd name="csX192" fmla="*/ 2343338 w 5310472"/>
                <a:gd name="csY192" fmla="*/ 2154121 h 3714720"/>
                <a:gd name="csX193" fmla="*/ 2259081 w 5310472"/>
                <a:gd name="csY193" fmla="*/ 2146934 h 3714720"/>
                <a:gd name="csX194" fmla="*/ 2465449 w 5310472"/>
                <a:gd name="csY194" fmla="*/ 2119489 h 3714720"/>
                <a:gd name="csX195" fmla="*/ 2335222 w 5310472"/>
                <a:gd name="csY195" fmla="*/ 2057968 h 3714720"/>
                <a:gd name="csX196" fmla="*/ 2246132 w 5310472"/>
                <a:gd name="csY196" fmla="*/ 2091300 h 3714720"/>
                <a:gd name="csX197" fmla="*/ 2385715 w 5310472"/>
                <a:gd name="csY197" fmla="*/ 2004069 h 3714720"/>
                <a:gd name="csX198" fmla="*/ 2443456 w 5310472"/>
                <a:gd name="csY198" fmla="*/ 2014972 h 3714720"/>
                <a:gd name="csX199" fmla="*/ 2520279 w 5310472"/>
                <a:gd name="csY199" fmla="*/ 2372447 h 3714720"/>
                <a:gd name="csX200" fmla="*/ 2498161 w 5310472"/>
                <a:gd name="csY200" fmla="*/ 2328522 h 3714720"/>
                <a:gd name="csX201" fmla="*/ 2470839 w 5310472"/>
                <a:gd name="csY201" fmla="*/ 2353241 h 3714720"/>
                <a:gd name="csX202" fmla="*/ 2520217 w 5310472"/>
                <a:gd name="csY202" fmla="*/ 2372447 h 3714720"/>
                <a:gd name="csX203" fmla="*/ 2976136 w 5310472"/>
                <a:gd name="csY203" fmla="*/ 2406088 h 3714720"/>
                <a:gd name="csX204" fmla="*/ 2847458 w 5310472"/>
                <a:gd name="csY204" fmla="*/ 2367057 h 3714720"/>
                <a:gd name="csX205" fmla="*/ 2619343 w 5310472"/>
                <a:gd name="csY205" fmla="*/ 2424550 h 3714720"/>
                <a:gd name="csX206" fmla="*/ 2759607 w 5310472"/>
                <a:gd name="csY206" fmla="*/ 2482415 h 3714720"/>
                <a:gd name="csX207" fmla="*/ 2971613 w 5310472"/>
                <a:gd name="csY207" fmla="*/ 2430560 h 3714720"/>
                <a:gd name="csX208" fmla="*/ 2976136 w 5310472"/>
                <a:gd name="csY208" fmla="*/ 2406150 h 3714720"/>
                <a:gd name="csX209" fmla="*/ 2289190 w 5310472"/>
                <a:gd name="csY209" fmla="*/ 2570452 h 3714720"/>
                <a:gd name="csX210" fmla="*/ 2707256 w 5310472"/>
                <a:gd name="csY210" fmla="*/ 2570452 h 3714720"/>
                <a:gd name="csX211" fmla="*/ 2593632 w 5310472"/>
                <a:gd name="csY211" fmla="*/ 2469529 h 3714720"/>
                <a:gd name="csX212" fmla="*/ 2553052 w 5310472"/>
                <a:gd name="csY212" fmla="*/ 2419346 h 3714720"/>
                <a:gd name="csX213" fmla="*/ 2493886 w 5310472"/>
                <a:gd name="csY213" fmla="*/ 2407017 h 3714720"/>
                <a:gd name="csX214" fmla="*/ 2402194 w 5310472"/>
                <a:gd name="csY214" fmla="*/ 2372199 h 3714720"/>
                <a:gd name="csX215" fmla="*/ 2285845 w 5310472"/>
                <a:gd name="csY215" fmla="*/ 2411044 h 3714720"/>
                <a:gd name="csX216" fmla="*/ 2301891 w 5310472"/>
                <a:gd name="csY216" fmla="*/ 2439481 h 3714720"/>
                <a:gd name="csX217" fmla="*/ 2289128 w 5310472"/>
                <a:gd name="csY217" fmla="*/ 2570452 h 3714720"/>
                <a:gd name="csX218" fmla="*/ 2090008 w 5310472"/>
                <a:gd name="csY218" fmla="*/ 2610598 h 3714720"/>
                <a:gd name="csX219" fmla="*/ 1942682 w 5310472"/>
                <a:gd name="csY219" fmla="*/ 2738161 h 3714720"/>
                <a:gd name="csX220" fmla="*/ 2141740 w 5310472"/>
                <a:gd name="csY220" fmla="*/ 3474113 h 3714720"/>
                <a:gd name="csX221" fmla="*/ 2154378 w 5310472"/>
                <a:gd name="csY221" fmla="*/ 3483468 h 3714720"/>
                <a:gd name="csX222" fmla="*/ 3495930 w 5310472"/>
                <a:gd name="csY222" fmla="*/ 3505028 h 3714720"/>
                <a:gd name="csX223" fmla="*/ 3527093 w 5310472"/>
                <a:gd name="csY223" fmla="*/ 3431302 h 3714720"/>
                <a:gd name="csX224" fmla="*/ 3763695 w 5310472"/>
                <a:gd name="csY224" fmla="*/ 2732895 h 3714720"/>
                <a:gd name="csX225" fmla="*/ 3738914 w 5310472"/>
                <a:gd name="csY225" fmla="*/ 2630795 h 3714720"/>
                <a:gd name="csX226" fmla="*/ 3656391 w 5310472"/>
                <a:gd name="csY226" fmla="*/ 2608801 h 3714720"/>
                <a:gd name="csX227" fmla="*/ 2825278 w 5310472"/>
                <a:gd name="csY227" fmla="*/ 2608677 h 3714720"/>
                <a:gd name="csX228" fmla="*/ 2090008 w 5310472"/>
                <a:gd name="csY228" fmla="*/ 2610598 h 3714720"/>
                <a:gd name="csX229" fmla="*/ 4576532 w 5310472"/>
                <a:gd name="csY229" fmla="*/ 2891064 h 3714720"/>
                <a:gd name="csX230" fmla="*/ 4346744 w 5310472"/>
                <a:gd name="csY230" fmla="*/ 2941680 h 3714720"/>
                <a:gd name="csX231" fmla="*/ 4422452 w 5310472"/>
                <a:gd name="csY231" fmla="*/ 2975879 h 3714720"/>
                <a:gd name="csX232" fmla="*/ 4810036 w 5310472"/>
                <a:gd name="csY232" fmla="*/ 2964913 h 3714720"/>
                <a:gd name="csX233" fmla="*/ 4852661 w 5310472"/>
                <a:gd name="csY233" fmla="*/ 2941680 h 3714720"/>
                <a:gd name="csX234" fmla="*/ 4827445 w 5310472"/>
                <a:gd name="csY234" fmla="*/ 2923032 h 3714720"/>
                <a:gd name="csX235" fmla="*/ 4576594 w 5310472"/>
                <a:gd name="csY235" fmla="*/ 2891064 h 3714720"/>
                <a:gd name="csX236" fmla="*/ 4847147 w 5310472"/>
                <a:gd name="csY236" fmla="*/ 2993969 h 3714720"/>
                <a:gd name="csX237" fmla="*/ 4346682 w 5310472"/>
                <a:gd name="csY237" fmla="*/ 2993969 h 3714720"/>
                <a:gd name="csX238" fmla="*/ 4363162 w 5310472"/>
                <a:gd name="csY238" fmla="*/ 3169919 h 3714720"/>
                <a:gd name="csX239" fmla="*/ 4728567 w 5310472"/>
                <a:gd name="csY239" fmla="*/ 3142845 h 3714720"/>
                <a:gd name="csX240" fmla="*/ 4786804 w 5310472"/>
                <a:gd name="csY240" fmla="*/ 3161617 h 3714720"/>
                <a:gd name="csX241" fmla="*/ 4819701 w 5310472"/>
                <a:gd name="csY241" fmla="*/ 3180884 h 3714720"/>
                <a:gd name="csX242" fmla="*/ 4847209 w 5310472"/>
                <a:gd name="csY242" fmla="*/ 2993907 h 3714720"/>
                <a:gd name="csX243" fmla="*/ 4385156 w 5310472"/>
                <a:gd name="csY243" fmla="*/ 3219358 h 3714720"/>
                <a:gd name="csX244" fmla="*/ 4719831 w 5310472"/>
                <a:gd name="csY244" fmla="*/ 3248848 h 3714720"/>
                <a:gd name="csX245" fmla="*/ 4688854 w 5310472"/>
                <a:gd name="csY245" fmla="*/ 3177105 h 3714720"/>
                <a:gd name="csX246" fmla="*/ 4423753 w 5310472"/>
                <a:gd name="csY246" fmla="*/ 3189372 h 3714720"/>
                <a:gd name="csX247" fmla="*/ 4385156 w 5310472"/>
                <a:gd name="csY247" fmla="*/ 3219420 h 3714720"/>
                <a:gd name="csX248" fmla="*/ 4803159 w 5310472"/>
                <a:gd name="csY248" fmla="*/ 3263469 h 3714720"/>
                <a:gd name="csX249" fmla="*/ 4379642 w 5310472"/>
                <a:gd name="csY249" fmla="*/ 3263469 h 3714720"/>
                <a:gd name="csX250" fmla="*/ 4429081 w 5310472"/>
                <a:gd name="csY250" fmla="*/ 3645725 h 3714720"/>
                <a:gd name="csX251" fmla="*/ 4742754 w 5310472"/>
                <a:gd name="csY251" fmla="*/ 3634759 h 3714720"/>
                <a:gd name="csX252" fmla="*/ 4803159 w 5310472"/>
                <a:gd name="csY252" fmla="*/ 3263531 h 37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5310472" h="3714720">
                  <a:moveTo>
                    <a:pt x="3678261" y="3505399"/>
                  </a:moveTo>
                  <a:cubicBezTo>
                    <a:pt x="3687058" y="3507878"/>
                    <a:pt x="3694616" y="3524729"/>
                    <a:pt x="3691457" y="3534765"/>
                  </a:cubicBezTo>
                  <a:cubicBezTo>
                    <a:pt x="3682721" y="3562087"/>
                    <a:pt x="3616307" y="3544121"/>
                    <a:pt x="3595986" y="3543687"/>
                  </a:cubicBezTo>
                  <a:cubicBezTo>
                    <a:pt x="3140934" y="3534394"/>
                    <a:pt x="2686191" y="3532721"/>
                    <a:pt x="2231697" y="3521693"/>
                  </a:cubicBezTo>
                  <a:cubicBezTo>
                    <a:pt x="2174513" y="3520330"/>
                    <a:pt x="2098558" y="3529004"/>
                    <a:pt x="2044720" y="3521384"/>
                  </a:cubicBezTo>
                  <a:cubicBezTo>
                    <a:pt x="2030037" y="3519277"/>
                    <a:pt x="2020062" y="3514507"/>
                    <a:pt x="2021239" y="3497965"/>
                  </a:cubicBezTo>
                  <a:cubicBezTo>
                    <a:pt x="2023346" y="3468599"/>
                    <a:pt x="2068510" y="3480804"/>
                    <a:pt x="2088583" y="3477954"/>
                  </a:cubicBezTo>
                  <a:cubicBezTo>
                    <a:pt x="2096885" y="3476777"/>
                    <a:pt x="2097319" y="3481114"/>
                    <a:pt x="2096699" y="3469714"/>
                  </a:cubicBezTo>
                  <a:lnTo>
                    <a:pt x="2036356" y="3254981"/>
                  </a:lnTo>
                  <a:lnTo>
                    <a:pt x="2027930" y="3252379"/>
                  </a:lnTo>
                  <a:lnTo>
                    <a:pt x="1353" y="3248972"/>
                  </a:lnTo>
                  <a:cubicBezTo>
                    <a:pt x="-939" y="3234475"/>
                    <a:pt x="-2302" y="3222518"/>
                    <a:pt x="14425" y="3219420"/>
                  </a:cubicBezTo>
                  <a:cubicBezTo>
                    <a:pt x="70928" y="3208950"/>
                    <a:pt x="158097" y="3227040"/>
                    <a:pt x="218192" y="3219668"/>
                  </a:cubicBezTo>
                  <a:cubicBezTo>
                    <a:pt x="231203" y="3219482"/>
                    <a:pt x="243222" y="3213968"/>
                    <a:pt x="256232" y="3213720"/>
                  </a:cubicBezTo>
                  <a:cubicBezTo>
                    <a:pt x="845476" y="3203250"/>
                    <a:pt x="1435836" y="3222084"/>
                    <a:pt x="2025080" y="3213906"/>
                  </a:cubicBezTo>
                  <a:lnTo>
                    <a:pt x="1986483" y="3059950"/>
                  </a:lnTo>
                  <a:cubicBezTo>
                    <a:pt x="1891012" y="3137517"/>
                    <a:pt x="1778132" y="3187451"/>
                    <a:pt x="1670394" y="3098300"/>
                  </a:cubicBezTo>
                  <a:cubicBezTo>
                    <a:pt x="1474371" y="2936166"/>
                    <a:pt x="1608254" y="2541767"/>
                    <a:pt x="1678448" y="2342089"/>
                  </a:cubicBezTo>
                  <a:cubicBezTo>
                    <a:pt x="1751863" y="2133181"/>
                    <a:pt x="1834200" y="1938769"/>
                    <a:pt x="1896154" y="1723789"/>
                  </a:cubicBezTo>
                  <a:cubicBezTo>
                    <a:pt x="1900739" y="1707867"/>
                    <a:pt x="1896154" y="1694360"/>
                    <a:pt x="1904828" y="1677447"/>
                  </a:cubicBezTo>
                  <a:cubicBezTo>
                    <a:pt x="1913501" y="1660534"/>
                    <a:pt x="2157910" y="1513641"/>
                    <a:pt x="2196135" y="1490222"/>
                  </a:cubicBezTo>
                  <a:cubicBezTo>
                    <a:pt x="2257222" y="1452802"/>
                    <a:pt x="2340240" y="1415939"/>
                    <a:pt x="2395565" y="1376103"/>
                  </a:cubicBezTo>
                  <a:cubicBezTo>
                    <a:pt x="2440977" y="1343391"/>
                    <a:pt x="2480566" y="1282057"/>
                    <a:pt x="2542272" y="1272454"/>
                  </a:cubicBezTo>
                  <a:lnTo>
                    <a:pt x="2538803" y="1261054"/>
                  </a:lnTo>
                  <a:cubicBezTo>
                    <a:pt x="2441721" y="1204181"/>
                    <a:pt x="2374563" y="1111621"/>
                    <a:pt x="2327788" y="1011194"/>
                  </a:cubicBezTo>
                  <a:cubicBezTo>
                    <a:pt x="2134615" y="1020177"/>
                    <a:pt x="2083503" y="759909"/>
                    <a:pt x="2272710" y="711522"/>
                  </a:cubicBezTo>
                  <a:cubicBezTo>
                    <a:pt x="2243902" y="623114"/>
                    <a:pt x="2268250" y="540653"/>
                    <a:pt x="2310317" y="462096"/>
                  </a:cubicBezTo>
                  <a:cubicBezTo>
                    <a:pt x="2176124" y="333355"/>
                    <a:pt x="2229343" y="138820"/>
                    <a:pt x="2382555" y="54253"/>
                  </a:cubicBezTo>
                  <a:cubicBezTo>
                    <a:pt x="2628079" y="-81241"/>
                    <a:pt x="3005317" y="52766"/>
                    <a:pt x="3150103" y="282553"/>
                  </a:cubicBezTo>
                  <a:cubicBezTo>
                    <a:pt x="3148740" y="101276"/>
                    <a:pt x="3341974" y="-17490"/>
                    <a:pt x="3501072" y="80149"/>
                  </a:cubicBezTo>
                  <a:cubicBezTo>
                    <a:pt x="3709423" y="208084"/>
                    <a:pt x="3594808" y="526652"/>
                    <a:pt x="3356410" y="502614"/>
                  </a:cubicBezTo>
                  <a:cubicBezTo>
                    <a:pt x="3387882" y="561470"/>
                    <a:pt x="3390794" y="626026"/>
                    <a:pt x="3375244" y="689901"/>
                  </a:cubicBezTo>
                  <a:cubicBezTo>
                    <a:pt x="3564699" y="744978"/>
                    <a:pt x="3561354" y="1017141"/>
                    <a:pt x="3367685" y="1061067"/>
                  </a:cubicBezTo>
                  <a:cubicBezTo>
                    <a:pt x="3352135" y="1064598"/>
                    <a:pt x="3327725" y="1060447"/>
                    <a:pt x="3317936" y="1066333"/>
                  </a:cubicBezTo>
                  <a:cubicBezTo>
                    <a:pt x="3311989" y="1069864"/>
                    <a:pt x="3269426" y="1139563"/>
                    <a:pt x="3257221" y="1154122"/>
                  </a:cubicBezTo>
                  <a:cubicBezTo>
                    <a:pt x="3212243" y="1207898"/>
                    <a:pt x="3153758" y="1252753"/>
                    <a:pt x="3092362" y="1286270"/>
                  </a:cubicBezTo>
                  <a:cubicBezTo>
                    <a:pt x="3097566" y="1297669"/>
                    <a:pt x="3145890" y="1328646"/>
                    <a:pt x="3158591" y="1341099"/>
                  </a:cubicBezTo>
                  <a:cubicBezTo>
                    <a:pt x="3174513" y="1356711"/>
                    <a:pt x="3188700" y="1383290"/>
                    <a:pt x="3205924" y="1398220"/>
                  </a:cubicBezTo>
                  <a:cubicBezTo>
                    <a:pt x="3268931" y="1453050"/>
                    <a:pt x="3390546" y="1509428"/>
                    <a:pt x="3465944" y="1556265"/>
                  </a:cubicBezTo>
                  <a:cubicBezTo>
                    <a:pt x="3524429" y="1592632"/>
                    <a:pt x="3582418" y="1630114"/>
                    <a:pt x="3639353" y="1668897"/>
                  </a:cubicBezTo>
                  <a:cubicBezTo>
                    <a:pt x="3713884" y="1896764"/>
                    <a:pt x="3813444" y="2115648"/>
                    <a:pt x="3880478" y="2346302"/>
                  </a:cubicBezTo>
                  <a:cubicBezTo>
                    <a:pt x="3944539" y="2566735"/>
                    <a:pt x="4034868" y="2942114"/>
                    <a:pt x="3873663" y="3134357"/>
                  </a:cubicBezTo>
                  <a:lnTo>
                    <a:pt x="3780051" y="3213906"/>
                  </a:lnTo>
                  <a:lnTo>
                    <a:pt x="4330141" y="3219420"/>
                  </a:lnTo>
                  <a:lnTo>
                    <a:pt x="4296562" y="2952584"/>
                  </a:lnTo>
                  <a:cubicBezTo>
                    <a:pt x="4295694" y="2937839"/>
                    <a:pt x="4306040" y="2921359"/>
                    <a:pt x="4316201" y="2911261"/>
                  </a:cubicBezTo>
                  <a:cubicBezTo>
                    <a:pt x="4396555" y="2831278"/>
                    <a:pt x="4795044" y="2829853"/>
                    <a:pt x="4877442" y="2905995"/>
                  </a:cubicBezTo>
                  <a:cubicBezTo>
                    <a:pt x="4895904" y="2923032"/>
                    <a:pt x="4897949" y="2932759"/>
                    <a:pt x="4896772" y="2957974"/>
                  </a:cubicBezTo>
                  <a:lnTo>
                    <a:pt x="4858236" y="3219420"/>
                  </a:lnTo>
                  <a:cubicBezTo>
                    <a:pt x="5005563" y="3221774"/>
                    <a:pt x="5153571" y="3213534"/>
                    <a:pt x="5300340" y="3225677"/>
                  </a:cubicBezTo>
                  <a:cubicBezTo>
                    <a:pt x="5314837" y="3230386"/>
                    <a:pt x="5314218" y="3263097"/>
                    <a:pt x="5295632" y="3263407"/>
                  </a:cubicBezTo>
                  <a:lnTo>
                    <a:pt x="4847580" y="3258203"/>
                  </a:lnTo>
                  <a:lnTo>
                    <a:pt x="4782591" y="3652416"/>
                  </a:lnTo>
                  <a:cubicBezTo>
                    <a:pt x="4757561" y="3699006"/>
                    <a:pt x="4602428" y="3716229"/>
                    <a:pt x="4552741" y="3714618"/>
                  </a:cubicBezTo>
                  <a:cubicBezTo>
                    <a:pt x="4515631" y="3713379"/>
                    <a:pt x="4409132" y="3697147"/>
                    <a:pt x="4388315" y="3664559"/>
                  </a:cubicBezTo>
                  <a:lnTo>
                    <a:pt x="4335717" y="3263407"/>
                  </a:lnTo>
                  <a:lnTo>
                    <a:pt x="3629503" y="3257521"/>
                  </a:lnTo>
                  <a:lnTo>
                    <a:pt x="3549148" y="3505337"/>
                  </a:lnTo>
                  <a:lnTo>
                    <a:pt x="3678446" y="3505337"/>
                  </a:lnTo>
                  <a:close/>
                  <a:moveTo>
                    <a:pt x="2987040" y="503357"/>
                  </a:moveTo>
                  <a:cubicBezTo>
                    <a:pt x="2979729" y="498772"/>
                    <a:pt x="2841696" y="535201"/>
                    <a:pt x="2818277" y="539290"/>
                  </a:cubicBezTo>
                  <a:cubicBezTo>
                    <a:pt x="2721133" y="556390"/>
                    <a:pt x="2616803" y="566116"/>
                    <a:pt x="2518978" y="550504"/>
                  </a:cubicBezTo>
                  <a:cubicBezTo>
                    <a:pt x="2482858" y="544742"/>
                    <a:pt x="2449837" y="530245"/>
                    <a:pt x="2413904" y="525103"/>
                  </a:cubicBezTo>
                  <a:lnTo>
                    <a:pt x="2366261" y="623548"/>
                  </a:lnTo>
                  <a:cubicBezTo>
                    <a:pt x="2457148" y="534334"/>
                    <a:pt x="2617422" y="569214"/>
                    <a:pt x="2660357" y="689715"/>
                  </a:cubicBezTo>
                  <a:cubicBezTo>
                    <a:pt x="2668906" y="713753"/>
                    <a:pt x="2663206" y="760404"/>
                    <a:pt x="2695546" y="749252"/>
                  </a:cubicBezTo>
                  <a:cubicBezTo>
                    <a:pt x="2720452" y="605891"/>
                    <a:pt x="2901977" y="546167"/>
                    <a:pt x="3001723" y="656445"/>
                  </a:cubicBezTo>
                  <a:cubicBezTo>
                    <a:pt x="3017397" y="673792"/>
                    <a:pt x="3030346" y="714620"/>
                    <a:pt x="3048189" y="720382"/>
                  </a:cubicBezTo>
                  <a:lnTo>
                    <a:pt x="3180398" y="717036"/>
                  </a:lnTo>
                  <a:cubicBezTo>
                    <a:pt x="3158962" y="696777"/>
                    <a:pt x="3129720" y="686245"/>
                    <a:pt x="3106239" y="667473"/>
                  </a:cubicBezTo>
                  <a:cubicBezTo>
                    <a:pt x="3053517" y="625221"/>
                    <a:pt x="3014300" y="564630"/>
                    <a:pt x="2987040" y="503419"/>
                  </a:cubicBezTo>
                  <a:close/>
                  <a:moveTo>
                    <a:pt x="2557017" y="874771"/>
                  </a:moveTo>
                  <a:cubicBezTo>
                    <a:pt x="2571391" y="862752"/>
                    <a:pt x="2618476" y="796523"/>
                    <a:pt x="2622317" y="777875"/>
                  </a:cubicBezTo>
                  <a:cubicBezTo>
                    <a:pt x="2665065" y="569214"/>
                    <a:pt x="2323451" y="554407"/>
                    <a:pt x="2355667" y="785310"/>
                  </a:cubicBezTo>
                  <a:cubicBezTo>
                    <a:pt x="2366943" y="866036"/>
                    <a:pt x="2492399" y="928919"/>
                    <a:pt x="2557017" y="874771"/>
                  </a:cubicBezTo>
                  <a:close/>
                  <a:moveTo>
                    <a:pt x="2854458" y="641453"/>
                  </a:moveTo>
                  <a:cubicBezTo>
                    <a:pt x="2663764" y="664623"/>
                    <a:pt x="2728692" y="969437"/>
                    <a:pt x="2923413" y="897384"/>
                  </a:cubicBezTo>
                  <a:cubicBezTo>
                    <a:pt x="3059216" y="847140"/>
                    <a:pt x="3012503" y="622247"/>
                    <a:pt x="2854458" y="641453"/>
                  </a:cubicBezTo>
                  <a:close/>
                  <a:moveTo>
                    <a:pt x="3206295" y="960701"/>
                  </a:moveTo>
                  <a:cubicBezTo>
                    <a:pt x="3225253" y="976190"/>
                    <a:pt x="3229032" y="993599"/>
                    <a:pt x="3260815" y="1007848"/>
                  </a:cubicBezTo>
                  <a:cubicBezTo>
                    <a:pt x="3502745" y="1115896"/>
                    <a:pt x="3559433" y="692688"/>
                    <a:pt x="3299102" y="728560"/>
                  </a:cubicBezTo>
                  <a:cubicBezTo>
                    <a:pt x="3238139" y="736986"/>
                    <a:pt x="3202330" y="814366"/>
                    <a:pt x="3182876" y="816287"/>
                  </a:cubicBezTo>
                  <a:cubicBezTo>
                    <a:pt x="3155803" y="818889"/>
                    <a:pt x="3160263" y="787230"/>
                    <a:pt x="3174885" y="772175"/>
                  </a:cubicBezTo>
                  <a:lnTo>
                    <a:pt x="3048003" y="779982"/>
                  </a:lnTo>
                  <a:cubicBezTo>
                    <a:pt x="3028549" y="985607"/>
                    <a:pt x="2740959" y="1012309"/>
                    <a:pt x="2701680" y="805197"/>
                  </a:cubicBezTo>
                  <a:cubicBezTo>
                    <a:pt x="2675102" y="779796"/>
                    <a:pt x="2586198" y="900482"/>
                    <a:pt x="2574303" y="922290"/>
                  </a:cubicBezTo>
                  <a:cubicBezTo>
                    <a:pt x="2567921" y="933999"/>
                    <a:pt x="2564018" y="946824"/>
                    <a:pt x="2558814" y="958967"/>
                  </a:cubicBezTo>
                  <a:cubicBezTo>
                    <a:pt x="2584525" y="969003"/>
                    <a:pt x="2610793" y="962250"/>
                    <a:pt x="2636938" y="957418"/>
                  </a:cubicBezTo>
                  <a:cubicBezTo>
                    <a:pt x="2665003" y="952214"/>
                    <a:pt x="2718965" y="926875"/>
                    <a:pt x="2738233" y="926131"/>
                  </a:cubicBezTo>
                  <a:cubicBezTo>
                    <a:pt x="2759297" y="925326"/>
                    <a:pt x="2769767" y="946390"/>
                    <a:pt x="2752916" y="959400"/>
                  </a:cubicBezTo>
                  <a:cubicBezTo>
                    <a:pt x="2745543" y="965100"/>
                    <a:pt x="2710787" y="977181"/>
                    <a:pt x="2699140" y="981146"/>
                  </a:cubicBezTo>
                  <a:cubicBezTo>
                    <a:pt x="2638425" y="1002149"/>
                    <a:pt x="2503055" y="1038701"/>
                    <a:pt x="2520217" y="931583"/>
                  </a:cubicBezTo>
                  <a:cubicBezTo>
                    <a:pt x="2463405" y="942301"/>
                    <a:pt x="2405354" y="920741"/>
                    <a:pt x="2363225" y="882330"/>
                  </a:cubicBezTo>
                  <a:lnTo>
                    <a:pt x="2333301" y="843608"/>
                  </a:lnTo>
                  <a:cubicBezTo>
                    <a:pt x="2359632" y="1212668"/>
                    <a:pt x="2763510" y="1424117"/>
                    <a:pt x="3086972" y="1242406"/>
                  </a:cubicBezTo>
                  <a:cubicBezTo>
                    <a:pt x="3165715" y="1198171"/>
                    <a:pt x="3224014" y="1135350"/>
                    <a:pt x="3273825" y="1060819"/>
                  </a:cubicBezTo>
                  <a:cubicBezTo>
                    <a:pt x="3244892" y="1047747"/>
                    <a:pt x="3169433" y="1008406"/>
                    <a:pt x="3168875" y="972906"/>
                  </a:cubicBezTo>
                  <a:cubicBezTo>
                    <a:pt x="3168503" y="949116"/>
                    <a:pt x="3191364" y="948496"/>
                    <a:pt x="3206357" y="960763"/>
                  </a:cubicBezTo>
                  <a:close/>
                  <a:moveTo>
                    <a:pt x="2289190" y="750058"/>
                  </a:moveTo>
                  <a:cubicBezTo>
                    <a:pt x="2152582" y="772981"/>
                    <a:pt x="2171911" y="969995"/>
                    <a:pt x="2311184" y="964481"/>
                  </a:cubicBezTo>
                  <a:cubicBezTo>
                    <a:pt x="2290491" y="893543"/>
                    <a:pt x="2285969" y="823783"/>
                    <a:pt x="2289190" y="750058"/>
                  </a:cubicBezTo>
                  <a:close/>
                  <a:moveTo>
                    <a:pt x="3037347" y="1316503"/>
                  </a:moveTo>
                  <a:cubicBezTo>
                    <a:pt x="2987907" y="1324867"/>
                    <a:pt x="2941442" y="1344568"/>
                    <a:pt x="2890887" y="1348843"/>
                  </a:cubicBezTo>
                  <a:cubicBezTo>
                    <a:pt x="2824225" y="1354481"/>
                    <a:pt x="2749756" y="1348162"/>
                    <a:pt x="2685324" y="1330257"/>
                  </a:cubicBezTo>
                  <a:cubicBezTo>
                    <a:pt x="2647036" y="1319663"/>
                    <a:pt x="2613643" y="1298537"/>
                    <a:pt x="2575294" y="1289058"/>
                  </a:cubicBezTo>
                  <a:cubicBezTo>
                    <a:pt x="2578268" y="1349710"/>
                    <a:pt x="2557141" y="1440535"/>
                    <a:pt x="2572320" y="1498214"/>
                  </a:cubicBezTo>
                  <a:cubicBezTo>
                    <a:pt x="2592951" y="1576710"/>
                    <a:pt x="2709053" y="1642753"/>
                    <a:pt x="2786805" y="1646780"/>
                  </a:cubicBezTo>
                  <a:cubicBezTo>
                    <a:pt x="2880727" y="1651674"/>
                    <a:pt x="3015601" y="1583773"/>
                    <a:pt x="3040258" y="1487186"/>
                  </a:cubicBezTo>
                  <a:cubicBezTo>
                    <a:pt x="3044967" y="1468724"/>
                    <a:pt x="3044161" y="1323628"/>
                    <a:pt x="3037347" y="1316503"/>
                  </a:cubicBezTo>
                  <a:close/>
                  <a:moveTo>
                    <a:pt x="2536758" y="1316565"/>
                  </a:moveTo>
                  <a:cubicBezTo>
                    <a:pt x="2524863" y="1303926"/>
                    <a:pt x="2441907" y="1390228"/>
                    <a:pt x="2432428" y="1401938"/>
                  </a:cubicBezTo>
                  <a:cubicBezTo>
                    <a:pt x="2325124" y="1534209"/>
                    <a:pt x="2297926" y="1737481"/>
                    <a:pt x="2364464" y="1894162"/>
                  </a:cubicBezTo>
                  <a:cubicBezTo>
                    <a:pt x="2383980" y="1890445"/>
                    <a:pt x="2406593" y="1906119"/>
                    <a:pt x="2423816" y="1904818"/>
                  </a:cubicBezTo>
                  <a:cubicBezTo>
                    <a:pt x="2435897" y="1903889"/>
                    <a:pt x="2472450" y="1879913"/>
                    <a:pt x="2492709" y="1874585"/>
                  </a:cubicBezTo>
                  <a:cubicBezTo>
                    <a:pt x="2524058" y="1866345"/>
                    <a:pt x="2554044" y="1865044"/>
                    <a:pt x="2586383" y="1866407"/>
                  </a:cubicBezTo>
                  <a:cubicBezTo>
                    <a:pt x="2554044" y="1720691"/>
                    <a:pt x="2526536" y="1573736"/>
                    <a:pt x="2525607" y="1423498"/>
                  </a:cubicBezTo>
                  <a:lnTo>
                    <a:pt x="2536820" y="1316503"/>
                  </a:lnTo>
                  <a:close/>
                  <a:moveTo>
                    <a:pt x="3020929" y="2333974"/>
                  </a:moveTo>
                  <a:cubicBezTo>
                    <a:pt x="3145890" y="2149413"/>
                    <a:pt x="3278162" y="1849369"/>
                    <a:pt x="3256726" y="1622494"/>
                  </a:cubicBezTo>
                  <a:cubicBezTo>
                    <a:pt x="3246751" y="1516615"/>
                    <a:pt x="3166273" y="1397787"/>
                    <a:pt x="3084122" y="1333045"/>
                  </a:cubicBezTo>
                  <a:cubicBezTo>
                    <a:pt x="3082759" y="1379758"/>
                    <a:pt x="3089016" y="1426410"/>
                    <a:pt x="3087095" y="1473495"/>
                  </a:cubicBezTo>
                  <a:cubicBezTo>
                    <a:pt x="3085671" y="1509676"/>
                    <a:pt x="3079971" y="1556575"/>
                    <a:pt x="3074271" y="1592694"/>
                  </a:cubicBezTo>
                  <a:cubicBezTo>
                    <a:pt x="3059526" y="1685811"/>
                    <a:pt x="3024026" y="1774405"/>
                    <a:pt x="2982455" y="1858353"/>
                  </a:cubicBezTo>
                  <a:cubicBezTo>
                    <a:pt x="3046825" y="1884931"/>
                    <a:pt x="3021858" y="1917271"/>
                    <a:pt x="3020619" y="1968011"/>
                  </a:cubicBezTo>
                  <a:cubicBezTo>
                    <a:pt x="3017707" y="2089813"/>
                    <a:pt x="3023221" y="2212172"/>
                    <a:pt x="3020929" y="2333974"/>
                  </a:cubicBezTo>
                  <a:close/>
                  <a:moveTo>
                    <a:pt x="2322212" y="1904942"/>
                  </a:moveTo>
                  <a:cubicBezTo>
                    <a:pt x="2279773" y="1796770"/>
                    <a:pt x="2276985" y="1664685"/>
                    <a:pt x="2308458" y="1553043"/>
                  </a:cubicBezTo>
                  <a:cubicBezTo>
                    <a:pt x="2318804" y="1516367"/>
                    <a:pt x="2335966" y="1483655"/>
                    <a:pt x="2349657" y="1448527"/>
                  </a:cubicBezTo>
                  <a:lnTo>
                    <a:pt x="1943363" y="1699317"/>
                  </a:lnTo>
                  <a:lnTo>
                    <a:pt x="2091247" y="2141482"/>
                  </a:lnTo>
                  <a:cubicBezTo>
                    <a:pt x="2104382" y="2144456"/>
                    <a:pt x="2100107" y="2139190"/>
                    <a:pt x="2103452" y="2134296"/>
                  </a:cubicBezTo>
                  <a:cubicBezTo>
                    <a:pt x="2163548" y="2047003"/>
                    <a:pt x="2206420" y="1934494"/>
                    <a:pt x="2322212" y="1904942"/>
                  </a:cubicBezTo>
                  <a:close/>
                  <a:moveTo>
                    <a:pt x="3405911" y="2570452"/>
                  </a:moveTo>
                  <a:lnTo>
                    <a:pt x="3598464" y="1698759"/>
                  </a:lnTo>
                  <a:lnTo>
                    <a:pt x="3260195" y="1481425"/>
                  </a:lnTo>
                  <a:lnTo>
                    <a:pt x="3294270" y="1595854"/>
                  </a:lnTo>
                  <a:cubicBezTo>
                    <a:pt x="3322645" y="1857485"/>
                    <a:pt x="3213048" y="2094211"/>
                    <a:pt x="3085795" y="2313653"/>
                  </a:cubicBezTo>
                  <a:cubicBezTo>
                    <a:pt x="3069872" y="2341098"/>
                    <a:pt x="3003086" y="2460112"/>
                    <a:pt x="2990447" y="2471325"/>
                  </a:cubicBezTo>
                  <a:cubicBezTo>
                    <a:pt x="2979853" y="2480681"/>
                    <a:pt x="2965480" y="2486194"/>
                    <a:pt x="2954762" y="2496107"/>
                  </a:cubicBezTo>
                  <a:cubicBezTo>
                    <a:pt x="2929733" y="2519278"/>
                    <a:pt x="2905632" y="2544617"/>
                    <a:pt x="2883329" y="2570390"/>
                  </a:cubicBezTo>
                  <a:lnTo>
                    <a:pt x="3405911" y="2570390"/>
                  </a:lnTo>
                  <a:close/>
                  <a:moveTo>
                    <a:pt x="3444446" y="2570452"/>
                  </a:moveTo>
                  <a:lnTo>
                    <a:pt x="3683774" y="2570452"/>
                  </a:lnTo>
                  <a:cubicBezTo>
                    <a:pt x="3689474" y="2570452"/>
                    <a:pt x="3731355" y="2582657"/>
                    <a:pt x="3739781" y="2585940"/>
                  </a:cubicBezTo>
                  <a:cubicBezTo>
                    <a:pt x="3808054" y="2612333"/>
                    <a:pt x="3826083" y="2654957"/>
                    <a:pt x="3810532" y="2724717"/>
                  </a:cubicBezTo>
                  <a:lnTo>
                    <a:pt x="3648027" y="3208392"/>
                  </a:lnTo>
                  <a:cubicBezTo>
                    <a:pt x="3688111" y="3211552"/>
                    <a:pt x="3720451" y="3198665"/>
                    <a:pt x="3754216" y="3179831"/>
                  </a:cubicBezTo>
                  <a:cubicBezTo>
                    <a:pt x="3938281" y="3077359"/>
                    <a:pt x="3934007" y="2862689"/>
                    <a:pt x="3911270" y="2678438"/>
                  </a:cubicBezTo>
                  <a:cubicBezTo>
                    <a:pt x="3872053" y="2360738"/>
                    <a:pt x="3734639" y="2065465"/>
                    <a:pt x="3628760" y="1767404"/>
                  </a:cubicBezTo>
                  <a:lnTo>
                    <a:pt x="3444446" y="2570452"/>
                  </a:lnTo>
                  <a:close/>
                  <a:moveTo>
                    <a:pt x="2022416" y="2570452"/>
                  </a:moveTo>
                  <a:cubicBezTo>
                    <a:pt x="2094035" y="2562893"/>
                    <a:pt x="2177735" y="2576090"/>
                    <a:pt x="2250717" y="2570452"/>
                  </a:cubicBezTo>
                  <a:cubicBezTo>
                    <a:pt x="2263170" y="2533527"/>
                    <a:pt x="2274941" y="2494434"/>
                    <a:pt x="2264656" y="2454784"/>
                  </a:cubicBezTo>
                  <a:cubicBezTo>
                    <a:pt x="2258647" y="2431613"/>
                    <a:pt x="2208092" y="2387192"/>
                    <a:pt x="2190374" y="2364021"/>
                  </a:cubicBezTo>
                  <a:cubicBezTo>
                    <a:pt x="2150909" y="2312475"/>
                    <a:pt x="2123215" y="2256283"/>
                    <a:pt x="2115967" y="2190984"/>
                  </a:cubicBezTo>
                  <a:cubicBezTo>
                    <a:pt x="2060456" y="2293827"/>
                    <a:pt x="1999060" y="2393449"/>
                    <a:pt x="1941690" y="2495240"/>
                  </a:cubicBezTo>
                  <a:cubicBezTo>
                    <a:pt x="1922980" y="2528447"/>
                    <a:pt x="1805268" y="2758482"/>
                    <a:pt x="1790399" y="2762385"/>
                  </a:cubicBezTo>
                  <a:cubicBezTo>
                    <a:pt x="1771441" y="2767404"/>
                    <a:pt x="1764502" y="2746401"/>
                    <a:pt x="1769024" y="2729797"/>
                  </a:cubicBezTo>
                  <a:cubicBezTo>
                    <a:pt x="1778503" y="2695351"/>
                    <a:pt x="1828438" y="2614563"/>
                    <a:pt x="1848202" y="2577700"/>
                  </a:cubicBezTo>
                  <a:cubicBezTo>
                    <a:pt x="1917962" y="2447535"/>
                    <a:pt x="1997077" y="2322326"/>
                    <a:pt x="2068076" y="2192842"/>
                  </a:cubicBezTo>
                  <a:lnTo>
                    <a:pt x="1923414" y="1772918"/>
                  </a:lnTo>
                  <a:cubicBezTo>
                    <a:pt x="1896154" y="1851848"/>
                    <a:pt x="1876453" y="1933193"/>
                    <a:pt x="1849255" y="2012308"/>
                  </a:cubicBezTo>
                  <a:cubicBezTo>
                    <a:pt x="1759360" y="2274002"/>
                    <a:pt x="1546919" y="2684137"/>
                    <a:pt x="1629442" y="2957850"/>
                  </a:cubicBezTo>
                  <a:cubicBezTo>
                    <a:pt x="1658313" y="3053631"/>
                    <a:pt x="1735507" y="3122648"/>
                    <a:pt x="1840272" y="3097804"/>
                  </a:cubicBezTo>
                  <a:cubicBezTo>
                    <a:pt x="1871496" y="3090432"/>
                    <a:pt x="1969446" y="3035850"/>
                    <a:pt x="1970437" y="3002457"/>
                  </a:cubicBezTo>
                  <a:cubicBezTo>
                    <a:pt x="1950797" y="2874212"/>
                    <a:pt x="1797771" y="2594180"/>
                    <a:pt x="2022416" y="2570452"/>
                  </a:cubicBezTo>
                  <a:close/>
                  <a:moveTo>
                    <a:pt x="2976817" y="2355967"/>
                  </a:moveTo>
                  <a:lnTo>
                    <a:pt x="2979667" y="1904942"/>
                  </a:lnTo>
                  <a:cubicBezTo>
                    <a:pt x="2869699" y="1843855"/>
                    <a:pt x="2731232" y="1838032"/>
                    <a:pt x="2620458" y="1900605"/>
                  </a:cubicBezTo>
                  <a:lnTo>
                    <a:pt x="2613829" y="2366933"/>
                  </a:lnTo>
                  <a:cubicBezTo>
                    <a:pt x="2727763" y="2310865"/>
                    <a:pt x="2859105" y="2311546"/>
                    <a:pt x="2976817" y="2355967"/>
                  </a:cubicBezTo>
                  <a:close/>
                  <a:moveTo>
                    <a:pt x="2575294" y="1904942"/>
                  </a:moveTo>
                  <a:cubicBezTo>
                    <a:pt x="2536944" y="1902030"/>
                    <a:pt x="2498161" y="1910580"/>
                    <a:pt x="2464892" y="1930033"/>
                  </a:cubicBezTo>
                  <a:cubicBezTo>
                    <a:pt x="2467618" y="1946699"/>
                    <a:pt x="2478584" y="1956364"/>
                    <a:pt x="2481186" y="1974145"/>
                  </a:cubicBezTo>
                  <a:cubicBezTo>
                    <a:pt x="2484593" y="1997254"/>
                    <a:pt x="2474928" y="2024204"/>
                    <a:pt x="2477159" y="2038577"/>
                  </a:cubicBezTo>
                  <a:cubicBezTo>
                    <a:pt x="2479389" y="2052950"/>
                    <a:pt x="2500453" y="2068996"/>
                    <a:pt x="2503365" y="2089565"/>
                  </a:cubicBezTo>
                  <a:cubicBezTo>
                    <a:pt x="2506029" y="2108213"/>
                    <a:pt x="2497294" y="2125436"/>
                    <a:pt x="2499152" y="2137517"/>
                  </a:cubicBezTo>
                  <a:cubicBezTo>
                    <a:pt x="2501073" y="2149784"/>
                    <a:pt x="2516871" y="2160192"/>
                    <a:pt x="2519845" y="2177416"/>
                  </a:cubicBezTo>
                  <a:cubicBezTo>
                    <a:pt x="2526722" y="2217190"/>
                    <a:pt x="2503675" y="2245255"/>
                    <a:pt x="2504852" y="2258761"/>
                  </a:cubicBezTo>
                  <a:cubicBezTo>
                    <a:pt x="2505410" y="2265205"/>
                    <a:pt x="2560425" y="2372633"/>
                    <a:pt x="2566868" y="2372447"/>
                  </a:cubicBezTo>
                  <a:lnTo>
                    <a:pt x="2575170" y="1904880"/>
                  </a:lnTo>
                  <a:close/>
                  <a:moveTo>
                    <a:pt x="2443208" y="2014972"/>
                  </a:moveTo>
                  <a:cubicBezTo>
                    <a:pt x="2445190" y="1984863"/>
                    <a:pt x="2446553" y="1970242"/>
                    <a:pt x="2420842" y="1952151"/>
                  </a:cubicBezTo>
                  <a:cubicBezTo>
                    <a:pt x="2322521" y="1883134"/>
                    <a:pt x="2174451" y="2050410"/>
                    <a:pt x="2163300" y="2144828"/>
                  </a:cubicBezTo>
                  <a:cubicBezTo>
                    <a:pt x="2152148" y="2239246"/>
                    <a:pt x="2190374" y="2306280"/>
                    <a:pt x="2253505" y="2372385"/>
                  </a:cubicBezTo>
                  <a:cubicBezTo>
                    <a:pt x="2284668" y="2308387"/>
                    <a:pt x="2415329" y="2345125"/>
                    <a:pt x="2446306" y="2317803"/>
                  </a:cubicBezTo>
                  <a:cubicBezTo>
                    <a:pt x="2493143" y="2276542"/>
                    <a:pt x="2382183" y="2260496"/>
                    <a:pt x="2353189" y="2263222"/>
                  </a:cubicBezTo>
                  <a:cubicBezTo>
                    <a:pt x="2332124" y="2265205"/>
                    <a:pt x="2288633" y="2286331"/>
                    <a:pt x="2274197" y="2272143"/>
                  </a:cubicBezTo>
                  <a:lnTo>
                    <a:pt x="2268312" y="2258885"/>
                  </a:lnTo>
                  <a:cubicBezTo>
                    <a:pt x="2268993" y="2232369"/>
                    <a:pt x="2353498" y="2218367"/>
                    <a:pt x="2374625" y="2218057"/>
                  </a:cubicBezTo>
                  <a:cubicBezTo>
                    <a:pt x="2405911" y="2217624"/>
                    <a:pt x="2436145" y="2229643"/>
                    <a:pt x="2462723" y="2244636"/>
                  </a:cubicBezTo>
                  <a:cubicBezTo>
                    <a:pt x="2489611" y="2225306"/>
                    <a:pt x="2490851" y="2182062"/>
                    <a:pt x="2462723" y="2163476"/>
                  </a:cubicBezTo>
                  <a:cubicBezTo>
                    <a:pt x="2429392" y="2141482"/>
                    <a:pt x="2380324" y="2145571"/>
                    <a:pt x="2343338" y="2154121"/>
                  </a:cubicBezTo>
                  <a:cubicBezTo>
                    <a:pt x="2328283" y="2157591"/>
                    <a:pt x="2230953" y="2203251"/>
                    <a:pt x="2259081" y="2146934"/>
                  </a:cubicBezTo>
                  <a:cubicBezTo>
                    <a:pt x="2276490" y="2112054"/>
                    <a:pt x="2430136" y="2094893"/>
                    <a:pt x="2465449" y="2119489"/>
                  </a:cubicBezTo>
                  <a:cubicBezTo>
                    <a:pt x="2467184" y="2043409"/>
                    <a:pt x="2393087" y="2037338"/>
                    <a:pt x="2335222" y="2057968"/>
                  </a:cubicBezTo>
                  <a:cubicBezTo>
                    <a:pt x="2317503" y="2064288"/>
                    <a:pt x="2257779" y="2109824"/>
                    <a:pt x="2246132" y="2091300"/>
                  </a:cubicBezTo>
                  <a:cubicBezTo>
                    <a:pt x="2219058" y="2048242"/>
                    <a:pt x="2355791" y="2004006"/>
                    <a:pt x="2385715" y="2004069"/>
                  </a:cubicBezTo>
                  <a:cubicBezTo>
                    <a:pt x="2396185" y="2004069"/>
                    <a:pt x="2440668" y="2017884"/>
                    <a:pt x="2443456" y="2014972"/>
                  </a:cubicBezTo>
                  <a:close/>
                  <a:moveTo>
                    <a:pt x="2520279" y="2372447"/>
                  </a:moveTo>
                  <a:lnTo>
                    <a:pt x="2498161" y="2328522"/>
                  </a:lnTo>
                  <a:lnTo>
                    <a:pt x="2470839" y="2353241"/>
                  </a:lnTo>
                  <a:lnTo>
                    <a:pt x="2520217" y="2372447"/>
                  </a:lnTo>
                  <a:close/>
                  <a:moveTo>
                    <a:pt x="2976136" y="2406088"/>
                  </a:moveTo>
                  <a:cubicBezTo>
                    <a:pt x="2967401" y="2392272"/>
                    <a:pt x="2868150" y="2368730"/>
                    <a:pt x="2847458" y="2367057"/>
                  </a:cubicBezTo>
                  <a:cubicBezTo>
                    <a:pt x="2780609" y="2361543"/>
                    <a:pt x="2661905" y="2367800"/>
                    <a:pt x="2619343" y="2424550"/>
                  </a:cubicBezTo>
                  <a:cubicBezTo>
                    <a:pt x="2618414" y="2464201"/>
                    <a:pt x="2730117" y="2480433"/>
                    <a:pt x="2759607" y="2482415"/>
                  </a:cubicBezTo>
                  <a:cubicBezTo>
                    <a:pt x="2807002" y="2485513"/>
                    <a:pt x="2945035" y="2474547"/>
                    <a:pt x="2971613" y="2430560"/>
                  </a:cubicBezTo>
                  <a:cubicBezTo>
                    <a:pt x="2975641" y="2423869"/>
                    <a:pt x="2980535" y="2413089"/>
                    <a:pt x="2976136" y="2406150"/>
                  </a:cubicBezTo>
                  <a:close/>
                  <a:moveTo>
                    <a:pt x="2289190" y="2570452"/>
                  </a:moveTo>
                  <a:lnTo>
                    <a:pt x="2707256" y="2570452"/>
                  </a:lnTo>
                  <a:cubicBezTo>
                    <a:pt x="2671199" y="2535262"/>
                    <a:pt x="2629442" y="2504905"/>
                    <a:pt x="2593632" y="2469529"/>
                  </a:cubicBezTo>
                  <a:cubicBezTo>
                    <a:pt x="2583658" y="2459678"/>
                    <a:pt x="2561354" y="2423683"/>
                    <a:pt x="2553052" y="2419346"/>
                  </a:cubicBezTo>
                  <a:cubicBezTo>
                    <a:pt x="2540476" y="2412717"/>
                    <a:pt x="2510800" y="2412469"/>
                    <a:pt x="2493886" y="2407017"/>
                  </a:cubicBezTo>
                  <a:cubicBezTo>
                    <a:pt x="2463219" y="2397166"/>
                    <a:pt x="2431065" y="2375049"/>
                    <a:pt x="2402194" y="2372199"/>
                  </a:cubicBezTo>
                  <a:cubicBezTo>
                    <a:pt x="2377475" y="2369783"/>
                    <a:pt x="2270418" y="2364269"/>
                    <a:pt x="2285845" y="2411044"/>
                  </a:cubicBezTo>
                  <a:cubicBezTo>
                    <a:pt x="2288695" y="2419656"/>
                    <a:pt x="2298297" y="2427834"/>
                    <a:pt x="2301891" y="2439481"/>
                  </a:cubicBezTo>
                  <a:cubicBezTo>
                    <a:pt x="2317069" y="2488301"/>
                    <a:pt x="2309511" y="2524668"/>
                    <a:pt x="2289128" y="2570452"/>
                  </a:cubicBezTo>
                  <a:close/>
                  <a:moveTo>
                    <a:pt x="2090008" y="2610598"/>
                  </a:moveTo>
                  <a:cubicBezTo>
                    <a:pt x="1986545" y="2616298"/>
                    <a:pt x="1929857" y="2612209"/>
                    <a:pt x="1942682" y="2738161"/>
                  </a:cubicBezTo>
                  <a:lnTo>
                    <a:pt x="2141740" y="3474113"/>
                  </a:lnTo>
                  <a:lnTo>
                    <a:pt x="2154378" y="3483468"/>
                  </a:lnTo>
                  <a:lnTo>
                    <a:pt x="3495930" y="3505028"/>
                  </a:lnTo>
                  <a:cubicBezTo>
                    <a:pt x="3503179" y="3502673"/>
                    <a:pt x="3522322" y="3444498"/>
                    <a:pt x="3527093" y="3431302"/>
                  </a:cubicBezTo>
                  <a:cubicBezTo>
                    <a:pt x="3607137" y="3209941"/>
                    <a:pt x="3698581" y="2957478"/>
                    <a:pt x="3763695" y="2732895"/>
                  </a:cubicBezTo>
                  <a:cubicBezTo>
                    <a:pt x="3776829" y="2687607"/>
                    <a:pt x="3787238" y="2657621"/>
                    <a:pt x="3738914" y="2630795"/>
                  </a:cubicBezTo>
                  <a:cubicBezTo>
                    <a:pt x="3717044" y="2618652"/>
                    <a:pt x="3681482" y="2610784"/>
                    <a:pt x="3656391" y="2608801"/>
                  </a:cubicBezTo>
                  <a:cubicBezTo>
                    <a:pt x="3389369" y="2587675"/>
                    <a:pt x="3095150" y="2625281"/>
                    <a:pt x="2825278" y="2608677"/>
                  </a:cubicBezTo>
                  <a:cubicBezTo>
                    <a:pt x="2582480" y="2617723"/>
                    <a:pt x="2333859" y="2597154"/>
                    <a:pt x="2090008" y="2610598"/>
                  </a:cubicBezTo>
                  <a:close/>
                  <a:moveTo>
                    <a:pt x="4576532" y="2891064"/>
                  </a:moveTo>
                  <a:cubicBezTo>
                    <a:pt x="4503364" y="2892860"/>
                    <a:pt x="4408079" y="2900667"/>
                    <a:pt x="4346744" y="2941680"/>
                  </a:cubicBezTo>
                  <a:cubicBezTo>
                    <a:pt x="4364773" y="2961877"/>
                    <a:pt x="4396493" y="2969931"/>
                    <a:pt x="4422452" y="2975879"/>
                  </a:cubicBezTo>
                  <a:cubicBezTo>
                    <a:pt x="4521702" y="2998616"/>
                    <a:pt x="4713574" y="2998368"/>
                    <a:pt x="4810036" y="2964913"/>
                  </a:cubicBezTo>
                  <a:cubicBezTo>
                    <a:pt x="4817409" y="2962373"/>
                    <a:pt x="4852599" y="2946760"/>
                    <a:pt x="4852661" y="2941680"/>
                  </a:cubicBezTo>
                  <a:cubicBezTo>
                    <a:pt x="4845784" y="2933316"/>
                    <a:pt x="4837172" y="2927493"/>
                    <a:pt x="4827445" y="2923032"/>
                  </a:cubicBezTo>
                  <a:cubicBezTo>
                    <a:pt x="4768713" y="2895958"/>
                    <a:pt x="4642636" y="2889453"/>
                    <a:pt x="4576594" y="2891064"/>
                  </a:cubicBezTo>
                  <a:close/>
                  <a:moveTo>
                    <a:pt x="4847147" y="2993969"/>
                  </a:moveTo>
                  <a:cubicBezTo>
                    <a:pt x="4692571" y="3047869"/>
                    <a:pt x="4501319" y="3048737"/>
                    <a:pt x="4346682" y="2993969"/>
                  </a:cubicBezTo>
                  <a:lnTo>
                    <a:pt x="4363162" y="3169919"/>
                  </a:lnTo>
                  <a:cubicBezTo>
                    <a:pt x="4474679" y="3119860"/>
                    <a:pt x="4609925" y="3114470"/>
                    <a:pt x="4728567" y="3142845"/>
                  </a:cubicBezTo>
                  <a:cubicBezTo>
                    <a:pt x="4745480" y="3146872"/>
                    <a:pt x="4771315" y="3154554"/>
                    <a:pt x="4786804" y="3161617"/>
                  </a:cubicBezTo>
                  <a:cubicBezTo>
                    <a:pt x="4800123" y="3167688"/>
                    <a:pt x="4805823" y="3180203"/>
                    <a:pt x="4819701" y="3180884"/>
                  </a:cubicBezTo>
                  <a:lnTo>
                    <a:pt x="4847209" y="2993907"/>
                  </a:lnTo>
                  <a:close/>
                  <a:moveTo>
                    <a:pt x="4385156" y="3219358"/>
                  </a:moveTo>
                  <a:cubicBezTo>
                    <a:pt x="4482548" y="3267868"/>
                    <a:pt x="4614695" y="3272081"/>
                    <a:pt x="4719831" y="3248848"/>
                  </a:cubicBezTo>
                  <a:cubicBezTo>
                    <a:pt x="4849811" y="3220039"/>
                    <a:pt x="4761341" y="3188815"/>
                    <a:pt x="4688854" y="3177105"/>
                  </a:cubicBezTo>
                  <a:cubicBezTo>
                    <a:pt x="4614757" y="3165086"/>
                    <a:pt x="4494628" y="3163166"/>
                    <a:pt x="4423753" y="3189372"/>
                  </a:cubicBezTo>
                  <a:cubicBezTo>
                    <a:pt x="4416752" y="3191974"/>
                    <a:pt x="4377164" y="3208330"/>
                    <a:pt x="4385156" y="3219420"/>
                  </a:cubicBezTo>
                  <a:close/>
                  <a:moveTo>
                    <a:pt x="4803159" y="3263469"/>
                  </a:moveTo>
                  <a:cubicBezTo>
                    <a:pt x="4673800" y="3317679"/>
                    <a:pt x="4509373" y="3317617"/>
                    <a:pt x="4379642" y="3263469"/>
                  </a:cubicBezTo>
                  <a:lnTo>
                    <a:pt x="4429081" y="3645725"/>
                  </a:lnTo>
                  <a:cubicBezTo>
                    <a:pt x="4526225" y="3684198"/>
                    <a:pt x="4648522" y="3680729"/>
                    <a:pt x="4742754" y="3634759"/>
                  </a:cubicBezTo>
                  <a:lnTo>
                    <a:pt x="4803159" y="3263531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2270F69F-8774-155A-CCCF-A01D84109340}"/>
                </a:ext>
              </a:extLst>
            </p:cNvPr>
            <p:cNvSpPr/>
            <p:nvPr/>
          </p:nvSpPr>
          <p:spPr>
            <a:xfrm>
              <a:off x="6291893" y="4424437"/>
              <a:ext cx="1666960" cy="1370539"/>
            </a:xfrm>
            <a:custGeom>
              <a:avLst/>
              <a:gdLst>
                <a:gd name="csX0" fmla="*/ 1362889 w 1666960"/>
                <a:gd name="csY0" fmla="*/ 854289 h 1370539"/>
                <a:gd name="csX1" fmla="*/ 1255212 w 1666960"/>
                <a:gd name="csY1" fmla="*/ 1057312 h 1370539"/>
                <a:gd name="csX2" fmla="*/ 938442 w 1666960"/>
                <a:gd name="csY2" fmla="*/ 1362126 h 1370539"/>
                <a:gd name="csX3" fmla="*/ 383644 w 1666960"/>
                <a:gd name="csY3" fmla="*/ 925846 h 1370539"/>
                <a:gd name="csX4" fmla="*/ 264878 w 1666960"/>
                <a:gd name="csY4" fmla="*/ 1117717 h 1370539"/>
                <a:gd name="csX5" fmla="*/ 5415 w 1666960"/>
                <a:gd name="csY5" fmla="*/ 1147208 h 1370539"/>
                <a:gd name="csX6" fmla="*/ 128084 w 1666960"/>
                <a:gd name="csY6" fmla="*/ 617935 h 1370539"/>
                <a:gd name="csX7" fmla="*/ 278260 w 1666960"/>
                <a:gd name="csY7" fmla="*/ 273099 h 1370539"/>
                <a:gd name="csX8" fmla="*/ 1417780 w 1666960"/>
                <a:gd name="csY8" fmla="*/ 213685 h 1370539"/>
                <a:gd name="csX9" fmla="*/ 1665348 w 1666960"/>
                <a:gd name="csY9" fmla="*/ 1120939 h 1370539"/>
                <a:gd name="csX10" fmla="*/ 1522296 w 1666960"/>
                <a:gd name="csY10" fmla="*/ 1192620 h 1370539"/>
                <a:gd name="csX11" fmla="*/ 1362827 w 1666960"/>
                <a:gd name="csY11" fmla="*/ 854289 h 1370539"/>
                <a:gd name="csX12" fmla="*/ 679474 w 1666960"/>
                <a:gd name="csY12" fmla="*/ 580762 h 1370539"/>
                <a:gd name="csX13" fmla="*/ 691865 w 1666960"/>
                <a:gd name="csY13" fmla="*/ 736019 h 1370539"/>
                <a:gd name="csX14" fmla="*/ 884046 w 1666960"/>
                <a:gd name="csY14" fmla="*/ 1319316 h 1370539"/>
                <a:gd name="csX15" fmla="*/ 1021336 w 1666960"/>
                <a:gd name="csY15" fmla="*/ 1274399 h 1370539"/>
                <a:gd name="csX16" fmla="*/ 1436242 w 1666960"/>
                <a:gd name="csY16" fmla="*/ 473768 h 1370539"/>
                <a:gd name="csX17" fmla="*/ 1279994 w 1666960"/>
                <a:gd name="csY17" fmla="*/ 148014 h 1370539"/>
                <a:gd name="csX18" fmla="*/ 1189727 w 1666960"/>
                <a:gd name="csY18" fmla="*/ 100743 h 1370539"/>
                <a:gd name="csX19" fmla="*/ 1186877 w 1666960"/>
                <a:gd name="csY19" fmla="*/ 130543 h 1370539"/>
                <a:gd name="csX20" fmla="*/ 985403 w 1666960"/>
                <a:gd name="csY20" fmla="*/ 220995 h 1370539"/>
                <a:gd name="csX21" fmla="*/ 591747 w 1666960"/>
                <a:gd name="csY21" fmla="*/ 209162 h 1370539"/>
                <a:gd name="csX22" fmla="*/ 482770 w 1666960"/>
                <a:gd name="csY22" fmla="*/ 139278 h 1370539"/>
                <a:gd name="csX23" fmla="*/ 279871 w 1666960"/>
                <a:gd name="csY23" fmla="*/ 406857 h 1370539"/>
                <a:gd name="csX24" fmla="*/ 497081 w 1666960"/>
                <a:gd name="csY24" fmla="*/ 1051798 h 1370539"/>
                <a:gd name="csX25" fmla="*/ 829403 w 1666960"/>
                <a:gd name="csY25" fmla="*/ 1321670 h 1370539"/>
                <a:gd name="csX26" fmla="*/ 665163 w 1666960"/>
                <a:gd name="csY26" fmla="*/ 872689 h 1370539"/>
                <a:gd name="csX27" fmla="*/ 642178 w 1666960"/>
                <a:gd name="csY27" fmla="*/ 631688 h 1370539"/>
                <a:gd name="csX28" fmla="*/ 650542 w 1666960"/>
                <a:gd name="csY28" fmla="*/ 579028 h 1370539"/>
                <a:gd name="csX29" fmla="*/ 679474 w 1666960"/>
                <a:gd name="csY29" fmla="*/ 580638 h 1370539"/>
                <a:gd name="csX30" fmla="*/ 1489460 w 1666960"/>
                <a:gd name="csY30" fmla="*/ 447313 h 1370539"/>
                <a:gd name="csX31" fmla="*/ 1478742 w 1666960"/>
                <a:gd name="csY31" fmla="*/ 455677 h 1370539"/>
                <a:gd name="csX32" fmla="*/ 1385316 w 1666960"/>
                <a:gd name="csY32" fmla="*/ 795804 h 1370539"/>
                <a:gd name="csX33" fmla="*/ 1483017 w 1666960"/>
                <a:gd name="csY33" fmla="*/ 1061525 h 1370539"/>
                <a:gd name="csX34" fmla="*/ 1595712 w 1666960"/>
                <a:gd name="csY34" fmla="*/ 1183637 h 1370539"/>
                <a:gd name="csX35" fmla="*/ 1607669 w 1666960"/>
                <a:gd name="csY35" fmla="*/ 1173166 h 1370539"/>
                <a:gd name="csX36" fmla="*/ 1615289 w 1666960"/>
                <a:gd name="csY36" fmla="*/ 951371 h 1370539"/>
                <a:gd name="csX37" fmla="*/ 1489460 w 1666960"/>
                <a:gd name="csY37" fmla="*/ 447375 h 1370539"/>
                <a:gd name="csX38" fmla="*/ 233715 w 1666960"/>
                <a:gd name="csY38" fmla="*/ 1017662 h 1370539"/>
                <a:gd name="csX39" fmla="*/ 196481 w 1666960"/>
                <a:gd name="csY39" fmla="*/ 1010971 h 1370539"/>
                <a:gd name="csX40" fmla="*/ 282163 w 1666960"/>
                <a:gd name="csY40" fmla="*/ 848899 h 1370539"/>
                <a:gd name="csX41" fmla="*/ 317043 w 1666960"/>
                <a:gd name="csY41" fmla="*/ 769040 h 1370539"/>
                <a:gd name="csX42" fmla="*/ 268719 w 1666960"/>
                <a:gd name="csY42" fmla="*/ 614651 h 1370539"/>
                <a:gd name="csX43" fmla="*/ 238052 w 1666960"/>
                <a:gd name="csY43" fmla="*/ 458279 h 1370539"/>
                <a:gd name="csX44" fmla="*/ 56341 w 1666960"/>
                <a:gd name="csY44" fmla="*/ 980613 h 1370539"/>
                <a:gd name="csX45" fmla="*/ 104603 w 1666960"/>
                <a:gd name="csY45" fmla="*/ 1194354 h 1370539"/>
                <a:gd name="csX46" fmla="*/ 326212 w 1666960"/>
                <a:gd name="csY46" fmla="*/ 942450 h 1370539"/>
                <a:gd name="csX47" fmla="*/ 337116 w 1666960"/>
                <a:gd name="csY47" fmla="*/ 826967 h 1370539"/>
                <a:gd name="csX48" fmla="*/ 233777 w 1666960"/>
                <a:gd name="csY48" fmla="*/ 1017724 h 1370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666960" h="1370539">
                  <a:moveTo>
                    <a:pt x="1362889" y="854289"/>
                  </a:moveTo>
                  <a:lnTo>
                    <a:pt x="1255212" y="1057312"/>
                  </a:lnTo>
                  <a:cubicBezTo>
                    <a:pt x="1178575" y="1170007"/>
                    <a:pt x="1079077" y="1327184"/>
                    <a:pt x="938442" y="1362126"/>
                  </a:cubicBezTo>
                  <a:cubicBezTo>
                    <a:pt x="687652" y="1424451"/>
                    <a:pt x="467467" y="1126639"/>
                    <a:pt x="383644" y="925846"/>
                  </a:cubicBezTo>
                  <a:lnTo>
                    <a:pt x="264878" y="1117717"/>
                  </a:lnTo>
                  <a:cubicBezTo>
                    <a:pt x="208314" y="1210277"/>
                    <a:pt x="43145" y="1311386"/>
                    <a:pt x="5415" y="1147208"/>
                  </a:cubicBezTo>
                  <a:cubicBezTo>
                    <a:pt x="-24633" y="1016299"/>
                    <a:pt x="77901" y="745932"/>
                    <a:pt x="128084" y="617935"/>
                  </a:cubicBezTo>
                  <a:cubicBezTo>
                    <a:pt x="169469" y="512427"/>
                    <a:pt x="223183" y="369437"/>
                    <a:pt x="278260" y="273099"/>
                  </a:cubicBezTo>
                  <a:cubicBezTo>
                    <a:pt x="475212" y="-71613"/>
                    <a:pt x="1175602" y="-88403"/>
                    <a:pt x="1417780" y="213685"/>
                  </a:cubicBezTo>
                  <a:cubicBezTo>
                    <a:pt x="1546025" y="373650"/>
                    <a:pt x="1683438" y="918783"/>
                    <a:pt x="1665348" y="1120939"/>
                  </a:cubicBezTo>
                  <a:cubicBezTo>
                    <a:pt x="1657108" y="1212941"/>
                    <a:pt x="1601164" y="1264239"/>
                    <a:pt x="1522296" y="1192620"/>
                  </a:cubicBezTo>
                  <a:cubicBezTo>
                    <a:pt x="1443057" y="1120691"/>
                    <a:pt x="1395786" y="954035"/>
                    <a:pt x="1362827" y="854289"/>
                  </a:cubicBezTo>
                  <a:close/>
                  <a:moveTo>
                    <a:pt x="679474" y="580762"/>
                  </a:moveTo>
                  <a:cubicBezTo>
                    <a:pt x="689139" y="592100"/>
                    <a:pt x="689449" y="709874"/>
                    <a:pt x="691865" y="736019"/>
                  </a:cubicBezTo>
                  <a:cubicBezTo>
                    <a:pt x="705990" y="886815"/>
                    <a:pt x="749792" y="1229049"/>
                    <a:pt x="884046" y="1319316"/>
                  </a:cubicBezTo>
                  <a:cubicBezTo>
                    <a:pt x="918988" y="1342858"/>
                    <a:pt x="990607" y="1296703"/>
                    <a:pt x="1021336" y="1274399"/>
                  </a:cubicBezTo>
                  <a:cubicBezTo>
                    <a:pt x="1224235" y="1127196"/>
                    <a:pt x="1387236" y="714087"/>
                    <a:pt x="1436242" y="473768"/>
                  </a:cubicBezTo>
                  <a:cubicBezTo>
                    <a:pt x="1466476" y="325636"/>
                    <a:pt x="1401486" y="226138"/>
                    <a:pt x="1279994" y="148014"/>
                  </a:cubicBezTo>
                  <a:cubicBezTo>
                    <a:pt x="1260912" y="135747"/>
                    <a:pt x="1209367" y="104336"/>
                    <a:pt x="1189727" y="100743"/>
                  </a:cubicBezTo>
                  <a:cubicBezTo>
                    <a:pt x="1175292" y="98141"/>
                    <a:pt x="1189293" y="116541"/>
                    <a:pt x="1186877" y="130543"/>
                  </a:cubicBezTo>
                  <a:cubicBezTo>
                    <a:pt x="1176469" y="191072"/>
                    <a:pt x="1036143" y="213933"/>
                    <a:pt x="985403" y="220995"/>
                  </a:cubicBezTo>
                  <a:cubicBezTo>
                    <a:pt x="864469" y="237909"/>
                    <a:pt x="710389" y="238528"/>
                    <a:pt x="591747" y="209162"/>
                  </a:cubicBezTo>
                  <a:cubicBezTo>
                    <a:pt x="553522" y="199683"/>
                    <a:pt x="491320" y="183018"/>
                    <a:pt x="482770" y="139278"/>
                  </a:cubicBezTo>
                  <a:cubicBezTo>
                    <a:pt x="384573" y="183761"/>
                    <a:pt x="284765" y="293606"/>
                    <a:pt x="279871" y="406857"/>
                  </a:cubicBezTo>
                  <a:cubicBezTo>
                    <a:pt x="272250" y="583302"/>
                    <a:pt x="402044" y="901498"/>
                    <a:pt x="497081" y="1051798"/>
                  </a:cubicBezTo>
                  <a:cubicBezTo>
                    <a:pt x="572665" y="1171308"/>
                    <a:pt x="683005" y="1299429"/>
                    <a:pt x="829403" y="1321670"/>
                  </a:cubicBezTo>
                  <a:cubicBezTo>
                    <a:pt x="721851" y="1199868"/>
                    <a:pt x="686723" y="1030052"/>
                    <a:pt x="665163" y="872689"/>
                  </a:cubicBezTo>
                  <a:cubicBezTo>
                    <a:pt x="654816" y="797044"/>
                    <a:pt x="644470" y="707582"/>
                    <a:pt x="642178" y="631688"/>
                  </a:cubicBezTo>
                  <a:cubicBezTo>
                    <a:pt x="641744" y="616881"/>
                    <a:pt x="640071" y="589870"/>
                    <a:pt x="650542" y="579028"/>
                  </a:cubicBezTo>
                  <a:cubicBezTo>
                    <a:pt x="657976" y="571345"/>
                    <a:pt x="673526" y="573576"/>
                    <a:pt x="679474" y="580638"/>
                  </a:cubicBezTo>
                  <a:close/>
                  <a:moveTo>
                    <a:pt x="1489460" y="447313"/>
                  </a:moveTo>
                  <a:cubicBezTo>
                    <a:pt x="1474963" y="446136"/>
                    <a:pt x="1480353" y="446756"/>
                    <a:pt x="1478742" y="455677"/>
                  </a:cubicBezTo>
                  <a:cubicBezTo>
                    <a:pt x="1456749" y="573885"/>
                    <a:pt x="1417098" y="680198"/>
                    <a:pt x="1385316" y="795804"/>
                  </a:cubicBezTo>
                  <a:cubicBezTo>
                    <a:pt x="1412576" y="885142"/>
                    <a:pt x="1440455" y="978135"/>
                    <a:pt x="1483017" y="1061525"/>
                  </a:cubicBezTo>
                  <a:cubicBezTo>
                    <a:pt x="1497700" y="1090272"/>
                    <a:pt x="1557238" y="1193239"/>
                    <a:pt x="1595712" y="1183637"/>
                  </a:cubicBezTo>
                  <a:cubicBezTo>
                    <a:pt x="1601288" y="1181840"/>
                    <a:pt x="1604323" y="1177503"/>
                    <a:pt x="1607669" y="1173166"/>
                  </a:cubicBezTo>
                  <a:cubicBezTo>
                    <a:pt x="1636044" y="1136242"/>
                    <a:pt x="1620989" y="999881"/>
                    <a:pt x="1615289" y="951371"/>
                  </a:cubicBezTo>
                  <a:cubicBezTo>
                    <a:pt x="1594844" y="779015"/>
                    <a:pt x="1542431" y="611491"/>
                    <a:pt x="1489460" y="447375"/>
                  </a:cubicBezTo>
                  <a:close/>
                  <a:moveTo>
                    <a:pt x="233715" y="1017662"/>
                  </a:moveTo>
                  <a:cubicBezTo>
                    <a:pt x="221696" y="1026769"/>
                    <a:pt x="198030" y="1030424"/>
                    <a:pt x="196481" y="1010971"/>
                  </a:cubicBezTo>
                  <a:cubicBezTo>
                    <a:pt x="194994" y="992694"/>
                    <a:pt x="268223" y="876469"/>
                    <a:pt x="282163" y="848899"/>
                  </a:cubicBezTo>
                  <a:cubicBezTo>
                    <a:pt x="291084" y="831242"/>
                    <a:pt x="317105" y="785768"/>
                    <a:pt x="317043" y="769040"/>
                  </a:cubicBezTo>
                  <a:cubicBezTo>
                    <a:pt x="316981" y="745622"/>
                    <a:pt x="277331" y="648973"/>
                    <a:pt x="268719" y="614651"/>
                  </a:cubicBezTo>
                  <a:cubicBezTo>
                    <a:pt x="255709" y="562672"/>
                    <a:pt x="249513" y="509205"/>
                    <a:pt x="238052" y="458279"/>
                  </a:cubicBezTo>
                  <a:cubicBezTo>
                    <a:pt x="173434" y="630016"/>
                    <a:pt x="88929" y="798035"/>
                    <a:pt x="56341" y="980613"/>
                  </a:cubicBezTo>
                  <a:cubicBezTo>
                    <a:pt x="48101" y="1026583"/>
                    <a:pt x="18363" y="1205568"/>
                    <a:pt x="104603" y="1194354"/>
                  </a:cubicBezTo>
                  <a:cubicBezTo>
                    <a:pt x="186878" y="1183637"/>
                    <a:pt x="290589" y="1012396"/>
                    <a:pt x="326212" y="942450"/>
                  </a:cubicBezTo>
                  <a:cubicBezTo>
                    <a:pt x="347463" y="900817"/>
                    <a:pt x="372802" y="870707"/>
                    <a:pt x="337116" y="826967"/>
                  </a:cubicBezTo>
                  <a:lnTo>
                    <a:pt x="233777" y="1017724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C322EFF1-6217-6D1F-74D8-01B99E879669}"/>
                </a:ext>
              </a:extLst>
            </p:cNvPr>
            <p:cNvSpPr/>
            <p:nvPr/>
          </p:nvSpPr>
          <p:spPr>
            <a:xfrm>
              <a:off x="6550878" y="3680061"/>
              <a:ext cx="1209359" cy="736347"/>
            </a:xfrm>
            <a:custGeom>
              <a:avLst/>
              <a:gdLst>
                <a:gd name="csX0" fmla="*/ 912776 w 1209359"/>
                <a:gd name="csY0" fmla="*/ 401156 h 736347"/>
                <a:gd name="csX1" fmla="*/ 992325 w 1209359"/>
                <a:gd name="csY1" fmla="*/ 497619 h 736347"/>
                <a:gd name="csX2" fmla="*/ 1148015 w 1209359"/>
                <a:gd name="csY2" fmla="*/ 542783 h 736347"/>
                <a:gd name="csX3" fmla="*/ 212695 w 1209359"/>
                <a:gd name="csY3" fmla="*/ 639121 h 736347"/>
                <a:gd name="csX4" fmla="*/ 270499 w 1209359"/>
                <a:gd name="csY4" fmla="*/ 53161 h 736347"/>
                <a:gd name="csX5" fmla="*/ 922378 w 1209359"/>
                <a:gd name="csY5" fmla="*/ 61586 h 736347"/>
                <a:gd name="csX6" fmla="*/ 1201419 w 1209359"/>
                <a:gd name="csY6" fmla="*/ 444834 h 736347"/>
                <a:gd name="csX7" fmla="*/ 1123977 w 1209359"/>
                <a:gd name="csY7" fmla="*/ 503504 h 736347"/>
                <a:gd name="csX8" fmla="*/ 933344 w 1209359"/>
                <a:gd name="csY8" fmla="*/ 396757 h 736347"/>
                <a:gd name="csX9" fmla="*/ 912838 w 1209359"/>
                <a:gd name="csY9" fmla="*/ 401156 h 736347"/>
                <a:gd name="csX10" fmla="*/ 889419 w 1209359"/>
                <a:gd name="csY10" fmla="*/ 91820 h 736347"/>
                <a:gd name="csX11" fmla="*/ 150494 w 1209359"/>
                <a:gd name="csY11" fmla="*/ 164182 h 736347"/>
                <a:gd name="csX12" fmla="*/ 432818 w 1209359"/>
                <a:gd name="csY12" fmla="*/ 674745 h 736347"/>
                <a:gd name="csX13" fmla="*/ 380405 w 1209359"/>
                <a:gd name="csY13" fmla="*/ 278549 h 736347"/>
                <a:gd name="csX14" fmla="*/ 418445 w 1209359"/>
                <a:gd name="csY14" fmla="*/ 202098 h 736347"/>
                <a:gd name="csX15" fmla="*/ 431951 w 1209359"/>
                <a:gd name="csY15" fmla="*/ 216781 h 736347"/>
                <a:gd name="csX16" fmla="*/ 410948 w 1209359"/>
                <a:gd name="csY16" fmla="*/ 336600 h 736347"/>
                <a:gd name="csX17" fmla="*/ 488700 w 1209359"/>
                <a:gd name="csY17" fmla="*/ 684906 h 736347"/>
                <a:gd name="csX18" fmla="*/ 883905 w 1209359"/>
                <a:gd name="csY18" fmla="*/ 658203 h 736347"/>
                <a:gd name="csX19" fmla="*/ 772945 w 1209359"/>
                <a:gd name="csY19" fmla="*/ 540986 h 736347"/>
                <a:gd name="csX20" fmla="*/ 845432 w 1209359"/>
                <a:gd name="csY20" fmla="*/ 133081 h 736347"/>
                <a:gd name="csX21" fmla="*/ 889419 w 1209359"/>
                <a:gd name="csY21" fmla="*/ 91882 h 736347"/>
                <a:gd name="csX22" fmla="*/ 1010477 w 1209359"/>
                <a:gd name="csY22" fmla="*/ 254015 h 736347"/>
                <a:gd name="csX23" fmla="*/ 1010477 w 1209359"/>
                <a:gd name="csY23" fmla="*/ 363984 h 736347"/>
                <a:gd name="csX24" fmla="*/ 1047835 w 1209359"/>
                <a:gd name="csY24" fmla="*/ 357355 h 736347"/>
                <a:gd name="csX25" fmla="*/ 1046162 w 1209359"/>
                <a:gd name="csY25" fmla="*/ 245776 h 736347"/>
                <a:gd name="csX26" fmla="*/ 1010415 w 1209359"/>
                <a:gd name="csY26" fmla="*/ 253954 h 736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209359" h="736347">
                  <a:moveTo>
                    <a:pt x="912776" y="401156"/>
                  </a:moveTo>
                  <a:cubicBezTo>
                    <a:pt x="887436" y="425566"/>
                    <a:pt x="973057" y="486095"/>
                    <a:pt x="992325" y="497619"/>
                  </a:cubicBezTo>
                  <a:cubicBezTo>
                    <a:pt x="1041144" y="526799"/>
                    <a:pt x="1090893" y="540615"/>
                    <a:pt x="1148015" y="542783"/>
                  </a:cubicBezTo>
                  <a:cubicBezTo>
                    <a:pt x="930990" y="780129"/>
                    <a:pt x="481700" y="782979"/>
                    <a:pt x="212695" y="639121"/>
                  </a:cubicBezTo>
                  <a:cubicBezTo>
                    <a:pt x="-105252" y="468996"/>
                    <a:pt x="-50919" y="172360"/>
                    <a:pt x="270499" y="53161"/>
                  </a:cubicBezTo>
                  <a:cubicBezTo>
                    <a:pt x="471353" y="-21308"/>
                    <a:pt x="723320" y="-16661"/>
                    <a:pt x="922378" y="61586"/>
                  </a:cubicBezTo>
                  <a:cubicBezTo>
                    <a:pt x="1076830" y="122301"/>
                    <a:pt x="1248566" y="256927"/>
                    <a:pt x="1201419" y="444834"/>
                  </a:cubicBezTo>
                  <a:cubicBezTo>
                    <a:pt x="1187851" y="498734"/>
                    <a:pt x="1179487" y="508832"/>
                    <a:pt x="1123977" y="503504"/>
                  </a:cubicBezTo>
                  <a:cubicBezTo>
                    <a:pt x="1051614" y="496627"/>
                    <a:pt x="981111" y="449171"/>
                    <a:pt x="933344" y="396757"/>
                  </a:cubicBezTo>
                  <a:lnTo>
                    <a:pt x="912838" y="401156"/>
                  </a:lnTo>
                  <a:close/>
                  <a:moveTo>
                    <a:pt x="889419" y="91820"/>
                  </a:moveTo>
                  <a:cubicBezTo>
                    <a:pt x="669049" y="19148"/>
                    <a:pt x="340940" y="14811"/>
                    <a:pt x="150494" y="164182"/>
                  </a:cubicBezTo>
                  <a:cubicBezTo>
                    <a:pt x="-135300" y="388332"/>
                    <a:pt x="194667" y="638130"/>
                    <a:pt x="432818" y="674745"/>
                  </a:cubicBezTo>
                  <a:cubicBezTo>
                    <a:pt x="371050" y="548235"/>
                    <a:pt x="352092" y="417326"/>
                    <a:pt x="380405" y="278549"/>
                  </a:cubicBezTo>
                  <a:cubicBezTo>
                    <a:pt x="383503" y="263494"/>
                    <a:pt x="396203" y="198381"/>
                    <a:pt x="418445" y="202098"/>
                  </a:cubicBezTo>
                  <a:cubicBezTo>
                    <a:pt x="422719" y="202780"/>
                    <a:pt x="430588" y="212073"/>
                    <a:pt x="431951" y="216781"/>
                  </a:cubicBezTo>
                  <a:cubicBezTo>
                    <a:pt x="436535" y="232703"/>
                    <a:pt x="413055" y="309960"/>
                    <a:pt x="410948" y="336600"/>
                  </a:cubicBezTo>
                  <a:cubicBezTo>
                    <a:pt x="401160" y="460136"/>
                    <a:pt x="424082" y="579150"/>
                    <a:pt x="488700" y="684906"/>
                  </a:cubicBezTo>
                  <a:cubicBezTo>
                    <a:pt x="621592" y="698411"/>
                    <a:pt x="755165" y="695500"/>
                    <a:pt x="883905" y="658203"/>
                  </a:cubicBezTo>
                  <a:cubicBezTo>
                    <a:pt x="838369" y="625616"/>
                    <a:pt x="798470" y="592470"/>
                    <a:pt x="772945" y="540986"/>
                  </a:cubicBezTo>
                  <a:cubicBezTo>
                    <a:pt x="706779" y="407661"/>
                    <a:pt x="746925" y="239023"/>
                    <a:pt x="845432" y="133081"/>
                  </a:cubicBezTo>
                  <a:cubicBezTo>
                    <a:pt x="859123" y="118336"/>
                    <a:pt x="879754" y="110778"/>
                    <a:pt x="889419" y="91882"/>
                  </a:cubicBezTo>
                  <a:close/>
                  <a:moveTo>
                    <a:pt x="1010477" y="254015"/>
                  </a:moveTo>
                  <a:cubicBezTo>
                    <a:pt x="1005830" y="281895"/>
                    <a:pt x="1010477" y="332883"/>
                    <a:pt x="1010477" y="363984"/>
                  </a:cubicBezTo>
                  <a:cubicBezTo>
                    <a:pt x="1010477" y="374082"/>
                    <a:pt x="1041702" y="378233"/>
                    <a:pt x="1047835" y="357355"/>
                  </a:cubicBezTo>
                  <a:cubicBezTo>
                    <a:pt x="1051367" y="345460"/>
                    <a:pt x="1050747" y="255502"/>
                    <a:pt x="1046162" y="245776"/>
                  </a:cubicBezTo>
                  <a:cubicBezTo>
                    <a:pt x="1037675" y="227747"/>
                    <a:pt x="1013203" y="237536"/>
                    <a:pt x="1010415" y="253954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2CF11D1-B36D-EC8F-8A7C-6888D59E07C8}"/>
                </a:ext>
              </a:extLst>
            </p:cNvPr>
            <p:cNvSpPr/>
            <p:nvPr/>
          </p:nvSpPr>
          <p:spPr>
            <a:xfrm>
              <a:off x="6592651" y="6115064"/>
              <a:ext cx="1108811" cy="217366"/>
            </a:xfrm>
            <a:custGeom>
              <a:avLst/>
              <a:gdLst>
                <a:gd name="csX0" fmla="*/ 1093356 w 1108811"/>
                <a:gd name="csY0" fmla="*/ 89564 h 217366"/>
                <a:gd name="csX1" fmla="*/ 943055 w 1108811"/>
                <a:gd name="csY1" fmla="*/ 196745 h 217366"/>
                <a:gd name="csX2" fmla="*/ 338880 w 1108811"/>
                <a:gd name="csY2" fmla="*/ 203126 h 217366"/>
                <a:gd name="csX3" fmla="*/ 14055 w 1108811"/>
                <a:gd name="csY3" fmla="*/ 126427 h 217366"/>
                <a:gd name="csX4" fmla="*/ 27251 w 1108811"/>
                <a:gd name="csY4" fmla="*/ 56667 h 217366"/>
                <a:gd name="csX5" fmla="*/ 669157 w 1108811"/>
                <a:gd name="csY5" fmla="*/ 4997 h 217366"/>
                <a:gd name="csX6" fmla="*/ 1093356 w 1108811"/>
                <a:gd name="csY6" fmla="*/ 89626 h 217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8811" h="217366">
                  <a:moveTo>
                    <a:pt x="1093356" y="89564"/>
                  </a:moveTo>
                  <a:cubicBezTo>
                    <a:pt x="1161877" y="160935"/>
                    <a:pt x="982706" y="190549"/>
                    <a:pt x="943055" y="196745"/>
                  </a:cubicBezTo>
                  <a:cubicBezTo>
                    <a:pt x="760167" y="225429"/>
                    <a:pt x="523627" y="220907"/>
                    <a:pt x="338880" y="203126"/>
                  </a:cubicBezTo>
                  <a:cubicBezTo>
                    <a:pt x="272961" y="196807"/>
                    <a:pt x="55131" y="171591"/>
                    <a:pt x="14055" y="126427"/>
                  </a:cubicBezTo>
                  <a:cubicBezTo>
                    <a:pt x="-10355" y="99539"/>
                    <a:pt x="-1062" y="74076"/>
                    <a:pt x="27251" y="56667"/>
                  </a:cubicBezTo>
                  <a:cubicBezTo>
                    <a:pt x="134370" y="-9376"/>
                    <a:pt x="534717" y="-3305"/>
                    <a:pt x="669157" y="4997"/>
                  </a:cubicBezTo>
                  <a:cubicBezTo>
                    <a:pt x="750750" y="10015"/>
                    <a:pt x="1041810" y="35974"/>
                    <a:pt x="1093356" y="8962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544C816E-BB73-F05D-C0D7-18E297903717}"/>
                </a:ext>
              </a:extLst>
            </p:cNvPr>
            <p:cNvSpPr/>
            <p:nvPr/>
          </p:nvSpPr>
          <p:spPr>
            <a:xfrm>
              <a:off x="9967896" y="3579631"/>
              <a:ext cx="558823" cy="813958"/>
            </a:xfrm>
            <a:custGeom>
              <a:avLst/>
              <a:gdLst>
                <a:gd name="csX0" fmla="*/ 4275 w 558823"/>
                <a:gd name="csY0" fmla="*/ 416276 h 813958"/>
                <a:gd name="csX1" fmla="*/ 0 w 558823"/>
                <a:gd name="csY1" fmla="*/ 400664 h 813958"/>
                <a:gd name="csX2" fmla="*/ 72672 w 558823"/>
                <a:gd name="csY2" fmla="*/ 363677 h 813958"/>
                <a:gd name="csX3" fmla="*/ 271730 w 558823"/>
                <a:gd name="csY3" fmla="*/ 84265 h 813958"/>
                <a:gd name="csX4" fmla="*/ 297317 w 558823"/>
                <a:gd name="csY4" fmla="*/ 69 h 813958"/>
                <a:gd name="csX5" fmla="*/ 316523 w 558823"/>
                <a:gd name="csY5" fmla="*/ 106878 h 813958"/>
                <a:gd name="csX6" fmla="*/ 496313 w 558823"/>
                <a:gd name="csY6" fmla="*/ 367147 h 813958"/>
                <a:gd name="csX7" fmla="*/ 558763 w 558823"/>
                <a:gd name="csY7" fmla="*/ 409771 h 813958"/>
                <a:gd name="csX8" fmla="*/ 474320 w 558823"/>
                <a:gd name="csY8" fmla="*/ 468318 h 813958"/>
                <a:gd name="csX9" fmla="*/ 327551 w 558823"/>
                <a:gd name="csY9" fmla="*/ 701079 h 813958"/>
                <a:gd name="csX10" fmla="*/ 302707 w 558823"/>
                <a:gd name="csY10" fmla="*/ 813959 h 813958"/>
                <a:gd name="csX11" fmla="*/ 269872 w 558823"/>
                <a:gd name="csY11" fmla="*/ 725551 h 813958"/>
                <a:gd name="csX12" fmla="*/ 4213 w 558823"/>
                <a:gd name="csY12" fmla="*/ 416338 h 813958"/>
                <a:gd name="csX13" fmla="*/ 487020 w 558823"/>
                <a:gd name="csY13" fmla="*/ 406797 h 813958"/>
                <a:gd name="csX14" fmla="*/ 291741 w 558823"/>
                <a:gd name="csY14" fmla="*/ 186675 h 813958"/>
                <a:gd name="csX15" fmla="*/ 74407 w 558823"/>
                <a:gd name="csY15" fmla="*/ 403947 h 813958"/>
                <a:gd name="csX16" fmla="*/ 291741 w 558823"/>
                <a:gd name="csY16" fmla="*/ 648728 h 813958"/>
                <a:gd name="csX17" fmla="*/ 483675 w 558823"/>
                <a:gd name="csY17" fmla="*/ 418073 h 813958"/>
                <a:gd name="csX18" fmla="*/ 487020 w 558823"/>
                <a:gd name="csY18" fmla="*/ 406797 h 813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58823" h="813958">
                  <a:moveTo>
                    <a:pt x="4275" y="416276"/>
                  </a:moveTo>
                  <a:lnTo>
                    <a:pt x="0" y="400664"/>
                  </a:lnTo>
                  <a:cubicBezTo>
                    <a:pt x="5328" y="380467"/>
                    <a:pt x="53590" y="372785"/>
                    <a:pt x="72672" y="363677"/>
                  </a:cubicBezTo>
                  <a:cubicBezTo>
                    <a:pt x="196518" y="304759"/>
                    <a:pt x="253020" y="220626"/>
                    <a:pt x="271730" y="84265"/>
                  </a:cubicBezTo>
                  <a:cubicBezTo>
                    <a:pt x="274766" y="62147"/>
                    <a:pt x="262995" y="-2409"/>
                    <a:pt x="297317" y="69"/>
                  </a:cubicBezTo>
                  <a:cubicBezTo>
                    <a:pt x="328418" y="2300"/>
                    <a:pt x="314168" y="81043"/>
                    <a:pt x="316523" y="106878"/>
                  </a:cubicBezTo>
                  <a:cubicBezTo>
                    <a:pt x="325878" y="211828"/>
                    <a:pt x="410631" y="312256"/>
                    <a:pt x="496313" y="367147"/>
                  </a:cubicBezTo>
                  <a:cubicBezTo>
                    <a:pt x="516944" y="380343"/>
                    <a:pt x="549965" y="385423"/>
                    <a:pt x="558763" y="409771"/>
                  </a:cubicBezTo>
                  <a:cubicBezTo>
                    <a:pt x="561117" y="435110"/>
                    <a:pt x="493773" y="456422"/>
                    <a:pt x="474320" y="468318"/>
                  </a:cubicBezTo>
                  <a:cubicBezTo>
                    <a:pt x="389381" y="520297"/>
                    <a:pt x="336348" y="600837"/>
                    <a:pt x="327551" y="701079"/>
                  </a:cubicBezTo>
                  <a:cubicBezTo>
                    <a:pt x="325444" y="724931"/>
                    <a:pt x="338269" y="813959"/>
                    <a:pt x="302707" y="813959"/>
                  </a:cubicBezTo>
                  <a:cubicBezTo>
                    <a:pt x="274580" y="813959"/>
                    <a:pt x="275324" y="746305"/>
                    <a:pt x="269872" y="725551"/>
                  </a:cubicBezTo>
                  <a:cubicBezTo>
                    <a:pt x="231584" y="580083"/>
                    <a:pt x="146087" y="472035"/>
                    <a:pt x="4213" y="416338"/>
                  </a:cubicBezTo>
                  <a:close/>
                  <a:moveTo>
                    <a:pt x="487020" y="406797"/>
                  </a:moveTo>
                  <a:cubicBezTo>
                    <a:pt x="397063" y="361447"/>
                    <a:pt x="331764" y="277499"/>
                    <a:pt x="291741" y="186675"/>
                  </a:cubicBezTo>
                  <a:cubicBezTo>
                    <a:pt x="255684" y="288032"/>
                    <a:pt x="177312" y="369749"/>
                    <a:pt x="74407" y="403947"/>
                  </a:cubicBezTo>
                  <a:cubicBezTo>
                    <a:pt x="174834" y="455927"/>
                    <a:pt x="248188" y="545574"/>
                    <a:pt x="291741" y="648728"/>
                  </a:cubicBezTo>
                  <a:cubicBezTo>
                    <a:pt x="318443" y="547185"/>
                    <a:pt x="386221" y="459768"/>
                    <a:pt x="483675" y="418073"/>
                  </a:cubicBezTo>
                  <a:lnTo>
                    <a:pt x="487020" y="406797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451E61EC-1C50-321D-6DA5-160391AD61BE}"/>
                </a:ext>
              </a:extLst>
            </p:cNvPr>
            <p:cNvSpPr/>
            <p:nvPr/>
          </p:nvSpPr>
          <p:spPr>
            <a:xfrm>
              <a:off x="7677305" y="4041819"/>
              <a:ext cx="596340" cy="729537"/>
            </a:xfrm>
            <a:custGeom>
              <a:avLst/>
              <a:gdLst>
                <a:gd name="csX0" fmla="*/ 276095 w 596340"/>
                <a:gd name="csY0" fmla="*/ 723990 h 729537"/>
                <a:gd name="csX1" fmla="*/ 242640 w 596340"/>
                <a:gd name="csY1" fmla="*/ 622758 h 729537"/>
                <a:gd name="csX2" fmla="*/ 93269 w 596340"/>
                <a:gd name="csY2" fmla="*/ 458580 h 729537"/>
                <a:gd name="csX3" fmla="*/ 10932 w 596340"/>
                <a:gd name="csY3" fmla="*/ 382005 h 729537"/>
                <a:gd name="csX4" fmla="*/ 260978 w 596340"/>
                <a:gd name="csY4" fmla="*/ 120559 h 729537"/>
                <a:gd name="csX5" fmla="*/ 309674 w 596340"/>
                <a:gd name="csY5" fmla="*/ 306 h 729537"/>
                <a:gd name="csX6" fmla="*/ 337615 w 596340"/>
                <a:gd name="csY6" fmla="*/ 115293 h 729537"/>
                <a:gd name="csX7" fmla="*/ 515051 w 596340"/>
                <a:gd name="csY7" fmla="*/ 328414 h 729537"/>
                <a:gd name="csX8" fmla="*/ 585121 w 596340"/>
                <a:gd name="csY8" fmla="*/ 400591 h 729537"/>
                <a:gd name="csX9" fmla="*/ 520937 w 596340"/>
                <a:gd name="csY9" fmla="*/ 418929 h 729537"/>
                <a:gd name="csX10" fmla="*/ 354590 w 596340"/>
                <a:gd name="csY10" fmla="*/ 588063 h 729537"/>
                <a:gd name="csX11" fmla="*/ 315745 w 596340"/>
                <a:gd name="csY11" fmla="*/ 714202 h 729537"/>
                <a:gd name="csX12" fmla="*/ 276219 w 596340"/>
                <a:gd name="csY12" fmla="*/ 723990 h 729537"/>
                <a:gd name="csX13" fmla="*/ 511148 w 596340"/>
                <a:gd name="csY13" fmla="*/ 378907 h 729537"/>
                <a:gd name="csX14" fmla="*/ 325100 w 596340"/>
                <a:gd name="csY14" fmla="*/ 199240 h 729537"/>
                <a:gd name="csX15" fmla="*/ 296663 w 596340"/>
                <a:gd name="csY15" fmla="*/ 137038 h 729537"/>
                <a:gd name="csX16" fmla="*/ 155408 w 596340"/>
                <a:gd name="csY16" fmla="*/ 345080 h 729537"/>
                <a:gd name="csX17" fmla="*/ 72638 w 596340"/>
                <a:gd name="csY17" fmla="*/ 394210 h 729537"/>
                <a:gd name="csX18" fmla="*/ 65575 w 596340"/>
                <a:gd name="csY18" fmla="*/ 406476 h 729537"/>
                <a:gd name="csX19" fmla="*/ 257075 w 596340"/>
                <a:gd name="csY19" fmla="*/ 558821 h 729537"/>
                <a:gd name="csX20" fmla="*/ 296602 w 596340"/>
                <a:gd name="csY20" fmla="*/ 637441 h 729537"/>
                <a:gd name="csX21" fmla="*/ 511210 w 596340"/>
                <a:gd name="csY21" fmla="*/ 378907 h 729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96340" h="729537">
                  <a:moveTo>
                    <a:pt x="276095" y="723990"/>
                  </a:moveTo>
                  <a:cubicBezTo>
                    <a:pt x="265996" y="714140"/>
                    <a:pt x="251375" y="644256"/>
                    <a:pt x="242640" y="622758"/>
                  </a:cubicBezTo>
                  <a:cubicBezTo>
                    <a:pt x="213583" y="551263"/>
                    <a:pt x="162037" y="493522"/>
                    <a:pt x="93269" y="458580"/>
                  </a:cubicBezTo>
                  <a:cubicBezTo>
                    <a:pt x="68549" y="446003"/>
                    <a:pt x="-33118" y="422275"/>
                    <a:pt x="10932" y="382005"/>
                  </a:cubicBezTo>
                  <a:cubicBezTo>
                    <a:pt x="131432" y="326927"/>
                    <a:pt x="222009" y="251096"/>
                    <a:pt x="260978" y="120559"/>
                  </a:cubicBezTo>
                  <a:cubicBezTo>
                    <a:pt x="268660" y="94786"/>
                    <a:pt x="275723" y="-6261"/>
                    <a:pt x="309674" y="306"/>
                  </a:cubicBezTo>
                  <a:cubicBezTo>
                    <a:pt x="339969" y="24034"/>
                    <a:pt x="329871" y="78120"/>
                    <a:pt x="337615" y="115293"/>
                  </a:cubicBezTo>
                  <a:cubicBezTo>
                    <a:pt x="356201" y="204630"/>
                    <a:pt x="439591" y="282506"/>
                    <a:pt x="515051" y="328414"/>
                  </a:cubicBezTo>
                  <a:cubicBezTo>
                    <a:pt x="533700" y="339752"/>
                    <a:pt x="628427" y="370791"/>
                    <a:pt x="585121" y="400591"/>
                  </a:cubicBezTo>
                  <a:cubicBezTo>
                    <a:pt x="576138" y="406786"/>
                    <a:pt x="537665" y="412362"/>
                    <a:pt x="520937" y="418929"/>
                  </a:cubicBezTo>
                  <a:cubicBezTo>
                    <a:pt x="436865" y="451641"/>
                    <a:pt x="387798" y="505293"/>
                    <a:pt x="354590" y="588063"/>
                  </a:cubicBezTo>
                  <a:cubicBezTo>
                    <a:pt x="341704" y="620156"/>
                    <a:pt x="329623" y="692332"/>
                    <a:pt x="315745" y="714202"/>
                  </a:cubicBezTo>
                  <a:cubicBezTo>
                    <a:pt x="307939" y="726531"/>
                    <a:pt x="288486" y="736010"/>
                    <a:pt x="276219" y="723990"/>
                  </a:cubicBezTo>
                  <a:close/>
                  <a:moveTo>
                    <a:pt x="511148" y="378907"/>
                  </a:moveTo>
                  <a:cubicBezTo>
                    <a:pt x="441078" y="325564"/>
                    <a:pt x="367849" y="279718"/>
                    <a:pt x="325100" y="199240"/>
                  </a:cubicBezTo>
                  <a:lnTo>
                    <a:pt x="296663" y="137038"/>
                  </a:lnTo>
                  <a:cubicBezTo>
                    <a:pt x="275413" y="219871"/>
                    <a:pt x="223000" y="293906"/>
                    <a:pt x="155408" y="345080"/>
                  </a:cubicBezTo>
                  <a:cubicBezTo>
                    <a:pt x="128706" y="365277"/>
                    <a:pt x="98844" y="377234"/>
                    <a:pt x="72638" y="394210"/>
                  </a:cubicBezTo>
                  <a:cubicBezTo>
                    <a:pt x="67310" y="397679"/>
                    <a:pt x="62787" y="393590"/>
                    <a:pt x="65575" y="406476"/>
                  </a:cubicBezTo>
                  <a:cubicBezTo>
                    <a:pt x="148470" y="425434"/>
                    <a:pt x="214265" y="488008"/>
                    <a:pt x="257075" y="558821"/>
                  </a:cubicBezTo>
                  <a:lnTo>
                    <a:pt x="296602" y="637441"/>
                  </a:lnTo>
                  <a:cubicBezTo>
                    <a:pt x="321569" y="520781"/>
                    <a:pt x="393869" y="416327"/>
                    <a:pt x="511210" y="378907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08E83CF6-DD00-2E0F-46E2-F240DC0FB9CA}"/>
                </a:ext>
              </a:extLst>
            </p:cNvPr>
            <p:cNvSpPr/>
            <p:nvPr/>
          </p:nvSpPr>
          <p:spPr>
            <a:xfrm>
              <a:off x="11829789" y="5861725"/>
              <a:ext cx="38064" cy="38842"/>
            </a:xfrm>
            <a:custGeom>
              <a:avLst/>
              <a:gdLst>
                <a:gd name="csX0" fmla="*/ 15251 w 38064"/>
                <a:gd name="csY0" fmla="*/ 607 h 38842"/>
                <a:gd name="csX1" fmla="*/ 19464 w 38064"/>
                <a:gd name="csY1" fmla="*/ 38709 h 38842"/>
                <a:gd name="csX2" fmla="*/ 15251 w 38064"/>
                <a:gd name="csY2" fmla="*/ 607 h 38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64" h="38842">
                  <a:moveTo>
                    <a:pt x="15251" y="607"/>
                  </a:moveTo>
                  <a:cubicBezTo>
                    <a:pt x="39908" y="-5464"/>
                    <a:pt x="49201" y="35921"/>
                    <a:pt x="19464" y="38709"/>
                  </a:cubicBezTo>
                  <a:cubicBezTo>
                    <a:pt x="-8416" y="41311"/>
                    <a:pt x="-3150" y="5130"/>
                    <a:pt x="15251" y="607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BD67565-69BF-3B2C-A085-83B27693A512}"/>
                </a:ext>
              </a:extLst>
            </p:cNvPr>
            <p:cNvSpPr/>
            <p:nvPr/>
          </p:nvSpPr>
          <p:spPr>
            <a:xfrm>
              <a:off x="9212893" y="5511793"/>
              <a:ext cx="259916" cy="327777"/>
            </a:xfrm>
            <a:custGeom>
              <a:avLst/>
              <a:gdLst>
                <a:gd name="csX0" fmla="*/ 256149 w 259916"/>
                <a:gd name="csY0" fmla="*/ 246767 h 327777"/>
                <a:gd name="csX1" fmla="*/ 185893 w 259916"/>
                <a:gd name="csY1" fmla="*/ 319811 h 327777"/>
                <a:gd name="csX2" fmla="*/ 70225 w 259916"/>
                <a:gd name="csY2" fmla="*/ 50187 h 327777"/>
                <a:gd name="csX3" fmla="*/ 202621 w 259916"/>
                <a:gd name="csY3" fmla="*/ 5890 h 327777"/>
                <a:gd name="csX4" fmla="*/ 172511 w 259916"/>
                <a:gd name="csY4" fmla="*/ 69950 h 327777"/>
                <a:gd name="csX5" fmla="*/ 179946 w 259916"/>
                <a:gd name="csY5" fmla="*/ 232022 h 327777"/>
                <a:gd name="csX6" fmla="*/ 256087 w 259916"/>
                <a:gd name="csY6" fmla="*/ 246767 h 327777"/>
                <a:gd name="csX7" fmla="*/ 119788 w 259916"/>
                <a:gd name="csY7" fmla="*/ 69455 h 327777"/>
                <a:gd name="csX8" fmla="*/ 81191 w 259916"/>
                <a:gd name="csY8" fmla="*/ 99564 h 327777"/>
                <a:gd name="csX9" fmla="*/ 155102 w 259916"/>
                <a:gd name="csY9" fmla="*/ 283382 h 327777"/>
                <a:gd name="csX10" fmla="*/ 174803 w 259916"/>
                <a:gd name="csY10" fmla="*/ 272974 h 327777"/>
                <a:gd name="csX11" fmla="*/ 119788 w 259916"/>
                <a:gd name="csY11" fmla="*/ 69455 h 327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59916" h="327777">
                  <a:moveTo>
                    <a:pt x="256149" y="246767"/>
                  </a:moveTo>
                  <a:cubicBezTo>
                    <a:pt x="275293" y="286479"/>
                    <a:pt x="216808" y="311199"/>
                    <a:pt x="185893" y="319811"/>
                  </a:cubicBezTo>
                  <a:cubicBezTo>
                    <a:pt x="3562" y="370551"/>
                    <a:pt x="-63224" y="166846"/>
                    <a:pt x="70225" y="50187"/>
                  </a:cubicBezTo>
                  <a:cubicBezTo>
                    <a:pt x="95316" y="28255"/>
                    <a:pt x="171334" y="-15918"/>
                    <a:pt x="202621" y="5890"/>
                  </a:cubicBezTo>
                  <a:cubicBezTo>
                    <a:pt x="228022" y="23609"/>
                    <a:pt x="182300" y="56754"/>
                    <a:pt x="172511" y="69950"/>
                  </a:cubicBezTo>
                  <a:cubicBezTo>
                    <a:pt x="138622" y="115672"/>
                    <a:pt x="117744" y="202284"/>
                    <a:pt x="179946" y="232022"/>
                  </a:cubicBezTo>
                  <a:cubicBezTo>
                    <a:pt x="207887" y="245404"/>
                    <a:pt x="229880" y="234252"/>
                    <a:pt x="256087" y="246767"/>
                  </a:cubicBezTo>
                  <a:close/>
                  <a:moveTo>
                    <a:pt x="119788" y="69455"/>
                  </a:moveTo>
                  <a:cubicBezTo>
                    <a:pt x="114274" y="63445"/>
                    <a:pt x="85280" y="94794"/>
                    <a:pt x="81191" y="99564"/>
                  </a:cubicBezTo>
                  <a:cubicBezTo>
                    <a:pt x="11369" y="180476"/>
                    <a:pt x="30946" y="297198"/>
                    <a:pt x="155102" y="283382"/>
                  </a:cubicBezTo>
                  <a:cubicBezTo>
                    <a:pt x="160430" y="282762"/>
                    <a:pt x="175795" y="281028"/>
                    <a:pt x="174803" y="272974"/>
                  </a:cubicBezTo>
                  <a:cubicBezTo>
                    <a:pt x="84846" y="243917"/>
                    <a:pt x="85218" y="143304"/>
                    <a:pt x="119788" y="69455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65F4D835-49D6-3585-CD22-BBA19E0B28D8}"/>
                </a:ext>
              </a:extLst>
            </p:cNvPr>
            <p:cNvSpPr/>
            <p:nvPr/>
          </p:nvSpPr>
          <p:spPr>
            <a:xfrm>
              <a:off x="9983049" y="5568011"/>
              <a:ext cx="136368" cy="324435"/>
            </a:xfrm>
            <a:custGeom>
              <a:avLst/>
              <a:gdLst>
                <a:gd name="csX0" fmla="*/ 5663 w 136368"/>
                <a:gd name="csY0" fmla="*/ 319909 h 324435"/>
                <a:gd name="csX1" fmla="*/ 1017 w 136368"/>
                <a:gd name="csY1" fmla="*/ 293640 h 324435"/>
                <a:gd name="csX2" fmla="*/ 95063 w 136368"/>
                <a:gd name="csY2" fmla="*/ 18688 h 324435"/>
                <a:gd name="csX3" fmla="*/ 135085 w 136368"/>
                <a:gd name="csY3" fmla="*/ 36655 h 324435"/>
                <a:gd name="csX4" fmla="*/ 41659 w 136368"/>
                <a:gd name="csY4" fmla="*/ 306217 h 324435"/>
                <a:gd name="csX5" fmla="*/ 5725 w 136368"/>
                <a:gd name="csY5" fmla="*/ 319909 h 324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368" h="324435">
                  <a:moveTo>
                    <a:pt x="5663" y="319909"/>
                  </a:moveTo>
                  <a:cubicBezTo>
                    <a:pt x="-966" y="311421"/>
                    <a:pt x="-656" y="303738"/>
                    <a:pt x="1017" y="293640"/>
                  </a:cubicBezTo>
                  <a:cubicBezTo>
                    <a:pt x="14337" y="212728"/>
                    <a:pt x="79203" y="103999"/>
                    <a:pt x="95063" y="18688"/>
                  </a:cubicBezTo>
                  <a:cubicBezTo>
                    <a:pt x="111295" y="-12351"/>
                    <a:pt x="143139" y="-3615"/>
                    <a:pt x="135085" y="36655"/>
                  </a:cubicBezTo>
                  <a:cubicBezTo>
                    <a:pt x="118605" y="119549"/>
                    <a:pt x="61112" y="220906"/>
                    <a:pt x="41659" y="306217"/>
                  </a:cubicBezTo>
                  <a:cubicBezTo>
                    <a:pt x="36393" y="319103"/>
                    <a:pt x="16443" y="331308"/>
                    <a:pt x="5725" y="319909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35FE84D-2157-55EB-DA93-58F896774A88}"/>
                </a:ext>
              </a:extLst>
            </p:cNvPr>
            <p:cNvSpPr/>
            <p:nvPr/>
          </p:nvSpPr>
          <p:spPr>
            <a:xfrm>
              <a:off x="10112897" y="5492415"/>
              <a:ext cx="35190" cy="35392"/>
            </a:xfrm>
            <a:custGeom>
              <a:avLst/>
              <a:gdLst>
                <a:gd name="csX0" fmla="*/ 9822 w 35190"/>
                <a:gd name="csY0" fmla="*/ 1292 h 35392"/>
                <a:gd name="csX1" fmla="*/ 28780 w 35190"/>
                <a:gd name="csY1" fmla="*/ 31339 h 35392"/>
                <a:gd name="csX2" fmla="*/ 9822 w 35190"/>
                <a:gd name="csY2" fmla="*/ 1292 h 35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190" h="35392">
                  <a:moveTo>
                    <a:pt x="9822" y="1292"/>
                  </a:moveTo>
                  <a:cubicBezTo>
                    <a:pt x="33612" y="-6329"/>
                    <a:pt x="42348" y="21860"/>
                    <a:pt x="28780" y="31339"/>
                  </a:cubicBezTo>
                  <a:cubicBezTo>
                    <a:pt x="4866" y="48067"/>
                    <a:pt x="-11366" y="8044"/>
                    <a:pt x="9822" y="129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9AAE1A0-BD3D-46F6-B7E4-6B79655FE148}"/>
                </a:ext>
              </a:extLst>
            </p:cNvPr>
            <p:cNvSpPr/>
            <p:nvPr/>
          </p:nvSpPr>
          <p:spPr>
            <a:xfrm>
              <a:off x="8926568" y="3601454"/>
              <a:ext cx="444772" cy="141428"/>
            </a:xfrm>
            <a:custGeom>
              <a:avLst/>
              <a:gdLst>
                <a:gd name="csX0" fmla="*/ 13882 w 444772"/>
                <a:gd name="csY0" fmla="*/ 426 h 141428"/>
                <a:gd name="csX1" fmla="*/ 62330 w 444772"/>
                <a:gd name="csY1" fmla="*/ 43794 h 141428"/>
                <a:gd name="csX2" fmla="*/ 351779 w 444772"/>
                <a:gd name="csY2" fmla="*/ 63805 h 141428"/>
                <a:gd name="csX3" fmla="*/ 444772 w 444772"/>
                <a:gd name="csY3" fmla="*/ 30102 h 141428"/>
                <a:gd name="csX4" fmla="*/ 336539 w 444772"/>
                <a:gd name="csY4" fmla="*/ 120059 h 141428"/>
                <a:gd name="csX5" fmla="*/ 35318 w 444772"/>
                <a:gd name="csY5" fmla="*/ 70806 h 141428"/>
                <a:gd name="csX6" fmla="*/ 13820 w 444772"/>
                <a:gd name="csY6" fmla="*/ 426 h 141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44772" h="141428">
                  <a:moveTo>
                    <a:pt x="13882" y="426"/>
                  </a:moveTo>
                  <a:cubicBezTo>
                    <a:pt x="32778" y="-4407"/>
                    <a:pt x="50869" y="33262"/>
                    <a:pt x="62330" y="43794"/>
                  </a:cubicBezTo>
                  <a:cubicBezTo>
                    <a:pt x="136303" y="111695"/>
                    <a:pt x="268265" y="116094"/>
                    <a:pt x="351779" y="63805"/>
                  </a:cubicBezTo>
                  <a:cubicBezTo>
                    <a:pt x="365471" y="55193"/>
                    <a:pt x="444958" y="-23117"/>
                    <a:pt x="444772" y="30102"/>
                  </a:cubicBezTo>
                  <a:cubicBezTo>
                    <a:pt x="444710" y="51848"/>
                    <a:pt x="358161" y="110642"/>
                    <a:pt x="336539" y="120059"/>
                  </a:cubicBezTo>
                  <a:cubicBezTo>
                    <a:pt x="243112" y="160577"/>
                    <a:pt x="108858" y="143106"/>
                    <a:pt x="35318" y="70806"/>
                  </a:cubicBezTo>
                  <a:cubicBezTo>
                    <a:pt x="22308" y="58043"/>
                    <a:pt x="-22299" y="9719"/>
                    <a:pt x="13820" y="42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6937B43-7865-C73D-F9CB-52F243C9EDF9}"/>
                </a:ext>
              </a:extLst>
            </p:cNvPr>
            <p:cNvSpPr/>
            <p:nvPr/>
          </p:nvSpPr>
          <p:spPr>
            <a:xfrm>
              <a:off x="9166456" y="4590486"/>
              <a:ext cx="247780" cy="278848"/>
            </a:xfrm>
            <a:custGeom>
              <a:avLst/>
              <a:gdLst>
                <a:gd name="csX0" fmla="*/ 241933 w 247780"/>
                <a:gd name="csY0" fmla="*/ 18580 h 278848"/>
                <a:gd name="csX1" fmla="*/ 229171 w 247780"/>
                <a:gd name="csY1" fmla="*/ 50424 h 278848"/>
                <a:gd name="csX2" fmla="*/ 144232 w 247780"/>
                <a:gd name="csY2" fmla="*/ 39272 h 278848"/>
                <a:gd name="csX3" fmla="*/ 138222 w 247780"/>
                <a:gd name="csY3" fmla="*/ 256235 h 278848"/>
                <a:gd name="csX4" fmla="*/ 129487 w 247780"/>
                <a:gd name="csY4" fmla="*/ 276122 h 278848"/>
                <a:gd name="csX5" fmla="*/ 105696 w 247780"/>
                <a:gd name="csY5" fmla="*/ 278848 h 278848"/>
                <a:gd name="csX6" fmla="*/ 100430 w 247780"/>
                <a:gd name="csY6" fmla="*/ 168756 h 278848"/>
                <a:gd name="csX7" fmla="*/ 100183 w 247780"/>
                <a:gd name="csY7" fmla="*/ 39272 h 278848"/>
                <a:gd name="csX8" fmla="*/ 3782 w 247780"/>
                <a:gd name="csY8" fmla="*/ 39396 h 278848"/>
                <a:gd name="csX9" fmla="*/ 69763 w 247780"/>
                <a:gd name="csY9" fmla="*/ 613 h 278848"/>
                <a:gd name="csX10" fmla="*/ 241933 w 247780"/>
                <a:gd name="csY10" fmla="*/ 18642 h 27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7780" h="278848">
                  <a:moveTo>
                    <a:pt x="241933" y="18580"/>
                  </a:moveTo>
                  <a:cubicBezTo>
                    <a:pt x="254262" y="30103"/>
                    <a:pt x="245712" y="48256"/>
                    <a:pt x="229171" y="50424"/>
                  </a:cubicBezTo>
                  <a:cubicBezTo>
                    <a:pt x="215045" y="52283"/>
                    <a:pt x="149498" y="34130"/>
                    <a:pt x="144232" y="39272"/>
                  </a:cubicBezTo>
                  <a:lnTo>
                    <a:pt x="138222" y="256235"/>
                  </a:lnTo>
                  <a:lnTo>
                    <a:pt x="129487" y="276122"/>
                  </a:lnTo>
                  <a:lnTo>
                    <a:pt x="105696" y="278848"/>
                  </a:lnTo>
                  <a:cubicBezTo>
                    <a:pt x="82711" y="265033"/>
                    <a:pt x="99997" y="192113"/>
                    <a:pt x="100430" y="168756"/>
                  </a:cubicBezTo>
                  <a:cubicBezTo>
                    <a:pt x="101298" y="125636"/>
                    <a:pt x="99377" y="82330"/>
                    <a:pt x="100183" y="39272"/>
                  </a:cubicBezTo>
                  <a:cubicBezTo>
                    <a:pt x="94731" y="33820"/>
                    <a:pt x="16173" y="61514"/>
                    <a:pt x="3782" y="39396"/>
                  </a:cubicBezTo>
                  <a:cubicBezTo>
                    <a:pt x="-16353" y="6746"/>
                    <a:pt x="49504" y="2162"/>
                    <a:pt x="69763" y="613"/>
                  </a:cubicBezTo>
                  <a:cubicBezTo>
                    <a:pt x="98448" y="-1555"/>
                    <a:pt x="223595" y="1480"/>
                    <a:pt x="241933" y="1864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B5C1C491-FC1F-EE3F-671A-089DA9ECFE5F}"/>
                </a:ext>
              </a:extLst>
            </p:cNvPr>
            <p:cNvSpPr/>
            <p:nvPr/>
          </p:nvSpPr>
          <p:spPr>
            <a:xfrm>
              <a:off x="8914256" y="3403163"/>
              <a:ext cx="55255" cy="76108"/>
            </a:xfrm>
            <a:custGeom>
              <a:avLst/>
              <a:gdLst>
                <a:gd name="csX0" fmla="*/ 20680 w 55255"/>
                <a:gd name="csY0" fmla="*/ 836 h 76108"/>
                <a:gd name="csX1" fmla="*/ 29726 w 55255"/>
                <a:gd name="csY1" fmla="*/ 75986 h 76108"/>
                <a:gd name="csX2" fmla="*/ 20680 w 55255"/>
                <a:gd name="csY2" fmla="*/ 836 h 7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55" h="76108">
                  <a:moveTo>
                    <a:pt x="20680" y="836"/>
                  </a:moveTo>
                  <a:cubicBezTo>
                    <a:pt x="59650" y="-9077"/>
                    <a:pt x="69748" y="72393"/>
                    <a:pt x="29726" y="75986"/>
                  </a:cubicBezTo>
                  <a:cubicBezTo>
                    <a:pt x="-9429" y="79455"/>
                    <a:pt x="-7199" y="7960"/>
                    <a:pt x="20680" y="83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7402F174-216A-82A1-7DC5-9AF7FEBF383C}"/>
                </a:ext>
              </a:extLst>
            </p:cNvPr>
            <p:cNvSpPr/>
            <p:nvPr/>
          </p:nvSpPr>
          <p:spPr>
            <a:xfrm>
              <a:off x="9282261" y="3408524"/>
              <a:ext cx="56212" cy="77144"/>
            </a:xfrm>
            <a:custGeom>
              <a:avLst/>
              <a:gdLst>
                <a:gd name="csX0" fmla="*/ 21425 w 56212"/>
                <a:gd name="csY0" fmla="*/ 1113 h 77144"/>
                <a:gd name="csX1" fmla="*/ 25514 w 56212"/>
                <a:gd name="csY1" fmla="*/ 77130 h 77144"/>
                <a:gd name="csX2" fmla="*/ 21425 w 56212"/>
                <a:gd name="csY2" fmla="*/ 1113 h 77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212" h="77144">
                  <a:moveTo>
                    <a:pt x="21425" y="1113"/>
                  </a:moveTo>
                  <a:cubicBezTo>
                    <a:pt x="65537" y="-10906"/>
                    <a:pt x="68572" y="78431"/>
                    <a:pt x="25514" y="77130"/>
                  </a:cubicBezTo>
                  <a:cubicBezTo>
                    <a:pt x="-5215" y="76201"/>
                    <a:pt x="-10109" y="9662"/>
                    <a:pt x="21425" y="1113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482AA896-4916-58C7-DDC2-F2B4C4C800DC}"/>
                </a:ext>
              </a:extLst>
            </p:cNvPr>
            <p:cNvSpPr/>
            <p:nvPr/>
          </p:nvSpPr>
          <p:spPr>
            <a:xfrm>
              <a:off x="7398540" y="4992683"/>
              <a:ext cx="220758" cy="451243"/>
            </a:xfrm>
            <a:custGeom>
              <a:avLst/>
              <a:gdLst>
                <a:gd name="csX0" fmla="*/ 199492 w 220758"/>
                <a:gd name="csY0" fmla="*/ 621 h 451243"/>
                <a:gd name="csX1" fmla="*/ 220680 w 220758"/>
                <a:gd name="csY1" fmla="*/ 22615 h 451243"/>
                <a:gd name="csX2" fmla="*/ 59228 w 220758"/>
                <a:gd name="csY2" fmla="*/ 405242 h 451243"/>
                <a:gd name="csX3" fmla="*/ 186 w 220758"/>
                <a:gd name="csY3" fmla="*/ 439999 h 451243"/>
                <a:gd name="csX4" fmla="*/ 0 w 220758"/>
                <a:gd name="csY4" fmla="*/ 429033 h 451243"/>
                <a:gd name="csX5" fmla="*/ 199492 w 220758"/>
                <a:gd name="csY5" fmla="*/ 621 h 45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758" h="451243">
                  <a:moveTo>
                    <a:pt x="199492" y="621"/>
                  </a:moveTo>
                  <a:cubicBezTo>
                    <a:pt x="213184" y="-3096"/>
                    <a:pt x="221671" y="10596"/>
                    <a:pt x="220680" y="22615"/>
                  </a:cubicBezTo>
                  <a:cubicBezTo>
                    <a:pt x="173037" y="148381"/>
                    <a:pt x="126820" y="288769"/>
                    <a:pt x="59228" y="405242"/>
                  </a:cubicBezTo>
                  <a:cubicBezTo>
                    <a:pt x="45598" y="428661"/>
                    <a:pt x="28994" y="471719"/>
                    <a:pt x="186" y="439999"/>
                  </a:cubicBezTo>
                  <a:lnTo>
                    <a:pt x="0" y="429033"/>
                  </a:lnTo>
                  <a:lnTo>
                    <a:pt x="199492" y="621"/>
                  </a:ln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48D4562E-2A3C-39E8-BB08-050824E3D51C}"/>
                </a:ext>
              </a:extLst>
            </p:cNvPr>
            <p:cNvSpPr/>
            <p:nvPr/>
          </p:nvSpPr>
          <p:spPr>
            <a:xfrm>
              <a:off x="7604340" y="4925798"/>
              <a:ext cx="36573" cy="39926"/>
            </a:xfrm>
            <a:custGeom>
              <a:avLst/>
              <a:gdLst>
                <a:gd name="csX0" fmla="*/ 9861 w 36573"/>
                <a:gd name="csY0" fmla="*/ 1401 h 39926"/>
                <a:gd name="csX1" fmla="*/ 14880 w 36573"/>
                <a:gd name="csY1" fmla="*/ 39813 h 39926"/>
                <a:gd name="csX2" fmla="*/ 9861 w 36573"/>
                <a:gd name="csY2" fmla="*/ 1401 h 39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573" h="39926">
                  <a:moveTo>
                    <a:pt x="9861" y="1401"/>
                  </a:moveTo>
                  <a:cubicBezTo>
                    <a:pt x="40962" y="-9069"/>
                    <a:pt x="47777" y="42662"/>
                    <a:pt x="14880" y="39813"/>
                  </a:cubicBezTo>
                  <a:cubicBezTo>
                    <a:pt x="-4326" y="38202"/>
                    <a:pt x="-3769" y="5986"/>
                    <a:pt x="9861" y="1401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C4618059-6605-4DFB-03C3-8E1EF05686C0}"/>
                </a:ext>
              </a:extLst>
            </p:cNvPr>
            <p:cNvSpPr/>
            <p:nvPr/>
          </p:nvSpPr>
          <p:spPr>
            <a:xfrm>
              <a:off x="6932876" y="4936075"/>
              <a:ext cx="36767" cy="39443"/>
            </a:xfrm>
            <a:custGeom>
              <a:avLst/>
              <a:gdLst>
                <a:gd name="csX0" fmla="*/ 33596 w 36767"/>
                <a:gd name="csY0" fmla="*/ 33935 h 39443"/>
                <a:gd name="csX1" fmla="*/ 3735 w 36767"/>
                <a:gd name="csY1" fmla="*/ 6861 h 39443"/>
                <a:gd name="csX2" fmla="*/ 33596 w 36767"/>
                <a:gd name="csY2" fmla="*/ 33935 h 39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67" h="39443">
                  <a:moveTo>
                    <a:pt x="33596" y="33935"/>
                  </a:moveTo>
                  <a:cubicBezTo>
                    <a:pt x="23622" y="49919"/>
                    <a:pt x="-11382" y="28111"/>
                    <a:pt x="3735" y="6861"/>
                  </a:cubicBezTo>
                  <a:cubicBezTo>
                    <a:pt x="17674" y="-12655"/>
                    <a:pt x="46297" y="13614"/>
                    <a:pt x="33596" y="33935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38EBA216-C2F2-A4A1-DFE2-8156FDCC6C14}"/>
                </a:ext>
              </a:extLst>
            </p:cNvPr>
            <p:cNvSpPr/>
            <p:nvPr/>
          </p:nvSpPr>
          <p:spPr>
            <a:xfrm>
              <a:off x="7628147" y="4852843"/>
              <a:ext cx="39443" cy="36767"/>
            </a:xfrm>
            <a:custGeom>
              <a:avLst/>
              <a:gdLst>
                <a:gd name="csX0" fmla="*/ 5508 w 39443"/>
                <a:gd name="csY0" fmla="*/ 3171 h 36767"/>
                <a:gd name="csX1" fmla="*/ 32582 w 39443"/>
                <a:gd name="csY1" fmla="*/ 33033 h 36767"/>
                <a:gd name="csX2" fmla="*/ 5508 w 39443"/>
                <a:gd name="csY2" fmla="*/ 3171 h 3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443" h="36767">
                  <a:moveTo>
                    <a:pt x="5508" y="3171"/>
                  </a:moveTo>
                  <a:cubicBezTo>
                    <a:pt x="25829" y="-9529"/>
                    <a:pt x="52098" y="19094"/>
                    <a:pt x="32582" y="33033"/>
                  </a:cubicBezTo>
                  <a:cubicBezTo>
                    <a:pt x="11332" y="48150"/>
                    <a:pt x="-10476" y="13146"/>
                    <a:pt x="5508" y="3171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ABFFEDD7-A2ED-6D44-24FC-A9353D6E4838}"/>
                </a:ext>
              </a:extLst>
            </p:cNvPr>
            <p:cNvSpPr/>
            <p:nvPr/>
          </p:nvSpPr>
          <p:spPr>
            <a:xfrm>
              <a:off x="6943326" y="4838929"/>
              <a:ext cx="35230" cy="37249"/>
            </a:xfrm>
            <a:custGeom>
              <a:avLst/>
              <a:gdLst>
                <a:gd name="csX0" fmla="*/ 2454 w 35230"/>
                <a:gd name="csY0" fmla="*/ 5871 h 37249"/>
                <a:gd name="csX1" fmla="*/ 33989 w 35230"/>
                <a:gd name="csY1" fmla="*/ 23466 h 37249"/>
                <a:gd name="csX2" fmla="*/ 2454 w 35230"/>
                <a:gd name="csY2" fmla="*/ 5871 h 37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230" h="37249">
                  <a:moveTo>
                    <a:pt x="2454" y="5871"/>
                  </a:moveTo>
                  <a:cubicBezTo>
                    <a:pt x="8526" y="-2802"/>
                    <a:pt x="42043" y="-5405"/>
                    <a:pt x="33989" y="23466"/>
                  </a:cubicBezTo>
                  <a:cubicBezTo>
                    <a:pt x="24943" y="56054"/>
                    <a:pt x="-9379" y="22847"/>
                    <a:pt x="2454" y="5871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03623830-B17E-1F6F-6F2B-E8822C6DED22}"/>
                </a:ext>
              </a:extLst>
            </p:cNvPr>
            <p:cNvSpPr/>
            <p:nvPr/>
          </p:nvSpPr>
          <p:spPr>
            <a:xfrm>
              <a:off x="6450013" y="5471631"/>
              <a:ext cx="36286" cy="36220"/>
            </a:xfrm>
            <a:custGeom>
              <a:avLst/>
              <a:gdLst>
                <a:gd name="csX0" fmla="*/ 31856 w 36286"/>
                <a:gd name="csY0" fmla="*/ 31369 h 36220"/>
                <a:gd name="csX1" fmla="*/ 11101 w 36286"/>
                <a:gd name="csY1" fmla="*/ 2188 h 36220"/>
                <a:gd name="csX2" fmla="*/ 31856 w 36286"/>
                <a:gd name="csY2" fmla="*/ 31369 h 36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86" h="36220">
                  <a:moveTo>
                    <a:pt x="31856" y="31369"/>
                  </a:moveTo>
                  <a:cubicBezTo>
                    <a:pt x="14880" y="48344"/>
                    <a:pt x="-16902" y="16438"/>
                    <a:pt x="11101" y="2188"/>
                  </a:cubicBezTo>
                  <a:cubicBezTo>
                    <a:pt x="31174" y="-7972"/>
                    <a:pt x="43317" y="19907"/>
                    <a:pt x="31856" y="31369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16010A6F-678E-A72C-4D83-A918E010D0DB}"/>
                </a:ext>
              </a:extLst>
            </p:cNvPr>
            <p:cNvSpPr/>
            <p:nvPr/>
          </p:nvSpPr>
          <p:spPr>
            <a:xfrm>
              <a:off x="7819281" y="5217329"/>
              <a:ext cx="78185" cy="298245"/>
            </a:xfrm>
            <a:custGeom>
              <a:avLst/>
              <a:gdLst>
                <a:gd name="csX0" fmla="*/ 9591 w 78185"/>
                <a:gd name="csY0" fmla="*/ 1549 h 298245"/>
                <a:gd name="csX1" fmla="*/ 54012 w 78185"/>
                <a:gd name="csY1" fmla="*/ 82214 h 298245"/>
                <a:gd name="csX2" fmla="*/ 78174 w 78185"/>
                <a:gd name="csY2" fmla="*/ 267704 h 298245"/>
                <a:gd name="csX3" fmla="*/ 46887 w 78185"/>
                <a:gd name="csY3" fmla="*/ 292857 h 298245"/>
                <a:gd name="csX4" fmla="*/ 27186 w 78185"/>
                <a:gd name="csY4" fmla="*/ 175021 h 298245"/>
                <a:gd name="csX5" fmla="*/ 360 w 78185"/>
                <a:gd name="csY5" fmla="*/ 14808 h 298245"/>
                <a:gd name="csX6" fmla="*/ 9591 w 78185"/>
                <a:gd name="csY6" fmla="*/ 1549 h 298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185" h="298245">
                  <a:moveTo>
                    <a:pt x="9591" y="1549"/>
                  </a:moveTo>
                  <a:cubicBezTo>
                    <a:pt x="46887" y="-11027"/>
                    <a:pt x="49427" y="56317"/>
                    <a:pt x="54012" y="82214"/>
                  </a:cubicBezTo>
                  <a:cubicBezTo>
                    <a:pt x="62747" y="131281"/>
                    <a:pt x="78670" y="220743"/>
                    <a:pt x="78174" y="267704"/>
                  </a:cubicBezTo>
                  <a:cubicBezTo>
                    <a:pt x="77926" y="287095"/>
                    <a:pt x="65411" y="308470"/>
                    <a:pt x="46887" y="292857"/>
                  </a:cubicBezTo>
                  <a:cubicBezTo>
                    <a:pt x="36107" y="283750"/>
                    <a:pt x="30779" y="196890"/>
                    <a:pt x="27186" y="175021"/>
                  </a:cubicBezTo>
                  <a:cubicBezTo>
                    <a:pt x="21982" y="143238"/>
                    <a:pt x="-3295" y="36801"/>
                    <a:pt x="360" y="14808"/>
                  </a:cubicBezTo>
                  <a:cubicBezTo>
                    <a:pt x="1475" y="8240"/>
                    <a:pt x="2590" y="3904"/>
                    <a:pt x="9591" y="1549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AD599828-EE30-F455-E925-D5B4E47CA768}"/>
                </a:ext>
              </a:extLst>
            </p:cNvPr>
            <p:cNvSpPr/>
            <p:nvPr/>
          </p:nvSpPr>
          <p:spPr>
            <a:xfrm>
              <a:off x="7808022" y="5162625"/>
              <a:ext cx="38408" cy="34017"/>
            </a:xfrm>
            <a:custGeom>
              <a:avLst/>
              <a:gdLst>
                <a:gd name="csX0" fmla="*/ 9822 w 38408"/>
                <a:gd name="csY0" fmla="*/ 1052 h 34017"/>
                <a:gd name="csX1" fmla="*/ 28346 w 38408"/>
                <a:gd name="csY1" fmla="*/ 30852 h 34017"/>
                <a:gd name="csX2" fmla="*/ 9822 w 38408"/>
                <a:gd name="csY2" fmla="*/ 1052 h 34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408" h="34017">
                  <a:moveTo>
                    <a:pt x="9822" y="1052"/>
                  </a:moveTo>
                  <a:cubicBezTo>
                    <a:pt x="30267" y="-5453"/>
                    <a:pt x="51455" y="19886"/>
                    <a:pt x="28346" y="30852"/>
                  </a:cubicBezTo>
                  <a:cubicBezTo>
                    <a:pt x="-1701" y="45164"/>
                    <a:pt x="-7835" y="6628"/>
                    <a:pt x="9822" y="105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18CC842E-9FDA-3C20-AA1F-1F7F2BDA8F3C}"/>
                </a:ext>
              </a:extLst>
            </p:cNvPr>
            <p:cNvSpPr/>
            <p:nvPr/>
          </p:nvSpPr>
          <p:spPr>
            <a:xfrm>
              <a:off x="7797832" y="5115650"/>
              <a:ext cx="36275" cy="36214"/>
            </a:xfrm>
            <a:custGeom>
              <a:avLst/>
              <a:gdLst>
                <a:gd name="csX0" fmla="*/ 31845 w 36275"/>
                <a:gd name="csY0" fmla="*/ 4846 h 36214"/>
                <a:gd name="csX1" fmla="*/ 11090 w 36275"/>
                <a:gd name="csY1" fmla="*/ 34026 h 36214"/>
                <a:gd name="csX2" fmla="*/ 31845 w 36275"/>
                <a:gd name="csY2" fmla="*/ 4846 h 3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75" h="36214">
                  <a:moveTo>
                    <a:pt x="31845" y="4846"/>
                  </a:moveTo>
                  <a:cubicBezTo>
                    <a:pt x="43307" y="16307"/>
                    <a:pt x="31164" y="44187"/>
                    <a:pt x="11090" y="34026"/>
                  </a:cubicBezTo>
                  <a:cubicBezTo>
                    <a:pt x="-16913" y="19839"/>
                    <a:pt x="14932" y="-12129"/>
                    <a:pt x="31845" y="484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40E9BE20-D7B1-4F53-EB4D-5B5DE709C2FC}"/>
                </a:ext>
              </a:extLst>
            </p:cNvPr>
            <p:cNvSpPr/>
            <p:nvPr/>
          </p:nvSpPr>
          <p:spPr>
            <a:xfrm>
              <a:off x="6636186" y="3987295"/>
              <a:ext cx="115863" cy="206626"/>
            </a:xfrm>
            <a:custGeom>
              <a:avLst/>
              <a:gdLst>
                <a:gd name="csX0" fmla="*/ 7816 w 115863"/>
                <a:gd name="csY0" fmla="*/ 5886 h 206626"/>
                <a:gd name="csX1" fmla="*/ 24915 w 115863"/>
                <a:gd name="csY1" fmla="*/ 0 h 206626"/>
                <a:gd name="csX2" fmla="*/ 36686 w 115863"/>
                <a:gd name="csY2" fmla="*/ 10037 h 206626"/>
                <a:gd name="csX3" fmla="*/ 115863 w 115863"/>
                <a:gd name="csY3" fmla="*/ 184313 h 206626"/>
                <a:gd name="csX4" fmla="*/ 115863 w 115863"/>
                <a:gd name="csY4" fmla="*/ 193111 h 206626"/>
                <a:gd name="csX5" fmla="*/ 45050 w 115863"/>
                <a:gd name="csY5" fmla="*/ 166594 h 206626"/>
                <a:gd name="csX6" fmla="*/ 7754 w 115863"/>
                <a:gd name="csY6" fmla="*/ 5886 h 206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63" h="206626">
                  <a:moveTo>
                    <a:pt x="7816" y="5886"/>
                  </a:moveTo>
                  <a:lnTo>
                    <a:pt x="24915" y="0"/>
                  </a:lnTo>
                  <a:lnTo>
                    <a:pt x="36686" y="10037"/>
                  </a:lnTo>
                  <a:cubicBezTo>
                    <a:pt x="32040" y="86054"/>
                    <a:pt x="63388" y="134192"/>
                    <a:pt x="115863" y="184313"/>
                  </a:cubicBezTo>
                  <a:lnTo>
                    <a:pt x="115863" y="193111"/>
                  </a:lnTo>
                  <a:cubicBezTo>
                    <a:pt x="97773" y="228300"/>
                    <a:pt x="60786" y="185862"/>
                    <a:pt x="45050" y="166594"/>
                  </a:cubicBezTo>
                  <a:cubicBezTo>
                    <a:pt x="9736" y="123288"/>
                    <a:pt x="-12629" y="60157"/>
                    <a:pt x="7754" y="588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B7AB46E0-D54B-E5F8-AACA-0267C80A6760}"/>
                </a:ext>
              </a:extLst>
            </p:cNvPr>
            <p:cNvSpPr/>
            <p:nvPr/>
          </p:nvSpPr>
          <p:spPr>
            <a:xfrm>
              <a:off x="6768274" y="4190729"/>
              <a:ext cx="38307" cy="38456"/>
            </a:xfrm>
            <a:custGeom>
              <a:avLst/>
              <a:gdLst>
                <a:gd name="csX0" fmla="*/ 32472 w 38307"/>
                <a:gd name="csY0" fmla="*/ 6032 h 38456"/>
                <a:gd name="csX1" fmla="*/ 6080 w 38307"/>
                <a:gd name="csY1" fmla="*/ 35151 h 38456"/>
                <a:gd name="csX2" fmla="*/ 32472 w 38307"/>
                <a:gd name="csY2" fmla="*/ 6032 h 38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307" h="38456">
                  <a:moveTo>
                    <a:pt x="32472" y="6032"/>
                  </a:moveTo>
                  <a:cubicBezTo>
                    <a:pt x="50315" y="23875"/>
                    <a:pt x="23117" y="47170"/>
                    <a:pt x="6080" y="35151"/>
                  </a:cubicBezTo>
                  <a:cubicBezTo>
                    <a:pt x="-11267" y="22884"/>
                    <a:pt x="11965" y="-14474"/>
                    <a:pt x="32472" y="6032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E1A78090-1409-5AF6-4DC3-9E853C554FB4}"/>
                </a:ext>
              </a:extLst>
            </p:cNvPr>
            <p:cNvSpPr/>
            <p:nvPr/>
          </p:nvSpPr>
          <p:spPr>
            <a:xfrm>
              <a:off x="6975127" y="3821478"/>
              <a:ext cx="36583" cy="35332"/>
            </a:xfrm>
            <a:custGeom>
              <a:avLst/>
              <a:gdLst>
                <a:gd name="csX0" fmla="*/ 3613 w 36583"/>
                <a:gd name="csY0" fmla="*/ 32306 h 35332"/>
                <a:gd name="csX1" fmla="*/ 25173 w 36583"/>
                <a:gd name="csY1" fmla="*/ 2382 h 35332"/>
                <a:gd name="csX2" fmla="*/ 3613 w 36583"/>
                <a:gd name="csY2" fmla="*/ 32306 h 35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583" h="35332">
                  <a:moveTo>
                    <a:pt x="3613" y="32306"/>
                  </a:moveTo>
                  <a:cubicBezTo>
                    <a:pt x="-4999" y="27102"/>
                    <a:pt x="1630" y="-9575"/>
                    <a:pt x="25173" y="2382"/>
                  </a:cubicBezTo>
                  <a:cubicBezTo>
                    <a:pt x="52866" y="16508"/>
                    <a:pt x="23995" y="44573"/>
                    <a:pt x="3613" y="32306"/>
                  </a:cubicBezTo>
                  <a:close/>
                </a:path>
              </a:pathLst>
            </a:custGeom>
            <a:solidFill>
              <a:srgbClr val="004C66"/>
            </a:solidFill>
            <a:ln w="6191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244925370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5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8F1C61B-094A-86A1-6561-42972D221E1F}"/>
              </a:ext>
            </a:extLst>
          </p:cNvPr>
          <p:cNvGrpSpPr/>
          <p:nvPr userDrawn="1"/>
        </p:nvGrpSpPr>
        <p:grpSpPr>
          <a:xfrm>
            <a:off x="5232404" y="3449640"/>
            <a:ext cx="6584678" cy="2725325"/>
            <a:chOff x="5232404" y="3449640"/>
            <a:chExt cx="6584678" cy="2725325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9B6954B-3BB2-9BCC-8F44-106F4B07D60E}"/>
                </a:ext>
              </a:extLst>
            </p:cNvPr>
            <p:cNvSpPr/>
            <p:nvPr/>
          </p:nvSpPr>
          <p:spPr>
            <a:xfrm>
              <a:off x="5289866" y="3449640"/>
              <a:ext cx="6261638" cy="2725325"/>
            </a:xfrm>
            <a:custGeom>
              <a:avLst/>
              <a:gdLst>
                <a:gd name="csX0" fmla="*/ 1748189 w 6261638"/>
                <a:gd name="csY0" fmla="*/ 880164 h 2725325"/>
                <a:gd name="csX1" fmla="*/ 1863128 w 6261638"/>
                <a:gd name="csY1" fmla="*/ 1160011 h 2725325"/>
                <a:gd name="csX2" fmla="*/ 2079104 w 6261638"/>
                <a:gd name="csY2" fmla="*/ 1103603 h 2725325"/>
                <a:gd name="csX3" fmla="*/ 2379583 w 6261638"/>
                <a:gd name="csY3" fmla="*/ 1034318 h 2725325"/>
                <a:gd name="csX4" fmla="*/ 2475718 w 6261638"/>
                <a:gd name="csY4" fmla="*/ 920477 h 2725325"/>
                <a:gd name="csX5" fmla="*/ 2541492 w 6261638"/>
                <a:gd name="csY5" fmla="*/ 1026270 h 2725325"/>
                <a:gd name="csX6" fmla="*/ 2498765 w 6261638"/>
                <a:gd name="csY6" fmla="*/ 1093799 h 2725325"/>
                <a:gd name="csX7" fmla="*/ 2501691 w 6261638"/>
                <a:gd name="csY7" fmla="*/ 1151451 h 2725325"/>
                <a:gd name="csX8" fmla="*/ 2497740 w 6261638"/>
                <a:gd name="csY8" fmla="*/ 1180058 h 2725325"/>
                <a:gd name="csX9" fmla="*/ 2832679 w 6261638"/>
                <a:gd name="csY9" fmla="*/ 810221 h 2725325"/>
                <a:gd name="csX10" fmla="*/ 2829606 w 6261638"/>
                <a:gd name="csY10" fmla="*/ 799978 h 2725325"/>
                <a:gd name="csX11" fmla="*/ 2857628 w 6261638"/>
                <a:gd name="csY11" fmla="*/ 650433 h 2725325"/>
                <a:gd name="csX12" fmla="*/ 2867212 w 6261638"/>
                <a:gd name="csY12" fmla="*/ 508059 h 2725325"/>
                <a:gd name="csX13" fmla="*/ 2799024 w 6261638"/>
                <a:gd name="csY13" fmla="*/ 329542 h 2725325"/>
                <a:gd name="csX14" fmla="*/ 2831289 w 6261638"/>
                <a:gd name="csY14" fmla="*/ 283303 h 2725325"/>
                <a:gd name="csX15" fmla="*/ 2818924 w 6261638"/>
                <a:gd name="csY15" fmla="*/ 252063 h 2725325"/>
                <a:gd name="csX16" fmla="*/ 2975858 w 6261638"/>
                <a:gd name="csY16" fmla="*/ 76326 h 2725325"/>
                <a:gd name="csX17" fmla="*/ 3074408 w 6261638"/>
                <a:gd name="csY17" fmla="*/ 101274 h 2725325"/>
                <a:gd name="csX18" fmla="*/ 3320308 w 6261638"/>
                <a:gd name="csY18" fmla="*/ 81155 h 2725325"/>
                <a:gd name="csX19" fmla="*/ 3596205 w 6261638"/>
                <a:gd name="csY19" fmla="*/ 149489 h 2725325"/>
                <a:gd name="csX20" fmla="*/ 3392520 w 6261638"/>
                <a:gd name="csY20" fmla="*/ 358149 h 2725325"/>
                <a:gd name="csX21" fmla="*/ 3472194 w 6261638"/>
                <a:gd name="csY21" fmla="*/ 503376 h 2725325"/>
                <a:gd name="csX22" fmla="*/ 3619104 w 6261638"/>
                <a:gd name="csY22" fmla="*/ 604560 h 2725325"/>
                <a:gd name="csX23" fmla="*/ 3482436 w 6261638"/>
                <a:gd name="csY23" fmla="*/ 640556 h 2725325"/>
                <a:gd name="csX24" fmla="*/ 3442051 w 6261638"/>
                <a:gd name="csY24" fmla="*/ 922379 h 2725325"/>
                <a:gd name="csX25" fmla="*/ 3207638 w 6261638"/>
                <a:gd name="csY25" fmla="*/ 920330 h 2725325"/>
                <a:gd name="csX26" fmla="*/ 3202663 w 6261638"/>
                <a:gd name="csY26" fmla="*/ 1140111 h 2725325"/>
                <a:gd name="csX27" fmla="*/ 3563647 w 6261638"/>
                <a:gd name="csY27" fmla="*/ 1100091 h 2725325"/>
                <a:gd name="csX28" fmla="*/ 3671416 w 6261638"/>
                <a:gd name="csY28" fmla="*/ 1031684 h 2725325"/>
                <a:gd name="csX29" fmla="*/ 3725264 w 6261638"/>
                <a:gd name="csY29" fmla="*/ 1020563 h 2725325"/>
                <a:gd name="csX30" fmla="*/ 3804645 w 6261638"/>
                <a:gd name="csY30" fmla="*/ 895089 h 2725325"/>
                <a:gd name="csX31" fmla="*/ 3905975 w 6261638"/>
                <a:gd name="csY31" fmla="*/ 981421 h 2725325"/>
                <a:gd name="csX32" fmla="*/ 3853078 w 6261638"/>
                <a:gd name="csY32" fmla="*/ 1068631 h 2725325"/>
                <a:gd name="csX33" fmla="*/ 3871662 w 6261638"/>
                <a:gd name="csY33" fmla="*/ 1098262 h 2725325"/>
                <a:gd name="csX34" fmla="*/ 3887245 w 6261638"/>
                <a:gd name="csY34" fmla="*/ 1145086 h 2725325"/>
                <a:gd name="csX35" fmla="*/ 4322124 w 6261638"/>
                <a:gd name="csY35" fmla="*/ 770347 h 2725325"/>
                <a:gd name="csX36" fmla="*/ 4265131 w 6261638"/>
                <a:gd name="csY36" fmla="*/ 709988 h 2725325"/>
                <a:gd name="csX37" fmla="*/ 4209673 w 6261638"/>
                <a:gd name="csY37" fmla="*/ 645458 h 2725325"/>
                <a:gd name="csX38" fmla="*/ 4175214 w 6261638"/>
                <a:gd name="csY38" fmla="*/ 501035 h 2725325"/>
                <a:gd name="csX39" fmla="*/ 4224233 w 6261638"/>
                <a:gd name="csY39" fmla="*/ 445139 h 2725325"/>
                <a:gd name="csX40" fmla="*/ 4277129 w 6261638"/>
                <a:gd name="csY40" fmla="*/ 345711 h 2725325"/>
                <a:gd name="csX41" fmla="*/ 4189846 w 6261638"/>
                <a:gd name="csY41" fmla="*/ 385804 h 2725325"/>
                <a:gd name="csX42" fmla="*/ 4010378 w 6261638"/>
                <a:gd name="csY42" fmla="*/ 196386 h 2725325"/>
                <a:gd name="csX43" fmla="*/ 4284446 w 6261638"/>
                <a:gd name="csY43" fmla="*/ 676 h 2725325"/>
                <a:gd name="csX44" fmla="*/ 4352121 w 6261638"/>
                <a:gd name="csY44" fmla="*/ 278182 h 2725325"/>
                <a:gd name="csX45" fmla="*/ 4395799 w 6261638"/>
                <a:gd name="csY45" fmla="*/ 261866 h 2725325"/>
                <a:gd name="csX46" fmla="*/ 4552002 w 6261638"/>
                <a:gd name="csY46" fmla="*/ 245698 h 2725325"/>
                <a:gd name="csX47" fmla="*/ 4666867 w 6261638"/>
                <a:gd name="csY47" fmla="*/ 103177 h 2725325"/>
                <a:gd name="csX48" fmla="*/ 4756784 w 6261638"/>
                <a:gd name="csY48" fmla="*/ 272987 h 2725325"/>
                <a:gd name="csX49" fmla="*/ 4707179 w 6261638"/>
                <a:gd name="csY49" fmla="*/ 308325 h 2725325"/>
                <a:gd name="csX50" fmla="*/ 4701985 w 6261638"/>
                <a:gd name="csY50" fmla="*/ 320543 h 2725325"/>
                <a:gd name="csX51" fmla="*/ 4796730 w 6261638"/>
                <a:gd name="csY51" fmla="*/ 473233 h 2725325"/>
                <a:gd name="csX52" fmla="*/ 4929374 w 6261638"/>
                <a:gd name="csY52" fmla="*/ 595488 h 2725325"/>
                <a:gd name="csX53" fmla="*/ 4792560 w 6261638"/>
                <a:gd name="csY53" fmla="*/ 611145 h 2725325"/>
                <a:gd name="csX54" fmla="*/ 4432015 w 6261638"/>
                <a:gd name="csY54" fmla="*/ 825365 h 2725325"/>
                <a:gd name="csX55" fmla="*/ 4511981 w 6261638"/>
                <a:gd name="csY55" fmla="*/ 1140111 h 2725325"/>
                <a:gd name="csX56" fmla="*/ 4846847 w 6261638"/>
                <a:gd name="csY56" fmla="*/ 1092628 h 2725325"/>
                <a:gd name="csX57" fmla="*/ 5058360 w 6261638"/>
                <a:gd name="csY57" fmla="*/ 1039220 h 2725325"/>
                <a:gd name="csX58" fmla="*/ 5069042 w 6261638"/>
                <a:gd name="csY58" fmla="*/ 1029928 h 2725325"/>
                <a:gd name="csX59" fmla="*/ 5154057 w 6261638"/>
                <a:gd name="csY59" fmla="*/ 895089 h 2725325"/>
                <a:gd name="csX60" fmla="*/ 5252607 w 6261638"/>
                <a:gd name="csY60" fmla="*/ 983616 h 2725325"/>
                <a:gd name="csX61" fmla="*/ 5187785 w 6261638"/>
                <a:gd name="csY61" fmla="*/ 1088458 h 2725325"/>
                <a:gd name="csX62" fmla="*/ 5196857 w 6261638"/>
                <a:gd name="csY62" fmla="*/ 1165352 h 2725325"/>
                <a:gd name="csX63" fmla="*/ 5208124 w 6261638"/>
                <a:gd name="csY63" fmla="*/ 1248904 h 2725325"/>
                <a:gd name="csX64" fmla="*/ 5182736 w 6261638"/>
                <a:gd name="csY64" fmla="*/ 1265951 h 2725325"/>
                <a:gd name="csX65" fmla="*/ 5166933 w 6261638"/>
                <a:gd name="csY65" fmla="*/ 1317604 h 2725325"/>
                <a:gd name="csX66" fmla="*/ 5132035 w 6261638"/>
                <a:gd name="csY66" fmla="*/ 1337650 h 2725325"/>
                <a:gd name="csX67" fmla="*/ 5071749 w 6261638"/>
                <a:gd name="csY67" fmla="*/ 1377597 h 2725325"/>
                <a:gd name="csX68" fmla="*/ 5022437 w 6261638"/>
                <a:gd name="csY68" fmla="*/ 1345479 h 2725325"/>
                <a:gd name="csX69" fmla="*/ 4948543 w 6261638"/>
                <a:gd name="csY69" fmla="*/ 1467441 h 2725325"/>
                <a:gd name="csX70" fmla="*/ 5047532 w 6261638"/>
                <a:gd name="csY70" fmla="*/ 1724095 h 2725325"/>
                <a:gd name="csX71" fmla="*/ 5789474 w 6261638"/>
                <a:gd name="csY71" fmla="*/ 1729290 h 2725325"/>
                <a:gd name="csX72" fmla="*/ 5776525 w 6261638"/>
                <a:gd name="csY72" fmla="*/ 1777285 h 2725325"/>
                <a:gd name="csX73" fmla="*/ 5631443 w 6261638"/>
                <a:gd name="csY73" fmla="*/ 1892077 h 2725325"/>
                <a:gd name="csX74" fmla="*/ 5384007 w 6261638"/>
                <a:gd name="csY74" fmla="*/ 2124368 h 2725325"/>
                <a:gd name="csX75" fmla="*/ 5246754 w 6261638"/>
                <a:gd name="csY75" fmla="*/ 2266962 h 2725325"/>
                <a:gd name="csX76" fmla="*/ 5236730 w 6261638"/>
                <a:gd name="csY76" fmla="*/ 2289350 h 2725325"/>
                <a:gd name="csX77" fmla="*/ 5424832 w 6261638"/>
                <a:gd name="csY77" fmla="*/ 2343637 h 2725325"/>
                <a:gd name="csX78" fmla="*/ 6121194 w 6261638"/>
                <a:gd name="csY78" fmla="*/ 2261768 h 2725325"/>
                <a:gd name="csX79" fmla="*/ 6241180 w 6261638"/>
                <a:gd name="csY79" fmla="*/ 2206384 h 2725325"/>
                <a:gd name="csX80" fmla="*/ 6260642 w 6261638"/>
                <a:gd name="csY80" fmla="*/ 2230966 h 2725325"/>
                <a:gd name="csX81" fmla="*/ 6072614 w 6261638"/>
                <a:gd name="csY81" fmla="*/ 2323151 h 2725325"/>
                <a:gd name="csX82" fmla="*/ 5020023 w 6261638"/>
                <a:gd name="csY82" fmla="*/ 2238722 h 2725325"/>
                <a:gd name="csX83" fmla="*/ 4670379 w 6261638"/>
                <a:gd name="csY83" fmla="*/ 2053620 h 2725325"/>
                <a:gd name="csX84" fmla="*/ 4594216 w 6261638"/>
                <a:gd name="csY84" fmla="*/ 2031159 h 2725325"/>
                <a:gd name="csX85" fmla="*/ 4480009 w 6261638"/>
                <a:gd name="csY85" fmla="*/ 2209895 h 2725325"/>
                <a:gd name="csX86" fmla="*/ 4471523 w 6261638"/>
                <a:gd name="csY86" fmla="*/ 2371292 h 2725325"/>
                <a:gd name="csX87" fmla="*/ 4746980 w 6261638"/>
                <a:gd name="csY87" fmla="*/ 2521715 h 2725325"/>
                <a:gd name="csX88" fmla="*/ 4840409 w 6261638"/>
                <a:gd name="csY88" fmla="*/ 2610680 h 2725325"/>
                <a:gd name="csX89" fmla="*/ 4844945 w 6261638"/>
                <a:gd name="csY89" fmla="*/ 2621582 h 2725325"/>
                <a:gd name="csX90" fmla="*/ 4751955 w 6261638"/>
                <a:gd name="csY90" fmla="*/ 2576660 h 2725325"/>
                <a:gd name="csX91" fmla="*/ 4148802 w 6261638"/>
                <a:gd name="csY91" fmla="*/ 2448406 h 2725325"/>
                <a:gd name="csX92" fmla="*/ 3510019 w 6261638"/>
                <a:gd name="csY92" fmla="*/ 2689111 h 2725325"/>
                <a:gd name="csX93" fmla="*/ 3455952 w 6261638"/>
                <a:gd name="csY93" fmla="*/ 2650188 h 2725325"/>
                <a:gd name="csX94" fmla="*/ 3980893 w 6261638"/>
                <a:gd name="csY94" fmla="*/ 2497937 h 2725325"/>
                <a:gd name="csX95" fmla="*/ 4154655 w 6261638"/>
                <a:gd name="csY95" fmla="*/ 2264475 h 2725325"/>
                <a:gd name="csX96" fmla="*/ 4347146 w 6261638"/>
                <a:gd name="csY96" fmla="*/ 2192117 h 2725325"/>
                <a:gd name="csX97" fmla="*/ 4441891 w 6261638"/>
                <a:gd name="csY97" fmla="*/ 2041987 h 2725325"/>
                <a:gd name="csX98" fmla="*/ 4429600 w 6261638"/>
                <a:gd name="csY98" fmla="*/ 2034671 h 2725325"/>
                <a:gd name="csX99" fmla="*/ 3947092 w 6261638"/>
                <a:gd name="csY99" fmla="*/ 2206896 h 2725325"/>
                <a:gd name="csX100" fmla="*/ 3217368 w 6261638"/>
                <a:gd name="csY100" fmla="*/ 2202067 h 2725325"/>
                <a:gd name="csX101" fmla="*/ 3157521 w 6261638"/>
                <a:gd name="csY101" fmla="*/ 2171631 h 2725325"/>
                <a:gd name="csX102" fmla="*/ 3097820 w 6261638"/>
                <a:gd name="csY102" fmla="*/ 2282326 h 2725325"/>
                <a:gd name="csX103" fmla="*/ 3126354 w 6261638"/>
                <a:gd name="csY103" fmla="*/ 2372975 h 2725325"/>
                <a:gd name="csX104" fmla="*/ 3037608 w 6261638"/>
                <a:gd name="csY104" fmla="*/ 2589097 h 2725325"/>
                <a:gd name="csX105" fmla="*/ 3192712 w 6261638"/>
                <a:gd name="csY105" fmla="*/ 2626410 h 2725325"/>
                <a:gd name="csX106" fmla="*/ 3165057 w 6261638"/>
                <a:gd name="csY106" fmla="*/ 2659041 h 2725325"/>
                <a:gd name="csX107" fmla="*/ 2715180 w 6261638"/>
                <a:gd name="csY107" fmla="*/ 2484255 h 2725325"/>
                <a:gd name="csX108" fmla="*/ 2379217 w 6261638"/>
                <a:gd name="csY108" fmla="*/ 2622899 h 2725325"/>
                <a:gd name="csX109" fmla="*/ 1931681 w 6261638"/>
                <a:gd name="csY109" fmla="*/ 2627947 h 2725325"/>
                <a:gd name="csX110" fmla="*/ 1929267 w 6261638"/>
                <a:gd name="csY110" fmla="*/ 2584854 h 2725325"/>
                <a:gd name="csX111" fmla="*/ 2011940 w 6261638"/>
                <a:gd name="csY111" fmla="*/ 2612583 h 2725325"/>
                <a:gd name="csX112" fmla="*/ 2381265 w 6261638"/>
                <a:gd name="csY112" fmla="*/ 2579952 h 2725325"/>
                <a:gd name="csX113" fmla="*/ 2616703 w 6261638"/>
                <a:gd name="csY113" fmla="*/ 2455576 h 2725325"/>
                <a:gd name="csX114" fmla="*/ 2667770 w 6261638"/>
                <a:gd name="csY114" fmla="*/ 2446650 h 2725325"/>
                <a:gd name="csX115" fmla="*/ 2810950 w 6261638"/>
                <a:gd name="csY115" fmla="*/ 2260012 h 2725325"/>
                <a:gd name="csX116" fmla="*/ 2961592 w 6261638"/>
                <a:gd name="csY116" fmla="*/ 2210700 h 2725325"/>
                <a:gd name="csX117" fmla="*/ 3042583 w 6261638"/>
                <a:gd name="csY117" fmla="*/ 2119320 h 2725325"/>
                <a:gd name="csX118" fmla="*/ 2311761 w 6261638"/>
                <a:gd name="csY118" fmla="*/ 2305446 h 2725325"/>
                <a:gd name="csX119" fmla="*/ 1790550 w 6261638"/>
                <a:gd name="csY119" fmla="*/ 2225333 h 2725325"/>
                <a:gd name="csX120" fmla="*/ 1734069 w 6261638"/>
                <a:gd name="csY120" fmla="*/ 2322932 h 2725325"/>
                <a:gd name="csX121" fmla="*/ 1763334 w 6261638"/>
                <a:gd name="csY121" fmla="*/ 2431285 h 2725325"/>
                <a:gd name="csX122" fmla="*/ 1728143 w 6261638"/>
                <a:gd name="csY122" fmla="*/ 2523909 h 2725325"/>
                <a:gd name="csX123" fmla="*/ 1803354 w 6261638"/>
                <a:gd name="csY123" fmla="*/ 2581708 h 2725325"/>
                <a:gd name="csX124" fmla="*/ 1675758 w 6261638"/>
                <a:gd name="csY124" fmla="*/ 2538835 h 2725325"/>
                <a:gd name="csX125" fmla="*/ 1394375 w 6261638"/>
                <a:gd name="csY125" fmla="*/ 2522519 h 2725325"/>
                <a:gd name="csX126" fmla="*/ 1000906 w 6261638"/>
                <a:gd name="csY126" fmla="*/ 2723717 h 2725325"/>
                <a:gd name="csX127" fmla="*/ 849752 w 6261638"/>
                <a:gd name="csY127" fmla="*/ 2720059 h 2725325"/>
                <a:gd name="csX128" fmla="*/ 840899 w 6261638"/>
                <a:gd name="csY128" fmla="*/ 2693720 h 2725325"/>
                <a:gd name="csX129" fmla="*/ 936011 w 6261638"/>
                <a:gd name="csY129" fmla="*/ 2689111 h 2725325"/>
                <a:gd name="csX130" fmla="*/ 1271022 w 6261638"/>
                <a:gd name="csY130" fmla="*/ 2534079 h 2725325"/>
                <a:gd name="csX131" fmla="*/ 1504119 w 6261638"/>
                <a:gd name="csY131" fmla="*/ 2272449 h 2725325"/>
                <a:gd name="csX132" fmla="*/ 1619862 w 6261638"/>
                <a:gd name="csY132" fmla="*/ 2243258 h 2725325"/>
                <a:gd name="csX133" fmla="*/ 1678026 w 6261638"/>
                <a:gd name="csY133" fmla="*/ 2166583 h 2725325"/>
                <a:gd name="csX134" fmla="*/ 1568063 w 6261638"/>
                <a:gd name="csY134" fmla="*/ 2116906 h 2725325"/>
                <a:gd name="csX135" fmla="*/ 714694 w 6261638"/>
                <a:gd name="csY135" fmla="*/ 2402606 h 2725325"/>
                <a:gd name="csX136" fmla="*/ 123759 w 6261638"/>
                <a:gd name="csY136" fmla="*/ 2316713 h 2725325"/>
                <a:gd name="csX137" fmla="*/ 1211 w 6261638"/>
                <a:gd name="csY137" fmla="*/ 2239014 h 2725325"/>
                <a:gd name="csX138" fmla="*/ 13210 w 6261638"/>
                <a:gd name="csY138" fmla="*/ 2216626 h 2725325"/>
                <a:gd name="csX139" fmla="*/ 182070 w 6261638"/>
                <a:gd name="csY139" fmla="*/ 2303397 h 2725325"/>
                <a:gd name="csX140" fmla="*/ 754860 w 6261638"/>
                <a:gd name="csY140" fmla="*/ 2347807 h 2725325"/>
                <a:gd name="csX141" fmla="*/ 878578 w 6261638"/>
                <a:gd name="csY141" fmla="*/ 2294033 h 2725325"/>
                <a:gd name="csX142" fmla="*/ 675698 w 6261638"/>
                <a:gd name="csY142" fmla="*/ 1749263 h 2725325"/>
                <a:gd name="csX143" fmla="*/ 706060 w 6261638"/>
                <a:gd name="csY143" fmla="*/ 1729363 h 2725325"/>
                <a:gd name="csX144" fmla="*/ 993590 w 6261638"/>
                <a:gd name="csY144" fmla="*/ 1729509 h 2725325"/>
                <a:gd name="csX145" fmla="*/ 1094774 w 6261638"/>
                <a:gd name="csY145" fmla="*/ 1348478 h 2725325"/>
                <a:gd name="csX146" fmla="*/ 1363280 w 6261638"/>
                <a:gd name="csY146" fmla="*/ 907527 h 2725325"/>
                <a:gd name="csX147" fmla="*/ 1313164 w 6261638"/>
                <a:gd name="csY147" fmla="*/ 852874 h 2725325"/>
                <a:gd name="csX148" fmla="*/ 1349819 w 6261638"/>
                <a:gd name="csY148" fmla="*/ 684161 h 2725325"/>
                <a:gd name="csX149" fmla="*/ 2025476 w 6261638"/>
                <a:gd name="csY149" fmla="*/ 335614 h 2725325"/>
                <a:gd name="csX150" fmla="*/ 2048156 w 6261638"/>
                <a:gd name="csY150" fmla="*/ 455455 h 2725325"/>
                <a:gd name="csX151" fmla="*/ 2073178 w 6261638"/>
                <a:gd name="csY151" fmla="*/ 522838 h 2725325"/>
                <a:gd name="csX152" fmla="*/ 2217089 w 6261638"/>
                <a:gd name="csY152" fmla="*/ 631411 h 2725325"/>
                <a:gd name="csX153" fmla="*/ 2068203 w 6261638"/>
                <a:gd name="csY153" fmla="*/ 655262 h 2725325"/>
                <a:gd name="csX154" fmla="*/ 1905050 w 6261638"/>
                <a:gd name="csY154" fmla="*/ 854411 h 2725325"/>
                <a:gd name="csX155" fmla="*/ 1820766 w 6261638"/>
                <a:gd name="csY155" fmla="*/ 880091 h 2725325"/>
                <a:gd name="csX156" fmla="*/ 1748262 w 6261638"/>
                <a:gd name="csY156" fmla="*/ 880091 h 2725325"/>
                <a:gd name="csX157" fmla="*/ 3272533 w 6261638"/>
                <a:gd name="csY157" fmla="*/ 460430 h 2725325"/>
                <a:gd name="csX158" fmla="*/ 3307358 w 6261638"/>
                <a:gd name="csY158" fmla="*/ 382804 h 2725325"/>
                <a:gd name="csX159" fmla="*/ 3332526 w 6261638"/>
                <a:gd name="csY159" fmla="*/ 358075 h 2725325"/>
                <a:gd name="csX160" fmla="*/ 3291116 w 6261638"/>
                <a:gd name="csY160" fmla="*/ 366562 h 2725325"/>
                <a:gd name="csX161" fmla="*/ 3125110 w 6261638"/>
                <a:gd name="csY161" fmla="*/ 335614 h 2725325"/>
                <a:gd name="csX162" fmla="*/ 3047704 w 6261638"/>
                <a:gd name="csY162" fmla="*/ 450553 h 2725325"/>
                <a:gd name="csX163" fmla="*/ 3272533 w 6261638"/>
                <a:gd name="csY163" fmla="*/ 460430 h 2725325"/>
                <a:gd name="csX164" fmla="*/ 4901865 w 6261638"/>
                <a:gd name="csY164" fmla="*/ 570320 h 2725325"/>
                <a:gd name="csX165" fmla="*/ 4764027 w 6261638"/>
                <a:gd name="csY165" fmla="*/ 500816 h 2725325"/>
                <a:gd name="csX166" fmla="*/ 4727738 w 6261638"/>
                <a:gd name="csY166" fmla="*/ 407167 h 2725325"/>
                <a:gd name="csX167" fmla="*/ 4679304 w 6261638"/>
                <a:gd name="csY167" fmla="*/ 345638 h 2725325"/>
                <a:gd name="csX168" fmla="*/ 4657868 w 6261638"/>
                <a:gd name="csY168" fmla="*/ 383975 h 2725325"/>
                <a:gd name="csX169" fmla="*/ 4507080 w 6261638"/>
                <a:gd name="csY169" fmla="*/ 465551 h 2725325"/>
                <a:gd name="csX170" fmla="*/ 4367339 w 6261638"/>
                <a:gd name="csY170" fmla="*/ 572661 h 2725325"/>
                <a:gd name="csX171" fmla="*/ 4289055 w 6261638"/>
                <a:gd name="csY171" fmla="*/ 475794 h 2725325"/>
                <a:gd name="csX172" fmla="*/ 4312101 w 6261638"/>
                <a:gd name="csY172" fmla="*/ 622851 h 2725325"/>
                <a:gd name="csX173" fmla="*/ 4372168 w 6261638"/>
                <a:gd name="csY173" fmla="*/ 587733 h 2725325"/>
                <a:gd name="csX174" fmla="*/ 4340635 w 6261638"/>
                <a:gd name="csY174" fmla="*/ 651384 h 2725325"/>
                <a:gd name="csX175" fmla="*/ 4287226 w 6261638"/>
                <a:gd name="csY175" fmla="*/ 672821 h 2725325"/>
                <a:gd name="csX176" fmla="*/ 4674622 w 6261638"/>
                <a:gd name="csY176" fmla="*/ 730400 h 2725325"/>
                <a:gd name="csX177" fmla="*/ 4721958 w 6261638"/>
                <a:gd name="csY177" fmla="*/ 665359 h 2725325"/>
                <a:gd name="csX178" fmla="*/ 4609142 w 6261638"/>
                <a:gd name="csY178" fmla="*/ 565565 h 2725325"/>
                <a:gd name="csX179" fmla="*/ 4631895 w 6261638"/>
                <a:gd name="csY179" fmla="*/ 542738 h 2725325"/>
                <a:gd name="csX180" fmla="*/ 4703448 w 6261638"/>
                <a:gd name="csY180" fmla="*/ 621461 h 2725325"/>
                <a:gd name="csX181" fmla="*/ 4762637 w 6261638"/>
                <a:gd name="csY181" fmla="*/ 583636 h 2725325"/>
                <a:gd name="csX182" fmla="*/ 4901865 w 6261638"/>
                <a:gd name="csY182" fmla="*/ 570393 h 2725325"/>
                <a:gd name="csX183" fmla="*/ 3355060 w 6261638"/>
                <a:gd name="csY183" fmla="*/ 402705 h 2725325"/>
                <a:gd name="csX184" fmla="*/ 3350085 w 6261638"/>
                <a:gd name="csY184" fmla="*/ 540616 h 2725325"/>
                <a:gd name="csX185" fmla="*/ 3355060 w 6261638"/>
                <a:gd name="csY185" fmla="*/ 402705 h 2725325"/>
                <a:gd name="csX186" fmla="*/ 2050570 w 6261638"/>
                <a:gd name="csY186" fmla="*/ 620290 h 2725325"/>
                <a:gd name="csX187" fmla="*/ 2170484 w 6261638"/>
                <a:gd name="csY187" fmla="*/ 620290 h 2725325"/>
                <a:gd name="csX188" fmla="*/ 2177947 w 6261638"/>
                <a:gd name="csY188" fmla="*/ 610413 h 2725325"/>
                <a:gd name="csX189" fmla="*/ 2043108 w 6261638"/>
                <a:gd name="csY189" fmla="*/ 552761 h 2725325"/>
                <a:gd name="csX190" fmla="*/ 2009965 w 6261638"/>
                <a:gd name="csY190" fmla="*/ 465112 h 2725325"/>
                <a:gd name="csX191" fmla="*/ 1981871 w 6261638"/>
                <a:gd name="csY191" fmla="*/ 466795 h 2725325"/>
                <a:gd name="csX192" fmla="*/ 1641884 w 6261638"/>
                <a:gd name="csY192" fmla="*/ 531544 h 2725325"/>
                <a:gd name="csX193" fmla="*/ 1615692 w 6261638"/>
                <a:gd name="csY193" fmla="*/ 545299 h 2725325"/>
                <a:gd name="csX194" fmla="*/ 1575379 w 6261638"/>
                <a:gd name="csY194" fmla="*/ 525691 h 2725325"/>
                <a:gd name="csX195" fmla="*/ 1570843 w 6261638"/>
                <a:gd name="csY195" fmla="*/ 675382 h 2725325"/>
                <a:gd name="csX196" fmla="*/ 1657906 w 6261638"/>
                <a:gd name="csY196" fmla="*/ 638069 h 2725325"/>
                <a:gd name="csX197" fmla="*/ 1668808 w 6261638"/>
                <a:gd name="csY197" fmla="*/ 687161 h 2725325"/>
                <a:gd name="csX198" fmla="*/ 1692659 w 6261638"/>
                <a:gd name="csY198" fmla="*/ 823244 h 2725325"/>
                <a:gd name="csX199" fmla="*/ 2003015 w 6261638"/>
                <a:gd name="csY199" fmla="*/ 717743 h 2725325"/>
                <a:gd name="csX200" fmla="*/ 1885150 w 6261638"/>
                <a:gd name="csY200" fmla="*/ 605219 h 2725325"/>
                <a:gd name="csX201" fmla="*/ 1941046 w 6261638"/>
                <a:gd name="csY201" fmla="*/ 634850 h 2725325"/>
                <a:gd name="csX202" fmla="*/ 2022695 w 6261638"/>
                <a:gd name="csY202" fmla="*/ 679845 h 2725325"/>
                <a:gd name="csX203" fmla="*/ 2050570 w 6261638"/>
                <a:gd name="csY203" fmla="*/ 620290 h 2725325"/>
                <a:gd name="csX204" fmla="*/ 3272094 w 6261638"/>
                <a:gd name="csY204" fmla="*/ 500889 h 2725325"/>
                <a:gd name="csX205" fmla="*/ 3052679 w 6261638"/>
                <a:gd name="csY205" fmla="*/ 495475 h 2725325"/>
                <a:gd name="csX206" fmla="*/ 3264485 w 6261638"/>
                <a:gd name="csY206" fmla="*/ 619705 h 2725325"/>
                <a:gd name="csX207" fmla="*/ 3365084 w 6261638"/>
                <a:gd name="csY207" fmla="*/ 595415 h 2725325"/>
                <a:gd name="csX208" fmla="*/ 3577475 w 6261638"/>
                <a:gd name="csY208" fmla="*/ 600317 h 2725325"/>
                <a:gd name="csX209" fmla="*/ 3435393 w 6261638"/>
                <a:gd name="csY209" fmla="*/ 525033 h 2725325"/>
                <a:gd name="csX210" fmla="*/ 3432466 w 6261638"/>
                <a:gd name="csY210" fmla="*/ 510473 h 2725325"/>
                <a:gd name="csX211" fmla="*/ 3409786 w 6261638"/>
                <a:gd name="csY211" fmla="*/ 550127 h 2725325"/>
                <a:gd name="csX212" fmla="*/ 3272167 w 6261638"/>
                <a:gd name="csY212" fmla="*/ 500962 h 2725325"/>
                <a:gd name="csX213" fmla="*/ 2899403 w 6261638"/>
                <a:gd name="csY213" fmla="*/ 527081 h 2725325"/>
                <a:gd name="csX214" fmla="*/ 3011415 w 6261638"/>
                <a:gd name="csY214" fmla="*/ 632216 h 2725325"/>
                <a:gd name="csX215" fmla="*/ 3000221 w 6261638"/>
                <a:gd name="csY215" fmla="*/ 520277 h 2725325"/>
                <a:gd name="csX216" fmla="*/ 2899403 w 6261638"/>
                <a:gd name="csY216" fmla="*/ 527081 h 2725325"/>
                <a:gd name="csX217" fmla="*/ 3368815 w 6261638"/>
                <a:gd name="csY217" fmla="*/ 688990 h 2725325"/>
                <a:gd name="csX218" fmla="*/ 3447830 w 6261638"/>
                <a:gd name="csY218" fmla="*/ 697696 h 2725325"/>
                <a:gd name="csX219" fmla="*/ 3367059 w 6261638"/>
                <a:gd name="csY219" fmla="*/ 663310 h 2725325"/>
                <a:gd name="csX220" fmla="*/ 3368888 w 6261638"/>
                <a:gd name="csY220" fmla="*/ 688990 h 2725325"/>
                <a:gd name="csX221" fmla="*/ 3072652 w 6261638"/>
                <a:gd name="csY221" fmla="*/ 795149 h 2725325"/>
                <a:gd name="csX222" fmla="*/ 3027731 w 6261638"/>
                <a:gd name="csY222" fmla="*/ 715255 h 2725325"/>
                <a:gd name="csX223" fmla="*/ 2992905 w 6261638"/>
                <a:gd name="csY223" fmla="*/ 772761 h 2725325"/>
                <a:gd name="csX224" fmla="*/ 3072652 w 6261638"/>
                <a:gd name="csY224" fmla="*/ 795149 h 2725325"/>
                <a:gd name="csX225" fmla="*/ 4447086 w 6261638"/>
                <a:gd name="csY225" fmla="*/ 905039 h 2725325"/>
                <a:gd name="csX226" fmla="*/ 4162264 w 6261638"/>
                <a:gd name="csY226" fmla="*/ 850167 h 2725325"/>
                <a:gd name="csX227" fmla="*/ 4447086 w 6261638"/>
                <a:gd name="csY227" fmla="*/ 905039 h 2725325"/>
                <a:gd name="csX228" fmla="*/ 2298007 w 6261638"/>
                <a:gd name="csY228" fmla="*/ 1729583 h 2725325"/>
                <a:gd name="csX229" fmla="*/ 2737787 w 6261638"/>
                <a:gd name="csY229" fmla="*/ 1729583 h 2725325"/>
                <a:gd name="csX230" fmla="*/ 2716936 w 6261638"/>
                <a:gd name="csY230" fmla="*/ 1531312 h 2725325"/>
                <a:gd name="csX231" fmla="*/ 2959982 w 6261638"/>
                <a:gd name="csY231" fmla="*/ 1504827 h 2725325"/>
                <a:gd name="csX232" fmla="*/ 2997734 w 6261638"/>
                <a:gd name="csY232" fmla="*/ 1474757 h 2725325"/>
                <a:gd name="csX233" fmla="*/ 2895306 w 6261638"/>
                <a:gd name="csY233" fmla="*/ 1474757 h 2725325"/>
                <a:gd name="csX234" fmla="*/ 2829533 w 6261638"/>
                <a:gd name="csY234" fmla="*/ 1450613 h 2725325"/>
                <a:gd name="csX235" fmla="*/ 2813584 w 6261638"/>
                <a:gd name="csY235" fmla="*/ 1028245 h 2725325"/>
                <a:gd name="csX236" fmla="*/ 2881332 w 6261638"/>
                <a:gd name="csY236" fmla="*/ 905771 h 2725325"/>
                <a:gd name="csX237" fmla="*/ 2907086 w 6261638"/>
                <a:gd name="csY237" fmla="*/ 926403 h 2725325"/>
                <a:gd name="csX238" fmla="*/ 2856969 w 6261638"/>
                <a:gd name="csY238" fmla="*/ 1026636 h 2725325"/>
                <a:gd name="csX239" fmla="*/ 3000221 w 6261638"/>
                <a:gd name="csY239" fmla="*/ 1434664 h 2725325"/>
                <a:gd name="csX240" fmla="*/ 3543966 w 6261638"/>
                <a:gd name="csY240" fmla="*/ 1303703 h 2725325"/>
                <a:gd name="csX241" fmla="*/ 3552526 w 6261638"/>
                <a:gd name="csY241" fmla="*/ 1297264 h 2725325"/>
                <a:gd name="csX242" fmla="*/ 3552526 w 6261638"/>
                <a:gd name="csY242" fmla="*/ 1144867 h 2725325"/>
                <a:gd name="csX243" fmla="*/ 2958958 w 6261638"/>
                <a:gd name="csY243" fmla="*/ 1201495 h 2725325"/>
                <a:gd name="csX244" fmla="*/ 2962396 w 6261638"/>
                <a:gd name="csY244" fmla="*/ 1167035 h 2725325"/>
                <a:gd name="csX245" fmla="*/ 3165423 w 6261638"/>
                <a:gd name="csY245" fmla="*/ 1140038 h 2725325"/>
                <a:gd name="csX246" fmla="*/ 3048875 w 6261638"/>
                <a:gd name="csY246" fmla="*/ 826390 h 2725325"/>
                <a:gd name="csX247" fmla="*/ 2457135 w 6261638"/>
                <a:gd name="csY247" fmla="*/ 1351258 h 2725325"/>
                <a:gd name="csX248" fmla="*/ 2298080 w 6261638"/>
                <a:gd name="csY248" fmla="*/ 1729363 h 2725325"/>
                <a:gd name="csX249" fmla="*/ 4466328 w 6261638"/>
                <a:gd name="csY249" fmla="*/ 945791 h 2725325"/>
                <a:gd name="csX250" fmla="*/ 4119976 w 6261638"/>
                <a:gd name="csY250" fmla="*/ 890041 h 2725325"/>
                <a:gd name="csX251" fmla="*/ 4013305 w 6261638"/>
                <a:gd name="csY251" fmla="*/ 1003589 h 2725325"/>
                <a:gd name="csX252" fmla="*/ 4002330 w 6261638"/>
                <a:gd name="csY252" fmla="*/ 1025026 h 2725325"/>
                <a:gd name="csX253" fmla="*/ 4213844 w 6261638"/>
                <a:gd name="csY253" fmla="*/ 1030221 h 2725325"/>
                <a:gd name="csX254" fmla="*/ 4268935 w 6261638"/>
                <a:gd name="csY254" fmla="*/ 950986 h 2725325"/>
                <a:gd name="csX255" fmla="*/ 4257229 w 6261638"/>
                <a:gd name="csY255" fmla="*/ 1030001 h 2725325"/>
                <a:gd name="csX256" fmla="*/ 4482131 w 6261638"/>
                <a:gd name="csY256" fmla="*/ 1035049 h 2725325"/>
                <a:gd name="csX257" fmla="*/ 4466401 w 6261638"/>
                <a:gd name="csY257" fmla="*/ 945791 h 2725325"/>
                <a:gd name="csX258" fmla="*/ 1793257 w 6261638"/>
                <a:gd name="csY258" fmla="*/ 1030001 h 2725325"/>
                <a:gd name="csX259" fmla="*/ 1705755 w 6261638"/>
                <a:gd name="csY259" fmla="*/ 895162 h 2725325"/>
                <a:gd name="csX260" fmla="*/ 1715778 w 6261638"/>
                <a:gd name="csY260" fmla="*/ 1020051 h 2725325"/>
                <a:gd name="csX261" fmla="*/ 1623008 w 6261638"/>
                <a:gd name="csY261" fmla="*/ 1022758 h 2725325"/>
                <a:gd name="csX262" fmla="*/ 1515678 w 6261638"/>
                <a:gd name="csY262" fmla="*/ 990128 h 2725325"/>
                <a:gd name="csX263" fmla="*/ 1469220 w 6261638"/>
                <a:gd name="csY263" fmla="*/ 975861 h 2725325"/>
                <a:gd name="csX264" fmla="*/ 1443394 w 6261638"/>
                <a:gd name="csY264" fmla="*/ 1019905 h 2725325"/>
                <a:gd name="csX265" fmla="*/ 1383400 w 6261638"/>
                <a:gd name="csY265" fmla="*/ 1264780 h 2725325"/>
                <a:gd name="csX266" fmla="*/ 1383400 w 6261638"/>
                <a:gd name="csY266" fmla="*/ 1299752 h 2725325"/>
                <a:gd name="csX267" fmla="*/ 1652053 w 6261638"/>
                <a:gd name="csY267" fmla="*/ 1212615 h 2725325"/>
                <a:gd name="csX268" fmla="*/ 1793330 w 6261638"/>
                <a:gd name="csY268" fmla="*/ 1029928 h 2725325"/>
                <a:gd name="csX269" fmla="*/ 3767332 w 6261638"/>
                <a:gd name="csY269" fmla="*/ 1030001 h 2725325"/>
                <a:gd name="csX270" fmla="*/ 3817375 w 6261638"/>
                <a:gd name="csY270" fmla="*/ 1047926 h 2725325"/>
                <a:gd name="csX271" fmla="*/ 3877295 w 6261638"/>
                <a:gd name="csY271" fmla="*/ 932914 h 2725325"/>
                <a:gd name="csX272" fmla="*/ 3834349 w 6261638"/>
                <a:gd name="csY272" fmla="*/ 919745 h 2725325"/>
                <a:gd name="csX273" fmla="*/ 3767332 w 6261638"/>
                <a:gd name="csY273" fmla="*/ 1030001 h 2725325"/>
                <a:gd name="csX274" fmla="*/ 5106794 w 6261638"/>
                <a:gd name="csY274" fmla="*/ 1049975 h 2725325"/>
                <a:gd name="csX275" fmla="*/ 5159178 w 6261638"/>
                <a:gd name="csY275" fmla="*/ 1059998 h 2725325"/>
                <a:gd name="csX276" fmla="*/ 5219391 w 6261638"/>
                <a:gd name="csY276" fmla="*/ 960277 h 2725325"/>
                <a:gd name="csX277" fmla="*/ 5179664 w 6261638"/>
                <a:gd name="csY277" fmla="*/ 925525 h 2725325"/>
                <a:gd name="csX278" fmla="*/ 5110745 w 6261638"/>
                <a:gd name="csY278" fmla="*/ 1036513 h 2725325"/>
                <a:gd name="csX279" fmla="*/ 5106794 w 6261638"/>
                <a:gd name="csY279" fmla="*/ 1049975 h 2725325"/>
                <a:gd name="csX280" fmla="*/ 1438345 w 6261638"/>
                <a:gd name="csY280" fmla="*/ 950181 h 2725325"/>
                <a:gd name="csX281" fmla="*/ 1391887 w 6261638"/>
                <a:gd name="csY281" fmla="*/ 930793 h 2725325"/>
                <a:gd name="csX282" fmla="*/ 1335698 w 6261638"/>
                <a:gd name="csY282" fmla="*/ 985226 h 2725325"/>
                <a:gd name="csX283" fmla="*/ 1352087 w 6261638"/>
                <a:gd name="csY283" fmla="*/ 1023929 h 2725325"/>
                <a:gd name="csX284" fmla="*/ 1219004 w 6261638"/>
                <a:gd name="csY284" fmla="*/ 1160377 h 2725325"/>
                <a:gd name="csX285" fmla="*/ 1193616 w 6261638"/>
                <a:gd name="csY285" fmla="*/ 1212615 h 2725325"/>
                <a:gd name="csX286" fmla="*/ 1201079 w 6261638"/>
                <a:gd name="csY286" fmla="*/ 1219858 h 2725325"/>
                <a:gd name="csX287" fmla="*/ 1123600 w 6261638"/>
                <a:gd name="csY287" fmla="*/ 1517191 h 2725325"/>
                <a:gd name="csX288" fmla="*/ 1083580 w 6261638"/>
                <a:gd name="csY288" fmla="*/ 1494804 h 2725325"/>
                <a:gd name="csX289" fmla="*/ 1073117 w 6261638"/>
                <a:gd name="csY289" fmla="*/ 1541555 h 2725325"/>
                <a:gd name="csX290" fmla="*/ 1120673 w 6261638"/>
                <a:gd name="csY290" fmla="*/ 1694318 h 2725325"/>
                <a:gd name="csX291" fmla="*/ 1078531 w 6261638"/>
                <a:gd name="csY291" fmla="*/ 1729583 h 2725325"/>
                <a:gd name="csX292" fmla="*/ 1143500 w 6261638"/>
                <a:gd name="csY292" fmla="*/ 1729583 h 2725325"/>
                <a:gd name="csX293" fmla="*/ 1485828 w 6261638"/>
                <a:gd name="csY293" fmla="*/ 1634617 h 2725325"/>
                <a:gd name="csX294" fmla="*/ 1593231 w 6261638"/>
                <a:gd name="csY294" fmla="*/ 1527288 h 2725325"/>
                <a:gd name="csX295" fmla="*/ 1458319 w 6261638"/>
                <a:gd name="csY295" fmla="*/ 1319945 h 2725325"/>
                <a:gd name="csX296" fmla="*/ 1349526 w 6261638"/>
                <a:gd name="csY296" fmla="*/ 1326310 h 2725325"/>
                <a:gd name="csX297" fmla="*/ 1365841 w 6261638"/>
                <a:gd name="csY297" fmla="*/ 1119991 h 2725325"/>
                <a:gd name="csX298" fmla="*/ 1438345 w 6261638"/>
                <a:gd name="csY298" fmla="*/ 950254 h 2725325"/>
                <a:gd name="csX299" fmla="*/ 2422968 w 6261638"/>
                <a:gd name="csY299" fmla="*/ 1044926 h 2725325"/>
                <a:gd name="csX300" fmla="*/ 2473011 w 6261638"/>
                <a:gd name="csY300" fmla="*/ 1062778 h 2725325"/>
                <a:gd name="csX301" fmla="*/ 2490424 w 6261638"/>
                <a:gd name="csY301" fmla="*/ 959546 h 2725325"/>
                <a:gd name="csX302" fmla="*/ 2422968 w 6261638"/>
                <a:gd name="csY302" fmla="*/ 1044926 h 2725325"/>
                <a:gd name="csX303" fmla="*/ 1243440 w 6261638"/>
                <a:gd name="csY303" fmla="*/ 1124893 h 2725325"/>
                <a:gd name="csX304" fmla="*/ 1305921 w 6261638"/>
                <a:gd name="csY304" fmla="*/ 1025099 h 2725325"/>
                <a:gd name="csX305" fmla="*/ 1243440 w 6261638"/>
                <a:gd name="csY305" fmla="*/ 1124893 h 2725325"/>
                <a:gd name="csX306" fmla="*/ 1388375 w 6261638"/>
                <a:gd name="csY306" fmla="*/ 1224907 h 2725325"/>
                <a:gd name="csX307" fmla="*/ 1470903 w 6261638"/>
                <a:gd name="csY307" fmla="*/ 1074923 h 2725325"/>
                <a:gd name="csX308" fmla="*/ 1409739 w 6261638"/>
                <a:gd name="csY308" fmla="*/ 1103895 h 2725325"/>
                <a:gd name="csX309" fmla="*/ 1388375 w 6261638"/>
                <a:gd name="csY309" fmla="*/ 1224833 h 2725325"/>
                <a:gd name="csX310" fmla="*/ 1827790 w 6261638"/>
                <a:gd name="csY310" fmla="*/ 1169449 h 2725325"/>
                <a:gd name="csX311" fmla="*/ 1810816 w 6261638"/>
                <a:gd name="csY311" fmla="*/ 1069875 h 2725325"/>
                <a:gd name="csX312" fmla="*/ 1689001 w 6261638"/>
                <a:gd name="csY312" fmla="*/ 1196593 h 2725325"/>
                <a:gd name="csX313" fmla="*/ 1699609 w 6261638"/>
                <a:gd name="csY313" fmla="*/ 1203982 h 2725325"/>
                <a:gd name="csX314" fmla="*/ 1827717 w 6261638"/>
                <a:gd name="csY314" fmla="*/ 1169376 h 2725325"/>
                <a:gd name="csX315" fmla="*/ 3847299 w 6261638"/>
                <a:gd name="csY315" fmla="*/ 1139965 h 2725325"/>
                <a:gd name="csX316" fmla="*/ 3695340 w 6261638"/>
                <a:gd name="csY316" fmla="*/ 1065485 h 2725325"/>
                <a:gd name="csX317" fmla="*/ 3594595 w 6261638"/>
                <a:gd name="csY317" fmla="*/ 1129649 h 2725325"/>
                <a:gd name="csX318" fmla="*/ 3587498 w 6261638"/>
                <a:gd name="csY318" fmla="*/ 1299825 h 2725325"/>
                <a:gd name="csX319" fmla="*/ 3752407 w 6261638"/>
                <a:gd name="csY319" fmla="*/ 1329822 h 2725325"/>
                <a:gd name="csX320" fmla="*/ 3654808 w 6261638"/>
                <a:gd name="csY320" fmla="*/ 1250001 h 2725325"/>
                <a:gd name="csX321" fmla="*/ 3754162 w 6261638"/>
                <a:gd name="csY321" fmla="*/ 1250733 h 2725325"/>
                <a:gd name="csX322" fmla="*/ 3790086 w 6261638"/>
                <a:gd name="csY322" fmla="*/ 1270048 h 2725325"/>
                <a:gd name="csX323" fmla="*/ 3661978 w 6261638"/>
                <a:gd name="csY323" fmla="*/ 1187959 h 2725325"/>
                <a:gd name="csX324" fmla="*/ 3672367 w 6261638"/>
                <a:gd name="csY324" fmla="*/ 1157012 h 2725325"/>
                <a:gd name="csX325" fmla="*/ 3785842 w 6261638"/>
                <a:gd name="csY325" fmla="*/ 1188984 h 2725325"/>
                <a:gd name="csX326" fmla="*/ 3824984 w 6261638"/>
                <a:gd name="csY326" fmla="*/ 1205153 h 2725325"/>
                <a:gd name="csX327" fmla="*/ 3772380 w 6261638"/>
                <a:gd name="csY327" fmla="*/ 1147500 h 2725325"/>
                <a:gd name="csX328" fmla="*/ 3687219 w 6261638"/>
                <a:gd name="csY328" fmla="*/ 1117284 h 2725325"/>
                <a:gd name="csX329" fmla="*/ 3777501 w 6261638"/>
                <a:gd name="csY329" fmla="*/ 1107407 h 2725325"/>
                <a:gd name="csX330" fmla="*/ 3847372 w 6261638"/>
                <a:gd name="csY330" fmla="*/ 1139965 h 2725325"/>
                <a:gd name="csX331" fmla="*/ 4192187 w 6261638"/>
                <a:gd name="csY331" fmla="*/ 1070021 h 2725325"/>
                <a:gd name="csX332" fmla="*/ 3975772 w 6261638"/>
                <a:gd name="csY332" fmla="*/ 1065997 h 2725325"/>
                <a:gd name="csX333" fmla="*/ 3907365 w 6261638"/>
                <a:gd name="csY333" fmla="*/ 1189862 h 2725325"/>
                <a:gd name="csX334" fmla="*/ 4146534 w 6261638"/>
                <a:gd name="csY334" fmla="*/ 1204202 h 2725325"/>
                <a:gd name="csX335" fmla="*/ 4192187 w 6261638"/>
                <a:gd name="csY335" fmla="*/ 1070021 h 2725325"/>
                <a:gd name="csX336" fmla="*/ 4427040 w 6261638"/>
                <a:gd name="csY336" fmla="*/ 1179911 h 2725325"/>
                <a:gd name="csX337" fmla="*/ 4329587 w 6261638"/>
                <a:gd name="csY337" fmla="*/ 1179911 h 2725325"/>
                <a:gd name="csX338" fmla="*/ 4329587 w 6261638"/>
                <a:gd name="csY338" fmla="*/ 1139965 h 2725325"/>
                <a:gd name="csX339" fmla="*/ 4477010 w 6261638"/>
                <a:gd name="csY339" fmla="*/ 1139965 h 2725325"/>
                <a:gd name="csX340" fmla="*/ 4482058 w 6261638"/>
                <a:gd name="csY340" fmla="*/ 1074996 h 2725325"/>
                <a:gd name="csX341" fmla="*/ 4237036 w 6261638"/>
                <a:gd name="csY341" fmla="*/ 1072362 h 2725325"/>
                <a:gd name="csX342" fmla="*/ 4197236 w 6261638"/>
                <a:gd name="csY342" fmla="*/ 1339772 h 2725325"/>
                <a:gd name="csX343" fmla="*/ 4427040 w 6261638"/>
                <a:gd name="csY343" fmla="*/ 1179911 h 2725325"/>
                <a:gd name="csX344" fmla="*/ 2467890 w 6261638"/>
                <a:gd name="csY344" fmla="*/ 1139965 h 2725325"/>
                <a:gd name="csX345" fmla="*/ 2426407 w 6261638"/>
                <a:gd name="csY345" fmla="*/ 1083995 h 2725325"/>
                <a:gd name="csX346" fmla="*/ 2099150 w 6261638"/>
                <a:gd name="csY346" fmla="*/ 1138501 h 2725325"/>
                <a:gd name="csX347" fmla="*/ 1506679 w 6261638"/>
                <a:gd name="csY347" fmla="*/ 1300630 h 2725325"/>
                <a:gd name="csX348" fmla="*/ 1581232 w 6261638"/>
                <a:gd name="csY348" fmla="*/ 1484195 h 2725325"/>
                <a:gd name="csX349" fmla="*/ 2250451 w 6261638"/>
                <a:gd name="csY349" fmla="*/ 1284827 h 2725325"/>
                <a:gd name="csX350" fmla="*/ 2387923 w 6261638"/>
                <a:gd name="csY350" fmla="*/ 1314677 h 2725325"/>
                <a:gd name="csX351" fmla="*/ 2249280 w 6261638"/>
                <a:gd name="csY351" fmla="*/ 1258561 h 2725325"/>
                <a:gd name="csX352" fmla="*/ 2360707 w 6261638"/>
                <a:gd name="csY352" fmla="*/ 1239539 h 2725325"/>
                <a:gd name="csX353" fmla="*/ 2415579 w 6261638"/>
                <a:gd name="csY353" fmla="*/ 1274657 h 2725325"/>
                <a:gd name="csX354" fmla="*/ 2392679 w 6261638"/>
                <a:gd name="csY354" fmla="*/ 1207494 h 2725325"/>
                <a:gd name="csX355" fmla="*/ 2273497 w 6261638"/>
                <a:gd name="csY355" fmla="*/ 1176473 h 2725325"/>
                <a:gd name="csX356" fmla="*/ 2401312 w 6261638"/>
                <a:gd name="csY356" fmla="*/ 1168864 h 2725325"/>
                <a:gd name="csX357" fmla="*/ 2445429 w 6261638"/>
                <a:gd name="csY357" fmla="*/ 1204714 h 2725325"/>
                <a:gd name="csX358" fmla="*/ 2457867 w 6261638"/>
                <a:gd name="csY358" fmla="*/ 1197105 h 2725325"/>
                <a:gd name="csX359" fmla="*/ 2306420 w 6261638"/>
                <a:gd name="csY359" fmla="*/ 1138501 h 2725325"/>
                <a:gd name="csX360" fmla="*/ 2315785 w 6261638"/>
                <a:gd name="csY360" fmla="*/ 1100091 h 2725325"/>
                <a:gd name="csX361" fmla="*/ 2467890 w 6261638"/>
                <a:gd name="csY361" fmla="*/ 1139745 h 2725325"/>
                <a:gd name="csX362" fmla="*/ 5156764 w 6261638"/>
                <a:gd name="csY362" fmla="*/ 1119918 h 2725325"/>
                <a:gd name="csX363" fmla="*/ 4886721 w 6261638"/>
                <a:gd name="csY363" fmla="*/ 1117504 h 2725325"/>
                <a:gd name="csX364" fmla="*/ 4882696 w 6261638"/>
                <a:gd name="csY364" fmla="*/ 1126356 h 2725325"/>
                <a:gd name="csX365" fmla="*/ 4922497 w 6261638"/>
                <a:gd name="csY365" fmla="*/ 1284241 h 2725325"/>
                <a:gd name="csX366" fmla="*/ 5024486 w 6261638"/>
                <a:gd name="csY366" fmla="*/ 1294704 h 2725325"/>
                <a:gd name="csX367" fmla="*/ 5084187 w 6261638"/>
                <a:gd name="csY367" fmla="*/ 1339845 h 2725325"/>
                <a:gd name="csX368" fmla="*/ 5056458 w 6261638"/>
                <a:gd name="csY368" fmla="*/ 1272755 h 2725325"/>
                <a:gd name="csX369" fmla="*/ 5003927 w 6261638"/>
                <a:gd name="csY369" fmla="*/ 1219566 h 2725325"/>
                <a:gd name="csX370" fmla="*/ 5089381 w 6261638"/>
                <a:gd name="csY370" fmla="*/ 1249782 h 2725325"/>
                <a:gd name="csX371" fmla="*/ 5134303 w 6261638"/>
                <a:gd name="csY371" fmla="*/ 1299752 h 2725325"/>
                <a:gd name="csX372" fmla="*/ 5071749 w 6261638"/>
                <a:gd name="csY372" fmla="*/ 1192495 h 2725325"/>
                <a:gd name="csX373" fmla="*/ 5014170 w 6261638"/>
                <a:gd name="csY373" fmla="*/ 1149915 h 2725325"/>
                <a:gd name="csX374" fmla="*/ 5174323 w 6261638"/>
                <a:gd name="csY374" fmla="*/ 1229882 h 2725325"/>
                <a:gd name="csX375" fmla="*/ 5092893 w 6261638"/>
                <a:gd name="csY375" fmla="*/ 1136453 h 2725325"/>
                <a:gd name="csX376" fmla="*/ 5022657 w 6261638"/>
                <a:gd name="csY376" fmla="*/ 1108432 h 2725325"/>
                <a:gd name="csX377" fmla="*/ 5102184 w 6261638"/>
                <a:gd name="csY377" fmla="*/ 1097165 h 2725325"/>
                <a:gd name="csX378" fmla="*/ 5156837 w 6261638"/>
                <a:gd name="csY378" fmla="*/ 1119918 h 2725325"/>
                <a:gd name="csX379" fmla="*/ 4846920 w 6261638"/>
                <a:gd name="csY379" fmla="*/ 1134916 h 2725325"/>
                <a:gd name="csX380" fmla="*/ 4777708 w 6261638"/>
                <a:gd name="csY380" fmla="*/ 1152256 h 2725325"/>
                <a:gd name="csX381" fmla="*/ 4821971 w 6261638"/>
                <a:gd name="csY381" fmla="*/ 1324847 h 2725325"/>
                <a:gd name="csX382" fmla="*/ 4882257 w 6261638"/>
                <a:gd name="csY382" fmla="*/ 1301874 h 2725325"/>
                <a:gd name="csX383" fmla="*/ 4846847 w 6261638"/>
                <a:gd name="csY383" fmla="*/ 1134916 h 2725325"/>
                <a:gd name="csX384" fmla="*/ 4741931 w 6261638"/>
                <a:gd name="csY384" fmla="*/ 1154963 h 2725325"/>
                <a:gd name="csX385" fmla="*/ 4642138 w 6261638"/>
                <a:gd name="csY385" fmla="*/ 1170181 h 2725325"/>
                <a:gd name="csX386" fmla="*/ 4671988 w 6261638"/>
                <a:gd name="csY386" fmla="*/ 1374817 h 2725325"/>
                <a:gd name="csX387" fmla="*/ 4786488 w 6261638"/>
                <a:gd name="csY387" fmla="*/ 1336699 h 2725325"/>
                <a:gd name="csX388" fmla="*/ 4741858 w 6261638"/>
                <a:gd name="csY388" fmla="*/ 1154963 h 2725325"/>
                <a:gd name="csX389" fmla="*/ 4601313 w 6261638"/>
                <a:gd name="csY389" fmla="*/ 1175595 h 2725325"/>
                <a:gd name="csX390" fmla="*/ 4527858 w 6261638"/>
                <a:gd name="csY390" fmla="*/ 1180789 h 2725325"/>
                <a:gd name="csX391" fmla="*/ 4487033 w 6261638"/>
                <a:gd name="csY391" fmla="*/ 1414690 h 2725325"/>
                <a:gd name="csX392" fmla="*/ 4636504 w 6261638"/>
                <a:gd name="csY392" fmla="*/ 1389303 h 2725325"/>
                <a:gd name="csX393" fmla="*/ 4601313 w 6261638"/>
                <a:gd name="csY393" fmla="*/ 1175595 h 2725325"/>
                <a:gd name="csX394" fmla="*/ 4492008 w 6261638"/>
                <a:gd name="csY394" fmla="*/ 1184960 h 2725325"/>
                <a:gd name="csX395" fmla="*/ 4227159 w 6261638"/>
                <a:gd name="csY395" fmla="*/ 1374671 h 2725325"/>
                <a:gd name="csX396" fmla="*/ 4442111 w 6261638"/>
                <a:gd name="csY396" fmla="*/ 1422299 h 2725325"/>
                <a:gd name="csX397" fmla="*/ 4492008 w 6261638"/>
                <a:gd name="csY397" fmla="*/ 1184887 h 2725325"/>
                <a:gd name="csX398" fmla="*/ 4142217 w 6261638"/>
                <a:gd name="csY398" fmla="*/ 1244880 h 2725325"/>
                <a:gd name="csX399" fmla="*/ 3890611 w 6261638"/>
                <a:gd name="csY399" fmla="*/ 1230686 h 2725325"/>
                <a:gd name="csX400" fmla="*/ 3822423 w 6261638"/>
                <a:gd name="csY400" fmla="*/ 1357331 h 2725325"/>
                <a:gd name="csX401" fmla="*/ 4313930 w 6261638"/>
                <a:gd name="csY401" fmla="*/ 1498754 h 2725325"/>
                <a:gd name="csX402" fmla="*/ 4362071 w 6261638"/>
                <a:gd name="csY402" fmla="*/ 1459759 h 2725325"/>
                <a:gd name="csX403" fmla="*/ 4142217 w 6261638"/>
                <a:gd name="csY403" fmla="*/ 1244807 h 2725325"/>
                <a:gd name="csX404" fmla="*/ 1176789 w 6261638"/>
                <a:gd name="csY404" fmla="*/ 1260683 h 2725325"/>
                <a:gd name="csX405" fmla="*/ 1099456 w 6261638"/>
                <a:gd name="csY405" fmla="*/ 1456613 h 2725325"/>
                <a:gd name="csX406" fmla="*/ 1287777 w 6261638"/>
                <a:gd name="csY406" fmla="*/ 1327993 h 2725325"/>
                <a:gd name="csX407" fmla="*/ 1176789 w 6261638"/>
                <a:gd name="csY407" fmla="*/ 1260683 h 2725325"/>
                <a:gd name="csX408" fmla="*/ 4991782 w 6261638"/>
                <a:gd name="csY408" fmla="*/ 1324920 h 2725325"/>
                <a:gd name="csX409" fmla="*/ 4924692 w 6261638"/>
                <a:gd name="csY409" fmla="*/ 1335163 h 2725325"/>
                <a:gd name="csX410" fmla="*/ 4377069 w 6261638"/>
                <a:gd name="csY410" fmla="*/ 2216773 h 2725325"/>
                <a:gd name="csX411" fmla="*/ 4180189 w 6261638"/>
                <a:gd name="csY411" fmla="*/ 2294764 h 2725325"/>
                <a:gd name="csX412" fmla="*/ 4072274 w 6261638"/>
                <a:gd name="csY412" fmla="*/ 2444089 h 2725325"/>
                <a:gd name="csX413" fmla="*/ 4432088 w 6261638"/>
                <a:gd name="csY413" fmla="*/ 2364122 h 2725325"/>
                <a:gd name="csX414" fmla="*/ 4421113 w 6261638"/>
                <a:gd name="csY414" fmla="*/ 2230820 h 2725325"/>
                <a:gd name="csX415" fmla="*/ 4991855 w 6261638"/>
                <a:gd name="csY415" fmla="*/ 1324993 h 2725325"/>
                <a:gd name="csX416" fmla="*/ 2298007 w 6261638"/>
                <a:gd name="csY416" fmla="*/ 1334870 h 2725325"/>
                <a:gd name="csX417" fmla="*/ 2240793 w 6261638"/>
                <a:gd name="csY417" fmla="*/ 1335089 h 2725325"/>
                <a:gd name="csX418" fmla="*/ 1668076 w 6261638"/>
                <a:gd name="csY418" fmla="*/ 2251525 h 2725325"/>
                <a:gd name="csX419" fmla="*/ 1516117 w 6261638"/>
                <a:gd name="csY419" fmla="*/ 2309397 h 2725325"/>
                <a:gd name="csX420" fmla="*/ 1353403 w 6261638"/>
                <a:gd name="csY420" fmla="*/ 2493913 h 2725325"/>
                <a:gd name="csX421" fmla="*/ 1697487 w 6261638"/>
                <a:gd name="csY421" fmla="*/ 2503278 h 2725325"/>
                <a:gd name="csX422" fmla="*/ 1700926 w 6261638"/>
                <a:gd name="csY422" fmla="*/ 2294179 h 2725325"/>
                <a:gd name="csX423" fmla="*/ 2298007 w 6261638"/>
                <a:gd name="csY423" fmla="*/ 1334724 h 2725325"/>
                <a:gd name="csX424" fmla="*/ 2197993 w 6261638"/>
                <a:gd name="csY424" fmla="*/ 1329895 h 2725325"/>
                <a:gd name="csX425" fmla="*/ 2101199 w 6261638"/>
                <a:gd name="csY425" fmla="*/ 1349868 h 2725325"/>
                <a:gd name="csX426" fmla="*/ 2113124 w 6261638"/>
                <a:gd name="csY426" fmla="*/ 1367062 h 2725325"/>
                <a:gd name="csX427" fmla="*/ 2150511 w 6261638"/>
                <a:gd name="csY427" fmla="*/ 1404740 h 2725325"/>
                <a:gd name="csX428" fmla="*/ 2197993 w 6261638"/>
                <a:gd name="csY428" fmla="*/ 1329968 h 2725325"/>
                <a:gd name="csX429" fmla="*/ 3637395 w 6261638"/>
                <a:gd name="csY429" fmla="*/ 1334870 h 2725325"/>
                <a:gd name="csX430" fmla="*/ 3568183 w 6261638"/>
                <a:gd name="csY430" fmla="*/ 1348039 h 2725325"/>
                <a:gd name="csX431" fmla="*/ 3032779 w 6261638"/>
                <a:gd name="csY431" fmla="*/ 2211798 h 2725325"/>
                <a:gd name="csX432" fmla="*/ 2836703 w 6261638"/>
                <a:gd name="csY432" fmla="*/ 2289131 h 2725325"/>
                <a:gd name="csX433" fmla="*/ 2728788 w 6261638"/>
                <a:gd name="csY433" fmla="*/ 2432529 h 2725325"/>
                <a:gd name="csX434" fmla="*/ 2722862 w 6261638"/>
                <a:gd name="csY434" fmla="*/ 2449064 h 2725325"/>
                <a:gd name="csX435" fmla="*/ 3002636 w 6261638"/>
                <a:gd name="csY435" fmla="*/ 2568978 h 2725325"/>
                <a:gd name="csX436" fmla="*/ 3091748 w 6261638"/>
                <a:gd name="csY436" fmla="*/ 2387900 h 2725325"/>
                <a:gd name="csX437" fmla="*/ 3079969 w 6261638"/>
                <a:gd name="csY437" fmla="*/ 2218968 h 2725325"/>
                <a:gd name="csX438" fmla="*/ 3637395 w 6261638"/>
                <a:gd name="csY438" fmla="*/ 1334797 h 2725325"/>
                <a:gd name="csX439" fmla="*/ 2287910 w 6261638"/>
                <a:gd name="csY439" fmla="*/ 1659566 h 2725325"/>
                <a:gd name="csX440" fmla="*/ 2417847 w 6261638"/>
                <a:gd name="csY440" fmla="*/ 1339845 h 2725325"/>
                <a:gd name="csX441" fmla="*/ 2335246 w 6261638"/>
                <a:gd name="csY441" fmla="*/ 1354258 h 2725325"/>
                <a:gd name="csX442" fmla="*/ 2235087 w 6261638"/>
                <a:gd name="csY442" fmla="*/ 1514704 h 2725325"/>
                <a:gd name="csX443" fmla="*/ 2235087 w 6261638"/>
                <a:gd name="csY443" fmla="*/ 1529629 h 2725325"/>
                <a:gd name="csX444" fmla="*/ 2287910 w 6261638"/>
                <a:gd name="csY444" fmla="*/ 1659566 h 2725325"/>
                <a:gd name="csX445" fmla="*/ 3777355 w 6261638"/>
                <a:gd name="csY445" fmla="*/ 1364867 h 2725325"/>
                <a:gd name="csX446" fmla="*/ 3677415 w 6261638"/>
                <a:gd name="csY446" fmla="*/ 1347015 h 2725325"/>
                <a:gd name="csX447" fmla="*/ 3573305 w 6261638"/>
                <a:gd name="csY447" fmla="*/ 1508485 h 2725325"/>
                <a:gd name="csX448" fmla="*/ 3617495 w 6261638"/>
                <a:gd name="csY448" fmla="*/ 1616985 h 2725325"/>
                <a:gd name="csX449" fmla="*/ 3637468 w 6261638"/>
                <a:gd name="csY449" fmla="*/ 1684514 h 2725325"/>
                <a:gd name="csX450" fmla="*/ 3777355 w 6261638"/>
                <a:gd name="csY450" fmla="*/ 1364794 h 2725325"/>
                <a:gd name="csX451" fmla="*/ 3517408 w 6261638"/>
                <a:gd name="csY451" fmla="*/ 1349868 h 2725325"/>
                <a:gd name="csX452" fmla="*/ 3444465 w 6261638"/>
                <a:gd name="csY452" fmla="*/ 1369330 h 2725325"/>
                <a:gd name="csX453" fmla="*/ 3437515 w 6261638"/>
                <a:gd name="csY453" fmla="*/ 1379719 h 2725325"/>
                <a:gd name="csX454" fmla="*/ 3487338 w 6261638"/>
                <a:gd name="csY454" fmla="*/ 1409789 h 2725325"/>
                <a:gd name="csX455" fmla="*/ 3517408 w 6261638"/>
                <a:gd name="csY455" fmla="*/ 1349868 h 2725325"/>
                <a:gd name="csX456" fmla="*/ 4272081 w 6261638"/>
                <a:gd name="csY456" fmla="*/ 1524727 h 2725325"/>
                <a:gd name="csX457" fmla="*/ 3802962 w 6261638"/>
                <a:gd name="csY457" fmla="*/ 1400351 h 2725325"/>
                <a:gd name="csX458" fmla="*/ 3757382 w 6261638"/>
                <a:gd name="csY458" fmla="*/ 1497364 h 2725325"/>
                <a:gd name="csX459" fmla="*/ 3776331 w 6261638"/>
                <a:gd name="csY459" fmla="*/ 1508046 h 2725325"/>
                <a:gd name="csX460" fmla="*/ 4209746 w 6261638"/>
                <a:gd name="csY460" fmla="*/ 1580111 h 2725325"/>
                <a:gd name="csX461" fmla="*/ 4229939 w 6261638"/>
                <a:gd name="csY461" fmla="*/ 1574917 h 2725325"/>
                <a:gd name="csX462" fmla="*/ 4272081 w 6261638"/>
                <a:gd name="csY462" fmla="*/ 1524727 h 2725325"/>
                <a:gd name="csX463" fmla="*/ 2766101 w 6261638"/>
                <a:gd name="csY463" fmla="*/ 1530507 h 2725325"/>
                <a:gd name="csX464" fmla="*/ 2780295 w 6261638"/>
                <a:gd name="csY464" fmla="*/ 1719486 h 2725325"/>
                <a:gd name="csX465" fmla="*/ 2927644 w 6261638"/>
                <a:gd name="csY465" fmla="*/ 1542213 h 2725325"/>
                <a:gd name="csX466" fmla="*/ 2910524 w 6261638"/>
                <a:gd name="csY466" fmla="*/ 1534458 h 2725325"/>
                <a:gd name="csX467" fmla="*/ 2766101 w 6261638"/>
                <a:gd name="csY467" fmla="*/ 1530507 h 2725325"/>
                <a:gd name="csX468" fmla="*/ 4182164 w 6261638"/>
                <a:gd name="csY468" fmla="*/ 1614644 h 2725325"/>
                <a:gd name="csX469" fmla="*/ 3744578 w 6261638"/>
                <a:gd name="csY469" fmla="*/ 1541262 h 2725325"/>
                <a:gd name="csX470" fmla="*/ 3707704 w 6261638"/>
                <a:gd name="csY470" fmla="*/ 1626716 h 2725325"/>
                <a:gd name="csX471" fmla="*/ 3774794 w 6261638"/>
                <a:gd name="csY471" fmla="*/ 1634617 h 2725325"/>
                <a:gd name="csX472" fmla="*/ 4134974 w 6261638"/>
                <a:gd name="csY472" fmla="*/ 1659785 h 2725325"/>
                <a:gd name="csX473" fmla="*/ 4182164 w 6261638"/>
                <a:gd name="csY473" fmla="*/ 1614571 h 2725325"/>
                <a:gd name="csX474" fmla="*/ 1033536 w 6261638"/>
                <a:gd name="csY474" fmla="*/ 1694538 h 2725325"/>
                <a:gd name="csX475" fmla="*/ 1065947 w 6261638"/>
                <a:gd name="csY475" fmla="*/ 1579672 h 2725325"/>
                <a:gd name="csX476" fmla="*/ 1057900 w 6261638"/>
                <a:gd name="csY476" fmla="*/ 1591451 h 2725325"/>
                <a:gd name="csX477" fmla="*/ 1033536 w 6261638"/>
                <a:gd name="csY477" fmla="*/ 1694538 h 2725325"/>
                <a:gd name="csX478" fmla="*/ 1178472 w 6261638"/>
                <a:gd name="csY478" fmla="*/ 1729583 h 2725325"/>
                <a:gd name="csX479" fmla="*/ 1400886 w 6261638"/>
                <a:gd name="csY479" fmla="*/ 1729583 h 2725325"/>
                <a:gd name="csX480" fmla="*/ 1457514 w 6261638"/>
                <a:gd name="csY480" fmla="*/ 1662200 h 2725325"/>
                <a:gd name="csX481" fmla="*/ 1178472 w 6261638"/>
                <a:gd name="csY481" fmla="*/ 1729583 h 2725325"/>
                <a:gd name="csX482" fmla="*/ 3297481 w 6261638"/>
                <a:gd name="csY482" fmla="*/ 1669662 h 2725325"/>
                <a:gd name="csX483" fmla="*/ 3237634 w 6261638"/>
                <a:gd name="csY483" fmla="*/ 1729509 h 2725325"/>
                <a:gd name="csX484" fmla="*/ 3297481 w 6261638"/>
                <a:gd name="csY484" fmla="*/ 1669662 h 2725325"/>
                <a:gd name="csX485" fmla="*/ 4107172 w 6261638"/>
                <a:gd name="csY485" fmla="*/ 1699659 h 2725325"/>
                <a:gd name="csX486" fmla="*/ 3690657 w 6261638"/>
                <a:gd name="csY486" fmla="*/ 1669296 h 2725325"/>
                <a:gd name="csX487" fmla="*/ 3667392 w 6261638"/>
                <a:gd name="csY487" fmla="*/ 1729509 h 2725325"/>
                <a:gd name="csX488" fmla="*/ 4084858 w 6261638"/>
                <a:gd name="csY488" fmla="*/ 1724973 h 2725325"/>
                <a:gd name="csX489" fmla="*/ 4107172 w 6261638"/>
                <a:gd name="csY489" fmla="*/ 1699659 h 2725325"/>
                <a:gd name="csX490" fmla="*/ 4626920 w 6261638"/>
                <a:gd name="csY490" fmla="*/ 1679612 h 2725325"/>
                <a:gd name="csX491" fmla="*/ 4571975 w 6261638"/>
                <a:gd name="csY491" fmla="*/ 1724534 h 2725325"/>
                <a:gd name="csX492" fmla="*/ 4636943 w 6261638"/>
                <a:gd name="csY492" fmla="*/ 1724534 h 2725325"/>
                <a:gd name="csX493" fmla="*/ 4626920 w 6261638"/>
                <a:gd name="csY493" fmla="*/ 1679612 h 2725325"/>
                <a:gd name="csX494" fmla="*/ 1953118 w 6261638"/>
                <a:gd name="csY494" fmla="*/ 1729509 h 2725325"/>
                <a:gd name="csX495" fmla="*/ 1930657 w 6261638"/>
                <a:gd name="csY495" fmla="*/ 1684661 h 2725325"/>
                <a:gd name="csX496" fmla="*/ 1893197 w 6261638"/>
                <a:gd name="csY496" fmla="*/ 1727095 h 2725325"/>
                <a:gd name="csX497" fmla="*/ 1953118 w 6261638"/>
                <a:gd name="csY497" fmla="*/ 1729509 h 2725325"/>
                <a:gd name="csX498" fmla="*/ 4611995 w 6261638"/>
                <a:gd name="csY498" fmla="*/ 1764554 h 2725325"/>
                <a:gd name="csX499" fmla="*/ 3410810 w 6261638"/>
                <a:gd name="csY499" fmla="*/ 1770261 h 2725325"/>
                <a:gd name="csX500" fmla="*/ 3200541 w 6261638"/>
                <a:gd name="csY500" fmla="*/ 2099713 h 2725325"/>
                <a:gd name="csX501" fmla="*/ 3182836 w 6261638"/>
                <a:gd name="csY501" fmla="*/ 2139001 h 2725325"/>
                <a:gd name="csX502" fmla="*/ 3486387 w 6261638"/>
                <a:gd name="csY502" fmla="*/ 2252769 h 2725325"/>
                <a:gd name="csX503" fmla="*/ 4471962 w 6261638"/>
                <a:gd name="csY503" fmla="*/ 1986676 h 2725325"/>
                <a:gd name="csX504" fmla="*/ 4611995 w 6261638"/>
                <a:gd name="csY504" fmla="*/ 1764481 h 2725325"/>
                <a:gd name="csX505" fmla="*/ 5726481 w 6261638"/>
                <a:gd name="csY505" fmla="*/ 1764554 h 2725325"/>
                <a:gd name="csX506" fmla="*/ 4764392 w 6261638"/>
                <a:gd name="csY506" fmla="*/ 1764554 h 2725325"/>
                <a:gd name="csX507" fmla="*/ 4617043 w 6261638"/>
                <a:gd name="csY507" fmla="*/ 1991944 h 2725325"/>
                <a:gd name="csX508" fmla="*/ 5189321 w 6261638"/>
                <a:gd name="csY508" fmla="*/ 2269084 h 2725325"/>
                <a:gd name="csX509" fmla="*/ 5276531 w 6261638"/>
                <a:gd name="csY509" fmla="*/ 2176606 h 2725325"/>
                <a:gd name="csX510" fmla="*/ 5486508 w 6261638"/>
                <a:gd name="csY510" fmla="*/ 1971824 h 2725325"/>
                <a:gd name="csX511" fmla="*/ 5726481 w 6261638"/>
                <a:gd name="csY511" fmla="*/ 1764554 h 2725325"/>
                <a:gd name="csX512" fmla="*/ 1923121 w 6261638"/>
                <a:gd name="csY512" fmla="*/ 1769529 h 2725325"/>
                <a:gd name="csX513" fmla="*/ 718644 w 6261638"/>
                <a:gd name="csY513" fmla="*/ 1769529 h 2725325"/>
                <a:gd name="csX514" fmla="*/ 911135 w 6261638"/>
                <a:gd name="csY514" fmla="*/ 2274205 h 2725325"/>
                <a:gd name="csX515" fmla="*/ 1475878 w 6261638"/>
                <a:gd name="csY515" fmla="*/ 2064375 h 2725325"/>
                <a:gd name="csX516" fmla="*/ 1699975 w 6261638"/>
                <a:gd name="csY516" fmla="*/ 2128904 h 2725325"/>
                <a:gd name="csX517" fmla="*/ 1923121 w 6261638"/>
                <a:gd name="csY517" fmla="*/ 1769529 h 2725325"/>
                <a:gd name="csX518" fmla="*/ 3257608 w 6261638"/>
                <a:gd name="csY518" fmla="*/ 1769529 h 2725325"/>
                <a:gd name="csX519" fmla="*/ 2075592 w 6261638"/>
                <a:gd name="csY519" fmla="*/ 1769529 h 2725325"/>
                <a:gd name="csX520" fmla="*/ 1812792 w 6261638"/>
                <a:gd name="csY520" fmla="*/ 2191093 h 2725325"/>
                <a:gd name="csX521" fmla="*/ 2008136 w 6261638"/>
                <a:gd name="csY521" fmla="*/ 2281668 h 2725325"/>
                <a:gd name="csX522" fmla="*/ 2796756 w 6261638"/>
                <a:gd name="csY522" fmla="*/ 2080836 h 2725325"/>
                <a:gd name="csX523" fmla="*/ 3066800 w 6261638"/>
                <a:gd name="csY523" fmla="*/ 2083543 h 2725325"/>
                <a:gd name="csX524" fmla="*/ 3257608 w 6261638"/>
                <a:gd name="csY524" fmla="*/ 1769602 h 27253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</a:cxnLst>
              <a:rect l="l" t="t" r="r" b="b"/>
              <a:pathLst>
                <a:path w="6261638" h="2725325">
                  <a:moveTo>
                    <a:pt x="1748189" y="880164"/>
                  </a:moveTo>
                  <a:cubicBezTo>
                    <a:pt x="1822742" y="953254"/>
                    <a:pt x="1855445" y="1057510"/>
                    <a:pt x="1863128" y="1160011"/>
                  </a:cubicBezTo>
                  <a:cubicBezTo>
                    <a:pt x="1934973" y="1141062"/>
                    <a:pt x="2007477" y="1123503"/>
                    <a:pt x="2079104" y="1103603"/>
                  </a:cubicBezTo>
                  <a:cubicBezTo>
                    <a:pt x="2177947" y="1076094"/>
                    <a:pt x="2275838" y="1033440"/>
                    <a:pt x="2379583" y="1034318"/>
                  </a:cubicBezTo>
                  <a:cubicBezTo>
                    <a:pt x="2410384" y="1003516"/>
                    <a:pt x="2427797" y="927427"/>
                    <a:pt x="2475718" y="920477"/>
                  </a:cubicBezTo>
                  <a:cubicBezTo>
                    <a:pt x="2543394" y="910673"/>
                    <a:pt x="2564538" y="971178"/>
                    <a:pt x="2541492" y="1026270"/>
                  </a:cubicBezTo>
                  <a:cubicBezTo>
                    <a:pt x="2533883" y="1044341"/>
                    <a:pt x="2501179" y="1082678"/>
                    <a:pt x="2498765" y="1093799"/>
                  </a:cubicBezTo>
                  <a:cubicBezTo>
                    <a:pt x="2495180" y="1110553"/>
                    <a:pt x="2515665" y="1120723"/>
                    <a:pt x="2501691" y="1151451"/>
                  </a:cubicBezTo>
                  <a:cubicBezTo>
                    <a:pt x="2498179" y="1159207"/>
                    <a:pt x="2472646" y="1180643"/>
                    <a:pt x="2497740" y="1180058"/>
                  </a:cubicBezTo>
                  <a:cubicBezTo>
                    <a:pt x="2570537" y="1033074"/>
                    <a:pt x="2672014" y="870799"/>
                    <a:pt x="2832679" y="810221"/>
                  </a:cubicBezTo>
                  <a:lnTo>
                    <a:pt x="2829606" y="799978"/>
                  </a:lnTo>
                  <a:cubicBezTo>
                    <a:pt x="2736397" y="766689"/>
                    <a:pt x="2757102" y="648897"/>
                    <a:pt x="2857628" y="650433"/>
                  </a:cubicBezTo>
                  <a:cubicBezTo>
                    <a:pt x="2832899" y="601634"/>
                    <a:pt x="2828728" y="550932"/>
                    <a:pt x="2867212" y="508059"/>
                  </a:cubicBezTo>
                  <a:cubicBezTo>
                    <a:pt x="2801512" y="461454"/>
                    <a:pt x="2763613" y="411484"/>
                    <a:pt x="2799024" y="329542"/>
                  </a:cubicBezTo>
                  <a:cubicBezTo>
                    <a:pt x="2804585" y="316592"/>
                    <a:pt x="2831069" y="286083"/>
                    <a:pt x="2831289" y="283303"/>
                  </a:cubicBezTo>
                  <a:cubicBezTo>
                    <a:pt x="2831582" y="279645"/>
                    <a:pt x="2820534" y="261647"/>
                    <a:pt x="2818924" y="252063"/>
                  </a:cubicBezTo>
                  <a:cubicBezTo>
                    <a:pt x="2804292" y="166901"/>
                    <a:pt x="2894063" y="81301"/>
                    <a:pt x="2975858" y="76326"/>
                  </a:cubicBezTo>
                  <a:cubicBezTo>
                    <a:pt x="3012293" y="74131"/>
                    <a:pt x="3041705" y="89568"/>
                    <a:pt x="3074408" y="101274"/>
                  </a:cubicBezTo>
                  <a:cubicBezTo>
                    <a:pt x="3122330" y="6382"/>
                    <a:pt x="3261558" y="-15932"/>
                    <a:pt x="3320308" y="81155"/>
                  </a:cubicBezTo>
                  <a:cubicBezTo>
                    <a:pt x="3402250" y="25917"/>
                    <a:pt x="3576158" y="30014"/>
                    <a:pt x="3596205" y="149489"/>
                  </a:cubicBezTo>
                  <a:cubicBezTo>
                    <a:pt x="3617714" y="277596"/>
                    <a:pt x="3516091" y="367513"/>
                    <a:pt x="3392520" y="358149"/>
                  </a:cubicBezTo>
                  <a:cubicBezTo>
                    <a:pt x="3430418" y="399998"/>
                    <a:pt x="3457049" y="448943"/>
                    <a:pt x="3472194" y="503376"/>
                  </a:cubicBezTo>
                  <a:cubicBezTo>
                    <a:pt x="3502044" y="525252"/>
                    <a:pt x="3631688" y="553712"/>
                    <a:pt x="3619104" y="604560"/>
                  </a:cubicBezTo>
                  <a:cubicBezTo>
                    <a:pt x="3607325" y="652116"/>
                    <a:pt x="3519530" y="646702"/>
                    <a:pt x="3482436" y="640556"/>
                  </a:cubicBezTo>
                  <a:cubicBezTo>
                    <a:pt x="3515945" y="734717"/>
                    <a:pt x="3532041" y="855069"/>
                    <a:pt x="3442051" y="922379"/>
                  </a:cubicBezTo>
                  <a:cubicBezTo>
                    <a:pt x="3369400" y="976739"/>
                    <a:pt x="3282995" y="957497"/>
                    <a:pt x="3207638" y="920330"/>
                  </a:cubicBezTo>
                  <a:cubicBezTo>
                    <a:pt x="3225709" y="992908"/>
                    <a:pt x="3218173" y="1067826"/>
                    <a:pt x="3202663" y="1140111"/>
                  </a:cubicBezTo>
                  <a:lnTo>
                    <a:pt x="3563647" y="1100091"/>
                  </a:lnTo>
                  <a:cubicBezTo>
                    <a:pt x="3589620" y="1067753"/>
                    <a:pt x="3631761" y="1044048"/>
                    <a:pt x="3671416" y="1031684"/>
                  </a:cubicBezTo>
                  <a:cubicBezTo>
                    <a:pt x="3686487" y="1027002"/>
                    <a:pt x="3714801" y="1027953"/>
                    <a:pt x="3725264" y="1020563"/>
                  </a:cubicBezTo>
                  <a:cubicBezTo>
                    <a:pt x="3745676" y="1006223"/>
                    <a:pt x="3780501" y="919160"/>
                    <a:pt x="3804645" y="895089"/>
                  </a:cubicBezTo>
                  <a:cubicBezTo>
                    <a:pt x="3861419" y="838535"/>
                    <a:pt x="3943142" y="898382"/>
                    <a:pt x="3905975" y="981421"/>
                  </a:cubicBezTo>
                  <a:cubicBezTo>
                    <a:pt x="3897123" y="1001175"/>
                    <a:pt x="3854322" y="1054145"/>
                    <a:pt x="3853078" y="1068631"/>
                  </a:cubicBezTo>
                  <a:cubicBezTo>
                    <a:pt x="3852347" y="1077484"/>
                    <a:pt x="3869979" y="1087873"/>
                    <a:pt x="3871662" y="1098262"/>
                  </a:cubicBezTo>
                  <a:lnTo>
                    <a:pt x="3887245" y="1145086"/>
                  </a:lnTo>
                  <a:cubicBezTo>
                    <a:pt x="3965456" y="977836"/>
                    <a:pt x="4114123" y="759812"/>
                    <a:pt x="4322124" y="770347"/>
                  </a:cubicBezTo>
                  <a:cubicBezTo>
                    <a:pt x="4300688" y="752203"/>
                    <a:pt x="4281958" y="732449"/>
                    <a:pt x="4265131" y="709988"/>
                  </a:cubicBezTo>
                  <a:cubicBezTo>
                    <a:pt x="4238573" y="674650"/>
                    <a:pt x="4243767" y="676187"/>
                    <a:pt x="4209673" y="645458"/>
                  </a:cubicBezTo>
                  <a:cubicBezTo>
                    <a:pt x="4166727" y="606828"/>
                    <a:pt x="4148070" y="556273"/>
                    <a:pt x="4175214" y="501035"/>
                  </a:cubicBezTo>
                  <a:cubicBezTo>
                    <a:pt x="4186993" y="477038"/>
                    <a:pt x="4212161" y="464527"/>
                    <a:pt x="4224233" y="445139"/>
                  </a:cubicBezTo>
                  <a:cubicBezTo>
                    <a:pt x="4242011" y="416605"/>
                    <a:pt x="4251742" y="373293"/>
                    <a:pt x="4277129" y="345711"/>
                  </a:cubicBezTo>
                  <a:cubicBezTo>
                    <a:pt x="4247279" y="357490"/>
                    <a:pt x="4220867" y="376147"/>
                    <a:pt x="4189846" y="385804"/>
                  </a:cubicBezTo>
                  <a:cubicBezTo>
                    <a:pt x="4042277" y="431750"/>
                    <a:pt x="3936118" y="346369"/>
                    <a:pt x="4010378" y="196386"/>
                  </a:cubicBezTo>
                  <a:cubicBezTo>
                    <a:pt x="4055446" y="105372"/>
                    <a:pt x="4181213" y="7919"/>
                    <a:pt x="4284446" y="676"/>
                  </a:cubicBezTo>
                  <a:cubicBezTo>
                    <a:pt x="4479278" y="-12859"/>
                    <a:pt x="4457475" y="180290"/>
                    <a:pt x="4352121" y="278182"/>
                  </a:cubicBezTo>
                  <a:cubicBezTo>
                    <a:pt x="4364705" y="281913"/>
                    <a:pt x="4381166" y="267061"/>
                    <a:pt x="4395799" y="261866"/>
                  </a:cubicBezTo>
                  <a:cubicBezTo>
                    <a:pt x="4444526" y="244454"/>
                    <a:pt x="4500641" y="233040"/>
                    <a:pt x="4552002" y="245698"/>
                  </a:cubicBezTo>
                  <a:cubicBezTo>
                    <a:pt x="4553903" y="177876"/>
                    <a:pt x="4601971" y="120955"/>
                    <a:pt x="4666867" y="103177"/>
                  </a:cubicBezTo>
                  <a:cubicBezTo>
                    <a:pt x="4781952" y="71717"/>
                    <a:pt x="4832799" y="190167"/>
                    <a:pt x="4756784" y="272987"/>
                  </a:cubicBezTo>
                  <a:cubicBezTo>
                    <a:pt x="4739590" y="291790"/>
                    <a:pt x="4720495" y="296033"/>
                    <a:pt x="4707179" y="308325"/>
                  </a:cubicBezTo>
                  <a:cubicBezTo>
                    <a:pt x="4702716" y="312422"/>
                    <a:pt x="4700375" y="313300"/>
                    <a:pt x="4701985" y="320543"/>
                  </a:cubicBezTo>
                  <a:cubicBezTo>
                    <a:pt x="4753638" y="351857"/>
                    <a:pt x="4776026" y="418581"/>
                    <a:pt x="4796730" y="473233"/>
                  </a:cubicBezTo>
                  <a:cubicBezTo>
                    <a:pt x="4826946" y="493499"/>
                    <a:pt x="4995952" y="537617"/>
                    <a:pt x="4929374" y="595488"/>
                  </a:cubicBezTo>
                  <a:cubicBezTo>
                    <a:pt x="4892793" y="627314"/>
                    <a:pt x="4835653" y="608877"/>
                    <a:pt x="4792560" y="611145"/>
                  </a:cubicBezTo>
                  <a:cubicBezTo>
                    <a:pt x="4749175" y="770786"/>
                    <a:pt x="4593265" y="859093"/>
                    <a:pt x="4432015" y="825365"/>
                  </a:cubicBezTo>
                  <a:cubicBezTo>
                    <a:pt x="4524785" y="908990"/>
                    <a:pt x="4528663" y="1023856"/>
                    <a:pt x="4511981" y="1140111"/>
                  </a:cubicBezTo>
                  <a:cubicBezTo>
                    <a:pt x="4624432" y="1131771"/>
                    <a:pt x="4738054" y="1123649"/>
                    <a:pt x="4846847" y="1092628"/>
                  </a:cubicBezTo>
                  <a:cubicBezTo>
                    <a:pt x="4917303" y="1072509"/>
                    <a:pt x="4982198" y="1033659"/>
                    <a:pt x="5058360" y="1039220"/>
                  </a:cubicBezTo>
                  <a:cubicBezTo>
                    <a:pt x="5063920" y="1038122"/>
                    <a:pt x="5065749" y="1033220"/>
                    <a:pt x="5069042" y="1029928"/>
                  </a:cubicBezTo>
                  <a:cubicBezTo>
                    <a:pt x="5098307" y="1000443"/>
                    <a:pt x="5123621" y="923550"/>
                    <a:pt x="5154057" y="895089"/>
                  </a:cubicBezTo>
                  <a:cubicBezTo>
                    <a:pt x="5212075" y="840803"/>
                    <a:pt x="5286993" y="901967"/>
                    <a:pt x="5252607" y="983616"/>
                  </a:cubicBezTo>
                  <a:cubicBezTo>
                    <a:pt x="5243242" y="1005858"/>
                    <a:pt x="5189028" y="1074850"/>
                    <a:pt x="5187785" y="1088458"/>
                  </a:cubicBezTo>
                  <a:cubicBezTo>
                    <a:pt x="5186321" y="1103749"/>
                    <a:pt x="5239876" y="1153573"/>
                    <a:pt x="5196857" y="1165352"/>
                  </a:cubicBezTo>
                  <a:cubicBezTo>
                    <a:pt x="5211489" y="1186130"/>
                    <a:pt x="5219025" y="1225419"/>
                    <a:pt x="5208124" y="1248904"/>
                  </a:cubicBezTo>
                  <a:cubicBezTo>
                    <a:pt x="5201466" y="1263244"/>
                    <a:pt x="5185004" y="1262439"/>
                    <a:pt x="5182736" y="1265951"/>
                  </a:cubicBezTo>
                  <a:cubicBezTo>
                    <a:pt x="5178054" y="1273121"/>
                    <a:pt x="5181858" y="1299240"/>
                    <a:pt x="5166933" y="1317604"/>
                  </a:cubicBezTo>
                  <a:cubicBezTo>
                    <a:pt x="5154423" y="1333041"/>
                    <a:pt x="5140449" y="1330553"/>
                    <a:pt x="5132035" y="1337650"/>
                  </a:cubicBezTo>
                  <a:cubicBezTo>
                    <a:pt x="5114037" y="1352795"/>
                    <a:pt x="5117841" y="1390254"/>
                    <a:pt x="5071749" y="1377597"/>
                  </a:cubicBezTo>
                  <a:cubicBezTo>
                    <a:pt x="5044605" y="1370134"/>
                    <a:pt x="5043727" y="1344015"/>
                    <a:pt x="5022437" y="1345479"/>
                  </a:cubicBezTo>
                  <a:lnTo>
                    <a:pt x="4948543" y="1467441"/>
                  </a:lnTo>
                  <a:cubicBezTo>
                    <a:pt x="4999391" y="1544847"/>
                    <a:pt x="5027851" y="1633886"/>
                    <a:pt x="5047532" y="1724095"/>
                  </a:cubicBezTo>
                  <a:lnTo>
                    <a:pt x="5789474" y="1729290"/>
                  </a:lnTo>
                  <a:cubicBezTo>
                    <a:pt x="5806741" y="1749556"/>
                    <a:pt x="5792328" y="1763310"/>
                    <a:pt x="5776525" y="1777285"/>
                  </a:cubicBezTo>
                  <a:cubicBezTo>
                    <a:pt x="5732700" y="1816134"/>
                    <a:pt x="5677609" y="1851910"/>
                    <a:pt x="5631443" y="1892077"/>
                  </a:cubicBezTo>
                  <a:cubicBezTo>
                    <a:pt x="5549062" y="1963849"/>
                    <a:pt x="5461852" y="2047328"/>
                    <a:pt x="5384007" y="2124368"/>
                  </a:cubicBezTo>
                  <a:cubicBezTo>
                    <a:pt x="5344572" y="2163437"/>
                    <a:pt x="5277555" y="2224235"/>
                    <a:pt x="5246754" y="2266962"/>
                  </a:cubicBezTo>
                  <a:cubicBezTo>
                    <a:pt x="5241852" y="2273766"/>
                    <a:pt x="5236145" y="2280132"/>
                    <a:pt x="5236730" y="2289350"/>
                  </a:cubicBezTo>
                  <a:cubicBezTo>
                    <a:pt x="5301479" y="2312177"/>
                    <a:pt x="5356132" y="2333614"/>
                    <a:pt x="5424832" y="2343637"/>
                  </a:cubicBezTo>
                  <a:cubicBezTo>
                    <a:pt x="5687924" y="2382193"/>
                    <a:pt x="5877708" y="2362586"/>
                    <a:pt x="6121194" y="2261768"/>
                  </a:cubicBezTo>
                  <a:cubicBezTo>
                    <a:pt x="6148264" y="2250574"/>
                    <a:pt x="6220183" y="2209237"/>
                    <a:pt x="6241180" y="2206384"/>
                  </a:cubicBezTo>
                  <a:cubicBezTo>
                    <a:pt x="6256179" y="2204335"/>
                    <a:pt x="6264666" y="2217285"/>
                    <a:pt x="6260642" y="2230966"/>
                  </a:cubicBezTo>
                  <a:cubicBezTo>
                    <a:pt x="6254423" y="2251964"/>
                    <a:pt x="6101586" y="2312177"/>
                    <a:pt x="6072614" y="2323151"/>
                  </a:cubicBezTo>
                  <a:cubicBezTo>
                    <a:pt x="5705337" y="2462014"/>
                    <a:pt x="5364034" y="2408313"/>
                    <a:pt x="5020023" y="2238722"/>
                  </a:cubicBezTo>
                  <a:cubicBezTo>
                    <a:pt x="4905962" y="2182459"/>
                    <a:pt x="4788683" y="2102639"/>
                    <a:pt x="4670379" y="2053620"/>
                  </a:cubicBezTo>
                  <a:cubicBezTo>
                    <a:pt x="4645942" y="2043523"/>
                    <a:pt x="4620189" y="2036134"/>
                    <a:pt x="4594216" y="2031159"/>
                  </a:cubicBezTo>
                  <a:cubicBezTo>
                    <a:pt x="4558000" y="2091372"/>
                    <a:pt x="4514615" y="2148731"/>
                    <a:pt x="4480009" y="2209895"/>
                  </a:cubicBezTo>
                  <a:cubicBezTo>
                    <a:pt x="4440867" y="2278961"/>
                    <a:pt x="4439770" y="2294545"/>
                    <a:pt x="4471523" y="2371292"/>
                  </a:cubicBezTo>
                  <a:cubicBezTo>
                    <a:pt x="4569926" y="2399899"/>
                    <a:pt x="4669720" y="2454332"/>
                    <a:pt x="4746980" y="2521715"/>
                  </a:cubicBezTo>
                  <a:cubicBezTo>
                    <a:pt x="4779171" y="2549809"/>
                    <a:pt x="4804705" y="2586317"/>
                    <a:pt x="4840409" y="2610680"/>
                  </a:cubicBezTo>
                  <a:lnTo>
                    <a:pt x="4844945" y="2621582"/>
                  </a:lnTo>
                  <a:cubicBezTo>
                    <a:pt x="4822996" y="2672576"/>
                    <a:pt x="4772879" y="2595170"/>
                    <a:pt x="4751955" y="2576660"/>
                  </a:cubicBezTo>
                  <a:cubicBezTo>
                    <a:pt x="4569780" y="2415263"/>
                    <a:pt x="4384312" y="2344076"/>
                    <a:pt x="4148802" y="2448406"/>
                  </a:cubicBezTo>
                  <a:cubicBezTo>
                    <a:pt x="3924997" y="2547614"/>
                    <a:pt x="3782476" y="2695403"/>
                    <a:pt x="3510019" y="2689111"/>
                  </a:cubicBezTo>
                  <a:cubicBezTo>
                    <a:pt x="3485582" y="2688525"/>
                    <a:pt x="3415273" y="2681575"/>
                    <a:pt x="3455952" y="2650188"/>
                  </a:cubicBezTo>
                  <a:cubicBezTo>
                    <a:pt x="3647711" y="2662480"/>
                    <a:pt x="3820082" y="2593560"/>
                    <a:pt x="3980893" y="2497937"/>
                  </a:cubicBezTo>
                  <a:cubicBezTo>
                    <a:pt x="4038253" y="2434578"/>
                    <a:pt x="4094149" y="2320225"/>
                    <a:pt x="4154655" y="2264475"/>
                  </a:cubicBezTo>
                  <a:cubicBezTo>
                    <a:pt x="4213697" y="2210115"/>
                    <a:pt x="4286055" y="2236088"/>
                    <a:pt x="4347146" y="2192117"/>
                  </a:cubicBezTo>
                  <a:lnTo>
                    <a:pt x="4441891" y="2041987"/>
                  </a:lnTo>
                  <a:cubicBezTo>
                    <a:pt x="4444013" y="2031159"/>
                    <a:pt x="4437063" y="2034378"/>
                    <a:pt x="4429600" y="2034671"/>
                  </a:cubicBezTo>
                  <a:cubicBezTo>
                    <a:pt x="4281958" y="2039792"/>
                    <a:pt x="4085736" y="2152097"/>
                    <a:pt x="3947092" y="2206896"/>
                  </a:cubicBezTo>
                  <a:cubicBezTo>
                    <a:pt x="3667465" y="2317518"/>
                    <a:pt x="3494362" y="2339247"/>
                    <a:pt x="3217368" y="2202067"/>
                  </a:cubicBezTo>
                  <a:cubicBezTo>
                    <a:pt x="3204492" y="2195702"/>
                    <a:pt x="3167471" y="2166437"/>
                    <a:pt x="3157521" y="2171631"/>
                  </a:cubicBezTo>
                  <a:cubicBezTo>
                    <a:pt x="3146547" y="2177338"/>
                    <a:pt x="3098479" y="2266889"/>
                    <a:pt x="3097820" y="2282326"/>
                  </a:cubicBezTo>
                  <a:cubicBezTo>
                    <a:pt x="3096869" y="2304787"/>
                    <a:pt x="3122330" y="2347953"/>
                    <a:pt x="3126354" y="2372975"/>
                  </a:cubicBezTo>
                  <a:cubicBezTo>
                    <a:pt x="3139084" y="2452869"/>
                    <a:pt x="3064605" y="2519886"/>
                    <a:pt x="3037608" y="2589097"/>
                  </a:cubicBezTo>
                  <a:lnTo>
                    <a:pt x="3192712" y="2626410"/>
                  </a:lnTo>
                  <a:cubicBezTo>
                    <a:pt x="3206247" y="2648579"/>
                    <a:pt x="3185762" y="2659187"/>
                    <a:pt x="3165057" y="2659041"/>
                  </a:cubicBezTo>
                  <a:cubicBezTo>
                    <a:pt x="2999197" y="2657870"/>
                    <a:pt x="2863846" y="2493693"/>
                    <a:pt x="2715180" y="2484255"/>
                  </a:cubicBezTo>
                  <a:cubicBezTo>
                    <a:pt x="2572439" y="2475256"/>
                    <a:pt x="2499643" y="2575197"/>
                    <a:pt x="2379217" y="2622899"/>
                  </a:cubicBezTo>
                  <a:cubicBezTo>
                    <a:pt x="2250012" y="2674186"/>
                    <a:pt x="2060520" y="2686550"/>
                    <a:pt x="1931681" y="2627947"/>
                  </a:cubicBezTo>
                  <a:cubicBezTo>
                    <a:pt x="1897441" y="2612363"/>
                    <a:pt x="1903660" y="2582147"/>
                    <a:pt x="1929267" y="2584854"/>
                  </a:cubicBezTo>
                  <a:cubicBezTo>
                    <a:pt x="1946314" y="2586683"/>
                    <a:pt x="1988602" y="2607169"/>
                    <a:pt x="2011940" y="2612583"/>
                  </a:cubicBezTo>
                  <a:cubicBezTo>
                    <a:pt x="2134269" y="2641043"/>
                    <a:pt x="2265595" y="2629264"/>
                    <a:pt x="2381265" y="2579952"/>
                  </a:cubicBezTo>
                  <a:cubicBezTo>
                    <a:pt x="2466573" y="2543590"/>
                    <a:pt x="2521738" y="2482719"/>
                    <a:pt x="2616703" y="2455576"/>
                  </a:cubicBezTo>
                  <a:cubicBezTo>
                    <a:pt x="2632067" y="2451186"/>
                    <a:pt x="2658698" y="2451040"/>
                    <a:pt x="2667770" y="2446650"/>
                  </a:cubicBezTo>
                  <a:cubicBezTo>
                    <a:pt x="2687671" y="2437065"/>
                    <a:pt x="2776710" y="2290521"/>
                    <a:pt x="2810950" y="2260012"/>
                  </a:cubicBezTo>
                  <a:cubicBezTo>
                    <a:pt x="2861871" y="2214651"/>
                    <a:pt x="2904744" y="2228406"/>
                    <a:pt x="2961592" y="2210700"/>
                  </a:cubicBezTo>
                  <a:cubicBezTo>
                    <a:pt x="3008708" y="2196068"/>
                    <a:pt x="3018073" y="2157511"/>
                    <a:pt x="3042583" y="2119320"/>
                  </a:cubicBezTo>
                  <a:cubicBezTo>
                    <a:pt x="2784904" y="2055595"/>
                    <a:pt x="2548954" y="2236015"/>
                    <a:pt x="2311761" y="2305446"/>
                  </a:cubicBezTo>
                  <a:cubicBezTo>
                    <a:pt x="2117075" y="2362440"/>
                    <a:pt x="1959922" y="2331857"/>
                    <a:pt x="1790550" y="2225333"/>
                  </a:cubicBezTo>
                  <a:cubicBezTo>
                    <a:pt x="1779649" y="2226211"/>
                    <a:pt x="1735752" y="2308226"/>
                    <a:pt x="1734069" y="2322932"/>
                  </a:cubicBezTo>
                  <a:cubicBezTo>
                    <a:pt x="1730703" y="2352270"/>
                    <a:pt x="1763992" y="2399021"/>
                    <a:pt x="1763334" y="2431285"/>
                  </a:cubicBezTo>
                  <a:cubicBezTo>
                    <a:pt x="1762675" y="2463331"/>
                    <a:pt x="1740214" y="2495596"/>
                    <a:pt x="1728143" y="2523909"/>
                  </a:cubicBezTo>
                  <a:cubicBezTo>
                    <a:pt x="1751262" y="2532616"/>
                    <a:pt x="1824864" y="2548565"/>
                    <a:pt x="1803354" y="2581708"/>
                  </a:cubicBezTo>
                  <a:cubicBezTo>
                    <a:pt x="1787258" y="2592902"/>
                    <a:pt x="1699243" y="2546809"/>
                    <a:pt x="1675758" y="2538835"/>
                  </a:cubicBezTo>
                  <a:cubicBezTo>
                    <a:pt x="1582695" y="2507375"/>
                    <a:pt x="1490730" y="2496473"/>
                    <a:pt x="1394375" y="2522519"/>
                  </a:cubicBezTo>
                  <a:cubicBezTo>
                    <a:pt x="1249000" y="2561808"/>
                    <a:pt x="1154108" y="2710108"/>
                    <a:pt x="1000906" y="2723717"/>
                  </a:cubicBezTo>
                  <a:cubicBezTo>
                    <a:pt x="977713" y="2725765"/>
                    <a:pt x="864604" y="2727009"/>
                    <a:pt x="849752" y="2720059"/>
                  </a:cubicBezTo>
                  <a:cubicBezTo>
                    <a:pt x="837973" y="2714571"/>
                    <a:pt x="834973" y="2705572"/>
                    <a:pt x="840899" y="2693720"/>
                  </a:cubicBezTo>
                  <a:cubicBezTo>
                    <a:pt x="851654" y="2672357"/>
                    <a:pt x="913989" y="2689330"/>
                    <a:pt x="936011" y="2689111"/>
                  </a:cubicBezTo>
                  <a:cubicBezTo>
                    <a:pt x="1052632" y="2688160"/>
                    <a:pt x="1188202" y="2613973"/>
                    <a:pt x="1271022" y="2534079"/>
                  </a:cubicBezTo>
                  <a:cubicBezTo>
                    <a:pt x="1340088" y="2467355"/>
                    <a:pt x="1413982" y="2298715"/>
                    <a:pt x="1504119" y="2272449"/>
                  </a:cubicBezTo>
                  <a:cubicBezTo>
                    <a:pt x="1541139" y="2261695"/>
                    <a:pt x="1585402" y="2265645"/>
                    <a:pt x="1619862" y="2243258"/>
                  </a:cubicBezTo>
                  <a:cubicBezTo>
                    <a:pt x="1645469" y="2226577"/>
                    <a:pt x="1660540" y="2190800"/>
                    <a:pt x="1678026" y="2166583"/>
                  </a:cubicBezTo>
                  <a:cubicBezTo>
                    <a:pt x="1677587" y="2160511"/>
                    <a:pt x="1581964" y="2121076"/>
                    <a:pt x="1568063" y="2116906"/>
                  </a:cubicBezTo>
                  <a:cubicBezTo>
                    <a:pt x="1302775" y="2037012"/>
                    <a:pt x="963959" y="2331346"/>
                    <a:pt x="714694" y="2402606"/>
                  </a:cubicBezTo>
                  <a:cubicBezTo>
                    <a:pt x="506400" y="2462160"/>
                    <a:pt x="310250" y="2415775"/>
                    <a:pt x="123759" y="2316713"/>
                  </a:cubicBezTo>
                  <a:cubicBezTo>
                    <a:pt x="105029" y="2306763"/>
                    <a:pt x="6406" y="2250867"/>
                    <a:pt x="1211" y="2239014"/>
                  </a:cubicBezTo>
                  <a:cubicBezTo>
                    <a:pt x="-2813" y="2229942"/>
                    <a:pt x="3699" y="2217943"/>
                    <a:pt x="13210" y="2216626"/>
                  </a:cubicBezTo>
                  <a:cubicBezTo>
                    <a:pt x="26014" y="2214870"/>
                    <a:pt x="155658" y="2290960"/>
                    <a:pt x="182070" y="2303397"/>
                  </a:cubicBezTo>
                  <a:cubicBezTo>
                    <a:pt x="372292" y="2392948"/>
                    <a:pt x="552711" y="2421262"/>
                    <a:pt x="754860" y="2347807"/>
                  </a:cubicBezTo>
                  <a:cubicBezTo>
                    <a:pt x="797221" y="2332443"/>
                    <a:pt x="836729" y="2310421"/>
                    <a:pt x="878578" y="2294033"/>
                  </a:cubicBezTo>
                  <a:lnTo>
                    <a:pt x="675698" y="1749263"/>
                  </a:lnTo>
                  <a:cubicBezTo>
                    <a:pt x="680746" y="1736021"/>
                    <a:pt x="692159" y="1729802"/>
                    <a:pt x="706060" y="1729363"/>
                  </a:cubicBezTo>
                  <a:lnTo>
                    <a:pt x="993590" y="1729509"/>
                  </a:lnTo>
                  <a:cubicBezTo>
                    <a:pt x="1005149" y="1600524"/>
                    <a:pt x="1048535" y="1469343"/>
                    <a:pt x="1094774" y="1348478"/>
                  </a:cubicBezTo>
                  <a:cubicBezTo>
                    <a:pt x="1155352" y="1190154"/>
                    <a:pt x="1233270" y="1019758"/>
                    <a:pt x="1363280" y="907527"/>
                  </a:cubicBezTo>
                  <a:cubicBezTo>
                    <a:pt x="1350111" y="890187"/>
                    <a:pt x="1313749" y="876506"/>
                    <a:pt x="1313164" y="852874"/>
                  </a:cubicBezTo>
                  <a:cubicBezTo>
                    <a:pt x="1312213" y="818707"/>
                    <a:pt x="1339283" y="721621"/>
                    <a:pt x="1349819" y="684161"/>
                  </a:cubicBezTo>
                  <a:cubicBezTo>
                    <a:pt x="1438199" y="370220"/>
                    <a:pt x="1696975" y="57523"/>
                    <a:pt x="2025476" y="335614"/>
                  </a:cubicBezTo>
                  <a:cubicBezTo>
                    <a:pt x="2065788" y="369708"/>
                    <a:pt x="2151242" y="442798"/>
                    <a:pt x="2048156" y="455455"/>
                  </a:cubicBezTo>
                  <a:lnTo>
                    <a:pt x="2073178" y="522838"/>
                  </a:lnTo>
                  <a:cubicBezTo>
                    <a:pt x="2106467" y="543835"/>
                    <a:pt x="2245476" y="572661"/>
                    <a:pt x="2217089" y="631411"/>
                  </a:cubicBezTo>
                  <a:cubicBezTo>
                    <a:pt x="2196749" y="673480"/>
                    <a:pt x="2106686" y="660749"/>
                    <a:pt x="2068203" y="655262"/>
                  </a:cubicBezTo>
                  <a:cubicBezTo>
                    <a:pt x="2049839" y="741009"/>
                    <a:pt x="1984870" y="818561"/>
                    <a:pt x="1905050" y="854411"/>
                  </a:cubicBezTo>
                  <a:cubicBezTo>
                    <a:pt x="1890052" y="861142"/>
                    <a:pt x="1834155" y="880091"/>
                    <a:pt x="1820766" y="880091"/>
                  </a:cubicBezTo>
                  <a:lnTo>
                    <a:pt x="1748262" y="880091"/>
                  </a:lnTo>
                  <a:close/>
                  <a:moveTo>
                    <a:pt x="3272533" y="460430"/>
                  </a:moveTo>
                  <a:cubicBezTo>
                    <a:pt x="3270558" y="431531"/>
                    <a:pt x="3286434" y="402119"/>
                    <a:pt x="3307358" y="382804"/>
                  </a:cubicBezTo>
                  <a:cubicBezTo>
                    <a:pt x="3314455" y="376293"/>
                    <a:pt x="3343427" y="367586"/>
                    <a:pt x="3332526" y="358075"/>
                  </a:cubicBezTo>
                  <a:cubicBezTo>
                    <a:pt x="3311529" y="339638"/>
                    <a:pt x="3305676" y="359831"/>
                    <a:pt x="3291116" y="366562"/>
                  </a:cubicBezTo>
                  <a:cubicBezTo>
                    <a:pt x="3241658" y="389243"/>
                    <a:pt x="3164764" y="373001"/>
                    <a:pt x="3125110" y="335614"/>
                  </a:cubicBezTo>
                  <a:cubicBezTo>
                    <a:pt x="3112819" y="380609"/>
                    <a:pt x="3091967" y="429628"/>
                    <a:pt x="3047704" y="450553"/>
                  </a:cubicBezTo>
                  <a:lnTo>
                    <a:pt x="3272533" y="460430"/>
                  </a:lnTo>
                  <a:close/>
                  <a:moveTo>
                    <a:pt x="4901865" y="570320"/>
                  </a:moveTo>
                  <a:cubicBezTo>
                    <a:pt x="4881599" y="533958"/>
                    <a:pt x="4781878" y="522984"/>
                    <a:pt x="4764027" y="500816"/>
                  </a:cubicBezTo>
                  <a:cubicBezTo>
                    <a:pt x="4752906" y="486988"/>
                    <a:pt x="4742224" y="432555"/>
                    <a:pt x="4727738" y="407167"/>
                  </a:cubicBezTo>
                  <a:cubicBezTo>
                    <a:pt x="4722251" y="397583"/>
                    <a:pt x="4685377" y="346955"/>
                    <a:pt x="4679304" y="345638"/>
                  </a:cubicBezTo>
                  <a:cubicBezTo>
                    <a:pt x="4666574" y="342858"/>
                    <a:pt x="4662843" y="374391"/>
                    <a:pt x="4657868" y="383975"/>
                  </a:cubicBezTo>
                  <a:cubicBezTo>
                    <a:pt x="4626481" y="443968"/>
                    <a:pt x="4575560" y="472721"/>
                    <a:pt x="4507080" y="465551"/>
                  </a:cubicBezTo>
                  <a:cubicBezTo>
                    <a:pt x="4513518" y="545006"/>
                    <a:pt x="4447964" y="634996"/>
                    <a:pt x="4367339" y="572661"/>
                  </a:cubicBezTo>
                  <a:cubicBezTo>
                    <a:pt x="4325490" y="540250"/>
                    <a:pt x="4345390" y="481793"/>
                    <a:pt x="4289055" y="475794"/>
                  </a:cubicBezTo>
                  <a:cubicBezTo>
                    <a:pt x="4159118" y="462039"/>
                    <a:pt x="4187432" y="675967"/>
                    <a:pt x="4312101" y="622851"/>
                  </a:cubicBezTo>
                  <a:cubicBezTo>
                    <a:pt x="4332440" y="614218"/>
                    <a:pt x="4351609" y="574929"/>
                    <a:pt x="4372168" y="587733"/>
                  </a:cubicBezTo>
                  <a:cubicBezTo>
                    <a:pt x="4398579" y="604121"/>
                    <a:pt x="4356876" y="641873"/>
                    <a:pt x="4340635" y="651384"/>
                  </a:cubicBezTo>
                  <a:cubicBezTo>
                    <a:pt x="4322856" y="661847"/>
                    <a:pt x="4303249" y="661335"/>
                    <a:pt x="4287226" y="672821"/>
                  </a:cubicBezTo>
                  <a:cubicBezTo>
                    <a:pt x="4371363" y="805758"/>
                    <a:pt x="4554562" y="834291"/>
                    <a:pt x="4674622" y="730400"/>
                  </a:cubicBezTo>
                  <a:cubicBezTo>
                    <a:pt x="4684133" y="722133"/>
                    <a:pt x="4731177" y="676040"/>
                    <a:pt x="4721958" y="665359"/>
                  </a:cubicBezTo>
                  <a:cubicBezTo>
                    <a:pt x="4681280" y="663529"/>
                    <a:pt x="4615653" y="604560"/>
                    <a:pt x="4609142" y="565565"/>
                  </a:cubicBezTo>
                  <a:cubicBezTo>
                    <a:pt x="4606800" y="551737"/>
                    <a:pt x="4616897" y="536080"/>
                    <a:pt x="4631895" y="542738"/>
                  </a:cubicBezTo>
                  <a:cubicBezTo>
                    <a:pt x="4645137" y="548591"/>
                    <a:pt x="4670891" y="603390"/>
                    <a:pt x="4703448" y="621461"/>
                  </a:cubicBezTo>
                  <a:cubicBezTo>
                    <a:pt x="4763002" y="654457"/>
                    <a:pt x="4738786" y="613852"/>
                    <a:pt x="4762637" y="583636"/>
                  </a:cubicBezTo>
                  <a:cubicBezTo>
                    <a:pt x="4787073" y="552615"/>
                    <a:pt x="4864699" y="587367"/>
                    <a:pt x="4901865" y="570393"/>
                  </a:cubicBezTo>
                  <a:close/>
                  <a:moveTo>
                    <a:pt x="3355060" y="402705"/>
                  </a:moveTo>
                  <a:cubicBezTo>
                    <a:pt x="3299091" y="402778"/>
                    <a:pt x="3290897" y="540543"/>
                    <a:pt x="3350085" y="540616"/>
                  </a:cubicBezTo>
                  <a:cubicBezTo>
                    <a:pt x="3409128" y="540616"/>
                    <a:pt x="3410371" y="402631"/>
                    <a:pt x="3355060" y="402705"/>
                  </a:cubicBezTo>
                  <a:close/>
                  <a:moveTo>
                    <a:pt x="2050570" y="620290"/>
                  </a:moveTo>
                  <a:lnTo>
                    <a:pt x="2170484" y="620290"/>
                  </a:lnTo>
                  <a:cubicBezTo>
                    <a:pt x="2171362" y="620290"/>
                    <a:pt x="2179337" y="612316"/>
                    <a:pt x="2177947" y="610413"/>
                  </a:cubicBezTo>
                  <a:lnTo>
                    <a:pt x="2043108" y="552761"/>
                  </a:lnTo>
                  <a:lnTo>
                    <a:pt x="2009965" y="465112"/>
                  </a:lnTo>
                  <a:cubicBezTo>
                    <a:pt x="2000527" y="464454"/>
                    <a:pt x="1991235" y="465624"/>
                    <a:pt x="1981871" y="466795"/>
                  </a:cubicBezTo>
                  <a:cubicBezTo>
                    <a:pt x="1885662" y="479233"/>
                    <a:pt x="1735166" y="506888"/>
                    <a:pt x="1641884" y="531544"/>
                  </a:cubicBezTo>
                  <a:cubicBezTo>
                    <a:pt x="1631641" y="534251"/>
                    <a:pt x="1623300" y="545299"/>
                    <a:pt x="1615692" y="545299"/>
                  </a:cubicBezTo>
                  <a:cubicBezTo>
                    <a:pt x="1607571" y="545299"/>
                    <a:pt x="1591109" y="528179"/>
                    <a:pt x="1575379" y="525691"/>
                  </a:cubicBezTo>
                  <a:cubicBezTo>
                    <a:pt x="1450124" y="505937"/>
                    <a:pt x="1444345" y="691112"/>
                    <a:pt x="1570843" y="675382"/>
                  </a:cubicBezTo>
                  <a:cubicBezTo>
                    <a:pt x="1611594" y="670334"/>
                    <a:pt x="1624325" y="614291"/>
                    <a:pt x="1657906" y="638069"/>
                  </a:cubicBezTo>
                  <a:cubicBezTo>
                    <a:pt x="1674880" y="650068"/>
                    <a:pt x="1666101" y="669017"/>
                    <a:pt x="1668808" y="687161"/>
                  </a:cubicBezTo>
                  <a:cubicBezTo>
                    <a:pt x="1675539" y="732595"/>
                    <a:pt x="1682709" y="778322"/>
                    <a:pt x="1692659" y="823244"/>
                  </a:cubicBezTo>
                  <a:cubicBezTo>
                    <a:pt x="1804671" y="871750"/>
                    <a:pt x="1940680" y="818707"/>
                    <a:pt x="2003015" y="717743"/>
                  </a:cubicBezTo>
                  <a:cubicBezTo>
                    <a:pt x="1966287" y="717450"/>
                    <a:pt x="1876224" y="639313"/>
                    <a:pt x="1885150" y="605219"/>
                  </a:cubicBezTo>
                  <a:cubicBezTo>
                    <a:pt x="1898099" y="555395"/>
                    <a:pt x="1932413" y="624168"/>
                    <a:pt x="1941046" y="634850"/>
                  </a:cubicBezTo>
                  <a:cubicBezTo>
                    <a:pt x="1960434" y="659067"/>
                    <a:pt x="1989918" y="683064"/>
                    <a:pt x="2022695" y="679845"/>
                  </a:cubicBezTo>
                  <a:cubicBezTo>
                    <a:pt x="2026061" y="658042"/>
                    <a:pt x="2033743" y="635435"/>
                    <a:pt x="2050570" y="620290"/>
                  </a:cubicBezTo>
                  <a:close/>
                  <a:moveTo>
                    <a:pt x="3272094" y="500889"/>
                  </a:moveTo>
                  <a:lnTo>
                    <a:pt x="3052679" y="495475"/>
                  </a:lnTo>
                  <a:cubicBezTo>
                    <a:pt x="3111136" y="559199"/>
                    <a:pt x="3168935" y="628558"/>
                    <a:pt x="3264485" y="619705"/>
                  </a:cubicBezTo>
                  <a:cubicBezTo>
                    <a:pt x="3298506" y="616559"/>
                    <a:pt x="3331941" y="598781"/>
                    <a:pt x="3365084" y="595415"/>
                  </a:cubicBezTo>
                  <a:cubicBezTo>
                    <a:pt x="3435686" y="588245"/>
                    <a:pt x="3507385" y="614145"/>
                    <a:pt x="3577475" y="600317"/>
                  </a:cubicBezTo>
                  <a:cubicBezTo>
                    <a:pt x="3554502" y="562565"/>
                    <a:pt x="3454708" y="553493"/>
                    <a:pt x="3435393" y="525033"/>
                  </a:cubicBezTo>
                  <a:cubicBezTo>
                    <a:pt x="3432978" y="521448"/>
                    <a:pt x="3432759" y="515009"/>
                    <a:pt x="3432466" y="510473"/>
                  </a:cubicBezTo>
                  <a:cubicBezTo>
                    <a:pt x="3420980" y="518887"/>
                    <a:pt x="3418712" y="538421"/>
                    <a:pt x="3409786" y="550127"/>
                  </a:cubicBezTo>
                  <a:cubicBezTo>
                    <a:pt x="3361718" y="612828"/>
                    <a:pt x="3278459" y="572076"/>
                    <a:pt x="3272167" y="500962"/>
                  </a:cubicBezTo>
                  <a:close/>
                  <a:moveTo>
                    <a:pt x="2899403" y="527081"/>
                  </a:moveTo>
                  <a:cubicBezTo>
                    <a:pt x="2826899" y="599512"/>
                    <a:pt x="2942204" y="715182"/>
                    <a:pt x="3011415" y="632216"/>
                  </a:cubicBezTo>
                  <a:lnTo>
                    <a:pt x="3000221" y="520277"/>
                  </a:lnTo>
                  <a:cubicBezTo>
                    <a:pt x="2972347" y="497743"/>
                    <a:pt x="2924059" y="502425"/>
                    <a:pt x="2899403" y="527081"/>
                  </a:cubicBezTo>
                  <a:close/>
                  <a:moveTo>
                    <a:pt x="3368815" y="688990"/>
                  </a:moveTo>
                  <a:cubicBezTo>
                    <a:pt x="3378106" y="698428"/>
                    <a:pt x="3445489" y="723742"/>
                    <a:pt x="3447830" y="697696"/>
                  </a:cubicBezTo>
                  <a:cubicBezTo>
                    <a:pt x="3449879" y="674870"/>
                    <a:pt x="3373497" y="654384"/>
                    <a:pt x="3367059" y="663310"/>
                  </a:cubicBezTo>
                  <a:cubicBezTo>
                    <a:pt x="3362523" y="669529"/>
                    <a:pt x="3363254" y="683283"/>
                    <a:pt x="3368888" y="688990"/>
                  </a:cubicBezTo>
                  <a:close/>
                  <a:moveTo>
                    <a:pt x="3072652" y="795149"/>
                  </a:moveTo>
                  <a:lnTo>
                    <a:pt x="3027731" y="715255"/>
                  </a:lnTo>
                  <a:lnTo>
                    <a:pt x="2992905" y="772761"/>
                  </a:lnTo>
                  <a:cubicBezTo>
                    <a:pt x="2993637" y="782272"/>
                    <a:pt x="3059849" y="796320"/>
                    <a:pt x="3072652" y="795149"/>
                  </a:cubicBezTo>
                  <a:close/>
                  <a:moveTo>
                    <a:pt x="4447086" y="905039"/>
                  </a:moveTo>
                  <a:cubicBezTo>
                    <a:pt x="4382630" y="797344"/>
                    <a:pt x="4264692" y="783955"/>
                    <a:pt x="4162264" y="850167"/>
                  </a:cubicBezTo>
                  <a:lnTo>
                    <a:pt x="4447086" y="905039"/>
                  </a:lnTo>
                  <a:close/>
                  <a:moveTo>
                    <a:pt x="2298007" y="1729583"/>
                  </a:moveTo>
                  <a:lnTo>
                    <a:pt x="2737787" y="1729583"/>
                  </a:lnTo>
                  <a:cubicBezTo>
                    <a:pt x="2693963" y="1670467"/>
                    <a:pt x="2683647" y="1598548"/>
                    <a:pt x="2716936" y="1531312"/>
                  </a:cubicBezTo>
                  <a:cubicBezTo>
                    <a:pt x="2755932" y="1452516"/>
                    <a:pt x="2889453" y="1506217"/>
                    <a:pt x="2959982" y="1504827"/>
                  </a:cubicBezTo>
                  <a:lnTo>
                    <a:pt x="2997734" y="1474757"/>
                  </a:lnTo>
                  <a:lnTo>
                    <a:pt x="2895306" y="1474757"/>
                  </a:lnTo>
                  <a:cubicBezTo>
                    <a:pt x="2884698" y="1474757"/>
                    <a:pt x="2841385" y="1457125"/>
                    <a:pt x="2829533" y="1450613"/>
                  </a:cubicBezTo>
                  <a:cubicBezTo>
                    <a:pt x="2676623" y="1366842"/>
                    <a:pt x="2758785" y="1148964"/>
                    <a:pt x="2813584" y="1028245"/>
                  </a:cubicBezTo>
                  <a:cubicBezTo>
                    <a:pt x="2821997" y="1009662"/>
                    <a:pt x="2869773" y="909063"/>
                    <a:pt x="2881332" y="905771"/>
                  </a:cubicBezTo>
                  <a:cubicBezTo>
                    <a:pt x="2895087" y="901820"/>
                    <a:pt x="2909280" y="911478"/>
                    <a:pt x="2907086" y="926403"/>
                  </a:cubicBezTo>
                  <a:cubicBezTo>
                    <a:pt x="2904671" y="942718"/>
                    <a:pt x="2866700" y="1004760"/>
                    <a:pt x="2856969" y="1026636"/>
                  </a:cubicBezTo>
                  <a:cubicBezTo>
                    <a:pt x="2772978" y="1214883"/>
                    <a:pt x="2691402" y="1455369"/>
                    <a:pt x="3000221" y="1434664"/>
                  </a:cubicBezTo>
                  <a:cubicBezTo>
                    <a:pt x="3181080" y="1422592"/>
                    <a:pt x="3366693" y="1339260"/>
                    <a:pt x="3543966" y="1303703"/>
                  </a:cubicBezTo>
                  <a:lnTo>
                    <a:pt x="3552526" y="1297264"/>
                  </a:lnTo>
                  <a:lnTo>
                    <a:pt x="3552526" y="1144867"/>
                  </a:lnTo>
                  <a:lnTo>
                    <a:pt x="2958958" y="1201495"/>
                  </a:lnTo>
                  <a:cubicBezTo>
                    <a:pt x="2944764" y="1195495"/>
                    <a:pt x="2945569" y="1172083"/>
                    <a:pt x="2962396" y="1167035"/>
                  </a:cubicBezTo>
                  <a:cubicBezTo>
                    <a:pt x="2992686" y="1158036"/>
                    <a:pt x="3157668" y="1150720"/>
                    <a:pt x="3165423" y="1140038"/>
                  </a:cubicBezTo>
                  <a:cubicBezTo>
                    <a:pt x="3195054" y="1022319"/>
                    <a:pt x="3192932" y="860191"/>
                    <a:pt x="3048875" y="826390"/>
                  </a:cubicBezTo>
                  <a:cubicBezTo>
                    <a:pt x="2735665" y="752861"/>
                    <a:pt x="2560660" y="1122332"/>
                    <a:pt x="2457135" y="1351258"/>
                  </a:cubicBezTo>
                  <a:cubicBezTo>
                    <a:pt x="2400800" y="1475781"/>
                    <a:pt x="2352659" y="1604182"/>
                    <a:pt x="2298080" y="1729363"/>
                  </a:cubicBezTo>
                  <a:close/>
                  <a:moveTo>
                    <a:pt x="4466328" y="945791"/>
                  </a:moveTo>
                  <a:lnTo>
                    <a:pt x="4119976" y="890041"/>
                  </a:lnTo>
                  <a:cubicBezTo>
                    <a:pt x="4101466" y="892968"/>
                    <a:pt x="4026767" y="983031"/>
                    <a:pt x="4013305" y="1003589"/>
                  </a:cubicBezTo>
                  <a:cubicBezTo>
                    <a:pt x="4008696" y="1010540"/>
                    <a:pt x="4001013" y="1015881"/>
                    <a:pt x="4002330" y="1025026"/>
                  </a:cubicBezTo>
                  <a:lnTo>
                    <a:pt x="4213844" y="1030221"/>
                  </a:lnTo>
                  <a:cubicBezTo>
                    <a:pt x="4226281" y="1015222"/>
                    <a:pt x="4247571" y="946742"/>
                    <a:pt x="4268935" y="950986"/>
                  </a:cubicBezTo>
                  <a:cubicBezTo>
                    <a:pt x="4304272" y="973447"/>
                    <a:pt x="4260448" y="1002419"/>
                    <a:pt x="4257229" y="1030001"/>
                  </a:cubicBezTo>
                  <a:lnTo>
                    <a:pt x="4482131" y="1035049"/>
                  </a:lnTo>
                  <a:lnTo>
                    <a:pt x="4466401" y="945791"/>
                  </a:lnTo>
                  <a:close/>
                  <a:moveTo>
                    <a:pt x="1793257" y="1030001"/>
                  </a:moveTo>
                  <a:cubicBezTo>
                    <a:pt x="1786087" y="976080"/>
                    <a:pt x="1744092" y="931378"/>
                    <a:pt x="1705755" y="895162"/>
                  </a:cubicBezTo>
                  <a:cubicBezTo>
                    <a:pt x="1704218" y="936865"/>
                    <a:pt x="1725948" y="978348"/>
                    <a:pt x="1715778" y="1020051"/>
                  </a:cubicBezTo>
                  <a:cubicBezTo>
                    <a:pt x="1706486" y="1039220"/>
                    <a:pt x="1642981" y="1026489"/>
                    <a:pt x="1623008" y="1022758"/>
                  </a:cubicBezTo>
                  <a:cubicBezTo>
                    <a:pt x="1588036" y="1016247"/>
                    <a:pt x="1549699" y="1001614"/>
                    <a:pt x="1515678" y="990128"/>
                  </a:cubicBezTo>
                  <a:cubicBezTo>
                    <a:pt x="1503533" y="986030"/>
                    <a:pt x="1479975" y="969496"/>
                    <a:pt x="1469220" y="975861"/>
                  </a:cubicBezTo>
                  <a:lnTo>
                    <a:pt x="1443394" y="1019905"/>
                  </a:lnTo>
                  <a:cubicBezTo>
                    <a:pt x="1604571" y="1065997"/>
                    <a:pt x="1548382" y="1292875"/>
                    <a:pt x="1383400" y="1264780"/>
                  </a:cubicBezTo>
                  <a:lnTo>
                    <a:pt x="1383400" y="1299752"/>
                  </a:lnTo>
                  <a:cubicBezTo>
                    <a:pt x="1383400" y="1299752"/>
                    <a:pt x="1652053" y="1212615"/>
                    <a:pt x="1652053" y="1212615"/>
                  </a:cubicBezTo>
                  <a:cubicBezTo>
                    <a:pt x="1628349" y="1115163"/>
                    <a:pt x="1692000" y="1029270"/>
                    <a:pt x="1793330" y="1029928"/>
                  </a:cubicBezTo>
                  <a:close/>
                  <a:moveTo>
                    <a:pt x="3767332" y="1030001"/>
                  </a:moveTo>
                  <a:lnTo>
                    <a:pt x="3817375" y="1047926"/>
                  </a:lnTo>
                  <a:cubicBezTo>
                    <a:pt x="3831203" y="1021441"/>
                    <a:pt x="3881685" y="960350"/>
                    <a:pt x="3877295" y="932914"/>
                  </a:cubicBezTo>
                  <a:cubicBezTo>
                    <a:pt x="3874149" y="913307"/>
                    <a:pt x="3848762" y="909210"/>
                    <a:pt x="3834349" y="919745"/>
                  </a:cubicBezTo>
                  <a:cubicBezTo>
                    <a:pt x="3818399" y="931378"/>
                    <a:pt x="3784598" y="1010394"/>
                    <a:pt x="3767332" y="1030001"/>
                  </a:cubicBezTo>
                  <a:close/>
                  <a:moveTo>
                    <a:pt x="5106794" y="1049975"/>
                  </a:moveTo>
                  <a:cubicBezTo>
                    <a:pt x="5124206" y="1049609"/>
                    <a:pt x="5144546" y="1072875"/>
                    <a:pt x="5159178" y="1059998"/>
                  </a:cubicBezTo>
                  <a:cubicBezTo>
                    <a:pt x="5164226" y="1055608"/>
                    <a:pt x="5217342" y="968106"/>
                    <a:pt x="5219391" y="960277"/>
                  </a:cubicBezTo>
                  <a:cubicBezTo>
                    <a:pt x="5228610" y="924940"/>
                    <a:pt x="5209075" y="897650"/>
                    <a:pt x="5179664" y="925525"/>
                  </a:cubicBezTo>
                  <a:cubicBezTo>
                    <a:pt x="5170006" y="934670"/>
                    <a:pt x="5118207" y="1020710"/>
                    <a:pt x="5110745" y="1036513"/>
                  </a:cubicBezTo>
                  <a:cubicBezTo>
                    <a:pt x="5108696" y="1040902"/>
                    <a:pt x="5105842" y="1044707"/>
                    <a:pt x="5106794" y="1049975"/>
                  </a:cubicBezTo>
                  <a:close/>
                  <a:moveTo>
                    <a:pt x="1438345" y="950181"/>
                  </a:moveTo>
                  <a:lnTo>
                    <a:pt x="1391887" y="930793"/>
                  </a:lnTo>
                  <a:cubicBezTo>
                    <a:pt x="1388083" y="931744"/>
                    <a:pt x="1337381" y="981494"/>
                    <a:pt x="1335698" y="985226"/>
                  </a:cubicBezTo>
                  <a:cubicBezTo>
                    <a:pt x="1329114" y="999858"/>
                    <a:pt x="1346453" y="1010979"/>
                    <a:pt x="1352087" y="1023929"/>
                  </a:cubicBezTo>
                  <a:cubicBezTo>
                    <a:pt x="1393862" y="1119845"/>
                    <a:pt x="1312871" y="1193373"/>
                    <a:pt x="1219004" y="1160377"/>
                  </a:cubicBezTo>
                  <a:lnTo>
                    <a:pt x="1193616" y="1212615"/>
                  </a:lnTo>
                  <a:cubicBezTo>
                    <a:pt x="1192007" y="1223590"/>
                    <a:pt x="1195080" y="1218468"/>
                    <a:pt x="1201079" y="1219858"/>
                  </a:cubicBezTo>
                  <a:cubicBezTo>
                    <a:pt x="1450124" y="1276852"/>
                    <a:pt x="1316017" y="1599719"/>
                    <a:pt x="1123600" y="1517191"/>
                  </a:cubicBezTo>
                  <a:cubicBezTo>
                    <a:pt x="1107723" y="1510387"/>
                    <a:pt x="1098797" y="1499267"/>
                    <a:pt x="1083580" y="1494804"/>
                  </a:cubicBezTo>
                  <a:lnTo>
                    <a:pt x="1073117" y="1541555"/>
                  </a:lnTo>
                  <a:cubicBezTo>
                    <a:pt x="1133769" y="1566357"/>
                    <a:pt x="1158791" y="1639153"/>
                    <a:pt x="1120673" y="1694318"/>
                  </a:cubicBezTo>
                  <a:lnTo>
                    <a:pt x="1078531" y="1729583"/>
                  </a:lnTo>
                  <a:lnTo>
                    <a:pt x="1143500" y="1729583"/>
                  </a:lnTo>
                  <a:cubicBezTo>
                    <a:pt x="1147963" y="1548285"/>
                    <a:pt x="1385595" y="1481781"/>
                    <a:pt x="1485828" y="1634617"/>
                  </a:cubicBezTo>
                  <a:lnTo>
                    <a:pt x="1593231" y="1527288"/>
                  </a:lnTo>
                  <a:cubicBezTo>
                    <a:pt x="1490949" y="1518142"/>
                    <a:pt x="1440687" y="1412715"/>
                    <a:pt x="1458319" y="1319945"/>
                  </a:cubicBezTo>
                  <a:cubicBezTo>
                    <a:pt x="1428834" y="1317823"/>
                    <a:pt x="1359183" y="1370793"/>
                    <a:pt x="1349526" y="1326310"/>
                  </a:cubicBezTo>
                  <a:cubicBezTo>
                    <a:pt x="1339503" y="1280510"/>
                    <a:pt x="1355452" y="1168718"/>
                    <a:pt x="1365841" y="1119991"/>
                  </a:cubicBezTo>
                  <a:cubicBezTo>
                    <a:pt x="1379523" y="1056193"/>
                    <a:pt x="1404837" y="1005345"/>
                    <a:pt x="1438345" y="950254"/>
                  </a:cubicBezTo>
                  <a:close/>
                  <a:moveTo>
                    <a:pt x="2422968" y="1044926"/>
                  </a:moveTo>
                  <a:lnTo>
                    <a:pt x="2473011" y="1062778"/>
                  </a:lnTo>
                  <a:cubicBezTo>
                    <a:pt x="2486108" y="1041707"/>
                    <a:pt x="2543833" y="962472"/>
                    <a:pt x="2490424" y="959546"/>
                  </a:cubicBezTo>
                  <a:cubicBezTo>
                    <a:pt x="2459330" y="957863"/>
                    <a:pt x="2440527" y="1022027"/>
                    <a:pt x="2422968" y="1044926"/>
                  </a:cubicBezTo>
                  <a:close/>
                  <a:moveTo>
                    <a:pt x="1243440" y="1124893"/>
                  </a:moveTo>
                  <a:cubicBezTo>
                    <a:pt x="1309433" y="1148305"/>
                    <a:pt x="1349599" y="1075216"/>
                    <a:pt x="1305921" y="1025099"/>
                  </a:cubicBezTo>
                  <a:lnTo>
                    <a:pt x="1243440" y="1124893"/>
                  </a:lnTo>
                  <a:close/>
                  <a:moveTo>
                    <a:pt x="1388375" y="1224907"/>
                  </a:moveTo>
                  <a:cubicBezTo>
                    <a:pt x="1478585" y="1248684"/>
                    <a:pt x="1540700" y="1133234"/>
                    <a:pt x="1470903" y="1074923"/>
                  </a:cubicBezTo>
                  <a:cubicBezTo>
                    <a:pt x="1425981" y="1037391"/>
                    <a:pt x="1422030" y="1061681"/>
                    <a:pt x="1409739" y="1103895"/>
                  </a:cubicBezTo>
                  <a:cubicBezTo>
                    <a:pt x="1398325" y="1143257"/>
                    <a:pt x="1394594" y="1184594"/>
                    <a:pt x="1388375" y="1224833"/>
                  </a:cubicBezTo>
                  <a:close/>
                  <a:moveTo>
                    <a:pt x="1827790" y="1169449"/>
                  </a:moveTo>
                  <a:lnTo>
                    <a:pt x="1810816" y="1069875"/>
                  </a:lnTo>
                  <a:cubicBezTo>
                    <a:pt x="1733044" y="1050779"/>
                    <a:pt x="1672832" y="1118528"/>
                    <a:pt x="1689001" y="1196593"/>
                  </a:cubicBezTo>
                  <a:lnTo>
                    <a:pt x="1699609" y="1203982"/>
                  </a:lnTo>
                  <a:lnTo>
                    <a:pt x="1827717" y="1169376"/>
                  </a:lnTo>
                  <a:close/>
                  <a:moveTo>
                    <a:pt x="3847299" y="1139965"/>
                  </a:moveTo>
                  <a:cubicBezTo>
                    <a:pt x="3834934" y="1077703"/>
                    <a:pt x="3750285" y="1058169"/>
                    <a:pt x="3695340" y="1065485"/>
                  </a:cubicBezTo>
                  <a:cubicBezTo>
                    <a:pt x="3667172" y="1069216"/>
                    <a:pt x="3601545" y="1101408"/>
                    <a:pt x="3594595" y="1129649"/>
                  </a:cubicBezTo>
                  <a:lnTo>
                    <a:pt x="3587498" y="1299825"/>
                  </a:lnTo>
                  <a:cubicBezTo>
                    <a:pt x="3644345" y="1287826"/>
                    <a:pt x="3698559" y="1315116"/>
                    <a:pt x="3752407" y="1329822"/>
                  </a:cubicBezTo>
                  <a:cubicBezTo>
                    <a:pt x="3760966" y="1271145"/>
                    <a:pt x="3691316" y="1272389"/>
                    <a:pt x="3654808" y="1250001"/>
                  </a:cubicBezTo>
                  <a:cubicBezTo>
                    <a:pt x="3643321" y="1191837"/>
                    <a:pt x="3730165" y="1236027"/>
                    <a:pt x="3754162" y="1250733"/>
                  </a:cubicBezTo>
                  <a:cubicBezTo>
                    <a:pt x="3763162" y="1256220"/>
                    <a:pt x="3781013" y="1283949"/>
                    <a:pt x="3790086" y="1270048"/>
                  </a:cubicBezTo>
                  <a:cubicBezTo>
                    <a:pt x="3812693" y="1203689"/>
                    <a:pt x="3676025" y="1204640"/>
                    <a:pt x="3661978" y="1187959"/>
                  </a:cubicBezTo>
                  <a:cubicBezTo>
                    <a:pt x="3651662" y="1175595"/>
                    <a:pt x="3657661" y="1161182"/>
                    <a:pt x="3672367" y="1157012"/>
                  </a:cubicBezTo>
                  <a:cubicBezTo>
                    <a:pt x="3697388" y="1149842"/>
                    <a:pt x="3762137" y="1176180"/>
                    <a:pt x="3785842" y="1188984"/>
                  </a:cubicBezTo>
                  <a:cubicBezTo>
                    <a:pt x="3794548" y="1193666"/>
                    <a:pt x="3816277" y="1218761"/>
                    <a:pt x="3824984" y="1205153"/>
                  </a:cubicBezTo>
                  <a:cubicBezTo>
                    <a:pt x="3842982" y="1176912"/>
                    <a:pt x="3793305" y="1153939"/>
                    <a:pt x="3772380" y="1147500"/>
                  </a:cubicBezTo>
                  <a:cubicBezTo>
                    <a:pt x="3751455" y="1141062"/>
                    <a:pt x="3689633" y="1140331"/>
                    <a:pt x="3687219" y="1117284"/>
                  </a:cubicBezTo>
                  <a:cubicBezTo>
                    <a:pt x="3683707" y="1083922"/>
                    <a:pt x="3758260" y="1101993"/>
                    <a:pt x="3777501" y="1107407"/>
                  </a:cubicBezTo>
                  <a:cubicBezTo>
                    <a:pt x="3803986" y="1114870"/>
                    <a:pt x="3822204" y="1131917"/>
                    <a:pt x="3847372" y="1139965"/>
                  </a:cubicBezTo>
                  <a:close/>
                  <a:moveTo>
                    <a:pt x="4192187" y="1070021"/>
                  </a:moveTo>
                  <a:lnTo>
                    <a:pt x="3975772" y="1065997"/>
                  </a:lnTo>
                  <a:cubicBezTo>
                    <a:pt x="3959457" y="1070899"/>
                    <a:pt x="3918413" y="1170035"/>
                    <a:pt x="3907365" y="1189862"/>
                  </a:cubicBezTo>
                  <a:lnTo>
                    <a:pt x="4146534" y="1204202"/>
                  </a:lnTo>
                  <a:lnTo>
                    <a:pt x="4192187" y="1070021"/>
                  </a:lnTo>
                  <a:close/>
                  <a:moveTo>
                    <a:pt x="4427040" y="1179911"/>
                  </a:moveTo>
                  <a:lnTo>
                    <a:pt x="4329587" y="1179911"/>
                  </a:lnTo>
                  <a:cubicBezTo>
                    <a:pt x="4307126" y="1179911"/>
                    <a:pt x="4307126" y="1139965"/>
                    <a:pt x="4329587" y="1139965"/>
                  </a:cubicBezTo>
                  <a:lnTo>
                    <a:pt x="4477010" y="1139965"/>
                  </a:lnTo>
                  <a:lnTo>
                    <a:pt x="4482058" y="1074996"/>
                  </a:lnTo>
                  <a:lnTo>
                    <a:pt x="4237036" y="1072362"/>
                  </a:lnTo>
                  <a:cubicBezTo>
                    <a:pt x="4199650" y="1153866"/>
                    <a:pt x="4158094" y="1251611"/>
                    <a:pt x="4197236" y="1339772"/>
                  </a:cubicBezTo>
                  <a:lnTo>
                    <a:pt x="4427040" y="1179911"/>
                  </a:lnTo>
                  <a:close/>
                  <a:moveTo>
                    <a:pt x="2467890" y="1139965"/>
                  </a:moveTo>
                  <a:cubicBezTo>
                    <a:pt x="2473597" y="1114138"/>
                    <a:pt x="2448063" y="1092994"/>
                    <a:pt x="2426407" y="1083995"/>
                  </a:cubicBezTo>
                  <a:cubicBezTo>
                    <a:pt x="2341685" y="1048731"/>
                    <a:pt x="2186580" y="1114870"/>
                    <a:pt x="2099150" y="1138501"/>
                  </a:cubicBezTo>
                  <a:cubicBezTo>
                    <a:pt x="1901465" y="1192056"/>
                    <a:pt x="1702024" y="1239393"/>
                    <a:pt x="1506679" y="1300630"/>
                  </a:cubicBezTo>
                  <a:cubicBezTo>
                    <a:pt x="1469513" y="1359087"/>
                    <a:pt x="1505362" y="1473733"/>
                    <a:pt x="1581232" y="1484195"/>
                  </a:cubicBezTo>
                  <a:cubicBezTo>
                    <a:pt x="1777674" y="1511265"/>
                    <a:pt x="2028914" y="1274364"/>
                    <a:pt x="2250451" y="1284827"/>
                  </a:cubicBezTo>
                  <a:cubicBezTo>
                    <a:pt x="2300933" y="1287241"/>
                    <a:pt x="2340441" y="1320823"/>
                    <a:pt x="2387923" y="1314677"/>
                  </a:cubicBezTo>
                  <a:cubicBezTo>
                    <a:pt x="2372706" y="1258708"/>
                    <a:pt x="2292592" y="1275974"/>
                    <a:pt x="2249280" y="1258561"/>
                  </a:cubicBezTo>
                  <a:cubicBezTo>
                    <a:pt x="2226161" y="1206616"/>
                    <a:pt x="2335100" y="1230906"/>
                    <a:pt x="2360707" y="1239539"/>
                  </a:cubicBezTo>
                  <a:cubicBezTo>
                    <a:pt x="2381192" y="1246490"/>
                    <a:pt x="2400288" y="1259659"/>
                    <a:pt x="2415579" y="1274657"/>
                  </a:cubicBezTo>
                  <a:cubicBezTo>
                    <a:pt x="2448429" y="1262000"/>
                    <a:pt x="2410677" y="1219127"/>
                    <a:pt x="2392679" y="1207494"/>
                  </a:cubicBezTo>
                  <a:cubicBezTo>
                    <a:pt x="2363706" y="1188691"/>
                    <a:pt x="2279423" y="1194764"/>
                    <a:pt x="2273497" y="1176473"/>
                  </a:cubicBezTo>
                  <a:cubicBezTo>
                    <a:pt x="2258060" y="1128624"/>
                    <a:pt x="2377827" y="1157377"/>
                    <a:pt x="2401312" y="1168864"/>
                  </a:cubicBezTo>
                  <a:cubicBezTo>
                    <a:pt x="2418578" y="1177351"/>
                    <a:pt x="2432260" y="1191179"/>
                    <a:pt x="2445429" y="1204714"/>
                  </a:cubicBezTo>
                  <a:lnTo>
                    <a:pt x="2457867" y="1197105"/>
                  </a:lnTo>
                  <a:cubicBezTo>
                    <a:pt x="2432479" y="1117138"/>
                    <a:pt x="2363999" y="1149476"/>
                    <a:pt x="2306420" y="1138501"/>
                  </a:cubicBezTo>
                  <a:cubicBezTo>
                    <a:pt x="2278326" y="1133161"/>
                    <a:pt x="2289081" y="1104335"/>
                    <a:pt x="2315785" y="1100091"/>
                  </a:cubicBezTo>
                  <a:cubicBezTo>
                    <a:pt x="2366926" y="1091897"/>
                    <a:pt x="2430797" y="1101042"/>
                    <a:pt x="2467890" y="1139745"/>
                  </a:cubicBezTo>
                  <a:close/>
                  <a:moveTo>
                    <a:pt x="5156764" y="1119918"/>
                  </a:moveTo>
                  <a:cubicBezTo>
                    <a:pt x="5081772" y="1045658"/>
                    <a:pt x="4972979" y="1088531"/>
                    <a:pt x="4886721" y="1117504"/>
                  </a:cubicBezTo>
                  <a:lnTo>
                    <a:pt x="4882696" y="1126356"/>
                  </a:lnTo>
                  <a:lnTo>
                    <a:pt x="4922497" y="1284241"/>
                  </a:lnTo>
                  <a:cubicBezTo>
                    <a:pt x="4956883" y="1285778"/>
                    <a:pt x="4991709" y="1281315"/>
                    <a:pt x="5024486" y="1294704"/>
                  </a:cubicBezTo>
                  <a:cubicBezTo>
                    <a:pt x="5041533" y="1301654"/>
                    <a:pt x="5078699" y="1341016"/>
                    <a:pt x="5084187" y="1339845"/>
                  </a:cubicBezTo>
                  <a:cubicBezTo>
                    <a:pt x="5112354" y="1333773"/>
                    <a:pt x="5068091" y="1281754"/>
                    <a:pt x="5056458" y="1272755"/>
                  </a:cubicBezTo>
                  <a:cubicBezTo>
                    <a:pt x="5037801" y="1258269"/>
                    <a:pt x="4992806" y="1249709"/>
                    <a:pt x="5003927" y="1219566"/>
                  </a:cubicBezTo>
                  <a:cubicBezTo>
                    <a:pt x="5018998" y="1198861"/>
                    <a:pt x="5075553" y="1237491"/>
                    <a:pt x="5089381" y="1249782"/>
                  </a:cubicBezTo>
                  <a:cubicBezTo>
                    <a:pt x="5108110" y="1266463"/>
                    <a:pt x="5115061" y="1287387"/>
                    <a:pt x="5134303" y="1299752"/>
                  </a:cubicBezTo>
                  <a:cubicBezTo>
                    <a:pt x="5166128" y="1249489"/>
                    <a:pt x="5114988" y="1210201"/>
                    <a:pt x="5071749" y="1192495"/>
                  </a:cubicBezTo>
                  <a:cubicBezTo>
                    <a:pt x="5048776" y="1183131"/>
                    <a:pt x="4993318" y="1182545"/>
                    <a:pt x="5014170" y="1149915"/>
                  </a:cubicBezTo>
                  <a:cubicBezTo>
                    <a:pt x="5075334" y="1130966"/>
                    <a:pt x="5142717" y="1179472"/>
                    <a:pt x="5174323" y="1229882"/>
                  </a:cubicBezTo>
                  <a:cubicBezTo>
                    <a:pt x="5186248" y="1182033"/>
                    <a:pt x="5133498" y="1146769"/>
                    <a:pt x="5092893" y="1136453"/>
                  </a:cubicBezTo>
                  <a:cubicBezTo>
                    <a:pt x="5067871" y="1130088"/>
                    <a:pt x="5014097" y="1137916"/>
                    <a:pt x="5022657" y="1108432"/>
                  </a:cubicBezTo>
                  <a:cubicBezTo>
                    <a:pt x="5029241" y="1085678"/>
                    <a:pt x="5084552" y="1092848"/>
                    <a:pt x="5102184" y="1097165"/>
                  </a:cubicBezTo>
                  <a:cubicBezTo>
                    <a:pt x="5121646" y="1101993"/>
                    <a:pt x="5137375" y="1116479"/>
                    <a:pt x="5156837" y="1119918"/>
                  </a:cubicBezTo>
                  <a:close/>
                  <a:moveTo>
                    <a:pt x="4846920" y="1134916"/>
                  </a:moveTo>
                  <a:cubicBezTo>
                    <a:pt x="4835653" y="1135794"/>
                    <a:pt x="4778440" y="1144867"/>
                    <a:pt x="4777708" y="1152256"/>
                  </a:cubicBezTo>
                  <a:lnTo>
                    <a:pt x="4821971" y="1324847"/>
                  </a:lnTo>
                  <a:lnTo>
                    <a:pt x="4882257" y="1301874"/>
                  </a:lnTo>
                  <a:lnTo>
                    <a:pt x="4846847" y="1134916"/>
                  </a:lnTo>
                  <a:close/>
                  <a:moveTo>
                    <a:pt x="4741931" y="1154963"/>
                  </a:moveTo>
                  <a:lnTo>
                    <a:pt x="4642138" y="1170181"/>
                  </a:lnTo>
                  <a:lnTo>
                    <a:pt x="4671988" y="1374817"/>
                  </a:lnTo>
                  <a:cubicBezTo>
                    <a:pt x="4676378" y="1379280"/>
                    <a:pt x="4784220" y="1344454"/>
                    <a:pt x="4786488" y="1336699"/>
                  </a:cubicBezTo>
                  <a:lnTo>
                    <a:pt x="4741858" y="1154963"/>
                  </a:lnTo>
                  <a:close/>
                  <a:moveTo>
                    <a:pt x="4601313" y="1175595"/>
                  </a:moveTo>
                  <a:lnTo>
                    <a:pt x="4527858" y="1180789"/>
                  </a:lnTo>
                  <a:lnTo>
                    <a:pt x="4487033" y="1414690"/>
                  </a:lnTo>
                  <a:lnTo>
                    <a:pt x="4636504" y="1389303"/>
                  </a:lnTo>
                  <a:lnTo>
                    <a:pt x="4601313" y="1175595"/>
                  </a:lnTo>
                  <a:close/>
                  <a:moveTo>
                    <a:pt x="4492008" y="1184960"/>
                  </a:moveTo>
                  <a:lnTo>
                    <a:pt x="4227159" y="1374671"/>
                  </a:lnTo>
                  <a:cubicBezTo>
                    <a:pt x="4289567" y="1417910"/>
                    <a:pt x="4367119" y="1430420"/>
                    <a:pt x="4442111" y="1422299"/>
                  </a:cubicBezTo>
                  <a:lnTo>
                    <a:pt x="4492008" y="1184887"/>
                  </a:lnTo>
                  <a:close/>
                  <a:moveTo>
                    <a:pt x="4142217" y="1244880"/>
                  </a:moveTo>
                  <a:lnTo>
                    <a:pt x="3890611" y="1230686"/>
                  </a:lnTo>
                  <a:lnTo>
                    <a:pt x="3822423" y="1357331"/>
                  </a:lnTo>
                  <a:lnTo>
                    <a:pt x="4313930" y="1498754"/>
                  </a:lnTo>
                  <a:lnTo>
                    <a:pt x="4362071" y="1459759"/>
                  </a:lnTo>
                  <a:cubicBezTo>
                    <a:pt x="4243987" y="1458954"/>
                    <a:pt x="4125097" y="1373573"/>
                    <a:pt x="4142217" y="1244807"/>
                  </a:cubicBezTo>
                  <a:close/>
                  <a:moveTo>
                    <a:pt x="1176789" y="1260683"/>
                  </a:moveTo>
                  <a:lnTo>
                    <a:pt x="1099456" y="1456613"/>
                  </a:lnTo>
                  <a:cubicBezTo>
                    <a:pt x="1192226" y="1542871"/>
                    <a:pt x="1337015" y="1447467"/>
                    <a:pt x="1287777" y="1327993"/>
                  </a:cubicBezTo>
                  <a:cubicBezTo>
                    <a:pt x="1269998" y="1284827"/>
                    <a:pt x="1224930" y="1252928"/>
                    <a:pt x="1176789" y="1260683"/>
                  </a:cubicBezTo>
                  <a:close/>
                  <a:moveTo>
                    <a:pt x="4991782" y="1324920"/>
                  </a:moveTo>
                  <a:cubicBezTo>
                    <a:pt x="4969321" y="1319140"/>
                    <a:pt x="4939032" y="1311165"/>
                    <a:pt x="4924692" y="1335163"/>
                  </a:cubicBezTo>
                  <a:lnTo>
                    <a:pt x="4377069" y="2216773"/>
                  </a:lnTo>
                  <a:cubicBezTo>
                    <a:pt x="4321100" y="2267474"/>
                    <a:pt x="4231915" y="2244867"/>
                    <a:pt x="4180189" y="2294764"/>
                  </a:cubicBezTo>
                  <a:lnTo>
                    <a:pt x="4072274" y="2444089"/>
                  </a:lnTo>
                  <a:cubicBezTo>
                    <a:pt x="4181652" y="2381974"/>
                    <a:pt x="4304858" y="2343710"/>
                    <a:pt x="4432088" y="2364122"/>
                  </a:cubicBezTo>
                  <a:cubicBezTo>
                    <a:pt x="4410651" y="2314152"/>
                    <a:pt x="4398287" y="2283570"/>
                    <a:pt x="4421113" y="2230820"/>
                  </a:cubicBezTo>
                  <a:lnTo>
                    <a:pt x="4991855" y="1324993"/>
                  </a:lnTo>
                  <a:close/>
                  <a:moveTo>
                    <a:pt x="2298007" y="1334870"/>
                  </a:moveTo>
                  <a:cubicBezTo>
                    <a:pt x="2278765" y="1332821"/>
                    <a:pt x="2254401" y="1313945"/>
                    <a:pt x="2240793" y="1335089"/>
                  </a:cubicBezTo>
                  <a:lnTo>
                    <a:pt x="1668076" y="2251525"/>
                  </a:lnTo>
                  <a:cubicBezTo>
                    <a:pt x="1631129" y="2300032"/>
                    <a:pt x="1567404" y="2294033"/>
                    <a:pt x="1516117" y="2309397"/>
                  </a:cubicBezTo>
                  <a:cubicBezTo>
                    <a:pt x="1450271" y="2329150"/>
                    <a:pt x="1398618" y="2443869"/>
                    <a:pt x="1353403" y="2493913"/>
                  </a:cubicBezTo>
                  <a:cubicBezTo>
                    <a:pt x="1469220" y="2453673"/>
                    <a:pt x="1583207" y="2465233"/>
                    <a:pt x="1697487" y="2503278"/>
                  </a:cubicBezTo>
                  <a:cubicBezTo>
                    <a:pt x="1762968" y="2428213"/>
                    <a:pt x="1675319" y="2370268"/>
                    <a:pt x="1700926" y="2294179"/>
                  </a:cubicBezTo>
                  <a:lnTo>
                    <a:pt x="2298007" y="1334724"/>
                  </a:lnTo>
                  <a:close/>
                  <a:moveTo>
                    <a:pt x="2197993" y="1329895"/>
                  </a:moveTo>
                  <a:lnTo>
                    <a:pt x="2101199" y="1349868"/>
                  </a:lnTo>
                  <a:cubicBezTo>
                    <a:pt x="2087664" y="1356746"/>
                    <a:pt x="2108808" y="1362891"/>
                    <a:pt x="2113124" y="1367062"/>
                  </a:cubicBezTo>
                  <a:cubicBezTo>
                    <a:pt x="2125855" y="1379280"/>
                    <a:pt x="2137488" y="1392742"/>
                    <a:pt x="2150511" y="1404740"/>
                  </a:cubicBezTo>
                  <a:lnTo>
                    <a:pt x="2197993" y="1329968"/>
                  </a:lnTo>
                  <a:close/>
                  <a:moveTo>
                    <a:pt x="3637395" y="1334870"/>
                  </a:moveTo>
                  <a:cubicBezTo>
                    <a:pt x="3614202" y="1336772"/>
                    <a:pt x="3584279" y="1326895"/>
                    <a:pt x="3568183" y="1348039"/>
                  </a:cubicBezTo>
                  <a:lnTo>
                    <a:pt x="3032779" y="2211798"/>
                  </a:lnTo>
                  <a:cubicBezTo>
                    <a:pt x="2980760" y="2265572"/>
                    <a:pt x="2889307" y="2242599"/>
                    <a:pt x="2836703" y="2289131"/>
                  </a:cubicBezTo>
                  <a:cubicBezTo>
                    <a:pt x="2814242" y="2308958"/>
                    <a:pt x="2744591" y="2404654"/>
                    <a:pt x="2728788" y="2432529"/>
                  </a:cubicBezTo>
                  <a:cubicBezTo>
                    <a:pt x="2725642" y="2438090"/>
                    <a:pt x="2721179" y="2441528"/>
                    <a:pt x="2722862" y="2449064"/>
                  </a:cubicBezTo>
                  <a:cubicBezTo>
                    <a:pt x="2830631" y="2446138"/>
                    <a:pt x="2908841" y="2530275"/>
                    <a:pt x="3002636" y="2568978"/>
                  </a:cubicBezTo>
                  <a:cubicBezTo>
                    <a:pt x="3019024" y="2520837"/>
                    <a:pt x="3097674" y="2439041"/>
                    <a:pt x="3091748" y="2387900"/>
                  </a:cubicBezTo>
                  <a:cubicBezTo>
                    <a:pt x="3083700" y="2318469"/>
                    <a:pt x="3037315" y="2306982"/>
                    <a:pt x="3079969" y="2218968"/>
                  </a:cubicBezTo>
                  <a:lnTo>
                    <a:pt x="3637395" y="1334797"/>
                  </a:lnTo>
                  <a:close/>
                  <a:moveTo>
                    <a:pt x="2287910" y="1659566"/>
                  </a:moveTo>
                  <a:lnTo>
                    <a:pt x="2417847" y="1339845"/>
                  </a:lnTo>
                  <a:cubicBezTo>
                    <a:pt x="2393410" y="1363550"/>
                    <a:pt x="2364877" y="1351917"/>
                    <a:pt x="2335246" y="1354258"/>
                  </a:cubicBezTo>
                  <a:lnTo>
                    <a:pt x="2235087" y="1514704"/>
                  </a:lnTo>
                  <a:lnTo>
                    <a:pt x="2235087" y="1529629"/>
                  </a:lnTo>
                  <a:cubicBezTo>
                    <a:pt x="2235087" y="1529629"/>
                    <a:pt x="2287910" y="1659566"/>
                    <a:pt x="2287910" y="1659566"/>
                  </a:cubicBezTo>
                  <a:close/>
                  <a:moveTo>
                    <a:pt x="3777355" y="1364867"/>
                  </a:moveTo>
                  <a:cubicBezTo>
                    <a:pt x="3739603" y="1381840"/>
                    <a:pt x="3712826" y="1348259"/>
                    <a:pt x="3677415" y="1347015"/>
                  </a:cubicBezTo>
                  <a:lnTo>
                    <a:pt x="3573305" y="1508485"/>
                  </a:lnTo>
                  <a:cubicBezTo>
                    <a:pt x="3570085" y="1521362"/>
                    <a:pt x="3609520" y="1595914"/>
                    <a:pt x="3617495" y="1616985"/>
                  </a:cubicBezTo>
                  <a:cubicBezTo>
                    <a:pt x="3625835" y="1638861"/>
                    <a:pt x="3631908" y="1661761"/>
                    <a:pt x="3637468" y="1684514"/>
                  </a:cubicBezTo>
                  <a:lnTo>
                    <a:pt x="3777355" y="1364794"/>
                  </a:lnTo>
                  <a:close/>
                  <a:moveTo>
                    <a:pt x="3517408" y="1349868"/>
                  </a:moveTo>
                  <a:cubicBezTo>
                    <a:pt x="3495020" y="1357038"/>
                    <a:pt x="3465390" y="1359819"/>
                    <a:pt x="3444465" y="1369330"/>
                  </a:cubicBezTo>
                  <a:cubicBezTo>
                    <a:pt x="3438685" y="1371963"/>
                    <a:pt x="3435393" y="1366988"/>
                    <a:pt x="3437515" y="1379719"/>
                  </a:cubicBezTo>
                  <a:lnTo>
                    <a:pt x="3487338" y="1409789"/>
                  </a:lnTo>
                  <a:lnTo>
                    <a:pt x="3517408" y="1349868"/>
                  </a:lnTo>
                  <a:close/>
                  <a:moveTo>
                    <a:pt x="4272081" y="1524727"/>
                  </a:moveTo>
                  <a:lnTo>
                    <a:pt x="3802962" y="1400351"/>
                  </a:lnTo>
                  <a:cubicBezTo>
                    <a:pt x="3796304" y="1429762"/>
                    <a:pt x="3760966" y="1469562"/>
                    <a:pt x="3757382" y="1497364"/>
                  </a:cubicBezTo>
                  <a:cubicBezTo>
                    <a:pt x="3755991" y="1508192"/>
                    <a:pt x="3770112" y="1506583"/>
                    <a:pt x="3776331" y="1508046"/>
                  </a:cubicBezTo>
                  <a:cubicBezTo>
                    <a:pt x="3916145" y="1540164"/>
                    <a:pt x="4068616" y="1550041"/>
                    <a:pt x="4209746" y="1580111"/>
                  </a:cubicBezTo>
                  <a:cubicBezTo>
                    <a:pt x="4217648" y="1581209"/>
                    <a:pt x="4223281" y="1578721"/>
                    <a:pt x="4229939" y="1574917"/>
                  </a:cubicBezTo>
                  <a:cubicBezTo>
                    <a:pt x="4235500" y="1571697"/>
                    <a:pt x="4276836" y="1529263"/>
                    <a:pt x="4272081" y="1524727"/>
                  </a:cubicBezTo>
                  <a:close/>
                  <a:moveTo>
                    <a:pt x="2766101" y="1530507"/>
                  </a:moveTo>
                  <a:cubicBezTo>
                    <a:pt x="2720521" y="1587647"/>
                    <a:pt x="2730471" y="1667833"/>
                    <a:pt x="2780295" y="1719486"/>
                  </a:cubicBezTo>
                  <a:lnTo>
                    <a:pt x="2927644" y="1542213"/>
                  </a:lnTo>
                  <a:cubicBezTo>
                    <a:pt x="2922888" y="1535043"/>
                    <a:pt x="2918133" y="1535263"/>
                    <a:pt x="2910524" y="1534458"/>
                  </a:cubicBezTo>
                  <a:cubicBezTo>
                    <a:pt x="2862749" y="1529483"/>
                    <a:pt x="2814096" y="1528824"/>
                    <a:pt x="2766101" y="1530507"/>
                  </a:cubicBezTo>
                  <a:close/>
                  <a:moveTo>
                    <a:pt x="4182164" y="1614644"/>
                  </a:moveTo>
                  <a:lnTo>
                    <a:pt x="3744578" y="1541262"/>
                  </a:lnTo>
                  <a:cubicBezTo>
                    <a:pt x="3737555" y="1542432"/>
                    <a:pt x="3706461" y="1621741"/>
                    <a:pt x="3707704" y="1626716"/>
                  </a:cubicBezTo>
                  <a:cubicBezTo>
                    <a:pt x="3710923" y="1639885"/>
                    <a:pt x="3760820" y="1633666"/>
                    <a:pt x="3774794" y="1634617"/>
                  </a:cubicBezTo>
                  <a:cubicBezTo>
                    <a:pt x="3894781" y="1643177"/>
                    <a:pt x="4014695" y="1653932"/>
                    <a:pt x="4134974" y="1659785"/>
                  </a:cubicBezTo>
                  <a:cubicBezTo>
                    <a:pt x="4146534" y="1663517"/>
                    <a:pt x="4187651" y="1619400"/>
                    <a:pt x="4182164" y="1614571"/>
                  </a:cubicBezTo>
                  <a:close/>
                  <a:moveTo>
                    <a:pt x="1033536" y="1694538"/>
                  </a:moveTo>
                  <a:cubicBezTo>
                    <a:pt x="1102968" y="1701049"/>
                    <a:pt x="1121990" y="1615156"/>
                    <a:pt x="1065947" y="1579672"/>
                  </a:cubicBezTo>
                  <a:cubicBezTo>
                    <a:pt x="1054461" y="1577404"/>
                    <a:pt x="1059729" y="1584647"/>
                    <a:pt x="1057900" y="1591451"/>
                  </a:cubicBezTo>
                  <a:cubicBezTo>
                    <a:pt x="1048681" y="1625545"/>
                    <a:pt x="1042974" y="1660517"/>
                    <a:pt x="1033536" y="1694538"/>
                  </a:cubicBezTo>
                  <a:close/>
                  <a:moveTo>
                    <a:pt x="1178472" y="1729583"/>
                  </a:moveTo>
                  <a:lnTo>
                    <a:pt x="1400886" y="1729583"/>
                  </a:lnTo>
                  <a:lnTo>
                    <a:pt x="1457514" y="1662200"/>
                  </a:lnTo>
                  <a:cubicBezTo>
                    <a:pt x="1377547" y="1534458"/>
                    <a:pt x="1195299" y="1583038"/>
                    <a:pt x="1178472" y="1729583"/>
                  </a:cubicBezTo>
                  <a:close/>
                  <a:moveTo>
                    <a:pt x="3297481" y="1669662"/>
                  </a:moveTo>
                  <a:cubicBezTo>
                    <a:pt x="3288994" y="1663736"/>
                    <a:pt x="3233464" y="1726437"/>
                    <a:pt x="3237634" y="1729509"/>
                  </a:cubicBezTo>
                  <a:cubicBezTo>
                    <a:pt x="3282117" y="1739752"/>
                    <a:pt x="3321040" y="1712682"/>
                    <a:pt x="3297481" y="1669662"/>
                  </a:cubicBezTo>
                  <a:close/>
                  <a:moveTo>
                    <a:pt x="4107172" y="1699659"/>
                  </a:moveTo>
                  <a:lnTo>
                    <a:pt x="3690657" y="1669296"/>
                  </a:lnTo>
                  <a:lnTo>
                    <a:pt x="3667392" y="1729509"/>
                  </a:lnTo>
                  <a:lnTo>
                    <a:pt x="4084858" y="1724973"/>
                  </a:lnTo>
                  <a:cubicBezTo>
                    <a:pt x="4094369" y="1723803"/>
                    <a:pt x="4099783" y="1707634"/>
                    <a:pt x="4107172" y="1699659"/>
                  </a:cubicBezTo>
                  <a:close/>
                  <a:moveTo>
                    <a:pt x="4626920" y="1679612"/>
                  </a:moveTo>
                  <a:cubicBezTo>
                    <a:pt x="4621872" y="1674857"/>
                    <a:pt x="4574682" y="1715169"/>
                    <a:pt x="4571975" y="1724534"/>
                  </a:cubicBezTo>
                  <a:lnTo>
                    <a:pt x="4636943" y="1724534"/>
                  </a:lnTo>
                  <a:cubicBezTo>
                    <a:pt x="4636943" y="1724534"/>
                    <a:pt x="4626920" y="1679612"/>
                    <a:pt x="4626920" y="1679612"/>
                  </a:cubicBezTo>
                  <a:close/>
                  <a:moveTo>
                    <a:pt x="1953118" y="1729509"/>
                  </a:moveTo>
                  <a:cubicBezTo>
                    <a:pt x="1959410" y="1723364"/>
                    <a:pt x="1936949" y="1690587"/>
                    <a:pt x="1930657" y="1684661"/>
                  </a:cubicBezTo>
                  <a:lnTo>
                    <a:pt x="1893197" y="1727095"/>
                  </a:lnTo>
                  <a:lnTo>
                    <a:pt x="1953118" y="1729509"/>
                  </a:lnTo>
                  <a:close/>
                  <a:moveTo>
                    <a:pt x="4611995" y="1764554"/>
                  </a:moveTo>
                  <a:cubicBezTo>
                    <a:pt x="4211722" y="1767188"/>
                    <a:pt x="3810425" y="1758335"/>
                    <a:pt x="3410810" y="1770261"/>
                  </a:cubicBezTo>
                  <a:cubicBezTo>
                    <a:pt x="3341745" y="1880371"/>
                    <a:pt x="3266753" y="1987847"/>
                    <a:pt x="3200541" y="2099713"/>
                  </a:cubicBezTo>
                  <a:cubicBezTo>
                    <a:pt x="3195932" y="2107541"/>
                    <a:pt x="3178226" y="2132562"/>
                    <a:pt x="3182836" y="2139001"/>
                  </a:cubicBezTo>
                  <a:cubicBezTo>
                    <a:pt x="3277435" y="2187069"/>
                    <a:pt x="3380009" y="2237478"/>
                    <a:pt x="3486387" y="2252769"/>
                  </a:cubicBezTo>
                  <a:cubicBezTo>
                    <a:pt x="3834349" y="2302812"/>
                    <a:pt x="4132413" y="2013893"/>
                    <a:pt x="4471962" y="1986676"/>
                  </a:cubicBezTo>
                  <a:lnTo>
                    <a:pt x="4611995" y="1764481"/>
                  </a:lnTo>
                  <a:close/>
                  <a:moveTo>
                    <a:pt x="5726481" y="1764554"/>
                  </a:moveTo>
                  <a:lnTo>
                    <a:pt x="4764392" y="1764554"/>
                  </a:lnTo>
                  <a:lnTo>
                    <a:pt x="4617043" y="1991944"/>
                  </a:lnTo>
                  <a:lnTo>
                    <a:pt x="5189321" y="2269084"/>
                  </a:lnTo>
                  <a:cubicBezTo>
                    <a:pt x="5221513" y="2245013"/>
                    <a:pt x="5248290" y="2206091"/>
                    <a:pt x="5276531" y="2176606"/>
                  </a:cubicBezTo>
                  <a:cubicBezTo>
                    <a:pt x="5341792" y="2108346"/>
                    <a:pt x="5417150" y="2036207"/>
                    <a:pt x="5486508" y="1971824"/>
                  </a:cubicBezTo>
                  <a:cubicBezTo>
                    <a:pt x="5564060" y="1899759"/>
                    <a:pt x="5643661" y="1830401"/>
                    <a:pt x="5726481" y="1764554"/>
                  </a:cubicBezTo>
                  <a:close/>
                  <a:moveTo>
                    <a:pt x="1923121" y="1769529"/>
                  </a:moveTo>
                  <a:lnTo>
                    <a:pt x="718644" y="1769529"/>
                  </a:lnTo>
                  <a:lnTo>
                    <a:pt x="911135" y="2274205"/>
                  </a:lnTo>
                  <a:cubicBezTo>
                    <a:pt x="1089725" y="2182021"/>
                    <a:pt x="1268827" y="2073447"/>
                    <a:pt x="1475878" y="2064375"/>
                  </a:cubicBezTo>
                  <a:cubicBezTo>
                    <a:pt x="1560307" y="2060644"/>
                    <a:pt x="1624398" y="2099859"/>
                    <a:pt x="1699975" y="2128904"/>
                  </a:cubicBezTo>
                  <a:lnTo>
                    <a:pt x="1923121" y="1769529"/>
                  </a:lnTo>
                  <a:close/>
                  <a:moveTo>
                    <a:pt x="3257608" y="1769529"/>
                  </a:moveTo>
                  <a:lnTo>
                    <a:pt x="2075592" y="1769529"/>
                  </a:lnTo>
                  <a:lnTo>
                    <a:pt x="1812792" y="2191093"/>
                  </a:lnTo>
                  <a:cubicBezTo>
                    <a:pt x="1873517" y="2227893"/>
                    <a:pt x="1938485" y="2264036"/>
                    <a:pt x="2008136" y="2281668"/>
                  </a:cubicBezTo>
                  <a:cubicBezTo>
                    <a:pt x="2282203" y="2351099"/>
                    <a:pt x="2539663" y="2139806"/>
                    <a:pt x="2796756" y="2080836"/>
                  </a:cubicBezTo>
                  <a:cubicBezTo>
                    <a:pt x="2890990" y="2059180"/>
                    <a:pt x="2973078" y="2060936"/>
                    <a:pt x="3066800" y="2083543"/>
                  </a:cubicBezTo>
                  <a:lnTo>
                    <a:pt x="3257608" y="1769602"/>
                  </a:ln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12452508-1D79-1E92-A8D3-4CC517EA2C45}"/>
                </a:ext>
              </a:extLst>
            </p:cNvPr>
            <p:cNvSpPr/>
            <p:nvPr/>
          </p:nvSpPr>
          <p:spPr>
            <a:xfrm>
              <a:off x="5232404" y="4918904"/>
              <a:ext cx="693270" cy="677281"/>
            </a:xfrm>
            <a:custGeom>
              <a:avLst/>
              <a:gdLst>
                <a:gd name="csX0" fmla="*/ 511404 w 693270"/>
                <a:gd name="csY0" fmla="*/ 425008 h 677281"/>
                <a:gd name="csX1" fmla="*/ 583908 w 693270"/>
                <a:gd name="csY1" fmla="*/ 430349 h 677281"/>
                <a:gd name="csX2" fmla="*/ 689921 w 693270"/>
                <a:gd name="csY2" fmla="*/ 426471 h 677281"/>
                <a:gd name="csX3" fmla="*/ 660582 w 693270"/>
                <a:gd name="csY3" fmla="*/ 537020 h 677281"/>
                <a:gd name="csX4" fmla="*/ 542864 w 693270"/>
                <a:gd name="csY4" fmla="*/ 659201 h 677281"/>
                <a:gd name="csX5" fmla="*/ 486455 w 693270"/>
                <a:gd name="csY5" fmla="*/ 572796 h 677281"/>
                <a:gd name="csX6" fmla="*/ 481041 w 693270"/>
                <a:gd name="csY6" fmla="*/ 465393 h 677281"/>
                <a:gd name="csX7" fmla="*/ 223728 w 693270"/>
                <a:gd name="csY7" fmla="*/ 390402 h 677281"/>
                <a:gd name="csX8" fmla="*/ 1533 w 693270"/>
                <a:gd name="csY8" fmla="*/ 77924 h 677281"/>
                <a:gd name="csX9" fmla="*/ 97449 w 693270"/>
                <a:gd name="csY9" fmla="*/ 12004 h 677281"/>
                <a:gd name="csX10" fmla="*/ 511477 w 693270"/>
                <a:gd name="csY10" fmla="*/ 425081 h 677281"/>
                <a:gd name="csX11" fmla="*/ 81427 w 693270"/>
                <a:gd name="csY11" fmla="*/ 180425 h 677281"/>
                <a:gd name="csX12" fmla="*/ 153199 w 693270"/>
                <a:gd name="csY12" fmla="*/ 269903 h 677281"/>
                <a:gd name="csX13" fmla="*/ 276405 w 693270"/>
                <a:gd name="csY13" fmla="*/ 132942 h 677281"/>
                <a:gd name="csX14" fmla="*/ 36432 w 693270"/>
                <a:gd name="csY14" fmla="*/ 40392 h 677281"/>
                <a:gd name="csX15" fmla="*/ 54722 w 693270"/>
                <a:gd name="csY15" fmla="*/ 130747 h 677281"/>
                <a:gd name="csX16" fmla="*/ 142810 w 693270"/>
                <a:gd name="csY16" fmla="*/ 134259 h 677281"/>
                <a:gd name="csX17" fmla="*/ 189195 w 693270"/>
                <a:gd name="csY17" fmla="*/ 125187 h 677281"/>
                <a:gd name="csX18" fmla="*/ 118447 w 693270"/>
                <a:gd name="csY18" fmla="*/ 179913 h 677281"/>
                <a:gd name="csX19" fmla="*/ 81354 w 693270"/>
                <a:gd name="csY19" fmla="*/ 180425 h 677281"/>
                <a:gd name="csX20" fmla="*/ 309694 w 693270"/>
                <a:gd name="csY20" fmla="*/ 161110 h 677281"/>
                <a:gd name="csX21" fmla="*/ 176465 w 693270"/>
                <a:gd name="csY21" fmla="*/ 302753 h 677281"/>
                <a:gd name="csX22" fmla="*/ 204047 w 693270"/>
                <a:gd name="csY22" fmla="*/ 310508 h 677281"/>
                <a:gd name="csX23" fmla="*/ 326156 w 693270"/>
                <a:gd name="csY23" fmla="*/ 167768 h 677281"/>
                <a:gd name="csX24" fmla="*/ 309621 w 693270"/>
                <a:gd name="csY24" fmla="*/ 161037 h 677281"/>
                <a:gd name="csX25" fmla="*/ 351397 w 693270"/>
                <a:gd name="csY25" fmla="*/ 195350 h 677281"/>
                <a:gd name="csX26" fmla="*/ 226435 w 693270"/>
                <a:gd name="csY26" fmla="*/ 342700 h 677281"/>
                <a:gd name="csX27" fmla="*/ 253871 w 693270"/>
                <a:gd name="csY27" fmla="*/ 364722 h 677281"/>
                <a:gd name="csX28" fmla="*/ 367639 w 693270"/>
                <a:gd name="csY28" fmla="*/ 218835 h 677281"/>
                <a:gd name="csX29" fmla="*/ 351397 w 693270"/>
                <a:gd name="csY29" fmla="*/ 195350 h 677281"/>
                <a:gd name="csX30" fmla="*/ 291330 w 693270"/>
                <a:gd name="csY30" fmla="*/ 385134 h 677281"/>
                <a:gd name="csX31" fmla="*/ 313864 w 693270"/>
                <a:gd name="csY31" fmla="*/ 385646 h 677281"/>
                <a:gd name="csX32" fmla="*/ 419072 w 693270"/>
                <a:gd name="csY32" fmla="*/ 280146 h 677281"/>
                <a:gd name="csX33" fmla="*/ 398733 w 693270"/>
                <a:gd name="csY33" fmla="*/ 245393 h 677281"/>
                <a:gd name="csX34" fmla="*/ 291257 w 693270"/>
                <a:gd name="csY34" fmla="*/ 385134 h 677281"/>
                <a:gd name="csX35" fmla="*/ 351324 w 693270"/>
                <a:gd name="csY35" fmla="*/ 405181 h 677281"/>
                <a:gd name="csX36" fmla="*/ 396319 w 693270"/>
                <a:gd name="csY36" fmla="*/ 407741 h 677281"/>
                <a:gd name="csX37" fmla="*/ 446289 w 693270"/>
                <a:gd name="csY37" fmla="*/ 322946 h 677281"/>
                <a:gd name="csX38" fmla="*/ 433778 w 693270"/>
                <a:gd name="csY38" fmla="*/ 320312 h 677281"/>
                <a:gd name="csX39" fmla="*/ 351324 w 693270"/>
                <a:gd name="csY39" fmla="*/ 405254 h 677281"/>
                <a:gd name="csX40" fmla="*/ 471237 w 693270"/>
                <a:gd name="csY40" fmla="*/ 425154 h 677281"/>
                <a:gd name="csX41" fmla="*/ 463775 w 693270"/>
                <a:gd name="csY41" fmla="*/ 380232 h 677281"/>
                <a:gd name="csX42" fmla="*/ 436266 w 693270"/>
                <a:gd name="csY42" fmla="*/ 420106 h 677281"/>
                <a:gd name="csX43" fmla="*/ 471237 w 693270"/>
                <a:gd name="csY43" fmla="*/ 425154 h 677281"/>
                <a:gd name="csX44" fmla="*/ 651217 w 693270"/>
                <a:gd name="csY44" fmla="*/ 465174 h 677281"/>
                <a:gd name="csX45" fmla="*/ 521281 w 693270"/>
                <a:gd name="csY45" fmla="*/ 465174 h 677281"/>
                <a:gd name="csX46" fmla="*/ 521281 w 693270"/>
                <a:gd name="csY46" fmla="*/ 625034 h 677281"/>
                <a:gd name="csX47" fmla="*/ 651144 w 693270"/>
                <a:gd name="csY47" fmla="*/ 465174 h 677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693270" h="677281">
                  <a:moveTo>
                    <a:pt x="511404" y="425008"/>
                  </a:moveTo>
                  <a:cubicBezTo>
                    <a:pt x="535986" y="427934"/>
                    <a:pt x="558813" y="430934"/>
                    <a:pt x="583908" y="430349"/>
                  </a:cubicBezTo>
                  <a:cubicBezTo>
                    <a:pt x="604028" y="429910"/>
                    <a:pt x="679458" y="414399"/>
                    <a:pt x="689921" y="426471"/>
                  </a:cubicBezTo>
                  <a:cubicBezTo>
                    <a:pt x="703821" y="442567"/>
                    <a:pt x="670606" y="517558"/>
                    <a:pt x="660582" y="537020"/>
                  </a:cubicBezTo>
                  <a:cubicBezTo>
                    <a:pt x="638048" y="580478"/>
                    <a:pt x="585883" y="635862"/>
                    <a:pt x="542864" y="659201"/>
                  </a:cubicBezTo>
                  <a:cubicBezTo>
                    <a:pt x="444094" y="712683"/>
                    <a:pt x="483894" y="636594"/>
                    <a:pt x="486455" y="572796"/>
                  </a:cubicBezTo>
                  <a:cubicBezTo>
                    <a:pt x="487918" y="536508"/>
                    <a:pt x="482504" y="501389"/>
                    <a:pt x="481041" y="465393"/>
                  </a:cubicBezTo>
                  <a:cubicBezTo>
                    <a:pt x="390246" y="455590"/>
                    <a:pt x="301646" y="440737"/>
                    <a:pt x="223728" y="390402"/>
                  </a:cubicBezTo>
                  <a:cubicBezTo>
                    <a:pt x="133884" y="332237"/>
                    <a:pt x="11117" y="187156"/>
                    <a:pt x="1533" y="77924"/>
                  </a:cubicBezTo>
                  <a:cubicBezTo>
                    <a:pt x="-6734" y="-16602"/>
                    <a:pt x="17483" y="-5994"/>
                    <a:pt x="97449" y="12004"/>
                  </a:cubicBezTo>
                  <a:cubicBezTo>
                    <a:pt x="291989" y="55756"/>
                    <a:pt x="494942" y="213641"/>
                    <a:pt x="511477" y="425081"/>
                  </a:cubicBezTo>
                  <a:close/>
                  <a:moveTo>
                    <a:pt x="81427" y="180425"/>
                  </a:moveTo>
                  <a:cubicBezTo>
                    <a:pt x="90426" y="194838"/>
                    <a:pt x="139079" y="272317"/>
                    <a:pt x="153199" y="269903"/>
                  </a:cubicBezTo>
                  <a:lnTo>
                    <a:pt x="276405" y="132942"/>
                  </a:lnTo>
                  <a:cubicBezTo>
                    <a:pt x="272601" y="116920"/>
                    <a:pt x="69867" y="26710"/>
                    <a:pt x="36432" y="40392"/>
                  </a:cubicBezTo>
                  <a:cubicBezTo>
                    <a:pt x="31383" y="45440"/>
                    <a:pt x="46674" y="124529"/>
                    <a:pt x="54722" y="130747"/>
                  </a:cubicBezTo>
                  <a:cubicBezTo>
                    <a:pt x="73233" y="145087"/>
                    <a:pt x="121666" y="145014"/>
                    <a:pt x="142810" y="134259"/>
                  </a:cubicBezTo>
                  <a:cubicBezTo>
                    <a:pt x="153126" y="128992"/>
                    <a:pt x="182245" y="95629"/>
                    <a:pt x="189195" y="125187"/>
                  </a:cubicBezTo>
                  <a:cubicBezTo>
                    <a:pt x="195853" y="153501"/>
                    <a:pt x="141932" y="176255"/>
                    <a:pt x="118447" y="179913"/>
                  </a:cubicBezTo>
                  <a:cubicBezTo>
                    <a:pt x="106302" y="181815"/>
                    <a:pt x="93572" y="179693"/>
                    <a:pt x="81354" y="180425"/>
                  </a:cubicBezTo>
                  <a:close/>
                  <a:moveTo>
                    <a:pt x="309694" y="161110"/>
                  </a:moveTo>
                  <a:cubicBezTo>
                    <a:pt x="287745" y="167036"/>
                    <a:pt x="203755" y="284096"/>
                    <a:pt x="176465" y="302753"/>
                  </a:cubicBezTo>
                  <a:cubicBezTo>
                    <a:pt x="184001" y="312045"/>
                    <a:pt x="192634" y="320970"/>
                    <a:pt x="204047" y="310508"/>
                  </a:cubicBezTo>
                  <a:cubicBezTo>
                    <a:pt x="216924" y="291047"/>
                    <a:pt x="326595" y="177206"/>
                    <a:pt x="326156" y="167768"/>
                  </a:cubicBezTo>
                  <a:cubicBezTo>
                    <a:pt x="325936" y="162939"/>
                    <a:pt x="316352" y="159281"/>
                    <a:pt x="309621" y="161037"/>
                  </a:cubicBezTo>
                  <a:close/>
                  <a:moveTo>
                    <a:pt x="351397" y="195350"/>
                  </a:moveTo>
                  <a:lnTo>
                    <a:pt x="226435" y="342700"/>
                  </a:lnTo>
                  <a:lnTo>
                    <a:pt x="253871" y="364722"/>
                  </a:lnTo>
                  <a:lnTo>
                    <a:pt x="367639" y="218835"/>
                  </a:lnTo>
                  <a:cubicBezTo>
                    <a:pt x="377662" y="209470"/>
                    <a:pt x="358640" y="190375"/>
                    <a:pt x="351397" y="195350"/>
                  </a:cubicBezTo>
                  <a:close/>
                  <a:moveTo>
                    <a:pt x="291330" y="385134"/>
                  </a:moveTo>
                  <a:cubicBezTo>
                    <a:pt x="301793" y="386744"/>
                    <a:pt x="304134" y="392011"/>
                    <a:pt x="313864" y="385646"/>
                  </a:cubicBezTo>
                  <a:cubicBezTo>
                    <a:pt x="321766" y="380525"/>
                    <a:pt x="415707" y="286803"/>
                    <a:pt x="419072" y="280146"/>
                  </a:cubicBezTo>
                  <a:cubicBezTo>
                    <a:pt x="424047" y="270342"/>
                    <a:pt x="405610" y="253075"/>
                    <a:pt x="398733" y="245393"/>
                  </a:cubicBezTo>
                  <a:lnTo>
                    <a:pt x="291257" y="385134"/>
                  </a:lnTo>
                  <a:close/>
                  <a:moveTo>
                    <a:pt x="351324" y="405181"/>
                  </a:moveTo>
                  <a:cubicBezTo>
                    <a:pt x="365444" y="405620"/>
                    <a:pt x="383076" y="415716"/>
                    <a:pt x="396319" y="407741"/>
                  </a:cubicBezTo>
                  <a:cubicBezTo>
                    <a:pt x="402757" y="403790"/>
                    <a:pt x="447752" y="330189"/>
                    <a:pt x="446289" y="322946"/>
                  </a:cubicBezTo>
                  <a:cubicBezTo>
                    <a:pt x="444679" y="314971"/>
                    <a:pt x="440216" y="316142"/>
                    <a:pt x="433778" y="320312"/>
                  </a:cubicBezTo>
                  <a:cubicBezTo>
                    <a:pt x="428803" y="323531"/>
                    <a:pt x="347080" y="401083"/>
                    <a:pt x="351324" y="405254"/>
                  </a:cubicBezTo>
                  <a:close/>
                  <a:moveTo>
                    <a:pt x="471237" y="425154"/>
                  </a:moveTo>
                  <a:lnTo>
                    <a:pt x="463775" y="380232"/>
                  </a:lnTo>
                  <a:lnTo>
                    <a:pt x="436266" y="420106"/>
                  </a:lnTo>
                  <a:lnTo>
                    <a:pt x="471237" y="425154"/>
                  </a:lnTo>
                  <a:close/>
                  <a:moveTo>
                    <a:pt x="651217" y="465174"/>
                  </a:moveTo>
                  <a:lnTo>
                    <a:pt x="521281" y="465174"/>
                  </a:lnTo>
                  <a:cubicBezTo>
                    <a:pt x="525744" y="518802"/>
                    <a:pt x="527499" y="571406"/>
                    <a:pt x="521281" y="625034"/>
                  </a:cubicBezTo>
                  <a:cubicBezTo>
                    <a:pt x="582664" y="590648"/>
                    <a:pt x="628683" y="532045"/>
                    <a:pt x="651144" y="465174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610B3AB3-5619-10E3-71B6-7BBC7FDBECFD}"/>
                </a:ext>
              </a:extLst>
            </p:cNvPr>
            <p:cNvSpPr/>
            <p:nvPr/>
          </p:nvSpPr>
          <p:spPr>
            <a:xfrm>
              <a:off x="11077550" y="4914844"/>
              <a:ext cx="739532" cy="648521"/>
            </a:xfrm>
            <a:custGeom>
              <a:avLst/>
              <a:gdLst>
                <a:gd name="csX0" fmla="*/ 192598 w 739532"/>
                <a:gd name="csY0" fmla="*/ 642921 h 648521"/>
                <a:gd name="csX1" fmla="*/ 63758 w 739532"/>
                <a:gd name="csY1" fmla="*/ 591707 h 648521"/>
                <a:gd name="csX2" fmla="*/ 6253 w 739532"/>
                <a:gd name="csY2" fmla="*/ 474135 h 648521"/>
                <a:gd name="csX3" fmla="*/ 202548 w 739532"/>
                <a:gd name="csY3" fmla="*/ 448016 h 648521"/>
                <a:gd name="csX4" fmla="*/ 590164 w 739532"/>
                <a:gd name="csY4" fmla="*/ 33549 h 648521"/>
                <a:gd name="csX5" fmla="*/ 733855 w 739532"/>
                <a:gd name="csY5" fmla="*/ 1650 h 648521"/>
                <a:gd name="csX6" fmla="*/ 709419 w 739532"/>
                <a:gd name="csY6" fmla="*/ 117760 h 648521"/>
                <a:gd name="csX7" fmla="*/ 238763 w 739532"/>
                <a:gd name="csY7" fmla="*/ 481671 h 648521"/>
                <a:gd name="csX8" fmla="*/ 192598 w 739532"/>
                <a:gd name="csY8" fmla="*/ 642848 h 648521"/>
                <a:gd name="csX9" fmla="*/ 628501 w 739532"/>
                <a:gd name="csY9" fmla="*/ 184484 h 648521"/>
                <a:gd name="csX10" fmla="*/ 554314 w 739532"/>
                <a:gd name="csY10" fmla="*/ 142635 h 648521"/>
                <a:gd name="csX11" fmla="*/ 606259 w 739532"/>
                <a:gd name="csY11" fmla="*/ 144171 h 648521"/>
                <a:gd name="csX12" fmla="*/ 653595 w 739532"/>
                <a:gd name="csY12" fmla="*/ 141976 h 648521"/>
                <a:gd name="csX13" fmla="*/ 693469 w 739532"/>
                <a:gd name="csY13" fmla="*/ 39475 h 648521"/>
                <a:gd name="csX14" fmla="*/ 438644 w 739532"/>
                <a:gd name="csY14" fmla="*/ 171900 h 648521"/>
                <a:gd name="csX15" fmla="*/ 546412 w 739532"/>
                <a:gd name="csY15" fmla="*/ 184045 h 648521"/>
                <a:gd name="csX16" fmla="*/ 523659 w 739532"/>
                <a:gd name="csY16" fmla="*/ 299276 h 648521"/>
                <a:gd name="csX17" fmla="*/ 581164 w 739532"/>
                <a:gd name="csY17" fmla="*/ 249379 h 648521"/>
                <a:gd name="csX18" fmla="*/ 628574 w 739532"/>
                <a:gd name="csY18" fmla="*/ 184411 h 648521"/>
                <a:gd name="csX19" fmla="*/ 503612 w 739532"/>
                <a:gd name="csY19" fmla="*/ 219383 h 648521"/>
                <a:gd name="csX20" fmla="*/ 400965 w 739532"/>
                <a:gd name="csY20" fmla="*/ 206360 h 648521"/>
                <a:gd name="csX21" fmla="*/ 358677 w 739532"/>
                <a:gd name="csY21" fmla="*/ 249306 h 648521"/>
                <a:gd name="csX22" fmla="*/ 467396 w 739532"/>
                <a:gd name="csY22" fmla="*/ 245575 h 648521"/>
                <a:gd name="csX23" fmla="*/ 456130 w 739532"/>
                <a:gd name="csY23" fmla="*/ 354221 h 648521"/>
                <a:gd name="csX24" fmla="*/ 489272 w 739532"/>
                <a:gd name="csY24" fmla="*/ 282376 h 648521"/>
                <a:gd name="csX25" fmla="*/ 503685 w 739532"/>
                <a:gd name="csY25" fmla="*/ 219309 h 648521"/>
                <a:gd name="csX26" fmla="*/ 428620 w 739532"/>
                <a:gd name="csY26" fmla="*/ 284351 h 648521"/>
                <a:gd name="csX27" fmla="*/ 332338 w 739532"/>
                <a:gd name="csY27" fmla="*/ 285009 h 648521"/>
                <a:gd name="csX28" fmla="*/ 308707 w 739532"/>
                <a:gd name="csY28" fmla="*/ 314201 h 648521"/>
                <a:gd name="csX29" fmla="*/ 360945 w 739532"/>
                <a:gd name="csY29" fmla="*/ 309080 h 648521"/>
                <a:gd name="csX30" fmla="*/ 388527 w 739532"/>
                <a:gd name="csY30" fmla="*/ 381730 h 648521"/>
                <a:gd name="csX31" fmla="*/ 417646 w 739532"/>
                <a:gd name="csY31" fmla="*/ 370756 h 648521"/>
                <a:gd name="csX32" fmla="*/ 428547 w 739532"/>
                <a:gd name="csY32" fmla="*/ 284278 h 648521"/>
                <a:gd name="csX33" fmla="*/ 358604 w 739532"/>
                <a:gd name="csY33" fmla="*/ 349319 h 648521"/>
                <a:gd name="csX34" fmla="*/ 283612 w 739532"/>
                <a:gd name="csY34" fmla="*/ 356709 h 648521"/>
                <a:gd name="csX35" fmla="*/ 248713 w 739532"/>
                <a:gd name="csY35" fmla="*/ 439236 h 648521"/>
                <a:gd name="csX36" fmla="*/ 347629 w 739532"/>
                <a:gd name="csY36" fmla="*/ 408215 h 648521"/>
                <a:gd name="csX37" fmla="*/ 358604 w 739532"/>
                <a:gd name="csY37" fmla="*/ 349392 h 648521"/>
                <a:gd name="csX38" fmla="*/ 163698 w 739532"/>
                <a:gd name="csY38" fmla="*/ 604145 h 648521"/>
                <a:gd name="csX39" fmla="*/ 188720 w 739532"/>
                <a:gd name="csY39" fmla="*/ 489206 h 648521"/>
                <a:gd name="csX40" fmla="*/ 48833 w 739532"/>
                <a:gd name="csY40" fmla="*/ 504205 h 648521"/>
                <a:gd name="csX41" fmla="*/ 163698 w 739532"/>
                <a:gd name="csY41" fmla="*/ 604072 h 648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</a:cxnLst>
              <a:rect l="l" t="t" r="r" b="b"/>
              <a:pathLst>
                <a:path w="739532" h="648521">
                  <a:moveTo>
                    <a:pt x="192598" y="642921"/>
                  </a:moveTo>
                  <a:cubicBezTo>
                    <a:pt x="169771" y="666333"/>
                    <a:pt x="84536" y="609925"/>
                    <a:pt x="63758" y="591707"/>
                  </a:cubicBezTo>
                  <a:cubicBezTo>
                    <a:pt x="42980" y="573490"/>
                    <a:pt x="-19867" y="497108"/>
                    <a:pt x="6253" y="474135"/>
                  </a:cubicBezTo>
                  <a:lnTo>
                    <a:pt x="202548" y="448016"/>
                  </a:lnTo>
                  <a:cubicBezTo>
                    <a:pt x="256761" y="261744"/>
                    <a:pt x="414061" y="108687"/>
                    <a:pt x="590164" y="33549"/>
                  </a:cubicBezTo>
                  <a:cubicBezTo>
                    <a:pt x="632744" y="15405"/>
                    <a:pt x="687543" y="-6178"/>
                    <a:pt x="733855" y="1650"/>
                  </a:cubicBezTo>
                  <a:cubicBezTo>
                    <a:pt x="753170" y="15185"/>
                    <a:pt x="717686" y="98371"/>
                    <a:pt x="709419" y="117760"/>
                  </a:cubicBezTo>
                  <a:cubicBezTo>
                    <a:pt x="625574" y="314787"/>
                    <a:pt x="444643" y="437407"/>
                    <a:pt x="238763" y="481671"/>
                  </a:cubicBezTo>
                  <a:lnTo>
                    <a:pt x="192598" y="642848"/>
                  </a:lnTo>
                  <a:close/>
                  <a:moveTo>
                    <a:pt x="628501" y="184484"/>
                  </a:moveTo>
                  <a:cubicBezTo>
                    <a:pt x="608454" y="186679"/>
                    <a:pt x="549704" y="167583"/>
                    <a:pt x="554314" y="142635"/>
                  </a:cubicBezTo>
                  <a:cubicBezTo>
                    <a:pt x="559874" y="112492"/>
                    <a:pt x="596382" y="142342"/>
                    <a:pt x="606259" y="144171"/>
                  </a:cubicBezTo>
                  <a:cubicBezTo>
                    <a:pt x="615258" y="145927"/>
                    <a:pt x="646572" y="146147"/>
                    <a:pt x="653595" y="141976"/>
                  </a:cubicBezTo>
                  <a:cubicBezTo>
                    <a:pt x="661131" y="137440"/>
                    <a:pt x="697712" y="44963"/>
                    <a:pt x="693469" y="39475"/>
                  </a:cubicBezTo>
                  <a:cubicBezTo>
                    <a:pt x="600406" y="64936"/>
                    <a:pt x="513270" y="110955"/>
                    <a:pt x="438644" y="171900"/>
                  </a:cubicBezTo>
                  <a:lnTo>
                    <a:pt x="546412" y="184045"/>
                  </a:lnTo>
                  <a:cubicBezTo>
                    <a:pt x="558118" y="200726"/>
                    <a:pt x="522561" y="275059"/>
                    <a:pt x="523659" y="299276"/>
                  </a:cubicBezTo>
                  <a:cubicBezTo>
                    <a:pt x="529219" y="304836"/>
                    <a:pt x="575385" y="255964"/>
                    <a:pt x="581164" y="249379"/>
                  </a:cubicBezTo>
                  <a:cubicBezTo>
                    <a:pt x="586213" y="243746"/>
                    <a:pt x="631647" y="186971"/>
                    <a:pt x="628574" y="184411"/>
                  </a:cubicBezTo>
                  <a:close/>
                  <a:moveTo>
                    <a:pt x="503612" y="219383"/>
                  </a:moveTo>
                  <a:lnTo>
                    <a:pt x="400965" y="206360"/>
                  </a:lnTo>
                  <a:lnTo>
                    <a:pt x="358677" y="249306"/>
                  </a:lnTo>
                  <a:cubicBezTo>
                    <a:pt x="381943" y="258744"/>
                    <a:pt x="454885" y="233064"/>
                    <a:pt x="467396" y="245575"/>
                  </a:cubicBezTo>
                  <a:cubicBezTo>
                    <a:pt x="483492" y="261744"/>
                    <a:pt x="446106" y="329200"/>
                    <a:pt x="456130" y="354221"/>
                  </a:cubicBezTo>
                  <a:cubicBezTo>
                    <a:pt x="501198" y="334760"/>
                    <a:pt x="483858" y="319103"/>
                    <a:pt x="489272" y="282376"/>
                  </a:cubicBezTo>
                  <a:cubicBezTo>
                    <a:pt x="492418" y="261085"/>
                    <a:pt x="499149" y="240307"/>
                    <a:pt x="503685" y="219309"/>
                  </a:cubicBezTo>
                  <a:close/>
                  <a:moveTo>
                    <a:pt x="428620" y="284351"/>
                  </a:moveTo>
                  <a:cubicBezTo>
                    <a:pt x="396283" y="292179"/>
                    <a:pt x="364969" y="290058"/>
                    <a:pt x="332338" y="285009"/>
                  </a:cubicBezTo>
                  <a:lnTo>
                    <a:pt x="308707" y="314201"/>
                  </a:lnTo>
                  <a:cubicBezTo>
                    <a:pt x="326851" y="317347"/>
                    <a:pt x="343751" y="309885"/>
                    <a:pt x="360945" y="309080"/>
                  </a:cubicBezTo>
                  <a:cubicBezTo>
                    <a:pt x="429937" y="305641"/>
                    <a:pt x="390795" y="343100"/>
                    <a:pt x="388527" y="381730"/>
                  </a:cubicBezTo>
                  <a:cubicBezTo>
                    <a:pt x="387503" y="399582"/>
                    <a:pt x="414866" y="380048"/>
                    <a:pt x="417646" y="370756"/>
                  </a:cubicBezTo>
                  <a:cubicBezTo>
                    <a:pt x="424011" y="349685"/>
                    <a:pt x="415817" y="308934"/>
                    <a:pt x="428547" y="284278"/>
                  </a:cubicBezTo>
                  <a:close/>
                  <a:moveTo>
                    <a:pt x="358604" y="349319"/>
                  </a:moveTo>
                  <a:lnTo>
                    <a:pt x="283612" y="356709"/>
                  </a:lnTo>
                  <a:lnTo>
                    <a:pt x="248713" y="439236"/>
                  </a:lnTo>
                  <a:lnTo>
                    <a:pt x="347629" y="408215"/>
                  </a:lnTo>
                  <a:lnTo>
                    <a:pt x="358604" y="349392"/>
                  </a:lnTo>
                  <a:close/>
                  <a:moveTo>
                    <a:pt x="163698" y="604145"/>
                  </a:moveTo>
                  <a:lnTo>
                    <a:pt x="188720" y="489206"/>
                  </a:lnTo>
                  <a:lnTo>
                    <a:pt x="48833" y="504205"/>
                  </a:lnTo>
                  <a:cubicBezTo>
                    <a:pt x="64929" y="553663"/>
                    <a:pt x="116362" y="588269"/>
                    <a:pt x="163698" y="604072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D53A109-C9F2-995E-358D-825420EA7300}"/>
                </a:ext>
              </a:extLst>
            </p:cNvPr>
            <p:cNvSpPr/>
            <p:nvPr/>
          </p:nvSpPr>
          <p:spPr>
            <a:xfrm>
              <a:off x="8546684" y="6082837"/>
              <a:ext cx="38240" cy="35878"/>
            </a:xfrm>
            <a:custGeom>
              <a:avLst/>
              <a:gdLst>
                <a:gd name="csX0" fmla="*/ 35029 w 38240"/>
                <a:gd name="csY0" fmla="*/ 30087 h 35878"/>
                <a:gd name="csX1" fmla="*/ 3203 w 38240"/>
                <a:gd name="csY1" fmla="*/ 10772 h 35878"/>
                <a:gd name="csX2" fmla="*/ 35029 w 38240"/>
                <a:gd name="csY2" fmla="*/ 30087 h 358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240" h="35878">
                  <a:moveTo>
                    <a:pt x="35029" y="30087"/>
                  </a:moveTo>
                  <a:cubicBezTo>
                    <a:pt x="29249" y="39306"/>
                    <a:pt x="-11575" y="40549"/>
                    <a:pt x="3203" y="10772"/>
                  </a:cubicBezTo>
                  <a:cubicBezTo>
                    <a:pt x="15349" y="-13737"/>
                    <a:pt x="48637" y="8285"/>
                    <a:pt x="35029" y="30087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CDF0D5B5-FCAC-E8A8-D2B9-680E22AEDA46}"/>
                </a:ext>
              </a:extLst>
            </p:cNvPr>
            <p:cNvSpPr/>
            <p:nvPr/>
          </p:nvSpPr>
          <p:spPr>
            <a:xfrm>
              <a:off x="8627993" y="6088207"/>
              <a:ext cx="34757" cy="35335"/>
            </a:xfrm>
            <a:custGeom>
              <a:avLst/>
              <a:gdLst>
                <a:gd name="csX0" fmla="*/ 12909 w 34757"/>
                <a:gd name="csY0" fmla="*/ 1158 h 35335"/>
                <a:gd name="csX1" fmla="*/ 20957 w 34757"/>
                <a:gd name="csY1" fmla="*/ 34813 h 35335"/>
                <a:gd name="csX2" fmla="*/ 12909 w 34757"/>
                <a:gd name="csY2" fmla="*/ 1158 h 353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757" h="35335">
                  <a:moveTo>
                    <a:pt x="12909" y="1158"/>
                  </a:moveTo>
                  <a:cubicBezTo>
                    <a:pt x="41589" y="-6963"/>
                    <a:pt x="39613" y="30130"/>
                    <a:pt x="20957" y="34813"/>
                  </a:cubicBezTo>
                  <a:cubicBezTo>
                    <a:pt x="983" y="39788"/>
                    <a:pt x="-10210" y="7743"/>
                    <a:pt x="12909" y="1158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D1156F96-122A-C85E-4C3D-0BD609E51F3D}"/>
                </a:ext>
              </a:extLst>
            </p:cNvPr>
            <p:cNvSpPr/>
            <p:nvPr/>
          </p:nvSpPr>
          <p:spPr>
            <a:xfrm>
              <a:off x="6009136" y="6118204"/>
              <a:ext cx="34757" cy="35334"/>
            </a:xfrm>
            <a:custGeom>
              <a:avLst/>
              <a:gdLst>
                <a:gd name="csX0" fmla="*/ 12909 w 34757"/>
                <a:gd name="csY0" fmla="*/ 1158 h 35334"/>
                <a:gd name="csX1" fmla="*/ 20957 w 34757"/>
                <a:gd name="csY1" fmla="*/ 34813 h 35334"/>
                <a:gd name="csX2" fmla="*/ 12909 w 34757"/>
                <a:gd name="csY2" fmla="*/ 1158 h 353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757" h="35334">
                  <a:moveTo>
                    <a:pt x="12909" y="1158"/>
                  </a:moveTo>
                  <a:cubicBezTo>
                    <a:pt x="41589" y="-6963"/>
                    <a:pt x="39613" y="30130"/>
                    <a:pt x="20957" y="34813"/>
                  </a:cubicBezTo>
                  <a:cubicBezTo>
                    <a:pt x="983" y="39788"/>
                    <a:pt x="-10210" y="7743"/>
                    <a:pt x="12909" y="1158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5EE1404B-64F5-C912-59D8-49B7ADE167EA}"/>
                </a:ext>
              </a:extLst>
            </p:cNvPr>
            <p:cNvSpPr/>
            <p:nvPr/>
          </p:nvSpPr>
          <p:spPr>
            <a:xfrm>
              <a:off x="7235779" y="3933552"/>
              <a:ext cx="33430" cy="35787"/>
            </a:xfrm>
            <a:custGeom>
              <a:avLst/>
              <a:gdLst>
                <a:gd name="csX0" fmla="*/ 2887 w 33430"/>
                <a:gd name="csY0" fmla="*/ 30804 h 35787"/>
                <a:gd name="csX1" fmla="*/ 30030 w 33430"/>
                <a:gd name="csY1" fmla="*/ 6222 h 35787"/>
                <a:gd name="csX2" fmla="*/ 2887 w 33430"/>
                <a:gd name="csY2" fmla="*/ 30804 h 357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430" h="35787">
                  <a:moveTo>
                    <a:pt x="2887" y="30804"/>
                  </a:moveTo>
                  <a:cubicBezTo>
                    <a:pt x="-8672" y="12367"/>
                    <a:pt x="17373" y="-11484"/>
                    <a:pt x="30030" y="6222"/>
                  </a:cubicBezTo>
                  <a:cubicBezTo>
                    <a:pt x="43785" y="25463"/>
                    <a:pt x="11959" y="45290"/>
                    <a:pt x="2887" y="30804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8557DB0F-EC13-F569-D3F6-82EE676185C0}"/>
                </a:ext>
              </a:extLst>
            </p:cNvPr>
            <p:cNvSpPr/>
            <p:nvPr/>
          </p:nvSpPr>
          <p:spPr>
            <a:xfrm>
              <a:off x="9958538" y="3886090"/>
              <a:ext cx="34117" cy="35167"/>
            </a:xfrm>
            <a:custGeom>
              <a:avLst/>
              <a:gdLst>
                <a:gd name="csX0" fmla="*/ 4486 w 34117"/>
                <a:gd name="csY0" fmla="*/ 5250 h 35167"/>
                <a:gd name="csX1" fmla="*/ 31117 w 34117"/>
                <a:gd name="csY1" fmla="*/ 29247 h 35167"/>
                <a:gd name="csX2" fmla="*/ 4486 w 34117"/>
                <a:gd name="csY2" fmla="*/ 5250 h 351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117" h="35167">
                  <a:moveTo>
                    <a:pt x="4486" y="5250"/>
                  </a:moveTo>
                  <a:cubicBezTo>
                    <a:pt x="21240" y="-10919"/>
                    <a:pt x="41945" y="14030"/>
                    <a:pt x="31117" y="29247"/>
                  </a:cubicBezTo>
                  <a:cubicBezTo>
                    <a:pt x="18460" y="47026"/>
                    <a:pt x="-11244" y="20541"/>
                    <a:pt x="4486" y="5250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35667CF-93DC-F55B-9F39-892A8354D639}"/>
                </a:ext>
              </a:extLst>
            </p:cNvPr>
            <p:cNvSpPr/>
            <p:nvPr/>
          </p:nvSpPr>
          <p:spPr>
            <a:xfrm>
              <a:off x="6634681" y="4869588"/>
              <a:ext cx="117941" cy="119321"/>
            </a:xfrm>
            <a:custGeom>
              <a:avLst/>
              <a:gdLst>
                <a:gd name="csX0" fmla="*/ 47364 w 117941"/>
                <a:gd name="csY0" fmla="*/ 887 h 119321"/>
                <a:gd name="csX1" fmla="*/ 87091 w 117941"/>
                <a:gd name="csY1" fmla="*/ 110704 h 119321"/>
                <a:gd name="csX2" fmla="*/ 47364 w 117941"/>
                <a:gd name="csY2" fmla="*/ 887 h 119321"/>
                <a:gd name="csX3" fmla="*/ 52119 w 117941"/>
                <a:gd name="csY3" fmla="*/ 40468 h 119321"/>
                <a:gd name="csX4" fmla="*/ 64996 w 117941"/>
                <a:gd name="csY4" fmla="*/ 79025 h 119321"/>
                <a:gd name="csX5" fmla="*/ 52119 w 117941"/>
                <a:gd name="csY5" fmla="*/ 40468 h 119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7941" h="119321">
                  <a:moveTo>
                    <a:pt x="47364" y="887"/>
                  </a:moveTo>
                  <a:cubicBezTo>
                    <a:pt x="112771" y="-9795"/>
                    <a:pt x="146572" y="78879"/>
                    <a:pt x="87091" y="110704"/>
                  </a:cubicBezTo>
                  <a:cubicBezTo>
                    <a:pt x="4491" y="154968"/>
                    <a:pt x="-39407" y="15008"/>
                    <a:pt x="47364" y="887"/>
                  </a:cubicBezTo>
                  <a:close/>
                  <a:moveTo>
                    <a:pt x="52119" y="40468"/>
                  </a:moveTo>
                  <a:cubicBezTo>
                    <a:pt x="28561" y="47053"/>
                    <a:pt x="37414" y="86707"/>
                    <a:pt x="64996" y="79025"/>
                  </a:cubicBezTo>
                  <a:cubicBezTo>
                    <a:pt x="88554" y="72440"/>
                    <a:pt x="79702" y="32786"/>
                    <a:pt x="52119" y="40468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9594DB6A-9BCF-5C47-0084-256E4FC5D743}"/>
                </a:ext>
              </a:extLst>
            </p:cNvPr>
            <p:cNvSpPr/>
            <p:nvPr/>
          </p:nvSpPr>
          <p:spPr>
            <a:xfrm>
              <a:off x="8634075" y="3916086"/>
              <a:ext cx="34117" cy="35167"/>
            </a:xfrm>
            <a:custGeom>
              <a:avLst/>
              <a:gdLst>
                <a:gd name="csX0" fmla="*/ 4486 w 34117"/>
                <a:gd name="csY0" fmla="*/ 5250 h 35167"/>
                <a:gd name="csX1" fmla="*/ 31117 w 34117"/>
                <a:gd name="csY1" fmla="*/ 29247 h 35167"/>
                <a:gd name="csX2" fmla="*/ 4486 w 34117"/>
                <a:gd name="csY2" fmla="*/ 5250 h 351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117" h="35167">
                  <a:moveTo>
                    <a:pt x="4486" y="5250"/>
                  </a:moveTo>
                  <a:cubicBezTo>
                    <a:pt x="21240" y="-10919"/>
                    <a:pt x="41945" y="14030"/>
                    <a:pt x="31117" y="29247"/>
                  </a:cubicBezTo>
                  <a:cubicBezTo>
                    <a:pt x="18460" y="47026"/>
                    <a:pt x="-11244" y="20541"/>
                    <a:pt x="4486" y="5250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5A35420-0480-EF68-D8C4-4F2369F03C2D}"/>
                </a:ext>
              </a:extLst>
            </p:cNvPr>
            <p:cNvSpPr/>
            <p:nvPr/>
          </p:nvSpPr>
          <p:spPr>
            <a:xfrm>
              <a:off x="5328415" y="4994305"/>
              <a:ext cx="34605" cy="35279"/>
            </a:xfrm>
            <a:custGeom>
              <a:avLst/>
              <a:gdLst>
                <a:gd name="csX0" fmla="*/ 13875 w 34605"/>
                <a:gd name="csY0" fmla="*/ 547 h 35279"/>
                <a:gd name="csX1" fmla="*/ 17680 w 34605"/>
                <a:gd name="csY1" fmla="*/ 35153 h 35279"/>
                <a:gd name="csX2" fmla="*/ 13875 w 34605"/>
                <a:gd name="csY2" fmla="*/ 547 h 352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05" h="35279">
                  <a:moveTo>
                    <a:pt x="13875" y="547"/>
                  </a:moveTo>
                  <a:cubicBezTo>
                    <a:pt x="36263" y="-4940"/>
                    <a:pt x="44750" y="32592"/>
                    <a:pt x="17680" y="35153"/>
                  </a:cubicBezTo>
                  <a:cubicBezTo>
                    <a:pt x="-7634" y="37567"/>
                    <a:pt x="-2879" y="4644"/>
                    <a:pt x="13875" y="547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95ED7199-B443-28AC-477E-5DD8250C803F}"/>
                </a:ext>
              </a:extLst>
            </p:cNvPr>
            <p:cNvSpPr/>
            <p:nvPr/>
          </p:nvSpPr>
          <p:spPr>
            <a:xfrm>
              <a:off x="11685248" y="5003643"/>
              <a:ext cx="31935" cy="32134"/>
            </a:xfrm>
            <a:custGeom>
              <a:avLst/>
              <a:gdLst>
                <a:gd name="csX0" fmla="*/ 8877 w 31935"/>
                <a:gd name="csY0" fmla="*/ 1159 h 32134"/>
                <a:gd name="csX1" fmla="*/ 26143 w 31935"/>
                <a:gd name="csY1" fmla="*/ 28449 h 32134"/>
                <a:gd name="csX2" fmla="*/ 8877 w 31935"/>
                <a:gd name="csY2" fmla="*/ 1159 h 321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35" h="32134">
                  <a:moveTo>
                    <a:pt x="8877" y="1159"/>
                  </a:moveTo>
                  <a:cubicBezTo>
                    <a:pt x="30460" y="-5718"/>
                    <a:pt x="38435" y="19889"/>
                    <a:pt x="26143" y="28449"/>
                  </a:cubicBezTo>
                  <a:cubicBezTo>
                    <a:pt x="4414" y="43667"/>
                    <a:pt x="-10291" y="7232"/>
                    <a:pt x="8877" y="1159"/>
                  </a:cubicBezTo>
                  <a:close/>
                </a:path>
              </a:pathLst>
            </a:custGeom>
            <a:solidFill>
              <a:srgbClr val="004C66"/>
            </a:solidFill>
            <a:ln w="7313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380811802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6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D754C76D-5FBB-B659-8B57-061D5CECD52C}"/>
              </a:ext>
            </a:extLst>
          </p:cNvPr>
          <p:cNvGrpSpPr/>
          <p:nvPr userDrawn="1"/>
        </p:nvGrpSpPr>
        <p:grpSpPr>
          <a:xfrm>
            <a:off x="6395997" y="2161733"/>
            <a:ext cx="5421041" cy="4190760"/>
            <a:chOff x="6395997" y="2161733"/>
            <a:chExt cx="5421041" cy="419076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498373CE-276D-6C8B-23C4-58B98A07EDFF}"/>
                </a:ext>
              </a:extLst>
            </p:cNvPr>
            <p:cNvSpPr/>
            <p:nvPr/>
          </p:nvSpPr>
          <p:spPr>
            <a:xfrm>
              <a:off x="6685721" y="2161733"/>
              <a:ext cx="4568942" cy="4190640"/>
            </a:xfrm>
            <a:custGeom>
              <a:avLst/>
              <a:gdLst>
                <a:gd name="csX0" fmla="*/ 302025 w 4568942"/>
                <a:gd name="csY0" fmla="*/ 4152995 h 4190640"/>
                <a:gd name="csX1" fmla="*/ 195592 w 4568942"/>
                <a:gd name="csY1" fmla="*/ 4072824 h 4190640"/>
                <a:gd name="csX2" fmla="*/ 160476 w 4568942"/>
                <a:gd name="csY2" fmla="*/ 3999279 h 4190640"/>
                <a:gd name="csX3" fmla="*/ 145960 w 4568942"/>
                <a:gd name="csY3" fmla="*/ 3999279 h 4190640"/>
                <a:gd name="csX4" fmla="*/ 120963 w 4568942"/>
                <a:gd name="csY4" fmla="*/ 4024818 h 4190640"/>
                <a:gd name="csX5" fmla="*/ 5796 w 4568942"/>
                <a:gd name="csY5" fmla="*/ 3939045 h 4190640"/>
                <a:gd name="csX6" fmla="*/ 24107 w 4568942"/>
                <a:gd name="csY6" fmla="*/ 3877546 h 4190640"/>
                <a:gd name="csX7" fmla="*/ 103374 w 4568942"/>
                <a:gd name="csY7" fmla="*/ 3772499 h 4190640"/>
                <a:gd name="csX8" fmla="*/ 103495 w 4568942"/>
                <a:gd name="csY8" fmla="*/ 3765753 h 4190640"/>
                <a:gd name="csX9" fmla="*/ 69222 w 4568942"/>
                <a:gd name="csY9" fmla="*/ 3719794 h 4190640"/>
                <a:gd name="csX10" fmla="*/ 393701 w 4568942"/>
                <a:gd name="csY10" fmla="*/ 3283462 h 4190640"/>
                <a:gd name="csX11" fmla="*/ 452127 w 4568942"/>
                <a:gd name="csY11" fmla="*/ 3176547 h 4190640"/>
                <a:gd name="csX12" fmla="*/ 448272 w 4568942"/>
                <a:gd name="csY12" fmla="*/ 2823518 h 4190640"/>
                <a:gd name="csX13" fmla="*/ 442972 w 4568942"/>
                <a:gd name="csY13" fmla="*/ 2701304 h 4190640"/>
                <a:gd name="csX14" fmla="*/ 416650 w 4568942"/>
                <a:gd name="csY14" fmla="*/ 2661489 h 4190640"/>
                <a:gd name="csX15" fmla="*/ 402736 w 4568942"/>
                <a:gd name="csY15" fmla="*/ 1752563 h 4190640"/>
                <a:gd name="csX16" fmla="*/ 571330 w 4568942"/>
                <a:gd name="csY16" fmla="*/ 1342493 h 4190640"/>
                <a:gd name="csX17" fmla="*/ 457127 w 4568942"/>
                <a:gd name="csY17" fmla="*/ 1159744 h 4190640"/>
                <a:gd name="csX18" fmla="*/ 523745 w 4568942"/>
                <a:gd name="csY18" fmla="*/ 1084331 h 4190640"/>
                <a:gd name="csX19" fmla="*/ 528744 w 4568942"/>
                <a:gd name="csY19" fmla="*/ 914894 h 4190640"/>
                <a:gd name="csX20" fmla="*/ 488990 w 4568942"/>
                <a:gd name="csY20" fmla="*/ 686126 h 4190640"/>
                <a:gd name="csX21" fmla="*/ 528865 w 4568942"/>
                <a:gd name="csY21" fmla="*/ 640891 h 4190640"/>
                <a:gd name="csX22" fmla="*/ 464174 w 4568942"/>
                <a:gd name="csY22" fmla="*/ 318219 h 4190640"/>
                <a:gd name="csX23" fmla="*/ 495556 w 4568942"/>
                <a:gd name="csY23" fmla="*/ 263226 h 4190640"/>
                <a:gd name="csX24" fmla="*/ 800458 w 4568942"/>
                <a:gd name="csY24" fmla="*/ 533434 h 4190640"/>
                <a:gd name="csX25" fmla="*/ 1197458 w 4568942"/>
                <a:gd name="csY25" fmla="*/ 525122 h 4190640"/>
                <a:gd name="csX26" fmla="*/ 1119456 w 4568942"/>
                <a:gd name="csY26" fmla="*/ 810931 h 4190640"/>
                <a:gd name="csX27" fmla="*/ 1211312 w 4568942"/>
                <a:gd name="csY27" fmla="*/ 926941 h 4190640"/>
                <a:gd name="csX28" fmla="*/ 1321781 w 4568942"/>
                <a:gd name="csY28" fmla="*/ 994101 h 4190640"/>
                <a:gd name="csX29" fmla="*/ 1215890 w 4568942"/>
                <a:gd name="csY29" fmla="*/ 1049335 h 4190640"/>
                <a:gd name="csX30" fmla="*/ 1174871 w 4568942"/>
                <a:gd name="csY30" fmla="*/ 1123965 h 4190640"/>
                <a:gd name="csX31" fmla="*/ 1096507 w 4568942"/>
                <a:gd name="csY31" fmla="*/ 1109208 h 4190640"/>
                <a:gd name="csX32" fmla="*/ 1232755 w 4568942"/>
                <a:gd name="csY32" fmla="*/ 1153419 h 4190640"/>
                <a:gd name="csX33" fmla="*/ 1070365 w 4568942"/>
                <a:gd name="csY33" fmla="*/ 1422061 h 4190640"/>
                <a:gd name="csX34" fmla="*/ 1001277 w 4568942"/>
                <a:gd name="csY34" fmla="*/ 1406099 h 4190640"/>
                <a:gd name="csX35" fmla="*/ 1181617 w 4568942"/>
                <a:gd name="csY35" fmla="*/ 1669863 h 4190640"/>
                <a:gd name="csX36" fmla="*/ 1225347 w 4568942"/>
                <a:gd name="csY36" fmla="*/ 1763104 h 4190640"/>
                <a:gd name="csX37" fmla="*/ 1349428 w 4568942"/>
                <a:gd name="csY37" fmla="*/ 1846889 h 4190640"/>
                <a:gd name="csX38" fmla="*/ 1459535 w 4568942"/>
                <a:gd name="csY38" fmla="*/ 1904472 h 4190640"/>
                <a:gd name="csX39" fmla="*/ 1541031 w 4568942"/>
                <a:gd name="csY39" fmla="*/ 1511267 h 4190640"/>
                <a:gd name="csX40" fmla="*/ 1733899 w 4568942"/>
                <a:gd name="csY40" fmla="*/ 1127820 h 4190640"/>
                <a:gd name="csX41" fmla="*/ 2048801 w 4568942"/>
                <a:gd name="csY41" fmla="*/ 998619 h 4190640"/>
                <a:gd name="csX42" fmla="*/ 2053800 w 4568942"/>
                <a:gd name="csY42" fmla="*/ 922965 h 4190640"/>
                <a:gd name="csX43" fmla="*/ 2024286 w 4568942"/>
                <a:gd name="csY43" fmla="*/ 902907 h 4190640"/>
                <a:gd name="csX44" fmla="*/ 1968690 w 4568942"/>
                <a:gd name="csY44" fmla="*/ 840385 h 4190640"/>
                <a:gd name="csX45" fmla="*/ 1939236 w 4568942"/>
                <a:gd name="csY45" fmla="*/ 789126 h 4190640"/>
                <a:gd name="csX46" fmla="*/ 1875328 w 4568942"/>
                <a:gd name="csY46" fmla="*/ 777802 h 4190640"/>
                <a:gd name="csX47" fmla="*/ 1926707 w 4568942"/>
                <a:gd name="csY47" fmla="*/ 548252 h 4190640"/>
                <a:gd name="csX48" fmla="*/ 2102168 w 4568942"/>
                <a:gd name="csY48" fmla="*/ 343457 h 4190640"/>
                <a:gd name="csX49" fmla="*/ 2301300 w 4568942"/>
                <a:gd name="csY49" fmla="*/ 13377 h 4190640"/>
                <a:gd name="csX50" fmla="*/ 2346536 w 4568942"/>
                <a:gd name="csY50" fmla="*/ 32893 h 4190640"/>
                <a:gd name="csX51" fmla="*/ 2392855 w 4568942"/>
                <a:gd name="csY51" fmla="*/ 345565 h 4190640"/>
                <a:gd name="csX52" fmla="*/ 2569822 w 4568942"/>
                <a:gd name="csY52" fmla="*/ 560720 h 4190640"/>
                <a:gd name="csX53" fmla="*/ 2551752 w 4568942"/>
                <a:gd name="csY53" fmla="*/ 785753 h 4190640"/>
                <a:gd name="csX54" fmla="*/ 2425803 w 4568942"/>
                <a:gd name="csY54" fmla="*/ 931458 h 4190640"/>
                <a:gd name="csX55" fmla="*/ 2424177 w 4568942"/>
                <a:gd name="csY55" fmla="*/ 994463 h 4190640"/>
                <a:gd name="csX56" fmla="*/ 2434115 w 4568942"/>
                <a:gd name="csY56" fmla="*/ 1003377 h 4190640"/>
                <a:gd name="csX57" fmla="*/ 2712937 w 4568942"/>
                <a:gd name="csY57" fmla="*/ 1121435 h 4190640"/>
                <a:gd name="csX58" fmla="*/ 2739861 w 4568942"/>
                <a:gd name="csY58" fmla="*/ 1127579 h 4190640"/>
                <a:gd name="csX59" fmla="*/ 2746848 w 4568942"/>
                <a:gd name="csY59" fmla="*/ 1134807 h 4190640"/>
                <a:gd name="csX60" fmla="*/ 2952667 w 4568942"/>
                <a:gd name="csY60" fmla="*/ 1571441 h 4190640"/>
                <a:gd name="csX61" fmla="*/ 3014045 w 4568942"/>
                <a:gd name="csY61" fmla="*/ 1880921 h 4190640"/>
                <a:gd name="csX62" fmla="*/ 3113190 w 4568942"/>
                <a:gd name="csY62" fmla="*/ 1821892 h 4190640"/>
                <a:gd name="csX63" fmla="*/ 3211009 w 4568942"/>
                <a:gd name="csY63" fmla="*/ 1536987 h 4190640"/>
                <a:gd name="csX64" fmla="*/ 3526874 w 4568942"/>
                <a:gd name="csY64" fmla="*/ 1385078 h 4190640"/>
                <a:gd name="csX65" fmla="*/ 3623489 w 4568942"/>
                <a:gd name="csY65" fmla="*/ 1280874 h 4190640"/>
                <a:gd name="csX66" fmla="*/ 3620598 w 4568942"/>
                <a:gd name="csY66" fmla="*/ 1271537 h 4190640"/>
                <a:gd name="csX67" fmla="*/ 3482482 w 4568942"/>
                <a:gd name="csY67" fmla="*/ 1183295 h 4190640"/>
                <a:gd name="csX68" fmla="*/ 3540909 w 4568942"/>
                <a:gd name="csY68" fmla="*/ 1125109 h 4190640"/>
                <a:gd name="csX69" fmla="*/ 3595179 w 4568942"/>
                <a:gd name="csY69" fmla="*/ 1030603 h 4190640"/>
                <a:gd name="csX70" fmla="*/ 3513322 w 4568942"/>
                <a:gd name="csY70" fmla="*/ 1083367 h 4190640"/>
                <a:gd name="csX71" fmla="*/ 3415622 w 4568942"/>
                <a:gd name="csY71" fmla="*/ 1063671 h 4190640"/>
                <a:gd name="csX72" fmla="*/ 3271483 w 4568942"/>
                <a:gd name="csY72" fmla="*/ 1087283 h 4190640"/>
                <a:gd name="csX73" fmla="*/ 3227212 w 4568942"/>
                <a:gd name="csY73" fmla="*/ 1019339 h 4190640"/>
                <a:gd name="csX74" fmla="*/ 3390565 w 4568942"/>
                <a:gd name="csY74" fmla="*/ 896944 h 4190640"/>
                <a:gd name="csX75" fmla="*/ 3472242 w 4568942"/>
                <a:gd name="csY75" fmla="*/ 721182 h 4190640"/>
                <a:gd name="csX76" fmla="*/ 3461280 w 4568942"/>
                <a:gd name="csY76" fmla="*/ 388994 h 4190640"/>
                <a:gd name="csX77" fmla="*/ 3533741 w 4568942"/>
                <a:gd name="csY77" fmla="*/ 390801 h 4190640"/>
                <a:gd name="csX78" fmla="*/ 3505250 w 4568942"/>
                <a:gd name="csY78" fmla="*/ 461274 h 4190640"/>
                <a:gd name="csX79" fmla="*/ 3638969 w 4568942"/>
                <a:gd name="csY79" fmla="*/ 604691 h 4190640"/>
                <a:gd name="csX80" fmla="*/ 3961219 w 4568942"/>
                <a:gd name="csY80" fmla="*/ 260515 h 4190640"/>
                <a:gd name="csX81" fmla="*/ 4006454 w 4568942"/>
                <a:gd name="csY81" fmla="*/ 272141 h 4190640"/>
                <a:gd name="csX82" fmla="*/ 4001696 w 4568942"/>
                <a:gd name="csY82" fmla="*/ 716183 h 4190640"/>
                <a:gd name="csX83" fmla="*/ 4062893 w 4568942"/>
                <a:gd name="csY83" fmla="*/ 836891 h 4190640"/>
                <a:gd name="csX84" fmla="*/ 4098371 w 4568942"/>
                <a:gd name="csY84" fmla="*/ 803943 h 4190640"/>
                <a:gd name="csX85" fmla="*/ 4337740 w 4568942"/>
                <a:gd name="csY85" fmla="*/ 981874 h 4190640"/>
                <a:gd name="csX86" fmla="*/ 4313224 w 4568942"/>
                <a:gd name="csY86" fmla="*/ 1030542 h 4190640"/>
                <a:gd name="csX87" fmla="*/ 4336836 w 4568942"/>
                <a:gd name="csY87" fmla="*/ 1299847 h 4190640"/>
                <a:gd name="csX88" fmla="*/ 4386469 w 4568942"/>
                <a:gd name="csY88" fmla="*/ 1337553 h 4190640"/>
                <a:gd name="csX89" fmla="*/ 4384059 w 4568942"/>
                <a:gd name="csY89" fmla="*/ 1488680 h 4190640"/>
                <a:gd name="csX90" fmla="*/ 4523862 w 4568942"/>
                <a:gd name="csY90" fmla="*/ 1615833 h 4190640"/>
                <a:gd name="csX91" fmla="*/ 4563857 w 4568942"/>
                <a:gd name="csY91" fmla="*/ 1647877 h 4190640"/>
                <a:gd name="csX92" fmla="*/ 4461881 w 4568942"/>
                <a:gd name="csY92" fmla="*/ 1692028 h 4190640"/>
                <a:gd name="csX93" fmla="*/ 4332138 w 4568942"/>
                <a:gd name="csY93" fmla="*/ 1521868 h 4190640"/>
                <a:gd name="csX94" fmla="*/ 4235282 w 4568942"/>
                <a:gd name="csY94" fmla="*/ 1323459 h 4190640"/>
                <a:gd name="csX95" fmla="*/ 4265941 w 4568942"/>
                <a:gd name="csY95" fmla="*/ 1304606 h 4190640"/>
                <a:gd name="csX96" fmla="*/ 4163122 w 4568942"/>
                <a:gd name="csY96" fmla="*/ 1119026 h 4190640"/>
                <a:gd name="csX97" fmla="*/ 4180951 w 4568942"/>
                <a:gd name="csY97" fmla="*/ 1082524 h 4190640"/>
                <a:gd name="csX98" fmla="*/ 4076928 w 4568942"/>
                <a:gd name="csY98" fmla="*/ 1025784 h 4190640"/>
                <a:gd name="csX99" fmla="*/ 4054220 w 4568942"/>
                <a:gd name="csY99" fmla="*/ 1076200 h 4190640"/>
                <a:gd name="csX100" fmla="*/ 3788830 w 4568942"/>
                <a:gd name="csY100" fmla="*/ 1285632 h 4190640"/>
                <a:gd name="csX101" fmla="*/ 3873820 w 4568942"/>
                <a:gd name="csY101" fmla="*/ 1354118 h 4190640"/>
                <a:gd name="csX102" fmla="*/ 4043257 w 4568942"/>
                <a:gd name="csY102" fmla="*/ 1789366 h 4190640"/>
                <a:gd name="csX103" fmla="*/ 4119573 w 4568942"/>
                <a:gd name="csY103" fmla="*/ 2747563 h 4190640"/>
                <a:gd name="csX104" fmla="*/ 4204503 w 4568942"/>
                <a:gd name="csY104" fmla="*/ 3299785 h 4190640"/>
                <a:gd name="csX105" fmla="*/ 4191854 w 4568942"/>
                <a:gd name="csY105" fmla="*/ 3320566 h 4190640"/>
                <a:gd name="csX106" fmla="*/ 3954111 w 4568942"/>
                <a:gd name="csY106" fmla="*/ 3276655 h 4190640"/>
                <a:gd name="csX107" fmla="*/ 4105599 w 4568942"/>
                <a:gd name="csY107" fmla="*/ 4152573 h 4190640"/>
                <a:gd name="csX108" fmla="*/ 4176434 w 4568942"/>
                <a:gd name="csY108" fmla="*/ 4173836 h 4190640"/>
                <a:gd name="csX109" fmla="*/ 4164387 w 4568942"/>
                <a:gd name="csY109" fmla="*/ 4190641 h 4190640"/>
                <a:gd name="csX110" fmla="*/ 91749 w 4568942"/>
                <a:gd name="csY110" fmla="*/ 4190641 h 4190640"/>
                <a:gd name="csX111" fmla="*/ 75908 w 4568942"/>
                <a:gd name="csY111" fmla="*/ 4178052 h 4190640"/>
                <a:gd name="csX112" fmla="*/ 82293 w 4568942"/>
                <a:gd name="csY112" fmla="*/ 4152814 h 4190640"/>
                <a:gd name="csX113" fmla="*/ 302025 w 4568942"/>
                <a:gd name="csY113" fmla="*/ 4152814 h 4190640"/>
                <a:gd name="csX114" fmla="*/ 2318888 w 4568942"/>
                <a:gd name="csY114" fmla="*/ 127761 h 4190640"/>
                <a:gd name="csX115" fmla="*/ 2312443 w 4568942"/>
                <a:gd name="csY115" fmla="*/ 71683 h 4190640"/>
                <a:gd name="csX116" fmla="*/ 2267509 w 4568942"/>
                <a:gd name="csY116" fmla="*/ 142458 h 4190640"/>
                <a:gd name="csX117" fmla="*/ 2318828 w 4568942"/>
                <a:gd name="csY117" fmla="*/ 127700 h 4190640"/>
                <a:gd name="csX118" fmla="*/ 2225044 w 4568942"/>
                <a:gd name="csY118" fmla="*/ 218111 h 4190640"/>
                <a:gd name="csX119" fmla="*/ 2328345 w 4568942"/>
                <a:gd name="csY119" fmla="*/ 169201 h 4190640"/>
                <a:gd name="csX120" fmla="*/ 2319370 w 4568942"/>
                <a:gd name="csY120" fmla="*/ 163479 h 4190640"/>
                <a:gd name="csX121" fmla="*/ 2225044 w 4568942"/>
                <a:gd name="csY121" fmla="*/ 218111 h 4190640"/>
                <a:gd name="csX122" fmla="*/ 2338404 w 4568942"/>
                <a:gd name="csY122" fmla="*/ 232326 h 4190640"/>
                <a:gd name="csX123" fmla="*/ 2241006 w 4568942"/>
                <a:gd name="csY123" fmla="*/ 255396 h 4190640"/>
                <a:gd name="csX124" fmla="*/ 2182519 w 4568942"/>
                <a:gd name="csY124" fmla="*/ 289006 h 4190640"/>
                <a:gd name="csX125" fmla="*/ 2337862 w 4568942"/>
                <a:gd name="csY125" fmla="*/ 260154 h 4190640"/>
                <a:gd name="csX126" fmla="*/ 2338404 w 4568942"/>
                <a:gd name="csY126" fmla="*/ 232326 h 4190640"/>
                <a:gd name="csX127" fmla="*/ 2347861 w 4568942"/>
                <a:gd name="csY127" fmla="*/ 293764 h 4190640"/>
                <a:gd name="csX128" fmla="*/ 2161679 w 4568942"/>
                <a:gd name="csY128" fmla="*/ 322857 h 4190640"/>
                <a:gd name="csX129" fmla="*/ 2140055 w 4568942"/>
                <a:gd name="csY129" fmla="*/ 359841 h 4190640"/>
                <a:gd name="csX130" fmla="*/ 2345632 w 4568942"/>
                <a:gd name="csY130" fmla="*/ 326893 h 4190640"/>
                <a:gd name="csX131" fmla="*/ 2347921 w 4568942"/>
                <a:gd name="csY131" fmla="*/ 293825 h 4190640"/>
                <a:gd name="csX132" fmla="*/ 643128 w 4568942"/>
                <a:gd name="csY132" fmla="*/ 613846 h 4190640"/>
                <a:gd name="csX133" fmla="*/ 709867 w 4568942"/>
                <a:gd name="csY133" fmla="*/ 623845 h 4190640"/>
                <a:gd name="csX134" fmla="*/ 769679 w 4568942"/>
                <a:gd name="csY134" fmla="*/ 560539 h 4190640"/>
                <a:gd name="csX135" fmla="*/ 698844 w 4568942"/>
                <a:gd name="csY135" fmla="*/ 494463 h 4190640"/>
                <a:gd name="csX136" fmla="*/ 670233 w 4568942"/>
                <a:gd name="csY136" fmla="*/ 490006 h 4190640"/>
                <a:gd name="csX137" fmla="*/ 661499 w 4568942"/>
                <a:gd name="csY137" fmla="*/ 460973 h 4190640"/>
                <a:gd name="csX138" fmla="*/ 618312 w 4568942"/>
                <a:gd name="csY138" fmla="*/ 423688 h 4190640"/>
                <a:gd name="csX139" fmla="*/ 583557 w 4568942"/>
                <a:gd name="csY139" fmla="*/ 392487 h 4190640"/>
                <a:gd name="csX140" fmla="*/ 505314 w 4568942"/>
                <a:gd name="csY140" fmla="*/ 326712 h 4190640"/>
                <a:gd name="csX141" fmla="*/ 561993 w 4568942"/>
                <a:gd name="csY141" fmla="*/ 624327 h 4190640"/>
                <a:gd name="csX142" fmla="*/ 605542 w 4568942"/>
                <a:gd name="csY142" fmla="*/ 614689 h 4190640"/>
                <a:gd name="csX143" fmla="*/ 620962 w 4568942"/>
                <a:gd name="csY143" fmla="*/ 600354 h 4190640"/>
                <a:gd name="csX144" fmla="*/ 643249 w 4568942"/>
                <a:gd name="csY144" fmla="*/ 613786 h 4190640"/>
                <a:gd name="csX145" fmla="*/ 3930680 w 4568942"/>
                <a:gd name="csY145" fmla="*/ 355143 h 4190640"/>
                <a:gd name="csX146" fmla="*/ 3807984 w 4568942"/>
                <a:gd name="csY146" fmla="*/ 480308 h 4190640"/>
                <a:gd name="csX147" fmla="*/ 3864665 w 4568942"/>
                <a:gd name="csY147" fmla="*/ 513738 h 4190640"/>
                <a:gd name="csX148" fmla="*/ 3930680 w 4568942"/>
                <a:gd name="csY148" fmla="*/ 355143 h 4190640"/>
                <a:gd name="csX149" fmla="*/ 2357317 w 4568942"/>
                <a:gd name="csY149" fmla="*/ 364539 h 4190640"/>
                <a:gd name="csX150" fmla="*/ 2196735 w 4568942"/>
                <a:gd name="csY150" fmla="*/ 407004 h 4190640"/>
                <a:gd name="csX151" fmla="*/ 2361895 w 4568942"/>
                <a:gd name="csY151" fmla="*/ 402065 h 4190640"/>
                <a:gd name="csX152" fmla="*/ 2357317 w 4568942"/>
                <a:gd name="csY152" fmla="*/ 364539 h 4190640"/>
                <a:gd name="csX153" fmla="*/ 3963749 w 4568942"/>
                <a:gd name="csY153" fmla="*/ 548794 h 4190640"/>
                <a:gd name="csX154" fmla="*/ 3966158 w 4568942"/>
                <a:gd name="csY154" fmla="*/ 378694 h 4190640"/>
                <a:gd name="csX155" fmla="*/ 3902311 w 4568942"/>
                <a:gd name="csY155" fmla="*/ 527772 h 4190640"/>
                <a:gd name="csX156" fmla="*/ 3963809 w 4568942"/>
                <a:gd name="csY156" fmla="*/ 548794 h 4190640"/>
                <a:gd name="csX157" fmla="*/ 2484350 w 4568942"/>
                <a:gd name="csY157" fmla="*/ 469105 h 4190640"/>
                <a:gd name="csX158" fmla="*/ 2456281 w 4568942"/>
                <a:gd name="csY158" fmla="*/ 484765 h 4190640"/>
                <a:gd name="csX159" fmla="*/ 2111745 w 4568942"/>
                <a:gd name="csY159" fmla="*/ 508558 h 4190640"/>
                <a:gd name="csX160" fmla="*/ 2024406 w 4568942"/>
                <a:gd name="csY160" fmla="*/ 449589 h 4190640"/>
                <a:gd name="csX161" fmla="*/ 2318708 w 4568942"/>
                <a:gd name="csY161" fmla="*/ 937662 h 4190640"/>
                <a:gd name="csX162" fmla="*/ 2484350 w 4568942"/>
                <a:gd name="csY162" fmla="*/ 469044 h 4190640"/>
                <a:gd name="csX163" fmla="*/ 3782506 w 4568942"/>
                <a:gd name="csY163" fmla="*/ 511328 h 4190640"/>
                <a:gd name="csX164" fmla="*/ 3689806 w 4568942"/>
                <a:gd name="csY164" fmla="*/ 617400 h 4190640"/>
                <a:gd name="csX165" fmla="*/ 3786783 w 4568942"/>
                <a:gd name="csY165" fmla="*/ 685825 h 4190640"/>
                <a:gd name="csX166" fmla="*/ 3797986 w 4568942"/>
                <a:gd name="csY166" fmla="*/ 678236 h 4190640"/>
                <a:gd name="csX167" fmla="*/ 3849847 w 4568942"/>
                <a:gd name="csY167" fmla="*/ 555781 h 4190640"/>
                <a:gd name="csX168" fmla="*/ 3782566 w 4568942"/>
                <a:gd name="csY168" fmla="*/ 511328 h 4190640"/>
                <a:gd name="csX169" fmla="*/ 3831656 w 4568942"/>
                <a:gd name="csY169" fmla="*/ 704498 h 4190640"/>
                <a:gd name="csX170" fmla="*/ 3954473 w 4568942"/>
                <a:gd name="csY170" fmla="*/ 726302 h 4190640"/>
                <a:gd name="csX171" fmla="*/ 3961701 w 4568942"/>
                <a:gd name="csY171" fmla="*/ 586319 h 4190640"/>
                <a:gd name="csX172" fmla="*/ 3883518 w 4568942"/>
                <a:gd name="csY172" fmla="*/ 567707 h 4190640"/>
                <a:gd name="csX173" fmla="*/ 3831656 w 4568942"/>
                <a:gd name="csY173" fmla="*/ 704498 h 4190640"/>
                <a:gd name="csX174" fmla="*/ 1913155 w 4568942"/>
                <a:gd name="csY174" fmla="*/ 586620 h 4190640"/>
                <a:gd name="csX175" fmla="*/ 1922611 w 4568942"/>
                <a:gd name="csY175" fmla="*/ 747203 h 4190640"/>
                <a:gd name="csX176" fmla="*/ 1913155 w 4568942"/>
                <a:gd name="csY176" fmla="*/ 586620 h 4190640"/>
                <a:gd name="csX177" fmla="*/ 2579399 w 4568942"/>
                <a:gd name="csY177" fmla="*/ 600775 h 4190640"/>
                <a:gd name="csX178" fmla="*/ 2579399 w 4568942"/>
                <a:gd name="csY178" fmla="*/ 697631 h 4190640"/>
                <a:gd name="csX179" fmla="*/ 2565244 w 4568942"/>
                <a:gd name="csY179" fmla="*/ 747203 h 4190640"/>
                <a:gd name="csX180" fmla="*/ 2579399 w 4568942"/>
                <a:gd name="csY180" fmla="*/ 600836 h 4190640"/>
                <a:gd name="csX181" fmla="*/ 3703841 w 4568942"/>
                <a:gd name="csY181" fmla="*/ 822736 h 4190640"/>
                <a:gd name="csX182" fmla="*/ 3531452 w 4568942"/>
                <a:gd name="csY182" fmla="*/ 714135 h 4190640"/>
                <a:gd name="csX183" fmla="*/ 3460316 w 4568942"/>
                <a:gd name="csY183" fmla="*/ 803642 h 4190640"/>
                <a:gd name="csX184" fmla="*/ 3422489 w 4568942"/>
                <a:gd name="csY184" fmla="*/ 916942 h 4190640"/>
                <a:gd name="csX185" fmla="*/ 3259738 w 4568942"/>
                <a:gd name="csY185" fmla="*/ 1042288 h 4190640"/>
                <a:gd name="csX186" fmla="*/ 3295095 w 4568942"/>
                <a:gd name="csY186" fmla="*/ 1049335 h 4190640"/>
                <a:gd name="csX187" fmla="*/ 3431886 w 4568942"/>
                <a:gd name="csY187" fmla="*/ 1021026 h 4190640"/>
                <a:gd name="csX188" fmla="*/ 3455738 w 4568942"/>
                <a:gd name="csY188" fmla="*/ 1072947 h 4190640"/>
                <a:gd name="csX189" fmla="*/ 3590601 w 4568942"/>
                <a:gd name="csY189" fmla="*/ 981151 h 4190640"/>
                <a:gd name="csX190" fmla="*/ 3639089 w 4568942"/>
                <a:gd name="csY190" fmla="*/ 941457 h 4190640"/>
                <a:gd name="csX191" fmla="*/ 3629090 w 4568942"/>
                <a:gd name="csY191" fmla="*/ 1052709 h 4190640"/>
                <a:gd name="csX192" fmla="*/ 3529103 w 4568942"/>
                <a:gd name="csY192" fmla="*/ 1184138 h 4190640"/>
                <a:gd name="csX193" fmla="*/ 3930560 w 4568942"/>
                <a:gd name="csY193" fmla="*/ 1179440 h 4190640"/>
                <a:gd name="csX194" fmla="*/ 3812322 w 4568942"/>
                <a:gd name="csY194" fmla="*/ 1047348 h 4190640"/>
                <a:gd name="csX195" fmla="*/ 3794312 w 4568942"/>
                <a:gd name="csY195" fmla="*/ 967900 h 4190640"/>
                <a:gd name="csX196" fmla="*/ 3839306 w 4568942"/>
                <a:gd name="csY196" fmla="*/ 973200 h 4190640"/>
                <a:gd name="csX197" fmla="*/ 3895504 w 4568942"/>
                <a:gd name="csY197" fmla="*/ 836771 h 4190640"/>
                <a:gd name="csX198" fmla="*/ 3784433 w 4568942"/>
                <a:gd name="csY198" fmla="*/ 877308 h 4190640"/>
                <a:gd name="csX199" fmla="*/ 3703841 w 4568942"/>
                <a:gd name="csY199" fmla="*/ 822736 h 4190640"/>
                <a:gd name="csX200" fmla="*/ 1280039 w 4568942"/>
                <a:gd name="csY200" fmla="*/ 983440 h 4190640"/>
                <a:gd name="csX201" fmla="*/ 1164270 w 4568942"/>
                <a:gd name="csY201" fmla="*/ 945613 h 4190640"/>
                <a:gd name="csX202" fmla="*/ 1079400 w 4568942"/>
                <a:gd name="csY202" fmla="*/ 824483 h 4190640"/>
                <a:gd name="csX203" fmla="*/ 760343 w 4568942"/>
                <a:gd name="csY203" fmla="*/ 813340 h 4190640"/>
                <a:gd name="csX204" fmla="*/ 877256 w 4568942"/>
                <a:gd name="csY204" fmla="*/ 1123965 h 4190640"/>
                <a:gd name="csX205" fmla="*/ 1087773 w 4568942"/>
                <a:gd name="csY205" fmla="*/ 1043975 h 4190640"/>
                <a:gd name="csX206" fmla="*/ 1280039 w 4568942"/>
                <a:gd name="csY206" fmla="*/ 983500 h 4190640"/>
                <a:gd name="csX207" fmla="*/ 659873 w 4568942"/>
                <a:gd name="csY207" fmla="*/ 942059 h 4190640"/>
                <a:gd name="csX208" fmla="*/ 525672 w 4568942"/>
                <a:gd name="csY208" fmla="*/ 1000667 h 4190640"/>
                <a:gd name="csX209" fmla="*/ 669510 w 4568942"/>
                <a:gd name="csY209" fmla="*/ 1043854 h 4190640"/>
                <a:gd name="csX210" fmla="*/ 659813 w 4568942"/>
                <a:gd name="csY210" fmla="*/ 942059 h 4190640"/>
                <a:gd name="csX211" fmla="*/ 2385627 w 4568942"/>
                <a:gd name="csY211" fmla="*/ 955070 h 4190640"/>
                <a:gd name="csX212" fmla="*/ 2097470 w 4568942"/>
                <a:gd name="csY212" fmla="*/ 950311 h 4190640"/>
                <a:gd name="csX213" fmla="*/ 2123972 w 4568942"/>
                <a:gd name="csY213" fmla="*/ 1006449 h 4190640"/>
                <a:gd name="csX214" fmla="*/ 2382676 w 4568942"/>
                <a:gd name="csY214" fmla="*/ 993318 h 4190640"/>
                <a:gd name="csX215" fmla="*/ 2385567 w 4568942"/>
                <a:gd name="csY215" fmla="*/ 955070 h 4190640"/>
                <a:gd name="csX216" fmla="*/ 2047837 w 4568942"/>
                <a:gd name="csY216" fmla="*/ 1191246 h 4190640"/>
                <a:gd name="csX217" fmla="*/ 2121081 w 4568942"/>
                <a:gd name="csY217" fmla="*/ 1191246 h 4190640"/>
                <a:gd name="csX218" fmla="*/ 2199204 w 4568942"/>
                <a:gd name="csY218" fmla="*/ 1110774 h 4190640"/>
                <a:gd name="csX219" fmla="*/ 2229682 w 4568942"/>
                <a:gd name="csY219" fmla="*/ 1153419 h 4190640"/>
                <a:gd name="csX220" fmla="*/ 2328947 w 4568942"/>
                <a:gd name="csY220" fmla="*/ 1186548 h 4190640"/>
                <a:gd name="csX221" fmla="*/ 2406890 w 4568942"/>
                <a:gd name="csY221" fmla="*/ 1186548 h 4190640"/>
                <a:gd name="csX222" fmla="*/ 2423454 w 4568942"/>
                <a:gd name="csY222" fmla="*/ 1252564 h 4190640"/>
                <a:gd name="csX223" fmla="*/ 2588735 w 4568942"/>
                <a:gd name="csY223" fmla="*/ 1347131 h 4190640"/>
                <a:gd name="csX224" fmla="*/ 2692578 w 4568942"/>
                <a:gd name="csY224" fmla="*/ 1155768 h 4190640"/>
                <a:gd name="csX225" fmla="*/ 2681917 w 4568942"/>
                <a:gd name="csY225" fmla="*/ 1147757 h 4190640"/>
                <a:gd name="csX226" fmla="*/ 2405806 w 4568942"/>
                <a:gd name="csY226" fmla="*/ 1026688 h 4190640"/>
                <a:gd name="csX227" fmla="*/ 2076990 w 4568942"/>
                <a:gd name="csY227" fmla="*/ 1022290 h 4190640"/>
                <a:gd name="csX228" fmla="*/ 1776243 w 4568942"/>
                <a:gd name="csY228" fmla="*/ 1155828 h 4190640"/>
                <a:gd name="csX229" fmla="*/ 1880146 w 4568942"/>
                <a:gd name="csY229" fmla="*/ 1342432 h 4190640"/>
                <a:gd name="csX230" fmla="*/ 1915684 w 4568942"/>
                <a:gd name="csY230" fmla="*/ 1318941 h 4190640"/>
                <a:gd name="csX231" fmla="*/ 2030791 w 4568942"/>
                <a:gd name="csY231" fmla="*/ 1256901 h 4190640"/>
                <a:gd name="csX232" fmla="*/ 2047837 w 4568942"/>
                <a:gd name="csY232" fmla="*/ 1191246 h 4190640"/>
                <a:gd name="csX233" fmla="*/ 2253354 w 4568942"/>
                <a:gd name="csY233" fmla="*/ 1181729 h 4190640"/>
                <a:gd name="csX234" fmla="*/ 2304914 w 4568942"/>
                <a:gd name="csY234" fmla="*/ 1155407 h 4190640"/>
                <a:gd name="csX235" fmla="*/ 2318286 w 4568942"/>
                <a:gd name="csY235" fmla="*/ 1111858 h 4190640"/>
                <a:gd name="csX236" fmla="*/ 2253354 w 4568942"/>
                <a:gd name="csY236" fmla="*/ 1181729 h 4190640"/>
                <a:gd name="csX237" fmla="*/ 2196674 w 4568942"/>
                <a:gd name="csY237" fmla="*/ 1181789 h 4190640"/>
                <a:gd name="csX238" fmla="*/ 2128008 w 4568942"/>
                <a:gd name="csY238" fmla="*/ 1115412 h 4190640"/>
                <a:gd name="csX239" fmla="*/ 2196674 w 4568942"/>
                <a:gd name="csY239" fmla="*/ 1181789 h 4190640"/>
                <a:gd name="csX240" fmla="*/ 746128 w 4568942"/>
                <a:gd name="csY240" fmla="*/ 1266779 h 4190640"/>
                <a:gd name="csX241" fmla="*/ 719986 w 4568942"/>
                <a:gd name="csY241" fmla="*/ 1229193 h 4190640"/>
                <a:gd name="csX242" fmla="*/ 694206 w 4568942"/>
                <a:gd name="csY242" fmla="*/ 1162936 h 4190640"/>
                <a:gd name="csX243" fmla="*/ 675353 w 4568942"/>
                <a:gd name="csY243" fmla="*/ 1236240 h 4190640"/>
                <a:gd name="csX244" fmla="*/ 651681 w 4568942"/>
                <a:gd name="csY244" fmla="*/ 1285753 h 4190640"/>
                <a:gd name="csX245" fmla="*/ 746128 w 4568942"/>
                <a:gd name="csY245" fmla="*/ 1266839 h 4190640"/>
                <a:gd name="csX246" fmla="*/ 1828044 w 4568942"/>
                <a:gd name="csY246" fmla="*/ 1479404 h 4190640"/>
                <a:gd name="csX247" fmla="*/ 1765883 w 4568942"/>
                <a:gd name="csY247" fmla="*/ 1575416 h 4190640"/>
                <a:gd name="csX248" fmla="*/ 1650536 w 4568942"/>
                <a:gd name="csY248" fmla="*/ 1809665 h 4190640"/>
                <a:gd name="csX249" fmla="*/ 1614456 w 4568942"/>
                <a:gd name="csY249" fmla="*/ 1797196 h 4190640"/>
                <a:gd name="csX250" fmla="*/ 1723358 w 4568942"/>
                <a:gd name="csY250" fmla="*/ 1575416 h 4190640"/>
                <a:gd name="csX251" fmla="*/ 1855752 w 4568942"/>
                <a:gd name="csY251" fmla="*/ 1376886 h 4190640"/>
                <a:gd name="csX252" fmla="*/ 1738417 w 4568942"/>
                <a:gd name="csY252" fmla="*/ 1172393 h 4190640"/>
                <a:gd name="csX253" fmla="*/ 1529225 w 4568942"/>
                <a:gd name="csY253" fmla="*/ 1660044 h 4190640"/>
                <a:gd name="csX254" fmla="*/ 1505313 w 4568942"/>
                <a:gd name="csY254" fmla="*/ 1933204 h 4190640"/>
                <a:gd name="csX255" fmla="*/ 1661137 w 4568942"/>
                <a:gd name="csY255" fmla="*/ 2007412 h 4190640"/>
                <a:gd name="csX256" fmla="*/ 1717214 w 4568942"/>
                <a:gd name="csY256" fmla="*/ 1985005 h 4190640"/>
                <a:gd name="csX257" fmla="*/ 1709565 w 4568942"/>
                <a:gd name="csY257" fmla="*/ 1826590 h 4190640"/>
                <a:gd name="csX258" fmla="*/ 1716913 w 4568942"/>
                <a:gd name="csY258" fmla="*/ 1795691 h 4190640"/>
                <a:gd name="csX259" fmla="*/ 1887194 w 4568942"/>
                <a:gd name="csY259" fmla="*/ 1777018 h 4190640"/>
                <a:gd name="csX260" fmla="*/ 1950258 w 4568942"/>
                <a:gd name="csY260" fmla="*/ 1633903 h 4190640"/>
                <a:gd name="csX261" fmla="*/ 1827984 w 4568942"/>
                <a:gd name="csY261" fmla="*/ 1479343 h 4190640"/>
                <a:gd name="csX262" fmla="*/ 2565907 w 4568942"/>
                <a:gd name="csY262" fmla="*/ 1743107 h 4190640"/>
                <a:gd name="csX263" fmla="*/ 2636320 w 4568942"/>
                <a:gd name="csY263" fmla="*/ 1750696 h 4190640"/>
                <a:gd name="csX264" fmla="*/ 2647885 w 4568942"/>
                <a:gd name="csY264" fmla="*/ 1876102 h 4190640"/>
                <a:gd name="csX265" fmla="*/ 2762208 w 4568942"/>
                <a:gd name="csY265" fmla="*/ 1965068 h 4190640"/>
                <a:gd name="csX266" fmla="*/ 2847499 w 4568942"/>
                <a:gd name="csY266" fmla="*/ 1948262 h 4190640"/>
                <a:gd name="csX267" fmla="*/ 2975435 w 4568942"/>
                <a:gd name="csY267" fmla="*/ 1896642 h 4190640"/>
                <a:gd name="csX268" fmla="*/ 2925501 w 4568942"/>
                <a:gd name="csY268" fmla="*/ 1607942 h 4190640"/>
                <a:gd name="csX269" fmla="*/ 2732754 w 4568942"/>
                <a:gd name="csY269" fmla="*/ 1176970 h 4190640"/>
                <a:gd name="csX270" fmla="*/ 2617045 w 4568942"/>
                <a:gd name="csY270" fmla="*/ 1372670 h 4190640"/>
                <a:gd name="csX271" fmla="*/ 2685169 w 4568942"/>
                <a:gd name="csY271" fmla="*/ 1470248 h 4190640"/>
                <a:gd name="csX272" fmla="*/ 2860690 w 4568942"/>
                <a:gd name="csY272" fmla="*/ 1805147 h 4190640"/>
                <a:gd name="csX273" fmla="*/ 2829489 w 4568942"/>
                <a:gd name="csY273" fmla="*/ 1825326 h 4190640"/>
                <a:gd name="csX274" fmla="*/ 2647764 w 4568942"/>
                <a:gd name="csY274" fmla="*/ 1479343 h 4190640"/>
                <a:gd name="csX275" fmla="*/ 2519948 w 4568942"/>
                <a:gd name="csY275" fmla="*/ 1634686 h 4190640"/>
                <a:gd name="csX276" fmla="*/ 2565786 w 4568942"/>
                <a:gd name="csY276" fmla="*/ 1742986 h 4190640"/>
                <a:gd name="csX277" fmla="*/ 2343162 w 4568942"/>
                <a:gd name="csY277" fmla="*/ 1389595 h 4190640"/>
                <a:gd name="csX278" fmla="*/ 2339127 w 4568942"/>
                <a:gd name="csY278" fmla="*/ 1340686 h 4190640"/>
                <a:gd name="csX279" fmla="*/ 2385507 w 4568942"/>
                <a:gd name="csY279" fmla="*/ 1315990 h 4190640"/>
                <a:gd name="csX280" fmla="*/ 2385627 w 4568942"/>
                <a:gd name="csY280" fmla="*/ 1224314 h 4190640"/>
                <a:gd name="csX281" fmla="*/ 2335874 w 4568942"/>
                <a:gd name="csY281" fmla="*/ 1243529 h 4190640"/>
                <a:gd name="csX282" fmla="*/ 2303288 w 4568942"/>
                <a:gd name="csY282" fmla="*/ 1228771 h 4190640"/>
                <a:gd name="csX283" fmla="*/ 2232815 w 4568942"/>
                <a:gd name="csY283" fmla="*/ 1230458 h 4190640"/>
                <a:gd name="csX284" fmla="*/ 2212998 w 4568942"/>
                <a:gd name="csY284" fmla="*/ 1243529 h 4190640"/>
                <a:gd name="csX285" fmla="*/ 2184808 w 4568942"/>
                <a:gd name="csY285" fmla="*/ 1229133 h 4190640"/>
                <a:gd name="csX286" fmla="*/ 2073858 w 4568942"/>
                <a:gd name="csY286" fmla="*/ 1229133 h 4190640"/>
                <a:gd name="csX287" fmla="*/ 2078616 w 4568942"/>
                <a:gd name="csY287" fmla="*/ 1318821 h 4190640"/>
                <a:gd name="csX288" fmla="*/ 2106926 w 4568942"/>
                <a:gd name="csY288" fmla="*/ 1323579 h 4190640"/>
                <a:gd name="csX289" fmla="*/ 2133068 w 4568942"/>
                <a:gd name="csY289" fmla="*/ 1304606 h 4190640"/>
                <a:gd name="csX290" fmla="*/ 2126502 w 4568942"/>
                <a:gd name="csY290" fmla="*/ 1334602 h 4190640"/>
                <a:gd name="csX291" fmla="*/ 2125840 w 4568942"/>
                <a:gd name="csY291" fmla="*/ 1389716 h 4190640"/>
                <a:gd name="csX292" fmla="*/ 2166256 w 4568942"/>
                <a:gd name="csY292" fmla="*/ 1384777 h 4190640"/>
                <a:gd name="csX293" fmla="*/ 2154270 w 4568942"/>
                <a:gd name="csY293" fmla="*/ 1458262 h 4190640"/>
                <a:gd name="csX294" fmla="*/ 2203481 w 4568942"/>
                <a:gd name="csY294" fmla="*/ 1493498 h 4190640"/>
                <a:gd name="csX295" fmla="*/ 2222695 w 4568942"/>
                <a:gd name="csY295" fmla="*/ 1484283 h 4190640"/>
                <a:gd name="csX296" fmla="*/ 2285820 w 4568942"/>
                <a:gd name="csY296" fmla="*/ 1497715 h 4190640"/>
                <a:gd name="csX297" fmla="*/ 2314792 w 4568942"/>
                <a:gd name="csY297" fmla="*/ 1465249 h 4190640"/>
                <a:gd name="csX298" fmla="*/ 2299373 w 4568942"/>
                <a:gd name="csY298" fmla="*/ 1414713 h 4190640"/>
                <a:gd name="csX299" fmla="*/ 2343162 w 4568942"/>
                <a:gd name="csY299" fmla="*/ 1389716 h 4190640"/>
                <a:gd name="csX300" fmla="*/ 2040729 w 4568942"/>
                <a:gd name="csY300" fmla="*/ 1295209 h 4190640"/>
                <a:gd name="csX301" fmla="*/ 1848102 w 4568942"/>
                <a:gd name="csY301" fmla="*/ 1448745 h 4190640"/>
                <a:gd name="csX302" fmla="*/ 1972244 w 4568942"/>
                <a:gd name="csY302" fmla="*/ 1597341 h 4190640"/>
                <a:gd name="csX303" fmla="*/ 2144693 w 4568942"/>
                <a:gd name="csY303" fmla="*/ 1502895 h 4190640"/>
                <a:gd name="csX304" fmla="*/ 2109275 w 4568942"/>
                <a:gd name="csY304" fmla="*/ 1493197 h 4190640"/>
                <a:gd name="csX305" fmla="*/ 2008444 w 4568942"/>
                <a:gd name="csY305" fmla="*/ 1506930 h 4190640"/>
                <a:gd name="csX306" fmla="*/ 2008565 w 4568942"/>
                <a:gd name="csY306" fmla="*/ 1482415 h 4190640"/>
                <a:gd name="csX307" fmla="*/ 2125840 w 4568942"/>
                <a:gd name="csY307" fmla="*/ 1432000 h 4190640"/>
                <a:gd name="csX308" fmla="*/ 2061149 w 4568942"/>
                <a:gd name="csY308" fmla="*/ 1435855 h 4190640"/>
                <a:gd name="csX309" fmla="*/ 1998566 w 4568942"/>
                <a:gd name="csY309" fmla="*/ 1452720 h 4190640"/>
                <a:gd name="csX310" fmla="*/ 2067714 w 4568942"/>
                <a:gd name="csY310" fmla="*/ 1376284 h 4190640"/>
                <a:gd name="csX311" fmla="*/ 2092771 w 4568942"/>
                <a:gd name="csY311" fmla="*/ 1365863 h 4190640"/>
                <a:gd name="csX312" fmla="*/ 2029586 w 4568942"/>
                <a:gd name="csY312" fmla="*/ 1371224 h 4190640"/>
                <a:gd name="csX313" fmla="*/ 1957848 w 4568942"/>
                <a:gd name="csY313" fmla="*/ 1399293 h 4190640"/>
                <a:gd name="csX314" fmla="*/ 2040850 w 4568942"/>
                <a:gd name="csY314" fmla="*/ 1295089 h 4190640"/>
                <a:gd name="csX315" fmla="*/ 2343162 w 4568942"/>
                <a:gd name="csY315" fmla="*/ 1432060 h 4190640"/>
                <a:gd name="csX316" fmla="*/ 2466220 w 4568942"/>
                <a:gd name="csY316" fmla="*/ 1495607 h 4190640"/>
                <a:gd name="csX317" fmla="*/ 2459293 w 4568942"/>
                <a:gd name="csY317" fmla="*/ 1508135 h 4190640"/>
                <a:gd name="csX318" fmla="*/ 2364365 w 4568942"/>
                <a:gd name="csY318" fmla="*/ 1493619 h 4190640"/>
                <a:gd name="csX319" fmla="*/ 2331297 w 4568942"/>
                <a:gd name="csY319" fmla="*/ 1503015 h 4190640"/>
                <a:gd name="csX320" fmla="*/ 2496758 w 4568942"/>
                <a:gd name="csY320" fmla="*/ 1597462 h 4190640"/>
                <a:gd name="csX321" fmla="*/ 2621081 w 4568942"/>
                <a:gd name="csY321" fmla="*/ 1447901 h 4190640"/>
                <a:gd name="csX322" fmla="*/ 2439958 w 4568942"/>
                <a:gd name="csY322" fmla="*/ 1295149 h 4190640"/>
                <a:gd name="csX323" fmla="*/ 2428213 w 4568942"/>
                <a:gd name="csY323" fmla="*/ 1299847 h 4190640"/>
                <a:gd name="csX324" fmla="*/ 2516033 w 4568942"/>
                <a:gd name="csY324" fmla="*/ 1387306 h 4190640"/>
                <a:gd name="csX325" fmla="*/ 2511094 w 4568942"/>
                <a:gd name="csY325" fmla="*/ 1399052 h 4190640"/>
                <a:gd name="csX326" fmla="*/ 2455077 w 4568942"/>
                <a:gd name="csY326" fmla="*/ 1379235 h 4190640"/>
                <a:gd name="csX327" fmla="*/ 2380929 w 4568942"/>
                <a:gd name="csY327" fmla="*/ 1365923 h 4190640"/>
                <a:gd name="csX328" fmla="*/ 2475496 w 4568942"/>
                <a:gd name="csY328" fmla="*/ 1439409 h 4190640"/>
                <a:gd name="csX329" fmla="*/ 2401589 w 4568942"/>
                <a:gd name="csY329" fmla="*/ 1432723 h 4190640"/>
                <a:gd name="csX330" fmla="*/ 2343162 w 4568942"/>
                <a:gd name="csY330" fmla="*/ 1432060 h 4190640"/>
                <a:gd name="csX331" fmla="*/ 3798408 w 4568942"/>
                <a:gd name="csY331" fmla="*/ 1337734 h 4190640"/>
                <a:gd name="csX332" fmla="*/ 3600118 w 4568942"/>
                <a:gd name="csY332" fmla="*/ 1349600 h 4190640"/>
                <a:gd name="csX333" fmla="*/ 3462966 w 4568942"/>
                <a:gd name="csY333" fmla="*/ 1533734 h 4190640"/>
                <a:gd name="csX334" fmla="*/ 3465255 w 4568942"/>
                <a:gd name="csY334" fmla="*/ 1540721 h 4190640"/>
                <a:gd name="csX335" fmla="*/ 3508021 w 4568942"/>
                <a:gd name="csY335" fmla="*/ 1550238 h 4190640"/>
                <a:gd name="csX336" fmla="*/ 3398757 w 4568942"/>
                <a:gd name="csY336" fmla="*/ 1611255 h 4190640"/>
                <a:gd name="csX337" fmla="*/ 3326597 w 4568942"/>
                <a:gd name="csY337" fmla="*/ 1694920 h 4190640"/>
                <a:gd name="csX338" fmla="*/ 3380386 w 4568942"/>
                <a:gd name="csY338" fmla="*/ 1767501 h 4190640"/>
                <a:gd name="csX339" fmla="*/ 3460858 w 4568942"/>
                <a:gd name="csY339" fmla="*/ 1729373 h 4190640"/>
                <a:gd name="csX340" fmla="*/ 3408274 w 4568942"/>
                <a:gd name="csY340" fmla="*/ 1790992 h 4190640"/>
                <a:gd name="csX341" fmla="*/ 3406648 w 4568942"/>
                <a:gd name="csY341" fmla="*/ 1797377 h 4190640"/>
                <a:gd name="csX342" fmla="*/ 3550305 w 4568942"/>
                <a:gd name="csY342" fmla="*/ 1970308 h 4190640"/>
                <a:gd name="csX343" fmla="*/ 3838101 w 4568942"/>
                <a:gd name="csY343" fmla="*/ 1663116 h 4190640"/>
                <a:gd name="csX344" fmla="*/ 3890083 w 4568942"/>
                <a:gd name="csY344" fmla="*/ 1568670 h 4190640"/>
                <a:gd name="csX345" fmla="*/ 3916706 w 4568942"/>
                <a:gd name="csY345" fmla="*/ 1566381 h 4190640"/>
                <a:gd name="csX346" fmla="*/ 3882433 w 4568942"/>
                <a:gd name="csY346" fmla="*/ 1664923 h 4190640"/>
                <a:gd name="csX347" fmla="*/ 3188421 w 4568942"/>
                <a:gd name="csY347" fmla="*/ 2205159 h 4190640"/>
                <a:gd name="csX348" fmla="*/ 3117827 w 4568942"/>
                <a:gd name="csY348" fmla="*/ 2487715 h 4190640"/>
                <a:gd name="csX349" fmla="*/ 3162943 w 4568942"/>
                <a:gd name="csY349" fmla="*/ 2466212 h 4190640"/>
                <a:gd name="csX350" fmla="*/ 3177398 w 4568942"/>
                <a:gd name="csY350" fmla="*/ 2485547 h 4190640"/>
                <a:gd name="csX351" fmla="*/ 3101323 w 4568942"/>
                <a:gd name="csY351" fmla="*/ 2556201 h 4190640"/>
                <a:gd name="csX352" fmla="*/ 2924237 w 4568942"/>
                <a:gd name="csY352" fmla="*/ 3231721 h 4190640"/>
                <a:gd name="csX353" fmla="*/ 3143909 w 4568942"/>
                <a:gd name="csY353" fmla="*/ 3227083 h 4190640"/>
                <a:gd name="csX354" fmla="*/ 3361653 w 4568942"/>
                <a:gd name="csY354" fmla="*/ 3269186 h 4190640"/>
                <a:gd name="csX355" fmla="*/ 3467062 w 4568942"/>
                <a:gd name="csY355" fmla="*/ 3223770 h 4190640"/>
                <a:gd name="csX356" fmla="*/ 3415622 w 4568942"/>
                <a:gd name="csY356" fmla="*/ 3271957 h 4190640"/>
                <a:gd name="csX357" fmla="*/ 3524344 w 4568942"/>
                <a:gd name="csY357" fmla="*/ 3262561 h 4190640"/>
                <a:gd name="csX358" fmla="*/ 3690951 w 4568942"/>
                <a:gd name="csY358" fmla="*/ 3226059 h 4190640"/>
                <a:gd name="csX359" fmla="*/ 3705166 w 4568942"/>
                <a:gd name="csY359" fmla="*/ 3204797 h 4190640"/>
                <a:gd name="csX360" fmla="*/ 3781662 w 4568942"/>
                <a:gd name="csY360" fmla="*/ 3143659 h 4190640"/>
                <a:gd name="csX361" fmla="*/ 3751004 w 4568942"/>
                <a:gd name="csY361" fmla="*/ 3217506 h 4190640"/>
                <a:gd name="csX362" fmla="*/ 3903696 w 4568942"/>
                <a:gd name="csY362" fmla="*/ 3222626 h 4190640"/>
                <a:gd name="csX363" fmla="*/ 3974771 w 4568942"/>
                <a:gd name="csY363" fmla="*/ 3161609 h 4190640"/>
                <a:gd name="csX364" fmla="*/ 3986577 w 4568942"/>
                <a:gd name="csY364" fmla="*/ 3185883 h 4190640"/>
                <a:gd name="csX365" fmla="*/ 3944715 w 4568942"/>
                <a:gd name="csY365" fmla="*/ 3231721 h 4190640"/>
                <a:gd name="csX366" fmla="*/ 4162038 w 4568942"/>
                <a:gd name="csY366" fmla="*/ 3288461 h 4190640"/>
                <a:gd name="csX367" fmla="*/ 4143125 w 4568942"/>
                <a:gd name="csY367" fmla="*/ 3179860 h 4190640"/>
                <a:gd name="csX368" fmla="*/ 4082168 w 4568942"/>
                <a:gd name="csY368" fmla="*/ 3205158 h 4190640"/>
                <a:gd name="csX369" fmla="*/ 4132945 w 4568942"/>
                <a:gd name="csY369" fmla="*/ 3138780 h 4190640"/>
                <a:gd name="csX370" fmla="*/ 4110056 w 4568942"/>
                <a:gd name="csY370" fmla="*/ 2976752 h 4190640"/>
                <a:gd name="csX371" fmla="*/ 4054581 w 4568942"/>
                <a:gd name="csY371" fmla="*/ 2999279 h 4190640"/>
                <a:gd name="csX372" fmla="*/ 4100961 w 4568942"/>
                <a:gd name="csY372" fmla="*/ 2922602 h 4190640"/>
                <a:gd name="csX373" fmla="*/ 4077048 w 4568942"/>
                <a:gd name="csY373" fmla="*/ 2669681 h 4190640"/>
                <a:gd name="csX374" fmla="*/ 4006274 w 4568942"/>
                <a:gd name="csY374" fmla="*/ 2715037 h 4190640"/>
                <a:gd name="csX375" fmla="*/ 3986939 w 4568942"/>
                <a:gd name="csY375" fmla="*/ 2685823 h 4190640"/>
                <a:gd name="csX376" fmla="*/ 4071206 w 4568942"/>
                <a:gd name="csY376" fmla="*/ 2619506 h 4190640"/>
                <a:gd name="csX377" fmla="*/ 4058075 w 4568942"/>
                <a:gd name="csY377" fmla="*/ 2466513 h 4190640"/>
                <a:gd name="csX378" fmla="*/ 3999769 w 4568942"/>
                <a:gd name="csY378" fmla="*/ 2498979 h 4190640"/>
                <a:gd name="csX379" fmla="*/ 4051329 w 4568942"/>
                <a:gd name="csY379" fmla="*/ 2424289 h 4190640"/>
                <a:gd name="csX380" fmla="*/ 4053196 w 4568942"/>
                <a:gd name="csY380" fmla="*/ 2383993 h 4190640"/>
                <a:gd name="csX381" fmla="*/ 4048739 w 4568942"/>
                <a:gd name="csY381" fmla="*/ 2284547 h 4190640"/>
                <a:gd name="csX382" fmla="*/ 4043920 w 4568942"/>
                <a:gd name="csY382" fmla="*/ 2135830 h 4190640"/>
                <a:gd name="csX383" fmla="*/ 3958629 w 4568942"/>
                <a:gd name="csY383" fmla="*/ 2171067 h 4190640"/>
                <a:gd name="csX384" fmla="*/ 4037234 w 4568942"/>
                <a:gd name="csY384" fmla="*/ 2086438 h 4190640"/>
                <a:gd name="csX385" fmla="*/ 3828283 w 4568942"/>
                <a:gd name="csY385" fmla="*/ 1366164 h 4190640"/>
                <a:gd name="csX386" fmla="*/ 3753112 w 4568942"/>
                <a:gd name="csY386" fmla="*/ 1408207 h 4190640"/>
                <a:gd name="csX387" fmla="*/ 3798227 w 4568942"/>
                <a:gd name="csY387" fmla="*/ 1337553 h 4190640"/>
                <a:gd name="csX388" fmla="*/ 1157162 w 4568942"/>
                <a:gd name="csY388" fmla="*/ 1710821 h 4190640"/>
                <a:gd name="csX389" fmla="*/ 574100 w 4568942"/>
                <a:gd name="csY389" fmla="*/ 1399413 h 4190640"/>
                <a:gd name="csX390" fmla="*/ 434358 w 4568942"/>
                <a:gd name="csY390" fmla="*/ 2525602 h 4190640"/>
                <a:gd name="csX391" fmla="*/ 459054 w 4568942"/>
                <a:gd name="csY391" fmla="*/ 2663899 h 4190640"/>
                <a:gd name="csX392" fmla="*/ 818709 w 4568942"/>
                <a:gd name="csY392" fmla="*/ 2711543 h 4190640"/>
                <a:gd name="csX393" fmla="*/ 1237574 w 4568942"/>
                <a:gd name="csY393" fmla="*/ 2662573 h 4190640"/>
                <a:gd name="csX394" fmla="*/ 1355632 w 4568942"/>
                <a:gd name="csY394" fmla="*/ 2697991 h 4190640"/>
                <a:gd name="csX395" fmla="*/ 1298832 w 4568942"/>
                <a:gd name="csY395" fmla="*/ 2334420 h 4190640"/>
                <a:gd name="csX396" fmla="*/ 1258957 w 4568942"/>
                <a:gd name="csY396" fmla="*/ 2339239 h 4190640"/>
                <a:gd name="csX397" fmla="*/ 1065245 w 4568942"/>
                <a:gd name="csY397" fmla="*/ 2338817 h 4190640"/>
                <a:gd name="csX398" fmla="*/ 946886 w 4568942"/>
                <a:gd name="csY398" fmla="*/ 2339058 h 4190640"/>
                <a:gd name="csX399" fmla="*/ 936044 w 4568942"/>
                <a:gd name="csY399" fmla="*/ 2330987 h 4190640"/>
                <a:gd name="csX400" fmla="*/ 911710 w 4568942"/>
                <a:gd name="csY400" fmla="*/ 2194196 h 4190640"/>
                <a:gd name="csX401" fmla="*/ 925865 w 4568942"/>
                <a:gd name="csY401" fmla="*/ 2171549 h 4190640"/>
                <a:gd name="csX402" fmla="*/ 1180713 w 4568942"/>
                <a:gd name="csY402" fmla="*/ 2154864 h 4190640"/>
                <a:gd name="csX403" fmla="*/ 1009168 w 4568942"/>
                <a:gd name="csY403" fmla="*/ 2045299 h 4190640"/>
                <a:gd name="csX404" fmla="*/ 632587 w 4568942"/>
                <a:gd name="csY404" fmla="*/ 1680162 h 4190640"/>
                <a:gd name="csX405" fmla="*/ 620962 w 4568942"/>
                <a:gd name="csY405" fmla="*/ 1602822 h 4190640"/>
                <a:gd name="csX406" fmla="*/ 649633 w 4568942"/>
                <a:gd name="csY406" fmla="*/ 1634807 h 4190640"/>
                <a:gd name="csX407" fmla="*/ 966041 w 4568942"/>
                <a:gd name="csY407" fmla="*/ 1965610 h 4190640"/>
                <a:gd name="csX408" fmla="*/ 1547175 w 4568942"/>
                <a:gd name="csY408" fmla="*/ 2291534 h 4190640"/>
                <a:gd name="csX409" fmla="*/ 1637164 w 4568942"/>
                <a:gd name="csY409" fmla="*/ 2036625 h 4190640"/>
                <a:gd name="csX410" fmla="*/ 1051030 w 4568942"/>
                <a:gd name="csY410" fmla="*/ 1677572 h 4190640"/>
                <a:gd name="csX411" fmla="*/ 827383 w 4568942"/>
                <a:gd name="csY411" fmla="*/ 1447721 h 4190640"/>
                <a:gd name="csX412" fmla="*/ 791062 w 4568942"/>
                <a:gd name="csY412" fmla="*/ 1328036 h 4190640"/>
                <a:gd name="csX413" fmla="*/ 850994 w 4568942"/>
                <a:gd name="csY413" fmla="*/ 1414652 h 4190640"/>
                <a:gd name="csX414" fmla="*/ 1157162 w 4568942"/>
                <a:gd name="csY414" fmla="*/ 1710761 h 4190640"/>
                <a:gd name="csX415" fmla="*/ 3458208 w 4568942"/>
                <a:gd name="csY415" fmla="*/ 1474705 h 4190640"/>
                <a:gd name="csX416" fmla="*/ 3200890 w 4568942"/>
                <a:gd name="csY416" fmla="*/ 1592944 h 4190640"/>
                <a:gd name="csX417" fmla="*/ 3141620 w 4568942"/>
                <a:gd name="csY417" fmla="*/ 1798461 h 4190640"/>
                <a:gd name="csX418" fmla="*/ 3335572 w 4568942"/>
                <a:gd name="csY418" fmla="*/ 1628361 h 4190640"/>
                <a:gd name="csX419" fmla="*/ 3458268 w 4568942"/>
                <a:gd name="csY419" fmla="*/ 1474766 h 4190640"/>
                <a:gd name="csX420" fmla="*/ 2522719 w 4568942"/>
                <a:gd name="csY420" fmla="*/ 1743890 h 4190640"/>
                <a:gd name="csX421" fmla="*/ 2420262 w 4568942"/>
                <a:gd name="csY421" fmla="*/ 1574693 h 4190640"/>
                <a:gd name="csX422" fmla="*/ 2065907 w 4568942"/>
                <a:gd name="csY422" fmla="*/ 1568309 h 4190640"/>
                <a:gd name="csX423" fmla="*/ 2014648 w 4568942"/>
                <a:gd name="csY423" fmla="*/ 1602039 h 4190640"/>
                <a:gd name="csX424" fmla="*/ 1973448 w 4568942"/>
                <a:gd name="csY424" fmla="*/ 1678898 h 4190640"/>
                <a:gd name="csX425" fmla="*/ 1932128 w 4568942"/>
                <a:gd name="csY425" fmla="*/ 1776898 h 4190640"/>
                <a:gd name="csX426" fmla="*/ 2097470 w 4568942"/>
                <a:gd name="csY426" fmla="*/ 1767441 h 4190640"/>
                <a:gd name="csX427" fmla="*/ 2043440 w 4568942"/>
                <a:gd name="csY427" fmla="*/ 1719977 h 4190640"/>
                <a:gd name="csX428" fmla="*/ 2156679 w 4568942"/>
                <a:gd name="csY428" fmla="*/ 1620953 h 4190640"/>
                <a:gd name="csX429" fmla="*/ 2205709 w 4568942"/>
                <a:gd name="csY429" fmla="*/ 1704196 h 4190640"/>
                <a:gd name="csX430" fmla="*/ 2215588 w 4568942"/>
                <a:gd name="csY430" fmla="*/ 1710821 h 4190640"/>
                <a:gd name="csX431" fmla="*/ 2390687 w 4568942"/>
                <a:gd name="csY431" fmla="*/ 1599570 h 4190640"/>
                <a:gd name="csX432" fmla="*/ 2362196 w 4568942"/>
                <a:gd name="csY432" fmla="*/ 1717929 h 4190640"/>
                <a:gd name="csX433" fmla="*/ 2300758 w 4568942"/>
                <a:gd name="csY433" fmla="*/ 1757984 h 4190640"/>
                <a:gd name="csX434" fmla="*/ 2522840 w 4568942"/>
                <a:gd name="csY434" fmla="*/ 1743829 h 4190640"/>
                <a:gd name="csX435" fmla="*/ 2365630 w 4568942"/>
                <a:gd name="csY435" fmla="*/ 1626916 h 4190640"/>
                <a:gd name="csX436" fmla="*/ 2239259 w 4568942"/>
                <a:gd name="csY436" fmla="*/ 1743890 h 4190640"/>
                <a:gd name="csX437" fmla="*/ 2371292 w 4568942"/>
                <a:gd name="csY437" fmla="*/ 1642697 h 4190640"/>
                <a:gd name="csX438" fmla="*/ 2365630 w 4568942"/>
                <a:gd name="csY438" fmla="*/ 1626976 h 4190640"/>
                <a:gd name="csX439" fmla="*/ 2182459 w 4568942"/>
                <a:gd name="csY439" fmla="*/ 1758045 h 4190640"/>
                <a:gd name="csX440" fmla="*/ 2137766 w 4568942"/>
                <a:gd name="csY440" fmla="*/ 1653961 h 4190640"/>
                <a:gd name="csX441" fmla="*/ 2103613 w 4568942"/>
                <a:gd name="csY441" fmla="*/ 1725880 h 4190640"/>
                <a:gd name="csX442" fmla="*/ 2182459 w 4568942"/>
                <a:gd name="csY442" fmla="*/ 1757984 h 4190640"/>
                <a:gd name="csX443" fmla="*/ 2517961 w 4568942"/>
                <a:gd name="csY443" fmla="*/ 2305990 h 4190640"/>
                <a:gd name="csX444" fmla="*/ 2780700 w 4568942"/>
                <a:gd name="csY444" fmla="*/ 2212869 h 4190640"/>
                <a:gd name="csX445" fmla="*/ 3497540 w 4568942"/>
                <a:gd name="csY445" fmla="*/ 2007653 h 4190640"/>
                <a:gd name="csX446" fmla="*/ 3514526 w 4568942"/>
                <a:gd name="csY446" fmla="*/ 1987896 h 4190640"/>
                <a:gd name="csX447" fmla="*/ 3295215 w 4568942"/>
                <a:gd name="csY447" fmla="*/ 1726241 h 4190640"/>
                <a:gd name="csX448" fmla="*/ 3045547 w 4568942"/>
                <a:gd name="csY448" fmla="*/ 1910134 h 4190640"/>
                <a:gd name="csX449" fmla="*/ 2770038 w 4568942"/>
                <a:gd name="csY449" fmla="*/ 2003436 h 4190640"/>
                <a:gd name="csX450" fmla="*/ 2633730 w 4568942"/>
                <a:gd name="csY450" fmla="*/ 1913929 h 4190640"/>
                <a:gd name="csX451" fmla="*/ 2584037 w 4568942"/>
                <a:gd name="csY451" fmla="*/ 1885680 h 4190640"/>
                <a:gd name="csX452" fmla="*/ 2615118 w 4568942"/>
                <a:gd name="csY452" fmla="*/ 1941938 h 4190640"/>
                <a:gd name="csX453" fmla="*/ 2680772 w 4568942"/>
                <a:gd name="csY453" fmla="*/ 2018013 h 4190640"/>
                <a:gd name="csX454" fmla="*/ 2683483 w 4568942"/>
                <a:gd name="csY454" fmla="*/ 2034336 h 4190640"/>
                <a:gd name="csX455" fmla="*/ 2659389 w 4568942"/>
                <a:gd name="csY455" fmla="*/ 2049154 h 4190640"/>
                <a:gd name="csX456" fmla="*/ 2550788 w 4568942"/>
                <a:gd name="csY456" fmla="*/ 1992113 h 4190640"/>
                <a:gd name="csX457" fmla="*/ 2470617 w 4568942"/>
                <a:gd name="csY457" fmla="*/ 1970730 h 4190640"/>
                <a:gd name="csX458" fmla="*/ 2569762 w 4568942"/>
                <a:gd name="csY458" fmla="*/ 2048732 h 4190640"/>
                <a:gd name="csX459" fmla="*/ 2639572 w 4568942"/>
                <a:gd name="csY459" fmla="*/ 2111194 h 4190640"/>
                <a:gd name="csX460" fmla="*/ 2523502 w 4568942"/>
                <a:gd name="csY460" fmla="*/ 2090233 h 4190640"/>
                <a:gd name="csX461" fmla="*/ 2437549 w 4568942"/>
                <a:gd name="csY461" fmla="*/ 2079331 h 4190640"/>
                <a:gd name="csX462" fmla="*/ 2516635 w 4568942"/>
                <a:gd name="csY462" fmla="*/ 2120651 h 4190640"/>
                <a:gd name="csX463" fmla="*/ 2635296 w 4568942"/>
                <a:gd name="csY463" fmla="*/ 2157996 h 4190640"/>
                <a:gd name="csX464" fmla="*/ 2633669 w 4568942"/>
                <a:gd name="csY464" fmla="*/ 2178596 h 4190640"/>
                <a:gd name="csX465" fmla="*/ 2515310 w 4568942"/>
                <a:gd name="csY465" fmla="*/ 2183053 h 4190640"/>
                <a:gd name="csX466" fmla="*/ 2437549 w 4568942"/>
                <a:gd name="csY466" fmla="*/ 2192751 h 4190640"/>
                <a:gd name="csX467" fmla="*/ 2460980 w 4568942"/>
                <a:gd name="csY467" fmla="*/ 2204677 h 4190640"/>
                <a:gd name="csX468" fmla="*/ 2605480 w 4568942"/>
                <a:gd name="csY468" fmla="*/ 2211363 h 4190640"/>
                <a:gd name="csX469" fmla="*/ 2621864 w 4568942"/>
                <a:gd name="csY469" fmla="*/ 2232626 h 4190640"/>
                <a:gd name="csX470" fmla="*/ 2517840 w 4568942"/>
                <a:gd name="csY470" fmla="*/ 2305990 h 4190640"/>
                <a:gd name="csX471" fmla="*/ 2411648 w 4568942"/>
                <a:gd name="csY471" fmla="*/ 2041504 h 4190640"/>
                <a:gd name="csX472" fmla="*/ 2484892 w 4568942"/>
                <a:gd name="csY472" fmla="*/ 2041504 h 4190640"/>
                <a:gd name="csX473" fmla="*/ 2440621 w 4568942"/>
                <a:gd name="csY473" fmla="*/ 1933505 h 4190640"/>
                <a:gd name="csX474" fmla="*/ 2579339 w 4568942"/>
                <a:gd name="csY474" fmla="*/ 1961213 h 4190640"/>
                <a:gd name="csX475" fmla="*/ 2550788 w 4568942"/>
                <a:gd name="csY475" fmla="*/ 1854780 h 4190640"/>
                <a:gd name="csX476" fmla="*/ 2607648 w 4568942"/>
                <a:gd name="csY476" fmla="*/ 1852611 h 4190640"/>
                <a:gd name="csX477" fmla="*/ 2602950 w 4568942"/>
                <a:gd name="csY477" fmla="*/ 1781777 h 4190640"/>
                <a:gd name="csX478" fmla="*/ 2239079 w 4568942"/>
                <a:gd name="csY478" fmla="*/ 1800690 h 4190640"/>
                <a:gd name="csX479" fmla="*/ 2234381 w 4568942"/>
                <a:gd name="csY479" fmla="*/ 2136131 h 4190640"/>
                <a:gd name="csX480" fmla="*/ 2428152 w 4568942"/>
                <a:gd name="csY480" fmla="*/ 2126614 h 4190640"/>
                <a:gd name="csX481" fmla="*/ 2386470 w 4568942"/>
                <a:gd name="csY481" fmla="*/ 2075958 h 4190640"/>
                <a:gd name="csX482" fmla="*/ 2411648 w 4568942"/>
                <a:gd name="csY482" fmla="*/ 2041685 h 4190640"/>
                <a:gd name="csX483" fmla="*/ 1823406 w 4568942"/>
                <a:gd name="csY483" fmla="*/ 1989583 h 4190640"/>
                <a:gd name="csX484" fmla="*/ 1679448 w 4568942"/>
                <a:gd name="csY484" fmla="*/ 2041685 h 4190640"/>
                <a:gd name="csX485" fmla="*/ 1587170 w 4568942"/>
                <a:gd name="csY485" fmla="*/ 2305990 h 4190640"/>
                <a:gd name="csX486" fmla="*/ 1870630 w 4568942"/>
                <a:gd name="csY486" fmla="*/ 2400497 h 4190640"/>
                <a:gd name="csX487" fmla="*/ 1753234 w 4568942"/>
                <a:gd name="csY487" fmla="*/ 2312194 h 4190640"/>
                <a:gd name="csX488" fmla="*/ 1868762 w 4568942"/>
                <a:gd name="csY488" fmla="*/ 2300810 h 4190640"/>
                <a:gd name="csX489" fmla="*/ 1884724 w 4568942"/>
                <a:gd name="csY489" fmla="*/ 2296594 h 4190640"/>
                <a:gd name="csX490" fmla="*/ 1762691 w 4568942"/>
                <a:gd name="csY490" fmla="*/ 2245997 h 4190640"/>
                <a:gd name="csX491" fmla="*/ 1763896 w 4568942"/>
                <a:gd name="csY491" fmla="*/ 2225337 h 4190640"/>
                <a:gd name="csX492" fmla="*/ 1934116 w 4568942"/>
                <a:gd name="csY492" fmla="*/ 2235336 h 4190640"/>
                <a:gd name="csX493" fmla="*/ 1983869 w 4568942"/>
                <a:gd name="csY493" fmla="*/ 2230457 h 4190640"/>
                <a:gd name="csX494" fmla="*/ 1766184 w 4568942"/>
                <a:gd name="csY494" fmla="*/ 2175283 h 4190640"/>
                <a:gd name="csX495" fmla="*/ 1772449 w 4568942"/>
                <a:gd name="csY495" fmla="*/ 2143841 h 4190640"/>
                <a:gd name="csX496" fmla="*/ 1955559 w 4568942"/>
                <a:gd name="csY496" fmla="*/ 2116977 h 4190640"/>
                <a:gd name="csX497" fmla="*/ 1941464 w 4568942"/>
                <a:gd name="csY497" fmla="*/ 2109930 h 4190640"/>
                <a:gd name="csX498" fmla="*/ 1797084 w 4568942"/>
                <a:gd name="csY498" fmla="*/ 2097883 h 4190640"/>
                <a:gd name="csX499" fmla="*/ 1728297 w 4568942"/>
                <a:gd name="csY499" fmla="*/ 2081620 h 4190640"/>
                <a:gd name="csX500" fmla="*/ 1778291 w 4568942"/>
                <a:gd name="csY500" fmla="*/ 2036625 h 4190640"/>
                <a:gd name="csX501" fmla="*/ 1823286 w 4568942"/>
                <a:gd name="csY501" fmla="*/ 1989522 h 4190640"/>
                <a:gd name="csX502" fmla="*/ 2181917 w 4568942"/>
                <a:gd name="csY502" fmla="*/ 2179078 h 4190640"/>
                <a:gd name="csX503" fmla="*/ 1998265 w 4568942"/>
                <a:gd name="csY503" fmla="*/ 2192751 h 4190640"/>
                <a:gd name="csX504" fmla="*/ 2022117 w 4568942"/>
                <a:gd name="csY504" fmla="*/ 2209014 h 4190640"/>
                <a:gd name="csX505" fmla="*/ 1927430 w 4568942"/>
                <a:gd name="csY505" fmla="*/ 2273042 h 4190640"/>
                <a:gd name="csX506" fmla="*/ 1989109 w 4568942"/>
                <a:gd name="csY506" fmla="*/ 2312797 h 4190640"/>
                <a:gd name="csX507" fmla="*/ 1865931 w 4568942"/>
                <a:gd name="csY507" fmla="*/ 2339179 h 4190640"/>
                <a:gd name="csX508" fmla="*/ 1799795 w 4568942"/>
                <a:gd name="csY508" fmla="*/ 2424168 h 4190640"/>
                <a:gd name="csX509" fmla="*/ 1804493 w 4568942"/>
                <a:gd name="csY509" fmla="*/ 2485607 h 4190640"/>
                <a:gd name="csX510" fmla="*/ 2187519 w 4568942"/>
                <a:gd name="csY510" fmla="*/ 2469344 h 4190640"/>
                <a:gd name="csX511" fmla="*/ 2192157 w 4568942"/>
                <a:gd name="csY511" fmla="*/ 2455129 h 4190640"/>
                <a:gd name="csX512" fmla="*/ 2187037 w 4568942"/>
                <a:gd name="csY512" fmla="*/ 2270874 h 4190640"/>
                <a:gd name="csX513" fmla="*/ 2181917 w 4568942"/>
                <a:gd name="csY513" fmla="*/ 2179138 h 4190640"/>
                <a:gd name="csX514" fmla="*/ 1289495 w 4568942"/>
                <a:gd name="csY514" fmla="*/ 2301292 h 4190640"/>
                <a:gd name="csX515" fmla="*/ 1235225 w 4568942"/>
                <a:gd name="csY515" fmla="*/ 2195160 h 4190640"/>
                <a:gd name="csX516" fmla="*/ 1084159 w 4568942"/>
                <a:gd name="csY516" fmla="*/ 2202268 h 4190640"/>
                <a:gd name="csX517" fmla="*/ 953994 w 4568942"/>
                <a:gd name="csY517" fmla="*/ 2202087 h 4190640"/>
                <a:gd name="csX518" fmla="*/ 968149 w 4568942"/>
                <a:gd name="csY518" fmla="*/ 2301292 h 4190640"/>
                <a:gd name="csX519" fmla="*/ 1289435 w 4568942"/>
                <a:gd name="csY519" fmla="*/ 2301292 h 4190640"/>
                <a:gd name="csX520" fmla="*/ 2827441 w 4568942"/>
                <a:gd name="csY520" fmla="*/ 4152995 h 4190640"/>
                <a:gd name="csX521" fmla="*/ 3070785 w 4568942"/>
                <a:gd name="csY521" fmla="*/ 4152995 h 4190640"/>
                <a:gd name="csX522" fmla="*/ 3070785 w 4568942"/>
                <a:gd name="csY522" fmla="*/ 4039635 h 4190640"/>
                <a:gd name="csX523" fmla="*/ 2770641 w 4568942"/>
                <a:gd name="csY523" fmla="*/ 4049152 h 4190640"/>
                <a:gd name="csX524" fmla="*/ 2664208 w 4568942"/>
                <a:gd name="csY524" fmla="*/ 3971390 h 4190640"/>
                <a:gd name="csX525" fmla="*/ 2730826 w 4568942"/>
                <a:gd name="csY525" fmla="*/ 3947719 h 4190640"/>
                <a:gd name="csX526" fmla="*/ 2945198 w 4568942"/>
                <a:gd name="csY526" fmla="*/ 3788882 h 4190640"/>
                <a:gd name="csX527" fmla="*/ 3113310 w 4568942"/>
                <a:gd name="csY527" fmla="*/ 3264970 h 4190640"/>
                <a:gd name="csX528" fmla="*/ 3059220 w 4568942"/>
                <a:gd name="csY528" fmla="*/ 3260031 h 4190640"/>
                <a:gd name="csX529" fmla="*/ 2955137 w 4568942"/>
                <a:gd name="csY529" fmla="*/ 3265030 h 4190640"/>
                <a:gd name="csX530" fmla="*/ 2876833 w 4568942"/>
                <a:gd name="csY530" fmla="*/ 3248587 h 4190640"/>
                <a:gd name="csX531" fmla="*/ 3097649 w 4568942"/>
                <a:gd name="csY531" fmla="*/ 2401340 h 4190640"/>
                <a:gd name="csX532" fmla="*/ 3145475 w 4568942"/>
                <a:gd name="csY532" fmla="*/ 2227084 h 4190640"/>
                <a:gd name="csX533" fmla="*/ 3143969 w 4568942"/>
                <a:gd name="csY533" fmla="*/ 2216182 h 4190640"/>
                <a:gd name="csX534" fmla="*/ 2867617 w 4568942"/>
                <a:gd name="csY534" fmla="*/ 2254008 h 4190640"/>
                <a:gd name="csX535" fmla="*/ 2872556 w 4568942"/>
                <a:gd name="csY535" fmla="*/ 2317615 h 4190640"/>
                <a:gd name="csX536" fmla="*/ 2871231 w 4568942"/>
                <a:gd name="csY536" fmla="*/ 2533974 h 4190640"/>
                <a:gd name="csX537" fmla="*/ 2835753 w 4568942"/>
                <a:gd name="csY537" fmla="*/ 2583306 h 4190640"/>
                <a:gd name="csX538" fmla="*/ 2607829 w 4568942"/>
                <a:gd name="csY538" fmla="*/ 3959344 h 4190640"/>
                <a:gd name="csX539" fmla="*/ 2574761 w 4568942"/>
                <a:gd name="csY539" fmla="*/ 3959344 h 4190640"/>
                <a:gd name="csX540" fmla="*/ 2581808 w 4568942"/>
                <a:gd name="csY540" fmla="*/ 3973498 h 4190640"/>
                <a:gd name="csX541" fmla="*/ 2827501 w 4568942"/>
                <a:gd name="csY541" fmla="*/ 4152995 h 4190640"/>
                <a:gd name="csX542" fmla="*/ 1563197 w 4568942"/>
                <a:gd name="csY542" fmla="*/ 2334721 h 4190640"/>
                <a:gd name="csX543" fmla="*/ 1317865 w 4568942"/>
                <a:gd name="csY543" fmla="*/ 2235216 h 4190640"/>
                <a:gd name="csX544" fmla="*/ 1395446 w 4568942"/>
                <a:gd name="csY544" fmla="*/ 2731721 h 4190640"/>
                <a:gd name="csX545" fmla="*/ 1392977 w 4568942"/>
                <a:gd name="csY545" fmla="*/ 2740154 h 4190640"/>
                <a:gd name="csX546" fmla="*/ 1256427 w 4568942"/>
                <a:gd name="csY546" fmla="*/ 2705098 h 4190640"/>
                <a:gd name="csX547" fmla="*/ 1251669 w 4568942"/>
                <a:gd name="csY547" fmla="*/ 2709857 h 4190640"/>
                <a:gd name="csX548" fmla="*/ 1693904 w 4568942"/>
                <a:gd name="csY548" fmla="*/ 3836286 h 4190640"/>
                <a:gd name="csX549" fmla="*/ 1680171 w 4568942"/>
                <a:gd name="csY549" fmla="*/ 3872728 h 4190640"/>
                <a:gd name="csX550" fmla="*/ 1639152 w 4568942"/>
                <a:gd name="csY550" fmla="*/ 3893087 h 4190640"/>
                <a:gd name="csX551" fmla="*/ 1718359 w 4568942"/>
                <a:gd name="csY551" fmla="*/ 3915433 h 4190640"/>
                <a:gd name="csX552" fmla="*/ 1765401 w 4568942"/>
                <a:gd name="csY552" fmla="*/ 3909892 h 4190640"/>
                <a:gd name="csX553" fmla="*/ 1676135 w 4568942"/>
                <a:gd name="csY553" fmla="*/ 3263284 h 4190640"/>
                <a:gd name="csX554" fmla="*/ 1646018 w 4568942"/>
                <a:gd name="csY554" fmla="*/ 3265271 h 4190640"/>
                <a:gd name="csX555" fmla="*/ 1626924 w 4568942"/>
                <a:gd name="csY555" fmla="*/ 3260452 h 4190640"/>
                <a:gd name="csX556" fmla="*/ 1582291 w 4568942"/>
                <a:gd name="csY556" fmla="*/ 3186546 h 4190640"/>
                <a:gd name="csX557" fmla="*/ 1653728 w 4568942"/>
                <a:gd name="csY557" fmla="*/ 3111434 h 4190640"/>
                <a:gd name="csX558" fmla="*/ 1585062 w 4568942"/>
                <a:gd name="csY558" fmla="*/ 2596376 h 4190640"/>
                <a:gd name="csX559" fmla="*/ 1539766 w 4568942"/>
                <a:gd name="csY559" fmla="*/ 2558610 h 4190640"/>
                <a:gd name="csX560" fmla="*/ 1563137 w 4568942"/>
                <a:gd name="csY560" fmla="*/ 2334661 h 4190640"/>
                <a:gd name="csX561" fmla="*/ 2829850 w 4568942"/>
                <a:gd name="csY561" fmla="*/ 2254069 h 4190640"/>
                <a:gd name="csX562" fmla="*/ 2786061 w 4568942"/>
                <a:gd name="csY562" fmla="*/ 2250274 h 4190640"/>
                <a:gd name="csX563" fmla="*/ 2674689 w 4568942"/>
                <a:gd name="csY563" fmla="*/ 2306773 h 4190640"/>
                <a:gd name="csX564" fmla="*/ 2678001 w 4568942"/>
                <a:gd name="csY564" fmla="*/ 2477837 h 4190640"/>
                <a:gd name="csX565" fmla="*/ 2638368 w 4568942"/>
                <a:gd name="csY565" fmla="*/ 2490185 h 4190640"/>
                <a:gd name="csX566" fmla="*/ 1792808 w 4568942"/>
                <a:gd name="csY566" fmla="*/ 2523253 h 4190640"/>
                <a:gd name="csX567" fmla="*/ 1754861 w 4568942"/>
                <a:gd name="csY567" fmla="*/ 2410074 h 4190640"/>
                <a:gd name="csX568" fmla="*/ 1601385 w 4568942"/>
                <a:gd name="csY568" fmla="*/ 2348636 h 4190640"/>
                <a:gd name="csX569" fmla="*/ 1582231 w 4568942"/>
                <a:gd name="csY569" fmla="*/ 2548611 h 4190640"/>
                <a:gd name="csX570" fmla="*/ 1785580 w 4568942"/>
                <a:gd name="csY570" fmla="*/ 2634444 h 4190640"/>
                <a:gd name="csX571" fmla="*/ 2716190 w 4568942"/>
                <a:gd name="csY571" fmla="*/ 2596497 h 4190640"/>
                <a:gd name="csX572" fmla="*/ 2831959 w 4568942"/>
                <a:gd name="csY572" fmla="*/ 2532710 h 4190640"/>
                <a:gd name="csX573" fmla="*/ 2834308 w 4568942"/>
                <a:gd name="csY573" fmla="*/ 2422060 h 4190640"/>
                <a:gd name="csX574" fmla="*/ 2829790 w 4568942"/>
                <a:gd name="csY574" fmla="*/ 2254129 h 4190640"/>
                <a:gd name="csX575" fmla="*/ 2574641 w 4568942"/>
                <a:gd name="csY575" fmla="*/ 3926275 h 4190640"/>
                <a:gd name="csX576" fmla="*/ 2796662 w 4568942"/>
                <a:gd name="csY576" fmla="*/ 2598906 h 4190640"/>
                <a:gd name="csX577" fmla="*/ 2224984 w 4568942"/>
                <a:gd name="csY577" fmla="*/ 2731119 h 4190640"/>
                <a:gd name="csX578" fmla="*/ 2206131 w 4568942"/>
                <a:gd name="csY578" fmla="*/ 3926215 h 4190640"/>
                <a:gd name="csX579" fmla="*/ 2574701 w 4568942"/>
                <a:gd name="csY579" fmla="*/ 3926215 h 4190640"/>
                <a:gd name="csX580" fmla="*/ 2005312 w 4568942"/>
                <a:gd name="csY580" fmla="*/ 3926275 h 4190640"/>
                <a:gd name="csX581" fmla="*/ 2161257 w 4568942"/>
                <a:gd name="csY581" fmla="*/ 3926275 h 4190640"/>
                <a:gd name="csX582" fmla="*/ 2187278 w 4568942"/>
                <a:gd name="csY582" fmla="*/ 2731179 h 4190640"/>
                <a:gd name="csX583" fmla="*/ 1625057 w 4568942"/>
                <a:gd name="csY583" fmla="*/ 2613121 h 4190640"/>
                <a:gd name="csX584" fmla="*/ 1691194 w 4568942"/>
                <a:gd name="csY584" fmla="*/ 3094930 h 4190640"/>
                <a:gd name="csX585" fmla="*/ 1743235 w 4568942"/>
                <a:gd name="csY585" fmla="*/ 3068488 h 4190640"/>
                <a:gd name="csX586" fmla="*/ 1798952 w 4568942"/>
                <a:gd name="csY586" fmla="*/ 3145768 h 4190640"/>
                <a:gd name="csX587" fmla="*/ 1711071 w 4568942"/>
                <a:gd name="csY587" fmla="*/ 3228167 h 4190640"/>
                <a:gd name="csX588" fmla="*/ 1804252 w 4568942"/>
                <a:gd name="csY588" fmla="*/ 3905434 h 4190640"/>
                <a:gd name="csX589" fmla="*/ 1979412 w 4568942"/>
                <a:gd name="csY589" fmla="*/ 3909831 h 4190640"/>
                <a:gd name="csX590" fmla="*/ 2005433 w 4568942"/>
                <a:gd name="csY590" fmla="*/ 3926335 h 4190640"/>
                <a:gd name="csX591" fmla="*/ 1203662 w 4568942"/>
                <a:gd name="csY591" fmla="*/ 2694196 h 4190640"/>
                <a:gd name="csX592" fmla="*/ 1034105 w 4568942"/>
                <a:gd name="csY592" fmla="*/ 2706002 h 4190640"/>
                <a:gd name="csX593" fmla="*/ 960921 w 4568942"/>
                <a:gd name="csY593" fmla="*/ 3234311 h 4190640"/>
                <a:gd name="csX594" fmla="*/ 1277750 w 4568942"/>
                <a:gd name="csY594" fmla="*/ 3997230 h 4190640"/>
                <a:gd name="csX595" fmla="*/ 1653487 w 4568942"/>
                <a:gd name="csY595" fmla="*/ 3843334 h 4190640"/>
                <a:gd name="csX596" fmla="*/ 1203662 w 4568942"/>
                <a:gd name="csY596" fmla="*/ 2694136 h 4190640"/>
                <a:gd name="csX597" fmla="*/ 486340 w 4568942"/>
                <a:gd name="csY597" fmla="*/ 2717024 h 4190640"/>
                <a:gd name="csX598" fmla="*/ 505434 w 4568942"/>
                <a:gd name="csY598" fmla="*/ 3097520 h 4190640"/>
                <a:gd name="csX599" fmla="*/ 372016 w 4568942"/>
                <a:gd name="csY599" fmla="*/ 3384594 h 4190640"/>
                <a:gd name="csX600" fmla="*/ 113674 w 4568942"/>
                <a:gd name="csY600" fmla="*/ 3721722 h 4190640"/>
                <a:gd name="csX601" fmla="*/ 408337 w 4568942"/>
                <a:gd name="csY601" fmla="*/ 3950128 h 4190640"/>
                <a:gd name="csX602" fmla="*/ 505073 w 4568942"/>
                <a:gd name="csY602" fmla="*/ 3843574 h 4190640"/>
                <a:gd name="csX603" fmla="*/ 923335 w 4568942"/>
                <a:gd name="csY603" fmla="*/ 3227204 h 4190640"/>
                <a:gd name="csX604" fmla="*/ 991821 w 4568942"/>
                <a:gd name="csY604" fmla="*/ 2728770 h 4190640"/>
                <a:gd name="csX605" fmla="*/ 989592 w 4568942"/>
                <a:gd name="csY605" fmla="*/ 2712387 h 4190640"/>
                <a:gd name="csX606" fmla="*/ 486340 w 4568942"/>
                <a:gd name="csY606" fmla="*/ 2717024 h 4190640"/>
                <a:gd name="csX607" fmla="*/ 1625177 w 4568942"/>
                <a:gd name="csY607" fmla="*/ 3184859 h 4190640"/>
                <a:gd name="csX608" fmla="*/ 1654632 w 4568942"/>
                <a:gd name="csY608" fmla="*/ 3226421 h 4190640"/>
                <a:gd name="csX609" fmla="*/ 1750042 w 4568942"/>
                <a:gd name="csY609" fmla="*/ 3156128 h 4190640"/>
                <a:gd name="csX610" fmla="*/ 1761607 w 4568942"/>
                <a:gd name="csY610" fmla="*/ 3140407 h 4190640"/>
                <a:gd name="csX611" fmla="*/ 1736068 w 4568942"/>
                <a:gd name="csY611" fmla="*/ 3109507 h 4190640"/>
                <a:gd name="csX612" fmla="*/ 1625177 w 4568942"/>
                <a:gd name="csY612" fmla="*/ 3184859 h 4190640"/>
                <a:gd name="csX613" fmla="*/ 3935319 w 4568942"/>
                <a:gd name="csY613" fmla="*/ 3401821 h 4190640"/>
                <a:gd name="csX614" fmla="*/ 3915441 w 4568942"/>
                <a:gd name="csY614" fmla="*/ 3273162 h 4190640"/>
                <a:gd name="csX615" fmla="*/ 3907069 w 4568942"/>
                <a:gd name="csY615" fmla="*/ 3262621 h 4190640"/>
                <a:gd name="csX616" fmla="*/ 3637885 w 4568942"/>
                <a:gd name="csY616" fmla="*/ 3274547 h 4190640"/>
                <a:gd name="csX617" fmla="*/ 3683241 w 4568942"/>
                <a:gd name="csY617" fmla="*/ 3434708 h 4190640"/>
                <a:gd name="csX618" fmla="*/ 3935379 w 4568942"/>
                <a:gd name="csY618" fmla="*/ 3401881 h 4190640"/>
                <a:gd name="csX619" fmla="*/ 3410924 w 4568942"/>
                <a:gd name="csY619" fmla="*/ 3312193 h 4190640"/>
                <a:gd name="csX620" fmla="*/ 3154088 w 4568942"/>
                <a:gd name="csY620" fmla="*/ 3270150 h 4190640"/>
                <a:gd name="csX621" fmla="*/ 3122707 w 4568942"/>
                <a:gd name="csY621" fmla="*/ 3401881 h 4190640"/>
                <a:gd name="csX622" fmla="*/ 3354184 w 4568942"/>
                <a:gd name="csY622" fmla="*/ 3472776 h 4190640"/>
                <a:gd name="csX623" fmla="*/ 3410864 w 4568942"/>
                <a:gd name="csY623" fmla="*/ 3312193 h 4190640"/>
                <a:gd name="csX624" fmla="*/ 3136922 w 4568942"/>
                <a:gd name="csY624" fmla="*/ 4152995 h 4190640"/>
                <a:gd name="csX625" fmla="*/ 3578675 w 4568942"/>
                <a:gd name="csY625" fmla="*/ 4152995 h 4190640"/>
                <a:gd name="csX626" fmla="*/ 3709924 w 4568942"/>
                <a:gd name="csY626" fmla="*/ 4000784 h 4190640"/>
                <a:gd name="csX627" fmla="*/ 3692938 w 4568942"/>
                <a:gd name="csY627" fmla="*/ 3674980 h 4190640"/>
                <a:gd name="csX628" fmla="*/ 3603672 w 4568942"/>
                <a:gd name="csY628" fmla="*/ 3291774 h 4190640"/>
                <a:gd name="csX629" fmla="*/ 3597709 w 4568942"/>
                <a:gd name="csY629" fmla="*/ 3284606 h 4190640"/>
                <a:gd name="csX630" fmla="*/ 3530006 w 4568942"/>
                <a:gd name="csY630" fmla="*/ 3301231 h 4190640"/>
                <a:gd name="csX631" fmla="*/ 3449594 w 4568942"/>
                <a:gd name="csY631" fmla="*/ 3320024 h 4190640"/>
                <a:gd name="csX632" fmla="*/ 3136861 w 4568942"/>
                <a:gd name="csY632" fmla="*/ 4152874 h 4190640"/>
                <a:gd name="csX633" fmla="*/ 602049 w 4568942"/>
                <a:gd name="csY633" fmla="*/ 4152995 h 4190640"/>
                <a:gd name="csX634" fmla="*/ 1379304 w 4568942"/>
                <a:gd name="csY634" fmla="*/ 4152995 h 4190640"/>
                <a:gd name="csX635" fmla="*/ 1327262 w 4568942"/>
                <a:gd name="csY635" fmla="*/ 4016023 h 4190640"/>
                <a:gd name="csX636" fmla="*/ 1249621 w 4568942"/>
                <a:gd name="csY636" fmla="*/ 4029937 h 4190640"/>
                <a:gd name="csX637" fmla="*/ 942248 w 4568942"/>
                <a:gd name="csY637" fmla="*/ 3293280 h 4190640"/>
                <a:gd name="csX638" fmla="*/ 762210 w 4568942"/>
                <a:gd name="csY638" fmla="*/ 3580956 h 4190640"/>
                <a:gd name="csX639" fmla="*/ 434298 w 4568942"/>
                <a:gd name="csY639" fmla="*/ 3985304 h 4190640"/>
                <a:gd name="csX640" fmla="*/ 401230 w 4568942"/>
                <a:gd name="csY640" fmla="*/ 3997170 h 4190640"/>
                <a:gd name="csX641" fmla="*/ 602049 w 4568942"/>
                <a:gd name="csY641" fmla="*/ 4152995 h 4190640"/>
                <a:gd name="csX642" fmla="*/ 2168304 w 4568942"/>
                <a:gd name="csY642" fmla="*/ 3964042 h 4190640"/>
                <a:gd name="csX643" fmla="*/ 1991097 w 4568942"/>
                <a:gd name="csY643" fmla="*/ 3964042 h 4190640"/>
                <a:gd name="csX644" fmla="*/ 1752572 w 4568942"/>
                <a:gd name="csY644" fmla="*/ 4075173 h 4190640"/>
                <a:gd name="csX645" fmla="*/ 1620178 w 4568942"/>
                <a:gd name="csY645" fmla="*/ 4152995 h 4190640"/>
                <a:gd name="csX646" fmla="*/ 2163546 w 4568942"/>
                <a:gd name="csY646" fmla="*/ 4152995 h 4190640"/>
                <a:gd name="csX647" fmla="*/ 2168244 w 4568942"/>
                <a:gd name="csY647" fmla="*/ 3964042 h 4190640"/>
                <a:gd name="csX648" fmla="*/ 2532116 w 4568942"/>
                <a:gd name="csY648" fmla="*/ 3964042 h 4190640"/>
                <a:gd name="csX649" fmla="*/ 2206071 w 4568942"/>
                <a:gd name="csY649" fmla="*/ 3964042 h 4190640"/>
                <a:gd name="csX650" fmla="*/ 2206071 w 4568942"/>
                <a:gd name="csY650" fmla="*/ 4152995 h 4190640"/>
                <a:gd name="csX651" fmla="*/ 2777808 w 4568942"/>
                <a:gd name="csY651" fmla="*/ 4152995 h 4190640"/>
                <a:gd name="csX652" fmla="*/ 2532116 w 4568942"/>
                <a:gd name="csY652" fmla="*/ 3964042 h 4190640"/>
                <a:gd name="csX653" fmla="*/ 4034644 w 4568942"/>
                <a:gd name="csY653" fmla="*/ 4152995 h 4190640"/>
                <a:gd name="csX654" fmla="*/ 3980313 w 4568942"/>
                <a:gd name="csY654" fmla="*/ 4063307 h 4190640"/>
                <a:gd name="csX655" fmla="*/ 3928211 w 4568942"/>
                <a:gd name="csY655" fmla="*/ 4115108 h 4190640"/>
                <a:gd name="csX656" fmla="*/ 3869242 w 4568942"/>
                <a:gd name="csY656" fmla="*/ 4152995 h 4190640"/>
                <a:gd name="csX657" fmla="*/ 4034583 w 4568942"/>
                <a:gd name="csY657" fmla="*/ 4152995 h 4190640"/>
                <a:gd name="csX658" fmla="*/ 1639091 w 4568942"/>
                <a:gd name="csY658" fmla="*/ 4082160 h 4190640"/>
                <a:gd name="csX659" fmla="*/ 1563498 w 4568942"/>
                <a:gd name="csY659" fmla="*/ 4077462 h 4190640"/>
                <a:gd name="csX660" fmla="*/ 1577713 w 4568942"/>
                <a:gd name="csY660" fmla="*/ 4124625 h 4190640"/>
                <a:gd name="csX661" fmla="*/ 1511577 w 4568942"/>
                <a:gd name="csY661" fmla="*/ 4152995 h 4190640"/>
                <a:gd name="csX662" fmla="*/ 1572895 w 4568942"/>
                <a:gd name="csY662" fmla="*/ 4150646 h 4190640"/>
                <a:gd name="csX663" fmla="*/ 1598735 w 4568942"/>
                <a:gd name="csY663" fmla="*/ 4119806 h 4190640"/>
                <a:gd name="csX664" fmla="*/ 1639091 w 4568942"/>
                <a:gd name="csY664" fmla="*/ 4082280 h 4190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</a:cxnLst>
              <a:rect l="l" t="t" r="r" b="b"/>
              <a:pathLst>
                <a:path w="4568942" h="4190640">
                  <a:moveTo>
                    <a:pt x="302025" y="4152995"/>
                  </a:moveTo>
                  <a:cubicBezTo>
                    <a:pt x="272691" y="4122938"/>
                    <a:pt x="222276" y="4105229"/>
                    <a:pt x="195592" y="4072824"/>
                  </a:cubicBezTo>
                  <a:cubicBezTo>
                    <a:pt x="177462" y="4050718"/>
                    <a:pt x="172944" y="4023733"/>
                    <a:pt x="160476" y="3999279"/>
                  </a:cubicBezTo>
                  <a:lnTo>
                    <a:pt x="145960" y="3999279"/>
                  </a:lnTo>
                  <a:cubicBezTo>
                    <a:pt x="145960" y="3999279"/>
                    <a:pt x="120963" y="4024818"/>
                    <a:pt x="120963" y="4024818"/>
                  </a:cubicBezTo>
                  <a:lnTo>
                    <a:pt x="5796" y="3939045"/>
                  </a:lnTo>
                  <a:cubicBezTo>
                    <a:pt x="-10829" y="3918505"/>
                    <a:pt x="12422" y="3895014"/>
                    <a:pt x="24107" y="3877546"/>
                  </a:cubicBezTo>
                  <a:cubicBezTo>
                    <a:pt x="48261" y="3841346"/>
                    <a:pt x="78076" y="3807976"/>
                    <a:pt x="103374" y="3772499"/>
                  </a:cubicBezTo>
                  <a:lnTo>
                    <a:pt x="103495" y="3765753"/>
                  </a:lnTo>
                  <a:cubicBezTo>
                    <a:pt x="85244" y="3758645"/>
                    <a:pt x="58079" y="3742261"/>
                    <a:pt x="69222" y="3719794"/>
                  </a:cubicBezTo>
                  <a:cubicBezTo>
                    <a:pt x="175534" y="3573427"/>
                    <a:pt x="298411" y="3437720"/>
                    <a:pt x="393701" y="3283462"/>
                  </a:cubicBezTo>
                  <a:cubicBezTo>
                    <a:pt x="412373" y="3253285"/>
                    <a:pt x="440984" y="3209194"/>
                    <a:pt x="452127" y="3176547"/>
                  </a:cubicBezTo>
                  <a:cubicBezTo>
                    <a:pt x="485557" y="3078487"/>
                    <a:pt x="454777" y="2928204"/>
                    <a:pt x="448272" y="2823518"/>
                  </a:cubicBezTo>
                  <a:cubicBezTo>
                    <a:pt x="446164" y="2789666"/>
                    <a:pt x="453513" y="2731782"/>
                    <a:pt x="442972" y="2701304"/>
                  </a:cubicBezTo>
                  <a:cubicBezTo>
                    <a:pt x="439418" y="2691004"/>
                    <a:pt x="423095" y="2694196"/>
                    <a:pt x="416650" y="2661489"/>
                  </a:cubicBezTo>
                  <a:cubicBezTo>
                    <a:pt x="362981" y="2388932"/>
                    <a:pt x="355272" y="2025663"/>
                    <a:pt x="402736" y="1752563"/>
                  </a:cubicBezTo>
                  <a:cubicBezTo>
                    <a:pt x="428094" y="1606497"/>
                    <a:pt x="473811" y="1456696"/>
                    <a:pt x="571330" y="1342493"/>
                  </a:cubicBezTo>
                  <a:cubicBezTo>
                    <a:pt x="457910" y="1363032"/>
                    <a:pt x="408458" y="1253708"/>
                    <a:pt x="457127" y="1159744"/>
                  </a:cubicBezTo>
                  <a:cubicBezTo>
                    <a:pt x="472848" y="1129446"/>
                    <a:pt x="502422" y="1110171"/>
                    <a:pt x="523745" y="1084331"/>
                  </a:cubicBezTo>
                  <a:cubicBezTo>
                    <a:pt x="474534" y="1032410"/>
                    <a:pt x="475197" y="963502"/>
                    <a:pt x="528744" y="914894"/>
                  </a:cubicBezTo>
                  <a:cubicBezTo>
                    <a:pt x="462307" y="859720"/>
                    <a:pt x="440020" y="760395"/>
                    <a:pt x="488990" y="686126"/>
                  </a:cubicBezTo>
                  <a:cubicBezTo>
                    <a:pt x="497242" y="673598"/>
                    <a:pt x="528082" y="648782"/>
                    <a:pt x="528865" y="640891"/>
                  </a:cubicBezTo>
                  <a:cubicBezTo>
                    <a:pt x="510674" y="532952"/>
                    <a:pt x="481280" y="426278"/>
                    <a:pt x="464174" y="318219"/>
                  </a:cubicBezTo>
                  <a:cubicBezTo>
                    <a:pt x="458994" y="285452"/>
                    <a:pt x="442911" y="236663"/>
                    <a:pt x="495556" y="263226"/>
                  </a:cubicBezTo>
                  <a:lnTo>
                    <a:pt x="800458" y="533434"/>
                  </a:lnTo>
                  <a:cubicBezTo>
                    <a:pt x="914902" y="450372"/>
                    <a:pt x="1091447" y="401763"/>
                    <a:pt x="1197458" y="525122"/>
                  </a:cubicBezTo>
                  <a:cubicBezTo>
                    <a:pt x="1289134" y="631796"/>
                    <a:pt x="1251066" y="767141"/>
                    <a:pt x="1119456" y="810931"/>
                  </a:cubicBezTo>
                  <a:cubicBezTo>
                    <a:pt x="1153789" y="850926"/>
                    <a:pt x="1156680" y="908087"/>
                    <a:pt x="1211312" y="926941"/>
                  </a:cubicBezTo>
                  <a:cubicBezTo>
                    <a:pt x="1243236" y="937963"/>
                    <a:pt x="1332322" y="941698"/>
                    <a:pt x="1321781" y="994101"/>
                  </a:cubicBezTo>
                  <a:cubicBezTo>
                    <a:pt x="1315155" y="1026808"/>
                    <a:pt x="1242513" y="1037590"/>
                    <a:pt x="1215890" y="1049335"/>
                  </a:cubicBezTo>
                  <a:cubicBezTo>
                    <a:pt x="1223841" y="1102341"/>
                    <a:pt x="1252150" y="1137277"/>
                    <a:pt x="1174871" y="1123965"/>
                  </a:cubicBezTo>
                  <a:cubicBezTo>
                    <a:pt x="1146079" y="1119026"/>
                    <a:pt x="1114758" y="1079332"/>
                    <a:pt x="1096507" y="1109208"/>
                  </a:cubicBezTo>
                  <a:cubicBezTo>
                    <a:pt x="1090122" y="1143300"/>
                    <a:pt x="1207096" y="1172333"/>
                    <a:pt x="1232755" y="1153419"/>
                  </a:cubicBezTo>
                  <a:cubicBezTo>
                    <a:pt x="1238598" y="1272802"/>
                    <a:pt x="1232153" y="1438204"/>
                    <a:pt x="1070365" y="1422061"/>
                  </a:cubicBezTo>
                  <a:cubicBezTo>
                    <a:pt x="1046332" y="1419652"/>
                    <a:pt x="1024588" y="1407424"/>
                    <a:pt x="1001277" y="1406099"/>
                  </a:cubicBezTo>
                  <a:cubicBezTo>
                    <a:pt x="1072293" y="1485909"/>
                    <a:pt x="1130900" y="1575838"/>
                    <a:pt x="1181617" y="1669863"/>
                  </a:cubicBezTo>
                  <a:cubicBezTo>
                    <a:pt x="1194025" y="1692932"/>
                    <a:pt x="1212999" y="1748287"/>
                    <a:pt x="1225347" y="1763104"/>
                  </a:cubicBezTo>
                  <a:cubicBezTo>
                    <a:pt x="1242152" y="1783222"/>
                    <a:pt x="1322624" y="1830867"/>
                    <a:pt x="1349428" y="1846889"/>
                  </a:cubicBezTo>
                  <a:cubicBezTo>
                    <a:pt x="1360812" y="1853696"/>
                    <a:pt x="1455078" y="1908809"/>
                    <a:pt x="1459535" y="1904472"/>
                  </a:cubicBezTo>
                  <a:cubicBezTo>
                    <a:pt x="1445500" y="1772561"/>
                    <a:pt x="1495314" y="1633602"/>
                    <a:pt x="1541031" y="1511267"/>
                  </a:cubicBezTo>
                  <a:cubicBezTo>
                    <a:pt x="1565546" y="1445733"/>
                    <a:pt x="1684327" y="1155286"/>
                    <a:pt x="1733899" y="1127820"/>
                  </a:cubicBezTo>
                  <a:cubicBezTo>
                    <a:pt x="1839971" y="1087102"/>
                    <a:pt x="1939657" y="1031687"/>
                    <a:pt x="2048801" y="998619"/>
                  </a:cubicBezTo>
                  <a:cubicBezTo>
                    <a:pt x="2065365" y="998980"/>
                    <a:pt x="2055788" y="926399"/>
                    <a:pt x="2053800" y="922965"/>
                  </a:cubicBezTo>
                  <a:cubicBezTo>
                    <a:pt x="2052897" y="921399"/>
                    <a:pt x="2029707" y="907786"/>
                    <a:pt x="2024286" y="902907"/>
                  </a:cubicBezTo>
                  <a:cubicBezTo>
                    <a:pt x="2004469" y="885319"/>
                    <a:pt x="1983929" y="862069"/>
                    <a:pt x="1968690" y="840385"/>
                  </a:cubicBezTo>
                  <a:cubicBezTo>
                    <a:pt x="1959956" y="827916"/>
                    <a:pt x="1947307" y="795330"/>
                    <a:pt x="1939236" y="789126"/>
                  </a:cubicBezTo>
                  <a:cubicBezTo>
                    <a:pt x="1936284" y="786837"/>
                    <a:pt x="1890989" y="783765"/>
                    <a:pt x="1875328" y="777802"/>
                  </a:cubicBezTo>
                  <a:cubicBezTo>
                    <a:pt x="1752572" y="731121"/>
                    <a:pt x="1795277" y="541686"/>
                    <a:pt x="1926707" y="548252"/>
                  </a:cubicBezTo>
                  <a:cubicBezTo>
                    <a:pt x="1951102" y="456757"/>
                    <a:pt x="2021695" y="388331"/>
                    <a:pt x="2102168" y="343457"/>
                  </a:cubicBezTo>
                  <a:lnTo>
                    <a:pt x="2301300" y="13377"/>
                  </a:lnTo>
                  <a:cubicBezTo>
                    <a:pt x="2328827" y="-12584"/>
                    <a:pt x="2339970" y="2113"/>
                    <a:pt x="2346536" y="32893"/>
                  </a:cubicBezTo>
                  <a:cubicBezTo>
                    <a:pt x="2367979" y="133483"/>
                    <a:pt x="2370328" y="244373"/>
                    <a:pt x="2392855" y="345565"/>
                  </a:cubicBezTo>
                  <a:cubicBezTo>
                    <a:pt x="2478748" y="394234"/>
                    <a:pt x="2541994" y="464346"/>
                    <a:pt x="2569822" y="560720"/>
                  </a:cubicBezTo>
                  <a:cubicBezTo>
                    <a:pt x="2729019" y="579935"/>
                    <a:pt x="2713961" y="795872"/>
                    <a:pt x="2551752" y="785753"/>
                  </a:cubicBezTo>
                  <a:cubicBezTo>
                    <a:pt x="2525189" y="845264"/>
                    <a:pt x="2481399" y="897125"/>
                    <a:pt x="2425803" y="931458"/>
                  </a:cubicBezTo>
                  <a:lnTo>
                    <a:pt x="2424177" y="994463"/>
                  </a:lnTo>
                  <a:lnTo>
                    <a:pt x="2434115" y="1003377"/>
                  </a:lnTo>
                  <a:cubicBezTo>
                    <a:pt x="2531393" y="1032349"/>
                    <a:pt x="2621020" y="1079693"/>
                    <a:pt x="2712937" y="1121435"/>
                  </a:cubicBezTo>
                  <a:cubicBezTo>
                    <a:pt x="2721490" y="1125350"/>
                    <a:pt x="2731188" y="1124206"/>
                    <a:pt x="2739861" y="1127579"/>
                  </a:cubicBezTo>
                  <a:lnTo>
                    <a:pt x="2746848" y="1134807"/>
                  </a:lnTo>
                  <a:cubicBezTo>
                    <a:pt x="2834006" y="1266538"/>
                    <a:pt x="2900806" y="1421941"/>
                    <a:pt x="2952667" y="1571441"/>
                  </a:cubicBezTo>
                  <a:cubicBezTo>
                    <a:pt x="2986819" y="1669863"/>
                    <a:pt x="3017478" y="1775814"/>
                    <a:pt x="3014045" y="1880921"/>
                  </a:cubicBezTo>
                  <a:lnTo>
                    <a:pt x="3113190" y="1821892"/>
                  </a:lnTo>
                  <a:cubicBezTo>
                    <a:pt x="3050245" y="1714556"/>
                    <a:pt x="3116864" y="1598907"/>
                    <a:pt x="3211009" y="1536987"/>
                  </a:cubicBezTo>
                  <a:cubicBezTo>
                    <a:pt x="3302323" y="1476934"/>
                    <a:pt x="3453088" y="1462538"/>
                    <a:pt x="3526874" y="1385078"/>
                  </a:cubicBezTo>
                  <a:cubicBezTo>
                    <a:pt x="3557533" y="1352853"/>
                    <a:pt x="3576386" y="1297859"/>
                    <a:pt x="3623489" y="1280874"/>
                  </a:cubicBezTo>
                  <a:lnTo>
                    <a:pt x="3620598" y="1271537"/>
                  </a:lnTo>
                  <a:cubicBezTo>
                    <a:pt x="3588794" y="1269007"/>
                    <a:pt x="3485193" y="1213954"/>
                    <a:pt x="3482482" y="1183295"/>
                  </a:cubicBezTo>
                  <a:cubicBezTo>
                    <a:pt x="3481699" y="1174561"/>
                    <a:pt x="3530488" y="1137036"/>
                    <a:pt x="3540909" y="1125109"/>
                  </a:cubicBezTo>
                  <a:cubicBezTo>
                    <a:pt x="3564219" y="1098607"/>
                    <a:pt x="3583735" y="1064093"/>
                    <a:pt x="3595179" y="1030603"/>
                  </a:cubicBezTo>
                  <a:lnTo>
                    <a:pt x="3513322" y="1083367"/>
                  </a:lnTo>
                  <a:cubicBezTo>
                    <a:pt x="3467123" y="1104991"/>
                    <a:pt x="3420562" y="1143962"/>
                    <a:pt x="3415622" y="1063671"/>
                  </a:cubicBezTo>
                  <a:cubicBezTo>
                    <a:pt x="3368821" y="1071080"/>
                    <a:pt x="3319610" y="1092342"/>
                    <a:pt x="3271483" y="1087283"/>
                  </a:cubicBezTo>
                  <a:cubicBezTo>
                    <a:pt x="3231910" y="1083127"/>
                    <a:pt x="3208298" y="1057587"/>
                    <a:pt x="3227212" y="1019339"/>
                  </a:cubicBezTo>
                  <a:cubicBezTo>
                    <a:pt x="3248414" y="976573"/>
                    <a:pt x="3350390" y="927181"/>
                    <a:pt x="3390565" y="896944"/>
                  </a:cubicBezTo>
                  <a:cubicBezTo>
                    <a:pt x="3404720" y="833458"/>
                    <a:pt x="3425682" y="768345"/>
                    <a:pt x="3472242" y="721182"/>
                  </a:cubicBezTo>
                  <a:cubicBezTo>
                    <a:pt x="3311780" y="681729"/>
                    <a:pt x="3331416" y="454889"/>
                    <a:pt x="3461280" y="388994"/>
                  </a:cubicBezTo>
                  <a:cubicBezTo>
                    <a:pt x="3479771" y="379597"/>
                    <a:pt x="3528561" y="358576"/>
                    <a:pt x="3533741" y="390801"/>
                  </a:cubicBezTo>
                  <a:cubicBezTo>
                    <a:pt x="3538379" y="419894"/>
                    <a:pt x="3508503" y="433747"/>
                    <a:pt x="3505250" y="461274"/>
                  </a:cubicBezTo>
                  <a:cubicBezTo>
                    <a:pt x="3496878" y="532350"/>
                    <a:pt x="3568194" y="605353"/>
                    <a:pt x="3638969" y="604691"/>
                  </a:cubicBezTo>
                  <a:lnTo>
                    <a:pt x="3961219" y="260515"/>
                  </a:lnTo>
                  <a:cubicBezTo>
                    <a:pt x="3982722" y="239795"/>
                    <a:pt x="4003142" y="238892"/>
                    <a:pt x="4006454" y="272141"/>
                  </a:cubicBezTo>
                  <a:cubicBezTo>
                    <a:pt x="4020549" y="413690"/>
                    <a:pt x="3991155" y="572827"/>
                    <a:pt x="4001696" y="716183"/>
                  </a:cubicBezTo>
                  <a:cubicBezTo>
                    <a:pt x="4022898" y="755877"/>
                    <a:pt x="4052292" y="791837"/>
                    <a:pt x="4062893" y="836891"/>
                  </a:cubicBezTo>
                  <a:cubicBezTo>
                    <a:pt x="4065483" y="838879"/>
                    <a:pt x="4093070" y="808100"/>
                    <a:pt x="4098371" y="803943"/>
                  </a:cubicBezTo>
                  <a:cubicBezTo>
                    <a:pt x="4221790" y="707931"/>
                    <a:pt x="4389962" y="834904"/>
                    <a:pt x="4337740" y="981874"/>
                  </a:cubicBezTo>
                  <a:cubicBezTo>
                    <a:pt x="4334909" y="989764"/>
                    <a:pt x="4310875" y="1028314"/>
                    <a:pt x="4313224" y="1030542"/>
                  </a:cubicBezTo>
                  <a:cubicBezTo>
                    <a:pt x="4461158" y="1047830"/>
                    <a:pt x="4480493" y="1259069"/>
                    <a:pt x="4336836" y="1299847"/>
                  </a:cubicBezTo>
                  <a:cubicBezTo>
                    <a:pt x="4352979" y="1315930"/>
                    <a:pt x="4370025" y="1318941"/>
                    <a:pt x="4386469" y="1337553"/>
                  </a:cubicBezTo>
                  <a:cubicBezTo>
                    <a:pt x="4426403" y="1382729"/>
                    <a:pt x="4424235" y="1444769"/>
                    <a:pt x="4384059" y="1488680"/>
                  </a:cubicBezTo>
                  <a:cubicBezTo>
                    <a:pt x="4480554" y="1472537"/>
                    <a:pt x="4483445" y="1566321"/>
                    <a:pt x="4523862" y="1615833"/>
                  </a:cubicBezTo>
                  <a:cubicBezTo>
                    <a:pt x="4534764" y="1629205"/>
                    <a:pt x="4560483" y="1642456"/>
                    <a:pt x="4563857" y="1647877"/>
                  </a:cubicBezTo>
                  <a:cubicBezTo>
                    <a:pt x="4593190" y="1695161"/>
                    <a:pt x="4487179" y="1694137"/>
                    <a:pt x="4461881" y="1692028"/>
                  </a:cubicBezTo>
                  <a:cubicBezTo>
                    <a:pt x="4380385" y="1685102"/>
                    <a:pt x="4269254" y="1612821"/>
                    <a:pt x="4332138" y="1521868"/>
                  </a:cubicBezTo>
                  <a:cubicBezTo>
                    <a:pt x="4214381" y="1545600"/>
                    <a:pt x="4139511" y="1398691"/>
                    <a:pt x="4235282" y="1323459"/>
                  </a:cubicBezTo>
                  <a:cubicBezTo>
                    <a:pt x="4245401" y="1315508"/>
                    <a:pt x="4259737" y="1313942"/>
                    <a:pt x="4265941" y="1304606"/>
                  </a:cubicBezTo>
                  <a:cubicBezTo>
                    <a:pt x="4180831" y="1289306"/>
                    <a:pt x="4133066" y="1199739"/>
                    <a:pt x="4163122" y="1119026"/>
                  </a:cubicBezTo>
                  <a:cubicBezTo>
                    <a:pt x="4168242" y="1105292"/>
                    <a:pt x="4177939" y="1096017"/>
                    <a:pt x="4180951" y="1082524"/>
                  </a:cubicBezTo>
                  <a:cubicBezTo>
                    <a:pt x="4143486" y="1076983"/>
                    <a:pt x="4094516" y="1060840"/>
                    <a:pt x="4076928" y="1025784"/>
                  </a:cubicBezTo>
                  <a:cubicBezTo>
                    <a:pt x="4070302" y="1021026"/>
                    <a:pt x="4056930" y="1070056"/>
                    <a:pt x="4054220" y="1076200"/>
                  </a:cubicBezTo>
                  <a:cubicBezTo>
                    <a:pt x="4004406" y="1189077"/>
                    <a:pt x="3910563" y="1262803"/>
                    <a:pt x="3788830" y="1285632"/>
                  </a:cubicBezTo>
                  <a:lnTo>
                    <a:pt x="3873820" y="1354118"/>
                  </a:lnTo>
                  <a:cubicBezTo>
                    <a:pt x="3993143" y="1473561"/>
                    <a:pt x="4020609" y="1627699"/>
                    <a:pt x="4043257" y="1789366"/>
                  </a:cubicBezTo>
                  <a:cubicBezTo>
                    <a:pt x="4088131" y="2109207"/>
                    <a:pt x="4087770" y="2427722"/>
                    <a:pt x="4119573" y="2747563"/>
                  </a:cubicBezTo>
                  <a:cubicBezTo>
                    <a:pt x="4137945" y="2932902"/>
                    <a:pt x="4166736" y="3117759"/>
                    <a:pt x="4204503" y="3299785"/>
                  </a:cubicBezTo>
                  <a:cubicBezTo>
                    <a:pt x="4203177" y="3309001"/>
                    <a:pt x="4199985" y="3315867"/>
                    <a:pt x="4191854" y="3320566"/>
                  </a:cubicBezTo>
                  <a:cubicBezTo>
                    <a:pt x="4146437" y="3346948"/>
                    <a:pt x="4007840" y="3273463"/>
                    <a:pt x="3954111" y="3276655"/>
                  </a:cubicBezTo>
                  <a:lnTo>
                    <a:pt x="4105599" y="4152573"/>
                  </a:lnTo>
                  <a:cubicBezTo>
                    <a:pt x="4124211" y="4155705"/>
                    <a:pt x="4179626" y="4141731"/>
                    <a:pt x="4176434" y="4173836"/>
                  </a:cubicBezTo>
                  <a:cubicBezTo>
                    <a:pt x="4176735" y="4178775"/>
                    <a:pt x="4166736" y="4190641"/>
                    <a:pt x="4164387" y="4190641"/>
                  </a:cubicBezTo>
                  <a:lnTo>
                    <a:pt x="91749" y="4190641"/>
                  </a:lnTo>
                  <a:cubicBezTo>
                    <a:pt x="89099" y="4190641"/>
                    <a:pt x="77293" y="4182148"/>
                    <a:pt x="75908" y="4178052"/>
                  </a:cubicBezTo>
                  <a:cubicBezTo>
                    <a:pt x="72595" y="4171667"/>
                    <a:pt x="76149" y="4152814"/>
                    <a:pt x="82293" y="4152814"/>
                  </a:cubicBezTo>
                  <a:lnTo>
                    <a:pt x="302025" y="4152814"/>
                  </a:lnTo>
                  <a:close/>
                  <a:moveTo>
                    <a:pt x="2318888" y="127761"/>
                  </a:moveTo>
                  <a:lnTo>
                    <a:pt x="2312443" y="71683"/>
                  </a:lnTo>
                  <a:lnTo>
                    <a:pt x="2267509" y="142458"/>
                  </a:lnTo>
                  <a:lnTo>
                    <a:pt x="2318828" y="127700"/>
                  </a:lnTo>
                  <a:close/>
                  <a:moveTo>
                    <a:pt x="2225044" y="218111"/>
                  </a:moveTo>
                  <a:cubicBezTo>
                    <a:pt x="2254679" y="212991"/>
                    <a:pt x="2341416" y="215099"/>
                    <a:pt x="2328345" y="169201"/>
                  </a:cubicBezTo>
                  <a:lnTo>
                    <a:pt x="2319370" y="163479"/>
                  </a:lnTo>
                  <a:cubicBezTo>
                    <a:pt x="2287627" y="185344"/>
                    <a:pt x="2234079" y="172936"/>
                    <a:pt x="2225044" y="218111"/>
                  </a:cubicBezTo>
                  <a:close/>
                  <a:moveTo>
                    <a:pt x="2338404" y="232326"/>
                  </a:moveTo>
                  <a:cubicBezTo>
                    <a:pt x="2305938" y="239916"/>
                    <a:pt x="2274135" y="249975"/>
                    <a:pt x="2241006" y="255396"/>
                  </a:cubicBezTo>
                  <a:cubicBezTo>
                    <a:pt x="2213239" y="259973"/>
                    <a:pt x="2189988" y="248288"/>
                    <a:pt x="2182519" y="289006"/>
                  </a:cubicBezTo>
                  <a:cubicBezTo>
                    <a:pt x="2236067" y="292198"/>
                    <a:pt x="2287989" y="277742"/>
                    <a:pt x="2337862" y="260154"/>
                  </a:cubicBezTo>
                  <a:lnTo>
                    <a:pt x="2338404" y="232326"/>
                  </a:lnTo>
                  <a:close/>
                  <a:moveTo>
                    <a:pt x="2347861" y="293764"/>
                  </a:moveTo>
                  <a:cubicBezTo>
                    <a:pt x="2288772" y="314425"/>
                    <a:pt x="2225165" y="335868"/>
                    <a:pt x="2161679" y="322857"/>
                  </a:cubicBezTo>
                  <a:lnTo>
                    <a:pt x="2140055" y="359841"/>
                  </a:lnTo>
                  <a:cubicBezTo>
                    <a:pt x="2170412" y="376104"/>
                    <a:pt x="2331537" y="350203"/>
                    <a:pt x="2345632" y="326893"/>
                  </a:cubicBezTo>
                  <a:cubicBezTo>
                    <a:pt x="2350812" y="318280"/>
                    <a:pt x="2347018" y="303763"/>
                    <a:pt x="2347921" y="293825"/>
                  </a:cubicBezTo>
                  <a:close/>
                  <a:moveTo>
                    <a:pt x="643128" y="613846"/>
                  </a:moveTo>
                  <a:cubicBezTo>
                    <a:pt x="648308" y="616918"/>
                    <a:pt x="698001" y="619388"/>
                    <a:pt x="709867" y="623845"/>
                  </a:cubicBezTo>
                  <a:lnTo>
                    <a:pt x="769679" y="560539"/>
                  </a:lnTo>
                  <a:cubicBezTo>
                    <a:pt x="753356" y="549637"/>
                    <a:pt x="712035" y="500245"/>
                    <a:pt x="698844" y="494463"/>
                  </a:cubicBezTo>
                  <a:cubicBezTo>
                    <a:pt x="689508" y="490367"/>
                    <a:pt x="676196" y="493981"/>
                    <a:pt x="670233" y="490006"/>
                  </a:cubicBezTo>
                  <a:cubicBezTo>
                    <a:pt x="664270" y="486030"/>
                    <a:pt x="667824" y="469948"/>
                    <a:pt x="661499" y="460973"/>
                  </a:cubicBezTo>
                  <a:cubicBezTo>
                    <a:pt x="659873" y="458624"/>
                    <a:pt x="620902" y="424953"/>
                    <a:pt x="618312" y="423688"/>
                  </a:cubicBezTo>
                  <a:cubicBezTo>
                    <a:pt x="601808" y="415617"/>
                    <a:pt x="592953" y="430555"/>
                    <a:pt x="583557" y="392487"/>
                  </a:cubicBezTo>
                  <a:lnTo>
                    <a:pt x="505314" y="326712"/>
                  </a:lnTo>
                  <a:lnTo>
                    <a:pt x="561993" y="624327"/>
                  </a:lnTo>
                  <a:cubicBezTo>
                    <a:pt x="563559" y="625953"/>
                    <a:pt x="601808" y="616316"/>
                    <a:pt x="605542" y="614689"/>
                  </a:cubicBezTo>
                  <a:cubicBezTo>
                    <a:pt x="611867" y="611979"/>
                    <a:pt x="610060" y="602101"/>
                    <a:pt x="620962" y="600354"/>
                  </a:cubicBezTo>
                  <a:cubicBezTo>
                    <a:pt x="641863" y="597041"/>
                    <a:pt x="638972" y="611196"/>
                    <a:pt x="643249" y="613786"/>
                  </a:cubicBezTo>
                  <a:close/>
                  <a:moveTo>
                    <a:pt x="3930680" y="355143"/>
                  </a:moveTo>
                  <a:lnTo>
                    <a:pt x="3807984" y="480308"/>
                  </a:lnTo>
                  <a:cubicBezTo>
                    <a:pt x="3817200" y="488560"/>
                    <a:pt x="3855208" y="519761"/>
                    <a:pt x="3864665" y="513738"/>
                  </a:cubicBezTo>
                  <a:cubicBezTo>
                    <a:pt x="3889601" y="462599"/>
                    <a:pt x="3912370" y="409232"/>
                    <a:pt x="3930680" y="355143"/>
                  </a:cubicBezTo>
                  <a:close/>
                  <a:moveTo>
                    <a:pt x="2357317" y="364539"/>
                  </a:moveTo>
                  <a:lnTo>
                    <a:pt x="2196735" y="407004"/>
                  </a:lnTo>
                  <a:cubicBezTo>
                    <a:pt x="2252029" y="416099"/>
                    <a:pt x="2308347" y="422544"/>
                    <a:pt x="2361895" y="402065"/>
                  </a:cubicBezTo>
                  <a:lnTo>
                    <a:pt x="2357317" y="364539"/>
                  </a:lnTo>
                  <a:close/>
                  <a:moveTo>
                    <a:pt x="3963749" y="548794"/>
                  </a:moveTo>
                  <a:lnTo>
                    <a:pt x="3966158" y="378694"/>
                  </a:lnTo>
                  <a:lnTo>
                    <a:pt x="3902311" y="527772"/>
                  </a:lnTo>
                  <a:cubicBezTo>
                    <a:pt x="3902551" y="544517"/>
                    <a:pt x="3950979" y="546987"/>
                    <a:pt x="3963809" y="548794"/>
                  </a:cubicBezTo>
                  <a:close/>
                  <a:moveTo>
                    <a:pt x="2484350" y="469105"/>
                  </a:moveTo>
                  <a:cubicBezTo>
                    <a:pt x="2470316" y="464406"/>
                    <a:pt x="2465437" y="478923"/>
                    <a:pt x="2456281" y="484765"/>
                  </a:cubicBezTo>
                  <a:cubicBezTo>
                    <a:pt x="2354306" y="549577"/>
                    <a:pt x="2222514" y="556925"/>
                    <a:pt x="2111745" y="508558"/>
                  </a:cubicBezTo>
                  <a:cubicBezTo>
                    <a:pt x="2077592" y="493680"/>
                    <a:pt x="2053800" y="471153"/>
                    <a:pt x="2024406" y="449589"/>
                  </a:cubicBezTo>
                  <a:cubicBezTo>
                    <a:pt x="1832140" y="671309"/>
                    <a:pt x="2028261" y="1005907"/>
                    <a:pt x="2318708" y="937662"/>
                  </a:cubicBezTo>
                  <a:cubicBezTo>
                    <a:pt x="2525550" y="889054"/>
                    <a:pt x="2607528" y="638060"/>
                    <a:pt x="2484350" y="469044"/>
                  </a:cubicBezTo>
                  <a:close/>
                  <a:moveTo>
                    <a:pt x="3782506" y="511328"/>
                  </a:moveTo>
                  <a:cubicBezTo>
                    <a:pt x="3767327" y="527712"/>
                    <a:pt x="3689384" y="601980"/>
                    <a:pt x="3689806" y="617400"/>
                  </a:cubicBezTo>
                  <a:cubicBezTo>
                    <a:pt x="3690228" y="632820"/>
                    <a:pt x="3775278" y="686066"/>
                    <a:pt x="3786783" y="685825"/>
                  </a:cubicBezTo>
                  <a:cubicBezTo>
                    <a:pt x="3792324" y="685705"/>
                    <a:pt x="3795637" y="683055"/>
                    <a:pt x="3797986" y="678236"/>
                  </a:cubicBezTo>
                  <a:lnTo>
                    <a:pt x="3849847" y="555781"/>
                  </a:lnTo>
                  <a:lnTo>
                    <a:pt x="3782566" y="511328"/>
                  </a:lnTo>
                  <a:close/>
                  <a:moveTo>
                    <a:pt x="3831656" y="704498"/>
                  </a:moveTo>
                  <a:cubicBezTo>
                    <a:pt x="3871230" y="718532"/>
                    <a:pt x="3912610" y="724736"/>
                    <a:pt x="3954473" y="726302"/>
                  </a:cubicBezTo>
                  <a:cubicBezTo>
                    <a:pt x="3963508" y="719677"/>
                    <a:pt x="3968146" y="595294"/>
                    <a:pt x="3961701" y="586319"/>
                  </a:cubicBezTo>
                  <a:lnTo>
                    <a:pt x="3883518" y="567707"/>
                  </a:lnTo>
                  <a:lnTo>
                    <a:pt x="3831656" y="704498"/>
                  </a:lnTo>
                  <a:close/>
                  <a:moveTo>
                    <a:pt x="1913155" y="586620"/>
                  </a:moveTo>
                  <a:cubicBezTo>
                    <a:pt x="1810757" y="598848"/>
                    <a:pt x="1820274" y="749673"/>
                    <a:pt x="1922611" y="747203"/>
                  </a:cubicBezTo>
                  <a:cubicBezTo>
                    <a:pt x="1910324" y="692873"/>
                    <a:pt x="1904903" y="642156"/>
                    <a:pt x="1913155" y="586620"/>
                  </a:cubicBezTo>
                  <a:close/>
                  <a:moveTo>
                    <a:pt x="2579399" y="600775"/>
                  </a:moveTo>
                  <a:lnTo>
                    <a:pt x="2579399" y="697631"/>
                  </a:lnTo>
                  <a:cubicBezTo>
                    <a:pt x="2579399" y="707028"/>
                    <a:pt x="2567653" y="735578"/>
                    <a:pt x="2565244" y="747203"/>
                  </a:cubicBezTo>
                  <a:cubicBezTo>
                    <a:pt x="2661497" y="749071"/>
                    <a:pt x="2673183" y="621616"/>
                    <a:pt x="2579399" y="600836"/>
                  </a:cubicBezTo>
                  <a:close/>
                  <a:moveTo>
                    <a:pt x="3703841" y="822736"/>
                  </a:moveTo>
                  <a:cubicBezTo>
                    <a:pt x="3631018" y="842192"/>
                    <a:pt x="3541993" y="792017"/>
                    <a:pt x="3531452" y="714135"/>
                  </a:cubicBezTo>
                  <a:cubicBezTo>
                    <a:pt x="3503684" y="740096"/>
                    <a:pt x="3477543" y="769249"/>
                    <a:pt x="3460316" y="803642"/>
                  </a:cubicBezTo>
                  <a:cubicBezTo>
                    <a:pt x="3441583" y="841047"/>
                    <a:pt x="3438210" y="879296"/>
                    <a:pt x="3422489" y="916942"/>
                  </a:cubicBezTo>
                  <a:cubicBezTo>
                    <a:pt x="3400986" y="932663"/>
                    <a:pt x="3255823" y="1023495"/>
                    <a:pt x="3259738" y="1042288"/>
                  </a:cubicBezTo>
                  <a:cubicBezTo>
                    <a:pt x="3267809" y="1052829"/>
                    <a:pt x="3283229" y="1050118"/>
                    <a:pt x="3295095" y="1049335"/>
                  </a:cubicBezTo>
                  <a:cubicBezTo>
                    <a:pt x="3330031" y="1047107"/>
                    <a:pt x="3409057" y="1017412"/>
                    <a:pt x="3431886" y="1021026"/>
                  </a:cubicBezTo>
                  <a:cubicBezTo>
                    <a:pt x="3458629" y="1025242"/>
                    <a:pt x="3438993" y="1059455"/>
                    <a:pt x="3455738" y="1072947"/>
                  </a:cubicBezTo>
                  <a:cubicBezTo>
                    <a:pt x="3504467" y="1048311"/>
                    <a:pt x="3550486" y="1018195"/>
                    <a:pt x="3590601" y="981151"/>
                  </a:cubicBezTo>
                  <a:cubicBezTo>
                    <a:pt x="3604817" y="968020"/>
                    <a:pt x="3613490" y="940072"/>
                    <a:pt x="3639089" y="941457"/>
                  </a:cubicBezTo>
                  <a:cubicBezTo>
                    <a:pt x="3669628" y="948986"/>
                    <a:pt x="3637222" y="1033253"/>
                    <a:pt x="3629090" y="1052709"/>
                  </a:cubicBezTo>
                  <a:cubicBezTo>
                    <a:pt x="3608129" y="1102642"/>
                    <a:pt x="3572049" y="1151492"/>
                    <a:pt x="3529103" y="1184138"/>
                  </a:cubicBezTo>
                  <a:cubicBezTo>
                    <a:pt x="3636981" y="1273947"/>
                    <a:pt x="3824127" y="1272441"/>
                    <a:pt x="3930560" y="1179440"/>
                  </a:cubicBezTo>
                  <a:cubicBezTo>
                    <a:pt x="3876530" y="1147878"/>
                    <a:pt x="3833343" y="1108003"/>
                    <a:pt x="3812322" y="1047348"/>
                  </a:cubicBezTo>
                  <a:cubicBezTo>
                    <a:pt x="3808527" y="1036385"/>
                    <a:pt x="3792444" y="974585"/>
                    <a:pt x="3794312" y="967900"/>
                  </a:cubicBezTo>
                  <a:cubicBezTo>
                    <a:pt x="3802865" y="936397"/>
                    <a:pt x="3829307" y="967478"/>
                    <a:pt x="3839306" y="973200"/>
                  </a:cubicBezTo>
                  <a:cubicBezTo>
                    <a:pt x="3964291" y="1045059"/>
                    <a:pt x="4009888" y="846107"/>
                    <a:pt x="3895504" y="836771"/>
                  </a:cubicBezTo>
                  <a:cubicBezTo>
                    <a:pt x="3841775" y="832374"/>
                    <a:pt x="3833464" y="868996"/>
                    <a:pt x="3784433" y="877308"/>
                  </a:cubicBezTo>
                  <a:cubicBezTo>
                    <a:pt x="3739077" y="885018"/>
                    <a:pt x="3713538" y="867008"/>
                    <a:pt x="3703841" y="822736"/>
                  </a:cubicBezTo>
                  <a:close/>
                  <a:moveTo>
                    <a:pt x="1280039" y="983440"/>
                  </a:moveTo>
                  <a:cubicBezTo>
                    <a:pt x="1242091" y="969947"/>
                    <a:pt x="1197579" y="970429"/>
                    <a:pt x="1164270" y="945613"/>
                  </a:cubicBezTo>
                  <a:cubicBezTo>
                    <a:pt x="1123732" y="915316"/>
                    <a:pt x="1115360" y="858636"/>
                    <a:pt x="1079400" y="824483"/>
                  </a:cubicBezTo>
                  <a:cubicBezTo>
                    <a:pt x="973690" y="852974"/>
                    <a:pt x="864125" y="845264"/>
                    <a:pt x="760343" y="813340"/>
                  </a:cubicBezTo>
                  <a:cubicBezTo>
                    <a:pt x="714746" y="955431"/>
                    <a:pt x="722697" y="1069996"/>
                    <a:pt x="877256" y="1123965"/>
                  </a:cubicBezTo>
                  <a:cubicBezTo>
                    <a:pt x="1011156" y="1170706"/>
                    <a:pt x="994832" y="1086319"/>
                    <a:pt x="1087773" y="1043975"/>
                  </a:cubicBezTo>
                  <a:cubicBezTo>
                    <a:pt x="1147705" y="1016629"/>
                    <a:pt x="1227093" y="1023134"/>
                    <a:pt x="1280039" y="983500"/>
                  </a:cubicBezTo>
                  <a:close/>
                  <a:moveTo>
                    <a:pt x="659873" y="942059"/>
                  </a:moveTo>
                  <a:cubicBezTo>
                    <a:pt x="609217" y="909111"/>
                    <a:pt x="527600" y="935554"/>
                    <a:pt x="525672" y="1000667"/>
                  </a:cubicBezTo>
                  <a:cubicBezTo>
                    <a:pt x="523444" y="1076320"/>
                    <a:pt x="623371" y="1089752"/>
                    <a:pt x="669510" y="1043854"/>
                  </a:cubicBezTo>
                  <a:cubicBezTo>
                    <a:pt x="674389" y="1035542"/>
                    <a:pt x="666740" y="948022"/>
                    <a:pt x="659813" y="942059"/>
                  </a:cubicBezTo>
                  <a:close/>
                  <a:moveTo>
                    <a:pt x="2385627" y="955070"/>
                  </a:moveTo>
                  <a:cubicBezTo>
                    <a:pt x="2294253" y="993860"/>
                    <a:pt x="2186495" y="996450"/>
                    <a:pt x="2097470" y="950311"/>
                  </a:cubicBezTo>
                  <a:cubicBezTo>
                    <a:pt x="2095964" y="988198"/>
                    <a:pt x="2091265" y="990186"/>
                    <a:pt x="2123972" y="1006449"/>
                  </a:cubicBezTo>
                  <a:cubicBezTo>
                    <a:pt x="2205589" y="1046926"/>
                    <a:pt x="2303529" y="1032349"/>
                    <a:pt x="2382676" y="993318"/>
                  </a:cubicBezTo>
                  <a:lnTo>
                    <a:pt x="2385567" y="955070"/>
                  </a:lnTo>
                  <a:close/>
                  <a:moveTo>
                    <a:pt x="2047837" y="1191246"/>
                  </a:moveTo>
                  <a:cubicBezTo>
                    <a:pt x="2068919" y="1187511"/>
                    <a:pt x="2098795" y="1193956"/>
                    <a:pt x="2121081" y="1191246"/>
                  </a:cubicBezTo>
                  <a:cubicBezTo>
                    <a:pt x="2011817" y="1111497"/>
                    <a:pt x="2112347" y="1032892"/>
                    <a:pt x="2199204" y="1110774"/>
                  </a:cubicBezTo>
                  <a:lnTo>
                    <a:pt x="2229682" y="1153419"/>
                  </a:lnTo>
                  <a:cubicBezTo>
                    <a:pt x="2270099" y="1028133"/>
                    <a:pt x="2460919" y="1063069"/>
                    <a:pt x="2328947" y="1186548"/>
                  </a:cubicBezTo>
                  <a:lnTo>
                    <a:pt x="2406890" y="1186548"/>
                  </a:lnTo>
                  <a:cubicBezTo>
                    <a:pt x="2425984" y="1186548"/>
                    <a:pt x="2430562" y="1237505"/>
                    <a:pt x="2423454" y="1252564"/>
                  </a:cubicBezTo>
                  <a:cubicBezTo>
                    <a:pt x="2489410" y="1260756"/>
                    <a:pt x="2540127" y="1306111"/>
                    <a:pt x="2588735" y="1347131"/>
                  </a:cubicBezTo>
                  <a:cubicBezTo>
                    <a:pt x="2606203" y="1276055"/>
                    <a:pt x="2648065" y="1212870"/>
                    <a:pt x="2692578" y="1155768"/>
                  </a:cubicBezTo>
                  <a:lnTo>
                    <a:pt x="2681917" y="1147757"/>
                  </a:lnTo>
                  <a:lnTo>
                    <a:pt x="2405806" y="1026688"/>
                  </a:lnTo>
                  <a:cubicBezTo>
                    <a:pt x="2295699" y="1077766"/>
                    <a:pt x="2183965" y="1085415"/>
                    <a:pt x="2076990" y="1022290"/>
                  </a:cubicBezTo>
                  <a:lnTo>
                    <a:pt x="1776243" y="1155828"/>
                  </a:lnTo>
                  <a:cubicBezTo>
                    <a:pt x="1823105" y="1208232"/>
                    <a:pt x="1863462" y="1273646"/>
                    <a:pt x="1880146" y="1342432"/>
                  </a:cubicBezTo>
                  <a:cubicBezTo>
                    <a:pt x="1897253" y="1345083"/>
                    <a:pt x="1903818" y="1327976"/>
                    <a:pt x="1915684" y="1318941"/>
                  </a:cubicBezTo>
                  <a:cubicBezTo>
                    <a:pt x="1950499" y="1292378"/>
                    <a:pt x="1986037" y="1263466"/>
                    <a:pt x="2030791" y="1256901"/>
                  </a:cubicBezTo>
                  <a:cubicBezTo>
                    <a:pt x="2033501" y="1239493"/>
                    <a:pt x="2023382" y="1195583"/>
                    <a:pt x="2047837" y="1191246"/>
                  </a:cubicBezTo>
                  <a:close/>
                  <a:moveTo>
                    <a:pt x="2253354" y="1181729"/>
                  </a:moveTo>
                  <a:cubicBezTo>
                    <a:pt x="2257691" y="1185644"/>
                    <a:pt x="2298108" y="1160707"/>
                    <a:pt x="2304914" y="1155407"/>
                  </a:cubicBezTo>
                  <a:cubicBezTo>
                    <a:pt x="2319250" y="1144264"/>
                    <a:pt x="2358944" y="1106316"/>
                    <a:pt x="2318286" y="1111858"/>
                  </a:cubicBezTo>
                  <a:cubicBezTo>
                    <a:pt x="2286483" y="1116195"/>
                    <a:pt x="2264558" y="1155347"/>
                    <a:pt x="2253354" y="1181729"/>
                  </a:cubicBezTo>
                  <a:close/>
                  <a:moveTo>
                    <a:pt x="2196674" y="1181789"/>
                  </a:moveTo>
                  <a:cubicBezTo>
                    <a:pt x="2194205" y="1150769"/>
                    <a:pt x="2159932" y="1115291"/>
                    <a:pt x="2128008" y="1115412"/>
                  </a:cubicBezTo>
                  <a:cubicBezTo>
                    <a:pt x="2065546" y="1115653"/>
                    <a:pt x="2189928" y="1189077"/>
                    <a:pt x="2196674" y="1181789"/>
                  </a:cubicBezTo>
                  <a:close/>
                  <a:moveTo>
                    <a:pt x="746128" y="1266779"/>
                  </a:moveTo>
                  <a:lnTo>
                    <a:pt x="719986" y="1229193"/>
                  </a:lnTo>
                  <a:lnTo>
                    <a:pt x="694206" y="1162936"/>
                  </a:lnTo>
                  <a:cubicBezTo>
                    <a:pt x="688484" y="1187511"/>
                    <a:pt x="684328" y="1212448"/>
                    <a:pt x="675353" y="1236240"/>
                  </a:cubicBezTo>
                  <a:cubicBezTo>
                    <a:pt x="668667" y="1253889"/>
                    <a:pt x="658066" y="1268345"/>
                    <a:pt x="651681" y="1285753"/>
                  </a:cubicBezTo>
                  <a:cubicBezTo>
                    <a:pt x="680593" y="1269730"/>
                    <a:pt x="713361" y="1264490"/>
                    <a:pt x="746128" y="1266839"/>
                  </a:cubicBezTo>
                  <a:close/>
                  <a:moveTo>
                    <a:pt x="1828044" y="1479404"/>
                  </a:moveTo>
                  <a:cubicBezTo>
                    <a:pt x="1820937" y="1474585"/>
                    <a:pt x="1770581" y="1566863"/>
                    <a:pt x="1765883" y="1575416"/>
                  </a:cubicBezTo>
                  <a:cubicBezTo>
                    <a:pt x="1727334" y="1646251"/>
                    <a:pt x="1691977" y="1745817"/>
                    <a:pt x="1650536" y="1809665"/>
                  </a:cubicBezTo>
                  <a:cubicBezTo>
                    <a:pt x="1626322" y="1847010"/>
                    <a:pt x="1600361" y="1841287"/>
                    <a:pt x="1614456" y="1797196"/>
                  </a:cubicBezTo>
                  <a:cubicBezTo>
                    <a:pt x="1632586" y="1740396"/>
                    <a:pt x="1692699" y="1631132"/>
                    <a:pt x="1723358" y="1575416"/>
                  </a:cubicBezTo>
                  <a:cubicBezTo>
                    <a:pt x="1761366" y="1506328"/>
                    <a:pt x="1805156" y="1437361"/>
                    <a:pt x="1855752" y="1376886"/>
                  </a:cubicBezTo>
                  <a:cubicBezTo>
                    <a:pt x="1863582" y="1345866"/>
                    <a:pt x="1750945" y="1163659"/>
                    <a:pt x="1738417" y="1172393"/>
                  </a:cubicBezTo>
                  <a:cubicBezTo>
                    <a:pt x="1658306" y="1325446"/>
                    <a:pt x="1577051" y="1493378"/>
                    <a:pt x="1529225" y="1660044"/>
                  </a:cubicBezTo>
                  <a:cubicBezTo>
                    <a:pt x="1505011" y="1744432"/>
                    <a:pt x="1478870" y="1847973"/>
                    <a:pt x="1505313" y="1933204"/>
                  </a:cubicBezTo>
                  <a:lnTo>
                    <a:pt x="1661137" y="2007412"/>
                  </a:lnTo>
                  <a:lnTo>
                    <a:pt x="1717214" y="1985005"/>
                  </a:lnTo>
                  <a:lnTo>
                    <a:pt x="1709565" y="1826590"/>
                  </a:lnTo>
                  <a:cubicBezTo>
                    <a:pt x="1709565" y="1817676"/>
                    <a:pt x="1710288" y="1802015"/>
                    <a:pt x="1716913" y="1795691"/>
                  </a:cubicBezTo>
                  <a:cubicBezTo>
                    <a:pt x="1735044" y="1778404"/>
                    <a:pt x="1857800" y="1792438"/>
                    <a:pt x="1887194" y="1777018"/>
                  </a:cubicBezTo>
                  <a:lnTo>
                    <a:pt x="1950258" y="1633903"/>
                  </a:lnTo>
                  <a:lnTo>
                    <a:pt x="1827984" y="1479343"/>
                  </a:lnTo>
                  <a:close/>
                  <a:moveTo>
                    <a:pt x="2565907" y="1743107"/>
                  </a:moveTo>
                  <a:cubicBezTo>
                    <a:pt x="2579519" y="1751660"/>
                    <a:pt x="2620599" y="1724254"/>
                    <a:pt x="2636320" y="1750696"/>
                  </a:cubicBezTo>
                  <a:cubicBezTo>
                    <a:pt x="2649692" y="1773163"/>
                    <a:pt x="2640536" y="1847612"/>
                    <a:pt x="2647885" y="1876102"/>
                  </a:cubicBezTo>
                  <a:lnTo>
                    <a:pt x="2762208" y="1965068"/>
                  </a:lnTo>
                  <a:cubicBezTo>
                    <a:pt x="2777266" y="1969585"/>
                    <a:pt x="2829127" y="1953503"/>
                    <a:pt x="2847499" y="1948262"/>
                  </a:cubicBezTo>
                  <a:cubicBezTo>
                    <a:pt x="2866292" y="1942902"/>
                    <a:pt x="2971219" y="1908870"/>
                    <a:pt x="2975435" y="1896642"/>
                  </a:cubicBezTo>
                  <a:cubicBezTo>
                    <a:pt x="2982000" y="1799003"/>
                    <a:pt x="2955799" y="1699979"/>
                    <a:pt x="2925501" y="1607942"/>
                  </a:cubicBezTo>
                  <a:cubicBezTo>
                    <a:pt x="2908817" y="1557286"/>
                    <a:pt x="2758172" y="1182994"/>
                    <a:pt x="2732754" y="1176970"/>
                  </a:cubicBezTo>
                  <a:cubicBezTo>
                    <a:pt x="2695228" y="1197209"/>
                    <a:pt x="2612467" y="1338095"/>
                    <a:pt x="2617045" y="1372670"/>
                  </a:cubicBezTo>
                  <a:cubicBezTo>
                    <a:pt x="2618189" y="1381163"/>
                    <a:pt x="2674628" y="1453865"/>
                    <a:pt x="2685169" y="1470248"/>
                  </a:cubicBezTo>
                  <a:cubicBezTo>
                    <a:pt x="2753534" y="1576500"/>
                    <a:pt x="2805335" y="1691848"/>
                    <a:pt x="2860690" y="1805147"/>
                  </a:cubicBezTo>
                  <a:cubicBezTo>
                    <a:pt x="2869243" y="1827494"/>
                    <a:pt x="2847198" y="1843335"/>
                    <a:pt x="2829489" y="1825326"/>
                  </a:cubicBezTo>
                  <a:cubicBezTo>
                    <a:pt x="2769978" y="1709496"/>
                    <a:pt x="2718900" y="1588848"/>
                    <a:pt x="2647764" y="1479343"/>
                  </a:cubicBezTo>
                  <a:lnTo>
                    <a:pt x="2519948" y="1634686"/>
                  </a:lnTo>
                  <a:lnTo>
                    <a:pt x="2565786" y="1742986"/>
                  </a:lnTo>
                  <a:close/>
                  <a:moveTo>
                    <a:pt x="2343162" y="1389595"/>
                  </a:moveTo>
                  <a:cubicBezTo>
                    <a:pt x="2332923" y="1370682"/>
                    <a:pt x="2323466" y="1360322"/>
                    <a:pt x="2339127" y="1340686"/>
                  </a:cubicBezTo>
                  <a:cubicBezTo>
                    <a:pt x="2351535" y="1325085"/>
                    <a:pt x="2382857" y="1324423"/>
                    <a:pt x="2385507" y="1315990"/>
                  </a:cubicBezTo>
                  <a:cubicBezTo>
                    <a:pt x="2367136" y="1281717"/>
                    <a:pt x="2391590" y="1260454"/>
                    <a:pt x="2385627" y="1224314"/>
                  </a:cubicBezTo>
                  <a:cubicBezTo>
                    <a:pt x="2368882" y="1221604"/>
                    <a:pt x="2342560" y="1242806"/>
                    <a:pt x="2335874" y="1243529"/>
                  </a:cubicBezTo>
                  <a:cubicBezTo>
                    <a:pt x="2323346" y="1244854"/>
                    <a:pt x="2319310" y="1230940"/>
                    <a:pt x="2303288" y="1228771"/>
                  </a:cubicBezTo>
                  <a:cubicBezTo>
                    <a:pt x="2294253" y="1227567"/>
                    <a:pt x="2240464" y="1228290"/>
                    <a:pt x="2232815" y="1230458"/>
                  </a:cubicBezTo>
                  <a:cubicBezTo>
                    <a:pt x="2225466" y="1232506"/>
                    <a:pt x="2222394" y="1242505"/>
                    <a:pt x="2212998" y="1243529"/>
                  </a:cubicBezTo>
                  <a:cubicBezTo>
                    <a:pt x="2199867" y="1244914"/>
                    <a:pt x="2196433" y="1231361"/>
                    <a:pt x="2184808" y="1229133"/>
                  </a:cubicBezTo>
                  <a:cubicBezTo>
                    <a:pt x="2153908" y="1223170"/>
                    <a:pt x="2106745" y="1233349"/>
                    <a:pt x="2073858" y="1229133"/>
                  </a:cubicBezTo>
                  <a:cubicBezTo>
                    <a:pt x="2073075" y="1266297"/>
                    <a:pt x="2113552" y="1282500"/>
                    <a:pt x="2078616" y="1318821"/>
                  </a:cubicBezTo>
                  <a:lnTo>
                    <a:pt x="2106926" y="1323579"/>
                  </a:lnTo>
                  <a:cubicBezTo>
                    <a:pt x="2097048" y="1302136"/>
                    <a:pt x="2115600" y="1288162"/>
                    <a:pt x="2133068" y="1304606"/>
                  </a:cubicBezTo>
                  <a:cubicBezTo>
                    <a:pt x="2141862" y="1318761"/>
                    <a:pt x="2125478" y="1327494"/>
                    <a:pt x="2126502" y="1334602"/>
                  </a:cubicBezTo>
                  <a:cubicBezTo>
                    <a:pt x="2128610" y="1349058"/>
                    <a:pt x="2155655" y="1361948"/>
                    <a:pt x="2125840" y="1389716"/>
                  </a:cubicBezTo>
                  <a:cubicBezTo>
                    <a:pt x="2129634" y="1392848"/>
                    <a:pt x="2155475" y="1368935"/>
                    <a:pt x="2166256" y="1384777"/>
                  </a:cubicBezTo>
                  <a:cubicBezTo>
                    <a:pt x="2174990" y="1397606"/>
                    <a:pt x="2177761" y="1450612"/>
                    <a:pt x="2154270" y="1458262"/>
                  </a:cubicBezTo>
                  <a:cubicBezTo>
                    <a:pt x="2179688" y="1470610"/>
                    <a:pt x="2175111" y="1499522"/>
                    <a:pt x="2203481" y="1493498"/>
                  </a:cubicBezTo>
                  <a:cubicBezTo>
                    <a:pt x="2210950" y="1491932"/>
                    <a:pt x="2217033" y="1484283"/>
                    <a:pt x="2222695" y="1484283"/>
                  </a:cubicBezTo>
                  <a:cubicBezTo>
                    <a:pt x="2230706" y="1484283"/>
                    <a:pt x="2272990" y="1505967"/>
                    <a:pt x="2285820" y="1497715"/>
                  </a:cubicBezTo>
                  <a:cubicBezTo>
                    <a:pt x="2288470" y="1496028"/>
                    <a:pt x="2296783" y="1462599"/>
                    <a:pt x="2314792" y="1465249"/>
                  </a:cubicBezTo>
                  <a:cubicBezTo>
                    <a:pt x="2319611" y="1458503"/>
                    <a:pt x="2288591" y="1440011"/>
                    <a:pt x="2299373" y="1414713"/>
                  </a:cubicBezTo>
                  <a:cubicBezTo>
                    <a:pt x="2305577" y="1400136"/>
                    <a:pt x="2327803" y="1390378"/>
                    <a:pt x="2343162" y="1389716"/>
                  </a:cubicBezTo>
                  <a:close/>
                  <a:moveTo>
                    <a:pt x="2040729" y="1295209"/>
                  </a:moveTo>
                  <a:cubicBezTo>
                    <a:pt x="1959173" y="1307918"/>
                    <a:pt x="1892133" y="1382849"/>
                    <a:pt x="1848102" y="1448745"/>
                  </a:cubicBezTo>
                  <a:lnTo>
                    <a:pt x="1972244" y="1597341"/>
                  </a:lnTo>
                  <a:cubicBezTo>
                    <a:pt x="2016335" y="1541926"/>
                    <a:pt x="2078737" y="1521266"/>
                    <a:pt x="2144693" y="1502895"/>
                  </a:cubicBezTo>
                  <a:cubicBezTo>
                    <a:pt x="2141199" y="1491992"/>
                    <a:pt x="2118431" y="1492836"/>
                    <a:pt x="2109275" y="1493197"/>
                  </a:cubicBezTo>
                  <a:cubicBezTo>
                    <a:pt x="2089097" y="1494040"/>
                    <a:pt x="2016756" y="1520182"/>
                    <a:pt x="2008444" y="1506930"/>
                  </a:cubicBezTo>
                  <a:cubicBezTo>
                    <a:pt x="2006998" y="1499642"/>
                    <a:pt x="2006155" y="1489282"/>
                    <a:pt x="2008565" y="1482415"/>
                  </a:cubicBezTo>
                  <a:cubicBezTo>
                    <a:pt x="2014708" y="1464887"/>
                    <a:pt x="2103674" y="1432060"/>
                    <a:pt x="2125840" y="1432000"/>
                  </a:cubicBezTo>
                  <a:cubicBezTo>
                    <a:pt x="2114516" y="1414110"/>
                    <a:pt x="2077050" y="1428868"/>
                    <a:pt x="2061149" y="1435855"/>
                  </a:cubicBezTo>
                  <a:cubicBezTo>
                    <a:pt x="2042115" y="1444227"/>
                    <a:pt x="2015672" y="1475007"/>
                    <a:pt x="1998566" y="1452720"/>
                  </a:cubicBezTo>
                  <a:cubicBezTo>
                    <a:pt x="1983266" y="1432843"/>
                    <a:pt x="2051993" y="1385981"/>
                    <a:pt x="2067714" y="1376284"/>
                  </a:cubicBezTo>
                  <a:cubicBezTo>
                    <a:pt x="2075424" y="1371525"/>
                    <a:pt x="2083616" y="1366887"/>
                    <a:pt x="2092771" y="1365863"/>
                  </a:cubicBezTo>
                  <a:cubicBezTo>
                    <a:pt x="2083194" y="1346227"/>
                    <a:pt x="2044825" y="1363875"/>
                    <a:pt x="2029586" y="1371224"/>
                  </a:cubicBezTo>
                  <a:cubicBezTo>
                    <a:pt x="2013323" y="1378994"/>
                    <a:pt x="1972966" y="1420616"/>
                    <a:pt x="1957848" y="1399293"/>
                  </a:cubicBezTo>
                  <a:cubicBezTo>
                    <a:pt x="1938151" y="1371525"/>
                    <a:pt x="2023743" y="1312858"/>
                    <a:pt x="2040850" y="1295089"/>
                  </a:cubicBezTo>
                  <a:close/>
                  <a:moveTo>
                    <a:pt x="2343162" y="1432060"/>
                  </a:moveTo>
                  <a:cubicBezTo>
                    <a:pt x="2369063" y="1434349"/>
                    <a:pt x="2468930" y="1465068"/>
                    <a:pt x="2466220" y="1495607"/>
                  </a:cubicBezTo>
                  <a:cubicBezTo>
                    <a:pt x="2465798" y="1500425"/>
                    <a:pt x="2463028" y="1505123"/>
                    <a:pt x="2459293" y="1508135"/>
                  </a:cubicBezTo>
                  <a:cubicBezTo>
                    <a:pt x="2447849" y="1517291"/>
                    <a:pt x="2386350" y="1494884"/>
                    <a:pt x="2364365" y="1493619"/>
                  </a:cubicBezTo>
                  <a:cubicBezTo>
                    <a:pt x="2360148" y="1493378"/>
                    <a:pt x="2322743" y="1491511"/>
                    <a:pt x="2331297" y="1503015"/>
                  </a:cubicBezTo>
                  <a:cubicBezTo>
                    <a:pt x="2392132" y="1525061"/>
                    <a:pt x="2459534" y="1538854"/>
                    <a:pt x="2496758" y="1597462"/>
                  </a:cubicBezTo>
                  <a:lnTo>
                    <a:pt x="2621081" y="1447901"/>
                  </a:lnTo>
                  <a:cubicBezTo>
                    <a:pt x="2590783" y="1395558"/>
                    <a:pt x="2501336" y="1301413"/>
                    <a:pt x="2439958" y="1295149"/>
                  </a:cubicBezTo>
                  <a:cubicBezTo>
                    <a:pt x="2434959" y="1294667"/>
                    <a:pt x="2426887" y="1292438"/>
                    <a:pt x="2428213" y="1299847"/>
                  </a:cubicBezTo>
                  <a:cubicBezTo>
                    <a:pt x="2450198" y="1308039"/>
                    <a:pt x="2516635" y="1367249"/>
                    <a:pt x="2516033" y="1387306"/>
                  </a:cubicBezTo>
                  <a:cubicBezTo>
                    <a:pt x="2515913" y="1391703"/>
                    <a:pt x="2513503" y="1395558"/>
                    <a:pt x="2511094" y="1399052"/>
                  </a:cubicBezTo>
                  <a:cubicBezTo>
                    <a:pt x="2490795" y="1416399"/>
                    <a:pt x="2470737" y="1387427"/>
                    <a:pt x="2455077" y="1379235"/>
                  </a:cubicBezTo>
                  <a:cubicBezTo>
                    <a:pt x="2436946" y="1369718"/>
                    <a:pt x="2394662" y="1344480"/>
                    <a:pt x="2380929" y="1365923"/>
                  </a:cubicBezTo>
                  <a:cubicBezTo>
                    <a:pt x="2401228" y="1369477"/>
                    <a:pt x="2473267" y="1425133"/>
                    <a:pt x="2475496" y="1439409"/>
                  </a:cubicBezTo>
                  <a:cubicBezTo>
                    <a:pt x="2483326" y="1489402"/>
                    <a:pt x="2417370" y="1438866"/>
                    <a:pt x="2401589" y="1432723"/>
                  </a:cubicBezTo>
                  <a:cubicBezTo>
                    <a:pt x="2385266" y="1426398"/>
                    <a:pt x="2355209" y="1414171"/>
                    <a:pt x="2343162" y="1432060"/>
                  </a:cubicBezTo>
                  <a:close/>
                  <a:moveTo>
                    <a:pt x="3798408" y="1337734"/>
                  </a:moveTo>
                  <a:cubicBezTo>
                    <a:pt x="3718718" y="1289366"/>
                    <a:pt x="3666677" y="1272682"/>
                    <a:pt x="3600118" y="1349600"/>
                  </a:cubicBezTo>
                  <a:cubicBezTo>
                    <a:pt x="3551871" y="1405377"/>
                    <a:pt x="3515851" y="1480187"/>
                    <a:pt x="3462966" y="1533734"/>
                  </a:cubicBezTo>
                  <a:lnTo>
                    <a:pt x="3465255" y="1540721"/>
                  </a:lnTo>
                  <a:cubicBezTo>
                    <a:pt x="3478025" y="1517953"/>
                    <a:pt x="3520851" y="1526627"/>
                    <a:pt x="3508021" y="1550238"/>
                  </a:cubicBezTo>
                  <a:cubicBezTo>
                    <a:pt x="3500432" y="1564213"/>
                    <a:pt x="3419538" y="1609990"/>
                    <a:pt x="3398757" y="1611255"/>
                  </a:cubicBezTo>
                  <a:lnTo>
                    <a:pt x="3326597" y="1694920"/>
                  </a:lnTo>
                  <a:lnTo>
                    <a:pt x="3380386" y="1767501"/>
                  </a:lnTo>
                  <a:cubicBezTo>
                    <a:pt x="3391108" y="1770091"/>
                    <a:pt x="3443210" y="1704979"/>
                    <a:pt x="3460858" y="1729373"/>
                  </a:cubicBezTo>
                  <a:cubicBezTo>
                    <a:pt x="3475977" y="1750214"/>
                    <a:pt x="3420261" y="1780271"/>
                    <a:pt x="3408274" y="1790992"/>
                  </a:cubicBezTo>
                  <a:lnTo>
                    <a:pt x="3406648" y="1797377"/>
                  </a:lnTo>
                  <a:lnTo>
                    <a:pt x="3550305" y="1970308"/>
                  </a:lnTo>
                  <a:cubicBezTo>
                    <a:pt x="3663544" y="1885740"/>
                    <a:pt x="3763291" y="1783584"/>
                    <a:pt x="3838101" y="1663116"/>
                  </a:cubicBezTo>
                  <a:cubicBezTo>
                    <a:pt x="3848040" y="1647094"/>
                    <a:pt x="3883518" y="1573489"/>
                    <a:pt x="3890083" y="1568670"/>
                  </a:cubicBezTo>
                  <a:cubicBezTo>
                    <a:pt x="3898094" y="1562827"/>
                    <a:pt x="3907671" y="1562225"/>
                    <a:pt x="3916706" y="1566381"/>
                  </a:cubicBezTo>
                  <a:cubicBezTo>
                    <a:pt x="3932427" y="1577223"/>
                    <a:pt x="3890806" y="1650287"/>
                    <a:pt x="3882433" y="1664923"/>
                  </a:cubicBezTo>
                  <a:cubicBezTo>
                    <a:pt x="3736969" y="1919531"/>
                    <a:pt x="3459051" y="2106135"/>
                    <a:pt x="3188421" y="2205159"/>
                  </a:cubicBezTo>
                  <a:lnTo>
                    <a:pt x="3117827" y="2487715"/>
                  </a:lnTo>
                  <a:cubicBezTo>
                    <a:pt x="3136199" y="2488679"/>
                    <a:pt x="3141981" y="2468079"/>
                    <a:pt x="3162943" y="2466212"/>
                  </a:cubicBezTo>
                  <a:cubicBezTo>
                    <a:pt x="3175531" y="2465067"/>
                    <a:pt x="3180711" y="2473138"/>
                    <a:pt x="3177398" y="2485547"/>
                  </a:cubicBezTo>
                  <a:cubicBezTo>
                    <a:pt x="3171978" y="2505966"/>
                    <a:pt x="3111383" y="2533613"/>
                    <a:pt x="3101323" y="2556201"/>
                  </a:cubicBezTo>
                  <a:cubicBezTo>
                    <a:pt x="3052835" y="2784245"/>
                    <a:pt x="2989108" y="3008194"/>
                    <a:pt x="2924237" y="3231721"/>
                  </a:cubicBezTo>
                  <a:cubicBezTo>
                    <a:pt x="2997481" y="3225216"/>
                    <a:pt x="3070423" y="3219132"/>
                    <a:pt x="3143909" y="3227083"/>
                  </a:cubicBezTo>
                  <a:cubicBezTo>
                    <a:pt x="3217333" y="3235034"/>
                    <a:pt x="3288891" y="3257622"/>
                    <a:pt x="3361653" y="3269186"/>
                  </a:cubicBezTo>
                  <a:cubicBezTo>
                    <a:pt x="3385867" y="3267741"/>
                    <a:pt x="3452365" y="3161669"/>
                    <a:pt x="3467062" y="3223770"/>
                  </a:cubicBezTo>
                  <a:lnTo>
                    <a:pt x="3415622" y="3271957"/>
                  </a:lnTo>
                  <a:cubicBezTo>
                    <a:pt x="3451221" y="3276535"/>
                    <a:pt x="3489047" y="3268825"/>
                    <a:pt x="3524344" y="3262561"/>
                  </a:cubicBezTo>
                  <a:cubicBezTo>
                    <a:pt x="3559460" y="3256357"/>
                    <a:pt x="3663665" y="3237624"/>
                    <a:pt x="3690951" y="3226059"/>
                  </a:cubicBezTo>
                  <a:cubicBezTo>
                    <a:pt x="3701973" y="3221361"/>
                    <a:pt x="3699444" y="3210699"/>
                    <a:pt x="3705166" y="3204797"/>
                  </a:cubicBezTo>
                  <a:cubicBezTo>
                    <a:pt x="3712514" y="3197207"/>
                    <a:pt x="3776784" y="3143720"/>
                    <a:pt x="3781662" y="3143659"/>
                  </a:cubicBezTo>
                  <a:cubicBezTo>
                    <a:pt x="3827982" y="3161850"/>
                    <a:pt x="3762809" y="3194557"/>
                    <a:pt x="3751004" y="3217506"/>
                  </a:cubicBezTo>
                  <a:cubicBezTo>
                    <a:pt x="3802202" y="3209736"/>
                    <a:pt x="3852859" y="3214072"/>
                    <a:pt x="3903696" y="3222626"/>
                  </a:cubicBezTo>
                  <a:cubicBezTo>
                    <a:pt x="3910743" y="3208290"/>
                    <a:pt x="3963026" y="3159381"/>
                    <a:pt x="3974771" y="3161609"/>
                  </a:cubicBezTo>
                  <a:cubicBezTo>
                    <a:pt x="3984168" y="3165645"/>
                    <a:pt x="3989950" y="3175583"/>
                    <a:pt x="3986577" y="3185883"/>
                  </a:cubicBezTo>
                  <a:lnTo>
                    <a:pt x="3944715" y="3231721"/>
                  </a:lnTo>
                  <a:lnTo>
                    <a:pt x="4162038" y="3288461"/>
                  </a:lnTo>
                  <a:lnTo>
                    <a:pt x="4143125" y="3179860"/>
                  </a:lnTo>
                  <a:cubicBezTo>
                    <a:pt x="4125054" y="3191003"/>
                    <a:pt x="4103852" y="3229312"/>
                    <a:pt x="4082168" y="3205158"/>
                  </a:cubicBezTo>
                  <a:cubicBezTo>
                    <a:pt x="4079397" y="3171608"/>
                    <a:pt x="4117043" y="3161368"/>
                    <a:pt x="4132945" y="3138780"/>
                  </a:cubicBezTo>
                  <a:lnTo>
                    <a:pt x="4110056" y="2976752"/>
                  </a:lnTo>
                  <a:cubicBezTo>
                    <a:pt x="4103912" y="2969464"/>
                    <a:pt x="4072772" y="3017952"/>
                    <a:pt x="4054581" y="2999279"/>
                  </a:cubicBezTo>
                  <a:cubicBezTo>
                    <a:pt x="4029584" y="2973620"/>
                    <a:pt x="4102828" y="2948563"/>
                    <a:pt x="4100961" y="2922602"/>
                  </a:cubicBezTo>
                  <a:lnTo>
                    <a:pt x="4077048" y="2669681"/>
                  </a:lnTo>
                  <a:cubicBezTo>
                    <a:pt x="4068254" y="2660766"/>
                    <a:pt x="4018863" y="2711423"/>
                    <a:pt x="4006274" y="2715037"/>
                  </a:cubicBezTo>
                  <a:cubicBezTo>
                    <a:pt x="3984469" y="2721301"/>
                    <a:pt x="3973687" y="2704315"/>
                    <a:pt x="3986939" y="2685823"/>
                  </a:cubicBezTo>
                  <a:cubicBezTo>
                    <a:pt x="3997419" y="2671187"/>
                    <a:pt x="4068495" y="2634022"/>
                    <a:pt x="4071206" y="2619506"/>
                  </a:cubicBezTo>
                  <a:lnTo>
                    <a:pt x="4058075" y="2466513"/>
                  </a:lnTo>
                  <a:cubicBezTo>
                    <a:pt x="4037716" y="2473620"/>
                    <a:pt x="4023259" y="2506809"/>
                    <a:pt x="3999769" y="2498979"/>
                  </a:cubicBezTo>
                  <a:cubicBezTo>
                    <a:pt x="3963628" y="2486992"/>
                    <a:pt x="4044823" y="2432782"/>
                    <a:pt x="4051329" y="2424289"/>
                  </a:cubicBezTo>
                  <a:cubicBezTo>
                    <a:pt x="4064098" y="2407544"/>
                    <a:pt x="4053497" y="2401701"/>
                    <a:pt x="4053196" y="2383993"/>
                  </a:cubicBezTo>
                  <a:cubicBezTo>
                    <a:pt x="4052593" y="2350322"/>
                    <a:pt x="4050184" y="2317615"/>
                    <a:pt x="4048739" y="2284547"/>
                  </a:cubicBezTo>
                  <a:cubicBezTo>
                    <a:pt x="4046570" y="2235095"/>
                    <a:pt x="4045968" y="2185282"/>
                    <a:pt x="4043920" y="2135830"/>
                  </a:cubicBezTo>
                  <a:cubicBezTo>
                    <a:pt x="4034825" y="2125530"/>
                    <a:pt x="3966038" y="2217085"/>
                    <a:pt x="3958629" y="2171067"/>
                  </a:cubicBezTo>
                  <a:cubicBezTo>
                    <a:pt x="3954172" y="2143359"/>
                    <a:pt x="4023681" y="2110411"/>
                    <a:pt x="4037234" y="2086438"/>
                  </a:cubicBezTo>
                  <a:cubicBezTo>
                    <a:pt x="3996396" y="1845925"/>
                    <a:pt x="4026934" y="1542107"/>
                    <a:pt x="3828283" y="1366164"/>
                  </a:cubicBezTo>
                  <a:cubicBezTo>
                    <a:pt x="3812141" y="1363333"/>
                    <a:pt x="3772326" y="1445853"/>
                    <a:pt x="3753112" y="1408207"/>
                  </a:cubicBezTo>
                  <a:cubicBezTo>
                    <a:pt x="3742330" y="1387126"/>
                    <a:pt x="3792685" y="1357852"/>
                    <a:pt x="3798227" y="1337553"/>
                  </a:cubicBezTo>
                  <a:close/>
                  <a:moveTo>
                    <a:pt x="1157162" y="1710821"/>
                  </a:moveTo>
                  <a:cubicBezTo>
                    <a:pt x="1070004" y="1519459"/>
                    <a:pt x="789857" y="1119086"/>
                    <a:pt x="574100" y="1399413"/>
                  </a:cubicBezTo>
                  <a:cubicBezTo>
                    <a:pt x="383280" y="1647275"/>
                    <a:pt x="397435" y="2226301"/>
                    <a:pt x="434358" y="2525602"/>
                  </a:cubicBezTo>
                  <a:cubicBezTo>
                    <a:pt x="436527" y="2542949"/>
                    <a:pt x="454055" y="2658959"/>
                    <a:pt x="459054" y="2663899"/>
                  </a:cubicBezTo>
                  <a:cubicBezTo>
                    <a:pt x="574883" y="2722265"/>
                    <a:pt x="691737" y="2729252"/>
                    <a:pt x="818709" y="2711543"/>
                  </a:cubicBezTo>
                  <a:cubicBezTo>
                    <a:pt x="966703" y="2690883"/>
                    <a:pt x="1082653" y="2630469"/>
                    <a:pt x="1237574" y="2662573"/>
                  </a:cubicBezTo>
                  <a:cubicBezTo>
                    <a:pt x="1278111" y="2671006"/>
                    <a:pt x="1315878" y="2687450"/>
                    <a:pt x="1355632" y="2697991"/>
                  </a:cubicBezTo>
                  <a:lnTo>
                    <a:pt x="1298832" y="2334420"/>
                  </a:lnTo>
                  <a:cubicBezTo>
                    <a:pt x="1285098" y="2332493"/>
                    <a:pt x="1272449" y="2338757"/>
                    <a:pt x="1258957" y="2339239"/>
                  </a:cubicBezTo>
                  <a:cubicBezTo>
                    <a:pt x="1194507" y="2341648"/>
                    <a:pt x="1128431" y="2339239"/>
                    <a:pt x="1065245" y="2338817"/>
                  </a:cubicBezTo>
                  <a:cubicBezTo>
                    <a:pt x="1033081" y="2338577"/>
                    <a:pt x="974774" y="2344359"/>
                    <a:pt x="946886" y="2339058"/>
                  </a:cubicBezTo>
                  <a:cubicBezTo>
                    <a:pt x="939719" y="2337673"/>
                    <a:pt x="939357" y="2337251"/>
                    <a:pt x="936044" y="2330987"/>
                  </a:cubicBezTo>
                  <a:cubicBezTo>
                    <a:pt x="932792" y="2324843"/>
                    <a:pt x="911710" y="2204858"/>
                    <a:pt x="911710" y="2194196"/>
                  </a:cubicBezTo>
                  <a:cubicBezTo>
                    <a:pt x="911710" y="2182511"/>
                    <a:pt x="917071" y="2178174"/>
                    <a:pt x="925865" y="2171549"/>
                  </a:cubicBezTo>
                  <a:lnTo>
                    <a:pt x="1180713" y="2154864"/>
                  </a:lnTo>
                  <a:cubicBezTo>
                    <a:pt x="1120781" y="2123302"/>
                    <a:pt x="1064161" y="2084812"/>
                    <a:pt x="1009168" y="2045299"/>
                  </a:cubicBezTo>
                  <a:cubicBezTo>
                    <a:pt x="879545" y="1952178"/>
                    <a:pt x="716613" y="1816291"/>
                    <a:pt x="632587" y="1680162"/>
                  </a:cubicBezTo>
                  <a:cubicBezTo>
                    <a:pt x="621866" y="1662815"/>
                    <a:pt x="580003" y="1602702"/>
                    <a:pt x="620962" y="1602822"/>
                  </a:cubicBezTo>
                  <a:cubicBezTo>
                    <a:pt x="640899" y="1602822"/>
                    <a:pt x="640297" y="1620893"/>
                    <a:pt x="649633" y="1634807"/>
                  </a:cubicBezTo>
                  <a:cubicBezTo>
                    <a:pt x="738418" y="1767381"/>
                    <a:pt x="840333" y="1867911"/>
                    <a:pt x="966041" y="1965610"/>
                  </a:cubicBezTo>
                  <a:cubicBezTo>
                    <a:pt x="1141802" y="2102280"/>
                    <a:pt x="1339369" y="2211363"/>
                    <a:pt x="1547175" y="2291534"/>
                  </a:cubicBezTo>
                  <a:lnTo>
                    <a:pt x="1637164" y="2036625"/>
                  </a:lnTo>
                  <a:cubicBezTo>
                    <a:pt x="1424539" y="1944709"/>
                    <a:pt x="1227876" y="1827012"/>
                    <a:pt x="1051030" y="1677572"/>
                  </a:cubicBezTo>
                  <a:cubicBezTo>
                    <a:pt x="972305" y="1611074"/>
                    <a:pt x="886231" y="1532409"/>
                    <a:pt x="827383" y="1447721"/>
                  </a:cubicBezTo>
                  <a:cubicBezTo>
                    <a:pt x="817203" y="1433144"/>
                    <a:pt x="741550" y="1327675"/>
                    <a:pt x="791062" y="1328036"/>
                  </a:cubicBezTo>
                  <a:cubicBezTo>
                    <a:pt x="818589" y="1345504"/>
                    <a:pt x="831418" y="1385921"/>
                    <a:pt x="850994" y="1414652"/>
                  </a:cubicBezTo>
                  <a:cubicBezTo>
                    <a:pt x="930623" y="1531867"/>
                    <a:pt x="1045670" y="1625289"/>
                    <a:pt x="1157162" y="1710761"/>
                  </a:cubicBezTo>
                  <a:close/>
                  <a:moveTo>
                    <a:pt x="3458208" y="1474705"/>
                  </a:moveTo>
                  <a:cubicBezTo>
                    <a:pt x="3370568" y="1516508"/>
                    <a:pt x="3276844" y="1527952"/>
                    <a:pt x="3200890" y="1592944"/>
                  </a:cubicBezTo>
                  <a:cubicBezTo>
                    <a:pt x="3139512" y="1645468"/>
                    <a:pt x="3108371" y="1720218"/>
                    <a:pt x="3141620" y="1798461"/>
                  </a:cubicBezTo>
                  <a:cubicBezTo>
                    <a:pt x="3154630" y="1808400"/>
                    <a:pt x="3318225" y="1647817"/>
                    <a:pt x="3335572" y="1628361"/>
                  </a:cubicBezTo>
                  <a:lnTo>
                    <a:pt x="3458268" y="1474766"/>
                  </a:lnTo>
                  <a:close/>
                  <a:moveTo>
                    <a:pt x="2522719" y="1743890"/>
                  </a:moveTo>
                  <a:cubicBezTo>
                    <a:pt x="2496337" y="1677693"/>
                    <a:pt x="2487904" y="1612400"/>
                    <a:pt x="2420262" y="1574693"/>
                  </a:cubicBezTo>
                  <a:cubicBezTo>
                    <a:pt x="2315997" y="1516568"/>
                    <a:pt x="2172762" y="1520844"/>
                    <a:pt x="2065907" y="1568309"/>
                  </a:cubicBezTo>
                  <a:cubicBezTo>
                    <a:pt x="2046632" y="1576862"/>
                    <a:pt x="2029827" y="1587282"/>
                    <a:pt x="2014648" y="1602039"/>
                  </a:cubicBezTo>
                  <a:cubicBezTo>
                    <a:pt x="1985495" y="1630289"/>
                    <a:pt x="1987423" y="1645709"/>
                    <a:pt x="1973448" y="1678898"/>
                  </a:cubicBezTo>
                  <a:lnTo>
                    <a:pt x="1932128" y="1776898"/>
                  </a:lnTo>
                  <a:lnTo>
                    <a:pt x="2097470" y="1767441"/>
                  </a:lnTo>
                  <a:lnTo>
                    <a:pt x="2043440" y="1719977"/>
                  </a:lnTo>
                  <a:cubicBezTo>
                    <a:pt x="1982845" y="1635891"/>
                    <a:pt x="2078496" y="1548492"/>
                    <a:pt x="2156679" y="1620953"/>
                  </a:cubicBezTo>
                  <a:cubicBezTo>
                    <a:pt x="2184868" y="1647094"/>
                    <a:pt x="2191193" y="1671910"/>
                    <a:pt x="2205709" y="1704196"/>
                  </a:cubicBezTo>
                  <a:cubicBezTo>
                    <a:pt x="2208239" y="1709797"/>
                    <a:pt x="2203481" y="1712689"/>
                    <a:pt x="2215588" y="1710821"/>
                  </a:cubicBezTo>
                  <a:cubicBezTo>
                    <a:pt x="2225345" y="1645167"/>
                    <a:pt x="2325815" y="1538252"/>
                    <a:pt x="2390687" y="1599570"/>
                  </a:cubicBezTo>
                  <a:cubicBezTo>
                    <a:pt x="2434537" y="1641071"/>
                    <a:pt x="2397855" y="1688234"/>
                    <a:pt x="2362196" y="1717929"/>
                  </a:cubicBezTo>
                  <a:lnTo>
                    <a:pt x="2300758" y="1757984"/>
                  </a:lnTo>
                  <a:lnTo>
                    <a:pt x="2522840" y="1743829"/>
                  </a:lnTo>
                  <a:close/>
                  <a:moveTo>
                    <a:pt x="2365630" y="1626916"/>
                  </a:moveTo>
                  <a:cubicBezTo>
                    <a:pt x="2325153" y="1586740"/>
                    <a:pt x="2239139" y="1705641"/>
                    <a:pt x="2239259" y="1743890"/>
                  </a:cubicBezTo>
                  <a:cubicBezTo>
                    <a:pt x="2272147" y="1726964"/>
                    <a:pt x="2371713" y="1684620"/>
                    <a:pt x="2371292" y="1642697"/>
                  </a:cubicBezTo>
                  <a:cubicBezTo>
                    <a:pt x="2371292" y="1638421"/>
                    <a:pt x="2368641" y="1629928"/>
                    <a:pt x="2365630" y="1626976"/>
                  </a:cubicBezTo>
                  <a:close/>
                  <a:moveTo>
                    <a:pt x="2182459" y="1758045"/>
                  </a:moveTo>
                  <a:cubicBezTo>
                    <a:pt x="2194024" y="1745757"/>
                    <a:pt x="2150656" y="1667032"/>
                    <a:pt x="2137766" y="1653961"/>
                  </a:cubicBezTo>
                  <a:cubicBezTo>
                    <a:pt x="2075906" y="1591258"/>
                    <a:pt x="2025490" y="1674380"/>
                    <a:pt x="2103613" y="1725880"/>
                  </a:cubicBezTo>
                  <a:cubicBezTo>
                    <a:pt x="2112950" y="1732024"/>
                    <a:pt x="2177339" y="1763465"/>
                    <a:pt x="2182459" y="1757984"/>
                  </a:cubicBezTo>
                  <a:close/>
                  <a:moveTo>
                    <a:pt x="2517961" y="2305990"/>
                  </a:moveTo>
                  <a:cubicBezTo>
                    <a:pt x="2612829" y="2309845"/>
                    <a:pt x="2697216" y="2250033"/>
                    <a:pt x="2780700" y="2212869"/>
                  </a:cubicBezTo>
                  <a:cubicBezTo>
                    <a:pt x="3013985" y="2233830"/>
                    <a:pt x="3311298" y="2150527"/>
                    <a:pt x="3497540" y="2007653"/>
                  </a:cubicBezTo>
                  <a:cubicBezTo>
                    <a:pt x="3502781" y="2003617"/>
                    <a:pt x="3515851" y="1995425"/>
                    <a:pt x="3514526" y="1987896"/>
                  </a:cubicBezTo>
                  <a:lnTo>
                    <a:pt x="3295215" y="1726241"/>
                  </a:lnTo>
                  <a:cubicBezTo>
                    <a:pt x="3217032" y="1794004"/>
                    <a:pt x="3137705" y="1861405"/>
                    <a:pt x="3045547" y="1910134"/>
                  </a:cubicBezTo>
                  <a:cubicBezTo>
                    <a:pt x="2986699" y="1941215"/>
                    <a:pt x="2833284" y="2003015"/>
                    <a:pt x="2770038" y="2003436"/>
                  </a:cubicBezTo>
                  <a:cubicBezTo>
                    <a:pt x="2745102" y="2003617"/>
                    <a:pt x="2661919" y="1931999"/>
                    <a:pt x="2633730" y="1913929"/>
                  </a:cubicBezTo>
                  <a:cubicBezTo>
                    <a:pt x="2617768" y="1903689"/>
                    <a:pt x="2601023" y="1894173"/>
                    <a:pt x="2584037" y="1885680"/>
                  </a:cubicBezTo>
                  <a:cubicBezTo>
                    <a:pt x="2579399" y="1890679"/>
                    <a:pt x="2609877" y="1934830"/>
                    <a:pt x="2615118" y="1941938"/>
                  </a:cubicBezTo>
                  <a:cubicBezTo>
                    <a:pt x="2630236" y="1962478"/>
                    <a:pt x="2672580" y="2000545"/>
                    <a:pt x="2680772" y="2018013"/>
                  </a:cubicBezTo>
                  <a:cubicBezTo>
                    <a:pt x="2683302" y="2023314"/>
                    <a:pt x="2684386" y="2028433"/>
                    <a:pt x="2683483" y="2034336"/>
                  </a:cubicBezTo>
                  <a:cubicBezTo>
                    <a:pt x="2681615" y="2045901"/>
                    <a:pt x="2670231" y="2050961"/>
                    <a:pt x="2659389" y="2049154"/>
                  </a:cubicBezTo>
                  <a:cubicBezTo>
                    <a:pt x="2641500" y="2046142"/>
                    <a:pt x="2577291" y="2002955"/>
                    <a:pt x="2550788" y="1992113"/>
                  </a:cubicBezTo>
                  <a:cubicBezTo>
                    <a:pt x="2525309" y="1981692"/>
                    <a:pt x="2498866" y="1970187"/>
                    <a:pt x="2470617" y="1970730"/>
                  </a:cubicBezTo>
                  <a:cubicBezTo>
                    <a:pt x="2496156" y="2004822"/>
                    <a:pt x="2533320" y="2027771"/>
                    <a:pt x="2569762" y="2048732"/>
                  </a:cubicBezTo>
                  <a:cubicBezTo>
                    <a:pt x="2587892" y="2059152"/>
                    <a:pt x="2668364" y="2082583"/>
                    <a:pt x="2639572" y="2111194"/>
                  </a:cubicBezTo>
                  <a:cubicBezTo>
                    <a:pt x="2624695" y="2126012"/>
                    <a:pt x="2547114" y="2095353"/>
                    <a:pt x="2523502" y="2090233"/>
                  </a:cubicBezTo>
                  <a:cubicBezTo>
                    <a:pt x="2495192" y="2084150"/>
                    <a:pt x="2466762" y="2077102"/>
                    <a:pt x="2437549" y="2079331"/>
                  </a:cubicBezTo>
                  <a:cubicBezTo>
                    <a:pt x="2457667" y="2097762"/>
                    <a:pt x="2490615" y="2111496"/>
                    <a:pt x="2516635" y="2120651"/>
                  </a:cubicBezTo>
                  <a:cubicBezTo>
                    <a:pt x="2537055" y="2127879"/>
                    <a:pt x="2631381" y="2146010"/>
                    <a:pt x="2635296" y="2157996"/>
                  </a:cubicBezTo>
                  <a:cubicBezTo>
                    <a:pt x="2637344" y="2164260"/>
                    <a:pt x="2637103" y="2172814"/>
                    <a:pt x="2633669" y="2178596"/>
                  </a:cubicBezTo>
                  <a:cubicBezTo>
                    <a:pt x="2624634" y="2193775"/>
                    <a:pt x="2538560" y="2181909"/>
                    <a:pt x="2515310" y="2183053"/>
                  </a:cubicBezTo>
                  <a:cubicBezTo>
                    <a:pt x="2490675" y="2184258"/>
                    <a:pt x="2462606" y="2191245"/>
                    <a:pt x="2437549" y="2192751"/>
                  </a:cubicBezTo>
                  <a:cubicBezTo>
                    <a:pt x="2438332" y="2199798"/>
                    <a:pt x="2455137" y="2203231"/>
                    <a:pt x="2460980" y="2204677"/>
                  </a:cubicBezTo>
                  <a:cubicBezTo>
                    <a:pt x="2511335" y="2217386"/>
                    <a:pt x="2558076" y="2205520"/>
                    <a:pt x="2605480" y="2211363"/>
                  </a:cubicBezTo>
                  <a:cubicBezTo>
                    <a:pt x="2620057" y="2213170"/>
                    <a:pt x="2624333" y="2216483"/>
                    <a:pt x="2621864" y="2232626"/>
                  </a:cubicBezTo>
                  <a:cubicBezTo>
                    <a:pt x="2618370" y="2255273"/>
                    <a:pt x="2530730" y="2278042"/>
                    <a:pt x="2517840" y="2305990"/>
                  </a:cubicBezTo>
                  <a:close/>
                  <a:moveTo>
                    <a:pt x="2411648" y="2041504"/>
                  </a:moveTo>
                  <a:cubicBezTo>
                    <a:pt x="2431465" y="2037288"/>
                    <a:pt x="2463389" y="2044576"/>
                    <a:pt x="2484892" y="2041504"/>
                  </a:cubicBezTo>
                  <a:cubicBezTo>
                    <a:pt x="2461522" y="2022350"/>
                    <a:pt x="2389362" y="1959888"/>
                    <a:pt x="2440621" y="1933505"/>
                  </a:cubicBezTo>
                  <a:cubicBezTo>
                    <a:pt x="2475978" y="1915315"/>
                    <a:pt x="2543620" y="1950069"/>
                    <a:pt x="2579339" y="1961213"/>
                  </a:cubicBezTo>
                  <a:cubicBezTo>
                    <a:pt x="2584639" y="1956093"/>
                    <a:pt x="2519707" y="1886523"/>
                    <a:pt x="2550788" y="1854780"/>
                  </a:cubicBezTo>
                  <a:cubicBezTo>
                    <a:pt x="2571870" y="1833276"/>
                    <a:pt x="2604817" y="1855924"/>
                    <a:pt x="2607648" y="1852611"/>
                  </a:cubicBezTo>
                  <a:lnTo>
                    <a:pt x="2602950" y="1781777"/>
                  </a:lnTo>
                  <a:lnTo>
                    <a:pt x="2239079" y="1800690"/>
                  </a:lnTo>
                  <a:lnTo>
                    <a:pt x="2234381" y="2136131"/>
                  </a:lnTo>
                  <a:lnTo>
                    <a:pt x="2428152" y="2126614"/>
                  </a:lnTo>
                  <a:cubicBezTo>
                    <a:pt x="2415322" y="2109568"/>
                    <a:pt x="2389964" y="2099810"/>
                    <a:pt x="2386470" y="2075958"/>
                  </a:cubicBezTo>
                  <a:cubicBezTo>
                    <a:pt x="2384483" y="2062767"/>
                    <a:pt x="2400083" y="2044094"/>
                    <a:pt x="2411648" y="2041685"/>
                  </a:cubicBezTo>
                  <a:close/>
                  <a:moveTo>
                    <a:pt x="1823406" y="1989583"/>
                  </a:moveTo>
                  <a:lnTo>
                    <a:pt x="1679448" y="2041685"/>
                  </a:lnTo>
                  <a:lnTo>
                    <a:pt x="1587170" y="2305990"/>
                  </a:lnTo>
                  <a:lnTo>
                    <a:pt x="1870630" y="2400497"/>
                  </a:lnTo>
                  <a:cubicBezTo>
                    <a:pt x="1859426" y="2370621"/>
                    <a:pt x="1758896" y="2330385"/>
                    <a:pt x="1753234" y="2312194"/>
                  </a:cubicBezTo>
                  <a:cubicBezTo>
                    <a:pt x="1735646" y="2255213"/>
                    <a:pt x="1845633" y="2297979"/>
                    <a:pt x="1868762" y="2300810"/>
                  </a:cubicBezTo>
                  <a:cubicBezTo>
                    <a:pt x="1873822" y="2301412"/>
                    <a:pt x="1885929" y="2304846"/>
                    <a:pt x="1884724" y="2296594"/>
                  </a:cubicBezTo>
                  <a:cubicBezTo>
                    <a:pt x="1862438" y="2289667"/>
                    <a:pt x="1768594" y="2265212"/>
                    <a:pt x="1762691" y="2245997"/>
                  </a:cubicBezTo>
                  <a:cubicBezTo>
                    <a:pt x="1760884" y="2240094"/>
                    <a:pt x="1760402" y="2230276"/>
                    <a:pt x="1763896" y="2225337"/>
                  </a:cubicBezTo>
                  <a:cubicBezTo>
                    <a:pt x="1773473" y="2211724"/>
                    <a:pt x="1908697" y="2234011"/>
                    <a:pt x="1934116" y="2235336"/>
                  </a:cubicBezTo>
                  <a:lnTo>
                    <a:pt x="1983869" y="2230457"/>
                  </a:lnTo>
                  <a:lnTo>
                    <a:pt x="1766184" y="2175283"/>
                  </a:lnTo>
                  <a:cubicBezTo>
                    <a:pt x="1760884" y="2165646"/>
                    <a:pt x="1760402" y="2149262"/>
                    <a:pt x="1772449" y="2143841"/>
                  </a:cubicBezTo>
                  <a:lnTo>
                    <a:pt x="1955559" y="2116977"/>
                  </a:lnTo>
                  <a:cubicBezTo>
                    <a:pt x="1956764" y="2109990"/>
                    <a:pt x="1946705" y="2111134"/>
                    <a:pt x="1941464" y="2109930"/>
                  </a:cubicBezTo>
                  <a:cubicBezTo>
                    <a:pt x="1898939" y="2100292"/>
                    <a:pt x="1841055" y="2097281"/>
                    <a:pt x="1797084" y="2097883"/>
                  </a:cubicBezTo>
                  <a:cubicBezTo>
                    <a:pt x="1777448" y="2098184"/>
                    <a:pt x="1728297" y="2115230"/>
                    <a:pt x="1728297" y="2081620"/>
                  </a:cubicBezTo>
                  <a:cubicBezTo>
                    <a:pt x="1728297" y="2061261"/>
                    <a:pt x="1763534" y="2049214"/>
                    <a:pt x="1778291" y="2036625"/>
                  </a:cubicBezTo>
                  <a:cubicBezTo>
                    <a:pt x="1794434" y="2022892"/>
                    <a:pt x="1809733" y="2005786"/>
                    <a:pt x="1823286" y="1989522"/>
                  </a:cubicBezTo>
                  <a:close/>
                  <a:moveTo>
                    <a:pt x="2181917" y="2179078"/>
                  </a:moveTo>
                  <a:lnTo>
                    <a:pt x="1998265" y="2192751"/>
                  </a:lnTo>
                  <a:cubicBezTo>
                    <a:pt x="2001939" y="2201063"/>
                    <a:pt x="2013805" y="2201244"/>
                    <a:pt x="2022117" y="2209014"/>
                  </a:cubicBezTo>
                  <a:cubicBezTo>
                    <a:pt x="2078857" y="2262020"/>
                    <a:pt x="1964594" y="2283342"/>
                    <a:pt x="1927430" y="2273042"/>
                  </a:cubicBezTo>
                  <a:lnTo>
                    <a:pt x="1989109" y="2312797"/>
                  </a:lnTo>
                  <a:cubicBezTo>
                    <a:pt x="2012660" y="2388691"/>
                    <a:pt x="1904662" y="2345564"/>
                    <a:pt x="1865931" y="2339179"/>
                  </a:cubicBezTo>
                  <a:cubicBezTo>
                    <a:pt x="1979532" y="2428024"/>
                    <a:pt x="1912191" y="2468139"/>
                    <a:pt x="1799795" y="2424168"/>
                  </a:cubicBezTo>
                  <a:lnTo>
                    <a:pt x="1804493" y="2485607"/>
                  </a:lnTo>
                  <a:lnTo>
                    <a:pt x="2187519" y="2469344"/>
                  </a:lnTo>
                  <a:cubicBezTo>
                    <a:pt x="2192338" y="2465971"/>
                    <a:pt x="2191554" y="2460188"/>
                    <a:pt x="2192157" y="2455129"/>
                  </a:cubicBezTo>
                  <a:cubicBezTo>
                    <a:pt x="2198783" y="2400376"/>
                    <a:pt x="2189808" y="2326349"/>
                    <a:pt x="2187037" y="2270874"/>
                  </a:cubicBezTo>
                  <a:cubicBezTo>
                    <a:pt x="2186254" y="2255635"/>
                    <a:pt x="2190952" y="2184860"/>
                    <a:pt x="2181917" y="2179138"/>
                  </a:cubicBezTo>
                  <a:close/>
                  <a:moveTo>
                    <a:pt x="1289495" y="2301292"/>
                  </a:moveTo>
                  <a:cubicBezTo>
                    <a:pt x="1282568" y="2259189"/>
                    <a:pt x="1290218" y="2198353"/>
                    <a:pt x="1235225" y="2195160"/>
                  </a:cubicBezTo>
                  <a:cubicBezTo>
                    <a:pt x="1185833" y="2192269"/>
                    <a:pt x="1133129" y="2200882"/>
                    <a:pt x="1084159" y="2202268"/>
                  </a:cubicBezTo>
                  <a:cubicBezTo>
                    <a:pt x="1040851" y="2203472"/>
                    <a:pt x="997302" y="2200943"/>
                    <a:pt x="953994" y="2202087"/>
                  </a:cubicBezTo>
                  <a:lnTo>
                    <a:pt x="968149" y="2301292"/>
                  </a:lnTo>
                  <a:lnTo>
                    <a:pt x="1289435" y="2301292"/>
                  </a:lnTo>
                  <a:close/>
                  <a:moveTo>
                    <a:pt x="2827441" y="4152995"/>
                  </a:moveTo>
                  <a:lnTo>
                    <a:pt x="3070785" y="4152995"/>
                  </a:lnTo>
                  <a:cubicBezTo>
                    <a:pt x="3050968" y="4116794"/>
                    <a:pt x="3065786" y="4077642"/>
                    <a:pt x="3070785" y="4039635"/>
                  </a:cubicBezTo>
                  <a:cubicBezTo>
                    <a:pt x="2969653" y="4076197"/>
                    <a:pt x="2873339" y="4088003"/>
                    <a:pt x="2770641" y="4049152"/>
                  </a:cubicBezTo>
                  <a:cubicBezTo>
                    <a:pt x="2746788" y="4040117"/>
                    <a:pt x="2661799" y="3999640"/>
                    <a:pt x="2664208" y="3971390"/>
                  </a:cubicBezTo>
                  <a:cubicBezTo>
                    <a:pt x="2671677" y="3946393"/>
                    <a:pt x="2709745" y="3952899"/>
                    <a:pt x="2730826" y="3947719"/>
                  </a:cubicBezTo>
                  <a:cubicBezTo>
                    <a:pt x="2834970" y="3922179"/>
                    <a:pt x="2889421" y="3878570"/>
                    <a:pt x="2945198" y="3788882"/>
                  </a:cubicBezTo>
                  <a:cubicBezTo>
                    <a:pt x="3042596" y="3632154"/>
                    <a:pt x="3072110" y="3442117"/>
                    <a:pt x="3113310" y="3264970"/>
                  </a:cubicBezTo>
                  <a:cubicBezTo>
                    <a:pt x="3094818" y="3268825"/>
                    <a:pt x="3076146" y="3260031"/>
                    <a:pt x="3059220" y="3260031"/>
                  </a:cubicBezTo>
                  <a:cubicBezTo>
                    <a:pt x="3029164" y="3260031"/>
                    <a:pt x="2986879" y="3263344"/>
                    <a:pt x="2955137" y="3265030"/>
                  </a:cubicBezTo>
                  <a:cubicBezTo>
                    <a:pt x="2930079" y="3266356"/>
                    <a:pt x="2875267" y="3291955"/>
                    <a:pt x="2876833" y="3248587"/>
                  </a:cubicBezTo>
                  <a:cubicBezTo>
                    <a:pt x="2970135" y="2971452"/>
                    <a:pt x="3028380" y="2685040"/>
                    <a:pt x="3097649" y="2401340"/>
                  </a:cubicBezTo>
                  <a:cubicBezTo>
                    <a:pt x="3111744" y="2343636"/>
                    <a:pt x="3133067" y="2283523"/>
                    <a:pt x="3145475" y="2227084"/>
                  </a:cubicBezTo>
                  <a:cubicBezTo>
                    <a:pt x="3146378" y="2223048"/>
                    <a:pt x="3148607" y="2216423"/>
                    <a:pt x="3143969" y="2216182"/>
                  </a:cubicBezTo>
                  <a:cubicBezTo>
                    <a:pt x="3053799" y="2239311"/>
                    <a:pt x="2961160" y="2257020"/>
                    <a:pt x="2867617" y="2254008"/>
                  </a:cubicBezTo>
                  <a:cubicBezTo>
                    <a:pt x="2863642" y="2275693"/>
                    <a:pt x="2871894" y="2297437"/>
                    <a:pt x="2872556" y="2317615"/>
                  </a:cubicBezTo>
                  <a:cubicBezTo>
                    <a:pt x="2874363" y="2371886"/>
                    <a:pt x="2880025" y="2485306"/>
                    <a:pt x="2871231" y="2533974"/>
                  </a:cubicBezTo>
                  <a:cubicBezTo>
                    <a:pt x="2865810" y="2564031"/>
                    <a:pt x="2840030" y="2564272"/>
                    <a:pt x="2835753" y="2583306"/>
                  </a:cubicBezTo>
                  <a:lnTo>
                    <a:pt x="2607829" y="3959344"/>
                  </a:lnTo>
                  <a:lnTo>
                    <a:pt x="2574761" y="3959344"/>
                  </a:lnTo>
                  <a:cubicBezTo>
                    <a:pt x="2572593" y="3967596"/>
                    <a:pt x="2578255" y="3968800"/>
                    <a:pt x="2581808" y="3973498"/>
                  </a:cubicBezTo>
                  <a:cubicBezTo>
                    <a:pt x="2651137" y="4065054"/>
                    <a:pt x="2760160" y="4064271"/>
                    <a:pt x="2827501" y="4152995"/>
                  </a:cubicBezTo>
                  <a:close/>
                  <a:moveTo>
                    <a:pt x="1563197" y="2334721"/>
                  </a:moveTo>
                  <a:lnTo>
                    <a:pt x="1317865" y="2235216"/>
                  </a:lnTo>
                  <a:lnTo>
                    <a:pt x="1395446" y="2731721"/>
                  </a:lnTo>
                  <a:lnTo>
                    <a:pt x="1392977" y="2740154"/>
                  </a:lnTo>
                  <a:cubicBezTo>
                    <a:pt x="1379424" y="2747985"/>
                    <a:pt x="1278171" y="2712266"/>
                    <a:pt x="1256427" y="2705098"/>
                  </a:cubicBezTo>
                  <a:cubicBezTo>
                    <a:pt x="1249380" y="2702809"/>
                    <a:pt x="1251789" y="2700701"/>
                    <a:pt x="1251669" y="2709857"/>
                  </a:cubicBezTo>
                  <a:lnTo>
                    <a:pt x="1693904" y="3836286"/>
                  </a:lnTo>
                  <a:cubicBezTo>
                    <a:pt x="1700168" y="3846827"/>
                    <a:pt x="1688122" y="3866162"/>
                    <a:pt x="1680171" y="3872728"/>
                  </a:cubicBezTo>
                  <a:cubicBezTo>
                    <a:pt x="1668666" y="3882245"/>
                    <a:pt x="1647765" y="3881462"/>
                    <a:pt x="1639152" y="3893087"/>
                  </a:cubicBezTo>
                  <a:cubicBezTo>
                    <a:pt x="1664390" y="3901941"/>
                    <a:pt x="1691555" y="3912482"/>
                    <a:pt x="1718359" y="3915433"/>
                  </a:cubicBezTo>
                  <a:cubicBezTo>
                    <a:pt x="1728056" y="3916517"/>
                    <a:pt x="1763414" y="3921397"/>
                    <a:pt x="1765401" y="3909892"/>
                  </a:cubicBezTo>
                  <a:lnTo>
                    <a:pt x="1676135" y="3263284"/>
                  </a:lnTo>
                  <a:cubicBezTo>
                    <a:pt x="1670292" y="3249610"/>
                    <a:pt x="1659872" y="3264669"/>
                    <a:pt x="1646018" y="3265271"/>
                  </a:cubicBezTo>
                  <a:cubicBezTo>
                    <a:pt x="1638369" y="3265573"/>
                    <a:pt x="1633309" y="3265091"/>
                    <a:pt x="1626924" y="3260452"/>
                  </a:cubicBezTo>
                  <a:cubicBezTo>
                    <a:pt x="1621082" y="3256236"/>
                    <a:pt x="1582713" y="3193654"/>
                    <a:pt x="1582291" y="3186546"/>
                  </a:cubicBezTo>
                  <a:cubicBezTo>
                    <a:pt x="1580424" y="3157152"/>
                    <a:pt x="1658788" y="3147876"/>
                    <a:pt x="1653728" y="3111434"/>
                  </a:cubicBezTo>
                  <a:lnTo>
                    <a:pt x="1585062" y="2596376"/>
                  </a:lnTo>
                  <a:cubicBezTo>
                    <a:pt x="1579822" y="2582342"/>
                    <a:pt x="1541694" y="2577523"/>
                    <a:pt x="1539766" y="2558610"/>
                  </a:cubicBezTo>
                  <a:lnTo>
                    <a:pt x="1563137" y="2334661"/>
                  </a:lnTo>
                  <a:close/>
                  <a:moveTo>
                    <a:pt x="2829850" y="2254069"/>
                  </a:moveTo>
                  <a:lnTo>
                    <a:pt x="2786061" y="2250274"/>
                  </a:lnTo>
                  <a:lnTo>
                    <a:pt x="2674689" y="2306773"/>
                  </a:lnTo>
                  <a:lnTo>
                    <a:pt x="2678001" y="2477837"/>
                  </a:lnTo>
                  <a:lnTo>
                    <a:pt x="2638368" y="2490185"/>
                  </a:lnTo>
                  <a:lnTo>
                    <a:pt x="1792808" y="2523253"/>
                  </a:lnTo>
                  <a:cubicBezTo>
                    <a:pt x="1747331" y="2512832"/>
                    <a:pt x="1773774" y="2429288"/>
                    <a:pt x="1754861" y="2410074"/>
                  </a:cubicBezTo>
                  <a:cubicBezTo>
                    <a:pt x="1735586" y="2390498"/>
                    <a:pt x="1629635" y="2369657"/>
                    <a:pt x="1601385" y="2348636"/>
                  </a:cubicBezTo>
                  <a:lnTo>
                    <a:pt x="1582231" y="2548611"/>
                  </a:lnTo>
                  <a:cubicBezTo>
                    <a:pt x="1646681" y="2583968"/>
                    <a:pt x="1715106" y="2613001"/>
                    <a:pt x="1785580" y="2634444"/>
                  </a:cubicBezTo>
                  <a:cubicBezTo>
                    <a:pt x="2073135" y="2721723"/>
                    <a:pt x="2439175" y="2717868"/>
                    <a:pt x="2716190" y="2596497"/>
                  </a:cubicBezTo>
                  <a:cubicBezTo>
                    <a:pt x="2733958" y="2588727"/>
                    <a:pt x="2825514" y="2543491"/>
                    <a:pt x="2831959" y="2532710"/>
                  </a:cubicBezTo>
                  <a:cubicBezTo>
                    <a:pt x="2847619" y="2506448"/>
                    <a:pt x="2834970" y="2450671"/>
                    <a:pt x="2834308" y="2422060"/>
                  </a:cubicBezTo>
                  <a:cubicBezTo>
                    <a:pt x="2832983" y="2365983"/>
                    <a:pt x="2833163" y="2310086"/>
                    <a:pt x="2829790" y="2254129"/>
                  </a:cubicBezTo>
                  <a:close/>
                  <a:moveTo>
                    <a:pt x="2574641" y="3926275"/>
                  </a:moveTo>
                  <a:lnTo>
                    <a:pt x="2796662" y="2598906"/>
                  </a:lnTo>
                  <a:cubicBezTo>
                    <a:pt x="2622225" y="2691124"/>
                    <a:pt x="2422069" y="2729674"/>
                    <a:pt x="2224984" y="2731119"/>
                  </a:cubicBezTo>
                  <a:lnTo>
                    <a:pt x="2206131" y="3926215"/>
                  </a:lnTo>
                  <a:lnTo>
                    <a:pt x="2574701" y="3926215"/>
                  </a:lnTo>
                  <a:close/>
                  <a:moveTo>
                    <a:pt x="2005312" y="3926275"/>
                  </a:moveTo>
                  <a:cubicBezTo>
                    <a:pt x="2045669" y="3935190"/>
                    <a:pt x="2117166" y="3919650"/>
                    <a:pt x="2161257" y="3926275"/>
                  </a:cubicBezTo>
                  <a:lnTo>
                    <a:pt x="2187278" y="2731179"/>
                  </a:lnTo>
                  <a:cubicBezTo>
                    <a:pt x="1994350" y="2730517"/>
                    <a:pt x="1800337" y="2692871"/>
                    <a:pt x="1625057" y="2613121"/>
                  </a:cubicBezTo>
                  <a:lnTo>
                    <a:pt x="1691194" y="3094930"/>
                  </a:lnTo>
                  <a:cubicBezTo>
                    <a:pt x="1710288" y="3089449"/>
                    <a:pt x="1721371" y="3061621"/>
                    <a:pt x="1743235" y="3068488"/>
                  </a:cubicBezTo>
                  <a:cubicBezTo>
                    <a:pt x="1761245" y="3074150"/>
                    <a:pt x="1797385" y="3127637"/>
                    <a:pt x="1798952" y="3145768"/>
                  </a:cubicBezTo>
                  <a:cubicBezTo>
                    <a:pt x="1801361" y="3173234"/>
                    <a:pt x="1733417" y="3213711"/>
                    <a:pt x="1711071" y="3228167"/>
                  </a:cubicBezTo>
                  <a:lnTo>
                    <a:pt x="1804252" y="3905434"/>
                  </a:lnTo>
                  <a:cubicBezTo>
                    <a:pt x="1865088" y="3902302"/>
                    <a:pt x="1918997" y="3886882"/>
                    <a:pt x="1979412" y="3909831"/>
                  </a:cubicBezTo>
                  <a:cubicBezTo>
                    <a:pt x="1988145" y="3913144"/>
                    <a:pt x="1999891" y="3925131"/>
                    <a:pt x="2005433" y="3926335"/>
                  </a:cubicBezTo>
                  <a:close/>
                  <a:moveTo>
                    <a:pt x="1203662" y="2694196"/>
                  </a:moveTo>
                  <a:cubicBezTo>
                    <a:pt x="1147103" y="2693353"/>
                    <a:pt x="1088737" y="2688715"/>
                    <a:pt x="1034105" y="2706002"/>
                  </a:cubicBezTo>
                  <a:cubicBezTo>
                    <a:pt x="1010312" y="2882125"/>
                    <a:pt x="999350" y="3060658"/>
                    <a:pt x="960921" y="3234311"/>
                  </a:cubicBezTo>
                  <a:lnTo>
                    <a:pt x="1277750" y="3997230"/>
                  </a:lnTo>
                  <a:lnTo>
                    <a:pt x="1653487" y="3843334"/>
                  </a:lnTo>
                  <a:lnTo>
                    <a:pt x="1203662" y="2694136"/>
                  </a:lnTo>
                  <a:close/>
                  <a:moveTo>
                    <a:pt x="486340" y="2717024"/>
                  </a:moveTo>
                  <a:cubicBezTo>
                    <a:pt x="477967" y="2841768"/>
                    <a:pt x="513204" y="2974162"/>
                    <a:pt x="505434" y="3097520"/>
                  </a:cubicBezTo>
                  <a:cubicBezTo>
                    <a:pt x="498387" y="3209254"/>
                    <a:pt x="433154" y="3295689"/>
                    <a:pt x="372016" y="3384594"/>
                  </a:cubicBezTo>
                  <a:cubicBezTo>
                    <a:pt x="291605" y="3501568"/>
                    <a:pt x="198423" y="3608121"/>
                    <a:pt x="113674" y="3721722"/>
                  </a:cubicBezTo>
                  <a:lnTo>
                    <a:pt x="408337" y="3950128"/>
                  </a:lnTo>
                  <a:cubicBezTo>
                    <a:pt x="417252" y="3950128"/>
                    <a:pt x="492845" y="3858332"/>
                    <a:pt x="505073" y="3843574"/>
                  </a:cubicBezTo>
                  <a:cubicBezTo>
                    <a:pt x="632708" y="3689437"/>
                    <a:pt x="872739" y="3413566"/>
                    <a:pt x="923335" y="3227204"/>
                  </a:cubicBezTo>
                  <a:cubicBezTo>
                    <a:pt x="960499" y="3090292"/>
                    <a:pt x="980918" y="2873210"/>
                    <a:pt x="991821" y="2728770"/>
                  </a:cubicBezTo>
                  <a:cubicBezTo>
                    <a:pt x="992182" y="2724253"/>
                    <a:pt x="994170" y="2714073"/>
                    <a:pt x="989592" y="2712387"/>
                  </a:cubicBezTo>
                  <a:cubicBezTo>
                    <a:pt x="827262" y="2759007"/>
                    <a:pt x="646200" y="2786956"/>
                    <a:pt x="486340" y="2717024"/>
                  </a:cubicBezTo>
                  <a:close/>
                  <a:moveTo>
                    <a:pt x="1625177" y="3184859"/>
                  </a:moveTo>
                  <a:cubicBezTo>
                    <a:pt x="1621804" y="3189678"/>
                    <a:pt x="1639694" y="3230275"/>
                    <a:pt x="1654632" y="3226421"/>
                  </a:cubicBezTo>
                  <a:cubicBezTo>
                    <a:pt x="1663787" y="3224071"/>
                    <a:pt x="1739561" y="3166307"/>
                    <a:pt x="1750042" y="3156128"/>
                  </a:cubicBezTo>
                  <a:cubicBezTo>
                    <a:pt x="1754198" y="3152152"/>
                    <a:pt x="1762811" y="3147213"/>
                    <a:pt x="1761607" y="3140407"/>
                  </a:cubicBezTo>
                  <a:lnTo>
                    <a:pt x="1736068" y="3109507"/>
                  </a:lnTo>
                  <a:cubicBezTo>
                    <a:pt x="1700108" y="3135648"/>
                    <a:pt x="1667582" y="3168897"/>
                    <a:pt x="1625177" y="3184859"/>
                  </a:cubicBezTo>
                  <a:close/>
                  <a:moveTo>
                    <a:pt x="3935319" y="3401821"/>
                  </a:moveTo>
                  <a:cubicBezTo>
                    <a:pt x="3927428" y="3364295"/>
                    <a:pt x="3926645" y="3308037"/>
                    <a:pt x="3915441" y="3273162"/>
                  </a:cubicBezTo>
                  <a:cubicBezTo>
                    <a:pt x="3913936" y="3268524"/>
                    <a:pt x="3911586" y="3264850"/>
                    <a:pt x="3907069" y="3262621"/>
                  </a:cubicBezTo>
                  <a:cubicBezTo>
                    <a:pt x="3817381" y="3243045"/>
                    <a:pt x="3726790" y="3258344"/>
                    <a:pt x="3637885" y="3274547"/>
                  </a:cubicBezTo>
                  <a:lnTo>
                    <a:pt x="3683241" y="3434708"/>
                  </a:lnTo>
                  <a:lnTo>
                    <a:pt x="3935379" y="3401881"/>
                  </a:lnTo>
                  <a:close/>
                  <a:moveTo>
                    <a:pt x="3410924" y="3312193"/>
                  </a:moveTo>
                  <a:lnTo>
                    <a:pt x="3154088" y="3270150"/>
                  </a:lnTo>
                  <a:cubicBezTo>
                    <a:pt x="3140535" y="3274848"/>
                    <a:pt x="3128368" y="3382004"/>
                    <a:pt x="3122707" y="3401881"/>
                  </a:cubicBezTo>
                  <a:lnTo>
                    <a:pt x="3354184" y="3472776"/>
                  </a:lnTo>
                  <a:lnTo>
                    <a:pt x="3410864" y="3312193"/>
                  </a:lnTo>
                  <a:close/>
                  <a:moveTo>
                    <a:pt x="3136922" y="4152995"/>
                  </a:moveTo>
                  <a:lnTo>
                    <a:pt x="3578675" y="4152995"/>
                  </a:lnTo>
                  <a:cubicBezTo>
                    <a:pt x="3630898" y="4110711"/>
                    <a:pt x="3688059" y="4067343"/>
                    <a:pt x="3709924" y="4000784"/>
                  </a:cubicBezTo>
                  <a:cubicBezTo>
                    <a:pt x="3741065" y="3906157"/>
                    <a:pt x="3710707" y="3772318"/>
                    <a:pt x="3692938" y="3674980"/>
                  </a:cubicBezTo>
                  <a:cubicBezTo>
                    <a:pt x="3669387" y="3545839"/>
                    <a:pt x="3636198" y="3418807"/>
                    <a:pt x="3603672" y="3291774"/>
                  </a:cubicBezTo>
                  <a:lnTo>
                    <a:pt x="3597709" y="3284606"/>
                  </a:lnTo>
                  <a:cubicBezTo>
                    <a:pt x="3575603" y="3290810"/>
                    <a:pt x="3552594" y="3297075"/>
                    <a:pt x="3530006" y="3301231"/>
                  </a:cubicBezTo>
                  <a:cubicBezTo>
                    <a:pt x="3509647" y="3305025"/>
                    <a:pt x="3459834" y="3304905"/>
                    <a:pt x="3449594" y="3320024"/>
                  </a:cubicBezTo>
                  <a:lnTo>
                    <a:pt x="3136861" y="4152874"/>
                  </a:lnTo>
                  <a:close/>
                  <a:moveTo>
                    <a:pt x="602049" y="4152995"/>
                  </a:moveTo>
                  <a:lnTo>
                    <a:pt x="1379304" y="4152995"/>
                  </a:lnTo>
                  <a:lnTo>
                    <a:pt x="1327262" y="4016023"/>
                  </a:lnTo>
                  <a:cubicBezTo>
                    <a:pt x="1323768" y="4013313"/>
                    <a:pt x="1259800" y="4058488"/>
                    <a:pt x="1249621" y="4029937"/>
                  </a:cubicBezTo>
                  <a:lnTo>
                    <a:pt x="942248" y="3293280"/>
                  </a:lnTo>
                  <a:cubicBezTo>
                    <a:pt x="900145" y="3399291"/>
                    <a:pt x="830515" y="3490786"/>
                    <a:pt x="762210" y="3580956"/>
                  </a:cubicBezTo>
                  <a:cubicBezTo>
                    <a:pt x="657464" y="3719252"/>
                    <a:pt x="542719" y="3849899"/>
                    <a:pt x="434298" y="3985304"/>
                  </a:cubicBezTo>
                  <a:lnTo>
                    <a:pt x="401230" y="3997170"/>
                  </a:lnTo>
                  <a:cubicBezTo>
                    <a:pt x="444718" y="4081738"/>
                    <a:pt x="546453" y="4085895"/>
                    <a:pt x="602049" y="4152995"/>
                  </a:cubicBezTo>
                  <a:close/>
                  <a:moveTo>
                    <a:pt x="2168304" y="3964042"/>
                  </a:moveTo>
                  <a:lnTo>
                    <a:pt x="1991097" y="3964042"/>
                  </a:lnTo>
                  <a:cubicBezTo>
                    <a:pt x="1965257" y="3964042"/>
                    <a:pt x="1787628" y="4057042"/>
                    <a:pt x="1752572" y="4075173"/>
                  </a:cubicBezTo>
                  <a:cubicBezTo>
                    <a:pt x="1707336" y="4098483"/>
                    <a:pt x="1653668" y="4113361"/>
                    <a:pt x="1620178" y="4152995"/>
                  </a:cubicBezTo>
                  <a:lnTo>
                    <a:pt x="2163546" y="4152995"/>
                  </a:lnTo>
                  <a:lnTo>
                    <a:pt x="2168244" y="3964042"/>
                  </a:lnTo>
                  <a:close/>
                  <a:moveTo>
                    <a:pt x="2532116" y="3964042"/>
                  </a:moveTo>
                  <a:lnTo>
                    <a:pt x="2206071" y="3964042"/>
                  </a:lnTo>
                  <a:lnTo>
                    <a:pt x="2206071" y="4152995"/>
                  </a:lnTo>
                  <a:lnTo>
                    <a:pt x="2777808" y="4152995"/>
                  </a:lnTo>
                  <a:cubicBezTo>
                    <a:pt x="2697577" y="4085352"/>
                    <a:pt x="2579037" y="4071499"/>
                    <a:pt x="2532116" y="3964042"/>
                  </a:cubicBezTo>
                  <a:close/>
                  <a:moveTo>
                    <a:pt x="4034644" y="4152995"/>
                  </a:moveTo>
                  <a:lnTo>
                    <a:pt x="3980313" y="4063307"/>
                  </a:lnTo>
                  <a:lnTo>
                    <a:pt x="3928211" y="4115108"/>
                  </a:lnTo>
                  <a:lnTo>
                    <a:pt x="3869242" y="4152995"/>
                  </a:lnTo>
                  <a:lnTo>
                    <a:pt x="4034583" y="4152995"/>
                  </a:lnTo>
                  <a:close/>
                  <a:moveTo>
                    <a:pt x="1639091" y="4082160"/>
                  </a:moveTo>
                  <a:lnTo>
                    <a:pt x="1563498" y="4077462"/>
                  </a:lnTo>
                  <a:lnTo>
                    <a:pt x="1577713" y="4124625"/>
                  </a:lnTo>
                  <a:lnTo>
                    <a:pt x="1511577" y="4152995"/>
                  </a:lnTo>
                  <a:cubicBezTo>
                    <a:pt x="1529165" y="4150585"/>
                    <a:pt x="1557354" y="4157693"/>
                    <a:pt x="1572895" y="4150646"/>
                  </a:cubicBezTo>
                  <a:cubicBezTo>
                    <a:pt x="1581388" y="4146791"/>
                    <a:pt x="1590001" y="4127757"/>
                    <a:pt x="1598735" y="4119806"/>
                  </a:cubicBezTo>
                  <a:cubicBezTo>
                    <a:pt x="1603674" y="4115288"/>
                    <a:pt x="1646199" y="4088364"/>
                    <a:pt x="1639091" y="408228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F801DC38-9889-088B-27A2-1B572739B680}"/>
                </a:ext>
              </a:extLst>
            </p:cNvPr>
            <p:cNvSpPr/>
            <p:nvPr/>
          </p:nvSpPr>
          <p:spPr>
            <a:xfrm>
              <a:off x="6410837" y="3223330"/>
              <a:ext cx="570875" cy="1395699"/>
            </a:xfrm>
            <a:custGeom>
              <a:avLst/>
              <a:gdLst>
                <a:gd name="csX0" fmla="*/ 340612 w 570875"/>
                <a:gd name="csY0" fmla="*/ 739033 h 1395699"/>
                <a:gd name="csX1" fmla="*/ 305315 w 570875"/>
                <a:gd name="csY1" fmla="*/ 762765 h 1395699"/>
                <a:gd name="csX2" fmla="*/ 237733 w 570875"/>
                <a:gd name="csY2" fmla="*/ 855825 h 1395699"/>
                <a:gd name="csX3" fmla="*/ 321277 w 570875"/>
                <a:gd name="csY3" fmla="*/ 1048814 h 1395699"/>
                <a:gd name="csX4" fmla="*/ 198702 w 570875"/>
                <a:gd name="csY4" fmla="*/ 1308421 h 1395699"/>
                <a:gd name="csX5" fmla="*/ 208701 w 570875"/>
                <a:gd name="csY5" fmla="*/ 1388893 h 1395699"/>
                <a:gd name="csX6" fmla="*/ 196534 w 570875"/>
                <a:gd name="csY6" fmla="*/ 1395700 h 1395699"/>
                <a:gd name="csX7" fmla="*/ 170392 w 570875"/>
                <a:gd name="csY7" fmla="*/ 1227708 h 1395699"/>
                <a:gd name="csX8" fmla="*/ 258153 w 570875"/>
                <a:gd name="csY8" fmla="*/ 1121817 h 1395699"/>
                <a:gd name="csX9" fmla="*/ 195269 w 570875"/>
                <a:gd name="csY9" fmla="*/ 875100 h 1395699"/>
                <a:gd name="csX10" fmla="*/ 267308 w 570875"/>
                <a:gd name="csY10" fmla="*/ 748369 h 1395699"/>
                <a:gd name="csX11" fmla="*/ 317001 w 570875"/>
                <a:gd name="csY11" fmla="*/ 701266 h 1395699"/>
                <a:gd name="csX12" fmla="*/ 20471 w 570875"/>
                <a:gd name="csY12" fmla="*/ 390701 h 1395699"/>
                <a:gd name="csX13" fmla="*/ 508002 w 570875"/>
                <a:gd name="csY13" fmla="*/ 111157 h 1395699"/>
                <a:gd name="csX14" fmla="*/ 550948 w 570875"/>
                <a:gd name="csY14" fmla="*/ 474547 h 1395699"/>
                <a:gd name="csX15" fmla="*/ 425783 w 570875"/>
                <a:gd name="csY15" fmla="*/ 684702 h 1395699"/>
                <a:gd name="csX16" fmla="*/ 484992 w 570875"/>
                <a:gd name="csY16" fmla="*/ 777040 h 1395699"/>
                <a:gd name="csX17" fmla="*/ 352719 w 570875"/>
                <a:gd name="csY17" fmla="*/ 819444 h 1395699"/>
                <a:gd name="csX18" fmla="*/ 340612 w 570875"/>
                <a:gd name="csY18" fmla="*/ 739093 h 1395699"/>
                <a:gd name="csX19" fmla="*/ 244961 w 570875"/>
                <a:gd name="csY19" fmla="*/ 41105 h 1395699"/>
                <a:gd name="csX20" fmla="*/ 38300 w 570875"/>
                <a:gd name="csY20" fmla="*/ 259633 h 1395699"/>
                <a:gd name="csX21" fmla="*/ 465417 w 570875"/>
                <a:gd name="csY21" fmla="*/ 587485 h 1395699"/>
                <a:gd name="csX22" fmla="*/ 244961 w 570875"/>
                <a:gd name="csY22" fmla="*/ 41105 h 1395699"/>
                <a:gd name="csX23" fmla="*/ 444515 w 570875"/>
                <a:gd name="csY23" fmla="*/ 743791 h 1395699"/>
                <a:gd name="csX24" fmla="*/ 390245 w 570875"/>
                <a:gd name="csY24" fmla="*/ 706024 h 1395699"/>
                <a:gd name="csX25" fmla="*/ 378439 w 570875"/>
                <a:gd name="csY25" fmla="*/ 772041 h 1395699"/>
                <a:gd name="csX26" fmla="*/ 437950 w 570875"/>
                <a:gd name="csY26" fmla="*/ 753609 h 1395699"/>
                <a:gd name="csX27" fmla="*/ 444515 w 570875"/>
                <a:gd name="csY27" fmla="*/ 743791 h 1395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570875" h="1395699">
                  <a:moveTo>
                    <a:pt x="340612" y="739033"/>
                  </a:moveTo>
                  <a:cubicBezTo>
                    <a:pt x="337661" y="735599"/>
                    <a:pt x="309351" y="759271"/>
                    <a:pt x="305315" y="762765"/>
                  </a:cubicBezTo>
                  <a:cubicBezTo>
                    <a:pt x="285077" y="780353"/>
                    <a:pt x="243034" y="830286"/>
                    <a:pt x="237733" y="855825"/>
                  </a:cubicBezTo>
                  <a:cubicBezTo>
                    <a:pt x="221470" y="934792"/>
                    <a:pt x="311339" y="977317"/>
                    <a:pt x="321277" y="1048814"/>
                  </a:cubicBezTo>
                  <a:cubicBezTo>
                    <a:pt x="336998" y="1162294"/>
                    <a:pt x="189305" y="1165306"/>
                    <a:pt x="198702" y="1308421"/>
                  </a:cubicBezTo>
                  <a:cubicBezTo>
                    <a:pt x="200148" y="1330286"/>
                    <a:pt x="219422" y="1374919"/>
                    <a:pt x="208701" y="1388893"/>
                  </a:cubicBezTo>
                  <a:lnTo>
                    <a:pt x="196534" y="1395700"/>
                  </a:lnTo>
                  <a:cubicBezTo>
                    <a:pt x="151900" y="1366908"/>
                    <a:pt x="155093" y="1272883"/>
                    <a:pt x="170392" y="1227708"/>
                  </a:cubicBezTo>
                  <a:cubicBezTo>
                    <a:pt x="188884" y="1173076"/>
                    <a:pt x="223458" y="1158439"/>
                    <a:pt x="258153" y="1121817"/>
                  </a:cubicBezTo>
                  <a:cubicBezTo>
                    <a:pt x="342178" y="1033093"/>
                    <a:pt x="190089" y="967378"/>
                    <a:pt x="195269" y="875100"/>
                  </a:cubicBezTo>
                  <a:cubicBezTo>
                    <a:pt x="197798" y="830045"/>
                    <a:pt x="235625" y="778726"/>
                    <a:pt x="267308" y="748369"/>
                  </a:cubicBezTo>
                  <a:cubicBezTo>
                    <a:pt x="273452" y="742466"/>
                    <a:pt x="324771" y="708012"/>
                    <a:pt x="317001" y="701266"/>
                  </a:cubicBezTo>
                  <a:cubicBezTo>
                    <a:pt x="178825" y="680967"/>
                    <a:pt x="64923" y="513277"/>
                    <a:pt x="20471" y="390701"/>
                  </a:cubicBezTo>
                  <a:cubicBezTo>
                    <a:pt x="-95419" y="71342"/>
                    <a:pt x="309773" y="-140800"/>
                    <a:pt x="508002" y="111157"/>
                  </a:cubicBezTo>
                  <a:cubicBezTo>
                    <a:pt x="587209" y="211868"/>
                    <a:pt x="579198" y="356368"/>
                    <a:pt x="550948" y="474547"/>
                  </a:cubicBezTo>
                  <a:cubicBezTo>
                    <a:pt x="531493" y="556163"/>
                    <a:pt x="496015" y="634828"/>
                    <a:pt x="425783" y="684702"/>
                  </a:cubicBezTo>
                  <a:cubicBezTo>
                    <a:pt x="445298" y="710120"/>
                    <a:pt x="546732" y="746562"/>
                    <a:pt x="484992" y="777040"/>
                  </a:cubicBezTo>
                  <a:cubicBezTo>
                    <a:pt x="471319" y="783786"/>
                    <a:pt x="362297" y="820649"/>
                    <a:pt x="352719" y="819444"/>
                  </a:cubicBezTo>
                  <a:cubicBezTo>
                    <a:pt x="320374" y="815168"/>
                    <a:pt x="345009" y="760235"/>
                    <a:pt x="340612" y="739093"/>
                  </a:cubicBezTo>
                  <a:close/>
                  <a:moveTo>
                    <a:pt x="244961" y="41105"/>
                  </a:moveTo>
                  <a:cubicBezTo>
                    <a:pt x="139312" y="54597"/>
                    <a:pt x="47395" y="154706"/>
                    <a:pt x="38300" y="259633"/>
                  </a:cubicBezTo>
                  <a:cubicBezTo>
                    <a:pt x="22398" y="442803"/>
                    <a:pt x="308869" y="834804"/>
                    <a:pt x="465417" y="587485"/>
                  </a:cubicBezTo>
                  <a:cubicBezTo>
                    <a:pt x="590763" y="389436"/>
                    <a:pt x="552575" y="1833"/>
                    <a:pt x="244961" y="41105"/>
                  </a:cubicBezTo>
                  <a:close/>
                  <a:moveTo>
                    <a:pt x="444515" y="743791"/>
                  </a:moveTo>
                  <a:lnTo>
                    <a:pt x="390245" y="706024"/>
                  </a:lnTo>
                  <a:cubicBezTo>
                    <a:pt x="382053" y="705964"/>
                    <a:pt x="378620" y="761500"/>
                    <a:pt x="378439" y="772041"/>
                  </a:cubicBezTo>
                  <a:cubicBezTo>
                    <a:pt x="396509" y="765656"/>
                    <a:pt x="421085" y="761198"/>
                    <a:pt x="437950" y="753609"/>
                  </a:cubicBezTo>
                  <a:cubicBezTo>
                    <a:pt x="442347" y="751621"/>
                    <a:pt x="451623" y="752163"/>
                    <a:pt x="444515" y="74379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94326BDB-9D17-AA46-6358-CE47DD131324}"/>
                </a:ext>
              </a:extLst>
            </p:cNvPr>
            <p:cNvSpPr/>
            <p:nvPr/>
          </p:nvSpPr>
          <p:spPr>
            <a:xfrm>
              <a:off x="11197710" y="2578620"/>
              <a:ext cx="619328" cy="1109512"/>
            </a:xfrm>
            <a:custGeom>
              <a:avLst/>
              <a:gdLst>
                <a:gd name="csX0" fmla="*/ 217208 w 619328"/>
                <a:gd name="csY0" fmla="*/ 670456 h 1109512"/>
                <a:gd name="csX1" fmla="*/ 260938 w 619328"/>
                <a:gd name="csY1" fmla="*/ 832123 h 1109512"/>
                <a:gd name="csX2" fmla="*/ 382610 w 619328"/>
                <a:gd name="csY2" fmla="*/ 899464 h 1109512"/>
                <a:gd name="csX3" fmla="*/ 507956 w 619328"/>
                <a:gd name="csY3" fmla="*/ 1043422 h 1109512"/>
                <a:gd name="csX4" fmla="*/ 557468 w 619328"/>
                <a:gd name="csY4" fmla="*/ 1107511 h 1109512"/>
                <a:gd name="csX5" fmla="*/ 449529 w 619328"/>
                <a:gd name="csY5" fmla="*/ 1035652 h 1109512"/>
                <a:gd name="csX6" fmla="*/ 354481 w 619328"/>
                <a:gd name="csY6" fmla="*/ 932291 h 1109512"/>
                <a:gd name="csX7" fmla="*/ 247807 w 619328"/>
                <a:gd name="csY7" fmla="*/ 897175 h 1109512"/>
                <a:gd name="csX8" fmla="*/ 202993 w 619328"/>
                <a:gd name="csY8" fmla="*/ 710511 h 1109512"/>
                <a:gd name="csX9" fmla="*/ 151072 w 619328"/>
                <a:gd name="csY9" fmla="*/ 670335 h 1109512"/>
                <a:gd name="csX10" fmla="*/ 148482 w 619328"/>
                <a:gd name="csY10" fmla="*/ 779117 h 1109512"/>
                <a:gd name="csX11" fmla="*/ 427 w 619328"/>
                <a:gd name="csY11" fmla="*/ 704849 h 1109512"/>
                <a:gd name="csX12" fmla="*/ 79273 w 619328"/>
                <a:gd name="csY12" fmla="*/ 625521 h 1109512"/>
                <a:gd name="csX13" fmla="*/ 62468 w 619328"/>
                <a:gd name="csY13" fmla="*/ 201537 h 1109512"/>
                <a:gd name="csX14" fmla="*/ 606980 w 619328"/>
                <a:gd name="csY14" fmla="*/ 363264 h 1109512"/>
                <a:gd name="csX15" fmla="*/ 217208 w 619328"/>
                <a:gd name="csY15" fmla="*/ 670395 h 1109512"/>
                <a:gd name="csX16" fmla="*/ 310751 w 619328"/>
                <a:gd name="csY16" fmla="*/ 38846 h 1109512"/>
                <a:gd name="csX17" fmla="*/ 56686 w 619328"/>
                <a:gd name="csY17" fmla="*/ 479033 h 1109512"/>
                <a:gd name="csX18" fmla="*/ 558372 w 619328"/>
                <a:gd name="csY18" fmla="*/ 385551 h 1109512"/>
                <a:gd name="csX19" fmla="*/ 310812 w 619328"/>
                <a:gd name="csY19" fmla="*/ 38846 h 1109512"/>
                <a:gd name="csX20" fmla="*/ 113245 w 619328"/>
                <a:gd name="csY20" fmla="*/ 656301 h 1109512"/>
                <a:gd name="csX21" fmla="*/ 56565 w 619328"/>
                <a:gd name="csY21" fmla="*/ 698705 h 1109512"/>
                <a:gd name="csX22" fmla="*/ 122702 w 619328"/>
                <a:gd name="csY22" fmla="*/ 727075 h 1109512"/>
                <a:gd name="csX23" fmla="*/ 113245 w 619328"/>
                <a:gd name="csY23" fmla="*/ 656301 h 110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19328" h="1109512">
                  <a:moveTo>
                    <a:pt x="217208" y="670456"/>
                  </a:moveTo>
                  <a:cubicBezTo>
                    <a:pt x="266419" y="714185"/>
                    <a:pt x="252807" y="775021"/>
                    <a:pt x="260938" y="832123"/>
                  </a:cubicBezTo>
                  <a:cubicBezTo>
                    <a:pt x="271358" y="905006"/>
                    <a:pt x="326713" y="884827"/>
                    <a:pt x="382610" y="899464"/>
                  </a:cubicBezTo>
                  <a:cubicBezTo>
                    <a:pt x="484586" y="926208"/>
                    <a:pt x="445313" y="987586"/>
                    <a:pt x="507956" y="1043422"/>
                  </a:cubicBezTo>
                  <a:cubicBezTo>
                    <a:pt x="526508" y="1059987"/>
                    <a:pt x="581923" y="1080707"/>
                    <a:pt x="557468" y="1107511"/>
                  </a:cubicBezTo>
                  <a:cubicBezTo>
                    <a:pt x="534399" y="1121786"/>
                    <a:pt x="462841" y="1055710"/>
                    <a:pt x="449529" y="1035652"/>
                  </a:cubicBezTo>
                  <a:cubicBezTo>
                    <a:pt x="409595" y="975599"/>
                    <a:pt x="449349" y="952229"/>
                    <a:pt x="354481" y="932291"/>
                  </a:cubicBezTo>
                  <a:cubicBezTo>
                    <a:pt x="314425" y="923859"/>
                    <a:pt x="276659" y="932653"/>
                    <a:pt x="247807" y="897175"/>
                  </a:cubicBezTo>
                  <a:cubicBezTo>
                    <a:pt x="203174" y="842302"/>
                    <a:pt x="235339" y="754602"/>
                    <a:pt x="202993" y="710511"/>
                  </a:cubicBezTo>
                  <a:cubicBezTo>
                    <a:pt x="190766" y="693826"/>
                    <a:pt x="169322" y="679732"/>
                    <a:pt x="151072" y="670335"/>
                  </a:cubicBezTo>
                  <a:cubicBezTo>
                    <a:pt x="151734" y="692622"/>
                    <a:pt x="182333" y="776106"/>
                    <a:pt x="148482" y="779117"/>
                  </a:cubicBezTo>
                  <a:cubicBezTo>
                    <a:pt x="134086" y="780382"/>
                    <a:pt x="3198" y="715631"/>
                    <a:pt x="427" y="704849"/>
                  </a:cubicBezTo>
                  <a:cubicBezTo>
                    <a:pt x="-6258" y="678648"/>
                    <a:pt x="67528" y="647808"/>
                    <a:pt x="79273" y="625521"/>
                  </a:cubicBezTo>
                  <a:cubicBezTo>
                    <a:pt x="-19570" y="511258"/>
                    <a:pt x="12595" y="331461"/>
                    <a:pt x="62468" y="201537"/>
                  </a:cubicBezTo>
                  <a:cubicBezTo>
                    <a:pt x="204077" y="-167394"/>
                    <a:pt x="703776" y="20173"/>
                    <a:pt x="606980" y="363264"/>
                  </a:cubicBezTo>
                  <a:cubicBezTo>
                    <a:pt x="565299" y="511017"/>
                    <a:pt x="366769" y="652145"/>
                    <a:pt x="217208" y="670395"/>
                  </a:cubicBezTo>
                  <a:close/>
                  <a:moveTo>
                    <a:pt x="310751" y="38846"/>
                  </a:moveTo>
                  <a:cubicBezTo>
                    <a:pt x="108246" y="57819"/>
                    <a:pt x="41687" y="308391"/>
                    <a:pt x="56686" y="479033"/>
                  </a:cubicBezTo>
                  <a:cubicBezTo>
                    <a:pt x="84032" y="790441"/>
                    <a:pt x="483562" y="555590"/>
                    <a:pt x="558372" y="385551"/>
                  </a:cubicBezTo>
                  <a:cubicBezTo>
                    <a:pt x="634748" y="211776"/>
                    <a:pt x="500487" y="21016"/>
                    <a:pt x="310812" y="38846"/>
                  </a:cubicBezTo>
                  <a:close/>
                  <a:moveTo>
                    <a:pt x="113245" y="656301"/>
                  </a:moveTo>
                  <a:cubicBezTo>
                    <a:pt x="109330" y="651542"/>
                    <a:pt x="53493" y="694609"/>
                    <a:pt x="56565" y="698705"/>
                  </a:cubicBezTo>
                  <a:lnTo>
                    <a:pt x="122702" y="727075"/>
                  </a:lnTo>
                  <a:lnTo>
                    <a:pt x="113245" y="656301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AEB28B52-33D4-CDD9-E2AC-9A676CDA2398}"/>
                </a:ext>
              </a:extLst>
            </p:cNvPr>
            <p:cNvSpPr/>
            <p:nvPr/>
          </p:nvSpPr>
          <p:spPr>
            <a:xfrm>
              <a:off x="10884330" y="5540105"/>
              <a:ext cx="616195" cy="807690"/>
            </a:xfrm>
            <a:custGeom>
              <a:avLst/>
              <a:gdLst>
                <a:gd name="csX0" fmla="*/ 199846 w 616195"/>
                <a:gd name="csY0" fmla="*/ 769924 h 807690"/>
                <a:gd name="csX1" fmla="*/ 149370 w 616195"/>
                <a:gd name="csY1" fmla="*/ 747156 h 807690"/>
                <a:gd name="csX2" fmla="*/ 81607 w 616195"/>
                <a:gd name="csY2" fmla="*/ 290344 h 807690"/>
                <a:gd name="csX3" fmla="*/ 464392 w 616195"/>
                <a:gd name="csY3" fmla="*/ 113317 h 807690"/>
                <a:gd name="csX4" fmla="*/ 475896 w 616195"/>
                <a:gd name="csY4" fmla="*/ 138 h 807690"/>
                <a:gd name="csX5" fmla="*/ 607989 w 616195"/>
                <a:gd name="csY5" fmla="*/ 61878 h 807690"/>
                <a:gd name="csX6" fmla="*/ 535347 w 616195"/>
                <a:gd name="csY6" fmla="*/ 153493 h 807690"/>
                <a:gd name="csX7" fmla="*/ 569560 w 616195"/>
                <a:gd name="csY7" fmla="*/ 537362 h 807690"/>
                <a:gd name="csX8" fmla="*/ 415663 w 616195"/>
                <a:gd name="csY8" fmla="*/ 747216 h 807690"/>
                <a:gd name="csX9" fmla="*/ 365187 w 616195"/>
                <a:gd name="csY9" fmla="*/ 769924 h 807690"/>
                <a:gd name="csX10" fmla="*/ 533118 w 616195"/>
                <a:gd name="csY10" fmla="*/ 770165 h 807690"/>
                <a:gd name="csX11" fmla="*/ 605519 w 616195"/>
                <a:gd name="csY11" fmla="*/ 782694 h 807690"/>
                <a:gd name="csX12" fmla="*/ 601724 w 616195"/>
                <a:gd name="csY12" fmla="*/ 799860 h 807690"/>
                <a:gd name="csX13" fmla="*/ 584859 w 616195"/>
                <a:gd name="csY13" fmla="*/ 807691 h 807690"/>
                <a:gd name="csX14" fmla="*/ 22578 w 616195"/>
                <a:gd name="csY14" fmla="*/ 807691 h 807690"/>
                <a:gd name="csX15" fmla="*/ 27276 w 616195"/>
                <a:gd name="csY15" fmla="*/ 769924 h 807690"/>
                <a:gd name="csX16" fmla="*/ 199725 w 616195"/>
                <a:gd name="csY16" fmla="*/ 769924 h 807690"/>
                <a:gd name="csX17" fmla="*/ 558898 w 616195"/>
                <a:gd name="csY17" fmla="*/ 80309 h 807690"/>
                <a:gd name="csX18" fmla="*/ 497520 w 616195"/>
                <a:gd name="csY18" fmla="*/ 51879 h 807690"/>
                <a:gd name="csX19" fmla="*/ 506977 w 616195"/>
                <a:gd name="csY19" fmla="*/ 122714 h 807690"/>
                <a:gd name="csX20" fmla="*/ 555887 w 616195"/>
                <a:gd name="csY20" fmla="*/ 90067 h 807690"/>
                <a:gd name="csX21" fmla="*/ 558898 w 616195"/>
                <a:gd name="csY21" fmla="*/ 80309 h 807690"/>
                <a:gd name="csX22" fmla="*/ 392533 w 616195"/>
                <a:gd name="csY22" fmla="*/ 147711 h 807690"/>
                <a:gd name="csX23" fmla="*/ 39263 w 616195"/>
                <a:gd name="csY23" fmla="*/ 465262 h 807690"/>
                <a:gd name="csX24" fmla="*/ 507820 w 616195"/>
                <a:gd name="csY24" fmla="*/ 593620 h 807690"/>
                <a:gd name="csX25" fmla="*/ 392533 w 616195"/>
                <a:gd name="csY25" fmla="*/ 147711 h 807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16195" h="807690">
                  <a:moveTo>
                    <a:pt x="199846" y="769924"/>
                  </a:moveTo>
                  <a:lnTo>
                    <a:pt x="149370" y="747156"/>
                  </a:lnTo>
                  <a:cubicBezTo>
                    <a:pt x="-23260" y="649397"/>
                    <a:pt x="-46811" y="437495"/>
                    <a:pt x="81607" y="290344"/>
                  </a:cubicBezTo>
                  <a:cubicBezTo>
                    <a:pt x="165332" y="194452"/>
                    <a:pt x="332239" y="86995"/>
                    <a:pt x="464392" y="113317"/>
                  </a:cubicBezTo>
                  <a:cubicBezTo>
                    <a:pt x="470596" y="86694"/>
                    <a:pt x="428673" y="-4018"/>
                    <a:pt x="475896" y="138"/>
                  </a:cubicBezTo>
                  <a:cubicBezTo>
                    <a:pt x="483185" y="801"/>
                    <a:pt x="600821" y="56336"/>
                    <a:pt x="607989" y="61878"/>
                  </a:cubicBezTo>
                  <a:cubicBezTo>
                    <a:pt x="644249" y="89946"/>
                    <a:pt x="549442" y="135061"/>
                    <a:pt x="535347" y="153493"/>
                  </a:cubicBezTo>
                  <a:cubicBezTo>
                    <a:pt x="631118" y="251855"/>
                    <a:pt x="607266" y="417075"/>
                    <a:pt x="569560" y="537362"/>
                  </a:cubicBezTo>
                  <a:cubicBezTo>
                    <a:pt x="541069" y="628315"/>
                    <a:pt x="501857" y="700414"/>
                    <a:pt x="415663" y="747216"/>
                  </a:cubicBezTo>
                  <a:lnTo>
                    <a:pt x="365187" y="769924"/>
                  </a:lnTo>
                  <a:cubicBezTo>
                    <a:pt x="421084" y="769021"/>
                    <a:pt x="477161" y="771249"/>
                    <a:pt x="533118" y="770165"/>
                  </a:cubicBezTo>
                  <a:cubicBezTo>
                    <a:pt x="558176" y="769683"/>
                    <a:pt x="587871" y="753119"/>
                    <a:pt x="605519" y="782694"/>
                  </a:cubicBezTo>
                  <a:lnTo>
                    <a:pt x="601724" y="799860"/>
                  </a:lnTo>
                  <a:cubicBezTo>
                    <a:pt x="600098" y="801969"/>
                    <a:pt x="586606" y="807691"/>
                    <a:pt x="584859" y="807691"/>
                  </a:cubicBezTo>
                  <a:lnTo>
                    <a:pt x="22578" y="807691"/>
                  </a:lnTo>
                  <a:cubicBezTo>
                    <a:pt x="10290" y="807691"/>
                    <a:pt x="15350" y="769924"/>
                    <a:pt x="27276" y="769924"/>
                  </a:cubicBezTo>
                  <a:lnTo>
                    <a:pt x="199725" y="769924"/>
                  </a:lnTo>
                  <a:close/>
                  <a:moveTo>
                    <a:pt x="558898" y="80309"/>
                  </a:moveTo>
                  <a:lnTo>
                    <a:pt x="497520" y="51879"/>
                  </a:lnTo>
                  <a:lnTo>
                    <a:pt x="506977" y="122714"/>
                  </a:lnTo>
                  <a:cubicBezTo>
                    <a:pt x="509808" y="125304"/>
                    <a:pt x="551550" y="94223"/>
                    <a:pt x="555887" y="90067"/>
                  </a:cubicBezTo>
                  <a:cubicBezTo>
                    <a:pt x="559802" y="86333"/>
                    <a:pt x="560284" y="86935"/>
                    <a:pt x="558898" y="80309"/>
                  </a:cubicBezTo>
                  <a:close/>
                  <a:moveTo>
                    <a:pt x="392533" y="147711"/>
                  </a:moveTo>
                  <a:cubicBezTo>
                    <a:pt x="259115" y="161865"/>
                    <a:pt x="52936" y="325520"/>
                    <a:pt x="39263" y="465262"/>
                  </a:cubicBezTo>
                  <a:cubicBezTo>
                    <a:pt x="11796" y="745771"/>
                    <a:pt x="384341" y="851661"/>
                    <a:pt x="507820" y="593620"/>
                  </a:cubicBezTo>
                  <a:cubicBezTo>
                    <a:pt x="570523" y="462672"/>
                    <a:pt x="626420" y="122834"/>
                    <a:pt x="392533" y="14771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D69E6A28-8868-D7E6-B81C-21E62CFB5AB1}"/>
                </a:ext>
              </a:extLst>
            </p:cNvPr>
            <p:cNvSpPr/>
            <p:nvPr/>
          </p:nvSpPr>
          <p:spPr>
            <a:xfrm>
              <a:off x="6681393" y="5062342"/>
              <a:ext cx="222926" cy="307569"/>
            </a:xfrm>
            <a:custGeom>
              <a:avLst/>
              <a:gdLst>
                <a:gd name="csX0" fmla="*/ 92524 w 222926"/>
                <a:gd name="csY0" fmla="*/ 1634 h 307569"/>
                <a:gd name="csX1" fmla="*/ 117822 w 222926"/>
                <a:gd name="csY1" fmla="*/ 44942 h 307569"/>
                <a:gd name="csX2" fmla="*/ 199559 w 222926"/>
                <a:gd name="csY2" fmla="*/ 156856 h 307569"/>
                <a:gd name="csX3" fmla="*/ 214015 w 222926"/>
                <a:gd name="csY3" fmla="*/ 255518 h 307569"/>
                <a:gd name="csX4" fmla="*/ 124207 w 222926"/>
                <a:gd name="csY4" fmla="*/ 307500 h 307569"/>
                <a:gd name="csX5" fmla="*/ 86260 w 222926"/>
                <a:gd name="csY5" fmla="*/ 293406 h 307569"/>
                <a:gd name="csX6" fmla="*/ 14160 w 222926"/>
                <a:gd name="csY6" fmla="*/ 143785 h 307569"/>
                <a:gd name="csX7" fmla="*/ 10787 w 222926"/>
                <a:gd name="csY7" fmla="*/ 61747 h 307569"/>
                <a:gd name="csX8" fmla="*/ 92464 w 222926"/>
                <a:gd name="csY8" fmla="*/ 1574 h 307569"/>
                <a:gd name="csX9" fmla="*/ 84212 w 222926"/>
                <a:gd name="csY9" fmla="*/ 57290 h 307569"/>
                <a:gd name="csX10" fmla="*/ 37832 w 222926"/>
                <a:gd name="csY10" fmla="*/ 96080 h 307569"/>
                <a:gd name="csX11" fmla="*/ 129086 w 222926"/>
                <a:gd name="csY11" fmla="*/ 265096 h 307569"/>
                <a:gd name="csX12" fmla="*/ 187633 w 222926"/>
                <a:gd name="csY12" fmla="*/ 231485 h 307569"/>
                <a:gd name="csX13" fmla="*/ 84212 w 222926"/>
                <a:gd name="csY13" fmla="*/ 57290 h 307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22926" h="307569">
                  <a:moveTo>
                    <a:pt x="92524" y="1634"/>
                  </a:moveTo>
                  <a:cubicBezTo>
                    <a:pt x="127700" y="-7582"/>
                    <a:pt x="114268" y="24282"/>
                    <a:pt x="117822" y="44942"/>
                  </a:cubicBezTo>
                  <a:cubicBezTo>
                    <a:pt x="128363" y="105958"/>
                    <a:pt x="171550" y="112945"/>
                    <a:pt x="199559" y="156856"/>
                  </a:cubicBezTo>
                  <a:cubicBezTo>
                    <a:pt x="213895" y="179323"/>
                    <a:pt x="235157" y="233895"/>
                    <a:pt x="214015" y="255518"/>
                  </a:cubicBezTo>
                  <a:cubicBezTo>
                    <a:pt x="210401" y="259253"/>
                    <a:pt x="129387" y="306958"/>
                    <a:pt x="124207" y="307500"/>
                  </a:cubicBezTo>
                  <a:cubicBezTo>
                    <a:pt x="115654" y="308343"/>
                    <a:pt x="90235" y="301357"/>
                    <a:pt x="86260" y="293406"/>
                  </a:cubicBezTo>
                  <a:cubicBezTo>
                    <a:pt x="109630" y="220583"/>
                    <a:pt x="40241" y="197513"/>
                    <a:pt x="14160" y="143785"/>
                  </a:cubicBezTo>
                  <a:cubicBezTo>
                    <a:pt x="969" y="116560"/>
                    <a:pt x="-8127" y="87949"/>
                    <a:pt x="10787" y="61747"/>
                  </a:cubicBezTo>
                  <a:cubicBezTo>
                    <a:pt x="16389" y="53977"/>
                    <a:pt x="85175" y="3441"/>
                    <a:pt x="92464" y="1574"/>
                  </a:cubicBezTo>
                  <a:close/>
                  <a:moveTo>
                    <a:pt x="84212" y="57290"/>
                  </a:moveTo>
                  <a:cubicBezTo>
                    <a:pt x="78008" y="51086"/>
                    <a:pt x="37109" y="78010"/>
                    <a:pt x="37832" y="96080"/>
                  </a:cubicBezTo>
                  <a:cubicBezTo>
                    <a:pt x="40121" y="152760"/>
                    <a:pt x="132760" y="199381"/>
                    <a:pt x="129086" y="265096"/>
                  </a:cubicBezTo>
                  <a:lnTo>
                    <a:pt x="187633" y="231485"/>
                  </a:lnTo>
                  <a:cubicBezTo>
                    <a:pt x="190946" y="152037"/>
                    <a:pt x="87103" y="135834"/>
                    <a:pt x="84212" y="5729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2CB6A139-CD53-7148-35F9-BC97F8AE82F7}"/>
                </a:ext>
              </a:extLst>
            </p:cNvPr>
            <p:cNvSpPr/>
            <p:nvPr/>
          </p:nvSpPr>
          <p:spPr>
            <a:xfrm>
              <a:off x="6512118" y="2733530"/>
              <a:ext cx="248528" cy="274954"/>
            </a:xfrm>
            <a:custGeom>
              <a:avLst/>
              <a:gdLst>
                <a:gd name="csX0" fmla="*/ 148017 w 248528"/>
                <a:gd name="csY0" fmla="*/ 1271 h 274954"/>
                <a:gd name="csX1" fmla="*/ 168376 w 248528"/>
                <a:gd name="csY1" fmla="*/ 3078 h 274954"/>
                <a:gd name="csX2" fmla="*/ 239512 w 248528"/>
                <a:gd name="csY2" fmla="*/ 59456 h 274954"/>
                <a:gd name="csX3" fmla="*/ 248005 w 248528"/>
                <a:gd name="csY3" fmla="*/ 81984 h 274954"/>
                <a:gd name="csX4" fmla="*/ 72665 w 248528"/>
                <a:gd name="csY4" fmla="*/ 273888 h 274954"/>
                <a:gd name="csX5" fmla="*/ 1770 w 248528"/>
                <a:gd name="csY5" fmla="*/ 197572 h 274954"/>
                <a:gd name="csX6" fmla="*/ 40922 w 248528"/>
                <a:gd name="csY6" fmla="*/ 149445 h 274954"/>
                <a:gd name="csX7" fmla="*/ 88025 w 248528"/>
                <a:gd name="csY7" fmla="*/ 102042 h 274954"/>
                <a:gd name="csX8" fmla="*/ 148017 w 248528"/>
                <a:gd name="csY8" fmla="*/ 1210 h 274954"/>
                <a:gd name="csX9" fmla="*/ 166087 w 248528"/>
                <a:gd name="csY9" fmla="*/ 47952 h 274954"/>
                <a:gd name="csX10" fmla="*/ 40982 w 248528"/>
                <a:gd name="csY10" fmla="*/ 191910 h 274954"/>
                <a:gd name="csX11" fmla="*/ 99228 w 248528"/>
                <a:gd name="csY11" fmla="*/ 231363 h 274954"/>
                <a:gd name="csX12" fmla="*/ 184639 w 248528"/>
                <a:gd name="csY12" fmla="*/ 132520 h 274954"/>
                <a:gd name="csX13" fmla="*/ 166087 w 248528"/>
                <a:gd name="csY13" fmla="*/ 47952 h 274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48528" h="274954">
                  <a:moveTo>
                    <a:pt x="148017" y="1271"/>
                  </a:moveTo>
                  <a:cubicBezTo>
                    <a:pt x="155004" y="-1078"/>
                    <a:pt x="161871" y="6"/>
                    <a:pt x="168376" y="3078"/>
                  </a:cubicBezTo>
                  <a:cubicBezTo>
                    <a:pt x="172472" y="5005"/>
                    <a:pt x="235115" y="54818"/>
                    <a:pt x="239512" y="59456"/>
                  </a:cubicBezTo>
                  <a:cubicBezTo>
                    <a:pt x="247644" y="68190"/>
                    <a:pt x="249631" y="69034"/>
                    <a:pt x="248005" y="81984"/>
                  </a:cubicBezTo>
                  <a:cubicBezTo>
                    <a:pt x="241560" y="133243"/>
                    <a:pt x="129465" y="289308"/>
                    <a:pt x="72665" y="273888"/>
                  </a:cubicBezTo>
                  <a:cubicBezTo>
                    <a:pt x="63871" y="271479"/>
                    <a:pt x="6167" y="208234"/>
                    <a:pt x="1770" y="197572"/>
                  </a:cubicBezTo>
                  <a:cubicBezTo>
                    <a:pt x="-8229" y="173057"/>
                    <a:pt x="26767" y="162516"/>
                    <a:pt x="40922" y="149445"/>
                  </a:cubicBezTo>
                  <a:cubicBezTo>
                    <a:pt x="55257" y="136254"/>
                    <a:pt x="76159" y="116799"/>
                    <a:pt x="88025" y="102042"/>
                  </a:cubicBezTo>
                  <a:cubicBezTo>
                    <a:pt x="101577" y="85116"/>
                    <a:pt x="141211" y="3560"/>
                    <a:pt x="148017" y="1210"/>
                  </a:cubicBezTo>
                  <a:close/>
                  <a:moveTo>
                    <a:pt x="166087" y="47952"/>
                  </a:moveTo>
                  <a:cubicBezTo>
                    <a:pt x="135910" y="106559"/>
                    <a:pt x="96277" y="155589"/>
                    <a:pt x="40982" y="191910"/>
                  </a:cubicBezTo>
                  <a:cubicBezTo>
                    <a:pt x="64413" y="206065"/>
                    <a:pt x="69533" y="246542"/>
                    <a:pt x="99228" y="231363"/>
                  </a:cubicBezTo>
                  <a:cubicBezTo>
                    <a:pt x="129706" y="215823"/>
                    <a:pt x="167533" y="162456"/>
                    <a:pt x="184639" y="132520"/>
                  </a:cubicBezTo>
                  <a:cubicBezTo>
                    <a:pt x="212768" y="83128"/>
                    <a:pt x="216503" y="81562"/>
                    <a:pt x="166087" y="4795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57370213-0C7D-E976-7F4F-27FCAC30AE84}"/>
                </a:ext>
              </a:extLst>
            </p:cNvPr>
            <p:cNvSpPr/>
            <p:nvPr/>
          </p:nvSpPr>
          <p:spPr>
            <a:xfrm>
              <a:off x="6454701" y="5552502"/>
              <a:ext cx="244964" cy="249012"/>
            </a:xfrm>
            <a:custGeom>
              <a:avLst/>
              <a:gdLst>
                <a:gd name="csX0" fmla="*/ 224769 w 244964"/>
                <a:gd name="csY0" fmla="*/ 241505 h 249012"/>
                <a:gd name="csX1" fmla="*/ 53525 w 244964"/>
                <a:gd name="csY1" fmla="*/ 171634 h 249012"/>
                <a:gd name="csX2" fmla="*/ 1242 w 244964"/>
                <a:gd name="csY2" fmla="*/ 86645 h 249012"/>
                <a:gd name="csX3" fmla="*/ 55754 w 244964"/>
                <a:gd name="csY3" fmla="*/ 4004 h 249012"/>
                <a:gd name="csX4" fmla="*/ 90990 w 244964"/>
                <a:gd name="csY4" fmla="*/ 25568 h 249012"/>
                <a:gd name="csX5" fmla="*/ 161283 w 244964"/>
                <a:gd name="csY5" fmla="*/ 78091 h 249012"/>
                <a:gd name="csX6" fmla="*/ 244948 w 244964"/>
                <a:gd name="csY6" fmla="*/ 136096 h 249012"/>
                <a:gd name="csX7" fmla="*/ 224769 w 244964"/>
                <a:gd name="csY7" fmla="*/ 241505 h 249012"/>
                <a:gd name="csX8" fmla="*/ 211759 w 244964"/>
                <a:gd name="csY8" fmla="*/ 134048 h 249012"/>
                <a:gd name="csX9" fmla="*/ 67258 w 244964"/>
                <a:gd name="csY9" fmla="*/ 53877 h 249012"/>
                <a:gd name="csX10" fmla="*/ 77197 w 244964"/>
                <a:gd name="csY10" fmla="*/ 143324 h 249012"/>
                <a:gd name="csX11" fmla="*/ 197544 w 244964"/>
                <a:gd name="csY11" fmla="*/ 209581 h 249012"/>
                <a:gd name="csX12" fmla="*/ 211759 w 244964"/>
                <a:gd name="csY12" fmla="*/ 134048 h 249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44964" h="249012">
                  <a:moveTo>
                    <a:pt x="224769" y="241505"/>
                  </a:moveTo>
                  <a:cubicBezTo>
                    <a:pt x="197664" y="273791"/>
                    <a:pt x="78040" y="192776"/>
                    <a:pt x="53525" y="171634"/>
                  </a:cubicBezTo>
                  <a:cubicBezTo>
                    <a:pt x="30275" y="151576"/>
                    <a:pt x="-7311" y="119592"/>
                    <a:pt x="1242" y="86645"/>
                  </a:cubicBezTo>
                  <a:cubicBezTo>
                    <a:pt x="4134" y="75501"/>
                    <a:pt x="47803" y="7979"/>
                    <a:pt x="55754" y="4004"/>
                  </a:cubicBezTo>
                  <a:cubicBezTo>
                    <a:pt x="82317" y="-9247"/>
                    <a:pt x="80871" y="13641"/>
                    <a:pt x="90990" y="25568"/>
                  </a:cubicBezTo>
                  <a:cubicBezTo>
                    <a:pt x="110205" y="48155"/>
                    <a:pt x="134298" y="65864"/>
                    <a:pt x="161283" y="78091"/>
                  </a:cubicBezTo>
                  <a:cubicBezTo>
                    <a:pt x="193087" y="92487"/>
                    <a:pt x="246032" y="92728"/>
                    <a:pt x="244948" y="136096"/>
                  </a:cubicBezTo>
                  <a:cubicBezTo>
                    <a:pt x="244647" y="148324"/>
                    <a:pt x="229407" y="235964"/>
                    <a:pt x="224769" y="241505"/>
                  </a:cubicBezTo>
                  <a:close/>
                  <a:moveTo>
                    <a:pt x="211759" y="134048"/>
                  </a:moveTo>
                  <a:cubicBezTo>
                    <a:pt x="157308" y="120134"/>
                    <a:pt x="105447" y="96221"/>
                    <a:pt x="67258" y="53877"/>
                  </a:cubicBezTo>
                  <a:cubicBezTo>
                    <a:pt x="19072" y="90981"/>
                    <a:pt x="40756" y="110497"/>
                    <a:pt x="77197" y="143324"/>
                  </a:cubicBezTo>
                  <a:cubicBezTo>
                    <a:pt x="91834" y="156455"/>
                    <a:pt x="184533" y="221989"/>
                    <a:pt x="197544" y="209581"/>
                  </a:cubicBezTo>
                  <a:lnTo>
                    <a:pt x="211759" y="134048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A5EC8745-75FA-96CC-3726-CBE54DC29F72}"/>
                </a:ext>
              </a:extLst>
            </p:cNvPr>
            <p:cNvSpPr/>
            <p:nvPr/>
          </p:nvSpPr>
          <p:spPr>
            <a:xfrm>
              <a:off x="10940517" y="4841177"/>
              <a:ext cx="236800" cy="217245"/>
            </a:xfrm>
            <a:custGeom>
              <a:avLst/>
              <a:gdLst>
                <a:gd name="csX0" fmla="*/ 151610 w 236800"/>
                <a:gd name="csY0" fmla="*/ 416 h 217245"/>
                <a:gd name="csX1" fmla="*/ 235997 w 236800"/>
                <a:gd name="csY1" fmla="*/ 99079 h 217245"/>
                <a:gd name="csX2" fmla="*/ 67704 w 236800"/>
                <a:gd name="csY2" fmla="*/ 214968 h 217245"/>
                <a:gd name="csX3" fmla="*/ 423 w 236800"/>
                <a:gd name="csY3" fmla="*/ 123895 h 217245"/>
                <a:gd name="csX4" fmla="*/ 89087 w 236800"/>
                <a:gd name="csY4" fmla="*/ 70468 h 217245"/>
                <a:gd name="csX5" fmla="*/ 151549 w 236800"/>
                <a:gd name="csY5" fmla="*/ 416 h 217245"/>
                <a:gd name="csX6" fmla="*/ 44454 w 236800"/>
                <a:gd name="csY6" fmla="*/ 136785 h 217245"/>
                <a:gd name="csX7" fmla="*/ 128058 w 236800"/>
                <a:gd name="csY7" fmla="*/ 165998 h 217245"/>
                <a:gd name="csX8" fmla="*/ 199676 w 236800"/>
                <a:gd name="csY8" fmla="*/ 83177 h 217245"/>
                <a:gd name="csX9" fmla="*/ 162692 w 236800"/>
                <a:gd name="csY9" fmla="*/ 42278 h 217245"/>
                <a:gd name="csX10" fmla="*/ 44514 w 236800"/>
                <a:gd name="csY10" fmla="*/ 136785 h 21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6800" h="217245">
                  <a:moveTo>
                    <a:pt x="151610" y="416"/>
                  </a:moveTo>
                  <a:cubicBezTo>
                    <a:pt x="177269" y="-6089"/>
                    <a:pt x="244911" y="65348"/>
                    <a:pt x="235997" y="99079"/>
                  </a:cubicBezTo>
                  <a:cubicBezTo>
                    <a:pt x="223769" y="145157"/>
                    <a:pt x="119324" y="232436"/>
                    <a:pt x="67704" y="214968"/>
                  </a:cubicBezTo>
                  <a:cubicBezTo>
                    <a:pt x="55717" y="210933"/>
                    <a:pt x="-5661" y="136906"/>
                    <a:pt x="423" y="123895"/>
                  </a:cubicBezTo>
                  <a:cubicBezTo>
                    <a:pt x="3495" y="117330"/>
                    <a:pt x="71920" y="84502"/>
                    <a:pt x="89087" y="70468"/>
                  </a:cubicBezTo>
                  <a:cubicBezTo>
                    <a:pt x="103784" y="58481"/>
                    <a:pt x="146971" y="1560"/>
                    <a:pt x="151549" y="416"/>
                  </a:cubicBezTo>
                  <a:close/>
                  <a:moveTo>
                    <a:pt x="44454" y="136785"/>
                  </a:moveTo>
                  <a:cubicBezTo>
                    <a:pt x="79992" y="176479"/>
                    <a:pt x="73968" y="197380"/>
                    <a:pt x="128058" y="165998"/>
                  </a:cubicBezTo>
                  <a:cubicBezTo>
                    <a:pt x="157994" y="148591"/>
                    <a:pt x="186003" y="114980"/>
                    <a:pt x="199676" y="83177"/>
                  </a:cubicBezTo>
                  <a:lnTo>
                    <a:pt x="162692" y="42278"/>
                  </a:lnTo>
                  <a:cubicBezTo>
                    <a:pt x="137876" y="84442"/>
                    <a:pt x="90472" y="119438"/>
                    <a:pt x="44514" y="13678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4969692D-5789-019C-A021-A5DF1DDED025}"/>
                </a:ext>
              </a:extLst>
            </p:cNvPr>
            <p:cNvSpPr/>
            <p:nvPr/>
          </p:nvSpPr>
          <p:spPr>
            <a:xfrm>
              <a:off x="8031544" y="2460079"/>
              <a:ext cx="210303" cy="209169"/>
            </a:xfrm>
            <a:custGeom>
              <a:avLst/>
              <a:gdLst>
                <a:gd name="csX0" fmla="*/ 103110 w 210303"/>
                <a:gd name="csY0" fmla="*/ 960 h 209169"/>
                <a:gd name="csX1" fmla="*/ 198882 w 210303"/>
                <a:gd name="csY1" fmla="*/ 186781 h 209169"/>
                <a:gd name="csX2" fmla="*/ 87329 w 210303"/>
                <a:gd name="csY2" fmla="*/ 203706 h 209169"/>
                <a:gd name="csX3" fmla="*/ 85342 w 210303"/>
                <a:gd name="csY3" fmla="*/ 163049 h 209169"/>
                <a:gd name="csX4" fmla="*/ 38239 w 210303"/>
                <a:gd name="csY4" fmla="*/ 68482 h 209169"/>
                <a:gd name="csX5" fmla="*/ 954 w 210303"/>
                <a:gd name="csY5" fmla="*/ 53423 h 209169"/>
                <a:gd name="csX6" fmla="*/ 55827 w 210303"/>
                <a:gd name="csY6" fmla="*/ 20235 h 209169"/>
                <a:gd name="csX7" fmla="*/ 103050 w 210303"/>
                <a:gd name="csY7" fmla="*/ 960 h 209169"/>
                <a:gd name="csX8" fmla="*/ 169307 w 210303"/>
                <a:gd name="csY8" fmla="*/ 164253 h 209169"/>
                <a:gd name="csX9" fmla="*/ 118651 w 210303"/>
                <a:gd name="csY9" fmla="*/ 39810 h 209169"/>
                <a:gd name="csX10" fmla="*/ 80703 w 210303"/>
                <a:gd name="csY10" fmla="*/ 47340 h 209169"/>
                <a:gd name="csX11" fmla="*/ 118530 w 210303"/>
                <a:gd name="csY11" fmla="*/ 174794 h 209169"/>
                <a:gd name="csX12" fmla="*/ 169307 w 210303"/>
                <a:gd name="csY12" fmla="*/ 164193 h 209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10303" h="209169">
                  <a:moveTo>
                    <a:pt x="103110" y="960"/>
                  </a:moveTo>
                  <a:cubicBezTo>
                    <a:pt x="175933" y="-13255"/>
                    <a:pt x="236287" y="134317"/>
                    <a:pt x="198882" y="186781"/>
                  </a:cubicBezTo>
                  <a:cubicBezTo>
                    <a:pt x="185269" y="205935"/>
                    <a:pt x="103291" y="216175"/>
                    <a:pt x="87329" y="203706"/>
                  </a:cubicBezTo>
                  <a:cubicBezTo>
                    <a:pt x="73235" y="192683"/>
                    <a:pt x="85221" y="175758"/>
                    <a:pt x="85342" y="163049"/>
                  </a:cubicBezTo>
                  <a:cubicBezTo>
                    <a:pt x="85763" y="121307"/>
                    <a:pt x="84739" y="84685"/>
                    <a:pt x="38239" y="68482"/>
                  </a:cubicBezTo>
                  <a:cubicBezTo>
                    <a:pt x="26132" y="64265"/>
                    <a:pt x="5532" y="69927"/>
                    <a:pt x="954" y="53423"/>
                  </a:cubicBezTo>
                  <a:cubicBezTo>
                    <a:pt x="-6936" y="24993"/>
                    <a:pt x="36131" y="26920"/>
                    <a:pt x="55827" y="20235"/>
                  </a:cubicBezTo>
                  <a:cubicBezTo>
                    <a:pt x="69319" y="15657"/>
                    <a:pt x="93292" y="2887"/>
                    <a:pt x="103050" y="960"/>
                  </a:cubicBezTo>
                  <a:close/>
                  <a:moveTo>
                    <a:pt x="169307" y="164253"/>
                  </a:moveTo>
                  <a:cubicBezTo>
                    <a:pt x="184787" y="130040"/>
                    <a:pt x="155755" y="49990"/>
                    <a:pt x="118651" y="39810"/>
                  </a:cubicBezTo>
                  <a:cubicBezTo>
                    <a:pt x="106905" y="36558"/>
                    <a:pt x="93353" y="48966"/>
                    <a:pt x="80703" y="47340"/>
                  </a:cubicBezTo>
                  <a:cubicBezTo>
                    <a:pt x="115037" y="80649"/>
                    <a:pt x="131240" y="127571"/>
                    <a:pt x="118530" y="174794"/>
                  </a:cubicBezTo>
                  <a:lnTo>
                    <a:pt x="169307" y="164193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FAB19358-FB32-0B11-E03D-22B54B207CFD}"/>
                </a:ext>
              </a:extLst>
            </p:cNvPr>
            <p:cNvSpPr/>
            <p:nvPr/>
          </p:nvSpPr>
          <p:spPr>
            <a:xfrm>
              <a:off x="11216184" y="4412060"/>
              <a:ext cx="168449" cy="230825"/>
            </a:xfrm>
            <a:custGeom>
              <a:avLst/>
              <a:gdLst>
                <a:gd name="csX0" fmla="*/ 79653 w 168449"/>
                <a:gd name="csY0" fmla="*/ 428 h 230825"/>
                <a:gd name="csX1" fmla="*/ 124166 w 168449"/>
                <a:gd name="csY1" fmla="*/ 58071 h 230825"/>
                <a:gd name="csX2" fmla="*/ 168317 w 168449"/>
                <a:gd name="csY2" fmla="*/ 171612 h 230825"/>
                <a:gd name="csX3" fmla="*/ 73690 w 168449"/>
                <a:gd name="csY3" fmla="*/ 230822 h 230825"/>
                <a:gd name="csX4" fmla="*/ 24 w 168449"/>
                <a:gd name="csY4" fmla="*/ 86381 h 230825"/>
                <a:gd name="csX5" fmla="*/ 14119 w 168449"/>
                <a:gd name="csY5" fmla="*/ 15185 h 230825"/>
                <a:gd name="csX6" fmla="*/ 79653 w 168449"/>
                <a:gd name="csY6" fmla="*/ 428 h 230825"/>
                <a:gd name="csX7" fmla="*/ 90074 w 168449"/>
                <a:gd name="csY7" fmla="*/ 36809 h 230825"/>
                <a:gd name="csX8" fmla="*/ 38152 w 168449"/>
                <a:gd name="csY8" fmla="*/ 67588 h 230825"/>
                <a:gd name="csX9" fmla="*/ 78147 w 168449"/>
                <a:gd name="csY9" fmla="*/ 187875 h 230825"/>
                <a:gd name="csX10" fmla="*/ 127900 w 168449"/>
                <a:gd name="csY10" fmla="*/ 161854 h 230825"/>
                <a:gd name="csX11" fmla="*/ 90074 w 168449"/>
                <a:gd name="csY11" fmla="*/ 36749 h 230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68449" h="230825">
                  <a:moveTo>
                    <a:pt x="79653" y="428"/>
                  </a:moveTo>
                  <a:cubicBezTo>
                    <a:pt x="151030" y="-3005"/>
                    <a:pt x="124347" y="14041"/>
                    <a:pt x="124166" y="58071"/>
                  </a:cubicBezTo>
                  <a:cubicBezTo>
                    <a:pt x="123925" y="107824"/>
                    <a:pt x="171268" y="138363"/>
                    <a:pt x="168317" y="171612"/>
                  </a:cubicBezTo>
                  <a:cubicBezTo>
                    <a:pt x="167052" y="185948"/>
                    <a:pt x="86399" y="230641"/>
                    <a:pt x="73690" y="230822"/>
                  </a:cubicBezTo>
                  <a:cubicBezTo>
                    <a:pt x="30563" y="231605"/>
                    <a:pt x="-1000" y="121859"/>
                    <a:pt x="24" y="86381"/>
                  </a:cubicBezTo>
                  <a:cubicBezTo>
                    <a:pt x="325" y="76503"/>
                    <a:pt x="10324" y="20666"/>
                    <a:pt x="14119" y="15185"/>
                  </a:cubicBezTo>
                  <a:cubicBezTo>
                    <a:pt x="22732" y="2777"/>
                    <a:pt x="63450" y="1211"/>
                    <a:pt x="79653" y="428"/>
                  </a:cubicBezTo>
                  <a:close/>
                  <a:moveTo>
                    <a:pt x="90074" y="36809"/>
                  </a:moveTo>
                  <a:cubicBezTo>
                    <a:pt x="57065" y="39640"/>
                    <a:pt x="41405" y="30846"/>
                    <a:pt x="38152" y="67588"/>
                  </a:cubicBezTo>
                  <a:cubicBezTo>
                    <a:pt x="34659" y="107041"/>
                    <a:pt x="43031" y="164685"/>
                    <a:pt x="78147" y="187875"/>
                  </a:cubicBezTo>
                  <a:lnTo>
                    <a:pt x="127900" y="161854"/>
                  </a:lnTo>
                  <a:cubicBezTo>
                    <a:pt x="100675" y="124810"/>
                    <a:pt x="85676" y="83189"/>
                    <a:pt x="90074" y="3674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8DEE9155-24E0-8E15-B601-12579E4D054F}"/>
                </a:ext>
              </a:extLst>
            </p:cNvPr>
            <p:cNvSpPr/>
            <p:nvPr/>
          </p:nvSpPr>
          <p:spPr>
            <a:xfrm>
              <a:off x="9647969" y="3230839"/>
              <a:ext cx="184147" cy="233534"/>
            </a:xfrm>
            <a:custGeom>
              <a:avLst/>
              <a:gdLst>
                <a:gd name="csX0" fmla="*/ 71854 w 184147"/>
                <a:gd name="csY0" fmla="*/ 229657 h 233534"/>
                <a:gd name="csX1" fmla="*/ 44870 w 184147"/>
                <a:gd name="csY1" fmla="*/ 159846 h 233534"/>
                <a:gd name="csX2" fmla="*/ 32823 w 184147"/>
                <a:gd name="csY2" fmla="*/ 25163 h 233534"/>
                <a:gd name="csX3" fmla="*/ 78058 w 184147"/>
                <a:gd name="csY3" fmla="*/ 3780 h 233534"/>
                <a:gd name="csX4" fmla="*/ 184069 w 184147"/>
                <a:gd name="csY4" fmla="*/ 176772 h 233534"/>
                <a:gd name="csX5" fmla="*/ 152748 w 184147"/>
                <a:gd name="csY5" fmla="*/ 211165 h 233534"/>
                <a:gd name="csX6" fmla="*/ 71854 w 184147"/>
                <a:gd name="csY6" fmla="*/ 229657 h 233534"/>
                <a:gd name="csX7" fmla="*/ 70649 w 184147"/>
                <a:gd name="csY7" fmla="*/ 46546 h 233534"/>
                <a:gd name="csX8" fmla="*/ 78058 w 184147"/>
                <a:gd name="csY8" fmla="*/ 145510 h 233534"/>
                <a:gd name="csX9" fmla="*/ 94682 w 184147"/>
                <a:gd name="csY9" fmla="*/ 192673 h 233534"/>
                <a:gd name="csX10" fmla="*/ 145881 w 184147"/>
                <a:gd name="csY10" fmla="*/ 171772 h 233534"/>
                <a:gd name="csX11" fmla="*/ 70649 w 184147"/>
                <a:gd name="csY11" fmla="*/ 46546 h 233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4147" h="233534">
                  <a:moveTo>
                    <a:pt x="71854" y="229657"/>
                  </a:moveTo>
                  <a:cubicBezTo>
                    <a:pt x="69264" y="226946"/>
                    <a:pt x="52399" y="174182"/>
                    <a:pt x="44870" y="159846"/>
                  </a:cubicBezTo>
                  <a:cubicBezTo>
                    <a:pt x="12343" y="98287"/>
                    <a:pt x="-31025" y="93529"/>
                    <a:pt x="32823" y="25163"/>
                  </a:cubicBezTo>
                  <a:cubicBezTo>
                    <a:pt x="46194" y="10888"/>
                    <a:pt x="58000" y="-8206"/>
                    <a:pt x="78058" y="3780"/>
                  </a:cubicBezTo>
                  <a:cubicBezTo>
                    <a:pt x="103296" y="18779"/>
                    <a:pt x="182202" y="148341"/>
                    <a:pt x="184069" y="176772"/>
                  </a:cubicBezTo>
                  <a:cubicBezTo>
                    <a:pt x="185455" y="198275"/>
                    <a:pt x="168047" y="203395"/>
                    <a:pt x="152748" y="211165"/>
                  </a:cubicBezTo>
                  <a:cubicBezTo>
                    <a:pt x="137268" y="218995"/>
                    <a:pt x="84443" y="242788"/>
                    <a:pt x="71854" y="229657"/>
                  </a:cubicBezTo>
                  <a:close/>
                  <a:moveTo>
                    <a:pt x="70649" y="46546"/>
                  </a:moveTo>
                  <a:cubicBezTo>
                    <a:pt x="7103" y="72748"/>
                    <a:pt x="58301" y="106419"/>
                    <a:pt x="78058" y="145510"/>
                  </a:cubicBezTo>
                  <a:cubicBezTo>
                    <a:pt x="85226" y="159725"/>
                    <a:pt x="91731" y="176952"/>
                    <a:pt x="94682" y="192673"/>
                  </a:cubicBezTo>
                  <a:cubicBezTo>
                    <a:pt x="101489" y="198516"/>
                    <a:pt x="145520" y="177133"/>
                    <a:pt x="145881" y="171772"/>
                  </a:cubicBezTo>
                  <a:lnTo>
                    <a:pt x="70649" y="46546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807501F4-B626-9DD7-C491-36B4CA840454}"/>
                </a:ext>
              </a:extLst>
            </p:cNvPr>
            <p:cNvSpPr/>
            <p:nvPr/>
          </p:nvSpPr>
          <p:spPr>
            <a:xfrm>
              <a:off x="6448480" y="6314667"/>
              <a:ext cx="292324" cy="37826"/>
            </a:xfrm>
            <a:custGeom>
              <a:avLst/>
              <a:gdLst>
                <a:gd name="csX0" fmla="*/ 277009 w 292324"/>
                <a:gd name="csY0" fmla="*/ 60 h 37826"/>
                <a:gd name="csX1" fmla="*/ 281707 w 292324"/>
                <a:gd name="csY1" fmla="*/ 37827 h 37826"/>
                <a:gd name="csX2" fmla="*/ 12402 w 292324"/>
                <a:gd name="csY2" fmla="*/ 37827 h 37826"/>
                <a:gd name="csX3" fmla="*/ 356 w 292324"/>
                <a:gd name="csY3" fmla="*/ 21022 h 37826"/>
                <a:gd name="csX4" fmla="*/ 12402 w 292324"/>
                <a:gd name="csY4" fmla="*/ 0 h 37826"/>
                <a:gd name="csX5" fmla="*/ 277009 w 292324"/>
                <a:gd name="csY5" fmla="*/ 0 h 37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324" h="37826">
                  <a:moveTo>
                    <a:pt x="277009" y="60"/>
                  </a:moveTo>
                  <a:cubicBezTo>
                    <a:pt x="299355" y="3795"/>
                    <a:pt x="293934" y="37827"/>
                    <a:pt x="281707" y="37827"/>
                  </a:cubicBezTo>
                  <a:lnTo>
                    <a:pt x="12402" y="37827"/>
                  </a:lnTo>
                  <a:cubicBezTo>
                    <a:pt x="10053" y="37827"/>
                    <a:pt x="54" y="25961"/>
                    <a:pt x="356" y="21022"/>
                  </a:cubicBezTo>
                  <a:cubicBezTo>
                    <a:pt x="-2114" y="14998"/>
                    <a:pt x="8969" y="0"/>
                    <a:pt x="12402" y="0"/>
                  </a:cubicBezTo>
                  <a:lnTo>
                    <a:pt x="277009" y="0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3730B59F-FBAC-1476-0E7C-85CC0DF20F9B}"/>
                </a:ext>
              </a:extLst>
            </p:cNvPr>
            <p:cNvSpPr/>
            <p:nvPr/>
          </p:nvSpPr>
          <p:spPr>
            <a:xfrm>
              <a:off x="6395997" y="6318590"/>
              <a:ext cx="35543" cy="31192"/>
            </a:xfrm>
            <a:custGeom>
              <a:avLst/>
              <a:gdLst>
                <a:gd name="csX0" fmla="*/ 8868 w 35543"/>
                <a:gd name="csY0" fmla="*/ 1498 h 31192"/>
                <a:gd name="csX1" fmla="*/ 29708 w 35543"/>
                <a:gd name="csY1" fmla="*/ 27158 h 31192"/>
                <a:gd name="csX2" fmla="*/ 8868 w 35543"/>
                <a:gd name="csY2" fmla="*/ 1498 h 31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543" h="31192">
                  <a:moveTo>
                    <a:pt x="8868" y="1498"/>
                  </a:moveTo>
                  <a:cubicBezTo>
                    <a:pt x="32359" y="-6211"/>
                    <a:pt x="43080" y="17882"/>
                    <a:pt x="29708" y="27158"/>
                  </a:cubicBezTo>
                  <a:cubicBezTo>
                    <a:pt x="7181" y="42819"/>
                    <a:pt x="-11793" y="8305"/>
                    <a:pt x="8868" y="149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7A3D317C-2A60-7375-C9E8-16E00D1E5286}"/>
                </a:ext>
              </a:extLst>
            </p:cNvPr>
            <p:cNvSpPr/>
            <p:nvPr/>
          </p:nvSpPr>
          <p:spPr>
            <a:xfrm>
              <a:off x="9907406" y="5015155"/>
              <a:ext cx="115949" cy="131854"/>
            </a:xfrm>
            <a:custGeom>
              <a:avLst/>
              <a:gdLst>
                <a:gd name="csX0" fmla="*/ 81963 w 115949"/>
                <a:gd name="csY0" fmla="*/ 6717 h 131854"/>
                <a:gd name="csX1" fmla="*/ 110996 w 115949"/>
                <a:gd name="csY1" fmla="*/ 33159 h 131854"/>
                <a:gd name="csX2" fmla="*/ 26488 w 115949"/>
                <a:gd name="csY2" fmla="*/ 128328 h 131854"/>
                <a:gd name="csX3" fmla="*/ 2696 w 115949"/>
                <a:gd name="csY3" fmla="*/ 99778 h 131854"/>
                <a:gd name="csX4" fmla="*/ 81963 w 115949"/>
                <a:gd name="csY4" fmla="*/ 6656 h 131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949" h="131854">
                  <a:moveTo>
                    <a:pt x="81963" y="6717"/>
                  </a:moveTo>
                  <a:cubicBezTo>
                    <a:pt x="102985" y="-10450"/>
                    <a:pt x="126356" y="7801"/>
                    <a:pt x="110996" y="33159"/>
                  </a:cubicBezTo>
                  <a:cubicBezTo>
                    <a:pt x="103948" y="44845"/>
                    <a:pt x="35884" y="122727"/>
                    <a:pt x="26488" y="128328"/>
                  </a:cubicBezTo>
                  <a:cubicBezTo>
                    <a:pt x="5707" y="140857"/>
                    <a:pt x="-5496" y="117306"/>
                    <a:pt x="2696" y="99778"/>
                  </a:cubicBezTo>
                  <a:lnTo>
                    <a:pt x="81963" y="6656"/>
                  </a:ln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D78DE285-77FC-21F7-11C3-7703E0737022}"/>
                </a:ext>
              </a:extLst>
            </p:cNvPr>
            <p:cNvSpPr/>
            <p:nvPr/>
          </p:nvSpPr>
          <p:spPr>
            <a:xfrm>
              <a:off x="10358370" y="4974472"/>
              <a:ext cx="114133" cy="98024"/>
            </a:xfrm>
            <a:custGeom>
              <a:avLst/>
              <a:gdLst>
                <a:gd name="csX0" fmla="*/ 110339 w 114133"/>
                <a:gd name="csY0" fmla="*/ 4634 h 98024"/>
                <a:gd name="csX1" fmla="*/ 114134 w 114133"/>
                <a:gd name="csY1" fmla="*/ 22162 h 98024"/>
                <a:gd name="csX2" fmla="*/ 90221 w 114133"/>
                <a:gd name="csY2" fmla="*/ 45834 h 98024"/>
                <a:gd name="csX3" fmla="*/ 19085 w 114133"/>
                <a:gd name="csY3" fmla="*/ 97997 h 98024"/>
                <a:gd name="csX4" fmla="*/ 352 w 114133"/>
                <a:gd name="csY4" fmla="*/ 78541 h 98024"/>
                <a:gd name="csX5" fmla="*/ 89438 w 114133"/>
                <a:gd name="csY5" fmla="*/ 2105 h 98024"/>
                <a:gd name="csX6" fmla="*/ 110399 w 114133"/>
                <a:gd name="csY6" fmla="*/ 4634 h 98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133" h="98024">
                  <a:moveTo>
                    <a:pt x="110339" y="4634"/>
                  </a:moveTo>
                  <a:lnTo>
                    <a:pt x="114134" y="22162"/>
                  </a:lnTo>
                  <a:cubicBezTo>
                    <a:pt x="106363" y="30234"/>
                    <a:pt x="98473" y="38245"/>
                    <a:pt x="90221" y="45834"/>
                  </a:cubicBezTo>
                  <a:cubicBezTo>
                    <a:pt x="79740" y="55411"/>
                    <a:pt x="28361" y="97515"/>
                    <a:pt x="19085" y="97997"/>
                  </a:cubicBezTo>
                  <a:cubicBezTo>
                    <a:pt x="7761" y="98599"/>
                    <a:pt x="-1997" y="89383"/>
                    <a:pt x="352" y="78541"/>
                  </a:cubicBezTo>
                  <a:cubicBezTo>
                    <a:pt x="2761" y="67639"/>
                    <a:pt x="77270" y="7164"/>
                    <a:pt x="89438" y="2105"/>
                  </a:cubicBezTo>
                  <a:cubicBezTo>
                    <a:pt x="97449" y="-1208"/>
                    <a:pt x="103352" y="-787"/>
                    <a:pt x="110399" y="463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45619B80-EC13-140D-61F2-30DFA8EBC1E1}"/>
                </a:ext>
              </a:extLst>
            </p:cNvPr>
            <p:cNvSpPr/>
            <p:nvPr/>
          </p:nvSpPr>
          <p:spPr>
            <a:xfrm>
              <a:off x="10461378" y="4753396"/>
              <a:ext cx="106737" cy="102246"/>
            </a:xfrm>
            <a:custGeom>
              <a:avLst/>
              <a:gdLst>
                <a:gd name="csX0" fmla="*/ 101897 w 106737"/>
                <a:gd name="csY0" fmla="*/ 3629 h 102246"/>
                <a:gd name="csX1" fmla="*/ 106656 w 106737"/>
                <a:gd name="csY1" fmla="*/ 18326 h 102246"/>
                <a:gd name="csX2" fmla="*/ 23895 w 106737"/>
                <a:gd name="csY2" fmla="*/ 100545 h 102246"/>
                <a:gd name="csX3" fmla="*/ 1066 w 106737"/>
                <a:gd name="csY3" fmla="*/ 82716 h 102246"/>
                <a:gd name="csX4" fmla="*/ 65697 w 106737"/>
                <a:gd name="csY4" fmla="*/ 14772 h 102246"/>
                <a:gd name="csX5" fmla="*/ 101897 w 106737"/>
                <a:gd name="csY5" fmla="*/ 3689 h 102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737" h="102246">
                  <a:moveTo>
                    <a:pt x="101897" y="3629"/>
                  </a:moveTo>
                  <a:cubicBezTo>
                    <a:pt x="104969" y="6821"/>
                    <a:pt x="107198" y="13929"/>
                    <a:pt x="106656" y="18326"/>
                  </a:cubicBezTo>
                  <a:cubicBezTo>
                    <a:pt x="104849" y="31578"/>
                    <a:pt x="38049" y="96268"/>
                    <a:pt x="23895" y="100545"/>
                  </a:cubicBezTo>
                  <a:cubicBezTo>
                    <a:pt x="8114" y="105303"/>
                    <a:pt x="-3692" y="100304"/>
                    <a:pt x="1066" y="82716"/>
                  </a:cubicBezTo>
                  <a:cubicBezTo>
                    <a:pt x="3596" y="73319"/>
                    <a:pt x="54855" y="22904"/>
                    <a:pt x="65697" y="14772"/>
                  </a:cubicBezTo>
                  <a:cubicBezTo>
                    <a:pt x="74912" y="7845"/>
                    <a:pt x="91778" y="-6852"/>
                    <a:pt x="101897" y="368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1256DBA9-AD57-1670-4B08-413D5466C632}"/>
                </a:ext>
              </a:extLst>
            </p:cNvPr>
            <p:cNvSpPr/>
            <p:nvPr/>
          </p:nvSpPr>
          <p:spPr>
            <a:xfrm>
              <a:off x="10531013" y="3900506"/>
              <a:ext cx="95322" cy="109254"/>
            </a:xfrm>
            <a:custGeom>
              <a:avLst/>
              <a:gdLst>
                <a:gd name="csX0" fmla="*/ 74547 w 95322"/>
                <a:gd name="csY0" fmla="*/ 1201 h 109254"/>
                <a:gd name="csX1" fmla="*/ 94845 w 95322"/>
                <a:gd name="csY1" fmla="*/ 21319 h 109254"/>
                <a:gd name="csX2" fmla="*/ 20577 w 95322"/>
                <a:gd name="csY2" fmla="*/ 108237 h 109254"/>
                <a:gd name="csX3" fmla="*/ 4856 w 95322"/>
                <a:gd name="csY3" fmla="*/ 106972 h 109254"/>
                <a:gd name="csX4" fmla="*/ 5820 w 95322"/>
                <a:gd name="csY4" fmla="*/ 78963 h 109254"/>
                <a:gd name="csX5" fmla="*/ 74607 w 95322"/>
                <a:gd name="csY5" fmla="*/ 1141 h 10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22" h="109254">
                  <a:moveTo>
                    <a:pt x="74547" y="1201"/>
                  </a:moveTo>
                  <a:cubicBezTo>
                    <a:pt x="90930" y="-3497"/>
                    <a:pt x="97194" y="6080"/>
                    <a:pt x="94845" y="21319"/>
                  </a:cubicBezTo>
                  <a:cubicBezTo>
                    <a:pt x="92978" y="33547"/>
                    <a:pt x="32022" y="105948"/>
                    <a:pt x="20577" y="108237"/>
                  </a:cubicBezTo>
                  <a:cubicBezTo>
                    <a:pt x="15277" y="109321"/>
                    <a:pt x="9555" y="110284"/>
                    <a:pt x="4856" y="106972"/>
                  </a:cubicBezTo>
                  <a:cubicBezTo>
                    <a:pt x="-3998" y="97997"/>
                    <a:pt x="1061" y="88299"/>
                    <a:pt x="5820" y="78963"/>
                  </a:cubicBezTo>
                  <a:cubicBezTo>
                    <a:pt x="10578" y="69627"/>
                    <a:pt x="68885" y="2767"/>
                    <a:pt x="74607" y="114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3A4C3267-7FBF-F0BB-6B86-FDCE841A4AC9}"/>
                </a:ext>
              </a:extLst>
            </p:cNvPr>
            <p:cNvSpPr/>
            <p:nvPr/>
          </p:nvSpPr>
          <p:spPr>
            <a:xfrm>
              <a:off x="10174292" y="4939592"/>
              <a:ext cx="102373" cy="95016"/>
            </a:xfrm>
            <a:custGeom>
              <a:avLst/>
              <a:gdLst>
                <a:gd name="csX0" fmla="*/ 76913 w 102373"/>
                <a:gd name="csY0" fmla="*/ 1386 h 95016"/>
                <a:gd name="csX1" fmla="*/ 99922 w 102373"/>
                <a:gd name="csY1" fmla="*/ 4940 h 95016"/>
                <a:gd name="csX2" fmla="*/ 99561 w 102373"/>
                <a:gd name="csY2" fmla="*/ 24094 h 95016"/>
                <a:gd name="csX3" fmla="*/ 21799 w 102373"/>
                <a:gd name="csY3" fmla="*/ 93122 h 95016"/>
                <a:gd name="csX4" fmla="*/ 7403 w 102373"/>
                <a:gd name="csY4" fmla="*/ 92941 h 95016"/>
                <a:gd name="csX5" fmla="*/ 5235 w 102373"/>
                <a:gd name="csY5" fmla="*/ 67041 h 95016"/>
                <a:gd name="csX6" fmla="*/ 76913 w 102373"/>
                <a:gd name="csY6" fmla="*/ 1386 h 95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2373" h="95016">
                  <a:moveTo>
                    <a:pt x="76913" y="1386"/>
                  </a:moveTo>
                  <a:cubicBezTo>
                    <a:pt x="83659" y="-662"/>
                    <a:pt x="95525" y="-1144"/>
                    <a:pt x="99922" y="4940"/>
                  </a:cubicBezTo>
                  <a:cubicBezTo>
                    <a:pt x="103837" y="11505"/>
                    <a:pt x="102572" y="17589"/>
                    <a:pt x="99561" y="24094"/>
                  </a:cubicBezTo>
                  <a:cubicBezTo>
                    <a:pt x="96308" y="31021"/>
                    <a:pt x="28726" y="90833"/>
                    <a:pt x="21799" y="93122"/>
                  </a:cubicBezTo>
                  <a:cubicBezTo>
                    <a:pt x="16739" y="94748"/>
                    <a:pt x="12282" y="96495"/>
                    <a:pt x="7403" y="92941"/>
                  </a:cubicBezTo>
                  <a:cubicBezTo>
                    <a:pt x="-2294" y="82400"/>
                    <a:pt x="-1873" y="78123"/>
                    <a:pt x="5235" y="67041"/>
                  </a:cubicBezTo>
                  <a:cubicBezTo>
                    <a:pt x="11439" y="57403"/>
                    <a:pt x="68540" y="3916"/>
                    <a:pt x="76913" y="138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8D35BDC4-9343-5E32-4C03-F2F0663FA680}"/>
                </a:ext>
              </a:extLst>
            </p:cNvPr>
            <p:cNvSpPr/>
            <p:nvPr/>
          </p:nvSpPr>
          <p:spPr>
            <a:xfrm>
              <a:off x="10275892" y="4698701"/>
              <a:ext cx="99978" cy="95790"/>
            </a:xfrm>
            <a:custGeom>
              <a:avLst/>
              <a:gdLst>
                <a:gd name="csX0" fmla="*/ 74577 w 99978"/>
                <a:gd name="csY0" fmla="*/ 1403 h 95790"/>
                <a:gd name="csX1" fmla="*/ 97526 w 99978"/>
                <a:gd name="csY1" fmla="*/ 4957 h 95790"/>
                <a:gd name="csX2" fmla="*/ 97165 w 99978"/>
                <a:gd name="csY2" fmla="*/ 24111 h 95790"/>
                <a:gd name="csX3" fmla="*/ 28619 w 99978"/>
                <a:gd name="csY3" fmla="*/ 92597 h 95790"/>
                <a:gd name="csX4" fmla="*/ 2719 w 99978"/>
                <a:gd name="csY4" fmla="*/ 71455 h 95790"/>
                <a:gd name="csX5" fmla="*/ 74577 w 99978"/>
                <a:gd name="csY5" fmla="*/ 1403 h 95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978" h="95790">
                  <a:moveTo>
                    <a:pt x="74577" y="1403"/>
                  </a:moveTo>
                  <a:cubicBezTo>
                    <a:pt x="81324" y="-645"/>
                    <a:pt x="93129" y="-1187"/>
                    <a:pt x="97526" y="4957"/>
                  </a:cubicBezTo>
                  <a:cubicBezTo>
                    <a:pt x="101441" y="11523"/>
                    <a:pt x="100177" y="17606"/>
                    <a:pt x="97165" y="24111"/>
                  </a:cubicBezTo>
                  <a:cubicBezTo>
                    <a:pt x="95117" y="28509"/>
                    <a:pt x="33016" y="90549"/>
                    <a:pt x="28619" y="92597"/>
                  </a:cubicBezTo>
                  <a:cubicBezTo>
                    <a:pt x="9826" y="101210"/>
                    <a:pt x="-6678" y="91814"/>
                    <a:pt x="2719" y="71455"/>
                  </a:cubicBezTo>
                  <a:cubicBezTo>
                    <a:pt x="4827" y="66877"/>
                    <a:pt x="69758" y="2849"/>
                    <a:pt x="74577" y="140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1F47622E-9CBB-27CD-2E32-279689BF5037}"/>
                </a:ext>
              </a:extLst>
            </p:cNvPr>
            <p:cNvSpPr/>
            <p:nvPr/>
          </p:nvSpPr>
          <p:spPr>
            <a:xfrm>
              <a:off x="10243085" y="3713450"/>
              <a:ext cx="90772" cy="97237"/>
            </a:xfrm>
            <a:custGeom>
              <a:avLst/>
              <a:gdLst>
                <a:gd name="csX0" fmla="*/ 89315 w 90772"/>
                <a:gd name="csY0" fmla="*/ 3822 h 97237"/>
                <a:gd name="csX1" fmla="*/ 23600 w 90772"/>
                <a:gd name="csY1" fmla="*/ 95497 h 97237"/>
                <a:gd name="csX2" fmla="*/ 771 w 90772"/>
                <a:gd name="csY2" fmla="*/ 72729 h 97237"/>
                <a:gd name="csX3" fmla="*/ 67691 w 90772"/>
                <a:gd name="csY3" fmla="*/ 1894 h 97237"/>
                <a:gd name="csX4" fmla="*/ 89315 w 90772"/>
                <a:gd name="csY4" fmla="*/ 3822 h 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72" h="97237">
                  <a:moveTo>
                    <a:pt x="89315" y="3822"/>
                  </a:moveTo>
                  <a:cubicBezTo>
                    <a:pt x="101301" y="24060"/>
                    <a:pt x="35767" y="89896"/>
                    <a:pt x="23600" y="95497"/>
                  </a:cubicBezTo>
                  <a:cubicBezTo>
                    <a:pt x="8361" y="102545"/>
                    <a:pt x="-3144" y="86824"/>
                    <a:pt x="771" y="72729"/>
                  </a:cubicBezTo>
                  <a:cubicBezTo>
                    <a:pt x="2096" y="68031"/>
                    <a:pt x="60704" y="4725"/>
                    <a:pt x="67691" y="1894"/>
                  </a:cubicBezTo>
                  <a:cubicBezTo>
                    <a:pt x="76304" y="-1599"/>
                    <a:pt x="81424" y="148"/>
                    <a:pt x="89315" y="38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AEAF3376-7F46-4218-1B7D-2D47EEDBB539}"/>
                </a:ext>
              </a:extLst>
            </p:cNvPr>
            <p:cNvSpPr/>
            <p:nvPr/>
          </p:nvSpPr>
          <p:spPr>
            <a:xfrm>
              <a:off x="9998507" y="4595373"/>
              <a:ext cx="92614" cy="90773"/>
            </a:xfrm>
            <a:custGeom>
              <a:avLst/>
              <a:gdLst>
                <a:gd name="csX0" fmla="*/ 4355 w 92614"/>
                <a:gd name="csY0" fmla="*/ 89010 h 90773"/>
                <a:gd name="csX1" fmla="*/ 1163 w 92614"/>
                <a:gd name="csY1" fmla="*/ 66242 h 90773"/>
                <a:gd name="csX2" fmla="*/ 73322 w 92614"/>
                <a:gd name="csY2" fmla="*/ 527 h 90773"/>
                <a:gd name="csX3" fmla="*/ 4415 w 92614"/>
                <a:gd name="csY3" fmla="*/ 89010 h 90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614" h="90773">
                  <a:moveTo>
                    <a:pt x="4355" y="89010"/>
                  </a:moveTo>
                  <a:cubicBezTo>
                    <a:pt x="741" y="86721"/>
                    <a:pt x="-1488" y="72205"/>
                    <a:pt x="1163" y="66242"/>
                  </a:cubicBezTo>
                  <a:cubicBezTo>
                    <a:pt x="4355" y="59014"/>
                    <a:pt x="65191" y="1732"/>
                    <a:pt x="73322" y="527"/>
                  </a:cubicBezTo>
                  <a:cubicBezTo>
                    <a:pt x="134941" y="-8689"/>
                    <a:pt x="31641" y="106237"/>
                    <a:pt x="4415" y="8901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59DCA6D2-AAD3-E8E7-90AF-FA8BAD8B0D91}"/>
                </a:ext>
              </a:extLst>
            </p:cNvPr>
            <p:cNvSpPr/>
            <p:nvPr/>
          </p:nvSpPr>
          <p:spPr>
            <a:xfrm>
              <a:off x="10210422" y="4491158"/>
              <a:ext cx="97440" cy="88600"/>
            </a:xfrm>
            <a:custGeom>
              <a:avLst/>
              <a:gdLst>
                <a:gd name="csX0" fmla="*/ 73911 w 97440"/>
                <a:gd name="csY0" fmla="*/ 899 h 88600"/>
                <a:gd name="csX1" fmla="*/ 96800 w 97440"/>
                <a:gd name="csY1" fmla="*/ 9753 h 88600"/>
                <a:gd name="csX2" fmla="*/ 32470 w 97440"/>
                <a:gd name="csY2" fmla="*/ 82636 h 88600"/>
                <a:gd name="csX3" fmla="*/ 4884 w 97440"/>
                <a:gd name="csY3" fmla="*/ 59868 h 88600"/>
                <a:gd name="csX4" fmla="*/ 73851 w 97440"/>
                <a:gd name="csY4" fmla="*/ 959 h 88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440" h="88600">
                  <a:moveTo>
                    <a:pt x="73911" y="899"/>
                  </a:moveTo>
                  <a:cubicBezTo>
                    <a:pt x="83729" y="-1812"/>
                    <a:pt x="91018" y="1742"/>
                    <a:pt x="96800" y="9753"/>
                  </a:cubicBezTo>
                  <a:cubicBezTo>
                    <a:pt x="104209" y="24631"/>
                    <a:pt x="45180" y="74324"/>
                    <a:pt x="32470" y="82636"/>
                  </a:cubicBezTo>
                  <a:cubicBezTo>
                    <a:pt x="8859" y="98116"/>
                    <a:pt x="-9030" y="80949"/>
                    <a:pt x="4884" y="59868"/>
                  </a:cubicBezTo>
                  <a:cubicBezTo>
                    <a:pt x="7654" y="55651"/>
                    <a:pt x="69514" y="2164"/>
                    <a:pt x="73851" y="95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F1471EB2-4067-DFCD-E272-7DC33CE98A7A}"/>
                </a:ext>
              </a:extLst>
            </p:cNvPr>
            <p:cNvSpPr/>
            <p:nvPr/>
          </p:nvSpPr>
          <p:spPr>
            <a:xfrm>
              <a:off x="10400392" y="4325817"/>
              <a:ext cx="92498" cy="94229"/>
            </a:xfrm>
            <a:custGeom>
              <a:avLst/>
              <a:gdLst>
                <a:gd name="csX0" fmla="*/ 68196 w 92498"/>
                <a:gd name="csY0" fmla="*/ 899 h 94229"/>
                <a:gd name="csX1" fmla="*/ 91084 w 92498"/>
                <a:gd name="csY1" fmla="*/ 9753 h 94229"/>
                <a:gd name="csX2" fmla="*/ 87772 w 92498"/>
                <a:gd name="csY2" fmla="*/ 25474 h 94229"/>
                <a:gd name="csX3" fmla="*/ 22358 w 92498"/>
                <a:gd name="csY3" fmla="*/ 92876 h 94229"/>
                <a:gd name="csX4" fmla="*/ 3986 w 92498"/>
                <a:gd name="csY4" fmla="*/ 64686 h 94229"/>
                <a:gd name="csX5" fmla="*/ 68135 w 92498"/>
                <a:gd name="csY5" fmla="*/ 899 h 942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498" h="94229">
                  <a:moveTo>
                    <a:pt x="68196" y="899"/>
                  </a:moveTo>
                  <a:cubicBezTo>
                    <a:pt x="78014" y="-1812"/>
                    <a:pt x="85302" y="1742"/>
                    <a:pt x="91084" y="9753"/>
                  </a:cubicBezTo>
                  <a:cubicBezTo>
                    <a:pt x="94638" y="15776"/>
                    <a:pt x="90723" y="20415"/>
                    <a:pt x="87772" y="25474"/>
                  </a:cubicBezTo>
                  <a:cubicBezTo>
                    <a:pt x="83254" y="33305"/>
                    <a:pt x="28381" y="90948"/>
                    <a:pt x="22358" y="92876"/>
                  </a:cubicBezTo>
                  <a:cubicBezTo>
                    <a:pt x="2541" y="99140"/>
                    <a:pt x="-5530" y="82636"/>
                    <a:pt x="3986" y="64686"/>
                  </a:cubicBezTo>
                  <a:cubicBezTo>
                    <a:pt x="7420" y="58241"/>
                    <a:pt x="63738" y="2164"/>
                    <a:pt x="68135" y="89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CF2CBE53-B007-83D9-8F0D-10C3090CB395}"/>
                </a:ext>
              </a:extLst>
            </p:cNvPr>
            <p:cNvSpPr/>
            <p:nvPr/>
          </p:nvSpPr>
          <p:spPr>
            <a:xfrm>
              <a:off x="9845727" y="4817512"/>
              <a:ext cx="97843" cy="84133"/>
            </a:xfrm>
            <a:custGeom>
              <a:avLst/>
              <a:gdLst>
                <a:gd name="csX0" fmla="*/ 74976 w 97843"/>
                <a:gd name="csY0" fmla="*/ 710 h 84133"/>
                <a:gd name="csX1" fmla="*/ 96419 w 97843"/>
                <a:gd name="csY1" fmla="*/ 22033 h 84133"/>
                <a:gd name="csX2" fmla="*/ 5045 w 97843"/>
                <a:gd name="csY2" fmla="*/ 82809 h 84133"/>
                <a:gd name="csX3" fmla="*/ 75036 w 97843"/>
                <a:gd name="csY3" fmla="*/ 650 h 84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843" h="84133">
                  <a:moveTo>
                    <a:pt x="74976" y="710"/>
                  </a:moveTo>
                  <a:cubicBezTo>
                    <a:pt x="89733" y="-3024"/>
                    <a:pt x="102141" y="8540"/>
                    <a:pt x="96419" y="22033"/>
                  </a:cubicBezTo>
                  <a:cubicBezTo>
                    <a:pt x="92143" y="32092"/>
                    <a:pt x="22211" y="93892"/>
                    <a:pt x="5045" y="82809"/>
                  </a:cubicBezTo>
                  <a:cubicBezTo>
                    <a:pt x="-21398" y="62992"/>
                    <a:pt x="64194" y="3421"/>
                    <a:pt x="75036" y="65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B1447A78-7EFF-3809-D972-658D3FECBC1A}"/>
                </a:ext>
              </a:extLst>
            </p:cNvPr>
            <p:cNvSpPr/>
            <p:nvPr/>
          </p:nvSpPr>
          <p:spPr>
            <a:xfrm>
              <a:off x="10293597" y="5204245"/>
              <a:ext cx="101256" cy="80394"/>
            </a:xfrm>
            <a:custGeom>
              <a:avLst/>
              <a:gdLst>
                <a:gd name="csX0" fmla="*/ 75906 w 101256"/>
                <a:gd name="csY0" fmla="*/ 1460 h 80394"/>
                <a:gd name="csX1" fmla="*/ 98735 w 101256"/>
                <a:gd name="csY1" fmla="*/ 4834 h 80394"/>
                <a:gd name="csX2" fmla="*/ 96326 w 101256"/>
                <a:gd name="csY2" fmla="*/ 26759 h 80394"/>
                <a:gd name="csX3" fmla="*/ 28623 w 101256"/>
                <a:gd name="csY3" fmla="*/ 77174 h 80394"/>
                <a:gd name="csX4" fmla="*/ 5915 w 101256"/>
                <a:gd name="csY4" fmla="*/ 49708 h 80394"/>
                <a:gd name="csX5" fmla="*/ 75906 w 101256"/>
                <a:gd name="csY5" fmla="*/ 1460 h 8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56" h="80394">
                  <a:moveTo>
                    <a:pt x="75906" y="1460"/>
                  </a:moveTo>
                  <a:cubicBezTo>
                    <a:pt x="82833" y="-347"/>
                    <a:pt x="94037" y="-1611"/>
                    <a:pt x="98735" y="4834"/>
                  </a:cubicBezTo>
                  <a:cubicBezTo>
                    <a:pt x="103313" y="12965"/>
                    <a:pt x="101144" y="19531"/>
                    <a:pt x="96326" y="26759"/>
                  </a:cubicBezTo>
                  <a:cubicBezTo>
                    <a:pt x="93976" y="30252"/>
                    <a:pt x="33743" y="74946"/>
                    <a:pt x="28623" y="77174"/>
                  </a:cubicBezTo>
                  <a:cubicBezTo>
                    <a:pt x="3144" y="88378"/>
                    <a:pt x="-7698" y="68199"/>
                    <a:pt x="5915" y="49708"/>
                  </a:cubicBezTo>
                  <a:cubicBezTo>
                    <a:pt x="8927" y="45612"/>
                    <a:pt x="71027" y="2786"/>
                    <a:pt x="75906" y="146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57B4A555-BC3A-DC72-0C7C-06A023786CDF}"/>
                </a:ext>
              </a:extLst>
            </p:cNvPr>
            <p:cNvSpPr/>
            <p:nvPr/>
          </p:nvSpPr>
          <p:spPr>
            <a:xfrm>
              <a:off x="10535416" y="5082599"/>
              <a:ext cx="99479" cy="79798"/>
            </a:xfrm>
            <a:custGeom>
              <a:avLst/>
              <a:gdLst>
                <a:gd name="csX0" fmla="*/ 93755 w 99479"/>
                <a:gd name="csY0" fmla="*/ 30948 h 79798"/>
                <a:gd name="csX1" fmla="*/ 24486 w 99479"/>
                <a:gd name="csY1" fmla="*/ 77449 h 79798"/>
                <a:gd name="csX2" fmla="*/ 2742 w 99479"/>
                <a:gd name="csY2" fmla="*/ 75100 h 79798"/>
                <a:gd name="csX3" fmla="*/ 3043 w 99479"/>
                <a:gd name="csY3" fmla="*/ 51187 h 79798"/>
                <a:gd name="csX4" fmla="*/ 76167 w 99479"/>
                <a:gd name="csY4" fmla="*/ 1133 h 79798"/>
                <a:gd name="csX5" fmla="*/ 93695 w 99479"/>
                <a:gd name="csY5" fmla="*/ 30948 h 79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479" h="79798">
                  <a:moveTo>
                    <a:pt x="93755" y="30948"/>
                  </a:moveTo>
                  <a:cubicBezTo>
                    <a:pt x="91045" y="34080"/>
                    <a:pt x="28763" y="76124"/>
                    <a:pt x="24486" y="77449"/>
                  </a:cubicBezTo>
                  <a:cubicBezTo>
                    <a:pt x="17499" y="79677"/>
                    <a:pt x="7742" y="82267"/>
                    <a:pt x="2742" y="75100"/>
                  </a:cubicBezTo>
                  <a:cubicBezTo>
                    <a:pt x="-631" y="67691"/>
                    <a:pt x="-1293" y="58294"/>
                    <a:pt x="3043" y="51187"/>
                  </a:cubicBezTo>
                  <a:cubicBezTo>
                    <a:pt x="5332" y="47392"/>
                    <a:pt x="70264" y="3000"/>
                    <a:pt x="76167" y="1133"/>
                  </a:cubicBezTo>
                  <a:cubicBezTo>
                    <a:pt x="95743" y="-5072"/>
                    <a:pt x="107007" y="15528"/>
                    <a:pt x="93695" y="3094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5C8B7234-08E5-20B1-D2E4-41582DAC660A}"/>
                </a:ext>
              </a:extLst>
            </p:cNvPr>
            <p:cNvSpPr/>
            <p:nvPr/>
          </p:nvSpPr>
          <p:spPr>
            <a:xfrm>
              <a:off x="9686193" y="5265808"/>
              <a:ext cx="99772" cy="80148"/>
            </a:xfrm>
            <a:custGeom>
              <a:avLst/>
              <a:gdLst>
                <a:gd name="csX0" fmla="*/ 5561 w 99772"/>
                <a:gd name="csY0" fmla="*/ 48860 h 80148"/>
                <a:gd name="csX1" fmla="*/ 86756 w 99772"/>
                <a:gd name="csY1" fmla="*/ 11 h 80148"/>
                <a:gd name="csX2" fmla="*/ 12187 w 99772"/>
                <a:gd name="csY2" fmla="*/ 79941 h 80148"/>
                <a:gd name="csX3" fmla="*/ 5561 w 99772"/>
                <a:gd name="csY3" fmla="*/ 48860 h 80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772" h="80148">
                  <a:moveTo>
                    <a:pt x="5561" y="48860"/>
                  </a:moveTo>
                  <a:cubicBezTo>
                    <a:pt x="12368" y="40909"/>
                    <a:pt x="77300" y="-772"/>
                    <a:pt x="86756" y="11"/>
                  </a:cubicBezTo>
                  <a:cubicBezTo>
                    <a:pt x="135907" y="4046"/>
                    <a:pt x="31402" y="84759"/>
                    <a:pt x="12187" y="79941"/>
                  </a:cubicBezTo>
                  <a:cubicBezTo>
                    <a:pt x="-1486" y="76507"/>
                    <a:pt x="-3594" y="59461"/>
                    <a:pt x="5561" y="4886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D93B348E-A3CB-6280-3398-3D69F9099AF2}"/>
                </a:ext>
              </a:extLst>
            </p:cNvPr>
            <p:cNvSpPr/>
            <p:nvPr/>
          </p:nvSpPr>
          <p:spPr>
            <a:xfrm>
              <a:off x="10249373" y="3928423"/>
              <a:ext cx="87287" cy="84720"/>
            </a:xfrm>
            <a:custGeom>
              <a:avLst/>
              <a:gdLst>
                <a:gd name="csX0" fmla="*/ 82906 w 87287"/>
                <a:gd name="csY0" fmla="*/ 1473 h 84720"/>
                <a:gd name="csX1" fmla="*/ 86098 w 87287"/>
                <a:gd name="csY1" fmla="*/ 24241 h 84720"/>
                <a:gd name="csX2" fmla="*/ 41104 w 87287"/>
                <a:gd name="csY2" fmla="*/ 74115 h 84720"/>
                <a:gd name="csX3" fmla="*/ 5867 w 87287"/>
                <a:gd name="csY3" fmla="*/ 57791 h 84720"/>
                <a:gd name="csX4" fmla="*/ 82906 w 87287"/>
                <a:gd name="csY4" fmla="*/ 1473 h 8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7287" h="84720">
                  <a:moveTo>
                    <a:pt x="82906" y="1473"/>
                  </a:moveTo>
                  <a:cubicBezTo>
                    <a:pt x="86520" y="3762"/>
                    <a:pt x="88808" y="18278"/>
                    <a:pt x="86098" y="24241"/>
                  </a:cubicBezTo>
                  <a:cubicBezTo>
                    <a:pt x="83388" y="30205"/>
                    <a:pt x="47910" y="68995"/>
                    <a:pt x="41104" y="74115"/>
                  </a:cubicBezTo>
                  <a:cubicBezTo>
                    <a:pt x="15685" y="93269"/>
                    <a:pt x="-12444" y="85680"/>
                    <a:pt x="5867" y="57791"/>
                  </a:cubicBezTo>
                  <a:cubicBezTo>
                    <a:pt x="14962" y="43878"/>
                    <a:pt x="65619" y="-9489"/>
                    <a:pt x="82906" y="147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4F6FB0D4-3EC9-E4E9-D93C-040EEF1ECC63}"/>
                </a:ext>
              </a:extLst>
            </p:cNvPr>
            <p:cNvSpPr/>
            <p:nvPr/>
          </p:nvSpPr>
          <p:spPr>
            <a:xfrm>
              <a:off x="9898296" y="4410067"/>
              <a:ext cx="89801" cy="91515"/>
            </a:xfrm>
            <a:custGeom>
              <a:avLst/>
              <a:gdLst>
                <a:gd name="csX0" fmla="*/ 5240 w 89801"/>
                <a:gd name="csY0" fmla="*/ 90182 h 91515"/>
                <a:gd name="csX1" fmla="*/ 59028 w 89801"/>
                <a:gd name="csY1" fmla="*/ 5795 h 91515"/>
                <a:gd name="csX2" fmla="*/ 89747 w 89801"/>
                <a:gd name="csY2" fmla="*/ 17118 h 91515"/>
                <a:gd name="csX3" fmla="*/ 5240 w 89801"/>
                <a:gd name="csY3" fmla="*/ 90122 h 91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9801" h="91515">
                  <a:moveTo>
                    <a:pt x="5240" y="90182"/>
                  </a:moveTo>
                  <a:cubicBezTo>
                    <a:pt x="-20058" y="74280"/>
                    <a:pt x="54210" y="22901"/>
                    <a:pt x="59028" y="5795"/>
                  </a:cubicBezTo>
                  <a:cubicBezTo>
                    <a:pt x="71677" y="-4084"/>
                    <a:pt x="90952" y="-1976"/>
                    <a:pt x="89747" y="17118"/>
                  </a:cubicBezTo>
                  <a:cubicBezTo>
                    <a:pt x="88663" y="33984"/>
                    <a:pt x="24213" y="102048"/>
                    <a:pt x="5240" y="901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74F19028-D120-0DDD-0083-7BDDF79AAC75}"/>
                </a:ext>
              </a:extLst>
            </p:cNvPr>
            <p:cNvSpPr/>
            <p:nvPr/>
          </p:nvSpPr>
          <p:spPr>
            <a:xfrm>
              <a:off x="10117245" y="4302205"/>
              <a:ext cx="91299" cy="85519"/>
            </a:xfrm>
            <a:custGeom>
              <a:avLst/>
              <a:gdLst>
                <a:gd name="csX0" fmla="*/ 67883 w 91299"/>
                <a:gd name="csY0" fmla="*/ 899 h 85519"/>
                <a:gd name="csX1" fmla="*/ 90772 w 91299"/>
                <a:gd name="csY1" fmla="*/ 9753 h 85519"/>
                <a:gd name="csX2" fmla="*/ 23250 w 91299"/>
                <a:gd name="csY2" fmla="*/ 84563 h 85519"/>
                <a:gd name="csX3" fmla="*/ 7770 w 91299"/>
                <a:gd name="csY3" fmla="*/ 83118 h 85519"/>
                <a:gd name="csX4" fmla="*/ 0 w 91299"/>
                <a:gd name="csY4" fmla="*/ 68722 h 85519"/>
                <a:gd name="csX5" fmla="*/ 67883 w 91299"/>
                <a:gd name="csY5" fmla="*/ 959 h 85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299" h="85519">
                  <a:moveTo>
                    <a:pt x="67883" y="899"/>
                  </a:moveTo>
                  <a:cubicBezTo>
                    <a:pt x="77702" y="-1812"/>
                    <a:pt x="84990" y="1742"/>
                    <a:pt x="90772" y="9753"/>
                  </a:cubicBezTo>
                  <a:cubicBezTo>
                    <a:pt x="97579" y="23486"/>
                    <a:pt x="36441" y="81853"/>
                    <a:pt x="23250" y="84563"/>
                  </a:cubicBezTo>
                  <a:cubicBezTo>
                    <a:pt x="17829" y="85647"/>
                    <a:pt x="12709" y="86491"/>
                    <a:pt x="7770" y="83118"/>
                  </a:cubicBezTo>
                  <a:lnTo>
                    <a:pt x="0" y="68722"/>
                  </a:lnTo>
                  <a:cubicBezTo>
                    <a:pt x="60" y="59988"/>
                    <a:pt x="61438" y="2706"/>
                    <a:pt x="67883" y="95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E2579DE0-82F6-75E4-0835-E3EC12125A83}"/>
                </a:ext>
              </a:extLst>
            </p:cNvPr>
            <p:cNvSpPr/>
            <p:nvPr/>
          </p:nvSpPr>
          <p:spPr>
            <a:xfrm>
              <a:off x="10096277" y="5162136"/>
              <a:ext cx="95226" cy="80321"/>
            </a:xfrm>
            <a:custGeom>
              <a:avLst/>
              <a:gdLst>
                <a:gd name="csX0" fmla="*/ 74817 w 95226"/>
                <a:gd name="csY0" fmla="*/ 743 h 80321"/>
                <a:gd name="csX1" fmla="*/ 82166 w 95226"/>
                <a:gd name="csY1" fmla="*/ 502 h 80321"/>
                <a:gd name="csX2" fmla="*/ 94333 w 95226"/>
                <a:gd name="csY2" fmla="*/ 25077 h 80321"/>
                <a:gd name="csX3" fmla="*/ 248 w 95226"/>
                <a:gd name="csY3" fmla="*/ 63988 h 80321"/>
                <a:gd name="csX4" fmla="*/ 74817 w 95226"/>
                <a:gd name="csY4" fmla="*/ 743 h 80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26" h="80321">
                  <a:moveTo>
                    <a:pt x="74817" y="743"/>
                  </a:moveTo>
                  <a:cubicBezTo>
                    <a:pt x="77347" y="261"/>
                    <a:pt x="79636" y="-522"/>
                    <a:pt x="82166" y="502"/>
                  </a:cubicBezTo>
                  <a:cubicBezTo>
                    <a:pt x="91863" y="4778"/>
                    <a:pt x="97525" y="14355"/>
                    <a:pt x="94333" y="25077"/>
                  </a:cubicBezTo>
                  <a:cubicBezTo>
                    <a:pt x="91803" y="33510"/>
                    <a:pt x="-5534" y="114163"/>
                    <a:pt x="248" y="63988"/>
                  </a:cubicBezTo>
                  <a:cubicBezTo>
                    <a:pt x="1573" y="52242"/>
                    <a:pt x="64939" y="2730"/>
                    <a:pt x="74817" y="74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90275046-F022-BC30-8FD3-073D78DF80DB}"/>
                </a:ext>
              </a:extLst>
            </p:cNvPr>
            <p:cNvSpPr/>
            <p:nvPr/>
          </p:nvSpPr>
          <p:spPr>
            <a:xfrm>
              <a:off x="10333332" y="4146217"/>
              <a:ext cx="85345" cy="83560"/>
            </a:xfrm>
            <a:custGeom>
              <a:avLst/>
              <a:gdLst>
                <a:gd name="csX0" fmla="*/ 64360 w 85345"/>
                <a:gd name="csY0" fmla="*/ 1122 h 83560"/>
                <a:gd name="csX1" fmla="*/ 82190 w 85345"/>
                <a:gd name="csY1" fmla="*/ 28589 h 83560"/>
                <a:gd name="csX2" fmla="*/ 212 w 85345"/>
                <a:gd name="csY2" fmla="*/ 72560 h 83560"/>
                <a:gd name="csX3" fmla="*/ 64360 w 85345"/>
                <a:gd name="csY3" fmla="*/ 1122 h 83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345" h="83560">
                  <a:moveTo>
                    <a:pt x="64360" y="1122"/>
                  </a:moveTo>
                  <a:cubicBezTo>
                    <a:pt x="84237" y="-4600"/>
                    <a:pt x="89538" y="12627"/>
                    <a:pt x="82190" y="28589"/>
                  </a:cubicBezTo>
                  <a:cubicBezTo>
                    <a:pt x="76467" y="40997"/>
                    <a:pt x="9669" y="109965"/>
                    <a:pt x="212" y="72560"/>
                  </a:cubicBezTo>
                  <a:cubicBezTo>
                    <a:pt x="-3824" y="56477"/>
                    <a:pt x="50989" y="4977"/>
                    <a:pt x="64360" y="11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A31127C7-5707-3526-E7A6-E6CBFF5280DB}"/>
                </a:ext>
              </a:extLst>
            </p:cNvPr>
            <p:cNvSpPr/>
            <p:nvPr/>
          </p:nvSpPr>
          <p:spPr>
            <a:xfrm>
              <a:off x="10413981" y="3739822"/>
              <a:ext cx="79842" cy="85545"/>
            </a:xfrm>
            <a:custGeom>
              <a:avLst/>
              <a:gdLst>
                <a:gd name="csX0" fmla="*/ 59305 w 79842"/>
                <a:gd name="csY0" fmla="*/ 1241 h 85545"/>
                <a:gd name="csX1" fmla="*/ 77074 w 79842"/>
                <a:gd name="csY1" fmla="*/ 28648 h 85545"/>
                <a:gd name="csX2" fmla="*/ 35 w 79842"/>
                <a:gd name="csY2" fmla="*/ 73040 h 85545"/>
                <a:gd name="csX3" fmla="*/ 59365 w 79842"/>
                <a:gd name="csY3" fmla="*/ 1241 h 85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842" h="85545">
                  <a:moveTo>
                    <a:pt x="59305" y="1241"/>
                  </a:moveTo>
                  <a:cubicBezTo>
                    <a:pt x="79905" y="-4722"/>
                    <a:pt x="83218" y="11842"/>
                    <a:pt x="77074" y="28648"/>
                  </a:cubicBezTo>
                  <a:cubicBezTo>
                    <a:pt x="70930" y="45393"/>
                    <a:pt x="7504" y="113155"/>
                    <a:pt x="35" y="73040"/>
                  </a:cubicBezTo>
                  <a:cubicBezTo>
                    <a:pt x="-1531" y="64728"/>
                    <a:pt x="49607" y="4072"/>
                    <a:pt x="59365" y="1241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4F729B50-CBA1-3B4B-68AB-A6DB259ECACA}"/>
                </a:ext>
              </a:extLst>
            </p:cNvPr>
            <p:cNvSpPr/>
            <p:nvPr/>
          </p:nvSpPr>
          <p:spPr>
            <a:xfrm>
              <a:off x="9879616" y="5280817"/>
              <a:ext cx="79460" cy="79038"/>
            </a:xfrm>
            <a:custGeom>
              <a:avLst/>
              <a:gdLst>
                <a:gd name="csX0" fmla="*/ 59759 w 79460"/>
                <a:gd name="csY0" fmla="*/ 0 h 79038"/>
                <a:gd name="csX1" fmla="*/ 77769 w 79460"/>
                <a:gd name="csY1" fmla="*/ 8914 h 79038"/>
                <a:gd name="csX2" fmla="*/ 23499 w 79460"/>
                <a:gd name="csY2" fmla="*/ 77882 h 79038"/>
                <a:gd name="csX3" fmla="*/ 369 w 79460"/>
                <a:gd name="csY3" fmla="*/ 66980 h 79038"/>
                <a:gd name="csX4" fmla="*/ 59759 w 79460"/>
                <a:gd name="csY4" fmla="*/ 0 h 79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460" h="79038">
                  <a:moveTo>
                    <a:pt x="59759" y="0"/>
                  </a:moveTo>
                  <a:lnTo>
                    <a:pt x="77769" y="8914"/>
                  </a:lnTo>
                  <a:cubicBezTo>
                    <a:pt x="89816" y="25117"/>
                    <a:pt x="33919" y="74569"/>
                    <a:pt x="23499" y="77882"/>
                  </a:cubicBezTo>
                  <a:cubicBezTo>
                    <a:pt x="13078" y="81195"/>
                    <a:pt x="3019" y="77340"/>
                    <a:pt x="369" y="66980"/>
                  </a:cubicBezTo>
                  <a:cubicBezTo>
                    <a:pt x="-4751" y="46741"/>
                    <a:pt x="44882" y="11746"/>
                    <a:pt x="59759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E5893DD1-BAA0-DB66-9E6C-4493367D7E6D}"/>
                </a:ext>
              </a:extLst>
            </p:cNvPr>
            <p:cNvSpPr/>
            <p:nvPr/>
          </p:nvSpPr>
          <p:spPr>
            <a:xfrm>
              <a:off x="9722994" y="5057848"/>
              <a:ext cx="83806" cy="76710"/>
            </a:xfrm>
            <a:custGeom>
              <a:avLst/>
              <a:gdLst>
                <a:gd name="csX0" fmla="*/ 60436 w 83806"/>
                <a:gd name="csY0" fmla="*/ 1068 h 76710"/>
                <a:gd name="csX1" fmla="*/ 83807 w 83806"/>
                <a:gd name="csY1" fmla="*/ 16969 h 76710"/>
                <a:gd name="csX2" fmla="*/ 263 w 83806"/>
                <a:gd name="csY2" fmla="*/ 59615 h 76710"/>
                <a:gd name="csX3" fmla="*/ 60496 w 83806"/>
                <a:gd name="csY3" fmla="*/ 1068 h 76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806" h="76710">
                  <a:moveTo>
                    <a:pt x="60436" y="1068"/>
                  </a:moveTo>
                  <a:cubicBezTo>
                    <a:pt x="73989" y="-2908"/>
                    <a:pt x="81277" y="4621"/>
                    <a:pt x="83807" y="16969"/>
                  </a:cubicBezTo>
                  <a:cubicBezTo>
                    <a:pt x="82301" y="38292"/>
                    <a:pt x="-5399" y="108826"/>
                    <a:pt x="263" y="59615"/>
                  </a:cubicBezTo>
                  <a:cubicBezTo>
                    <a:pt x="1347" y="50218"/>
                    <a:pt x="51943" y="3598"/>
                    <a:pt x="60496" y="106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718E0F92-012D-5482-2694-818511934FD5}"/>
                </a:ext>
              </a:extLst>
            </p:cNvPr>
            <p:cNvSpPr/>
            <p:nvPr/>
          </p:nvSpPr>
          <p:spPr>
            <a:xfrm>
              <a:off x="10573534" y="4081143"/>
              <a:ext cx="80218" cy="80290"/>
            </a:xfrm>
            <a:custGeom>
              <a:avLst/>
              <a:gdLst>
                <a:gd name="csX0" fmla="*/ 64974 w 80218"/>
                <a:gd name="csY0" fmla="*/ 0 h 80290"/>
                <a:gd name="csX1" fmla="*/ 78406 w 80218"/>
                <a:gd name="csY1" fmla="*/ 8794 h 80290"/>
                <a:gd name="csX2" fmla="*/ 28653 w 80218"/>
                <a:gd name="csY2" fmla="*/ 77159 h 80290"/>
                <a:gd name="csX3" fmla="*/ 162 w 80218"/>
                <a:gd name="csY3" fmla="*/ 63245 h 80290"/>
                <a:gd name="csX4" fmla="*/ 64974 w 80218"/>
                <a:gd name="csY4" fmla="*/ 0 h 80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218" h="80290">
                  <a:moveTo>
                    <a:pt x="64974" y="0"/>
                  </a:moveTo>
                  <a:lnTo>
                    <a:pt x="78406" y="8794"/>
                  </a:lnTo>
                  <a:cubicBezTo>
                    <a:pt x="90753" y="22106"/>
                    <a:pt x="36242" y="73666"/>
                    <a:pt x="28653" y="77159"/>
                  </a:cubicBezTo>
                  <a:cubicBezTo>
                    <a:pt x="14859" y="83484"/>
                    <a:pt x="-1826" y="80894"/>
                    <a:pt x="162" y="63245"/>
                  </a:cubicBezTo>
                  <a:cubicBezTo>
                    <a:pt x="1246" y="53969"/>
                    <a:pt x="54854" y="903"/>
                    <a:pt x="64974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C398C76D-4FEC-1A4A-E191-D82DB9D0F3F7}"/>
                </a:ext>
              </a:extLst>
            </p:cNvPr>
            <p:cNvSpPr/>
            <p:nvPr/>
          </p:nvSpPr>
          <p:spPr>
            <a:xfrm>
              <a:off x="10047450" y="4816609"/>
              <a:ext cx="76558" cy="76544"/>
            </a:xfrm>
            <a:custGeom>
              <a:avLst/>
              <a:gdLst>
                <a:gd name="csX0" fmla="*/ 72204 w 76558"/>
                <a:gd name="csY0" fmla="*/ 1372 h 76544"/>
                <a:gd name="csX1" fmla="*/ 75396 w 76558"/>
                <a:gd name="csY1" fmla="*/ 24141 h 76544"/>
                <a:gd name="csX2" fmla="*/ 14078 w 76558"/>
                <a:gd name="csY2" fmla="*/ 76544 h 76544"/>
                <a:gd name="csX3" fmla="*/ 72204 w 76558"/>
                <a:gd name="csY3" fmla="*/ 1372 h 7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558" h="76544">
                  <a:moveTo>
                    <a:pt x="72204" y="1372"/>
                  </a:moveTo>
                  <a:cubicBezTo>
                    <a:pt x="75818" y="3661"/>
                    <a:pt x="78047" y="18178"/>
                    <a:pt x="75396" y="24141"/>
                  </a:cubicBezTo>
                  <a:cubicBezTo>
                    <a:pt x="71662" y="32574"/>
                    <a:pt x="26547" y="75279"/>
                    <a:pt x="14078" y="76544"/>
                  </a:cubicBezTo>
                  <a:cubicBezTo>
                    <a:pt x="-33085" y="72027"/>
                    <a:pt x="51664" y="-11638"/>
                    <a:pt x="72204" y="137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3BAE5671-5480-4F0A-5E2A-23558E13229E}"/>
                </a:ext>
              </a:extLst>
            </p:cNvPr>
            <p:cNvSpPr/>
            <p:nvPr/>
          </p:nvSpPr>
          <p:spPr>
            <a:xfrm>
              <a:off x="10540314" y="4535017"/>
              <a:ext cx="68944" cy="73965"/>
            </a:xfrm>
            <a:custGeom>
              <a:avLst/>
              <a:gdLst>
                <a:gd name="csX0" fmla="*/ 65426 w 68944"/>
                <a:gd name="csY0" fmla="*/ 4866 h 73965"/>
                <a:gd name="csX1" fmla="*/ 4891 w 68944"/>
                <a:gd name="csY1" fmla="*/ 72448 h 73965"/>
                <a:gd name="csX2" fmla="*/ 47898 w 68944"/>
                <a:gd name="csY2" fmla="*/ 1071 h 73965"/>
                <a:gd name="csX3" fmla="*/ 65426 w 68944"/>
                <a:gd name="csY3" fmla="*/ 4866 h 73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944" h="73965">
                  <a:moveTo>
                    <a:pt x="65426" y="4866"/>
                  </a:moveTo>
                  <a:cubicBezTo>
                    <a:pt x="84399" y="23900"/>
                    <a:pt x="21214" y="84254"/>
                    <a:pt x="4891" y="72448"/>
                  </a:cubicBezTo>
                  <a:cubicBezTo>
                    <a:pt x="-16552" y="58112"/>
                    <a:pt x="38923" y="5046"/>
                    <a:pt x="47898" y="1071"/>
                  </a:cubicBezTo>
                  <a:cubicBezTo>
                    <a:pt x="53620" y="-1459"/>
                    <a:pt x="61330" y="770"/>
                    <a:pt x="65426" y="486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D43C5BD2-B045-A14F-D5A8-AEEF0E7EC3BB}"/>
                </a:ext>
              </a:extLst>
            </p:cNvPr>
            <p:cNvSpPr/>
            <p:nvPr/>
          </p:nvSpPr>
          <p:spPr>
            <a:xfrm>
              <a:off x="10273350" y="3537274"/>
              <a:ext cx="70169" cy="64563"/>
            </a:xfrm>
            <a:custGeom>
              <a:avLst/>
              <a:gdLst>
                <a:gd name="csX0" fmla="*/ 48810 w 70169"/>
                <a:gd name="csY0" fmla="*/ 682 h 64563"/>
                <a:gd name="csX1" fmla="*/ 66699 w 70169"/>
                <a:gd name="csY1" fmla="*/ 28329 h 64563"/>
                <a:gd name="csX2" fmla="*/ 7670 w 70169"/>
                <a:gd name="csY2" fmla="*/ 63867 h 64563"/>
                <a:gd name="csX3" fmla="*/ 48749 w 70169"/>
                <a:gd name="csY3" fmla="*/ 682 h 64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169" h="64563">
                  <a:moveTo>
                    <a:pt x="48810" y="682"/>
                  </a:moveTo>
                  <a:cubicBezTo>
                    <a:pt x="68747" y="-3474"/>
                    <a:pt x="74770" y="12066"/>
                    <a:pt x="66699" y="28329"/>
                  </a:cubicBezTo>
                  <a:cubicBezTo>
                    <a:pt x="63025" y="35738"/>
                    <a:pt x="19898" y="69830"/>
                    <a:pt x="7670" y="63867"/>
                  </a:cubicBezTo>
                  <a:cubicBezTo>
                    <a:pt x="-19857" y="50435"/>
                    <a:pt x="34474" y="3633"/>
                    <a:pt x="48749" y="68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C344EE09-499A-067F-A91A-449B6728FB12}"/>
                </a:ext>
              </a:extLst>
            </p:cNvPr>
            <p:cNvSpPr/>
            <p:nvPr/>
          </p:nvSpPr>
          <p:spPr>
            <a:xfrm>
              <a:off x="8759928" y="2837825"/>
              <a:ext cx="334659" cy="132470"/>
            </a:xfrm>
            <a:custGeom>
              <a:avLst/>
              <a:gdLst>
                <a:gd name="csX0" fmla="*/ 310155 w 334659"/>
                <a:gd name="csY0" fmla="*/ 939 h 132470"/>
                <a:gd name="csX1" fmla="*/ 328406 w 334659"/>
                <a:gd name="csY1" fmla="*/ 4553 h 132470"/>
                <a:gd name="csX2" fmla="*/ 263836 w 334659"/>
                <a:gd name="csY2" fmla="*/ 96710 h 132470"/>
                <a:gd name="csX3" fmla="*/ 62535 w 334659"/>
                <a:gd name="csY3" fmla="*/ 114479 h 132470"/>
                <a:gd name="csX4" fmla="*/ 9047 w 334659"/>
                <a:gd name="csY4" fmla="*/ 30875 h 132470"/>
                <a:gd name="csX5" fmla="*/ 53680 w 334659"/>
                <a:gd name="csY5" fmla="*/ 61895 h 132470"/>
                <a:gd name="csX6" fmla="*/ 264197 w 334659"/>
                <a:gd name="csY6" fmla="*/ 49908 h 132470"/>
                <a:gd name="csX7" fmla="*/ 310035 w 334659"/>
                <a:gd name="csY7" fmla="*/ 939 h 132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659" h="132470">
                  <a:moveTo>
                    <a:pt x="310155" y="939"/>
                  </a:moveTo>
                  <a:cubicBezTo>
                    <a:pt x="317202" y="-989"/>
                    <a:pt x="322684" y="-25"/>
                    <a:pt x="328406" y="4553"/>
                  </a:cubicBezTo>
                  <a:cubicBezTo>
                    <a:pt x="356294" y="26899"/>
                    <a:pt x="282990" y="85145"/>
                    <a:pt x="263836" y="96710"/>
                  </a:cubicBezTo>
                  <a:cubicBezTo>
                    <a:pt x="203722" y="132971"/>
                    <a:pt x="127768" y="146403"/>
                    <a:pt x="62535" y="114479"/>
                  </a:cubicBezTo>
                  <a:cubicBezTo>
                    <a:pt x="43742" y="105263"/>
                    <a:pt x="-24262" y="47499"/>
                    <a:pt x="9047" y="30875"/>
                  </a:cubicBezTo>
                  <a:cubicBezTo>
                    <a:pt x="31454" y="19731"/>
                    <a:pt x="40549" y="49547"/>
                    <a:pt x="53680" y="61895"/>
                  </a:cubicBezTo>
                  <a:cubicBezTo>
                    <a:pt x="110782" y="115503"/>
                    <a:pt x="208421" y="96228"/>
                    <a:pt x="264197" y="49908"/>
                  </a:cubicBezTo>
                  <a:cubicBezTo>
                    <a:pt x="275942" y="40151"/>
                    <a:pt x="302505" y="3047"/>
                    <a:pt x="310035" y="93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44060763-B691-708C-28F2-9F9477F7D336}"/>
                </a:ext>
              </a:extLst>
            </p:cNvPr>
            <p:cNvSpPr/>
            <p:nvPr/>
          </p:nvSpPr>
          <p:spPr>
            <a:xfrm>
              <a:off x="8841974" y="2738088"/>
              <a:ext cx="125787" cy="159020"/>
            </a:xfrm>
            <a:custGeom>
              <a:avLst/>
              <a:gdLst>
                <a:gd name="csX0" fmla="*/ 35723 w 125787"/>
                <a:gd name="csY0" fmla="*/ 123565 h 159020"/>
                <a:gd name="csX1" fmla="*/ 109027 w 125787"/>
                <a:gd name="csY1" fmla="*/ 100074 h 159020"/>
                <a:gd name="csX2" fmla="*/ 124929 w 125787"/>
                <a:gd name="csY2" fmla="*/ 125131 h 159020"/>
                <a:gd name="csX3" fmla="*/ 9641 w 125787"/>
                <a:gd name="csY3" fmla="*/ 85738 h 159020"/>
                <a:gd name="csX4" fmla="*/ 66080 w 125787"/>
                <a:gd name="csY4" fmla="*/ 5206 h 159020"/>
                <a:gd name="csX5" fmla="*/ 97342 w 125787"/>
                <a:gd name="csY5" fmla="*/ 12675 h 159020"/>
                <a:gd name="csX6" fmla="*/ 35662 w 125787"/>
                <a:gd name="csY6" fmla="*/ 123504 h 159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787" h="159020">
                  <a:moveTo>
                    <a:pt x="35723" y="123565"/>
                  </a:moveTo>
                  <a:cubicBezTo>
                    <a:pt x="62948" y="124830"/>
                    <a:pt x="84933" y="109169"/>
                    <a:pt x="109027" y="100074"/>
                  </a:cubicBezTo>
                  <a:cubicBezTo>
                    <a:pt x="120592" y="100254"/>
                    <a:pt x="128482" y="114469"/>
                    <a:pt x="124929" y="125131"/>
                  </a:cubicBezTo>
                  <a:cubicBezTo>
                    <a:pt x="76802" y="169041"/>
                    <a:pt x="-33004" y="183618"/>
                    <a:pt x="9641" y="85738"/>
                  </a:cubicBezTo>
                  <a:cubicBezTo>
                    <a:pt x="15966" y="71222"/>
                    <a:pt x="54515" y="11952"/>
                    <a:pt x="66080" y="5206"/>
                  </a:cubicBezTo>
                  <a:cubicBezTo>
                    <a:pt x="78248" y="-1902"/>
                    <a:pt x="94812" y="-3709"/>
                    <a:pt x="97342" y="12675"/>
                  </a:cubicBezTo>
                  <a:cubicBezTo>
                    <a:pt x="100835" y="35322"/>
                    <a:pt x="35843" y="92364"/>
                    <a:pt x="35662" y="12350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3F1358AF-A8B2-28BB-E4E5-F11166792562}"/>
                </a:ext>
              </a:extLst>
            </p:cNvPr>
            <p:cNvSpPr/>
            <p:nvPr/>
          </p:nvSpPr>
          <p:spPr>
            <a:xfrm>
              <a:off x="8965591" y="2732996"/>
              <a:ext cx="111321" cy="80721"/>
            </a:xfrm>
            <a:custGeom>
              <a:avLst/>
              <a:gdLst>
                <a:gd name="csX0" fmla="*/ 7215 w 111321"/>
                <a:gd name="csY0" fmla="*/ 1805 h 80721"/>
                <a:gd name="csX1" fmla="*/ 30525 w 111321"/>
                <a:gd name="csY1" fmla="*/ 3250 h 80721"/>
                <a:gd name="csX2" fmla="*/ 51547 w 111321"/>
                <a:gd name="csY2" fmla="*/ 44029 h 80721"/>
                <a:gd name="csX3" fmla="*/ 102806 w 111321"/>
                <a:gd name="csY3" fmla="*/ 1745 h 80721"/>
                <a:gd name="csX4" fmla="*/ 40524 w 111321"/>
                <a:gd name="csY4" fmla="*/ 78482 h 80721"/>
                <a:gd name="csX5" fmla="*/ 7215 w 111321"/>
                <a:gd name="csY5" fmla="*/ 1865 h 80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21" h="80721">
                  <a:moveTo>
                    <a:pt x="7215" y="1805"/>
                  </a:moveTo>
                  <a:cubicBezTo>
                    <a:pt x="11190" y="-665"/>
                    <a:pt x="26309" y="359"/>
                    <a:pt x="30525" y="3250"/>
                  </a:cubicBezTo>
                  <a:cubicBezTo>
                    <a:pt x="39380" y="9334"/>
                    <a:pt x="32874" y="42161"/>
                    <a:pt x="51547" y="44029"/>
                  </a:cubicBezTo>
                  <a:cubicBezTo>
                    <a:pt x="79555" y="46739"/>
                    <a:pt x="66244" y="-10603"/>
                    <a:pt x="102806" y="1745"/>
                  </a:cubicBezTo>
                  <a:cubicBezTo>
                    <a:pt x="127140" y="9936"/>
                    <a:pt x="97144" y="95528"/>
                    <a:pt x="40524" y="78482"/>
                  </a:cubicBezTo>
                  <a:cubicBezTo>
                    <a:pt x="13841" y="70471"/>
                    <a:pt x="-13325" y="14695"/>
                    <a:pt x="7215" y="186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49AB8384-1042-3774-C3A2-364AB0CC7268}"/>
                </a:ext>
              </a:extLst>
            </p:cNvPr>
            <p:cNvSpPr/>
            <p:nvPr/>
          </p:nvSpPr>
          <p:spPr>
            <a:xfrm>
              <a:off x="8755375" y="2709822"/>
              <a:ext cx="107502" cy="77371"/>
            </a:xfrm>
            <a:custGeom>
              <a:avLst/>
              <a:gdLst>
                <a:gd name="csX0" fmla="*/ 11974 w 107502"/>
                <a:gd name="csY0" fmla="*/ 1247 h 77371"/>
                <a:gd name="csX1" fmla="*/ 44440 w 107502"/>
                <a:gd name="csY1" fmla="*/ 43230 h 77371"/>
                <a:gd name="csX2" fmla="*/ 103891 w 107502"/>
                <a:gd name="csY2" fmla="*/ 21606 h 77371"/>
                <a:gd name="csX3" fmla="*/ 11432 w 107502"/>
                <a:gd name="csY3" fmla="*/ 61962 h 77371"/>
                <a:gd name="csX4" fmla="*/ 12034 w 107502"/>
                <a:gd name="csY4" fmla="*/ 1186 h 77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02" h="77371">
                  <a:moveTo>
                    <a:pt x="11974" y="1247"/>
                  </a:moveTo>
                  <a:cubicBezTo>
                    <a:pt x="41910" y="-8391"/>
                    <a:pt x="33357" y="40941"/>
                    <a:pt x="44440" y="43230"/>
                  </a:cubicBezTo>
                  <a:cubicBezTo>
                    <a:pt x="64979" y="42025"/>
                    <a:pt x="83712" y="-2849"/>
                    <a:pt x="103891" y="21606"/>
                  </a:cubicBezTo>
                  <a:cubicBezTo>
                    <a:pt x="125635" y="47988"/>
                    <a:pt x="43416" y="104608"/>
                    <a:pt x="11432" y="61962"/>
                  </a:cubicBezTo>
                  <a:cubicBezTo>
                    <a:pt x="1192" y="48349"/>
                    <a:pt x="-8385" y="7752"/>
                    <a:pt x="12034" y="118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43656BE3-58DB-E3B8-3046-FC5AC4B18C3C}"/>
                </a:ext>
              </a:extLst>
            </p:cNvPr>
            <p:cNvSpPr/>
            <p:nvPr/>
          </p:nvSpPr>
          <p:spPr>
            <a:xfrm>
              <a:off x="10183803" y="3017097"/>
              <a:ext cx="31699" cy="42362"/>
            </a:xfrm>
            <a:custGeom>
              <a:avLst/>
              <a:gdLst>
                <a:gd name="csX0" fmla="*/ 25660 w 31699"/>
                <a:gd name="csY0" fmla="*/ 42363 h 42362"/>
                <a:gd name="csX1" fmla="*/ 0 w 31699"/>
                <a:gd name="csY1" fmla="*/ 38568 h 42362"/>
                <a:gd name="csX2" fmla="*/ 2349 w 31699"/>
                <a:gd name="csY2" fmla="*/ 2548 h 42362"/>
                <a:gd name="csX3" fmla="*/ 25720 w 31699"/>
                <a:gd name="csY3" fmla="*/ 42363 h 42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1699" h="42362">
                  <a:moveTo>
                    <a:pt x="25660" y="42363"/>
                  </a:moveTo>
                  <a:lnTo>
                    <a:pt x="0" y="38568"/>
                  </a:lnTo>
                  <a:lnTo>
                    <a:pt x="2349" y="2548"/>
                  </a:lnTo>
                  <a:cubicBezTo>
                    <a:pt x="36140" y="-8474"/>
                    <a:pt x="35839" y="18390"/>
                    <a:pt x="25720" y="4236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BF445DB8-FD8F-9A6D-D526-979E02F8BCC7}"/>
                </a:ext>
              </a:extLst>
            </p:cNvPr>
            <p:cNvSpPr/>
            <p:nvPr/>
          </p:nvSpPr>
          <p:spPr>
            <a:xfrm>
              <a:off x="7714775" y="3070046"/>
              <a:ext cx="39362" cy="43081"/>
            </a:xfrm>
            <a:custGeom>
              <a:avLst/>
              <a:gdLst>
                <a:gd name="csX0" fmla="*/ 18242 w 39362"/>
                <a:gd name="csY0" fmla="*/ 196 h 43081"/>
                <a:gd name="csX1" fmla="*/ 30650 w 39362"/>
                <a:gd name="csY1" fmla="*/ 41516 h 43081"/>
                <a:gd name="csX2" fmla="*/ 18242 w 39362"/>
                <a:gd name="csY2" fmla="*/ 196 h 43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362" h="43081">
                  <a:moveTo>
                    <a:pt x="18242" y="196"/>
                  </a:moveTo>
                  <a:cubicBezTo>
                    <a:pt x="41974" y="-3117"/>
                    <a:pt x="45106" y="36637"/>
                    <a:pt x="30650" y="41516"/>
                  </a:cubicBezTo>
                  <a:cubicBezTo>
                    <a:pt x="-1214" y="52238"/>
                    <a:pt x="-12839" y="4533"/>
                    <a:pt x="18242" y="19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E0A8F9B2-4CB9-EDC6-ED8A-FCFDB8A3D05E}"/>
                </a:ext>
              </a:extLst>
            </p:cNvPr>
            <p:cNvSpPr/>
            <p:nvPr/>
          </p:nvSpPr>
          <p:spPr>
            <a:xfrm>
              <a:off x="8882935" y="3565123"/>
              <a:ext cx="33168" cy="36366"/>
            </a:xfrm>
            <a:custGeom>
              <a:avLst/>
              <a:gdLst>
                <a:gd name="csX0" fmla="*/ 4881 w 33168"/>
                <a:gd name="csY0" fmla="*/ 32826 h 36366"/>
                <a:gd name="csX1" fmla="*/ 12230 w 33168"/>
                <a:gd name="csY1" fmla="*/ 1203 h 36366"/>
                <a:gd name="csX2" fmla="*/ 4881 w 33168"/>
                <a:gd name="csY2" fmla="*/ 32826 h 36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68" h="36366">
                  <a:moveTo>
                    <a:pt x="4881" y="32826"/>
                  </a:moveTo>
                  <a:cubicBezTo>
                    <a:pt x="-3009" y="27826"/>
                    <a:pt x="-1865" y="5359"/>
                    <a:pt x="12230" y="1203"/>
                  </a:cubicBezTo>
                  <a:cubicBezTo>
                    <a:pt x="47165" y="-9157"/>
                    <a:pt x="33974" y="51317"/>
                    <a:pt x="4881" y="32826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151031D7-BAFA-7EE8-BBB9-F7F959F87A46}"/>
                </a:ext>
              </a:extLst>
            </p:cNvPr>
            <p:cNvSpPr/>
            <p:nvPr/>
          </p:nvSpPr>
          <p:spPr>
            <a:xfrm>
              <a:off x="8812064" y="3409293"/>
              <a:ext cx="32851" cy="33383"/>
            </a:xfrm>
            <a:custGeom>
              <a:avLst/>
              <a:gdLst>
                <a:gd name="csX0" fmla="*/ 12206 w 32851"/>
                <a:gd name="csY0" fmla="*/ 1088 h 33383"/>
                <a:gd name="csX1" fmla="*/ 19795 w 32851"/>
                <a:gd name="csY1" fmla="*/ 32891 h 33383"/>
                <a:gd name="csX2" fmla="*/ 12206 w 32851"/>
                <a:gd name="csY2" fmla="*/ 1088 h 3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51" h="33383">
                  <a:moveTo>
                    <a:pt x="12206" y="1088"/>
                  </a:moveTo>
                  <a:cubicBezTo>
                    <a:pt x="39311" y="-6562"/>
                    <a:pt x="37443" y="28494"/>
                    <a:pt x="19795" y="32891"/>
                  </a:cubicBezTo>
                  <a:cubicBezTo>
                    <a:pt x="942" y="37589"/>
                    <a:pt x="-9659" y="7292"/>
                    <a:pt x="12206" y="108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F5192160-E46E-5E1C-847B-B31674EBB429}"/>
                </a:ext>
              </a:extLst>
            </p:cNvPr>
            <p:cNvSpPr/>
            <p:nvPr/>
          </p:nvSpPr>
          <p:spPr>
            <a:xfrm>
              <a:off x="8934719" y="3419057"/>
              <a:ext cx="32553" cy="33826"/>
            </a:xfrm>
            <a:custGeom>
              <a:avLst/>
              <a:gdLst>
                <a:gd name="csX0" fmla="*/ 12367 w 32553"/>
                <a:gd name="csY0" fmla="*/ 540 h 33826"/>
                <a:gd name="csX1" fmla="*/ 9054 w 32553"/>
                <a:gd name="csY1" fmla="*/ 30777 h 33826"/>
                <a:gd name="csX2" fmla="*/ 12367 w 32553"/>
                <a:gd name="csY2" fmla="*/ 540 h 33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53" h="33826">
                  <a:moveTo>
                    <a:pt x="12367" y="540"/>
                  </a:moveTo>
                  <a:cubicBezTo>
                    <a:pt x="37846" y="-5845"/>
                    <a:pt x="41821" y="46800"/>
                    <a:pt x="9054" y="30777"/>
                  </a:cubicBezTo>
                  <a:cubicBezTo>
                    <a:pt x="-4980" y="23911"/>
                    <a:pt x="-1788" y="4094"/>
                    <a:pt x="12367" y="54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96EC796A-531F-2B0F-FE68-A01B71A38B39}"/>
                </a:ext>
              </a:extLst>
            </p:cNvPr>
            <p:cNvSpPr/>
            <p:nvPr/>
          </p:nvSpPr>
          <p:spPr>
            <a:xfrm>
              <a:off x="8941730" y="3604032"/>
              <a:ext cx="34921" cy="34494"/>
            </a:xfrm>
            <a:custGeom>
              <a:avLst/>
              <a:gdLst>
                <a:gd name="csX0" fmla="*/ 29269 w 34921"/>
                <a:gd name="csY0" fmla="*/ 5180 h 34494"/>
                <a:gd name="csX1" fmla="*/ 4152 w 34921"/>
                <a:gd name="csY1" fmla="*/ 27948 h 34494"/>
                <a:gd name="csX2" fmla="*/ 29269 w 34921"/>
                <a:gd name="csY2" fmla="*/ 5180 h 34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921" h="34494">
                  <a:moveTo>
                    <a:pt x="29269" y="5180"/>
                  </a:moveTo>
                  <a:cubicBezTo>
                    <a:pt x="47580" y="23491"/>
                    <a:pt x="16620" y="45778"/>
                    <a:pt x="4152" y="27948"/>
                  </a:cubicBezTo>
                  <a:cubicBezTo>
                    <a:pt x="-9943" y="7770"/>
                    <a:pt x="15235" y="-8794"/>
                    <a:pt x="29269" y="518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C2DB2E18-B202-BBD7-6733-E19C437AB7FB}"/>
                </a:ext>
              </a:extLst>
            </p:cNvPr>
            <p:cNvSpPr/>
            <p:nvPr/>
          </p:nvSpPr>
          <p:spPr>
            <a:xfrm>
              <a:off x="8867867" y="3477481"/>
              <a:ext cx="34047" cy="32503"/>
            </a:xfrm>
            <a:custGeom>
              <a:avLst/>
              <a:gdLst>
                <a:gd name="csX0" fmla="*/ 16878 w 34047"/>
                <a:gd name="csY0" fmla="*/ 0 h 32503"/>
                <a:gd name="csX1" fmla="*/ 25672 w 34047"/>
                <a:gd name="csY1" fmla="*/ 30719 h 32503"/>
                <a:gd name="csX2" fmla="*/ 16878 w 34047"/>
                <a:gd name="csY2" fmla="*/ 0 h 32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47" h="32503">
                  <a:moveTo>
                    <a:pt x="16878" y="0"/>
                  </a:moveTo>
                  <a:cubicBezTo>
                    <a:pt x="33984" y="60"/>
                    <a:pt x="40790" y="25720"/>
                    <a:pt x="25672" y="30719"/>
                  </a:cubicBezTo>
                  <a:cubicBezTo>
                    <a:pt x="-6854" y="41501"/>
                    <a:pt x="-6975" y="-120"/>
                    <a:pt x="16878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ABA5BAAA-9C69-B4A3-38B2-0B6943639A97}"/>
                </a:ext>
              </a:extLst>
            </p:cNvPr>
            <p:cNvSpPr/>
            <p:nvPr/>
          </p:nvSpPr>
          <p:spPr>
            <a:xfrm>
              <a:off x="8945133" y="3500533"/>
              <a:ext cx="34290" cy="33250"/>
            </a:xfrm>
            <a:custGeom>
              <a:avLst/>
              <a:gdLst>
                <a:gd name="csX0" fmla="*/ 31166 w 34290"/>
                <a:gd name="csY0" fmla="*/ 4174 h 33250"/>
                <a:gd name="csX1" fmla="*/ 86 w 34290"/>
                <a:gd name="csY1" fmla="*/ 16040 h 33250"/>
                <a:gd name="csX2" fmla="*/ 31166 w 34290"/>
                <a:gd name="csY2" fmla="*/ 4174 h 33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0" h="33250">
                  <a:moveTo>
                    <a:pt x="31166" y="4174"/>
                  </a:moveTo>
                  <a:cubicBezTo>
                    <a:pt x="46948" y="29472"/>
                    <a:pt x="-2324" y="48566"/>
                    <a:pt x="86" y="16040"/>
                  </a:cubicBezTo>
                  <a:cubicBezTo>
                    <a:pt x="1411" y="-1970"/>
                    <a:pt x="26589" y="-3054"/>
                    <a:pt x="31166" y="417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10FFF374-BCE3-1514-25E5-C0F5B64C2A77}"/>
                </a:ext>
              </a:extLst>
            </p:cNvPr>
            <p:cNvSpPr/>
            <p:nvPr/>
          </p:nvSpPr>
          <p:spPr>
            <a:xfrm>
              <a:off x="9009282" y="3439317"/>
              <a:ext cx="34573" cy="33561"/>
            </a:xfrm>
            <a:custGeom>
              <a:avLst/>
              <a:gdLst>
                <a:gd name="csX0" fmla="*/ 6109 w 34573"/>
                <a:gd name="csY0" fmla="*/ 31057 h 33561"/>
                <a:gd name="csX1" fmla="*/ 31528 w 34573"/>
                <a:gd name="csY1" fmla="*/ 7987 h 33561"/>
                <a:gd name="csX2" fmla="*/ 6109 w 34573"/>
                <a:gd name="csY2" fmla="*/ 31057 h 33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573" h="33561">
                  <a:moveTo>
                    <a:pt x="6109" y="31057"/>
                  </a:moveTo>
                  <a:cubicBezTo>
                    <a:pt x="-12925" y="18950"/>
                    <a:pt x="17313" y="-15444"/>
                    <a:pt x="31528" y="7987"/>
                  </a:cubicBezTo>
                  <a:cubicBezTo>
                    <a:pt x="43153" y="27142"/>
                    <a:pt x="18638" y="39008"/>
                    <a:pt x="6109" y="31057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6DDD2E4C-343D-A327-637A-D322E8524482}"/>
                </a:ext>
              </a:extLst>
            </p:cNvPr>
            <p:cNvSpPr/>
            <p:nvPr/>
          </p:nvSpPr>
          <p:spPr>
            <a:xfrm>
              <a:off x="9888564" y="3754978"/>
              <a:ext cx="90340" cy="85422"/>
            </a:xfrm>
            <a:custGeom>
              <a:avLst/>
              <a:gdLst>
                <a:gd name="csX0" fmla="*/ 69724 w 90340"/>
                <a:gd name="csY0" fmla="*/ 60 h 85422"/>
                <a:gd name="csX1" fmla="*/ 87735 w 90340"/>
                <a:gd name="csY1" fmla="*/ 8975 h 85422"/>
                <a:gd name="csX2" fmla="*/ 87735 w 90340"/>
                <a:gd name="csY2" fmla="*/ 27707 h 85422"/>
                <a:gd name="csX3" fmla="*/ 28585 w 90340"/>
                <a:gd name="csY3" fmla="*/ 82038 h 85422"/>
                <a:gd name="csX4" fmla="*/ 5576 w 90340"/>
                <a:gd name="csY4" fmla="*/ 54270 h 85422"/>
                <a:gd name="csX5" fmla="*/ 69785 w 90340"/>
                <a:gd name="csY5" fmla="*/ 0 h 85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340" h="85422">
                  <a:moveTo>
                    <a:pt x="69724" y="60"/>
                  </a:moveTo>
                  <a:lnTo>
                    <a:pt x="87735" y="8975"/>
                  </a:lnTo>
                  <a:cubicBezTo>
                    <a:pt x="91589" y="15480"/>
                    <a:pt x="90806" y="21142"/>
                    <a:pt x="87735" y="27707"/>
                  </a:cubicBezTo>
                  <a:cubicBezTo>
                    <a:pt x="86048" y="31321"/>
                    <a:pt x="32199" y="80352"/>
                    <a:pt x="28585" y="82038"/>
                  </a:cubicBezTo>
                  <a:cubicBezTo>
                    <a:pt x="4672" y="93061"/>
                    <a:pt x="-8037" y="75412"/>
                    <a:pt x="5576" y="54270"/>
                  </a:cubicBezTo>
                  <a:cubicBezTo>
                    <a:pt x="8407" y="49873"/>
                    <a:pt x="65749" y="1084"/>
                    <a:pt x="69785" y="0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05ABF2FF-3CB7-5E34-D0A0-5C8948A9BDEC}"/>
                </a:ext>
              </a:extLst>
            </p:cNvPr>
            <p:cNvSpPr/>
            <p:nvPr/>
          </p:nvSpPr>
          <p:spPr>
            <a:xfrm>
              <a:off x="7213710" y="2557011"/>
              <a:ext cx="33381" cy="35400"/>
            </a:xfrm>
            <a:custGeom>
              <a:avLst/>
              <a:gdLst>
                <a:gd name="csX0" fmla="*/ 28462 w 33381"/>
                <a:gd name="csY0" fmla="*/ 3052 h 35400"/>
                <a:gd name="csX1" fmla="*/ 10212 w 33381"/>
                <a:gd name="csY1" fmla="*/ 33289 h 35400"/>
                <a:gd name="csX2" fmla="*/ 28462 w 33381"/>
                <a:gd name="csY2" fmla="*/ 3052 h 35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381" h="35400">
                  <a:moveTo>
                    <a:pt x="28462" y="3052"/>
                  </a:moveTo>
                  <a:cubicBezTo>
                    <a:pt x="39545" y="10039"/>
                    <a:pt x="31233" y="44131"/>
                    <a:pt x="10212" y="33289"/>
                  </a:cubicBezTo>
                  <a:cubicBezTo>
                    <a:pt x="-13159" y="21242"/>
                    <a:pt x="8164" y="-9778"/>
                    <a:pt x="28462" y="305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64556069-9F14-423F-FAA6-97F9B708E12F}"/>
                </a:ext>
              </a:extLst>
            </p:cNvPr>
            <p:cNvSpPr/>
            <p:nvPr/>
          </p:nvSpPr>
          <p:spPr>
            <a:xfrm>
              <a:off x="7404042" y="2705463"/>
              <a:ext cx="32851" cy="33383"/>
            </a:xfrm>
            <a:custGeom>
              <a:avLst/>
              <a:gdLst>
                <a:gd name="csX0" fmla="*/ 12206 w 32851"/>
                <a:gd name="csY0" fmla="*/ 1088 h 33383"/>
                <a:gd name="csX1" fmla="*/ 19795 w 32851"/>
                <a:gd name="csY1" fmla="*/ 32891 h 33383"/>
                <a:gd name="csX2" fmla="*/ 12206 w 32851"/>
                <a:gd name="csY2" fmla="*/ 1088 h 3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51" h="33383">
                  <a:moveTo>
                    <a:pt x="12206" y="1088"/>
                  </a:moveTo>
                  <a:cubicBezTo>
                    <a:pt x="39311" y="-6562"/>
                    <a:pt x="37444" y="28494"/>
                    <a:pt x="19795" y="32891"/>
                  </a:cubicBezTo>
                  <a:cubicBezTo>
                    <a:pt x="942" y="37589"/>
                    <a:pt x="-9659" y="7292"/>
                    <a:pt x="12206" y="1088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99BDA3F2-6E58-8C78-1AC2-75B84756352D}"/>
                </a:ext>
              </a:extLst>
            </p:cNvPr>
            <p:cNvSpPr/>
            <p:nvPr/>
          </p:nvSpPr>
          <p:spPr>
            <a:xfrm>
              <a:off x="7328563" y="2710560"/>
              <a:ext cx="31772" cy="33061"/>
            </a:xfrm>
            <a:custGeom>
              <a:avLst/>
              <a:gdLst>
                <a:gd name="csX0" fmla="*/ 12091 w 31772"/>
                <a:gd name="csY0" fmla="*/ 509 h 33061"/>
                <a:gd name="csX1" fmla="*/ 19681 w 31772"/>
                <a:gd name="csY1" fmla="*/ 32553 h 33061"/>
                <a:gd name="csX2" fmla="*/ 12091 w 31772"/>
                <a:gd name="csY2" fmla="*/ 509 h 33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72" h="33061">
                  <a:moveTo>
                    <a:pt x="12091" y="509"/>
                  </a:moveTo>
                  <a:cubicBezTo>
                    <a:pt x="31728" y="-4370"/>
                    <a:pt x="40763" y="27313"/>
                    <a:pt x="19681" y="32553"/>
                  </a:cubicBezTo>
                  <a:cubicBezTo>
                    <a:pt x="45" y="37432"/>
                    <a:pt x="-8990" y="5749"/>
                    <a:pt x="12091" y="50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05DAE5D3-5ADB-2724-CD16-D1E50C40D1DE}"/>
                </a:ext>
              </a:extLst>
            </p:cNvPr>
            <p:cNvSpPr/>
            <p:nvPr/>
          </p:nvSpPr>
          <p:spPr>
            <a:xfrm>
              <a:off x="7250092" y="2700628"/>
              <a:ext cx="29445" cy="33752"/>
            </a:xfrm>
            <a:custGeom>
              <a:avLst/>
              <a:gdLst>
                <a:gd name="csX0" fmla="*/ 9910 w 29445"/>
                <a:gd name="csY0" fmla="*/ 743 h 33752"/>
                <a:gd name="csX1" fmla="*/ 13945 w 29445"/>
                <a:gd name="csY1" fmla="*/ 33751 h 33752"/>
                <a:gd name="csX2" fmla="*/ 9910 w 29445"/>
                <a:gd name="csY2" fmla="*/ 743 h 3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5" h="33752">
                  <a:moveTo>
                    <a:pt x="9910" y="743"/>
                  </a:moveTo>
                  <a:cubicBezTo>
                    <a:pt x="31835" y="-5883"/>
                    <a:pt x="38159" y="33992"/>
                    <a:pt x="13945" y="33751"/>
                  </a:cubicBezTo>
                  <a:cubicBezTo>
                    <a:pt x="-2739" y="33570"/>
                    <a:pt x="-4908" y="5200"/>
                    <a:pt x="9910" y="74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5B10C28B-4698-17F2-5B51-9C51E30DAF38}"/>
                </a:ext>
              </a:extLst>
            </p:cNvPr>
            <p:cNvSpPr/>
            <p:nvPr/>
          </p:nvSpPr>
          <p:spPr>
            <a:xfrm>
              <a:off x="7269005" y="2615638"/>
              <a:ext cx="29445" cy="33752"/>
            </a:xfrm>
            <a:custGeom>
              <a:avLst/>
              <a:gdLst>
                <a:gd name="csX0" fmla="*/ 9910 w 29445"/>
                <a:gd name="csY0" fmla="*/ 743 h 33752"/>
                <a:gd name="csX1" fmla="*/ 13945 w 29445"/>
                <a:gd name="csY1" fmla="*/ 33751 h 33752"/>
                <a:gd name="csX2" fmla="*/ 9910 w 29445"/>
                <a:gd name="csY2" fmla="*/ 743 h 3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5" h="33752">
                  <a:moveTo>
                    <a:pt x="9910" y="743"/>
                  </a:moveTo>
                  <a:cubicBezTo>
                    <a:pt x="31835" y="-5883"/>
                    <a:pt x="38159" y="33992"/>
                    <a:pt x="13945" y="33751"/>
                  </a:cubicBezTo>
                  <a:cubicBezTo>
                    <a:pt x="-2739" y="33570"/>
                    <a:pt x="-4908" y="5200"/>
                    <a:pt x="9910" y="743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F3F94A03-12B4-2ADF-B20A-4B267FDD5A8D}"/>
                </a:ext>
              </a:extLst>
            </p:cNvPr>
            <p:cNvSpPr/>
            <p:nvPr/>
          </p:nvSpPr>
          <p:spPr>
            <a:xfrm>
              <a:off x="6485705" y="3395019"/>
              <a:ext cx="99230" cy="308761"/>
            </a:xfrm>
            <a:custGeom>
              <a:avLst/>
              <a:gdLst>
                <a:gd name="csX0" fmla="*/ 28063 w 99230"/>
                <a:gd name="csY0" fmla="*/ 1147 h 308761"/>
                <a:gd name="csX1" fmla="*/ 47880 w 99230"/>
                <a:gd name="csY1" fmla="*/ 8254 h 308761"/>
                <a:gd name="csX2" fmla="*/ 34267 w 99230"/>
                <a:gd name="csY2" fmla="*/ 106616 h 308761"/>
                <a:gd name="csX3" fmla="*/ 54204 w 99230"/>
                <a:gd name="csY3" fmla="*/ 195400 h 308761"/>
                <a:gd name="csX4" fmla="*/ 98175 w 99230"/>
                <a:gd name="csY4" fmla="*/ 297978 h 308761"/>
                <a:gd name="csX5" fmla="*/ 45952 w 99230"/>
                <a:gd name="csY5" fmla="*/ 265091 h 308761"/>
                <a:gd name="csX6" fmla="*/ 1741 w 99230"/>
                <a:gd name="csY6" fmla="*/ 64814 h 308761"/>
                <a:gd name="csX7" fmla="*/ 28063 w 99230"/>
                <a:gd name="csY7" fmla="*/ 1207 h 308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230" h="308761">
                  <a:moveTo>
                    <a:pt x="28063" y="1147"/>
                  </a:moveTo>
                  <a:cubicBezTo>
                    <a:pt x="35652" y="-1082"/>
                    <a:pt x="44988" y="-720"/>
                    <a:pt x="47880" y="8254"/>
                  </a:cubicBezTo>
                  <a:cubicBezTo>
                    <a:pt x="50891" y="17530"/>
                    <a:pt x="33243" y="82643"/>
                    <a:pt x="34267" y="106616"/>
                  </a:cubicBezTo>
                  <a:cubicBezTo>
                    <a:pt x="35230" y="129625"/>
                    <a:pt x="46133" y="173234"/>
                    <a:pt x="54204" y="195400"/>
                  </a:cubicBezTo>
                  <a:cubicBezTo>
                    <a:pt x="62637" y="218711"/>
                    <a:pt x="106547" y="280932"/>
                    <a:pt x="98175" y="297978"/>
                  </a:cubicBezTo>
                  <a:cubicBezTo>
                    <a:pt x="81731" y="331468"/>
                    <a:pt x="53120" y="277378"/>
                    <a:pt x="45952" y="265091"/>
                  </a:cubicBezTo>
                  <a:cubicBezTo>
                    <a:pt x="10535" y="204194"/>
                    <a:pt x="-5608" y="135588"/>
                    <a:pt x="1741" y="64814"/>
                  </a:cubicBezTo>
                  <a:cubicBezTo>
                    <a:pt x="3307" y="49755"/>
                    <a:pt x="11920" y="5845"/>
                    <a:pt x="28063" y="1207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8B136A95-FDDF-4746-F880-F94F1A93D80D}"/>
                </a:ext>
              </a:extLst>
            </p:cNvPr>
            <p:cNvSpPr/>
            <p:nvPr/>
          </p:nvSpPr>
          <p:spPr>
            <a:xfrm>
              <a:off x="6615096" y="3768684"/>
              <a:ext cx="31772" cy="33062"/>
            </a:xfrm>
            <a:custGeom>
              <a:avLst/>
              <a:gdLst>
                <a:gd name="csX0" fmla="*/ 12091 w 31772"/>
                <a:gd name="csY0" fmla="*/ 509 h 33062"/>
                <a:gd name="csX1" fmla="*/ 19681 w 31772"/>
                <a:gd name="csY1" fmla="*/ 32553 h 33062"/>
                <a:gd name="csX2" fmla="*/ 12091 w 31772"/>
                <a:gd name="csY2" fmla="*/ 509 h 33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72" h="33062">
                  <a:moveTo>
                    <a:pt x="12091" y="509"/>
                  </a:moveTo>
                  <a:cubicBezTo>
                    <a:pt x="31728" y="-4370"/>
                    <a:pt x="40763" y="27313"/>
                    <a:pt x="19681" y="32553"/>
                  </a:cubicBezTo>
                  <a:cubicBezTo>
                    <a:pt x="45" y="37432"/>
                    <a:pt x="-8990" y="5749"/>
                    <a:pt x="12091" y="509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486075D8-AF9A-2F47-1D36-2AB192664FE8}"/>
                </a:ext>
              </a:extLst>
            </p:cNvPr>
            <p:cNvSpPr/>
            <p:nvPr/>
          </p:nvSpPr>
          <p:spPr>
            <a:xfrm>
              <a:off x="6582337" y="3718266"/>
              <a:ext cx="33216" cy="32261"/>
            </a:xfrm>
            <a:custGeom>
              <a:avLst/>
              <a:gdLst>
                <a:gd name="csX0" fmla="*/ 4975 w 33216"/>
                <a:gd name="csY0" fmla="*/ 4245 h 32261"/>
                <a:gd name="csX1" fmla="*/ 27623 w 33216"/>
                <a:gd name="csY1" fmla="*/ 29423 h 32261"/>
                <a:gd name="csX2" fmla="*/ 4975 w 33216"/>
                <a:gd name="csY2" fmla="*/ 4245 h 322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216" h="32261">
                  <a:moveTo>
                    <a:pt x="4975" y="4245"/>
                  </a:moveTo>
                  <a:cubicBezTo>
                    <a:pt x="19371" y="-10632"/>
                    <a:pt x="44428" y="17437"/>
                    <a:pt x="27623" y="29423"/>
                  </a:cubicBezTo>
                  <a:cubicBezTo>
                    <a:pt x="13227" y="39663"/>
                    <a:pt x="-10324" y="20087"/>
                    <a:pt x="4975" y="424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9D54BDDE-96D4-0013-3598-E29240668FC0}"/>
                </a:ext>
              </a:extLst>
            </p:cNvPr>
            <p:cNvSpPr/>
            <p:nvPr/>
          </p:nvSpPr>
          <p:spPr>
            <a:xfrm>
              <a:off x="11301565" y="2654198"/>
              <a:ext cx="191958" cy="260238"/>
            </a:xfrm>
            <a:custGeom>
              <a:avLst/>
              <a:gdLst>
                <a:gd name="csX0" fmla="*/ 168889 w 191958"/>
                <a:gd name="csY0" fmla="*/ 492 h 260238"/>
                <a:gd name="csX1" fmla="*/ 191959 w 191958"/>
                <a:gd name="csY1" fmla="*/ 16213 h 260238"/>
                <a:gd name="csX2" fmla="*/ 139435 w 191958"/>
                <a:gd name="csY2" fmla="*/ 56449 h 260238"/>
                <a:gd name="csX3" fmla="*/ 60529 w 191958"/>
                <a:gd name="csY3" fmla="*/ 166556 h 260238"/>
                <a:gd name="csX4" fmla="*/ 32581 w 191958"/>
                <a:gd name="csY4" fmla="*/ 251967 h 260238"/>
                <a:gd name="csX5" fmla="*/ 4331 w 191958"/>
                <a:gd name="csY5" fmla="*/ 257449 h 260238"/>
                <a:gd name="csX6" fmla="*/ 11740 w 191958"/>
                <a:gd name="csY6" fmla="*/ 188662 h 260238"/>
                <a:gd name="csX7" fmla="*/ 99078 w 191958"/>
                <a:gd name="csY7" fmla="*/ 44523 h 260238"/>
                <a:gd name="csX8" fmla="*/ 168889 w 191958"/>
                <a:gd name="csY8" fmla="*/ 492 h 26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958" h="260238">
                  <a:moveTo>
                    <a:pt x="168889" y="492"/>
                  </a:moveTo>
                  <a:cubicBezTo>
                    <a:pt x="183466" y="-1436"/>
                    <a:pt x="188585" y="1998"/>
                    <a:pt x="191959" y="16213"/>
                  </a:cubicBezTo>
                  <a:cubicBezTo>
                    <a:pt x="191899" y="30789"/>
                    <a:pt x="152747" y="46089"/>
                    <a:pt x="139435" y="56449"/>
                  </a:cubicBezTo>
                  <a:cubicBezTo>
                    <a:pt x="106186" y="82410"/>
                    <a:pt x="76912" y="127766"/>
                    <a:pt x="60529" y="166556"/>
                  </a:cubicBezTo>
                  <a:cubicBezTo>
                    <a:pt x="51614" y="187638"/>
                    <a:pt x="41134" y="240222"/>
                    <a:pt x="32581" y="251967"/>
                  </a:cubicBezTo>
                  <a:cubicBezTo>
                    <a:pt x="25232" y="262026"/>
                    <a:pt x="15294" y="261665"/>
                    <a:pt x="4331" y="257449"/>
                  </a:cubicBezTo>
                  <a:cubicBezTo>
                    <a:pt x="-7354" y="249197"/>
                    <a:pt x="7885" y="201793"/>
                    <a:pt x="11740" y="188662"/>
                  </a:cubicBezTo>
                  <a:cubicBezTo>
                    <a:pt x="26196" y="139812"/>
                    <a:pt x="61252" y="78856"/>
                    <a:pt x="99078" y="44523"/>
                  </a:cubicBezTo>
                  <a:cubicBezTo>
                    <a:pt x="111848" y="32958"/>
                    <a:pt x="153409" y="2600"/>
                    <a:pt x="168889" y="49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5D78AD01-A7AA-3BE7-C669-34F07AA9BFF8}"/>
                </a:ext>
              </a:extLst>
            </p:cNvPr>
            <p:cNvSpPr/>
            <p:nvPr/>
          </p:nvSpPr>
          <p:spPr>
            <a:xfrm>
              <a:off x="11273816" y="2997517"/>
              <a:ext cx="33871" cy="31575"/>
            </a:xfrm>
            <a:custGeom>
              <a:avLst/>
              <a:gdLst>
                <a:gd name="csX0" fmla="*/ 4733 w 33871"/>
                <a:gd name="csY0" fmla="*/ 28875 h 31575"/>
                <a:gd name="csX1" fmla="*/ 27984 w 33871"/>
                <a:gd name="csY1" fmla="*/ 3215 h 31575"/>
                <a:gd name="csX2" fmla="*/ 4733 w 33871"/>
                <a:gd name="csY2" fmla="*/ 28875 h 31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71" h="31575">
                  <a:moveTo>
                    <a:pt x="4733" y="28875"/>
                  </a:moveTo>
                  <a:cubicBezTo>
                    <a:pt x="-9000" y="20322"/>
                    <a:pt x="9733" y="-9795"/>
                    <a:pt x="27984" y="3215"/>
                  </a:cubicBezTo>
                  <a:cubicBezTo>
                    <a:pt x="44729" y="15202"/>
                    <a:pt x="22201" y="39717"/>
                    <a:pt x="4733" y="28875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19DF1B06-5988-992F-4591-59B809ECB753}"/>
                </a:ext>
              </a:extLst>
            </p:cNvPr>
            <p:cNvSpPr/>
            <p:nvPr/>
          </p:nvSpPr>
          <p:spPr>
            <a:xfrm>
              <a:off x="11287971" y="2939885"/>
              <a:ext cx="33871" cy="31600"/>
            </a:xfrm>
            <a:custGeom>
              <a:avLst/>
              <a:gdLst>
                <a:gd name="csX0" fmla="*/ 4733 w 33871"/>
                <a:gd name="csY0" fmla="*/ 2722 h 31600"/>
                <a:gd name="csX1" fmla="*/ 27984 w 33871"/>
                <a:gd name="csY1" fmla="*/ 28381 h 31600"/>
                <a:gd name="csX2" fmla="*/ 4733 w 33871"/>
                <a:gd name="csY2" fmla="*/ 2722 h 31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71" h="31600">
                  <a:moveTo>
                    <a:pt x="4733" y="2722"/>
                  </a:moveTo>
                  <a:cubicBezTo>
                    <a:pt x="22201" y="-8180"/>
                    <a:pt x="44729" y="16395"/>
                    <a:pt x="27984" y="28381"/>
                  </a:cubicBezTo>
                  <a:cubicBezTo>
                    <a:pt x="9733" y="41392"/>
                    <a:pt x="-9000" y="11335"/>
                    <a:pt x="4733" y="272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8C970CFF-B64D-8245-3711-88EEB7927835}"/>
                </a:ext>
              </a:extLst>
            </p:cNvPr>
            <p:cNvSpPr/>
            <p:nvPr/>
          </p:nvSpPr>
          <p:spPr>
            <a:xfrm>
              <a:off x="11207700" y="5983584"/>
              <a:ext cx="189847" cy="259681"/>
            </a:xfrm>
            <a:custGeom>
              <a:avLst/>
              <a:gdLst>
                <a:gd name="csX0" fmla="*/ 160719 w 189847"/>
                <a:gd name="csY0" fmla="*/ 1304 h 259681"/>
                <a:gd name="csX1" fmla="*/ 168308 w 189847"/>
                <a:gd name="csY1" fmla="*/ 100930 h 259681"/>
                <a:gd name="csX2" fmla="*/ 122048 w 189847"/>
                <a:gd name="csY2" fmla="*/ 182246 h 259681"/>
                <a:gd name="csX3" fmla="*/ 8809 w 189847"/>
                <a:gd name="csY3" fmla="*/ 258020 h 259681"/>
                <a:gd name="csX4" fmla="*/ 65489 w 189847"/>
                <a:gd name="csY4" fmla="*/ 191823 h 259681"/>
                <a:gd name="csX5" fmla="*/ 160658 w 189847"/>
                <a:gd name="csY5" fmla="*/ 1244 h 25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847" h="259681">
                  <a:moveTo>
                    <a:pt x="160719" y="1304"/>
                  </a:moveTo>
                  <a:cubicBezTo>
                    <a:pt x="215049" y="-11586"/>
                    <a:pt x="178668" y="74728"/>
                    <a:pt x="168308" y="100930"/>
                  </a:cubicBezTo>
                  <a:cubicBezTo>
                    <a:pt x="157948" y="127071"/>
                    <a:pt x="139637" y="160321"/>
                    <a:pt x="122048" y="182246"/>
                  </a:cubicBezTo>
                  <a:cubicBezTo>
                    <a:pt x="105605" y="202785"/>
                    <a:pt x="35553" y="271151"/>
                    <a:pt x="8809" y="258020"/>
                  </a:cubicBezTo>
                  <a:cubicBezTo>
                    <a:pt x="-25644" y="241094"/>
                    <a:pt x="51093" y="205195"/>
                    <a:pt x="65489" y="191823"/>
                  </a:cubicBezTo>
                  <a:cubicBezTo>
                    <a:pt x="119097" y="142130"/>
                    <a:pt x="139456" y="68344"/>
                    <a:pt x="160658" y="1244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BF84D8D3-5080-6A50-A701-66B2012B12BD}"/>
                </a:ext>
              </a:extLst>
            </p:cNvPr>
            <p:cNvSpPr/>
            <p:nvPr/>
          </p:nvSpPr>
          <p:spPr>
            <a:xfrm>
              <a:off x="11390232" y="5868385"/>
              <a:ext cx="35414" cy="32450"/>
            </a:xfrm>
            <a:custGeom>
              <a:avLst/>
              <a:gdLst>
                <a:gd name="csX0" fmla="*/ 6436 w 35414"/>
                <a:gd name="csY0" fmla="*/ 29947 h 32450"/>
                <a:gd name="csX1" fmla="*/ 32095 w 35414"/>
                <a:gd name="csY1" fmla="*/ 6697 h 32450"/>
                <a:gd name="csX2" fmla="*/ 6436 w 35414"/>
                <a:gd name="csY2" fmla="*/ 29947 h 32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414" h="32450">
                  <a:moveTo>
                    <a:pt x="6436" y="29947"/>
                  </a:moveTo>
                  <a:cubicBezTo>
                    <a:pt x="-13441" y="17359"/>
                    <a:pt x="17760" y="-13541"/>
                    <a:pt x="32095" y="6697"/>
                  </a:cubicBezTo>
                  <a:cubicBezTo>
                    <a:pt x="44323" y="23984"/>
                    <a:pt x="19808" y="38440"/>
                    <a:pt x="6436" y="29947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1946EBAC-8C99-4F2C-A684-D7FA0F91E8D8}"/>
                </a:ext>
              </a:extLst>
            </p:cNvPr>
            <p:cNvSpPr/>
            <p:nvPr/>
          </p:nvSpPr>
          <p:spPr>
            <a:xfrm>
              <a:off x="11377405" y="5925309"/>
              <a:ext cx="33844" cy="33376"/>
            </a:xfrm>
            <a:custGeom>
              <a:avLst/>
              <a:gdLst>
                <a:gd name="csX0" fmla="*/ 5589 w 33844"/>
                <a:gd name="csY0" fmla="*/ 29342 h 33376"/>
                <a:gd name="csX1" fmla="*/ 30767 w 33844"/>
                <a:gd name="csY1" fmla="*/ 6453 h 33376"/>
                <a:gd name="csX2" fmla="*/ 5589 w 33844"/>
                <a:gd name="csY2" fmla="*/ 29342 h 3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44" h="33376">
                  <a:moveTo>
                    <a:pt x="5589" y="29342"/>
                  </a:moveTo>
                  <a:cubicBezTo>
                    <a:pt x="-12481" y="10489"/>
                    <a:pt x="17937" y="-11015"/>
                    <a:pt x="30767" y="6453"/>
                  </a:cubicBezTo>
                  <a:cubicBezTo>
                    <a:pt x="42513" y="22475"/>
                    <a:pt x="17697" y="41930"/>
                    <a:pt x="5589" y="29342"/>
                  </a:cubicBezTo>
                  <a:close/>
                </a:path>
              </a:pathLst>
            </a:custGeom>
            <a:solidFill>
              <a:srgbClr val="004C66"/>
            </a:solidFill>
            <a:ln w="6022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248585706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7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2FFEFC7-421F-6B81-7EEE-6086E1C97E1C}"/>
              </a:ext>
            </a:extLst>
          </p:cNvPr>
          <p:cNvGrpSpPr/>
          <p:nvPr userDrawn="1"/>
        </p:nvGrpSpPr>
        <p:grpSpPr>
          <a:xfrm>
            <a:off x="5993850" y="2560350"/>
            <a:ext cx="5807559" cy="3802250"/>
            <a:chOff x="5993850" y="2560350"/>
            <a:chExt cx="5807559" cy="380225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266D4BD1-9EE7-3E8D-8FB8-1294211BFF9F}"/>
                </a:ext>
              </a:extLst>
            </p:cNvPr>
            <p:cNvSpPr/>
            <p:nvPr/>
          </p:nvSpPr>
          <p:spPr>
            <a:xfrm>
              <a:off x="6063209" y="2560350"/>
              <a:ext cx="5738200" cy="3802250"/>
            </a:xfrm>
            <a:custGeom>
              <a:avLst/>
              <a:gdLst>
                <a:gd name="csX0" fmla="*/ 4379035 w 5738200"/>
                <a:gd name="csY0" fmla="*/ 208557 h 3802250"/>
                <a:gd name="csX1" fmla="*/ 4390457 w 5738200"/>
                <a:gd name="csY1" fmla="*/ 215397 h 3802250"/>
                <a:gd name="csX2" fmla="*/ 4537066 w 5738200"/>
                <a:gd name="csY2" fmla="*/ 215203 h 3802250"/>
                <a:gd name="csX3" fmla="*/ 5130729 w 5738200"/>
                <a:gd name="csY3" fmla="*/ 216429 h 3802250"/>
                <a:gd name="csX4" fmla="*/ 5483249 w 5738200"/>
                <a:gd name="csY4" fmla="*/ 408466 h 3802250"/>
                <a:gd name="csX5" fmla="*/ 5497122 w 5738200"/>
                <a:gd name="csY5" fmla="*/ 484545 h 3802250"/>
                <a:gd name="csX6" fmla="*/ 5291147 w 5738200"/>
                <a:gd name="csY6" fmla="*/ 598890 h 3802250"/>
                <a:gd name="csX7" fmla="*/ 5126986 w 5738200"/>
                <a:gd name="csY7" fmla="*/ 659353 h 3802250"/>
                <a:gd name="csX8" fmla="*/ 5095303 w 5738200"/>
                <a:gd name="csY8" fmla="*/ 654385 h 3802250"/>
                <a:gd name="csX9" fmla="*/ 4383552 w 5738200"/>
                <a:gd name="csY9" fmla="*/ 659160 h 3802250"/>
                <a:gd name="csX10" fmla="*/ 4383552 w 5738200"/>
                <a:gd name="csY10" fmla="*/ 773505 h 3802250"/>
                <a:gd name="csX11" fmla="*/ 4792922 w 5738200"/>
                <a:gd name="csY11" fmla="*/ 792024 h 3802250"/>
                <a:gd name="csX12" fmla="*/ 5167252 w 5738200"/>
                <a:gd name="csY12" fmla="*/ 792928 h 3802250"/>
                <a:gd name="csX13" fmla="*/ 5443951 w 5738200"/>
                <a:gd name="csY13" fmla="*/ 955540 h 3802250"/>
                <a:gd name="csX14" fmla="*/ 5497961 w 5738200"/>
                <a:gd name="csY14" fmla="*/ 1039104 h 3802250"/>
                <a:gd name="csX15" fmla="*/ 5407170 w 5738200"/>
                <a:gd name="csY15" fmla="*/ 1090146 h 3802250"/>
                <a:gd name="csX16" fmla="*/ 5136407 w 5738200"/>
                <a:gd name="csY16" fmla="*/ 1240240 h 3802250"/>
                <a:gd name="csX17" fmla="*/ 5017481 w 5738200"/>
                <a:gd name="csY17" fmla="*/ 1221785 h 3802250"/>
                <a:gd name="csX18" fmla="*/ 4486217 w 5738200"/>
                <a:gd name="csY18" fmla="*/ 1226753 h 3802250"/>
                <a:gd name="csX19" fmla="*/ 4383488 w 5738200"/>
                <a:gd name="csY19" fmla="*/ 1228818 h 3802250"/>
                <a:gd name="csX20" fmla="*/ 4383488 w 5738200"/>
                <a:gd name="csY20" fmla="*/ 1336323 h 3802250"/>
                <a:gd name="csX21" fmla="*/ 4454211 w 5738200"/>
                <a:gd name="csY21" fmla="*/ 1341098 h 3802250"/>
                <a:gd name="csX22" fmla="*/ 5026451 w 5738200"/>
                <a:gd name="csY22" fmla="*/ 1340969 h 3802250"/>
                <a:gd name="csX23" fmla="*/ 5131762 w 5738200"/>
                <a:gd name="csY23" fmla="*/ 1350003 h 3802250"/>
                <a:gd name="csX24" fmla="*/ 5190095 w 5738200"/>
                <a:gd name="csY24" fmla="*/ 1351164 h 3802250"/>
                <a:gd name="csX25" fmla="*/ 5333155 w 5738200"/>
                <a:gd name="csY25" fmla="*/ 1459766 h 3802250"/>
                <a:gd name="csX26" fmla="*/ 5461051 w 5738200"/>
                <a:gd name="csY26" fmla="*/ 1551526 h 3802250"/>
                <a:gd name="csX27" fmla="*/ 5507189 w 5738200"/>
                <a:gd name="csY27" fmla="*/ 1608569 h 3802250"/>
                <a:gd name="csX28" fmla="*/ 5408976 w 5738200"/>
                <a:gd name="csY28" fmla="*/ 1691359 h 3802250"/>
                <a:gd name="csX29" fmla="*/ 5171769 w 5738200"/>
                <a:gd name="csY29" fmla="*/ 1847712 h 3802250"/>
                <a:gd name="csX30" fmla="*/ 4999220 w 5738200"/>
                <a:gd name="csY30" fmla="*/ 1834871 h 3802250"/>
                <a:gd name="csX31" fmla="*/ 4388134 w 5738200"/>
                <a:gd name="csY31" fmla="*/ 1830483 h 3802250"/>
                <a:gd name="csX32" fmla="*/ 4388134 w 5738200"/>
                <a:gd name="csY32" fmla="*/ 2587661 h 3802250"/>
                <a:gd name="csX33" fmla="*/ 4472602 w 5738200"/>
                <a:gd name="csY33" fmla="*/ 2741110 h 3802250"/>
                <a:gd name="csX34" fmla="*/ 4485766 w 5738200"/>
                <a:gd name="csY34" fmla="*/ 2749370 h 3802250"/>
                <a:gd name="csX35" fmla="*/ 4575847 w 5738200"/>
                <a:gd name="csY35" fmla="*/ 2647157 h 3802250"/>
                <a:gd name="csX36" fmla="*/ 4872421 w 5738200"/>
                <a:gd name="csY36" fmla="*/ 2097309 h 3802250"/>
                <a:gd name="csX37" fmla="*/ 4949016 w 5738200"/>
                <a:gd name="csY37" fmla="*/ 1963412 h 3802250"/>
                <a:gd name="csX38" fmla="*/ 5015029 w 5738200"/>
                <a:gd name="csY38" fmla="*/ 1956314 h 3802250"/>
                <a:gd name="csX39" fmla="*/ 5121953 w 5738200"/>
                <a:gd name="csY39" fmla="*/ 2122926 h 3802250"/>
                <a:gd name="csX40" fmla="*/ 5310958 w 5738200"/>
                <a:gd name="csY40" fmla="*/ 1905272 h 3802250"/>
                <a:gd name="csX41" fmla="*/ 5487185 w 5738200"/>
                <a:gd name="csY41" fmla="*/ 2101890 h 3802250"/>
                <a:gd name="csX42" fmla="*/ 5589463 w 5738200"/>
                <a:gd name="csY42" fmla="*/ 2283280 h 3802250"/>
                <a:gd name="csX43" fmla="*/ 5738201 w 5738200"/>
                <a:gd name="csY43" fmla="*/ 2578240 h 3802250"/>
                <a:gd name="csX44" fmla="*/ 5728909 w 5738200"/>
                <a:gd name="csY44" fmla="*/ 2592372 h 3802250"/>
                <a:gd name="csX45" fmla="*/ 5697806 w 5738200"/>
                <a:gd name="csY45" fmla="*/ 2568367 h 3802250"/>
                <a:gd name="csX46" fmla="*/ 5614113 w 5738200"/>
                <a:gd name="csY46" fmla="*/ 2402593 h 3802250"/>
                <a:gd name="csX47" fmla="*/ 5390263 w 5738200"/>
                <a:gd name="csY47" fmla="*/ 2265018 h 3802250"/>
                <a:gd name="csX48" fmla="*/ 5351481 w 5738200"/>
                <a:gd name="csY48" fmla="*/ 2306252 h 3802250"/>
                <a:gd name="csX49" fmla="*/ 5134149 w 5738200"/>
                <a:gd name="csY49" fmla="*/ 2308382 h 3802250"/>
                <a:gd name="csX50" fmla="*/ 5085946 w 5738200"/>
                <a:gd name="csY50" fmla="*/ 2237658 h 3802250"/>
                <a:gd name="csX51" fmla="*/ 5035808 w 5738200"/>
                <a:gd name="csY51" fmla="*/ 2251403 h 3802250"/>
                <a:gd name="csX52" fmla="*/ 4836285 w 5738200"/>
                <a:gd name="csY52" fmla="*/ 2359101 h 3802250"/>
                <a:gd name="csX53" fmla="*/ 4790921 w 5738200"/>
                <a:gd name="csY53" fmla="*/ 2329031 h 3802250"/>
                <a:gd name="csX54" fmla="*/ 4623470 w 5738200"/>
                <a:gd name="csY54" fmla="*/ 2635154 h 3802250"/>
                <a:gd name="csX55" fmla="*/ 4491186 w 5738200"/>
                <a:gd name="csY55" fmla="*/ 2782151 h 3802250"/>
                <a:gd name="csX56" fmla="*/ 4398458 w 5738200"/>
                <a:gd name="csY56" fmla="*/ 2691810 h 3802250"/>
                <a:gd name="csX57" fmla="*/ 4388199 w 5738200"/>
                <a:gd name="csY57" fmla="*/ 2685938 h 3802250"/>
                <a:gd name="csX58" fmla="*/ 4392715 w 5738200"/>
                <a:gd name="csY58" fmla="*/ 3276117 h 3802250"/>
                <a:gd name="csX59" fmla="*/ 4687288 w 5738200"/>
                <a:gd name="csY59" fmla="*/ 3280053 h 3802250"/>
                <a:gd name="csX60" fmla="*/ 4692580 w 5738200"/>
                <a:gd name="csY60" fmla="*/ 3276181 h 3802250"/>
                <a:gd name="csX61" fmla="*/ 4717682 w 5738200"/>
                <a:gd name="csY61" fmla="*/ 3129702 h 3802250"/>
                <a:gd name="csX62" fmla="*/ 4619146 w 5738200"/>
                <a:gd name="csY62" fmla="*/ 3028908 h 3802250"/>
                <a:gd name="csX63" fmla="*/ 4820476 w 5738200"/>
                <a:gd name="csY63" fmla="*/ 2466154 h 3802250"/>
                <a:gd name="csX64" fmla="*/ 4927077 w 5738200"/>
                <a:gd name="csY64" fmla="*/ 2483383 h 3802250"/>
                <a:gd name="csX65" fmla="*/ 4955405 w 5738200"/>
                <a:gd name="csY65" fmla="*/ 2811963 h 3802250"/>
                <a:gd name="csX66" fmla="*/ 4955211 w 5738200"/>
                <a:gd name="csY66" fmla="*/ 3108730 h 3802250"/>
                <a:gd name="csX67" fmla="*/ 4813764 w 5738200"/>
                <a:gd name="csY67" fmla="*/ 3147963 h 3802250"/>
                <a:gd name="csX68" fmla="*/ 4795438 w 5738200"/>
                <a:gd name="csY68" fmla="*/ 3280634 h 3802250"/>
                <a:gd name="csX69" fmla="*/ 5234749 w 5738200"/>
                <a:gd name="csY69" fmla="*/ 3280634 h 3802250"/>
                <a:gd name="csX70" fmla="*/ 5230168 w 5738200"/>
                <a:gd name="csY70" fmla="*/ 3166225 h 3802250"/>
                <a:gd name="csX71" fmla="*/ 5110983 w 5738200"/>
                <a:gd name="csY71" fmla="*/ 3154997 h 3802250"/>
                <a:gd name="csX72" fmla="*/ 5115823 w 5738200"/>
                <a:gd name="csY72" fmla="*/ 3026714 h 3802250"/>
                <a:gd name="csX73" fmla="*/ 5166091 w 5738200"/>
                <a:gd name="csY73" fmla="*/ 2633219 h 3802250"/>
                <a:gd name="csX74" fmla="*/ 5183514 w 5738200"/>
                <a:gd name="csY74" fmla="*/ 2463121 h 3802250"/>
                <a:gd name="csX75" fmla="*/ 5301020 w 5738200"/>
                <a:gd name="csY75" fmla="*/ 2557849 h 3802250"/>
                <a:gd name="csX76" fmla="*/ 5430206 w 5738200"/>
                <a:gd name="csY76" fmla="*/ 2995998 h 3802250"/>
                <a:gd name="csX77" fmla="*/ 5433368 w 5738200"/>
                <a:gd name="csY77" fmla="*/ 3138413 h 3802250"/>
                <a:gd name="csX78" fmla="*/ 5401749 w 5738200"/>
                <a:gd name="csY78" fmla="*/ 3147963 h 3802250"/>
                <a:gd name="csX79" fmla="*/ 5335414 w 5738200"/>
                <a:gd name="csY79" fmla="*/ 3147963 h 3802250"/>
                <a:gd name="csX80" fmla="*/ 5358902 w 5738200"/>
                <a:gd name="csY80" fmla="*/ 3279989 h 3802250"/>
                <a:gd name="csX81" fmla="*/ 5612241 w 5738200"/>
                <a:gd name="csY81" fmla="*/ 3285151 h 3802250"/>
                <a:gd name="csX82" fmla="*/ 5607273 w 5738200"/>
                <a:gd name="csY82" fmla="*/ 3316705 h 3802250"/>
                <a:gd name="csX83" fmla="*/ 4403879 w 5738200"/>
                <a:gd name="csY83" fmla="*/ 3312382 h 3802250"/>
                <a:gd name="csX84" fmla="*/ 4388069 w 5738200"/>
                <a:gd name="csY84" fmla="*/ 3319480 h 3802250"/>
                <a:gd name="csX85" fmla="*/ 4388069 w 5738200"/>
                <a:gd name="csY85" fmla="*/ 3577982 h 3802250"/>
                <a:gd name="csX86" fmla="*/ 4477313 w 5738200"/>
                <a:gd name="csY86" fmla="*/ 3577982 h 3802250"/>
                <a:gd name="csX87" fmla="*/ 4572750 w 5738200"/>
                <a:gd name="csY87" fmla="*/ 3601535 h 3802250"/>
                <a:gd name="csX88" fmla="*/ 4572428 w 5738200"/>
                <a:gd name="csY88" fmla="*/ 3632250 h 3802250"/>
                <a:gd name="csX89" fmla="*/ 4305602 w 5738200"/>
                <a:gd name="csY89" fmla="*/ 3621345 h 3802250"/>
                <a:gd name="csX90" fmla="*/ 4218811 w 5738200"/>
                <a:gd name="csY90" fmla="*/ 3648963 h 3802250"/>
                <a:gd name="csX91" fmla="*/ 4218746 w 5738200"/>
                <a:gd name="csY91" fmla="*/ 3658191 h 3802250"/>
                <a:gd name="csX92" fmla="*/ 4275983 w 5738200"/>
                <a:gd name="csY92" fmla="*/ 3741175 h 3802250"/>
                <a:gd name="csX93" fmla="*/ 4191450 w 5738200"/>
                <a:gd name="csY93" fmla="*/ 3680905 h 3802250"/>
                <a:gd name="csX94" fmla="*/ 3854224 w 5738200"/>
                <a:gd name="csY94" fmla="*/ 3645479 h 3802250"/>
                <a:gd name="csX95" fmla="*/ 3836543 w 5738200"/>
                <a:gd name="csY95" fmla="*/ 3619086 h 3802250"/>
                <a:gd name="csX96" fmla="*/ 4003672 w 5738200"/>
                <a:gd name="csY96" fmla="*/ 3587145 h 3802250"/>
                <a:gd name="csX97" fmla="*/ 4006318 w 5738200"/>
                <a:gd name="csY97" fmla="*/ 3312382 h 3802250"/>
                <a:gd name="csX98" fmla="*/ 3996897 w 5738200"/>
                <a:gd name="csY98" fmla="*/ 3308059 h 3802250"/>
                <a:gd name="csX99" fmla="*/ 2704131 w 5738200"/>
                <a:gd name="csY99" fmla="*/ 3303477 h 3802250"/>
                <a:gd name="csX100" fmla="*/ 2722392 w 5738200"/>
                <a:gd name="csY100" fmla="*/ 3406529 h 3802250"/>
                <a:gd name="csX101" fmla="*/ 2932820 w 5738200"/>
                <a:gd name="csY101" fmla="*/ 3585015 h 3802250"/>
                <a:gd name="csX102" fmla="*/ 2966569 w 5738200"/>
                <a:gd name="csY102" fmla="*/ 3787764 h 3802250"/>
                <a:gd name="csX103" fmla="*/ 2889393 w 5738200"/>
                <a:gd name="csY103" fmla="*/ 3779246 h 3802250"/>
                <a:gd name="csX104" fmla="*/ 2827510 w 5738200"/>
                <a:gd name="csY104" fmla="*/ 3795443 h 3802250"/>
                <a:gd name="csX105" fmla="*/ 2801698 w 5738200"/>
                <a:gd name="csY105" fmla="*/ 3780279 h 3802250"/>
                <a:gd name="csX106" fmla="*/ 2756786 w 5738200"/>
                <a:gd name="csY106" fmla="*/ 3795185 h 3802250"/>
                <a:gd name="csX107" fmla="*/ 2710971 w 5738200"/>
                <a:gd name="csY107" fmla="*/ 3779311 h 3802250"/>
                <a:gd name="csX108" fmla="*/ 2643345 w 5738200"/>
                <a:gd name="csY108" fmla="*/ 3796540 h 3802250"/>
                <a:gd name="csX109" fmla="*/ 2611081 w 5738200"/>
                <a:gd name="csY109" fmla="*/ 3780021 h 3802250"/>
                <a:gd name="csX110" fmla="*/ 2585269 w 5738200"/>
                <a:gd name="csY110" fmla="*/ 3795443 h 3802250"/>
                <a:gd name="csX111" fmla="*/ 2509577 w 5738200"/>
                <a:gd name="csY111" fmla="*/ 3770212 h 3802250"/>
                <a:gd name="csX112" fmla="*/ 2418076 w 5738200"/>
                <a:gd name="csY112" fmla="*/ 3770212 h 3802250"/>
                <a:gd name="csX113" fmla="*/ 2319669 w 5738200"/>
                <a:gd name="csY113" fmla="*/ 3735819 h 3802250"/>
                <a:gd name="csX114" fmla="*/ 2324251 w 5738200"/>
                <a:gd name="csY114" fmla="*/ 3317157 h 3802250"/>
                <a:gd name="csX115" fmla="*/ 2159509 w 5738200"/>
                <a:gd name="csY115" fmla="*/ 3312575 h 3802250"/>
                <a:gd name="csX116" fmla="*/ 2159509 w 5738200"/>
                <a:gd name="csY116" fmla="*/ 3731172 h 3802250"/>
                <a:gd name="csX117" fmla="*/ 2111049 w 5738200"/>
                <a:gd name="csY117" fmla="*/ 3802025 h 3802250"/>
                <a:gd name="csX118" fmla="*/ 2060329 w 5738200"/>
                <a:gd name="csY118" fmla="*/ 3780085 h 3802250"/>
                <a:gd name="csX119" fmla="*/ 2028129 w 5738200"/>
                <a:gd name="csY119" fmla="*/ 3796476 h 3802250"/>
                <a:gd name="csX120" fmla="*/ 1968956 w 5738200"/>
                <a:gd name="csY120" fmla="*/ 3774858 h 3802250"/>
                <a:gd name="csX121" fmla="*/ 1868808 w 5738200"/>
                <a:gd name="csY121" fmla="*/ 3778988 h 3802250"/>
                <a:gd name="csX122" fmla="*/ 1793116 w 5738200"/>
                <a:gd name="csY122" fmla="*/ 3795443 h 3802250"/>
                <a:gd name="csX123" fmla="*/ 1768337 w 5738200"/>
                <a:gd name="csY123" fmla="*/ 3779246 h 3802250"/>
                <a:gd name="csX124" fmla="*/ 1731685 w 5738200"/>
                <a:gd name="csY124" fmla="*/ 3793055 h 3802250"/>
                <a:gd name="csX125" fmla="*/ 1676642 w 5738200"/>
                <a:gd name="csY125" fmla="*/ 3779375 h 3802250"/>
                <a:gd name="csX126" fmla="*/ 1617469 w 5738200"/>
                <a:gd name="csY126" fmla="*/ 3792668 h 3802250"/>
                <a:gd name="csX127" fmla="*/ 1589077 w 5738200"/>
                <a:gd name="csY127" fmla="*/ 3775117 h 3802250"/>
                <a:gd name="csX128" fmla="*/ 1515579 w 5738200"/>
                <a:gd name="csY128" fmla="*/ 3784731 h 3802250"/>
                <a:gd name="csX129" fmla="*/ 1534744 w 5738200"/>
                <a:gd name="csY129" fmla="*/ 3596179 h 3802250"/>
                <a:gd name="csX130" fmla="*/ 1687741 w 5738200"/>
                <a:gd name="csY130" fmla="*/ 3492933 h 3802250"/>
                <a:gd name="csX131" fmla="*/ 1779630 w 5738200"/>
                <a:gd name="csY131" fmla="*/ 3303412 h 3802250"/>
                <a:gd name="csX132" fmla="*/ 1504996 w 5738200"/>
                <a:gd name="csY132" fmla="*/ 3301090 h 3802250"/>
                <a:gd name="csX133" fmla="*/ 1413752 w 5738200"/>
                <a:gd name="csY133" fmla="*/ 3525520 h 3802250"/>
                <a:gd name="csX134" fmla="*/ 1358839 w 5738200"/>
                <a:gd name="csY134" fmla="*/ 3651222 h 3802250"/>
                <a:gd name="csX135" fmla="*/ 1236170 w 5738200"/>
                <a:gd name="csY135" fmla="*/ 3768857 h 3802250"/>
                <a:gd name="csX136" fmla="*/ 1257077 w 5738200"/>
                <a:gd name="csY136" fmla="*/ 3612763 h 3802250"/>
                <a:gd name="csX137" fmla="*/ 1316959 w 5738200"/>
                <a:gd name="csY137" fmla="*/ 3476801 h 3802250"/>
                <a:gd name="csX138" fmla="*/ 1386005 w 5738200"/>
                <a:gd name="csY138" fmla="*/ 3298831 h 3802250"/>
                <a:gd name="csX139" fmla="*/ 390522 w 5738200"/>
                <a:gd name="csY139" fmla="*/ 3294443 h 3802250"/>
                <a:gd name="csX140" fmla="*/ 395297 w 5738200"/>
                <a:gd name="csY140" fmla="*/ 3262179 h 3802250"/>
                <a:gd name="csX141" fmla="*/ 516547 w 5738200"/>
                <a:gd name="csY141" fmla="*/ 3262179 h 3802250"/>
                <a:gd name="csX142" fmla="*/ 502415 w 5738200"/>
                <a:gd name="csY142" fmla="*/ 3166483 h 3802250"/>
                <a:gd name="csX143" fmla="*/ 360968 w 5738200"/>
                <a:gd name="csY143" fmla="*/ 3122668 h 3802250"/>
                <a:gd name="csX144" fmla="*/ 370325 w 5738200"/>
                <a:gd name="csY144" fmla="*/ 2779763 h 3802250"/>
                <a:gd name="csX145" fmla="*/ 409300 w 5738200"/>
                <a:gd name="csY145" fmla="*/ 2370394 h 3802250"/>
                <a:gd name="csX146" fmla="*/ 593013 w 5738200"/>
                <a:gd name="csY146" fmla="*/ 2561269 h 3802250"/>
                <a:gd name="csX147" fmla="*/ 722006 w 5738200"/>
                <a:gd name="csY147" fmla="*/ 3063689 h 3802250"/>
                <a:gd name="csX148" fmla="*/ 724974 w 5738200"/>
                <a:gd name="csY148" fmla="*/ 3109181 h 3802250"/>
                <a:gd name="csX149" fmla="*/ 603467 w 5738200"/>
                <a:gd name="csY149" fmla="*/ 3152480 h 3802250"/>
                <a:gd name="csX150" fmla="*/ 617211 w 5738200"/>
                <a:gd name="csY150" fmla="*/ 3262243 h 3802250"/>
                <a:gd name="csX151" fmla="*/ 905461 w 5738200"/>
                <a:gd name="csY151" fmla="*/ 3262243 h 3802250"/>
                <a:gd name="csX152" fmla="*/ 923399 w 5738200"/>
                <a:gd name="csY152" fmla="*/ 3134541 h 3802250"/>
                <a:gd name="csX153" fmla="*/ 772983 w 5738200"/>
                <a:gd name="csY153" fmla="*/ 3058139 h 3802250"/>
                <a:gd name="csX154" fmla="*/ 818670 w 5738200"/>
                <a:gd name="csY154" fmla="*/ 2926049 h 3802250"/>
                <a:gd name="csX155" fmla="*/ 1019160 w 5738200"/>
                <a:gd name="csY155" fmla="*/ 2408207 h 3802250"/>
                <a:gd name="csX156" fmla="*/ 1151831 w 5738200"/>
                <a:gd name="csY156" fmla="*/ 2377750 h 3802250"/>
                <a:gd name="csX157" fmla="*/ 1179901 w 5738200"/>
                <a:gd name="csY157" fmla="*/ 2962766 h 3802250"/>
                <a:gd name="csX158" fmla="*/ 1188354 w 5738200"/>
                <a:gd name="csY158" fmla="*/ 3130476 h 3802250"/>
                <a:gd name="csX159" fmla="*/ 1015417 w 5738200"/>
                <a:gd name="csY159" fmla="*/ 3152351 h 3802250"/>
                <a:gd name="csX160" fmla="*/ 1010836 w 5738200"/>
                <a:gd name="csY160" fmla="*/ 3262179 h 3802250"/>
                <a:gd name="csX161" fmla="*/ 1388393 w 5738200"/>
                <a:gd name="csY161" fmla="*/ 3262179 h 3802250"/>
                <a:gd name="csX162" fmla="*/ 1397620 w 5738200"/>
                <a:gd name="csY162" fmla="*/ 3262824 h 3802250"/>
                <a:gd name="csX163" fmla="*/ 1660639 w 5738200"/>
                <a:gd name="csY163" fmla="*/ 2612634 h 3802250"/>
                <a:gd name="csX164" fmla="*/ 1245462 w 5738200"/>
                <a:gd name="csY164" fmla="*/ 2183583 h 3802250"/>
                <a:gd name="csX165" fmla="*/ 1238557 w 5738200"/>
                <a:gd name="csY165" fmla="*/ 1975479 h 3802250"/>
                <a:gd name="csX166" fmla="*/ 1180223 w 5738200"/>
                <a:gd name="csY166" fmla="*/ 1873652 h 3802250"/>
                <a:gd name="csX167" fmla="*/ 832414 w 5738200"/>
                <a:gd name="csY167" fmla="*/ 1706717 h 3802250"/>
                <a:gd name="csX168" fmla="*/ 532679 w 5738200"/>
                <a:gd name="csY168" fmla="*/ 1775375 h 3802250"/>
                <a:gd name="csX169" fmla="*/ 169964 w 5738200"/>
                <a:gd name="csY169" fmla="*/ 2064722 h 3802250"/>
                <a:gd name="csX170" fmla="*/ 19160 w 5738200"/>
                <a:gd name="csY170" fmla="*/ 2319029 h 3802250"/>
                <a:gd name="csX171" fmla="*/ 10836 w 5738200"/>
                <a:gd name="csY171" fmla="*/ 2278505 h 3802250"/>
                <a:gd name="csX172" fmla="*/ 110081 w 5738200"/>
                <a:gd name="csY172" fmla="*/ 2107827 h 3802250"/>
                <a:gd name="csX173" fmla="*/ 491768 w 5738200"/>
                <a:gd name="csY173" fmla="*/ 1254178 h 3802250"/>
                <a:gd name="csX174" fmla="*/ 659413 w 5738200"/>
                <a:gd name="csY174" fmla="*/ 1092405 h 3802250"/>
                <a:gd name="csX175" fmla="*/ 901718 w 5738200"/>
                <a:gd name="csY175" fmla="*/ 1237013 h 3802250"/>
                <a:gd name="csX176" fmla="*/ 1212746 w 5738200"/>
                <a:gd name="csY176" fmla="*/ 1863909 h 3802250"/>
                <a:gd name="csX177" fmla="*/ 1248688 w 5738200"/>
                <a:gd name="csY177" fmla="*/ 1921726 h 3802250"/>
                <a:gd name="csX178" fmla="*/ 1262433 w 5738200"/>
                <a:gd name="csY178" fmla="*/ 1832935 h 3802250"/>
                <a:gd name="csX179" fmla="*/ 1229265 w 5738200"/>
                <a:gd name="csY179" fmla="*/ 1751371 h 3802250"/>
                <a:gd name="csX180" fmla="*/ 1227265 w 5738200"/>
                <a:gd name="csY180" fmla="*/ 1614312 h 3802250"/>
                <a:gd name="csX181" fmla="*/ 1247269 w 5738200"/>
                <a:gd name="csY181" fmla="*/ 1552881 h 3802250"/>
                <a:gd name="csX182" fmla="*/ 1230491 w 5738200"/>
                <a:gd name="csY182" fmla="*/ 1452797 h 3802250"/>
                <a:gd name="csX183" fmla="*/ 1328575 w 5738200"/>
                <a:gd name="csY183" fmla="*/ 1157450 h 3802250"/>
                <a:gd name="csX184" fmla="*/ 1345158 w 5738200"/>
                <a:gd name="csY184" fmla="*/ 1145576 h 3802250"/>
                <a:gd name="csX185" fmla="*/ 1322509 w 5738200"/>
                <a:gd name="csY185" fmla="*/ 1100019 h 3802250"/>
                <a:gd name="csX186" fmla="*/ 1402847 w 5738200"/>
                <a:gd name="csY186" fmla="*/ 751436 h 3802250"/>
                <a:gd name="csX187" fmla="*/ 1486734 w 5738200"/>
                <a:gd name="csY187" fmla="*/ 688908 h 3802250"/>
                <a:gd name="csX188" fmla="*/ 1818605 w 5738200"/>
                <a:gd name="csY188" fmla="*/ 627218 h 3802250"/>
                <a:gd name="csX189" fmla="*/ 1850288 w 5738200"/>
                <a:gd name="csY189" fmla="*/ 622249 h 3802250"/>
                <a:gd name="csX190" fmla="*/ 2099304 w 5738200"/>
                <a:gd name="csY190" fmla="*/ 617281 h 3802250"/>
                <a:gd name="csX191" fmla="*/ 2296633 w 5738200"/>
                <a:gd name="csY191" fmla="*/ 443957 h 3802250"/>
                <a:gd name="csX192" fmla="*/ 2230427 w 5738200"/>
                <a:gd name="csY192" fmla="*/ 398077 h 3802250"/>
                <a:gd name="csX193" fmla="*/ 2319476 w 5738200"/>
                <a:gd name="csY193" fmla="*/ 320449 h 3802250"/>
                <a:gd name="csX194" fmla="*/ 2438531 w 5738200"/>
                <a:gd name="csY194" fmla="*/ 325031 h 3802250"/>
                <a:gd name="csX195" fmla="*/ 2470537 w 5738200"/>
                <a:gd name="csY195" fmla="*/ 441698 h 3802250"/>
                <a:gd name="csX196" fmla="*/ 2663413 w 5738200"/>
                <a:gd name="csY196" fmla="*/ 617152 h 3802250"/>
                <a:gd name="csX197" fmla="*/ 2769434 w 5738200"/>
                <a:gd name="csY197" fmla="*/ 1207201 h 3802250"/>
                <a:gd name="csX198" fmla="*/ 2740525 w 5738200"/>
                <a:gd name="csY198" fmla="*/ 1226302 h 3802250"/>
                <a:gd name="csX199" fmla="*/ 2856741 w 5738200"/>
                <a:gd name="csY199" fmla="*/ 1295476 h 3802250"/>
                <a:gd name="csX200" fmla="*/ 2909784 w 5738200"/>
                <a:gd name="csY200" fmla="*/ 1368200 h 3802250"/>
                <a:gd name="csX201" fmla="*/ 3053618 w 5738200"/>
                <a:gd name="csY201" fmla="*/ 887462 h 3802250"/>
                <a:gd name="csX202" fmla="*/ 3071041 w 5738200"/>
                <a:gd name="csY202" fmla="*/ 884042 h 3802250"/>
                <a:gd name="csX203" fmla="*/ 3332510 w 5738200"/>
                <a:gd name="csY203" fmla="*/ 957024 h 3802250"/>
                <a:gd name="csX204" fmla="*/ 3342512 w 5738200"/>
                <a:gd name="csY204" fmla="*/ 965671 h 3802250"/>
                <a:gd name="csX205" fmla="*/ 3285017 w 5738200"/>
                <a:gd name="csY205" fmla="*/ 1159902 h 3802250"/>
                <a:gd name="csX206" fmla="*/ 3317346 w 5738200"/>
                <a:gd name="csY206" fmla="*/ 1191843 h 3802250"/>
                <a:gd name="csX207" fmla="*/ 3367485 w 5738200"/>
                <a:gd name="csY207" fmla="*/ 1285862 h 3802250"/>
                <a:gd name="csX208" fmla="*/ 3556683 w 5738200"/>
                <a:gd name="csY208" fmla="*/ 1227076 h 3802250"/>
                <a:gd name="csX209" fmla="*/ 3824283 w 5738200"/>
                <a:gd name="csY209" fmla="*/ 1627476 h 3802250"/>
                <a:gd name="csX210" fmla="*/ 4003479 w 5738200"/>
                <a:gd name="csY210" fmla="*/ 1944634 h 3802250"/>
                <a:gd name="csX211" fmla="*/ 3999155 w 5738200"/>
                <a:gd name="csY211" fmla="*/ 615474 h 3802250"/>
                <a:gd name="csX212" fmla="*/ 3994186 w 5738200"/>
                <a:gd name="csY212" fmla="*/ 579273 h 3802250"/>
                <a:gd name="csX213" fmla="*/ 3995348 w 5738200"/>
                <a:gd name="csY213" fmla="*/ 90469 h 3802250"/>
                <a:gd name="csX214" fmla="*/ 4041615 w 5738200"/>
                <a:gd name="csY214" fmla="*/ 49816 h 3802250"/>
                <a:gd name="csX215" fmla="*/ 4161703 w 5738200"/>
                <a:gd name="csY215" fmla="*/ 0 h 3802250"/>
                <a:gd name="csX216" fmla="*/ 4360516 w 5738200"/>
                <a:gd name="csY216" fmla="*/ 76144 h 3802250"/>
                <a:gd name="csX217" fmla="*/ 4379100 w 5738200"/>
                <a:gd name="csY217" fmla="*/ 98729 h 3802250"/>
                <a:gd name="csX218" fmla="*/ 4379100 w 5738200"/>
                <a:gd name="csY218" fmla="*/ 208557 h 3802250"/>
                <a:gd name="csX219" fmla="*/ 4086204 w 5738200"/>
                <a:gd name="csY219" fmla="*/ 3600890 h 3802250"/>
                <a:gd name="csX220" fmla="*/ 4086204 w 5738200"/>
                <a:gd name="csY220" fmla="*/ 3026714 h 3802250"/>
                <a:gd name="csX221" fmla="*/ 4098594 w 5738200"/>
                <a:gd name="csY221" fmla="*/ 3015808 h 3802250"/>
                <a:gd name="csX222" fmla="*/ 4122792 w 5738200"/>
                <a:gd name="csY222" fmla="*/ 3063366 h 3802250"/>
                <a:gd name="csX223" fmla="*/ 4122534 w 5738200"/>
                <a:gd name="csY223" fmla="*/ 3611794 h 3802250"/>
                <a:gd name="csX224" fmla="*/ 4159444 w 5738200"/>
                <a:gd name="csY224" fmla="*/ 3623732 h 3802250"/>
                <a:gd name="csX225" fmla="*/ 4164284 w 5738200"/>
                <a:gd name="csY225" fmla="*/ 2857197 h 3802250"/>
                <a:gd name="csX226" fmla="*/ 4145571 w 5738200"/>
                <a:gd name="csY226" fmla="*/ 1018455 h 3802250"/>
                <a:gd name="csX227" fmla="*/ 4141183 w 5738200"/>
                <a:gd name="csY227" fmla="*/ 41557 h 3802250"/>
                <a:gd name="csX228" fmla="*/ 4038969 w 5738200"/>
                <a:gd name="csY228" fmla="*/ 88017 h 3802250"/>
                <a:gd name="csX229" fmla="*/ 4031613 w 5738200"/>
                <a:gd name="csY229" fmla="*/ 148868 h 3802250"/>
                <a:gd name="csX230" fmla="*/ 4031226 w 5738200"/>
                <a:gd name="csY230" fmla="*/ 913273 h 3802250"/>
                <a:gd name="csX231" fmla="*/ 4040389 w 5738200"/>
                <a:gd name="csY231" fmla="*/ 3447440 h 3802250"/>
                <a:gd name="csX232" fmla="*/ 4040260 w 5738200"/>
                <a:gd name="csY232" fmla="*/ 3585015 h 3802250"/>
                <a:gd name="csX233" fmla="*/ 4043164 w 5738200"/>
                <a:gd name="csY233" fmla="*/ 3592243 h 3802250"/>
                <a:gd name="csX234" fmla="*/ 4086269 w 5738200"/>
                <a:gd name="csY234" fmla="*/ 3600890 h 3802250"/>
                <a:gd name="csX235" fmla="*/ 4342448 w 5738200"/>
                <a:gd name="csY235" fmla="*/ 256566 h 3802250"/>
                <a:gd name="csX236" fmla="*/ 4342448 w 5738200"/>
                <a:gd name="csY236" fmla="*/ 348067 h 3802250"/>
                <a:gd name="csX237" fmla="*/ 4509835 w 5738200"/>
                <a:gd name="csY237" fmla="*/ 361425 h 3802250"/>
                <a:gd name="csX238" fmla="*/ 4495961 w 5738200"/>
                <a:gd name="csY238" fmla="*/ 389495 h 3802250"/>
                <a:gd name="csX239" fmla="*/ 4337866 w 5738200"/>
                <a:gd name="csY239" fmla="*/ 384655 h 3802250"/>
                <a:gd name="csX240" fmla="*/ 4345416 w 5738200"/>
                <a:gd name="csY240" fmla="*/ 416081 h 3802250"/>
                <a:gd name="csX241" fmla="*/ 4662122 w 5738200"/>
                <a:gd name="csY241" fmla="*/ 421953 h 3802250"/>
                <a:gd name="csX242" fmla="*/ 4651281 w 5738200"/>
                <a:gd name="csY242" fmla="*/ 453185 h 3802250"/>
                <a:gd name="csX243" fmla="*/ 4338189 w 5738200"/>
                <a:gd name="csY243" fmla="*/ 448990 h 3802250"/>
                <a:gd name="csX244" fmla="*/ 4333736 w 5738200"/>
                <a:gd name="csY244" fmla="*/ 477899 h 3802250"/>
                <a:gd name="csX245" fmla="*/ 4340964 w 5738200"/>
                <a:gd name="csY245" fmla="*/ 484610 h 3802250"/>
                <a:gd name="csX246" fmla="*/ 4508931 w 5738200"/>
                <a:gd name="csY246" fmla="*/ 490547 h 3802250"/>
                <a:gd name="csX247" fmla="*/ 4509577 w 5738200"/>
                <a:gd name="csY247" fmla="*/ 521907 h 3802250"/>
                <a:gd name="csX248" fmla="*/ 4337995 w 5738200"/>
                <a:gd name="csY248" fmla="*/ 521907 h 3802250"/>
                <a:gd name="csX249" fmla="*/ 4337995 w 5738200"/>
                <a:gd name="csY249" fmla="*/ 615668 h 3802250"/>
                <a:gd name="csX250" fmla="*/ 4353805 w 5738200"/>
                <a:gd name="csY250" fmla="*/ 622766 h 3802250"/>
                <a:gd name="csX251" fmla="*/ 4683288 w 5738200"/>
                <a:gd name="csY251" fmla="*/ 617732 h 3802250"/>
                <a:gd name="csX252" fmla="*/ 5054263 w 5738200"/>
                <a:gd name="csY252" fmla="*/ 617603 h 3802250"/>
                <a:gd name="csX253" fmla="*/ 5192483 w 5738200"/>
                <a:gd name="csY253" fmla="*/ 618959 h 3802250"/>
                <a:gd name="csX254" fmla="*/ 5317281 w 5738200"/>
                <a:gd name="csY254" fmla="*/ 544751 h 3802250"/>
                <a:gd name="csX255" fmla="*/ 5223456 w 5738200"/>
                <a:gd name="csY255" fmla="*/ 544751 h 3802250"/>
                <a:gd name="csX256" fmla="*/ 5209389 w 5738200"/>
                <a:gd name="csY256" fmla="*/ 516939 h 3802250"/>
                <a:gd name="csX257" fmla="*/ 5328896 w 5738200"/>
                <a:gd name="csY257" fmla="*/ 512874 h 3802250"/>
                <a:gd name="csX258" fmla="*/ 5387230 w 5738200"/>
                <a:gd name="csY258" fmla="*/ 507195 h 3802250"/>
                <a:gd name="csX259" fmla="*/ 5459115 w 5738200"/>
                <a:gd name="csY259" fmla="*/ 462412 h 3802250"/>
                <a:gd name="csX260" fmla="*/ 5356128 w 5738200"/>
                <a:gd name="csY260" fmla="*/ 462412 h 3802250"/>
                <a:gd name="csX261" fmla="*/ 5349675 w 5738200"/>
                <a:gd name="csY261" fmla="*/ 455056 h 3802250"/>
                <a:gd name="csX262" fmla="*/ 5365291 w 5738200"/>
                <a:gd name="csY262" fmla="*/ 430406 h 3802250"/>
                <a:gd name="csX263" fmla="*/ 5449952 w 5738200"/>
                <a:gd name="csY263" fmla="*/ 430406 h 3802250"/>
                <a:gd name="csX264" fmla="*/ 5260819 w 5738200"/>
                <a:gd name="csY264" fmla="*/ 319804 h 3802250"/>
                <a:gd name="csX265" fmla="*/ 5113371 w 5738200"/>
                <a:gd name="csY265" fmla="*/ 247596 h 3802250"/>
                <a:gd name="csX266" fmla="*/ 4342512 w 5738200"/>
                <a:gd name="csY266" fmla="*/ 256566 h 3802250"/>
                <a:gd name="csX267" fmla="*/ 2391812 w 5738200"/>
                <a:gd name="csY267" fmla="*/ 280764 h 3802250"/>
                <a:gd name="csX268" fmla="*/ 2374841 w 5738200"/>
                <a:gd name="csY268" fmla="*/ 277022 h 3802250"/>
                <a:gd name="csX269" fmla="*/ 2370131 w 5738200"/>
                <a:gd name="csY269" fmla="*/ 398400 h 3802250"/>
                <a:gd name="csX270" fmla="*/ 2401750 w 5738200"/>
                <a:gd name="csY270" fmla="*/ 345422 h 3802250"/>
                <a:gd name="csX271" fmla="*/ 2391748 w 5738200"/>
                <a:gd name="csY271" fmla="*/ 280764 h 3802250"/>
                <a:gd name="csX272" fmla="*/ 2406783 w 5738200"/>
                <a:gd name="csY272" fmla="*/ 421243 h 3802250"/>
                <a:gd name="csX273" fmla="*/ 2528355 w 5738200"/>
                <a:gd name="csY273" fmla="*/ 329548 h 3802250"/>
                <a:gd name="csX274" fmla="*/ 2427303 w 5738200"/>
                <a:gd name="csY274" fmla="*/ 389237 h 3802250"/>
                <a:gd name="csX275" fmla="*/ 2406783 w 5738200"/>
                <a:gd name="csY275" fmla="*/ 421307 h 3802250"/>
                <a:gd name="csX276" fmla="*/ 2342642 w 5738200"/>
                <a:gd name="csY276" fmla="*/ 421243 h 3802250"/>
                <a:gd name="csX277" fmla="*/ 2230297 w 5738200"/>
                <a:gd name="csY277" fmla="*/ 338840 h 3802250"/>
                <a:gd name="csX278" fmla="*/ 2342642 w 5738200"/>
                <a:gd name="csY278" fmla="*/ 421243 h 3802250"/>
                <a:gd name="csX279" fmla="*/ 2539454 w 5738200"/>
                <a:gd name="csY279" fmla="*/ 512809 h 3802250"/>
                <a:gd name="csX280" fmla="*/ 2219134 w 5738200"/>
                <a:gd name="csY280" fmla="*/ 521843 h 3802250"/>
                <a:gd name="csX281" fmla="*/ 2482475 w 5738200"/>
                <a:gd name="csY281" fmla="*/ 512551 h 3802250"/>
                <a:gd name="csX282" fmla="*/ 2518676 w 5738200"/>
                <a:gd name="csY282" fmla="*/ 517520 h 3802250"/>
                <a:gd name="csX283" fmla="*/ 2539454 w 5738200"/>
                <a:gd name="csY283" fmla="*/ 512809 h 3802250"/>
                <a:gd name="csX284" fmla="*/ 2630955 w 5738200"/>
                <a:gd name="csY284" fmla="*/ 631671 h 3802250"/>
                <a:gd name="csX285" fmla="*/ 2579978 w 5738200"/>
                <a:gd name="csY285" fmla="*/ 556882 h 3802250"/>
                <a:gd name="csX286" fmla="*/ 2169963 w 5738200"/>
                <a:gd name="csY286" fmla="*/ 566174 h 3802250"/>
                <a:gd name="csX287" fmla="*/ 2127632 w 5738200"/>
                <a:gd name="csY287" fmla="*/ 643092 h 3802250"/>
                <a:gd name="csX288" fmla="*/ 2631020 w 5738200"/>
                <a:gd name="csY288" fmla="*/ 631671 h 3802250"/>
                <a:gd name="csX289" fmla="*/ 2136795 w 5738200"/>
                <a:gd name="csY289" fmla="*/ 860554 h 3802250"/>
                <a:gd name="csX290" fmla="*/ 2653799 w 5738200"/>
                <a:gd name="csY290" fmla="*/ 711880 h 3802250"/>
                <a:gd name="csX291" fmla="*/ 2633085 w 5738200"/>
                <a:gd name="csY291" fmla="*/ 663999 h 3802250"/>
                <a:gd name="csX292" fmla="*/ 2527968 w 5738200"/>
                <a:gd name="csY292" fmla="*/ 650126 h 3802250"/>
                <a:gd name="csX293" fmla="*/ 2159639 w 5738200"/>
                <a:gd name="csY293" fmla="*/ 672969 h 3802250"/>
                <a:gd name="csX294" fmla="*/ 2156412 w 5738200"/>
                <a:gd name="csY294" fmla="*/ 708911 h 3802250"/>
                <a:gd name="csX295" fmla="*/ 2072848 w 5738200"/>
                <a:gd name="csY295" fmla="*/ 693554 h 3802250"/>
                <a:gd name="csX296" fmla="*/ 2135376 w 5738200"/>
                <a:gd name="csY296" fmla="*/ 824805 h 3802250"/>
                <a:gd name="csX297" fmla="*/ 2177836 w 5738200"/>
                <a:gd name="csY297" fmla="*/ 803188 h 3802250"/>
                <a:gd name="csX298" fmla="*/ 2186353 w 5738200"/>
                <a:gd name="csY298" fmla="*/ 813061 h 3802250"/>
                <a:gd name="csX299" fmla="*/ 2136666 w 5738200"/>
                <a:gd name="csY299" fmla="*/ 860554 h 3802250"/>
                <a:gd name="csX300" fmla="*/ 2072719 w 5738200"/>
                <a:gd name="csY300" fmla="*/ 654643 h 3802250"/>
                <a:gd name="csX301" fmla="*/ 1729555 w 5738200"/>
                <a:gd name="csY301" fmla="*/ 659224 h 3802250"/>
                <a:gd name="csX302" fmla="*/ 1735363 w 5738200"/>
                <a:gd name="csY302" fmla="*/ 669678 h 3802250"/>
                <a:gd name="csX303" fmla="*/ 1761626 w 5738200"/>
                <a:gd name="csY303" fmla="*/ 688843 h 3802250"/>
                <a:gd name="csX304" fmla="*/ 1811894 w 5738200"/>
                <a:gd name="csY304" fmla="*/ 1107440 h 3802250"/>
                <a:gd name="csX305" fmla="*/ 1940048 w 5738200"/>
                <a:gd name="csY305" fmla="*/ 1098277 h 3802250"/>
                <a:gd name="csX306" fmla="*/ 1928884 w 5738200"/>
                <a:gd name="csY306" fmla="*/ 961347 h 3802250"/>
                <a:gd name="csX307" fmla="*/ 1963084 w 5738200"/>
                <a:gd name="csY307" fmla="*/ 930373 h 3802250"/>
                <a:gd name="csX308" fmla="*/ 1959471 w 5738200"/>
                <a:gd name="csY308" fmla="*/ 895851 h 3802250"/>
                <a:gd name="csX309" fmla="*/ 2017805 w 5738200"/>
                <a:gd name="csY309" fmla="*/ 842098 h 3802250"/>
                <a:gd name="csX310" fmla="*/ 1991477 w 5738200"/>
                <a:gd name="csY310" fmla="*/ 788411 h 3802250"/>
                <a:gd name="csX311" fmla="*/ 2019934 w 5738200"/>
                <a:gd name="csY311" fmla="*/ 686391 h 3802250"/>
                <a:gd name="csX312" fmla="*/ 2072719 w 5738200"/>
                <a:gd name="csY312" fmla="*/ 654578 h 3802250"/>
                <a:gd name="csX313" fmla="*/ 2727103 w 5738200"/>
                <a:gd name="csY313" fmla="*/ 1185261 h 3802250"/>
                <a:gd name="csX314" fmla="*/ 2676771 w 5738200"/>
                <a:gd name="csY314" fmla="*/ 654643 h 3802250"/>
                <a:gd name="csX315" fmla="*/ 2722070 w 5738200"/>
                <a:gd name="csY315" fmla="*/ 693941 h 3802250"/>
                <a:gd name="csX316" fmla="*/ 2708841 w 5738200"/>
                <a:gd name="csY316" fmla="*/ 865135 h 3802250"/>
                <a:gd name="csX317" fmla="*/ 2730394 w 5738200"/>
                <a:gd name="csY317" fmla="*/ 900755 h 3802250"/>
                <a:gd name="csX318" fmla="*/ 2744397 w 5738200"/>
                <a:gd name="csY318" fmla="*/ 946570 h 3802250"/>
                <a:gd name="csX319" fmla="*/ 2736008 w 5738200"/>
                <a:gd name="csY319" fmla="*/ 994644 h 3802250"/>
                <a:gd name="csX320" fmla="*/ 2758399 w 5738200"/>
                <a:gd name="csY320" fmla="*/ 1014583 h 3802250"/>
                <a:gd name="csX321" fmla="*/ 2745429 w 5738200"/>
                <a:gd name="csY321" fmla="*/ 1169387 h 3802250"/>
                <a:gd name="csX322" fmla="*/ 2727103 w 5738200"/>
                <a:gd name="csY322" fmla="*/ 1185326 h 3802250"/>
                <a:gd name="csX323" fmla="*/ 1528162 w 5738200"/>
                <a:gd name="csY323" fmla="*/ 695748 h 3802250"/>
                <a:gd name="csX324" fmla="*/ 1750333 w 5738200"/>
                <a:gd name="csY324" fmla="*/ 947667 h 3802250"/>
                <a:gd name="csX325" fmla="*/ 1498930 w 5738200"/>
                <a:gd name="csY325" fmla="*/ 1161902 h 3802250"/>
                <a:gd name="csX326" fmla="*/ 1530291 w 5738200"/>
                <a:gd name="csY326" fmla="*/ 782538 h 3802250"/>
                <a:gd name="csX327" fmla="*/ 1634311 w 5738200"/>
                <a:gd name="csY327" fmla="*/ 806995 h 3802250"/>
                <a:gd name="csX328" fmla="*/ 1498478 w 5738200"/>
                <a:gd name="csY328" fmla="*/ 1057430 h 3802250"/>
                <a:gd name="csX329" fmla="*/ 1495381 w 5738200"/>
                <a:gd name="csY329" fmla="*/ 916887 h 3802250"/>
                <a:gd name="csX330" fmla="*/ 1562749 w 5738200"/>
                <a:gd name="csY330" fmla="*/ 860231 h 3802250"/>
                <a:gd name="csX331" fmla="*/ 1563910 w 5738200"/>
                <a:gd name="csY331" fmla="*/ 880106 h 3802250"/>
                <a:gd name="csX332" fmla="*/ 1510416 w 5738200"/>
                <a:gd name="csY332" fmla="*/ 959411 h 3802250"/>
                <a:gd name="csX333" fmla="*/ 1496801 w 5738200"/>
                <a:gd name="csY333" fmla="*/ 1017616 h 3802250"/>
                <a:gd name="csX334" fmla="*/ 1507383 w 5738200"/>
                <a:gd name="csY334" fmla="*/ 1025231 h 3802250"/>
                <a:gd name="csX335" fmla="*/ 1609532 w 5738200"/>
                <a:gd name="csY335" fmla="*/ 831838 h 3802250"/>
                <a:gd name="csX336" fmla="*/ 1500737 w 5738200"/>
                <a:gd name="csY336" fmla="*/ 839904 h 3802250"/>
                <a:gd name="csX337" fmla="*/ 1486863 w 5738200"/>
                <a:gd name="csY337" fmla="*/ 1123766 h 3802250"/>
                <a:gd name="csX338" fmla="*/ 1679158 w 5738200"/>
                <a:gd name="csY338" fmla="*/ 775957 h 3802250"/>
                <a:gd name="csX339" fmla="*/ 1340512 w 5738200"/>
                <a:gd name="csY339" fmla="*/ 885526 h 3802250"/>
                <a:gd name="csX340" fmla="*/ 1476990 w 5738200"/>
                <a:gd name="csY340" fmla="*/ 1183971 h 3802250"/>
                <a:gd name="csX341" fmla="*/ 1804538 w 5738200"/>
                <a:gd name="csY341" fmla="*/ 797057 h 3802250"/>
                <a:gd name="csX342" fmla="*/ 1528226 w 5738200"/>
                <a:gd name="csY342" fmla="*/ 695812 h 3802250"/>
                <a:gd name="csX343" fmla="*/ 2676771 w 5738200"/>
                <a:gd name="csY343" fmla="*/ 837581 h 3802250"/>
                <a:gd name="csX344" fmla="*/ 2697226 w 5738200"/>
                <a:gd name="csY344" fmla="*/ 718720 h 3802250"/>
                <a:gd name="csX345" fmla="*/ 2690451 w 5738200"/>
                <a:gd name="csY345" fmla="*/ 725431 h 3802250"/>
                <a:gd name="csX346" fmla="*/ 2676771 w 5738200"/>
                <a:gd name="csY346" fmla="*/ 837581 h 3802250"/>
                <a:gd name="csX347" fmla="*/ 4344706 w 5738200"/>
                <a:gd name="csY347" fmla="*/ 846744 h 3802250"/>
                <a:gd name="csX348" fmla="*/ 4468278 w 5738200"/>
                <a:gd name="csY348" fmla="*/ 846744 h 3802250"/>
                <a:gd name="csX349" fmla="*/ 4509899 w 5738200"/>
                <a:gd name="csY349" fmla="*/ 855456 h 3802250"/>
                <a:gd name="csX350" fmla="*/ 4508802 w 5738200"/>
                <a:gd name="csY350" fmla="*/ 882622 h 3802250"/>
                <a:gd name="csX351" fmla="*/ 4376583 w 5738200"/>
                <a:gd name="csY351" fmla="*/ 883526 h 3802250"/>
                <a:gd name="csX352" fmla="*/ 4349288 w 5738200"/>
                <a:gd name="csY352" fmla="*/ 878622 h 3802250"/>
                <a:gd name="csX353" fmla="*/ 4339931 w 5738200"/>
                <a:gd name="csY353" fmla="*/ 883074 h 3802250"/>
                <a:gd name="csX354" fmla="*/ 4333865 w 5738200"/>
                <a:gd name="csY354" fmla="*/ 1033813 h 3802250"/>
                <a:gd name="csX355" fmla="*/ 4449049 w 5738200"/>
                <a:gd name="csY355" fmla="*/ 1044460 h 3802250"/>
                <a:gd name="csX356" fmla="*/ 4459567 w 5738200"/>
                <a:gd name="csY356" fmla="*/ 1071304 h 3802250"/>
                <a:gd name="csX357" fmla="*/ 4333349 w 5738200"/>
                <a:gd name="csY357" fmla="*/ 1070917 h 3802250"/>
                <a:gd name="csX358" fmla="*/ 4337673 w 5738200"/>
                <a:gd name="csY358" fmla="*/ 1110086 h 3802250"/>
                <a:gd name="csX359" fmla="*/ 4752333 w 5738200"/>
                <a:gd name="csY359" fmla="*/ 1111828 h 3802250"/>
                <a:gd name="csX360" fmla="*/ 4765949 w 5738200"/>
                <a:gd name="csY360" fmla="*/ 1116603 h 3802250"/>
                <a:gd name="csX361" fmla="*/ 4770595 w 5738200"/>
                <a:gd name="csY361" fmla="*/ 1130799 h 3802250"/>
                <a:gd name="csX362" fmla="*/ 4692773 w 5738200"/>
                <a:gd name="csY362" fmla="*/ 1143899 h 3802250"/>
                <a:gd name="csX363" fmla="*/ 4422786 w 5738200"/>
                <a:gd name="csY363" fmla="*/ 1143899 h 3802250"/>
                <a:gd name="csX364" fmla="*/ 4333349 w 5738200"/>
                <a:gd name="csY364" fmla="*/ 1144092 h 3802250"/>
                <a:gd name="csX365" fmla="*/ 4337673 w 5738200"/>
                <a:gd name="csY365" fmla="*/ 1183261 h 3802250"/>
                <a:gd name="csX366" fmla="*/ 4761432 w 5738200"/>
                <a:gd name="csY366" fmla="*/ 1189649 h 3802250"/>
                <a:gd name="csX367" fmla="*/ 4981087 w 5738200"/>
                <a:gd name="csY367" fmla="*/ 1185068 h 3802250"/>
                <a:gd name="csX368" fmla="*/ 5174092 w 5738200"/>
                <a:gd name="csY368" fmla="*/ 1199974 h 3802250"/>
                <a:gd name="csX369" fmla="*/ 5254495 w 5738200"/>
                <a:gd name="csY369" fmla="*/ 1156869 h 3802250"/>
                <a:gd name="csX370" fmla="*/ 5463632 w 5738200"/>
                <a:gd name="csY370" fmla="*/ 1018197 h 3802250"/>
                <a:gd name="csX371" fmla="*/ 5394586 w 5738200"/>
                <a:gd name="csY371" fmla="*/ 963735 h 3802250"/>
                <a:gd name="csX372" fmla="*/ 5161703 w 5738200"/>
                <a:gd name="csY372" fmla="*/ 825966 h 3802250"/>
                <a:gd name="csX373" fmla="*/ 4468472 w 5738200"/>
                <a:gd name="csY373" fmla="*/ 809899 h 3802250"/>
                <a:gd name="csX374" fmla="*/ 4345029 w 5738200"/>
                <a:gd name="csY374" fmla="*/ 809899 h 3802250"/>
                <a:gd name="csX375" fmla="*/ 4344706 w 5738200"/>
                <a:gd name="csY375" fmla="*/ 846680 h 3802250"/>
                <a:gd name="csX376" fmla="*/ 2388070 w 5738200"/>
                <a:gd name="csY376" fmla="*/ 1048461 h 3802250"/>
                <a:gd name="csX377" fmla="*/ 2159574 w 5738200"/>
                <a:gd name="csY377" fmla="*/ 954378 h 3802250"/>
                <a:gd name="csX378" fmla="*/ 2107306 w 5738200"/>
                <a:gd name="csY378" fmla="*/ 883139 h 3802250"/>
                <a:gd name="csX379" fmla="*/ 2002576 w 5738200"/>
                <a:gd name="csY379" fmla="*/ 878428 h 3802250"/>
                <a:gd name="csX380" fmla="*/ 1998575 w 5738200"/>
                <a:gd name="csY380" fmla="*/ 918694 h 3802250"/>
                <a:gd name="csX381" fmla="*/ 2172673 w 5738200"/>
                <a:gd name="csY381" fmla="*/ 1060463 h 3802250"/>
                <a:gd name="csX382" fmla="*/ 2105176 w 5738200"/>
                <a:gd name="csY382" fmla="*/ 1054591 h 3802250"/>
                <a:gd name="csX383" fmla="*/ 1997285 w 5738200"/>
                <a:gd name="csY383" fmla="*/ 979480 h 3802250"/>
                <a:gd name="csX384" fmla="*/ 1959084 w 5738200"/>
                <a:gd name="csY384" fmla="*/ 973285 h 3802250"/>
                <a:gd name="csX385" fmla="*/ 1954179 w 5738200"/>
                <a:gd name="csY385" fmla="*/ 1063754 h 3802250"/>
                <a:gd name="csX386" fmla="*/ 2242106 w 5738200"/>
                <a:gd name="csY386" fmla="*/ 1196812 h 3802250"/>
                <a:gd name="csX387" fmla="*/ 2388651 w 5738200"/>
                <a:gd name="csY387" fmla="*/ 1215203 h 3802250"/>
                <a:gd name="csX388" fmla="*/ 2388199 w 5738200"/>
                <a:gd name="csY388" fmla="*/ 1048525 h 3802250"/>
                <a:gd name="csX389" fmla="*/ 2429691 w 5738200"/>
                <a:gd name="csY389" fmla="*/ 1212751 h 3802250"/>
                <a:gd name="csX390" fmla="*/ 2736460 w 5738200"/>
                <a:gd name="csY390" fmla="*/ 1114603 h 3802250"/>
                <a:gd name="csX391" fmla="*/ 2715036 w 5738200"/>
                <a:gd name="csY391" fmla="*/ 1020972 h 3802250"/>
                <a:gd name="csX392" fmla="*/ 2609338 w 5738200"/>
                <a:gd name="csY392" fmla="*/ 1088146 h 3802250"/>
                <a:gd name="csX393" fmla="*/ 2522870 w 5738200"/>
                <a:gd name="csY393" fmla="*/ 1091501 h 3802250"/>
                <a:gd name="csX394" fmla="*/ 2583075 w 5738200"/>
                <a:gd name="csY394" fmla="*/ 1061818 h 3802250"/>
                <a:gd name="csX395" fmla="*/ 2708519 w 5738200"/>
                <a:gd name="csY395" fmla="*/ 941021 h 3802250"/>
                <a:gd name="csX396" fmla="*/ 2673415 w 5738200"/>
                <a:gd name="csY396" fmla="*/ 888494 h 3802250"/>
                <a:gd name="csX397" fmla="*/ 2603595 w 5738200"/>
                <a:gd name="csY397" fmla="*/ 954314 h 3802250"/>
                <a:gd name="csX398" fmla="*/ 2425238 w 5738200"/>
                <a:gd name="csY398" fmla="*/ 1043621 h 3802250"/>
                <a:gd name="csX399" fmla="*/ 2429691 w 5738200"/>
                <a:gd name="csY399" fmla="*/ 1212686 h 3802250"/>
                <a:gd name="csX400" fmla="*/ 3272047 w 5738200"/>
                <a:gd name="csY400" fmla="*/ 988965 h 3802250"/>
                <a:gd name="csX401" fmla="*/ 3299085 w 5738200"/>
                <a:gd name="csY401" fmla="*/ 1004388 h 3802250"/>
                <a:gd name="csX402" fmla="*/ 3272047 w 5738200"/>
                <a:gd name="csY402" fmla="*/ 988965 h 3802250"/>
                <a:gd name="csX403" fmla="*/ 1162026 w 5738200"/>
                <a:gd name="csY403" fmla="*/ 1839517 h 3802250"/>
                <a:gd name="csX404" fmla="*/ 949340 w 5738200"/>
                <a:gd name="csY404" fmla="*/ 1395689 h 3802250"/>
                <a:gd name="csX405" fmla="*/ 774467 w 5738200"/>
                <a:gd name="csY405" fmla="*/ 1131316 h 3802250"/>
                <a:gd name="csX406" fmla="*/ 484024 w 5738200"/>
                <a:gd name="csY406" fmla="*/ 1333226 h 3802250"/>
                <a:gd name="csX407" fmla="*/ 191968 w 5738200"/>
                <a:gd name="csY407" fmla="*/ 2022520 h 3802250"/>
                <a:gd name="csX408" fmla="*/ 525323 w 5738200"/>
                <a:gd name="csY408" fmla="*/ 1713105 h 3802250"/>
                <a:gd name="csX409" fmla="*/ 551263 w 5738200"/>
                <a:gd name="csY409" fmla="*/ 1606375 h 3802250"/>
                <a:gd name="csX410" fmla="*/ 592755 w 5738200"/>
                <a:gd name="csY410" fmla="*/ 1573788 h 3802250"/>
                <a:gd name="csX411" fmla="*/ 566944 w 5738200"/>
                <a:gd name="csY411" fmla="*/ 1713557 h 3802250"/>
                <a:gd name="csX412" fmla="*/ 651928 w 5738200"/>
                <a:gd name="csY412" fmla="*/ 1885397 h 3802250"/>
                <a:gd name="csX413" fmla="*/ 798408 w 5738200"/>
                <a:gd name="csY413" fmla="*/ 1707040 h 3802250"/>
                <a:gd name="csX414" fmla="*/ 786599 w 5738200"/>
                <a:gd name="csY414" fmla="*/ 1553333 h 3802250"/>
                <a:gd name="csX415" fmla="*/ 836028 w 5738200"/>
                <a:gd name="csY415" fmla="*/ 1550171 h 3802250"/>
                <a:gd name="csX416" fmla="*/ 878488 w 5738200"/>
                <a:gd name="csY416" fmla="*/ 1708975 h 3802250"/>
                <a:gd name="csX417" fmla="*/ 1162026 w 5738200"/>
                <a:gd name="csY417" fmla="*/ 1839452 h 3802250"/>
                <a:gd name="csX418" fmla="*/ 3136666 w 5738200"/>
                <a:gd name="csY418" fmla="*/ 1130412 h 3802250"/>
                <a:gd name="csX419" fmla="*/ 3068008 w 5738200"/>
                <a:gd name="csY419" fmla="*/ 1130412 h 3802250"/>
                <a:gd name="csX420" fmla="*/ 3076138 w 5738200"/>
                <a:gd name="csY420" fmla="*/ 1149771 h 3802250"/>
                <a:gd name="csX421" fmla="*/ 3164349 w 5738200"/>
                <a:gd name="csY421" fmla="*/ 1194231 h 3802250"/>
                <a:gd name="csX422" fmla="*/ 3170350 w 5738200"/>
                <a:gd name="csY422" fmla="*/ 1214106 h 3802250"/>
                <a:gd name="csX423" fmla="*/ 3089754 w 5738200"/>
                <a:gd name="csY423" fmla="*/ 1204814 h 3802250"/>
                <a:gd name="csX424" fmla="*/ 3033743 w 5738200"/>
                <a:gd name="csY424" fmla="*/ 1217268 h 3802250"/>
                <a:gd name="csX425" fmla="*/ 3145958 w 5738200"/>
                <a:gd name="csY425" fmla="*/ 1272181 h 3802250"/>
                <a:gd name="csX426" fmla="*/ 3132149 w 5738200"/>
                <a:gd name="csY426" fmla="*/ 1297799 h 3802250"/>
                <a:gd name="csX427" fmla="*/ 3010964 w 5738200"/>
                <a:gd name="csY427" fmla="*/ 1279086 h 3802250"/>
                <a:gd name="csX428" fmla="*/ 3134537 w 5738200"/>
                <a:gd name="csY428" fmla="*/ 1338388 h 3802250"/>
                <a:gd name="csX429" fmla="*/ 3127438 w 5738200"/>
                <a:gd name="csY429" fmla="*/ 1368394 h 3802250"/>
                <a:gd name="csX430" fmla="*/ 2995219 w 5738200"/>
                <a:gd name="csY430" fmla="*/ 1345099 h 3802250"/>
                <a:gd name="csX431" fmla="*/ 2992638 w 5738200"/>
                <a:gd name="csY431" fmla="*/ 1354391 h 3802250"/>
                <a:gd name="csX432" fmla="*/ 3282759 w 5738200"/>
                <a:gd name="csY432" fmla="*/ 1455314 h 3802250"/>
                <a:gd name="csX433" fmla="*/ 3325477 w 5738200"/>
                <a:gd name="csY433" fmla="*/ 1261857 h 3802250"/>
                <a:gd name="csX434" fmla="*/ 3136731 w 5738200"/>
                <a:gd name="csY434" fmla="*/ 1130283 h 3802250"/>
                <a:gd name="csX435" fmla="*/ 2383876 w 5738200"/>
                <a:gd name="csY435" fmla="*/ 1249338 h 3802250"/>
                <a:gd name="csX436" fmla="*/ 2142474 w 5738200"/>
                <a:gd name="csY436" fmla="*/ 1204749 h 3802250"/>
                <a:gd name="csX437" fmla="*/ 2072783 w 5738200"/>
                <a:gd name="csY437" fmla="*/ 1185261 h 3802250"/>
                <a:gd name="csX438" fmla="*/ 2050456 w 5738200"/>
                <a:gd name="csY438" fmla="*/ 1938633 h 3802250"/>
                <a:gd name="csX439" fmla="*/ 2051811 w 5738200"/>
                <a:gd name="csY439" fmla="*/ 1944763 h 3802250"/>
                <a:gd name="csX440" fmla="*/ 2081881 w 5738200"/>
                <a:gd name="csY440" fmla="*/ 2028263 h 3802250"/>
                <a:gd name="csX441" fmla="*/ 2072589 w 5738200"/>
                <a:gd name="csY441" fmla="*/ 2034006 h 3802250"/>
                <a:gd name="csX442" fmla="*/ 2077494 w 5738200"/>
                <a:gd name="csY442" fmla="*/ 2093501 h 3802250"/>
                <a:gd name="csX443" fmla="*/ 2054909 w 5738200"/>
                <a:gd name="csY443" fmla="*/ 2110085 h 3802250"/>
                <a:gd name="csX444" fmla="*/ 2055618 w 5738200"/>
                <a:gd name="csY444" fmla="*/ 2163128 h 3802250"/>
                <a:gd name="csX445" fmla="*/ 2013288 w 5738200"/>
                <a:gd name="csY445" fmla="*/ 2196425 h 3802250"/>
                <a:gd name="csX446" fmla="*/ 1917269 w 5738200"/>
                <a:gd name="csY446" fmla="*/ 2274117 h 3802250"/>
                <a:gd name="csX447" fmla="*/ 1912494 w 5738200"/>
                <a:gd name="csY447" fmla="*/ 2303994 h 3802250"/>
                <a:gd name="csX448" fmla="*/ 2047810 w 5738200"/>
                <a:gd name="csY448" fmla="*/ 2315544 h 3802250"/>
                <a:gd name="csX449" fmla="*/ 2290373 w 5738200"/>
                <a:gd name="csY449" fmla="*/ 2333806 h 3802250"/>
                <a:gd name="csX450" fmla="*/ 2347352 w 5738200"/>
                <a:gd name="csY450" fmla="*/ 2329095 h 3802250"/>
                <a:gd name="csX451" fmla="*/ 2352515 w 5738200"/>
                <a:gd name="csY451" fmla="*/ 2245015 h 3802250"/>
                <a:gd name="csX452" fmla="*/ 2378842 w 5738200"/>
                <a:gd name="csY452" fmla="*/ 2089436 h 3802250"/>
                <a:gd name="csX453" fmla="*/ 2365743 w 5738200"/>
                <a:gd name="csY453" fmla="*/ 1924243 h 3802250"/>
                <a:gd name="csX454" fmla="*/ 2397878 w 5738200"/>
                <a:gd name="csY454" fmla="*/ 1787055 h 3802250"/>
                <a:gd name="csX455" fmla="*/ 2379423 w 5738200"/>
                <a:gd name="csY455" fmla="*/ 1626766 h 3802250"/>
                <a:gd name="csX456" fmla="*/ 2388522 w 5738200"/>
                <a:gd name="csY456" fmla="*/ 1480415 h 3802250"/>
                <a:gd name="csX457" fmla="*/ 2370131 w 5738200"/>
                <a:gd name="csY457" fmla="*/ 1370717 h 3802250"/>
                <a:gd name="csX458" fmla="*/ 2384004 w 5738200"/>
                <a:gd name="csY458" fmla="*/ 1249338 h 3802250"/>
                <a:gd name="csX459" fmla="*/ 1775242 w 5738200"/>
                <a:gd name="csY459" fmla="*/ 2164354 h 3802250"/>
                <a:gd name="csX460" fmla="*/ 1861904 w 5738200"/>
                <a:gd name="csY460" fmla="*/ 1952055 h 3802250"/>
                <a:gd name="csX461" fmla="*/ 1535453 w 5738200"/>
                <a:gd name="csY461" fmla="*/ 1697296 h 3802250"/>
                <a:gd name="csX462" fmla="*/ 1503576 w 5738200"/>
                <a:gd name="csY462" fmla="*/ 1615732 h 3802250"/>
                <a:gd name="csX463" fmla="*/ 1571654 w 5738200"/>
                <a:gd name="csY463" fmla="*/ 1688455 h 3802250"/>
                <a:gd name="csX464" fmla="*/ 1882875 w 5738200"/>
                <a:gd name="csY464" fmla="*/ 1436988 h 3802250"/>
                <a:gd name="csX465" fmla="*/ 1827832 w 5738200"/>
                <a:gd name="csY465" fmla="*/ 1258566 h 3802250"/>
                <a:gd name="csX466" fmla="*/ 1739364 w 5738200"/>
                <a:gd name="csY466" fmla="*/ 1202039 h 3802250"/>
                <a:gd name="csX467" fmla="*/ 1340641 w 5738200"/>
                <a:gd name="csY467" fmla="*/ 1462154 h 3802250"/>
                <a:gd name="csX468" fmla="*/ 1459890 w 5738200"/>
                <a:gd name="csY468" fmla="*/ 1987803 h 3802250"/>
                <a:gd name="csX469" fmla="*/ 1775177 w 5738200"/>
                <a:gd name="csY469" fmla="*/ 2164354 h 3802250"/>
                <a:gd name="csX470" fmla="*/ 2383876 w 5738200"/>
                <a:gd name="csY470" fmla="*/ 2329031 h 3802250"/>
                <a:gd name="csX471" fmla="*/ 2720005 w 5738200"/>
                <a:gd name="csY471" fmla="*/ 2333290 h 3802250"/>
                <a:gd name="csX472" fmla="*/ 2743364 w 5738200"/>
                <a:gd name="csY472" fmla="*/ 2320061 h 3802250"/>
                <a:gd name="csX473" fmla="*/ 2759238 w 5738200"/>
                <a:gd name="csY473" fmla="*/ 2020261 h 3802250"/>
                <a:gd name="csX474" fmla="*/ 2791374 w 5738200"/>
                <a:gd name="csY474" fmla="*/ 1828224 h 3802250"/>
                <a:gd name="csX475" fmla="*/ 2772660 w 5738200"/>
                <a:gd name="csY475" fmla="*/ 1658966 h 3802250"/>
                <a:gd name="csX476" fmla="*/ 2722586 w 5738200"/>
                <a:gd name="csY476" fmla="*/ 1269794 h 3802250"/>
                <a:gd name="csX477" fmla="*/ 2523386 w 5738200"/>
                <a:gd name="csY477" fmla="*/ 1244692 h 3802250"/>
                <a:gd name="csX478" fmla="*/ 2420399 w 5738200"/>
                <a:gd name="csY478" fmla="*/ 1251532 h 3802250"/>
                <a:gd name="csX479" fmla="*/ 2424980 w 5738200"/>
                <a:gd name="csY479" fmla="*/ 1494160 h 3802250"/>
                <a:gd name="csX480" fmla="*/ 2415688 w 5738200"/>
                <a:gd name="csY480" fmla="*/ 1645221 h 3802250"/>
                <a:gd name="csX481" fmla="*/ 2433562 w 5738200"/>
                <a:gd name="csY481" fmla="*/ 1746273 h 3802250"/>
                <a:gd name="csX482" fmla="*/ 2397620 w 5738200"/>
                <a:gd name="csY482" fmla="*/ 1947022 h 3802250"/>
                <a:gd name="csX483" fmla="*/ 2416204 w 5738200"/>
                <a:gd name="csY483" fmla="*/ 2120862 h 3802250"/>
                <a:gd name="csX484" fmla="*/ 2389102 w 5738200"/>
                <a:gd name="csY484" fmla="*/ 2235851 h 3802250"/>
                <a:gd name="csX485" fmla="*/ 2383876 w 5738200"/>
                <a:gd name="csY485" fmla="*/ 2329031 h 3802250"/>
                <a:gd name="csX486" fmla="*/ 3861903 w 5738200"/>
                <a:gd name="csY486" fmla="*/ 1775311 h 3802250"/>
                <a:gd name="csX487" fmla="*/ 3781823 w 5738200"/>
                <a:gd name="csY487" fmla="*/ 1619991 h 3802250"/>
                <a:gd name="csX488" fmla="*/ 3632375 w 5738200"/>
                <a:gd name="csY488" fmla="*/ 1343937 h 3802250"/>
                <a:gd name="csX489" fmla="*/ 3420527 w 5738200"/>
                <a:gd name="csY489" fmla="*/ 1285991 h 3802250"/>
                <a:gd name="csX490" fmla="*/ 3322057 w 5738200"/>
                <a:gd name="csY490" fmla="*/ 1457572 h 3802250"/>
                <a:gd name="csX491" fmla="*/ 3322057 w 5738200"/>
                <a:gd name="csY491" fmla="*/ 1464219 h 3802250"/>
                <a:gd name="csX492" fmla="*/ 3341544 w 5738200"/>
                <a:gd name="csY492" fmla="*/ 1540943 h 3802250"/>
                <a:gd name="csX493" fmla="*/ 3267917 w 5738200"/>
                <a:gd name="csY493" fmla="*/ 1737304 h 3802250"/>
                <a:gd name="csX494" fmla="*/ 3184740 w 5738200"/>
                <a:gd name="csY494" fmla="*/ 1903465 h 3802250"/>
                <a:gd name="csX495" fmla="*/ 3342706 w 5738200"/>
                <a:gd name="csY495" fmla="*/ 1752597 h 3802250"/>
                <a:gd name="csX496" fmla="*/ 3396394 w 5738200"/>
                <a:gd name="csY496" fmla="*/ 1636574 h 3802250"/>
                <a:gd name="csX497" fmla="*/ 3410332 w 5738200"/>
                <a:gd name="csY497" fmla="*/ 1634251 h 3802250"/>
                <a:gd name="csX498" fmla="*/ 3423883 w 5738200"/>
                <a:gd name="csY498" fmla="*/ 1726205 h 3802250"/>
                <a:gd name="csX499" fmla="*/ 3550940 w 5738200"/>
                <a:gd name="csY499" fmla="*/ 1732077 h 3802250"/>
                <a:gd name="csX500" fmla="*/ 3577461 w 5738200"/>
                <a:gd name="csY500" fmla="*/ 1680454 h 3802250"/>
                <a:gd name="csX501" fmla="*/ 3556554 w 5738200"/>
                <a:gd name="csY501" fmla="*/ 1602697 h 3802250"/>
                <a:gd name="csX502" fmla="*/ 3581591 w 5738200"/>
                <a:gd name="csY502" fmla="*/ 1519971 h 3802250"/>
                <a:gd name="csX503" fmla="*/ 3628761 w 5738200"/>
                <a:gd name="csY503" fmla="*/ 1603665 h 3802250"/>
                <a:gd name="csX504" fmla="*/ 3620437 w 5738200"/>
                <a:gd name="csY504" fmla="*/ 1675872 h 3802250"/>
                <a:gd name="csX505" fmla="*/ 3647023 w 5738200"/>
                <a:gd name="csY505" fmla="*/ 1713493 h 3802250"/>
                <a:gd name="csX506" fmla="*/ 3861903 w 5738200"/>
                <a:gd name="csY506" fmla="*/ 1775246 h 3802250"/>
                <a:gd name="csX507" fmla="*/ 3070847 w 5738200"/>
                <a:gd name="csY507" fmla="*/ 1442021 h 3802250"/>
                <a:gd name="csX508" fmla="*/ 2900298 w 5738200"/>
                <a:gd name="csY508" fmla="*/ 1836548 h 3802250"/>
                <a:gd name="csX509" fmla="*/ 2864033 w 5738200"/>
                <a:gd name="csY509" fmla="*/ 1865006 h 3802250"/>
                <a:gd name="csX510" fmla="*/ 2861968 w 5738200"/>
                <a:gd name="csY510" fmla="*/ 1834806 h 3802250"/>
                <a:gd name="csX511" fmla="*/ 2950308 w 5738200"/>
                <a:gd name="csY511" fmla="*/ 1634897 h 3802250"/>
                <a:gd name="csX512" fmla="*/ 2874357 w 5738200"/>
                <a:gd name="csY512" fmla="*/ 1378912 h 3802250"/>
                <a:gd name="csX513" fmla="*/ 2768337 w 5738200"/>
                <a:gd name="csY513" fmla="*/ 1276828 h 3802250"/>
                <a:gd name="csX514" fmla="*/ 2807248 w 5738200"/>
                <a:gd name="csY514" fmla="*/ 1368265 h 3802250"/>
                <a:gd name="csX515" fmla="*/ 2809313 w 5738200"/>
                <a:gd name="csY515" fmla="*/ 1677292 h 3802250"/>
                <a:gd name="csX516" fmla="*/ 2823380 w 5738200"/>
                <a:gd name="csY516" fmla="*/ 1851132 h 3802250"/>
                <a:gd name="csX517" fmla="*/ 2800537 w 5738200"/>
                <a:gd name="csY517" fmla="*/ 1997096 h 3802250"/>
                <a:gd name="csX518" fmla="*/ 2890102 w 5738200"/>
                <a:gd name="csY518" fmla="*/ 2058591 h 3802250"/>
                <a:gd name="csX519" fmla="*/ 3182546 w 5738200"/>
                <a:gd name="csY519" fmla="*/ 1835064 h 3802250"/>
                <a:gd name="csX520" fmla="*/ 3317475 w 5738200"/>
                <a:gd name="csY520" fmla="*/ 1496483 h 3802250"/>
                <a:gd name="csX521" fmla="*/ 3070912 w 5738200"/>
                <a:gd name="csY521" fmla="*/ 1442085 h 3802250"/>
                <a:gd name="csX522" fmla="*/ 5449887 w 5738200"/>
                <a:gd name="csY522" fmla="*/ 1592437 h 3802250"/>
                <a:gd name="csX523" fmla="*/ 5326702 w 5738200"/>
                <a:gd name="csY523" fmla="*/ 1498290 h 3802250"/>
                <a:gd name="csX524" fmla="*/ 5186675 w 5738200"/>
                <a:gd name="csY524" fmla="*/ 1386655 h 3802250"/>
                <a:gd name="csX525" fmla="*/ 5063232 w 5738200"/>
                <a:gd name="csY525" fmla="*/ 1373749 h 3802250"/>
                <a:gd name="csX526" fmla="*/ 4985411 w 5738200"/>
                <a:gd name="csY526" fmla="*/ 1381945 h 3802250"/>
                <a:gd name="csX527" fmla="*/ 4496026 w 5738200"/>
                <a:gd name="csY527" fmla="*/ 1372652 h 3802250"/>
                <a:gd name="csX528" fmla="*/ 4335350 w 5738200"/>
                <a:gd name="csY528" fmla="*/ 1377105 h 3802250"/>
                <a:gd name="csX529" fmla="*/ 4340770 w 5738200"/>
                <a:gd name="csY529" fmla="*/ 1414273 h 3802250"/>
                <a:gd name="csX530" fmla="*/ 4605853 w 5738200"/>
                <a:gd name="csY530" fmla="*/ 1414209 h 3802250"/>
                <a:gd name="csX531" fmla="*/ 4724650 w 5738200"/>
                <a:gd name="csY531" fmla="*/ 1436858 h 3802250"/>
                <a:gd name="csX532" fmla="*/ 4715487 w 5738200"/>
                <a:gd name="csY532" fmla="*/ 1446086 h 3802250"/>
                <a:gd name="csX533" fmla="*/ 4337931 w 5738200"/>
                <a:gd name="csY533" fmla="*/ 1446086 h 3802250"/>
                <a:gd name="csX534" fmla="*/ 4333607 w 5738200"/>
                <a:gd name="csY534" fmla="*/ 1466090 h 3802250"/>
                <a:gd name="csX535" fmla="*/ 4340899 w 5738200"/>
                <a:gd name="csY535" fmla="*/ 1472865 h 3802250"/>
                <a:gd name="csX536" fmla="*/ 4576106 w 5738200"/>
                <a:gd name="csY536" fmla="*/ 1489320 h 3802250"/>
                <a:gd name="csX537" fmla="*/ 4572879 w 5738200"/>
                <a:gd name="csY537" fmla="*/ 1514035 h 3802250"/>
                <a:gd name="csX538" fmla="*/ 4426916 w 5738200"/>
                <a:gd name="csY538" fmla="*/ 1514938 h 3802250"/>
                <a:gd name="csX539" fmla="*/ 4333349 w 5738200"/>
                <a:gd name="csY539" fmla="*/ 1505646 h 3802250"/>
                <a:gd name="csX540" fmla="*/ 4333349 w 5738200"/>
                <a:gd name="csY540" fmla="*/ 1551397 h 3802250"/>
                <a:gd name="csX541" fmla="*/ 4413429 w 5738200"/>
                <a:gd name="csY541" fmla="*/ 1551397 h 3802250"/>
                <a:gd name="csX542" fmla="*/ 4459438 w 5738200"/>
                <a:gd name="csY542" fmla="*/ 1560237 h 3802250"/>
                <a:gd name="csX543" fmla="*/ 4454598 w 5738200"/>
                <a:gd name="csY543" fmla="*/ 1583403 h 3802250"/>
                <a:gd name="csX544" fmla="*/ 4333349 w 5738200"/>
                <a:gd name="csY544" fmla="*/ 1583403 h 3802250"/>
                <a:gd name="csX545" fmla="*/ 4333478 w 5738200"/>
                <a:gd name="csY545" fmla="*/ 1782280 h 3802250"/>
                <a:gd name="csX546" fmla="*/ 4353740 w 5738200"/>
                <a:gd name="csY546" fmla="*/ 1798606 h 3802250"/>
                <a:gd name="csX547" fmla="*/ 5172866 w 5738200"/>
                <a:gd name="csY547" fmla="*/ 1811899 h 3802250"/>
                <a:gd name="csX548" fmla="*/ 5384391 w 5738200"/>
                <a:gd name="csY548" fmla="*/ 1666580 h 3802250"/>
                <a:gd name="csX549" fmla="*/ 5434981 w 5738200"/>
                <a:gd name="csY549" fmla="*/ 1635026 h 3802250"/>
                <a:gd name="csX550" fmla="*/ 5440789 w 5738200"/>
                <a:gd name="csY550" fmla="*/ 1624572 h 3802250"/>
                <a:gd name="csX551" fmla="*/ 5292050 w 5738200"/>
                <a:gd name="csY551" fmla="*/ 1624572 h 3802250"/>
                <a:gd name="csX552" fmla="*/ 5292050 w 5738200"/>
                <a:gd name="csY552" fmla="*/ 1592566 h 3802250"/>
                <a:gd name="csX553" fmla="*/ 5449952 w 5738200"/>
                <a:gd name="csY553" fmla="*/ 1592566 h 3802250"/>
                <a:gd name="csX554" fmla="*/ 2978829 w 5738200"/>
                <a:gd name="csY554" fmla="*/ 1555849 h 3802250"/>
                <a:gd name="csX555" fmla="*/ 3038002 w 5738200"/>
                <a:gd name="csY555" fmla="*/ 1426018 h 3802250"/>
                <a:gd name="csX556" fmla="*/ 2914688 w 5738200"/>
                <a:gd name="csY556" fmla="*/ 1377428 h 3802250"/>
                <a:gd name="csX557" fmla="*/ 2978764 w 5738200"/>
                <a:gd name="csY557" fmla="*/ 1555849 h 3802250"/>
                <a:gd name="csX558" fmla="*/ 1898814 w 5738200"/>
                <a:gd name="csY558" fmla="*/ 1478092 h 3802250"/>
                <a:gd name="csX559" fmla="*/ 1844029 w 5738200"/>
                <a:gd name="csY559" fmla="*/ 1535329 h 3802250"/>
                <a:gd name="csX560" fmla="*/ 1834866 w 5738200"/>
                <a:gd name="csY560" fmla="*/ 1805188 h 3802250"/>
                <a:gd name="csX561" fmla="*/ 1864614 w 5738200"/>
                <a:gd name="csY561" fmla="*/ 1912563 h 3802250"/>
                <a:gd name="csX562" fmla="*/ 1898878 w 5738200"/>
                <a:gd name="csY562" fmla="*/ 1478092 h 3802250"/>
                <a:gd name="csX563" fmla="*/ 4008383 w 5738200"/>
                <a:gd name="csY563" fmla="*/ 3276052 h 3802250"/>
                <a:gd name="csX564" fmla="*/ 4013158 w 5738200"/>
                <a:gd name="csY564" fmla="*/ 3095114 h 3802250"/>
                <a:gd name="csX565" fmla="*/ 4002833 w 5738200"/>
                <a:gd name="csY565" fmla="*/ 2016583 h 3802250"/>
                <a:gd name="csX566" fmla="*/ 3884875 w 5738200"/>
                <a:gd name="csY566" fmla="*/ 1804994 h 3802250"/>
                <a:gd name="csX567" fmla="*/ 3848094 w 5738200"/>
                <a:gd name="csY567" fmla="*/ 1814222 h 3802250"/>
                <a:gd name="csX568" fmla="*/ 3605595 w 5738200"/>
                <a:gd name="csY568" fmla="*/ 1711363 h 3802250"/>
                <a:gd name="csX569" fmla="*/ 3488605 w 5738200"/>
                <a:gd name="csY569" fmla="*/ 1820739 h 3802250"/>
                <a:gd name="csX570" fmla="*/ 3388328 w 5738200"/>
                <a:gd name="csY570" fmla="*/ 1738852 h 3802250"/>
                <a:gd name="csX571" fmla="*/ 3186740 w 5738200"/>
                <a:gd name="csY571" fmla="*/ 1935729 h 3802250"/>
                <a:gd name="csX572" fmla="*/ 3161897 w 5738200"/>
                <a:gd name="csY572" fmla="*/ 1933083 h 3802250"/>
                <a:gd name="csX573" fmla="*/ 3093238 w 5738200"/>
                <a:gd name="csY573" fmla="*/ 2011098 h 3802250"/>
                <a:gd name="csX574" fmla="*/ 2848933 w 5738200"/>
                <a:gd name="csY574" fmla="*/ 2081370 h 3802250"/>
                <a:gd name="csX575" fmla="*/ 2795761 w 5738200"/>
                <a:gd name="csY575" fmla="*/ 2049945 h 3802250"/>
                <a:gd name="csX576" fmla="*/ 2795245 w 5738200"/>
                <a:gd name="csY576" fmla="*/ 2280441 h 3802250"/>
                <a:gd name="csX577" fmla="*/ 2758658 w 5738200"/>
                <a:gd name="csY577" fmla="*/ 2367748 h 3802250"/>
                <a:gd name="csX578" fmla="*/ 2777694 w 5738200"/>
                <a:gd name="csY578" fmla="*/ 2459314 h 3802250"/>
                <a:gd name="csX579" fmla="*/ 2768079 w 5738200"/>
                <a:gd name="csY579" fmla="*/ 2527779 h 3802250"/>
                <a:gd name="csX580" fmla="*/ 2772789 w 5738200"/>
                <a:gd name="csY580" fmla="*/ 2685809 h 3802250"/>
                <a:gd name="csX581" fmla="*/ 2812862 w 5738200"/>
                <a:gd name="csY581" fmla="*/ 2721236 h 3802250"/>
                <a:gd name="csX582" fmla="*/ 2809506 w 5738200"/>
                <a:gd name="csY582" fmla="*/ 2843775 h 3802250"/>
                <a:gd name="csX583" fmla="*/ 2708777 w 5738200"/>
                <a:gd name="csY583" fmla="*/ 2896302 h 3802250"/>
                <a:gd name="csX584" fmla="*/ 2704195 w 5738200"/>
                <a:gd name="csY584" fmla="*/ 3271406 h 3802250"/>
                <a:gd name="csX585" fmla="*/ 3038260 w 5738200"/>
                <a:gd name="csY585" fmla="*/ 3271406 h 3802250"/>
                <a:gd name="csX586" fmla="*/ 3029097 w 5738200"/>
                <a:gd name="csY586" fmla="*/ 3189003 h 3802250"/>
                <a:gd name="csX587" fmla="*/ 2859709 w 5738200"/>
                <a:gd name="csY587" fmla="*/ 3154803 h 3802250"/>
                <a:gd name="csX588" fmla="*/ 2873583 w 5738200"/>
                <a:gd name="csY588" fmla="*/ 2925985 h 3802250"/>
                <a:gd name="csX589" fmla="*/ 2910816 w 5738200"/>
                <a:gd name="csY589" fmla="*/ 2574304 h 3802250"/>
                <a:gd name="csX590" fmla="*/ 3066588 w 5738200"/>
                <a:gd name="csY590" fmla="*/ 2408143 h 3802250"/>
                <a:gd name="csX591" fmla="*/ 3222554 w 5738200"/>
                <a:gd name="csY591" fmla="*/ 2846937 h 3802250"/>
                <a:gd name="csX592" fmla="*/ 3293341 w 5738200"/>
                <a:gd name="csY592" fmla="*/ 3105632 h 3802250"/>
                <a:gd name="csX593" fmla="*/ 3262432 w 5738200"/>
                <a:gd name="csY593" fmla="*/ 3145382 h 3802250"/>
                <a:gd name="csX594" fmla="*/ 3143829 w 5738200"/>
                <a:gd name="csY594" fmla="*/ 3161772 h 3802250"/>
                <a:gd name="csX595" fmla="*/ 3152734 w 5738200"/>
                <a:gd name="csY595" fmla="*/ 3271342 h 3802250"/>
                <a:gd name="csX596" fmla="*/ 3512416 w 5738200"/>
                <a:gd name="csY596" fmla="*/ 3271794 h 3802250"/>
                <a:gd name="csX597" fmla="*/ 3532549 w 5738200"/>
                <a:gd name="csY597" fmla="*/ 3161579 h 3802250"/>
                <a:gd name="csX598" fmla="*/ 3397749 w 5738200"/>
                <a:gd name="csY598" fmla="*/ 3138542 h 3802250"/>
                <a:gd name="csX599" fmla="*/ 3391619 w 5738200"/>
                <a:gd name="csY599" fmla="*/ 3105697 h 3802250"/>
                <a:gd name="csX600" fmla="*/ 3567007 w 5738200"/>
                <a:gd name="csY600" fmla="*/ 2466348 h 3802250"/>
                <a:gd name="csX601" fmla="*/ 3737040 w 5738200"/>
                <a:gd name="csY601" fmla="*/ 2428728 h 3802250"/>
                <a:gd name="csX602" fmla="*/ 3779435 w 5738200"/>
                <a:gd name="csY602" fmla="*/ 3008517 h 3802250"/>
                <a:gd name="csX603" fmla="*/ 3777113 w 5738200"/>
                <a:gd name="csY603" fmla="*/ 3161321 h 3802250"/>
                <a:gd name="csX604" fmla="*/ 3633214 w 5738200"/>
                <a:gd name="csY604" fmla="*/ 3175259 h 3802250"/>
                <a:gd name="csX605" fmla="*/ 3616694 w 5738200"/>
                <a:gd name="csY605" fmla="*/ 3266502 h 3802250"/>
                <a:gd name="csX606" fmla="*/ 3621728 w 5738200"/>
                <a:gd name="csY606" fmla="*/ 3275923 h 3802250"/>
                <a:gd name="csX607" fmla="*/ 4008383 w 5738200"/>
                <a:gd name="csY607" fmla="*/ 3275923 h 3802250"/>
                <a:gd name="csX608" fmla="*/ 4978635 w 5738200"/>
                <a:gd name="csY608" fmla="*/ 1976769 h 3802250"/>
                <a:gd name="csX609" fmla="*/ 4820411 w 5738200"/>
                <a:gd name="csY609" fmla="*/ 2269406 h 3802250"/>
                <a:gd name="csX610" fmla="*/ 4953211 w 5738200"/>
                <a:gd name="csY610" fmla="*/ 2283086 h 3802250"/>
                <a:gd name="csX611" fmla="*/ 5102272 w 5738200"/>
                <a:gd name="csY611" fmla="*/ 2207588 h 3802250"/>
                <a:gd name="csX612" fmla="*/ 5255140 w 5738200"/>
                <a:gd name="csY612" fmla="*/ 2333290 h 3802250"/>
                <a:gd name="csX613" fmla="*/ 5367291 w 5738200"/>
                <a:gd name="csY613" fmla="*/ 2230431 h 3802250"/>
                <a:gd name="csX614" fmla="*/ 5435239 w 5738200"/>
                <a:gd name="csY614" fmla="*/ 2304704 h 3802250"/>
                <a:gd name="csX615" fmla="*/ 5530419 w 5738200"/>
                <a:gd name="csY615" fmla="*/ 2378782 h 3802250"/>
                <a:gd name="csX616" fmla="*/ 5589785 w 5738200"/>
                <a:gd name="csY616" fmla="*/ 2356262 h 3802250"/>
                <a:gd name="csX617" fmla="*/ 5551327 w 5738200"/>
                <a:gd name="csY617" fmla="*/ 2284764 h 3802250"/>
                <a:gd name="csX618" fmla="*/ 5367355 w 5738200"/>
                <a:gd name="csY618" fmla="*/ 1979157 h 3802250"/>
                <a:gd name="csX619" fmla="*/ 5303343 w 5738200"/>
                <a:gd name="csY619" fmla="*/ 1942246 h 3802250"/>
                <a:gd name="csX620" fmla="*/ 5166091 w 5738200"/>
                <a:gd name="csY620" fmla="*/ 2125314 h 3802250"/>
                <a:gd name="csX621" fmla="*/ 5105563 w 5738200"/>
                <a:gd name="csY621" fmla="*/ 2154029 h 3802250"/>
                <a:gd name="csX622" fmla="*/ 5001543 w 5738200"/>
                <a:gd name="csY622" fmla="*/ 1997225 h 3802250"/>
                <a:gd name="csX623" fmla="*/ 4978635 w 5738200"/>
                <a:gd name="csY623" fmla="*/ 1976769 h 3802250"/>
                <a:gd name="csX624" fmla="*/ 1974312 w 5738200"/>
                <a:gd name="csY624" fmla="*/ 2013357 h 3802250"/>
                <a:gd name="csX625" fmla="*/ 2042971 w 5738200"/>
                <a:gd name="csY625" fmla="*/ 2013357 h 3802250"/>
                <a:gd name="csX626" fmla="*/ 2059232 w 5738200"/>
                <a:gd name="csY626" fmla="*/ 1997418 h 3802250"/>
                <a:gd name="csX627" fmla="*/ 1898685 w 5738200"/>
                <a:gd name="csY627" fmla="*/ 1955733 h 3802250"/>
                <a:gd name="csX628" fmla="*/ 1807893 w 5738200"/>
                <a:gd name="csY628" fmla="*/ 2174872 h 3802250"/>
                <a:gd name="csX629" fmla="*/ 1886553 w 5738200"/>
                <a:gd name="csY629" fmla="*/ 2224688 h 3802250"/>
                <a:gd name="csX630" fmla="*/ 1980959 w 5738200"/>
                <a:gd name="csY630" fmla="*/ 2239594 h 3802250"/>
                <a:gd name="csX631" fmla="*/ 1932950 w 5738200"/>
                <a:gd name="csY631" fmla="*/ 2164418 h 3802250"/>
                <a:gd name="csX632" fmla="*/ 2019870 w 5738200"/>
                <a:gd name="csY632" fmla="*/ 2155062 h 3802250"/>
                <a:gd name="csX633" fmla="*/ 1959406 w 5738200"/>
                <a:gd name="csY633" fmla="*/ 2103826 h 3802250"/>
                <a:gd name="csX634" fmla="*/ 1957922 w 5738200"/>
                <a:gd name="csY634" fmla="*/ 2080660 h 3802250"/>
                <a:gd name="csX635" fmla="*/ 2020128 w 5738200"/>
                <a:gd name="csY635" fmla="*/ 2082402 h 3802250"/>
                <a:gd name="csX636" fmla="*/ 2047101 w 5738200"/>
                <a:gd name="csY636" fmla="*/ 2063302 h 3802250"/>
                <a:gd name="csX637" fmla="*/ 1971925 w 5738200"/>
                <a:gd name="csY637" fmla="*/ 2043298 h 3802250"/>
                <a:gd name="csX638" fmla="*/ 1974312 w 5738200"/>
                <a:gd name="csY638" fmla="*/ 2013421 h 3802250"/>
                <a:gd name="csX639" fmla="*/ 2727039 w 5738200"/>
                <a:gd name="csY639" fmla="*/ 2365619 h 3802250"/>
                <a:gd name="csX640" fmla="*/ 2651734 w 5738200"/>
                <a:gd name="csY640" fmla="*/ 2365425 h 3802250"/>
                <a:gd name="csX641" fmla="*/ 2257787 w 5738200"/>
                <a:gd name="csY641" fmla="*/ 2365812 h 3802250"/>
                <a:gd name="csX642" fmla="*/ 2106919 w 5738200"/>
                <a:gd name="csY642" fmla="*/ 2347357 h 3802250"/>
                <a:gd name="csX643" fmla="*/ 1951921 w 5738200"/>
                <a:gd name="csY643" fmla="*/ 2346776 h 3802250"/>
                <a:gd name="csX644" fmla="*/ 1896813 w 5738200"/>
                <a:gd name="csY644" fmla="*/ 2333935 h 3802250"/>
                <a:gd name="csX645" fmla="*/ 1770596 w 5738200"/>
                <a:gd name="csY645" fmla="*/ 2644640 h 3802250"/>
                <a:gd name="csX646" fmla="*/ 2229910 w 5738200"/>
                <a:gd name="csY646" fmla="*/ 2666967 h 3802250"/>
                <a:gd name="csX647" fmla="*/ 2251140 w 5738200"/>
                <a:gd name="csY647" fmla="*/ 2594372 h 3802250"/>
                <a:gd name="csX648" fmla="*/ 2145700 w 5738200"/>
                <a:gd name="csY648" fmla="*/ 2546105 h 3802250"/>
                <a:gd name="csX649" fmla="*/ 2220102 w 5738200"/>
                <a:gd name="csY649" fmla="*/ 2554429 h 3802250"/>
                <a:gd name="csX650" fmla="*/ 2326058 w 5738200"/>
                <a:gd name="csY650" fmla="*/ 2561721 h 3802250"/>
                <a:gd name="csX651" fmla="*/ 2413559 w 5738200"/>
                <a:gd name="csY651" fmla="*/ 2536684 h 3802250"/>
                <a:gd name="csX652" fmla="*/ 2429046 w 5738200"/>
                <a:gd name="csY652" fmla="*/ 2547008 h 3802250"/>
                <a:gd name="csX653" fmla="*/ 2370002 w 5738200"/>
                <a:gd name="csY653" fmla="*/ 2587403 h 3802250"/>
                <a:gd name="csX654" fmla="*/ 2306506 w 5738200"/>
                <a:gd name="csY654" fmla="*/ 2599406 h 3802250"/>
                <a:gd name="csX655" fmla="*/ 2310506 w 5738200"/>
                <a:gd name="csY655" fmla="*/ 2672129 h 3802250"/>
                <a:gd name="csX656" fmla="*/ 2736137 w 5738200"/>
                <a:gd name="csY656" fmla="*/ 2685874 h 3802250"/>
                <a:gd name="csX657" fmla="*/ 2740848 w 5738200"/>
                <a:gd name="csY657" fmla="*/ 2610182 h 3802250"/>
                <a:gd name="csX658" fmla="*/ 2731362 w 5738200"/>
                <a:gd name="csY658" fmla="*/ 2532425 h 3802250"/>
                <a:gd name="csX659" fmla="*/ 2744268 w 5738200"/>
                <a:gd name="csY659" fmla="*/ 2459379 h 3802250"/>
                <a:gd name="csX660" fmla="*/ 2726909 w 5738200"/>
                <a:gd name="csY660" fmla="*/ 2365554 h 3802250"/>
                <a:gd name="csX661" fmla="*/ 1810152 w 5738200"/>
                <a:gd name="csY661" fmla="*/ 2343098 h 3802250"/>
                <a:gd name="csX662" fmla="*/ 1332059 w 5738200"/>
                <a:gd name="csY662" fmla="*/ 3531134 h 3802250"/>
                <a:gd name="csX663" fmla="*/ 1333414 w 5738200"/>
                <a:gd name="csY663" fmla="*/ 3541523 h 3802250"/>
                <a:gd name="csX664" fmla="*/ 1357419 w 5738200"/>
                <a:gd name="csY664" fmla="*/ 3554622 h 3802250"/>
                <a:gd name="csX665" fmla="*/ 1846739 w 5738200"/>
                <a:gd name="csY665" fmla="*/ 2361360 h 3802250"/>
                <a:gd name="csX666" fmla="*/ 1810216 w 5738200"/>
                <a:gd name="csY666" fmla="*/ 2343098 h 3802250"/>
                <a:gd name="csX667" fmla="*/ 3422657 w 5738200"/>
                <a:gd name="csY667" fmla="*/ 3115892 h 3802250"/>
                <a:gd name="csX668" fmla="*/ 3575396 w 5738200"/>
                <a:gd name="csY668" fmla="*/ 3130218 h 3802250"/>
                <a:gd name="csX669" fmla="*/ 3744913 w 5738200"/>
                <a:gd name="csY669" fmla="*/ 3143059 h 3802250"/>
                <a:gd name="csX670" fmla="*/ 3752333 w 5738200"/>
                <a:gd name="csY670" fmla="*/ 3081434 h 3802250"/>
                <a:gd name="csX671" fmla="*/ 3704131 w 5738200"/>
                <a:gd name="csY671" fmla="*/ 2438794 h 3802250"/>
                <a:gd name="csX672" fmla="*/ 3671931 w 5738200"/>
                <a:gd name="csY672" fmla="*/ 2347357 h 3802250"/>
                <a:gd name="csX673" fmla="*/ 3623212 w 5738200"/>
                <a:gd name="csY673" fmla="*/ 2422016 h 3802250"/>
                <a:gd name="csX674" fmla="*/ 3422657 w 5738200"/>
                <a:gd name="csY674" fmla="*/ 3115892 h 3802250"/>
                <a:gd name="csX675" fmla="*/ 465246 w 5738200"/>
                <a:gd name="csY675" fmla="*/ 2361682 h 3802250"/>
                <a:gd name="csX676" fmla="*/ 412204 w 5738200"/>
                <a:gd name="csY676" fmla="*/ 2478285 h 3802250"/>
                <a:gd name="csX677" fmla="*/ 397685 w 5738200"/>
                <a:gd name="csY677" fmla="*/ 2902948 h 3802250"/>
                <a:gd name="csX678" fmla="*/ 393233 w 5738200"/>
                <a:gd name="csY678" fmla="*/ 3109117 h 3802250"/>
                <a:gd name="csX679" fmla="*/ 441371 w 5738200"/>
                <a:gd name="csY679" fmla="*/ 3139187 h 3802250"/>
                <a:gd name="csX680" fmla="*/ 636828 w 5738200"/>
                <a:gd name="csY680" fmla="*/ 3114666 h 3802250"/>
                <a:gd name="csX681" fmla="*/ 695097 w 5738200"/>
                <a:gd name="csY681" fmla="*/ 3091242 h 3802250"/>
                <a:gd name="csX682" fmla="*/ 536357 w 5738200"/>
                <a:gd name="csY682" fmla="*/ 2485706 h 3802250"/>
                <a:gd name="csX683" fmla="*/ 480153 w 5738200"/>
                <a:gd name="csY683" fmla="*/ 2363360 h 3802250"/>
                <a:gd name="csX684" fmla="*/ 465246 w 5738200"/>
                <a:gd name="csY684" fmla="*/ 2361747 h 3802250"/>
                <a:gd name="csX685" fmla="*/ 2992574 w 5738200"/>
                <a:gd name="csY685" fmla="*/ 2365619 h 3802250"/>
                <a:gd name="csX686" fmla="*/ 2947404 w 5738200"/>
                <a:gd name="csY686" fmla="*/ 2560688 h 3802250"/>
                <a:gd name="csX687" fmla="*/ 2910171 w 5738200"/>
                <a:gd name="csY687" fmla="*/ 2907788 h 3802250"/>
                <a:gd name="csX688" fmla="*/ 2891845 w 5738200"/>
                <a:gd name="csY688" fmla="*/ 3136542 h 3802250"/>
                <a:gd name="csX689" fmla="*/ 2988831 w 5738200"/>
                <a:gd name="csY689" fmla="*/ 3160224 h 3802250"/>
                <a:gd name="csX690" fmla="*/ 3110532 w 5738200"/>
                <a:gd name="csY690" fmla="*/ 3130928 h 3802250"/>
                <a:gd name="csX691" fmla="*/ 3261206 w 5738200"/>
                <a:gd name="csY691" fmla="*/ 3104729 h 3802250"/>
                <a:gd name="csX692" fmla="*/ 3093303 w 5738200"/>
                <a:gd name="csY692" fmla="*/ 2569142 h 3802250"/>
                <a:gd name="csX693" fmla="*/ 3037679 w 5738200"/>
                <a:gd name="csY693" fmla="*/ 2428018 h 3802250"/>
                <a:gd name="csX694" fmla="*/ 2992638 w 5738200"/>
                <a:gd name="csY694" fmla="*/ 2365619 h 3802250"/>
                <a:gd name="csX695" fmla="*/ 1152928 w 5738200"/>
                <a:gd name="csY695" fmla="*/ 3138800 h 3802250"/>
                <a:gd name="csX696" fmla="*/ 1153121 w 5738200"/>
                <a:gd name="csY696" fmla="*/ 3021939 h 3802250"/>
                <a:gd name="csX697" fmla="*/ 1148153 w 5738200"/>
                <a:gd name="csY697" fmla="*/ 2990320 h 3802250"/>
                <a:gd name="csX698" fmla="*/ 1132150 w 5738200"/>
                <a:gd name="csY698" fmla="*/ 2420726 h 3802250"/>
                <a:gd name="csX699" fmla="*/ 1049876 w 5738200"/>
                <a:gd name="csY699" fmla="*/ 2424985 h 3802250"/>
                <a:gd name="csX700" fmla="*/ 812862 w 5738200"/>
                <a:gd name="csY700" fmla="*/ 3034393 h 3802250"/>
                <a:gd name="csX701" fmla="*/ 901202 w 5738200"/>
                <a:gd name="csY701" fmla="*/ 3095372 h 3802250"/>
                <a:gd name="csX702" fmla="*/ 1152928 w 5738200"/>
                <a:gd name="csY702" fmla="*/ 3138800 h 3802250"/>
                <a:gd name="csX703" fmla="*/ 4649668 w 5738200"/>
                <a:gd name="csY703" fmla="*/ 3087822 h 3802250"/>
                <a:gd name="csX704" fmla="*/ 4810151 w 5738200"/>
                <a:gd name="csY704" fmla="*/ 3108084 h 3802250"/>
                <a:gd name="csX705" fmla="*/ 4909912 w 5738200"/>
                <a:gd name="csY705" fmla="*/ 3127378 h 3802250"/>
                <a:gd name="csX706" fmla="*/ 4923786 w 5738200"/>
                <a:gd name="csY706" fmla="*/ 3081757 h 3802250"/>
                <a:gd name="csX707" fmla="*/ 4923592 w 5738200"/>
                <a:gd name="csY707" fmla="*/ 2637865 h 3802250"/>
                <a:gd name="csX708" fmla="*/ 4874679 w 5738200"/>
                <a:gd name="csY708" fmla="*/ 2466928 h 3802250"/>
                <a:gd name="csX709" fmla="*/ 4841899 w 5738200"/>
                <a:gd name="csY709" fmla="*/ 2501258 h 3802250"/>
                <a:gd name="csX710" fmla="*/ 4740525 w 5738200"/>
                <a:gd name="csY710" fmla="*/ 2752145 h 3802250"/>
                <a:gd name="csX711" fmla="*/ 4651088 w 5738200"/>
                <a:gd name="csY711" fmla="*/ 3033683 h 3802250"/>
                <a:gd name="csX712" fmla="*/ 4649733 w 5738200"/>
                <a:gd name="csY712" fmla="*/ 3087822 h 3802250"/>
                <a:gd name="csX713" fmla="*/ 5431174 w 5738200"/>
                <a:gd name="csY713" fmla="*/ 3101696 h 3802250"/>
                <a:gd name="csX714" fmla="*/ 5398200 w 5738200"/>
                <a:gd name="csY714" fmla="*/ 3009678 h 3802250"/>
                <a:gd name="csX715" fmla="*/ 5224747 w 5738200"/>
                <a:gd name="csY715" fmla="*/ 2487707 h 3802250"/>
                <a:gd name="csX716" fmla="*/ 5211906 w 5738200"/>
                <a:gd name="csY716" fmla="*/ 2480028 h 3802250"/>
                <a:gd name="csX717" fmla="*/ 5143247 w 5738200"/>
                <a:gd name="csY717" fmla="*/ 3143382 h 3802250"/>
                <a:gd name="csX718" fmla="*/ 5310828 w 5738200"/>
                <a:gd name="csY718" fmla="*/ 3111892 h 3802250"/>
                <a:gd name="csX719" fmla="*/ 5431174 w 5738200"/>
                <a:gd name="csY719" fmla="*/ 3101696 h 3802250"/>
                <a:gd name="csX720" fmla="*/ 2159639 w 5738200"/>
                <a:gd name="csY720" fmla="*/ 2887203 h 3802250"/>
                <a:gd name="csX721" fmla="*/ 2159639 w 5738200"/>
                <a:gd name="csY721" fmla="*/ 3266954 h 3802250"/>
                <a:gd name="csX722" fmla="*/ 2328962 w 5738200"/>
                <a:gd name="csY722" fmla="*/ 3266954 h 3802250"/>
                <a:gd name="csX723" fmla="*/ 2333543 w 5738200"/>
                <a:gd name="csY723" fmla="*/ 2887203 h 3802250"/>
                <a:gd name="csX724" fmla="*/ 2285147 w 5738200"/>
                <a:gd name="csY724" fmla="*/ 2864683 h 3802250"/>
                <a:gd name="csX725" fmla="*/ 2273983 w 5738200"/>
                <a:gd name="csY725" fmla="*/ 2658514 h 3802250"/>
                <a:gd name="csX726" fmla="*/ 2216617 w 5738200"/>
                <a:gd name="csY726" fmla="*/ 2882493 h 3802250"/>
                <a:gd name="csX727" fmla="*/ 2159639 w 5738200"/>
                <a:gd name="csY727" fmla="*/ 2887268 h 3802250"/>
                <a:gd name="csX728" fmla="*/ 2223715 w 5738200"/>
                <a:gd name="csY728" fmla="*/ 2704200 h 3802250"/>
                <a:gd name="csX729" fmla="*/ 1752463 w 5738200"/>
                <a:gd name="csY729" fmla="*/ 2676711 h 3802250"/>
                <a:gd name="csX730" fmla="*/ 1721296 w 5738200"/>
                <a:gd name="csY730" fmla="*/ 2766986 h 3802250"/>
                <a:gd name="csX731" fmla="*/ 1726006 w 5738200"/>
                <a:gd name="csY731" fmla="*/ 2819771 h 3802250"/>
                <a:gd name="csX732" fmla="*/ 1795697 w 5738200"/>
                <a:gd name="csY732" fmla="*/ 2854939 h 3802250"/>
                <a:gd name="csX733" fmla="*/ 1919399 w 5738200"/>
                <a:gd name="csY733" fmla="*/ 2845582 h 3802250"/>
                <a:gd name="csX734" fmla="*/ 2056522 w 5738200"/>
                <a:gd name="csY734" fmla="*/ 2855003 h 3802250"/>
                <a:gd name="csX735" fmla="*/ 2184224 w 5738200"/>
                <a:gd name="csY735" fmla="*/ 2854616 h 3802250"/>
                <a:gd name="csX736" fmla="*/ 2190806 w 5738200"/>
                <a:gd name="csY736" fmla="*/ 2847453 h 3802250"/>
                <a:gd name="csX737" fmla="*/ 2223715 w 5738200"/>
                <a:gd name="csY737" fmla="*/ 2704264 h 3802250"/>
                <a:gd name="csX738" fmla="*/ 2320444 w 5738200"/>
                <a:gd name="csY738" fmla="*/ 2849906 h 3802250"/>
                <a:gd name="csX739" fmla="*/ 2345029 w 5738200"/>
                <a:gd name="csY739" fmla="*/ 2855068 h 3802250"/>
                <a:gd name="csX740" fmla="*/ 2582688 w 5738200"/>
                <a:gd name="csY740" fmla="*/ 2854874 h 3802250"/>
                <a:gd name="csX741" fmla="*/ 2628632 w 5738200"/>
                <a:gd name="csY741" fmla="*/ 2855132 h 3802250"/>
                <a:gd name="csX742" fmla="*/ 2776403 w 5738200"/>
                <a:gd name="csY742" fmla="*/ 2838097 h 3802250"/>
                <a:gd name="csX743" fmla="*/ 2781307 w 5738200"/>
                <a:gd name="csY743" fmla="*/ 2725301 h 3802250"/>
                <a:gd name="csX744" fmla="*/ 2777694 w 5738200"/>
                <a:gd name="csY744" fmla="*/ 2719816 h 3802250"/>
                <a:gd name="csX745" fmla="*/ 2310636 w 5738200"/>
                <a:gd name="csY745" fmla="*/ 2708653 h 3802250"/>
                <a:gd name="csX746" fmla="*/ 2320444 w 5738200"/>
                <a:gd name="csY746" fmla="*/ 2849841 h 3802250"/>
                <a:gd name="csX747" fmla="*/ 1518999 w 5738200"/>
                <a:gd name="csY747" fmla="*/ 3266889 h 3802250"/>
                <a:gd name="csX748" fmla="*/ 1777565 w 5738200"/>
                <a:gd name="csY748" fmla="*/ 3266889 h 3802250"/>
                <a:gd name="csX749" fmla="*/ 1784082 w 5738200"/>
                <a:gd name="csY749" fmla="*/ 3259469 h 3802250"/>
                <a:gd name="csX750" fmla="*/ 1779888 w 5738200"/>
                <a:gd name="csY750" fmla="*/ 2891720 h 3802250"/>
                <a:gd name="csX751" fmla="*/ 1704518 w 5738200"/>
                <a:gd name="csY751" fmla="*/ 2859520 h 3802250"/>
                <a:gd name="csX752" fmla="*/ 1690645 w 5738200"/>
                <a:gd name="csY752" fmla="*/ 2836806 h 3802250"/>
                <a:gd name="csX753" fmla="*/ 1518999 w 5738200"/>
                <a:gd name="csY753" fmla="*/ 3266889 h 3802250"/>
                <a:gd name="csX754" fmla="*/ 2123051 w 5738200"/>
                <a:gd name="csY754" fmla="*/ 2887203 h 3802250"/>
                <a:gd name="csX755" fmla="*/ 1816475 w 5738200"/>
                <a:gd name="csY755" fmla="*/ 2887203 h 3802250"/>
                <a:gd name="csX756" fmla="*/ 1816475 w 5738200"/>
                <a:gd name="csY756" fmla="*/ 3061043 h 3802250"/>
                <a:gd name="csX757" fmla="*/ 2123051 w 5738200"/>
                <a:gd name="csY757" fmla="*/ 3065625 h 3802250"/>
                <a:gd name="csX758" fmla="*/ 2123051 w 5738200"/>
                <a:gd name="csY758" fmla="*/ 2887203 h 3802250"/>
                <a:gd name="csX759" fmla="*/ 2676255 w 5738200"/>
                <a:gd name="csY759" fmla="*/ 2896818 h 3802250"/>
                <a:gd name="csX760" fmla="*/ 2519063 w 5738200"/>
                <a:gd name="csY760" fmla="*/ 2896495 h 3802250"/>
                <a:gd name="csX761" fmla="*/ 2370131 w 5738200"/>
                <a:gd name="csY761" fmla="*/ 2891720 h 3802250"/>
                <a:gd name="csX762" fmla="*/ 2365549 w 5738200"/>
                <a:gd name="csY762" fmla="*/ 3056462 h 3802250"/>
                <a:gd name="csX763" fmla="*/ 2672189 w 5738200"/>
                <a:gd name="csY763" fmla="*/ 3061043 h 3802250"/>
                <a:gd name="csX764" fmla="*/ 2676255 w 5738200"/>
                <a:gd name="csY764" fmla="*/ 2896818 h 3802250"/>
                <a:gd name="csX765" fmla="*/ 2672189 w 5738200"/>
                <a:gd name="csY765" fmla="*/ 3097631 h 3802250"/>
                <a:gd name="csX766" fmla="*/ 2365549 w 5738200"/>
                <a:gd name="csY766" fmla="*/ 3093049 h 3802250"/>
                <a:gd name="csX767" fmla="*/ 2380520 w 5738200"/>
                <a:gd name="csY767" fmla="*/ 3158223 h 3802250"/>
                <a:gd name="csX768" fmla="*/ 2502415 w 5738200"/>
                <a:gd name="csY768" fmla="*/ 3118796 h 3802250"/>
                <a:gd name="csX769" fmla="*/ 2555328 w 5738200"/>
                <a:gd name="csY769" fmla="*/ 3161966 h 3802250"/>
                <a:gd name="csX770" fmla="*/ 2594690 w 5738200"/>
                <a:gd name="csY770" fmla="*/ 3127637 h 3802250"/>
                <a:gd name="csX771" fmla="*/ 2672254 w 5738200"/>
                <a:gd name="csY771" fmla="*/ 3134283 h 3802250"/>
                <a:gd name="csX772" fmla="*/ 2672254 w 5738200"/>
                <a:gd name="csY772" fmla="*/ 3097631 h 3802250"/>
                <a:gd name="csX773" fmla="*/ 2123051 w 5738200"/>
                <a:gd name="csY773" fmla="*/ 3097631 h 3802250"/>
                <a:gd name="csX774" fmla="*/ 1816475 w 5738200"/>
                <a:gd name="csY774" fmla="*/ 3097631 h 3802250"/>
                <a:gd name="csX775" fmla="*/ 1823315 w 5738200"/>
                <a:gd name="csY775" fmla="*/ 3134154 h 3802250"/>
                <a:gd name="csX776" fmla="*/ 1881714 w 5738200"/>
                <a:gd name="csY776" fmla="*/ 3121636 h 3802250"/>
                <a:gd name="csX777" fmla="*/ 1947146 w 5738200"/>
                <a:gd name="csY777" fmla="*/ 3162030 h 3802250"/>
                <a:gd name="csX778" fmla="*/ 1988831 w 5738200"/>
                <a:gd name="csY778" fmla="*/ 3121184 h 3802250"/>
                <a:gd name="csX779" fmla="*/ 2123180 w 5738200"/>
                <a:gd name="csY779" fmla="*/ 3153835 h 3802250"/>
                <a:gd name="csX780" fmla="*/ 2123180 w 5738200"/>
                <a:gd name="csY780" fmla="*/ 3097631 h 3802250"/>
                <a:gd name="csX781" fmla="*/ 4731426 w 5738200"/>
                <a:gd name="csY781" fmla="*/ 3280634 h 3802250"/>
                <a:gd name="csX782" fmla="*/ 4762722 w 5738200"/>
                <a:gd name="csY782" fmla="*/ 3272955 h 3802250"/>
                <a:gd name="csX783" fmla="*/ 4785307 w 5738200"/>
                <a:gd name="csY783" fmla="*/ 3145382 h 3802250"/>
                <a:gd name="csX784" fmla="*/ 4749817 w 5738200"/>
                <a:gd name="csY784" fmla="*/ 3134154 h 3802250"/>
                <a:gd name="csX785" fmla="*/ 4731490 w 5738200"/>
                <a:gd name="csY785" fmla="*/ 3280569 h 3802250"/>
                <a:gd name="csX786" fmla="*/ 973796 w 5738200"/>
                <a:gd name="csY786" fmla="*/ 3261662 h 3802250"/>
                <a:gd name="csX787" fmla="*/ 987670 w 5738200"/>
                <a:gd name="csY787" fmla="*/ 3150544 h 3802250"/>
                <a:gd name="csX788" fmla="*/ 956180 w 5738200"/>
                <a:gd name="csY788" fmla="*/ 3138800 h 3802250"/>
                <a:gd name="csX789" fmla="*/ 937854 w 5738200"/>
                <a:gd name="csY789" fmla="*/ 3262308 h 3802250"/>
                <a:gd name="csX790" fmla="*/ 973796 w 5738200"/>
                <a:gd name="csY790" fmla="*/ 3261662 h 3802250"/>
                <a:gd name="csX791" fmla="*/ 1823315 w 5738200"/>
                <a:gd name="csY791" fmla="*/ 3225720 h 3802250"/>
                <a:gd name="csX792" fmla="*/ 2123051 w 5738200"/>
                <a:gd name="csY792" fmla="*/ 3225720 h 3802250"/>
                <a:gd name="csX793" fmla="*/ 2123051 w 5738200"/>
                <a:gd name="csY793" fmla="*/ 3193714 h 3802250"/>
                <a:gd name="csX794" fmla="*/ 2054328 w 5738200"/>
                <a:gd name="csY794" fmla="*/ 3186938 h 3802250"/>
                <a:gd name="csX795" fmla="*/ 2011674 w 5738200"/>
                <a:gd name="csY795" fmla="*/ 3148931 h 3802250"/>
                <a:gd name="csX796" fmla="*/ 1908171 w 5738200"/>
                <a:gd name="csY796" fmla="*/ 3191262 h 3802250"/>
                <a:gd name="csX797" fmla="*/ 1874874 w 5738200"/>
                <a:gd name="csY797" fmla="*/ 3155577 h 3802250"/>
                <a:gd name="csX798" fmla="*/ 1823315 w 5738200"/>
                <a:gd name="csY798" fmla="*/ 3225720 h 3802250"/>
                <a:gd name="csX799" fmla="*/ 2667608 w 5738200"/>
                <a:gd name="csY799" fmla="*/ 3225720 h 3802250"/>
                <a:gd name="csX800" fmla="*/ 2647023 w 5738200"/>
                <a:gd name="csY800" fmla="*/ 3157062 h 3802250"/>
                <a:gd name="csX801" fmla="*/ 2558877 w 5738200"/>
                <a:gd name="csY801" fmla="*/ 3197327 h 3802250"/>
                <a:gd name="csX802" fmla="*/ 2473118 w 5738200"/>
                <a:gd name="csY802" fmla="*/ 3147382 h 3802250"/>
                <a:gd name="csX803" fmla="*/ 2423754 w 5738200"/>
                <a:gd name="csY803" fmla="*/ 3189971 h 3802250"/>
                <a:gd name="csX804" fmla="*/ 2367743 w 5738200"/>
                <a:gd name="csY804" fmla="*/ 3189842 h 3802250"/>
                <a:gd name="csX805" fmla="*/ 2363033 w 5738200"/>
                <a:gd name="csY805" fmla="*/ 3216880 h 3802250"/>
                <a:gd name="csX806" fmla="*/ 2667672 w 5738200"/>
                <a:gd name="csY806" fmla="*/ 3225720 h 3802250"/>
                <a:gd name="csX807" fmla="*/ 5326315 w 5738200"/>
                <a:gd name="csY807" fmla="*/ 3280569 h 3802250"/>
                <a:gd name="csX808" fmla="*/ 5301149 w 5738200"/>
                <a:gd name="csY808" fmla="*/ 3152287 h 3802250"/>
                <a:gd name="csX809" fmla="*/ 5264884 w 5738200"/>
                <a:gd name="csY809" fmla="*/ 3156546 h 3802250"/>
                <a:gd name="csX810" fmla="*/ 5270885 w 5738200"/>
                <a:gd name="csY810" fmla="*/ 3277924 h 3802250"/>
                <a:gd name="csX811" fmla="*/ 5326315 w 5738200"/>
                <a:gd name="csY811" fmla="*/ 3280569 h 3802250"/>
                <a:gd name="csX812" fmla="*/ 571267 w 5738200"/>
                <a:gd name="csY812" fmla="*/ 3157642 h 3802250"/>
                <a:gd name="csX813" fmla="*/ 536357 w 5738200"/>
                <a:gd name="csY813" fmla="*/ 3163773 h 3802250"/>
                <a:gd name="csX814" fmla="*/ 548940 w 5738200"/>
                <a:gd name="csY814" fmla="*/ 3262308 h 3802250"/>
                <a:gd name="csX815" fmla="*/ 585528 w 5738200"/>
                <a:gd name="csY815" fmla="*/ 3262308 h 3802250"/>
                <a:gd name="csX816" fmla="*/ 571267 w 5738200"/>
                <a:gd name="csY816" fmla="*/ 3157642 h 3802250"/>
                <a:gd name="csX817" fmla="*/ 3106854 w 5738200"/>
                <a:gd name="csY817" fmla="*/ 3166225 h 3802250"/>
                <a:gd name="csX818" fmla="*/ 3061619 w 5738200"/>
                <a:gd name="csY818" fmla="*/ 3175840 h 3802250"/>
                <a:gd name="csX819" fmla="*/ 3070524 w 5738200"/>
                <a:gd name="csY819" fmla="*/ 3271213 h 3802250"/>
                <a:gd name="csX820" fmla="*/ 3120663 w 5738200"/>
                <a:gd name="csY820" fmla="*/ 3271471 h 3802250"/>
                <a:gd name="csX821" fmla="*/ 3106854 w 5738200"/>
                <a:gd name="csY821" fmla="*/ 3166225 h 3802250"/>
                <a:gd name="csX822" fmla="*/ 3565200 w 5738200"/>
                <a:gd name="csY822" fmla="*/ 3166935 h 3802250"/>
                <a:gd name="csX823" fmla="*/ 3585785 w 5738200"/>
                <a:gd name="csY823" fmla="*/ 3269471 h 3802250"/>
                <a:gd name="csX824" fmla="*/ 3565200 w 5738200"/>
                <a:gd name="csY824" fmla="*/ 3166935 h 3802250"/>
                <a:gd name="csX825" fmla="*/ 1326832 w 5738200"/>
                <a:gd name="csY825" fmla="*/ 3642123 h 3802250"/>
                <a:gd name="csX826" fmla="*/ 1285857 w 5738200"/>
                <a:gd name="csY826" fmla="*/ 3628443 h 3802250"/>
                <a:gd name="csX827" fmla="*/ 1258174 w 5738200"/>
                <a:gd name="csY827" fmla="*/ 3733496 h 3802250"/>
                <a:gd name="csX828" fmla="*/ 1296633 w 5738200"/>
                <a:gd name="csY828" fmla="*/ 3696521 h 3802250"/>
                <a:gd name="csX829" fmla="*/ 1326832 w 5738200"/>
                <a:gd name="csY829" fmla="*/ 3642123 h 3802250"/>
                <a:gd name="csX830" fmla="*/ 1569331 w 5738200"/>
                <a:gd name="csY830" fmla="*/ 3733560 h 3802250"/>
                <a:gd name="csX831" fmla="*/ 1518999 w 5738200"/>
                <a:gd name="csY831" fmla="*/ 3733560 h 3802250"/>
                <a:gd name="csX832" fmla="*/ 1569331 w 5738200"/>
                <a:gd name="csY832" fmla="*/ 3733560 h 3802250"/>
                <a:gd name="csX833" fmla="*/ 1656315 w 5738200"/>
                <a:gd name="csY833" fmla="*/ 3733560 h 3802250"/>
                <a:gd name="csX834" fmla="*/ 1610565 w 5738200"/>
                <a:gd name="csY834" fmla="*/ 3740336 h 3802250"/>
                <a:gd name="csX835" fmla="*/ 1656315 w 5738200"/>
                <a:gd name="csY835" fmla="*/ 3733560 h 3802250"/>
                <a:gd name="csX836" fmla="*/ 1752398 w 5738200"/>
                <a:gd name="csY836" fmla="*/ 3738142 h 3802250"/>
                <a:gd name="csX837" fmla="*/ 1697614 w 5738200"/>
                <a:gd name="csY837" fmla="*/ 3740336 h 3802250"/>
                <a:gd name="csX838" fmla="*/ 1752398 w 5738200"/>
                <a:gd name="csY838" fmla="*/ 3738142 h 3802250"/>
                <a:gd name="csX839" fmla="*/ 2393038 w 5738200"/>
                <a:gd name="csY839" fmla="*/ 3733560 h 3802250"/>
                <a:gd name="csX840" fmla="*/ 2372260 w 5738200"/>
                <a:gd name="csY840" fmla="*/ 3760920 h 3802250"/>
                <a:gd name="csX841" fmla="*/ 2393038 w 5738200"/>
                <a:gd name="csY841" fmla="*/ 3733560 h 3802250"/>
                <a:gd name="csX842" fmla="*/ 2489122 w 5738200"/>
                <a:gd name="csY842" fmla="*/ 3733560 h 3802250"/>
                <a:gd name="csX843" fmla="*/ 2450146 w 5738200"/>
                <a:gd name="csY843" fmla="*/ 3733560 h 3802250"/>
                <a:gd name="csX844" fmla="*/ 2438789 w 5738200"/>
                <a:gd name="csY844" fmla="*/ 3740336 h 3802250"/>
                <a:gd name="csX845" fmla="*/ 2489057 w 5738200"/>
                <a:gd name="csY845" fmla="*/ 3733560 h 3802250"/>
                <a:gd name="csX846" fmla="*/ 2589786 w 5738200"/>
                <a:gd name="csY846" fmla="*/ 3733560 h 3802250"/>
                <a:gd name="csX847" fmla="*/ 2541712 w 5738200"/>
                <a:gd name="csY847" fmla="*/ 3733560 h 3802250"/>
                <a:gd name="csX848" fmla="*/ 2530355 w 5738200"/>
                <a:gd name="csY848" fmla="*/ 3740336 h 3802250"/>
                <a:gd name="csX849" fmla="*/ 2569072 w 5738200"/>
                <a:gd name="csY849" fmla="*/ 3765695 h 3802250"/>
                <a:gd name="csX850" fmla="*/ 2589786 w 5738200"/>
                <a:gd name="csY850" fmla="*/ 3733560 h 3802250"/>
                <a:gd name="csX851" fmla="*/ 2690451 w 5738200"/>
                <a:gd name="csY851" fmla="*/ 3738142 h 3802250"/>
                <a:gd name="csX852" fmla="*/ 2626503 w 5738200"/>
                <a:gd name="csY852" fmla="*/ 3740400 h 3802250"/>
                <a:gd name="csX853" fmla="*/ 2690451 w 5738200"/>
                <a:gd name="csY853" fmla="*/ 3738142 h 3802250"/>
                <a:gd name="csX854" fmla="*/ 1848482 w 5738200"/>
                <a:gd name="csY854" fmla="*/ 3738142 h 3802250"/>
                <a:gd name="csX855" fmla="*/ 1800408 w 5738200"/>
                <a:gd name="csY855" fmla="*/ 3738142 h 3802250"/>
                <a:gd name="csX856" fmla="*/ 1789115 w 5738200"/>
                <a:gd name="csY856" fmla="*/ 3744917 h 3802250"/>
                <a:gd name="csX857" fmla="*/ 1848482 w 5738200"/>
                <a:gd name="csY857" fmla="*/ 3738206 h 3802250"/>
                <a:gd name="csX858" fmla="*/ 1949146 w 5738200"/>
                <a:gd name="csY858" fmla="*/ 3738142 h 3802250"/>
                <a:gd name="csX859" fmla="*/ 1896426 w 5738200"/>
                <a:gd name="csY859" fmla="*/ 3738142 h 3802250"/>
                <a:gd name="csX860" fmla="*/ 1889651 w 5738200"/>
                <a:gd name="csY860" fmla="*/ 3744982 h 3802250"/>
                <a:gd name="csX861" fmla="*/ 1949146 w 5738200"/>
                <a:gd name="csY861" fmla="*/ 3738206 h 3802250"/>
                <a:gd name="csX862" fmla="*/ 2040712 w 5738200"/>
                <a:gd name="csY862" fmla="*/ 3738142 h 3802250"/>
                <a:gd name="csX863" fmla="*/ 1999414 w 5738200"/>
                <a:gd name="csY863" fmla="*/ 3758855 h 3802250"/>
                <a:gd name="csX864" fmla="*/ 2040712 w 5738200"/>
                <a:gd name="csY864" fmla="*/ 3738142 h 3802250"/>
                <a:gd name="csX865" fmla="*/ 2123051 w 5738200"/>
                <a:gd name="csY865" fmla="*/ 3738142 h 3802250"/>
                <a:gd name="csX866" fmla="*/ 2086463 w 5738200"/>
                <a:gd name="csY866" fmla="*/ 3738142 h 3802250"/>
                <a:gd name="csX867" fmla="*/ 2123051 w 5738200"/>
                <a:gd name="csY867" fmla="*/ 3738142 h 3802250"/>
                <a:gd name="csX868" fmla="*/ 2782017 w 5738200"/>
                <a:gd name="csY868" fmla="*/ 3738142 h 3802250"/>
                <a:gd name="csX869" fmla="*/ 2738460 w 5738200"/>
                <a:gd name="csY869" fmla="*/ 3738142 h 3802250"/>
                <a:gd name="csX870" fmla="*/ 2727103 w 5738200"/>
                <a:gd name="csY870" fmla="*/ 3744917 h 3802250"/>
                <a:gd name="csX871" fmla="*/ 2781952 w 5738200"/>
                <a:gd name="csY871" fmla="*/ 3738142 h 3802250"/>
                <a:gd name="csX872" fmla="*/ 2868937 w 5738200"/>
                <a:gd name="csY872" fmla="*/ 3738142 h 3802250"/>
                <a:gd name="csX873" fmla="*/ 2829962 w 5738200"/>
                <a:gd name="csY873" fmla="*/ 3738142 h 3802250"/>
                <a:gd name="csX874" fmla="*/ 2818669 w 5738200"/>
                <a:gd name="csY874" fmla="*/ 3744917 h 3802250"/>
                <a:gd name="csX875" fmla="*/ 2868937 w 5738200"/>
                <a:gd name="csY875" fmla="*/ 3738206 h 3802250"/>
                <a:gd name="csX876" fmla="*/ 2960438 w 5738200"/>
                <a:gd name="csY876" fmla="*/ 3738142 h 3802250"/>
                <a:gd name="csX877" fmla="*/ 2905589 w 5738200"/>
                <a:gd name="csY877" fmla="*/ 3740400 h 3802250"/>
                <a:gd name="csX878" fmla="*/ 2935337 w 5738200"/>
                <a:gd name="csY878" fmla="*/ 3765244 h 3802250"/>
                <a:gd name="csX879" fmla="*/ 2960503 w 5738200"/>
                <a:gd name="csY879" fmla="*/ 3738142 h 3802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  <a:cxn ang="0">
                  <a:pos x="csX682" y="csY682"/>
                </a:cxn>
                <a:cxn ang="0">
                  <a:pos x="csX683" y="csY683"/>
                </a:cxn>
                <a:cxn ang="0">
                  <a:pos x="csX684" y="csY684"/>
                </a:cxn>
                <a:cxn ang="0">
                  <a:pos x="csX685" y="csY685"/>
                </a:cxn>
                <a:cxn ang="0">
                  <a:pos x="csX686" y="csY686"/>
                </a:cxn>
                <a:cxn ang="0">
                  <a:pos x="csX687" y="csY687"/>
                </a:cxn>
                <a:cxn ang="0">
                  <a:pos x="csX688" y="csY688"/>
                </a:cxn>
                <a:cxn ang="0">
                  <a:pos x="csX689" y="csY689"/>
                </a:cxn>
                <a:cxn ang="0">
                  <a:pos x="csX690" y="csY690"/>
                </a:cxn>
                <a:cxn ang="0">
                  <a:pos x="csX691" y="csY691"/>
                </a:cxn>
                <a:cxn ang="0">
                  <a:pos x="csX692" y="csY692"/>
                </a:cxn>
                <a:cxn ang="0">
                  <a:pos x="csX693" y="csY693"/>
                </a:cxn>
                <a:cxn ang="0">
                  <a:pos x="csX694" y="csY694"/>
                </a:cxn>
                <a:cxn ang="0">
                  <a:pos x="csX695" y="csY695"/>
                </a:cxn>
                <a:cxn ang="0">
                  <a:pos x="csX696" y="csY696"/>
                </a:cxn>
                <a:cxn ang="0">
                  <a:pos x="csX697" y="csY697"/>
                </a:cxn>
                <a:cxn ang="0">
                  <a:pos x="csX698" y="csY698"/>
                </a:cxn>
                <a:cxn ang="0">
                  <a:pos x="csX699" y="csY699"/>
                </a:cxn>
                <a:cxn ang="0">
                  <a:pos x="csX700" y="csY700"/>
                </a:cxn>
                <a:cxn ang="0">
                  <a:pos x="csX701" y="csY701"/>
                </a:cxn>
                <a:cxn ang="0">
                  <a:pos x="csX702" y="csY702"/>
                </a:cxn>
                <a:cxn ang="0">
                  <a:pos x="csX703" y="csY703"/>
                </a:cxn>
                <a:cxn ang="0">
                  <a:pos x="csX704" y="csY704"/>
                </a:cxn>
                <a:cxn ang="0">
                  <a:pos x="csX705" y="csY705"/>
                </a:cxn>
                <a:cxn ang="0">
                  <a:pos x="csX706" y="csY706"/>
                </a:cxn>
                <a:cxn ang="0">
                  <a:pos x="csX707" y="csY707"/>
                </a:cxn>
                <a:cxn ang="0">
                  <a:pos x="csX708" y="csY708"/>
                </a:cxn>
                <a:cxn ang="0">
                  <a:pos x="csX709" y="csY709"/>
                </a:cxn>
                <a:cxn ang="0">
                  <a:pos x="csX710" y="csY710"/>
                </a:cxn>
                <a:cxn ang="0">
                  <a:pos x="csX711" y="csY711"/>
                </a:cxn>
                <a:cxn ang="0">
                  <a:pos x="csX712" y="csY712"/>
                </a:cxn>
                <a:cxn ang="0">
                  <a:pos x="csX713" y="csY713"/>
                </a:cxn>
                <a:cxn ang="0">
                  <a:pos x="csX714" y="csY714"/>
                </a:cxn>
                <a:cxn ang="0">
                  <a:pos x="csX715" y="csY715"/>
                </a:cxn>
                <a:cxn ang="0">
                  <a:pos x="csX716" y="csY716"/>
                </a:cxn>
                <a:cxn ang="0">
                  <a:pos x="csX717" y="csY717"/>
                </a:cxn>
                <a:cxn ang="0">
                  <a:pos x="csX718" y="csY718"/>
                </a:cxn>
                <a:cxn ang="0">
                  <a:pos x="csX719" y="csY719"/>
                </a:cxn>
                <a:cxn ang="0">
                  <a:pos x="csX720" y="csY720"/>
                </a:cxn>
                <a:cxn ang="0">
                  <a:pos x="csX721" y="csY721"/>
                </a:cxn>
                <a:cxn ang="0">
                  <a:pos x="csX722" y="csY722"/>
                </a:cxn>
                <a:cxn ang="0">
                  <a:pos x="csX723" y="csY723"/>
                </a:cxn>
                <a:cxn ang="0">
                  <a:pos x="csX724" y="csY724"/>
                </a:cxn>
                <a:cxn ang="0">
                  <a:pos x="csX725" y="csY725"/>
                </a:cxn>
                <a:cxn ang="0">
                  <a:pos x="csX726" y="csY726"/>
                </a:cxn>
                <a:cxn ang="0">
                  <a:pos x="csX727" y="csY727"/>
                </a:cxn>
                <a:cxn ang="0">
                  <a:pos x="csX728" y="csY728"/>
                </a:cxn>
                <a:cxn ang="0">
                  <a:pos x="csX729" y="csY729"/>
                </a:cxn>
                <a:cxn ang="0">
                  <a:pos x="csX730" y="csY730"/>
                </a:cxn>
                <a:cxn ang="0">
                  <a:pos x="csX731" y="csY731"/>
                </a:cxn>
                <a:cxn ang="0">
                  <a:pos x="csX732" y="csY732"/>
                </a:cxn>
                <a:cxn ang="0">
                  <a:pos x="csX733" y="csY733"/>
                </a:cxn>
                <a:cxn ang="0">
                  <a:pos x="csX734" y="csY734"/>
                </a:cxn>
                <a:cxn ang="0">
                  <a:pos x="csX735" y="csY735"/>
                </a:cxn>
                <a:cxn ang="0">
                  <a:pos x="csX736" y="csY736"/>
                </a:cxn>
                <a:cxn ang="0">
                  <a:pos x="csX737" y="csY737"/>
                </a:cxn>
                <a:cxn ang="0">
                  <a:pos x="csX738" y="csY738"/>
                </a:cxn>
                <a:cxn ang="0">
                  <a:pos x="csX739" y="csY739"/>
                </a:cxn>
                <a:cxn ang="0">
                  <a:pos x="csX740" y="csY740"/>
                </a:cxn>
                <a:cxn ang="0">
                  <a:pos x="csX741" y="csY741"/>
                </a:cxn>
                <a:cxn ang="0">
                  <a:pos x="csX742" y="csY742"/>
                </a:cxn>
                <a:cxn ang="0">
                  <a:pos x="csX743" y="csY743"/>
                </a:cxn>
                <a:cxn ang="0">
                  <a:pos x="csX744" y="csY744"/>
                </a:cxn>
                <a:cxn ang="0">
                  <a:pos x="csX745" y="csY745"/>
                </a:cxn>
                <a:cxn ang="0">
                  <a:pos x="csX746" y="csY746"/>
                </a:cxn>
                <a:cxn ang="0">
                  <a:pos x="csX747" y="csY747"/>
                </a:cxn>
                <a:cxn ang="0">
                  <a:pos x="csX748" y="csY748"/>
                </a:cxn>
                <a:cxn ang="0">
                  <a:pos x="csX749" y="csY749"/>
                </a:cxn>
                <a:cxn ang="0">
                  <a:pos x="csX750" y="csY750"/>
                </a:cxn>
                <a:cxn ang="0">
                  <a:pos x="csX751" y="csY751"/>
                </a:cxn>
                <a:cxn ang="0">
                  <a:pos x="csX752" y="csY752"/>
                </a:cxn>
                <a:cxn ang="0">
                  <a:pos x="csX753" y="csY753"/>
                </a:cxn>
                <a:cxn ang="0">
                  <a:pos x="csX754" y="csY754"/>
                </a:cxn>
                <a:cxn ang="0">
                  <a:pos x="csX755" y="csY755"/>
                </a:cxn>
                <a:cxn ang="0">
                  <a:pos x="csX756" y="csY756"/>
                </a:cxn>
                <a:cxn ang="0">
                  <a:pos x="csX757" y="csY757"/>
                </a:cxn>
                <a:cxn ang="0">
                  <a:pos x="csX758" y="csY758"/>
                </a:cxn>
                <a:cxn ang="0">
                  <a:pos x="csX759" y="csY759"/>
                </a:cxn>
                <a:cxn ang="0">
                  <a:pos x="csX760" y="csY760"/>
                </a:cxn>
                <a:cxn ang="0">
                  <a:pos x="csX761" y="csY761"/>
                </a:cxn>
                <a:cxn ang="0">
                  <a:pos x="csX762" y="csY762"/>
                </a:cxn>
                <a:cxn ang="0">
                  <a:pos x="csX763" y="csY763"/>
                </a:cxn>
                <a:cxn ang="0">
                  <a:pos x="csX764" y="csY764"/>
                </a:cxn>
                <a:cxn ang="0">
                  <a:pos x="csX765" y="csY765"/>
                </a:cxn>
                <a:cxn ang="0">
                  <a:pos x="csX766" y="csY766"/>
                </a:cxn>
                <a:cxn ang="0">
                  <a:pos x="csX767" y="csY767"/>
                </a:cxn>
                <a:cxn ang="0">
                  <a:pos x="csX768" y="csY768"/>
                </a:cxn>
                <a:cxn ang="0">
                  <a:pos x="csX769" y="csY769"/>
                </a:cxn>
                <a:cxn ang="0">
                  <a:pos x="csX770" y="csY770"/>
                </a:cxn>
                <a:cxn ang="0">
                  <a:pos x="csX771" y="csY771"/>
                </a:cxn>
                <a:cxn ang="0">
                  <a:pos x="csX772" y="csY772"/>
                </a:cxn>
                <a:cxn ang="0">
                  <a:pos x="csX773" y="csY773"/>
                </a:cxn>
                <a:cxn ang="0">
                  <a:pos x="csX774" y="csY774"/>
                </a:cxn>
                <a:cxn ang="0">
                  <a:pos x="csX775" y="csY775"/>
                </a:cxn>
                <a:cxn ang="0">
                  <a:pos x="csX776" y="csY776"/>
                </a:cxn>
                <a:cxn ang="0">
                  <a:pos x="csX777" y="csY777"/>
                </a:cxn>
                <a:cxn ang="0">
                  <a:pos x="csX778" y="csY778"/>
                </a:cxn>
                <a:cxn ang="0">
                  <a:pos x="csX779" y="csY779"/>
                </a:cxn>
                <a:cxn ang="0">
                  <a:pos x="csX780" y="csY780"/>
                </a:cxn>
                <a:cxn ang="0">
                  <a:pos x="csX781" y="csY781"/>
                </a:cxn>
                <a:cxn ang="0">
                  <a:pos x="csX782" y="csY782"/>
                </a:cxn>
                <a:cxn ang="0">
                  <a:pos x="csX783" y="csY783"/>
                </a:cxn>
                <a:cxn ang="0">
                  <a:pos x="csX784" y="csY784"/>
                </a:cxn>
                <a:cxn ang="0">
                  <a:pos x="csX785" y="csY785"/>
                </a:cxn>
                <a:cxn ang="0">
                  <a:pos x="csX786" y="csY786"/>
                </a:cxn>
                <a:cxn ang="0">
                  <a:pos x="csX787" y="csY787"/>
                </a:cxn>
                <a:cxn ang="0">
                  <a:pos x="csX788" y="csY788"/>
                </a:cxn>
                <a:cxn ang="0">
                  <a:pos x="csX789" y="csY789"/>
                </a:cxn>
                <a:cxn ang="0">
                  <a:pos x="csX790" y="csY790"/>
                </a:cxn>
                <a:cxn ang="0">
                  <a:pos x="csX791" y="csY791"/>
                </a:cxn>
                <a:cxn ang="0">
                  <a:pos x="csX792" y="csY792"/>
                </a:cxn>
                <a:cxn ang="0">
                  <a:pos x="csX793" y="csY793"/>
                </a:cxn>
                <a:cxn ang="0">
                  <a:pos x="csX794" y="csY794"/>
                </a:cxn>
                <a:cxn ang="0">
                  <a:pos x="csX795" y="csY795"/>
                </a:cxn>
                <a:cxn ang="0">
                  <a:pos x="csX796" y="csY796"/>
                </a:cxn>
                <a:cxn ang="0">
                  <a:pos x="csX797" y="csY797"/>
                </a:cxn>
                <a:cxn ang="0">
                  <a:pos x="csX798" y="csY798"/>
                </a:cxn>
                <a:cxn ang="0">
                  <a:pos x="csX799" y="csY799"/>
                </a:cxn>
                <a:cxn ang="0">
                  <a:pos x="csX800" y="csY800"/>
                </a:cxn>
                <a:cxn ang="0">
                  <a:pos x="csX801" y="csY801"/>
                </a:cxn>
                <a:cxn ang="0">
                  <a:pos x="csX802" y="csY802"/>
                </a:cxn>
                <a:cxn ang="0">
                  <a:pos x="csX803" y="csY803"/>
                </a:cxn>
                <a:cxn ang="0">
                  <a:pos x="csX804" y="csY804"/>
                </a:cxn>
                <a:cxn ang="0">
                  <a:pos x="csX805" y="csY805"/>
                </a:cxn>
                <a:cxn ang="0">
                  <a:pos x="csX806" y="csY806"/>
                </a:cxn>
                <a:cxn ang="0">
                  <a:pos x="csX807" y="csY807"/>
                </a:cxn>
                <a:cxn ang="0">
                  <a:pos x="csX808" y="csY808"/>
                </a:cxn>
                <a:cxn ang="0">
                  <a:pos x="csX809" y="csY809"/>
                </a:cxn>
                <a:cxn ang="0">
                  <a:pos x="csX810" y="csY810"/>
                </a:cxn>
                <a:cxn ang="0">
                  <a:pos x="csX811" y="csY811"/>
                </a:cxn>
                <a:cxn ang="0">
                  <a:pos x="csX812" y="csY812"/>
                </a:cxn>
                <a:cxn ang="0">
                  <a:pos x="csX813" y="csY813"/>
                </a:cxn>
                <a:cxn ang="0">
                  <a:pos x="csX814" y="csY814"/>
                </a:cxn>
                <a:cxn ang="0">
                  <a:pos x="csX815" y="csY815"/>
                </a:cxn>
                <a:cxn ang="0">
                  <a:pos x="csX816" y="csY816"/>
                </a:cxn>
                <a:cxn ang="0">
                  <a:pos x="csX817" y="csY817"/>
                </a:cxn>
                <a:cxn ang="0">
                  <a:pos x="csX818" y="csY818"/>
                </a:cxn>
                <a:cxn ang="0">
                  <a:pos x="csX819" y="csY819"/>
                </a:cxn>
                <a:cxn ang="0">
                  <a:pos x="csX820" y="csY820"/>
                </a:cxn>
                <a:cxn ang="0">
                  <a:pos x="csX821" y="csY821"/>
                </a:cxn>
                <a:cxn ang="0">
                  <a:pos x="csX822" y="csY822"/>
                </a:cxn>
                <a:cxn ang="0">
                  <a:pos x="csX823" y="csY823"/>
                </a:cxn>
                <a:cxn ang="0">
                  <a:pos x="csX824" y="csY824"/>
                </a:cxn>
                <a:cxn ang="0">
                  <a:pos x="csX825" y="csY825"/>
                </a:cxn>
                <a:cxn ang="0">
                  <a:pos x="csX826" y="csY826"/>
                </a:cxn>
                <a:cxn ang="0">
                  <a:pos x="csX827" y="csY827"/>
                </a:cxn>
                <a:cxn ang="0">
                  <a:pos x="csX828" y="csY828"/>
                </a:cxn>
                <a:cxn ang="0">
                  <a:pos x="csX829" y="csY829"/>
                </a:cxn>
                <a:cxn ang="0">
                  <a:pos x="csX830" y="csY830"/>
                </a:cxn>
                <a:cxn ang="0">
                  <a:pos x="csX831" y="csY831"/>
                </a:cxn>
                <a:cxn ang="0">
                  <a:pos x="csX832" y="csY832"/>
                </a:cxn>
                <a:cxn ang="0">
                  <a:pos x="csX833" y="csY833"/>
                </a:cxn>
                <a:cxn ang="0">
                  <a:pos x="csX834" y="csY834"/>
                </a:cxn>
                <a:cxn ang="0">
                  <a:pos x="csX835" y="csY835"/>
                </a:cxn>
                <a:cxn ang="0">
                  <a:pos x="csX836" y="csY836"/>
                </a:cxn>
                <a:cxn ang="0">
                  <a:pos x="csX837" y="csY837"/>
                </a:cxn>
                <a:cxn ang="0">
                  <a:pos x="csX838" y="csY838"/>
                </a:cxn>
                <a:cxn ang="0">
                  <a:pos x="csX839" y="csY839"/>
                </a:cxn>
                <a:cxn ang="0">
                  <a:pos x="csX840" y="csY840"/>
                </a:cxn>
                <a:cxn ang="0">
                  <a:pos x="csX841" y="csY841"/>
                </a:cxn>
                <a:cxn ang="0">
                  <a:pos x="csX842" y="csY842"/>
                </a:cxn>
                <a:cxn ang="0">
                  <a:pos x="csX843" y="csY843"/>
                </a:cxn>
                <a:cxn ang="0">
                  <a:pos x="csX844" y="csY844"/>
                </a:cxn>
                <a:cxn ang="0">
                  <a:pos x="csX845" y="csY845"/>
                </a:cxn>
                <a:cxn ang="0">
                  <a:pos x="csX846" y="csY846"/>
                </a:cxn>
                <a:cxn ang="0">
                  <a:pos x="csX847" y="csY847"/>
                </a:cxn>
                <a:cxn ang="0">
                  <a:pos x="csX848" y="csY848"/>
                </a:cxn>
                <a:cxn ang="0">
                  <a:pos x="csX849" y="csY849"/>
                </a:cxn>
                <a:cxn ang="0">
                  <a:pos x="csX850" y="csY850"/>
                </a:cxn>
                <a:cxn ang="0">
                  <a:pos x="csX851" y="csY851"/>
                </a:cxn>
                <a:cxn ang="0">
                  <a:pos x="csX852" y="csY852"/>
                </a:cxn>
                <a:cxn ang="0">
                  <a:pos x="csX853" y="csY853"/>
                </a:cxn>
                <a:cxn ang="0">
                  <a:pos x="csX854" y="csY854"/>
                </a:cxn>
                <a:cxn ang="0">
                  <a:pos x="csX855" y="csY855"/>
                </a:cxn>
                <a:cxn ang="0">
                  <a:pos x="csX856" y="csY856"/>
                </a:cxn>
                <a:cxn ang="0">
                  <a:pos x="csX857" y="csY857"/>
                </a:cxn>
                <a:cxn ang="0">
                  <a:pos x="csX858" y="csY858"/>
                </a:cxn>
                <a:cxn ang="0">
                  <a:pos x="csX859" y="csY859"/>
                </a:cxn>
                <a:cxn ang="0">
                  <a:pos x="csX860" y="csY860"/>
                </a:cxn>
                <a:cxn ang="0">
                  <a:pos x="csX861" y="csY861"/>
                </a:cxn>
                <a:cxn ang="0">
                  <a:pos x="csX862" y="csY862"/>
                </a:cxn>
                <a:cxn ang="0">
                  <a:pos x="csX863" y="csY863"/>
                </a:cxn>
                <a:cxn ang="0">
                  <a:pos x="csX864" y="csY864"/>
                </a:cxn>
                <a:cxn ang="0">
                  <a:pos x="csX865" y="csY865"/>
                </a:cxn>
                <a:cxn ang="0">
                  <a:pos x="csX866" y="csY866"/>
                </a:cxn>
                <a:cxn ang="0">
                  <a:pos x="csX867" y="csY867"/>
                </a:cxn>
                <a:cxn ang="0">
                  <a:pos x="csX868" y="csY868"/>
                </a:cxn>
                <a:cxn ang="0">
                  <a:pos x="csX869" y="csY869"/>
                </a:cxn>
                <a:cxn ang="0">
                  <a:pos x="csX870" y="csY870"/>
                </a:cxn>
                <a:cxn ang="0">
                  <a:pos x="csX871" y="csY871"/>
                </a:cxn>
                <a:cxn ang="0">
                  <a:pos x="csX872" y="csY872"/>
                </a:cxn>
                <a:cxn ang="0">
                  <a:pos x="csX873" y="csY873"/>
                </a:cxn>
                <a:cxn ang="0">
                  <a:pos x="csX874" y="csY874"/>
                </a:cxn>
                <a:cxn ang="0">
                  <a:pos x="csX875" y="csY875"/>
                </a:cxn>
                <a:cxn ang="0">
                  <a:pos x="csX876" y="csY876"/>
                </a:cxn>
                <a:cxn ang="0">
                  <a:pos x="csX877" y="csY877"/>
                </a:cxn>
                <a:cxn ang="0">
                  <a:pos x="csX878" y="csY878"/>
                </a:cxn>
                <a:cxn ang="0">
                  <a:pos x="csX879" y="csY879"/>
                </a:cxn>
              </a:cxnLst>
              <a:rect l="l" t="t" r="r" b="b"/>
              <a:pathLst>
                <a:path w="5738200" h="3802250">
                  <a:moveTo>
                    <a:pt x="4379035" y="208557"/>
                  </a:moveTo>
                  <a:cubicBezTo>
                    <a:pt x="4381939" y="213074"/>
                    <a:pt x="4385359" y="214493"/>
                    <a:pt x="4390457" y="215397"/>
                  </a:cubicBezTo>
                  <a:cubicBezTo>
                    <a:pt x="4425496" y="221785"/>
                    <a:pt x="4497122" y="214945"/>
                    <a:pt x="4537066" y="215203"/>
                  </a:cubicBezTo>
                  <a:cubicBezTo>
                    <a:pt x="4733555" y="216558"/>
                    <a:pt x="4933078" y="220043"/>
                    <a:pt x="5130729" y="216429"/>
                  </a:cubicBezTo>
                  <a:cubicBezTo>
                    <a:pt x="5241396" y="278506"/>
                    <a:pt x="5380326" y="335678"/>
                    <a:pt x="5483249" y="408466"/>
                  </a:cubicBezTo>
                  <a:cubicBezTo>
                    <a:pt x="5512997" y="429503"/>
                    <a:pt x="5536291" y="456475"/>
                    <a:pt x="5497122" y="484545"/>
                  </a:cubicBezTo>
                  <a:cubicBezTo>
                    <a:pt x="5440724" y="524940"/>
                    <a:pt x="5353933" y="564303"/>
                    <a:pt x="5291147" y="598890"/>
                  </a:cubicBezTo>
                  <a:cubicBezTo>
                    <a:pt x="5223973" y="635930"/>
                    <a:pt x="5213197" y="661547"/>
                    <a:pt x="5126986" y="659353"/>
                  </a:cubicBezTo>
                  <a:cubicBezTo>
                    <a:pt x="5116146" y="659095"/>
                    <a:pt x="5106143" y="654514"/>
                    <a:pt x="5095303" y="654385"/>
                  </a:cubicBezTo>
                  <a:cubicBezTo>
                    <a:pt x="4857708" y="651545"/>
                    <a:pt x="4620695" y="657805"/>
                    <a:pt x="4383552" y="659160"/>
                  </a:cubicBezTo>
                  <a:lnTo>
                    <a:pt x="4383552" y="773505"/>
                  </a:lnTo>
                  <a:lnTo>
                    <a:pt x="4792922" y="792024"/>
                  </a:lnTo>
                  <a:lnTo>
                    <a:pt x="5167252" y="792928"/>
                  </a:lnTo>
                  <a:cubicBezTo>
                    <a:pt x="5258689" y="839775"/>
                    <a:pt x="5360580" y="895012"/>
                    <a:pt x="5443951" y="955540"/>
                  </a:cubicBezTo>
                  <a:cubicBezTo>
                    <a:pt x="5465632" y="971285"/>
                    <a:pt x="5524418" y="1009098"/>
                    <a:pt x="5497961" y="1039104"/>
                  </a:cubicBezTo>
                  <a:cubicBezTo>
                    <a:pt x="5485314" y="1053430"/>
                    <a:pt x="5428593" y="1076144"/>
                    <a:pt x="5407170" y="1090146"/>
                  </a:cubicBezTo>
                  <a:cubicBezTo>
                    <a:pt x="5340318" y="1133768"/>
                    <a:pt x="5218359" y="1245144"/>
                    <a:pt x="5136407" y="1240240"/>
                  </a:cubicBezTo>
                  <a:cubicBezTo>
                    <a:pt x="5099949" y="1238046"/>
                    <a:pt x="5056779" y="1224108"/>
                    <a:pt x="5017481" y="1221785"/>
                  </a:cubicBezTo>
                  <a:cubicBezTo>
                    <a:pt x="4849255" y="1211912"/>
                    <a:pt x="4659283" y="1230883"/>
                    <a:pt x="4486217" y="1226753"/>
                  </a:cubicBezTo>
                  <a:cubicBezTo>
                    <a:pt x="4454663" y="1225979"/>
                    <a:pt x="4412332" y="1212170"/>
                    <a:pt x="4383488" y="1228818"/>
                  </a:cubicBezTo>
                  <a:lnTo>
                    <a:pt x="4383488" y="1336323"/>
                  </a:lnTo>
                  <a:cubicBezTo>
                    <a:pt x="4407557" y="1332451"/>
                    <a:pt x="4431562" y="1340066"/>
                    <a:pt x="4454211" y="1341098"/>
                  </a:cubicBezTo>
                  <a:cubicBezTo>
                    <a:pt x="4644829" y="1349874"/>
                    <a:pt x="4836479" y="1351294"/>
                    <a:pt x="5026451" y="1340969"/>
                  </a:cubicBezTo>
                  <a:cubicBezTo>
                    <a:pt x="5067168" y="1338775"/>
                    <a:pt x="5093819" y="1346131"/>
                    <a:pt x="5131762" y="1350003"/>
                  </a:cubicBezTo>
                  <a:cubicBezTo>
                    <a:pt x="5150926" y="1351939"/>
                    <a:pt x="5170995" y="1347680"/>
                    <a:pt x="5190095" y="1351164"/>
                  </a:cubicBezTo>
                  <a:cubicBezTo>
                    <a:pt x="5219907" y="1356585"/>
                    <a:pt x="5303601" y="1437310"/>
                    <a:pt x="5333155" y="1459766"/>
                  </a:cubicBezTo>
                  <a:cubicBezTo>
                    <a:pt x="5373873" y="1490740"/>
                    <a:pt x="5422979" y="1518487"/>
                    <a:pt x="5461051" y="1551526"/>
                  </a:cubicBezTo>
                  <a:cubicBezTo>
                    <a:pt x="5477764" y="1566045"/>
                    <a:pt x="5502349" y="1587210"/>
                    <a:pt x="5507189" y="1608569"/>
                  </a:cubicBezTo>
                  <a:cubicBezTo>
                    <a:pt x="5507189" y="1639349"/>
                    <a:pt x="5432594" y="1674065"/>
                    <a:pt x="5408976" y="1691359"/>
                  </a:cubicBezTo>
                  <a:cubicBezTo>
                    <a:pt x="5332574" y="1747241"/>
                    <a:pt x="5262367" y="1814286"/>
                    <a:pt x="5171769" y="1847712"/>
                  </a:cubicBezTo>
                  <a:lnTo>
                    <a:pt x="4999220" y="1834871"/>
                  </a:lnTo>
                  <a:cubicBezTo>
                    <a:pt x="4795374" y="1834806"/>
                    <a:pt x="4591270" y="1837387"/>
                    <a:pt x="4388134" y="1830483"/>
                  </a:cubicBezTo>
                  <a:lnTo>
                    <a:pt x="4388134" y="2587661"/>
                  </a:lnTo>
                  <a:cubicBezTo>
                    <a:pt x="4388134" y="2596437"/>
                    <a:pt x="4462600" y="2731108"/>
                    <a:pt x="4472602" y="2741110"/>
                  </a:cubicBezTo>
                  <a:cubicBezTo>
                    <a:pt x="4476409" y="2744918"/>
                    <a:pt x="4479571" y="2749951"/>
                    <a:pt x="4485766" y="2749370"/>
                  </a:cubicBezTo>
                  <a:cubicBezTo>
                    <a:pt x="4510545" y="2746918"/>
                    <a:pt x="4561071" y="2669355"/>
                    <a:pt x="4575847" y="2647157"/>
                  </a:cubicBezTo>
                  <a:cubicBezTo>
                    <a:pt x="4692902" y="2471962"/>
                    <a:pt x="4771240" y="2280376"/>
                    <a:pt x="4872421" y="2097309"/>
                  </a:cubicBezTo>
                  <a:cubicBezTo>
                    <a:pt x="4892619" y="2060656"/>
                    <a:pt x="4925399" y="1993611"/>
                    <a:pt x="4949016" y="1963412"/>
                  </a:cubicBezTo>
                  <a:cubicBezTo>
                    <a:pt x="4969601" y="1937149"/>
                    <a:pt x="4989669" y="1928695"/>
                    <a:pt x="5015029" y="1956314"/>
                  </a:cubicBezTo>
                  <a:cubicBezTo>
                    <a:pt x="5035678" y="1978770"/>
                    <a:pt x="5100917" y="2126476"/>
                    <a:pt x="5121953" y="2122926"/>
                  </a:cubicBezTo>
                  <a:cubicBezTo>
                    <a:pt x="5172350" y="2076014"/>
                    <a:pt x="5233459" y="1907530"/>
                    <a:pt x="5310958" y="1905272"/>
                  </a:cubicBezTo>
                  <a:cubicBezTo>
                    <a:pt x="5379745" y="1903207"/>
                    <a:pt x="5455437" y="2048783"/>
                    <a:pt x="5487185" y="2101890"/>
                  </a:cubicBezTo>
                  <a:cubicBezTo>
                    <a:pt x="5522676" y="2161256"/>
                    <a:pt x="5556424" y="2222494"/>
                    <a:pt x="5589463" y="2283280"/>
                  </a:cubicBezTo>
                  <a:cubicBezTo>
                    <a:pt x="5641795" y="2379621"/>
                    <a:pt x="5692515" y="2479189"/>
                    <a:pt x="5738201" y="2578240"/>
                  </a:cubicBezTo>
                  <a:lnTo>
                    <a:pt x="5728909" y="2592372"/>
                  </a:lnTo>
                  <a:cubicBezTo>
                    <a:pt x="5713487" y="2600115"/>
                    <a:pt x="5704775" y="2579595"/>
                    <a:pt x="5697806" y="2568367"/>
                  </a:cubicBezTo>
                  <a:cubicBezTo>
                    <a:pt x="5666768" y="2518745"/>
                    <a:pt x="5643344" y="2454410"/>
                    <a:pt x="5614113" y="2402593"/>
                  </a:cubicBezTo>
                  <a:cubicBezTo>
                    <a:pt x="5506350" y="2442214"/>
                    <a:pt x="5401298" y="2380008"/>
                    <a:pt x="5390263" y="2265018"/>
                  </a:cubicBezTo>
                  <a:cubicBezTo>
                    <a:pt x="5384004" y="2258372"/>
                    <a:pt x="5356515" y="2300896"/>
                    <a:pt x="5351481" y="2306252"/>
                  </a:cubicBezTo>
                  <a:cubicBezTo>
                    <a:pt x="5278112" y="2383364"/>
                    <a:pt x="5206486" y="2396140"/>
                    <a:pt x="5134149" y="2308382"/>
                  </a:cubicBezTo>
                  <a:cubicBezTo>
                    <a:pt x="5120017" y="2291281"/>
                    <a:pt x="5099884" y="2249080"/>
                    <a:pt x="5085946" y="2237658"/>
                  </a:cubicBezTo>
                  <a:cubicBezTo>
                    <a:pt x="5067749" y="2222752"/>
                    <a:pt x="5049617" y="2240562"/>
                    <a:pt x="5035808" y="2251403"/>
                  </a:cubicBezTo>
                  <a:cubicBezTo>
                    <a:pt x="4977990" y="2296766"/>
                    <a:pt x="4924754" y="2380202"/>
                    <a:pt x="4836285" y="2359101"/>
                  </a:cubicBezTo>
                  <a:cubicBezTo>
                    <a:pt x="4814216" y="2353874"/>
                    <a:pt x="4810861" y="2333612"/>
                    <a:pt x="4790921" y="2329031"/>
                  </a:cubicBezTo>
                  <a:cubicBezTo>
                    <a:pt x="4743557" y="2435051"/>
                    <a:pt x="4685998" y="2537394"/>
                    <a:pt x="4623470" y="2635154"/>
                  </a:cubicBezTo>
                  <a:cubicBezTo>
                    <a:pt x="4598562" y="2674065"/>
                    <a:pt x="4538744" y="2777827"/>
                    <a:pt x="4491186" y="2782151"/>
                  </a:cubicBezTo>
                  <a:cubicBezTo>
                    <a:pt x="4444016" y="2786409"/>
                    <a:pt x="4419624" y="2724978"/>
                    <a:pt x="4398458" y="2691810"/>
                  </a:cubicBezTo>
                  <a:cubicBezTo>
                    <a:pt x="4395555" y="2687294"/>
                    <a:pt x="4398910" y="2683615"/>
                    <a:pt x="4388199" y="2685938"/>
                  </a:cubicBezTo>
                  <a:lnTo>
                    <a:pt x="4392715" y="3276117"/>
                  </a:lnTo>
                  <a:lnTo>
                    <a:pt x="4687288" y="3280053"/>
                  </a:lnTo>
                  <a:lnTo>
                    <a:pt x="4692580" y="3276181"/>
                  </a:lnTo>
                  <a:lnTo>
                    <a:pt x="4717682" y="3129702"/>
                  </a:lnTo>
                  <a:cubicBezTo>
                    <a:pt x="4627793" y="3129572"/>
                    <a:pt x="4599401" y="3123894"/>
                    <a:pt x="4619146" y="3028908"/>
                  </a:cubicBezTo>
                  <a:cubicBezTo>
                    <a:pt x="4658960" y="2837258"/>
                    <a:pt x="4750010" y="2647738"/>
                    <a:pt x="4820476" y="2466154"/>
                  </a:cubicBezTo>
                  <a:cubicBezTo>
                    <a:pt x="4858999" y="2406142"/>
                    <a:pt x="4902491" y="2425049"/>
                    <a:pt x="4927077" y="2483383"/>
                  </a:cubicBezTo>
                  <a:cubicBezTo>
                    <a:pt x="4971731" y="2589339"/>
                    <a:pt x="4954243" y="2702458"/>
                    <a:pt x="4955405" y="2811963"/>
                  </a:cubicBezTo>
                  <a:cubicBezTo>
                    <a:pt x="4956437" y="2909530"/>
                    <a:pt x="4968440" y="3010969"/>
                    <a:pt x="4955211" y="3108730"/>
                  </a:cubicBezTo>
                  <a:cubicBezTo>
                    <a:pt x="4943015" y="3198683"/>
                    <a:pt x="4870421" y="3154674"/>
                    <a:pt x="4813764" y="3147963"/>
                  </a:cubicBezTo>
                  <a:lnTo>
                    <a:pt x="4795438" y="3280634"/>
                  </a:lnTo>
                  <a:lnTo>
                    <a:pt x="5234749" y="3280634"/>
                  </a:lnTo>
                  <a:lnTo>
                    <a:pt x="5230168" y="3166225"/>
                  </a:lnTo>
                  <a:cubicBezTo>
                    <a:pt x="5221327" y="3157449"/>
                    <a:pt x="5118146" y="3208491"/>
                    <a:pt x="5110983" y="3154997"/>
                  </a:cubicBezTo>
                  <a:cubicBezTo>
                    <a:pt x="5106337" y="3120087"/>
                    <a:pt x="5112661" y="3063366"/>
                    <a:pt x="5115823" y="3026714"/>
                  </a:cubicBezTo>
                  <a:cubicBezTo>
                    <a:pt x="5126857" y="2897012"/>
                    <a:pt x="5151894" y="2763502"/>
                    <a:pt x="5166091" y="2633219"/>
                  </a:cubicBezTo>
                  <a:cubicBezTo>
                    <a:pt x="5170156" y="2595728"/>
                    <a:pt x="5170672" y="2487771"/>
                    <a:pt x="5183514" y="2463121"/>
                  </a:cubicBezTo>
                  <a:cubicBezTo>
                    <a:pt x="5223973" y="2385687"/>
                    <a:pt x="5288566" y="2527908"/>
                    <a:pt x="5301020" y="2557849"/>
                  </a:cubicBezTo>
                  <a:cubicBezTo>
                    <a:pt x="5359741" y="2699231"/>
                    <a:pt x="5385101" y="2850551"/>
                    <a:pt x="5430206" y="2995998"/>
                  </a:cubicBezTo>
                  <a:cubicBezTo>
                    <a:pt x="5444338" y="3041491"/>
                    <a:pt x="5496800" y="3109762"/>
                    <a:pt x="5433368" y="3138413"/>
                  </a:cubicBezTo>
                  <a:cubicBezTo>
                    <a:pt x="5428916" y="3140413"/>
                    <a:pt x="5404459" y="3147963"/>
                    <a:pt x="5401749" y="3147963"/>
                  </a:cubicBezTo>
                  <a:lnTo>
                    <a:pt x="5335414" y="3147963"/>
                  </a:lnTo>
                  <a:lnTo>
                    <a:pt x="5358902" y="3279989"/>
                  </a:lnTo>
                  <a:lnTo>
                    <a:pt x="5612241" y="3285151"/>
                  </a:lnTo>
                  <a:cubicBezTo>
                    <a:pt x="5630632" y="3288700"/>
                    <a:pt x="5629599" y="3318512"/>
                    <a:pt x="5607273" y="3316705"/>
                  </a:cubicBezTo>
                  <a:lnTo>
                    <a:pt x="4403879" y="3312382"/>
                  </a:lnTo>
                  <a:lnTo>
                    <a:pt x="4388069" y="3319480"/>
                  </a:lnTo>
                  <a:lnTo>
                    <a:pt x="4388069" y="3577982"/>
                  </a:lnTo>
                  <a:lnTo>
                    <a:pt x="4477313" y="3577982"/>
                  </a:lnTo>
                  <a:cubicBezTo>
                    <a:pt x="4490799" y="3577982"/>
                    <a:pt x="4561264" y="3594114"/>
                    <a:pt x="4572750" y="3601535"/>
                  </a:cubicBezTo>
                  <a:cubicBezTo>
                    <a:pt x="4588624" y="3611794"/>
                    <a:pt x="4589657" y="3622764"/>
                    <a:pt x="4572428" y="3632250"/>
                  </a:cubicBezTo>
                  <a:cubicBezTo>
                    <a:pt x="4482927" y="3609536"/>
                    <a:pt x="4396781" y="3602438"/>
                    <a:pt x="4305602" y="3621345"/>
                  </a:cubicBezTo>
                  <a:cubicBezTo>
                    <a:pt x="4285663" y="3625475"/>
                    <a:pt x="4234168" y="3638639"/>
                    <a:pt x="4218811" y="3648963"/>
                  </a:cubicBezTo>
                  <a:cubicBezTo>
                    <a:pt x="4211777" y="3653738"/>
                    <a:pt x="4215068" y="3653545"/>
                    <a:pt x="4218746" y="3658191"/>
                  </a:cubicBezTo>
                  <a:cubicBezTo>
                    <a:pt x="4233717" y="3677033"/>
                    <a:pt x="4326315" y="3716976"/>
                    <a:pt x="4275983" y="3741175"/>
                  </a:cubicBezTo>
                  <a:cubicBezTo>
                    <a:pt x="4247526" y="3720913"/>
                    <a:pt x="4222166" y="3698328"/>
                    <a:pt x="4191450" y="3680905"/>
                  </a:cubicBezTo>
                  <a:cubicBezTo>
                    <a:pt x="4087560" y="3621990"/>
                    <a:pt x="3968633" y="3605148"/>
                    <a:pt x="3854224" y="3645479"/>
                  </a:cubicBezTo>
                  <a:cubicBezTo>
                    <a:pt x="3840544" y="3645672"/>
                    <a:pt x="3827832" y="3633089"/>
                    <a:pt x="3836543" y="3619086"/>
                  </a:cubicBezTo>
                  <a:cubicBezTo>
                    <a:pt x="3847771" y="3601018"/>
                    <a:pt x="3977409" y="3584499"/>
                    <a:pt x="4003672" y="3587145"/>
                  </a:cubicBezTo>
                  <a:lnTo>
                    <a:pt x="4006318" y="3312382"/>
                  </a:lnTo>
                  <a:lnTo>
                    <a:pt x="3996897" y="3308059"/>
                  </a:lnTo>
                  <a:lnTo>
                    <a:pt x="2704131" y="3303477"/>
                  </a:lnTo>
                  <a:cubicBezTo>
                    <a:pt x="2702840" y="3337355"/>
                    <a:pt x="2710003" y="3374846"/>
                    <a:pt x="2722392" y="3406529"/>
                  </a:cubicBezTo>
                  <a:cubicBezTo>
                    <a:pt x="2765175" y="3516034"/>
                    <a:pt x="2866808" y="3509065"/>
                    <a:pt x="2932820" y="3585015"/>
                  </a:cubicBezTo>
                  <a:cubicBezTo>
                    <a:pt x="2968827" y="3626378"/>
                    <a:pt x="3029290" y="3750983"/>
                    <a:pt x="2966569" y="3787764"/>
                  </a:cubicBezTo>
                  <a:cubicBezTo>
                    <a:pt x="2920173" y="3814995"/>
                    <a:pt x="2907977" y="3779246"/>
                    <a:pt x="2889393" y="3779246"/>
                  </a:cubicBezTo>
                  <a:cubicBezTo>
                    <a:pt x="2877326" y="3779246"/>
                    <a:pt x="2868614" y="3806993"/>
                    <a:pt x="2827510" y="3795443"/>
                  </a:cubicBezTo>
                  <a:cubicBezTo>
                    <a:pt x="2818088" y="3792797"/>
                    <a:pt x="2807441" y="3781247"/>
                    <a:pt x="2801698" y="3780279"/>
                  </a:cubicBezTo>
                  <a:cubicBezTo>
                    <a:pt x="2795310" y="3779182"/>
                    <a:pt x="2772983" y="3794862"/>
                    <a:pt x="2756786" y="3795185"/>
                  </a:cubicBezTo>
                  <a:cubicBezTo>
                    <a:pt x="2735169" y="3795637"/>
                    <a:pt x="2718005" y="3779311"/>
                    <a:pt x="2710971" y="3779311"/>
                  </a:cubicBezTo>
                  <a:cubicBezTo>
                    <a:pt x="2697226" y="3779311"/>
                    <a:pt x="2683804" y="3805122"/>
                    <a:pt x="2643345" y="3796540"/>
                  </a:cubicBezTo>
                  <a:cubicBezTo>
                    <a:pt x="2632504" y="3794217"/>
                    <a:pt x="2616824" y="3779117"/>
                    <a:pt x="2611081" y="3780021"/>
                  </a:cubicBezTo>
                  <a:cubicBezTo>
                    <a:pt x="2606112" y="3780795"/>
                    <a:pt x="2594626" y="3792926"/>
                    <a:pt x="2585269" y="3795443"/>
                  </a:cubicBezTo>
                  <a:cubicBezTo>
                    <a:pt x="2554489" y="3803832"/>
                    <a:pt x="2529258" y="3793894"/>
                    <a:pt x="2509577" y="3770212"/>
                  </a:cubicBezTo>
                  <a:cubicBezTo>
                    <a:pt x="2485831" y="3802283"/>
                    <a:pt x="2441822" y="3802283"/>
                    <a:pt x="2418076" y="3770212"/>
                  </a:cubicBezTo>
                  <a:cubicBezTo>
                    <a:pt x="2378584" y="3817124"/>
                    <a:pt x="2326316" y="3794798"/>
                    <a:pt x="2319669" y="3735819"/>
                  </a:cubicBezTo>
                  <a:lnTo>
                    <a:pt x="2324251" y="3317157"/>
                  </a:lnTo>
                  <a:lnTo>
                    <a:pt x="2159509" y="3312575"/>
                  </a:lnTo>
                  <a:lnTo>
                    <a:pt x="2159509" y="3731172"/>
                  </a:lnTo>
                  <a:cubicBezTo>
                    <a:pt x="2159509" y="3754274"/>
                    <a:pt x="2137505" y="3799315"/>
                    <a:pt x="2111049" y="3802025"/>
                  </a:cubicBezTo>
                  <a:cubicBezTo>
                    <a:pt x="2084592" y="3804735"/>
                    <a:pt x="2072460" y="3782215"/>
                    <a:pt x="2060329" y="3780085"/>
                  </a:cubicBezTo>
                  <a:cubicBezTo>
                    <a:pt x="2051101" y="3778472"/>
                    <a:pt x="2039035" y="3794024"/>
                    <a:pt x="2028129" y="3796476"/>
                  </a:cubicBezTo>
                  <a:cubicBezTo>
                    <a:pt x="2001479" y="3802606"/>
                    <a:pt x="1986315" y="3793572"/>
                    <a:pt x="1968956" y="3774858"/>
                  </a:cubicBezTo>
                  <a:cubicBezTo>
                    <a:pt x="1939209" y="3801251"/>
                    <a:pt x="1896362" y="3817705"/>
                    <a:pt x="1868808" y="3778988"/>
                  </a:cubicBezTo>
                  <a:cubicBezTo>
                    <a:pt x="1845836" y="3794088"/>
                    <a:pt x="1821251" y="3804477"/>
                    <a:pt x="1793116" y="3795443"/>
                  </a:cubicBezTo>
                  <a:cubicBezTo>
                    <a:pt x="1783501" y="3792346"/>
                    <a:pt x="1777177" y="3779505"/>
                    <a:pt x="1768337" y="3779246"/>
                  </a:cubicBezTo>
                  <a:cubicBezTo>
                    <a:pt x="1759626" y="3778988"/>
                    <a:pt x="1746333" y="3791442"/>
                    <a:pt x="1731685" y="3793055"/>
                  </a:cubicBezTo>
                  <a:cubicBezTo>
                    <a:pt x="1702970" y="3796153"/>
                    <a:pt x="1688644" y="3778988"/>
                    <a:pt x="1676642" y="3779375"/>
                  </a:cubicBezTo>
                  <a:cubicBezTo>
                    <a:pt x="1663736" y="3779827"/>
                    <a:pt x="1652573" y="3798411"/>
                    <a:pt x="1617469" y="3792668"/>
                  </a:cubicBezTo>
                  <a:cubicBezTo>
                    <a:pt x="1601918" y="3790087"/>
                    <a:pt x="1594303" y="3776020"/>
                    <a:pt x="1589077" y="3775117"/>
                  </a:cubicBezTo>
                  <a:cubicBezTo>
                    <a:pt x="1578107" y="3773245"/>
                    <a:pt x="1559910" y="3808671"/>
                    <a:pt x="1515579" y="3784731"/>
                  </a:cubicBezTo>
                  <a:cubicBezTo>
                    <a:pt x="1453954" y="3751434"/>
                    <a:pt x="1501124" y="3637993"/>
                    <a:pt x="1534744" y="3596179"/>
                  </a:cubicBezTo>
                  <a:cubicBezTo>
                    <a:pt x="1583333" y="3535845"/>
                    <a:pt x="1629407" y="3530618"/>
                    <a:pt x="1687741" y="3492933"/>
                  </a:cubicBezTo>
                  <a:cubicBezTo>
                    <a:pt x="1751108" y="3451957"/>
                    <a:pt x="1784727" y="3378137"/>
                    <a:pt x="1779630" y="3303412"/>
                  </a:cubicBezTo>
                  <a:lnTo>
                    <a:pt x="1504996" y="3301090"/>
                  </a:lnTo>
                  <a:lnTo>
                    <a:pt x="1413752" y="3525520"/>
                  </a:lnTo>
                  <a:cubicBezTo>
                    <a:pt x="1522225" y="3591468"/>
                    <a:pt x="1487573" y="3688067"/>
                    <a:pt x="1358839" y="3651222"/>
                  </a:cubicBezTo>
                  <a:cubicBezTo>
                    <a:pt x="1347933" y="3681937"/>
                    <a:pt x="1277920" y="3807897"/>
                    <a:pt x="1236170" y="3768857"/>
                  </a:cubicBezTo>
                  <a:cubicBezTo>
                    <a:pt x="1206745" y="3741368"/>
                    <a:pt x="1248495" y="3646640"/>
                    <a:pt x="1257077" y="3612763"/>
                  </a:cubicBezTo>
                  <a:cubicBezTo>
                    <a:pt x="1135182" y="3531521"/>
                    <a:pt x="1167834" y="3442214"/>
                    <a:pt x="1316959" y="3476801"/>
                  </a:cubicBezTo>
                  <a:lnTo>
                    <a:pt x="1386005" y="3298831"/>
                  </a:lnTo>
                  <a:lnTo>
                    <a:pt x="390522" y="3294443"/>
                  </a:lnTo>
                  <a:cubicBezTo>
                    <a:pt x="364517" y="3291023"/>
                    <a:pt x="356516" y="3262179"/>
                    <a:pt x="395297" y="3262179"/>
                  </a:cubicBezTo>
                  <a:lnTo>
                    <a:pt x="516547" y="3262179"/>
                  </a:lnTo>
                  <a:lnTo>
                    <a:pt x="502415" y="3166483"/>
                  </a:lnTo>
                  <a:cubicBezTo>
                    <a:pt x="455503" y="3169645"/>
                    <a:pt x="368583" y="3190100"/>
                    <a:pt x="360968" y="3122668"/>
                  </a:cubicBezTo>
                  <a:cubicBezTo>
                    <a:pt x="349482" y="3020584"/>
                    <a:pt x="367292" y="2884493"/>
                    <a:pt x="370325" y="2779763"/>
                  </a:cubicBezTo>
                  <a:cubicBezTo>
                    <a:pt x="373100" y="2683357"/>
                    <a:pt x="357161" y="2444601"/>
                    <a:pt x="409300" y="2370394"/>
                  </a:cubicBezTo>
                  <a:cubicBezTo>
                    <a:pt x="516353" y="2218171"/>
                    <a:pt x="573396" y="2490288"/>
                    <a:pt x="593013" y="2561269"/>
                  </a:cubicBezTo>
                  <a:cubicBezTo>
                    <a:pt x="639022" y="2727753"/>
                    <a:pt x="677481" y="2896753"/>
                    <a:pt x="722006" y="3063689"/>
                  </a:cubicBezTo>
                  <a:cubicBezTo>
                    <a:pt x="719747" y="3077433"/>
                    <a:pt x="725942" y="3097437"/>
                    <a:pt x="724974" y="3109181"/>
                  </a:cubicBezTo>
                  <a:cubicBezTo>
                    <a:pt x="722328" y="3139703"/>
                    <a:pt x="628439" y="3151061"/>
                    <a:pt x="603467" y="3152480"/>
                  </a:cubicBezTo>
                  <a:lnTo>
                    <a:pt x="617211" y="3262243"/>
                  </a:lnTo>
                  <a:lnTo>
                    <a:pt x="905461" y="3262243"/>
                  </a:lnTo>
                  <a:cubicBezTo>
                    <a:pt x="905461" y="3262243"/>
                    <a:pt x="923399" y="3134541"/>
                    <a:pt x="923399" y="3134541"/>
                  </a:cubicBezTo>
                  <a:cubicBezTo>
                    <a:pt x="878939" y="3118925"/>
                    <a:pt x="777307" y="3120151"/>
                    <a:pt x="772983" y="3058139"/>
                  </a:cubicBezTo>
                  <a:cubicBezTo>
                    <a:pt x="770918" y="3027940"/>
                    <a:pt x="807248" y="2958443"/>
                    <a:pt x="818670" y="2926049"/>
                  </a:cubicBezTo>
                  <a:cubicBezTo>
                    <a:pt x="876423" y="2762082"/>
                    <a:pt x="936886" y="2559720"/>
                    <a:pt x="1019160" y="2408207"/>
                  </a:cubicBezTo>
                  <a:cubicBezTo>
                    <a:pt x="1051102" y="2349422"/>
                    <a:pt x="1105435" y="2289539"/>
                    <a:pt x="1151831" y="2377750"/>
                  </a:cubicBezTo>
                  <a:cubicBezTo>
                    <a:pt x="1210874" y="2490030"/>
                    <a:pt x="1178029" y="2821836"/>
                    <a:pt x="1179901" y="2962766"/>
                  </a:cubicBezTo>
                  <a:cubicBezTo>
                    <a:pt x="1180546" y="3013098"/>
                    <a:pt x="1191903" y="3081821"/>
                    <a:pt x="1188354" y="3130476"/>
                  </a:cubicBezTo>
                  <a:cubicBezTo>
                    <a:pt x="1182288" y="3213524"/>
                    <a:pt x="1064201" y="3146221"/>
                    <a:pt x="1015417" y="3152351"/>
                  </a:cubicBezTo>
                  <a:lnTo>
                    <a:pt x="1010836" y="3262179"/>
                  </a:lnTo>
                  <a:lnTo>
                    <a:pt x="1388393" y="3262179"/>
                  </a:lnTo>
                  <a:cubicBezTo>
                    <a:pt x="1389941" y="3262179"/>
                    <a:pt x="1392006" y="3267470"/>
                    <a:pt x="1397620" y="3262824"/>
                  </a:cubicBezTo>
                  <a:lnTo>
                    <a:pt x="1660639" y="2612634"/>
                  </a:lnTo>
                  <a:cubicBezTo>
                    <a:pt x="1449114" y="2565786"/>
                    <a:pt x="1277016" y="2402400"/>
                    <a:pt x="1245462" y="2183583"/>
                  </a:cubicBezTo>
                  <a:cubicBezTo>
                    <a:pt x="1235524" y="2114473"/>
                    <a:pt x="1241848" y="2045169"/>
                    <a:pt x="1238557" y="1975479"/>
                  </a:cubicBezTo>
                  <a:lnTo>
                    <a:pt x="1180223" y="1873652"/>
                  </a:lnTo>
                  <a:cubicBezTo>
                    <a:pt x="1041422" y="1879912"/>
                    <a:pt x="917721" y="1812479"/>
                    <a:pt x="832414" y="1706717"/>
                  </a:cubicBezTo>
                  <a:cubicBezTo>
                    <a:pt x="813959" y="1901013"/>
                    <a:pt x="586302" y="2035426"/>
                    <a:pt x="532679" y="1775375"/>
                  </a:cubicBezTo>
                  <a:cubicBezTo>
                    <a:pt x="454148" y="1913531"/>
                    <a:pt x="319670" y="2014260"/>
                    <a:pt x="169964" y="2064722"/>
                  </a:cubicBezTo>
                  <a:cubicBezTo>
                    <a:pt x="151637" y="2099761"/>
                    <a:pt x="43036" y="2312318"/>
                    <a:pt x="19160" y="2319029"/>
                  </a:cubicBezTo>
                  <a:cubicBezTo>
                    <a:pt x="-13491" y="2328192"/>
                    <a:pt x="3996" y="2292766"/>
                    <a:pt x="10836" y="2278505"/>
                  </a:cubicBezTo>
                  <a:cubicBezTo>
                    <a:pt x="37615" y="2223010"/>
                    <a:pt x="80140" y="2164096"/>
                    <a:pt x="110081" y="2107827"/>
                  </a:cubicBezTo>
                  <a:cubicBezTo>
                    <a:pt x="257400" y="1831128"/>
                    <a:pt x="323606" y="1516745"/>
                    <a:pt x="491768" y="1254178"/>
                  </a:cubicBezTo>
                  <a:cubicBezTo>
                    <a:pt x="533647" y="1188811"/>
                    <a:pt x="580624" y="1115377"/>
                    <a:pt x="659413" y="1092405"/>
                  </a:cubicBezTo>
                  <a:cubicBezTo>
                    <a:pt x="790406" y="1054204"/>
                    <a:pt x="843578" y="1139124"/>
                    <a:pt x="901718" y="1237013"/>
                  </a:cubicBezTo>
                  <a:cubicBezTo>
                    <a:pt x="1021031" y="1438020"/>
                    <a:pt x="1109306" y="1655030"/>
                    <a:pt x="1212746" y="1863909"/>
                  </a:cubicBezTo>
                  <a:cubicBezTo>
                    <a:pt x="1215262" y="1869071"/>
                    <a:pt x="1242623" y="1927857"/>
                    <a:pt x="1248688" y="1921726"/>
                  </a:cubicBezTo>
                  <a:cubicBezTo>
                    <a:pt x="1249398" y="1896496"/>
                    <a:pt x="1264562" y="1856423"/>
                    <a:pt x="1262433" y="1832935"/>
                  </a:cubicBezTo>
                  <a:cubicBezTo>
                    <a:pt x="1261207" y="1819513"/>
                    <a:pt x="1235202" y="1773891"/>
                    <a:pt x="1229265" y="1751371"/>
                  </a:cubicBezTo>
                  <a:cubicBezTo>
                    <a:pt x="1216037" y="1701361"/>
                    <a:pt x="1215714" y="1664709"/>
                    <a:pt x="1227265" y="1614312"/>
                  </a:cubicBezTo>
                  <a:cubicBezTo>
                    <a:pt x="1231395" y="1596373"/>
                    <a:pt x="1246301" y="1568045"/>
                    <a:pt x="1247269" y="1552881"/>
                  </a:cubicBezTo>
                  <a:cubicBezTo>
                    <a:pt x="1248688" y="1530941"/>
                    <a:pt x="1232362" y="1480738"/>
                    <a:pt x="1230491" y="1452797"/>
                  </a:cubicBezTo>
                  <a:cubicBezTo>
                    <a:pt x="1223135" y="1341485"/>
                    <a:pt x="1252818" y="1239207"/>
                    <a:pt x="1328575" y="1157450"/>
                  </a:cubicBezTo>
                  <a:cubicBezTo>
                    <a:pt x="1333027" y="1152675"/>
                    <a:pt x="1344384" y="1148996"/>
                    <a:pt x="1345158" y="1145576"/>
                  </a:cubicBezTo>
                  <a:cubicBezTo>
                    <a:pt x="1348127" y="1131509"/>
                    <a:pt x="1328575" y="1113828"/>
                    <a:pt x="1322509" y="1100019"/>
                  </a:cubicBezTo>
                  <a:cubicBezTo>
                    <a:pt x="1267337" y="973737"/>
                    <a:pt x="1286373" y="832613"/>
                    <a:pt x="1402847" y="751436"/>
                  </a:cubicBezTo>
                  <a:cubicBezTo>
                    <a:pt x="1442532" y="723817"/>
                    <a:pt x="1451243" y="725882"/>
                    <a:pt x="1486734" y="688908"/>
                  </a:cubicBezTo>
                  <a:cubicBezTo>
                    <a:pt x="1575719" y="596309"/>
                    <a:pt x="1698775" y="629864"/>
                    <a:pt x="1818605" y="627218"/>
                  </a:cubicBezTo>
                  <a:cubicBezTo>
                    <a:pt x="1829446" y="626960"/>
                    <a:pt x="1839447" y="622443"/>
                    <a:pt x="1850288" y="622249"/>
                  </a:cubicBezTo>
                  <a:cubicBezTo>
                    <a:pt x="1933337" y="620636"/>
                    <a:pt x="2016643" y="626379"/>
                    <a:pt x="2099304" y="617281"/>
                  </a:cubicBezTo>
                  <a:cubicBezTo>
                    <a:pt x="2131310" y="532490"/>
                    <a:pt x="2209261" y="466026"/>
                    <a:pt x="2296633" y="443957"/>
                  </a:cubicBezTo>
                  <a:cubicBezTo>
                    <a:pt x="2276887" y="426083"/>
                    <a:pt x="2250624" y="416403"/>
                    <a:pt x="2230427" y="398077"/>
                  </a:cubicBezTo>
                  <a:cubicBezTo>
                    <a:pt x="2139570" y="315739"/>
                    <a:pt x="2245397" y="262696"/>
                    <a:pt x="2319476" y="320449"/>
                  </a:cubicBezTo>
                  <a:cubicBezTo>
                    <a:pt x="2323670" y="213138"/>
                    <a:pt x="2439628" y="218623"/>
                    <a:pt x="2438531" y="325031"/>
                  </a:cubicBezTo>
                  <a:cubicBezTo>
                    <a:pt x="2591270" y="221269"/>
                    <a:pt x="2602498" y="399239"/>
                    <a:pt x="2470537" y="441698"/>
                  </a:cubicBezTo>
                  <a:cubicBezTo>
                    <a:pt x="2556231" y="473834"/>
                    <a:pt x="2628181" y="531006"/>
                    <a:pt x="2663413" y="617152"/>
                  </a:cubicBezTo>
                  <a:cubicBezTo>
                    <a:pt x="2963278" y="633413"/>
                    <a:pt x="3009609" y="1067884"/>
                    <a:pt x="2769434" y="1207201"/>
                  </a:cubicBezTo>
                  <a:cubicBezTo>
                    <a:pt x="2764207" y="1210234"/>
                    <a:pt x="2731878" y="1217397"/>
                    <a:pt x="2740525" y="1226302"/>
                  </a:cubicBezTo>
                  <a:cubicBezTo>
                    <a:pt x="2785501" y="1237401"/>
                    <a:pt x="2822541" y="1265922"/>
                    <a:pt x="2856741" y="1295476"/>
                  </a:cubicBezTo>
                  <a:lnTo>
                    <a:pt x="2909784" y="1368200"/>
                  </a:lnTo>
                  <a:lnTo>
                    <a:pt x="3053618" y="887462"/>
                  </a:lnTo>
                  <a:lnTo>
                    <a:pt x="3071041" y="884042"/>
                  </a:lnTo>
                  <a:lnTo>
                    <a:pt x="3332510" y="957024"/>
                  </a:lnTo>
                  <a:lnTo>
                    <a:pt x="3342512" y="965671"/>
                  </a:lnTo>
                  <a:lnTo>
                    <a:pt x="3285017" y="1159902"/>
                  </a:lnTo>
                  <a:cubicBezTo>
                    <a:pt x="3286373" y="1173453"/>
                    <a:pt x="3307925" y="1181777"/>
                    <a:pt x="3317346" y="1191843"/>
                  </a:cubicBezTo>
                  <a:cubicBezTo>
                    <a:pt x="3340899" y="1216945"/>
                    <a:pt x="3362581" y="1251339"/>
                    <a:pt x="3367485" y="1285862"/>
                  </a:cubicBezTo>
                  <a:cubicBezTo>
                    <a:pt x="3420979" y="1237594"/>
                    <a:pt x="3482346" y="1196489"/>
                    <a:pt x="3556683" y="1227076"/>
                  </a:cubicBezTo>
                  <a:cubicBezTo>
                    <a:pt x="3666704" y="1272311"/>
                    <a:pt x="3767433" y="1522875"/>
                    <a:pt x="3824283" y="1627476"/>
                  </a:cubicBezTo>
                  <a:lnTo>
                    <a:pt x="4003479" y="1944634"/>
                  </a:lnTo>
                  <a:cubicBezTo>
                    <a:pt x="4000446" y="1501645"/>
                    <a:pt x="4001414" y="1058527"/>
                    <a:pt x="3999155" y="615474"/>
                  </a:cubicBezTo>
                  <a:cubicBezTo>
                    <a:pt x="3999155" y="603601"/>
                    <a:pt x="3994251" y="592373"/>
                    <a:pt x="3994186" y="579273"/>
                  </a:cubicBezTo>
                  <a:cubicBezTo>
                    <a:pt x="3993283" y="416403"/>
                    <a:pt x="3994509" y="253404"/>
                    <a:pt x="3995348" y="90469"/>
                  </a:cubicBezTo>
                  <a:cubicBezTo>
                    <a:pt x="3999672" y="71175"/>
                    <a:pt x="4025676" y="59302"/>
                    <a:pt x="4041615" y="49816"/>
                  </a:cubicBezTo>
                  <a:cubicBezTo>
                    <a:pt x="4066523" y="35362"/>
                    <a:pt x="4136085" y="129"/>
                    <a:pt x="4161703" y="0"/>
                  </a:cubicBezTo>
                  <a:cubicBezTo>
                    <a:pt x="4199517" y="-129"/>
                    <a:pt x="4331929" y="50978"/>
                    <a:pt x="4360516" y="76144"/>
                  </a:cubicBezTo>
                  <a:cubicBezTo>
                    <a:pt x="4363936" y="79112"/>
                    <a:pt x="4379100" y="97309"/>
                    <a:pt x="4379100" y="98729"/>
                  </a:cubicBezTo>
                  <a:lnTo>
                    <a:pt x="4379100" y="208557"/>
                  </a:lnTo>
                  <a:close/>
                  <a:moveTo>
                    <a:pt x="4086204" y="3600890"/>
                  </a:moveTo>
                  <a:lnTo>
                    <a:pt x="4086204" y="3026714"/>
                  </a:lnTo>
                  <a:cubicBezTo>
                    <a:pt x="4086204" y="3025488"/>
                    <a:pt x="4095496" y="3016647"/>
                    <a:pt x="4098594" y="3015808"/>
                  </a:cubicBezTo>
                  <a:cubicBezTo>
                    <a:pt x="4121179" y="3009807"/>
                    <a:pt x="4118856" y="3050073"/>
                    <a:pt x="4122792" y="3063366"/>
                  </a:cubicBezTo>
                  <a:lnTo>
                    <a:pt x="4122534" y="3611794"/>
                  </a:lnTo>
                  <a:lnTo>
                    <a:pt x="4159444" y="3623732"/>
                  </a:lnTo>
                  <a:cubicBezTo>
                    <a:pt x="4162155" y="3368328"/>
                    <a:pt x="4165252" y="3113118"/>
                    <a:pt x="4164284" y="2857197"/>
                  </a:cubicBezTo>
                  <a:cubicBezTo>
                    <a:pt x="4161961" y="2244821"/>
                    <a:pt x="4150540" y="1630896"/>
                    <a:pt x="4145571" y="1018455"/>
                  </a:cubicBezTo>
                  <a:cubicBezTo>
                    <a:pt x="4142925" y="692779"/>
                    <a:pt x="4144667" y="367103"/>
                    <a:pt x="4141183" y="41557"/>
                  </a:cubicBezTo>
                  <a:cubicBezTo>
                    <a:pt x="4137440" y="37362"/>
                    <a:pt x="4046842" y="82210"/>
                    <a:pt x="4038969" y="88017"/>
                  </a:cubicBezTo>
                  <a:cubicBezTo>
                    <a:pt x="4015997" y="104795"/>
                    <a:pt x="4031097" y="125057"/>
                    <a:pt x="4031613" y="148868"/>
                  </a:cubicBezTo>
                  <a:cubicBezTo>
                    <a:pt x="4037034" y="403304"/>
                    <a:pt x="4030129" y="658773"/>
                    <a:pt x="4031226" y="913273"/>
                  </a:cubicBezTo>
                  <a:cubicBezTo>
                    <a:pt x="4034775" y="1757243"/>
                    <a:pt x="4056005" y="2603471"/>
                    <a:pt x="4040389" y="3447440"/>
                  </a:cubicBezTo>
                  <a:cubicBezTo>
                    <a:pt x="4039550" y="3493255"/>
                    <a:pt x="4041615" y="3539200"/>
                    <a:pt x="4040260" y="3585015"/>
                  </a:cubicBezTo>
                  <a:lnTo>
                    <a:pt x="4043164" y="3592243"/>
                  </a:lnTo>
                  <a:lnTo>
                    <a:pt x="4086269" y="3600890"/>
                  </a:lnTo>
                  <a:close/>
                  <a:moveTo>
                    <a:pt x="4342448" y="256566"/>
                  </a:moveTo>
                  <a:lnTo>
                    <a:pt x="4342448" y="348067"/>
                  </a:lnTo>
                  <a:lnTo>
                    <a:pt x="4509835" y="361425"/>
                  </a:lnTo>
                  <a:cubicBezTo>
                    <a:pt x="4523773" y="375815"/>
                    <a:pt x="4513513" y="387107"/>
                    <a:pt x="4495961" y="389495"/>
                  </a:cubicBezTo>
                  <a:cubicBezTo>
                    <a:pt x="4472731" y="392592"/>
                    <a:pt x="4344513" y="377880"/>
                    <a:pt x="4337866" y="384655"/>
                  </a:cubicBezTo>
                  <a:cubicBezTo>
                    <a:pt x="4338382" y="394464"/>
                    <a:pt x="4333994" y="412338"/>
                    <a:pt x="4345416" y="416081"/>
                  </a:cubicBezTo>
                  <a:lnTo>
                    <a:pt x="4662122" y="421953"/>
                  </a:lnTo>
                  <a:cubicBezTo>
                    <a:pt x="4669930" y="435568"/>
                    <a:pt x="4669091" y="449765"/>
                    <a:pt x="4651281" y="453185"/>
                  </a:cubicBezTo>
                  <a:lnTo>
                    <a:pt x="4338189" y="448990"/>
                  </a:lnTo>
                  <a:lnTo>
                    <a:pt x="4333736" y="477899"/>
                  </a:lnTo>
                  <a:lnTo>
                    <a:pt x="4340964" y="484610"/>
                  </a:lnTo>
                  <a:lnTo>
                    <a:pt x="4508931" y="490547"/>
                  </a:lnTo>
                  <a:cubicBezTo>
                    <a:pt x="4522483" y="494999"/>
                    <a:pt x="4516417" y="521907"/>
                    <a:pt x="4509577" y="521907"/>
                  </a:cubicBezTo>
                  <a:lnTo>
                    <a:pt x="4337995" y="521907"/>
                  </a:lnTo>
                  <a:lnTo>
                    <a:pt x="4337995" y="615668"/>
                  </a:lnTo>
                  <a:cubicBezTo>
                    <a:pt x="4341996" y="622185"/>
                    <a:pt x="4347093" y="621991"/>
                    <a:pt x="4353805" y="622766"/>
                  </a:cubicBezTo>
                  <a:cubicBezTo>
                    <a:pt x="4452017" y="634316"/>
                    <a:pt x="4582752" y="617926"/>
                    <a:pt x="4683288" y="617732"/>
                  </a:cubicBezTo>
                  <a:cubicBezTo>
                    <a:pt x="4806666" y="617539"/>
                    <a:pt x="4931529" y="616700"/>
                    <a:pt x="5054263" y="617603"/>
                  </a:cubicBezTo>
                  <a:cubicBezTo>
                    <a:pt x="5098916" y="617926"/>
                    <a:pt x="5147571" y="632832"/>
                    <a:pt x="5192483" y="618959"/>
                  </a:cubicBezTo>
                  <a:lnTo>
                    <a:pt x="5317281" y="544751"/>
                  </a:lnTo>
                  <a:lnTo>
                    <a:pt x="5223456" y="544751"/>
                  </a:lnTo>
                  <a:cubicBezTo>
                    <a:pt x="5214229" y="544751"/>
                    <a:pt x="5201065" y="526941"/>
                    <a:pt x="5209389" y="516939"/>
                  </a:cubicBezTo>
                  <a:cubicBezTo>
                    <a:pt x="5247074" y="499322"/>
                    <a:pt x="5288760" y="513970"/>
                    <a:pt x="5328896" y="512874"/>
                  </a:cubicBezTo>
                  <a:cubicBezTo>
                    <a:pt x="5341479" y="512551"/>
                    <a:pt x="5376325" y="509583"/>
                    <a:pt x="5387230" y="507195"/>
                  </a:cubicBezTo>
                  <a:cubicBezTo>
                    <a:pt x="5402782" y="503775"/>
                    <a:pt x="5443564" y="472866"/>
                    <a:pt x="5459115" y="462412"/>
                  </a:cubicBezTo>
                  <a:lnTo>
                    <a:pt x="5356128" y="462412"/>
                  </a:lnTo>
                  <a:lnTo>
                    <a:pt x="5349675" y="455056"/>
                  </a:lnTo>
                  <a:cubicBezTo>
                    <a:pt x="5344319" y="445699"/>
                    <a:pt x="5357612" y="430406"/>
                    <a:pt x="5365291" y="430406"/>
                  </a:cubicBezTo>
                  <a:lnTo>
                    <a:pt x="5449952" y="430406"/>
                  </a:lnTo>
                  <a:lnTo>
                    <a:pt x="5260819" y="319804"/>
                  </a:lnTo>
                  <a:lnTo>
                    <a:pt x="5113371" y="247596"/>
                  </a:lnTo>
                  <a:lnTo>
                    <a:pt x="4342512" y="256566"/>
                  </a:lnTo>
                  <a:close/>
                  <a:moveTo>
                    <a:pt x="2391812" y="280764"/>
                  </a:moveTo>
                  <a:cubicBezTo>
                    <a:pt x="2387812" y="276892"/>
                    <a:pt x="2380326" y="274247"/>
                    <a:pt x="2374841" y="277022"/>
                  </a:cubicBezTo>
                  <a:cubicBezTo>
                    <a:pt x="2337221" y="307866"/>
                    <a:pt x="2364775" y="359102"/>
                    <a:pt x="2370131" y="398400"/>
                  </a:cubicBezTo>
                  <a:cubicBezTo>
                    <a:pt x="2381681" y="409692"/>
                    <a:pt x="2400846" y="352133"/>
                    <a:pt x="2401750" y="345422"/>
                  </a:cubicBezTo>
                  <a:cubicBezTo>
                    <a:pt x="2403879" y="329225"/>
                    <a:pt x="2403879" y="292379"/>
                    <a:pt x="2391748" y="280764"/>
                  </a:cubicBezTo>
                  <a:close/>
                  <a:moveTo>
                    <a:pt x="2406783" y="421243"/>
                  </a:moveTo>
                  <a:cubicBezTo>
                    <a:pt x="2456212" y="421243"/>
                    <a:pt x="2531388" y="386849"/>
                    <a:pt x="2528355" y="329548"/>
                  </a:cubicBezTo>
                  <a:cubicBezTo>
                    <a:pt x="2510222" y="303865"/>
                    <a:pt x="2439306" y="375040"/>
                    <a:pt x="2427303" y="389237"/>
                  </a:cubicBezTo>
                  <a:cubicBezTo>
                    <a:pt x="2423819" y="393302"/>
                    <a:pt x="2403234" y="418275"/>
                    <a:pt x="2406783" y="421307"/>
                  </a:cubicBezTo>
                  <a:close/>
                  <a:moveTo>
                    <a:pt x="2342642" y="421243"/>
                  </a:moveTo>
                  <a:cubicBezTo>
                    <a:pt x="2349546" y="384010"/>
                    <a:pt x="2250301" y="295412"/>
                    <a:pt x="2230297" y="338840"/>
                  </a:cubicBezTo>
                  <a:cubicBezTo>
                    <a:pt x="2221328" y="358328"/>
                    <a:pt x="2320057" y="421953"/>
                    <a:pt x="2342642" y="421243"/>
                  </a:cubicBezTo>
                  <a:close/>
                  <a:moveTo>
                    <a:pt x="2539454" y="512809"/>
                  </a:moveTo>
                  <a:cubicBezTo>
                    <a:pt x="2444016" y="452346"/>
                    <a:pt x="2306441" y="444538"/>
                    <a:pt x="2219134" y="521843"/>
                  </a:cubicBezTo>
                  <a:cubicBezTo>
                    <a:pt x="2306054" y="512422"/>
                    <a:pt x="2394716" y="509324"/>
                    <a:pt x="2482475" y="512551"/>
                  </a:cubicBezTo>
                  <a:cubicBezTo>
                    <a:pt x="2494413" y="513003"/>
                    <a:pt x="2505770" y="516874"/>
                    <a:pt x="2518676" y="517520"/>
                  </a:cubicBezTo>
                  <a:cubicBezTo>
                    <a:pt x="2523644" y="517778"/>
                    <a:pt x="2540293" y="520552"/>
                    <a:pt x="2539454" y="512809"/>
                  </a:cubicBezTo>
                  <a:close/>
                  <a:moveTo>
                    <a:pt x="2630955" y="631671"/>
                  </a:moveTo>
                  <a:cubicBezTo>
                    <a:pt x="2635537" y="627347"/>
                    <a:pt x="2594690" y="557076"/>
                    <a:pt x="2579978" y="556882"/>
                  </a:cubicBezTo>
                  <a:cubicBezTo>
                    <a:pt x="2444016" y="539008"/>
                    <a:pt x="2304570" y="540492"/>
                    <a:pt x="2169963" y="566174"/>
                  </a:cubicBezTo>
                  <a:cubicBezTo>
                    <a:pt x="2160026" y="570562"/>
                    <a:pt x="2127632" y="628251"/>
                    <a:pt x="2127632" y="643092"/>
                  </a:cubicBezTo>
                  <a:cubicBezTo>
                    <a:pt x="2294245" y="620572"/>
                    <a:pt x="2464085" y="596567"/>
                    <a:pt x="2631020" y="631671"/>
                  </a:cubicBezTo>
                  <a:close/>
                  <a:moveTo>
                    <a:pt x="2136795" y="860554"/>
                  </a:moveTo>
                  <a:cubicBezTo>
                    <a:pt x="2271273" y="1128993"/>
                    <a:pt x="2681094" y="1014970"/>
                    <a:pt x="2653799" y="711880"/>
                  </a:cubicBezTo>
                  <a:cubicBezTo>
                    <a:pt x="2652314" y="695554"/>
                    <a:pt x="2650185" y="669743"/>
                    <a:pt x="2633085" y="663999"/>
                  </a:cubicBezTo>
                  <a:cubicBezTo>
                    <a:pt x="2612049" y="656901"/>
                    <a:pt x="2552231" y="651481"/>
                    <a:pt x="2527968" y="650126"/>
                  </a:cubicBezTo>
                  <a:cubicBezTo>
                    <a:pt x="2404718" y="643028"/>
                    <a:pt x="2281468" y="658063"/>
                    <a:pt x="2159639" y="672969"/>
                  </a:cubicBezTo>
                  <a:cubicBezTo>
                    <a:pt x="2170738" y="683035"/>
                    <a:pt x="2173383" y="704717"/>
                    <a:pt x="2156412" y="708911"/>
                  </a:cubicBezTo>
                  <a:cubicBezTo>
                    <a:pt x="2143119" y="712202"/>
                    <a:pt x="2114017" y="678841"/>
                    <a:pt x="2072848" y="693554"/>
                  </a:cubicBezTo>
                  <a:cubicBezTo>
                    <a:pt x="1974829" y="728593"/>
                    <a:pt x="2036776" y="879267"/>
                    <a:pt x="2135376" y="824805"/>
                  </a:cubicBezTo>
                  <a:cubicBezTo>
                    <a:pt x="2150798" y="816287"/>
                    <a:pt x="2158542" y="793896"/>
                    <a:pt x="2177836" y="803188"/>
                  </a:cubicBezTo>
                  <a:lnTo>
                    <a:pt x="2186353" y="813061"/>
                  </a:lnTo>
                  <a:cubicBezTo>
                    <a:pt x="2188547" y="824998"/>
                    <a:pt x="2151637" y="861328"/>
                    <a:pt x="2136666" y="860554"/>
                  </a:cubicBezTo>
                  <a:close/>
                  <a:moveTo>
                    <a:pt x="2072719" y="654643"/>
                  </a:moveTo>
                  <a:lnTo>
                    <a:pt x="1729555" y="659224"/>
                  </a:lnTo>
                  <a:cubicBezTo>
                    <a:pt x="1726716" y="669872"/>
                    <a:pt x="1732072" y="666903"/>
                    <a:pt x="1735363" y="669678"/>
                  </a:cubicBezTo>
                  <a:cubicBezTo>
                    <a:pt x="1743364" y="676518"/>
                    <a:pt x="1753754" y="681680"/>
                    <a:pt x="1761626" y="688843"/>
                  </a:cubicBezTo>
                  <a:cubicBezTo>
                    <a:pt x="1878875" y="794928"/>
                    <a:pt x="1915462" y="978770"/>
                    <a:pt x="1811894" y="1107440"/>
                  </a:cubicBezTo>
                  <a:cubicBezTo>
                    <a:pt x="1854225" y="1097051"/>
                    <a:pt x="1896942" y="1092018"/>
                    <a:pt x="1940048" y="1098277"/>
                  </a:cubicBezTo>
                  <a:cubicBezTo>
                    <a:pt x="1892426" y="1058269"/>
                    <a:pt x="1893910" y="1010324"/>
                    <a:pt x="1928884" y="961347"/>
                  </a:cubicBezTo>
                  <a:cubicBezTo>
                    <a:pt x="1935660" y="951861"/>
                    <a:pt x="1962568" y="932632"/>
                    <a:pt x="1963084" y="930373"/>
                  </a:cubicBezTo>
                  <a:cubicBezTo>
                    <a:pt x="1965730" y="919404"/>
                    <a:pt x="1958890" y="907143"/>
                    <a:pt x="1959471" y="895851"/>
                  </a:cubicBezTo>
                  <a:cubicBezTo>
                    <a:pt x="1961084" y="864812"/>
                    <a:pt x="1987025" y="841259"/>
                    <a:pt x="2017805" y="842098"/>
                  </a:cubicBezTo>
                  <a:cubicBezTo>
                    <a:pt x="2011932" y="822288"/>
                    <a:pt x="1995220" y="810415"/>
                    <a:pt x="1991477" y="788411"/>
                  </a:cubicBezTo>
                  <a:cubicBezTo>
                    <a:pt x="1984895" y="749758"/>
                    <a:pt x="1993413" y="715429"/>
                    <a:pt x="2019934" y="686391"/>
                  </a:cubicBezTo>
                  <a:lnTo>
                    <a:pt x="2072719" y="654578"/>
                  </a:lnTo>
                  <a:close/>
                  <a:moveTo>
                    <a:pt x="2727103" y="1185261"/>
                  </a:moveTo>
                  <a:cubicBezTo>
                    <a:pt x="2958825" y="1106601"/>
                    <a:pt x="2938821" y="671291"/>
                    <a:pt x="2676771" y="654643"/>
                  </a:cubicBezTo>
                  <a:cubicBezTo>
                    <a:pt x="2676964" y="691747"/>
                    <a:pt x="2696387" y="680906"/>
                    <a:pt x="2722070" y="693941"/>
                  </a:cubicBezTo>
                  <a:cubicBezTo>
                    <a:pt x="2795761" y="731432"/>
                    <a:pt x="2784598" y="838872"/>
                    <a:pt x="2708841" y="865135"/>
                  </a:cubicBezTo>
                  <a:cubicBezTo>
                    <a:pt x="2705938" y="869200"/>
                    <a:pt x="2726006" y="891914"/>
                    <a:pt x="2730394" y="900755"/>
                  </a:cubicBezTo>
                  <a:cubicBezTo>
                    <a:pt x="2736460" y="912951"/>
                    <a:pt x="2743622" y="933277"/>
                    <a:pt x="2744397" y="946570"/>
                  </a:cubicBezTo>
                  <a:cubicBezTo>
                    <a:pt x="2745429" y="963541"/>
                    <a:pt x="2733750" y="983416"/>
                    <a:pt x="2736008" y="994644"/>
                  </a:cubicBezTo>
                  <a:cubicBezTo>
                    <a:pt x="2736331" y="996128"/>
                    <a:pt x="2752527" y="1006259"/>
                    <a:pt x="2758399" y="1014583"/>
                  </a:cubicBezTo>
                  <a:cubicBezTo>
                    <a:pt x="2791309" y="1061108"/>
                    <a:pt x="2780468" y="1127508"/>
                    <a:pt x="2745429" y="1169387"/>
                  </a:cubicBezTo>
                  <a:cubicBezTo>
                    <a:pt x="2738847" y="1177260"/>
                    <a:pt x="2729620" y="1177841"/>
                    <a:pt x="2727103" y="1185326"/>
                  </a:cubicBezTo>
                  <a:close/>
                  <a:moveTo>
                    <a:pt x="1528162" y="695748"/>
                  </a:moveTo>
                  <a:cubicBezTo>
                    <a:pt x="1682772" y="660644"/>
                    <a:pt x="1777758" y="808544"/>
                    <a:pt x="1750333" y="947667"/>
                  </a:cubicBezTo>
                  <a:cubicBezTo>
                    <a:pt x="1727942" y="1061302"/>
                    <a:pt x="1623470" y="1177002"/>
                    <a:pt x="1498930" y="1161902"/>
                  </a:cubicBezTo>
                  <a:cubicBezTo>
                    <a:pt x="1310119" y="1139059"/>
                    <a:pt x="1390651" y="831387"/>
                    <a:pt x="1530291" y="782538"/>
                  </a:cubicBezTo>
                  <a:cubicBezTo>
                    <a:pt x="1568750" y="769117"/>
                    <a:pt x="1610113" y="769504"/>
                    <a:pt x="1634311" y="806995"/>
                  </a:cubicBezTo>
                  <a:cubicBezTo>
                    <a:pt x="1683611" y="883397"/>
                    <a:pt x="1593658" y="1065755"/>
                    <a:pt x="1498478" y="1057430"/>
                  </a:cubicBezTo>
                  <a:cubicBezTo>
                    <a:pt x="1428723" y="1051300"/>
                    <a:pt x="1475377" y="950636"/>
                    <a:pt x="1495381" y="916887"/>
                  </a:cubicBezTo>
                  <a:cubicBezTo>
                    <a:pt x="1502802" y="904368"/>
                    <a:pt x="1545907" y="835968"/>
                    <a:pt x="1562749" y="860231"/>
                  </a:cubicBezTo>
                  <a:cubicBezTo>
                    <a:pt x="1565975" y="866555"/>
                    <a:pt x="1565911" y="873395"/>
                    <a:pt x="1563910" y="880106"/>
                  </a:cubicBezTo>
                  <a:cubicBezTo>
                    <a:pt x="1560232" y="892495"/>
                    <a:pt x="1520483" y="937149"/>
                    <a:pt x="1510416" y="959411"/>
                  </a:cubicBezTo>
                  <a:cubicBezTo>
                    <a:pt x="1504092" y="973543"/>
                    <a:pt x="1492090" y="1003291"/>
                    <a:pt x="1496801" y="1017616"/>
                  </a:cubicBezTo>
                  <a:lnTo>
                    <a:pt x="1507383" y="1025231"/>
                  </a:lnTo>
                  <a:cubicBezTo>
                    <a:pt x="1571138" y="1011421"/>
                    <a:pt x="1635473" y="887591"/>
                    <a:pt x="1609532" y="831838"/>
                  </a:cubicBezTo>
                  <a:cubicBezTo>
                    <a:pt x="1589206" y="788152"/>
                    <a:pt x="1527645" y="816932"/>
                    <a:pt x="1500737" y="839904"/>
                  </a:cubicBezTo>
                  <a:cubicBezTo>
                    <a:pt x="1433240" y="897335"/>
                    <a:pt x="1370518" y="1090469"/>
                    <a:pt x="1486863" y="1123766"/>
                  </a:cubicBezTo>
                  <a:cubicBezTo>
                    <a:pt x="1650959" y="1170742"/>
                    <a:pt x="1788986" y="915919"/>
                    <a:pt x="1679158" y="775957"/>
                  </a:cubicBezTo>
                  <a:cubicBezTo>
                    <a:pt x="1589464" y="661676"/>
                    <a:pt x="1375874" y="765438"/>
                    <a:pt x="1340512" y="885526"/>
                  </a:cubicBezTo>
                  <a:cubicBezTo>
                    <a:pt x="1306248" y="1002000"/>
                    <a:pt x="1346707" y="1152868"/>
                    <a:pt x="1476990" y="1183971"/>
                  </a:cubicBezTo>
                  <a:cubicBezTo>
                    <a:pt x="1708196" y="1239143"/>
                    <a:pt x="1923399" y="1028586"/>
                    <a:pt x="1804538" y="797057"/>
                  </a:cubicBezTo>
                  <a:cubicBezTo>
                    <a:pt x="1756206" y="702910"/>
                    <a:pt x="1623212" y="607860"/>
                    <a:pt x="1528226" y="695812"/>
                  </a:cubicBezTo>
                  <a:close/>
                  <a:moveTo>
                    <a:pt x="2676771" y="837581"/>
                  </a:moveTo>
                  <a:cubicBezTo>
                    <a:pt x="2746397" y="832742"/>
                    <a:pt x="2759045" y="748532"/>
                    <a:pt x="2697226" y="718720"/>
                  </a:cubicBezTo>
                  <a:cubicBezTo>
                    <a:pt x="2687999" y="717558"/>
                    <a:pt x="2691225" y="718978"/>
                    <a:pt x="2690451" y="725431"/>
                  </a:cubicBezTo>
                  <a:cubicBezTo>
                    <a:pt x="2685869" y="762857"/>
                    <a:pt x="2684321" y="800542"/>
                    <a:pt x="2676771" y="837581"/>
                  </a:cubicBezTo>
                  <a:close/>
                  <a:moveTo>
                    <a:pt x="4344706" y="846744"/>
                  </a:moveTo>
                  <a:lnTo>
                    <a:pt x="4468278" y="846744"/>
                  </a:lnTo>
                  <a:cubicBezTo>
                    <a:pt x="4471569" y="846744"/>
                    <a:pt x="4507641" y="853778"/>
                    <a:pt x="4509899" y="855456"/>
                  </a:cubicBezTo>
                  <a:cubicBezTo>
                    <a:pt x="4518417" y="862038"/>
                    <a:pt x="4520288" y="878944"/>
                    <a:pt x="4508802" y="882622"/>
                  </a:cubicBezTo>
                  <a:cubicBezTo>
                    <a:pt x="4493316" y="887656"/>
                    <a:pt x="4400330" y="884236"/>
                    <a:pt x="4376583" y="883526"/>
                  </a:cubicBezTo>
                  <a:cubicBezTo>
                    <a:pt x="4367098" y="883268"/>
                    <a:pt x="4358580" y="879783"/>
                    <a:pt x="4349288" y="878622"/>
                  </a:cubicBezTo>
                  <a:lnTo>
                    <a:pt x="4339931" y="883074"/>
                  </a:lnTo>
                  <a:lnTo>
                    <a:pt x="4333865" y="1033813"/>
                  </a:lnTo>
                  <a:cubicBezTo>
                    <a:pt x="4339157" y="1040072"/>
                    <a:pt x="4430271" y="1040137"/>
                    <a:pt x="4449049" y="1044460"/>
                  </a:cubicBezTo>
                  <a:cubicBezTo>
                    <a:pt x="4463955" y="1047880"/>
                    <a:pt x="4473763" y="1060528"/>
                    <a:pt x="4459567" y="1071304"/>
                  </a:cubicBezTo>
                  <a:cubicBezTo>
                    <a:pt x="4442596" y="1084210"/>
                    <a:pt x="4359741" y="1063432"/>
                    <a:pt x="4333349" y="1070917"/>
                  </a:cubicBezTo>
                  <a:lnTo>
                    <a:pt x="4337673" y="1110086"/>
                  </a:lnTo>
                  <a:lnTo>
                    <a:pt x="4752333" y="1111828"/>
                  </a:lnTo>
                  <a:lnTo>
                    <a:pt x="4765949" y="1116603"/>
                  </a:lnTo>
                  <a:lnTo>
                    <a:pt x="4770595" y="1130799"/>
                  </a:lnTo>
                  <a:cubicBezTo>
                    <a:pt x="4755624" y="1162225"/>
                    <a:pt x="4718133" y="1144415"/>
                    <a:pt x="4692773" y="1143899"/>
                  </a:cubicBezTo>
                  <a:cubicBezTo>
                    <a:pt x="4602885" y="1142092"/>
                    <a:pt x="4511319" y="1144157"/>
                    <a:pt x="4422786" y="1143899"/>
                  </a:cubicBezTo>
                  <a:cubicBezTo>
                    <a:pt x="4392974" y="1143834"/>
                    <a:pt x="4363097" y="1144350"/>
                    <a:pt x="4333349" y="1144092"/>
                  </a:cubicBezTo>
                  <a:lnTo>
                    <a:pt x="4337673" y="1183261"/>
                  </a:lnTo>
                  <a:cubicBezTo>
                    <a:pt x="4478151" y="1194554"/>
                    <a:pt x="4620243" y="1189649"/>
                    <a:pt x="4761432" y="1189649"/>
                  </a:cubicBezTo>
                  <a:cubicBezTo>
                    <a:pt x="4833962" y="1189649"/>
                    <a:pt x="4908622" y="1183648"/>
                    <a:pt x="4981087" y="1185068"/>
                  </a:cubicBezTo>
                  <a:cubicBezTo>
                    <a:pt x="5033162" y="1186100"/>
                    <a:pt x="5130858" y="1212751"/>
                    <a:pt x="5174092" y="1199974"/>
                  </a:cubicBezTo>
                  <a:cubicBezTo>
                    <a:pt x="5192160" y="1194618"/>
                    <a:pt x="5235782" y="1167839"/>
                    <a:pt x="5254495" y="1156869"/>
                  </a:cubicBezTo>
                  <a:cubicBezTo>
                    <a:pt x="5327154" y="1114151"/>
                    <a:pt x="5387295" y="1055236"/>
                    <a:pt x="5463632" y="1018197"/>
                  </a:cubicBezTo>
                  <a:cubicBezTo>
                    <a:pt x="5465955" y="1008389"/>
                    <a:pt x="5405943" y="971285"/>
                    <a:pt x="5394586" y="963735"/>
                  </a:cubicBezTo>
                  <a:cubicBezTo>
                    <a:pt x="5319991" y="913854"/>
                    <a:pt x="5241331" y="867394"/>
                    <a:pt x="5161703" y="825966"/>
                  </a:cubicBezTo>
                  <a:cubicBezTo>
                    <a:pt x="4929980" y="838420"/>
                    <a:pt x="4699549" y="815900"/>
                    <a:pt x="4468472" y="809899"/>
                  </a:cubicBezTo>
                  <a:cubicBezTo>
                    <a:pt x="4427367" y="808802"/>
                    <a:pt x="4386134" y="811254"/>
                    <a:pt x="4345029" y="809899"/>
                  </a:cubicBezTo>
                  <a:cubicBezTo>
                    <a:pt x="4343029" y="810221"/>
                    <a:pt x="4334124" y="843776"/>
                    <a:pt x="4344706" y="846680"/>
                  </a:cubicBezTo>
                  <a:close/>
                  <a:moveTo>
                    <a:pt x="2388070" y="1048461"/>
                  </a:moveTo>
                  <a:cubicBezTo>
                    <a:pt x="2303860" y="1046396"/>
                    <a:pt x="2218682" y="1015616"/>
                    <a:pt x="2159574" y="954378"/>
                  </a:cubicBezTo>
                  <a:cubicBezTo>
                    <a:pt x="2144281" y="938569"/>
                    <a:pt x="2117824" y="890882"/>
                    <a:pt x="2107306" y="883139"/>
                  </a:cubicBezTo>
                  <a:cubicBezTo>
                    <a:pt x="2092658" y="872298"/>
                    <a:pt x="2016385" y="869652"/>
                    <a:pt x="2002576" y="878428"/>
                  </a:cubicBezTo>
                  <a:cubicBezTo>
                    <a:pt x="1991477" y="890430"/>
                    <a:pt x="1994252" y="904691"/>
                    <a:pt x="1998575" y="918694"/>
                  </a:cubicBezTo>
                  <a:cubicBezTo>
                    <a:pt x="2018321" y="982771"/>
                    <a:pt x="2165704" y="1036071"/>
                    <a:pt x="2172673" y="1060463"/>
                  </a:cubicBezTo>
                  <a:cubicBezTo>
                    <a:pt x="2185514" y="1105375"/>
                    <a:pt x="2117630" y="1061754"/>
                    <a:pt x="2105176" y="1054591"/>
                  </a:cubicBezTo>
                  <a:cubicBezTo>
                    <a:pt x="2069299" y="1034006"/>
                    <a:pt x="2028775" y="1006195"/>
                    <a:pt x="1997285" y="979480"/>
                  </a:cubicBezTo>
                  <a:cubicBezTo>
                    <a:pt x="1983605" y="967865"/>
                    <a:pt x="1984121" y="946764"/>
                    <a:pt x="1959084" y="973285"/>
                  </a:cubicBezTo>
                  <a:cubicBezTo>
                    <a:pt x="1933788" y="1000064"/>
                    <a:pt x="1926368" y="1036588"/>
                    <a:pt x="1954179" y="1063754"/>
                  </a:cubicBezTo>
                  <a:cubicBezTo>
                    <a:pt x="2016643" y="1124798"/>
                    <a:pt x="2157122" y="1179067"/>
                    <a:pt x="2242106" y="1196812"/>
                  </a:cubicBezTo>
                  <a:cubicBezTo>
                    <a:pt x="2265143" y="1201652"/>
                    <a:pt x="2375422" y="1221849"/>
                    <a:pt x="2388651" y="1215203"/>
                  </a:cubicBezTo>
                  <a:cubicBezTo>
                    <a:pt x="2420399" y="1199264"/>
                    <a:pt x="2403944" y="1078467"/>
                    <a:pt x="2388199" y="1048525"/>
                  </a:cubicBezTo>
                  <a:close/>
                  <a:moveTo>
                    <a:pt x="2429691" y="1212751"/>
                  </a:moveTo>
                  <a:cubicBezTo>
                    <a:pt x="2515385" y="1209911"/>
                    <a:pt x="2701356" y="1211976"/>
                    <a:pt x="2736460" y="1114603"/>
                  </a:cubicBezTo>
                  <a:cubicBezTo>
                    <a:pt x="2749043" y="1079757"/>
                    <a:pt x="2746913" y="1044202"/>
                    <a:pt x="2715036" y="1020972"/>
                  </a:cubicBezTo>
                  <a:cubicBezTo>
                    <a:pt x="2681288" y="1047880"/>
                    <a:pt x="2649991" y="1071885"/>
                    <a:pt x="2609338" y="1088146"/>
                  </a:cubicBezTo>
                  <a:cubicBezTo>
                    <a:pt x="2592755" y="1094792"/>
                    <a:pt x="2522741" y="1124475"/>
                    <a:pt x="2522870" y="1091501"/>
                  </a:cubicBezTo>
                  <a:cubicBezTo>
                    <a:pt x="2529258" y="1069368"/>
                    <a:pt x="2562555" y="1069820"/>
                    <a:pt x="2583075" y="1061818"/>
                  </a:cubicBezTo>
                  <a:cubicBezTo>
                    <a:pt x="2628761" y="1044008"/>
                    <a:pt x="2714649" y="998709"/>
                    <a:pt x="2708519" y="941021"/>
                  </a:cubicBezTo>
                  <a:cubicBezTo>
                    <a:pt x="2706841" y="925469"/>
                    <a:pt x="2689999" y="890817"/>
                    <a:pt x="2673415" y="888494"/>
                  </a:cubicBezTo>
                  <a:cubicBezTo>
                    <a:pt x="2656831" y="886171"/>
                    <a:pt x="2618308" y="940569"/>
                    <a:pt x="2603595" y="954314"/>
                  </a:cubicBezTo>
                  <a:cubicBezTo>
                    <a:pt x="2554295" y="1000516"/>
                    <a:pt x="2492606" y="1034135"/>
                    <a:pt x="2425238" y="1043621"/>
                  </a:cubicBezTo>
                  <a:cubicBezTo>
                    <a:pt x="2439886" y="1100406"/>
                    <a:pt x="2446016" y="1155320"/>
                    <a:pt x="2429691" y="1212686"/>
                  </a:cubicBezTo>
                  <a:close/>
                  <a:moveTo>
                    <a:pt x="3272047" y="988965"/>
                  </a:moveTo>
                  <a:cubicBezTo>
                    <a:pt x="3259658" y="1006324"/>
                    <a:pt x="3294116" y="1022198"/>
                    <a:pt x="3299085" y="1004388"/>
                  </a:cubicBezTo>
                  <a:cubicBezTo>
                    <a:pt x="3303666" y="987933"/>
                    <a:pt x="3278887" y="979415"/>
                    <a:pt x="3272047" y="988965"/>
                  </a:cubicBezTo>
                  <a:close/>
                  <a:moveTo>
                    <a:pt x="1162026" y="1839517"/>
                  </a:moveTo>
                  <a:cubicBezTo>
                    <a:pt x="1097046" y="1689230"/>
                    <a:pt x="1025871" y="1540491"/>
                    <a:pt x="949340" y="1395689"/>
                  </a:cubicBezTo>
                  <a:cubicBezTo>
                    <a:pt x="914946" y="1330580"/>
                    <a:pt x="834415" y="1163709"/>
                    <a:pt x="774467" y="1131316"/>
                  </a:cubicBezTo>
                  <a:cubicBezTo>
                    <a:pt x="641926" y="1059689"/>
                    <a:pt x="537325" y="1239917"/>
                    <a:pt x="484024" y="1333226"/>
                  </a:cubicBezTo>
                  <a:cubicBezTo>
                    <a:pt x="359484" y="1551010"/>
                    <a:pt x="300440" y="1797380"/>
                    <a:pt x="191968" y="2022520"/>
                  </a:cubicBezTo>
                  <a:cubicBezTo>
                    <a:pt x="325994" y="1969994"/>
                    <a:pt x="472538" y="1850422"/>
                    <a:pt x="525323" y="1713105"/>
                  </a:cubicBezTo>
                  <a:cubicBezTo>
                    <a:pt x="538615" y="1678518"/>
                    <a:pt x="537906" y="1640898"/>
                    <a:pt x="551263" y="1606375"/>
                  </a:cubicBezTo>
                  <a:cubicBezTo>
                    <a:pt x="557264" y="1590888"/>
                    <a:pt x="571525" y="1556559"/>
                    <a:pt x="592755" y="1573788"/>
                  </a:cubicBezTo>
                  <a:cubicBezTo>
                    <a:pt x="613920" y="1591017"/>
                    <a:pt x="569654" y="1684519"/>
                    <a:pt x="566944" y="1713557"/>
                  </a:cubicBezTo>
                  <a:cubicBezTo>
                    <a:pt x="561717" y="1769632"/>
                    <a:pt x="579978" y="1880041"/>
                    <a:pt x="651928" y="1885397"/>
                  </a:cubicBezTo>
                  <a:cubicBezTo>
                    <a:pt x="735686" y="1891656"/>
                    <a:pt x="785631" y="1774472"/>
                    <a:pt x="798408" y="1707040"/>
                  </a:cubicBezTo>
                  <a:cubicBezTo>
                    <a:pt x="811249" y="1639156"/>
                    <a:pt x="781888" y="1611473"/>
                    <a:pt x="786599" y="1553333"/>
                  </a:cubicBezTo>
                  <a:cubicBezTo>
                    <a:pt x="790406" y="1505646"/>
                    <a:pt x="824735" y="1504291"/>
                    <a:pt x="836028" y="1550171"/>
                  </a:cubicBezTo>
                  <a:cubicBezTo>
                    <a:pt x="853386" y="1620958"/>
                    <a:pt x="821767" y="1642769"/>
                    <a:pt x="878488" y="1708975"/>
                  </a:cubicBezTo>
                  <a:cubicBezTo>
                    <a:pt x="944565" y="1786023"/>
                    <a:pt x="1059555" y="1842033"/>
                    <a:pt x="1162026" y="1839452"/>
                  </a:cubicBezTo>
                  <a:close/>
                  <a:moveTo>
                    <a:pt x="3136666" y="1130412"/>
                  </a:moveTo>
                  <a:cubicBezTo>
                    <a:pt x="3117307" y="1127831"/>
                    <a:pt x="3088786" y="1130412"/>
                    <a:pt x="3068008" y="1130412"/>
                  </a:cubicBezTo>
                  <a:cubicBezTo>
                    <a:pt x="3051295" y="1130412"/>
                    <a:pt x="3072202" y="1146932"/>
                    <a:pt x="3076138" y="1149771"/>
                  </a:cubicBezTo>
                  <a:cubicBezTo>
                    <a:pt x="3099239" y="1166677"/>
                    <a:pt x="3149314" y="1181196"/>
                    <a:pt x="3164349" y="1194231"/>
                  </a:cubicBezTo>
                  <a:cubicBezTo>
                    <a:pt x="3170737" y="1199780"/>
                    <a:pt x="3172738" y="1205911"/>
                    <a:pt x="3170350" y="1214106"/>
                  </a:cubicBezTo>
                  <a:cubicBezTo>
                    <a:pt x="3162929" y="1240240"/>
                    <a:pt x="3110726" y="1207782"/>
                    <a:pt x="3089754" y="1204814"/>
                  </a:cubicBezTo>
                  <a:cubicBezTo>
                    <a:pt x="3083236" y="1203910"/>
                    <a:pt x="3020127" y="1199135"/>
                    <a:pt x="3033743" y="1217268"/>
                  </a:cubicBezTo>
                  <a:cubicBezTo>
                    <a:pt x="3052198" y="1227463"/>
                    <a:pt x="3139505" y="1259405"/>
                    <a:pt x="3145958" y="1272181"/>
                  </a:cubicBezTo>
                  <a:cubicBezTo>
                    <a:pt x="3152024" y="1284313"/>
                    <a:pt x="3145958" y="1297412"/>
                    <a:pt x="3132149" y="1297799"/>
                  </a:cubicBezTo>
                  <a:cubicBezTo>
                    <a:pt x="3124986" y="1297993"/>
                    <a:pt x="3010642" y="1252500"/>
                    <a:pt x="3010964" y="1279086"/>
                  </a:cubicBezTo>
                  <a:cubicBezTo>
                    <a:pt x="3030904" y="1308511"/>
                    <a:pt x="3116985" y="1321288"/>
                    <a:pt x="3134537" y="1338388"/>
                  </a:cubicBezTo>
                  <a:cubicBezTo>
                    <a:pt x="3143571" y="1347164"/>
                    <a:pt x="3141957" y="1365877"/>
                    <a:pt x="3127438" y="1368394"/>
                  </a:cubicBezTo>
                  <a:cubicBezTo>
                    <a:pt x="3099498" y="1373298"/>
                    <a:pt x="3032388" y="1323288"/>
                    <a:pt x="2995219" y="1345099"/>
                  </a:cubicBezTo>
                  <a:lnTo>
                    <a:pt x="2992638" y="1354391"/>
                  </a:lnTo>
                  <a:cubicBezTo>
                    <a:pt x="3080526" y="1414596"/>
                    <a:pt x="3181707" y="1429502"/>
                    <a:pt x="3282759" y="1455314"/>
                  </a:cubicBezTo>
                  <a:cubicBezTo>
                    <a:pt x="3314249" y="1402723"/>
                    <a:pt x="3351417" y="1322191"/>
                    <a:pt x="3325477" y="1261857"/>
                  </a:cubicBezTo>
                  <a:cubicBezTo>
                    <a:pt x="3301988" y="1207330"/>
                    <a:pt x="3194161" y="1138027"/>
                    <a:pt x="3136731" y="1130283"/>
                  </a:cubicBezTo>
                  <a:close/>
                  <a:moveTo>
                    <a:pt x="2383876" y="1249338"/>
                  </a:moveTo>
                  <a:cubicBezTo>
                    <a:pt x="2301472" y="1248822"/>
                    <a:pt x="2220747" y="1228560"/>
                    <a:pt x="2142474" y="1204749"/>
                  </a:cubicBezTo>
                  <a:cubicBezTo>
                    <a:pt x="2119308" y="1197715"/>
                    <a:pt x="2097756" y="1183584"/>
                    <a:pt x="2072783" y="1185261"/>
                  </a:cubicBezTo>
                  <a:cubicBezTo>
                    <a:pt x="2174480" y="1423178"/>
                    <a:pt x="2176545" y="1709556"/>
                    <a:pt x="2050456" y="1938633"/>
                  </a:cubicBezTo>
                  <a:lnTo>
                    <a:pt x="2051811" y="1944763"/>
                  </a:lnTo>
                  <a:cubicBezTo>
                    <a:pt x="2089431" y="1960766"/>
                    <a:pt x="2105693" y="1991675"/>
                    <a:pt x="2081881" y="2028263"/>
                  </a:cubicBezTo>
                  <a:cubicBezTo>
                    <a:pt x="2079559" y="2031877"/>
                    <a:pt x="2072460" y="2030651"/>
                    <a:pt x="2072589" y="2034006"/>
                  </a:cubicBezTo>
                  <a:cubicBezTo>
                    <a:pt x="2073299" y="2050138"/>
                    <a:pt x="2098336" y="2060463"/>
                    <a:pt x="2077494" y="2093501"/>
                  </a:cubicBezTo>
                  <a:cubicBezTo>
                    <a:pt x="2071750" y="2102600"/>
                    <a:pt x="2055618" y="2108859"/>
                    <a:pt x="2054909" y="2110085"/>
                  </a:cubicBezTo>
                  <a:cubicBezTo>
                    <a:pt x="2053554" y="2112408"/>
                    <a:pt x="2063684" y="2143253"/>
                    <a:pt x="2055618" y="2163128"/>
                  </a:cubicBezTo>
                  <a:cubicBezTo>
                    <a:pt x="2050714" y="2175066"/>
                    <a:pt x="2027226" y="2195521"/>
                    <a:pt x="2013288" y="2196425"/>
                  </a:cubicBezTo>
                  <a:cubicBezTo>
                    <a:pt x="2048907" y="2261534"/>
                    <a:pt x="1971602" y="2293927"/>
                    <a:pt x="1917269" y="2274117"/>
                  </a:cubicBezTo>
                  <a:lnTo>
                    <a:pt x="1912494" y="2303994"/>
                  </a:lnTo>
                  <a:cubicBezTo>
                    <a:pt x="1957599" y="2316770"/>
                    <a:pt x="2001543" y="2314899"/>
                    <a:pt x="2047810" y="2315544"/>
                  </a:cubicBezTo>
                  <a:cubicBezTo>
                    <a:pt x="2130472" y="2316641"/>
                    <a:pt x="2212875" y="2333483"/>
                    <a:pt x="2290373" y="2333806"/>
                  </a:cubicBezTo>
                  <a:cubicBezTo>
                    <a:pt x="2309280" y="2333870"/>
                    <a:pt x="2327671" y="2325804"/>
                    <a:pt x="2347352" y="2329095"/>
                  </a:cubicBezTo>
                  <a:cubicBezTo>
                    <a:pt x="2349869" y="2302574"/>
                    <a:pt x="2349030" y="2270891"/>
                    <a:pt x="2352515" y="2245015"/>
                  </a:cubicBezTo>
                  <a:cubicBezTo>
                    <a:pt x="2360129" y="2188359"/>
                    <a:pt x="2384521" y="2149383"/>
                    <a:pt x="2378842" y="2089436"/>
                  </a:cubicBezTo>
                  <a:cubicBezTo>
                    <a:pt x="2373293" y="2030909"/>
                    <a:pt x="2360516" y="1988126"/>
                    <a:pt x="2365743" y="1924243"/>
                  </a:cubicBezTo>
                  <a:cubicBezTo>
                    <a:pt x="2369615" y="1876685"/>
                    <a:pt x="2394136" y="1831064"/>
                    <a:pt x="2397878" y="1787055"/>
                  </a:cubicBezTo>
                  <a:cubicBezTo>
                    <a:pt x="2402782" y="1729431"/>
                    <a:pt x="2379810" y="1680325"/>
                    <a:pt x="2379423" y="1626766"/>
                  </a:cubicBezTo>
                  <a:cubicBezTo>
                    <a:pt x="2379036" y="1579531"/>
                    <a:pt x="2392716" y="1532232"/>
                    <a:pt x="2388522" y="1480415"/>
                  </a:cubicBezTo>
                  <a:cubicBezTo>
                    <a:pt x="2385682" y="1444925"/>
                    <a:pt x="2372131" y="1406917"/>
                    <a:pt x="2370131" y="1370717"/>
                  </a:cubicBezTo>
                  <a:cubicBezTo>
                    <a:pt x="2367743" y="1328386"/>
                    <a:pt x="2374712" y="1290120"/>
                    <a:pt x="2384004" y="1249338"/>
                  </a:cubicBezTo>
                  <a:close/>
                  <a:moveTo>
                    <a:pt x="1775242" y="2164354"/>
                  </a:moveTo>
                  <a:lnTo>
                    <a:pt x="1861904" y="1952055"/>
                  </a:lnTo>
                  <a:cubicBezTo>
                    <a:pt x="1738525" y="1882687"/>
                    <a:pt x="1619986" y="1814415"/>
                    <a:pt x="1535453" y="1697296"/>
                  </a:cubicBezTo>
                  <a:cubicBezTo>
                    <a:pt x="1526548" y="1684971"/>
                    <a:pt x="1479249" y="1623669"/>
                    <a:pt x="1503576" y="1615732"/>
                  </a:cubicBezTo>
                  <a:cubicBezTo>
                    <a:pt x="1529065" y="1607408"/>
                    <a:pt x="1549650" y="1676711"/>
                    <a:pt x="1571654" y="1688455"/>
                  </a:cubicBezTo>
                  <a:cubicBezTo>
                    <a:pt x="1658574" y="1585016"/>
                    <a:pt x="1772144" y="1512163"/>
                    <a:pt x="1882875" y="1436988"/>
                  </a:cubicBezTo>
                  <a:cubicBezTo>
                    <a:pt x="1895394" y="1412015"/>
                    <a:pt x="1841835" y="1288894"/>
                    <a:pt x="1827832" y="1258566"/>
                  </a:cubicBezTo>
                  <a:cubicBezTo>
                    <a:pt x="1801569" y="1201587"/>
                    <a:pt x="1806215" y="1187262"/>
                    <a:pt x="1739364" y="1202039"/>
                  </a:cubicBezTo>
                  <a:cubicBezTo>
                    <a:pt x="1611920" y="1230173"/>
                    <a:pt x="1419689" y="1358456"/>
                    <a:pt x="1340641" y="1462154"/>
                  </a:cubicBezTo>
                  <a:cubicBezTo>
                    <a:pt x="1175255" y="1679034"/>
                    <a:pt x="1267337" y="1842356"/>
                    <a:pt x="1459890" y="1987803"/>
                  </a:cubicBezTo>
                  <a:cubicBezTo>
                    <a:pt x="1554231" y="2059043"/>
                    <a:pt x="1664317" y="2123507"/>
                    <a:pt x="1775177" y="2164354"/>
                  </a:cubicBezTo>
                  <a:close/>
                  <a:moveTo>
                    <a:pt x="2383876" y="2329031"/>
                  </a:moveTo>
                  <a:lnTo>
                    <a:pt x="2720005" y="2333290"/>
                  </a:lnTo>
                  <a:cubicBezTo>
                    <a:pt x="2729491" y="2331999"/>
                    <a:pt x="2737040" y="2326837"/>
                    <a:pt x="2743364" y="2320061"/>
                  </a:cubicBezTo>
                  <a:cubicBezTo>
                    <a:pt x="2782920" y="2277343"/>
                    <a:pt x="2754140" y="2086081"/>
                    <a:pt x="2759238" y="2020261"/>
                  </a:cubicBezTo>
                  <a:cubicBezTo>
                    <a:pt x="2764013" y="1958056"/>
                    <a:pt x="2788341" y="1891269"/>
                    <a:pt x="2791374" y="1828224"/>
                  </a:cubicBezTo>
                  <a:cubicBezTo>
                    <a:pt x="2794148" y="1770278"/>
                    <a:pt x="2776145" y="1716009"/>
                    <a:pt x="2772660" y="1658966"/>
                  </a:cubicBezTo>
                  <a:cubicBezTo>
                    <a:pt x="2765046" y="1533135"/>
                    <a:pt x="2818863" y="1376202"/>
                    <a:pt x="2722586" y="1269794"/>
                  </a:cubicBezTo>
                  <a:cubicBezTo>
                    <a:pt x="2674448" y="1216622"/>
                    <a:pt x="2585915" y="1239853"/>
                    <a:pt x="2523386" y="1244692"/>
                  </a:cubicBezTo>
                  <a:cubicBezTo>
                    <a:pt x="2489122" y="1247338"/>
                    <a:pt x="2453824" y="1240111"/>
                    <a:pt x="2420399" y="1251532"/>
                  </a:cubicBezTo>
                  <a:cubicBezTo>
                    <a:pt x="2380520" y="1330902"/>
                    <a:pt x="2420076" y="1414532"/>
                    <a:pt x="2424980" y="1494160"/>
                  </a:cubicBezTo>
                  <a:cubicBezTo>
                    <a:pt x="2428142" y="1545654"/>
                    <a:pt x="2412074" y="1594437"/>
                    <a:pt x="2415688" y="1645221"/>
                  </a:cubicBezTo>
                  <a:cubicBezTo>
                    <a:pt x="2418076" y="1678131"/>
                    <a:pt x="2431304" y="1712847"/>
                    <a:pt x="2433562" y="1746273"/>
                  </a:cubicBezTo>
                  <a:cubicBezTo>
                    <a:pt x="2438273" y="1816222"/>
                    <a:pt x="2401943" y="1877137"/>
                    <a:pt x="2397620" y="1947022"/>
                  </a:cubicBezTo>
                  <a:cubicBezTo>
                    <a:pt x="2393684" y="2010582"/>
                    <a:pt x="2417624" y="2064657"/>
                    <a:pt x="2416204" y="2120862"/>
                  </a:cubicBezTo>
                  <a:cubicBezTo>
                    <a:pt x="2415301" y="2156159"/>
                    <a:pt x="2394781" y="2198877"/>
                    <a:pt x="2389102" y="2235851"/>
                  </a:cubicBezTo>
                  <a:cubicBezTo>
                    <a:pt x="2384392" y="2266567"/>
                    <a:pt x="2383101" y="2297993"/>
                    <a:pt x="2383876" y="2329031"/>
                  </a:cubicBezTo>
                  <a:close/>
                  <a:moveTo>
                    <a:pt x="3861903" y="1775311"/>
                  </a:moveTo>
                  <a:cubicBezTo>
                    <a:pt x="3867646" y="1767245"/>
                    <a:pt x="3792019" y="1639672"/>
                    <a:pt x="3781823" y="1619991"/>
                  </a:cubicBezTo>
                  <a:cubicBezTo>
                    <a:pt x="3734459" y="1528941"/>
                    <a:pt x="3692064" y="1427437"/>
                    <a:pt x="3632375" y="1343937"/>
                  </a:cubicBezTo>
                  <a:cubicBezTo>
                    <a:pt x="3573976" y="1262309"/>
                    <a:pt x="3514933" y="1211718"/>
                    <a:pt x="3420527" y="1285991"/>
                  </a:cubicBezTo>
                  <a:cubicBezTo>
                    <a:pt x="3360903" y="1332903"/>
                    <a:pt x="3353805" y="1393237"/>
                    <a:pt x="3322057" y="1457572"/>
                  </a:cubicBezTo>
                  <a:lnTo>
                    <a:pt x="3322057" y="1464219"/>
                  </a:lnTo>
                  <a:cubicBezTo>
                    <a:pt x="3369227" y="1466477"/>
                    <a:pt x="3349611" y="1510615"/>
                    <a:pt x="3341544" y="1540943"/>
                  </a:cubicBezTo>
                  <a:cubicBezTo>
                    <a:pt x="3323605" y="1608440"/>
                    <a:pt x="3291599" y="1671872"/>
                    <a:pt x="3267917" y="1737304"/>
                  </a:cubicBezTo>
                  <a:lnTo>
                    <a:pt x="3184740" y="1903465"/>
                  </a:lnTo>
                  <a:cubicBezTo>
                    <a:pt x="3258432" y="1890623"/>
                    <a:pt x="3310119" y="1814932"/>
                    <a:pt x="3342706" y="1752597"/>
                  </a:cubicBezTo>
                  <a:cubicBezTo>
                    <a:pt x="3352127" y="1734593"/>
                    <a:pt x="3388134" y="1640123"/>
                    <a:pt x="3396394" y="1636574"/>
                  </a:cubicBezTo>
                  <a:cubicBezTo>
                    <a:pt x="3400846" y="1634639"/>
                    <a:pt x="3405428" y="1633219"/>
                    <a:pt x="3410332" y="1634251"/>
                  </a:cubicBezTo>
                  <a:cubicBezTo>
                    <a:pt x="3430658" y="1639414"/>
                    <a:pt x="3421044" y="1704975"/>
                    <a:pt x="3423883" y="1726205"/>
                  </a:cubicBezTo>
                  <a:cubicBezTo>
                    <a:pt x="3437047" y="1823836"/>
                    <a:pt x="3510609" y="1791249"/>
                    <a:pt x="3550940" y="1732077"/>
                  </a:cubicBezTo>
                  <a:cubicBezTo>
                    <a:pt x="3558296" y="1721300"/>
                    <a:pt x="3575589" y="1691940"/>
                    <a:pt x="3577461" y="1680454"/>
                  </a:cubicBezTo>
                  <a:cubicBezTo>
                    <a:pt x="3580107" y="1663999"/>
                    <a:pt x="3559393" y="1624572"/>
                    <a:pt x="3556554" y="1602697"/>
                  </a:cubicBezTo>
                  <a:cubicBezTo>
                    <a:pt x="3553585" y="1579338"/>
                    <a:pt x="3549778" y="1524811"/>
                    <a:pt x="3581591" y="1519971"/>
                  </a:cubicBezTo>
                  <a:cubicBezTo>
                    <a:pt x="3615984" y="1514744"/>
                    <a:pt x="3628761" y="1579208"/>
                    <a:pt x="3628761" y="1603665"/>
                  </a:cubicBezTo>
                  <a:cubicBezTo>
                    <a:pt x="3628761" y="1623088"/>
                    <a:pt x="3615726" y="1657546"/>
                    <a:pt x="3620437" y="1675872"/>
                  </a:cubicBezTo>
                  <a:cubicBezTo>
                    <a:pt x="3622115" y="1682390"/>
                    <a:pt x="3641280" y="1706588"/>
                    <a:pt x="3647023" y="1713493"/>
                  </a:cubicBezTo>
                  <a:cubicBezTo>
                    <a:pt x="3700581" y="1777634"/>
                    <a:pt x="3782081" y="1804607"/>
                    <a:pt x="3861903" y="1775246"/>
                  </a:cubicBezTo>
                  <a:close/>
                  <a:moveTo>
                    <a:pt x="3070847" y="1442021"/>
                  </a:moveTo>
                  <a:lnTo>
                    <a:pt x="2900298" y="1836548"/>
                  </a:lnTo>
                  <a:cubicBezTo>
                    <a:pt x="2892232" y="1852035"/>
                    <a:pt x="2886360" y="1874104"/>
                    <a:pt x="2864033" y="1865006"/>
                  </a:cubicBezTo>
                  <a:cubicBezTo>
                    <a:pt x="2856418" y="1859521"/>
                    <a:pt x="2859645" y="1843001"/>
                    <a:pt x="2861968" y="1834806"/>
                  </a:cubicBezTo>
                  <a:cubicBezTo>
                    <a:pt x="2878874" y="1773569"/>
                    <a:pt x="2931207" y="1697748"/>
                    <a:pt x="2950308" y="1634897"/>
                  </a:cubicBezTo>
                  <a:cubicBezTo>
                    <a:pt x="2970376" y="1568884"/>
                    <a:pt x="2909138" y="1437375"/>
                    <a:pt x="2874357" y="1378912"/>
                  </a:cubicBezTo>
                  <a:cubicBezTo>
                    <a:pt x="2849127" y="1336581"/>
                    <a:pt x="2817443" y="1292185"/>
                    <a:pt x="2768337" y="1276828"/>
                  </a:cubicBezTo>
                  <a:cubicBezTo>
                    <a:pt x="2782920" y="1306317"/>
                    <a:pt x="2799698" y="1335807"/>
                    <a:pt x="2807248" y="1368265"/>
                  </a:cubicBezTo>
                  <a:cubicBezTo>
                    <a:pt x="2830091" y="1466025"/>
                    <a:pt x="2802150" y="1575724"/>
                    <a:pt x="2809313" y="1677292"/>
                  </a:cubicBezTo>
                  <a:cubicBezTo>
                    <a:pt x="2813571" y="1738013"/>
                    <a:pt x="2828026" y="1785506"/>
                    <a:pt x="2823380" y="1851132"/>
                  </a:cubicBezTo>
                  <a:cubicBezTo>
                    <a:pt x="2820734" y="1888946"/>
                    <a:pt x="2795181" y="1967348"/>
                    <a:pt x="2800537" y="1997096"/>
                  </a:cubicBezTo>
                  <a:cubicBezTo>
                    <a:pt x="2805893" y="2026843"/>
                    <a:pt x="2862032" y="2055236"/>
                    <a:pt x="2890102" y="2058591"/>
                  </a:cubicBezTo>
                  <a:cubicBezTo>
                    <a:pt x="3018837" y="2073885"/>
                    <a:pt x="3127503" y="1934503"/>
                    <a:pt x="3182546" y="1835064"/>
                  </a:cubicBezTo>
                  <a:cubicBezTo>
                    <a:pt x="3240299" y="1730722"/>
                    <a:pt x="3283662" y="1610698"/>
                    <a:pt x="3317475" y="1496483"/>
                  </a:cubicBezTo>
                  <a:lnTo>
                    <a:pt x="3070912" y="1442085"/>
                  </a:lnTo>
                  <a:close/>
                  <a:moveTo>
                    <a:pt x="5449887" y="1592437"/>
                  </a:moveTo>
                  <a:cubicBezTo>
                    <a:pt x="5417946" y="1551397"/>
                    <a:pt x="5367291" y="1529457"/>
                    <a:pt x="5326702" y="1498290"/>
                  </a:cubicBezTo>
                  <a:cubicBezTo>
                    <a:pt x="5279596" y="1462154"/>
                    <a:pt x="5238234" y="1417564"/>
                    <a:pt x="5186675" y="1386655"/>
                  </a:cubicBezTo>
                  <a:cubicBezTo>
                    <a:pt x="5145700" y="1391108"/>
                    <a:pt x="5103046" y="1374653"/>
                    <a:pt x="5063232" y="1373749"/>
                  </a:cubicBezTo>
                  <a:cubicBezTo>
                    <a:pt x="5040776" y="1373233"/>
                    <a:pt x="5008060" y="1381106"/>
                    <a:pt x="4985411" y="1381945"/>
                  </a:cubicBezTo>
                  <a:cubicBezTo>
                    <a:pt x="4822153" y="1388010"/>
                    <a:pt x="4658831" y="1379944"/>
                    <a:pt x="4496026" y="1372652"/>
                  </a:cubicBezTo>
                  <a:lnTo>
                    <a:pt x="4335350" y="1377105"/>
                  </a:lnTo>
                  <a:lnTo>
                    <a:pt x="4340770" y="1414273"/>
                  </a:lnTo>
                  <a:cubicBezTo>
                    <a:pt x="4429045" y="1412402"/>
                    <a:pt x="4517578" y="1415758"/>
                    <a:pt x="4605853" y="1414209"/>
                  </a:cubicBezTo>
                  <a:cubicBezTo>
                    <a:pt x="4626309" y="1413822"/>
                    <a:pt x="4746332" y="1391817"/>
                    <a:pt x="4724650" y="1436858"/>
                  </a:cubicBezTo>
                  <a:cubicBezTo>
                    <a:pt x="4723683" y="1438923"/>
                    <a:pt x="4716133" y="1446086"/>
                    <a:pt x="4715487" y="1446086"/>
                  </a:cubicBezTo>
                  <a:lnTo>
                    <a:pt x="4337931" y="1446086"/>
                  </a:lnTo>
                  <a:lnTo>
                    <a:pt x="4333607" y="1466090"/>
                  </a:lnTo>
                  <a:lnTo>
                    <a:pt x="4340899" y="1472865"/>
                  </a:lnTo>
                  <a:lnTo>
                    <a:pt x="4576106" y="1489320"/>
                  </a:lnTo>
                  <a:cubicBezTo>
                    <a:pt x="4583462" y="1496031"/>
                    <a:pt x="4583010" y="1510744"/>
                    <a:pt x="4572879" y="1514035"/>
                  </a:cubicBezTo>
                  <a:cubicBezTo>
                    <a:pt x="4556683" y="1519261"/>
                    <a:pt x="4452017" y="1515841"/>
                    <a:pt x="4426916" y="1514938"/>
                  </a:cubicBezTo>
                  <a:cubicBezTo>
                    <a:pt x="4397555" y="1513841"/>
                    <a:pt x="4362968" y="1508421"/>
                    <a:pt x="4333349" y="1505646"/>
                  </a:cubicBezTo>
                  <a:lnTo>
                    <a:pt x="4333349" y="1551397"/>
                  </a:lnTo>
                  <a:cubicBezTo>
                    <a:pt x="4333349" y="1551397"/>
                    <a:pt x="4413429" y="1551397"/>
                    <a:pt x="4413429" y="1551397"/>
                  </a:cubicBezTo>
                  <a:cubicBezTo>
                    <a:pt x="4427174" y="1561270"/>
                    <a:pt x="4446081" y="1550687"/>
                    <a:pt x="4459438" y="1560237"/>
                  </a:cubicBezTo>
                  <a:cubicBezTo>
                    <a:pt x="4472086" y="1569336"/>
                    <a:pt x="4458599" y="1583403"/>
                    <a:pt x="4454598" y="1583403"/>
                  </a:cubicBezTo>
                  <a:lnTo>
                    <a:pt x="4333349" y="1583403"/>
                  </a:lnTo>
                  <a:cubicBezTo>
                    <a:pt x="4334962" y="1650190"/>
                    <a:pt x="4325864" y="1715557"/>
                    <a:pt x="4333478" y="1782280"/>
                  </a:cubicBezTo>
                  <a:cubicBezTo>
                    <a:pt x="4335027" y="1793121"/>
                    <a:pt x="4343029" y="1798670"/>
                    <a:pt x="4353740" y="1798606"/>
                  </a:cubicBezTo>
                  <a:cubicBezTo>
                    <a:pt x="4626696" y="1803768"/>
                    <a:pt x="4900943" y="1796412"/>
                    <a:pt x="5172866" y="1811899"/>
                  </a:cubicBezTo>
                  <a:cubicBezTo>
                    <a:pt x="5252494" y="1776989"/>
                    <a:pt x="5314507" y="1715880"/>
                    <a:pt x="5384391" y="1666580"/>
                  </a:cubicBezTo>
                  <a:cubicBezTo>
                    <a:pt x="5400265" y="1655352"/>
                    <a:pt x="5420011" y="1646770"/>
                    <a:pt x="5434981" y="1635026"/>
                  </a:cubicBezTo>
                  <a:cubicBezTo>
                    <a:pt x="5438724" y="1632122"/>
                    <a:pt x="5443370" y="1635219"/>
                    <a:pt x="5440789" y="1624572"/>
                  </a:cubicBezTo>
                  <a:lnTo>
                    <a:pt x="5292050" y="1624572"/>
                  </a:lnTo>
                  <a:cubicBezTo>
                    <a:pt x="5278757" y="1624572"/>
                    <a:pt x="5278757" y="1592566"/>
                    <a:pt x="5292050" y="1592566"/>
                  </a:cubicBezTo>
                  <a:lnTo>
                    <a:pt x="5449952" y="1592566"/>
                  </a:lnTo>
                  <a:close/>
                  <a:moveTo>
                    <a:pt x="2978829" y="1555849"/>
                  </a:moveTo>
                  <a:cubicBezTo>
                    <a:pt x="2991993" y="1543976"/>
                    <a:pt x="3040389" y="1433890"/>
                    <a:pt x="3038002" y="1426018"/>
                  </a:cubicBezTo>
                  <a:lnTo>
                    <a:pt x="2914688" y="1377428"/>
                  </a:lnTo>
                  <a:cubicBezTo>
                    <a:pt x="2939079" y="1435632"/>
                    <a:pt x="2973151" y="1491127"/>
                    <a:pt x="2978764" y="1555849"/>
                  </a:cubicBezTo>
                  <a:close/>
                  <a:moveTo>
                    <a:pt x="1898814" y="1478092"/>
                  </a:moveTo>
                  <a:cubicBezTo>
                    <a:pt x="1860097" y="1485126"/>
                    <a:pt x="1847514" y="1495838"/>
                    <a:pt x="1844029" y="1535329"/>
                  </a:cubicBezTo>
                  <a:cubicBezTo>
                    <a:pt x="1836673" y="1617732"/>
                    <a:pt x="1838867" y="1719042"/>
                    <a:pt x="1834866" y="1805188"/>
                  </a:cubicBezTo>
                  <a:cubicBezTo>
                    <a:pt x="1833253" y="1840356"/>
                    <a:pt x="1824929" y="1900625"/>
                    <a:pt x="1864614" y="1912563"/>
                  </a:cubicBezTo>
                  <a:cubicBezTo>
                    <a:pt x="1916946" y="1775569"/>
                    <a:pt x="1914043" y="1622507"/>
                    <a:pt x="1898878" y="1478092"/>
                  </a:cubicBezTo>
                  <a:close/>
                  <a:moveTo>
                    <a:pt x="4008383" y="3276052"/>
                  </a:moveTo>
                  <a:cubicBezTo>
                    <a:pt x="4014191" y="3216041"/>
                    <a:pt x="4013674" y="3155577"/>
                    <a:pt x="4013158" y="3095114"/>
                  </a:cubicBezTo>
                  <a:cubicBezTo>
                    <a:pt x="4010061" y="2738207"/>
                    <a:pt x="4008318" y="2374136"/>
                    <a:pt x="4002833" y="2016583"/>
                  </a:cubicBezTo>
                  <a:lnTo>
                    <a:pt x="3884875" y="1804994"/>
                  </a:lnTo>
                  <a:cubicBezTo>
                    <a:pt x="3871905" y="1796799"/>
                    <a:pt x="3859451" y="1810995"/>
                    <a:pt x="3848094" y="1814222"/>
                  </a:cubicBezTo>
                  <a:cubicBezTo>
                    <a:pt x="3757625" y="1839775"/>
                    <a:pt x="3650507" y="1792153"/>
                    <a:pt x="3605595" y="1711363"/>
                  </a:cubicBezTo>
                  <a:cubicBezTo>
                    <a:pt x="3578752" y="1750854"/>
                    <a:pt x="3540809" y="1813447"/>
                    <a:pt x="3488605" y="1820739"/>
                  </a:cubicBezTo>
                  <a:cubicBezTo>
                    <a:pt x="3425496" y="1829515"/>
                    <a:pt x="3406138" y="1790991"/>
                    <a:pt x="3388328" y="1738852"/>
                  </a:cubicBezTo>
                  <a:cubicBezTo>
                    <a:pt x="3348449" y="1816287"/>
                    <a:pt x="3284372" y="1926759"/>
                    <a:pt x="3186740" y="1935729"/>
                  </a:cubicBezTo>
                  <a:cubicBezTo>
                    <a:pt x="3178222" y="1936503"/>
                    <a:pt x="3169318" y="1930050"/>
                    <a:pt x="3161897" y="1933083"/>
                  </a:cubicBezTo>
                  <a:cubicBezTo>
                    <a:pt x="3157057" y="1935019"/>
                    <a:pt x="3106596" y="1998773"/>
                    <a:pt x="3093238" y="2011098"/>
                  </a:cubicBezTo>
                  <a:cubicBezTo>
                    <a:pt x="3028581" y="2070658"/>
                    <a:pt x="2937208" y="2113828"/>
                    <a:pt x="2848933" y="2081370"/>
                  </a:cubicBezTo>
                  <a:lnTo>
                    <a:pt x="2795761" y="2049945"/>
                  </a:lnTo>
                  <a:cubicBezTo>
                    <a:pt x="2792083" y="2126734"/>
                    <a:pt x="2808667" y="2204168"/>
                    <a:pt x="2795245" y="2280441"/>
                  </a:cubicBezTo>
                  <a:cubicBezTo>
                    <a:pt x="2789309" y="2314254"/>
                    <a:pt x="2758980" y="2351422"/>
                    <a:pt x="2758658" y="2367748"/>
                  </a:cubicBezTo>
                  <a:cubicBezTo>
                    <a:pt x="2758141" y="2393301"/>
                    <a:pt x="2777113" y="2429115"/>
                    <a:pt x="2777694" y="2459314"/>
                  </a:cubicBezTo>
                  <a:cubicBezTo>
                    <a:pt x="2778210" y="2482609"/>
                    <a:pt x="2769305" y="2505129"/>
                    <a:pt x="2768079" y="2527779"/>
                  </a:cubicBezTo>
                  <a:cubicBezTo>
                    <a:pt x="2765304" y="2577982"/>
                    <a:pt x="2778855" y="2634187"/>
                    <a:pt x="2772789" y="2685809"/>
                  </a:cubicBezTo>
                  <a:cubicBezTo>
                    <a:pt x="2798020" y="2680905"/>
                    <a:pt x="2809119" y="2698909"/>
                    <a:pt x="2812862" y="2721236"/>
                  </a:cubicBezTo>
                  <a:cubicBezTo>
                    <a:pt x="2816604" y="2743433"/>
                    <a:pt x="2812410" y="2819384"/>
                    <a:pt x="2809506" y="2843775"/>
                  </a:cubicBezTo>
                  <a:cubicBezTo>
                    <a:pt x="2803763" y="2891527"/>
                    <a:pt x="2749172" y="2907981"/>
                    <a:pt x="2708777" y="2896302"/>
                  </a:cubicBezTo>
                  <a:lnTo>
                    <a:pt x="2704195" y="3271406"/>
                  </a:lnTo>
                  <a:lnTo>
                    <a:pt x="3038260" y="3271406"/>
                  </a:lnTo>
                  <a:lnTo>
                    <a:pt x="3029097" y="3189003"/>
                  </a:lnTo>
                  <a:cubicBezTo>
                    <a:pt x="3019289" y="3178743"/>
                    <a:pt x="2870679" y="3246434"/>
                    <a:pt x="2859709" y="3154803"/>
                  </a:cubicBezTo>
                  <a:cubicBezTo>
                    <a:pt x="2853063" y="3099373"/>
                    <a:pt x="2868614" y="2986964"/>
                    <a:pt x="2873583" y="2925985"/>
                  </a:cubicBezTo>
                  <a:cubicBezTo>
                    <a:pt x="2883133" y="2809317"/>
                    <a:pt x="2894555" y="2690197"/>
                    <a:pt x="2910816" y="2574304"/>
                  </a:cubicBezTo>
                  <a:cubicBezTo>
                    <a:pt x="2922754" y="2488997"/>
                    <a:pt x="2959212" y="2187455"/>
                    <a:pt x="3066588" y="2408143"/>
                  </a:cubicBezTo>
                  <a:cubicBezTo>
                    <a:pt x="3128213" y="2534813"/>
                    <a:pt x="3180352" y="2710459"/>
                    <a:pt x="3222554" y="2846937"/>
                  </a:cubicBezTo>
                  <a:cubicBezTo>
                    <a:pt x="3245010" y="2919597"/>
                    <a:pt x="3285856" y="3033231"/>
                    <a:pt x="3293341" y="3105632"/>
                  </a:cubicBezTo>
                  <a:cubicBezTo>
                    <a:pt x="3296181" y="3132928"/>
                    <a:pt x="3288244" y="3136800"/>
                    <a:pt x="3262432" y="3145382"/>
                  </a:cubicBezTo>
                  <a:cubicBezTo>
                    <a:pt x="3225264" y="3157707"/>
                    <a:pt x="3182030" y="3154093"/>
                    <a:pt x="3143829" y="3161772"/>
                  </a:cubicBezTo>
                  <a:lnTo>
                    <a:pt x="3152734" y="3271342"/>
                  </a:lnTo>
                  <a:lnTo>
                    <a:pt x="3512416" y="3271794"/>
                  </a:lnTo>
                  <a:lnTo>
                    <a:pt x="3532549" y="3161579"/>
                  </a:lnTo>
                  <a:cubicBezTo>
                    <a:pt x="3508480" y="3163450"/>
                    <a:pt x="3408977" y="3157642"/>
                    <a:pt x="3397749" y="3138542"/>
                  </a:cubicBezTo>
                  <a:cubicBezTo>
                    <a:pt x="3393361" y="3131057"/>
                    <a:pt x="3390844" y="3114731"/>
                    <a:pt x="3391619" y="3105697"/>
                  </a:cubicBezTo>
                  <a:cubicBezTo>
                    <a:pt x="3446145" y="2891785"/>
                    <a:pt x="3482152" y="2670903"/>
                    <a:pt x="3567007" y="2466348"/>
                  </a:cubicBezTo>
                  <a:cubicBezTo>
                    <a:pt x="3616759" y="2346454"/>
                    <a:pt x="3683739" y="2198748"/>
                    <a:pt x="3737040" y="2428728"/>
                  </a:cubicBezTo>
                  <a:cubicBezTo>
                    <a:pt x="3781888" y="2622378"/>
                    <a:pt x="3774144" y="2811898"/>
                    <a:pt x="3779435" y="3008517"/>
                  </a:cubicBezTo>
                  <a:cubicBezTo>
                    <a:pt x="3780468" y="3046072"/>
                    <a:pt x="3800343" y="3132799"/>
                    <a:pt x="3777113" y="3161321"/>
                  </a:cubicBezTo>
                  <a:cubicBezTo>
                    <a:pt x="3747945" y="3197005"/>
                    <a:pt x="3672512" y="3182357"/>
                    <a:pt x="3633214" y="3175259"/>
                  </a:cubicBezTo>
                  <a:cubicBezTo>
                    <a:pt x="3633794" y="3203006"/>
                    <a:pt x="3616952" y="3240755"/>
                    <a:pt x="3616694" y="3266502"/>
                  </a:cubicBezTo>
                  <a:cubicBezTo>
                    <a:pt x="3616694" y="3271922"/>
                    <a:pt x="3617210" y="3272503"/>
                    <a:pt x="3621728" y="3275923"/>
                  </a:cubicBezTo>
                  <a:lnTo>
                    <a:pt x="4008383" y="3275923"/>
                  </a:lnTo>
                  <a:close/>
                  <a:moveTo>
                    <a:pt x="4978635" y="1976769"/>
                  </a:moveTo>
                  <a:lnTo>
                    <a:pt x="4820411" y="2269406"/>
                  </a:lnTo>
                  <a:cubicBezTo>
                    <a:pt x="4817507" y="2373426"/>
                    <a:pt x="4906234" y="2322255"/>
                    <a:pt x="4953211" y="2283086"/>
                  </a:cubicBezTo>
                  <a:cubicBezTo>
                    <a:pt x="4990960" y="2251661"/>
                    <a:pt x="5047552" y="2168161"/>
                    <a:pt x="5102272" y="2207588"/>
                  </a:cubicBezTo>
                  <a:cubicBezTo>
                    <a:pt x="5151185" y="2242821"/>
                    <a:pt x="5166736" y="2347421"/>
                    <a:pt x="5255140" y="2333290"/>
                  </a:cubicBezTo>
                  <a:cubicBezTo>
                    <a:pt x="5305214" y="2325288"/>
                    <a:pt x="5335672" y="2258566"/>
                    <a:pt x="5367291" y="2230431"/>
                  </a:cubicBezTo>
                  <a:cubicBezTo>
                    <a:pt x="5417494" y="2185777"/>
                    <a:pt x="5423818" y="2276634"/>
                    <a:pt x="5435239" y="2304704"/>
                  </a:cubicBezTo>
                  <a:cubicBezTo>
                    <a:pt x="5452791" y="2347615"/>
                    <a:pt x="5483507" y="2373685"/>
                    <a:pt x="5530419" y="2378782"/>
                  </a:cubicBezTo>
                  <a:cubicBezTo>
                    <a:pt x="5547132" y="2380589"/>
                    <a:pt x="5598884" y="2383557"/>
                    <a:pt x="5589785" y="2356262"/>
                  </a:cubicBezTo>
                  <a:cubicBezTo>
                    <a:pt x="5585140" y="2342195"/>
                    <a:pt x="5560296" y="2301671"/>
                    <a:pt x="5551327" y="2284764"/>
                  </a:cubicBezTo>
                  <a:cubicBezTo>
                    <a:pt x="5505188" y="2197586"/>
                    <a:pt x="5429690" y="2050719"/>
                    <a:pt x="5367355" y="1979157"/>
                  </a:cubicBezTo>
                  <a:cubicBezTo>
                    <a:pt x="5351030" y="1960443"/>
                    <a:pt x="5329864" y="1935342"/>
                    <a:pt x="5303343" y="1942246"/>
                  </a:cubicBezTo>
                  <a:cubicBezTo>
                    <a:pt x="5256366" y="1954442"/>
                    <a:pt x="5199517" y="2085500"/>
                    <a:pt x="5166091" y="2125314"/>
                  </a:cubicBezTo>
                  <a:cubicBezTo>
                    <a:pt x="5149700" y="2144802"/>
                    <a:pt x="5133310" y="2161321"/>
                    <a:pt x="5105563" y="2154029"/>
                  </a:cubicBezTo>
                  <a:cubicBezTo>
                    <a:pt x="5070524" y="2144802"/>
                    <a:pt x="5023741" y="2029747"/>
                    <a:pt x="5001543" y="1997225"/>
                  </a:cubicBezTo>
                  <a:cubicBezTo>
                    <a:pt x="4998123" y="1992192"/>
                    <a:pt x="4986443" y="1971413"/>
                    <a:pt x="4978635" y="1976769"/>
                  </a:cubicBezTo>
                  <a:close/>
                  <a:moveTo>
                    <a:pt x="1974312" y="2013357"/>
                  </a:moveTo>
                  <a:cubicBezTo>
                    <a:pt x="1984443" y="2010259"/>
                    <a:pt x="2027871" y="2013357"/>
                    <a:pt x="2042971" y="2013357"/>
                  </a:cubicBezTo>
                  <a:cubicBezTo>
                    <a:pt x="2046584" y="2013357"/>
                    <a:pt x="2059232" y="2004000"/>
                    <a:pt x="2059232" y="1997418"/>
                  </a:cubicBezTo>
                  <a:cubicBezTo>
                    <a:pt x="2059361" y="1962896"/>
                    <a:pt x="1925529" y="1963734"/>
                    <a:pt x="1898685" y="1955733"/>
                  </a:cubicBezTo>
                  <a:lnTo>
                    <a:pt x="1807893" y="2174872"/>
                  </a:lnTo>
                  <a:cubicBezTo>
                    <a:pt x="1809635" y="2181647"/>
                    <a:pt x="1874938" y="2219074"/>
                    <a:pt x="1886553" y="2224688"/>
                  </a:cubicBezTo>
                  <a:cubicBezTo>
                    <a:pt x="1910429" y="2236110"/>
                    <a:pt x="1957277" y="2256759"/>
                    <a:pt x="1980959" y="2239594"/>
                  </a:cubicBezTo>
                  <a:cubicBezTo>
                    <a:pt x="2016966" y="2213525"/>
                    <a:pt x="1918689" y="2191779"/>
                    <a:pt x="1932950" y="2164418"/>
                  </a:cubicBezTo>
                  <a:cubicBezTo>
                    <a:pt x="1945855" y="2139510"/>
                    <a:pt x="1995349" y="2182615"/>
                    <a:pt x="2019870" y="2155062"/>
                  </a:cubicBezTo>
                  <a:cubicBezTo>
                    <a:pt x="2049359" y="2122023"/>
                    <a:pt x="1978442" y="2110860"/>
                    <a:pt x="1959406" y="2103826"/>
                  </a:cubicBezTo>
                  <a:lnTo>
                    <a:pt x="1957922" y="2080660"/>
                  </a:lnTo>
                  <a:cubicBezTo>
                    <a:pt x="1968698" y="2064205"/>
                    <a:pt x="2003092" y="2081822"/>
                    <a:pt x="2020128" y="2082402"/>
                  </a:cubicBezTo>
                  <a:cubicBezTo>
                    <a:pt x="2033614" y="2082919"/>
                    <a:pt x="2059426" y="2080725"/>
                    <a:pt x="2047101" y="2063302"/>
                  </a:cubicBezTo>
                  <a:cubicBezTo>
                    <a:pt x="2031162" y="2053171"/>
                    <a:pt x="1982507" y="2053752"/>
                    <a:pt x="1971925" y="2043298"/>
                  </a:cubicBezTo>
                  <a:cubicBezTo>
                    <a:pt x="1964504" y="2035942"/>
                    <a:pt x="1965472" y="2016132"/>
                    <a:pt x="1974312" y="2013421"/>
                  </a:cubicBezTo>
                  <a:close/>
                  <a:moveTo>
                    <a:pt x="2727039" y="2365619"/>
                  </a:moveTo>
                  <a:cubicBezTo>
                    <a:pt x="2700259" y="2375943"/>
                    <a:pt x="2676513" y="2366070"/>
                    <a:pt x="2651734" y="2365425"/>
                  </a:cubicBezTo>
                  <a:cubicBezTo>
                    <a:pt x="2522160" y="2362134"/>
                    <a:pt x="2386134" y="2372910"/>
                    <a:pt x="2257787" y="2365812"/>
                  </a:cubicBezTo>
                  <a:cubicBezTo>
                    <a:pt x="2208680" y="2363102"/>
                    <a:pt x="2156089" y="2349938"/>
                    <a:pt x="2106919" y="2347357"/>
                  </a:cubicBezTo>
                  <a:cubicBezTo>
                    <a:pt x="2054586" y="2344582"/>
                    <a:pt x="2003802" y="2352906"/>
                    <a:pt x="1951921" y="2346776"/>
                  </a:cubicBezTo>
                  <a:cubicBezTo>
                    <a:pt x="1933272" y="2344582"/>
                    <a:pt x="1914559" y="2340001"/>
                    <a:pt x="1896813" y="2333935"/>
                  </a:cubicBezTo>
                  <a:lnTo>
                    <a:pt x="1770596" y="2644640"/>
                  </a:lnTo>
                  <a:lnTo>
                    <a:pt x="2229910" y="2666967"/>
                  </a:lnTo>
                  <a:lnTo>
                    <a:pt x="2251140" y="2594372"/>
                  </a:lnTo>
                  <a:cubicBezTo>
                    <a:pt x="2229588" y="2592695"/>
                    <a:pt x="2148023" y="2568045"/>
                    <a:pt x="2145700" y="2546105"/>
                  </a:cubicBezTo>
                  <a:cubicBezTo>
                    <a:pt x="2142022" y="2511389"/>
                    <a:pt x="2202421" y="2549589"/>
                    <a:pt x="2220102" y="2554429"/>
                  </a:cubicBezTo>
                  <a:cubicBezTo>
                    <a:pt x="2252560" y="2563270"/>
                    <a:pt x="2292567" y="2565270"/>
                    <a:pt x="2326058" y="2561721"/>
                  </a:cubicBezTo>
                  <a:cubicBezTo>
                    <a:pt x="2351353" y="2559075"/>
                    <a:pt x="2398523" y="2536232"/>
                    <a:pt x="2413559" y="2536684"/>
                  </a:cubicBezTo>
                  <a:cubicBezTo>
                    <a:pt x="2419624" y="2536877"/>
                    <a:pt x="2426400" y="2541330"/>
                    <a:pt x="2429046" y="2547008"/>
                  </a:cubicBezTo>
                  <a:cubicBezTo>
                    <a:pt x="2436466" y="2569335"/>
                    <a:pt x="2386844" y="2582757"/>
                    <a:pt x="2370002" y="2587403"/>
                  </a:cubicBezTo>
                  <a:cubicBezTo>
                    <a:pt x="2348707" y="2593275"/>
                    <a:pt x="2327865" y="2594759"/>
                    <a:pt x="2306506" y="2599406"/>
                  </a:cubicBezTo>
                  <a:lnTo>
                    <a:pt x="2310506" y="2672129"/>
                  </a:lnTo>
                  <a:lnTo>
                    <a:pt x="2736137" y="2685874"/>
                  </a:lnTo>
                  <a:cubicBezTo>
                    <a:pt x="2734653" y="2659740"/>
                    <a:pt x="2742074" y="2636639"/>
                    <a:pt x="2740848" y="2610182"/>
                  </a:cubicBezTo>
                  <a:cubicBezTo>
                    <a:pt x="2739622" y="2584048"/>
                    <a:pt x="2729684" y="2560559"/>
                    <a:pt x="2731362" y="2532425"/>
                  </a:cubicBezTo>
                  <a:cubicBezTo>
                    <a:pt x="2732717" y="2509388"/>
                    <a:pt x="2744461" y="2482673"/>
                    <a:pt x="2744268" y="2459379"/>
                  </a:cubicBezTo>
                  <a:cubicBezTo>
                    <a:pt x="2744010" y="2429954"/>
                    <a:pt x="2728071" y="2395560"/>
                    <a:pt x="2726909" y="2365554"/>
                  </a:cubicBezTo>
                  <a:close/>
                  <a:moveTo>
                    <a:pt x="1810152" y="2343098"/>
                  </a:moveTo>
                  <a:lnTo>
                    <a:pt x="1332059" y="3531134"/>
                  </a:lnTo>
                  <a:lnTo>
                    <a:pt x="1333414" y="3541523"/>
                  </a:lnTo>
                  <a:lnTo>
                    <a:pt x="1357419" y="3554622"/>
                  </a:lnTo>
                  <a:lnTo>
                    <a:pt x="1846739" y="2361360"/>
                  </a:lnTo>
                  <a:cubicBezTo>
                    <a:pt x="1848482" y="2350454"/>
                    <a:pt x="1819121" y="2343421"/>
                    <a:pt x="1810216" y="2343098"/>
                  </a:cubicBezTo>
                  <a:close/>
                  <a:moveTo>
                    <a:pt x="3422657" y="3115892"/>
                  </a:moveTo>
                  <a:cubicBezTo>
                    <a:pt x="3472408" y="3128798"/>
                    <a:pt x="3524290" y="3124410"/>
                    <a:pt x="3575396" y="3130218"/>
                  </a:cubicBezTo>
                  <a:cubicBezTo>
                    <a:pt x="3611274" y="3134283"/>
                    <a:pt x="3718262" y="3161901"/>
                    <a:pt x="3744913" y="3143059"/>
                  </a:cubicBezTo>
                  <a:cubicBezTo>
                    <a:pt x="3756270" y="3135057"/>
                    <a:pt x="3752850" y="3097115"/>
                    <a:pt x="3752333" y="3081434"/>
                  </a:cubicBezTo>
                  <a:cubicBezTo>
                    <a:pt x="3745171" y="2874878"/>
                    <a:pt x="3749688" y="2639284"/>
                    <a:pt x="3704131" y="2438794"/>
                  </a:cubicBezTo>
                  <a:cubicBezTo>
                    <a:pt x="3697291" y="2408788"/>
                    <a:pt x="3690192" y="2371942"/>
                    <a:pt x="3671931" y="2347357"/>
                  </a:cubicBezTo>
                  <a:cubicBezTo>
                    <a:pt x="3657670" y="2344001"/>
                    <a:pt x="3629084" y="2409434"/>
                    <a:pt x="3623212" y="2422016"/>
                  </a:cubicBezTo>
                  <a:cubicBezTo>
                    <a:pt x="3520805" y="2640833"/>
                    <a:pt x="3484991" y="2884041"/>
                    <a:pt x="3422657" y="3115892"/>
                  </a:cubicBezTo>
                  <a:close/>
                  <a:moveTo>
                    <a:pt x="465246" y="2361682"/>
                  </a:moveTo>
                  <a:cubicBezTo>
                    <a:pt x="434079" y="2370329"/>
                    <a:pt x="415818" y="2450409"/>
                    <a:pt x="412204" y="2478285"/>
                  </a:cubicBezTo>
                  <a:cubicBezTo>
                    <a:pt x="396007" y="2603858"/>
                    <a:pt x="401299" y="2772665"/>
                    <a:pt x="397685" y="2902948"/>
                  </a:cubicBezTo>
                  <a:cubicBezTo>
                    <a:pt x="396072" y="2961476"/>
                    <a:pt x="387038" y="3055365"/>
                    <a:pt x="393233" y="3109117"/>
                  </a:cubicBezTo>
                  <a:cubicBezTo>
                    <a:pt x="396330" y="3136154"/>
                    <a:pt x="416463" y="3138929"/>
                    <a:pt x="441371" y="3139187"/>
                  </a:cubicBezTo>
                  <a:cubicBezTo>
                    <a:pt x="485250" y="3139574"/>
                    <a:pt x="590367" y="3122991"/>
                    <a:pt x="636828" y="3114666"/>
                  </a:cubicBezTo>
                  <a:cubicBezTo>
                    <a:pt x="648959" y="3112472"/>
                    <a:pt x="694775" y="3105310"/>
                    <a:pt x="695097" y="3091242"/>
                  </a:cubicBezTo>
                  <a:lnTo>
                    <a:pt x="536357" y="2485706"/>
                  </a:lnTo>
                  <a:cubicBezTo>
                    <a:pt x="528743" y="2461895"/>
                    <a:pt x="499963" y="2372588"/>
                    <a:pt x="480153" y="2363360"/>
                  </a:cubicBezTo>
                  <a:cubicBezTo>
                    <a:pt x="474668" y="2360779"/>
                    <a:pt x="471183" y="2360134"/>
                    <a:pt x="465246" y="2361747"/>
                  </a:cubicBezTo>
                  <a:close/>
                  <a:moveTo>
                    <a:pt x="2992574" y="2365619"/>
                  </a:moveTo>
                  <a:cubicBezTo>
                    <a:pt x="2967666" y="2427501"/>
                    <a:pt x="2957018" y="2494869"/>
                    <a:pt x="2947404" y="2560688"/>
                  </a:cubicBezTo>
                  <a:cubicBezTo>
                    <a:pt x="2930949" y="2673162"/>
                    <a:pt x="2919850" y="2794282"/>
                    <a:pt x="2910171" y="2907788"/>
                  </a:cubicBezTo>
                  <a:cubicBezTo>
                    <a:pt x="2904234" y="2977221"/>
                    <a:pt x="2891393" y="3069754"/>
                    <a:pt x="2891845" y="3136542"/>
                  </a:cubicBezTo>
                  <a:cubicBezTo>
                    <a:pt x="2892167" y="3189907"/>
                    <a:pt x="2956438" y="3166612"/>
                    <a:pt x="2988831" y="3160224"/>
                  </a:cubicBezTo>
                  <a:cubicBezTo>
                    <a:pt x="3029678" y="3152157"/>
                    <a:pt x="3069363" y="3137768"/>
                    <a:pt x="3110532" y="3130928"/>
                  </a:cubicBezTo>
                  <a:cubicBezTo>
                    <a:pt x="3133956" y="3126991"/>
                    <a:pt x="3258690" y="3121377"/>
                    <a:pt x="3261206" y="3104729"/>
                  </a:cubicBezTo>
                  <a:cubicBezTo>
                    <a:pt x="3210938" y="2924888"/>
                    <a:pt x="3157251" y="2744595"/>
                    <a:pt x="3093303" y="2569142"/>
                  </a:cubicBezTo>
                  <a:cubicBezTo>
                    <a:pt x="3076654" y="2523391"/>
                    <a:pt x="3058651" y="2471639"/>
                    <a:pt x="3037679" y="2428018"/>
                  </a:cubicBezTo>
                  <a:cubicBezTo>
                    <a:pt x="3033808" y="2419952"/>
                    <a:pt x="3004447" y="2356585"/>
                    <a:pt x="2992638" y="2365619"/>
                  </a:cubicBezTo>
                  <a:close/>
                  <a:moveTo>
                    <a:pt x="1152928" y="3138800"/>
                  </a:moveTo>
                  <a:cubicBezTo>
                    <a:pt x="1152089" y="3099954"/>
                    <a:pt x="1154025" y="3060850"/>
                    <a:pt x="1153121" y="3021939"/>
                  </a:cubicBezTo>
                  <a:cubicBezTo>
                    <a:pt x="1152863" y="3011098"/>
                    <a:pt x="1148346" y="3001096"/>
                    <a:pt x="1148153" y="2990320"/>
                  </a:cubicBezTo>
                  <a:cubicBezTo>
                    <a:pt x="1145442" y="2843840"/>
                    <a:pt x="1171899" y="2545976"/>
                    <a:pt x="1132150" y="2420726"/>
                  </a:cubicBezTo>
                  <a:cubicBezTo>
                    <a:pt x="1106467" y="2339743"/>
                    <a:pt x="1081237" y="2368135"/>
                    <a:pt x="1049876" y="2424985"/>
                  </a:cubicBezTo>
                  <a:cubicBezTo>
                    <a:pt x="947856" y="2609924"/>
                    <a:pt x="897072" y="2840355"/>
                    <a:pt x="812862" y="3034393"/>
                  </a:cubicBezTo>
                  <a:cubicBezTo>
                    <a:pt x="791116" y="3080144"/>
                    <a:pt x="868808" y="3088081"/>
                    <a:pt x="901202" y="3095372"/>
                  </a:cubicBezTo>
                  <a:cubicBezTo>
                    <a:pt x="983927" y="3113957"/>
                    <a:pt x="1069686" y="3122668"/>
                    <a:pt x="1152928" y="3138800"/>
                  </a:cubicBezTo>
                  <a:close/>
                  <a:moveTo>
                    <a:pt x="4649668" y="3087822"/>
                  </a:moveTo>
                  <a:cubicBezTo>
                    <a:pt x="4702324" y="3101115"/>
                    <a:pt x="4756463" y="3097824"/>
                    <a:pt x="4810151" y="3108084"/>
                  </a:cubicBezTo>
                  <a:cubicBezTo>
                    <a:pt x="4833058" y="3112472"/>
                    <a:pt x="4892812" y="3136025"/>
                    <a:pt x="4909912" y="3127378"/>
                  </a:cubicBezTo>
                  <a:cubicBezTo>
                    <a:pt x="4919979" y="3122281"/>
                    <a:pt x="4922882" y="3093307"/>
                    <a:pt x="4923786" y="3081757"/>
                  </a:cubicBezTo>
                  <a:cubicBezTo>
                    <a:pt x="4933336" y="2956829"/>
                    <a:pt x="4931077" y="2764018"/>
                    <a:pt x="4923592" y="2637865"/>
                  </a:cubicBezTo>
                  <a:cubicBezTo>
                    <a:pt x="4921850" y="2608633"/>
                    <a:pt x="4904879" y="2475640"/>
                    <a:pt x="4874679" y="2466928"/>
                  </a:cubicBezTo>
                  <a:cubicBezTo>
                    <a:pt x="4855385" y="2461314"/>
                    <a:pt x="4848545" y="2487319"/>
                    <a:pt x="4841899" y="2501258"/>
                  </a:cubicBezTo>
                  <a:cubicBezTo>
                    <a:pt x="4807312" y="2573659"/>
                    <a:pt x="4768659" y="2675743"/>
                    <a:pt x="4740525" y="2752145"/>
                  </a:cubicBezTo>
                  <a:cubicBezTo>
                    <a:pt x="4712842" y="2827321"/>
                    <a:pt x="4664381" y="2958314"/>
                    <a:pt x="4651088" y="3033683"/>
                  </a:cubicBezTo>
                  <a:cubicBezTo>
                    <a:pt x="4649668" y="3041749"/>
                    <a:pt x="4647797" y="3084725"/>
                    <a:pt x="4649733" y="3087822"/>
                  </a:cubicBezTo>
                  <a:close/>
                  <a:moveTo>
                    <a:pt x="5431174" y="3101696"/>
                  </a:moveTo>
                  <a:cubicBezTo>
                    <a:pt x="5436982" y="3093630"/>
                    <a:pt x="5402911" y="3024197"/>
                    <a:pt x="5398200" y="3009678"/>
                  </a:cubicBezTo>
                  <a:cubicBezTo>
                    <a:pt x="5359677" y="2890236"/>
                    <a:pt x="5300439" y="2570110"/>
                    <a:pt x="5224747" y="2487707"/>
                  </a:cubicBezTo>
                  <a:cubicBezTo>
                    <a:pt x="5220682" y="2483254"/>
                    <a:pt x="5220682" y="2477834"/>
                    <a:pt x="5211906" y="2480028"/>
                  </a:cubicBezTo>
                  <a:lnTo>
                    <a:pt x="5143247" y="3143382"/>
                  </a:lnTo>
                  <a:cubicBezTo>
                    <a:pt x="5150539" y="3150544"/>
                    <a:pt x="5287017" y="3114150"/>
                    <a:pt x="5310828" y="3111892"/>
                  </a:cubicBezTo>
                  <a:cubicBezTo>
                    <a:pt x="5351030" y="3108020"/>
                    <a:pt x="5394199" y="3119571"/>
                    <a:pt x="5431174" y="3101696"/>
                  </a:cubicBezTo>
                  <a:close/>
                  <a:moveTo>
                    <a:pt x="2159639" y="2887203"/>
                  </a:moveTo>
                  <a:lnTo>
                    <a:pt x="2159639" y="3266954"/>
                  </a:lnTo>
                  <a:lnTo>
                    <a:pt x="2328962" y="3266954"/>
                  </a:lnTo>
                  <a:lnTo>
                    <a:pt x="2333543" y="2887203"/>
                  </a:lnTo>
                  <a:cubicBezTo>
                    <a:pt x="2312378" y="2888236"/>
                    <a:pt x="2289470" y="2889720"/>
                    <a:pt x="2285147" y="2864683"/>
                  </a:cubicBezTo>
                  <a:lnTo>
                    <a:pt x="2273983" y="2658514"/>
                  </a:lnTo>
                  <a:lnTo>
                    <a:pt x="2216617" y="2882493"/>
                  </a:lnTo>
                  <a:cubicBezTo>
                    <a:pt x="2205777" y="2901658"/>
                    <a:pt x="2177255" y="2886687"/>
                    <a:pt x="2159639" y="2887268"/>
                  </a:cubicBezTo>
                  <a:close/>
                  <a:moveTo>
                    <a:pt x="2223715" y="2704200"/>
                  </a:moveTo>
                  <a:lnTo>
                    <a:pt x="1752463" y="2676711"/>
                  </a:lnTo>
                  <a:cubicBezTo>
                    <a:pt x="1749430" y="2704974"/>
                    <a:pt x="1724780" y="2740401"/>
                    <a:pt x="1721296" y="2766986"/>
                  </a:cubicBezTo>
                  <a:cubicBezTo>
                    <a:pt x="1720521" y="2772858"/>
                    <a:pt x="1724587" y="2811898"/>
                    <a:pt x="1726006" y="2819771"/>
                  </a:cubicBezTo>
                  <a:cubicBezTo>
                    <a:pt x="1735105" y="2869845"/>
                    <a:pt x="1761691" y="2855455"/>
                    <a:pt x="1795697" y="2854939"/>
                  </a:cubicBezTo>
                  <a:cubicBezTo>
                    <a:pt x="1838157" y="2854293"/>
                    <a:pt x="1881907" y="2845518"/>
                    <a:pt x="1919399" y="2845582"/>
                  </a:cubicBezTo>
                  <a:cubicBezTo>
                    <a:pt x="1963536" y="2845582"/>
                    <a:pt x="2004770" y="2855197"/>
                    <a:pt x="2056522" y="2855003"/>
                  </a:cubicBezTo>
                  <a:cubicBezTo>
                    <a:pt x="2099111" y="2854874"/>
                    <a:pt x="2141700" y="2856036"/>
                    <a:pt x="2184224" y="2854616"/>
                  </a:cubicBezTo>
                  <a:lnTo>
                    <a:pt x="2190806" y="2847453"/>
                  </a:lnTo>
                  <a:lnTo>
                    <a:pt x="2223715" y="2704264"/>
                  </a:lnTo>
                  <a:close/>
                  <a:moveTo>
                    <a:pt x="2320444" y="2849906"/>
                  </a:moveTo>
                  <a:cubicBezTo>
                    <a:pt x="2328510" y="2851712"/>
                    <a:pt x="2336705" y="2854358"/>
                    <a:pt x="2345029" y="2855068"/>
                  </a:cubicBezTo>
                  <a:cubicBezTo>
                    <a:pt x="2427884" y="2862295"/>
                    <a:pt x="2501640" y="2856100"/>
                    <a:pt x="2582688" y="2854874"/>
                  </a:cubicBezTo>
                  <a:cubicBezTo>
                    <a:pt x="2597917" y="2854681"/>
                    <a:pt x="2613404" y="2854552"/>
                    <a:pt x="2628632" y="2855132"/>
                  </a:cubicBezTo>
                  <a:cubicBezTo>
                    <a:pt x="2664575" y="2856423"/>
                    <a:pt x="2765949" y="2884816"/>
                    <a:pt x="2776403" y="2838097"/>
                  </a:cubicBezTo>
                  <a:cubicBezTo>
                    <a:pt x="2778274" y="2829708"/>
                    <a:pt x="2783114" y="2730657"/>
                    <a:pt x="2781307" y="2725301"/>
                  </a:cubicBezTo>
                  <a:lnTo>
                    <a:pt x="2777694" y="2719816"/>
                  </a:lnTo>
                  <a:lnTo>
                    <a:pt x="2310636" y="2708653"/>
                  </a:lnTo>
                  <a:lnTo>
                    <a:pt x="2320444" y="2849841"/>
                  </a:lnTo>
                  <a:close/>
                  <a:moveTo>
                    <a:pt x="1518999" y="3266889"/>
                  </a:moveTo>
                  <a:lnTo>
                    <a:pt x="1777565" y="3266889"/>
                  </a:lnTo>
                  <a:lnTo>
                    <a:pt x="1784082" y="3259469"/>
                  </a:lnTo>
                  <a:lnTo>
                    <a:pt x="1779888" y="2891720"/>
                  </a:lnTo>
                  <a:cubicBezTo>
                    <a:pt x="1749495" y="2896173"/>
                    <a:pt x="1722070" y="2884622"/>
                    <a:pt x="1704518" y="2859520"/>
                  </a:cubicBezTo>
                  <a:cubicBezTo>
                    <a:pt x="1699291" y="2852035"/>
                    <a:pt x="1699421" y="2833838"/>
                    <a:pt x="1690645" y="2836806"/>
                  </a:cubicBezTo>
                  <a:lnTo>
                    <a:pt x="1518999" y="3266889"/>
                  </a:lnTo>
                  <a:close/>
                  <a:moveTo>
                    <a:pt x="2123051" y="2887203"/>
                  </a:moveTo>
                  <a:lnTo>
                    <a:pt x="1816475" y="2887203"/>
                  </a:lnTo>
                  <a:lnTo>
                    <a:pt x="1816475" y="3061043"/>
                  </a:lnTo>
                  <a:lnTo>
                    <a:pt x="2123051" y="3065625"/>
                  </a:lnTo>
                  <a:lnTo>
                    <a:pt x="2123051" y="2887203"/>
                  </a:lnTo>
                  <a:close/>
                  <a:moveTo>
                    <a:pt x="2676255" y="2896818"/>
                  </a:moveTo>
                  <a:cubicBezTo>
                    <a:pt x="2624696" y="2886687"/>
                    <a:pt x="2571008" y="2889333"/>
                    <a:pt x="2519063" y="2896495"/>
                  </a:cubicBezTo>
                  <a:lnTo>
                    <a:pt x="2370131" y="2891720"/>
                  </a:lnTo>
                  <a:lnTo>
                    <a:pt x="2365549" y="3056462"/>
                  </a:lnTo>
                  <a:lnTo>
                    <a:pt x="2672189" y="3061043"/>
                  </a:lnTo>
                  <a:lnTo>
                    <a:pt x="2676255" y="2896818"/>
                  </a:lnTo>
                  <a:close/>
                  <a:moveTo>
                    <a:pt x="2672189" y="3097631"/>
                  </a:moveTo>
                  <a:lnTo>
                    <a:pt x="2365549" y="3093049"/>
                  </a:lnTo>
                  <a:cubicBezTo>
                    <a:pt x="2368324" y="3114925"/>
                    <a:pt x="2355806" y="3147641"/>
                    <a:pt x="2380520" y="3158223"/>
                  </a:cubicBezTo>
                  <a:cubicBezTo>
                    <a:pt x="2430981" y="3179905"/>
                    <a:pt x="2428916" y="3084273"/>
                    <a:pt x="2502415" y="3118796"/>
                  </a:cubicBezTo>
                  <a:cubicBezTo>
                    <a:pt x="2521515" y="3127766"/>
                    <a:pt x="2537195" y="3163708"/>
                    <a:pt x="2555328" y="3161966"/>
                  </a:cubicBezTo>
                  <a:cubicBezTo>
                    <a:pt x="2567459" y="3160804"/>
                    <a:pt x="2583204" y="3134993"/>
                    <a:pt x="2594690" y="3127637"/>
                  </a:cubicBezTo>
                  <a:cubicBezTo>
                    <a:pt x="2624825" y="3108278"/>
                    <a:pt x="2643797" y="3118667"/>
                    <a:pt x="2672254" y="3134283"/>
                  </a:cubicBezTo>
                  <a:lnTo>
                    <a:pt x="2672254" y="3097631"/>
                  </a:lnTo>
                  <a:close/>
                  <a:moveTo>
                    <a:pt x="2123051" y="3097631"/>
                  </a:moveTo>
                  <a:lnTo>
                    <a:pt x="1816475" y="3097631"/>
                  </a:lnTo>
                  <a:cubicBezTo>
                    <a:pt x="1817379" y="3110278"/>
                    <a:pt x="1811958" y="3125507"/>
                    <a:pt x="1823315" y="3134154"/>
                  </a:cubicBezTo>
                  <a:cubicBezTo>
                    <a:pt x="1837060" y="3120087"/>
                    <a:pt x="1863452" y="3116925"/>
                    <a:pt x="1881714" y="3121636"/>
                  </a:cubicBezTo>
                  <a:cubicBezTo>
                    <a:pt x="1905589" y="3127766"/>
                    <a:pt x="1921786" y="3179389"/>
                    <a:pt x="1947146" y="3162030"/>
                  </a:cubicBezTo>
                  <a:cubicBezTo>
                    <a:pt x="1960439" y="3152932"/>
                    <a:pt x="1965536" y="3131186"/>
                    <a:pt x="1988831" y="3121184"/>
                  </a:cubicBezTo>
                  <a:cubicBezTo>
                    <a:pt x="2066911" y="3087500"/>
                    <a:pt x="2057619" y="3202425"/>
                    <a:pt x="2123180" y="3153835"/>
                  </a:cubicBezTo>
                  <a:lnTo>
                    <a:pt x="2123180" y="3097631"/>
                  </a:lnTo>
                  <a:close/>
                  <a:moveTo>
                    <a:pt x="4731426" y="3280634"/>
                  </a:moveTo>
                  <a:cubicBezTo>
                    <a:pt x="4741557" y="3280053"/>
                    <a:pt x="4758786" y="3284699"/>
                    <a:pt x="4762722" y="3272955"/>
                  </a:cubicBezTo>
                  <a:lnTo>
                    <a:pt x="4785307" y="3145382"/>
                  </a:lnTo>
                  <a:lnTo>
                    <a:pt x="4749817" y="3134154"/>
                  </a:lnTo>
                  <a:lnTo>
                    <a:pt x="4731490" y="3280569"/>
                  </a:lnTo>
                  <a:close/>
                  <a:moveTo>
                    <a:pt x="973796" y="3261662"/>
                  </a:moveTo>
                  <a:lnTo>
                    <a:pt x="987670" y="3150544"/>
                  </a:lnTo>
                  <a:cubicBezTo>
                    <a:pt x="985670" y="3142865"/>
                    <a:pt x="964053" y="3140736"/>
                    <a:pt x="956180" y="3138800"/>
                  </a:cubicBezTo>
                  <a:lnTo>
                    <a:pt x="937854" y="3262308"/>
                  </a:lnTo>
                  <a:lnTo>
                    <a:pt x="973796" y="3261662"/>
                  </a:lnTo>
                  <a:close/>
                  <a:moveTo>
                    <a:pt x="1823315" y="3225720"/>
                  </a:moveTo>
                  <a:lnTo>
                    <a:pt x="2123051" y="3225720"/>
                  </a:lnTo>
                  <a:lnTo>
                    <a:pt x="2123051" y="3193714"/>
                  </a:lnTo>
                  <a:cubicBezTo>
                    <a:pt x="2096659" y="3207910"/>
                    <a:pt x="2077171" y="3205652"/>
                    <a:pt x="2054328" y="3186938"/>
                  </a:cubicBezTo>
                  <a:cubicBezTo>
                    <a:pt x="2041551" y="3176485"/>
                    <a:pt x="2028065" y="3147382"/>
                    <a:pt x="2011674" y="3148931"/>
                  </a:cubicBezTo>
                  <a:cubicBezTo>
                    <a:pt x="1982120" y="3151770"/>
                    <a:pt x="1965536" y="3227011"/>
                    <a:pt x="1908171" y="3191262"/>
                  </a:cubicBezTo>
                  <a:cubicBezTo>
                    <a:pt x="1896426" y="3183906"/>
                    <a:pt x="1881520" y="3158417"/>
                    <a:pt x="1874874" y="3155577"/>
                  </a:cubicBezTo>
                  <a:cubicBezTo>
                    <a:pt x="1836737" y="3139316"/>
                    <a:pt x="1798536" y="3195134"/>
                    <a:pt x="1823315" y="3225720"/>
                  </a:cubicBezTo>
                  <a:close/>
                  <a:moveTo>
                    <a:pt x="2667608" y="3225720"/>
                  </a:moveTo>
                  <a:cubicBezTo>
                    <a:pt x="2668898" y="3196166"/>
                    <a:pt x="2675416" y="3175969"/>
                    <a:pt x="2647023" y="3157062"/>
                  </a:cubicBezTo>
                  <a:cubicBezTo>
                    <a:pt x="2606176" y="3129895"/>
                    <a:pt x="2600950" y="3191133"/>
                    <a:pt x="2558877" y="3197327"/>
                  </a:cubicBezTo>
                  <a:cubicBezTo>
                    <a:pt x="2511061" y="3204361"/>
                    <a:pt x="2506544" y="3145447"/>
                    <a:pt x="2473118" y="3147382"/>
                  </a:cubicBezTo>
                  <a:cubicBezTo>
                    <a:pt x="2456599" y="3148350"/>
                    <a:pt x="2443500" y="3179582"/>
                    <a:pt x="2423754" y="3189971"/>
                  </a:cubicBezTo>
                  <a:cubicBezTo>
                    <a:pt x="2403492" y="3200618"/>
                    <a:pt x="2388328" y="3198876"/>
                    <a:pt x="2367743" y="3189842"/>
                  </a:cubicBezTo>
                  <a:cubicBezTo>
                    <a:pt x="2359355" y="3191262"/>
                    <a:pt x="2358967" y="3210040"/>
                    <a:pt x="2363033" y="3216880"/>
                  </a:cubicBezTo>
                  <a:lnTo>
                    <a:pt x="2667672" y="3225720"/>
                  </a:lnTo>
                  <a:close/>
                  <a:moveTo>
                    <a:pt x="5326315" y="3280569"/>
                  </a:moveTo>
                  <a:lnTo>
                    <a:pt x="5301149" y="3152287"/>
                  </a:lnTo>
                  <a:lnTo>
                    <a:pt x="5264884" y="3156546"/>
                  </a:lnTo>
                  <a:cubicBezTo>
                    <a:pt x="5256108" y="3162417"/>
                    <a:pt x="5268433" y="3262050"/>
                    <a:pt x="5270885" y="3277924"/>
                  </a:cubicBezTo>
                  <a:lnTo>
                    <a:pt x="5326315" y="3280569"/>
                  </a:lnTo>
                  <a:close/>
                  <a:moveTo>
                    <a:pt x="571267" y="3157642"/>
                  </a:moveTo>
                  <a:cubicBezTo>
                    <a:pt x="563265" y="3156610"/>
                    <a:pt x="538035" y="3154029"/>
                    <a:pt x="536357" y="3163773"/>
                  </a:cubicBezTo>
                  <a:lnTo>
                    <a:pt x="548940" y="3262308"/>
                  </a:lnTo>
                  <a:lnTo>
                    <a:pt x="585528" y="3262308"/>
                  </a:lnTo>
                  <a:cubicBezTo>
                    <a:pt x="585528" y="3262308"/>
                    <a:pt x="571267" y="3157642"/>
                    <a:pt x="571267" y="3157642"/>
                  </a:cubicBezTo>
                  <a:close/>
                  <a:moveTo>
                    <a:pt x="3106854" y="3166225"/>
                  </a:moveTo>
                  <a:lnTo>
                    <a:pt x="3061619" y="3175840"/>
                  </a:lnTo>
                  <a:lnTo>
                    <a:pt x="3070524" y="3271213"/>
                  </a:lnTo>
                  <a:lnTo>
                    <a:pt x="3120663" y="3271471"/>
                  </a:lnTo>
                  <a:lnTo>
                    <a:pt x="3106854" y="3166225"/>
                  </a:lnTo>
                  <a:close/>
                  <a:moveTo>
                    <a:pt x="3565200" y="3166935"/>
                  </a:moveTo>
                  <a:cubicBezTo>
                    <a:pt x="3563394" y="3197521"/>
                    <a:pt x="3525709" y="3304768"/>
                    <a:pt x="3585785" y="3269471"/>
                  </a:cubicBezTo>
                  <a:cubicBezTo>
                    <a:pt x="3578493" y="3232431"/>
                    <a:pt x="3634569" y="3152222"/>
                    <a:pt x="3565200" y="3166935"/>
                  </a:cubicBezTo>
                  <a:close/>
                  <a:moveTo>
                    <a:pt x="1326832" y="3642123"/>
                  </a:moveTo>
                  <a:lnTo>
                    <a:pt x="1285857" y="3628443"/>
                  </a:lnTo>
                  <a:lnTo>
                    <a:pt x="1258174" y="3733496"/>
                  </a:lnTo>
                  <a:cubicBezTo>
                    <a:pt x="1265853" y="3739884"/>
                    <a:pt x="1292181" y="3702909"/>
                    <a:pt x="1296633" y="3696521"/>
                  </a:cubicBezTo>
                  <a:cubicBezTo>
                    <a:pt x="1308377" y="3679679"/>
                    <a:pt x="1317347" y="3660256"/>
                    <a:pt x="1326832" y="3642123"/>
                  </a:cubicBezTo>
                  <a:close/>
                  <a:moveTo>
                    <a:pt x="1569331" y="3733560"/>
                  </a:moveTo>
                  <a:lnTo>
                    <a:pt x="1518999" y="3733560"/>
                  </a:lnTo>
                  <a:cubicBezTo>
                    <a:pt x="1513836" y="3771697"/>
                    <a:pt x="1569847" y="3768083"/>
                    <a:pt x="1569331" y="3733560"/>
                  </a:cubicBezTo>
                  <a:close/>
                  <a:moveTo>
                    <a:pt x="1656315" y="3733560"/>
                  </a:moveTo>
                  <a:cubicBezTo>
                    <a:pt x="1648314" y="3736593"/>
                    <a:pt x="1608951" y="3726204"/>
                    <a:pt x="1610565" y="3740336"/>
                  </a:cubicBezTo>
                  <a:cubicBezTo>
                    <a:pt x="1614178" y="3772277"/>
                    <a:pt x="1662446" y="3765502"/>
                    <a:pt x="1656315" y="3733560"/>
                  </a:cubicBezTo>
                  <a:close/>
                  <a:moveTo>
                    <a:pt x="1752398" y="3738142"/>
                  </a:moveTo>
                  <a:cubicBezTo>
                    <a:pt x="1734524" y="3738787"/>
                    <a:pt x="1712133" y="3724655"/>
                    <a:pt x="1697614" y="3740336"/>
                  </a:cubicBezTo>
                  <a:cubicBezTo>
                    <a:pt x="1709358" y="3769051"/>
                    <a:pt x="1742655" y="3764534"/>
                    <a:pt x="1752398" y="3738142"/>
                  </a:cubicBezTo>
                  <a:close/>
                  <a:moveTo>
                    <a:pt x="2393038" y="3733560"/>
                  </a:moveTo>
                  <a:cubicBezTo>
                    <a:pt x="2356644" y="3731818"/>
                    <a:pt x="2332704" y="3729624"/>
                    <a:pt x="2372260" y="3760920"/>
                  </a:cubicBezTo>
                  <a:cubicBezTo>
                    <a:pt x="2388457" y="3759630"/>
                    <a:pt x="2393813" y="3748918"/>
                    <a:pt x="2393038" y="3733560"/>
                  </a:cubicBezTo>
                  <a:close/>
                  <a:moveTo>
                    <a:pt x="2489122" y="3733560"/>
                  </a:moveTo>
                  <a:cubicBezTo>
                    <a:pt x="2476280" y="3734141"/>
                    <a:pt x="2463052" y="3732592"/>
                    <a:pt x="2450146" y="3733560"/>
                  </a:cubicBezTo>
                  <a:cubicBezTo>
                    <a:pt x="2445178" y="3733947"/>
                    <a:pt x="2434917" y="3731044"/>
                    <a:pt x="2438789" y="3740336"/>
                  </a:cubicBezTo>
                  <a:cubicBezTo>
                    <a:pt x="2450404" y="3768018"/>
                    <a:pt x="2485314" y="3765889"/>
                    <a:pt x="2489057" y="3733560"/>
                  </a:cubicBezTo>
                  <a:close/>
                  <a:moveTo>
                    <a:pt x="2589786" y="3733560"/>
                  </a:moveTo>
                  <a:cubicBezTo>
                    <a:pt x="2573912" y="3734335"/>
                    <a:pt x="2557586" y="3732398"/>
                    <a:pt x="2541712" y="3733560"/>
                  </a:cubicBezTo>
                  <a:cubicBezTo>
                    <a:pt x="2534872" y="3734076"/>
                    <a:pt x="2528484" y="3730011"/>
                    <a:pt x="2530355" y="3740336"/>
                  </a:cubicBezTo>
                  <a:cubicBezTo>
                    <a:pt x="2541196" y="3751370"/>
                    <a:pt x="2551779" y="3765825"/>
                    <a:pt x="2569072" y="3765695"/>
                  </a:cubicBezTo>
                  <a:cubicBezTo>
                    <a:pt x="2582172" y="3764340"/>
                    <a:pt x="2591141" y="3745563"/>
                    <a:pt x="2589786" y="3733560"/>
                  </a:cubicBezTo>
                  <a:close/>
                  <a:moveTo>
                    <a:pt x="2690451" y="3738142"/>
                  </a:moveTo>
                  <a:cubicBezTo>
                    <a:pt x="2680513" y="3734980"/>
                    <a:pt x="2626245" y="3727753"/>
                    <a:pt x="2626503" y="3740400"/>
                  </a:cubicBezTo>
                  <a:cubicBezTo>
                    <a:pt x="2644506" y="3770858"/>
                    <a:pt x="2676513" y="3774729"/>
                    <a:pt x="2690451" y="3738142"/>
                  </a:cubicBezTo>
                  <a:close/>
                  <a:moveTo>
                    <a:pt x="1848482" y="3738142"/>
                  </a:moveTo>
                  <a:cubicBezTo>
                    <a:pt x="1832607" y="3738916"/>
                    <a:pt x="1816282" y="3736980"/>
                    <a:pt x="1800408" y="3738142"/>
                  </a:cubicBezTo>
                  <a:cubicBezTo>
                    <a:pt x="1793632" y="3738658"/>
                    <a:pt x="1787115" y="3734593"/>
                    <a:pt x="1789115" y="3744917"/>
                  </a:cubicBezTo>
                  <a:cubicBezTo>
                    <a:pt x="1802602" y="3776536"/>
                    <a:pt x="1840286" y="3768793"/>
                    <a:pt x="1848482" y="3738206"/>
                  </a:cubicBezTo>
                  <a:close/>
                  <a:moveTo>
                    <a:pt x="1949146" y="3738142"/>
                  </a:moveTo>
                  <a:cubicBezTo>
                    <a:pt x="1932498" y="3739690"/>
                    <a:pt x="1912494" y="3735819"/>
                    <a:pt x="1896426" y="3738142"/>
                  </a:cubicBezTo>
                  <a:cubicBezTo>
                    <a:pt x="1890296" y="3738980"/>
                    <a:pt x="1888360" y="3735625"/>
                    <a:pt x="1889651" y="3744982"/>
                  </a:cubicBezTo>
                  <a:cubicBezTo>
                    <a:pt x="1894620" y="3781634"/>
                    <a:pt x="1940306" y="3766276"/>
                    <a:pt x="1949146" y="3738206"/>
                  </a:cubicBezTo>
                  <a:close/>
                  <a:moveTo>
                    <a:pt x="2040712" y="3738142"/>
                  </a:moveTo>
                  <a:cubicBezTo>
                    <a:pt x="2022773" y="3739045"/>
                    <a:pt x="1967601" y="3729301"/>
                    <a:pt x="1999414" y="3758855"/>
                  </a:cubicBezTo>
                  <a:cubicBezTo>
                    <a:pt x="2016643" y="3774858"/>
                    <a:pt x="2034066" y="3755371"/>
                    <a:pt x="2040712" y="3738142"/>
                  </a:cubicBezTo>
                  <a:close/>
                  <a:moveTo>
                    <a:pt x="2123051" y="3738142"/>
                  </a:moveTo>
                  <a:lnTo>
                    <a:pt x="2086463" y="3738142"/>
                  </a:lnTo>
                  <a:cubicBezTo>
                    <a:pt x="2083688" y="3775245"/>
                    <a:pt x="2124019" y="3775568"/>
                    <a:pt x="2123051" y="3738142"/>
                  </a:cubicBezTo>
                  <a:close/>
                  <a:moveTo>
                    <a:pt x="2782017" y="3738142"/>
                  </a:moveTo>
                  <a:cubicBezTo>
                    <a:pt x="2767627" y="3738787"/>
                    <a:pt x="2752850" y="3737045"/>
                    <a:pt x="2738460" y="3738142"/>
                  </a:cubicBezTo>
                  <a:cubicBezTo>
                    <a:pt x="2731685" y="3738658"/>
                    <a:pt x="2725232" y="3734593"/>
                    <a:pt x="2727103" y="3744917"/>
                  </a:cubicBezTo>
                  <a:cubicBezTo>
                    <a:pt x="2746010" y="3767373"/>
                    <a:pt x="2772079" y="3768535"/>
                    <a:pt x="2781952" y="3738142"/>
                  </a:cubicBezTo>
                  <a:close/>
                  <a:moveTo>
                    <a:pt x="2868937" y="3738142"/>
                  </a:moveTo>
                  <a:cubicBezTo>
                    <a:pt x="2856096" y="3738722"/>
                    <a:pt x="2842867" y="3737174"/>
                    <a:pt x="2829962" y="3738142"/>
                  </a:cubicBezTo>
                  <a:cubicBezTo>
                    <a:pt x="2823186" y="3738658"/>
                    <a:pt x="2816669" y="3734593"/>
                    <a:pt x="2818669" y="3744917"/>
                  </a:cubicBezTo>
                  <a:cubicBezTo>
                    <a:pt x="2825509" y="3770664"/>
                    <a:pt x="2869776" y="3767696"/>
                    <a:pt x="2868937" y="3738206"/>
                  </a:cubicBezTo>
                  <a:close/>
                  <a:moveTo>
                    <a:pt x="2960438" y="3738142"/>
                  </a:moveTo>
                  <a:lnTo>
                    <a:pt x="2905589" y="3740400"/>
                  </a:lnTo>
                  <a:cubicBezTo>
                    <a:pt x="2912687" y="3752338"/>
                    <a:pt x="2919979" y="3763630"/>
                    <a:pt x="2935337" y="3765244"/>
                  </a:cubicBezTo>
                  <a:cubicBezTo>
                    <a:pt x="2948952" y="3762856"/>
                    <a:pt x="2963084" y="3753693"/>
                    <a:pt x="2960503" y="373814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9569673A-F496-E759-4224-90B2FD684396}"/>
                </a:ext>
              </a:extLst>
            </p:cNvPr>
            <p:cNvSpPr/>
            <p:nvPr/>
          </p:nvSpPr>
          <p:spPr>
            <a:xfrm>
              <a:off x="5993850" y="5812613"/>
              <a:ext cx="362811" cy="43160"/>
            </a:xfrm>
            <a:custGeom>
              <a:avLst/>
              <a:gdLst>
                <a:gd name="csX0" fmla="*/ 356248 w 362811"/>
                <a:gd name="csY0" fmla="*/ 36373 h 43160"/>
                <a:gd name="csX1" fmla="*/ 254616 w 362811"/>
                <a:gd name="csY1" fmla="*/ 37276 h 43160"/>
                <a:gd name="csX2" fmla="*/ 20829 w 362811"/>
                <a:gd name="csY2" fmla="*/ 37663 h 43160"/>
                <a:gd name="csX3" fmla="*/ 115 w 362811"/>
                <a:gd name="csY3" fmla="*/ 16949 h 43160"/>
                <a:gd name="csX4" fmla="*/ 103167 w 362811"/>
                <a:gd name="csY4" fmla="*/ 5592 h 43160"/>
                <a:gd name="csX5" fmla="*/ 336825 w 362811"/>
                <a:gd name="csY5" fmla="*/ 5334 h 43160"/>
                <a:gd name="csX6" fmla="*/ 356184 w 362811"/>
                <a:gd name="csY6" fmla="*/ 36308 h 43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62811" h="43160">
                  <a:moveTo>
                    <a:pt x="356248" y="36373"/>
                  </a:moveTo>
                  <a:cubicBezTo>
                    <a:pt x="341536" y="50891"/>
                    <a:pt x="275781" y="37663"/>
                    <a:pt x="254616" y="37276"/>
                  </a:cubicBezTo>
                  <a:cubicBezTo>
                    <a:pt x="184409" y="35985"/>
                    <a:pt x="86390" y="46310"/>
                    <a:pt x="20829" y="37663"/>
                  </a:cubicBezTo>
                  <a:cubicBezTo>
                    <a:pt x="8568" y="36050"/>
                    <a:pt x="-1176" y="30952"/>
                    <a:pt x="115" y="16949"/>
                  </a:cubicBezTo>
                  <a:cubicBezTo>
                    <a:pt x="2825" y="-12411"/>
                    <a:pt x="84196" y="5205"/>
                    <a:pt x="103167" y="5592"/>
                  </a:cubicBezTo>
                  <a:cubicBezTo>
                    <a:pt x="175568" y="7012"/>
                    <a:pt x="267844" y="-2538"/>
                    <a:pt x="336825" y="5334"/>
                  </a:cubicBezTo>
                  <a:cubicBezTo>
                    <a:pt x="355022" y="7399"/>
                    <a:pt x="372832" y="19853"/>
                    <a:pt x="356184" y="3630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44095E32-9FE0-F76B-BF79-F201B66F468B}"/>
                </a:ext>
              </a:extLst>
            </p:cNvPr>
            <p:cNvSpPr/>
            <p:nvPr/>
          </p:nvSpPr>
          <p:spPr>
            <a:xfrm>
              <a:off x="6384715" y="5826488"/>
              <a:ext cx="26104" cy="26069"/>
            </a:xfrm>
            <a:custGeom>
              <a:avLst/>
              <a:gdLst>
                <a:gd name="csX0" fmla="*/ 26040 w 26104"/>
                <a:gd name="csY0" fmla="*/ 751 h 26069"/>
                <a:gd name="csX1" fmla="*/ 25589 w 26104"/>
                <a:gd name="csY1" fmla="*/ 23142 h 26069"/>
                <a:gd name="csX2" fmla="*/ 551 w 26104"/>
                <a:gd name="csY2" fmla="*/ 19077 h 26069"/>
                <a:gd name="csX3" fmla="*/ 26105 w 26104"/>
                <a:gd name="csY3" fmla="*/ 751 h 26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6104" h="26069">
                  <a:moveTo>
                    <a:pt x="26040" y="751"/>
                  </a:moveTo>
                  <a:lnTo>
                    <a:pt x="25589" y="23142"/>
                  </a:lnTo>
                  <a:cubicBezTo>
                    <a:pt x="16038" y="27982"/>
                    <a:pt x="8101" y="26950"/>
                    <a:pt x="551" y="19077"/>
                  </a:cubicBezTo>
                  <a:cubicBezTo>
                    <a:pt x="-2740" y="-1378"/>
                    <a:pt x="9069" y="-991"/>
                    <a:pt x="26105" y="75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A2CF801-8543-AFD2-8FE4-738779F9EDD3}"/>
                </a:ext>
              </a:extLst>
            </p:cNvPr>
            <p:cNvSpPr/>
            <p:nvPr/>
          </p:nvSpPr>
          <p:spPr>
            <a:xfrm>
              <a:off x="10148504" y="5455873"/>
              <a:ext cx="30486" cy="33262"/>
            </a:xfrm>
            <a:custGeom>
              <a:avLst/>
              <a:gdLst>
                <a:gd name="csX0" fmla="*/ 8266 w 30486"/>
                <a:gd name="csY0" fmla="*/ 1166 h 33262"/>
                <a:gd name="csX1" fmla="*/ 12396 w 30486"/>
                <a:gd name="csY1" fmla="*/ 33172 h 33262"/>
                <a:gd name="csX2" fmla="*/ 8266 w 30486"/>
                <a:gd name="csY2" fmla="*/ 1166 h 33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486" h="33262">
                  <a:moveTo>
                    <a:pt x="8266" y="1166"/>
                  </a:moveTo>
                  <a:cubicBezTo>
                    <a:pt x="34142" y="-7546"/>
                    <a:pt x="39820" y="35495"/>
                    <a:pt x="12396" y="33172"/>
                  </a:cubicBezTo>
                  <a:cubicBezTo>
                    <a:pt x="-3607" y="31817"/>
                    <a:pt x="-3156" y="5038"/>
                    <a:pt x="8266" y="116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BB2B163E-4085-3EFA-F5EC-F2349BCA2D0C}"/>
                </a:ext>
              </a:extLst>
            </p:cNvPr>
            <p:cNvSpPr/>
            <p:nvPr/>
          </p:nvSpPr>
          <p:spPr>
            <a:xfrm>
              <a:off x="10145477" y="5404319"/>
              <a:ext cx="32793" cy="30600"/>
            </a:xfrm>
            <a:custGeom>
              <a:avLst/>
              <a:gdLst>
                <a:gd name="csX0" fmla="*/ 4581 w 32793"/>
                <a:gd name="csY0" fmla="*/ 2646 h 30600"/>
                <a:gd name="csX1" fmla="*/ 27102 w 32793"/>
                <a:gd name="csY1" fmla="*/ 27489 h 30600"/>
                <a:gd name="csX2" fmla="*/ 4581 w 32793"/>
                <a:gd name="csY2" fmla="*/ 2646 h 30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93" h="30600">
                  <a:moveTo>
                    <a:pt x="4581" y="2646"/>
                  </a:moveTo>
                  <a:cubicBezTo>
                    <a:pt x="21488" y="-7937"/>
                    <a:pt x="43298" y="15874"/>
                    <a:pt x="27102" y="27489"/>
                  </a:cubicBezTo>
                  <a:cubicBezTo>
                    <a:pt x="9421" y="40072"/>
                    <a:pt x="-8712" y="10970"/>
                    <a:pt x="4581" y="264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2C78ED2E-27DE-CE77-66B0-11137CAEF70F}"/>
                </a:ext>
              </a:extLst>
            </p:cNvPr>
            <p:cNvSpPr/>
            <p:nvPr/>
          </p:nvSpPr>
          <p:spPr>
            <a:xfrm>
              <a:off x="10149171" y="5512464"/>
              <a:ext cx="28716" cy="30820"/>
            </a:xfrm>
            <a:custGeom>
              <a:avLst/>
              <a:gdLst>
                <a:gd name="csX0" fmla="*/ 27279 w 28716"/>
                <a:gd name="csY0" fmla="*/ 26140 h 30820"/>
                <a:gd name="csX1" fmla="*/ 9341 w 28716"/>
                <a:gd name="csY1" fmla="*/ 1102 h 30820"/>
                <a:gd name="csX2" fmla="*/ 27279 w 28716"/>
                <a:gd name="csY2" fmla="*/ 26140 h 308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716" h="30820">
                  <a:moveTo>
                    <a:pt x="27279" y="26140"/>
                  </a:moveTo>
                  <a:cubicBezTo>
                    <a:pt x="15793" y="42014"/>
                    <a:pt x="-15503" y="13427"/>
                    <a:pt x="9341" y="1102"/>
                  </a:cubicBezTo>
                  <a:cubicBezTo>
                    <a:pt x="22504" y="-5415"/>
                    <a:pt x="32571" y="18783"/>
                    <a:pt x="27279" y="2614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C719B732-373D-99A6-D182-0C59CCFA6FDA}"/>
                </a:ext>
              </a:extLst>
            </p:cNvPr>
            <p:cNvSpPr/>
            <p:nvPr/>
          </p:nvSpPr>
          <p:spPr>
            <a:xfrm>
              <a:off x="8570018" y="3895987"/>
              <a:ext cx="238794" cy="257930"/>
            </a:xfrm>
            <a:custGeom>
              <a:avLst/>
              <a:gdLst>
                <a:gd name="csX0" fmla="*/ 157830 w 238794"/>
                <a:gd name="csY0" fmla="*/ 67667 h 257930"/>
                <a:gd name="csX1" fmla="*/ 229199 w 238794"/>
                <a:gd name="csY1" fmla="*/ 103803 h 257930"/>
                <a:gd name="csX2" fmla="*/ 198871 w 238794"/>
                <a:gd name="csY2" fmla="*/ 146198 h 257930"/>
                <a:gd name="csX3" fmla="*/ 149377 w 238794"/>
                <a:gd name="csY3" fmla="*/ 197369 h 257930"/>
                <a:gd name="csX4" fmla="*/ 108918 w 238794"/>
                <a:gd name="csY4" fmla="*/ 257058 h 257930"/>
                <a:gd name="csX5" fmla="*/ 50584 w 238794"/>
                <a:gd name="csY5" fmla="*/ 172590 h 257930"/>
                <a:gd name="csX6" fmla="*/ 1284 w 238794"/>
                <a:gd name="csY6" fmla="*/ 122645 h 257930"/>
                <a:gd name="csX7" fmla="*/ 57101 w 238794"/>
                <a:gd name="csY7" fmla="*/ 95930 h 257930"/>
                <a:gd name="csX8" fmla="*/ 102207 w 238794"/>
                <a:gd name="csY8" fmla="*/ 35854 h 257930"/>
                <a:gd name="csX9" fmla="*/ 133310 w 238794"/>
                <a:gd name="csY9" fmla="*/ 2686 h 257930"/>
                <a:gd name="csX10" fmla="*/ 157830 w 238794"/>
                <a:gd name="csY10" fmla="*/ 67667 h 2579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8794" h="257930">
                  <a:moveTo>
                    <a:pt x="157830" y="67667"/>
                  </a:moveTo>
                  <a:cubicBezTo>
                    <a:pt x="180093" y="91607"/>
                    <a:pt x="212809" y="91478"/>
                    <a:pt x="229199" y="103803"/>
                  </a:cubicBezTo>
                  <a:cubicBezTo>
                    <a:pt x="259011" y="126194"/>
                    <a:pt x="210937" y="138390"/>
                    <a:pt x="198871" y="146198"/>
                  </a:cubicBezTo>
                  <a:cubicBezTo>
                    <a:pt x="176415" y="160781"/>
                    <a:pt x="161057" y="172009"/>
                    <a:pt x="149377" y="197369"/>
                  </a:cubicBezTo>
                  <a:cubicBezTo>
                    <a:pt x="139375" y="219051"/>
                    <a:pt x="140988" y="264802"/>
                    <a:pt x="108918" y="257058"/>
                  </a:cubicBezTo>
                  <a:cubicBezTo>
                    <a:pt x="93947" y="223310"/>
                    <a:pt x="80848" y="195691"/>
                    <a:pt x="50584" y="172590"/>
                  </a:cubicBezTo>
                  <a:cubicBezTo>
                    <a:pt x="32645" y="158846"/>
                    <a:pt x="-7685" y="149941"/>
                    <a:pt x="1284" y="122645"/>
                  </a:cubicBezTo>
                  <a:cubicBezTo>
                    <a:pt x="4317" y="113353"/>
                    <a:pt x="43615" y="104706"/>
                    <a:pt x="57101" y="95930"/>
                  </a:cubicBezTo>
                  <a:cubicBezTo>
                    <a:pt x="79622" y="81282"/>
                    <a:pt x="91172" y="59278"/>
                    <a:pt x="102207" y="35854"/>
                  </a:cubicBezTo>
                  <a:cubicBezTo>
                    <a:pt x="108079" y="23400"/>
                    <a:pt x="108401" y="-9574"/>
                    <a:pt x="133310" y="2686"/>
                  </a:cubicBezTo>
                  <a:cubicBezTo>
                    <a:pt x="147183" y="9526"/>
                    <a:pt x="137568" y="45856"/>
                    <a:pt x="157830" y="6766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FBDA88FE-51E0-B5F9-0F49-7A50AA7F7C21}"/>
                </a:ext>
              </a:extLst>
            </p:cNvPr>
            <p:cNvSpPr/>
            <p:nvPr/>
          </p:nvSpPr>
          <p:spPr>
            <a:xfrm>
              <a:off x="10966337" y="3960818"/>
              <a:ext cx="263086" cy="351742"/>
            </a:xfrm>
            <a:custGeom>
              <a:avLst/>
              <a:gdLst>
                <a:gd name="csX0" fmla="*/ 226826 w 263086"/>
                <a:gd name="csY0" fmla="*/ 68009 h 351742"/>
                <a:gd name="csX1" fmla="*/ 262768 w 263086"/>
                <a:gd name="csY1" fmla="*/ 102209 h 351742"/>
                <a:gd name="csX2" fmla="*/ 188754 w 263086"/>
                <a:gd name="csY2" fmla="*/ 346386 h 351742"/>
                <a:gd name="csX3" fmla="*/ 173525 w 263086"/>
                <a:gd name="csY3" fmla="*/ 351742 h 351742"/>
                <a:gd name="csX4" fmla="*/ 3299 w 263086"/>
                <a:gd name="csY4" fmla="*/ 286761 h 351742"/>
                <a:gd name="csX5" fmla="*/ 3363 w 263086"/>
                <a:gd name="csY5" fmla="*/ 255142 h 351742"/>
                <a:gd name="csX6" fmla="*/ 71828 w 263086"/>
                <a:gd name="csY6" fmla="*/ 37423 h 351742"/>
                <a:gd name="csX7" fmla="*/ 108997 w 263086"/>
                <a:gd name="csY7" fmla="*/ 36003 h 351742"/>
                <a:gd name="csX8" fmla="*/ 138164 w 263086"/>
                <a:gd name="csY8" fmla="*/ 577 h 351742"/>
                <a:gd name="csX9" fmla="*/ 222115 w 263086"/>
                <a:gd name="csY9" fmla="*/ 24517 h 351742"/>
                <a:gd name="csX10" fmla="*/ 226761 w 263086"/>
                <a:gd name="csY10" fmla="*/ 67880 h 351742"/>
                <a:gd name="csX11" fmla="*/ 144036 w 263086"/>
                <a:gd name="csY11" fmla="*/ 45553 h 351742"/>
                <a:gd name="csX12" fmla="*/ 194239 w 263086"/>
                <a:gd name="csY12" fmla="*/ 47876 h 351742"/>
                <a:gd name="csX13" fmla="*/ 144036 w 263086"/>
                <a:gd name="csY13" fmla="*/ 45553 h 351742"/>
                <a:gd name="csX14" fmla="*/ 226439 w 263086"/>
                <a:gd name="csY14" fmla="*/ 100532 h 351742"/>
                <a:gd name="csX15" fmla="*/ 98092 w 263086"/>
                <a:gd name="csY15" fmla="*/ 70332 h 351742"/>
                <a:gd name="csX16" fmla="*/ 40726 w 263086"/>
                <a:gd name="csY16" fmla="*/ 265402 h 351742"/>
                <a:gd name="csX17" fmla="*/ 148617 w 263086"/>
                <a:gd name="csY17" fmla="*/ 308959 h 351742"/>
                <a:gd name="csX18" fmla="*/ 162556 w 263086"/>
                <a:gd name="csY18" fmla="*/ 309088 h 351742"/>
                <a:gd name="csX19" fmla="*/ 226439 w 263086"/>
                <a:gd name="csY19" fmla="*/ 100596 h 351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263086" h="351742">
                  <a:moveTo>
                    <a:pt x="226826" y="68009"/>
                  </a:moveTo>
                  <a:cubicBezTo>
                    <a:pt x="232956" y="75172"/>
                    <a:pt x="266704" y="63041"/>
                    <a:pt x="262768" y="102209"/>
                  </a:cubicBezTo>
                  <a:lnTo>
                    <a:pt x="188754" y="346386"/>
                  </a:lnTo>
                  <a:cubicBezTo>
                    <a:pt x="185915" y="349354"/>
                    <a:pt x="177720" y="351677"/>
                    <a:pt x="173525" y="351742"/>
                  </a:cubicBezTo>
                  <a:cubicBezTo>
                    <a:pt x="163975" y="351935"/>
                    <a:pt x="9171" y="293730"/>
                    <a:pt x="3299" y="286761"/>
                  </a:cubicBezTo>
                  <a:cubicBezTo>
                    <a:pt x="-3090" y="279147"/>
                    <a:pt x="1427" y="263854"/>
                    <a:pt x="3363" y="255142"/>
                  </a:cubicBezTo>
                  <a:cubicBezTo>
                    <a:pt x="19108" y="184225"/>
                    <a:pt x="54276" y="108856"/>
                    <a:pt x="71828" y="37423"/>
                  </a:cubicBezTo>
                  <a:cubicBezTo>
                    <a:pt x="82475" y="26259"/>
                    <a:pt x="99640" y="38971"/>
                    <a:pt x="108997" y="36003"/>
                  </a:cubicBezTo>
                  <a:cubicBezTo>
                    <a:pt x="119773" y="32648"/>
                    <a:pt x="114417" y="5610"/>
                    <a:pt x="138164" y="577"/>
                  </a:cubicBezTo>
                  <a:cubicBezTo>
                    <a:pt x="154877" y="-2972"/>
                    <a:pt x="211920" y="10450"/>
                    <a:pt x="222115" y="24517"/>
                  </a:cubicBezTo>
                  <a:cubicBezTo>
                    <a:pt x="231408" y="37423"/>
                    <a:pt x="222954" y="63428"/>
                    <a:pt x="226761" y="67880"/>
                  </a:cubicBezTo>
                  <a:close/>
                  <a:moveTo>
                    <a:pt x="144036" y="45553"/>
                  </a:moveTo>
                  <a:cubicBezTo>
                    <a:pt x="159652" y="46521"/>
                    <a:pt x="181333" y="63492"/>
                    <a:pt x="194239" y="47876"/>
                  </a:cubicBezTo>
                  <a:cubicBezTo>
                    <a:pt x="193981" y="41746"/>
                    <a:pt x="141132" y="19097"/>
                    <a:pt x="144036" y="45553"/>
                  </a:cubicBezTo>
                  <a:close/>
                  <a:moveTo>
                    <a:pt x="226439" y="100532"/>
                  </a:moveTo>
                  <a:lnTo>
                    <a:pt x="98092" y="70332"/>
                  </a:lnTo>
                  <a:lnTo>
                    <a:pt x="40726" y="265402"/>
                  </a:lnTo>
                  <a:cubicBezTo>
                    <a:pt x="44081" y="270113"/>
                    <a:pt x="138422" y="306572"/>
                    <a:pt x="148617" y="308959"/>
                  </a:cubicBezTo>
                  <a:cubicBezTo>
                    <a:pt x="153457" y="310056"/>
                    <a:pt x="157651" y="313089"/>
                    <a:pt x="162556" y="309088"/>
                  </a:cubicBezTo>
                  <a:lnTo>
                    <a:pt x="226439" y="100596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DB1D260C-CB40-7D10-4959-91A2756060D2}"/>
                </a:ext>
              </a:extLst>
            </p:cNvPr>
            <p:cNvSpPr/>
            <p:nvPr/>
          </p:nvSpPr>
          <p:spPr>
            <a:xfrm>
              <a:off x="10612138" y="4279587"/>
              <a:ext cx="345705" cy="37941"/>
            </a:xfrm>
            <a:custGeom>
              <a:avLst/>
              <a:gdLst>
                <a:gd name="csX0" fmla="*/ 10851 w 345705"/>
                <a:gd name="csY0" fmla="*/ 37941 h 37941"/>
                <a:gd name="csX1" fmla="*/ 5946 w 345705"/>
                <a:gd name="csY1" fmla="*/ 10129 h 37941"/>
                <a:gd name="csX2" fmla="*/ 194112 w 345705"/>
                <a:gd name="csY2" fmla="*/ 6129 h 37941"/>
                <a:gd name="csX3" fmla="*/ 317749 w 345705"/>
                <a:gd name="csY3" fmla="*/ 1095 h 37941"/>
                <a:gd name="csX4" fmla="*/ 342915 w 345705"/>
                <a:gd name="csY4" fmla="*/ 30133 h 37941"/>
                <a:gd name="csX5" fmla="*/ 331235 w 345705"/>
                <a:gd name="csY5" fmla="*/ 37941 h 37941"/>
                <a:gd name="csX6" fmla="*/ 10915 w 345705"/>
                <a:gd name="csY6" fmla="*/ 37941 h 379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45705" h="37941">
                  <a:moveTo>
                    <a:pt x="10851" y="37941"/>
                  </a:moveTo>
                  <a:cubicBezTo>
                    <a:pt x="913" y="35166"/>
                    <a:pt x="-5152" y="18453"/>
                    <a:pt x="5946" y="10129"/>
                  </a:cubicBezTo>
                  <a:cubicBezTo>
                    <a:pt x="17949" y="1095"/>
                    <a:pt x="165590" y="6516"/>
                    <a:pt x="194112" y="6129"/>
                  </a:cubicBezTo>
                  <a:cubicBezTo>
                    <a:pt x="233216" y="5548"/>
                    <a:pt x="276967" y="-2970"/>
                    <a:pt x="317749" y="1095"/>
                  </a:cubicBezTo>
                  <a:cubicBezTo>
                    <a:pt x="335365" y="2837"/>
                    <a:pt x="352594" y="10904"/>
                    <a:pt x="342915" y="30133"/>
                  </a:cubicBezTo>
                  <a:cubicBezTo>
                    <a:pt x="341237" y="32650"/>
                    <a:pt x="333236" y="37941"/>
                    <a:pt x="331235" y="37941"/>
                  </a:cubicBezTo>
                  <a:lnTo>
                    <a:pt x="10915" y="37941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DE4AD691-1F54-ECBE-342A-0FBE7B7A7885}"/>
                </a:ext>
              </a:extLst>
            </p:cNvPr>
            <p:cNvSpPr/>
            <p:nvPr/>
          </p:nvSpPr>
          <p:spPr>
            <a:xfrm>
              <a:off x="10806041" y="3973769"/>
              <a:ext cx="32102" cy="33263"/>
            </a:xfrm>
            <a:custGeom>
              <a:avLst/>
              <a:gdLst>
                <a:gd name="csX0" fmla="*/ 9889 w 32102"/>
                <a:gd name="csY0" fmla="*/ 1112 h 33263"/>
                <a:gd name="csX1" fmla="*/ 22213 w 32102"/>
                <a:gd name="csY1" fmla="*/ 32151 h 33263"/>
                <a:gd name="csX2" fmla="*/ 9889 w 32102"/>
                <a:gd name="csY2" fmla="*/ 1112 h 332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02" h="33263">
                  <a:moveTo>
                    <a:pt x="9889" y="1112"/>
                  </a:moveTo>
                  <a:cubicBezTo>
                    <a:pt x="32280" y="-6373"/>
                    <a:pt x="40153" y="26149"/>
                    <a:pt x="22213" y="32151"/>
                  </a:cubicBezTo>
                  <a:cubicBezTo>
                    <a:pt x="-178" y="39636"/>
                    <a:pt x="-8050" y="7114"/>
                    <a:pt x="9889" y="111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DB31738F-7623-C190-ECFF-74FCB46613EE}"/>
                </a:ext>
              </a:extLst>
            </p:cNvPr>
            <p:cNvSpPr/>
            <p:nvPr/>
          </p:nvSpPr>
          <p:spPr>
            <a:xfrm>
              <a:off x="10561404" y="4117877"/>
              <a:ext cx="32108" cy="30924"/>
            </a:xfrm>
            <a:custGeom>
              <a:avLst/>
              <a:gdLst>
                <a:gd name="csX0" fmla="*/ 15834 w 32108"/>
                <a:gd name="csY0" fmla="*/ 0 h 30924"/>
                <a:gd name="csX1" fmla="*/ 8994 w 32108"/>
                <a:gd name="csY1" fmla="*/ 28134 h 30924"/>
                <a:gd name="csX2" fmla="*/ 15834 w 32108"/>
                <a:gd name="csY2" fmla="*/ 0 h 30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08" h="30924">
                  <a:moveTo>
                    <a:pt x="15834" y="0"/>
                  </a:moveTo>
                  <a:cubicBezTo>
                    <a:pt x="39839" y="0"/>
                    <a:pt x="37064" y="41944"/>
                    <a:pt x="8994" y="28134"/>
                  </a:cubicBezTo>
                  <a:cubicBezTo>
                    <a:pt x="-6815" y="20327"/>
                    <a:pt x="-40" y="0"/>
                    <a:pt x="15834" y="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989DFFEF-A9DC-A9EA-ABA0-00264831B36C}"/>
                </a:ext>
              </a:extLst>
            </p:cNvPr>
            <p:cNvSpPr/>
            <p:nvPr/>
          </p:nvSpPr>
          <p:spPr>
            <a:xfrm>
              <a:off x="10857890" y="3973279"/>
              <a:ext cx="31253" cy="32176"/>
            </a:xfrm>
            <a:custGeom>
              <a:avLst/>
              <a:gdLst>
                <a:gd name="csX0" fmla="*/ 27149 w 31253"/>
                <a:gd name="csY0" fmla="*/ 27350 h 32176"/>
                <a:gd name="csX1" fmla="*/ 2757 w 31253"/>
                <a:gd name="csY1" fmla="*/ 5410 h 32176"/>
                <a:gd name="csX2" fmla="*/ 27149 w 31253"/>
                <a:gd name="csY2" fmla="*/ 27350 h 321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253" h="32176">
                  <a:moveTo>
                    <a:pt x="27149" y="27350"/>
                  </a:moveTo>
                  <a:cubicBezTo>
                    <a:pt x="11791" y="42192"/>
                    <a:pt x="-7180" y="19348"/>
                    <a:pt x="2757" y="5410"/>
                  </a:cubicBezTo>
                  <a:cubicBezTo>
                    <a:pt x="14372" y="-10851"/>
                    <a:pt x="41539" y="13412"/>
                    <a:pt x="27149" y="2735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EB996530-A080-B919-0946-6747CF9335B0}"/>
                </a:ext>
              </a:extLst>
            </p:cNvPr>
            <p:cNvSpPr/>
            <p:nvPr/>
          </p:nvSpPr>
          <p:spPr>
            <a:xfrm>
              <a:off x="10688425" y="4041828"/>
              <a:ext cx="33186" cy="30752"/>
            </a:xfrm>
            <a:custGeom>
              <a:avLst/>
              <a:gdLst>
                <a:gd name="csX0" fmla="*/ 5997 w 33186"/>
                <a:gd name="csY0" fmla="*/ 1648 h 30752"/>
                <a:gd name="csX1" fmla="*/ 30905 w 33186"/>
                <a:gd name="csY1" fmla="*/ 24233 h 30752"/>
                <a:gd name="csX2" fmla="*/ 5997 w 33186"/>
                <a:gd name="csY2" fmla="*/ 1648 h 30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86" h="30752">
                  <a:moveTo>
                    <a:pt x="5997" y="1648"/>
                  </a:moveTo>
                  <a:cubicBezTo>
                    <a:pt x="15677" y="-5128"/>
                    <a:pt x="40843" y="10294"/>
                    <a:pt x="30905" y="24233"/>
                  </a:cubicBezTo>
                  <a:cubicBezTo>
                    <a:pt x="17096" y="43656"/>
                    <a:pt x="-12716" y="14747"/>
                    <a:pt x="5997" y="164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58043C99-A8C9-E3B9-EC91-F07DC10CC4C5}"/>
                </a:ext>
              </a:extLst>
            </p:cNvPr>
            <p:cNvSpPr/>
            <p:nvPr/>
          </p:nvSpPr>
          <p:spPr>
            <a:xfrm>
              <a:off x="11280814" y="4148526"/>
              <a:ext cx="31000" cy="30146"/>
            </a:xfrm>
            <a:custGeom>
              <a:avLst/>
              <a:gdLst>
                <a:gd name="csX0" fmla="*/ 4625 w 31000"/>
                <a:gd name="csY0" fmla="*/ 26072 h 30146"/>
                <a:gd name="csX1" fmla="*/ 21725 w 31000"/>
                <a:gd name="csY1" fmla="*/ 1809 h 30146"/>
                <a:gd name="csX2" fmla="*/ 4625 w 31000"/>
                <a:gd name="csY2" fmla="*/ 26072 h 301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000" h="30146">
                  <a:moveTo>
                    <a:pt x="4625" y="26072"/>
                  </a:moveTo>
                  <a:cubicBezTo>
                    <a:pt x="-7442" y="13554"/>
                    <a:pt x="6174" y="-6063"/>
                    <a:pt x="21725" y="1809"/>
                  </a:cubicBezTo>
                  <a:cubicBezTo>
                    <a:pt x="45214" y="13747"/>
                    <a:pt x="18305" y="40268"/>
                    <a:pt x="4625" y="2607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269AE091-83D1-4E12-C386-7E3A444F3DBB}"/>
                </a:ext>
              </a:extLst>
            </p:cNvPr>
            <p:cNvSpPr/>
            <p:nvPr/>
          </p:nvSpPr>
          <p:spPr>
            <a:xfrm>
              <a:off x="10546787" y="4289423"/>
              <a:ext cx="29221" cy="29481"/>
            </a:xfrm>
            <a:custGeom>
              <a:avLst/>
              <a:gdLst>
                <a:gd name="csX0" fmla="*/ 8124 w 29221"/>
                <a:gd name="csY0" fmla="*/ 1068 h 29481"/>
                <a:gd name="csX1" fmla="*/ 23934 w 29221"/>
                <a:gd name="csY1" fmla="*/ 26105 h 29481"/>
                <a:gd name="csX2" fmla="*/ 8124 w 29221"/>
                <a:gd name="csY2" fmla="*/ 1068 h 29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221" h="29481">
                  <a:moveTo>
                    <a:pt x="8124" y="1068"/>
                  </a:moveTo>
                  <a:cubicBezTo>
                    <a:pt x="27870" y="-5256"/>
                    <a:pt x="35162" y="18233"/>
                    <a:pt x="23934" y="26105"/>
                  </a:cubicBezTo>
                  <a:cubicBezTo>
                    <a:pt x="4059" y="40043"/>
                    <a:pt x="-9428" y="6682"/>
                    <a:pt x="8124" y="106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D03CBDF6-45CE-4676-20A6-7927B46EDF35}"/>
                </a:ext>
              </a:extLst>
            </p:cNvPr>
            <p:cNvSpPr/>
            <p:nvPr/>
          </p:nvSpPr>
          <p:spPr>
            <a:xfrm>
              <a:off x="10972397" y="3434261"/>
              <a:ext cx="278050" cy="273020"/>
            </a:xfrm>
            <a:custGeom>
              <a:avLst/>
              <a:gdLst>
                <a:gd name="csX0" fmla="*/ 152172 w 278050"/>
                <a:gd name="csY0" fmla="*/ 36394 h 273020"/>
                <a:gd name="csX1" fmla="*/ 191018 w 278050"/>
                <a:gd name="csY1" fmla="*/ 50655 h 273020"/>
                <a:gd name="csX2" fmla="*/ 229736 w 278050"/>
                <a:gd name="csY2" fmla="*/ 38846 h 273020"/>
                <a:gd name="csX3" fmla="*/ 220250 w 278050"/>
                <a:gd name="csY3" fmla="*/ 79822 h 273020"/>
                <a:gd name="csX4" fmla="*/ 231736 w 278050"/>
                <a:gd name="csY4" fmla="*/ 110021 h 273020"/>
                <a:gd name="csX5" fmla="*/ 278003 w 278050"/>
                <a:gd name="csY5" fmla="*/ 130477 h 273020"/>
                <a:gd name="csX6" fmla="*/ 234511 w 278050"/>
                <a:gd name="csY6" fmla="*/ 147061 h 273020"/>
                <a:gd name="csX7" fmla="*/ 216959 w 278050"/>
                <a:gd name="csY7" fmla="*/ 190101 h 273020"/>
                <a:gd name="csX8" fmla="*/ 210184 w 278050"/>
                <a:gd name="csY8" fmla="*/ 223140 h 273020"/>
                <a:gd name="csX9" fmla="*/ 190954 w 278050"/>
                <a:gd name="csY9" fmla="*/ 215074 h 273020"/>
                <a:gd name="csX10" fmla="*/ 156431 w 278050"/>
                <a:gd name="csY10" fmla="*/ 224560 h 273020"/>
                <a:gd name="csX11" fmla="*/ 140235 w 278050"/>
                <a:gd name="csY11" fmla="*/ 273021 h 273020"/>
                <a:gd name="csX12" fmla="*/ 122102 w 278050"/>
                <a:gd name="csY12" fmla="*/ 228754 h 273020"/>
                <a:gd name="csX13" fmla="*/ 87579 w 278050"/>
                <a:gd name="csY13" fmla="*/ 212557 h 273020"/>
                <a:gd name="csX14" fmla="*/ 37828 w 278050"/>
                <a:gd name="csY14" fmla="*/ 228431 h 273020"/>
                <a:gd name="csX15" fmla="*/ 54863 w 278050"/>
                <a:gd name="csY15" fmla="*/ 177518 h 273020"/>
                <a:gd name="csX16" fmla="*/ 8145 w 278050"/>
                <a:gd name="csY16" fmla="*/ 145964 h 273020"/>
                <a:gd name="csX17" fmla="*/ 11048 w 278050"/>
                <a:gd name="csY17" fmla="*/ 117829 h 273020"/>
                <a:gd name="csX18" fmla="*/ 34407 w 278050"/>
                <a:gd name="csY18" fmla="*/ 118023 h 273020"/>
                <a:gd name="csX19" fmla="*/ 54863 w 278050"/>
                <a:gd name="csY19" fmla="*/ 76337 h 273020"/>
                <a:gd name="csX20" fmla="*/ 37634 w 278050"/>
                <a:gd name="csY20" fmla="*/ 37169 h 273020"/>
                <a:gd name="csX21" fmla="*/ 73770 w 278050"/>
                <a:gd name="csY21" fmla="*/ 48655 h 273020"/>
                <a:gd name="csX22" fmla="*/ 119005 w 278050"/>
                <a:gd name="csY22" fmla="*/ 36136 h 273020"/>
                <a:gd name="csX23" fmla="*/ 135589 w 278050"/>
                <a:gd name="csY23" fmla="*/ 0 h 273020"/>
                <a:gd name="csX24" fmla="*/ 152108 w 278050"/>
                <a:gd name="csY24" fmla="*/ 36265 h 273020"/>
                <a:gd name="csX25" fmla="*/ 127716 w 278050"/>
                <a:gd name="csY25" fmla="*/ 69884 h 273020"/>
                <a:gd name="csX26" fmla="*/ 131007 w 278050"/>
                <a:gd name="csY26" fmla="*/ 192553 h 273020"/>
                <a:gd name="csX27" fmla="*/ 127716 w 278050"/>
                <a:gd name="csY27" fmla="*/ 69884 h 273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278050" h="273020">
                  <a:moveTo>
                    <a:pt x="152172" y="36394"/>
                  </a:moveTo>
                  <a:cubicBezTo>
                    <a:pt x="153463" y="38007"/>
                    <a:pt x="188954" y="50590"/>
                    <a:pt x="191018" y="50655"/>
                  </a:cubicBezTo>
                  <a:cubicBezTo>
                    <a:pt x="205731" y="51429"/>
                    <a:pt x="214507" y="28070"/>
                    <a:pt x="229736" y="38846"/>
                  </a:cubicBezTo>
                  <a:cubicBezTo>
                    <a:pt x="246126" y="50461"/>
                    <a:pt x="219476" y="66787"/>
                    <a:pt x="220250" y="79822"/>
                  </a:cubicBezTo>
                  <a:cubicBezTo>
                    <a:pt x="220444" y="82661"/>
                    <a:pt x="230252" y="108279"/>
                    <a:pt x="231736" y="110021"/>
                  </a:cubicBezTo>
                  <a:cubicBezTo>
                    <a:pt x="240125" y="119959"/>
                    <a:pt x="279616" y="107892"/>
                    <a:pt x="278003" y="130477"/>
                  </a:cubicBezTo>
                  <a:cubicBezTo>
                    <a:pt x="276067" y="157127"/>
                    <a:pt x="240448" y="141898"/>
                    <a:pt x="234511" y="147061"/>
                  </a:cubicBezTo>
                  <a:lnTo>
                    <a:pt x="216959" y="190101"/>
                  </a:lnTo>
                  <a:cubicBezTo>
                    <a:pt x="236640" y="204943"/>
                    <a:pt x="241351" y="231335"/>
                    <a:pt x="210184" y="223140"/>
                  </a:cubicBezTo>
                  <a:cubicBezTo>
                    <a:pt x="204053" y="221527"/>
                    <a:pt x="200375" y="214622"/>
                    <a:pt x="190954" y="215074"/>
                  </a:cubicBezTo>
                  <a:cubicBezTo>
                    <a:pt x="181533" y="215526"/>
                    <a:pt x="169143" y="227657"/>
                    <a:pt x="156431" y="224560"/>
                  </a:cubicBezTo>
                  <a:cubicBezTo>
                    <a:pt x="152172" y="228754"/>
                    <a:pt x="166498" y="273021"/>
                    <a:pt x="140235" y="273021"/>
                  </a:cubicBezTo>
                  <a:cubicBezTo>
                    <a:pt x="115391" y="273021"/>
                    <a:pt x="129007" y="239014"/>
                    <a:pt x="122102" y="228754"/>
                  </a:cubicBezTo>
                  <a:cubicBezTo>
                    <a:pt x="121070" y="227141"/>
                    <a:pt x="90806" y="213332"/>
                    <a:pt x="87579" y="212557"/>
                  </a:cubicBezTo>
                  <a:cubicBezTo>
                    <a:pt x="67704" y="207589"/>
                    <a:pt x="56864" y="240369"/>
                    <a:pt x="37828" y="228431"/>
                  </a:cubicBezTo>
                  <a:cubicBezTo>
                    <a:pt x="18792" y="216493"/>
                    <a:pt x="56670" y="190230"/>
                    <a:pt x="54863" y="177518"/>
                  </a:cubicBezTo>
                  <a:cubicBezTo>
                    <a:pt x="48991" y="135768"/>
                    <a:pt x="28987" y="152546"/>
                    <a:pt x="8145" y="145964"/>
                  </a:cubicBezTo>
                  <a:cubicBezTo>
                    <a:pt x="-4826" y="141834"/>
                    <a:pt x="-1147" y="121249"/>
                    <a:pt x="11048" y="117829"/>
                  </a:cubicBezTo>
                  <a:lnTo>
                    <a:pt x="34407" y="118023"/>
                  </a:lnTo>
                  <a:cubicBezTo>
                    <a:pt x="42990" y="117571"/>
                    <a:pt x="55444" y="79499"/>
                    <a:pt x="54863" y="76337"/>
                  </a:cubicBezTo>
                  <a:cubicBezTo>
                    <a:pt x="53573" y="69562"/>
                    <a:pt x="26987" y="54849"/>
                    <a:pt x="37634" y="37169"/>
                  </a:cubicBezTo>
                  <a:cubicBezTo>
                    <a:pt x="44990" y="24908"/>
                    <a:pt x="66995" y="46461"/>
                    <a:pt x="73770" y="48655"/>
                  </a:cubicBezTo>
                  <a:cubicBezTo>
                    <a:pt x="80546" y="50849"/>
                    <a:pt x="117585" y="38266"/>
                    <a:pt x="119005" y="36136"/>
                  </a:cubicBezTo>
                  <a:cubicBezTo>
                    <a:pt x="123199" y="29748"/>
                    <a:pt x="113132" y="1871"/>
                    <a:pt x="135589" y="0"/>
                  </a:cubicBezTo>
                  <a:cubicBezTo>
                    <a:pt x="157270" y="0"/>
                    <a:pt x="149075" y="32587"/>
                    <a:pt x="152108" y="36265"/>
                  </a:cubicBezTo>
                  <a:close/>
                  <a:moveTo>
                    <a:pt x="127716" y="69884"/>
                  </a:moveTo>
                  <a:cubicBezTo>
                    <a:pt x="57509" y="80016"/>
                    <a:pt x="60800" y="185262"/>
                    <a:pt x="131007" y="192553"/>
                  </a:cubicBezTo>
                  <a:cubicBezTo>
                    <a:pt x="227929" y="202555"/>
                    <a:pt x="218379" y="56785"/>
                    <a:pt x="127716" y="6988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8046CE5B-8F63-7BA7-BE7C-1FC5480CB67E}"/>
                </a:ext>
              </a:extLst>
            </p:cNvPr>
            <p:cNvSpPr/>
            <p:nvPr/>
          </p:nvSpPr>
          <p:spPr>
            <a:xfrm>
              <a:off x="10606325" y="3410705"/>
              <a:ext cx="36837" cy="32020"/>
            </a:xfrm>
            <a:custGeom>
              <a:avLst/>
              <a:gdLst>
                <a:gd name="csX0" fmla="*/ 8210 w 36837"/>
                <a:gd name="csY0" fmla="*/ 1488 h 32020"/>
                <a:gd name="csX1" fmla="*/ 20535 w 36837"/>
                <a:gd name="csY1" fmla="*/ 31945 h 32020"/>
                <a:gd name="csX2" fmla="*/ 8210 w 36837"/>
                <a:gd name="csY2" fmla="*/ 1488 h 32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837" h="32020">
                  <a:moveTo>
                    <a:pt x="8210" y="1488"/>
                  </a:moveTo>
                  <a:cubicBezTo>
                    <a:pt x="36409" y="-7804"/>
                    <a:pt x="49509" y="29364"/>
                    <a:pt x="20535" y="31945"/>
                  </a:cubicBezTo>
                  <a:cubicBezTo>
                    <a:pt x="1241" y="33623"/>
                    <a:pt x="-7728" y="6779"/>
                    <a:pt x="8210" y="148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2080DAAC-49E8-360F-FBCB-97017DF8AC09}"/>
                </a:ext>
              </a:extLst>
            </p:cNvPr>
            <p:cNvSpPr/>
            <p:nvPr/>
          </p:nvSpPr>
          <p:spPr>
            <a:xfrm>
              <a:off x="10865579" y="3677405"/>
              <a:ext cx="29139" cy="30651"/>
            </a:xfrm>
            <a:custGeom>
              <a:avLst/>
              <a:gdLst>
                <a:gd name="csX0" fmla="*/ 29075 w 29139"/>
                <a:gd name="csY0" fmla="*/ 26392 h 30651"/>
                <a:gd name="csX1" fmla="*/ 17395 w 29139"/>
                <a:gd name="csY1" fmla="*/ 30651 h 30651"/>
                <a:gd name="csX2" fmla="*/ 2683 w 29139"/>
                <a:gd name="csY2" fmla="*/ 0 h 30651"/>
                <a:gd name="csX3" fmla="*/ 27720 w 29139"/>
                <a:gd name="csY3" fmla="*/ 3872 h 30651"/>
                <a:gd name="csX4" fmla="*/ 29140 w 29139"/>
                <a:gd name="csY4" fmla="*/ 26392 h 306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9139" h="30651">
                  <a:moveTo>
                    <a:pt x="29075" y="26392"/>
                  </a:moveTo>
                  <a:lnTo>
                    <a:pt x="17395" y="30651"/>
                  </a:lnTo>
                  <a:cubicBezTo>
                    <a:pt x="4038" y="30135"/>
                    <a:pt x="-4673" y="11099"/>
                    <a:pt x="2683" y="0"/>
                  </a:cubicBezTo>
                  <a:lnTo>
                    <a:pt x="27720" y="3872"/>
                  </a:lnTo>
                  <a:lnTo>
                    <a:pt x="29140" y="26392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7340CCDA-A3B2-D4F7-1C2A-53832A96887E}"/>
                </a:ext>
              </a:extLst>
            </p:cNvPr>
            <p:cNvSpPr/>
            <p:nvPr/>
          </p:nvSpPr>
          <p:spPr>
            <a:xfrm>
              <a:off x="10576319" y="3607892"/>
              <a:ext cx="30835" cy="30145"/>
            </a:xfrm>
            <a:custGeom>
              <a:avLst/>
              <a:gdLst>
                <a:gd name="csX0" fmla="*/ 3823 w 30835"/>
                <a:gd name="csY0" fmla="*/ 27376 h 30145"/>
                <a:gd name="csX1" fmla="*/ 18277 w 30835"/>
                <a:gd name="csY1" fmla="*/ 1371 h 30145"/>
                <a:gd name="csX2" fmla="*/ 3823 w 30835"/>
                <a:gd name="csY2" fmla="*/ 27376 h 301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35" h="30145">
                  <a:moveTo>
                    <a:pt x="3823" y="27376"/>
                  </a:moveTo>
                  <a:cubicBezTo>
                    <a:pt x="-1145" y="24278"/>
                    <a:pt x="-5211" y="-6825"/>
                    <a:pt x="18277" y="1371"/>
                  </a:cubicBezTo>
                  <a:cubicBezTo>
                    <a:pt x="45638" y="10921"/>
                    <a:pt x="22472" y="38991"/>
                    <a:pt x="3823" y="2737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291FCE5B-C388-5267-6BA9-D64F61FBACDB}"/>
                </a:ext>
              </a:extLst>
            </p:cNvPr>
            <p:cNvSpPr/>
            <p:nvPr/>
          </p:nvSpPr>
          <p:spPr>
            <a:xfrm>
              <a:off x="10671089" y="3408166"/>
              <a:ext cx="27928" cy="31868"/>
            </a:xfrm>
            <a:custGeom>
              <a:avLst/>
              <a:gdLst>
                <a:gd name="csX0" fmla="*/ 11331 w 27928"/>
                <a:gd name="csY0" fmla="*/ 26 h 31868"/>
                <a:gd name="csX1" fmla="*/ 20042 w 27928"/>
                <a:gd name="csY1" fmla="*/ 30548 h 31868"/>
                <a:gd name="csX2" fmla="*/ 11331 w 27928"/>
                <a:gd name="csY2" fmla="*/ 26 h 31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7928" h="31868">
                  <a:moveTo>
                    <a:pt x="11331" y="26"/>
                  </a:moveTo>
                  <a:cubicBezTo>
                    <a:pt x="25721" y="-942"/>
                    <a:pt x="35594" y="25515"/>
                    <a:pt x="20042" y="30548"/>
                  </a:cubicBezTo>
                  <a:cubicBezTo>
                    <a:pt x="-7060" y="39388"/>
                    <a:pt x="-3252" y="994"/>
                    <a:pt x="11331" y="2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9C317E45-C91D-2FCB-5386-CBBE78068D0B}"/>
                </a:ext>
              </a:extLst>
            </p:cNvPr>
            <p:cNvSpPr/>
            <p:nvPr/>
          </p:nvSpPr>
          <p:spPr>
            <a:xfrm>
              <a:off x="10917439" y="3680918"/>
              <a:ext cx="29221" cy="29481"/>
            </a:xfrm>
            <a:custGeom>
              <a:avLst/>
              <a:gdLst>
                <a:gd name="csX0" fmla="*/ 8124 w 29221"/>
                <a:gd name="csY0" fmla="*/ 1068 h 29481"/>
                <a:gd name="csX1" fmla="*/ 23934 w 29221"/>
                <a:gd name="csY1" fmla="*/ 26105 h 29481"/>
                <a:gd name="csX2" fmla="*/ 8124 w 29221"/>
                <a:gd name="csY2" fmla="*/ 1068 h 294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221" h="29481">
                  <a:moveTo>
                    <a:pt x="8124" y="1068"/>
                  </a:moveTo>
                  <a:cubicBezTo>
                    <a:pt x="27870" y="-5256"/>
                    <a:pt x="35162" y="18233"/>
                    <a:pt x="23934" y="26105"/>
                  </a:cubicBezTo>
                  <a:cubicBezTo>
                    <a:pt x="4059" y="40043"/>
                    <a:pt x="-9428" y="6682"/>
                    <a:pt x="8124" y="106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D336159E-A1DC-D515-4A6F-7AECB10F6EB3}"/>
                </a:ext>
              </a:extLst>
            </p:cNvPr>
            <p:cNvSpPr/>
            <p:nvPr/>
          </p:nvSpPr>
          <p:spPr>
            <a:xfrm>
              <a:off x="10909584" y="2836892"/>
              <a:ext cx="324496" cy="309444"/>
            </a:xfrm>
            <a:custGeom>
              <a:avLst/>
              <a:gdLst>
                <a:gd name="csX0" fmla="*/ 5267 w 324496"/>
                <a:gd name="csY0" fmla="*/ 230460 h 309444"/>
                <a:gd name="csX1" fmla="*/ 6622 w 324496"/>
                <a:gd name="csY1" fmla="*/ 199874 h 309444"/>
                <a:gd name="csX2" fmla="*/ 107029 w 324496"/>
                <a:gd name="csY2" fmla="*/ 131021 h 309444"/>
                <a:gd name="csX3" fmla="*/ 122967 w 324496"/>
                <a:gd name="csY3" fmla="*/ 5126 h 309444"/>
                <a:gd name="csX4" fmla="*/ 150585 w 324496"/>
                <a:gd name="csY4" fmla="*/ 351 h 309444"/>
                <a:gd name="csX5" fmla="*/ 318941 w 324496"/>
                <a:gd name="csY5" fmla="*/ 83787 h 309444"/>
                <a:gd name="csX6" fmla="*/ 319844 w 324496"/>
                <a:gd name="csY6" fmla="*/ 137862 h 309444"/>
                <a:gd name="csX7" fmla="*/ 303067 w 324496"/>
                <a:gd name="csY7" fmla="*/ 235493 h 309444"/>
                <a:gd name="csX8" fmla="*/ 199563 w 324496"/>
                <a:gd name="csY8" fmla="*/ 305958 h 309444"/>
                <a:gd name="csX9" fmla="*/ 177881 w 324496"/>
                <a:gd name="csY9" fmla="*/ 307443 h 309444"/>
                <a:gd name="csX10" fmla="*/ 5267 w 324496"/>
                <a:gd name="csY10" fmla="*/ 230460 h 309444"/>
                <a:gd name="csX11" fmla="*/ 264866 w 324496"/>
                <a:gd name="csY11" fmla="*/ 213425 h 309444"/>
                <a:gd name="csX12" fmla="*/ 129743 w 324496"/>
                <a:gd name="csY12" fmla="*/ 158833 h 309444"/>
                <a:gd name="csX13" fmla="*/ 49921 w 324496"/>
                <a:gd name="csY13" fmla="*/ 211101 h 309444"/>
                <a:gd name="csX14" fmla="*/ 189496 w 324496"/>
                <a:gd name="csY14" fmla="*/ 273242 h 309444"/>
                <a:gd name="csX15" fmla="*/ 257897 w 324496"/>
                <a:gd name="csY15" fmla="*/ 226976 h 309444"/>
                <a:gd name="csX16" fmla="*/ 264866 w 324496"/>
                <a:gd name="csY16" fmla="*/ 213360 h 309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24496" h="309444">
                  <a:moveTo>
                    <a:pt x="5267" y="230460"/>
                  </a:moveTo>
                  <a:cubicBezTo>
                    <a:pt x="-3122" y="221749"/>
                    <a:pt x="-605" y="208585"/>
                    <a:pt x="6622" y="199874"/>
                  </a:cubicBezTo>
                  <a:cubicBezTo>
                    <a:pt x="20883" y="182644"/>
                    <a:pt x="100059" y="145669"/>
                    <a:pt x="107029" y="131021"/>
                  </a:cubicBezTo>
                  <a:cubicBezTo>
                    <a:pt x="115159" y="109082"/>
                    <a:pt x="109029" y="15644"/>
                    <a:pt x="122967" y="5126"/>
                  </a:cubicBezTo>
                  <a:cubicBezTo>
                    <a:pt x="127420" y="1771"/>
                    <a:pt x="144326" y="-1004"/>
                    <a:pt x="150585" y="351"/>
                  </a:cubicBezTo>
                  <a:lnTo>
                    <a:pt x="318941" y="83787"/>
                  </a:lnTo>
                  <a:cubicBezTo>
                    <a:pt x="330749" y="104049"/>
                    <a:pt x="320102" y="120052"/>
                    <a:pt x="319844" y="137862"/>
                  </a:cubicBezTo>
                  <a:cubicBezTo>
                    <a:pt x="319328" y="171223"/>
                    <a:pt x="329136" y="211166"/>
                    <a:pt x="303067" y="235493"/>
                  </a:cubicBezTo>
                  <a:cubicBezTo>
                    <a:pt x="289903" y="247818"/>
                    <a:pt x="214340" y="300861"/>
                    <a:pt x="199563" y="305958"/>
                  </a:cubicBezTo>
                  <a:cubicBezTo>
                    <a:pt x="191948" y="308540"/>
                    <a:pt x="186076" y="311508"/>
                    <a:pt x="177881" y="307443"/>
                  </a:cubicBezTo>
                  <a:lnTo>
                    <a:pt x="5267" y="230460"/>
                  </a:lnTo>
                  <a:close/>
                  <a:moveTo>
                    <a:pt x="264866" y="213425"/>
                  </a:moveTo>
                  <a:lnTo>
                    <a:pt x="129743" y="158833"/>
                  </a:lnTo>
                  <a:lnTo>
                    <a:pt x="49921" y="211101"/>
                  </a:lnTo>
                  <a:lnTo>
                    <a:pt x="189496" y="273242"/>
                  </a:lnTo>
                  <a:cubicBezTo>
                    <a:pt x="198014" y="273113"/>
                    <a:pt x="249250" y="235493"/>
                    <a:pt x="257897" y="226976"/>
                  </a:cubicBezTo>
                  <a:cubicBezTo>
                    <a:pt x="262349" y="222588"/>
                    <a:pt x="266608" y="221103"/>
                    <a:pt x="264866" y="21336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10FBDC1A-ABE2-A6F1-DE58-DA3C5A5F2D8B}"/>
                </a:ext>
              </a:extLst>
            </p:cNvPr>
            <p:cNvSpPr/>
            <p:nvPr/>
          </p:nvSpPr>
          <p:spPr>
            <a:xfrm>
              <a:off x="10757472" y="2981138"/>
              <a:ext cx="36434" cy="32672"/>
            </a:xfrm>
            <a:custGeom>
              <a:avLst/>
              <a:gdLst>
                <a:gd name="csX0" fmla="*/ 31355 w 36434"/>
                <a:gd name="csY0" fmla="*/ 26718 h 32672"/>
                <a:gd name="csX1" fmla="*/ 16513 w 36434"/>
                <a:gd name="csY1" fmla="*/ 3 h 32672"/>
                <a:gd name="csX2" fmla="*/ 31355 w 36434"/>
                <a:gd name="csY2" fmla="*/ 26718 h 326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434" h="32672">
                  <a:moveTo>
                    <a:pt x="31355" y="26718"/>
                  </a:moveTo>
                  <a:cubicBezTo>
                    <a:pt x="7996" y="49496"/>
                    <a:pt x="-17558" y="-449"/>
                    <a:pt x="16513" y="3"/>
                  </a:cubicBezTo>
                  <a:cubicBezTo>
                    <a:pt x="32646" y="197"/>
                    <a:pt x="43228" y="15103"/>
                    <a:pt x="31355" y="267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2BB462FF-3E08-081E-E4BB-746977D91C8E}"/>
                </a:ext>
              </a:extLst>
            </p:cNvPr>
            <p:cNvSpPr/>
            <p:nvPr/>
          </p:nvSpPr>
          <p:spPr>
            <a:xfrm>
              <a:off x="10611342" y="3048269"/>
              <a:ext cx="32208" cy="33667"/>
            </a:xfrm>
            <a:custGeom>
              <a:avLst/>
              <a:gdLst>
                <a:gd name="csX0" fmla="*/ 27069 w 32208"/>
                <a:gd name="csY0" fmla="*/ 2628 h 33667"/>
                <a:gd name="csX1" fmla="*/ 6032 w 32208"/>
                <a:gd name="csY1" fmla="*/ 28246 h 33667"/>
                <a:gd name="csX2" fmla="*/ 27069 w 32208"/>
                <a:gd name="csY2" fmla="*/ 2628 h 336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208" h="33667">
                  <a:moveTo>
                    <a:pt x="27069" y="2628"/>
                  </a:moveTo>
                  <a:cubicBezTo>
                    <a:pt x="40942" y="11469"/>
                    <a:pt x="24294" y="47089"/>
                    <a:pt x="6032" y="28246"/>
                  </a:cubicBezTo>
                  <a:cubicBezTo>
                    <a:pt x="-11132" y="10565"/>
                    <a:pt x="12292" y="-6728"/>
                    <a:pt x="27069" y="262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FBB0C519-93EA-1573-CDB0-952556388EF0}"/>
                </a:ext>
              </a:extLst>
            </p:cNvPr>
            <p:cNvSpPr/>
            <p:nvPr/>
          </p:nvSpPr>
          <p:spPr>
            <a:xfrm>
              <a:off x="11344724" y="2988731"/>
              <a:ext cx="31375" cy="29358"/>
            </a:xfrm>
            <a:custGeom>
              <a:avLst/>
              <a:gdLst>
                <a:gd name="csX0" fmla="*/ 4212 w 31375"/>
                <a:gd name="csY0" fmla="*/ 2671 h 29358"/>
                <a:gd name="csX1" fmla="*/ 21828 w 31375"/>
                <a:gd name="csY1" fmla="*/ 27385 h 29358"/>
                <a:gd name="csX2" fmla="*/ 4212 w 31375"/>
                <a:gd name="csY2" fmla="*/ 2671 h 29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375" h="29358">
                  <a:moveTo>
                    <a:pt x="4212" y="2671"/>
                  </a:moveTo>
                  <a:cubicBezTo>
                    <a:pt x="20795" y="-7912"/>
                    <a:pt x="44994" y="15577"/>
                    <a:pt x="21828" y="27385"/>
                  </a:cubicBezTo>
                  <a:cubicBezTo>
                    <a:pt x="3115" y="36936"/>
                    <a:pt x="-5919" y="9059"/>
                    <a:pt x="4212" y="267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2CE74259-EE32-99D1-BB29-F6A87CFA9FC9}"/>
                </a:ext>
              </a:extLst>
            </p:cNvPr>
            <p:cNvSpPr/>
            <p:nvPr/>
          </p:nvSpPr>
          <p:spPr>
            <a:xfrm>
              <a:off x="11217589" y="3073246"/>
              <a:ext cx="30432" cy="29398"/>
            </a:xfrm>
            <a:custGeom>
              <a:avLst/>
              <a:gdLst>
                <a:gd name="csX0" fmla="*/ 2999 w 30432"/>
                <a:gd name="csY0" fmla="*/ 26886 h 29398"/>
                <a:gd name="csX1" fmla="*/ 20938 w 30432"/>
                <a:gd name="csY1" fmla="*/ 1978 h 29398"/>
                <a:gd name="csX2" fmla="*/ 2999 w 30432"/>
                <a:gd name="csY2" fmla="*/ 26886 h 293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432" h="29398">
                  <a:moveTo>
                    <a:pt x="2999" y="26886"/>
                  </a:moveTo>
                  <a:cubicBezTo>
                    <a:pt x="-4164" y="22562"/>
                    <a:pt x="1385" y="-7960"/>
                    <a:pt x="20938" y="1978"/>
                  </a:cubicBezTo>
                  <a:cubicBezTo>
                    <a:pt x="43974" y="13722"/>
                    <a:pt x="19970" y="37081"/>
                    <a:pt x="2999" y="2688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FD490A85-AFEB-1E9E-F4B6-0C2E7A3DAEF7}"/>
                </a:ext>
              </a:extLst>
            </p:cNvPr>
            <p:cNvSpPr/>
            <p:nvPr/>
          </p:nvSpPr>
          <p:spPr>
            <a:xfrm>
              <a:off x="9133059" y="5260430"/>
              <a:ext cx="40631" cy="109576"/>
            </a:xfrm>
            <a:custGeom>
              <a:avLst/>
              <a:gdLst>
                <a:gd name="csX0" fmla="*/ 26808 w 40631"/>
                <a:gd name="csY0" fmla="*/ 5218 h 109576"/>
                <a:gd name="csX1" fmla="*/ 25582 w 40631"/>
                <a:gd name="csY1" fmla="*/ 109560 h 109576"/>
                <a:gd name="csX2" fmla="*/ 11838 w 40631"/>
                <a:gd name="csY2" fmla="*/ 95622 h 109576"/>
                <a:gd name="csX3" fmla="*/ 29 w 40631"/>
                <a:gd name="csY3" fmla="*/ 20059 h 109576"/>
                <a:gd name="csX4" fmla="*/ 26808 w 40631"/>
                <a:gd name="csY4" fmla="*/ 5218 h 1095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631" h="109576">
                  <a:moveTo>
                    <a:pt x="26808" y="5218"/>
                  </a:moveTo>
                  <a:cubicBezTo>
                    <a:pt x="32616" y="11477"/>
                    <a:pt x="55459" y="111045"/>
                    <a:pt x="25582" y="109560"/>
                  </a:cubicBezTo>
                  <a:cubicBezTo>
                    <a:pt x="17258" y="109560"/>
                    <a:pt x="14290" y="102140"/>
                    <a:pt x="11838" y="95622"/>
                  </a:cubicBezTo>
                  <a:cubicBezTo>
                    <a:pt x="7708" y="84459"/>
                    <a:pt x="-552" y="31352"/>
                    <a:pt x="29" y="20059"/>
                  </a:cubicBezTo>
                  <a:cubicBezTo>
                    <a:pt x="868" y="3798"/>
                    <a:pt x="15451" y="-6914"/>
                    <a:pt x="26808" y="52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99FFAE6E-77B3-DB0D-28F9-04AF8447D232}"/>
                </a:ext>
              </a:extLst>
            </p:cNvPr>
            <p:cNvSpPr/>
            <p:nvPr/>
          </p:nvSpPr>
          <p:spPr>
            <a:xfrm>
              <a:off x="9061776" y="5049056"/>
              <a:ext cx="39261" cy="96512"/>
            </a:xfrm>
            <a:custGeom>
              <a:avLst/>
              <a:gdLst>
                <a:gd name="csX0" fmla="*/ 5880 w 39261"/>
                <a:gd name="csY0" fmla="*/ 807 h 96512"/>
                <a:gd name="csX1" fmla="*/ 37370 w 39261"/>
                <a:gd name="csY1" fmla="*/ 87340 h 96512"/>
                <a:gd name="csX2" fmla="*/ 14462 w 39261"/>
                <a:gd name="csY2" fmla="*/ 91986 h 96512"/>
                <a:gd name="csX3" fmla="*/ 5880 w 39261"/>
                <a:gd name="csY3" fmla="*/ 807 h 96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9261" h="96512">
                  <a:moveTo>
                    <a:pt x="5880" y="807"/>
                  </a:moveTo>
                  <a:cubicBezTo>
                    <a:pt x="34917" y="-9066"/>
                    <a:pt x="43564" y="74628"/>
                    <a:pt x="37370" y="87340"/>
                  </a:cubicBezTo>
                  <a:cubicBezTo>
                    <a:pt x="33046" y="96310"/>
                    <a:pt x="22270" y="100246"/>
                    <a:pt x="14462" y="91986"/>
                  </a:cubicBezTo>
                  <a:cubicBezTo>
                    <a:pt x="7751" y="84953"/>
                    <a:pt x="-8768" y="5647"/>
                    <a:pt x="5880" y="80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E944A015-2EA5-55BE-B84C-A1F5B72F7B64}"/>
                </a:ext>
              </a:extLst>
            </p:cNvPr>
            <p:cNvSpPr/>
            <p:nvPr/>
          </p:nvSpPr>
          <p:spPr>
            <a:xfrm>
              <a:off x="9023148" y="5232617"/>
              <a:ext cx="41929" cy="95417"/>
            </a:xfrm>
            <a:custGeom>
              <a:avLst/>
              <a:gdLst>
                <a:gd name="csX0" fmla="*/ 15340 w 41929"/>
                <a:gd name="csY0" fmla="*/ 90267 h 95417"/>
                <a:gd name="csX1" fmla="*/ 112 w 41929"/>
                <a:gd name="csY1" fmla="*/ 11220 h 95417"/>
                <a:gd name="csX2" fmla="*/ 30311 w 41929"/>
                <a:gd name="csY2" fmla="*/ 13543 h 95417"/>
                <a:gd name="csX3" fmla="*/ 41926 w 41929"/>
                <a:gd name="csY3" fmla="*/ 75555 h 95417"/>
                <a:gd name="csX4" fmla="*/ 15340 w 41929"/>
                <a:gd name="csY4" fmla="*/ 90203 h 95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929" h="95417">
                  <a:moveTo>
                    <a:pt x="15340" y="90267"/>
                  </a:moveTo>
                  <a:cubicBezTo>
                    <a:pt x="9017" y="83492"/>
                    <a:pt x="-1179" y="22383"/>
                    <a:pt x="112" y="11220"/>
                  </a:cubicBezTo>
                  <a:cubicBezTo>
                    <a:pt x="1596" y="-1750"/>
                    <a:pt x="22955" y="-6461"/>
                    <a:pt x="30311" y="13543"/>
                  </a:cubicBezTo>
                  <a:cubicBezTo>
                    <a:pt x="33602" y="22512"/>
                    <a:pt x="42120" y="66844"/>
                    <a:pt x="41926" y="75555"/>
                  </a:cubicBezTo>
                  <a:cubicBezTo>
                    <a:pt x="41539" y="90655"/>
                    <a:pt x="27085" y="102721"/>
                    <a:pt x="15340" y="9020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35574257-9E33-71F6-307E-6DD7D1135CE6}"/>
                </a:ext>
              </a:extLst>
            </p:cNvPr>
            <p:cNvSpPr/>
            <p:nvPr/>
          </p:nvSpPr>
          <p:spPr>
            <a:xfrm>
              <a:off x="8992873" y="5567383"/>
              <a:ext cx="34570" cy="82242"/>
            </a:xfrm>
            <a:custGeom>
              <a:avLst/>
              <a:gdLst>
                <a:gd name="csX0" fmla="*/ 29678 w 34570"/>
                <a:gd name="csY0" fmla="*/ 4904 h 82242"/>
                <a:gd name="csX1" fmla="*/ 24386 w 34570"/>
                <a:gd name="csY1" fmla="*/ 77305 h 82242"/>
                <a:gd name="csX2" fmla="*/ 15481 w 34570"/>
                <a:gd name="csY2" fmla="*/ 0 h 82242"/>
                <a:gd name="csX3" fmla="*/ 29678 w 34570"/>
                <a:gd name="csY3" fmla="*/ 4904 h 822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570" h="82242">
                  <a:moveTo>
                    <a:pt x="29678" y="4904"/>
                  </a:moveTo>
                  <a:cubicBezTo>
                    <a:pt x="38776" y="15939"/>
                    <a:pt x="34130" y="68981"/>
                    <a:pt x="24386" y="77305"/>
                  </a:cubicBezTo>
                  <a:cubicBezTo>
                    <a:pt x="-8588" y="105504"/>
                    <a:pt x="-4587" y="3872"/>
                    <a:pt x="15481" y="0"/>
                  </a:cubicBezTo>
                  <a:cubicBezTo>
                    <a:pt x="19869" y="129"/>
                    <a:pt x="27032" y="1742"/>
                    <a:pt x="29678" y="490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F3C0DDD9-9D05-14AD-9403-AAEA812024B3}"/>
                </a:ext>
              </a:extLst>
            </p:cNvPr>
            <p:cNvSpPr/>
            <p:nvPr/>
          </p:nvSpPr>
          <p:spPr>
            <a:xfrm>
              <a:off x="9119868" y="5588766"/>
              <a:ext cx="36217" cy="68634"/>
            </a:xfrm>
            <a:custGeom>
              <a:avLst/>
              <a:gdLst>
                <a:gd name="csX0" fmla="*/ 26836 w 36217"/>
                <a:gd name="csY0" fmla="*/ 68635 h 68634"/>
                <a:gd name="csX1" fmla="*/ 7477 w 36217"/>
                <a:gd name="csY1" fmla="*/ 68635 h 68634"/>
                <a:gd name="csX2" fmla="*/ 31546 w 36217"/>
                <a:gd name="csY2" fmla="*/ 7913 h 68634"/>
                <a:gd name="csX3" fmla="*/ 26836 w 36217"/>
                <a:gd name="csY3" fmla="*/ 68635 h 68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217" h="68634">
                  <a:moveTo>
                    <a:pt x="26836" y="68635"/>
                  </a:moveTo>
                  <a:lnTo>
                    <a:pt x="7477" y="68635"/>
                  </a:lnTo>
                  <a:cubicBezTo>
                    <a:pt x="-11107" y="62311"/>
                    <a:pt x="7993" y="-26545"/>
                    <a:pt x="31546" y="7913"/>
                  </a:cubicBezTo>
                  <a:cubicBezTo>
                    <a:pt x="42645" y="24174"/>
                    <a:pt x="31030" y="50825"/>
                    <a:pt x="26836" y="6863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F0132D41-445C-67B8-65E2-637C0E35BDAD}"/>
                </a:ext>
              </a:extLst>
            </p:cNvPr>
            <p:cNvSpPr/>
            <p:nvPr/>
          </p:nvSpPr>
          <p:spPr>
            <a:xfrm>
              <a:off x="9200956" y="5482137"/>
              <a:ext cx="32538" cy="57478"/>
            </a:xfrm>
            <a:custGeom>
              <a:avLst/>
              <a:gdLst>
                <a:gd name="csX0" fmla="*/ 27570 w 32538"/>
                <a:gd name="csY0" fmla="*/ 3036 h 57478"/>
                <a:gd name="csX1" fmla="*/ 32538 w 32538"/>
                <a:gd name="csY1" fmla="*/ 49368 h 57478"/>
                <a:gd name="csX2" fmla="*/ 25892 w 32538"/>
                <a:gd name="csY2" fmla="*/ 56530 h 57478"/>
                <a:gd name="csX3" fmla="*/ 27570 w 32538"/>
                <a:gd name="csY3" fmla="*/ 3036 h 574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538" h="57478">
                  <a:moveTo>
                    <a:pt x="27570" y="3036"/>
                  </a:moveTo>
                  <a:lnTo>
                    <a:pt x="32538" y="49368"/>
                  </a:lnTo>
                  <a:lnTo>
                    <a:pt x="25892" y="56530"/>
                  </a:lnTo>
                  <a:cubicBezTo>
                    <a:pt x="-6308" y="67242"/>
                    <a:pt x="-11470" y="-16774"/>
                    <a:pt x="27570" y="303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DA595A7B-28DA-14E0-B53E-0E3FFAC269DB}"/>
                </a:ext>
              </a:extLst>
            </p:cNvPr>
            <p:cNvSpPr/>
            <p:nvPr/>
          </p:nvSpPr>
          <p:spPr>
            <a:xfrm>
              <a:off x="9055070" y="5481486"/>
              <a:ext cx="31944" cy="58742"/>
            </a:xfrm>
            <a:custGeom>
              <a:avLst/>
              <a:gdLst>
                <a:gd name="csX0" fmla="*/ 26976 w 31944"/>
                <a:gd name="csY0" fmla="*/ 3817 h 58742"/>
                <a:gd name="csX1" fmla="*/ 31945 w 31944"/>
                <a:gd name="csY1" fmla="*/ 50019 h 58742"/>
                <a:gd name="csX2" fmla="*/ 28396 w 31944"/>
                <a:gd name="csY2" fmla="*/ 55569 h 58742"/>
                <a:gd name="csX3" fmla="*/ 26911 w 31944"/>
                <a:gd name="csY3" fmla="*/ 3817 h 587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1944" h="58742">
                  <a:moveTo>
                    <a:pt x="26976" y="3817"/>
                  </a:moveTo>
                  <a:lnTo>
                    <a:pt x="31945" y="50019"/>
                  </a:lnTo>
                  <a:lnTo>
                    <a:pt x="28396" y="55569"/>
                  </a:lnTo>
                  <a:cubicBezTo>
                    <a:pt x="-2062" y="77250"/>
                    <a:pt x="-15613" y="-20123"/>
                    <a:pt x="26911" y="381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1F074E9D-3BEE-A33F-C2B2-F22F45B3D3A4}"/>
                </a:ext>
              </a:extLst>
            </p:cNvPr>
            <p:cNvSpPr/>
            <p:nvPr/>
          </p:nvSpPr>
          <p:spPr>
            <a:xfrm>
              <a:off x="9686025" y="5084951"/>
              <a:ext cx="33484" cy="83128"/>
            </a:xfrm>
            <a:custGeom>
              <a:avLst/>
              <a:gdLst>
                <a:gd name="csX0" fmla="*/ 28272 w 33484"/>
                <a:gd name="csY0" fmla="*/ 1564 h 83128"/>
                <a:gd name="csX1" fmla="*/ 24400 w 33484"/>
                <a:gd name="csY1" fmla="*/ 81515 h 83128"/>
                <a:gd name="csX2" fmla="*/ 8526 w 33484"/>
                <a:gd name="csY2" fmla="*/ 83129 h 83128"/>
                <a:gd name="csX3" fmla="*/ 2138 w 33484"/>
                <a:gd name="csY3" fmla="*/ 13502 h 83128"/>
                <a:gd name="csX4" fmla="*/ 28272 w 33484"/>
                <a:gd name="csY4" fmla="*/ 1564 h 831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484" h="83128">
                  <a:moveTo>
                    <a:pt x="28272" y="1564"/>
                  </a:moveTo>
                  <a:cubicBezTo>
                    <a:pt x="36854" y="7307"/>
                    <a:pt x="34337" y="74482"/>
                    <a:pt x="24400" y="81515"/>
                  </a:cubicBezTo>
                  <a:lnTo>
                    <a:pt x="8526" y="83129"/>
                  </a:lnTo>
                  <a:cubicBezTo>
                    <a:pt x="-2057" y="79644"/>
                    <a:pt x="-960" y="24085"/>
                    <a:pt x="2138" y="13502"/>
                  </a:cubicBezTo>
                  <a:cubicBezTo>
                    <a:pt x="4912" y="4016"/>
                    <a:pt x="20980" y="-3340"/>
                    <a:pt x="28272" y="156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77C1B532-B252-BB14-5E5E-5AE7B3FA4FC1}"/>
                </a:ext>
              </a:extLst>
            </p:cNvPr>
            <p:cNvSpPr/>
            <p:nvPr/>
          </p:nvSpPr>
          <p:spPr>
            <a:xfrm>
              <a:off x="9646038" y="5424010"/>
              <a:ext cx="35692" cy="81372"/>
            </a:xfrm>
            <a:custGeom>
              <a:avLst/>
              <a:gdLst>
                <a:gd name="csX0" fmla="*/ 9474 w 35692"/>
                <a:gd name="csY0" fmla="*/ 1022 h 81372"/>
                <a:gd name="csX1" fmla="*/ 27413 w 35692"/>
                <a:gd name="csY1" fmla="*/ 2958 h 81372"/>
                <a:gd name="csX2" fmla="*/ 2053 w 35692"/>
                <a:gd name="csY2" fmla="*/ 74069 h 81372"/>
                <a:gd name="csX3" fmla="*/ 9474 w 35692"/>
                <a:gd name="csY3" fmla="*/ 1022 h 81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692" h="81372">
                  <a:moveTo>
                    <a:pt x="9474" y="1022"/>
                  </a:moveTo>
                  <a:cubicBezTo>
                    <a:pt x="12894" y="-1301"/>
                    <a:pt x="23154" y="764"/>
                    <a:pt x="27413" y="2958"/>
                  </a:cubicBezTo>
                  <a:cubicBezTo>
                    <a:pt x="48578" y="13928"/>
                    <a:pt x="25154" y="107882"/>
                    <a:pt x="2053" y="74069"/>
                  </a:cubicBezTo>
                  <a:cubicBezTo>
                    <a:pt x="-3819" y="65486"/>
                    <a:pt x="4247" y="4636"/>
                    <a:pt x="9474" y="102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180D1295-9B86-A379-C61E-F34D3A0AF005}"/>
                </a:ext>
              </a:extLst>
            </p:cNvPr>
            <p:cNvSpPr/>
            <p:nvPr/>
          </p:nvSpPr>
          <p:spPr>
            <a:xfrm>
              <a:off x="9631336" y="5240440"/>
              <a:ext cx="32306" cy="78185"/>
            </a:xfrm>
            <a:custGeom>
              <a:avLst/>
              <a:gdLst>
                <a:gd name="csX0" fmla="*/ 27273 w 32306"/>
                <a:gd name="csY0" fmla="*/ 73281 h 78185"/>
                <a:gd name="csX1" fmla="*/ 13077 w 32306"/>
                <a:gd name="csY1" fmla="*/ 78185 h 78185"/>
                <a:gd name="csX2" fmla="*/ 28757 w 32306"/>
                <a:gd name="csY2" fmla="*/ 3203 h 78185"/>
                <a:gd name="csX3" fmla="*/ 32306 w 32306"/>
                <a:gd name="csY3" fmla="*/ 8817 h 78185"/>
                <a:gd name="csX4" fmla="*/ 27273 w 32306"/>
                <a:gd name="csY4" fmla="*/ 73281 h 781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2306" h="78185">
                  <a:moveTo>
                    <a:pt x="27273" y="73281"/>
                  </a:moveTo>
                  <a:lnTo>
                    <a:pt x="13077" y="78185"/>
                  </a:lnTo>
                  <a:cubicBezTo>
                    <a:pt x="-9896" y="73603"/>
                    <a:pt x="-1313" y="-18092"/>
                    <a:pt x="28757" y="3203"/>
                  </a:cubicBezTo>
                  <a:lnTo>
                    <a:pt x="32306" y="8817"/>
                  </a:lnTo>
                  <a:lnTo>
                    <a:pt x="27273" y="73281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EF644339-9821-0BC2-85F4-9724EFA077EA}"/>
                </a:ext>
              </a:extLst>
            </p:cNvPr>
            <p:cNvSpPr/>
            <p:nvPr/>
          </p:nvSpPr>
          <p:spPr>
            <a:xfrm>
              <a:off x="9568250" y="5570980"/>
              <a:ext cx="34868" cy="75756"/>
            </a:xfrm>
            <a:custGeom>
              <a:avLst/>
              <a:gdLst>
                <a:gd name="csX0" fmla="*/ 16797 w 34868"/>
                <a:gd name="csY0" fmla="*/ 533 h 75756"/>
                <a:gd name="csX1" fmla="*/ 25250 w 34868"/>
                <a:gd name="csY1" fmla="*/ 68740 h 75756"/>
                <a:gd name="csX2" fmla="*/ 16797 w 34868"/>
                <a:gd name="csY2" fmla="*/ 533 h 75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868" h="75756">
                  <a:moveTo>
                    <a:pt x="16797" y="533"/>
                  </a:moveTo>
                  <a:cubicBezTo>
                    <a:pt x="44350" y="-6565"/>
                    <a:pt x="34607" y="59383"/>
                    <a:pt x="25250" y="68740"/>
                  </a:cubicBezTo>
                  <a:cubicBezTo>
                    <a:pt x="-7983" y="102037"/>
                    <a:pt x="-5853" y="6341"/>
                    <a:pt x="16797" y="53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649EA7F3-EFD4-8CC7-8A88-3F2F16AC3E51}"/>
                </a:ext>
              </a:extLst>
            </p:cNvPr>
            <p:cNvSpPr/>
            <p:nvPr/>
          </p:nvSpPr>
          <p:spPr>
            <a:xfrm>
              <a:off x="9723251" y="5567444"/>
              <a:ext cx="33656" cy="66854"/>
            </a:xfrm>
            <a:custGeom>
              <a:avLst/>
              <a:gdLst>
                <a:gd name="csX0" fmla="*/ 26924 w 33656"/>
                <a:gd name="csY0" fmla="*/ 61950 h 66854"/>
                <a:gd name="csX1" fmla="*/ 12728 w 33656"/>
                <a:gd name="csY1" fmla="*/ 66855 h 66854"/>
                <a:gd name="csX2" fmla="*/ 17438 w 33656"/>
                <a:gd name="csY2" fmla="*/ 3 h 66854"/>
                <a:gd name="csX3" fmla="*/ 26924 w 33656"/>
                <a:gd name="csY3" fmla="*/ 61950 h 66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656" h="66854">
                  <a:moveTo>
                    <a:pt x="26924" y="61950"/>
                  </a:moveTo>
                  <a:lnTo>
                    <a:pt x="12728" y="66855"/>
                  </a:lnTo>
                  <a:cubicBezTo>
                    <a:pt x="-7276" y="62919"/>
                    <a:pt x="-2179" y="-513"/>
                    <a:pt x="17438" y="3"/>
                  </a:cubicBezTo>
                  <a:cubicBezTo>
                    <a:pt x="39636" y="584"/>
                    <a:pt x="35119" y="47625"/>
                    <a:pt x="26924" y="6195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6CDEC5BD-4496-6574-9EBF-3CE021CFE899}"/>
                </a:ext>
              </a:extLst>
            </p:cNvPr>
            <p:cNvSpPr/>
            <p:nvPr/>
          </p:nvSpPr>
          <p:spPr>
            <a:xfrm>
              <a:off x="9722831" y="5293856"/>
              <a:ext cx="34166" cy="64730"/>
            </a:xfrm>
            <a:custGeom>
              <a:avLst/>
              <a:gdLst>
                <a:gd name="csX0" fmla="*/ 28054 w 34166"/>
                <a:gd name="csY0" fmla="*/ 3088 h 64730"/>
                <a:gd name="csX1" fmla="*/ 14180 w 34166"/>
                <a:gd name="csY1" fmla="*/ 64583 h 64730"/>
                <a:gd name="csX2" fmla="*/ 28054 w 34166"/>
                <a:gd name="csY2" fmla="*/ 3088 h 647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166" h="64730">
                  <a:moveTo>
                    <a:pt x="28054" y="3088"/>
                  </a:moveTo>
                  <a:cubicBezTo>
                    <a:pt x="33216" y="6572"/>
                    <a:pt x="43735" y="68132"/>
                    <a:pt x="14180" y="64583"/>
                  </a:cubicBezTo>
                  <a:cubicBezTo>
                    <a:pt x="-10792" y="61615"/>
                    <a:pt x="-661" y="-16271"/>
                    <a:pt x="28054" y="308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2B7883BC-9BB8-1E54-B620-525EE2746625}"/>
                </a:ext>
              </a:extLst>
            </p:cNvPr>
            <p:cNvSpPr/>
            <p:nvPr/>
          </p:nvSpPr>
          <p:spPr>
            <a:xfrm>
              <a:off x="8430886" y="3223509"/>
              <a:ext cx="134901" cy="203219"/>
            </a:xfrm>
            <a:custGeom>
              <a:avLst/>
              <a:gdLst>
                <a:gd name="csX0" fmla="*/ 3550 w 134901"/>
                <a:gd name="csY0" fmla="*/ 116153 h 203219"/>
                <a:gd name="csX1" fmla="*/ 48462 w 134901"/>
                <a:gd name="csY1" fmla="*/ 144481 h 203219"/>
                <a:gd name="csX2" fmla="*/ 103118 w 134901"/>
                <a:gd name="csY2" fmla="*/ 169841 h 203219"/>
                <a:gd name="csX3" fmla="*/ 70208 w 134901"/>
                <a:gd name="csY3" fmla="*/ 90729 h 203219"/>
                <a:gd name="csX4" fmla="*/ 16908 w 134901"/>
                <a:gd name="csY4" fmla="*/ 20199 h 203219"/>
                <a:gd name="csX5" fmla="*/ 43558 w 134901"/>
                <a:gd name="csY5" fmla="*/ 3035 h 203219"/>
                <a:gd name="csX6" fmla="*/ 125445 w 134901"/>
                <a:gd name="csY6" fmla="*/ 122477 h 203219"/>
                <a:gd name="csX7" fmla="*/ 67111 w 134901"/>
                <a:gd name="csY7" fmla="*/ 194556 h 203219"/>
                <a:gd name="csX8" fmla="*/ 3615 w 134901"/>
                <a:gd name="csY8" fmla="*/ 116218 h 2032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4901" h="203219">
                  <a:moveTo>
                    <a:pt x="3550" y="116153"/>
                  </a:moveTo>
                  <a:cubicBezTo>
                    <a:pt x="21812" y="98473"/>
                    <a:pt x="36976" y="134221"/>
                    <a:pt x="48462" y="144481"/>
                  </a:cubicBezTo>
                  <a:cubicBezTo>
                    <a:pt x="56012" y="151128"/>
                    <a:pt x="94987" y="176939"/>
                    <a:pt x="103118" y="169841"/>
                  </a:cubicBezTo>
                  <a:cubicBezTo>
                    <a:pt x="98085" y="141513"/>
                    <a:pt x="85050" y="114992"/>
                    <a:pt x="70208" y="90729"/>
                  </a:cubicBezTo>
                  <a:cubicBezTo>
                    <a:pt x="61304" y="76210"/>
                    <a:pt x="18521" y="27039"/>
                    <a:pt x="16908" y="20199"/>
                  </a:cubicBezTo>
                  <a:cubicBezTo>
                    <a:pt x="12520" y="1809"/>
                    <a:pt x="27297" y="-4322"/>
                    <a:pt x="43558" y="3035"/>
                  </a:cubicBezTo>
                  <a:cubicBezTo>
                    <a:pt x="63110" y="11875"/>
                    <a:pt x="116992" y="99763"/>
                    <a:pt x="125445" y="122477"/>
                  </a:cubicBezTo>
                  <a:cubicBezTo>
                    <a:pt x="146481" y="178940"/>
                    <a:pt x="134673" y="222432"/>
                    <a:pt x="67111" y="194556"/>
                  </a:cubicBezTo>
                  <a:cubicBezTo>
                    <a:pt x="49366" y="187264"/>
                    <a:pt x="-15937" y="135060"/>
                    <a:pt x="3615" y="1162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233A8C60-F598-DC2A-3987-A02C1F7A50F8}"/>
                </a:ext>
              </a:extLst>
            </p:cNvPr>
            <p:cNvSpPr/>
            <p:nvPr/>
          </p:nvSpPr>
          <p:spPr>
            <a:xfrm>
              <a:off x="8353869" y="3337340"/>
              <a:ext cx="204292" cy="137976"/>
            </a:xfrm>
            <a:custGeom>
              <a:avLst/>
              <a:gdLst>
                <a:gd name="csX0" fmla="*/ 202397 w 204292"/>
                <a:gd name="csY0" fmla="*/ 102406 h 137976"/>
                <a:gd name="csX1" fmla="*/ 96183 w 204292"/>
                <a:gd name="csY1" fmla="*/ 124023 h 137976"/>
                <a:gd name="csX2" fmla="*/ 3778 w 204292"/>
                <a:gd name="csY2" fmla="*/ 5484 h 137976"/>
                <a:gd name="csX3" fmla="*/ 65661 w 204292"/>
                <a:gd name="csY3" fmla="*/ 63043 h 137976"/>
                <a:gd name="csX4" fmla="*/ 202397 w 204292"/>
                <a:gd name="csY4" fmla="*/ 102406 h 1379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204292" h="137976">
                  <a:moveTo>
                    <a:pt x="202397" y="102406"/>
                  </a:moveTo>
                  <a:cubicBezTo>
                    <a:pt x="218723" y="155900"/>
                    <a:pt x="125028" y="136542"/>
                    <a:pt x="96183" y="124023"/>
                  </a:cubicBezTo>
                  <a:cubicBezTo>
                    <a:pt x="67468" y="111569"/>
                    <a:pt x="-19000" y="38523"/>
                    <a:pt x="3778" y="5484"/>
                  </a:cubicBezTo>
                  <a:cubicBezTo>
                    <a:pt x="21266" y="-19940"/>
                    <a:pt x="54046" y="50589"/>
                    <a:pt x="65661" y="63043"/>
                  </a:cubicBezTo>
                  <a:cubicBezTo>
                    <a:pt x="104314" y="104406"/>
                    <a:pt x="148903" y="110149"/>
                    <a:pt x="202397" y="10240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30E82231-863F-23EB-A053-17FF386EF94C}"/>
                </a:ext>
              </a:extLst>
            </p:cNvPr>
            <p:cNvSpPr/>
            <p:nvPr/>
          </p:nvSpPr>
          <p:spPr>
            <a:xfrm>
              <a:off x="8369932" y="3256630"/>
              <a:ext cx="31993" cy="32239"/>
            </a:xfrm>
            <a:custGeom>
              <a:avLst/>
              <a:gdLst>
                <a:gd name="csX0" fmla="*/ 11462 w 31993"/>
                <a:gd name="csY0" fmla="*/ 242 h 32239"/>
                <a:gd name="csX1" fmla="*/ 23981 w 31993"/>
                <a:gd name="csY1" fmla="*/ 31152 h 32239"/>
                <a:gd name="csX2" fmla="*/ 11462 w 31993"/>
                <a:gd name="csY2" fmla="*/ 242 h 322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93" h="32239">
                  <a:moveTo>
                    <a:pt x="11462" y="242"/>
                  </a:moveTo>
                  <a:cubicBezTo>
                    <a:pt x="28692" y="-2919"/>
                    <a:pt x="40694" y="25796"/>
                    <a:pt x="23981" y="31152"/>
                  </a:cubicBezTo>
                  <a:cubicBezTo>
                    <a:pt x="234" y="38766"/>
                    <a:pt x="-9380" y="4050"/>
                    <a:pt x="11462" y="24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F82480AA-347F-461B-563E-348A9B543240}"/>
                </a:ext>
              </a:extLst>
            </p:cNvPr>
            <p:cNvSpPr/>
            <p:nvPr/>
          </p:nvSpPr>
          <p:spPr>
            <a:xfrm>
              <a:off x="8530285" y="3253895"/>
              <a:ext cx="30164" cy="29617"/>
            </a:xfrm>
            <a:custGeom>
              <a:avLst/>
              <a:gdLst>
                <a:gd name="csX0" fmla="*/ 25917 w 30164"/>
                <a:gd name="csY0" fmla="*/ 2913 h 29617"/>
                <a:gd name="csX1" fmla="*/ 8365 w 30164"/>
                <a:gd name="csY1" fmla="*/ 27627 h 29617"/>
                <a:gd name="csX2" fmla="*/ 25917 w 30164"/>
                <a:gd name="csY2" fmla="*/ 2913 h 29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164" h="29617">
                  <a:moveTo>
                    <a:pt x="25917" y="2913"/>
                  </a:moveTo>
                  <a:cubicBezTo>
                    <a:pt x="36177" y="9236"/>
                    <a:pt x="26885" y="37242"/>
                    <a:pt x="8365" y="27627"/>
                  </a:cubicBezTo>
                  <a:cubicBezTo>
                    <a:pt x="-11122" y="17496"/>
                    <a:pt x="7075" y="-8703"/>
                    <a:pt x="25917" y="291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0430A926-8311-166B-13EA-A46C43E01606}"/>
                </a:ext>
              </a:extLst>
            </p:cNvPr>
            <p:cNvSpPr/>
            <p:nvPr/>
          </p:nvSpPr>
          <p:spPr>
            <a:xfrm>
              <a:off x="7059285" y="5415181"/>
              <a:ext cx="42010" cy="89473"/>
            </a:xfrm>
            <a:custGeom>
              <a:avLst/>
              <a:gdLst>
                <a:gd name="csX0" fmla="*/ 1790 w 42010"/>
                <a:gd name="csY0" fmla="*/ 86705 h 89473"/>
                <a:gd name="csX1" fmla="*/ 35087 w 42010"/>
                <a:gd name="csY1" fmla="*/ 689 h 89473"/>
                <a:gd name="csX2" fmla="*/ 1790 w 42010"/>
                <a:gd name="csY2" fmla="*/ 86705 h 894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2010" h="89473">
                  <a:moveTo>
                    <a:pt x="1790" y="86705"/>
                  </a:moveTo>
                  <a:cubicBezTo>
                    <a:pt x="-4663" y="82769"/>
                    <a:pt x="6307" y="-8797"/>
                    <a:pt x="35087" y="689"/>
                  </a:cubicBezTo>
                  <a:cubicBezTo>
                    <a:pt x="52574" y="6496"/>
                    <a:pt x="35280" y="107290"/>
                    <a:pt x="1790" y="8670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66B484FE-FAF4-7ABD-CB67-C1C25B8E5808}"/>
                </a:ext>
              </a:extLst>
            </p:cNvPr>
            <p:cNvSpPr/>
            <p:nvPr/>
          </p:nvSpPr>
          <p:spPr>
            <a:xfrm>
              <a:off x="7140466" y="5226803"/>
              <a:ext cx="37662" cy="88400"/>
            </a:xfrm>
            <a:custGeom>
              <a:avLst/>
              <a:gdLst>
                <a:gd name="csX0" fmla="*/ 14369 w 37662"/>
                <a:gd name="csY0" fmla="*/ 1418 h 88400"/>
                <a:gd name="csX1" fmla="*/ 31469 w 37662"/>
                <a:gd name="csY1" fmla="*/ 68979 h 88400"/>
                <a:gd name="csX2" fmla="*/ 1205 w 37662"/>
                <a:gd name="csY2" fmla="*/ 77561 h 88400"/>
                <a:gd name="csX3" fmla="*/ 14433 w 37662"/>
                <a:gd name="csY3" fmla="*/ 1418 h 88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7662" h="88400">
                  <a:moveTo>
                    <a:pt x="14369" y="1418"/>
                  </a:moveTo>
                  <a:cubicBezTo>
                    <a:pt x="48182" y="-10068"/>
                    <a:pt x="36760" y="51492"/>
                    <a:pt x="31469" y="68979"/>
                  </a:cubicBezTo>
                  <a:cubicBezTo>
                    <a:pt x="26307" y="86079"/>
                    <a:pt x="10691" y="98146"/>
                    <a:pt x="1205" y="77561"/>
                  </a:cubicBezTo>
                  <a:cubicBezTo>
                    <a:pt x="-3183" y="68011"/>
                    <a:pt x="5141" y="4515"/>
                    <a:pt x="14433" y="14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80904FB7-22E5-3AE1-77A7-CF0CBFCC7537}"/>
                </a:ext>
              </a:extLst>
            </p:cNvPr>
            <p:cNvSpPr/>
            <p:nvPr/>
          </p:nvSpPr>
          <p:spPr>
            <a:xfrm>
              <a:off x="7132999" y="5034622"/>
              <a:ext cx="36484" cy="87642"/>
            </a:xfrm>
            <a:custGeom>
              <a:avLst/>
              <a:gdLst>
                <a:gd name="csX0" fmla="*/ 1445 w 36484"/>
                <a:gd name="csY0" fmla="*/ 82803 h 87642"/>
                <a:gd name="csX1" fmla="*/ 11769 w 36484"/>
                <a:gd name="csY1" fmla="*/ 5304 h 87642"/>
                <a:gd name="csX2" fmla="*/ 20545 w 36484"/>
                <a:gd name="csY2" fmla="*/ 87642 h 87642"/>
                <a:gd name="csX3" fmla="*/ 1380 w 36484"/>
                <a:gd name="csY3" fmla="*/ 82803 h 876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484" h="87642">
                  <a:moveTo>
                    <a:pt x="1445" y="82803"/>
                  </a:moveTo>
                  <a:cubicBezTo>
                    <a:pt x="-3330" y="75317"/>
                    <a:pt x="4671" y="11305"/>
                    <a:pt x="11769" y="5304"/>
                  </a:cubicBezTo>
                  <a:cubicBezTo>
                    <a:pt x="47325" y="-24766"/>
                    <a:pt x="39194" y="82609"/>
                    <a:pt x="20545" y="87642"/>
                  </a:cubicBezTo>
                  <a:lnTo>
                    <a:pt x="1380" y="82803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1F182B22-5480-70CF-1BBC-AF81476CA7D2}"/>
                </a:ext>
              </a:extLst>
            </p:cNvPr>
            <p:cNvSpPr/>
            <p:nvPr/>
          </p:nvSpPr>
          <p:spPr>
            <a:xfrm>
              <a:off x="7014486" y="5282574"/>
              <a:ext cx="38694" cy="82901"/>
            </a:xfrm>
            <a:custGeom>
              <a:avLst/>
              <a:gdLst>
                <a:gd name="csX0" fmla="*/ 322 w 38694"/>
                <a:gd name="csY0" fmla="*/ 82641 h 82901"/>
                <a:gd name="csX1" fmla="*/ 29488 w 38694"/>
                <a:gd name="csY1" fmla="*/ 560 h 82901"/>
                <a:gd name="csX2" fmla="*/ 20261 w 38694"/>
                <a:gd name="csY2" fmla="*/ 81931 h 82901"/>
                <a:gd name="csX3" fmla="*/ 322 w 38694"/>
                <a:gd name="csY3" fmla="*/ 82576 h 829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8694" h="82901">
                  <a:moveTo>
                    <a:pt x="322" y="82641"/>
                  </a:moveTo>
                  <a:cubicBezTo>
                    <a:pt x="-1485" y="66379"/>
                    <a:pt x="3806" y="-7119"/>
                    <a:pt x="29488" y="560"/>
                  </a:cubicBezTo>
                  <a:cubicBezTo>
                    <a:pt x="50783" y="6949"/>
                    <a:pt x="29747" y="78833"/>
                    <a:pt x="20261" y="81931"/>
                  </a:cubicBezTo>
                  <a:cubicBezTo>
                    <a:pt x="14260" y="83867"/>
                    <a:pt x="6710" y="82253"/>
                    <a:pt x="322" y="8257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CBF78639-721D-D035-D502-12C2ADD35268}"/>
                </a:ext>
              </a:extLst>
            </p:cNvPr>
            <p:cNvSpPr/>
            <p:nvPr/>
          </p:nvSpPr>
          <p:spPr>
            <a:xfrm>
              <a:off x="7069755" y="5145171"/>
              <a:ext cx="36254" cy="80715"/>
            </a:xfrm>
            <a:custGeom>
              <a:avLst/>
              <a:gdLst>
                <a:gd name="csX0" fmla="*/ 16873 w 36254"/>
                <a:gd name="csY0" fmla="*/ 1098 h 80715"/>
                <a:gd name="csX1" fmla="*/ 32295 w 36254"/>
                <a:gd name="csY1" fmla="*/ 2324 h 80715"/>
                <a:gd name="csX2" fmla="*/ 25197 w 36254"/>
                <a:gd name="csY2" fmla="*/ 73693 h 80715"/>
                <a:gd name="csX3" fmla="*/ 16809 w 36254"/>
                <a:gd name="csY3" fmla="*/ 1098 h 807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254" h="80715">
                  <a:moveTo>
                    <a:pt x="16873" y="1098"/>
                  </a:moveTo>
                  <a:cubicBezTo>
                    <a:pt x="22164" y="-386"/>
                    <a:pt x="27456" y="-709"/>
                    <a:pt x="32295" y="2324"/>
                  </a:cubicBezTo>
                  <a:cubicBezTo>
                    <a:pt x="41652" y="9100"/>
                    <a:pt x="32424" y="66401"/>
                    <a:pt x="25197" y="73693"/>
                  </a:cubicBezTo>
                  <a:cubicBezTo>
                    <a:pt x="-8487" y="107699"/>
                    <a:pt x="-5389" y="7486"/>
                    <a:pt x="16809" y="109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637B5A7C-F711-57C8-294C-60183714F271}"/>
                </a:ext>
              </a:extLst>
            </p:cNvPr>
            <p:cNvSpPr/>
            <p:nvPr/>
          </p:nvSpPr>
          <p:spPr>
            <a:xfrm>
              <a:off x="6957778" y="5543248"/>
              <a:ext cx="35203" cy="78539"/>
            </a:xfrm>
            <a:custGeom>
              <a:avLst/>
              <a:gdLst>
                <a:gd name="csX0" fmla="*/ 14441 w 35203"/>
                <a:gd name="csY0" fmla="*/ 1098 h 78539"/>
                <a:gd name="csX1" fmla="*/ 29863 w 35203"/>
                <a:gd name="csY1" fmla="*/ 2324 h 78539"/>
                <a:gd name="csX2" fmla="*/ 18054 w 35203"/>
                <a:gd name="csY2" fmla="*/ 78468 h 78539"/>
                <a:gd name="csX3" fmla="*/ 14376 w 35203"/>
                <a:gd name="csY3" fmla="*/ 1098 h 78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203" h="78539">
                  <a:moveTo>
                    <a:pt x="14441" y="1098"/>
                  </a:moveTo>
                  <a:cubicBezTo>
                    <a:pt x="19732" y="-386"/>
                    <a:pt x="25023" y="-709"/>
                    <a:pt x="29863" y="2324"/>
                  </a:cubicBezTo>
                  <a:cubicBezTo>
                    <a:pt x="38123" y="8261"/>
                    <a:pt x="38639" y="76274"/>
                    <a:pt x="18054" y="78468"/>
                  </a:cubicBezTo>
                  <a:cubicBezTo>
                    <a:pt x="-7757" y="81178"/>
                    <a:pt x="-3047" y="6131"/>
                    <a:pt x="14376" y="109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8DF65F04-3322-4385-0C92-D17F4DEC211B}"/>
                </a:ext>
              </a:extLst>
            </p:cNvPr>
            <p:cNvSpPr/>
            <p:nvPr/>
          </p:nvSpPr>
          <p:spPr>
            <a:xfrm>
              <a:off x="7115995" y="5557495"/>
              <a:ext cx="32481" cy="73512"/>
            </a:xfrm>
            <a:custGeom>
              <a:avLst/>
              <a:gdLst>
                <a:gd name="csX0" fmla="*/ 25805 w 32481"/>
                <a:gd name="csY0" fmla="*/ 72029 h 73512"/>
                <a:gd name="csX1" fmla="*/ 7221 w 32481"/>
                <a:gd name="csY1" fmla="*/ 73513 h 73512"/>
                <a:gd name="csX2" fmla="*/ 16061 w 32481"/>
                <a:gd name="csY2" fmla="*/ 144 h 73512"/>
                <a:gd name="csX3" fmla="*/ 25869 w 32481"/>
                <a:gd name="csY3" fmla="*/ 72093 h 73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2481" h="73512">
                  <a:moveTo>
                    <a:pt x="25805" y="72029"/>
                  </a:moveTo>
                  <a:lnTo>
                    <a:pt x="7221" y="73513"/>
                  </a:lnTo>
                  <a:cubicBezTo>
                    <a:pt x="-7234" y="63898"/>
                    <a:pt x="2252" y="2402"/>
                    <a:pt x="16061" y="144"/>
                  </a:cubicBezTo>
                  <a:cubicBezTo>
                    <a:pt x="37678" y="-3405"/>
                    <a:pt x="34581" y="59768"/>
                    <a:pt x="25869" y="7209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9B1DBEC1-4332-A4A5-1977-F0C6D831067F}"/>
                </a:ext>
              </a:extLst>
            </p:cNvPr>
            <p:cNvSpPr/>
            <p:nvPr/>
          </p:nvSpPr>
          <p:spPr>
            <a:xfrm>
              <a:off x="6530555" y="5005791"/>
              <a:ext cx="35972" cy="93707"/>
            </a:xfrm>
            <a:custGeom>
              <a:avLst/>
              <a:gdLst>
                <a:gd name="csX0" fmla="*/ 25519 w 35972"/>
                <a:gd name="csY0" fmla="*/ 3678 h 93707"/>
                <a:gd name="csX1" fmla="*/ 35973 w 35972"/>
                <a:gd name="csY1" fmla="*/ 86404 h 93707"/>
                <a:gd name="csX2" fmla="*/ 10548 w 35972"/>
                <a:gd name="csY2" fmla="*/ 89630 h 93707"/>
                <a:gd name="csX3" fmla="*/ 8419 w 35972"/>
                <a:gd name="csY3" fmla="*/ 0 h 93707"/>
                <a:gd name="csX4" fmla="*/ 25519 w 35972"/>
                <a:gd name="csY4" fmla="*/ 3678 h 937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972" h="93707">
                  <a:moveTo>
                    <a:pt x="25519" y="3678"/>
                  </a:moveTo>
                  <a:lnTo>
                    <a:pt x="35973" y="86404"/>
                  </a:lnTo>
                  <a:cubicBezTo>
                    <a:pt x="29842" y="93760"/>
                    <a:pt x="17517" y="96793"/>
                    <a:pt x="10548" y="89630"/>
                  </a:cubicBezTo>
                  <a:cubicBezTo>
                    <a:pt x="4031" y="82919"/>
                    <a:pt x="-8358" y="8582"/>
                    <a:pt x="8419" y="0"/>
                  </a:cubicBezTo>
                  <a:lnTo>
                    <a:pt x="25519" y="3678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3EC098A7-7F77-658B-0F38-C96F09AC9999}"/>
                </a:ext>
              </a:extLst>
            </p:cNvPr>
            <p:cNvSpPr/>
            <p:nvPr/>
          </p:nvSpPr>
          <p:spPr>
            <a:xfrm>
              <a:off x="6497319" y="5177472"/>
              <a:ext cx="37158" cy="92985"/>
            </a:xfrm>
            <a:custGeom>
              <a:avLst/>
              <a:gdLst>
                <a:gd name="csX0" fmla="*/ 9906 w 37158"/>
                <a:gd name="csY0" fmla="*/ 91273 h 92985"/>
                <a:gd name="csX1" fmla="*/ 227 w 37158"/>
                <a:gd name="csY1" fmla="*/ 20485 h 92985"/>
                <a:gd name="csX2" fmla="*/ 31523 w 37158"/>
                <a:gd name="csY2" fmla="*/ 12483 h 92985"/>
                <a:gd name="csX3" fmla="*/ 37137 w 37158"/>
                <a:gd name="csY3" fmla="*/ 75334 h 92985"/>
                <a:gd name="csX4" fmla="*/ 9906 w 37158"/>
                <a:gd name="csY4" fmla="*/ 91273 h 929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158" h="92985">
                  <a:moveTo>
                    <a:pt x="9906" y="91273"/>
                  </a:moveTo>
                  <a:cubicBezTo>
                    <a:pt x="4292" y="87465"/>
                    <a:pt x="-1193" y="30680"/>
                    <a:pt x="227" y="20485"/>
                  </a:cubicBezTo>
                  <a:cubicBezTo>
                    <a:pt x="3518" y="-3262"/>
                    <a:pt x="25780" y="-6940"/>
                    <a:pt x="31523" y="12483"/>
                  </a:cubicBezTo>
                  <a:cubicBezTo>
                    <a:pt x="32427" y="15516"/>
                    <a:pt x="37524" y="72172"/>
                    <a:pt x="37137" y="75334"/>
                  </a:cubicBezTo>
                  <a:cubicBezTo>
                    <a:pt x="35653" y="87465"/>
                    <a:pt x="18424" y="97015"/>
                    <a:pt x="9906" y="9127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A8D14A22-82DE-7309-9C0B-24FD0F9836D1}"/>
                </a:ext>
              </a:extLst>
            </p:cNvPr>
            <p:cNvSpPr/>
            <p:nvPr/>
          </p:nvSpPr>
          <p:spPr>
            <a:xfrm>
              <a:off x="6640893" y="5424808"/>
              <a:ext cx="35853" cy="91137"/>
            </a:xfrm>
            <a:custGeom>
              <a:avLst/>
              <a:gdLst>
                <a:gd name="csX0" fmla="*/ 11005 w 35853"/>
                <a:gd name="csY0" fmla="*/ 354 h 91137"/>
                <a:gd name="csX1" fmla="*/ 34300 w 35853"/>
                <a:gd name="csY1" fmla="*/ 79014 h 91137"/>
                <a:gd name="csX2" fmla="*/ 4165 w 35853"/>
                <a:gd name="csY2" fmla="*/ 79014 h 91137"/>
                <a:gd name="csX3" fmla="*/ 939 w 35853"/>
                <a:gd name="csY3" fmla="*/ 9065 h 91137"/>
                <a:gd name="csX4" fmla="*/ 10941 w 35853"/>
                <a:gd name="csY4" fmla="*/ 354 h 91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5853" h="91137">
                  <a:moveTo>
                    <a:pt x="11005" y="354"/>
                  </a:moveTo>
                  <a:cubicBezTo>
                    <a:pt x="35075" y="-5583"/>
                    <a:pt x="38559" y="64947"/>
                    <a:pt x="34300" y="79014"/>
                  </a:cubicBezTo>
                  <a:cubicBezTo>
                    <a:pt x="29396" y="95276"/>
                    <a:pt x="8876" y="95082"/>
                    <a:pt x="4165" y="79014"/>
                  </a:cubicBezTo>
                  <a:cubicBezTo>
                    <a:pt x="2036" y="71658"/>
                    <a:pt x="-1771" y="14679"/>
                    <a:pt x="939" y="9065"/>
                  </a:cubicBezTo>
                  <a:cubicBezTo>
                    <a:pt x="2552" y="5710"/>
                    <a:pt x="7392" y="1257"/>
                    <a:pt x="10941" y="35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F084EE86-927B-BB6B-04C3-18F192882BED}"/>
                </a:ext>
              </a:extLst>
            </p:cNvPr>
            <p:cNvSpPr/>
            <p:nvPr/>
          </p:nvSpPr>
          <p:spPr>
            <a:xfrm>
              <a:off x="6520340" y="5375152"/>
              <a:ext cx="36801" cy="86761"/>
            </a:xfrm>
            <a:custGeom>
              <a:avLst/>
              <a:gdLst>
                <a:gd name="csX0" fmla="*/ 888 w 36801"/>
                <a:gd name="csY0" fmla="*/ 4452 h 86761"/>
                <a:gd name="csX1" fmla="*/ 15601 w 36801"/>
                <a:gd name="csY1" fmla="*/ 0 h 86761"/>
                <a:gd name="csX2" fmla="*/ 13858 w 36801"/>
                <a:gd name="csY2" fmla="*/ 83887 h 86761"/>
                <a:gd name="csX3" fmla="*/ 823 w 36801"/>
                <a:gd name="csY3" fmla="*/ 4452 h 86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6801" h="86761">
                  <a:moveTo>
                    <a:pt x="888" y="4452"/>
                  </a:moveTo>
                  <a:lnTo>
                    <a:pt x="15601" y="0"/>
                  </a:lnTo>
                  <a:cubicBezTo>
                    <a:pt x="32313" y="3097"/>
                    <a:pt x="54318" y="104988"/>
                    <a:pt x="13858" y="83887"/>
                  </a:cubicBezTo>
                  <a:cubicBezTo>
                    <a:pt x="-1048" y="76144"/>
                    <a:pt x="-983" y="20907"/>
                    <a:pt x="823" y="445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D7BFE2EE-50F1-9D87-586B-5839B09B39B9}"/>
                </a:ext>
              </a:extLst>
            </p:cNvPr>
            <p:cNvSpPr/>
            <p:nvPr/>
          </p:nvSpPr>
          <p:spPr>
            <a:xfrm>
              <a:off x="6591614" y="5250727"/>
              <a:ext cx="37593" cy="86888"/>
            </a:xfrm>
            <a:custGeom>
              <a:avLst/>
              <a:gdLst>
                <a:gd name="csX0" fmla="*/ 9630 w 37593"/>
                <a:gd name="csY0" fmla="*/ 401 h 86888"/>
                <a:gd name="csX1" fmla="*/ 26472 w 37593"/>
                <a:gd name="csY1" fmla="*/ 86547 h 86888"/>
                <a:gd name="csX2" fmla="*/ 9630 w 37593"/>
                <a:gd name="csY2" fmla="*/ 401 h 868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593" h="86888">
                  <a:moveTo>
                    <a:pt x="9630" y="401"/>
                  </a:moveTo>
                  <a:cubicBezTo>
                    <a:pt x="32602" y="-6504"/>
                    <a:pt x="49831" y="77964"/>
                    <a:pt x="26472" y="86547"/>
                  </a:cubicBezTo>
                  <a:cubicBezTo>
                    <a:pt x="467" y="92999"/>
                    <a:pt x="-8761" y="5950"/>
                    <a:pt x="9630" y="40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51629EFD-934E-AC66-BFD4-0B6F5FFF2999}"/>
                </a:ext>
              </a:extLst>
            </p:cNvPr>
            <p:cNvSpPr/>
            <p:nvPr/>
          </p:nvSpPr>
          <p:spPr>
            <a:xfrm>
              <a:off x="6492049" y="5545945"/>
              <a:ext cx="33444" cy="83166"/>
            </a:xfrm>
            <a:custGeom>
              <a:avLst/>
              <a:gdLst>
                <a:gd name="csX0" fmla="*/ 32534 w 33444"/>
                <a:gd name="csY0" fmla="*/ 79385 h 83166"/>
                <a:gd name="csX1" fmla="*/ 3109 w 33444"/>
                <a:gd name="csY1" fmla="*/ 71254 h 83166"/>
                <a:gd name="csX2" fmla="*/ 24339 w 33444"/>
                <a:gd name="csY2" fmla="*/ 4145 h 83166"/>
                <a:gd name="csX3" fmla="*/ 32534 w 33444"/>
                <a:gd name="csY3" fmla="*/ 79320 h 831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3444" h="83166">
                  <a:moveTo>
                    <a:pt x="32534" y="79385"/>
                  </a:moveTo>
                  <a:cubicBezTo>
                    <a:pt x="21371" y="85128"/>
                    <a:pt x="7046" y="85709"/>
                    <a:pt x="3109" y="71254"/>
                  </a:cubicBezTo>
                  <a:cubicBezTo>
                    <a:pt x="-1150" y="55832"/>
                    <a:pt x="-5796" y="-18118"/>
                    <a:pt x="24339" y="4145"/>
                  </a:cubicBezTo>
                  <a:cubicBezTo>
                    <a:pt x="33825" y="27375"/>
                    <a:pt x="34535" y="54219"/>
                    <a:pt x="32534" y="79320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C5BA4C8D-000A-EEF1-C6D2-3ED09D72F516}"/>
                </a:ext>
              </a:extLst>
            </p:cNvPr>
            <p:cNvSpPr/>
            <p:nvPr/>
          </p:nvSpPr>
          <p:spPr>
            <a:xfrm>
              <a:off x="6619634" y="5584402"/>
              <a:ext cx="34492" cy="66996"/>
            </a:xfrm>
            <a:custGeom>
              <a:avLst/>
              <a:gdLst>
                <a:gd name="csX0" fmla="*/ 32974 w 34492"/>
                <a:gd name="csY0" fmla="*/ 63706 h 66996"/>
                <a:gd name="csX1" fmla="*/ 15422 w 34492"/>
                <a:gd name="csY1" fmla="*/ 66997 h 66996"/>
                <a:gd name="csX2" fmla="*/ 32974 w 34492"/>
                <a:gd name="csY2" fmla="*/ 63706 h 669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492" h="66996">
                  <a:moveTo>
                    <a:pt x="32974" y="63706"/>
                  </a:moveTo>
                  <a:lnTo>
                    <a:pt x="15422" y="66997"/>
                  </a:lnTo>
                  <a:cubicBezTo>
                    <a:pt x="-31942" y="-5920"/>
                    <a:pt x="46138" y="-36055"/>
                    <a:pt x="32974" y="6370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35C0B10D-6C9F-FBB2-F433-622FDD8C61DE}"/>
                </a:ext>
              </a:extLst>
            </p:cNvPr>
            <p:cNvSpPr/>
            <p:nvPr/>
          </p:nvSpPr>
          <p:spPr>
            <a:xfrm>
              <a:off x="10835486" y="5341984"/>
              <a:ext cx="35093" cy="76014"/>
            </a:xfrm>
            <a:custGeom>
              <a:avLst/>
              <a:gdLst>
                <a:gd name="csX0" fmla="*/ 26645 w 35093"/>
                <a:gd name="csY0" fmla="*/ 72337 h 76014"/>
                <a:gd name="csX1" fmla="*/ 9545 w 35093"/>
                <a:gd name="csY1" fmla="*/ 76015 h 76014"/>
                <a:gd name="csX2" fmla="*/ 20967 w 35093"/>
                <a:gd name="csY2" fmla="*/ 0 h 76014"/>
                <a:gd name="csX3" fmla="*/ 26645 w 35093"/>
                <a:gd name="csY3" fmla="*/ 72272 h 76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093" h="76014">
                  <a:moveTo>
                    <a:pt x="26645" y="72337"/>
                  </a:moveTo>
                  <a:lnTo>
                    <a:pt x="9545" y="76015"/>
                  </a:lnTo>
                  <a:cubicBezTo>
                    <a:pt x="-8394" y="67368"/>
                    <a:pt x="963" y="-129"/>
                    <a:pt x="20967" y="0"/>
                  </a:cubicBezTo>
                  <a:cubicBezTo>
                    <a:pt x="44842" y="839"/>
                    <a:pt x="32518" y="66206"/>
                    <a:pt x="26645" y="7227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0F414779-D1DB-F268-F7B1-F2A47172D664}"/>
                </a:ext>
              </a:extLst>
            </p:cNvPr>
            <p:cNvSpPr/>
            <p:nvPr/>
          </p:nvSpPr>
          <p:spPr>
            <a:xfrm>
              <a:off x="10911552" y="5558083"/>
              <a:ext cx="36991" cy="76089"/>
            </a:xfrm>
            <a:custGeom>
              <a:avLst/>
              <a:gdLst>
                <a:gd name="csX0" fmla="*/ 32919 w 36991"/>
                <a:gd name="csY0" fmla="*/ 4847 h 76089"/>
                <a:gd name="csX1" fmla="*/ 14270 w 36991"/>
                <a:gd name="csY1" fmla="*/ 76087 h 76089"/>
                <a:gd name="csX2" fmla="*/ 32919 w 36991"/>
                <a:gd name="csY2" fmla="*/ 4847 h 760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91" h="76089">
                  <a:moveTo>
                    <a:pt x="32919" y="4847"/>
                  </a:moveTo>
                  <a:cubicBezTo>
                    <a:pt x="42985" y="15494"/>
                    <a:pt x="33499" y="75700"/>
                    <a:pt x="14270" y="76087"/>
                  </a:cubicBezTo>
                  <a:cubicBezTo>
                    <a:pt x="-15607" y="76668"/>
                    <a:pt x="6720" y="-22771"/>
                    <a:pt x="32919" y="484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7755D495-FE66-D471-0D3C-25E67C9D186F}"/>
                </a:ext>
              </a:extLst>
            </p:cNvPr>
            <p:cNvSpPr/>
            <p:nvPr/>
          </p:nvSpPr>
          <p:spPr>
            <a:xfrm>
              <a:off x="10914684" y="5398058"/>
              <a:ext cx="35919" cy="69047"/>
            </a:xfrm>
            <a:custGeom>
              <a:avLst/>
              <a:gdLst>
                <a:gd name="csX0" fmla="*/ 25269 w 35919"/>
                <a:gd name="csY0" fmla="*/ 66724 h 69047"/>
                <a:gd name="csX1" fmla="*/ 9330 w 35919"/>
                <a:gd name="csY1" fmla="*/ 69047 h 69047"/>
                <a:gd name="csX2" fmla="*/ 20171 w 35919"/>
                <a:gd name="csY2" fmla="*/ 2 h 69047"/>
                <a:gd name="csX3" fmla="*/ 25204 w 35919"/>
                <a:gd name="csY3" fmla="*/ 66724 h 690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5919" h="69047">
                  <a:moveTo>
                    <a:pt x="25269" y="66724"/>
                  </a:moveTo>
                  <a:lnTo>
                    <a:pt x="9330" y="69047"/>
                  </a:lnTo>
                  <a:cubicBezTo>
                    <a:pt x="-8544" y="62272"/>
                    <a:pt x="1587" y="-385"/>
                    <a:pt x="20171" y="2"/>
                  </a:cubicBezTo>
                  <a:cubicBezTo>
                    <a:pt x="46047" y="518"/>
                    <a:pt x="34303" y="52722"/>
                    <a:pt x="25204" y="66724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AFA1F006-D4A9-9CC3-EB7B-454AF8695BB4}"/>
                </a:ext>
              </a:extLst>
            </p:cNvPr>
            <p:cNvSpPr/>
            <p:nvPr/>
          </p:nvSpPr>
          <p:spPr>
            <a:xfrm>
              <a:off x="10893762" y="5135840"/>
              <a:ext cx="34904" cy="68813"/>
            </a:xfrm>
            <a:custGeom>
              <a:avLst/>
              <a:gdLst>
                <a:gd name="csX0" fmla="*/ 2183 w 34904"/>
                <a:gd name="csY0" fmla="*/ 63923 h 68813"/>
                <a:gd name="csX1" fmla="*/ 10636 w 34904"/>
                <a:gd name="csY1" fmla="*/ 2815 h 68813"/>
                <a:gd name="csX2" fmla="*/ 31543 w 34904"/>
                <a:gd name="csY2" fmla="*/ 51147 h 68813"/>
                <a:gd name="csX3" fmla="*/ 2183 w 34904"/>
                <a:gd name="csY3" fmla="*/ 63923 h 6881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4904" h="68813">
                  <a:moveTo>
                    <a:pt x="2183" y="63923"/>
                  </a:moveTo>
                  <a:cubicBezTo>
                    <a:pt x="-1882" y="57535"/>
                    <a:pt x="-914" y="8558"/>
                    <a:pt x="10636" y="2815"/>
                  </a:cubicBezTo>
                  <a:cubicBezTo>
                    <a:pt x="39416" y="-11640"/>
                    <a:pt x="36899" y="33401"/>
                    <a:pt x="31543" y="51147"/>
                  </a:cubicBezTo>
                  <a:cubicBezTo>
                    <a:pt x="27607" y="64052"/>
                    <a:pt x="9668" y="75732"/>
                    <a:pt x="2183" y="6392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6BB2A044-1F03-BC30-9750-18AABF8360AE}"/>
                </a:ext>
              </a:extLst>
            </p:cNvPr>
            <p:cNvSpPr/>
            <p:nvPr/>
          </p:nvSpPr>
          <p:spPr>
            <a:xfrm>
              <a:off x="10790481" y="5515502"/>
              <a:ext cx="37910" cy="67484"/>
            </a:xfrm>
            <a:custGeom>
              <a:avLst/>
              <a:gdLst>
                <a:gd name="csX0" fmla="*/ 35514 w 37910"/>
                <a:gd name="csY0" fmla="*/ 5936 h 67484"/>
                <a:gd name="csX1" fmla="*/ 12865 w 37910"/>
                <a:gd name="csY1" fmla="*/ 67174 h 67484"/>
                <a:gd name="csX2" fmla="*/ 35514 w 37910"/>
                <a:gd name="csY2" fmla="*/ 5936 h 674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910" h="67484">
                  <a:moveTo>
                    <a:pt x="35514" y="5936"/>
                  </a:moveTo>
                  <a:cubicBezTo>
                    <a:pt x="41903" y="16067"/>
                    <a:pt x="35902" y="72142"/>
                    <a:pt x="12865" y="67174"/>
                  </a:cubicBezTo>
                  <a:cubicBezTo>
                    <a:pt x="-19593" y="60205"/>
                    <a:pt x="17446" y="-22521"/>
                    <a:pt x="35514" y="5936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B892D717-AF52-8A8B-A00B-FEA5DD66F5BA}"/>
                </a:ext>
              </a:extLst>
            </p:cNvPr>
            <p:cNvSpPr/>
            <p:nvPr/>
          </p:nvSpPr>
          <p:spPr>
            <a:xfrm>
              <a:off x="10914768" y="5227833"/>
              <a:ext cx="34768" cy="65275"/>
            </a:xfrm>
            <a:custGeom>
              <a:avLst/>
              <a:gdLst>
                <a:gd name="csX0" fmla="*/ 25185 w 34768"/>
                <a:gd name="csY0" fmla="*/ 58463 h 65275"/>
                <a:gd name="csX1" fmla="*/ 19378 w 34768"/>
                <a:gd name="csY1" fmla="*/ 0 h 65275"/>
                <a:gd name="csX2" fmla="*/ 25185 w 34768"/>
                <a:gd name="csY2" fmla="*/ 58463 h 652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768" h="65275">
                  <a:moveTo>
                    <a:pt x="25185" y="58463"/>
                  </a:moveTo>
                  <a:cubicBezTo>
                    <a:pt x="-4627" y="90340"/>
                    <a:pt x="-9725" y="0"/>
                    <a:pt x="19378" y="0"/>
                  </a:cubicBezTo>
                  <a:cubicBezTo>
                    <a:pt x="43317" y="0"/>
                    <a:pt x="34477" y="48525"/>
                    <a:pt x="25185" y="5846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18D7192F-C6C4-DB3A-A2C9-AB5E675128BD}"/>
                </a:ext>
              </a:extLst>
            </p:cNvPr>
            <p:cNvSpPr/>
            <p:nvPr/>
          </p:nvSpPr>
          <p:spPr>
            <a:xfrm>
              <a:off x="11291767" y="5187092"/>
              <a:ext cx="33744" cy="95267"/>
            </a:xfrm>
            <a:custGeom>
              <a:avLst/>
              <a:gdLst>
                <a:gd name="csX0" fmla="*/ 33680 w 33744"/>
                <a:gd name="csY0" fmla="*/ 91138 h 95267"/>
                <a:gd name="csX1" fmla="*/ 13869 w 33744"/>
                <a:gd name="csY1" fmla="*/ 95268 h 95267"/>
                <a:gd name="csX2" fmla="*/ 5094 w 33744"/>
                <a:gd name="csY2" fmla="*/ 85395 h 95267"/>
                <a:gd name="csX3" fmla="*/ 3932 w 33744"/>
                <a:gd name="csY3" fmla="*/ 4154 h 95267"/>
                <a:gd name="csX4" fmla="*/ 33744 w 33744"/>
                <a:gd name="csY4" fmla="*/ 24738 h 95267"/>
                <a:gd name="csX5" fmla="*/ 33744 w 33744"/>
                <a:gd name="csY5" fmla="*/ 91074 h 95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3744" h="95267">
                  <a:moveTo>
                    <a:pt x="33680" y="91138"/>
                  </a:moveTo>
                  <a:lnTo>
                    <a:pt x="13869" y="95268"/>
                  </a:lnTo>
                  <a:cubicBezTo>
                    <a:pt x="9482" y="94106"/>
                    <a:pt x="6901" y="89331"/>
                    <a:pt x="5094" y="85395"/>
                  </a:cubicBezTo>
                  <a:cubicBezTo>
                    <a:pt x="383" y="75135"/>
                    <a:pt x="-2972" y="11252"/>
                    <a:pt x="3932" y="4154"/>
                  </a:cubicBezTo>
                  <a:cubicBezTo>
                    <a:pt x="17354" y="-9655"/>
                    <a:pt x="33744" y="14543"/>
                    <a:pt x="33744" y="24738"/>
                  </a:cubicBezTo>
                  <a:lnTo>
                    <a:pt x="33744" y="91074"/>
                  </a:ln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D567691E-133E-8205-C0A8-5ADD33B8CBAB}"/>
                </a:ext>
              </a:extLst>
            </p:cNvPr>
            <p:cNvSpPr/>
            <p:nvPr/>
          </p:nvSpPr>
          <p:spPr>
            <a:xfrm>
              <a:off x="11285904" y="5401883"/>
              <a:ext cx="35971" cy="79138"/>
            </a:xfrm>
            <a:custGeom>
              <a:avLst/>
              <a:gdLst>
                <a:gd name="csX0" fmla="*/ 10699 w 35971"/>
                <a:gd name="csY0" fmla="*/ 371 h 79138"/>
                <a:gd name="csX1" fmla="*/ 11860 w 35971"/>
                <a:gd name="csY1" fmla="*/ 75611 h 79138"/>
                <a:gd name="csX2" fmla="*/ 10699 w 35971"/>
                <a:gd name="csY2" fmla="*/ 371 h 79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71" h="79138">
                  <a:moveTo>
                    <a:pt x="10699" y="371"/>
                  </a:moveTo>
                  <a:cubicBezTo>
                    <a:pt x="40317" y="-7050"/>
                    <a:pt x="47803" y="99616"/>
                    <a:pt x="11860" y="75611"/>
                  </a:cubicBezTo>
                  <a:cubicBezTo>
                    <a:pt x="4633" y="70772"/>
                    <a:pt x="-10144" y="5662"/>
                    <a:pt x="10699" y="37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EC912C84-B41D-7300-24C3-0596E2FD5315}"/>
                </a:ext>
              </a:extLst>
            </p:cNvPr>
            <p:cNvSpPr/>
            <p:nvPr/>
          </p:nvSpPr>
          <p:spPr>
            <a:xfrm>
              <a:off x="11250431" y="5545603"/>
              <a:ext cx="34261" cy="75080"/>
            </a:xfrm>
            <a:custGeom>
              <a:avLst/>
              <a:gdLst>
                <a:gd name="csX0" fmla="*/ 24039 w 34261"/>
                <a:gd name="csY0" fmla="*/ 75081 h 75080"/>
                <a:gd name="csX1" fmla="*/ 2486 w 34261"/>
                <a:gd name="csY1" fmla="*/ 75081 h 75080"/>
                <a:gd name="csX2" fmla="*/ 24039 w 34261"/>
                <a:gd name="csY2" fmla="*/ 75081 h 750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61" h="75080">
                  <a:moveTo>
                    <a:pt x="24039" y="75081"/>
                  </a:moveTo>
                  <a:lnTo>
                    <a:pt x="2486" y="75081"/>
                  </a:lnTo>
                  <a:cubicBezTo>
                    <a:pt x="-14291" y="-21906"/>
                    <a:pt x="60691" y="-28100"/>
                    <a:pt x="24039" y="75081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76917CD8-08E7-04CD-F608-1DFC64FFBA61}"/>
                </a:ext>
              </a:extLst>
            </p:cNvPr>
            <p:cNvSpPr/>
            <p:nvPr/>
          </p:nvSpPr>
          <p:spPr>
            <a:xfrm>
              <a:off x="11348266" y="5309661"/>
              <a:ext cx="36339" cy="71270"/>
            </a:xfrm>
            <a:custGeom>
              <a:avLst/>
              <a:gdLst>
                <a:gd name="csX0" fmla="*/ 31708 w 36339"/>
                <a:gd name="csY0" fmla="*/ 68782 h 71270"/>
                <a:gd name="csX1" fmla="*/ 23061 w 36339"/>
                <a:gd name="csY1" fmla="*/ 2769 h 71270"/>
                <a:gd name="csX2" fmla="*/ 31708 w 36339"/>
                <a:gd name="csY2" fmla="*/ 68782 h 712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339" h="71270">
                  <a:moveTo>
                    <a:pt x="31708" y="68782"/>
                  </a:moveTo>
                  <a:cubicBezTo>
                    <a:pt x="2154" y="88721"/>
                    <a:pt x="-17656" y="-18332"/>
                    <a:pt x="23061" y="2769"/>
                  </a:cubicBezTo>
                  <a:cubicBezTo>
                    <a:pt x="35386" y="9158"/>
                    <a:pt x="41000" y="62523"/>
                    <a:pt x="31708" y="68782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5" name="Free-form: Shape 74">
              <a:extLst>
                <a:ext uri="{FF2B5EF4-FFF2-40B4-BE49-F238E27FC236}">
                  <a16:creationId xmlns:a16="http://schemas.microsoft.com/office/drawing/2014/main" id="{79CB5BFD-36E1-2B99-B1A2-528C38A1AA33}"/>
                </a:ext>
              </a:extLst>
            </p:cNvPr>
            <p:cNvSpPr/>
            <p:nvPr/>
          </p:nvSpPr>
          <p:spPr>
            <a:xfrm>
              <a:off x="11393434" y="5552133"/>
              <a:ext cx="33333" cy="59710"/>
            </a:xfrm>
            <a:custGeom>
              <a:avLst/>
              <a:gdLst>
                <a:gd name="csX0" fmla="*/ 27515 w 33333"/>
                <a:gd name="csY0" fmla="*/ 1247 h 59710"/>
                <a:gd name="csX1" fmla="*/ 23643 w 33333"/>
                <a:gd name="csY1" fmla="*/ 57903 h 59710"/>
                <a:gd name="csX2" fmla="*/ 8027 w 33333"/>
                <a:gd name="csY2" fmla="*/ 59710 h 59710"/>
                <a:gd name="csX3" fmla="*/ 1316 w 33333"/>
                <a:gd name="csY3" fmla="*/ 8087 h 59710"/>
                <a:gd name="csX4" fmla="*/ 27515 w 33333"/>
                <a:gd name="csY4" fmla="*/ 1247 h 59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3333" h="59710">
                  <a:moveTo>
                    <a:pt x="27515" y="1247"/>
                  </a:moveTo>
                  <a:cubicBezTo>
                    <a:pt x="34742" y="19122"/>
                    <a:pt x="37065" y="42416"/>
                    <a:pt x="23643" y="57903"/>
                  </a:cubicBezTo>
                  <a:lnTo>
                    <a:pt x="8027" y="59710"/>
                  </a:lnTo>
                  <a:cubicBezTo>
                    <a:pt x="-4685" y="55516"/>
                    <a:pt x="1575" y="19638"/>
                    <a:pt x="1316" y="8087"/>
                  </a:cubicBezTo>
                  <a:cubicBezTo>
                    <a:pt x="4543" y="-1721"/>
                    <a:pt x="18997" y="-624"/>
                    <a:pt x="27515" y="124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6" name="Free-form: Shape 75">
              <a:extLst>
                <a:ext uri="{FF2B5EF4-FFF2-40B4-BE49-F238E27FC236}">
                  <a16:creationId xmlns:a16="http://schemas.microsoft.com/office/drawing/2014/main" id="{29CCAE02-691C-C038-E17C-8D7B9BECBEFD}"/>
                </a:ext>
              </a:extLst>
            </p:cNvPr>
            <p:cNvSpPr/>
            <p:nvPr/>
          </p:nvSpPr>
          <p:spPr>
            <a:xfrm>
              <a:off x="8258877" y="3635420"/>
              <a:ext cx="28053" cy="28597"/>
            </a:xfrm>
            <a:custGeom>
              <a:avLst/>
              <a:gdLst>
                <a:gd name="csX0" fmla="*/ 7591 w 28053"/>
                <a:gd name="csY0" fmla="*/ 493 h 28597"/>
                <a:gd name="csX1" fmla="*/ 20691 w 28053"/>
                <a:gd name="csY1" fmla="*/ 27466 h 28597"/>
                <a:gd name="csX2" fmla="*/ 7591 w 28053"/>
                <a:gd name="csY2" fmla="*/ 493 h 2859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053" h="28597">
                  <a:moveTo>
                    <a:pt x="7591" y="493"/>
                  </a:moveTo>
                  <a:cubicBezTo>
                    <a:pt x="22885" y="-3895"/>
                    <a:pt x="37210" y="22304"/>
                    <a:pt x="20691" y="27466"/>
                  </a:cubicBezTo>
                  <a:cubicBezTo>
                    <a:pt x="-2991" y="34822"/>
                    <a:pt x="-4863" y="4042"/>
                    <a:pt x="7591" y="493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7" name="Free-form: Shape 76">
              <a:extLst>
                <a:ext uri="{FF2B5EF4-FFF2-40B4-BE49-F238E27FC236}">
                  <a16:creationId xmlns:a16="http://schemas.microsoft.com/office/drawing/2014/main" id="{851DBF2C-A41C-0627-A996-DBCC3134E02E}"/>
                </a:ext>
              </a:extLst>
            </p:cNvPr>
            <p:cNvSpPr/>
            <p:nvPr/>
          </p:nvSpPr>
          <p:spPr>
            <a:xfrm>
              <a:off x="11027831" y="4200286"/>
              <a:ext cx="90752" cy="48246"/>
            </a:xfrm>
            <a:custGeom>
              <a:avLst/>
              <a:gdLst>
                <a:gd name="csX0" fmla="*/ 85962 w 90752"/>
                <a:gd name="csY0" fmla="*/ 22257 h 48246"/>
                <a:gd name="csX1" fmla="*/ 79252 w 90752"/>
                <a:gd name="csY1" fmla="*/ 47810 h 48246"/>
                <a:gd name="csX2" fmla="*/ 591 w 90752"/>
                <a:gd name="csY2" fmla="*/ 5608 h 48246"/>
                <a:gd name="csX3" fmla="*/ 86027 w 90752"/>
                <a:gd name="csY3" fmla="*/ 22257 h 48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0752" h="48246">
                  <a:moveTo>
                    <a:pt x="85962" y="22257"/>
                  </a:moveTo>
                  <a:cubicBezTo>
                    <a:pt x="94803" y="30774"/>
                    <a:pt x="90738" y="44519"/>
                    <a:pt x="79252" y="47810"/>
                  </a:cubicBezTo>
                  <a:cubicBezTo>
                    <a:pt x="65830" y="51682"/>
                    <a:pt x="-7281" y="29161"/>
                    <a:pt x="591" y="5608"/>
                  </a:cubicBezTo>
                  <a:cubicBezTo>
                    <a:pt x="6399" y="-11814"/>
                    <a:pt x="79897" y="16385"/>
                    <a:pt x="86027" y="22257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8" name="Free-form: Shape 77">
              <a:extLst>
                <a:ext uri="{FF2B5EF4-FFF2-40B4-BE49-F238E27FC236}">
                  <a16:creationId xmlns:a16="http://schemas.microsoft.com/office/drawing/2014/main" id="{3DAB7DBB-B4AE-98E8-262D-DEA4B4BFD836}"/>
                </a:ext>
              </a:extLst>
            </p:cNvPr>
            <p:cNvSpPr/>
            <p:nvPr/>
          </p:nvSpPr>
          <p:spPr>
            <a:xfrm>
              <a:off x="11072913" y="4058744"/>
              <a:ext cx="93223" cy="46641"/>
            </a:xfrm>
            <a:custGeom>
              <a:avLst/>
              <a:gdLst>
                <a:gd name="csX0" fmla="*/ 16811 w 93223"/>
                <a:gd name="csY0" fmla="*/ 25 h 46641"/>
                <a:gd name="csX1" fmla="*/ 83146 w 93223"/>
                <a:gd name="csY1" fmla="*/ 46163 h 46641"/>
                <a:gd name="csX2" fmla="*/ 5389 w 93223"/>
                <a:gd name="csY2" fmla="*/ 27772 h 46641"/>
                <a:gd name="csX3" fmla="*/ 16746 w 93223"/>
                <a:gd name="csY3" fmla="*/ 25 h 466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3223" h="46641">
                  <a:moveTo>
                    <a:pt x="16811" y="25"/>
                  </a:moveTo>
                  <a:cubicBezTo>
                    <a:pt x="31265" y="-943"/>
                    <a:pt x="123347" y="26804"/>
                    <a:pt x="83146" y="46163"/>
                  </a:cubicBezTo>
                  <a:cubicBezTo>
                    <a:pt x="75790" y="49712"/>
                    <a:pt x="11132" y="32547"/>
                    <a:pt x="5389" y="27772"/>
                  </a:cubicBezTo>
                  <a:cubicBezTo>
                    <a:pt x="-6097" y="18286"/>
                    <a:pt x="2227" y="928"/>
                    <a:pt x="16746" y="2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79" name="Free-form: Shape 78">
              <a:extLst>
                <a:ext uri="{FF2B5EF4-FFF2-40B4-BE49-F238E27FC236}">
                  <a16:creationId xmlns:a16="http://schemas.microsoft.com/office/drawing/2014/main" id="{D47EDB0D-699E-4B3C-2705-D504C844E535}"/>
                </a:ext>
              </a:extLst>
            </p:cNvPr>
            <p:cNvSpPr/>
            <p:nvPr/>
          </p:nvSpPr>
          <p:spPr>
            <a:xfrm>
              <a:off x="11049922" y="4157532"/>
              <a:ext cx="87603" cy="47383"/>
            </a:xfrm>
            <a:custGeom>
              <a:avLst/>
              <a:gdLst>
                <a:gd name="csX0" fmla="*/ 8506 w 87603"/>
                <a:gd name="csY0" fmla="*/ 418 h 47383"/>
                <a:gd name="csX1" fmla="*/ 87360 w 87603"/>
                <a:gd name="csY1" fmla="*/ 37909 h 47383"/>
                <a:gd name="csX2" fmla="*/ 13410 w 87603"/>
                <a:gd name="csY2" fmla="*/ 30875 h 47383"/>
                <a:gd name="csX3" fmla="*/ 8506 w 87603"/>
                <a:gd name="csY3" fmla="*/ 418 h 47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603" h="47383">
                  <a:moveTo>
                    <a:pt x="8506" y="418"/>
                  </a:moveTo>
                  <a:cubicBezTo>
                    <a:pt x="19798" y="-3325"/>
                    <a:pt x="92329" y="18808"/>
                    <a:pt x="87360" y="37909"/>
                  </a:cubicBezTo>
                  <a:cubicBezTo>
                    <a:pt x="81810" y="59590"/>
                    <a:pt x="26251" y="38296"/>
                    <a:pt x="13410" y="30875"/>
                  </a:cubicBezTo>
                  <a:cubicBezTo>
                    <a:pt x="827" y="23648"/>
                    <a:pt x="-6788" y="5515"/>
                    <a:pt x="8506" y="418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  <p:sp>
          <p:nvSpPr>
            <p:cNvPr id="80" name="Free-form: Shape 79">
              <a:extLst>
                <a:ext uri="{FF2B5EF4-FFF2-40B4-BE49-F238E27FC236}">
                  <a16:creationId xmlns:a16="http://schemas.microsoft.com/office/drawing/2014/main" id="{48434A2A-CB03-F05F-7759-00A34CD486C7}"/>
                </a:ext>
              </a:extLst>
            </p:cNvPr>
            <p:cNvSpPr/>
            <p:nvPr/>
          </p:nvSpPr>
          <p:spPr>
            <a:xfrm>
              <a:off x="11063390" y="4113257"/>
              <a:ext cx="87378" cy="45879"/>
            </a:xfrm>
            <a:custGeom>
              <a:avLst/>
              <a:gdLst>
                <a:gd name="csX0" fmla="*/ 82410 w 87378"/>
                <a:gd name="csY0" fmla="*/ 43015 h 45879"/>
                <a:gd name="csX1" fmla="*/ 3427 w 87378"/>
                <a:gd name="csY1" fmla="*/ 21333 h 45879"/>
                <a:gd name="csX2" fmla="*/ 87378 w 87378"/>
                <a:gd name="csY2" fmla="*/ 28754 h 45879"/>
                <a:gd name="csX3" fmla="*/ 82410 w 87378"/>
                <a:gd name="csY3" fmla="*/ 43015 h 45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7378" h="45879">
                  <a:moveTo>
                    <a:pt x="82410" y="43015"/>
                  </a:moveTo>
                  <a:cubicBezTo>
                    <a:pt x="71440" y="53985"/>
                    <a:pt x="8137" y="30561"/>
                    <a:pt x="3427" y="21333"/>
                  </a:cubicBezTo>
                  <a:cubicBezTo>
                    <a:pt x="-20062" y="-24676"/>
                    <a:pt x="84797" y="16171"/>
                    <a:pt x="87378" y="28754"/>
                  </a:cubicBezTo>
                  <a:cubicBezTo>
                    <a:pt x="87378" y="33400"/>
                    <a:pt x="85636" y="39724"/>
                    <a:pt x="82410" y="43015"/>
                  </a:cubicBezTo>
                  <a:close/>
                </a:path>
              </a:pathLst>
            </a:custGeom>
            <a:solidFill>
              <a:srgbClr val="004C66"/>
            </a:solidFill>
            <a:ln w="6445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1237831321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8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C6AD942-D866-6702-0DD5-6FA6F27CA82E}"/>
              </a:ext>
            </a:extLst>
          </p:cNvPr>
          <p:cNvGrpSpPr/>
          <p:nvPr userDrawn="1"/>
        </p:nvGrpSpPr>
        <p:grpSpPr>
          <a:xfrm>
            <a:off x="6938663" y="2083109"/>
            <a:ext cx="4862795" cy="4435837"/>
            <a:chOff x="6938663" y="2083109"/>
            <a:chExt cx="4862795" cy="4435837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E36014CF-3BB6-8115-F644-E9D9CC18B083}"/>
                </a:ext>
              </a:extLst>
            </p:cNvPr>
            <p:cNvSpPr/>
            <p:nvPr/>
          </p:nvSpPr>
          <p:spPr>
            <a:xfrm>
              <a:off x="6938663" y="2083109"/>
              <a:ext cx="4779986" cy="4435837"/>
            </a:xfrm>
            <a:custGeom>
              <a:avLst/>
              <a:gdLst>
                <a:gd name="csX0" fmla="*/ 1103867 w 4779986"/>
                <a:gd name="csY0" fmla="*/ 3811850 h 4435837"/>
                <a:gd name="csX1" fmla="*/ 1036870 w 4779986"/>
                <a:gd name="csY1" fmla="*/ 4156455 h 4435837"/>
                <a:gd name="csX2" fmla="*/ 1160977 w 4779986"/>
                <a:gd name="csY2" fmla="*/ 4375170 h 4435837"/>
                <a:gd name="csX3" fmla="*/ 1086740 w 4779986"/>
                <a:gd name="csY3" fmla="*/ 4434874 h 4435837"/>
                <a:gd name="csX4" fmla="*/ 826151 w 4779986"/>
                <a:gd name="csY4" fmla="*/ 4299582 h 4435837"/>
                <a:gd name="csX5" fmla="*/ 753967 w 4779986"/>
                <a:gd name="csY5" fmla="*/ 4396296 h 4435837"/>
                <a:gd name="csX6" fmla="*/ 722359 w 4779986"/>
                <a:gd name="csY6" fmla="*/ 4321248 h 4435837"/>
                <a:gd name="csX7" fmla="*/ 765746 w 4779986"/>
                <a:gd name="csY7" fmla="*/ 3901162 h 4435837"/>
                <a:gd name="csX8" fmla="*/ 770608 w 4779986"/>
                <a:gd name="csY8" fmla="*/ 3811850 h 4435837"/>
                <a:gd name="csX9" fmla="*/ 647689 w 4779986"/>
                <a:gd name="csY9" fmla="*/ 3806825 h 4435837"/>
                <a:gd name="csX10" fmla="*/ 29096 w 4779986"/>
                <a:gd name="csY10" fmla="*/ 3807257 h 4435837"/>
                <a:gd name="csX11" fmla="*/ 33905 w 4779986"/>
                <a:gd name="csY11" fmla="*/ 3768193 h 4435837"/>
                <a:gd name="csX12" fmla="*/ 202912 w 4779986"/>
                <a:gd name="csY12" fmla="*/ 3773488 h 4435837"/>
                <a:gd name="csX13" fmla="*/ 775957 w 4779986"/>
                <a:gd name="csY13" fmla="*/ 3770463 h 4435837"/>
                <a:gd name="csX14" fmla="*/ 818911 w 4779986"/>
                <a:gd name="csY14" fmla="*/ 3362966 h 4435837"/>
                <a:gd name="csX15" fmla="*/ 681782 w 4779986"/>
                <a:gd name="csY15" fmla="*/ 3358644 h 4435837"/>
                <a:gd name="csX16" fmla="*/ 515315 w 4779986"/>
                <a:gd name="csY16" fmla="*/ 3396032 h 4435837"/>
                <a:gd name="csX17" fmla="*/ 510668 w 4779986"/>
                <a:gd name="csY17" fmla="*/ 3380039 h 4435837"/>
                <a:gd name="csX18" fmla="*/ 717388 w 4779986"/>
                <a:gd name="csY18" fmla="*/ 2378047 h 4435837"/>
                <a:gd name="csX19" fmla="*/ 336745 w 4779986"/>
                <a:gd name="csY19" fmla="*/ 2302351 h 4435837"/>
                <a:gd name="csX20" fmla="*/ 343336 w 4779986"/>
                <a:gd name="csY20" fmla="*/ 1900203 h 4435837"/>
                <a:gd name="csX21" fmla="*/ 1171405 w 4779986"/>
                <a:gd name="csY21" fmla="*/ 1330399 h 4435837"/>
                <a:gd name="csX22" fmla="*/ 1168866 w 4779986"/>
                <a:gd name="csY22" fmla="*/ 1267724 h 4435837"/>
                <a:gd name="csX23" fmla="*/ 1119050 w 4779986"/>
                <a:gd name="csY23" fmla="*/ 1211316 h 4435837"/>
                <a:gd name="csX24" fmla="*/ 1084362 w 4779986"/>
                <a:gd name="csY24" fmla="*/ 1146966 h 4435837"/>
                <a:gd name="csX25" fmla="*/ 1066100 w 4779986"/>
                <a:gd name="csY25" fmla="*/ 1222771 h 4435837"/>
                <a:gd name="csX26" fmla="*/ 894716 w 4779986"/>
                <a:gd name="csY26" fmla="*/ 1067325 h 4435837"/>
                <a:gd name="csX27" fmla="*/ 1074691 w 4779986"/>
                <a:gd name="csY27" fmla="*/ 871735 h 4435837"/>
                <a:gd name="csX28" fmla="*/ 1432264 w 4779986"/>
                <a:gd name="csY28" fmla="*/ 628113 h 4435837"/>
                <a:gd name="csX29" fmla="*/ 1395955 w 4779986"/>
                <a:gd name="csY29" fmla="*/ 528859 h 4435837"/>
                <a:gd name="csX30" fmla="*/ 1109541 w 4779986"/>
                <a:gd name="csY30" fmla="*/ 578675 h 4435837"/>
                <a:gd name="csX31" fmla="*/ 1060211 w 4779986"/>
                <a:gd name="csY31" fmla="*/ 306794 h 4435837"/>
                <a:gd name="csX32" fmla="*/ 1060211 w 4779986"/>
                <a:gd name="csY32" fmla="*/ 299770 h 4435837"/>
                <a:gd name="csX33" fmla="*/ 1118239 w 4779986"/>
                <a:gd name="csY33" fmla="*/ 82406 h 4435837"/>
                <a:gd name="csX34" fmla="*/ 1325770 w 4779986"/>
                <a:gd name="csY34" fmla="*/ 137841 h 4435837"/>
                <a:gd name="csX35" fmla="*/ 1513201 w 4779986"/>
                <a:gd name="csY35" fmla="*/ 6061 h 4435837"/>
                <a:gd name="csX36" fmla="*/ 1609537 w 4779986"/>
                <a:gd name="csY36" fmla="*/ 131844 h 4435837"/>
                <a:gd name="csX37" fmla="*/ 1618020 w 4779986"/>
                <a:gd name="csY37" fmla="*/ 176365 h 4435837"/>
                <a:gd name="csX38" fmla="*/ 1819769 w 4779986"/>
                <a:gd name="csY38" fmla="*/ 119633 h 4435837"/>
                <a:gd name="csX39" fmla="*/ 1852350 w 4779986"/>
                <a:gd name="csY39" fmla="*/ 343049 h 4435837"/>
                <a:gd name="csX40" fmla="*/ 1833169 w 4779986"/>
                <a:gd name="csY40" fmla="*/ 603961 h 4435837"/>
                <a:gd name="csX41" fmla="*/ 1633527 w 4779986"/>
                <a:gd name="csY41" fmla="*/ 547229 h 4435837"/>
                <a:gd name="csX42" fmla="*/ 1514876 w 4779986"/>
                <a:gd name="csY42" fmla="*/ 644106 h 4435837"/>
                <a:gd name="csX43" fmla="*/ 1779841 w 4779986"/>
                <a:gd name="csY43" fmla="*/ 963371 h 4435837"/>
                <a:gd name="csX44" fmla="*/ 1934530 w 4779986"/>
                <a:gd name="csY44" fmla="*/ 1115682 h 4435837"/>
                <a:gd name="csX45" fmla="*/ 1915781 w 4779986"/>
                <a:gd name="csY45" fmla="*/ 1172738 h 4435837"/>
                <a:gd name="csX46" fmla="*/ 1948199 w 4779986"/>
                <a:gd name="csY46" fmla="*/ 1217530 h 4435837"/>
                <a:gd name="csX47" fmla="*/ 1707062 w 4779986"/>
                <a:gd name="csY47" fmla="*/ 1270047 h 4435837"/>
                <a:gd name="csX48" fmla="*/ 1719489 w 4779986"/>
                <a:gd name="csY48" fmla="*/ 1204832 h 4435837"/>
                <a:gd name="csX49" fmla="*/ 1572959 w 4779986"/>
                <a:gd name="csY49" fmla="*/ 1326293 h 4435837"/>
                <a:gd name="csX50" fmla="*/ 1567718 w 4779986"/>
                <a:gd name="csY50" fmla="*/ 1373353 h 4435837"/>
                <a:gd name="csX51" fmla="*/ 1907839 w 4779986"/>
                <a:gd name="csY51" fmla="*/ 1605467 h 4435837"/>
                <a:gd name="csX52" fmla="*/ 1975377 w 4779986"/>
                <a:gd name="csY52" fmla="*/ 1692348 h 4435837"/>
                <a:gd name="csX53" fmla="*/ 2016386 w 4779986"/>
                <a:gd name="csY53" fmla="*/ 1682731 h 4435837"/>
                <a:gd name="csX54" fmla="*/ 2026111 w 4779986"/>
                <a:gd name="csY54" fmla="*/ 1521072 h 4435837"/>
                <a:gd name="csX55" fmla="*/ 2035080 w 4779986"/>
                <a:gd name="csY55" fmla="*/ 1438730 h 4435837"/>
                <a:gd name="csX56" fmla="*/ 2019628 w 4779986"/>
                <a:gd name="csY56" fmla="*/ 1392318 h 4435837"/>
                <a:gd name="csX57" fmla="*/ 2412536 w 4779986"/>
                <a:gd name="csY57" fmla="*/ 1187813 h 4435837"/>
                <a:gd name="csX58" fmla="*/ 2368934 w 4779986"/>
                <a:gd name="csY58" fmla="*/ 1530689 h 4435837"/>
                <a:gd name="csX59" fmla="*/ 2317227 w 4779986"/>
                <a:gd name="csY59" fmla="*/ 1743407 h 4435837"/>
                <a:gd name="csX60" fmla="*/ 2348186 w 4779986"/>
                <a:gd name="csY60" fmla="*/ 1775987 h 4435837"/>
                <a:gd name="csX61" fmla="*/ 2228995 w 4779986"/>
                <a:gd name="csY61" fmla="*/ 2269500 h 4435837"/>
                <a:gd name="csX62" fmla="*/ 1884444 w 4779986"/>
                <a:gd name="csY62" fmla="*/ 2570287 h 4435837"/>
                <a:gd name="csX63" fmla="*/ 1857104 w 4779986"/>
                <a:gd name="csY63" fmla="*/ 2542191 h 4435837"/>
                <a:gd name="csX64" fmla="*/ 1899896 w 4779986"/>
                <a:gd name="csY64" fmla="*/ 3463624 h 4435837"/>
                <a:gd name="csX65" fmla="*/ 1873962 w 4779986"/>
                <a:gd name="csY65" fmla="*/ 3464651 h 4435837"/>
                <a:gd name="csX66" fmla="*/ 1683019 w 4779986"/>
                <a:gd name="csY66" fmla="*/ 3369720 h 4435837"/>
                <a:gd name="csX67" fmla="*/ 1572148 w 4779986"/>
                <a:gd name="csY67" fmla="*/ 3778081 h 4435837"/>
                <a:gd name="csX68" fmla="*/ 2581435 w 4779986"/>
                <a:gd name="csY68" fmla="*/ 3778081 h 4435837"/>
                <a:gd name="csX69" fmla="*/ 2504280 w 4779986"/>
                <a:gd name="csY69" fmla="*/ 2882636 h 4435837"/>
                <a:gd name="csX70" fmla="*/ 2510925 w 4779986"/>
                <a:gd name="csY70" fmla="*/ 2869939 h 4435837"/>
                <a:gd name="csX71" fmla="*/ 2595861 w 4779986"/>
                <a:gd name="csY71" fmla="*/ 2870372 h 4435837"/>
                <a:gd name="csX72" fmla="*/ 2648973 w 4779986"/>
                <a:gd name="csY72" fmla="*/ 2607244 h 4435837"/>
                <a:gd name="csX73" fmla="*/ 2719482 w 4779986"/>
                <a:gd name="csY73" fmla="*/ 2571530 h 4435837"/>
                <a:gd name="csX74" fmla="*/ 2726398 w 4779986"/>
                <a:gd name="csY74" fmla="*/ 2563803 h 4435837"/>
                <a:gd name="csX75" fmla="*/ 2446143 w 4779986"/>
                <a:gd name="csY75" fmla="*/ 2104708 h 4435837"/>
                <a:gd name="csX76" fmla="*/ 2560850 w 4779986"/>
                <a:gd name="csY76" fmla="*/ 2026688 h 4435837"/>
                <a:gd name="csX77" fmla="*/ 2680473 w 4779986"/>
                <a:gd name="csY77" fmla="*/ 2001456 h 4435837"/>
                <a:gd name="csX78" fmla="*/ 3892751 w 4779986"/>
                <a:gd name="csY78" fmla="*/ 2001185 h 4435837"/>
                <a:gd name="csX79" fmla="*/ 4149774 w 4779986"/>
                <a:gd name="csY79" fmla="*/ 2048408 h 4435837"/>
                <a:gd name="csX80" fmla="*/ 4368650 w 4779986"/>
                <a:gd name="csY80" fmla="*/ 2926455 h 4435837"/>
                <a:gd name="csX81" fmla="*/ 4213637 w 4779986"/>
                <a:gd name="csY81" fmla="*/ 3787806 h 4435837"/>
                <a:gd name="csX82" fmla="*/ 4766584 w 4779986"/>
                <a:gd name="csY82" fmla="*/ 3787806 h 4435837"/>
                <a:gd name="csX83" fmla="*/ 4752158 w 4779986"/>
                <a:gd name="csY83" fmla="*/ 3826492 h 4435837"/>
                <a:gd name="csX84" fmla="*/ 4141399 w 4779986"/>
                <a:gd name="csY84" fmla="*/ 3821791 h 4435837"/>
                <a:gd name="csX85" fmla="*/ 3810571 w 4779986"/>
                <a:gd name="csY85" fmla="*/ 3942117 h 4435837"/>
                <a:gd name="csX86" fmla="*/ 3742061 w 4779986"/>
                <a:gd name="csY86" fmla="*/ 3821359 h 4435837"/>
                <a:gd name="csX87" fmla="*/ 1560586 w 4779986"/>
                <a:gd name="csY87" fmla="*/ 3811634 h 4435837"/>
                <a:gd name="csX88" fmla="*/ 1523629 w 4779986"/>
                <a:gd name="csY88" fmla="*/ 4104208 h 4435837"/>
                <a:gd name="csX89" fmla="*/ 1596354 w 4779986"/>
                <a:gd name="csY89" fmla="*/ 4277754 h 4435837"/>
                <a:gd name="csX90" fmla="*/ 1589222 w 4779986"/>
                <a:gd name="csY90" fmla="*/ 4410830 h 4435837"/>
                <a:gd name="csX91" fmla="*/ 1291947 w 4779986"/>
                <a:gd name="csY91" fmla="*/ 4236798 h 4435837"/>
                <a:gd name="csX92" fmla="*/ 1282059 w 4779986"/>
                <a:gd name="csY92" fmla="*/ 4239770 h 4435837"/>
                <a:gd name="csX93" fmla="*/ 1233270 w 4779986"/>
                <a:gd name="csY93" fmla="*/ 4320438 h 4435837"/>
                <a:gd name="csX94" fmla="*/ 1173729 w 4779986"/>
                <a:gd name="csY94" fmla="*/ 4343022 h 4435837"/>
                <a:gd name="csX95" fmla="*/ 1238943 w 4779986"/>
                <a:gd name="csY95" fmla="*/ 3811904 h 4435837"/>
                <a:gd name="csX96" fmla="*/ 1103705 w 4779986"/>
                <a:gd name="csY96" fmla="*/ 3811904 h 4435837"/>
                <a:gd name="csX97" fmla="*/ 1591545 w 4779986"/>
                <a:gd name="csY97" fmla="*/ 842667 h 4435837"/>
                <a:gd name="csX98" fmla="*/ 1547835 w 4779986"/>
                <a:gd name="csY98" fmla="*/ 883406 h 4435837"/>
                <a:gd name="csX99" fmla="*/ 1342952 w 4779986"/>
                <a:gd name="csY99" fmla="*/ 804089 h 4435837"/>
                <a:gd name="csX100" fmla="*/ 1099059 w 4779986"/>
                <a:gd name="csY100" fmla="*/ 900588 h 4435837"/>
                <a:gd name="csX101" fmla="*/ 1307778 w 4779986"/>
                <a:gd name="csY101" fmla="*/ 1307490 h 4435837"/>
                <a:gd name="csX102" fmla="*/ 1740615 w 4779986"/>
                <a:gd name="csY102" fmla="*/ 949593 h 4435837"/>
                <a:gd name="csX103" fmla="*/ 1591545 w 4779986"/>
                <a:gd name="csY103" fmla="*/ 842721 h 4435837"/>
                <a:gd name="csX104" fmla="*/ 1060373 w 4779986"/>
                <a:gd name="csY104" fmla="*/ 1093692 h 4435837"/>
                <a:gd name="csX105" fmla="*/ 1060103 w 4779986"/>
                <a:gd name="csY105" fmla="*/ 908476 h 4435837"/>
                <a:gd name="csX106" fmla="*/ 934860 w 4779986"/>
                <a:gd name="csY106" fmla="*/ 936788 h 4435837"/>
                <a:gd name="csX107" fmla="*/ 1012124 w 4779986"/>
                <a:gd name="csY107" fmla="*/ 1103309 h 4435837"/>
                <a:gd name="csX108" fmla="*/ 975815 w 4779986"/>
                <a:gd name="csY108" fmla="*/ 1059923 h 4435837"/>
                <a:gd name="csX109" fmla="*/ 1060373 w 4779986"/>
                <a:gd name="csY109" fmla="*/ 1093692 h 4435837"/>
                <a:gd name="csX110" fmla="*/ 1784812 w 4779986"/>
                <a:gd name="csY110" fmla="*/ 1195053 h 4435837"/>
                <a:gd name="csX111" fmla="*/ 1782056 w 4779986"/>
                <a:gd name="csY111" fmla="*/ 1006487 h 4435837"/>
                <a:gd name="csX112" fmla="*/ 1770926 w 4779986"/>
                <a:gd name="csY112" fmla="*/ 1087100 h 4435837"/>
                <a:gd name="csX113" fmla="*/ 1741263 w 4779986"/>
                <a:gd name="csY113" fmla="*/ 1168524 h 4435837"/>
                <a:gd name="csX114" fmla="*/ 1748503 w 4779986"/>
                <a:gd name="csY114" fmla="*/ 1175764 h 4435837"/>
                <a:gd name="csX115" fmla="*/ 1817338 w 4779986"/>
                <a:gd name="csY115" fmla="*/ 1164526 h 4435837"/>
                <a:gd name="csX116" fmla="*/ 1784812 w 4779986"/>
                <a:gd name="csY116" fmla="*/ 1195053 h 4435837"/>
                <a:gd name="csX117" fmla="*/ 1041084 w 4779986"/>
                <a:gd name="csY117" fmla="*/ 1137132 h 4435837"/>
                <a:gd name="csX118" fmla="*/ 913789 w 4779986"/>
                <a:gd name="csY118" fmla="*/ 1098879 h 4435837"/>
                <a:gd name="csX119" fmla="*/ 1041084 w 4779986"/>
                <a:gd name="csY119" fmla="*/ 1137132 h 4435837"/>
                <a:gd name="csX120" fmla="*/ 2378821 w 4779986"/>
                <a:gd name="csY120" fmla="*/ 1465475 h 4435837"/>
                <a:gd name="csX121" fmla="*/ 2361748 w 4779986"/>
                <a:gd name="csY121" fmla="*/ 1190406 h 4435837"/>
                <a:gd name="csX122" fmla="*/ 2055288 w 4779986"/>
                <a:gd name="csY122" fmla="*/ 1378594 h 4435837"/>
                <a:gd name="csX123" fmla="*/ 2093433 w 4779986"/>
                <a:gd name="csY123" fmla="*/ 1376487 h 4435837"/>
                <a:gd name="csX124" fmla="*/ 2122826 w 4779986"/>
                <a:gd name="csY124" fmla="*/ 1417226 h 4435837"/>
                <a:gd name="csX125" fmla="*/ 2193227 w 4779986"/>
                <a:gd name="csY125" fmla="*/ 1339692 h 4435837"/>
                <a:gd name="csX126" fmla="*/ 2219378 w 4779986"/>
                <a:gd name="csY126" fmla="*/ 1383403 h 4435837"/>
                <a:gd name="csX127" fmla="*/ 2273948 w 4779986"/>
                <a:gd name="csY127" fmla="*/ 1330993 h 4435837"/>
                <a:gd name="csX128" fmla="*/ 2301558 w 4779986"/>
                <a:gd name="csY128" fmla="*/ 1426897 h 4435837"/>
                <a:gd name="csX129" fmla="*/ 2349591 w 4779986"/>
                <a:gd name="csY129" fmla="*/ 1380647 h 4435837"/>
                <a:gd name="csX130" fmla="*/ 2378821 w 4779986"/>
                <a:gd name="csY130" fmla="*/ 1465529 h 4435837"/>
                <a:gd name="csX131" fmla="*/ 1889360 w 4779986"/>
                <a:gd name="csY131" fmla="*/ 1200348 h 4435837"/>
                <a:gd name="csX132" fmla="*/ 1801669 w 4779986"/>
                <a:gd name="csY132" fmla="*/ 1234063 h 4435837"/>
                <a:gd name="csX133" fmla="*/ 1746072 w 4779986"/>
                <a:gd name="csY133" fmla="*/ 1250488 h 4435837"/>
                <a:gd name="csX134" fmla="*/ 1907569 w 4779986"/>
                <a:gd name="csY134" fmla="*/ 1315432 h 4435837"/>
                <a:gd name="csX135" fmla="*/ 1889360 w 4779986"/>
                <a:gd name="csY135" fmla="*/ 1200348 h 4435837"/>
                <a:gd name="csX136" fmla="*/ 1538487 w 4779986"/>
                <a:gd name="csY136" fmla="*/ 1344825 h 4435837"/>
                <a:gd name="csX137" fmla="*/ 1205336 w 4779986"/>
                <a:gd name="csY137" fmla="*/ 1296522 h 4435837"/>
                <a:gd name="csX138" fmla="*/ 1193720 w 4779986"/>
                <a:gd name="csY138" fmla="*/ 1359791 h 4435837"/>
                <a:gd name="csX139" fmla="*/ 1118456 w 4779986"/>
                <a:gd name="csY139" fmla="*/ 1371300 h 4435837"/>
                <a:gd name="csX140" fmla="*/ 1405681 w 4779986"/>
                <a:gd name="csY140" fmla="*/ 1571698 h 4435837"/>
                <a:gd name="csX141" fmla="*/ 1610942 w 4779986"/>
                <a:gd name="csY141" fmla="*/ 1427005 h 4435837"/>
                <a:gd name="csX142" fmla="*/ 1538487 w 4779986"/>
                <a:gd name="csY142" fmla="*/ 1344879 h 4435837"/>
                <a:gd name="csX143" fmla="*/ 2262818 w 4779986"/>
                <a:gd name="csY143" fmla="*/ 1383403 h 4435837"/>
                <a:gd name="csX144" fmla="*/ 2240071 w 4779986"/>
                <a:gd name="csY144" fmla="*/ 1435488 h 4435837"/>
                <a:gd name="csX145" fmla="*/ 2220783 w 4779986"/>
                <a:gd name="csY145" fmla="*/ 1512805 h 4435837"/>
                <a:gd name="csX146" fmla="*/ 2197387 w 4779986"/>
                <a:gd name="csY146" fmla="*/ 1581586 h 4435837"/>
                <a:gd name="csX147" fmla="*/ 2180962 w 4779986"/>
                <a:gd name="csY147" fmla="*/ 1511563 h 4435837"/>
                <a:gd name="csX148" fmla="*/ 2175883 w 4779986"/>
                <a:gd name="csY148" fmla="*/ 1383457 h 4435837"/>
                <a:gd name="csX149" fmla="*/ 2153245 w 4779986"/>
                <a:gd name="csY149" fmla="*/ 1435596 h 4435837"/>
                <a:gd name="csX150" fmla="*/ 2131470 w 4779986"/>
                <a:gd name="csY150" fmla="*/ 1587583 h 4435837"/>
                <a:gd name="csX151" fmla="*/ 2119422 w 4779986"/>
                <a:gd name="csY151" fmla="*/ 1600010 h 4435837"/>
                <a:gd name="csX152" fmla="*/ 2098458 w 4779986"/>
                <a:gd name="csY152" fmla="*/ 1592662 h 4435837"/>
                <a:gd name="csX153" fmla="*/ 2086787 w 4779986"/>
                <a:gd name="csY153" fmla="*/ 1441215 h 4435837"/>
                <a:gd name="csX154" fmla="*/ 2074576 w 4779986"/>
                <a:gd name="csY154" fmla="*/ 1417280 h 4435837"/>
                <a:gd name="csX155" fmla="*/ 2055450 w 4779986"/>
                <a:gd name="csY155" fmla="*/ 1697049 h 4435837"/>
                <a:gd name="csX156" fmla="*/ 2284646 w 4779986"/>
                <a:gd name="csY156" fmla="*/ 1736005 h 4435837"/>
                <a:gd name="csX157" fmla="*/ 2344944 w 4779986"/>
                <a:gd name="csY157" fmla="*/ 1436568 h 4435837"/>
                <a:gd name="csX158" fmla="*/ 2310365 w 4779986"/>
                <a:gd name="csY158" fmla="*/ 1481576 h 4435837"/>
                <a:gd name="csX159" fmla="*/ 2252985 w 4779986"/>
                <a:gd name="csY159" fmla="*/ 1569699 h 4435837"/>
                <a:gd name="csX160" fmla="*/ 2262818 w 4779986"/>
                <a:gd name="csY160" fmla="*/ 1383457 h 4435837"/>
                <a:gd name="csX161" fmla="*/ 876886 w 4779986"/>
                <a:gd name="csY161" fmla="*/ 1436515 h 4435837"/>
                <a:gd name="csX162" fmla="*/ 345065 w 4779986"/>
                <a:gd name="csY162" fmla="*/ 2007993 h 4435837"/>
                <a:gd name="csX163" fmla="*/ 613056 w 4779986"/>
                <a:gd name="csY163" fmla="*/ 2362865 h 4435837"/>
                <a:gd name="csX164" fmla="*/ 838200 w 4779986"/>
                <a:gd name="csY164" fmla="*/ 2291004 h 4435837"/>
                <a:gd name="csX165" fmla="*/ 809834 w 4779986"/>
                <a:gd name="csY165" fmla="*/ 2244592 h 4435837"/>
                <a:gd name="csX166" fmla="*/ 833338 w 4779986"/>
                <a:gd name="csY166" fmla="*/ 2102817 h 4435837"/>
                <a:gd name="csX167" fmla="*/ 656604 w 4779986"/>
                <a:gd name="csY167" fmla="*/ 2025931 h 4435837"/>
                <a:gd name="csX168" fmla="*/ 520772 w 4779986"/>
                <a:gd name="csY168" fmla="*/ 2092064 h 4435837"/>
                <a:gd name="csX169" fmla="*/ 492838 w 4779986"/>
                <a:gd name="csY169" fmla="*/ 2068939 h 4435837"/>
                <a:gd name="csX170" fmla="*/ 851492 w 4779986"/>
                <a:gd name="csY170" fmla="*/ 1889181 h 4435837"/>
                <a:gd name="csX171" fmla="*/ 923514 w 4779986"/>
                <a:gd name="csY171" fmla="*/ 1634103 h 4435837"/>
                <a:gd name="csX172" fmla="*/ 953933 w 4779986"/>
                <a:gd name="csY172" fmla="*/ 1650691 h 4435837"/>
                <a:gd name="csX173" fmla="*/ 900984 w 4779986"/>
                <a:gd name="csY173" fmla="*/ 1861355 h 4435837"/>
                <a:gd name="csX174" fmla="*/ 961227 w 4779986"/>
                <a:gd name="csY174" fmla="*/ 1808189 h 4435837"/>
                <a:gd name="csX175" fmla="*/ 1152008 w 4779986"/>
                <a:gd name="csY175" fmla="*/ 1711691 h 4435837"/>
                <a:gd name="csX176" fmla="*/ 1145957 w 4779986"/>
                <a:gd name="csY176" fmla="*/ 1700669 h 4435837"/>
                <a:gd name="csX177" fmla="*/ 1103759 w 4779986"/>
                <a:gd name="csY177" fmla="*/ 1566944 h 4435837"/>
                <a:gd name="csX178" fmla="*/ 876778 w 4779986"/>
                <a:gd name="csY178" fmla="*/ 1436568 h 4435837"/>
                <a:gd name="csX179" fmla="*/ 1934422 w 4779986"/>
                <a:gd name="csY179" fmla="*/ 2020636 h 4435837"/>
                <a:gd name="csX180" fmla="*/ 1971649 w 4779986"/>
                <a:gd name="csY180" fmla="*/ 1766153 h 4435837"/>
                <a:gd name="csX181" fmla="*/ 1820958 w 4779986"/>
                <a:gd name="csY181" fmla="*/ 1571698 h 4435837"/>
                <a:gd name="csX182" fmla="*/ 1664108 w 4779986"/>
                <a:gd name="csY182" fmla="*/ 1605467 h 4435837"/>
                <a:gd name="csX183" fmla="*/ 1567448 w 4779986"/>
                <a:gd name="csY183" fmla="*/ 1745406 h 4435837"/>
                <a:gd name="csX184" fmla="*/ 1552913 w 4779986"/>
                <a:gd name="csY184" fmla="*/ 2143610 h 4435837"/>
                <a:gd name="csX185" fmla="*/ 1526493 w 4779986"/>
                <a:gd name="csY185" fmla="*/ 2175109 h 4435837"/>
                <a:gd name="csX186" fmla="*/ 1227327 w 4779986"/>
                <a:gd name="csY186" fmla="*/ 2145825 h 4435837"/>
                <a:gd name="csX187" fmla="*/ 1209551 w 4779986"/>
                <a:gd name="csY187" fmla="*/ 2098440 h 4435837"/>
                <a:gd name="csX188" fmla="*/ 1144984 w 4779986"/>
                <a:gd name="csY188" fmla="*/ 2069696 h 4435837"/>
                <a:gd name="csX189" fmla="*/ 1076960 w 4779986"/>
                <a:gd name="csY189" fmla="*/ 2121943 h 4435837"/>
                <a:gd name="csX190" fmla="*/ 1065290 w 4779986"/>
                <a:gd name="csY190" fmla="*/ 2192021 h 4435837"/>
                <a:gd name="csX191" fmla="*/ 886611 w 4779986"/>
                <a:gd name="csY191" fmla="*/ 2302999 h 4435837"/>
                <a:gd name="csX192" fmla="*/ 961011 w 4779986"/>
                <a:gd name="csY192" fmla="*/ 2392419 h 4435837"/>
                <a:gd name="csX193" fmla="*/ 1110999 w 4779986"/>
                <a:gd name="csY193" fmla="*/ 2281171 h 4435837"/>
                <a:gd name="csX194" fmla="*/ 1252505 w 4779986"/>
                <a:gd name="csY194" fmla="*/ 2308942 h 4435837"/>
                <a:gd name="csX195" fmla="*/ 1303023 w 4779986"/>
                <a:gd name="csY195" fmla="*/ 2366863 h 4435837"/>
                <a:gd name="csX196" fmla="*/ 1559397 w 4779986"/>
                <a:gd name="csY196" fmla="*/ 2354544 h 4435837"/>
                <a:gd name="csX197" fmla="*/ 1593814 w 4779986"/>
                <a:gd name="csY197" fmla="*/ 2459687 h 4435837"/>
                <a:gd name="csX198" fmla="*/ 1813718 w 4779986"/>
                <a:gd name="csY198" fmla="*/ 2387502 h 4435837"/>
                <a:gd name="csX199" fmla="*/ 1804101 w 4779986"/>
                <a:gd name="csY199" fmla="*/ 2242701 h 4435837"/>
                <a:gd name="csX200" fmla="*/ 1731970 w 4779986"/>
                <a:gd name="csY200" fmla="*/ 2264691 h 4435837"/>
                <a:gd name="csX201" fmla="*/ 1645467 w 4779986"/>
                <a:gd name="csY201" fmla="*/ 2246105 h 4435837"/>
                <a:gd name="csX202" fmla="*/ 1704523 w 4779986"/>
                <a:gd name="csY202" fmla="*/ 2232435 h 4435837"/>
                <a:gd name="csX203" fmla="*/ 1718463 w 4779986"/>
                <a:gd name="csY203" fmla="*/ 1789981 h 4435837"/>
                <a:gd name="csX204" fmla="*/ 1657894 w 4779986"/>
                <a:gd name="csY204" fmla="*/ 1736437 h 4435837"/>
                <a:gd name="csX205" fmla="*/ 1901571 w 4779986"/>
                <a:gd name="csY205" fmla="*/ 1911117 h 4435837"/>
                <a:gd name="csX206" fmla="*/ 1934476 w 4779986"/>
                <a:gd name="csY206" fmla="*/ 2020582 h 4435837"/>
                <a:gd name="csX207" fmla="*/ 1519145 w 4779986"/>
                <a:gd name="csY207" fmla="*/ 2093037 h 4435837"/>
                <a:gd name="csX208" fmla="*/ 1526493 w 4779986"/>
                <a:gd name="csY208" fmla="*/ 1750215 h 4435837"/>
                <a:gd name="csX209" fmla="*/ 1264067 w 4779986"/>
                <a:gd name="csY209" fmla="*/ 1731736 h 4435837"/>
                <a:gd name="csX210" fmla="*/ 1248777 w 4779986"/>
                <a:gd name="csY210" fmla="*/ 2078557 h 4435837"/>
                <a:gd name="csX211" fmla="*/ 1519145 w 4779986"/>
                <a:gd name="csY211" fmla="*/ 2093037 h 4435837"/>
                <a:gd name="csX212" fmla="*/ 1200474 w 4779986"/>
                <a:gd name="csY212" fmla="*/ 1788900 h 4435837"/>
                <a:gd name="csX213" fmla="*/ 1140284 w 4779986"/>
                <a:gd name="csY213" fmla="*/ 1745406 h 4435837"/>
                <a:gd name="csX214" fmla="*/ 950043 w 4779986"/>
                <a:gd name="csY214" fmla="*/ 1884264 h 4435837"/>
                <a:gd name="csX215" fmla="*/ 1055672 w 4779986"/>
                <a:gd name="csY215" fmla="*/ 2093037 h 4435837"/>
                <a:gd name="csX216" fmla="*/ 1214792 w 4779986"/>
                <a:gd name="csY216" fmla="*/ 1979573 h 4435837"/>
                <a:gd name="csX217" fmla="*/ 1077501 w 4779986"/>
                <a:gd name="csY217" fmla="*/ 1991892 h 4435837"/>
                <a:gd name="csX218" fmla="*/ 1097546 w 4779986"/>
                <a:gd name="csY218" fmla="*/ 1944237 h 4435837"/>
                <a:gd name="csX219" fmla="*/ 1208092 w 4779986"/>
                <a:gd name="csY219" fmla="*/ 1928677 h 4435837"/>
                <a:gd name="csX220" fmla="*/ 1215170 w 4779986"/>
                <a:gd name="csY220" fmla="*/ 1921599 h 4435837"/>
                <a:gd name="csX221" fmla="*/ 1110351 w 4779986"/>
                <a:gd name="csY221" fmla="*/ 1903985 h 4435837"/>
                <a:gd name="csX222" fmla="*/ 1041570 w 4779986"/>
                <a:gd name="csY222" fmla="*/ 1920950 h 4435837"/>
                <a:gd name="csX223" fmla="*/ 1203067 w 4779986"/>
                <a:gd name="csY223" fmla="*/ 1865407 h 4435837"/>
                <a:gd name="csX224" fmla="*/ 1191072 w 4779986"/>
                <a:gd name="csY224" fmla="*/ 1824939 h 4435837"/>
                <a:gd name="csX225" fmla="*/ 1118131 w 4779986"/>
                <a:gd name="csY225" fmla="*/ 1834556 h 4435837"/>
                <a:gd name="csX226" fmla="*/ 1038599 w 4779986"/>
                <a:gd name="csY226" fmla="*/ 1875889 h 4435837"/>
                <a:gd name="csX227" fmla="*/ 1103867 w 4779986"/>
                <a:gd name="csY227" fmla="*/ 1801003 h 4435837"/>
                <a:gd name="csX228" fmla="*/ 1200474 w 4779986"/>
                <a:gd name="csY228" fmla="*/ 1788954 h 4435837"/>
                <a:gd name="csX229" fmla="*/ 2113154 w 4779986"/>
                <a:gd name="csY229" fmla="*/ 1962770 h 4435837"/>
                <a:gd name="csX230" fmla="*/ 2015089 w 4779986"/>
                <a:gd name="csY230" fmla="*/ 2031226 h 4435837"/>
                <a:gd name="csX231" fmla="*/ 1965813 w 4779986"/>
                <a:gd name="csY231" fmla="*/ 2049597 h 4435837"/>
                <a:gd name="csX232" fmla="*/ 1920158 w 4779986"/>
                <a:gd name="csY232" fmla="*/ 2226006 h 4435837"/>
                <a:gd name="csX233" fmla="*/ 1905515 w 4779986"/>
                <a:gd name="csY233" fmla="*/ 2141394 h 4435837"/>
                <a:gd name="csX234" fmla="*/ 1874232 w 4779986"/>
                <a:gd name="csY234" fmla="*/ 2184889 h 4435837"/>
                <a:gd name="csX235" fmla="*/ 1837707 w 4779986"/>
                <a:gd name="csY235" fmla="*/ 2217199 h 4435837"/>
                <a:gd name="csX236" fmla="*/ 1875691 w 4779986"/>
                <a:gd name="csY236" fmla="*/ 2506801 h 4435837"/>
                <a:gd name="csX237" fmla="*/ 2024004 w 4779986"/>
                <a:gd name="csY237" fmla="*/ 2542191 h 4435837"/>
                <a:gd name="csX238" fmla="*/ 2257145 w 4779986"/>
                <a:gd name="csY238" fmla="*/ 2060727 h 4435837"/>
                <a:gd name="csX239" fmla="*/ 2220729 w 4779986"/>
                <a:gd name="csY239" fmla="*/ 2062942 h 4435837"/>
                <a:gd name="csX240" fmla="*/ 2113208 w 4779986"/>
                <a:gd name="csY240" fmla="*/ 1962716 h 4435837"/>
                <a:gd name="csX241" fmla="*/ 1214900 w 4779986"/>
                <a:gd name="csY241" fmla="*/ 2030362 h 4435837"/>
                <a:gd name="csX242" fmla="*/ 1214900 w 4779986"/>
                <a:gd name="csY242" fmla="*/ 2064131 h 4435837"/>
                <a:gd name="csX243" fmla="*/ 1214900 w 4779986"/>
                <a:gd name="csY243" fmla="*/ 2030362 h 4435837"/>
                <a:gd name="csX244" fmla="*/ 3919226 w 4779986"/>
                <a:gd name="csY244" fmla="*/ 2039979 h 4435837"/>
                <a:gd name="csX245" fmla="*/ 2646758 w 4779986"/>
                <a:gd name="csY245" fmla="*/ 2039979 h 4435837"/>
                <a:gd name="csX246" fmla="*/ 2564578 w 4779986"/>
                <a:gd name="csY246" fmla="*/ 2064023 h 4435837"/>
                <a:gd name="csX247" fmla="*/ 2538157 w 4779986"/>
                <a:gd name="csY247" fmla="*/ 2078557 h 4435837"/>
                <a:gd name="csX248" fmla="*/ 3815542 w 4779986"/>
                <a:gd name="csY248" fmla="*/ 2073910 h 4435837"/>
                <a:gd name="csX249" fmla="*/ 3919226 w 4779986"/>
                <a:gd name="csY249" fmla="*/ 2039979 h 4435837"/>
                <a:gd name="csX250" fmla="*/ 4460070 w 4779986"/>
                <a:gd name="csY250" fmla="*/ 2682076 h 4435837"/>
                <a:gd name="csX251" fmla="*/ 4373081 w 4779986"/>
                <a:gd name="csY251" fmla="*/ 2240486 h 4435837"/>
                <a:gd name="csX252" fmla="*/ 3943432 w 4779986"/>
                <a:gd name="csY252" fmla="*/ 2073802 h 4435837"/>
                <a:gd name="csX253" fmla="*/ 4273989 w 4779986"/>
                <a:gd name="csY253" fmla="*/ 2595357 h 4435837"/>
                <a:gd name="csX254" fmla="*/ 4275880 w 4779986"/>
                <a:gd name="csY254" fmla="*/ 2623399 h 4435837"/>
                <a:gd name="csX255" fmla="*/ 4255835 w 4779986"/>
                <a:gd name="csY255" fmla="*/ 2628316 h 4435837"/>
                <a:gd name="csX256" fmla="*/ 3904206 w 4779986"/>
                <a:gd name="csY256" fmla="*/ 2083744 h 4435837"/>
                <a:gd name="csX257" fmla="*/ 3849095 w 4779986"/>
                <a:gd name="csY257" fmla="*/ 2102546 h 4435837"/>
                <a:gd name="csX258" fmla="*/ 4348930 w 4779986"/>
                <a:gd name="csY258" fmla="*/ 2877774 h 4435837"/>
                <a:gd name="csX259" fmla="*/ 4359033 w 4779986"/>
                <a:gd name="csY259" fmla="*/ 2876963 h 4435837"/>
                <a:gd name="csX260" fmla="*/ 4406093 w 4779986"/>
                <a:gd name="csY260" fmla="*/ 2809101 h 4435837"/>
                <a:gd name="csX261" fmla="*/ 4439862 w 4779986"/>
                <a:gd name="csY261" fmla="*/ 2724381 h 4435837"/>
                <a:gd name="csX262" fmla="*/ 4137292 w 4779986"/>
                <a:gd name="csY262" fmla="*/ 2258478 h 4435837"/>
                <a:gd name="csX263" fmla="*/ 4177221 w 4779986"/>
                <a:gd name="csY263" fmla="*/ 2252805 h 4435837"/>
                <a:gd name="csX264" fmla="*/ 4387615 w 4779986"/>
                <a:gd name="csY264" fmla="*/ 2578337 h 4435837"/>
                <a:gd name="csX265" fmla="*/ 4460070 w 4779986"/>
                <a:gd name="csY265" fmla="*/ 2682022 h 4435837"/>
                <a:gd name="csX266" fmla="*/ 1509473 w 4779986"/>
                <a:gd name="csY266" fmla="*/ 2146095 h 4435837"/>
                <a:gd name="csX267" fmla="*/ 1507258 w 4779986"/>
                <a:gd name="csY267" fmla="*/ 2131507 h 4435837"/>
                <a:gd name="csX268" fmla="*/ 1253639 w 4779986"/>
                <a:gd name="csY268" fmla="*/ 2119620 h 4435837"/>
                <a:gd name="csX269" fmla="*/ 1362294 w 4779986"/>
                <a:gd name="csY269" fmla="*/ 2160575 h 4435837"/>
                <a:gd name="csX270" fmla="*/ 1509473 w 4779986"/>
                <a:gd name="csY270" fmla="*/ 2146095 h 4435837"/>
                <a:gd name="csX271" fmla="*/ 3497843 w 4779986"/>
                <a:gd name="csY271" fmla="*/ 2301810 h 4435837"/>
                <a:gd name="csX272" fmla="*/ 3403885 w 4779986"/>
                <a:gd name="csY272" fmla="*/ 2391338 h 4435837"/>
                <a:gd name="csX273" fmla="*/ 3460346 w 4779986"/>
                <a:gd name="csY273" fmla="*/ 2501128 h 4435837"/>
                <a:gd name="csX274" fmla="*/ 3530748 w 4779986"/>
                <a:gd name="csY274" fmla="*/ 2566289 h 4435837"/>
                <a:gd name="csX275" fmla="*/ 3662744 w 4779986"/>
                <a:gd name="csY275" fmla="*/ 2452177 h 4435837"/>
                <a:gd name="csX276" fmla="*/ 3497843 w 4779986"/>
                <a:gd name="csY276" fmla="*/ 2301756 h 4435837"/>
                <a:gd name="csX277" fmla="*/ 2887247 w 4779986"/>
                <a:gd name="csY277" fmla="*/ 2593790 h 4435837"/>
                <a:gd name="csX278" fmla="*/ 2938846 w 4779986"/>
                <a:gd name="csY278" fmla="*/ 2636366 h 4435837"/>
                <a:gd name="csX279" fmla="*/ 2972831 w 4779986"/>
                <a:gd name="csY279" fmla="*/ 2694124 h 4435837"/>
                <a:gd name="csX280" fmla="*/ 3074408 w 4779986"/>
                <a:gd name="csY280" fmla="*/ 2704120 h 4435837"/>
                <a:gd name="csX281" fmla="*/ 3177606 w 4779986"/>
                <a:gd name="csY281" fmla="*/ 2465306 h 4435837"/>
                <a:gd name="csX282" fmla="*/ 2881087 w 4779986"/>
                <a:gd name="csY282" fmla="*/ 2568666 h 4435837"/>
                <a:gd name="csX283" fmla="*/ 2887301 w 4779986"/>
                <a:gd name="csY283" fmla="*/ 2593844 h 4435837"/>
                <a:gd name="csX284" fmla="*/ 3616008 w 4779986"/>
                <a:gd name="csY284" fmla="*/ 2632800 h 4435837"/>
                <a:gd name="csX285" fmla="*/ 3713965 w 4779986"/>
                <a:gd name="csY285" fmla="*/ 2682130 h 4435837"/>
                <a:gd name="csX286" fmla="*/ 3739143 w 4779986"/>
                <a:gd name="csY286" fmla="*/ 2710063 h 4435837"/>
                <a:gd name="csX287" fmla="*/ 3882701 w 4779986"/>
                <a:gd name="csY287" fmla="*/ 2647982 h 4435837"/>
                <a:gd name="csX288" fmla="*/ 3730714 w 4779986"/>
                <a:gd name="csY288" fmla="*/ 2457364 h 4435837"/>
                <a:gd name="csX289" fmla="*/ 3658314 w 4779986"/>
                <a:gd name="csY289" fmla="*/ 2544298 h 4435837"/>
                <a:gd name="csX290" fmla="*/ 3616008 w 4779986"/>
                <a:gd name="csY290" fmla="*/ 2632746 h 4435837"/>
                <a:gd name="csX291" fmla="*/ 3210348 w 4779986"/>
                <a:gd name="csY291" fmla="*/ 2705255 h 4435837"/>
                <a:gd name="csX292" fmla="*/ 3266270 w 4779986"/>
                <a:gd name="csY292" fmla="*/ 2714548 h 4435837"/>
                <a:gd name="csX293" fmla="*/ 3373466 w 4779986"/>
                <a:gd name="csY293" fmla="*/ 2732648 h 4435837"/>
                <a:gd name="csX294" fmla="*/ 3336617 w 4779986"/>
                <a:gd name="csY294" fmla="*/ 2474869 h 4435837"/>
                <a:gd name="csX295" fmla="*/ 3239740 w 4779986"/>
                <a:gd name="csY295" fmla="*/ 2509773 h 4435837"/>
                <a:gd name="csX296" fmla="*/ 3238336 w 4779986"/>
                <a:gd name="csY296" fmla="*/ 2558941 h 4435837"/>
                <a:gd name="csX297" fmla="*/ 3228502 w 4779986"/>
                <a:gd name="csY297" fmla="*/ 2607028 h 4435837"/>
                <a:gd name="csX298" fmla="*/ 3196894 w 4779986"/>
                <a:gd name="csY298" fmla="*/ 2682184 h 4435837"/>
                <a:gd name="csX299" fmla="*/ 3210402 w 4779986"/>
                <a:gd name="csY299" fmla="*/ 2705255 h 4435837"/>
                <a:gd name="csX300" fmla="*/ 1842678 w 4779986"/>
                <a:gd name="csY300" fmla="*/ 3053858 h 4435837"/>
                <a:gd name="csX301" fmla="*/ 1832791 w 4779986"/>
                <a:gd name="csY301" fmla="*/ 2776521 h 4435837"/>
                <a:gd name="csX302" fmla="*/ 1761903 w 4779986"/>
                <a:gd name="csY302" fmla="*/ 2719519 h 4435837"/>
                <a:gd name="csX303" fmla="*/ 1582198 w 4779986"/>
                <a:gd name="csY303" fmla="*/ 2790460 h 4435837"/>
                <a:gd name="csX304" fmla="*/ 1516875 w 4779986"/>
                <a:gd name="csY304" fmla="*/ 2645011 h 4435837"/>
                <a:gd name="csX305" fmla="*/ 1342033 w 4779986"/>
                <a:gd name="csY305" fmla="*/ 2777763 h 4435837"/>
                <a:gd name="csX306" fmla="*/ 1246399 w 4779986"/>
                <a:gd name="csY306" fmla="*/ 2648199 h 4435837"/>
                <a:gd name="csX307" fmla="*/ 1127911 w 4779986"/>
                <a:gd name="csY307" fmla="*/ 2626479 h 4435837"/>
                <a:gd name="csX308" fmla="*/ 931240 w 4779986"/>
                <a:gd name="csY308" fmla="*/ 2738862 h 4435837"/>
                <a:gd name="csX309" fmla="*/ 847331 w 4779986"/>
                <a:gd name="csY309" fmla="*/ 2636852 h 4435837"/>
                <a:gd name="csX310" fmla="*/ 788438 w 4779986"/>
                <a:gd name="csY310" fmla="*/ 2634745 h 4435837"/>
                <a:gd name="csX311" fmla="*/ 682647 w 4779986"/>
                <a:gd name="csY311" fmla="*/ 2736592 h 4435837"/>
                <a:gd name="csX312" fmla="*/ 620944 w 4779986"/>
                <a:gd name="csY312" fmla="*/ 3034569 h 4435837"/>
                <a:gd name="csX313" fmla="*/ 799244 w 4779986"/>
                <a:gd name="csY313" fmla="*/ 2931102 h 4435837"/>
                <a:gd name="csX314" fmla="*/ 891366 w 4779986"/>
                <a:gd name="csY314" fmla="*/ 3090383 h 4435837"/>
                <a:gd name="csX315" fmla="*/ 924811 w 4779986"/>
                <a:gd name="csY315" fmla="*/ 3080117 h 4435837"/>
                <a:gd name="csX316" fmla="*/ 1214143 w 4779986"/>
                <a:gd name="csY316" fmla="*/ 2945960 h 4435837"/>
                <a:gd name="csX317" fmla="*/ 1285355 w 4779986"/>
                <a:gd name="csY317" fmla="*/ 3112157 h 4435837"/>
                <a:gd name="csX318" fmla="*/ 1478838 w 4779986"/>
                <a:gd name="csY318" fmla="*/ 2953254 h 4435837"/>
                <a:gd name="csX319" fmla="*/ 1581928 w 4779986"/>
                <a:gd name="csY319" fmla="*/ 3092436 h 4435837"/>
                <a:gd name="csX320" fmla="*/ 1775248 w 4779986"/>
                <a:gd name="csY320" fmla="*/ 2954551 h 4435837"/>
                <a:gd name="csX321" fmla="*/ 1842570 w 4779986"/>
                <a:gd name="csY321" fmla="*/ 3053804 h 4435837"/>
                <a:gd name="csX322" fmla="*/ 2744499 w 4779986"/>
                <a:gd name="csY322" fmla="*/ 2601192 h 4435837"/>
                <a:gd name="csX323" fmla="*/ 2610936 w 4779986"/>
                <a:gd name="csY323" fmla="*/ 2804779 h 4435837"/>
                <a:gd name="csX324" fmla="*/ 2637032 w 4779986"/>
                <a:gd name="csY324" fmla="*/ 2865617 h 4435837"/>
                <a:gd name="csX325" fmla="*/ 2914748 w 4779986"/>
                <a:gd name="csY325" fmla="*/ 2872749 h 4435837"/>
                <a:gd name="csX326" fmla="*/ 2744499 w 4779986"/>
                <a:gd name="csY326" fmla="*/ 2601138 h 4435837"/>
                <a:gd name="csX327" fmla="*/ 3701160 w 4779986"/>
                <a:gd name="csY327" fmla="*/ 2888904 h 4435837"/>
                <a:gd name="csX328" fmla="*/ 3574026 w 4779986"/>
                <a:gd name="csY328" fmla="*/ 2672512 h 4435837"/>
                <a:gd name="csX329" fmla="*/ 3462616 w 4779986"/>
                <a:gd name="csY329" fmla="*/ 2836873 h 4435837"/>
                <a:gd name="csX330" fmla="*/ 3484876 w 4779986"/>
                <a:gd name="csY330" fmla="*/ 2882204 h 4435837"/>
                <a:gd name="csX331" fmla="*/ 3701160 w 4779986"/>
                <a:gd name="csY331" fmla="*/ 2888904 h 4435837"/>
                <a:gd name="csX332" fmla="*/ 4097148 w 4779986"/>
                <a:gd name="csY332" fmla="*/ 2898521 h 4435837"/>
                <a:gd name="csX333" fmla="*/ 4034203 w 4779986"/>
                <a:gd name="csY333" fmla="*/ 2719249 h 4435837"/>
                <a:gd name="csX334" fmla="*/ 3891076 w 4779986"/>
                <a:gd name="csY334" fmla="*/ 2893659 h 4435837"/>
                <a:gd name="csX335" fmla="*/ 4097148 w 4779986"/>
                <a:gd name="csY335" fmla="*/ 2898521 h 4435837"/>
                <a:gd name="csX336" fmla="*/ 3354231 w 4779986"/>
                <a:gd name="csY336" fmla="*/ 2884798 h 4435837"/>
                <a:gd name="csX337" fmla="*/ 3058577 w 4779986"/>
                <a:gd name="csY337" fmla="*/ 2857242 h 4435837"/>
                <a:gd name="csX338" fmla="*/ 3061873 w 4779986"/>
                <a:gd name="csY338" fmla="*/ 2880043 h 4435837"/>
                <a:gd name="csX339" fmla="*/ 3354177 w 4779986"/>
                <a:gd name="csY339" fmla="*/ 2884798 h 4435837"/>
                <a:gd name="csX340" fmla="*/ 2600886 w 4779986"/>
                <a:gd name="csY340" fmla="*/ 3584923 h 4435837"/>
                <a:gd name="csX341" fmla="*/ 2772324 w 4779986"/>
                <a:gd name="csY341" fmla="*/ 3584923 h 4435837"/>
                <a:gd name="csX342" fmla="*/ 2777133 w 4779986"/>
                <a:gd name="csY342" fmla="*/ 3618692 h 4435837"/>
                <a:gd name="csX343" fmla="*/ 2605695 w 4779986"/>
                <a:gd name="csY343" fmla="*/ 3618692 h 4435837"/>
                <a:gd name="csX344" fmla="*/ 2610503 w 4779986"/>
                <a:gd name="csY344" fmla="*/ 3676612 h 4435837"/>
                <a:gd name="csX345" fmla="*/ 3274536 w 4779986"/>
                <a:gd name="csY345" fmla="*/ 3676612 h 4435837"/>
                <a:gd name="csX346" fmla="*/ 3269944 w 4779986"/>
                <a:gd name="csY346" fmla="*/ 3715460 h 4435837"/>
                <a:gd name="csX347" fmla="*/ 2615366 w 4779986"/>
                <a:gd name="csY347" fmla="*/ 3710381 h 4435837"/>
                <a:gd name="csX348" fmla="*/ 2622984 w 4779986"/>
                <a:gd name="csY348" fmla="*/ 3778189 h 4435837"/>
                <a:gd name="csX349" fmla="*/ 3513620 w 4779986"/>
                <a:gd name="csY349" fmla="*/ 3782782 h 4435837"/>
                <a:gd name="csX350" fmla="*/ 3499140 w 4779986"/>
                <a:gd name="csY350" fmla="*/ 3522139 h 4435837"/>
                <a:gd name="csX351" fmla="*/ 3404965 w 4779986"/>
                <a:gd name="csY351" fmla="*/ 3522139 h 4435837"/>
                <a:gd name="csX352" fmla="*/ 3392647 w 4779986"/>
                <a:gd name="csY352" fmla="*/ 3500689 h 4435837"/>
                <a:gd name="csX353" fmla="*/ 3404965 w 4779986"/>
                <a:gd name="csY353" fmla="*/ 3483562 h 4435837"/>
                <a:gd name="csX354" fmla="*/ 3499140 w 4779986"/>
                <a:gd name="csY354" fmla="*/ 3483562 h 4435837"/>
                <a:gd name="csX355" fmla="*/ 3499140 w 4779986"/>
                <a:gd name="csY355" fmla="*/ 3411161 h 4435837"/>
                <a:gd name="csX356" fmla="*/ 3260002 w 4779986"/>
                <a:gd name="csY356" fmla="*/ 3406406 h 4435837"/>
                <a:gd name="csX357" fmla="*/ 3255031 w 4779986"/>
                <a:gd name="csY357" fmla="*/ 3367451 h 4435837"/>
                <a:gd name="csX358" fmla="*/ 3494331 w 4779986"/>
                <a:gd name="csY358" fmla="*/ 3372529 h 4435837"/>
                <a:gd name="csX359" fmla="*/ 3484660 w 4779986"/>
                <a:gd name="csY359" fmla="*/ 3126259 h 4435837"/>
                <a:gd name="csX360" fmla="*/ 2779726 w 4779986"/>
                <a:gd name="csY360" fmla="*/ 3114102 h 4435837"/>
                <a:gd name="csX361" fmla="*/ 2773189 w 4779986"/>
                <a:gd name="csY361" fmla="*/ 3082441 h 4435837"/>
                <a:gd name="csX362" fmla="*/ 2883627 w 4779986"/>
                <a:gd name="csY362" fmla="*/ 3077794 h 4435837"/>
                <a:gd name="csX363" fmla="*/ 3206782 w 4779986"/>
                <a:gd name="csY363" fmla="*/ 3087844 h 4435837"/>
                <a:gd name="csX364" fmla="*/ 3484660 w 4779986"/>
                <a:gd name="csY364" fmla="*/ 3087681 h 4435837"/>
                <a:gd name="csX365" fmla="*/ 3479581 w 4779986"/>
                <a:gd name="csY365" fmla="*/ 3020306 h 4435837"/>
                <a:gd name="csX366" fmla="*/ 3183657 w 4779986"/>
                <a:gd name="csY366" fmla="*/ 3009607 h 4435837"/>
                <a:gd name="csX367" fmla="*/ 3180361 w 4779986"/>
                <a:gd name="csY367" fmla="*/ 2978972 h 4435837"/>
                <a:gd name="csX368" fmla="*/ 3479851 w 4779986"/>
                <a:gd name="csY368" fmla="*/ 2986320 h 4435837"/>
                <a:gd name="csX369" fmla="*/ 3479851 w 4779986"/>
                <a:gd name="csY369" fmla="*/ 2923483 h 4435837"/>
                <a:gd name="csX370" fmla="*/ 2542965 w 4779986"/>
                <a:gd name="csY370" fmla="*/ 2904195 h 4435837"/>
                <a:gd name="csX371" fmla="*/ 2567819 w 4779986"/>
                <a:gd name="csY371" fmla="*/ 3178723 h 4435837"/>
                <a:gd name="csX372" fmla="*/ 2791883 w 4779986"/>
                <a:gd name="csY372" fmla="*/ 3184018 h 4435837"/>
                <a:gd name="csX373" fmla="*/ 2879034 w 4779986"/>
                <a:gd name="csY373" fmla="*/ 3193419 h 4435837"/>
                <a:gd name="csX374" fmla="*/ 2881249 w 4779986"/>
                <a:gd name="csY374" fmla="*/ 3220650 h 4435837"/>
                <a:gd name="csX375" fmla="*/ 2567117 w 4779986"/>
                <a:gd name="csY375" fmla="*/ 3218057 h 4435837"/>
                <a:gd name="csX376" fmla="*/ 2600940 w 4779986"/>
                <a:gd name="csY376" fmla="*/ 3584923 h 4435837"/>
                <a:gd name="csX377" fmla="*/ 3767131 w 4779986"/>
                <a:gd name="csY377" fmla="*/ 3411107 h 4435837"/>
                <a:gd name="csX378" fmla="*/ 3532909 w 4779986"/>
                <a:gd name="csY378" fmla="*/ 3411107 h 4435837"/>
                <a:gd name="csX379" fmla="*/ 3537718 w 4779986"/>
                <a:gd name="csY379" fmla="*/ 3483508 h 4435837"/>
                <a:gd name="csX380" fmla="*/ 3627030 w 4779986"/>
                <a:gd name="csY380" fmla="*/ 3483508 h 4435837"/>
                <a:gd name="csX381" fmla="*/ 3631839 w 4779986"/>
                <a:gd name="csY381" fmla="*/ 3522139 h 4435837"/>
                <a:gd name="csX382" fmla="*/ 3537664 w 4779986"/>
                <a:gd name="csY382" fmla="*/ 3522139 h 4435837"/>
                <a:gd name="csX383" fmla="*/ 3547335 w 4779986"/>
                <a:gd name="csY383" fmla="*/ 3782836 h 4435837"/>
                <a:gd name="csX384" fmla="*/ 3745356 w 4779986"/>
                <a:gd name="csY384" fmla="*/ 3782836 h 4435837"/>
                <a:gd name="csX385" fmla="*/ 4146640 w 4779986"/>
                <a:gd name="csY385" fmla="*/ 3787158 h 4435837"/>
                <a:gd name="csX386" fmla="*/ 4167279 w 4779986"/>
                <a:gd name="csY386" fmla="*/ 3786996 h 4435837"/>
                <a:gd name="csX387" fmla="*/ 4189648 w 4779986"/>
                <a:gd name="csY387" fmla="*/ 3695955 h 4435837"/>
                <a:gd name="csX388" fmla="*/ 4144154 w 4779986"/>
                <a:gd name="csY388" fmla="*/ 3691633 h 4435837"/>
                <a:gd name="csX389" fmla="*/ 4194781 w 4779986"/>
                <a:gd name="csY389" fmla="*/ 3660025 h 4435837"/>
                <a:gd name="csX390" fmla="*/ 4204128 w 4779986"/>
                <a:gd name="csY390" fmla="*/ 3613829 h 4435837"/>
                <a:gd name="csX391" fmla="*/ 4114816 w 4779986"/>
                <a:gd name="csY391" fmla="*/ 3613829 h 4435837"/>
                <a:gd name="csX392" fmla="*/ 4114816 w 4779986"/>
                <a:gd name="csY392" fmla="*/ 3580060 h 4435837"/>
                <a:gd name="csX393" fmla="*/ 4213800 w 4779986"/>
                <a:gd name="csY393" fmla="*/ 3580060 h 4435837"/>
                <a:gd name="csX394" fmla="*/ 4218608 w 4779986"/>
                <a:gd name="csY394" fmla="*/ 3536619 h 4435837"/>
                <a:gd name="csX395" fmla="*/ 3994058 w 4779986"/>
                <a:gd name="csY395" fmla="*/ 3536619 h 4435837"/>
                <a:gd name="csX396" fmla="*/ 3981739 w 4779986"/>
                <a:gd name="csY396" fmla="*/ 3515169 h 4435837"/>
                <a:gd name="csX397" fmla="*/ 3999029 w 4779986"/>
                <a:gd name="csY397" fmla="*/ 3498150 h 4435837"/>
                <a:gd name="csX398" fmla="*/ 4223741 w 4779986"/>
                <a:gd name="csY398" fmla="*/ 3500689 h 4435837"/>
                <a:gd name="csX399" fmla="*/ 4271774 w 4779986"/>
                <a:gd name="csY399" fmla="*/ 3246963 h 4435837"/>
                <a:gd name="csX400" fmla="*/ 3786203 w 4779986"/>
                <a:gd name="csY400" fmla="*/ 3237507 h 4435837"/>
                <a:gd name="csX401" fmla="*/ 3766753 w 4779986"/>
                <a:gd name="csY401" fmla="*/ 3207953 h 4435837"/>
                <a:gd name="csX402" fmla="*/ 4281175 w 4779986"/>
                <a:gd name="csY402" fmla="*/ 3208061 h 4435837"/>
                <a:gd name="csX403" fmla="*/ 4329695 w 4779986"/>
                <a:gd name="csY403" fmla="*/ 2942826 h 4435837"/>
                <a:gd name="csX404" fmla="*/ 3513566 w 4779986"/>
                <a:gd name="csY404" fmla="*/ 2923483 h 4435837"/>
                <a:gd name="csX405" fmla="*/ 3523778 w 4779986"/>
                <a:gd name="csY405" fmla="*/ 3091950 h 4435837"/>
                <a:gd name="csX406" fmla="*/ 4052519 w 4779986"/>
                <a:gd name="csY406" fmla="*/ 3101675 h 4435837"/>
                <a:gd name="csX407" fmla="*/ 4042631 w 4779986"/>
                <a:gd name="csY407" fmla="*/ 3136147 h 4435837"/>
                <a:gd name="csX408" fmla="*/ 3863953 w 4779986"/>
                <a:gd name="csY408" fmla="*/ 3130906 h 4435837"/>
                <a:gd name="csX409" fmla="*/ 3523292 w 4779986"/>
                <a:gd name="csY409" fmla="*/ 3126259 h 4435837"/>
                <a:gd name="csX410" fmla="*/ 3532963 w 4779986"/>
                <a:gd name="csY410" fmla="*/ 3372529 h 4435837"/>
                <a:gd name="csX411" fmla="*/ 3781557 w 4779986"/>
                <a:gd name="csY411" fmla="*/ 3377446 h 4435837"/>
                <a:gd name="csX412" fmla="*/ 3779288 w 4779986"/>
                <a:gd name="csY412" fmla="*/ 3414079 h 4435837"/>
                <a:gd name="csX413" fmla="*/ 3767185 w 4779986"/>
                <a:gd name="csY413" fmla="*/ 3411107 h 4435837"/>
                <a:gd name="csX414" fmla="*/ 1644765 w 4779986"/>
                <a:gd name="csY414" fmla="*/ 3362912 h 4435837"/>
                <a:gd name="csX415" fmla="*/ 1331227 w 4779986"/>
                <a:gd name="csY415" fmla="*/ 3392196 h 4435837"/>
                <a:gd name="csX416" fmla="*/ 1268066 w 4779986"/>
                <a:gd name="csY416" fmla="*/ 3864962 h 4435837"/>
                <a:gd name="csX417" fmla="*/ 1507096 w 4779986"/>
                <a:gd name="csY417" fmla="*/ 3870095 h 4435837"/>
                <a:gd name="csX418" fmla="*/ 1644711 w 4779986"/>
                <a:gd name="csY418" fmla="*/ 3362912 h 4435837"/>
                <a:gd name="csX419" fmla="*/ 1161788 w 4779986"/>
                <a:gd name="csY419" fmla="*/ 3444930 h 4435837"/>
                <a:gd name="csX420" fmla="*/ 852788 w 4779986"/>
                <a:gd name="csY420" fmla="*/ 3372475 h 4435837"/>
                <a:gd name="csX421" fmla="*/ 799623 w 4779986"/>
                <a:gd name="csY421" fmla="*/ 3913157 h 4435837"/>
                <a:gd name="csX422" fmla="*/ 1033790 w 4779986"/>
                <a:gd name="csY422" fmla="*/ 3932716 h 4435837"/>
                <a:gd name="csX423" fmla="*/ 1161842 w 4779986"/>
                <a:gd name="csY423" fmla="*/ 3444876 h 4435837"/>
                <a:gd name="csX424" fmla="*/ 1113539 w 4779986"/>
                <a:gd name="csY424" fmla="*/ 3773218 h 4435837"/>
                <a:gd name="csX425" fmla="*/ 1243914 w 4779986"/>
                <a:gd name="csY425" fmla="*/ 3773218 h 4435837"/>
                <a:gd name="csX426" fmla="*/ 1289732 w 4779986"/>
                <a:gd name="csY426" fmla="*/ 3406244 h 4435837"/>
                <a:gd name="csX427" fmla="*/ 1201554 w 4779986"/>
                <a:gd name="csY427" fmla="*/ 3436393 h 4435837"/>
                <a:gd name="csX428" fmla="*/ 1113539 w 4779986"/>
                <a:gd name="csY428" fmla="*/ 3773218 h 4435837"/>
                <a:gd name="csX429" fmla="*/ 3918092 w 4779986"/>
                <a:gd name="csY429" fmla="*/ 3629605 h 4435837"/>
                <a:gd name="csX430" fmla="*/ 3950456 w 4779986"/>
                <a:gd name="csY430" fmla="*/ 3956705 h 4435837"/>
                <a:gd name="csX431" fmla="*/ 3918092 w 4779986"/>
                <a:gd name="csY431" fmla="*/ 3629605 h 4435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4779986" h="4435837">
                  <a:moveTo>
                    <a:pt x="1103867" y="3811850"/>
                  </a:moveTo>
                  <a:cubicBezTo>
                    <a:pt x="1082363" y="3926880"/>
                    <a:pt x="1027090" y="4037102"/>
                    <a:pt x="1036870" y="4156455"/>
                  </a:cubicBezTo>
                  <a:cubicBezTo>
                    <a:pt x="1046541" y="4248469"/>
                    <a:pt x="1111972" y="4306335"/>
                    <a:pt x="1160977" y="4375170"/>
                  </a:cubicBezTo>
                  <a:cubicBezTo>
                    <a:pt x="1207606" y="4440601"/>
                    <a:pt x="1134286" y="4437197"/>
                    <a:pt x="1086740" y="4434874"/>
                  </a:cubicBezTo>
                  <a:cubicBezTo>
                    <a:pt x="981381" y="4429741"/>
                    <a:pt x="883262" y="4391811"/>
                    <a:pt x="826151" y="4299582"/>
                  </a:cubicBezTo>
                  <a:cubicBezTo>
                    <a:pt x="820100" y="4299582"/>
                    <a:pt x="771851" y="4385922"/>
                    <a:pt x="753967" y="4396296"/>
                  </a:cubicBezTo>
                  <a:cubicBezTo>
                    <a:pt x="709230" y="4422285"/>
                    <a:pt x="720630" y="4347129"/>
                    <a:pt x="722359" y="4321248"/>
                  </a:cubicBezTo>
                  <a:cubicBezTo>
                    <a:pt x="731760" y="4181255"/>
                    <a:pt x="754021" y="4041047"/>
                    <a:pt x="765746" y="3901162"/>
                  </a:cubicBezTo>
                  <a:cubicBezTo>
                    <a:pt x="768231" y="3871608"/>
                    <a:pt x="770338" y="3841513"/>
                    <a:pt x="770608" y="3811850"/>
                  </a:cubicBezTo>
                  <a:cubicBezTo>
                    <a:pt x="729491" y="3816226"/>
                    <a:pt x="687402" y="3807960"/>
                    <a:pt x="647689" y="3806825"/>
                  </a:cubicBezTo>
                  <a:cubicBezTo>
                    <a:pt x="446480" y="3801044"/>
                    <a:pt x="226901" y="3821684"/>
                    <a:pt x="29096" y="3807257"/>
                  </a:cubicBezTo>
                  <a:cubicBezTo>
                    <a:pt x="-14777" y="3804070"/>
                    <a:pt x="-5646" y="3771706"/>
                    <a:pt x="33905" y="3768193"/>
                  </a:cubicBezTo>
                  <a:cubicBezTo>
                    <a:pt x="89988" y="3763169"/>
                    <a:pt x="147530" y="3772840"/>
                    <a:pt x="202912" y="3773488"/>
                  </a:cubicBezTo>
                  <a:cubicBezTo>
                    <a:pt x="393747" y="3775758"/>
                    <a:pt x="585230" y="3773651"/>
                    <a:pt x="775957" y="3770463"/>
                  </a:cubicBezTo>
                  <a:lnTo>
                    <a:pt x="818911" y="3362966"/>
                  </a:lnTo>
                  <a:cubicBezTo>
                    <a:pt x="773796" y="3354537"/>
                    <a:pt x="727222" y="3352106"/>
                    <a:pt x="681782" y="3358644"/>
                  </a:cubicBezTo>
                  <a:cubicBezTo>
                    <a:pt x="624780" y="3366856"/>
                    <a:pt x="572317" y="3396411"/>
                    <a:pt x="515315" y="3396032"/>
                  </a:cubicBezTo>
                  <a:lnTo>
                    <a:pt x="510668" y="3380039"/>
                  </a:lnTo>
                  <a:lnTo>
                    <a:pt x="717388" y="2378047"/>
                  </a:lnTo>
                  <a:cubicBezTo>
                    <a:pt x="588904" y="2416787"/>
                    <a:pt x="424382" y="2421325"/>
                    <a:pt x="336745" y="2302351"/>
                  </a:cubicBezTo>
                  <a:cubicBezTo>
                    <a:pt x="257212" y="2194344"/>
                    <a:pt x="295520" y="2014909"/>
                    <a:pt x="343336" y="1900203"/>
                  </a:cubicBezTo>
                  <a:cubicBezTo>
                    <a:pt x="477602" y="1577966"/>
                    <a:pt x="824963" y="1349364"/>
                    <a:pt x="1171405" y="1330399"/>
                  </a:cubicBezTo>
                  <a:cubicBezTo>
                    <a:pt x="1168866" y="1312353"/>
                    <a:pt x="1176160" y="1283771"/>
                    <a:pt x="1168866" y="1267724"/>
                  </a:cubicBezTo>
                  <a:cubicBezTo>
                    <a:pt x="1165408" y="1260051"/>
                    <a:pt x="1128775" y="1224986"/>
                    <a:pt x="1119050" y="1211316"/>
                  </a:cubicBezTo>
                  <a:cubicBezTo>
                    <a:pt x="1105704" y="1192568"/>
                    <a:pt x="1091494" y="1169010"/>
                    <a:pt x="1084362" y="1146966"/>
                  </a:cubicBezTo>
                  <a:lnTo>
                    <a:pt x="1066100" y="1222771"/>
                  </a:lnTo>
                  <a:cubicBezTo>
                    <a:pt x="952312" y="1378810"/>
                    <a:pt x="751265" y="1194999"/>
                    <a:pt x="894716" y="1067325"/>
                  </a:cubicBezTo>
                  <a:cubicBezTo>
                    <a:pt x="830042" y="948080"/>
                    <a:pt x="951070" y="818462"/>
                    <a:pt x="1074691" y="871735"/>
                  </a:cubicBezTo>
                  <a:cubicBezTo>
                    <a:pt x="1123048" y="719694"/>
                    <a:pt x="1275414" y="627626"/>
                    <a:pt x="1432264" y="628113"/>
                  </a:cubicBezTo>
                  <a:cubicBezTo>
                    <a:pt x="1452093" y="591372"/>
                    <a:pt x="1444475" y="533776"/>
                    <a:pt x="1395955" y="528859"/>
                  </a:cubicBezTo>
                  <a:cubicBezTo>
                    <a:pt x="1300970" y="519188"/>
                    <a:pt x="1244130" y="631949"/>
                    <a:pt x="1109541" y="578675"/>
                  </a:cubicBezTo>
                  <a:cubicBezTo>
                    <a:pt x="1002236" y="536207"/>
                    <a:pt x="932051" y="367957"/>
                    <a:pt x="1060211" y="306794"/>
                  </a:cubicBezTo>
                  <a:lnTo>
                    <a:pt x="1060211" y="299770"/>
                  </a:lnTo>
                  <a:cubicBezTo>
                    <a:pt x="977707" y="228342"/>
                    <a:pt x="1027306" y="116499"/>
                    <a:pt x="1118239" y="82406"/>
                  </a:cubicBezTo>
                  <a:cubicBezTo>
                    <a:pt x="1194098" y="53986"/>
                    <a:pt x="1277629" y="70790"/>
                    <a:pt x="1325770" y="137841"/>
                  </a:cubicBezTo>
                  <a:cubicBezTo>
                    <a:pt x="1354838" y="59606"/>
                    <a:pt x="1419783" y="-23331"/>
                    <a:pt x="1513201" y="6061"/>
                  </a:cubicBezTo>
                  <a:cubicBezTo>
                    <a:pt x="1567934" y="23297"/>
                    <a:pt x="1598893" y="78516"/>
                    <a:pt x="1609537" y="131844"/>
                  </a:cubicBezTo>
                  <a:cubicBezTo>
                    <a:pt x="1612671" y="147513"/>
                    <a:pt x="1605485" y="165775"/>
                    <a:pt x="1618020" y="176365"/>
                  </a:cubicBezTo>
                  <a:cubicBezTo>
                    <a:pt x="1669943" y="122389"/>
                    <a:pt x="1746288" y="91862"/>
                    <a:pt x="1819769" y="119633"/>
                  </a:cubicBezTo>
                  <a:cubicBezTo>
                    <a:pt x="1916592" y="156266"/>
                    <a:pt x="1938312" y="282427"/>
                    <a:pt x="1852350" y="343049"/>
                  </a:cubicBezTo>
                  <a:cubicBezTo>
                    <a:pt x="1988128" y="402806"/>
                    <a:pt x="1984994" y="569868"/>
                    <a:pt x="1833169" y="603961"/>
                  </a:cubicBezTo>
                  <a:cubicBezTo>
                    <a:pt x="1735212" y="625951"/>
                    <a:pt x="1708305" y="573110"/>
                    <a:pt x="1633527" y="547229"/>
                  </a:cubicBezTo>
                  <a:cubicBezTo>
                    <a:pt x="1563612" y="523024"/>
                    <a:pt x="1503746" y="570408"/>
                    <a:pt x="1514876" y="644106"/>
                  </a:cubicBezTo>
                  <a:cubicBezTo>
                    <a:pt x="1657732" y="684953"/>
                    <a:pt x="1768927" y="813329"/>
                    <a:pt x="1779841" y="963371"/>
                  </a:cubicBezTo>
                  <a:cubicBezTo>
                    <a:pt x="1873692" y="955482"/>
                    <a:pt x="1943013" y="1020481"/>
                    <a:pt x="1934530" y="1115682"/>
                  </a:cubicBezTo>
                  <a:cubicBezTo>
                    <a:pt x="1933017" y="1132972"/>
                    <a:pt x="1915187" y="1169551"/>
                    <a:pt x="1915781" y="1172738"/>
                  </a:cubicBezTo>
                  <a:cubicBezTo>
                    <a:pt x="1916322" y="1175494"/>
                    <a:pt x="1941932" y="1202185"/>
                    <a:pt x="1948199" y="1217530"/>
                  </a:cubicBezTo>
                  <a:cubicBezTo>
                    <a:pt x="2025139" y="1405123"/>
                    <a:pt x="1710952" y="1464232"/>
                    <a:pt x="1707062" y="1270047"/>
                  </a:cubicBezTo>
                  <a:cubicBezTo>
                    <a:pt x="1706522" y="1243734"/>
                    <a:pt x="1718138" y="1228714"/>
                    <a:pt x="1719489" y="1204832"/>
                  </a:cubicBezTo>
                  <a:cubicBezTo>
                    <a:pt x="1678966" y="1254432"/>
                    <a:pt x="1632824" y="1300358"/>
                    <a:pt x="1572959" y="1326293"/>
                  </a:cubicBezTo>
                  <a:lnTo>
                    <a:pt x="1567718" y="1373353"/>
                  </a:lnTo>
                  <a:cubicBezTo>
                    <a:pt x="1694311" y="1417820"/>
                    <a:pt x="1819499" y="1504215"/>
                    <a:pt x="1907839" y="1605467"/>
                  </a:cubicBezTo>
                  <a:cubicBezTo>
                    <a:pt x="1918429" y="1617570"/>
                    <a:pt x="1969866" y="1692456"/>
                    <a:pt x="1975377" y="1692348"/>
                  </a:cubicBezTo>
                  <a:cubicBezTo>
                    <a:pt x="1977700" y="1692348"/>
                    <a:pt x="1995314" y="1666846"/>
                    <a:pt x="2016386" y="1682731"/>
                  </a:cubicBezTo>
                  <a:cubicBezTo>
                    <a:pt x="2025139" y="1629241"/>
                    <a:pt x="2023626" y="1575048"/>
                    <a:pt x="2026111" y="1521072"/>
                  </a:cubicBezTo>
                  <a:cubicBezTo>
                    <a:pt x="2027192" y="1497461"/>
                    <a:pt x="2035783" y="1461422"/>
                    <a:pt x="2035080" y="1438730"/>
                  </a:cubicBezTo>
                  <a:cubicBezTo>
                    <a:pt x="2034810" y="1429653"/>
                    <a:pt x="2022599" y="1406311"/>
                    <a:pt x="2019628" y="1392318"/>
                  </a:cubicBezTo>
                  <a:cubicBezTo>
                    <a:pt x="1969487" y="1155881"/>
                    <a:pt x="2259468" y="1009297"/>
                    <a:pt x="2412536" y="1187813"/>
                  </a:cubicBezTo>
                  <a:cubicBezTo>
                    <a:pt x="2505739" y="1296522"/>
                    <a:pt x="2477427" y="1445483"/>
                    <a:pt x="2368934" y="1530689"/>
                  </a:cubicBezTo>
                  <a:lnTo>
                    <a:pt x="2317227" y="1743407"/>
                  </a:lnTo>
                  <a:cubicBezTo>
                    <a:pt x="2318686" y="1752430"/>
                    <a:pt x="2348132" y="1752160"/>
                    <a:pt x="2348186" y="1775987"/>
                  </a:cubicBezTo>
                  <a:cubicBezTo>
                    <a:pt x="2323224" y="1945048"/>
                    <a:pt x="2287780" y="2109084"/>
                    <a:pt x="2228995" y="2269500"/>
                  </a:cubicBezTo>
                  <a:cubicBezTo>
                    <a:pt x="2181502" y="2399011"/>
                    <a:pt x="2064365" y="2689586"/>
                    <a:pt x="1884444" y="2570287"/>
                  </a:cubicBezTo>
                  <a:lnTo>
                    <a:pt x="1857104" y="2542191"/>
                  </a:lnTo>
                  <a:lnTo>
                    <a:pt x="1899896" y="3463624"/>
                  </a:lnTo>
                  <a:cubicBezTo>
                    <a:pt x="1890279" y="3468973"/>
                    <a:pt x="1883849" y="3468109"/>
                    <a:pt x="1873962" y="3464651"/>
                  </a:cubicBezTo>
                  <a:cubicBezTo>
                    <a:pt x="1817230" y="3444984"/>
                    <a:pt x="1754663" y="3371989"/>
                    <a:pt x="1683019" y="3369720"/>
                  </a:cubicBezTo>
                  <a:lnTo>
                    <a:pt x="1572148" y="3778081"/>
                  </a:lnTo>
                  <a:lnTo>
                    <a:pt x="2581435" y="3778081"/>
                  </a:lnTo>
                  <a:lnTo>
                    <a:pt x="2504280" y="2882636"/>
                  </a:lnTo>
                  <a:lnTo>
                    <a:pt x="2510925" y="2869939"/>
                  </a:lnTo>
                  <a:cubicBezTo>
                    <a:pt x="2526162" y="2857944"/>
                    <a:pt x="2575708" y="2869075"/>
                    <a:pt x="2595861" y="2870372"/>
                  </a:cubicBezTo>
                  <a:cubicBezTo>
                    <a:pt x="2549341" y="2779925"/>
                    <a:pt x="2569602" y="2671216"/>
                    <a:pt x="2648973" y="2607244"/>
                  </a:cubicBezTo>
                  <a:cubicBezTo>
                    <a:pt x="2673935" y="2587144"/>
                    <a:pt x="2691333" y="2582822"/>
                    <a:pt x="2719482" y="2571530"/>
                  </a:cubicBezTo>
                  <a:cubicBezTo>
                    <a:pt x="2724183" y="2569639"/>
                    <a:pt x="2728073" y="2574177"/>
                    <a:pt x="2726398" y="2563803"/>
                  </a:cubicBezTo>
                  <a:lnTo>
                    <a:pt x="2446143" y="2104708"/>
                  </a:lnTo>
                  <a:cubicBezTo>
                    <a:pt x="2444576" y="2075423"/>
                    <a:pt x="2535023" y="2035441"/>
                    <a:pt x="2560850" y="2026688"/>
                  </a:cubicBezTo>
                  <a:cubicBezTo>
                    <a:pt x="2599643" y="2013504"/>
                    <a:pt x="2640166" y="2007885"/>
                    <a:pt x="2680473" y="2001456"/>
                  </a:cubicBezTo>
                  <a:cubicBezTo>
                    <a:pt x="3080459" y="2016044"/>
                    <a:pt x="3494385" y="1981843"/>
                    <a:pt x="3892751" y="2001185"/>
                  </a:cubicBezTo>
                  <a:cubicBezTo>
                    <a:pt x="3974283" y="2005130"/>
                    <a:pt x="4071970" y="2023608"/>
                    <a:pt x="4149774" y="2048408"/>
                  </a:cubicBezTo>
                  <a:cubicBezTo>
                    <a:pt x="4535712" y="2171381"/>
                    <a:pt x="4624160" y="2631341"/>
                    <a:pt x="4368650" y="2926455"/>
                  </a:cubicBezTo>
                  <a:lnTo>
                    <a:pt x="4213637" y="3787806"/>
                  </a:lnTo>
                  <a:lnTo>
                    <a:pt x="4766584" y="3787806"/>
                  </a:lnTo>
                  <a:cubicBezTo>
                    <a:pt x="4783820" y="3787806"/>
                    <a:pt x="4789547" y="3822170"/>
                    <a:pt x="4752158" y="3826492"/>
                  </a:cubicBezTo>
                  <a:lnTo>
                    <a:pt x="4141399" y="3821791"/>
                  </a:lnTo>
                  <a:cubicBezTo>
                    <a:pt x="4120489" y="3977993"/>
                    <a:pt x="3928898" y="4045963"/>
                    <a:pt x="3810571" y="3942117"/>
                  </a:cubicBezTo>
                  <a:cubicBezTo>
                    <a:pt x="3773020" y="3909159"/>
                    <a:pt x="3757729" y="3867123"/>
                    <a:pt x="3742061" y="3821359"/>
                  </a:cubicBezTo>
                  <a:lnTo>
                    <a:pt x="1560586" y="3811634"/>
                  </a:lnTo>
                  <a:cubicBezTo>
                    <a:pt x="1528924" y="3905214"/>
                    <a:pt x="1516173" y="4005116"/>
                    <a:pt x="1523629" y="4104208"/>
                  </a:cubicBezTo>
                  <a:cubicBezTo>
                    <a:pt x="1528438" y="4168234"/>
                    <a:pt x="1558046" y="4227505"/>
                    <a:pt x="1596354" y="4277754"/>
                  </a:cubicBezTo>
                  <a:cubicBezTo>
                    <a:pt x="1636661" y="4330649"/>
                    <a:pt x="1735536" y="4402563"/>
                    <a:pt x="1589222" y="4410830"/>
                  </a:cubicBezTo>
                  <a:cubicBezTo>
                    <a:pt x="1461981" y="4418016"/>
                    <a:pt x="1341709" y="4355827"/>
                    <a:pt x="1291947" y="4236798"/>
                  </a:cubicBezTo>
                  <a:lnTo>
                    <a:pt x="1282059" y="4239770"/>
                  </a:lnTo>
                  <a:cubicBezTo>
                    <a:pt x="1268336" y="4266029"/>
                    <a:pt x="1251694" y="4297475"/>
                    <a:pt x="1233270" y="4320438"/>
                  </a:cubicBezTo>
                  <a:cubicBezTo>
                    <a:pt x="1218412" y="4338916"/>
                    <a:pt x="1196313" y="4369065"/>
                    <a:pt x="1173729" y="4343022"/>
                  </a:cubicBezTo>
                  <a:lnTo>
                    <a:pt x="1238943" y="3811904"/>
                  </a:lnTo>
                  <a:lnTo>
                    <a:pt x="1103705" y="3811904"/>
                  </a:lnTo>
                  <a:close/>
                  <a:moveTo>
                    <a:pt x="1591545" y="842667"/>
                  </a:moveTo>
                  <a:cubicBezTo>
                    <a:pt x="1585494" y="838237"/>
                    <a:pt x="1557560" y="876544"/>
                    <a:pt x="1547835" y="883406"/>
                  </a:cubicBezTo>
                  <a:cubicBezTo>
                    <a:pt x="1468410" y="939544"/>
                    <a:pt x="1374019" y="885459"/>
                    <a:pt x="1342952" y="804089"/>
                  </a:cubicBezTo>
                  <a:cubicBezTo>
                    <a:pt x="1290920" y="892375"/>
                    <a:pt x="1198961" y="931763"/>
                    <a:pt x="1099059" y="900588"/>
                  </a:cubicBezTo>
                  <a:cubicBezTo>
                    <a:pt x="1055348" y="1072242"/>
                    <a:pt x="1138501" y="1248489"/>
                    <a:pt x="1307778" y="1307490"/>
                  </a:cubicBezTo>
                  <a:cubicBezTo>
                    <a:pt x="1540487" y="1388536"/>
                    <a:pt x="1779571" y="1191217"/>
                    <a:pt x="1740615" y="949593"/>
                  </a:cubicBezTo>
                  <a:cubicBezTo>
                    <a:pt x="1677994" y="946027"/>
                    <a:pt x="1612941" y="901452"/>
                    <a:pt x="1591545" y="842721"/>
                  </a:cubicBezTo>
                  <a:close/>
                  <a:moveTo>
                    <a:pt x="1060373" y="1093692"/>
                  </a:moveTo>
                  <a:cubicBezTo>
                    <a:pt x="1050323" y="1030909"/>
                    <a:pt x="1044866" y="971043"/>
                    <a:pt x="1060103" y="908476"/>
                  </a:cubicBezTo>
                  <a:cubicBezTo>
                    <a:pt x="1020337" y="880921"/>
                    <a:pt x="962632" y="899831"/>
                    <a:pt x="934860" y="936788"/>
                  </a:cubicBezTo>
                  <a:cubicBezTo>
                    <a:pt x="884558" y="1003786"/>
                    <a:pt x="929512" y="1097474"/>
                    <a:pt x="1012124" y="1103309"/>
                  </a:cubicBezTo>
                  <a:cubicBezTo>
                    <a:pt x="1002398" y="1085966"/>
                    <a:pt x="961335" y="1088991"/>
                    <a:pt x="975815" y="1059923"/>
                  </a:cubicBezTo>
                  <a:cubicBezTo>
                    <a:pt x="990296" y="1030855"/>
                    <a:pt x="1046649" y="1080887"/>
                    <a:pt x="1060373" y="1093692"/>
                  </a:cubicBezTo>
                  <a:close/>
                  <a:moveTo>
                    <a:pt x="1784812" y="1195053"/>
                  </a:moveTo>
                  <a:cubicBezTo>
                    <a:pt x="1939987" y="1208128"/>
                    <a:pt x="1935826" y="977419"/>
                    <a:pt x="1782056" y="1006487"/>
                  </a:cubicBezTo>
                  <a:cubicBezTo>
                    <a:pt x="1780489" y="1034745"/>
                    <a:pt x="1777464" y="1059545"/>
                    <a:pt x="1770926" y="1087100"/>
                  </a:cubicBezTo>
                  <a:cubicBezTo>
                    <a:pt x="1764658" y="1113359"/>
                    <a:pt x="1744505" y="1147776"/>
                    <a:pt x="1741263" y="1168524"/>
                  </a:cubicBezTo>
                  <a:cubicBezTo>
                    <a:pt x="1740291" y="1174683"/>
                    <a:pt x="1742074" y="1178520"/>
                    <a:pt x="1748503" y="1175764"/>
                  </a:cubicBezTo>
                  <a:cubicBezTo>
                    <a:pt x="1760444" y="1170577"/>
                    <a:pt x="1811719" y="1119140"/>
                    <a:pt x="1817338" y="1164526"/>
                  </a:cubicBezTo>
                  <a:cubicBezTo>
                    <a:pt x="1820094" y="1186570"/>
                    <a:pt x="1792808" y="1181545"/>
                    <a:pt x="1784812" y="1195053"/>
                  </a:cubicBezTo>
                  <a:close/>
                  <a:moveTo>
                    <a:pt x="1041084" y="1137132"/>
                  </a:moveTo>
                  <a:cubicBezTo>
                    <a:pt x="993646" y="1145993"/>
                    <a:pt x="950853" y="1127245"/>
                    <a:pt x="913789" y="1098879"/>
                  </a:cubicBezTo>
                  <a:cubicBezTo>
                    <a:pt x="790221" y="1241141"/>
                    <a:pt x="1064263" y="1320782"/>
                    <a:pt x="1041084" y="1137132"/>
                  </a:cubicBezTo>
                  <a:close/>
                  <a:moveTo>
                    <a:pt x="2378821" y="1465475"/>
                  </a:moveTo>
                  <a:cubicBezTo>
                    <a:pt x="2459489" y="1393074"/>
                    <a:pt x="2444144" y="1255999"/>
                    <a:pt x="2361748" y="1190406"/>
                  </a:cubicBezTo>
                  <a:cubicBezTo>
                    <a:pt x="2219486" y="1077105"/>
                    <a:pt x="2016980" y="1203157"/>
                    <a:pt x="2055288" y="1378594"/>
                  </a:cubicBezTo>
                  <a:cubicBezTo>
                    <a:pt x="2069389" y="1371516"/>
                    <a:pt x="2078953" y="1367680"/>
                    <a:pt x="2093433" y="1376487"/>
                  </a:cubicBezTo>
                  <a:cubicBezTo>
                    <a:pt x="2111965" y="1387833"/>
                    <a:pt x="2107913" y="1406041"/>
                    <a:pt x="2122826" y="1417226"/>
                  </a:cubicBezTo>
                  <a:cubicBezTo>
                    <a:pt x="2122123" y="1386645"/>
                    <a:pt x="2158107" y="1318566"/>
                    <a:pt x="2193227" y="1339692"/>
                  </a:cubicBezTo>
                  <a:lnTo>
                    <a:pt x="2219378" y="1383403"/>
                  </a:lnTo>
                  <a:cubicBezTo>
                    <a:pt x="2224727" y="1356063"/>
                    <a:pt x="2245799" y="1333100"/>
                    <a:pt x="2273948" y="1330993"/>
                  </a:cubicBezTo>
                  <a:cubicBezTo>
                    <a:pt x="2300747" y="1337747"/>
                    <a:pt x="2302422" y="1404258"/>
                    <a:pt x="2301558" y="1426897"/>
                  </a:cubicBezTo>
                  <a:lnTo>
                    <a:pt x="2349591" y="1380647"/>
                  </a:lnTo>
                  <a:cubicBezTo>
                    <a:pt x="2400596" y="1375352"/>
                    <a:pt x="2387574" y="1432462"/>
                    <a:pt x="2378821" y="1465529"/>
                  </a:cubicBezTo>
                  <a:close/>
                  <a:moveTo>
                    <a:pt x="1889360" y="1200348"/>
                  </a:moveTo>
                  <a:cubicBezTo>
                    <a:pt x="1866830" y="1218718"/>
                    <a:pt x="1831116" y="1234279"/>
                    <a:pt x="1801669" y="1234063"/>
                  </a:cubicBezTo>
                  <a:cubicBezTo>
                    <a:pt x="1773357" y="1233847"/>
                    <a:pt x="1751043" y="1207048"/>
                    <a:pt x="1746072" y="1250488"/>
                  </a:cubicBezTo>
                  <a:cubicBezTo>
                    <a:pt x="1734455" y="1351417"/>
                    <a:pt x="1855537" y="1393668"/>
                    <a:pt x="1907569" y="1315432"/>
                  </a:cubicBezTo>
                  <a:cubicBezTo>
                    <a:pt x="1930640" y="1280799"/>
                    <a:pt x="1924696" y="1223473"/>
                    <a:pt x="1889360" y="1200348"/>
                  </a:cubicBezTo>
                  <a:close/>
                  <a:moveTo>
                    <a:pt x="1538487" y="1344825"/>
                  </a:moveTo>
                  <a:cubicBezTo>
                    <a:pt x="1422592" y="1378108"/>
                    <a:pt x="1305671" y="1364060"/>
                    <a:pt x="1205336" y="1296522"/>
                  </a:cubicBezTo>
                  <a:lnTo>
                    <a:pt x="1193720" y="1359791"/>
                  </a:lnTo>
                  <a:lnTo>
                    <a:pt x="1118456" y="1371300"/>
                  </a:lnTo>
                  <a:cubicBezTo>
                    <a:pt x="1161896" y="1503998"/>
                    <a:pt x="1260880" y="1585746"/>
                    <a:pt x="1405681" y="1571698"/>
                  </a:cubicBezTo>
                  <a:cubicBezTo>
                    <a:pt x="1485268" y="1563972"/>
                    <a:pt x="1578308" y="1498974"/>
                    <a:pt x="1610942" y="1427005"/>
                  </a:cubicBezTo>
                  <a:cubicBezTo>
                    <a:pt x="1567231" y="1410094"/>
                    <a:pt x="1513093" y="1407230"/>
                    <a:pt x="1538487" y="1344879"/>
                  </a:cubicBezTo>
                  <a:close/>
                  <a:moveTo>
                    <a:pt x="2262818" y="1383403"/>
                  </a:moveTo>
                  <a:cubicBezTo>
                    <a:pt x="2249581" y="1393830"/>
                    <a:pt x="2244934" y="1419225"/>
                    <a:pt x="2240071" y="1435488"/>
                  </a:cubicBezTo>
                  <a:cubicBezTo>
                    <a:pt x="2232831" y="1459802"/>
                    <a:pt x="2226186" y="1487897"/>
                    <a:pt x="2220783" y="1512805"/>
                  </a:cubicBezTo>
                  <a:cubicBezTo>
                    <a:pt x="2216676" y="1531824"/>
                    <a:pt x="2219594" y="1579587"/>
                    <a:pt x="2197387" y="1581586"/>
                  </a:cubicBezTo>
                  <a:cubicBezTo>
                    <a:pt x="2161943" y="1584774"/>
                    <a:pt x="2180476" y="1530149"/>
                    <a:pt x="2180962" y="1511563"/>
                  </a:cubicBezTo>
                  <a:cubicBezTo>
                    <a:pt x="2181394" y="1493408"/>
                    <a:pt x="2183177" y="1388914"/>
                    <a:pt x="2175883" y="1383457"/>
                  </a:cubicBezTo>
                  <a:cubicBezTo>
                    <a:pt x="2162214" y="1393452"/>
                    <a:pt x="2157243" y="1418630"/>
                    <a:pt x="2153245" y="1435596"/>
                  </a:cubicBezTo>
                  <a:cubicBezTo>
                    <a:pt x="2141844" y="1484007"/>
                    <a:pt x="2138548" y="1538146"/>
                    <a:pt x="2131470" y="1587583"/>
                  </a:cubicBezTo>
                  <a:lnTo>
                    <a:pt x="2119422" y="1600010"/>
                  </a:lnTo>
                  <a:lnTo>
                    <a:pt x="2098458" y="1592662"/>
                  </a:lnTo>
                  <a:cubicBezTo>
                    <a:pt x="2092514" y="1543657"/>
                    <a:pt x="2098674" y="1488492"/>
                    <a:pt x="2086787" y="1441215"/>
                  </a:cubicBezTo>
                  <a:cubicBezTo>
                    <a:pt x="2085274" y="1435272"/>
                    <a:pt x="2081817" y="1418036"/>
                    <a:pt x="2074576" y="1417280"/>
                  </a:cubicBezTo>
                  <a:lnTo>
                    <a:pt x="2055450" y="1697049"/>
                  </a:lnTo>
                  <a:lnTo>
                    <a:pt x="2284646" y="1736005"/>
                  </a:lnTo>
                  <a:lnTo>
                    <a:pt x="2344944" y="1436568"/>
                  </a:lnTo>
                  <a:cubicBezTo>
                    <a:pt x="2331383" y="1446672"/>
                    <a:pt x="2317983" y="1466771"/>
                    <a:pt x="2310365" y="1481576"/>
                  </a:cubicBezTo>
                  <a:cubicBezTo>
                    <a:pt x="2301342" y="1499028"/>
                    <a:pt x="2280162" y="1588988"/>
                    <a:pt x="2252985" y="1569699"/>
                  </a:cubicBezTo>
                  <a:cubicBezTo>
                    <a:pt x="2239531" y="1509509"/>
                    <a:pt x="2273354" y="1446942"/>
                    <a:pt x="2262818" y="1383457"/>
                  </a:cubicBezTo>
                  <a:close/>
                  <a:moveTo>
                    <a:pt x="876886" y="1436515"/>
                  </a:moveTo>
                  <a:cubicBezTo>
                    <a:pt x="637802" y="1529339"/>
                    <a:pt x="408335" y="1754321"/>
                    <a:pt x="345065" y="2007993"/>
                  </a:cubicBezTo>
                  <a:cubicBezTo>
                    <a:pt x="289090" y="2232489"/>
                    <a:pt x="363382" y="2384693"/>
                    <a:pt x="613056" y="2362865"/>
                  </a:cubicBezTo>
                  <a:cubicBezTo>
                    <a:pt x="691886" y="2355949"/>
                    <a:pt x="766016" y="2319640"/>
                    <a:pt x="838200" y="2291004"/>
                  </a:cubicBezTo>
                  <a:cubicBezTo>
                    <a:pt x="841010" y="2287276"/>
                    <a:pt x="813941" y="2253723"/>
                    <a:pt x="809834" y="2244592"/>
                  </a:cubicBezTo>
                  <a:cubicBezTo>
                    <a:pt x="786655" y="2193047"/>
                    <a:pt x="800001" y="2145230"/>
                    <a:pt x="833338" y="2102817"/>
                  </a:cubicBezTo>
                  <a:cubicBezTo>
                    <a:pt x="766664" y="2099521"/>
                    <a:pt x="695344" y="2085527"/>
                    <a:pt x="656604" y="2025931"/>
                  </a:cubicBezTo>
                  <a:cubicBezTo>
                    <a:pt x="645906" y="2023392"/>
                    <a:pt x="543951" y="2087256"/>
                    <a:pt x="520772" y="2092064"/>
                  </a:cubicBezTo>
                  <a:cubicBezTo>
                    <a:pt x="499862" y="2096387"/>
                    <a:pt x="483761" y="2092605"/>
                    <a:pt x="492838" y="2068939"/>
                  </a:cubicBezTo>
                  <a:lnTo>
                    <a:pt x="851492" y="1889181"/>
                  </a:lnTo>
                  <a:lnTo>
                    <a:pt x="923514" y="1634103"/>
                  </a:lnTo>
                  <a:cubicBezTo>
                    <a:pt x="938913" y="1625188"/>
                    <a:pt x="954149" y="1631780"/>
                    <a:pt x="953933" y="1650691"/>
                  </a:cubicBezTo>
                  <a:lnTo>
                    <a:pt x="900984" y="1861355"/>
                  </a:lnTo>
                  <a:cubicBezTo>
                    <a:pt x="932429" y="1860382"/>
                    <a:pt x="942587" y="1827532"/>
                    <a:pt x="961227" y="1808189"/>
                  </a:cubicBezTo>
                  <a:cubicBezTo>
                    <a:pt x="1012394" y="1755185"/>
                    <a:pt x="1073286" y="1705856"/>
                    <a:pt x="1152008" y="1711691"/>
                  </a:cubicBezTo>
                  <a:cubicBezTo>
                    <a:pt x="1154764" y="1700561"/>
                    <a:pt x="1149955" y="1703749"/>
                    <a:pt x="1145957" y="1700669"/>
                  </a:cubicBezTo>
                  <a:cubicBezTo>
                    <a:pt x="1095547" y="1661713"/>
                    <a:pt x="1080688" y="1632375"/>
                    <a:pt x="1103759" y="1566944"/>
                  </a:cubicBezTo>
                  <a:cubicBezTo>
                    <a:pt x="1011043" y="1585422"/>
                    <a:pt x="880992" y="1545710"/>
                    <a:pt x="876778" y="1436568"/>
                  </a:cubicBezTo>
                  <a:close/>
                  <a:moveTo>
                    <a:pt x="1934422" y="2020636"/>
                  </a:moveTo>
                  <a:lnTo>
                    <a:pt x="1971649" y="1766153"/>
                  </a:lnTo>
                  <a:cubicBezTo>
                    <a:pt x="1970568" y="1736545"/>
                    <a:pt x="1847541" y="1578884"/>
                    <a:pt x="1820958" y="1571698"/>
                  </a:cubicBezTo>
                  <a:cubicBezTo>
                    <a:pt x="1791349" y="1635130"/>
                    <a:pt x="1719705" y="1624540"/>
                    <a:pt x="1664108" y="1605467"/>
                  </a:cubicBezTo>
                  <a:cubicBezTo>
                    <a:pt x="1685072" y="1677976"/>
                    <a:pt x="1649682" y="1751295"/>
                    <a:pt x="1567448" y="1745406"/>
                  </a:cubicBezTo>
                  <a:lnTo>
                    <a:pt x="1552913" y="2143610"/>
                  </a:lnTo>
                  <a:cubicBezTo>
                    <a:pt x="1551293" y="2152254"/>
                    <a:pt x="1533679" y="2170192"/>
                    <a:pt x="1526493" y="2175109"/>
                  </a:cubicBezTo>
                  <a:cubicBezTo>
                    <a:pt x="1466951" y="2216280"/>
                    <a:pt x="1273253" y="2204934"/>
                    <a:pt x="1227327" y="2145825"/>
                  </a:cubicBezTo>
                  <a:cubicBezTo>
                    <a:pt x="1216737" y="2132155"/>
                    <a:pt x="1211334" y="2100277"/>
                    <a:pt x="1209551" y="2098440"/>
                  </a:cubicBezTo>
                  <a:cubicBezTo>
                    <a:pt x="1207011" y="2095793"/>
                    <a:pt x="1151684" y="2092227"/>
                    <a:pt x="1144984" y="2069696"/>
                  </a:cubicBezTo>
                  <a:lnTo>
                    <a:pt x="1076960" y="2121943"/>
                  </a:lnTo>
                  <a:cubicBezTo>
                    <a:pt x="1069828" y="2133019"/>
                    <a:pt x="1105921" y="2154199"/>
                    <a:pt x="1065290" y="2192021"/>
                  </a:cubicBezTo>
                  <a:cubicBezTo>
                    <a:pt x="1019634" y="2234488"/>
                    <a:pt x="939669" y="2268636"/>
                    <a:pt x="886611" y="2302999"/>
                  </a:cubicBezTo>
                  <a:cubicBezTo>
                    <a:pt x="919192" y="2312616"/>
                    <a:pt x="933726" y="2394148"/>
                    <a:pt x="961011" y="2392419"/>
                  </a:cubicBezTo>
                  <a:cubicBezTo>
                    <a:pt x="982948" y="2391014"/>
                    <a:pt x="1080472" y="2299703"/>
                    <a:pt x="1110999" y="2281171"/>
                  </a:cubicBezTo>
                  <a:cubicBezTo>
                    <a:pt x="1169838" y="2245403"/>
                    <a:pt x="1223653" y="2232165"/>
                    <a:pt x="1252505" y="2308942"/>
                  </a:cubicBezTo>
                  <a:cubicBezTo>
                    <a:pt x="1265526" y="2343522"/>
                    <a:pt x="1255368" y="2385449"/>
                    <a:pt x="1303023" y="2366863"/>
                  </a:cubicBezTo>
                  <a:cubicBezTo>
                    <a:pt x="1384447" y="2335147"/>
                    <a:pt x="1515741" y="2190346"/>
                    <a:pt x="1559397" y="2354544"/>
                  </a:cubicBezTo>
                  <a:cubicBezTo>
                    <a:pt x="1565341" y="2376967"/>
                    <a:pt x="1569717" y="2458552"/>
                    <a:pt x="1593814" y="2459687"/>
                  </a:cubicBezTo>
                  <a:cubicBezTo>
                    <a:pt x="1648223" y="2462226"/>
                    <a:pt x="1745045" y="2340928"/>
                    <a:pt x="1813718" y="2387502"/>
                  </a:cubicBezTo>
                  <a:lnTo>
                    <a:pt x="1804101" y="2242701"/>
                  </a:lnTo>
                  <a:cubicBezTo>
                    <a:pt x="1779138" y="2247023"/>
                    <a:pt x="1756932" y="2259667"/>
                    <a:pt x="1731970" y="2264691"/>
                  </a:cubicBezTo>
                  <a:cubicBezTo>
                    <a:pt x="1712357" y="2268636"/>
                    <a:pt x="1636715" y="2283224"/>
                    <a:pt x="1645467" y="2246105"/>
                  </a:cubicBezTo>
                  <a:cubicBezTo>
                    <a:pt x="1650222" y="2226060"/>
                    <a:pt x="1688097" y="2234921"/>
                    <a:pt x="1704523" y="2232435"/>
                  </a:cubicBezTo>
                  <a:cubicBezTo>
                    <a:pt x="1966624" y="2193263"/>
                    <a:pt x="1938042" y="1879833"/>
                    <a:pt x="1718463" y="1789981"/>
                  </a:cubicBezTo>
                  <a:cubicBezTo>
                    <a:pt x="1692852" y="1779499"/>
                    <a:pt x="1613590" y="1771773"/>
                    <a:pt x="1657894" y="1736437"/>
                  </a:cubicBezTo>
                  <a:cubicBezTo>
                    <a:pt x="1762119" y="1749350"/>
                    <a:pt x="1852836" y="1819590"/>
                    <a:pt x="1901571" y="1911117"/>
                  </a:cubicBezTo>
                  <a:lnTo>
                    <a:pt x="1934476" y="2020582"/>
                  </a:lnTo>
                  <a:close/>
                  <a:moveTo>
                    <a:pt x="1519145" y="2093037"/>
                  </a:moveTo>
                  <a:lnTo>
                    <a:pt x="1526493" y="1750215"/>
                  </a:lnTo>
                  <a:cubicBezTo>
                    <a:pt x="1451120" y="1702938"/>
                    <a:pt x="1345707" y="1698021"/>
                    <a:pt x="1264067" y="1731736"/>
                  </a:cubicBezTo>
                  <a:lnTo>
                    <a:pt x="1248777" y="2078557"/>
                  </a:lnTo>
                  <a:cubicBezTo>
                    <a:pt x="1335495" y="2044356"/>
                    <a:pt x="1435290" y="2056783"/>
                    <a:pt x="1519145" y="2093037"/>
                  </a:cubicBezTo>
                  <a:close/>
                  <a:moveTo>
                    <a:pt x="1200474" y="1788900"/>
                  </a:moveTo>
                  <a:cubicBezTo>
                    <a:pt x="1207552" y="1753132"/>
                    <a:pt x="1168434" y="1744001"/>
                    <a:pt x="1140284" y="1745406"/>
                  </a:cubicBezTo>
                  <a:cubicBezTo>
                    <a:pt x="1060697" y="1749404"/>
                    <a:pt x="991592" y="1822399"/>
                    <a:pt x="950043" y="1884264"/>
                  </a:cubicBezTo>
                  <a:lnTo>
                    <a:pt x="1055672" y="2093037"/>
                  </a:lnTo>
                  <a:lnTo>
                    <a:pt x="1214792" y="1979573"/>
                  </a:lnTo>
                  <a:cubicBezTo>
                    <a:pt x="1179726" y="1923868"/>
                    <a:pt x="1104408" y="1996053"/>
                    <a:pt x="1077501" y="1991892"/>
                  </a:cubicBezTo>
                  <a:cubicBezTo>
                    <a:pt x="1042327" y="1986435"/>
                    <a:pt x="1082363" y="1952612"/>
                    <a:pt x="1097546" y="1944237"/>
                  </a:cubicBezTo>
                  <a:cubicBezTo>
                    <a:pt x="1137853" y="1921977"/>
                    <a:pt x="1164111" y="1922841"/>
                    <a:pt x="1208092" y="1928677"/>
                  </a:cubicBezTo>
                  <a:cubicBezTo>
                    <a:pt x="1216034" y="1929703"/>
                    <a:pt x="1215602" y="1929487"/>
                    <a:pt x="1215170" y="1921599"/>
                  </a:cubicBezTo>
                  <a:cubicBezTo>
                    <a:pt x="1213171" y="1882697"/>
                    <a:pt x="1136502" y="1893773"/>
                    <a:pt x="1110351" y="1903985"/>
                  </a:cubicBezTo>
                  <a:cubicBezTo>
                    <a:pt x="1095168" y="1909874"/>
                    <a:pt x="1050053" y="1949640"/>
                    <a:pt x="1041570" y="1920950"/>
                  </a:cubicBezTo>
                  <a:cubicBezTo>
                    <a:pt x="1029684" y="1880752"/>
                    <a:pt x="1172540" y="1836285"/>
                    <a:pt x="1203067" y="1865407"/>
                  </a:cubicBezTo>
                  <a:cubicBezTo>
                    <a:pt x="1219006" y="1852224"/>
                    <a:pt x="1209119" y="1830504"/>
                    <a:pt x="1191072" y="1824939"/>
                  </a:cubicBezTo>
                  <a:cubicBezTo>
                    <a:pt x="1168164" y="1817861"/>
                    <a:pt x="1139365" y="1824884"/>
                    <a:pt x="1118131" y="1834556"/>
                  </a:cubicBezTo>
                  <a:cubicBezTo>
                    <a:pt x="1091548" y="1846713"/>
                    <a:pt x="1064263" y="1886155"/>
                    <a:pt x="1038599" y="1875889"/>
                  </a:cubicBezTo>
                  <a:cubicBezTo>
                    <a:pt x="1013691" y="1853683"/>
                    <a:pt x="1087280" y="1808135"/>
                    <a:pt x="1103867" y="1801003"/>
                  </a:cubicBezTo>
                  <a:cubicBezTo>
                    <a:pt x="1136664" y="1786901"/>
                    <a:pt x="1165246" y="1787712"/>
                    <a:pt x="1200474" y="1788954"/>
                  </a:cubicBezTo>
                  <a:close/>
                  <a:moveTo>
                    <a:pt x="2113154" y="1962770"/>
                  </a:moveTo>
                  <a:lnTo>
                    <a:pt x="2015089" y="2031226"/>
                  </a:lnTo>
                  <a:lnTo>
                    <a:pt x="1965813" y="2049597"/>
                  </a:lnTo>
                  <a:cubicBezTo>
                    <a:pt x="1951225" y="2073208"/>
                    <a:pt x="1932909" y="2218333"/>
                    <a:pt x="1920158" y="2226006"/>
                  </a:cubicBezTo>
                  <a:cubicBezTo>
                    <a:pt x="1878446" y="2251184"/>
                    <a:pt x="1904435" y="2156901"/>
                    <a:pt x="1905515" y="2141394"/>
                  </a:cubicBezTo>
                  <a:lnTo>
                    <a:pt x="1874232" y="2184889"/>
                  </a:lnTo>
                  <a:lnTo>
                    <a:pt x="1837707" y="2217199"/>
                  </a:lnTo>
                  <a:cubicBezTo>
                    <a:pt x="1857104" y="2304079"/>
                    <a:pt x="1828846" y="2430943"/>
                    <a:pt x="1875691" y="2506801"/>
                  </a:cubicBezTo>
                  <a:cubicBezTo>
                    <a:pt x="1911351" y="2564614"/>
                    <a:pt x="1965489" y="2579688"/>
                    <a:pt x="2024004" y="2542191"/>
                  </a:cubicBezTo>
                  <a:cubicBezTo>
                    <a:pt x="2130552" y="2474005"/>
                    <a:pt x="2228509" y="2183322"/>
                    <a:pt x="2257145" y="2060727"/>
                  </a:cubicBezTo>
                  <a:cubicBezTo>
                    <a:pt x="2262548" y="2037656"/>
                    <a:pt x="2233966" y="2060673"/>
                    <a:pt x="2220729" y="2062942"/>
                  </a:cubicBezTo>
                  <a:cubicBezTo>
                    <a:pt x="2149679" y="2075261"/>
                    <a:pt x="2109156" y="2032307"/>
                    <a:pt x="2113208" y="1962716"/>
                  </a:cubicBezTo>
                  <a:close/>
                  <a:moveTo>
                    <a:pt x="1214900" y="2030362"/>
                  </a:moveTo>
                  <a:cubicBezTo>
                    <a:pt x="1169460" y="2038034"/>
                    <a:pt x="1160329" y="2061807"/>
                    <a:pt x="1214900" y="2064131"/>
                  </a:cubicBezTo>
                  <a:lnTo>
                    <a:pt x="1214900" y="2030362"/>
                  </a:lnTo>
                  <a:close/>
                  <a:moveTo>
                    <a:pt x="3919226" y="2039979"/>
                  </a:moveTo>
                  <a:lnTo>
                    <a:pt x="2646758" y="2039979"/>
                  </a:lnTo>
                  <a:cubicBezTo>
                    <a:pt x="2634169" y="2039979"/>
                    <a:pt x="2579760" y="2058188"/>
                    <a:pt x="2564578" y="2064023"/>
                  </a:cubicBezTo>
                  <a:cubicBezTo>
                    <a:pt x="2557175" y="2066886"/>
                    <a:pt x="2540426" y="2070669"/>
                    <a:pt x="2538157" y="2078557"/>
                  </a:cubicBezTo>
                  <a:cubicBezTo>
                    <a:pt x="2964240" y="2081042"/>
                    <a:pt x="3389837" y="2076072"/>
                    <a:pt x="3815542" y="2073910"/>
                  </a:cubicBezTo>
                  <a:lnTo>
                    <a:pt x="3919226" y="2039979"/>
                  </a:lnTo>
                  <a:close/>
                  <a:moveTo>
                    <a:pt x="4460070" y="2682076"/>
                  </a:moveTo>
                  <a:cubicBezTo>
                    <a:pt x="4500539" y="2528954"/>
                    <a:pt x="4471146" y="2365296"/>
                    <a:pt x="4373081" y="2240486"/>
                  </a:cubicBezTo>
                  <a:cubicBezTo>
                    <a:pt x="4271504" y="2111245"/>
                    <a:pt x="4106549" y="2049218"/>
                    <a:pt x="3943432" y="2073802"/>
                  </a:cubicBezTo>
                  <a:lnTo>
                    <a:pt x="4273989" y="2595357"/>
                  </a:lnTo>
                  <a:lnTo>
                    <a:pt x="4275880" y="2623399"/>
                  </a:lnTo>
                  <a:lnTo>
                    <a:pt x="4255835" y="2628316"/>
                  </a:lnTo>
                  <a:lnTo>
                    <a:pt x="3904206" y="2083744"/>
                  </a:lnTo>
                  <a:lnTo>
                    <a:pt x="3849095" y="2102546"/>
                  </a:lnTo>
                  <a:lnTo>
                    <a:pt x="4348930" y="2877774"/>
                  </a:lnTo>
                  <a:cubicBezTo>
                    <a:pt x="4354062" y="2882636"/>
                    <a:pt x="4354765" y="2881934"/>
                    <a:pt x="4359033" y="2876963"/>
                  </a:cubicBezTo>
                  <a:cubicBezTo>
                    <a:pt x="4374486" y="2858863"/>
                    <a:pt x="4393937" y="2829849"/>
                    <a:pt x="4406093" y="2809101"/>
                  </a:cubicBezTo>
                  <a:cubicBezTo>
                    <a:pt x="4416413" y="2791487"/>
                    <a:pt x="4444293" y="2742049"/>
                    <a:pt x="4439862" y="2724381"/>
                  </a:cubicBezTo>
                  <a:lnTo>
                    <a:pt x="4137292" y="2258478"/>
                  </a:lnTo>
                  <a:cubicBezTo>
                    <a:pt x="4139400" y="2221089"/>
                    <a:pt x="4158959" y="2230166"/>
                    <a:pt x="4177221" y="2252805"/>
                  </a:cubicBezTo>
                  <a:cubicBezTo>
                    <a:pt x="4249676" y="2342765"/>
                    <a:pt x="4321698" y="2478489"/>
                    <a:pt x="4387615" y="2578337"/>
                  </a:cubicBezTo>
                  <a:cubicBezTo>
                    <a:pt x="4410740" y="2613349"/>
                    <a:pt x="4433163" y="2649820"/>
                    <a:pt x="4460070" y="2682022"/>
                  </a:cubicBezTo>
                  <a:close/>
                  <a:moveTo>
                    <a:pt x="1509473" y="2146095"/>
                  </a:moveTo>
                  <a:cubicBezTo>
                    <a:pt x="1511040" y="2143772"/>
                    <a:pt x="1509581" y="2135127"/>
                    <a:pt x="1507258" y="2131507"/>
                  </a:cubicBezTo>
                  <a:cubicBezTo>
                    <a:pt x="1485159" y="2096927"/>
                    <a:pt x="1289137" y="2081366"/>
                    <a:pt x="1253639" y="2119620"/>
                  </a:cubicBezTo>
                  <a:cubicBezTo>
                    <a:pt x="1253477" y="2138855"/>
                    <a:pt x="1345383" y="2159062"/>
                    <a:pt x="1362294" y="2160575"/>
                  </a:cubicBezTo>
                  <a:cubicBezTo>
                    <a:pt x="1384339" y="2162520"/>
                    <a:pt x="1499153" y="2161439"/>
                    <a:pt x="1509473" y="2146095"/>
                  </a:cubicBezTo>
                  <a:close/>
                  <a:moveTo>
                    <a:pt x="3497843" y="2301810"/>
                  </a:moveTo>
                  <a:cubicBezTo>
                    <a:pt x="3455754" y="2308888"/>
                    <a:pt x="3415987" y="2351626"/>
                    <a:pt x="3403885" y="2391338"/>
                  </a:cubicBezTo>
                  <a:cubicBezTo>
                    <a:pt x="3380598" y="2467575"/>
                    <a:pt x="3423606" y="2454932"/>
                    <a:pt x="3460346" y="2501128"/>
                  </a:cubicBezTo>
                  <a:cubicBezTo>
                    <a:pt x="3486875" y="2534465"/>
                    <a:pt x="3478771" y="2565640"/>
                    <a:pt x="3530748" y="2566289"/>
                  </a:cubicBezTo>
                  <a:cubicBezTo>
                    <a:pt x="3591586" y="2567099"/>
                    <a:pt x="3655504" y="2513285"/>
                    <a:pt x="3662744" y="2452177"/>
                  </a:cubicBezTo>
                  <a:cubicBezTo>
                    <a:pt x="3674685" y="2351734"/>
                    <a:pt x="3595530" y="2285385"/>
                    <a:pt x="3497843" y="2301756"/>
                  </a:cubicBezTo>
                  <a:close/>
                  <a:moveTo>
                    <a:pt x="2887247" y="2593790"/>
                  </a:moveTo>
                  <a:cubicBezTo>
                    <a:pt x="2892380" y="2600760"/>
                    <a:pt x="2925500" y="2620211"/>
                    <a:pt x="2938846" y="2636366"/>
                  </a:cubicBezTo>
                  <a:cubicBezTo>
                    <a:pt x="2948895" y="2648577"/>
                    <a:pt x="2969103" y="2690991"/>
                    <a:pt x="2972831" y="2694124"/>
                  </a:cubicBezTo>
                  <a:cubicBezTo>
                    <a:pt x="2990931" y="2709307"/>
                    <a:pt x="3051067" y="2707794"/>
                    <a:pt x="3074408" y="2704120"/>
                  </a:cubicBezTo>
                  <a:cubicBezTo>
                    <a:pt x="3181280" y="2687263"/>
                    <a:pt x="3232014" y="2556509"/>
                    <a:pt x="3177606" y="2465306"/>
                  </a:cubicBezTo>
                  <a:cubicBezTo>
                    <a:pt x="3089914" y="2318397"/>
                    <a:pt x="2863852" y="2392743"/>
                    <a:pt x="2881087" y="2568666"/>
                  </a:cubicBezTo>
                  <a:cubicBezTo>
                    <a:pt x="2881736" y="2575474"/>
                    <a:pt x="2883573" y="2588819"/>
                    <a:pt x="2887301" y="2593844"/>
                  </a:cubicBezTo>
                  <a:close/>
                  <a:moveTo>
                    <a:pt x="3616008" y="2632800"/>
                  </a:moveTo>
                  <a:cubicBezTo>
                    <a:pt x="3653775" y="2641337"/>
                    <a:pt x="3684680" y="2657114"/>
                    <a:pt x="3713965" y="2682130"/>
                  </a:cubicBezTo>
                  <a:cubicBezTo>
                    <a:pt x="3722556" y="2689478"/>
                    <a:pt x="3727148" y="2706552"/>
                    <a:pt x="3739143" y="2710063"/>
                  </a:cubicBezTo>
                  <a:cubicBezTo>
                    <a:pt x="3791552" y="2725408"/>
                    <a:pt x="3856497" y="2694557"/>
                    <a:pt x="3882701" y="2647982"/>
                  </a:cubicBezTo>
                  <a:cubicBezTo>
                    <a:pt x="3941216" y="2544082"/>
                    <a:pt x="3843638" y="2424945"/>
                    <a:pt x="3730714" y="2457364"/>
                  </a:cubicBezTo>
                  <a:cubicBezTo>
                    <a:pt x="3683113" y="2471033"/>
                    <a:pt x="3688516" y="2510205"/>
                    <a:pt x="3658314" y="2544298"/>
                  </a:cubicBezTo>
                  <a:cubicBezTo>
                    <a:pt x="3631785" y="2574231"/>
                    <a:pt x="3597584" y="2580877"/>
                    <a:pt x="3616008" y="2632746"/>
                  </a:cubicBezTo>
                  <a:close/>
                  <a:moveTo>
                    <a:pt x="3210348" y="2705255"/>
                  </a:moveTo>
                  <a:cubicBezTo>
                    <a:pt x="3213482" y="2707038"/>
                    <a:pt x="3252384" y="2710117"/>
                    <a:pt x="3266270" y="2714548"/>
                  </a:cubicBezTo>
                  <a:cubicBezTo>
                    <a:pt x="3312249" y="2729352"/>
                    <a:pt x="3314843" y="2752639"/>
                    <a:pt x="3373466" y="2732648"/>
                  </a:cubicBezTo>
                  <a:cubicBezTo>
                    <a:pt x="3509892" y="2686128"/>
                    <a:pt x="3476988" y="2482055"/>
                    <a:pt x="3336617" y="2474869"/>
                  </a:cubicBezTo>
                  <a:cubicBezTo>
                    <a:pt x="3310520" y="2473519"/>
                    <a:pt x="3256652" y="2489458"/>
                    <a:pt x="3239740" y="2509773"/>
                  </a:cubicBezTo>
                  <a:cubicBezTo>
                    <a:pt x="3232446" y="2518526"/>
                    <a:pt x="3239849" y="2544298"/>
                    <a:pt x="3238336" y="2558941"/>
                  </a:cubicBezTo>
                  <a:cubicBezTo>
                    <a:pt x="3236931" y="2572880"/>
                    <a:pt x="3232609" y="2593682"/>
                    <a:pt x="3228502" y="2607028"/>
                  </a:cubicBezTo>
                  <a:cubicBezTo>
                    <a:pt x="3221803" y="2628748"/>
                    <a:pt x="3192518" y="2666569"/>
                    <a:pt x="3196894" y="2682184"/>
                  </a:cubicBezTo>
                  <a:cubicBezTo>
                    <a:pt x="3197435" y="2684129"/>
                    <a:pt x="3209214" y="2704606"/>
                    <a:pt x="3210402" y="2705255"/>
                  </a:cubicBezTo>
                  <a:close/>
                  <a:moveTo>
                    <a:pt x="1842678" y="3053858"/>
                  </a:moveTo>
                  <a:lnTo>
                    <a:pt x="1832791" y="2776521"/>
                  </a:lnTo>
                  <a:cubicBezTo>
                    <a:pt x="1823389" y="2753936"/>
                    <a:pt x="1788864" y="2707632"/>
                    <a:pt x="1761903" y="2719519"/>
                  </a:cubicBezTo>
                  <a:cubicBezTo>
                    <a:pt x="1712033" y="2741563"/>
                    <a:pt x="1650654" y="2835900"/>
                    <a:pt x="1582198" y="2790460"/>
                  </a:cubicBezTo>
                  <a:cubicBezTo>
                    <a:pt x="1538866" y="2761716"/>
                    <a:pt x="1541513" y="2647658"/>
                    <a:pt x="1516875" y="2645011"/>
                  </a:cubicBezTo>
                  <a:cubicBezTo>
                    <a:pt x="1484565" y="2641499"/>
                    <a:pt x="1379746" y="2757016"/>
                    <a:pt x="1342033" y="2777763"/>
                  </a:cubicBezTo>
                  <a:cubicBezTo>
                    <a:pt x="1252613" y="2826877"/>
                    <a:pt x="1262771" y="2702715"/>
                    <a:pt x="1246399" y="2648199"/>
                  </a:cubicBezTo>
                  <a:cubicBezTo>
                    <a:pt x="1224463" y="2574988"/>
                    <a:pt x="1179888" y="2598221"/>
                    <a:pt x="1127911" y="2626479"/>
                  </a:cubicBezTo>
                  <a:cubicBezTo>
                    <a:pt x="1079230" y="2652899"/>
                    <a:pt x="981543" y="2735944"/>
                    <a:pt x="931240" y="2738862"/>
                  </a:cubicBezTo>
                  <a:cubicBezTo>
                    <a:pt x="871105" y="2742320"/>
                    <a:pt x="866674" y="2675430"/>
                    <a:pt x="847331" y="2636852"/>
                  </a:cubicBezTo>
                  <a:cubicBezTo>
                    <a:pt x="829231" y="2600706"/>
                    <a:pt x="815616" y="2616807"/>
                    <a:pt x="788438" y="2634745"/>
                  </a:cubicBezTo>
                  <a:cubicBezTo>
                    <a:pt x="766448" y="2649279"/>
                    <a:pt x="691022" y="2715196"/>
                    <a:pt x="682647" y="2736592"/>
                  </a:cubicBezTo>
                  <a:lnTo>
                    <a:pt x="620944" y="3034569"/>
                  </a:lnTo>
                  <a:cubicBezTo>
                    <a:pt x="662332" y="2990913"/>
                    <a:pt x="726952" y="2883014"/>
                    <a:pt x="799244" y="2931102"/>
                  </a:cubicBezTo>
                  <a:cubicBezTo>
                    <a:pt x="850735" y="2965357"/>
                    <a:pt x="854950" y="3044781"/>
                    <a:pt x="891366" y="3090383"/>
                  </a:cubicBezTo>
                  <a:cubicBezTo>
                    <a:pt x="901524" y="3095732"/>
                    <a:pt x="916004" y="3086060"/>
                    <a:pt x="924811" y="3080117"/>
                  </a:cubicBezTo>
                  <a:cubicBezTo>
                    <a:pt x="995429" y="3032787"/>
                    <a:pt x="1120131" y="2838926"/>
                    <a:pt x="1214143" y="2945960"/>
                  </a:cubicBezTo>
                  <a:cubicBezTo>
                    <a:pt x="1254666" y="2992102"/>
                    <a:pt x="1254450" y="3061153"/>
                    <a:pt x="1285355" y="3112157"/>
                  </a:cubicBezTo>
                  <a:cubicBezTo>
                    <a:pt x="1321231" y="3118155"/>
                    <a:pt x="1439936" y="2977243"/>
                    <a:pt x="1478838" y="2953254"/>
                  </a:cubicBezTo>
                  <a:cubicBezTo>
                    <a:pt x="1578362" y="2891875"/>
                    <a:pt x="1571986" y="3032463"/>
                    <a:pt x="1581928" y="3092436"/>
                  </a:cubicBezTo>
                  <a:cubicBezTo>
                    <a:pt x="1633311" y="3066556"/>
                    <a:pt x="1712519" y="2934667"/>
                    <a:pt x="1775248" y="2954551"/>
                  </a:cubicBezTo>
                  <a:cubicBezTo>
                    <a:pt x="1807504" y="2964816"/>
                    <a:pt x="1817014" y="3033219"/>
                    <a:pt x="1842570" y="3053804"/>
                  </a:cubicBezTo>
                  <a:close/>
                  <a:moveTo>
                    <a:pt x="2744499" y="2601192"/>
                  </a:moveTo>
                  <a:cubicBezTo>
                    <a:pt x="2648325" y="2616267"/>
                    <a:pt x="2598563" y="2714116"/>
                    <a:pt x="2610936" y="2804779"/>
                  </a:cubicBezTo>
                  <a:cubicBezTo>
                    <a:pt x="2612286" y="2814666"/>
                    <a:pt x="2631143" y="2860376"/>
                    <a:pt x="2637032" y="2865617"/>
                  </a:cubicBezTo>
                  <a:cubicBezTo>
                    <a:pt x="2647406" y="2874856"/>
                    <a:pt x="2880871" y="2873127"/>
                    <a:pt x="2914748" y="2872749"/>
                  </a:cubicBezTo>
                  <a:cubicBezTo>
                    <a:pt x="3007194" y="2742914"/>
                    <a:pt x="2903348" y="2576284"/>
                    <a:pt x="2744499" y="2601138"/>
                  </a:cubicBezTo>
                  <a:close/>
                  <a:moveTo>
                    <a:pt x="3701160" y="2888904"/>
                  </a:moveTo>
                  <a:cubicBezTo>
                    <a:pt x="3765078" y="2784733"/>
                    <a:pt x="3702510" y="2660193"/>
                    <a:pt x="3574026" y="2672512"/>
                  </a:cubicBezTo>
                  <a:cubicBezTo>
                    <a:pt x="3493575" y="2680185"/>
                    <a:pt x="3446785" y="2760744"/>
                    <a:pt x="3462616" y="2836873"/>
                  </a:cubicBezTo>
                  <a:cubicBezTo>
                    <a:pt x="3464453" y="2845842"/>
                    <a:pt x="3478393" y="2877233"/>
                    <a:pt x="3484876" y="2882204"/>
                  </a:cubicBezTo>
                  <a:cubicBezTo>
                    <a:pt x="3509676" y="2901115"/>
                    <a:pt x="3661718" y="2884041"/>
                    <a:pt x="3701160" y="2888904"/>
                  </a:cubicBezTo>
                  <a:close/>
                  <a:moveTo>
                    <a:pt x="4097148" y="2898521"/>
                  </a:moveTo>
                  <a:cubicBezTo>
                    <a:pt x="4132862" y="2831578"/>
                    <a:pt x="4110223" y="2743238"/>
                    <a:pt x="4034203" y="2719249"/>
                  </a:cubicBezTo>
                  <a:cubicBezTo>
                    <a:pt x="3926304" y="2685209"/>
                    <a:pt x="3839207" y="2794729"/>
                    <a:pt x="3891076" y="2893659"/>
                  </a:cubicBezTo>
                  <a:lnTo>
                    <a:pt x="4097148" y="2898521"/>
                  </a:lnTo>
                  <a:close/>
                  <a:moveTo>
                    <a:pt x="3354231" y="2884798"/>
                  </a:moveTo>
                  <a:cubicBezTo>
                    <a:pt x="3335861" y="2706822"/>
                    <a:pt x="3114985" y="2697907"/>
                    <a:pt x="3058577" y="2857242"/>
                  </a:cubicBezTo>
                  <a:cubicBezTo>
                    <a:pt x="3056091" y="2864212"/>
                    <a:pt x="3048203" y="2882204"/>
                    <a:pt x="3061873" y="2880043"/>
                  </a:cubicBezTo>
                  <a:lnTo>
                    <a:pt x="3354177" y="2884798"/>
                  </a:lnTo>
                  <a:close/>
                  <a:moveTo>
                    <a:pt x="2600886" y="3584923"/>
                  </a:moveTo>
                  <a:lnTo>
                    <a:pt x="2772324" y="3584923"/>
                  </a:lnTo>
                  <a:cubicBezTo>
                    <a:pt x="2783292" y="3584923"/>
                    <a:pt x="2789884" y="3618692"/>
                    <a:pt x="2777133" y="3618692"/>
                  </a:cubicBezTo>
                  <a:lnTo>
                    <a:pt x="2605695" y="3618692"/>
                  </a:lnTo>
                  <a:lnTo>
                    <a:pt x="2610503" y="3676612"/>
                  </a:lnTo>
                  <a:lnTo>
                    <a:pt x="3274536" y="3676612"/>
                  </a:lnTo>
                  <a:cubicBezTo>
                    <a:pt x="3291232" y="3676612"/>
                    <a:pt x="3304415" y="3710867"/>
                    <a:pt x="3269944" y="3715460"/>
                  </a:cubicBezTo>
                  <a:lnTo>
                    <a:pt x="2615366" y="3710381"/>
                  </a:lnTo>
                  <a:lnTo>
                    <a:pt x="2622984" y="3778189"/>
                  </a:lnTo>
                  <a:lnTo>
                    <a:pt x="3513620" y="3782782"/>
                  </a:lnTo>
                  <a:lnTo>
                    <a:pt x="3499140" y="3522139"/>
                  </a:lnTo>
                  <a:lnTo>
                    <a:pt x="3404965" y="3522139"/>
                  </a:lnTo>
                  <a:cubicBezTo>
                    <a:pt x="3401454" y="3522139"/>
                    <a:pt x="3390107" y="3506849"/>
                    <a:pt x="3392647" y="3500689"/>
                  </a:cubicBezTo>
                  <a:cubicBezTo>
                    <a:pt x="3392322" y="3495664"/>
                    <a:pt x="3402534" y="3483562"/>
                    <a:pt x="3404965" y="3483562"/>
                  </a:cubicBezTo>
                  <a:lnTo>
                    <a:pt x="3499140" y="3483562"/>
                  </a:lnTo>
                  <a:lnTo>
                    <a:pt x="3499140" y="3411161"/>
                  </a:lnTo>
                  <a:cubicBezTo>
                    <a:pt x="3421012" y="3397005"/>
                    <a:pt x="3338022" y="3415483"/>
                    <a:pt x="3260002" y="3406406"/>
                  </a:cubicBezTo>
                  <a:cubicBezTo>
                    <a:pt x="3224342" y="3402246"/>
                    <a:pt x="3224180" y="3371557"/>
                    <a:pt x="3255031" y="3367451"/>
                  </a:cubicBezTo>
                  <a:cubicBezTo>
                    <a:pt x="3289394" y="3362912"/>
                    <a:pt x="3485849" y="3381012"/>
                    <a:pt x="3494331" y="3372529"/>
                  </a:cubicBezTo>
                  <a:lnTo>
                    <a:pt x="3484660" y="3126259"/>
                  </a:lnTo>
                  <a:lnTo>
                    <a:pt x="2779726" y="3114102"/>
                  </a:lnTo>
                  <a:cubicBezTo>
                    <a:pt x="2767840" y="3107997"/>
                    <a:pt x="2759735" y="3090977"/>
                    <a:pt x="2773189" y="3082441"/>
                  </a:cubicBezTo>
                  <a:cubicBezTo>
                    <a:pt x="2785454" y="3074606"/>
                    <a:pt x="2863041" y="3077362"/>
                    <a:pt x="2883627" y="3077794"/>
                  </a:cubicBezTo>
                  <a:cubicBezTo>
                    <a:pt x="2990391" y="3080225"/>
                    <a:pt x="3100072" y="3086709"/>
                    <a:pt x="3206782" y="3087844"/>
                  </a:cubicBezTo>
                  <a:cubicBezTo>
                    <a:pt x="3299390" y="3088816"/>
                    <a:pt x="3392160" y="3086655"/>
                    <a:pt x="3484660" y="3087681"/>
                  </a:cubicBezTo>
                  <a:lnTo>
                    <a:pt x="3479581" y="3020306"/>
                  </a:lnTo>
                  <a:lnTo>
                    <a:pt x="3183657" y="3009607"/>
                  </a:lnTo>
                  <a:cubicBezTo>
                    <a:pt x="3170258" y="3002259"/>
                    <a:pt x="3169447" y="2988752"/>
                    <a:pt x="3180361" y="2978972"/>
                  </a:cubicBezTo>
                  <a:cubicBezTo>
                    <a:pt x="3279561" y="2974056"/>
                    <a:pt x="3380543" y="2982052"/>
                    <a:pt x="3479851" y="2986320"/>
                  </a:cubicBezTo>
                  <a:lnTo>
                    <a:pt x="3479851" y="2923483"/>
                  </a:lnTo>
                  <a:cubicBezTo>
                    <a:pt x="3479851" y="2923483"/>
                    <a:pt x="2542965" y="2904195"/>
                    <a:pt x="2542965" y="2904195"/>
                  </a:cubicBezTo>
                  <a:lnTo>
                    <a:pt x="2567819" y="3178723"/>
                  </a:lnTo>
                  <a:cubicBezTo>
                    <a:pt x="2642111" y="3188556"/>
                    <a:pt x="2717267" y="3180668"/>
                    <a:pt x="2791883" y="3184018"/>
                  </a:cubicBezTo>
                  <a:cubicBezTo>
                    <a:pt x="2805661" y="3184612"/>
                    <a:pt x="2874766" y="3190069"/>
                    <a:pt x="2879034" y="3193419"/>
                  </a:cubicBezTo>
                  <a:cubicBezTo>
                    <a:pt x="2886652" y="3199362"/>
                    <a:pt x="2889786" y="3214815"/>
                    <a:pt x="2881249" y="3220650"/>
                  </a:cubicBezTo>
                  <a:lnTo>
                    <a:pt x="2567117" y="3218057"/>
                  </a:lnTo>
                  <a:lnTo>
                    <a:pt x="2600940" y="3584923"/>
                  </a:lnTo>
                  <a:close/>
                  <a:moveTo>
                    <a:pt x="3767131" y="3411107"/>
                  </a:moveTo>
                  <a:cubicBezTo>
                    <a:pt x="3689219" y="3413322"/>
                    <a:pt x="3610821" y="3409486"/>
                    <a:pt x="3532909" y="3411107"/>
                  </a:cubicBezTo>
                  <a:lnTo>
                    <a:pt x="3537718" y="3483508"/>
                  </a:lnTo>
                  <a:lnTo>
                    <a:pt x="3627030" y="3483508"/>
                  </a:lnTo>
                  <a:cubicBezTo>
                    <a:pt x="3649344" y="3483508"/>
                    <a:pt x="3645941" y="3522139"/>
                    <a:pt x="3631839" y="3522139"/>
                  </a:cubicBezTo>
                  <a:lnTo>
                    <a:pt x="3537664" y="3522139"/>
                  </a:lnTo>
                  <a:lnTo>
                    <a:pt x="3547335" y="3782836"/>
                  </a:lnTo>
                  <a:lnTo>
                    <a:pt x="3745356" y="3782836"/>
                  </a:lnTo>
                  <a:cubicBezTo>
                    <a:pt x="3764483" y="3525165"/>
                    <a:pt x="4126378" y="3530568"/>
                    <a:pt x="4146640" y="3787158"/>
                  </a:cubicBezTo>
                  <a:lnTo>
                    <a:pt x="4167279" y="3786996"/>
                  </a:lnTo>
                  <a:cubicBezTo>
                    <a:pt x="4178950" y="3782998"/>
                    <a:pt x="4186892" y="3711840"/>
                    <a:pt x="4189648" y="3695955"/>
                  </a:cubicBezTo>
                  <a:lnTo>
                    <a:pt x="4144154" y="3691633"/>
                  </a:lnTo>
                  <a:cubicBezTo>
                    <a:pt x="4124649" y="3647706"/>
                    <a:pt x="4181327" y="3669696"/>
                    <a:pt x="4194781" y="3660025"/>
                  </a:cubicBezTo>
                  <a:lnTo>
                    <a:pt x="4204128" y="3613829"/>
                  </a:lnTo>
                  <a:lnTo>
                    <a:pt x="4114816" y="3613829"/>
                  </a:lnTo>
                  <a:cubicBezTo>
                    <a:pt x="4103037" y="3613829"/>
                    <a:pt x="4103037" y="3580060"/>
                    <a:pt x="4114816" y="3580060"/>
                  </a:cubicBezTo>
                  <a:lnTo>
                    <a:pt x="4213800" y="3580060"/>
                  </a:lnTo>
                  <a:lnTo>
                    <a:pt x="4218608" y="3536619"/>
                  </a:lnTo>
                  <a:lnTo>
                    <a:pt x="3994058" y="3536619"/>
                  </a:lnTo>
                  <a:cubicBezTo>
                    <a:pt x="3990492" y="3536619"/>
                    <a:pt x="3979200" y="3521329"/>
                    <a:pt x="3981739" y="3515169"/>
                  </a:cubicBezTo>
                  <a:lnTo>
                    <a:pt x="3999029" y="3498150"/>
                  </a:lnTo>
                  <a:lnTo>
                    <a:pt x="4223741" y="3500689"/>
                  </a:lnTo>
                  <a:lnTo>
                    <a:pt x="4271774" y="3246963"/>
                  </a:lnTo>
                  <a:lnTo>
                    <a:pt x="3786203" y="3237507"/>
                  </a:lnTo>
                  <a:cubicBezTo>
                    <a:pt x="3769400" y="3237507"/>
                    <a:pt x="3759729" y="3223460"/>
                    <a:pt x="3766753" y="3207953"/>
                  </a:cubicBezTo>
                  <a:lnTo>
                    <a:pt x="4281175" y="3208061"/>
                  </a:lnTo>
                  <a:lnTo>
                    <a:pt x="4329695" y="2942826"/>
                  </a:lnTo>
                  <a:lnTo>
                    <a:pt x="3513566" y="2923483"/>
                  </a:lnTo>
                  <a:lnTo>
                    <a:pt x="3523778" y="3091950"/>
                  </a:lnTo>
                  <a:lnTo>
                    <a:pt x="4052519" y="3101675"/>
                  </a:lnTo>
                  <a:cubicBezTo>
                    <a:pt x="4074617" y="3111185"/>
                    <a:pt x="4065540" y="3133175"/>
                    <a:pt x="4042631" y="3136147"/>
                  </a:cubicBezTo>
                  <a:cubicBezTo>
                    <a:pt x="3984981" y="3143657"/>
                    <a:pt x="3921171" y="3131608"/>
                    <a:pt x="3863953" y="3130906"/>
                  </a:cubicBezTo>
                  <a:cubicBezTo>
                    <a:pt x="3750165" y="3129447"/>
                    <a:pt x="3636377" y="3133877"/>
                    <a:pt x="3523292" y="3126259"/>
                  </a:cubicBezTo>
                  <a:lnTo>
                    <a:pt x="3532963" y="3372529"/>
                  </a:lnTo>
                  <a:lnTo>
                    <a:pt x="3781557" y="3377446"/>
                  </a:lnTo>
                  <a:cubicBezTo>
                    <a:pt x="3806951" y="3382255"/>
                    <a:pt x="3800629" y="3409324"/>
                    <a:pt x="3779288" y="3414079"/>
                  </a:cubicBezTo>
                  <a:cubicBezTo>
                    <a:pt x="3771885" y="3415700"/>
                    <a:pt x="3768589" y="3411053"/>
                    <a:pt x="3767185" y="3411107"/>
                  </a:cubicBezTo>
                  <a:close/>
                  <a:moveTo>
                    <a:pt x="1644765" y="3362912"/>
                  </a:moveTo>
                  <a:cubicBezTo>
                    <a:pt x="1539082" y="3346000"/>
                    <a:pt x="1433561" y="3366640"/>
                    <a:pt x="1331227" y="3392196"/>
                  </a:cubicBezTo>
                  <a:lnTo>
                    <a:pt x="1268066" y="3864962"/>
                  </a:lnTo>
                  <a:lnTo>
                    <a:pt x="1507096" y="3870095"/>
                  </a:lnTo>
                  <a:lnTo>
                    <a:pt x="1644711" y="3362912"/>
                  </a:lnTo>
                  <a:close/>
                  <a:moveTo>
                    <a:pt x="1161788" y="3444930"/>
                  </a:moveTo>
                  <a:cubicBezTo>
                    <a:pt x="1048054" y="3467677"/>
                    <a:pt x="950637" y="3421751"/>
                    <a:pt x="852788" y="3372475"/>
                  </a:cubicBezTo>
                  <a:lnTo>
                    <a:pt x="799623" y="3913157"/>
                  </a:lnTo>
                  <a:lnTo>
                    <a:pt x="1033790" y="3932716"/>
                  </a:lnTo>
                  <a:lnTo>
                    <a:pt x="1161842" y="3444876"/>
                  </a:lnTo>
                  <a:close/>
                  <a:moveTo>
                    <a:pt x="1113539" y="3773218"/>
                  </a:moveTo>
                  <a:lnTo>
                    <a:pt x="1243914" y="3773218"/>
                  </a:lnTo>
                  <a:lnTo>
                    <a:pt x="1289732" y="3406244"/>
                  </a:lnTo>
                  <a:lnTo>
                    <a:pt x="1201554" y="3436393"/>
                  </a:lnTo>
                  <a:lnTo>
                    <a:pt x="1113539" y="3773218"/>
                  </a:lnTo>
                  <a:close/>
                  <a:moveTo>
                    <a:pt x="3918092" y="3629605"/>
                  </a:moveTo>
                  <a:cubicBezTo>
                    <a:pt x="3718557" y="3656621"/>
                    <a:pt x="3747140" y="3965566"/>
                    <a:pt x="3950456" y="3956705"/>
                  </a:cubicBezTo>
                  <a:cubicBezTo>
                    <a:pt x="4171926" y="3947088"/>
                    <a:pt x="4151124" y="3598052"/>
                    <a:pt x="3918092" y="362960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6880A29A-E5FD-41CA-6A45-4343116A0E0B}"/>
                </a:ext>
              </a:extLst>
            </p:cNvPr>
            <p:cNvSpPr/>
            <p:nvPr/>
          </p:nvSpPr>
          <p:spPr>
            <a:xfrm>
              <a:off x="11055992" y="5970793"/>
              <a:ext cx="433477" cy="266507"/>
            </a:xfrm>
            <a:custGeom>
              <a:avLst/>
              <a:gdLst>
                <a:gd name="csX0" fmla="*/ 403849 w 433477"/>
                <a:gd name="csY0" fmla="*/ 56216 h 266507"/>
                <a:gd name="csX1" fmla="*/ 431243 w 433477"/>
                <a:gd name="csY1" fmla="*/ 145366 h 266507"/>
                <a:gd name="csX2" fmla="*/ 243 w 433477"/>
                <a:gd name="csY2" fmla="*/ 134884 h 266507"/>
                <a:gd name="csX3" fmla="*/ 403849 w 433477"/>
                <a:gd name="csY3" fmla="*/ 56216 h 266507"/>
                <a:gd name="csX4" fmla="*/ 196913 w 433477"/>
                <a:gd name="csY4" fmla="*/ 36603 h 266507"/>
                <a:gd name="csX5" fmla="*/ 39685 w 433477"/>
                <a:gd name="csY5" fmla="*/ 152336 h 266507"/>
                <a:gd name="csX6" fmla="*/ 252943 w 433477"/>
                <a:gd name="csY6" fmla="*/ 227816 h 266507"/>
                <a:gd name="csX7" fmla="*/ 396123 w 433477"/>
                <a:gd name="csY7" fmla="*/ 129157 h 266507"/>
                <a:gd name="csX8" fmla="*/ 196967 w 433477"/>
                <a:gd name="csY8" fmla="*/ 36603 h 2665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33477" h="266507">
                  <a:moveTo>
                    <a:pt x="403849" y="56216"/>
                  </a:moveTo>
                  <a:cubicBezTo>
                    <a:pt x="426110" y="79557"/>
                    <a:pt x="438915" y="113596"/>
                    <a:pt x="431243" y="145366"/>
                  </a:cubicBezTo>
                  <a:cubicBezTo>
                    <a:pt x="390342" y="314157"/>
                    <a:pt x="-11266" y="302757"/>
                    <a:pt x="243" y="134884"/>
                  </a:cubicBezTo>
                  <a:cubicBezTo>
                    <a:pt x="10292" y="-11160"/>
                    <a:pt x="311565" y="-40552"/>
                    <a:pt x="403849" y="56216"/>
                  </a:cubicBezTo>
                  <a:close/>
                  <a:moveTo>
                    <a:pt x="196913" y="36603"/>
                  </a:moveTo>
                  <a:cubicBezTo>
                    <a:pt x="140019" y="42438"/>
                    <a:pt x="26771" y="78747"/>
                    <a:pt x="39685" y="152336"/>
                  </a:cubicBezTo>
                  <a:cubicBezTo>
                    <a:pt x="52598" y="225925"/>
                    <a:pt x="195616" y="236677"/>
                    <a:pt x="252943" y="227816"/>
                  </a:cubicBezTo>
                  <a:cubicBezTo>
                    <a:pt x="300813" y="220414"/>
                    <a:pt x="392989" y="186213"/>
                    <a:pt x="396123" y="129157"/>
                  </a:cubicBezTo>
                  <a:cubicBezTo>
                    <a:pt x="400553" y="47031"/>
                    <a:pt x="256238" y="30552"/>
                    <a:pt x="196967" y="3660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E3CFE2D3-A9BA-3E6B-11F8-5041A0235A19}"/>
                </a:ext>
              </a:extLst>
            </p:cNvPr>
            <p:cNvSpPr/>
            <p:nvPr/>
          </p:nvSpPr>
          <p:spPr>
            <a:xfrm>
              <a:off x="9110548" y="4656357"/>
              <a:ext cx="270031" cy="136157"/>
            </a:xfrm>
            <a:custGeom>
              <a:avLst/>
              <a:gdLst>
                <a:gd name="csX0" fmla="*/ 0 w 270031"/>
                <a:gd name="csY0" fmla="*/ 30862 h 136157"/>
                <a:gd name="csX1" fmla="*/ 1621 w 270031"/>
                <a:gd name="csY1" fmla="*/ 7359 h 136157"/>
                <a:gd name="csX2" fmla="*/ 13237 w 270031"/>
                <a:gd name="csY2" fmla="*/ 119 h 136157"/>
                <a:gd name="csX3" fmla="*/ 267396 w 270031"/>
                <a:gd name="csY3" fmla="*/ 108720 h 136157"/>
                <a:gd name="csX4" fmla="*/ 245568 w 270031"/>
                <a:gd name="csY4" fmla="*/ 135681 h 136157"/>
                <a:gd name="csX5" fmla="*/ 54 w 270031"/>
                <a:gd name="csY5" fmla="*/ 30862 h 13615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70031" h="136157">
                  <a:moveTo>
                    <a:pt x="0" y="30862"/>
                  </a:moveTo>
                  <a:lnTo>
                    <a:pt x="1621" y="7359"/>
                  </a:lnTo>
                  <a:cubicBezTo>
                    <a:pt x="4593" y="3955"/>
                    <a:pt x="8807" y="1091"/>
                    <a:pt x="13237" y="119"/>
                  </a:cubicBezTo>
                  <a:cubicBezTo>
                    <a:pt x="31986" y="-3879"/>
                    <a:pt x="234600" y="94348"/>
                    <a:pt x="267396" y="108720"/>
                  </a:cubicBezTo>
                  <a:cubicBezTo>
                    <a:pt x="275933" y="125145"/>
                    <a:pt x="262425" y="138923"/>
                    <a:pt x="245568" y="135681"/>
                  </a:cubicBezTo>
                  <a:lnTo>
                    <a:pt x="54" y="30862"/>
                  </a:ln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91442A29-ED4B-40EF-7C64-0DACD898BEE2}"/>
                </a:ext>
              </a:extLst>
            </p:cNvPr>
            <p:cNvSpPr/>
            <p:nvPr/>
          </p:nvSpPr>
          <p:spPr>
            <a:xfrm>
              <a:off x="9109574" y="4880930"/>
              <a:ext cx="256276" cy="124812"/>
            </a:xfrm>
            <a:custGeom>
              <a:avLst/>
              <a:gdLst>
                <a:gd name="csX0" fmla="*/ 230819 w 256276"/>
                <a:gd name="csY0" fmla="*/ 961 h 124812"/>
                <a:gd name="csX1" fmla="*/ 255619 w 256276"/>
                <a:gd name="csY1" fmla="*/ 13172 h 124812"/>
                <a:gd name="csX2" fmla="*/ 251675 w 256276"/>
                <a:gd name="csY2" fmla="*/ 27003 h 124812"/>
                <a:gd name="csX3" fmla="*/ 30366 w 256276"/>
                <a:gd name="csY3" fmla="*/ 124744 h 124812"/>
                <a:gd name="csX4" fmla="*/ 22532 w 256276"/>
                <a:gd name="csY4" fmla="*/ 87679 h 124812"/>
                <a:gd name="csX5" fmla="*/ 230873 w 256276"/>
                <a:gd name="csY5" fmla="*/ 1015 h 1248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56276" h="124812">
                  <a:moveTo>
                    <a:pt x="230819" y="961"/>
                  </a:moveTo>
                  <a:cubicBezTo>
                    <a:pt x="241895" y="-2335"/>
                    <a:pt x="250972" y="3122"/>
                    <a:pt x="255619" y="13172"/>
                  </a:cubicBezTo>
                  <a:cubicBezTo>
                    <a:pt x="257618" y="19061"/>
                    <a:pt x="254700" y="22519"/>
                    <a:pt x="251675" y="27003"/>
                  </a:cubicBezTo>
                  <a:cubicBezTo>
                    <a:pt x="235520" y="50722"/>
                    <a:pt x="64838" y="102105"/>
                    <a:pt x="30366" y="124744"/>
                  </a:cubicBezTo>
                  <a:cubicBezTo>
                    <a:pt x="-7239" y="126149"/>
                    <a:pt x="-9994" y="105563"/>
                    <a:pt x="22532" y="87679"/>
                  </a:cubicBezTo>
                  <a:cubicBezTo>
                    <a:pt x="84505" y="53640"/>
                    <a:pt x="166901" y="34081"/>
                    <a:pt x="230873" y="101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310E4A34-C760-B390-6023-E9C254142471}"/>
                </a:ext>
              </a:extLst>
            </p:cNvPr>
            <p:cNvSpPr/>
            <p:nvPr/>
          </p:nvSpPr>
          <p:spPr>
            <a:xfrm>
              <a:off x="9318946" y="4475519"/>
              <a:ext cx="185458" cy="212339"/>
            </a:xfrm>
            <a:custGeom>
              <a:avLst/>
              <a:gdLst>
                <a:gd name="csX0" fmla="*/ 11613 w 185458"/>
                <a:gd name="csY0" fmla="*/ 712 h 212339"/>
                <a:gd name="csX1" fmla="*/ 49273 w 185458"/>
                <a:gd name="csY1" fmla="*/ 24107 h 212339"/>
                <a:gd name="csX2" fmla="*/ 179324 w 185458"/>
                <a:gd name="csY2" fmla="*/ 178904 h 212339"/>
                <a:gd name="csX3" fmla="*/ 152741 w 185458"/>
                <a:gd name="csY3" fmla="*/ 205486 h 212339"/>
                <a:gd name="csX4" fmla="*/ 17935 w 185458"/>
                <a:gd name="csY4" fmla="*/ 45773 h 212339"/>
                <a:gd name="csX5" fmla="*/ 11667 w 185458"/>
                <a:gd name="csY5" fmla="*/ 712 h 212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5458" h="212339">
                  <a:moveTo>
                    <a:pt x="11613" y="712"/>
                  </a:moveTo>
                  <a:cubicBezTo>
                    <a:pt x="27390" y="-3719"/>
                    <a:pt x="39169" y="13571"/>
                    <a:pt x="49273" y="24107"/>
                  </a:cubicBezTo>
                  <a:cubicBezTo>
                    <a:pt x="82555" y="58848"/>
                    <a:pt x="154253" y="140596"/>
                    <a:pt x="179324" y="178904"/>
                  </a:cubicBezTo>
                  <a:cubicBezTo>
                    <a:pt x="196235" y="204784"/>
                    <a:pt x="175163" y="222830"/>
                    <a:pt x="152741" y="205486"/>
                  </a:cubicBezTo>
                  <a:cubicBezTo>
                    <a:pt x="112056" y="150538"/>
                    <a:pt x="58025" y="100398"/>
                    <a:pt x="17935" y="45773"/>
                  </a:cubicBezTo>
                  <a:cubicBezTo>
                    <a:pt x="9020" y="33616"/>
                    <a:pt x="-13781" y="7844"/>
                    <a:pt x="11667" y="71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73DD071-6844-4EA4-EF1F-A19DC0DF1228}"/>
                </a:ext>
              </a:extLst>
            </p:cNvPr>
            <p:cNvSpPr/>
            <p:nvPr/>
          </p:nvSpPr>
          <p:spPr>
            <a:xfrm>
              <a:off x="11767641" y="5870866"/>
              <a:ext cx="33817" cy="35125"/>
            </a:xfrm>
            <a:custGeom>
              <a:avLst/>
              <a:gdLst>
                <a:gd name="csX0" fmla="*/ 31348 w 33817"/>
                <a:gd name="csY0" fmla="*/ 5399 h 35125"/>
                <a:gd name="csX1" fmla="*/ 7413 w 33817"/>
                <a:gd name="csY1" fmla="*/ 31712 h 35125"/>
                <a:gd name="csX2" fmla="*/ 31348 w 33817"/>
                <a:gd name="csY2" fmla="*/ 5399 h 35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17" h="35125">
                  <a:moveTo>
                    <a:pt x="31348" y="5399"/>
                  </a:moveTo>
                  <a:cubicBezTo>
                    <a:pt x="39885" y="19015"/>
                    <a:pt x="24919" y="44301"/>
                    <a:pt x="7413" y="31712"/>
                  </a:cubicBezTo>
                  <a:cubicBezTo>
                    <a:pt x="-15388" y="15233"/>
                    <a:pt x="20704" y="-11512"/>
                    <a:pt x="31348" y="539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09A7309-9DD4-A093-68B7-C31AA026F7D8}"/>
                </a:ext>
              </a:extLst>
            </p:cNvPr>
            <p:cNvSpPr/>
            <p:nvPr/>
          </p:nvSpPr>
          <p:spPr>
            <a:xfrm>
              <a:off x="9265300" y="4404718"/>
              <a:ext cx="33945" cy="32982"/>
            </a:xfrm>
            <a:custGeom>
              <a:avLst/>
              <a:gdLst>
                <a:gd name="csX0" fmla="*/ 5070 w 33945"/>
                <a:gd name="csY0" fmla="*/ 4354 h 32982"/>
                <a:gd name="csX1" fmla="*/ 28248 w 33945"/>
                <a:gd name="csY1" fmla="*/ 30072 h 32982"/>
                <a:gd name="csX2" fmla="*/ 5070 w 33945"/>
                <a:gd name="csY2" fmla="*/ 4354 h 3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45" h="32982">
                  <a:moveTo>
                    <a:pt x="5070" y="4354"/>
                  </a:moveTo>
                  <a:cubicBezTo>
                    <a:pt x="19820" y="-10883"/>
                    <a:pt x="45376" y="17807"/>
                    <a:pt x="28248" y="30072"/>
                  </a:cubicBezTo>
                  <a:cubicBezTo>
                    <a:pt x="13552" y="40554"/>
                    <a:pt x="-10545" y="20563"/>
                    <a:pt x="5070" y="4354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C3F8D3D-767A-550C-9FD0-493C2D03B45B}"/>
                </a:ext>
              </a:extLst>
            </p:cNvPr>
            <p:cNvSpPr/>
            <p:nvPr/>
          </p:nvSpPr>
          <p:spPr>
            <a:xfrm>
              <a:off x="9824527" y="5335971"/>
              <a:ext cx="247491" cy="251230"/>
            </a:xfrm>
            <a:custGeom>
              <a:avLst/>
              <a:gdLst>
                <a:gd name="csX0" fmla="*/ 119818 w 247491"/>
                <a:gd name="csY0" fmla="*/ 99 h 251230"/>
                <a:gd name="csX1" fmla="*/ 146833 w 247491"/>
                <a:gd name="csY1" fmla="*/ 249611 h 251230"/>
                <a:gd name="csX2" fmla="*/ 119818 w 247491"/>
                <a:gd name="csY2" fmla="*/ 99 h 251230"/>
                <a:gd name="csX3" fmla="*/ 186545 w 247491"/>
                <a:gd name="csY3" fmla="*/ 190340 h 251230"/>
                <a:gd name="csX4" fmla="*/ 59574 w 247491"/>
                <a:gd name="csY4" fmla="*/ 63368 h 251230"/>
                <a:gd name="csX5" fmla="*/ 186545 w 247491"/>
                <a:gd name="csY5" fmla="*/ 190340 h 251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47491" h="251230">
                  <a:moveTo>
                    <a:pt x="119818" y="99"/>
                  </a:moveTo>
                  <a:cubicBezTo>
                    <a:pt x="275803" y="-5520"/>
                    <a:pt x="293633" y="230052"/>
                    <a:pt x="146833" y="249611"/>
                  </a:cubicBezTo>
                  <a:cubicBezTo>
                    <a:pt x="-39302" y="274411"/>
                    <a:pt x="-48649" y="6204"/>
                    <a:pt x="119818" y="99"/>
                  </a:cubicBezTo>
                  <a:close/>
                  <a:moveTo>
                    <a:pt x="186545" y="190340"/>
                  </a:moveTo>
                  <a:cubicBezTo>
                    <a:pt x="273102" y="106160"/>
                    <a:pt x="137918" y="-20649"/>
                    <a:pt x="59574" y="63368"/>
                  </a:cubicBezTo>
                  <a:cubicBezTo>
                    <a:pt x="-20878" y="149655"/>
                    <a:pt x="104581" y="270034"/>
                    <a:pt x="186545" y="19034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13B58BE-C049-A8E7-5F5C-55F1CDF44829}"/>
                </a:ext>
              </a:extLst>
            </p:cNvPr>
            <p:cNvSpPr/>
            <p:nvPr/>
          </p:nvSpPr>
          <p:spPr>
            <a:xfrm>
              <a:off x="10353568" y="5772085"/>
              <a:ext cx="35910" cy="37139"/>
            </a:xfrm>
            <a:custGeom>
              <a:avLst/>
              <a:gdLst>
                <a:gd name="csX0" fmla="*/ 30474 w 35910"/>
                <a:gd name="csY0" fmla="*/ 2765 h 37139"/>
                <a:gd name="csX1" fmla="*/ 2811 w 35910"/>
                <a:gd name="csY1" fmla="*/ 30428 h 37139"/>
                <a:gd name="csX2" fmla="*/ 30474 w 35910"/>
                <a:gd name="csY2" fmla="*/ 2765 h 371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910" h="37139">
                  <a:moveTo>
                    <a:pt x="30474" y="2765"/>
                  </a:moveTo>
                  <a:cubicBezTo>
                    <a:pt x="48629" y="14111"/>
                    <a:pt x="16643" y="52473"/>
                    <a:pt x="2811" y="30428"/>
                  </a:cubicBezTo>
                  <a:cubicBezTo>
                    <a:pt x="-7779" y="13571"/>
                    <a:pt x="13779" y="-7663"/>
                    <a:pt x="30474" y="276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B854B345-75A9-0AC9-A2B6-003A3924F080}"/>
                </a:ext>
              </a:extLst>
            </p:cNvPr>
            <p:cNvSpPr/>
            <p:nvPr/>
          </p:nvSpPr>
          <p:spPr>
            <a:xfrm>
              <a:off x="10032647" y="5057301"/>
              <a:ext cx="34075" cy="36167"/>
            </a:xfrm>
            <a:custGeom>
              <a:avLst/>
              <a:gdLst>
                <a:gd name="csX0" fmla="*/ 5008 w 34075"/>
                <a:gd name="csY0" fmla="*/ 3106 h 36167"/>
                <a:gd name="csX1" fmla="*/ 23648 w 34075"/>
                <a:gd name="csY1" fmla="*/ 34012 h 36167"/>
                <a:gd name="csX2" fmla="*/ 5008 w 34075"/>
                <a:gd name="csY2" fmla="*/ 3106 h 361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75" h="36167">
                  <a:moveTo>
                    <a:pt x="5008" y="3106"/>
                  </a:moveTo>
                  <a:cubicBezTo>
                    <a:pt x="25701" y="-9969"/>
                    <a:pt x="47529" y="21693"/>
                    <a:pt x="23648" y="34012"/>
                  </a:cubicBezTo>
                  <a:cubicBezTo>
                    <a:pt x="2198" y="45088"/>
                    <a:pt x="-6285" y="10238"/>
                    <a:pt x="5008" y="310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127FA313-DAFE-EB90-91F9-366B611D5AC6}"/>
                </a:ext>
              </a:extLst>
            </p:cNvPr>
            <p:cNvSpPr/>
            <p:nvPr/>
          </p:nvSpPr>
          <p:spPr>
            <a:xfrm>
              <a:off x="9743758" y="5667187"/>
              <a:ext cx="34299" cy="35345"/>
            </a:xfrm>
            <a:custGeom>
              <a:avLst/>
              <a:gdLst>
                <a:gd name="csX0" fmla="*/ 31741 w 34299"/>
                <a:gd name="csY0" fmla="*/ 29103 h 35345"/>
                <a:gd name="csX1" fmla="*/ 8184 w 34299"/>
                <a:gd name="csY1" fmla="*/ 3115 h 35345"/>
                <a:gd name="csX2" fmla="*/ 31741 w 34299"/>
                <a:gd name="csY2" fmla="*/ 29103 h 353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9" h="35345">
                  <a:moveTo>
                    <a:pt x="31741" y="29103"/>
                  </a:moveTo>
                  <a:cubicBezTo>
                    <a:pt x="19368" y="48554"/>
                    <a:pt x="-15806" y="17649"/>
                    <a:pt x="8184" y="3115"/>
                  </a:cubicBezTo>
                  <a:cubicBezTo>
                    <a:pt x="27797" y="-8772"/>
                    <a:pt x="39846" y="16298"/>
                    <a:pt x="31741" y="2910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32473BC0-CD7A-457A-FEE3-85819769F16E}"/>
                </a:ext>
              </a:extLst>
            </p:cNvPr>
            <p:cNvSpPr/>
            <p:nvPr/>
          </p:nvSpPr>
          <p:spPr>
            <a:xfrm>
              <a:off x="9856793" y="5265161"/>
              <a:ext cx="34631" cy="32267"/>
            </a:xfrm>
            <a:custGeom>
              <a:avLst/>
              <a:gdLst>
                <a:gd name="csX0" fmla="*/ 29792 w 34631"/>
                <a:gd name="csY0" fmla="*/ 2776 h 32267"/>
                <a:gd name="csX1" fmla="*/ 6019 w 34631"/>
                <a:gd name="csY1" fmla="*/ 28981 h 32267"/>
                <a:gd name="csX2" fmla="*/ 29792 w 34631"/>
                <a:gd name="csY2" fmla="*/ 2776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31" h="32267">
                  <a:moveTo>
                    <a:pt x="29792" y="2776"/>
                  </a:moveTo>
                  <a:cubicBezTo>
                    <a:pt x="43840" y="11529"/>
                    <a:pt x="24659" y="42273"/>
                    <a:pt x="6019" y="28981"/>
                  </a:cubicBezTo>
                  <a:cubicBezTo>
                    <a:pt x="-11109" y="16770"/>
                    <a:pt x="11962" y="-8354"/>
                    <a:pt x="29792" y="277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94CEA0EA-8B1B-49D9-E18D-222491F70CDE}"/>
                </a:ext>
              </a:extLst>
            </p:cNvPr>
            <p:cNvSpPr/>
            <p:nvPr/>
          </p:nvSpPr>
          <p:spPr>
            <a:xfrm>
              <a:off x="10266942" y="5768225"/>
              <a:ext cx="32515" cy="29963"/>
            </a:xfrm>
            <a:custGeom>
              <a:avLst/>
              <a:gdLst>
                <a:gd name="csX0" fmla="*/ 2340 w 32515"/>
                <a:gd name="csY0" fmla="*/ 24833 h 29963"/>
                <a:gd name="csX1" fmla="*/ 28653 w 32515"/>
                <a:gd name="csY1" fmla="*/ 5706 h 29963"/>
                <a:gd name="csX2" fmla="*/ 2340 w 32515"/>
                <a:gd name="csY2" fmla="*/ 24833 h 29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15" h="29963">
                  <a:moveTo>
                    <a:pt x="2340" y="24833"/>
                  </a:moveTo>
                  <a:cubicBezTo>
                    <a:pt x="-7872" y="8516"/>
                    <a:pt x="18009" y="-9422"/>
                    <a:pt x="28653" y="5706"/>
                  </a:cubicBezTo>
                  <a:cubicBezTo>
                    <a:pt x="43889" y="27481"/>
                    <a:pt x="9634" y="36504"/>
                    <a:pt x="2340" y="2483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4C502EFC-ADD6-B4A4-AD30-7AB0F003184C}"/>
                </a:ext>
              </a:extLst>
            </p:cNvPr>
            <p:cNvSpPr/>
            <p:nvPr/>
          </p:nvSpPr>
          <p:spPr>
            <a:xfrm>
              <a:off x="10549097" y="5282833"/>
              <a:ext cx="126151" cy="40561"/>
            </a:xfrm>
            <a:custGeom>
              <a:avLst/>
              <a:gdLst>
                <a:gd name="csX0" fmla="*/ 5358 w 126151"/>
                <a:gd name="csY0" fmla="*/ 4501 h 40561"/>
                <a:gd name="csX1" fmla="*/ 120496 w 126151"/>
                <a:gd name="csY1" fmla="*/ 6176 h 40561"/>
                <a:gd name="csX2" fmla="*/ 108286 w 126151"/>
                <a:gd name="csY2" fmla="*/ 37459 h 40561"/>
                <a:gd name="csX3" fmla="*/ 5358 w 126151"/>
                <a:gd name="csY3" fmla="*/ 4501 h 40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26151" h="40561">
                  <a:moveTo>
                    <a:pt x="5358" y="4501"/>
                  </a:moveTo>
                  <a:cubicBezTo>
                    <a:pt x="31941" y="9796"/>
                    <a:pt x="101964" y="-9277"/>
                    <a:pt x="120496" y="6176"/>
                  </a:cubicBezTo>
                  <a:cubicBezTo>
                    <a:pt x="132815" y="16496"/>
                    <a:pt x="123306" y="34596"/>
                    <a:pt x="108286" y="37459"/>
                  </a:cubicBezTo>
                  <a:cubicBezTo>
                    <a:pt x="86782" y="41566"/>
                    <a:pt x="-25602" y="48698"/>
                    <a:pt x="5358" y="450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BB01576F-4F7F-B715-5DAA-EF1E3F1C3AAC}"/>
                </a:ext>
              </a:extLst>
            </p:cNvPr>
            <p:cNvSpPr/>
            <p:nvPr/>
          </p:nvSpPr>
          <p:spPr>
            <a:xfrm>
              <a:off x="10780352" y="5466001"/>
              <a:ext cx="32722" cy="37607"/>
            </a:xfrm>
            <a:custGeom>
              <a:avLst/>
              <a:gdLst>
                <a:gd name="csX0" fmla="*/ 28045 w 32722"/>
                <a:gd name="csY0" fmla="*/ 5360 h 37607"/>
                <a:gd name="csX1" fmla="*/ 9891 w 32722"/>
                <a:gd name="csY1" fmla="*/ 35671 h 37607"/>
                <a:gd name="csX2" fmla="*/ 28045 w 32722"/>
                <a:gd name="csY2" fmla="*/ 5360 h 376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22" h="37607">
                  <a:moveTo>
                    <a:pt x="28045" y="5360"/>
                  </a:moveTo>
                  <a:cubicBezTo>
                    <a:pt x="39554" y="16869"/>
                    <a:pt x="28424" y="45235"/>
                    <a:pt x="9891" y="35671"/>
                  </a:cubicBezTo>
                  <a:cubicBezTo>
                    <a:pt x="-13180" y="23731"/>
                    <a:pt x="8811" y="-13820"/>
                    <a:pt x="28045" y="536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095C4442-3177-0DEF-D0A6-75BCC002B17A}"/>
                </a:ext>
              </a:extLst>
            </p:cNvPr>
            <p:cNvSpPr/>
            <p:nvPr/>
          </p:nvSpPr>
          <p:spPr>
            <a:xfrm>
              <a:off x="10620199" y="5570538"/>
              <a:ext cx="36314" cy="31858"/>
            </a:xfrm>
            <a:custGeom>
              <a:avLst/>
              <a:gdLst>
                <a:gd name="csX0" fmla="*/ 9033 w 36314"/>
                <a:gd name="csY0" fmla="*/ 1536 h 31858"/>
                <a:gd name="csX1" fmla="*/ 30375 w 36314"/>
                <a:gd name="csY1" fmla="*/ 27741 h 31858"/>
                <a:gd name="csX2" fmla="*/ 9033 w 36314"/>
                <a:gd name="csY2" fmla="*/ 1536 h 318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314" h="31858">
                  <a:moveTo>
                    <a:pt x="9033" y="1536"/>
                  </a:moveTo>
                  <a:cubicBezTo>
                    <a:pt x="33077" y="-6352"/>
                    <a:pt x="43991" y="18232"/>
                    <a:pt x="30375" y="27741"/>
                  </a:cubicBezTo>
                  <a:cubicBezTo>
                    <a:pt x="7358" y="43734"/>
                    <a:pt x="-12038" y="8452"/>
                    <a:pt x="9033" y="153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6464814-7D01-E8E8-190F-018BEE8AFE12}"/>
                </a:ext>
              </a:extLst>
            </p:cNvPr>
            <p:cNvSpPr/>
            <p:nvPr/>
          </p:nvSpPr>
          <p:spPr>
            <a:xfrm>
              <a:off x="10993765" y="5663182"/>
              <a:ext cx="32491" cy="33796"/>
            </a:xfrm>
            <a:custGeom>
              <a:avLst/>
              <a:gdLst>
                <a:gd name="csX0" fmla="*/ 12383 w 32491"/>
                <a:gd name="csY0" fmla="*/ 527 h 33796"/>
                <a:gd name="csX1" fmla="*/ 20109 w 32491"/>
                <a:gd name="csY1" fmla="*/ 33270 h 33796"/>
                <a:gd name="csX2" fmla="*/ 12383 w 32491"/>
                <a:gd name="csY2" fmla="*/ 527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491" h="33796">
                  <a:moveTo>
                    <a:pt x="12383" y="527"/>
                  </a:moveTo>
                  <a:cubicBezTo>
                    <a:pt x="32482" y="-4498"/>
                    <a:pt x="41667" y="27921"/>
                    <a:pt x="20109" y="33270"/>
                  </a:cubicBezTo>
                  <a:cubicBezTo>
                    <a:pt x="10" y="38295"/>
                    <a:pt x="-9175" y="5876"/>
                    <a:pt x="12383" y="52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35924D96-6D6D-E1A2-27D4-2BF6EA2E0F30}"/>
                </a:ext>
              </a:extLst>
            </p:cNvPr>
            <p:cNvSpPr/>
            <p:nvPr/>
          </p:nvSpPr>
          <p:spPr>
            <a:xfrm>
              <a:off x="10871913" y="5580198"/>
              <a:ext cx="29441" cy="33614"/>
            </a:xfrm>
            <a:custGeom>
              <a:avLst/>
              <a:gdLst>
                <a:gd name="csX0" fmla="*/ 8290 w 29441"/>
                <a:gd name="csY0" fmla="*/ 1385 h 33614"/>
                <a:gd name="csX1" fmla="*/ 17529 w 29441"/>
                <a:gd name="csY1" fmla="*/ 33587 h 33614"/>
                <a:gd name="csX2" fmla="*/ 8290 w 29441"/>
                <a:gd name="csY2" fmla="*/ 1385 h 336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1" h="33614">
                  <a:moveTo>
                    <a:pt x="8290" y="1385"/>
                  </a:moveTo>
                  <a:cubicBezTo>
                    <a:pt x="36872" y="-7908"/>
                    <a:pt x="32874" y="32561"/>
                    <a:pt x="17529" y="33587"/>
                  </a:cubicBezTo>
                  <a:cubicBezTo>
                    <a:pt x="2347" y="34614"/>
                    <a:pt x="-8081" y="6680"/>
                    <a:pt x="8290" y="138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BE08F30B-1AC6-F490-A1DC-F395A855D1E9}"/>
                </a:ext>
              </a:extLst>
            </p:cNvPr>
            <p:cNvSpPr/>
            <p:nvPr/>
          </p:nvSpPr>
          <p:spPr>
            <a:xfrm>
              <a:off x="11220747" y="4745909"/>
              <a:ext cx="32491" cy="33796"/>
            </a:xfrm>
            <a:custGeom>
              <a:avLst/>
              <a:gdLst>
                <a:gd name="csX0" fmla="*/ 12383 w 32491"/>
                <a:gd name="csY0" fmla="*/ 527 h 33796"/>
                <a:gd name="csX1" fmla="*/ 20109 w 32491"/>
                <a:gd name="csY1" fmla="*/ 33270 h 33796"/>
                <a:gd name="csX2" fmla="*/ 12383 w 32491"/>
                <a:gd name="csY2" fmla="*/ 527 h 337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491" h="33796">
                  <a:moveTo>
                    <a:pt x="12383" y="527"/>
                  </a:moveTo>
                  <a:cubicBezTo>
                    <a:pt x="32482" y="-4498"/>
                    <a:pt x="41667" y="27920"/>
                    <a:pt x="20109" y="33270"/>
                  </a:cubicBezTo>
                  <a:cubicBezTo>
                    <a:pt x="10" y="38294"/>
                    <a:pt x="-9175" y="5876"/>
                    <a:pt x="12383" y="52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4E3BEA71-7D3A-D416-2702-A790DC25CC05}"/>
                </a:ext>
              </a:extLst>
            </p:cNvPr>
            <p:cNvSpPr/>
            <p:nvPr/>
          </p:nvSpPr>
          <p:spPr>
            <a:xfrm>
              <a:off x="11037540" y="4258005"/>
              <a:ext cx="32707" cy="30892"/>
            </a:xfrm>
            <a:custGeom>
              <a:avLst/>
              <a:gdLst>
                <a:gd name="csX0" fmla="*/ 27555 w 32707"/>
                <a:gd name="csY0" fmla="*/ 28742 h 30892"/>
                <a:gd name="csX1" fmla="*/ 12103 w 32707"/>
                <a:gd name="csY1" fmla="*/ 1078 h 30892"/>
                <a:gd name="csX2" fmla="*/ 27555 w 32707"/>
                <a:gd name="csY2" fmla="*/ 28742 h 30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07" h="30892">
                  <a:moveTo>
                    <a:pt x="27555" y="28742"/>
                  </a:moveTo>
                  <a:cubicBezTo>
                    <a:pt x="12697" y="39116"/>
                    <a:pt x="-16534" y="9021"/>
                    <a:pt x="12103" y="1078"/>
                  </a:cubicBezTo>
                  <a:cubicBezTo>
                    <a:pt x="37443" y="-5946"/>
                    <a:pt x="35174" y="23447"/>
                    <a:pt x="27555" y="2874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F2130926-E208-9A1F-057D-C9D8C423A58C}"/>
                </a:ext>
              </a:extLst>
            </p:cNvPr>
            <p:cNvSpPr/>
            <p:nvPr/>
          </p:nvSpPr>
          <p:spPr>
            <a:xfrm>
              <a:off x="8208461" y="3154329"/>
              <a:ext cx="382767" cy="134082"/>
            </a:xfrm>
            <a:custGeom>
              <a:avLst/>
              <a:gdLst>
                <a:gd name="csX0" fmla="*/ 378532 w 382767"/>
                <a:gd name="csY0" fmla="*/ 4372 h 134082"/>
                <a:gd name="csX1" fmla="*/ 305862 w 382767"/>
                <a:gd name="csY1" fmla="*/ 100655 h 134082"/>
                <a:gd name="csX2" fmla="*/ 39222 w 382767"/>
                <a:gd name="csY2" fmla="*/ 70884 h 134082"/>
                <a:gd name="csX3" fmla="*/ 3778 w 382767"/>
                <a:gd name="csY3" fmla="*/ 3832 h 134082"/>
                <a:gd name="csX4" fmla="*/ 23769 w 382767"/>
                <a:gd name="csY4" fmla="*/ 4156 h 134082"/>
                <a:gd name="csX5" fmla="*/ 101195 w 382767"/>
                <a:gd name="csY5" fmla="*/ 71640 h 134082"/>
                <a:gd name="csX6" fmla="*/ 307428 w 382767"/>
                <a:gd name="csY6" fmla="*/ 53864 h 134082"/>
                <a:gd name="csX7" fmla="*/ 378586 w 382767"/>
                <a:gd name="csY7" fmla="*/ 4318 h 1340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82767" h="134082">
                  <a:moveTo>
                    <a:pt x="378532" y="4372"/>
                  </a:moveTo>
                  <a:cubicBezTo>
                    <a:pt x="401441" y="27335"/>
                    <a:pt x="324826" y="88984"/>
                    <a:pt x="305862" y="100655"/>
                  </a:cubicBezTo>
                  <a:cubicBezTo>
                    <a:pt x="215577" y="156036"/>
                    <a:pt x="116377" y="140205"/>
                    <a:pt x="39222" y="70884"/>
                  </a:cubicBezTo>
                  <a:cubicBezTo>
                    <a:pt x="21986" y="55377"/>
                    <a:pt x="-11188" y="27497"/>
                    <a:pt x="3778" y="3832"/>
                  </a:cubicBezTo>
                  <a:cubicBezTo>
                    <a:pt x="7614" y="1347"/>
                    <a:pt x="18960" y="2535"/>
                    <a:pt x="23769" y="4156"/>
                  </a:cubicBezTo>
                  <a:cubicBezTo>
                    <a:pt x="36196" y="8479"/>
                    <a:pt x="77800" y="58187"/>
                    <a:pt x="101195" y="71640"/>
                  </a:cubicBezTo>
                  <a:cubicBezTo>
                    <a:pt x="171434" y="112109"/>
                    <a:pt x="244969" y="104221"/>
                    <a:pt x="307428" y="53864"/>
                  </a:cubicBezTo>
                  <a:cubicBezTo>
                    <a:pt x="324610" y="40033"/>
                    <a:pt x="358541" y="-15781"/>
                    <a:pt x="378586" y="431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CA4E4E1C-34FE-E0AD-D833-8F704DADF30E}"/>
                </a:ext>
              </a:extLst>
            </p:cNvPr>
            <p:cNvSpPr/>
            <p:nvPr/>
          </p:nvSpPr>
          <p:spPr>
            <a:xfrm>
              <a:off x="8318992" y="3016812"/>
              <a:ext cx="197364" cy="178695"/>
            </a:xfrm>
            <a:custGeom>
              <a:avLst/>
              <a:gdLst>
                <a:gd name="csX0" fmla="*/ 162967 w 197364"/>
                <a:gd name="csY0" fmla="*/ 140647 h 178695"/>
                <a:gd name="csX1" fmla="*/ 137951 w 197364"/>
                <a:gd name="csY1" fmla="*/ 95748 h 178695"/>
                <a:gd name="csX2" fmla="*/ 76843 w 197364"/>
                <a:gd name="csY2" fmla="*/ 21456 h 178695"/>
                <a:gd name="csX3" fmla="*/ 101643 w 197364"/>
                <a:gd name="csY3" fmla="*/ 1573 h 178695"/>
                <a:gd name="csX4" fmla="*/ 197006 w 197364"/>
                <a:gd name="csY4" fmla="*/ 133407 h 178695"/>
                <a:gd name="csX5" fmla="*/ 13627 w 197364"/>
                <a:gd name="csY5" fmla="*/ 123465 h 178695"/>
                <a:gd name="csX6" fmla="*/ 18490 w 197364"/>
                <a:gd name="csY6" fmla="*/ 89912 h 178695"/>
                <a:gd name="csX7" fmla="*/ 162967 w 197364"/>
                <a:gd name="csY7" fmla="*/ 140647 h 178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97364" h="178695">
                  <a:moveTo>
                    <a:pt x="162967" y="140647"/>
                  </a:moveTo>
                  <a:cubicBezTo>
                    <a:pt x="155781" y="124978"/>
                    <a:pt x="147677" y="110012"/>
                    <a:pt x="137951" y="95748"/>
                  </a:cubicBezTo>
                  <a:cubicBezTo>
                    <a:pt x="127091" y="79809"/>
                    <a:pt x="79598" y="30911"/>
                    <a:pt x="76843" y="21456"/>
                  </a:cubicBezTo>
                  <a:cubicBezTo>
                    <a:pt x="71386" y="2869"/>
                    <a:pt x="85542" y="-3236"/>
                    <a:pt x="101643" y="1573"/>
                  </a:cubicBezTo>
                  <a:cubicBezTo>
                    <a:pt x="124768" y="8489"/>
                    <a:pt x="194521" y="107040"/>
                    <a:pt x="197006" y="133407"/>
                  </a:cubicBezTo>
                  <a:cubicBezTo>
                    <a:pt x="205813" y="226501"/>
                    <a:pt x="49774" y="151777"/>
                    <a:pt x="13627" y="123465"/>
                  </a:cubicBezTo>
                  <a:cubicBezTo>
                    <a:pt x="-6634" y="107526"/>
                    <a:pt x="-3716" y="85698"/>
                    <a:pt x="18490" y="89912"/>
                  </a:cubicBezTo>
                  <a:cubicBezTo>
                    <a:pt x="56906" y="97152"/>
                    <a:pt x="112395" y="154965"/>
                    <a:pt x="162967" y="14064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B2D454B8-77B1-A90A-989E-CEA9AAD8716A}"/>
                </a:ext>
              </a:extLst>
            </p:cNvPr>
            <p:cNvSpPr/>
            <p:nvPr/>
          </p:nvSpPr>
          <p:spPr>
            <a:xfrm>
              <a:off x="8302371" y="3017219"/>
              <a:ext cx="32110" cy="32620"/>
            </a:xfrm>
            <a:custGeom>
              <a:avLst/>
              <a:gdLst>
                <a:gd name="csX0" fmla="*/ 29221 w 32110"/>
                <a:gd name="csY0" fmla="*/ 5866 h 32620"/>
                <a:gd name="csX1" fmla="*/ 17064 w 32110"/>
                <a:gd name="csY1" fmla="*/ 32503 h 32620"/>
                <a:gd name="csX2" fmla="*/ 29221 w 32110"/>
                <a:gd name="csY2" fmla="*/ 5866 h 326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110" h="32620">
                  <a:moveTo>
                    <a:pt x="29221" y="5866"/>
                  </a:moveTo>
                  <a:cubicBezTo>
                    <a:pt x="35543" y="16240"/>
                    <a:pt x="31490" y="31422"/>
                    <a:pt x="17064" y="32503"/>
                  </a:cubicBezTo>
                  <a:cubicBezTo>
                    <a:pt x="-21351" y="35421"/>
                    <a:pt x="15119" y="-17205"/>
                    <a:pt x="29221" y="586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E2B7E710-B995-3FB3-AA6B-41D87DBB1D26}"/>
                </a:ext>
              </a:extLst>
            </p:cNvPr>
            <p:cNvSpPr/>
            <p:nvPr/>
          </p:nvSpPr>
          <p:spPr>
            <a:xfrm>
              <a:off x="8485992" y="3036121"/>
              <a:ext cx="30862" cy="31100"/>
            </a:xfrm>
            <a:custGeom>
              <a:avLst/>
              <a:gdLst>
                <a:gd name="csX0" fmla="*/ 8610 w 30862"/>
                <a:gd name="csY0" fmla="*/ 1120 h 31100"/>
                <a:gd name="csX1" fmla="*/ 25251 w 30862"/>
                <a:gd name="csY1" fmla="*/ 27541 h 31100"/>
                <a:gd name="csX2" fmla="*/ 8610 w 30862"/>
                <a:gd name="csY2" fmla="*/ 1120 h 3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2" h="31100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3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0C98E92A-858C-96E8-B509-D90E7BD0EC03}"/>
                </a:ext>
              </a:extLst>
            </p:cNvPr>
            <p:cNvSpPr/>
            <p:nvPr/>
          </p:nvSpPr>
          <p:spPr>
            <a:xfrm>
              <a:off x="10830417" y="5869989"/>
              <a:ext cx="96329" cy="66777"/>
            </a:xfrm>
            <a:custGeom>
              <a:avLst/>
              <a:gdLst>
                <a:gd name="csX0" fmla="*/ 4077 w 96329"/>
                <a:gd name="csY0" fmla="*/ 6384 h 66777"/>
                <a:gd name="csX1" fmla="*/ 26770 w 96329"/>
                <a:gd name="csY1" fmla="*/ 6384 h 66777"/>
                <a:gd name="csX2" fmla="*/ 34550 w 96329"/>
                <a:gd name="csY2" fmla="*/ 25078 h 66777"/>
                <a:gd name="csX3" fmla="*/ 49084 w 96329"/>
                <a:gd name="csY3" fmla="*/ 30157 h 66777"/>
                <a:gd name="csX4" fmla="*/ 87284 w 96329"/>
                <a:gd name="csY4" fmla="*/ 1251 h 66777"/>
                <a:gd name="csX5" fmla="*/ 41682 w 96329"/>
                <a:gd name="csY5" fmla="*/ 66358 h 66777"/>
                <a:gd name="csX6" fmla="*/ 4077 w 96329"/>
                <a:gd name="csY6" fmla="*/ 6438 h 66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6329" h="66777">
                  <a:moveTo>
                    <a:pt x="4077" y="6384"/>
                  </a:moveTo>
                  <a:lnTo>
                    <a:pt x="26770" y="6384"/>
                  </a:lnTo>
                  <a:cubicBezTo>
                    <a:pt x="26770" y="6384"/>
                    <a:pt x="34550" y="25078"/>
                    <a:pt x="34550" y="25078"/>
                  </a:cubicBezTo>
                  <a:lnTo>
                    <a:pt x="49084" y="30157"/>
                  </a:lnTo>
                  <a:cubicBezTo>
                    <a:pt x="66860" y="28320"/>
                    <a:pt x="62268" y="-7016"/>
                    <a:pt x="87284" y="1251"/>
                  </a:cubicBezTo>
                  <a:cubicBezTo>
                    <a:pt x="110517" y="8977"/>
                    <a:pt x="86743" y="72517"/>
                    <a:pt x="41682" y="66358"/>
                  </a:cubicBezTo>
                  <a:cubicBezTo>
                    <a:pt x="15099" y="62738"/>
                    <a:pt x="-10079" y="32265"/>
                    <a:pt x="4077" y="643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02B36A94-3B9B-B7CE-D5FC-46D7A7097CAA}"/>
                </a:ext>
              </a:extLst>
            </p:cNvPr>
            <p:cNvSpPr/>
            <p:nvPr/>
          </p:nvSpPr>
          <p:spPr>
            <a:xfrm>
              <a:off x="10935206" y="5837039"/>
              <a:ext cx="28964" cy="27589"/>
            </a:xfrm>
            <a:custGeom>
              <a:avLst/>
              <a:gdLst>
                <a:gd name="csX0" fmla="*/ 648 w 28964"/>
                <a:gd name="csY0" fmla="*/ 23395 h 27589"/>
                <a:gd name="csX1" fmla="*/ 0 w 28964"/>
                <a:gd name="csY1" fmla="*/ 0 h 27589"/>
                <a:gd name="csX2" fmla="*/ 28961 w 28964"/>
                <a:gd name="csY2" fmla="*/ 7402 h 27589"/>
                <a:gd name="csX3" fmla="*/ 702 w 28964"/>
                <a:gd name="csY3" fmla="*/ 23395 h 2758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8964" h="27589">
                  <a:moveTo>
                    <a:pt x="648" y="23395"/>
                  </a:moveTo>
                  <a:lnTo>
                    <a:pt x="0" y="0"/>
                  </a:lnTo>
                  <a:lnTo>
                    <a:pt x="28961" y="7402"/>
                  </a:lnTo>
                  <a:cubicBezTo>
                    <a:pt x="29231" y="25934"/>
                    <a:pt x="15723" y="32796"/>
                    <a:pt x="702" y="2339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235698BF-00E7-5C63-D401-32B9403A31BA}"/>
                </a:ext>
              </a:extLst>
            </p:cNvPr>
            <p:cNvSpPr/>
            <p:nvPr/>
          </p:nvSpPr>
          <p:spPr>
            <a:xfrm>
              <a:off x="10797564" y="5836174"/>
              <a:ext cx="31951" cy="28723"/>
            </a:xfrm>
            <a:custGeom>
              <a:avLst/>
              <a:gdLst>
                <a:gd name="csX0" fmla="*/ 2836 w 31951"/>
                <a:gd name="csY0" fmla="*/ 24530 h 28723"/>
                <a:gd name="csX1" fmla="*/ 31365 w 31951"/>
                <a:gd name="csY1" fmla="*/ 8213 h 28723"/>
                <a:gd name="csX2" fmla="*/ 2836 w 31951"/>
                <a:gd name="csY2" fmla="*/ 24530 h 287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51" h="28723">
                  <a:moveTo>
                    <a:pt x="2836" y="24530"/>
                  </a:moveTo>
                  <a:cubicBezTo>
                    <a:pt x="-10293" y="6214"/>
                    <a:pt x="26124" y="-10536"/>
                    <a:pt x="31365" y="8213"/>
                  </a:cubicBezTo>
                  <a:cubicBezTo>
                    <a:pt x="36173" y="25557"/>
                    <a:pt x="10077" y="34580"/>
                    <a:pt x="2836" y="2453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0B15B1DC-5015-E22D-32E6-0F7803CED641}"/>
                </a:ext>
              </a:extLst>
            </p:cNvPr>
            <p:cNvSpPr/>
            <p:nvPr/>
          </p:nvSpPr>
          <p:spPr>
            <a:xfrm>
              <a:off x="9676658" y="4817858"/>
              <a:ext cx="105290" cy="68254"/>
            </a:xfrm>
            <a:custGeom>
              <a:avLst/>
              <a:gdLst>
                <a:gd name="csX0" fmla="*/ 83496 w 105290"/>
                <a:gd name="csY0" fmla="*/ 1141 h 68254"/>
                <a:gd name="csX1" fmla="*/ 99867 w 105290"/>
                <a:gd name="csY1" fmla="*/ 2492 h 68254"/>
                <a:gd name="csX2" fmla="*/ 19794 w 105290"/>
                <a:gd name="csY2" fmla="*/ 58467 h 68254"/>
                <a:gd name="csX3" fmla="*/ 7800 w 105290"/>
                <a:gd name="csY3" fmla="*/ 7625 h 68254"/>
                <a:gd name="csX4" fmla="*/ 27359 w 105290"/>
                <a:gd name="csY4" fmla="*/ 7409 h 68254"/>
                <a:gd name="csX5" fmla="*/ 83550 w 105290"/>
                <a:gd name="csY5" fmla="*/ 1141 h 68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5290" h="68254">
                  <a:moveTo>
                    <a:pt x="83496" y="1141"/>
                  </a:moveTo>
                  <a:cubicBezTo>
                    <a:pt x="89007" y="-534"/>
                    <a:pt x="94735" y="-588"/>
                    <a:pt x="99867" y="2492"/>
                  </a:cubicBezTo>
                  <a:cubicBezTo>
                    <a:pt x="122398" y="18701"/>
                    <a:pt x="70637" y="94992"/>
                    <a:pt x="19794" y="58467"/>
                  </a:cubicBezTo>
                  <a:cubicBezTo>
                    <a:pt x="7692" y="49769"/>
                    <a:pt x="-10571" y="16432"/>
                    <a:pt x="7800" y="7625"/>
                  </a:cubicBezTo>
                  <a:lnTo>
                    <a:pt x="27359" y="7409"/>
                  </a:lnTo>
                  <a:cubicBezTo>
                    <a:pt x="52267" y="70246"/>
                    <a:pt x="65720" y="6544"/>
                    <a:pt x="83550" y="114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EFC6AE17-ECEB-CACE-A054-46AEE8594E19}"/>
                </a:ext>
              </a:extLst>
            </p:cNvPr>
            <p:cNvSpPr/>
            <p:nvPr/>
          </p:nvSpPr>
          <p:spPr>
            <a:xfrm>
              <a:off x="9783157" y="4791978"/>
              <a:ext cx="32069" cy="31014"/>
            </a:xfrm>
            <a:custGeom>
              <a:avLst/>
              <a:gdLst>
                <a:gd name="csX0" fmla="*/ 3148 w 32069"/>
                <a:gd name="csY0" fmla="*/ 2654 h 31014"/>
                <a:gd name="csX1" fmla="*/ 22059 w 32069"/>
                <a:gd name="csY1" fmla="*/ 28912 h 31014"/>
                <a:gd name="csX2" fmla="*/ 3148 w 32069"/>
                <a:gd name="csY2" fmla="*/ 2654 h 310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069" h="31014">
                  <a:moveTo>
                    <a:pt x="3148" y="2654"/>
                  </a:moveTo>
                  <a:cubicBezTo>
                    <a:pt x="20978" y="-8098"/>
                    <a:pt x="46373" y="16485"/>
                    <a:pt x="22059" y="28912"/>
                  </a:cubicBezTo>
                  <a:cubicBezTo>
                    <a:pt x="1419" y="39448"/>
                    <a:pt x="-4362" y="7192"/>
                    <a:pt x="3148" y="2654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2F7B0BEE-B6D4-D8F2-42E4-F20A1BBF1814}"/>
                </a:ext>
              </a:extLst>
            </p:cNvPr>
            <p:cNvSpPr/>
            <p:nvPr/>
          </p:nvSpPr>
          <p:spPr>
            <a:xfrm>
              <a:off x="9655390" y="4769990"/>
              <a:ext cx="27589" cy="28964"/>
            </a:xfrm>
            <a:custGeom>
              <a:avLst/>
              <a:gdLst>
                <a:gd name="csX0" fmla="*/ 23449 w 27589"/>
                <a:gd name="csY0" fmla="*/ 28316 h 28964"/>
                <a:gd name="csX1" fmla="*/ 0 w 27589"/>
                <a:gd name="csY1" fmla="*/ 28964 h 28964"/>
                <a:gd name="csX2" fmla="*/ 7402 w 27589"/>
                <a:gd name="csY2" fmla="*/ 4 h 28964"/>
                <a:gd name="csX3" fmla="*/ 23395 w 27589"/>
                <a:gd name="csY3" fmla="*/ 28262 h 28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589" h="28964">
                  <a:moveTo>
                    <a:pt x="23449" y="28316"/>
                  </a:moveTo>
                  <a:lnTo>
                    <a:pt x="0" y="28964"/>
                  </a:lnTo>
                  <a:lnTo>
                    <a:pt x="7402" y="4"/>
                  </a:lnTo>
                  <a:cubicBezTo>
                    <a:pt x="25935" y="-266"/>
                    <a:pt x="32796" y="13241"/>
                    <a:pt x="23395" y="2826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79286695-45B7-1FCD-C215-A3194E8435BF}"/>
                </a:ext>
              </a:extLst>
            </p:cNvPr>
            <p:cNvSpPr/>
            <p:nvPr/>
          </p:nvSpPr>
          <p:spPr>
            <a:xfrm>
              <a:off x="9934369" y="4606312"/>
              <a:ext cx="98591" cy="91766"/>
            </a:xfrm>
            <a:custGeom>
              <a:avLst/>
              <a:gdLst>
                <a:gd name="csX0" fmla="*/ 76702 w 98591"/>
                <a:gd name="csY0" fmla="*/ 348 h 91766"/>
                <a:gd name="csX1" fmla="*/ 92317 w 98591"/>
                <a:gd name="csY1" fmla="*/ 64158 h 91766"/>
                <a:gd name="csX2" fmla="*/ 3329 w 98591"/>
                <a:gd name="csY2" fmla="*/ 52434 h 91766"/>
                <a:gd name="csX3" fmla="*/ 57197 w 98591"/>
                <a:gd name="csY3" fmla="*/ 53136 h 91766"/>
                <a:gd name="csX4" fmla="*/ 76702 w 98591"/>
                <a:gd name="csY4" fmla="*/ 348 h 917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591" h="91766">
                  <a:moveTo>
                    <a:pt x="76702" y="348"/>
                  </a:moveTo>
                  <a:cubicBezTo>
                    <a:pt x="104582" y="-4730"/>
                    <a:pt x="100962" y="47139"/>
                    <a:pt x="92317" y="64158"/>
                  </a:cubicBezTo>
                  <a:cubicBezTo>
                    <a:pt x="64924" y="117756"/>
                    <a:pt x="-17473" y="81880"/>
                    <a:pt x="3329" y="52434"/>
                  </a:cubicBezTo>
                  <a:cubicBezTo>
                    <a:pt x="15108" y="35738"/>
                    <a:pt x="37206" y="69129"/>
                    <a:pt x="57197" y="53136"/>
                  </a:cubicBezTo>
                  <a:cubicBezTo>
                    <a:pt x="71083" y="42060"/>
                    <a:pt x="55684" y="4185"/>
                    <a:pt x="76702" y="34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B85351A8-BFA2-65BC-619E-32DB58A0AC0E}"/>
                </a:ext>
              </a:extLst>
            </p:cNvPr>
            <p:cNvSpPr/>
            <p:nvPr/>
          </p:nvSpPr>
          <p:spPr>
            <a:xfrm>
              <a:off x="9886404" y="4605216"/>
              <a:ext cx="30862" cy="31101"/>
            </a:xfrm>
            <a:custGeom>
              <a:avLst/>
              <a:gdLst>
                <a:gd name="csX0" fmla="*/ 8610 w 30862"/>
                <a:gd name="csY0" fmla="*/ 1120 h 31101"/>
                <a:gd name="csX1" fmla="*/ 25251 w 30862"/>
                <a:gd name="csY1" fmla="*/ 27541 h 31101"/>
                <a:gd name="csX2" fmla="*/ 8610 w 30862"/>
                <a:gd name="csY2" fmla="*/ 1120 h 3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2" h="31101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7" y="42237"/>
                    <a:pt x="-9976" y="7063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2BD4EE70-8991-F67B-20A9-0239C71E9646}"/>
                </a:ext>
              </a:extLst>
            </p:cNvPr>
            <p:cNvSpPr/>
            <p:nvPr/>
          </p:nvSpPr>
          <p:spPr>
            <a:xfrm>
              <a:off x="9991541" y="4540204"/>
              <a:ext cx="31126" cy="31747"/>
            </a:xfrm>
            <a:custGeom>
              <a:avLst/>
              <a:gdLst>
                <a:gd name="csX0" fmla="*/ 2673 w 31126"/>
                <a:gd name="csY0" fmla="*/ 26311 h 31747"/>
                <a:gd name="csX1" fmla="*/ 16937 w 31126"/>
                <a:gd name="csY1" fmla="*/ 431 h 31747"/>
                <a:gd name="csX2" fmla="*/ 2673 w 31126"/>
                <a:gd name="csY2" fmla="*/ 26311 h 317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126" h="31747">
                  <a:moveTo>
                    <a:pt x="2673" y="26311"/>
                  </a:moveTo>
                  <a:cubicBezTo>
                    <a:pt x="-3486" y="16316"/>
                    <a:pt x="890" y="-3135"/>
                    <a:pt x="16937" y="431"/>
                  </a:cubicBezTo>
                  <a:cubicBezTo>
                    <a:pt x="50976" y="7941"/>
                    <a:pt x="14614" y="45600"/>
                    <a:pt x="2673" y="2631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B2BFCF9-0624-6581-61B0-00DB85729D2C}"/>
                </a:ext>
              </a:extLst>
            </p:cNvPr>
            <p:cNvSpPr/>
            <p:nvPr/>
          </p:nvSpPr>
          <p:spPr>
            <a:xfrm>
              <a:off x="9133219" y="3345375"/>
              <a:ext cx="104818" cy="62192"/>
            </a:xfrm>
            <a:custGeom>
              <a:avLst/>
              <a:gdLst>
                <a:gd name="csX0" fmla="*/ 35898 w 104818"/>
                <a:gd name="csY0" fmla="*/ 23072 h 62192"/>
                <a:gd name="csX1" fmla="*/ 101437 w 104818"/>
                <a:gd name="csY1" fmla="*/ 5891 h 62192"/>
                <a:gd name="csX2" fmla="*/ 1535 w 104818"/>
                <a:gd name="csY2" fmla="*/ 13563 h 62192"/>
                <a:gd name="csX3" fmla="*/ 35898 w 104818"/>
                <a:gd name="csY3" fmla="*/ 23072 h 62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104818" h="62192">
                  <a:moveTo>
                    <a:pt x="35898" y="23072"/>
                  </a:moveTo>
                  <a:cubicBezTo>
                    <a:pt x="67830" y="49169"/>
                    <a:pt x="70424" y="-6482"/>
                    <a:pt x="101437" y="5891"/>
                  </a:cubicBezTo>
                  <a:cubicBezTo>
                    <a:pt x="128506" y="85315"/>
                    <a:pt x="-16349" y="74023"/>
                    <a:pt x="1535" y="13563"/>
                  </a:cubicBezTo>
                  <a:cubicBezTo>
                    <a:pt x="11368" y="-19720"/>
                    <a:pt x="29847" y="18102"/>
                    <a:pt x="35898" y="23072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9A855161-A428-C53F-8594-23CDF1A7D4D0}"/>
                </a:ext>
              </a:extLst>
            </p:cNvPr>
            <p:cNvSpPr/>
            <p:nvPr/>
          </p:nvSpPr>
          <p:spPr>
            <a:xfrm>
              <a:off x="9095607" y="3311916"/>
              <a:ext cx="31790" cy="31833"/>
            </a:xfrm>
            <a:custGeom>
              <a:avLst/>
              <a:gdLst>
                <a:gd name="csX0" fmla="*/ 27530 w 31790"/>
                <a:gd name="csY0" fmla="*/ 27949 h 31833"/>
                <a:gd name="csX1" fmla="*/ 1919 w 31790"/>
                <a:gd name="csY1" fmla="*/ 9740 h 31833"/>
                <a:gd name="csX2" fmla="*/ 27530 w 31790"/>
                <a:gd name="csY2" fmla="*/ 27949 h 318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90" h="31833">
                  <a:moveTo>
                    <a:pt x="27530" y="27949"/>
                  </a:moveTo>
                  <a:cubicBezTo>
                    <a:pt x="17480" y="37998"/>
                    <a:pt x="-6996" y="27354"/>
                    <a:pt x="1919" y="9740"/>
                  </a:cubicBezTo>
                  <a:cubicBezTo>
                    <a:pt x="14400" y="-14843"/>
                    <a:pt x="42442" y="13090"/>
                    <a:pt x="27530" y="2794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287A5ECF-BFA4-8FDF-FD3A-373B8E460890}"/>
                </a:ext>
              </a:extLst>
            </p:cNvPr>
            <p:cNvSpPr/>
            <p:nvPr/>
          </p:nvSpPr>
          <p:spPr>
            <a:xfrm>
              <a:off x="9243158" y="3327727"/>
              <a:ext cx="32839" cy="29018"/>
            </a:xfrm>
            <a:custGeom>
              <a:avLst/>
              <a:gdLst>
                <a:gd name="csX0" fmla="*/ 30453 w 32839"/>
                <a:gd name="csY0" fmla="*/ 3925 h 29018"/>
                <a:gd name="csX1" fmla="*/ 3978 w 32839"/>
                <a:gd name="csY1" fmla="*/ 23106 h 29018"/>
                <a:gd name="csX2" fmla="*/ 30453 w 32839"/>
                <a:gd name="csY2" fmla="*/ 3925 h 290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39" h="29018">
                  <a:moveTo>
                    <a:pt x="30453" y="3925"/>
                  </a:moveTo>
                  <a:cubicBezTo>
                    <a:pt x="40719" y="18459"/>
                    <a:pt x="15217" y="39369"/>
                    <a:pt x="3978" y="23106"/>
                  </a:cubicBezTo>
                  <a:cubicBezTo>
                    <a:pt x="-11907" y="89"/>
                    <a:pt x="24510" y="-4504"/>
                    <a:pt x="30453" y="392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D801056C-C281-098C-31E7-C92319CDB75E}"/>
                </a:ext>
              </a:extLst>
            </p:cNvPr>
            <p:cNvSpPr/>
            <p:nvPr/>
          </p:nvSpPr>
          <p:spPr>
            <a:xfrm>
              <a:off x="8219106" y="3871515"/>
              <a:ext cx="227767" cy="206687"/>
            </a:xfrm>
            <a:custGeom>
              <a:avLst/>
              <a:gdLst>
                <a:gd name="csX0" fmla="*/ 198395 w 227767"/>
                <a:gd name="csY0" fmla="*/ 31238 h 206687"/>
                <a:gd name="csX1" fmla="*/ 19338 w 227767"/>
                <a:gd name="csY1" fmla="*/ 164368 h 206687"/>
                <a:gd name="csX2" fmla="*/ 198395 w 227767"/>
                <a:gd name="csY2" fmla="*/ 31238 h 206687"/>
                <a:gd name="csX3" fmla="*/ 97358 w 227767"/>
                <a:gd name="csY3" fmla="*/ 40261 h 206687"/>
                <a:gd name="csX4" fmla="*/ 110541 w 227767"/>
                <a:gd name="csY4" fmla="*/ 169663 h 206687"/>
                <a:gd name="csX5" fmla="*/ 97358 w 227767"/>
                <a:gd name="csY5" fmla="*/ 40261 h 206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7767" h="206687">
                  <a:moveTo>
                    <a:pt x="198395" y="31238"/>
                  </a:moveTo>
                  <a:cubicBezTo>
                    <a:pt x="302025" y="134706"/>
                    <a:pt x="104760" y="279345"/>
                    <a:pt x="19338" y="164368"/>
                  </a:cubicBezTo>
                  <a:cubicBezTo>
                    <a:pt x="-56466" y="62305"/>
                    <a:pt x="108974" y="-58075"/>
                    <a:pt x="198395" y="31238"/>
                  </a:cubicBezTo>
                  <a:close/>
                  <a:moveTo>
                    <a:pt x="97358" y="40261"/>
                  </a:moveTo>
                  <a:cubicBezTo>
                    <a:pt x="15070" y="57280"/>
                    <a:pt x="21932" y="173445"/>
                    <a:pt x="110541" y="169663"/>
                  </a:cubicBezTo>
                  <a:cubicBezTo>
                    <a:pt x="217143" y="165071"/>
                    <a:pt x="214928" y="15947"/>
                    <a:pt x="97358" y="4026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3A93EC1F-CD9F-6F2D-7824-A9251501446E}"/>
                </a:ext>
              </a:extLst>
            </p:cNvPr>
            <p:cNvSpPr/>
            <p:nvPr/>
          </p:nvSpPr>
          <p:spPr>
            <a:xfrm>
              <a:off x="10645004" y="4658605"/>
              <a:ext cx="81753" cy="63472"/>
            </a:xfrm>
            <a:custGeom>
              <a:avLst/>
              <a:gdLst>
                <a:gd name="csX0" fmla="*/ 6489 w 81753"/>
                <a:gd name="csY0" fmla="*/ 6516 h 63472"/>
                <a:gd name="csX1" fmla="*/ 42041 w 81753"/>
                <a:gd name="csY1" fmla="*/ 29047 h 63472"/>
                <a:gd name="csX2" fmla="*/ 81754 w 81753"/>
                <a:gd name="csY2" fmla="*/ 37259 h 63472"/>
                <a:gd name="csX3" fmla="*/ 6489 w 81753"/>
                <a:gd name="csY3" fmla="*/ 6516 h 634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1753" h="63472">
                  <a:moveTo>
                    <a:pt x="6489" y="6516"/>
                  </a:moveTo>
                  <a:cubicBezTo>
                    <a:pt x="25400" y="-16069"/>
                    <a:pt x="35557" y="27156"/>
                    <a:pt x="42041" y="29047"/>
                  </a:cubicBezTo>
                  <a:cubicBezTo>
                    <a:pt x="58358" y="26399"/>
                    <a:pt x="72676" y="18132"/>
                    <a:pt x="81754" y="37259"/>
                  </a:cubicBezTo>
                  <a:cubicBezTo>
                    <a:pt x="68300" y="95288"/>
                    <a:pt x="-25118" y="44229"/>
                    <a:pt x="6489" y="651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8D1F94B2-C4A8-53EF-BC78-E756D1A5C955}"/>
                </a:ext>
              </a:extLst>
            </p:cNvPr>
            <p:cNvSpPr/>
            <p:nvPr/>
          </p:nvSpPr>
          <p:spPr>
            <a:xfrm>
              <a:off x="10655753" y="4598913"/>
              <a:ext cx="34609" cy="32267"/>
            </a:xfrm>
            <a:custGeom>
              <a:avLst/>
              <a:gdLst>
                <a:gd name="csX0" fmla="*/ 4817 w 34609"/>
                <a:gd name="csY0" fmla="*/ 2776 h 32267"/>
                <a:gd name="csX1" fmla="*/ 28590 w 34609"/>
                <a:gd name="csY1" fmla="*/ 28981 h 32267"/>
                <a:gd name="csX2" fmla="*/ 4817 w 34609"/>
                <a:gd name="csY2" fmla="*/ 2776 h 322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09" h="32267">
                  <a:moveTo>
                    <a:pt x="4817" y="2776"/>
                  </a:moveTo>
                  <a:cubicBezTo>
                    <a:pt x="22647" y="-8354"/>
                    <a:pt x="45718" y="16770"/>
                    <a:pt x="28590" y="28981"/>
                  </a:cubicBezTo>
                  <a:cubicBezTo>
                    <a:pt x="9950" y="42272"/>
                    <a:pt x="-9177" y="11529"/>
                    <a:pt x="4817" y="2776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4C3CE09B-6204-53F5-85E9-110E8BBEFB52}"/>
                </a:ext>
              </a:extLst>
            </p:cNvPr>
            <p:cNvSpPr/>
            <p:nvPr/>
          </p:nvSpPr>
          <p:spPr>
            <a:xfrm>
              <a:off x="10738346" y="4639973"/>
              <a:ext cx="32713" cy="31838"/>
            </a:xfrm>
            <a:custGeom>
              <a:avLst/>
              <a:gdLst>
                <a:gd name="csX0" fmla="*/ 4890 w 32713"/>
                <a:gd name="csY0" fmla="*/ 27525 h 31838"/>
                <a:gd name="csX1" fmla="*/ 22936 w 32713"/>
                <a:gd name="csY1" fmla="*/ 1915 h 31838"/>
                <a:gd name="csX2" fmla="*/ 4890 w 32713"/>
                <a:gd name="csY2" fmla="*/ 27525 h 318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13" h="31838">
                  <a:moveTo>
                    <a:pt x="4890" y="27525"/>
                  </a:moveTo>
                  <a:cubicBezTo>
                    <a:pt x="-7861" y="14288"/>
                    <a:pt x="6511" y="-6406"/>
                    <a:pt x="22936" y="1915"/>
                  </a:cubicBezTo>
                  <a:cubicBezTo>
                    <a:pt x="47682" y="14504"/>
                    <a:pt x="19370" y="42546"/>
                    <a:pt x="4890" y="2752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AFB603E2-CDB5-7515-332A-F49E145F9873}"/>
                </a:ext>
              </a:extLst>
            </p:cNvPr>
            <p:cNvSpPr/>
            <p:nvPr/>
          </p:nvSpPr>
          <p:spPr>
            <a:xfrm>
              <a:off x="10219776" y="4687403"/>
              <a:ext cx="87111" cy="57765"/>
            </a:xfrm>
            <a:custGeom>
              <a:avLst/>
              <a:gdLst>
                <a:gd name="csX0" fmla="*/ 8444 w 87111"/>
                <a:gd name="csY0" fmla="*/ 951 h 57765"/>
                <a:gd name="csX1" fmla="*/ 24923 w 87111"/>
                <a:gd name="csY1" fmla="*/ 2950 h 57765"/>
                <a:gd name="csX2" fmla="*/ 74577 w 87111"/>
                <a:gd name="csY2" fmla="*/ 15701 h 57765"/>
                <a:gd name="csX3" fmla="*/ 87112 w 87111"/>
                <a:gd name="csY3" fmla="*/ 35800 h 57765"/>
                <a:gd name="csX4" fmla="*/ 609 w 87111"/>
                <a:gd name="csY4" fmla="*/ 12784 h 57765"/>
                <a:gd name="csX5" fmla="*/ 8498 w 87111"/>
                <a:gd name="csY5" fmla="*/ 951 h 577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87111" h="57765">
                  <a:moveTo>
                    <a:pt x="8444" y="951"/>
                  </a:moveTo>
                  <a:cubicBezTo>
                    <a:pt x="13793" y="-832"/>
                    <a:pt x="20006" y="-76"/>
                    <a:pt x="24923" y="2950"/>
                  </a:cubicBezTo>
                  <a:cubicBezTo>
                    <a:pt x="41834" y="13378"/>
                    <a:pt x="30380" y="36017"/>
                    <a:pt x="74577" y="15701"/>
                  </a:cubicBezTo>
                  <a:lnTo>
                    <a:pt x="87112" y="35800"/>
                  </a:lnTo>
                  <a:cubicBezTo>
                    <a:pt x="66580" y="75891"/>
                    <a:pt x="-7441" y="56872"/>
                    <a:pt x="609" y="12784"/>
                  </a:cubicBezTo>
                  <a:cubicBezTo>
                    <a:pt x="1582" y="7489"/>
                    <a:pt x="2717" y="2896"/>
                    <a:pt x="8498" y="95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C66C109B-F90E-02A2-0E15-75C804C1C2FE}"/>
                </a:ext>
              </a:extLst>
            </p:cNvPr>
            <p:cNvSpPr/>
            <p:nvPr/>
          </p:nvSpPr>
          <p:spPr>
            <a:xfrm>
              <a:off x="10215043" y="4626294"/>
              <a:ext cx="31951" cy="28724"/>
            </a:xfrm>
            <a:custGeom>
              <a:avLst/>
              <a:gdLst>
                <a:gd name="csX0" fmla="*/ 29115 w 31951"/>
                <a:gd name="csY0" fmla="*/ 4194 h 28724"/>
                <a:gd name="csX1" fmla="*/ 587 w 31951"/>
                <a:gd name="csY1" fmla="*/ 20511 h 28724"/>
                <a:gd name="csX2" fmla="*/ 29115 w 31951"/>
                <a:gd name="csY2" fmla="*/ 4194 h 28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51" h="28724">
                  <a:moveTo>
                    <a:pt x="29115" y="4194"/>
                  </a:moveTo>
                  <a:cubicBezTo>
                    <a:pt x="42245" y="22510"/>
                    <a:pt x="5828" y="39260"/>
                    <a:pt x="587" y="20511"/>
                  </a:cubicBezTo>
                  <a:cubicBezTo>
                    <a:pt x="-4222" y="3167"/>
                    <a:pt x="21875" y="-5856"/>
                    <a:pt x="29115" y="4194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4743AD7E-3A96-6FA6-F019-AA827191ACEF}"/>
                </a:ext>
              </a:extLst>
            </p:cNvPr>
            <p:cNvSpPr/>
            <p:nvPr/>
          </p:nvSpPr>
          <p:spPr>
            <a:xfrm>
              <a:off x="10317126" y="4667727"/>
              <a:ext cx="28354" cy="29643"/>
            </a:xfrm>
            <a:custGeom>
              <a:avLst/>
              <a:gdLst>
                <a:gd name="csX0" fmla="*/ 7645 w 28354"/>
                <a:gd name="csY0" fmla="*/ 1338 h 29643"/>
                <a:gd name="csX1" fmla="*/ 16182 w 28354"/>
                <a:gd name="csY1" fmla="*/ 29542 h 29643"/>
                <a:gd name="csX2" fmla="*/ 7645 w 28354"/>
                <a:gd name="csY2" fmla="*/ 1338 h 29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354" h="29643">
                  <a:moveTo>
                    <a:pt x="7645" y="1338"/>
                  </a:moveTo>
                  <a:cubicBezTo>
                    <a:pt x="34769" y="-7090"/>
                    <a:pt x="32661" y="26949"/>
                    <a:pt x="16182" y="29542"/>
                  </a:cubicBezTo>
                  <a:cubicBezTo>
                    <a:pt x="4349" y="31433"/>
                    <a:pt x="-8618" y="6363"/>
                    <a:pt x="7645" y="1338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03A8100E-E4DF-B683-96C6-93CC290B930F}"/>
                </a:ext>
              </a:extLst>
            </p:cNvPr>
            <p:cNvSpPr/>
            <p:nvPr/>
          </p:nvSpPr>
          <p:spPr>
            <a:xfrm>
              <a:off x="10444113" y="4504813"/>
              <a:ext cx="95581" cy="76054"/>
            </a:xfrm>
            <a:custGeom>
              <a:avLst/>
              <a:gdLst>
                <a:gd name="csX0" fmla="*/ 3901 w 95581"/>
                <a:gd name="csY0" fmla="*/ 34039 h 76054"/>
                <a:gd name="csX1" fmla="*/ 45343 w 95581"/>
                <a:gd name="csY1" fmla="*/ 39712 h 76054"/>
                <a:gd name="csX2" fmla="*/ 69008 w 95581"/>
                <a:gd name="csY2" fmla="*/ 0 h 76054"/>
                <a:gd name="csX3" fmla="*/ 85433 w 95581"/>
                <a:gd name="csY3" fmla="*/ 1999 h 76054"/>
                <a:gd name="csX4" fmla="*/ 27404 w 95581"/>
                <a:gd name="csY4" fmla="*/ 74832 h 76054"/>
                <a:gd name="csX5" fmla="*/ 3847 w 95581"/>
                <a:gd name="csY5" fmla="*/ 34039 h 760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581" h="76054">
                  <a:moveTo>
                    <a:pt x="3901" y="34039"/>
                  </a:moveTo>
                  <a:cubicBezTo>
                    <a:pt x="20921" y="27069"/>
                    <a:pt x="31187" y="46358"/>
                    <a:pt x="45343" y="39712"/>
                  </a:cubicBezTo>
                  <a:cubicBezTo>
                    <a:pt x="64794" y="30527"/>
                    <a:pt x="57499" y="3944"/>
                    <a:pt x="69008" y="0"/>
                  </a:cubicBezTo>
                  <a:lnTo>
                    <a:pt x="85433" y="1999"/>
                  </a:lnTo>
                  <a:cubicBezTo>
                    <a:pt x="115258" y="17182"/>
                    <a:pt x="74357" y="86016"/>
                    <a:pt x="27404" y="74832"/>
                  </a:cubicBezTo>
                  <a:cubicBezTo>
                    <a:pt x="8548" y="70347"/>
                    <a:pt x="-7661" y="52950"/>
                    <a:pt x="3847" y="3403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83B310F0-7ED8-410E-5EE3-DB36E42F05F3}"/>
                </a:ext>
              </a:extLst>
            </p:cNvPr>
            <p:cNvSpPr/>
            <p:nvPr/>
          </p:nvSpPr>
          <p:spPr>
            <a:xfrm>
              <a:off x="10393117" y="4488209"/>
              <a:ext cx="30010" cy="32515"/>
            </a:xfrm>
            <a:custGeom>
              <a:avLst/>
              <a:gdLst>
                <a:gd name="csX0" fmla="*/ 24856 w 30010"/>
                <a:gd name="csY0" fmla="*/ 2340 h 32515"/>
                <a:gd name="csX1" fmla="*/ 5730 w 30010"/>
                <a:gd name="csY1" fmla="*/ 28653 h 32515"/>
                <a:gd name="csX2" fmla="*/ 24856 w 30010"/>
                <a:gd name="csY2" fmla="*/ 2340 h 32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010" h="32515">
                  <a:moveTo>
                    <a:pt x="24856" y="2340"/>
                  </a:moveTo>
                  <a:cubicBezTo>
                    <a:pt x="36581" y="9634"/>
                    <a:pt x="27504" y="43889"/>
                    <a:pt x="5730" y="28653"/>
                  </a:cubicBezTo>
                  <a:cubicBezTo>
                    <a:pt x="-9453" y="18009"/>
                    <a:pt x="8539" y="-7872"/>
                    <a:pt x="24856" y="234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2EDF972B-3173-CED2-91E2-9B896B113A40}"/>
                </a:ext>
              </a:extLst>
            </p:cNvPr>
            <p:cNvSpPr/>
            <p:nvPr/>
          </p:nvSpPr>
          <p:spPr>
            <a:xfrm>
              <a:off x="10483136" y="4441564"/>
              <a:ext cx="31747" cy="31125"/>
            </a:xfrm>
            <a:custGeom>
              <a:avLst/>
              <a:gdLst>
                <a:gd name="csX0" fmla="*/ 26311 w 31747"/>
                <a:gd name="csY0" fmla="*/ 28453 h 31125"/>
                <a:gd name="csX1" fmla="*/ 431 w 31747"/>
                <a:gd name="csY1" fmla="*/ 14189 h 31125"/>
                <a:gd name="csX2" fmla="*/ 26311 w 31747"/>
                <a:gd name="csY2" fmla="*/ 28453 h 311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47" h="31125">
                  <a:moveTo>
                    <a:pt x="26311" y="28453"/>
                  </a:moveTo>
                  <a:cubicBezTo>
                    <a:pt x="16316" y="34612"/>
                    <a:pt x="-3135" y="30236"/>
                    <a:pt x="431" y="14189"/>
                  </a:cubicBezTo>
                  <a:cubicBezTo>
                    <a:pt x="7941" y="-19850"/>
                    <a:pt x="45600" y="16512"/>
                    <a:pt x="26311" y="2845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8F2CC60B-C8E6-E857-9A07-478E04E6B6C5}"/>
                </a:ext>
              </a:extLst>
            </p:cNvPr>
            <p:cNvSpPr/>
            <p:nvPr/>
          </p:nvSpPr>
          <p:spPr>
            <a:xfrm>
              <a:off x="10495476" y="4846578"/>
              <a:ext cx="96853" cy="80133"/>
            </a:xfrm>
            <a:custGeom>
              <a:avLst/>
              <a:gdLst>
                <a:gd name="csX0" fmla="*/ 6515 w 96853"/>
                <a:gd name="csY0" fmla="*/ 66920 h 80133"/>
                <a:gd name="csX1" fmla="*/ 7595 w 96853"/>
                <a:gd name="csY1" fmla="*/ 29693 h 80133"/>
                <a:gd name="csX2" fmla="*/ 32611 w 96853"/>
                <a:gd name="csY2" fmla="*/ 43147 h 80133"/>
                <a:gd name="csX3" fmla="*/ 69838 w 96853"/>
                <a:gd name="csY3" fmla="*/ 5055 h 80133"/>
                <a:gd name="csX4" fmla="*/ 74539 w 96853"/>
                <a:gd name="csY4" fmla="*/ 72539 h 80133"/>
                <a:gd name="csX5" fmla="*/ 6515 w 96853"/>
                <a:gd name="csY5" fmla="*/ 66920 h 80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6853" h="80133">
                  <a:moveTo>
                    <a:pt x="6515" y="66920"/>
                  </a:moveTo>
                  <a:cubicBezTo>
                    <a:pt x="-671" y="58221"/>
                    <a:pt x="-3967" y="33151"/>
                    <a:pt x="7595" y="29693"/>
                  </a:cubicBezTo>
                  <a:cubicBezTo>
                    <a:pt x="19860" y="26613"/>
                    <a:pt x="23804" y="40229"/>
                    <a:pt x="32611" y="43147"/>
                  </a:cubicBezTo>
                  <a:cubicBezTo>
                    <a:pt x="73242" y="56546"/>
                    <a:pt x="54602" y="18293"/>
                    <a:pt x="69838" y="5055"/>
                  </a:cubicBezTo>
                  <a:cubicBezTo>
                    <a:pt x="97664" y="-19204"/>
                    <a:pt x="111226" y="50549"/>
                    <a:pt x="74539" y="72539"/>
                  </a:cubicBezTo>
                  <a:cubicBezTo>
                    <a:pt x="56709" y="83237"/>
                    <a:pt x="20346" y="83723"/>
                    <a:pt x="6515" y="669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E6502E8F-C595-ED80-63A3-80A888C29BD2}"/>
                </a:ext>
              </a:extLst>
            </p:cNvPr>
            <p:cNvSpPr/>
            <p:nvPr/>
          </p:nvSpPr>
          <p:spPr>
            <a:xfrm>
              <a:off x="10548006" y="4812800"/>
              <a:ext cx="30863" cy="31100"/>
            </a:xfrm>
            <a:custGeom>
              <a:avLst/>
              <a:gdLst>
                <a:gd name="csX0" fmla="*/ 8610 w 30863"/>
                <a:gd name="csY0" fmla="*/ 1120 h 31100"/>
                <a:gd name="csX1" fmla="*/ 25251 w 30863"/>
                <a:gd name="csY1" fmla="*/ 27541 h 31100"/>
                <a:gd name="csX2" fmla="*/ 8610 w 30863"/>
                <a:gd name="csY2" fmla="*/ 1120 h 3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3" h="31100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4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CF596568-35E3-5D75-31C5-3CAB6BEA8E1F}"/>
                </a:ext>
              </a:extLst>
            </p:cNvPr>
            <p:cNvSpPr/>
            <p:nvPr/>
          </p:nvSpPr>
          <p:spPr>
            <a:xfrm>
              <a:off x="10461071" y="4851432"/>
              <a:ext cx="30862" cy="31100"/>
            </a:xfrm>
            <a:custGeom>
              <a:avLst/>
              <a:gdLst>
                <a:gd name="csX0" fmla="*/ 8610 w 30862"/>
                <a:gd name="csY0" fmla="*/ 1120 h 31100"/>
                <a:gd name="csX1" fmla="*/ 25251 w 30862"/>
                <a:gd name="csY1" fmla="*/ 27541 h 31100"/>
                <a:gd name="csX2" fmla="*/ 8610 w 30862"/>
                <a:gd name="csY2" fmla="*/ 1120 h 31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2" h="31100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3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5288BEF8-515B-8CC3-A210-8FD31BF6F753}"/>
                </a:ext>
              </a:extLst>
            </p:cNvPr>
            <p:cNvSpPr/>
            <p:nvPr/>
          </p:nvSpPr>
          <p:spPr>
            <a:xfrm>
              <a:off x="10883457" y="4870962"/>
              <a:ext cx="93697" cy="83062"/>
            </a:xfrm>
            <a:custGeom>
              <a:avLst/>
              <a:gdLst>
                <a:gd name="csX0" fmla="*/ 69579 w 93697"/>
                <a:gd name="csY0" fmla="*/ 1203 h 83062"/>
                <a:gd name="csX1" fmla="*/ 85788 w 93697"/>
                <a:gd name="csY1" fmla="*/ 2554 h 83062"/>
                <a:gd name="csX2" fmla="*/ 798 w 93697"/>
                <a:gd name="csY2" fmla="*/ 58853 h 83062"/>
                <a:gd name="csX3" fmla="*/ 46832 w 93697"/>
                <a:gd name="csY3" fmla="*/ 46588 h 83062"/>
                <a:gd name="csX4" fmla="*/ 69579 w 93697"/>
                <a:gd name="csY4" fmla="*/ 1203 h 83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3697" h="83062">
                  <a:moveTo>
                    <a:pt x="69579" y="1203"/>
                  </a:moveTo>
                  <a:cubicBezTo>
                    <a:pt x="75036" y="-364"/>
                    <a:pt x="80871" y="-850"/>
                    <a:pt x="85788" y="2554"/>
                  </a:cubicBezTo>
                  <a:cubicBezTo>
                    <a:pt x="123771" y="58259"/>
                    <a:pt x="13279" y="117422"/>
                    <a:pt x="798" y="58853"/>
                  </a:cubicBezTo>
                  <a:cubicBezTo>
                    <a:pt x="-6442" y="24922"/>
                    <a:pt x="37701" y="51235"/>
                    <a:pt x="46832" y="46588"/>
                  </a:cubicBezTo>
                  <a:cubicBezTo>
                    <a:pt x="63420" y="38160"/>
                    <a:pt x="49047" y="7038"/>
                    <a:pt x="69579" y="120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5B9DC465-B9FD-2EDF-7C0B-32A00C8E8DC1}"/>
                </a:ext>
              </a:extLst>
            </p:cNvPr>
            <p:cNvSpPr/>
            <p:nvPr/>
          </p:nvSpPr>
          <p:spPr>
            <a:xfrm>
              <a:off x="10938215" y="4826800"/>
              <a:ext cx="32516" cy="29963"/>
            </a:xfrm>
            <a:custGeom>
              <a:avLst/>
              <a:gdLst>
                <a:gd name="csX0" fmla="*/ 2340 w 32516"/>
                <a:gd name="csY0" fmla="*/ 24833 h 29963"/>
                <a:gd name="csX1" fmla="*/ 28653 w 32516"/>
                <a:gd name="csY1" fmla="*/ 5706 h 29963"/>
                <a:gd name="csX2" fmla="*/ 2340 w 32516"/>
                <a:gd name="csY2" fmla="*/ 24833 h 29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16" h="29963">
                  <a:moveTo>
                    <a:pt x="2340" y="24833"/>
                  </a:moveTo>
                  <a:cubicBezTo>
                    <a:pt x="-7872" y="8516"/>
                    <a:pt x="18009" y="-9422"/>
                    <a:pt x="28653" y="5706"/>
                  </a:cubicBezTo>
                  <a:cubicBezTo>
                    <a:pt x="43889" y="27481"/>
                    <a:pt x="9634" y="36504"/>
                    <a:pt x="2340" y="2483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4204A05F-FEDC-82A1-BBC8-120DCC7C7A0B}"/>
                </a:ext>
              </a:extLst>
            </p:cNvPr>
            <p:cNvSpPr/>
            <p:nvPr/>
          </p:nvSpPr>
          <p:spPr>
            <a:xfrm>
              <a:off x="10849318" y="4883502"/>
              <a:ext cx="28723" cy="31879"/>
            </a:xfrm>
            <a:custGeom>
              <a:avLst/>
              <a:gdLst>
                <a:gd name="csX0" fmla="*/ 4194 w 28723"/>
                <a:gd name="csY0" fmla="*/ 2819 h 31879"/>
                <a:gd name="csX1" fmla="*/ 20511 w 28723"/>
                <a:gd name="csY1" fmla="*/ 31293 h 31879"/>
                <a:gd name="csX2" fmla="*/ 4194 w 28723"/>
                <a:gd name="csY2" fmla="*/ 2819 h 318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8723" h="31879">
                  <a:moveTo>
                    <a:pt x="4194" y="2819"/>
                  </a:moveTo>
                  <a:cubicBezTo>
                    <a:pt x="22510" y="-10257"/>
                    <a:pt x="39260" y="26106"/>
                    <a:pt x="20511" y="31293"/>
                  </a:cubicBezTo>
                  <a:cubicBezTo>
                    <a:pt x="3167" y="36102"/>
                    <a:pt x="-5856" y="10005"/>
                    <a:pt x="4194" y="2819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DD0C57C7-1F80-2AF0-815C-241708791236}"/>
                </a:ext>
              </a:extLst>
            </p:cNvPr>
            <p:cNvSpPr/>
            <p:nvPr/>
          </p:nvSpPr>
          <p:spPr>
            <a:xfrm>
              <a:off x="10067981" y="4891166"/>
              <a:ext cx="33727" cy="32520"/>
            </a:xfrm>
            <a:custGeom>
              <a:avLst/>
              <a:gdLst>
                <a:gd name="csX0" fmla="*/ 31430 w 33727"/>
                <a:gd name="csY0" fmla="*/ 28221 h 32520"/>
                <a:gd name="csX1" fmla="*/ 3496 w 33727"/>
                <a:gd name="csY1" fmla="*/ 5150 h 32520"/>
                <a:gd name="csX2" fmla="*/ 31430 w 33727"/>
                <a:gd name="csY2" fmla="*/ 28221 h 325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727" h="32520">
                  <a:moveTo>
                    <a:pt x="31430" y="28221"/>
                  </a:moveTo>
                  <a:cubicBezTo>
                    <a:pt x="23703" y="38973"/>
                    <a:pt x="-10984" y="28924"/>
                    <a:pt x="3496" y="5150"/>
                  </a:cubicBezTo>
                  <a:cubicBezTo>
                    <a:pt x="13114" y="-10627"/>
                    <a:pt x="42020" y="13525"/>
                    <a:pt x="31430" y="2822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14F6839B-AAE7-120B-B560-176062303D54}"/>
                </a:ext>
              </a:extLst>
            </p:cNvPr>
            <p:cNvSpPr/>
            <p:nvPr/>
          </p:nvSpPr>
          <p:spPr>
            <a:xfrm>
              <a:off x="10170390" y="4894392"/>
              <a:ext cx="32516" cy="29963"/>
            </a:xfrm>
            <a:custGeom>
              <a:avLst/>
              <a:gdLst>
                <a:gd name="csX0" fmla="*/ 2340 w 32516"/>
                <a:gd name="csY0" fmla="*/ 24833 h 29963"/>
                <a:gd name="csX1" fmla="*/ 28653 w 32516"/>
                <a:gd name="csY1" fmla="*/ 5706 h 29963"/>
                <a:gd name="csX2" fmla="*/ 2340 w 32516"/>
                <a:gd name="csY2" fmla="*/ 24833 h 299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16" h="29963">
                  <a:moveTo>
                    <a:pt x="2340" y="24833"/>
                  </a:moveTo>
                  <a:cubicBezTo>
                    <a:pt x="-7872" y="8516"/>
                    <a:pt x="18009" y="-9422"/>
                    <a:pt x="28653" y="5706"/>
                  </a:cubicBezTo>
                  <a:cubicBezTo>
                    <a:pt x="43889" y="27480"/>
                    <a:pt x="9634" y="36504"/>
                    <a:pt x="2340" y="24833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107C0FC5-5ED0-D66F-1CD3-1779C2C4E7D3}"/>
                </a:ext>
              </a:extLst>
            </p:cNvPr>
            <p:cNvSpPr/>
            <p:nvPr/>
          </p:nvSpPr>
          <p:spPr>
            <a:xfrm>
              <a:off x="11231451" y="6097233"/>
              <a:ext cx="101629" cy="63736"/>
            </a:xfrm>
            <a:custGeom>
              <a:avLst/>
              <a:gdLst>
                <a:gd name="csX0" fmla="*/ 64786 w 101629"/>
                <a:gd name="csY0" fmla="*/ 23411 h 63736"/>
                <a:gd name="csX1" fmla="*/ 96772 w 101629"/>
                <a:gd name="csY1" fmla="*/ 4825 h 63736"/>
                <a:gd name="csX2" fmla="*/ 82022 w 101629"/>
                <a:gd name="csY2" fmla="*/ 52858 h 63736"/>
                <a:gd name="csX3" fmla="*/ 15132 w 101629"/>
                <a:gd name="csY3" fmla="*/ 232 h 63736"/>
                <a:gd name="csX4" fmla="*/ 41769 w 101629"/>
                <a:gd name="csY4" fmla="*/ 27356 h 63736"/>
                <a:gd name="csX5" fmla="*/ 52738 w 101629"/>
                <a:gd name="csY5" fmla="*/ 28706 h 63736"/>
                <a:gd name="csX6" fmla="*/ 64786 w 101629"/>
                <a:gd name="csY6" fmla="*/ 23465 h 637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1629" h="63736">
                  <a:moveTo>
                    <a:pt x="64786" y="23411"/>
                  </a:moveTo>
                  <a:cubicBezTo>
                    <a:pt x="69541" y="18603"/>
                    <a:pt x="74728" y="-11546"/>
                    <a:pt x="96772" y="4825"/>
                  </a:cubicBezTo>
                  <a:cubicBezTo>
                    <a:pt x="109578" y="14334"/>
                    <a:pt x="94395" y="44213"/>
                    <a:pt x="82022" y="52858"/>
                  </a:cubicBezTo>
                  <a:cubicBezTo>
                    <a:pt x="21184" y="95164"/>
                    <a:pt x="-25174" y="448"/>
                    <a:pt x="15132" y="232"/>
                  </a:cubicBezTo>
                  <a:lnTo>
                    <a:pt x="41769" y="27356"/>
                  </a:lnTo>
                  <a:lnTo>
                    <a:pt x="52738" y="28706"/>
                  </a:lnTo>
                  <a:cubicBezTo>
                    <a:pt x="56736" y="27356"/>
                    <a:pt x="61815" y="26437"/>
                    <a:pt x="64786" y="23465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3C802895-AA77-29D4-76FA-F7720EC24370}"/>
                </a:ext>
              </a:extLst>
            </p:cNvPr>
            <p:cNvSpPr/>
            <p:nvPr/>
          </p:nvSpPr>
          <p:spPr>
            <a:xfrm>
              <a:off x="11209607" y="6058415"/>
              <a:ext cx="30863" cy="31101"/>
            </a:xfrm>
            <a:custGeom>
              <a:avLst/>
              <a:gdLst>
                <a:gd name="csX0" fmla="*/ 8610 w 30863"/>
                <a:gd name="csY0" fmla="*/ 1120 h 31101"/>
                <a:gd name="csX1" fmla="*/ 25251 w 30863"/>
                <a:gd name="csY1" fmla="*/ 27541 h 31101"/>
                <a:gd name="csX2" fmla="*/ 8610 w 30863"/>
                <a:gd name="csY2" fmla="*/ 1120 h 3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3" h="31101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4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2160CC01-D2F6-08C0-9428-415DA03063DB}"/>
                </a:ext>
              </a:extLst>
            </p:cNvPr>
            <p:cNvSpPr/>
            <p:nvPr/>
          </p:nvSpPr>
          <p:spPr>
            <a:xfrm>
              <a:off x="11325502" y="6058415"/>
              <a:ext cx="30863" cy="31101"/>
            </a:xfrm>
            <a:custGeom>
              <a:avLst/>
              <a:gdLst>
                <a:gd name="csX0" fmla="*/ 8610 w 30863"/>
                <a:gd name="csY0" fmla="*/ 1120 h 31101"/>
                <a:gd name="csX1" fmla="*/ 25251 w 30863"/>
                <a:gd name="csY1" fmla="*/ 27541 h 31101"/>
                <a:gd name="csX2" fmla="*/ 8610 w 30863"/>
                <a:gd name="csY2" fmla="*/ 1120 h 31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863" h="31101">
                  <a:moveTo>
                    <a:pt x="8610" y="1120"/>
                  </a:moveTo>
                  <a:cubicBezTo>
                    <a:pt x="29466" y="-5526"/>
                    <a:pt x="37138" y="19220"/>
                    <a:pt x="25251" y="27541"/>
                  </a:cubicBezTo>
                  <a:cubicBezTo>
                    <a:pt x="4288" y="42237"/>
                    <a:pt x="-9976" y="7064"/>
                    <a:pt x="8610" y="1120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0FAEA86E-1D1D-C585-1337-61ECC371C472}"/>
                </a:ext>
              </a:extLst>
            </p:cNvPr>
            <p:cNvSpPr/>
            <p:nvPr/>
          </p:nvSpPr>
          <p:spPr>
            <a:xfrm>
              <a:off x="9900821" y="5394287"/>
              <a:ext cx="102612" cy="139724"/>
            </a:xfrm>
            <a:custGeom>
              <a:avLst/>
              <a:gdLst>
                <a:gd name="csX0" fmla="*/ 47467 w 102612"/>
                <a:gd name="csY0" fmla="*/ 81 h 139724"/>
                <a:gd name="csX1" fmla="*/ 102254 w 102612"/>
                <a:gd name="csY1" fmla="*/ 53626 h 139724"/>
                <a:gd name="csX2" fmla="*/ 79129 w 102612"/>
                <a:gd name="csY2" fmla="*/ 88475 h 139724"/>
                <a:gd name="csX3" fmla="*/ 83451 w 102612"/>
                <a:gd name="csY3" fmla="*/ 126729 h 139724"/>
                <a:gd name="csX4" fmla="*/ 17751 w 102612"/>
                <a:gd name="csY4" fmla="*/ 133861 h 139724"/>
                <a:gd name="csX5" fmla="*/ 15427 w 102612"/>
                <a:gd name="csY5" fmla="*/ 83396 h 139724"/>
                <a:gd name="csX6" fmla="*/ 947 w 102612"/>
                <a:gd name="csY6" fmla="*/ 34931 h 139724"/>
                <a:gd name="csX7" fmla="*/ 47467 w 102612"/>
                <a:gd name="csY7" fmla="*/ 81 h 1397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02612" h="139724">
                  <a:moveTo>
                    <a:pt x="47467" y="81"/>
                  </a:moveTo>
                  <a:cubicBezTo>
                    <a:pt x="76914" y="-1593"/>
                    <a:pt x="106198" y="22774"/>
                    <a:pt x="102254" y="53626"/>
                  </a:cubicBezTo>
                  <a:cubicBezTo>
                    <a:pt x="99823" y="72374"/>
                    <a:pt x="80750" y="80370"/>
                    <a:pt x="79129" y="88475"/>
                  </a:cubicBezTo>
                  <a:cubicBezTo>
                    <a:pt x="76914" y="99497"/>
                    <a:pt x="94690" y="111492"/>
                    <a:pt x="83451" y="126729"/>
                  </a:cubicBezTo>
                  <a:cubicBezTo>
                    <a:pt x="73240" y="140560"/>
                    <a:pt x="29043" y="144018"/>
                    <a:pt x="17751" y="133861"/>
                  </a:cubicBezTo>
                  <a:cubicBezTo>
                    <a:pt x="3217" y="120785"/>
                    <a:pt x="17751" y="99065"/>
                    <a:pt x="15427" y="83396"/>
                  </a:cubicBezTo>
                  <a:cubicBezTo>
                    <a:pt x="13104" y="67998"/>
                    <a:pt x="-4186" y="62270"/>
                    <a:pt x="947" y="34931"/>
                  </a:cubicBezTo>
                  <a:cubicBezTo>
                    <a:pt x="4027" y="18668"/>
                    <a:pt x="32123" y="946"/>
                    <a:pt x="47467" y="8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EC4176B7-AEA6-FF41-FF94-7A10102FD03A}"/>
                </a:ext>
              </a:extLst>
            </p:cNvPr>
            <p:cNvSpPr/>
            <p:nvPr/>
          </p:nvSpPr>
          <p:spPr>
            <a:xfrm>
              <a:off x="8290475" y="3973280"/>
              <a:ext cx="81086" cy="53023"/>
            </a:xfrm>
            <a:custGeom>
              <a:avLst/>
              <a:gdLst>
                <a:gd name="csX0" fmla="*/ 30581 w 81086"/>
                <a:gd name="csY0" fmla="*/ 11707 h 53023"/>
                <a:gd name="csX1" fmla="*/ 39280 w 81086"/>
                <a:gd name="csY1" fmla="*/ 19433 h 53023"/>
                <a:gd name="csX2" fmla="*/ 58083 w 81086"/>
                <a:gd name="csY2" fmla="*/ 47799 h 53023"/>
                <a:gd name="csX3" fmla="*/ 0 w 81086"/>
                <a:gd name="csY3" fmla="*/ 21919 h 53023"/>
                <a:gd name="csX4" fmla="*/ 30527 w 81086"/>
                <a:gd name="csY4" fmla="*/ 11707 h 5302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1086" h="53023">
                  <a:moveTo>
                    <a:pt x="30581" y="11707"/>
                  </a:moveTo>
                  <a:cubicBezTo>
                    <a:pt x="33121" y="13598"/>
                    <a:pt x="30149" y="22783"/>
                    <a:pt x="39280" y="19433"/>
                  </a:cubicBezTo>
                  <a:cubicBezTo>
                    <a:pt x="76237" y="-28816"/>
                    <a:pt x="101793" y="25215"/>
                    <a:pt x="58083" y="47799"/>
                  </a:cubicBezTo>
                  <a:cubicBezTo>
                    <a:pt x="31770" y="61415"/>
                    <a:pt x="9942" y="46881"/>
                    <a:pt x="0" y="21919"/>
                  </a:cubicBezTo>
                  <a:cubicBezTo>
                    <a:pt x="4377" y="3386"/>
                    <a:pt x="15561" y="415"/>
                    <a:pt x="30527" y="1170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127262E8-B532-3C44-5A42-C10D41B1AC74}"/>
                </a:ext>
              </a:extLst>
            </p:cNvPr>
            <p:cNvSpPr/>
            <p:nvPr/>
          </p:nvSpPr>
          <p:spPr>
            <a:xfrm>
              <a:off x="8281311" y="3941365"/>
              <a:ext cx="31881" cy="29998"/>
            </a:xfrm>
            <a:custGeom>
              <a:avLst/>
              <a:gdLst>
                <a:gd name="csX0" fmla="*/ 3167 w 31881"/>
                <a:gd name="csY0" fmla="*/ 26657 h 29998"/>
                <a:gd name="csX1" fmla="*/ 29426 w 31881"/>
                <a:gd name="csY1" fmla="*/ 7692 h 29998"/>
                <a:gd name="csX2" fmla="*/ 3167 w 31881"/>
                <a:gd name="csY2" fmla="*/ 26657 h 299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881" h="29998">
                  <a:moveTo>
                    <a:pt x="3167" y="26657"/>
                  </a:moveTo>
                  <a:cubicBezTo>
                    <a:pt x="-9368" y="5152"/>
                    <a:pt x="18620" y="-9814"/>
                    <a:pt x="29426" y="7692"/>
                  </a:cubicBezTo>
                  <a:cubicBezTo>
                    <a:pt x="40989" y="26386"/>
                    <a:pt x="8246" y="35355"/>
                    <a:pt x="3167" y="26657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156F7583-6E93-8C33-FEEC-18FECF84CE5F}"/>
                </a:ext>
              </a:extLst>
            </p:cNvPr>
            <p:cNvSpPr/>
            <p:nvPr/>
          </p:nvSpPr>
          <p:spPr>
            <a:xfrm>
              <a:off x="8348825" y="3931928"/>
              <a:ext cx="29799" cy="29772"/>
            </a:xfrm>
            <a:custGeom>
              <a:avLst/>
              <a:gdLst>
                <a:gd name="csX0" fmla="*/ 26369 w 29799"/>
                <a:gd name="csY0" fmla="*/ 3351 h 29772"/>
                <a:gd name="csX1" fmla="*/ 14807 w 29799"/>
                <a:gd name="csY1" fmla="*/ 29772 h 29772"/>
                <a:gd name="csX2" fmla="*/ 26369 w 29799"/>
                <a:gd name="csY2" fmla="*/ 3351 h 297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799" h="29772">
                  <a:moveTo>
                    <a:pt x="26369" y="3351"/>
                  </a:moveTo>
                  <a:cubicBezTo>
                    <a:pt x="32151" y="6701"/>
                    <a:pt x="32043" y="29772"/>
                    <a:pt x="14807" y="29772"/>
                  </a:cubicBezTo>
                  <a:cubicBezTo>
                    <a:pt x="-11344" y="29772"/>
                    <a:pt x="57" y="-11885"/>
                    <a:pt x="26369" y="3351"/>
                  </a:cubicBezTo>
                  <a:close/>
                </a:path>
              </a:pathLst>
            </a:custGeom>
            <a:solidFill>
              <a:srgbClr val="004C66"/>
            </a:solidFill>
            <a:ln w="5398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172902109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19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9284F83D-E5F9-5367-2379-07B23B719CA8}"/>
              </a:ext>
            </a:extLst>
          </p:cNvPr>
          <p:cNvGrpSpPr/>
          <p:nvPr userDrawn="1"/>
        </p:nvGrpSpPr>
        <p:grpSpPr>
          <a:xfrm>
            <a:off x="5930319" y="2823993"/>
            <a:ext cx="5871093" cy="3417026"/>
            <a:chOff x="5930319" y="2823993"/>
            <a:chExt cx="5871093" cy="341702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8623B60B-BCC0-F941-43F2-576082B3B00C}"/>
                </a:ext>
              </a:extLst>
            </p:cNvPr>
            <p:cNvSpPr/>
            <p:nvPr/>
          </p:nvSpPr>
          <p:spPr>
            <a:xfrm>
              <a:off x="6002885" y="3760308"/>
              <a:ext cx="5798527" cy="2480711"/>
            </a:xfrm>
            <a:custGeom>
              <a:avLst/>
              <a:gdLst>
                <a:gd name="csX0" fmla="*/ 4336267 w 5798527"/>
                <a:gd name="csY0" fmla="*/ 748827 h 2480711"/>
                <a:gd name="csX1" fmla="*/ 4361578 w 5798527"/>
                <a:gd name="csY1" fmla="*/ 849942 h 2480711"/>
                <a:gd name="csX2" fmla="*/ 4463020 w 5798527"/>
                <a:gd name="csY2" fmla="*/ 928421 h 2480711"/>
                <a:gd name="csX3" fmla="*/ 4484547 w 5798527"/>
                <a:gd name="csY3" fmla="*/ 1074092 h 2480711"/>
                <a:gd name="csX4" fmla="*/ 4358773 w 5798527"/>
                <a:gd name="csY4" fmla="*/ 1046693 h 2480711"/>
                <a:gd name="csX5" fmla="*/ 4231303 w 5798527"/>
                <a:gd name="csY5" fmla="*/ 1274235 h 2480711"/>
                <a:gd name="csX6" fmla="*/ 4392500 w 5798527"/>
                <a:gd name="csY6" fmla="*/ 1839307 h 2480711"/>
                <a:gd name="csX7" fmla="*/ 4620564 w 5798527"/>
                <a:gd name="csY7" fmla="*/ 1743997 h 2480711"/>
                <a:gd name="csX8" fmla="*/ 4709676 w 5798527"/>
                <a:gd name="csY8" fmla="*/ 1547507 h 2480711"/>
                <a:gd name="csX9" fmla="*/ 4849606 w 5798527"/>
                <a:gd name="csY9" fmla="*/ 1647122 h 2480711"/>
                <a:gd name="csX10" fmla="*/ 5246239 w 5798527"/>
                <a:gd name="csY10" fmla="*/ 1534852 h 2480711"/>
                <a:gd name="csX11" fmla="*/ 5387279 w 5798527"/>
                <a:gd name="csY11" fmla="*/ 1234637 h 2480711"/>
                <a:gd name="csX12" fmla="*/ 5421397 w 5798527"/>
                <a:gd name="csY12" fmla="*/ 1223808 h 2480711"/>
                <a:gd name="csX13" fmla="*/ 5440902 w 5798527"/>
                <a:gd name="csY13" fmla="*/ 1192691 h 2480711"/>
                <a:gd name="csX14" fmla="*/ 5551085 w 5798527"/>
                <a:gd name="csY14" fmla="*/ 1172859 h 2480711"/>
                <a:gd name="csX15" fmla="*/ 5576658 w 5798527"/>
                <a:gd name="csY15" fmla="*/ 1191582 h 2480711"/>
                <a:gd name="csX16" fmla="*/ 5624149 w 5798527"/>
                <a:gd name="csY16" fmla="*/ 1189820 h 2480711"/>
                <a:gd name="csX17" fmla="*/ 5683318 w 5798527"/>
                <a:gd name="csY17" fmla="*/ 1231375 h 2480711"/>
                <a:gd name="csX18" fmla="*/ 5710913 w 5798527"/>
                <a:gd name="csY18" fmla="*/ 1226157 h 2480711"/>
                <a:gd name="csX19" fmla="*/ 5798459 w 5798527"/>
                <a:gd name="csY19" fmla="*/ 1308027 h 2480711"/>
                <a:gd name="csX20" fmla="*/ 5790174 w 5798527"/>
                <a:gd name="csY20" fmla="*/ 1389702 h 2480711"/>
                <a:gd name="csX21" fmla="*/ 5456233 w 5798527"/>
                <a:gd name="csY21" fmla="*/ 2107556 h 2480711"/>
                <a:gd name="csX22" fmla="*/ 5372144 w 5798527"/>
                <a:gd name="csY22" fmla="*/ 2116297 h 2480711"/>
                <a:gd name="csX23" fmla="*/ 5325892 w 5798527"/>
                <a:gd name="csY23" fmla="*/ 2111992 h 2480711"/>
                <a:gd name="csX24" fmla="*/ 5214861 w 5798527"/>
                <a:gd name="csY24" fmla="*/ 1997699 h 2480711"/>
                <a:gd name="csX25" fmla="*/ 5072843 w 5798527"/>
                <a:gd name="csY25" fmla="*/ 1993915 h 2480711"/>
                <a:gd name="csX26" fmla="*/ 5009042 w 5798527"/>
                <a:gd name="csY26" fmla="*/ 1958492 h 2480711"/>
                <a:gd name="csX27" fmla="*/ 4994299 w 5798527"/>
                <a:gd name="csY27" fmla="*/ 1999395 h 2480711"/>
                <a:gd name="csX28" fmla="*/ 4974010 w 5798527"/>
                <a:gd name="csY28" fmla="*/ 2125822 h 2480711"/>
                <a:gd name="csX29" fmla="*/ 4851629 w 5798527"/>
                <a:gd name="csY29" fmla="*/ 2130780 h 2480711"/>
                <a:gd name="csX30" fmla="*/ 4790176 w 5798527"/>
                <a:gd name="csY30" fmla="*/ 2087594 h 2480711"/>
                <a:gd name="csX31" fmla="*/ 4246176 w 5798527"/>
                <a:gd name="csY31" fmla="*/ 2393223 h 2480711"/>
                <a:gd name="csX32" fmla="*/ 4715938 w 5798527"/>
                <a:gd name="csY32" fmla="*/ 2396289 h 2480711"/>
                <a:gd name="csX33" fmla="*/ 4760429 w 5798527"/>
                <a:gd name="csY33" fmla="*/ 2390157 h 2480711"/>
                <a:gd name="csX34" fmla="*/ 5252632 w 5798527"/>
                <a:gd name="csY34" fmla="*/ 2393223 h 2480711"/>
                <a:gd name="csX35" fmla="*/ 5261243 w 5798527"/>
                <a:gd name="csY35" fmla="*/ 2424144 h 2480711"/>
                <a:gd name="csX36" fmla="*/ 5248718 w 5798527"/>
                <a:gd name="csY36" fmla="*/ 2434191 h 2480711"/>
                <a:gd name="csX37" fmla="*/ 4940349 w 5798527"/>
                <a:gd name="csY37" fmla="*/ 2435104 h 2480711"/>
                <a:gd name="csX38" fmla="*/ 481882 w 5798527"/>
                <a:gd name="csY38" fmla="*/ 2474963 h 2480711"/>
                <a:gd name="csX39" fmla="*/ 25885 w 5798527"/>
                <a:gd name="csY39" fmla="*/ 2474963 h 2480711"/>
                <a:gd name="csX40" fmla="*/ 25885 w 5798527"/>
                <a:gd name="csY40" fmla="*/ 2429494 h 2480711"/>
                <a:gd name="csX41" fmla="*/ 788033 w 5798527"/>
                <a:gd name="csY41" fmla="*/ 2424079 h 2480711"/>
                <a:gd name="csX42" fmla="*/ 744847 w 5798527"/>
                <a:gd name="csY42" fmla="*/ 2402682 h 2480711"/>
                <a:gd name="csX43" fmla="*/ 553642 w 5798527"/>
                <a:gd name="csY43" fmla="*/ 1933964 h 2480711"/>
                <a:gd name="csX44" fmla="*/ 786272 w 5798527"/>
                <a:gd name="csY44" fmla="*/ 811780 h 2480711"/>
                <a:gd name="csX45" fmla="*/ 707467 w 5798527"/>
                <a:gd name="csY45" fmla="*/ 551163 h 2480711"/>
                <a:gd name="csX46" fmla="*/ 367981 w 5798527"/>
                <a:gd name="csY46" fmla="*/ 244099 h 2480711"/>
                <a:gd name="csX47" fmla="*/ 369873 w 5798527"/>
                <a:gd name="csY47" fmla="*/ 120021 h 2480711"/>
                <a:gd name="csX48" fmla="*/ 1178730 w 5798527"/>
                <a:gd name="csY48" fmla="*/ 271172 h 2480711"/>
                <a:gd name="csX49" fmla="*/ 1222372 w 5798527"/>
                <a:gd name="csY49" fmla="*/ 120086 h 2480711"/>
                <a:gd name="csX50" fmla="*/ 1310310 w 5798527"/>
                <a:gd name="csY50" fmla="*/ 178928 h 2480711"/>
                <a:gd name="csX51" fmla="*/ 2010615 w 5798527"/>
                <a:gd name="csY51" fmla="*/ 704271 h 2480711"/>
                <a:gd name="csX52" fmla="*/ 2012964 w 5798527"/>
                <a:gd name="csY52" fmla="*/ 756590 h 2480711"/>
                <a:gd name="csX53" fmla="*/ 1569557 w 5798527"/>
                <a:gd name="csY53" fmla="*/ 1339145 h 2480711"/>
                <a:gd name="csX54" fmla="*/ 1814386 w 5798527"/>
                <a:gd name="csY54" fmla="*/ 1355845 h 2480711"/>
                <a:gd name="csX55" fmla="*/ 3028813 w 5798527"/>
                <a:gd name="csY55" fmla="*/ 1142590 h 2480711"/>
                <a:gd name="csX56" fmla="*/ 3190402 w 5798527"/>
                <a:gd name="csY56" fmla="*/ 1075201 h 2480711"/>
                <a:gd name="csX57" fmla="*/ 3239786 w 5798527"/>
                <a:gd name="csY57" fmla="*/ 863968 h 2480711"/>
                <a:gd name="csX58" fmla="*/ 3186031 w 5798527"/>
                <a:gd name="csY58" fmla="*/ 670349 h 2480711"/>
                <a:gd name="csX59" fmla="*/ 3452584 w 5798527"/>
                <a:gd name="csY59" fmla="*/ 203066 h 2480711"/>
                <a:gd name="csX60" fmla="*/ 3720377 w 5798527"/>
                <a:gd name="csY60" fmla="*/ 1422 h 2480711"/>
                <a:gd name="csX61" fmla="*/ 4149823 w 5798527"/>
                <a:gd name="csY61" fmla="*/ 156096 h 2480711"/>
                <a:gd name="csX62" fmla="*/ 4459758 w 5798527"/>
                <a:gd name="csY62" fmla="*/ 127718 h 2480711"/>
                <a:gd name="csX63" fmla="*/ 4335940 w 5798527"/>
                <a:gd name="csY63" fmla="*/ 749023 h 2480711"/>
                <a:gd name="csX64" fmla="*/ 1191777 w 5798527"/>
                <a:gd name="csY64" fmla="*/ 322838 h 2480711"/>
                <a:gd name="csX65" fmla="*/ 400273 w 5798527"/>
                <a:gd name="csY65" fmla="*/ 169795 h 2480711"/>
                <a:gd name="csX66" fmla="*/ 510064 w 5798527"/>
                <a:gd name="csY66" fmla="*/ 388857 h 2480711"/>
                <a:gd name="csX67" fmla="*/ 850268 w 5798527"/>
                <a:gd name="csY67" fmla="*/ 746218 h 2480711"/>
                <a:gd name="csX68" fmla="*/ 824435 w 5798527"/>
                <a:gd name="csY68" fmla="*/ 917788 h 2480711"/>
                <a:gd name="csX69" fmla="*/ 1187080 w 5798527"/>
                <a:gd name="csY69" fmla="*/ 999267 h 2480711"/>
                <a:gd name="csX70" fmla="*/ 1245857 w 5798527"/>
                <a:gd name="csY70" fmla="*/ 923659 h 2480711"/>
                <a:gd name="csX71" fmla="*/ 1319835 w 5798527"/>
                <a:gd name="csY71" fmla="*/ 565906 h 2480711"/>
                <a:gd name="csX72" fmla="*/ 1191842 w 5798527"/>
                <a:gd name="csY72" fmla="*/ 322904 h 2480711"/>
                <a:gd name="csX73" fmla="*/ 1226809 w 5798527"/>
                <a:gd name="csY73" fmla="*/ 180951 h 2480711"/>
                <a:gd name="csX74" fmla="*/ 1226809 w 5798527"/>
                <a:gd name="csY74" fmla="*/ 284936 h 2480711"/>
                <a:gd name="csX75" fmla="*/ 1385853 w 5798527"/>
                <a:gd name="csY75" fmla="*/ 598133 h 2480711"/>
                <a:gd name="csX76" fmla="*/ 1319443 w 5798527"/>
                <a:gd name="csY76" fmla="*/ 906176 h 2480711"/>
                <a:gd name="csX77" fmla="*/ 1645034 w 5798527"/>
                <a:gd name="csY77" fmla="*/ 1158572 h 2480711"/>
                <a:gd name="csX78" fmla="*/ 1969451 w 5798527"/>
                <a:gd name="csY78" fmla="*/ 729452 h 2480711"/>
                <a:gd name="csX79" fmla="*/ 1226809 w 5798527"/>
                <a:gd name="csY79" fmla="*/ 180885 h 2480711"/>
                <a:gd name="csX80" fmla="*/ 1327924 w 5798527"/>
                <a:gd name="csY80" fmla="*/ 788034 h 2480711"/>
                <a:gd name="csX81" fmla="*/ 1350430 w 5798527"/>
                <a:gd name="csY81" fmla="*/ 658802 h 2480711"/>
                <a:gd name="csX82" fmla="*/ 1323879 w 5798527"/>
                <a:gd name="csY82" fmla="*/ 769964 h 2480711"/>
                <a:gd name="csX83" fmla="*/ 1327924 w 5798527"/>
                <a:gd name="csY83" fmla="*/ 788034 h 2480711"/>
                <a:gd name="csX84" fmla="*/ 4290080 w 5798527"/>
                <a:gd name="csY84" fmla="*/ 749871 h 2480711"/>
                <a:gd name="csX85" fmla="*/ 4101875 w 5798527"/>
                <a:gd name="csY85" fmla="*/ 676350 h 2480711"/>
                <a:gd name="csX86" fmla="*/ 3914649 w 5798527"/>
                <a:gd name="csY86" fmla="*/ 664412 h 2480711"/>
                <a:gd name="csX87" fmla="*/ 3748754 w 5798527"/>
                <a:gd name="csY87" fmla="*/ 765462 h 2480711"/>
                <a:gd name="csX88" fmla="*/ 3710135 w 5798527"/>
                <a:gd name="csY88" fmla="*/ 722602 h 2480711"/>
                <a:gd name="csX89" fmla="*/ 3488464 w 5798527"/>
                <a:gd name="csY89" fmla="*/ 764027 h 2480711"/>
                <a:gd name="csX90" fmla="*/ 3698980 w 5798527"/>
                <a:gd name="csY90" fmla="*/ 923528 h 2480711"/>
                <a:gd name="csX91" fmla="*/ 3706612 w 5798527"/>
                <a:gd name="csY91" fmla="*/ 925486 h 2480711"/>
                <a:gd name="csX92" fmla="*/ 3729705 w 5798527"/>
                <a:gd name="csY92" fmla="*/ 1102209 h 2480711"/>
                <a:gd name="csX93" fmla="*/ 4124316 w 5798527"/>
                <a:gd name="csY93" fmla="*/ 1177099 h 2480711"/>
                <a:gd name="csX94" fmla="*/ 4203121 w 5798527"/>
                <a:gd name="csY94" fmla="*/ 1237051 h 2480711"/>
                <a:gd name="csX95" fmla="*/ 4296930 w 5798527"/>
                <a:gd name="csY95" fmla="*/ 1108602 h 2480711"/>
                <a:gd name="csX96" fmla="*/ 4140625 w 5798527"/>
                <a:gd name="csY96" fmla="*/ 997767 h 2480711"/>
                <a:gd name="csX97" fmla="*/ 4128230 w 5798527"/>
                <a:gd name="csY97" fmla="*/ 914265 h 2480711"/>
                <a:gd name="csX98" fmla="*/ 4193270 w 5798527"/>
                <a:gd name="csY98" fmla="*/ 995679 h 2480711"/>
                <a:gd name="csX99" fmla="*/ 4307889 w 5798527"/>
                <a:gd name="csY99" fmla="*/ 1063263 h 2480711"/>
                <a:gd name="csX100" fmla="*/ 4323154 w 5798527"/>
                <a:gd name="csY100" fmla="*/ 984524 h 2480711"/>
                <a:gd name="csX101" fmla="*/ 4465629 w 5798527"/>
                <a:gd name="csY101" fmla="*/ 1035342 h 2480711"/>
                <a:gd name="csX102" fmla="*/ 4412071 w 5798527"/>
                <a:gd name="csY102" fmla="*/ 945578 h 2480711"/>
                <a:gd name="csX103" fmla="*/ 4325633 w 5798527"/>
                <a:gd name="csY103" fmla="*/ 880212 h 2480711"/>
                <a:gd name="csX104" fmla="*/ 4290145 w 5798527"/>
                <a:gd name="csY104" fmla="*/ 749806 h 2480711"/>
                <a:gd name="csX105" fmla="*/ 1614635 w 5798527"/>
                <a:gd name="csY105" fmla="*/ 1193082 h 2480711"/>
                <a:gd name="csX106" fmla="*/ 1288521 w 5798527"/>
                <a:gd name="csY106" fmla="*/ 947992 h 2480711"/>
                <a:gd name="csX107" fmla="*/ 674719 w 5798527"/>
                <a:gd name="csY107" fmla="*/ 1796186 h 2480711"/>
                <a:gd name="csX108" fmla="*/ 999071 w 5798527"/>
                <a:gd name="csY108" fmla="*/ 2418273 h 2480711"/>
                <a:gd name="csX109" fmla="*/ 1152831 w 5798527"/>
                <a:gd name="csY109" fmla="*/ 2417556 h 2480711"/>
                <a:gd name="csX110" fmla="*/ 1176055 w 5798527"/>
                <a:gd name="csY110" fmla="*/ 1856203 h 2480711"/>
                <a:gd name="csX111" fmla="*/ 1020272 w 5798527"/>
                <a:gd name="csY111" fmla="*/ 2046495 h 2480711"/>
                <a:gd name="csX112" fmla="*/ 991569 w 5798527"/>
                <a:gd name="csY112" fmla="*/ 2017857 h 2480711"/>
                <a:gd name="csX113" fmla="*/ 1614569 w 5798527"/>
                <a:gd name="csY113" fmla="*/ 1193082 h 2480711"/>
                <a:gd name="csX114" fmla="*/ 1164900 w 5798527"/>
                <a:gd name="csY114" fmla="*/ 1041148 h 2480711"/>
                <a:gd name="csX115" fmla="*/ 799450 w 5798527"/>
                <a:gd name="csY115" fmla="*/ 962344 h 2480711"/>
                <a:gd name="csX116" fmla="*/ 636426 w 5798527"/>
                <a:gd name="csY116" fmla="*/ 1766243 h 2480711"/>
                <a:gd name="csX117" fmla="*/ 1164900 w 5798527"/>
                <a:gd name="csY117" fmla="*/ 1041148 h 2480711"/>
                <a:gd name="csX118" fmla="*/ 3925738 w 5798527"/>
                <a:gd name="csY118" fmla="*/ 2052888 h 2480711"/>
                <a:gd name="csX119" fmla="*/ 3695652 w 5798527"/>
                <a:gd name="csY119" fmla="*/ 2157787 h 2480711"/>
                <a:gd name="csX120" fmla="*/ 4345791 w 5798527"/>
                <a:gd name="csY120" fmla="*/ 2144023 h 2480711"/>
                <a:gd name="csX121" fmla="*/ 4202338 w 5798527"/>
                <a:gd name="csY121" fmla="*/ 1323880 h 2480711"/>
                <a:gd name="csX122" fmla="*/ 3730815 w 5798527"/>
                <a:gd name="csY122" fmla="*/ 1154463 h 2480711"/>
                <a:gd name="csX123" fmla="*/ 3650314 w 5798527"/>
                <a:gd name="csY123" fmla="*/ 1108537 h 2480711"/>
                <a:gd name="csX124" fmla="*/ 3742035 w 5798527"/>
                <a:gd name="csY124" fmla="*/ 1199475 h 2480711"/>
                <a:gd name="csX125" fmla="*/ 3810663 w 5798527"/>
                <a:gd name="csY125" fmla="*/ 1254534 h 2480711"/>
                <a:gd name="csX126" fmla="*/ 3691412 w 5798527"/>
                <a:gd name="csY126" fmla="*/ 1238812 h 2480711"/>
                <a:gd name="csX127" fmla="*/ 3582795 w 5798527"/>
                <a:gd name="csY127" fmla="*/ 1195626 h 2480711"/>
                <a:gd name="csX128" fmla="*/ 3646138 w 5798527"/>
                <a:gd name="csY128" fmla="*/ 1261580 h 2480711"/>
                <a:gd name="csX129" fmla="*/ 3773087 w 5798527"/>
                <a:gd name="csY129" fmla="*/ 1331773 h 2480711"/>
                <a:gd name="csX130" fmla="*/ 3720833 w 5798527"/>
                <a:gd name="csY130" fmla="*/ 1355519 h 2480711"/>
                <a:gd name="csX131" fmla="*/ 3537782 w 5798527"/>
                <a:gd name="csY131" fmla="*/ 1285586 h 2480711"/>
                <a:gd name="csX132" fmla="*/ 3678430 w 5798527"/>
                <a:gd name="csY132" fmla="*/ 1386702 h 2480711"/>
                <a:gd name="csX133" fmla="*/ 3749015 w 5798527"/>
                <a:gd name="csY133" fmla="*/ 1406077 h 2480711"/>
                <a:gd name="csX134" fmla="*/ 3741904 w 5798527"/>
                <a:gd name="csY134" fmla="*/ 1444957 h 2480711"/>
                <a:gd name="csX135" fmla="*/ 3627742 w 5798527"/>
                <a:gd name="csY135" fmla="*/ 1420559 h 2480711"/>
                <a:gd name="csX136" fmla="*/ 3518211 w 5798527"/>
                <a:gd name="csY136" fmla="*/ 1383831 h 2480711"/>
                <a:gd name="csX137" fmla="*/ 3534912 w 5798527"/>
                <a:gd name="csY137" fmla="*/ 1429105 h 2480711"/>
                <a:gd name="csX138" fmla="*/ 3727096 w 5798527"/>
                <a:gd name="csY138" fmla="*/ 1496102 h 2480711"/>
                <a:gd name="csX139" fmla="*/ 3835452 w 5798527"/>
                <a:gd name="csY139" fmla="*/ 1510910 h 2480711"/>
                <a:gd name="csX140" fmla="*/ 3941004 w 5798527"/>
                <a:gd name="csY140" fmla="*/ 1821367 h 2480711"/>
                <a:gd name="csX141" fmla="*/ 3970621 w 5798527"/>
                <a:gd name="csY141" fmla="*/ 2078134 h 2480711"/>
                <a:gd name="csX142" fmla="*/ 3925738 w 5798527"/>
                <a:gd name="csY142" fmla="*/ 2052954 h 2480711"/>
                <a:gd name="csX143" fmla="*/ 3116099 w 5798527"/>
                <a:gd name="csY143" fmla="*/ 1164770 h 2480711"/>
                <a:gd name="csX144" fmla="*/ 2801206 w 5798527"/>
                <a:gd name="csY144" fmla="*/ 1260340 h 2480711"/>
                <a:gd name="csX145" fmla="*/ 2857374 w 5798527"/>
                <a:gd name="csY145" fmla="*/ 1302482 h 2480711"/>
                <a:gd name="csX146" fmla="*/ 2857570 w 5798527"/>
                <a:gd name="csY146" fmla="*/ 1482337 h 2480711"/>
                <a:gd name="csX147" fmla="*/ 2961816 w 5798527"/>
                <a:gd name="csY147" fmla="*/ 1569166 h 2480711"/>
                <a:gd name="csX148" fmla="*/ 2902452 w 5798527"/>
                <a:gd name="csY148" fmla="*/ 1872968 h 2480711"/>
                <a:gd name="csX149" fmla="*/ 3080741 w 5798527"/>
                <a:gd name="csY149" fmla="*/ 2160919 h 2480711"/>
                <a:gd name="csX150" fmla="*/ 3054320 w 5798527"/>
                <a:gd name="csY150" fmla="*/ 2232808 h 2480711"/>
                <a:gd name="csX151" fmla="*/ 3512862 w 5798527"/>
                <a:gd name="csY151" fmla="*/ 2007876 h 2480711"/>
                <a:gd name="csX152" fmla="*/ 3443321 w 5798527"/>
                <a:gd name="csY152" fmla="*/ 1663496 h 2480711"/>
                <a:gd name="csX153" fmla="*/ 3470263 w 5798527"/>
                <a:gd name="csY153" fmla="*/ 1650841 h 2480711"/>
                <a:gd name="csX154" fmla="*/ 3515406 w 5798527"/>
                <a:gd name="csY154" fmla="*/ 1799970 h 2480711"/>
                <a:gd name="csX155" fmla="*/ 3720637 w 5798527"/>
                <a:gd name="csY155" fmla="*/ 1811060 h 2480711"/>
                <a:gd name="csX156" fmla="*/ 3802509 w 5798527"/>
                <a:gd name="csY156" fmla="*/ 1690700 h 2480711"/>
                <a:gd name="csX157" fmla="*/ 3852544 w 5798527"/>
                <a:gd name="csY157" fmla="*/ 1657104 h 2480711"/>
                <a:gd name="csX158" fmla="*/ 3816143 w 5798527"/>
                <a:gd name="csY158" fmla="*/ 1569492 h 2480711"/>
                <a:gd name="csX159" fmla="*/ 3695196 w 5798527"/>
                <a:gd name="csY159" fmla="*/ 1606220 h 2480711"/>
                <a:gd name="csX160" fmla="*/ 3648291 w 5798527"/>
                <a:gd name="csY160" fmla="*/ 1575494 h 2480711"/>
                <a:gd name="csX161" fmla="*/ 3439472 w 5798527"/>
                <a:gd name="csY161" fmla="*/ 1569622 h 2480711"/>
                <a:gd name="csX162" fmla="*/ 3144280 w 5798527"/>
                <a:gd name="csY162" fmla="*/ 1490818 h 2480711"/>
                <a:gd name="csX163" fmla="*/ 3116164 w 5798527"/>
                <a:gd name="csY163" fmla="*/ 1164835 h 2480711"/>
                <a:gd name="csX164" fmla="*/ 5492895 w 5798527"/>
                <a:gd name="csY164" fmla="*/ 1210892 h 2480711"/>
                <a:gd name="csX165" fmla="*/ 5466475 w 5798527"/>
                <a:gd name="csY165" fmla="*/ 1246119 h 2480711"/>
                <a:gd name="csX166" fmla="*/ 5511748 w 5798527"/>
                <a:gd name="csY166" fmla="*/ 1257600 h 2480711"/>
                <a:gd name="csX167" fmla="*/ 5533798 w 5798527"/>
                <a:gd name="csY167" fmla="*/ 1218067 h 2480711"/>
                <a:gd name="csX168" fmla="*/ 5492895 w 5798527"/>
                <a:gd name="csY168" fmla="*/ 1210826 h 2480711"/>
                <a:gd name="csX169" fmla="*/ 5562045 w 5798527"/>
                <a:gd name="csY169" fmla="*/ 1265885 h 2480711"/>
                <a:gd name="csX170" fmla="*/ 5641045 w 5798527"/>
                <a:gd name="csY170" fmla="*/ 1257600 h 2480711"/>
                <a:gd name="csX171" fmla="*/ 5562045 w 5798527"/>
                <a:gd name="csY171" fmla="*/ 1265885 h 2480711"/>
                <a:gd name="csX172" fmla="*/ 5753185 w 5798527"/>
                <a:gd name="csY172" fmla="*/ 1327728 h 2480711"/>
                <a:gd name="csX173" fmla="*/ 5680122 w 5798527"/>
                <a:gd name="csY173" fmla="*/ 1291262 h 2480711"/>
                <a:gd name="csX174" fmla="*/ 5723373 w 5798527"/>
                <a:gd name="csY174" fmla="*/ 1304113 h 2480711"/>
                <a:gd name="csX175" fmla="*/ 5753120 w 5798527"/>
                <a:gd name="csY175" fmla="*/ 1327728 h 2480711"/>
                <a:gd name="csX176" fmla="*/ 5430856 w 5798527"/>
                <a:gd name="csY176" fmla="*/ 1295959 h 2480711"/>
                <a:gd name="csX177" fmla="*/ 5410437 w 5798527"/>
                <a:gd name="csY177" fmla="*/ 1288457 h 2480711"/>
                <a:gd name="csX178" fmla="*/ 5348398 w 5798527"/>
                <a:gd name="csY178" fmla="*/ 1428909 h 2480711"/>
                <a:gd name="csX179" fmla="*/ 5474107 w 5798527"/>
                <a:gd name="csY179" fmla="*/ 1373328 h 2480711"/>
                <a:gd name="csX180" fmla="*/ 5438358 w 5798527"/>
                <a:gd name="csY180" fmla="*/ 1462636 h 2480711"/>
                <a:gd name="csX181" fmla="*/ 5547041 w 5798527"/>
                <a:gd name="csY181" fmla="*/ 1402097 h 2480711"/>
                <a:gd name="csX182" fmla="*/ 5567786 w 5798527"/>
                <a:gd name="csY182" fmla="*/ 1431453 h 2480711"/>
                <a:gd name="csX183" fmla="*/ 5528253 w 5798527"/>
                <a:gd name="csY183" fmla="*/ 1507649 h 2480711"/>
                <a:gd name="csX184" fmla="*/ 5606927 w 5798527"/>
                <a:gd name="csY184" fmla="*/ 1499103 h 2480711"/>
                <a:gd name="csX185" fmla="*/ 5674446 w 5798527"/>
                <a:gd name="csY185" fmla="*/ 1361455 h 2480711"/>
                <a:gd name="csX186" fmla="*/ 5640915 w 5798527"/>
                <a:gd name="csY186" fmla="*/ 1358585 h 2480711"/>
                <a:gd name="csX187" fmla="*/ 5625715 w 5798527"/>
                <a:gd name="csY187" fmla="*/ 1321988 h 2480711"/>
                <a:gd name="csX188" fmla="*/ 5571113 w 5798527"/>
                <a:gd name="csY188" fmla="*/ 1316117 h 2480711"/>
                <a:gd name="csX189" fmla="*/ 5516054 w 5798527"/>
                <a:gd name="csY189" fmla="*/ 1306331 h 2480711"/>
                <a:gd name="csX190" fmla="*/ 5481153 w 5798527"/>
                <a:gd name="csY190" fmla="*/ 1300917 h 2480711"/>
                <a:gd name="csX191" fmla="*/ 5441685 w 5798527"/>
                <a:gd name="csY191" fmla="*/ 1310115 h 2480711"/>
                <a:gd name="csX192" fmla="*/ 5430921 w 5798527"/>
                <a:gd name="csY192" fmla="*/ 1295959 h 2480711"/>
                <a:gd name="csX193" fmla="*/ 2205148 w 5798527"/>
                <a:gd name="csY193" fmla="*/ 2412663 h 2480711"/>
                <a:gd name="csX194" fmla="*/ 2455261 w 5798527"/>
                <a:gd name="csY194" fmla="*/ 2412663 h 2480711"/>
                <a:gd name="csX195" fmla="*/ 2652404 w 5798527"/>
                <a:gd name="csY195" fmla="*/ 2345536 h 2480711"/>
                <a:gd name="csX196" fmla="*/ 2649533 w 5798527"/>
                <a:gd name="csY196" fmla="*/ 2038732 h 2480711"/>
                <a:gd name="csX197" fmla="*/ 2557094 w 5798527"/>
                <a:gd name="csY197" fmla="*/ 2001874 h 2480711"/>
                <a:gd name="csX198" fmla="*/ 2546135 w 5798527"/>
                <a:gd name="csY198" fmla="*/ 1984326 h 2480711"/>
                <a:gd name="csX199" fmla="*/ 2610131 w 5798527"/>
                <a:gd name="csY199" fmla="*/ 1920982 h 2480711"/>
                <a:gd name="csX200" fmla="*/ 2617633 w 5798527"/>
                <a:gd name="csY200" fmla="*/ 1699637 h 2480711"/>
                <a:gd name="csX201" fmla="*/ 2511495 w 5798527"/>
                <a:gd name="csY201" fmla="*/ 1670738 h 2480711"/>
                <a:gd name="csX202" fmla="*/ 2553441 w 5798527"/>
                <a:gd name="csY202" fmla="*/ 1622594 h 2480711"/>
                <a:gd name="csX203" fmla="*/ 2459632 w 5798527"/>
                <a:gd name="csY203" fmla="*/ 1351670 h 2480711"/>
                <a:gd name="csX204" fmla="*/ 2252117 w 5798527"/>
                <a:gd name="csY204" fmla="*/ 1377634 h 2480711"/>
                <a:gd name="csX205" fmla="*/ 2120798 w 5798527"/>
                <a:gd name="csY205" fmla="*/ 1389702 h 2480711"/>
                <a:gd name="csX206" fmla="*/ 2236135 w 5798527"/>
                <a:gd name="csY206" fmla="*/ 1473922 h 2480711"/>
                <a:gd name="csX207" fmla="*/ 2199603 w 5798527"/>
                <a:gd name="csY207" fmla="*/ 1724166 h 2480711"/>
                <a:gd name="csX208" fmla="*/ 2216303 w 5798527"/>
                <a:gd name="csY208" fmla="*/ 2033318 h 2480711"/>
                <a:gd name="csX209" fmla="*/ 2176901 w 5798527"/>
                <a:gd name="csY209" fmla="*/ 2072655 h 2480711"/>
                <a:gd name="csX210" fmla="*/ 2205083 w 5798527"/>
                <a:gd name="csY210" fmla="*/ 2412794 h 2480711"/>
                <a:gd name="csX211" fmla="*/ 5376449 w 5798527"/>
                <a:gd name="csY211" fmla="*/ 2075329 h 2480711"/>
                <a:gd name="csX212" fmla="*/ 5412133 w 5798527"/>
                <a:gd name="csY212" fmla="*/ 2080418 h 2480711"/>
                <a:gd name="csX213" fmla="*/ 5420745 w 5798527"/>
                <a:gd name="csY213" fmla="*/ 2071937 h 2480711"/>
                <a:gd name="csX214" fmla="*/ 5737855 w 5798527"/>
                <a:gd name="csY214" fmla="*/ 1388137 h 2480711"/>
                <a:gd name="csX215" fmla="*/ 5718024 w 5798527"/>
                <a:gd name="csY215" fmla="*/ 1379852 h 2480711"/>
                <a:gd name="csX216" fmla="*/ 5376449 w 5798527"/>
                <a:gd name="csY216" fmla="*/ 2075329 h 2480711"/>
                <a:gd name="csX217" fmla="*/ 1479792 w 5798527"/>
                <a:gd name="csY217" fmla="*/ 2418338 h 2480711"/>
                <a:gd name="csX218" fmla="*/ 1791880 w 5798527"/>
                <a:gd name="csY218" fmla="*/ 2418338 h 2480711"/>
                <a:gd name="csX219" fmla="*/ 1912892 w 5798527"/>
                <a:gd name="csY219" fmla="*/ 2342535 h 2480711"/>
                <a:gd name="csX220" fmla="*/ 1892147 w 5798527"/>
                <a:gd name="csY220" fmla="*/ 2110035 h 2480711"/>
                <a:gd name="csX221" fmla="*/ 1795859 w 5798527"/>
                <a:gd name="csY221" fmla="*/ 2037949 h 2480711"/>
                <a:gd name="csX222" fmla="*/ 1861682 w 5798527"/>
                <a:gd name="csY222" fmla="*/ 1982107 h 2480711"/>
                <a:gd name="csX223" fmla="*/ 1861682 w 5798527"/>
                <a:gd name="csY223" fmla="*/ 1696375 h 2480711"/>
                <a:gd name="csX224" fmla="*/ 1772309 w 5798527"/>
                <a:gd name="csY224" fmla="*/ 1639490 h 2480711"/>
                <a:gd name="csX225" fmla="*/ 1844851 w 5798527"/>
                <a:gd name="csY225" fmla="*/ 1599957 h 2480711"/>
                <a:gd name="csX226" fmla="*/ 1852484 w 5798527"/>
                <a:gd name="csY226" fmla="*/ 1407577 h 2480711"/>
                <a:gd name="csX227" fmla="*/ 1539418 w 5798527"/>
                <a:gd name="csY227" fmla="*/ 1379656 h 2480711"/>
                <a:gd name="csX228" fmla="*/ 1491991 w 5798527"/>
                <a:gd name="csY228" fmla="*/ 1437390 h 2480711"/>
                <a:gd name="csX229" fmla="*/ 1455133 w 5798527"/>
                <a:gd name="csY229" fmla="*/ 1754566 h 2480711"/>
                <a:gd name="csX230" fmla="*/ 1451611 w 5798527"/>
                <a:gd name="csY230" fmla="*/ 1766112 h 2480711"/>
                <a:gd name="csX231" fmla="*/ 1423559 w 5798527"/>
                <a:gd name="csY231" fmla="*/ 2128757 h 2480711"/>
                <a:gd name="csX232" fmla="*/ 1479792 w 5798527"/>
                <a:gd name="csY232" fmla="*/ 2418208 h 2480711"/>
                <a:gd name="csX233" fmla="*/ 5382060 w 5798527"/>
                <a:gd name="csY233" fmla="*/ 1468246 h 2480711"/>
                <a:gd name="csX234" fmla="*/ 5321260 w 5798527"/>
                <a:gd name="csY234" fmla="*/ 1480576 h 2480711"/>
                <a:gd name="csX235" fmla="*/ 5292100 w 5798527"/>
                <a:gd name="csY235" fmla="*/ 1546920 h 2480711"/>
                <a:gd name="csX236" fmla="*/ 5257982 w 5798527"/>
                <a:gd name="csY236" fmla="*/ 1740996 h 2480711"/>
                <a:gd name="csX237" fmla="*/ 5202140 w 5798527"/>
                <a:gd name="csY237" fmla="*/ 1799904 h 2480711"/>
                <a:gd name="csX238" fmla="*/ 5255242 w 5798527"/>
                <a:gd name="csY238" fmla="*/ 1794033 h 2480711"/>
                <a:gd name="csX239" fmla="*/ 5337047 w 5798527"/>
                <a:gd name="csY239" fmla="*/ 1763307 h 2480711"/>
                <a:gd name="csX240" fmla="*/ 5297840 w 5798527"/>
                <a:gd name="csY240" fmla="*/ 1842177 h 2480711"/>
                <a:gd name="csX241" fmla="*/ 5407893 w 5798527"/>
                <a:gd name="csY241" fmla="*/ 1821954 h 2480711"/>
                <a:gd name="csX242" fmla="*/ 5382190 w 5798527"/>
                <a:gd name="csY242" fmla="*/ 1904347 h 2480711"/>
                <a:gd name="csX243" fmla="*/ 5398890 w 5798527"/>
                <a:gd name="csY243" fmla="*/ 1929267 h 2480711"/>
                <a:gd name="csX244" fmla="*/ 5578876 w 5798527"/>
                <a:gd name="csY244" fmla="*/ 1552661 h 2480711"/>
                <a:gd name="csX245" fmla="*/ 5491460 w 5798527"/>
                <a:gd name="csY245" fmla="*/ 1530416 h 2480711"/>
                <a:gd name="csX246" fmla="*/ 5474238 w 5798527"/>
                <a:gd name="csY246" fmla="*/ 1502430 h 2480711"/>
                <a:gd name="csX247" fmla="*/ 5382125 w 5798527"/>
                <a:gd name="csY247" fmla="*/ 1468246 h 2480711"/>
                <a:gd name="csX248" fmla="*/ 5380429 w 5798527"/>
                <a:gd name="csY248" fmla="*/ 1680262 h 2480711"/>
                <a:gd name="csX249" fmla="*/ 5386365 w 5798527"/>
                <a:gd name="csY249" fmla="*/ 1667085 h 2480711"/>
                <a:gd name="csX250" fmla="*/ 5329675 w 5798527"/>
                <a:gd name="csY250" fmla="*/ 1607785 h 2480711"/>
                <a:gd name="csX251" fmla="*/ 4870416 w 5798527"/>
                <a:gd name="csY251" fmla="*/ 1690308 h 2480711"/>
                <a:gd name="csX252" fmla="*/ 4961290 w 5798527"/>
                <a:gd name="csY252" fmla="*/ 1866510 h 2480711"/>
                <a:gd name="csX253" fmla="*/ 4995865 w 5798527"/>
                <a:gd name="csY253" fmla="*/ 1872707 h 2480711"/>
                <a:gd name="csX254" fmla="*/ 5042052 w 5798527"/>
                <a:gd name="csY254" fmla="*/ 1923526 h 2480711"/>
                <a:gd name="csX255" fmla="*/ 5171218 w 5798527"/>
                <a:gd name="csY255" fmla="*/ 1963059 h 2480711"/>
                <a:gd name="csX256" fmla="*/ 5168478 w 5798527"/>
                <a:gd name="csY256" fmla="*/ 1948903 h 2480711"/>
                <a:gd name="csX257" fmla="*/ 5084389 w 5798527"/>
                <a:gd name="csY257" fmla="*/ 1858682 h 2480711"/>
                <a:gd name="csX258" fmla="*/ 5047336 w 5798527"/>
                <a:gd name="csY258" fmla="*/ 1816735 h 2480711"/>
                <a:gd name="csX259" fmla="*/ 5095545 w 5798527"/>
                <a:gd name="csY259" fmla="*/ 1803036 h 2480711"/>
                <a:gd name="csX260" fmla="*/ 5207750 w 5798527"/>
                <a:gd name="csY260" fmla="*/ 1729711 h 2480711"/>
                <a:gd name="csX261" fmla="*/ 5145515 w 5798527"/>
                <a:gd name="csY261" fmla="*/ 1690504 h 2480711"/>
                <a:gd name="csX262" fmla="*/ 5187527 w 5798527"/>
                <a:gd name="csY262" fmla="*/ 1676935 h 2480711"/>
                <a:gd name="csX263" fmla="*/ 5380429 w 5798527"/>
                <a:gd name="csY263" fmla="*/ 1680327 h 2480711"/>
                <a:gd name="csX264" fmla="*/ 4797287 w 5798527"/>
                <a:gd name="csY264" fmla="*/ 1670542 h 2480711"/>
                <a:gd name="csX265" fmla="*/ 4673209 w 5798527"/>
                <a:gd name="csY265" fmla="*/ 1601457 h 2480711"/>
                <a:gd name="csX266" fmla="*/ 4667990 w 5798527"/>
                <a:gd name="csY266" fmla="*/ 1721230 h 2480711"/>
                <a:gd name="csX267" fmla="*/ 4797287 w 5798527"/>
                <a:gd name="csY267" fmla="*/ 1670542 h 2480711"/>
                <a:gd name="csX268" fmla="*/ 4353163 w 5798527"/>
                <a:gd name="csY268" fmla="*/ 2272145 h 2480711"/>
                <a:gd name="csX269" fmla="*/ 4935391 w 5798527"/>
                <a:gd name="csY269" fmla="*/ 1946032 h 2480711"/>
                <a:gd name="csX270" fmla="*/ 4899446 w 5798527"/>
                <a:gd name="csY270" fmla="*/ 1835458 h 2480711"/>
                <a:gd name="csX271" fmla="*/ 4834145 w 5798527"/>
                <a:gd name="csY271" fmla="*/ 1715033 h 2480711"/>
                <a:gd name="csX272" fmla="*/ 4822860 w 5798527"/>
                <a:gd name="csY272" fmla="*/ 1710205 h 2480711"/>
                <a:gd name="csX273" fmla="*/ 4400459 w 5798527"/>
                <a:gd name="csY273" fmla="*/ 1884124 h 2480711"/>
                <a:gd name="csX274" fmla="*/ 4353097 w 5798527"/>
                <a:gd name="csY274" fmla="*/ 2272015 h 2480711"/>
                <a:gd name="csX275" fmla="*/ 5252697 w 5798527"/>
                <a:gd name="csY275" fmla="*/ 1839307 h 2480711"/>
                <a:gd name="csX276" fmla="*/ 5149495 w 5798527"/>
                <a:gd name="csY276" fmla="*/ 1827629 h 2480711"/>
                <a:gd name="csX277" fmla="*/ 5141079 w 5798527"/>
                <a:gd name="csY277" fmla="*/ 1852223 h 2480711"/>
                <a:gd name="csX278" fmla="*/ 5336982 w 5798527"/>
                <a:gd name="csY278" fmla="*/ 2052954 h 2480711"/>
                <a:gd name="csX279" fmla="*/ 5370056 w 5798527"/>
                <a:gd name="csY279" fmla="*/ 1972583 h 2480711"/>
                <a:gd name="csX280" fmla="*/ 5337047 w 5798527"/>
                <a:gd name="csY280" fmla="*/ 1895475 h 2480711"/>
                <a:gd name="csX281" fmla="*/ 5252632 w 5798527"/>
                <a:gd name="csY281" fmla="*/ 1839241 h 2480711"/>
                <a:gd name="csX282" fmla="*/ 4949091 w 5798527"/>
                <a:gd name="csY282" fmla="*/ 1996720 h 2480711"/>
                <a:gd name="csX283" fmla="*/ 4849541 w 5798527"/>
                <a:gd name="csY283" fmla="*/ 2051714 h 2480711"/>
                <a:gd name="csX284" fmla="*/ 4842365 w 5798527"/>
                <a:gd name="csY284" fmla="*/ 2061238 h 2480711"/>
                <a:gd name="csX285" fmla="*/ 4877723 w 5798527"/>
                <a:gd name="csY285" fmla="*/ 2093400 h 2480711"/>
                <a:gd name="csX286" fmla="*/ 4949156 w 5798527"/>
                <a:gd name="csY286" fmla="*/ 1996655 h 2480711"/>
                <a:gd name="csX287" fmla="*/ 3532107 w 5798527"/>
                <a:gd name="csY287" fmla="*/ 2058564 h 2480711"/>
                <a:gd name="csX288" fmla="*/ 3397329 w 5798527"/>
                <a:gd name="csY288" fmla="*/ 2128953 h 2480711"/>
                <a:gd name="csX289" fmla="*/ 3070890 w 5798527"/>
                <a:gd name="csY289" fmla="*/ 2280430 h 2480711"/>
                <a:gd name="csX290" fmla="*/ 2699960 w 5798527"/>
                <a:gd name="csY290" fmla="*/ 2407053 h 2480711"/>
                <a:gd name="csX291" fmla="*/ 3841323 w 5798527"/>
                <a:gd name="csY291" fmla="*/ 2401443 h 2480711"/>
                <a:gd name="csX292" fmla="*/ 3773805 w 5798527"/>
                <a:gd name="csY292" fmla="*/ 2353755 h 2480711"/>
                <a:gd name="csX293" fmla="*/ 3650118 w 5798527"/>
                <a:gd name="csY293" fmla="*/ 2170965 h 2480711"/>
                <a:gd name="csX294" fmla="*/ 3573727 w 5798527"/>
                <a:gd name="csY294" fmla="*/ 2188318 h 2480711"/>
                <a:gd name="csX295" fmla="*/ 3532041 w 5798527"/>
                <a:gd name="csY295" fmla="*/ 2058564 h 24807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</a:cxnLst>
              <a:rect l="l" t="t" r="r" b="b"/>
              <a:pathLst>
                <a:path w="5798527" h="2480711">
                  <a:moveTo>
                    <a:pt x="4336267" y="748827"/>
                  </a:moveTo>
                  <a:cubicBezTo>
                    <a:pt x="4355381" y="774008"/>
                    <a:pt x="4350684" y="827762"/>
                    <a:pt x="4361578" y="849942"/>
                  </a:cubicBezTo>
                  <a:cubicBezTo>
                    <a:pt x="4365101" y="857118"/>
                    <a:pt x="4447037" y="911851"/>
                    <a:pt x="4463020" y="928421"/>
                  </a:cubicBezTo>
                  <a:cubicBezTo>
                    <a:pt x="4494594" y="961235"/>
                    <a:pt x="4542868" y="1044149"/>
                    <a:pt x="4484547" y="1074092"/>
                  </a:cubicBezTo>
                  <a:cubicBezTo>
                    <a:pt x="4430011" y="1102078"/>
                    <a:pt x="4364188" y="1041801"/>
                    <a:pt x="4358773" y="1046693"/>
                  </a:cubicBezTo>
                  <a:cubicBezTo>
                    <a:pt x="4346313" y="1136197"/>
                    <a:pt x="4298821" y="1215980"/>
                    <a:pt x="4231303" y="1274235"/>
                  </a:cubicBezTo>
                  <a:cubicBezTo>
                    <a:pt x="4313108" y="1452981"/>
                    <a:pt x="4358903" y="1646013"/>
                    <a:pt x="4392500" y="1839307"/>
                  </a:cubicBezTo>
                  <a:lnTo>
                    <a:pt x="4620564" y="1743997"/>
                  </a:lnTo>
                  <a:cubicBezTo>
                    <a:pt x="4614888" y="1672630"/>
                    <a:pt x="4599297" y="1533221"/>
                    <a:pt x="4709676" y="1547507"/>
                  </a:cubicBezTo>
                  <a:cubicBezTo>
                    <a:pt x="4771062" y="1555466"/>
                    <a:pt x="4803028" y="1617049"/>
                    <a:pt x="4849606" y="1647122"/>
                  </a:cubicBezTo>
                  <a:cubicBezTo>
                    <a:pt x="4978838" y="1601784"/>
                    <a:pt x="5105004" y="1530481"/>
                    <a:pt x="5246239" y="1534852"/>
                  </a:cubicBezTo>
                  <a:lnTo>
                    <a:pt x="5387279" y="1234637"/>
                  </a:lnTo>
                  <a:cubicBezTo>
                    <a:pt x="5395498" y="1223351"/>
                    <a:pt x="5412068" y="1229353"/>
                    <a:pt x="5421397" y="1223808"/>
                  </a:cubicBezTo>
                  <a:cubicBezTo>
                    <a:pt x="5426746" y="1220612"/>
                    <a:pt x="5433400" y="1201302"/>
                    <a:pt x="5440902" y="1192691"/>
                  </a:cubicBezTo>
                  <a:cubicBezTo>
                    <a:pt x="5471432" y="1157529"/>
                    <a:pt x="5510770" y="1155180"/>
                    <a:pt x="5551085" y="1172859"/>
                  </a:cubicBezTo>
                  <a:cubicBezTo>
                    <a:pt x="5560675" y="1177034"/>
                    <a:pt x="5570917" y="1190538"/>
                    <a:pt x="5576658" y="1191582"/>
                  </a:cubicBezTo>
                  <a:cubicBezTo>
                    <a:pt x="5586508" y="1193408"/>
                    <a:pt x="5602882" y="1185384"/>
                    <a:pt x="5624149" y="1189820"/>
                  </a:cubicBezTo>
                  <a:cubicBezTo>
                    <a:pt x="5654745" y="1196148"/>
                    <a:pt x="5679469" y="1230397"/>
                    <a:pt x="5683318" y="1231375"/>
                  </a:cubicBezTo>
                  <a:cubicBezTo>
                    <a:pt x="5688537" y="1232615"/>
                    <a:pt x="5701715" y="1225961"/>
                    <a:pt x="5710913" y="1226157"/>
                  </a:cubicBezTo>
                  <a:cubicBezTo>
                    <a:pt x="5759905" y="1227266"/>
                    <a:pt x="5796371" y="1257535"/>
                    <a:pt x="5798459" y="1308027"/>
                  </a:cubicBezTo>
                  <a:cubicBezTo>
                    <a:pt x="5799698" y="1337449"/>
                    <a:pt x="5783716" y="1357933"/>
                    <a:pt x="5790174" y="1389702"/>
                  </a:cubicBezTo>
                  <a:lnTo>
                    <a:pt x="5456233" y="2107556"/>
                  </a:lnTo>
                  <a:cubicBezTo>
                    <a:pt x="5436988" y="2148654"/>
                    <a:pt x="5405545" y="2123669"/>
                    <a:pt x="5372144" y="2116297"/>
                  </a:cubicBezTo>
                  <a:cubicBezTo>
                    <a:pt x="5356944" y="2112905"/>
                    <a:pt x="5339852" y="2118255"/>
                    <a:pt x="5325892" y="2111992"/>
                  </a:cubicBezTo>
                  <a:lnTo>
                    <a:pt x="5214861" y="1997699"/>
                  </a:lnTo>
                  <a:cubicBezTo>
                    <a:pt x="5160454" y="2004614"/>
                    <a:pt x="5126597" y="2014073"/>
                    <a:pt x="5072843" y="1993915"/>
                  </a:cubicBezTo>
                  <a:cubicBezTo>
                    <a:pt x="5057904" y="1988305"/>
                    <a:pt x="5014913" y="1958166"/>
                    <a:pt x="5009042" y="1958492"/>
                  </a:cubicBezTo>
                  <a:cubicBezTo>
                    <a:pt x="4979947" y="1960188"/>
                    <a:pt x="4994299" y="1984065"/>
                    <a:pt x="4994299" y="1999395"/>
                  </a:cubicBezTo>
                  <a:cubicBezTo>
                    <a:pt x="4994299" y="2041276"/>
                    <a:pt x="5000431" y="2090594"/>
                    <a:pt x="4974010" y="2125822"/>
                  </a:cubicBezTo>
                  <a:cubicBezTo>
                    <a:pt x="4940871" y="2169986"/>
                    <a:pt x="4891618" y="2154917"/>
                    <a:pt x="4851629" y="2130780"/>
                  </a:cubicBezTo>
                  <a:cubicBezTo>
                    <a:pt x="4834993" y="2120733"/>
                    <a:pt x="4804268" y="2085702"/>
                    <a:pt x="4790176" y="2087594"/>
                  </a:cubicBezTo>
                  <a:lnTo>
                    <a:pt x="4246176" y="2393223"/>
                  </a:lnTo>
                  <a:cubicBezTo>
                    <a:pt x="4402416" y="2397072"/>
                    <a:pt x="4559438" y="2397528"/>
                    <a:pt x="4715938" y="2396289"/>
                  </a:cubicBezTo>
                  <a:cubicBezTo>
                    <a:pt x="4731986" y="2396158"/>
                    <a:pt x="4745816" y="2390287"/>
                    <a:pt x="4760429" y="2390157"/>
                  </a:cubicBezTo>
                  <a:cubicBezTo>
                    <a:pt x="4924301" y="2388983"/>
                    <a:pt x="5089412" y="2389178"/>
                    <a:pt x="5252632" y="2393223"/>
                  </a:cubicBezTo>
                  <a:cubicBezTo>
                    <a:pt x="5263788" y="2400203"/>
                    <a:pt x="5267441" y="2412206"/>
                    <a:pt x="5261243" y="2424144"/>
                  </a:cubicBezTo>
                  <a:lnTo>
                    <a:pt x="5248718" y="2434191"/>
                  </a:lnTo>
                  <a:cubicBezTo>
                    <a:pt x="5146037" y="2437714"/>
                    <a:pt x="5043095" y="2433538"/>
                    <a:pt x="4940349" y="2435104"/>
                  </a:cubicBezTo>
                  <a:cubicBezTo>
                    <a:pt x="3453171" y="2457480"/>
                    <a:pt x="1967103" y="2453566"/>
                    <a:pt x="481882" y="2474963"/>
                  </a:cubicBezTo>
                  <a:cubicBezTo>
                    <a:pt x="340517" y="2460415"/>
                    <a:pt x="162815" y="2493359"/>
                    <a:pt x="25885" y="2474963"/>
                  </a:cubicBezTo>
                  <a:cubicBezTo>
                    <a:pt x="-9342" y="2470201"/>
                    <a:pt x="-7907" y="2432886"/>
                    <a:pt x="25885" y="2429494"/>
                  </a:cubicBezTo>
                  <a:lnTo>
                    <a:pt x="788033" y="2424079"/>
                  </a:lnTo>
                  <a:lnTo>
                    <a:pt x="744847" y="2402682"/>
                  </a:lnTo>
                  <a:cubicBezTo>
                    <a:pt x="560687" y="2288193"/>
                    <a:pt x="516001" y="2141739"/>
                    <a:pt x="553642" y="1933964"/>
                  </a:cubicBezTo>
                  <a:cubicBezTo>
                    <a:pt x="621682" y="1558663"/>
                    <a:pt x="722015" y="1187537"/>
                    <a:pt x="786272" y="811780"/>
                  </a:cubicBezTo>
                  <a:cubicBezTo>
                    <a:pt x="807669" y="686658"/>
                    <a:pt x="828610" y="623249"/>
                    <a:pt x="707467" y="551163"/>
                  </a:cubicBezTo>
                  <a:cubicBezTo>
                    <a:pt x="562122" y="464661"/>
                    <a:pt x="409862" y="439610"/>
                    <a:pt x="367981" y="244099"/>
                  </a:cubicBezTo>
                  <a:cubicBezTo>
                    <a:pt x="363610" y="223811"/>
                    <a:pt x="347301" y="127849"/>
                    <a:pt x="369873" y="120021"/>
                  </a:cubicBezTo>
                  <a:lnTo>
                    <a:pt x="1178730" y="271172"/>
                  </a:lnTo>
                  <a:cubicBezTo>
                    <a:pt x="1184340" y="244621"/>
                    <a:pt x="1176055" y="113628"/>
                    <a:pt x="1222372" y="120086"/>
                  </a:cubicBezTo>
                  <a:cubicBezTo>
                    <a:pt x="1236724" y="122108"/>
                    <a:pt x="1293675" y="167056"/>
                    <a:pt x="1310310" y="178928"/>
                  </a:cubicBezTo>
                  <a:cubicBezTo>
                    <a:pt x="1547572" y="348345"/>
                    <a:pt x="1774005" y="533811"/>
                    <a:pt x="2010615" y="704271"/>
                  </a:cubicBezTo>
                  <a:cubicBezTo>
                    <a:pt x="2022423" y="719080"/>
                    <a:pt x="2022879" y="740673"/>
                    <a:pt x="2012964" y="756590"/>
                  </a:cubicBezTo>
                  <a:lnTo>
                    <a:pt x="1569557" y="1339145"/>
                  </a:lnTo>
                  <a:cubicBezTo>
                    <a:pt x="1650971" y="1353758"/>
                    <a:pt x="1732059" y="1354279"/>
                    <a:pt x="1814386" y="1355845"/>
                  </a:cubicBezTo>
                  <a:cubicBezTo>
                    <a:pt x="2208931" y="1363282"/>
                    <a:pt x="2657427" y="1278215"/>
                    <a:pt x="3028813" y="1142590"/>
                  </a:cubicBezTo>
                  <a:cubicBezTo>
                    <a:pt x="3064301" y="1129608"/>
                    <a:pt x="3165352" y="1094902"/>
                    <a:pt x="3190402" y="1075201"/>
                  </a:cubicBezTo>
                  <a:cubicBezTo>
                    <a:pt x="3235806" y="1039517"/>
                    <a:pt x="3243439" y="917070"/>
                    <a:pt x="3239786" y="863968"/>
                  </a:cubicBezTo>
                  <a:cubicBezTo>
                    <a:pt x="3234893" y="793187"/>
                    <a:pt x="3203123" y="735910"/>
                    <a:pt x="3186031" y="670349"/>
                  </a:cubicBezTo>
                  <a:cubicBezTo>
                    <a:pt x="3128363" y="448417"/>
                    <a:pt x="3180095" y="201109"/>
                    <a:pt x="3452584" y="203066"/>
                  </a:cubicBezTo>
                  <a:cubicBezTo>
                    <a:pt x="3481288" y="99798"/>
                    <a:pt x="3616978" y="10816"/>
                    <a:pt x="3720377" y="1422"/>
                  </a:cubicBezTo>
                  <a:cubicBezTo>
                    <a:pt x="3890381" y="-14039"/>
                    <a:pt x="4002456" y="100450"/>
                    <a:pt x="4149823" y="156096"/>
                  </a:cubicBezTo>
                  <a:cubicBezTo>
                    <a:pt x="4251525" y="103712"/>
                    <a:pt x="4351728" y="67114"/>
                    <a:pt x="4459758" y="127718"/>
                  </a:cubicBezTo>
                  <a:cubicBezTo>
                    <a:pt x="4723506" y="275673"/>
                    <a:pt x="4652464" y="736889"/>
                    <a:pt x="4335940" y="749023"/>
                  </a:cubicBezTo>
                  <a:close/>
                  <a:moveTo>
                    <a:pt x="1191777" y="322838"/>
                  </a:moveTo>
                  <a:lnTo>
                    <a:pt x="400273" y="169795"/>
                  </a:lnTo>
                  <a:cubicBezTo>
                    <a:pt x="407188" y="262495"/>
                    <a:pt x="439414" y="329492"/>
                    <a:pt x="510064" y="388857"/>
                  </a:cubicBezTo>
                  <a:cubicBezTo>
                    <a:pt x="660302" y="515088"/>
                    <a:pt x="868599" y="485406"/>
                    <a:pt x="850268" y="746218"/>
                  </a:cubicBezTo>
                  <a:cubicBezTo>
                    <a:pt x="848181" y="776161"/>
                    <a:pt x="814845" y="904219"/>
                    <a:pt x="824435" y="917788"/>
                  </a:cubicBezTo>
                  <a:lnTo>
                    <a:pt x="1187080" y="999267"/>
                  </a:lnTo>
                  <a:cubicBezTo>
                    <a:pt x="1201236" y="1000050"/>
                    <a:pt x="1241095" y="938337"/>
                    <a:pt x="1245857" y="923659"/>
                  </a:cubicBezTo>
                  <a:lnTo>
                    <a:pt x="1319835" y="565906"/>
                  </a:lnTo>
                  <a:cubicBezTo>
                    <a:pt x="1281019" y="483057"/>
                    <a:pt x="1211609" y="414886"/>
                    <a:pt x="1191842" y="322904"/>
                  </a:cubicBezTo>
                  <a:close/>
                  <a:moveTo>
                    <a:pt x="1226809" y="180951"/>
                  </a:moveTo>
                  <a:lnTo>
                    <a:pt x="1226809" y="284936"/>
                  </a:lnTo>
                  <a:cubicBezTo>
                    <a:pt x="1226809" y="359957"/>
                    <a:pt x="1358845" y="511565"/>
                    <a:pt x="1385853" y="598133"/>
                  </a:cubicBezTo>
                  <a:cubicBezTo>
                    <a:pt x="1422516" y="715622"/>
                    <a:pt x="1371501" y="804604"/>
                    <a:pt x="1319443" y="906176"/>
                  </a:cubicBezTo>
                  <a:lnTo>
                    <a:pt x="1645034" y="1158572"/>
                  </a:lnTo>
                  <a:lnTo>
                    <a:pt x="1969451" y="729452"/>
                  </a:lnTo>
                  <a:lnTo>
                    <a:pt x="1226809" y="180885"/>
                  </a:lnTo>
                  <a:close/>
                  <a:moveTo>
                    <a:pt x="1327924" y="788034"/>
                  </a:moveTo>
                  <a:cubicBezTo>
                    <a:pt x="1341558" y="746087"/>
                    <a:pt x="1354931" y="703749"/>
                    <a:pt x="1350430" y="658802"/>
                  </a:cubicBezTo>
                  <a:lnTo>
                    <a:pt x="1323879" y="769964"/>
                  </a:lnTo>
                  <a:lnTo>
                    <a:pt x="1327924" y="788034"/>
                  </a:lnTo>
                  <a:close/>
                  <a:moveTo>
                    <a:pt x="4290080" y="749871"/>
                  </a:moveTo>
                  <a:cubicBezTo>
                    <a:pt x="4220082" y="741717"/>
                    <a:pt x="4156999" y="721363"/>
                    <a:pt x="4101875" y="676350"/>
                  </a:cubicBezTo>
                  <a:cubicBezTo>
                    <a:pt x="4040358" y="731148"/>
                    <a:pt x="3970751" y="721037"/>
                    <a:pt x="3914649" y="664412"/>
                  </a:cubicBezTo>
                  <a:cubicBezTo>
                    <a:pt x="3892273" y="727104"/>
                    <a:pt x="3815686" y="778836"/>
                    <a:pt x="3748754" y="765462"/>
                  </a:cubicBezTo>
                  <a:cubicBezTo>
                    <a:pt x="3730031" y="761744"/>
                    <a:pt x="3722856" y="735323"/>
                    <a:pt x="3710135" y="722602"/>
                  </a:cubicBezTo>
                  <a:cubicBezTo>
                    <a:pt x="3642224" y="655084"/>
                    <a:pt x="3525909" y="675176"/>
                    <a:pt x="3488464" y="764027"/>
                  </a:cubicBezTo>
                  <a:cubicBezTo>
                    <a:pt x="3432688" y="896586"/>
                    <a:pt x="3586839" y="1008922"/>
                    <a:pt x="3698980" y="923528"/>
                  </a:cubicBezTo>
                  <a:lnTo>
                    <a:pt x="3706612" y="925486"/>
                  </a:lnTo>
                  <a:cubicBezTo>
                    <a:pt x="3747384" y="979631"/>
                    <a:pt x="3745231" y="1039387"/>
                    <a:pt x="3729705" y="1102209"/>
                  </a:cubicBezTo>
                  <a:cubicBezTo>
                    <a:pt x="3856067" y="1176512"/>
                    <a:pt x="3999324" y="1106384"/>
                    <a:pt x="4124316" y="1177099"/>
                  </a:cubicBezTo>
                  <a:cubicBezTo>
                    <a:pt x="4153411" y="1193539"/>
                    <a:pt x="4175526" y="1218850"/>
                    <a:pt x="4203121" y="1237051"/>
                  </a:cubicBezTo>
                  <a:cubicBezTo>
                    <a:pt x="4250417" y="1209261"/>
                    <a:pt x="4273314" y="1155767"/>
                    <a:pt x="4296930" y="1108602"/>
                  </a:cubicBezTo>
                  <a:cubicBezTo>
                    <a:pt x="4229215" y="1094381"/>
                    <a:pt x="4174678" y="1058436"/>
                    <a:pt x="4140625" y="997767"/>
                  </a:cubicBezTo>
                  <a:cubicBezTo>
                    <a:pt x="4130122" y="979044"/>
                    <a:pt x="4101222" y="928356"/>
                    <a:pt x="4128230" y="914265"/>
                  </a:cubicBezTo>
                  <a:cubicBezTo>
                    <a:pt x="4155955" y="899848"/>
                    <a:pt x="4178527" y="975717"/>
                    <a:pt x="4193270" y="995679"/>
                  </a:cubicBezTo>
                  <a:cubicBezTo>
                    <a:pt x="4218777" y="1030254"/>
                    <a:pt x="4263529" y="1062741"/>
                    <a:pt x="4307889" y="1063263"/>
                  </a:cubicBezTo>
                  <a:cubicBezTo>
                    <a:pt x="4315196" y="1048846"/>
                    <a:pt x="4310303" y="987655"/>
                    <a:pt x="4323154" y="984524"/>
                  </a:cubicBezTo>
                  <a:cubicBezTo>
                    <a:pt x="4363405" y="974804"/>
                    <a:pt x="4415789" y="1052238"/>
                    <a:pt x="4465629" y="1035342"/>
                  </a:cubicBezTo>
                  <a:cubicBezTo>
                    <a:pt x="4467521" y="996918"/>
                    <a:pt x="4437904" y="969128"/>
                    <a:pt x="4412071" y="945578"/>
                  </a:cubicBezTo>
                  <a:cubicBezTo>
                    <a:pt x="4395370" y="930378"/>
                    <a:pt x="4332418" y="891171"/>
                    <a:pt x="4325633" y="880212"/>
                  </a:cubicBezTo>
                  <a:cubicBezTo>
                    <a:pt x="4313565" y="860641"/>
                    <a:pt x="4308346" y="763375"/>
                    <a:pt x="4290145" y="749806"/>
                  </a:cubicBezTo>
                  <a:close/>
                  <a:moveTo>
                    <a:pt x="1614635" y="1193082"/>
                  </a:moveTo>
                  <a:lnTo>
                    <a:pt x="1288521" y="947992"/>
                  </a:lnTo>
                  <a:cubicBezTo>
                    <a:pt x="1087465" y="1233267"/>
                    <a:pt x="867360" y="1505235"/>
                    <a:pt x="674719" y="1796186"/>
                  </a:cubicBezTo>
                  <a:cubicBezTo>
                    <a:pt x="471379" y="2119363"/>
                    <a:pt x="629837" y="2388722"/>
                    <a:pt x="999071" y="2418273"/>
                  </a:cubicBezTo>
                  <a:cubicBezTo>
                    <a:pt x="1019424" y="2419904"/>
                    <a:pt x="1144285" y="2424405"/>
                    <a:pt x="1152831" y="2417556"/>
                  </a:cubicBezTo>
                  <a:lnTo>
                    <a:pt x="1176055" y="1856203"/>
                  </a:lnTo>
                  <a:cubicBezTo>
                    <a:pt x="1140958" y="1878383"/>
                    <a:pt x="1046301" y="2039319"/>
                    <a:pt x="1020272" y="2046495"/>
                  </a:cubicBezTo>
                  <a:cubicBezTo>
                    <a:pt x="1001550" y="2051649"/>
                    <a:pt x="986350" y="2036123"/>
                    <a:pt x="991569" y="2017857"/>
                  </a:cubicBezTo>
                  <a:lnTo>
                    <a:pt x="1614569" y="1193082"/>
                  </a:lnTo>
                  <a:close/>
                  <a:moveTo>
                    <a:pt x="1164900" y="1041148"/>
                  </a:moveTo>
                  <a:lnTo>
                    <a:pt x="799450" y="962344"/>
                  </a:lnTo>
                  <a:lnTo>
                    <a:pt x="636426" y="1766243"/>
                  </a:lnTo>
                  <a:lnTo>
                    <a:pt x="1164900" y="1041148"/>
                  </a:lnTo>
                  <a:close/>
                  <a:moveTo>
                    <a:pt x="3925738" y="2052888"/>
                  </a:moveTo>
                  <a:lnTo>
                    <a:pt x="3695652" y="2157787"/>
                  </a:lnTo>
                  <a:cubicBezTo>
                    <a:pt x="3783133" y="2474245"/>
                    <a:pt x="4282317" y="2474376"/>
                    <a:pt x="4345791" y="2144023"/>
                  </a:cubicBezTo>
                  <a:cubicBezTo>
                    <a:pt x="4384215" y="1944010"/>
                    <a:pt x="4299865" y="1505691"/>
                    <a:pt x="4202338" y="1323880"/>
                  </a:cubicBezTo>
                  <a:cubicBezTo>
                    <a:pt x="4086675" y="1108472"/>
                    <a:pt x="3897818" y="1236725"/>
                    <a:pt x="3730815" y="1154463"/>
                  </a:cubicBezTo>
                  <a:cubicBezTo>
                    <a:pt x="3716919" y="1147613"/>
                    <a:pt x="3659316" y="1099012"/>
                    <a:pt x="3650314" y="1108537"/>
                  </a:cubicBezTo>
                  <a:cubicBezTo>
                    <a:pt x="3644638" y="1153419"/>
                    <a:pt x="3707721" y="1180296"/>
                    <a:pt x="3742035" y="1199475"/>
                  </a:cubicBezTo>
                  <a:cubicBezTo>
                    <a:pt x="3759975" y="1209456"/>
                    <a:pt x="3824362" y="1224330"/>
                    <a:pt x="3810663" y="1254534"/>
                  </a:cubicBezTo>
                  <a:cubicBezTo>
                    <a:pt x="3795267" y="1288587"/>
                    <a:pt x="3717832" y="1249968"/>
                    <a:pt x="3691412" y="1238812"/>
                  </a:cubicBezTo>
                  <a:cubicBezTo>
                    <a:pt x="3657033" y="1224265"/>
                    <a:pt x="3619327" y="1192625"/>
                    <a:pt x="3582795" y="1195626"/>
                  </a:cubicBezTo>
                  <a:cubicBezTo>
                    <a:pt x="3598386" y="1225178"/>
                    <a:pt x="3618609" y="1243509"/>
                    <a:pt x="3646138" y="1261580"/>
                  </a:cubicBezTo>
                  <a:cubicBezTo>
                    <a:pt x="3671776" y="1278345"/>
                    <a:pt x="3768194" y="1312203"/>
                    <a:pt x="3773087" y="1331773"/>
                  </a:cubicBezTo>
                  <a:cubicBezTo>
                    <a:pt x="3781633" y="1366218"/>
                    <a:pt x="3740600" y="1360542"/>
                    <a:pt x="3720833" y="1355519"/>
                  </a:cubicBezTo>
                  <a:cubicBezTo>
                    <a:pt x="3658337" y="1339601"/>
                    <a:pt x="3601191" y="1288652"/>
                    <a:pt x="3537782" y="1285586"/>
                  </a:cubicBezTo>
                  <a:cubicBezTo>
                    <a:pt x="3570857" y="1333991"/>
                    <a:pt x="3624285" y="1366544"/>
                    <a:pt x="3678430" y="1386702"/>
                  </a:cubicBezTo>
                  <a:cubicBezTo>
                    <a:pt x="3695913" y="1393225"/>
                    <a:pt x="3737990" y="1397139"/>
                    <a:pt x="3749015" y="1406077"/>
                  </a:cubicBezTo>
                  <a:cubicBezTo>
                    <a:pt x="3762845" y="1417362"/>
                    <a:pt x="3758213" y="1441108"/>
                    <a:pt x="3741904" y="1444957"/>
                  </a:cubicBezTo>
                  <a:cubicBezTo>
                    <a:pt x="3731141" y="1447501"/>
                    <a:pt x="3645421" y="1425713"/>
                    <a:pt x="3627742" y="1420559"/>
                  </a:cubicBezTo>
                  <a:cubicBezTo>
                    <a:pt x="3598451" y="1412013"/>
                    <a:pt x="3542544" y="1383831"/>
                    <a:pt x="3518211" y="1383831"/>
                  </a:cubicBezTo>
                  <a:cubicBezTo>
                    <a:pt x="3496749" y="1383831"/>
                    <a:pt x="3526692" y="1422125"/>
                    <a:pt x="3534912" y="1429105"/>
                  </a:cubicBezTo>
                  <a:cubicBezTo>
                    <a:pt x="3564985" y="1454677"/>
                    <a:pt x="3687563" y="1495123"/>
                    <a:pt x="3727096" y="1496102"/>
                  </a:cubicBezTo>
                  <a:cubicBezTo>
                    <a:pt x="3770739" y="1497146"/>
                    <a:pt x="3790179" y="1479532"/>
                    <a:pt x="3835452" y="1510910"/>
                  </a:cubicBezTo>
                  <a:cubicBezTo>
                    <a:pt x="3895665" y="1552661"/>
                    <a:pt x="3927435" y="1746868"/>
                    <a:pt x="3941004" y="1821367"/>
                  </a:cubicBezTo>
                  <a:cubicBezTo>
                    <a:pt x="3951833" y="1880862"/>
                    <a:pt x="3980602" y="2025359"/>
                    <a:pt x="3970621" y="2078134"/>
                  </a:cubicBezTo>
                  <a:cubicBezTo>
                    <a:pt x="3962662" y="2120016"/>
                    <a:pt x="3918041" y="2086158"/>
                    <a:pt x="3925738" y="2052954"/>
                  </a:cubicBezTo>
                  <a:close/>
                  <a:moveTo>
                    <a:pt x="3116099" y="1164770"/>
                  </a:moveTo>
                  <a:lnTo>
                    <a:pt x="2801206" y="1260340"/>
                  </a:lnTo>
                  <a:cubicBezTo>
                    <a:pt x="2815949" y="1277628"/>
                    <a:pt x="2841261" y="1285978"/>
                    <a:pt x="2857374" y="1302482"/>
                  </a:cubicBezTo>
                  <a:cubicBezTo>
                    <a:pt x="2907475" y="1354018"/>
                    <a:pt x="2908388" y="1430670"/>
                    <a:pt x="2857570" y="1482337"/>
                  </a:cubicBezTo>
                  <a:cubicBezTo>
                    <a:pt x="2899842" y="1505626"/>
                    <a:pt x="2938788" y="1523827"/>
                    <a:pt x="2961816" y="1569166"/>
                  </a:cubicBezTo>
                  <a:cubicBezTo>
                    <a:pt x="3010547" y="1665388"/>
                    <a:pt x="2967492" y="1794751"/>
                    <a:pt x="2902452" y="1872968"/>
                  </a:cubicBezTo>
                  <a:cubicBezTo>
                    <a:pt x="3045644" y="1896388"/>
                    <a:pt x="3116947" y="2023010"/>
                    <a:pt x="3080741" y="2160919"/>
                  </a:cubicBezTo>
                  <a:cubicBezTo>
                    <a:pt x="3074152" y="2186100"/>
                    <a:pt x="3062344" y="2208410"/>
                    <a:pt x="3054320" y="2232808"/>
                  </a:cubicBezTo>
                  <a:cubicBezTo>
                    <a:pt x="3213756" y="2173640"/>
                    <a:pt x="3368300" y="2097118"/>
                    <a:pt x="3512862" y="2007876"/>
                  </a:cubicBezTo>
                  <a:lnTo>
                    <a:pt x="3443321" y="1663496"/>
                  </a:lnTo>
                  <a:cubicBezTo>
                    <a:pt x="3448801" y="1651428"/>
                    <a:pt x="3456955" y="1644774"/>
                    <a:pt x="3470263" y="1650841"/>
                  </a:cubicBezTo>
                  <a:cubicBezTo>
                    <a:pt x="3495901" y="1662453"/>
                    <a:pt x="3506795" y="1770679"/>
                    <a:pt x="3515406" y="1799970"/>
                  </a:cubicBezTo>
                  <a:cubicBezTo>
                    <a:pt x="3579533" y="1758154"/>
                    <a:pt x="3662578" y="1760241"/>
                    <a:pt x="3720637" y="1811060"/>
                  </a:cubicBezTo>
                  <a:cubicBezTo>
                    <a:pt x="3743014" y="1768200"/>
                    <a:pt x="3761280" y="1719795"/>
                    <a:pt x="3802509" y="1690700"/>
                  </a:cubicBezTo>
                  <a:cubicBezTo>
                    <a:pt x="3815164" y="1681763"/>
                    <a:pt x="3852087" y="1672173"/>
                    <a:pt x="3852544" y="1657104"/>
                  </a:cubicBezTo>
                  <a:cubicBezTo>
                    <a:pt x="3845238" y="1626312"/>
                    <a:pt x="3836757" y="1594347"/>
                    <a:pt x="3816143" y="1569492"/>
                  </a:cubicBezTo>
                  <a:cubicBezTo>
                    <a:pt x="3777197" y="1594803"/>
                    <a:pt x="3744709" y="1619267"/>
                    <a:pt x="3695196" y="1606220"/>
                  </a:cubicBezTo>
                  <a:cubicBezTo>
                    <a:pt x="3678561" y="1601849"/>
                    <a:pt x="3655206" y="1574254"/>
                    <a:pt x="3648291" y="1575494"/>
                  </a:cubicBezTo>
                  <a:cubicBezTo>
                    <a:pt x="3585535" y="1640729"/>
                    <a:pt x="3495770" y="1645165"/>
                    <a:pt x="3439472" y="1569622"/>
                  </a:cubicBezTo>
                  <a:cubicBezTo>
                    <a:pt x="3341618" y="1697941"/>
                    <a:pt x="3121318" y="1679936"/>
                    <a:pt x="3144280" y="1490818"/>
                  </a:cubicBezTo>
                  <a:cubicBezTo>
                    <a:pt x="2978125" y="1483120"/>
                    <a:pt x="3045775" y="1248010"/>
                    <a:pt x="3116164" y="1164835"/>
                  </a:cubicBezTo>
                  <a:close/>
                  <a:moveTo>
                    <a:pt x="5492895" y="1210892"/>
                  </a:moveTo>
                  <a:cubicBezTo>
                    <a:pt x="5483305" y="1213762"/>
                    <a:pt x="5463539" y="1234703"/>
                    <a:pt x="5466475" y="1246119"/>
                  </a:cubicBezTo>
                  <a:lnTo>
                    <a:pt x="5511748" y="1257600"/>
                  </a:lnTo>
                  <a:lnTo>
                    <a:pt x="5533798" y="1218067"/>
                  </a:lnTo>
                  <a:cubicBezTo>
                    <a:pt x="5525448" y="1206651"/>
                    <a:pt x="5505420" y="1207108"/>
                    <a:pt x="5492895" y="1210826"/>
                  </a:cubicBezTo>
                  <a:close/>
                  <a:moveTo>
                    <a:pt x="5562045" y="1265885"/>
                  </a:moveTo>
                  <a:cubicBezTo>
                    <a:pt x="5581094" y="1268364"/>
                    <a:pt x="5645025" y="1294654"/>
                    <a:pt x="5641045" y="1257600"/>
                  </a:cubicBezTo>
                  <a:cubicBezTo>
                    <a:pt x="5637783" y="1227461"/>
                    <a:pt x="5562958" y="1227592"/>
                    <a:pt x="5562045" y="1265885"/>
                  </a:cubicBezTo>
                  <a:close/>
                  <a:moveTo>
                    <a:pt x="5753185" y="1327728"/>
                  </a:moveTo>
                  <a:cubicBezTo>
                    <a:pt x="5759122" y="1280433"/>
                    <a:pt x="5713196" y="1250620"/>
                    <a:pt x="5680122" y="1291262"/>
                  </a:cubicBezTo>
                  <a:cubicBezTo>
                    <a:pt x="5694212" y="1296415"/>
                    <a:pt x="5709804" y="1296742"/>
                    <a:pt x="5723373" y="1304113"/>
                  </a:cubicBezTo>
                  <a:cubicBezTo>
                    <a:pt x="5740530" y="1313377"/>
                    <a:pt x="5736616" y="1328250"/>
                    <a:pt x="5753120" y="1327728"/>
                  </a:cubicBezTo>
                  <a:close/>
                  <a:moveTo>
                    <a:pt x="5430856" y="1295959"/>
                  </a:moveTo>
                  <a:cubicBezTo>
                    <a:pt x="5424985" y="1291262"/>
                    <a:pt x="5418135" y="1287804"/>
                    <a:pt x="5410437" y="1288457"/>
                  </a:cubicBezTo>
                  <a:lnTo>
                    <a:pt x="5348398" y="1428909"/>
                  </a:lnTo>
                  <a:cubicBezTo>
                    <a:pt x="5384474" y="1432823"/>
                    <a:pt x="5446904" y="1364195"/>
                    <a:pt x="5474107" y="1373328"/>
                  </a:cubicBezTo>
                  <a:cubicBezTo>
                    <a:pt x="5516902" y="1387745"/>
                    <a:pt x="5431052" y="1455851"/>
                    <a:pt x="5438358" y="1462636"/>
                  </a:cubicBezTo>
                  <a:cubicBezTo>
                    <a:pt x="5468432" y="1466224"/>
                    <a:pt x="5530601" y="1400727"/>
                    <a:pt x="5547041" y="1402097"/>
                  </a:cubicBezTo>
                  <a:cubicBezTo>
                    <a:pt x="5562697" y="1403402"/>
                    <a:pt x="5570069" y="1416514"/>
                    <a:pt x="5567786" y="1431453"/>
                  </a:cubicBezTo>
                  <a:cubicBezTo>
                    <a:pt x="5564785" y="1451285"/>
                    <a:pt x="5516119" y="1475422"/>
                    <a:pt x="5528253" y="1507649"/>
                  </a:cubicBezTo>
                  <a:cubicBezTo>
                    <a:pt x="5531906" y="1511432"/>
                    <a:pt x="5597924" y="1504648"/>
                    <a:pt x="5606927" y="1499103"/>
                  </a:cubicBezTo>
                  <a:cubicBezTo>
                    <a:pt x="5618800" y="1491796"/>
                    <a:pt x="5664465" y="1382396"/>
                    <a:pt x="5674446" y="1361455"/>
                  </a:cubicBezTo>
                  <a:cubicBezTo>
                    <a:pt x="5672619" y="1359694"/>
                    <a:pt x="5654288" y="1372024"/>
                    <a:pt x="5640915" y="1358585"/>
                  </a:cubicBezTo>
                  <a:lnTo>
                    <a:pt x="5625715" y="1321988"/>
                  </a:lnTo>
                  <a:lnTo>
                    <a:pt x="5571113" y="1316117"/>
                  </a:lnTo>
                  <a:cubicBezTo>
                    <a:pt x="5538886" y="1388332"/>
                    <a:pt x="5524534" y="1312790"/>
                    <a:pt x="5516054" y="1306331"/>
                  </a:cubicBezTo>
                  <a:cubicBezTo>
                    <a:pt x="5514618" y="1305287"/>
                    <a:pt x="5483567" y="1300460"/>
                    <a:pt x="5481153" y="1300917"/>
                  </a:cubicBezTo>
                  <a:cubicBezTo>
                    <a:pt x="5469475" y="1303200"/>
                    <a:pt x="5467975" y="1327076"/>
                    <a:pt x="5441685" y="1310115"/>
                  </a:cubicBezTo>
                  <a:cubicBezTo>
                    <a:pt x="5436075" y="1306527"/>
                    <a:pt x="5434509" y="1298829"/>
                    <a:pt x="5430921" y="1295959"/>
                  </a:cubicBezTo>
                  <a:close/>
                  <a:moveTo>
                    <a:pt x="2205148" y="2412663"/>
                  </a:moveTo>
                  <a:cubicBezTo>
                    <a:pt x="2286236" y="2407705"/>
                    <a:pt x="2375152" y="2419578"/>
                    <a:pt x="2455261" y="2412663"/>
                  </a:cubicBezTo>
                  <a:cubicBezTo>
                    <a:pt x="2514756" y="2407509"/>
                    <a:pt x="2609674" y="2387156"/>
                    <a:pt x="2652404" y="2345536"/>
                  </a:cubicBezTo>
                  <a:cubicBezTo>
                    <a:pt x="2738515" y="2261708"/>
                    <a:pt x="2768132" y="2108534"/>
                    <a:pt x="2649533" y="2038732"/>
                  </a:cubicBezTo>
                  <a:cubicBezTo>
                    <a:pt x="2623830" y="2023597"/>
                    <a:pt x="2572555" y="2013421"/>
                    <a:pt x="2557094" y="2001874"/>
                  </a:cubicBezTo>
                  <a:cubicBezTo>
                    <a:pt x="2550767" y="1997177"/>
                    <a:pt x="2547896" y="1991828"/>
                    <a:pt x="2546135" y="1984326"/>
                  </a:cubicBezTo>
                  <a:cubicBezTo>
                    <a:pt x="2539024" y="1956274"/>
                    <a:pt x="2591408" y="1938139"/>
                    <a:pt x="2610131" y="1920982"/>
                  </a:cubicBezTo>
                  <a:cubicBezTo>
                    <a:pt x="2670017" y="1866249"/>
                    <a:pt x="2699178" y="1747129"/>
                    <a:pt x="2617633" y="1699637"/>
                  </a:cubicBezTo>
                  <a:cubicBezTo>
                    <a:pt x="2589843" y="1683459"/>
                    <a:pt x="2518605" y="1684894"/>
                    <a:pt x="2511495" y="1670738"/>
                  </a:cubicBezTo>
                  <a:cubicBezTo>
                    <a:pt x="2496360" y="1640599"/>
                    <a:pt x="2537002" y="1635119"/>
                    <a:pt x="2553441" y="1622594"/>
                  </a:cubicBezTo>
                  <a:cubicBezTo>
                    <a:pt x="2659253" y="1541897"/>
                    <a:pt x="2575556" y="1370197"/>
                    <a:pt x="2459632" y="1351670"/>
                  </a:cubicBezTo>
                  <a:cubicBezTo>
                    <a:pt x="2406726" y="1343190"/>
                    <a:pt x="2309590" y="1369675"/>
                    <a:pt x="2252117" y="1377634"/>
                  </a:cubicBezTo>
                  <a:cubicBezTo>
                    <a:pt x="2208801" y="1383636"/>
                    <a:pt x="2164571" y="1388789"/>
                    <a:pt x="2120798" y="1389702"/>
                  </a:cubicBezTo>
                  <a:cubicBezTo>
                    <a:pt x="2159483" y="1419841"/>
                    <a:pt x="2203908" y="1434389"/>
                    <a:pt x="2236135" y="1473922"/>
                  </a:cubicBezTo>
                  <a:cubicBezTo>
                    <a:pt x="2299348" y="1551487"/>
                    <a:pt x="2279255" y="1667541"/>
                    <a:pt x="2199603" y="1724166"/>
                  </a:cubicBezTo>
                  <a:cubicBezTo>
                    <a:pt x="2342795" y="1778898"/>
                    <a:pt x="2298630" y="1942901"/>
                    <a:pt x="2216303" y="2033318"/>
                  </a:cubicBezTo>
                  <a:cubicBezTo>
                    <a:pt x="2207040" y="2043560"/>
                    <a:pt x="2176901" y="2057063"/>
                    <a:pt x="2176901" y="2072655"/>
                  </a:cubicBezTo>
                  <a:cubicBezTo>
                    <a:pt x="2317484" y="2143566"/>
                    <a:pt x="2311678" y="2312396"/>
                    <a:pt x="2205083" y="2412794"/>
                  </a:cubicBezTo>
                  <a:close/>
                  <a:moveTo>
                    <a:pt x="5376449" y="2075329"/>
                  </a:moveTo>
                  <a:lnTo>
                    <a:pt x="5412133" y="2080418"/>
                  </a:lnTo>
                  <a:lnTo>
                    <a:pt x="5420745" y="2071937"/>
                  </a:lnTo>
                  <a:lnTo>
                    <a:pt x="5737855" y="1388137"/>
                  </a:lnTo>
                  <a:cubicBezTo>
                    <a:pt x="5747966" y="1374503"/>
                    <a:pt x="5720633" y="1363739"/>
                    <a:pt x="5718024" y="1379852"/>
                  </a:cubicBezTo>
                  <a:lnTo>
                    <a:pt x="5376449" y="2075329"/>
                  </a:lnTo>
                  <a:close/>
                  <a:moveTo>
                    <a:pt x="1479792" y="2418338"/>
                  </a:moveTo>
                  <a:lnTo>
                    <a:pt x="1791880" y="2418338"/>
                  </a:lnTo>
                  <a:cubicBezTo>
                    <a:pt x="1813538" y="2418338"/>
                    <a:pt x="1895931" y="2361649"/>
                    <a:pt x="1912892" y="2342535"/>
                  </a:cubicBezTo>
                  <a:cubicBezTo>
                    <a:pt x="1974540" y="2273254"/>
                    <a:pt x="1957644" y="2170312"/>
                    <a:pt x="1892147" y="2110035"/>
                  </a:cubicBezTo>
                  <a:cubicBezTo>
                    <a:pt x="1869837" y="2089486"/>
                    <a:pt x="1798012" y="2061499"/>
                    <a:pt x="1795859" y="2037949"/>
                  </a:cubicBezTo>
                  <a:cubicBezTo>
                    <a:pt x="1793576" y="2012507"/>
                    <a:pt x="1843286" y="1996133"/>
                    <a:pt x="1861682" y="1982107"/>
                  </a:cubicBezTo>
                  <a:cubicBezTo>
                    <a:pt x="1957383" y="1908978"/>
                    <a:pt x="1970560" y="1764155"/>
                    <a:pt x="1861682" y="1696375"/>
                  </a:cubicBezTo>
                  <a:cubicBezTo>
                    <a:pt x="1837610" y="1681371"/>
                    <a:pt x="1771657" y="1666824"/>
                    <a:pt x="1772309" y="1639490"/>
                  </a:cubicBezTo>
                  <a:cubicBezTo>
                    <a:pt x="1772896" y="1615679"/>
                    <a:pt x="1824237" y="1613591"/>
                    <a:pt x="1844851" y="1599957"/>
                  </a:cubicBezTo>
                  <a:cubicBezTo>
                    <a:pt x="1911000" y="1556184"/>
                    <a:pt x="1911979" y="1456895"/>
                    <a:pt x="1852484" y="1407577"/>
                  </a:cubicBezTo>
                  <a:cubicBezTo>
                    <a:pt x="1747520" y="1403859"/>
                    <a:pt x="1643469" y="1392573"/>
                    <a:pt x="1539418" y="1379656"/>
                  </a:cubicBezTo>
                  <a:lnTo>
                    <a:pt x="1491991" y="1437390"/>
                  </a:lnTo>
                  <a:cubicBezTo>
                    <a:pt x="1597934" y="1527806"/>
                    <a:pt x="1583843" y="1695332"/>
                    <a:pt x="1455133" y="1754566"/>
                  </a:cubicBezTo>
                  <a:lnTo>
                    <a:pt x="1451611" y="1766112"/>
                  </a:lnTo>
                  <a:cubicBezTo>
                    <a:pt x="1645230" y="1830174"/>
                    <a:pt x="1559641" y="2050279"/>
                    <a:pt x="1423559" y="2128757"/>
                  </a:cubicBezTo>
                  <a:cubicBezTo>
                    <a:pt x="1560098" y="2178010"/>
                    <a:pt x="1586844" y="2320746"/>
                    <a:pt x="1479792" y="2418208"/>
                  </a:cubicBezTo>
                  <a:close/>
                  <a:moveTo>
                    <a:pt x="5382060" y="1468246"/>
                  </a:moveTo>
                  <a:lnTo>
                    <a:pt x="5321260" y="1480576"/>
                  </a:lnTo>
                  <a:lnTo>
                    <a:pt x="5292100" y="1546920"/>
                  </a:lnTo>
                  <a:cubicBezTo>
                    <a:pt x="5487807" y="1589911"/>
                    <a:pt x="5475542" y="1777855"/>
                    <a:pt x="5257982" y="1740996"/>
                  </a:cubicBezTo>
                  <a:lnTo>
                    <a:pt x="5202140" y="1799904"/>
                  </a:lnTo>
                  <a:cubicBezTo>
                    <a:pt x="5220797" y="1801731"/>
                    <a:pt x="5237367" y="1798860"/>
                    <a:pt x="5255242" y="1794033"/>
                  </a:cubicBezTo>
                  <a:cubicBezTo>
                    <a:pt x="5280357" y="1787183"/>
                    <a:pt x="5317020" y="1753261"/>
                    <a:pt x="5337047" y="1763307"/>
                  </a:cubicBezTo>
                  <a:cubicBezTo>
                    <a:pt x="5374688" y="1782160"/>
                    <a:pt x="5311540" y="1825281"/>
                    <a:pt x="5297840" y="1842177"/>
                  </a:cubicBezTo>
                  <a:cubicBezTo>
                    <a:pt x="5329023" y="1873621"/>
                    <a:pt x="5380559" y="1799709"/>
                    <a:pt x="5407893" y="1821954"/>
                  </a:cubicBezTo>
                  <a:cubicBezTo>
                    <a:pt x="5437640" y="1846222"/>
                    <a:pt x="5384669" y="1878448"/>
                    <a:pt x="5382190" y="1904347"/>
                  </a:cubicBezTo>
                  <a:cubicBezTo>
                    <a:pt x="5381473" y="1911849"/>
                    <a:pt x="5388322" y="1939182"/>
                    <a:pt x="5398890" y="1929267"/>
                  </a:cubicBezTo>
                  <a:lnTo>
                    <a:pt x="5578876" y="1552661"/>
                  </a:lnTo>
                  <a:cubicBezTo>
                    <a:pt x="5546975" y="1557945"/>
                    <a:pt x="5513509" y="1557554"/>
                    <a:pt x="5491460" y="1530416"/>
                  </a:cubicBezTo>
                  <a:cubicBezTo>
                    <a:pt x="5484741" y="1522196"/>
                    <a:pt x="5481936" y="1504843"/>
                    <a:pt x="5474238" y="1502430"/>
                  </a:cubicBezTo>
                  <a:cubicBezTo>
                    <a:pt x="5457733" y="1497211"/>
                    <a:pt x="5381016" y="1539940"/>
                    <a:pt x="5382125" y="1468246"/>
                  </a:cubicBezTo>
                  <a:close/>
                  <a:moveTo>
                    <a:pt x="5380429" y="1680262"/>
                  </a:moveTo>
                  <a:cubicBezTo>
                    <a:pt x="5383756" y="1676479"/>
                    <a:pt x="5385648" y="1672108"/>
                    <a:pt x="5386365" y="1667085"/>
                  </a:cubicBezTo>
                  <a:cubicBezTo>
                    <a:pt x="5386887" y="1646144"/>
                    <a:pt x="5347354" y="1617049"/>
                    <a:pt x="5329675" y="1607785"/>
                  </a:cubicBezTo>
                  <a:cubicBezTo>
                    <a:pt x="5186353" y="1532699"/>
                    <a:pt x="5006041" y="1641838"/>
                    <a:pt x="4870416" y="1690308"/>
                  </a:cubicBezTo>
                  <a:cubicBezTo>
                    <a:pt x="4901925" y="1705965"/>
                    <a:pt x="4952939" y="1861095"/>
                    <a:pt x="4961290" y="1866510"/>
                  </a:cubicBezTo>
                  <a:cubicBezTo>
                    <a:pt x="4966574" y="1869968"/>
                    <a:pt x="4984383" y="1866053"/>
                    <a:pt x="4995865" y="1872707"/>
                  </a:cubicBezTo>
                  <a:cubicBezTo>
                    <a:pt x="5001279" y="1875839"/>
                    <a:pt x="5028874" y="1913154"/>
                    <a:pt x="5042052" y="1923526"/>
                  </a:cubicBezTo>
                  <a:cubicBezTo>
                    <a:pt x="5079954" y="1953404"/>
                    <a:pt x="5122552" y="1967886"/>
                    <a:pt x="5171218" y="1963059"/>
                  </a:cubicBezTo>
                  <a:cubicBezTo>
                    <a:pt x="5179829" y="1958557"/>
                    <a:pt x="5171805" y="1953273"/>
                    <a:pt x="5168478" y="1948903"/>
                  </a:cubicBezTo>
                  <a:cubicBezTo>
                    <a:pt x="5161824" y="1939965"/>
                    <a:pt x="5090065" y="1862596"/>
                    <a:pt x="5084389" y="1858682"/>
                  </a:cubicBezTo>
                  <a:cubicBezTo>
                    <a:pt x="5070494" y="1849092"/>
                    <a:pt x="5030048" y="1845178"/>
                    <a:pt x="5047336" y="1816735"/>
                  </a:cubicBezTo>
                  <a:cubicBezTo>
                    <a:pt x="5055099" y="1804014"/>
                    <a:pt x="5082432" y="1807211"/>
                    <a:pt x="5095545" y="1803036"/>
                  </a:cubicBezTo>
                  <a:cubicBezTo>
                    <a:pt x="5143297" y="1787771"/>
                    <a:pt x="5175328" y="1768657"/>
                    <a:pt x="5207750" y="1729711"/>
                  </a:cubicBezTo>
                  <a:cubicBezTo>
                    <a:pt x="5187918" y="1723839"/>
                    <a:pt x="5143232" y="1719012"/>
                    <a:pt x="5145515" y="1690504"/>
                  </a:cubicBezTo>
                  <a:cubicBezTo>
                    <a:pt x="5147994" y="1670933"/>
                    <a:pt x="5172262" y="1675435"/>
                    <a:pt x="5187527" y="1676935"/>
                  </a:cubicBezTo>
                  <a:cubicBezTo>
                    <a:pt x="5235084" y="1681763"/>
                    <a:pt x="5341614" y="1724818"/>
                    <a:pt x="5380429" y="1680327"/>
                  </a:cubicBezTo>
                  <a:close/>
                  <a:moveTo>
                    <a:pt x="4797287" y="1670542"/>
                  </a:moveTo>
                  <a:cubicBezTo>
                    <a:pt x="4804202" y="1661344"/>
                    <a:pt x="4702304" y="1562055"/>
                    <a:pt x="4673209" y="1601457"/>
                  </a:cubicBezTo>
                  <a:cubicBezTo>
                    <a:pt x="4654943" y="1626182"/>
                    <a:pt x="4662184" y="1691287"/>
                    <a:pt x="4667990" y="1721230"/>
                  </a:cubicBezTo>
                  <a:lnTo>
                    <a:pt x="4797287" y="1670542"/>
                  </a:lnTo>
                  <a:close/>
                  <a:moveTo>
                    <a:pt x="4353163" y="2272145"/>
                  </a:moveTo>
                  <a:lnTo>
                    <a:pt x="4935391" y="1946032"/>
                  </a:lnTo>
                  <a:cubicBezTo>
                    <a:pt x="4940414" y="1937943"/>
                    <a:pt x="4906296" y="1851310"/>
                    <a:pt x="4899446" y="1835458"/>
                  </a:cubicBezTo>
                  <a:cubicBezTo>
                    <a:pt x="4890966" y="1815822"/>
                    <a:pt x="4845888" y="1723970"/>
                    <a:pt x="4834145" y="1715033"/>
                  </a:cubicBezTo>
                  <a:cubicBezTo>
                    <a:pt x="4830623" y="1712358"/>
                    <a:pt x="4827557" y="1709879"/>
                    <a:pt x="4822860" y="1710205"/>
                  </a:cubicBezTo>
                  <a:lnTo>
                    <a:pt x="4400459" y="1884124"/>
                  </a:lnTo>
                  <a:cubicBezTo>
                    <a:pt x="4421008" y="2017661"/>
                    <a:pt x="4404046" y="2147611"/>
                    <a:pt x="4353097" y="2272015"/>
                  </a:cubicBezTo>
                  <a:close/>
                  <a:moveTo>
                    <a:pt x="5252697" y="1839307"/>
                  </a:moveTo>
                  <a:cubicBezTo>
                    <a:pt x="5213947" y="1853267"/>
                    <a:pt x="5186157" y="1835262"/>
                    <a:pt x="5149495" y="1827629"/>
                  </a:cubicBezTo>
                  <a:cubicBezTo>
                    <a:pt x="5143819" y="1828869"/>
                    <a:pt x="5139709" y="1846417"/>
                    <a:pt x="5141079" y="1852223"/>
                  </a:cubicBezTo>
                  <a:cubicBezTo>
                    <a:pt x="5145124" y="1868989"/>
                    <a:pt x="5312910" y="2026142"/>
                    <a:pt x="5336982" y="2052954"/>
                  </a:cubicBezTo>
                  <a:lnTo>
                    <a:pt x="5370056" y="1972583"/>
                  </a:lnTo>
                  <a:cubicBezTo>
                    <a:pt x="5349051" y="1950207"/>
                    <a:pt x="5332024" y="1928614"/>
                    <a:pt x="5337047" y="1895475"/>
                  </a:cubicBezTo>
                  <a:cubicBezTo>
                    <a:pt x="5297123" y="1900302"/>
                    <a:pt x="5249762" y="1887059"/>
                    <a:pt x="5252632" y="1839241"/>
                  </a:cubicBezTo>
                  <a:close/>
                  <a:moveTo>
                    <a:pt x="4949091" y="1996720"/>
                  </a:moveTo>
                  <a:cubicBezTo>
                    <a:pt x="4945307" y="1992480"/>
                    <a:pt x="4859587" y="2045582"/>
                    <a:pt x="4849541" y="2051714"/>
                  </a:cubicBezTo>
                  <a:cubicBezTo>
                    <a:pt x="4846410" y="2053606"/>
                    <a:pt x="4838320" y="2051584"/>
                    <a:pt x="4842365" y="2061238"/>
                  </a:cubicBezTo>
                  <a:cubicBezTo>
                    <a:pt x="4844909" y="2067371"/>
                    <a:pt x="4870221" y="2088964"/>
                    <a:pt x="4877723" y="2093400"/>
                  </a:cubicBezTo>
                  <a:cubicBezTo>
                    <a:pt x="4957441" y="2140761"/>
                    <a:pt x="4950787" y="2053084"/>
                    <a:pt x="4949156" y="1996655"/>
                  </a:cubicBezTo>
                  <a:close/>
                  <a:moveTo>
                    <a:pt x="3532107" y="2058564"/>
                  </a:moveTo>
                  <a:cubicBezTo>
                    <a:pt x="3524474" y="2053280"/>
                    <a:pt x="3415661" y="2119429"/>
                    <a:pt x="3397329" y="2128953"/>
                  </a:cubicBezTo>
                  <a:cubicBezTo>
                    <a:pt x="3290930" y="2184338"/>
                    <a:pt x="3181139" y="2232939"/>
                    <a:pt x="3070890" y="2280430"/>
                  </a:cubicBezTo>
                  <a:lnTo>
                    <a:pt x="2699960" y="2407053"/>
                  </a:lnTo>
                  <a:lnTo>
                    <a:pt x="3841323" y="2401443"/>
                  </a:lnTo>
                  <a:lnTo>
                    <a:pt x="3773805" y="2353755"/>
                  </a:lnTo>
                  <a:cubicBezTo>
                    <a:pt x="3718485" y="2303785"/>
                    <a:pt x="3669623" y="2244877"/>
                    <a:pt x="3650118" y="2170965"/>
                  </a:cubicBezTo>
                  <a:cubicBezTo>
                    <a:pt x="3646791" y="2168421"/>
                    <a:pt x="3600213" y="2208671"/>
                    <a:pt x="3573727" y="2188318"/>
                  </a:cubicBezTo>
                  <a:cubicBezTo>
                    <a:pt x="3558984" y="2176967"/>
                    <a:pt x="3541305" y="2081266"/>
                    <a:pt x="3532041" y="2058564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AF936021-F5A7-3B5E-47FC-85C06E723BF0}"/>
                </a:ext>
              </a:extLst>
            </p:cNvPr>
            <p:cNvSpPr/>
            <p:nvPr/>
          </p:nvSpPr>
          <p:spPr>
            <a:xfrm>
              <a:off x="7908824" y="2823993"/>
              <a:ext cx="1173567" cy="898540"/>
            </a:xfrm>
            <a:custGeom>
              <a:avLst/>
              <a:gdLst>
                <a:gd name="csX0" fmla="*/ 151646 w 1173567"/>
                <a:gd name="csY0" fmla="*/ 177155 h 898540"/>
                <a:gd name="csX1" fmla="*/ 168803 w 1173567"/>
                <a:gd name="csY1" fmla="*/ 118377 h 898540"/>
                <a:gd name="csX2" fmla="*/ 566218 w 1173567"/>
                <a:gd name="csY2" fmla="*/ 70755 h 898540"/>
                <a:gd name="csX3" fmla="*/ 1027239 w 1173567"/>
                <a:gd name="csY3" fmla="*/ 184200 h 898540"/>
                <a:gd name="csX4" fmla="*/ 1038851 w 1173567"/>
                <a:gd name="csY4" fmla="*/ 228821 h 898540"/>
                <a:gd name="csX5" fmla="*/ 1136052 w 1173567"/>
                <a:gd name="csY5" fmla="*/ 305930 h 898540"/>
                <a:gd name="csX6" fmla="*/ 822203 w 1173567"/>
                <a:gd name="csY6" fmla="*/ 743009 h 898540"/>
                <a:gd name="csX7" fmla="*/ 473649 w 1173567"/>
                <a:gd name="csY7" fmla="*/ 872567 h 898540"/>
                <a:gd name="csX8" fmla="*/ 408087 w 1173567"/>
                <a:gd name="csY8" fmla="*/ 837470 h 898540"/>
                <a:gd name="csX9" fmla="*/ 296143 w 1173567"/>
                <a:gd name="csY9" fmla="*/ 858867 h 898540"/>
                <a:gd name="csX10" fmla="*/ 51313 w 1173567"/>
                <a:gd name="csY10" fmla="*/ 664726 h 898540"/>
                <a:gd name="csX11" fmla="*/ 67557 w 1173567"/>
                <a:gd name="csY11" fmla="*/ 592380 h 898540"/>
                <a:gd name="csX12" fmla="*/ 18761 w 1173567"/>
                <a:gd name="csY12" fmla="*/ 523426 h 898540"/>
                <a:gd name="csX13" fmla="*/ 96587 w 1173567"/>
                <a:gd name="csY13" fmla="*/ 203575 h 898540"/>
                <a:gd name="csX14" fmla="*/ 151580 w 1173567"/>
                <a:gd name="csY14" fmla="*/ 177089 h 898540"/>
                <a:gd name="csX15" fmla="*/ 529425 w 1173567"/>
                <a:gd name="csY15" fmla="*/ 94631 h 898540"/>
                <a:gd name="csX16" fmla="*/ 284074 w 1173567"/>
                <a:gd name="csY16" fmla="*/ 64949 h 898540"/>
                <a:gd name="csX17" fmla="*/ 203508 w 1173567"/>
                <a:gd name="csY17" fmla="*/ 159019 h 898540"/>
                <a:gd name="csX18" fmla="*/ 260589 w 1173567"/>
                <a:gd name="csY18" fmla="*/ 186092 h 898540"/>
                <a:gd name="csX19" fmla="*/ 207357 w 1173567"/>
                <a:gd name="csY19" fmla="*/ 318064 h 898540"/>
                <a:gd name="csX20" fmla="*/ 158561 w 1173567"/>
                <a:gd name="csY20" fmla="*/ 223472 h 898540"/>
                <a:gd name="csX21" fmla="*/ 88302 w 1173567"/>
                <a:gd name="csY21" fmla="*/ 549389 h 898540"/>
                <a:gd name="csX22" fmla="*/ 169390 w 1173567"/>
                <a:gd name="csY22" fmla="*/ 508226 h 898540"/>
                <a:gd name="csX23" fmla="*/ 109308 w 1173567"/>
                <a:gd name="csY23" fmla="*/ 615408 h 898540"/>
                <a:gd name="csX24" fmla="*/ 290989 w 1173567"/>
                <a:gd name="csY24" fmla="*/ 813790 h 898540"/>
                <a:gd name="csX25" fmla="*/ 363922 w 1173567"/>
                <a:gd name="csY25" fmla="*/ 796959 h 898540"/>
                <a:gd name="csX26" fmla="*/ 350549 w 1173567"/>
                <a:gd name="csY26" fmla="*/ 746988 h 898540"/>
                <a:gd name="csX27" fmla="*/ 402868 w 1173567"/>
                <a:gd name="csY27" fmla="*/ 774648 h 898540"/>
                <a:gd name="csX28" fmla="*/ 778104 w 1173567"/>
                <a:gd name="csY28" fmla="*/ 727613 h 898540"/>
                <a:gd name="csX29" fmla="*/ 829379 w 1173567"/>
                <a:gd name="csY29" fmla="*/ 634718 h 898540"/>
                <a:gd name="csX30" fmla="*/ 838903 w 1173567"/>
                <a:gd name="csY30" fmla="*/ 701323 h 898540"/>
                <a:gd name="csX31" fmla="*/ 1105978 w 1173567"/>
                <a:gd name="csY31" fmla="*/ 347224 h 898540"/>
                <a:gd name="csX32" fmla="*/ 1035719 w 1173567"/>
                <a:gd name="csY32" fmla="*/ 285315 h 898540"/>
                <a:gd name="csX33" fmla="*/ 864476 w 1173567"/>
                <a:gd name="csY33" fmla="*/ 375014 h 898540"/>
                <a:gd name="csX34" fmla="*/ 990707 w 1173567"/>
                <a:gd name="csY34" fmla="*/ 223472 h 898540"/>
                <a:gd name="csX35" fmla="*/ 597466 w 1173567"/>
                <a:gd name="csY35" fmla="*/ 103047 h 898540"/>
                <a:gd name="csX36" fmla="*/ 520814 w 1173567"/>
                <a:gd name="csY36" fmla="*/ 150995 h 898540"/>
                <a:gd name="csX37" fmla="*/ 529295 w 1173567"/>
                <a:gd name="csY37" fmla="*/ 94697 h 898540"/>
                <a:gd name="csX38" fmla="*/ 203639 w 1173567"/>
                <a:gd name="csY38" fmla="*/ 217862 h 898540"/>
                <a:gd name="csX39" fmla="*/ 241279 w 1173567"/>
                <a:gd name="csY39" fmla="*/ 284663 h 898540"/>
                <a:gd name="csX40" fmla="*/ 257458 w 1173567"/>
                <a:gd name="csY40" fmla="*/ 280162 h 898540"/>
                <a:gd name="csX41" fmla="*/ 203639 w 1173567"/>
                <a:gd name="csY41" fmla="*/ 217862 h 898540"/>
                <a:gd name="csX42" fmla="*/ 990837 w 1173567"/>
                <a:gd name="csY42" fmla="*/ 274095 h 898540"/>
                <a:gd name="csX43" fmla="*/ 905966 w 1173567"/>
                <a:gd name="csY43" fmla="*/ 350486 h 898540"/>
                <a:gd name="csX44" fmla="*/ 990837 w 1173567"/>
                <a:gd name="csY44" fmla="*/ 274095 h 898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173567" h="898540">
                  <a:moveTo>
                    <a:pt x="151646" y="177155"/>
                  </a:moveTo>
                  <a:cubicBezTo>
                    <a:pt x="156343" y="172980"/>
                    <a:pt x="163127" y="132077"/>
                    <a:pt x="168803" y="118377"/>
                  </a:cubicBezTo>
                  <a:cubicBezTo>
                    <a:pt x="229928" y="-28012"/>
                    <a:pt x="463276" y="-32317"/>
                    <a:pt x="566218" y="70755"/>
                  </a:cubicBezTo>
                  <a:cubicBezTo>
                    <a:pt x="712085" y="-45560"/>
                    <a:pt x="955480" y="10282"/>
                    <a:pt x="1027239" y="184200"/>
                  </a:cubicBezTo>
                  <a:cubicBezTo>
                    <a:pt x="1032588" y="197182"/>
                    <a:pt x="1032523" y="219427"/>
                    <a:pt x="1038851" y="228821"/>
                  </a:cubicBezTo>
                  <a:cubicBezTo>
                    <a:pt x="1048832" y="243760"/>
                    <a:pt x="1107870" y="260069"/>
                    <a:pt x="1136052" y="305930"/>
                  </a:cubicBezTo>
                  <a:cubicBezTo>
                    <a:pt x="1261826" y="510900"/>
                    <a:pt x="1049549" y="781694"/>
                    <a:pt x="822203" y="743009"/>
                  </a:cubicBezTo>
                  <a:cubicBezTo>
                    <a:pt x="758468" y="888745"/>
                    <a:pt x="618994" y="932388"/>
                    <a:pt x="473649" y="872567"/>
                  </a:cubicBezTo>
                  <a:cubicBezTo>
                    <a:pt x="458645" y="866369"/>
                    <a:pt x="415393" y="838253"/>
                    <a:pt x="408087" y="837470"/>
                  </a:cubicBezTo>
                  <a:cubicBezTo>
                    <a:pt x="395236" y="836100"/>
                    <a:pt x="323737" y="858672"/>
                    <a:pt x="296143" y="858867"/>
                  </a:cubicBezTo>
                  <a:cubicBezTo>
                    <a:pt x="186286" y="859520"/>
                    <a:pt x="51378" y="789391"/>
                    <a:pt x="51313" y="664726"/>
                  </a:cubicBezTo>
                  <a:cubicBezTo>
                    <a:pt x="51313" y="643655"/>
                    <a:pt x="68927" y="599556"/>
                    <a:pt x="67557" y="592380"/>
                  </a:cubicBezTo>
                  <a:cubicBezTo>
                    <a:pt x="66774" y="588205"/>
                    <a:pt x="27502" y="544497"/>
                    <a:pt x="18761" y="523426"/>
                  </a:cubicBezTo>
                  <a:cubicBezTo>
                    <a:pt x="-23512" y="421332"/>
                    <a:pt x="7018" y="272073"/>
                    <a:pt x="96587" y="203575"/>
                  </a:cubicBezTo>
                  <a:cubicBezTo>
                    <a:pt x="112700" y="191246"/>
                    <a:pt x="146492" y="181591"/>
                    <a:pt x="151580" y="177089"/>
                  </a:cubicBezTo>
                  <a:close/>
                  <a:moveTo>
                    <a:pt x="529425" y="94631"/>
                  </a:moveTo>
                  <a:cubicBezTo>
                    <a:pt x="454470" y="49619"/>
                    <a:pt x="367184" y="25416"/>
                    <a:pt x="284074" y="64949"/>
                  </a:cubicBezTo>
                  <a:cubicBezTo>
                    <a:pt x="256806" y="77931"/>
                    <a:pt x="203312" y="127902"/>
                    <a:pt x="203508" y="159019"/>
                  </a:cubicBezTo>
                  <a:cubicBezTo>
                    <a:pt x="203639" y="173893"/>
                    <a:pt x="242910" y="175980"/>
                    <a:pt x="260589" y="186092"/>
                  </a:cubicBezTo>
                  <a:cubicBezTo>
                    <a:pt x="360856" y="243108"/>
                    <a:pt x="295686" y="373123"/>
                    <a:pt x="207357" y="318064"/>
                  </a:cubicBezTo>
                  <a:cubicBezTo>
                    <a:pt x="177414" y="299406"/>
                    <a:pt x="159931" y="257721"/>
                    <a:pt x="158561" y="223472"/>
                  </a:cubicBezTo>
                  <a:cubicBezTo>
                    <a:pt x="43550" y="264179"/>
                    <a:pt x="8714" y="464648"/>
                    <a:pt x="88302" y="549389"/>
                  </a:cubicBezTo>
                  <a:cubicBezTo>
                    <a:pt x="109373" y="527862"/>
                    <a:pt x="138011" y="470063"/>
                    <a:pt x="169390" y="508226"/>
                  </a:cubicBezTo>
                  <a:cubicBezTo>
                    <a:pt x="158822" y="549324"/>
                    <a:pt x="123072" y="572352"/>
                    <a:pt x="109308" y="615408"/>
                  </a:cubicBezTo>
                  <a:cubicBezTo>
                    <a:pt x="69775" y="738834"/>
                    <a:pt x="180219" y="811115"/>
                    <a:pt x="290989" y="813790"/>
                  </a:cubicBezTo>
                  <a:cubicBezTo>
                    <a:pt x="303188" y="814116"/>
                    <a:pt x="368619" y="810202"/>
                    <a:pt x="363922" y="796959"/>
                  </a:cubicBezTo>
                  <a:cubicBezTo>
                    <a:pt x="358508" y="781628"/>
                    <a:pt x="333001" y="772039"/>
                    <a:pt x="350549" y="746988"/>
                  </a:cubicBezTo>
                  <a:cubicBezTo>
                    <a:pt x="385581" y="737986"/>
                    <a:pt x="385972" y="760362"/>
                    <a:pt x="402868" y="774648"/>
                  </a:cubicBezTo>
                  <a:cubicBezTo>
                    <a:pt x="523098" y="875959"/>
                    <a:pt x="708824" y="895334"/>
                    <a:pt x="778104" y="727613"/>
                  </a:cubicBezTo>
                  <a:cubicBezTo>
                    <a:pt x="788607" y="702171"/>
                    <a:pt x="795196" y="624998"/>
                    <a:pt x="829379" y="634718"/>
                  </a:cubicBezTo>
                  <a:cubicBezTo>
                    <a:pt x="857300" y="642676"/>
                    <a:pt x="836359" y="681492"/>
                    <a:pt x="838903" y="701323"/>
                  </a:cubicBezTo>
                  <a:cubicBezTo>
                    <a:pt x="1019019" y="718480"/>
                    <a:pt x="1184392" y="518924"/>
                    <a:pt x="1105978" y="347224"/>
                  </a:cubicBezTo>
                  <a:cubicBezTo>
                    <a:pt x="1094366" y="321782"/>
                    <a:pt x="1065728" y="284728"/>
                    <a:pt x="1035719" y="285315"/>
                  </a:cubicBezTo>
                  <a:cubicBezTo>
                    <a:pt x="1041395" y="364903"/>
                    <a:pt x="917121" y="453950"/>
                    <a:pt x="864476" y="375014"/>
                  </a:cubicBezTo>
                  <a:cubicBezTo>
                    <a:pt x="812353" y="296927"/>
                    <a:pt x="916990" y="222232"/>
                    <a:pt x="990707" y="223472"/>
                  </a:cubicBezTo>
                  <a:cubicBezTo>
                    <a:pt x="947129" y="62536"/>
                    <a:pt x="727155" y="6824"/>
                    <a:pt x="597466" y="103047"/>
                  </a:cubicBezTo>
                  <a:cubicBezTo>
                    <a:pt x="579070" y="116681"/>
                    <a:pt x="544234" y="170240"/>
                    <a:pt x="520814" y="150995"/>
                  </a:cubicBezTo>
                  <a:cubicBezTo>
                    <a:pt x="496351" y="130968"/>
                    <a:pt x="536014" y="104352"/>
                    <a:pt x="529295" y="94697"/>
                  </a:cubicBezTo>
                  <a:close/>
                  <a:moveTo>
                    <a:pt x="203639" y="217862"/>
                  </a:moveTo>
                  <a:cubicBezTo>
                    <a:pt x="204682" y="245261"/>
                    <a:pt x="218512" y="269985"/>
                    <a:pt x="241279" y="284663"/>
                  </a:cubicBezTo>
                  <a:lnTo>
                    <a:pt x="257458" y="280162"/>
                  </a:lnTo>
                  <a:cubicBezTo>
                    <a:pt x="287466" y="255307"/>
                    <a:pt x="232603" y="210490"/>
                    <a:pt x="203639" y="217862"/>
                  </a:cubicBezTo>
                  <a:close/>
                  <a:moveTo>
                    <a:pt x="990837" y="274095"/>
                  </a:moveTo>
                  <a:cubicBezTo>
                    <a:pt x="954697" y="263722"/>
                    <a:pt x="873870" y="309779"/>
                    <a:pt x="905966" y="350486"/>
                  </a:cubicBezTo>
                  <a:cubicBezTo>
                    <a:pt x="935387" y="387801"/>
                    <a:pt x="998796" y="306713"/>
                    <a:pt x="990837" y="274095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AF1596DB-3A2B-69AB-797C-D6D66AABA9BD}"/>
                </a:ext>
              </a:extLst>
            </p:cNvPr>
            <p:cNvSpPr/>
            <p:nvPr/>
          </p:nvSpPr>
          <p:spPr>
            <a:xfrm>
              <a:off x="8870206" y="3586868"/>
              <a:ext cx="278069" cy="237535"/>
            </a:xfrm>
            <a:custGeom>
              <a:avLst/>
              <a:gdLst>
                <a:gd name="csX0" fmla="*/ 146163 w 278069"/>
                <a:gd name="csY0" fmla="*/ 1727 h 237535"/>
                <a:gd name="csX1" fmla="*/ 191893 w 278069"/>
                <a:gd name="csY1" fmla="*/ 216026 h 237535"/>
                <a:gd name="csX2" fmla="*/ 60508 w 278069"/>
                <a:gd name="csY2" fmla="*/ 39694 h 237535"/>
                <a:gd name="csX3" fmla="*/ 146163 w 278069"/>
                <a:gd name="csY3" fmla="*/ 1662 h 237535"/>
                <a:gd name="csX4" fmla="*/ 163385 w 278069"/>
                <a:gd name="csY4" fmla="*/ 46544 h 237535"/>
                <a:gd name="csX5" fmla="*/ 131028 w 278069"/>
                <a:gd name="csY5" fmla="*/ 188823 h 237535"/>
                <a:gd name="csX6" fmla="*/ 163385 w 278069"/>
                <a:gd name="csY6" fmla="*/ 46544 h 2375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78069" h="237535">
                  <a:moveTo>
                    <a:pt x="146163" y="1727"/>
                  </a:moveTo>
                  <a:cubicBezTo>
                    <a:pt x="303903" y="-18888"/>
                    <a:pt x="321451" y="150595"/>
                    <a:pt x="191893" y="216026"/>
                  </a:cubicBezTo>
                  <a:cubicBezTo>
                    <a:pt x="38850" y="293265"/>
                    <a:pt x="-75247" y="145637"/>
                    <a:pt x="60508" y="39694"/>
                  </a:cubicBezTo>
                  <a:cubicBezTo>
                    <a:pt x="84254" y="21167"/>
                    <a:pt x="116089" y="5641"/>
                    <a:pt x="146163" y="1662"/>
                  </a:cubicBezTo>
                  <a:close/>
                  <a:moveTo>
                    <a:pt x="163385" y="46544"/>
                  </a:moveTo>
                  <a:cubicBezTo>
                    <a:pt x="41394" y="55024"/>
                    <a:pt x="-5380" y="212047"/>
                    <a:pt x="131028" y="188823"/>
                  </a:cubicBezTo>
                  <a:cubicBezTo>
                    <a:pt x="232861" y="171470"/>
                    <a:pt x="279700" y="38454"/>
                    <a:pt x="163385" y="46544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1C068178-DAC2-660B-E82D-1F9A87400AED}"/>
                </a:ext>
              </a:extLst>
            </p:cNvPr>
            <p:cNvSpPr/>
            <p:nvPr/>
          </p:nvSpPr>
          <p:spPr>
            <a:xfrm>
              <a:off x="9169699" y="3771135"/>
              <a:ext cx="169616" cy="170485"/>
            </a:xfrm>
            <a:custGeom>
              <a:avLst/>
              <a:gdLst>
                <a:gd name="csX0" fmla="*/ 18631 w 169616"/>
                <a:gd name="csY0" fmla="*/ 151401 h 170485"/>
                <a:gd name="csX1" fmla="*/ 146427 w 169616"/>
                <a:gd name="csY1" fmla="*/ 15189 h 170485"/>
                <a:gd name="csX2" fmla="*/ 18631 w 169616"/>
                <a:gd name="csY2" fmla="*/ 151401 h 170485"/>
                <a:gd name="csX3" fmla="*/ 50466 w 169616"/>
                <a:gd name="csY3" fmla="*/ 119566 h 170485"/>
                <a:gd name="csX4" fmla="*/ 115506 w 169616"/>
                <a:gd name="csY4" fmla="*/ 51590 h 170485"/>
                <a:gd name="csX5" fmla="*/ 50466 w 169616"/>
                <a:gd name="csY5" fmla="*/ 119566 h 17048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9616" h="170485">
                  <a:moveTo>
                    <a:pt x="18631" y="151401"/>
                  </a:moveTo>
                  <a:cubicBezTo>
                    <a:pt x="-47127" y="85708"/>
                    <a:pt x="76951" y="-44306"/>
                    <a:pt x="146427" y="15189"/>
                  </a:cubicBezTo>
                  <a:cubicBezTo>
                    <a:pt x="223797" y="81468"/>
                    <a:pt x="88563" y="221333"/>
                    <a:pt x="18631" y="151401"/>
                  </a:cubicBezTo>
                  <a:close/>
                  <a:moveTo>
                    <a:pt x="50466" y="119566"/>
                  </a:moveTo>
                  <a:cubicBezTo>
                    <a:pt x="83736" y="135875"/>
                    <a:pt x="143361" y="73770"/>
                    <a:pt x="115506" y="51590"/>
                  </a:cubicBezTo>
                  <a:cubicBezTo>
                    <a:pt x="90259" y="31432"/>
                    <a:pt x="35722" y="87405"/>
                    <a:pt x="50466" y="119566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E986FAB9-D79D-754E-3783-9A37FB93E883}"/>
                </a:ext>
              </a:extLst>
            </p:cNvPr>
            <p:cNvSpPr/>
            <p:nvPr/>
          </p:nvSpPr>
          <p:spPr>
            <a:xfrm>
              <a:off x="5930319" y="6188454"/>
              <a:ext cx="40219" cy="40705"/>
            </a:xfrm>
            <a:custGeom>
              <a:avLst/>
              <a:gdLst>
                <a:gd name="csX0" fmla="*/ 9731 w 40219"/>
                <a:gd name="csY0" fmla="*/ 2131 h 40705"/>
                <a:gd name="csX1" fmla="*/ 24735 w 40219"/>
                <a:gd name="csY1" fmla="*/ 40163 h 40705"/>
                <a:gd name="csX2" fmla="*/ 9731 w 40219"/>
                <a:gd name="csY2" fmla="*/ 2131 h 407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0219" h="40705">
                  <a:moveTo>
                    <a:pt x="9731" y="2131"/>
                  </a:moveTo>
                  <a:cubicBezTo>
                    <a:pt x="46524" y="-10134"/>
                    <a:pt x="48090" y="34292"/>
                    <a:pt x="24735" y="40163"/>
                  </a:cubicBezTo>
                  <a:cubicBezTo>
                    <a:pt x="3142" y="45578"/>
                    <a:pt x="-10101" y="8785"/>
                    <a:pt x="9731" y="2131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67B52AC-BB80-60CF-1EDB-20125CD3127C}"/>
                </a:ext>
              </a:extLst>
            </p:cNvPr>
            <p:cNvSpPr/>
            <p:nvPr/>
          </p:nvSpPr>
          <p:spPr>
            <a:xfrm>
              <a:off x="6974035" y="4312546"/>
              <a:ext cx="212222" cy="211454"/>
            </a:xfrm>
            <a:custGeom>
              <a:avLst/>
              <a:gdLst>
                <a:gd name="csX0" fmla="*/ 32683 w 212222"/>
                <a:gd name="csY0" fmla="*/ 29847 h 211454"/>
                <a:gd name="csX1" fmla="*/ 182790 w 212222"/>
                <a:gd name="csY1" fmla="*/ 177083 h 211454"/>
                <a:gd name="csX2" fmla="*/ 32683 w 212222"/>
                <a:gd name="csY2" fmla="*/ 29847 h 211454"/>
                <a:gd name="csX3" fmla="*/ 102355 w 212222"/>
                <a:gd name="csY3" fmla="*/ 45895 h 211454"/>
                <a:gd name="csX4" fmla="*/ 117424 w 212222"/>
                <a:gd name="csY4" fmla="*/ 162536 h 211454"/>
                <a:gd name="csX5" fmla="*/ 102355 w 212222"/>
                <a:gd name="csY5" fmla="*/ 45895 h 2114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12222" h="211454">
                  <a:moveTo>
                    <a:pt x="32683" y="29847"/>
                  </a:moveTo>
                  <a:cubicBezTo>
                    <a:pt x="130993" y="-61810"/>
                    <a:pt x="274642" y="77795"/>
                    <a:pt x="182790" y="177083"/>
                  </a:cubicBezTo>
                  <a:cubicBezTo>
                    <a:pt x="86176" y="281526"/>
                    <a:pt x="-67649" y="123329"/>
                    <a:pt x="32683" y="29847"/>
                  </a:cubicBezTo>
                  <a:close/>
                  <a:moveTo>
                    <a:pt x="102355" y="45895"/>
                  </a:moveTo>
                  <a:cubicBezTo>
                    <a:pt x="25703" y="53005"/>
                    <a:pt x="30726" y="175257"/>
                    <a:pt x="117424" y="162536"/>
                  </a:cubicBezTo>
                  <a:cubicBezTo>
                    <a:pt x="189053" y="152033"/>
                    <a:pt x="173983" y="39175"/>
                    <a:pt x="102355" y="45895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7EF17795-62FB-3E49-6427-027A9E88E081}"/>
                </a:ext>
              </a:extLst>
            </p:cNvPr>
            <p:cNvSpPr/>
            <p:nvPr/>
          </p:nvSpPr>
          <p:spPr>
            <a:xfrm>
              <a:off x="10186574" y="4542274"/>
              <a:ext cx="57527" cy="62987"/>
            </a:xfrm>
            <a:custGeom>
              <a:avLst/>
              <a:gdLst>
                <a:gd name="csX0" fmla="*/ 21715 w 57527"/>
                <a:gd name="csY0" fmla="*/ 1371 h 62987"/>
                <a:gd name="csX1" fmla="*/ 31305 w 57527"/>
                <a:gd name="csY1" fmla="*/ 62562 h 62987"/>
                <a:gd name="csX2" fmla="*/ 21715 w 57527"/>
                <a:gd name="csY2" fmla="*/ 1371 h 629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7527" h="62987">
                  <a:moveTo>
                    <a:pt x="21715" y="1371"/>
                  </a:moveTo>
                  <a:cubicBezTo>
                    <a:pt x="65880" y="-10371"/>
                    <a:pt x="69337" y="57017"/>
                    <a:pt x="31305" y="62562"/>
                  </a:cubicBezTo>
                  <a:cubicBezTo>
                    <a:pt x="-10055" y="68564"/>
                    <a:pt x="-7445" y="9134"/>
                    <a:pt x="21715" y="1371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D5772AE4-89E1-BA38-2C08-209646AEDD4D}"/>
                </a:ext>
              </a:extLst>
            </p:cNvPr>
            <p:cNvSpPr/>
            <p:nvPr/>
          </p:nvSpPr>
          <p:spPr>
            <a:xfrm>
              <a:off x="7568466" y="4468695"/>
              <a:ext cx="183960" cy="186896"/>
            </a:xfrm>
            <a:custGeom>
              <a:avLst/>
              <a:gdLst>
                <a:gd name="csX0" fmla="*/ 70125 w 183960"/>
                <a:gd name="csY0" fmla="*/ 2342 h 186896"/>
                <a:gd name="csX1" fmla="*/ 75801 w 183960"/>
                <a:gd name="csY1" fmla="*/ 185198 h 186896"/>
                <a:gd name="csX2" fmla="*/ 70125 w 183960"/>
                <a:gd name="csY2" fmla="*/ 2342 h 186896"/>
                <a:gd name="csX3" fmla="*/ 81346 w 183960"/>
                <a:gd name="csY3" fmla="*/ 47094 h 186896"/>
                <a:gd name="csX4" fmla="*/ 101243 w 183960"/>
                <a:gd name="csY4" fmla="*/ 140707 h 186896"/>
                <a:gd name="csX5" fmla="*/ 81346 w 183960"/>
                <a:gd name="csY5" fmla="*/ 47094 h 1868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3960" h="186896">
                  <a:moveTo>
                    <a:pt x="70125" y="2342"/>
                  </a:moveTo>
                  <a:cubicBezTo>
                    <a:pt x="221472" y="-25774"/>
                    <a:pt x="220428" y="209009"/>
                    <a:pt x="75801" y="185198"/>
                  </a:cubicBezTo>
                  <a:cubicBezTo>
                    <a:pt x="-24532" y="168693"/>
                    <a:pt x="-24075" y="19891"/>
                    <a:pt x="70125" y="2342"/>
                  </a:cubicBezTo>
                  <a:close/>
                  <a:moveTo>
                    <a:pt x="81346" y="47094"/>
                  </a:moveTo>
                  <a:cubicBezTo>
                    <a:pt x="23155" y="59945"/>
                    <a:pt x="41226" y="151601"/>
                    <a:pt x="101243" y="140707"/>
                  </a:cubicBezTo>
                  <a:cubicBezTo>
                    <a:pt x="161259" y="129813"/>
                    <a:pt x="150757" y="31829"/>
                    <a:pt x="81346" y="47094"/>
                  </a:cubicBez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ADD3B25-CF88-1C1A-D155-012CC4FDA8C6}"/>
                </a:ext>
              </a:extLst>
            </p:cNvPr>
            <p:cNvSpPr/>
            <p:nvPr/>
          </p:nvSpPr>
          <p:spPr>
            <a:xfrm>
              <a:off x="8288664" y="3084719"/>
              <a:ext cx="336802" cy="478837"/>
            </a:xfrm>
            <a:custGeom>
              <a:avLst/>
              <a:gdLst>
                <a:gd name="csX0" fmla="*/ 284819 w 336802"/>
                <a:gd name="csY0" fmla="*/ 350637 h 478837"/>
                <a:gd name="csX1" fmla="*/ 329049 w 336802"/>
                <a:gd name="csY1" fmla="*/ 375165 h 478837"/>
                <a:gd name="csX2" fmla="*/ 298714 w 336802"/>
                <a:gd name="csY2" fmla="*/ 395323 h 478837"/>
                <a:gd name="csX3" fmla="*/ 273729 w 336802"/>
                <a:gd name="csY3" fmla="*/ 454622 h 478837"/>
                <a:gd name="csX4" fmla="*/ 142671 w 336802"/>
                <a:gd name="csY4" fmla="*/ 478759 h 478837"/>
                <a:gd name="csX5" fmla="*/ 77565 w 336802"/>
                <a:gd name="csY5" fmla="*/ 428593 h 478837"/>
                <a:gd name="csX6" fmla="*/ 105486 w 336802"/>
                <a:gd name="csY6" fmla="*/ 386320 h 478837"/>
                <a:gd name="csX7" fmla="*/ 98441 w 336802"/>
                <a:gd name="csY7" fmla="*/ 326173 h 478837"/>
                <a:gd name="csX8" fmla="*/ 60474 w 336802"/>
                <a:gd name="csY8" fmla="*/ 39071 h 478837"/>
                <a:gd name="csX9" fmla="*/ 319655 w 336802"/>
                <a:gd name="csY9" fmla="*/ 241954 h 478837"/>
                <a:gd name="csX10" fmla="*/ 286059 w 336802"/>
                <a:gd name="csY10" fmla="*/ 287032 h 478837"/>
                <a:gd name="csX11" fmla="*/ 284884 w 336802"/>
                <a:gd name="csY11" fmla="*/ 350571 h 478837"/>
                <a:gd name="csX12" fmla="*/ 239611 w 336802"/>
                <a:gd name="csY12" fmla="*/ 311038 h 478837"/>
                <a:gd name="csX13" fmla="*/ 289059 w 336802"/>
                <a:gd name="csY13" fmla="*/ 183242 h 478837"/>
                <a:gd name="csX14" fmla="*/ 49058 w 336802"/>
                <a:gd name="csY14" fmla="*/ 195637 h 478837"/>
                <a:gd name="csX15" fmla="*/ 138691 w 336802"/>
                <a:gd name="csY15" fmla="*/ 328130 h 478837"/>
                <a:gd name="csX16" fmla="*/ 166221 w 336802"/>
                <a:gd name="csY16" fmla="*/ 278029 h 478837"/>
                <a:gd name="csX17" fmla="*/ 192054 w 336802"/>
                <a:gd name="csY17" fmla="*/ 209988 h 478837"/>
                <a:gd name="csX18" fmla="*/ 230347 w 336802"/>
                <a:gd name="csY18" fmla="*/ 115266 h 478837"/>
                <a:gd name="csX19" fmla="*/ 229825 w 336802"/>
                <a:gd name="csY19" fmla="*/ 242150 h 478837"/>
                <a:gd name="csX20" fmla="*/ 208885 w 336802"/>
                <a:gd name="csY20" fmla="*/ 260611 h 478837"/>
                <a:gd name="csX21" fmla="*/ 211755 w 336802"/>
                <a:gd name="csY21" fmla="*/ 316779 h 478837"/>
                <a:gd name="csX22" fmla="*/ 239546 w 336802"/>
                <a:gd name="csY22" fmla="*/ 310908 h 478837"/>
                <a:gd name="csX23" fmla="*/ 149912 w 336802"/>
                <a:gd name="csY23" fmla="*/ 226950 h 478837"/>
                <a:gd name="csX24" fmla="*/ 121861 w 336802"/>
                <a:gd name="csY24" fmla="*/ 193288 h 478837"/>
                <a:gd name="csX25" fmla="*/ 149912 w 336802"/>
                <a:gd name="csY25" fmla="*/ 226950 h 478837"/>
                <a:gd name="csX26" fmla="*/ 245482 w 336802"/>
                <a:gd name="csY26" fmla="*/ 356247 h 478837"/>
                <a:gd name="csX27" fmla="*/ 150238 w 336802"/>
                <a:gd name="csY27" fmla="*/ 373339 h 478837"/>
                <a:gd name="csX28" fmla="*/ 155783 w 336802"/>
                <a:gd name="csY28" fmla="*/ 429050 h 478837"/>
                <a:gd name="csX29" fmla="*/ 251157 w 336802"/>
                <a:gd name="csY29" fmla="*/ 412349 h 478837"/>
                <a:gd name="csX30" fmla="*/ 245482 w 336802"/>
                <a:gd name="csY30" fmla="*/ 356182 h 4788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</a:cxnLst>
              <a:rect l="l" t="t" r="r" b="b"/>
              <a:pathLst>
                <a:path w="336802" h="478837">
                  <a:moveTo>
                    <a:pt x="284819" y="350637"/>
                  </a:moveTo>
                  <a:cubicBezTo>
                    <a:pt x="302172" y="346266"/>
                    <a:pt x="333159" y="352920"/>
                    <a:pt x="329049" y="375165"/>
                  </a:cubicBezTo>
                  <a:cubicBezTo>
                    <a:pt x="326570" y="388538"/>
                    <a:pt x="303085" y="388865"/>
                    <a:pt x="298714" y="395323"/>
                  </a:cubicBezTo>
                  <a:cubicBezTo>
                    <a:pt x="287559" y="411828"/>
                    <a:pt x="311631" y="439814"/>
                    <a:pt x="273729" y="454622"/>
                  </a:cubicBezTo>
                  <a:cubicBezTo>
                    <a:pt x="260878" y="459645"/>
                    <a:pt x="152847" y="480260"/>
                    <a:pt x="142671" y="478759"/>
                  </a:cubicBezTo>
                  <a:cubicBezTo>
                    <a:pt x="112597" y="474389"/>
                    <a:pt x="121469" y="423831"/>
                    <a:pt x="77565" y="428593"/>
                  </a:cubicBezTo>
                  <a:cubicBezTo>
                    <a:pt x="70716" y="399694"/>
                    <a:pt x="84546" y="397280"/>
                    <a:pt x="105486" y="386320"/>
                  </a:cubicBezTo>
                  <a:lnTo>
                    <a:pt x="98441" y="326173"/>
                  </a:lnTo>
                  <a:cubicBezTo>
                    <a:pt x="-8872" y="268440"/>
                    <a:pt x="-38619" y="119963"/>
                    <a:pt x="60474" y="39071"/>
                  </a:cubicBezTo>
                  <a:cubicBezTo>
                    <a:pt x="199882" y="-74765"/>
                    <a:pt x="396176" y="80691"/>
                    <a:pt x="319655" y="241954"/>
                  </a:cubicBezTo>
                  <a:cubicBezTo>
                    <a:pt x="312414" y="257219"/>
                    <a:pt x="288603" y="278616"/>
                    <a:pt x="286059" y="287032"/>
                  </a:cubicBezTo>
                  <a:cubicBezTo>
                    <a:pt x="280775" y="304711"/>
                    <a:pt x="287429" y="331457"/>
                    <a:pt x="284884" y="350571"/>
                  </a:cubicBezTo>
                  <a:close/>
                  <a:moveTo>
                    <a:pt x="239611" y="311038"/>
                  </a:moveTo>
                  <a:cubicBezTo>
                    <a:pt x="230086" y="255588"/>
                    <a:pt x="282210" y="239149"/>
                    <a:pt x="289059" y="183242"/>
                  </a:cubicBezTo>
                  <a:cubicBezTo>
                    <a:pt x="310913" y="5083"/>
                    <a:pt x="17418" y="191"/>
                    <a:pt x="49058" y="195637"/>
                  </a:cubicBezTo>
                  <a:cubicBezTo>
                    <a:pt x="60474" y="266222"/>
                    <a:pt x="141301" y="263873"/>
                    <a:pt x="138691" y="328130"/>
                  </a:cubicBezTo>
                  <a:cubicBezTo>
                    <a:pt x="174897" y="333871"/>
                    <a:pt x="167591" y="304972"/>
                    <a:pt x="166221" y="278029"/>
                  </a:cubicBezTo>
                  <a:cubicBezTo>
                    <a:pt x="-2935" y="261329"/>
                    <a:pt x="108422" y="41941"/>
                    <a:pt x="192054" y="209988"/>
                  </a:cubicBezTo>
                  <a:cubicBezTo>
                    <a:pt x="217561" y="189700"/>
                    <a:pt x="184878" y="102154"/>
                    <a:pt x="230347" y="115266"/>
                  </a:cubicBezTo>
                  <a:cubicBezTo>
                    <a:pt x="268576" y="126291"/>
                    <a:pt x="247309" y="216708"/>
                    <a:pt x="229825" y="242150"/>
                  </a:cubicBezTo>
                  <a:cubicBezTo>
                    <a:pt x="222715" y="252522"/>
                    <a:pt x="211820" y="255980"/>
                    <a:pt x="208885" y="260611"/>
                  </a:cubicBezTo>
                  <a:cubicBezTo>
                    <a:pt x="199687" y="275028"/>
                    <a:pt x="215408" y="299427"/>
                    <a:pt x="211755" y="316779"/>
                  </a:cubicBezTo>
                  <a:lnTo>
                    <a:pt x="239546" y="310908"/>
                  </a:lnTo>
                  <a:close/>
                  <a:moveTo>
                    <a:pt x="149912" y="226950"/>
                  </a:moveTo>
                  <a:cubicBezTo>
                    <a:pt x="154609" y="222057"/>
                    <a:pt x="134973" y="188591"/>
                    <a:pt x="121861" y="193288"/>
                  </a:cubicBezTo>
                  <a:cubicBezTo>
                    <a:pt x="117164" y="198181"/>
                    <a:pt x="136799" y="231647"/>
                    <a:pt x="149912" y="226950"/>
                  </a:cubicBezTo>
                  <a:close/>
                  <a:moveTo>
                    <a:pt x="245482" y="356247"/>
                  </a:moveTo>
                  <a:lnTo>
                    <a:pt x="150238" y="373339"/>
                  </a:lnTo>
                  <a:lnTo>
                    <a:pt x="155783" y="429050"/>
                  </a:lnTo>
                  <a:lnTo>
                    <a:pt x="251157" y="412349"/>
                  </a:lnTo>
                  <a:lnTo>
                    <a:pt x="245482" y="356182"/>
                  </a:lnTo>
                  <a:close/>
                </a:path>
              </a:pathLst>
            </a:custGeom>
            <a:solidFill>
              <a:srgbClr val="004C66"/>
            </a:solidFill>
            <a:ln w="6519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1851863223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0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07D46738-9301-DE8A-657F-05E6393423F4}"/>
              </a:ext>
            </a:extLst>
          </p:cNvPr>
          <p:cNvGrpSpPr/>
          <p:nvPr userDrawn="1"/>
        </p:nvGrpSpPr>
        <p:grpSpPr>
          <a:xfrm>
            <a:off x="6068487" y="2347286"/>
            <a:ext cx="5733015" cy="4008030"/>
            <a:chOff x="6068487" y="2347286"/>
            <a:chExt cx="5733015" cy="4008030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AB175F16-53CF-FAF9-2411-649A0F10190E}"/>
                </a:ext>
              </a:extLst>
            </p:cNvPr>
            <p:cNvSpPr/>
            <p:nvPr/>
          </p:nvSpPr>
          <p:spPr>
            <a:xfrm>
              <a:off x="6068487" y="3247370"/>
              <a:ext cx="5733015" cy="3107946"/>
            </a:xfrm>
            <a:custGeom>
              <a:avLst/>
              <a:gdLst>
                <a:gd name="csX0" fmla="*/ 3873330 w 5733015"/>
                <a:gd name="csY0" fmla="*/ 175666 h 3107946"/>
                <a:gd name="csX1" fmla="*/ 3922570 w 5733015"/>
                <a:gd name="csY1" fmla="*/ 189616 h 3107946"/>
                <a:gd name="csX2" fmla="*/ 3968180 w 5733015"/>
                <a:gd name="csY2" fmla="*/ 505250 h 3107946"/>
                <a:gd name="csX3" fmla="*/ 3983277 w 5733015"/>
                <a:gd name="csY3" fmla="*/ 740239 h 3107946"/>
                <a:gd name="csX4" fmla="*/ 4027612 w 5733015"/>
                <a:gd name="csY4" fmla="*/ 830056 h 3107946"/>
                <a:gd name="csX5" fmla="*/ 4010031 w 5733015"/>
                <a:gd name="csY5" fmla="*/ 861523 h 3107946"/>
                <a:gd name="csX6" fmla="*/ 4037740 w 5733015"/>
                <a:gd name="csY6" fmla="*/ 908152 h 3107946"/>
                <a:gd name="csX7" fmla="*/ 3776060 w 5733015"/>
                <a:gd name="csY7" fmla="*/ 939811 h 3107946"/>
                <a:gd name="csX8" fmla="*/ 3700321 w 5733015"/>
                <a:gd name="csY8" fmla="*/ 975101 h 3107946"/>
                <a:gd name="csX9" fmla="*/ 3963147 w 5733015"/>
                <a:gd name="csY9" fmla="*/ 1222766 h 3107946"/>
                <a:gd name="csX10" fmla="*/ 4665695 w 5733015"/>
                <a:gd name="csY10" fmla="*/ 1470368 h 3107946"/>
                <a:gd name="csX11" fmla="*/ 5019420 w 5733015"/>
                <a:gd name="csY11" fmla="*/ 1472852 h 3107946"/>
                <a:gd name="csX12" fmla="*/ 5206380 w 5733015"/>
                <a:gd name="csY12" fmla="*/ 1657328 h 3107946"/>
                <a:gd name="csX13" fmla="*/ 5730695 w 5733015"/>
                <a:gd name="csY13" fmla="*/ 2017296 h 3107946"/>
                <a:gd name="csX14" fmla="*/ 5272119 w 5733015"/>
                <a:gd name="csY14" fmla="*/ 2293945 h 3107946"/>
                <a:gd name="csX15" fmla="*/ 5000948 w 5733015"/>
                <a:gd name="csY15" fmla="*/ 2500397 h 3107946"/>
                <a:gd name="csX16" fmla="*/ 4647031 w 5733015"/>
                <a:gd name="csY16" fmla="*/ 2451475 h 3107946"/>
                <a:gd name="csX17" fmla="*/ 4539314 w 5733015"/>
                <a:gd name="csY17" fmla="*/ 2400069 h 3107946"/>
                <a:gd name="csX18" fmla="*/ 3687708 w 5733015"/>
                <a:gd name="csY18" fmla="*/ 2794245 h 3107946"/>
                <a:gd name="csX19" fmla="*/ 3060964 w 5733015"/>
                <a:gd name="csY19" fmla="*/ 2840810 h 3107946"/>
                <a:gd name="csX20" fmla="*/ 2033993 w 5733015"/>
                <a:gd name="csY20" fmla="*/ 2880686 h 3107946"/>
                <a:gd name="csX21" fmla="*/ 1928824 w 5733015"/>
                <a:gd name="csY21" fmla="*/ 2900178 h 3107946"/>
                <a:gd name="csX22" fmla="*/ 1425977 w 5733015"/>
                <a:gd name="csY22" fmla="*/ 2586965 h 3107946"/>
                <a:gd name="csX23" fmla="*/ 1239145 w 5733015"/>
                <a:gd name="csY23" fmla="*/ 2801825 h 3107946"/>
                <a:gd name="csX24" fmla="*/ 1202199 w 5733015"/>
                <a:gd name="csY24" fmla="*/ 2818515 h 3107946"/>
                <a:gd name="csX25" fmla="*/ 677820 w 5733015"/>
                <a:gd name="csY25" fmla="*/ 2392234 h 3107946"/>
                <a:gd name="csX26" fmla="*/ 609725 w 5733015"/>
                <a:gd name="csY26" fmla="*/ 2404974 h 3107946"/>
                <a:gd name="csX27" fmla="*/ 349510 w 5733015"/>
                <a:gd name="csY27" fmla="*/ 2167564 h 3107946"/>
                <a:gd name="csX28" fmla="*/ 84136 w 5733015"/>
                <a:gd name="csY28" fmla="*/ 1692490 h 3107946"/>
                <a:gd name="csX29" fmla="*/ 880131 w 5733015"/>
                <a:gd name="csY29" fmla="*/ 1566236 h 3107946"/>
                <a:gd name="csX30" fmla="*/ 1498467 w 5733015"/>
                <a:gd name="csY30" fmla="*/ 1247418 h 3107946"/>
                <a:gd name="csX31" fmla="*/ 2071258 w 5733015"/>
                <a:gd name="csY31" fmla="*/ 1065109 h 3107946"/>
                <a:gd name="csX32" fmla="*/ 2153749 w 5733015"/>
                <a:gd name="csY32" fmla="*/ 1116515 h 3107946"/>
                <a:gd name="csX33" fmla="*/ 2148589 w 5733015"/>
                <a:gd name="csY33" fmla="*/ 942104 h 3107946"/>
                <a:gd name="csX34" fmla="*/ 2197192 w 5733015"/>
                <a:gd name="csY34" fmla="*/ 914522 h 3107946"/>
                <a:gd name="csX35" fmla="*/ 2675898 w 5733015"/>
                <a:gd name="csY35" fmla="*/ 1006314 h 3107946"/>
                <a:gd name="csX36" fmla="*/ 2707111 w 5733015"/>
                <a:gd name="csY36" fmla="*/ 1121547 h 3107946"/>
                <a:gd name="csX37" fmla="*/ 2871839 w 5733015"/>
                <a:gd name="csY37" fmla="*/ 1013384 h 3107946"/>
                <a:gd name="csX38" fmla="*/ 3183714 w 5733015"/>
                <a:gd name="csY38" fmla="*/ 850249 h 3107946"/>
                <a:gd name="csX39" fmla="*/ 3300986 w 5733015"/>
                <a:gd name="csY39" fmla="*/ 833559 h 3107946"/>
                <a:gd name="csX40" fmla="*/ 3264741 w 5733015"/>
                <a:gd name="csY40" fmla="*/ 766292 h 3107946"/>
                <a:gd name="csX41" fmla="*/ 3253020 w 5733015"/>
                <a:gd name="csY41" fmla="*/ 732531 h 3107946"/>
                <a:gd name="csX42" fmla="*/ 3210150 w 5733015"/>
                <a:gd name="csY42" fmla="*/ 719791 h 3107946"/>
                <a:gd name="csX43" fmla="*/ 3235311 w 5733015"/>
                <a:gd name="csY43" fmla="*/ 474737 h 3107946"/>
                <a:gd name="csX44" fmla="*/ 3240344 w 5733015"/>
                <a:gd name="csY44" fmla="*/ 363708 h 3107946"/>
                <a:gd name="csX45" fmla="*/ 3157342 w 5733015"/>
                <a:gd name="csY45" fmla="*/ 327972 h 3107946"/>
                <a:gd name="csX46" fmla="*/ 3067525 w 5733015"/>
                <a:gd name="csY46" fmla="*/ 149995 h 3107946"/>
                <a:gd name="csX47" fmla="*/ 2983378 w 5733015"/>
                <a:gd name="csY47" fmla="*/ 109736 h 3107946"/>
                <a:gd name="csX48" fmla="*/ 3091477 w 5733015"/>
                <a:gd name="csY48" fmla="*/ 50368 h 3107946"/>
                <a:gd name="csX49" fmla="*/ 3191549 w 5733015"/>
                <a:gd name="csY49" fmla="*/ 94894 h 3107946"/>
                <a:gd name="csX50" fmla="*/ 3232572 w 5733015"/>
                <a:gd name="csY50" fmla="*/ 55273 h 3107946"/>
                <a:gd name="csX51" fmla="*/ 3413225 w 5733015"/>
                <a:gd name="csY51" fmla="*/ 6479 h 3107946"/>
                <a:gd name="csX52" fmla="*/ 3481321 w 5733015"/>
                <a:gd name="csY52" fmla="*/ 34379 h 3107946"/>
                <a:gd name="csX53" fmla="*/ 3534446 w 5733015"/>
                <a:gd name="csY53" fmla="*/ 8453 h 3107946"/>
                <a:gd name="csX54" fmla="*/ 3667643 w 5733015"/>
                <a:gd name="csY54" fmla="*/ 40176 h 3107946"/>
                <a:gd name="csX55" fmla="*/ 3693632 w 5733015"/>
                <a:gd name="csY55" fmla="*/ 69733 h 3107946"/>
                <a:gd name="csX56" fmla="*/ 3747714 w 5733015"/>
                <a:gd name="csY56" fmla="*/ 71198 h 3107946"/>
                <a:gd name="csX57" fmla="*/ 3851863 w 5733015"/>
                <a:gd name="csY57" fmla="*/ 133815 h 3107946"/>
                <a:gd name="csX58" fmla="*/ 3873330 w 5733015"/>
                <a:gd name="csY58" fmla="*/ 175475 h 3107946"/>
                <a:gd name="csX59" fmla="*/ 3694397 w 5733015"/>
                <a:gd name="csY59" fmla="*/ 450404 h 3107946"/>
                <a:gd name="csX60" fmla="*/ 3555340 w 5733015"/>
                <a:gd name="csY60" fmla="*/ 445626 h 3107946"/>
                <a:gd name="csX61" fmla="*/ 3510750 w 5733015"/>
                <a:gd name="csY61" fmla="*/ 416133 h 3107946"/>
                <a:gd name="csX62" fmla="*/ 3477754 w 5733015"/>
                <a:gd name="csY62" fmla="*/ 431931 h 3107946"/>
                <a:gd name="csX63" fmla="*/ 3338824 w 5733015"/>
                <a:gd name="csY63" fmla="*/ 425752 h 3107946"/>
                <a:gd name="csX64" fmla="*/ 3734018 w 5733015"/>
                <a:gd name="csY64" fmla="*/ 915541 h 3107946"/>
                <a:gd name="csX65" fmla="*/ 3891548 w 5733015"/>
                <a:gd name="csY65" fmla="*/ 764700 h 3107946"/>
                <a:gd name="csX66" fmla="*/ 3885879 w 5733015"/>
                <a:gd name="csY66" fmla="*/ 756928 h 3107946"/>
                <a:gd name="csX67" fmla="*/ 3805872 w 5733015"/>
                <a:gd name="csY67" fmla="*/ 694884 h 3107946"/>
                <a:gd name="csX68" fmla="*/ 3868489 w 5733015"/>
                <a:gd name="csY68" fmla="*/ 708516 h 3107946"/>
                <a:gd name="csX69" fmla="*/ 4006272 w 5733015"/>
                <a:gd name="csY69" fmla="*/ 601118 h 3107946"/>
                <a:gd name="csX70" fmla="*/ 3905562 w 5733015"/>
                <a:gd name="csY70" fmla="*/ 530921 h 3107946"/>
                <a:gd name="csX71" fmla="*/ 3830269 w 5733015"/>
                <a:gd name="csY71" fmla="*/ 560286 h 3107946"/>
                <a:gd name="csX72" fmla="*/ 3816064 w 5733015"/>
                <a:gd name="csY72" fmla="*/ 548820 h 3107946"/>
                <a:gd name="csX73" fmla="*/ 3694397 w 5733015"/>
                <a:gd name="csY73" fmla="*/ 450531 h 3107946"/>
                <a:gd name="csX74" fmla="*/ 3245376 w 5733015"/>
                <a:gd name="csY74" fmla="*/ 515505 h 3107946"/>
                <a:gd name="csX75" fmla="*/ 3237732 w 5733015"/>
                <a:gd name="csY75" fmla="*/ 687368 h 3107946"/>
                <a:gd name="csX76" fmla="*/ 3245376 w 5733015"/>
                <a:gd name="csY76" fmla="*/ 515505 h 3107946"/>
                <a:gd name="csX77" fmla="*/ 3311114 w 5733015"/>
                <a:gd name="csY77" fmla="*/ 869168 h 3107946"/>
                <a:gd name="csX78" fmla="*/ 3091413 w 5733015"/>
                <a:gd name="csY78" fmla="*/ 934970 h 3107946"/>
                <a:gd name="csX79" fmla="*/ 2744758 w 5733015"/>
                <a:gd name="csY79" fmla="*/ 1300926 h 3107946"/>
                <a:gd name="csX80" fmla="*/ 2745140 w 5733015"/>
                <a:gd name="csY80" fmla="*/ 1339019 h 3107946"/>
                <a:gd name="csX81" fmla="*/ 2813426 w 5733015"/>
                <a:gd name="csY81" fmla="*/ 1273535 h 3107946"/>
                <a:gd name="csX82" fmla="*/ 3184861 w 5733015"/>
                <a:gd name="csY82" fmla="*/ 1265955 h 3107946"/>
                <a:gd name="csX83" fmla="*/ 3381821 w 5733015"/>
                <a:gd name="csY83" fmla="*/ 1038355 h 3107946"/>
                <a:gd name="csX84" fmla="*/ 3374368 w 5733015"/>
                <a:gd name="csY84" fmla="*/ 1030902 h 3107946"/>
                <a:gd name="csX85" fmla="*/ 3210277 w 5733015"/>
                <a:gd name="csY85" fmla="*/ 1048929 h 3107946"/>
                <a:gd name="csX86" fmla="*/ 3221616 w 5733015"/>
                <a:gd name="csY86" fmla="*/ 1019691 h 3107946"/>
                <a:gd name="csX87" fmla="*/ 3311114 w 5733015"/>
                <a:gd name="csY87" fmla="*/ 869168 h 3107946"/>
                <a:gd name="csX88" fmla="*/ 3432399 w 5733015"/>
                <a:gd name="csY88" fmla="*/ 939938 h 3107946"/>
                <a:gd name="csX89" fmla="*/ 3349016 w 5733015"/>
                <a:gd name="csY89" fmla="*/ 884392 h 3107946"/>
                <a:gd name="csX90" fmla="*/ 3255568 w 5733015"/>
                <a:gd name="csY90" fmla="*/ 1045999 h 3107946"/>
                <a:gd name="csX91" fmla="*/ 3378318 w 5733015"/>
                <a:gd name="csY91" fmla="*/ 984337 h 3107946"/>
                <a:gd name="csX92" fmla="*/ 3432399 w 5733015"/>
                <a:gd name="csY92" fmla="*/ 939938 h 3107946"/>
                <a:gd name="csX93" fmla="*/ 2623728 w 5733015"/>
                <a:gd name="csY93" fmla="*/ 1035934 h 3107946"/>
                <a:gd name="csX94" fmla="*/ 2196938 w 5733015"/>
                <a:gd name="csY94" fmla="*/ 954908 h 3107946"/>
                <a:gd name="csX95" fmla="*/ 2179038 w 5733015"/>
                <a:gd name="csY95" fmla="*/ 967711 h 3107946"/>
                <a:gd name="csX96" fmla="*/ 2603153 w 5733015"/>
                <a:gd name="csY96" fmla="*/ 1048547 h 3107946"/>
                <a:gd name="csX97" fmla="*/ 2623728 w 5733015"/>
                <a:gd name="csY97" fmla="*/ 1035934 h 3107946"/>
                <a:gd name="csX98" fmla="*/ 3634519 w 5733015"/>
                <a:gd name="csY98" fmla="*/ 980324 h 3107946"/>
                <a:gd name="csX99" fmla="*/ 3472848 w 5733015"/>
                <a:gd name="csY99" fmla="*/ 965100 h 3107946"/>
                <a:gd name="csX100" fmla="*/ 3498137 w 5733015"/>
                <a:gd name="csY100" fmla="*/ 1172252 h 3107946"/>
                <a:gd name="csX101" fmla="*/ 3525465 w 5733015"/>
                <a:gd name="csY101" fmla="*/ 1151613 h 3107946"/>
                <a:gd name="csX102" fmla="*/ 3601267 w 5733015"/>
                <a:gd name="csY102" fmla="*/ 1040457 h 3107946"/>
                <a:gd name="csX103" fmla="*/ 3634519 w 5733015"/>
                <a:gd name="csY103" fmla="*/ 980260 h 3107946"/>
                <a:gd name="csX104" fmla="*/ 3806382 w 5733015"/>
                <a:gd name="csY104" fmla="*/ 1076384 h 3107946"/>
                <a:gd name="csX105" fmla="*/ 3672930 w 5733015"/>
                <a:gd name="csY105" fmla="*/ 1000836 h 3107946"/>
                <a:gd name="csX106" fmla="*/ 3443992 w 5733015"/>
                <a:gd name="csY106" fmla="*/ 1112756 h 3107946"/>
                <a:gd name="csX107" fmla="*/ 3434947 w 5733015"/>
                <a:gd name="csY107" fmla="*/ 1030902 h 3107946"/>
                <a:gd name="csX108" fmla="*/ 3215055 w 5733015"/>
                <a:gd name="csY108" fmla="*/ 1293537 h 3107946"/>
                <a:gd name="csX109" fmla="*/ 3604198 w 5733015"/>
                <a:gd name="csY109" fmla="*/ 1596749 h 3107946"/>
                <a:gd name="csX110" fmla="*/ 3707710 w 5733015"/>
                <a:gd name="csY110" fmla="*/ 1192445 h 3107946"/>
                <a:gd name="csX111" fmla="*/ 3806382 w 5733015"/>
                <a:gd name="csY111" fmla="*/ 1076384 h 3107946"/>
                <a:gd name="csX112" fmla="*/ 2358481 w 5733015"/>
                <a:gd name="csY112" fmla="*/ 1556299 h 3107946"/>
                <a:gd name="csX113" fmla="*/ 2285226 w 5733015"/>
                <a:gd name="csY113" fmla="*/ 1556299 h 3107946"/>
                <a:gd name="csX114" fmla="*/ 2303826 w 5733015"/>
                <a:gd name="csY114" fmla="*/ 1636179 h 3107946"/>
                <a:gd name="csX115" fmla="*/ 2707620 w 5733015"/>
                <a:gd name="csY115" fmla="*/ 1702491 h 3107946"/>
                <a:gd name="csX116" fmla="*/ 2715010 w 5733015"/>
                <a:gd name="csY116" fmla="*/ 1695102 h 3107946"/>
                <a:gd name="csX117" fmla="*/ 2593980 w 5733015"/>
                <a:gd name="csY117" fmla="*/ 1089506 h 3107946"/>
                <a:gd name="csX118" fmla="*/ 2173942 w 5733015"/>
                <a:gd name="csY118" fmla="*/ 1013130 h 3107946"/>
                <a:gd name="csX119" fmla="*/ 2204391 w 5733015"/>
                <a:gd name="csY119" fmla="*/ 1152059 h 3107946"/>
                <a:gd name="csX120" fmla="*/ 2221844 w 5733015"/>
                <a:gd name="csY120" fmla="*/ 1146900 h 3107946"/>
                <a:gd name="csX121" fmla="*/ 2400395 w 5733015"/>
                <a:gd name="csY121" fmla="*/ 1219199 h 3107946"/>
                <a:gd name="csX122" fmla="*/ 2361029 w 5733015"/>
                <a:gd name="csY122" fmla="*/ 1253024 h 3107946"/>
                <a:gd name="csX123" fmla="*/ 2430207 w 5733015"/>
                <a:gd name="csY123" fmla="*/ 1287677 h 3107946"/>
                <a:gd name="csX124" fmla="*/ 2453203 w 5733015"/>
                <a:gd name="csY124" fmla="*/ 1284619 h 3107946"/>
                <a:gd name="csX125" fmla="*/ 2449381 w 5733015"/>
                <a:gd name="csY125" fmla="*/ 1450557 h 3107946"/>
                <a:gd name="csX126" fmla="*/ 2391286 w 5733015"/>
                <a:gd name="csY126" fmla="*/ 1440111 h 3107946"/>
                <a:gd name="csX127" fmla="*/ 2433392 w 5733015"/>
                <a:gd name="csY127" fmla="*/ 1461132 h 3107946"/>
                <a:gd name="csX128" fmla="*/ 2358417 w 5733015"/>
                <a:gd name="csY128" fmla="*/ 1556299 h 3107946"/>
                <a:gd name="csX129" fmla="*/ 2952292 w 5733015"/>
                <a:gd name="csY129" fmla="*/ 1015741 h 3107946"/>
                <a:gd name="csX130" fmla="*/ 2717303 w 5733015"/>
                <a:gd name="csY130" fmla="*/ 1162251 h 3107946"/>
                <a:gd name="csX131" fmla="*/ 2729979 w 5733015"/>
                <a:gd name="csY131" fmla="*/ 1253151 h 3107946"/>
                <a:gd name="csX132" fmla="*/ 2952292 w 5733015"/>
                <a:gd name="csY132" fmla="*/ 1015741 h 3107946"/>
                <a:gd name="csX133" fmla="*/ 2108267 w 5733015"/>
                <a:gd name="csY133" fmla="*/ 1460303 h 3107946"/>
                <a:gd name="csX134" fmla="*/ 2148589 w 5733015"/>
                <a:gd name="csY134" fmla="*/ 1169768 h 3107946"/>
                <a:gd name="csX135" fmla="*/ 1472987 w 5733015"/>
                <a:gd name="csY135" fmla="*/ 1428963 h 3107946"/>
                <a:gd name="csX136" fmla="*/ 1456362 w 5733015"/>
                <a:gd name="csY136" fmla="*/ 1513493 h 3107946"/>
                <a:gd name="csX137" fmla="*/ 1436105 w 5733015"/>
                <a:gd name="csY137" fmla="*/ 1513493 h 3107946"/>
                <a:gd name="csX138" fmla="*/ 1432538 w 5733015"/>
                <a:gd name="csY138" fmla="*/ 1428963 h 3107946"/>
                <a:gd name="csX139" fmla="*/ 1446106 w 5733015"/>
                <a:gd name="csY139" fmla="*/ 1364562 h 3107946"/>
                <a:gd name="csX140" fmla="*/ 1192198 w 5733015"/>
                <a:gd name="csY140" fmla="*/ 1375646 h 3107946"/>
                <a:gd name="csX141" fmla="*/ 1093717 w 5733015"/>
                <a:gd name="csY141" fmla="*/ 1398005 h 3107946"/>
                <a:gd name="csX142" fmla="*/ 1214939 w 5733015"/>
                <a:gd name="csY142" fmla="*/ 1327680 h 3107946"/>
                <a:gd name="csX143" fmla="*/ 1461266 w 5733015"/>
                <a:gd name="csY143" fmla="*/ 1329018 h 3107946"/>
                <a:gd name="csX144" fmla="*/ 1474389 w 5733015"/>
                <a:gd name="csY144" fmla="*/ 1283281 h 3107946"/>
                <a:gd name="csX145" fmla="*/ 921218 w 5733015"/>
                <a:gd name="csY145" fmla="*/ 1613820 h 3107946"/>
                <a:gd name="csX146" fmla="*/ 936060 w 5733015"/>
                <a:gd name="csY146" fmla="*/ 1720900 h 3107946"/>
                <a:gd name="csX147" fmla="*/ 878857 w 5733015"/>
                <a:gd name="csY147" fmla="*/ 1608087 h 3107946"/>
                <a:gd name="csX148" fmla="*/ 276893 w 5733015"/>
                <a:gd name="csY148" fmla="*/ 1612610 h 3107946"/>
                <a:gd name="csX149" fmla="*/ 57064 w 5733015"/>
                <a:gd name="csY149" fmla="*/ 1947163 h 3107946"/>
                <a:gd name="csX150" fmla="*/ 493664 w 5733015"/>
                <a:gd name="csY150" fmla="*/ 2142721 h 3107946"/>
                <a:gd name="csX151" fmla="*/ 591762 w 5733015"/>
                <a:gd name="csY151" fmla="*/ 2140046 h 3107946"/>
                <a:gd name="csX152" fmla="*/ 591825 w 5733015"/>
                <a:gd name="csY152" fmla="*/ 2169985 h 3107946"/>
                <a:gd name="csX153" fmla="*/ 394992 w 5733015"/>
                <a:gd name="csY153" fmla="*/ 2180368 h 3107946"/>
                <a:gd name="csX154" fmla="*/ 377538 w 5733015"/>
                <a:gd name="csY154" fmla="*/ 2288531 h 3107946"/>
                <a:gd name="csX155" fmla="*/ 618516 w 5733015"/>
                <a:gd name="csY155" fmla="*/ 2363378 h 3107946"/>
                <a:gd name="csX156" fmla="*/ 774007 w 5733015"/>
                <a:gd name="csY156" fmla="*/ 2296366 h 3107946"/>
                <a:gd name="csX157" fmla="*/ 553924 w 5733015"/>
                <a:gd name="csY157" fmla="*/ 1839318 h 3107946"/>
                <a:gd name="csX158" fmla="*/ 624886 w 5733015"/>
                <a:gd name="csY158" fmla="*/ 1794728 h 3107946"/>
                <a:gd name="csX159" fmla="*/ 965935 w 5733015"/>
                <a:gd name="csY159" fmla="*/ 1988249 h 3107946"/>
                <a:gd name="csX160" fmla="*/ 1021545 w 5733015"/>
                <a:gd name="csY160" fmla="*/ 1995702 h 3107946"/>
                <a:gd name="csX161" fmla="*/ 999887 w 5733015"/>
                <a:gd name="csY161" fmla="*/ 1904547 h 3107946"/>
                <a:gd name="csX162" fmla="*/ 1787984 w 5733015"/>
                <a:gd name="csY162" fmla="*/ 1486166 h 3107946"/>
                <a:gd name="csX163" fmla="*/ 2108140 w 5733015"/>
                <a:gd name="csY163" fmla="*/ 1460176 h 3107946"/>
                <a:gd name="csX164" fmla="*/ 2654049 w 5733015"/>
                <a:gd name="csY164" fmla="*/ 1066192 h 3107946"/>
                <a:gd name="csX165" fmla="*/ 2634238 w 5733015"/>
                <a:gd name="csY165" fmla="*/ 1088168 h 3107946"/>
                <a:gd name="csX166" fmla="*/ 2755077 w 5733015"/>
                <a:gd name="csY166" fmla="*/ 1689369 h 3107946"/>
                <a:gd name="csX167" fmla="*/ 2770301 w 5733015"/>
                <a:gd name="csY167" fmla="*/ 1692745 h 3107946"/>
                <a:gd name="csX168" fmla="*/ 2654049 w 5733015"/>
                <a:gd name="csY168" fmla="*/ 1066192 h 3107946"/>
                <a:gd name="csX169" fmla="*/ 3648788 w 5733015"/>
                <a:gd name="csY169" fmla="*/ 1974808 h 3107946"/>
                <a:gd name="csX170" fmla="*/ 3917602 w 5733015"/>
                <a:gd name="csY170" fmla="*/ 1760967 h 3107946"/>
                <a:gd name="csX171" fmla="*/ 3935502 w 5733015"/>
                <a:gd name="csY171" fmla="*/ 1703064 h 3107946"/>
                <a:gd name="csX172" fmla="*/ 3889510 w 5733015"/>
                <a:gd name="csY172" fmla="*/ 1142377 h 3107946"/>
                <a:gd name="csX173" fmla="*/ 3734783 w 5733015"/>
                <a:gd name="csY173" fmla="*/ 1224486 h 3107946"/>
                <a:gd name="csX174" fmla="*/ 3645794 w 5733015"/>
                <a:gd name="csY174" fmla="*/ 1633631 h 3107946"/>
                <a:gd name="csX175" fmla="*/ 3748415 w 5733015"/>
                <a:gd name="csY175" fmla="*/ 1728225 h 3107946"/>
                <a:gd name="csX176" fmla="*/ 3740707 w 5733015"/>
                <a:gd name="csY176" fmla="*/ 1756254 h 3107946"/>
                <a:gd name="csX177" fmla="*/ 3227731 w 5733015"/>
                <a:gd name="csY177" fmla="*/ 1349465 h 3107946"/>
                <a:gd name="csX178" fmla="*/ 3064786 w 5733015"/>
                <a:gd name="csY178" fmla="*/ 1579168 h 3107946"/>
                <a:gd name="csX179" fmla="*/ 3147214 w 5733015"/>
                <a:gd name="csY179" fmla="*/ 1652168 h 3107946"/>
                <a:gd name="csX180" fmla="*/ 3459217 w 5733015"/>
                <a:gd name="csY180" fmla="*/ 1890979 h 3107946"/>
                <a:gd name="csX181" fmla="*/ 3648915 w 5733015"/>
                <a:gd name="csY181" fmla="*/ 1974872 h 3107946"/>
                <a:gd name="csX182" fmla="*/ 2360965 w 5733015"/>
                <a:gd name="csY182" fmla="*/ 1207606 h 3107946"/>
                <a:gd name="csX183" fmla="*/ 2267708 w 5733015"/>
                <a:gd name="csY183" fmla="*/ 1182189 h 3107946"/>
                <a:gd name="csX184" fmla="*/ 2113172 w 5733015"/>
                <a:gd name="csY184" fmla="*/ 1316533 h 3107946"/>
                <a:gd name="csX185" fmla="*/ 2272613 w 5733015"/>
                <a:gd name="csY185" fmla="*/ 1515786 h 3107946"/>
                <a:gd name="csX186" fmla="*/ 2411543 w 5733015"/>
                <a:gd name="csY186" fmla="*/ 1500626 h 3107946"/>
                <a:gd name="csX187" fmla="*/ 2404472 w 5733015"/>
                <a:gd name="csY187" fmla="*/ 1490115 h 3107946"/>
                <a:gd name="csX188" fmla="*/ 2244330 w 5733015"/>
                <a:gd name="csY188" fmla="*/ 1448137 h 3107946"/>
                <a:gd name="csX189" fmla="*/ 2248025 w 5733015"/>
                <a:gd name="csY189" fmla="*/ 1415522 h 3107946"/>
                <a:gd name="csX190" fmla="*/ 2357844 w 5733015"/>
                <a:gd name="csY190" fmla="*/ 1409089 h 3107946"/>
                <a:gd name="csX191" fmla="*/ 2396382 w 5733015"/>
                <a:gd name="csY191" fmla="*/ 1394629 h 3107946"/>
                <a:gd name="csX192" fmla="*/ 2233247 w 5733015"/>
                <a:gd name="csY192" fmla="*/ 1368193 h 3107946"/>
                <a:gd name="csX193" fmla="*/ 2233247 w 5733015"/>
                <a:gd name="csY193" fmla="*/ 1324941 h 3107946"/>
                <a:gd name="csX194" fmla="*/ 2391350 w 5733015"/>
                <a:gd name="csY194" fmla="*/ 1308634 h 3107946"/>
                <a:gd name="csX195" fmla="*/ 2377527 w 5733015"/>
                <a:gd name="csY195" fmla="*/ 1299843 h 3107946"/>
                <a:gd name="csX196" fmla="*/ 2224074 w 5733015"/>
                <a:gd name="csY196" fmla="*/ 1276210 h 3107946"/>
                <a:gd name="csX197" fmla="*/ 2211652 w 5733015"/>
                <a:gd name="csY197" fmla="*/ 1248183 h 3107946"/>
                <a:gd name="csX198" fmla="*/ 2300514 w 5733015"/>
                <a:gd name="csY198" fmla="*/ 1225569 h 3107946"/>
                <a:gd name="csX199" fmla="*/ 2360965 w 5733015"/>
                <a:gd name="csY199" fmla="*/ 1207669 h 3107946"/>
                <a:gd name="csX200" fmla="*/ 4630214 w 5733015"/>
                <a:gd name="csY200" fmla="*/ 1480496 h 3107946"/>
                <a:gd name="csX201" fmla="*/ 3980537 w 5733015"/>
                <a:gd name="csY201" fmla="*/ 1263025 h 3107946"/>
                <a:gd name="csX202" fmla="*/ 3988372 w 5733015"/>
                <a:gd name="csY202" fmla="*/ 1354243 h 3107946"/>
                <a:gd name="csX203" fmla="*/ 4274131 w 5733015"/>
                <a:gd name="csY203" fmla="*/ 1318635 h 3107946"/>
                <a:gd name="csX204" fmla="*/ 4344838 w 5733015"/>
                <a:gd name="csY204" fmla="*/ 1359275 h 3107946"/>
                <a:gd name="csX205" fmla="*/ 4243618 w 5733015"/>
                <a:gd name="csY205" fmla="*/ 1353861 h 3107946"/>
                <a:gd name="csX206" fmla="*/ 4162719 w 5733015"/>
                <a:gd name="csY206" fmla="*/ 1359339 h 3107946"/>
                <a:gd name="csX207" fmla="*/ 3993914 w 5733015"/>
                <a:gd name="csY207" fmla="*/ 1395138 h 3107946"/>
                <a:gd name="csX208" fmla="*/ 3963084 w 5733015"/>
                <a:gd name="csY208" fmla="*/ 1743259 h 3107946"/>
                <a:gd name="csX209" fmla="*/ 4265213 w 5733015"/>
                <a:gd name="csY209" fmla="*/ 1736825 h 3107946"/>
                <a:gd name="csX210" fmla="*/ 4336939 w 5733015"/>
                <a:gd name="csY210" fmla="*/ 1781670 h 3107946"/>
                <a:gd name="csX211" fmla="*/ 4260117 w 5733015"/>
                <a:gd name="csY211" fmla="*/ 1777275 h 3107946"/>
                <a:gd name="csX212" fmla="*/ 3591330 w 5733015"/>
                <a:gd name="csY212" fmla="*/ 2167501 h 3107946"/>
                <a:gd name="csX213" fmla="*/ 3554512 w 5733015"/>
                <a:gd name="csY213" fmla="*/ 2151448 h 3107946"/>
                <a:gd name="csX214" fmla="*/ 3619358 w 5733015"/>
                <a:gd name="csY214" fmla="*/ 2011181 h 3107946"/>
                <a:gd name="csX215" fmla="*/ 3378573 w 5733015"/>
                <a:gd name="csY215" fmla="*/ 1881169 h 3107946"/>
                <a:gd name="csX216" fmla="*/ 2893051 w 5733015"/>
                <a:gd name="csY216" fmla="*/ 2272733 h 3107946"/>
                <a:gd name="csX217" fmla="*/ 2875279 w 5733015"/>
                <a:gd name="csY217" fmla="*/ 2366117 h 3107946"/>
                <a:gd name="csX218" fmla="*/ 2835976 w 5733015"/>
                <a:gd name="csY218" fmla="*/ 2361977 h 3107946"/>
                <a:gd name="csX219" fmla="*/ 2879165 w 5733015"/>
                <a:gd name="csY219" fmla="*/ 2193172 h 3107946"/>
                <a:gd name="csX220" fmla="*/ 2921971 w 5733015"/>
                <a:gd name="csY220" fmla="*/ 2107177 h 3107946"/>
                <a:gd name="csX221" fmla="*/ 2352302 w 5733015"/>
                <a:gd name="csY221" fmla="*/ 2171705 h 3107946"/>
                <a:gd name="csX222" fmla="*/ 2278346 w 5733015"/>
                <a:gd name="csY222" fmla="*/ 2217696 h 3107946"/>
                <a:gd name="csX223" fmla="*/ 2341282 w 5733015"/>
                <a:gd name="csY223" fmla="*/ 2130300 h 3107946"/>
                <a:gd name="csX224" fmla="*/ 2410205 w 5733015"/>
                <a:gd name="csY224" fmla="*/ 2093035 h 3107946"/>
                <a:gd name="csX225" fmla="*/ 2416575 w 5733015"/>
                <a:gd name="csY225" fmla="*/ 2084500 h 3107946"/>
                <a:gd name="csX226" fmla="*/ 2338224 w 5733015"/>
                <a:gd name="csY226" fmla="*/ 2001116 h 3107946"/>
                <a:gd name="csX227" fmla="*/ 1878183 w 5733015"/>
                <a:gd name="csY227" fmla="*/ 2172533 h 3107946"/>
                <a:gd name="csX228" fmla="*/ 1865825 w 5733015"/>
                <a:gd name="csY228" fmla="*/ 2286620 h 3107946"/>
                <a:gd name="csX229" fmla="*/ 1850155 w 5733015"/>
                <a:gd name="csY229" fmla="*/ 2291779 h 3107946"/>
                <a:gd name="csX230" fmla="*/ 1832956 w 5733015"/>
                <a:gd name="csY230" fmla="*/ 2182916 h 3107946"/>
                <a:gd name="csX231" fmla="*/ 1479294 w 5733015"/>
                <a:gd name="csY231" fmla="*/ 2572187 h 3107946"/>
                <a:gd name="csX232" fmla="*/ 1461521 w 5733015"/>
                <a:gd name="csY232" fmla="*/ 2579512 h 3107946"/>
                <a:gd name="csX233" fmla="*/ 2057753 w 5733015"/>
                <a:gd name="csY233" fmla="*/ 2827050 h 3107946"/>
                <a:gd name="csX234" fmla="*/ 2302552 w 5733015"/>
                <a:gd name="csY234" fmla="*/ 2601871 h 3107946"/>
                <a:gd name="csX235" fmla="*/ 2362621 w 5733015"/>
                <a:gd name="csY235" fmla="*/ 2521928 h 3107946"/>
                <a:gd name="csX236" fmla="*/ 2348544 w 5733015"/>
                <a:gd name="csY236" fmla="*/ 2602317 h 3107946"/>
                <a:gd name="csX237" fmla="*/ 2073041 w 5733015"/>
                <a:gd name="csY237" fmla="*/ 2862404 h 3107946"/>
                <a:gd name="csX238" fmla="*/ 2161648 w 5733015"/>
                <a:gd name="csY238" fmla="*/ 2960756 h 3107946"/>
                <a:gd name="csX239" fmla="*/ 3026184 w 5733015"/>
                <a:gd name="csY239" fmla="*/ 2814692 h 3107946"/>
                <a:gd name="csX240" fmla="*/ 2988920 w 5733015"/>
                <a:gd name="csY240" fmla="*/ 2755197 h 3107946"/>
                <a:gd name="csX241" fmla="*/ 3102752 w 5733015"/>
                <a:gd name="csY241" fmla="*/ 2702135 h 3107946"/>
                <a:gd name="csX242" fmla="*/ 3080966 w 5733015"/>
                <a:gd name="csY242" fmla="*/ 2804501 h 3107946"/>
                <a:gd name="csX243" fmla="*/ 3500940 w 5733015"/>
                <a:gd name="csY243" fmla="*/ 2860111 h 3107946"/>
                <a:gd name="csX244" fmla="*/ 3896007 w 5733015"/>
                <a:gd name="csY244" fmla="*/ 2335541 h 3107946"/>
                <a:gd name="csX245" fmla="*/ 3924736 w 5733015"/>
                <a:gd name="csY245" fmla="*/ 2212728 h 3107946"/>
                <a:gd name="csX246" fmla="*/ 3946394 w 5733015"/>
                <a:gd name="csY246" fmla="*/ 2289932 h 3107946"/>
                <a:gd name="csX247" fmla="*/ 3722935 w 5733015"/>
                <a:gd name="csY247" fmla="*/ 2759083 h 3107946"/>
                <a:gd name="csX248" fmla="*/ 3766187 w 5733015"/>
                <a:gd name="csY248" fmla="*/ 2842147 h 3107946"/>
                <a:gd name="csX249" fmla="*/ 3915054 w 5733015"/>
                <a:gd name="csY249" fmla="*/ 2951011 h 3107946"/>
                <a:gd name="csX250" fmla="*/ 4484086 w 5733015"/>
                <a:gd name="csY250" fmla="*/ 2368220 h 3107946"/>
                <a:gd name="csX251" fmla="*/ 4423507 w 5733015"/>
                <a:gd name="csY251" fmla="*/ 2331719 h 3107946"/>
                <a:gd name="csX252" fmla="*/ 4298018 w 5733015"/>
                <a:gd name="csY252" fmla="*/ 2388858 h 3107946"/>
                <a:gd name="csX253" fmla="*/ 4170682 w 5733015"/>
                <a:gd name="csY253" fmla="*/ 2388158 h 3107946"/>
                <a:gd name="csX254" fmla="*/ 4183677 w 5733015"/>
                <a:gd name="csY254" fmla="*/ 2375545 h 3107946"/>
                <a:gd name="csX255" fmla="*/ 4547022 w 5733015"/>
                <a:gd name="csY255" fmla="*/ 2183044 h 3107946"/>
                <a:gd name="csX256" fmla="*/ 4633207 w 5733015"/>
                <a:gd name="csY256" fmla="*/ 2121955 h 3107946"/>
                <a:gd name="csX257" fmla="*/ 4634545 w 5733015"/>
                <a:gd name="csY257" fmla="*/ 2138836 h 3107946"/>
                <a:gd name="csX258" fmla="*/ 4529313 w 5733015"/>
                <a:gd name="csY258" fmla="*/ 2251202 h 3107946"/>
                <a:gd name="csX259" fmla="*/ 4463447 w 5733015"/>
                <a:gd name="csY259" fmla="*/ 2301589 h 3107946"/>
                <a:gd name="csX260" fmla="*/ 4463638 w 5733015"/>
                <a:gd name="csY260" fmla="*/ 2311654 h 3107946"/>
                <a:gd name="csX261" fmla="*/ 4865076 w 5733015"/>
                <a:gd name="csY261" fmla="*/ 2466126 h 3107946"/>
                <a:gd name="csX262" fmla="*/ 5236829 w 5733015"/>
                <a:gd name="csY262" fmla="*/ 2289040 h 3107946"/>
                <a:gd name="csX263" fmla="*/ 5000183 w 5733015"/>
                <a:gd name="csY263" fmla="*/ 2148709 h 3107946"/>
                <a:gd name="csX264" fmla="*/ 5072483 w 5733015"/>
                <a:gd name="csY264" fmla="*/ 2091570 h 3107946"/>
                <a:gd name="csX265" fmla="*/ 5267914 w 5733015"/>
                <a:gd name="csY265" fmla="*/ 2252795 h 3107946"/>
                <a:gd name="csX266" fmla="*/ 5691583 w 5733015"/>
                <a:gd name="csY266" fmla="*/ 2008505 h 3107946"/>
                <a:gd name="csX267" fmla="*/ 5234918 w 5733015"/>
                <a:gd name="csY267" fmla="*/ 1693382 h 3107946"/>
                <a:gd name="csX268" fmla="*/ 5079935 w 5733015"/>
                <a:gd name="csY268" fmla="*/ 1775937 h 3107946"/>
                <a:gd name="csX269" fmla="*/ 4961199 w 5733015"/>
                <a:gd name="csY269" fmla="*/ 1788549 h 3107946"/>
                <a:gd name="csX270" fmla="*/ 5071655 w 5733015"/>
                <a:gd name="csY270" fmla="*/ 1696949 h 3107946"/>
                <a:gd name="csX271" fmla="*/ 5157586 w 5733015"/>
                <a:gd name="csY271" fmla="*/ 1667902 h 3107946"/>
                <a:gd name="csX272" fmla="*/ 5163765 w 5733015"/>
                <a:gd name="csY272" fmla="*/ 1657837 h 3107946"/>
                <a:gd name="csX273" fmla="*/ 4964893 w 5733015"/>
                <a:gd name="csY273" fmla="*/ 1502218 h 3107946"/>
                <a:gd name="csX274" fmla="*/ 4539377 w 5733015"/>
                <a:gd name="csY274" fmla="*/ 1548847 h 3107946"/>
                <a:gd name="csX275" fmla="*/ 4437075 w 5733015"/>
                <a:gd name="csY275" fmla="*/ 1598596 h 3107946"/>
                <a:gd name="csX276" fmla="*/ 4424463 w 5733015"/>
                <a:gd name="csY276" fmla="*/ 1560312 h 3107946"/>
                <a:gd name="csX277" fmla="*/ 4630277 w 5733015"/>
                <a:gd name="csY277" fmla="*/ 1480560 h 3107946"/>
                <a:gd name="csX278" fmla="*/ 2871457 w 5733015"/>
                <a:gd name="csY278" fmla="*/ 1389533 h 3107946"/>
                <a:gd name="csX279" fmla="*/ 2967071 w 5733015"/>
                <a:gd name="csY279" fmla="*/ 1351568 h 3107946"/>
                <a:gd name="csX280" fmla="*/ 2982868 w 5733015"/>
                <a:gd name="csY280" fmla="*/ 1382271 h 3107946"/>
                <a:gd name="csX281" fmla="*/ 2911906 w 5733015"/>
                <a:gd name="csY281" fmla="*/ 1437499 h 3107946"/>
                <a:gd name="csX282" fmla="*/ 3037459 w 5733015"/>
                <a:gd name="csY282" fmla="*/ 1413038 h 3107946"/>
                <a:gd name="csX283" fmla="*/ 2962038 w 5733015"/>
                <a:gd name="csY283" fmla="*/ 1483172 h 3107946"/>
                <a:gd name="csX284" fmla="*/ 2976052 w 5733015"/>
                <a:gd name="csY284" fmla="*/ 1504766 h 3107946"/>
                <a:gd name="csX285" fmla="*/ 3189702 w 5733015"/>
                <a:gd name="csY285" fmla="*/ 1321756 h 3107946"/>
                <a:gd name="csX286" fmla="*/ 2936049 w 5733015"/>
                <a:gd name="csY286" fmla="*/ 1249584 h 3107946"/>
                <a:gd name="csX287" fmla="*/ 2760237 w 5733015"/>
                <a:gd name="csY287" fmla="*/ 1382080 h 3107946"/>
                <a:gd name="csX288" fmla="*/ 2769091 w 5733015"/>
                <a:gd name="csY288" fmla="*/ 1385902 h 3107946"/>
                <a:gd name="csX289" fmla="*/ 2939743 w 5733015"/>
                <a:gd name="csY289" fmla="*/ 1288632 h 3107946"/>
                <a:gd name="csX290" fmla="*/ 2882923 w 5733015"/>
                <a:gd name="csY290" fmla="*/ 1373289 h 3107946"/>
                <a:gd name="csX291" fmla="*/ 2871457 w 5733015"/>
                <a:gd name="csY291" fmla="*/ 1389533 h 3107946"/>
                <a:gd name="csX292" fmla="*/ 2441864 w 5733015"/>
                <a:gd name="csY292" fmla="*/ 1409853 h 3107946"/>
                <a:gd name="csX293" fmla="*/ 2430334 w 5733015"/>
                <a:gd name="csY293" fmla="*/ 1330037 h 3107946"/>
                <a:gd name="csX294" fmla="*/ 2391350 w 5733015"/>
                <a:gd name="csY294" fmla="*/ 1349211 h 3107946"/>
                <a:gd name="csX295" fmla="*/ 2434156 w 5733015"/>
                <a:gd name="csY295" fmla="*/ 1374499 h 3107946"/>
                <a:gd name="csX296" fmla="*/ 2441864 w 5733015"/>
                <a:gd name="csY296" fmla="*/ 1409789 h 3107946"/>
                <a:gd name="csX297" fmla="*/ 2870310 w 5733015"/>
                <a:gd name="csY297" fmla="*/ 1426033 h 3107946"/>
                <a:gd name="csX298" fmla="*/ 2833746 w 5733015"/>
                <a:gd name="csY298" fmla="*/ 1404948 h 3107946"/>
                <a:gd name="csX299" fmla="*/ 2760173 w 5733015"/>
                <a:gd name="csY299" fmla="*/ 1424950 h 3107946"/>
                <a:gd name="csX300" fmla="*/ 2805655 w 5733015"/>
                <a:gd name="csY300" fmla="*/ 1667392 h 3107946"/>
                <a:gd name="csX301" fmla="*/ 2947005 w 5733015"/>
                <a:gd name="csY301" fmla="*/ 1533304 h 3107946"/>
                <a:gd name="csX302" fmla="*/ 2946814 w 5733015"/>
                <a:gd name="csY302" fmla="*/ 1526233 h 3107946"/>
                <a:gd name="csX303" fmla="*/ 2924646 w 5733015"/>
                <a:gd name="csY303" fmla="*/ 1485274 h 3107946"/>
                <a:gd name="csX304" fmla="*/ 2881394 w 5733015"/>
                <a:gd name="csY304" fmla="*/ 1462852 h 3107946"/>
                <a:gd name="csX305" fmla="*/ 2870310 w 5733015"/>
                <a:gd name="csY305" fmla="*/ 1425969 h 3107946"/>
                <a:gd name="csX306" fmla="*/ 2189103 w 5733015"/>
                <a:gd name="csY306" fmla="*/ 1753387 h 3107946"/>
                <a:gd name="csX307" fmla="*/ 2194262 w 5733015"/>
                <a:gd name="csY307" fmla="*/ 1609425 h 3107946"/>
                <a:gd name="csX308" fmla="*/ 2194262 w 5733015"/>
                <a:gd name="csY308" fmla="*/ 1543623 h 3107946"/>
                <a:gd name="csX309" fmla="*/ 2108076 w 5733015"/>
                <a:gd name="csY309" fmla="*/ 1503492 h 3107946"/>
                <a:gd name="csX310" fmla="*/ 1860793 w 5733015"/>
                <a:gd name="csY310" fmla="*/ 1501008 h 3107946"/>
                <a:gd name="csX311" fmla="*/ 1971822 w 5733015"/>
                <a:gd name="csY311" fmla="*/ 1736061 h 3107946"/>
                <a:gd name="csX312" fmla="*/ 2189103 w 5733015"/>
                <a:gd name="csY312" fmla="*/ 1753451 h 3107946"/>
                <a:gd name="csX313" fmla="*/ 1824866 w 5733015"/>
                <a:gd name="csY313" fmla="*/ 1521264 h 3107946"/>
                <a:gd name="csX314" fmla="*/ 1603254 w 5733015"/>
                <a:gd name="csY314" fmla="*/ 1705994 h 3107946"/>
                <a:gd name="csX315" fmla="*/ 1747980 w 5733015"/>
                <a:gd name="csY315" fmla="*/ 1853842 h 3107946"/>
                <a:gd name="csX316" fmla="*/ 1759510 w 5733015"/>
                <a:gd name="csY316" fmla="*/ 1851995 h 3107946"/>
                <a:gd name="csX317" fmla="*/ 1931309 w 5733015"/>
                <a:gd name="csY317" fmla="*/ 1745425 h 3107946"/>
                <a:gd name="csX318" fmla="*/ 1824930 w 5733015"/>
                <a:gd name="csY318" fmla="*/ 1521264 h 3107946"/>
                <a:gd name="csX319" fmla="*/ 3038160 w 5733015"/>
                <a:gd name="csY319" fmla="*/ 1541202 h 3107946"/>
                <a:gd name="csX320" fmla="*/ 2979747 w 5733015"/>
                <a:gd name="csY320" fmla="*/ 1550949 h 3107946"/>
                <a:gd name="csX321" fmla="*/ 2765269 w 5733015"/>
                <a:gd name="csY321" fmla="*/ 1778549 h 3107946"/>
                <a:gd name="csX322" fmla="*/ 3081539 w 5733015"/>
                <a:gd name="csY322" fmla="*/ 1935187 h 3107946"/>
                <a:gd name="csX323" fmla="*/ 3150972 w 5733015"/>
                <a:gd name="csY323" fmla="*/ 1899005 h 3107946"/>
                <a:gd name="csX324" fmla="*/ 3331244 w 5733015"/>
                <a:gd name="csY324" fmla="*/ 1849383 h 3107946"/>
                <a:gd name="csX325" fmla="*/ 3022617 w 5733015"/>
                <a:gd name="csY325" fmla="*/ 1594583 h 3107946"/>
                <a:gd name="csX326" fmla="*/ 3038096 w 5733015"/>
                <a:gd name="csY326" fmla="*/ 1541202 h 3107946"/>
                <a:gd name="csX327" fmla="*/ 2249745 w 5733015"/>
                <a:gd name="csY327" fmla="*/ 1566428 h 3107946"/>
                <a:gd name="csX328" fmla="*/ 2239744 w 5733015"/>
                <a:gd name="csY328" fmla="*/ 1574008 h 3107946"/>
                <a:gd name="csX329" fmla="*/ 2234648 w 5733015"/>
                <a:gd name="csY329" fmla="*/ 1604393 h 3107946"/>
                <a:gd name="csX330" fmla="*/ 2230062 w 5733015"/>
                <a:gd name="csY330" fmla="*/ 1768038 h 3107946"/>
                <a:gd name="csX331" fmla="*/ 2441991 w 5733015"/>
                <a:gd name="csY331" fmla="*/ 1842249 h 3107946"/>
                <a:gd name="csX332" fmla="*/ 2497411 w 5733015"/>
                <a:gd name="csY332" fmla="*/ 1707905 h 3107946"/>
                <a:gd name="csX333" fmla="*/ 2275225 w 5733015"/>
                <a:gd name="csY333" fmla="*/ 1669749 h 3107946"/>
                <a:gd name="csX334" fmla="*/ 2249745 w 5733015"/>
                <a:gd name="csY334" fmla="*/ 1566364 h 3107946"/>
                <a:gd name="csX335" fmla="*/ 1623128 w 5733015"/>
                <a:gd name="csY335" fmla="*/ 1622038 h 3107946"/>
                <a:gd name="csX336" fmla="*/ 1431264 w 5733015"/>
                <a:gd name="csY336" fmla="*/ 1718225 h 3107946"/>
                <a:gd name="csX337" fmla="*/ 1466490 w 5733015"/>
                <a:gd name="csY337" fmla="*/ 1798805 h 3107946"/>
                <a:gd name="csX338" fmla="*/ 1623064 w 5733015"/>
                <a:gd name="csY338" fmla="*/ 1622038 h 3107946"/>
                <a:gd name="csX339" fmla="*/ 2745076 w 5733015"/>
                <a:gd name="csY339" fmla="*/ 1809061 h 3107946"/>
                <a:gd name="csX340" fmla="*/ 2576908 w 5733015"/>
                <a:gd name="csY340" fmla="*/ 1721983 h 3107946"/>
                <a:gd name="csX341" fmla="*/ 2533210 w 5733015"/>
                <a:gd name="csY341" fmla="*/ 1726060 h 3107946"/>
                <a:gd name="csX342" fmla="*/ 2477218 w 5733015"/>
                <a:gd name="csY342" fmla="*/ 1864480 h 3107946"/>
                <a:gd name="csX343" fmla="*/ 2676089 w 5733015"/>
                <a:gd name="csY343" fmla="*/ 1950029 h 3107946"/>
                <a:gd name="csX344" fmla="*/ 2745076 w 5733015"/>
                <a:gd name="csY344" fmla="*/ 1809061 h 3107946"/>
                <a:gd name="csX345" fmla="*/ 1575098 w 5733015"/>
                <a:gd name="csY345" fmla="*/ 1738290 h 3107946"/>
                <a:gd name="csX346" fmla="*/ 1426231 w 5733015"/>
                <a:gd name="csY346" fmla="*/ 1917542 h 3107946"/>
                <a:gd name="csX347" fmla="*/ 1565034 w 5733015"/>
                <a:gd name="csY347" fmla="*/ 2046280 h 3107946"/>
                <a:gd name="csX348" fmla="*/ 1718933 w 5733015"/>
                <a:gd name="csY348" fmla="*/ 1886648 h 3107946"/>
                <a:gd name="csX349" fmla="*/ 1575098 w 5733015"/>
                <a:gd name="csY349" fmla="*/ 1738226 h 3107946"/>
                <a:gd name="csX350" fmla="*/ 1224430 w 5733015"/>
                <a:gd name="csY350" fmla="*/ 1829763 h 3107946"/>
                <a:gd name="csX351" fmla="*/ 1276791 w 5733015"/>
                <a:gd name="csY351" fmla="*/ 1949902 h 3107946"/>
                <a:gd name="csX352" fmla="*/ 1440182 w 5733015"/>
                <a:gd name="csY352" fmla="*/ 1832566 h 3107946"/>
                <a:gd name="csX353" fmla="*/ 1392598 w 5733015"/>
                <a:gd name="csY353" fmla="*/ 1743641 h 3107946"/>
                <a:gd name="csX354" fmla="*/ 1224430 w 5733015"/>
                <a:gd name="csY354" fmla="*/ 1829763 h 3107946"/>
                <a:gd name="csX355" fmla="*/ 2188657 w 5733015"/>
                <a:gd name="csY355" fmla="*/ 1794283 h 3107946"/>
                <a:gd name="csX356" fmla="*/ 1992079 w 5733015"/>
                <a:gd name="csY356" fmla="*/ 1773644 h 3107946"/>
                <a:gd name="csX357" fmla="*/ 2060747 w 5733015"/>
                <a:gd name="csY357" fmla="*/ 1909261 h 3107946"/>
                <a:gd name="csX358" fmla="*/ 2183370 w 5733015"/>
                <a:gd name="csY358" fmla="*/ 1894164 h 3107946"/>
                <a:gd name="csX359" fmla="*/ 2188657 w 5733015"/>
                <a:gd name="csY359" fmla="*/ 1794283 h 3107946"/>
                <a:gd name="csX360" fmla="*/ 2016985 w 5733015"/>
                <a:gd name="csY360" fmla="*/ 1929836 h 3107946"/>
                <a:gd name="csX361" fmla="*/ 1949272 w 5733015"/>
                <a:gd name="csY361" fmla="*/ 1784855 h 3107946"/>
                <a:gd name="csX362" fmla="*/ 1779894 w 5733015"/>
                <a:gd name="csY362" fmla="*/ 1887284 h 3107946"/>
                <a:gd name="csX363" fmla="*/ 1908759 w 5733015"/>
                <a:gd name="csY363" fmla="*/ 2011308 h 3107946"/>
                <a:gd name="csX364" fmla="*/ 1926085 w 5733015"/>
                <a:gd name="csY364" fmla="*/ 1993217 h 3107946"/>
                <a:gd name="csX365" fmla="*/ 2016985 w 5733015"/>
                <a:gd name="csY365" fmla="*/ 1929836 h 3107946"/>
                <a:gd name="csX366" fmla="*/ 2421225 w 5733015"/>
                <a:gd name="csY366" fmla="*/ 1880214 h 3107946"/>
                <a:gd name="csX367" fmla="*/ 2229616 w 5733015"/>
                <a:gd name="csY367" fmla="*/ 1808997 h 3107946"/>
                <a:gd name="csX368" fmla="*/ 2224902 w 5733015"/>
                <a:gd name="csY368" fmla="*/ 1904611 h 3107946"/>
                <a:gd name="csX369" fmla="*/ 2378674 w 5733015"/>
                <a:gd name="csY369" fmla="*/ 1985701 h 3107946"/>
                <a:gd name="csX370" fmla="*/ 2421225 w 5733015"/>
                <a:gd name="csY370" fmla="*/ 1880214 h 3107946"/>
                <a:gd name="csX371" fmla="*/ 3053384 w 5733015"/>
                <a:gd name="csY371" fmla="*/ 1960603 h 3107946"/>
                <a:gd name="csX372" fmla="*/ 2778073 w 5733015"/>
                <a:gd name="csY372" fmla="*/ 1829063 h 3107946"/>
                <a:gd name="csX373" fmla="*/ 2714946 w 5733015"/>
                <a:gd name="csY373" fmla="*/ 1968120 h 3107946"/>
                <a:gd name="csX374" fmla="*/ 2945030 w 5733015"/>
                <a:gd name="csY374" fmla="*/ 2075518 h 3107946"/>
                <a:gd name="csX375" fmla="*/ 3053448 w 5733015"/>
                <a:gd name="csY375" fmla="*/ 1960539 h 3107946"/>
                <a:gd name="csX376" fmla="*/ 1153086 w 5733015"/>
                <a:gd name="csY376" fmla="*/ 2339427 h 3107946"/>
                <a:gd name="csX377" fmla="*/ 1088112 w 5733015"/>
                <a:gd name="csY377" fmla="*/ 2280250 h 3107946"/>
                <a:gd name="csX378" fmla="*/ 1127096 w 5733015"/>
                <a:gd name="csY378" fmla="*/ 2211900 h 3107946"/>
                <a:gd name="csX379" fmla="*/ 1044477 w 5733015"/>
                <a:gd name="csY379" fmla="*/ 2041311 h 3107946"/>
                <a:gd name="csX380" fmla="*/ 881851 w 5733015"/>
                <a:gd name="csY380" fmla="*/ 1996721 h 3107946"/>
                <a:gd name="csX381" fmla="*/ 701708 w 5733015"/>
                <a:gd name="csY381" fmla="*/ 1848364 h 3107946"/>
                <a:gd name="csX382" fmla="*/ 597176 w 5733015"/>
                <a:gd name="csY382" fmla="*/ 1839255 h 3107946"/>
                <a:gd name="csX383" fmla="*/ 811909 w 5733015"/>
                <a:gd name="csY383" fmla="*/ 2283881 h 3107946"/>
                <a:gd name="csX384" fmla="*/ 1090596 w 5733015"/>
                <a:gd name="csY384" fmla="*/ 2338726 h 3107946"/>
                <a:gd name="csX385" fmla="*/ 1153150 w 5733015"/>
                <a:gd name="csY385" fmla="*/ 2339300 h 3107946"/>
                <a:gd name="csX386" fmla="*/ 1188376 w 5733015"/>
                <a:gd name="csY386" fmla="*/ 1854415 h 3107946"/>
                <a:gd name="csX387" fmla="*/ 1037216 w 5733015"/>
                <a:gd name="csY387" fmla="*/ 1933531 h 3107946"/>
                <a:gd name="csX388" fmla="*/ 1089768 w 5733015"/>
                <a:gd name="csY388" fmla="*/ 2045897 h 3107946"/>
                <a:gd name="csX389" fmla="*/ 1238953 w 5733015"/>
                <a:gd name="csY389" fmla="*/ 1970540 h 3107946"/>
                <a:gd name="csX390" fmla="*/ 1188376 w 5733015"/>
                <a:gd name="csY390" fmla="*/ 1854415 h 3107946"/>
                <a:gd name="csX391" fmla="*/ 2658508 w 5733015"/>
                <a:gd name="csY391" fmla="*/ 1986465 h 3107946"/>
                <a:gd name="csX392" fmla="*/ 2457025 w 5733015"/>
                <a:gd name="csY392" fmla="*/ 1899961 h 3107946"/>
                <a:gd name="csX393" fmla="*/ 2412499 w 5733015"/>
                <a:gd name="csY393" fmla="*/ 2018060 h 3107946"/>
                <a:gd name="csX394" fmla="*/ 2458490 w 5733015"/>
                <a:gd name="csY394" fmla="*/ 2070995 h 3107946"/>
                <a:gd name="csX395" fmla="*/ 2547925 w 5733015"/>
                <a:gd name="csY395" fmla="*/ 2043923 h 3107946"/>
                <a:gd name="csX396" fmla="*/ 2640608 w 5733015"/>
                <a:gd name="csY396" fmla="*/ 2030482 h 3107946"/>
                <a:gd name="csX397" fmla="*/ 2658508 w 5733015"/>
                <a:gd name="csY397" fmla="*/ 1986465 h 3107946"/>
                <a:gd name="csX398" fmla="*/ 1747598 w 5733015"/>
                <a:gd name="csY398" fmla="*/ 1915376 h 3107946"/>
                <a:gd name="csX399" fmla="*/ 1598221 w 5733015"/>
                <a:gd name="csY399" fmla="*/ 2073479 h 3107946"/>
                <a:gd name="csX400" fmla="*/ 1751484 w 5733015"/>
                <a:gd name="csY400" fmla="*/ 2212919 h 3107946"/>
                <a:gd name="csX401" fmla="*/ 1884553 w 5733015"/>
                <a:gd name="csY401" fmla="*/ 2048828 h 3107946"/>
                <a:gd name="csX402" fmla="*/ 1747662 w 5733015"/>
                <a:gd name="csY402" fmla="*/ 1915376 h 3107946"/>
                <a:gd name="csX403" fmla="*/ 1395783 w 5733015"/>
                <a:gd name="csY403" fmla="*/ 1950475 h 3107946"/>
                <a:gd name="csX404" fmla="*/ 1274753 w 5733015"/>
                <a:gd name="csY404" fmla="*/ 2103864 h 3107946"/>
                <a:gd name="csX405" fmla="*/ 1407631 w 5733015"/>
                <a:gd name="csY405" fmla="*/ 2212664 h 3107946"/>
                <a:gd name="csX406" fmla="*/ 1536878 w 5733015"/>
                <a:gd name="csY406" fmla="*/ 2074945 h 3107946"/>
                <a:gd name="csX407" fmla="*/ 1395847 w 5733015"/>
                <a:gd name="csY407" fmla="*/ 1950475 h 3107946"/>
                <a:gd name="csX408" fmla="*/ 1335013 w 5733015"/>
                <a:gd name="csY408" fmla="*/ 1965635 h 3107946"/>
                <a:gd name="csX409" fmla="*/ 1296666 w 5733015"/>
                <a:gd name="csY409" fmla="*/ 1985765 h 3107946"/>
                <a:gd name="csX410" fmla="*/ 1299660 w 5733015"/>
                <a:gd name="csY410" fmla="*/ 2005957 h 3107946"/>
                <a:gd name="csX411" fmla="*/ 1334949 w 5733015"/>
                <a:gd name="csY411" fmla="*/ 1965572 h 3107946"/>
                <a:gd name="csX412" fmla="*/ 1259146 w 5733015"/>
                <a:gd name="csY412" fmla="*/ 2006021 h 3107946"/>
                <a:gd name="csX413" fmla="*/ 1107604 w 5733015"/>
                <a:gd name="csY413" fmla="*/ 2076856 h 3107946"/>
                <a:gd name="csX414" fmla="*/ 1153150 w 5733015"/>
                <a:gd name="csY414" fmla="*/ 2177820 h 3107946"/>
                <a:gd name="csX415" fmla="*/ 1165826 w 5733015"/>
                <a:gd name="csY415" fmla="*/ 2172915 h 3107946"/>
                <a:gd name="csX416" fmla="*/ 1271695 w 5733015"/>
                <a:gd name="csY416" fmla="*/ 2041438 h 3107946"/>
                <a:gd name="csX417" fmla="*/ 1259083 w 5733015"/>
                <a:gd name="csY417" fmla="*/ 2006021 h 3107946"/>
                <a:gd name="csX418" fmla="*/ 2750108 w 5733015"/>
                <a:gd name="csY418" fmla="*/ 2026278 h 3107946"/>
                <a:gd name="csX419" fmla="*/ 2702079 w 5733015"/>
                <a:gd name="csY419" fmla="*/ 2006467 h 3107946"/>
                <a:gd name="csX420" fmla="*/ 2706983 w 5733015"/>
                <a:gd name="csY420" fmla="*/ 2031501 h 3107946"/>
                <a:gd name="csX421" fmla="*/ 2750172 w 5733015"/>
                <a:gd name="csY421" fmla="*/ 2026278 h 3107946"/>
                <a:gd name="csX422" fmla="*/ 1570066 w 5733015"/>
                <a:gd name="csY422" fmla="*/ 2102081 h 3107946"/>
                <a:gd name="csX423" fmla="*/ 1440882 w 5733015"/>
                <a:gd name="csY423" fmla="*/ 2241010 h 3107946"/>
                <a:gd name="csX424" fmla="*/ 1600387 w 5733015"/>
                <a:gd name="csY424" fmla="*/ 2375035 h 3107946"/>
                <a:gd name="csX425" fmla="*/ 1613382 w 5733015"/>
                <a:gd name="csY425" fmla="*/ 2367582 h 3107946"/>
                <a:gd name="csX426" fmla="*/ 1719315 w 5733015"/>
                <a:gd name="csY426" fmla="*/ 2245979 h 3107946"/>
                <a:gd name="csX427" fmla="*/ 1570066 w 5733015"/>
                <a:gd name="csY427" fmla="*/ 2102081 h 3107946"/>
                <a:gd name="csX428" fmla="*/ 5231605 w 5733015"/>
                <a:gd name="csY428" fmla="*/ 2248527 h 3107946"/>
                <a:gd name="csX429" fmla="*/ 5039614 w 5733015"/>
                <a:gd name="csY429" fmla="*/ 2137434 h 3107946"/>
                <a:gd name="csX430" fmla="*/ 5231605 w 5733015"/>
                <a:gd name="csY430" fmla="*/ 2248527 h 3107946"/>
                <a:gd name="csX431" fmla="*/ 1132893 w 5733015"/>
                <a:gd name="csY431" fmla="*/ 2273689 h 3107946"/>
                <a:gd name="csX432" fmla="*/ 1260866 w 5733015"/>
                <a:gd name="csY432" fmla="*/ 2369048 h 3107946"/>
                <a:gd name="csX433" fmla="*/ 1380431 w 5733015"/>
                <a:gd name="csY433" fmla="*/ 2245979 h 3107946"/>
                <a:gd name="csX434" fmla="*/ 1247298 w 5733015"/>
                <a:gd name="csY434" fmla="*/ 2137753 h 3107946"/>
                <a:gd name="csX435" fmla="*/ 1132893 w 5733015"/>
                <a:gd name="csY435" fmla="*/ 2273689 h 3107946"/>
                <a:gd name="csX436" fmla="*/ 1409032 w 5733015"/>
                <a:gd name="csY436" fmla="*/ 2274326 h 3107946"/>
                <a:gd name="csX437" fmla="*/ 1294691 w 5733015"/>
                <a:gd name="csY437" fmla="*/ 2397585 h 3107946"/>
                <a:gd name="csX438" fmla="*/ 1463878 w 5733015"/>
                <a:gd name="csY438" fmla="*/ 2531419 h 3107946"/>
                <a:gd name="csX439" fmla="*/ 1572168 w 5733015"/>
                <a:gd name="csY439" fmla="*/ 2408414 h 3107946"/>
                <a:gd name="csX440" fmla="*/ 1409032 w 5733015"/>
                <a:gd name="csY440" fmla="*/ 2274326 h 3107946"/>
                <a:gd name="csX441" fmla="*/ 808278 w 5733015"/>
                <a:gd name="csY441" fmla="*/ 2330827 h 3107946"/>
                <a:gd name="csX442" fmla="*/ 760503 w 5733015"/>
                <a:gd name="csY442" fmla="*/ 2343695 h 3107946"/>
                <a:gd name="csX443" fmla="*/ 715785 w 5733015"/>
                <a:gd name="csY443" fmla="*/ 2374972 h 3107946"/>
                <a:gd name="csX444" fmla="*/ 1211244 w 5733015"/>
                <a:gd name="csY444" fmla="*/ 2773797 h 3107946"/>
                <a:gd name="csX445" fmla="*/ 1410689 w 5733015"/>
                <a:gd name="csY445" fmla="*/ 2539126 h 3107946"/>
                <a:gd name="csX446" fmla="*/ 1194618 w 5733015"/>
                <a:gd name="csY446" fmla="*/ 2370767 h 3107946"/>
                <a:gd name="csX447" fmla="*/ 808214 w 5733015"/>
                <a:gd name="csY447" fmla="*/ 2330891 h 3107946"/>
                <a:gd name="csX448" fmla="*/ 3053320 w 5733015"/>
                <a:gd name="csY448" fmla="*/ 2773988 h 3107946"/>
                <a:gd name="csX449" fmla="*/ 3045867 w 5733015"/>
                <a:gd name="csY449" fmla="*/ 2682833 h 3107946"/>
                <a:gd name="csX450" fmla="*/ 3053320 w 5733015"/>
                <a:gd name="csY450" fmla="*/ 2773988 h 3107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</a:cxnLst>
              <a:rect l="l" t="t" r="r" b="b"/>
              <a:pathLst>
                <a:path w="5733015" h="3107946">
                  <a:moveTo>
                    <a:pt x="3873330" y="175666"/>
                  </a:moveTo>
                  <a:cubicBezTo>
                    <a:pt x="3879382" y="181335"/>
                    <a:pt x="3909576" y="184520"/>
                    <a:pt x="3922570" y="189616"/>
                  </a:cubicBezTo>
                  <a:cubicBezTo>
                    <a:pt x="4056277" y="242678"/>
                    <a:pt x="4048951" y="408999"/>
                    <a:pt x="3968180" y="505250"/>
                  </a:cubicBezTo>
                  <a:cubicBezTo>
                    <a:pt x="4068571" y="544170"/>
                    <a:pt x="4076661" y="686540"/>
                    <a:pt x="3983277" y="740239"/>
                  </a:cubicBezTo>
                  <a:cubicBezTo>
                    <a:pt x="4018120" y="760304"/>
                    <a:pt x="4036466" y="788269"/>
                    <a:pt x="4027612" y="830056"/>
                  </a:cubicBezTo>
                  <a:cubicBezTo>
                    <a:pt x="4025318" y="840949"/>
                    <a:pt x="4010031" y="858530"/>
                    <a:pt x="4010031" y="861523"/>
                  </a:cubicBezTo>
                  <a:cubicBezTo>
                    <a:pt x="4010031" y="865409"/>
                    <a:pt x="4034746" y="893819"/>
                    <a:pt x="4037740" y="908152"/>
                  </a:cubicBezTo>
                  <a:cubicBezTo>
                    <a:pt x="4070227" y="1064153"/>
                    <a:pt x="3800840" y="1091799"/>
                    <a:pt x="3776060" y="939811"/>
                  </a:cubicBezTo>
                  <a:lnTo>
                    <a:pt x="3700321" y="975101"/>
                  </a:lnTo>
                  <a:cubicBezTo>
                    <a:pt x="3805362" y="1036698"/>
                    <a:pt x="3946713" y="1083136"/>
                    <a:pt x="3963147" y="1222766"/>
                  </a:cubicBezTo>
                  <a:cubicBezTo>
                    <a:pt x="4218521" y="1146963"/>
                    <a:pt x="4597153" y="1147664"/>
                    <a:pt x="4665695" y="1470368"/>
                  </a:cubicBezTo>
                  <a:cubicBezTo>
                    <a:pt x="4780482" y="1445716"/>
                    <a:pt x="4905079" y="1444378"/>
                    <a:pt x="5019420" y="1472852"/>
                  </a:cubicBezTo>
                  <a:cubicBezTo>
                    <a:pt x="5109556" y="1495275"/>
                    <a:pt x="5223452" y="1545407"/>
                    <a:pt x="5206380" y="1657328"/>
                  </a:cubicBezTo>
                  <a:cubicBezTo>
                    <a:pt x="5424744" y="1615031"/>
                    <a:pt x="5764328" y="1751922"/>
                    <a:pt x="5730695" y="2017296"/>
                  </a:cubicBezTo>
                  <a:cubicBezTo>
                    <a:pt x="5704769" y="2221900"/>
                    <a:pt x="5454619" y="2322738"/>
                    <a:pt x="5272119" y="2293945"/>
                  </a:cubicBezTo>
                  <a:cubicBezTo>
                    <a:pt x="5247658" y="2428289"/>
                    <a:pt x="5124207" y="2484217"/>
                    <a:pt x="5000948" y="2500397"/>
                  </a:cubicBezTo>
                  <a:cubicBezTo>
                    <a:pt x="4873994" y="2517086"/>
                    <a:pt x="4764430" y="2499760"/>
                    <a:pt x="4647031" y="2451475"/>
                  </a:cubicBezTo>
                  <a:cubicBezTo>
                    <a:pt x="4610276" y="2436379"/>
                    <a:pt x="4575113" y="2416950"/>
                    <a:pt x="4539314" y="2400069"/>
                  </a:cubicBezTo>
                  <a:cubicBezTo>
                    <a:pt x="4667287" y="2898777"/>
                    <a:pt x="3968116" y="3277027"/>
                    <a:pt x="3687708" y="2794245"/>
                  </a:cubicBezTo>
                  <a:cubicBezTo>
                    <a:pt x="3521770" y="2950310"/>
                    <a:pt x="3249771" y="2961457"/>
                    <a:pt x="3060964" y="2840810"/>
                  </a:cubicBezTo>
                  <a:cubicBezTo>
                    <a:pt x="2834192" y="3157526"/>
                    <a:pt x="2268345" y="3219251"/>
                    <a:pt x="2033993" y="2880686"/>
                  </a:cubicBezTo>
                  <a:cubicBezTo>
                    <a:pt x="1998640" y="2884635"/>
                    <a:pt x="1964496" y="2897566"/>
                    <a:pt x="1928824" y="2900178"/>
                  </a:cubicBezTo>
                  <a:cubicBezTo>
                    <a:pt x="1716385" y="2915784"/>
                    <a:pt x="1520507" y="2766790"/>
                    <a:pt x="1425977" y="2586965"/>
                  </a:cubicBezTo>
                  <a:cubicBezTo>
                    <a:pt x="1357181" y="2649328"/>
                    <a:pt x="1304246" y="2736533"/>
                    <a:pt x="1239145" y="2801825"/>
                  </a:cubicBezTo>
                  <a:cubicBezTo>
                    <a:pt x="1227742" y="2813291"/>
                    <a:pt x="1220990" y="2824247"/>
                    <a:pt x="1202199" y="2818515"/>
                  </a:cubicBezTo>
                  <a:lnTo>
                    <a:pt x="677820" y="2392234"/>
                  </a:lnTo>
                  <a:cubicBezTo>
                    <a:pt x="665845" y="2386820"/>
                    <a:pt x="627115" y="2403254"/>
                    <a:pt x="609725" y="2404974"/>
                  </a:cubicBezTo>
                  <a:cubicBezTo>
                    <a:pt x="469903" y="2418797"/>
                    <a:pt x="254215" y="2339937"/>
                    <a:pt x="349510" y="2167564"/>
                  </a:cubicBezTo>
                  <a:cubicBezTo>
                    <a:pt x="110572" y="2141256"/>
                    <a:pt x="-132635" y="1919708"/>
                    <a:pt x="84136" y="1692490"/>
                  </a:cubicBezTo>
                  <a:cubicBezTo>
                    <a:pt x="263579" y="1504448"/>
                    <a:pt x="648327" y="1463743"/>
                    <a:pt x="880131" y="1566236"/>
                  </a:cubicBezTo>
                  <a:cubicBezTo>
                    <a:pt x="904911" y="1264235"/>
                    <a:pt x="1242457" y="1149511"/>
                    <a:pt x="1498467" y="1247418"/>
                  </a:cubicBezTo>
                  <a:cubicBezTo>
                    <a:pt x="1617777" y="1055681"/>
                    <a:pt x="1860347" y="959239"/>
                    <a:pt x="2071258" y="1065109"/>
                  </a:cubicBezTo>
                  <a:lnTo>
                    <a:pt x="2153749" y="1116515"/>
                  </a:lnTo>
                  <a:cubicBezTo>
                    <a:pt x="2155405" y="1058166"/>
                    <a:pt x="2108012" y="993446"/>
                    <a:pt x="2148589" y="942104"/>
                  </a:cubicBezTo>
                  <a:cubicBezTo>
                    <a:pt x="2154577" y="934460"/>
                    <a:pt x="2187319" y="915477"/>
                    <a:pt x="2197192" y="914522"/>
                  </a:cubicBezTo>
                  <a:lnTo>
                    <a:pt x="2675898" y="1006314"/>
                  </a:lnTo>
                  <a:cubicBezTo>
                    <a:pt x="2694116" y="1016378"/>
                    <a:pt x="2691313" y="1100080"/>
                    <a:pt x="2707111" y="1121547"/>
                  </a:cubicBezTo>
                  <a:cubicBezTo>
                    <a:pt x="2760683" y="1083582"/>
                    <a:pt x="2815910" y="1047782"/>
                    <a:pt x="2871839" y="1013384"/>
                  </a:cubicBezTo>
                  <a:cubicBezTo>
                    <a:pt x="2954012" y="962807"/>
                    <a:pt x="3093961" y="867511"/>
                    <a:pt x="3183714" y="850249"/>
                  </a:cubicBezTo>
                  <a:cubicBezTo>
                    <a:pt x="3222316" y="842796"/>
                    <a:pt x="3262639" y="842350"/>
                    <a:pt x="3300986" y="833559"/>
                  </a:cubicBezTo>
                  <a:cubicBezTo>
                    <a:pt x="3290221" y="810372"/>
                    <a:pt x="3276015" y="789352"/>
                    <a:pt x="3264741" y="766292"/>
                  </a:cubicBezTo>
                  <a:cubicBezTo>
                    <a:pt x="3260091" y="756864"/>
                    <a:pt x="3257606" y="737946"/>
                    <a:pt x="3253020" y="732531"/>
                  </a:cubicBezTo>
                  <a:cubicBezTo>
                    <a:pt x="3246841" y="725206"/>
                    <a:pt x="3221552" y="724505"/>
                    <a:pt x="3210150" y="719791"/>
                  </a:cubicBezTo>
                  <a:cubicBezTo>
                    <a:pt x="3087909" y="669086"/>
                    <a:pt x="3107274" y="499835"/>
                    <a:pt x="3235311" y="474737"/>
                  </a:cubicBezTo>
                  <a:cubicBezTo>
                    <a:pt x="3225119" y="437919"/>
                    <a:pt x="3229323" y="399444"/>
                    <a:pt x="3240344" y="363708"/>
                  </a:cubicBezTo>
                  <a:cubicBezTo>
                    <a:pt x="3209067" y="367849"/>
                    <a:pt x="3175561" y="353962"/>
                    <a:pt x="3157342" y="327972"/>
                  </a:cubicBezTo>
                  <a:cubicBezTo>
                    <a:pt x="3115683" y="268604"/>
                    <a:pt x="3173713" y="182928"/>
                    <a:pt x="3067525" y="149995"/>
                  </a:cubicBezTo>
                  <a:cubicBezTo>
                    <a:pt x="3041345" y="141841"/>
                    <a:pt x="2975989" y="147319"/>
                    <a:pt x="2983378" y="109736"/>
                  </a:cubicBezTo>
                  <a:cubicBezTo>
                    <a:pt x="2988283" y="84766"/>
                    <a:pt x="3066825" y="51769"/>
                    <a:pt x="3091477" y="50368"/>
                  </a:cubicBezTo>
                  <a:cubicBezTo>
                    <a:pt x="3141800" y="47438"/>
                    <a:pt x="3171548" y="96678"/>
                    <a:pt x="3191549" y="94894"/>
                  </a:cubicBezTo>
                  <a:cubicBezTo>
                    <a:pt x="3209258" y="93302"/>
                    <a:pt x="3220596" y="66038"/>
                    <a:pt x="3232572" y="55273"/>
                  </a:cubicBezTo>
                  <a:cubicBezTo>
                    <a:pt x="3287736" y="5651"/>
                    <a:pt x="3339524" y="-10402"/>
                    <a:pt x="3413225" y="6479"/>
                  </a:cubicBezTo>
                  <a:cubicBezTo>
                    <a:pt x="3431571" y="10683"/>
                    <a:pt x="3474441" y="33997"/>
                    <a:pt x="3481321" y="34379"/>
                  </a:cubicBezTo>
                  <a:cubicBezTo>
                    <a:pt x="3486098" y="34634"/>
                    <a:pt x="3521197" y="12339"/>
                    <a:pt x="3534446" y="8453"/>
                  </a:cubicBezTo>
                  <a:cubicBezTo>
                    <a:pt x="3585279" y="-6580"/>
                    <a:pt x="3628531" y="5778"/>
                    <a:pt x="3667643" y="40176"/>
                  </a:cubicBezTo>
                  <a:cubicBezTo>
                    <a:pt x="3676816" y="48266"/>
                    <a:pt x="3683759" y="66739"/>
                    <a:pt x="3693632" y="69733"/>
                  </a:cubicBezTo>
                  <a:cubicBezTo>
                    <a:pt x="3707774" y="74064"/>
                    <a:pt x="3730897" y="69096"/>
                    <a:pt x="3747714" y="71198"/>
                  </a:cubicBezTo>
                  <a:cubicBezTo>
                    <a:pt x="3787909" y="76294"/>
                    <a:pt x="3827912" y="101392"/>
                    <a:pt x="3851863" y="133815"/>
                  </a:cubicBezTo>
                  <a:cubicBezTo>
                    <a:pt x="3859826" y="144580"/>
                    <a:pt x="3868425" y="170888"/>
                    <a:pt x="3873330" y="175475"/>
                  </a:cubicBezTo>
                  <a:close/>
                  <a:moveTo>
                    <a:pt x="3694397" y="450404"/>
                  </a:moveTo>
                  <a:cubicBezTo>
                    <a:pt x="3646176" y="461297"/>
                    <a:pt x="3601713" y="467730"/>
                    <a:pt x="3555340" y="445626"/>
                  </a:cubicBezTo>
                  <a:cubicBezTo>
                    <a:pt x="3545148" y="440785"/>
                    <a:pt x="3516037" y="416452"/>
                    <a:pt x="3510750" y="416133"/>
                  </a:cubicBezTo>
                  <a:cubicBezTo>
                    <a:pt x="3504889" y="415751"/>
                    <a:pt x="3486990" y="429064"/>
                    <a:pt x="3477754" y="431931"/>
                  </a:cubicBezTo>
                  <a:cubicBezTo>
                    <a:pt x="3436221" y="444989"/>
                    <a:pt x="3378573" y="444989"/>
                    <a:pt x="3338824" y="425752"/>
                  </a:cubicBezTo>
                  <a:cubicBezTo>
                    <a:pt x="3140780" y="694375"/>
                    <a:pt x="3423927" y="1048993"/>
                    <a:pt x="3734018" y="915541"/>
                  </a:cubicBezTo>
                  <a:cubicBezTo>
                    <a:pt x="3783832" y="894074"/>
                    <a:pt x="3877216" y="818080"/>
                    <a:pt x="3891548" y="764700"/>
                  </a:cubicBezTo>
                  <a:cubicBezTo>
                    <a:pt x="3894097" y="755208"/>
                    <a:pt x="3891102" y="759349"/>
                    <a:pt x="3885879" y="756928"/>
                  </a:cubicBezTo>
                  <a:cubicBezTo>
                    <a:pt x="3862692" y="745972"/>
                    <a:pt x="3806254" y="727053"/>
                    <a:pt x="3805872" y="694884"/>
                  </a:cubicBezTo>
                  <a:cubicBezTo>
                    <a:pt x="3805235" y="645007"/>
                    <a:pt x="3857915" y="702974"/>
                    <a:pt x="3868489" y="708516"/>
                  </a:cubicBezTo>
                  <a:cubicBezTo>
                    <a:pt x="3945375" y="748838"/>
                    <a:pt x="4023981" y="684055"/>
                    <a:pt x="4006272" y="601118"/>
                  </a:cubicBezTo>
                  <a:cubicBezTo>
                    <a:pt x="3997545" y="560350"/>
                    <a:pt x="3947031" y="527035"/>
                    <a:pt x="3905562" y="530921"/>
                  </a:cubicBezTo>
                  <a:cubicBezTo>
                    <a:pt x="3879573" y="533341"/>
                    <a:pt x="3848169" y="565446"/>
                    <a:pt x="3830269" y="560286"/>
                  </a:cubicBezTo>
                  <a:cubicBezTo>
                    <a:pt x="3824472" y="558630"/>
                    <a:pt x="3820650" y="550477"/>
                    <a:pt x="3816064" y="548820"/>
                  </a:cubicBezTo>
                  <a:cubicBezTo>
                    <a:pt x="3757970" y="527736"/>
                    <a:pt x="3721342" y="511747"/>
                    <a:pt x="3694397" y="450531"/>
                  </a:cubicBezTo>
                  <a:close/>
                  <a:moveTo>
                    <a:pt x="3245376" y="515505"/>
                  </a:moveTo>
                  <a:cubicBezTo>
                    <a:pt x="3145367" y="525442"/>
                    <a:pt x="3142437" y="667048"/>
                    <a:pt x="3237732" y="687368"/>
                  </a:cubicBezTo>
                  <a:cubicBezTo>
                    <a:pt x="3233209" y="629656"/>
                    <a:pt x="3233082" y="572262"/>
                    <a:pt x="3245376" y="515505"/>
                  </a:cubicBezTo>
                  <a:close/>
                  <a:moveTo>
                    <a:pt x="3311114" y="869168"/>
                  </a:moveTo>
                  <a:cubicBezTo>
                    <a:pt x="3228495" y="887577"/>
                    <a:pt x="3159444" y="877831"/>
                    <a:pt x="3091413" y="934970"/>
                  </a:cubicBezTo>
                  <a:cubicBezTo>
                    <a:pt x="2967835" y="1038673"/>
                    <a:pt x="2862666" y="1188814"/>
                    <a:pt x="2744758" y="1300926"/>
                  </a:cubicBezTo>
                  <a:lnTo>
                    <a:pt x="2745140" y="1339019"/>
                  </a:lnTo>
                  <a:lnTo>
                    <a:pt x="2813426" y="1273535"/>
                  </a:lnTo>
                  <a:cubicBezTo>
                    <a:pt x="2943502" y="1170532"/>
                    <a:pt x="3045931" y="1192318"/>
                    <a:pt x="3184861" y="1265955"/>
                  </a:cubicBezTo>
                  <a:lnTo>
                    <a:pt x="3381821" y="1038355"/>
                  </a:lnTo>
                  <a:cubicBezTo>
                    <a:pt x="3383350" y="1031411"/>
                    <a:pt x="3381503" y="1028800"/>
                    <a:pt x="3374368" y="1030902"/>
                  </a:cubicBezTo>
                  <a:cubicBezTo>
                    <a:pt x="3345003" y="1039629"/>
                    <a:pt x="3196518" y="1146199"/>
                    <a:pt x="3210277" y="1048929"/>
                  </a:cubicBezTo>
                  <a:cubicBezTo>
                    <a:pt x="3211551" y="1039883"/>
                    <a:pt x="3217921" y="1028609"/>
                    <a:pt x="3221616" y="1019691"/>
                  </a:cubicBezTo>
                  <a:cubicBezTo>
                    <a:pt x="3243083" y="968157"/>
                    <a:pt x="3284042" y="918089"/>
                    <a:pt x="3311114" y="869168"/>
                  </a:cubicBezTo>
                  <a:close/>
                  <a:moveTo>
                    <a:pt x="3432399" y="939938"/>
                  </a:moveTo>
                  <a:lnTo>
                    <a:pt x="3349016" y="884392"/>
                  </a:lnTo>
                  <a:cubicBezTo>
                    <a:pt x="3331944" y="898852"/>
                    <a:pt x="3249580" y="1038801"/>
                    <a:pt x="3255568" y="1045999"/>
                  </a:cubicBezTo>
                  <a:cubicBezTo>
                    <a:pt x="3297610" y="1027972"/>
                    <a:pt x="3339206" y="1008161"/>
                    <a:pt x="3378318" y="984337"/>
                  </a:cubicBezTo>
                  <a:cubicBezTo>
                    <a:pt x="3387236" y="978923"/>
                    <a:pt x="3440489" y="950703"/>
                    <a:pt x="3432399" y="939938"/>
                  </a:cubicBezTo>
                  <a:close/>
                  <a:moveTo>
                    <a:pt x="2623728" y="1035934"/>
                  </a:moveTo>
                  <a:cubicBezTo>
                    <a:pt x="2481677" y="1008543"/>
                    <a:pt x="2339244" y="980897"/>
                    <a:pt x="2196938" y="954908"/>
                  </a:cubicBezTo>
                  <a:lnTo>
                    <a:pt x="2179038" y="967711"/>
                  </a:lnTo>
                  <a:lnTo>
                    <a:pt x="2603153" y="1048547"/>
                  </a:lnTo>
                  <a:lnTo>
                    <a:pt x="2623728" y="1035934"/>
                  </a:lnTo>
                  <a:close/>
                  <a:moveTo>
                    <a:pt x="3634519" y="980324"/>
                  </a:moveTo>
                  <a:cubicBezTo>
                    <a:pt x="3580502" y="993128"/>
                    <a:pt x="3526102" y="972871"/>
                    <a:pt x="3472848" y="965100"/>
                  </a:cubicBezTo>
                  <a:cubicBezTo>
                    <a:pt x="3471702" y="1034851"/>
                    <a:pt x="3480620" y="1104985"/>
                    <a:pt x="3498137" y="1172252"/>
                  </a:cubicBezTo>
                  <a:cubicBezTo>
                    <a:pt x="3504762" y="1177348"/>
                    <a:pt x="3521388" y="1156518"/>
                    <a:pt x="3525465" y="1151613"/>
                  </a:cubicBezTo>
                  <a:cubicBezTo>
                    <a:pt x="3550180" y="1121611"/>
                    <a:pt x="3580183" y="1074154"/>
                    <a:pt x="3601267" y="1040457"/>
                  </a:cubicBezTo>
                  <a:cubicBezTo>
                    <a:pt x="3605536" y="1033641"/>
                    <a:pt x="3637194" y="982745"/>
                    <a:pt x="3634519" y="980260"/>
                  </a:cubicBezTo>
                  <a:close/>
                  <a:moveTo>
                    <a:pt x="3806382" y="1076384"/>
                  </a:moveTo>
                  <a:lnTo>
                    <a:pt x="3672930" y="1000836"/>
                  </a:lnTo>
                  <a:cubicBezTo>
                    <a:pt x="3611714" y="1076447"/>
                    <a:pt x="3487945" y="1371123"/>
                    <a:pt x="3443992" y="1112756"/>
                  </a:cubicBezTo>
                  <a:cubicBezTo>
                    <a:pt x="3439406" y="1085684"/>
                    <a:pt x="3438196" y="1058038"/>
                    <a:pt x="3434947" y="1030902"/>
                  </a:cubicBezTo>
                  <a:lnTo>
                    <a:pt x="3215055" y="1293537"/>
                  </a:lnTo>
                  <a:lnTo>
                    <a:pt x="3604198" y="1596749"/>
                  </a:lnTo>
                  <a:cubicBezTo>
                    <a:pt x="3614071" y="1458138"/>
                    <a:pt x="3639679" y="1314940"/>
                    <a:pt x="3707710" y="1192445"/>
                  </a:cubicBezTo>
                  <a:cubicBezTo>
                    <a:pt x="3733955" y="1145180"/>
                    <a:pt x="3762237" y="1108234"/>
                    <a:pt x="3806382" y="1076384"/>
                  </a:cubicBezTo>
                  <a:close/>
                  <a:moveTo>
                    <a:pt x="2358481" y="1556299"/>
                  </a:moveTo>
                  <a:cubicBezTo>
                    <a:pt x="2335421" y="1558911"/>
                    <a:pt x="2308731" y="1554452"/>
                    <a:pt x="2285226" y="1556299"/>
                  </a:cubicBezTo>
                  <a:cubicBezTo>
                    <a:pt x="2291277" y="1574454"/>
                    <a:pt x="2288857" y="1628089"/>
                    <a:pt x="2303826" y="1636179"/>
                  </a:cubicBezTo>
                  <a:cubicBezTo>
                    <a:pt x="2438615" y="1654461"/>
                    <a:pt x="2572704" y="1685865"/>
                    <a:pt x="2707620" y="1702491"/>
                  </a:cubicBezTo>
                  <a:cubicBezTo>
                    <a:pt x="2716156" y="1703574"/>
                    <a:pt x="2715137" y="1703510"/>
                    <a:pt x="2715010" y="1695102"/>
                  </a:cubicBezTo>
                  <a:lnTo>
                    <a:pt x="2593980" y="1089506"/>
                  </a:lnTo>
                  <a:lnTo>
                    <a:pt x="2173942" y="1013130"/>
                  </a:lnTo>
                  <a:lnTo>
                    <a:pt x="2204391" y="1152059"/>
                  </a:lnTo>
                  <a:cubicBezTo>
                    <a:pt x="2209932" y="1149575"/>
                    <a:pt x="2215602" y="1147154"/>
                    <a:pt x="2221844" y="1146900"/>
                  </a:cubicBezTo>
                  <a:cubicBezTo>
                    <a:pt x="2265352" y="1145052"/>
                    <a:pt x="2423837" y="1141103"/>
                    <a:pt x="2400395" y="1219199"/>
                  </a:cubicBezTo>
                  <a:cubicBezTo>
                    <a:pt x="2395491" y="1235570"/>
                    <a:pt x="2369055" y="1240284"/>
                    <a:pt x="2361029" y="1253024"/>
                  </a:cubicBezTo>
                  <a:cubicBezTo>
                    <a:pt x="2383770" y="1247928"/>
                    <a:pt x="2422372" y="1285829"/>
                    <a:pt x="2430207" y="1287677"/>
                  </a:cubicBezTo>
                  <a:cubicBezTo>
                    <a:pt x="2437023" y="1289269"/>
                    <a:pt x="2445304" y="1283536"/>
                    <a:pt x="2453203" y="1284619"/>
                  </a:cubicBezTo>
                  <a:cubicBezTo>
                    <a:pt x="2567098" y="1300544"/>
                    <a:pt x="2543147" y="1450812"/>
                    <a:pt x="2449381" y="1450557"/>
                  </a:cubicBezTo>
                  <a:cubicBezTo>
                    <a:pt x="2429251" y="1450557"/>
                    <a:pt x="2412116" y="1436543"/>
                    <a:pt x="2391286" y="1440111"/>
                  </a:cubicBezTo>
                  <a:lnTo>
                    <a:pt x="2433392" y="1461132"/>
                  </a:lnTo>
                  <a:cubicBezTo>
                    <a:pt x="2505946" y="1515213"/>
                    <a:pt x="2408485" y="1550694"/>
                    <a:pt x="2358417" y="1556299"/>
                  </a:cubicBezTo>
                  <a:close/>
                  <a:moveTo>
                    <a:pt x="2952292" y="1015741"/>
                  </a:moveTo>
                  <a:lnTo>
                    <a:pt x="2717303" y="1162251"/>
                  </a:lnTo>
                  <a:cubicBezTo>
                    <a:pt x="2707429" y="1178431"/>
                    <a:pt x="2728132" y="1232512"/>
                    <a:pt x="2729979" y="1253151"/>
                  </a:cubicBezTo>
                  <a:lnTo>
                    <a:pt x="2952292" y="1015741"/>
                  </a:lnTo>
                  <a:close/>
                  <a:moveTo>
                    <a:pt x="2108267" y="1460303"/>
                  </a:moveTo>
                  <a:cubicBezTo>
                    <a:pt x="2064824" y="1359020"/>
                    <a:pt x="2052657" y="1244552"/>
                    <a:pt x="2148589" y="1169768"/>
                  </a:cubicBezTo>
                  <a:cubicBezTo>
                    <a:pt x="1890732" y="934906"/>
                    <a:pt x="1535795" y="1108488"/>
                    <a:pt x="1472987" y="1428963"/>
                  </a:cubicBezTo>
                  <a:cubicBezTo>
                    <a:pt x="1469229" y="1448264"/>
                    <a:pt x="1469739" y="1506804"/>
                    <a:pt x="1456362" y="1513493"/>
                  </a:cubicBezTo>
                  <a:lnTo>
                    <a:pt x="1436105" y="1513493"/>
                  </a:lnTo>
                  <a:cubicBezTo>
                    <a:pt x="1416995" y="1503874"/>
                    <a:pt x="1429608" y="1447882"/>
                    <a:pt x="1432538" y="1428963"/>
                  </a:cubicBezTo>
                  <a:cubicBezTo>
                    <a:pt x="1435914" y="1407241"/>
                    <a:pt x="1443749" y="1386412"/>
                    <a:pt x="1446106" y="1364562"/>
                  </a:cubicBezTo>
                  <a:cubicBezTo>
                    <a:pt x="1360557" y="1341185"/>
                    <a:pt x="1274880" y="1343541"/>
                    <a:pt x="1192198" y="1375646"/>
                  </a:cubicBezTo>
                  <a:cubicBezTo>
                    <a:pt x="1172960" y="1383099"/>
                    <a:pt x="1087666" y="1443996"/>
                    <a:pt x="1093717" y="1398005"/>
                  </a:cubicBezTo>
                  <a:cubicBezTo>
                    <a:pt x="1097221" y="1371187"/>
                    <a:pt x="1189204" y="1335579"/>
                    <a:pt x="1214939" y="1327680"/>
                  </a:cubicBezTo>
                  <a:cubicBezTo>
                    <a:pt x="1297749" y="1302200"/>
                    <a:pt x="1378329" y="1302519"/>
                    <a:pt x="1461266" y="1329018"/>
                  </a:cubicBezTo>
                  <a:lnTo>
                    <a:pt x="1474389" y="1283281"/>
                  </a:lnTo>
                  <a:cubicBezTo>
                    <a:pt x="1236087" y="1187540"/>
                    <a:pt x="896821" y="1321629"/>
                    <a:pt x="921218" y="1613820"/>
                  </a:cubicBezTo>
                  <a:cubicBezTo>
                    <a:pt x="922938" y="1634650"/>
                    <a:pt x="949501" y="1711409"/>
                    <a:pt x="936060" y="1720900"/>
                  </a:cubicBezTo>
                  <a:cubicBezTo>
                    <a:pt x="882807" y="1743068"/>
                    <a:pt x="893636" y="1621082"/>
                    <a:pt x="878857" y="1608087"/>
                  </a:cubicBezTo>
                  <a:cubicBezTo>
                    <a:pt x="692662" y="1528462"/>
                    <a:pt x="462705" y="1532985"/>
                    <a:pt x="276893" y="1612610"/>
                  </a:cubicBezTo>
                  <a:cubicBezTo>
                    <a:pt x="149811" y="1667074"/>
                    <a:pt x="-8738" y="1790906"/>
                    <a:pt x="57064" y="1947163"/>
                  </a:cubicBezTo>
                  <a:cubicBezTo>
                    <a:pt x="118152" y="2092335"/>
                    <a:pt x="352504" y="2143550"/>
                    <a:pt x="493664" y="2142721"/>
                  </a:cubicBezTo>
                  <a:cubicBezTo>
                    <a:pt x="517041" y="2142594"/>
                    <a:pt x="576346" y="2127115"/>
                    <a:pt x="591762" y="2140046"/>
                  </a:cubicBezTo>
                  <a:cubicBezTo>
                    <a:pt x="602654" y="2149219"/>
                    <a:pt x="602845" y="2161131"/>
                    <a:pt x="591825" y="2169985"/>
                  </a:cubicBezTo>
                  <a:cubicBezTo>
                    <a:pt x="563415" y="2192790"/>
                    <a:pt x="433021" y="2164507"/>
                    <a:pt x="394992" y="2180368"/>
                  </a:cubicBezTo>
                  <a:cubicBezTo>
                    <a:pt x="359257" y="2195338"/>
                    <a:pt x="357728" y="2258847"/>
                    <a:pt x="377538" y="2288531"/>
                  </a:cubicBezTo>
                  <a:cubicBezTo>
                    <a:pt x="423084" y="2356817"/>
                    <a:pt x="543541" y="2376628"/>
                    <a:pt x="618516" y="2363378"/>
                  </a:cubicBezTo>
                  <a:cubicBezTo>
                    <a:pt x="681260" y="2352294"/>
                    <a:pt x="715849" y="2314393"/>
                    <a:pt x="774007" y="2296366"/>
                  </a:cubicBezTo>
                  <a:lnTo>
                    <a:pt x="553924" y="1839318"/>
                  </a:lnTo>
                  <a:cubicBezTo>
                    <a:pt x="536279" y="1803774"/>
                    <a:pt x="599979" y="1795110"/>
                    <a:pt x="624886" y="1794728"/>
                  </a:cubicBezTo>
                  <a:cubicBezTo>
                    <a:pt x="804010" y="1792180"/>
                    <a:pt x="816623" y="1951685"/>
                    <a:pt x="965935" y="1988249"/>
                  </a:cubicBezTo>
                  <a:cubicBezTo>
                    <a:pt x="984090" y="1992708"/>
                    <a:pt x="1002690" y="1996785"/>
                    <a:pt x="1021545" y="1995702"/>
                  </a:cubicBezTo>
                  <a:cubicBezTo>
                    <a:pt x="1015494" y="1972069"/>
                    <a:pt x="975936" y="1923785"/>
                    <a:pt x="999887" y="1904547"/>
                  </a:cubicBezTo>
                  <a:lnTo>
                    <a:pt x="1787984" y="1486166"/>
                  </a:lnTo>
                  <a:cubicBezTo>
                    <a:pt x="1893216" y="1439028"/>
                    <a:pt x="1996537" y="1424122"/>
                    <a:pt x="2108140" y="1460176"/>
                  </a:cubicBezTo>
                  <a:close/>
                  <a:moveTo>
                    <a:pt x="2654049" y="1066192"/>
                  </a:moveTo>
                  <a:cubicBezTo>
                    <a:pt x="2637423" y="1063516"/>
                    <a:pt x="2631308" y="1072562"/>
                    <a:pt x="2634238" y="1088168"/>
                  </a:cubicBezTo>
                  <a:lnTo>
                    <a:pt x="2755077" y="1689369"/>
                  </a:lnTo>
                  <a:lnTo>
                    <a:pt x="2770301" y="1692745"/>
                  </a:lnTo>
                  <a:lnTo>
                    <a:pt x="2654049" y="1066192"/>
                  </a:lnTo>
                  <a:close/>
                  <a:moveTo>
                    <a:pt x="3648788" y="1974808"/>
                  </a:moveTo>
                  <a:cubicBezTo>
                    <a:pt x="3715099" y="1881233"/>
                    <a:pt x="3810586" y="1803710"/>
                    <a:pt x="3917602" y="1760967"/>
                  </a:cubicBezTo>
                  <a:cubicBezTo>
                    <a:pt x="3922252" y="1757018"/>
                    <a:pt x="3933336" y="1713001"/>
                    <a:pt x="3935502" y="1703064"/>
                  </a:cubicBezTo>
                  <a:cubicBezTo>
                    <a:pt x="3963529" y="1573562"/>
                    <a:pt x="3968689" y="1251622"/>
                    <a:pt x="3889510" y="1142377"/>
                  </a:cubicBezTo>
                  <a:cubicBezTo>
                    <a:pt x="3829696" y="1059885"/>
                    <a:pt x="3763002" y="1170468"/>
                    <a:pt x="3734783" y="1224486"/>
                  </a:cubicBezTo>
                  <a:cubicBezTo>
                    <a:pt x="3671783" y="1344943"/>
                    <a:pt x="3645603" y="1498906"/>
                    <a:pt x="3645794" y="1633631"/>
                  </a:cubicBezTo>
                  <a:cubicBezTo>
                    <a:pt x="3650699" y="1650384"/>
                    <a:pt x="3737458" y="1704784"/>
                    <a:pt x="3748415" y="1728225"/>
                  </a:cubicBezTo>
                  <a:cubicBezTo>
                    <a:pt x="3753957" y="1740074"/>
                    <a:pt x="3750835" y="1748801"/>
                    <a:pt x="3740707" y="1756254"/>
                  </a:cubicBezTo>
                  <a:lnTo>
                    <a:pt x="3227731" y="1349465"/>
                  </a:lnTo>
                  <a:lnTo>
                    <a:pt x="3064786" y="1579168"/>
                  </a:lnTo>
                  <a:cubicBezTo>
                    <a:pt x="3065423" y="1587767"/>
                    <a:pt x="3134793" y="1642231"/>
                    <a:pt x="3147214" y="1652168"/>
                  </a:cubicBezTo>
                  <a:cubicBezTo>
                    <a:pt x="3244038" y="1729946"/>
                    <a:pt x="3357488" y="1821801"/>
                    <a:pt x="3459217" y="1890979"/>
                  </a:cubicBezTo>
                  <a:cubicBezTo>
                    <a:pt x="3516292" y="1929772"/>
                    <a:pt x="3578208" y="1968757"/>
                    <a:pt x="3648915" y="1974872"/>
                  </a:cubicBezTo>
                  <a:close/>
                  <a:moveTo>
                    <a:pt x="2360965" y="1207606"/>
                  </a:moveTo>
                  <a:cubicBezTo>
                    <a:pt x="2370011" y="1195503"/>
                    <a:pt x="2275352" y="1182572"/>
                    <a:pt x="2267708" y="1182189"/>
                  </a:cubicBezTo>
                  <a:cubicBezTo>
                    <a:pt x="2182223" y="1177667"/>
                    <a:pt x="2114382" y="1226142"/>
                    <a:pt x="2113172" y="1316533"/>
                  </a:cubicBezTo>
                  <a:cubicBezTo>
                    <a:pt x="2111898" y="1416287"/>
                    <a:pt x="2168336" y="1505403"/>
                    <a:pt x="2272613" y="1515786"/>
                  </a:cubicBezTo>
                  <a:cubicBezTo>
                    <a:pt x="2295673" y="1518079"/>
                    <a:pt x="2397274" y="1515213"/>
                    <a:pt x="2411543" y="1500626"/>
                  </a:cubicBezTo>
                  <a:cubicBezTo>
                    <a:pt x="2419888" y="1492090"/>
                    <a:pt x="2408868" y="1492153"/>
                    <a:pt x="2404472" y="1490115"/>
                  </a:cubicBezTo>
                  <a:cubicBezTo>
                    <a:pt x="2373769" y="1476101"/>
                    <a:pt x="2256561" y="1463998"/>
                    <a:pt x="2244330" y="1448137"/>
                  </a:cubicBezTo>
                  <a:cubicBezTo>
                    <a:pt x="2237324" y="1438964"/>
                    <a:pt x="2235922" y="1419535"/>
                    <a:pt x="2248025" y="1415522"/>
                  </a:cubicBezTo>
                  <a:cubicBezTo>
                    <a:pt x="2283442" y="1412974"/>
                    <a:pt x="2322936" y="1413293"/>
                    <a:pt x="2357844" y="1409089"/>
                  </a:cubicBezTo>
                  <a:cubicBezTo>
                    <a:pt x="2368928" y="1407751"/>
                    <a:pt x="2391605" y="1405967"/>
                    <a:pt x="2396382" y="1394629"/>
                  </a:cubicBezTo>
                  <a:cubicBezTo>
                    <a:pt x="2347015" y="1373863"/>
                    <a:pt x="2281277" y="1381315"/>
                    <a:pt x="2233247" y="1368193"/>
                  </a:cubicBezTo>
                  <a:cubicBezTo>
                    <a:pt x="2201652" y="1359530"/>
                    <a:pt x="2202607" y="1331693"/>
                    <a:pt x="2233247" y="1324941"/>
                  </a:cubicBezTo>
                  <a:cubicBezTo>
                    <a:pt x="2279429" y="1314685"/>
                    <a:pt x="2343129" y="1334623"/>
                    <a:pt x="2391350" y="1308634"/>
                  </a:cubicBezTo>
                  <a:cubicBezTo>
                    <a:pt x="2392560" y="1301563"/>
                    <a:pt x="2382878" y="1301818"/>
                    <a:pt x="2377527" y="1299843"/>
                  </a:cubicBezTo>
                  <a:cubicBezTo>
                    <a:pt x="2325421" y="1280670"/>
                    <a:pt x="2272359" y="1289078"/>
                    <a:pt x="2224074" y="1276210"/>
                  </a:cubicBezTo>
                  <a:cubicBezTo>
                    <a:pt x="2211652" y="1272898"/>
                    <a:pt x="2207130" y="1259330"/>
                    <a:pt x="2211652" y="1248183"/>
                  </a:cubicBezTo>
                  <a:cubicBezTo>
                    <a:pt x="2220188" y="1230283"/>
                    <a:pt x="2278983" y="1229964"/>
                    <a:pt x="2300514" y="1225569"/>
                  </a:cubicBezTo>
                  <a:cubicBezTo>
                    <a:pt x="2322044" y="1221174"/>
                    <a:pt x="2341154" y="1214485"/>
                    <a:pt x="2360965" y="1207669"/>
                  </a:cubicBezTo>
                  <a:close/>
                  <a:moveTo>
                    <a:pt x="4630214" y="1480496"/>
                  </a:moveTo>
                  <a:cubicBezTo>
                    <a:pt x="4567788" y="1187986"/>
                    <a:pt x="4208392" y="1187986"/>
                    <a:pt x="3980537" y="1263025"/>
                  </a:cubicBezTo>
                  <a:lnTo>
                    <a:pt x="3988372" y="1354243"/>
                  </a:lnTo>
                  <a:cubicBezTo>
                    <a:pt x="4081693" y="1328445"/>
                    <a:pt x="4176415" y="1311882"/>
                    <a:pt x="4274131" y="1318635"/>
                  </a:cubicBezTo>
                  <a:cubicBezTo>
                    <a:pt x="4298719" y="1320355"/>
                    <a:pt x="4367515" y="1323667"/>
                    <a:pt x="4344838" y="1359275"/>
                  </a:cubicBezTo>
                  <a:cubicBezTo>
                    <a:pt x="4316619" y="1369276"/>
                    <a:pt x="4274131" y="1354052"/>
                    <a:pt x="4243618" y="1353861"/>
                  </a:cubicBezTo>
                  <a:cubicBezTo>
                    <a:pt x="4221833" y="1353670"/>
                    <a:pt x="4185269" y="1357110"/>
                    <a:pt x="4162719" y="1359339"/>
                  </a:cubicBezTo>
                  <a:cubicBezTo>
                    <a:pt x="4105071" y="1364944"/>
                    <a:pt x="4049270" y="1379659"/>
                    <a:pt x="3993914" y="1395138"/>
                  </a:cubicBezTo>
                  <a:cubicBezTo>
                    <a:pt x="3994870" y="1512346"/>
                    <a:pt x="3995252" y="1629809"/>
                    <a:pt x="3963084" y="1743259"/>
                  </a:cubicBezTo>
                  <a:cubicBezTo>
                    <a:pt x="4058888" y="1711855"/>
                    <a:pt x="4168134" y="1706759"/>
                    <a:pt x="4265213" y="1736825"/>
                  </a:cubicBezTo>
                  <a:cubicBezTo>
                    <a:pt x="4285278" y="1743068"/>
                    <a:pt x="4336302" y="1759056"/>
                    <a:pt x="4336939" y="1781670"/>
                  </a:cubicBezTo>
                  <a:cubicBezTo>
                    <a:pt x="4338086" y="1821036"/>
                    <a:pt x="4278399" y="1782562"/>
                    <a:pt x="4260117" y="1777275"/>
                  </a:cubicBezTo>
                  <a:cubicBezTo>
                    <a:pt x="3971046" y="1693254"/>
                    <a:pt x="3680256" y="1894992"/>
                    <a:pt x="3591330" y="2167501"/>
                  </a:cubicBezTo>
                  <a:cubicBezTo>
                    <a:pt x="3577253" y="2188267"/>
                    <a:pt x="3551072" y="2177565"/>
                    <a:pt x="3554512" y="2151448"/>
                  </a:cubicBezTo>
                  <a:cubicBezTo>
                    <a:pt x="3559990" y="2110425"/>
                    <a:pt x="3602414" y="2049974"/>
                    <a:pt x="3619358" y="2011181"/>
                  </a:cubicBezTo>
                  <a:cubicBezTo>
                    <a:pt x="3527630" y="1992899"/>
                    <a:pt x="3452719" y="1934231"/>
                    <a:pt x="3378573" y="1881169"/>
                  </a:cubicBezTo>
                  <a:cubicBezTo>
                    <a:pt x="3149253" y="1890533"/>
                    <a:pt x="2953311" y="2053159"/>
                    <a:pt x="2893051" y="2272733"/>
                  </a:cubicBezTo>
                  <a:cubicBezTo>
                    <a:pt x="2885471" y="2300379"/>
                    <a:pt x="2883432" y="2343504"/>
                    <a:pt x="2875279" y="2366117"/>
                  </a:cubicBezTo>
                  <a:cubicBezTo>
                    <a:pt x="2867507" y="2387648"/>
                    <a:pt x="2839161" y="2383316"/>
                    <a:pt x="2835976" y="2361977"/>
                  </a:cubicBezTo>
                  <a:cubicBezTo>
                    <a:pt x="2831390" y="2331337"/>
                    <a:pt x="2865596" y="2225595"/>
                    <a:pt x="2879165" y="2193172"/>
                  </a:cubicBezTo>
                  <a:cubicBezTo>
                    <a:pt x="2891522" y="2163679"/>
                    <a:pt x="2909550" y="2136542"/>
                    <a:pt x="2921971" y="2107177"/>
                  </a:cubicBezTo>
                  <a:cubicBezTo>
                    <a:pt x="2730170" y="2043477"/>
                    <a:pt x="2521043" y="2055580"/>
                    <a:pt x="2352302" y="2171705"/>
                  </a:cubicBezTo>
                  <a:cubicBezTo>
                    <a:pt x="2332937" y="2185018"/>
                    <a:pt x="2298666" y="2224576"/>
                    <a:pt x="2278346" y="2217696"/>
                  </a:cubicBezTo>
                  <a:cubicBezTo>
                    <a:pt x="2236368" y="2203619"/>
                    <a:pt x="2327969" y="2139154"/>
                    <a:pt x="2341282" y="2130300"/>
                  </a:cubicBezTo>
                  <a:cubicBezTo>
                    <a:pt x="2363577" y="2115458"/>
                    <a:pt x="2388038" y="2106094"/>
                    <a:pt x="2410205" y="2093035"/>
                  </a:cubicBezTo>
                  <a:cubicBezTo>
                    <a:pt x="2413199" y="2091252"/>
                    <a:pt x="2420142" y="2092972"/>
                    <a:pt x="2416575" y="2084500"/>
                  </a:cubicBezTo>
                  <a:cubicBezTo>
                    <a:pt x="2411224" y="2071760"/>
                    <a:pt x="2351984" y="2012136"/>
                    <a:pt x="2338224" y="2001116"/>
                  </a:cubicBezTo>
                  <a:cubicBezTo>
                    <a:pt x="2162476" y="1860276"/>
                    <a:pt x="1921690" y="1955953"/>
                    <a:pt x="1878183" y="2172533"/>
                  </a:cubicBezTo>
                  <a:cubicBezTo>
                    <a:pt x="1870412" y="2211326"/>
                    <a:pt x="1874234" y="2249865"/>
                    <a:pt x="1865825" y="2286620"/>
                  </a:cubicBezTo>
                  <a:lnTo>
                    <a:pt x="1850155" y="2291779"/>
                  </a:lnTo>
                  <a:cubicBezTo>
                    <a:pt x="1813464" y="2283690"/>
                    <a:pt x="1839517" y="2207695"/>
                    <a:pt x="1832956" y="2182916"/>
                  </a:cubicBezTo>
                  <a:lnTo>
                    <a:pt x="1479294" y="2572187"/>
                  </a:lnTo>
                  <a:lnTo>
                    <a:pt x="1461521" y="2579512"/>
                  </a:lnTo>
                  <a:cubicBezTo>
                    <a:pt x="1585481" y="2786410"/>
                    <a:pt x="1815757" y="2927059"/>
                    <a:pt x="2057753" y="2827050"/>
                  </a:cubicBezTo>
                  <a:cubicBezTo>
                    <a:pt x="2162285" y="2783862"/>
                    <a:pt x="2241655" y="2694427"/>
                    <a:pt x="2302552" y="2601871"/>
                  </a:cubicBezTo>
                  <a:cubicBezTo>
                    <a:pt x="2313827" y="2584736"/>
                    <a:pt x="2341091" y="2516449"/>
                    <a:pt x="2362621" y="2521928"/>
                  </a:cubicBezTo>
                  <a:cubicBezTo>
                    <a:pt x="2392178" y="2529508"/>
                    <a:pt x="2357908" y="2585309"/>
                    <a:pt x="2348544" y="2602317"/>
                  </a:cubicBezTo>
                  <a:cubicBezTo>
                    <a:pt x="2289239" y="2710607"/>
                    <a:pt x="2186937" y="2813355"/>
                    <a:pt x="2073041" y="2862404"/>
                  </a:cubicBezTo>
                  <a:cubicBezTo>
                    <a:pt x="2096292" y="2901070"/>
                    <a:pt x="2126103" y="2933366"/>
                    <a:pt x="2161648" y="2960756"/>
                  </a:cubicBezTo>
                  <a:cubicBezTo>
                    <a:pt x="2408549" y="3151283"/>
                    <a:pt x="2855659" y="3077773"/>
                    <a:pt x="3026184" y="2814692"/>
                  </a:cubicBezTo>
                  <a:cubicBezTo>
                    <a:pt x="3014527" y="2794181"/>
                    <a:pt x="2996691" y="2778893"/>
                    <a:pt x="2988920" y="2755197"/>
                  </a:cubicBezTo>
                  <a:cubicBezTo>
                    <a:pt x="2951337" y="2641556"/>
                    <a:pt x="3090585" y="2601489"/>
                    <a:pt x="3102752" y="2702135"/>
                  </a:cubicBezTo>
                  <a:cubicBezTo>
                    <a:pt x="3107083" y="2738252"/>
                    <a:pt x="3091477" y="2771440"/>
                    <a:pt x="3080966" y="2804501"/>
                  </a:cubicBezTo>
                  <a:cubicBezTo>
                    <a:pt x="3191613" y="2885527"/>
                    <a:pt x="3372393" y="2901962"/>
                    <a:pt x="3500940" y="2860111"/>
                  </a:cubicBezTo>
                  <a:cubicBezTo>
                    <a:pt x="3722553" y="2787938"/>
                    <a:pt x="3841608" y="2545878"/>
                    <a:pt x="3896007" y="2335541"/>
                  </a:cubicBezTo>
                  <a:cubicBezTo>
                    <a:pt x="3901613" y="2313883"/>
                    <a:pt x="3915117" y="2220690"/>
                    <a:pt x="3924736" y="2212728"/>
                  </a:cubicBezTo>
                  <a:cubicBezTo>
                    <a:pt x="3967033" y="2178075"/>
                    <a:pt x="3949133" y="2273179"/>
                    <a:pt x="3946394" y="2289932"/>
                  </a:cubicBezTo>
                  <a:cubicBezTo>
                    <a:pt x="3919704" y="2452367"/>
                    <a:pt x="3837085" y="2640091"/>
                    <a:pt x="3722935" y="2759083"/>
                  </a:cubicBezTo>
                  <a:cubicBezTo>
                    <a:pt x="3716565" y="2773097"/>
                    <a:pt x="3755039" y="2828324"/>
                    <a:pt x="3766187" y="2842147"/>
                  </a:cubicBezTo>
                  <a:cubicBezTo>
                    <a:pt x="3802942" y="2887820"/>
                    <a:pt x="3860272" y="2930181"/>
                    <a:pt x="3915054" y="2951011"/>
                  </a:cubicBezTo>
                  <a:cubicBezTo>
                    <a:pt x="4258970" y="3081850"/>
                    <a:pt x="4622761" y="2707422"/>
                    <a:pt x="4484086" y="2368220"/>
                  </a:cubicBezTo>
                  <a:lnTo>
                    <a:pt x="4423507" y="2331719"/>
                  </a:lnTo>
                  <a:cubicBezTo>
                    <a:pt x="4381019" y="2348791"/>
                    <a:pt x="4341908" y="2374590"/>
                    <a:pt x="4298018" y="2388858"/>
                  </a:cubicBezTo>
                  <a:cubicBezTo>
                    <a:pt x="4279099" y="2395037"/>
                    <a:pt x="4164312" y="2424275"/>
                    <a:pt x="4170682" y="2388158"/>
                  </a:cubicBezTo>
                  <a:lnTo>
                    <a:pt x="4183677" y="2375545"/>
                  </a:lnTo>
                  <a:cubicBezTo>
                    <a:pt x="4321014" y="2358919"/>
                    <a:pt x="4448287" y="2275854"/>
                    <a:pt x="4547022" y="2183044"/>
                  </a:cubicBezTo>
                  <a:cubicBezTo>
                    <a:pt x="4561800" y="2169157"/>
                    <a:pt x="4612760" y="2093672"/>
                    <a:pt x="4633207" y="2121955"/>
                  </a:cubicBezTo>
                  <a:cubicBezTo>
                    <a:pt x="4636647" y="2127370"/>
                    <a:pt x="4635756" y="2132975"/>
                    <a:pt x="4634545" y="2138836"/>
                  </a:cubicBezTo>
                  <a:cubicBezTo>
                    <a:pt x="4629577" y="2163042"/>
                    <a:pt x="4551417" y="2232092"/>
                    <a:pt x="4529313" y="2251202"/>
                  </a:cubicBezTo>
                  <a:cubicBezTo>
                    <a:pt x="4513388" y="2264898"/>
                    <a:pt x="4473575" y="2288849"/>
                    <a:pt x="4463447" y="2301589"/>
                  </a:cubicBezTo>
                  <a:cubicBezTo>
                    <a:pt x="4458733" y="2307450"/>
                    <a:pt x="4456377" y="2305666"/>
                    <a:pt x="4463638" y="2311654"/>
                  </a:cubicBezTo>
                  <a:cubicBezTo>
                    <a:pt x="4588299" y="2381342"/>
                    <a:pt x="4718438" y="2457017"/>
                    <a:pt x="4865076" y="2466126"/>
                  </a:cubicBezTo>
                  <a:cubicBezTo>
                    <a:pt x="5001330" y="2474599"/>
                    <a:pt x="5201029" y="2446634"/>
                    <a:pt x="5236829" y="2289040"/>
                  </a:cubicBezTo>
                  <a:cubicBezTo>
                    <a:pt x="5174339" y="2284964"/>
                    <a:pt x="5008018" y="2216741"/>
                    <a:pt x="5000183" y="2148709"/>
                  </a:cubicBezTo>
                  <a:cubicBezTo>
                    <a:pt x="4995406" y="2106922"/>
                    <a:pt x="5037384" y="2090933"/>
                    <a:pt x="5072483" y="2091570"/>
                  </a:cubicBezTo>
                  <a:cubicBezTo>
                    <a:pt x="5156248" y="2092972"/>
                    <a:pt x="5259888" y="2165016"/>
                    <a:pt x="5267914" y="2252795"/>
                  </a:cubicBezTo>
                  <a:cubicBezTo>
                    <a:pt x="5429839" y="2284645"/>
                    <a:pt x="5672728" y="2195401"/>
                    <a:pt x="5691583" y="2008505"/>
                  </a:cubicBezTo>
                  <a:cubicBezTo>
                    <a:pt x="5715279" y="1773644"/>
                    <a:pt x="5424935" y="1675482"/>
                    <a:pt x="5234918" y="1693382"/>
                  </a:cubicBezTo>
                  <a:cubicBezTo>
                    <a:pt x="5169052" y="1699624"/>
                    <a:pt x="5141470" y="1748928"/>
                    <a:pt x="5079935" y="1775937"/>
                  </a:cubicBezTo>
                  <a:cubicBezTo>
                    <a:pt x="5054901" y="1786957"/>
                    <a:pt x="4975722" y="1821546"/>
                    <a:pt x="4961199" y="1788549"/>
                  </a:cubicBezTo>
                  <a:cubicBezTo>
                    <a:pt x="4946548" y="1755234"/>
                    <a:pt x="5047066" y="1707587"/>
                    <a:pt x="5071655" y="1696949"/>
                  </a:cubicBezTo>
                  <a:cubicBezTo>
                    <a:pt x="5093058" y="1687649"/>
                    <a:pt x="5144973" y="1675737"/>
                    <a:pt x="5157586" y="1667902"/>
                  </a:cubicBezTo>
                  <a:cubicBezTo>
                    <a:pt x="5161472" y="1665481"/>
                    <a:pt x="5162618" y="1661978"/>
                    <a:pt x="5163765" y="1657837"/>
                  </a:cubicBezTo>
                  <a:cubicBezTo>
                    <a:pt x="5192366" y="1554516"/>
                    <a:pt x="5039741" y="1515022"/>
                    <a:pt x="4964893" y="1502218"/>
                  </a:cubicBezTo>
                  <a:cubicBezTo>
                    <a:pt x="4822142" y="1477757"/>
                    <a:pt x="4673784" y="1496167"/>
                    <a:pt x="4539377" y="1548847"/>
                  </a:cubicBezTo>
                  <a:cubicBezTo>
                    <a:pt x="4509566" y="1560567"/>
                    <a:pt x="4462428" y="1591462"/>
                    <a:pt x="4437075" y="1598596"/>
                  </a:cubicBezTo>
                  <a:cubicBezTo>
                    <a:pt x="4408410" y="1606622"/>
                    <a:pt x="4398218" y="1578849"/>
                    <a:pt x="4424463" y="1560312"/>
                  </a:cubicBezTo>
                  <a:cubicBezTo>
                    <a:pt x="4476251" y="1523621"/>
                    <a:pt x="4568871" y="1495657"/>
                    <a:pt x="4630277" y="1480560"/>
                  </a:cubicBezTo>
                  <a:close/>
                  <a:moveTo>
                    <a:pt x="2871457" y="1389533"/>
                  </a:moveTo>
                  <a:cubicBezTo>
                    <a:pt x="2907893" y="1402719"/>
                    <a:pt x="2944585" y="1355644"/>
                    <a:pt x="2967071" y="1351568"/>
                  </a:cubicBezTo>
                  <a:cubicBezTo>
                    <a:pt x="2985225" y="1348255"/>
                    <a:pt x="2992360" y="1366027"/>
                    <a:pt x="2982868" y="1382271"/>
                  </a:cubicBezTo>
                  <a:cubicBezTo>
                    <a:pt x="2969873" y="1404439"/>
                    <a:pt x="2905791" y="1417497"/>
                    <a:pt x="2911906" y="1437499"/>
                  </a:cubicBezTo>
                  <a:cubicBezTo>
                    <a:pt x="2937960" y="1473680"/>
                    <a:pt x="3028159" y="1363161"/>
                    <a:pt x="3037459" y="1413038"/>
                  </a:cubicBezTo>
                  <a:cubicBezTo>
                    <a:pt x="3038988" y="1445461"/>
                    <a:pt x="2963567" y="1466673"/>
                    <a:pt x="2962038" y="1483172"/>
                  </a:cubicBezTo>
                  <a:cubicBezTo>
                    <a:pt x="2961146" y="1492663"/>
                    <a:pt x="2967007" y="1502091"/>
                    <a:pt x="2976052" y="1504766"/>
                  </a:cubicBezTo>
                  <a:cubicBezTo>
                    <a:pt x="3066506" y="1531456"/>
                    <a:pt x="3151100" y="1384500"/>
                    <a:pt x="3189702" y="1321756"/>
                  </a:cubicBezTo>
                  <a:cubicBezTo>
                    <a:pt x="3118549" y="1269904"/>
                    <a:pt x="3025929" y="1226971"/>
                    <a:pt x="2936049" y="1249584"/>
                  </a:cubicBezTo>
                  <a:cubicBezTo>
                    <a:pt x="2866807" y="1267038"/>
                    <a:pt x="2806801" y="1331630"/>
                    <a:pt x="2760237" y="1382080"/>
                  </a:cubicBezTo>
                  <a:cubicBezTo>
                    <a:pt x="2759154" y="1395330"/>
                    <a:pt x="2762403" y="1387112"/>
                    <a:pt x="2769091" y="1385902"/>
                  </a:cubicBezTo>
                  <a:cubicBezTo>
                    <a:pt x="2836422" y="1373417"/>
                    <a:pt x="2880439" y="1317488"/>
                    <a:pt x="2939743" y="1288632"/>
                  </a:cubicBezTo>
                  <a:cubicBezTo>
                    <a:pt x="2991340" y="1312583"/>
                    <a:pt x="2904708" y="1356027"/>
                    <a:pt x="2882923" y="1373289"/>
                  </a:cubicBezTo>
                  <a:cubicBezTo>
                    <a:pt x="2876871" y="1378067"/>
                    <a:pt x="2869164" y="1379022"/>
                    <a:pt x="2871457" y="1389533"/>
                  </a:cubicBezTo>
                  <a:close/>
                  <a:moveTo>
                    <a:pt x="2441864" y="1409853"/>
                  </a:moveTo>
                  <a:cubicBezTo>
                    <a:pt x="2515820" y="1411255"/>
                    <a:pt x="2500022" y="1303474"/>
                    <a:pt x="2430334" y="1330037"/>
                  </a:cubicBezTo>
                  <a:cubicBezTo>
                    <a:pt x="2416511" y="1335324"/>
                    <a:pt x="2406702" y="1347555"/>
                    <a:pt x="2391350" y="1349211"/>
                  </a:cubicBezTo>
                  <a:lnTo>
                    <a:pt x="2434156" y="1374499"/>
                  </a:lnTo>
                  <a:lnTo>
                    <a:pt x="2441864" y="1409789"/>
                  </a:lnTo>
                  <a:close/>
                  <a:moveTo>
                    <a:pt x="2870310" y="1426033"/>
                  </a:moveTo>
                  <a:cubicBezTo>
                    <a:pt x="2869100" y="1424313"/>
                    <a:pt x="2835849" y="1405076"/>
                    <a:pt x="2833746" y="1404948"/>
                  </a:cubicBezTo>
                  <a:cubicBezTo>
                    <a:pt x="2817503" y="1404056"/>
                    <a:pt x="2782150" y="1430428"/>
                    <a:pt x="2760173" y="1424950"/>
                  </a:cubicBezTo>
                  <a:lnTo>
                    <a:pt x="2805655" y="1667392"/>
                  </a:lnTo>
                  <a:lnTo>
                    <a:pt x="2947005" y="1533304"/>
                  </a:lnTo>
                  <a:lnTo>
                    <a:pt x="2946814" y="1526233"/>
                  </a:lnTo>
                  <a:cubicBezTo>
                    <a:pt x="2925283" y="1524895"/>
                    <a:pt x="2930443" y="1493682"/>
                    <a:pt x="2924646" y="1485274"/>
                  </a:cubicBezTo>
                  <a:cubicBezTo>
                    <a:pt x="2920060" y="1478649"/>
                    <a:pt x="2894198" y="1481133"/>
                    <a:pt x="2881394" y="1462852"/>
                  </a:cubicBezTo>
                  <a:cubicBezTo>
                    <a:pt x="2872349" y="1449920"/>
                    <a:pt x="2874132" y="1431320"/>
                    <a:pt x="2870310" y="1425969"/>
                  </a:cubicBezTo>
                  <a:close/>
                  <a:moveTo>
                    <a:pt x="2189103" y="1753387"/>
                  </a:moveTo>
                  <a:cubicBezTo>
                    <a:pt x="2198658" y="1706249"/>
                    <a:pt x="2192670" y="1657391"/>
                    <a:pt x="2194262" y="1609425"/>
                  </a:cubicBezTo>
                  <a:cubicBezTo>
                    <a:pt x="2194836" y="1591589"/>
                    <a:pt x="2207894" y="1558975"/>
                    <a:pt x="2194262" y="1543623"/>
                  </a:cubicBezTo>
                  <a:cubicBezTo>
                    <a:pt x="2188402" y="1536998"/>
                    <a:pt x="2121198" y="1508015"/>
                    <a:pt x="2108076" y="1503492"/>
                  </a:cubicBezTo>
                  <a:cubicBezTo>
                    <a:pt x="2026222" y="1475018"/>
                    <a:pt x="1942902" y="1470368"/>
                    <a:pt x="1860793" y="1501008"/>
                  </a:cubicBezTo>
                  <a:lnTo>
                    <a:pt x="1971822" y="1736061"/>
                  </a:lnTo>
                  <a:cubicBezTo>
                    <a:pt x="2045141" y="1728863"/>
                    <a:pt x="2118459" y="1732175"/>
                    <a:pt x="2189103" y="1753451"/>
                  </a:cubicBezTo>
                  <a:close/>
                  <a:moveTo>
                    <a:pt x="1824866" y="1521264"/>
                  </a:moveTo>
                  <a:cubicBezTo>
                    <a:pt x="1797730" y="1501899"/>
                    <a:pt x="1622746" y="1673253"/>
                    <a:pt x="1603254" y="1705994"/>
                  </a:cubicBezTo>
                  <a:lnTo>
                    <a:pt x="1747980" y="1853842"/>
                  </a:lnTo>
                  <a:lnTo>
                    <a:pt x="1759510" y="1851995"/>
                  </a:lnTo>
                  <a:cubicBezTo>
                    <a:pt x="1809451" y="1804920"/>
                    <a:pt x="1868373" y="1771669"/>
                    <a:pt x="1931309" y="1745425"/>
                  </a:cubicBezTo>
                  <a:lnTo>
                    <a:pt x="1824930" y="1521264"/>
                  </a:lnTo>
                  <a:close/>
                  <a:moveTo>
                    <a:pt x="3038160" y="1541202"/>
                  </a:moveTo>
                  <a:lnTo>
                    <a:pt x="2979747" y="1550949"/>
                  </a:lnTo>
                  <a:lnTo>
                    <a:pt x="2765269" y="1778549"/>
                  </a:lnTo>
                  <a:lnTo>
                    <a:pt x="3081539" y="1935187"/>
                  </a:lnTo>
                  <a:cubicBezTo>
                    <a:pt x="3097464" y="1936206"/>
                    <a:pt x="3133773" y="1907095"/>
                    <a:pt x="3150972" y="1899005"/>
                  </a:cubicBezTo>
                  <a:cubicBezTo>
                    <a:pt x="3206264" y="1872952"/>
                    <a:pt x="3269837" y="1851103"/>
                    <a:pt x="3331244" y="1849383"/>
                  </a:cubicBezTo>
                  <a:lnTo>
                    <a:pt x="3022617" y="1594583"/>
                  </a:lnTo>
                  <a:cubicBezTo>
                    <a:pt x="3005545" y="1572033"/>
                    <a:pt x="3045931" y="1548209"/>
                    <a:pt x="3038096" y="1541202"/>
                  </a:cubicBezTo>
                  <a:close/>
                  <a:moveTo>
                    <a:pt x="2249745" y="1566428"/>
                  </a:moveTo>
                  <a:cubicBezTo>
                    <a:pt x="2236177" y="1565154"/>
                    <a:pt x="2241591" y="1566428"/>
                    <a:pt x="2239744" y="1574008"/>
                  </a:cubicBezTo>
                  <a:cubicBezTo>
                    <a:pt x="2237769" y="1582161"/>
                    <a:pt x="2235285" y="1596176"/>
                    <a:pt x="2234648" y="1604393"/>
                  </a:cubicBezTo>
                  <a:cubicBezTo>
                    <a:pt x="2230444" y="1658410"/>
                    <a:pt x="2238279" y="1714021"/>
                    <a:pt x="2230062" y="1768038"/>
                  </a:cubicBezTo>
                  <a:lnTo>
                    <a:pt x="2441991" y="1842249"/>
                  </a:lnTo>
                  <a:lnTo>
                    <a:pt x="2497411" y="1707905"/>
                  </a:lnTo>
                  <a:lnTo>
                    <a:pt x="2275225" y="1669749"/>
                  </a:lnTo>
                  <a:cubicBezTo>
                    <a:pt x="2257198" y="1657328"/>
                    <a:pt x="2254841" y="1589169"/>
                    <a:pt x="2249745" y="1566364"/>
                  </a:cubicBezTo>
                  <a:close/>
                  <a:moveTo>
                    <a:pt x="1623128" y="1622038"/>
                  </a:moveTo>
                  <a:lnTo>
                    <a:pt x="1431264" y="1718225"/>
                  </a:lnTo>
                  <a:cubicBezTo>
                    <a:pt x="1425403" y="1726697"/>
                    <a:pt x="1467127" y="1782753"/>
                    <a:pt x="1466490" y="1798805"/>
                  </a:cubicBezTo>
                  <a:lnTo>
                    <a:pt x="1623064" y="1622038"/>
                  </a:lnTo>
                  <a:close/>
                  <a:moveTo>
                    <a:pt x="2745076" y="1809061"/>
                  </a:moveTo>
                  <a:lnTo>
                    <a:pt x="2576908" y="1721983"/>
                  </a:lnTo>
                  <a:cubicBezTo>
                    <a:pt x="2563340" y="1716823"/>
                    <a:pt x="2542446" y="1712683"/>
                    <a:pt x="2533210" y="1726060"/>
                  </a:cubicBezTo>
                  <a:lnTo>
                    <a:pt x="2477218" y="1864480"/>
                  </a:lnTo>
                  <a:lnTo>
                    <a:pt x="2676089" y="1950029"/>
                  </a:lnTo>
                  <a:lnTo>
                    <a:pt x="2745076" y="1809061"/>
                  </a:lnTo>
                  <a:close/>
                  <a:moveTo>
                    <a:pt x="1575098" y="1738290"/>
                  </a:moveTo>
                  <a:lnTo>
                    <a:pt x="1426231" y="1917542"/>
                  </a:lnTo>
                  <a:lnTo>
                    <a:pt x="1565034" y="2046280"/>
                  </a:lnTo>
                  <a:lnTo>
                    <a:pt x="1718933" y="1886648"/>
                  </a:lnTo>
                  <a:lnTo>
                    <a:pt x="1575098" y="1738226"/>
                  </a:lnTo>
                  <a:close/>
                  <a:moveTo>
                    <a:pt x="1224430" y="1829763"/>
                  </a:moveTo>
                  <a:cubicBezTo>
                    <a:pt x="1217423" y="1840847"/>
                    <a:pt x="1266981" y="1933148"/>
                    <a:pt x="1276791" y="1949902"/>
                  </a:cubicBezTo>
                  <a:cubicBezTo>
                    <a:pt x="1335204" y="1913975"/>
                    <a:pt x="1411071" y="1901872"/>
                    <a:pt x="1440182" y="1832566"/>
                  </a:cubicBezTo>
                  <a:lnTo>
                    <a:pt x="1392598" y="1743641"/>
                  </a:lnTo>
                  <a:lnTo>
                    <a:pt x="1224430" y="1829763"/>
                  </a:lnTo>
                  <a:close/>
                  <a:moveTo>
                    <a:pt x="2188657" y="1794283"/>
                  </a:moveTo>
                  <a:cubicBezTo>
                    <a:pt x="2123619" y="1774854"/>
                    <a:pt x="2059855" y="1770395"/>
                    <a:pt x="1992079" y="1773644"/>
                  </a:cubicBezTo>
                  <a:lnTo>
                    <a:pt x="2060747" y="1909261"/>
                  </a:lnTo>
                  <a:cubicBezTo>
                    <a:pt x="2100878" y="1897476"/>
                    <a:pt x="2141646" y="1893336"/>
                    <a:pt x="2183370" y="1894164"/>
                  </a:cubicBezTo>
                  <a:lnTo>
                    <a:pt x="2188657" y="1794283"/>
                  </a:lnTo>
                  <a:close/>
                  <a:moveTo>
                    <a:pt x="2016985" y="1929836"/>
                  </a:moveTo>
                  <a:lnTo>
                    <a:pt x="1949272" y="1784855"/>
                  </a:lnTo>
                  <a:cubicBezTo>
                    <a:pt x="1884489" y="1802500"/>
                    <a:pt x="1828369" y="1841739"/>
                    <a:pt x="1779894" y="1887284"/>
                  </a:cubicBezTo>
                  <a:lnTo>
                    <a:pt x="1908759" y="2011308"/>
                  </a:lnTo>
                  <a:cubicBezTo>
                    <a:pt x="1917868" y="2012519"/>
                    <a:pt x="1918696" y="2000734"/>
                    <a:pt x="1926085" y="1993217"/>
                  </a:cubicBezTo>
                  <a:cubicBezTo>
                    <a:pt x="1950610" y="1968183"/>
                    <a:pt x="1983606" y="1941238"/>
                    <a:pt x="2016985" y="1929836"/>
                  </a:cubicBezTo>
                  <a:close/>
                  <a:moveTo>
                    <a:pt x="2421225" y="1880214"/>
                  </a:moveTo>
                  <a:lnTo>
                    <a:pt x="2229616" y="1808997"/>
                  </a:lnTo>
                  <a:lnTo>
                    <a:pt x="2224902" y="1904611"/>
                  </a:lnTo>
                  <a:cubicBezTo>
                    <a:pt x="2280576" y="1917415"/>
                    <a:pt x="2336950" y="1946271"/>
                    <a:pt x="2378674" y="1985701"/>
                  </a:cubicBezTo>
                  <a:lnTo>
                    <a:pt x="2421225" y="1880214"/>
                  </a:lnTo>
                  <a:close/>
                  <a:moveTo>
                    <a:pt x="3053384" y="1960603"/>
                  </a:moveTo>
                  <a:lnTo>
                    <a:pt x="2778073" y="1829063"/>
                  </a:lnTo>
                  <a:lnTo>
                    <a:pt x="2714946" y="1968120"/>
                  </a:lnTo>
                  <a:lnTo>
                    <a:pt x="2945030" y="2075518"/>
                  </a:lnTo>
                  <a:cubicBezTo>
                    <a:pt x="2976689" y="2033094"/>
                    <a:pt x="3013699" y="1995447"/>
                    <a:pt x="3053448" y="1960539"/>
                  </a:cubicBezTo>
                  <a:close/>
                  <a:moveTo>
                    <a:pt x="1153086" y="2339427"/>
                  </a:moveTo>
                  <a:cubicBezTo>
                    <a:pt x="1143595" y="2321145"/>
                    <a:pt x="1092762" y="2297258"/>
                    <a:pt x="1088112" y="2280250"/>
                  </a:cubicBezTo>
                  <a:cubicBezTo>
                    <a:pt x="1079895" y="2250311"/>
                    <a:pt x="1130154" y="2233367"/>
                    <a:pt x="1127096" y="2211900"/>
                  </a:cubicBezTo>
                  <a:lnTo>
                    <a:pt x="1044477" y="2041311"/>
                  </a:lnTo>
                  <a:cubicBezTo>
                    <a:pt x="987084" y="2026023"/>
                    <a:pt x="935869" y="2025768"/>
                    <a:pt x="881851" y="1996721"/>
                  </a:cubicBezTo>
                  <a:cubicBezTo>
                    <a:pt x="810380" y="1958374"/>
                    <a:pt x="777893" y="1875436"/>
                    <a:pt x="701708" y="1848364"/>
                  </a:cubicBezTo>
                  <a:cubicBezTo>
                    <a:pt x="684827" y="1842376"/>
                    <a:pt x="606731" y="1826324"/>
                    <a:pt x="597176" y="1839255"/>
                  </a:cubicBezTo>
                  <a:lnTo>
                    <a:pt x="811909" y="2283881"/>
                  </a:lnTo>
                  <a:lnTo>
                    <a:pt x="1090596" y="2338726"/>
                  </a:lnTo>
                  <a:lnTo>
                    <a:pt x="1153150" y="2339300"/>
                  </a:lnTo>
                  <a:close/>
                  <a:moveTo>
                    <a:pt x="1188376" y="1854415"/>
                  </a:moveTo>
                  <a:lnTo>
                    <a:pt x="1037216" y="1933531"/>
                  </a:lnTo>
                  <a:lnTo>
                    <a:pt x="1089768" y="2045897"/>
                  </a:lnTo>
                  <a:lnTo>
                    <a:pt x="1238953" y="1970540"/>
                  </a:lnTo>
                  <a:lnTo>
                    <a:pt x="1188376" y="1854415"/>
                  </a:lnTo>
                  <a:close/>
                  <a:moveTo>
                    <a:pt x="2658508" y="1986465"/>
                  </a:moveTo>
                  <a:lnTo>
                    <a:pt x="2457025" y="1899961"/>
                  </a:lnTo>
                  <a:lnTo>
                    <a:pt x="2412499" y="2018060"/>
                  </a:lnTo>
                  <a:lnTo>
                    <a:pt x="2458490" y="2070995"/>
                  </a:lnTo>
                  <a:cubicBezTo>
                    <a:pt x="2487601" y="2059720"/>
                    <a:pt x="2517412" y="2050739"/>
                    <a:pt x="2547925" y="2043923"/>
                  </a:cubicBezTo>
                  <a:cubicBezTo>
                    <a:pt x="2574169" y="2038062"/>
                    <a:pt x="2621052" y="2037234"/>
                    <a:pt x="2640608" y="2030482"/>
                  </a:cubicBezTo>
                  <a:cubicBezTo>
                    <a:pt x="2650354" y="2027106"/>
                    <a:pt x="2663668" y="1994810"/>
                    <a:pt x="2658508" y="1986465"/>
                  </a:cubicBezTo>
                  <a:close/>
                  <a:moveTo>
                    <a:pt x="1747598" y="1915376"/>
                  </a:moveTo>
                  <a:cubicBezTo>
                    <a:pt x="1692561" y="1962196"/>
                    <a:pt x="1644531" y="2017869"/>
                    <a:pt x="1598221" y="2073479"/>
                  </a:cubicBezTo>
                  <a:lnTo>
                    <a:pt x="1751484" y="2212919"/>
                  </a:lnTo>
                  <a:cubicBezTo>
                    <a:pt x="1794226" y="2157436"/>
                    <a:pt x="1856907" y="2113993"/>
                    <a:pt x="1884553" y="2048828"/>
                  </a:cubicBezTo>
                  <a:lnTo>
                    <a:pt x="1747662" y="1915376"/>
                  </a:lnTo>
                  <a:close/>
                  <a:moveTo>
                    <a:pt x="1395783" y="1950475"/>
                  </a:moveTo>
                  <a:lnTo>
                    <a:pt x="1274753" y="2103864"/>
                  </a:lnTo>
                  <a:cubicBezTo>
                    <a:pt x="1289022" y="2119726"/>
                    <a:pt x="1397630" y="2214384"/>
                    <a:pt x="1407631" y="2212664"/>
                  </a:cubicBezTo>
                  <a:lnTo>
                    <a:pt x="1536878" y="2074945"/>
                  </a:lnTo>
                  <a:lnTo>
                    <a:pt x="1395847" y="1950475"/>
                  </a:lnTo>
                  <a:close/>
                  <a:moveTo>
                    <a:pt x="1335013" y="1965635"/>
                  </a:moveTo>
                  <a:lnTo>
                    <a:pt x="1296666" y="1985765"/>
                  </a:lnTo>
                  <a:lnTo>
                    <a:pt x="1299660" y="2005957"/>
                  </a:lnTo>
                  <a:lnTo>
                    <a:pt x="1334949" y="1965572"/>
                  </a:lnTo>
                  <a:close/>
                  <a:moveTo>
                    <a:pt x="1259146" y="2006021"/>
                  </a:moveTo>
                  <a:lnTo>
                    <a:pt x="1107604" y="2076856"/>
                  </a:lnTo>
                  <a:lnTo>
                    <a:pt x="1153150" y="2177820"/>
                  </a:lnTo>
                  <a:lnTo>
                    <a:pt x="1165826" y="2172915"/>
                  </a:lnTo>
                  <a:lnTo>
                    <a:pt x="1271695" y="2041438"/>
                  </a:lnTo>
                  <a:lnTo>
                    <a:pt x="1259083" y="2006021"/>
                  </a:lnTo>
                  <a:close/>
                  <a:moveTo>
                    <a:pt x="2750108" y="2026278"/>
                  </a:moveTo>
                  <a:lnTo>
                    <a:pt x="2702079" y="2006467"/>
                  </a:lnTo>
                  <a:cubicBezTo>
                    <a:pt x="2688765" y="2018697"/>
                    <a:pt x="2684561" y="2031055"/>
                    <a:pt x="2706983" y="2031501"/>
                  </a:cubicBezTo>
                  <a:lnTo>
                    <a:pt x="2750172" y="2026278"/>
                  </a:lnTo>
                  <a:close/>
                  <a:moveTo>
                    <a:pt x="1570066" y="2102081"/>
                  </a:moveTo>
                  <a:lnTo>
                    <a:pt x="1440882" y="2241010"/>
                  </a:lnTo>
                  <a:lnTo>
                    <a:pt x="1600387" y="2375035"/>
                  </a:lnTo>
                  <a:lnTo>
                    <a:pt x="1613382" y="2367582"/>
                  </a:lnTo>
                  <a:lnTo>
                    <a:pt x="1719315" y="2245979"/>
                  </a:lnTo>
                  <a:lnTo>
                    <a:pt x="1570066" y="2102081"/>
                  </a:lnTo>
                  <a:close/>
                  <a:moveTo>
                    <a:pt x="5231605" y="2248527"/>
                  </a:moveTo>
                  <a:cubicBezTo>
                    <a:pt x="5210457" y="2170940"/>
                    <a:pt x="5117009" y="2119153"/>
                    <a:pt x="5039614" y="2137434"/>
                  </a:cubicBezTo>
                  <a:cubicBezTo>
                    <a:pt x="5034135" y="2184700"/>
                    <a:pt x="5221668" y="2257955"/>
                    <a:pt x="5231605" y="2248527"/>
                  </a:cubicBezTo>
                  <a:close/>
                  <a:moveTo>
                    <a:pt x="1132893" y="2273689"/>
                  </a:moveTo>
                  <a:lnTo>
                    <a:pt x="1260866" y="2369048"/>
                  </a:lnTo>
                  <a:lnTo>
                    <a:pt x="1380431" y="2245979"/>
                  </a:lnTo>
                  <a:lnTo>
                    <a:pt x="1247298" y="2137753"/>
                  </a:lnTo>
                  <a:lnTo>
                    <a:pt x="1132893" y="2273689"/>
                  </a:lnTo>
                  <a:close/>
                  <a:moveTo>
                    <a:pt x="1409032" y="2274326"/>
                  </a:moveTo>
                  <a:lnTo>
                    <a:pt x="1294691" y="2397585"/>
                  </a:lnTo>
                  <a:lnTo>
                    <a:pt x="1463878" y="2531419"/>
                  </a:lnTo>
                  <a:lnTo>
                    <a:pt x="1572168" y="2408414"/>
                  </a:lnTo>
                  <a:lnTo>
                    <a:pt x="1409032" y="2274326"/>
                  </a:lnTo>
                  <a:close/>
                  <a:moveTo>
                    <a:pt x="808278" y="2330827"/>
                  </a:moveTo>
                  <a:cubicBezTo>
                    <a:pt x="792735" y="2332293"/>
                    <a:pt x="775154" y="2338026"/>
                    <a:pt x="760503" y="2343695"/>
                  </a:cubicBezTo>
                  <a:cubicBezTo>
                    <a:pt x="753560" y="2346370"/>
                    <a:pt x="709352" y="2366372"/>
                    <a:pt x="715785" y="2374972"/>
                  </a:cubicBezTo>
                  <a:lnTo>
                    <a:pt x="1211244" y="2773797"/>
                  </a:lnTo>
                  <a:lnTo>
                    <a:pt x="1410689" y="2539126"/>
                  </a:lnTo>
                  <a:lnTo>
                    <a:pt x="1194618" y="2370767"/>
                  </a:lnTo>
                  <a:cubicBezTo>
                    <a:pt x="1070021" y="2406694"/>
                    <a:pt x="927588" y="2319553"/>
                    <a:pt x="808214" y="2330891"/>
                  </a:cubicBezTo>
                  <a:close/>
                  <a:moveTo>
                    <a:pt x="3053320" y="2773988"/>
                  </a:moveTo>
                  <a:cubicBezTo>
                    <a:pt x="3057907" y="2756152"/>
                    <a:pt x="3076380" y="2682643"/>
                    <a:pt x="3045867" y="2682833"/>
                  </a:cubicBezTo>
                  <a:cubicBezTo>
                    <a:pt x="3010132" y="2683025"/>
                    <a:pt x="3017903" y="2768638"/>
                    <a:pt x="3053320" y="2773988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DDA576E0-0EDE-B189-7F15-D7EFBC5F82FF}"/>
                </a:ext>
              </a:extLst>
            </p:cNvPr>
            <p:cNvSpPr/>
            <p:nvPr/>
          </p:nvSpPr>
          <p:spPr>
            <a:xfrm>
              <a:off x="6698618" y="2347286"/>
              <a:ext cx="1991836" cy="1182965"/>
            </a:xfrm>
            <a:custGeom>
              <a:avLst/>
              <a:gdLst>
                <a:gd name="csX0" fmla="*/ 517923 w 1991836"/>
                <a:gd name="csY0" fmla="*/ 281220 h 1182965"/>
                <a:gd name="csX1" fmla="*/ 626722 w 1991836"/>
                <a:gd name="csY1" fmla="*/ 76743 h 1182965"/>
                <a:gd name="csX2" fmla="*/ 1114282 w 1991836"/>
                <a:gd name="csY2" fmla="*/ 263511 h 1182965"/>
                <a:gd name="csX3" fmla="*/ 1147024 w 1991836"/>
                <a:gd name="csY3" fmla="*/ 228094 h 1182965"/>
                <a:gd name="csX4" fmla="*/ 1588146 w 1991836"/>
                <a:gd name="csY4" fmla="*/ 105535 h 1182965"/>
                <a:gd name="csX5" fmla="*/ 1771220 w 1991836"/>
                <a:gd name="csY5" fmla="*/ 586852 h 1182965"/>
                <a:gd name="csX6" fmla="*/ 1977799 w 1991836"/>
                <a:gd name="csY6" fmla="*/ 701258 h 1182965"/>
                <a:gd name="csX7" fmla="*/ 1979774 w 1991836"/>
                <a:gd name="csY7" fmla="*/ 848468 h 1182965"/>
                <a:gd name="csX8" fmla="*/ 1498393 w 1991836"/>
                <a:gd name="csY8" fmla="*/ 970963 h 1182965"/>
                <a:gd name="csX9" fmla="*/ 1068673 w 1991836"/>
                <a:gd name="csY9" fmla="*/ 1061927 h 1182965"/>
                <a:gd name="csX10" fmla="*/ 780749 w 1991836"/>
                <a:gd name="csY10" fmla="*/ 1155311 h 1182965"/>
                <a:gd name="csX11" fmla="*/ 656980 w 1991836"/>
                <a:gd name="csY11" fmla="*/ 1067087 h 1182965"/>
                <a:gd name="csX12" fmla="*/ 229107 w 1991836"/>
                <a:gd name="csY12" fmla="*/ 865540 h 1182965"/>
                <a:gd name="csX13" fmla="*/ 58837 w 1991836"/>
                <a:gd name="csY13" fmla="*/ 443910 h 1182965"/>
                <a:gd name="csX14" fmla="*/ 517796 w 1991836"/>
                <a:gd name="csY14" fmla="*/ 369699 h 1182965"/>
                <a:gd name="csX15" fmla="*/ 517796 w 1991836"/>
                <a:gd name="csY15" fmla="*/ 281284 h 1182965"/>
                <a:gd name="csX16" fmla="*/ 1686945 w 1991836"/>
                <a:gd name="csY16" fmla="*/ 613670 h 1182965"/>
                <a:gd name="csX17" fmla="*/ 1730707 w 1991836"/>
                <a:gd name="csY17" fmla="*/ 574176 h 1182965"/>
                <a:gd name="csX18" fmla="*/ 1671848 w 1991836"/>
                <a:gd name="csY18" fmla="*/ 193696 h 1182965"/>
                <a:gd name="csX19" fmla="*/ 1180084 w 1991836"/>
                <a:gd name="csY19" fmla="*/ 251090 h 1182965"/>
                <a:gd name="csX20" fmla="*/ 1097274 w 1991836"/>
                <a:gd name="csY20" fmla="*/ 353710 h 1182965"/>
                <a:gd name="csX21" fmla="*/ 1078164 w 1991836"/>
                <a:gd name="csY21" fmla="*/ 271856 h 1182965"/>
                <a:gd name="csX22" fmla="*/ 849099 w 1991836"/>
                <a:gd name="csY22" fmla="*/ 41071 h 1182965"/>
                <a:gd name="csX23" fmla="*/ 558882 w 1991836"/>
                <a:gd name="csY23" fmla="*/ 386771 h 1182965"/>
                <a:gd name="csX24" fmla="*/ 574998 w 1991836"/>
                <a:gd name="csY24" fmla="*/ 496398 h 1182965"/>
                <a:gd name="csX25" fmla="*/ 561621 w 1991836"/>
                <a:gd name="csY25" fmla="*/ 499775 h 1182965"/>
                <a:gd name="csX26" fmla="*/ 502699 w 1991836"/>
                <a:gd name="csY26" fmla="*/ 407537 h 1182965"/>
                <a:gd name="csX27" fmla="*/ 110944 w 1991836"/>
                <a:gd name="csY27" fmla="*/ 440406 h 1182965"/>
                <a:gd name="csX28" fmla="*/ 229744 w 1991836"/>
                <a:gd name="csY28" fmla="*/ 824517 h 1182965"/>
                <a:gd name="csX29" fmla="*/ 239681 w 1991836"/>
                <a:gd name="csY29" fmla="*/ 771264 h 1182965"/>
                <a:gd name="csX30" fmla="*/ 277583 w 1991836"/>
                <a:gd name="csY30" fmla="*/ 717947 h 1182965"/>
                <a:gd name="csX31" fmla="*/ 273761 w 1991836"/>
                <a:gd name="csY31" fmla="*/ 785087 h 1182965"/>
                <a:gd name="csX32" fmla="*/ 465434 w 1991836"/>
                <a:gd name="csY32" fmla="*/ 1071482 h 1182965"/>
                <a:gd name="csX33" fmla="*/ 694818 w 1991836"/>
                <a:gd name="csY33" fmla="*/ 993832 h 1182965"/>
                <a:gd name="csX34" fmla="*/ 777373 w 1991836"/>
                <a:gd name="csY34" fmla="*/ 947076 h 1182965"/>
                <a:gd name="csX35" fmla="*/ 694881 w 1991836"/>
                <a:gd name="csY35" fmla="*/ 1044346 h 1182965"/>
                <a:gd name="csX36" fmla="*/ 1010260 w 1991836"/>
                <a:gd name="csY36" fmla="*/ 1071737 h 1182965"/>
                <a:gd name="csX37" fmla="*/ 1039690 w 1991836"/>
                <a:gd name="csY37" fmla="*/ 1025363 h 1182965"/>
                <a:gd name="csX38" fmla="*/ 1071094 w 1991836"/>
                <a:gd name="csY38" fmla="*/ 950707 h 1182965"/>
                <a:gd name="csX39" fmla="*/ 1088739 w 1991836"/>
                <a:gd name="csY39" fmla="*/ 1008865 h 1182965"/>
                <a:gd name="csX40" fmla="*/ 1193334 w 1991836"/>
                <a:gd name="csY40" fmla="*/ 1127092 h 1182965"/>
                <a:gd name="csX41" fmla="*/ 1468199 w 1991836"/>
                <a:gd name="csY41" fmla="*/ 923380 h 1182965"/>
                <a:gd name="csX42" fmla="*/ 1471321 w 1991836"/>
                <a:gd name="csY42" fmla="*/ 834454 h 1182965"/>
                <a:gd name="csX43" fmla="*/ 1513235 w 1991836"/>
                <a:gd name="csY43" fmla="*/ 908283 h 1182965"/>
                <a:gd name="csX44" fmla="*/ 1867280 w 1991836"/>
                <a:gd name="csY44" fmla="*/ 968606 h 1182965"/>
                <a:gd name="csX45" fmla="*/ 1735739 w 1991836"/>
                <a:gd name="csY45" fmla="*/ 634946 h 1182965"/>
                <a:gd name="csX46" fmla="*/ 1681085 w 1991836"/>
                <a:gd name="csY46" fmla="*/ 634118 h 1182965"/>
                <a:gd name="csX47" fmla="*/ 1687009 w 1991836"/>
                <a:gd name="csY47" fmla="*/ 613925 h 1182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1991836" h="1182965">
                  <a:moveTo>
                    <a:pt x="517923" y="281220"/>
                  </a:moveTo>
                  <a:cubicBezTo>
                    <a:pt x="525567" y="213061"/>
                    <a:pt x="575189" y="121651"/>
                    <a:pt x="626722" y="76743"/>
                  </a:cubicBezTo>
                  <a:cubicBezTo>
                    <a:pt x="807885" y="-81169"/>
                    <a:pt x="1099440" y="16101"/>
                    <a:pt x="1114282" y="263511"/>
                  </a:cubicBezTo>
                  <a:cubicBezTo>
                    <a:pt x="1121034" y="271729"/>
                    <a:pt x="1142756" y="232935"/>
                    <a:pt x="1147024" y="228094"/>
                  </a:cubicBezTo>
                  <a:cubicBezTo>
                    <a:pt x="1263531" y="97764"/>
                    <a:pt x="1418386" y="49097"/>
                    <a:pt x="1588146" y="105535"/>
                  </a:cubicBezTo>
                  <a:cubicBezTo>
                    <a:pt x="1795999" y="174586"/>
                    <a:pt x="1887919" y="396198"/>
                    <a:pt x="1771220" y="586852"/>
                  </a:cubicBezTo>
                  <a:cubicBezTo>
                    <a:pt x="1852884" y="582648"/>
                    <a:pt x="1947223" y="621314"/>
                    <a:pt x="1977799" y="701258"/>
                  </a:cubicBezTo>
                  <a:cubicBezTo>
                    <a:pt x="1997992" y="754192"/>
                    <a:pt x="1994361" y="795024"/>
                    <a:pt x="1979774" y="848468"/>
                  </a:cubicBezTo>
                  <a:cubicBezTo>
                    <a:pt x="1918367" y="1073138"/>
                    <a:pt x="1651974" y="1168688"/>
                    <a:pt x="1498393" y="970963"/>
                  </a:cubicBezTo>
                  <a:cubicBezTo>
                    <a:pt x="1461256" y="1192385"/>
                    <a:pt x="1184734" y="1268570"/>
                    <a:pt x="1068673" y="1061927"/>
                  </a:cubicBezTo>
                  <a:cubicBezTo>
                    <a:pt x="1000323" y="1163210"/>
                    <a:pt x="897639" y="1202131"/>
                    <a:pt x="780749" y="1155311"/>
                  </a:cubicBezTo>
                  <a:cubicBezTo>
                    <a:pt x="729279" y="1134672"/>
                    <a:pt x="697493" y="1100593"/>
                    <a:pt x="656980" y="1067087"/>
                  </a:cubicBezTo>
                  <a:cubicBezTo>
                    <a:pt x="473779" y="1177734"/>
                    <a:pt x="256817" y="1076514"/>
                    <a:pt x="229107" y="865540"/>
                  </a:cubicBezTo>
                  <a:cubicBezTo>
                    <a:pt x="24566" y="817829"/>
                    <a:pt x="-70092" y="624945"/>
                    <a:pt x="58837" y="443910"/>
                  </a:cubicBezTo>
                  <a:cubicBezTo>
                    <a:pt x="164452" y="295616"/>
                    <a:pt x="369757" y="265613"/>
                    <a:pt x="517796" y="369699"/>
                  </a:cubicBezTo>
                  <a:cubicBezTo>
                    <a:pt x="520089" y="341416"/>
                    <a:pt x="514674" y="308993"/>
                    <a:pt x="517796" y="281284"/>
                  </a:cubicBezTo>
                  <a:close/>
                  <a:moveTo>
                    <a:pt x="1686945" y="613670"/>
                  </a:moveTo>
                  <a:cubicBezTo>
                    <a:pt x="1696245" y="602523"/>
                    <a:pt x="1718604" y="589592"/>
                    <a:pt x="1730707" y="574176"/>
                  </a:cubicBezTo>
                  <a:cubicBezTo>
                    <a:pt x="1821798" y="458561"/>
                    <a:pt x="1788228" y="278481"/>
                    <a:pt x="1671848" y="193696"/>
                  </a:cubicBezTo>
                  <a:cubicBezTo>
                    <a:pt x="1516994" y="80820"/>
                    <a:pt x="1302962" y="104198"/>
                    <a:pt x="1180084" y="251090"/>
                  </a:cubicBezTo>
                  <a:cubicBezTo>
                    <a:pt x="1163968" y="270327"/>
                    <a:pt x="1117340" y="357469"/>
                    <a:pt x="1097274" y="353710"/>
                  </a:cubicBezTo>
                  <a:cubicBezTo>
                    <a:pt x="1070202" y="348614"/>
                    <a:pt x="1080712" y="292813"/>
                    <a:pt x="1078164" y="271856"/>
                  </a:cubicBezTo>
                  <a:cubicBezTo>
                    <a:pt x="1062430" y="142864"/>
                    <a:pt x="983570" y="49225"/>
                    <a:pt x="849099" y="41071"/>
                  </a:cubicBezTo>
                  <a:cubicBezTo>
                    <a:pt x="649209" y="28904"/>
                    <a:pt x="539581" y="201977"/>
                    <a:pt x="558882" y="386771"/>
                  </a:cubicBezTo>
                  <a:cubicBezTo>
                    <a:pt x="561621" y="413270"/>
                    <a:pt x="597102" y="481556"/>
                    <a:pt x="574998" y="496398"/>
                  </a:cubicBezTo>
                  <a:lnTo>
                    <a:pt x="561621" y="499775"/>
                  </a:lnTo>
                  <a:cubicBezTo>
                    <a:pt x="524675" y="478499"/>
                    <a:pt x="539071" y="439960"/>
                    <a:pt x="502699" y="407537"/>
                  </a:cubicBezTo>
                  <a:cubicBezTo>
                    <a:pt x="396065" y="312369"/>
                    <a:pt x="204455" y="337403"/>
                    <a:pt x="110944" y="440406"/>
                  </a:cubicBezTo>
                  <a:cubicBezTo>
                    <a:pt x="-22572" y="587489"/>
                    <a:pt x="40428" y="779927"/>
                    <a:pt x="229744" y="824517"/>
                  </a:cubicBezTo>
                  <a:cubicBezTo>
                    <a:pt x="229235" y="806235"/>
                    <a:pt x="233821" y="788272"/>
                    <a:pt x="239681" y="771264"/>
                  </a:cubicBezTo>
                  <a:cubicBezTo>
                    <a:pt x="244841" y="756294"/>
                    <a:pt x="260893" y="716673"/>
                    <a:pt x="277583" y="717947"/>
                  </a:cubicBezTo>
                  <a:cubicBezTo>
                    <a:pt x="315994" y="720877"/>
                    <a:pt x="280322" y="763556"/>
                    <a:pt x="273761" y="785087"/>
                  </a:cubicBezTo>
                  <a:cubicBezTo>
                    <a:pt x="236751" y="906244"/>
                    <a:pt x="339181" y="1058360"/>
                    <a:pt x="465434" y="1071482"/>
                  </a:cubicBezTo>
                  <a:cubicBezTo>
                    <a:pt x="546397" y="1079890"/>
                    <a:pt x="633092" y="1044473"/>
                    <a:pt x="694818" y="993832"/>
                  </a:cubicBezTo>
                  <a:cubicBezTo>
                    <a:pt x="707685" y="983321"/>
                    <a:pt x="763805" y="910002"/>
                    <a:pt x="777373" y="947076"/>
                  </a:cubicBezTo>
                  <a:cubicBezTo>
                    <a:pt x="786992" y="973384"/>
                    <a:pt x="713100" y="1026765"/>
                    <a:pt x="694881" y="1044346"/>
                  </a:cubicBezTo>
                  <a:cubicBezTo>
                    <a:pt x="773997" y="1138048"/>
                    <a:pt x="922800" y="1178371"/>
                    <a:pt x="1010260" y="1071737"/>
                  </a:cubicBezTo>
                  <a:cubicBezTo>
                    <a:pt x="1017458" y="1062946"/>
                    <a:pt x="1036568" y="1034982"/>
                    <a:pt x="1039690" y="1025363"/>
                  </a:cubicBezTo>
                  <a:cubicBezTo>
                    <a:pt x="1046060" y="1005489"/>
                    <a:pt x="1038352" y="947649"/>
                    <a:pt x="1071094" y="950707"/>
                  </a:cubicBezTo>
                  <a:cubicBezTo>
                    <a:pt x="1100714" y="953446"/>
                    <a:pt x="1087592" y="993195"/>
                    <a:pt x="1088739" y="1008865"/>
                  </a:cubicBezTo>
                  <a:cubicBezTo>
                    <a:pt x="1092242" y="1056831"/>
                    <a:pt x="1151610" y="1108619"/>
                    <a:pt x="1193334" y="1127092"/>
                  </a:cubicBezTo>
                  <a:cubicBezTo>
                    <a:pt x="1336149" y="1190410"/>
                    <a:pt x="1461001" y="1061354"/>
                    <a:pt x="1468199" y="923380"/>
                  </a:cubicBezTo>
                  <a:cubicBezTo>
                    <a:pt x="1469028" y="906945"/>
                    <a:pt x="1456288" y="837958"/>
                    <a:pt x="1471321" y="834454"/>
                  </a:cubicBezTo>
                  <a:cubicBezTo>
                    <a:pt x="1514509" y="829040"/>
                    <a:pt x="1504445" y="878726"/>
                    <a:pt x="1513235" y="908283"/>
                  </a:cubicBezTo>
                  <a:cubicBezTo>
                    <a:pt x="1558399" y="1060271"/>
                    <a:pt x="1761793" y="1072947"/>
                    <a:pt x="1867280" y="968606"/>
                  </a:cubicBezTo>
                  <a:cubicBezTo>
                    <a:pt x="2008630" y="828849"/>
                    <a:pt x="1971875" y="580737"/>
                    <a:pt x="1735739" y="634946"/>
                  </a:cubicBezTo>
                  <a:cubicBezTo>
                    <a:pt x="1716820" y="639278"/>
                    <a:pt x="1697392" y="663420"/>
                    <a:pt x="1681085" y="634118"/>
                  </a:cubicBezTo>
                  <a:cubicBezTo>
                    <a:pt x="1679429" y="627175"/>
                    <a:pt x="1682550" y="619212"/>
                    <a:pt x="1687009" y="61392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E08899A-7844-AF62-02B8-C2A425D9D304}"/>
                </a:ext>
              </a:extLst>
            </p:cNvPr>
            <p:cNvSpPr/>
            <p:nvPr/>
          </p:nvSpPr>
          <p:spPr>
            <a:xfrm>
              <a:off x="7817853" y="3625724"/>
              <a:ext cx="268950" cy="218545"/>
            </a:xfrm>
            <a:custGeom>
              <a:avLst/>
              <a:gdLst>
                <a:gd name="csX0" fmla="*/ 125186 w 268950"/>
                <a:gd name="csY0" fmla="*/ 1980 h 218545"/>
                <a:gd name="csX1" fmla="*/ 151940 w 268950"/>
                <a:gd name="csY1" fmla="*/ 215693 h 218545"/>
                <a:gd name="csX2" fmla="*/ 125186 w 268950"/>
                <a:gd name="csY2" fmla="*/ 1980 h 218545"/>
                <a:gd name="csX3" fmla="*/ 52377 w 268950"/>
                <a:gd name="csY3" fmla="*/ 155561 h 218545"/>
                <a:gd name="csX4" fmla="*/ 223475 w 268950"/>
                <a:gd name="csY4" fmla="*/ 72878 h 218545"/>
                <a:gd name="csX5" fmla="*/ 40847 w 268950"/>
                <a:gd name="csY5" fmla="*/ 134285 h 218545"/>
                <a:gd name="csX6" fmla="*/ 52377 w 268950"/>
                <a:gd name="csY6" fmla="*/ 155497 h 218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68950" h="218545">
                  <a:moveTo>
                    <a:pt x="125186" y="1980"/>
                  </a:moveTo>
                  <a:cubicBezTo>
                    <a:pt x="306858" y="-22608"/>
                    <a:pt x="316987" y="189449"/>
                    <a:pt x="151940" y="215693"/>
                  </a:cubicBezTo>
                  <a:cubicBezTo>
                    <a:pt x="-38651" y="245951"/>
                    <a:pt x="-52601" y="26058"/>
                    <a:pt x="125186" y="1980"/>
                  </a:cubicBezTo>
                  <a:close/>
                  <a:moveTo>
                    <a:pt x="52377" y="155561"/>
                  </a:moveTo>
                  <a:cubicBezTo>
                    <a:pt x="108879" y="214292"/>
                    <a:pt x="267237" y="150592"/>
                    <a:pt x="223475" y="72878"/>
                  </a:cubicBezTo>
                  <a:cubicBezTo>
                    <a:pt x="188058" y="10006"/>
                    <a:pt x="25113" y="42748"/>
                    <a:pt x="40847" y="134285"/>
                  </a:cubicBezTo>
                  <a:cubicBezTo>
                    <a:pt x="42057" y="141164"/>
                    <a:pt x="47535" y="150465"/>
                    <a:pt x="52377" y="155497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334A63D-EFDF-9BCF-79BC-7748506B17BA}"/>
                </a:ext>
              </a:extLst>
            </p:cNvPr>
            <p:cNvSpPr/>
            <p:nvPr/>
          </p:nvSpPr>
          <p:spPr>
            <a:xfrm>
              <a:off x="8138705" y="3884381"/>
              <a:ext cx="138456" cy="150519"/>
            </a:xfrm>
            <a:custGeom>
              <a:avLst/>
              <a:gdLst>
                <a:gd name="csX0" fmla="*/ 67223 w 138456"/>
                <a:gd name="csY0" fmla="*/ 735 h 150519"/>
                <a:gd name="csX1" fmla="*/ 88563 w 138456"/>
                <a:gd name="csY1" fmla="*/ 143677 h 150519"/>
                <a:gd name="csX2" fmla="*/ 67223 w 138456"/>
                <a:gd name="csY2" fmla="*/ 735 h 150519"/>
                <a:gd name="csX3" fmla="*/ 92449 w 138456"/>
                <a:gd name="csY3" fmla="*/ 46408 h 150519"/>
                <a:gd name="csX4" fmla="*/ 44355 w 138456"/>
                <a:gd name="csY4" fmla="*/ 104566 h 150519"/>
                <a:gd name="csX5" fmla="*/ 92449 w 138456"/>
                <a:gd name="csY5" fmla="*/ 46408 h 150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8456" h="150519">
                  <a:moveTo>
                    <a:pt x="67223" y="735"/>
                  </a:moveTo>
                  <a:cubicBezTo>
                    <a:pt x="148887" y="-10540"/>
                    <a:pt x="166086" y="111191"/>
                    <a:pt x="88563" y="143677"/>
                  </a:cubicBezTo>
                  <a:cubicBezTo>
                    <a:pt x="-13421" y="186484"/>
                    <a:pt x="-36162" y="15004"/>
                    <a:pt x="67223" y="735"/>
                  </a:cubicBezTo>
                  <a:close/>
                  <a:moveTo>
                    <a:pt x="92449" y="46408"/>
                  </a:moveTo>
                  <a:cubicBezTo>
                    <a:pt x="61044" y="21182"/>
                    <a:pt x="21423" y="81506"/>
                    <a:pt x="44355" y="104566"/>
                  </a:cubicBezTo>
                  <a:cubicBezTo>
                    <a:pt x="80154" y="126670"/>
                    <a:pt x="112004" y="77621"/>
                    <a:pt x="92449" y="46408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A69073E2-3B96-AE7A-6E30-D8461E8DB93B}"/>
                </a:ext>
              </a:extLst>
            </p:cNvPr>
            <p:cNvSpPr/>
            <p:nvPr/>
          </p:nvSpPr>
          <p:spPr>
            <a:xfrm>
              <a:off x="9464985" y="5733733"/>
              <a:ext cx="354379" cy="303202"/>
            </a:xfrm>
            <a:custGeom>
              <a:avLst/>
              <a:gdLst>
                <a:gd name="csX0" fmla="*/ 1185 w 354379"/>
                <a:gd name="csY0" fmla="*/ 273101 h 303202"/>
                <a:gd name="csX1" fmla="*/ 323634 w 354379"/>
                <a:gd name="csY1" fmla="*/ 6899 h 303202"/>
                <a:gd name="csX2" fmla="*/ 353254 w 354379"/>
                <a:gd name="csY2" fmla="*/ 31169 h 303202"/>
                <a:gd name="csX3" fmla="*/ 297772 w 354379"/>
                <a:gd name="csY3" fmla="*/ 117419 h 303202"/>
                <a:gd name="csX4" fmla="*/ 118584 w 354379"/>
                <a:gd name="csY4" fmla="*/ 276796 h 303202"/>
                <a:gd name="csX5" fmla="*/ 1185 w 354379"/>
                <a:gd name="csY5" fmla="*/ 273101 h 303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354379" h="303202">
                  <a:moveTo>
                    <a:pt x="1185" y="273101"/>
                  </a:moveTo>
                  <a:cubicBezTo>
                    <a:pt x="155402" y="252717"/>
                    <a:pt x="247258" y="129330"/>
                    <a:pt x="323634" y="6899"/>
                  </a:cubicBezTo>
                  <a:cubicBezTo>
                    <a:pt x="341852" y="-10873"/>
                    <a:pt x="358987" y="8746"/>
                    <a:pt x="353254" y="31169"/>
                  </a:cubicBezTo>
                  <a:cubicBezTo>
                    <a:pt x="350006" y="43973"/>
                    <a:pt x="308537" y="102704"/>
                    <a:pt x="297772" y="117419"/>
                  </a:cubicBezTo>
                  <a:cubicBezTo>
                    <a:pt x="252354" y="179654"/>
                    <a:pt x="189800" y="244436"/>
                    <a:pt x="118584" y="276796"/>
                  </a:cubicBezTo>
                  <a:cubicBezTo>
                    <a:pt x="91575" y="289090"/>
                    <a:pt x="-12193" y="331514"/>
                    <a:pt x="1185" y="273101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4E8096D8-E739-C4F2-B82A-2718B49A0A79}"/>
                </a:ext>
              </a:extLst>
            </p:cNvPr>
            <p:cNvSpPr/>
            <p:nvPr/>
          </p:nvSpPr>
          <p:spPr>
            <a:xfrm>
              <a:off x="7711328" y="5884370"/>
              <a:ext cx="367170" cy="110160"/>
            </a:xfrm>
            <a:custGeom>
              <a:avLst/>
              <a:gdLst>
                <a:gd name="csX0" fmla="*/ 8825 w 367170"/>
                <a:gd name="csY0" fmla="*/ 1180 h 110160"/>
                <a:gd name="csX1" fmla="*/ 30610 w 367170"/>
                <a:gd name="csY1" fmla="*/ 3346 h 110160"/>
                <a:gd name="csX2" fmla="*/ 115331 w 367170"/>
                <a:gd name="csY2" fmla="*/ 50038 h 110160"/>
                <a:gd name="csX3" fmla="*/ 245534 w 367170"/>
                <a:gd name="csY3" fmla="*/ 71314 h 110160"/>
                <a:gd name="csX4" fmla="*/ 351531 w 367170"/>
                <a:gd name="csY4" fmla="*/ 50930 h 110160"/>
                <a:gd name="csX5" fmla="*/ 367074 w 367170"/>
                <a:gd name="csY5" fmla="*/ 71823 h 110160"/>
                <a:gd name="csX6" fmla="*/ 289614 w 367170"/>
                <a:gd name="csY6" fmla="*/ 105330 h 110160"/>
                <a:gd name="csX7" fmla="*/ 86475 w 367170"/>
                <a:gd name="csY7" fmla="*/ 78767 h 110160"/>
                <a:gd name="csX8" fmla="*/ 34 w 367170"/>
                <a:gd name="csY8" fmla="*/ 13347 h 110160"/>
                <a:gd name="csX9" fmla="*/ 8697 w 367170"/>
                <a:gd name="csY9" fmla="*/ 1180 h 1101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367170" h="110160">
                  <a:moveTo>
                    <a:pt x="8825" y="1180"/>
                  </a:moveTo>
                  <a:cubicBezTo>
                    <a:pt x="16533" y="-1368"/>
                    <a:pt x="23349" y="607"/>
                    <a:pt x="30610" y="3346"/>
                  </a:cubicBezTo>
                  <a:cubicBezTo>
                    <a:pt x="53733" y="11946"/>
                    <a:pt x="85838" y="39273"/>
                    <a:pt x="115331" y="50038"/>
                  </a:cubicBezTo>
                  <a:cubicBezTo>
                    <a:pt x="151831" y="63288"/>
                    <a:pt x="206677" y="73097"/>
                    <a:pt x="245534" y="71314"/>
                  </a:cubicBezTo>
                  <a:cubicBezTo>
                    <a:pt x="270759" y="70104"/>
                    <a:pt x="337963" y="48828"/>
                    <a:pt x="351531" y="50930"/>
                  </a:cubicBezTo>
                  <a:cubicBezTo>
                    <a:pt x="361850" y="52522"/>
                    <a:pt x="368029" y="61504"/>
                    <a:pt x="367074" y="71823"/>
                  </a:cubicBezTo>
                  <a:cubicBezTo>
                    <a:pt x="362232" y="94883"/>
                    <a:pt x="310190" y="102017"/>
                    <a:pt x="289614" y="105330"/>
                  </a:cubicBezTo>
                  <a:cubicBezTo>
                    <a:pt x="218207" y="116796"/>
                    <a:pt x="152787" y="107814"/>
                    <a:pt x="86475" y="78767"/>
                  </a:cubicBezTo>
                  <a:cubicBezTo>
                    <a:pt x="66537" y="70040"/>
                    <a:pt x="-1749" y="34814"/>
                    <a:pt x="34" y="13347"/>
                  </a:cubicBezTo>
                  <a:cubicBezTo>
                    <a:pt x="225" y="7423"/>
                    <a:pt x="2901" y="3155"/>
                    <a:pt x="8697" y="118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A022AE88-67A2-7093-1DEA-304E98456100}"/>
                </a:ext>
              </a:extLst>
            </p:cNvPr>
            <p:cNvSpPr/>
            <p:nvPr/>
          </p:nvSpPr>
          <p:spPr>
            <a:xfrm>
              <a:off x="8221661" y="5854918"/>
              <a:ext cx="36056" cy="39686"/>
            </a:xfrm>
            <a:custGeom>
              <a:avLst/>
              <a:gdLst>
                <a:gd name="csX0" fmla="*/ 29622 w 36056"/>
                <a:gd name="csY0" fmla="*/ 33880 h 39686"/>
                <a:gd name="csX1" fmla="*/ 1658 w 36056"/>
                <a:gd name="csY1" fmla="*/ 13496 h 39686"/>
                <a:gd name="csX2" fmla="*/ 29622 w 36056"/>
                <a:gd name="csY2" fmla="*/ 33880 h 396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056" h="39686">
                  <a:moveTo>
                    <a:pt x="29622" y="33880"/>
                  </a:moveTo>
                  <a:cubicBezTo>
                    <a:pt x="17838" y="45856"/>
                    <a:pt x="-6560" y="39422"/>
                    <a:pt x="1658" y="13496"/>
                  </a:cubicBezTo>
                  <a:cubicBezTo>
                    <a:pt x="11468" y="-17526"/>
                    <a:pt x="51471" y="11649"/>
                    <a:pt x="29622" y="3388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B95E2F88-8431-326F-DCF7-C32E14CB9090}"/>
                </a:ext>
              </a:extLst>
            </p:cNvPr>
            <p:cNvSpPr/>
            <p:nvPr/>
          </p:nvSpPr>
          <p:spPr>
            <a:xfrm>
              <a:off x="10455959" y="4602608"/>
              <a:ext cx="36094" cy="37427"/>
            </a:xfrm>
            <a:custGeom>
              <a:avLst/>
              <a:gdLst>
                <a:gd name="csX0" fmla="*/ 6541 w 36094"/>
                <a:gd name="csY0" fmla="*/ 5375 h 37427"/>
                <a:gd name="csX1" fmla="*/ 33168 w 36094"/>
                <a:gd name="csY1" fmla="*/ 29390 h 37427"/>
                <a:gd name="csX2" fmla="*/ 6541 w 36094"/>
                <a:gd name="csY2" fmla="*/ 5375 h 374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094" h="37427">
                  <a:moveTo>
                    <a:pt x="6541" y="5375"/>
                  </a:moveTo>
                  <a:cubicBezTo>
                    <a:pt x="21893" y="-10359"/>
                    <a:pt x="44124" y="11745"/>
                    <a:pt x="33168" y="29390"/>
                  </a:cubicBezTo>
                  <a:cubicBezTo>
                    <a:pt x="20364" y="50092"/>
                    <a:pt x="-14352" y="26714"/>
                    <a:pt x="6541" y="537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377E98A1-CAEC-028E-5FDE-3583A55BB76C}"/>
                </a:ext>
              </a:extLst>
            </p:cNvPr>
            <p:cNvSpPr/>
            <p:nvPr/>
          </p:nvSpPr>
          <p:spPr>
            <a:xfrm>
              <a:off x="9830070" y="5647531"/>
              <a:ext cx="33986" cy="35361"/>
            </a:xfrm>
            <a:custGeom>
              <a:avLst/>
              <a:gdLst>
                <a:gd name="csX0" fmla="*/ 12948 w 33986"/>
                <a:gd name="csY0" fmla="*/ 545 h 35361"/>
                <a:gd name="csX1" fmla="*/ 21038 w 33986"/>
                <a:gd name="csY1" fmla="*/ 34816 h 35361"/>
                <a:gd name="csX2" fmla="*/ 12948 w 33986"/>
                <a:gd name="csY2" fmla="*/ 545 h 3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86" h="35361">
                  <a:moveTo>
                    <a:pt x="12948" y="545"/>
                  </a:moveTo>
                  <a:cubicBezTo>
                    <a:pt x="33969" y="-4678"/>
                    <a:pt x="43588" y="29210"/>
                    <a:pt x="21038" y="34816"/>
                  </a:cubicBezTo>
                  <a:cubicBezTo>
                    <a:pt x="17" y="40039"/>
                    <a:pt x="-9601" y="6151"/>
                    <a:pt x="12948" y="54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F6A18A27-887C-8C5E-D986-5EA358CD6B1E}"/>
                </a:ext>
              </a:extLst>
            </p:cNvPr>
            <p:cNvSpPr/>
            <p:nvPr/>
          </p:nvSpPr>
          <p:spPr>
            <a:xfrm>
              <a:off x="8138156" y="5904797"/>
              <a:ext cx="32770" cy="35839"/>
            </a:xfrm>
            <a:custGeom>
              <a:avLst/>
              <a:gdLst>
                <a:gd name="csX0" fmla="*/ 11461 w 32770"/>
                <a:gd name="csY0" fmla="*/ 691 h 35839"/>
                <a:gd name="csX1" fmla="*/ 19934 w 32770"/>
                <a:gd name="csY1" fmla="*/ 35217 h 35839"/>
                <a:gd name="csX2" fmla="*/ 11461 w 32770"/>
                <a:gd name="csY2" fmla="*/ 691 h 358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770" h="35839">
                  <a:moveTo>
                    <a:pt x="11461" y="691"/>
                  </a:moveTo>
                  <a:cubicBezTo>
                    <a:pt x="31591" y="-5296"/>
                    <a:pt x="43120" y="29420"/>
                    <a:pt x="19934" y="35217"/>
                  </a:cubicBezTo>
                  <a:cubicBezTo>
                    <a:pt x="-2935" y="40886"/>
                    <a:pt x="-6629" y="6106"/>
                    <a:pt x="11461" y="691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91080D82-EF2F-1D49-C6CF-9B630BA314D6}"/>
                </a:ext>
              </a:extLst>
            </p:cNvPr>
            <p:cNvSpPr/>
            <p:nvPr/>
          </p:nvSpPr>
          <p:spPr>
            <a:xfrm>
              <a:off x="7102726" y="4691840"/>
              <a:ext cx="33939" cy="36876"/>
            </a:xfrm>
            <a:custGeom>
              <a:avLst/>
              <a:gdLst>
                <a:gd name="csX0" fmla="*/ 10939 w 33939"/>
                <a:gd name="csY0" fmla="*/ 1310 h 36876"/>
                <a:gd name="csX1" fmla="*/ 24762 w 33939"/>
                <a:gd name="csY1" fmla="*/ 35644 h 36876"/>
                <a:gd name="csX2" fmla="*/ 10939 w 33939"/>
                <a:gd name="csY2" fmla="*/ 1310 h 368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39" h="36876">
                  <a:moveTo>
                    <a:pt x="10939" y="1310"/>
                  </a:moveTo>
                  <a:cubicBezTo>
                    <a:pt x="37247" y="-7481"/>
                    <a:pt x="39731" y="30675"/>
                    <a:pt x="24762" y="35644"/>
                  </a:cubicBezTo>
                  <a:cubicBezTo>
                    <a:pt x="237" y="43925"/>
                    <a:pt x="-9191" y="7998"/>
                    <a:pt x="10939" y="131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F9622B58-EEF1-B58C-5E87-B39C306E6E23}"/>
                </a:ext>
              </a:extLst>
            </p:cNvPr>
            <p:cNvSpPr/>
            <p:nvPr/>
          </p:nvSpPr>
          <p:spPr>
            <a:xfrm>
              <a:off x="9464923" y="3797874"/>
              <a:ext cx="327543" cy="188372"/>
            </a:xfrm>
            <a:custGeom>
              <a:avLst/>
              <a:gdLst>
                <a:gd name="csX0" fmla="*/ 302356 w 327543"/>
                <a:gd name="csY0" fmla="*/ 991 h 188372"/>
                <a:gd name="csX1" fmla="*/ 318982 w 327543"/>
                <a:gd name="csY1" fmla="*/ 2711 h 188372"/>
                <a:gd name="csX2" fmla="*/ 304840 w 327543"/>
                <a:gd name="csY2" fmla="*/ 69469 h 188372"/>
                <a:gd name="csX3" fmla="*/ 83801 w 327543"/>
                <a:gd name="csY3" fmla="*/ 187441 h 188372"/>
                <a:gd name="csX4" fmla="*/ 991 w 327543"/>
                <a:gd name="csY4" fmla="*/ 134761 h 188372"/>
                <a:gd name="csX5" fmla="*/ 71188 w 327543"/>
                <a:gd name="csY5" fmla="*/ 144380 h 188372"/>
                <a:gd name="csX6" fmla="*/ 250822 w 327543"/>
                <a:gd name="csY6" fmla="*/ 76094 h 188372"/>
                <a:gd name="csX7" fmla="*/ 302292 w 327543"/>
                <a:gd name="csY7" fmla="*/ 928 h 18837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27543" h="188372">
                  <a:moveTo>
                    <a:pt x="302356" y="991"/>
                  </a:moveTo>
                  <a:cubicBezTo>
                    <a:pt x="308152" y="-665"/>
                    <a:pt x="313694" y="-346"/>
                    <a:pt x="318982" y="2711"/>
                  </a:cubicBezTo>
                  <a:cubicBezTo>
                    <a:pt x="341213" y="13668"/>
                    <a:pt x="314204" y="54308"/>
                    <a:pt x="304840" y="69469"/>
                  </a:cubicBezTo>
                  <a:cubicBezTo>
                    <a:pt x="257511" y="145781"/>
                    <a:pt x="175465" y="195913"/>
                    <a:pt x="83801" y="187441"/>
                  </a:cubicBezTo>
                  <a:cubicBezTo>
                    <a:pt x="61187" y="185339"/>
                    <a:pt x="-9137" y="165656"/>
                    <a:pt x="991" y="134761"/>
                  </a:cubicBezTo>
                  <a:cubicBezTo>
                    <a:pt x="8508" y="111957"/>
                    <a:pt x="55582" y="140431"/>
                    <a:pt x="71188" y="144380"/>
                  </a:cubicBezTo>
                  <a:cubicBezTo>
                    <a:pt x="139984" y="161834"/>
                    <a:pt x="206869" y="128200"/>
                    <a:pt x="250822" y="76094"/>
                  </a:cubicBezTo>
                  <a:cubicBezTo>
                    <a:pt x="263053" y="61570"/>
                    <a:pt x="292928" y="3603"/>
                    <a:pt x="302292" y="928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1DA1BC18-E68B-843D-2E51-243C246B54C6}"/>
                </a:ext>
              </a:extLst>
            </p:cNvPr>
            <p:cNvSpPr/>
            <p:nvPr/>
          </p:nvSpPr>
          <p:spPr>
            <a:xfrm>
              <a:off x="9414233" y="3763270"/>
              <a:ext cx="223856" cy="151521"/>
            </a:xfrm>
            <a:custGeom>
              <a:avLst/>
              <a:gdLst>
                <a:gd name="csX0" fmla="*/ 51299 w 223856"/>
                <a:gd name="csY0" fmla="*/ 110698 h 151521"/>
                <a:gd name="csX1" fmla="*/ 214818 w 223856"/>
                <a:gd name="csY1" fmla="*/ 76173 h 151521"/>
                <a:gd name="csX2" fmla="*/ 218257 w 223856"/>
                <a:gd name="csY2" fmla="*/ 103309 h 151521"/>
                <a:gd name="csX3" fmla="*/ 92832 w 223856"/>
                <a:gd name="csY3" fmla="*/ 144587 h 151521"/>
                <a:gd name="csX4" fmla="*/ 1040 w 223856"/>
                <a:gd name="csY4" fmla="*/ 108469 h 151521"/>
                <a:gd name="csX5" fmla="*/ 87226 w 223856"/>
                <a:gd name="csY5" fmla="*/ 32793 h 151521"/>
                <a:gd name="csX6" fmla="*/ 162647 w 223856"/>
                <a:gd name="csY6" fmla="*/ 1835 h 151521"/>
                <a:gd name="csX7" fmla="*/ 170418 w 223856"/>
                <a:gd name="csY7" fmla="*/ 14256 h 151521"/>
                <a:gd name="csX8" fmla="*/ 51427 w 223856"/>
                <a:gd name="csY8" fmla="*/ 110635 h 1515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3856" h="151521">
                  <a:moveTo>
                    <a:pt x="51299" y="110698"/>
                  </a:moveTo>
                  <a:cubicBezTo>
                    <a:pt x="95253" y="116622"/>
                    <a:pt x="177553" y="63942"/>
                    <a:pt x="214818" y="76173"/>
                  </a:cubicBezTo>
                  <a:cubicBezTo>
                    <a:pt x="226220" y="79931"/>
                    <a:pt x="226220" y="95601"/>
                    <a:pt x="218257" y="103309"/>
                  </a:cubicBezTo>
                  <a:cubicBezTo>
                    <a:pt x="213480" y="107895"/>
                    <a:pt x="107292" y="141402"/>
                    <a:pt x="92832" y="144587"/>
                  </a:cubicBezTo>
                  <a:cubicBezTo>
                    <a:pt x="58052" y="152231"/>
                    <a:pt x="-9152" y="165225"/>
                    <a:pt x="1040" y="108469"/>
                  </a:cubicBezTo>
                  <a:cubicBezTo>
                    <a:pt x="5690" y="82543"/>
                    <a:pt x="64231" y="46744"/>
                    <a:pt x="87226" y="32793"/>
                  </a:cubicBezTo>
                  <a:cubicBezTo>
                    <a:pt x="102578" y="23493"/>
                    <a:pt x="147041" y="-7847"/>
                    <a:pt x="162647" y="1835"/>
                  </a:cubicBezTo>
                  <a:cubicBezTo>
                    <a:pt x="165896" y="5147"/>
                    <a:pt x="169463" y="9861"/>
                    <a:pt x="170418" y="14256"/>
                  </a:cubicBezTo>
                  <a:cubicBezTo>
                    <a:pt x="176343" y="42603"/>
                    <a:pt x="62957" y="81078"/>
                    <a:pt x="51427" y="11063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F44CDA60-C816-76FC-F379-6140CE493026}"/>
                </a:ext>
              </a:extLst>
            </p:cNvPr>
            <p:cNvSpPr/>
            <p:nvPr/>
          </p:nvSpPr>
          <p:spPr>
            <a:xfrm>
              <a:off x="9450501" y="3759626"/>
              <a:ext cx="35480" cy="34137"/>
            </a:xfrm>
            <a:custGeom>
              <a:avLst/>
              <a:gdLst>
                <a:gd name="csX0" fmla="*/ 17516 w 35480"/>
                <a:gd name="csY0" fmla="*/ 0 h 34137"/>
                <a:gd name="csX1" fmla="*/ 9936 w 35480"/>
                <a:gd name="csY1" fmla="*/ 31022 h 34137"/>
                <a:gd name="csX2" fmla="*/ 17516 w 35480"/>
                <a:gd name="csY2" fmla="*/ 0 h 341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480" h="34137">
                  <a:moveTo>
                    <a:pt x="17516" y="0"/>
                  </a:moveTo>
                  <a:cubicBezTo>
                    <a:pt x="44015" y="0"/>
                    <a:pt x="40957" y="46374"/>
                    <a:pt x="9936" y="31022"/>
                  </a:cubicBezTo>
                  <a:cubicBezTo>
                    <a:pt x="-7518" y="22423"/>
                    <a:pt x="-65" y="-64"/>
                    <a:pt x="17516" y="0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856E12C2-F30E-3A08-44C2-BEEB68A450B5}"/>
                </a:ext>
              </a:extLst>
            </p:cNvPr>
            <p:cNvSpPr/>
            <p:nvPr/>
          </p:nvSpPr>
          <p:spPr>
            <a:xfrm>
              <a:off x="9668399" y="3772968"/>
              <a:ext cx="33986" cy="35361"/>
            </a:xfrm>
            <a:custGeom>
              <a:avLst/>
              <a:gdLst>
                <a:gd name="csX0" fmla="*/ 12948 w 33986"/>
                <a:gd name="csY0" fmla="*/ 545 h 35361"/>
                <a:gd name="csX1" fmla="*/ 21038 w 33986"/>
                <a:gd name="csY1" fmla="*/ 34816 h 35361"/>
                <a:gd name="csX2" fmla="*/ 12948 w 33986"/>
                <a:gd name="csY2" fmla="*/ 545 h 353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986" h="35361">
                  <a:moveTo>
                    <a:pt x="12948" y="545"/>
                  </a:moveTo>
                  <a:cubicBezTo>
                    <a:pt x="33969" y="-4678"/>
                    <a:pt x="43588" y="29210"/>
                    <a:pt x="21038" y="34816"/>
                  </a:cubicBezTo>
                  <a:cubicBezTo>
                    <a:pt x="17" y="40039"/>
                    <a:pt x="-9601" y="6151"/>
                    <a:pt x="12948" y="545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BB71420F-6823-ED7C-6415-596CDF3197B0}"/>
                </a:ext>
              </a:extLst>
            </p:cNvPr>
            <p:cNvSpPr/>
            <p:nvPr/>
          </p:nvSpPr>
          <p:spPr>
            <a:xfrm>
              <a:off x="7414183" y="2733277"/>
              <a:ext cx="554173" cy="484566"/>
            </a:xfrm>
            <a:custGeom>
              <a:avLst/>
              <a:gdLst>
                <a:gd name="csX0" fmla="*/ 525798 w 554173"/>
                <a:gd name="csY0" fmla="*/ 119262 h 484566"/>
                <a:gd name="csX1" fmla="*/ 509873 w 554173"/>
                <a:gd name="csY1" fmla="*/ 87221 h 484566"/>
                <a:gd name="csX2" fmla="*/ 327946 w 554173"/>
                <a:gd name="csY2" fmla="*/ 160412 h 484566"/>
                <a:gd name="csX3" fmla="*/ 435599 w 554173"/>
                <a:gd name="csY3" fmla="*/ 176592 h 484566"/>
                <a:gd name="csX4" fmla="*/ 443434 w 554173"/>
                <a:gd name="csY4" fmla="*/ 205257 h 484566"/>
                <a:gd name="csX5" fmla="*/ 315652 w 554173"/>
                <a:gd name="csY5" fmla="*/ 196530 h 484566"/>
                <a:gd name="csX6" fmla="*/ 287497 w 554173"/>
                <a:gd name="csY6" fmla="*/ 256471 h 484566"/>
                <a:gd name="csX7" fmla="*/ 418336 w 554173"/>
                <a:gd name="csY7" fmla="*/ 280040 h 484566"/>
                <a:gd name="csX8" fmla="*/ 397188 w 554173"/>
                <a:gd name="csY8" fmla="*/ 305457 h 484566"/>
                <a:gd name="csX9" fmla="*/ 275903 w 554173"/>
                <a:gd name="csY9" fmla="*/ 292653 h 484566"/>
                <a:gd name="csX10" fmla="*/ 176213 w 554173"/>
                <a:gd name="csY10" fmla="*/ 405593 h 484566"/>
                <a:gd name="csX11" fmla="*/ 425789 w 554173"/>
                <a:gd name="csY11" fmla="*/ 442858 h 484566"/>
                <a:gd name="csX12" fmla="*/ 516689 w 554173"/>
                <a:gd name="csY12" fmla="*/ 419862 h 484566"/>
                <a:gd name="csX13" fmla="*/ 521976 w 554173"/>
                <a:gd name="csY13" fmla="*/ 453113 h 484566"/>
                <a:gd name="csX14" fmla="*/ 345400 w 554173"/>
                <a:gd name="csY14" fmla="*/ 484135 h 484566"/>
                <a:gd name="csX15" fmla="*/ 152898 w 554173"/>
                <a:gd name="csY15" fmla="*/ 444195 h 484566"/>
                <a:gd name="csX16" fmla="*/ 21931 w 554173"/>
                <a:gd name="csY16" fmla="*/ 443813 h 484566"/>
                <a:gd name="csX17" fmla="*/ 10911 w 554173"/>
                <a:gd name="csY17" fmla="*/ 411708 h 484566"/>
                <a:gd name="csX18" fmla="*/ 96779 w 554173"/>
                <a:gd name="csY18" fmla="*/ 401962 h 484566"/>
                <a:gd name="csX19" fmla="*/ 226854 w 554173"/>
                <a:gd name="csY19" fmla="*/ 286984 h 484566"/>
                <a:gd name="csX20" fmla="*/ 176850 w 554173"/>
                <a:gd name="csY20" fmla="*/ 268447 h 484566"/>
                <a:gd name="csX21" fmla="*/ 178761 w 554173"/>
                <a:gd name="csY21" fmla="*/ 251566 h 484566"/>
                <a:gd name="csX22" fmla="*/ 251442 w 554173"/>
                <a:gd name="csY22" fmla="*/ 245834 h 484566"/>
                <a:gd name="csX23" fmla="*/ 272336 w 554173"/>
                <a:gd name="csY23" fmla="*/ 190988 h 484566"/>
                <a:gd name="csX24" fmla="*/ 183665 w 554173"/>
                <a:gd name="csY24" fmla="*/ 160603 h 484566"/>
                <a:gd name="csX25" fmla="*/ 286860 w 554173"/>
                <a:gd name="csY25" fmla="*/ 154997 h 484566"/>
                <a:gd name="csX26" fmla="*/ 470889 w 554173"/>
                <a:gd name="csY26" fmla="*/ 10144 h 484566"/>
                <a:gd name="csX27" fmla="*/ 553253 w 554173"/>
                <a:gd name="csY27" fmla="*/ 94673 h 484566"/>
                <a:gd name="csX28" fmla="*/ 525734 w 554173"/>
                <a:gd name="csY28" fmla="*/ 119453 h 484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</a:cxnLst>
              <a:rect l="l" t="t" r="r" b="b"/>
              <a:pathLst>
                <a:path w="554173" h="484566">
                  <a:moveTo>
                    <a:pt x="525798" y="119262"/>
                  </a:moveTo>
                  <a:cubicBezTo>
                    <a:pt x="524269" y="118306"/>
                    <a:pt x="515988" y="95247"/>
                    <a:pt x="509873" y="87221"/>
                  </a:cubicBezTo>
                  <a:cubicBezTo>
                    <a:pt x="429293" y="-17757"/>
                    <a:pt x="351324" y="65945"/>
                    <a:pt x="327946" y="160412"/>
                  </a:cubicBezTo>
                  <a:cubicBezTo>
                    <a:pt x="333806" y="166973"/>
                    <a:pt x="419292" y="167674"/>
                    <a:pt x="435599" y="176592"/>
                  </a:cubicBezTo>
                  <a:cubicBezTo>
                    <a:pt x="447129" y="182898"/>
                    <a:pt x="445600" y="193154"/>
                    <a:pt x="443434" y="205257"/>
                  </a:cubicBezTo>
                  <a:cubicBezTo>
                    <a:pt x="435535" y="217933"/>
                    <a:pt x="335335" y="198568"/>
                    <a:pt x="315652" y="196530"/>
                  </a:cubicBezTo>
                  <a:lnTo>
                    <a:pt x="287497" y="256471"/>
                  </a:lnTo>
                  <a:cubicBezTo>
                    <a:pt x="310046" y="261249"/>
                    <a:pt x="412285" y="261440"/>
                    <a:pt x="418336" y="280040"/>
                  </a:cubicBezTo>
                  <a:cubicBezTo>
                    <a:pt x="423305" y="295456"/>
                    <a:pt x="411903" y="305011"/>
                    <a:pt x="397188" y="305457"/>
                  </a:cubicBezTo>
                  <a:cubicBezTo>
                    <a:pt x="360369" y="306667"/>
                    <a:pt x="313996" y="291697"/>
                    <a:pt x="275903" y="292653"/>
                  </a:cubicBezTo>
                  <a:cubicBezTo>
                    <a:pt x="244563" y="330809"/>
                    <a:pt x="221376" y="378712"/>
                    <a:pt x="176213" y="405593"/>
                  </a:cubicBezTo>
                  <a:cubicBezTo>
                    <a:pt x="258194" y="427633"/>
                    <a:pt x="339539" y="450693"/>
                    <a:pt x="425789" y="442858"/>
                  </a:cubicBezTo>
                  <a:cubicBezTo>
                    <a:pt x="452479" y="440437"/>
                    <a:pt x="501528" y="419416"/>
                    <a:pt x="516689" y="419862"/>
                  </a:cubicBezTo>
                  <a:cubicBezTo>
                    <a:pt x="536309" y="420435"/>
                    <a:pt x="534780" y="442858"/>
                    <a:pt x="521976" y="453113"/>
                  </a:cubicBezTo>
                  <a:cubicBezTo>
                    <a:pt x="491400" y="477638"/>
                    <a:pt x="384575" y="486747"/>
                    <a:pt x="345400" y="484135"/>
                  </a:cubicBezTo>
                  <a:cubicBezTo>
                    <a:pt x="279852" y="479740"/>
                    <a:pt x="217618" y="450119"/>
                    <a:pt x="152898" y="444195"/>
                  </a:cubicBezTo>
                  <a:cubicBezTo>
                    <a:pt x="111111" y="440373"/>
                    <a:pt x="61425" y="448909"/>
                    <a:pt x="21931" y="443813"/>
                  </a:cubicBezTo>
                  <a:cubicBezTo>
                    <a:pt x="-746" y="440883"/>
                    <a:pt x="-8199" y="422219"/>
                    <a:pt x="10911" y="411708"/>
                  </a:cubicBezTo>
                  <a:cubicBezTo>
                    <a:pt x="37283" y="397248"/>
                    <a:pt x="68623" y="406676"/>
                    <a:pt x="96779" y="401962"/>
                  </a:cubicBezTo>
                  <a:cubicBezTo>
                    <a:pt x="146592" y="393617"/>
                    <a:pt x="207999" y="333166"/>
                    <a:pt x="226854" y="286984"/>
                  </a:cubicBezTo>
                  <a:cubicBezTo>
                    <a:pt x="213987" y="282270"/>
                    <a:pt x="181309" y="282461"/>
                    <a:pt x="176850" y="268447"/>
                  </a:cubicBezTo>
                  <a:lnTo>
                    <a:pt x="178761" y="251566"/>
                  </a:lnTo>
                  <a:cubicBezTo>
                    <a:pt x="190227" y="228889"/>
                    <a:pt x="232205" y="253032"/>
                    <a:pt x="251442" y="245834"/>
                  </a:cubicBezTo>
                  <a:lnTo>
                    <a:pt x="272336" y="190988"/>
                  </a:lnTo>
                  <a:cubicBezTo>
                    <a:pt x="253608" y="191370"/>
                    <a:pt x="166721" y="193472"/>
                    <a:pt x="183665" y="160603"/>
                  </a:cubicBezTo>
                  <a:cubicBezTo>
                    <a:pt x="194303" y="139900"/>
                    <a:pt x="265520" y="154297"/>
                    <a:pt x="286860" y="154997"/>
                  </a:cubicBezTo>
                  <a:cubicBezTo>
                    <a:pt x="317117" y="73461"/>
                    <a:pt x="363873" y="-33618"/>
                    <a:pt x="470889" y="10144"/>
                  </a:cubicBezTo>
                  <a:cubicBezTo>
                    <a:pt x="499745" y="21928"/>
                    <a:pt x="546437" y="63333"/>
                    <a:pt x="553253" y="94673"/>
                  </a:cubicBezTo>
                  <a:cubicBezTo>
                    <a:pt x="558158" y="117351"/>
                    <a:pt x="542679" y="129963"/>
                    <a:pt x="525734" y="119453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862A9170-0DAF-9CE6-DA1F-43879D390880}"/>
                </a:ext>
              </a:extLst>
            </p:cNvPr>
            <p:cNvSpPr/>
            <p:nvPr/>
          </p:nvSpPr>
          <p:spPr>
            <a:xfrm>
              <a:off x="8377970" y="3149394"/>
              <a:ext cx="223053" cy="188690"/>
            </a:xfrm>
            <a:custGeom>
              <a:avLst/>
              <a:gdLst>
                <a:gd name="csX0" fmla="*/ 196336 w 223053"/>
                <a:gd name="csY0" fmla="*/ 2789 h 188690"/>
                <a:gd name="csX1" fmla="*/ 192068 w 223053"/>
                <a:gd name="csY1" fmla="*/ 84516 h 188690"/>
                <a:gd name="csX2" fmla="*/ 115628 w 223053"/>
                <a:gd name="csY2" fmla="*/ 159682 h 188690"/>
                <a:gd name="csX3" fmla="*/ 3325 w 223053"/>
                <a:gd name="csY3" fmla="*/ 179047 h 188690"/>
                <a:gd name="csX4" fmla="*/ 68044 w 223053"/>
                <a:gd name="csY4" fmla="*/ 142419 h 188690"/>
                <a:gd name="csX5" fmla="*/ 159709 w 223053"/>
                <a:gd name="csY5" fmla="*/ 62221 h 188690"/>
                <a:gd name="csX6" fmla="*/ 196336 w 223053"/>
                <a:gd name="csY6" fmla="*/ 2789 h 188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3053" h="188690">
                  <a:moveTo>
                    <a:pt x="196336" y="2789"/>
                  </a:moveTo>
                  <a:cubicBezTo>
                    <a:pt x="253029" y="-16194"/>
                    <a:pt x="203662" y="67317"/>
                    <a:pt x="192068" y="84516"/>
                  </a:cubicBezTo>
                  <a:cubicBezTo>
                    <a:pt x="172895" y="112863"/>
                    <a:pt x="145058" y="142165"/>
                    <a:pt x="115628" y="159682"/>
                  </a:cubicBezTo>
                  <a:cubicBezTo>
                    <a:pt x="95053" y="171913"/>
                    <a:pt x="18995" y="204909"/>
                    <a:pt x="3325" y="179047"/>
                  </a:cubicBezTo>
                  <a:cubicBezTo>
                    <a:pt x="-14957" y="148789"/>
                    <a:pt x="47151" y="150000"/>
                    <a:pt x="68044" y="142419"/>
                  </a:cubicBezTo>
                  <a:cubicBezTo>
                    <a:pt x="104863" y="129042"/>
                    <a:pt x="137414" y="93562"/>
                    <a:pt x="159709" y="62221"/>
                  </a:cubicBezTo>
                  <a:cubicBezTo>
                    <a:pt x="167544" y="51201"/>
                    <a:pt x="188947" y="5210"/>
                    <a:pt x="196336" y="2789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0DEBD08-64C7-87AF-1F4B-DA334DC79C8D}"/>
                </a:ext>
              </a:extLst>
            </p:cNvPr>
            <p:cNvSpPr/>
            <p:nvPr/>
          </p:nvSpPr>
          <p:spPr>
            <a:xfrm>
              <a:off x="7435933" y="2437416"/>
              <a:ext cx="251573" cy="87752"/>
            </a:xfrm>
            <a:custGeom>
              <a:avLst/>
              <a:gdLst>
                <a:gd name="csX0" fmla="*/ 57257 w 251573"/>
                <a:gd name="csY0" fmla="*/ 2793 h 87752"/>
                <a:gd name="csX1" fmla="*/ 222813 w 251573"/>
                <a:gd name="csY1" fmla="*/ 36936 h 87752"/>
                <a:gd name="csX2" fmla="*/ 237910 w 251573"/>
                <a:gd name="csY2" fmla="*/ 87705 h 87752"/>
                <a:gd name="csX3" fmla="*/ 173191 w 251573"/>
                <a:gd name="csY3" fmla="*/ 51141 h 87752"/>
                <a:gd name="csX4" fmla="*/ 111402 w 251573"/>
                <a:gd name="csY4" fmla="*/ 36872 h 87752"/>
                <a:gd name="csX5" fmla="*/ 17954 w 251573"/>
                <a:gd name="csY5" fmla="*/ 55027 h 87752"/>
                <a:gd name="csX6" fmla="*/ 57193 w 251573"/>
                <a:gd name="csY6" fmla="*/ 2793 h 87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51573" h="87752">
                  <a:moveTo>
                    <a:pt x="57257" y="2793"/>
                  </a:moveTo>
                  <a:cubicBezTo>
                    <a:pt x="110510" y="-5425"/>
                    <a:pt x="178988" y="4067"/>
                    <a:pt x="222813" y="36936"/>
                  </a:cubicBezTo>
                  <a:cubicBezTo>
                    <a:pt x="235808" y="46682"/>
                    <a:pt x="270716" y="84966"/>
                    <a:pt x="237910" y="87705"/>
                  </a:cubicBezTo>
                  <a:cubicBezTo>
                    <a:pt x="221093" y="89106"/>
                    <a:pt x="194721" y="59422"/>
                    <a:pt x="173191" y="51141"/>
                  </a:cubicBezTo>
                  <a:cubicBezTo>
                    <a:pt x="158285" y="45408"/>
                    <a:pt x="126881" y="37573"/>
                    <a:pt x="111402" y="36872"/>
                  </a:cubicBezTo>
                  <a:cubicBezTo>
                    <a:pt x="84075" y="35662"/>
                    <a:pt x="28910" y="57893"/>
                    <a:pt x="17954" y="55027"/>
                  </a:cubicBezTo>
                  <a:cubicBezTo>
                    <a:pt x="-29694" y="42605"/>
                    <a:pt x="29484" y="7061"/>
                    <a:pt x="57193" y="2793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D007231C-9F17-BA9B-A770-A17E0C1F7FA2}"/>
                </a:ext>
              </a:extLst>
            </p:cNvPr>
            <p:cNvSpPr/>
            <p:nvPr/>
          </p:nvSpPr>
          <p:spPr>
            <a:xfrm>
              <a:off x="8582488" y="3088273"/>
              <a:ext cx="36725" cy="36756"/>
            </a:xfrm>
            <a:custGeom>
              <a:avLst/>
              <a:gdLst>
                <a:gd name="csX0" fmla="*/ 33350 w 36725"/>
                <a:gd name="csY0" fmla="*/ 32251 h 36756"/>
                <a:gd name="csX1" fmla="*/ 98 w 36725"/>
                <a:gd name="csY1" fmla="*/ 19511 h 36756"/>
                <a:gd name="csX2" fmla="*/ 33350 w 36725"/>
                <a:gd name="csY2" fmla="*/ 32251 h 367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25" h="36756">
                  <a:moveTo>
                    <a:pt x="33350" y="32251"/>
                  </a:moveTo>
                  <a:cubicBezTo>
                    <a:pt x="28445" y="40086"/>
                    <a:pt x="1436" y="38812"/>
                    <a:pt x="98" y="19511"/>
                  </a:cubicBezTo>
                  <a:cubicBezTo>
                    <a:pt x="-2577" y="-17817"/>
                    <a:pt x="50358" y="5179"/>
                    <a:pt x="33350" y="32251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7022A9F8-9B0A-DE02-7223-C466C659C833}"/>
                </a:ext>
              </a:extLst>
            </p:cNvPr>
            <p:cNvSpPr/>
            <p:nvPr/>
          </p:nvSpPr>
          <p:spPr>
            <a:xfrm>
              <a:off x="7379261" y="2476109"/>
              <a:ext cx="35564" cy="34466"/>
            </a:xfrm>
            <a:custGeom>
              <a:avLst/>
              <a:gdLst>
                <a:gd name="csX0" fmla="*/ 5320 w 35564"/>
                <a:gd name="csY0" fmla="*/ 4549 h 34466"/>
                <a:gd name="csX1" fmla="*/ 29590 w 35564"/>
                <a:gd name="csY1" fmla="*/ 31430 h 34466"/>
                <a:gd name="csX2" fmla="*/ 5320 w 35564"/>
                <a:gd name="csY2" fmla="*/ 4549 h 34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564" h="34466">
                  <a:moveTo>
                    <a:pt x="5320" y="4549"/>
                  </a:moveTo>
                  <a:cubicBezTo>
                    <a:pt x="20736" y="-11376"/>
                    <a:pt x="47553" y="18627"/>
                    <a:pt x="29590" y="31430"/>
                  </a:cubicBezTo>
                  <a:cubicBezTo>
                    <a:pt x="14174" y="42387"/>
                    <a:pt x="-11051" y="21429"/>
                    <a:pt x="5320" y="4549"/>
                  </a:cubicBezTo>
                  <a:close/>
                </a:path>
              </a:pathLst>
            </a:custGeom>
            <a:solidFill>
              <a:srgbClr val="004C66"/>
            </a:solidFill>
            <a:ln w="6361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3774719424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41E3C59-7F1D-FFFB-5C9E-DECB1F15BFF4}"/>
              </a:ext>
            </a:extLst>
          </p:cNvPr>
          <p:cNvGrpSpPr/>
          <p:nvPr userDrawn="1"/>
        </p:nvGrpSpPr>
        <p:grpSpPr>
          <a:xfrm>
            <a:off x="6908258" y="2164462"/>
            <a:ext cx="4893240" cy="4303676"/>
            <a:chOff x="6908258" y="2164462"/>
            <a:chExt cx="4893240" cy="4303676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BB4C4195-863B-B821-5B20-5DA0AC61A782}"/>
                </a:ext>
              </a:extLst>
            </p:cNvPr>
            <p:cNvSpPr/>
            <p:nvPr/>
          </p:nvSpPr>
          <p:spPr>
            <a:xfrm>
              <a:off x="6908258" y="2164462"/>
              <a:ext cx="4893240" cy="4303676"/>
            </a:xfrm>
            <a:custGeom>
              <a:avLst/>
              <a:gdLst>
                <a:gd name="csX0" fmla="*/ 1449576 w 4893240"/>
                <a:gd name="csY0" fmla="*/ 4258276 h 4303676"/>
                <a:gd name="csX1" fmla="*/ 1252813 w 4893240"/>
                <a:gd name="csY1" fmla="*/ 4199122 h 4303676"/>
                <a:gd name="csX2" fmla="*/ 1105527 w 4893240"/>
                <a:gd name="csY2" fmla="*/ 4130725 h 4303676"/>
                <a:gd name="csX3" fmla="*/ 1157341 w 4893240"/>
                <a:gd name="csY3" fmla="*/ 3942934 h 4303676"/>
                <a:gd name="csX4" fmla="*/ 1111507 w 4893240"/>
                <a:gd name="csY4" fmla="*/ 3831423 h 4303676"/>
                <a:gd name="csX5" fmla="*/ 1220572 w 4893240"/>
                <a:gd name="csY5" fmla="*/ 3487972 h 4303676"/>
                <a:gd name="csX6" fmla="*/ 1244821 w 4893240"/>
                <a:gd name="csY6" fmla="*/ 3385649 h 4303676"/>
                <a:gd name="csX7" fmla="*/ 696996 w 4893240"/>
                <a:gd name="csY7" fmla="*/ 3557075 h 4303676"/>
                <a:gd name="csX8" fmla="*/ 385297 w 4893240"/>
                <a:gd name="csY8" fmla="*/ 3606660 h 4303676"/>
                <a:gd name="csX9" fmla="*/ 350446 w 4893240"/>
                <a:gd name="csY9" fmla="*/ 3563436 h 4303676"/>
                <a:gd name="csX10" fmla="*/ 271774 w 4893240"/>
                <a:gd name="csY10" fmla="*/ 3864588 h 4303676"/>
                <a:gd name="csX11" fmla="*/ 204573 w 4893240"/>
                <a:gd name="csY11" fmla="*/ 3900363 h 4303676"/>
                <a:gd name="csX12" fmla="*/ 254 w 4893240"/>
                <a:gd name="csY12" fmla="*/ 3279955 h 4303676"/>
                <a:gd name="csX13" fmla="*/ 5093 w 4893240"/>
                <a:gd name="csY13" fmla="*/ 3263916 h 4303676"/>
                <a:gd name="csX14" fmla="*/ 230997 w 4893240"/>
                <a:gd name="csY14" fmla="*/ 3196117 h 4303676"/>
                <a:gd name="csX15" fmla="*/ 289553 w 4893240"/>
                <a:gd name="csY15" fmla="*/ 3111954 h 4303676"/>
                <a:gd name="csX16" fmla="*/ 847436 w 4893240"/>
                <a:gd name="csY16" fmla="*/ 2920900 h 4303676"/>
                <a:gd name="csX17" fmla="*/ 1002606 w 4893240"/>
                <a:gd name="csY17" fmla="*/ 2875502 h 4303676"/>
                <a:gd name="csX18" fmla="*/ 1023049 w 4893240"/>
                <a:gd name="csY18" fmla="*/ 2740068 h 4303676"/>
                <a:gd name="csX19" fmla="*/ 699171 w 4893240"/>
                <a:gd name="csY19" fmla="*/ 2506389 h 4303676"/>
                <a:gd name="csX20" fmla="*/ 934807 w 4893240"/>
                <a:gd name="csY20" fmla="*/ 1834874 h 4303676"/>
                <a:gd name="csX21" fmla="*/ 1102536 w 4893240"/>
                <a:gd name="csY21" fmla="*/ 1252906 h 4303676"/>
                <a:gd name="csX22" fmla="*/ 1325614 w 4893240"/>
                <a:gd name="csY22" fmla="*/ 1047444 h 4303676"/>
                <a:gd name="csX23" fmla="*/ 1317948 w 4893240"/>
                <a:gd name="csY23" fmla="*/ 961432 h 4303676"/>
                <a:gd name="csX24" fmla="*/ 1219648 w 4893240"/>
                <a:gd name="csY24" fmla="*/ 940989 h 4303676"/>
                <a:gd name="csX25" fmla="*/ 1255532 w 4893240"/>
                <a:gd name="csY25" fmla="*/ 544093 h 4303676"/>
                <a:gd name="csX26" fmla="*/ 1455339 w 4893240"/>
                <a:gd name="csY26" fmla="*/ 194281 h 4303676"/>
                <a:gd name="csX27" fmla="*/ 1894153 w 4893240"/>
                <a:gd name="csY27" fmla="*/ 121100 h 4303676"/>
                <a:gd name="csX28" fmla="*/ 2267018 w 4893240"/>
                <a:gd name="csY28" fmla="*/ 278500 h 4303676"/>
                <a:gd name="csX29" fmla="*/ 2085424 w 4893240"/>
                <a:gd name="csY29" fmla="*/ 460637 h 4303676"/>
                <a:gd name="csX30" fmla="*/ 2085424 w 4893240"/>
                <a:gd name="csY30" fmla="*/ 468574 h 4303676"/>
                <a:gd name="csX31" fmla="*/ 2129355 w 4893240"/>
                <a:gd name="csY31" fmla="*/ 605259 h 4303676"/>
                <a:gd name="csX32" fmla="*/ 2274249 w 4893240"/>
                <a:gd name="csY32" fmla="*/ 792126 h 4303676"/>
                <a:gd name="csX33" fmla="*/ 2133596 w 4893240"/>
                <a:gd name="csY33" fmla="*/ 797074 h 4303676"/>
                <a:gd name="csX34" fmla="*/ 1978099 w 4893240"/>
                <a:gd name="csY34" fmla="*/ 1010799 h 4303676"/>
                <a:gd name="csX35" fmla="*/ 1987070 w 4893240"/>
                <a:gd name="csY35" fmla="*/ 1261931 h 4303676"/>
                <a:gd name="csX36" fmla="*/ 1963257 w 4893240"/>
                <a:gd name="csY36" fmla="*/ 1276339 h 4303676"/>
                <a:gd name="csX37" fmla="*/ 1999195 w 4893240"/>
                <a:gd name="csY37" fmla="*/ 1656434 h 4303676"/>
                <a:gd name="csX38" fmla="*/ 2350746 w 4893240"/>
                <a:gd name="csY38" fmla="*/ 1733149 h 4303676"/>
                <a:gd name="csX39" fmla="*/ 2365970 w 4893240"/>
                <a:gd name="csY39" fmla="*/ 1831503 h 4303676"/>
                <a:gd name="csX40" fmla="*/ 2321170 w 4893240"/>
                <a:gd name="csY40" fmla="*/ 1927193 h 4303676"/>
                <a:gd name="csX41" fmla="*/ 2297736 w 4893240"/>
                <a:gd name="csY41" fmla="*/ 1989935 h 4303676"/>
                <a:gd name="csX42" fmla="*/ 2257884 w 4893240"/>
                <a:gd name="csY42" fmla="*/ 2020165 h 4303676"/>
                <a:gd name="csX43" fmla="*/ 2246249 w 4893240"/>
                <a:gd name="csY43" fmla="*/ 2046208 h 4303676"/>
                <a:gd name="csX44" fmla="*/ 2198621 w 4893240"/>
                <a:gd name="csY44" fmla="*/ 2084701 h 4303676"/>
                <a:gd name="csX45" fmla="*/ 2440999 w 4893240"/>
                <a:gd name="csY45" fmla="*/ 2205890 h 4303676"/>
                <a:gd name="csX46" fmla="*/ 2377061 w 4893240"/>
                <a:gd name="csY46" fmla="*/ 1972755 h 4303676"/>
                <a:gd name="csX47" fmla="*/ 2538049 w 4893240"/>
                <a:gd name="csY47" fmla="*/ 1906859 h 4303676"/>
                <a:gd name="csX48" fmla="*/ 2456169 w 4893240"/>
                <a:gd name="csY48" fmla="*/ 1545086 h 4303676"/>
                <a:gd name="csX49" fmla="*/ 2691587 w 4893240"/>
                <a:gd name="csY49" fmla="*/ 1504363 h 4303676"/>
                <a:gd name="csX50" fmla="*/ 2891775 w 4893240"/>
                <a:gd name="csY50" fmla="*/ 1423897 h 4303676"/>
                <a:gd name="csX51" fmla="*/ 2936684 w 4893240"/>
                <a:gd name="csY51" fmla="*/ 1769577 h 4303676"/>
                <a:gd name="csX52" fmla="*/ 3049120 w 4893240"/>
                <a:gd name="csY52" fmla="*/ 1756800 h 4303676"/>
                <a:gd name="csX53" fmla="*/ 3190589 w 4893240"/>
                <a:gd name="csY53" fmla="*/ 2216003 h 4303676"/>
                <a:gd name="csX54" fmla="*/ 3300687 w 4893240"/>
                <a:gd name="csY54" fmla="*/ 2216873 h 4303676"/>
                <a:gd name="csX55" fmla="*/ 3286659 w 4893240"/>
                <a:gd name="csY55" fmla="*/ 2063443 h 4303676"/>
                <a:gd name="csX56" fmla="*/ 3297642 w 4893240"/>
                <a:gd name="csY56" fmla="*/ 2003908 h 4303676"/>
                <a:gd name="csX57" fmla="*/ 3556276 w 4893240"/>
                <a:gd name="csY57" fmla="*/ 2038922 h 4303676"/>
                <a:gd name="csX58" fmla="*/ 3424105 w 4893240"/>
                <a:gd name="csY58" fmla="*/ 1812855 h 4303676"/>
                <a:gd name="csX59" fmla="*/ 3167427 w 4893240"/>
                <a:gd name="csY59" fmla="*/ 1595432 h 4303676"/>
                <a:gd name="csX60" fmla="*/ 3328795 w 4893240"/>
                <a:gd name="csY60" fmla="*/ 1482616 h 4303676"/>
                <a:gd name="csX61" fmla="*/ 3560626 w 4893240"/>
                <a:gd name="csY61" fmla="*/ 1671005 h 4303676"/>
                <a:gd name="csX62" fmla="*/ 3583189 w 4893240"/>
                <a:gd name="csY62" fmla="*/ 1715697 h 4303676"/>
                <a:gd name="csX63" fmla="*/ 3535453 w 4893240"/>
                <a:gd name="csY63" fmla="*/ 1223546 h 4303676"/>
                <a:gd name="csX64" fmla="*/ 3743307 w 4893240"/>
                <a:gd name="csY64" fmla="*/ 1041300 h 4303676"/>
                <a:gd name="csX65" fmla="*/ 3807843 w 4893240"/>
                <a:gd name="csY65" fmla="*/ 1334296 h 4303676"/>
                <a:gd name="csX66" fmla="*/ 3717971 w 4893240"/>
                <a:gd name="csY66" fmla="*/ 1688838 h 4303676"/>
                <a:gd name="csX67" fmla="*/ 4016676 w 4893240"/>
                <a:gd name="csY67" fmla="*/ 1478538 h 4303676"/>
                <a:gd name="csX68" fmla="*/ 4122097 w 4893240"/>
                <a:gd name="csY68" fmla="*/ 1702376 h 4303676"/>
                <a:gd name="csX69" fmla="*/ 3764728 w 4893240"/>
                <a:gd name="csY69" fmla="*/ 1889135 h 4303676"/>
                <a:gd name="csX70" fmla="*/ 3626358 w 4893240"/>
                <a:gd name="csY70" fmla="*/ 2047078 h 4303676"/>
                <a:gd name="csX71" fmla="*/ 3889071 w 4893240"/>
                <a:gd name="csY71" fmla="*/ 2094107 h 4303676"/>
                <a:gd name="csX72" fmla="*/ 3894725 w 4893240"/>
                <a:gd name="csY72" fmla="*/ 2115800 h 4303676"/>
                <a:gd name="csX73" fmla="*/ 3852643 w 4893240"/>
                <a:gd name="csY73" fmla="*/ 2232912 h 4303676"/>
                <a:gd name="csX74" fmla="*/ 4041250 w 4893240"/>
                <a:gd name="csY74" fmla="*/ 2232912 h 4303676"/>
                <a:gd name="csX75" fmla="*/ 3869606 w 4893240"/>
                <a:gd name="csY75" fmla="*/ 2019349 h 4303676"/>
                <a:gd name="csX76" fmla="*/ 3898803 w 4893240"/>
                <a:gd name="csY76" fmla="*/ 1840039 h 4303676"/>
                <a:gd name="csX77" fmla="*/ 4148956 w 4893240"/>
                <a:gd name="csY77" fmla="*/ 2004017 h 4303676"/>
                <a:gd name="csX78" fmla="*/ 4165158 w 4893240"/>
                <a:gd name="csY78" fmla="*/ 2012009 h 4303676"/>
                <a:gd name="csX79" fmla="*/ 4157383 w 4893240"/>
                <a:gd name="csY79" fmla="*/ 1931271 h 4303676"/>
                <a:gd name="csX80" fmla="*/ 4108505 w 4893240"/>
                <a:gd name="csY80" fmla="*/ 1893647 h 4303676"/>
                <a:gd name="csX81" fmla="*/ 4189733 w 4893240"/>
                <a:gd name="csY81" fmla="*/ 1731627 h 4303676"/>
                <a:gd name="csX82" fmla="*/ 4258293 w 4893240"/>
                <a:gd name="csY82" fmla="*/ 1763487 h 4303676"/>
                <a:gd name="csX83" fmla="*/ 4345718 w 4893240"/>
                <a:gd name="csY83" fmla="*/ 1710423 h 4303676"/>
                <a:gd name="csX84" fmla="*/ 4520788 w 4893240"/>
                <a:gd name="csY84" fmla="*/ 1605381 h 4303676"/>
                <a:gd name="csX85" fmla="*/ 4559934 w 4893240"/>
                <a:gd name="csY85" fmla="*/ 1719774 h 4303676"/>
                <a:gd name="csX86" fmla="*/ 4595763 w 4893240"/>
                <a:gd name="csY86" fmla="*/ 1740489 h 4303676"/>
                <a:gd name="csX87" fmla="*/ 4634854 w 4893240"/>
                <a:gd name="csY87" fmla="*/ 2010269 h 4303676"/>
                <a:gd name="csX88" fmla="*/ 4596252 w 4893240"/>
                <a:gd name="csY88" fmla="*/ 2065835 h 4303676"/>
                <a:gd name="csX89" fmla="*/ 4892075 w 4893240"/>
                <a:gd name="csY89" fmla="*/ 2429076 h 4303676"/>
                <a:gd name="csX90" fmla="*/ 4860161 w 4893240"/>
                <a:gd name="csY90" fmla="*/ 2483282 h 4303676"/>
                <a:gd name="csX91" fmla="*/ 4657037 w 4893240"/>
                <a:gd name="csY91" fmla="*/ 2368291 h 4303676"/>
                <a:gd name="csX92" fmla="*/ 4604244 w 4893240"/>
                <a:gd name="csY92" fmla="*/ 2383678 h 4303676"/>
                <a:gd name="csX93" fmla="*/ 4596198 w 4893240"/>
                <a:gd name="csY93" fmla="*/ 2421410 h 4303676"/>
                <a:gd name="csX94" fmla="*/ 4857496 w 4893240"/>
                <a:gd name="csY94" fmla="*/ 2663788 h 4303676"/>
                <a:gd name="csX95" fmla="*/ 4752509 w 4893240"/>
                <a:gd name="csY95" fmla="*/ 2690755 h 4303676"/>
                <a:gd name="csX96" fmla="*/ 4704229 w 4893240"/>
                <a:gd name="csY96" fmla="*/ 2833855 h 4303676"/>
                <a:gd name="csX97" fmla="*/ 4494527 w 4893240"/>
                <a:gd name="csY97" fmla="*/ 2756053 h 4303676"/>
                <a:gd name="csX98" fmla="*/ 4216265 w 4893240"/>
                <a:gd name="csY98" fmla="*/ 3514885 h 4303676"/>
                <a:gd name="csX99" fmla="*/ 4183970 w 4893240"/>
                <a:gd name="csY99" fmla="*/ 3525704 h 4303676"/>
                <a:gd name="csX100" fmla="*/ 3984869 w 4893240"/>
                <a:gd name="csY100" fmla="*/ 3520104 h 4303676"/>
                <a:gd name="csX101" fmla="*/ 2858773 w 4893240"/>
                <a:gd name="csY101" fmla="*/ 3487809 h 4303676"/>
                <a:gd name="csX102" fmla="*/ 2710290 w 4893240"/>
                <a:gd name="csY102" fmla="*/ 3490799 h 4303676"/>
                <a:gd name="csX103" fmla="*/ 2821584 w 4893240"/>
                <a:gd name="csY103" fmla="*/ 3880518 h 4303676"/>
                <a:gd name="csX104" fmla="*/ 3068910 w 4893240"/>
                <a:gd name="csY104" fmla="*/ 3881007 h 4303676"/>
                <a:gd name="csX105" fmla="*/ 3591127 w 4893240"/>
                <a:gd name="csY105" fmla="*/ 3897590 h 4303676"/>
                <a:gd name="csX106" fmla="*/ 4065390 w 4893240"/>
                <a:gd name="csY106" fmla="*/ 3902864 h 4303676"/>
                <a:gd name="csX107" fmla="*/ 4127100 w 4893240"/>
                <a:gd name="csY107" fmla="*/ 3985940 h 4303676"/>
                <a:gd name="csX108" fmla="*/ 4027984 w 4893240"/>
                <a:gd name="csY108" fmla="*/ 4026445 h 4303676"/>
                <a:gd name="csX109" fmla="*/ 2869538 w 4893240"/>
                <a:gd name="csY109" fmla="*/ 4004915 h 4303676"/>
                <a:gd name="csX110" fmla="*/ 2720838 w 4893240"/>
                <a:gd name="csY110" fmla="*/ 3991975 h 4303676"/>
                <a:gd name="csX111" fmla="*/ 2257721 w 4893240"/>
                <a:gd name="csY111" fmla="*/ 2300275 h 4303676"/>
                <a:gd name="csX112" fmla="*/ 2004577 w 4893240"/>
                <a:gd name="csY112" fmla="*/ 2119769 h 4303676"/>
                <a:gd name="csX113" fmla="*/ 2010177 w 4893240"/>
                <a:gd name="csY113" fmla="*/ 2435165 h 4303676"/>
                <a:gd name="csX114" fmla="*/ 1918293 w 4893240"/>
                <a:gd name="csY114" fmla="*/ 2556083 h 4303676"/>
                <a:gd name="csX115" fmla="*/ 1918565 w 4893240"/>
                <a:gd name="csY115" fmla="*/ 2661396 h 4303676"/>
                <a:gd name="csX116" fmla="*/ 1907528 w 4893240"/>
                <a:gd name="csY116" fmla="*/ 3167465 h 4303676"/>
                <a:gd name="csX117" fmla="*/ 1727294 w 4893240"/>
                <a:gd name="csY117" fmla="*/ 3703709 h 4303676"/>
                <a:gd name="csX118" fmla="*/ 1616217 w 4893240"/>
                <a:gd name="csY118" fmla="*/ 4018235 h 4303676"/>
                <a:gd name="csX119" fmla="*/ 1584303 w 4893240"/>
                <a:gd name="csY119" fmla="*/ 4032208 h 4303676"/>
                <a:gd name="csX120" fmla="*/ 1763123 w 4893240"/>
                <a:gd name="csY120" fmla="*/ 4216955 h 4303676"/>
                <a:gd name="csX121" fmla="*/ 1780956 w 4893240"/>
                <a:gd name="csY121" fmla="*/ 4258384 h 4303676"/>
                <a:gd name="csX122" fmla="*/ 2888187 w 4893240"/>
                <a:gd name="csY122" fmla="*/ 4258384 h 4303676"/>
                <a:gd name="csX123" fmla="*/ 2994859 w 4893240"/>
                <a:gd name="csY123" fmla="*/ 4041288 h 4303676"/>
                <a:gd name="csX124" fmla="*/ 3028242 w 4893240"/>
                <a:gd name="csY124" fmla="*/ 4258384 h 4303676"/>
                <a:gd name="csX125" fmla="*/ 3798763 w 4893240"/>
                <a:gd name="csY125" fmla="*/ 4258384 h 4303676"/>
                <a:gd name="csX126" fmla="*/ 3860744 w 4893240"/>
                <a:gd name="csY126" fmla="*/ 4053412 h 4303676"/>
                <a:gd name="csX127" fmla="*/ 3922725 w 4893240"/>
                <a:gd name="csY127" fmla="*/ 4258384 h 4303676"/>
                <a:gd name="csX128" fmla="*/ 4313369 w 4893240"/>
                <a:gd name="csY128" fmla="*/ 4258384 h 4303676"/>
                <a:gd name="csX129" fmla="*/ 4292056 w 4893240"/>
                <a:gd name="csY129" fmla="*/ 4301717 h 4303676"/>
                <a:gd name="csX130" fmla="*/ 502626 w 4893240"/>
                <a:gd name="csY130" fmla="*/ 4297476 h 4303676"/>
                <a:gd name="csX131" fmla="*/ 503985 w 4893240"/>
                <a:gd name="csY131" fmla="*/ 4258384 h 4303676"/>
                <a:gd name="csX132" fmla="*/ 1449576 w 4893240"/>
                <a:gd name="csY132" fmla="*/ 4258384 h 4303676"/>
                <a:gd name="csX133" fmla="*/ 1934495 w 4893240"/>
                <a:gd name="csY133" fmla="*/ 568342 h 4303676"/>
                <a:gd name="csX134" fmla="*/ 1966682 w 4893240"/>
                <a:gd name="csY134" fmla="*/ 479448 h 4303676"/>
                <a:gd name="csX135" fmla="*/ 1872786 w 4893240"/>
                <a:gd name="csY135" fmla="*/ 449600 h 4303676"/>
                <a:gd name="csX136" fmla="*/ 1789003 w 4893240"/>
                <a:gd name="csY136" fmla="*/ 568342 h 4303676"/>
                <a:gd name="csX137" fmla="*/ 1934495 w 4893240"/>
                <a:gd name="csY137" fmla="*/ 568342 h 4303676"/>
                <a:gd name="csX138" fmla="*/ 2019148 w 4893240"/>
                <a:gd name="csY138" fmla="*/ 488582 h 4303676"/>
                <a:gd name="csX139" fmla="*/ 2028663 w 4893240"/>
                <a:gd name="csY139" fmla="*/ 692630 h 4303676"/>
                <a:gd name="csX140" fmla="*/ 2085424 w 4893240"/>
                <a:gd name="csY140" fmla="*/ 565569 h 4303676"/>
                <a:gd name="csX141" fmla="*/ 2019203 w 4893240"/>
                <a:gd name="csY141" fmla="*/ 488582 h 4303676"/>
                <a:gd name="csX142" fmla="*/ 1934441 w 4893240"/>
                <a:gd name="csY142" fmla="*/ 606074 h 4303676"/>
                <a:gd name="csX143" fmla="*/ 1678688 w 4893240"/>
                <a:gd name="csY143" fmla="*/ 611294 h 4303676"/>
                <a:gd name="csX144" fmla="*/ 1541677 w 4893240"/>
                <a:gd name="csY144" fmla="*/ 582315 h 4303676"/>
                <a:gd name="csX145" fmla="*/ 1625950 w 4893240"/>
                <a:gd name="csY145" fmla="*/ 768910 h 4303676"/>
                <a:gd name="csX146" fmla="*/ 1695053 w 4893240"/>
                <a:gd name="csY146" fmla="*/ 713562 h 4303676"/>
                <a:gd name="csX147" fmla="*/ 1785904 w 4893240"/>
                <a:gd name="csY147" fmla="*/ 778914 h 4303676"/>
                <a:gd name="csX148" fmla="*/ 1832118 w 4893240"/>
                <a:gd name="csY148" fmla="*/ 1004710 h 4303676"/>
                <a:gd name="csX149" fmla="*/ 2047638 w 4893240"/>
                <a:gd name="csY149" fmla="*/ 880857 h 4303676"/>
                <a:gd name="csX150" fmla="*/ 1918293 w 4893240"/>
                <a:gd name="csY150" fmla="*/ 818876 h 4303676"/>
                <a:gd name="csX151" fmla="*/ 1869524 w 4893240"/>
                <a:gd name="csY151" fmla="*/ 726883 h 4303676"/>
                <a:gd name="csX152" fmla="*/ 1939769 w 4893240"/>
                <a:gd name="csY152" fmla="*/ 781252 h 4303676"/>
                <a:gd name="csX153" fmla="*/ 2061393 w 4893240"/>
                <a:gd name="csY153" fmla="*/ 843396 h 4303676"/>
                <a:gd name="csX154" fmla="*/ 2068515 w 4893240"/>
                <a:gd name="csY154" fmla="*/ 842418 h 4303676"/>
                <a:gd name="csX155" fmla="*/ 2108477 w 4893240"/>
                <a:gd name="csY155" fmla="*/ 755318 h 4303676"/>
                <a:gd name="csX156" fmla="*/ 2252664 w 4893240"/>
                <a:gd name="csY156" fmla="*/ 759341 h 4303676"/>
                <a:gd name="csX157" fmla="*/ 2125821 w 4893240"/>
                <a:gd name="csY157" fmla="*/ 649026 h 4303676"/>
                <a:gd name="csX158" fmla="*/ 2090752 w 4893240"/>
                <a:gd name="csY158" fmla="*/ 705679 h 4303676"/>
                <a:gd name="csX159" fmla="*/ 1934495 w 4893240"/>
                <a:gd name="csY159" fmla="*/ 606074 h 4303676"/>
                <a:gd name="csX160" fmla="*/ 1950697 w 4893240"/>
                <a:gd name="csY160" fmla="*/ 1128563 h 4303676"/>
                <a:gd name="csX161" fmla="*/ 1940258 w 4893240"/>
                <a:gd name="csY161" fmla="*/ 1044671 h 4303676"/>
                <a:gd name="csX162" fmla="*/ 1819504 w 4893240"/>
                <a:gd name="csY162" fmla="*/ 1048531 h 4303676"/>
                <a:gd name="csX163" fmla="*/ 1702936 w 4893240"/>
                <a:gd name="csY163" fmla="*/ 1185053 h 4303676"/>
                <a:gd name="csX164" fmla="*/ 1749748 w 4893240"/>
                <a:gd name="csY164" fmla="*/ 1247088 h 4303676"/>
                <a:gd name="csX165" fmla="*/ 1947218 w 4893240"/>
                <a:gd name="csY165" fmla="*/ 1231103 h 4303676"/>
                <a:gd name="csX166" fmla="*/ 1950697 w 4893240"/>
                <a:gd name="csY166" fmla="*/ 1166187 h 4303676"/>
                <a:gd name="csX167" fmla="*/ 1842666 w 4893240"/>
                <a:gd name="csY167" fmla="*/ 1152812 h 4303676"/>
                <a:gd name="csX168" fmla="*/ 1950752 w 4893240"/>
                <a:gd name="csY168" fmla="*/ 1128509 h 4303676"/>
                <a:gd name="csX169" fmla="*/ 1664171 w 4893240"/>
                <a:gd name="csY169" fmla="*/ 1714827 h 4303676"/>
                <a:gd name="csX170" fmla="*/ 1666998 w 4893240"/>
                <a:gd name="csY170" fmla="*/ 1204843 h 4303676"/>
                <a:gd name="csX171" fmla="*/ 1336542 w 4893240"/>
                <a:gd name="csY171" fmla="*/ 1087732 h 4303676"/>
                <a:gd name="csX172" fmla="*/ 1296961 w 4893240"/>
                <a:gd name="csY172" fmla="*/ 1102574 h 4303676"/>
                <a:gd name="csX173" fmla="*/ 1010652 w 4893240"/>
                <a:gd name="csY173" fmla="*/ 1532744 h 4303676"/>
                <a:gd name="csX174" fmla="*/ 1603114 w 4893240"/>
                <a:gd name="csY174" fmla="*/ 2092693 h 4303676"/>
                <a:gd name="csX175" fmla="*/ 1896056 w 4893240"/>
                <a:gd name="csY175" fmla="*/ 2038161 h 4303676"/>
                <a:gd name="csX176" fmla="*/ 1912911 w 4893240"/>
                <a:gd name="csY176" fmla="*/ 1715697 h 4303676"/>
                <a:gd name="csX177" fmla="*/ 1457568 w 4893240"/>
                <a:gd name="csY177" fmla="*/ 1780287 h 4303676"/>
                <a:gd name="csX178" fmla="*/ 1252759 w 4893240"/>
                <a:gd name="csY178" fmla="*/ 1785833 h 4303676"/>
                <a:gd name="csX179" fmla="*/ 1228130 w 4893240"/>
                <a:gd name="csY179" fmla="*/ 1755604 h 4303676"/>
                <a:gd name="csX180" fmla="*/ 1312184 w 4893240"/>
                <a:gd name="csY180" fmla="*/ 1742718 h 4303676"/>
                <a:gd name="csX181" fmla="*/ 1341653 w 4893240"/>
                <a:gd name="csY181" fmla="*/ 1648279 h 4303676"/>
                <a:gd name="csX182" fmla="*/ 1475401 w 4893240"/>
                <a:gd name="csY182" fmla="*/ 1340277 h 4303676"/>
                <a:gd name="csX183" fmla="*/ 1517265 w 4893240"/>
                <a:gd name="csY183" fmla="*/ 1349465 h 4303676"/>
                <a:gd name="csX184" fmla="*/ 1352526 w 4893240"/>
                <a:gd name="csY184" fmla="*/ 1742610 h 4303676"/>
                <a:gd name="csX185" fmla="*/ 1664062 w 4893240"/>
                <a:gd name="csY185" fmla="*/ 1714827 h 4303676"/>
                <a:gd name="csX186" fmla="*/ 1923730 w 4893240"/>
                <a:gd name="csY186" fmla="*/ 1279329 h 4303676"/>
                <a:gd name="csX187" fmla="*/ 1767473 w 4893240"/>
                <a:gd name="csY187" fmla="*/ 1284820 h 4303676"/>
                <a:gd name="csX188" fmla="*/ 1713593 w 4893240"/>
                <a:gd name="csY188" fmla="*/ 1704877 h 4303676"/>
                <a:gd name="csX189" fmla="*/ 1960701 w 4893240"/>
                <a:gd name="csY189" fmla="*/ 1661110 h 4303676"/>
                <a:gd name="csX190" fmla="*/ 1923730 w 4893240"/>
                <a:gd name="csY190" fmla="*/ 1279329 h 4303676"/>
                <a:gd name="csX191" fmla="*/ 2898898 w 4893240"/>
                <a:gd name="csY191" fmla="*/ 1742664 h 4303676"/>
                <a:gd name="csX192" fmla="*/ 2910043 w 4893240"/>
                <a:gd name="csY192" fmla="*/ 1508061 h 4303676"/>
                <a:gd name="csX193" fmla="*/ 2732799 w 4893240"/>
                <a:gd name="csY193" fmla="*/ 1529101 h 4303676"/>
                <a:gd name="csX194" fmla="*/ 2825771 w 4893240"/>
                <a:gd name="csY194" fmla="*/ 1624628 h 4303676"/>
                <a:gd name="csX195" fmla="*/ 2898898 w 4893240"/>
                <a:gd name="csY195" fmla="*/ 1742664 h 4303676"/>
                <a:gd name="csX196" fmla="*/ 2672667 w 4893240"/>
                <a:gd name="csY196" fmla="*/ 1538018 h 4303676"/>
                <a:gd name="csX197" fmla="*/ 2508200 w 4893240"/>
                <a:gd name="csY197" fmla="*/ 1543237 h 4303676"/>
                <a:gd name="csX198" fmla="*/ 2575944 w 4893240"/>
                <a:gd name="csY198" fmla="*/ 1893375 h 4303676"/>
                <a:gd name="csX199" fmla="*/ 2624170 w 4893240"/>
                <a:gd name="csY199" fmla="*/ 1877119 h 4303676"/>
                <a:gd name="csX200" fmla="*/ 2672667 w 4893240"/>
                <a:gd name="csY200" fmla="*/ 1538018 h 4303676"/>
                <a:gd name="csX201" fmla="*/ 2661902 w 4893240"/>
                <a:gd name="csY201" fmla="*/ 1861135 h 4303676"/>
                <a:gd name="csX202" fmla="*/ 2871876 w 4893240"/>
                <a:gd name="csY202" fmla="*/ 1788443 h 4303676"/>
                <a:gd name="csX203" fmla="*/ 2712411 w 4893240"/>
                <a:gd name="csY203" fmla="*/ 1570803 h 4303676"/>
                <a:gd name="csX204" fmla="*/ 2694034 w 4893240"/>
                <a:gd name="csY204" fmla="*/ 1599781 h 4303676"/>
                <a:gd name="csX205" fmla="*/ 2661847 w 4893240"/>
                <a:gd name="csY205" fmla="*/ 1861135 h 4303676"/>
                <a:gd name="csX206" fmla="*/ 4509968 w 4893240"/>
                <a:gd name="csY206" fmla="*/ 1699549 h 4303676"/>
                <a:gd name="csX207" fmla="*/ 4391334 w 4893240"/>
                <a:gd name="csY207" fmla="*/ 1691448 h 4303676"/>
                <a:gd name="csX208" fmla="*/ 4399164 w 4893240"/>
                <a:gd name="csY208" fmla="*/ 1699277 h 4303676"/>
                <a:gd name="csX209" fmla="*/ 4509968 w 4893240"/>
                <a:gd name="csY209" fmla="*/ 1699495 h 4303676"/>
                <a:gd name="csX210" fmla="*/ 2311655 w 4893240"/>
                <a:gd name="csY210" fmla="*/ 1742610 h 4303676"/>
                <a:gd name="csX211" fmla="*/ 2211887 w 4893240"/>
                <a:gd name="csY211" fmla="*/ 1678128 h 4303676"/>
                <a:gd name="csX212" fmla="*/ 1956352 w 4893240"/>
                <a:gd name="csY212" fmla="*/ 1705258 h 4303676"/>
                <a:gd name="csX213" fmla="*/ 1945315 w 4893240"/>
                <a:gd name="csY213" fmla="*/ 1936654 h 4303676"/>
                <a:gd name="csX214" fmla="*/ 2096244 w 4893240"/>
                <a:gd name="csY214" fmla="*/ 1923115 h 4303676"/>
                <a:gd name="csX215" fmla="*/ 2182474 w 4893240"/>
                <a:gd name="csY215" fmla="*/ 2038922 h 4303676"/>
                <a:gd name="csX216" fmla="*/ 2213464 w 4893240"/>
                <a:gd name="csY216" fmla="*/ 1967481 h 4303676"/>
                <a:gd name="csX217" fmla="*/ 2163390 w 4893240"/>
                <a:gd name="csY217" fmla="*/ 1882774 h 4303676"/>
                <a:gd name="csX218" fmla="*/ 2204004 w 4893240"/>
                <a:gd name="csY218" fmla="*/ 1885329 h 4303676"/>
                <a:gd name="csX219" fmla="*/ 2257829 w 4893240"/>
                <a:gd name="csY219" fmla="*/ 1974277 h 4303676"/>
                <a:gd name="csX220" fmla="*/ 2160726 w 4893240"/>
                <a:gd name="csY220" fmla="*/ 1836995 h 4303676"/>
                <a:gd name="csX221" fmla="*/ 2156159 w 4893240"/>
                <a:gd name="csY221" fmla="*/ 1807961 h 4303676"/>
                <a:gd name="csX222" fmla="*/ 2306327 w 4893240"/>
                <a:gd name="csY222" fmla="*/ 1882665 h 4303676"/>
                <a:gd name="csX223" fmla="*/ 2314156 w 4893240"/>
                <a:gd name="csY223" fmla="*/ 1802090 h 4303676"/>
                <a:gd name="csX224" fmla="*/ 2163336 w 4893240"/>
                <a:gd name="csY224" fmla="*/ 1753483 h 4303676"/>
                <a:gd name="csX225" fmla="*/ 2222979 w 4893240"/>
                <a:gd name="csY225" fmla="*/ 1720862 h 4303676"/>
                <a:gd name="csX226" fmla="*/ 2311655 w 4893240"/>
                <a:gd name="csY226" fmla="*/ 1742555 h 4303676"/>
                <a:gd name="csX227" fmla="*/ 4411832 w 4893240"/>
                <a:gd name="csY227" fmla="*/ 1738749 h 4303676"/>
                <a:gd name="csX228" fmla="*/ 4216972 w 4893240"/>
                <a:gd name="csY228" fmla="*/ 2027505 h 4303676"/>
                <a:gd name="csX229" fmla="*/ 4539491 w 4893240"/>
                <a:gd name="csY229" fmla="*/ 2054961 h 4303676"/>
                <a:gd name="csX230" fmla="*/ 4411777 w 4893240"/>
                <a:gd name="csY230" fmla="*/ 1738749 h 4303676"/>
                <a:gd name="csX231" fmla="*/ 4218712 w 4893240"/>
                <a:gd name="csY231" fmla="*/ 1791651 h 4303676"/>
                <a:gd name="csX232" fmla="*/ 4170486 w 4893240"/>
                <a:gd name="csY232" fmla="*/ 1888102 h 4303676"/>
                <a:gd name="csX233" fmla="*/ 4218712 w 4893240"/>
                <a:gd name="csY233" fmla="*/ 1791651 h 4303676"/>
                <a:gd name="csX234" fmla="*/ 3017260 w 4893240"/>
                <a:gd name="csY234" fmla="*/ 1791324 h 4303676"/>
                <a:gd name="csX235" fmla="*/ 2424797 w 4893240"/>
                <a:gd name="csY235" fmla="*/ 1990533 h 4303676"/>
                <a:gd name="csX236" fmla="*/ 2486615 w 4893240"/>
                <a:gd name="csY236" fmla="*/ 2200616 h 4303676"/>
                <a:gd name="csX237" fmla="*/ 3146767 w 4893240"/>
                <a:gd name="csY237" fmla="*/ 2216601 h 4303676"/>
                <a:gd name="csX238" fmla="*/ 3017260 w 4893240"/>
                <a:gd name="csY238" fmla="*/ 1791324 h 4303676"/>
                <a:gd name="csX239" fmla="*/ 3899183 w 4893240"/>
                <a:gd name="csY239" fmla="*/ 1883480 h 4303676"/>
                <a:gd name="csX240" fmla="*/ 3891626 w 4893240"/>
                <a:gd name="csY240" fmla="*/ 1954160 h 4303676"/>
                <a:gd name="csX241" fmla="*/ 4151511 w 4893240"/>
                <a:gd name="csY241" fmla="*/ 2238403 h 4303676"/>
                <a:gd name="csX242" fmla="*/ 4442387 w 4893240"/>
                <a:gd name="csY242" fmla="*/ 2243894 h 4303676"/>
                <a:gd name="csX243" fmla="*/ 4640835 w 4893240"/>
                <a:gd name="csY243" fmla="*/ 2244819 h 4303676"/>
                <a:gd name="csX244" fmla="*/ 4674272 w 4893240"/>
                <a:gd name="csY244" fmla="*/ 2330124 h 4303676"/>
                <a:gd name="csX245" fmla="*/ 4831562 w 4893240"/>
                <a:gd name="csY245" fmla="*/ 2447507 h 4303676"/>
                <a:gd name="csX246" fmla="*/ 4847003 w 4893240"/>
                <a:gd name="csY246" fmla="*/ 2383515 h 4303676"/>
                <a:gd name="csX247" fmla="*/ 4560912 w 4893240"/>
                <a:gd name="csY247" fmla="*/ 2093128 h 4303676"/>
                <a:gd name="csX248" fmla="*/ 4154882 w 4893240"/>
                <a:gd name="csY248" fmla="*/ 2062790 h 4303676"/>
                <a:gd name="csX249" fmla="*/ 4041359 w 4893240"/>
                <a:gd name="csY249" fmla="*/ 1960848 h 4303676"/>
                <a:gd name="csX250" fmla="*/ 3899238 w 4893240"/>
                <a:gd name="csY250" fmla="*/ 1883589 h 4303676"/>
                <a:gd name="csX251" fmla="*/ 959219 w 4893240"/>
                <a:gd name="csY251" fmla="*/ 1893484 h 4303676"/>
                <a:gd name="csX252" fmla="*/ 947203 w 4893240"/>
                <a:gd name="csY252" fmla="*/ 1900444 h 4303676"/>
                <a:gd name="csX253" fmla="*/ 879351 w 4893240"/>
                <a:gd name="csY253" fmla="*/ 2035497 h 4303676"/>
                <a:gd name="csX254" fmla="*/ 962046 w 4893240"/>
                <a:gd name="csY254" fmla="*/ 2087311 h 4303676"/>
                <a:gd name="csX255" fmla="*/ 969821 w 4893240"/>
                <a:gd name="csY255" fmla="*/ 2073718 h 4303676"/>
                <a:gd name="csX256" fmla="*/ 990916 w 4893240"/>
                <a:gd name="csY256" fmla="*/ 1966067 h 4303676"/>
                <a:gd name="csX257" fmla="*/ 959219 w 4893240"/>
                <a:gd name="csY257" fmla="*/ 1893539 h 4303676"/>
                <a:gd name="csX258" fmla="*/ 2046333 w 4893240"/>
                <a:gd name="csY258" fmla="*/ 1964545 h 4303676"/>
                <a:gd name="csX259" fmla="*/ 2070745 w 4893240"/>
                <a:gd name="csY259" fmla="*/ 2059365 h 4303676"/>
                <a:gd name="csX260" fmla="*/ 2046333 w 4893240"/>
                <a:gd name="csY260" fmla="*/ 1964545 h 4303676"/>
                <a:gd name="csX261" fmla="*/ 1956025 w 4893240"/>
                <a:gd name="csY261" fmla="*/ 1979714 h 4303676"/>
                <a:gd name="csX262" fmla="*/ 1945152 w 4893240"/>
                <a:gd name="csY262" fmla="*/ 1992817 h 4303676"/>
                <a:gd name="csX263" fmla="*/ 1933517 w 4893240"/>
                <a:gd name="csY263" fmla="*/ 2075784 h 4303676"/>
                <a:gd name="csX264" fmla="*/ 1551899 w 4893240"/>
                <a:gd name="csY264" fmla="*/ 2138581 h 4303676"/>
                <a:gd name="csX265" fmla="*/ 1395696 w 4893240"/>
                <a:gd name="csY265" fmla="*/ 2480618 h 4303676"/>
                <a:gd name="csX266" fmla="*/ 1697336 w 4893240"/>
                <a:gd name="csY266" fmla="*/ 2435002 h 4303676"/>
                <a:gd name="csX267" fmla="*/ 1953905 w 4893240"/>
                <a:gd name="csY267" fmla="*/ 2508183 h 4303676"/>
                <a:gd name="csX268" fmla="*/ 1967117 w 4893240"/>
                <a:gd name="csY268" fmla="*/ 2440602 h 4303676"/>
                <a:gd name="csX269" fmla="*/ 1961245 w 4893240"/>
                <a:gd name="csY269" fmla="*/ 2203552 h 4303676"/>
                <a:gd name="csX270" fmla="*/ 1956025 w 4893240"/>
                <a:gd name="csY270" fmla="*/ 1979823 h 4303676"/>
                <a:gd name="csX271" fmla="*/ 1503456 w 4893240"/>
                <a:gd name="csY271" fmla="*/ 2141299 h 4303676"/>
                <a:gd name="csX272" fmla="*/ 1106505 w 4893240"/>
                <a:gd name="csY272" fmla="*/ 2066759 h 4303676"/>
                <a:gd name="csX273" fmla="*/ 1018536 w 4893240"/>
                <a:gd name="csY273" fmla="*/ 2006627 h 4303676"/>
                <a:gd name="csX274" fmla="*/ 1013045 w 4893240"/>
                <a:gd name="csY274" fmla="*/ 2111723 h 4303676"/>
                <a:gd name="csX275" fmla="*/ 1420434 w 4893240"/>
                <a:gd name="csY275" fmla="*/ 2318543 h 4303676"/>
                <a:gd name="csX276" fmla="*/ 1503401 w 4893240"/>
                <a:gd name="csY276" fmla="*/ 2141299 h 4303676"/>
                <a:gd name="csX277" fmla="*/ 2290125 w 4893240"/>
                <a:gd name="csY277" fmla="*/ 2205836 h 4303676"/>
                <a:gd name="csX278" fmla="*/ 2125766 w 4893240"/>
                <a:gd name="csY278" fmla="*/ 2071435 h 4303676"/>
                <a:gd name="csX279" fmla="*/ 2047638 w 4893240"/>
                <a:gd name="csY279" fmla="*/ 2103567 h 4303676"/>
                <a:gd name="csX280" fmla="*/ 2164477 w 4893240"/>
                <a:gd name="csY280" fmla="*/ 2210240 h 4303676"/>
                <a:gd name="csX281" fmla="*/ 2244400 w 4893240"/>
                <a:gd name="csY281" fmla="*/ 2254279 h 4303676"/>
                <a:gd name="csX282" fmla="*/ 2253480 w 4893240"/>
                <a:gd name="csY282" fmla="*/ 2225898 h 4303676"/>
                <a:gd name="csX283" fmla="*/ 2290070 w 4893240"/>
                <a:gd name="csY283" fmla="*/ 2205836 h 4303676"/>
                <a:gd name="csX284" fmla="*/ 1104766 w 4893240"/>
                <a:gd name="csY284" fmla="*/ 2442886 h 4303676"/>
                <a:gd name="csX285" fmla="*/ 969984 w 4893240"/>
                <a:gd name="csY285" fmla="*/ 2472571 h 4303676"/>
                <a:gd name="csX286" fmla="*/ 967538 w 4893240"/>
                <a:gd name="csY286" fmla="*/ 2367367 h 4303676"/>
                <a:gd name="csX287" fmla="*/ 916267 w 4893240"/>
                <a:gd name="csY287" fmla="*/ 2316205 h 4303676"/>
                <a:gd name="csX288" fmla="*/ 855374 w 4893240"/>
                <a:gd name="csY288" fmla="*/ 2199312 h 4303676"/>
                <a:gd name="csX289" fmla="*/ 835420 w 4893240"/>
                <a:gd name="csY289" fmla="*/ 2114332 h 4303676"/>
                <a:gd name="csX290" fmla="*/ 749897 w 4893240"/>
                <a:gd name="csY290" fmla="*/ 2520253 h 4303676"/>
                <a:gd name="csX291" fmla="*/ 1096447 w 4893240"/>
                <a:gd name="csY291" fmla="*/ 2712394 h 4303676"/>
                <a:gd name="csX292" fmla="*/ 1317676 w 4893240"/>
                <a:gd name="csY292" fmla="*/ 2539989 h 4303676"/>
                <a:gd name="csX293" fmla="*/ 1390259 w 4893240"/>
                <a:gd name="csY293" fmla="*/ 2389060 h 4303676"/>
                <a:gd name="csX294" fmla="*/ 1104766 w 4893240"/>
                <a:gd name="csY294" fmla="*/ 2442886 h 4303676"/>
                <a:gd name="csX295" fmla="*/ 2754221 w 4893240"/>
                <a:gd name="csY295" fmla="*/ 3961256 h 4303676"/>
                <a:gd name="csX296" fmla="*/ 2836916 w 4893240"/>
                <a:gd name="csY296" fmla="*/ 3962072 h 4303676"/>
                <a:gd name="csX297" fmla="*/ 4001017 w 4893240"/>
                <a:gd name="csY297" fmla="*/ 3983330 h 4303676"/>
                <a:gd name="csX298" fmla="*/ 4087356 w 4893240"/>
                <a:gd name="csY298" fmla="*/ 3983928 h 4303676"/>
                <a:gd name="csX299" fmla="*/ 4084691 w 4893240"/>
                <a:gd name="csY299" fmla="*/ 3948208 h 4303676"/>
                <a:gd name="csX300" fmla="*/ 3634242 w 4893240"/>
                <a:gd name="csY300" fmla="*/ 3940705 h 4303676"/>
                <a:gd name="csX301" fmla="*/ 3085112 w 4893240"/>
                <a:gd name="csY301" fmla="*/ 3924122 h 4303676"/>
                <a:gd name="csX302" fmla="*/ 2782765 w 4893240"/>
                <a:gd name="csY302" fmla="*/ 3908573 h 4303676"/>
                <a:gd name="csX303" fmla="*/ 2355748 w 4893240"/>
                <a:gd name="csY303" fmla="*/ 2317728 h 4303676"/>
                <a:gd name="csX304" fmla="*/ 2365480 w 4893240"/>
                <a:gd name="csY304" fmla="*/ 2300166 h 4303676"/>
                <a:gd name="csX305" fmla="*/ 2589373 w 4893240"/>
                <a:gd name="csY305" fmla="*/ 2297285 h 4303676"/>
                <a:gd name="csX306" fmla="*/ 4512469 w 4893240"/>
                <a:gd name="csY306" fmla="*/ 2335452 h 4303676"/>
                <a:gd name="csX307" fmla="*/ 4631266 w 4893240"/>
                <a:gd name="csY307" fmla="*/ 2329906 h 4303676"/>
                <a:gd name="csX308" fmla="*/ 4637029 w 4893240"/>
                <a:gd name="csY308" fmla="*/ 2291794 h 4303676"/>
                <a:gd name="csX309" fmla="*/ 2290125 w 4893240"/>
                <a:gd name="csY309" fmla="*/ 2243677 h 4303676"/>
                <a:gd name="csX310" fmla="*/ 2754221 w 4893240"/>
                <a:gd name="csY310" fmla="*/ 3961256 h 4303676"/>
                <a:gd name="csX311" fmla="*/ 2481396 w 4893240"/>
                <a:gd name="csY311" fmla="*/ 2340563 h 4303676"/>
                <a:gd name="csX312" fmla="*/ 2403267 w 4893240"/>
                <a:gd name="csY312" fmla="*/ 2340563 h 4303676"/>
                <a:gd name="csX313" fmla="*/ 2415011 w 4893240"/>
                <a:gd name="csY313" fmla="*/ 2393464 h 4303676"/>
                <a:gd name="csX314" fmla="*/ 2502872 w 4893240"/>
                <a:gd name="csY314" fmla="*/ 2410645 h 4303676"/>
                <a:gd name="csX315" fmla="*/ 2481396 w 4893240"/>
                <a:gd name="csY315" fmla="*/ 2340563 h 4303676"/>
                <a:gd name="csX316" fmla="*/ 2882750 w 4893240"/>
                <a:gd name="csY316" fmla="*/ 2491383 h 4303676"/>
                <a:gd name="csX317" fmla="*/ 2860241 w 4893240"/>
                <a:gd name="csY317" fmla="*/ 2355025 h 4303676"/>
                <a:gd name="csX318" fmla="*/ 2852466 w 4893240"/>
                <a:gd name="csY318" fmla="*/ 2346652 h 4303676"/>
                <a:gd name="csX319" fmla="*/ 2532557 w 4893240"/>
                <a:gd name="csY319" fmla="*/ 2340563 h 4303676"/>
                <a:gd name="csX320" fmla="*/ 2560775 w 4893240"/>
                <a:gd name="csY320" fmla="*/ 2422769 h 4303676"/>
                <a:gd name="csX321" fmla="*/ 2882750 w 4893240"/>
                <a:gd name="csY321" fmla="*/ 2491383 h 4303676"/>
                <a:gd name="csX322" fmla="*/ 3189393 w 4893240"/>
                <a:gd name="csY322" fmla="*/ 2351926 h 4303676"/>
                <a:gd name="csX323" fmla="*/ 2904334 w 4893240"/>
                <a:gd name="csY323" fmla="*/ 2345945 h 4303676"/>
                <a:gd name="csX324" fmla="*/ 2930703 w 4893240"/>
                <a:gd name="csY324" fmla="*/ 2498940 h 4303676"/>
                <a:gd name="csX325" fmla="*/ 3176670 w 4893240"/>
                <a:gd name="csY325" fmla="*/ 2550700 h 4303676"/>
                <a:gd name="csX326" fmla="*/ 3243816 w 4893240"/>
                <a:gd name="csY326" fmla="*/ 2539826 h 4303676"/>
                <a:gd name="csX327" fmla="*/ 3189393 w 4893240"/>
                <a:gd name="csY327" fmla="*/ 2351926 h 4303676"/>
                <a:gd name="csX328" fmla="*/ 3313898 w 4893240"/>
                <a:gd name="csY328" fmla="*/ 2356710 h 4303676"/>
                <a:gd name="csX329" fmla="*/ 3233051 w 4893240"/>
                <a:gd name="csY329" fmla="*/ 2351382 h 4303676"/>
                <a:gd name="csX330" fmla="*/ 3291118 w 4893240"/>
                <a:gd name="csY330" fmla="*/ 2548906 h 4303676"/>
                <a:gd name="csX331" fmla="*/ 3281603 w 4893240"/>
                <a:gd name="csY331" fmla="*/ 2569566 h 4303676"/>
                <a:gd name="csX332" fmla="*/ 3523927 w 4893240"/>
                <a:gd name="csY332" fmla="*/ 2620673 h 4303676"/>
                <a:gd name="csX333" fmla="*/ 3523927 w 4893240"/>
                <a:gd name="csY333" fmla="*/ 2599197 h 4303676"/>
                <a:gd name="csX334" fmla="*/ 3376640 w 4893240"/>
                <a:gd name="csY334" fmla="*/ 2582126 h 4303676"/>
                <a:gd name="csX335" fmla="*/ 3324609 w 4893240"/>
                <a:gd name="csY335" fmla="*/ 2531780 h 4303676"/>
                <a:gd name="csX336" fmla="*/ 3313789 w 4893240"/>
                <a:gd name="csY336" fmla="*/ 2356765 h 4303676"/>
                <a:gd name="csX337" fmla="*/ 3884993 w 4893240"/>
                <a:gd name="csY337" fmla="*/ 2362147 h 4303676"/>
                <a:gd name="csX338" fmla="*/ 3798763 w 4893240"/>
                <a:gd name="csY338" fmla="*/ 2362147 h 4303676"/>
                <a:gd name="csX339" fmla="*/ 3702095 w 4893240"/>
                <a:gd name="csY339" fmla="*/ 2612953 h 4303676"/>
                <a:gd name="csX340" fmla="*/ 3567042 w 4893240"/>
                <a:gd name="csY340" fmla="*/ 2609963 h 4303676"/>
                <a:gd name="csX341" fmla="*/ 3567640 w 4893240"/>
                <a:gd name="csY341" fmla="*/ 2628176 h 4303676"/>
                <a:gd name="csX342" fmla="*/ 3576176 w 4893240"/>
                <a:gd name="csY342" fmla="*/ 2635842 h 4303676"/>
                <a:gd name="csX343" fmla="*/ 3763260 w 4893240"/>
                <a:gd name="csY343" fmla="*/ 2674716 h 4303676"/>
                <a:gd name="csX344" fmla="*/ 3884939 w 4893240"/>
                <a:gd name="csY344" fmla="*/ 2362147 h 4303676"/>
                <a:gd name="csX345" fmla="*/ 4100459 w 4893240"/>
                <a:gd name="csY345" fmla="*/ 2367530 h 4303676"/>
                <a:gd name="csX346" fmla="*/ 4046579 w 4893240"/>
                <a:gd name="csY346" fmla="*/ 2367530 h 4303676"/>
                <a:gd name="csX347" fmla="*/ 4027821 w 4893240"/>
                <a:gd name="csY347" fmla="*/ 2523842 h 4303676"/>
                <a:gd name="csX348" fmla="*/ 3997755 w 4893240"/>
                <a:gd name="csY348" fmla="*/ 2719734 h 4303676"/>
                <a:gd name="csX349" fmla="*/ 4148901 w 4893240"/>
                <a:gd name="csY349" fmla="*/ 2755346 h 4303676"/>
                <a:gd name="csX350" fmla="*/ 4116769 w 4893240"/>
                <a:gd name="csY350" fmla="*/ 2666343 h 4303676"/>
                <a:gd name="csX351" fmla="*/ 4100459 w 4893240"/>
                <a:gd name="csY351" fmla="*/ 2367530 h 4303676"/>
                <a:gd name="csX352" fmla="*/ 4175978 w 4893240"/>
                <a:gd name="csY352" fmla="*/ 2367476 h 4303676"/>
                <a:gd name="csX353" fmla="*/ 4140800 w 4893240"/>
                <a:gd name="csY353" fmla="*/ 2372749 h 4303676"/>
                <a:gd name="csX354" fmla="*/ 4111387 w 4893240"/>
                <a:gd name="csY354" fmla="*/ 2467243 h 4303676"/>
                <a:gd name="csX355" fmla="*/ 4157166 w 4893240"/>
                <a:gd name="csY355" fmla="*/ 2647640 h 4303676"/>
                <a:gd name="csX356" fmla="*/ 4176032 w 4893240"/>
                <a:gd name="csY356" fmla="*/ 2367530 h 4303676"/>
                <a:gd name="csX357" fmla="*/ 3901141 w 4893240"/>
                <a:gd name="csY357" fmla="*/ 2426684 h 4303676"/>
                <a:gd name="csX358" fmla="*/ 4011075 w 4893240"/>
                <a:gd name="csY358" fmla="*/ 2464035 h 4303676"/>
                <a:gd name="csX359" fmla="*/ 3930500 w 4893240"/>
                <a:gd name="csY359" fmla="*/ 2375033 h 4303676"/>
                <a:gd name="csX360" fmla="*/ 3901141 w 4893240"/>
                <a:gd name="csY360" fmla="*/ 2426684 h 4303676"/>
                <a:gd name="csX361" fmla="*/ 4515405 w 4893240"/>
                <a:gd name="csY361" fmla="*/ 2372913 h 4303676"/>
                <a:gd name="csX362" fmla="*/ 4219038 w 4893240"/>
                <a:gd name="csY362" fmla="*/ 2372913 h 4303676"/>
                <a:gd name="csX363" fmla="*/ 4202836 w 4893240"/>
                <a:gd name="csY363" fmla="*/ 2682709 h 4303676"/>
                <a:gd name="csX364" fmla="*/ 4256607 w 4893240"/>
                <a:gd name="csY364" fmla="*/ 2704348 h 4303676"/>
                <a:gd name="csX365" fmla="*/ 4594512 w 4893240"/>
                <a:gd name="csY365" fmla="*/ 2738165 h 4303676"/>
                <a:gd name="csX366" fmla="*/ 4719507 w 4893240"/>
                <a:gd name="csY366" fmla="*/ 2731695 h 4303676"/>
                <a:gd name="csX367" fmla="*/ 4410255 w 4893240"/>
                <a:gd name="csY367" fmla="*/ 2529170 h 4303676"/>
                <a:gd name="csX368" fmla="*/ 4305812 w 4893240"/>
                <a:gd name="csY368" fmla="*/ 2514599 h 4303676"/>
                <a:gd name="csX369" fmla="*/ 4372631 w 4893240"/>
                <a:gd name="csY369" fmla="*/ 2486055 h 4303676"/>
                <a:gd name="csX370" fmla="*/ 4531553 w 4893240"/>
                <a:gd name="csY370" fmla="*/ 2496820 h 4303676"/>
                <a:gd name="csX371" fmla="*/ 4515351 w 4893240"/>
                <a:gd name="csY371" fmla="*/ 2372913 h 4303676"/>
                <a:gd name="csX372" fmla="*/ 1067033 w 4893240"/>
                <a:gd name="csY372" fmla="*/ 2426847 h 4303676"/>
                <a:gd name="csX373" fmla="*/ 1007662 w 4893240"/>
                <a:gd name="csY373" fmla="*/ 2397107 h 4303676"/>
                <a:gd name="csX374" fmla="*/ 1023810 w 4893240"/>
                <a:gd name="csY374" fmla="*/ 2462350 h 4303676"/>
                <a:gd name="csX375" fmla="*/ 1067033 w 4893240"/>
                <a:gd name="csY375" fmla="*/ 2426847 h 4303676"/>
                <a:gd name="csX376" fmla="*/ 2520596 w 4893240"/>
                <a:gd name="csY376" fmla="*/ 2460284 h 4303676"/>
                <a:gd name="csX377" fmla="*/ 2432790 w 4893240"/>
                <a:gd name="csY377" fmla="*/ 2437666 h 4303676"/>
                <a:gd name="csX378" fmla="*/ 2430615 w 4893240"/>
                <a:gd name="csY378" fmla="*/ 2450606 h 4303676"/>
                <a:gd name="csX379" fmla="*/ 2623571 w 4893240"/>
                <a:gd name="csY379" fmla="*/ 3167084 h 4303676"/>
                <a:gd name="csX380" fmla="*/ 2755417 w 4893240"/>
                <a:gd name="csY380" fmla="*/ 3158657 h 4303676"/>
                <a:gd name="csX381" fmla="*/ 2761941 w 4893240"/>
                <a:gd name="csY381" fmla="*/ 3148436 h 4303676"/>
                <a:gd name="csX382" fmla="*/ 2681040 w 4893240"/>
                <a:gd name="csY382" fmla="*/ 3024474 h 4303676"/>
                <a:gd name="csX383" fmla="*/ 2679083 w 4893240"/>
                <a:gd name="csY383" fmla="*/ 2996256 h 4303676"/>
                <a:gd name="csX384" fmla="*/ 2945057 w 4893240"/>
                <a:gd name="csY384" fmla="*/ 2819937 h 4303676"/>
                <a:gd name="csX385" fmla="*/ 2920482 w 4893240"/>
                <a:gd name="csY385" fmla="*/ 2669171 h 4303676"/>
                <a:gd name="csX386" fmla="*/ 2647005 w 4893240"/>
                <a:gd name="csY386" fmla="*/ 2743222 h 4303676"/>
                <a:gd name="csX387" fmla="*/ 2613350 w 4893240"/>
                <a:gd name="csY387" fmla="*/ 2741917 h 4303676"/>
                <a:gd name="csX388" fmla="*/ 2520596 w 4893240"/>
                <a:gd name="csY388" fmla="*/ 2460284 h 4303676"/>
                <a:gd name="csX389" fmla="*/ 1880561 w 4893240"/>
                <a:gd name="csY389" fmla="*/ 2550700 h 4303676"/>
                <a:gd name="csX390" fmla="*/ 1600396 w 4893240"/>
                <a:gd name="csY390" fmla="*/ 2459088 h 4303676"/>
                <a:gd name="csX391" fmla="*/ 1539502 w 4893240"/>
                <a:gd name="csY391" fmla="*/ 3004194 h 4303676"/>
                <a:gd name="csX392" fmla="*/ 1389824 w 4893240"/>
                <a:gd name="csY392" fmla="*/ 3317850 h 4303676"/>
                <a:gd name="csX393" fmla="*/ 1294297 w 4893240"/>
                <a:gd name="csY393" fmla="*/ 3373198 h 4303676"/>
                <a:gd name="csX394" fmla="*/ 1224650 w 4893240"/>
                <a:gd name="csY394" fmla="*/ 3621394 h 4303676"/>
                <a:gd name="csX395" fmla="*/ 1154296 w 4893240"/>
                <a:gd name="csY395" fmla="*/ 3882802 h 4303676"/>
                <a:gd name="csX396" fmla="*/ 1262980 w 4893240"/>
                <a:gd name="csY396" fmla="*/ 3914172 h 4303676"/>
                <a:gd name="csX397" fmla="*/ 1529009 w 4893240"/>
                <a:gd name="csY397" fmla="*/ 3992953 h 4303676"/>
                <a:gd name="csX398" fmla="*/ 1605887 w 4893240"/>
                <a:gd name="csY398" fmla="*/ 3948697 h 4303676"/>
                <a:gd name="csX399" fmla="*/ 1702610 w 4893240"/>
                <a:gd name="csY399" fmla="*/ 3646784 h 4303676"/>
                <a:gd name="csX400" fmla="*/ 1826735 w 4893240"/>
                <a:gd name="csY400" fmla="*/ 3334542 h 4303676"/>
                <a:gd name="csX401" fmla="*/ 1875341 w 4893240"/>
                <a:gd name="csY401" fmla="*/ 2752899 h 4303676"/>
                <a:gd name="csX402" fmla="*/ 1880452 w 4893240"/>
                <a:gd name="csY402" fmla="*/ 2550700 h 4303676"/>
                <a:gd name="csX403" fmla="*/ 4569937 w 4893240"/>
                <a:gd name="csY403" fmla="*/ 2512315 h 4303676"/>
                <a:gd name="csX404" fmla="*/ 4638877 w 4893240"/>
                <a:gd name="csY404" fmla="*/ 2543034 h 4303676"/>
                <a:gd name="csX405" fmla="*/ 4770397 w 4893240"/>
                <a:gd name="csY405" fmla="*/ 2653947 h 4303676"/>
                <a:gd name="csX406" fmla="*/ 4794700 w 4893240"/>
                <a:gd name="csY406" fmla="*/ 2570436 h 4303676"/>
                <a:gd name="csX407" fmla="*/ 4580213 w 4893240"/>
                <a:gd name="csY407" fmla="*/ 2459088 h 4303676"/>
                <a:gd name="csX408" fmla="*/ 4569937 w 4893240"/>
                <a:gd name="csY408" fmla="*/ 2512315 h 4303676"/>
                <a:gd name="csX409" fmla="*/ 318042 w 4893240"/>
                <a:gd name="csY409" fmla="*/ 3396468 h 4303676"/>
                <a:gd name="csX410" fmla="*/ 558735 w 4893240"/>
                <a:gd name="csY410" fmla="*/ 3580454 h 4303676"/>
                <a:gd name="csX411" fmla="*/ 995755 w 4893240"/>
                <a:gd name="csY411" fmla="*/ 3403319 h 4303676"/>
                <a:gd name="csX412" fmla="*/ 1483556 w 4893240"/>
                <a:gd name="csY412" fmla="*/ 3061445 h 4303676"/>
                <a:gd name="csX413" fmla="*/ 1562609 w 4893240"/>
                <a:gd name="csY413" fmla="*/ 2469853 h 4303676"/>
                <a:gd name="csX414" fmla="*/ 1440061 w 4893240"/>
                <a:gd name="csY414" fmla="*/ 2522374 h 4303676"/>
                <a:gd name="csX415" fmla="*/ 1392597 w 4893240"/>
                <a:gd name="csY415" fmla="*/ 2528789 h 4303676"/>
                <a:gd name="csX416" fmla="*/ 1317513 w 4893240"/>
                <a:gd name="csY416" fmla="*/ 2970811 h 4303676"/>
                <a:gd name="csX417" fmla="*/ 1213885 w 4893240"/>
                <a:gd name="csY417" fmla="*/ 3098851 h 4303676"/>
                <a:gd name="csX418" fmla="*/ 948236 w 4893240"/>
                <a:gd name="csY418" fmla="*/ 3194215 h 4303676"/>
                <a:gd name="csX419" fmla="*/ 318042 w 4893240"/>
                <a:gd name="csY419" fmla="*/ 3396523 h 4303676"/>
                <a:gd name="csX420" fmla="*/ 2892373 w 4893240"/>
                <a:gd name="csY420" fmla="*/ 2535694 h 4303676"/>
                <a:gd name="csX421" fmla="*/ 2570290 w 4893240"/>
                <a:gd name="csY421" fmla="*/ 2469907 h 4303676"/>
                <a:gd name="csX422" fmla="*/ 2634935 w 4893240"/>
                <a:gd name="csY422" fmla="*/ 2701520 h 4303676"/>
                <a:gd name="csX423" fmla="*/ 2909608 w 4893240"/>
                <a:gd name="csY423" fmla="*/ 2631384 h 4303676"/>
                <a:gd name="csX424" fmla="*/ 2892319 w 4893240"/>
                <a:gd name="csY424" fmla="*/ 2535694 h 4303676"/>
                <a:gd name="csX425" fmla="*/ 3087559 w 4893240"/>
                <a:gd name="csY425" fmla="*/ 2582941 h 4303676"/>
                <a:gd name="csX426" fmla="*/ 3068964 w 4893240"/>
                <a:gd name="csY426" fmla="*/ 2571958 h 4303676"/>
                <a:gd name="csX427" fmla="*/ 2942121 w 4893240"/>
                <a:gd name="csY427" fmla="*/ 2545317 h 4303676"/>
                <a:gd name="csX428" fmla="*/ 2952941 w 4893240"/>
                <a:gd name="csY428" fmla="*/ 2615345 h 4303676"/>
                <a:gd name="csX429" fmla="*/ 3087559 w 4893240"/>
                <a:gd name="csY429" fmla="*/ 2582941 h 4303676"/>
                <a:gd name="csX430" fmla="*/ 1178545 w 4893240"/>
                <a:gd name="csY430" fmla="*/ 2861529 h 4303676"/>
                <a:gd name="csX431" fmla="*/ 885059 w 4893240"/>
                <a:gd name="csY431" fmla="*/ 2953250 h 4303676"/>
                <a:gd name="csX432" fmla="*/ 389320 w 4893240"/>
                <a:gd name="csY432" fmla="*/ 3114836 h 4303676"/>
                <a:gd name="csX433" fmla="*/ 269925 w 4893240"/>
                <a:gd name="csY433" fmla="*/ 3205578 h 4303676"/>
                <a:gd name="csX434" fmla="*/ 304559 w 4893240"/>
                <a:gd name="csY434" fmla="*/ 3353408 h 4303676"/>
                <a:gd name="csX435" fmla="*/ 323642 w 4893240"/>
                <a:gd name="csY435" fmla="*/ 3356561 h 4303676"/>
                <a:gd name="csX436" fmla="*/ 421561 w 4893240"/>
                <a:gd name="csY436" fmla="*/ 3319481 h 4303676"/>
                <a:gd name="csX437" fmla="*/ 951227 w 4893240"/>
                <a:gd name="csY437" fmla="*/ 3148762 h 4303676"/>
                <a:gd name="csX438" fmla="*/ 1219594 w 4893240"/>
                <a:gd name="csY438" fmla="*/ 3050734 h 4303676"/>
                <a:gd name="csX439" fmla="*/ 1280976 w 4893240"/>
                <a:gd name="csY439" fmla="*/ 2945095 h 4303676"/>
                <a:gd name="csX440" fmla="*/ 1341707 w 4893240"/>
                <a:gd name="csY440" fmla="*/ 2588432 h 4303676"/>
                <a:gd name="csX441" fmla="*/ 1269178 w 4893240"/>
                <a:gd name="csY441" fmla="*/ 2690918 h 4303676"/>
                <a:gd name="csX442" fmla="*/ 1067033 w 4893240"/>
                <a:gd name="csY442" fmla="*/ 2750018 h 4303676"/>
                <a:gd name="csX443" fmla="*/ 1045503 w 4893240"/>
                <a:gd name="csY443" fmla="*/ 2868543 h 4303676"/>
                <a:gd name="csX444" fmla="*/ 1179415 w 4893240"/>
                <a:gd name="csY444" fmla="*/ 2831572 h 4303676"/>
                <a:gd name="csX445" fmla="*/ 1178599 w 4893240"/>
                <a:gd name="csY445" fmla="*/ 2861584 h 4303676"/>
                <a:gd name="csX446" fmla="*/ 3518327 w 4893240"/>
                <a:gd name="csY446" fmla="*/ 2664006 h 4303676"/>
                <a:gd name="csX447" fmla="*/ 3192546 w 4893240"/>
                <a:gd name="csY447" fmla="*/ 2598763 h 4303676"/>
                <a:gd name="csX448" fmla="*/ 2958160 w 4893240"/>
                <a:gd name="csY448" fmla="*/ 2658514 h 4303676"/>
                <a:gd name="csX449" fmla="*/ 2985182 w 4893240"/>
                <a:gd name="csY449" fmla="*/ 2793078 h 4303676"/>
                <a:gd name="csX450" fmla="*/ 3209020 w 4893240"/>
                <a:gd name="csY450" fmla="*/ 2658623 h 4303676"/>
                <a:gd name="csX451" fmla="*/ 3290465 w 4893240"/>
                <a:gd name="csY451" fmla="*/ 2732946 h 4303676"/>
                <a:gd name="csX452" fmla="*/ 3396757 w 4893240"/>
                <a:gd name="csY452" fmla="*/ 2739796 h 4303676"/>
                <a:gd name="csX453" fmla="*/ 3431445 w 4893240"/>
                <a:gd name="csY453" fmla="*/ 2780519 h 4303676"/>
                <a:gd name="csX454" fmla="*/ 3479725 w 4893240"/>
                <a:gd name="csY454" fmla="*/ 2861692 h 4303676"/>
                <a:gd name="csX455" fmla="*/ 3443188 w 4893240"/>
                <a:gd name="csY455" fmla="*/ 2951945 h 4303676"/>
                <a:gd name="csX456" fmla="*/ 3478202 w 4893240"/>
                <a:gd name="csY456" fmla="*/ 3003107 h 4303676"/>
                <a:gd name="csX457" fmla="*/ 3518327 w 4893240"/>
                <a:gd name="csY457" fmla="*/ 2664006 h 4303676"/>
                <a:gd name="csX458" fmla="*/ 3728681 w 4893240"/>
                <a:gd name="csY458" fmla="*/ 2706903 h 4303676"/>
                <a:gd name="csX459" fmla="*/ 3561713 w 4893240"/>
                <a:gd name="csY459" fmla="*/ 2674553 h 4303676"/>
                <a:gd name="csX460" fmla="*/ 3518598 w 4893240"/>
                <a:gd name="csY460" fmla="*/ 3051604 h 4303676"/>
                <a:gd name="csX461" fmla="*/ 3627337 w 4893240"/>
                <a:gd name="csY461" fmla="*/ 2834508 h 4303676"/>
                <a:gd name="csX462" fmla="*/ 3664145 w 4893240"/>
                <a:gd name="csY462" fmla="*/ 2779703 h 4303676"/>
                <a:gd name="csX463" fmla="*/ 3728681 w 4893240"/>
                <a:gd name="csY463" fmla="*/ 2706903 h 4303676"/>
                <a:gd name="csX464" fmla="*/ 3394691 w 4893240"/>
                <a:gd name="csY464" fmla="*/ 3073134 h 4303676"/>
                <a:gd name="csX465" fmla="*/ 3447864 w 4893240"/>
                <a:gd name="csY465" fmla="*/ 3042851 h 4303676"/>
                <a:gd name="csX466" fmla="*/ 3214239 w 4893240"/>
                <a:gd name="csY466" fmla="*/ 2701792 h 4303676"/>
                <a:gd name="csX467" fmla="*/ 2995729 w 4893240"/>
                <a:gd name="csY467" fmla="*/ 2838966 h 4303676"/>
                <a:gd name="csX468" fmla="*/ 2998611 w 4893240"/>
                <a:gd name="csY468" fmla="*/ 2852286 h 4303676"/>
                <a:gd name="csX469" fmla="*/ 3170146 w 4893240"/>
                <a:gd name="csY469" fmla="*/ 2743711 h 4303676"/>
                <a:gd name="csX470" fmla="*/ 3237455 w 4893240"/>
                <a:gd name="csY470" fmla="*/ 2758989 h 4303676"/>
                <a:gd name="csX471" fmla="*/ 3418831 w 4893240"/>
                <a:gd name="csY471" fmla="*/ 3030346 h 4303676"/>
                <a:gd name="csX472" fmla="*/ 3394691 w 4893240"/>
                <a:gd name="csY472" fmla="*/ 3073134 h 4303676"/>
                <a:gd name="csX473" fmla="*/ 4450705 w 4893240"/>
                <a:gd name="csY473" fmla="*/ 2750018 h 4303676"/>
                <a:gd name="csX474" fmla="*/ 4192125 w 4893240"/>
                <a:gd name="csY474" fmla="*/ 2728488 h 4303676"/>
                <a:gd name="csX475" fmla="*/ 4201205 w 4893240"/>
                <a:gd name="csY475" fmla="*/ 2765132 h 4303676"/>
                <a:gd name="csX476" fmla="*/ 4429121 w 4893240"/>
                <a:gd name="csY476" fmla="*/ 2814663 h 4303676"/>
                <a:gd name="csX477" fmla="*/ 4450705 w 4893240"/>
                <a:gd name="csY477" fmla="*/ 2750018 h 4303676"/>
                <a:gd name="csX478" fmla="*/ 4132754 w 4893240"/>
                <a:gd name="csY478" fmla="*/ 2981522 h 4303676"/>
                <a:gd name="csX479" fmla="*/ 4146672 w 4893240"/>
                <a:gd name="csY479" fmla="*/ 2798243 h 4303676"/>
                <a:gd name="csX480" fmla="*/ 4003518 w 4893240"/>
                <a:gd name="csY480" fmla="*/ 2766165 h 4303676"/>
                <a:gd name="csX481" fmla="*/ 4024994 w 4893240"/>
                <a:gd name="csY481" fmla="*/ 2992396 h 4303676"/>
                <a:gd name="csX482" fmla="*/ 4132700 w 4893240"/>
                <a:gd name="csY482" fmla="*/ 2981522 h 4303676"/>
                <a:gd name="csX483" fmla="*/ 3367071 w 4893240"/>
                <a:gd name="csY483" fmla="*/ 3040241 h 4303676"/>
                <a:gd name="csX484" fmla="*/ 3198091 w 4893240"/>
                <a:gd name="csY484" fmla="*/ 2777637 h 4303676"/>
                <a:gd name="csX485" fmla="*/ 3007473 w 4893240"/>
                <a:gd name="csY485" fmla="*/ 2899261 h 4303676"/>
                <a:gd name="csX486" fmla="*/ 3044444 w 4893240"/>
                <a:gd name="csY486" fmla="*/ 3116195 h 4303676"/>
                <a:gd name="csX487" fmla="*/ 3079349 w 4893240"/>
                <a:gd name="csY487" fmla="*/ 3116195 h 4303676"/>
                <a:gd name="csX488" fmla="*/ 3288181 w 4893240"/>
                <a:gd name="csY488" fmla="*/ 3087977 h 4303676"/>
                <a:gd name="csX489" fmla="*/ 3367017 w 4893240"/>
                <a:gd name="csY489" fmla="*/ 3040186 h 4303676"/>
                <a:gd name="csX490" fmla="*/ 3421549 w 4893240"/>
                <a:gd name="csY490" fmla="*/ 2916931 h 4303676"/>
                <a:gd name="csX491" fmla="*/ 3413068 w 4893240"/>
                <a:gd name="csY491" fmla="*/ 2825863 h 4303676"/>
                <a:gd name="csX492" fmla="*/ 3319281 w 4893240"/>
                <a:gd name="csY492" fmla="*/ 2776931 h 4303676"/>
                <a:gd name="csX493" fmla="*/ 3421604 w 4893240"/>
                <a:gd name="csY493" fmla="*/ 2916931 h 4303676"/>
                <a:gd name="csX494" fmla="*/ 4413028 w 4893240"/>
                <a:gd name="csY494" fmla="*/ 2852395 h 4303676"/>
                <a:gd name="csX495" fmla="*/ 4194626 w 4893240"/>
                <a:gd name="csY495" fmla="*/ 2804713 h 4303676"/>
                <a:gd name="csX496" fmla="*/ 4186688 w 4893240"/>
                <a:gd name="csY496" fmla="*/ 2817272 h 4303676"/>
                <a:gd name="csX497" fmla="*/ 4175978 w 4893240"/>
                <a:gd name="csY497" fmla="*/ 2976194 h 4303676"/>
                <a:gd name="csX498" fmla="*/ 4379754 w 4893240"/>
                <a:gd name="csY498" fmla="*/ 2948357 h 4303676"/>
                <a:gd name="csX499" fmla="*/ 4413028 w 4893240"/>
                <a:gd name="csY499" fmla="*/ 2852341 h 4303676"/>
                <a:gd name="csX500" fmla="*/ 2958214 w 4893240"/>
                <a:gd name="csY500" fmla="*/ 2868489 h 4303676"/>
                <a:gd name="csX501" fmla="*/ 2721164 w 4893240"/>
                <a:gd name="csY501" fmla="*/ 3008598 h 4303676"/>
                <a:gd name="csX502" fmla="*/ 2812722 w 4893240"/>
                <a:gd name="csY502" fmla="*/ 3145880 h 4303676"/>
                <a:gd name="csX503" fmla="*/ 2834252 w 4893240"/>
                <a:gd name="csY503" fmla="*/ 3145880 h 4303676"/>
                <a:gd name="csX504" fmla="*/ 2765910 w 4893240"/>
                <a:gd name="csY504" fmla="*/ 3042144 h 4303676"/>
                <a:gd name="csX505" fmla="*/ 2751883 w 4893240"/>
                <a:gd name="csY505" fmla="*/ 3010012 h 4303676"/>
                <a:gd name="csX506" fmla="*/ 2958160 w 4893240"/>
                <a:gd name="csY506" fmla="*/ 2868434 h 4303676"/>
                <a:gd name="csX507" fmla="*/ 3868247 w 4893240"/>
                <a:gd name="csY507" fmla="*/ 3013328 h 4303676"/>
                <a:gd name="csX508" fmla="*/ 3712642 w 4893240"/>
                <a:gd name="csY508" fmla="*/ 3035402 h 4303676"/>
                <a:gd name="csX509" fmla="*/ 3868247 w 4893240"/>
                <a:gd name="csY509" fmla="*/ 3013328 h 4303676"/>
                <a:gd name="csX510" fmla="*/ 2968980 w 4893240"/>
                <a:gd name="csY510" fmla="*/ 2922368 h 4303676"/>
                <a:gd name="csX511" fmla="*/ 2807666 w 4893240"/>
                <a:gd name="csY511" fmla="*/ 3022788 h 4303676"/>
                <a:gd name="csX512" fmla="*/ 2880956 w 4893240"/>
                <a:gd name="csY512" fmla="*/ 3136910 h 4303676"/>
                <a:gd name="csX513" fmla="*/ 3001329 w 4893240"/>
                <a:gd name="csY513" fmla="*/ 3127069 h 4303676"/>
                <a:gd name="csX514" fmla="*/ 2968925 w 4893240"/>
                <a:gd name="csY514" fmla="*/ 2922368 h 4303676"/>
                <a:gd name="csX515" fmla="*/ 4138191 w 4893240"/>
                <a:gd name="csY515" fmla="*/ 3482535 h 4303676"/>
                <a:gd name="csX516" fmla="*/ 4173803 w 4893240"/>
                <a:gd name="csY516" fmla="*/ 3487700 h 4303676"/>
                <a:gd name="csX517" fmla="*/ 4183970 w 4893240"/>
                <a:gd name="csY517" fmla="*/ 3482589 h 4303676"/>
                <a:gd name="csX518" fmla="*/ 4359093 w 4893240"/>
                <a:gd name="csY518" fmla="*/ 2992342 h 4303676"/>
                <a:gd name="csX519" fmla="*/ 4171139 w 4893240"/>
                <a:gd name="csY519" fmla="*/ 3019852 h 4303676"/>
                <a:gd name="csX520" fmla="*/ 4138191 w 4893240"/>
                <a:gd name="csY520" fmla="*/ 3482535 h 4303676"/>
                <a:gd name="csX521" fmla="*/ 4127426 w 4893240"/>
                <a:gd name="csY521" fmla="*/ 3024691 h 4303676"/>
                <a:gd name="csX522" fmla="*/ 4016730 w 4893240"/>
                <a:gd name="csY522" fmla="*/ 3040622 h 4303676"/>
                <a:gd name="csX523" fmla="*/ 3984652 w 4893240"/>
                <a:gd name="csY523" fmla="*/ 3170129 h 4303676"/>
                <a:gd name="csX524" fmla="*/ 3905327 w 4893240"/>
                <a:gd name="csY524" fmla="*/ 3419412 h 4303676"/>
                <a:gd name="csX525" fmla="*/ 3711392 w 4893240"/>
                <a:gd name="csY525" fmla="*/ 3443335 h 4303676"/>
                <a:gd name="csX526" fmla="*/ 3486303 w 4893240"/>
                <a:gd name="csY526" fmla="*/ 3342534 h 4303676"/>
                <a:gd name="csX527" fmla="*/ 3470101 w 4893240"/>
                <a:gd name="csY527" fmla="*/ 3466387 h 4303676"/>
                <a:gd name="csX528" fmla="*/ 4094532 w 4893240"/>
                <a:gd name="csY528" fmla="*/ 3481991 h 4303676"/>
                <a:gd name="csX529" fmla="*/ 4127426 w 4893240"/>
                <a:gd name="csY529" fmla="*/ 3024691 h 4303676"/>
                <a:gd name="csX530" fmla="*/ 3863409 w 4893240"/>
                <a:gd name="csY530" fmla="*/ 3057041 h 4303676"/>
                <a:gd name="csX531" fmla="*/ 3702095 w 4893240"/>
                <a:gd name="csY531" fmla="*/ 3078843 h 4303676"/>
                <a:gd name="csX532" fmla="*/ 3863409 w 4893240"/>
                <a:gd name="csY532" fmla="*/ 3057041 h 4303676"/>
                <a:gd name="csX533" fmla="*/ 3470101 w 4893240"/>
                <a:gd name="csY533" fmla="*/ 3110921 h 4303676"/>
                <a:gd name="csX534" fmla="*/ 3435414 w 4893240"/>
                <a:gd name="csY534" fmla="*/ 3111247 h 4303676"/>
                <a:gd name="csX535" fmla="*/ 3089951 w 4893240"/>
                <a:gd name="csY535" fmla="*/ 3337206 h 4303676"/>
                <a:gd name="csX536" fmla="*/ 3109361 w 4893240"/>
                <a:gd name="csY536" fmla="*/ 3455405 h 4303676"/>
                <a:gd name="csX537" fmla="*/ 3426986 w 4893240"/>
                <a:gd name="csY537" fmla="*/ 3466496 h 4303676"/>
                <a:gd name="csX538" fmla="*/ 3470101 w 4893240"/>
                <a:gd name="csY538" fmla="*/ 3110975 h 4303676"/>
                <a:gd name="csX539" fmla="*/ 3324609 w 4893240"/>
                <a:gd name="csY539" fmla="*/ 3127123 h 4303676"/>
                <a:gd name="csX540" fmla="*/ 3287366 w 4893240"/>
                <a:gd name="csY540" fmla="*/ 3140987 h 4303676"/>
                <a:gd name="csX541" fmla="*/ 3086961 w 4893240"/>
                <a:gd name="csY541" fmla="*/ 3274790 h 4303676"/>
                <a:gd name="csX542" fmla="*/ 3076794 w 4893240"/>
                <a:gd name="csY542" fmla="*/ 3288654 h 4303676"/>
                <a:gd name="csX543" fmla="*/ 3324609 w 4893240"/>
                <a:gd name="csY543" fmla="*/ 3127123 h 4303676"/>
                <a:gd name="csX544" fmla="*/ 3206030 w 4893240"/>
                <a:gd name="csY544" fmla="*/ 3143271 h 4303676"/>
                <a:gd name="csX545" fmla="*/ 3055209 w 4893240"/>
                <a:gd name="csY545" fmla="*/ 3159418 h 4303676"/>
                <a:gd name="csX546" fmla="*/ 3065974 w 4893240"/>
                <a:gd name="csY546" fmla="*/ 3234774 h 4303676"/>
                <a:gd name="csX547" fmla="*/ 3206030 w 4893240"/>
                <a:gd name="csY547" fmla="*/ 3143271 h 4303676"/>
                <a:gd name="csX548" fmla="*/ 2909771 w 4893240"/>
                <a:gd name="csY548" fmla="*/ 3181003 h 4303676"/>
                <a:gd name="csX549" fmla="*/ 2979745 w 4893240"/>
                <a:gd name="csY549" fmla="*/ 3291699 h 4303676"/>
                <a:gd name="csX550" fmla="*/ 3012094 w 4893240"/>
                <a:gd name="csY550" fmla="*/ 3164747 h 4303676"/>
                <a:gd name="csX551" fmla="*/ 2909771 w 4893240"/>
                <a:gd name="csY551" fmla="*/ 3181003 h 4303676"/>
                <a:gd name="csX552" fmla="*/ 3039007 w 4893240"/>
                <a:gd name="csY552" fmla="*/ 3304802 h 4303676"/>
                <a:gd name="csX553" fmla="*/ 2963760 w 4893240"/>
                <a:gd name="csY553" fmla="*/ 3339924 h 4303676"/>
                <a:gd name="csX554" fmla="*/ 2863884 w 4893240"/>
                <a:gd name="csY554" fmla="*/ 3191768 h 4303676"/>
                <a:gd name="csX555" fmla="*/ 2839744 w 4893240"/>
                <a:gd name="csY555" fmla="*/ 3186331 h 4303676"/>
                <a:gd name="csX556" fmla="*/ 2960933 w 4893240"/>
                <a:gd name="csY556" fmla="*/ 3374775 h 4303676"/>
                <a:gd name="csX557" fmla="*/ 3039007 w 4893240"/>
                <a:gd name="csY557" fmla="*/ 3304856 h 4303676"/>
                <a:gd name="csX558" fmla="*/ 2795487 w 4893240"/>
                <a:gd name="csY558" fmla="*/ 3198238 h 4303676"/>
                <a:gd name="csX559" fmla="*/ 2640263 w 4893240"/>
                <a:gd name="csY559" fmla="*/ 3213244 h 4303676"/>
                <a:gd name="csX560" fmla="*/ 2699254 w 4893240"/>
                <a:gd name="csY560" fmla="*/ 3442519 h 4303676"/>
                <a:gd name="csX561" fmla="*/ 3065920 w 4893240"/>
                <a:gd name="csY561" fmla="*/ 3455622 h 4303676"/>
                <a:gd name="csX562" fmla="*/ 3049718 w 4893240"/>
                <a:gd name="csY562" fmla="*/ 3364064 h 4303676"/>
                <a:gd name="csX563" fmla="*/ 2936412 w 4893240"/>
                <a:gd name="csY563" fmla="*/ 3420880 h 4303676"/>
                <a:gd name="csX564" fmla="*/ 2795487 w 4893240"/>
                <a:gd name="csY564" fmla="*/ 3198238 h 4303676"/>
                <a:gd name="csX565" fmla="*/ 231812 w 4893240"/>
                <a:gd name="csY565" fmla="*/ 3240157 h 4303676"/>
                <a:gd name="csX566" fmla="*/ 48479 w 4893240"/>
                <a:gd name="csY566" fmla="*/ 3291644 h 4303676"/>
                <a:gd name="csX567" fmla="*/ 226539 w 4893240"/>
                <a:gd name="csY567" fmla="*/ 3848875 h 4303676"/>
                <a:gd name="csX568" fmla="*/ 289607 w 4893240"/>
                <a:gd name="csY568" fmla="*/ 3726164 h 4303676"/>
                <a:gd name="csX569" fmla="*/ 313910 w 4893240"/>
                <a:gd name="csY569" fmla="*/ 3540384 h 4303676"/>
                <a:gd name="csX570" fmla="*/ 322120 w 4893240"/>
                <a:gd name="csY570" fmla="*/ 3516679 h 4303676"/>
                <a:gd name="csX571" fmla="*/ 257366 w 4893240"/>
                <a:gd name="csY571" fmla="*/ 3346666 h 4303676"/>
                <a:gd name="csX572" fmla="*/ 231812 w 4893240"/>
                <a:gd name="csY572" fmla="*/ 3240157 h 4303676"/>
                <a:gd name="csX573" fmla="*/ 1539774 w 4893240"/>
                <a:gd name="csY573" fmla="*/ 4038841 h 4303676"/>
                <a:gd name="csX574" fmla="*/ 1493832 w 4893240"/>
                <a:gd name="csY574" fmla="*/ 4028185 h 4303676"/>
                <a:gd name="csX575" fmla="*/ 1199749 w 4893240"/>
                <a:gd name="csY575" fmla="*/ 3950817 h 4303676"/>
                <a:gd name="csX576" fmla="*/ 1143205 w 4893240"/>
                <a:gd name="csY576" fmla="*/ 4110337 h 4303676"/>
                <a:gd name="csX577" fmla="*/ 1729740 w 4893240"/>
                <a:gd name="csY577" fmla="*/ 4247511 h 4303676"/>
                <a:gd name="csX578" fmla="*/ 1581530 w 4893240"/>
                <a:gd name="csY578" fmla="*/ 4107510 h 4303676"/>
                <a:gd name="csX579" fmla="*/ 1539774 w 4893240"/>
                <a:gd name="csY579" fmla="*/ 4038841 h 4303676"/>
                <a:gd name="csX580" fmla="*/ 2900800 w 4893240"/>
                <a:gd name="csY580" fmla="*/ 4098484 h 4303676"/>
                <a:gd name="csX581" fmla="*/ 3021990 w 4893240"/>
                <a:gd name="csY581" fmla="*/ 4200808 h 4303676"/>
                <a:gd name="csX582" fmla="*/ 2900800 w 4893240"/>
                <a:gd name="csY582" fmla="*/ 4098484 h 4303676"/>
                <a:gd name="csX583" fmla="*/ 3910112 w 4893240"/>
                <a:gd name="csY583" fmla="*/ 4213367 h 4303676"/>
                <a:gd name="csX584" fmla="*/ 3809474 w 4893240"/>
                <a:gd name="csY584" fmla="*/ 4115448 h 4303676"/>
                <a:gd name="csX585" fmla="*/ 3910112 w 4893240"/>
                <a:gd name="csY585" fmla="*/ 4213367 h 43036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</a:cxnLst>
              <a:rect l="l" t="t" r="r" b="b"/>
              <a:pathLst>
                <a:path w="4893240" h="4303676">
                  <a:moveTo>
                    <a:pt x="1449576" y="4258276"/>
                  </a:moveTo>
                  <a:lnTo>
                    <a:pt x="1252813" y="4199122"/>
                  </a:lnTo>
                  <a:cubicBezTo>
                    <a:pt x="1229598" y="4186345"/>
                    <a:pt x="1112214" y="4150135"/>
                    <a:pt x="1105527" y="4130725"/>
                  </a:cubicBezTo>
                  <a:cubicBezTo>
                    <a:pt x="1096121" y="4103432"/>
                    <a:pt x="1150110" y="3978546"/>
                    <a:pt x="1157341" y="3942934"/>
                  </a:cubicBezTo>
                  <a:cubicBezTo>
                    <a:pt x="1111290" y="3913955"/>
                    <a:pt x="1104331" y="3884324"/>
                    <a:pt x="1111507" y="3831423"/>
                  </a:cubicBezTo>
                  <a:cubicBezTo>
                    <a:pt x="1123849" y="3740680"/>
                    <a:pt x="1193061" y="3586435"/>
                    <a:pt x="1220572" y="3487972"/>
                  </a:cubicBezTo>
                  <a:cubicBezTo>
                    <a:pt x="1224432" y="3474053"/>
                    <a:pt x="1248735" y="3389998"/>
                    <a:pt x="1244821" y="3385649"/>
                  </a:cubicBezTo>
                  <a:cubicBezTo>
                    <a:pt x="1054257" y="3429036"/>
                    <a:pt x="875490" y="3476609"/>
                    <a:pt x="696996" y="3557075"/>
                  </a:cubicBezTo>
                  <a:cubicBezTo>
                    <a:pt x="602828" y="3599538"/>
                    <a:pt x="483705" y="3698326"/>
                    <a:pt x="385297" y="3606660"/>
                  </a:cubicBezTo>
                  <a:lnTo>
                    <a:pt x="350446" y="3563436"/>
                  </a:lnTo>
                  <a:cubicBezTo>
                    <a:pt x="352947" y="3664346"/>
                    <a:pt x="330873" y="3780859"/>
                    <a:pt x="271774" y="3864588"/>
                  </a:cubicBezTo>
                  <a:cubicBezTo>
                    <a:pt x="258290" y="3883671"/>
                    <a:pt x="229475" y="3926243"/>
                    <a:pt x="204573" y="3900363"/>
                  </a:cubicBezTo>
                  <a:lnTo>
                    <a:pt x="254" y="3279955"/>
                  </a:lnTo>
                  <a:cubicBezTo>
                    <a:pt x="-725" y="3273648"/>
                    <a:pt x="1178" y="3268809"/>
                    <a:pt x="5093" y="3263916"/>
                  </a:cubicBezTo>
                  <a:cubicBezTo>
                    <a:pt x="19935" y="3245268"/>
                    <a:pt x="197016" y="3210145"/>
                    <a:pt x="230997" y="3196117"/>
                  </a:cubicBezTo>
                  <a:cubicBezTo>
                    <a:pt x="233117" y="3158168"/>
                    <a:pt x="257366" y="3129733"/>
                    <a:pt x="289553" y="3111954"/>
                  </a:cubicBezTo>
                  <a:cubicBezTo>
                    <a:pt x="471472" y="3040567"/>
                    <a:pt x="660786" y="2980870"/>
                    <a:pt x="847436" y="2920900"/>
                  </a:cubicBezTo>
                  <a:cubicBezTo>
                    <a:pt x="898706" y="2904427"/>
                    <a:pt x="951716" y="2892791"/>
                    <a:pt x="1002606" y="2875502"/>
                  </a:cubicBezTo>
                  <a:lnTo>
                    <a:pt x="1023049" y="2740068"/>
                  </a:lnTo>
                  <a:cubicBezTo>
                    <a:pt x="919964" y="2691190"/>
                    <a:pt x="735816" y="2624914"/>
                    <a:pt x="699171" y="2506389"/>
                  </a:cubicBezTo>
                  <a:cubicBezTo>
                    <a:pt x="640887" y="2317673"/>
                    <a:pt x="858527" y="2005539"/>
                    <a:pt x="934807" y="1834874"/>
                  </a:cubicBezTo>
                  <a:cubicBezTo>
                    <a:pt x="906427" y="1630990"/>
                    <a:pt x="994668" y="1421505"/>
                    <a:pt x="1102536" y="1252906"/>
                  </a:cubicBezTo>
                  <a:cubicBezTo>
                    <a:pt x="1155873" y="1169503"/>
                    <a:pt x="1230902" y="1083654"/>
                    <a:pt x="1325614" y="1047444"/>
                  </a:cubicBezTo>
                  <a:cubicBezTo>
                    <a:pt x="1320884" y="1019063"/>
                    <a:pt x="1311804" y="989976"/>
                    <a:pt x="1317948" y="961432"/>
                  </a:cubicBezTo>
                  <a:cubicBezTo>
                    <a:pt x="1283314" y="952842"/>
                    <a:pt x="1254662" y="958278"/>
                    <a:pt x="1219648" y="940989"/>
                  </a:cubicBezTo>
                  <a:cubicBezTo>
                    <a:pt x="1068773" y="866503"/>
                    <a:pt x="1113628" y="609391"/>
                    <a:pt x="1255532" y="544093"/>
                  </a:cubicBezTo>
                  <a:cubicBezTo>
                    <a:pt x="1097100" y="407627"/>
                    <a:pt x="1286305" y="187757"/>
                    <a:pt x="1455339" y="194281"/>
                  </a:cubicBezTo>
                  <a:cubicBezTo>
                    <a:pt x="1496986" y="-21891"/>
                    <a:pt x="1783838" y="-73813"/>
                    <a:pt x="1894153" y="121100"/>
                  </a:cubicBezTo>
                  <a:cubicBezTo>
                    <a:pt x="2025890" y="-73922"/>
                    <a:pt x="2321768" y="40797"/>
                    <a:pt x="2267018" y="278500"/>
                  </a:cubicBezTo>
                  <a:cubicBezTo>
                    <a:pt x="2247336" y="364022"/>
                    <a:pt x="2169153" y="437475"/>
                    <a:pt x="2085424" y="460637"/>
                  </a:cubicBezTo>
                  <a:lnTo>
                    <a:pt x="2085424" y="468574"/>
                  </a:lnTo>
                  <a:cubicBezTo>
                    <a:pt x="2121091" y="503643"/>
                    <a:pt x="2129246" y="556816"/>
                    <a:pt x="2129355" y="605259"/>
                  </a:cubicBezTo>
                  <a:cubicBezTo>
                    <a:pt x="2179592" y="623473"/>
                    <a:pt x="2357978" y="728025"/>
                    <a:pt x="2274249" y="792126"/>
                  </a:cubicBezTo>
                  <a:cubicBezTo>
                    <a:pt x="2240703" y="817788"/>
                    <a:pt x="2173013" y="803000"/>
                    <a:pt x="2133596" y="797074"/>
                  </a:cubicBezTo>
                  <a:cubicBezTo>
                    <a:pt x="2098691" y="878138"/>
                    <a:pt x="2062752" y="970294"/>
                    <a:pt x="1978099" y="1010799"/>
                  </a:cubicBezTo>
                  <a:cubicBezTo>
                    <a:pt x="1991202" y="1047063"/>
                    <a:pt x="2004795" y="1244043"/>
                    <a:pt x="1987070" y="1261931"/>
                  </a:cubicBezTo>
                  <a:cubicBezTo>
                    <a:pt x="1981905" y="1267150"/>
                    <a:pt x="1964779" y="1267150"/>
                    <a:pt x="1963257" y="1276339"/>
                  </a:cubicBezTo>
                  <a:lnTo>
                    <a:pt x="1999195" y="1656434"/>
                  </a:lnTo>
                  <a:cubicBezTo>
                    <a:pt x="2107825" y="1633164"/>
                    <a:pt x="2308447" y="1593311"/>
                    <a:pt x="2350746" y="1733149"/>
                  </a:cubicBezTo>
                  <a:cubicBezTo>
                    <a:pt x="2356945" y="1753592"/>
                    <a:pt x="2365317" y="1809919"/>
                    <a:pt x="2365970" y="1831503"/>
                  </a:cubicBezTo>
                  <a:cubicBezTo>
                    <a:pt x="2367710" y="1890222"/>
                    <a:pt x="2335795" y="1894028"/>
                    <a:pt x="2321170" y="1927193"/>
                  </a:cubicBezTo>
                  <a:cubicBezTo>
                    <a:pt x="2311220" y="1949811"/>
                    <a:pt x="2317092" y="1964708"/>
                    <a:pt x="2297736" y="1989935"/>
                  </a:cubicBezTo>
                  <a:cubicBezTo>
                    <a:pt x="2283383" y="2008638"/>
                    <a:pt x="2267290" y="2010487"/>
                    <a:pt x="2257884" y="2020165"/>
                  </a:cubicBezTo>
                  <a:cubicBezTo>
                    <a:pt x="2250707" y="2027613"/>
                    <a:pt x="2251522" y="2038922"/>
                    <a:pt x="2246249" y="2046208"/>
                  </a:cubicBezTo>
                  <a:cubicBezTo>
                    <a:pt x="2232221" y="2065509"/>
                    <a:pt x="2217379" y="2071598"/>
                    <a:pt x="2198621" y="2084701"/>
                  </a:cubicBezTo>
                  <a:cubicBezTo>
                    <a:pt x="2218194" y="2120530"/>
                    <a:pt x="2419197" y="2227040"/>
                    <a:pt x="2440999" y="2205890"/>
                  </a:cubicBezTo>
                  <a:lnTo>
                    <a:pt x="2377061" y="1972755"/>
                  </a:lnTo>
                  <a:cubicBezTo>
                    <a:pt x="2382987" y="1951279"/>
                    <a:pt x="2512930" y="1919582"/>
                    <a:pt x="2538049" y="1906859"/>
                  </a:cubicBezTo>
                  <a:cubicBezTo>
                    <a:pt x="2496021" y="1804319"/>
                    <a:pt x="2401201" y="1656380"/>
                    <a:pt x="2456169" y="1545086"/>
                  </a:cubicBezTo>
                  <a:cubicBezTo>
                    <a:pt x="2503035" y="1450103"/>
                    <a:pt x="2612317" y="1451951"/>
                    <a:pt x="2691587" y="1504363"/>
                  </a:cubicBezTo>
                  <a:cubicBezTo>
                    <a:pt x="2738889" y="1440860"/>
                    <a:pt x="2809188" y="1386545"/>
                    <a:pt x="2891775" y="1423897"/>
                  </a:cubicBezTo>
                  <a:cubicBezTo>
                    <a:pt x="3004754" y="1474950"/>
                    <a:pt x="2948863" y="1675627"/>
                    <a:pt x="2936684" y="1769577"/>
                  </a:cubicBezTo>
                  <a:cubicBezTo>
                    <a:pt x="2941251" y="1774579"/>
                    <a:pt x="3036996" y="1717328"/>
                    <a:pt x="3049120" y="1756800"/>
                  </a:cubicBezTo>
                  <a:lnTo>
                    <a:pt x="3190589" y="2216003"/>
                  </a:lnTo>
                  <a:cubicBezTo>
                    <a:pt x="3211249" y="2215187"/>
                    <a:pt x="3289867" y="2231933"/>
                    <a:pt x="3300687" y="2216873"/>
                  </a:cubicBezTo>
                  <a:cubicBezTo>
                    <a:pt x="3298783" y="2166636"/>
                    <a:pt x="3288616" y="2113245"/>
                    <a:pt x="3286659" y="2063443"/>
                  </a:cubicBezTo>
                  <a:cubicBezTo>
                    <a:pt x="3286061" y="2047458"/>
                    <a:pt x="3282201" y="2011574"/>
                    <a:pt x="3297642" y="2003908"/>
                  </a:cubicBezTo>
                  <a:cubicBezTo>
                    <a:pt x="3324772" y="1990479"/>
                    <a:pt x="3513162" y="2039955"/>
                    <a:pt x="3556276" y="2038922"/>
                  </a:cubicBezTo>
                  <a:cubicBezTo>
                    <a:pt x="3544098" y="1946712"/>
                    <a:pt x="3493425" y="1871954"/>
                    <a:pt x="3424105" y="1812855"/>
                  </a:cubicBezTo>
                  <a:cubicBezTo>
                    <a:pt x="3345052" y="1745437"/>
                    <a:pt x="3218698" y="1688403"/>
                    <a:pt x="3167427" y="1595432"/>
                  </a:cubicBezTo>
                  <a:cubicBezTo>
                    <a:pt x="3099248" y="1471742"/>
                    <a:pt x="3239793" y="1459400"/>
                    <a:pt x="3328795" y="1482616"/>
                  </a:cubicBezTo>
                  <a:cubicBezTo>
                    <a:pt x="3422528" y="1507082"/>
                    <a:pt x="3513053" y="1588364"/>
                    <a:pt x="3560626" y="1671005"/>
                  </a:cubicBezTo>
                  <a:lnTo>
                    <a:pt x="3583189" y="1715697"/>
                  </a:lnTo>
                  <a:cubicBezTo>
                    <a:pt x="3572750" y="1555416"/>
                    <a:pt x="3520665" y="1384479"/>
                    <a:pt x="3535453" y="1223546"/>
                  </a:cubicBezTo>
                  <a:cubicBezTo>
                    <a:pt x="3545457" y="1114753"/>
                    <a:pt x="3618747" y="996228"/>
                    <a:pt x="3743307" y="1041300"/>
                  </a:cubicBezTo>
                  <a:cubicBezTo>
                    <a:pt x="3857047" y="1082404"/>
                    <a:pt x="3827416" y="1242956"/>
                    <a:pt x="3807843" y="1334296"/>
                  </a:cubicBezTo>
                  <a:cubicBezTo>
                    <a:pt x="3782344" y="1453311"/>
                    <a:pt x="3734825" y="1567649"/>
                    <a:pt x="3717971" y="1688838"/>
                  </a:cubicBezTo>
                  <a:cubicBezTo>
                    <a:pt x="3790010" y="1588636"/>
                    <a:pt x="3883471" y="1484736"/>
                    <a:pt x="4016676" y="1478538"/>
                  </a:cubicBezTo>
                  <a:cubicBezTo>
                    <a:pt x="4172280" y="1471253"/>
                    <a:pt x="4252910" y="1589071"/>
                    <a:pt x="4122097" y="1702376"/>
                  </a:cubicBezTo>
                  <a:cubicBezTo>
                    <a:pt x="4020862" y="1790074"/>
                    <a:pt x="3873630" y="1809158"/>
                    <a:pt x="3764728" y="1889135"/>
                  </a:cubicBezTo>
                  <a:cubicBezTo>
                    <a:pt x="3705031" y="1932956"/>
                    <a:pt x="3664526" y="1984335"/>
                    <a:pt x="3626358" y="2047078"/>
                  </a:cubicBezTo>
                  <a:lnTo>
                    <a:pt x="3889071" y="2094107"/>
                  </a:lnTo>
                  <a:cubicBezTo>
                    <a:pt x="3893529" y="2100522"/>
                    <a:pt x="3895976" y="2107862"/>
                    <a:pt x="3894725" y="2115800"/>
                  </a:cubicBezTo>
                  <a:cubicBezTo>
                    <a:pt x="3889560" y="2148857"/>
                    <a:pt x="3855362" y="2196049"/>
                    <a:pt x="3852643" y="2232912"/>
                  </a:cubicBezTo>
                  <a:lnTo>
                    <a:pt x="4041250" y="2232912"/>
                  </a:lnTo>
                  <a:cubicBezTo>
                    <a:pt x="3973289" y="2172072"/>
                    <a:pt x="3906251" y="2104763"/>
                    <a:pt x="3869606" y="2019349"/>
                  </a:cubicBezTo>
                  <a:cubicBezTo>
                    <a:pt x="3847804" y="1968568"/>
                    <a:pt x="3819369" y="1852164"/>
                    <a:pt x="3898803" y="1840039"/>
                  </a:cubicBezTo>
                  <a:cubicBezTo>
                    <a:pt x="3984489" y="1826936"/>
                    <a:pt x="4086105" y="1955193"/>
                    <a:pt x="4148956" y="2004017"/>
                  </a:cubicBezTo>
                  <a:cubicBezTo>
                    <a:pt x="4154393" y="2008203"/>
                    <a:pt x="4155806" y="2014456"/>
                    <a:pt x="4165158" y="2012009"/>
                  </a:cubicBezTo>
                  <a:cubicBezTo>
                    <a:pt x="4153523" y="1994231"/>
                    <a:pt x="4162820" y="1942525"/>
                    <a:pt x="4157383" y="1931271"/>
                  </a:cubicBezTo>
                  <a:cubicBezTo>
                    <a:pt x="4154230" y="1924692"/>
                    <a:pt x="4119542" y="1905119"/>
                    <a:pt x="4108505" y="1893647"/>
                  </a:cubicBezTo>
                  <a:cubicBezTo>
                    <a:pt x="4025211" y="1807255"/>
                    <a:pt x="4062346" y="1691067"/>
                    <a:pt x="4189733" y="1731627"/>
                  </a:cubicBezTo>
                  <a:cubicBezTo>
                    <a:pt x="4207729" y="1737336"/>
                    <a:pt x="4246984" y="1766532"/>
                    <a:pt x="4258293" y="1763487"/>
                  </a:cubicBezTo>
                  <a:lnTo>
                    <a:pt x="4345718" y="1710423"/>
                  </a:lnTo>
                  <a:cubicBezTo>
                    <a:pt x="4343054" y="1617886"/>
                    <a:pt x="4442496" y="1518064"/>
                    <a:pt x="4520788" y="1605381"/>
                  </a:cubicBezTo>
                  <a:cubicBezTo>
                    <a:pt x="4553953" y="1642407"/>
                    <a:pt x="4548788" y="1706291"/>
                    <a:pt x="4559934" y="1719774"/>
                  </a:cubicBezTo>
                  <a:cubicBezTo>
                    <a:pt x="4562760" y="1723200"/>
                    <a:pt x="4586900" y="1733095"/>
                    <a:pt x="4595763" y="1740489"/>
                  </a:cubicBezTo>
                  <a:cubicBezTo>
                    <a:pt x="4681177" y="1812039"/>
                    <a:pt x="4690583" y="1915939"/>
                    <a:pt x="4634854" y="2010269"/>
                  </a:cubicBezTo>
                  <a:cubicBezTo>
                    <a:pt x="4622621" y="2031039"/>
                    <a:pt x="4605006" y="2044794"/>
                    <a:pt x="4596252" y="2065835"/>
                  </a:cubicBezTo>
                  <a:cubicBezTo>
                    <a:pt x="4719127" y="2105959"/>
                    <a:pt x="4909909" y="2292446"/>
                    <a:pt x="4892075" y="2429076"/>
                  </a:cubicBezTo>
                  <a:cubicBezTo>
                    <a:pt x="4889955" y="2445387"/>
                    <a:pt x="4875547" y="2476812"/>
                    <a:pt x="4860161" y="2483282"/>
                  </a:cubicBezTo>
                  <a:cubicBezTo>
                    <a:pt x="4794102" y="2511065"/>
                    <a:pt x="4707872" y="2399662"/>
                    <a:pt x="4657037" y="2368291"/>
                  </a:cubicBezTo>
                  <a:lnTo>
                    <a:pt x="4604244" y="2383678"/>
                  </a:lnTo>
                  <a:lnTo>
                    <a:pt x="4596198" y="2421410"/>
                  </a:lnTo>
                  <a:cubicBezTo>
                    <a:pt x="4700587" y="2414396"/>
                    <a:pt x="4896534" y="2549015"/>
                    <a:pt x="4857496" y="2663788"/>
                  </a:cubicBezTo>
                  <a:cubicBezTo>
                    <a:pt x="4840642" y="2713264"/>
                    <a:pt x="4792797" y="2714787"/>
                    <a:pt x="4752509" y="2690755"/>
                  </a:cubicBezTo>
                  <a:cubicBezTo>
                    <a:pt x="4772843" y="2737785"/>
                    <a:pt x="4768222" y="2825265"/>
                    <a:pt x="4704229" y="2833855"/>
                  </a:cubicBezTo>
                  <a:cubicBezTo>
                    <a:pt x="4649371" y="2841249"/>
                    <a:pt x="4560858" y="2744200"/>
                    <a:pt x="4494527" y="2756053"/>
                  </a:cubicBezTo>
                  <a:lnTo>
                    <a:pt x="4216265" y="3514885"/>
                  </a:lnTo>
                  <a:cubicBezTo>
                    <a:pt x="4209306" y="3522170"/>
                    <a:pt x="4193919" y="3524671"/>
                    <a:pt x="4183970" y="3525704"/>
                  </a:cubicBezTo>
                  <a:cubicBezTo>
                    <a:pt x="4118455" y="3532446"/>
                    <a:pt x="4049678" y="3521518"/>
                    <a:pt x="3984869" y="3520104"/>
                  </a:cubicBezTo>
                  <a:cubicBezTo>
                    <a:pt x="3609123" y="3511894"/>
                    <a:pt x="3233812" y="3496508"/>
                    <a:pt x="2858773" y="3487809"/>
                  </a:cubicBezTo>
                  <a:cubicBezTo>
                    <a:pt x="2809514" y="3486667"/>
                    <a:pt x="2759277" y="3486830"/>
                    <a:pt x="2710290" y="3490799"/>
                  </a:cubicBezTo>
                  <a:lnTo>
                    <a:pt x="2821584" y="3880518"/>
                  </a:lnTo>
                  <a:cubicBezTo>
                    <a:pt x="2903954" y="3883345"/>
                    <a:pt x="2986541" y="3879431"/>
                    <a:pt x="3068910" y="3881007"/>
                  </a:cubicBezTo>
                  <a:cubicBezTo>
                    <a:pt x="3242457" y="3884433"/>
                    <a:pt x="3417581" y="3893675"/>
                    <a:pt x="3591127" y="3897590"/>
                  </a:cubicBezTo>
                  <a:cubicBezTo>
                    <a:pt x="3742111" y="3901015"/>
                    <a:pt x="3917778" y="3889598"/>
                    <a:pt x="4065390" y="3902864"/>
                  </a:cubicBezTo>
                  <a:cubicBezTo>
                    <a:pt x="4123566" y="3908083"/>
                    <a:pt x="4136560" y="3925808"/>
                    <a:pt x="4127100" y="3985940"/>
                  </a:cubicBezTo>
                  <a:cubicBezTo>
                    <a:pt x="4117367" y="4048030"/>
                    <a:pt x="4067456" y="4027098"/>
                    <a:pt x="4027984" y="4026445"/>
                  </a:cubicBezTo>
                  <a:cubicBezTo>
                    <a:pt x="3641636" y="4020138"/>
                    <a:pt x="3255071" y="4020030"/>
                    <a:pt x="2869538" y="4004915"/>
                  </a:cubicBezTo>
                  <a:cubicBezTo>
                    <a:pt x="2837351" y="4003664"/>
                    <a:pt x="2739867" y="4013886"/>
                    <a:pt x="2720838" y="3991975"/>
                  </a:cubicBezTo>
                  <a:lnTo>
                    <a:pt x="2257721" y="2300275"/>
                  </a:lnTo>
                  <a:cubicBezTo>
                    <a:pt x="2154528" y="2272438"/>
                    <a:pt x="2073898" y="2197137"/>
                    <a:pt x="2004577" y="2119769"/>
                  </a:cubicBezTo>
                  <a:cubicBezTo>
                    <a:pt x="2001913" y="2224648"/>
                    <a:pt x="2016321" y="2330178"/>
                    <a:pt x="2010177" y="2435165"/>
                  </a:cubicBezTo>
                  <a:cubicBezTo>
                    <a:pt x="2006263" y="2501713"/>
                    <a:pt x="2002946" y="2564510"/>
                    <a:pt x="1918293" y="2556083"/>
                  </a:cubicBezTo>
                  <a:cubicBezTo>
                    <a:pt x="1917097" y="2590988"/>
                    <a:pt x="1919924" y="2626436"/>
                    <a:pt x="1918565" y="2661396"/>
                  </a:cubicBezTo>
                  <a:cubicBezTo>
                    <a:pt x="1911932" y="2827439"/>
                    <a:pt x="1921827" y="3004248"/>
                    <a:pt x="1907528" y="3167465"/>
                  </a:cubicBezTo>
                  <a:cubicBezTo>
                    <a:pt x="1891978" y="3344546"/>
                    <a:pt x="1785850" y="3533425"/>
                    <a:pt x="1727294" y="3703709"/>
                  </a:cubicBezTo>
                  <a:cubicBezTo>
                    <a:pt x="1707340" y="3761776"/>
                    <a:pt x="1650035" y="3988930"/>
                    <a:pt x="1616217" y="4018235"/>
                  </a:cubicBezTo>
                  <a:cubicBezTo>
                    <a:pt x="1608116" y="4025249"/>
                    <a:pt x="1594850" y="4030033"/>
                    <a:pt x="1584303" y="4032208"/>
                  </a:cubicBezTo>
                  <a:cubicBezTo>
                    <a:pt x="1617577" y="4116263"/>
                    <a:pt x="1719791" y="4135999"/>
                    <a:pt x="1763123" y="4216955"/>
                  </a:cubicBezTo>
                  <a:cubicBezTo>
                    <a:pt x="1769974" y="4229678"/>
                    <a:pt x="1767201" y="4248435"/>
                    <a:pt x="1780956" y="4258384"/>
                  </a:cubicBezTo>
                  <a:lnTo>
                    <a:pt x="2888187" y="4258384"/>
                  </a:lnTo>
                  <a:cubicBezTo>
                    <a:pt x="2774609" y="4175471"/>
                    <a:pt x="2859208" y="3998989"/>
                    <a:pt x="2994859" y="4041288"/>
                  </a:cubicBezTo>
                  <a:cubicBezTo>
                    <a:pt x="3092289" y="4071735"/>
                    <a:pt x="3104033" y="4196784"/>
                    <a:pt x="3028242" y="4258384"/>
                  </a:cubicBezTo>
                  <a:lnTo>
                    <a:pt x="3798763" y="4258384"/>
                  </a:lnTo>
                  <a:cubicBezTo>
                    <a:pt x="3713730" y="4191510"/>
                    <a:pt x="3746297" y="4053412"/>
                    <a:pt x="3860744" y="4053412"/>
                  </a:cubicBezTo>
                  <a:cubicBezTo>
                    <a:pt x="3974594" y="4053412"/>
                    <a:pt x="4011184" y="4193685"/>
                    <a:pt x="3922725" y="4258384"/>
                  </a:cubicBezTo>
                  <a:lnTo>
                    <a:pt x="4313369" y="4258384"/>
                  </a:lnTo>
                  <a:cubicBezTo>
                    <a:pt x="4338270" y="4258384"/>
                    <a:pt x="4333105" y="4314765"/>
                    <a:pt x="4292056" y="4301717"/>
                  </a:cubicBezTo>
                  <a:lnTo>
                    <a:pt x="502626" y="4297476"/>
                  </a:lnTo>
                  <a:cubicBezTo>
                    <a:pt x="479030" y="4286494"/>
                    <a:pt x="496047" y="4258384"/>
                    <a:pt x="503985" y="4258384"/>
                  </a:cubicBezTo>
                  <a:lnTo>
                    <a:pt x="1449576" y="4258384"/>
                  </a:lnTo>
                  <a:close/>
                  <a:moveTo>
                    <a:pt x="1934495" y="568342"/>
                  </a:moveTo>
                  <a:cubicBezTo>
                    <a:pt x="1936181" y="535992"/>
                    <a:pt x="1946565" y="504676"/>
                    <a:pt x="1966682" y="479448"/>
                  </a:cubicBezTo>
                  <a:lnTo>
                    <a:pt x="1872786" y="449600"/>
                  </a:lnTo>
                  <a:cubicBezTo>
                    <a:pt x="1857563" y="497281"/>
                    <a:pt x="1827986" y="537297"/>
                    <a:pt x="1789003" y="568342"/>
                  </a:cubicBezTo>
                  <a:lnTo>
                    <a:pt x="1934495" y="568342"/>
                  </a:lnTo>
                  <a:close/>
                  <a:moveTo>
                    <a:pt x="2019148" y="488582"/>
                  </a:moveTo>
                  <a:cubicBezTo>
                    <a:pt x="1958472" y="506959"/>
                    <a:pt x="1965051" y="691815"/>
                    <a:pt x="2028663" y="692630"/>
                  </a:cubicBezTo>
                  <a:cubicBezTo>
                    <a:pt x="2077976" y="693283"/>
                    <a:pt x="2089339" y="601888"/>
                    <a:pt x="2085424" y="565569"/>
                  </a:cubicBezTo>
                  <a:cubicBezTo>
                    <a:pt x="2081945" y="533328"/>
                    <a:pt x="2060360" y="476077"/>
                    <a:pt x="2019203" y="488582"/>
                  </a:cubicBezTo>
                  <a:close/>
                  <a:moveTo>
                    <a:pt x="1934441" y="606074"/>
                  </a:moveTo>
                  <a:lnTo>
                    <a:pt x="1678688" y="611294"/>
                  </a:lnTo>
                  <a:cubicBezTo>
                    <a:pt x="1636280" y="575791"/>
                    <a:pt x="1595938" y="555674"/>
                    <a:pt x="1541677" y="582315"/>
                  </a:cubicBezTo>
                  <a:cubicBezTo>
                    <a:pt x="1434189" y="635108"/>
                    <a:pt x="1498073" y="810448"/>
                    <a:pt x="1625950" y="768910"/>
                  </a:cubicBezTo>
                  <a:cubicBezTo>
                    <a:pt x="1657538" y="758635"/>
                    <a:pt x="1670804" y="729058"/>
                    <a:pt x="1695053" y="713562"/>
                  </a:cubicBezTo>
                  <a:cubicBezTo>
                    <a:pt x="1720824" y="709974"/>
                    <a:pt x="1770028" y="758526"/>
                    <a:pt x="1785904" y="778914"/>
                  </a:cubicBezTo>
                  <a:cubicBezTo>
                    <a:pt x="1836739" y="844157"/>
                    <a:pt x="1845710" y="924352"/>
                    <a:pt x="1832118" y="1004710"/>
                  </a:cubicBezTo>
                  <a:cubicBezTo>
                    <a:pt x="1926503" y="1011343"/>
                    <a:pt x="2008546" y="967576"/>
                    <a:pt x="2047638" y="880857"/>
                  </a:cubicBezTo>
                  <a:cubicBezTo>
                    <a:pt x="2002565" y="870092"/>
                    <a:pt x="1952981" y="850464"/>
                    <a:pt x="1918293" y="818876"/>
                  </a:cubicBezTo>
                  <a:cubicBezTo>
                    <a:pt x="1903722" y="805664"/>
                    <a:pt x="1845873" y="743574"/>
                    <a:pt x="1869524" y="726883"/>
                  </a:cubicBezTo>
                  <a:cubicBezTo>
                    <a:pt x="1896328" y="708017"/>
                    <a:pt x="1923948" y="764833"/>
                    <a:pt x="1939769" y="781252"/>
                  </a:cubicBezTo>
                  <a:cubicBezTo>
                    <a:pt x="1973641" y="816266"/>
                    <a:pt x="2013657" y="834697"/>
                    <a:pt x="2061393" y="843396"/>
                  </a:cubicBezTo>
                  <a:lnTo>
                    <a:pt x="2068515" y="842418"/>
                  </a:lnTo>
                  <a:cubicBezTo>
                    <a:pt x="2081727" y="821812"/>
                    <a:pt x="2087110" y="765104"/>
                    <a:pt x="2108477" y="755318"/>
                  </a:cubicBezTo>
                  <a:cubicBezTo>
                    <a:pt x="2128376" y="746184"/>
                    <a:pt x="2221293" y="786798"/>
                    <a:pt x="2252664" y="759341"/>
                  </a:cubicBezTo>
                  <a:cubicBezTo>
                    <a:pt x="2259025" y="718673"/>
                    <a:pt x="2156974" y="667185"/>
                    <a:pt x="2125821" y="649026"/>
                  </a:cubicBezTo>
                  <a:lnTo>
                    <a:pt x="2090752" y="705679"/>
                  </a:lnTo>
                  <a:cubicBezTo>
                    <a:pt x="2012678" y="784406"/>
                    <a:pt x="1934984" y="688987"/>
                    <a:pt x="1934495" y="606074"/>
                  </a:cubicBezTo>
                  <a:close/>
                  <a:moveTo>
                    <a:pt x="1950697" y="1128563"/>
                  </a:moveTo>
                  <a:lnTo>
                    <a:pt x="1940258" y="1044671"/>
                  </a:lnTo>
                  <a:lnTo>
                    <a:pt x="1819504" y="1048531"/>
                  </a:lnTo>
                  <a:cubicBezTo>
                    <a:pt x="1787916" y="1101976"/>
                    <a:pt x="1754044" y="1148353"/>
                    <a:pt x="1702936" y="1185053"/>
                  </a:cubicBezTo>
                  <a:lnTo>
                    <a:pt x="1749748" y="1247088"/>
                  </a:lnTo>
                  <a:lnTo>
                    <a:pt x="1947218" y="1231103"/>
                  </a:lnTo>
                  <a:lnTo>
                    <a:pt x="1950697" y="1166187"/>
                  </a:lnTo>
                  <a:cubicBezTo>
                    <a:pt x="1945423" y="1160967"/>
                    <a:pt x="1842829" y="1189185"/>
                    <a:pt x="1842666" y="1152812"/>
                  </a:cubicBezTo>
                  <a:cubicBezTo>
                    <a:pt x="1842502" y="1123072"/>
                    <a:pt x="1930309" y="1128672"/>
                    <a:pt x="1950752" y="1128509"/>
                  </a:cubicBezTo>
                  <a:close/>
                  <a:moveTo>
                    <a:pt x="1664171" y="1714827"/>
                  </a:moveTo>
                  <a:cubicBezTo>
                    <a:pt x="1714408" y="1555036"/>
                    <a:pt x="1811294" y="1343376"/>
                    <a:pt x="1666998" y="1204843"/>
                  </a:cubicBezTo>
                  <a:cubicBezTo>
                    <a:pt x="1540155" y="1265030"/>
                    <a:pt x="1395152" y="1214684"/>
                    <a:pt x="1336542" y="1087732"/>
                  </a:cubicBezTo>
                  <a:cubicBezTo>
                    <a:pt x="1329256" y="1083056"/>
                    <a:pt x="1305443" y="1097464"/>
                    <a:pt x="1296961" y="1102574"/>
                  </a:cubicBezTo>
                  <a:cubicBezTo>
                    <a:pt x="1177947" y="1174614"/>
                    <a:pt x="1053169" y="1402149"/>
                    <a:pt x="1010652" y="1532744"/>
                  </a:cubicBezTo>
                  <a:cubicBezTo>
                    <a:pt x="854613" y="2011792"/>
                    <a:pt x="1194203" y="2135699"/>
                    <a:pt x="1603114" y="2092693"/>
                  </a:cubicBezTo>
                  <a:cubicBezTo>
                    <a:pt x="1701740" y="2082309"/>
                    <a:pt x="1798191" y="2052786"/>
                    <a:pt x="1896056" y="2038161"/>
                  </a:cubicBezTo>
                  <a:lnTo>
                    <a:pt x="1912911" y="1715697"/>
                  </a:lnTo>
                  <a:cubicBezTo>
                    <a:pt x="1762362" y="1741631"/>
                    <a:pt x="1610509" y="1769740"/>
                    <a:pt x="1457568" y="1780287"/>
                  </a:cubicBezTo>
                  <a:cubicBezTo>
                    <a:pt x="1398903" y="1784311"/>
                    <a:pt x="1308814" y="1792357"/>
                    <a:pt x="1252759" y="1785833"/>
                  </a:cubicBezTo>
                  <a:cubicBezTo>
                    <a:pt x="1235361" y="1783821"/>
                    <a:pt x="1212254" y="1774633"/>
                    <a:pt x="1228130" y="1755604"/>
                  </a:cubicBezTo>
                  <a:cubicBezTo>
                    <a:pt x="1243570" y="1737118"/>
                    <a:pt x="1299571" y="1757779"/>
                    <a:pt x="1312184" y="1742718"/>
                  </a:cubicBezTo>
                  <a:cubicBezTo>
                    <a:pt x="1316860" y="1737173"/>
                    <a:pt x="1335618" y="1664644"/>
                    <a:pt x="1341653" y="1648279"/>
                  </a:cubicBezTo>
                  <a:cubicBezTo>
                    <a:pt x="1372589" y="1564170"/>
                    <a:pt x="1427665" y="1411283"/>
                    <a:pt x="1475401" y="1340277"/>
                  </a:cubicBezTo>
                  <a:cubicBezTo>
                    <a:pt x="1494322" y="1312168"/>
                    <a:pt x="1516667" y="1316191"/>
                    <a:pt x="1517265" y="1349465"/>
                  </a:cubicBezTo>
                  <a:cubicBezTo>
                    <a:pt x="1455448" y="1477342"/>
                    <a:pt x="1396511" y="1607230"/>
                    <a:pt x="1352526" y="1742610"/>
                  </a:cubicBezTo>
                  <a:lnTo>
                    <a:pt x="1664062" y="1714827"/>
                  </a:lnTo>
                  <a:close/>
                  <a:moveTo>
                    <a:pt x="1923730" y="1279329"/>
                  </a:moveTo>
                  <a:lnTo>
                    <a:pt x="1767473" y="1284820"/>
                  </a:lnTo>
                  <a:cubicBezTo>
                    <a:pt x="1814774" y="1425963"/>
                    <a:pt x="1753772" y="1570313"/>
                    <a:pt x="1713593" y="1704877"/>
                  </a:cubicBezTo>
                  <a:lnTo>
                    <a:pt x="1960701" y="1661110"/>
                  </a:lnTo>
                  <a:lnTo>
                    <a:pt x="1923730" y="1279329"/>
                  </a:lnTo>
                  <a:close/>
                  <a:moveTo>
                    <a:pt x="2898898" y="1742664"/>
                  </a:moveTo>
                  <a:cubicBezTo>
                    <a:pt x="2905096" y="1665133"/>
                    <a:pt x="2934727" y="1585102"/>
                    <a:pt x="2910043" y="1508061"/>
                  </a:cubicBezTo>
                  <a:cubicBezTo>
                    <a:pt x="2880249" y="1415143"/>
                    <a:pt x="2760908" y="1456029"/>
                    <a:pt x="2732799" y="1529101"/>
                  </a:cubicBezTo>
                  <a:cubicBezTo>
                    <a:pt x="2766508" y="1559657"/>
                    <a:pt x="2798314" y="1587929"/>
                    <a:pt x="2825771" y="1624628"/>
                  </a:cubicBezTo>
                  <a:cubicBezTo>
                    <a:pt x="2853934" y="1662252"/>
                    <a:pt x="2871223" y="1705204"/>
                    <a:pt x="2898898" y="1742664"/>
                  </a:cubicBezTo>
                  <a:close/>
                  <a:moveTo>
                    <a:pt x="2672667" y="1538018"/>
                  </a:moveTo>
                  <a:cubicBezTo>
                    <a:pt x="2618298" y="1513878"/>
                    <a:pt x="2553163" y="1488107"/>
                    <a:pt x="2508200" y="1543237"/>
                  </a:cubicBezTo>
                  <a:cubicBezTo>
                    <a:pt x="2433170" y="1635230"/>
                    <a:pt x="2543757" y="1800676"/>
                    <a:pt x="2575944" y="1893375"/>
                  </a:cubicBezTo>
                  <a:lnTo>
                    <a:pt x="2624170" y="1877119"/>
                  </a:lnTo>
                  <a:cubicBezTo>
                    <a:pt x="2609272" y="1765173"/>
                    <a:pt x="2629770" y="1642679"/>
                    <a:pt x="2672667" y="1538018"/>
                  </a:cubicBezTo>
                  <a:close/>
                  <a:moveTo>
                    <a:pt x="2661902" y="1861135"/>
                  </a:moveTo>
                  <a:lnTo>
                    <a:pt x="2871876" y="1788443"/>
                  </a:lnTo>
                  <a:cubicBezTo>
                    <a:pt x="2848932" y="1733856"/>
                    <a:pt x="2767541" y="1590702"/>
                    <a:pt x="2712411" y="1570803"/>
                  </a:cubicBezTo>
                  <a:cubicBezTo>
                    <a:pt x="2703114" y="1567432"/>
                    <a:pt x="2696807" y="1592496"/>
                    <a:pt x="2694034" y="1599781"/>
                  </a:cubicBezTo>
                  <a:cubicBezTo>
                    <a:pt x="2663098" y="1681988"/>
                    <a:pt x="2660869" y="1774470"/>
                    <a:pt x="2661847" y="1861135"/>
                  </a:cubicBezTo>
                  <a:close/>
                  <a:moveTo>
                    <a:pt x="4509968" y="1699549"/>
                  </a:moveTo>
                  <a:cubicBezTo>
                    <a:pt x="4514318" y="1593094"/>
                    <a:pt x="4397043" y="1587657"/>
                    <a:pt x="4391334" y="1691448"/>
                  </a:cubicBezTo>
                  <a:cubicBezTo>
                    <a:pt x="4390845" y="1700201"/>
                    <a:pt x="4390301" y="1700473"/>
                    <a:pt x="4399164" y="1699277"/>
                  </a:cubicBezTo>
                  <a:cubicBezTo>
                    <a:pt x="4437331" y="1694167"/>
                    <a:pt x="4471801" y="1689708"/>
                    <a:pt x="4509968" y="1699495"/>
                  </a:cubicBezTo>
                  <a:close/>
                  <a:moveTo>
                    <a:pt x="2311655" y="1742610"/>
                  </a:moveTo>
                  <a:cubicBezTo>
                    <a:pt x="2295779" y="1696124"/>
                    <a:pt x="2257938" y="1682314"/>
                    <a:pt x="2211887" y="1678128"/>
                  </a:cubicBezTo>
                  <a:cubicBezTo>
                    <a:pt x="2123592" y="1670081"/>
                    <a:pt x="2042201" y="1691666"/>
                    <a:pt x="1956352" y="1705258"/>
                  </a:cubicBezTo>
                  <a:lnTo>
                    <a:pt x="1945315" y="1936654"/>
                  </a:lnTo>
                  <a:cubicBezTo>
                    <a:pt x="1995280" y="1928661"/>
                    <a:pt x="2045463" y="1907185"/>
                    <a:pt x="2096244" y="1923115"/>
                  </a:cubicBezTo>
                  <a:cubicBezTo>
                    <a:pt x="2147297" y="1939154"/>
                    <a:pt x="2171165" y="1991023"/>
                    <a:pt x="2182474" y="2038922"/>
                  </a:cubicBezTo>
                  <a:cubicBezTo>
                    <a:pt x="2217651" y="2040716"/>
                    <a:pt x="2218901" y="1993796"/>
                    <a:pt x="2213464" y="1967481"/>
                  </a:cubicBezTo>
                  <a:cubicBezTo>
                    <a:pt x="2206450" y="1933772"/>
                    <a:pt x="2150015" y="1909578"/>
                    <a:pt x="2163390" y="1882774"/>
                  </a:cubicBezTo>
                  <a:cubicBezTo>
                    <a:pt x="2177472" y="1863581"/>
                    <a:pt x="2189378" y="1874238"/>
                    <a:pt x="2204004" y="1885329"/>
                  </a:cubicBezTo>
                  <a:cubicBezTo>
                    <a:pt x="2232167" y="1906750"/>
                    <a:pt x="2251468" y="1939644"/>
                    <a:pt x="2257829" y="1974277"/>
                  </a:cubicBezTo>
                  <a:cubicBezTo>
                    <a:pt x="2321985" y="1900607"/>
                    <a:pt x="2231623" y="1843084"/>
                    <a:pt x="2160726" y="1836995"/>
                  </a:cubicBezTo>
                  <a:lnTo>
                    <a:pt x="2156159" y="1807961"/>
                  </a:lnTo>
                  <a:cubicBezTo>
                    <a:pt x="2212594" y="1788932"/>
                    <a:pt x="2287841" y="1826393"/>
                    <a:pt x="2306327" y="1882665"/>
                  </a:cubicBezTo>
                  <a:cubicBezTo>
                    <a:pt x="2329760" y="1868964"/>
                    <a:pt x="2326824" y="1821771"/>
                    <a:pt x="2314156" y="1802090"/>
                  </a:cubicBezTo>
                  <a:cubicBezTo>
                    <a:pt x="2282513" y="1753048"/>
                    <a:pt x="2175079" y="1772784"/>
                    <a:pt x="2163336" y="1753483"/>
                  </a:cubicBezTo>
                  <a:cubicBezTo>
                    <a:pt x="2141479" y="1717654"/>
                    <a:pt x="2204874" y="1719720"/>
                    <a:pt x="2222979" y="1720862"/>
                  </a:cubicBezTo>
                  <a:cubicBezTo>
                    <a:pt x="2253969" y="1722819"/>
                    <a:pt x="2282241" y="1734726"/>
                    <a:pt x="2311655" y="1742555"/>
                  </a:cubicBezTo>
                  <a:close/>
                  <a:moveTo>
                    <a:pt x="4411832" y="1738749"/>
                  </a:moveTo>
                  <a:cubicBezTo>
                    <a:pt x="4284336" y="1754136"/>
                    <a:pt x="4148630" y="1899084"/>
                    <a:pt x="4216972" y="2027505"/>
                  </a:cubicBezTo>
                  <a:cubicBezTo>
                    <a:pt x="4279008" y="2144018"/>
                    <a:pt x="4449510" y="2127435"/>
                    <a:pt x="4539491" y="2054961"/>
                  </a:cubicBezTo>
                  <a:cubicBezTo>
                    <a:pt x="4701076" y="1924855"/>
                    <a:pt x="4628710" y="1712543"/>
                    <a:pt x="4411777" y="1738749"/>
                  </a:cubicBezTo>
                  <a:close/>
                  <a:moveTo>
                    <a:pt x="4218712" y="1791651"/>
                  </a:moveTo>
                  <a:cubicBezTo>
                    <a:pt x="4090237" y="1715969"/>
                    <a:pt x="4067402" y="1823783"/>
                    <a:pt x="4170486" y="1888102"/>
                  </a:cubicBezTo>
                  <a:lnTo>
                    <a:pt x="4218712" y="1791651"/>
                  </a:lnTo>
                  <a:close/>
                  <a:moveTo>
                    <a:pt x="3017260" y="1791324"/>
                  </a:moveTo>
                  <a:lnTo>
                    <a:pt x="2424797" y="1990533"/>
                  </a:lnTo>
                  <a:lnTo>
                    <a:pt x="2486615" y="2200616"/>
                  </a:lnTo>
                  <a:lnTo>
                    <a:pt x="3146767" y="2216601"/>
                  </a:lnTo>
                  <a:lnTo>
                    <a:pt x="3017260" y="1791324"/>
                  </a:lnTo>
                  <a:close/>
                  <a:moveTo>
                    <a:pt x="3899183" y="1883480"/>
                  </a:moveTo>
                  <a:cubicBezTo>
                    <a:pt x="3884993" y="1888210"/>
                    <a:pt x="3889451" y="1940079"/>
                    <a:pt x="3891626" y="1954160"/>
                  </a:cubicBezTo>
                  <a:cubicBezTo>
                    <a:pt x="3906415" y="2048165"/>
                    <a:pt x="4052559" y="2226279"/>
                    <a:pt x="4151511" y="2238403"/>
                  </a:cubicBezTo>
                  <a:cubicBezTo>
                    <a:pt x="4230619" y="2248081"/>
                    <a:pt x="4356918" y="2241828"/>
                    <a:pt x="4442387" y="2243894"/>
                  </a:cubicBezTo>
                  <a:cubicBezTo>
                    <a:pt x="4495506" y="2245145"/>
                    <a:pt x="4595274" y="2234652"/>
                    <a:pt x="4640835" y="2244819"/>
                  </a:cubicBezTo>
                  <a:cubicBezTo>
                    <a:pt x="4677317" y="2252974"/>
                    <a:pt x="4681503" y="2300166"/>
                    <a:pt x="4674272" y="2330124"/>
                  </a:cubicBezTo>
                  <a:cubicBezTo>
                    <a:pt x="4712167" y="2347359"/>
                    <a:pt x="4796114" y="2444354"/>
                    <a:pt x="4831562" y="2447507"/>
                  </a:cubicBezTo>
                  <a:cubicBezTo>
                    <a:pt x="4856463" y="2449736"/>
                    <a:pt x="4849831" y="2398738"/>
                    <a:pt x="4847003" y="2383515"/>
                  </a:cubicBezTo>
                  <a:cubicBezTo>
                    <a:pt x="4825582" y="2267110"/>
                    <a:pt x="4671227" y="2129229"/>
                    <a:pt x="4560912" y="2093128"/>
                  </a:cubicBezTo>
                  <a:cubicBezTo>
                    <a:pt x="4416453" y="2194799"/>
                    <a:pt x="4287217" y="2160872"/>
                    <a:pt x="4154882" y="2062790"/>
                  </a:cubicBezTo>
                  <a:cubicBezTo>
                    <a:pt x="4113996" y="2032506"/>
                    <a:pt x="4079472" y="1992926"/>
                    <a:pt x="4041359" y="1960848"/>
                  </a:cubicBezTo>
                  <a:cubicBezTo>
                    <a:pt x="4011347" y="1935621"/>
                    <a:pt x="3939145" y="1870269"/>
                    <a:pt x="3899238" y="1883589"/>
                  </a:cubicBezTo>
                  <a:close/>
                  <a:moveTo>
                    <a:pt x="959219" y="1893484"/>
                  </a:moveTo>
                  <a:cubicBezTo>
                    <a:pt x="946605" y="1890766"/>
                    <a:pt x="950574" y="1895224"/>
                    <a:pt x="947203" y="1900444"/>
                  </a:cubicBezTo>
                  <a:cubicBezTo>
                    <a:pt x="938722" y="1913438"/>
                    <a:pt x="877937" y="2028048"/>
                    <a:pt x="879351" y="2035497"/>
                  </a:cubicBezTo>
                  <a:cubicBezTo>
                    <a:pt x="898217" y="2063062"/>
                    <a:pt x="935840" y="2068445"/>
                    <a:pt x="962046" y="2087311"/>
                  </a:cubicBezTo>
                  <a:cubicBezTo>
                    <a:pt x="968190" y="2083614"/>
                    <a:pt x="968244" y="2079590"/>
                    <a:pt x="969821" y="2073718"/>
                  </a:cubicBezTo>
                  <a:cubicBezTo>
                    <a:pt x="973464" y="2060561"/>
                    <a:pt x="991188" y="1974658"/>
                    <a:pt x="990916" y="1966067"/>
                  </a:cubicBezTo>
                  <a:cubicBezTo>
                    <a:pt x="990318" y="1943993"/>
                    <a:pt x="956446" y="1919038"/>
                    <a:pt x="959219" y="1893539"/>
                  </a:cubicBezTo>
                  <a:close/>
                  <a:moveTo>
                    <a:pt x="2046333" y="1964545"/>
                  </a:moveTo>
                  <a:cubicBezTo>
                    <a:pt x="1987288" y="1975691"/>
                    <a:pt x="1998270" y="2075676"/>
                    <a:pt x="2070745" y="2059365"/>
                  </a:cubicBezTo>
                  <a:cubicBezTo>
                    <a:pt x="2121199" y="2048002"/>
                    <a:pt x="2111141" y="1952312"/>
                    <a:pt x="2046333" y="1964545"/>
                  </a:cubicBezTo>
                  <a:close/>
                  <a:moveTo>
                    <a:pt x="1956025" y="1979714"/>
                  </a:moveTo>
                  <a:cubicBezTo>
                    <a:pt x="1939715" y="1977050"/>
                    <a:pt x="1947435" y="1983792"/>
                    <a:pt x="1945152" y="1992817"/>
                  </a:cubicBezTo>
                  <a:cubicBezTo>
                    <a:pt x="1937866" y="2021687"/>
                    <a:pt x="1943901" y="2048709"/>
                    <a:pt x="1933517" y="2075784"/>
                  </a:cubicBezTo>
                  <a:cubicBezTo>
                    <a:pt x="1805640" y="2092965"/>
                    <a:pt x="1681406" y="2132655"/>
                    <a:pt x="1551899" y="2138581"/>
                  </a:cubicBezTo>
                  <a:lnTo>
                    <a:pt x="1395696" y="2480618"/>
                  </a:lnTo>
                  <a:cubicBezTo>
                    <a:pt x="1525149" y="2481434"/>
                    <a:pt x="1556574" y="2374163"/>
                    <a:pt x="1697336" y="2435002"/>
                  </a:cubicBezTo>
                  <a:cubicBezTo>
                    <a:pt x="1778673" y="2470125"/>
                    <a:pt x="1855823" y="2534172"/>
                    <a:pt x="1953905" y="2508183"/>
                  </a:cubicBezTo>
                  <a:cubicBezTo>
                    <a:pt x="1962332" y="2501496"/>
                    <a:pt x="1966301" y="2454956"/>
                    <a:pt x="1967117" y="2440602"/>
                  </a:cubicBezTo>
                  <a:cubicBezTo>
                    <a:pt x="1971684" y="2361658"/>
                    <a:pt x="1963420" y="2281681"/>
                    <a:pt x="1961245" y="2203552"/>
                  </a:cubicBezTo>
                  <a:cubicBezTo>
                    <a:pt x="1959179" y="2128849"/>
                    <a:pt x="1962495" y="2054363"/>
                    <a:pt x="1956025" y="1979823"/>
                  </a:cubicBezTo>
                  <a:close/>
                  <a:moveTo>
                    <a:pt x="1503456" y="2141299"/>
                  </a:moveTo>
                  <a:cubicBezTo>
                    <a:pt x="1367152" y="2147715"/>
                    <a:pt x="1226988" y="2134286"/>
                    <a:pt x="1106505" y="2066759"/>
                  </a:cubicBezTo>
                  <a:lnTo>
                    <a:pt x="1018536" y="2006627"/>
                  </a:lnTo>
                  <a:cubicBezTo>
                    <a:pt x="1023864" y="2032506"/>
                    <a:pt x="996136" y="2092693"/>
                    <a:pt x="1013045" y="2111723"/>
                  </a:cubicBezTo>
                  <a:lnTo>
                    <a:pt x="1420434" y="2318543"/>
                  </a:lnTo>
                  <a:lnTo>
                    <a:pt x="1503401" y="2141299"/>
                  </a:lnTo>
                  <a:close/>
                  <a:moveTo>
                    <a:pt x="2290125" y="2205836"/>
                  </a:moveTo>
                  <a:cubicBezTo>
                    <a:pt x="2232058" y="2165113"/>
                    <a:pt x="2173883" y="2124282"/>
                    <a:pt x="2125766" y="2071435"/>
                  </a:cubicBezTo>
                  <a:cubicBezTo>
                    <a:pt x="2104889" y="2093618"/>
                    <a:pt x="2078954" y="2107156"/>
                    <a:pt x="2047638" y="2103567"/>
                  </a:cubicBezTo>
                  <a:cubicBezTo>
                    <a:pt x="2033665" y="2113191"/>
                    <a:pt x="2154745" y="2203933"/>
                    <a:pt x="2164477" y="2210240"/>
                  </a:cubicBezTo>
                  <a:cubicBezTo>
                    <a:pt x="2181549" y="2221222"/>
                    <a:pt x="2227491" y="2249222"/>
                    <a:pt x="2244400" y="2254279"/>
                  </a:cubicBezTo>
                  <a:cubicBezTo>
                    <a:pt x="2257992" y="2258302"/>
                    <a:pt x="2250381" y="2235793"/>
                    <a:pt x="2253480" y="2225898"/>
                  </a:cubicBezTo>
                  <a:cubicBezTo>
                    <a:pt x="2258101" y="2211273"/>
                    <a:pt x="2275499" y="2203607"/>
                    <a:pt x="2290070" y="2205836"/>
                  </a:cubicBezTo>
                  <a:close/>
                  <a:moveTo>
                    <a:pt x="1104766" y="2442886"/>
                  </a:moveTo>
                  <a:cubicBezTo>
                    <a:pt x="1094055" y="2508999"/>
                    <a:pt x="1009728" y="2528898"/>
                    <a:pt x="969984" y="2472571"/>
                  </a:cubicBezTo>
                  <a:cubicBezTo>
                    <a:pt x="934427" y="2422171"/>
                    <a:pt x="970854" y="2374870"/>
                    <a:pt x="967538" y="2367367"/>
                  </a:cubicBezTo>
                  <a:cubicBezTo>
                    <a:pt x="966070" y="2364050"/>
                    <a:pt x="925130" y="2327460"/>
                    <a:pt x="916267" y="2316205"/>
                  </a:cubicBezTo>
                  <a:cubicBezTo>
                    <a:pt x="889681" y="2282388"/>
                    <a:pt x="869075" y="2240088"/>
                    <a:pt x="855374" y="2199312"/>
                  </a:cubicBezTo>
                  <a:lnTo>
                    <a:pt x="835420" y="2114332"/>
                  </a:lnTo>
                  <a:cubicBezTo>
                    <a:pt x="793556" y="2220624"/>
                    <a:pt x="687862" y="2409286"/>
                    <a:pt x="749897" y="2520253"/>
                  </a:cubicBezTo>
                  <a:cubicBezTo>
                    <a:pt x="790076" y="2592075"/>
                    <a:pt x="1014676" y="2708045"/>
                    <a:pt x="1096447" y="2712394"/>
                  </a:cubicBezTo>
                  <a:cubicBezTo>
                    <a:pt x="1221388" y="2719082"/>
                    <a:pt x="1264611" y="2635244"/>
                    <a:pt x="1317676" y="2539989"/>
                  </a:cubicBezTo>
                  <a:cubicBezTo>
                    <a:pt x="1344534" y="2491764"/>
                    <a:pt x="1367859" y="2439515"/>
                    <a:pt x="1390259" y="2389060"/>
                  </a:cubicBezTo>
                  <a:cubicBezTo>
                    <a:pt x="1310716" y="2452835"/>
                    <a:pt x="1202467" y="2469364"/>
                    <a:pt x="1104766" y="2442886"/>
                  </a:cubicBezTo>
                  <a:close/>
                  <a:moveTo>
                    <a:pt x="2754221" y="3961256"/>
                  </a:moveTo>
                  <a:cubicBezTo>
                    <a:pt x="2781623" y="3963757"/>
                    <a:pt x="2809460" y="3960604"/>
                    <a:pt x="2836916" y="3962072"/>
                  </a:cubicBezTo>
                  <a:cubicBezTo>
                    <a:pt x="3223482" y="3982623"/>
                    <a:pt x="3613473" y="3972185"/>
                    <a:pt x="4001017" y="3983330"/>
                  </a:cubicBezTo>
                  <a:cubicBezTo>
                    <a:pt x="4018307" y="3983819"/>
                    <a:pt x="4077460" y="3998173"/>
                    <a:pt x="4087356" y="3983928"/>
                  </a:cubicBezTo>
                  <a:lnTo>
                    <a:pt x="4084691" y="3948208"/>
                  </a:lnTo>
                  <a:cubicBezTo>
                    <a:pt x="3935067" y="3942173"/>
                    <a:pt x="3784247" y="3944021"/>
                    <a:pt x="3634242" y="3940705"/>
                  </a:cubicBezTo>
                  <a:cubicBezTo>
                    <a:pt x="3451670" y="3936627"/>
                    <a:pt x="3267630" y="3928907"/>
                    <a:pt x="3085112" y="3924122"/>
                  </a:cubicBezTo>
                  <a:cubicBezTo>
                    <a:pt x="2984910" y="3921458"/>
                    <a:pt x="2879814" y="3934126"/>
                    <a:pt x="2782765" y="3908573"/>
                  </a:cubicBezTo>
                  <a:lnTo>
                    <a:pt x="2355748" y="2317728"/>
                  </a:lnTo>
                  <a:lnTo>
                    <a:pt x="2365480" y="2300166"/>
                  </a:lnTo>
                  <a:cubicBezTo>
                    <a:pt x="2439858" y="2296306"/>
                    <a:pt x="2514887" y="2296252"/>
                    <a:pt x="2589373" y="2297285"/>
                  </a:cubicBezTo>
                  <a:cubicBezTo>
                    <a:pt x="3229517" y="2306256"/>
                    <a:pt x="3872597" y="2319087"/>
                    <a:pt x="4512469" y="2335452"/>
                  </a:cubicBezTo>
                  <a:cubicBezTo>
                    <a:pt x="4531879" y="2335942"/>
                    <a:pt x="4623709" y="2338823"/>
                    <a:pt x="4631266" y="2329906"/>
                  </a:cubicBezTo>
                  <a:cubicBezTo>
                    <a:pt x="4636431" y="2323817"/>
                    <a:pt x="4642194" y="2298970"/>
                    <a:pt x="4637029" y="2291794"/>
                  </a:cubicBezTo>
                  <a:lnTo>
                    <a:pt x="2290125" y="2243677"/>
                  </a:lnTo>
                  <a:lnTo>
                    <a:pt x="2754221" y="3961256"/>
                  </a:lnTo>
                  <a:close/>
                  <a:moveTo>
                    <a:pt x="2481396" y="2340563"/>
                  </a:moveTo>
                  <a:lnTo>
                    <a:pt x="2403267" y="2340563"/>
                  </a:lnTo>
                  <a:lnTo>
                    <a:pt x="2415011" y="2393464"/>
                  </a:lnTo>
                  <a:lnTo>
                    <a:pt x="2502872" y="2410645"/>
                  </a:lnTo>
                  <a:cubicBezTo>
                    <a:pt x="2504177" y="2398303"/>
                    <a:pt x="2488953" y="2342955"/>
                    <a:pt x="2481396" y="2340563"/>
                  </a:cubicBezTo>
                  <a:close/>
                  <a:moveTo>
                    <a:pt x="2882750" y="2491383"/>
                  </a:moveTo>
                  <a:cubicBezTo>
                    <a:pt x="2886827" y="2485783"/>
                    <a:pt x="2864808" y="2367367"/>
                    <a:pt x="2860241" y="2355025"/>
                  </a:cubicBezTo>
                  <a:cubicBezTo>
                    <a:pt x="2858664" y="2350784"/>
                    <a:pt x="2857359" y="2347631"/>
                    <a:pt x="2852466" y="2346652"/>
                  </a:cubicBezTo>
                  <a:lnTo>
                    <a:pt x="2532557" y="2340563"/>
                  </a:lnTo>
                  <a:cubicBezTo>
                    <a:pt x="2529350" y="2343771"/>
                    <a:pt x="2547944" y="2419126"/>
                    <a:pt x="2560775" y="2422769"/>
                  </a:cubicBezTo>
                  <a:lnTo>
                    <a:pt x="2882750" y="2491383"/>
                  </a:lnTo>
                  <a:close/>
                  <a:moveTo>
                    <a:pt x="3189393" y="2351926"/>
                  </a:moveTo>
                  <a:lnTo>
                    <a:pt x="2904334" y="2345945"/>
                  </a:lnTo>
                  <a:lnTo>
                    <a:pt x="2930703" y="2498940"/>
                  </a:lnTo>
                  <a:lnTo>
                    <a:pt x="3176670" y="2550700"/>
                  </a:lnTo>
                  <a:lnTo>
                    <a:pt x="3243816" y="2539826"/>
                  </a:lnTo>
                  <a:lnTo>
                    <a:pt x="3189393" y="2351926"/>
                  </a:lnTo>
                  <a:close/>
                  <a:moveTo>
                    <a:pt x="3313898" y="2356710"/>
                  </a:moveTo>
                  <a:lnTo>
                    <a:pt x="3233051" y="2351382"/>
                  </a:lnTo>
                  <a:lnTo>
                    <a:pt x="3291118" y="2548906"/>
                  </a:lnTo>
                  <a:lnTo>
                    <a:pt x="3281603" y="2569566"/>
                  </a:lnTo>
                  <a:lnTo>
                    <a:pt x="3523927" y="2620673"/>
                  </a:lnTo>
                  <a:lnTo>
                    <a:pt x="3523927" y="2599197"/>
                  </a:lnTo>
                  <a:cubicBezTo>
                    <a:pt x="3476082" y="2594957"/>
                    <a:pt x="3423615" y="2591368"/>
                    <a:pt x="3376640" y="2582126"/>
                  </a:cubicBezTo>
                  <a:cubicBezTo>
                    <a:pt x="3334776" y="2573916"/>
                    <a:pt x="3330807" y="2578211"/>
                    <a:pt x="3324609" y="2531780"/>
                  </a:cubicBezTo>
                  <a:lnTo>
                    <a:pt x="3313789" y="2356765"/>
                  </a:lnTo>
                  <a:close/>
                  <a:moveTo>
                    <a:pt x="3884993" y="2362147"/>
                  </a:moveTo>
                  <a:lnTo>
                    <a:pt x="3798763" y="2362147"/>
                  </a:lnTo>
                  <a:lnTo>
                    <a:pt x="3702095" y="2612953"/>
                  </a:lnTo>
                  <a:cubicBezTo>
                    <a:pt x="3679695" y="2635897"/>
                    <a:pt x="3599391" y="2604363"/>
                    <a:pt x="3567042" y="2609963"/>
                  </a:cubicBezTo>
                  <a:lnTo>
                    <a:pt x="3567640" y="2628176"/>
                  </a:lnTo>
                  <a:cubicBezTo>
                    <a:pt x="3568836" y="2632906"/>
                    <a:pt x="3571989" y="2634266"/>
                    <a:pt x="3576176" y="2635842"/>
                  </a:cubicBezTo>
                  <a:cubicBezTo>
                    <a:pt x="3627609" y="2654871"/>
                    <a:pt x="3709109" y="2654328"/>
                    <a:pt x="3763260" y="2674716"/>
                  </a:cubicBezTo>
                  <a:cubicBezTo>
                    <a:pt x="3830406" y="2582724"/>
                    <a:pt x="3846010" y="2466754"/>
                    <a:pt x="3884939" y="2362147"/>
                  </a:cubicBezTo>
                  <a:close/>
                  <a:moveTo>
                    <a:pt x="4100459" y="2367530"/>
                  </a:moveTo>
                  <a:lnTo>
                    <a:pt x="4046579" y="2367530"/>
                  </a:lnTo>
                  <a:cubicBezTo>
                    <a:pt x="4104210" y="2417169"/>
                    <a:pt x="4046905" y="2471593"/>
                    <a:pt x="4027821" y="2523842"/>
                  </a:cubicBezTo>
                  <a:cubicBezTo>
                    <a:pt x="4006182" y="2583158"/>
                    <a:pt x="3998244" y="2656829"/>
                    <a:pt x="3997755" y="2719734"/>
                  </a:cubicBezTo>
                  <a:lnTo>
                    <a:pt x="4148901" y="2755346"/>
                  </a:lnTo>
                  <a:cubicBezTo>
                    <a:pt x="4165158" y="2695594"/>
                    <a:pt x="4143519" y="2702010"/>
                    <a:pt x="4116769" y="2666343"/>
                  </a:cubicBezTo>
                  <a:cubicBezTo>
                    <a:pt x="4050167" y="2577667"/>
                    <a:pt x="4057507" y="2465123"/>
                    <a:pt x="4100459" y="2367530"/>
                  </a:cubicBezTo>
                  <a:close/>
                  <a:moveTo>
                    <a:pt x="4175978" y="2367476"/>
                  </a:moveTo>
                  <a:cubicBezTo>
                    <a:pt x="4164669" y="2368074"/>
                    <a:pt x="4149500" y="2363942"/>
                    <a:pt x="4140800" y="2372749"/>
                  </a:cubicBezTo>
                  <a:cubicBezTo>
                    <a:pt x="4132808" y="2380850"/>
                    <a:pt x="4112855" y="2452400"/>
                    <a:pt x="4111387" y="2467243"/>
                  </a:cubicBezTo>
                  <a:cubicBezTo>
                    <a:pt x="4105189" y="2529170"/>
                    <a:pt x="4113616" y="2600557"/>
                    <a:pt x="4157166" y="2647640"/>
                  </a:cubicBezTo>
                  <a:lnTo>
                    <a:pt x="4176032" y="2367530"/>
                  </a:lnTo>
                  <a:close/>
                  <a:moveTo>
                    <a:pt x="3901141" y="2426684"/>
                  </a:moveTo>
                  <a:lnTo>
                    <a:pt x="4011075" y="2464035"/>
                  </a:lnTo>
                  <a:cubicBezTo>
                    <a:pt x="4070120" y="2394715"/>
                    <a:pt x="3985848" y="2380905"/>
                    <a:pt x="3930500" y="2375033"/>
                  </a:cubicBezTo>
                  <a:lnTo>
                    <a:pt x="3901141" y="2426684"/>
                  </a:lnTo>
                  <a:close/>
                  <a:moveTo>
                    <a:pt x="4515405" y="2372913"/>
                  </a:moveTo>
                  <a:lnTo>
                    <a:pt x="4219038" y="2372913"/>
                  </a:lnTo>
                  <a:cubicBezTo>
                    <a:pt x="4223986" y="2412928"/>
                    <a:pt x="4189298" y="2667594"/>
                    <a:pt x="4202836" y="2682709"/>
                  </a:cubicBezTo>
                  <a:cubicBezTo>
                    <a:pt x="4208327" y="2688798"/>
                    <a:pt x="4246332" y="2701901"/>
                    <a:pt x="4256607" y="2704348"/>
                  </a:cubicBezTo>
                  <a:cubicBezTo>
                    <a:pt x="4371598" y="2731858"/>
                    <a:pt x="4472997" y="2682980"/>
                    <a:pt x="4594512" y="2738165"/>
                  </a:cubicBezTo>
                  <a:cubicBezTo>
                    <a:pt x="4641270" y="2759424"/>
                    <a:pt x="4731577" y="2846143"/>
                    <a:pt x="4719507" y="2731695"/>
                  </a:cubicBezTo>
                  <a:cubicBezTo>
                    <a:pt x="4703251" y="2577287"/>
                    <a:pt x="4536718" y="2537978"/>
                    <a:pt x="4410255" y="2529170"/>
                  </a:cubicBezTo>
                  <a:cubicBezTo>
                    <a:pt x="4387528" y="2527593"/>
                    <a:pt x="4311683" y="2538413"/>
                    <a:pt x="4305812" y="2514599"/>
                  </a:cubicBezTo>
                  <a:cubicBezTo>
                    <a:pt x="4299559" y="2489154"/>
                    <a:pt x="4355885" y="2486544"/>
                    <a:pt x="4372631" y="2486055"/>
                  </a:cubicBezTo>
                  <a:cubicBezTo>
                    <a:pt x="4423195" y="2484587"/>
                    <a:pt x="4480446" y="2496603"/>
                    <a:pt x="4531553" y="2496820"/>
                  </a:cubicBezTo>
                  <a:lnTo>
                    <a:pt x="4515351" y="2372913"/>
                  </a:lnTo>
                  <a:close/>
                  <a:moveTo>
                    <a:pt x="1067033" y="2426847"/>
                  </a:moveTo>
                  <a:lnTo>
                    <a:pt x="1007662" y="2397107"/>
                  </a:lnTo>
                  <a:cubicBezTo>
                    <a:pt x="990590" y="2390963"/>
                    <a:pt x="989557" y="2451911"/>
                    <a:pt x="1023810" y="2462350"/>
                  </a:cubicBezTo>
                  <a:cubicBezTo>
                    <a:pt x="1045068" y="2468820"/>
                    <a:pt x="1065565" y="2447344"/>
                    <a:pt x="1067033" y="2426847"/>
                  </a:cubicBezTo>
                  <a:close/>
                  <a:moveTo>
                    <a:pt x="2520596" y="2460284"/>
                  </a:moveTo>
                  <a:lnTo>
                    <a:pt x="2432790" y="2437666"/>
                  </a:lnTo>
                  <a:lnTo>
                    <a:pt x="2430615" y="2450606"/>
                  </a:lnTo>
                  <a:lnTo>
                    <a:pt x="2623571" y="3167084"/>
                  </a:lnTo>
                  <a:cubicBezTo>
                    <a:pt x="2632379" y="3180024"/>
                    <a:pt x="2734485" y="3155178"/>
                    <a:pt x="2755417" y="3158657"/>
                  </a:cubicBezTo>
                  <a:cubicBezTo>
                    <a:pt x="2760365" y="3156374"/>
                    <a:pt x="2763735" y="3155341"/>
                    <a:pt x="2761941" y="3148436"/>
                  </a:cubicBezTo>
                  <a:cubicBezTo>
                    <a:pt x="2754275" y="3119076"/>
                    <a:pt x="2692675" y="3058890"/>
                    <a:pt x="2681040" y="3024474"/>
                  </a:cubicBezTo>
                  <a:cubicBezTo>
                    <a:pt x="2677614" y="3014361"/>
                    <a:pt x="2675875" y="3006967"/>
                    <a:pt x="2679083" y="2996256"/>
                  </a:cubicBezTo>
                  <a:cubicBezTo>
                    <a:pt x="2687075" y="2969561"/>
                    <a:pt x="2912490" y="2852015"/>
                    <a:pt x="2945057" y="2819937"/>
                  </a:cubicBezTo>
                  <a:lnTo>
                    <a:pt x="2920482" y="2669171"/>
                  </a:lnTo>
                  <a:lnTo>
                    <a:pt x="2647005" y="2743222"/>
                  </a:lnTo>
                  <a:cubicBezTo>
                    <a:pt x="2635913" y="2745288"/>
                    <a:pt x="2624061" y="2747027"/>
                    <a:pt x="2613350" y="2741917"/>
                  </a:cubicBezTo>
                  <a:cubicBezTo>
                    <a:pt x="2593342" y="2732402"/>
                    <a:pt x="2537070" y="2495461"/>
                    <a:pt x="2520596" y="2460284"/>
                  </a:cubicBezTo>
                  <a:close/>
                  <a:moveTo>
                    <a:pt x="1880561" y="2550700"/>
                  </a:moveTo>
                  <a:cubicBezTo>
                    <a:pt x="1774976" y="2552984"/>
                    <a:pt x="1701740" y="2455336"/>
                    <a:pt x="1600396" y="2459088"/>
                  </a:cubicBezTo>
                  <a:cubicBezTo>
                    <a:pt x="1593437" y="2641769"/>
                    <a:pt x="1578213" y="2825319"/>
                    <a:pt x="1539502" y="3004194"/>
                  </a:cubicBezTo>
                  <a:cubicBezTo>
                    <a:pt x="1513786" y="3123154"/>
                    <a:pt x="1490624" y="3238689"/>
                    <a:pt x="1389824" y="3317850"/>
                  </a:cubicBezTo>
                  <a:cubicBezTo>
                    <a:pt x="1360410" y="3340957"/>
                    <a:pt x="1325559" y="3353408"/>
                    <a:pt x="1294297" y="3373198"/>
                  </a:cubicBezTo>
                  <a:cubicBezTo>
                    <a:pt x="1273310" y="3456546"/>
                    <a:pt x="1249768" y="3539242"/>
                    <a:pt x="1224650" y="3621394"/>
                  </a:cubicBezTo>
                  <a:cubicBezTo>
                    <a:pt x="1207089" y="3678862"/>
                    <a:pt x="1139725" y="3833162"/>
                    <a:pt x="1154296" y="3882802"/>
                  </a:cubicBezTo>
                  <a:cubicBezTo>
                    <a:pt x="1164572" y="3917870"/>
                    <a:pt x="1236285" y="3909660"/>
                    <a:pt x="1262980" y="3914172"/>
                  </a:cubicBezTo>
                  <a:cubicBezTo>
                    <a:pt x="1355408" y="3929831"/>
                    <a:pt x="1448434" y="3983004"/>
                    <a:pt x="1529009" y="3992953"/>
                  </a:cubicBezTo>
                  <a:cubicBezTo>
                    <a:pt x="1584303" y="3999804"/>
                    <a:pt x="1587021" y="3995726"/>
                    <a:pt x="1605887" y="3948697"/>
                  </a:cubicBezTo>
                  <a:cubicBezTo>
                    <a:pt x="1643783" y="3854312"/>
                    <a:pt x="1668031" y="3744377"/>
                    <a:pt x="1702610" y="3646784"/>
                  </a:cubicBezTo>
                  <a:cubicBezTo>
                    <a:pt x="1739962" y="3541417"/>
                    <a:pt x="1790688" y="3438768"/>
                    <a:pt x="1826735" y="3334542"/>
                  </a:cubicBezTo>
                  <a:cubicBezTo>
                    <a:pt x="1885617" y="3164366"/>
                    <a:pt x="1870285" y="2934873"/>
                    <a:pt x="1875341" y="2752899"/>
                  </a:cubicBezTo>
                  <a:cubicBezTo>
                    <a:pt x="1877244" y="2685481"/>
                    <a:pt x="1875124" y="2618009"/>
                    <a:pt x="1880452" y="2550700"/>
                  </a:cubicBezTo>
                  <a:close/>
                  <a:moveTo>
                    <a:pt x="4569937" y="2512315"/>
                  </a:moveTo>
                  <a:cubicBezTo>
                    <a:pt x="4593588" y="2519601"/>
                    <a:pt x="4618054" y="2529659"/>
                    <a:pt x="4638877" y="2543034"/>
                  </a:cubicBezTo>
                  <a:cubicBezTo>
                    <a:pt x="4689441" y="2575547"/>
                    <a:pt x="4712657" y="2626382"/>
                    <a:pt x="4770397" y="2653947"/>
                  </a:cubicBezTo>
                  <a:cubicBezTo>
                    <a:pt x="4846894" y="2690429"/>
                    <a:pt x="4821395" y="2607244"/>
                    <a:pt x="4794700" y="2570436"/>
                  </a:cubicBezTo>
                  <a:cubicBezTo>
                    <a:pt x="4745877" y="2503290"/>
                    <a:pt x="4661386" y="2465884"/>
                    <a:pt x="4580213" y="2459088"/>
                  </a:cubicBezTo>
                  <a:lnTo>
                    <a:pt x="4569937" y="2512315"/>
                  </a:lnTo>
                  <a:close/>
                  <a:moveTo>
                    <a:pt x="318042" y="3396468"/>
                  </a:moveTo>
                  <a:cubicBezTo>
                    <a:pt x="376544" y="3516624"/>
                    <a:pt x="391821" y="3647981"/>
                    <a:pt x="558735" y="3580454"/>
                  </a:cubicBezTo>
                  <a:cubicBezTo>
                    <a:pt x="713524" y="3517875"/>
                    <a:pt x="826286" y="3449805"/>
                    <a:pt x="995755" y="3403319"/>
                  </a:cubicBezTo>
                  <a:cubicBezTo>
                    <a:pt x="1253357" y="3332639"/>
                    <a:pt x="1406896" y="3361291"/>
                    <a:pt x="1483556" y="3061445"/>
                  </a:cubicBezTo>
                  <a:cubicBezTo>
                    <a:pt x="1532924" y="2868325"/>
                    <a:pt x="1546081" y="2667975"/>
                    <a:pt x="1562609" y="2469853"/>
                  </a:cubicBezTo>
                  <a:cubicBezTo>
                    <a:pt x="1522050" y="2491492"/>
                    <a:pt x="1486547" y="2513838"/>
                    <a:pt x="1440061" y="2522374"/>
                  </a:cubicBezTo>
                  <a:cubicBezTo>
                    <a:pt x="1427175" y="2524711"/>
                    <a:pt x="1398360" y="2520308"/>
                    <a:pt x="1392597" y="2528789"/>
                  </a:cubicBezTo>
                  <a:cubicBezTo>
                    <a:pt x="1365086" y="2673629"/>
                    <a:pt x="1361660" y="2830212"/>
                    <a:pt x="1317513" y="2970811"/>
                  </a:cubicBezTo>
                  <a:cubicBezTo>
                    <a:pt x="1295547" y="3040839"/>
                    <a:pt x="1284021" y="3068948"/>
                    <a:pt x="1213885" y="3098851"/>
                  </a:cubicBezTo>
                  <a:cubicBezTo>
                    <a:pt x="1134886" y="3132506"/>
                    <a:pt x="1031258" y="3165236"/>
                    <a:pt x="948236" y="3194215"/>
                  </a:cubicBezTo>
                  <a:cubicBezTo>
                    <a:pt x="740056" y="3266906"/>
                    <a:pt x="527744" y="3328670"/>
                    <a:pt x="318042" y="3396523"/>
                  </a:cubicBezTo>
                  <a:close/>
                  <a:moveTo>
                    <a:pt x="2892373" y="2535694"/>
                  </a:moveTo>
                  <a:lnTo>
                    <a:pt x="2570290" y="2469907"/>
                  </a:lnTo>
                  <a:lnTo>
                    <a:pt x="2634935" y="2701520"/>
                  </a:lnTo>
                  <a:lnTo>
                    <a:pt x="2909608" y="2631384"/>
                  </a:lnTo>
                  <a:lnTo>
                    <a:pt x="2892319" y="2535694"/>
                  </a:lnTo>
                  <a:close/>
                  <a:moveTo>
                    <a:pt x="3087559" y="2582941"/>
                  </a:moveTo>
                  <a:cubicBezTo>
                    <a:pt x="3085656" y="2572611"/>
                    <a:pt x="3076305" y="2574024"/>
                    <a:pt x="3068964" y="2571958"/>
                  </a:cubicBezTo>
                  <a:cubicBezTo>
                    <a:pt x="3028786" y="2560541"/>
                    <a:pt x="2982789" y="2556572"/>
                    <a:pt x="2942121" y="2545317"/>
                  </a:cubicBezTo>
                  <a:lnTo>
                    <a:pt x="2952941" y="2615345"/>
                  </a:lnTo>
                  <a:lnTo>
                    <a:pt x="3087559" y="2582941"/>
                  </a:lnTo>
                  <a:close/>
                  <a:moveTo>
                    <a:pt x="1178545" y="2861529"/>
                  </a:moveTo>
                  <a:cubicBezTo>
                    <a:pt x="1154731" y="2889149"/>
                    <a:pt x="935133" y="2937646"/>
                    <a:pt x="885059" y="2953250"/>
                  </a:cubicBezTo>
                  <a:cubicBezTo>
                    <a:pt x="726790" y="3002509"/>
                    <a:pt x="542479" y="3056661"/>
                    <a:pt x="389320" y="3114836"/>
                  </a:cubicBezTo>
                  <a:cubicBezTo>
                    <a:pt x="347130" y="3130874"/>
                    <a:pt x="272318" y="3150991"/>
                    <a:pt x="269925" y="3205578"/>
                  </a:cubicBezTo>
                  <a:cubicBezTo>
                    <a:pt x="269219" y="3221617"/>
                    <a:pt x="296512" y="3343350"/>
                    <a:pt x="304559" y="3353408"/>
                  </a:cubicBezTo>
                  <a:cubicBezTo>
                    <a:pt x="310974" y="3361400"/>
                    <a:pt x="315324" y="3358138"/>
                    <a:pt x="323642" y="3356561"/>
                  </a:cubicBezTo>
                  <a:cubicBezTo>
                    <a:pt x="349576" y="3351722"/>
                    <a:pt x="393452" y="3328615"/>
                    <a:pt x="421561" y="3319481"/>
                  </a:cubicBezTo>
                  <a:cubicBezTo>
                    <a:pt x="597935" y="3262013"/>
                    <a:pt x="775233" y="3207318"/>
                    <a:pt x="951227" y="3148762"/>
                  </a:cubicBezTo>
                  <a:cubicBezTo>
                    <a:pt x="1027289" y="3105810"/>
                    <a:pt x="1147717" y="3091239"/>
                    <a:pt x="1219594" y="3050734"/>
                  </a:cubicBezTo>
                  <a:cubicBezTo>
                    <a:pt x="1259936" y="3028008"/>
                    <a:pt x="1268580" y="2987068"/>
                    <a:pt x="1280976" y="2945095"/>
                  </a:cubicBezTo>
                  <a:cubicBezTo>
                    <a:pt x="1315392" y="2828962"/>
                    <a:pt x="1317839" y="2706631"/>
                    <a:pt x="1341707" y="2588432"/>
                  </a:cubicBezTo>
                  <a:cubicBezTo>
                    <a:pt x="1314414" y="2619803"/>
                    <a:pt x="1298646" y="2660907"/>
                    <a:pt x="1269178" y="2690918"/>
                  </a:cubicBezTo>
                  <a:cubicBezTo>
                    <a:pt x="1218017" y="2743058"/>
                    <a:pt x="1138529" y="2765676"/>
                    <a:pt x="1067033" y="2750018"/>
                  </a:cubicBezTo>
                  <a:lnTo>
                    <a:pt x="1045503" y="2868543"/>
                  </a:lnTo>
                  <a:cubicBezTo>
                    <a:pt x="1070350" y="2862671"/>
                    <a:pt x="1160766" y="2819882"/>
                    <a:pt x="1179415" y="2831572"/>
                  </a:cubicBezTo>
                  <a:cubicBezTo>
                    <a:pt x="1184525" y="2841793"/>
                    <a:pt x="1186537" y="2852395"/>
                    <a:pt x="1178599" y="2861584"/>
                  </a:cubicBezTo>
                  <a:close/>
                  <a:moveTo>
                    <a:pt x="3518327" y="2664006"/>
                  </a:moveTo>
                  <a:lnTo>
                    <a:pt x="3192546" y="2598763"/>
                  </a:lnTo>
                  <a:lnTo>
                    <a:pt x="2958160" y="2658514"/>
                  </a:lnTo>
                  <a:lnTo>
                    <a:pt x="2985182" y="2793078"/>
                  </a:lnTo>
                  <a:lnTo>
                    <a:pt x="3209020" y="2658623"/>
                  </a:lnTo>
                  <a:cubicBezTo>
                    <a:pt x="3248546" y="2640681"/>
                    <a:pt x="3269859" y="2725932"/>
                    <a:pt x="3290465" y="2732946"/>
                  </a:cubicBezTo>
                  <a:cubicBezTo>
                    <a:pt x="3318900" y="2739253"/>
                    <a:pt x="3373324" y="2725008"/>
                    <a:pt x="3396757" y="2739796"/>
                  </a:cubicBezTo>
                  <a:cubicBezTo>
                    <a:pt x="3401596" y="2742841"/>
                    <a:pt x="3425844" y="2773179"/>
                    <a:pt x="3431445" y="2780519"/>
                  </a:cubicBezTo>
                  <a:cubicBezTo>
                    <a:pt x="3442047" y="2794546"/>
                    <a:pt x="3476897" y="2847556"/>
                    <a:pt x="3479725" y="2861692"/>
                  </a:cubicBezTo>
                  <a:cubicBezTo>
                    <a:pt x="3486575" y="2896108"/>
                    <a:pt x="3454497" y="2921444"/>
                    <a:pt x="3443188" y="2951945"/>
                  </a:cubicBezTo>
                  <a:lnTo>
                    <a:pt x="3478202" y="3003107"/>
                  </a:lnTo>
                  <a:lnTo>
                    <a:pt x="3518327" y="2664006"/>
                  </a:lnTo>
                  <a:close/>
                  <a:moveTo>
                    <a:pt x="3728681" y="2706903"/>
                  </a:moveTo>
                  <a:lnTo>
                    <a:pt x="3561713" y="2674553"/>
                  </a:lnTo>
                  <a:lnTo>
                    <a:pt x="3518598" y="3051604"/>
                  </a:lnTo>
                  <a:lnTo>
                    <a:pt x="3627337" y="2834508"/>
                  </a:lnTo>
                  <a:cubicBezTo>
                    <a:pt x="3640386" y="2817272"/>
                    <a:pt x="3650607" y="2796286"/>
                    <a:pt x="3664145" y="2779703"/>
                  </a:cubicBezTo>
                  <a:cubicBezTo>
                    <a:pt x="3670941" y="2771385"/>
                    <a:pt x="3736021" y="2713318"/>
                    <a:pt x="3728681" y="2706903"/>
                  </a:cubicBezTo>
                  <a:close/>
                  <a:moveTo>
                    <a:pt x="3394691" y="3073134"/>
                  </a:moveTo>
                  <a:cubicBezTo>
                    <a:pt x="3407359" y="3076397"/>
                    <a:pt x="3446124" y="3051876"/>
                    <a:pt x="3447864" y="3042851"/>
                  </a:cubicBezTo>
                  <a:lnTo>
                    <a:pt x="3214239" y="2701792"/>
                  </a:lnTo>
                  <a:lnTo>
                    <a:pt x="2995729" y="2838966"/>
                  </a:lnTo>
                  <a:lnTo>
                    <a:pt x="2998611" y="2852286"/>
                  </a:lnTo>
                  <a:cubicBezTo>
                    <a:pt x="3055753" y="2819447"/>
                    <a:pt x="3112460" y="2774212"/>
                    <a:pt x="3170146" y="2743711"/>
                  </a:cubicBezTo>
                  <a:cubicBezTo>
                    <a:pt x="3207606" y="2723921"/>
                    <a:pt x="3209835" y="2725334"/>
                    <a:pt x="3237455" y="2758989"/>
                  </a:cubicBezTo>
                  <a:cubicBezTo>
                    <a:pt x="3302970" y="2838803"/>
                    <a:pt x="3353479" y="2948248"/>
                    <a:pt x="3418831" y="3030346"/>
                  </a:cubicBezTo>
                  <a:cubicBezTo>
                    <a:pt x="3430629" y="3054975"/>
                    <a:pt x="3405674" y="3058998"/>
                    <a:pt x="3394691" y="3073134"/>
                  </a:cubicBezTo>
                  <a:close/>
                  <a:moveTo>
                    <a:pt x="4450705" y="2750018"/>
                  </a:moveTo>
                  <a:cubicBezTo>
                    <a:pt x="4361268" y="2756053"/>
                    <a:pt x="4277213" y="2762360"/>
                    <a:pt x="4192125" y="2728488"/>
                  </a:cubicBezTo>
                  <a:cubicBezTo>
                    <a:pt x="4192832" y="2741427"/>
                    <a:pt x="4186906" y="2759587"/>
                    <a:pt x="4201205" y="2765132"/>
                  </a:cubicBezTo>
                  <a:lnTo>
                    <a:pt x="4429121" y="2814663"/>
                  </a:lnTo>
                  <a:lnTo>
                    <a:pt x="4450705" y="2750018"/>
                  </a:lnTo>
                  <a:close/>
                  <a:moveTo>
                    <a:pt x="4132754" y="2981522"/>
                  </a:moveTo>
                  <a:lnTo>
                    <a:pt x="4146672" y="2798243"/>
                  </a:lnTo>
                  <a:lnTo>
                    <a:pt x="4003518" y="2766165"/>
                  </a:lnTo>
                  <a:cubicBezTo>
                    <a:pt x="4008955" y="2841956"/>
                    <a:pt x="4033802" y="2914811"/>
                    <a:pt x="4024994" y="2992396"/>
                  </a:cubicBezTo>
                  <a:lnTo>
                    <a:pt x="4132700" y="2981522"/>
                  </a:lnTo>
                  <a:close/>
                  <a:moveTo>
                    <a:pt x="3367071" y="3040241"/>
                  </a:moveTo>
                  <a:lnTo>
                    <a:pt x="3198091" y="2777637"/>
                  </a:lnTo>
                  <a:lnTo>
                    <a:pt x="3007473" y="2899261"/>
                  </a:lnTo>
                  <a:lnTo>
                    <a:pt x="3044444" y="3116195"/>
                  </a:lnTo>
                  <a:cubicBezTo>
                    <a:pt x="3055970" y="3116195"/>
                    <a:pt x="3067768" y="3117065"/>
                    <a:pt x="3079349" y="3116195"/>
                  </a:cubicBezTo>
                  <a:cubicBezTo>
                    <a:pt x="3126922" y="3112552"/>
                    <a:pt x="3247024" y="3100808"/>
                    <a:pt x="3288181" y="3087977"/>
                  </a:cubicBezTo>
                  <a:cubicBezTo>
                    <a:pt x="3314496" y="3079822"/>
                    <a:pt x="3339778" y="3049320"/>
                    <a:pt x="3367017" y="3040186"/>
                  </a:cubicBezTo>
                  <a:close/>
                  <a:moveTo>
                    <a:pt x="3421549" y="2916931"/>
                  </a:moveTo>
                  <a:cubicBezTo>
                    <a:pt x="3444439" y="2872457"/>
                    <a:pt x="3438621" y="2864737"/>
                    <a:pt x="3413068" y="2825863"/>
                  </a:cubicBezTo>
                  <a:cubicBezTo>
                    <a:pt x="3387188" y="2786554"/>
                    <a:pt x="3370334" y="2768830"/>
                    <a:pt x="3319281" y="2776931"/>
                  </a:cubicBezTo>
                  <a:lnTo>
                    <a:pt x="3421604" y="2916931"/>
                  </a:lnTo>
                  <a:close/>
                  <a:moveTo>
                    <a:pt x="4413028" y="2852395"/>
                  </a:moveTo>
                  <a:lnTo>
                    <a:pt x="4194626" y="2804713"/>
                  </a:lnTo>
                  <a:lnTo>
                    <a:pt x="4186688" y="2817272"/>
                  </a:lnTo>
                  <a:lnTo>
                    <a:pt x="4175978" y="2976194"/>
                  </a:lnTo>
                  <a:lnTo>
                    <a:pt x="4379754" y="2948357"/>
                  </a:lnTo>
                  <a:lnTo>
                    <a:pt x="4413028" y="2852341"/>
                  </a:lnTo>
                  <a:close/>
                  <a:moveTo>
                    <a:pt x="2958214" y="2868489"/>
                  </a:moveTo>
                  <a:lnTo>
                    <a:pt x="2721164" y="3008598"/>
                  </a:lnTo>
                  <a:cubicBezTo>
                    <a:pt x="2740900" y="3029367"/>
                    <a:pt x="2794508" y="3136910"/>
                    <a:pt x="2812722" y="3145880"/>
                  </a:cubicBezTo>
                  <a:cubicBezTo>
                    <a:pt x="2817670" y="3148327"/>
                    <a:pt x="2831099" y="3151861"/>
                    <a:pt x="2834252" y="3145880"/>
                  </a:cubicBezTo>
                  <a:cubicBezTo>
                    <a:pt x="2810928" y="3111628"/>
                    <a:pt x="2788636" y="3076777"/>
                    <a:pt x="2765910" y="3042144"/>
                  </a:cubicBezTo>
                  <a:cubicBezTo>
                    <a:pt x="2759277" y="3032031"/>
                    <a:pt x="2742368" y="3029965"/>
                    <a:pt x="2751883" y="3010012"/>
                  </a:cubicBezTo>
                  <a:lnTo>
                    <a:pt x="2958160" y="2868434"/>
                  </a:lnTo>
                  <a:close/>
                  <a:moveTo>
                    <a:pt x="3868247" y="3013328"/>
                  </a:moveTo>
                  <a:cubicBezTo>
                    <a:pt x="3881622" y="2794383"/>
                    <a:pt x="3727812" y="2895673"/>
                    <a:pt x="3712642" y="3035402"/>
                  </a:cubicBezTo>
                  <a:lnTo>
                    <a:pt x="3868247" y="3013328"/>
                  </a:lnTo>
                  <a:close/>
                  <a:moveTo>
                    <a:pt x="2968980" y="2922368"/>
                  </a:moveTo>
                  <a:lnTo>
                    <a:pt x="2807666" y="3022788"/>
                  </a:lnTo>
                  <a:cubicBezTo>
                    <a:pt x="2804349" y="3034043"/>
                    <a:pt x="2868940" y="3121414"/>
                    <a:pt x="2880956" y="3136910"/>
                  </a:cubicBezTo>
                  <a:lnTo>
                    <a:pt x="3001329" y="3127069"/>
                  </a:lnTo>
                  <a:lnTo>
                    <a:pt x="2968925" y="2922368"/>
                  </a:lnTo>
                  <a:close/>
                  <a:moveTo>
                    <a:pt x="4138191" y="3482535"/>
                  </a:moveTo>
                  <a:lnTo>
                    <a:pt x="4173803" y="3487700"/>
                  </a:lnTo>
                  <a:lnTo>
                    <a:pt x="4183970" y="3482589"/>
                  </a:lnTo>
                  <a:lnTo>
                    <a:pt x="4359093" y="2992342"/>
                  </a:lnTo>
                  <a:lnTo>
                    <a:pt x="4171139" y="3019852"/>
                  </a:lnTo>
                  <a:lnTo>
                    <a:pt x="4138191" y="3482535"/>
                  </a:lnTo>
                  <a:close/>
                  <a:moveTo>
                    <a:pt x="4127426" y="3024691"/>
                  </a:moveTo>
                  <a:lnTo>
                    <a:pt x="4016730" y="3040622"/>
                  </a:lnTo>
                  <a:cubicBezTo>
                    <a:pt x="4008357" y="3084334"/>
                    <a:pt x="3997266" y="3127503"/>
                    <a:pt x="3984652" y="3170129"/>
                  </a:cubicBezTo>
                  <a:cubicBezTo>
                    <a:pt x="3963666" y="3240809"/>
                    <a:pt x="3934415" y="3356072"/>
                    <a:pt x="3905327" y="3419412"/>
                  </a:cubicBezTo>
                  <a:cubicBezTo>
                    <a:pt x="3874010" y="3487700"/>
                    <a:pt x="3770111" y="3458341"/>
                    <a:pt x="3711392" y="3443335"/>
                  </a:cubicBezTo>
                  <a:cubicBezTo>
                    <a:pt x="3633372" y="3423381"/>
                    <a:pt x="3553612" y="3386356"/>
                    <a:pt x="3486303" y="3342534"/>
                  </a:cubicBezTo>
                  <a:lnTo>
                    <a:pt x="3470101" y="3466387"/>
                  </a:lnTo>
                  <a:lnTo>
                    <a:pt x="4094532" y="3481991"/>
                  </a:lnTo>
                  <a:lnTo>
                    <a:pt x="4127426" y="3024691"/>
                  </a:lnTo>
                  <a:close/>
                  <a:moveTo>
                    <a:pt x="3863409" y="3057041"/>
                  </a:moveTo>
                  <a:lnTo>
                    <a:pt x="3702095" y="3078843"/>
                  </a:lnTo>
                  <a:cubicBezTo>
                    <a:pt x="3700029" y="3295614"/>
                    <a:pt x="3837855" y="3193671"/>
                    <a:pt x="3863409" y="3057041"/>
                  </a:cubicBezTo>
                  <a:close/>
                  <a:moveTo>
                    <a:pt x="3470101" y="3110921"/>
                  </a:moveTo>
                  <a:lnTo>
                    <a:pt x="3435414" y="3111247"/>
                  </a:lnTo>
                  <a:lnTo>
                    <a:pt x="3089951" y="3337206"/>
                  </a:lnTo>
                  <a:lnTo>
                    <a:pt x="3109361" y="3455405"/>
                  </a:lnTo>
                  <a:lnTo>
                    <a:pt x="3426986" y="3466496"/>
                  </a:lnTo>
                  <a:lnTo>
                    <a:pt x="3470101" y="3110975"/>
                  </a:lnTo>
                  <a:close/>
                  <a:moveTo>
                    <a:pt x="3324609" y="3127123"/>
                  </a:moveTo>
                  <a:cubicBezTo>
                    <a:pt x="3309875" y="3125655"/>
                    <a:pt x="3299164" y="3134463"/>
                    <a:pt x="3287366" y="3140987"/>
                  </a:cubicBezTo>
                  <a:cubicBezTo>
                    <a:pt x="3226581" y="3174696"/>
                    <a:pt x="3143940" y="3232926"/>
                    <a:pt x="3086961" y="3274790"/>
                  </a:cubicBezTo>
                  <a:cubicBezTo>
                    <a:pt x="3080871" y="3279248"/>
                    <a:pt x="3073586" y="3274736"/>
                    <a:pt x="3076794" y="3288654"/>
                  </a:cubicBezTo>
                  <a:lnTo>
                    <a:pt x="3324609" y="3127123"/>
                  </a:lnTo>
                  <a:close/>
                  <a:moveTo>
                    <a:pt x="3206030" y="3143271"/>
                  </a:moveTo>
                  <a:lnTo>
                    <a:pt x="3055209" y="3159418"/>
                  </a:lnTo>
                  <a:lnTo>
                    <a:pt x="3065974" y="3234774"/>
                  </a:lnTo>
                  <a:lnTo>
                    <a:pt x="3206030" y="3143271"/>
                  </a:lnTo>
                  <a:close/>
                  <a:moveTo>
                    <a:pt x="2909771" y="3181003"/>
                  </a:moveTo>
                  <a:lnTo>
                    <a:pt x="2979745" y="3291699"/>
                  </a:lnTo>
                  <a:cubicBezTo>
                    <a:pt x="3053524" y="3266906"/>
                    <a:pt x="3020304" y="3223139"/>
                    <a:pt x="3012094" y="3164747"/>
                  </a:cubicBezTo>
                  <a:lnTo>
                    <a:pt x="2909771" y="3181003"/>
                  </a:lnTo>
                  <a:close/>
                  <a:moveTo>
                    <a:pt x="3039007" y="3304802"/>
                  </a:moveTo>
                  <a:cubicBezTo>
                    <a:pt x="3018238" y="3314371"/>
                    <a:pt x="2987574" y="3350961"/>
                    <a:pt x="2963760" y="3339924"/>
                  </a:cubicBezTo>
                  <a:cubicBezTo>
                    <a:pt x="2941305" y="3329540"/>
                    <a:pt x="2885795" y="3215799"/>
                    <a:pt x="2863884" y="3191768"/>
                  </a:cubicBezTo>
                  <a:lnTo>
                    <a:pt x="2839744" y="3186331"/>
                  </a:lnTo>
                  <a:lnTo>
                    <a:pt x="2960933" y="3374775"/>
                  </a:lnTo>
                  <a:cubicBezTo>
                    <a:pt x="2970502" y="3360911"/>
                    <a:pt x="3053687" y="3323668"/>
                    <a:pt x="3039007" y="3304856"/>
                  </a:cubicBezTo>
                  <a:close/>
                  <a:moveTo>
                    <a:pt x="2795487" y="3198238"/>
                  </a:moveTo>
                  <a:lnTo>
                    <a:pt x="2640263" y="3213244"/>
                  </a:lnTo>
                  <a:lnTo>
                    <a:pt x="2699254" y="3442519"/>
                  </a:lnTo>
                  <a:lnTo>
                    <a:pt x="3065920" y="3455622"/>
                  </a:lnTo>
                  <a:lnTo>
                    <a:pt x="3049718" y="3364064"/>
                  </a:lnTo>
                  <a:cubicBezTo>
                    <a:pt x="3025469" y="3374938"/>
                    <a:pt x="2960661" y="3437789"/>
                    <a:pt x="2936412" y="3420880"/>
                  </a:cubicBezTo>
                  <a:lnTo>
                    <a:pt x="2795487" y="3198238"/>
                  </a:lnTo>
                  <a:close/>
                  <a:moveTo>
                    <a:pt x="231812" y="3240157"/>
                  </a:moveTo>
                  <a:lnTo>
                    <a:pt x="48479" y="3291644"/>
                  </a:lnTo>
                  <a:lnTo>
                    <a:pt x="226539" y="3848875"/>
                  </a:lnTo>
                  <a:cubicBezTo>
                    <a:pt x="255246" y="3819625"/>
                    <a:pt x="277809" y="3765962"/>
                    <a:pt x="289607" y="3726164"/>
                  </a:cubicBezTo>
                  <a:cubicBezTo>
                    <a:pt x="308364" y="3662932"/>
                    <a:pt x="306027" y="3604648"/>
                    <a:pt x="313910" y="3540384"/>
                  </a:cubicBezTo>
                  <a:cubicBezTo>
                    <a:pt x="314889" y="3532392"/>
                    <a:pt x="321848" y="3523910"/>
                    <a:pt x="322120" y="3516679"/>
                  </a:cubicBezTo>
                  <a:cubicBezTo>
                    <a:pt x="322500" y="3507599"/>
                    <a:pt x="265739" y="3374666"/>
                    <a:pt x="257366" y="3346666"/>
                  </a:cubicBezTo>
                  <a:cubicBezTo>
                    <a:pt x="246927" y="3311707"/>
                    <a:pt x="240077" y="3275605"/>
                    <a:pt x="231812" y="3240157"/>
                  </a:cubicBezTo>
                  <a:close/>
                  <a:moveTo>
                    <a:pt x="1539774" y="4038841"/>
                  </a:moveTo>
                  <a:cubicBezTo>
                    <a:pt x="1535044" y="4034274"/>
                    <a:pt x="1504543" y="4031610"/>
                    <a:pt x="1493832" y="4028185"/>
                  </a:cubicBezTo>
                  <a:cubicBezTo>
                    <a:pt x="1396076" y="3996488"/>
                    <a:pt x="1304736" y="3954678"/>
                    <a:pt x="1199749" y="3950817"/>
                  </a:cubicBezTo>
                  <a:lnTo>
                    <a:pt x="1143205" y="4110337"/>
                  </a:lnTo>
                  <a:cubicBezTo>
                    <a:pt x="1326484" y="4193902"/>
                    <a:pt x="1527813" y="4242019"/>
                    <a:pt x="1729740" y="4247511"/>
                  </a:cubicBezTo>
                  <a:cubicBezTo>
                    <a:pt x="1711092" y="4179223"/>
                    <a:pt x="1626765" y="4156986"/>
                    <a:pt x="1581530" y="4107510"/>
                  </a:cubicBezTo>
                  <a:cubicBezTo>
                    <a:pt x="1565654" y="4090112"/>
                    <a:pt x="1546407" y="4045311"/>
                    <a:pt x="1539774" y="4038841"/>
                  </a:cubicBezTo>
                  <a:close/>
                  <a:moveTo>
                    <a:pt x="2900800" y="4098484"/>
                  </a:moveTo>
                  <a:cubicBezTo>
                    <a:pt x="2817344" y="4181724"/>
                    <a:pt x="2962401" y="4296987"/>
                    <a:pt x="3021990" y="4200808"/>
                  </a:cubicBezTo>
                  <a:cubicBezTo>
                    <a:pt x="3074565" y="4115937"/>
                    <a:pt x="2964630" y="4034872"/>
                    <a:pt x="2900800" y="4098484"/>
                  </a:cubicBezTo>
                  <a:close/>
                  <a:moveTo>
                    <a:pt x="3910112" y="4213367"/>
                  </a:moveTo>
                  <a:cubicBezTo>
                    <a:pt x="3976605" y="4146873"/>
                    <a:pt x="3870966" y="4049661"/>
                    <a:pt x="3809474" y="4115448"/>
                  </a:cubicBezTo>
                  <a:cubicBezTo>
                    <a:pt x="3749886" y="4179168"/>
                    <a:pt x="3847152" y="4276381"/>
                    <a:pt x="3910112" y="4213367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3AF827A4-CBBB-74D4-4513-41EC8D35D689}"/>
                </a:ext>
              </a:extLst>
            </p:cNvPr>
            <p:cNvSpPr/>
            <p:nvPr/>
          </p:nvSpPr>
          <p:spPr>
            <a:xfrm>
              <a:off x="11266626" y="4012426"/>
              <a:ext cx="189192" cy="169150"/>
            </a:xfrm>
            <a:custGeom>
              <a:avLst/>
              <a:gdLst>
                <a:gd name="csX0" fmla="*/ 86955 w 189192"/>
                <a:gd name="csY0" fmla="*/ 72379 h 169150"/>
                <a:gd name="csX1" fmla="*/ 184384 w 189192"/>
                <a:gd name="csY1" fmla="*/ 26220 h 169150"/>
                <a:gd name="csX2" fmla="*/ 119413 w 189192"/>
                <a:gd name="csY2" fmla="*/ 107610 h 169150"/>
                <a:gd name="csX3" fmla="*/ 86846 w 189192"/>
                <a:gd name="csY3" fmla="*/ 112776 h 169150"/>
                <a:gd name="csX4" fmla="*/ 70807 w 189192"/>
                <a:gd name="csY4" fmla="*/ 139797 h 169150"/>
                <a:gd name="csX5" fmla="*/ 562 w 189192"/>
                <a:gd name="csY5" fmla="*/ 150508 h 169150"/>
                <a:gd name="csX6" fmla="*/ 49277 w 189192"/>
                <a:gd name="csY6" fmla="*/ 96737 h 169150"/>
                <a:gd name="csX7" fmla="*/ 58900 w 189192"/>
                <a:gd name="csY7" fmla="*/ 3874 h 169150"/>
                <a:gd name="csX8" fmla="*/ 86955 w 189192"/>
                <a:gd name="csY8" fmla="*/ 72433 h 1691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9192" h="169150">
                  <a:moveTo>
                    <a:pt x="86955" y="72379"/>
                  </a:moveTo>
                  <a:cubicBezTo>
                    <a:pt x="127079" y="88853"/>
                    <a:pt x="160244" y="-4608"/>
                    <a:pt x="184384" y="26220"/>
                  </a:cubicBezTo>
                  <a:cubicBezTo>
                    <a:pt x="207002" y="55090"/>
                    <a:pt x="143825" y="98803"/>
                    <a:pt x="119413" y="107610"/>
                  </a:cubicBezTo>
                  <a:cubicBezTo>
                    <a:pt x="109029" y="111362"/>
                    <a:pt x="95001" y="107937"/>
                    <a:pt x="86846" y="112776"/>
                  </a:cubicBezTo>
                  <a:cubicBezTo>
                    <a:pt x="81137" y="116146"/>
                    <a:pt x="77277" y="132403"/>
                    <a:pt x="70807" y="139797"/>
                  </a:cubicBezTo>
                  <a:cubicBezTo>
                    <a:pt x="53517" y="159479"/>
                    <a:pt x="13447" y="188729"/>
                    <a:pt x="562" y="150508"/>
                  </a:cubicBezTo>
                  <a:cubicBezTo>
                    <a:pt x="562" y="131261"/>
                    <a:pt x="49386" y="123323"/>
                    <a:pt x="49277" y="96737"/>
                  </a:cubicBezTo>
                  <a:cubicBezTo>
                    <a:pt x="-37170" y="94018"/>
                    <a:pt x="5836" y="24806"/>
                    <a:pt x="58900" y="3874"/>
                  </a:cubicBezTo>
                  <a:cubicBezTo>
                    <a:pt x="107398" y="-15318"/>
                    <a:pt x="121153" y="41443"/>
                    <a:pt x="86955" y="72433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3B727E6F-BC46-B250-CD97-2D4B96312918}"/>
                </a:ext>
              </a:extLst>
            </p:cNvPr>
            <p:cNvSpPr/>
            <p:nvPr/>
          </p:nvSpPr>
          <p:spPr>
            <a:xfrm>
              <a:off x="11325758" y="3971123"/>
              <a:ext cx="37609" cy="33311"/>
            </a:xfrm>
            <a:custGeom>
              <a:avLst/>
              <a:gdLst>
                <a:gd name="csX0" fmla="*/ 9609 w 37609"/>
                <a:gd name="csY0" fmla="*/ 1029 h 33311"/>
                <a:gd name="csX1" fmla="*/ 27768 w 37609"/>
                <a:gd name="csY1" fmla="*/ 30225 h 33311"/>
                <a:gd name="csX2" fmla="*/ 9609 w 37609"/>
                <a:gd name="csY2" fmla="*/ 1029 h 333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609" h="33311">
                  <a:moveTo>
                    <a:pt x="9609" y="1029"/>
                  </a:moveTo>
                  <a:cubicBezTo>
                    <a:pt x="29617" y="-5333"/>
                    <a:pt x="50386" y="19460"/>
                    <a:pt x="27768" y="30225"/>
                  </a:cubicBezTo>
                  <a:cubicBezTo>
                    <a:pt x="-1645" y="44198"/>
                    <a:pt x="-7680" y="6520"/>
                    <a:pt x="9609" y="1029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B2BE2E01-DF69-F2FA-594F-BBC61EBC8700}"/>
                </a:ext>
              </a:extLst>
            </p:cNvPr>
            <p:cNvSpPr/>
            <p:nvPr/>
          </p:nvSpPr>
          <p:spPr>
            <a:xfrm>
              <a:off x="11229887" y="4030563"/>
              <a:ext cx="34613" cy="35806"/>
            </a:xfrm>
            <a:custGeom>
              <a:avLst/>
              <a:gdLst>
                <a:gd name="csX0" fmla="*/ 31647 w 34613"/>
                <a:gd name="csY0" fmla="*/ 32277 h 35806"/>
                <a:gd name="csX1" fmla="*/ 2341 w 34613"/>
                <a:gd name="csY1" fmla="*/ 11182 h 35806"/>
                <a:gd name="csX2" fmla="*/ 31647 w 34613"/>
                <a:gd name="csY2" fmla="*/ 32277 h 358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613" h="35806">
                  <a:moveTo>
                    <a:pt x="31647" y="32277"/>
                  </a:moveTo>
                  <a:cubicBezTo>
                    <a:pt x="26590" y="40704"/>
                    <a:pt x="-9402" y="34180"/>
                    <a:pt x="2341" y="11182"/>
                  </a:cubicBezTo>
                  <a:cubicBezTo>
                    <a:pt x="16206" y="-15948"/>
                    <a:pt x="43662" y="12324"/>
                    <a:pt x="31647" y="32277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347C4898-CF8D-D3D8-0A6E-4CCA2392A8E7}"/>
                </a:ext>
              </a:extLst>
            </p:cNvPr>
            <p:cNvSpPr/>
            <p:nvPr/>
          </p:nvSpPr>
          <p:spPr>
            <a:xfrm>
              <a:off x="8707138" y="3303020"/>
              <a:ext cx="34413" cy="34708"/>
            </a:xfrm>
            <a:custGeom>
              <a:avLst/>
              <a:gdLst>
                <a:gd name="csX0" fmla="*/ 9587 w 34413"/>
                <a:gd name="csY0" fmla="*/ 1260 h 34708"/>
                <a:gd name="csX1" fmla="*/ 28181 w 34413"/>
                <a:gd name="csY1" fmla="*/ 30728 h 34708"/>
                <a:gd name="csX2" fmla="*/ 9587 w 34413"/>
                <a:gd name="csY2" fmla="*/ 1260 h 347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413" h="34708">
                  <a:moveTo>
                    <a:pt x="9587" y="1260"/>
                  </a:moveTo>
                  <a:cubicBezTo>
                    <a:pt x="32857" y="-6189"/>
                    <a:pt x="41393" y="21431"/>
                    <a:pt x="28181" y="30728"/>
                  </a:cubicBezTo>
                  <a:cubicBezTo>
                    <a:pt x="4803" y="47148"/>
                    <a:pt x="-11127" y="7893"/>
                    <a:pt x="9587" y="1260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1638B410-3BFA-2DF5-BD85-5C9866EE134C}"/>
                </a:ext>
              </a:extLst>
            </p:cNvPr>
            <p:cNvSpPr/>
            <p:nvPr/>
          </p:nvSpPr>
          <p:spPr>
            <a:xfrm>
              <a:off x="8924573" y="2715424"/>
              <a:ext cx="46110" cy="65915"/>
            </a:xfrm>
            <a:custGeom>
              <a:avLst/>
              <a:gdLst>
                <a:gd name="csX0" fmla="*/ 13163 w 46110"/>
                <a:gd name="csY0" fmla="*/ 1831 h 65915"/>
                <a:gd name="csX1" fmla="*/ 27625 w 46110"/>
                <a:gd name="csY1" fmla="*/ 65334 h 65915"/>
                <a:gd name="csX2" fmla="*/ 13163 w 46110"/>
                <a:gd name="csY2" fmla="*/ 1831 h 659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6110" h="65915">
                  <a:moveTo>
                    <a:pt x="13163" y="1831"/>
                  </a:moveTo>
                  <a:cubicBezTo>
                    <a:pt x="51384" y="-11272"/>
                    <a:pt x="56549" y="49730"/>
                    <a:pt x="27625" y="65334"/>
                  </a:cubicBezTo>
                  <a:cubicBezTo>
                    <a:pt x="766" y="72239"/>
                    <a:pt x="-11086" y="15695"/>
                    <a:pt x="13163" y="1831"/>
                  </a:cubicBezTo>
                  <a:close/>
                </a:path>
              </a:pathLst>
            </a:custGeom>
            <a:solidFill>
              <a:srgbClr val="004C66"/>
            </a:solidFill>
            <a:ln w="5429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1107123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C12619D7-DB93-3E94-5344-87A525C15EEA}"/>
              </a:ext>
            </a:extLst>
          </p:cNvPr>
          <p:cNvGrpSpPr/>
          <p:nvPr userDrawn="1"/>
        </p:nvGrpSpPr>
        <p:grpSpPr>
          <a:xfrm>
            <a:off x="5689544" y="2706749"/>
            <a:ext cx="6067171" cy="3468358"/>
            <a:chOff x="5689544" y="2706749"/>
            <a:chExt cx="6067171" cy="3468358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80D5F4B3-9B05-9178-B35C-2757FDEADCA6}"/>
                </a:ext>
              </a:extLst>
            </p:cNvPr>
            <p:cNvSpPr/>
            <p:nvPr/>
          </p:nvSpPr>
          <p:spPr>
            <a:xfrm>
              <a:off x="5689544" y="2706749"/>
              <a:ext cx="6067171" cy="3468358"/>
            </a:xfrm>
            <a:custGeom>
              <a:avLst/>
              <a:gdLst>
                <a:gd name="csX0" fmla="*/ 1841892 w 6067171"/>
                <a:gd name="csY0" fmla="*/ 2371090 h 3468358"/>
                <a:gd name="csX1" fmla="*/ 1754121 w 6067171"/>
                <a:gd name="csY1" fmla="*/ 2371292 h 3468358"/>
                <a:gd name="csX2" fmla="*/ 1595366 w 6067171"/>
                <a:gd name="csY2" fmla="*/ 2360237 h 3468358"/>
                <a:gd name="csX3" fmla="*/ 1220891 w 6067171"/>
                <a:gd name="csY3" fmla="*/ 2371090 h 3468358"/>
                <a:gd name="csX4" fmla="*/ 958253 w 6067171"/>
                <a:gd name="csY4" fmla="*/ 2503690 h 3468358"/>
                <a:gd name="csX5" fmla="*/ 818103 w 6067171"/>
                <a:gd name="csY5" fmla="*/ 2406144 h 3468358"/>
                <a:gd name="csX6" fmla="*/ 1104065 w 6067171"/>
                <a:gd name="csY6" fmla="*/ 2344530 h 3468358"/>
                <a:gd name="csX7" fmla="*/ 1071101 w 6067171"/>
                <a:gd name="csY7" fmla="*/ 2327137 h 3468358"/>
                <a:gd name="csX8" fmla="*/ 417000 w 6067171"/>
                <a:gd name="csY8" fmla="*/ 2243546 h 3468358"/>
                <a:gd name="csX9" fmla="*/ 23785 w 6067171"/>
                <a:gd name="csY9" fmla="*/ 2244018 h 3468358"/>
                <a:gd name="csX10" fmla="*/ 14549 w 6067171"/>
                <a:gd name="csY10" fmla="*/ 2207750 h 3468358"/>
                <a:gd name="csX11" fmla="*/ 66254 w 6067171"/>
                <a:gd name="csY11" fmla="*/ 2201076 h 3468358"/>
                <a:gd name="csX12" fmla="*/ 427179 w 6067171"/>
                <a:gd name="csY12" fmla="*/ 2206806 h 3468358"/>
                <a:gd name="csX13" fmla="*/ 1186645 w 6067171"/>
                <a:gd name="csY13" fmla="*/ 2333609 h 3468358"/>
                <a:gd name="csX14" fmla="*/ 1801849 w 6067171"/>
                <a:gd name="csY14" fmla="*/ 2334148 h 3468358"/>
                <a:gd name="csX15" fmla="*/ 1865621 w 6067171"/>
                <a:gd name="csY15" fmla="*/ 2333811 h 3468358"/>
                <a:gd name="csX16" fmla="*/ 1973481 w 6067171"/>
                <a:gd name="csY16" fmla="*/ 2202896 h 3468358"/>
                <a:gd name="csX17" fmla="*/ 1979615 w 6067171"/>
                <a:gd name="csY17" fmla="*/ 850607 h 3468358"/>
                <a:gd name="csX18" fmla="*/ 1984941 w 6067171"/>
                <a:gd name="csY18" fmla="*/ 70648 h 3468358"/>
                <a:gd name="csX19" fmla="*/ 2004221 w 6067171"/>
                <a:gd name="csY19" fmla="*/ 20965 h 3468358"/>
                <a:gd name="csX20" fmla="*/ 5161000 w 6067171"/>
                <a:gd name="csY20" fmla="*/ 0 h 3468358"/>
                <a:gd name="csX21" fmla="*/ 5176302 w 6067171"/>
                <a:gd name="csY21" fmla="*/ 21842 h 3468358"/>
                <a:gd name="csX22" fmla="*/ 5170909 w 6067171"/>
                <a:gd name="csY22" fmla="*/ 2202829 h 3468358"/>
                <a:gd name="csX23" fmla="*/ 6053200 w 6067171"/>
                <a:gd name="csY23" fmla="*/ 3268144 h 3468358"/>
                <a:gd name="csX24" fmla="*/ 6024685 w 6067171"/>
                <a:gd name="csY24" fmla="*/ 3456494 h 3468358"/>
                <a:gd name="csX25" fmla="*/ 4073574 w 6067171"/>
                <a:gd name="csY25" fmla="*/ 3458584 h 3468358"/>
                <a:gd name="csX26" fmla="*/ 4026317 w 6067171"/>
                <a:gd name="csY26" fmla="*/ 3464381 h 3468358"/>
                <a:gd name="csX27" fmla="*/ 1203498 w 6067171"/>
                <a:gd name="csY27" fmla="*/ 3468359 h 3468358"/>
                <a:gd name="csX28" fmla="*/ 1184690 w 6067171"/>
                <a:gd name="csY28" fmla="*/ 3250078 h 3468358"/>
                <a:gd name="csX29" fmla="*/ 1841960 w 6067171"/>
                <a:gd name="csY29" fmla="*/ 2371090 h 3468358"/>
                <a:gd name="csX30" fmla="*/ 2017096 w 6067171"/>
                <a:gd name="csY30" fmla="*/ 2195953 h 3468358"/>
                <a:gd name="csX31" fmla="*/ 5127361 w 6067171"/>
                <a:gd name="csY31" fmla="*/ 2195953 h 3468358"/>
                <a:gd name="csX32" fmla="*/ 5138012 w 6067171"/>
                <a:gd name="csY32" fmla="*/ 41593 h 3468358"/>
                <a:gd name="csX33" fmla="*/ 4498136 w 6067171"/>
                <a:gd name="csY33" fmla="*/ 41391 h 3468358"/>
                <a:gd name="csX34" fmla="*/ 2736520 w 6067171"/>
                <a:gd name="csY34" fmla="*/ 57772 h 3468358"/>
                <a:gd name="csX35" fmla="*/ 2027680 w 6067171"/>
                <a:gd name="csY35" fmla="*/ 62828 h 3468358"/>
                <a:gd name="csX36" fmla="*/ 2017096 w 6067171"/>
                <a:gd name="csY36" fmla="*/ 2195953 h 3468358"/>
                <a:gd name="csX37" fmla="*/ 5987137 w 6067171"/>
                <a:gd name="csY37" fmla="*/ 3257223 h 3468358"/>
                <a:gd name="csX38" fmla="*/ 5144888 w 6067171"/>
                <a:gd name="csY38" fmla="*/ 2239434 h 3468358"/>
                <a:gd name="csX39" fmla="*/ 2008737 w 6067171"/>
                <a:gd name="csY39" fmla="*/ 2238086 h 3468358"/>
                <a:gd name="csX40" fmla="*/ 1993233 w 6067171"/>
                <a:gd name="csY40" fmla="*/ 2243816 h 3468358"/>
                <a:gd name="csX41" fmla="*/ 1236800 w 6067171"/>
                <a:gd name="csY41" fmla="*/ 3257223 h 3468358"/>
                <a:gd name="csX42" fmla="*/ 5987069 w 6067171"/>
                <a:gd name="csY42" fmla="*/ 3257223 h 3468358"/>
                <a:gd name="csX43" fmla="*/ 860033 w 6067171"/>
                <a:gd name="csY43" fmla="*/ 2424211 h 3468358"/>
                <a:gd name="csX44" fmla="*/ 943759 w 6067171"/>
                <a:gd name="csY44" fmla="*/ 2459804 h 3468358"/>
                <a:gd name="csX45" fmla="*/ 1113638 w 6067171"/>
                <a:gd name="csY45" fmla="*/ 2446861 h 3468358"/>
                <a:gd name="csX46" fmla="*/ 1178758 w 6067171"/>
                <a:gd name="csY46" fmla="*/ 2395291 h 3468358"/>
                <a:gd name="csX47" fmla="*/ 1161164 w 6067171"/>
                <a:gd name="csY47" fmla="*/ 2377764 h 3468358"/>
                <a:gd name="csX48" fmla="*/ 860101 w 6067171"/>
                <a:gd name="csY48" fmla="*/ 2424278 h 3468358"/>
                <a:gd name="csX49" fmla="*/ 6024348 w 6067171"/>
                <a:gd name="csY49" fmla="*/ 3299693 h 3468358"/>
                <a:gd name="csX50" fmla="*/ 1205049 w 6067171"/>
                <a:gd name="csY50" fmla="*/ 3299693 h 3468358"/>
                <a:gd name="csX51" fmla="*/ 1200397 w 6067171"/>
                <a:gd name="csY51" fmla="*/ 3391913 h 3468358"/>
                <a:gd name="csX52" fmla="*/ 1223385 w 6067171"/>
                <a:gd name="csY52" fmla="*/ 3427305 h 3468358"/>
                <a:gd name="csX53" fmla="*/ 5995496 w 6067171"/>
                <a:gd name="csY53" fmla="*/ 3416721 h 3468358"/>
                <a:gd name="csX54" fmla="*/ 6024348 w 6067171"/>
                <a:gd name="csY54" fmla="*/ 3299693 h 34683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</a:cxnLst>
              <a:rect l="l" t="t" r="r" b="b"/>
              <a:pathLst>
                <a:path w="6067171" h="3468358">
                  <a:moveTo>
                    <a:pt x="1841892" y="2371090"/>
                  </a:moveTo>
                  <a:cubicBezTo>
                    <a:pt x="1812837" y="2369809"/>
                    <a:pt x="1783243" y="2372640"/>
                    <a:pt x="1754121" y="2371292"/>
                  </a:cubicBezTo>
                  <a:cubicBezTo>
                    <a:pt x="1702955" y="2368933"/>
                    <a:pt x="1646397" y="2361450"/>
                    <a:pt x="1595366" y="2360237"/>
                  </a:cubicBezTo>
                  <a:cubicBezTo>
                    <a:pt x="1469844" y="2357136"/>
                    <a:pt x="1346008" y="2366573"/>
                    <a:pt x="1220891" y="2371090"/>
                  </a:cubicBezTo>
                  <a:cubicBezTo>
                    <a:pt x="1232486" y="2496005"/>
                    <a:pt x="1048113" y="2511105"/>
                    <a:pt x="958253" y="2503690"/>
                  </a:cubicBezTo>
                  <a:cubicBezTo>
                    <a:pt x="917131" y="2500319"/>
                    <a:pt x="776644" y="2472141"/>
                    <a:pt x="818103" y="2406144"/>
                  </a:cubicBezTo>
                  <a:cubicBezTo>
                    <a:pt x="847697" y="2359023"/>
                    <a:pt x="1048046" y="2348035"/>
                    <a:pt x="1104065" y="2344530"/>
                  </a:cubicBezTo>
                  <a:cubicBezTo>
                    <a:pt x="1100156" y="2335294"/>
                    <a:pt x="1080269" y="2330305"/>
                    <a:pt x="1071101" y="2327137"/>
                  </a:cubicBezTo>
                  <a:cubicBezTo>
                    <a:pt x="870550" y="2258242"/>
                    <a:pt x="626180" y="2261410"/>
                    <a:pt x="417000" y="2243546"/>
                  </a:cubicBezTo>
                  <a:cubicBezTo>
                    <a:pt x="295321" y="2231816"/>
                    <a:pt x="141554" y="2259860"/>
                    <a:pt x="23785" y="2244018"/>
                  </a:cubicBezTo>
                  <a:cubicBezTo>
                    <a:pt x="-3585" y="2240310"/>
                    <a:pt x="-8236" y="2214559"/>
                    <a:pt x="14549" y="2207750"/>
                  </a:cubicBezTo>
                  <a:cubicBezTo>
                    <a:pt x="24189" y="2204851"/>
                    <a:pt x="54322" y="2201953"/>
                    <a:pt x="66254" y="2201076"/>
                  </a:cubicBezTo>
                  <a:cubicBezTo>
                    <a:pt x="184495" y="2192650"/>
                    <a:pt x="309343" y="2203099"/>
                    <a:pt x="427179" y="2206806"/>
                  </a:cubicBezTo>
                  <a:cubicBezTo>
                    <a:pt x="681728" y="2214896"/>
                    <a:pt x="954208" y="2221570"/>
                    <a:pt x="1186645" y="2333609"/>
                  </a:cubicBezTo>
                  <a:cubicBezTo>
                    <a:pt x="1393601" y="2304891"/>
                    <a:pt x="1596040" y="2327205"/>
                    <a:pt x="1801849" y="2334148"/>
                  </a:cubicBezTo>
                  <a:cubicBezTo>
                    <a:pt x="1818972" y="2334755"/>
                    <a:pt x="1850521" y="2336642"/>
                    <a:pt x="1865621" y="2333811"/>
                  </a:cubicBezTo>
                  <a:cubicBezTo>
                    <a:pt x="1889081" y="2329362"/>
                    <a:pt x="1949415" y="2223390"/>
                    <a:pt x="1973481" y="2202896"/>
                  </a:cubicBezTo>
                  <a:cubicBezTo>
                    <a:pt x="1987502" y="1752718"/>
                    <a:pt x="1976447" y="1301258"/>
                    <a:pt x="1979615" y="850607"/>
                  </a:cubicBezTo>
                  <a:cubicBezTo>
                    <a:pt x="2006378" y="598621"/>
                    <a:pt x="1962964" y="320478"/>
                    <a:pt x="1984941" y="70648"/>
                  </a:cubicBezTo>
                  <a:cubicBezTo>
                    <a:pt x="1986289" y="55480"/>
                    <a:pt x="1990806" y="29594"/>
                    <a:pt x="2004221" y="20965"/>
                  </a:cubicBezTo>
                  <a:lnTo>
                    <a:pt x="5161000" y="0"/>
                  </a:lnTo>
                  <a:lnTo>
                    <a:pt x="5176302" y="21842"/>
                  </a:lnTo>
                  <a:cubicBezTo>
                    <a:pt x="5184931" y="747871"/>
                    <a:pt x="5169157" y="1476058"/>
                    <a:pt x="5170909" y="2202829"/>
                  </a:cubicBezTo>
                  <a:lnTo>
                    <a:pt x="6053200" y="3268144"/>
                  </a:lnTo>
                  <a:cubicBezTo>
                    <a:pt x="6081783" y="3302255"/>
                    <a:pt x="6063649" y="3443753"/>
                    <a:pt x="6024685" y="3456494"/>
                  </a:cubicBezTo>
                  <a:cubicBezTo>
                    <a:pt x="5374764" y="3462157"/>
                    <a:pt x="4723899" y="3457101"/>
                    <a:pt x="4073574" y="3458584"/>
                  </a:cubicBezTo>
                  <a:cubicBezTo>
                    <a:pt x="4057259" y="3458584"/>
                    <a:pt x="4042631" y="3464381"/>
                    <a:pt x="4026317" y="3464381"/>
                  </a:cubicBezTo>
                  <a:cubicBezTo>
                    <a:pt x="3085243" y="3466404"/>
                    <a:pt x="2143899" y="3461145"/>
                    <a:pt x="1203498" y="3468359"/>
                  </a:cubicBezTo>
                  <a:cubicBezTo>
                    <a:pt x="1146737" y="3451438"/>
                    <a:pt x="1154220" y="3292008"/>
                    <a:pt x="1184690" y="3250078"/>
                  </a:cubicBezTo>
                  <a:lnTo>
                    <a:pt x="1841960" y="2371090"/>
                  </a:lnTo>
                  <a:close/>
                  <a:moveTo>
                    <a:pt x="2017096" y="2195953"/>
                  </a:moveTo>
                  <a:lnTo>
                    <a:pt x="5127361" y="2195953"/>
                  </a:lnTo>
                  <a:lnTo>
                    <a:pt x="5138012" y="41593"/>
                  </a:lnTo>
                  <a:cubicBezTo>
                    <a:pt x="4924855" y="42807"/>
                    <a:pt x="4711428" y="40178"/>
                    <a:pt x="4498136" y="41391"/>
                  </a:cubicBezTo>
                  <a:cubicBezTo>
                    <a:pt x="3911919" y="44694"/>
                    <a:pt x="3322601" y="53997"/>
                    <a:pt x="2736520" y="57772"/>
                  </a:cubicBezTo>
                  <a:cubicBezTo>
                    <a:pt x="2500375" y="59323"/>
                    <a:pt x="2263151" y="51907"/>
                    <a:pt x="2027680" y="62828"/>
                  </a:cubicBezTo>
                  <a:lnTo>
                    <a:pt x="2017096" y="2195953"/>
                  </a:lnTo>
                  <a:close/>
                  <a:moveTo>
                    <a:pt x="5987137" y="3257223"/>
                  </a:moveTo>
                  <a:lnTo>
                    <a:pt x="5144888" y="2239434"/>
                  </a:lnTo>
                  <a:lnTo>
                    <a:pt x="2008737" y="2238086"/>
                  </a:lnTo>
                  <a:lnTo>
                    <a:pt x="1993233" y="2243816"/>
                  </a:lnTo>
                  <a:lnTo>
                    <a:pt x="1236800" y="3257223"/>
                  </a:lnTo>
                  <a:lnTo>
                    <a:pt x="5987069" y="3257223"/>
                  </a:lnTo>
                  <a:close/>
                  <a:moveTo>
                    <a:pt x="860033" y="2424211"/>
                  </a:moveTo>
                  <a:cubicBezTo>
                    <a:pt x="846011" y="2442210"/>
                    <a:pt x="936479" y="2458995"/>
                    <a:pt x="943759" y="2459804"/>
                  </a:cubicBezTo>
                  <a:cubicBezTo>
                    <a:pt x="995667" y="2465669"/>
                    <a:pt x="1064023" y="2463377"/>
                    <a:pt x="1113638" y="2446861"/>
                  </a:cubicBezTo>
                  <a:cubicBezTo>
                    <a:pt x="1133120" y="2440390"/>
                    <a:pt x="1181118" y="2419559"/>
                    <a:pt x="1178758" y="2395291"/>
                  </a:cubicBezTo>
                  <a:lnTo>
                    <a:pt x="1161164" y="2377764"/>
                  </a:lnTo>
                  <a:cubicBezTo>
                    <a:pt x="1060854" y="2392662"/>
                    <a:pt x="956635" y="2390437"/>
                    <a:pt x="860101" y="2424278"/>
                  </a:cubicBezTo>
                  <a:close/>
                  <a:moveTo>
                    <a:pt x="6024348" y="3299693"/>
                  </a:moveTo>
                  <a:lnTo>
                    <a:pt x="1205049" y="3299693"/>
                  </a:lnTo>
                  <a:cubicBezTo>
                    <a:pt x="1202487" y="3330366"/>
                    <a:pt x="1196420" y="3360701"/>
                    <a:pt x="1200397" y="3391913"/>
                  </a:cubicBezTo>
                  <a:cubicBezTo>
                    <a:pt x="1202352" y="3407216"/>
                    <a:pt x="1204240" y="3429664"/>
                    <a:pt x="1223385" y="3427305"/>
                  </a:cubicBezTo>
                  <a:cubicBezTo>
                    <a:pt x="2813976" y="3422249"/>
                    <a:pt x="4404567" y="3417395"/>
                    <a:pt x="5995496" y="3416721"/>
                  </a:cubicBezTo>
                  <a:cubicBezTo>
                    <a:pt x="6036010" y="3411867"/>
                    <a:pt x="6028528" y="3329287"/>
                    <a:pt x="6024348" y="3299693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6B303D16-9A6C-A9CB-CAA5-3079D6525AA7}"/>
                </a:ext>
              </a:extLst>
            </p:cNvPr>
            <p:cNvSpPr/>
            <p:nvPr/>
          </p:nvSpPr>
          <p:spPr>
            <a:xfrm>
              <a:off x="7820432" y="2897013"/>
              <a:ext cx="2910987" cy="1910435"/>
            </a:xfrm>
            <a:custGeom>
              <a:avLst/>
              <a:gdLst>
                <a:gd name="csX0" fmla="*/ 2777720 w 2910987"/>
                <a:gd name="csY0" fmla="*/ 1456 h 1910435"/>
                <a:gd name="csX1" fmla="*/ 2906478 w 2910987"/>
                <a:gd name="csY1" fmla="*/ 34151 h 1910435"/>
                <a:gd name="csX2" fmla="*/ 2900680 w 2910987"/>
                <a:gd name="csY2" fmla="*/ 357865 h 1910435"/>
                <a:gd name="csX3" fmla="*/ 2890501 w 2910987"/>
                <a:gd name="csY3" fmla="*/ 1281614 h 1910435"/>
                <a:gd name="csX4" fmla="*/ 2879917 w 2910987"/>
                <a:gd name="csY4" fmla="*/ 1870662 h 1910435"/>
                <a:gd name="csX5" fmla="*/ 2824168 w 2910987"/>
                <a:gd name="csY5" fmla="*/ 1910435 h 1910435"/>
                <a:gd name="csX6" fmla="*/ 18606 w 2910987"/>
                <a:gd name="csY6" fmla="*/ 1902481 h 1910435"/>
                <a:gd name="csX7" fmla="*/ 0 w 2910987"/>
                <a:gd name="csY7" fmla="*/ 1888931 h 1910435"/>
                <a:gd name="csX8" fmla="*/ 3977 w 2910987"/>
                <a:gd name="csY8" fmla="*/ 40758 h 1910435"/>
                <a:gd name="csX9" fmla="*/ 37346 w 2910987"/>
                <a:gd name="csY9" fmla="*/ 21006 h 1910435"/>
                <a:gd name="csX10" fmla="*/ 478222 w 2910987"/>
                <a:gd name="csY10" fmla="*/ 21343 h 1910435"/>
                <a:gd name="csX11" fmla="*/ 2777720 w 2910987"/>
                <a:gd name="csY11" fmla="*/ 1456 h 1910435"/>
                <a:gd name="csX12" fmla="*/ 2439176 w 2910987"/>
                <a:gd name="csY12" fmla="*/ 1867696 h 1910435"/>
                <a:gd name="csX13" fmla="*/ 2837245 w 2910987"/>
                <a:gd name="csY13" fmla="*/ 1867696 h 1910435"/>
                <a:gd name="csX14" fmla="*/ 2864008 w 2910987"/>
                <a:gd name="csY14" fmla="*/ 51139 h 1910435"/>
                <a:gd name="csX15" fmla="*/ 2839942 w 2910987"/>
                <a:gd name="csY15" fmla="*/ 42308 h 1910435"/>
                <a:gd name="csX16" fmla="*/ 2649030 w 2910987"/>
                <a:gd name="csY16" fmla="*/ 47836 h 1910435"/>
                <a:gd name="csX17" fmla="*/ 1839410 w 2910987"/>
                <a:gd name="csY17" fmla="*/ 52959 h 1910435"/>
                <a:gd name="csX18" fmla="*/ 1873655 w 2910987"/>
                <a:gd name="csY18" fmla="*/ 84980 h 1910435"/>
                <a:gd name="csX19" fmla="*/ 1844870 w 2910987"/>
                <a:gd name="csY19" fmla="*/ 204097 h 1910435"/>
                <a:gd name="csX20" fmla="*/ 1810085 w 2910987"/>
                <a:gd name="csY20" fmla="*/ 365617 h 1910435"/>
                <a:gd name="csX21" fmla="*/ 1791614 w 2910987"/>
                <a:gd name="csY21" fmla="*/ 463567 h 1910435"/>
                <a:gd name="csX22" fmla="*/ 1828893 w 2910987"/>
                <a:gd name="csY22" fmla="*/ 578100 h 1910435"/>
                <a:gd name="csX23" fmla="*/ 1949696 w 2910987"/>
                <a:gd name="csY23" fmla="*/ 645647 h 1910435"/>
                <a:gd name="csX24" fmla="*/ 1802535 w 2910987"/>
                <a:gd name="csY24" fmla="*/ 769214 h 1910435"/>
                <a:gd name="csX25" fmla="*/ 1706877 w 2910987"/>
                <a:gd name="csY25" fmla="*/ 899252 h 1910435"/>
                <a:gd name="csX26" fmla="*/ 1669463 w 2910987"/>
                <a:gd name="csY26" fmla="*/ 984326 h 1910435"/>
                <a:gd name="csX27" fmla="*/ 2245568 w 2910987"/>
                <a:gd name="csY27" fmla="*/ 1453583 h 1910435"/>
                <a:gd name="csX28" fmla="*/ 2358956 w 2910987"/>
                <a:gd name="csY28" fmla="*/ 1238066 h 1910435"/>
                <a:gd name="csX29" fmla="*/ 2464388 w 2910987"/>
                <a:gd name="csY29" fmla="*/ 950822 h 1910435"/>
                <a:gd name="csX30" fmla="*/ 2523981 w 2910987"/>
                <a:gd name="csY30" fmla="*/ 729036 h 1910435"/>
                <a:gd name="csX31" fmla="*/ 2564159 w 2910987"/>
                <a:gd name="csY31" fmla="*/ 736856 h 1910435"/>
                <a:gd name="csX32" fmla="*/ 2583843 w 2910987"/>
                <a:gd name="csY32" fmla="*/ 714745 h 1910435"/>
                <a:gd name="csX33" fmla="*/ 2659682 w 2910987"/>
                <a:gd name="csY33" fmla="*/ 748047 h 1910435"/>
                <a:gd name="csX34" fmla="*/ 2741925 w 2910987"/>
                <a:gd name="csY34" fmla="*/ 785191 h 1910435"/>
                <a:gd name="csX35" fmla="*/ 2794978 w 2910987"/>
                <a:gd name="csY35" fmla="*/ 793145 h 1910435"/>
                <a:gd name="csX36" fmla="*/ 2715499 w 2910987"/>
                <a:gd name="csY36" fmla="*/ 1159463 h 1910435"/>
                <a:gd name="csX37" fmla="*/ 2750486 w 2910987"/>
                <a:gd name="csY37" fmla="*/ 1193978 h 1910435"/>
                <a:gd name="csX38" fmla="*/ 2503960 w 2910987"/>
                <a:gd name="csY38" fmla="*/ 1759904 h 1910435"/>
                <a:gd name="csX39" fmla="*/ 2439379 w 2910987"/>
                <a:gd name="csY39" fmla="*/ 1867763 h 1910435"/>
                <a:gd name="csX40" fmla="*/ 45436 w 2910987"/>
                <a:gd name="csY40" fmla="*/ 63610 h 1910435"/>
                <a:gd name="csX41" fmla="*/ 45436 w 2910987"/>
                <a:gd name="csY41" fmla="*/ 1862438 h 1910435"/>
                <a:gd name="csX42" fmla="*/ 459414 w 2910987"/>
                <a:gd name="csY42" fmla="*/ 1862438 h 1910435"/>
                <a:gd name="csX43" fmla="*/ 152824 w 2910987"/>
                <a:gd name="csY43" fmla="*/ 1195259 h 1910435"/>
                <a:gd name="csX44" fmla="*/ 154037 w 2910987"/>
                <a:gd name="csY44" fmla="*/ 1167148 h 1910435"/>
                <a:gd name="csX45" fmla="*/ 183361 w 2910987"/>
                <a:gd name="csY45" fmla="*/ 1156565 h 1910435"/>
                <a:gd name="csX46" fmla="*/ 183361 w 2910987"/>
                <a:gd name="csY46" fmla="*/ 1149014 h 1910435"/>
                <a:gd name="csX47" fmla="*/ 99635 w 2910987"/>
                <a:gd name="csY47" fmla="*/ 799617 h 1910435"/>
                <a:gd name="csX48" fmla="*/ 154307 w 2910987"/>
                <a:gd name="csY48" fmla="*/ 779798 h 1910435"/>
                <a:gd name="csX49" fmla="*/ 241808 w 2910987"/>
                <a:gd name="csY49" fmla="*/ 748047 h 1910435"/>
                <a:gd name="csX50" fmla="*/ 335039 w 2910987"/>
                <a:gd name="csY50" fmla="*/ 732474 h 1910435"/>
                <a:gd name="csX51" fmla="*/ 365981 w 2910987"/>
                <a:gd name="csY51" fmla="*/ 721688 h 1910435"/>
                <a:gd name="csX52" fmla="*/ 433595 w 2910987"/>
                <a:gd name="csY52" fmla="*/ 925138 h 1910435"/>
                <a:gd name="csX53" fmla="*/ 649247 w 2910987"/>
                <a:gd name="csY53" fmla="*/ 1441651 h 1910435"/>
                <a:gd name="csX54" fmla="*/ 661044 w 2910987"/>
                <a:gd name="csY54" fmla="*/ 1448459 h 1910435"/>
                <a:gd name="csX55" fmla="*/ 1238969 w 2910987"/>
                <a:gd name="csY55" fmla="*/ 975495 h 1910435"/>
                <a:gd name="csX56" fmla="*/ 1237284 w 2910987"/>
                <a:gd name="csY56" fmla="*/ 875119 h 1910435"/>
                <a:gd name="csX57" fmla="*/ 1178703 w 2910987"/>
                <a:gd name="csY57" fmla="*/ 774539 h 1910435"/>
                <a:gd name="csX58" fmla="*/ 1137042 w 2910987"/>
                <a:gd name="csY58" fmla="*/ 772585 h 1910435"/>
                <a:gd name="csX59" fmla="*/ 1164748 w 2910987"/>
                <a:gd name="csY59" fmla="*/ 529833 h 1910435"/>
                <a:gd name="csX60" fmla="*/ 1197443 w 2910987"/>
                <a:gd name="csY60" fmla="*/ 453388 h 1910435"/>
                <a:gd name="csX61" fmla="*/ 1149244 w 2910987"/>
                <a:gd name="csY61" fmla="*/ 353011 h 1910435"/>
                <a:gd name="csX62" fmla="*/ 1164950 w 2910987"/>
                <a:gd name="csY62" fmla="*/ 300227 h 1910435"/>
                <a:gd name="csX63" fmla="*/ 1128615 w 2910987"/>
                <a:gd name="csY63" fmla="*/ 246163 h 1910435"/>
                <a:gd name="csX64" fmla="*/ 1170478 w 2910987"/>
                <a:gd name="csY64" fmla="*/ 145921 h 1910435"/>
                <a:gd name="csX65" fmla="*/ 1154636 w 2910987"/>
                <a:gd name="csY65" fmla="*/ 58285 h 1910435"/>
                <a:gd name="csX66" fmla="*/ 45368 w 2910987"/>
                <a:gd name="csY66" fmla="*/ 63543 h 1910435"/>
                <a:gd name="csX67" fmla="*/ 1289326 w 2910987"/>
                <a:gd name="csY67" fmla="*/ 464915 h 1910435"/>
                <a:gd name="csX68" fmla="*/ 1251845 w 2910987"/>
                <a:gd name="csY68" fmla="*/ 460533 h 1910435"/>
                <a:gd name="csX69" fmla="*/ 1193398 w 2910987"/>
                <a:gd name="csY69" fmla="*/ 587808 h 1910435"/>
                <a:gd name="csX70" fmla="*/ 1609534 w 2910987"/>
                <a:gd name="csY70" fmla="*/ 908285 h 1910435"/>
                <a:gd name="csX71" fmla="*/ 1759122 w 2910987"/>
                <a:gd name="csY71" fmla="*/ 494105 h 1910435"/>
                <a:gd name="csX72" fmla="*/ 1629758 w 2910987"/>
                <a:gd name="csY72" fmla="*/ 461679 h 1910435"/>
                <a:gd name="csX73" fmla="*/ 1454553 w 2910987"/>
                <a:gd name="csY73" fmla="*/ 450893 h 1910435"/>
                <a:gd name="csX74" fmla="*/ 1411477 w 2910987"/>
                <a:gd name="csY74" fmla="*/ 482105 h 1910435"/>
                <a:gd name="csX75" fmla="*/ 1289326 w 2910987"/>
                <a:gd name="csY75" fmla="*/ 464915 h 1910435"/>
                <a:gd name="csX76" fmla="*/ 1154771 w 2910987"/>
                <a:gd name="csY76" fmla="*/ 573044 h 1910435"/>
                <a:gd name="csX77" fmla="*/ 1141761 w 2910987"/>
                <a:gd name="csY77" fmla="*/ 732474 h 1910435"/>
                <a:gd name="csX78" fmla="*/ 1149244 w 2910987"/>
                <a:gd name="csY78" fmla="*/ 671399 h 1910435"/>
                <a:gd name="csX79" fmla="*/ 1154771 w 2910987"/>
                <a:gd name="csY79" fmla="*/ 573112 h 1910435"/>
                <a:gd name="csX80" fmla="*/ 1895969 w 2910987"/>
                <a:gd name="csY80" fmla="*/ 633176 h 1910435"/>
                <a:gd name="csX81" fmla="*/ 1834017 w 2910987"/>
                <a:gd name="csY81" fmla="*/ 615447 h 1910435"/>
                <a:gd name="csX82" fmla="*/ 1824040 w 2910987"/>
                <a:gd name="csY82" fmla="*/ 731598 h 1910435"/>
                <a:gd name="csX83" fmla="*/ 1895901 w 2910987"/>
                <a:gd name="csY83" fmla="*/ 633176 h 1910435"/>
                <a:gd name="csX84" fmla="*/ 130375 w 2910987"/>
                <a:gd name="csY84" fmla="*/ 843637 h 1910435"/>
                <a:gd name="csX85" fmla="*/ 225831 w 2910987"/>
                <a:gd name="csY85" fmla="*/ 1138498 h 1910435"/>
                <a:gd name="csX86" fmla="*/ 425371 w 2910987"/>
                <a:gd name="csY86" fmla="*/ 1071962 h 1910435"/>
                <a:gd name="csX87" fmla="*/ 391126 w 2910987"/>
                <a:gd name="csY87" fmla="*/ 925138 h 1910435"/>
                <a:gd name="csX88" fmla="*/ 366588 w 2910987"/>
                <a:gd name="csY88" fmla="*/ 764091 h 1910435"/>
                <a:gd name="csX89" fmla="*/ 353105 w 2910987"/>
                <a:gd name="csY89" fmla="*/ 872961 h 1910435"/>
                <a:gd name="csX90" fmla="*/ 374542 w 2910987"/>
                <a:gd name="csY90" fmla="*/ 978799 h 1910435"/>
                <a:gd name="csX91" fmla="*/ 337263 w 2910987"/>
                <a:gd name="csY91" fmla="*/ 994978 h 1910435"/>
                <a:gd name="csX92" fmla="*/ 300456 w 2910987"/>
                <a:gd name="csY92" fmla="*/ 771708 h 1910435"/>
                <a:gd name="csX93" fmla="*/ 292232 w 2910987"/>
                <a:gd name="csY93" fmla="*/ 748181 h 1910435"/>
                <a:gd name="csX94" fmla="*/ 268975 w 2910987"/>
                <a:gd name="csY94" fmla="*/ 850918 h 1910435"/>
                <a:gd name="csX95" fmla="*/ 262975 w 2910987"/>
                <a:gd name="csY95" fmla="*/ 973743 h 1910435"/>
                <a:gd name="csX96" fmla="*/ 201967 w 2910987"/>
                <a:gd name="csY96" fmla="*/ 780000 h 1910435"/>
                <a:gd name="csX97" fmla="*/ 207360 w 2910987"/>
                <a:gd name="csY97" fmla="*/ 896690 h 1910435"/>
                <a:gd name="csX98" fmla="*/ 208439 w 2910987"/>
                <a:gd name="csY98" fmla="*/ 1007314 h 1910435"/>
                <a:gd name="csX99" fmla="*/ 141566 w 2910987"/>
                <a:gd name="csY99" fmla="*/ 856041 h 1910435"/>
                <a:gd name="csX100" fmla="*/ 130443 w 2910987"/>
                <a:gd name="csY100" fmla="*/ 843637 h 1910435"/>
                <a:gd name="csX101" fmla="*/ 2644783 w 2910987"/>
                <a:gd name="csY101" fmla="*/ 974821 h 1910435"/>
                <a:gd name="csX102" fmla="*/ 2608920 w 2910987"/>
                <a:gd name="csY102" fmla="*/ 962687 h 1910435"/>
                <a:gd name="csX103" fmla="*/ 2629683 w 2910987"/>
                <a:gd name="csY103" fmla="*/ 872220 h 1910435"/>
                <a:gd name="csX104" fmla="*/ 2630492 w 2910987"/>
                <a:gd name="csY104" fmla="*/ 798201 h 1910435"/>
                <a:gd name="csX105" fmla="*/ 2603730 w 2910987"/>
                <a:gd name="csY105" fmla="*/ 753372 h 1910435"/>
                <a:gd name="csX106" fmla="*/ 2564428 w 2910987"/>
                <a:gd name="csY106" fmla="*/ 997876 h 1910435"/>
                <a:gd name="csX107" fmla="*/ 2531800 w 2910987"/>
                <a:gd name="csY107" fmla="*/ 997741 h 1910435"/>
                <a:gd name="csX108" fmla="*/ 2537463 w 2910987"/>
                <a:gd name="csY108" fmla="*/ 769281 h 1910435"/>
                <a:gd name="csX109" fmla="*/ 2513464 w 2910987"/>
                <a:gd name="csY109" fmla="*/ 899185 h 1910435"/>
                <a:gd name="csX110" fmla="*/ 2471062 w 2910987"/>
                <a:gd name="csY110" fmla="*/ 1076883 h 1910435"/>
                <a:gd name="csX111" fmla="*/ 2677681 w 2910987"/>
                <a:gd name="csY111" fmla="*/ 1145576 h 1910435"/>
                <a:gd name="csX112" fmla="*/ 2768283 w 2910987"/>
                <a:gd name="csY112" fmla="*/ 843502 h 1910435"/>
                <a:gd name="csX113" fmla="*/ 2709229 w 2910987"/>
                <a:gd name="csY113" fmla="*/ 999292 h 1910435"/>
                <a:gd name="csX114" fmla="*/ 2690152 w 2910987"/>
                <a:gd name="csY114" fmla="*/ 1012572 h 1910435"/>
                <a:gd name="csX115" fmla="*/ 2675051 w 2910987"/>
                <a:gd name="csY115" fmla="*/ 1008527 h 1910435"/>
                <a:gd name="csX116" fmla="*/ 2690219 w 2910987"/>
                <a:gd name="csY116" fmla="*/ 916644 h 1910435"/>
                <a:gd name="csX117" fmla="*/ 2704848 w 2910987"/>
                <a:gd name="csY117" fmla="*/ 803527 h 1910435"/>
                <a:gd name="csX118" fmla="*/ 2694062 w 2910987"/>
                <a:gd name="csY118" fmla="*/ 785123 h 1910435"/>
                <a:gd name="csX119" fmla="*/ 2644851 w 2910987"/>
                <a:gd name="csY119" fmla="*/ 974686 h 1910435"/>
                <a:gd name="csX120" fmla="*/ 1627061 w 2910987"/>
                <a:gd name="csY120" fmla="*/ 949744 h 1910435"/>
                <a:gd name="csX121" fmla="*/ 1276855 w 2910987"/>
                <a:gd name="csY121" fmla="*/ 901949 h 1910435"/>
                <a:gd name="csX122" fmla="*/ 1279484 w 2910987"/>
                <a:gd name="csY122" fmla="*/ 970911 h 1910435"/>
                <a:gd name="csX123" fmla="*/ 1454621 w 2910987"/>
                <a:gd name="csY123" fmla="*/ 1103242 h 1910435"/>
                <a:gd name="csX124" fmla="*/ 1611287 w 2910987"/>
                <a:gd name="csY124" fmla="*/ 984259 h 1910435"/>
                <a:gd name="csX125" fmla="*/ 1627129 w 2910987"/>
                <a:gd name="csY125" fmla="*/ 949744 h 1910435"/>
                <a:gd name="csX126" fmla="*/ 1414510 w 2910987"/>
                <a:gd name="csY126" fmla="*/ 1119960 h 1910435"/>
                <a:gd name="csX127" fmla="*/ 1276855 w 2910987"/>
                <a:gd name="csY127" fmla="*/ 1018707 h 1910435"/>
                <a:gd name="csX128" fmla="*/ 1282180 w 2910987"/>
                <a:gd name="csY128" fmla="*/ 1127443 h 1910435"/>
                <a:gd name="csX129" fmla="*/ 1332605 w 2910987"/>
                <a:gd name="csY129" fmla="*/ 1289299 h 1910435"/>
                <a:gd name="csX130" fmla="*/ 1414578 w 2910987"/>
                <a:gd name="csY130" fmla="*/ 1119960 h 1910435"/>
                <a:gd name="csX131" fmla="*/ 1621735 w 2910987"/>
                <a:gd name="csY131" fmla="*/ 1024032 h 1910435"/>
                <a:gd name="csX132" fmla="*/ 1489540 w 2910987"/>
                <a:gd name="csY132" fmla="*/ 1128319 h 1910435"/>
                <a:gd name="csX133" fmla="*/ 1571379 w 2910987"/>
                <a:gd name="csY133" fmla="*/ 1294557 h 1910435"/>
                <a:gd name="csX134" fmla="*/ 1600231 w 2910987"/>
                <a:gd name="csY134" fmla="*/ 1254515 h 1910435"/>
                <a:gd name="csX135" fmla="*/ 1621735 w 2910987"/>
                <a:gd name="csY135" fmla="*/ 1024032 h 1910435"/>
                <a:gd name="csX136" fmla="*/ 1467834 w 2910987"/>
                <a:gd name="csY136" fmla="*/ 1188518 h 1910435"/>
                <a:gd name="csX137" fmla="*/ 1467834 w 2910987"/>
                <a:gd name="csY137" fmla="*/ 1634247 h 1910435"/>
                <a:gd name="csX138" fmla="*/ 1493652 w 2910987"/>
                <a:gd name="csY138" fmla="*/ 1588407 h 1910435"/>
                <a:gd name="csX139" fmla="*/ 1574277 w 2910987"/>
                <a:gd name="csY139" fmla="*/ 1355902 h 1910435"/>
                <a:gd name="csX140" fmla="*/ 1555267 w 2910987"/>
                <a:gd name="csY140" fmla="*/ 1348015 h 1910435"/>
                <a:gd name="csX141" fmla="*/ 1467834 w 2910987"/>
                <a:gd name="csY141" fmla="*/ 1188518 h 1910435"/>
                <a:gd name="csX142" fmla="*/ 1425431 w 2910987"/>
                <a:gd name="csY142" fmla="*/ 1613013 h 1910435"/>
                <a:gd name="csX143" fmla="*/ 1425431 w 2910987"/>
                <a:gd name="csY143" fmla="*/ 1199102 h 1910435"/>
                <a:gd name="csX144" fmla="*/ 1351345 w 2910987"/>
                <a:gd name="csY144" fmla="*/ 1338443 h 1910435"/>
                <a:gd name="csX145" fmla="*/ 1324515 w 2910987"/>
                <a:gd name="csY145" fmla="*/ 1345049 h 1910435"/>
                <a:gd name="csX146" fmla="*/ 1378984 w 2910987"/>
                <a:gd name="csY146" fmla="*/ 1513445 h 1910435"/>
                <a:gd name="csX147" fmla="*/ 1425431 w 2910987"/>
                <a:gd name="csY147" fmla="*/ 1612945 h 1910435"/>
                <a:gd name="csX148" fmla="*/ 979567 w 2910987"/>
                <a:gd name="csY148" fmla="*/ 1862438 h 1910435"/>
                <a:gd name="csX149" fmla="*/ 916941 w 2910987"/>
                <a:gd name="csY149" fmla="*/ 1699570 h 1910435"/>
                <a:gd name="csX150" fmla="*/ 905346 w 2910987"/>
                <a:gd name="csY150" fmla="*/ 1687368 h 1910435"/>
                <a:gd name="csX151" fmla="*/ 846900 w 2910987"/>
                <a:gd name="csY151" fmla="*/ 1862438 h 1910435"/>
                <a:gd name="csX152" fmla="*/ 979567 w 2910987"/>
                <a:gd name="csY152" fmla="*/ 1862438 h 1910435"/>
                <a:gd name="csX153" fmla="*/ 2046365 w 2910987"/>
                <a:gd name="csY153" fmla="*/ 1867696 h 1910435"/>
                <a:gd name="csX154" fmla="*/ 1972144 w 2910987"/>
                <a:gd name="csY154" fmla="*/ 1729771 h 1910435"/>
                <a:gd name="csX155" fmla="*/ 1919024 w 2910987"/>
                <a:gd name="csY155" fmla="*/ 1867696 h 1910435"/>
                <a:gd name="csX156" fmla="*/ 2046432 w 2910987"/>
                <a:gd name="csY156" fmla="*/ 1867696 h 1910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</a:cxnLst>
              <a:rect l="l" t="t" r="r" b="b"/>
              <a:pathLst>
                <a:path w="2910987" h="1910435">
                  <a:moveTo>
                    <a:pt x="2777720" y="1456"/>
                  </a:moveTo>
                  <a:cubicBezTo>
                    <a:pt x="2811359" y="1052"/>
                    <a:pt x="2900545" y="-9734"/>
                    <a:pt x="2906478" y="34151"/>
                  </a:cubicBezTo>
                  <a:cubicBezTo>
                    <a:pt x="2918882" y="126708"/>
                    <a:pt x="2901894" y="262207"/>
                    <a:pt x="2900680" y="357865"/>
                  </a:cubicBezTo>
                  <a:cubicBezTo>
                    <a:pt x="2896703" y="666208"/>
                    <a:pt x="2892726" y="973203"/>
                    <a:pt x="2890501" y="1281614"/>
                  </a:cubicBezTo>
                  <a:cubicBezTo>
                    <a:pt x="2869738" y="1471043"/>
                    <a:pt x="2897040" y="1682515"/>
                    <a:pt x="2879917" y="1870662"/>
                  </a:cubicBezTo>
                  <a:cubicBezTo>
                    <a:pt x="2876345" y="1910098"/>
                    <a:pt x="2860098" y="1907200"/>
                    <a:pt x="2824168" y="1910435"/>
                  </a:cubicBezTo>
                  <a:lnTo>
                    <a:pt x="18606" y="1902481"/>
                  </a:lnTo>
                  <a:lnTo>
                    <a:pt x="0" y="1888931"/>
                  </a:lnTo>
                  <a:lnTo>
                    <a:pt x="3977" y="40758"/>
                  </a:lnTo>
                  <a:cubicBezTo>
                    <a:pt x="10179" y="27275"/>
                    <a:pt x="23257" y="22691"/>
                    <a:pt x="37346" y="21006"/>
                  </a:cubicBezTo>
                  <a:cubicBezTo>
                    <a:pt x="164621" y="6242"/>
                    <a:pt x="344139" y="22691"/>
                    <a:pt x="478222" y="21343"/>
                  </a:cubicBezTo>
                  <a:cubicBezTo>
                    <a:pt x="1244160" y="13590"/>
                    <a:pt x="2011378" y="10961"/>
                    <a:pt x="2777720" y="1456"/>
                  </a:cubicBezTo>
                  <a:close/>
                  <a:moveTo>
                    <a:pt x="2439176" y="1867696"/>
                  </a:moveTo>
                  <a:lnTo>
                    <a:pt x="2837245" y="1867696"/>
                  </a:lnTo>
                  <a:lnTo>
                    <a:pt x="2864008" y="51139"/>
                  </a:lnTo>
                  <a:cubicBezTo>
                    <a:pt x="2862525" y="44802"/>
                    <a:pt x="2845942" y="42847"/>
                    <a:pt x="2839942" y="42308"/>
                  </a:cubicBezTo>
                  <a:cubicBezTo>
                    <a:pt x="2776574" y="36645"/>
                    <a:pt x="2711589" y="47027"/>
                    <a:pt x="2649030" y="47836"/>
                  </a:cubicBezTo>
                  <a:cubicBezTo>
                    <a:pt x="2379247" y="51341"/>
                    <a:pt x="2108789" y="40892"/>
                    <a:pt x="1839410" y="52959"/>
                  </a:cubicBezTo>
                  <a:cubicBezTo>
                    <a:pt x="1848578" y="64621"/>
                    <a:pt x="1865026" y="71160"/>
                    <a:pt x="1873655" y="84980"/>
                  </a:cubicBezTo>
                  <a:cubicBezTo>
                    <a:pt x="1896440" y="121517"/>
                    <a:pt x="1877026" y="178481"/>
                    <a:pt x="1844870" y="204097"/>
                  </a:cubicBezTo>
                  <a:cubicBezTo>
                    <a:pt x="1899676" y="257016"/>
                    <a:pt x="1879722" y="339124"/>
                    <a:pt x="1810085" y="365617"/>
                  </a:cubicBezTo>
                  <a:cubicBezTo>
                    <a:pt x="1830444" y="398582"/>
                    <a:pt x="1790670" y="446512"/>
                    <a:pt x="1791614" y="463567"/>
                  </a:cubicBezTo>
                  <a:cubicBezTo>
                    <a:pt x="1792895" y="488240"/>
                    <a:pt x="1836039" y="544057"/>
                    <a:pt x="1828893" y="578100"/>
                  </a:cubicBezTo>
                  <a:cubicBezTo>
                    <a:pt x="1878778" y="561854"/>
                    <a:pt x="1933382" y="596706"/>
                    <a:pt x="1949696" y="645647"/>
                  </a:cubicBezTo>
                  <a:cubicBezTo>
                    <a:pt x="1979223" y="734092"/>
                    <a:pt x="1885385" y="808987"/>
                    <a:pt x="1802535" y="769214"/>
                  </a:cubicBezTo>
                  <a:cubicBezTo>
                    <a:pt x="1785817" y="821998"/>
                    <a:pt x="1746314" y="862378"/>
                    <a:pt x="1706877" y="899252"/>
                  </a:cubicBezTo>
                  <a:cubicBezTo>
                    <a:pt x="1677822" y="926419"/>
                    <a:pt x="1647487" y="928374"/>
                    <a:pt x="1669463" y="984326"/>
                  </a:cubicBezTo>
                  <a:cubicBezTo>
                    <a:pt x="1941270" y="1024976"/>
                    <a:pt x="2139462" y="1207124"/>
                    <a:pt x="2245568" y="1453583"/>
                  </a:cubicBezTo>
                  <a:cubicBezTo>
                    <a:pt x="2286622" y="1384081"/>
                    <a:pt x="2324980" y="1311410"/>
                    <a:pt x="2358956" y="1238066"/>
                  </a:cubicBezTo>
                  <a:cubicBezTo>
                    <a:pt x="2397718" y="1154273"/>
                    <a:pt x="2450030" y="1041290"/>
                    <a:pt x="2464388" y="950822"/>
                  </a:cubicBezTo>
                  <a:cubicBezTo>
                    <a:pt x="2473017" y="896219"/>
                    <a:pt x="2460142" y="749395"/>
                    <a:pt x="2523981" y="729036"/>
                  </a:cubicBezTo>
                  <a:cubicBezTo>
                    <a:pt x="2547979" y="721351"/>
                    <a:pt x="2559709" y="737193"/>
                    <a:pt x="2564159" y="736856"/>
                  </a:cubicBezTo>
                  <a:cubicBezTo>
                    <a:pt x="2568136" y="736519"/>
                    <a:pt x="2574000" y="719464"/>
                    <a:pt x="2583843" y="714745"/>
                  </a:cubicBezTo>
                  <a:cubicBezTo>
                    <a:pt x="2616268" y="699308"/>
                    <a:pt x="2643570" y="721756"/>
                    <a:pt x="2659682" y="748047"/>
                  </a:cubicBezTo>
                  <a:cubicBezTo>
                    <a:pt x="2697770" y="713666"/>
                    <a:pt x="2735992" y="739418"/>
                    <a:pt x="2741925" y="785191"/>
                  </a:cubicBezTo>
                  <a:cubicBezTo>
                    <a:pt x="2744014" y="787415"/>
                    <a:pt x="2770238" y="756406"/>
                    <a:pt x="2794978" y="793145"/>
                  </a:cubicBezTo>
                  <a:cubicBezTo>
                    <a:pt x="2852211" y="878017"/>
                    <a:pt x="2755542" y="1076074"/>
                    <a:pt x="2715499" y="1159463"/>
                  </a:cubicBezTo>
                  <a:cubicBezTo>
                    <a:pt x="2714690" y="1162834"/>
                    <a:pt x="2764238" y="1169980"/>
                    <a:pt x="2750486" y="1193978"/>
                  </a:cubicBezTo>
                  <a:cubicBezTo>
                    <a:pt x="2671951" y="1384216"/>
                    <a:pt x="2600561" y="1577891"/>
                    <a:pt x="2503960" y="1759904"/>
                  </a:cubicBezTo>
                  <a:lnTo>
                    <a:pt x="2439379" y="1867763"/>
                  </a:lnTo>
                  <a:close/>
                  <a:moveTo>
                    <a:pt x="45436" y="63610"/>
                  </a:moveTo>
                  <a:lnTo>
                    <a:pt x="45436" y="1862438"/>
                  </a:lnTo>
                  <a:lnTo>
                    <a:pt x="459414" y="1862438"/>
                  </a:lnTo>
                  <a:cubicBezTo>
                    <a:pt x="331331" y="1652853"/>
                    <a:pt x="246459" y="1421562"/>
                    <a:pt x="152824" y="1195259"/>
                  </a:cubicBezTo>
                  <a:lnTo>
                    <a:pt x="154037" y="1167148"/>
                  </a:lnTo>
                  <a:lnTo>
                    <a:pt x="183361" y="1156565"/>
                  </a:lnTo>
                  <a:lnTo>
                    <a:pt x="183361" y="1149014"/>
                  </a:lnTo>
                  <a:cubicBezTo>
                    <a:pt x="140757" y="1056120"/>
                    <a:pt x="60267" y="901342"/>
                    <a:pt x="99635" y="799617"/>
                  </a:cubicBezTo>
                  <a:cubicBezTo>
                    <a:pt x="109545" y="774135"/>
                    <a:pt x="131184" y="759304"/>
                    <a:pt x="154307" y="779798"/>
                  </a:cubicBezTo>
                  <a:cubicBezTo>
                    <a:pt x="170553" y="738339"/>
                    <a:pt x="205473" y="701330"/>
                    <a:pt x="241808" y="748047"/>
                  </a:cubicBezTo>
                  <a:cubicBezTo>
                    <a:pt x="256841" y="706116"/>
                    <a:pt x="311579" y="684477"/>
                    <a:pt x="335039" y="732474"/>
                  </a:cubicBezTo>
                  <a:cubicBezTo>
                    <a:pt x="346297" y="729238"/>
                    <a:pt x="353173" y="721351"/>
                    <a:pt x="365981" y="721688"/>
                  </a:cubicBezTo>
                  <a:cubicBezTo>
                    <a:pt x="439595" y="723778"/>
                    <a:pt x="428202" y="877343"/>
                    <a:pt x="433595" y="925138"/>
                  </a:cubicBezTo>
                  <a:cubicBezTo>
                    <a:pt x="447617" y="1048772"/>
                    <a:pt x="579678" y="1333522"/>
                    <a:pt x="649247" y="1441651"/>
                  </a:cubicBezTo>
                  <a:cubicBezTo>
                    <a:pt x="652550" y="1446842"/>
                    <a:pt x="648708" y="1451156"/>
                    <a:pt x="661044" y="1448459"/>
                  </a:cubicBezTo>
                  <a:cubicBezTo>
                    <a:pt x="756163" y="1193574"/>
                    <a:pt x="970736" y="1020999"/>
                    <a:pt x="1238969" y="975495"/>
                  </a:cubicBezTo>
                  <a:cubicBezTo>
                    <a:pt x="1238025" y="943609"/>
                    <a:pt x="1243890" y="906196"/>
                    <a:pt x="1237284" y="875119"/>
                  </a:cubicBezTo>
                  <a:cubicBezTo>
                    <a:pt x="1230340" y="842221"/>
                    <a:pt x="1188545" y="809526"/>
                    <a:pt x="1178703" y="774539"/>
                  </a:cubicBezTo>
                  <a:cubicBezTo>
                    <a:pt x="1166973" y="762136"/>
                    <a:pt x="1149985" y="773663"/>
                    <a:pt x="1137042" y="772585"/>
                  </a:cubicBezTo>
                  <a:cubicBezTo>
                    <a:pt x="961433" y="757619"/>
                    <a:pt x="989948" y="506913"/>
                    <a:pt x="1164748" y="529833"/>
                  </a:cubicBezTo>
                  <a:lnTo>
                    <a:pt x="1197443" y="453388"/>
                  </a:lnTo>
                  <a:cubicBezTo>
                    <a:pt x="1170478" y="425479"/>
                    <a:pt x="1147625" y="394537"/>
                    <a:pt x="1149244" y="353011"/>
                  </a:cubicBezTo>
                  <a:cubicBezTo>
                    <a:pt x="1149783" y="338787"/>
                    <a:pt x="1165625" y="302856"/>
                    <a:pt x="1164950" y="300227"/>
                  </a:cubicBezTo>
                  <a:cubicBezTo>
                    <a:pt x="1163737" y="295171"/>
                    <a:pt x="1133132" y="279329"/>
                    <a:pt x="1128615" y="246163"/>
                  </a:cubicBezTo>
                  <a:cubicBezTo>
                    <a:pt x="1121941" y="196884"/>
                    <a:pt x="1143850" y="180975"/>
                    <a:pt x="1170478" y="145921"/>
                  </a:cubicBezTo>
                  <a:cubicBezTo>
                    <a:pt x="1158816" y="116933"/>
                    <a:pt x="1141761" y="90171"/>
                    <a:pt x="1154636" y="58285"/>
                  </a:cubicBezTo>
                  <a:lnTo>
                    <a:pt x="45368" y="63543"/>
                  </a:lnTo>
                  <a:close/>
                  <a:moveTo>
                    <a:pt x="1289326" y="464915"/>
                  </a:moveTo>
                  <a:cubicBezTo>
                    <a:pt x="1275574" y="454534"/>
                    <a:pt x="1281034" y="443748"/>
                    <a:pt x="1251845" y="460533"/>
                  </a:cubicBezTo>
                  <a:cubicBezTo>
                    <a:pt x="1222184" y="477521"/>
                    <a:pt x="1197443" y="553967"/>
                    <a:pt x="1193398" y="587808"/>
                  </a:cubicBezTo>
                  <a:cubicBezTo>
                    <a:pt x="1165153" y="822672"/>
                    <a:pt x="1389231" y="1000101"/>
                    <a:pt x="1609534" y="908285"/>
                  </a:cubicBezTo>
                  <a:cubicBezTo>
                    <a:pt x="1769031" y="841817"/>
                    <a:pt x="1835500" y="647737"/>
                    <a:pt x="1759122" y="494105"/>
                  </a:cubicBezTo>
                  <a:cubicBezTo>
                    <a:pt x="1707282" y="506576"/>
                    <a:pt x="1666565" y="505700"/>
                    <a:pt x="1629758" y="461679"/>
                  </a:cubicBezTo>
                  <a:cubicBezTo>
                    <a:pt x="1582097" y="522013"/>
                    <a:pt x="1494327" y="517834"/>
                    <a:pt x="1454553" y="450893"/>
                  </a:cubicBezTo>
                  <a:cubicBezTo>
                    <a:pt x="1437161" y="458781"/>
                    <a:pt x="1430015" y="473072"/>
                    <a:pt x="1411477" y="482105"/>
                  </a:cubicBezTo>
                  <a:cubicBezTo>
                    <a:pt x="1365165" y="504688"/>
                    <a:pt x="1328021" y="494172"/>
                    <a:pt x="1289326" y="464915"/>
                  </a:cubicBezTo>
                  <a:close/>
                  <a:moveTo>
                    <a:pt x="1154771" y="573044"/>
                  </a:moveTo>
                  <a:cubicBezTo>
                    <a:pt x="1037339" y="550866"/>
                    <a:pt x="1026823" y="732474"/>
                    <a:pt x="1141761" y="732474"/>
                  </a:cubicBezTo>
                  <a:cubicBezTo>
                    <a:pt x="1172501" y="732474"/>
                    <a:pt x="1150592" y="694252"/>
                    <a:pt x="1149244" y="671399"/>
                  </a:cubicBezTo>
                  <a:cubicBezTo>
                    <a:pt x="1147491" y="640659"/>
                    <a:pt x="1146884" y="602099"/>
                    <a:pt x="1154771" y="573112"/>
                  </a:cubicBezTo>
                  <a:close/>
                  <a:moveTo>
                    <a:pt x="1895969" y="633176"/>
                  </a:moveTo>
                  <a:cubicBezTo>
                    <a:pt x="1881610" y="618817"/>
                    <a:pt x="1853769" y="613559"/>
                    <a:pt x="1834017" y="615447"/>
                  </a:cubicBezTo>
                  <a:lnTo>
                    <a:pt x="1824040" y="731598"/>
                  </a:lnTo>
                  <a:cubicBezTo>
                    <a:pt x="1887070" y="762203"/>
                    <a:pt x="1944910" y="682117"/>
                    <a:pt x="1895901" y="633176"/>
                  </a:cubicBezTo>
                  <a:close/>
                  <a:moveTo>
                    <a:pt x="130375" y="843637"/>
                  </a:moveTo>
                  <a:cubicBezTo>
                    <a:pt x="131858" y="949407"/>
                    <a:pt x="179114" y="1046413"/>
                    <a:pt x="225831" y="1138498"/>
                  </a:cubicBezTo>
                  <a:lnTo>
                    <a:pt x="425371" y="1071962"/>
                  </a:lnTo>
                  <a:cubicBezTo>
                    <a:pt x="418495" y="1023358"/>
                    <a:pt x="396721" y="975967"/>
                    <a:pt x="391126" y="925138"/>
                  </a:cubicBezTo>
                  <a:cubicBezTo>
                    <a:pt x="385530" y="874310"/>
                    <a:pt x="397597" y="808650"/>
                    <a:pt x="366588" y="764091"/>
                  </a:cubicBezTo>
                  <a:cubicBezTo>
                    <a:pt x="349060" y="764023"/>
                    <a:pt x="351892" y="856917"/>
                    <a:pt x="353105" y="872961"/>
                  </a:cubicBezTo>
                  <a:cubicBezTo>
                    <a:pt x="355262" y="900735"/>
                    <a:pt x="376295" y="960125"/>
                    <a:pt x="374542" y="978799"/>
                  </a:cubicBezTo>
                  <a:cubicBezTo>
                    <a:pt x="372924" y="996056"/>
                    <a:pt x="350678" y="1003134"/>
                    <a:pt x="337263" y="994978"/>
                  </a:cubicBezTo>
                  <a:cubicBezTo>
                    <a:pt x="309018" y="977720"/>
                    <a:pt x="303085" y="808313"/>
                    <a:pt x="300456" y="771708"/>
                  </a:cubicBezTo>
                  <a:cubicBezTo>
                    <a:pt x="299782" y="762203"/>
                    <a:pt x="301872" y="754518"/>
                    <a:pt x="292232" y="748181"/>
                  </a:cubicBezTo>
                  <a:cubicBezTo>
                    <a:pt x="264188" y="772652"/>
                    <a:pt x="265604" y="816470"/>
                    <a:pt x="268975" y="850918"/>
                  </a:cubicBezTo>
                  <a:cubicBezTo>
                    <a:pt x="270997" y="871478"/>
                    <a:pt x="319197" y="1001584"/>
                    <a:pt x="262975" y="973743"/>
                  </a:cubicBezTo>
                  <a:cubicBezTo>
                    <a:pt x="232909" y="958845"/>
                    <a:pt x="221786" y="811279"/>
                    <a:pt x="201967" y="780000"/>
                  </a:cubicBezTo>
                  <a:cubicBezTo>
                    <a:pt x="185114" y="817414"/>
                    <a:pt x="197653" y="859007"/>
                    <a:pt x="207360" y="896690"/>
                  </a:cubicBezTo>
                  <a:cubicBezTo>
                    <a:pt x="215382" y="928037"/>
                    <a:pt x="262233" y="1007786"/>
                    <a:pt x="208439" y="1007314"/>
                  </a:cubicBezTo>
                  <a:cubicBezTo>
                    <a:pt x="181609" y="1000640"/>
                    <a:pt x="151071" y="884354"/>
                    <a:pt x="141566" y="856041"/>
                  </a:cubicBezTo>
                  <a:cubicBezTo>
                    <a:pt x="138802" y="847817"/>
                    <a:pt x="146217" y="840873"/>
                    <a:pt x="130443" y="843637"/>
                  </a:cubicBezTo>
                  <a:close/>
                  <a:moveTo>
                    <a:pt x="2644783" y="974821"/>
                  </a:moveTo>
                  <a:cubicBezTo>
                    <a:pt x="2632177" y="986955"/>
                    <a:pt x="2611347" y="981225"/>
                    <a:pt x="2608920" y="962687"/>
                  </a:cubicBezTo>
                  <a:cubicBezTo>
                    <a:pt x="2606156" y="942194"/>
                    <a:pt x="2626987" y="896623"/>
                    <a:pt x="2629683" y="872220"/>
                  </a:cubicBezTo>
                  <a:cubicBezTo>
                    <a:pt x="2631908" y="852468"/>
                    <a:pt x="2632380" y="817886"/>
                    <a:pt x="2630492" y="798201"/>
                  </a:cubicBezTo>
                  <a:cubicBezTo>
                    <a:pt x="2628942" y="782292"/>
                    <a:pt x="2623414" y="754383"/>
                    <a:pt x="2603730" y="753372"/>
                  </a:cubicBezTo>
                  <a:cubicBezTo>
                    <a:pt x="2598741" y="795909"/>
                    <a:pt x="2595572" y="973743"/>
                    <a:pt x="2564428" y="997876"/>
                  </a:cubicBezTo>
                  <a:cubicBezTo>
                    <a:pt x="2556608" y="1003943"/>
                    <a:pt x="2537935" y="1006572"/>
                    <a:pt x="2531800" y="997741"/>
                  </a:cubicBezTo>
                  <a:cubicBezTo>
                    <a:pt x="2518183" y="978192"/>
                    <a:pt x="2578315" y="807909"/>
                    <a:pt x="2537463" y="769281"/>
                  </a:cubicBezTo>
                  <a:cubicBezTo>
                    <a:pt x="2504162" y="803325"/>
                    <a:pt x="2518116" y="857726"/>
                    <a:pt x="2513464" y="899185"/>
                  </a:cubicBezTo>
                  <a:cubicBezTo>
                    <a:pt x="2506723" y="959856"/>
                    <a:pt x="2494050" y="1020324"/>
                    <a:pt x="2471062" y="1076883"/>
                  </a:cubicBezTo>
                  <a:lnTo>
                    <a:pt x="2677681" y="1145576"/>
                  </a:lnTo>
                  <a:cubicBezTo>
                    <a:pt x="2717858" y="1048907"/>
                    <a:pt x="2775091" y="952238"/>
                    <a:pt x="2768283" y="843502"/>
                  </a:cubicBezTo>
                  <a:lnTo>
                    <a:pt x="2709229" y="999292"/>
                  </a:lnTo>
                  <a:lnTo>
                    <a:pt x="2690152" y="1012572"/>
                  </a:lnTo>
                  <a:lnTo>
                    <a:pt x="2675051" y="1008527"/>
                  </a:lnTo>
                  <a:cubicBezTo>
                    <a:pt x="2652603" y="989719"/>
                    <a:pt x="2683950" y="939497"/>
                    <a:pt x="2690219" y="916644"/>
                  </a:cubicBezTo>
                  <a:cubicBezTo>
                    <a:pt x="2700533" y="879163"/>
                    <a:pt x="2709297" y="843098"/>
                    <a:pt x="2704848" y="803527"/>
                  </a:cubicBezTo>
                  <a:cubicBezTo>
                    <a:pt x="2703971" y="795572"/>
                    <a:pt x="2703769" y="787146"/>
                    <a:pt x="2694062" y="785123"/>
                  </a:cubicBezTo>
                  <a:cubicBezTo>
                    <a:pt x="2683478" y="822200"/>
                    <a:pt x="2669254" y="951227"/>
                    <a:pt x="2644851" y="974686"/>
                  </a:cubicBezTo>
                  <a:close/>
                  <a:moveTo>
                    <a:pt x="1627061" y="949744"/>
                  </a:moveTo>
                  <a:cubicBezTo>
                    <a:pt x="1508146" y="996595"/>
                    <a:pt x="1378243" y="979001"/>
                    <a:pt x="1276855" y="901949"/>
                  </a:cubicBezTo>
                  <a:lnTo>
                    <a:pt x="1279484" y="970911"/>
                  </a:lnTo>
                  <a:lnTo>
                    <a:pt x="1454621" y="1103242"/>
                  </a:lnTo>
                  <a:cubicBezTo>
                    <a:pt x="1501068" y="1061513"/>
                    <a:pt x="1567873" y="1028144"/>
                    <a:pt x="1611287" y="984259"/>
                  </a:cubicBezTo>
                  <a:cubicBezTo>
                    <a:pt x="1622140" y="973338"/>
                    <a:pt x="1630364" y="967810"/>
                    <a:pt x="1627129" y="949744"/>
                  </a:cubicBezTo>
                  <a:close/>
                  <a:moveTo>
                    <a:pt x="1414510" y="1119960"/>
                  </a:moveTo>
                  <a:lnTo>
                    <a:pt x="1276855" y="1018707"/>
                  </a:lnTo>
                  <a:cubicBezTo>
                    <a:pt x="1278675" y="1053694"/>
                    <a:pt x="1278742" y="1092860"/>
                    <a:pt x="1282180" y="1127443"/>
                  </a:cubicBezTo>
                  <a:cubicBezTo>
                    <a:pt x="1286023" y="1166676"/>
                    <a:pt x="1294719" y="1271839"/>
                    <a:pt x="1332605" y="1289299"/>
                  </a:cubicBezTo>
                  <a:lnTo>
                    <a:pt x="1414578" y="1119960"/>
                  </a:lnTo>
                  <a:close/>
                  <a:moveTo>
                    <a:pt x="1621735" y="1024032"/>
                  </a:moveTo>
                  <a:lnTo>
                    <a:pt x="1489540" y="1128319"/>
                  </a:lnTo>
                  <a:lnTo>
                    <a:pt x="1571379" y="1294557"/>
                  </a:lnTo>
                  <a:cubicBezTo>
                    <a:pt x="1581423" y="1282895"/>
                    <a:pt x="1595243" y="1269278"/>
                    <a:pt x="1600231" y="1254515"/>
                  </a:cubicBezTo>
                  <a:cubicBezTo>
                    <a:pt x="1621533" y="1191214"/>
                    <a:pt x="1618837" y="1091040"/>
                    <a:pt x="1621735" y="1024032"/>
                  </a:cubicBezTo>
                  <a:close/>
                  <a:moveTo>
                    <a:pt x="1467834" y="1188518"/>
                  </a:moveTo>
                  <a:lnTo>
                    <a:pt x="1467834" y="1634247"/>
                  </a:lnTo>
                  <a:lnTo>
                    <a:pt x="1493652" y="1588407"/>
                  </a:lnTo>
                  <a:lnTo>
                    <a:pt x="1574277" y="1355902"/>
                  </a:lnTo>
                  <a:lnTo>
                    <a:pt x="1555267" y="1348015"/>
                  </a:lnTo>
                  <a:lnTo>
                    <a:pt x="1467834" y="1188518"/>
                  </a:lnTo>
                  <a:close/>
                  <a:moveTo>
                    <a:pt x="1425431" y="1613013"/>
                  </a:moveTo>
                  <a:lnTo>
                    <a:pt x="1425431" y="1199102"/>
                  </a:lnTo>
                  <a:lnTo>
                    <a:pt x="1351345" y="1338443"/>
                  </a:lnTo>
                  <a:lnTo>
                    <a:pt x="1324515" y="1345049"/>
                  </a:lnTo>
                  <a:lnTo>
                    <a:pt x="1378984" y="1513445"/>
                  </a:lnTo>
                  <a:lnTo>
                    <a:pt x="1425431" y="1612945"/>
                  </a:lnTo>
                  <a:close/>
                  <a:moveTo>
                    <a:pt x="979567" y="1862438"/>
                  </a:moveTo>
                  <a:cubicBezTo>
                    <a:pt x="962647" y="1813497"/>
                    <a:pt x="941412" y="1744466"/>
                    <a:pt x="916941" y="1699570"/>
                  </a:cubicBezTo>
                  <a:cubicBezTo>
                    <a:pt x="914244" y="1694649"/>
                    <a:pt x="911818" y="1687908"/>
                    <a:pt x="905346" y="1687368"/>
                  </a:cubicBezTo>
                  <a:lnTo>
                    <a:pt x="846900" y="1862438"/>
                  </a:lnTo>
                  <a:lnTo>
                    <a:pt x="979567" y="1862438"/>
                  </a:lnTo>
                  <a:close/>
                  <a:moveTo>
                    <a:pt x="2046365" y="1867696"/>
                  </a:moveTo>
                  <a:cubicBezTo>
                    <a:pt x="2020816" y="1823069"/>
                    <a:pt x="2003963" y="1769476"/>
                    <a:pt x="1972144" y="1729771"/>
                  </a:cubicBezTo>
                  <a:lnTo>
                    <a:pt x="1919024" y="1867696"/>
                  </a:lnTo>
                  <a:lnTo>
                    <a:pt x="2046432" y="1867696"/>
                  </a:ln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C0DF483A-C28D-7128-F4EA-977B4A00B90E}"/>
                </a:ext>
              </a:extLst>
            </p:cNvPr>
            <p:cNvSpPr/>
            <p:nvPr/>
          </p:nvSpPr>
          <p:spPr>
            <a:xfrm>
              <a:off x="9282833" y="2779517"/>
              <a:ext cx="101288" cy="102444"/>
            </a:xfrm>
            <a:custGeom>
              <a:avLst/>
              <a:gdLst>
                <a:gd name="csX0" fmla="*/ 35768 w 101288"/>
                <a:gd name="csY0" fmla="*/ 1790 h 102444"/>
                <a:gd name="csX1" fmla="*/ 69406 w 101288"/>
                <a:gd name="csY1" fmla="*/ 99133 h 102444"/>
                <a:gd name="csX2" fmla="*/ 35768 w 101288"/>
                <a:gd name="csY2" fmla="*/ 1790 h 102444"/>
                <a:gd name="csX3" fmla="*/ 58486 w 101288"/>
                <a:gd name="csY3" fmla="*/ 43181 h 102444"/>
                <a:gd name="csX4" fmla="*/ 42644 w 101288"/>
                <a:gd name="csY4" fmla="*/ 59023 h 102444"/>
                <a:gd name="csX5" fmla="*/ 58486 w 101288"/>
                <a:gd name="csY5" fmla="*/ 43181 h 1024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88" h="102444">
                  <a:moveTo>
                    <a:pt x="35768" y="1790"/>
                  </a:moveTo>
                  <a:cubicBezTo>
                    <a:pt x="107090" y="-14255"/>
                    <a:pt x="123067" y="82415"/>
                    <a:pt x="69406" y="99133"/>
                  </a:cubicBezTo>
                  <a:cubicBezTo>
                    <a:pt x="-5488" y="122457"/>
                    <a:pt x="-24499" y="15407"/>
                    <a:pt x="35768" y="1790"/>
                  </a:cubicBezTo>
                  <a:close/>
                  <a:moveTo>
                    <a:pt x="58486" y="43181"/>
                  </a:moveTo>
                  <a:cubicBezTo>
                    <a:pt x="50059" y="34754"/>
                    <a:pt x="34217" y="50596"/>
                    <a:pt x="42644" y="59023"/>
                  </a:cubicBezTo>
                  <a:cubicBezTo>
                    <a:pt x="51070" y="67449"/>
                    <a:pt x="66912" y="51607"/>
                    <a:pt x="58486" y="43181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4D04309-FB11-0166-5904-DE4BFCFDE850}"/>
                </a:ext>
              </a:extLst>
            </p:cNvPr>
            <p:cNvSpPr/>
            <p:nvPr/>
          </p:nvSpPr>
          <p:spPr>
            <a:xfrm>
              <a:off x="7168047" y="5039829"/>
              <a:ext cx="4201424" cy="835510"/>
            </a:xfrm>
            <a:custGeom>
              <a:avLst/>
              <a:gdLst>
                <a:gd name="csX0" fmla="*/ 590096 w 4201424"/>
                <a:gd name="csY0" fmla="*/ 1944 h 835510"/>
                <a:gd name="csX1" fmla="*/ 2229292 w 4201424"/>
                <a:gd name="csY1" fmla="*/ 595 h 835510"/>
                <a:gd name="csX2" fmla="*/ 2276548 w 4201424"/>
                <a:gd name="csY2" fmla="*/ 6393 h 835510"/>
                <a:gd name="csX3" fmla="*/ 3576053 w 4201424"/>
                <a:gd name="csY3" fmla="*/ 7269 h 835510"/>
                <a:gd name="csX4" fmla="*/ 4199616 w 4201424"/>
                <a:gd name="csY4" fmla="*/ 800778 h 835510"/>
                <a:gd name="csX5" fmla="*/ 4182493 w 4201424"/>
                <a:gd name="csY5" fmla="*/ 828889 h 835510"/>
                <a:gd name="csX6" fmla="*/ 201735 w 4201424"/>
                <a:gd name="csY6" fmla="*/ 834147 h 835510"/>
                <a:gd name="csX7" fmla="*/ 8127 w 4201424"/>
                <a:gd name="csY7" fmla="*/ 825654 h 835510"/>
                <a:gd name="csX8" fmla="*/ 27811 w 4201424"/>
                <a:gd name="csY8" fmla="*/ 761140 h 835510"/>
                <a:gd name="csX9" fmla="*/ 568187 w 4201424"/>
                <a:gd name="csY9" fmla="*/ 22572 h 835510"/>
                <a:gd name="csX10" fmla="*/ 590029 w 4201424"/>
                <a:gd name="csY10" fmla="*/ 2011 h 835510"/>
                <a:gd name="csX11" fmla="*/ 846398 w 4201424"/>
                <a:gd name="csY11" fmla="*/ 43267 h 835510"/>
                <a:gd name="csX12" fmla="*/ 602231 w 4201424"/>
                <a:gd name="csY12" fmla="*/ 43267 h 835510"/>
                <a:gd name="csX13" fmla="*/ 517291 w 4201424"/>
                <a:gd name="csY13" fmla="*/ 165283 h 835510"/>
                <a:gd name="csX14" fmla="*/ 777368 w 4201424"/>
                <a:gd name="csY14" fmla="*/ 165283 h 835510"/>
                <a:gd name="csX15" fmla="*/ 846398 w 4201424"/>
                <a:gd name="csY15" fmla="*/ 43267 h 835510"/>
                <a:gd name="csX16" fmla="*/ 1154269 w 4201424"/>
                <a:gd name="csY16" fmla="*/ 43267 h 835510"/>
                <a:gd name="csX17" fmla="*/ 894193 w 4201424"/>
                <a:gd name="csY17" fmla="*/ 43267 h 835510"/>
                <a:gd name="csX18" fmla="*/ 825163 w 4201424"/>
                <a:gd name="csY18" fmla="*/ 165283 h 835510"/>
                <a:gd name="csX19" fmla="*/ 1095823 w 4201424"/>
                <a:gd name="csY19" fmla="*/ 165283 h 835510"/>
                <a:gd name="csX20" fmla="*/ 1154202 w 4201424"/>
                <a:gd name="csY20" fmla="*/ 43267 h 835510"/>
                <a:gd name="csX21" fmla="*/ 1462073 w 4201424"/>
                <a:gd name="csY21" fmla="*/ 43267 h 835510"/>
                <a:gd name="csX22" fmla="*/ 1204626 w 4201424"/>
                <a:gd name="csY22" fmla="*/ 43267 h 835510"/>
                <a:gd name="csX23" fmla="*/ 1143618 w 4201424"/>
                <a:gd name="csY23" fmla="*/ 165283 h 835510"/>
                <a:gd name="csX24" fmla="*/ 1411649 w 4201424"/>
                <a:gd name="csY24" fmla="*/ 165283 h 835510"/>
                <a:gd name="csX25" fmla="*/ 1462073 w 4201424"/>
                <a:gd name="csY25" fmla="*/ 43267 h 835510"/>
                <a:gd name="csX26" fmla="*/ 1764619 w 4201424"/>
                <a:gd name="csY26" fmla="*/ 43267 h 835510"/>
                <a:gd name="csX27" fmla="*/ 1512498 w 4201424"/>
                <a:gd name="csY27" fmla="*/ 43267 h 835510"/>
                <a:gd name="csX28" fmla="*/ 1462073 w 4201424"/>
                <a:gd name="csY28" fmla="*/ 165283 h 835510"/>
                <a:gd name="csX29" fmla="*/ 1727543 w 4201424"/>
                <a:gd name="csY29" fmla="*/ 168047 h 835510"/>
                <a:gd name="csX30" fmla="*/ 1764619 w 4201424"/>
                <a:gd name="csY30" fmla="*/ 43267 h 835510"/>
                <a:gd name="csX31" fmla="*/ 2008786 w 4201424"/>
                <a:gd name="csY31" fmla="*/ 43267 h 835510"/>
                <a:gd name="csX32" fmla="*/ 1812415 w 4201424"/>
                <a:gd name="csY32" fmla="*/ 43267 h 835510"/>
                <a:gd name="csX33" fmla="*/ 1777360 w 4201424"/>
                <a:gd name="csY33" fmla="*/ 159621 h 835510"/>
                <a:gd name="csX34" fmla="*/ 1783225 w 4201424"/>
                <a:gd name="csY34" fmla="*/ 170609 h 835510"/>
                <a:gd name="csX35" fmla="*/ 2003461 w 4201424"/>
                <a:gd name="csY35" fmla="*/ 170609 h 835510"/>
                <a:gd name="csX36" fmla="*/ 2008786 w 4201424"/>
                <a:gd name="csY36" fmla="*/ 43267 h 835510"/>
                <a:gd name="csX37" fmla="*/ 2343151 w 4201424"/>
                <a:gd name="csY37" fmla="*/ 170609 h 835510"/>
                <a:gd name="csX38" fmla="*/ 2332567 w 4201424"/>
                <a:gd name="csY38" fmla="*/ 56480 h 835510"/>
                <a:gd name="csX39" fmla="*/ 2324613 w 4201424"/>
                <a:gd name="csY39" fmla="*/ 43267 h 835510"/>
                <a:gd name="csX40" fmla="*/ 2051256 w 4201424"/>
                <a:gd name="csY40" fmla="*/ 43267 h 835510"/>
                <a:gd name="csX41" fmla="*/ 2045931 w 4201424"/>
                <a:gd name="csY41" fmla="*/ 170609 h 835510"/>
                <a:gd name="csX42" fmla="*/ 2343151 w 4201424"/>
                <a:gd name="csY42" fmla="*/ 170609 h 835510"/>
                <a:gd name="csX43" fmla="*/ 2635113 w 4201424"/>
                <a:gd name="csY43" fmla="*/ 170609 h 835510"/>
                <a:gd name="csX44" fmla="*/ 2595340 w 4201424"/>
                <a:gd name="csY44" fmla="*/ 43267 h 835510"/>
                <a:gd name="csX45" fmla="*/ 2375105 w 4201424"/>
                <a:gd name="csY45" fmla="*/ 43267 h 835510"/>
                <a:gd name="csX46" fmla="*/ 2385688 w 4201424"/>
                <a:gd name="csY46" fmla="*/ 170609 h 835510"/>
                <a:gd name="csX47" fmla="*/ 2635113 w 4201424"/>
                <a:gd name="csY47" fmla="*/ 170609 h 835510"/>
                <a:gd name="csX48" fmla="*/ 2677516 w 4201424"/>
                <a:gd name="csY48" fmla="*/ 170609 h 835510"/>
                <a:gd name="csX49" fmla="*/ 2974736 w 4201424"/>
                <a:gd name="csY49" fmla="*/ 170609 h 835510"/>
                <a:gd name="csX50" fmla="*/ 2926334 w 4201424"/>
                <a:gd name="csY50" fmla="*/ 49200 h 835510"/>
                <a:gd name="csX51" fmla="*/ 2645630 w 4201424"/>
                <a:gd name="csY51" fmla="*/ 43267 h 835510"/>
                <a:gd name="csX52" fmla="*/ 2677448 w 4201424"/>
                <a:gd name="csY52" fmla="*/ 170609 h 835510"/>
                <a:gd name="csX53" fmla="*/ 3654116 w 4201424"/>
                <a:gd name="csY53" fmla="*/ 170609 h 835510"/>
                <a:gd name="csX54" fmla="*/ 3556032 w 4201424"/>
                <a:gd name="csY54" fmla="*/ 44953 h 835510"/>
                <a:gd name="csX55" fmla="*/ 3550639 w 4201424"/>
                <a:gd name="csY55" fmla="*/ 48593 h 835510"/>
                <a:gd name="csX56" fmla="*/ 3282608 w 4201424"/>
                <a:gd name="csY56" fmla="*/ 48593 h 835510"/>
                <a:gd name="csX57" fmla="*/ 3351638 w 4201424"/>
                <a:gd name="csY57" fmla="*/ 170609 h 835510"/>
                <a:gd name="csX58" fmla="*/ 3654184 w 4201424"/>
                <a:gd name="csY58" fmla="*/ 170609 h 835510"/>
                <a:gd name="csX59" fmla="*/ 3234812 w 4201424"/>
                <a:gd name="csY59" fmla="*/ 48593 h 835510"/>
                <a:gd name="csX60" fmla="*/ 2969410 w 4201424"/>
                <a:gd name="csY60" fmla="*/ 48593 h 835510"/>
                <a:gd name="csX61" fmla="*/ 3017206 w 4201424"/>
                <a:gd name="csY61" fmla="*/ 170609 h 835510"/>
                <a:gd name="csX62" fmla="*/ 3303842 w 4201424"/>
                <a:gd name="csY62" fmla="*/ 170609 h 835510"/>
                <a:gd name="csX63" fmla="*/ 3234812 w 4201424"/>
                <a:gd name="csY63" fmla="*/ 48593 h 835510"/>
                <a:gd name="csX64" fmla="*/ 745549 w 4201424"/>
                <a:gd name="csY64" fmla="*/ 207753 h 835510"/>
                <a:gd name="csX65" fmla="*/ 488102 w 4201424"/>
                <a:gd name="csY65" fmla="*/ 207753 h 835510"/>
                <a:gd name="csX66" fmla="*/ 384624 w 4201424"/>
                <a:gd name="csY66" fmla="*/ 351004 h 835510"/>
                <a:gd name="csX67" fmla="*/ 657981 w 4201424"/>
                <a:gd name="csY67" fmla="*/ 351004 h 835510"/>
                <a:gd name="csX68" fmla="*/ 745549 w 4201424"/>
                <a:gd name="csY68" fmla="*/ 207753 h 835510"/>
                <a:gd name="csX69" fmla="*/ 1069330 w 4201424"/>
                <a:gd name="csY69" fmla="*/ 207753 h 835510"/>
                <a:gd name="csX70" fmla="*/ 793344 w 4201424"/>
                <a:gd name="csY70" fmla="*/ 207753 h 835510"/>
                <a:gd name="csX71" fmla="*/ 713730 w 4201424"/>
                <a:gd name="csY71" fmla="*/ 351004 h 835510"/>
                <a:gd name="csX72" fmla="*/ 1000367 w 4201424"/>
                <a:gd name="csY72" fmla="*/ 351004 h 835510"/>
                <a:gd name="csX73" fmla="*/ 1069397 w 4201424"/>
                <a:gd name="csY73" fmla="*/ 207753 h 835510"/>
                <a:gd name="csX74" fmla="*/ 1393111 w 4201424"/>
                <a:gd name="csY74" fmla="*/ 207753 h 835510"/>
                <a:gd name="csX75" fmla="*/ 1119754 w 4201424"/>
                <a:gd name="csY75" fmla="*/ 207753 h 835510"/>
                <a:gd name="csX76" fmla="*/ 1048095 w 4201424"/>
                <a:gd name="csY76" fmla="*/ 351004 h 835510"/>
                <a:gd name="csX77" fmla="*/ 1339990 w 4201424"/>
                <a:gd name="csY77" fmla="*/ 351004 h 835510"/>
                <a:gd name="csX78" fmla="*/ 1393043 w 4201424"/>
                <a:gd name="csY78" fmla="*/ 207753 h 835510"/>
                <a:gd name="csX79" fmla="*/ 1716892 w 4201424"/>
                <a:gd name="csY79" fmla="*/ 207753 h 835510"/>
                <a:gd name="csX80" fmla="*/ 1440906 w 4201424"/>
                <a:gd name="csY80" fmla="*/ 207753 h 835510"/>
                <a:gd name="csX81" fmla="*/ 1382527 w 4201424"/>
                <a:gd name="csY81" fmla="*/ 350937 h 835510"/>
                <a:gd name="csX82" fmla="*/ 1674557 w 4201424"/>
                <a:gd name="csY82" fmla="*/ 353701 h 835510"/>
                <a:gd name="csX83" fmla="*/ 1716959 w 4201424"/>
                <a:gd name="csY83" fmla="*/ 207686 h 835510"/>
                <a:gd name="csX84" fmla="*/ 1722150 w 4201424"/>
                <a:gd name="csY84" fmla="*/ 356330 h 835510"/>
                <a:gd name="csX85" fmla="*/ 1992810 w 4201424"/>
                <a:gd name="csY85" fmla="*/ 356330 h 835510"/>
                <a:gd name="csX86" fmla="*/ 2003393 w 4201424"/>
                <a:gd name="csY86" fmla="*/ 213079 h 835510"/>
                <a:gd name="csX87" fmla="*/ 1764215 w 4201424"/>
                <a:gd name="csY87" fmla="*/ 210045 h 835510"/>
                <a:gd name="csX88" fmla="*/ 1722082 w 4201424"/>
                <a:gd name="csY88" fmla="*/ 356262 h 835510"/>
                <a:gd name="csX89" fmla="*/ 2359060 w 4201424"/>
                <a:gd name="csY89" fmla="*/ 356330 h 835510"/>
                <a:gd name="csX90" fmla="*/ 2348477 w 4201424"/>
                <a:gd name="csY90" fmla="*/ 226291 h 835510"/>
                <a:gd name="csX91" fmla="*/ 2340522 w 4201424"/>
                <a:gd name="csY91" fmla="*/ 213011 h 835510"/>
                <a:gd name="csX92" fmla="*/ 2040673 w 4201424"/>
                <a:gd name="csY92" fmla="*/ 213011 h 835510"/>
                <a:gd name="csX93" fmla="*/ 2035347 w 4201424"/>
                <a:gd name="csY93" fmla="*/ 356262 h 835510"/>
                <a:gd name="csX94" fmla="*/ 2359128 w 4201424"/>
                <a:gd name="csY94" fmla="*/ 356262 h 835510"/>
                <a:gd name="csX95" fmla="*/ 2688167 w 4201424"/>
                <a:gd name="csY95" fmla="*/ 356330 h 835510"/>
                <a:gd name="csX96" fmla="*/ 2643068 w 4201424"/>
                <a:gd name="csY96" fmla="*/ 213079 h 835510"/>
                <a:gd name="csX97" fmla="*/ 2385621 w 4201424"/>
                <a:gd name="csY97" fmla="*/ 213079 h 835510"/>
                <a:gd name="csX98" fmla="*/ 2401530 w 4201424"/>
                <a:gd name="csY98" fmla="*/ 356330 h 835510"/>
                <a:gd name="csX99" fmla="*/ 2688167 w 4201424"/>
                <a:gd name="csY99" fmla="*/ 356330 h 835510"/>
                <a:gd name="csX100" fmla="*/ 3049092 w 4201424"/>
                <a:gd name="csY100" fmla="*/ 356330 h 835510"/>
                <a:gd name="csX101" fmla="*/ 2988084 w 4201424"/>
                <a:gd name="csY101" fmla="*/ 213079 h 835510"/>
                <a:gd name="csX102" fmla="*/ 2693492 w 4201424"/>
                <a:gd name="csY102" fmla="*/ 213079 h 835510"/>
                <a:gd name="csX103" fmla="*/ 2733266 w 4201424"/>
                <a:gd name="csY103" fmla="*/ 356330 h 835510"/>
                <a:gd name="csX104" fmla="*/ 3049092 w 4201424"/>
                <a:gd name="csY104" fmla="*/ 356330 h 835510"/>
                <a:gd name="csX105" fmla="*/ 3335661 w 4201424"/>
                <a:gd name="csY105" fmla="*/ 213079 h 835510"/>
                <a:gd name="csX106" fmla="*/ 3038440 w 4201424"/>
                <a:gd name="csY106" fmla="*/ 213079 h 835510"/>
                <a:gd name="csX107" fmla="*/ 3092236 w 4201424"/>
                <a:gd name="csY107" fmla="*/ 355656 h 835510"/>
                <a:gd name="csX108" fmla="*/ 3420533 w 4201424"/>
                <a:gd name="csY108" fmla="*/ 361655 h 835510"/>
                <a:gd name="csX109" fmla="*/ 3335661 w 4201424"/>
                <a:gd name="csY109" fmla="*/ 213079 h 835510"/>
                <a:gd name="csX110" fmla="*/ 3802760 w 4201424"/>
                <a:gd name="csY110" fmla="*/ 361655 h 835510"/>
                <a:gd name="csX111" fmla="*/ 3688631 w 4201424"/>
                <a:gd name="csY111" fmla="*/ 213079 h 835510"/>
                <a:gd name="csX112" fmla="*/ 3383456 w 4201424"/>
                <a:gd name="csY112" fmla="*/ 213079 h 835510"/>
                <a:gd name="csX113" fmla="*/ 3476350 w 4201424"/>
                <a:gd name="csY113" fmla="*/ 361655 h 835510"/>
                <a:gd name="csX114" fmla="*/ 3802760 w 4201424"/>
                <a:gd name="csY114" fmla="*/ 361655 h 835510"/>
                <a:gd name="csX115" fmla="*/ 634117 w 4201424"/>
                <a:gd name="csY115" fmla="*/ 393474 h 835510"/>
                <a:gd name="csX116" fmla="*/ 350176 w 4201424"/>
                <a:gd name="csY116" fmla="*/ 393474 h 835510"/>
                <a:gd name="csX117" fmla="*/ 236047 w 4201424"/>
                <a:gd name="csY117" fmla="*/ 552634 h 835510"/>
                <a:gd name="csX118" fmla="*/ 535897 w 4201424"/>
                <a:gd name="csY118" fmla="*/ 552634 h 835510"/>
                <a:gd name="csX119" fmla="*/ 634117 w 4201424"/>
                <a:gd name="csY119" fmla="*/ 393474 h 835510"/>
                <a:gd name="csX120" fmla="*/ 973807 w 4201424"/>
                <a:gd name="csY120" fmla="*/ 393474 h 835510"/>
                <a:gd name="csX121" fmla="*/ 681912 w 4201424"/>
                <a:gd name="csY121" fmla="*/ 393474 h 835510"/>
                <a:gd name="csX122" fmla="*/ 591714 w 4201424"/>
                <a:gd name="csY122" fmla="*/ 552634 h 835510"/>
                <a:gd name="csX123" fmla="*/ 885227 w 4201424"/>
                <a:gd name="csY123" fmla="*/ 556948 h 835510"/>
                <a:gd name="csX124" fmla="*/ 973807 w 4201424"/>
                <a:gd name="csY124" fmla="*/ 393474 h 835510"/>
                <a:gd name="csX125" fmla="*/ 1318823 w 4201424"/>
                <a:gd name="csY125" fmla="*/ 393474 h 835510"/>
                <a:gd name="csX126" fmla="*/ 1021602 w 4201424"/>
                <a:gd name="csY126" fmla="*/ 393474 h 835510"/>
                <a:gd name="csX127" fmla="*/ 941988 w 4201424"/>
                <a:gd name="csY127" fmla="*/ 557959 h 835510"/>
                <a:gd name="csX128" fmla="*/ 1252489 w 4201424"/>
                <a:gd name="csY128" fmla="*/ 557959 h 835510"/>
                <a:gd name="csX129" fmla="*/ 1318823 w 4201424"/>
                <a:gd name="csY129" fmla="*/ 393474 h 835510"/>
                <a:gd name="csX130" fmla="*/ 1663771 w 4201424"/>
                <a:gd name="csY130" fmla="*/ 393474 h 835510"/>
                <a:gd name="csX131" fmla="*/ 1369179 w 4201424"/>
                <a:gd name="csY131" fmla="*/ 393474 h 835510"/>
                <a:gd name="csX132" fmla="*/ 1302846 w 4201424"/>
                <a:gd name="csY132" fmla="*/ 557959 h 835510"/>
                <a:gd name="csX133" fmla="*/ 1621301 w 4201424"/>
                <a:gd name="csY133" fmla="*/ 557959 h 835510"/>
                <a:gd name="csX134" fmla="*/ 1663771 w 4201424"/>
                <a:gd name="csY134" fmla="*/ 393474 h 835510"/>
                <a:gd name="csX135" fmla="*/ 1663771 w 4201424"/>
                <a:gd name="csY135" fmla="*/ 558027 h 835510"/>
                <a:gd name="csX136" fmla="*/ 1982226 w 4201424"/>
                <a:gd name="csY136" fmla="*/ 558027 h 835510"/>
                <a:gd name="csX137" fmla="*/ 1992877 w 4201424"/>
                <a:gd name="csY137" fmla="*/ 398799 h 835510"/>
                <a:gd name="csX138" fmla="*/ 1711296 w 4201424"/>
                <a:gd name="csY138" fmla="*/ 395968 h 835510"/>
                <a:gd name="csX139" fmla="*/ 1663771 w 4201424"/>
                <a:gd name="csY139" fmla="*/ 558027 h 835510"/>
                <a:gd name="csX140" fmla="*/ 2364386 w 4201424"/>
                <a:gd name="csY140" fmla="*/ 398799 h 835510"/>
                <a:gd name="csX141" fmla="*/ 2035347 w 4201424"/>
                <a:gd name="csY141" fmla="*/ 398799 h 835510"/>
                <a:gd name="csX142" fmla="*/ 2024965 w 4201424"/>
                <a:gd name="csY142" fmla="*/ 550544 h 835510"/>
                <a:gd name="csX143" fmla="*/ 2032651 w 4201424"/>
                <a:gd name="csY143" fmla="*/ 563285 h 835510"/>
                <a:gd name="csX144" fmla="*/ 2374970 w 4201424"/>
                <a:gd name="csY144" fmla="*/ 563285 h 835510"/>
                <a:gd name="csX145" fmla="*/ 2364386 w 4201424"/>
                <a:gd name="csY145" fmla="*/ 398799 h 835510"/>
                <a:gd name="csX146" fmla="*/ 2698751 w 4201424"/>
                <a:gd name="csY146" fmla="*/ 398799 h 835510"/>
                <a:gd name="csX147" fmla="*/ 2406855 w 4201424"/>
                <a:gd name="csY147" fmla="*/ 398799 h 835510"/>
                <a:gd name="csX148" fmla="*/ 2417439 w 4201424"/>
                <a:gd name="csY148" fmla="*/ 563285 h 835510"/>
                <a:gd name="csX149" fmla="*/ 2741220 w 4201424"/>
                <a:gd name="csY149" fmla="*/ 563285 h 835510"/>
                <a:gd name="csX150" fmla="*/ 2698751 w 4201424"/>
                <a:gd name="csY150" fmla="*/ 398799 h 835510"/>
                <a:gd name="csX151" fmla="*/ 3133964 w 4201424"/>
                <a:gd name="csY151" fmla="*/ 563285 h 835510"/>
                <a:gd name="csX152" fmla="*/ 3062305 w 4201424"/>
                <a:gd name="csY152" fmla="*/ 398799 h 835510"/>
                <a:gd name="csX153" fmla="*/ 2741220 w 4201424"/>
                <a:gd name="csY153" fmla="*/ 398799 h 835510"/>
                <a:gd name="csX154" fmla="*/ 2783690 w 4201424"/>
                <a:gd name="csY154" fmla="*/ 563285 h 835510"/>
                <a:gd name="csX155" fmla="*/ 3133964 w 4201424"/>
                <a:gd name="csY155" fmla="*/ 563285 h 835510"/>
                <a:gd name="csX156" fmla="*/ 3195039 w 4201424"/>
                <a:gd name="csY156" fmla="*/ 568611 h 835510"/>
                <a:gd name="csX157" fmla="*/ 3548010 w 4201424"/>
                <a:gd name="csY157" fmla="*/ 568611 h 835510"/>
                <a:gd name="csX158" fmla="*/ 3451408 w 4201424"/>
                <a:gd name="csY158" fmla="*/ 405204 h 835510"/>
                <a:gd name="csX159" fmla="*/ 3112796 w 4201424"/>
                <a:gd name="csY159" fmla="*/ 398867 h 835510"/>
                <a:gd name="csX160" fmla="*/ 3176164 w 4201424"/>
                <a:gd name="csY160" fmla="*/ 559645 h 835510"/>
                <a:gd name="csX161" fmla="*/ 3195039 w 4201424"/>
                <a:gd name="csY161" fmla="*/ 568611 h 835510"/>
                <a:gd name="csX162" fmla="*/ 3967314 w 4201424"/>
                <a:gd name="csY162" fmla="*/ 568611 h 835510"/>
                <a:gd name="csX163" fmla="*/ 3834646 w 4201424"/>
                <a:gd name="csY163" fmla="*/ 401428 h 835510"/>
                <a:gd name="csX164" fmla="*/ 3826691 w 4201424"/>
                <a:gd name="csY164" fmla="*/ 404125 h 835510"/>
                <a:gd name="csX165" fmla="*/ 3500282 w 4201424"/>
                <a:gd name="csY165" fmla="*/ 404125 h 835510"/>
                <a:gd name="csX166" fmla="*/ 3603760 w 4201424"/>
                <a:gd name="csY166" fmla="*/ 568611 h 835510"/>
                <a:gd name="csX167" fmla="*/ 3967314 w 4201424"/>
                <a:gd name="csY167" fmla="*/ 568611 h 835510"/>
                <a:gd name="csX168" fmla="*/ 512033 w 4201424"/>
                <a:gd name="csY168" fmla="*/ 595171 h 835510"/>
                <a:gd name="csX169" fmla="*/ 201532 w 4201424"/>
                <a:gd name="csY169" fmla="*/ 595171 h 835510"/>
                <a:gd name="csX170" fmla="*/ 60911 w 4201424"/>
                <a:gd name="csY170" fmla="*/ 791475 h 835510"/>
                <a:gd name="csX171" fmla="*/ 392646 w 4201424"/>
                <a:gd name="csY171" fmla="*/ 791475 h 835510"/>
                <a:gd name="csX172" fmla="*/ 512033 w 4201424"/>
                <a:gd name="csY172" fmla="*/ 595171 h 835510"/>
                <a:gd name="csX173" fmla="*/ 867632 w 4201424"/>
                <a:gd name="csY173" fmla="*/ 595171 h 835510"/>
                <a:gd name="csX174" fmla="*/ 559761 w 4201424"/>
                <a:gd name="csY174" fmla="*/ 595171 h 835510"/>
                <a:gd name="csX175" fmla="*/ 448329 w 4201424"/>
                <a:gd name="csY175" fmla="*/ 791475 h 835510"/>
                <a:gd name="csX176" fmla="*/ 769413 w 4201424"/>
                <a:gd name="csY176" fmla="*/ 791475 h 835510"/>
                <a:gd name="csX177" fmla="*/ 867632 w 4201424"/>
                <a:gd name="csY177" fmla="*/ 595171 h 835510"/>
                <a:gd name="csX178" fmla="*/ 825163 w 4201424"/>
                <a:gd name="csY178" fmla="*/ 791475 h 835510"/>
                <a:gd name="csX179" fmla="*/ 1156898 w 4201424"/>
                <a:gd name="csY179" fmla="*/ 791475 h 835510"/>
                <a:gd name="csX180" fmla="*/ 1233816 w 4201424"/>
                <a:gd name="csY180" fmla="*/ 600497 h 835510"/>
                <a:gd name="csX181" fmla="*/ 920686 w 4201424"/>
                <a:gd name="csY181" fmla="*/ 597665 h 835510"/>
                <a:gd name="csX182" fmla="*/ 825163 w 4201424"/>
                <a:gd name="csY182" fmla="*/ 791475 h 835510"/>
                <a:gd name="csX183" fmla="*/ 1605392 w 4201424"/>
                <a:gd name="csY183" fmla="*/ 600429 h 835510"/>
                <a:gd name="csX184" fmla="*/ 1281611 w 4201424"/>
                <a:gd name="csY184" fmla="*/ 600429 h 835510"/>
                <a:gd name="csX185" fmla="*/ 1207323 w 4201424"/>
                <a:gd name="csY185" fmla="*/ 786150 h 835510"/>
                <a:gd name="csX186" fmla="*/ 1552338 w 4201424"/>
                <a:gd name="csY186" fmla="*/ 786150 h 835510"/>
                <a:gd name="csX187" fmla="*/ 1605392 w 4201424"/>
                <a:gd name="csY187" fmla="*/ 600429 h 835510"/>
                <a:gd name="csX188" fmla="*/ 1982226 w 4201424"/>
                <a:gd name="csY188" fmla="*/ 600429 h 835510"/>
                <a:gd name="csX189" fmla="*/ 1647862 w 4201424"/>
                <a:gd name="csY189" fmla="*/ 600429 h 835510"/>
                <a:gd name="csX190" fmla="*/ 1594808 w 4201424"/>
                <a:gd name="csY190" fmla="*/ 786150 h 835510"/>
                <a:gd name="csX191" fmla="*/ 1971642 w 4201424"/>
                <a:gd name="csY191" fmla="*/ 786150 h 835510"/>
                <a:gd name="csX192" fmla="*/ 1982226 w 4201424"/>
                <a:gd name="csY192" fmla="*/ 600429 h 835510"/>
                <a:gd name="csX193" fmla="*/ 2014112 w 4201424"/>
                <a:gd name="csY193" fmla="*/ 786150 h 835510"/>
                <a:gd name="csX194" fmla="*/ 2396272 w 4201424"/>
                <a:gd name="csY194" fmla="*/ 786150 h 835510"/>
                <a:gd name="csX195" fmla="*/ 2380093 w 4201424"/>
                <a:gd name="csY195" fmla="*/ 606024 h 835510"/>
                <a:gd name="csX196" fmla="*/ 2024696 w 4201424"/>
                <a:gd name="csY196" fmla="*/ 600429 h 835510"/>
                <a:gd name="csX197" fmla="*/ 2014112 w 4201424"/>
                <a:gd name="csY197" fmla="*/ 786150 h 835510"/>
                <a:gd name="csX198" fmla="*/ 2757129 w 4201424"/>
                <a:gd name="csY198" fmla="*/ 605755 h 835510"/>
                <a:gd name="csX199" fmla="*/ 2422765 w 4201424"/>
                <a:gd name="csY199" fmla="*/ 605755 h 835510"/>
                <a:gd name="csX200" fmla="*/ 2438674 w 4201424"/>
                <a:gd name="csY200" fmla="*/ 786150 h 835510"/>
                <a:gd name="csX201" fmla="*/ 2804925 w 4201424"/>
                <a:gd name="csY201" fmla="*/ 786150 h 835510"/>
                <a:gd name="csX202" fmla="*/ 2757129 w 4201424"/>
                <a:gd name="csY202" fmla="*/ 605755 h 835510"/>
                <a:gd name="csX203" fmla="*/ 3224228 w 4201424"/>
                <a:gd name="csY203" fmla="*/ 786150 h 835510"/>
                <a:gd name="csX204" fmla="*/ 3147244 w 4201424"/>
                <a:gd name="csY204" fmla="*/ 605755 h 835510"/>
                <a:gd name="csX205" fmla="*/ 2799599 w 4201424"/>
                <a:gd name="csY205" fmla="*/ 605755 h 835510"/>
                <a:gd name="csX206" fmla="*/ 2847394 w 4201424"/>
                <a:gd name="csY206" fmla="*/ 786150 h 835510"/>
                <a:gd name="csX207" fmla="*/ 3224228 w 4201424"/>
                <a:gd name="csY207" fmla="*/ 786150 h 835510"/>
                <a:gd name="csX208" fmla="*/ 3266699 w 4201424"/>
                <a:gd name="csY208" fmla="*/ 786150 h 835510"/>
                <a:gd name="csX209" fmla="*/ 3686002 w 4201424"/>
                <a:gd name="csY209" fmla="*/ 786150 h 835510"/>
                <a:gd name="csX210" fmla="*/ 3578817 w 4201424"/>
                <a:gd name="csY210" fmla="*/ 612159 h 835510"/>
                <a:gd name="csX211" fmla="*/ 3197736 w 4201424"/>
                <a:gd name="csY211" fmla="*/ 605755 h 835510"/>
                <a:gd name="csX212" fmla="*/ 3266699 w 4201424"/>
                <a:gd name="csY212" fmla="*/ 786150 h 835510"/>
                <a:gd name="csX213" fmla="*/ 4004458 w 4201424"/>
                <a:gd name="csY213" fmla="*/ 611080 h 835510"/>
                <a:gd name="csX214" fmla="*/ 3627623 w 4201424"/>
                <a:gd name="csY214" fmla="*/ 611080 h 835510"/>
                <a:gd name="csX215" fmla="*/ 3736427 w 4201424"/>
                <a:gd name="csY215" fmla="*/ 786217 h 835510"/>
                <a:gd name="csX216" fmla="*/ 4137125 w 4201424"/>
                <a:gd name="csY216" fmla="*/ 786217 h 835510"/>
                <a:gd name="csX217" fmla="*/ 4004458 w 4201424"/>
                <a:gd name="csY217" fmla="*/ 611080 h 8355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</a:cxnLst>
              <a:rect l="l" t="t" r="r" b="b"/>
              <a:pathLst>
                <a:path w="4201424" h="835510">
                  <a:moveTo>
                    <a:pt x="590096" y="1944"/>
                  </a:moveTo>
                  <a:cubicBezTo>
                    <a:pt x="1136135" y="1472"/>
                    <a:pt x="1682983" y="-1157"/>
                    <a:pt x="2229292" y="595"/>
                  </a:cubicBezTo>
                  <a:cubicBezTo>
                    <a:pt x="2245606" y="595"/>
                    <a:pt x="2260234" y="6325"/>
                    <a:pt x="2276548" y="6393"/>
                  </a:cubicBezTo>
                  <a:cubicBezTo>
                    <a:pt x="2709739" y="7876"/>
                    <a:pt x="3142929" y="3831"/>
                    <a:pt x="3576053" y="7269"/>
                  </a:cubicBezTo>
                  <a:lnTo>
                    <a:pt x="4199616" y="800778"/>
                  </a:lnTo>
                  <a:cubicBezTo>
                    <a:pt x="4203863" y="816755"/>
                    <a:pt x="4201571" y="829631"/>
                    <a:pt x="4182493" y="828889"/>
                  </a:cubicBezTo>
                  <a:cubicBezTo>
                    <a:pt x="2855956" y="836709"/>
                    <a:pt x="1527463" y="815070"/>
                    <a:pt x="201735" y="834147"/>
                  </a:cubicBezTo>
                  <a:cubicBezTo>
                    <a:pt x="165804" y="834687"/>
                    <a:pt x="30036" y="839877"/>
                    <a:pt x="8127" y="825654"/>
                  </a:cubicBezTo>
                  <a:cubicBezTo>
                    <a:pt x="-14456" y="810890"/>
                    <a:pt x="15947" y="779139"/>
                    <a:pt x="27811" y="761140"/>
                  </a:cubicBezTo>
                  <a:cubicBezTo>
                    <a:pt x="193241" y="509760"/>
                    <a:pt x="400331" y="273750"/>
                    <a:pt x="568187" y="22572"/>
                  </a:cubicBezTo>
                  <a:lnTo>
                    <a:pt x="590029" y="2011"/>
                  </a:lnTo>
                  <a:close/>
                  <a:moveTo>
                    <a:pt x="846398" y="43267"/>
                  </a:moveTo>
                  <a:lnTo>
                    <a:pt x="602231" y="43267"/>
                  </a:lnTo>
                  <a:lnTo>
                    <a:pt x="517291" y="165283"/>
                  </a:lnTo>
                  <a:lnTo>
                    <a:pt x="777368" y="165283"/>
                  </a:lnTo>
                  <a:lnTo>
                    <a:pt x="846398" y="43267"/>
                  </a:lnTo>
                  <a:close/>
                  <a:moveTo>
                    <a:pt x="1154269" y="43267"/>
                  </a:moveTo>
                  <a:lnTo>
                    <a:pt x="894193" y="43267"/>
                  </a:lnTo>
                  <a:lnTo>
                    <a:pt x="825163" y="165283"/>
                  </a:lnTo>
                  <a:lnTo>
                    <a:pt x="1095823" y="165283"/>
                  </a:lnTo>
                  <a:lnTo>
                    <a:pt x="1154202" y="43267"/>
                  </a:lnTo>
                  <a:close/>
                  <a:moveTo>
                    <a:pt x="1462073" y="43267"/>
                  </a:moveTo>
                  <a:lnTo>
                    <a:pt x="1204626" y="43267"/>
                  </a:lnTo>
                  <a:lnTo>
                    <a:pt x="1143618" y="165283"/>
                  </a:lnTo>
                  <a:lnTo>
                    <a:pt x="1411649" y="165283"/>
                  </a:lnTo>
                  <a:lnTo>
                    <a:pt x="1462073" y="43267"/>
                  </a:lnTo>
                  <a:close/>
                  <a:moveTo>
                    <a:pt x="1764619" y="43267"/>
                  </a:moveTo>
                  <a:lnTo>
                    <a:pt x="1512498" y="43267"/>
                  </a:lnTo>
                  <a:lnTo>
                    <a:pt x="1462073" y="165283"/>
                  </a:lnTo>
                  <a:lnTo>
                    <a:pt x="1727543" y="168047"/>
                  </a:lnTo>
                  <a:lnTo>
                    <a:pt x="1764619" y="43267"/>
                  </a:lnTo>
                  <a:close/>
                  <a:moveTo>
                    <a:pt x="2008786" y="43267"/>
                  </a:moveTo>
                  <a:lnTo>
                    <a:pt x="1812415" y="43267"/>
                  </a:lnTo>
                  <a:lnTo>
                    <a:pt x="1777360" y="159621"/>
                  </a:lnTo>
                  <a:lnTo>
                    <a:pt x="1783225" y="170609"/>
                  </a:lnTo>
                  <a:lnTo>
                    <a:pt x="2003461" y="170609"/>
                  </a:lnTo>
                  <a:lnTo>
                    <a:pt x="2008786" y="43267"/>
                  </a:lnTo>
                  <a:close/>
                  <a:moveTo>
                    <a:pt x="2343151" y="170609"/>
                  </a:moveTo>
                  <a:cubicBezTo>
                    <a:pt x="2332837" y="135420"/>
                    <a:pt x="2338634" y="91400"/>
                    <a:pt x="2332567" y="56480"/>
                  </a:cubicBezTo>
                  <a:cubicBezTo>
                    <a:pt x="2331556" y="50548"/>
                    <a:pt x="2329803" y="46570"/>
                    <a:pt x="2324613" y="43267"/>
                  </a:cubicBezTo>
                  <a:lnTo>
                    <a:pt x="2051256" y="43267"/>
                  </a:lnTo>
                  <a:lnTo>
                    <a:pt x="2045931" y="170609"/>
                  </a:lnTo>
                  <a:lnTo>
                    <a:pt x="2343151" y="170609"/>
                  </a:lnTo>
                  <a:close/>
                  <a:moveTo>
                    <a:pt x="2635113" y="170609"/>
                  </a:moveTo>
                  <a:lnTo>
                    <a:pt x="2595340" y="43267"/>
                  </a:lnTo>
                  <a:lnTo>
                    <a:pt x="2375105" y="43267"/>
                  </a:lnTo>
                  <a:lnTo>
                    <a:pt x="2385688" y="170609"/>
                  </a:lnTo>
                  <a:lnTo>
                    <a:pt x="2635113" y="170609"/>
                  </a:lnTo>
                  <a:close/>
                  <a:moveTo>
                    <a:pt x="2677516" y="170609"/>
                  </a:moveTo>
                  <a:lnTo>
                    <a:pt x="2974736" y="170609"/>
                  </a:lnTo>
                  <a:lnTo>
                    <a:pt x="2926334" y="49200"/>
                  </a:lnTo>
                  <a:cubicBezTo>
                    <a:pt x="2832496" y="48795"/>
                    <a:pt x="2738928" y="49065"/>
                    <a:pt x="2645630" y="43267"/>
                  </a:cubicBezTo>
                  <a:lnTo>
                    <a:pt x="2677448" y="170609"/>
                  </a:lnTo>
                  <a:close/>
                  <a:moveTo>
                    <a:pt x="3654116" y="170609"/>
                  </a:moveTo>
                  <a:lnTo>
                    <a:pt x="3556032" y="44953"/>
                  </a:lnTo>
                  <a:cubicBezTo>
                    <a:pt x="3553739" y="44750"/>
                    <a:pt x="3551920" y="48593"/>
                    <a:pt x="3550639" y="48593"/>
                  </a:cubicBezTo>
                  <a:lnTo>
                    <a:pt x="3282608" y="48593"/>
                  </a:lnTo>
                  <a:lnTo>
                    <a:pt x="3351638" y="170609"/>
                  </a:lnTo>
                  <a:lnTo>
                    <a:pt x="3654184" y="170609"/>
                  </a:lnTo>
                  <a:close/>
                  <a:moveTo>
                    <a:pt x="3234812" y="48593"/>
                  </a:moveTo>
                  <a:lnTo>
                    <a:pt x="2969410" y="48593"/>
                  </a:lnTo>
                  <a:lnTo>
                    <a:pt x="3017206" y="170609"/>
                  </a:lnTo>
                  <a:lnTo>
                    <a:pt x="3303842" y="170609"/>
                  </a:lnTo>
                  <a:lnTo>
                    <a:pt x="3234812" y="48593"/>
                  </a:lnTo>
                  <a:close/>
                  <a:moveTo>
                    <a:pt x="745549" y="207753"/>
                  </a:moveTo>
                  <a:lnTo>
                    <a:pt x="488102" y="207753"/>
                  </a:lnTo>
                  <a:lnTo>
                    <a:pt x="384624" y="351004"/>
                  </a:lnTo>
                  <a:lnTo>
                    <a:pt x="657981" y="351004"/>
                  </a:lnTo>
                  <a:lnTo>
                    <a:pt x="745549" y="207753"/>
                  </a:lnTo>
                  <a:close/>
                  <a:moveTo>
                    <a:pt x="1069330" y="207753"/>
                  </a:moveTo>
                  <a:lnTo>
                    <a:pt x="793344" y="207753"/>
                  </a:lnTo>
                  <a:lnTo>
                    <a:pt x="713730" y="351004"/>
                  </a:lnTo>
                  <a:lnTo>
                    <a:pt x="1000367" y="351004"/>
                  </a:lnTo>
                  <a:lnTo>
                    <a:pt x="1069397" y="207753"/>
                  </a:lnTo>
                  <a:close/>
                  <a:moveTo>
                    <a:pt x="1393111" y="207753"/>
                  </a:moveTo>
                  <a:lnTo>
                    <a:pt x="1119754" y="207753"/>
                  </a:lnTo>
                  <a:lnTo>
                    <a:pt x="1048095" y="351004"/>
                  </a:lnTo>
                  <a:lnTo>
                    <a:pt x="1339990" y="351004"/>
                  </a:lnTo>
                  <a:lnTo>
                    <a:pt x="1393043" y="207753"/>
                  </a:lnTo>
                  <a:close/>
                  <a:moveTo>
                    <a:pt x="1716892" y="207753"/>
                  </a:moveTo>
                  <a:lnTo>
                    <a:pt x="1440906" y="207753"/>
                  </a:lnTo>
                  <a:lnTo>
                    <a:pt x="1382527" y="350937"/>
                  </a:lnTo>
                  <a:cubicBezTo>
                    <a:pt x="1480207" y="345746"/>
                    <a:pt x="1577753" y="359700"/>
                    <a:pt x="1674557" y="353701"/>
                  </a:cubicBezTo>
                  <a:lnTo>
                    <a:pt x="1716959" y="207686"/>
                  </a:lnTo>
                  <a:close/>
                  <a:moveTo>
                    <a:pt x="1722150" y="356330"/>
                  </a:moveTo>
                  <a:lnTo>
                    <a:pt x="1992810" y="356330"/>
                  </a:lnTo>
                  <a:lnTo>
                    <a:pt x="2003393" y="213079"/>
                  </a:lnTo>
                  <a:lnTo>
                    <a:pt x="1764215" y="210045"/>
                  </a:lnTo>
                  <a:lnTo>
                    <a:pt x="1722082" y="356262"/>
                  </a:lnTo>
                  <a:close/>
                  <a:moveTo>
                    <a:pt x="2359060" y="356330"/>
                  </a:moveTo>
                  <a:lnTo>
                    <a:pt x="2348477" y="226291"/>
                  </a:lnTo>
                  <a:lnTo>
                    <a:pt x="2340522" y="213011"/>
                  </a:lnTo>
                  <a:lnTo>
                    <a:pt x="2040673" y="213011"/>
                  </a:lnTo>
                  <a:lnTo>
                    <a:pt x="2035347" y="356262"/>
                  </a:lnTo>
                  <a:lnTo>
                    <a:pt x="2359128" y="356262"/>
                  </a:lnTo>
                  <a:close/>
                  <a:moveTo>
                    <a:pt x="2688167" y="356330"/>
                  </a:moveTo>
                  <a:cubicBezTo>
                    <a:pt x="2670100" y="309883"/>
                    <a:pt x="2666325" y="256694"/>
                    <a:pt x="2643068" y="213079"/>
                  </a:cubicBezTo>
                  <a:lnTo>
                    <a:pt x="2385621" y="213079"/>
                  </a:lnTo>
                  <a:lnTo>
                    <a:pt x="2401530" y="356330"/>
                  </a:lnTo>
                  <a:lnTo>
                    <a:pt x="2688167" y="356330"/>
                  </a:lnTo>
                  <a:close/>
                  <a:moveTo>
                    <a:pt x="3049092" y="356330"/>
                  </a:moveTo>
                  <a:lnTo>
                    <a:pt x="2988084" y="213079"/>
                  </a:lnTo>
                  <a:lnTo>
                    <a:pt x="2693492" y="213079"/>
                  </a:lnTo>
                  <a:cubicBezTo>
                    <a:pt x="2702728" y="261278"/>
                    <a:pt x="2714997" y="311972"/>
                    <a:pt x="2733266" y="356330"/>
                  </a:cubicBezTo>
                  <a:lnTo>
                    <a:pt x="3049092" y="356330"/>
                  </a:lnTo>
                  <a:close/>
                  <a:moveTo>
                    <a:pt x="3335661" y="213079"/>
                  </a:moveTo>
                  <a:lnTo>
                    <a:pt x="3038440" y="213079"/>
                  </a:lnTo>
                  <a:lnTo>
                    <a:pt x="3092236" y="355656"/>
                  </a:lnTo>
                  <a:cubicBezTo>
                    <a:pt x="3201578" y="359431"/>
                    <a:pt x="3310786" y="364015"/>
                    <a:pt x="3420533" y="361655"/>
                  </a:cubicBezTo>
                  <a:lnTo>
                    <a:pt x="3335661" y="213079"/>
                  </a:lnTo>
                  <a:close/>
                  <a:moveTo>
                    <a:pt x="3802760" y="361655"/>
                  </a:moveTo>
                  <a:lnTo>
                    <a:pt x="3688631" y="213079"/>
                  </a:lnTo>
                  <a:lnTo>
                    <a:pt x="3383456" y="213079"/>
                  </a:lnTo>
                  <a:lnTo>
                    <a:pt x="3476350" y="361655"/>
                  </a:lnTo>
                  <a:lnTo>
                    <a:pt x="3802760" y="361655"/>
                  </a:lnTo>
                  <a:close/>
                  <a:moveTo>
                    <a:pt x="634117" y="393474"/>
                  </a:moveTo>
                  <a:lnTo>
                    <a:pt x="350176" y="393474"/>
                  </a:lnTo>
                  <a:lnTo>
                    <a:pt x="236047" y="552634"/>
                  </a:lnTo>
                  <a:lnTo>
                    <a:pt x="535897" y="552634"/>
                  </a:lnTo>
                  <a:lnTo>
                    <a:pt x="634117" y="393474"/>
                  </a:lnTo>
                  <a:close/>
                  <a:moveTo>
                    <a:pt x="973807" y="393474"/>
                  </a:moveTo>
                  <a:lnTo>
                    <a:pt x="681912" y="393474"/>
                  </a:lnTo>
                  <a:lnTo>
                    <a:pt x="591714" y="552634"/>
                  </a:lnTo>
                  <a:cubicBezTo>
                    <a:pt x="690001" y="548522"/>
                    <a:pt x="787412" y="558903"/>
                    <a:pt x="885227" y="556948"/>
                  </a:cubicBezTo>
                  <a:cubicBezTo>
                    <a:pt x="898305" y="545421"/>
                    <a:pt x="980818" y="399676"/>
                    <a:pt x="973807" y="393474"/>
                  </a:cubicBezTo>
                  <a:close/>
                  <a:moveTo>
                    <a:pt x="1318823" y="393474"/>
                  </a:moveTo>
                  <a:lnTo>
                    <a:pt x="1021602" y="393474"/>
                  </a:lnTo>
                  <a:lnTo>
                    <a:pt x="941988" y="557959"/>
                  </a:lnTo>
                  <a:lnTo>
                    <a:pt x="1252489" y="557959"/>
                  </a:lnTo>
                  <a:lnTo>
                    <a:pt x="1318823" y="393474"/>
                  </a:lnTo>
                  <a:close/>
                  <a:moveTo>
                    <a:pt x="1663771" y="393474"/>
                  </a:moveTo>
                  <a:lnTo>
                    <a:pt x="1369179" y="393474"/>
                  </a:lnTo>
                  <a:cubicBezTo>
                    <a:pt x="1342686" y="445988"/>
                    <a:pt x="1319429" y="502142"/>
                    <a:pt x="1302846" y="557959"/>
                  </a:cubicBezTo>
                  <a:lnTo>
                    <a:pt x="1621301" y="557959"/>
                  </a:lnTo>
                  <a:lnTo>
                    <a:pt x="1663771" y="393474"/>
                  </a:lnTo>
                  <a:close/>
                  <a:moveTo>
                    <a:pt x="1663771" y="558027"/>
                  </a:moveTo>
                  <a:lnTo>
                    <a:pt x="1982226" y="558027"/>
                  </a:lnTo>
                  <a:lnTo>
                    <a:pt x="1992877" y="398799"/>
                  </a:lnTo>
                  <a:cubicBezTo>
                    <a:pt x="1898905" y="403114"/>
                    <a:pt x="1804595" y="392530"/>
                    <a:pt x="1711296" y="395968"/>
                  </a:cubicBezTo>
                  <a:lnTo>
                    <a:pt x="1663771" y="558027"/>
                  </a:lnTo>
                  <a:close/>
                  <a:moveTo>
                    <a:pt x="2364386" y="398799"/>
                  </a:moveTo>
                  <a:lnTo>
                    <a:pt x="2035347" y="398799"/>
                  </a:lnTo>
                  <a:lnTo>
                    <a:pt x="2024965" y="550544"/>
                  </a:lnTo>
                  <a:cubicBezTo>
                    <a:pt x="2023752" y="554994"/>
                    <a:pt x="2030426" y="563285"/>
                    <a:pt x="2032651" y="563285"/>
                  </a:cubicBezTo>
                  <a:lnTo>
                    <a:pt x="2374970" y="563285"/>
                  </a:lnTo>
                  <a:lnTo>
                    <a:pt x="2364386" y="398799"/>
                  </a:lnTo>
                  <a:close/>
                  <a:moveTo>
                    <a:pt x="2698751" y="398799"/>
                  </a:moveTo>
                  <a:lnTo>
                    <a:pt x="2406855" y="398799"/>
                  </a:lnTo>
                  <a:lnTo>
                    <a:pt x="2417439" y="563285"/>
                  </a:lnTo>
                  <a:lnTo>
                    <a:pt x="2741220" y="563285"/>
                  </a:lnTo>
                  <a:lnTo>
                    <a:pt x="2698751" y="398799"/>
                  </a:lnTo>
                  <a:close/>
                  <a:moveTo>
                    <a:pt x="3133964" y="563285"/>
                  </a:moveTo>
                  <a:lnTo>
                    <a:pt x="3062305" y="398799"/>
                  </a:lnTo>
                  <a:lnTo>
                    <a:pt x="2741220" y="398799"/>
                  </a:lnTo>
                  <a:lnTo>
                    <a:pt x="2783690" y="563285"/>
                  </a:lnTo>
                  <a:lnTo>
                    <a:pt x="3133964" y="563285"/>
                  </a:lnTo>
                  <a:close/>
                  <a:moveTo>
                    <a:pt x="3195039" y="568611"/>
                  </a:moveTo>
                  <a:lnTo>
                    <a:pt x="3548010" y="568611"/>
                  </a:lnTo>
                  <a:lnTo>
                    <a:pt x="3451408" y="405204"/>
                  </a:lnTo>
                  <a:cubicBezTo>
                    <a:pt x="3339369" y="392395"/>
                    <a:pt x="3225509" y="401496"/>
                    <a:pt x="3112796" y="398867"/>
                  </a:cubicBezTo>
                  <a:lnTo>
                    <a:pt x="3176164" y="559645"/>
                  </a:lnTo>
                  <a:cubicBezTo>
                    <a:pt x="3178658" y="562611"/>
                    <a:pt x="3191534" y="568071"/>
                    <a:pt x="3195039" y="568611"/>
                  </a:cubicBezTo>
                  <a:close/>
                  <a:moveTo>
                    <a:pt x="3967314" y="568611"/>
                  </a:moveTo>
                  <a:lnTo>
                    <a:pt x="3834646" y="401428"/>
                  </a:lnTo>
                  <a:cubicBezTo>
                    <a:pt x="3830264" y="399878"/>
                    <a:pt x="3827770" y="404125"/>
                    <a:pt x="3826691" y="404125"/>
                  </a:cubicBezTo>
                  <a:lnTo>
                    <a:pt x="3500282" y="404125"/>
                  </a:lnTo>
                  <a:lnTo>
                    <a:pt x="3603760" y="568611"/>
                  </a:lnTo>
                  <a:lnTo>
                    <a:pt x="3967314" y="568611"/>
                  </a:lnTo>
                  <a:close/>
                  <a:moveTo>
                    <a:pt x="512033" y="595171"/>
                  </a:moveTo>
                  <a:lnTo>
                    <a:pt x="201532" y="595171"/>
                  </a:lnTo>
                  <a:lnTo>
                    <a:pt x="60911" y="791475"/>
                  </a:lnTo>
                  <a:lnTo>
                    <a:pt x="392646" y="791475"/>
                  </a:lnTo>
                  <a:lnTo>
                    <a:pt x="512033" y="595171"/>
                  </a:lnTo>
                  <a:close/>
                  <a:moveTo>
                    <a:pt x="867632" y="595171"/>
                  </a:moveTo>
                  <a:lnTo>
                    <a:pt x="559761" y="595171"/>
                  </a:lnTo>
                  <a:cubicBezTo>
                    <a:pt x="527133" y="662988"/>
                    <a:pt x="477114" y="722041"/>
                    <a:pt x="448329" y="791475"/>
                  </a:cubicBezTo>
                  <a:lnTo>
                    <a:pt x="769413" y="791475"/>
                  </a:lnTo>
                  <a:lnTo>
                    <a:pt x="867632" y="595171"/>
                  </a:lnTo>
                  <a:close/>
                  <a:moveTo>
                    <a:pt x="825163" y="791475"/>
                  </a:moveTo>
                  <a:lnTo>
                    <a:pt x="1156898" y="791475"/>
                  </a:lnTo>
                  <a:lnTo>
                    <a:pt x="1233816" y="600497"/>
                  </a:lnTo>
                  <a:lnTo>
                    <a:pt x="920686" y="597665"/>
                  </a:lnTo>
                  <a:lnTo>
                    <a:pt x="825163" y="791475"/>
                  </a:lnTo>
                  <a:close/>
                  <a:moveTo>
                    <a:pt x="1605392" y="600429"/>
                  </a:moveTo>
                  <a:lnTo>
                    <a:pt x="1281611" y="600429"/>
                  </a:lnTo>
                  <a:lnTo>
                    <a:pt x="1207323" y="786150"/>
                  </a:lnTo>
                  <a:lnTo>
                    <a:pt x="1552338" y="786150"/>
                  </a:lnTo>
                  <a:lnTo>
                    <a:pt x="1605392" y="600429"/>
                  </a:lnTo>
                  <a:close/>
                  <a:moveTo>
                    <a:pt x="1982226" y="600429"/>
                  </a:moveTo>
                  <a:lnTo>
                    <a:pt x="1647862" y="600429"/>
                  </a:lnTo>
                  <a:lnTo>
                    <a:pt x="1594808" y="786150"/>
                  </a:lnTo>
                  <a:lnTo>
                    <a:pt x="1971642" y="786150"/>
                  </a:lnTo>
                  <a:lnTo>
                    <a:pt x="1982226" y="600429"/>
                  </a:lnTo>
                  <a:close/>
                  <a:moveTo>
                    <a:pt x="2014112" y="786150"/>
                  </a:moveTo>
                  <a:lnTo>
                    <a:pt x="2396272" y="786150"/>
                  </a:lnTo>
                  <a:lnTo>
                    <a:pt x="2380093" y="606024"/>
                  </a:lnTo>
                  <a:cubicBezTo>
                    <a:pt x="2261178" y="608923"/>
                    <a:pt x="2143274" y="600699"/>
                    <a:pt x="2024696" y="600429"/>
                  </a:cubicBezTo>
                  <a:lnTo>
                    <a:pt x="2014112" y="786150"/>
                  </a:lnTo>
                  <a:close/>
                  <a:moveTo>
                    <a:pt x="2757129" y="605755"/>
                  </a:moveTo>
                  <a:lnTo>
                    <a:pt x="2422765" y="605755"/>
                  </a:lnTo>
                  <a:lnTo>
                    <a:pt x="2438674" y="786150"/>
                  </a:lnTo>
                  <a:lnTo>
                    <a:pt x="2804925" y="786150"/>
                  </a:lnTo>
                  <a:lnTo>
                    <a:pt x="2757129" y="605755"/>
                  </a:lnTo>
                  <a:close/>
                  <a:moveTo>
                    <a:pt x="3224228" y="786150"/>
                  </a:moveTo>
                  <a:lnTo>
                    <a:pt x="3147244" y="605755"/>
                  </a:lnTo>
                  <a:lnTo>
                    <a:pt x="2799599" y="605755"/>
                  </a:lnTo>
                  <a:lnTo>
                    <a:pt x="2847394" y="786150"/>
                  </a:lnTo>
                  <a:lnTo>
                    <a:pt x="3224228" y="786150"/>
                  </a:lnTo>
                  <a:close/>
                  <a:moveTo>
                    <a:pt x="3266699" y="786150"/>
                  </a:moveTo>
                  <a:lnTo>
                    <a:pt x="3686002" y="786150"/>
                  </a:lnTo>
                  <a:lnTo>
                    <a:pt x="3578817" y="612159"/>
                  </a:lnTo>
                  <a:cubicBezTo>
                    <a:pt x="3451340" y="613642"/>
                    <a:pt x="3325077" y="604272"/>
                    <a:pt x="3197736" y="605755"/>
                  </a:cubicBezTo>
                  <a:lnTo>
                    <a:pt x="3266699" y="786150"/>
                  </a:lnTo>
                  <a:close/>
                  <a:moveTo>
                    <a:pt x="4004458" y="611080"/>
                  </a:moveTo>
                  <a:lnTo>
                    <a:pt x="3627623" y="611080"/>
                  </a:lnTo>
                  <a:lnTo>
                    <a:pt x="3736427" y="786217"/>
                  </a:lnTo>
                  <a:lnTo>
                    <a:pt x="4137125" y="786217"/>
                  </a:lnTo>
                  <a:cubicBezTo>
                    <a:pt x="4094116" y="727299"/>
                    <a:pt x="4042815" y="672425"/>
                    <a:pt x="4004458" y="611080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D6D2C5AB-ECE3-9947-6C3E-1ED271BD3835}"/>
                </a:ext>
              </a:extLst>
            </p:cNvPr>
            <p:cNvSpPr/>
            <p:nvPr/>
          </p:nvSpPr>
          <p:spPr>
            <a:xfrm>
              <a:off x="8145680" y="3439095"/>
              <a:ext cx="531958" cy="352296"/>
            </a:xfrm>
            <a:custGeom>
              <a:avLst/>
              <a:gdLst>
                <a:gd name="csX0" fmla="*/ 525292 w 531958"/>
                <a:gd name="csY0" fmla="*/ 319015 h 352296"/>
                <a:gd name="csX1" fmla="*/ 516730 w 531958"/>
                <a:gd name="csY1" fmla="*/ 352181 h 352296"/>
                <a:gd name="csX2" fmla="*/ 12352 w 531958"/>
                <a:gd name="csY2" fmla="*/ 38647 h 352296"/>
                <a:gd name="csX3" fmla="*/ 31699 w 531958"/>
                <a:gd name="csY3" fmla="*/ 3054 h 352296"/>
                <a:gd name="csX4" fmla="*/ 525292 w 531958"/>
                <a:gd name="csY4" fmla="*/ 319015 h 35229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31958" h="352296">
                  <a:moveTo>
                    <a:pt x="525292" y="319015"/>
                  </a:moveTo>
                  <a:cubicBezTo>
                    <a:pt x="536010" y="331621"/>
                    <a:pt x="534257" y="348609"/>
                    <a:pt x="516730" y="352181"/>
                  </a:cubicBezTo>
                  <a:cubicBezTo>
                    <a:pt x="484440" y="358855"/>
                    <a:pt x="73899" y="72219"/>
                    <a:pt x="12352" y="38647"/>
                  </a:cubicBezTo>
                  <a:cubicBezTo>
                    <a:pt x="-10973" y="18424"/>
                    <a:pt x="555" y="-9283"/>
                    <a:pt x="31699" y="3054"/>
                  </a:cubicBezTo>
                  <a:lnTo>
                    <a:pt x="525292" y="319015"/>
                  </a:ln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B5FA3EC2-744C-F9E5-75CD-7A2FD91C54CA}"/>
                </a:ext>
              </a:extLst>
            </p:cNvPr>
            <p:cNvSpPr/>
            <p:nvPr/>
          </p:nvSpPr>
          <p:spPr>
            <a:xfrm>
              <a:off x="8409076" y="3172383"/>
              <a:ext cx="295485" cy="256466"/>
            </a:xfrm>
            <a:custGeom>
              <a:avLst/>
              <a:gdLst>
                <a:gd name="csX0" fmla="*/ 12336 w 295485"/>
                <a:gd name="csY0" fmla="*/ 993 h 256466"/>
                <a:gd name="csX1" fmla="*/ 37211 w 295485"/>
                <a:gd name="csY1" fmla="*/ 6520 h 256466"/>
                <a:gd name="csX2" fmla="*/ 226303 w 295485"/>
                <a:gd name="csY2" fmla="*/ 172961 h 256466"/>
                <a:gd name="csX3" fmla="*/ 293108 w 295485"/>
                <a:gd name="csY3" fmla="*/ 250148 h 256466"/>
                <a:gd name="csX4" fmla="*/ 248144 w 295485"/>
                <a:gd name="csY4" fmla="*/ 241317 h 256466"/>
                <a:gd name="csX5" fmla="*/ 19280 w 295485"/>
                <a:gd name="csY5" fmla="*/ 45619 h 256466"/>
                <a:gd name="csX6" fmla="*/ 0 w 295485"/>
                <a:gd name="csY6" fmla="*/ 19059 h 256466"/>
                <a:gd name="csX7" fmla="*/ 12336 w 295485"/>
                <a:gd name="csY7" fmla="*/ 993 h 2564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95485" h="256466">
                  <a:moveTo>
                    <a:pt x="12336" y="993"/>
                  </a:moveTo>
                  <a:cubicBezTo>
                    <a:pt x="21707" y="-2041"/>
                    <a:pt x="29324" y="2476"/>
                    <a:pt x="37211" y="6520"/>
                  </a:cubicBezTo>
                  <a:cubicBezTo>
                    <a:pt x="88849" y="33013"/>
                    <a:pt x="179249" y="129952"/>
                    <a:pt x="226303" y="172961"/>
                  </a:cubicBezTo>
                  <a:cubicBezTo>
                    <a:pt x="241538" y="186848"/>
                    <a:pt x="308883" y="228374"/>
                    <a:pt x="293108" y="250148"/>
                  </a:cubicBezTo>
                  <a:cubicBezTo>
                    <a:pt x="281783" y="265788"/>
                    <a:pt x="258728" y="248328"/>
                    <a:pt x="248144" y="241317"/>
                  </a:cubicBezTo>
                  <a:cubicBezTo>
                    <a:pt x="191518" y="203903"/>
                    <a:pt x="70378" y="95370"/>
                    <a:pt x="19280" y="45619"/>
                  </a:cubicBezTo>
                  <a:cubicBezTo>
                    <a:pt x="12943" y="39485"/>
                    <a:pt x="67" y="27755"/>
                    <a:pt x="0" y="19059"/>
                  </a:cubicBezTo>
                  <a:cubicBezTo>
                    <a:pt x="1348" y="12183"/>
                    <a:pt x="5393" y="3217"/>
                    <a:pt x="12336" y="993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BCD7A9FE-3041-34CC-6A65-F0A33942D126}"/>
                </a:ext>
              </a:extLst>
            </p:cNvPr>
            <p:cNvSpPr/>
            <p:nvPr/>
          </p:nvSpPr>
          <p:spPr>
            <a:xfrm>
              <a:off x="8029535" y="3371730"/>
              <a:ext cx="36724" cy="39331"/>
            </a:xfrm>
            <a:custGeom>
              <a:avLst/>
              <a:gdLst>
                <a:gd name="csX0" fmla="*/ 32031 w 36724"/>
                <a:gd name="csY0" fmla="*/ 3410 h 39331"/>
                <a:gd name="csX1" fmla="*/ 11538 w 36724"/>
                <a:gd name="csY1" fmla="*/ 37521 h 39331"/>
                <a:gd name="csX2" fmla="*/ 32031 w 36724"/>
                <a:gd name="csY2" fmla="*/ 3410 h 393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24" h="39331">
                  <a:moveTo>
                    <a:pt x="32031" y="3410"/>
                  </a:moveTo>
                  <a:cubicBezTo>
                    <a:pt x="43424" y="10556"/>
                    <a:pt x="33110" y="47902"/>
                    <a:pt x="11538" y="37521"/>
                  </a:cubicBezTo>
                  <a:cubicBezTo>
                    <a:pt x="-14686" y="24848"/>
                    <a:pt x="8841" y="-11151"/>
                    <a:pt x="32031" y="3410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2991A8F1-4637-1052-8988-2A1FBC17C1CE}"/>
                </a:ext>
              </a:extLst>
            </p:cNvPr>
            <p:cNvSpPr/>
            <p:nvPr/>
          </p:nvSpPr>
          <p:spPr>
            <a:xfrm>
              <a:off x="8079271" y="3405453"/>
              <a:ext cx="36885" cy="37110"/>
            </a:xfrm>
            <a:custGeom>
              <a:avLst/>
              <a:gdLst>
                <a:gd name="csX0" fmla="*/ 5620 w 36885"/>
                <a:gd name="csY0" fmla="*/ 31302 h 37110"/>
                <a:gd name="csX1" fmla="*/ 31034 w 36885"/>
                <a:gd name="csY1" fmla="*/ 3191 h 37110"/>
                <a:gd name="csX2" fmla="*/ 5620 w 36885"/>
                <a:gd name="csY2" fmla="*/ 31302 h 371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885" h="37110">
                  <a:moveTo>
                    <a:pt x="5620" y="31302"/>
                  </a:moveTo>
                  <a:cubicBezTo>
                    <a:pt x="-11571" y="14045"/>
                    <a:pt x="14653" y="-8403"/>
                    <a:pt x="31034" y="3191"/>
                  </a:cubicBezTo>
                  <a:cubicBezTo>
                    <a:pt x="47752" y="15056"/>
                    <a:pt x="25304" y="51054"/>
                    <a:pt x="5620" y="31302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90DC05BD-794B-F5B7-A821-26C4FC4004C5}"/>
                </a:ext>
              </a:extLst>
            </p:cNvPr>
            <p:cNvSpPr/>
            <p:nvPr/>
          </p:nvSpPr>
          <p:spPr>
            <a:xfrm>
              <a:off x="8273231" y="3052589"/>
              <a:ext cx="37345" cy="36217"/>
            </a:xfrm>
            <a:custGeom>
              <a:avLst/>
              <a:gdLst>
                <a:gd name="csX0" fmla="*/ 31760 w 37345"/>
                <a:gd name="csY0" fmla="*/ 4770 h 36217"/>
                <a:gd name="csX1" fmla="*/ 6278 w 37345"/>
                <a:gd name="csY1" fmla="*/ 33016 h 36217"/>
                <a:gd name="csX2" fmla="*/ 31760 w 37345"/>
                <a:gd name="csY2" fmla="*/ 4770 h 362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345" h="36217">
                  <a:moveTo>
                    <a:pt x="31760" y="4770"/>
                  </a:moveTo>
                  <a:cubicBezTo>
                    <a:pt x="48950" y="22567"/>
                    <a:pt x="22457" y="44543"/>
                    <a:pt x="6278" y="33016"/>
                  </a:cubicBezTo>
                  <a:cubicBezTo>
                    <a:pt x="-12597" y="19601"/>
                    <a:pt x="15581" y="-11948"/>
                    <a:pt x="31760" y="4770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9E262932-4924-A3AA-A448-3A430A750ADC}"/>
                </a:ext>
              </a:extLst>
            </p:cNvPr>
            <p:cNvSpPr/>
            <p:nvPr/>
          </p:nvSpPr>
          <p:spPr>
            <a:xfrm>
              <a:off x="8319085" y="3102328"/>
              <a:ext cx="37151" cy="38634"/>
            </a:xfrm>
            <a:custGeom>
              <a:avLst/>
              <a:gdLst>
                <a:gd name="csX0" fmla="*/ 34443 w 37151"/>
                <a:gd name="csY0" fmla="*/ 32691 h 38634"/>
                <a:gd name="csX1" fmla="*/ 8152 w 37151"/>
                <a:gd name="csY1" fmla="*/ 3771 h 38634"/>
                <a:gd name="csX2" fmla="*/ 34443 w 37151"/>
                <a:gd name="csY2" fmla="*/ 32691 h 386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51" h="38634">
                  <a:moveTo>
                    <a:pt x="34443" y="32691"/>
                  </a:moveTo>
                  <a:cubicBezTo>
                    <a:pt x="22781" y="51297"/>
                    <a:pt x="-16925" y="21905"/>
                    <a:pt x="8152" y="3771"/>
                  </a:cubicBezTo>
                  <a:cubicBezTo>
                    <a:pt x="27365" y="-10116"/>
                    <a:pt x="43813" y="17725"/>
                    <a:pt x="34443" y="32691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B95CFB4-3756-E0A5-B88C-5F7CDAB9DA86}"/>
                </a:ext>
              </a:extLst>
            </p:cNvPr>
            <p:cNvSpPr/>
            <p:nvPr/>
          </p:nvSpPr>
          <p:spPr>
            <a:xfrm>
              <a:off x="9793725" y="3368542"/>
              <a:ext cx="556637" cy="420007"/>
            </a:xfrm>
            <a:custGeom>
              <a:avLst/>
              <a:gdLst>
                <a:gd name="csX0" fmla="*/ 528037 w 556637"/>
                <a:gd name="csY0" fmla="*/ 1677 h 420007"/>
                <a:gd name="csX1" fmla="*/ 553451 w 556637"/>
                <a:gd name="csY1" fmla="*/ 27159 h 420007"/>
                <a:gd name="csX2" fmla="*/ 33703 w 556637"/>
                <a:gd name="csY2" fmla="*/ 414981 h 420007"/>
                <a:gd name="csX3" fmla="*/ 1143 w 556637"/>
                <a:gd name="csY3" fmla="*/ 409184 h 420007"/>
                <a:gd name="csX4" fmla="*/ 47118 w 556637"/>
                <a:gd name="csY4" fmla="*/ 354108 h 420007"/>
                <a:gd name="csX5" fmla="*/ 528037 w 556637"/>
                <a:gd name="csY5" fmla="*/ 1677 h 4200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556637" h="420007">
                  <a:moveTo>
                    <a:pt x="528037" y="1677"/>
                  </a:moveTo>
                  <a:cubicBezTo>
                    <a:pt x="548598" y="-4255"/>
                    <a:pt x="563428" y="5857"/>
                    <a:pt x="553451" y="27159"/>
                  </a:cubicBezTo>
                  <a:lnTo>
                    <a:pt x="33703" y="414981"/>
                  </a:lnTo>
                  <a:cubicBezTo>
                    <a:pt x="23928" y="423475"/>
                    <a:pt x="7008" y="420981"/>
                    <a:pt x="1143" y="409184"/>
                  </a:cubicBezTo>
                  <a:cubicBezTo>
                    <a:pt x="-7486" y="391926"/>
                    <a:pt x="35186" y="363883"/>
                    <a:pt x="47118" y="354108"/>
                  </a:cubicBezTo>
                  <a:cubicBezTo>
                    <a:pt x="198863" y="229665"/>
                    <a:pt x="372652" y="122345"/>
                    <a:pt x="528037" y="1677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A0C3588E-F64F-36A6-92A2-D15A49458138}"/>
                </a:ext>
              </a:extLst>
            </p:cNvPr>
            <p:cNvSpPr/>
            <p:nvPr/>
          </p:nvSpPr>
          <p:spPr>
            <a:xfrm>
              <a:off x="9781279" y="3094419"/>
              <a:ext cx="248674" cy="243437"/>
            </a:xfrm>
            <a:custGeom>
              <a:avLst/>
              <a:gdLst>
                <a:gd name="csX0" fmla="*/ 243398 w 248674"/>
                <a:gd name="csY0" fmla="*/ 5545 h 243437"/>
                <a:gd name="csX1" fmla="*/ 231533 w 248674"/>
                <a:gd name="csY1" fmla="*/ 46667 h 243437"/>
                <a:gd name="csX2" fmla="*/ 56464 w 248674"/>
                <a:gd name="csY2" fmla="*/ 221804 h 243437"/>
                <a:gd name="csX3" fmla="*/ 2871 w 248674"/>
                <a:gd name="csY3" fmla="*/ 237983 h 243437"/>
                <a:gd name="csX4" fmla="*/ 5635 w 248674"/>
                <a:gd name="csY4" fmla="*/ 213445 h 243437"/>
                <a:gd name="csX5" fmla="*/ 119899 w 248674"/>
                <a:gd name="csY5" fmla="*/ 99518 h 243437"/>
                <a:gd name="csX6" fmla="*/ 223714 w 248674"/>
                <a:gd name="csY6" fmla="*/ 1298 h 243437"/>
                <a:gd name="csX7" fmla="*/ 243398 w 248674"/>
                <a:gd name="csY7" fmla="*/ 5545 h 2434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248674" h="243437">
                  <a:moveTo>
                    <a:pt x="243398" y="5545"/>
                  </a:moveTo>
                  <a:cubicBezTo>
                    <a:pt x="257082" y="19163"/>
                    <a:pt x="240904" y="35139"/>
                    <a:pt x="231533" y="46667"/>
                  </a:cubicBezTo>
                  <a:cubicBezTo>
                    <a:pt x="194726" y="91968"/>
                    <a:pt x="101765" y="184457"/>
                    <a:pt x="56464" y="221804"/>
                  </a:cubicBezTo>
                  <a:cubicBezTo>
                    <a:pt x="41431" y="234208"/>
                    <a:pt x="23297" y="252746"/>
                    <a:pt x="2871" y="237983"/>
                  </a:cubicBezTo>
                  <a:cubicBezTo>
                    <a:pt x="-2657" y="228478"/>
                    <a:pt x="646" y="221871"/>
                    <a:pt x="5635" y="213445"/>
                  </a:cubicBezTo>
                  <a:cubicBezTo>
                    <a:pt x="17027" y="194232"/>
                    <a:pt x="97720" y="120618"/>
                    <a:pt x="119899" y="99518"/>
                  </a:cubicBezTo>
                  <a:cubicBezTo>
                    <a:pt x="154279" y="66756"/>
                    <a:pt x="192299" y="37364"/>
                    <a:pt x="223714" y="1298"/>
                  </a:cubicBezTo>
                  <a:cubicBezTo>
                    <a:pt x="229780" y="-1870"/>
                    <a:pt x="239016" y="1231"/>
                    <a:pt x="243398" y="5545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7E00D22D-818A-FA2A-8AF5-56F4A6B495D6}"/>
                </a:ext>
              </a:extLst>
            </p:cNvPr>
            <p:cNvSpPr/>
            <p:nvPr/>
          </p:nvSpPr>
          <p:spPr>
            <a:xfrm>
              <a:off x="10386507" y="3320592"/>
              <a:ext cx="36990" cy="37875"/>
            </a:xfrm>
            <a:custGeom>
              <a:avLst/>
              <a:gdLst>
                <a:gd name="csX0" fmla="*/ 9072 w 36990"/>
                <a:gd name="csY0" fmla="*/ 1225 h 37875"/>
                <a:gd name="csX1" fmla="*/ 23296 w 36990"/>
                <a:gd name="csY1" fmla="*/ 37358 h 37875"/>
                <a:gd name="csX2" fmla="*/ 9072 w 36990"/>
                <a:gd name="csY2" fmla="*/ 1225 h 37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90" h="37875">
                  <a:moveTo>
                    <a:pt x="9072" y="1225"/>
                  </a:moveTo>
                  <a:cubicBezTo>
                    <a:pt x="35497" y="-7269"/>
                    <a:pt x="48845" y="30954"/>
                    <a:pt x="23296" y="37358"/>
                  </a:cubicBezTo>
                  <a:cubicBezTo>
                    <a:pt x="2600" y="42549"/>
                    <a:pt x="-9265" y="7090"/>
                    <a:pt x="9072" y="1225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D3D78842-392B-07EA-27F7-0020ED05E50A}"/>
                </a:ext>
              </a:extLst>
            </p:cNvPr>
            <p:cNvSpPr/>
            <p:nvPr/>
          </p:nvSpPr>
          <p:spPr>
            <a:xfrm>
              <a:off x="9278031" y="3428261"/>
              <a:ext cx="186459" cy="196201"/>
            </a:xfrm>
            <a:custGeom>
              <a:avLst/>
              <a:gdLst>
                <a:gd name="csX0" fmla="*/ 72388 w 186459"/>
                <a:gd name="csY0" fmla="*/ 876 h 196201"/>
                <a:gd name="csX1" fmla="*/ 174046 w 186459"/>
                <a:gd name="csY1" fmla="*/ 124713 h 196201"/>
                <a:gd name="csX2" fmla="*/ 89848 w 186459"/>
                <a:gd name="csY2" fmla="*/ 182350 h 196201"/>
                <a:gd name="csX3" fmla="*/ 2077 w 186459"/>
                <a:gd name="csY3" fmla="*/ 94714 h 196201"/>
                <a:gd name="csX4" fmla="*/ 86141 w 186459"/>
                <a:gd name="csY4" fmla="*/ 133004 h 196201"/>
                <a:gd name="csX5" fmla="*/ 142902 w 186459"/>
                <a:gd name="csY5" fmla="*/ 153161 h 196201"/>
                <a:gd name="csX6" fmla="*/ 94972 w 186459"/>
                <a:gd name="csY6" fmla="*/ 81771 h 196201"/>
                <a:gd name="csX7" fmla="*/ 42660 w 186459"/>
                <a:gd name="csY7" fmla="*/ 0 h 196201"/>
                <a:gd name="csX8" fmla="*/ 72321 w 186459"/>
                <a:gd name="csY8" fmla="*/ 944 h 1962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6459" h="196201">
                  <a:moveTo>
                    <a:pt x="72388" y="876"/>
                  </a:moveTo>
                  <a:cubicBezTo>
                    <a:pt x="104814" y="43751"/>
                    <a:pt x="148968" y="75839"/>
                    <a:pt x="174046" y="124713"/>
                  </a:cubicBezTo>
                  <a:cubicBezTo>
                    <a:pt x="213954" y="202506"/>
                    <a:pt x="150047" y="208236"/>
                    <a:pt x="89848" y="182350"/>
                  </a:cubicBezTo>
                  <a:cubicBezTo>
                    <a:pt x="68883" y="173317"/>
                    <a:pt x="-14102" y="121005"/>
                    <a:pt x="2077" y="94714"/>
                  </a:cubicBezTo>
                  <a:cubicBezTo>
                    <a:pt x="18728" y="67614"/>
                    <a:pt x="68344" y="122488"/>
                    <a:pt x="86141" y="133004"/>
                  </a:cubicBezTo>
                  <a:cubicBezTo>
                    <a:pt x="102522" y="142644"/>
                    <a:pt x="123689" y="154239"/>
                    <a:pt x="142902" y="153161"/>
                  </a:cubicBezTo>
                  <a:cubicBezTo>
                    <a:pt x="146744" y="150262"/>
                    <a:pt x="100162" y="88175"/>
                    <a:pt x="94972" y="81771"/>
                  </a:cubicBezTo>
                  <a:cubicBezTo>
                    <a:pt x="74478" y="56424"/>
                    <a:pt x="35244" y="37953"/>
                    <a:pt x="42660" y="0"/>
                  </a:cubicBezTo>
                  <a:lnTo>
                    <a:pt x="72321" y="944"/>
                  </a:ln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09B7E7AC-C7E6-4B75-F881-EF477C1DACDF}"/>
                </a:ext>
              </a:extLst>
            </p:cNvPr>
            <p:cNvSpPr/>
            <p:nvPr/>
          </p:nvSpPr>
          <p:spPr>
            <a:xfrm>
              <a:off x="9176736" y="3538456"/>
              <a:ext cx="304140" cy="149207"/>
            </a:xfrm>
            <a:custGeom>
              <a:avLst/>
              <a:gdLst>
                <a:gd name="csX0" fmla="*/ 8793 w 304140"/>
                <a:gd name="csY0" fmla="*/ 1171 h 149207"/>
                <a:gd name="csX1" fmla="*/ 74250 w 304140"/>
                <a:gd name="csY1" fmla="*/ 56381 h 149207"/>
                <a:gd name="csX2" fmla="*/ 225591 w 304140"/>
                <a:gd name="csY2" fmla="*/ 106604 h 149207"/>
                <a:gd name="csX3" fmla="*/ 300283 w 304140"/>
                <a:gd name="csY3" fmla="*/ 95750 h 149207"/>
                <a:gd name="csX4" fmla="*/ 214400 w 304140"/>
                <a:gd name="csY4" fmla="*/ 148466 h 149207"/>
                <a:gd name="csX5" fmla="*/ 26725 w 304140"/>
                <a:gd name="csY5" fmla="*/ 66763 h 149207"/>
                <a:gd name="csX6" fmla="*/ 8793 w 304140"/>
                <a:gd name="csY6" fmla="*/ 1238 h 149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04140" h="149207">
                  <a:moveTo>
                    <a:pt x="8793" y="1171"/>
                  </a:moveTo>
                  <a:cubicBezTo>
                    <a:pt x="35893" y="-7930"/>
                    <a:pt x="55510" y="38450"/>
                    <a:pt x="74250" y="56381"/>
                  </a:cubicBezTo>
                  <a:cubicBezTo>
                    <a:pt x="118540" y="98716"/>
                    <a:pt x="164111" y="112738"/>
                    <a:pt x="225591" y="106604"/>
                  </a:cubicBezTo>
                  <a:cubicBezTo>
                    <a:pt x="251410" y="104042"/>
                    <a:pt x="278577" y="84627"/>
                    <a:pt x="300283" y="95750"/>
                  </a:cubicBezTo>
                  <a:cubicBezTo>
                    <a:pt x="323608" y="128984"/>
                    <a:pt x="234354" y="146714"/>
                    <a:pt x="214400" y="148466"/>
                  </a:cubicBezTo>
                  <a:cubicBezTo>
                    <a:pt x="144629" y="154669"/>
                    <a:pt x="70273" y="121434"/>
                    <a:pt x="26725" y="66763"/>
                  </a:cubicBezTo>
                  <a:cubicBezTo>
                    <a:pt x="17557" y="55303"/>
                    <a:pt x="-15610" y="9395"/>
                    <a:pt x="8793" y="1238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F8F5CD2B-834E-6366-B6EE-E0DE340892B8}"/>
                </a:ext>
              </a:extLst>
            </p:cNvPr>
            <p:cNvSpPr/>
            <p:nvPr/>
          </p:nvSpPr>
          <p:spPr>
            <a:xfrm>
              <a:off x="9419846" y="3440837"/>
              <a:ext cx="39714" cy="36436"/>
            </a:xfrm>
            <a:custGeom>
              <a:avLst/>
              <a:gdLst>
                <a:gd name="csX0" fmla="*/ 7221 w 39714"/>
                <a:gd name="csY0" fmla="*/ 33669 h 36436"/>
                <a:gd name="csX1" fmla="*/ 36006 w 39714"/>
                <a:gd name="csY1" fmla="*/ 7513 h 36436"/>
                <a:gd name="csX2" fmla="*/ 7221 w 39714"/>
                <a:gd name="csY2" fmla="*/ 33669 h 3643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714" h="36436">
                  <a:moveTo>
                    <a:pt x="7221" y="33669"/>
                  </a:moveTo>
                  <a:cubicBezTo>
                    <a:pt x="-15092" y="19512"/>
                    <a:pt x="19962" y="-15205"/>
                    <a:pt x="36006" y="7513"/>
                  </a:cubicBezTo>
                  <a:cubicBezTo>
                    <a:pt x="49691" y="26928"/>
                    <a:pt x="22187" y="43106"/>
                    <a:pt x="7221" y="33669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38BDEA14-C605-1748-33CC-958D8E8FFEA4}"/>
                </a:ext>
              </a:extLst>
            </p:cNvPr>
            <p:cNvSpPr/>
            <p:nvPr/>
          </p:nvSpPr>
          <p:spPr>
            <a:xfrm>
              <a:off x="9177584" y="3436909"/>
              <a:ext cx="38012" cy="35471"/>
            </a:xfrm>
            <a:custGeom>
              <a:avLst/>
              <a:gdLst>
                <a:gd name="csX0" fmla="*/ 5316 w 38012"/>
                <a:gd name="csY0" fmla="*/ 32407 h 35471"/>
                <a:gd name="csX1" fmla="*/ 31404 w 38012"/>
                <a:gd name="csY1" fmla="*/ 3622 h 35471"/>
                <a:gd name="csX2" fmla="*/ 5316 w 38012"/>
                <a:gd name="csY2" fmla="*/ 32407 h 354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12" h="35471">
                  <a:moveTo>
                    <a:pt x="5316" y="32407"/>
                  </a:moveTo>
                  <a:cubicBezTo>
                    <a:pt x="-10122" y="22767"/>
                    <a:pt x="10978" y="-11007"/>
                    <a:pt x="31404" y="3622"/>
                  </a:cubicBezTo>
                  <a:cubicBezTo>
                    <a:pt x="50212" y="17037"/>
                    <a:pt x="24865" y="44676"/>
                    <a:pt x="5316" y="32407"/>
                  </a:cubicBezTo>
                  <a:close/>
                </a:path>
              </a:pathLst>
            </a:custGeom>
            <a:solidFill>
              <a:srgbClr val="004C66"/>
            </a:solidFill>
            <a:ln w="6731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3913708400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100A8E3E-6006-9315-3285-344FADC156D9}"/>
              </a:ext>
            </a:extLst>
          </p:cNvPr>
          <p:cNvGrpSpPr/>
          <p:nvPr userDrawn="1"/>
        </p:nvGrpSpPr>
        <p:grpSpPr>
          <a:xfrm>
            <a:off x="6047251" y="2555241"/>
            <a:ext cx="5895118" cy="4340049"/>
            <a:chOff x="6047251" y="2555241"/>
            <a:chExt cx="5895118" cy="4340049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23367817-8EF4-024D-07EF-D44D8FCF977E}"/>
                </a:ext>
              </a:extLst>
            </p:cNvPr>
            <p:cNvSpPr/>
            <p:nvPr/>
          </p:nvSpPr>
          <p:spPr>
            <a:xfrm>
              <a:off x="6961900" y="2555241"/>
              <a:ext cx="4980469" cy="4340049"/>
            </a:xfrm>
            <a:custGeom>
              <a:avLst/>
              <a:gdLst>
                <a:gd name="csX0" fmla="*/ 3906099 w 4980469"/>
                <a:gd name="csY0" fmla="*/ 0 h 4340049"/>
                <a:gd name="csX1" fmla="*/ 3922933 w 4980469"/>
                <a:gd name="csY1" fmla="*/ 30721 h 4340049"/>
                <a:gd name="csX2" fmla="*/ 3917955 w 4980469"/>
                <a:gd name="csY2" fmla="*/ 2039737 h 4340049"/>
                <a:gd name="csX3" fmla="*/ 4101039 w 4980469"/>
                <a:gd name="csY3" fmla="*/ 2039737 h 4340049"/>
                <a:gd name="csX4" fmla="*/ 4122722 w 4980469"/>
                <a:gd name="csY4" fmla="*/ 2070393 h 4340049"/>
                <a:gd name="csX5" fmla="*/ 4122328 w 4980469"/>
                <a:gd name="csY5" fmla="*/ 2265530 h 4340049"/>
                <a:gd name="csX6" fmla="*/ 4101039 w 4980469"/>
                <a:gd name="csY6" fmla="*/ 2287016 h 4340049"/>
                <a:gd name="csX7" fmla="*/ 2495986 w 4980469"/>
                <a:gd name="csY7" fmla="*/ 2287016 h 4340049"/>
                <a:gd name="csX8" fmla="*/ 2529525 w 4980469"/>
                <a:gd name="csY8" fmla="*/ 2510254 h 4340049"/>
                <a:gd name="csX9" fmla="*/ 2567124 w 4980469"/>
                <a:gd name="csY9" fmla="*/ 2510254 h 4340049"/>
                <a:gd name="csX10" fmla="*/ 2759969 w 4980469"/>
                <a:gd name="csY10" fmla="*/ 2458113 h 4340049"/>
                <a:gd name="csX11" fmla="*/ 3013340 w 4980469"/>
                <a:gd name="csY11" fmla="*/ 2547264 h 4340049"/>
                <a:gd name="csX12" fmla="*/ 3037249 w 4980469"/>
                <a:gd name="csY12" fmla="*/ 2627965 h 4340049"/>
                <a:gd name="csX13" fmla="*/ 3089587 w 4980469"/>
                <a:gd name="csY13" fmla="*/ 2694518 h 4340049"/>
                <a:gd name="csX14" fmla="*/ 3119260 w 4980469"/>
                <a:gd name="csY14" fmla="*/ 2762315 h 4340049"/>
                <a:gd name="csX15" fmla="*/ 3109566 w 4980469"/>
                <a:gd name="csY15" fmla="*/ 2971732 h 4340049"/>
                <a:gd name="csX16" fmla="*/ 3014519 w 4980469"/>
                <a:gd name="csY16" fmla="*/ 3097696 h 4340049"/>
                <a:gd name="csX17" fmla="*/ 3084346 w 4980469"/>
                <a:gd name="csY17" fmla="*/ 3179904 h 4340049"/>
                <a:gd name="csX18" fmla="*/ 3102622 w 4980469"/>
                <a:gd name="csY18" fmla="*/ 3223465 h 4340049"/>
                <a:gd name="csX19" fmla="*/ 3172909 w 4980469"/>
                <a:gd name="csY19" fmla="*/ 3267287 h 4340049"/>
                <a:gd name="csX20" fmla="*/ 3354618 w 4980469"/>
                <a:gd name="csY20" fmla="*/ 3546859 h 4340049"/>
                <a:gd name="csX21" fmla="*/ 3362871 w 4980469"/>
                <a:gd name="csY21" fmla="*/ 3600376 h 4340049"/>
                <a:gd name="csX22" fmla="*/ 3409182 w 4980469"/>
                <a:gd name="csY22" fmla="*/ 3708654 h 4340049"/>
                <a:gd name="csX23" fmla="*/ 3419925 w 4980469"/>
                <a:gd name="csY23" fmla="*/ 3655269 h 4340049"/>
                <a:gd name="csX24" fmla="*/ 3541436 w 4980469"/>
                <a:gd name="csY24" fmla="*/ 3339342 h 4340049"/>
                <a:gd name="csX25" fmla="*/ 3596984 w 4980469"/>
                <a:gd name="csY25" fmla="*/ 3252679 h 4340049"/>
                <a:gd name="csX26" fmla="*/ 3581459 w 4980469"/>
                <a:gd name="csY26" fmla="*/ 3196280 h 4340049"/>
                <a:gd name="csX27" fmla="*/ 3601962 w 4980469"/>
                <a:gd name="csY27" fmla="*/ 3062258 h 4340049"/>
                <a:gd name="csX28" fmla="*/ 3677750 w 4980469"/>
                <a:gd name="csY28" fmla="*/ 3057149 h 4340049"/>
                <a:gd name="csX29" fmla="*/ 3761072 w 4980469"/>
                <a:gd name="csY29" fmla="*/ 3057149 h 4340049"/>
                <a:gd name="csX30" fmla="*/ 3853630 w 4980469"/>
                <a:gd name="csY30" fmla="*/ 3057149 h 4340049"/>
                <a:gd name="csX31" fmla="*/ 3969965 w 4980469"/>
                <a:gd name="csY31" fmla="*/ 2966557 h 4340049"/>
                <a:gd name="csX32" fmla="*/ 3970227 w 4980469"/>
                <a:gd name="csY32" fmla="*/ 2866990 h 4340049"/>
                <a:gd name="csX33" fmla="*/ 3827231 w 4980469"/>
                <a:gd name="csY33" fmla="*/ 2754913 h 4340049"/>
                <a:gd name="csX34" fmla="*/ 4061999 w 4980469"/>
                <a:gd name="csY34" fmla="*/ 2718623 h 4340049"/>
                <a:gd name="csX35" fmla="*/ 4538347 w 4980469"/>
                <a:gd name="csY35" fmla="*/ 2638839 h 4340049"/>
                <a:gd name="csX36" fmla="*/ 4517189 w 4980469"/>
                <a:gd name="csY36" fmla="*/ 3083220 h 4340049"/>
                <a:gd name="csX37" fmla="*/ 4581580 w 4980469"/>
                <a:gd name="csY37" fmla="*/ 3166148 h 4340049"/>
                <a:gd name="csX38" fmla="*/ 4585968 w 4980469"/>
                <a:gd name="csY38" fmla="*/ 3199817 h 4340049"/>
                <a:gd name="csX39" fmla="*/ 4657499 w 4980469"/>
                <a:gd name="csY39" fmla="*/ 3251893 h 4340049"/>
                <a:gd name="csX40" fmla="*/ 4788246 w 4980469"/>
                <a:gd name="csY40" fmla="*/ 3543060 h 4340049"/>
                <a:gd name="csX41" fmla="*/ 4940282 w 4980469"/>
                <a:gd name="csY41" fmla="*/ 3848703 h 4340049"/>
                <a:gd name="csX42" fmla="*/ 4978340 w 4980469"/>
                <a:gd name="csY42" fmla="*/ 4271860 h 4340049"/>
                <a:gd name="csX43" fmla="*/ 4976112 w 4980469"/>
                <a:gd name="csY43" fmla="*/ 4336120 h 4340049"/>
                <a:gd name="csX44" fmla="*/ 3721245 w 4980469"/>
                <a:gd name="csY44" fmla="*/ 4340050 h 4340049"/>
                <a:gd name="csX45" fmla="*/ 3710044 w 4980469"/>
                <a:gd name="csY45" fmla="*/ 4320399 h 4340049"/>
                <a:gd name="csX46" fmla="*/ 3741814 w 4980469"/>
                <a:gd name="csY46" fmla="*/ 3946173 h 4340049"/>
                <a:gd name="csX47" fmla="*/ 3430341 w 4980469"/>
                <a:gd name="csY47" fmla="*/ 3808221 h 4340049"/>
                <a:gd name="csX48" fmla="*/ 3474097 w 4980469"/>
                <a:gd name="csY48" fmla="*/ 4301402 h 4340049"/>
                <a:gd name="csX49" fmla="*/ 3457983 w 4980469"/>
                <a:gd name="csY49" fmla="*/ 4325836 h 4340049"/>
                <a:gd name="csX50" fmla="*/ 2215366 w 4980469"/>
                <a:gd name="csY50" fmla="*/ 4324460 h 4340049"/>
                <a:gd name="csX51" fmla="*/ 2202461 w 4980469"/>
                <a:gd name="csY51" fmla="*/ 4301402 h 4340049"/>
                <a:gd name="csX52" fmla="*/ 2229580 w 4980469"/>
                <a:gd name="csY52" fmla="*/ 4010760 h 4340049"/>
                <a:gd name="csX53" fmla="*/ 2096213 w 4980469"/>
                <a:gd name="csY53" fmla="*/ 3587406 h 4340049"/>
                <a:gd name="csX54" fmla="*/ 2097327 w 4980469"/>
                <a:gd name="csY54" fmla="*/ 3440742 h 4340049"/>
                <a:gd name="csX55" fmla="*/ 2158442 w 4980469"/>
                <a:gd name="csY55" fmla="*/ 3415720 h 4340049"/>
                <a:gd name="csX56" fmla="*/ 2027434 w 4980469"/>
                <a:gd name="csY56" fmla="*/ 2477043 h 4340049"/>
                <a:gd name="csX57" fmla="*/ 2010861 w 4980469"/>
                <a:gd name="csY57" fmla="*/ 2488965 h 4340049"/>
                <a:gd name="csX58" fmla="*/ 1768036 w 4980469"/>
                <a:gd name="csY58" fmla="*/ 3544697 h 4340049"/>
                <a:gd name="csX59" fmla="*/ 1801771 w 4980469"/>
                <a:gd name="csY59" fmla="*/ 3582231 h 4340049"/>
                <a:gd name="csX60" fmla="*/ 1901403 w 4980469"/>
                <a:gd name="csY60" fmla="*/ 3891543 h 4340049"/>
                <a:gd name="csX61" fmla="*/ 1938020 w 4980469"/>
                <a:gd name="csY61" fmla="*/ 4310966 h 4340049"/>
                <a:gd name="csX62" fmla="*/ 1932256 w 4980469"/>
                <a:gd name="csY62" fmla="*/ 4326360 h 4340049"/>
                <a:gd name="csX63" fmla="*/ 682433 w 4980469"/>
                <a:gd name="csY63" fmla="*/ 4335399 h 4340049"/>
                <a:gd name="csX64" fmla="*/ 666319 w 4980469"/>
                <a:gd name="csY64" fmla="*/ 4310966 h 4340049"/>
                <a:gd name="csX65" fmla="*/ 702936 w 4980469"/>
                <a:gd name="csY65" fmla="*/ 3891543 h 4340049"/>
                <a:gd name="csX66" fmla="*/ 760907 w 4980469"/>
                <a:gd name="csY66" fmla="*/ 3635683 h 4340049"/>
                <a:gd name="csX67" fmla="*/ 812197 w 4980469"/>
                <a:gd name="csY67" fmla="*/ 3511028 h 4340049"/>
                <a:gd name="csX68" fmla="*/ 921655 w 4980469"/>
                <a:gd name="csY68" fmla="*/ 3335215 h 4340049"/>
                <a:gd name="csX69" fmla="*/ 867024 w 4980469"/>
                <a:gd name="csY69" fmla="*/ 3313860 h 4340049"/>
                <a:gd name="csX70" fmla="*/ 869382 w 4980469"/>
                <a:gd name="csY70" fmla="*/ 3235386 h 4340049"/>
                <a:gd name="csX71" fmla="*/ 1187930 w 4980469"/>
                <a:gd name="csY71" fmla="*/ 2545889 h 4340049"/>
                <a:gd name="csX72" fmla="*/ 1494818 w 4980469"/>
                <a:gd name="csY72" fmla="*/ 2543465 h 4340049"/>
                <a:gd name="csX73" fmla="*/ 1525670 w 4980469"/>
                <a:gd name="csY73" fmla="*/ 2329594 h 4340049"/>
                <a:gd name="csX74" fmla="*/ 1387718 w 4980469"/>
                <a:gd name="csY74" fmla="*/ 2289243 h 4340049"/>
                <a:gd name="csX75" fmla="*/ 26275 w 4980469"/>
                <a:gd name="csY75" fmla="*/ 2285771 h 4340049"/>
                <a:gd name="csX76" fmla="*/ 3611 w 4980469"/>
                <a:gd name="csY76" fmla="*/ 2260879 h 4340049"/>
                <a:gd name="csX77" fmla="*/ 3611 w 4980469"/>
                <a:gd name="csY77" fmla="*/ 2060698 h 4340049"/>
                <a:gd name="csX78" fmla="*/ 15729 w 4980469"/>
                <a:gd name="csY78" fmla="*/ 2039540 h 4340049"/>
                <a:gd name="csX79" fmla="*/ 196456 w 4980469"/>
                <a:gd name="csY79" fmla="*/ 2039540 h 4340049"/>
                <a:gd name="csX80" fmla="*/ 203596 w 4980469"/>
                <a:gd name="csY80" fmla="*/ 2032401 h 4340049"/>
                <a:gd name="csX81" fmla="*/ 203596 w 4980469"/>
                <a:gd name="csY81" fmla="*/ 21420 h 4340049"/>
                <a:gd name="csX82" fmla="*/ 213094 w 4980469"/>
                <a:gd name="csY82" fmla="*/ 0 h 4340049"/>
                <a:gd name="csX83" fmla="*/ 3905968 w 4980469"/>
                <a:gd name="csY83" fmla="*/ 0 h 4340049"/>
                <a:gd name="csX84" fmla="*/ 3884744 w 4980469"/>
                <a:gd name="csY84" fmla="*/ 38058 h 4340049"/>
                <a:gd name="csX85" fmla="*/ 248925 w 4980469"/>
                <a:gd name="csY85" fmla="*/ 38058 h 4340049"/>
                <a:gd name="csX86" fmla="*/ 241785 w 4980469"/>
                <a:gd name="csY86" fmla="*/ 45198 h 4340049"/>
                <a:gd name="csX87" fmla="*/ 241785 w 4980469"/>
                <a:gd name="csY87" fmla="*/ 2039737 h 4340049"/>
                <a:gd name="csX88" fmla="*/ 1140636 w 4980469"/>
                <a:gd name="csY88" fmla="*/ 2039737 h 4340049"/>
                <a:gd name="csX89" fmla="*/ 966983 w 4980469"/>
                <a:gd name="csY89" fmla="*/ 1863858 h 4340049"/>
                <a:gd name="csX90" fmla="*/ 897221 w 4980469"/>
                <a:gd name="csY90" fmla="*/ 1656079 h 4340049"/>
                <a:gd name="csX91" fmla="*/ 1166837 w 4980469"/>
                <a:gd name="csY91" fmla="*/ 1350370 h 4340049"/>
                <a:gd name="csX92" fmla="*/ 1476083 w 4980469"/>
                <a:gd name="csY92" fmla="*/ 1012958 h 4340049"/>
                <a:gd name="csX93" fmla="*/ 1489905 w 4980469"/>
                <a:gd name="csY93" fmla="*/ 988721 h 4340049"/>
                <a:gd name="csX94" fmla="*/ 1820833 w 4980469"/>
                <a:gd name="csY94" fmla="*/ 848870 h 4340049"/>
                <a:gd name="csX95" fmla="*/ 1882538 w 4980469"/>
                <a:gd name="csY95" fmla="*/ 827253 h 4340049"/>
                <a:gd name="csX96" fmla="*/ 1816182 w 4980469"/>
                <a:gd name="csY96" fmla="*/ 724936 h 4340049"/>
                <a:gd name="csX97" fmla="*/ 1797186 w 4980469"/>
                <a:gd name="csY97" fmla="*/ 520890 h 4340049"/>
                <a:gd name="csX98" fmla="*/ 2398385 w 4980469"/>
                <a:gd name="csY98" fmla="*/ 527899 h 4340049"/>
                <a:gd name="csX99" fmla="*/ 2488912 w 4980469"/>
                <a:gd name="csY99" fmla="*/ 679934 h 4340049"/>
                <a:gd name="csX100" fmla="*/ 2424848 w 4980469"/>
                <a:gd name="csY100" fmla="*/ 734761 h 4340049"/>
                <a:gd name="csX101" fmla="*/ 2372445 w 4980469"/>
                <a:gd name="csY101" fmla="*/ 739412 h 4340049"/>
                <a:gd name="csX102" fmla="*/ 2327313 w 4980469"/>
                <a:gd name="csY102" fmla="*/ 803606 h 4340049"/>
                <a:gd name="csX103" fmla="*/ 2263118 w 4980469"/>
                <a:gd name="csY103" fmla="*/ 858237 h 4340049"/>
                <a:gd name="csX104" fmla="*/ 2610422 w 4980469"/>
                <a:gd name="csY104" fmla="*/ 1086257 h 4340049"/>
                <a:gd name="csX105" fmla="*/ 2705404 w 4980469"/>
                <a:gd name="csY105" fmla="*/ 1540529 h 4340049"/>
                <a:gd name="csX106" fmla="*/ 2739924 w 4980469"/>
                <a:gd name="csY106" fmla="*/ 1449085 h 4340049"/>
                <a:gd name="csX107" fmla="*/ 2790690 w 4980469"/>
                <a:gd name="csY107" fmla="*/ 1261678 h 4340049"/>
                <a:gd name="csX108" fmla="*/ 2776803 w 4980469"/>
                <a:gd name="csY108" fmla="*/ 1171937 h 4340049"/>
                <a:gd name="csX109" fmla="*/ 2867003 w 4980469"/>
                <a:gd name="csY109" fmla="*/ 1031758 h 4340049"/>
                <a:gd name="csX110" fmla="*/ 2876566 w 4980469"/>
                <a:gd name="csY110" fmla="*/ 1007980 h 4340049"/>
                <a:gd name="csX111" fmla="*/ 2793311 w 4980469"/>
                <a:gd name="csY111" fmla="*/ 1007980 h 4340049"/>
                <a:gd name="csX112" fmla="*/ 2781192 w 4980469"/>
                <a:gd name="csY112" fmla="*/ 986822 h 4340049"/>
                <a:gd name="csX113" fmla="*/ 2786367 w 4980469"/>
                <a:gd name="csY113" fmla="*/ 820375 h 4340049"/>
                <a:gd name="csX114" fmla="*/ 2817023 w 4980469"/>
                <a:gd name="csY114" fmla="*/ 689367 h 4340049"/>
                <a:gd name="csX115" fmla="*/ 3082447 w 4980469"/>
                <a:gd name="csY115" fmla="*/ 685633 h 4340049"/>
                <a:gd name="csX116" fmla="*/ 3095482 w 4980469"/>
                <a:gd name="csY116" fmla="*/ 705874 h 4340049"/>
                <a:gd name="csX117" fmla="*/ 3090504 w 4980469"/>
                <a:gd name="csY117" fmla="*/ 886797 h 4340049"/>
                <a:gd name="csX118" fmla="*/ 3103408 w 4980469"/>
                <a:gd name="csY118" fmla="*/ 931012 h 4340049"/>
                <a:gd name="csX119" fmla="*/ 3097775 w 4980469"/>
                <a:gd name="csY119" fmla="*/ 1222047 h 4340049"/>
                <a:gd name="csX120" fmla="*/ 3035939 w 4980469"/>
                <a:gd name="csY120" fmla="*/ 1592867 h 4340049"/>
                <a:gd name="csX121" fmla="*/ 2822002 w 4980469"/>
                <a:gd name="csY121" fmla="*/ 1997094 h 4340049"/>
                <a:gd name="csX122" fmla="*/ 2762458 w 4980469"/>
                <a:gd name="csY122" fmla="*/ 2039803 h 4340049"/>
                <a:gd name="csX123" fmla="*/ 3880028 w 4980469"/>
                <a:gd name="csY123" fmla="*/ 2039803 h 4340049"/>
                <a:gd name="csX124" fmla="*/ 3884810 w 4980469"/>
                <a:gd name="csY124" fmla="*/ 38123 h 4340049"/>
                <a:gd name="csX125" fmla="*/ 2196500 w 4980469"/>
                <a:gd name="csY125" fmla="*/ 399445 h 4340049"/>
                <a:gd name="csX126" fmla="*/ 2056911 w 4980469"/>
                <a:gd name="csY126" fmla="*/ 431935 h 4340049"/>
                <a:gd name="csX127" fmla="*/ 2020490 w 4980469"/>
                <a:gd name="csY127" fmla="*/ 394663 h 4340049"/>
                <a:gd name="csX128" fmla="*/ 1832296 w 4980469"/>
                <a:gd name="csY128" fmla="*/ 546502 h 4340049"/>
                <a:gd name="csX129" fmla="*/ 1923085 w 4980469"/>
                <a:gd name="csY129" fmla="*/ 803410 h 4340049"/>
                <a:gd name="csX130" fmla="*/ 1963239 w 4980469"/>
                <a:gd name="csY130" fmla="*/ 820441 h 4340049"/>
                <a:gd name="csX131" fmla="*/ 2006996 w 4980469"/>
                <a:gd name="csY131" fmla="*/ 645086 h 4340049"/>
                <a:gd name="csX132" fmla="*/ 2063199 w 4980469"/>
                <a:gd name="csY132" fmla="*/ 605980 h 4340049"/>
                <a:gd name="csX133" fmla="*/ 2157656 w 4980469"/>
                <a:gd name="csY133" fmla="*/ 674432 h 4340049"/>
                <a:gd name="csX134" fmla="*/ 2102174 w 4980469"/>
                <a:gd name="csY134" fmla="*/ 557507 h 4340049"/>
                <a:gd name="csX135" fmla="*/ 2126607 w 4980469"/>
                <a:gd name="csY135" fmla="*/ 537790 h 4340049"/>
                <a:gd name="csX136" fmla="*/ 2175342 w 4980469"/>
                <a:gd name="csY136" fmla="*/ 608338 h 4340049"/>
                <a:gd name="csX137" fmla="*/ 2201086 w 4980469"/>
                <a:gd name="csY137" fmla="*/ 634933 h 4340049"/>
                <a:gd name="csX138" fmla="*/ 2239275 w 4980469"/>
                <a:gd name="csY138" fmla="*/ 827384 h 4340049"/>
                <a:gd name="csX139" fmla="*/ 2362947 w 4980469"/>
                <a:gd name="csY139" fmla="*/ 550367 h 4340049"/>
                <a:gd name="csX140" fmla="*/ 2205933 w 4980469"/>
                <a:gd name="csY140" fmla="*/ 402589 h 4340049"/>
                <a:gd name="csX141" fmla="*/ 2196500 w 4980469"/>
                <a:gd name="csY141" fmla="*/ 399510 h 4340049"/>
                <a:gd name="csX142" fmla="*/ 1792142 w 4980469"/>
                <a:gd name="csY142" fmla="*/ 561044 h 4340049"/>
                <a:gd name="csX143" fmla="*/ 1801640 w 4980469"/>
                <a:gd name="csY143" fmla="*/ 689367 h 4340049"/>
                <a:gd name="csX144" fmla="*/ 1792142 w 4980469"/>
                <a:gd name="csY144" fmla="*/ 561044 h 4340049"/>
                <a:gd name="csX145" fmla="*/ 2391441 w 4980469"/>
                <a:gd name="csY145" fmla="*/ 698865 h 4340049"/>
                <a:gd name="csX146" fmla="*/ 2431792 w 4980469"/>
                <a:gd name="csY146" fmla="*/ 580040 h 4340049"/>
                <a:gd name="csX147" fmla="*/ 2405656 w 4980469"/>
                <a:gd name="csY147" fmla="*/ 577551 h 4340049"/>
                <a:gd name="csX148" fmla="*/ 2391441 w 4980469"/>
                <a:gd name="csY148" fmla="*/ 698865 h 4340049"/>
                <a:gd name="csX149" fmla="*/ 2042500 w 4980469"/>
                <a:gd name="csY149" fmla="*/ 694542 h 4340049"/>
                <a:gd name="csX150" fmla="*/ 2118419 w 4980469"/>
                <a:gd name="csY150" fmla="*/ 760177 h 4340049"/>
                <a:gd name="csX151" fmla="*/ 2195649 w 4980469"/>
                <a:gd name="csY151" fmla="*/ 738430 h 4340049"/>
                <a:gd name="csX152" fmla="*/ 2128834 w 4980469"/>
                <a:gd name="csY152" fmla="*/ 726377 h 4340049"/>
                <a:gd name="csX153" fmla="*/ 2042434 w 4980469"/>
                <a:gd name="csY153" fmla="*/ 694542 h 4340049"/>
                <a:gd name="csX154" fmla="*/ 2824163 w 4980469"/>
                <a:gd name="csY154" fmla="*/ 734565 h 4340049"/>
                <a:gd name="csX155" fmla="*/ 2824163 w 4980469"/>
                <a:gd name="csY155" fmla="*/ 841533 h 4340049"/>
                <a:gd name="csX156" fmla="*/ 2897725 w 4980469"/>
                <a:gd name="csY156" fmla="*/ 798628 h 4340049"/>
                <a:gd name="csX157" fmla="*/ 2966897 w 4980469"/>
                <a:gd name="csY157" fmla="*/ 748779 h 4340049"/>
                <a:gd name="csX158" fmla="*/ 2943119 w 4980469"/>
                <a:gd name="csY158" fmla="*/ 836817 h 4340049"/>
                <a:gd name="csX159" fmla="*/ 3013012 w 4980469"/>
                <a:gd name="csY159" fmla="*/ 784413 h 4340049"/>
                <a:gd name="csX160" fmla="*/ 3033712 w 4980469"/>
                <a:gd name="csY160" fmla="*/ 815725 h 4340049"/>
                <a:gd name="csX161" fmla="*/ 2902703 w 4980469"/>
                <a:gd name="csY161" fmla="*/ 841599 h 4340049"/>
                <a:gd name="csX162" fmla="*/ 2819447 w 4980469"/>
                <a:gd name="csY162" fmla="*/ 884373 h 4340049"/>
                <a:gd name="csX163" fmla="*/ 2819447 w 4980469"/>
                <a:gd name="csY163" fmla="*/ 969987 h 4340049"/>
                <a:gd name="csX164" fmla="*/ 2921699 w 4980469"/>
                <a:gd name="csY164" fmla="*/ 969987 h 4340049"/>
                <a:gd name="csX165" fmla="*/ 2938272 w 4980469"/>
                <a:gd name="csY165" fmla="*/ 915225 h 4340049"/>
                <a:gd name="csX166" fmla="*/ 3009671 w 4980469"/>
                <a:gd name="csY166" fmla="*/ 898653 h 4340049"/>
                <a:gd name="csX167" fmla="*/ 3052511 w 4980469"/>
                <a:gd name="csY167" fmla="*/ 851097 h 4340049"/>
                <a:gd name="csX168" fmla="*/ 3057293 w 4980469"/>
                <a:gd name="csY168" fmla="*/ 722708 h 4340049"/>
                <a:gd name="csX169" fmla="*/ 2969517 w 4980469"/>
                <a:gd name="csY169" fmla="*/ 727687 h 4340049"/>
                <a:gd name="csX170" fmla="*/ 2840670 w 4980469"/>
                <a:gd name="csY170" fmla="*/ 727228 h 4340049"/>
                <a:gd name="csX171" fmla="*/ 2824294 w 4980469"/>
                <a:gd name="csY171" fmla="*/ 734630 h 4340049"/>
                <a:gd name="csX172" fmla="*/ 1892036 w 4980469"/>
                <a:gd name="csY172" fmla="*/ 1103026 h 4340049"/>
                <a:gd name="csX173" fmla="*/ 1930094 w 4980469"/>
                <a:gd name="csY173" fmla="*/ 865311 h 4340049"/>
                <a:gd name="csX174" fmla="*/ 1811924 w 4980469"/>
                <a:gd name="csY174" fmla="*/ 1015775 h 4340049"/>
                <a:gd name="csX175" fmla="*/ 1799872 w 4980469"/>
                <a:gd name="csY175" fmla="*/ 1070274 h 4340049"/>
                <a:gd name="csX176" fmla="*/ 1892036 w 4980469"/>
                <a:gd name="csY176" fmla="*/ 1103026 h 4340049"/>
                <a:gd name="csX177" fmla="*/ 1853978 w 4980469"/>
                <a:gd name="csY177" fmla="*/ 879657 h 4340049"/>
                <a:gd name="csX178" fmla="*/ 1526194 w 4980469"/>
                <a:gd name="csY178" fmla="*/ 1015512 h 4340049"/>
                <a:gd name="csX179" fmla="*/ 1627726 w 4980469"/>
                <a:gd name="csY179" fmla="*/ 1540857 h 4340049"/>
                <a:gd name="csX180" fmla="*/ 1761158 w 4980469"/>
                <a:gd name="csY180" fmla="*/ 1550093 h 4340049"/>
                <a:gd name="csX181" fmla="*/ 1821815 w 4980469"/>
                <a:gd name="csY181" fmla="*/ 1579832 h 4340049"/>
                <a:gd name="csX182" fmla="*/ 1800461 w 4980469"/>
                <a:gd name="csY182" fmla="*/ 1717587 h 4340049"/>
                <a:gd name="csX183" fmla="*/ 1630477 w 4980469"/>
                <a:gd name="csY183" fmla="*/ 1711692 h 4340049"/>
                <a:gd name="csX184" fmla="*/ 1592485 w 4980469"/>
                <a:gd name="csY184" fmla="*/ 1996963 h 4340049"/>
                <a:gd name="csX185" fmla="*/ 1841860 w 4980469"/>
                <a:gd name="csY185" fmla="*/ 2030566 h 4340049"/>
                <a:gd name="csX186" fmla="*/ 1835047 w 4980469"/>
                <a:gd name="csY186" fmla="*/ 2092206 h 4340049"/>
                <a:gd name="csX187" fmla="*/ 1835047 w 4980469"/>
                <a:gd name="csY187" fmla="*/ 2101508 h 4340049"/>
                <a:gd name="csX188" fmla="*/ 1896687 w 4980469"/>
                <a:gd name="csY188" fmla="*/ 2166095 h 4340049"/>
                <a:gd name="csX189" fmla="*/ 1894460 w 4980469"/>
                <a:gd name="csY189" fmla="*/ 2196816 h 4340049"/>
                <a:gd name="csX190" fmla="*/ 2001428 w 4980469"/>
                <a:gd name="csY190" fmla="*/ 2163409 h 4340049"/>
                <a:gd name="csX191" fmla="*/ 1996778 w 4980469"/>
                <a:gd name="csY191" fmla="*/ 2151422 h 4340049"/>
                <a:gd name="csX192" fmla="*/ 1939723 w 4980469"/>
                <a:gd name="csY192" fmla="*/ 2099084 h 4340049"/>
                <a:gd name="csX193" fmla="*/ 1907233 w 4980469"/>
                <a:gd name="csY193" fmla="*/ 1605640 h 4340049"/>
                <a:gd name="csX194" fmla="*/ 1958981 w 4980469"/>
                <a:gd name="csY194" fmla="*/ 1533782 h 4340049"/>
                <a:gd name="csX195" fmla="*/ 1706921 w 4980469"/>
                <a:gd name="csY195" fmla="*/ 1138398 h 4340049"/>
                <a:gd name="csX196" fmla="*/ 1700239 w 4980469"/>
                <a:gd name="csY196" fmla="*/ 1041059 h 4340049"/>
                <a:gd name="csX197" fmla="*/ 1758866 w 4980469"/>
                <a:gd name="csY197" fmla="*/ 1055601 h 4340049"/>
                <a:gd name="csX198" fmla="*/ 1854044 w 4980469"/>
                <a:gd name="csY198" fmla="*/ 879722 h 4340049"/>
                <a:gd name="csX199" fmla="*/ 1970510 w 4980469"/>
                <a:gd name="csY199" fmla="*/ 879722 h 4340049"/>
                <a:gd name="csX200" fmla="*/ 2180648 w 4980469"/>
                <a:gd name="csY200" fmla="*/ 1032609 h 4340049"/>
                <a:gd name="csX201" fmla="*/ 2208291 w 4980469"/>
                <a:gd name="csY201" fmla="*/ 908216 h 4340049"/>
                <a:gd name="csX202" fmla="*/ 2025075 w 4980469"/>
                <a:gd name="csY202" fmla="*/ 958131 h 4340049"/>
                <a:gd name="csX203" fmla="*/ 1970510 w 4980469"/>
                <a:gd name="csY203" fmla="*/ 879657 h 4340049"/>
                <a:gd name="csX204" fmla="*/ 3051856 w 4980469"/>
                <a:gd name="csY204" fmla="*/ 1249821 h 4340049"/>
                <a:gd name="csX205" fmla="*/ 3050088 w 4980469"/>
                <a:gd name="csY205" fmla="*/ 898522 h 4340049"/>
                <a:gd name="csX206" fmla="*/ 3041769 w 4980469"/>
                <a:gd name="csY206" fmla="*/ 1111345 h 4340049"/>
                <a:gd name="csX207" fmla="*/ 3007051 w 4980469"/>
                <a:gd name="csY207" fmla="*/ 1098506 h 4340049"/>
                <a:gd name="csX208" fmla="*/ 2999584 w 4980469"/>
                <a:gd name="csY208" fmla="*/ 996647 h 4340049"/>
                <a:gd name="csX209" fmla="*/ 2978819 w 4980469"/>
                <a:gd name="csY209" fmla="*/ 927147 h 4340049"/>
                <a:gd name="csX210" fmla="*/ 2962574 w 4980469"/>
                <a:gd name="csY210" fmla="*/ 1115341 h 4340049"/>
                <a:gd name="csX211" fmla="*/ 2916983 w 4980469"/>
                <a:gd name="csY211" fmla="*/ 1050623 h 4340049"/>
                <a:gd name="csX212" fmla="*/ 2907550 w 4980469"/>
                <a:gd name="csY212" fmla="*/ 1036539 h 4340049"/>
                <a:gd name="csX213" fmla="*/ 2878925 w 4980469"/>
                <a:gd name="csY213" fmla="*/ 1136826 h 4340049"/>
                <a:gd name="csX214" fmla="*/ 2831434 w 4980469"/>
                <a:gd name="csY214" fmla="*/ 1060252 h 4340049"/>
                <a:gd name="csX215" fmla="*/ 2825015 w 4980469"/>
                <a:gd name="csY215" fmla="*/ 1228205 h 4340049"/>
                <a:gd name="csX216" fmla="*/ 2832024 w 4980469"/>
                <a:gd name="csY216" fmla="*/ 1235476 h 4340049"/>
                <a:gd name="csX217" fmla="*/ 3051856 w 4980469"/>
                <a:gd name="csY217" fmla="*/ 1249756 h 4340049"/>
                <a:gd name="csX218" fmla="*/ 2319125 w 4980469"/>
                <a:gd name="csY218" fmla="*/ 1130538 h 4340049"/>
                <a:gd name="csX219" fmla="*/ 2258337 w 4980469"/>
                <a:gd name="csY219" fmla="*/ 922365 h 4340049"/>
                <a:gd name="csX220" fmla="*/ 2253555 w 4980469"/>
                <a:gd name="csY220" fmla="*/ 1150582 h 4340049"/>
                <a:gd name="csX221" fmla="*/ 2319125 w 4980469"/>
                <a:gd name="csY221" fmla="*/ 1130538 h 4340049"/>
                <a:gd name="csX222" fmla="*/ 2467295 w 4980469"/>
                <a:gd name="csY222" fmla="*/ 1606885 h 4340049"/>
                <a:gd name="csX223" fmla="*/ 2571382 w 4980469"/>
                <a:gd name="csY223" fmla="*/ 1105319 h 4340049"/>
                <a:gd name="csX224" fmla="*/ 2324823 w 4980469"/>
                <a:gd name="csY224" fmla="*/ 946144 h 4340049"/>
                <a:gd name="csX225" fmla="*/ 2362881 w 4980469"/>
                <a:gd name="csY225" fmla="*/ 1117306 h 4340049"/>
                <a:gd name="csX226" fmla="*/ 2418822 w 4980469"/>
                <a:gd name="csY226" fmla="*/ 1156609 h 4340049"/>
                <a:gd name="csX227" fmla="*/ 2069487 w 4980469"/>
                <a:gd name="csY227" fmla="*/ 1558543 h 4340049"/>
                <a:gd name="csX228" fmla="*/ 1945815 w 4980469"/>
                <a:gd name="csY228" fmla="*/ 1617955 h 4340049"/>
                <a:gd name="csX229" fmla="*/ 1890726 w 4980469"/>
                <a:gd name="csY229" fmla="*/ 1726889 h 4340049"/>
                <a:gd name="csX230" fmla="*/ 2276285 w 4980469"/>
                <a:gd name="csY230" fmla="*/ 2237953 h 4340049"/>
                <a:gd name="csX231" fmla="*/ 2491270 w 4980469"/>
                <a:gd name="csY231" fmla="*/ 2248827 h 4340049"/>
                <a:gd name="csX232" fmla="*/ 2448430 w 4980469"/>
                <a:gd name="csY232" fmla="*/ 1782960 h 4340049"/>
                <a:gd name="csX233" fmla="*/ 2274975 w 4980469"/>
                <a:gd name="csY233" fmla="*/ 1739990 h 4340049"/>
                <a:gd name="csX234" fmla="*/ 2292661 w 4980469"/>
                <a:gd name="csY234" fmla="*/ 1596208 h 4340049"/>
                <a:gd name="csX235" fmla="*/ 2467295 w 4980469"/>
                <a:gd name="csY235" fmla="*/ 1606819 h 4340049"/>
                <a:gd name="csX236" fmla="*/ 1494949 w 4980469"/>
                <a:gd name="csY236" fmla="*/ 1046103 h 4340049"/>
                <a:gd name="csX237" fmla="*/ 1314157 w 4980469"/>
                <a:gd name="csY237" fmla="*/ 1240847 h 4340049"/>
                <a:gd name="csX238" fmla="*/ 981264 w 4980469"/>
                <a:gd name="csY238" fmla="*/ 1602169 h 4340049"/>
                <a:gd name="csX239" fmla="*/ 930432 w 4980469"/>
                <a:gd name="csY239" fmla="*/ 1762523 h 4340049"/>
                <a:gd name="csX240" fmla="*/ 1185703 w 4980469"/>
                <a:gd name="csY240" fmla="*/ 2030305 h 4340049"/>
                <a:gd name="csX241" fmla="*/ 1347498 w 4980469"/>
                <a:gd name="csY241" fmla="*/ 2182209 h 4340049"/>
                <a:gd name="csX242" fmla="*/ 1501761 w 4980469"/>
                <a:gd name="csY242" fmla="*/ 2009409 h 4340049"/>
                <a:gd name="csX243" fmla="*/ 1178432 w 4980469"/>
                <a:gd name="csY243" fmla="*/ 1680970 h 4340049"/>
                <a:gd name="csX244" fmla="*/ 1183476 w 4980469"/>
                <a:gd name="csY244" fmla="*/ 1652083 h 4340049"/>
                <a:gd name="csX245" fmla="*/ 1259592 w 4980469"/>
                <a:gd name="csY245" fmla="*/ 1709530 h 4340049"/>
                <a:gd name="csX246" fmla="*/ 1269024 w 4980469"/>
                <a:gd name="csY246" fmla="*/ 1709530 h 4340049"/>
                <a:gd name="csX247" fmla="*/ 1571261 w 4980469"/>
                <a:gd name="csY247" fmla="*/ 1407163 h 4340049"/>
                <a:gd name="csX248" fmla="*/ 1543422 w 4980469"/>
                <a:gd name="csY248" fmla="*/ 1221065 h 4340049"/>
                <a:gd name="csX249" fmla="*/ 1494949 w 4980469"/>
                <a:gd name="csY249" fmla="*/ 1046169 h 4340049"/>
                <a:gd name="csX250" fmla="*/ 1895835 w 4980469"/>
                <a:gd name="csY250" fmla="*/ 1146849 h 4340049"/>
                <a:gd name="csX251" fmla="*/ 1741900 w 4980469"/>
                <a:gd name="csY251" fmla="*/ 1089074 h 4340049"/>
                <a:gd name="csX252" fmla="*/ 1735677 w 4980469"/>
                <a:gd name="csY252" fmla="*/ 1095297 h 4340049"/>
                <a:gd name="csX253" fmla="*/ 1988851 w 4980469"/>
                <a:gd name="csY253" fmla="*/ 1511642 h 4340049"/>
                <a:gd name="csX254" fmla="*/ 2019573 w 4980469"/>
                <a:gd name="csY254" fmla="*/ 1481117 h 4340049"/>
                <a:gd name="csX255" fmla="*/ 1895770 w 4980469"/>
                <a:gd name="csY255" fmla="*/ 1146914 h 4340049"/>
                <a:gd name="csX256" fmla="*/ 2377161 w 4980469"/>
                <a:gd name="csY256" fmla="*/ 1155430 h 4340049"/>
                <a:gd name="csX257" fmla="*/ 2245039 w 4980469"/>
                <a:gd name="csY257" fmla="*/ 1194470 h 4340049"/>
                <a:gd name="csX258" fmla="*/ 2115734 w 4980469"/>
                <a:gd name="csY258" fmla="*/ 1452688 h 4340049"/>
                <a:gd name="csX259" fmla="*/ 2015708 w 4980469"/>
                <a:gd name="csY259" fmla="*/ 1540464 h 4340049"/>
                <a:gd name="csX260" fmla="*/ 2377161 w 4980469"/>
                <a:gd name="csY260" fmla="*/ 1155430 h 4340049"/>
                <a:gd name="csX261" fmla="*/ 2815254 w 4980469"/>
                <a:gd name="csY261" fmla="*/ 1308055 h 4340049"/>
                <a:gd name="csX262" fmla="*/ 2787415 w 4980469"/>
                <a:gd name="csY262" fmla="*/ 1425242 h 4340049"/>
                <a:gd name="csX263" fmla="*/ 2693351 w 4980469"/>
                <a:gd name="csY263" fmla="*/ 1692565 h 4340049"/>
                <a:gd name="csX264" fmla="*/ 2632563 w 4980469"/>
                <a:gd name="csY264" fmla="*/ 1772807 h 4340049"/>
                <a:gd name="csX265" fmla="*/ 2653786 w 4980469"/>
                <a:gd name="csY265" fmla="*/ 1686342 h 4340049"/>
                <a:gd name="csX266" fmla="*/ 2680578 w 4980469"/>
                <a:gd name="csY266" fmla="*/ 1617693 h 4340049"/>
                <a:gd name="csX267" fmla="*/ 2591033 w 4980469"/>
                <a:gd name="csY267" fmla="*/ 1164862 h 4340049"/>
                <a:gd name="csX268" fmla="*/ 2582976 w 4980469"/>
                <a:gd name="csY268" fmla="*/ 1178094 h 4340049"/>
                <a:gd name="csX269" fmla="*/ 2496576 w 4980469"/>
                <a:gd name="csY269" fmla="*/ 1676516 h 4340049"/>
                <a:gd name="csX270" fmla="*/ 2523629 w 4980469"/>
                <a:gd name="csY270" fmla="*/ 1885999 h 4340049"/>
                <a:gd name="csX271" fmla="*/ 2896283 w 4980469"/>
                <a:gd name="csY271" fmla="*/ 1843093 h 4340049"/>
                <a:gd name="csX272" fmla="*/ 3038166 w 4980469"/>
                <a:gd name="csY272" fmla="*/ 1288338 h 4340049"/>
                <a:gd name="csX273" fmla="*/ 2838443 w 4980469"/>
                <a:gd name="csY273" fmla="*/ 1274123 h 4340049"/>
                <a:gd name="csX274" fmla="*/ 2815189 w 4980469"/>
                <a:gd name="csY274" fmla="*/ 1307924 h 4340049"/>
                <a:gd name="csX275" fmla="*/ 1578139 w 4980469"/>
                <a:gd name="csY275" fmla="*/ 1454915 h 4340049"/>
                <a:gd name="csX276" fmla="*/ 1292933 w 4980469"/>
                <a:gd name="csY276" fmla="*/ 1742544 h 4340049"/>
                <a:gd name="csX277" fmla="*/ 1542832 w 4980469"/>
                <a:gd name="csY277" fmla="*/ 1996701 h 4340049"/>
                <a:gd name="csX278" fmla="*/ 1559798 w 4980469"/>
                <a:gd name="csY278" fmla="*/ 1971416 h 4340049"/>
                <a:gd name="csX279" fmla="*/ 1592616 w 4980469"/>
                <a:gd name="csY279" fmla="*/ 1594898 h 4340049"/>
                <a:gd name="csX280" fmla="*/ 1578074 w 4980469"/>
                <a:gd name="csY280" fmla="*/ 1454850 h 4340049"/>
                <a:gd name="csX281" fmla="*/ 1787426 w 4980469"/>
                <a:gd name="csY281" fmla="*/ 1592802 h 4340049"/>
                <a:gd name="csX282" fmla="*/ 1630477 w 4980469"/>
                <a:gd name="csY282" fmla="*/ 1578522 h 4340049"/>
                <a:gd name="csX283" fmla="*/ 1630477 w 4980469"/>
                <a:gd name="csY283" fmla="*/ 1673634 h 4340049"/>
                <a:gd name="csX284" fmla="*/ 1779565 w 4980469"/>
                <a:gd name="csY284" fmla="*/ 1682346 h 4340049"/>
                <a:gd name="csX285" fmla="*/ 1787426 w 4980469"/>
                <a:gd name="csY285" fmla="*/ 1675992 h 4340049"/>
                <a:gd name="csX286" fmla="*/ 1787426 w 4980469"/>
                <a:gd name="csY286" fmla="*/ 1592802 h 4340049"/>
                <a:gd name="csX287" fmla="*/ 2462710 w 4980469"/>
                <a:gd name="csY287" fmla="*/ 1640358 h 4340049"/>
                <a:gd name="csX288" fmla="*/ 2311002 w 4980469"/>
                <a:gd name="csY288" fmla="*/ 1631318 h 4340049"/>
                <a:gd name="csX289" fmla="*/ 2361768 w 4980469"/>
                <a:gd name="csY289" fmla="*/ 1734160 h 4340049"/>
                <a:gd name="csX290" fmla="*/ 2445482 w 4980469"/>
                <a:gd name="csY290" fmla="*/ 1744575 h 4340049"/>
                <a:gd name="csX291" fmla="*/ 2453212 w 4980469"/>
                <a:gd name="csY291" fmla="*/ 1733046 h 4340049"/>
                <a:gd name="csX292" fmla="*/ 2462710 w 4980469"/>
                <a:gd name="csY292" fmla="*/ 1640358 h 4340049"/>
                <a:gd name="csX293" fmla="*/ 2496052 w 4980469"/>
                <a:gd name="csY293" fmla="*/ 2039737 h 4340049"/>
                <a:gd name="csX294" fmla="*/ 2610160 w 4980469"/>
                <a:gd name="csY294" fmla="*/ 2039737 h 4340049"/>
                <a:gd name="csX295" fmla="*/ 2569875 w 4980469"/>
                <a:gd name="csY295" fmla="*/ 2011046 h 4340049"/>
                <a:gd name="csX296" fmla="*/ 2488912 w 4980469"/>
                <a:gd name="csY296" fmla="*/ 1901785 h 4340049"/>
                <a:gd name="csX297" fmla="*/ 2496052 w 4980469"/>
                <a:gd name="csY297" fmla="*/ 2039737 h 4340049"/>
                <a:gd name="csX298" fmla="*/ 1811204 w 4980469"/>
                <a:gd name="csY298" fmla="*/ 2049301 h 4340049"/>
                <a:gd name="csX299" fmla="*/ 1708886 w 4980469"/>
                <a:gd name="csY299" fmla="*/ 2025523 h 4340049"/>
                <a:gd name="csX300" fmla="*/ 1500189 w 4980469"/>
                <a:gd name="csY300" fmla="*/ 2068755 h 4340049"/>
                <a:gd name="csX301" fmla="*/ 1383722 w 4980469"/>
                <a:gd name="csY301" fmla="*/ 2199829 h 4340049"/>
                <a:gd name="csX302" fmla="*/ 1472415 w 4980469"/>
                <a:gd name="csY302" fmla="*/ 2295269 h 4340049"/>
                <a:gd name="csX303" fmla="*/ 1551872 w 4980469"/>
                <a:gd name="csY303" fmla="*/ 2286819 h 4340049"/>
                <a:gd name="csX304" fmla="*/ 1703056 w 4980469"/>
                <a:gd name="csY304" fmla="*/ 2297693 h 4340049"/>
                <a:gd name="csX305" fmla="*/ 1768429 w 4980469"/>
                <a:gd name="csY305" fmla="*/ 2325008 h 4340049"/>
                <a:gd name="csX306" fmla="*/ 1636962 w 4980469"/>
                <a:gd name="csY306" fmla="*/ 2249613 h 4340049"/>
                <a:gd name="csX307" fmla="*/ 1562287 w 4980469"/>
                <a:gd name="csY307" fmla="*/ 2243455 h 4340049"/>
                <a:gd name="csX308" fmla="*/ 1567200 w 4980469"/>
                <a:gd name="csY308" fmla="*/ 2216533 h 4340049"/>
                <a:gd name="csX309" fmla="*/ 1656089 w 4980469"/>
                <a:gd name="csY309" fmla="*/ 2216206 h 4340049"/>
                <a:gd name="csX310" fmla="*/ 1820767 w 4980469"/>
                <a:gd name="csY310" fmla="*/ 2248827 h 4340049"/>
                <a:gd name="csX311" fmla="*/ 1689431 w 4980469"/>
                <a:gd name="csY311" fmla="*/ 2192362 h 4340049"/>
                <a:gd name="csX312" fmla="*/ 1597070 w 4980469"/>
                <a:gd name="csY312" fmla="*/ 2165898 h 4340049"/>
                <a:gd name="csX313" fmla="*/ 1604013 w 4980469"/>
                <a:gd name="csY313" fmla="*/ 2153322 h 4340049"/>
                <a:gd name="csX314" fmla="*/ 1704497 w 4980469"/>
                <a:gd name="csY314" fmla="*/ 2148802 h 4340049"/>
                <a:gd name="csX315" fmla="*/ 1854109 w 4980469"/>
                <a:gd name="csY315" fmla="*/ 2167994 h 4340049"/>
                <a:gd name="csX316" fmla="*/ 1847100 w 4980469"/>
                <a:gd name="csY316" fmla="*/ 2153649 h 4340049"/>
                <a:gd name="csX317" fmla="*/ 1717926 w 4980469"/>
                <a:gd name="csY317" fmla="*/ 2106879 h 4340049"/>
                <a:gd name="csX318" fmla="*/ 1599232 w 4980469"/>
                <a:gd name="csY318" fmla="*/ 2106682 h 4340049"/>
                <a:gd name="csX319" fmla="*/ 1629364 w 4980469"/>
                <a:gd name="csY319" fmla="*/ 2069411 h 4340049"/>
                <a:gd name="csX320" fmla="*/ 1780351 w 4980469"/>
                <a:gd name="csY320" fmla="*/ 2058275 h 4340049"/>
                <a:gd name="csX321" fmla="*/ 1811204 w 4980469"/>
                <a:gd name="csY321" fmla="*/ 2049301 h 4340049"/>
                <a:gd name="csX322" fmla="*/ 1972934 w 4980469"/>
                <a:gd name="csY322" fmla="*/ 2481891 h 4340049"/>
                <a:gd name="csX323" fmla="*/ 1894460 w 4980469"/>
                <a:gd name="csY323" fmla="*/ 2481891 h 4340049"/>
                <a:gd name="csX324" fmla="*/ 1886992 w 4980469"/>
                <a:gd name="csY324" fmla="*/ 2474947 h 4340049"/>
                <a:gd name="csX325" fmla="*/ 1883324 w 4980469"/>
                <a:gd name="csY325" fmla="*/ 2461519 h 4340049"/>
                <a:gd name="csX326" fmla="*/ 1888499 w 4980469"/>
                <a:gd name="csY326" fmla="*/ 2449728 h 4340049"/>
                <a:gd name="csX327" fmla="*/ 2156281 w 4980469"/>
                <a:gd name="csY327" fmla="*/ 2434007 h 4340049"/>
                <a:gd name="csX328" fmla="*/ 2179928 w 4980469"/>
                <a:gd name="csY328" fmla="*/ 2462829 h 4340049"/>
                <a:gd name="csX329" fmla="*/ 2074990 w 4980469"/>
                <a:gd name="csY329" fmla="*/ 2477043 h 4340049"/>
                <a:gd name="csX330" fmla="*/ 2067981 w 4980469"/>
                <a:gd name="csY330" fmla="*/ 2484183 h 4340049"/>
                <a:gd name="csX331" fmla="*/ 2187002 w 4980469"/>
                <a:gd name="csY331" fmla="*/ 3347137 h 4340049"/>
                <a:gd name="csX332" fmla="*/ 2209601 w 4980469"/>
                <a:gd name="csY332" fmla="*/ 3317332 h 4340049"/>
                <a:gd name="csX333" fmla="*/ 2178028 w 4980469"/>
                <a:gd name="csY333" fmla="*/ 3134968 h 4340049"/>
                <a:gd name="csX334" fmla="*/ 2196762 w 4980469"/>
                <a:gd name="csY334" fmla="*/ 3087150 h 4340049"/>
                <a:gd name="csX335" fmla="*/ 2240323 w 4980469"/>
                <a:gd name="csY335" fmla="*/ 3022170 h 4340049"/>
                <a:gd name="csX336" fmla="*/ 2296984 w 4980469"/>
                <a:gd name="csY336" fmla="*/ 3061079 h 4340049"/>
                <a:gd name="csX337" fmla="*/ 2334322 w 4980469"/>
                <a:gd name="csY337" fmla="*/ 3011951 h 4340049"/>
                <a:gd name="csX338" fmla="*/ 2412730 w 4980469"/>
                <a:gd name="csY338" fmla="*/ 3038022 h 4340049"/>
                <a:gd name="csX339" fmla="*/ 2462644 w 4980469"/>
                <a:gd name="csY339" fmla="*/ 2969111 h 4340049"/>
                <a:gd name="csX340" fmla="*/ 2495921 w 4980469"/>
                <a:gd name="csY340" fmla="*/ 2748035 h 4340049"/>
                <a:gd name="csX341" fmla="*/ 2453736 w 4980469"/>
                <a:gd name="csY341" fmla="*/ 2683251 h 4340049"/>
                <a:gd name="csX342" fmla="*/ 2465265 w 4980469"/>
                <a:gd name="csY342" fmla="*/ 2539142 h 4340049"/>
                <a:gd name="csX343" fmla="*/ 2491205 w 4980469"/>
                <a:gd name="csY343" fmla="*/ 2512678 h 4340049"/>
                <a:gd name="csX344" fmla="*/ 2453474 w 4980469"/>
                <a:gd name="csY344" fmla="*/ 2293697 h 4340049"/>
                <a:gd name="csX345" fmla="*/ 2139315 w 4980469"/>
                <a:gd name="csY345" fmla="*/ 2236905 h 4340049"/>
                <a:gd name="csX346" fmla="*/ 2037325 w 4980469"/>
                <a:gd name="csY346" fmla="*/ 2187122 h 4340049"/>
                <a:gd name="csX347" fmla="*/ 1863083 w 4980469"/>
                <a:gd name="csY347" fmla="*/ 2236708 h 4340049"/>
                <a:gd name="csX348" fmla="*/ 1851751 w 4980469"/>
                <a:gd name="csY348" fmla="*/ 2277714 h 4340049"/>
                <a:gd name="csX349" fmla="*/ 1796793 w 4980469"/>
                <a:gd name="csY349" fmla="*/ 2287016 h 4340049"/>
                <a:gd name="csX350" fmla="*/ 1788539 w 4980469"/>
                <a:gd name="csY350" fmla="*/ 2371713 h 4340049"/>
                <a:gd name="csX351" fmla="*/ 1723886 w 4980469"/>
                <a:gd name="csY351" fmla="*/ 2347935 h 4340049"/>
                <a:gd name="csX352" fmla="*/ 1568707 w 4980469"/>
                <a:gd name="csY352" fmla="*/ 2320488 h 4340049"/>
                <a:gd name="csX353" fmla="*/ 1535823 w 4980469"/>
                <a:gd name="csY353" fmla="*/ 2559448 h 4340049"/>
                <a:gd name="csX354" fmla="*/ 1577943 w 4980469"/>
                <a:gd name="csY354" fmla="*/ 2724388 h 4340049"/>
                <a:gd name="csX355" fmla="*/ 1594777 w 4980469"/>
                <a:gd name="csY355" fmla="*/ 2781245 h 4340049"/>
                <a:gd name="csX356" fmla="*/ 1682684 w 4980469"/>
                <a:gd name="csY356" fmla="*/ 2836007 h 4340049"/>
                <a:gd name="csX357" fmla="*/ 1601786 w 4980469"/>
                <a:gd name="csY357" fmla="*/ 2919263 h 4340049"/>
                <a:gd name="csX358" fmla="*/ 1492394 w 4980469"/>
                <a:gd name="csY358" fmla="*/ 2962103 h 4340049"/>
                <a:gd name="csX359" fmla="*/ 1533465 w 4980469"/>
                <a:gd name="csY359" fmla="*/ 2989942 h 4340049"/>
                <a:gd name="csX360" fmla="*/ 1578270 w 4980469"/>
                <a:gd name="csY360" fmla="*/ 3012017 h 4340049"/>
                <a:gd name="csX361" fmla="*/ 1430558 w 4980469"/>
                <a:gd name="csY361" fmla="*/ 3137916 h 4340049"/>
                <a:gd name="csX362" fmla="*/ 1440187 w 4980469"/>
                <a:gd name="csY362" fmla="*/ 3173485 h 4340049"/>
                <a:gd name="csX363" fmla="*/ 1737380 w 4980469"/>
                <a:gd name="csY363" fmla="*/ 3480241 h 4340049"/>
                <a:gd name="csX364" fmla="*/ 1972737 w 4980469"/>
                <a:gd name="csY364" fmla="*/ 2481760 h 4340049"/>
                <a:gd name="csX365" fmla="*/ 4008416 w 4980469"/>
                <a:gd name="csY365" fmla="*/ 2943106 h 4340049"/>
                <a:gd name="csX366" fmla="*/ 4080144 w 4980469"/>
                <a:gd name="csY366" fmla="*/ 3082958 h 4340049"/>
                <a:gd name="csX367" fmla="*/ 4176369 w 4980469"/>
                <a:gd name="csY367" fmla="*/ 3075359 h 4340049"/>
                <a:gd name="csX368" fmla="*/ 4476838 w 4980469"/>
                <a:gd name="csY368" fmla="*/ 3064813 h 4340049"/>
                <a:gd name="csX369" fmla="*/ 4507822 w 4980469"/>
                <a:gd name="csY369" fmla="*/ 2664910 h 4340049"/>
                <a:gd name="csX370" fmla="*/ 4134316 w 4980469"/>
                <a:gd name="csY370" fmla="*/ 2695762 h 4340049"/>
                <a:gd name="csX371" fmla="*/ 4080013 w 4980469"/>
                <a:gd name="csY371" fmla="*/ 2755568 h 4340049"/>
                <a:gd name="csX372" fmla="*/ 3856250 w 4980469"/>
                <a:gd name="csY372" fmla="*/ 2783865 h 4340049"/>
                <a:gd name="csX373" fmla="*/ 3972913 w 4980469"/>
                <a:gd name="csY373" fmla="*/ 2828801 h 4340049"/>
                <a:gd name="csX374" fmla="*/ 4008678 w 4980469"/>
                <a:gd name="csY374" fmla="*/ 2904786 h 4340049"/>
                <a:gd name="csX375" fmla="*/ 4103201 w 4980469"/>
                <a:gd name="csY375" fmla="*/ 2888083 h 4340049"/>
                <a:gd name="csX376" fmla="*/ 4169033 w 4980469"/>
                <a:gd name="csY376" fmla="*/ 2870135 h 4340049"/>
                <a:gd name="csX377" fmla="*/ 4008416 w 4980469"/>
                <a:gd name="csY377" fmla="*/ 2943041 h 4340049"/>
                <a:gd name="csX378" fmla="*/ 1539361 w 4980469"/>
                <a:gd name="csY378" fmla="*/ 2734737 h 4340049"/>
                <a:gd name="csX379" fmla="*/ 1364136 w 4980469"/>
                <a:gd name="csY379" fmla="*/ 2757729 h 4340049"/>
                <a:gd name="csX380" fmla="*/ 1416475 w 4980469"/>
                <a:gd name="csY380" fmla="*/ 3104771 h 4340049"/>
                <a:gd name="csX381" fmla="*/ 1530649 w 4980469"/>
                <a:gd name="csY381" fmla="*/ 3031079 h 4340049"/>
                <a:gd name="csX382" fmla="*/ 1406845 w 4980469"/>
                <a:gd name="csY382" fmla="*/ 2912385 h 4340049"/>
                <a:gd name="csX383" fmla="*/ 1495211 w 4980469"/>
                <a:gd name="csY383" fmla="*/ 2923783 h 4340049"/>
                <a:gd name="csX384" fmla="*/ 1561174 w 4980469"/>
                <a:gd name="csY384" fmla="*/ 2933805 h 4340049"/>
                <a:gd name="csX385" fmla="*/ 1581283 w 4980469"/>
                <a:gd name="csY385" fmla="*/ 2882056 h 4340049"/>
                <a:gd name="csX386" fmla="*/ 1673252 w 4980469"/>
                <a:gd name="csY386" fmla="*/ 2885987 h 4340049"/>
                <a:gd name="csX387" fmla="*/ 1658579 w 4980469"/>
                <a:gd name="csY387" fmla="*/ 2865025 h 4340049"/>
                <a:gd name="csX388" fmla="*/ 1566348 w 4980469"/>
                <a:gd name="csY388" fmla="*/ 2809805 h 4340049"/>
                <a:gd name="csX389" fmla="*/ 1539295 w 4980469"/>
                <a:gd name="csY389" fmla="*/ 2734672 h 4340049"/>
                <a:gd name="csX390" fmla="*/ 2538826 w 4980469"/>
                <a:gd name="csY390" fmla="*/ 2781442 h 4340049"/>
                <a:gd name="csX391" fmla="*/ 2543608 w 4980469"/>
                <a:gd name="csY391" fmla="*/ 2942975 h 4340049"/>
                <a:gd name="csX392" fmla="*/ 2538826 w 4980469"/>
                <a:gd name="csY392" fmla="*/ 2781442 h 4340049"/>
                <a:gd name="csX393" fmla="*/ 3133278 w 4980469"/>
                <a:gd name="csY393" fmla="*/ 2800438 h 4340049"/>
                <a:gd name="csX394" fmla="*/ 3129021 w 4980469"/>
                <a:gd name="csY394" fmla="*/ 2930530 h 4340049"/>
                <a:gd name="csX395" fmla="*/ 3208674 w 4980469"/>
                <a:gd name="csY395" fmla="*/ 2906751 h 4340049"/>
                <a:gd name="csX396" fmla="*/ 3133278 w 4980469"/>
                <a:gd name="csY396" fmla="*/ 2800438 h 4340049"/>
                <a:gd name="csX397" fmla="*/ 1235748 w 4980469"/>
                <a:gd name="csY397" fmla="*/ 2862274 h 4340049"/>
                <a:gd name="csX398" fmla="*/ 1159959 w 4980469"/>
                <a:gd name="csY398" fmla="*/ 2940355 h 4340049"/>
                <a:gd name="csX399" fmla="*/ 1244853 w 4980469"/>
                <a:gd name="csY399" fmla="*/ 2982802 h 4340049"/>
                <a:gd name="csX400" fmla="*/ 1235813 w 4980469"/>
                <a:gd name="csY400" fmla="*/ 2862274 h 4340049"/>
                <a:gd name="csX401" fmla="*/ 2572102 w 4980469"/>
                <a:gd name="csY401" fmla="*/ 3209316 h 4340049"/>
                <a:gd name="csX402" fmla="*/ 2662433 w 4980469"/>
                <a:gd name="csY402" fmla="*/ 3107129 h 4340049"/>
                <a:gd name="csX403" fmla="*/ 2557954 w 4980469"/>
                <a:gd name="csY403" fmla="*/ 2983260 h 4340049"/>
                <a:gd name="csX404" fmla="*/ 2500834 w 4980469"/>
                <a:gd name="csY404" fmla="*/ 2985946 h 4340049"/>
                <a:gd name="csX405" fmla="*/ 2532014 w 4980469"/>
                <a:gd name="csY405" fmla="*/ 3018960 h 4340049"/>
                <a:gd name="csX406" fmla="*/ 2564242 w 4980469"/>
                <a:gd name="csY406" fmla="*/ 3191236 h 4340049"/>
                <a:gd name="csX407" fmla="*/ 2572168 w 4980469"/>
                <a:gd name="csY407" fmla="*/ 3209381 h 4340049"/>
                <a:gd name="csX408" fmla="*/ 3646898 w 4980469"/>
                <a:gd name="csY408" fmla="*/ 3076211 h 4340049"/>
                <a:gd name="csX409" fmla="*/ 3618796 w 4980469"/>
                <a:gd name="csY409" fmla="*/ 3121802 h 4340049"/>
                <a:gd name="csX410" fmla="*/ 3630456 w 4980469"/>
                <a:gd name="csY410" fmla="*/ 3228181 h 4340049"/>
                <a:gd name="csX411" fmla="*/ 3834830 w 4980469"/>
                <a:gd name="csY411" fmla="*/ 3308620 h 4340049"/>
                <a:gd name="csX412" fmla="*/ 3969900 w 4980469"/>
                <a:gd name="csY412" fmla="*/ 3012672 h 4340049"/>
                <a:gd name="csX413" fmla="*/ 3955816 w 4980469"/>
                <a:gd name="csY413" fmla="*/ 3006776 h 4340049"/>
                <a:gd name="csX414" fmla="*/ 3841053 w 4980469"/>
                <a:gd name="csY414" fmla="*/ 3172961 h 4340049"/>
                <a:gd name="csX415" fmla="*/ 3805026 w 4980469"/>
                <a:gd name="csY415" fmla="*/ 3168245 h 4340049"/>
                <a:gd name="csX416" fmla="*/ 3803650 w 4980469"/>
                <a:gd name="csY416" fmla="*/ 3078111 h 4340049"/>
                <a:gd name="csX417" fmla="*/ 3744303 w 4980469"/>
                <a:gd name="csY417" fmla="*/ 3156388 h 4340049"/>
                <a:gd name="csX418" fmla="*/ 3727861 w 4980469"/>
                <a:gd name="csY418" fmla="*/ 3073656 h 4340049"/>
                <a:gd name="csX419" fmla="*/ 3672183 w 4980469"/>
                <a:gd name="csY419" fmla="*/ 3141715 h 4340049"/>
                <a:gd name="csX420" fmla="*/ 3652269 w 4980469"/>
                <a:gd name="csY420" fmla="*/ 3130121 h 4340049"/>
                <a:gd name="csX421" fmla="*/ 3646767 w 4980469"/>
                <a:gd name="csY421" fmla="*/ 3076211 h 4340049"/>
                <a:gd name="csX422" fmla="*/ 2372380 w 4980469"/>
                <a:gd name="csY422" fmla="*/ 3033437 h 4340049"/>
                <a:gd name="csX423" fmla="*/ 2362947 w 4980469"/>
                <a:gd name="csY423" fmla="*/ 3033437 h 4340049"/>
                <a:gd name="csX424" fmla="*/ 2358165 w 4980469"/>
                <a:gd name="csY424" fmla="*/ 3047651 h 4340049"/>
                <a:gd name="csX425" fmla="*/ 2372380 w 4980469"/>
                <a:gd name="csY425" fmla="*/ 3047651 h 4340049"/>
                <a:gd name="csX426" fmla="*/ 2372380 w 4980469"/>
                <a:gd name="csY426" fmla="*/ 3033437 h 4340049"/>
                <a:gd name="csX427" fmla="*/ 4093965 w 4980469"/>
                <a:gd name="csY427" fmla="*/ 3133331 h 4340049"/>
                <a:gd name="csX428" fmla="*/ 3998918 w 4980469"/>
                <a:gd name="csY428" fmla="*/ 3047717 h 4340049"/>
                <a:gd name="csX429" fmla="*/ 3880028 w 4980469"/>
                <a:gd name="csY429" fmla="*/ 3318708 h 4340049"/>
                <a:gd name="csX430" fmla="*/ 4002193 w 4980469"/>
                <a:gd name="csY430" fmla="*/ 3229294 h 4340049"/>
                <a:gd name="csX431" fmla="*/ 4059510 w 4980469"/>
                <a:gd name="csY431" fmla="*/ 3198704 h 4340049"/>
                <a:gd name="csX432" fmla="*/ 4093965 w 4980469"/>
                <a:gd name="csY432" fmla="*/ 3133331 h 4340049"/>
                <a:gd name="csX433" fmla="*/ 2258206 w 4980469"/>
                <a:gd name="csY433" fmla="*/ 3061997 h 4340049"/>
                <a:gd name="csX434" fmla="*/ 2241502 w 4980469"/>
                <a:gd name="csY434" fmla="*/ 3066647 h 4340049"/>
                <a:gd name="csX435" fmla="*/ 2239275 w 4980469"/>
                <a:gd name="csY435" fmla="*/ 3080993 h 4340049"/>
                <a:gd name="csX436" fmla="*/ 2257878 w 4980469"/>
                <a:gd name="csY436" fmla="*/ 3075818 h 4340049"/>
                <a:gd name="csX437" fmla="*/ 2258206 w 4980469"/>
                <a:gd name="csY437" fmla="*/ 3061997 h 4340049"/>
                <a:gd name="csX438" fmla="*/ 2448496 w 4980469"/>
                <a:gd name="csY438" fmla="*/ 3071495 h 4340049"/>
                <a:gd name="csX439" fmla="*/ 2391376 w 4980469"/>
                <a:gd name="csY439" fmla="*/ 3116562 h 4340049"/>
                <a:gd name="csX440" fmla="*/ 2334846 w 4980469"/>
                <a:gd name="csY440" fmla="*/ 3107588 h 4340049"/>
                <a:gd name="csX441" fmla="*/ 2348602 w 4980469"/>
                <a:gd name="csY441" fmla="*/ 3095207 h 4340049"/>
                <a:gd name="csX442" fmla="*/ 2303928 w 4980469"/>
                <a:gd name="csY442" fmla="*/ 3104116 h 4340049"/>
                <a:gd name="csX443" fmla="*/ 2286896 w 4980469"/>
                <a:gd name="csY443" fmla="*/ 3145122 h 4340049"/>
                <a:gd name="csX444" fmla="*/ 2238882 w 4980469"/>
                <a:gd name="csY444" fmla="*/ 3130318 h 4340049"/>
                <a:gd name="csX445" fmla="*/ 2253555 w 4980469"/>
                <a:gd name="csY445" fmla="*/ 3118920 h 4340049"/>
                <a:gd name="csX446" fmla="*/ 2215497 w 4980469"/>
                <a:gd name="csY446" fmla="*/ 3123636 h 4340049"/>
                <a:gd name="csX447" fmla="*/ 2244122 w 4980469"/>
                <a:gd name="csY447" fmla="*/ 3290017 h 4340049"/>
                <a:gd name="csX448" fmla="*/ 2379651 w 4980469"/>
                <a:gd name="csY448" fmla="*/ 3332857 h 4340049"/>
                <a:gd name="csX449" fmla="*/ 2344671 w 4980469"/>
                <a:gd name="csY449" fmla="*/ 3397837 h 4340049"/>
                <a:gd name="csX450" fmla="*/ 2353318 w 4980469"/>
                <a:gd name="csY450" fmla="*/ 3416178 h 4340049"/>
                <a:gd name="csX451" fmla="*/ 2358296 w 4980469"/>
                <a:gd name="csY451" fmla="*/ 3503954 h 4340049"/>
                <a:gd name="csX452" fmla="*/ 2446138 w 4980469"/>
                <a:gd name="csY452" fmla="*/ 3375500 h 4340049"/>
                <a:gd name="csX453" fmla="*/ 2539219 w 4980469"/>
                <a:gd name="csY453" fmla="*/ 3291392 h 4340049"/>
                <a:gd name="csX454" fmla="*/ 2510397 w 4980469"/>
                <a:gd name="csY454" fmla="*/ 3080796 h 4340049"/>
                <a:gd name="csX455" fmla="*/ 2485375 w 4980469"/>
                <a:gd name="csY455" fmla="*/ 3100906 h 4340049"/>
                <a:gd name="csX456" fmla="*/ 2448627 w 4980469"/>
                <a:gd name="csY456" fmla="*/ 3071364 h 4340049"/>
                <a:gd name="csX457" fmla="*/ 4540967 w 4980469"/>
                <a:gd name="csY457" fmla="*/ 3176039 h 4340049"/>
                <a:gd name="csX458" fmla="*/ 4440025 w 4980469"/>
                <a:gd name="csY458" fmla="*/ 3093963 h 4340049"/>
                <a:gd name="csX459" fmla="*/ 4156260 w 4980469"/>
                <a:gd name="csY459" fmla="*/ 3131234 h 4340049"/>
                <a:gd name="csX460" fmla="*/ 4128748 w 4980469"/>
                <a:gd name="csY460" fmla="*/ 3170341 h 4340049"/>
                <a:gd name="csX461" fmla="*/ 4217506 w 4980469"/>
                <a:gd name="csY461" fmla="*/ 3144925 h 4340049"/>
                <a:gd name="csX462" fmla="*/ 4541033 w 4980469"/>
                <a:gd name="csY462" fmla="*/ 3175974 h 4340049"/>
                <a:gd name="csX463" fmla="*/ 3057228 w 4980469"/>
                <a:gd name="csY463" fmla="*/ 3204534 h 4340049"/>
                <a:gd name="csX464" fmla="*/ 2798092 w 4980469"/>
                <a:gd name="csY464" fmla="*/ 3109553 h 4340049"/>
                <a:gd name="csX465" fmla="*/ 2595946 w 4980469"/>
                <a:gd name="csY465" fmla="*/ 3252090 h 4340049"/>
                <a:gd name="csX466" fmla="*/ 3057228 w 4980469"/>
                <a:gd name="csY466" fmla="*/ 3204468 h 4340049"/>
                <a:gd name="csX467" fmla="*/ 4745471 w 4980469"/>
                <a:gd name="csY467" fmla="*/ 3513583 h 4340049"/>
                <a:gd name="csX468" fmla="*/ 4510180 w 4980469"/>
                <a:gd name="csY468" fmla="*/ 3204468 h 4340049"/>
                <a:gd name="csX469" fmla="*/ 3814196 w 4980469"/>
                <a:gd name="csY469" fmla="*/ 3455022 h 4340049"/>
                <a:gd name="csX470" fmla="*/ 3680305 w 4980469"/>
                <a:gd name="csY470" fmla="*/ 3739507 h 4340049"/>
                <a:gd name="csX471" fmla="*/ 3652662 w 4980469"/>
                <a:gd name="csY471" fmla="*/ 3712192 h 4340049"/>
                <a:gd name="csX472" fmla="*/ 3822908 w 4980469"/>
                <a:gd name="csY472" fmla="*/ 3342486 h 4340049"/>
                <a:gd name="csX473" fmla="*/ 3623382 w 4980469"/>
                <a:gd name="csY473" fmla="*/ 3271152 h 4340049"/>
                <a:gd name="csX474" fmla="*/ 3528466 w 4980469"/>
                <a:gd name="csY474" fmla="*/ 3881651 h 4340049"/>
                <a:gd name="csX475" fmla="*/ 4042479 w 4980469"/>
                <a:gd name="csY475" fmla="*/ 3545287 h 4340049"/>
                <a:gd name="csX476" fmla="*/ 4118398 w 4980469"/>
                <a:gd name="csY476" fmla="*/ 3392989 h 4340049"/>
                <a:gd name="csX477" fmla="*/ 4136805 w 4980469"/>
                <a:gd name="csY477" fmla="*/ 3442183 h 4340049"/>
                <a:gd name="csX478" fmla="*/ 4745537 w 4980469"/>
                <a:gd name="csY478" fmla="*/ 3513517 h 4340049"/>
                <a:gd name="csX479" fmla="*/ 3314005 w 4980469"/>
                <a:gd name="csY479" fmla="*/ 3551641 h 4340049"/>
                <a:gd name="csX480" fmla="*/ 2989824 w 4980469"/>
                <a:gd name="csY480" fmla="*/ 3226805 h 4340049"/>
                <a:gd name="csX481" fmla="*/ 2396223 w 4980469"/>
                <a:gd name="csY481" fmla="*/ 3520788 h 4340049"/>
                <a:gd name="csX482" fmla="*/ 2497624 w 4980469"/>
                <a:gd name="csY482" fmla="*/ 3470022 h 4340049"/>
                <a:gd name="csX483" fmla="*/ 3314005 w 4980469"/>
                <a:gd name="csY483" fmla="*/ 3551706 h 4340049"/>
                <a:gd name="csX484" fmla="*/ 1635259 w 4980469"/>
                <a:gd name="csY484" fmla="*/ 3361416 h 4340049"/>
                <a:gd name="csX485" fmla="*/ 1461673 w 4980469"/>
                <a:gd name="csY485" fmla="*/ 3223530 h 4340049"/>
                <a:gd name="csX486" fmla="*/ 1456825 w 4980469"/>
                <a:gd name="csY486" fmla="*/ 3228312 h 4340049"/>
                <a:gd name="csX487" fmla="*/ 1472415 w 4980469"/>
                <a:gd name="csY487" fmla="*/ 3312812 h 4340049"/>
                <a:gd name="csX488" fmla="*/ 1401343 w 4980469"/>
                <a:gd name="csY488" fmla="*/ 3327092 h 4340049"/>
                <a:gd name="csX489" fmla="*/ 1314091 w 4980469"/>
                <a:gd name="csY489" fmla="*/ 3295388 h 4340049"/>
                <a:gd name="csX490" fmla="*/ 1253238 w 4980469"/>
                <a:gd name="csY490" fmla="*/ 3333774 h 4340049"/>
                <a:gd name="csX491" fmla="*/ 1100088 w 4980469"/>
                <a:gd name="csY491" fmla="*/ 3313664 h 4340049"/>
                <a:gd name="csX492" fmla="*/ 1027575 w 4980469"/>
                <a:gd name="csY492" fmla="*/ 3331612 h 4340049"/>
                <a:gd name="csX493" fmla="*/ 964691 w 4980469"/>
                <a:gd name="csY493" fmla="*/ 3344910 h 4340049"/>
                <a:gd name="csX494" fmla="*/ 1635193 w 4980469"/>
                <a:gd name="csY494" fmla="*/ 3361416 h 4340049"/>
                <a:gd name="csX495" fmla="*/ 2343820 w 4980469"/>
                <a:gd name="csY495" fmla="*/ 3309275 h 4340049"/>
                <a:gd name="csX496" fmla="*/ 2201217 w 4980469"/>
                <a:gd name="csY496" fmla="*/ 3413820 h 4340049"/>
                <a:gd name="csX497" fmla="*/ 2308316 w 4980469"/>
                <a:gd name="csY497" fmla="*/ 3390238 h 4340049"/>
                <a:gd name="csX498" fmla="*/ 2343754 w 4980469"/>
                <a:gd name="csY498" fmla="*/ 3309341 h 4340049"/>
                <a:gd name="csX499" fmla="*/ 1663033 w 4980469"/>
                <a:gd name="csY499" fmla="*/ 3400326 h 4340049"/>
                <a:gd name="csX500" fmla="*/ 928860 w 4980469"/>
                <a:gd name="csY500" fmla="*/ 3389649 h 4340049"/>
                <a:gd name="csX501" fmla="*/ 898073 w 4980469"/>
                <a:gd name="csY501" fmla="*/ 3428034 h 4340049"/>
                <a:gd name="csX502" fmla="*/ 962071 w 4980469"/>
                <a:gd name="csY502" fmla="*/ 3433013 h 4340049"/>
                <a:gd name="csX503" fmla="*/ 1403898 w 4980469"/>
                <a:gd name="csY503" fmla="*/ 3414475 h 4340049"/>
                <a:gd name="csX504" fmla="*/ 1523574 w 4980469"/>
                <a:gd name="csY504" fmla="*/ 3437467 h 4340049"/>
                <a:gd name="csX505" fmla="*/ 1678033 w 4980469"/>
                <a:gd name="csY505" fmla="*/ 3437467 h 4340049"/>
                <a:gd name="csX506" fmla="*/ 1663033 w 4980469"/>
                <a:gd name="csY506" fmla="*/ 3400261 h 4340049"/>
                <a:gd name="csX507" fmla="*/ 2320042 w 4980469"/>
                <a:gd name="csY507" fmla="*/ 3432816 h 4340049"/>
                <a:gd name="csX508" fmla="*/ 2129882 w 4980469"/>
                <a:gd name="csY508" fmla="*/ 3461376 h 4340049"/>
                <a:gd name="csX509" fmla="*/ 2229777 w 4980469"/>
                <a:gd name="csY509" fmla="*/ 3932024 h 4340049"/>
                <a:gd name="csX510" fmla="*/ 2238816 w 4980469"/>
                <a:gd name="csY510" fmla="*/ 3914993 h 4340049"/>
                <a:gd name="csX511" fmla="*/ 2329540 w 4980469"/>
                <a:gd name="csY511" fmla="*/ 3582428 h 4340049"/>
                <a:gd name="csX512" fmla="*/ 2320107 w 4980469"/>
                <a:gd name="csY512" fmla="*/ 3432816 h 4340049"/>
                <a:gd name="csX513" fmla="*/ 978971 w 4980469"/>
                <a:gd name="csY513" fmla="*/ 3470874 h 4340049"/>
                <a:gd name="csX514" fmla="*/ 895715 w 4980469"/>
                <a:gd name="csY514" fmla="*/ 3470874 h 4340049"/>
                <a:gd name="csX515" fmla="*/ 882483 w 4980469"/>
                <a:gd name="csY515" fmla="*/ 3466616 h 4340049"/>
                <a:gd name="csX516" fmla="*/ 841084 w 4980469"/>
                <a:gd name="csY516" fmla="*/ 3546924 h 4340049"/>
                <a:gd name="csX517" fmla="*/ 978971 w 4980469"/>
                <a:gd name="csY517" fmla="*/ 3470874 h 4340049"/>
                <a:gd name="csX518" fmla="*/ 1697030 w 4980469"/>
                <a:gd name="csY518" fmla="*/ 3475591 h 4340049"/>
                <a:gd name="csX519" fmla="*/ 1644757 w 4980469"/>
                <a:gd name="csY519" fmla="*/ 3478014 h 4340049"/>
                <a:gd name="csX520" fmla="*/ 1706528 w 4980469"/>
                <a:gd name="csY520" fmla="*/ 3508866 h 4340049"/>
                <a:gd name="csX521" fmla="*/ 1696964 w 4980469"/>
                <a:gd name="csY521" fmla="*/ 3475591 h 43400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</a:cxnLst>
              <a:rect l="l" t="t" r="r" b="b"/>
              <a:pathLst>
                <a:path w="4980469" h="4340049">
                  <a:moveTo>
                    <a:pt x="3906099" y="0"/>
                  </a:moveTo>
                  <a:cubicBezTo>
                    <a:pt x="3919920" y="2489"/>
                    <a:pt x="3923326" y="18603"/>
                    <a:pt x="3922933" y="30721"/>
                  </a:cubicBezTo>
                  <a:lnTo>
                    <a:pt x="3917955" y="2039737"/>
                  </a:lnTo>
                  <a:lnTo>
                    <a:pt x="4101039" y="2039737"/>
                  </a:lnTo>
                  <a:cubicBezTo>
                    <a:pt x="4114599" y="2039737"/>
                    <a:pt x="4121542" y="2058733"/>
                    <a:pt x="4122722" y="2070393"/>
                  </a:cubicBezTo>
                  <a:cubicBezTo>
                    <a:pt x="4128944" y="2131509"/>
                    <a:pt x="4117678" y="2203170"/>
                    <a:pt x="4122328" y="2265530"/>
                  </a:cubicBezTo>
                  <a:cubicBezTo>
                    <a:pt x="4123573" y="2272867"/>
                    <a:pt x="4105101" y="2287016"/>
                    <a:pt x="4101039" y="2287016"/>
                  </a:cubicBezTo>
                  <a:lnTo>
                    <a:pt x="2495986" y="2287016"/>
                  </a:lnTo>
                  <a:lnTo>
                    <a:pt x="2529525" y="2510254"/>
                  </a:lnTo>
                  <a:lnTo>
                    <a:pt x="2567124" y="2510254"/>
                  </a:lnTo>
                  <a:cubicBezTo>
                    <a:pt x="2576950" y="2410229"/>
                    <a:pt x="2699705" y="2380818"/>
                    <a:pt x="2759969" y="2458113"/>
                  </a:cubicBezTo>
                  <a:cubicBezTo>
                    <a:pt x="2850430" y="2359267"/>
                    <a:pt x="2974364" y="2442916"/>
                    <a:pt x="3013340" y="2547264"/>
                  </a:cubicBezTo>
                  <a:cubicBezTo>
                    <a:pt x="3022576" y="2571894"/>
                    <a:pt x="3024934" y="2605497"/>
                    <a:pt x="3037249" y="2627965"/>
                  </a:cubicBezTo>
                  <a:cubicBezTo>
                    <a:pt x="3048450" y="2648468"/>
                    <a:pt x="3075307" y="2671133"/>
                    <a:pt x="3089587" y="2694518"/>
                  </a:cubicBezTo>
                  <a:cubicBezTo>
                    <a:pt x="3101574" y="2714103"/>
                    <a:pt x="3114348" y="2740174"/>
                    <a:pt x="3119260" y="2762315"/>
                  </a:cubicBezTo>
                  <a:cubicBezTo>
                    <a:pt x="3309485" y="2733689"/>
                    <a:pt x="3298284" y="3015161"/>
                    <a:pt x="3109566" y="2971732"/>
                  </a:cubicBezTo>
                  <a:cubicBezTo>
                    <a:pt x="3096203" y="3021580"/>
                    <a:pt x="3055066" y="3066909"/>
                    <a:pt x="3014519" y="3097696"/>
                  </a:cubicBezTo>
                  <a:cubicBezTo>
                    <a:pt x="3047074" y="3118658"/>
                    <a:pt x="3066267" y="3146694"/>
                    <a:pt x="3084346" y="3179904"/>
                  </a:cubicBezTo>
                  <a:cubicBezTo>
                    <a:pt x="3091224" y="3192547"/>
                    <a:pt x="3094434" y="3213311"/>
                    <a:pt x="3102622" y="3223465"/>
                  </a:cubicBezTo>
                  <a:cubicBezTo>
                    <a:pt x="3111727" y="3234731"/>
                    <a:pt x="3156205" y="3255234"/>
                    <a:pt x="3172909" y="3267287"/>
                  </a:cubicBezTo>
                  <a:cubicBezTo>
                    <a:pt x="3271296" y="3338424"/>
                    <a:pt x="3324355" y="3430589"/>
                    <a:pt x="3354618" y="3546859"/>
                  </a:cubicBezTo>
                  <a:cubicBezTo>
                    <a:pt x="3358809" y="3563039"/>
                    <a:pt x="3358023" y="3585768"/>
                    <a:pt x="3362871" y="3600376"/>
                  </a:cubicBezTo>
                  <a:cubicBezTo>
                    <a:pt x="3373221" y="3631163"/>
                    <a:pt x="3414292" y="3667649"/>
                    <a:pt x="3409182" y="3708654"/>
                  </a:cubicBezTo>
                  <a:cubicBezTo>
                    <a:pt x="3424052" y="3698632"/>
                    <a:pt x="3417043" y="3672038"/>
                    <a:pt x="3419925" y="3655269"/>
                  </a:cubicBezTo>
                  <a:cubicBezTo>
                    <a:pt x="3438070" y="3549807"/>
                    <a:pt x="3488770" y="3432096"/>
                    <a:pt x="3541436" y="3339342"/>
                  </a:cubicBezTo>
                  <a:cubicBezTo>
                    <a:pt x="3551261" y="3321983"/>
                    <a:pt x="3594429" y="3264143"/>
                    <a:pt x="3596984" y="3252679"/>
                  </a:cubicBezTo>
                  <a:cubicBezTo>
                    <a:pt x="3598752" y="3244884"/>
                    <a:pt x="3583817" y="3209643"/>
                    <a:pt x="3581459" y="3196280"/>
                  </a:cubicBezTo>
                  <a:cubicBezTo>
                    <a:pt x="3573926" y="3153047"/>
                    <a:pt x="3575432" y="3099137"/>
                    <a:pt x="3601962" y="3062258"/>
                  </a:cubicBezTo>
                  <a:cubicBezTo>
                    <a:pt x="3624626" y="3030817"/>
                    <a:pt x="3652138" y="3024332"/>
                    <a:pt x="3677750" y="3057149"/>
                  </a:cubicBezTo>
                  <a:cubicBezTo>
                    <a:pt x="3699236" y="3027345"/>
                    <a:pt x="3745940" y="3017454"/>
                    <a:pt x="3761072" y="3057149"/>
                  </a:cubicBezTo>
                  <a:cubicBezTo>
                    <a:pt x="3796444" y="3037760"/>
                    <a:pt x="3819633" y="3028851"/>
                    <a:pt x="3853630" y="3057149"/>
                  </a:cubicBezTo>
                  <a:cubicBezTo>
                    <a:pt x="3880749" y="3011624"/>
                    <a:pt x="3910946" y="2967343"/>
                    <a:pt x="3969965" y="2966557"/>
                  </a:cubicBezTo>
                  <a:cubicBezTo>
                    <a:pt x="3971734" y="2933543"/>
                    <a:pt x="3957061" y="2899087"/>
                    <a:pt x="3970227" y="2866990"/>
                  </a:cubicBezTo>
                  <a:cubicBezTo>
                    <a:pt x="3932300" y="2863060"/>
                    <a:pt x="3768277" y="2814259"/>
                    <a:pt x="3827231" y="2754913"/>
                  </a:cubicBezTo>
                  <a:cubicBezTo>
                    <a:pt x="3865224" y="2716724"/>
                    <a:pt x="4008220" y="2725305"/>
                    <a:pt x="4061999" y="2718623"/>
                  </a:cubicBezTo>
                  <a:cubicBezTo>
                    <a:pt x="4169884" y="2573204"/>
                    <a:pt x="4391552" y="2515560"/>
                    <a:pt x="4538347" y="2638839"/>
                  </a:cubicBezTo>
                  <a:cubicBezTo>
                    <a:pt x="4679247" y="2757205"/>
                    <a:pt x="4651342" y="2972256"/>
                    <a:pt x="4517189" y="3083220"/>
                  </a:cubicBezTo>
                  <a:cubicBezTo>
                    <a:pt x="4547059" y="3107195"/>
                    <a:pt x="4570182" y="3127894"/>
                    <a:pt x="4581580" y="3166148"/>
                  </a:cubicBezTo>
                  <a:cubicBezTo>
                    <a:pt x="4584789" y="3176826"/>
                    <a:pt x="4581317" y="3192022"/>
                    <a:pt x="4585968" y="3199817"/>
                  </a:cubicBezTo>
                  <a:cubicBezTo>
                    <a:pt x="4588261" y="3203617"/>
                    <a:pt x="4645512" y="3240561"/>
                    <a:pt x="4657499" y="3251893"/>
                  </a:cubicBezTo>
                  <a:cubicBezTo>
                    <a:pt x="4738004" y="3327747"/>
                    <a:pt x="4779403" y="3434061"/>
                    <a:pt x="4788246" y="3543060"/>
                  </a:cubicBezTo>
                  <a:cubicBezTo>
                    <a:pt x="4903992" y="3616490"/>
                    <a:pt x="4924757" y="3721297"/>
                    <a:pt x="4940282" y="3848703"/>
                  </a:cubicBezTo>
                  <a:cubicBezTo>
                    <a:pt x="4956723" y="3983772"/>
                    <a:pt x="4969366" y="4135808"/>
                    <a:pt x="4978340" y="4271860"/>
                  </a:cubicBezTo>
                  <a:cubicBezTo>
                    <a:pt x="4979256" y="4285616"/>
                    <a:pt x="4983711" y="4328652"/>
                    <a:pt x="4976112" y="4336120"/>
                  </a:cubicBezTo>
                  <a:lnTo>
                    <a:pt x="3721245" y="4340050"/>
                  </a:lnTo>
                  <a:lnTo>
                    <a:pt x="3710044" y="4320399"/>
                  </a:lnTo>
                  <a:lnTo>
                    <a:pt x="3741814" y="3946173"/>
                  </a:lnTo>
                  <a:cubicBezTo>
                    <a:pt x="3612639" y="3989471"/>
                    <a:pt x="3479076" y="3937526"/>
                    <a:pt x="3430341" y="3808221"/>
                  </a:cubicBezTo>
                  <a:lnTo>
                    <a:pt x="3474097" y="4301402"/>
                  </a:lnTo>
                  <a:lnTo>
                    <a:pt x="3457983" y="4325836"/>
                  </a:lnTo>
                  <a:lnTo>
                    <a:pt x="2215366" y="4324460"/>
                  </a:lnTo>
                  <a:lnTo>
                    <a:pt x="2202461" y="4301402"/>
                  </a:lnTo>
                  <a:lnTo>
                    <a:pt x="2229580" y="4010760"/>
                  </a:lnTo>
                  <a:cubicBezTo>
                    <a:pt x="2155953" y="3883027"/>
                    <a:pt x="2104663" y="3736166"/>
                    <a:pt x="2096213" y="3587406"/>
                  </a:cubicBezTo>
                  <a:cubicBezTo>
                    <a:pt x="2094772" y="3562056"/>
                    <a:pt x="2091955" y="3458625"/>
                    <a:pt x="2097327" y="3440742"/>
                  </a:cubicBezTo>
                  <a:cubicBezTo>
                    <a:pt x="2104270" y="3417488"/>
                    <a:pt x="2157722" y="3423973"/>
                    <a:pt x="2158442" y="3415720"/>
                  </a:cubicBezTo>
                  <a:lnTo>
                    <a:pt x="2027434" y="2477043"/>
                  </a:lnTo>
                  <a:lnTo>
                    <a:pt x="2010861" y="2488965"/>
                  </a:lnTo>
                  <a:lnTo>
                    <a:pt x="1768036" y="3544697"/>
                  </a:lnTo>
                  <a:cubicBezTo>
                    <a:pt x="1768167" y="3564480"/>
                    <a:pt x="1790046" y="3569523"/>
                    <a:pt x="1801771" y="3582231"/>
                  </a:cubicBezTo>
                  <a:cubicBezTo>
                    <a:pt x="1884503" y="3672038"/>
                    <a:pt x="1888761" y="3774880"/>
                    <a:pt x="1901403" y="3891543"/>
                  </a:cubicBezTo>
                  <a:cubicBezTo>
                    <a:pt x="1916469" y="4030870"/>
                    <a:pt x="1920989" y="4171770"/>
                    <a:pt x="1938020" y="4310966"/>
                  </a:cubicBezTo>
                  <a:lnTo>
                    <a:pt x="1932256" y="4326360"/>
                  </a:lnTo>
                  <a:lnTo>
                    <a:pt x="682433" y="4335399"/>
                  </a:lnTo>
                  <a:lnTo>
                    <a:pt x="666319" y="4310966"/>
                  </a:lnTo>
                  <a:cubicBezTo>
                    <a:pt x="683415" y="4171770"/>
                    <a:pt x="687870" y="4030935"/>
                    <a:pt x="702936" y="3891543"/>
                  </a:cubicBezTo>
                  <a:cubicBezTo>
                    <a:pt x="712434" y="3803701"/>
                    <a:pt x="719508" y="3714419"/>
                    <a:pt x="760907" y="3635683"/>
                  </a:cubicBezTo>
                  <a:cubicBezTo>
                    <a:pt x="787174" y="3585768"/>
                    <a:pt x="792611" y="3562449"/>
                    <a:pt x="812197" y="3511028"/>
                  </a:cubicBezTo>
                  <a:cubicBezTo>
                    <a:pt x="836630" y="3446900"/>
                    <a:pt x="875474" y="3385850"/>
                    <a:pt x="921655" y="3335215"/>
                  </a:cubicBezTo>
                  <a:cubicBezTo>
                    <a:pt x="904558" y="3323883"/>
                    <a:pt x="879863" y="3332922"/>
                    <a:pt x="867024" y="3313860"/>
                  </a:cubicBezTo>
                  <a:cubicBezTo>
                    <a:pt x="862111" y="3303576"/>
                    <a:pt x="867941" y="3251238"/>
                    <a:pt x="869382" y="3235386"/>
                  </a:cubicBezTo>
                  <a:cubicBezTo>
                    <a:pt x="890540" y="3011951"/>
                    <a:pt x="977595" y="2663403"/>
                    <a:pt x="1187930" y="2545889"/>
                  </a:cubicBezTo>
                  <a:cubicBezTo>
                    <a:pt x="1285007" y="2491651"/>
                    <a:pt x="1396627" y="2493223"/>
                    <a:pt x="1494818" y="2543465"/>
                  </a:cubicBezTo>
                  <a:lnTo>
                    <a:pt x="1525670" y="2329594"/>
                  </a:lnTo>
                  <a:cubicBezTo>
                    <a:pt x="1477656" y="2342825"/>
                    <a:pt x="1419095" y="2328676"/>
                    <a:pt x="1387718" y="2289243"/>
                  </a:cubicBezTo>
                  <a:lnTo>
                    <a:pt x="26275" y="2285771"/>
                  </a:lnTo>
                  <a:cubicBezTo>
                    <a:pt x="11865" y="2281120"/>
                    <a:pt x="5642" y="2276011"/>
                    <a:pt x="3611" y="2260879"/>
                  </a:cubicBezTo>
                  <a:cubicBezTo>
                    <a:pt x="-1171" y="2225114"/>
                    <a:pt x="-1236" y="2096464"/>
                    <a:pt x="3611" y="2060698"/>
                  </a:cubicBezTo>
                  <a:cubicBezTo>
                    <a:pt x="4463" y="2054410"/>
                    <a:pt x="9703" y="2039540"/>
                    <a:pt x="15729" y="2039540"/>
                  </a:cubicBezTo>
                  <a:lnTo>
                    <a:pt x="196456" y="2039540"/>
                  </a:lnTo>
                  <a:lnTo>
                    <a:pt x="203596" y="2032401"/>
                  </a:lnTo>
                  <a:lnTo>
                    <a:pt x="203596" y="21420"/>
                  </a:lnTo>
                  <a:cubicBezTo>
                    <a:pt x="203596" y="19062"/>
                    <a:pt x="214994" y="7205"/>
                    <a:pt x="213094" y="0"/>
                  </a:cubicBezTo>
                  <a:lnTo>
                    <a:pt x="3905968" y="0"/>
                  </a:lnTo>
                  <a:close/>
                  <a:moveTo>
                    <a:pt x="3884744" y="38058"/>
                  </a:moveTo>
                  <a:lnTo>
                    <a:pt x="248925" y="38058"/>
                  </a:lnTo>
                  <a:lnTo>
                    <a:pt x="241785" y="45198"/>
                  </a:lnTo>
                  <a:lnTo>
                    <a:pt x="241785" y="2039737"/>
                  </a:lnTo>
                  <a:lnTo>
                    <a:pt x="1140636" y="2039737"/>
                  </a:lnTo>
                  <a:cubicBezTo>
                    <a:pt x="1086660" y="1977573"/>
                    <a:pt x="1022597" y="1924450"/>
                    <a:pt x="966983" y="1863858"/>
                  </a:cubicBezTo>
                  <a:cubicBezTo>
                    <a:pt x="904754" y="1796127"/>
                    <a:pt x="853137" y="1754663"/>
                    <a:pt x="897221" y="1656079"/>
                  </a:cubicBezTo>
                  <a:cubicBezTo>
                    <a:pt x="938096" y="1564766"/>
                    <a:pt x="1094390" y="1429172"/>
                    <a:pt x="1166837" y="1350370"/>
                  </a:cubicBezTo>
                  <a:cubicBezTo>
                    <a:pt x="1270072" y="1238096"/>
                    <a:pt x="1372783" y="1125232"/>
                    <a:pt x="1476083" y="1012958"/>
                  </a:cubicBezTo>
                  <a:cubicBezTo>
                    <a:pt x="1482634" y="1005818"/>
                    <a:pt x="1483223" y="995534"/>
                    <a:pt x="1489905" y="988721"/>
                  </a:cubicBezTo>
                  <a:cubicBezTo>
                    <a:pt x="1508312" y="970053"/>
                    <a:pt x="1773277" y="868652"/>
                    <a:pt x="1820833" y="848870"/>
                  </a:cubicBezTo>
                  <a:cubicBezTo>
                    <a:pt x="1840484" y="840682"/>
                    <a:pt x="1861577" y="831184"/>
                    <a:pt x="1882538" y="827253"/>
                  </a:cubicBezTo>
                  <a:lnTo>
                    <a:pt x="1816182" y="724936"/>
                  </a:lnTo>
                  <a:cubicBezTo>
                    <a:pt x="1660544" y="748452"/>
                    <a:pt x="1639648" y="524362"/>
                    <a:pt x="1797186" y="520890"/>
                  </a:cubicBezTo>
                  <a:cubicBezTo>
                    <a:pt x="1881228" y="209155"/>
                    <a:pt x="2323710" y="213609"/>
                    <a:pt x="2398385" y="527899"/>
                  </a:cubicBezTo>
                  <a:cubicBezTo>
                    <a:pt x="2474697" y="538707"/>
                    <a:pt x="2521402" y="606504"/>
                    <a:pt x="2488912" y="679934"/>
                  </a:cubicBezTo>
                  <a:cubicBezTo>
                    <a:pt x="2478693" y="703057"/>
                    <a:pt x="2449413" y="728538"/>
                    <a:pt x="2424848" y="734761"/>
                  </a:cubicBezTo>
                  <a:cubicBezTo>
                    <a:pt x="2408669" y="738823"/>
                    <a:pt x="2382402" y="733451"/>
                    <a:pt x="2372445" y="739412"/>
                  </a:cubicBezTo>
                  <a:cubicBezTo>
                    <a:pt x="2369104" y="741443"/>
                    <a:pt x="2337073" y="792602"/>
                    <a:pt x="2327313" y="803606"/>
                  </a:cubicBezTo>
                  <a:cubicBezTo>
                    <a:pt x="2308382" y="824895"/>
                    <a:pt x="2285979" y="841468"/>
                    <a:pt x="2263118" y="858237"/>
                  </a:cubicBezTo>
                  <a:lnTo>
                    <a:pt x="2610422" y="1086257"/>
                  </a:lnTo>
                  <a:lnTo>
                    <a:pt x="2705404" y="1540529"/>
                  </a:lnTo>
                  <a:lnTo>
                    <a:pt x="2739924" y="1449085"/>
                  </a:lnTo>
                  <a:cubicBezTo>
                    <a:pt x="2749947" y="1392883"/>
                    <a:pt x="2787153" y="1316701"/>
                    <a:pt x="2790690" y="1261678"/>
                  </a:cubicBezTo>
                  <a:cubicBezTo>
                    <a:pt x="2792394" y="1235017"/>
                    <a:pt x="2778900" y="1199580"/>
                    <a:pt x="2776803" y="1171937"/>
                  </a:cubicBezTo>
                  <a:cubicBezTo>
                    <a:pt x="2772022" y="1110952"/>
                    <a:pt x="2774445" y="982367"/>
                    <a:pt x="2867003" y="1031758"/>
                  </a:cubicBezTo>
                  <a:lnTo>
                    <a:pt x="2876566" y="1007980"/>
                  </a:lnTo>
                  <a:lnTo>
                    <a:pt x="2793311" y="1007980"/>
                  </a:lnTo>
                  <a:cubicBezTo>
                    <a:pt x="2787284" y="1007980"/>
                    <a:pt x="2782044" y="993110"/>
                    <a:pt x="2781192" y="986822"/>
                  </a:cubicBezTo>
                  <a:cubicBezTo>
                    <a:pt x="2774052" y="933698"/>
                    <a:pt x="2784402" y="873368"/>
                    <a:pt x="2786367" y="820375"/>
                  </a:cubicBezTo>
                  <a:cubicBezTo>
                    <a:pt x="2787808" y="782121"/>
                    <a:pt x="2768615" y="693101"/>
                    <a:pt x="2817023" y="689367"/>
                  </a:cubicBezTo>
                  <a:lnTo>
                    <a:pt x="3082447" y="685633"/>
                  </a:lnTo>
                  <a:cubicBezTo>
                    <a:pt x="3092796" y="689170"/>
                    <a:pt x="3094238" y="696114"/>
                    <a:pt x="3095482" y="705874"/>
                  </a:cubicBezTo>
                  <a:cubicBezTo>
                    <a:pt x="3102950" y="762208"/>
                    <a:pt x="3084019" y="828498"/>
                    <a:pt x="3090504" y="886797"/>
                  </a:cubicBezTo>
                  <a:cubicBezTo>
                    <a:pt x="3092272" y="903042"/>
                    <a:pt x="3100854" y="916077"/>
                    <a:pt x="3103408" y="931012"/>
                  </a:cubicBezTo>
                  <a:cubicBezTo>
                    <a:pt x="3121029" y="1034902"/>
                    <a:pt x="3117950" y="1119075"/>
                    <a:pt x="3097775" y="1222047"/>
                  </a:cubicBezTo>
                  <a:cubicBezTo>
                    <a:pt x="3073669" y="1344737"/>
                    <a:pt x="3066529" y="1470833"/>
                    <a:pt x="3035939" y="1592867"/>
                  </a:cubicBezTo>
                  <a:cubicBezTo>
                    <a:pt x="3002335" y="1726692"/>
                    <a:pt x="2929953" y="1907288"/>
                    <a:pt x="2822002" y="1997094"/>
                  </a:cubicBezTo>
                  <a:cubicBezTo>
                    <a:pt x="2802743" y="2013142"/>
                    <a:pt x="2780210" y="2022903"/>
                    <a:pt x="2762458" y="2039803"/>
                  </a:cubicBezTo>
                  <a:lnTo>
                    <a:pt x="3880028" y="2039803"/>
                  </a:lnTo>
                  <a:lnTo>
                    <a:pt x="3884810" y="38123"/>
                  </a:lnTo>
                  <a:close/>
                  <a:moveTo>
                    <a:pt x="2196500" y="399445"/>
                  </a:moveTo>
                  <a:cubicBezTo>
                    <a:pt x="2172853" y="446477"/>
                    <a:pt x="2101126" y="460888"/>
                    <a:pt x="2056911" y="431935"/>
                  </a:cubicBezTo>
                  <a:cubicBezTo>
                    <a:pt x="2040600" y="421258"/>
                    <a:pt x="2035687" y="405013"/>
                    <a:pt x="2020490" y="394663"/>
                  </a:cubicBezTo>
                  <a:cubicBezTo>
                    <a:pt x="1990358" y="471434"/>
                    <a:pt x="1908412" y="522724"/>
                    <a:pt x="1832296" y="546502"/>
                  </a:cubicBezTo>
                  <a:cubicBezTo>
                    <a:pt x="1814282" y="641156"/>
                    <a:pt x="1848869" y="741508"/>
                    <a:pt x="1923085" y="803410"/>
                  </a:cubicBezTo>
                  <a:cubicBezTo>
                    <a:pt x="1928195" y="807668"/>
                    <a:pt x="1965925" y="839699"/>
                    <a:pt x="1963239" y="820441"/>
                  </a:cubicBezTo>
                  <a:cubicBezTo>
                    <a:pt x="1955051" y="762339"/>
                    <a:pt x="1971493" y="693297"/>
                    <a:pt x="2006996" y="645086"/>
                  </a:cubicBezTo>
                  <a:cubicBezTo>
                    <a:pt x="2016494" y="632182"/>
                    <a:pt x="2046692" y="597006"/>
                    <a:pt x="2063199" y="605980"/>
                  </a:cubicBezTo>
                  <a:cubicBezTo>
                    <a:pt x="2083636" y="616985"/>
                    <a:pt x="2112917" y="699389"/>
                    <a:pt x="2157656" y="674432"/>
                  </a:cubicBezTo>
                  <a:cubicBezTo>
                    <a:pt x="2176587" y="644562"/>
                    <a:pt x="2108463" y="581874"/>
                    <a:pt x="2102174" y="557507"/>
                  </a:cubicBezTo>
                  <a:cubicBezTo>
                    <a:pt x="2097785" y="540410"/>
                    <a:pt x="2111607" y="529667"/>
                    <a:pt x="2126607" y="537790"/>
                  </a:cubicBezTo>
                  <a:cubicBezTo>
                    <a:pt x="2151826" y="551415"/>
                    <a:pt x="2160342" y="587049"/>
                    <a:pt x="2175342" y="608338"/>
                  </a:cubicBezTo>
                  <a:cubicBezTo>
                    <a:pt x="2182286" y="618229"/>
                    <a:pt x="2193946" y="625304"/>
                    <a:pt x="2201086" y="634933"/>
                  </a:cubicBezTo>
                  <a:cubicBezTo>
                    <a:pt x="2240847" y="688319"/>
                    <a:pt x="2250083" y="762732"/>
                    <a:pt x="2239275" y="827384"/>
                  </a:cubicBezTo>
                  <a:cubicBezTo>
                    <a:pt x="2330588" y="768496"/>
                    <a:pt x="2385022" y="659300"/>
                    <a:pt x="2362947" y="550367"/>
                  </a:cubicBezTo>
                  <a:cubicBezTo>
                    <a:pt x="2288337" y="526916"/>
                    <a:pt x="2230235" y="478640"/>
                    <a:pt x="2205933" y="402589"/>
                  </a:cubicBezTo>
                  <a:lnTo>
                    <a:pt x="2196500" y="399510"/>
                  </a:lnTo>
                  <a:close/>
                  <a:moveTo>
                    <a:pt x="1792142" y="561044"/>
                  </a:moveTo>
                  <a:cubicBezTo>
                    <a:pt x="1698405" y="562485"/>
                    <a:pt x="1708951" y="693690"/>
                    <a:pt x="1801640" y="689367"/>
                  </a:cubicBezTo>
                  <a:cubicBezTo>
                    <a:pt x="1794566" y="647379"/>
                    <a:pt x="1779565" y="603753"/>
                    <a:pt x="1792142" y="561044"/>
                  </a:cubicBezTo>
                  <a:close/>
                  <a:moveTo>
                    <a:pt x="2391441" y="698865"/>
                  </a:moveTo>
                  <a:cubicBezTo>
                    <a:pt x="2457994" y="703057"/>
                    <a:pt x="2485047" y="618491"/>
                    <a:pt x="2431792" y="580040"/>
                  </a:cubicBezTo>
                  <a:cubicBezTo>
                    <a:pt x="2424128" y="574472"/>
                    <a:pt x="2407883" y="561765"/>
                    <a:pt x="2405656" y="577551"/>
                  </a:cubicBezTo>
                  <a:cubicBezTo>
                    <a:pt x="2400219" y="615544"/>
                    <a:pt x="2407228" y="659300"/>
                    <a:pt x="2391441" y="698865"/>
                  </a:cubicBezTo>
                  <a:close/>
                  <a:moveTo>
                    <a:pt x="2042500" y="694542"/>
                  </a:moveTo>
                  <a:cubicBezTo>
                    <a:pt x="2009813" y="729390"/>
                    <a:pt x="2092152" y="757622"/>
                    <a:pt x="2118419" y="760177"/>
                  </a:cubicBezTo>
                  <a:cubicBezTo>
                    <a:pt x="2135385" y="761880"/>
                    <a:pt x="2190212" y="757360"/>
                    <a:pt x="2195649" y="738430"/>
                  </a:cubicBezTo>
                  <a:cubicBezTo>
                    <a:pt x="2206260" y="701813"/>
                    <a:pt x="2148289" y="727425"/>
                    <a:pt x="2128834" y="726377"/>
                  </a:cubicBezTo>
                  <a:cubicBezTo>
                    <a:pt x="2093200" y="724412"/>
                    <a:pt x="2074400" y="697882"/>
                    <a:pt x="2042434" y="694542"/>
                  </a:cubicBezTo>
                  <a:close/>
                  <a:moveTo>
                    <a:pt x="2824163" y="734565"/>
                  </a:moveTo>
                  <a:lnTo>
                    <a:pt x="2824163" y="841533"/>
                  </a:lnTo>
                  <a:cubicBezTo>
                    <a:pt x="2848465" y="837668"/>
                    <a:pt x="2878728" y="815004"/>
                    <a:pt x="2897725" y="798628"/>
                  </a:cubicBezTo>
                  <a:cubicBezTo>
                    <a:pt x="2916197" y="782645"/>
                    <a:pt x="2944167" y="734892"/>
                    <a:pt x="2966897" y="748779"/>
                  </a:cubicBezTo>
                  <a:cubicBezTo>
                    <a:pt x="2992706" y="764500"/>
                    <a:pt x="2939451" y="813497"/>
                    <a:pt x="2943119" y="836817"/>
                  </a:cubicBezTo>
                  <a:cubicBezTo>
                    <a:pt x="2967028" y="842909"/>
                    <a:pt x="3008689" y="785462"/>
                    <a:pt x="3013012" y="784413"/>
                  </a:cubicBezTo>
                  <a:cubicBezTo>
                    <a:pt x="3036856" y="778649"/>
                    <a:pt x="3045240" y="795942"/>
                    <a:pt x="3033712" y="815725"/>
                  </a:cubicBezTo>
                  <a:cubicBezTo>
                    <a:pt x="3012161" y="852800"/>
                    <a:pt x="2922223" y="911361"/>
                    <a:pt x="2902703" y="841599"/>
                  </a:cubicBezTo>
                  <a:cubicBezTo>
                    <a:pt x="2878139" y="861512"/>
                    <a:pt x="2851675" y="880181"/>
                    <a:pt x="2819447" y="884373"/>
                  </a:cubicBezTo>
                  <a:lnTo>
                    <a:pt x="2819447" y="969987"/>
                  </a:lnTo>
                  <a:lnTo>
                    <a:pt x="2921699" y="969987"/>
                  </a:lnTo>
                  <a:cubicBezTo>
                    <a:pt x="2932114" y="954725"/>
                    <a:pt x="2929953" y="934549"/>
                    <a:pt x="2938272" y="915225"/>
                  </a:cubicBezTo>
                  <a:cubicBezTo>
                    <a:pt x="2953731" y="879264"/>
                    <a:pt x="2979081" y="874351"/>
                    <a:pt x="3009671" y="898653"/>
                  </a:cubicBezTo>
                  <a:cubicBezTo>
                    <a:pt x="3008034" y="871141"/>
                    <a:pt x="3020611" y="840747"/>
                    <a:pt x="3052511" y="851097"/>
                  </a:cubicBezTo>
                  <a:lnTo>
                    <a:pt x="3057293" y="722708"/>
                  </a:lnTo>
                  <a:cubicBezTo>
                    <a:pt x="3027947" y="718320"/>
                    <a:pt x="2997029" y="726901"/>
                    <a:pt x="2969517" y="727687"/>
                  </a:cubicBezTo>
                  <a:cubicBezTo>
                    <a:pt x="2929298" y="728800"/>
                    <a:pt x="2878859" y="722774"/>
                    <a:pt x="2840670" y="727228"/>
                  </a:cubicBezTo>
                  <a:cubicBezTo>
                    <a:pt x="2833727" y="728014"/>
                    <a:pt x="2828421" y="727818"/>
                    <a:pt x="2824294" y="734630"/>
                  </a:cubicBezTo>
                  <a:close/>
                  <a:moveTo>
                    <a:pt x="1892036" y="1103026"/>
                  </a:moveTo>
                  <a:cubicBezTo>
                    <a:pt x="1891905" y="1022325"/>
                    <a:pt x="1899569" y="940379"/>
                    <a:pt x="1930094" y="865311"/>
                  </a:cubicBezTo>
                  <a:cubicBezTo>
                    <a:pt x="1878542" y="899046"/>
                    <a:pt x="1835571" y="959375"/>
                    <a:pt x="1811924" y="1015775"/>
                  </a:cubicBezTo>
                  <a:cubicBezTo>
                    <a:pt x="1807798" y="1025666"/>
                    <a:pt x="1790701" y="1063331"/>
                    <a:pt x="1799872" y="1070274"/>
                  </a:cubicBezTo>
                  <a:lnTo>
                    <a:pt x="1892036" y="1103026"/>
                  </a:lnTo>
                  <a:close/>
                  <a:moveTo>
                    <a:pt x="1853978" y="879657"/>
                  </a:moveTo>
                  <a:lnTo>
                    <a:pt x="1526194" y="1015512"/>
                  </a:lnTo>
                  <a:cubicBezTo>
                    <a:pt x="1585410" y="1184514"/>
                    <a:pt x="1610040" y="1363013"/>
                    <a:pt x="1627726" y="1540857"/>
                  </a:cubicBezTo>
                  <a:cubicBezTo>
                    <a:pt x="1669976" y="1552451"/>
                    <a:pt x="1717270" y="1546556"/>
                    <a:pt x="1761158" y="1550093"/>
                  </a:cubicBezTo>
                  <a:cubicBezTo>
                    <a:pt x="1785067" y="1551992"/>
                    <a:pt x="1810876" y="1555464"/>
                    <a:pt x="1821815" y="1579832"/>
                  </a:cubicBezTo>
                  <a:cubicBezTo>
                    <a:pt x="1835244" y="1609833"/>
                    <a:pt x="1835440" y="1703569"/>
                    <a:pt x="1800461" y="1717587"/>
                  </a:cubicBezTo>
                  <a:cubicBezTo>
                    <a:pt x="1768429" y="1730426"/>
                    <a:pt x="1636766" y="1705403"/>
                    <a:pt x="1630477" y="1711692"/>
                  </a:cubicBezTo>
                  <a:cubicBezTo>
                    <a:pt x="1627529" y="1808114"/>
                    <a:pt x="1619407" y="1904143"/>
                    <a:pt x="1592485" y="1996963"/>
                  </a:cubicBezTo>
                  <a:cubicBezTo>
                    <a:pt x="1651177" y="1981504"/>
                    <a:pt x="1802623" y="1977705"/>
                    <a:pt x="1841860" y="2030566"/>
                  </a:cubicBezTo>
                  <a:cubicBezTo>
                    <a:pt x="1856664" y="2050480"/>
                    <a:pt x="1867014" y="2084542"/>
                    <a:pt x="1835047" y="2092206"/>
                  </a:cubicBezTo>
                  <a:lnTo>
                    <a:pt x="1835047" y="2101508"/>
                  </a:lnTo>
                  <a:cubicBezTo>
                    <a:pt x="1857384" y="2107665"/>
                    <a:pt x="1895180" y="2143234"/>
                    <a:pt x="1896687" y="2166095"/>
                  </a:cubicBezTo>
                  <a:cubicBezTo>
                    <a:pt x="1897538" y="2178868"/>
                    <a:pt x="1880835" y="2197799"/>
                    <a:pt x="1894460" y="2196816"/>
                  </a:cubicBezTo>
                  <a:cubicBezTo>
                    <a:pt x="1932387" y="2194131"/>
                    <a:pt x="1965532" y="2172711"/>
                    <a:pt x="2001428" y="2163409"/>
                  </a:cubicBezTo>
                  <a:cubicBezTo>
                    <a:pt x="2002935" y="2156728"/>
                    <a:pt x="2000446" y="2155614"/>
                    <a:pt x="1996778" y="2151422"/>
                  </a:cubicBezTo>
                  <a:cubicBezTo>
                    <a:pt x="1982563" y="2135308"/>
                    <a:pt x="1956623" y="2118473"/>
                    <a:pt x="1939723" y="2099084"/>
                  </a:cubicBezTo>
                  <a:cubicBezTo>
                    <a:pt x="1812579" y="1953337"/>
                    <a:pt x="1801444" y="1767436"/>
                    <a:pt x="1907233" y="1605640"/>
                  </a:cubicBezTo>
                  <a:cubicBezTo>
                    <a:pt x="1916338" y="1591753"/>
                    <a:pt x="1960423" y="1542887"/>
                    <a:pt x="1958981" y="1533782"/>
                  </a:cubicBezTo>
                  <a:cubicBezTo>
                    <a:pt x="1848083" y="1435002"/>
                    <a:pt x="1744979" y="1283883"/>
                    <a:pt x="1706921" y="1138398"/>
                  </a:cubicBezTo>
                  <a:cubicBezTo>
                    <a:pt x="1703056" y="1123529"/>
                    <a:pt x="1681767" y="1045382"/>
                    <a:pt x="1700239" y="1041059"/>
                  </a:cubicBezTo>
                  <a:lnTo>
                    <a:pt x="1758866" y="1055601"/>
                  </a:lnTo>
                  <a:cubicBezTo>
                    <a:pt x="1773539" y="990162"/>
                    <a:pt x="1810745" y="930160"/>
                    <a:pt x="1854044" y="879722"/>
                  </a:cubicBezTo>
                  <a:close/>
                  <a:moveTo>
                    <a:pt x="1970510" y="879722"/>
                  </a:moveTo>
                  <a:cubicBezTo>
                    <a:pt x="1885617" y="1020229"/>
                    <a:pt x="2072042" y="1089532"/>
                    <a:pt x="2180648" y="1032609"/>
                  </a:cubicBezTo>
                  <a:cubicBezTo>
                    <a:pt x="2240912" y="1001036"/>
                    <a:pt x="2230104" y="964485"/>
                    <a:pt x="2208291" y="908216"/>
                  </a:cubicBezTo>
                  <a:cubicBezTo>
                    <a:pt x="2166565" y="973786"/>
                    <a:pt x="2095427" y="1012696"/>
                    <a:pt x="2025075" y="958131"/>
                  </a:cubicBezTo>
                  <a:cubicBezTo>
                    <a:pt x="1997760" y="936907"/>
                    <a:pt x="1987738" y="908020"/>
                    <a:pt x="1970510" y="879657"/>
                  </a:cubicBezTo>
                  <a:close/>
                  <a:moveTo>
                    <a:pt x="3051856" y="1249821"/>
                  </a:moveTo>
                  <a:cubicBezTo>
                    <a:pt x="3081857" y="1139447"/>
                    <a:pt x="3092272" y="1006538"/>
                    <a:pt x="3050088" y="898522"/>
                  </a:cubicBezTo>
                  <a:lnTo>
                    <a:pt x="3041769" y="1111345"/>
                  </a:lnTo>
                  <a:cubicBezTo>
                    <a:pt x="3026833" y="1122481"/>
                    <a:pt x="3012292" y="1115603"/>
                    <a:pt x="3007051" y="1098506"/>
                  </a:cubicBezTo>
                  <a:cubicBezTo>
                    <a:pt x="3000173" y="1076038"/>
                    <a:pt x="3004038" y="1025142"/>
                    <a:pt x="2999584" y="996647"/>
                  </a:cubicBezTo>
                  <a:cubicBezTo>
                    <a:pt x="2995850" y="972804"/>
                    <a:pt x="2989365" y="948829"/>
                    <a:pt x="2978819" y="927147"/>
                  </a:cubicBezTo>
                  <a:cubicBezTo>
                    <a:pt x="2949670" y="959768"/>
                    <a:pt x="2980915" y="1091759"/>
                    <a:pt x="2962574" y="1115341"/>
                  </a:cubicBezTo>
                  <a:cubicBezTo>
                    <a:pt x="2917310" y="1141543"/>
                    <a:pt x="2923075" y="1079183"/>
                    <a:pt x="2916983" y="1050623"/>
                  </a:cubicBezTo>
                  <a:cubicBezTo>
                    <a:pt x="2915869" y="1045579"/>
                    <a:pt x="2916066" y="1032347"/>
                    <a:pt x="2907550" y="1036539"/>
                  </a:cubicBezTo>
                  <a:cubicBezTo>
                    <a:pt x="2886851" y="1046627"/>
                    <a:pt x="2919603" y="1136826"/>
                    <a:pt x="2878925" y="1136826"/>
                  </a:cubicBezTo>
                  <a:cubicBezTo>
                    <a:pt x="2847810" y="1136826"/>
                    <a:pt x="2857505" y="1054357"/>
                    <a:pt x="2831434" y="1060252"/>
                  </a:cubicBezTo>
                  <a:cubicBezTo>
                    <a:pt x="2802285" y="1066868"/>
                    <a:pt x="2818661" y="1202331"/>
                    <a:pt x="2825015" y="1228205"/>
                  </a:cubicBezTo>
                  <a:lnTo>
                    <a:pt x="2832024" y="1235476"/>
                  </a:lnTo>
                  <a:lnTo>
                    <a:pt x="3051856" y="1249756"/>
                  </a:lnTo>
                  <a:close/>
                  <a:moveTo>
                    <a:pt x="2319125" y="1130538"/>
                  </a:moveTo>
                  <a:cubicBezTo>
                    <a:pt x="2341069" y="1100799"/>
                    <a:pt x="2297639" y="946471"/>
                    <a:pt x="2258337" y="922365"/>
                  </a:cubicBezTo>
                  <a:cubicBezTo>
                    <a:pt x="2267442" y="998481"/>
                    <a:pt x="2271437" y="1075187"/>
                    <a:pt x="2253555" y="1150582"/>
                  </a:cubicBezTo>
                  <a:lnTo>
                    <a:pt x="2319125" y="1130538"/>
                  </a:lnTo>
                  <a:close/>
                  <a:moveTo>
                    <a:pt x="2467295" y="1606885"/>
                  </a:moveTo>
                  <a:cubicBezTo>
                    <a:pt x="2491598" y="1438211"/>
                    <a:pt x="2509087" y="1264887"/>
                    <a:pt x="2571382" y="1105319"/>
                  </a:cubicBezTo>
                  <a:lnTo>
                    <a:pt x="2324823" y="946144"/>
                  </a:lnTo>
                  <a:cubicBezTo>
                    <a:pt x="2347881" y="1000185"/>
                    <a:pt x="2365305" y="1057763"/>
                    <a:pt x="2362881" y="1117306"/>
                  </a:cubicBezTo>
                  <a:cubicBezTo>
                    <a:pt x="2416006" y="1099948"/>
                    <a:pt x="2441552" y="1090122"/>
                    <a:pt x="2418822" y="1156609"/>
                  </a:cubicBezTo>
                  <a:cubicBezTo>
                    <a:pt x="2366353" y="1309758"/>
                    <a:pt x="2208029" y="1478038"/>
                    <a:pt x="2069487" y="1558543"/>
                  </a:cubicBezTo>
                  <a:cubicBezTo>
                    <a:pt x="2043417" y="1573674"/>
                    <a:pt x="1959767" y="1605444"/>
                    <a:pt x="1945815" y="1617955"/>
                  </a:cubicBezTo>
                  <a:cubicBezTo>
                    <a:pt x="1930356" y="1631842"/>
                    <a:pt x="1897473" y="1704683"/>
                    <a:pt x="1890726" y="1726889"/>
                  </a:cubicBezTo>
                  <a:cubicBezTo>
                    <a:pt x="1809763" y="1993294"/>
                    <a:pt x="2035163" y="2191773"/>
                    <a:pt x="2276285" y="2237953"/>
                  </a:cubicBezTo>
                  <a:cubicBezTo>
                    <a:pt x="2348405" y="2251774"/>
                    <a:pt x="2418102" y="2249482"/>
                    <a:pt x="2491270" y="2248827"/>
                  </a:cubicBezTo>
                  <a:cubicBezTo>
                    <a:pt x="2460679" y="2095481"/>
                    <a:pt x="2442404" y="1939843"/>
                    <a:pt x="2448430" y="1782960"/>
                  </a:cubicBezTo>
                  <a:cubicBezTo>
                    <a:pt x="2406900" y="1776213"/>
                    <a:pt x="2301111" y="1775034"/>
                    <a:pt x="2274975" y="1739990"/>
                  </a:cubicBezTo>
                  <a:cubicBezTo>
                    <a:pt x="2251393" y="1708286"/>
                    <a:pt x="2261546" y="1622475"/>
                    <a:pt x="2292661" y="1596208"/>
                  </a:cubicBezTo>
                  <a:cubicBezTo>
                    <a:pt x="2350436" y="1588282"/>
                    <a:pt x="2409586" y="1602562"/>
                    <a:pt x="2467295" y="1606819"/>
                  </a:cubicBezTo>
                  <a:close/>
                  <a:moveTo>
                    <a:pt x="1494949" y="1046103"/>
                  </a:moveTo>
                  <a:cubicBezTo>
                    <a:pt x="1437829" y="1113965"/>
                    <a:pt x="1374159" y="1175736"/>
                    <a:pt x="1314157" y="1240847"/>
                  </a:cubicBezTo>
                  <a:cubicBezTo>
                    <a:pt x="1208760" y="1355414"/>
                    <a:pt x="1076245" y="1483606"/>
                    <a:pt x="981264" y="1602169"/>
                  </a:cubicBezTo>
                  <a:cubicBezTo>
                    <a:pt x="947332" y="1644484"/>
                    <a:pt x="897942" y="1707761"/>
                    <a:pt x="930432" y="1762523"/>
                  </a:cubicBezTo>
                  <a:cubicBezTo>
                    <a:pt x="964953" y="1820691"/>
                    <a:pt x="1128255" y="1974036"/>
                    <a:pt x="1185703" y="2030305"/>
                  </a:cubicBezTo>
                  <a:cubicBezTo>
                    <a:pt x="1238434" y="2081922"/>
                    <a:pt x="1298305" y="2126792"/>
                    <a:pt x="1347498" y="2182209"/>
                  </a:cubicBezTo>
                  <a:lnTo>
                    <a:pt x="1501761" y="2009409"/>
                  </a:lnTo>
                  <a:lnTo>
                    <a:pt x="1178432" y="1680970"/>
                  </a:lnTo>
                  <a:cubicBezTo>
                    <a:pt x="1170047" y="1671341"/>
                    <a:pt x="1173060" y="1658830"/>
                    <a:pt x="1183476" y="1652083"/>
                  </a:cubicBezTo>
                  <a:cubicBezTo>
                    <a:pt x="1208891" y="1639244"/>
                    <a:pt x="1239547" y="1699246"/>
                    <a:pt x="1259592" y="1709530"/>
                  </a:cubicBezTo>
                  <a:cubicBezTo>
                    <a:pt x="1263260" y="1711430"/>
                    <a:pt x="1265421" y="1712674"/>
                    <a:pt x="1269024" y="1709530"/>
                  </a:cubicBezTo>
                  <a:lnTo>
                    <a:pt x="1571261" y="1407163"/>
                  </a:lnTo>
                  <a:cubicBezTo>
                    <a:pt x="1576502" y="1395306"/>
                    <a:pt x="1548531" y="1246153"/>
                    <a:pt x="1543422" y="1221065"/>
                  </a:cubicBezTo>
                  <a:cubicBezTo>
                    <a:pt x="1539623" y="1202331"/>
                    <a:pt x="1504774" y="1046103"/>
                    <a:pt x="1494949" y="1046169"/>
                  </a:cubicBezTo>
                  <a:close/>
                  <a:moveTo>
                    <a:pt x="1895835" y="1146849"/>
                  </a:moveTo>
                  <a:lnTo>
                    <a:pt x="1741900" y="1089074"/>
                  </a:lnTo>
                  <a:cubicBezTo>
                    <a:pt x="1734433" y="1087895"/>
                    <a:pt x="1734171" y="1087960"/>
                    <a:pt x="1735677" y="1095297"/>
                  </a:cubicBezTo>
                  <a:cubicBezTo>
                    <a:pt x="1767119" y="1248184"/>
                    <a:pt x="1874677" y="1408080"/>
                    <a:pt x="1988851" y="1511642"/>
                  </a:cubicBezTo>
                  <a:lnTo>
                    <a:pt x="2019573" y="1481117"/>
                  </a:lnTo>
                  <a:cubicBezTo>
                    <a:pt x="1943130" y="1386725"/>
                    <a:pt x="1912801" y="1265149"/>
                    <a:pt x="1895770" y="1146914"/>
                  </a:cubicBezTo>
                  <a:close/>
                  <a:moveTo>
                    <a:pt x="2377161" y="1155430"/>
                  </a:moveTo>
                  <a:lnTo>
                    <a:pt x="2245039" y="1194470"/>
                  </a:lnTo>
                  <a:cubicBezTo>
                    <a:pt x="2221392" y="1285128"/>
                    <a:pt x="2180255" y="1383319"/>
                    <a:pt x="2115734" y="1452688"/>
                  </a:cubicBezTo>
                  <a:cubicBezTo>
                    <a:pt x="2085470" y="1485244"/>
                    <a:pt x="2045447" y="1507450"/>
                    <a:pt x="2015708" y="1540464"/>
                  </a:cubicBezTo>
                  <a:cubicBezTo>
                    <a:pt x="2178159" y="1462841"/>
                    <a:pt x="2304190" y="1318666"/>
                    <a:pt x="2377161" y="1155430"/>
                  </a:cubicBezTo>
                  <a:close/>
                  <a:moveTo>
                    <a:pt x="2815254" y="1308055"/>
                  </a:moveTo>
                  <a:cubicBezTo>
                    <a:pt x="2810800" y="1312116"/>
                    <a:pt x="2793048" y="1406442"/>
                    <a:pt x="2787415" y="1425242"/>
                  </a:cubicBezTo>
                  <a:cubicBezTo>
                    <a:pt x="2762392" y="1509284"/>
                    <a:pt x="2728658" y="1612911"/>
                    <a:pt x="2693351" y="1692565"/>
                  </a:cubicBezTo>
                  <a:cubicBezTo>
                    <a:pt x="2684770" y="1711954"/>
                    <a:pt x="2657324" y="1778965"/>
                    <a:pt x="2632563" y="1772807"/>
                  </a:cubicBezTo>
                  <a:cubicBezTo>
                    <a:pt x="2602693" y="1756824"/>
                    <a:pt x="2642847" y="1711299"/>
                    <a:pt x="2653786" y="1686342"/>
                  </a:cubicBezTo>
                  <a:cubicBezTo>
                    <a:pt x="2663677" y="1663874"/>
                    <a:pt x="2670228" y="1640030"/>
                    <a:pt x="2680578" y="1617693"/>
                  </a:cubicBezTo>
                  <a:lnTo>
                    <a:pt x="2591033" y="1164862"/>
                  </a:lnTo>
                  <a:cubicBezTo>
                    <a:pt x="2584220" y="1163749"/>
                    <a:pt x="2584614" y="1173116"/>
                    <a:pt x="2582976" y="1178094"/>
                  </a:cubicBezTo>
                  <a:cubicBezTo>
                    <a:pt x="2538237" y="1316832"/>
                    <a:pt x="2512887" y="1529131"/>
                    <a:pt x="2496576" y="1676516"/>
                  </a:cubicBezTo>
                  <a:cubicBezTo>
                    <a:pt x="2486488" y="1767501"/>
                    <a:pt x="2482361" y="1801826"/>
                    <a:pt x="2523629" y="1885999"/>
                  </a:cubicBezTo>
                  <a:cubicBezTo>
                    <a:pt x="2633349" y="2109827"/>
                    <a:pt x="2798682" y="2010784"/>
                    <a:pt x="2896283" y="1843093"/>
                  </a:cubicBezTo>
                  <a:cubicBezTo>
                    <a:pt x="2990479" y="1681232"/>
                    <a:pt x="3032074" y="1474239"/>
                    <a:pt x="3038166" y="1288338"/>
                  </a:cubicBezTo>
                  <a:lnTo>
                    <a:pt x="2838443" y="1274123"/>
                  </a:lnTo>
                  <a:cubicBezTo>
                    <a:pt x="2852919" y="1310216"/>
                    <a:pt x="2820560" y="1303011"/>
                    <a:pt x="2815189" y="1307924"/>
                  </a:cubicBezTo>
                  <a:close/>
                  <a:moveTo>
                    <a:pt x="1578139" y="1454915"/>
                  </a:moveTo>
                  <a:lnTo>
                    <a:pt x="1292933" y="1742544"/>
                  </a:lnTo>
                  <a:lnTo>
                    <a:pt x="1542832" y="1996701"/>
                  </a:lnTo>
                  <a:cubicBezTo>
                    <a:pt x="1553903" y="1999190"/>
                    <a:pt x="1557636" y="1978425"/>
                    <a:pt x="1559798" y="1971416"/>
                  </a:cubicBezTo>
                  <a:cubicBezTo>
                    <a:pt x="1596415" y="1855539"/>
                    <a:pt x="1587310" y="1715688"/>
                    <a:pt x="1592616" y="1594898"/>
                  </a:cubicBezTo>
                  <a:lnTo>
                    <a:pt x="1578074" y="1454850"/>
                  </a:lnTo>
                  <a:close/>
                  <a:moveTo>
                    <a:pt x="1787426" y="1592802"/>
                  </a:moveTo>
                  <a:lnTo>
                    <a:pt x="1630477" y="1578522"/>
                  </a:lnTo>
                  <a:lnTo>
                    <a:pt x="1630477" y="1673634"/>
                  </a:lnTo>
                  <a:lnTo>
                    <a:pt x="1779565" y="1682346"/>
                  </a:lnTo>
                  <a:lnTo>
                    <a:pt x="1787426" y="1675992"/>
                  </a:lnTo>
                  <a:lnTo>
                    <a:pt x="1787426" y="1592802"/>
                  </a:lnTo>
                  <a:close/>
                  <a:moveTo>
                    <a:pt x="2462710" y="1640358"/>
                  </a:moveTo>
                  <a:lnTo>
                    <a:pt x="2311002" y="1631318"/>
                  </a:lnTo>
                  <a:cubicBezTo>
                    <a:pt x="2294823" y="1699377"/>
                    <a:pt x="2288600" y="1720535"/>
                    <a:pt x="2361768" y="1734160"/>
                  </a:cubicBezTo>
                  <a:cubicBezTo>
                    <a:pt x="2372707" y="1736190"/>
                    <a:pt x="2441421" y="1745754"/>
                    <a:pt x="2445482" y="1744575"/>
                  </a:cubicBezTo>
                  <a:cubicBezTo>
                    <a:pt x="2451181" y="1743003"/>
                    <a:pt x="2452295" y="1738156"/>
                    <a:pt x="2453212" y="1733046"/>
                  </a:cubicBezTo>
                  <a:cubicBezTo>
                    <a:pt x="2458190" y="1704421"/>
                    <a:pt x="2454981" y="1669507"/>
                    <a:pt x="2462710" y="1640358"/>
                  </a:cubicBezTo>
                  <a:close/>
                  <a:moveTo>
                    <a:pt x="2496052" y="2039737"/>
                  </a:moveTo>
                  <a:lnTo>
                    <a:pt x="2610160" y="2039737"/>
                  </a:lnTo>
                  <a:lnTo>
                    <a:pt x="2569875" y="2011046"/>
                  </a:lnTo>
                  <a:cubicBezTo>
                    <a:pt x="2535289" y="1980914"/>
                    <a:pt x="2509873" y="1942332"/>
                    <a:pt x="2488912" y="1901785"/>
                  </a:cubicBezTo>
                  <a:lnTo>
                    <a:pt x="2496052" y="2039737"/>
                  </a:lnTo>
                  <a:close/>
                  <a:moveTo>
                    <a:pt x="1811204" y="2049301"/>
                  </a:moveTo>
                  <a:cubicBezTo>
                    <a:pt x="1779172" y="2038100"/>
                    <a:pt x="1742948" y="2027881"/>
                    <a:pt x="1708886" y="2025523"/>
                  </a:cubicBezTo>
                  <a:cubicBezTo>
                    <a:pt x="1656351" y="2021854"/>
                    <a:pt x="1539885" y="2033449"/>
                    <a:pt x="1500189" y="2068755"/>
                  </a:cubicBezTo>
                  <a:lnTo>
                    <a:pt x="1383722" y="2199829"/>
                  </a:lnTo>
                  <a:cubicBezTo>
                    <a:pt x="1373045" y="2250661"/>
                    <a:pt x="1424859" y="2289112"/>
                    <a:pt x="1472415" y="2295269"/>
                  </a:cubicBezTo>
                  <a:cubicBezTo>
                    <a:pt x="1504512" y="2299396"/>
                    <a:pt x="1522985" y="2288522"/>
                    <a:pt x="1551872" y="2286819"/>
                  </a:cubicBezTo>
                  <a:cubicBezTo>
                    <a:pt x="1595956" y="2284265"/>
                    <a:pt x="1660544" y="2286557"/>
                    <a:pt x="1703056" y="2297693"/>
                  </a:cubicBezTo>
                  <a:cubicBezTo>
                    <a:pt x="1712685" y="2300182"/>
                    <a:pt x="1765940" y="2327497"/>
                    <a:pt x="1768429" y="2325008"/>
                  </a:cubicBezTo>
                  <a:cubicBezTo>
                    <a:pt x="1756835" y="2264417"/>
                    <a:pt x="1687924" y="2257473"/>
                    <a:pt x="1636962" y="2249613"/>
                  </a:cubicBezTo>
                  <a:cubicBezTo>
                    <a:pt x="1617311" y="2246600"/>
                    <a:pt x="1576633" y="2247779"/>
                    <a:pt x="1562287" y="2243455"/>
                  </a:cubicBezTo>
                  <a:cubicBezTo>
                    <a:pt x="1548073" y="2239198"/>
                    <a:pt x="1557374" y="2222232"/>
                    <a:pt x="1567200" y="2216533"/>
                  </a:cubicBezTo>
                  <a:cubicBezTo>
                    <a:pt x="1584231" y="2206708"/>
                    <a:pt x="1634538" y="2213585"/>
                    <a:pt x="1656089" y="2216206"/>
                  </a:cubicBezTo>
                  <a:cubicBezTo>
                    <a:pt x="1711703" y="2222952"/>
                    <a:pt x="1765154" y="2242145"/>
                    <a:pt x="1820767" y="2248827"/>
                  </a:cubicBezTo>
                  <a:cubicBezTo>
                    <a:pt x="1793452" y="2210048"/>
                    <a:pt x="1734105" y="2199502"/>
                    <a:pt x="1689431" y="2192362"/>
                  </a:cubicBezTo>
                  <a:cubicBezTo>
                    <a:pt x="1665456" y="2188563"/>
                    <a:pt x="1594384" y="2195834"/>
                    <a:pt x="1597070" y="2165898"/>
                  </a:cubicBezTo>
                  <a:cubicBezTo>
                    <a:pt x="1597725" y="2160920"/>
                    <a:pt x="1600018" y="2156400"/>
                    <a:pt x="1604013" y="2153322"/>
                  </a:cubicBezTo>
                  <a:cubicBezTo>
                    <a:pt x="1612988" y="2146378"/>
                    <a:pt x="1687335" y="2147754"/>
                    <a:pt x="1704497" y="2148802"/>
                  </a:cubicBezTo>
                  <a:cubicBezTo>
                    <a:pt x="1725786" y="2150112"/>
                    <a:pt x="1847755" y="2173628"/>
                    <a:pt x="1854109" y="2167994"/>
                  </a:cubicBezTo>
                  <a:cubicBezTo>
                    <a:pt x="1855878" y="2160265"/>
                    <a:pt x="1851423" y="2158300"/>
                    <a:pt x="1847100" y="2153649"/>
                  </a:cubicBezTo>
                  <a:cubicBezTo>
                    <a:pt x="1822339" y="2126661"/>
                    <a:pt x="1753822" y="2109827"/>
                    <a:pt x="1717926" y="2106879"/>
                  </a:cubicBezTo>
                  <a:cubicBezTo>
                    <a:pt x="1691855" y="2104717"/>
                    <a:pt x="1612005" y="2116639"/>
                    <a:pt x="1599232" y="2106682"/>
                  </a:cubicBezTo>
                  <a:cubicBezTo>
                    <a:pt x="1572506" y="2085852"/>
                    <a:pt x="1612726" y="2073210"/>
                    <a:pt x="1629364" y="2069411"/>
                  </a:cubicBezTo>
                  <a:cubicBezTo>
                    <a:pt x="1676854" y="2058602"/>
                    <a:pt x="1731616" y="2062729"/>
                    <a:pt x="1780351" y="2058275"/>
                  </a:cubicBezTo>
                  <a:cubicBezTo>
                    <a:pt x="1793911" y="2057030"/>
                    <a:pt x="1811466" y="2070262"/>
                    <a:pt x="1811204" y="2049301"/>
                  </a:cubicBezTo>
                  <a:close/>
                  <a:moveTo>
                    <a:pt x="1972934" y="2481891"/>
                  </a:moveTo>
                  <a:lnTo>
                    <a:pt x="1894460" y="2481891"/>
                  </a:lnTo>
                  <a:cubicBezTo>
                    <a:pt x="1893084" y="2481891"/>
                    <a:pt x="1889481" y="2476454"/>
                    <a:pt x="1886992" y="2474947"/>
                  </a:cubicBezTo>
                  <a:lnTo>
                    <a:pt x="1883324" y="2461519"/>
                  </a:lnTo>
                  <a:cubicBezTo>
                    <a:pt x="1884634" y="2457654"/>
                    <a:pt x="1885617" y="2452545"/>
                    <a:pt x="1888499" y="2449728"/>
                  </a:cubicBezTo>
                  <a:cubicBezTo>
                    <a:pt x="1902320" y="2436103"/>
                    <a:pt x="2119729" y="2440492"/>
                    <a:pt x="2156281" y="2434007"/>
                  </a:cubicBezTo>
                  <a:cubicBezTo>
                    <a:pt x="2173901" y="2431846"/>
                    <a:pt x="2188640" y="2445470"/>
                    <a:pt x="2179928" y="2462829"/>
                  </a:cubicBezTo>
                  <a:cubicBezTo>
                    <a:pt x="2172329" y="2477961"/>
                    <a:pt x="2095362" y="2474227"/>
                    <a:pt x="2074990" y="2477043"/>
                  </a:cubicBezTo>
                  <a:cubicBezTo>
                    <a:pt x="2067981" y="2478026"/>
                    <a:pt x="2067260" y="2474358"/>
                    <a:pt x="2067981" y="2484183"/>
                  </a:cubicBezTo>
                  <a:lnTo>
                    <a:pt x="2187002" y="3347137"/>
                  </a:lnTo>
                  <a:lnTo>
                    <a:pt x="2209601" y="3317332"/>
                  </a:lnTo>
                  <a:cubicBezTo>
                    <a:pt x="2201151" y="3258837"/>
                    <a:pt x="2182679" y="3193136"/>
                    <a:pt x="2178028" y="3134968"/>
                  </a:cubicBezTo>
                  <a:cubicBezTo>
                    <a:pt x="2174294" y="3088133"/>
                    <a:pt x="2185496" y="3105753"/>
                    <a:pt x="2196762" y="3087150"/>
                  </a:cubicBezTo>
                  <a:cubicBezTo>
                    <a:pt x="2209601" y="3065927"/>
                    <a:pt x="2198531" y="3032323"/>
                    <a:pt x="2240323" y="3022170"/>
                  </a:cubicBezTo>
                  <a:cubicBezTo>
                    <a:pt x="2284735" y="3011427"/>
                    <a:pt x="2287027" y="3054856"/>
                    <a:pt x="2296984" y="3061079"/>
                  </a:cubicBezTo>
                  <a:cubicBezTo>
                    <a:pt x="2319321" y="3074966"/>
                    <a:pt x="2321417" y="3028720"/>
                    <a:pt x="2334322" y="3011951"/>
                  </a:cubicBezTo>
                  <a:cubicBezTo>
                    <a:pt x="2366550" y="2970225"/>
                    <a:pt x="2403625" y="2994003"/>
                    <a:pt x="2412730" y="3038022"/>
                  </a:cubicBezTo>
                  <a:cubicBezTo>
                    <a:pt x="2427010" y="3009462"/>
                    <a:pt x="2431399" y="2985160"/>
                    <a:pt x="2462644" y="2969111"/>
                  </a:cubicBezTo>
                  <a:cubicBezTo>
                    <a:pt x="2365895" y="2916708"/>
                    <a:pt x="2386660" y="2767620"/>
                    <a:pt x="2495921" y="2748035"/>
                  </a:cubicBezTo>
                  <a:lnTo>
                    <a:pt x="2453736" y="2683251"/>
                  </a:lnTo>
                  <a:cubicBezTo>
                    <a:pt x="2434478" y="2635040"/>
                    <a:pt x="2429958" y="2581064"/>
                    <a:pt x="2465265" y="2539142"/>
                  </a:cubicBezTo>
                  <a:cubicBezTo>
                    <a:pt x="2473650" y="2529185"/>
                    <a:pt x="2489960" y="2525451"/>
                    <a:pt x="2491205" y="2512678"/>
                  </a:cubicBezTo>
                  <a:lnTo>
                    <a:pt x="2453474" y="2293697"/>
                  </a:lnTo>
                  <a:cubicBezTo>
                    <a:pt x="2344147" y="2291470"/>
                    <a:pt x="2240519" y="2279548"/>
                    <a:pt x="2139315" y="2236905"/>
                  </a:cubicBezTo>
                  <a:cubicBezTo>
                    <a:pt x="2120122" y="2228782"/>
                    <a:pt x="2048133" y="2186336"/>
                    <a:pt x="2037325" y="2187122"/>
                  </a:cubicBezTo>
                  <a:cubicBezTo>
                    <a:pt x="1981253" y="2213127"/>
                    <a:pt x="1926033" y="2234481"/>
                    <a:pt x="1863083" y="2236708"/>
                  </a:cubicBezTo>
                  <a:cubicBezTo>
                    <a:pt x="1853782" y="2243128"/>
                    <a:pt x="1864655" y="2264744"/>
                    <a:pt x="1851751" y="2277714"/>
                  </a:cubicBezTo>
                  <a:cubicBezTo>
                    <a:pt x="1838257" y="2291274"/>
                    <a:pt x="1814151" y="2286230"/>
                    <a:pt x="1796793" y="2287016"/>
                  </a:cubicBezTo>
                  <a:cubicBezTo>
                    <a:pt x="1811662" y="2308567"/>
                    <a:pt x="1823846" y="2364442"/>
                    <a:pt x="1788539" y="2371713"/>
                  </a:cubicBezTo>
                  <a:cubicBezTo>
                    <a:pt x="1766595" y="2376233"/>
                    <a:pt x="1744062" y="2355861"/>
                    <a:pt x="1723886" y="2347935"/>
                  </a:cubicBezTo>
                  <a:cubicBezTo>
                    <a:pt x="1672138" y="2327628"/>
                    <a:pt x="1625630" y="2314397"/>
                    <a:pt x="1568707" y="2320488"/>
                  </a:cubicBezTo>
                  <a:lnTo>
                    <a:pt x="1535823" y="2559448"/>
                  </a:lnTo>
                  <a:cubicBezTo>
                    <a:pt x="1601524" y="2616830"/>
                    <a:pt x="1790897" y="2715872"/>
                    <a:pt x="1577943" y="2724388"/>
                  </a:cubicBezTo>
                  <a:cubicBezTo>
                    <a:pt x="1573947" y="2728318"/>
                    <a:pt x="1589078" y="2774695"/>
                    <a:pt x="1594777" y="2781245"/>
                  </a:cubicBezTo>
                  <a:cubicBezTo>
                    <a:pt x="1604472" y="2792446"/>
                    <a:pt x="1662509" y="2818517"/>
                    <a:pt x="1682684" y="2836007"/>
                  </a:cubicBezTo>
                  <a:cubicBezTo>
                    <a:pt x="1767971" y="2910092"/>
                    <a:pt x="1672531" y="2939569"/>
                    <a:pt x="1601786" y="2919263"/>
                  </a:cubicBezTo>
                  <a:cubicBezTo>
                    <a:pt x="1604865" y="2997868"/>
                    <a:pt x="1544208" y="2963085"/>
                    <a:pt x="1492394" y="2962103"/>
                  </a:cubicBezTo>
                  <a:cubicBezTo>
                    <a:pt x="1499927" y="2975858"/>
                    <a:pt x="1519316" y="2983653"/>
                    <a:pt x="1533465" y="2989942"/>
                  </a:cubicBezTo>
                  <a:cubicBezTo>
                    <a:pt x="1548073" y="2996492"/>
                    <a:pt x="1575781" y="2996296"/>
                    <a:pt x="1578270" y="3012017"/>
                  </a:cubicBezTo>
                  <a:cubicBezTo>
                    <a:pt x="1585672" y="3058525"/>
                    <a:pt x="1477721" y="3140733"/>
                    <a:pt x="1430558" y="3137916"/>
                  </a:cubicBezTo>
                  <a:lnTo>
                    <a:pt x="1440187" y="3173485"/>
                  </a:lnTo>
                  <a:cubicBezTo>
                    <a:pt x="1583314" y="3219403"/>
                    <a:pt x="1697554" y="3334822"/>
                    <a:pt x="1737380" y="3480241"/>
                  </a:cubicBezTo>
                  <a:lnTo>
                    <a:pt x="1972737" y="2481760"/>
                  </a:lnTo>
                  <a:close/>
                  <a:moveTo>
                    <a:pt x="4008416" y="2943106"/>
                  </a:moveTo>
                  <a:cubicBezTo>
                    <a:pt x="4015491" y="2994527"/>
                    <a:pt x="4037959" y="3050599"/>
                    <a:pt x="4080144" y="3082958"/>
                  </a:cubicBezTo>
                  <a:cubicBezTo>
                    <a:pt x="4131761" y="3122588"/>
                    <a:pt x="4129665" y="3096190"/>
                    <a:pt x="4176369" y="3075359"/>
                  </a:cubicBezTo>
                  <a:cubicBezTo>
                    <a:pt x="4267748" y="3034747"/>
                    <a:pt x="4382905" y="3030817"/>
                    <a:pt x="4476838" y="3064813"/>
                  </a:cubicBezTo>
                  <a:cubicBezTo>
                    <a:pt x="4608698" y="2972452"/>
                    <a:pt x="4641254" y="2772009"/>
                    <a:pt x="4507822" y="2664910"/>
                  </a:cubicBezTo>
                  <a:cubicBezTo>
                    <a:pt x="4398888" y="2577462"/>
                    <a:pt x="4231655" y="2602484"/>
                    <a:pt x="4134316" y="2695762"/>
                  </a:cubicBezTo>
                  <a:cubicBezTo>
                    <a:pt x="4113878" y="2715348"/>
                    <a:pt x="4102612" y="2740633"/>
                    <a:pt x="4080013" y="2755568"/>
                  </a:cubicBezTo>
                  <a:cubicBezTo>
                    <a:pt x="4049291" y="2757598"/>
                    <a:pt x="3867451" y="2759694"/>
                    <a:pt x="3856250" y="2783865"/>
                  </a:cubicBezTo>
                  <a:cubicBezTo>
                    <a:pt x="3889788" y="2810526"/>
                    <a:pt x="3934593" y="2813801"/>
                    <a:pt x="3972913" y="2828801"/>
                  </a:cubicBezTo>
                  <a:cubicBezTo>
                    <a:pt x="4019880" y="2847208"/>
                    <a:pt x="4007565" y="2857492"/>
                    <a:pt x="4008678" y="2904786"/>
                  </a:cubicBezTo>
                  <a:cubicBezTo>
                    <a:pt x="4039597" y="2911140"/>
                    <a:pt x="4075689" y="2903607"/>
                    <a:pt x="4103201" y="2888083"/>
                  </a:cubicBezTo>
                  <a:cubicBezTo>
                    <a:pt x="4117285" y="2880157"/>
                    <a:pt x="4165365" y="2824478"/>
                    <a:pt x="4169033" y="2870135"/>
                  </a:cubicBezTo>
                  <a:cubicBezTo>
                    <a:pt x="4172243" y="2909961"/>
                    <a:pt x="4044706" y="2964526"/>
                    <a:pt x="4008416" y="2943041"/>
                  </a:cubicBezTo>
                  <a:close/>
                  <a:moveTo>
                    <a:pt x="1539361" y="2734737"/>
                  </a:moveTo>
                  <a:lnTo>
                    <a:pt x="1364136" y="2757729"/>
                  </a:lnTo>
                  <a:lnTo>
                    <a:pt x="1416475" y="3104771"/>
                  </a:lnTo>
                  <a:cubicBezTo>
                    <a:pt x="1462262" y="3101430"/>
                    <a:pt x="1506084" y="3069071"/>
                    <a:pt x="1530649" y="3031079"/>
                  </a:cubicBezTo>
                  <a:cubicBezTo>
                    <a:pt x="1494818" y="3025118"/>
                    <a:pt x="1403701" y="2946513"/>
                    <a:pt x="1406845" y="2912385"/>
                  </a:cubicBezTo>
                  <a:cubicBezTo>
                    <a:pt x="1410252" y="2875244"/>
                    <a:pt x="1474446" y="2917953"/>
                    <a:pt x="1495211" y="2923783"/>
                  </a:cubicBezTo>
                  <a:cubicBezTo>
                    <a:pt x="1516107" y="2929678"/>
                    <a:pt x="1539361" y="2933936"/>
                    <a:pt x="1561174" y="2933805"/>
                  </a:cubicBezTo>
                  <a:cubicBezTo>
                    <a:pt x="1566807" y="2932822"/>
                    <a:pt x="1565038" y="2887559"/>
                    <a:pt x="1581283" y="2882056"/>
                  </a:cubicBezTo>
                  <a:lnTo>
                    <a:pt x="1673252" y="2885987"/>
                  </a:lnTo>
                  <a:cubicBezTo>
                    <a:pt x="1674627" y="2875899"/>
                    <a:pt x="1665129" y="2870528"/>
                    <a:pt x="1658579" y="2865025"/>
                  </a:cubicBezTo>
                  <a:cubicBezTo>
                    <a:pt x="1638534" y="2848191"/>
                    <a:pt x="1574995" y="2820089"/>
                    <a:pt x="1566348" y="2809805"/>
                  </a:cubicBezTo>
                  <a:cubicBezTo>
                    <a:pt x="1556850" y="2798473"/>
                    <a:pt x="1547942" y="2740043"/>
                    <a:pt x="1539295" y="2734672"/>
                  </a:cubicBezTo>
                  <a:close/>
                  <a:moveTo>
                    <a:pt x="2538826" y="2781442"/>
                  </a:moveTo>
                  <a:cubicBezTo>
                    <a:pt x="2402512" y="2773188"/>
                    <a:pt x="2409979" y="2966491"/>
                    <a:pt x="2543608" y="2942975"/>
                  </a:cubicBezTo>
                  <a:cubicBezTo>
                    <a:pt x="2526773" y="2888672"/>
                    <a:pt x="2527952" y="2836531"/>
                    <a:pt x="2538826" y="2781442"/>
                  </a:cubicBezTo>
                  <a:close/>
                  <a:moveTo>
                    <a:pt x="3133278" y="2800438"/>
                  </a:moveTo>
                  <a:cubicBezTo>
                    <a:pt x="3138977" y="2845701"/>
                    <a:pt x="3135244" y="2885594"/>
                    <a:pt x="3129021" y="2930530"/>
                  </a:cubicBezTo>
                  <a:cubicBezTo>
                    <a:pt x="3149196" y="2952080"/>
                    <a:pt x="3195638" y="2928171"/>
                    <a:pt x="3208674" y="2906751"/>
                  </a:cubicBezTo>
                  <a:cubicBezTo>
                    <a:pt x="3241623" y="2852841"/>
                    <a:pt x="3194656" y="2787272"/>
                    <a:pt x="3133278" y="2800438"/>
                  </a:cubicBezTo>
                  <a:close/>
                  <a:moveTo>
                    <a:pt x="1235748" y="2862274"/>
                  </a:moveTo>
                  <a:cubicBezTo>
                    <a:pt x="1189895" y="2863519"/>
                    <a:pt x="1152754" y="2890834"/>
                    <a:pt x="1159959" y="2940355"/>
                  </a:cubicBezTo>
                  <a:cubicBezTo>
                    <a:pt x="1165134" y="2976120"/>
                    <a:pt x="1214655" y="3007366"/>
                    <a:pt x="1244853" y="2982802"/>
                  </a:cubicBezTo>
                  <a:lnTo>
                    <a:pt x="1235813" y="2862274"/>
                  </a:lnTo>
                  <a:close/>
                  <a:moveTo>
                    <a:pt x="2572102" y="3209316"/>
                  </a:moveTo>
                  <a:cubicBezTo>
                    <a:pt x="2587692" y="3165297"/>
                    <a:pt x="2624113" y="3132152"/>
                    <a:pt x="2662433" y="3107129"/>
                  </a:cubicBezTo>
                  <a:cubicBezTo>
                    <a:pt x="2617955" y="3072936"/>
                    <a:pt x="2584090" y="3032978"/>
                    <a:pt x="2557954" y="2983260"/>
                  </a:cubicBezTo>
                  <a:lnTo>
                    <a:pt x="2500834" y="2985946"/>
                  </a:lnTo>
                  <a:cubicBezTo>
                    <a:pt x="2506532" y="3009135"/>
                    <a:pt x="2520878" y="3009462"/>
                    <a:pt x="2532014" y="3018960"/>
                  </a:cubicBezTo>
                  <a:cubicBezTo>
                    <a:pt x="2547473" y="3032127"/>
                    <a:pt x="2557691" y="3160646"/>
                    <a:pt x="2564242" y="3191236"/>
                  </a:cubicBezTo>
                  <a:cubicBezTo>
                    <a:pt x="2565421" y="3196739"/>
                    <a:pt x="2564831" y="3210167"/>
                    <a:pt x="2572168" y="3209381"/>
                  </a:cubicBezTo>
                  <a:close/>
                  <a:moveTo>
                    <a:pt x="3646898" y="3076211"/>
                  </a:moveTo>
                  <a:cubicBezTo>
                    <a:pt x="3636548" y="3065206"/>
                    <a:pt x="3619779" y="3114662"/>
                    <a:pt x="3618796" y="3121802"/>
                  </a:cubicBezTo>
                  <a:cubicBezTo>
                    <a:pt x="3615914" y="3142763"/>
                    <a:pt x="3618207" y="3211936"/>
                    <a:pt x="3630456" y="3228181"/>
                  </a:cubicBezTo>
                  <a:lnTo>
                    <a:pt x="3834830" y="3308620"/>
                  </a:lnTo>
                  <a:cubicBezTo>
                    <a:pt x="3852451" y="3273051"/>
                    <a:pt x="3975402" y="3031340"/>
                    <a:pt x="3969900" y="3012672"/>
                  </a:cubicBezTo>
                  <a:cubicBezTo>
                    <a:pt x="3967476" y="3004549"/>
                    <a:pt x="3962563" y="3005597"/>
                    <a:pt x="3955816" y="3006776"/>
                  </a:cubicBezTo>
                  <a:cubicBezTo>
                    <a:pt x="3897911" y="3016930"/>
                    <a:pt x="3870923" y="3131824"/>
                    <a:pt x="3841053" y="3172961"/>
                  </a:cubicBezTo>
                  <a:cubicBezTo>
                    <a:pt x="3827624" y="3191433"/>
                    <a:pt x="3807056" y="3190188"/>
                    <a:pt x="3805026" y="3168245"/>
                  </a:cubicBezTo>
                  <a:cubicBezTo>
                    <a:pt x="3803912" y="3156781"/>
                    <a:pt x="3854416" y="3062128"/>
                    <a:pt x="3803650" y="3078111"/>
                  </a:cubicBezTo>
                  <a:cubicBezTo>
                    <a:pt x="3768670" y="3089115"/>
                    <a:pt x="3774173" y="3156454"/>
                    <a:pt x="3744303" y="3156388"/>
                  </a:cubicBezTo>
                  <a:cubicBezTo>
                    <a:pt x="3701070" y="3156257"/>
                    <a:pt x="3750198" y="3089639"/>
                    <a:pt x="3727861" y="3073656"/>
                  </a:cubicBezTo>
                  <a:cubicBezTo>
                    <a:pt x="3699236" y="3053088"/>
                    <a:pt x="3697336" y="3142960"/>
                    <a:pt x="3672183" y="3141715"/>
                  </a:cubicBezTo>
                  <a:lnTo>
                    <a:pt x="3652269" y="3130121"/>
                  </a:lnTo>
                  <a:lnTo>
                    <a:pt x="3646767" y="3076211"/>
                  </a:lnTo>
                  <a:close/>
                  <a:moveTo>
                    <a:pt x="2372380" y="3033437"/>
                  </a:moveTo>
                  <a:lnTo>
                    <a:pt x="2362947" y="3033437"/>
                  </a:lnTo>
                  <a:cubicBezTo>
                    <a:pt x="2362947" y="3033437"/>
                    <a:pt x="2358165" y="3047651"/>
                    <a:pt x="2358165" y="3047651"/>
                  </a:cubicBezTo>
                  <a:lnTo>
                    <a:pt x="2372380" y="3047651"/>
                  </a:lnTo>
                  <a:cubicBezTo>
                    <a:pt x="2372380" y="3047651"/>
                    <a:pt x="2372380" y="3033437"/>
                    <a:pt x="2372380" y="3033437"/>
                  </a:cubicBezTo>
                  <a:close/>
                  <a:moveTo>
                    <a:pt x="4093965" y="3133331"/>
                  </a:moveTo>
                  <a:cubicBezTo>
                    <a:pt x="4051649" y="3119706"/>
                    <a:pt x="4025382" y="3080141"/>
                    <a:pt x="3998918" y="3047717"/>
                  </a:cubicBezTo>
                  <a:lnTo>
                    <a:pt x="3880028" y="3318708"/>
                  </a:lnTo>
                  <a:cubicBezTo>
                    <a:pt x="3919723" y="3287266"/>
                    <a:pt x="3959223" y="3256348"/>
                    <a:pt x="4002193" y="3229294"/>
                  </a:cubicBezTo>
                  <a:cubicBezTo>
                    <a:pt x="4014639" y="3221434"/>
                    <a:pt x="4052173" y="3206368"/>
                    <a:pt x="4059510" y="3198704"/>
                  </a:cubicBezTo>
                  <a:cubicBezTo>
                    <a:pt x="4068615" y="3189140"/>
                    <a:pt x="4075493" y="3144859"/>
                    <a:pt x="4093965" y="3133331"/>
                  </a:cubicBezTo>
                  <a:close/>
                  <a:moveTo>
                    <a:pt x="2258206" y="3061997"/>
                  </a:moveTo>
                  <a:cubicBezTo>
                    <a:pt x="2251262" y="3061669"/>
                    <a:pt x="2245563" y="3060556"/>
                    <a:pt x="2241502" y="3066647"/>
                  </a:cubicBezTo>
                  <a:lnTo>
                    <a:pt x="2239275" y="3080993"/>
                  </a:lnTo>
                  <a:lnTo>
                    <a:pt x="2257878" y="3075818"/>
                  </a:lnTo>
                  <a:lnTo>
                    <a:pt x="2258206" y="3061997"/>
                  </a:lnTo>
                  <a:close/>
                  <a:moveTo>
                    <a:pt x="2448496" y="3071495"/>
                  </a:moveTo>
                  <a:cubicBezTo>
                    <a:pt x="2400612" y="3068023"/>
                    <a:pt x="2410962" y="3091867"/>
                    <a:pt x="2391376" y="3116562"/>
                  </a:cubicBezTo>
                  <a:cubicBezTo>
                    <a:pt x="2371790" y="3141322"/>
                    <a:pt x="2330260" y="3148135"/>
                    <a:pt x="2334846" y="3107588"/>
                  </a:cubicBezTo>
                  <a:lnTo>
                    <a:pt x="2348602" y="3095207"/>
                  </a:lnTo>
                  <a:lnTo>
                    <a:pt x="2303928" y="3104116"/>
                  </a:lnTo>
                  <a:cubicBezTo>
                    <a:pt x="2298556" y="3118461"/>
                    <a:pt x="2297836" y="3132676"/>
                    <a:pt x="2286896" y="3145122"/>
                  </a:cubicBezTo>
                  <a:cubicBezTo>
                    <a:pt x="2260236" y="3175515"/>
                    <a:pt x="2219427" y="3155209"/>
                    <a:pt x="2238882" y="3130318"/>
                  </a:cubicBezTo>
                  <a:cubicBezTo>
                    <a:pt x="2243205" y="3124815"/>
                    <a:pt x="2254210" y="3126518"/>
                    <a:pt x="2253555" y="3118920"/>
                  </a:cubicBezTo>
                  <a:lnTo>
                    <a:pt x="2215497" y="3123636"/>
                  </a:lnTo>
                  <a:lnTo>
                    <a:pt x="2244122" y="3290017"/>
                  </a:lnTo>
                  <a:cubicBezTo>
                    <a:pt x="2292726" y="3265977"/>
                    <a:pt x="2400284" y="3243378"/>
                    <a:pt x="2379651" y="3332857"/>
                  </a:cubicBezTo>
                  <a:cubicBezTo>
                    <a:pt x="2375262" y="3351787"/>
                    <a:pt x="2346112" y="3388208"/>
                    <a:pt x="2344671" y="3397837"/>
                  </a:cubicBezTo>
                  <a:cubicBezTo>
                    <a:pt x="2343885" y="3403339"/>
                    <a:pt x="2352270" y="3409038"/>
                    <a:pt x="2353318" y="3416178"/>
                  </a:cubicBezTo>
                  <a:cubicBezTo>
                    <a:pt x="2357379" y="3443755"/>
                    <a:pt x="2357838" y="3475984"/>
                    <a:pt x="2358296" y="3503954"/>
                  </a:cubicBezTo>
                  <a:cubicBezTo>
                    <a:pt x="2387839" y="3461310"/>
                    <a:pt x="2411944" y="3415064"/>
                    <a:pt x="2446138" y="3375500"/>
                  </a:cubicBezTo>
                  <a:cubicBezTo>
                    <a:pt x="2473322" y="3344058"/>
                    <a:pt x="2506336" y="3316415"/>
                    <a:pt x="2539219" y="3291392"/>
                  </a:cubicBezTo>
                  <a:lnTo>
                    <a:pt x="2510397" y="3080796"/>
                  </a:lnTo>
                  <a:cubicBezTo>
                    <a:pt x="2497755" y="3080272"/>
                    <a:pt x="2496576" y="3093570"/>
                    <a:pt x="2485375" y="3100906"/>
                  </a:cubicBezTo>
                  <a:cubicBezTo>
                    <a:pt x="2455112" y="3120557"/>
                    <a:pt x="2423276" y="3103395"/>
                    <a:pt x="2448627" y="3071364"/>
                  </a:cubicBezTo>
                  <a:close/>
                  <a:moveTo>
                    <a:pt x="4540967" y="3176039"/>
                  </a:moveTo>
                  <a:cubicBezTo>
                    <a:pt x="4534155" y="3131038"/>
                    <a:pt x="4479655" y="3105753"/>
                    <a:pt x="4440025" y="3093963"/>
                  </a:cubicBezTo>
                  <a:cubicBezTo>
                    <a:pt x="4351201" y="3067695"/>
                    <a:pt x="4233882" y="3079486"/>
                    <a:pt x="4156260" y="3131234"/>
                  </a:cubicBezTo>
                  <a:cubicBezTo>
                    <a:pt x="4149840" y="3135558"/>
                    <a:pt x="4094489" y="3178070"/>
                    <a:pt x="4128748" y="3170341"/>
                  </a:cubicBezTo>
                  <a:cubicBezTo>
                    <a:pt x="4157439" y="3163856"/>
                    <a:pt x="4187178" y="3150951"/>
                    <a:pt x="4217506" y="3144925"/>
                  </a:cubicBezTo>
                  <a:cubicBezTo>
                    <a:pt x="4326047" y="3123571"/>
                    <a:pt x="4439697" y="3129793"/>
                    <a:pt x="4541033" y="3175974"/>
                  </a:cubicBezTo>
                  <a:close/>
                  <a:moveTo>
                    <a:pt x="3057228" y="3204534"/>
                  </a:moveTo>
                  <a:cubicBezTo>
                    <a:pt x="3020480" y="3107260"/>
                    <a:pt x="2886785" y="3098679"/>
                    <a:pt x="2798092" y="3109553"/>
                  </a:cubicBezTo>
                  <a:cubicBezTo>
                    <a:pt x="2706714" y="3120754"/>
                    <a:pt x="2620117" y="3154620"/>
                    <a:pt x="2595946" y="3252090"/>
                  </a:cubicBezTo>
                  <a:cubicBezTo>
                    <a:pt x="2736977" y="3172961"/>
                    <a:pt x="2902768" y="3152851"/>
                    <a:pt x="3057228" y="3204468"/>
                  </a:cubicBezTo>
                  <a:close/>
                  <a:moveTo>
                    <a:pt x="4745471" y="3513583"/>
                  </a:moveTo>
                  <a:cubicBezTo>
                    <a:pt x="4728965" y="3374190"/>
                    <a:pt x="4640730" y="3256086"/>
                    <a:pt x="4510180" y="3204468"/>
                  </a:cubicBezTo>
                  <a:cubicBezTo>
                    <a:pt x="4259102" y="3105164"/>
                    <a:pt x="3961450" y="3245016"/>
                    <a:pt x="3814196" y="3455022"/>
                  </a:cubicBezTo>
                  <a:lnTo>
                    <a:pt x="3680305" y="3739507"/>
                  </a:lnTo>
                  <a:cubicBezTo>
                    <a:pt x="3658492" y="3749005"/>
                    <a:pt x="3641920" y="3733546"/>
                    <a:pt x="3652662" y="3712192"/>
                  </a:cubicBezTo>
                  <a:lnTo>
                    <a:pt x="3822908" y="3342486"/>
                  </a:lnTo>
                  <a:lnTo>
                    <a:pt x="3623382" y="3271152"/>
                  </a:lnTo>
                  <a:cubicBezTo>
                    <a:pt x="3538750" y="3414802"/>
                    <a:pt x="3353569" y="3747761"/>
                    <a:pt x="3528466" y="3881651"/>
                  </a:cubicBezTo>
                  <a:cubicBezTo>
                    <a:pt x="3745154" y="4047508"/>
                    <a:pt x="3956209" y="3701973"/>
                    <a:pt x="4042479" y="3545287"/>
                  </a:cubicBezTo>
                  <a:cubicBezTo>
                    <a:pt x="4064488" y="3505395"/>
                    <a:pt x="4094489" y="3423645"/>
                    <a:pt x="4118398" y="3392989"/>
                  </a:cubicBezTo>
                  <a:cubicBezTo>
                    <a:pt x="4149120" y="3353556"/>
                    <a:pt x="4161173" y="3418209"/>
                    <a:pt x="4136805" y="3442183"/>
                  </a:cubicBezTo>
                  <a:cubicBezTo>
                    <a:pt x="4341506" y="3387029"/>
                    <a:pt x="4558063" y="3419715"/>
                    <a:pt x="4745537" y="3513517"/>
                  </a:cubicBezTo>
                  <a:close/>
                  <a:moveTo>
                    <a:pt x="3314005" y="3551641"/>
                  </a:moveTo>
                  <a:cubicBezTo>
                    <a:pt x="3283873" y="3387815"/>
                    <a:pt x="3149654" y="3263619"/>
                    <a:pt x="2989824" y="3226805"/>
                  </a:cubicBezTo>
                  <a:cubicBezTo>
                    <a:pt x="2749750" y="3171454"/>
                    <a:pt x="2502537" y="3304035"/>
                    <a:pt x="2396223" y="3520788"/>
                  </a:cubicBezTo>
                  <a:lnTo>
                    <a:pt x="2497624" y="3470022"/>
                  </a:lnTo>
                  <a:cubicBezTo>
                    <a:pt x="2759314" y="3356635"/>
                    <a:pt x="3084543" y="3377203"/>
                    <a:pt x="3314005" y="3551706"/>
                  </a:cubicBezTo>
                  <a:close/>
                  <a:moveTo>
                    <a:pt x="1635259" y="3361416"/>
                  </a:moveTo>
                  <a:cubicBezTo>
                    <a:pt x="1607420" y="3313664"/>
                    <a:pt x="1515321" y="3233552"/>
                    <a:pt x="1461673" y="3223530"/>
                  </a:cubicBezTo>
                  <a:cubicBezTo>
                    <a:pt x="1451716" y="3221696"/>
                    <a:pt x="1454991" y="3222613"/>
                    <a:pt x="1456825" y="3228312"/>
                  </a:cubicBezTo>
                  <a:cubicBezTo>
                    <a:pt x="1463572" y="3249535"/>
                    <a:pt x="1490560" y="3294471"/>
                    <a:pt x="1472415" y="3312812"/>
                  </a:cubicBezTo>
                  <a:cubicBezTo>
                    <a:pt x="1464162" y="3321131"/>
                    <a:pt x="1414968" y="3328075"/>
                    <a:pt x="1401343" y="3327092"/>
                  </a:cubicBezTo>
                  <a:cubicBezTo>
                    <a:pt x="1370163" y="3324931"/>
                    <a:pt x="1335184" y="3294995"/>
                    <a:pt x="1314091" y="3295388"/>
                  </a:cubicBezTo>
                  <a:cubicBezTo>
                    <a:pt x="1298174" y="3295716"/>
                    <a:pt x="1270203" y="3326044"/>
                    <a:pt x="1253238" y="3333774"/>
                  </a:cubicBezTo>
                  <a:cubicBezTo>
                    <a:pt x="1186620" y="3364037"/>
                    <a:pt x="1160090" y="3311568"/>
                    <a:pt x="1100088" y="3313664"/>
                  </a:cubicBezTo>
                  <a:cubicBezTo>
                    <a:pt x="1074476" y="3314581"/>
                    <a:pt x="1052139" y="3326372"/>
                    <a:pt x="1027575" y="3331612"/>
                  </a:cubicBezTo>
                  <a:cubicBezTo>
                    <a:pt x="1006679" y="3336066"/>
                    <a:pt x="979691" y="3330433"/>
                    <a:pt x="964691" y="3344910"/>
                  </a:cubicBezTo>
                  <a:lnTo>
                    <a:pt x="1635193" y="3361416"/>
                  </a:lnTo>
                  <a:close/>
                  <a:moveTo>
                    <a:pt x="2343820" y="3309275"/>
                  </a:moveTo>
                  <a:cubicBezTo>
                    <a:pt x="2273468" y="3298336"/>
                    <a:pt x="2219230" y="3349626"/>
                    <a:pt x="2201217" y="3413820"/>
                  </a:cubicBezTo>
                  <a:cubicBezTo>
                    <a:pt x="2226698" y="3401702"/>
                    <a:pt x="2288730" y="3406221"/>
                    <a:pt x="2308316" y="3390238"/>
                  </a:cubicBezTo>
                  <a:cubicBezTo>
                    <a:pt x="2316832" y="3383295"/>
                    <a:pt x="2349650" y="3316153"/>
                    <a:pt x="2343754" y="3309341"/>
                  </a:cubicBezTo>
                  <a:close/>
                  <a:moveTo>
                    <a:pt x="1663033" y="3400326"/>
                  </a:moveTo>
                  <a:lnTo>
                    <a:pt x="928860" y="3389649"/>
                  </a:lnTo>
                  <a:lnTo>
                    <a:pt x="898073" y="3428034"/>
                  </a:lnTo>
                  <a:cubicBezTo>
                    <a:pt x="920082" y="3424301"/>
                    <a:pt x="941502" y="3432030"/>
                    <a:pt x="962071" y="3433013"/>
                  </a:cubicBezTo>
                  <a:cubicBezTo>
                    <a:pt x="1116858" y="3440414"/>
                    <a:pt x="1248325" y="3394234"/>
                    <a:pt x="1403898" y="3414475"/>
                  </a:cubicBezTo>
                  <a:cubicBezTo>
                    <a:pt x="1443069" y="3419584"/>
                    <a:pt x="1486237" y="3434192"/>
                    <a:pt x="1523574" y="3437467"/>
                  </a:cubicBezTo>
                  <a:cubicBezTo>
                    <a:pt x="1573030" y="3441856"/>
                    <a:pt x="1627988" y="3434388"/>
                    <a:pt x="1678033" y="3437467"/>
                  </a:cubicBezTo>
                  <a:lnTo>
                    <a:pt x="1663033" y="3400261"/>
                  </a:lnTo>
                  <a:close/>
                  <a:moveTo>
                    <a:pt x="2320042" y="3432816"/>
                  </a:moveTo>
                  <a:lnTo>
                    <a:pt x="2129882" y="3461376"/>
                  </a:lnTo>
                  <a:cubicBezTo>
                    <a:pt x="2128703" y="3623761"/>
                    <a:pt x="2158115" y="3786212"/>
                    <a:pt x="2229777" y="3932024"/>
                  </a:cubicBezTo>
                  <a:cubicBezTo>
                    <a:pt x="2236655" y="3932876"/>
                    <a:pt x="2238358" y="3919578"/>
                    <a:pt x="2238816" y="3914993"/>
                  </a:cubicBezTo>
                  <a:cubicBezTo>
                    <a:pt x="2250804" y="3800557"/>
                    <a:pt x="2247856" y="3672693"/>
                    <a:pt x="2329540" y="3582428"/>
                  </a:cubicBezTo>
                  <a:lnTo>
                    <a:pt x="2320107" y="3432816"/>
                  </a:lnTo>
                  <a:close/>
                  <a:moveTo>
                    <a:pt x="978971" y="3470874"/>
                  </a:moveTo>
                  <a:lnTo>
                    <a:pt x="895715" y="3470874"/>
                  </a:lnTo>
                  <a:cubicBezTo>
                    <a:pt x="893750" y="3470874"/>
                    <a:pt x="887723" y="3464127"/>
                    <a:pt x="882483" y="3466616"/>
                  </a:cubicBezTo>
                  <a:cubicBezTo>
                    <a:pt x="868465" y="3469891"/>
                    <a:pt x="845800" y="3530941"/>
                    <a:pt x="841084" y="3546924"/>
                  </a:cubicBezTo>
                  <a:lnTo>
                    <a:pt x="978971" y="3470874"/>
                  </a:lnTo>
                  <a:close/>
                  <a:moveTo>
                    <a:pt x="1697030" y="3475591"/>
                  </a:moveTo>
                  <a:cubicBezTo>
                    <a:pt x="1680850" y="3485154"/>
                    <a:pt x="1662116" y="3469105"/>
                    <a:pt x="1644757" y="3478014"/>
                  </a:cubicBezTo>
                  <a:lnTo>
                    <a:pt x="1706528" y="3508866"/>
                  </a:lnTo>
                  <a:lnTo>
                    <a:pt x="1696964" y="3475591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CD798E53-AEF4-28D7-D185-3B847543BF1C}"/>
                </a:ext>
              </a:extLst>
            </p:cNvPr>
            <p:cNvSpPr/>
            <p:nvPr/>
          </p:nvSpPr>
          <p:spPr>
            <a:xfrm>
              <a:off x="6047251" y="5098165"/>
              <a:ext cx="1518054" cy="1776884"/>
            </a:xfrm>
            <a:custGeom>
              <a:avLst/>
              <a:gdLst>
                <a:gd name="csX0" fmla="*/ 1194950 w 1518054"/>
                <a:gd name="csY0" fmla="*/ 228626 h 1776884"/>
                <a:gd name="csX1" fmla="*/ 1349344 w 1518054"/>
                <a:gd name="csY1" fmla="*/ 243037 h 1776884"/>
                <a:gd name="csX2" fmla="*/ 1233401 w 1518054"/>
                <a:gd name="csY2" fmla="*/ 372473 h 1776884"/>
                <a:gd name="csX3" fmla="*/ 1099510 w 1518054"/>
                <a:gd name="csY3" fmla="*/ 611826 h 1776884"/>
                <a:gd name="csX4" fmla="*/ 1033023 w 1518054"/>
                <a:gd name="csY4" fmla="*/ 654666 h 1776884"/>
                <a:gd name="csX5" fmla="*/ 1028307 w 1518054"/>
                <a:gd name="csY5" fmla="*/ 663771 h 1776884"/>
                <a:gd name="csX6" fmla="*/ 1194622 w 1518054"/>
                <a:gd name="csY6" fmla="*/ 946946 h 1776884"/>
                <a:gd name="csX7" fmla="*/ 1507406 w 1518054"/>
                <a:gd name="csY7" fmla="*/ 1012188 h 1776884"/>
                <a:gd name="csX8" fmla="*/ 1505833 w 1518054"/>
                <a:gd name="csY8" fmla="*/ 1101405 h 1776884"/>
                <a:gd name="csX9" fmla="*/ 1518017 w 1518054"/>
                <a:gd name="csY9" fmla="*/ 1177324 h 1776884"/>
                <a:gd name="csX10" fmla="*/ 1463649 w 1518054"/>
                <a:gd name="csY10" fmla="*/ 1303944 h 1776884"/>
                <a:gd name="csX11" fmla="*/ 1391987 w 1518054"/>
                <a:gd name="csY11" fmla="*/ 1427223 h 1776884"/>
                <a:gd name="csX12" fmla="*/ 1318229 w 1518054"/>
                <a:gd name="csY12" fmla="*/ 1450936 h 1776884"/>
                <a:gd name="csX13" fmla="*/ 1345282 w 1518054"/>
                <a:gd name="csY13" fmla="*/ 1753827 h 1776884"/>
                <a:gd name="csX14" fmla="*/ 1339518 w 1518054"/>
                <a:gd name="csY14" fmla="*/ 1769221 h 1776884"/>
                <a:gd name="csX15" fmla="*/ 86551 w 1518054"/>
                <a:gd name="csY15" fmla="*/ 1776884 h 1776884"/>
                <a:gd name="csX16" fmla="*/ 73646 w 1518054"/>
                <a:gd name="csY16" fmla="*/ 1753827 h 1776884"/>
                <a:gd name="csX17" fmla="*/ 115045 w 1518054"/>
                <a:gd name="csY17" fmla="*/ 1286913 h 1776884"/>
                <a:gd name="csX18" fmla="*/ 314637 w 1518054"/>
                <a:gd name="csY18" fmla="*/ 949173 h 1776884"/>
                <a:gd name="csX19" fmla="*/ 409553 w 1518054"/>
                <a:gd name="csY19" fmla="*/ 906202 h 1776884"/>
                <a:gd name="csX20" fmla="*/ 476563 w 1518054"/>
                <a:gd name="csY20" fmla="*/ 806767 h 1776884"/>
                <a:gd name="csX21" fmla="*/ 704715 w 1518054"/>
                <a:gd name="csY21" fmla="*/ 625975 h 1776884"/>
                <a:gd name="csX22" fmla="*/ 543247 w 1518054"/>
                <a:gd name="csY22" fmla="*/ 284436 h 1776884"/>
                <a:gd name="csX23" fmla="*/ 502569 w 1518054"/>
                <a:gd name="csY23" fmla="*/ 252797 h 1776884"/>
                <a:gd name="csX24" fmla="*/ 167579 w 1518054"/>
                <a:gd name="csY24" fmla="*/ 597742 h 1776884"/>
                <a:gd name="csX25" fmla="*/ 3229 w 1518054"/>
                <a:gd name="csY25" fmla="*/ 580842 h 1776884"/>
                <a:gd name="csX26" fmla="*/ 113538 w 1518054"/>
                <a:gd name="csY26" fmla="*/ 519858 h 1776884"/>
                <a:gd name="csX27" fmla="*/ 464838 w 1518054"/>
                <a:gd name="csY27" fmla="*/ 119430 h 1776884"/>
                <a:gd name="csX28" fmla="*/ 507154 w 1518054"/>
                <a:gd name="csY28" fmla="*/ 124278 h 1776884"/>
                <a:gd name="csX29" fmla="*/ 596699 w 1518054"/>
                <a:gd name="csY29" fmla="*/ 101679 h 1776884"/>
                <a:gd name="csX30" fmla="*/ 621656 w 1518054"/>
                <a:gd name="csY30" fmla="*/ 113732 h 1776884"/>
                <a:gd name="csX31" fmla="*/ 650216 w 1518054"/>
                <a:gd name="csY31" fmla="*/ 86416 h 1776884"/>
                <a:gd name="csX32" fmla="*/ 1195081 w 1518054"/>
                <a:gd name="csY32" fmla="*/ 228560 h 1776884"/>
                <a:gd name="csX33" fmla="*/ 1312792 w 1518054"/>
                <a:gd name="csY33" fmla="*/ 253387 h 1776884"/>
                <a:gd name="csX34" fmla="*/ 1180277 w 1518054"/>
                <a:gd name="csY34" fmla="*/ 269632 h 1776884"/>
                <a:gd name="csX35" fmla="*/ 1089946 w 1518054"/>
                <a:gd name="csY35" fmla="*/ 129190 h 1776884"/>
                <a:gd name="csX36" fmla="*/ 974200 w 1518054"/>
                <a:gd name="csY36" fmla="*/ 282208 h 1776884"/>
                <a:gd name="csX37" fmla="*/ 897101 w 1518054"/>
                <a:gd name="csY37" fmla="*/ 305266 h 1776884"/>
                <a:gd name="csX38" fmla="*/ 816793 w 1518054"/>
                <a:gd name="csY38" fmla="*/ 286532 h 1776884"/>
                <a:gd name="csX39" fmla="*/ 853345 w 1518054"/>
                <a:gd name="csY39" fmla="*/ 432410 h 1776884"/>
                <a:gd name="csX40" fmla="*/ 916229 w 1518054"/>
                <a:gd name="csY40" fmla="*/ 392387 h 1776884"/>
                <a:gd name="csX41" fmla="*/ 930640 w 1518054"/>
                <a:gd name="csY41" fmla="*/ 400182 h 1776884"/>
                <a:gd name="csX42" fmla="*/ 858781 w 1518054"/>
                <a:gd name="csY42" fmla="*/ 471188 h 1776884"/>
                <a:gd name="csX43" fmla="*/ 799696 w 1518054"/>
                <a:gd name="csY43" fmla="*/ 473939 h 1776884"/>
                <a:gd name="csX44" fmla="*/ 749913 w 1518054"/>
                <a:gd name="csY44" fmla="*/ 543046 h 1776884"/>
                <a:gd name="csX45" fmla="*/ 699868 w 1518054"/>
                <a:gd name="csY45" fmla="*/ 573768 h 1776884"/>
                <a:gd name="csX46" fmla="*/ 754957 w 1518054"/>
                <a:gd name="csY46" fmla="*/ 604686 h 1776884"/>
                <a:gd name="csX47" fmla="*/ 806902 w 1518054"/>
                <a:gd name="csY47" fmla="*/ 595319 h 1776884"/>
                <a:gd name="csX48" fmla="*/ 924613 w 1518054"/>
                <a:gd name="csY48" fmla="*/ 605799 h 1776884"/>
                <a:gd name="csX49" fmla="*/ 1023263 w 1518054"/>
                <a:gd name="csY49" fmla="*/ 616673 h 1776884"/>
                <a:gd name="csX50" fmla="*/ 1180211 w 1518054"/>
                <a:gd name="csY50" fmla="*/ 431231 h 1776884"/>
                <a:gd name="csX51" fmla="*/ 1131345 w 1518054"/>
                <a:gd name="csY51" fmla="*/ 427628 h 1776884"/>
                <a:gd name="csX52" fmla="*/ 1051430 w 1518054"/>
                <a:gd name="csY52" fmla="*/ 340376 h 1776884"/>
                <a:gd name="csX53" fmla="*/ 1103964 w 1518054"/>
                <a:gd name="csY53" fmla="*/ 374176 h 1776884"/>
                <a:gd name="csX54" fmla="*/ 1191675 w 1518054"/>
                <a:gd name="csY54" fmla="*/ 391273 h 1776884"/>
                <a:gd name="csX55" fmla="*/ 1195408 w 1518054"/>
                <a:gd name="csY55" fmla="*/ 360814 h 1776884"/>
                <a:gd name="csX56" fmla="*/ 1312727 w 1518054"/>
                <a:gd name="csY56" fmla="*/ 253452 h 1776884"/>
                <a:gd name="csX57" fmla="*/ 600039 w 1518054"/>
                <a:gd name="csY57" fmla="*/ 143470 h 1776884"/>
                <a:gd name="csX58" fmla="*/ 529491 w 1518054"/>
                <a:gd name="csY58" fmla="*/ 225809 h 1776884"/>
                <a:gd name="csX59" fmla="*/ 572200 w 1518054"/>
                <a:gd name="csY59" fmla="*/ 194040 h 1776884"/>
                <a:gd name="csX60" fmla="*/ 600039 w 1518054"/>
                <a:gd name="csY60" fmla="*/ 143470 h 1776884"/>
                <a:gd name="csX61" fmla="*/ 1203989 w 1518054"/>
                <a:gd name="csY61" fmla="*/ 989720 h 1776884"/>
                <a:gd name="csX62" fmla="*/ 873323 w 1518054"/>
                <a:gd name="csY62" fmla="*/ 1137432 h 1776884"/>
                <a:gd name="csX63" fmla="*/ 852624 w 1518054"/>
                <a:gd name="csY63" fmla="*/ 1116733 h 1776884"/>
                <a:gd name="csX64" fmla="*/ 977999 w 1518054"/>
                <a:gd name="csY64" fmla="*/ 1046709 h 1776884"/>
                <a:gd name="csX65" fmla="*/ 799500 w 1518054"/>
                <a:gd name="csY65" fmla="*/ 635276 h 1776884"/>
                <a:gd name="csX66" fmla="*/ 521434 w 1518054"/>
                <a:gd name="csY66" fmla="*/ 813776 h 1776884"/>
                <a:gd name="csX67" fmla="*/ 471651 w 1518054"/>
                <a:gd name="csY67" fmla="*/ 878101 h 1776884"/>
                <a:gd name="csX68" fmla="*/ 481607 w 1518054"/>
                <a:gd name="csY68" fmla="*/ 883341 h 1776884"/>
                <a:gd name="csX69" fmla="*/ 691942 w 1518054"/>
                <a:gd name="csY69" fmla="*/ 851113 h 1776884"/>
                <a:gd name="csX70" fmla="*/ 775984 w 1518054"/>
                <a:gd name="csY70" fmla="*/ 730651 h 1776884"/>
                <a:gd name="csX71" fmla="*/ 808671 w 1518054"/>
                <a:gd name="csY71" fmla="*/ 748599 h 1776884"/>
                <a:gd name="csX72" fmla="*/ 757970 w 1518054"/>
                <a:gd name="csY72" fmla="*/ 821964 h 1776884"/>
                <a:gd name="csX73" fmla="*/ 684802 w 1518054"/>
                <a:gd name="csY73" fmla="*/ 1192652 h 1776884"/>
                <a:gd name="csX74" fmla="*/ 1189840 w 1518054"/>
                <a:gd name="csY74" fmla="*/ 1234706 h 1776884"/>
                <a:gd name="csX75" fmla="*/ 1256720 w 1518054"/>
                <a:gd name="csY75" fmla="*/ 1192063 h 1776884"/>
                <a:gd name="csX76" fmla="*/ 1260323 w 1518054"/>
                <a:gd name="csY76" fmla="*/ 1178831 h 1776884"/>
                <a:gd name="csX77" fmla="*/ 1203924 w 1518054"/>
                <a:gd name="csY77" fmla="*/ 989785 h 1776884"/>
                <a:gd name="csX78" fmla="*/ 1056867 w 1518054"/>
                <a:gd name="csY78" fmla="*/ 927491 h 1776884"/>
                <a:gd name="csX79" fmla="*/ 1138223 w 1518054"/>
                <a:gd name="csY79" fmla="*/ 896180 h 1776884"/>
                <a:gd name="csX80" fmla="*/ 1058897 w 1518054"/>
                <a:gd name="csY80" fmla="*/ 756721 h 1776884"/>
                <a:gd name="csX81" fmla="*/ 1066234 w 1518054"/>
                <a:gd name="csY81" fmla="*/ 854454 h 1776884"/>
                <a:gd name="csX82" fmla="*/ 1056867 w 1518054"/>
                <a:gd name="csY82" fmla="*/ 927491 h 1776884"/>
                <a:gd name="csX83" fmla="*/ 1479828 w 1518054"/>
                <a:gd name="csY83" fmla="*/ 1046774 h 1776884"/>
                <a:gd name="csX84" fmla="*/ 1238052 w 1518054"/>
                <a:gd name="csY84" fmla="*/ 969217 h 1776884"/>
                <a:gd name="csX85" fmla="*/ 1311220 w 1518054"/>
                <a:gd name="csY85" fmla="*/ 1217806 h 1776884"/>
                <a:gd name="csX86" fmla="*/ 1342007 w 1518054"/>
                <a:gd name="csY86" fmla="*/ 1417659 h 1776884"/>
                <a:gd name="csX87" fmla="*/ 1369257 w 1518054"/>
                <a:gd name="csY87" fmla="*/ 1390279 h 1776884"/>
                <a:gd name="csX88" fmla="*/ 1364606 w 1518054"/>
                <a:gd name="csY88" fmla="*/ 1264314 h 1776884"/>
                <a:gd name="csX89" fmla="*/ 1339452 w 1518054"/>
                <a:gd name="csY89" fmla="*/ 1199072 h 1776884"/>
                <a:gd name="csX90" fmla="*/ 1353732 w 1518054"/>
                <a:gd name="csY90" fmla="*/ 1189639 h 1776884"/>
                <a:gd name="csX91" fmla="*/ 1418123 w 1518054"/>
                <a:gd name="csY91" fmla="*/ 1313114 h 1776884"/>
                <a:gd name="csX92" fmla="*/ 1432272 w 1518054"/>
                <a:gd name="csY92" fmla="*/ 1267917 h 1776884"/>
                <a:gd name="csX93" fmla="*/ 1394214 w 1518054"/>
                <a:gd name="csY93" fmla="*/ 1144375 h 1776884"/>
                <a:gd name="csX94" fmla="*/ 1358383 w 1518054"/>
                <a:gd name="csY94" fmla="*/ 1099178 h 1776884"/>
                <a:gd name="csX95" fmla="*/ 1429979 w 1518054"/>
                <a:gd name="csY95" fmla="*/ 1127672 h 1776884"/>
                <a:gd name="csX96" fmla="*/ 1470396 w 1518054"/>
                <a:gd name="csY96" fmla="*/ 1218068 h 1776884"/>
                <a:gd name="csX97" fmla="*/ 1479828 w 1518054"/>
                <a:gd name="csY97" fmla="*/ 1177652 h 1776884"/>
                <a:gd name="csX98" fmla="*/ 1405415 w 1518054"/>
                <a:gd name="csY98" fmla="*/ 1042844 h 1776884"/>
                <a:gd name="csX99" fmla="*/ 1335457 w 1518054"/>
                <a:gd name="csY99" fmla="*/ 1000659 h 1776884"/>
                <a:gd name="csX100" fmla="*/ 1479763 w 1518054"/>
                <a:gd name="csY100" fmla="*/ 1046905 h 17768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</a:cxnLst>
              <a:rect l="l" t="t" r="r" b="b"/>
              <a:pathLst>
                <a:path w="1518054" h="1776884">
                  <a:moveTo>
                    <a:pt x="1194950" y="228626"/>
                  </a:moveTo>
                  <a:cubicBezTo>
                    <a:pt x="1206872" y="237207"/>
                    <a:pt x="1328906" y="176747"/>
                    <a:pt x="1349344" y="243037"/>
                  </a:cubicBezTo>
                  <a:cubicBezTo>
                    <a:pt x="1370632" y="312144"/>
                    <a:pt x="1286590" y="355442"/>
                    <a:pt x="1233401" y="372473"/>
                  </a:cubicBezTo>
                  <a:cubicBezTo>
                    <a:pt x="1224820" y="464179"/>
                    <a:pt x="1169469" y="553593"/>
                    <a:pt x="1099510" y="611826"/>
                  </a:cubicBezTo>
                  <a:cubicBezTo>
                    <a:pt x="1079662" y="628399"/>
                    <a:pt x="1048023" y="641237"/>
                    <a:pt x="1033023" y="654666"/>
                  </a:cubicBezTo>
                  <a:cubicBezTo>
                    <a:pt x="1030010" y="657351"/>
                    <a:pt x="1026538" y="658792"/>
                    <a:pt x="1028307" y="663771"/>
                  </a:cubicBezTo>
                  <a:cubicBezTo>
                    <a:pt x="1108026" y="741066"/>
                    <a:pt x="1162591" y="841091"/>
                    <a:pt x="1194622" y="946946"/>
                  </a:cubicBezTo>
                  <a:cubicBezTo>
                    <a:pt x="1288818" y="868406"/>
                    <a:pt x="1463321" y="888123"/>
                    <a:pt x="1507406" y="1012188"/>
                  </a:cubicBezTo>
                  <a:cubicBezTo>
                    <a:pt x="1525878" y="1064198"/>
                    <a:pt x="1507668" y="1064591"/>
                    <a:pt x="1505833" y="1101405"/>
                  </a:cubicBezTo>
                  <a:cubicBezTo>
                    <a:pt x="1504916" y="1119811"/>
                    <a:pt x="1518869" y="1151777"/>
                    <a:pt x="1518017" y="1177324"/>
                  </a:cubicBezTo>
                  <a:cubicBezTo>
                    <a:pt x="1515790" y="1244597"/>
                    <a:pt x="1492405" y="1256388"/>
                    <a:pt x="1463649" y="1303944"/>
                  </a:cubicBezTo>
                  <a:cubicBezTo>
                    <a:pt x="1439609" y="1343836"/>
                    <a:pt x="1422184" y="1388051"/>
                    <a:pt x="1391987" y="1427223"/>
                  </a:cubicBezTo>
                  <a:cubicBezTo>
                    <a:pt x="1371812" y="1453425"/>
                    <a:pt x="1350523" y="1462792"/>
                    <a:pt x="1318229" y="1450936"/>
                  </a:cubicBezTo>
                  <a:lnTo>
                    <a:pt x="1345282" y="1753827"/>
                  </a:lnTo>
                  <a:lnTo>
                    <a:pt x="1339518" y="1769221"/>
                  </a:lnTo>
                  <a:lnTo>
                    <a:pt x="86551" y="1776884"/>
                  </a:lnTo>
                  <a:lnTo>
                    <a:pt x="73646" y="1753827"/>
                  </a:lnTo>
                  <a:cubicBezTo>
                    <a:pt x="93429" y="1599041"/>
                    <a:pt x="96049" y="1441634"/>
                    <a:pt x="115045" y="1286913"/>
                  </a:cubicBezTo>
                  <a:cubicBezTo>
                    <a:pt x="135613" y="1119680"/>
                    <a:pt x="160964" y="1033870"/>
                    <a:pt x="314637" y="949173"/>
                  </a:cubicBezTo>
                  <a:cubicBezTo>
                    <a:pt x="336712" y="936989"/>
                    <a:pt x="396779" y="916290"/>
                    <a:pt x="409553" y="906202"/>
                  </a:cubicBezTo>
                  <a:cubicBezTo>
                    <a:pt x="420099" y="897948"/>
                    <a:pt x="461104" y="826156"/>
                    <a:pt x="476563" y="806767"/>
                  </a:cubicBezTo>
                  <a:cubicBezTo>
                    <a:pt x="537286" y="730520"/>
                    <a:pt x="616022" y="666587"/>
                    <a:pt x="704715" y="625975"/>
                  </a:cubicBezTo>
                  <a:cubicBezTo>
                    <a:pt x="587397" y="550776"/>
                    <a:pt x="527133" y="424353"/>
                    <a:pt x="543247" y="284436"/>
                  </a:cubicBezTo>
                  <a:lnTo>
                    <a:pt x="502569" y="252797"/>
                  </a:lnTo>
                  <a:cubicBezTo>
                    <a:pt x="470865" y="422650"/>
                    <a:pt x="339594" y="566104"/>
                    <a:pt x="167579" y="597742"/>
                  </a:cubicBezTo>
                  <a:cubicBezTo>
                    <a:pt x="133386" y="604031"/>
                    <a:pt x="23535" y="613857"/>
                    <a:pt x="3229" y="580842"/>
                  </a:cubicBezTo>
                  <a:cubicBezTo>
                    <a:pt x="-20353" y="542522"/>
                    <a:pt x="92249" y="530077"/>
                    <a:pt x="113538" y="519858"/>
                  </a:cubicBezTo>
                  <a:cubicBezTo>
                    <a:pt x="276710" y="441449"/>
                    <a:pt x="177995" y="116221"/>
                    <a:pt x="464838" y="119430"/>
                  </a:cubicBezTo>
                  <a:cubicBezTo>
                    <a:pt x="479118" y="119561"/>
                    <a:pt x="491957" y="126898"/>
                    <a:pt x="507154" y="124278"/>
                  </a:cubicBezTo>
                  <a:cubicBezTo>
                    <a:pt x="538203" y="118972"/>
                    <a:pt x="542002" y="91395"/>
                    <a:pt x="596699" y="101679"/>
                  </a:cubicBezTo>
                  <a:cubicBezTo>
                    <a:pt x="605935" y="103447"/>
                    <a:pt x="620280" y="113797"/>
                    <a:pt x="621656" y="113732"/>
                  </a:cubicBezTo>
                  <a:cubicBezTo>
                    <a:pt x="625127" y="113666"/>
                    <a:pt x="644058" y="91395"/>
                    <a:pt x="650216" y="86416"/>
                  </a:cubicBezTo>
                  <a:cubicBezTo>
                    <a:pt x="846074" y="-71449"/>
                    <a:pt x="1107633" y="-6600"/>
                    <a:pt x="1195081" y="228560"/>
                  </a:cubicBezTo>
                  <a:close/>
                  <a:moveTo>
                    <a:pt x="1312792" y="253387"/>
                  </a:moveTo>
                  <a:cubicBezTo>
                    <a:pt x="1284298" y="232229"/>
                    <a:pt x="1198684" y="278671"/>
                    <a:pt x="1180277" y="269632"/>
                  </a:cubicBezTo>
                  <a:cubicBezTo>
                    <a:pt x="1147525" y="224368"/>
                    <a:pt x="1133703" y="166855"/>
                    <a:pt x="1089946" y="129190"/>
                  </a:cubicBezTo>
                  <a:cubicBezTo>
                    <a:pt x="1076059" y="190568"/>
                    <a:pt x="1030272" y="253125"/>
                    <a:pt x="974200" y="282208"/>
                  </a:cubicBezTo>
                  <a:cubicBezTo>
                    <a:pt x="958348" y="290397"/>
                    <a:pt x="913609" y="305462"/>
                    <a:pt x="897101" y="305266"/>
                  </a:cubicBezTo>
                  <a:cubicBezTo>
                    <a:pt x="872996" y="305004"/>
                    <a:pt x="857406" y="281357"/>
                    <a:pt x="816793" y="286532"/>
                  </a:cubicBezTo>
                  <a:cubicBezTo>
                    <a:pt x="711135" y="299960"/>
                    <a:pt x="730982" y="455009"/>
                    <a:pt x="853345" y="432410"/>
                  </a:cubicBezTo>
                  <a:cubicBezTo>
                    <a:pt x="880922" y="427300"/>
                    <a:pt x="892713" y="403260"/>
                    <a:pt x="916229" y="392387"/>
                  </a:cubicBezTo>
                  <a:lnTo>
                    <a:pt x="930640" y="400182"/>
                  </a:lnTo>
                  <a:cubicBezTo>
                    <a:pt x="947736" y="428348"/>
                    <a:pt x="884001" y="467782"/>
                    <a:pt x="858781" y="471188"/>
                  </a:cubicBezTo>
                  <a:cubicBezTo>
                    <a:pt x="843322" y="473284"/>
                    <a:pt x="809915" y="467716"/>
                    <a:pt x="799696" y="473939"/>
                  </a:cubicBezTo>
                  <a:cubicBezTo>
                    <a:pt x="792098" y="478590"/>
                    <a:pt x="769695" y="536168"/>
                    <a:pt x="749913" y="543046"/>
                  </a:cubicBezTo>
                  <a:lnTo>
                    <a:pt x="699868" y="573768"/>
                  </a:lnTo>
                  <a:cubicBezTo>
                    <a:pt x="703143" y="580449"/>
                    <a:pt x="746114" y="603834"/>
                    <a:pt x="754957" y="604686"/>
                  </a:cubicBezTo>
                  <a:cubicBezTo>
                    <a:pt x="770285" y="606193"/>
                    <a:pt x="790526" y="596301"/>
                    <a:pt x="806902" y="595319"/>
                  </a:cubicBezTo>
                  <a:cubicBezTo>
                    <a:pt x="845419" y="593092"/>
                    <a:pt x="888389" y="592568"/>
                    <a:pt x="924613" y="605799"/>
                  </a:cubicBezTo>
                  <a:cubicBezTo>
                    <a:pt x="975641" y="624468"/>
                    <a:pt x="962540" y="648246"/>
                    <a:pt x="1023263" y="616673"/>
                  </a:cubicBezTo>
                  <a:cubicBezTo>
                    <a:pt x="1094139" y="579860"/>
                    <a:pt x="1154796" y="506757"/>
                    <a:pt x="1180211" y="431231"/>
                  </a:cubicBezTo>
                  <a:cubicBezTo>
                    <a:pt x="1180211" y="427235"/>
                    <a:pt x="1139599" y="429069"/>
                    <a:pt x="1131345" y="427628"/>
                  </a:cubicBezTo>
                  <a:cubicBezTo>
                    <a:pt x="1101934" y="422650"/>
                    <a:pt x="1027128" y="373390"/>
                    <a:pt x="1051430" y="340376"/>
                  </a:cubicBezTo>
                  <a:cubicBezTo>
                    <a:pt x="1072784" y="321838"/>
                    <a:pt x="1087916" y="361075"/>
                    <a:pt x="1103964" y="374176"/>
                  </a:cubicBezTo>
                  <a:cubicBezTo>
                    <a:pt x="1126629" y="392649"/>
                    <a:pt x="1163835" y="400444"/>
                    <a:pt x="1191675" y="391273"/>
                  </a:cubicBezTo>
                  <a:cubicBezTo>
                    <a:pt x="1197308" y="387212"/>
                    <a:pt x="1193574" y="369067"/>
                    <a:pt x="1195408" y="360814"/>
                  </a:cubicBezTo>
                  <a:cubicBezTo>
                    <a:pt x="1204382" y="321511"/>
                    <a:pt x="1325959" y="319677"/>
                    <a:pt x="1312727" y="253452"/>
                  </a:cubicBezTo>
                  <a:close/>
                  <a:moveTo>
                    <a:pt x="600039" y="143470"/>
                  </a:moveTo>
                  <a:cubicBezTo>
                    <a:pt x="546457" y="121395"/>
                    <a:pt x="497983" y="176681"/>
                    <a:pt x="529491" y="225809"/>
                  </a:cubicBezTo>
                  <a:cubicBezTo>
                    <a:pt x="556217" y="267535"/>
                    <a:pt x="560475" y="217556"/>
                    <a:pt x="572200" y="194040"/>
                  </a:cubicBezTo>
                  <a:cubicBezTo>
                    <a:pt x="580846" y="176747"/>
                    <a:pt x="590214" y="160043"/>
                    <a:pt x="600039" y="143470"/>
                  </a:cubicBezTo>
                  <a:close/>
                  <a:moveTo>
                    <a:pt x="1203989" y="989720"/>
                  </a:moveTo>
                  <a:lnTo>
                    <a:pt x="873323" y="1137432"/>
                  </a:lnTo>
                  <a:cubicBezTo>
                    <a:pt x="862253" y="1138153"/>
                    <a:pt x="849545" y="1128720"/>
                    <a:pt x="852624" y="1116733"/>
                  </a:cubicBezTo>
                  <a:cubicBezTo>
                    <a:pt x="858519" y="1093806"/>
                    <a:pt x="959462" y="1067212"/>
                    <a:pt x="977999" y="1046709"/>
                  </a:cubicBezTo>
                  <a:cubicBezTo>
                    <a:pt x="1058897" y="879738"/>
                    <a:pt x="1054770" y="599184"/>
                    <a:pt x="799500" y="635276"/>
                  </a:cubicBezTo>
                  <a:cubicBezTo>
                    <a:pt x="698165" y="649622"/>
                    <a:pt x="587200" y="738708"/>
                    <a:pt x="521434" y="813776"/>
                  </a:cubicBezTo>
                  <a:cubicBezTo>
                    <a:pt x="512525" y="823994"/>
                    <a:pt x="474926" y="869520"/>
                    <a:pt x="471651" y="878101"/>
                  </a:cubicBezTo>
                  <a:cubicBezTo>
                    <a:pt x="467655" y="888451"/>
                    <a:pt x="476498" y="884193"/>
                    <a:pt x="481607" y="883341"/>
                  </a:cubicBezTo>
                  <a:cubicBezTo>
                    <a:pt x="550780" y="871550"/>
                    <a:pt x="619625" y="847969"/>
                    <a:pt x="691942" y="851113"/>
                  </a:cubicBezTo>
                  <a:lnTo>
                    <a:pt x="775984" y="730651"/>
                  </a:lnTo>
                  <a:cubicBezTo>
                    <a:pt x="790002" y="722987"/>
                    <a:pt x="811422" y="730847"/>
                    <a:pt x="808671" y="748599"/>
                  </a:cubicBezTo>
                  <a:cubicBezTo>
                    <a:pt x="807360" y="757049"/>
                    <a:pt x="766879" y="807356"/>
                    <a:pt x="757970" y="821964"/>
                  </a:cubicBezTo>
                  <a:cubicBezTo>
                    <a:pt x="694038" y="927294"/>
                    <a:pt x="632726" y="1070290"/>
                    <a:pt x="684802" y="1192652"/>
                  </a:cubicBezTo>
                  <a:cubicBezTo>
                    <a:pt x="767599" y="1387396"/>
                    <a:pt x="1047827" y="1314293"/>
                    <a:pt x="1189840" y="1234706"/>
                  </a:cubicBezTo>
                  <a:cubicBezTo>
                    <a:pt x="1202483" y="1227631"/>
                    <a:pt x="1250432" y="1200382"/>
                    <a:pt x="1256720" y="1192063"/>
                  </a:cubicBezTo>
                  <a:cubicBezTo>
                    <a:pt x="1259996" y="1187740"/>
                    <a:pt x="1262026" y="1184464"/>
                    <a:pt x="1260323" y="1178831"/>
                  </a:cubicBezTo>
                  <a:lnTo>
                    <a:pt x="1203924" y="989785"/>
                  </a:lnTo>
                  <a:close/>
                  <a:moveTo>
                    <a:pt x="1056867" y="927491"/>
                  </a:moveTo>
                  <a:cubicBezTo>
                    <a:pt x="1125646" y="953496"/>
                    <a:pt x="1192788" y="1023455"/>
                    <a:pt x="1138223" y="896180"/>
                  </a:cubicBezTo>
                  <a:cubicBezTo>
                    <a:pt x="1117262" y="847183"/>
                    <a:pt x="1089291" y="800216"/>
                    <a:pt x="1058897" y="756721"/>
                  </a:cubicBezTo>
                  <a:cubicBezTo>
                    <a:pt x="1056670" y="789866"/>
                    <a:pt x="1067020" y="820850"/>
                    <a:pt x="1066234" y="854454"/>
                  </a:cubicBezTo>
                  <a:cubicBezTo>
                    <a:pt x="1065972" y="866375"/>
                    <a:pt x="1054705" y="924543"/>
                    <a:pt x="1056867" y="927491"/>
                  </a:cubicBezTo>
                  <a:close/>
                  <a:moveTo>
                    <a:pt x="1479828" y="1046774"/>
                  </a:moveTo>
                  <a:cubicBezTo>
                    <a:pt x="1460897" y="944064"/>
                    <a:pt x="1312727" y="905088"/>
                    <a:pt x="1238052" y="969217"/>
                  </a:cubicBezTo>
                  <a:cubicBezTo>
                    <a:pt x="1255345" y="1052801"/>
                    <a:pt x="1292879" y="1134943"/>
                    <a:pt x="1311220" y="1217806"/>
                  </a:cubicBezTo>
                  <a:cubicBezTo>
                    <a:pt x="1325762" y="1283507"/>
                    <a:pt x="1326941" y="1352024"/>
                    <a:pt x="1342007" y="1417659"/>
                  </a:cubicBezTo>
                  <a:cubicBezTo>
                    <a:pt x="1350457" y="1423620"/>
                    <a:pt x="1366571" y="1396305"/>
                    <a:pt x="1369257" y="1390279"/>
                  </a:cubicBezTo>
                  <a:cubicBezTo>
                    <a:pt x="1387533" y="1349600"/>
                    <a:pt x="1380131" y="1304337"/>
                    <a:pt x="1364606" y="1264314"/>
                  </a:cubicBezTo>
                  <a:cubicBezTo>
                    <a:pt x="1357335" y="1245645"/>
                    <a:pt x="1331461" y="1215251"/>
                    <a:pt x="1339452" y="1199072"/>
                  </a:cubicBezTo>
                  <a:lnTo>
                    <a:pt x="1353732" y="1189639"/>
                  </a:lnTo>
                  <a:cubicBezTo>
                    <a:pt x="1384716" y="1188853"/>
                    <a:pt x="1415438" y="1286716"/>
                    <a:pt x="1418123" y="1313114"/>
                  </a:cubicBezTo>
                  <a:lnTo>
                    <a:pt x="1432272" y="1267917"/>
                  </a:lnTo>
                  <a:cubicBezTo>
                    <a:pt x="1436333" y="1220754"/>
                    <a:pt x="1426704" y="1179682"/>
                    <a:pt x="1394214" y="1144375"/>
                  </a:cubicBezTo>
                  <a:cubicBezTo>
                    <a:pt x="1384323" y="1133633"/>
                    <a:pt x="1348754" y="1117584"/>
                    <a:pt x="1358383" y="1099178"/>
                  </a:cubicBezTo>
                  <a:cubicBezTo>
                    <a:pt x="1373973" y="1069242"/>
                    <a:pt x="1417403" y="1112737"/>
                    <a:pt x="1429979" y="1127672"/>
                  </a:cubicBezTo>
                  <a:cubicBezTo>
                    <a:pt x="1451465" y="1153088"/>
                    <a:pt x="1466662" y="1184595"/>
                    <a:pt x="1470396" y="1218068"/>
                  </a:cubicBezTo>
                  <a:lnTo>
                    <a:pt x="1479828" y="1177652"/>
                  </a:lnTo>
                  <a:cubicBezTo>
                    <a:pt x="1473540" y="1118305"/>
                    <a:pt x="1464304" y="1069373"/>
                    <a:pt x="1405415" y="1042844"/>
                  </a:cubicBezTo>
                  <a:cubicBezTo>
                    <a:pt x="1381899" y="1032298"/>
                    <a:pt x="1323666" y="1031250"/>
                    <a:pt x="1335457" y="1000659"/>
                  </a:cubicBezTo>
                  <a:cubicBezTo>
                    <a:pt x="1349475" y="964370"/>
                    <a:pt x="1462142" y="1024699"/>
                    <a:pt x="1479763" y="1046905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AD290A55-3528-7AC9-B2F7-C653513EACB4}"/>
                </a:ext>
              </a:extLst>
            </p:cNvPr>
            <p:cNvSpPr/>
            <p:nvPr/>
          </p:nvSpPr>
          <p:spPr>
            <a:xfrm>
              <a:off x="10226859" y="2754697"/>
              <a:ext cx="560726" cy="662617"/>
            </a:xfrm>
            <a:custGeom>
              <a:avLst/>
              <a:gdLst>
                <a:gd name="csX0" fmla="*/ 39547 w 560726"/>
                <a:gd name="csY0" fmla="*/ 599302 h 662617"/>
                <a:gd name="csX1" fmla="*/ 99353 w 560726"/>
                <a:gd name="csY1" fmla="*/ 623015 h 662617"/>
                <a:gd name="csX2" fmla="*/ 106100 w 560726"/>
                <a:gd name="csY2" fmla="*/ 620918 h 662617"/>
                <a:gd name="csX3" fmla="*/ 199771 w 560726"/>
                <a:gd name="csY3" fmla="*/ 617578 h 662617"/>
                <a:gd name="csX4" fmla="*/ 235602 w 560726"/>
                <a:gd name="csY4" fmla="*/ 600285 h 662617"/>
                <a:gd name="csX5" fmla="*/ 285254 w 560726"/>
                <a:gd name="csY5" fmla="*/ 617512 h 662617"/>
                <a:gd name="csX6" fmla="*/ 308181 w 560726"/>
                <a:gd name="csY6" fmla="*/ 651574 h 662617"/>
                <a:gd name="csX7" fmla="*/ 237502 w 560726"/>
                <a:gd name="csY7" fmla="*/ 641683 h 662617"/>
                <a:gd name="csX8" fmla="*/ 225121 w 560726"/>
                <a:gd name="csY8" fmla="*/ 658780 h 662617"/>
                <a:gd name="csX9" fmla="*/ 146385 w 560726"/>
                <a:gd name="csY9" fmla="*/ 633168 h 662617"/>
                <a:gd name="csX10" fmla="*/ 37320 w 560726"/>
                <a:gd name="csY10" fmla="*/ 637032 h 662617"/>
                <a:gd name="csX11" fmla="*/ 10988 w 560726"/>
                <a:gd name="csY11" fmla="*/ 649413 h 662617"/>
                <a:gd name="csX12" fmla="*/ 3782 w 560726"/>
                <a:gd name="csY12" fmla="*/ 642011 h 662617"/>
                <a:gd name="csX13" fmla="*/ 1228 w 560726"/>
                <a:gd name="csY13" fmla="*/ 192521 h 662617"/>
                <a:gd name="csX14" fmla="*/ 6402 w 560726"/>
                <a:gd name="csY14" fmla="*/ 159637 h 662617"/>
                <a:gd name="csX15" fmla="*/ 6009 w 560726"/>
                <a:gd name="csY15" fmla="*/ 21358 h 662617"/>
                <a:gd name="csX16" fmla="*/ 27364 w 560726"/>
                <a:gd name="csY16" fmla="*/ 4 h 662617"/>
                <a:gd name="csX17" fmla="*/ 45050 w 560726"/>
                <a:gd name="csY17" fmla="*/ 75530 h 662617"/>
                <a:gd name="csX18" fmla="*/ 79963 w 560726"/>
                <a:gd name="csY18" fmla="*/ 90530 h 662617"/>
                <a:gd name="csX19" fmla="*/ 189028 w 560726"/>
                <a:gd name="csY19" fmla="*/ 81360 h 662617"/>
                <a:gd name="csX20" fmla="*/ 201081 w 560726"/>
                <a:gd name="csY20" fmla="*/ 64329 h 662617"/>
                <a:gd name="csX21" fmla="*/ 324819 w 560726"/>
                <a:gd name="csY21" fmla="*/ 95312 h 662617"/>
                <a:gd name="csX22" fmla="*/ 433753 w 560726"/>
                <a:gd name="csY22" fmla="*/ 78871 h 662617"/>
                <a:gd name="csX23" fmla="*/ 455828 w 560726"/>
                <a:gd name="csY23" fmla="*/ 71862 h 662617"/>
                <a:gd name="csX24" fmla="*/ 554674 w 560726"/>
                <a:gd name="csY24" fmla="*/ 119287 h 662617"/>
                <a:gd name="csX25" fmla="*/ 474496 w 560726"/>
                <a:gd name="csY25" fmla="*/ 109134 h 662617"/>
                <a:gd name="csX26" fmla="*/ 436897 w 560726"/>
                <a:gd name="csY26" fmla="*/ 119483 h 662617"/>
                <a:gd name="csX27" fmla="*/ 367724 w 560726"/>
                <a:gd name="csY27" fmla="*/ 95378 h 662617"/>
                <a:gd name="csX28" fmla="*/ 232065 w 560726"/>
                <a:gd name="csY28" fmla="*/ 104941 h 662617"/>
                <a:gd name="csX29" fmla="*/ 122672 w 560726"/>
                <a:gd name="csY29" fmla="*/ 90661 h 662617"/>
                <a:gd name="csX30" fmla="*/ 44264 w 560726"/>
                <a:gd name="csY30" fmla="*/ 114374 h 662617"/>
                <a:gd name="csX31" fmla="*/ 44264 w 560726"/>
                <a:gd name="csY31" fmla="*/ 202346 h 662617"/>
                <a:gd name="csX32" fmla="*/ 113109 w 560726"/>
                <a:gd name="csY32" fmla="*/ 233330 h 662617"/>
                <a:gd name="csX33" fmla="*/ 215426 w 560726"/>
                <a:gd name="csY33" fmla="*/ 237981 h 662617"/>
                <a:gd name="csX34" fmla="*/ 322395 w 560726"/>
                <a:gd name="csY34" fmla="*/ 228548 h 662617"/>
                <a:gd name="csX35" fmla="*/ 332745 w 560726"/>
                <a:gd name="csY35" fmla="*/ 199595 h 662617"/>
                <a:gd name="csX36" fmla="*/ 432442 w 560726"/>
                <a:gd name="csY36" fmla="*/ 214072 h 662617"/>
                <a:gd name="csX37" fmla="*/ 469911 w 560726"/>
                <a:gd name="csY37" fmla="*/ 209093 h 662617"/>
                <a:gd name="csX38" fmla="*/ 550743 w 560726"/>
                <a:gd name="csY38" fmla="*/ 237981 h 662617"/>
                <a:gd name="csX39" fmla="*/ 474431 w 560726"/>
                <a:gd name="csY39" fmla="*/ 248068 h 662617"/>
                <a:gd name="csX40" fmla="*/ 446723 w 560726"/>
                <a:gd name="csY40" fmla="*/ 256780 h 662617"/>
                <a:gd name="csX41" fmla="*/ 362942 w 560726"/>
                <a:gd name="csY41" fmla="*/ 233199 h 662617"/>
                <a:gd name="csX42" fmla="*/ 253550 w 560726"/>
                <a:gd name="csY42" fmla="*/ 242762 h 662617"/>
                <a:gd name="csX43" fmla="*/ 155818 w 560726"/>
                <a:gd name="csY43" fmla="*/ 247675 h 662617"/>
                <a:gd name="csX44" fmla="*/ 149005 w 560726"/>
                <a:gd name="csY44" fmla="*/ 247479 h 662617"/>
                <a:gd name="csX45" fmla="*/ 44395 w 560726"/>
                <a:gd name="csY45" fmla="*/ 242762 h 662617"/>
                <a:gd name="csX46" fmla="*/ 39351 w 560726"/>
                <a:gd name="csY46" fmla="*/ 344163 h 662617"/>
                <a:gd name="csX47" fmla="*/ 115467 w 560726"/>
                <a:gd name="csY47" fmla="*/ 370954 h 662617"/>
                <a:gd name="csX48" fmla="*/ 208352 w 560726"/>
                <a:gd name="csY48" fmla="*/ 371216 h 662617"/>
                <a:gd name="csX49" fmla="*/ 313290 w 560726"/>
                <a:gd name="csY49" fmla="*/ 361718 h 662617"/>
                <a:gd name="csX50" fmla="*/ 330911 w 560726"/>
                <a:gd name="csY50" fmla="*/ 339119 h 662617"/>
                <a:gd name="csX51" fmla="*/ 422420 w 560726"/>
                <a:gd name="csY51" fmla="*/ 352286 h 662617"/>
                <a:gd name="csX52" fmla="*/ 459758 w 560726"/>
                <a:gd name="csY52" fmla="*/ 334730 h 662617"/>
                <a:gd name="csX53" fmla="*/ 542621 w 560726"/>
                <a:gd name="csY53" fmla="*/ 398597 h 662617"/>
                <a:gd name="csX54" fmla="*/ 468928 w 560726"/>
                <a:gd name="csY54" fmla="*/ 376719 h 662617"/>
                <a:gd name="csX55" fmla="*/ 440630 w 560726"/>
                <a:gd name="csY55" fmla="*/ 389295 h 662617"/>
                <a:gd name="csX56" fmla="*/ 361043 w 560726"/>
                <a:gd name="csY56" fmla="*/ 375671 h 662617"/>
                <a:gd name="csX57" fmla="*/ 348859 w 560726"/>
                <a:gd name="csY57" fmla="*/ 397418 h 662617"/>
                <a:gd name="csX58" fmla="*/ 249030 w 560726"/>
                <a:gd name="csY58" fmla="*/ 375998 h 662617"/>
                <a:gd name="csX59" fmla="*/ 151756 w 560726"/>
                <a:gd name="csY59" fmla="*/ 385234 h 662617"/>
                <a:gd name="csX60" fmla="*/ 39744 w 560726"/>
                <a:gd name="csY60" fmla="*/ 390278 h 662617"/>
                <a:gd name="csX61" fmla="*/ 39744 w 560726"/>
                <a:gd name="csY61" fmla="*/ 468752 h 662617"/>
                <a:gd name="csX62" fmla="*/ 120511 w 560726"/>
                <a:gd name="csY62" fmla="*/ 509168 h 662617"/>
                <a:gd name="csX63" fmla="*/ 208745 w 560726"/>
                <a:gd name="csY63" fmla="*/ 494888 h 662617"/>
                <a:gd name="csX64" fmla="*/ 230100 w 560726"/>
                <a:gd name="csY64" fmla="*/ 468883 h 662617"/>
                <a:gd name="csX65" fmla="*/ 348794 w 560726"/>
                <a:gd name="csY65" fmla="*/ 478185 h 662617"/>
                <a:gd name="csX66" fmla="*/ 389144 w 560726"/>
                <a:gd name="csY66" fmla="*/ 456634 h 662617"/>
                <a:gd name="csX67" fmla="*/ 483994 w 560726"/>
                <a:gd name="csY67" fmla="*/ 490565 h 662617"/>
                <a:gd name="csX68" fmla="*/ 491986 w 560726"/>
                <a:gd name="csY68" fmla="*/ 506745 h 662617"/>
                <a:gd name="csX69" fmla="*/ 385017 w 560726"/>
                <a:gd name="csY69" fmla="*/ 495478 h 662617"/>
                <a:gd name="csX70" fmla="*/ 369820 w 560726"/>
                <a:gd name="csY70" fmla="*/ 513426 h 662617"/>
                <a:gd name="csX71" fmla="*/ 256695 w 560726"/>
                <a:gd name="csY71" fmla="*/ 499277 h 662617"/>
                <a:gd name="csX72" fmla="*/ 158700 w 560726"/>
                <a:gd name="csY72" fmla="*/ 513885 h 662617"/>
                <a:gd name="csX73" fmla="*/ 86055 w 560726"/>
                <a:gd name="csY73" fmla="*/ 536549 h 662617"/>
                <a:gd name="csX74" fmla="*/ 39744 w 560726"/>
                <a:gd name="csY74" fmla="*/ 523448 h 662617"/>
                <a:gd name="csX75" fmla="*/ 39744 w 560726"/>
                <a:gd name="csY75" fmla="*/ 599499 h 6626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</a:cxnLst>
              <a:rect l="l" t="t" r="r" b="b"/>
              <a:pathLst>
                <a:path w="560726" h="662617">
                  <a:moveTo>
                    <a:pt x="39547" y="599302"/>
                  </a:moveTo>
                  <a:lnTo>
                    <a:pt x="99353" y="623015"/>
                  </a:lnTo>
                  <a:lnTo>
                    <a:pt x="106100" y="620918"/>
                  </a:lnTo>
                  <a:cubicBezTo>
                    <a:pt x="134005" y="561506"/>
                    <a:pt x="172914" y="615220"/>
                    <a:pt x="199771" y="617578"/>
                  </a:cubicBezTo>
                  <a:cubicBezTo>
                    <a:pt x="209335" y="618429"/>
                    <a:pt x="215820" y="599040"/>
                    <a:pt x="235602" y="600285"/>
                  </a:cubicBezTo>
                  <a:cubicBezTo>
                    <a:pt x="247720" y="601071"/>
                    <a:pt x="273136" y="612010"/>
                    <a:pt x="285254" y="617512"/>
                  </a:cubicBezTo>
                  <a:cubicBezTo>
                    <a:pt x="302809" y="625438"/>
                    <a:pt x="320037" y="627534"/>
                    <a:pt x="308181" y="651574"/>
                  </a:cubicBezTo>
                  <a:cubicBezTo>
                    <a:pt x="295932" y="676466"/>
                    <a:pt x="252961" y="639260"/>
                    <a:pt x="237502" y="641683"/>
                  </a:cubicBezTo>
                  <a:cubicBezTo>
                    <a:pt x="232916" y="642404"/>
                    <a:pt x="232392" y="655177"/>
                    <a:pt x="225121" y="658780"/>
                  </a:cubicBezTo>
                  <a:cubicBezTo>
                    <a:pt x="198199" y="672274"/>
                    <a:pt x="169050" y="643779"/>
                    <a:pt x="146385" y="633168"/>
                  </a:cubicBezTo>
                  <a:cubicBezTo>
                    <a:pt x="116384" y="697165"/>
                    <a:pt x="65291" y="636902"/>
                    <a:pt x="37320" y="637032"/>
                  </a:cubicBezTo>
                  <a:cubicBezTo>
                    <a:pt x="35683" y="637032"/>
                    <a:pt x="29394" y="658518"/>
                    <a:pt x="10988" y="649413"/>
                  </a:cubicBezTo>
                  <a:lnTo>
                    <a:pt x="3782" y="642011"/>
                  </a:lnTo>
                  <a:cubicBezTo>
                    <a:pt x="2079" y="492465"/>
                    <a:pt x="-2048" y="342132"/>
                    <a:pt x="1228" y="192521"/>
                  </a:cubicBezTo>
                  <a:cubicBezTo>
                    <a:pt x="1489" y="181254"/>
                    <a:pt x="6075" y="170904"/>
                    <a:pt x="6402" y="159637"/>
                  </a:cubicBezTo>
                  <a:cubicBezTo>
                    <a:pt x="7581" y="117322"/>
                    <a:pt x="769" y="60923"/>
                    <a:pt x="6009" y="21358"/>
                  </a:cubicBezTo>
                  <a:cubicBezTo>
                    <a:pt x="7844" y="7668"/>
                    <a:pt x="12363" y="-193"/>
                    <a:pt x="27364" y="4"/>
                  </a:cubicBezTo>
                  <a:cubicBezTo>
                    <a:pt x="55662" y="2558"/>
                    <a:pt x="39940" y="56272"/>
                    <a:pt x="45050" y="75530"/>
                  </a:cubicBezTo>
                  <a:lnTo>
                    <a:pt x="79963" y="90530"/>
                  </a:lnTo>
                  <a:cubicBezTo>
                    <a:pt x="77998" y="-4189"/>
                    <a:pt x="163940" y="83128"/>
                    <a:pt x="189028" y="81360"/>
                  </a:cubicBezTo>
                  <a:cubicBezTo>
                    <a:pt x="193090" y="81098"/>
                    <a:pt x="193548" y="68128"/>
                    <a:pt x="201081" y="64329"/>
                  </a:cubicBezTo>
                  <a:cubicBezTo>
                    <a:pt x="228069" y="50704"/>
                    <a:pt x="292329" y="98194"/>
                    <a:pt x="324819" y="95312"/>
                  </a:cubicBezTo>
                  <a:cubicBezTo>
                    <a:pt x="310670" y="-193"/>
                    <a:pt x="398053" y="75792"/>
                    <a:pt x="433753" y="78871"/>
                  </a:cubicBezTo>
                  <a:cubicBezTo>
                    <a:pt x="442072" y="79591"/>
                    <a:pt x="447967" y="72320"/>
                    <a:pt x="455828" y="71862"/>
                  </a:cubicBezTo>
                  <a:cubicBezTo>
                    <a:pt x="482881" y="70224"/>
                    <a:pt x="586640" y="74547"/>
                    <a:pt x="554674" y="119287"/>
                  </a:cubicBezTo>
                  <a:cubicBezTo>
                    <a:pt x="528210" y="125117"/>
                    <a:pt x="498602" y="108610"/>
                    <a:pt x="474496" y="109134"/>
                  </a:cubicBezTo>
                  <a:cubicBezTo>
                    <a:pt x="458644" y="109461"/>
                    <a:pt x="452159" y="119811"/>
                    <a:pt x="436897" y="119483"/>
                  </a:cubicBezTo>
                  <a:cubicBezTo>
                    <a:pt x="422027" y="119156"/>
                    <a:pt x="371065" y="92889"/>
                    <a:pt x="367724" y="95378"/>
                  </a:cubicBezTo>
                  <a:cubicBezTo>
                    <a:pt x="357702" y="164681"/>
                    <a:pt x="271629" y="123872"/>
                    <a:pt x="232065" y="104941"/>
                  </a:cubicBezTo>
                  <a:cubicBezTo>
                    <a:pt x="213920" y="161996"/>
                    <a:pt x="154311" y="103500"/>
                    <a:pt x="122672" y="90661"/>
                  </a:cubicBezTo>
                  <a:cubicBezTo>
                    <a:pt x="119004" y="145358"/>
                    <a:pt x="80750" y="127737"/>
                    <a:pt x="44264" y="114374"/>
                  </a:cubicBezTo>
                  <a:lnTo>
                    <a:pt x="44264" y="202346"/>
                  </a:lnTo>
                  <a:lnTo>
                    <a:pt x="113109" y="233330"/>
                  </a:lnTo>
                  <a:cubicBezTo>
                    <a:pt x="130336" y="163699"/>
                    <a:pt x="178155" y="222849"/>
                    <a:pt x="215426" y="237981"/>
                  </a:cubicBezTo>
                  <a:cubicBezTo>
                    <a:pt x="211824" y="159768"/>
                    <a:pt x="285778" y="213351"/>
                    <a:pt x="322395" y="228548"/>
                  </a:cubicBezTo>
                  <a:lnTo>
                    <a:pt x="332745" y="199595"/>
                  </a:lnTo>
                  <a:cubicBezTo>
                    <a:pt x="368052" y="181254"/>
                    <a:pt x="402179" y="211320"/>
                    <a:pt x="432442" y="214072"/>
                  </a:cubicBezTo>
                  <a:cubicBezTo>
                    <a:pt x="446460" y="215316"/>
                    <a:pt x="457072" y="209290"/>
                    <a:pt x="469911" y="209093"/>
                  </a:cubicBezTo>
                  <a:cubicBezTo>
                    <a:pt x="485567" y="208831"/>
                    <a:pt x="544324" y="224945"/>
                    <a:pt x="550743" y="237981"/>
                  </a:cubicBezTo>
                  <a:cubicBezTo>
                    <a:pt x="577207" y="292153"/>
                    <a:pt x="487073" y="247479"/>
                    <a:pt x="474431" y="248068"/>
                  </a:cubicBezTo>
                  <a:cubicBezTo>
                    <a:pt x="464998" y="248527"/>
                    <a:pt x="458841" y="256977"/>
                    <a:pt x="446723" y="256780"/>
                  </a:cubicBezTo>
                  <a:cubicBezTo>
                    <a:pt x="432770" y="256518"/>
                    <a:pt x="365825" y="229989"/>
                    <a:pt x="362942" y="233199"/>
                  </a:cubicBezTo>
                  <a:cubicBezTo>
                    <a:pt x="355475" y="302175"/>
                    <a:pt x="291870" y="253112"/>
                    <a:pt x="253550" y="242762"/>
                  </a:cubicBezTo>
                  <a:cubicBezTo>
                    <a:pt x="254271" y="317110"/>
                    <a:pt x="188701" y="271257"/>
                    <a:pt x="155818" y="247675"/>
                  </a:cubicBezTo>
                  <a:lnTo>
                    <a:pt x="149005" y="247479"/>
                  </a:lnTo>
                  <a:cubicBezTo>
                    <a:pt x="140883" y="298048"/>
                    <a:pt x="72234" y="254619"/>
                    <a:pt x="44395" y="242762"/>
                  </a:cubicBezTo>
                  <a:lnTo>
                    <a:pt x="39351" y="344163"/>
                  </a:lnTo>
                  <a:cubicBezTo>
                    <a:pt x="40530" y="348879"/>
                    <a:pt x="109244" y="376326"/>
                    <a:pt x="115467" y="370954"/>
                  </a:cubicBezTo>
                  <a:cubicBezTo>
                    <a:pt x="124507" y="309642"/>
                    <a:pt x="177107" y="354775"/>
                    <a:pt x="208352" y="371216"/>
                  </a:cubicBezTo>
                  <a:cubicBezTo>
                    <a:pt x="234423" y="300210"/>
                    <a:pt x="286302" y="362242"/>
                    <a:pt x="313290" y="361718"/>
                  </a:cubicBezTo>
                  <a:cubicBezTo>
                    <a:pt x="327112" y="361456"/>
                    <a:pt x="325081" y="344818"/>
                    <a:pt x="330911" y="339119"/>
                  </a:cubicBezTo>
                  <a:cubicBezTo>
                    <a:pt x="354099" y="316324"/>
                    <a:pt x="400214" y="354709"/>
                    <a:pt x="422420" y="352286"/>
                  </a:cubicBezTo>
                  <a:cubicBezTo>
                    <a:pt x="433425" y="351106"/>
                    <a:pt x="440369" y="334337"/>
                    <a:pt x="459758" y="334730"/>
                  </a:cubicBezTo>
                  <a:cubicBezTo>
                    <a:pt x="480195" y="335123"/>
                    <a:pt x="570788" y="370496"/>
                    <a:pt x="542621" y="398597"/>
                  </a:cubicBezTo>
                  <a:cubicBezTo>
                    <a:pt x="526441" y="414777"/>
                    <a:pt x="488187" y="379404"/>
                    <a:pt x="468928" y="376719"/>
                  </a:cubicBezTo>
                  <a:cubicBezTo>
                    <a:pt x="456876" y="375015"/>
                    <a:pt x="451046" y="386806"/>
                    <a:pt x="440630" y="389295"/>
                  </a:cubicBezTo>
                  <a:cubicBezTo>
                    <a:pt x="405324" y="397745"/>
                    <a:pt x="379515" y="372657"/>
                    <a:pt x="361043" y="375671"/>
                  </a:cubicBezTo>
                  <a:cubicBezTo>
                    <a:pt x="357702" y="376195"/>
                    <a:pt x="357964" y="390278"/>
                    <a:pt x="348859" y="397418"/>
                  </a:cubicBezTo>
                  <a:cubicBezTo>
                    <a:pt x="320037" y="420017"/>
                    <a:pt x="277590" y="384055"/>
                    <a:pt x="249030" y="375998"/>
                  </a:cubicBezTo>
                  <a:cubicBezTo>
                    <a:pt x="238222" y="442354"/>
                    <a:pt x="188701" y="405802"/>
                    <a:pt x="151756" y="385234"/>
                  </a:cubicBezTo>
                  <a:cubicBezTo>
                    <a:pt x="127847" y="436851"/>
                    <a:pt x="78261" y="392505"/>
                    <a:pt x="39744" y="390278"/>
                  </a:cubicBezTo>
                  <a:lnTo>
                    <a:pt x="39744" y="468752"/>
                  </a:lnTo>
                  <a:lnTo>
                    <a:pt x="120511" y="509168"/>
                  </a:lnTo>
                  <a:cubicBezTo>
                    <a:pt x="131057" y="448642"/>
                    <a:pt x="171801" y="478578"/>
                    <a:pt x="208745" y="494888"/>
                  </a:cubicBezTo>
                  <a:cubicBezTo>
                    <a:pt x="221781" y="494626"/>
                    <a:pt x="221781" y="476023"/>
                    <a:pt x="230100" y="468883"/>
                  </a:cubicBezTo>
                  <a:cubicBezTo>
                    <a:pt x="262262" y="441240"/>
                    <a:pt x="318924" y="492137"/>
                    <a:pt x="348794" y="478185"/>
                  </a:cubicBezTo>
                  <a:cubicBezTo>
                    <a:pt x="362353" y="471831"/>
                    <a:pt x="362025" y="455782"/>
                    <a:pt x="389144" y="456634"/>
                  </a:cubicBezTo>
                  <a:cubicBezTo>
                    <a:pt x="399756" y="456961"/>
                    <a:pt x="475544" y="484539"/>
                    <a:pt x="483994" y="490565"/>
                  </a:cubicBezTo>
                  <a:cubicBezTo>
                    <a:pt x="490741" y="495412"/>
                    <a:pt x="491986" y="498491"/>
                    <a:pt x="491986" y="506745"/>
                  </a:cubicBezTo>
                  <a:cubicBezTo>
                    <a:pt x="492182" y="552729"/>
                    <a:pt x="401066" y="491417"/>
                    <a:pt x="385017" y="495478"/>
                  </a:cubicBezTo>
                  <a:cubicBezTo>
                    <a:pt x="379450" y="496853"/>
                    <a:pt x="376502" y="508906"/>
                    <a:pt x="369820" y="513426"/>
                  </a:cubicBezTo>
                  <a:cubicBezTo>
                    <a:pt x="337658" y="535042"/>
                    <a:pt x="289905" y="505827"/>
                    <a:pt x="256695" y="499277"/>
                  </a:cubicBezTo>
                  <a:cubicBezTo>
                    <a:pt x="239925" y="553646"/>
                    <a:pt x="196562" y="536156"/>
                    <a:pt x="158700" y="513885"/>
                  </a:cubicBezTo>
                  <a:cubicBezTo>
                    <a:pt x="147498" y="558427"/>
                    <a:pt x="119004" y="547750"/>
                    <a:pt x="86055" y="536549"/>
                  </a:cubicBezTo>
                  <a:cubicBezTo>
                    <a:pt x="69417" y="530850"/>
                    <a:pt x="57430" y="515981"/>
                    <a:pt x="39744" y="523448"/>
                  </a:cubicBezTo>
                  <a:lnTo>
                    <a:pt x="39744" y="599499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F9B5968F-F269-8FA9-05C3-6A4C8266754E}"/>
                </a:ext>
              </a:extLst>
            </p:cNvPr>
            <p:cNvSpPr/>
            <p:nvPr/>
          </p:nvSpPr>
          <p:spPr>
            <a:xfrm>
              <a:off x="7298267" y="3405676"/>
              <a:ext cx="565046" cy="732442"/>
            </a:xfrm>
            <a:custGeom>
              <a:avLst/>
              <a:gdLst>
                <a:gd name="csX0" fmla="*/ 333488 w 565046"/>
                <a:gd name="csY0" fmla="*/ 300147 h 732442"/>
                <a:gd name="csX1" fmla="*/ 379407 w 565046"/>
                <a:gd name="csY1" fmla="*/ 394473 h 732442"/>
                <a:gd name="csX2" fmla="*/ 502228 w 565046"/>
                <a:gd name="csY2" fmla="*/ 380521 h 732442"/>
                <a:gd name="csX3" fmla="*/ 537404 w 565046"/>
                <a:gd name="csY3" fmla="*/ 417137 h 732442"/>
                <a:gd name="csX4" fmla="*/ 565046 w 565046"/>
                <a:gd name="csY4" fmla="*/ 669591 h 732442"/>
                <a:gd name="csX5" fmla="*/ 552077 w 565046"/>
                <a:gd name="csY5" fmla="*/ 692190 h 732442"/>
                <a:gd name="csX6" fmla="*/ 311283 w 565046"/>
                <a:gd name="csY6" fmla="*/ 732344 h 732442"/>
                <a:gd name="csX7" fmla="*/ 266019 w 565046"/>
                <a:gd name="csY7" fmla="*/ 707452 h 732442"/>
                <a:gd name="csX8" fmla="*/ 243027 w 565046"/>
                <a:gd name="csY8" fmla="*/ 547360 h 732442"/>
                <a:gd name="csX9" fmla="*/ 140775 w 565046"/>
                <a:gd name="csY9" fmla="*/ 593016 h 732442"/>
                <a:gd name="csX10" fmla="*/ 99572 w 565046"/>
                <a:gd name="csY10" fmla="*/ 541072 h 732442"/>
                <a:gd name="csX11" fmla="*/ 4264 w 565046"/>
                <a:gd name="csY11" fmla="*/ 360673 h 732442"/>
                <a:gd name="csX12" fmla="*/ 1185 w 565046"/>
                <a:gd name="csY12" fmla="*/ 336633 h 732442"/>
                <a:gd name="csX13" fmla="*/ 235887 w 565046"/>
                <a:gd name="csY13" fmla="*/ 185973 h 732442"/>
                <a:gd name="csX14" fmla="*/ 268770 w 565046"/>
                <a:gd name="csY14" fmla="*/ 4854 h 732442"/>
                <a:gd name="csX15" fmla="*/ 302505 w 565046"/>
                <a:gd name="csY15" fmla="*/ 596 h 732442"/>
                <a:gd name="csX16" fmla="*/ 516049 w 565046"/>
                <a:gd name="csY16" fmla="*/ 24898 h 732442"/>
                <a:gd name="csX17" fmla="*/ 555679 w 565046"/>
                <a:gd name="csY17" fmla="*/ 51034 h 732442"/>
                <a:gd name="csX18" fmla="*/ 537535 w 565046"/>
                <a:gd name="csY18" fmla="*/ 282985 h 732442"/>
                <a:gd name="csX19" fmla="*/ 511529 w 565046"/>
                <a:gd name="csY19" fmla="*/ 314099 h 732442"/>
                <a:gd name="csX20" fmla="*/ 333488 w 565046"/>
                <a:gd name="csY20" fmla="*/ 300016 h 732442"/>
                <a:gd name="csX21" fmla="*/ 509368 w 565046"/>
                <a:gd name="csY21" fmla="*/ 119486 h 732442"/>
                <a:gd name="csX22" fmla="*/ 512053 w 565046"/>
                <a:gd name="csY22" fmla="*/ 66886 h 732442"/>
                <a:gd name="csX23" fmla="*/ 302308 w 565046"/>
                <a:gd name="csY23" fmla="*/ 39833 h 732442"/>
                <a:gd name="csX24" fmla="*/ 285867 w 565046"/>
                <a:gd name="csY24" fmla="*/ 109923 h 732442"/>
                <a:gd name="csX25" fmla="*/ 332178 w 565046"/>
                <a:gd name="csY25" fmla="*/ 94398 h 732442"/>
                <a:gd name="csX26" fmla="*/ 347768 w 565046"/>
                <a:gd name="csY26" fmla="*/ 143264 h 732442"/>
                <a:gd name="csX27" fmla="*/ 433383 w 565046"/>
                <a:gd name="csY27" fmla="*/ 107564 h 732442"/>
                <a:gd name="csX28" fmla="*/ 449824 w 565046"/>
                <a:gd name="csY28" fmla="*/ 128395 h 732442"/>
                <a:gd name="csX29" fmla="*/ 509368 w 565046"/>
                <a:gd name="csY29" fmla="*/ 119486 h 732442"/>
                <a:gd name="csX30" fmla="*/ 499935 w 565046"/>
                <a:gd name="csY30" fmla="*/ 271653 h 732442"/>
                <a:gd name="csX31" fmla="*/ 509368 w 565046"/>
                <a:gd name="csY31" fmla="*/ 133766 h 732442"/>
                <a:gd name="csX32" fmla="*/ 431942 w 565046"/>
                <a:gd name="csY32" fmla="*/ 166060 h 732442"/>
                <a:gd name="csX33" fmla="*/ 408098 w 565046"/>
                <a:gd name="csY33" fmla="*/ 148636 h 732442"/>
                <a:gd name="csX34" fmla="*/ 309710 w 565046"/>
                <a:gd name="csY34" fmla="*/ 143264 h 732442"/>
                <a:gd name="csX35" fmla="*/ 310496 w 565046"/>
                <a:gd name="csY35" fmla="*/ 261368 h 732442"/>
                <a:gd name="csX36" fmla="*/ 500000 w 565046"/>
                <a:gd name="csY36" fmla="*/ 271653 h 732442"/>
                <a:gd name="csX37" fmla="*/ 252525 w 565046"/>
                <a:gd name="csY37" fmla="*/ 224096 h 732442"/>
                <a:gd name="csX38" fmla="*/ 44549 w 565046"/>
                <a:gd name="csY38" fmla="*/ 354778 h 732442"/>
                <a:gd name="csX39" fmla="*/ 150797 w 565046"/>
                <a:gd name="csY39" fmla="*/ 547098 h 732442"/>
                <a:gd name="csX40" fmla="*/ 238049 w 565046"/>
                <a:gd name="csY40" fmla="*/ 504193 h 732442"/>
                <a:gd name="csX41" fmla="*/ 333488 w 565046"/>
                <a:gd name="csY41" fmla="*/ 404757 h 732442"/>
                <a:gd name="csX42" fmla="*/ 252525 w 565046"/>
                <a:gd name="csY42" fmla="*/ 224096 h 732442"/>
                <a:gd name="csX43" fmla="*/ 272176 w 565046"/>
                <a:gd name="csY43" fmla="*/ 452772 h 732442"/>
                <a:gd name="csX44" fmla="*/ 304863 w 565046"/>
                <a:gd name="csY44" fmla="*/ 692714 h 732442"/>
                <a:gd name="csX45" fmla="*/ 521814 w 565046"/>
                <a:gd name="csY45" fmla="*/ 657080 h 732442"/>
                <a:gd name="csX46" fmla="*/ 495415 w 565046"/>
                <a:gd name="csY46" fmla="*/ 421133 h 732442"/>
                <a:gd name="csX47" fmla="*/ 272242 w 565046"/>
                <a:gd name="csY47" fmla="*/ 452772 h 7324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</a:cxnLst>
              <a:rect l="l" t="t" r="r" b="b"/>
              <a:pathLst>
                <a:path w="565046" h="732442">
                  <a:moveTo>
                    <a:pt x="333488" y="300147"/>
                  </a:moveTo>
                  <a:lnTo>
                    <a:pt x="379407" y="394473"/>
                  </a:lnTo>
                  <a:cubicBezTo>
                    <a:pt x="399713" y="401351"/>
                    <a:pt x="473995" y="380390"/>
                    <a:pt x="502228" y="380521"/>
                  </a:cubicBezTo>
                  <a:cubicBezTo>
                    <a:pt x="532229" y="380717"/>
                    <a:pt x="532622" y="389822"/>
                    <a:pt x="537404" y="417137"/>
                  </a:cubicBezTo>
                  <a:cubicBezTo>
                    <a:pt x="551553" y="498166"/>
                    <a:pt x="550046" y="587907"/>
                    <a:pt x="565046" y="669591"/>
                  </a:cubicBezTo>
                  <a:lnTo>
                    <a:pt x="552077" y="692190"/>
                  </a:lnTo>
                  <a:lnTo>
                    <a:pt x="311283" y="732344"/>
                  </a:lnTo>
                  <a:cubicBezTo>
                    <a:pt x="288094" y="733065"/>
                    <a:pt x="273225" y="730313"/>
                    <a:pt x="266019" y="707452"/>
                  </a:cubicBezTo>
                  <a:cubicBezTo>
                    <a:pt x="258748" y="684329"/>
                    <a:pt x="249053" y="552731"/>
                    <a:pt x="243027" y="547360"/>
                  </a:cubicBezTo>
                  <a:cubicBezTo>
                    <a:pt x="216891" y="550570"/>
                    <a:pt x="162915" y="593934"/>
                    <a:pt x="140775" y="593016"/>
                  </a:cubicBezTo>
                  <a:cubicBezTo>
                    <a:pt x="124530" y="592361"/>
                    <a:pt x="107760" y="555286"/>
                    <a:pt x="99572" y="541072"/>
                  </a:cubicBezTo>
                  <a:cubicBezTo>
                    <a:pt x="76187" y="500197"/>
                    <a:pt x="16644" y="399713"/>
                    <a:pt x="4264" y="360673"/>
                  </a:cubicBezTo>
                  <a:cubicBezTo>
                    <a:pt x="1709" y="352550"/>
                    <a:pt x="-1894" y="345738"/>
                    <a:pt x="1185" y="336633"/>
                  </a:cubicBezTo>
                  <a:lnTo>
                    <a:pt x="235887" y="185973"/>
                  </a:lnTo>
                  <a:cubicBezTo>
                    <a:pt x="245713" y="158330"/>
                    <a:pt x="253311" y="17103"/>
                    <a:pt x="268770" y="4854"/>
                  </a:cubicBezTo>
                  <a:cubicBezTo>
                    <a:pt x="277220" y="-1828"/>
                    <a:pt x="292155" y="203"/>
                    <a:pt x="302505" y="596"/>
                  </a:cubicBezTo>
                  <a:cubicBezTo>
                    <a:pt x="361393" y="3151"/>
                    <a:pt x="457554" y="14614"/>
                    <a:pt x="516049" y="24898"/>
                  </a:cubicBezTo>
                  <a:cubicBezTo>
                    <a:pt x="534128" y="28108"/>
                    <a:pt x="550832" y="30204"/>
                    <a:pt x="555679" y="51034"/>
                  </a:cubicBezTo>
                  <a:lnTo>
                    <a:pt x="537535" y="282985"/>
                  </a:lnTo>
                  <a:cubicBezTo>
                    <a:pt x="535176" y="299623"/>
                    <a:pt x="529936" y="312265"/>
                    <a:pt x="511529" y="314099"/>
                  </a:cubicBezTo>
                  <a:lnTo>
                    <a:pt x="333488" y="300016"/>
                  </a:lnTo>
                  <a:close/>
                  <a:moveTo>
                    <a:pt x="509368" y="119486"/>
                  </a:moveTo>
                  <a:lnTo>
                    <a:pt x="512053" y="66886"/>
                  </a:lnTo>
                  <a:lnTo>
                    <a:pt x="302308" y="39833"/>
                  </a:lnTo>
                  <a:lnTo>
                    <a:pt x="285867" y="109923"/>
                  </a:lnTo>
                  <a:cubicBezTo>
                    <a:pt x="293662" y="116408"/>
                    <a:pt x="307942" y="83131"/>
                    <a:pt x="332178" y="94398"/>
                  </a:cubicBezTo>
                  <a:cubicBezTo>
                    <a:pt x="350651" y="102979"/>
                    <a:pt x="348161" y="126561"/>
                    <a:pt x="347768" y="143264"/>
                  </a:cubicBezTo>
                  <a:cubicBezTo>
                    <a:pt x="371940" y="129836"/>
                    <a:pt x="402268" y="92040"/>
                    <a:pt x="433383" y="107564"/>
                  </a:cubicBezTo>
                  <a:cubicBezTo>
                    <a:pt x="440457" y="111102"/>
                    <a:pt x="444911" y="128002"/>
                    <a:pt x="449824" y="128395"/>
                  </a:cubicBezTo>
                  <a:cubicBezTo>
                    <a:pt x="460894" y="129377"/>
                    <a:pt x="487555" y="91909"/>
                    <a:pt x="509368" y="119486"/>
                  </a:cubicBezTo>
                  <a:close/>
                  <a:moveTo>
                    <a:pt x="499935" y="271653"/>
                  </a:moveTo>
                  <a:lnTo>
                    <a:pt x="509368" y="133766"/>
                  </a:lnTo>
                  <a:cubicBezTo>
                    <a:pt x="489520" y="150732"/>
                    <a:pt x="459977" y="174575"/>
                    <a:pt x="431942" y="166060"/>
                  </a:cubicBezTo>
                  <a:cubicBezTo>
                    <a:pt x="422902" y="163308"/>
                    <a:pt x="417007" y="147260"/>
                    <a:pt x="408098" y="148636"/>
                  </a:cubicBezTo>
                  <a:cubicBezTo>
                    <a:pt x="372857" y="178243"/>
                    <a:pt x="300081" y="228551"/>
                    <a:pt x="309710" y="143264"/>
                  </a:cubicBezTo>
                  <a:cubicBezTo>
                    <a:pt x="244403" y="175165"/>
                    <a:pt x="294710" y="214598"/>
                    <a:pt x="310496" y="261368"/>
                  </a:cubicBezTo>
                  <a:lnTo>
                    <a:pt x="500000" y="271653"/>
                  </a:lnTo>
                  <a:close/>
                  <a:moveTo>
                    <a:pt x="252525" y="224096"/>
                  </a:moveTo>
                  <a:lnTo>
                    <a:pt x="44549" y="354778"/>
                  </a:lnTo>
                  <a:lnTo>
                    <a:pt x="150797" y="547098"/>
                  </a:lnTo>
                  <a:lnTo>
                    <a:pt x="238049" y="504193"/>
                  </a:lnTo>
                  <a:cubicBezTo>
                    <a:pt x="210078" y="401220"/>
                    <a:pt x="248595" y="414779"/>
                    <a:pt x="333488" y="404757"/>
                  </a:cubicBezTo>
                  <a:lnTo>
                    <a:pt x="252525" y="224096"/>
                  </a:lnTo>
                  <a:close/>
                  <a:moveTo>
                    <a:pt x="272176" y="452772"/>
                  </a:moveTo>
                  <a:lnTo>
                    <a:pt x="304863" y="692714"/>
                  </a:lnTo>
                  <a:lnTo>
                    <a:pt x="521814" y="657080"/>
                  </a:lnTo>
                  <a:lnTo>
                    <a:pt x="495415" y="421133"/>
                  </a:lnTo>
                  <a:lnTo>
                    <a:pt x="272242" y="452772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B632686D-982F-C4C4-951F-6BB89119FE5D}"/>
                </a:ext>
              </a:extLst>
            </p:cNvPr>
            <p:cNvSpPr/>
            <p:nvPr/>
          </p:nvSpPr>
          <p:spPr>
            <a:xfrm>
              <a:off x="10203493" y="3881593"/>
              <a:ext cx="542310" cy="551207"/>
            </a:xfrm>
            <a:custGeom>
              <a:avLst/>
              <a:gdLst>
                <a:gd name="csX0" fmla="*/ 242657 w 542310"/>
                <a:gd name="csY0" fmla="*/ 1550 h 551207"/>
                <a:gd name="csX1" fmla="*/ 320869 w 542310"/>
                <a:gd name="csY1" fmla="*/ 545759 h 551207"/>
                <a:gd name="csX2" fmla="*/ 242657 w 542310"/>
                <a:gd name="csY2" fmla="*/ 1550 h 551207"/>
                <a:gd name="csX3" fmla="*/ 319690 w 542310"/>
                <a:gd name="csY3" fmla="*/ 43014 h 551207"/>
                <a:gd name="csX4" fmla="*/ 200799 w 542310"/>
                <a:gd name="csY4" fmla="*/ 47731 h 551207"/>
                <a:gd name="csX5" fmla="*/ 262701 w 542310"/>
                <a:gd name="csY5" fmla="*/ 223609 h 551207"/>
                <a:gd name="csX6" fmla="*/ 319690 w 542310"/>
                <a:gd name="csY6" fmla="*/ 43014 h 551207"/>
                <a:gd name="csX7" fmla="*/ 500416 w 542310"/>
                <a:gd name="csY7" fmla="*/ 333002 h 551207"/>
                <a:gd name="csX8" fmla="*/ 360433 w 542310"/>
                <a:gd name="csY8" fmla="*/ 57360 h 551207"/>
                <a:gd name="csX9" fmla="*/ 296108 w 542310"/>
                <a:gd name="csY9" fmla="*/ 266122 h 551207"/>
                <a:gd name="csX10" fmla="*/ 500416 w 542310"/>
                <a:gd name="csY10" fmla="*/ 333002 h 551207"/>
                <a:gd name="csX11" fmla="*/ 219861 w 542310"/>
                <a:gd name="csY11" fmla="*/ 214111 h 551207"/>
                <a:gd name="csX12" fmla="*/ 160449 w 542310"/>
                <a:gd name="csY12" fmla="*/ 66858 h 551207"/>
                <a:gd name="csX13" fmla="*/ 96385 w 542310"/>
                <a:gd name="csY13" fmla="*/ 120899 h 551207"/>
                <a:gd name="csX14" fmla="*/ 219861 w 542310"/>
                <a:gd name="csY14" fmla="*/ 214046 h 551207"/>
                <a:gd name="csX15" fmla="*/ 247962 w 542310"/>
                <a:gd name="csY15" fmla="*/ 286101 h 551207"/>
                <a:gd name="csX16" fmla="*/ 67760 w 542310"/>
                <a:gd name="csY16" fmla="*/ 152341 h 551207"/>
                <a:gd name="csX17" fmla="*/ 186519 w 542310"/>
                <a:gd name="csY17" fmla="*/ 494666 h 551207"/>
                <a:gd name="csX18" fmla="*/ 247962 w 542310"/>
                <a:gd name="csY18" fmla="*/ 286166 h 551207"/>
                <a:gd name="csX19" fmla="*/ 224643 w 542310"/>
                <a:gd name="csY19" fmla="*/ 508946 h 551207"/>
                <a:gd name="csX20" fmla="*/ 312615 w 542310"/>
                <a:gd name="csY20" fmla="*/ 508946 h 551207"/>
                <a:gd name="csX21" fmla="*/ 369014 w 542310"/>
                <a:gd name="csY21" fmla="*/ 489229 h 551207"/>
                <a:gd name="csX22" fmla="*/ 486202 w 542310"/>
                <a:gd name="csY22" fmla="*/ 371125 h 551207"/>
                <a:gd name="csX23" fmla="*/ 284383 w 542310"/>
                <a:gd name="csY23" fmla="*/ 304245 h 551207"/>
                <a:gd name="csX24" fmla="*/ 224643 w 542310"/>
                <a:gd name="csY24" fmla="*/ 508946 h 551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</a:cxnLst>
              <a:rect l="l" t="t" r="r" b="b"/>
              <a:pathLst>
                <a:path w="542310" h="551207">
                  <a:moveTo>
                    <a:pt x="242657" y="1550"/>
                  </a:moveTo>
                  <a:cubicBezTo>
                    <a:pt x="593432" y="-31857"/>
                    <a:pt x="657561" y="485168"/>
                    <a:pt x="320869" y="545759"/>
                  </a:cubicBezTo>
                  <a:cubicBezTo>
                    <a:pt x="-52572" y="612967"/>
                    <a:pt x="-127443" y="36857"/>
                    <a:pt x="242657" y="1550"/>
                  </a:cubicBezTo>
                  <a:close/>
                  <a:moveTo>
                    <a:pt x="319690" y="43014"/>
                  </a:moveTo>
                  <a:cubicBezTo>
                    <a:pt x="277832" y="35678"/>
                    <a:pt x="242002" y="40198"/>
                    <a:pt x="200799" y="47731"/>
                  </a:cubicBezTo>
                  <a:lnTo>
                    <a:pt x="262701" y="223609"/>
                  </a:lnTo>
                  <a:lnTo>
                    <a:pt x="319690" y="43014"/>
                  </a:lnTo>
                  <a:close/>
                  <a:moveTo>
                    <a:pt x="500416" y="333002"/>
                  </a:moveTo>
                  <a:cubicBezTo>
                    <a:pt x="526225" y="219155"/>
                    <a:pt x="468647" y="101641"/>
                    <a:pt x="360433" y="57360"/>
                  </a:cubicBezTo>
                  <a:lnTo>
                    <a:pt x="296108" y="266122"/>
                  </a:lnTo>
                  <a:lnTo>
                    <a:pt x="500416" y="333002"/>
                  </a:lnTo>
                  <a:close/>
                  <a:moveTo>
                    <a:pt x="219861" y="214111"/>
                  </a:moveTo>
                  <a:lnTo>
                    <a:pt x="160449" y="66858"/>
                  </a:lnTo>
                  <a:cubicBezTo>
                    <a:pt x="148461" y="72557"/>
                    <a:pt x="93896" y="109108"/>
                    <a:pt x="96385" y="120899"/>
                  </a:cubicBezTo>
                  <a:lnTo>
                    <a:pt x="219861" y="214046"/>
                  </a:lnTo>
                  <a:close/>
                  <a:moveTo>
                    <a:pt x="247962" y="286101"/>
                  </a:moveTo>
                  <a:lnTo>
                    <a:pt x="67760" y="152341"/>
                  </a:lnTo>
                  <a:cubicBezTo>
                    <a:pt x="-5408" y="277257"/>
                    <a:pt x="49026" y="445341"/>
                    <a:pt x="186519" y="494666"/>
                  </a:cubicBezTo>
                  <a:lnTo>
                    <a:pt x="247962" y="286166"/>
                  </a:lnTo>
                  <a:close/>
                  <a:moveTo>
                    <a:pt x="224643" y="508946"/>
                  </a:moveTo>
                  <a:lnTo>
                    <a:pt x="312615" y="508946"/>
                  </a:lnTo>
                  <a:cubicBezTo>
                    <a:pt x="318641" y="508946"/>
                    <a:pt x="360106" y="493225"/>
                    <a:pt x="369014" y="489229"/>
                  </a:cubicBezTo>
                  <a:cubicBezTo>
                    <a:pt x="420894" y="466106"/>
                    <a:pt x="463406" y="422677"/>
                    <a:pt x="486202" y="371125"/>
                  </a:cubicBezTo>
                  <a:lnTo>
                    <a:pt x="284383" y="304245"/>
                  </a:lnTo>
                  <a:lnTo>
                    <a:pt x="224643" y="508946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09A4F9E4-AC29-19D5-D4E2-3DB0F87AEAF0}"/>
                </a:ext>
              </a:extLst>
            </p:cNvPr>
            <p:cNvSpPr/>
            <p:nvPr/>
          </p:nvSpPr>
          <p:spPr>
            <a:xfrm>
              <a:off x="7876676" y="2802019"/>
              <a:ext cx="611221" cy="540255"/>
            </a:xfrm>
            <a:custGeom>
              <a:avLst/>
              <a:gdLst>
                <a:gd name="csX0" fmla="*/ 344815 w 611221"/>
                <a:gd name="csY0" fmla="*/ 347542 h 540255"/>
                <a:gd name="csX1" fmla="*/ 364073 w 611221"/>
                <a:gd name="csY1" fmla="*/ 463943 h 540255"/>
                <a:gd name="csX2" fmla="*/ 354313 w 611221"/>
                <a:gd name="csY2" fmla="*/ 497285 h 540255"/>
                <a:gd name="csX3" fmla="*/ 37862 w 611221"/>
                <a:gd name="csY3" fmla="*/ 540256 h 540255"/>
                <a:gd name="csX4" fmla="*/ 18996 w 611221"/>
                <a:gd name="csY4" fmla="*/ 528203 h 540255"/>
                <a:gd name="csX5" fmla="*/ 0 w 611221"/>
                <a:gd name="csY5" fmla="*/ 223870 h 540255"/>
                <a:gd name="csX6" fmla="*/ 38779 w 611221"/>
                <a:gd name="csY6" fmla="*/ 210311 h 540255"/>
                <a:gd name="csX7" fmla="*/ 230772 w 611221"/>
                <a:gd name="csY7" fmla="*/ 188301 h 540255"/>
                <a:gd name="csX8" fmla="*/ 296407 w 611221"/>
                <a:gd name="csY8" fmla="*/ 25720 h 540255"/>
                <a:gd name="csX9" fmla="*/ 331714 w 611221"/>
                <a:gd name="csY9" fmla="*/ 1418 h 540255"/>
                <a:gd name="csX10" fmla="*/ 606832 w 611221"/>
                <a:gd name="csY10" fmla="*/ 92731 h 540255"/>
                <a:gd name="csX11" fmla="*/ 611221 w 611221"/>
                <a:gd name="csY11" fmla="*/ 102949 h 540255"/>
                <a:gd name="csX12" fmla="*/ 511327 w 611221"/>
                <a:gd name="csY12" fmla="*/ 388024 h 540255"/>
                <a:gd name="csX13" fmla="*/ 344881 w 611221"/>
                <a:gd name="csY13" fmla="*/ 347608 h 540255"/>
                <a:gd name="csX14" fmla="*/ 240139 w 611221"/>
                <a:gd name="csY14" fmla="*/ 276208 h 540255"/>
                <a:gd name="csX15" fmla="*/ 484470 w 611221"/>
                <a:gd name="csY15" fmla="*/ 347280 h 540255"/>
                <a:gd name="csX16" fmla="*/ 567857 w 611221"/>
                <a:gd name="csY16" fmla="*/ 122142 h 540255"/>
                <a:gd name="csX17" fmla="*/ 330928 w 611221"/>
                <a:gd name="csY17" fmla="*/ 43668 h 540255"/>
                <a:gd name="csX18" fmla="*/ 240074 w 611221"/>
                <a:gd name="csY18" fmla="*/ 276208 h 540255"/>
                <a:gd name="csX19" fmla="*/ 216361 w 611221"/>
                <a:gd name="csY19" fmla="*/ 228717 h 540255"/>
                <a:gd name="csX20" fmla="*/ 37665 w 611221"/>
                <a:gd name="csY20" fmla="*/ 252233 h 540255"/>
                <a:gd name="csX21" fmla="*/ 45198 w 611221"/>
                <a:gd name="csY21" fmla="*/ 390316 h 540255"/>
                <a:gd name="csX22" fmla="*/ 156949 w 611221"/>
                <a:gd name="csY22" fmla="*/ 309484 h 540255"/>
                <a:gd name="csX23" fmla="*/ 159307 w 611221"/>
                <a:gd name="csY23" fmla="*/ 357040 h 540255"/>
                <a:gd name="csX24" fmla="*/ 223698 w 611221"/>
                <a:gd name="csY24" fmla="*/ 333524 h 540255"/>
                <a:gd name="csX25" fmla="*/ 235030 w 611221"/>
                <a:gd name="csY25" fmla="*/ 368634 h 540255"/>
                <a:gd name="csX26" fmla="*/ 155114 w 611221"/>
                <a:gd name="csY26" fmla="*/ 402042 h 540255"/>
                <a:gd name="csX27" fmla="*/ 118825 w 611221"/>
                <a:gd name="csY27" fmla="*/ 361757 h 540255"/>
                <a:gd name="csX28" fmla="*/ 52338 w 611221"/>
                <a:gd name="csY28" fmla="*/ 437872 h 540255"/>
                <a:gd name="csX29" fmla="*/ 54631 w 611221"/>
                <a:gd name="csY29" fmla="*/ 499643 h 540255"/>
                <a:gd name="csX30" fmla="*/ 325753 w 611221"/>
                <a:gd name="csY30" fmla="*/ 461585 h 540255"/>
                <a:gd name="csX31" fmla="*/ 300796 w 611221"/>
                <a:gd name="csY31" fmla="*/ 334441 h 540255"/>
                <a:gd name="csX32" fmla="*/ 216296 w 611221"/>
                <a:gd name="csY32" fmla="*/ 228717 h 5402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</a:cxnLst>
              <a:rect l="l" t="t" r="r" b="b"/>
              <a:pathLst>
                <a:path w="611221" h="540255">
                  <a:moveTo>
                    <a:pt x="344815" y="347542"/>
                  </a:moveTo>
                  <a:cubicBezTo>
                    <a:pt x="340885" y="351931"/>
                    <a:pt x="363615" y="446650"/>
                    <a:pt x="364073" y="463943"/>
                  </a:cubicBezTo>
                  <a:cubicBezTo>
                    <a:pt x="364401" y="475079"/>
                    <a:pt x="366104" y="491520"/>
                    <a:pt x="354313" y="497285"/>
                  </a:cubicBezTo>
                  <a:lnTo>
                    <a:pt x="37862" y="540256"/>
                  </a:lnTo>
                  <a:lnTo>
                    <a:pt x="18996" y="528203"/>
                  </a:lnTo>
                  <a:lnTo>
                    <a:pt x="0" y="223870"/>
                  </a:lnTo>
                  <a:cubicBezTo>
                    <a:pt x="5109" y="213651"/>
                    <a:pt x="27512" y="212407"/>
                    <a:pt x="38779" y="210311"/>
                  </a:cubicBezTo>
                  <a:cubicBezTo>
                    <a:pt x="100287" y="198978"/>
                    <a:pt x="168674" y="199502"/>
                    <a:pt x="230772" y="188301"/>
                  </a:cubicBezTo>
                  <a:cubicBezTo>
                    <a:pt x="241777" y="181816"/>
                    <a:pt x="283831" y="49432"/>
                    <a:pt x="296407" y="25720"/>
                  </a:cubicBezTo>
                  <a:cubicBezTo>
                    <a:pt x="304988" y="9540"/>
                    <a:pt x="308984" y="-4609"/>
                    <a:pt x="331714" y="1418"/>
                  </a:cubicBezTo>
                  <a:cubicBezTo>
                    <a:pt x="368790" y="21331"/>
                    <a:pt x="591963" y="73669"/>
                    <a:pt x="606832" y="92731"/>
                  </a:cubicBezTo>
                  <a:cubicBezTo>
                    <a:pt x="609256" y="95809"/>
                    <a:pt x="610894" y="99019"/>
                    <a:pt x="611221" y="102949"/>
                  </a:cubicBezTo>
                  <a:lnTo>
                    <a:pt x="511327" y="388024"/>
                  </a:lnTo>
                  <a:cubicBezTo>
                    <a:pt x="490628" y="400601"/>
                    <a:pt x="375275" y="349835"/>
                    <a:pt x="344881" y="347608"/>
                  </a:cubicBezTo>
                  <a:close/>
                  <a:moveTo>
                    <a:pt x="240139" y="276208"/>
                  </a:moveTo>
                  <a:lnTo>
                    <a:pt x="484470" y="347280"/>
                  </a:lnTo>
                  <a:lnTo>
                    <a:pt x="567857" y="122142"/>
                  </a:lnTo>
                  <a:lnTo>
                    <a:pt x="330928" y="43668"/>
                  </a:lnTo>
                  <a:lnTo>
                    <a:pt x="240074" y="276208"/>
                  </a:lnTo>
                  <a:close/>
                  <a:moveTo>
                    <a:pt x="216361" y="228717"/>
                  </a:moveTo>
                  <a:lnTo>
                    <a:pt x="37665" y="252233"/>
                  </a:lnTo>
                  <a:lnTo>
                    <a:pt x="45198" y="390316"/>
                  </a:lnTo>
                  <a:cubicBezTo>
                    <a:pt x="62229" y="377150"/>
                    <a:pt x="133039" y="260749"/>
                    <a:pt x="156949" y="309484"/>
                  </a:cubicBezTo>
                  <a:lnTo>
                    <a:pt x="159307" y="357040"/>
                  </a:lnTo>
                  <a:cubicBezTo>
                    <a:pt x="165399" y="363460"/>
                    <a:pt x="209745" y="332804"/>
                    <a:pt x="223698" y="333524"/>
                  </a:cubicBezTo>
                  <a:cubicBezTo>
                    <a:pt x="239877" y="334376"/>
                    <a:pt x="251733" y="355861"/>
                    <a:pt x="235030" y="368634"/>
                  </a:cubicBezTo>
                  <a:cubicBezTo>
                    <a:pt x="227890" y="374071"/>
                    <a:pt x="164154" y="401583"/>
                    <a:pt x="155114" y="402042"/>
                  </a:cubicBezTo>
                  <a:cubicBezTo>
                    <a:pt x="129306" y="403483"/>
                    <a:pt x="122493" y="382718"/>
                    <a:pt x="118825" y="361757"/>
                  </a:cubicBezTo>
                  <a:lnTo>
                    <a:pt x="52338" y="437872"/>
                  </a:lnTo>
                  <a:lnTo>
                    <a:pt x="54631" y="499643"/>
                  </a:lnTo>
                  <a:lnTo>
                    <a:pt x="325753" y="461585"/>
                  </a:lnTo>
                  <a:lnTo>
                    <a:pt x="300796" y="334441"/>
                  </a:lnTo>
                  <a:cubicBezTo>
                    <a:pt x="232737" y="305750"/>
                    <a:pt x="167757" y="325074"/>
                    <a:pt x="216296" y="228717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E5AD8410-E887-C47C-24B7-579312537E3F}"/>
                </a:ext>
              </a:extLst>
            </p:cNvPr>
            <p:cNvSpPr/>
            <p:nvPr/>
          </p:nvSpPr>
          <p:spPr>
            <a:xfrm>
              <a:off x="7282384" y="2712541"/>
              <a:ext cx="447545" cy="569946"/>
            </a:xfrm>
            <a:custGeom>
              <a:avLst/>
              <a:gdLst>
                <a:gd name="csX0" fmla="*/ 437344 w 447545"/>
                <a:gd name="csY0" fmla="*/ 479794 h 569946"/>
                <a:gd name="csX1" fmla="*/ 441274 w 447545"/>
                <a:gd name="csY1" fmla="*/ 513463 h 569946"/>
                <a:gd name="csX2" fmla="*/ 83031 w 447545"/>
                <a:gd name="csY2" fmla="*/ 517786 h 569946"/>
                <a:gd name="csX3" fmla="*/ 42942 w 447545"/>
                <a:gd name="csY3" fmla="*/ 522241 h 569946"/>
                <a:gd name="csX4" fmla="*/ 6915 w 447545"/>
                <a:gd name="csY4" fmla="*/ 515494 h 569946"/>
                <a:gd name="csX5" fmla="*/ 45039 w 447545"/>
                <a:gd name="csY5" fmla="*/ 479794 h 569946"/>
                <a:gd name="csX6" fmla="*/ 44842 w 447545"/>
                <a:gd name="csY6" fmla="*/ 49300 h 569946"/>
                <a:gd name="csX7" fmla="*/ 87944 w 447545"/>
                <a:gd name="csY7" fmla="*/ 30369 h 569946"/>
                <a:gd name="csX8" fmla="*/ 82900 w 447545"/>
                <a:gd name="csY8" fmla="*/ 187186 h 569946"/>
                <a:gd name="csX9" fmla="*/ 83097 w 447545"/>
                <a:gd name="csY9" fmla="*/ 479794 h 569946"/>
                <a:gd name="csX10" fmla="*/ 125936 w 447545"/>
                <a:gd name="csY10" fmla="*/ 479794 h 569946"/>
                <a:gd name="csX11" fmla="*/ 136548 w 447545"/>
                <a:gd name="csY11" fmla="*/ 57815 h 569946"/>
                <a:gd name="csX12" fmla="*/ 168907 w 447545"/>
                <a:gd name="csY12" fmla="*/ 73012 h 569946"/>
                <a:gd name="csX13" fmla="*/ 163929 w 447545"/>
                <a:gd name="csY13" fmla="*/ 479794 h 569946"/>
                <a:gd name="csX14" fmla="*/ 211551 w 447545"/>
                <a:gd name="csY14" fmla="*/ 479794 h 569946"/>
                <a:gd name="csX15" fmla="*/ 217250 w 447545"/>
                <a:gd name="csY15" fmla="*/ 349964 h 569946"/>
                <a:gd name="csX16" fmla="*/ 233167 w 447545"/>
                <a:gd name="csY16" fmla="*/ 336864 h 569946"/>
                <a:gd name="csX17" fmla="*/ 254325 w 447545"/>
                <a:gd name="csY17" fmla="*/ 348982 h 569946"/>
                <a:gd name="csX18" fmla="*/ 254325 w 447545"/>
                <a:gd name="csY18" fmla="*/ 463090 h 569946"/>
                <a:gd name="csX19" fmla="*/ 249609 w 447545"/>
                <a:gd name="csY19" fmla="*/ 479728 h 569946"/>
                <a:gd name="csX20" fmla="*/ 297165 w 447545"/>
                <a:gd name="csY20" fmla="*/ 479728 h 569946"/>
                <a:gd name="csX21" fmla="*/ 296968 w 447545"/>
                <a:gd name="csY21" fmla="*/ 282233 h 569946"/>
                <a:gd name="csX22" fmla="*/ 302143 w 447545"/>
                <a:gd name="csY22" fmla="*/ 249350 h 569946"/>
                <a:gd name="csX23" fmla="*/ 323105 w 447545"/>
                <a:gd name="csY23" fmla="*/ 165766 h 569946"/>
                <a:gd name="csX24" fmla="*/ 335681 w 447545"/>
                <a:gd name="csY24" fmla="*/ 172710 h 569946"/>
                <a:gd name="csX25" fmla="*/ 335223 w 447545"/>
                <a:gd name="csY25" fmla="*/ 479794 h 569946"/>
                <a:gd name="csX26" fmla="*/ 437475 w 447545"/>
                <a:gd name="csY26" fmla="*/ 479794 h 5699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447545" h="569946">
                  <a:moveTo>
                    <a:pt x="437344" y="479794"/>
                  </a:moveTo>
                  <a:cubicBezTo>
                    <a:pt x="446711" y="482741"/>
                    <a:pt x="452738" y="506913"/>
                    <a:pt x="441274" y="513463"/>
                  </a:cubicBezTo>
                  <a:lnTo>
                    <a:pt x="83031" y="517786"/>
                  </a:lnTo>
                  <a:cubicBezTo>
                    <a:pt x="89320" y="578771"/>
                    <a:pt x="40060" y="593706"/>
                    <a:pt x="42942" y="522241"/>
                  </a:cubicBezTo>
                  <a:lnTo>
                    <a:pt x="6915" y="515494"/>
                  </a:lnTo>
                  <a:cubicBezTo>
                    <a:pt x="-15160" y="489095"/>
                    <a:pt x="20540" y="475471"/>
                    <a:pt x="45039" y="479794"/>
                  </a:cubicBezTo>
                  <a:lnTo>
                    <a:pt x="44842" y="49300"/>
                  </a:lnTo>
                  <a:cubicBezTo>
                    <a:pt x="39733" y="3905"/>
                    <a:pt x="81393" y="-25048"/>
                    <a:pt x="87944" y="30369"/>
                  </a:cubicBezTo>
                  <a:cubicBezTo>
                    <a:pt x="93970" y="81790"/>
                    <a:pt x="83555" y="136420"/>
                    <a:pt x="82900" y="187186"/>
                  </a:cubicBezTo>
                  <a:cubicBezTo>
                    <a:pt x="81655" y="284657"/>
                    <a:pt x="84276" y="382389"/>
                    <a:pt x="83097" y="479794"/>
                  </a:cubicBezTo>
                  <a:lnTo>
                    <a:pt x="125936" y="479794"/>
                  </a:lnTo>
                  <a:lnTo>
                    <a:pt x="136548" y="57815"/>
                  </a:lnTo>
                  <a:cubicBezTo>
                    <a:pt x="152466" y="46614"/>
                    <a:pt x="168056" y="53099"/>
                    <a:pt x="168907" y="73012"/>
                  </a:cubicBezTo>
                  <a:lnTo>
                    <a:pt x="163929" y="479794"/>
                  </a:lnTo>
                  <a:lnTo>
                    <a:pt x="211551" y="479794"/>
                  </a:lnTo>
                  <a:cubicBezTo>
                    <a:pt x="211551" y="479794"/>
                    <a:pt x="217250" y="349964"/>
                    <a:pt x="217250" y="349964"/>
                  </a:cubicBezTo>
                  <a:lnTo>
                    <a:pt x="233167" y="336864"/>
                  </a:lnTo>
                  <a:cubicBezTo>
                    <a:pt x="239259" y="334374"/>
                    <a:pt x="254325" y="345510"/>
                    <a:pt x="254325" y="348982"/>
                  </a:cubicBezTo>
                  <a:lnTo>
                    <a:pt x="254325" y="463090"/>
                  </a:lnTo>
                  <a:cubicBezTo>
                    <a:pt x="254325" y="465514"/>
                    <a:pt x="246792" y="473047"/>
                    <a:pt x="249609" y="479728"/>
                  </a:cubicBezTo>
                  <a:lnTo>
                    <a:pt x="297165" y="479728"/>
                  </a:lnTo>
                  <a:cubicBezTo>
                    <a:pt x="299064" y="414159"/>
                    <a:pt x="294676" y="347868"/>
                    <a:pt x="296968" y="282233"/>
                  </a:cubicBezTo>
                  <a:cubicBezTo>
                    <a:pt x="297361" y="271032"/>
                    <a:pt x="301423" y="260617"/>
                    <a:pt x="302143" y="249350"/>
                  </a:cubicBezTo>
                  <a:cubicBezTo>
                    <a:pt x="303519" y="226947"/>
                    <a:pt x="290745" y="162884"/>
                    <a:pt x="323105" y="165766"/>
                  </a:cubicBezTo>
                  <a:cubicBezTo>
                    <a:pt x="328083" y="166421"/>
                    <a:pt x="332603" y="168714"/>
                    <a:pt x="335681" y="172710"/>
                  </a:cubicBezTo>
                  <a:cubicBezTo>
                    <a:pt x="354416" y="196750"/>
                    <a:pt x="327100" y="433089"/>
                    <a:pt x="335223" y="479794"/>
                  </a:cubicBezTo>
                  <a:lnTo>
                    <a:pt x="437475" y="479794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5B8DDAA-E614-89AB-BB9E-14BDE92E38D0}"/>
                </a:ext>
              </a:extLst>
            </p:cNvPr>
            <p:cNvSpPr/>
            <p:nvPr/>
          </p:nvSpPr>
          <p:spPr>
            <a:xfrm>
              <a:off x="7322689" y="4191117"/>
              <a:ext cx="342294" cy="327164"/>
            </a:xfrm>
            <a:custGeom>
              <a:avLst/>
              <a:gdLst>
                <a:gd name="csX0" fmla="*/ 279393 w 342294"/>
                <a:gd name="csY0" fmla="*/ 321849 h 327164"/>
                <a:gd name="csX1" fmla="*/ 255680 w 342294"/>
                <a:gd name="csY1" fmla="*/ 326827 h 327164"/>
                <a:gd name="csX2" fmla="*/ 49080 w 342294"/>
                <a:gd name="csY2" fmla="*/ 280974 h 327164"/>
                <a:gd name="csX3" fmla="*/ 2047 w 342294"/>
                <a:gd name="csY3" fmla="*/ 261257 h 327164"/>
                <a:gd name="csX4" fmla="*/ 803 w 342294"/>
                <a:gd name="csY4" fmla="*/ 245995 h 327164"/>
                <a:gd name="csX5" fmla="*/ 48818 w 342294"/>
                <a:gd name="csY5" fmla="*/ 60553 h 327164"/>
                <a:gd name="csX6" fmla="*/ 105741 w 342294"/>
                <a:gd name="csY6" fmla="*/ 1009 h 327164"/>
                <a:gd name="csX7" fmla="*/ 318696 w 342294"/>
                <a:gd name="csY7" fmla="*/ 49548 h 327164"/>
                <a:gd name="csX8" fmla="*/ 341163 w 342294"/>
                <a:gd name="csY8" fmla="*/ 86427 h 327164"/>
                <a:gd name="csX9" fmla="*/ 279393 w 342294"/>
                <a:gd name="csY9" fmla="*/ 321914 h 327164"/>
                <a:gd name="csX10" fmla="*/ 299437 w 342294"/>
                <a:gd name="csY10" fmla="*/ 85510 h 327164"/>
                <a:gd name="csX11" fmla="*/ 95129 w 342294"/>
                <a:gd name="csY11" fmla="*/ 37691 h 327164"/>
                <a:gd name="csX12" fmla="*/ 66569 w 342294"/>
                <a:gd name="csY12" fmla="*/ 156582 h 327164"/>
                <a:gd name="csX13" fmla="*/ 145240 w 342294"/>
                <a:gd name="csY13" fmla="*/ 104309 h 327164"/>
                <a:gd name="csX14" fmla="*/ 156900 w 342294"/>
                <a:gd name="csY14" fmla="*/ 151800 h 327164"/>
                <a:gd name="csX15" fmla="*/ 241924 w 342294"/>
                <a:gd name="csY15" fmla="*/ 153307 h 327164"/>
                <a:gd name="csX16" fmla="*/ 226793 w 342294"/>
                <a:gd name="csY16" fmla="*/ 167062 h 327164"/>
                <a:gd name="csX17" fmla="*/ 134890 w 342294"/>
                <a:gd name="csY17" fmla="*/ 204072 h 327164"/>
                <a:gd name="csX18" fmla="*/ 102269 w 342294"/>
                <a:gd name="csY18" fmla="*/ 175709 h 327164"/>
                <a:gd name="csX19" fmla="*/ 53337 w 342294"/>
                <a:gd name="csY19" fmla="*/ 200535 h 327164"/>
                <a:gd name="csX20" fmla="*/ 42791 w 342294"/>
                <a:gd name="csY20" fmla="*/ 242196 h 327164"/>
                <a:gd name="csX21" fmla="*/ 252012 w 342294"/>
                <a:gd name="csY21" fmla="*/ 285036 h 327164"/>
                <a:gd name="csX22" fmla="*/ 299503 w 342294"/>
                <a:gd name="csY22" fmla="*/ 85510 h 3271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</a:cxnLst>
              <a:rect l="l" t="t" r="r" b="b"/>
              <a:pathLst>
                <a:path w="342294" h="327164">
                  <a:moveTo>
                    <a:pt x="279393" y="321849"/>
                  </a:moveTo>
                  <a:cubicBezTo>
                    <a:pt x="273825" y="327417"/>
                    <a:pt x="263279" y="327613"/>
                    <a:pt x="255680" y="326827"/>
                  </a:cubicBezTo>
                  <a:cubicBezTo>
                    <a:pt x="205176" y="321718"/>
                    <a:pt x="100107" y="295647"/>
                    <a:pt x="49080" y="280974"/>
                  </a:cubicBezTo>
                  <a:cubicBezTo>
                    <a:pt x="38337" y="277896"/>
                    <a:pt x="6043" y="268922"/>
                    <a:pt x="2047" y="261257"/>
                  </a:cubicBezTo>
                  <a:cubicBezTo>
                    <a:pt x="-1162" y="256279"/>
                    <a:pt x="213" y="251301"/>
                    <a:pt x="803" y="245995"/>
                  </a:cubicBezTo>
                  <a:cubicBezTo>
                    <a:pt x="5519" y="202173"/>
                    <a:pt x="35389" y="107257"/>
                    <a:pt x="48818" y="60553"/>
                  </a:cubicBezTo>
                  <a:cubicBezTo>
                    <a:pt x="60870" y="18761"/>
                    <a:pt x="54516" y="-5345"/>
                    <a:pt x="105741" y="1009"/>
                  </a:cubicBezTo>
                  <a:cubicBezTo>
                    <a:pt x="155524" y="7232"/>
                    <a:pt x="270877" y="33630"/>
                    <a:pt x="318696" y="49548"/>
                  </a:cubicBezTo>
                  <a:cubicBezTo>
                    <a:pt x="342343" y="57408"/>
                    <a:pt x="344242" y="61339"/>
                    <a:pt x="341163" y="86427"/>
                  </a:cubicBezTo>
                  <a:cubicBezTo>
                    <a:pt x="323543" y="122782"/>
                    <a:pt x="298389" y="302787"/>
                    <a:pt x="279393" y="321914"/>
                  </a:cubicBezTo>
                  <a:close/>
                  <a:moveTo>
                    <a:pt x="299437" y="85510"/>
                  </a:moveTo>
                  <a:lnTo>
                    <a:pt x="95129" y="37691"/>
                  </a:lnTo>
                  <a:lnTo>
                    <a:pt x="66569" y="156582"/>
                  </a:lnTo>
                  <a:cubicBezTo>
                    <a:pt x="69451" y="160315"/>
                    <a:pt x="131550" y="105816"/>
                    <a:pt x="145240" y="104309"/>
                  </a:cubicBezTo>
                  <a:cubicBezTo>
                    <a:pt x="176551" y="100838"/>
                    <a:pt x="173472" y="134310"/>
                    <a:pt x="156900" y="151800"/>
                  </a:cubicBezTo>
                  <a:cubicBezTo>
                    <a:pt x="165022" y="158350"/>
                    <a:pt x="244217" y="96318"/>
                    <a:pt x="241924" y="153307"/>
                  </a:cubicBezTo>
                  <a:cubicBezTo>
                    <a:pt x="239239" y="160643"/>
                    <a:pt x="232950" y="163460"/>
                    <a:pt x="226793" y="167062"/>
                  </a:cubicBezTo>
                  <a:cubicBezTo>
                    <a:pt x="217491" y="172565"/>
                    <a:pt x="142947" y="203417"/>
                    <a:pt x="134890" y="204072"/>
                  </a:cubicBezTo>
                  <a:cubicBezTo>
                    <a:pt x="105872" y="206299"/>
                    <a:pt x="106134" y="174595"/>
                    <a:pt x="102269" y="175709"/>
                  </a:cubicBezTo>
                  <a:cubicBezTo>
                    <a:pt x="95195" y="185338"/>
                    <a:pt x="56875" y="196277"/>
                    <a:pt x="53337" y="200535"/>
                  </a:cubicBezTo>
                  <a:cubicBezTo>
                    <a:pt x="49211" y="205448"/>
                    <a:pt x="46328" y="233484"/>
                    <a:pt x="42791" y="242196"/>
                  </a:cubicBezTo>
                  <a:lnTo>
                    <a:pt x="252012" y="285036"/>
                  </a:lnTo>
                  <a:lnTo>
                    <a:pt x="299503" y="85510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12DCB127-FBE4-5A17-FC08-D39B981243E8}"/>
                </a:ext>
              </a:extLst>
            </p:cNvPr>
            <p:cNvSpPr/>
            <p:nvPr/>
          </p:nvSpPr>
          <p:spPr>
            <a:xfrm>
              <a:off x="10609862" y="3378884"/>
              <a:ext cx="37186" cy="37282"/>
            </a:xfrm>
            <a:custGeom>
              <a:avLst/>
              <a:gdLst>
                <a:gd name="csX0" fmla="*/ 4896 w 37186"/>
                <a:gd name="csY0" fmla="*/ 30991 h 37282"/>
                <a:gd name="csX1" fmla="*/ 19569 w 37186"/>
                <a:gd name="csY1" fmla="*/ 138 h 37282"/>
                <a:gd name="csX2" fmla="*/ 4896 w 37186"/>
                <a:gd name="csY2" fmla="*/ 30991 h 372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7186" h="37282">
                  <a:moveTo>
                    <a:pt x="4896" y="30991"/>
                  </a:moveTo>
                  <a:cubicBezTo>
                    <a:pt x="-5912" y="20314"/>
                    <a:pt x="2145" y="-1958"/>
                    <a:pt x="19569" y="138"/>
                  </a:cubicBezTo>
                  <a:cubicBezTo>
                    <a:pt x="55727" y="4593"/>
                    <a:pt x="28805" y="54572"/>
                    <a:pt x="4896" y="30991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42E68208-BBA4-2DFC-0E64-E31CB6E406F7}"/>
                </a:ext>
              </a:extLst>
            </p:cNvPr>
            <p:cNvSpPr/>
            <p:nvPr/>
          </p:nvSpPr>
          <p:spPr>
            <a:xfrm>
              <a:off x="10565976" y="3378350"/>
              <a:ext cx="32087" cy="35688"/>
            </a:xfrm>
            <a:custGeom>
              <a:avLst/>
              <a:gdLst>
                <a:gd name="csX0" fmla="*/ 27428 w 32087"/>
                <a:gd name="csY0" fmla="*/ 5454 h 35688"/>
                <a:gd name="csX1" fmla="*/ 16816 w 32087"/>
                <a:gd name="csY1" fmla="*/ 35652 h 35688"/>
                <a:gd name="csX2" fmla="*/ 27428 w 32087"/>
                <a:gd name="csY2" fmla="*/ 5454 h 356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087" h="35688">
                  <a:moveTo>
                    <a:pt x="27428" y="5454"/>
                  </a:moveTo>
                  <a:cubicBezTo>
                    <a:pt x="36795" y="14952"/>
                    <a:pt x="31424" y="36700"/>
                    <a:pt x="16816" y="35652"/>
                  </a:cubicBezTo>
                  <a:cubicBezTo>
                    <a:pt x="-16263" y="33293"/>
                    <a:pt x="6074" y="-16162"/>
                    <a:pt x="27428" y="5454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CB288607-4665-A942-12C5-8115D8F5EF94}"/>
                </a:ext>
              </a:extLst>
            </p:cNvPr>
            <p:cNvSpPr/>
            <p:nvPr/>
          </p:nvSpPr>
          <p:spPr>
            <a:xfrm>
              <a:off x="8915196" y="4219208"/>
              <a:ext cx="62986" cy="66822"/>
            </a:xfrm>
            <a:custGeom>
              <a:avLst/>
              <a:gdLst>
                <a:gd name="csX0" fmla="*/ 23109 w 62986"/>
                <a:gd name="csY0" fmla="*/ 954 h 66822"/>
                <a:gd name="csX1" fmla="*/ 39878 w 62986"/>
                <a:gd name="csY1" fmla="*/ 65869 h 66822"/>
                <a:gd name="csX2" fmla="*/ 23109 w 62986"/>
                <a:gd name="csY2" fmla="*/ 954 h 668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2986" h="66822">
                  <a:moveTo>
                    <a:pt x="23109" y="954"/>
                  </a:moveTo>
                  <a:cubicBezTo>
                    <a:pt x="69944" y="-8741"/>
                    <a:pt x="75512" y="58467"/>
                    <a:pt x="39878" y="65869"/>
                  </a:cubicBezTo>
                  <a:cubicBezTo>
                    <a:pt x="-6958" y="75563"/>
                    <a:pt x="-12525" y="8356"/>
                    <a:pt x="23109" y="954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5C754760-F02A-1620-C3B1-97D1A3D7BD6D}"/>
                </a:ext>
              </a:extLst>
            </p:cNvPr>
            <p:cNvSpPr/>
            <p:nvPr/>
          </p:nvSpPr>
          <p:spPr>
            <a:xfrm>
              <a:off x="11203142" y="5326337"/>
              <a:ext cx="226616" cy="231247"/>
            </a:xfrm>
            <a:custGeom>
              <a:avLst/>
              <a:gdLst>
                <a:gd name="csX0" fmla="*/ 84543 w 226616"/>
                <a:gd name="csY0" fmla="*/ 1961 h 231247"/>
                <a:gd name="csX1" fmla="*/ 221381 w 226616"/>
                <a:gd name="csY1" fmla="*/ 81548 h 231247"/>
                <a:gd name="csX2" fmla="*/ 44389 w 226616"/>
                <a:gd name="csY2" fmla="*/ 210919 h 231247"/>
                <a:gd name="csX3" fmla="*/ 4496 w 226616"/>
                <a:gd name="csY3" fmla="*/ 131135 h 231247"/>
                <a:gd name="csX4" fmla="*/ 45633 w 226616"/>
                <a:gd name="csY4" fmla="*/ 157402 h 231247"/>
                <a:gd name="csX5" fmla="*/ 158759 w 226616"/>
                <a:gd name="csY5" fmla="*/ 176005 h 231247"/>
                <a:gd name="csX6" fmla="*/ 93975 w 226616"/>
                <a:gd name="csY6" fmla="*/ 39953 h 231247"/>
                <a:gd name="csX7" fmla="*/ 45109 w 226616"/>
                <a:gd name="csY7" fmla="*/ 43621 h 231247"/>
                <a:gd name="csX8" fmla="*/ 84477 w 226616"/>
                <a:gd name="csY8" fmla="*/ 1895 h 2312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226616" h="231247">
                  <a:moveTo>
                    <a:pt x="84543" y="1961"/>
                  </a:moveTo>
                  <a:cubicBezTo>
                    <a:pt x="144545" y="-8258"/>
                    <a:pt x="203630" y="21939"/>
                    <a:pt x="221381" y="81548"/>
                  </a:cubicBezTo>
                  <a:cubicBezTo>
                    <a:pt x="252889" y="187076"/>
                    <a:pt x="135636" y="271576"/>
                    <a:pt x="44389" y="210919"/>
                  </a:cubicBezTo>
                  <a:cubicBezTo>
                    <a:pt x="26047" y="198735"/>
                    <a:pt x="-13255" y="153472"/>
                    <a:pt x="4496" y="131135"/>
                  </a:cubicBezTo>
                  <a:cubicBezTo>
                    <a:pt x="32598" y="109387"/>
                    <a:pt x="33908" y="141681"/>
                    <a:pt x="45633" y="157402"/>
                  </a:cubicBezTo>
                  <a:cubicBezTo>
                    <a:pt x="72817" y="193888"/>
                    <a:pt x="121618" y="204827"/>
                    <a:pt x="158759" y="176005"/>
                  </a:cubicBezTo>
                  <a:cubicBezTo>
                    <a:pt x="220595" y="128056"/>
                    <a:pt x="174873" y="25870"/>
                    <a:pt x="93975" y="39953"/>
                  </a:cubicBezTo>
                  <a:cubicBezTo>
                    <a:pt x="79630" y="42442"/>
                    <a:pt x="56638" y="62159"/>
                    <a:pt x="45109" y="43621"/>
                  </a:cubicBezTo>
                  <a:cubicBezTo>
                    <a:pt x="31943" y="22398"/>
                    <a:pt x="68036" y="4712"/>
                    <a:pt x="84477" y="1895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21C7264A-760C-A97F-BAE4-8AE6347DA674}"/>
                </a:ext>
              </a:extLst>
            </p:cNvPr>
            <p:cNvSpPr/>
            <p:nvPr/>
          </p:nvSpPr>
          <p:spPr>
            <a:xfrm>
              <a:off x="11113168" y="5299533"/>
              <a:ext cx="31940" cy="32099"/>
            </a:xfrm>
            <a:custGeom>
              <a:avLst/>
              <a:gdLst>
                <a:gd name="csX0" fmla="*/ 27066 w 31940"/>
                <a:gd name="csY0" fmla="*/ 5117 h 32099"/>
                <a:gd name="csX1" fmla="*/ 9314 w 31940"/>
                <a:gd name="csY1" fmla="*/ 30205 h 32099"/>
                <a:gd name="csX2" fmla="*/ 27066 w 31940"/>
                <a:gd name="csY2" fmla="*/ 5117 h 320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40" h="32099">
                  <a:moveTo>
                    <a:pt x="27066" y="5117"/>
                  </a:moveTo>
                  <a:cubicBezTo>
                    <a:pt x="39774" y="17825"/>
                    <a:pt x="25429" y="38459"/>
                    <a:pt x="9314" y="30205"/>
                  </a:cubicBezTo>
                  <a:cubicBezTo>
                    <a:pt x="-13088" y="18742"/>
                    <a:pt x="9773" y="-12110"/>
                    <a:pt x="27066" y="5117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92800F99-AA27-C1B4-1E5F-DA5F3DE04C52}"/>
                </a:ext>
              </a:extLst>
            </p:cNvPr>
            <p:cNvSpPr/>
            <p:nvPr/>
          </p:nvSpPr>
          <p:spPr>
            <a:xfrm>
              <a:off x="9136432" y="3082368"/>
              <a:ext cx="36604" cy="33391"/>
            </a:xfrm>
            <a:custGeom>
              <a:avLst/>
              <a:gdLst>
                <a:gd name="csX0" fmla="*/ 3561 w 36604"/>
                <a:gd name="csY0" fmla="*/ 28479 h 33391"/>
                <a:gd name="csX1" fmla="*/ 35396 w 36604"/>
                <a:gd name="csY1" fmla="*/ 21077 h 33391"/>
                <a:gd name="csX2" fmla="*/ 3561 w 36604"/>
                <a:gd name="csY2" fmla="*/ 28479 h 33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604" h="33391">
                  <a:moveTo>
                    <a:pt x="3561" y="28479"/>
                  </a:moveTo>
                  <a:cubicBezTo>
                    <a:pt x="-15042" y="-801"/>
                    <a:pt x="45811" y="-14098"/>
                    <a:pt x="35396" y="21077"/>
                  </a:cubicBezTo>
                  <a:cubicBezTo>
                    <a:pt x="31204" y="35292"/>
                    <a:pt x="8605" y="36405"/>
                    <a:pt x="3561" y="28479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DC7232B4-DAD0-A6B0-0760-C2E0B471D951}"/>
                </a:ext>
              </a:extLst>
            </p:cNvPr>
            <p:cNvSpPr/>
            <p:nvPr/>
          </p:nvSpPr>
          <p:spPr>
            <a:xfrm>
              <a:off x="8972854" y="3078715"/>
              <a:ext cx="35664" cy="33559"/>
            </a:xfrm>
            <a:custGeom>
              <a:avLst/>
              <a:gdLst>
                <a:gd name="csX0" fmla="*/ 32594 w 35664"/>
                <a:gd name="csY0" fmla="*/ 4948 h 33559"/>
                <a:gd name="csX1" fmla="*/ 2134 w 35664"/>
                <a:gd name="csY1" fmla="*/ 23289 h 33559"/>
                <a:gd name="csX2" fmla="*/ 32594 w 35664"/>
                <a:gd name="csY2" fmla="*/ 4948 h 3355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664" h="33559">
                  <a:moveTo>
                    <a:pt x="32594" y="4948"/>
                  </a:moveTo>
                  <a:cubicBezTo>
                    <a:pt x="45498" y="25320"/>
                    <a:pt x="14318" y="46805"/>
                    <a:pt x="2134" y="23289"/>
                  </a:cubicBezTo>
                  <a:cubicBezTo>
                    <a:pt x="-8805" y="2131"/>
                    <a:pt x="25519" y="-6188"/>
                    <a:pt x="32594" y="4948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F774C1FC-D6D2-B206-951F-318F87D14901}"/>
                </a:ext>
              </a:extLst>
            </p:cNvPr>
            <p:cNvSpPr/>
            <p:nvPr/>
          </p:nvSpPr>
          <p:spPr>
            <a:xfrm>
              <a:off x="8425098" y="5345534"/>
              <a:ext cx="30416" cy="30616"/>
            </a:xfrm>
            <a:custGeom>
              <a:avLst/>
              <a:gdLst>
                <a:gd name="csX0" fmla="*/ 8496 w 30416"/>
                <a:gd name="csY0" fmla="*/ 1105 h 30616"/>
                <a:gd name="csX1" fmla="*/ 24872 w 30416"/>
                <a:gd name="csY1" fmla="*/ 27110 h 30616"/>
                <a:gd name="csX2" fmla="*/ 8496 w 30416"/>
                <a:gd name="csY2" fmla="*/ 1105 h 306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0416" h="30616">
                  <a:moveTo>
                    <a:pt x="8496" y="1105"/>
                  </a:moveTo>
                  <a:cubicBezTo>
                    <a:pt x="29065" y="-5445"/>
                    <a:pt x="36598" y="18922"/>
                    <a:pt x="24872" y="27110"/>
                  </a:cubicBezTo>
                  <a:cubicBezTo>
                    <a:pt x="4239" y="41587"/>
                    <a:pt x="-9845" y="6935"/>
                    <a:pt x="8496" y="1105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65099530-9F98-71E0-87E3-9E7263B22D02}"/>
                </a:ext>
              </a:extLst>
            </p:cNvPr>
            <p:cNvSpPr/>
            <p:nvPr/>
          </p:nvSpPr>
          <p:spPr>
            <a:xfrm>
              <a:off x="7138090" y="5308947"/>
              <a:ext cx="33118" cy="33295"/>
            </a:xfrm>
            <a:custGeom>
              <a:avLst/>
              <a:gdLst>
                <a:gd name="csX0" fmla="*/ 5068 w 33118"/>
                <a:gd name="csY0" fmla="*/ 5201 h 33295"/>
                <a:gd name="csX1" fmla="*/ 27864 w 33118"/>
                <a:gd name="csY1" fmla="*/ 30355 h 33295"/>
                <a:gd name="csX2" fmla="*/ 5068 w 33118"/>
                <a:gd name="csY2" fmla="*/ 5201 h 332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18" h="33295">
                  <a:moveTo>
                    <a:pt x="5068" y="5201"/>
                  </a:moveTo>
                  <a:cubicBezTo>
                    <a:pt x="22754" y="-12485"/>
                    <a:pt x="42864" y="19743"/>
                    <a:pt x="27864" y="30355"/>
                  </a:cubicBezTo>
                  <a:cubicBezTo>
                    <a:pt x="12863" y="40967"/>
                    <a:pt x="-10326" y="20595"/>
                    <a:pt x="5068" y="5201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700B9F9A-907F-4939-06BB-8578400642B3}"/>
                </a:ext>
              </a:extLst>
            </p:cNvPr>
            <p:cNvSpPr/>
            <p:nvPr/>
          </p:nvSpPr>
          <p:spPr>
            <a:xfrm>
              <a:off x="7417402" y="3711282"/>
              <a:ext cx="138622" cy="178280"/>
            </a:xfrm>
            <a:custGeom>
              <a:avLst/>
              <a:gdLst>
                <a:gd name="csX0" fmla="*/ 76401 w 138622"/>
                <a:gd name="csY0" fmla="*/ 46813 h 178280"/>
                <a:gd name="csX1" fmla="*/ 138565 w 138622"/>
                <a:gd name="csY1" fmla="*/ 39804 h 178280"/>
                <a:gd name="csX2" fmla="*/ 86685 w 138622"/>
                <a:gd name="csY2" fmla="*/ 88015 h 178280"/>
                <a:gd name="csX3" fmla="*/ 73977 w 138622"/>
                <a:gd name="csY3" fmla="*/ 178280 h 178280"/>
                <a:gd name="csX4" fmla="*/ 47776 w 138622"/>
                <a:gd name="csY4" fmla="*/ 113431 h 178280"/>
                <a:gd name="csX5" fmla="*/ 88 w 138622"/>
                <a:gd name="csY5" fmla="*/ 115789 h 178280"/>
                <a:gd name="csX6" fmla="*/ 43190 w 138622"/>
                <a:gd name="csY6" fmla="*/ 72032 h 178280"/>
                <a:gd name="csX7" fmla="*/ 55833 w 138622"/>
                <a:gd name="csY7" fmla="*/ 43 h 178280"/>
                <a:gd name="csX8" fmla="*/ 76401 w 138622"/>
                <a:gd name="csY8" fmla="*/ 46813 h 1782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38622" h="178280">
                  <a:moveTo>
                    <a:pt x="76401" y="46813"/>
                  </a:moveTo>
                  <a:cubicBezTo>
                    <a:pt x="78890" y="49760"/>
                    <a:pt x="135748" y="6528"/>
                    <a:pt x="138565" y="39804"/>
                  </a:cubicBezTo>
                  <a:cubicBezTo>
                    <a:pt x="140530" y="63451"/>
                    <a:pt x="91795" y="73407"/>
                    <a:pt x="86685" y="88015"/>
                  </a:cubicBezTo>
                  <a:cubicBezTo>
                    <a:pt x="79742" y="108059"/>
                    <a:pt x="107909" y="178476"/>
                    <a:pt x="73977" y="178280"/>
                  </a:cubicBezTo>
                  <a:cubicBezTo>
                    <a:pt x="47317" y="178083"/>
                    <a:pt x="54850" y="130527"/>
                    <a:pt x="47776" y="113431"/>
                  </a:cubicBezTo>
                  <a:cubicBezTo>
                    <a:pt x="36378" y="124959"/>
                    <a:pt x="1988" y="138650"/>
                    <a:pt x="88" y="115789"/>
                  </a:cubicBezTo>
                  <a:cubicBezTo>
                    <a:pt x="-2204" y="87491"/>
                    <a:pt x="40832" y="81464"/>
                    <a:pt x="43190" y="72032"/>
                  </a:cubicBezTo>
                  <a:cubicBezTo>
                    <a:pt x="48103" y="52577"/>
                    <a:pt x="22294" y="2925"/>
                    <a:pt x="55833" y="43"/>
                  </a:cubicBezTo>
                  <a:cubicBezTo>
                    <a:pt x="72667" y="-1398"/>
                    <a:pt x="79676" y="34039"/>
                    <a:pt x="76401" y="46813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89ED798D-187A-E081-8D2D-1DDF882E9C3F}"/>
                </a:ext>
              </a:extLst>
            </p:cNvPr>
            <p:cNvSpPr/>
            <p:nvPr/>
          </p:nvSpPr>
          <p:spPr>
            <a:xfrm>
              <a:off x="7614765" y="3886257"/>
              <a:ext cx="164394" cy="176083"/>
            </a:xfrm>
            <a:custGeom>
              <a:avLst/>
              <a:gdLst>
                <a:gd name="csX0" fmla="*/ 77516 w 164394"/>
                <a:gd name="csY0" fmla="*/ 1406 h 176083"/>
                <a:gd name="csX1" fmla="*/ 95661 w 164394"/>
                <a:gd name="csY1" fmla="*/ 171651 h 176083"/>
                <a:gd name="csX2" fmla="*/ 77516 w 164394"/>
                <a:gd name="csY2" fmla="*/ 1406 h 176083"/>
                <a:gd name="csX3" fmla="*/ 87211 w 164394"/>
                <a:gd name="csY3" fmla="*/ 39136 h 176083"/>
                <a:gd name="csX4" fmla="*/ 86032 w 164394"/>
                <a:gd name="csY4" fmla="*/ 133659 h 176083"/>
                <a:gd name="csX5" fmla="*/ 87211 w 164394"/>
                <a:gd name="csY5" fmla="*/ 39136 h 1760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4394" h="176083">
                  <a:moveTo>
                    <a:pt x="77516" y="1406"/>
                  </a:moveTo>
                  <a:cubicBezTo>
                    <a:pt x="186581" y="-16542"/>
                    <a:pt x="193328" y="142764"/>
                    <a:pt x="95661" y="171651"/>
                  </a:cubicBezTo>
                  <a:cubicBezTo>
                    <a:pt x="-24081" y="207024"/>
                    <a:pt x="-32858" y="19616"/>
                    <a:pt x="77516" y="1406"/>
                  </a:cubicBezTo>
                  <a:close/>
                  <a:moveTo>
                    <a:pt x="87211" y="39136"/>
                  </a:moveTo>
                  <a:cubicBezTo>
                    <a:pt x="27864" y="46931"/>
                    <a:pt x="15877" y="157109"/>
                    <a:pt x="86032" y="133659"/>
                  </a:cubicBezTo>
                  <a:cubicBezTo>
                    <a:pt x="137846" y="116300"/>
                    <a:pt x="139877" y="32258"/>
                    <a:pt x="87211" y="39136"/>
                  </a:cubicBez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DEE20D1E-E8CB-79AD-EAD7-7BB484F09B38}"/>
                </a:ext>
              </a:extLst>
            </p:cNvPr>
            <p:cNvSpPr/>
            <p:nvPr/>
          </p:nvSpPr>
          <p:spPr>
            <a:xfrm>
              <a:off x="8189467" y="2902898"/>
              <a:ext cx="190905" cy="195339"/>
            </a:xfrm>
            <a:custGeom>
              <a:avLst/>
              <a:gdLst>
                <a:gd name="csX0" fmla="*/ 97528 w 190905"/>
                <a:gd name="csY0" fmla="*/ 366 h 195339"/>
                <a:gd name="csX1" fmla="*/ 113118 w 190905"/>
                <a:gd name="csY1" fmla="*/ 192228 h 195339"/>
                <a:gd name="csX2" fmla="*/ 97528 w 190905"/>
                <a:gd name="csY2" fmla="*/ 366 h 195339"/>
                <a:gd name="csX3" fmla="*/ 93794 w 190905"/>
                <a:gd name="csY3" fmla="*/ 42289 h 195339"/>
                <a:gd name="csX4" fmla="*/ 99821 w 190905"/>
                <a:gd name="csY4" fmla="*/ 155284 h 195339"/>
                <a:gd name="csX5" fmla="*/ 143774 w 190905"/>
                <a:gd name="csY5" fmla="*/ 113623 h 195339"/>
                <a:gd name="csX6" fmla="*/ 93794 w 190905"/>
                <a:gd name="csY6" fmla="*/ 42355 h 195339"/>
                <a:gd name="csX7" fmla="*/ 141220 w 190905"/>
                <a:gd name="csY7" fmla="*/ 51787 h 195339"/>
                <a:gd name="csX8" fmla="*/ 117573 w 190905"/>
                <a:gd name="csY8" fmla="*/ 84998 h 195339"/>
                <a:gd name="csX9" fmla="*/ 150849 w 190905"/>
                <a:gd name="csY9" fmla="*/ 75434 h 195339"/>
                <a:gd name="csX10" fmla="*/ 141220 w 190905"/>
                <a:gd name="csY10" fmla="*/ 51787 h 1953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190905" h="195339">
                  <a:moveTo>
                    <a:pt x="97528" y="366"/>
                  </a:moveTo>
                  <a:cubicBezTo>
                    <a:pt x="216746" y="-9132"/>
                    <a:pt x="221659" y="168974"/>
                    <a:pt x="113118" y="192228"/>
                  </a:cubicBezTo>
                  <a:cubicBezTo>
                    <a:pt x="-32498" y="223343"/>
                    <a:pt x="-37345" y="11109"/>
                    <a:pt x="97528" y="366"/>
                  </a:cubicBezTo>
                  <a:close/>
                  <a:moveTo>
                    <a:pt x="93794" y="42289"/>
                  </a:moveTo>
                  <a:cubicBezTo>
                    <a:pt x="20364" y="51460"/>
                    <a:pt x="16827" y="169695"/>
                    <a:pt x="99821" y="155284"/>
                  </a:cubicBezTo>
                  <a:cubicBezTo>
                    <a:pt x="130084" y="150044"/>
                    <a:pt x="153862" y="110348"/>
                    <a:pt x="143774" y="113623"/>
                  </a:cubicBezTo>
                  <a:cubicBezTo>
                    <a:pt x="61042" y="161376"/>
                    <a:pt x="56588" y="103863"/>
                    <a:pt x="93794" y="42355"/>
                  </a:cubicBezTo>
                  <a:close/>
                  <a:moveTo>
                    <a:pt x="141220" y="51787"/>
                  </a:moveTo>
                  <a:cubicBezTo>
                    <a:pt x="127726" y="46743"/>
                    <a:pt x="114559" y="82116"/>
                    <a:pt x="117573" y="84998"/>
                  </a:cubicBezTo>
                  <a:lnTo>
                    <a:pt x="150849" y="75434"/>
                  </a:lnTo>
                  <a:lnTo>
                    <a:pt x="141220" y="51787"/>
                  </a:lnTo>
                  <a:close/>
                </a:path>
              </a:pathLst>
            </a:custGeom>
            <a:solidFill>
              <a:schemeClr val="tx1"/>
            </a:solidFill>
            <a:ln w="6541" cap="flat">
              <a:noFill/>
              <a:prstDash val="solid"/>
              <a:miter/>
            </a:ln>
          </p:spPr>
        </p: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7897169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A10EB36-ED32-0928-C7E2-7312D41CF585}"/>
              </a:ext>
            </a:extLst>
          </p:cNvPr>
          <p:cNvGrpSpPr/>
          <p:nvPr userDrawn="1"/>
        </p:nvGrpSpPr>
        <p:grpSpPr>
          <a:xfrm>
            <a:off x="5934515" y="2636778"/>
            <a:ext cx="5869202" cy="3922964"/>
            <a:chOff x="5934515" y="2636778"/>
            <a:chExt cx="5869202" cy="3922964"/>
          </a:xfrm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D588C03A-8A75-1AA3-9E9C-02902BFB70CF}"/>
                </a:ext>
              </a:extLst>
            </p:cNvPr>
            <p:cNvSpPr/>
            <p:nvPr/>
          </p:nvSpPr>
          <p:spPr>
            <a:xfrm>
              <a:off x="5934515" y="2636778"/>
              <a:ext cx="5789627" cy="3922964"/>
            </a:xfrm>
            <a:custGeom>
              <a:avLst/>
              <a:gdLst>
                <a:gd name="csX0" fmla="*/ 1104138 w 5789627"/>
                <a:gd name="csY0" fmla="*/ 3481088 h 3922964"/>
                <a:gd name="csX1" fmla="*/ 971959 w 5789627"/>
                <a:gd name="csY1" fmla="*/ 3388751 h 3922964"/>
                <a:gd name="csX2" fmla="*/ 976490 w 5789627"/>
                <a:gd name="csY2" fmla="*/ 2028291 h 3922964"/>
                <a:gd name="csX3" fmla="*/ 1612387 w 5789627"/>
                <a:gd name="csY3" fmla="*/ 1424188 h 3922964"/>
                <a:gd name="csX4" fmla="*/ 1692538 w 5789627"/>
                <a:gd name="csY4" fmla="*/ 1387394 h 3922964"/>
                <a:gd name="csX5" fmla="*/ 1578639 w 5789627"/>
                <a:gd name="csY5" fmla="*/ 1241856 h 3922964"/>
                <a:gd name="csX6" fmla="*/ 1537861 w 5789627"/>
                <a:gd name="csY6" fmla="*/ 1280057 h 3922964"/>
                <a:gd name="csX7" fmla="*/ 1287642 w 5789627"/>
                <a:gd name="csY7" fmla="*/ 1127957 h 3922964"/>
                <a:gd name="csX8" fmla="*/ 984536 w 5789627"/>
                <a:gd name="csY8" fmla="*/ 997731 h 3922964"/>
                <a:gd name="csX9" fmla="*/ 1066172 w 5789627"/>
                <a:gd name="csY9" fmla="*/ 909690 h 3922964"/>
                <a:gd name="csX10" fmla="*/ 1254129 w 5789627"/>
                <a:gd name="csY10" fmla="*/ 733998 h 3922964"/>
                <a:gd name="csX11" fmla="*/ 1278346 w 5789627"/>
                <a:gd name="csY11" fmla="*/ 489248 h 3922964"/>
                <a:gd name="csX12" fmla="*/ 1458334 w 5789627"/>
                <a:gd name="csY12" fmla="*/ 368943 h 3922964"/>
                <a:gd name="csX13" fmla="*/ 2051031 w 5789627"/>
                <a:gd name="csY13" fmla="*/ 64822 h 3922964"/>
                <a:gd name="csX14" fmla="*/ 2356871 w 5789627"/>
                <a:gd name="csY14" fmla="*/ 43261 h 3922964"/>
                <a:gd name="csX15" fmla="*/ 2648649 w 5789627"/>
                <a:gd name="csY15" fmla="*/ 488467 h 3922964"/>
                <a:gd name="csX16" fmla="*/ 2846058 w 5789627"/>
                <a:gd name="csY16" fmla="*/ 747200 h 3922964"/>
                <a:gd name="csX17" fmla="*/ 2830981 w 5789627"/>
                <a:gd name="csY17" fmla="*/ 808915 h 3922964"/>
                <a:gd name="csX18" fmla="*/ 2916757 w 5789627"/>
                <a:gd name="csY18" fmla="*/ 875161 h 3922964"/>
                <a:gd name="csX19" fmla="*/ 3057920 w 5789627"/>
                <a:gd name="csY19" fmla="*/ 930157 h 3922964"/>
                <a:gd name="csX20" fmla="*/ 3134321 w 5789627"/>
                <a:gd name="csY20" fmla="*/ 939141 h 3922964"/>
                <a:gd name="csX21" fmla="*/ 2856917 w 5789627"/>
                <a:gd name="csY21" fmla="*/ 1128035 h 3922964"/>
                <a:gd name="csX22" fmla="*/ 2606933 w 5789627"/>
                <a:gd name="csY22" fmla="*/ 1229357 h 3922964"/>
                <a:gd name="csX23" fmla="*/ 2524673 w 5789627"/>
                <a:gd name="csY23" fmla="*/ 1330444 h 3922964"/>
                <a:gd name="csX24" fmla="*/ 2426632 w 5789627"/>
                <a:gd name="csY24" fmla="*/ 1374660 h 3922964"/>
                <a:gd name="csX25" fmla="*/ 3187521 w 5789627"/>
                <a:gd name="csY25" fmla="*/ 2166954 h 3922964"/>
                <a:gd name="csX26" fmla="*/ 3249158 w 5789627"/>
                <a:gd name="csY26" fmla="*/ 2538649 h 3922964"/>
                <a:gd name="csX27" fmla="*/ 3288140 w 5789627"/>
                <a:gd name="csY27" fmla="*/ 2467012 h 3922964"/>
                <a:gd name="csX28" fmla="*/ 3489533 w 5789627"/>
                <a:gd name="csY28" fmla="*/ 1732216 h 3922964"/>
                <a:gd name="csX29" fmla="*/ 3483283 w 5789627"/>
                <a:gd name="csY29" fmla="*/ 1536134 h 3922964"/>
                <a:gd name="csX30" fmla="*/ 3628587 w 5789627"/>
                <a:gd name="csY30" fmla="*/ 1501293 h 3922964"/>
                <a:gd name="csX31" fmla="*/ 3758422 w 5789627"/>
                <a:gd name="csY31" fmla="*/ 1425360 h 3922964"/>
                <a:gd name="csX32" fmla="*/ 3805763 w 5789627"/>
                <a:gd name="csY32" fmla="*/ 1488637 h 3922964"/>
                <a:gd name="csX33" fmla="*/ 3970362 w 5789627"/>
                <a:gd name="csY33" fmla="*/ 1507620 h 3922964"/>
                <a:gd name="csX34" fmla="*/ 4043404 w 5789627"/>
                <a:gd name="csY34" fmla="*/ 1438250 h 3922964"/>
                <a:gd name="csX35" fmla="*/ 4140976 w 5789627"/>
                <a:gd name="csY35" fmla="*/ 1574101 h 3922964"/>
                <a:gd name="csX36" fmla="*/ 4008250 w 5789627"/>
                <a:gd name="csY36" fmla="*/ 2095786 h 3922964"/>
                <a:gd name="csX37" fmla="*/ 4235814 w 5789627"/>
                <a:gd name="csY37" fmla="*/ 2117191 h 3922964"/>
                <a:gd name="csX38" fmla="*/ 4005281 w 5789627"/>
                <a:gd name="csY38" fmla="*/ 2323740 h 3922964"/>
                <a:gd name="csX39" fmla="*/ 3676240 w 5789627"/>
                <a:gd name="csY39" fmla="*/ 2905656 h 3922964"/>
                <a:gd name="csX40" fmla="*/ 3299623 w 5789627"/>
                <a:gd name="csY40" fmla="*/ 3392578 h 3922964"/>
                <a:gd name="csX41" fmla="*/ 3619134 w 5789627"/>
                <a:gd name="csY41" fmla="*/ 3392578 h 3922964"/>
                <a:gd name="csX42" fmla="*/ 3636086 w 5789627"/>
                <a:gd name="csY42" fmla="*/ 3365236 h 3922964"/>
                <a:gd name="csX43" fmla="*/ 4013484 w 5789627"/>
                <a:gd name="csY43" fmla="*/ 2439514 h 3922964"/>
                <a:gd name="csX44" fmla="*/ 4028874 w 5789627"/>
                <a:gd name="csY44" fmla="*/ 2407407 h 3922964"/>
                <a:gd name="csX45" fmla="*/ 4391272 w 5789627"/>
                <a:gd name="csY45" fmla="*/ 2399673 h 3922964"/>
                <a:gd name="csX46" fmla="*/ 5213798 w 5789627"/>
                <a:gd name="csY46" fmla="*/ 2393345 h 3922964"/>
                <a:gd name="csX47" fmla="*/ 5644083 w 5789627"/>
                <a:gd name="csY47" fmla="*/ 2386471 h 3922964"/>
                <a:gd name="csX48" fmla="*/ 5685330 w 5789627"/>
                <a:gd name="csY48" fmla="*/ 2414985 h 3922964"/>
                <a:gd name="csX49" fmla="*/ 5597914 w 5789627"/>
                <a:gd name="csY49" fmla="*/ 2638252 h 3922964"/>
                <a:gd name="csX50" fmla="*/ 5261061 w 5789627"/>
                <a:gd name="csY50" fmla="*/ 3481088 h 3922964"/>
                <a:gd name="csX51" fmla="*/ 5327384 w 5789627"/>
                <a:gd name="csY51" fmla="*/ 3481088 h 3922964"/>
                <a:gd name="csX52" fmla="*/ 5745014 w 5789627"/>
                <a:gd name="csY52" fmla="*/ 3474839 h 3922964"/>
                <a:gd name="csX53" fmla="*/ 5788058 w 5789627"/>
                <a:gd name="csY53" fmla="*/ 3495541 h 3922964"/>
                <a:gd name="csX54" fmla="*/ 5769153 w 5789627"/>
                <a:gd name="csY54" fmla="*/ 3530538 h 3922964"/>
                <a:gd name="csX55" fmla="*/ 1730505 w 5789627"/>
                <a:gd name="csY55" fmla="*/ 3531710 h 3922964"/>
                <a:gd name="csX56" fmla="*/ 1673946 w 5789627"/>
                <a:gd name="csY56" fmla="*/ 3876844 h 3922964"/>
                <a:gd name="csX57" fmla="*/ 1535751 w 5789627"/>
                <a:gd name="csY57" fmla="*/ 3915826 h 3922964"/>
                <a:gd name="csX58" fmla="*/ 1170462 w 5789627"/>
                <a:gd name="csY58" fmla="*/ 3848096 h 3922964"/>
                <a:gd name="csX59" fmla="*/ 1142105 w 5789627"/>
                <a:gd name="csY59" fmla="*/ 3617095 h 3922964"/>
                <a:gd name="csX60" fmla="*/ 1131636 w 5789627"/>
                <a:gd name="csY60" fmla="*/ 3532648 h 3922964"/>
                <a:gd name="csX61" fmla="*/ 494333 w 5789627"/>
                <a:gd name="csY61" fmla="*/ 3531476 h 3922964"/>
                <a:gd name="csX62" fmla="*/ 51471 w 5789627"/>
                <a:gd name="csY62" fmla="*/ 3538350 h 3922964"/>
                <a:gd name="csX63" fmla="*/ 4755 w 5789627"/>
                <a:gd name="csY63" fmla="*/ 3497962 h 3922964"/>
                <a:gd name="csX64" fmla="*/ 26394 w 5789627"/>
                <a:gd name="csY64" fmla="*/ 3481167 h 3922964"/>
                <a:gd name="csX65" fmla="*/ 1103982 w 5789627"/>
                <a:gd name="csY65" fmla="*/ 3481167 h 3922964"/>
                <a:gd name="csX66" fmla="*/ 2093138 w 5789627"/>
                <a:gd name="csY66" fmla="*/ 92632 h 3922964"/>
                <a:gd name="csX67" fmla="*/ 2072436 w 5789627"/>
                <a:gd name="csY67" fmla="*/ 258481 h 3922964"/>
                <a:gd name="csX68" fmla="*/ 2029235 w 5789627"/>
                <a:gd name="csY68" fmla="*/ 237936 h 3922964"/>
                <a:gd name="csX69" fmla="*/ 1950569 w 5789627"/>
                <a:gd name="csY69" fmla="*/ 63572 h 3922964"/>
                <a:gd name="csX70" fmla="*/ 1504503 w 5789627"/>
                <a:gd name="csY70" fmla="*/ 391129 h 3922964"/>
                <a:gd name="csX71" fmla="*/ 1585045 w 5789627"/>
                <a:gd name="csY71" fmla="*/ 558697 h 3922964"/>
                <a:gd name="csX72" fmla="*/ 1729255 w 5789627"/>
                <a:gd name="csY72" fmla="*/ 434095 h 3922964"/>
                <a:gd name="csX73" fmla="*/ 1794172 w 5789627"/>
                <a:gd name="csY73" fmla="*/ 371677 h 3922964"/>
                <a:gd name="csX74" fmla="*/ 1816202 w 5789627"/>
                <a:gd name="csY74" fmla="*/ 552603 h 3922964"/>
                <a:gd name="csX75" fmla="*/ 1935960 w 5789627"/>
                <a:gd name="csY75" fmla="*/ 425814 h 3922964"/>
                <a:gd name="csX76" fmla="*/ 1998144 w 5789627"/>
                <a:gd name="csY76" fmla="*/ 336836 h 3922964"/>
                <a:gd name="csX77" fmla="*/ 2074701 w 5789627"/>
                <a:gd name="csY77" fmla="*/ 526980 h 3922964"/>
                <a:gd name="csX78" fmla="*/ 2146415 w 5789627"/>
                <a:gd name="csY78" fmla="*/ 414799 h 3922964"/>
                <a:gd name="csX79" fmla="*/ 2171101 w 5789627"/>
                <a:gd name="csY79" fmla="*/ 332852 h 3922964"/>
                <a:gd name="csX80" fmla="*/ 2201490 w 5789627"/>
                <a:gd name="csY80" fmla="*/ 407300 h 3922964"/>
                <a:gd name="csX81" fmla="*/ 2325467 w 5789627"/>
                <a:gd name="csY81" fmla="*/ 397144 h 3922964"/>
                <a:gd name="csX82" fmla="*/ 2341169 w 5789627"/>
                <a:gd name="csY82" fmla="*/ 324961 h 3922964"/>
                <a:gd name="csX83" fmla="*/ 2374604 w 5789627"/>
                <a:gd name="csY83" fmla="*/ 373240 h 3922964"/>
                <a:gd name="csX84" fmla="*/ 2567248 w 5789627"/>
                <a:gd name="csY84" fmla="*/ 493857 h 3922964"/>
                <a:gd name="csX85" fmla="*/ 2600918 w 5789627"/>
                <a:gd name="csY85" fmla="*/ 457297 h 3922964"/>
                <a:gd name="csX86" fmla="*/ 2562170 w 5789627"/>
                <a:gd name="csY86" fmla="*/ 350116 h 3922964"/>
                <a:gd name="csX87" fmla="*/ 2177195 w 5789627"/>
                <a:gd name="csY87" fmla="*/ 66072 h 3922964"/>
                <a:gd name="csX88" fmla="*/ 2092981 w 5789627"/>
                <a:gd name="csY88" fmla="*/ 92632 h 3922964"/>
                <a:gd name="csX89" fmla="*/ 2390775 w 5789627"/>
                <a:gd name="csY89" fmla="*/ 474093 h 3922964"/>
                <a:gd name="csX90" fmla="*/ 2372651 w 5789627"/>
                <a:gd name="csY90" fmla="*/ 463703 h 3922964"/>
                <a:gd name="csX91" fmla="*/ 2324842 w 5789627"/>
                <a:gd name="csY91" fmla="*/ 555103 h 3922964"/>
                <a:gd name="csX92" fmla="*/ 2173523 w 5789627"/>
                <a:gd name="csY92" fmla="*/ 482842 h 3922964"/>
                <a:gd name="csX93" fmla="*/ 2084935 w 5789627"/>
                <a:gd name="csY93" fmla="*/ 571430 h 3922964"/>
                <a:gd name="csX94" fmla="*/ 2278204 w 5789627"/>
                <a:gd name="csY94" fmla="*/ 773448 h 3922964"/>
                <a:gd name="csX95" fmla="*/ 2249378 w 5789627"/>
                <a:gd name="csY95" fmla="*/ 846569 h 3922964"/>
                <a:gd name="csX96" fmla="*/ 2003690 w 5789627"/>
                <a:gd name="csY96" fmla="*/ 804540 h 3922964"/>
                <a:gd name="csX97" fmla="*/ 2005721 w 5789627"/>
                <a:gd name="csY97" fmla="*/ 773839 h 3922964"/>
                <a:gd name="csX98" fmla="*/ 2025720 w 5789627"/>
                <a:gd name="csY98" fmla="*/ 762902 h 3922964"/>
                <a:gd name="csX99" fmla="*/ 2151962 w 5789627"/>
                <a:gd name="csY99" fmla="*/ 798525 h 3922964"/>
                <a:gd name="csX100" fmla="*/ 2230316 w 5789627"/>
                <a:gd name="csY100" fmla="*/ 796103 h 3922964"/>
                <a:gd name="csX101" fmla="*/ 2097825 w 5789627"/>
                <a:gd name="csY101" fmla="*/ 643925 h 3922964"/>
                <a:gd name="csX102" fmla="*/ 2059155 w 5789627"/>
                <a:gd name="csY102" fmla="*/ 588070 h 3922964"/>
                <a:gd name="csX103" fmla="*/ 2072201 w 5789627"/>
                <a:gd name="csY103" fmla="*/ 577914 h 3922964"/>
                <a:gd name="csX104" fmla="*/ 1970958 w 5789627"/>
                <a:gd name="csY104" fmla="*/ 482920 h 3922964"/>
                <a:gd name="csX105" fmla="*/ 1957990 w 5789627"/>
                <a:gd name="csY105" fmla="*/ 486904 h 3922964"/>
                <a:gd name="csX106" fmla="*/ 1733864 w 5789627"/>
                <a:gd name="csY106" fmla="*/ 514637 h 3922964"/>
                <a:gd name="csX107" fmla="*/ 1591763 w 5789627"/>
                <a:gd name="csY107" fmla="*/ 603459 h 3922964"/>
                <a:gd name="csX108" fmla="*/ 1590670 w 5789627"/>
                <a:gd name="csY108" fmla="*/ 675095 h 3922964"/>
                <a:gd name="csX109" fmla="*/ 1594732 w 5789627"/>
                <a:gd name="csY109" fmla="*/ 862427 h 3922964"/>
                <a:gd name="csX110" fmla="*/ 1728864 w 5789627"/>
                <a:gd name="csY110" fmla="*/ 1051243 h 3922964"/>
                <a:gd name="csX111" fmla="*/ 1777611 w 5789627"/>
                <a:gd name="csY111" fmla="*/ 1020308 h 3922964"/>
                <a:gd name="csX112" fmla="*/ 1856121 w 5789627"/>
                <a:gd name="csY112" fmla="*/ 1098662 h 3922964"/>
                <a:gd name="csX113" fmla="*/ 1781283 w 5789627"/>
                <a:gd name="csY113" fmla="*/ 1102802 h 3922964"/>
                <a:gd name="csX114" fmla="*/ 2270001 w 5789627"/>
                <a:gd name="csY114" fmla="*/ 1164517 h 3922964"/>
                <a:gd name="csX115" fmla="*/ 2604043 w 5789627"/>
                <a:gd name="csY115" fmla="*/ 536120 h 3922964"/>
                <a:gd name="csX116" fmla="*/ 2390853 w 5789627"/>
                <a:gd name="csY116" fmla="*/ 474327 h 3922964"/>
                <a:gd name="csX117" fmla="*/ 2647946 w 5789627"/>
                <a:gd name="csY117" fmla="*/ 830632 h 3922964"/>
                <a:gd name="csX118" fmla="*/ 2670913 w 5789627"/>
                <a:gd name="csY118" fmla="*/ 539323 h 3922964"/>
                <a:gd name="csX119" fmla="*/ 2662789 w 5789627"/>
                <a:gd name="csY119" fmla="*/ 556353 h 3922964"/>
                <a:gd name="csX120" fmla="*/ 2666773 w 5789627"/>
                <a:gd name="csY120" fmla="*/ 732514 h 3922964"/>
                <a:gd name="csX121" fmla="*/ 2647946 w 5789627"/>
                <a:gd name="csY121" fmla="*/ 830632 h 3922964"/>
                <a:gd name="csX122" fmla="*/ 1399979 w 5789627"/>
                <a:gd name="csY122" fmla="*/ 920783 h 3922964"/>
                <a:gd name="csX123" fmla="*/ 1357013 w 5789627"/>
                <a:gd name="csY123" fmla="*/ 903596 h 3922964"/>
                <a:gd name="csX124" fmla="*/ 1271862 w 5789627"/>
                <a:gd name="csY124" fmla="*/ 805400 h 3922964"/>
                <a:gd name="csX125" fmla="*/ 1028206 w 5789627"/>
                <a:gd name="csY125" fmla="*/ 976170 h 3922964"/>
                <a:gd name="csX126" fmla="*/ 1270299 w 5789627"/>
                <a:gd name="csY126" fmla="*/ 1082101 h 3922964"/>
                <a:gd name="csX127" fmla="*/ 1360919 w 5789627"/>
                <a:gd name="csY127" fmla="*/ 1051478 h 3922964"/>
                <a:gd name="csX128" fmla="*/ 1331624 w 5789627"/>
                <a:gd name="csY128" fmla="*/ 1149753 h 3922964"/>
                <a:gd name="csX129" fmla="*/ 1347404 w 5789627"/>
                <a:gd name="csY129" fmla="*/ 1273651 h 3922964"/>
                <a:gd name="csX130" fmla="*/ 1559031 w 5789627"/>
                <a:gd name="csY130" fmla="*/ 1174673 h 3922964"/>
                <a:gd name="csX131" fmla="*/ 1606528 w 5789627"/>
                <a:gd name="csY131" fmla="*/ 1120926 h 3922964"/>
                <a:gd name="csX132" fmla="*/ 1627620 w 5789627"/>
                <a:gd name="csY132" fmla="*/ 1246543 h 3922964"/>
                <a:gd name="csX133" fmla="*/ 1832529 w 5789627"/>
                <a:gd name="csY133" fmla="*/ 1333803 h 3922964"/>
                <a:gd name="csX134" fmla="*/ 1830732 w 5789627"/>
                <a:gd name="csY134" fmla="*/ 1179516 h 3922964"/>
                <a:gd name="csX135" fmla="*/ 1719802 w 5789627"/>
                <a:gd name="csY135" fmla="*/ 1110224 h 3922964"/>
                <a:gd name="csX136" fmla="*/ 1635354 w 5789627"/>
                <a:gd name="csY136" fmla="*/ 1106084 h 3922964"/>
                <a:gd name="csX137" fmla="*/ 1448960 w 5789627"/>
                <a:gd name="csY137" fmla="*/ 995153 h 3922964"/>
                <a:gd name="csX138" fmla="*/ 1400057 w 5789627"/>
                <a:gd name="csY138" fmla="*/ 920783 h 3922964"/>
                <a:gd name="csX139" fmla="*/ 2375854 w 5789627"/>
                <a:gd name="csY139" fmla="*/ 1169126 h 3922964"/>
                <a:gd name="csX140" fmla="*/ 2375854 w 5789627"/>
                <a:gd name="csY140" fmla="*/ 1320914 h 3922964"/>
                <a:gd name="csX141" fmla="*/ 2458036 w 5789627"/>
                <a:gd name="csY141" fmla="*/ 1314508 h 3922964"/>
                <a:gd name="csX142" fmla="*/ 2576935 w 5789627"/>
                <a:gd name="csY142" fmla="*/ 1173970 h 3922964"/>
                <a:gd name="csX143" fmla="*/ 2607870 w 5789627"/>
                <a:gd name="csY143" fmla="*/ 1090928 h 3922964"/>
                <a:gd name="csX144" fmla="*/ 2636697 w 5789627"/>
                <a:gd name="csY144" fmla="*/ 1160924 h 3922964"/>
                <a:gd name="csX145" fmla="*/ 2777313 w 5789627"/>
                <a:gd name="csY145" fmla="*/ 1222482 h 3922964"/>
                <a:gd name="csX146" fmla="*/ 2806452 w 5789627"/>
                <a:gd name="csY146" fmla="*/ 1086632 h 3922964"/>
                <a:gd name="csX147" fmla="*/ 2826919 w 5789627"/>
                <a:gd name="csY147" fmla="*/ 1021479 h 3922964"/>
                <a:gd name="csX148" fmla="*/ 2866057 w 5789627"/>
                <a:gd name="csY148" fmla="*/ 1071242 h 3922964"/>
                <a:gd name="csX149" fmla="*/ 3073231 w 5789627"/>
                <a:gd name="csY149" fmla="*/ 1012339 h 3922964"/>
                <a:gd name="csX150" fmla="*/ 3068700 w 5789627"/>
                <a:gd name="csY150" fmla="*/ 982654 h 3922964"/>
                <a:gd name="csX151" fmla="*/ 2975269 w 5789627"/>
                <a:gd name="csY151" fmla="*/ 962108 h 3922964"/>
                <a:gd name="csX152" fmla="*/ 2785203 w 5789627"/>
                <a:gd name="csY152" fmla="*/ 837898 h 3922964"/>
                <a:gd name="csX153" fmla="*/ 2629041 w 5789627"/>
                <a:gd name="csY153" fmla="*/ 884066 h 3922964"/>
                <a:gd name="csX154" fmla="*/ 2375932 w 5789627"/>
                <a:gd name="csY154" fmla="*/ 1169126 h 3922964"/>
                <a:gd name="csX155" fmla="*/ 1540673 w 5789627"/>
                <a:gd name="csY155" fmla="*/ 843366 h 3922964"/>
                <a:gd name="csX156" fmla="*/ 1495832 w 5789627"/>
                <a:gd name="csY156" fmla="*/ 883910 h 3922964"/>
                <a:gd name="csX157" fmla="*/ 1452397 w 5789627"/>
                <a:gd name="csY157" fmla="*/ 906956 h 3922964"/>
                <a:gd name="csX158" fmla="*/ 1553875 w 5789627"/>
                <a:gd name="csY158" fmla="*/ 1016870 h 3922964"/>
                <a:gd name="csX159" fmla="*/ 1654572 w 5789627"/>
                <a:gd name="csY159" fmla="*/ 1052103 h 3922964"/>
                <a:gd name="csX160" fmla="*/ 1540673 w 5789627"/>
                <a:gd name="csY160" fmla="*/ 843444 h 3922964"/>
                <a:gd name="csX161" fmla="*/ 2331560 w 5789627"/>
                <a:gd name="csY161" fmla="*/ 1191234 h 3922964"/>
                <a:gd name="csX162" fmla="*/ 1885417 w 5789627"/>
                <a:gd name="csY162" fmla="*/ 1204202 h 3922964"/>
                <a:gd name="csX163" fmla="*/ 1882604 w 5789627"/>
                <a:gd name="csY163" fmla="*/ 1289041 h 3922964"/>
                <a:gd name="csX164" fmla="*/ 1888229 w 5789627"/>
                <a:gd name="csY164" fmla="*/ 1390987 h 3922964"/>
                <a:gd name="csX165" fmla="*/ 2120792 w 5789627"/>
                <a:gd name="csY165" fmla="*/ 1551055 h 3922964"/>
                <a:gd name="csX166" fmla="*/ 2315702 w 5789627"/>
                <a:gd name="csY166" fmla="*/ 1399971 h 3922964"/>
                <a:gd name="csX167" fmla="*/ 2331560 w 5789627"/>
                <a:gd name="csY167" fmla="*/ 1377863 h 3922964"/>
                <a:gd name="csX168" fmla="*/ 2331560 w 5789627"/>
                <a:gd name="csY168" fmla="*/ 1191234 h 3922964"/>
                <a:gd name="csX169" fmla="*/ 1939319 w 5789627"/>
                <a:gd name="csY169" fmla="*/ 1773150 h 3922964"/>
                <a:gd name="csX170" fmla="*/ 2031110 w 5789627"/>
                <a:gd name="csY170" fmla="*/ 1697374 h 3922964"/>
                <a:gd name="csX171" fmla="*/ 2096887 w 5789627"/>
                <a:gd name="csY171" fmla="*/ 1593553 h 3922964"/>
                <a:gd name="csX172" fmla="*/ 1841122 w 5789627"/>
                <a:gd name="csY172" fmla="*/ 1420517 h 3922964"/>
                <a:gd name="csX173" fmla="*/ 1736754 w 5789627"/>
                <a:gd name="csY173" fmla="*/ 1602380 h 3922964"/>
                <a:gd name="csX174" fmla="*/ 1939241 w 5789627"/>
                <a:gd name="csY174" fmla="*/ 1773229 h 3922964"/>
                <a:gd name="csX175" fmla="*/ 1768471 w 5789627"/>
                <a:gd name="csY175" fmla="*/ 1425282 h 3922964"/>
                <a:gd name="csX176" fmla="*/ 1205460 w 5789627"/>
                <a:gd name="csY176" fmla="*/ 1776431 h 3922964"/>
                <a:gd name="csX177" fmla="*/ 1284439 w 5789627"/>
                <a:gd name="csY177" fmla="*/ 1836506 h 3922964"/>
                <a:gd name="csX178" fmla="*/ 911104 w 5789627"/>
                <a:gd name="csY178" fmla="*/ 2348973 h 3922964"/>
                <a:gd name="csX179" fmla="*/ 882668 w 5789627"/>
                <a:gd name="csY179" fmla="*/ 2430999 h 3922964"/>
                <a:gd name="csX180" fmla="*/ 1306547 w 5789627"/>
                <a:gd name="csY180" fmla="*/ 2557632 h 3922964"/>
                <a:gd name="csX181" fmla="*/ 1344435 w 5789627"/>
                <a:gd name="csY181" fmla="*/ 2415141 h 3922964"/>
                <a:gd name="csX182" fmla="*/ 1457319 w 5789627"/>
                <a:gd name="csY182" fmla="*/ 2104145 h 3922964"/>
                <a:gd name="csX183" fmla="*/ 1514503 w 5789627"/>
                <a:gd name="csY183" fmla="*/ 2087584 h 3922964"/>
                <a:gd name="csX184" fmla="*/ 1350997 w 5789627"/>
                <a:gd name="csY184" fmla="*/ 2608097 h 3922964"/>
                <a:gd name="csX185" fmla="*/ 1625824 w 5789627"/>
                <a:gd name="csY185" fmla="*/ 2917687 h 3922964"/>
                <a:gd name="csX186" fmla="*/ 1603950 w 5789627"/>
                <a:gd name="csY186" fmla="*/ 2952997 h 3922964"/>
                <a:gd name="csX187" fmla="*/ 1692538 w 5789627"/>
                <a:gd name="csY187" fmla="*/ 2978308 h 3922964"/>
                <a:gd name="csX188" fmla="*/ 1754331 w 5789627"/>
                <a:gd name="csY188" fmla="*/ 3011353 h 3922964"/>
                <a:gd name="csX189" fmla="*/ 2054937 w 5789627"/>
                <a:gd name="csY189" fmla="*/ 3004869 h 3922964"/>
                <a:gd name="csX190" fmla="*/ 2071186 w 5789627"/>
                <a:gd name="csY190" fmla="*/ 2999244 h 3922964"/>
                <a:gd name="csX191" fmla="*/ 2077982 w 5789627"/>
                <a:gd name="csY191" fmla="*/ 2830193 h 3922964"/>
                <a:gd name="csX192" fmla="*/ 1888776 w 5789627"/>
                <a:gd name="csY192" fmla="*/ 2646142 h 3922964"/>
                <a:gd name="csX193" fmla="*/ 1745894 w 5789627"/>
                <a:gd name="csY193" fmla="*/ 2601301 h 3922964"/>
                <a:gd name="csX194" fmla="*/ 1834326 w 5789627"/>
                <a:gd name="csY194" fmla="*/ 2601301 h 3922964"/>
                <a:gd name="csX195" fmla="*/ 2147275 w 5789627"/>
                <a:gd name="csY195" fmla="*/ 2163204 h 3922964"/>
                <a:gd name="csX196" fmla="*/ 1766283 w 5789627"/>
                <a:gd name="csY196" fmla="*/ 1949545 h 3922964"/>
                <a:gd name="csX197" fmla="*/ 1762065 w 5789627"/>
                <a:gd name="csY197" fmla="*/ 1909157 h 3922964"/>
                <a:gd name="csX198" fmla="*/ 1994238 w 5789627"/>
                <a:gd name="csY198" fmla="*/ 1943061 h 3922964"/>
                <a:gd name="csX199" fmla="*/ 2091185 w 5789627"/>
                <a:gd name="csY199" fmla="*/ 2001026 h 3922964"/>
                <a:gd name="csX200" fmla="*/ 2097512 w 5789627"/>
                <a:gd name="csY200" fmla="*/ 1691124 h 3922964"/>
                <a:gd name="csX201" fmla="*/ 1733786 w 5789627"/>
                <a:gd name="csY201" fmla="*/ 1842912 h 3922964"/>
                <a:gd name="csX202" fmla="*/ 1698710 w 5789627"/>
                <a:gd name="csY202" fmla="*/ 1567539 h 3922964"/>
                <a:gd name="csX203" fmla="*/ 1768471 w 5789627"/>
                <a:gd name="csY203" fmla="*/ 1425438 h 3922964"/>
                <a:gd name="csX204" fmla="*/ 2679585 w 5789627"/>
                <a:gd name="csY204" fmla="*/ 1545587 h 3922964"/>
                <a:gd name="csX205" fmla="*/ 2445537 w 5789627"/>
                <a:gd name="csY205" fmla="*/ 1437937 h 3922964"/>
                <a:gd name="csX206" fmla="*/ 2521704 w 5789627"/>
                <a:gd name="csY206" fmla="*/ 1770338 h 3922964"/>
                <a:gd name="csX207" fmla="*/ 2240003 w 5789627"/>
                <a:gd name="csY207" fmla="*/ 1792055 h 3922964"/>
                <a:gd name="csX208" fmla="*/ 2148212 w 5789627"/>
                <a:gd name="csY208" fmla="*/ 1684719 h 3922964"/>
                <a:gd name="csX209" fmla="*/ 2141885 w 5789627"/>
                <a:gd name="csY209" fmla="*/ 1849161 h 3922964"/>
                <a:gd name="csX210" fmla="*/ 2224145 w 5789627"/>
                <a:gd name="csY210" fmla="*/ 2304679 h 3922964"/>
                <a:gd name="csX211" fmla="*/ 2130479 w 5789627"/>
                <a:gd name="csY211" fmla="*/ 2530524 h 3922964"/>
                <a:gd name="csX212" fmla="*/ 2122901 w 5789627"/>
                <a:gd name="csY212" fmla="*/ 2994166 h 3922964"/>
                <a:gd name="csX213" fmla="*/ 2196100 w 5789627"/>
                <a:gd name="csY213" fmla="*/ 2975574 h 3922964"/>
                <a:gd name="csX214" fmla="*/ 2520767 w 5789627"/>
                <a:gd name="csY214" fmla="*/ 2700748 h 3922964"/>
                <a:gd name="csX215" fmla="*/ 2645837 w 5789627"/>
                <a:gd name="csY215" fmla="*/ 2841676 h 3922964"/>
                <a:gd name="csX216" fmla="*/ 2749268 w 5789627"/>
                <a:gd name="csY216" fmla="*/ 2836052 h 3922964"/>
                <a:gd name="csX217" fmla="*/ 2755517 w 5789627"/>
                <a:gd name="csY217" fmla="*/ 2519743 h 3922964"/>
                <a:gd name="csX218" fmla="*/ 2473816 w 5789627"/>
                <a:gd name="csY218" fmla="*/ 2602004 h 3922964"/>
                <a:gd name="csX219" fmla="*/ 2466864 w 5789627"/>
                <a:gd name="csY219" fmla="*/ 2586145 h 3922964"/>
                <a:gd name="csX220" fmla="*/ 2481628 w 5789627"/>
                <a:gd name="csY220" fmla="*/ 2565209 h 3922964"/>
                <a:gd name="csX221" fmla="*/ 2603808 w 5789627"/>
                <a:gd name="csY221" fmla="*/ 2544976 h 3922964"/>
                <a:gd name="csX222" fmla="*/ 2579201 w 5789627"/>
                <a:gd name="csY222" fmla="*/ 2465216 h 3922964"/>
                <a:gd name="csX223" fmla="*/ 2831528 w 5789627"/>
                <a:gd name="csY223" fmla="*/ 2228668 h 3922964"/>
                <a:gd name="csX224" fmla="*/ 2629275 w 5789627"/>
                <a:gd name="csY224" fmla="*/ 1991340 h 3922964"/>
                <a:gd name="csX225" fmla="*/ 2519517 w 5789627"/>
                <a:gd name="csY225" fmla="*/ 1950873 h 3922964"/>
                <a:gd name="csX226" fmla="*/ 2516704 w 5789627"/>
                <a:gd name="csY226" fmla="*/ 1914079 h 3922964"/>
                <a:gd name="csX227" fmla="*/ 2594356 w 5789627"/>
                <a:gd name="csY227" fmla="*/ 1925016 h 3922964"/>
                <a:gd name="csX228" fmla="*/ 2864260 w 5789627"/>
                <a:gd name="csY228" fmla="*/ 2378581 h 3922964"/>
                <a:gd name="csX229" fmla="*/ 2806217 w 5789627"/>
                <a:gd name="csY229" fmla="*/ 2488105 h 3922964"/>
                <a:gd name="csX230" fmla="*/ 2913632 w 5789627"/>
                <a:gd name="csY230" fmla="*/ 2462638 h 3922964"/>
                <a:gd name="csX231" fmla="*/ 3122525 w 5789627"/>
                <a:gd name="csY231" fmla="*/ 2146564 h 3922964"/>
                <a:gd name="csX232" fmla="*/ 3040187 w 5789627"/>
                <a:gd name="csY232" fmla="*/ 1937827 h 3922964"/>
                <a:gd name="csX233" fmla="*/ 2679663 w 5789627"/>
                <a:gd name="csY233" fmla="*/ 1545821 h 3922964"/>
                <a:gd name="csX234" fmla="*/ 2938943 w 5789627"/>
                <a:gd name="csY234" fmla="*/ 3392500 h 3922964"/>
                <a:gd name="csX235" fmla="*/ 3201504 w 5789627"/>
                <a:gd name="csY235" fmla="*/ 3392500 h 3922964"/>
                <a:gd name="csX236" fmla="*/ 3391414 w 5789627"/>
                <a:gd name="csY236" fmla="*/ 3240791 h 3922964"/>
                <a:gd name="csX237" fmla="*/ 3846776 w 5789627"/>
                <a:gd name="csY237" fmla="*/ 2437249 h 3922964"/>
                <a:gd name="csX238" fmla="*/ 4125118 w 5789627"/>
                <a:gd name="csY238" fmla="*/ 2177812 h 3922964"/>
                <a:gd name="csX239" fmla="*/ 4179098 w 5789627"/>
                <a:gd name="csY239" fmla="*/ 2108442 h 3922964"/>
                <a:gd name="csX240" fmla="*/ 4037701 w 5789627"/>
                <a:gd name="csY240" fmla="*/ 2140939 h 3922964"/>
                <a:gd name="csX241" fmla="*/ 3972080 w 5789627"/>
                <a:gd name="csY241" fmla="*/ 2173359 h 3922964"/>
                <a:gd name="csX242" fmla="*/ 3891460 w 5789627"/>
                <a:gd name="csY242" fmla="*/ 2279524 h 3922964"/>
                <a:gd name="csX243" fmla="*/ 3878414 w 5789627"/>
                <a:gd name="csY243" fmla="*/ 2241089 h 3922964"/>
                <a:gd name="csX244" fmla="*/ 3965206 w 5789627"/>
                <a:gd name="csY244" fmla="*/ 2068444 h 3922964"/>
                <a:gd name="csX245" fmla="*/ 4076293 w 5789627"/>
                <a:gd name="csY245" fmla="*/ 1524963 h 3922964"/>
                <a:gd name="csX246" fmla="*/ 4011453 w 5789627"/>
                <a:gd name="csY246" fmla="*/ 1570663 h 3922964"/>
                <a:gd name="csX247" fmla="*/ 3948254 w 5789627"/>
                <a:gd name="csY247" fmla="*/ 1842755 h 3922964"/>
                <a:gd name="csX248" fmla="*/ 3894195 w 5789627"/>
                <a:gd name="csY248" fmla="*/ 1833693 h 3922964"/>
                <a:gd name="csX249" fmla="*/ 3907319 w 5789627"/>
                <a:gd name="csY249" fmla="*/ 1478872 h 3922964"/>
                <a:gd name="csX250" fmla="*/ 3856853 w 5789627"/>
                <a:gd name="csY250" fmla="*/ 1485747 h 3922964"/>
                <a:gd name="csX251" fmla="*/ 3810762 w 5789627"/>
                <a:gd name="csY251" fmla="*/ 1819163 h 3922964"/>
                <a:gd name="csX252" fmla="*/ 3761781 w 5789627"/>
                <a:gd name="csY252" fmla="*/ 1820491 h 3922964"/>
                <a:gd name="csX253" fmla="*/ 3768187 w 5789627"/>
                <a:gd name="csY253" fmla="*/ 1611676 h 3922964"/>
                <a:gd name="csX254" fmla="*/ 3730455 w 5789627"/>
                <a:gd name="csY254" fmla="*/ 1472310 h 3922964"/>
                <a:gd name="csX255" fmla="*/ 3692723 w 5789627"/>
                <a:gd name="csY255" fmla="*/ 1464186 h 3922964"/>
                <a:gd name="csX256" fmla="*/ 3673193 w 5789627"/>
                <a:gd name="csY256" fmla="*/ 1675500 h 3922964"/>
                <a:gd name="csX257" fmla="*/ 3659522 w 5789627"/>
                <a:gd name="csY257" fmla="*/ 1870566 h 3922964"/>
                <a:gd name="csX258" fmla="*/ 3631477 w 5789627"/>
                <a:gd name="csY258" fmla="*/ 1919000 h 3922964"/>
                <a:gd name="csX259" fmla="*/ 3609916 w 5789627"/>
                <a:gd name="csY259" fmla="*/ 1814632 h 3922964"/>
                <a:gd name="csX260" fmla="*/ 3581011 w 5789627"/>
                <a:gd name="csY260" fmla="*/ 1526682 h 3922964"/>
                <a:gd name="csX261" fmla="*/ 3539764 w 5789627"/>
                <a:gd name="csY261" fmla="*/ 1612223 h 3922964"/>
                <a:gd name="csX262" fmla="*/ 3218456 w 5789627"/>
                <a:gd name="csY262" fmla="*/ 2720043 h 3922964"/>
                <a:gd name="csX263" fmla="*/ 3077997 w 5789627"/>
                <a:gd name="csY263" fmla="*/ 2934248 h 3922964"/>
                <a:gd name="csX264" fmla="*/ 3047608 w 5789627"/>
                <a:gd name="csY264" fmla="*/ 2904016 h 3922964"/>
                <a:gd name="csX265" fmla="*/ 3209160 w 5789627"/>
                <a:gd name="csY265" fmla="*/ 2623331 h 3922964"/>
                <a:gd name="csX266" fmla="*/ 3185724 w 5789627"/>
                <a:gd name="csY266" fmla="*/ 2431155 h 3922964"/>
                <a:gd name="csX267" fmla="*/ 2806764 w 5789627"/>
                <a:gd name="csY267" fmla="*/ 2545601 h 3922964"/>
                <a:gd name="csX268" fmla="*/ 2806139 w 5789627"/>
                <a:gd name="csY268" fmla="*/ 2842301 h 3922964"/>
                <a:gd name="csX269" fmla="*/ 2936209 w 5789627"/>
                <a:gd name="csY269" fmla="*/ 2962918 h 3922964"/>
                <a:gd name="csX270" fmla="*/ 2913710 w 5789627"/>
                <a:gd name="csY270" fmla="*/ 2987760 h 3922964"/>
                <a:gd name="csX271" fmla="*/ 3012063 w 5789627"/>
                <a:gd name="csY271" fmla="*/ 3101972 h 3922964"/>
                <a:gd name="csX272" fmla="*/ 2958083 w 5789627"/>
                <a:gd name="csY272" fmla="*/ 3139548 h 3922964"/>
                <a:gd name="csX273" fmla="*/ 2945349 w 5789627"/>
                <a:gd name="csY273" fmla="*/ 3304147 h 3922964"/>
                <a:gd name="csX274" fmla="*/ 2939021 w 5789627"/>
                <a:gd name="csY274" fmla="*/ 3392657 h 3922964"/>
                <a:gd name="csX275" fmla="*/ 2477019 w 5789627"/>
                <a:gd name="csY275" fmla="*/ 1646674 h 3922964"/>
                <a:gd name="csX276" fmla="*/ 2268205 w 5789627"/>
                <a:gd name="csY276" fmla="*/ 1501215 h 3922964"/>
                <a:gd name="csX277" fmla="*/ 2156180 w 5789627"/>
                <a:gd name="csY277" fmla="*/ 1592849 h 3922964"/>
                <a:gd name="csX278" fmla="*/ 2312499 w 5789627"/>
                <a:gd name="csY278" fmla="*/ 1782837 h 3922964"/>
                <a:gd name="csX279" fmla="*/ 2477019 w 5789627"/>
                <a:gd name="csY279" fmla="*/ 1646752 h 3922964"/>
                <a:gd name="csX280" fmla="*/ 3647570 w 5789627"/>
                <a:gd name="csY280" fmla="*/ 3481088 h 3922964"/>
                <a:gd name="csX281" fmla="*/ 5194502 w 5789627"/>
                <a:gd name="csY281" fmla="*/ 3481088 h 3922964"/>
                <a:gd name="csX282" fmla="*/ 5627756 w 5789627"/>
                <a:gd name="csY282" fmla="*/ 2446701 h 3922964"/>
                <a:gd name="csX283" fmla="*/ 5618460 w 5789627"/>
                <a:gd name="csY283" fmla="*/ 2437327 h 3922964"/>
                <a:gd name="csX284" fmla="*/ 5523153 w 5789627"/>
                <a:gd name="csY284" fmla="*/ 2437014 h 3922964"/>
                <a:gd name="csX285" fmla="*/ 4625242 w 5789627"/>
                <a:gd name="csY285" fmla="*/ 2450217 h 3922964"/>
                <a:gd name="csX286" fmla="*/ 4064809 w 5789627"/>
                <a:gd name="csY286" fmla="*/ 2452873 h 3922964"/>
                <a:gd name="csX287" fmla="*/ 3647492 w 5789627"/>
                <a:gd name="csY287" fmla="*/ 3481010 h 3922964"/>
                <a:gd name="csX288" fmla="*/ 1293970 w 5789627"/>
                <a:gd name="csY288" fmla="*/ 2608254 h 3922964"/>
                <a:gd name="csX289" fmla="*/ 878293 w 5789627"/>
                <a:gd name="csY289" fmla="*/ 2482636 h 3922964"/>
                <a:gd name="csX290" fmla="*/ 841499 w 5789627"/>
                <a:gd name="csY290" fmla="*/ 2563803 h 3922964"/>
                <a:gd name="csX291" fmla="*/ 987271 w 5789627"/>
                <a:gd name="csY291" fmla="*/ 3335395 h 3922964"/>
                <a:gd name="csX292" fmla="*/ 1113747 w 5789627"/>
                <a:gd name="csY292" fmla="*/ 3424061 h 3922964"/>
                <a:gd name="csX293" fmla="*/ 1122887 w 5789627"/>
                <a:gd name="csY293" fmla="*/ 3414999 h 3922964"/>
                <a:gd name="csX294" fmla="*/ 1086639 w 5789627"/>
                <a:gd name="csY294" fmla="*/ 3068224 h 3922964"/>
                <a:gd name="csX295" fmla="*/ 1274205 w 5789627"/>
                <a:gd name="csY295" fmla="*/ 2946123 h 3922964"/>
                <a:gd name="csX296" fmla="*/ 1293970 w 5789627"/>
                <a:gd name="csY296" fmla="*/ 2608254 h 3922964"/>
                <a:gd name="csX297" fmla="*/ 2472489 w 5789627"/>
                <a:gd name="csY297" fmla="*/ 3039945 h 3922964"/>
                <a:gd name="csX298" fmla="*/ 2696146 w 5789627"/>
                <a:gd name="csY298" fmla="*/ 2975808 h 3922964"/>
                <a:gd name="csX299" fmla="*/ 2795046 w 5789627"/>
                <a:gd name="csY299" fmla="*/ 2967137 h 3922964"/>
                <a:gd name="csX300" fmla="*/ 2894649 w 5789627"/>
                <a:gd name="csY300" fmla="*/ 2921358 h 3922964"/>
                <a:gd name="csX301" fmla="*/ 2526313 w 5789627"/>
                <a:gd name="csY301" fmla="*/ 2919874 h 3922964"/>
                <a:gd name="csX302" fmla="*/ 2235160 w 5789627"/>
                <a:gd name="csY302" fmla="*/ 3020961 h 3922964"/>
                <a:gd name="csX303" fmla="*/ 1787454 w 5789627"/>
                <a:gd name="csY303" fmla="*/ 3063615 h 3922964"/>
                <a:gd name="csX304" fmla="*/ 1800266 w 5789627"/>
                <a:gd name="csY304" fmla="*/ 3098144 h 3922964"/>
                <a:gd name="csX305" fmla="*/ 1743160 w 5789627"/>
                <a:gd name="csY305" fmla="*/ 3481010 h 3922964"/>
                <a:gd name="csX306" fmla="*/ 2220786 w 5789627"/>
                <a:gd name="csY306" fmla="*/ 3474604 h 3922964"/>
                <a:gd name="csX307" fmla="*/ 2594902 w 5789627"/>
                <a:gd name="csY307" fmla="*/ 3405859 h 3922964"/>
                <a:gd name="csX308" fmla="*/ 2783172 w 5789627"/>
                <a:gd name="csY308" fmla="*/ 3391641 h 3922964"/>
                <a:gd name="csX309" fmla="*/ 2907148 w 5789627"/>
                <a:gd name="csY309" fmla="*/ 3345003 h 3922964"/>
                <a:gd name="csX310" fmla="*/ 2657477 w 5789627"/>
                <a:gd name="csY310" fmla="*/ 3291335 h 3922964"/>
                <a:gd name="csX311" fmla="*/ 2492800 w 5789627"/>
                <a:gd name="csY311" fmla="*/ 3317114 h 3922964"/>
                <a:gd name="csX312" fmla="*/ 2472332 w 5789627"/>
                <a:gd name="csY312" fmla="*/ 3273836 h 3922964"/>
                <a:gd name="csX313" fmla="*/ 2790125 w 5789627"/>
                <a:gd name="csY313" fmla="*/ 3240791 h 3922964"/>
                <a:gd name="csX314" fmla="*/ 2891524 w 5789627"/>
                <a:gd name="csY314" fmla="*/ 3260243 h 3922964"/>
                <a:gd name="csX315" fmla="*/ 2984878 w 5789627"/>
                <a:gd name="csY315" fmla="*/ 3208762 h 3922964"/>
                <a:gd name="csX316" fmla="*/ 2549749 w 5789627"/>
                <a:gd name="csY316" fmla="*/ 3190560 h 3922964"/>
                <a:gd name="csX317" fmla="*/ 2530297 w 5789627"/>
                <a:gd name="csY317" fmla="*/ 3184232 h 3922964"/>
                <a:gd name="csX318" fmla="*/ 2584434 w 5789627"/>
                <a:gd name="csY318" fmla="*/ 3129705 h 3922964"/>
                <a:gd name="csX319" fmla="*/ 2870666 w 5789627"/>
                <a:gd name="csY319" fmla="*/ 3105956 h 3922964"/>
                <a:gd name="csX320" fmla="*/ 2926131 w 5789627"/>
                <a:gd name="csY320" fmla="*/ 3041585 h 3922964"/>
                <a:gd name="csX321" fmla="*/ 2666695 w 5789627"/>
                <a:gd name="csY321" fmla="*/ 3034867 h 3922964"/>
                <a:gd name="csX322" fmla="*/ 2486941 w 5789627"/>
                <a:gd name="csY322" fmla="*/ 3082676 h 3922964"/>
                <a:gd name="csX323" fmla="*/ 2465380 w 5789627"/>
                <a:gd name="csY323" fmla="*/ 3065412 h 3922964"/>
                <a:gd name="csX324" fmla="*/ 2472489 w 5789627"/>
                <a:gd name="csY324" fmla="*/ 3039867 h 3922964"/>
                <a:gd name="csX325" fmla="*/ 1728630 w 5789627"/>
                <a:gd name="csY325" fmla="*/ 3093379 h 3922964"/>
                <a:gd name="csX326" fmla="*/ 1586295 w 5789627"/>
                <a:gd name="csY326" fmla="*/ 3002213 h 3922964"/>
                <a:gd name="csX327" fmla="*/ 1249598 w 5789627"/>
                <a:gd name="csY327" fmla="*/ 3009790 h 3922964"/>
                <a:gd name="csX328" fmla="*/ 1143120 w 5789627"/>
                <a:gd name="csY328" fmla="*/ 3067677 h 3922964"/>
                <a:gd name="csX329" fmla="*/ 1286314 w 5789627"/>
                <a:gd name="csY329" fmla="*/ 3143923 h 3922964"/>
                <a:gd name="csX330" fmla="*/ 1668868 w 5789627"/>
                <a:gd name="csY330" fmla="*/ 3125252 h 3922964"/>
                <a:gd name="csX331" fmla="*/ 1728630 w 5789627"/>
                <a:gd name="csY331" fmla="*/ 3093301 h 3922964"/>
                <a:gd name="csX332" fmla="*/ 1736754 w 5789627"/>
                <a:gd name="csY332" fmla="*/ 3152125 h 3922964"/>
                <a:gd name="csX333" fmla="*/ 1142105 w 5789627"/>
                <a:gd name="csY333" fmla="*/ 3152125 h 3922964"/>
                <a:gd name="csX334" fmla="*/ 1161088 w 5789627"/>
                <a:gd name="csY334" fmla="*/ 3310240 h 3922964"/>
                <a:gd name="csX335" fmla="*/ 1525127 w 5789627"/>
                <a:gd name="csY335" fmla="*/ 3278289 h 3922964"/>
                <a:gd name="csX336" fmla="*/ 1711443 w 5789627"/>
                <a:gd name="csY336" fmla="*/ 3329145 h 3922964"/>
                <a:gd name="csX337" fmla="*/ 1736754 w 5789627"/>
                <a:gd name="csY337" fmla="*/ 3152047 h 3922964"/>
                <a:gd name="csX338" fmla="*/ 1654572 w 5789627"/>
                <a:gd name="csY338" fmla="*/ 3354612 h 3922964"/>
                <a:gd name="csX339" fmla="*/ 1179993 w 5789627"/>
                <a:gd name="csY339" fmla="*/ 3363987 h 3922964"/>
                <a:gd name="csX340" fmla="*/ 1579811 w 5789627"/>
                <a:gd name="csY340" fmla="*/ 3377814 h 3922964"/>
                <a:gd name="csX341" fmla="*/ 1654572 w 5789627"/>
                <a:gd name="csY341" fmla="*/ 3354612 h 3922964"/>
                <a:gd name="csX342" fmla="*/ 1634573 w 5789627"/>
                <a:gd name="csY342" fmla="*/ 3834191 h 3922964"/>
                <a:gd name="csX343" fmla="*/ 1698866 w 5789627"/>
                <a:gd name="csY343" fmla="*/ 3392500 h 3922964"/>
                <a:gd name="csX344" fmla="*/ 1480911 w 5789627"/>
                <a:gd name="csY344" fmla="*/ 3443356 h 3922964"/>
                <a:gd name="csX345" fmla="*/ 1173821 w 5789627"/>
                <a:gd name="csY345" fmla="*/ 3417811 h 3922964"/>
                <a:gd name="csX346" fmla="*/ 1219053 w 5789627"/>
                <a:gd name="csY346" fmla="*/ 3827941 h 3922964"/>
                <a:gd name="csX347" fmla="*/ 1634573 w 5789627"/>
                <a:gd name="csY347" fmla="*/ 3834191 h 3922964"/>
                <a:gd name="csX348" fmla="*/ 3597026 w 5789627"/>
                <a:gd name="csY348" fmla="*/ 3443122 h 3922964"/>
                <a:gd name="csX349" fmla="*/ 2821997 w 5789627"/>
                <a:gd name="csY349" fmla="*/ 3443122 h 3922964"/>
                <a:gd name="csX350" fmla="*/ 2730285 w 5789627"/>
                <a:gd name="csY350" fmla="*/ 3481088 h 3922964"/>
                <a:gd name="csX351" fmla="*/ 3590776 w 5789627"/>
                <a:gd name="csY351" fmla="*/ 3481088 h 3922964"/>
                <a:gd name="csX352" fmla="*/ 3597104 w 5789627"/>
                <a:gd name="csY352" fmla="*/ 3443122 h 3922964"/>
                <a:gd name="csX353" fmla="*/ 2496081 w 5789627"/>
                <a:gd name="csY353" fmla="*/ 3481088 h 3922964"/>
                <a:gd name="csX354" fmla="*/ 2660601 w 5789627"/>
                <a:gd name="csY354" fmla="*/ 3481088 h 3922964"/>
                <a:gd name="csX355" fmla="*/ 2673257 w 5789627"/>
                <a:gd name="csY355" fmla="*/ 3455856 h 3922964"/>
                <a:gd name="csX356" fmla="*/ 2557952 w 5789627"/>
                <a:gd name="csY356" fmla="*/ 3463824 h 3922964"/>
                <a:gd name="csX357" fmla="*/ 2496081 w 5789627"/>
                <a:gd name="csY357" fmla="*/ 3481088 h 39229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</a:cxnLst>
              <a:rect l="l" t="t" r="r" b="b"/>
              <a:pathLst>
                <a:path w="5789627" h="3922964">
                  <a:moveTo>
                    <a:pt x="1104138" y="3481088"/>
                  </a:moveTo>
                  <a:cubicBezTo>
                    <a:pt x="1061797" y="3447966"/>
                    <a:pt x="1014144" y="3422264"/>
                    <a:pt x="971959" y="3388751"/>
                  </a:cubicBezTo>
                  <a:cubicBezTo>
                    <a:pt x="586984" y="3082442"/>
                    <a:pt x="793767" y="2399439"/>
                    <a:pt x="976490" y="2028291"/>
                  </a:cubicBezTo>
                  <a:cubicBezTo>
                    <a:pt x="1113044" y="1750964"/>
                    <a:pt x="1331233" y="1551055"/>
                    <a:pt x="1612387" y="1424188"/>
                  </a:cubicBezTo>
                  <a:cubicBezTo>
                    <a:pt x="1620902" y="1420360"/>
                    <a:pt x="1698397" y="1395128"/>
                    <a:pt x="1692538" y="1387394"/>
                  </a:cubicBezTo>
                  <a:cubicBezTo>
                    <a:pt x="1631839" y="1369973"/>
                    <a:pt x="1584654" y="1304118"/>
                    <a:pt x="1578639" y="1241856"/>
                  </a:cubicBezTo>
                  <a:cubicBezTo>
                    <a:pt x="1558094" y="1241856"/>
                    <a:pt x="1552078" y="1267167"/>
                    <a:pt x="1537861" y="1280057"/>
                  </a:cubicBezTo>
                  <a:cubicBezTo>
                    <a:pt x="1387714" y="1416220"/>
                    <a:pt x="1231239" y="1317711"/>
                    <a:pt x="1287642" y="1127957"/>
                  </a:cubicBezTo>
                  <a:cubicBezTo>
                    <a:pt x="1176165" y="1175064"/>
                    <a:pt x="1002738" y="1133113"/>
                    <a:pt x="984536" y="997731"/>
                  </a:cubicBezTo>
                  <a:cubicBezTo>
                    <a:pt x="971803" y="902737"/>
                    <a:pt x="1001488" y="935626"/>
                    <a:pt x="1066172" y="909690"/>
                  </a:cubicBezTo>
                  <a:cubicBezTo>
                    <a:pt x="1108747" y="892660"/>
                    <a:pt x="1253582" y="777120"/>
                    <a:pt x="1254129" y="733998"/>
                  </a:cubicBezTo>
                  <a:cubicBezTo>
                    <a:pt x="1238114" y="652909"/>
                    <a:pt x="1246551" y="566040"/>
                    <a:pt x="1278346" y="489248"/>
                  </a:cubicBezTo>
                  <a:cubicBezTo>
                    <a:pt x="1306000" y="422455"/>
                    <a:pt x="1378339" y="339570"/>
                    <a:pt x="1458334" y="368943"/>
                  </a:cubicBezTo>
                  <a:cubicBezTo>
                    <a:pt x="1550828" y="141848"/>
                    <a:pt x="1796516" y="-125479"/>
                    <a:pt x="2051031" y="64822"/>
                  </a:cubicBezTo>
                  <a:cubicBezTo>
                    <a:pt x="2138135" y="-799"/>
                    <a:pt x="2259768" y="2169"/>
                    <a:pt x="2356871" y="43261"/>
                  </a:cubicBezTo>
                  <a:cubicBezTo>
                    <a:pt x="2523813" y="113959"/>
                    <a:pt x="2607636" y="324258"/>
                    <a:pt x="2648649" y="488467"/>
                  </a:cubicBezTo>
                  <a:cubicBezTo>
                    <a:pt x="2790125" y="483389"/>
                    <a:pt x="2883947" y="611662"/>
                    <a:pt x="2846058" y="747200"/>
                  </a:cubicBezTo>
                  <a:cubicBezTo>
                    <a:pt x="2840356" y="767511"/>
                    <a:pt x="2817545" y="789307"/>
                    <a:pt x="2830981" y="808915"/>
                  </a:cubicBezTo>
                  <a:cubicBezTo>
                    <a:pt x="2838246" y="819539"/>
                    <a:pt x="2901914" y="865864"/>
                    <a:pt x="2916757" y="875161"/>
                  </a:cubicBezTo>
                  <a:cubicBezTo>
                    <a:pt x="2959645" y="901956"/>
                    <a:pt x="3007689" y="921955"/>
                    <a:pt x="3057920" y="930157"/>
                  </a:cubicBezTo>
                  <a:cubicBezTo>
                    <a:pt x="3083465" y="934376"/>
                    <a:pt x="3110026" y="927267"/>
                    <a:pt x="3134321" y="939141"/>
                  </a:cubicBezTo>
                  <a:cubicBezTo>
                    <a:pt x="3135727" y="1084522"/>
                    <a:pt x="3000502" y="1232950"/>
                    <a:pt x="2856917" y="1128035"/>
                  </a:cubicBezTo>
                  <a:cubicBezTo>
                    <a:pt x="2846293" y="1282244"/>
                    <a:pt x="2717238" y="1373488"/>
                    <a:pt x="2606933" y="1229357"/>
                  </a:cubicBezTo>
                  <a:cubicBezTo>
                    <a:pt x="2584747" y="1267948"/>
                    <a:pt x="2558186" y="1301071"/>
                    <a:pt x="2524673" y="1330444"/>
                  </a:cubicBezTo>
                  <a:lnTo>
                    <a:pt x="2426632" y="1374660"/>
                  </a:lnTo>
                  <a:cubicBezTo>
                    <a:pt x="2798640" y="1487856"/>
                    <a:pt x="3083231" y="1794243"/>
                    <a:pt x="3187521" y="2166954"/>
                  </a:cubicBezTo>
                  <a:cubicBezTo>
                    <a:pt x="3221972" y="2290149"/>
                    <a:pt x="3228143" y="2413266"/>
                    <a:pt x="3249158" y="2538649"/>
                  </a:cubicBezTo>
                  <a:cubicBezTo>
                    <a:pt x="3265485" y="2519978"/>
                    <a:pt x="3277750" y="2489902"/>
                    <a:pt x="3288140" y="2467012"/>
                  </a:cubicBezTo>
                  <a:cubicBezTo>
                    <a:pt x="3389071" y="2244605"/>
                    <a:pt x="3481408" y="1977512"/>
                    <a:pt x="3489533" y="1732216"/>
                  </a:cubicBezTo>
                  <a:cubicBezTo>
                    <a:pt x="3491642" y="1668313"/>
                    <a:pt x="3478284" y="1593162"/>
                    <a:pt x="3483283" y="1536134"/>
                  </a:cubicBezTo>
                  <a:cubicBezTo>
                    <a:pt x="3491642" y="1441609"/>
                    <a:pt x="3574527" y="1434969"/>
                    <a:pt x="3628587" y="1501293"/>
                  </a:cubicBezTo>
                  <a:cubicBezTo>
                    <a:pt x="3633352" y="1431532"/>
                    <a:pt x="3692723" y="1376457"/>
                    <a:pt x="3758422" y="1425360"/>
                  </a:cubicBezTo>
                  <a:lnTo>
                    <a:pt x="3805763" y="1488637"/>
                  </a:lnTo>
                  <a:cubicBezTo>
                    <a:pt x="3822246" y="1345678"/>
                    <a:pt x="3956066" y="1392315"/>
                    <a:pt x="3970362" y="1507620"/>
                  </a:cubicBezTo>
                  <a:cubicBezTo>
                    <a:pt x="3995282" y="1483950"/>
                    <a:pt x="4000281" y="1441140"/>
                    <a:pt x="4043404" y="1438250"/>
                  </a:cubicBezTo>
                  <a:cubicBezTo>
                    <a:pt x="4103400" y="1434266"/>
                    <a:pt x="4136679" y="1525822"/>
                    <a:pt x="4140976" y="1574101"/>
                  </a:cubicBezTo>
                  <a:cubicBezTo>
                    <a:pt x="4157147" y="1754948"/>
                    <a:pt x="4077074" y="1933687"/>
                    <a:pt x="4008250" y="2095786"/>
                  </a:cubicBezTo>
                  <a:cubicBezTo>
                    <a:pt x="4058012" y="2070241"/>
                    <a:pt x="4244016" y="2014307"/>
                    <a:pt x="4235814" y="2117191"/>
                  </a:cubicBezTo>
                  <a:cubicBezTo>
                    <a:pt x="4229876" y="2192030"/>
                    <a:pt x="4061606" y="2277025"/>
                    <a:pt x="4005281" y="2323740"/>
                  </a:cubicBezTo>
                  <a:cubicBezTo>
                    <a:pt x="3865837" y="2439358"/>
                    <a:pt x="3764125" y="2738245"/>
                    <a:pt x="3676240" y="2905656"/>
                  </a:cubicBezTo>
                  <a:cubicBezTo>
                    <a:pt x="3578355" y="3092207"/>
                    <a:pt x="3468362" y="3262196"/>
                    <a:pt x="3299623" y="3392578"/>
                  </a:cubicBezTo>
                  <a:lnTo>
                    <a:pt x="3619134" y="3392578"/>
                  </a:lnTo>
                  <a:cubicBezTo>
                    <a:pt x="3627805" y="3385235"/>
                    <a:pt x="3631086" y="3374845"/>
                    <a:pt x="3636086" y="3365236"/>
                  </a:cubicBezTo>
                  <a:cubicBezTo>
                    <a:pt x="3781936" y="3082286"/>
                    <a:pt x="3872243" y="2729730"/>
                    <a:pt x="4013484" y="2439514"/>
                  </a:cubicBezTo>
                  <a:cubicBezTo>
                    <a:pt x="4017077" y="2432171"/>
                    <a:pt x="4025436" y="2410297"/>
                    <a:pt x="4028874" y="2407407"/>
                  </a:cubicBezTo>
                  <a:cubicBezTo>
                    <a:pt x="4047544" y="2392017"/>
                    <a:pt x="4340807" y="2400532"/>
                    <a:pt x="4391272" y="2399673"/>
                  </a:cubicBezTo>
                  <a:cubicBezTo>
                    <a:pt x="4664927" y="2395220"/>
                    <a:pt x="4939441" y="2395611"/>
                    <a:pt x="5213798" y="2393345"/>
                  </a:cubicBezTo>
                  <a:cubicBezTo>
                    <a:pt x="5353945" y="2392174"/>
                    <a:pt x="5503623" y="2373893"/>
                    <a:pt x="5644083" y="2386471"/>
                  </a:cubicBezTo>
                  <a:cubicBezTo>
                    <a:pt x="5664785" y="2388346"/>
                    <a:pt x="5685174" y="2389596"/>
                    <a:pt x="5685330" y="2414985"/>
                  </a:cubicBezTo>
                  <a:cubicBezTo>
                    <a:pt x="5685565" y="2445686"/>
                    <a:pt x="5614085" y="2595910"/>
                    <a:pt x="5597914" y="2638252"/>
                  </a:cubicBezTo>
                  <a:cubicBezTo>
                    <a:pt x="5489640" y="2921124"/>
                    <a:pt x="5386912" y="3205481"/>
                    <a:pt x="5261061" y="3481088"/>
                  </a:cubicBezTo>
                  <a:cubicBezTo>
                    <a:pt x="5283090" y="3480620"/>
                    <a:pt x="5305355" y="3482026"/>
                    <a:pt x="5327384" y="3481088"/>
                  </a:cubicBezTo>
                  <a:cubicBezTo>
                    <a:pt x="5452064" y="3475464"/>
                    <a:pt x="5622756" y="3461949"/>
                    <a:pt x="5745014" y="3474839"/>
                  </a:cubicBezTo>
                  <a:cubicBezTo>
                    <a:pt x="5760794" y="3476479"/>
                    <a:pt x="5780559" y="3479526"/>
                    <a:pt x="5788058" y="3495541"/>
                  </a:cubicBezTo>
                  <a:cubicBezTo>
                    <a:pt x="5794308" y="3507571"/>
                    <a:pt x="5780637" y="3527023"/>
                    <a:pt x="5769153" y="3530538"/>
                  </a:cubicBezTo>
                  <a:lnTo>
                    <a:pt x="1730505" y="3531710"/>
                  </a:lnTo>
                  <a:cubicBezTo>
                    <a:pt x="1719724" y="3581785"/>
                    <a:pt x="1697382" y="3854190"/>
                    <a:pt x="1673946" y="3876844"/>
                  </a:cubicBezTo>
                  <a:cubicBezTo>
                    <a:pt x="1663790" y="3886688"/>
                    <a:pt x="1557391" y="3912389"/>
                    <a:pt x="1535751" y="3915826"/>
                  </a:cubicBezTo>
                  <a:cubicBezTo>
                    <a:pt x="1420602" y="3934184"/>
                    <a:pt x="1265612" y="3919029"/>
                    <a:pt x="1170462" y="3848096"/>
                  </a:cubicBezTo>
                  <a:cubicBezTo>
                    <a:pt x="1163509" y="3770992"/>
                    <a:pt x="1149448" y="3694122"/>
                    <a:pt x="1142105" y="3617095"/>
                  </a:cubicBezTo>
                  <a:cubicBezTo>
                    <a:pt x="1140230" y="3597487"/>
                    <a:pt x="1149917" y="3538663"/>
                    <a:pt x="1131636" y="3532648"/>
                  </a:cubicBezTo>
                  <a:cubicBezTo>
                    <a:pt x="695336" y="3533663"/>
                    <a:pt x="930634" y="3528351"/>
                    <a:pt x="494333" y="3531476"/>
                  </a:cubicBezTo>
                  <a:cubicBezTo>
                    <a:pt x="349733" y="3532491"/>
                    <a:pt x="196462" y="3550693"/>
                    <a:pt x="51471" y="3538350"/>
                  </a:cubicBezTo>
                  <a:cubicBezTo>
                    <a:pt x="30457" y="3536554"/>
                    <a:pt x="-14697" y="3527492"/>
                    <a:pt x="4755" y="3497962"/>
                  </a:cubicBezTo>
                  <a:cubicBezTo>
                    <a:pt x="7880" y="3493275"/>
                    <a:pt x="22645" y="3481167"/>
                    <a:pt x="26394" y="3481167"/>
                  </a:cubicBezTo>
                  <a:lnTo>
                    <a:pt x="1103982" y="3481167"/>
                  </a:lnTo>
                  <a:close/>
                  <a:moveTo>
                    <a:pt x="2093138" y="92632"/>
                  </a:moveTo>
                  <a:cubicBezTo>
                    <a:pt x="2057046" y="125130"/>
                    <a:pt x="2109230" y="220359"/>
                    <a:pt x="2072436" y="258481"/>
                  </a:cubicBezTo>
                  <a:cubicBezTo>
                    <a:pt x="2053140" y="278480"/>
                    <a:pt x="2034079" y="259731"/>
                    <a:pt x="2029235" y="237936"/>
                  </a:cubicBezTo>
                  <a:cubicBezTo>
                    <a:pt x="2011033" y="155753"/>
                    <a:pt x="2068764" y="98023"/>
                    <a:pt x="1950569" y="63572"/>
                  </a:cubicBezTo>
                  <a:cubicBezTo>
                    <a:pt x="1733786" y="295"/>
                    <a:pt x="1580202" y="220515"/>
                    <a:pt x="1504503" y="391129"/>
                  </a:cubicBezTo>
                  <a:cubicBezTo>
                    <a:pt x="1551844" y="435736"/>
                    <a:pt x="1582155" y="492216"/>
                    <a:pt x="1585045" y="558697"/>
                  </a:cubicBezTo>
                  <a:cubicBezTo>
                    <a:pt x="1653634" y="551509"/>
                    <a:pt x="1695819" y="487764"/>
                    <a:pt x="1729255" y="434095"/>
                  </a:cubicBezTo>
                  <a:cubicBezTo>
                    <a:pt x="1742379" y="413003"/>
                    <a:pt x="1757612" y="345663"/>
                    <a:pt x="1794172" y="371677"/>
                  </a:cubicBezTo>
                  <a:cubicBezTo>
                    <a:pt x="1813937" y="385661"/>
                    <a:pt x="1752769" y="543697"/>
                    <a:pt x="1816202" y="552603"/>
                  </a:cubicBezTo>
                  <a:cubicBezTo>
                    <a:pt x="1871902" y="560337"/>
                    <a:pt x="1917836" y="466984"/>
                    <a:pt x="1935960" y="425814"/>
                  </a:cubicBezTo>
                  <a:cubicBezTo>
                    <a:pt x="1947444" y="399722"/>
                    <a:pt x="1957834" y="310587"/>
                    <a:pt x="1998144" y="336836"/>
                  </a:cubicBezTo>
                  <a:cubicBezTo>
                    <a:pt x="2023689" y="353475"/>
                    <a:pt x="1982520" y="538854"/>
                    <a:pt x="2074701" y="526980"/>
                  </a:cubicBezTo>
                  <a:cubicBezTo>
                    <a:pt x="2114699" y="521824"/>
                    <a:pt x="2140556" y="449953"/>
                    <a:pt x="2146415" y="414799"/>
                  </a:cubicBezTo>
                  <a:cubicBezTo>
                    <a:pt x="2150556" y="389567"/>
                    <a:pt x="2138213" y="335117"/>
                    <a:pt x="2171101" y="332852"/>
                  </a:cubicBezTo>
                  <a:cubicBezTo>
                    <a:pt x="2207740" y="330352"/>
                    <a:pt x="2196022" y="381677"/>
                    <a:pt x="2201490" y="407300"/>
                  </a:cubicBezTo>
                  <a:cubicBezTo>
                    <a:pt x="2230629" y="544166"/>
                    <a:pt x="2336403" y="571664"/>
                    <a:pt x="2325467" y="397144"/>
                  </a:cubicBezTo>
                  <a:cubicBezTo>
                    <a:pt x="2324061" y="374880"/>
                    <a:pt x="2297343" y="321602"/>
                    <a:pt x="2341169" y="324961"/>
                  </a:cubicBezTo>
                  <a:cubicBezTo>
                    <a:pt x="2362886" y="326602"/>
                    <a:pt x="2364839" y="357069"/>
                    <a:pt x="2374604" y="373240"/>
                  </a:cubicBezTo>
                  <a:cubicBezTo>
                    <a:pt x="2413976" y="438079"/>
                    <a:pt x="2483269" y="509559"/>
                    <a:pt x="2567248" y="493857"/>
                  </a:cubicBezTo>
                  <a:cubicBezTo>
                    <a:pt x="2587950" y="489951"/>
                    <a:pt x="2604511" y="481358"/>
                    <a:pt x="2600918" y="457297"/>
                  </a:cubicBezTo>
                  <a:cubicBezTo>
                    <a:pt x="2597324" y="433236"/>
                    <a:pt x="2573107" y="374880"/>
                    <a:pt x="2562170" y="350116"/>
                  </a:cubicBezTo>
                  <a:cubicBezTo>
                    <a:pt x="2493112" y="193017"/>
                    <a:pt x="2365620" y="46698"/>
                    <a:pt x="2177195" y="66072"/>
                  </a:cubicBezTo>
                  <a:cubicBezTo>
                    <a:pt x="2157509" y="68103"/>
                    <a:pt x="2106887" y="80055"/>
                    <a:pt x="2092981" y="92632"/>
                  </a:cubicBezTo>
                  <a:close/>
                  <a:moveTo>
                    <a:pt x="2390775" y="474093"/>
                  </a:moveTo>
                  <a:cubicBezTo>
                    <a:pt x="2385931" y="470108"/>
                    <a:pt x="2381088" y="449016"/>
                    <a:pt x="2372651" y="463703"/>
                  </a:cubicBezTo>
                  <a:cubicBezTo>
                    <a:pt x="2355230" y="494091"/>
                    <a:pt x="2366714" y="525574"/>
                    <a:pt x="2324842" y="555103"/>
                  </a:cubicBezTo>
                  <a:cubicBezTo>
                    <a:pt x="2257736" y="602366"/>
                    <a:pt x="2210474" y="531355"/>
                    <a:pt x="2173523" y="482842"/>
                  </a:cubicBezTo>
                  <a:cubicBezTo>
                    <a:pt x="2161649" y="520105"/>
                    <a:pt x="2126417" y="567837"/>
                    <a:pt x="2084935" y="571430"/>
                  </a:cubicBezTo>
                  <a:lnTo>
                    <a:pt x="2278204" y="773448"/>
                  </a:lnTo>
                  <a:cubicBezTo>
                    <a:pt x="2286875" y="804931"/>
                    <a:pt x="2280704" y="833054"/>
                    <a:pt x="2249378" y="846569"/>
                  </a:cubicBezTo>
                  <a:cubicBezTo>
                    <a:pt x="2179695" y="876567"/>
                    <a:pt x="2070873" y="829304"/>
                    <a:pt x="2003690" y="804540"/>
                  </a:cubicBezTo>
                  <a:lnTo>
                    <a:pt x="2005721" y="773839"/>
                  </a:lnTo>
                  <a:cubicBezTo>
                    <a:pt x="2008612" y="768918"/>
                    <a:pt x="2019783" y="763449"/>
                    <a:pt x="2025720" y="762902"/>
                  </a:cubicBezTo>
                  <a:cubicBezTo>
                    <a:pt x="2045016" y="761106"/>
                    <a:pt x="2121026" y="794853"/>
                    <a:pt x="2151962" y="798525"/>
                  </a:cubicBezTo>
                  <a:cubicBezTo>
                    <a:pt x="2176882" y="801494"/>
                    <a:pt x="2205631" y="800478"/>
                    <a:pt x="2230316" y="796103"/>
                  </a:cubicBezTo>
                  <a:cubicBezTo>
                    <a:pt x="2186101" y="745403"/>
                    <a:pt x="2142041" y="694625"/>
                    <a:pt x="2097825" y="643925"/>
                  </a:cubicBezTo>
                  <a:cubicBezTo>
                    <a:pt x="2082123" y="625958"/>
                    <a:pt x="2054546" y="621505"/>
                    <a:pt x="2059155" y="588070"/>
                  </a:cubicBezTo>
                  <a:lnTo>
                    <a:pt x="2072201" y="577914"/>
                  </a:lnTo>
                  <a:cubicBezTo>
                    <a:pt x="2017752" y="578227"/>
                    <a:pt x="1977442" y="534792"/>
                    <a:pt x="1970958" y="482920"/>
                  </a:cubicBezTo>
                  <a:lnTo>
                    <a:pt x="1957990" y="486904"/>
                  </a:lnTo>
                  <a:cubicBezTo>
                    <a:pt x="1915727" y="592601"/>
                    <a:pt x="1774095" y="665487"/>
                    <a:pt x="1733864" y="514637"/>
                  </a:cubicBezTo>
                  <a:cubicBezTo>
                    <a:pt x="1695350" y="555181"/>
                    <a:pt x="1650353" y="598616"/>
                    <a:pt x="1591763" y="603459"/>
                  </a:cubicBezTo>
                  <a:cubicBezTo>
                    <a:pt x="1590123" y="627208"/>
                    <a:pt x="1593326" y="651347"/>
                    <a:pt x="1590670" y="675095"/>
                  </a:cubicBezTo>
                  <a:cubicBezTo>
                    <a:pt x="1580123" y="767902"/>
                    <a:pt x="1554969" y="763449"/>
                    <a:pt x="1594732" y="862427"/>
                  </a:cubicBezTo>
                  <a:cubicBezTo>
                    <a:pt x="1610590" y="901956"/>
                    <a:pt x="1690507" y="1040306"/>
                    <a:pt x="1728864" y="1051243"/>
                  </a:cubicBezTo>
                  <a:cubicBezTo>
                    <a:pt x="1767455" y="1062258"/>
                    <a:pt x="1764252" y="1036322"/>
                    <a:pt x="1777611" y="1020308"/>
                  </a:cubicBezTo>
                  <a:cubicBezTo>
                    <a:pt x="1846200" y="938047"/>
                    <a:pt x="1971349" y="1041947"/>
                    <a:pt x="1856121" y="1098662"/>
                  </a:cubicBezTo>
                  <a:lnTo>
                    <a:pt x="1781283" y="1102802"/>
                  </a:lnTo>
                  <a:cubicBezTo>
                    <a:pt x="1932601" y="1194984"/>
                    <a:pt x="2100012" y="1224279"/>
                    <a:pt x="2270001" y="1164517"/>
                  </a:cubicBezTo>
                  <a:cubicBezTo>
                    <a:pt x="2522563" y="1075773"/>
                    <a:pt x="2677632" y="796572"/>
                    <a:pt x="2604043" y="536120"/>
                  </a:cubicBezTo>
                  <a:cubicBezTo>
                    <a:pt x="2517329" y="560025"/>
                    <a:pt x="2455693" y="528308"/>
                    <a:pt x="2390853" y="474327"/>
                  </a:cubicBezTo>
                  <a:close/>
                  <a:moveTo>
                    <a:pt x="2647946" y="830632"/>
                  </a:moveTo>
                  <a:cubicBezTo>
                    <a:pt x="2836215" y="833992"/>
                    <a:pt x="2857230" y="568149"/>
                    <a:pt x="2670913" y="539323"/>
                  </a:cubicBezTo>
                  <a:cubicBezTo>
                    <a:pt x="2665367" y="540026"/>
                    <a:pt x="2662945" y="552056"/>
                    <a:pt x="2662789" y="556353"/>
                  </a:cubicBezTo>
                  <a:cubicBezTo>
                    <a:pt x="2660601" y="611506"/>
                    <a:pt x="2671538" y="674783"/>
                    <a:pt x="2666773" y="732514"/>
                  </a:cubicBezTo>
                  <a:cubicBezTo>
                    <a:pt x="2664039" y="765324"/>
                    <a:pt x="2652086" y="798134"/>
                    <a:pt x="2647946" y="830632"/>
                  </a:cubicBezTo>
                  <a:close/>
                  <a:moveTo>
                    <a:pt x="1399979" y="920783"/>
                  </a:moveTo>
                  <a:cubicBezTo>
                    <a:pt x="1393417" y="914533"/>
                    <a:pt x="1369043" y="910549"/>
                    <a:pt x="1357013" y="903596"/>
                  </a:cubicBezTo>
                  <a:cubicBezTo>
                    <a:pt x="1311781" y="877504"/>
                    <a:pt x="1297720" y="849225"/>
                    <a:pt x="1271862" y="805400"/>
                  </a:cubicBezTo>
                  <a:cubicBezTo>
                    <a:pt x="1208741" y="882895"/>
                    <a:pt x="1127730" y="952109"/>
                    <a:pt x="1028206" y="976170"/>
                  </a:cubicBezTo>
                  <a:cubicBezTo>
                    <a:pt x="1050392" y="1095694"/>
                    <a:pt x="1168040" y="1120614"/>
                    <a:pt x="1270299" y="1082101"/>
                  </a:cubicBezTo>
                  <a:cubicBezTo>
                    <a:pt x="1298970" y="1071320"/>
                    <a:pt x="1335920" y="1032416"/>
                    <a:pt x="1360919" y="1051478"/>
                  </a:cubicBezTo>
                  <a:cubicBezTo>
                    <a:pt x="1382870" y="1068195"/>
                    <a:pt x="1339592" y="1124207"/>
                    <a:pt x="1331624" y="1149753"/>
                  </a:cubicBezTo>
                  <a:cubicBezTo>
                    <a:pt x="1318031" y="1193265"/>
                    <a:pt x="1312797" y="1237403"/>
                    <a:pt x="1347404" y="1273651"/>
                  </a:cubicBezTo>
                  <a:cubicBezTo>
                    <a:pt x="1413259" y="1342631"/>
                    <a:pt x="1533408" y="1241153"/>
                    <a:pt x="1559031" y="1174673"/>
                  </a:cubicBezTo>
                  <a:cubicBezTo>
                    <a:pt x="1566687" y="1154909"/>
                    <a:pt x="1567312" y="1092100"/>
                    <a:pt x="1606528" y="1120926"/>
                  </a:cubicBezTo>
                  <a:cubicBezTo>
                    <a:pt x="1611684" y="1124676"/>
                    <a:pt x="1620512" y="1222561"/>
                    <a:pt x="1627620" y="1246543"/>
                  </a:cubicBezTo>
                  <a:cubicBezTo>
                    <a:pt x="1656603" y="1344584"/>
                    <a:pt x="1739254" y="1386222"/>
                    <a:pt x="1832529" y="1333803"/>
                  </a:cubicBezTo>
                  <a:lnTo>
                    <a:pt x="1830732" y="1179516"/>
                  </a:lnTo>
                  <a:cubicBezTo>
                    <a:pt x="1795500" y="1178423"/>
                    <a:pt x="1740894" y="1116552"/>
                    <a:pt x="1719802" y="1110224"/>
                  </a:cubicBezTo>
                  <a:cubicBezTo>
                    <a:pt x="1699491" y="1104131"/>
                    <a:pt x="1662228" y="1110224"/>
                    <a:pt x="1635354" y="1106084"/>
                  </a:cubicBezTo>
                  <a:cubicBezTo>
                    <a:pt x="1573015" y="1096319"/>
                    <a:pt x="1491067" y="1041634"/>
                    <a:pt x="1448960" y="995153"/>
                  </a:cubicBezTo>
                  <a:cubicBezTo>
                    <a:pt x="1432320" y="976795"/>
                    <a:pt x="1409900" y="930079"/>
                    <a:pt x="1400057" y="920783"/>
                  </a:cubicBezTo>
                  <a:close/>
                  <a:moveTo>
                    <a:pt x="2375854" y="1169126"/>
                  </a:moveTo>
                  <a:lnTo>
                    <a:pt x="2375854" y="1320914"/>
                  </a:lnTo>
                  <a:cubicBezTo>
                    <a:pt x="2375854" y="1342787"/>
                    <a:pt x="2446162" y="1319195"/>
                    <a:pt x="2458036" y="1314508"/>
                  </a:cubicBezTo>
                  <a:cubicBezTo>
                    <a:pt x="2519829" y="1290056"/>
                    <a:pt x="2553733" y="1233654"/>
                    <a:pt x="2576935" y="1173970"/>
                  </a:cubicBezTo>
                  <a:cubicBezTo>
                    <a:pt x="2584434" y="1154596"/>
                    <a:pt x="2590840" y="1096475"/>
                    <a:pt x="2607870" y="1090928"/>
                  </a:cubicBezTo>
                  <a:cubicBezTo>
                    <a:pt x="2660055" y="1073820"/>
                    <a:pt x="2634275" y="1135144"/>
                    <a:pt x="2636697" y="1160924"/>
                  </a:cubicBezTo>
                  <a:cubicBezTo>
                    <a:pt x="2642946" y="1228107"/>
                    <a:pt x="2726691" y="1294040"/>
                    <a:pt x="2777313" y="1222482"/>
                  </a:cubicBezTo>
                  <a:cubicBezTo>
                    <a:pt x="2806139" y="1181782"/>
                    <a:pt x="2806920" y="1134207"/>
                    <a:pt x="2806452" y="1086632"/>
                  </a:cubicBezTo>
                  <a:cubicBezTo>
                    <a:pt x="2806217" y="1065227"/>
                    <a:pt x="2784890" y="1018042"/>
                    <a:pt x="2826919" y="1021479"/>
                  </a:cubicBezTo>
                  <a:cubicBezTo>
                    <a:pt x="2847933" y="1023198"/>
                    <a:pt x="2851761" y="1054446"/>
                    <a:pt x="2866057" y="1071242"/>
                  </a:cubicBezTo>
                  <a:cubicBezTo>
                    <a:pt x="2940740" y="1159127"/>
                    <a:pt x="3040030" y="1106708"/>
                    <a:pt x="3073231" y="1012339"/>
                  </a:cubicBezTo>
                  <a:cubicBezTo>
                    <a:pt x="3078075" y="998512"/>
                    <a:pt x="3086824" y="986326"/>
                    <a:pt x="3068700" y="982654"/>
                  </a:cubicBezTo>
                  <a:cubicBezTo>
                    <a:pt x="3036593" y="976170"/>
                    <a:pt x="3007064" y="973670"/>
                    <a:pt x="2975269" y="962108"/>
                  </a:cubicBezTo>
                  <a:cubicBezTo>
                    <a:pt x="2903320" y="935938"/>
                    <a:pt x="2843324" y="885707"/>
                    <a:pt x="2785203" y="837898"/>
                  </a:cubicBezTo>
                  <a:cubicBezTo>
                    <a:pt x="2739190" y="873755"/>
                    <a:pt x="2687240" y="887660"/>
                    <a:pt x="2629041" y="884066"/>
                  </a:cubicBezTo>
                  <a:cubicBezTo>
                    <a:pt x="2575529" y="1002340"/>
                    <a:pt x="2487800" y="1102959"/>
                    <a:pt x="2375932" y="1169126"/>
                  </a:cubicBezTo>
                  <a:close/>
                  <a:moveTo>
                    <a:pt x="1540673" y="843366"/>
                  </a:moveTo>
                  <a:cubicBezTo>
                    <a:pt x="1533486" y="836804"/>
                    <a:pt x="1505909" y="875786"/>
                    <a:pt x="1495832" y="883910"/>
                  </a:cubicBezTo>
                  <a:cubicBezTo>
                    <a:pt x="1483411" y="893988"/>
                    <a:pt x="1468334" y="903675"/>
                    <a:pt x="1452397" y="906956"/>
                  </a:cubicBezTo>
                  <a:cubicBezTo>
                    <a:pt x="1436226" y="929845"/>
                    <a:pt x="1534033" y="1004918"/>
                    <a:pt x="1553875" y="1016870"/>
                  </a:cubicBezTo>
                  <a:cubicBezTo>
                    <a:pt x="1583483" y="1034682"/>
                    <a:pt x="1619262" y="1054134"/>
                    <a:pt x="1654572" y="1052103"/>
                  </a:cubicBezTo>
                  <a:cubicBezTo>
                    <a:pt x="1608872" y="987888"/>
                    <a:pt x="1557312" y="922267"/>
                    <a:pt x="1540673" y="843444"/>
                  </a:cubicBezTo>
                  <a:close/>
                  <a:moveTo>
                    <a:pt x="2331560" y="1191234"/>
                  </a:moveTo>
                  <a:cubicBezTo>
                    <a:pt x="2193053" y="1253730"/>
                    <a:pt x="2026736" y="1262949"/>
                    <a:pt x="1885417" y="1204202"/>
                  </a:cubicBezTo>
                  <a:cubicBezTo>
                    <a:pt x="1863621" y="1226935"/>
                    <a:pt x="1881667" y="1262714"/>
                    <a:pt x="1882604" y="1289041"/>
                  </a:cubicBezTo>
                  <a:cubicBezTo>
                    <a:pt x="1883620" y="1316148"/>
                    <a:pt x="1876042" y="1370676"/>
                    <a:pt x="1888229" y="1390987"/>
                  </a:cubicBezTo>
                  <a:lnTo>
                    <a:pt x="2120792" y="1551055"/>
                  </a:lnTo>
                  <a:lnTo>
                    <a:pt x="2315702" y="1399971"/>
                  </a:lnTo>
                  <a:lnTo>
                    <a:pt x="2331560" y="1377863"/>
                  </a:lnTo>
                  <a:lnTo>
                    <a:pt x="2331560" y="1191234"/>
                  </a:lnTo>
                  <a:close/>
                  <a:moveTo>
                    <a:pt x="1939319" y="1773150"/>
                  </a:moveTo>
                  <a:cubicBezTo>
                    <a:pt x="1947366" y="1782290"/>
                    <a:pt x="2023376" y="1706280"/>
                    <a:pt x="2031110" y="1697374"/>
                  </a:cubicBezTo>
                  <a:cubicBezTo>
                    <a:pt x="2042985" y="1683625"/>
                    <a:pt x="2099856" y="1606130"/>
                    <a:pt x="2096887" y="1593553"/>
                  </a:cubicBezTo>
                  <a:lnTo>
                    <a:pt x="1841122" y="1420517"/>
                  </a:lnTo>
                  <a:cubicBezTo>
                    <a:pt x="1789876" y="1469576"/>
                    <a:pt x="1761753" y="1537228"/>
                    <a:pt x="1736754" y="1602380"/>
                  </a:cubicBezTo>
                  <a:cubicBezTo>
                    <a:pt x="1866590" y="1538244"/>
                    <a:pt x="1973458" y="1637534"/>
                    <a:pt x="1939241" y="1773229"/>
                  </a:cubicBezTo>
                  <a:close/>
                  <a:moveTo>
                    <a:pt x="1768471" y="1425282"/>
                  </a:moveTo>
                  <a:cubicBezTo>
                    <a:pt x="1551141" y="1483872"/>
                    <a:pt x="1359200" y="1615036"/>
                    <a:pt x="1205460" y="1776431"/>
                  </a:cubicBezTo>
                  <a:lnTo>
                    <a:pt x="1284439" y="1836506"/>
                  </a:lnTo>
                  <a:cubicBezTo>
                    <a:pt x="1537548" y="2101879"/>
                    <a:pt x="1240692" y="2515369"/>
                    <a:pt x="911104" y="2348973"/>
                  </a:cubicBezTo>
                  <a:lnTo>
                    <a:pt x="882668" y="2430999"/>
                  </a:lnTo>
                  <a:lnTo>
                    <a:pt x="1306547" y="2557632"/>
                  </a:lnTo>
                  <a:cubicBezTo>
                    <a:pt x="1316156" y="2509432"/>
                    <a:pt x="1329827" y="2462013"/>
                    <a:pt x="1344435" y="2415141"/>
                  </a:cubicBezTo>
                  <a:cubicBezTo>
                    <a:pt x="1372637" y="2324912"/>
                    <a:pt x="1414587" y="2185234"/>
                    <a:pt x="1457319" y="2104145"/>
                  </a:cubicBezTo>
                  <a:cubicBezTo>
                    <a:pt x="1472318" y="2075709"/>
                    <a:pt x="1487864" y="2050867"/>
                    <a:pt x="1514503" y="2087584"/>
                  </a:cubicBezTo>
                  <a:cubicBezTo>
                    <a:pt x="1461381" y="2260619"/>
                    <a:pt x="1376699" y="2426078"/>
                    <a:pt x="1350997" y="2608097"/>
                  </a:cubicBezTo>
                  <a:cubicBezTo>
                    <a:pt x="1550672" y="2510291"/>
                    <a:pt x="1748941" y="2729261"/>
                    <a:pt x="1625824" y="2917687"/>
                  </a:cubicBezTo>
                  <a:cubicBezTo>
                    <a:pt x="1620199" y="2926280"/>
                    <a:pt x="1590592" y="2945185"/>
                    <a:pt x="1603950" y="2952997"/>
                  </a:cubicBezTo>
                  <a:cubicBezTo>
                    <a:pt x="1617699" y="2961044"/>
                    <a:pt x="1669571" y="2969480"/>
                    <a:pt x="1692538" y="2978308"/>
                  </a:cubicBezTo>
                  <a:cubicBezTo>
                    <a:pt x="1712615" y="2985964"/>
                    <a:pt x="1738473" y="3006587"/>
                    <a:pt x="1754331" y="3011353"/>
                  </a:cubicBezTo>
                  <a:cubicBezTo>
                    <a:pt x="1807062" y="3027211"/>
                    <a:pt x="1999003" y="3018931"/>
                    <a:pt x="2054937" y="3004869"/>
                  </a:cubicBezTo>
                  <a:cubicBezTo>
                    <a:pt x="2060562" y="3003463"/>
                    <a:pt x="2066421" y="3002760"/>
                    <a:pt x="2071186" y="2999244"/>
                  </a:cubicBezTo>
                  <a:lnTo>
                    <a:pt x="2077982" y="2830193"/>
                  </a:lnTo>
                  <a:cubicBezTo>
                    <a:pt x="1984629" y="2817771"/>
                    <a:pt x="1888151" y="2748713"/>
                    <a:pt x="1888776" y="2646142"/>
                  </a:cubicBezTo>
                  <a:cubicBezTo>
                    <a:pt x="1865418" y="2665203"/>
                    <a:pt x="1684648" y="2648798"/>
                    <a:pt x="1745894" y="2601301"/>
                  </a:cubicBezTo>
                  <a:cubicBezTo>
                    <a:pt x="1767455" y="2584583"/>
                    <a:pt x="1811124" y="2602082"/>
                    <a:pt x="1834326" y="2601301"/>
                  </a:cubicBezTo>
                  <a:cubicBezTo>
                    <a:pt x="2066421" y="2593254"/>
                    <a:pt x="2245472" y="2394205"/>
                    <a:pt x="2147275" y="2163204"/>
                  </a:cubicBezTo>
                  <a:cubicBezTo>
                    <a:pt x="2086263" y="2019697"/>
                    <a:pt x="1916352" y="1944780"/>
                    <a:pt x="1766283" y="1949545"/>
                  </a:cubicBezTo>
                  <a:cubicBezTo>
                    <a:pt x="1751988" y="1944858"/>
                    <a:pt x="1751597" y="1919704"/>
                    <a:pt x="1762065" y="1909157"/>
                  </a:cubicBezTo>
                  <a:cubicBezTo>
                    <a:pt x="1792766" y="1878144"/>
                    <a:pt x="1953615" y="1921969"/>
                    <a:pt x="1994238" y="1943061"/>
                  </a:cubicBezTo>
                  <a:lnTo>
                    <a:pt x="2091185" y="2001026"/>
                  </a:lnTo>
                  <a:lnTo>
                    <a:pt x="2097512" y="1691124"/>
                  </a:lnTo>
                  <a:cubicBezTo>
                    <a:pt x="2023455" y="1783775"/>
                    <a:pt x="1857059" y="1933140"/>
                    <a:pt x="1733786" y="1842912"/>
                  </a:cubicBezTo>
                  <a:cubicBezTo>
                    <a:pt x="1650431" y="1781900"/>
                    <a:pt x="1670899" y="1653080"/>
                    <a:pt x="1698710" y="1567539"/>
                  </a:cubicBezTo>
                  <a:cubicBezTo>
                    <a:pt x="1715271" y="1516604"/>
                    <a:pt x="1745504" y="1473091"/>
                    <a:pt x="1768471" y="1425438"/>
                  </a:cubicBezTo>
                  <a:close/>
                  <a:moveTo>
                    <a:pt x="2679585" y="1545587"/>
                  </a:moveTo>
                  <a:cubicBezTo>
                    <a:pt x="2603027" y="1506917"/>
                    <a:pt x="2529672" y="1459733"/>
                    <a:pt x="2445537" y="1437937"/>
                  </a:cubicBezTo>
                  <a:cubicBezTo>
                    <a:pt x="2492487" y="1533869"/>
                    <a:pt x="2558342" y="1662298"/>
                    <a:pt x="2521704" y="1770338"/>
                  </a:cubicBezTo>
                  <a:cubicBezTo>
                    <a:pt x="2476082" y="1905173"/>
                    <a:pt x="2325545" y="1861348"/>
                    <a:pt x="2240003" y="1792055"/>
                  </a:cubicBezTo>
                  <a:lnTo>
                    <a:pt x="2148212" y="1684719"/>
                  </a:lnTo>
                  <a:lnTo>
                    <a:pt x="2141885" y="1849161"/>
                  </a:lnTo>
                  <a:cubicBezTo>
                    <a:pt x="2478582" y="1766901"/>
                    <a:pt x="2569748" y="2265697"/>
                    <a:pt x="2224145" y="2304679"/>
                  </a:cubicBezTo>
                  <a:cubicBezTo>
                    <a:pt x="2227270" y="2389205"/>
                    <a:pt x="2183835" y="2468028"/>
                    <a:pt x="2130479" y="2530524"/>
                  </a:cubicBezTo>
                  <a:lnTo>
                    <a:pt x="2122901" y="2994166"/>
                  </a:lnTo>
                  <a:lnTo>
                    <a:pt x="2196100" y="2975574"/>
                  </a:lnTo>
                  <a:cubicBezTo>
                    <a:pt x="2172507" y="2797460"/>
                    <a:pt x="2338747" y="2616847"/>
                    <a:pt x="2520767" y="2700748"/>
                  </a:cubicBezTo>
                  <a:cubicBezTo>
                    <a:pt x="2583028" y="2729496"/>
                    <a:pt x="2611776" y="2786289"/>
                    <a:pt x="2645837" y="2841676"/>
                  </a:cubicBezTo>
                  <a:lnTo>
                    <a:pt x="2749268" y="2836052"/>
                  </a:lnTo>
                  <a:lnTo>
                    <a:pt x="2755517" y="2519743"/>
                  </a:lnTo>
                  <a:cubicBezTo>
                    <a:pt x="2711301" y="2555210"/>
                    <a:pt x="2516704" y="2638017"/>
                    <a:pt x="2473816" y="2602004"/>
                  </a:cubicBezTo>
                  <a:lnTo>
                    <a:pt x="2466864" y="2586145"/>
                  </a:lnTo>
                  <a:lnTo>
                    <a:pt x="2481628" y="2565209"/>
                  </a:lnTo>
                  <a:lnTo>
                    <a:pt x="2603808" y="2544976"/>
                  </a:lnTo>
                  <a:cubicBezTo>
                    <a:pt x="2600371" y="2516150"/>
                    <a:pt x="2582794" y="2495526"/>
                    <a:pt x="2579201" y="2465216"/>
                  </a:cubicBezTo>
                  <a:cubicBezTo>
                    <a:pt x="2560686" y="2311632"/>
                    <a:pt x="2675288" y="2188358"/>
                    <a:pt x="2831528" y="2228668"/>
                  </a:cubicBezTo>
                  <a:cubicBezTo>
                    <a:pt x="2815435" y="2125550"/>
                    <a:pt x="2720441" y="2035477"/>
                    <a:pt x="2629275" y="1991340"/>
                  </a:cubicBezTo>
                  <a:cubicBezTo>
                    <a:pt x="2602090" y="1978137"/>
                    <a:pt x="2535844" y="1962279"/>
                    <a:pt x="2519517" y="1950873"/>
                  </a:cubicBezTo>
                  <a:cubicBezTo>
                    <a:pt x="2508814" y="1943296"/>
                    <a:pt x="2507721" y="1922985"/>
                    <a:pt x="2516704" y="1914079"/>
                  </a:cubicBezTo>
                  <a:cubicBezTo>
                    <a:pt x="2533032" y="1897986"/>
                    <a:pt x="2574513" y="1918219"/>
                    <a:pt x="2594356" y="1925016"/>
                  </a:cubicBezTo>
                  <a:cubicBezTo>
                    <a:pt x="2777938" y="1988215"/>
                    <a:pt x="2944490" y="2174453"/>
                    <a:pt x="2864260" y="2378581"/>
                  </a:cubicBezTo>
                  <a:cubicBezTo>
                    <a:pt x="2848089" y="2419672"/>
                    <a:pt x="2814342" y="2447795"/>
                    <a:pt x="2806217" y="2488105"/>
                  </a:cubicBezTo>
                  <a:lnTo>
                    <a:pt x="2913632" y="2462638"/>
                  </a:lnTo>
                  <a:cubicBezTo>
                    <a:pt x="2879884" y="2319444"/>
                    <a:pt x="2964020" y="2152111"/>
                    <a:pt x="3122525" y="2146564"/>
                  </a:cubicBezTo>
                  <a:cubicBezTo>
                    <a:pt x="3110026" y="2071491"/>
                    <a:pt x="3067529" y="2007276"/>
                    <a:pt x="3040187" y="1937827"/>
                  </a:cubicBezTo>
                  <a:cubicBezTo>
                    <a:pt x="2765439" y="2058835"/>
                    <a:pt x="2512876" y="1814710"/>
                    <a:pt x="2679663" y="1545821"/>
                  </a:cubicBezTo>
                  <a:close/>
                  <a:moveTo>
                    <a:pt x="2938943" y="3392500"/>
                  </a:moveTo>
                  <a:lnTo>
                    <a:pt x="3201504" y="3392500"/>
                  </a:lnTo>
                  <a:cubicBezTo>
                    <a:pt x="3234862" y="3392500"/>
                    <a:pt x="3364072" y="3270477"/>
                    <a:pt x="3391414" y="3240791"/>
                  </a:cubicBezTo>
                  <a:cubicBezTo>
                    <a:pt x="3607963" y="3005260"/>
                    <a:pt x="3692567" y="2707153"/>
                    <a:pt x="3846776" y="2437249"/>
                  </a:cubicBezTo>
                  <a:cubicBezTo>
                    <a:pt x="3935129" y="2282493"/>
                    <a:pt x="4005281" y="2280149"/>
                    <a:pt x="4125118" y="2177812"/>
                  </a:cubicBezTo>
                  <a:cubicBezTo>
                    <a:pt x="4136132" y="2168360"/>
                    <a:pt x="4190348" y="2119613"/>
                    <a:pt x="4179098" y="2108442"/>
                  </a:cubicBezTo>
                  <a:cubicBezTo>
                    <a:pt x="4128554" y="2103208"/>
                    <a:pt x="4082933" y="2121097"/>
                    <a:pt x="4037701" y="2140939"/>
                  </a:cubicBezTo>
                  <a:cubicBezTo>
                    <a:pt x="4026764" y="2145705"/>
                    <a:pt x="3976611" y="2168750"/>
                    <a:pt x="3972080" y="2173359"/>
                  </a:cubicBezTo>
                  <a:cubicBezTo>
                    <a:pt x="3951066" y="2194374"/>
                    <a:pt x="3935520" y="2286711"/>
                    <a:pt x="3891460" y="2279524"/>
                  </a:cubicBezTo>
                  <a:cubicBezTo>
                    <a:pt x="3869899" y="2276009"/>
                    <a:pt x="3873883" y="2257807"/>
                    <a:pt x="3878414" y="2241089"/>
                  </a:cubicBezTo>
                  <a:cubicBezTo>
                    <a:pt x="3888101" y="2205232"/>
                    <a:pt x="3945519" y="2112816"/>
                    <a:pt x="3965206" y="2068444"/>
                  </a:cubicBezTo>
                  <a:cubicBezTo>
                    <a:pt x="4024186" y="1935484"/>
                    <a:pt x="4132930" y="1663548"/>
                    <a:pt x="4076293" y="1524963"/>
                  </a:cubicBezTo>
                  <a:cubicBezTo>
                    <a:pt x="4045045" y="1448562"/>
                    <a:pt x="4021609" y="1534572"/>
                    <a:pt x="4011453" y="1570663"/>
                  </a:cubicBezTo>
                  <a:cubicBezTo>
                    <a:pt x="3988485" y="1652221"/>
                    <a:pt x="3980986" y="1768229"/>
                    <a:pt x="3948254" y="1842755"/>
                  </a:cubicBezTo>
                  <a:cubicBezTo>
                    <a:pt x="3930989" y="1881972"/>
                    <a:pt x="3893804" y="1875488"/>
                    <a:pt x="3894195" y="1833693"/>
                  </a:cubicBezTo>
                  <a:cubicBezTo>
                    <a:pt x="3895132" y="1732137"/>
                    <a:pt x="3964737" y="1581288"/>
                    <a:pt x="3907319" y="1478872"/>
                  </a:cubicBezTo>
                  <a:cubicBezTo>
                    <a:pt x="3881461" y="1432782"/>
                    <a:pt x="3870524" y="1444109"/>
                    <a:pt x="3856853" y="1485747"/>
                  </a:cubicBezTo>
                  <a:cubicBezTo>
                    <a:pt x="3822715" y="1589568"/>
                    <a:pt x="3837167" y="1719091"/>
                    <a:pt x="3810762" y="1819163"/>
                  </a:cubicBezTo>
                  <a:cubicBezTo>
                    <a:pt x="3801701" y="1853302"/>
                    <a:pt x="3767406" y="1849864"/>
                    <a:pt x="3761781" y="1820491"/>
                  </a:cubicBezTo>
                  <a:cubicBezTo>
                    <a:pt x="3751235" y="1764792"/>
                    <a:pt x="3771546" y="1675344"/>
                    <a:pt x="3768187" y="1611676"/>
                  </a:cubicBezTo>
                  <a:cubicBezTo>
                    <a:pt x="3766312" y="1576600"/>
                    <a:pt x="3758422" y="1494262"/>
                    <a:pt x="3730455" y="1472310"/>
                  </a:cubicBezTo>
                  <a:cubicBezTo>
                    <a:pt x="3721315" y="1465123"/>
                    <a:pt x="3702957" y="1457624"/>
                    <a:pt x="3692723" y="1464186"/>
                  </a:cubicBezTo>
                  <a:cubicBezTo>
                    <a:pt x="3668818" y="1479497"/>
                    <a:pt x="3675302" y="1642846"/>
                    <a:pt x="3673193" y="1675500"/>
                  </a:cubicBezTo>
                  <a:cubicBezTo>
                    <a:pt x="3669287" y="1737762"/>
                    <a:pt x="3666787" y="1809711"/>
                    <a:pt x="3659522" y="1870566"/>
                  </a:cubicBezTo>
                  <a:cubicBezTo>
                    <a:pt x="3657491" y="1887596"/>
                    <a:pt x="3652413" y="1917126"/>
                    <a:pt x="3631477" y="1919000"/>
                  </a:cubicBezTo>
                  <a:cubicBezTo>
                    <a:pt x="3583746" y="1923297"/>
                    <a:pt x="3609291" y="1840568"/>
                    <a:pt x="3609916" y="1814632"/>
                  </a:cubicBezTo>
                  <a:cubicBezTo>
                    <a:pt x="3611400" y="1752058"/>
                    <a:pt x="3616165" y="1573866"/>
                    <a:pt x="3581011" y="1526682"/>
                  </a:cubicBezTo>
                  <a:cubicBezTo>
                    <a:pt x="3530390" y="1458717"/>
                    <a:pt x="3538827" y="1582928"/>
                    <a:pt x="3539764" y="1612223"/>
                  </a:cubicBezTo>
                  <a:cubicBezTo>
                    <a:pt x="3552185" y="1997355"/>
                    <a:pt x="3406648" y="2387643"/>
                    <a:pt x="3218456" y="2720043"/>
                  </a:cubicBezTo>
                  <a:cubicBezTo>
                    <a:pt x="3200567" y="2751604"/>
                    <a:pt x="3097761" y="2925264"/>
                    <a:pt x="3077997" y="2934248"/>
                  </a:cubicBezTo>
                  <a:cubicBezTo>
                    <a:pt x="3057764" y="2943388"/>
                    <a:pt x="3042140" y="2923155"/>
                    <a:pt x="3047608" y="2904016"/>
                  </a:cubicBezTo>
                  <a:lnTo>
                    <a:pt x="3209160" y="2623331"/>
                  </a:lnTo>
                  <a:lnTo>
                    <a:pt x="3185724" y="2431155"/>
                  </a:lnTo>
                  <a:lnTo>
                    <a:pt x="2806764" y="2545601"/>
                  </a:lnTo>
                  <a:lnTo>
                    <a:pt x="2806139" y="2842301"/>
                  </a:lnTo>
                  <a:cubicBezTo>
                    <a:pt x="2865120" y="2837067"/>
                    <a:pt x="3000970" y="2889251"/>
                    <a:pt x="2936209" y="2962918"/>
                  </a:cubicBezTo>
                  <a:cubicBezTo>
                    <a:pt x="2926131" y="2974402"/>
                    <a:pt x="2909648" y="2971043"/>
                    <a:pt x="2913710" y="2987760"/>
                  </a:cubicBezTo>
                  <a:cubicBezTo>
                    <a:pt x="2964957" y="2988776"/>
                    <a:pt x="3057217" y="3044397"/>
                    <a:pt x="3012063" y="3101972"/>
                  </a:cubicBezTo>
                  <a:lnTo>
                    <a:pt x="2958083" y="3139548"/>
                  </a:lnTo>
                  <a:cubicBezTo>
                    <a:pt x="3080340" y="3172436"/>
                    <a:pt x="3077450" y="3293757"/>
                    <a:pt x="2945349" y="3304147"/>
                  </a:cubicBezTo>
                  <a:cubicBezTo>
                    <a:pt x="2959567" y="3338519"/>
                    <a:pt x="2966598" y="3362034"/>
                    <a:pt x="2939021" y="3392657"/>
                  </a:cubicBezTo>
                  <a:close/>
                  <a:moveTo>
                    <a:pt x="2477019" y="1646674"/>
                  </a:moveTo>
                  <a:cubicBezTo>
                    <a:pt x="2367730" y="1692843"/>
                    <a:pt x="2255080" y="1622613"/>
                    <a:pt x="2268205" y="1501215"/>
                  </a:cubicBezTo>
                  <a:lnTo>
                    <a:pt x="2156180" y="1592849"/>
                  </a:lnTo>
                  <a:cubicBezTo>
                    <a:pt x="2189069" y="1670188"/>
                    <a:pt x="2236566" y="1742215"/>
                    <a:pt x="2312499" y="1782837"/>
                  </a:cubicBezTo>
                  <a:cubicBezTo>
                    <a:pt x="2443818" y="1853067"/>
                    <a:pt x="2504986" y="1781744"/>
                    <a:pt x="2477019" y="1646752"/>
                  </a:cubicBezTo>
                  <a:close/>
                  <a:moveTo>
                    <a:pt x="3647570" y="3481088"/>
                  </a:moveTo>
                  <a:lnTo>
                    <a:pt x="5194502" y="3481088"/>
                  </a:lnTo>
                  <a:cubicBezTo>
                    <a:pt x="5370272" y="3150406"/>
                    <a:pt x="5469953" y="2785664"/>
                    <a:pt x="5627756" y="2446701"/>
                  </a:cubicBezTo>
                  <a:cubicBezTo>
                    <a:pt x="5629474" y="2433890"/>
                    <a:pt x="5627287" y="2438499"/>
                    <a:pt x="5618460" y="2437327"/>
                  </a:cubicBezTo>
                  <a:cubicBezTo>
                    <a:pt x="5593227" y="2433968"/>
                    <a:pt x="5550105" y="2436155"/>
                    <a:pt x="5523153" y="2437014"/>
                  </a:cubicBezTo>
                  <a:cubicBezTo>
                    <a:pt x="5225594" y="2447170"/>
                    <a:pt x="4923035" y="2447482"/>
                    <a:pt x="4625242" y="2450217"/>
                  </a:cubicBezTo>
                  <a:cubicBezTo>
                    <a:pt x="4438457" y="2451935"/>
                    <a:pt x="4251438" y="2445920"/>
                    <a:pt x="4064809" y="2452873"/>
                  </a:cubicBezTo>
                  <a:lnTo>
                    <a:pt x="3647492" y="3481010"/>
                  </a:lnTo>
                  <a:close/>
                  <a:moveTo>
                    <a:pt x="1293970" y="2608254"/>
                  </a:moveTo>
                  <a:lnTo>
                    <a:pt x="878293" y="2482636"/>
                  </a:lnTo>
                  <a:cubicBezTo>
                    <a:pt x="859232" y="2481465"/>
                    <a:pt x="845405" y="2547789"/>
                    <a:pt x="841499" y="2563803"/>
                  </a:cubicBezTo>
                  <a:cubicBezTo>
                    <a:pt x="781268" y="2812381"/>
                    <a:pt x="778612" y="3155719"/>
                    <a:pt x="987271" y="3335395"/>
                  </a:cubicBezTo>
                  <a:cubicBezTo>
                    <a:pt x="1006332" y="3351800"/>
                    <a:pt x="1095467" y="3418358"/>
                    <a:pt x="1113747" y="3424061"/>
                  </a:cubicBezTo>
                  <a:cubicBezTo>
                    <a:pt x="1123278" y="3427029"/>
                    <a:pt x="1124059" y="3423592"/>
                    <a:pt x="1122887" y="3414999"/>
                  </a:cubicBezTo>
                  <a:cubicBezTo>
                    <a:pt x="1106950" y="3300163"/>
                    <a:pt x="1090311" y="3183764"/>
                    <a:pt x="1086639" y="3068224"/>
                  </a:cubicBezTo>
                  <a:cubicBezTo>
                    <a:pt x="1110466" y="2979871"/>
                    <a:pt x="1207413" y="2978699"/>
                    <a:pt x="1274205" y="2946123"/>
                  </a:cubicBezTo>
                  <a:cubicBezTo>
                    <a:pt x="1247957" y="2836755"/>
                    <a:pt x="1262878" y="2715669"/>
                    <a:pt x="1293970" y="2608254"/>
                  </a:cubicBezTo>
                  <a:close/>
                  <a:moveTo>
                    <a:pt x="2472489" y="3039945"/>
                  </a:moveTo>
                  <a:cubicBezTo>
                    <a:pt x="2492253" y="3019477"/>
                    <a:pt x="2659351" y="2982370"/>
                    <a:pt x="2696146" y="2975808"/>
                  </a:cubicBezTo>
                  <a:cubicBezTo>
                    <a:pt x="2726222" y="2970496"/>
                    <a:pt x="2764736" y="2972449"/>
                    <a:pt x="2795046" y="2967137"/>
                  </a:cubicBezTo>
                  <a:cubicBezTo>
                    <a:pt x="2813014" y="2963934"/>
                    <a:pt x="2899727" y="2943467"/>
                    <a:pt x="2894649" y="2921358"/>
                  </a:cubicBezTo>
                  <a:cubicBezTo>
                    <a:pt x="2784578" y="2860347"/>
                    <a:pt x="2642243" y="2888939"/>
                    <a:pt x="2526313" y="2919874"/>
                  </a:cubicBezTo>
                  <a:cubicBezTo>
                    <a:pt x="2426632" y="2946513"/>
                    <a:pt x="2333903" y="2992213"/>
                    <a:pt x="2235160" y="3020961"/>
                  </a:cubicBezTo>
                  <a:cubicBezTo>
                    <a:pt x="2090950" y="3062990"/>
                    <a:pt x="1937132" y="3080411"/>
                    <a:pt x="1787454" y="3063615"/>
                  </a:cubicBezTo>
                  <a:lnTo>
                    <a:pt x="1800266" y="3098144"/>
                  </a:lnTo>
                  <a:lnTo>
                    <a:pt x="1743160" y="3481010"/>
                  </a:lnTo>
                  <a:cubicBezTo>
                    <a:pt x="1901119" y="3474839"/>
                    <a:pt x="2063686" y="3492025"/>
                    <a:pt x="2220786" y="3474604"/>
                  </a:cubicBezTo>
                  <a:cubicBezTo>
                    <a:pt x="2344997" y="3460855"/>
                    <a:pt x="2470770" y="3421327"/>
                    <a:pt x="2594902" y="3405859"/>
                  </a:cubicBezTo>
                  <a:cubicBezTo>
                    <a:pt x="2656852" y="3398125"/>
                    <a:pt x="2721379" y="3400000"/>
                    <a:pt x="2783172" y="3391641"/>
                  </a:cubicBezTo>
                  <a:cubicBezTo>
                    <a:pt x="2825200" y="3385938"/>
                    <a:pt x="2879494" y="3379376"/>
                    <a:pt x="2907148" y="3345003"/>
                  </a:cubicBezTo>
                  <a:cubicBezTo>
                    <a:pt x="2848011" y="3286023"/>
                    <a:pt x="2736925" y="3286413"/>
                    <a:pt x="2657477" y="3291335"/>
                  </a:cubicBezTo>
                  <a:cubicBezTo>
                    <a:pt x="2611152" y="3294147"/>
                    <a:pt x="2529907" y="3319146"/>
                    <a:pt x="2492800" y="3317114"/>
                  </a:cubicBezTo>
                  <a:cubicBezTo>
                    <a:pt x="2466942" y="3315708"/>
                    <a:pt x="2455068" y="3290866"/>
                    <a:pt x="2472332" y="3273836"/>
                  </a:cubicBezTo>
                  <a:cubicBezTo>
                    <a:pt x="2503033" y="3243526"/>
                    <a:pt x="2740596" y="3236338"/>
                    <a:pt x="2790125" y="3240791"/>
                  </a:cubicBezTo>
                  <a:cubicBezTo>
                    <a:pt x="2823638" y="3243760"/>
                    <a:pt x="2858089" y="3260087"/>
                    <a:pt x="2891524" y="3260243"/>
                  </a:cubicBezTo>
                  <a:cubicBezTo>
                    <a:pt x="2914648" y="3260243"/>
                    <a:pt x="3028234" y="3250322"/>
                    <a:pt x="2984878" y="3208762"/>
                  </a:cubicBezTo>
                  <a:cubicBezTo>
                    <a:pt x="2909570" y="3136657"/>
                    <a:pt x="2647712" y="3166265"/>
                    <a:pt x="2549749" y="3190560"/>
                  </a:cubicBezTo>
                  <a:lnTo>
                    <a:pt x="2530297" y="3184232"/>
                  </a:lnTo>
                  <a:cubicBezTo>
                    <a:pt x="2502096" y="3144704"/>
                    <a:pt x="2554280" y="3136345"/>
                    <a:pt x="2584434" y="3129705"/>
                  </a:cubicBezTo>
                  <a:cubicBezTo>
                    <a:pt x="2683100" y="3107909"/>
                    <a:pt x="2778172" y="3119861"/>
                    <a:pt x="2870666" y="3105956"/>
                  </a:cubicBezTo>
                  <a:cubicBezTo>
                    <a:pt x="2917070" y="3098925"/>
                    <a:pt x="3026906" y="3076895"/>
                    <a:pt x="2926131" y="3041585"/>
                  </a:cubicBezTo>
                  <a:cubicBezTo>
                    <a:pt x="2854105" y="3016352"/>
                    <a:pt x="2741534" y="3021743"/>
                    <a:pt x="2666695" y="3034867"/>
                  </a:cubicBezTo>
                  <a:cubicBezTo>
                    <a:pt x="2630447" y="3041195"/>
                    <a:pt x="2507174" y="3085410"/>
                    <a:pt x="2486941" y="3082676"/>
                  </a:cubicBezTo>
                  <a:cubicBezTo>
                    <a:pt x="2476707" y="3081270"/>
                    <a:pt x="2469051" y="3074942"/>
                    <a:pt x="2465380" y="3065412"/>
                  </a:cubicBezTo>
                  <a:cubicBezTo>
                    <a:pt x="2463583" y="3057834"/>
                    <a:pt x="2467176" y="3045413"/>
                    <a:pt x="2472489" y="3039867"/>
                  </a:cubicBezTo>
                  <a:close/>
                  <a:moveTo>
                    <a:pt x="1728630" y="3093379"/>
                  </a:moveTo>
                  <a:cubicBezTo>
                    <a:pt x="1770502" y="3045023"/>
                    <a:pt x="1614653" y="3007447"/>
                    <a:pt x="1586295" y="3002213"/>
                  </a:cubicBezTo>
                  <a:cubicBezTo>
                    <a:pt x="1480130" y="2982683"/>
                    <a:pt x="1354357" y="2982839"/>
                    <a:pt x="1249598" y="3009790"/>
                  </a:cubicBezTo>
                  <a:cubicBezTo>
                    <a:pt x="1211866" y="3019477"/>
                    <a:pt x="1165541" y="3033851"/>
                    <a:pt x="1143120" y="3067677"/>
                  </a:cubicBezTo>
                  <a:cubicBezTo>
                    <a:pt x="1135464" y="3107206"/>
                    <a:pt x="1258894" y="3138376"/>
                    <a:pt x="1286314" y="3143923"/>
                  </a:cubicBezTo>
                  <a:cubicBezTo>
                    <a:pt x="1399119" y="3166812"/>
                    <a:pt x="1560359" y="3166030"/>
                    <a:pt x="1668868" y="3125252"/>
                  </a:cubicBezTo>
                  <a:cubicBezTo>
                    <a:pt x="1681445" y="3120565"/>
                    <a:pt x="1721364" y="3101660"/>
                    <a:pt x="1728630" y="3093301"/>
                  </a:cubicBezTo>
                  <a:close/>
                  <a:moveTo>
                    <a:pt x="1736754" y="3152125"/>
                  </a:moveTo>
                  <a:cubicBezTo>
                    <a:pt x="1554734" y="3235401"/>
                    <a:pt x="1325530" y="3227120"/>
                    <a:pt x="1142105" y="3152125"/>
                  </a:cubicBezTo>
                  <a:lnTo>
                    <a:pt x="1161088" y="3310240"/>
                  </a:lnTo>
                  <a:cubicBezTo>
                    <a:pt x="1277955" y="3280789"/>
                    <a:pt x="1404510" y="3270868"/>
                    <a:pt x="1525127" y="3278289"/>
                  </a:cubicBezTo>
                  <a:cubicBezTo>
                    <a:pt x="1586764" y="3282117"/>
                    <a:pt x="1660821" y="3293054"/>
                    <a:pt x="1711443" y="3329145"/>
                  </a:cubicBezTo>
                  <a:lnTo>
                    <a:pt x="1736754" y="3152047"/>
                  </a:lnTo>
                  <a:close/>
                  <a:moveTo>
                    <a:pt x="1654572" y="3354612"/>
                  </a:moveTo>
                  <a:cubicBezTo>
                    <a:pt x="1500519" y="3316255"/>
                    <a:pt x="1332014" y="3318286"/>
                    <a:pt x="1179993" y="3363987"/>
                  </a:cubicBezTo>
                  <a:cubicBezTo>
                    <a:pt x="1308344" y="3404609"/>
                    <a:pt x="1448023" y="3396484"/>
                    <a:pt x="1579811" y="3377814"/>
                  </a:cubicBezTo>
                  <a:lnTo>
                    <a:pt x="1654572" y="3354612"/>
                  </a:lnTo>
                  <a:close/>
                  <a:moveTo>
                    <a:pt x="1634573" y="3834191"/>
                  </a:moveTo>
                  <a:lnTo>
                    <a:pt x="1698866" y="3392500"/>
                  </a:lnTo>
                  <a:cubicBezTo>
                    <a:pt x="1637932" y="3426873"/>
                    <a:pt x="1550750" y="3439294"/>
                    <a:pt x="1480911" y="3443356"/>
                  </a:cubicBezTo>
                  <a:cubicBezTo>
                    <a:pt x="1381620" y="3449137"/>
                    <a:pt x="1269284" y="3445856"/>
                    <a:pt x="1173821" y="3417811"/>
                  </a:cubicBezTo>
                  <a:lnTo>
                    <a:pt x="1219053" y="3827941"/>
                  </a:lnTo>
                  <a:cubicBezTo>
                    <a:pt x="1349123" y="3881063"/>
                    <a:pt x="1503331" y="3885203"/>
                    <a:pt x="1634573" y="3834191"/>
                  </a:cubicBezTo>
                  <a:close/>
                  <a:moveTo>
                    <a:pt x="3597026" y="3443122"/>
                  </a:moveTo>
                  <a:lnTo>
                    <a:pt x="2821997" y="3443122"/>
                  </a:lnTo>
                  <a:cubicBezTo>
                    <a:pt x="2801061" y="3443122"/>
                    <a:pt x="2743643" y="3460777"/>
                    <a:pt x="2730285" y="3481088"/>
                  </a:cubicBezTo>
                  <a:lnTo>
                    <a:pt x="3590776" y="3481088"/>
                  </a:lnTo>
                  <a:lnTo>
                    <a:pt x="3597104" y="3443122"/>
                  </a:lnTo>
                  <a:close/>
                  <a:moveTo>
                    <a:pt x="2496081" y="3481088"/>
                  </a:moveTo>
                  <a:lnTo>
                    <a:pt x="2660601" y="3481088"/>
                  </a:lnTo>
                  <a:cubicBezTo>
                    <a:pt x="2662008" y="3481088"/>
                    <a:pt x="2666539" y="3460621"/>
                    <a:pt x="2673257" y="3455856"/>
                  </a:cubicBezTo>
                  <a:cubicBezTo>
                    <a:pt x="2634275" y="3452340"/>
                    <a:pt x="2596543" y="3461012"/>
                    <a:pt x="2557952" y="3463824"/>
                  </a:cubicBezTo>
                  <a:lnTo>
                    <a:pt x="2496081" y="3481088"/>
                  </a:ln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9" name="Free-form: Shape 8">
              <a:extLst>
                <a:ext uri="{FF2B5EF4-FFF2-40B4-BE49-F238E27FC236}">
                  <a16:creationId xmlns:a16="http://schemas.microsoft.com/office/drawing/2014/main" id="{59E23BD8-9021-A754-5B27-DD00DCEB4A01}"/>
                </a:ext>
              </a:extLst>
            </p:cNvPr>
            <p:cNvSpPr/>
            <p:nvPr/>
          </p:nvSpPr>
          <p:spPr>
            <a:xfrm>
              <a:off x="11752373" y="6117240"/>
              <a:ext cx="51344" cy="47931"/>
            </a:xfrm>
            <a:custGeom>
              <a:avLst/>
              <a:gdLst>
                <a:gd name="csX0" fmla="*/ 7152 w 51344"/>
                <a:gd name="csY0" fmla="*/ 43983 h 47931"/>
                <a:gd name="csX1" fmla="*/ 28400 w 51344"/>
                <a:gd name="csY1" fmla="*/ 2 h 47931"/>
                <a:gd name="csX2" fmla="*/ 7152 w 51344"/>
                <a:gd name="csY2" fmla="*/ 43983 h 47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344" h="47931">
                  <a:moveTo>
                    <a:pt x="7152" y="43983"/>
                  </a:moveTo>
                  <a:cubicBezTo>
                    <a:pt x="-6598" y="35156"/>
                    <a:pt x="-1051" y="236"/>
                    <a:pt x="28400" y="2"/>
                  </a:cubicBezTo>
                  <a:cubicBezTo>
                    <a:pt x="76522" y="-389"/>
                    <a:pt x="38868" y="64295"/>
                    <a:pt x="7152" y="43983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260B010-CB30-D6FF-DA0D-C977DFB768EE}"/>
                </a:ext>
              </a:extLst>
            </p:cNvPr>
            <p:cNvSpPr/>
            <p:nvPr/>
          </p:nvSpPr>
          <p:spPr>
            <a:xfrm>
              <a:off x="10441073" y="5238653"/>
              <a:ext cx="324520" cy="601540"/>
            </a:xfrm>
            <a:custGeom>
              <a:avLst/>
              <a:gdLst>
                <a:gd name="csX0" fmla="*/ 277658 w 324520"/>
                <a:gd name="csY0" fmla="*/ 554312 h 601540"/>
                <a:gd name="csX1" fmla="*/ 19393 w 324520"/>
                <a:gd name="csY1" fmla="*/ 516581 h 601540"/>
                <a:gd name="csX2" fmla="*/ 114622 w 324520"/>
                <a:gd name="csY2" fmla="*/ 283705 h 601540"/>
                <a:gd name="csX3" fmla="*/ 198210 w 324520"/>
                <a:gd name="csY3" fmla="*/ 122387 h 601540"/>
                <a:gd name="csX4" fmla="*/ 161962 w 324520"/>
                <a:gd name="csY4" fmla="*/ 57782 h 601540"/>
                <a:gd name="csX5" fmla="*/ 113684 w 324520"/>
                <a:gd name="csY5" fmla="*/ 14347 h 601540"/>
                <a:gd name="csX6" fmla="*/ 233989 w 324520"/>
                <a:gd name="csY6" fmla="*/ 68015 h 601540"/>
                <a:gd name="csX7" fmla="*/ 251878 w 324520"/>
                <a:gd name="csY7" fmla="*/ 126059 h 601540"/>
                <a:gd name="csX8" fmla="*/ 279142 w 324520"/>
                <a:gd name="csY8" fmla="*/ 149416 h 601540"/>
                <a:gd name="csX9" fmla="*/ 269143 w 324520"/>
                <a:gd name="csY9" fmla="*/ 313078 h 601540"/>
                <a:gd name="csX10" fmla="*/ 277814 w 324520"/>
                <a:gd name="csY10" fmla="*/ 554234 h 6015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24520" h="601540">
                  <a:moveTo>
                    <a:pt x="277658" y="554312"/>
                  </a:moveTo>
                  <a:cubicBezTo>
                    <a:pt x="202507" y="630636"/>
                    <a:pt x="68921" y="611887"/>
                    <a:pt x="19393" y="516581"/>
                  </a:cubicBezTo>
                  <a:cubicBezTo>
                    <a:pt x="-28026" y="425336"/>
                    <a:pt x="14472" y="312687"/>
                    <a:pt x="114622" y="283705"/>
                  </a:cubicBezTo>
                  <a:cubicBezTo>
                    <a:pt x="118137" y="221365"/>
                    <a:pt x="134854" y="148245"/>
                    <a:pt x="198210" y="122387"/>
                  </a:cubicBezTo>
                  <a:cubicBezTo>
                    <a:pt x="197976" y="94967"/>
                    <a:pt x="185086" y="72156"/>
                    <a:pt x="161962" y="57782"/>
                  </a:cubicBezTo>
                  <a:cubicBezTo>
                    <a:pt x="145010" y="47235"/>
                    <a:pt x="99075" y="44033"/>
                    <a:pt x="113684" y="14347"/>
                  </a:cubicBezTo>
                  <a:cubicBezTo>
                    <a:pt x="147900" y="-26901"/>
                    <a:pt x="216334" y="30127"/>
                    <a:pt x="233989" y="68015"/>
                  </a:cubicBezTo>
                  <a:cubicBezTo>
                    <a:pt x="241801" y="84733"/>
                    <a:pt x="244691" y="115122"/>
                    <a:pt x="251878" y="126059"/>
                  </a:cubicBezTo>
                  <a:cubicBezTo>
                    <a:pt x="256644" y="133402"/>
                    <a:pt x="270393" y="136995"/>
                    <a:pt x="279142" y="149416"/>
                  </a:cubicBezTo>
                  <a:cubicBezTo>
                    <a:pt x="313359" y="197851"/>
                    <a:pt x="290157" y="264097"/>
                    <a:pt x="269143" y="313078"/>
                  </a:cubicBezTo>
                  <a:cubicBezTo>
                    <a:pt x="337420" y="377527"/>
                    <a:pt x="345153" y="485957"/>
                    <a:pt x="277814" y="554234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5ADDF3F9-4EE2-E5D4-8D13-1611555B965E}"/>
                </a:ext>
              </a:extLst>
            </p:cNvPr>
            <p:cNvSpPr/>
            <p:nvPr/>
          </p:nvSpPr>
          <p:spPr>
            <a:xfrm>
              <a:off x="11162726" y="5304090"/>
              <a:ext cx="227993" cy="486470"/>
            </a:xfrm>
            <a:custGeom>
              <a:avLst/>
              <a:gdLst>
                <a:gd name="csX0" fmla="*/ 206745 w 227993"/>
                <a:gd name="csY0" fmla="*/ 0 h 486470"/>
                <a:gd name="csX1" fmla="*/ 227993 w 227993"/>
                <a:gd name="csY1" fmla="*/ 14687 h 486470"/>
                <a:gd name="csX2" fmla="*/ 225806 w 227993"/>
                <a:gd name="csY2" fmla="*/ 48512 h 486470"/>
                <a:gd name="csX3" fmla="*/ 48239 w 227993"/>
                <a:gd name="csY3" fmla="*/ 471845 h 486470"/>
                <a:gd name="csX4" fmla="*/ 4258 w 227993"/>
                <a:gd name="csY4" fmla="*/ 440519 h 486470"/>
                <a:gd name="csX5" fmla="*/ 179793 w 227993"/>
                <a:gd name="csY5" fmla="*/ 21483 h 486470"/>
                <a:gd name="csX6" fmla="*/ 206745 w 227993"/>
                <a:gd name="csY6" fmla="*/ 78 h 486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227993" h="486470">
                  <a:moveTo>
                    <a:pt x="206745" y="0"/>
                  </a:moveTo>
                  <a:lnTo>
                    <a:pt x="227993" y="14687"/>
                  </a:lnTo>
                  <a:lnTo>
                    <a:pt x="225806" y="48512"/>
                  </a:lnTo>
                  <a:lnTo>
                    <a:pt x="48239" y="471845"/>
                  </a:lnTo>
                  <a:cubicBezTo>
                    <a:pt x="19569" y="502937"/>
                    <a:pt x="-11522" y="480672"/>
                    <a:pt x="4258" y="440519"/>
                  </a:cubicBezTo>
                  <a:lnTo>
                    <a:pt x="179793" y="21483"/>
                  </a:lnTo>
                  <a:lnTo>
                    <a:pt x="206745" y="78"/>
                  </a:ln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A74E17C4-1106-722C-F6DC-72CF64944790}"/>
                </a:ext>
              </a:extLst>
            </p:cNvPr>
            <p:cNvSpPr/>
            <p:nvPr/>
          </p:nvSpPr>
          <p:spPr>
            <a:xfrm>
              <a:off x="11425821" y="5130215"/>
              <a:ext cx="48698" cy="44404"/>
            </a:xfrm>
            <a:custGeom>
              <a:avLst/>
              <a:gdLst>
                <a:gd name="csX0" fmla="*/ 4740 w 48698"/>
                <a:gd name="csY0" fmla="*/ 37869 h 44404"/>
                <a:gd name="csX1" fmla="*/ 47081 w 48698"/>
                <a:gd name="csY1" fmla="*/ 28026 h 44404"/>
                <a:gd name="csX2" fmla="*/ 4740 w 48698"/>
                <a:gd name="csY2" fmla="*/ 37869 h 44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8698" h="44404">
                  <a:moveTo>
                    <a:pt x="4740" y="37869"/>
                  </a:moveTo>
                  <a:cubicBezTo>
                    <a:pt x="-20024" y="-1035"/>
                    <a:pt x="60986" y="-18768"/>
                    <a:pt x="47081" y="28026"/>
                  </a:cubicBezTo>
                  <a:cubicBezTo>
                    <a:pt x="41456" y="46931"/>
                    <a:pt x="11380" y="48415"/>
                    <a:pt x="4740" y="37869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F462575-A94F-23BB-036E-FA02E8B3CDBC}"/>
                </a:ext>
              </a:extLst>
            </p:cNvPr>
            <p:cNvSpPr/>
            <p:nvPr/>
          </p:nvSpPr>
          <p:spPr>
            <a:xfrm>
              <a:off x="11381925" y="5222697"/>
              <a:ext cx="47249" cy="46586"/>
            </a:xfrm>
            <a:custGeom>
              <a:avLst/>
              <a:gdLst>
                <a:gd name="csX0" fmla="*/ 40433 w 47249"/>
                <a:gd name="csY0" fmla="*/ 4132 h 46586"/>
                <a:gd name="csX1" fmla="*/ 20591 w 47249"/>
                <a:gd name="csY1" fmla="*/ 46474 h 46586"/>
                <a:gd name="csX2" fmla="*/ 40433 w 47249"/>
                <a:gd name="csY2" fmla="*/ 4132 h 46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47249" h="46586">
                  <a:moveTo>
                    <a:pt x="40433" y="4132"/>
                  </a:moveTo>
                  <a:cubicBezTo>
                    <a:pt x="52307" y="11710"/>
                    <a:pt x="50433" y="48895"/>
                    <a:pt x="20591" y="46474"/>
                  </a:cubicBezTo>
                  <a:cubicBezTo>
                    <a:pt x="-21516" y="43036"/>
                    <a:pt x="9029" y="-15866"/>
                    <a:pt x="40433" y="4132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2F95AD5A-246A-41DF-6581-33C18F89B74F}"/>
                </a:ext>
              </a:extLst>
            </p:cNvPr>
            <p:cNvSpPr/>
            <p:nvPr/>
          </p:nvSpPr>
          <p:spPr>
            <a:xfrm>
              <a:off x="7432841" y="4765019"/>
              <a:ext cx="369474" cy="379207"/>
            </a:xfrm>
            <a:custGeom>
              <a:avLst/>
              <a:gdLst>
                <a:gd name="csX0" fmla="*/ 174058 w 369474"/>
                <a:gd name="csY0" fmla="*/ 590 h 379207"/>
                <a:gd name="csX1" fmla="*/ 191010 w 369474"/>
                <a:gd name="csY1" fmla="*/ 379160 h 379207"/>
                <a:gd name="csX2" fmla="*/ 174058 w 369474"/>
                <a:gd name="csY2" fmla="*/ 590 h 37920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9474" h="379207">
                  <a:moveTo>
                    <a:pt x="174058" y="590"/>
                  </a:moveTo>
                  <a:cubicBezTo>
                    <a:pt x="423104" y="-17221"/>
                    <a:pt x="439900" y="374160"/>
                    <a:pt x="191010" y="379160"/>
                  </a:cubicBezTo>
                  <a:cubicBezTo>
                    <a:pt x="-51709" y="384003"/>
                    <a:pt x="-69364" y="18011"/>
                    <a:pt x="174058" y="590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373A97CB-987A-BE39-ADED-C4F5C8E23E42}"/>
                </a:ext>
              </a:extLst>
            </p:cNvPr>
            <p:cNvSpPr/>
            <p:nvPr/>
          </p:nvSpPr>
          <p:spPr>
            <a:xfrm>
              <a:off x="7313769" y="4335634"/>
              <a:ext cx="279434" cy="281566"/>
            </a:xfrm>
            <a:custGeom>
              <a:avLst/>
              <a:gdLst>
                <a:gd name="csX0" fmla="*/ 134624 w 279434"/>
                <a:gd name="csY0" fmla="*/ 80 h 281566"/>
                <a:gd name="csX1" fmla="*/ 265866 w 279434"/>
                <a:gd name="csY1" fmla="*/ 80622 h 281566"/>
                <a:gd name="csX2" fmla="*/ 38771 w 279434"/>
                <a:gd name="csY2" fmla="*/ 238112 h 281566"/>
                <a:gd name="csX3" fmla="*/ 134624 w 279434"/>
                <a:gd name="csY3" fmla="*/ 80 h 2815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279434" h="281566">
                  <a:moveTo>
                    <a:pt x="134624" y="80"/>
                  </a:moveTo>
                  <a:cubicBezTo>
                    <a:pt x="187824" y="-1873"/>
                    <a:pt x="244461" y="31953"/>
                    <a:pt x="265866" y="80622"/>
                  </a:cubicBezTo>
                  <a:cubicBezTo>
                    <a:pt x="330940" y="228503"/>
                    <a:pt x="146577" y="349511"/>
                    <a:pt x="38771" y="238112"/>
                  </a:cubicBezTo>
                  <a:cubicBezTo>
                    <a:pt x="-44505" y="152024"/>
                    <a:pt x="15101" y="4533"/>
                    <a:pt x="134624" y="80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CF768421-9161-3087-1B8D-0A15247DD8DD}"/>
                </a:ext>
              </a:extLst>
            </p:cNvPr>
            <p:cNvSpPr/>
            <p:nvPr/>
          </p:nvSpPr>
          <p:spPr>
            <a:xfrm>
              <a:off x="7735640" y="3430003"/>
              <a:ext cx="361251" cy="239949"/>
            </a:xfrm>
            <a:custGeom>
              <a:avLst/>
              <a:gdLst>
                <a:gd name="csX0" fmla="*/ 307402 w 361251"/>
                <a:gd name="csY0" fmla="*/ 137011 h 239949"/>
                <a:gd name="csX1" fmla="*/ 158584 w 361251"/>
                <a:gd name="csY1" fmla="*/ 115137 h 239949"/>
                <a:gd name="csX2" fmla="*/ 87651 w 361251"/>
                <a:gd name="csY2" fmla="*/ 88108 h 239949"/>
                <a:gd name="csX3" fmla="*/ 269670 w 361251"/>
                <a:gd name="csY3" fmla="*/ 181227 h 239949"/>
                <a:gd name="csX4" fmla="*/ 356696 w 361251"/>
                <a:gd name="csY4" fmla="*/ 227396 h 239949"/>
                <a:gd name="csX5" fmla="*/ 174676 w 361251"/>
                <a:gd name="csY5" fmla="*/ 206694 h 239949"/>
                <a:gd name="csX6" fmla="*/ 0 w 361251"/>
                <a:gd name="csY6" fmla="*/ 16784 h 239949"/>
                <a:gd name="csX7" fmla="*/ 16249 w 361251"/>
                <a:gd name="csY7" fmla="*/ 614 h 239949"/>
                <a:gd name="csX8" fmla="*/ 155537 w 361251"/>
                <a:gd name="csY8" fmla="*/ 61313 h 239949"/>
                <a:gd name="csX9" fmla="*/ 312558 w 361251"/>
                <a:gd name="csY9" fmla="*/ 113497 h 239949"/>
                <a:gd name="csX10" fmla="*/ 307402 w 361251"/>
                <a:gd name="csY10" fmla="*/ 137089 h 2399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61251" h="239949">
                  <a:moveTo>
                    <a:pt x="307402" y="137011"/>
                  </a:moveTo>
                  <a:cubicBezTo>
                    <a:pt x="290685" y="153494"/>
                    <a:pt x="184910" y="123262"/>
                    <a:pt x="158584" y="115137"/>
                  </a:cubicBezTo>
                  <a:cubicBezTo>
                    <a:pt x="134523" y="107716"/>
                    <a:pt x="112337" y="93420"/>
                    <a:pt x="87651" y="88108"/>
                  </a:cubicBezTo>
                  <a:cubicBezTo>
                    <a:pt x="132726" y="142558"/>
                    <a:pt x="202956" y="166072"/>
                    <a:pt x="269670" y="181227"/>
                  </a:cubicBezTo>
                  <a:cubicBezTo>
                    <a:pt x="291388" y="186149"/>
                    <a:pt x="382476" y="184508"/>
                    <a:pt x="356696" y="227396"/>
                  </a:cubicBezTo>
                  <a:cubicBezTo>
                    <a:pt x="336697" y="260597"/>
                    <a:pt x="205768" y="218803"/>
                    <a:pt x="174676" y="206694"/>
                  </a:cubicBezTo>
                  <a:cubicBezTo>
                    <a:pt x="91401" y="174196"/>
                    <a:pt x="10624" y="111075"/>
                    <a:pt x="0" y="16784"/>
                  </a:cubicBezTo>
                  <a:cubicBezTo>
                    <a:pt x="1875" y="9754"/>
                    <a:pt x="9296" y="2723"/>
                    <a:pt x="16249" y="614"/>
                  </a:cubicBezTo>
                  <a:cubicBezTo>
                    <a:pt x="40076" y="-6417"/>
                    <a:pt x="123977" y="49048"/>
                    <a:pt x="155537" y="61313"/>
                  </a:cubicBezTo>
                  <a:cubicBezTo>
                    <a:pt x="185379" y="72875"/>
                    <a:pt x="304356" y="96857"/>
                    <a:pt x="312558" y="113497"/>
                  </a:cubicBezTo>
                  <a:lnTo>
                    <a:pt x="307402" y="137089"/>
                  </a:ln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C7478F5-5604-0FFC-8DC9-EF6654647FDF}"/>
                </a:ext>
              </a:extLst>
            </p:cNvPr>
            <p:cNvSpPr/>
            <p:nvPr/>
          </p:nvSpPr>
          <p:spPr>
            <a:xfrm>
              <a:off x="7835494" y="3234622"/>
              <a:ext cx="60599" cy="62643"/>
            </a:xfrm>
            <a:custGeom>
              <a:avLst/>
              <a:gdLst>
                <a:gd name="csX0" fmla="*/ 29826 w 60599"/>
                <a:gd name="csY0" fmla="*/ 147 h 62643"/>
                <a:gd name="csX1" fmla="*/ 28888 w 60599"/>
                <a:gd name="csY1" fmla="*/ 62643 h 62643"/>
                <a:gd name="csX2" fmla="*/ 29826 w 60599"/>
                <a:gd name="csY2" fmla="*/ 147 h 626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599" h="62643">
                  <a:moveTo>
                    <a:pt x="29826" y="147"/>
                  </a:moveTo>
                  <a:cubicBezTo>
                    <a:pt x="68729" y="-3524"/>
                    <a:pt x="73260" y="62643"/>
                    <a:pt x="28888" y="62643"/>
                  </a:cubicBezTo>
                  <a:cubicBezTo>
                    <a:pt x="-12828" y="62643"/>
                    <a:pt x="-6578" y="3585"/>
                    <a:pt x="29826" y="147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3ACA0753-292E-B92D-C36B-F51A23E630D4}"/>
                </a:ext>
              </a:extLst>
            </p:cNvPr>
            <p:cNvSpPr/>
            <p:nvPr/>
          </p:nvSpPr>
          <p:spPr>
            <a:xfrm>
              <a:off x="8170621" y="3239390"/>
              <a:ext cx="51776" cy="57628"/>
            </a:xfrm>
            <a:custGeom>
              <a:avLst/>
              <a:gdLst>
                <a:gd name="csX0" fmla="*/ 17725 w 51776"/>
                <a:gd name="csY0" fmla="*/ 1238 h 57628"/>
                <a:gd name="csX1" fmla="*/ 34052 w 51776"/>
                <a:gd name="csY1" fmla="*/ 56391 h 57628"/>
                <a:gd name="csX2" fmla="*/ 17725 w 51776"/>
                <a:gd name="csY2" fmla="*/ 1238 h 576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1776" h="57628">
                  <a:moveTo>
                    <a:pt x="17725" y="1238"/>
                  </a:moveTo>
                  <a:cubicBezTo>
                    <a:pt x="54910" y="-9074"/>
                    <a:pt x="63581" y="48188"/>
                    <a:pt x="34052" y="56391"/>
                  </a:cubicBezTo>
                  <a:cubicBezTo>
                    <a:pt x="-3133" y="66702"/>
                    <a:pt x="-11805" y="9440"/>
                    <a:pt x="17725" y="1238"/>
                  </a:cubicBezTo>
                  <a:close/>
                </a:path>
              </a:pathLst>
            </a:custGeom>
            <a:solidFill>
              <a:srgbClr val="004C66"/>
            </a:solidFill>
            <a:ln w="7800" cap="flat">
              <a:noFill/>
              <a:prstDash val="solid"/>
              <a:miter/>
            </a:ln>
          </p:spPr>
        </p:sp>
      </p:grpSp>
    </p:spTree>
    <p:extLst>
      <p:ext uri="{BB962C8B-B14F-4D97-AF65-F5344CB8AC3E}">
        <p14:creationId xmlns:p14="http://schemas.microsoft.com/office/powerpoint/2010/main" val="1177139652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(Graphic 25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7CE1321-370A-3184-7BB8-D392A5E67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50" y="1117600"/>
            <a:ext cx="4687888" cy="2252663"/>
          </a:xfrm>
        </p:spPr>
        <p:txBody>
          <a:bodyPr anchor="t" anchorCtr="0"/>
          <a:lstStyle>
            <a:lvl1pPr>
              <a:defRPr sz="34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FCAECA5D-99CD-C2B2-CBE7-855FEFEF935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49468" y="3777168"/>
            <a:ext cx="4905905" cy="3080832"/>
          </a:xfrm>
        </p:spPr>
        <p:txBody>
          <a:bodyPr wrap="square" anchor="t"/>
          <a:lstStyle>
            <a:lvl1pPr marL="0" indent="0">
              <a:lnSpc>
                <a:spcPct val="120000"/>
              </a:lnSpc>
              <a:spcBef>
                <a:spcPts val="0"/>
              </a:spcBef>
              <a:buNone/>
              <a:defRPr sz="22000" spc="-300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 dirty="0"/>
              <a:t>##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E6A701C-82FE-CB10-1925-5508AC6CAF3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5A8D8ED1-EF89-5B18-E315-4DE7E975FDA3}"/>
              </a:ext>
            </a:extLst>
          </p:cNvPr>
          <p:cNvGrpSpPr/>
          <p:nvPr userDrawn="1"/>
        </p:nvGrpSpPr>
        <p:grpSpPr>
          <a:xfrm>
            <a:off x="6426191" y="1463562"/>
            <a:ext cx="5389877" cy="5071525"/>
            <a:chOff x="6426191" y="1463562"/>
            <a:chExt cx="5389877" cy="5071525"/>
          </a:xfrm>
        </p:grpSpPr>
        <p:grpSp>
          <p:nvGrpSpPr>
            <p:cNvPr id="3" name="Graphic 7">
              <a:extLst>
                <a:ext uri="{FF2B5EF4-FFF2-40B4-BE49-F238E27FC236}">
                  <a16:creationId xmlns:a16="http://schemas.microsoft.com/office/drawing/2014/main" id="{49CCB56D-691A-BB6A-B51F-4D39B3B5BE81}"/>
                </a:ext>
              </a:extLst>
            </p:cNvPr>
            <p:cNvGrpSpPr/>
            <p:nvPr/>
          </p:nvGrpSpPr>
          <p:grpSpPr>
            <a:xfrm>
              <a:off x="6426191" y="1463562"/>
              <a:ext cx="5389877" cy="5071525"/>
              <a:chOff x="6426191" y="1463562"/>
              <a:chExt cx="5389877" cy="5071525"/>
            </a:xfrm>
            <a:solidFill>
              <a:srgbClr val="004C66"/>
            </a:solidFill>
          </p:grpSpPr>
          <p:sp>
            <p:nvSpPr>
              <p:cNvPr id="12" name="Free-form: Shape 11">
                <a:extLst>
                  <a:ext uri="{FF2B5EF4-FFF2-40B4-BE49-F238E27FC236}">
                    <a16:creationId xmlns:a16="http://schemas.microsoft.com/office/drawing/2014/main" id="{1CA9452A-29F5-33B4-FC14-6B86F2D2F4A3}"/>
                  </a:ext>
                </a:extLst>
              </p:cNvPr>
              <p:cNvSpPr/>
              <p:nvPr/>
            </p:nvSpPr>
            <p:spPr>
              <a:xfrm>
                <a:off x="7376261" y="1993589"/>
                <a:ext cx="3684183" cy="3305728"/>
              </a:xfrm>
              <a:custGeom>
                <a:avLst/>
                <a:gdLst>
                  <a:gd name="csX0" fmla="*/ 107314 w 3684183"/>
                  <a:gd name="csY0" fmla="*/ 674478 h 3305728"/>
                  <a:gd name="csX1" fmla="*/ 49008 w 3684183"/>
                  <a:gd name="csY1" fmla="*/ 646411 h 3305728"/>
                  <a:gd name="csX2" fmla="*/ 11658 w 3684183"/>
                  <a:gd name="csY2" fmla="*/ 621927 h 3305728"/>
                  <a:gd name="csX3" fmla="*/ 22298 w 3684183"/>
                  <a:gd name="csY3" fmla="*/ 574424 h 3305728"/>
                  <a:gd name="csX4" fmla="*/ 66543 w 3684183"/>
                  <a:gd name="csY4" fmla="*/ 569484 h 3305728"/>
                  <a:gd name="csX5" fmla="*/ 83210 w 3684183"/>
                  <a:gd name="csY5" fmla="*/ 567801 h 3305728"/>
                  <a:gd name="csX6" fmla="*/ 62255 w 3684183"/>
                  <a:gd name="csY6" fmla="*/ 549777 h 3305728"/>
                  <a:gd name="csX7" fmla="*/ 20995 w 3684183"/>
                  <a:gd name="csY7" fmla="*/ 512156 h 3305728"/>
                  <a:gd name="csX8" fmla="*/ 36088 w 3684183"/>
                  <a:gd name="csY8" fmla="*/ 472199 h 3305728"/>
                  <a:gd name="csX9" fmla="*/ 80224 w 3684183"/>
                  <a:gd name="csY9" fmla="*/ 474968 h 3305728"/>
                  <a:gd name="csX10" fmla="*/ 149442 w 3684183"/>
                  <a:gd name="csY10" fmla="*/ 497769 h 3305728"/>
                  <a:gd name="csX11" fmla="*/ 174686 w 3684183"/>
                  <a:gd name="csY11" fmla="*/ 506727 h 3305728"/>
                  <a:gd name="csX12" fmla="*/ 177780 w 3684183"/>
                  <a:gd name="csY12" fmla="*/ 501949 h 3305728"/>
                  <a:gd name="csX13" fmla="*/ 160680 w 3684183"/>
                  <a:gd name="csY13" fmla="*/ 480885 h 3305728"/>
                  <a:gd name="csX14" fmla="*/ 113177 w 3684183"/>
                  <a:gd name="csY14" fmla="*/ 415034 h 3305728"/>
                  <a:gd name="csX15" fmla="*/ 114317 w 3684183"/>
                  <a:gd name="csY15" fmla="*/ 373123 h 3305728"/>
                  <a:gd name="csX16" fmla="*/ 158399 w 3684183"/>
                  <a:gd name="csY16" fmla="*/ 368346 h 3305728"/>
                  <a:gd name="csX17" fmla="*/ 196836 w 3684183"/>
                  <a:gd name="csY17" fmla="*/ 391255 h 3305728"/>
                  <a:gd name="csX18" fmla="*/ 294881 w 3684183"/>
                  <a:gd name="csY18" fmla="*/ 475294 h 3305728"/>
                  <a:gd name="csX19" fmla="*/ 324576 w 3684183"/>
                  <a:gd name="csY19" fmla="*/ 501624 h 3305728"/>
                  <a:gd name="csX20" fmla="*/ 324685 w 3684183"/>
                  <a:gd name="csY20" fmla="*/ 467965 h 3305728"/>
                  <a:gd name="csX21" fmla="*/ 331145 w 3684183"/>
                  <a:gd name="csY21" fmla="*/ 401244 h 3305728"/>
                  <a:gd name="csX22" fmla="*/ 341949 w 3684183"/>
                  <a:gd name="csY22" fmla="*/ 378823 h 3305728"/>
                  <a:gd name="csX23" fmla="*/ 383045 w 3684183"/>
                  <a:gd name="csY23" fmla="*/ 375457 h 3305728"/>
                  <a:gd name="csX24" fmla="*/ 403349 w 3684183"/>
                  <a:gd name="csY24" fmla="*/ 405262 h 3305728"/>
                  <a:gd name="csX25" fmla="*/ 438582 w 3684183"/>
                  <a:gd name="csY25" fmla="*/ 505804 h 3305728"/>
                  <a:gd name="csX26" fmla="*/ 447702 w 3684183"/>
                  <a:gd name="csY26" fmla="*/ 535337 h 3305728"/>
                  <a:gd name="csX27" fmla="*/ 487550 w 3684183"/>
                  <a:gd name="csY27" fmla="*/ 589897 h 3305728"/>
                  <a:gd name="csX28" fmla="*/ 757581 w 3684183"/>
                  <a:gd name="csY28" fmla="*/ 782078 h 3305728"/>
                  <a:gd name="csX29" fmla="*/ 1248999 w 3684183"/>
                  <a:gd name="csY29" fmla="*/ 1040002 h 3305728"/>
                  <a:gd name="csX30" fmla="*/ 1547151 w 3684183"/>
                  <a:gd name="csY30" fmla="*/ 1156233 h 3305728"/>
                  <a:gd name="csX31" fmla="*/ 1571201 w 3684183"/>
                  <a:gd name="csY31" fmla="*/ 1163671 h 3305728"/>
                  <a:gd name="csX32" fmla="*/ 1536402 w 3684183"/>
                  <a:gd name="csY32" fmla="*/ 1097385 h 3305728"/>
                  <a:gd name="csX33" fmla="*/ 1510452 w 3684183"/>
                  <a:gd name="csY33" fmla="*/ 1035224 h 3305728"/>
                  <a:gd name="csX34" fmla="*/ 1387815 w 3684183"/>
                  <a:gd name="csY34" fmla="*/ 964052 h 3305728"/>
                  <a:gd name="csX35" fmla="*/ 1431354 w 3684183"/>
                  <a:gd name="csY35" fmla="*/ 842283 h 3305728"/>
                  <a:gd name="csX36" fmla="*/ 1382060 w 3684183"/>
                  <a:gd name="csY36" fmla="*/ 697116 h 3305728"/>
                  <a:gd name="csX37" fmla="*/ 1340041 w 3684183"/>
                  <a:gd name="csY37" fmla="*/ 562807 h 3305728"/>
                  <a:gd name="csX38" fmla="*/ 1443189 w 3684183"/>
                  <a:gd name="csY38" fmla="*/ 467856 h 3305728"/>
                  <a:gd name="csX39" fmla="*/ 1449161 w 3684183"/>
                  <a:gd name="csY39" fmla="*/ 446032 h 3305728"/>
                  <a:gd name="csX40" fmla="*/ 1514741 w 3684183"/>
                  <a:gd name="csY40" fmla="*/ 365740 h 3305728"/>
                  <a:gd name="csX41" fmla="*/ 1591994 w 3684183"/>
                  <a:gd name="csY41" fmla="*/ 364057 h 3305728"/>
                  <a:gd name="csX42" fmla="*/ 1787106 w 3684183"/>
                  <a:gd name="csY42" fmla="*/ 328769 h 3305728"/>
                  <a:gd name="csX43" fmla="*/ 1811753 w 3684183"/>
                  <a:gd name="csY43" fmla="*/ 313406 h 3305728"/>
                  <a:gd name="csX44" fmla="*/ 1967995 w 3684183"/>
                  <a:gd name="csY44" fmla="*/ 345327 h 3305728"/>
                  <a:gd name="csX45" fmla="*/ 1985965 w 3684183"/>
                  <a:gd name="csY45" fmla="*/ 382298 h 3305728"/>
                  <a:gd name="csX46" fmla="*/ 2084444 w 3684183"/>
                  <a:gd name="csY46" fmla="*/ 411993 h 3305728"/>
                  <a:gd name="csX47" fmla="*/ 2108711 w 3684183"/>
                  <a:gd name="csY47" fmla="*/ 514544 h 3305728"/>
                  <a:gd name="csX48" fmla="*/ 2159905 w 3684183"/>
                  <a:gd name="csY48" fmla="*/ 601786 h 3305728"/>
                  <a:gd name="csX49" fmla="*/ 2117451 w 3684183"/>
                  <a:gd name="csY49" fmla="*/ 717963 h 3305728"/>
                  <a:gd name="csX50" fmla="*/ 2094650 w 3684183"/>
                  <a:gd name="csY50" fmla="*/ 770188 h 3305728"/>
                  <a:gd name="csX51" fmla="*/ 2159416 w 3684183"/>
                  <a:gd name="csY51" fmla="*/ 819699 h 3305728"/>
                  <a:gd name="csX52" fmla="*/ 2166636 w 3684183"/>
                  <a:gd name="csY52" fmla="*/ 907538 h 3305728"/>
                  <a:gd name="csX53" fmla="*/ 2063868 w 3684183"/>
                  <a:gd name="csY53" fmla="*/ 995485 h 3305728"/>
                  <a:gd name="csX54" fmla="*/ 2053011 w 3684183"/>
                  <a:gd name="csY54" fmla="*/ 1037722 h 3305728"/>
                  <a:gd name="csX55" fmla="*/ 2030535 w 3684183"/>
                  <a:gd name="csY55" fmla="*/ 1101185 h 3305728"/>
                  <a:gd name="csX56" fmla="*/ 2035747 w 3684183"/>
                  <a:gd name="csY56" fmla="*/ 1137395 h 3305728"/>
                  <a:gd name="csX57" fmla="*/ 2065986 w 3684183"/>
                  <a:gd name="csY57" fmla="*/ 1126809 h 3305728"/>
                  <a:gd name="csX58" fmla="*/ 2797902 w 3684183"/>
                  <a:gd name="csY58" fmla="*/ 680721 h 3305728"/>
                  <a:gd name="csX59" fmla="*/ 3124501 w 3684183"/>
                  <a:gd name="csY59" fmla="*/ 356674 h 3305728"/>
                  <a:gd name="csX60" fmla="*/ 3137585 w 3684183"/>
                  <a:gd name="csY60" fmla="*/ 342179 h 3305728"/>
                  <a:gd name="csX61" fmla="*/ 3177324 w 3684183"/>
                  <a:gd name="csY61" fmla="*/ 277358 h 3305728"/>
                  <a:gd name="csX62" fmla="*/ 3213208 w 3684183"/>
                  <a:gd name="csY62" fmla="*/ 121496 h 3305728"/>
                  <a:gd name="csX63" fmla="*/ 3230201 w 3684183"/>
                  <a:gd name="csY63" fmla="*/ 59282 h 3305728"/>
                  <a:gd name="csX64" fmla="*/ 3236661 w 3684183"/>
                  <a:gd name="csY64" fmla="*/ 43755 h 3305728"/>
                  <a:gd name="csX65" fmla="*/ 3268691 w 3684183"/>
                  <a:gd name="csY65" fmla="*/ 20357 h 3305728"/>
                  <a:gd name="csX66" fmla="*/ 3296704 w 3684183"/>
                  <a:gd name="csY66" fmla="*/ 44841 h 3305728"/>
                  <a:gd name="csX67" fmla="*/ 3313371 w 3684183"/>
                  <a:gd name="csY67" fmla="*/ 121279 h 3305728"/>
                  <a:gd name="csX68" fmla="*/ 3316302 w 3684183"/>
                  <a:gd name="csY68" fmla="*/ 144189 h 3305728"/>
                  <a:gd name="csX69" fmla="*/ 3336823 w 3684183"/>
                  <a:gd name="csY69" fmla="*/ 115253 h 3305728"/>
                  <a:gd name="csX70" fmla="*/ 3408864 w 3684183"/>
                  <a:gd name="csY70" fmla="*/ 25731 h 3305728"/>
                  <a:gd name="csX71" fmla="*/ 3440785 w 3684183"/>
                  <a:gd name="csY71" fmla="*/ 3636 h 3305728"/>
                  <a:gd name="csX72" fmla="*/ 3483456 w 3684183"/>
                  <a:gd name="csY72" fmla="*/ 22040 h 3305728"/>
                  <a:gd name="csX73" fmla="*/ 3485465 w 3684183"/>
                  <a:gd name="csY73" fmla="*/ 63082 h 3305728"/>
                  <a:gd name="csX74" fmla="*/ 3470373 w 3684183"/>
                  <a:gd name="csY74" fmla="*/ 133928 h 3305728"/>
                  <a:gd name="csX75" fmla="*/ 3492685 w 3684183"/>
                  <a:gd name="csY75" fmla="*/ 117370 h 3305728"/>
                  <a:gd name="csX76" fmla="*/ 3552294 w 3684183"/>
                  <a:gd name="csY76" fmla="*/ 81214 h 3305728"/>
                  <a:gd name="csX77" fmla="*/ 3598873 w 3684183"/>
                  <a:gd name="csY77" fmla="*/ 90226 h 3305728"/>
                  <a:gd name="csX78" fmla="*/ 3607722 w 3684183"/>
                  <a:gd name="csY78" fmla="*/ 134417 h 3305728"/>
                  <a:gd name="csX79" fmla="*/ 3595453 w 3684183"/>
                  <a:gd name="csY79" fmla="*/ 162647 h 3305728"/>
                  <a:gd name="csX80" fmla="*/ 3578732 w 3684183"/>
                  <a:gd name="csY80" fmla="*/ 188597 h 3305728"/>
                  <a:gd name="csX81" fmla="*/ 3567875 w 3684183"/>
                  <a:gd name="csY81" fmla="*/ 209932 h 3305728"/>
                  <a:gd name="csX82" fmla="*/ 3598113 w 3684183"/>
                  <a:gd name="csY82" fmla="*/ 199291 h 3305728"/>
                  <a:gd name="csX83" fmla="*/ 3641544 w 3684183"/>
                  <a:gd name="csY83" fmla="*/ 188162 h 3305728"/>
                  <a:gd name="csX84" fmla="*/ 3680034 w 3684183"/>
                  <a:gd name="csY84" fmla="*/ 205697 h 3305728"/>
                  <a:gd name="csX85" fmla="*/ 3675040 w 3684183"/>
                  <a:gd name="csY85" fmla="*/ 242234 h 3305728"/>
                  <a:gd name="csX86" fmla="*/ 3628460 w 3684183"/>
                  <a:gd name="csY86" fmla="*/ 290550 h 3305728"/>
                  <a:gd name="csX87" fmla="*/ 3560003 w 3684183"/>
                  <a:gd name="csY87" fmla="*/ 344567 h 3305728"/>
                  <a:gd name="csX88" fmla="*/ 3580578 w 3684183"/>
                  <a:gd name="csY88" fmla="*/ 345707 h 3305728"/>
                  <a:gd name="csX89" fmla="*/ 3605659 w 3684183"/>
                  <a:gd name="csY89" fmla="*/ 345653 h 3305728"/>
                  <a:gd name="csX90" fmla="*/ 3632532 w 3684183"/>
                  <a:gd name="csY90" fmla="*/ 413025 h 3305728"/>
                  <a:gd name="csX91" fmla="*/ 3586550 w 3684183"/>
                  <a:gd name="csY91" fmla="*/ 448801 h 3305728"/>
                  <a:gd name="csX92" fmla="*/ 3482533 w 3684183"/>
                  <a:gd name="csY92" fmla="*/ 490495 h 3305728"/>
                  <a:gd name="csX93" fmla="*/ 3364293 w 3684183"/>
                  <a:gd name="csY93" fmla="*/ 524099 h 3305728"/>
                  <a:gd name="csX94" fmla="*/ 3274066 w 3684183"/>
                  <a:gd name="csY94" fmla="*/ 648257 h 3305728"/>
                  <a:gd name="csX95" fmla="*/ 2881778 w 3684183"/>
                  <a:gd name="csY95" fmla="*/ 1060740 h 3305728"/>
                  <a:gd name="csX96" fmla="*/ 2375864 w 3684183"/>
                  <a:gd name="csY96" fmla="*/ 1392931 h 3305728"/>
                  <a:gd name="csX97" fmla="*/ 2345517 w 3684183"/>
                  <a:gd name="csY97" fmla="*/ 1439619 h 3305728"/>
                  <a:gd name="csX98" fmla="*/ 2352954 w 3684183"/>
                  <a:gd name="csY98" fmla="*/ 1798791 h 3305728"/>
                  <a:gd name="csX99" fmla="*/ 2405777 w 3684183"/>
                  <a:gd name="csY99" fmla="*/ 2405681 h 3305728"/>
                  <a:gd name="csX100" fmla="*/ 2453008 w 3684183"/>
                  <a:gd name="csY100" fmla="*/ 2656548 h 3305728"/>
                  <a:gd name="csX101" fmla="*/ 2456645 w 3684183"/>
                  <a:gd name="csY101" fmla="*/ 2672998 h 3305728"/>
                  <a:gd name="csX102" fmla="*/ 2426081 w 3684183"/>
                  <a:gd name="csY102" fmla="*/ 2715017 h 3305728"/>
                  <a:gd name="csX103" fmla="*/ 2379121 w 3684183"/>
                  <a:gd name="csY103" fmla="*/ 2723051 h 3305728"/>
                  <a:gd name="csX104" fmla="*/ 2368481 w 3684183"/>
                  <a:gd name="csY104" fmla="*/ 2729240 h 3305728"/>
                  <a:gd name="csX105" fmla="*/ 2419295 w 3684183"/>
                  <a:gd name="csY105" fmla="*/ 2986024 h 3305728"/>
                  <a:gd name="csX106" fmla="*/ 2470814 w 3684183"/>
                  <a:gd name="csY106" fmla="*/ 3247478 h 3305728"/>
                  <a:gd name="csX107" fmla="*/ 2218210 w 3684183"/>
                  <a:gd name="csY107" fmla="*/ 3256435 h 3305728"/>
                  <a:gd name="csX108" fmla="*/ 2139221 w 3684183"/>
                  <a:gd name="csY108" fmla="*/ 2750521 h 3305728"/>
                  <a:gd name="csX109" fmla="*/ 2421412 w 3684183"/>
                  <a:gd name="csY109" fmla="*/ 2677775 h 3305728"/>
                  <a:gd name="csX110" fmla="*/ 2414409 w 3684183"/>
                  <a:gd name="csY110" fmla="*/ 2644659 h 3305728"/>
                  <a:gd name="csX111" fmla="*/ 2359414 w 3684183"/>
                  <a:gd name="csY111" fmla="*/ 2318277 h 3305728"/>
                  <a:gd name="csX112" fmla="*/ 2316690 w 3684183"/>
                  <a:gd name="csY112" fmla="*/ 1794991 h 3305728"/>
                  <a:gd name="csX113" fmla="*/ 2311315 w 3684183"/>
                  <a:gd name="csY113" fmla="*/ 1460900 h 3305728"/>
                  <a:gd name="csX114" fmla="*/ 2313649 w 3684183"/>
                  <a:gd name="csY114" fmla="*/ 1421704 h 3305728"/>
                  <a:gd name="csX115" fmla="*/ 2341499 w 3684183"/>
                  <a:gd name="csY115" fmla="*/ 1377187 h 3305728"/>
                  <a:gd name="csX116" fmla="*/ 2529609 w 3684183"/>
                  <a:gd name="csY116" fmla="*/ 1270619 h 3305728"/>
                  <a:gd name="csX117" fmla="*/ 3204739 w 3684183"/>
                  <a:gd name="csY117" fmla="*/ 680124 h 3305728"/>
                  <a:gd name="csX118" fmla="*/ 3213154 w 3684183"/>
                  <a:gd name="csY118" fmla="*/ 668941 h 3305728"/>
                  <a:gd name="csX119" fmla="*/ 3215706 w 3684183"/>
                  <a:gd name="csY119" fmla="*/ 659223 h 3305728"/>
                  <a:gd name="csX120" fmla="*/ 3041929 w 3684183"/>
                  <a:gd name="csY120" fmla="*/ 503144 h 3305728"/>
                  <a:gd name="csX121" fmla="*/ 3025642 w 3684183"/>
                  <a:gd name="csY121" fmla="*/ 516607 h 3305728"/>
                  <a:gd name="csX122" fmla="*/ 2162836 w 3684183"/>
                  <a:gd name="csY122" fmla="*/ 1115354 h 3305728"/>
                  <a:gd name="csX123" fmla="*/ 2140035 w 3684183"/>
                  <a:gd name="csY123" fmla="*/ 1126212 h 3305728"/>
                  <a:gd name="csX124" fmla="*/ 2045736 w 3684183"/>
                  <a:gd name="csY124" fmla="*/ 1174094 h 3305728"/>
                  <a:gd name="csX125" fmla="*/ 2058548 w 3684183"/>
                  <a:gd name="csY125" fmla="*/ 1230663 h 3305728"/>
                  <a:gd name="csX126" fmla="*/ 2067071 w 3684183"/>
                  <a:gd name="csY126" fmla="*/ 1439836 h 3305728"/>
                  <a:gd name="csX127" fmla="*/ 2046442 w 3684183"/>
                  <a:gd name="csY127" fmla="*/ 1500313 h 3305728"/>
                  <a:gd name="csX128" fmla="*/ 1969949 w 3684183"/>
                  <a:gd name="csY128" fmla="*/ 1523929 h 3305728"/>
                  <a:gd name="csX129" fmla="*/ 1906161 w 3684183"/>
                  <a:gd name="csY129" fmla="*/ 1474635 h 3305728"/>
                  <a:gd name="csX130" fmla="*/ 1857952 w 3684183"/>
                  <a:gd name="csY130" fmla="*/ 1412692 h 3305728"/>
                  <a:gd name="csX131" fmla="*/ 1843620 w 3684183"/>
                  <a:gd name="csY131" fmla="*/ 1393908 h 3305728"/>
                  <a:gd name="csX132" fmla="*/ 1837214 w 3684183"/>
                  <a:gd name="csY132" fmla="*/ 1395862 h 3305728"/>
                  <a:gd name="csX133" fmla="*/ 1852035 w 3684183"/>
                  <a:gd name="csY133" fmla="*/ 2816319 h 3305728"/>
                  <a:gd name="csX134" fmla="*/ 2095247 w 3684183"/>
                  <a:gd name="csY134" fmla="*/ 2759913 h 3305728"/>
                  <a:gd name="csX135" fmla="*/ 2112728 w 3684183"/>
                  <a:gd name="csY135" fmla="*/ 2924407 h 3305728"/>
                  <a:gd name="csX136" fmla="*/ 2139546 w 3684183"/>
                  <a:gd name="csY136" fmla="*/ 3090747 h 3305728"/>
                  <a:gd name="csX137" fmla="*/ 2169242 w 3684183"/>
                  <a:gd name="csY137" fmla="*/ 3256978 h 3305728"/>
                  <a:gd name="csX138" fmla="*/ 1894488 w 3684183"/>
                  <a:gd name="csY138" fmla="*/ 3265555 h 3305728"/>
                  <a:gd name="csX139" fmla="*/ 1876682 w 3684183"/>
                  <a:gd name="csY139" fmla="*/ 3156490 h 3305728"/>
                  <a:gd name="csX140" fmla="*/ 1841557 w 3684183"/>
                  <a:gd name="csY140" fmla="*/ 2954646 h 3305728"/>
                  <a:gd name="csX141" fmla="*/ 1809527 w 3684183"/>
                  <a:gd name="csY141" fmla="*/ 2924299 h 3305728"/>
                  <a:gd name="csX142" fmla="*/ 1792209 w 3684183"/>
                  <a:gd name="csY142" fmla="*/ 2970009 h 3305728"/>
                  <a:gd name="csX143" fmla="*/ 1752524 w 3684183"/>
                  <a:gd name="csY143" fmla="*/ 3124949 h 3305728"/>
                  <a:gd name="csX144" fmla="*/ 1707194 w 3684183"/>
                  <a:gd name="csY144" fmla="*/ 3257630 h 3305728"/>
                  <a:gd name="csX145" fmla="*/ 1680592 w 3684183"/>
                  <a:gd name="csY145" fmla="*/ 3277282 h 3305728"/>
                  <a:gd name="csX146" fmla="*/ 1422614 w 3684183"/>
                  <a:gd name="csY146" fmla="*/ 3290420 h 3305728"/>
                  <a:gd name="csX147" fmla="*/ 1414199 w 3684183"/>
                  <a:gd name="csY147" fmla="*/ 3286837 h 3305728"/>
                  <a:gd name="csX148" fmla="*/ 1521853 w 3684183"/>
                  <a:gd name="csY148" fmla="*/ 2745255 h 3305728"/>
                  <a:gd name="csX149" fmla="*/ 1815608 w 3684183"/>
                  <a:gd name="csY149" fmla="*/ 2812193 h 3305728"/>
                  <a:gd name="csX150" fmla="*/ 1800950 w 3684183"/>
                  <a:gd name="csY150" fmla="*/ 1378002 h 3305728"/>
                  <a:gd name="csX151" fmla="*/ 1793566 w 3684183"/>
                  <a:gd name="csY151" fmla="*/ 1376319 h 3305728"/>
                  <a:gd name="csX152" fmla="*/ 1781677 w 3684183"/>
                  <a:gd name="csY152" fmla="*/ 1399826 h 3305728"/>
                  <a:gd name="csX153" fmla="*/ 1729832 w 3684183"/>
                  <a:gd name="csY153" fmla="*/ 1486253 h 3305728"/>
                  <a:gd name="csX154" fmla="*/ 1691776 w 3684183"/>
                  <a:gd name="csY154" fmla="*/ 1523060 h 3305728"/>
                  <a:gd name="csX155" fmla="*/ 1601657 w 3684183"/>
                  <a:gd name="csY155" fmla="*/ 1505905 h 3305728"/>
                  <a:gd name="csX156" fmla="*/ 1572341 w 3684183"/>
                  <a:gd name="csY156" fmla="*/ 1410303 h 3305728"/>
                  <a:gd name="csX157" fmla="*/ 1577770 w 3684183"/>
                  <a:gd name="csY157" fmla="*/ 1222845 h 3305728"/>
                  <a:gd name="csX158" fmla="*/ 1578964 w 3684183"/>
                  <a:gd name="csY158" fmla="*/ 1203410 h 3305728"/>
                  <a:gd name="csX159" fmla="*/ 1551440 w 3684183"/>
                  <a:gd name="csY159" fmla="*/ 1192172 h 3305728"/>
                  <a:gd name="csX160" fmla="*/ 1067242 w 3684183"/>
                  <a:gd name="csY160" fmla="*/ 997385 h 3305728"/>
                  <a:gd name="csX161" fmla="*/ 656713 w 3684183"/>
                  <a:gd name="csY161" fmla="*/ 754825 h 3305728"/>
                  <a:gd name="csX162" fmla="*/ 589992 w 3684183"/>
                  <a:gd name="csY162" fmla="*/ 707105 h 3305728"/>
                  <a:gd name="csX163" fmla="*/ 479027 w 3684183"/>
                  <a:gd name="csY163" fmla="*/ 911936 h 3305728"/>
                  <a:gd name="csX164" fmla="*/ 497268 w 3684183"/>
                  <a:gd name="csY164" fmla="*/ 922576 h 3305728"/>
                  <a:gd name="csX165" fmla="*/ 1102801 w 3684183"/>
                  <a:gd name="csY165" fmla="*/ 1327405 h 3305728"/>
                  <a:gd name="csX166" fmla="*/ 1298185 w 3684183"/>
                  <a:gd name="csY166" fmla="*/ 1426427 h 3305728"/>
                  <a:gd name="csX167" fmla="*/ 1344981 w 3684183"/>
                  <a:gd name="csY167" fmla="*/ 1443690 h 3305728"/>
                  <a:gd name="csX168" fmla="*/ 1359693 w 3684183"/>
                  <a:gd name="csY168" fmla="*/ 1467143 h 3305728"/>
                  <a:gd name="csX169" fmla="*/ 1357522 w 3684183"/>
                  <a:gd name="csY169" fmla="*/ 1554222 h 3305728"/>
                  <a:gd name="csX170" fmla="*/ 1343461 w 3684183"/>
                  <a:gd name="csY170" fmla="*/ 1769964 h 3305728"/>
                  <a:gd name="csX171" fmla="*/ 1277284 w 3684183"/>
                  <a:gd name="csY171" fmla="*/ 2208180 h 3305728"/>
                  <a:gd name="csX172" fmla="*/ 1175873 w 3684183"/>
                  <a:gd name="csY172" fmla="*/ 2642813 h 3305728"/>
                  <a:gd name="csX173" fmla="*/ 1172996 w 3684183"/>
                  <a:gd name="csY173" fmla="*/ 2663931 h 3305728"/>
                  <a:gd name="csX174" fmla="*/ 1479291 w 3684183"/>
                  <a:gd name="csY174" fmla="*/ 2734941 h 3305728"/>
                  <a:gd name="csX175" fmla="*/ 1363711 w 3684183"/>
                  <a:gd name="csY175" fmla="*/ 3294057 h 3305728"/>
                  <a:gd name="csX176" fmla="*/ 1130162 w 3684183"/>
                  <a:gd name="csY176" fmla="*/ 3305729 h 3305728"/>
                  <a:gd name="csX177" fmla="*/ 1152312 w 3684183"/>
                  <a:gd name="csY177" fmla="*/ 3163819 h 3305728"/>
                  <a:gd name="csX178" fmla="*/ 1240747 w 3684183"/>
                  <a:gd name="csY178" fmla="*/ 2795418 h 3305728"/>
                  <a:gd name="csX179" fmla="*/ 1258934 w 3684183"/>
                  <a:gd name="csY179" fmla="*/ 2722454 h 3305728"/>
                  <a:gd name="csX180" fmla="*/ 1238522 w 3684183"/>
                  <a:gd name="csY180" fmla="*/ 2715125 h 3305728"/>
                  <a:gd name="csX181" fmla="*/ 1153832 w 3684183"/>
                  <a:gd name="csY181" fmla="*/ 2695147 h 3305728"/>
                  <a:gd name="csX182" fmla="*/ 1133908 w 3684183"/>
                  <a:gd name="csY182" fmla="*/ 2660837 h 3305728"/>
                  <a:gd name="csX183" fmla="*/ 1277935 w 3684183"/>
                  <a:gd name="csY183" fmla="*/ 2017302 h 3305728"/>
                  <a:gd name="csX184" fmla="*/ 1308228 w 3684183"/>
                  <a:gd name="csY184" fmla="*/ 1763721 h 3305728"/>
                  <a:gd name="csX185" fmla="*/ 1326252 w 3684183"/>
                  <a:gd name="csY185" fmla="*/ 1506068 h 3305728"/>
                  <a:gd name="csX186" fmla="*/ 1326360 w 3684183"/>
                  <a:gd name="csY186" fmla="*/ 1474906 h 3305728"/>
                  <a:gd name="csX187" fmla="*/ 1164309 w 3684183"/>
                  <a:gd name="csY187" fmla="*/ 1395862 h 3305728"/>
                  <a:gd name="csX188" fmla="*/ 547919 w 3684183"/>
                  <a:gd name="csY188" fmla="*/ 1007863 h 3305728"/>
                  <a:gd name="csX189" fmla="*/ 377182 w 3684183"/>
                  <a:gd name="csY189" fmla="*/ 857647 h 3305728"/>
                  <a:gd name="csX190" fmla="*/ 367410 w 3684183"/>
                  <a:gd name="csY190" fmla="*/ 847604 h 3305728"/>
                  <a:gd name="csX191" fmla="*/ 283317 w 3684183"/>
                  <a:gd name="csY191" fmla="*/ 799884 h 3305728"/>
                  <a:gd name="csX192" fmla="*/ 116923 w 3684183"/>
                  <a:gd name="csY192" fmla="*/ 759711 h 3305728"/>
                  <a:gd name="csX193" fmla="*/ 70452 w 3684183"/>
                  <a:gd name="csY193" fmla="*/ 740547 h 3305728"/>
                  <a:gd name="csX194" fmla="*/ 71484 w 3684183"/>
                  <a:gd name="csY194" fmla="*/ 691687 h 3305728"/>
                  <a:gd name="csX195" fmla="*/ 107423 w 3684183"/>
                  <a:gd name="csY195" fmla="*/ 674587 h 3305728"/>
                  <a:gd name="csX196" fmla="*/ 1552689 w 3684183"/>
                  <a:gd name="csY196" fmla="*/ 792067 h 3305728"/>
                  <a:gd name="csX197" fmla="*/ 1522016 w 3684183"/>
                  <a:gd name="csY197" fmla="*/ 892283 h 3305728"/>
                  <a:gd name="csX198" fmla="*/ 1519247 w 3684183"/>
                  <a:gd name="csY198" fmla="*/ 907864 h 3305728"/>
                  <a:gd name="csX199" fmla="*/ 1589768 w 3684183"/>
                  <a:gd name="csY199" fmla="*/ 1119697 h 3305728"/>
                  <a:gd name="csX200" fmla="*/ 1657791 w 3684183"/>
                  <a:gd name="csY200" fmla="*/ 1189078 h 3305728"/>
                  <a:gd name="csX201" fmla="*/ 2006106 w 3684183"/>
                  <a:gd name="csY201" fmla="*/ 1063183 h 3305728"/>
                  <a:gd name="csX202" fmla="*/ 2033250 w 3684183"/>
                  <a:gd name="csY202" fmla="*/ 830449 h 3305728"/>
                  <a:gd name="csX203" fmla="*/ 2017777 w 3684183"/>
                  <a:gd name="csY203" fmla="*/ 802110 h 3305728"/>
                  <a:gd name="csX204" fmla="*/ 1984879 w 3684183"/>
                  <a:gd name="csY204" fmla="*/ 753685 h 3305728"/>
                  <a:gd name="csX205" fmla="*/ 1972881 w 3684183"/>
                  <a:gd name="csY205" fmla="*/ 716606 h 3305728"/>
                  <a:gd name="csX206" fmla="*/ 1853067 w 3684183"/>
                  <a:gd name="csY206" fmla="*/ 678332 h 3305728"/>
                  <a:gd name="csX207" fmla="*/ 1723046 w 3684183"/>
                  <a:gd name="csY207" fmla="*/ 681807 h 3305728"/>
                  <a:gd name="csX208" fmla="*/ 1640310 w 3684183"/>
                  <a:gd name="csY208" fmla="*/ 713674 h 3305728"/>
                  <a:gd name="csX209" fmla="*/ 1552743 w 3684183"/>
                  <a:gd name="csY209" fmla="*/ 792012 h 3305728"/>
                  <a:gd name="csX210" fmla="*/ 3572163 w 3684183"/>
                  <a:gd name="csY210" fmla="*/ 115416 h 3305728"/>
                  <a:gd name="csX211" fmla="*/ 3515866 w 3684183"/>
                  <a:gd name="csY211" fmla="*/ 145872 h 3305728"/>
                  <a:gd name="csX212" fmla="*/ 3429113 w 3684183"/>
                  <a:gd name="csY212" fmla="*/ 233765 h 3305728"/>
                  <a:gd name="csX213" fmla="*/ 3406529 w 3684183"/>
                  <a:gd name="csY213" fmla="*/ 254503 h 3305728"/>
                  <a:gd name="csX214" fmla="*/ 3383348 w 3684183"/>
                  <a:gd name="csY214" fmla="*/ 256023 h 3305728"/>
                  <a:gd name="csX215" fmla="*/ 3375151 w 3684183"/>
                  <a:gd name="csY215" fmla="*/ 231973 h 3305728"/>
                  <a:gd name="csX216" fmla="*/ 3386660 w 3684183"/>
                  <a:gd name="csY216" fmla="*/ 206457 h 3305728"/>
                  <a:gd name="csX217" fmla="*/ 3441274 w 3684183"/>
                  <a:gd name="csY217" fmla="*/ 86480 h 3305728"/>
                  <a:gd name="csX218" fmla="*/ 3447137 w 3684183"/>
                  <a:gd name="csY218" fmla="*/ 38652 h 3305728"/>
                  <a:gd name="csX219" fmla="*/ 3409678 w 3684183"/>
                  <a:gd name="csY219" fmla="*/ 77523 h 3305728"/>
                  <a:gd name="csX220" fmla="*/ 3329603 w 3684183"/>
                  <a:gd name="csY220" fmla="*/ 196088 h 3305728"/>
                  <a:gd name="csX221" fmla="*/ 3309190 w 3684183"/>
                  <a:gd name="csY221" fmla="*/ 226110 h 3305728"/>
                  <a:gd name="csX222" fmla="*/ 3285086 w 3684183"/>
                  <a:gd name="csY222" fmla="*/ 233927 h 3305728"/>
                  <a:gd name="csX223" fmla="*/ 3270971 w 3684183"/>
                  <a:gd name="csY223" fmla="*/ 212592 h 3305728"/>
                  <a:gd name="csX224" fmla="*/ 3273034 w 3684183"/>
                  <a:gd name="csY224" fmla="*/ 184851 h 3305728"/>
                  <a:gd name="csX225" fmla="*/ 3265379 w 3684183"/>
                  <a:gd name="csY225" fmla="*/ 77848 h 3305728"/>
                  <a:gd name="csX226" fmla="*/ 3189593 w 3684183"/>
                  <a:gd name="csY226" fmla="*/ 338161 h 3305728"/>
                  <a:gd name="csX227" fmla="*/ 3358810 w 3684183"/>
                  <a:gd name="csY227" fmla="*/ 488594 h 3305728"/>
                  <a:gd name="csX228" fmla="*/ 3504520 w 3684183"/>
                  <a:gd name="csY228" fmla="*/ 443969 h 3305728"/>
                  <a:gd name="csX229" fmla="*/ 3578786 w 3684183"/>
                  <a:gd name="csY229" fmla="*/ 411179 h 3305728"/>
                  <a:gd name="csX230" fmla="*/ 3605062 w 3684183"/>
                  <a:gd name="csY230" fmla="*/ 389084 h 3305728"/>
                  <a:gd name="csX231" fmla="*/ 3602239 w 3684183"/>
                  <a:gd name="csY231" fmla="*/ 382569 h 3305728"/>
                  <a:gd name="csX232" fmla="*/ 3570480 w 3684183"/>
                  <a:gd name="csY232" fmla="*/ 385392 h 3305728"/>
                  <a:gd name="csX233" fmla="*/ 3475801 w 3684183"/>
                  <a:gd name="csY233" fmla="*/ 411342 h 3305728"/>
                  <a:gd name="csX234" fmla="*/ 3454249 w 3684183"/>
                  <a:gd name="csY234" fmla="*/ 416282 h 3305728"/>
                  <a:gd name="csX235" fmla="*/ 3434814 w 3684183"/>
                  <a:gd name="csY235" fmla="*/ 404067 h 3305728"/>
                  <a:gd name="csX236" fmla="*/ 3439048 w 3684183"/>
                  <a:gd name="csY236" fmla="*/ 384144 h 3305728"/>
                  <a:gd name="csX237" fmla="*/ 3458700 w 3684183"/>
                  <a:gd name="csY237" fmla="*/ 368671 h 3305728"/>
                  <a:gd name="csX238" fmla="*/ 3610545 w 3684183"/>
                  <a:gd name="csY238" fmla="*/ 257597 h 3305728"/>
                  <a:gd name="csX239" fmla="*/ 3638504 w 3684183"/>
                  <a:gd name="csY239" fmla="*/ 224047 h 3305728"/>
                  <a:gd name="csX240" fmla="*/ 3585084 w 3684183"/>
                  <a:gd name="csY240" fmla="*/ 245491 h 3305728"/>
                  <a:gd name="csX241" fmla="*/ 3482696 w 3684183"/>
                  <a:gd name="csY241" fmla="*/ 309280 h 3305728"/>
                  <a:gd name="csX242" fmla="*/ 3458863 w 3684183"/>
                  <a:gd name="csY242" fmla="*/ 323666 h 3305728"/>
                  <a:gd name="csX243" fmla="*/ 3436497 w 3684183"/>
                  <a:gd name="csY243" fmla="*/ 318997 h 3305728"/>
                  <a:gd name="csX244" fmla="*/ 3434379 w 3684183"/>
                  <a:gd name="csY244" fmla="*/ 296251 h 3305728"/>
                  <a:gd name="csX245" fmla="*/ 3450231 w 3684183"/>
                  <a:gd name="csY245" fmla="*/ 277032 h 3305728"/>
                  <a:gd name="csX246" fmla="*/ 3549362 w 3684183"/>
                  <a:gd name="csY246" fmla="*/ 166067 h 3305728"/>
                  <a:gd name="csX247" fmla="*/ 3572109 w 3684183"/>
                  <a:gd name="csY247" fmla="*/ 115470 h 3305728"/>
                  <a:gd name="csX248" fmla="*/ 66815 w 3684183"/>
                  <a:gd name="csY248" fmla="*/ 608246 h 3305728"/>
                  <a:gd name="csX249" fmla="*/ 65566 w 3684183"/>
                  <a:gd name="csY249" fmla="*/ 615032 h 3305728"/>
                  <a:gd name="csX250" fmla="*/ 153079 w 3684183"/>
                  <a:gd name="csY250" fmla="*/ 650808 h 3305728"/>
                  <a:gd name="csX251" fmla="*/ 221211 w 3684183"/>
                  <a:gd name="csY251" fmla="*/ 676704 h 3305728"/>
                  <a:gd name="csX252" fmla="*/ 237443 w 3684183"/>
                  <a:gd name="csY252" fmla="*/ 702436 h 3305728"/>
                  <a:gd name="csX253" fmla="*/ 210842 w 3684183"/>
                  <a:gd name="csY253" fmla="*/ 717040 h 3305728"/>
                  <a:gd name="csX254" fmla="*/ 191407 w 3684183"/>
                  <a:gd name="csY254" fmla="*/ 714217 h 3305728"/>
                  <a:gd name="csX255" fmla="*/ 118063 w 3684183"/>
                  <a:gd name="csY255" fmla="*/ 718017 h 3305728"/>
                  <a:gd name="csX256" fmla="*/ 334891 w 3684183"/>
                  <a:gd name="csY256" fmla="*/ 777029 h 3305728"/>
                  <a:gd name="csX257" fmla="*/ 412198 w 3684183"/>
                  <a:gd name="csY257" fmla="*/ 634087 h 3305728"/>
                  <a:gd name="csX258" fmla="*/ 419038 w 3684183"/>
                  <a:gd name="csY258" fmla="*/ 552329 h 3305728"/>
                  <a:gd name="csX259" fmla="*/ 380711 w 3684183"/>
                  <a:gd name="csY259" fmla="*/ 444132 h 3305728"/>
                  <a:gd name="csX260" fmla="*/ 369310 w 3684183"/>
                  <a:gd name="csY260" fmla="*/ 420897 h 3305728"/>
                  <a:gd name="csX261" fmla="*/ 366704 w 3684183"/>
                  <a:gd name="csY261" fmla="*/ 514001 h 3305728"/>
                  <a:gd name="csX262" fmla="*/ 369744 w 3684183"/>
                  <a:gd name="csY262" fmla="*/ 541797 h 3305728"/>
                  <a:gd name="csX263" fmla="*/ 341406 w 3684183"/>
                  <a:gd name="csY263" fmla="*/ 558626 h 3305728"/>
                  <a:gd name="csX264" fmla="*/ 300201 w 3684183"/>
                  <a:gd name="csY264" fmla="*/ 530288 h 3305728"/>
                  <a:gd name="csX265" fmla="*/ 182612 w 3684183"/>
                  <a:gd name="csY265" fmla="*/ 426163 h 3305728"/>
                  <a:gd name="csX266" fmla="*/ 152591 w 3684183"/>
                  <a:gd name="csY266" fmla="*/ 412699 h 3305728"/>
                  <a:gd name="csX267" fmla="*/ 187064 w 3684183"/>
                  <a:gd name="csY267" fmla="*/ 455044 h 3305728"/>
                  <a:gd name="csX268" fmla="*/ 261005 w 3684183"/>
                  <a:gd name="csY268" fmla="*/ 531862 h 3305728"/>
                  <a:gd name="csX269" fmla="*/ 281688 w 3684183"/>
                  <a:gd name="csY269" fmla="*/ 558084 h 3305728"/>
                  <a:gd name="csX270" fmla="*/ 279680 w 3684183"/>
                  <a:gd name="csY270" fmla="*/ 580885 h 3305728"/>
                  <a:gd name="csX271" fmla="*/ 257910 w 3684183"/>
                  <a:gd name="csY271" fmla="*/ 588322 h 3305728"/>
                  <a:gd name="csX272" fmla="*/ 219311 w 3684183"/>
                  <a:gd name="csY272" fmla="*/ 572036 h 3305728"/>
                  <a:gd name="csX273" fmla="*/ 114914 w 3684183"/>
                  <a:gd name="csY273" fmla="*/ 523990 h 3305728"/>
                  <a:gd name="csX274" fmla="*/ 89019 w 3684183"/>
                  <a:gd name="csY274" fmla="*/ 516390 h 3305728"/>
                  <a:gd name="csX275" fmla="*/ 108074 w 3684183"/>
                  <a:gd name="csY275" fmla="*/ 536857 h 3305728"/>
                  <a:gd name="csX276" fmla="*/ 203567 w 3684183"/>
                  <a:gd name="csY276" fmla="*/ 595760 h 3305728"/>
                  <a:gd name="csX277" fmla="*/ 222188 w 3684183"/>
                  <a:gd name="csY277" fmla="*/ 608192 h 3305728"/>
                  <a:gd name="csX278" fmla="*/ 228432 w 3684183"/>
                  <a:gd name="csY278" fmla="*/ 635607 h 3305728"/>
                  <a:gd name="csX279" fmla="*/ 204165 w 3684183"/>
                  <a:gd name="csY279" fmla="*/ 644294 h 3305728"/>
                  <a:gd name="csX280" fmla="*/ 169800 w 3684183"/>
                  <a:gd name="csY280" fmla="*/ 632079 h 3305728"/>
                  <a:gd name="csX281" fmla="*/ 66869 w 3684183"/>
                  <a:gd name="csY281" fmla="*/ 608192 h 3305728"/>
                  <a:gd name="csX282" fmla="*/ 1822665 w 3684183"/>
                  <a:gd name="csY282" fmla="*/ 1259436 h 3305728"/>
                  <a:gd name="csX283" fmla="*/ 1960503 w 3684183"/>
                  <a:gd name="csY283" fmla="*/ 1476155 h 3305728"/>
                  <a:gd name="csX284" fmla="*/ 1979341 w 3684183"/>
                  <a:gd name="csY284" fmla="*/ 1488261 h 3305728"/>
                  <a:gd name="csX285" fmla="*/ 2019460 w 3684183"/>
                  <a:gd name="csY285" fmla="*/ 1473278 h 3305728"/>
                  <a:gd name="csX286" fmla="*/ 2032652 w 3684183"/>
                  <a:gd name="csY286" fmla="*/ 1416166 h 3305728"/>
                  <a:gd name="csX287" fmla="*/ 2007083 w 3684183"/>
                  <a:gd name="csY287" fmla="*/ 1180392 h 3305728"/>
                  <a:gd name="csX288" fmla="*/ 1998342 w 3684183"/>
                  <a:gd name="csY288" fmla="*/ 1160414 h 3305728"/>
                  <a:gd name="csX289" fmla="*/ 1822719 w 3684183"/>
                  <a:gd name="csY289" fmla="*/ 1259381 h 3305728"/>
                  <a:gd name="csX290" fmla="*/ 1614197 w 3684183"/>
                  <a:gd name="csY290" fmla="*/ 1214756 h 3305728"/>
                  <a:gd name="csX291" fmla="*/ 1609529 w 3684183"/>
                  <a:gd name="csY291" fmla="*/ 1231477 h 3305728"/>
                  <a:gd name="csX292" fmla="*/ 1615446 w 3684183"/>
                  <a:gd name="csY292" fmla="*/ 1446622 h 3305728"/>
                  <a:gd name="csX293" fmla="*/ 1626901 w 3684183"/>
                  <a:gd name="csY293" fmla="*/ 1478109 h 3305728"/>
                  <a:gd name="csX294" fmla="*/ 1676846 w 3684183"/>
                  <a:gd name="csY294" fmla="*/ 1489293 h 3305728"/>
                  <a:gd name="csX295" fmla="*/ 1704045 w 3684183"/>
                  <a:gd name="csY295" fmla="*/ 1461171 h 3305728"/>
                  <a:gd name="csX296" fmla="*/ 1779234 w 3684183"/>
                  <a:gd name="csY296" fmla="*/ 1287611 h 3305728"/>
                  <a:gd name="csX297" fmla="*/ 1780809 w 3684183"/>
                  <a:gd name="csY297" fmla="*/ 1259924 h 3305728"/>
                  <a:gd name="csX298" fmla="*/ 1614143 w 3684183"/>
                  <a:gd name="csY298" fmla="*/ 1214756 h 3305728"/>
                  <a:gd name="csX299" fmla="*/ 3067444 w 3684183"/>
                  <a:gd name="csY299" fmla="*/ 475945 h 3305728"/>
                  <a:gd name="csX300" fmla="*/ 3238344 w 3684183"/>
                  <a:gd name="csY300" fmla="*/ 634739 h 3305728"/>
                  <a:gd name="csX301" fmla="*/ 3323197 w 3684183"/>
                  <a:gd name="csY301" fmla="*/ 510201 h 3305728"/>
                  <a:gd name="csX302" fmla="*/ 3166194 w 3684183"/>
                  <a:gd name="csY302" fmla="*/ 364708 h 3305728"/>
                  <a:gd name="csX303" fmla="*/ 3067444 w 3684183"/>
                  <a:gd name="csY303" fmla="*/ 475891 h 3305728"/>
                  <a:gd name="csX304" fmla="*/ 461817 w 3684183"/>
                  <a:gd name="csY304" fmla="*/ 614978 h 3305728"/>
                  <a:gd name="csX305" fmla="*/ 367844 w 3684183"/>
                  <a:gd name="csY305" fmla="*/ 798961 h 3305728"/>
                  <a:gd name="csX306" fmla="*/ 410515 w 3684183"/>
                  <a:gd name="csY306" fmla="*/ 838809 h 3305728"/>
                  <a:gd name="csX307" fmla="*/ 453023 w 3684183"/>
                  <a:gd name="csY307" fmla="*/ 878222 h 3305728"/>
                  <a:gd name="csX308" fmla="*/ 561165 w 3684183"/>
                  <a:gd name="csY308" fmla="*/ 688647 h 3305728"/>
                  <a:gd name="csX309" fmla="*/ 461763 w 3684183"/>
                  <a:gd name="csY309" fmla="*/ 614978 h 3305728"/>
                  <a:gd name="csX310" fmla="*/ 2073206 w 3684183"/>
                  <a:gd name="csY310" fmla="*/ 964052 h 3305728"/>
                  <a:gd name="csX311" fmla="*/ 2128689 w 3684183"/>
                  <a:gd name="csY311" fmla="*/ 910687 h 3305728"/>
                  <a:gd name="csX312" fmla="*/ 2117180 w 3684183"/>
                  <a:gd name="csY312" fmla="*/ 822957 h 3305728"/>
                  <a:gd name="csX313" fmla="*/ 2073152 w 3684183"/>
                  <a:gd name="csY313" fmla="*/ 818939 h 3305728"/>
                  <a:gd name="csX314" fmla="*/ 2073152 w 3684183"/>
                  <a:gd name="csY314" fmla="*/ 964052 h 3305728"/>
                  <a:gd name="csX315" fmla="*/ 1475382 w 3684183"/>
                  <a:gd name="csY315" fmla="*/ 869808 h 3305728"/>
                  <a:gd name="csX316" fmla="*/ 1417131 w 3684183"/>
                  <a:gd name="csY316" fmla="*/ 937777 h 3305728"/>
                  <a:gd name="csX317" fmla="*/ 1497152 w 3684183"/>
                  <a:gd name="csY317" fmla="*/ 997711 h 3305728"/>
                  <a:gd name="csX318" fmla="*/ 1475436 w 3684183"/>
                  <a:gd name="csY318" fmla="*/ 869808 h 330572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</a:cxnLst>
                <a:rect l="l" t="t" r="r" b="b"/>
                <a:pathLst>
                  <a:path w="3684183" h="3305728">
                    <a:moveTo>
                      <a:pt x="107314" y="674478"/>
                    </a:moveTo>
                    <a:cubicBezTo>
                      <a:pt x="85327" y="664000"/>
                      <a:pt x="66761" y="655966"/>
                      <a:pt x="49008" y="646411"/>
                    </a:cubicBezTo>
                    <a:cubicBezTo>
                      <a:pt x="35925" y="639353"/>
                      <a:pt x="22407" y="631970"/>
                      <a:pt x="11658" y="621927"/>
                    </a:cubicBezTo>
                    <a:cubicBezTo>
                      <a:pt x="-7397" y="604283"/>
                      <a:pt x="-2566" y="582188"/>
                      <a:pt x="22298" y="574424"/>
                    </a:cubicBezTo>
                    <a:cubicBezTo>
                      <a:pt x="36196" y="570081"/>
                      <a:pt x="51723" y="570950"/>
                      <a:pt x="66543" y="569484"/>
                    </a:cubicBezTo>
                    <a:cubicBezTo>
                      <a:pt x="70126" y="569104"/>
                      <a:pt x="73764" y="568778"/>
                      <a:pt x="83210" y="567801"/>
                    </a:cubicBezTo>
                    <a:cubicBezTo>
                      <a:pt x="73818" y="559767"/>
                      <a:pt x="67955" y="554826"/>
                      <a:pt x="62255" y="549777"/>
                    </a:cubicBezTo>
                    <a:cubicBezTo>
                      <a:pt x="48303" y="537400"/>
                      <a:pt x="32668" y="526379"/>
                      <a:pt x="20995" y="512156"/>
                    </a:cubicBezTo>
                    <a:cubicBezTo>
                      <a:pt x="7098" y="495218"/>
                      <a:pt x="14481" y="475837"/>
                      <a:pt x="36088" y="472199"/>
                    </a:cubicBezTo>
                    <a:cubicBezTo>
                      <a:pt x="50311" y="469811"/>
                      <a:pt x="66109" y="471331"/>
                      <a:pt x="80224" y="474968"/>
                    </a:cubicBezTo>
                    <a:cubicBezTo>
                      <a:pt x="103731" y="480940"/>
                      <a:pt x="126424" y="489952"/>
                      <a:pt x="149442" y="497769"/>
                    </a:cubicBezTo>
                    <a:cubicBezTo>
                      <a:pt x="157911" y="500646"/>
                      <a:pt x="166271" y="503741"/>
                      <a:pt x="174686" y="506727"/>
                    </a:cubicBezTo>
                    <a:cubicBezTo>
                      <a:pt x="175717" y="505152"/>
                      <a:pt x="176749" y="503578"/>
                      <a:pt x="177780" y="501949"/>
                    </a:cubicBezTo>
                    <a:cubicBezTo>
                      <a:pt x="172080" y="494946"/>
                      <a:pt x="166054" y="488160"/>
                      <a:pt x="160680" y="480885"/>
                    </a:cubicBezTo>
                    <a:cubicBezTo>
                      <a:pt x="144610" y="459116"/>
                      <a:pt x="127944" y="437672"/>
                      <a:pt x="113177" y="415034"/>
                    </a:cubicBezTo>
                    <a:cubicBezTo>
                      <a:pt x="104600" y="401896"/>
                      <a:pt x="103080" y="386641"/>
                      <a:pt x="114317" y="373123"/>
                    </a:cubicBezTo>
                    <a:cubicBezTo>
                      <a:pt x="123275" y="362320"/>
                      <a:pt x="139887" y="359877"/>
                      <a:pt x="158399" y="368346"/>
                    </a:cubicBezTo>
                    <a:cubicBezTo>
                      <a:pt x="171917" y="374534"/>
                      <a:pt x="185435" y="381863"/>
                      <a:pt x="196836" y="391255"/>
                    </a:cubicBezTo>
                    <a:cubicBezTo>
                      <a:pt x="230060" y="418562"/>
                      <a:pt x="262308" y="447172"/>
                      <a:pt x="294881" y="475294"/>
                    </a:cubicBezTo>
                    <a:cubicBezTo>
                      <a:pt x="303024" y="482351"/>
                      <a:pt x="311004" y="489572"/>
                      <a:pt x="324576" y="501624"/>
                    </a:cubicBezTo>
                    <a:cubicBezTo>
                      <a:pt x="324576" y="485554"/>
                      <a:pt x="324033" y="476705"/>
                      <a:pt x="324685" y="467965"/>
                    </a:cubicBezTo>
                    <a:cubicBezTo>
                      <a:pt x="326422" y="445652"/>
                      <a:pt x="327942" y="423340"/>
                      <a:pt x="331145" y="401244"/>
                    </a:cubicBezTo>
                    <a:cubicBezTo>
                      <a:pt x="332285" y="393373"/>
                      <a:pt x="336900" y="385284"/>
                      <a:pt x="341949" y="378823"/>
                    </a:cubicBezTo>
                    <a:cubicBezTo>
                      <a:pt x="353838" y="363568"/>
                      <a:pt x="369364" y="361940"/>
                      <a:pt x="383045" y="375457"/>
                    </a:cubicBezTo>
                    <a:cubicBezTo>
                      <a:pt x="391460" y="383818"/>
                      <a:pt x="399169" y="394295"/>
                      <a:pt x="403349" y="405262"/>
                    </a:cubicBezTo>
                    <a:cubicBezTo>
                      <a:pt x="416107" y="438378"/>
                      <a:pt x="427073" y="472199"/>
                      <a:pt x="438582" y="505804"/>
                    </a:cubicBezTo>
                    <a:cubicBezTo>
                      <a:pt x="441894" y="515521"/>
                      <a:pt x="444988" y="525402"/>
                      <a:pt x="447702" y="535337"/>
                    </a:cubicBezTo>
                    <a:cubicBezTo>
                      <a:pt x="454000" y="558681"/>
                      <a:pt x="466540" y="575402"/>
                      <a:pt x="487550" y="589897"/>
                    </a:cubicBezTo>
                    <a:cubicBezTo>
                      <a:pt x="578375" y="652708"/>
                      <a:pt x="666593" y="719375"/>
                      <a:pt x="757581" y="782078"/>
                    </a:cubicBezTo>
                    <a:cubicBezTo>
                      <a:pt x="910891" y="887777"/>
                      <a:pt x="1077068" y="969698"/>
                      <a:pt x="1248999" y="1040002"/>
                    </a:cubicBezTo>
                    <a:cubicBezTo>
                      <a:pt x="1347696" y="1080392"/>
                      <a:pt x="1447695" y="1117634"/>
                      <a:pt x="1547151" y="1156233"/>
                    </a:cubicBezTo>
                    <a:cubicBezTo>
                      <a:pt x="1552852" y="1158459"/>
                      <a:pt x="1558823" y="1159871"/>
                      <a:pt x="1571201" y="1163671"/>
                    </a:cubicBezTo>
                    <a:cubicBezTo>
                      <a:pt x="1557520" y="1137775"/>
                      <a:pt x="1546066" y="1118014"/>
                      <a:pt x="1536402" y="1097385"/>
                    </a:cubicBezTo>
                    <a:cubicBezTo>
                      <a:pt x="1526902" y="1077189"/>
                      <a:pt x="1519138" y="1056180"/>
                      <a:pt x="1510452" y="1035224"/>
                    </a:cubicBezTo>
                    <a:cubicBezTo>
                      <a:pt x="1453232" y="1038210"/>
                      <a:pt x="1409693" y="1017906"/>
                      <a:pt x="1387815" y="964052"/>
                    </a:cubicBezTo>
                    <a:cubicBezTo>
                      <a:pt x="1367294" y="913401"/>
                      <a:pt x="1383146" y="872739"/>
                      <a:pt x="1431354" y="842283"/>
                    </a:cubicBezTo>
                    <a:cubicBezTo>
                      <a:pt x="1384775" y="802436"/>
                      <a:pt x="1358553" y="757756"/>
                      <a:pt x="1382060" y="697116"/>
                    </a:cubicBezTo>
                    <a:cubicBezTo>
                      <a:pt x="1345036" y="659277"/>
                      <a:pt x="1322072" y="616606"/>
                      <a:pt x="1340041" y="562807"/>
                    </a:cubicBezTo>
                    <a:cubicBezTo>
                      <a:pt x="1356653" y="513024"/>
                      <a:pt x="1391832" y="481591"/>
                      <a:pt x="1443189" y="467856"/>
                    </a:cubicBezTo>
                    <a:cubicBezTo>
                      <a:pt x="1445252" y="460310"/>
                      <a:pt x="1447043" y="453090"/>
                      <a:pt x="1449161" y="446032"/>
                    </a:cubicBezTo>
                    <a:cubicBezTo>
                      <a:pt x="1459801" y="410093"/>
                      <a:pt x="1481625" y="383438"/>
                      <a:pt x="1514741" y="365740"/>
                    </a:cubicBezTo>
                    <a:cubicBezTo>
                      <a:pt x="1540474" y="352005"/>
                      <a:pt x="1566641" y="352548"/>
                      <a:pt x="1591994" y="364057"/>
                    </a:cubicBezTo>
                    <a:cubicBezTo>
                      <a:pt x="1654425" y="271984"/>
                      <a:pt x="1709528" y="261940"/>
                      <a:pt x="1787106" y="328769"/>
                    </a:cubicBezTo>
                    <a:cubicBezTo>
                      <a:pt x="1794869" y="323938"/>
                      <a:pt x="1803230" y="318455"/>
                      <a:pt x="1811753" y="313406"/>
                    </a:cubicBezTo>
                    <a:cubicBezTo>
                      <a:pt x="1867670" y="280453"/>
                      <a:pt x="1936073" y="294188"/>
                      <a:pt x="1967995" y="345327"/>
                    </a:cubicBezTo>
                    <a:cubicBezTo>
                      <a:pt x="1974835" y="356294"/>
                      <a:pt x="1979450" y="368671"/>
                      <a:pt x="1985965" y="382298"/>
                    </a:cubicBezTo>
                    <a:cubicBezTo>
                      <a:pt x="2023695" y="373992"/>
                      <a:pt x="2057462" y="382352"/>
                      <a:pt x="2084444" y="411993"/>
                    </a:cubicBezTo>
                    <a:cubicBezTo>
                      <a:pt x="2111208" y="441418"/>
                      <a:pt x="2118157" y="475728"/>
                      <a:pt x="2108711" y="514544"/>
                    </a:cubicBezTo>
                    <a:cubicBezTo>
                      <a:pt x="2138461" y="536531"/>
                      <a:pt x="2155942" y="565738"/>
                      <a:pt x="2159905" y="601786"/>
                    </a:cubicBezTo>
                    <a:cubicBezTo>
                      <a:pt x="2164899" y="647225"/>
                      <a:pt x="2153499" y="688322"/>
                      <a:pt x="2117451" y="717963"/>
                    </a:cubicBezTo>
                    <a:cubicBezTo>
                      <a:pt x="2099862" y="732404"/>
                      <a:pt x="2095736" y="748799"/>
                      <a:pt x="2094650" y="770188"/>
                    </a:cubicBezTo>
                    <a:cubicBezTo>
                      <a:pt x="2122989" y="778386"/>
                      <a:pt x="2146767" y="792175"/>
                      <a:pt x="2159416" y="819699"/>
                    </a:cubicBezTo>
                    <a:cubicBezTo>
                      <a:pt x="2172445" y="848092"/>
                      <a:pt x="2174020" y="877625"/>
                      <a:pt x="2166636" y="907538"/>
                    </a:cubicBezTo>
                    <a:cubicBezTo>
                      <a:pt x="2155779" y="951675"/>
                      <a:pt x="2121523" y="1001566"/>
                      <a:pt x="2063868" y="995485"/>
                    </a:cubicBezTo>
                    <a:cubicBezTo>
                      <a:pt x="2060394" y="1009275"/>
                      <a:pt x="2057517" y="1023770"/>
                      <a:pt x="2053011" y="1037722"/>
                    </a:cubicBezTo>
                    <a:cubicBezTo>
                      <a:pt x="2046116" y="1059057"/>
                      <a:pt x="2038244" y="1080121"/>
                      <a:pt x="2030535" y="1101185"/>
                    </a:cubicBezTo>
                    <a:cubicBezTo>
                      <a:pt x="2025215" y="1115734"/>
                      <a:pt x="2025052" y="1115680"/>
                      <a:pt x="2035747" y="1137395"/>
                    </a:cubicBezTo>
                    <a:cubicBezTo>
                      <a:pt x="2045573" y="1134029"/>
                      <a:pt x="2056159" y="1131315"/>
                      <a:pt x="2065986" y="1126809"/>
                    </a:cubicBezTo>
                    <a:cubicBezTo>
                      <a:pt x="2327493" y="1006886"/>
                      <a:pt x="2574288" y="862750"/>
                      <a:pt x="2797902" y="680721"/>
                    </a:cubicBezTo>
                    <a:cubicBezTo>
                      <a:pt x="2917445" y="583436"/>
                      <a:pt x="3024176" y="473285"/>
                      <a:pt x="3124501" y="356674"/>
                    </a:cubicBezTo>
                    <a:cubicBezTo>
                      <a:pt x="3128790" y="351733"/>
                      <a:pt x="3132156" y="345002"/>
                      <a:pt x="3137585" y="342179"/>
                    </a:cubicBezTo>
                    <a:cubicBezTo>
                      <a:pt x="3163806" y="328281"/>
                      <a:pt x="3171026" y="302602"/>
                      <a:pt x="3177324" y="277358"/>
                    </a:cubicBezTo>
                    <a:cubicBezTo>
                      <a:pt x="3190244" y="225621"/>
                      <a:pt x="3201048" y="173396"/>
                      <a:pt x="3213208" y="121496"/>
                    </a:cubicBezTo>
                    <a:cubicBezTo>
                      <a:pt x="3218094" y="100595"/>
                      <a:pt x="3224283" y="79965"/>
                      <a:pt x="3230201" y="59282"/>
                    </a:cubicBezTo>
                    <a:cubicBezTo>
                      <a:pt x="3231721" y="53907"/>
                      <a:pt x="3234001" y="48695"/>
                      <a:pt x="3236661" y="43755"/>
                    </a:cubicBezTo>
                    <a:cubicBezTo>
                      <a:pt x="3243555" y="30889"/>
                      <a:pt x="3252622" y="19488"/>
                      <a:pt x="3268691" y="20357"/>
                    </a:cubicBezTo>
                    <a:cubicBezTo>
                      <a:pt x="3283403" y="21171"/>
                      <a:pt x="3293121" y="32029"/>
                      <a:pt x="3296704" y="44841"/>
                    </a:cubicBezTo>
                    <a:cubicBezTo>
                      <a:pt x="3303653" y="69922"/>
                      <a:pt x="3308050" y="95709"/>
                      <a:pt x="3313371" y="121279"/>
                    </a:cubicBezTo>
                    <a:cubicBezTo>
                      <a:pt x="3314456" y="126436"/>
                      <a:pt x="3314728" y="131757"/>
                      <a:pt x="3316302" y="144189"/>
                    </a:cubicBezTo>
                    <a:cubicBezTo>
                      <a:pt x="3325531" y="131105"/>
                      <a:pt x="3330797" y="122853"/>
                      <a:pt x="3336823" y="115253"/>
                    </a:cubicBezTo>
                    <a:cubicBezTo>
                      <a:pt x="3360547" y="85177"/>
                      <a:pt x="3383837" y="54721"/>
                      <a:pt x="3408864" y="25731"/>
                    </a:cubicBezTo>
                    <a:cubicBezTo>
                      <a:pt x="3417061" y="16177"/>
                      <a:pt x="3429167" y="8956"/>
                      <a:pt x="3440785" y="3636"/>
                    </a:cubicBezTo>
                    <a:cubicBezTo>
                      <a:pt x="3459786" y="-5050"/>
                      <a:pt x="3477484" y="2116"/>
                      <a:pt x="3483456" y="22040"/>
                    </a:cubicBezTo>
                    <a:cubicBezTo>
                      <a:pt x="3487310" y="34852"/>
                      <a:pt x="3487908" y="49890"/>
                      <a:pt x="3485465" y="63082"/>
                    </a:cubicBezTo>
                    <a:cubicBezTo>
                      <a:pt x="3481230" y="85829"/>
                      <a:pt x="3473521" y="107924"/>
                      <a:pt x="3470373" y="133928"/>
                    </a:cubicBezTo>
                    <a:cubicBezTo>
                      <a:pt x="3477810" y="128391"/>
                      <a:pt x="3484922" y="122310"/>
                      <a:pt x="3492685" y="117370"/>
                    </a:cubicBezTo>
                    <a:cubicBezTo>
                      <a:pt x="3512283" y="104830"/>
                      <a:pt x="3531338" y="90986"/>
                      <a:pt x="3552294" y="81214"/>
                    </a:cubicBezTo>
                    <a:cubicBezTo>
                      <a:pt x="3568037" y="73831"/>
                      <a:pt x="3585681" y="75948"/>
                      <a:pt x="3598873" y="90226"/>
                    </a:cubicBezTo>
                    <a:cubicBezTo>
                      <a:pt x="3610654" y="103038"/>
                      <a:pt x="3614020" y="117967"/>
                      <a:pt x="3607722" y="134417"/>
                    </a:cubicBezTo>
                    <a:cubicBezTo>
                      <a:pt x="3604031" y="143972"/>
                      <a:pt x="3600285" y="153635"/>
                      <a:pt x="3595453" y="162647"/>
                    </a:cubicBezTo>
                    <a:cubicBezTo>
                      <a:pt x="3590567" y="171659"/>
                      <a:pt x="3584107" y="179802"/>
                      <a:pt x="3578732" y="188597"/>
                    </a:cubicBezTo>
                    <a:cubicBezTo>
                      <a:pt x="3575529" y="193808"/>
                      <a:pt x="3573140" y="199509"/>
                      <a:pt x="3567875" y="209932"/>
                    </a:cubicBezTo>
                    <a:cubicBezTo>
                      <a:pt x="3581175" y="205209"/>
                      <a:pt x="3589481" y="201789"/>
                      <a:pt x="3598113" y="199291"/>
                    </a:cubicBezTo>
                    <a:cubicBezTo>
                      <a:pt x="3612500" y="195111"/>
                      <a:pt x="3626832" y="190225"/>
                      <a:pt x="3641544" y="188162"/>
                    </a:cubicBezTo>
                    <a:cubicBezTo>
                      <a:pt x="3657179" y="185936"/>
                      <a:pt x="3671294" y="191040"/>
                      <a:pt x="3680034" y="205697"/>
                    </a:cubicBezTo>
                    <a:cubicBezTo>
                      <a:pt x="3688015" y="219107"/>
                      <a:pt x="3683455" y="232136"/>
                      <a:pt x="3675040" y="242234"/>
                    </a:cubicBezTo>
                    <a:cubicBezTo>
                      <a:pt x="3660708" y="259389"/>
                      <a:pt x="3645181" y="275784"/>
                      <a:pt x="3628460" y="290550"/>
                    </a:cubicBezTo>
                    <a:cubicBezTo>
                      <a:pt x="3608319" y="308303"/>
                      <a:pt x="3586333" y="323938"/>
                      <a:pt x="3560003" y="344567"/>
                    </a:cubicBezTo>
                    <a:cubicBezTo>
                      <a:pt x="3571132" y="345219"/>
                      <a:pt x="3575855" y="345707"/>
                      <a:pt x="3580578" y="345707"/>
                    </a:cubicBezTo>
                    <a:cubicBezTo>
                      <a:pt x="3588939" y="345707"/>
                      <a:pt x="3597516" y="344296"/>
                      <a:pt x="3605659" y="345653"/>
                    </a:cubicBezTo>
                    <a:cubicBezTo>
                      <a:pt x="3644041" y="351950"/>
                      <a:pt x="3657396" y="383329"/>
                      <a:pt x="3632532" y="413025"/>
                    </a:cubicBezTo>
                    <a:cubicBezTo>
                      <a:pt x="3620263" y="427629"/>
                      <a:pt x="3603759" y="440603"/>
                      <a:pt x="3586550" y="448801"/>
                    </a:cubicBezTo>
                    <a:cubicBezTo>
                      <a:pt x="3552891" y="464870"/>
                      <a:pt x="3517929" y="478605"/>
                      <a:pt x="3482533" y="490495"/>
                    </a:cubicBezTo>
                    <a:cubicBezTo>
                      <a:pt x="3445454" y="502927"/>
                      <a:pt x="3407235" y="512047"/>
                      <a:pt x="3364293" y="524099"/>
                    </a:cubicBezTo>
                    <a:cubicBezTo>
                      <a:pt x="3336769" y="562155"/>
                      <a:pt x="3306910" y="606400"/>
                      <a:pt x="3274066" y="648257"/>
                    </a:cubicBezTo>
                    <a:cubicBezTo>
                      <a:pt x="3156477" y="798201"/>
                      <a:pt x="3028411" y="938320"/>
                      <a:pt x="2881778" y="1060740"/>
                    </a:cubicBezTo>
                    <a:cubicBezTo>
                      <a:pt x="2725916" y="1190924"/>
                      <a:pt x="2558599" y="1303789"/>
                      <a:pt x="2375864" y="1392931"/>
                    </a:cubicBezTo>
                    <a:cubicBezTo>
                      <a:pt x="2354420" y="1403409"/>
                      <a:pt x="2346657" y="1415895"/>
                      <a:pt x="2345517" y="1439619"/>
                    </a:cubicBezTo>
                    <a:cubicBezTo>
                      <a:pt x="2339816" y="1559596"/>
                      <a:pt x="2346494" y="1679139"/>
                      <a:pt x="2352954" y="1798791"/>
                    </a:cubicBezTo>
                    <a:cubicBezTo>
                      <a:pt x="2363920" y="2001667"/>
                      <a:pt x="2377655" y="2204434"/>
                      <a:pt x="2405777" y="2405681"/>
                    </a:cubicBezTo>
                    <a:cubicBezTo>
                      <a:pt x="2417557" y="2489883"/>
                      <a:pt x="2436993" y="2572944"/>
                      <a:pt x="2453008" y="2656548"/>
                    </a:cubicBezTo>
                    <a:cubicBezTo>
                      <a:pt x="2454039" y="2662086"/>
                      <a:pt x="2455505" y="2667514"/>
                      <a:pt x="2456645" y="2672998"/>
                    </a:cubicBezTo>
                    <a:cubicBezTo>
                      <a:pt x="2461911" y="2699056"/>
                      <a:pt x="2452845" y="2711162"/>
                      <a:pt x="2426081" y="2715017"/>
                    </a:cubicBezTo>
                    <a:cubicBezTo>
                      <a:pt x="2410391" y="2717242"/>
                      <a:pt x="2394756" y="2720120"/>
                      <a:pt x="2379121" y="2723051"/>
                    </a:cubicBezTo>
                    <a:cubicBezTo>
                      <a:pt x="2376624" y="2723540"/>
                      <a:pt x="2374398" y="2725711"/>
                      <a:pt x="2368481" y="2729240"/>
                    </a:cubicBezTo>
                    <a:cubicBezTo>
                      <a:pt x="2385364" y="2814147"/>
                      <a:pt x="2403063" y="2899923"/>
                      <a:pt x="2419295" y="2986024"/>
                    </a:cubicBezTo>
                    <a:cubicBezTo>
                      <a:pt x="2435581" y="3072126"/>
                      <a:pt x="2462237" y="3156219"/>
                      <a:pt x="2470814" y="3247478"/>
                    </a:cubicBezTo>
                    <a:cubicBezTo>
                      <a:pt x="2386884" y="3250463"/>
                      <a:pt x="2304040" y="3253395"/>
                      <a:pt x="2218210" y="3256435"/>
                    </a:cubicBezTo>
                    <a:cubicBezTo>
                      <a:pt x="2186397" y="3088141"/>
                      <a:pt x="2153933" y="2922344"/>
                      <a:pt x="2139221" y="2750521"/>
                    </a:cubicBezTo>
                    <a:cubicBezTo>
                      <a:pt x="2232868" y="2723648"/>
                      <a:pt x="2325593" y="2699436"/>
                      <a:pt x="2421412" y="2677775"/>
                    </a:cubicBezTo>
                    <a:cubicBezTo>
                      <a:pt x="2418969" y="2666103"/>
                      <a:pt x="2417069" y="2655300"/>
                      <a:pt x="2414409" y="2644659"/>
                    </a:cubicBezTo>
                    <a:cubicBezTo>
                      <a:pt x="2387427" y="2537331"/>
                      <a:pt x="2369295" y="2428320"/>
                      <a:pt x="2359414" y="2318277"/>
                    </a:cubicBezTo>
                    <a:cubicBezTo>
                      <a:pt x="2343725" y="2143957"/>
                      <a:pt x="2330099" y="1969474"/>
                      <a:pt x="2316690" y="1794991"/>
                    </a:cubicBezTo>
                    <a:cubicBezTo>
                      <a:pt x="2308166" y="1683808"/>
                      <a:pt x="2308003" y="1572354"/>
                      <a:pt x="2311315" y="1460900"/>
                    </a:cubicBezTo>
                    <a:cubicBezTo>
                      <a:pt x="2311695" y="1447816"/>
                      <a:pt x="2313812" y="1434787"/>
                      <a:pt x="2313649" y="1421704"/>
                    </a:cubicBezTo>
                    <a:cubicBezTo>
                      <a:pt x="2313378" y="1400531"/>
                      <a:pt x="2323096" y="1387339"/>
                      <a:pt x="2341499" y="1377187"/>
                    </a:cubicBezTo>
                    <a:cubicBezTo>
                      <a:pt x="2404582" y="1342388"/>
                      <a:pt x="2467883" y="1307698"/>
                      <a:pt x="2529609" y="1270619"/>
                    </a:cubicBezTo>
                    <a:cubicBezTo>
                      <a:pt x="2789921" y="1114214"/>
                      <a:pt x="3014730" y="916984"/>
                      <a:pt x="3204739" y="680124"/>
                    </a:cubicBezTo>
                    <a:cubicBezTo>
                      <a:pt x="3207671" y="676487"/>
                      <a:pt x="3210548" y="672795"/>
                      <a:pt x="3213154" y="668941"/>
                    </a:cubicBezTo>
                    <a:cubicBezTo>
                      <a:pt x="3214131" y="667475"/>
                      <a:pt x="3214131" y="665412"/>
                      <a:pt x="3215706" y="659223"/>
                    </a:cubicBezTo>
                    <a:cubicBezTo>
                      <a:pt x="3159191" y="608463"/>
                      <a:pt x="3101048" y="556238"/>
                      <a:pt x="3041929" y="503144"/>
                    </a:cubicBezTo>
                    <a:cubicBezTo>
                      <a:pt x="3035305" y="508573"/>
                      <a:pt x="3030039" y="512156"/>
                      <a:pt x="3025642" y="516607"/>
                    </a:cubicBezTo>
                    <a:cubicBezTo>
                      <a:pt x="2776349" y="771437"/>
                      <a:pt x="2485201" y="965898"/>
                      <a:pt x="2162836" y="1115354"/>
                    </a:cubicBezTo>
                    <a:cubicBezTo>
                      <a:pt x="2155181" y="1118883"/>
                      <a:pt x="2147527" y="1122412"/>
                      <a:pt x="2140035" y="1126212"/>
                    </a:cubicBezTo>
                    <a:cubicBezTo>
                      <a:pt x="2109254" y="1141793"/>
                      <a:pt x="2078472" y="1157428"/>
                      <a:pt x="2045736" y="1174094"/>
                    </a:cubicBezTo>
                    <a:cubicBezTo>
                      <a:pt x="2050025" y="1192878"/>
                      <a:pt x="2054639" y="1211662"/>
                      <a:pt x="2058548" y="1230663"/>
                    </a:cubicBezTo>
                    <a:cubicBezTo>
                      <a:pt x="2072717" y="1299935"/>
                      <a:pt x="2079395" y="1369696"/>
                      <a:pt x="2067071" y="1439836"/>
                    </a:cubicBezTo>
                    <a:cubicBezTo>
                      <a:pt x="2063434" y="1460629"/>
                      <a:pt x="2056539" y="1481910"/>
                      <a:pt x="2046442" y="1500313"/>
                    </a:cubicBezTo>
                    <a:cubicBezTo>
                      <a:pt x="2029612" y="1530986"/>
                      <a:pt x="2000622" y="1540541"/>
                      <a:pt x="1969949" y="1523929"/>
                    </a:cubicBezTo>
                    <a:cubicBezTo>
                      <a:pt x="1946551" y="1511280"/>
                      <a:pt x="1925053" y="1493527"/>
                      <a:pt x="1906161" y="1474635"/>
                    </a:cubicBezTo>
                    <a:cubicBezTo>
                      <a:pt x="1887811" y="1456285"/>
                      <a:pt x="1873859" y="1433539"/>
                      <a:pt x="1857952" y="1412692"/>
                    </a:cubicBezTo>
                    <a:cubicBezTo>
                      <a:pt x="1853175" y="1406449"/>
                      <a:pt x="1848398" y="1400151"/>
                      <a:pt x="1843620" y="1393908"/>
                    </a:cubicBezTo>
                    <a:cubicBezTo>
                      <a:pt x="1841503" y="1394560"/>
                      <a:pt x="1839332" y="1395211"/>
                      <a:pt x="1837214" y="1395862"/>
                    </a:cubicBezTo>
                    <a:cubicBezTo>
                      <a:pt x="1842155" y="1867846"/>
                      <a:pt x="1847095" y="2339884"/>
                      <a:pt x="1852035" y="2816319"/>
                    </a:cubicBezTo>
                    <a:cubicBezTo>
                      <a:pt x="1934336" y="2797210"/>
                      <a:pt x="2013163" y="2778968"/>
                      <a:pt x="2095247" y="2759913"/>
                    </a:cubicBezTo>
                    <a:cubicBezTo>
                      <a:pt x="2101056" y="2815830"/>
                      <a:pt x="2105508" y="2870336"/>
                      <a:pt x="2112728" y="2924407"/>
                    </a:cubicBezTo>
                    <a:cubicBezTo>
                      <a:pt x="2120165" y="2980053"/>
                      <a:pt x="2130046" y="3035373"/>
                      <a:pt x="2139546" y="3090747"/>
                    </a:cubicBezTo>
                    <a:cubicBezTo>
                      <a:pt x="2148830" y="3144981"/>
                      <a:pt x="2158873" y="3199106"/>
                      <a:pt x="2169242" y="3256978"/>
                    </a:cubicBezTo>
                    <a:cubicBezTo>
                      <a:pt x="2076843" y="3259855"/>
                      <a:pt x="1986833" y="3262678"/>
                      <a:pt x="1894488" y="3265555"/>
                    </a:cubicBezTo>
                    <a:cubicBezTo>
                      <a:pt x="1888354" y="3228042"/>
                      <a:pt x="1882762" y="3192212"/>
                      <a:pt x="1876682" y="3156490"/>
                    </a:cubicBezTo>
                    <a:cubicBezTo>
                      <a:pt x="1865173" y="3089172"/>
                      <a:pt x="1853446" y="3021909"/>
                      <a:pt x="1841557" y="2954646"/>
                    </a:cubicBezTo>
                    <a:cubicBezTo>
                      <a:pt x="1837106" y="2929673"/>
                      <a:pt x="1836074" y="2929022"/>
                      <a:pt x="1809527" y="2924299"/>
                    </a:cubicBezTo>
                    <a:cubicBezTo>
                      <a:pt x="1803827" y="2939065"/>
                      <a:pt x="1796444" y="2954103"/>
                      <a:pt x="1792209" y="2970009"/>
                    </a:cubicBezTo>
                    <a:cubicBezTo>
                      <a:pt x="1778528" y="3021529"/>
                      <a:pt x="1767508" y="3073809"/>
                      <a:pt x="1752524" y="3124949"/>
                    </a:cubicBezTo>
                    <a:cubicBezTo>
                      <a:pt x="1739387" y="3169737"/>
                      <a:pt x="1722123" y="3213330"/>
                      <a:pt x="1707194" y="3257630"/>
                    </a:cubicBezTo>
                    <a:cubicBezTo>
                      <a:pt x="1702742" y="3270876"/>
                      <a:pt x="1694924" y="3276631"/>
                      <a:pt x="1680592" y="3277282"/>
                    </a:cubicBezTo>
                    <a:cubicBezTo>
                      <a:pt x="1594599" y="3281245"/>
                      <a:pt x="1508607" y="3286022"/>
                      <a:pt x="1422614" y="3290420"/>
                    </a:cubicBezTo>
                    <a:cubicBezTo>
                      <a:pt x="1420985" y="3290528"/>
                      <a:pt x="1419302" y="3289062"/>
                      <a:pt x="1414199" y="3286837"/>
                    </a:cubicBezTo>
                    <a:cubicBezTo>
                      <a:pt x="1450301" y="3108390"/>
                      <a:pt x="1478259" y="2927447"/>
                      <a:pt x="1521853" y="2745255"/>
                    </a:cubicBezTo>
                    <a:cubicBezTo>
                      <a:pt x="1619952" y="2767622"/>
                      <a:pt x="1715880" y="2789500"/>
                      <a:pt x="1815608" y="2812193"/>
                    </a:cubicBezTo>
                    <a:cubicBezTo>
                      <a:pt x="1810667" y="2331415"/>
                      <a:pt x="1805836" y="1854708"/>
                      <a:pt x="1800950" y="1378002"/>
                    </a:cubicBezTo>
                    <a:cubicBezTo>
                      <a:pt x="1798507" y="1377459"/>
                      <a:pt x="1796009" y="1376861"/>
                      <a:pt x="1793566" y="1376319"/>
                    </a:cubicBezTo>
                    <a:cubicBezTo>
                      <a:pt x="1789658" y="1384190"/>
                      <a:pt x="1786129" y="1392279"/>
                      <a:pt x="1781677" y="1399826"/>
                    </a:cubicBezTo>
                    <a:cubicBezTo>
                      <a:pt x="1764739" y="1428816"/>
                      <a:pt x="1748778" y="1458566"/>
                      <a:pt x="1729832" y="1486253"/>
                    </a:cubicBezTo>
                    <a:cubicBezTo>
                      <a:pt x="1720060" y="1500585"/>
                      <a:pt x="1706108" y="1513071"/>
                      <a:pt x="1691776" y="1523060"/>
                    </a:cubicBezTo>
                    <a:cubicBezTo>
                      <a:pt x="1658388" y="1546296"/>
                      <a:pt x="1625055" y="1539238"/>
                      <a:pt x="1601657" y="1505905"/>
                    </a:cubicBezTo>
                    <a:cubicBezTo>
                      <a:pt x="1581570" y="1477295"/>
                      <a:pt x="1576141" y="1443962"/>
                      <a:pt x="1572341" y="1410303"/>
                    </a:cubicBezTo>
                    <a:cubicBezTo>
                      <a:pt x="1565229" y="1347600"/>
                      <a:pt x="1567238" y="1285114"/>
                      <a:pt x="1577770" y="1222845"/>
                    </a:cubicBezTo>
                    <a:cubicBezTo>
                      <a:pt x="1578693" y="1217416"/>
                      <a:pt x="1578476" y="1211770"/>
                      <a:pt x="1578964" y="1203410"/>
                    </a:cubicBezTo>
                    <a:cubicBezTo>
                      <a:pt x="1569844" y="1199664"/>
                      <a:pt x="1560832" y="1195375"/>
                      <a:pt x="1551440" y="1192172"/>
                    </a:cubicBezTo>
                    <a:cubicBezTo>
                      <a:pt x="1386621" y="1135767"/>
                      <a:pt x="1225113" y="1071163"/>
                      <a:pt x="1067242" y="997385"/>
                    </a:cubicBezTo>
                    <a:cubicBezTo>
                      <a:pt x="922563" y="929742"/>
                      <a:pt x="787059" y="846681"/>
                      <a:pt x="656713" y="754825"/>
                    </a:cubicBezTo>
                    <a:cubicBezTo>
                      <a:pt x="635323" y="739733"/>
                      <a:pt x="614151" y="724423"/>
                      <a:pt x="589992" y="707105"/>
                    </a:cubicBezTo>
                    <a:cubicBezTo>
                      <a:pt x="551339" y="773174"/>
                      <a:pt x="516323" y="838809"/>
                      <a:pt x="479027" y="911936"/>
                    </a:cubicBezTo>
                    <a:cubicBezTo>
                      <a:pt x="484401" y="914976"/>
                      <a:pt x="491676" y="917799"/>
                      <a:pt x="497268" y="922576"/>
                    </a:cubicBezTo>
                    <a:cubicBezTo>
                      <a:pt x="682988" y="1081695"/>
                      <a:pt x="883204" y="1218991"/>
                      <a:pt x="1102801" y="1327405"/>
                    </a:cubicBezTo>
                    <a:cubicBezTo>
                      <a:pt x="1168273" y="1359706"/>
                      <a:pt x="1232821" y="1393854"/>
                      <a:pt x="1298185" y="1426427"/>
                    </a:cubicBezTo>
                    <a:cubicBezTo>
                      <a:pt x="1313005" y="1433810"/>
                      <a:pt x="1329020" y="1439239"/>
                      <a:pt x="1344981" y="1443690"/>
                    </a:cubicBezTo>
                    <a:cubicBezTo>
                      <a:pt x="1358173" y="1447382"/>
                      <a:pt x="1359911" y="1456340"/>
                      <a:pt x="1359693" y="1467143"/>
                    </a:cubicBezTo>
                    <a:cubicBezTo>
                      <a:pt x="1359150" y="1496187"/>
                      <a:pt x="1359205" y="1525232"/>
                      <a:pt x="1357522" y="1554222"/>
                    </a:cubicBezTo>
                    <a:cubicBezTo>
                      <a:pt x="1353287" y="1626154"/>
                      <a:pt x="1348510" y="1698086"/>
                      <a:pt x="1343461" y="1769964"/>
                    </a:cubicBezTo>
                    <a:cubicBezTo>
                      <a:pt x="1333146" y="1917791"/>
                      <a:pt x="1309748" y="2063773"/>
                      <a:pt x="1277284" y="2208180"/>
                    </a:cubicBezTo>
                    <a:cubicBezTo>
                      <a:pt x="1244656" y="2353347"/>
                      <a:pt x="1209694" y="2497972"/>
                      <a:pt x="1175873" y="2642813"/>
                    </a:cubicBezTo>
                    <a:cubicBezTo>
                      <a:pt x="1174461" y="2648948"/>
                      <a:pt x="1174136" y="2655300"/>
                      <a:pt x="1172996" y="2663931"/>
                    </a:cubicBezTo>
                    <a:cubicBezTo>
                      <a:pt x="1275058" y="2687601"/>
                      <a:pt x="1375871" y="2710945"/>
                      <a:pt x="1479291" y="2734941"/>
                    </a:cubicBezTo>
                    <a:cubicBezTo>
                      <a:pt x="1428531" y="2919358"/>
                      <a:pt x="1403993" y="3106925"/>
                      <a:pt x="1363711" y="3294057"/>
                    </a:cubicBezTo>
                    <a:cubicBezTo>
                      <a:pt x="1287001" y="3297911"/>
                      <a:pt x="1210835" y="3301712"/>
                      <a:pt x="1130162" y="3305729"/>
                    </a:cubicBezTo>
                    <a:cubicBezTo>
                      <a:pt x="1137762" y="3255675"/>
                      <a:pt x="1141997" y="3209041"/>
                      <a:pt x="1152312" y="3163819"/>
                    </a:cubicBezTo>
                    <a:cubicBezTo>
                      <a:pt x="1180379" y="3040693"/>
                      <a:pt x="1211052" y="2918164"/>
                      <a:pt x="1240747" y="2795418"/>
                    </a:cubicBezTo>
                    <a:cubicBezTo>
                      <a:pt x="1246448" y="2771802"/>
                      <a:pt x="1252474" y="2748296"/>
                      <a:pt x="1258934" y="2722454"/>
                    </a:cubicBezTo>
                    <a:cubicBezTo>
                      <a:pt x="1251877" y="2719849"/>
                      <a:pt x="1245362" y="2716754"/>
                      <a:pt x="1238522" y="2715125"/>
                    </a:cubicBezTo>
                    <a:cubicBezTo>
                      <a:pt x="1210346" y="2708285"/>
                      <a:pt x="1181845" y="2702585"/>
                      <a:pt x="1153832" y="2695147"/>
                    </a:cubicBezTo>
                    <a:cubicBezTo>
                      <a:pt x="1131302" y="2689175"/>
                      <a:pt x="1128262" y="2682389"/>
                      <a:pt x="1133908" y="2660837"/>
                    </a:cubicBezTo>
                    <a:cubicBezTo>
                      <a:pt x="1189988" y="2448135"/>
                      <a:pt x="1240910" y="2234184"/>
                      <a:pt x="1277935" y="2017302"/>
                    </a:cubicBezTo>
                    <a:cubicBezTo>
                      <a:pt x="1292267" y="1933481"/>
                      <a:pt x="1300302" y="1848465"/>
                      <a:pt x="1308228" y="1763721"/>
                    </a:cubicBezTo>
                    <a:cubicBezTo>
                      <a:pt x="1316208" y="1677999"/>
                      <a:pt x="1320551" y="1591952"/>
                      <a:pt x="1326252" y="1506068"/>
                    </a:cubicBezTo>
                    <a:cubicBezTo>
                      <a:pt x="1326903" y="1495916"/>
                      <a:pt x="1326360" y="1485710"/>
                      <a:pt x="1326360" y="1474906"/>
                    </a:cubicBezTo>
                    <a:cubicBezTo>
                      <a:pt x="1271855" y="1448305"/>
                      <a:pt x="1218326" y="1421541"/>
                      <a:pt x="1164309" y="1395862"/>
                    </a:cubicBezTo>
                    <a:cubicBezTo>
                      <a:pt x="943410" y="1291031"/>
                      <a:pt x="736082" y="1164485"/>
                      <a:pt x="547919" y="1007863"/>
                    </a:cubicBezTo>
                    <a:cubicBezTo>
                      <a:pt x="489667" y="959384"/>
                      <a:pt x="433967" y="907864"/>
                      <a:pt x="377182" y="857647"/>
                    </a:cubicBezTo>
                    <a:cubicBezTo>
                      <a:pt x="373653" y="854553"/>
                      <a:pt x="369690" y="851512"/>
                      <a:pt x="367410" y="847604"/>
                    </a:cubicBezTo>
                    <a:cubicBezTo>
                      <a:pt x="348463" y="815465"/>
                      <a:pt x="317247" y="806887"/>
                      <a:pt x="283317" y="799884"/>
                    </a:cubicBezTo>
                    <a:cubicBezTo>
                      <a:pt x="227454" y="788321"/>
                      <a:pt x="172189" y="774043"/>
                      <a:pt x="116923" y="759711"/>
                    </a:cubicBezTo>
                    <a:cubicBezTo>
                      <a:pt x="100799" y="755531"/>
                      <a:pt x="84621" y="749233"/>
                      <a:pt x="70452" y="740547"/>
                    </a:cubicBezTo>
                    <a:cubicBezTo>
                      <a:pt x="47977" y="726812"/>
                      <a:pt x="48900" y="705748"/>
                      <a:pt x="71484" y="691687"/>
                    </a:cubicBezTo>
                    <a:cubicBezTo>
                      <a:pt x="81364" y="685553"/>
                      <a:pt x="92548" y="681535"/>
                      <a:pt x="107423" y="674587"/>
                    </a:cubicBezTo>
                    <a:close/>
                    <a:moveTo>
                      <a:pt x="1552689" y="792067"/>
                    </a:moveTo>
                    <a:cubicBezTo>
                      <a:pt x="1549323" y="829526"/>
                      <a:pt x="1545686" y="863945"/>
                      <a:pt x="1522016" y="892283"/>
                    </a:cubicBezTo>
                    <a:cubicBezTo>
                      <a:pt x="1519030" y="895866"/>
                      <a:pt x="1518378" y="902924"/>
                      <a:pt x="1519247" y="907864"/>
                    </a:cubicBezTo>
                    <a:cubicBezTo>
                      <a:pt x="1532005" y="982022"/>
                      <a:pt x="1551386" y="1054063"/>
                      <a:pt x="1589768" y="1119697"/>
                    </a:cubicBezTo>
                    <a:cubicBezTo>
                      <a:pt x="1606597" y="1148470"/>
                      <a:pt x="1628204" y="1172954"/>
                      <a:pt x="1657791" y="1189078"/>
                    </a:cubicBezTo>
                    <a:cubicBezTo>
                      <a:pt x="1760559" y="1245158"/>
                      <a:pt x="1943348" y="1242009"/>
                      <a:pt x="2006106" y="1063183"/>
                    </a:cubicBezTo>
                    <a:cubicBezTo>
                      <a:pt x="2032707" y="987342"/>
                      <a:pt x="2036290" y="909330"/>
                      <a:pt x="2033250" y="830449"/>
                    </a:cubicBezTo>
                    <a:cubicBezTo>
                      <a:pt x="2032870" y="820785"/>
                      <a:pt x="2023749" y="811122"/>
                      <a:pt x="2017777" y="802110"/>
                    </a:cubicBezTo>
                    <a:cubicBezTo>
                      <a:pt x="2007028" y="785823"/>
                      <a:pt x="1994379" y="770677"/>
                      <a:pt x="1984879" y="753685"/>
                    </a:cubicBezTo>
                    <a:cubicBezTo>
                      <a:pt x="1978744" y="742719"/>
                      <a:pt x="1976844" y="729418"/>
                      <a:pt x="1972881" y="716606"/>
                    </a:cubicBezTo>
                    <a:cubicBezTo>
                      <a:pt x="1925976" y="723772"/>
                      <a:pt x="1886780" y="709874"/>
                      <a:pt x="1853067" y="678332"/>
                    </a:cubicBezTo>
                    <a:cubicBezTo>
                      <a:pt x="1807790" y="706400"/>
                      <a:pt x="1762839" y="710254"/>
                      <a:pt x="1723046" y="681807"/>
                    </a:cubicBezTo>
                    <a:cubicBezTo>
                      <a:pt x="1693784" y="693099"/>
                      <a:pt x="1668757" y="702708"/>
                      <a:pt x="1640310" y="713674"/>
                    </a:cubicBezTo>
                    <a:cubicBezTo>
                      <a:pt x="1627878" y="754336"/>
                      <a:pt x="1598942" y="783652"/>
                      <a:pt x="1552743" y="792012"/>
                    </a:cubicBezTo>
                    <a:close/>
                    <a:moveTo>
                      <a:pt x="3572163" y="115416"/>
                    </a:moveTo>
                    <a:cubicBezTo>
                      <a:pt x="3546756" y="118945"/>
                      <a:pt x="3530416" y="131919"/>
                      <a:pt x="3515866" y="145872"/>
                    </a:cubicBezTo>
                    <a:cubicBezTo>
                      <a:pt x="3486116" y="174319"/>
                      <a:pt x="3457995" y="204449"/>
                      <a:pt x="3429113" y="233765"/>
                    </a:cubicBezTo>
                    <a:cubicBezTo>
                      <a:pt x="3421893" y="241094"/>
                      <a:pt x="3415216" y="249725"/>
                      <a:pt x="3406529" y="254503"/>
                    </a:cubicBezTo>
                    <a:cubicBezTo>
                      <a:pt x="3400232" y="257977"/>
                      <a:pt x="3389808" y="258792"/>
                      <a:pt x="3383348" y="256023"/>
                    </a:cubicBezTo>
                    <a:cubicBezTo>
                      <a:pt x="3374174" y="252060"/>
                      <a:pt x="3371242" y="242071"/>
                      <a:pt x="3375151" y="231973"/>
                    </a:cubicBezTo>
                    <a:cubicBezTo>
                      <a:pt x="3378517" y="223287"/>
                      <a:pt x="3382751" y="214927"/>
                      <a:pt x="3386660" y="206457"/>
                    </a:cubicBezTo>
                    <a:cubicBezTo>
                      <a:pt x="3404955" y="166501"/>
                      <a:pt x="3423902" y="126871"/>
                      <a:pt x="3441274" y="86480"/>
                    </a:cubicBezTo>
                    <a:cubicBezTo>
                      <a:pt x="3446811" y="73614"/>
                      <a:pt x="3452132" y="59390"/>
                      <a:pt x="3447137" y="38652"/>
                    </a:cubicBezTo>
                    <a:cubicBezTo>
                      <a:pt x="3432371" y="53744"/>
                      <a:pt x="3419070" y="64276"/>
                      <a:pt x="3409678" y="77523"/>
                    </a:cubicBezTo>
                    <a:cubicBezTo>
                      <a:pt x="3382154" y="116447"/>
                      <a:pt x="3356150" y="156458"/>
                      <a:pt x="3329603" y="196088"/>
                    </a:cubicBezTo>
                    <a:cubicBezTo>
                      <a:pt x="3322817" y="206186"/>
                      <a:pt x="3317714" y="217912"/>
                      <a:pt x="3309190" y="226110"/>
                    </a:cubicBezTo>
                    <a:cubicBezTo>
                      <a:pt x="3303436" y="231647"/>
                      <a:pt x="3291601" y="236262"/>
                      <a:pt x="3285086" y="233927"/>
                    </a:cubicBezTo>
                    <a:cubicBezTo>
                      <a:pt x="3278463" y="231539"/>
                      <a:pt x="3272763" y="220681"/>
                      <a:pt x="3270971" y="212592"/>
                    </a:cubicBezTo>
                    <a:cubicBezTo>
                      <a:pt x="3269071" y="203906"/>
                      <a:pt x="3272274" y="194134"/>
                      <a:pt x="3273034" y="184851"/>
                    </a:cubicBezTo>
                    <a:cubicBezTo>
                      <a:pt x="3276128" y="149020"/>
                      <a:pt x="3279386" y="113190"/>
                      <a:pt x="3265379" y="77848"/>
                    </a:cubicBezTo>
                    <a:cubicBezTo>
                      <a:pt x="3237421" y="163787"/>
                      <a:pt x="3228898" y="254937"/>
                      <a:pt x="3189593" y="338161"/>
                    </a:cubicBezTo>
                    <a:cubicBezTo>
                      <a:pt x="3246813" y="389029"/>
                      <a:pt x="3302621" y="438649"/>
                      <a:pt x="3358810" y="488594"/>
                    </a:cubicBezTo>
                    <a:cubicBezTo>
                      <a:pt x="3408212" y="473611"/>
                      <a:pt x="3456746" y="460039"/>
                      <a:pt x="3504520" y="443969"/>
                    </a:cubicBezTo>
                    <a:cubicBezTo>
                      <a:pt x="3530090" y="435392"/>
                      <a:pt x="3554628" y="423340"/>
                      <a:pt x="3578786" y="411179"/>
                    </a:cubicBezTo>
                    <a:cubicBezTo>
                      <a:pt x="3588721" y="406130"/>
                      <a:pt x="3596376" y="396576"/>
                      <a:pt x="3605062" y="389084"/>
                    </a:cubicBezTo>
                    <a:cubicBezTo>
                      <a:pt x="3604139" y="386912"/>
                      <a:pt x="3603162" y="384741"/>
                      <a:pt x="3602239" y="382569"/>
                    </a:cubicBezTo>
                    <a:cubicBezTo>
                      <a:pt x="3591653" y="383438"/>
                      <a:pt x="3580632" y="382841"/>
                      <a:pt x="3570480" y="385392"/>
                    </a:cubicBezTo>
                    <a:cubicBezTo>
                      <a:pt x="3538776" y="393427"/>
                      <a:pt x="3507343" y="402656"/>
                      <a:pt x="3475801" y="411342"/>
                    </a:cubicBezTo>
                    <a:cubicBezTo>
                      <a:pt x="3468635" y="413351"/>
                      <a:pt x="3460926" y="417422"/>
                      <a:pt x="3454249" y="416282"/>
                    </a:cubicBezTo>
                    <a:cubicBezTo>
                      <a:pt x="3447029" y="415034"/>
                      <a:pt x="3438180" y="410093"/>
                      <a:pt x="3434814" y="404067"/>
                    </a:cubicBezTo>
                    <a:cubicBezTo>
                      <a:pt x="3432208" y="399453"/>
                      <a:pt x="3435194" y="389355"/>
                      <a:pt x="3439048" y="384144"/>
                    </a:cubicBezTo>
                    <a:cubicBezTo>
                      <a:pt x="3443825" y="377683"/>
                      <a:pt x="3451914" y="373612"/>
                      <a:pt x="3458700" y="368671"/>
                    </a:cubicBezTo>
                    <a:cubicBezTo>
                      <a:pt x="3509352" y="331701"/>
                      <a:pt x="3560220" y="295002"/>
                      <a:pt x="3610545" y="257597"/>
                    </a:cubicBezTo>
                    <a:cubicBezTo>
                      <a:pt x="3620371" y="250268"/>
                      <a:pt x="3631338" y="242831"/>
                      <a:pt x="3638504" y="224047"/>
                    </a:cubicBezTo>
                    <a:cubicBezTo>
                      <a:pt x="3617168" y="232462"/>
                      <a:pt x="3599905" y="236913"/>
                      <a:pt x="3585084" y="245491"/>
                    </a:cubicBezTo>
                    <a:cubicBezTo>
                      <a:pt x="3550339" y="265686"/>
                      <a:pt x="3516735" y="287836"/>
                      <a:pt x="3482696" y="309280"/>
                    </a:cubicBezTo>
                    <a:cubicBezTo>
                      <a:pt x="3474770" y="314274"/>
                      <a:pt x="3467495" y="321440"/>
                      <a:pt x="3458863" y="323666"/>
                    </a:cubicBezTo>
                    <a:cubicBezTo>
                      <a:pt x="3451969" y="325458"/>
                      <a:pt x="3440731" y="323666"/>
                      <a:pt x="3436497" y="318997"/>
                    </a:cubicBezTo>
                    <a:cubicBezTo>
                      <a:pt x="3432262" y="314274"/>
                      <a:pt x="3431936" y="303091"/>
                      <a:pt x="3434379" y="296251"/>
                    </a:cubicBezTo>
                    <a:cubicBezTo>
                      <a:pt x="3436985" y="288867"/>
                      <a:pt x="3444640" y="283276"/>
                      <a:pt x="3450231" y="277032"/>
                    </a:cubicBezTo>
                    <a:cubicBezTo>
                      <a:pt x="3483348" y="240116"/>
                      <a:pt x="3516952" y="203580"/>
                      <a:pt x="3549362" y="166067"/>
                    </a:cubicBezTo>
                    <a:cubicBezTo>
                      <a:pt x="3560709" y="152929"/>
                      <a:pt x="3570860" y="138108"/>
                      <a:pt x="3572109" y="115470"/>
                    </a:cubicBezTo>
                    <a:close/>
                    <a:moveTo>
                      <a:pt x="66815" y="608246"/>
                    </a:moveTo>
                    <a:cubicBezTo>
                      <a:pt x="66381" y="610526"/>
                      <a:pt x="66001" y="612752"/>
                      <a:pt x="65566" y="615032"/>
                    </a:cubicBezTo>
                    <a:cubicBezTo>
                      <a:pt x="94719" y="626976"/>
                      <a:pt x="123763" y="639190"/>
                      <a:pt x="153079" y="650808"/>
                    </a:cubicBezTo>
                    <a:cubicBezTo>
                      <a:pt x="175663" y="659766"/>
                      <a:pt x="198681" y="667692"/>
                      <a:pt x="221211" y="676704"/>
                    </a:cubicBezTo>
                    <a:cubicBezTo>
                      <a:pt x="232395" y="681155"/>
                      <a:pt x="241081" y="689027"/>
                      <a:pt x="237443" y="702436"/>
                    </a:cubicBezTo>
                    <a:cubicBezTo>
                      <a:pt x="233915" y="715466"/>
                      <a:pt x="223274" y="718669"/>
                      <a:pt x="210842" y="717040"/>
                    </a:cubicBezTo>
                    <a:cubicBezTo>
                      <a:pt x="204327" y="716172"/>
                      <a:pt x="197921" y="714814"/>
                      <a:pt x="191407" y="714217"/>
                    </a:cubicBezTo>
                    <a:cubicBezTo>
                      <a:pt x="166923" y="711991"/>
                      <a:pt x="142493" y="711177"/>
                      <a:pt x="118063" y="718017"/>
                    </a:cubicBezTo>
                    <a:cubicBezTo>
                      <a:pt x="189290" y="743424"/>
                      <a:pt x="262145" y="760362"/>
                      <a:pt x="334891" y="777029"/>
                    </a:cubicBezTo>
                    <a:cubicBezTo>
                      <a:pt x="361275" y="727572"/>
                      <a:pt x="384456" y="679418"/>
                      <a:pt x="412198" y="634087"/>
                    </a:cubicBezTo>
                    <a:cubicBezTo>
                      <a:pt x="429190" y="606292"/>
                      <a:pt x="434836" y="583653"/>
                      <a:pt x="419038" y="552329"/>
                    </a:cubicBezTo>
                    <a:cubicBezTo>
                      <a:pt x="401937" y="518453"/>
                      <a:pt x="393414" y="480288"/>
                      <a:pt x="380711" y="444132"/>
                    </a:cubicBezTo>
                    <a:cubicBezTo>
                      <a:pt x="377888" y="436043"/>
                      <a:pt x="373164" y="428606"/>
                      <a:pt x="369310" y="420897"/>
                    </a:cubicBezTo>
                    <a:cubicBezTo>
                      <a:pt x="360244" y="453198"/>
                      <a:pt x="362850" y="483600"/>
                      <a:pt x="366704" y="514001"/>
                    </a:cubicBezTo>
                    <a:cubicBezTo>
                      <a:pt x="367898" y="523285"/>
                      <a:pt x="370124" y="532622"/>
                      <a:pt x="369744" y="541797"/>
                    </a:cubicBezTo>
                    <a:cubicBezTo>
                      <a:pt x="368876" y="560092"/>
                      <a:pt x="357204" y="567313"/>
                      <a:pt x="341406" y="558626"/>
                    </a:cubicBezTo>
                    <a:cubicBezTo>
                      <a:pt x="326856" y="550592"/>
                      <a:pt x="312741" y="541146"/>
                      <a:pt x="300201" y="530288"/>
                    </a:cubicBezTo>
                    <a:cubicBezTo>
                      <a:pt x="260625" y="496032"/>
                      <a:pt x="221971" y="460636"/>
                      <a:pt x="182612" y="426163"/>
                    </a:cubicBezTo>
                    <a:cubicBezTo>
                      <a:pt x="175663" y="420082"/>
                      <a:pt x="168280" y="412862"/>
                      <a:pt x="152591" y="412699"/>
                    </a:cubicBezTo>
                    <a:cubicBezTo>
                      <a:pt x="165946" y="429203"/>
                      <a:pt x="175663" y="442884"/>
                      <a:pt x="187064" y="455044"/>
                    </a:cubicBezTo>
                    <a:cubicBezTo>
                      <a:pt x="211331" y="481048"/>
                      <a:pt x="236521" y="506075"/>
                      <a:pt x="261005" y="531862"/>
                    </a:cubicBezTo>
                    <a:cubicBezTo>
                      <a:pt x="268714" y="539951"/>
                      <a:pt x="277128" y="548257"/>
                      <a:pt x="281688" y="558084"/>
                    </a:cubicBezTo>
                    <a:cubicBezTo>
                      <a:pt x="284620" y="564327"/>
                      <a:pt x="283751" y="575727"/>
                      <a:pt x="279680" y="580885"/>
                    </a:cubicBezTo>
                    <a:cubicBezTo>
                      <a:pt x="275554" y="586096"/>
                      <a:pt x="264479" y="589951"/>
                      <a:pt x="257910" y="588322"/>
                    </a:cubicBezTo>
                    <a:cubicBezTo>
                      <a:pt x="244501" y="585065"/>
                      <a:pt x="232015" y="577899"/>
                      <a:pt x="219311" y="572036"/>
                    </a:cubicBezTo>
                    <a:cubicBezTo>
                      <a:pt x="184512" y="556075"/>
                      <a:pt x="149876" y="539680"/>
                      <a:pt x="114914" y="523990"/>
                    </a:cubicBezTo>
                    <a:cubicBezTo>
                      <a:pt x="106771" y="520353"/>
                      <a:pt x="97651" y="518833"/>
                      <a:pt x="89019" y="516390"/>
                    </a:cubicBezTo>
                    <a:cubicBezTo>
                      <a:pt x="93796" y="526325"/>
                      <a:pt x="100582" y="532134"/>
                      <a:pt x="108074" y="536857"/>
                    </a:cubicBezTo>
                    <a:cubicBezTo>
                      <a:pt x="139779" y="556672"/>
                      <a:pt x="171754" y="576107"/>
                      <a:pt x="203567" y="595760"/>
                    </a:cubicBezTo>
                    <a:cubicBezTo>
                      <a:pt x="209919" y="599669"/>
                      <a:pt x="216434" y="603523"/>
                      <a:pt x="222188" y="608192"/>
                    </a:cubicBezTo>
                    <a:cubicBezTo>
                      <a:pt x="231200" y="615466"/>
                      <a:pt x="234458" y="625238"/>
                      <a:pt x="228432" y="635607"/>
                    </a:cubicBezTo>
                    <a:cubicBezTo>
                      <a:pt x="223220" y="644619"/>
                      <a:pt x="214262" y="647605"/>
                      <a:pt x="204165" y="644294"/>
                    </a:cubicBezTo>
                    <a:cubicBezTo>
                      <a:pt x="192601" y="640493"/>
                      <a:pt x="181309" y="636042"/>
                      <a:pt x="169800" y="632079"/>
                    </a:cubicBezTo>
                    <a:cubicBezTo>
                      <a:pt x="136304" y="620515"/>
                      <a:pt x="102537" y="609875"/>
                      <a:pt x="66869" y="608192"/>
                    </a:cubicBezTo>
                    <a:close/>
                    <a:moveTo>
                      <a:pt x="1822665" y="1259436"/>
                    </a:moveTo>
                    <a:cubicBezTo>
                      <a:pt x="1853609" y="1344940"/>
                      <a:pt x="1895249" y="1418012"/>
                      <a:pt x="1960503" y="1476155"/>
                    </a:cubicBezTo>
                    <a:cubicBezTo>
                      <a:pt x="1966041" y="1481095"/>
                      <a:pt x="1972609" y="1485058"/>
                      <a:pt x="1979341" y="1488261"/>
                    </a:cubicBezTo>
                    <a:cubicBezTo>
                      <a:pt x="1999320" y="1497762"/>
                      <a:pt x="2011643" y="1494233"/>
                      <a:pt x="2019460" y="1473278"/>
                    </a:cubicBezTo>
                    <a:cubicBezTo>
                      <a:pt x="2026192" y="1455091"/>
                      <a:pt x="2031078" y="1435493"/>
                      <a:pt x="2032652" y="1416166"/>
                    </a:cubicBezTo>
                    <a:cubicBezTo>
                      <a:pt x="2039058" y="1336091"/>
                      <a:pt x="2031730" y="1257210"/>
                      <a:pt x="2007083" y="1180392"/>
                    </a:cubicBezTo>
                    <a:cubicBezTo>
                      <a:pt x="2005237" y="1174691"/>
                      <a:pt x="2002305" y="1169317"/>
                      <a:pt x="1998342" y="1160414"/>
                    </a:cubicBezTo>
                    <a:cubicBezTo>
                      <a:pt x="1953554" y="1218502"/>
                      <a:pt x="1894814" y="1246841"/>
                      <a:pt x="1822719" y="1259381"/>
                    </a:cubicBezTo>
                    <a:close/>
                    <a:moveTo>
                      <a:pt x="1614197" y="1214756"/>
                    </a:moveTo>
                    <a:cubicBezTo>
                      <a:pt x="1611483" y="1224420"/>
                      <a:pt x="1609909" y="1227894"/>
                      <a:pt x="1609529" y="1231477"/>
                    </a:cubicBezTo>
                    <a:cubicBezTo>
                      <a:pt x="1601820" y="1303464"/>
                      <a:pt x="1601114" y="1375287"/>
                      <a:pt x="1615446" y="1446622"/>
                    </a:cubicBezTo>
                    <a:cubicBezTo>
                      <a:pt x="1617618" y="1457480"/>
                      <a:pt x="1621581" y="1468392"/>
                      <a:pt x="1626901" y="1478109"/>
                    </a:cubicBezTo>
                    <a:cubicBezTo>
                      <a:pt x="1640093" y="1502376"/>
                      <a:pt x="1655565" y="1505905"/>
                      <a:pt x="1676846" y="1489293"/>
                    </a:cubicBezTo>
                    <a:cubicBezTo>
                      <a:pt x="1687053" y="1481312"/>
                      <a:pt x="1696336" y="1471595"/>
                      <a:pt x="1704045" y="1461171"/>
                    </a:cubicBezTo>
                    <a:cubicBezTo>
                      <a:pt x="1742481" y="1409217"/>
                      <a:pt x="1767997" y="1351400"/>
                      <a:pt x="1779234" y="1287611"/>
                    </a:cubicBezTo>
                    <a:cubicBezTo>
                      <a:pt x="1780646" y="1279631"/>
                      <a:pt x="1780212" y="1271325"/>
                      <a:pt x="1780809" y="1259924"/>
                    </a:cubicBezTo>
                    <a:cubicBezTo>
                      <a:pt x="1720603" y="1261173"/>
                      <a:pt x="1668812" y="1236363"/>
                      <a:pt x="1614143" y="1214756"/>
                    </a:cubicBezTo>
                    <a:close/>
                    <a:moveTo>
                      <a:pt x="3067444" y="475945"/>
                    </a:moveTo>
                    <a:cubicBezTo>
                      <a:pt x="3125424" y="529799"/>
                      <a:pt x="3181178" y="581645"/>
                      <a:pt x="3238344" y="634739"/>
                    </a:cubicBezTo>
                    <a:cubicBezTo>
                      <a:pt x="3269885" y="593154"/>
                      <a:pt x="3300830" y="555858"/>
                      <a:pt x="3323197" y="510201"/>
                    </a:cubicBezTo>
                    <a:cubicBezTo>
                      <a:pt x="3270591" y="461505"/>
                      <a:pt x="3218854" y="413514"/>
                      <a:pt x="3166194" y="364708"/>
                    </a:cubicBezTo>
                    <a:cubicBezTo>
                      <a:pt x="3132699" y="402439"/>
                      <a:pt x="3101103" y="437998"/>
                      <a:pt x="3067444" y="475891"/>
                    </a:cubicBezTo>
                    <a:close/>
                    <a:moveTo>
                      <a:pt x="461817" y="614978"/>
                    </a:moveTo>
                    <a:cubicBezTo>
                      <a:pt x="429950" y="677409"/>
                      <a:pt x="399549" y="736910"/>
                      <a:pt x="367844" y="798961"/>
                    </a:cubicBezTo>
                    <a:cubicBezTo>
                      <a:pt x="383262" y="813348"/>
                      <a:pt x="396888" y="826106"/>
                      <a:pt x="410515" y="838809"/>
                    </a:cubicBezTo>
                    <a:cubicBezTo>
                      <a:pt x="424467" y="851784"/>
                      <a:pt x="438473" y="864759"/>
                      <a:pt x="453023" y="878222"/>
                    </a:cubicBezTo>
                    <a:cubicBezTo>
                      <a:pt x="490047" y="813348"/>
                      <a:pt x="525118" y="751839"/>
                      <a:pt x="561165" y="688647"/>
                    </a:cubicBezTo>
                    <a:cubicBezTo>
                      <a:pt x="528158" y="664163"/>
                      <a:pt x="496833" y="640982"/>
                      <a:pt x="461763" y="614978"/>
                    </a:cubicBezTo>
                    <a:close/>
                    <a:moveTo>
                      <a:pt x="2073206" y="964052"/>
                    </a:moveTo>
                    <a:cubicBezTo>
                      <a:pt x="2105128" y="959112"/>
                      <a:pt x="2120328" y="937668"/>
                      <a:pt x="2128689" y="910687"/>
                    </a:cubicBezTo>
                    <a:cubicBezTo>
                      <a:pt x="2138189" y="880122"/>
                      <a:pt x="2139058" y="849504"/>
                      <a:pt x="2117180" y="822957"/>
                    </a:cubicBezTo>
                    <a:cubicBezTo>
                      <a:pt x="2105834" y="809168"/>
                      <a:pt x="2096007" y="808896"/>
                      <a:pt x="2073152" y="818939"/>
                    </a:cubicBezTo>
                    <a:lnTo>
                      <a:pt x="2073152" y="964052"/>
                    </a:lnTo>
                    <a:close/>
                    <a:moveTo>
                      <a:pt x="1475382" y="869808"/>
                    </a:moveTo>
                    <a:cubicBezTo>
                      <a:pt x="1430214" y="877951"/>
                      <a:pt x="1410616" y="901512"/>
                      <a:pt x="1417131" y="937777"/>
                    </a:cubicBezTo>
                    <a:cubicBezTo>
                      <a:pt x="1424514" y="978927"/>
                      <a:pt x="1457033" y="1003683"/>
                      <a:pt x="1497152" y="997711"/>
                    </a:cubicBezTo>
                    <a:cubicBezTo>
                      <a:pt x="1490040" y="955746"/>
                      <a:pt x="1482874" y="913781"/>
                      <a:pt x="1475436" y="86980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3" name="Free-form: Shape 12">
                <a:extLst>
                  <a:ext uri="{FF2B5EF4-FFF2-40B4-BE49-F238E27FC236}">
                    <a16:creationId xmlns:a16="http://schemas.microsoft.com/office/drawing/2014/main" id="{90B1F5EB-7810-9372-5399-753804BFAD89}"/>
                  </a:ext>
                </a:extLst>
              </p:cNvPr>
              <p:cNvSpPr/>
              <p:nvPr/>
            </p:nvSpPr>
            <p:spPr>
              <a:xfrm>
                <a:off x="7989494" y="6039975"/>
                <a:ext cx="859543" cy="487948"/>
              </a:xfrm>
              <a:custGeom>
                <a:avLst/>
                <a:gdLst>
                  <a:gd name="csX0" fmla="*/ 342772 w 859543"/>
                  <a:gd name="csY0" fmla="*/ 54 h 487948"/>
                  <a:gd name="csX1" fmla="*/ 561500 w 859543"/>
                  <a:gd name="csY1" fmla="*/ 11726 h 487948"/>
                  <a:gd name="csX2" fmla="*/ 495268 w 859543"/>
                  <a:gd name="csY2" fmla="*/ 286806 h 487948"/>
                  <a:gd name="csX3" fmla="*/ 388808 w 859543"/>
                  <a:gd name="csY3" fmla="*/ 282897 h 487948"/>
                  <a:gd name="csX4" fmla="*/ 345160 w 859543"/>
                  <a:gd name="csY4" fmla="*/ 293157 h 487948"/>
                  <a:gd name="csX5" fmla="*/ 181915 w 859543"/>
                  <a:gd name="csY5" fmla="*/ 370573 h 487948"/>
                  <a:gd name="csX6" fmla="*/ 110037 w 859543"/>
                  <a:gd name="csY6" fmla="*/ 393808 h 487948"/>
                  <a:gd name="csX7" fmla="*/ 51460 w 859543"/>
                  <a:gd name="csY7" fmla="*/ 443699 h 487948"/>
                  <a:gd name="csX8" fmla="*/ 666765 w 859543"/>
                  <a:gd name="csY8" fmla="*/ 448802 h 487948"/>
                  <a:gd name="csX9" fmla="*/ 693041 w 859543"/>
                  <a:gd name="csY9" fmla="*/ 314330 h 487948"/>
                  <a:gd name="csX10" fmla="*/ 545430 w 859543"/>
                  <a:gd name="csY10" fmla="*/ 288271 h 487948"/>
                  <a:gd name="csX11" fmla="*/ 612694 w 859543"/>
                  <a:gd name="csY11" fmla="*/ 11889 h 487948"/>
                  <a:gd name="csX12" fmla="*/ 859543 w 859543"/>
                  <a:gd name="csY12" fmla="*/ 16938 h 487948"/>
                  <a:gd name="csX13" fmla="*/ 849500 w 859543"/>
                  <a:gd name="csY13" fmla="*/ 85341 h 487948"/>
                  <a:gd name="csX14" fmla="*/ 817415 w 859543"/>
                  <a:gd name="csY14" fmla="*/ 210368 h 487948"/>
                  <a:gd name="csX15" fmla="*/ 796243 w 859543"/>
                  <a:gd name="csY15" fmla="*/ 262213 h 487948"/>
                  <a:gd name="csX16" fmla="*/ 742280 w 859543"/>
                  <a:gd name="csY16" fmla="*/ 308032 h 487948"/>
                  <a:gd name="csX17" fmla="*/ 722791 w 859543"/>
                  <a:gd name="csY17" fmla="*/ 331159 h 487948"/>
                  <a:gd name="csX18" fmla="*/ 706287 w 859543"/>
                  <a:gd name="csY18" fmla="*/ 427956 h 487948"/>
                  <a:gd name="csX19" fmla="*/ 700098 w 859543"/>
                  <a:gd name="csY19" fmla="*/ 455263 h 487948"/>
                  <a:gd name="csX20" fmla="*/ 655473 w 859543"/>
                  <a:gd name="csY20" fmla="*/ 487944 h 487948"/>
                  <a:gd name="csX21" fmla="*/ 17856 w 859543"/>
                  <a:gd name="csY21" fmla="*/ 484198 h 487948"/>
                  <a:gd name="csX22" fmla="*/ 6021 w 859543"/>
                  <a:gd name="csY22" fmla="*/ 483113 h 487948"/>
                  <a:gd name="csX23" fmla="*/ 10201 w 859543"/>
                  <a:gd name="csY23" fmla="*/ 439356 h 487948"/>
                  <a:gd name="csX24" fmla="*/ 102057 w 859543"/>
                  <a:gd name="csY24" fmla="*/ 359769 h 487948"/>
                  <a:gd name="csX25" fmla="*/ 190384 w 859543"/>
                  <a:gd name="csY25" fmla="*/ 332571 h 487948"/>
                  <a:gd name="csX26" fmla="*/ 306018 w 859543"/>
                  <a:gd name="csY26" fmla="*/ 283603 h 487948"/>
                  <a:gd name="csX27" fmla="*/ 329743 w 859543"/>
                  <a:gd name="csY27" fmla="*/ 265688 h 487948"/>
                  <a:gd name="csX28" fmla="*/ 306181 w 859543"/>
                  <a:gd name="csY28" fmla="*/ 145167 h 487948"/>
                  <a:gd name="csX29" fmla="*/ 342772 w 859543"/>
                  <a:gd name="csY29" fmla="*/ 0 h 48794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</a:cxnLst>
                <a:rect l="l" t="t" r="r" b="b"/>
                <a:pathLst>
                  <a:path w="859543" h="487948">
                    <a:moveTo>
                      <a:pt x="342772" y="54"/>
                    </a:moveTo>
                    <a:cubicBezTo>
                      <a:pt x="415681" y="3963"/>
                      <a:pt x="487342" y="7763"/>
                      <a:pt x="561500" y="11726"/>
                    </a:cubicBezTo>
                    <a:cubicBezTo>
                      <a:pt x="539242" y="104234"/>
                      <a:pt x="517472" y="194624"/>
                      <a:pt x="495268" y="286806"/>
                    </a:cubicBezTo>
                    <a:cubicBezTo>
                      <a:pt x="459166" y="287566"/>
                      <a:pt x="423716" y="291257"/>
                      <a:pt x="388808" y="282897"/>
                    </a:cubicBezTo>
                    <a:cubicBezTo>
                      <a:pt x="371925" y="278880"/>
                      <a:pt x="358733" y="281485"/>
                      <a:pt x="345160" y="293157"/>
                    </a:cubicBezTo>
                    <a:cubicBezTo>
                      <a:pt x="297929" y="333765"/>
                      <a:pt x="242067" y="356512"/>
                      <a:pt x="181915" y="370573"/>
                    </a:cubicBezTo>
                    <a:cubicBezTo>
                      <a:pt x="157431" y="376327"/>
                      <a:pt x="133164" y="384036"/>
                      <a:pt x="110037" y="393808"/>
                    </a:cubicBezTo>
                    <a:cubicBezTo>
                      <a:pt x="85933" y="404014"/>
                      <a:pt x="64869" y="419541"/>
                      <a:pt x="51460" y="443699"/>
                    </a:cubicBezTo>
                    <a:cubicBezTo>
                      <a:pt x="72904" y="450811"/>
                      <a:pt x="599502" y="455263"/>
                      <a:pt x="666765" y="448802"/>
                    </a:cubicBezTo>
                    <a:cubicBezTo>
                      <a:pt x="675180" y="405643"/>
                      <a:pt x="683866" y="361344"/>
                      <a:pt x="693041" y="314330"/>
                    </a:cubicBezTo>
                    <a:cubicBezTo>
                      <a:pt x="642878" y="305481"/>
                      <a:pt x="595539" y="297120"/>
                      <a:pt x="545430" y="288271"/>
                    </a:cubicBezTo>
                    <a:cubicBezTo>
                      <a:pt x="564486" y="195547"/>
                      <a:pt x="586907" y="105157"/>
                      <a:pt x="612694" y="11889"/>
                    </a:cubicBezTo>
                    <a:cubicBezTo>
                      <a:pt x="693746" y="13518"/>
                      <a:pt x="774636" y="15201"/>
                      <a:pt x="859543" y="16938"/>
                    </a:cubicBezTo>
                    <a:cubicBezTo>
                      <a:pt x="856014" y="41693"/>
                      <a:pt x="854440" y="63898"/>
                      <a:pt x="849500" y="85341"/>
                    </a:cubicBezTo>
                    <a:cubicBezTo>
                      <a:pt x="839891" y="127252"/>
                      <a:pt x="829142" y="169000"/>
                      <a:pt x="817415" y="210368"/>
                    </a:cubicBezTo>
                    <a:cubicBezTo>
                      <a:pt x="812367" y="228228"/>
                      <a:pt x="804820" y="245655"/>
                      <a:pt x="796243" y="262213"/>
                    </a:cubicBezTo>
                    <a:cubicBezTo>
                      <a:pt x="784734" y="284471"/>
                      <a:pt x="767687" y="302224"/>
                      <a:pt x="742280" y="308032"/>
                    </a:cubicBezTo>
                    <a:cubicBezTo>
                      <a:pt x="728708" y="311127"/>
                      <a:pt x="724636" y="318619"/>
                      <a:pt x="722791" y="331159"/>
                    </a:cubicBezTo>
                    <a:cubicBezTo>
                      <a:pt x="717959" y="363515"/>
                      <a:pt x="711987" y="395708"/>
                      <a:pt x="706287" y="427956"/>
                    </a:cubicBezTo>
                    <a:cubicBezTo>
                      <a:pt x="704658" y="437130"/>
                      <a:pt x="703084" y="446468"/>
                      <a:pt x="700098" y="455263"/>
                    </a:cubicBezTo>
                    <a:cubicBezTo>
                      <a:pt x="690652" y="483004"/>
                      <a:pt x="684246" y="488107"/>
                      <a:pt x="655473" y="487944"/>
                    </a:cubicBezTo>
                    <a:cubicBezTo>
                      <a:pt x="442934" y="486858"/>
                      <a:pt x="230395" y="485501"/>
                      <a:pt x="17856" y="484198"/>
                    </a:cubicBezTo>
                    <a:cubicBezTo>
                      <a:pt x="14164" y="484198"/>
                      <a:pt x="10418" y="483493"/>
                      <a:pt x="6021" y="483113"/>
                    </a:cubicBezTo>
                    <a:cubicBezTo>
                      <a:pt x="-5543" y="467315"/>
                      <a:pt x="1623" y="452440"/>
                      <a:pt x="10201" y="439356"/>
                    </a:cubicBezTo>
                    <a:cubicBezTo>
                      <a:pt x="33273" y="404394"/>
                      <a:pt x="61938" y="374699"/>
                      <a:pt x="102057" y="359769"/>
                    </a:cubicBezTo>
                    <a:cubicBezTo>
                      <a:pt x="130884" y="349020"/>
                      <a:pt x="160580" y="340225"/>
                      <a:pt x="190384" y="332571"/>
                    </a:cubicBezTo>
                    <a:cubicBezTo>
                      <a:pt x="231535" y="321985"/>
                      <a:pt x="270840" y="307870"/>
                      <a:pt x="306018" y="283603"/>
                    </a:cubicBezTo>
                    <a:cubicBezTo>
                      <a:pt x="313565" y="278391"/>
                      <a:pt x="320731" y="272528"/>
                      <a:pt x="329743" y="265688"/>
                    </a:cubicBezTo>
                    <a:cubicBezTo>
                      <a:pt x="296735" y="229423"/>
                      <a:pt x="303413" y="187024"/>
                      <a:pt x="306181" y="145167"/>
                    </a:cubicBezTo>
                    <a:cubicBezTo>
                      <a:pt x="309493" y="95059"/>
                      <a:pt x="327028" y="48751"/>
                      <a:pt x="342772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BDBF6CF5-53C8-C3F1-04AC-0CD573CAE701}"/>
                  </a:ext>
                </a:extLst>
              </p:cNvPr>
              <p:cNvSpPr/>
              <p:nvPr/>
            </p:nvSpPr>
            <p:spPr>
              <a:xfrm>
                <a:off x="9462604" y="6023905"/>
                <a:ext cx="851692" cy="511181"/>
              </a:xfrm>
              <a:custGeom>
                <a:avLst/>
                <a:gdLst>
                  <a:gd name="csX0" fmla="*/ 108848 w 851692"/>
                  <a:gd name="csY0" fmla="*/ 287783 h 511181"/>
                  <a:gd name="csX1" fmla="*/ 35125 w 851692"/>
                  <a:gd name="csY1" fmla="*/ 209119 h 511181"/>
                  <a:gd name="csX2" fmla="*/ 2280 w 851692"/>
                  <a:gd name="csY2" fmla="*/ 49837 h 511181"/>
                  <a:gd name="csX3" fmla="*/ 0 w 851692"/>
                  <a:gd name="csY3" fmla="*/ 32682 h 511181"/>
                  <a:gd name="csX4" fmla="*/ 247827 w 851692"/>
                  <a:gd name="csY4" fmla="*/ 22801 h 511181"/>
                  <a:gd name="csX5" fmla="*/ 296958 w 851692"/>
                  <a:gd name="csY5" fmla="*/ 254993 h 511181"/>
                  <a:gd name="csX6" fmla="*/ 220737 w 851692"/>
                  <a:gd name="csY6" fmla="*/ 279097 h 511181"/>
                  <a:gd name="csX7" fmla="*/ 144461 w 851692"/>
                  <a:gd name="csY7" fmla="*/ 293375 h 511181"/>
                  <a:gd name="csX8" fmla="*/ 174591 w 851692"/>
                  <a:gd name="csY8" fmla="*/ 471441 h 511181"/>
                  <a:gd name="csX9" fmla="*/ 818289 w 851692"/>
                  <a:gd name="csY9" fmla="*/ 474481 h 511181"/>
                  <a:gd name="csX10" fmla="*/ 794619 w 851692"/>
                  <a:gd name="csY10" fmla="*/ 438542 h 511181"/>
                  <a:gd name="csX11" fmla="*/ 692829 w 851692"/>
                  <a:gd name="csY11" fmla="*/ 365741 h 511181"/>
                  <a:gd name="csX12" fmla="*/ 611016 w 851692"/>
                  <a:gd name="csY12" fmla="*/ 336100 h 511181"/>
                  <a:gd name="csX13" fmla="*/ 488704 w 851692"/>
                  <a:gd name="csY13" fmla="*/ 274428 h 511181"/>
                  <a:gd name="csX14" fmla="*/ 441908 w 851692"/>
                  <a:gd name="csY14" fmla="*/ 262485 h 511181"/>
                  <a:gd name="csX15" fmla="*/ 347446 w 851692"/>
                  <a:gd name="csY15" fmla="*/ 261182 h 511181"/>
                  <a:gd name="csX16" fmla="*/ 296035 w 851692"/>
                  <a:gd name="csY16" fmla="*/ 21227 h 511181"/>
                  <a:gd name="csX17" fmla="*/ 532026 w 851692"/>
                  <a:gd name="csY17" fmla="*/ 0 h 511181"/>
                  <a:gd name="csX18" fmla="*/ 539301 w 851692"/>
                  <a:gd name="csY18" fmla="*/ 39251 h 511181"/>
                  <a:gd name="csX19" fmla="*/ 554828 w 851692"/>
                  <a:gd name="csY19" fmla="*/ 156079 h 511181"/>
                  <a:gd name="csX20" fmla="*/ 513297 w 851692"/>
                  <a:gd name="csY20" fmla="*/ 246307 h 511181"/>
                  <a:gd name="csX21" fmla="*/ 566337 w 851692"/>
                  <a:gd name="csY21" fmla="*/ 281377 h 511181"/>
                  <a:gd name="csX22" fmla="*/ 639952 w 851692"/>
                  <a:gd name="csY22" fmla="*/ 308738 h 511181"/>
                  <a:gd name="csX23" fmla="*/ 805966 w 851692"/>
                  <a:gd name="csY23" fmla="*/ 404340 h 511181"/>
                  <a:gd name="csX24" fmla="*/ 849722 w 851692"/>
                  <a:gd name="csY24" fmla="*/ 478227 h 511181"/>
                  <a:gd name="csX25" fmla="*/ 822035 w 851692"/>
                  <a:gd name="csY25" fmla="*/ 511180 h 511181"/>
                  <a:gd name="csX26" fmla="*/ 246252 w 851692"/>
                  <a:gd name="csY26" fmla="*/ 508791 h 511181"/>
                  <a:gd name="csX27" fmla="*/ 173234 w 851692"/>
                  <a:gd name="csY27" fmla="*/ 508683 h 511181"/>
                  <a:gd name="csX28" fmla="*/ 138490 w 851692"/>
                  <a:gd name="csY28" fmla="*/ 478390 h 511181"/>
                  <a:gd name="csX29" fmla="*/ 114386 w 851692"/>
                  <a:gd name="csY29" fmla="*/ 308956 h 511181"/>
                  <a:gd name="csX30" fmla="*/ 108903 w 851692"/>
                  <a:gd name="csY30" fmla="*/ 287729 h 51118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</a:cxnLst>
                <a:rect l="l" t="t" r="r" b="b"/>
                <a:pathLst>
                  <a:path w="851692" h="511181">
                    <a:moveTo>
                      <a:pt x="108848" y="287783"/>
                    </a:moveTo>
                    <a:cubicBezTo>
                      <a:pt x="59229" y="285774"/>
                      <a:pt x="42074" y="254233"/>
                      <a:pt x="35125" y="209119"/>
                    </a:cubicBezTo>
                    <a:cubicBezTo>
                      <a:pt x="26927" y="155591"/>
                      <a:pt x="13409" y="102931"/>
                      <a:pt x="2280" y="49837"/>
                    </a:cubicBezTo>
                    <a:cubicBezTo>
                      <a:pt x="1357" y="45385"/>
                      <a:pt x="1031" y="40825"/>
                      <a:pt x="0" y="32682"/>
                    </a:cubicBezTo>
                    <a:cubicBezTo>
                      <a:pt x="82953" y="29370"/>
                      <a:pt x="164657" y="26113"/>
                      <a:pt x="247827" y="22801"/>
                    </a:cubicBezTo>
                    <a:cubicBezTo>
                      <a:pt x="264493" y="101519"/>
                      <a:pt x="280671" y="177958"/>
                      <a:pt x="296958" y="254993"/>
                    </a:cubicBezTo>
                    <a:cubicBezTo>
                      <a:pt x="270248" y="263571"/>
                      <a:pt x="245872" y="272745"/>
                      <a:pt x="220737" y="279097"/>
                    </a:cubicBezTo>
                    <a:cubicBezTo>
                      <a:pt x="196578" y="285232"/>
                      <a:pt x="171714" y="288380"/>
                      <a:pt x="144461" y="293375"/>
                    </a:cubicBezTo>
                    <a:cubicBezTo>
                      <a:pt x="154342" y="351843"/>
                      <a:pt x="164114" y="409606"/>
                      <a:pt x="174591" y="471441"/>
                    </a:cubicBezTo>
                    <a:cubicBezTo>
                      <a:pt x="386696" y="473612"/>
                      <a:pt x="599344" y="473449"/>
                      <a:pt x="818289" y="474481"/>
                    </a:cubicBezTo>
                    <a:cubicBezTo>
                      <a:pt x="808463" y="459389"/>
                      <a:pt x="802708" y="447934"/>
                      <a:pt x="794619" y="438542"/>
                    </a:cubicBezTo>
                    <a:cubicBezTo>
                      <a:pt x="766715" y="406023"/>
                      <a:pt x="732459" y="381756"/>
                      <a:pt x="692829" y="365741"/>
                    </a:cubicBezTo>
                    <a:cubicBezTo>
                      <a:pt x="665956" y="354883"/>
                      <a:pt x="638595" y="345112"/>
                      <a:pt x="611016" y="336100"/>
                    </a:cubicBezTo>
                    <a:cubicBezTo>
                      <a:pt x="567043" y="321713"/>
                      <a:pt x="525783" y="302061"/>
                      <a:pt x="488704" y="274428"/>
                    </a:cubicBezTo>
                    <a:cubicBezTo>
                      <a:pt x="474046" y="263516"/>
                      <a:pt x="459823" y="260639"/>
                      <a:pt x="441908" y="262485"/>
                    </a:cubicBezTo>
                    <a:cubicBezTo>
                      <a:pt x="411452" y="265579"/>
                      <a:pt x="380616" y="267208"/>
                      <a:pt x="347446" y="261182"/>
                    </a:cubicBezTo>
                    <a:cubicBezTo>
                      <a:pt x="330345" y="181432"/>
                      <a:pt x="313407" y="102280"/>
                      <a:pt x="296035" y="21227"/>
                    </a:cubicBezTo>
                    <a:cubicBezTo>
                      <a:pt x="376436" y="14007"/>
                      <a:pt x="453254" y="7112"/>
                      <a:pt x="532026" y="0"/>
                    </a:cubicBezTo>
                    <a:cubicBezTo>
                      <a:pt x="534632" y="13844"/>
                      <a:pt x="537510" y="26438"/>
                      <a:pt x="539301" y="39251"/>
                    </a:cubicBezTo>
                    <a:cubicBezTo>
                      <a:pt x="544730" y="78175"/>
                      <a:pt x="549833" y="117100"/>
                      <a:pt x="554828" y="156079"/>
                    </a:cubicBezTo>
                    <a:cubicBezTo>
                      <a:pt x="559605" y="193647"/>
                      <a:pt x="555750" y="227849"/>
                      <a:pt x="513297" y="246307"/>
                    </a:cubicBezTo>
                    <a:cubicBezTo>
                      <a:pt x="529529" y="264656"/>
                      <a:pt x="547933" y="273505"/>
                      <a:pt x="566337" y="281377"/>
                    </a:cubicBezTo>
                    <a:cubicBezTo>
                      <a:pt x="590386" y="291692"/>
                      <a:pt x="615088" y="300595"/>
                      <a:pt x="639952" y="308738"/>
                    </a:cubicBezTo>
                    <a:cubicBezTo>
                      <a:pt x="702058" y="329042"/>
                      <a:pt x="760309" y="355861"/>
                      <a:pt x="805966" y="404340"/>
                    </a:cubicBezTo>
                    <a:cubicBezTo>
                      <a:pt x="825944" y="425567"/>
                      <a:pt x="843805" y="448531"/>
                      <a:pt x="849722" y="478227"/>
                    </a:cubicBezTo>
                    <a:cubicBezTo>
                      <a:pt x="855151" y="505534"/>
                      <a:pt x="850428" y="511288"/>
                      <a:pt x="822035" y="511180"/>
                    </a:cubicBezTo>
                    <a:cubicBezTo>
                      <a:pt x="630126" y="510474"/>
                      <a:pt x="438216" y="509551"/>
                      <a:pt x="246252" y="508791"/>
                    </a:cubicBezTo>
                    <a:cubicBezTo>
                      <a:pt x="221931" y="508683"/>
                      <a:pt x="197556" y="508954"/>
                      <a:pt x="173234" y="508683"/>
                    </a:cubicBezTo>
                    <a:cubicBezTo>
                      <a:pt x="148316" y="508411"/>
                      <a:pt x="141910" y="502548"/>
                      <a:pt x="138490" y="478390"/>
                    </a:cubicBezTo>
                    <a:cubicBezTo>
                      <a:pt x="130509" y="421930"/>
                      <a:pt x="122529" y="365415"/>
                      <a:pt x="114386" y="308956"/>
                    </a:cubicBezTo>
                    <a:cubicBezTo>
                      <a:pt x="113463" y="302604"/>
                      <a:pt x="111183" y="296469"/>
                      <a:pt x="108903" y="28772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02723260-5CE9-49F3-F77A-1B66872E7451}"/>
                  </a:ext>
                </a:extLst>
              </p:cNvPr>
              <p:cNvSpPr/>
              <p:nvPr/>
            </p:nvSpPr>
            <p:spPr>
              <a:xfrm>
                <a:off x="10043139" y="4614817"/>
                <a:ext cx="987581" cy="920060"/>
              </a:xfrm>
              <a:custGeom>
                <a:avLst/>
                <a:gdLst>
                  <a:gd name="csX0" fmla="*/ 695623 w 987581"/>
                  <a:gd name="csY0" fmla="*/ 353993 h 920060"/>
                  <a:gd name="csX1" fmla="*/ 776622 w 987581"/>
                  <a:gd name="csY1" fmla="*/ 493189 h 920060"/>
                  <a:gd name="csX2" fmla="*/ 957348 w 987581"/>
                  <a:gd name="csY2" fmla="*/ 576359 h 920060"/>
                  <a:gd name="csX3" fmla="*/ 979497 w 987581"/>
                  <a:gd name="csY3" fmla="*/ 615229 h 920060"/>
                  <a:gd name="csX4" fmla="*/ 878521 w 987581"/>
                  <a:gd name="csY4" fmla="*/ 767074 h 920060"/>
                  <a:gd name="csX5" fmla="*/ 789216 w 987581"/>
                  <a:gd name="csY5" fmla="*/ 886182 h 920060"/>
                  <a:gd name="csX6" fmla="*/ 779879 w 987581"/>
                  <a:gd name="csY6" fmla="*/ 899917 h 920060"/>
                  <a:gd name="csX7" fmla="*/ 741551 w 987581"/>
                  <a:gd name="csY7" fmla="*/ 916638 h 920060"/>
                  <a:gd name="csX8" fmla="*/ 521195 w 987581"/>
                  <a:gd name="csY8" fmla="*/ 779723 h 920060"/>
                  <a:gd name="csX9" fmla="*/ 420598 w 987581"/>
                  <a:gd name="csY9" fmla="*/ 612297 h 920060"/>
                  <a:gd name="csX10" fmla="*/ 414843 w 987581"/>
                  <a:gd name="csY10" fmla="*/ 603123 h 920060"/>
                  <a:gd name="csX11" fmla="*/ 392097 w 987581"/>
                  <a:gd name="csY11" fmla="*/ 609746 h 920060"/>
                  <a:gd name="csX12" fmla="*/ 270762 w 987581"/>
                  <a:gd name="csY12" fmla="*/ 629235 h 920060"/>
                  <a:gd name="csX13" fmla="*/ 204150 w 987581"/>
                  <a:gd name="csY13" fmla="*/ 595577 h 920060"/>
                  <a:gd name="csX14" fmla="*/ 12132 w 987581"/>
                  <a:gd name="csY14" fmla="*/ 349976 h 920060"/>
                  <a:gd name="csX15" fmla="*/ 5292 w 987581"/>
                  <a:gd name="csY15" fmla="*/ 341072 h 920060"/>
                  <a:gd name="csX16" fmla="*/ 5129 w 987581"/>
                  <a:gd name="csY16" fmla="*/ 309531 h 920060"/>
                  <a:gd name="csX17" fmla="*/ 30210 w 987581"/>
                  <a:gd name="csY17" fmla="*/ 302799 h 920060"/>
                  <a:gd name="csX18" fmla="*/ 288786 w 987581"/>
                  <a:gd name="csY18" fmla="*/ 186730 h 920060"/>
                  <a:gd name="csX19" fmla="*/ 324670 w 987581"/>
                  <a:gd name="csY19" fmla="*/ 129728 h 920060"/>
                  <a:gd name="csX20" fmla="*/ 502954 w 987581"/>
                  <a:gd name="csY20" fmla="*/ 1824 h 920060"/>
                  <a:gd name="csX21" fmla="*/ 540847 w 987581"/>
                  <a:gd name="csY21" fmla="*/ 17514 h 920060"/>
                  <a:gd name="csX22" fmla="*/ 745514 w 987581"/>
                  <a:gd name="csY22" fmla="*/ 263711 h 920060"/>
                  <a:gd name="csX23" fmla="*/ 767175 w 987581"/>
                  <a:gd name="csY23" fmla="*/ 289553 h 920060"/>
                  <a:gd name="csX24" fmla="*/ 780530 w 987581"/>
                  <a:gd name="csY24" fmla="*/ 323754 h 920060"/>
                  <a:gd name="csX25" fmla="*/ 746166 w 987581"/>
                  <a:gd name="csY25" fmla="*/ 343570 h 920060"/>
                  <a:gd name="csX26" fmla="*/ 723908 w 987581"/>
                  <a:gd name="csY26" fmla="*/ 346664 h 920060"/>
                  <a:gd name="csX27" fmla="*/ 695569 w 987581"/>
                  <a:gd name="csY27" fmla="*/ 353884 h 920060"/>
                  <a:gd name="csX28" fmla="*/ 53337 w 987581"/>
                  <a:gd name="csY28" fmla="*/ 343298 h 920060"/>
                  <a:gd name="csX29" fmla="*/ 243401 w 987581"/>
                  <a:gd name="csY29" fmla="*/ 584719 h 920060"/>
                  <a:gd name="csX30" fmla="*/ 264899 w 987581"/>
                  <a:gd name="csY30" fmla="*/ 594056 h 920060"/>
                  <a:gd name="csX31" fmla="*/ 443562 w 987581"/>
                  <a:gd name="csY31" fmla="*/ 539714 h 920060"/>
                  <a:gd name="csX32" fmla="*/ 524778 w 987581"/>
                  <a:gd name="csY32" fmla="*/ 454807 h 920060"/>
                  <a:gd name="csX33" fmla="*/ 569240 w 987581"/>
                  <a:gd name="csY33" fmla="*/ 396989 h 920060"/>
                  <a:gd name="csX34" fmla="*/ 710118 w 987581"/>
                  <a:gd name="csY34" fmla="*/ 311485 h 920060"/>
                  <a:gd name="csX35" fmla="*/ 732268 w 987581"/>
                  <a:gd name="csY35" fmla="*/ 304862 h 920060"/>
                  <a:gd name="csX36" fmla="*/ 510228 w 987581"/>
                  <a:gd name="csY36" fmla="*/ 38143 h 920060"/>
                  <a:gd name="csX37" fmla="*/ 352303 w 987581"/>
                  <a:gd name="csY37" fmla="*/ 154320 h 920060"/>
                  <a:gd name="csX38" fmla="*/ 316636 w 987581"/>
                  <a:gd name="csY38" fmla="*/ 211432 h 920060"/>
                  <a:gd name="csX39" fmla="*/ 122012 w 987581"/>
                  <a:gd name="csY39" fmla="*/ 337815 h 920060"/>
                  <a:gd name="csX40" fmla="*/ 53337 w 987581"/>
                  <a:gd name="csY40" fmla="*/ 343298 h 920060"/>
                  <a:gd name="csX41" fmla="*/ 663213 w 987581"/>
                  <a:gd name="csY41" fmla="*/ 367782 h 920060"/>
                  <a:gd name="csX42" fmla="*/ 629880 w 987581"/>
                  <a:gd name="csY42" fmla="*/ 391561 h 920060"/>
                  <a:gd name="csX43" fmla="*/ 572443 w 987581"/>
                  <a:gd name="csY43" fmla="*/ 456544 h 920060"/>
                  <a:gd name="csX44" fmla="*/ 450837 w 987581"/>
                  <a:gd name="csY44" fmla="*/ 583524 h 920060"/>
                  <a:gd name="csX45" fmla="*/ 448611 w 987581"/>
                  <a:gd name="csY45" fmla="*/ 588410 h 920060"/>
                  <a:gd name="csX46" fmla="*/ 749912 w 987581"/>
                  <a:gd name="csY46" fmla="*/ 877334 h 920060"/>
                  <a:gd name="csX47" fmla="*/ 773473 w 987581"/>
                  <a:gd name="csY47" fmla="*/ 846443 h 920060"/>
                  <a:gd name="csX48" fmla="*/ 925046 w 987581"/>
                  <a:gd name="csY48" fmla="*/ 641233 h 920060"/>
                  <a:gd name="csX49" fmla="*/ 940898 w 987581"/>
                  <a:gd name="csY49" fmla="*/ 614035 h 920060"/>
                  <a:gd name="csX50" fmla="*/ 920594 w 987581"/>
                  <a:gd name="csY50" fmla="*/ 610560 h 920060"/>
                  <a:gd name="csX51" fmla="*/ 746166 w 987581"/>
                  <a:gd name="csY51" fmla="*/ 512895 h 920060"/>
                  <a:gd name="csX52" fmla="*/ 676622 w 987581"/>
                  <a:gd name="csY52" fmla="*/ 398292 h 920060"/>
                  <a:gd name="csX53" fmla="*/ 663105 w 987581"/>
                  <a:gd name="csY53" fmla="*/ 367782 h 9200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</a:cxnLst>
                <a:rect l="l" t="t" r="r" b="b"/>
                <a:pathLst>
                  <a:path w="987581" h="920060">
                    <a:moveTo>
                      <a:pt x="695623" y="353993"/>
                    </a:moveTo>
                    <a:cubicBezTo>
                      <a:pt x="714027" y="407684"/>
                      <a:pt x="740791" y="452852"/>
                      <a:pt x="776622" y="493189"/>
                    </a:cubicBezTo>
                    <a:cubicBezTo>
                      <a:pt x="824884" y="547531"/>
                      <a:pt x="885470" y="573752"/>
                      <a:pt x="957348" y="576359"/>
                    </a:cubicBezTo>
                    <a:cubicBezTo>
                      <a:pt x="987532" y="577444"/>
                      <a:pt x="995512" y="589985"/>
                      <a:pt x="979497" y="615229"/>
                    </a:cubicBezTo>
                    <a:cubicBezTo>
                      <a:pt x="946979" y="666586"/>
                      <a:pt x="913428" y="717291"/>
                      <a:pt x="878521" y="767074"/>
                    </a:cubicBezTo>
                    <a:cubicBezTo>
                      <a:pt x="850074" y="807681"/>
                      <a:pt x="819075" y="846497"/>
                      <a:pt x="789216" y="886182"/>
                    </a:cubicBezTo>
                    <a:cubicBezTo>
                      <a:pt x="785905" y="890634"/>
                      <a:pt x="782159" y="894977"/>
                      <a:pt x="779879" y="899917"/>
                    </a:cubicBezTo>
                    <a:cubicBezTo>
                      <a:pt x="769455" y="922230"/>
                      <a:pt x="767501" y="922936"/>
                      <a:pt x="741551" y="916638"/>
                    </a:cubicBezTo>
                    <a:cubicBezTo>
                      <a:pt x="653007" y="895194"/>
                      <a:pt x="579826" y="849266"/>
                      <a:pt x="521195" y="779723"/>
                    </a:cubicBezTo>
                    <a:cubicBezTo>
                      <a:pt x="478687" y="729289"/>
                      <a:pt x="441608" y="675652"/>
                      <a:pt x="420598" y="612297"/>
                    </a:cubicBezTo>
                    <a:cubicBezTo>
                      <a:pt x="419784" y="609800"/>
                      <a:pt x="417721" y="607628"/>
                      <a:pt x="414843" y="603123"/>
                    </a:cubicBezTo>
                    <a:cubicBezTo>
                      <a:pt x="407515" y="605240"/>
                      <a:pt x="399643" y="607140"/>
                      <a:pt x="392097" y="609746"/>
                    </a:cubicBezTo>
                    <a:cubicBezTo>
                      <a:pt x="352792" y="623372"/>
                      <a:pt x="312456" y="629072"/>
                      <a:pt x="270762" y="629235"/>
                    </a:cubicBezTo>
                    <a:cubicBezTo>
                      <a:pt x="241772" y="629344"/>
                      <a:pt x="221631" y="618378"/>
                      <a:pt x="204150" y="595577"/>
                    </a:cubicBezTo>
                    <a:cubicBezTo>
                      <a:pt x="140850" y="513167"/>
                      <a:pt x="76247" y="431788"/>
                      <a:pt x="12132" y="349976"/>
                    </a:cubicBezTo>
                    <a:cubicBezTo>
                      <a:pt x="9798" y="347044"/>
                      <a:pt x="7518" y="344058"/>
                      <a:pt x="5292" y="341072"/>
                    </a:cubicBezTo>
                    <a:cubicBezTo>
                      <a:pt x="-2634" y="330595"/>
                      <a:pt x="-789" y="319737"/>
                      <a:pt x="5129" y="309531"/>
                    </a:cubicBezTo>
                    <a:cubicBezTo>
                      <a:pt x="10938" y="299596"/>
                      <a:pt x="20710" y="301333"/>
                      <a:pt x="30210" y="302799"/>
                    </a:cubicBezTo>
                    <a:cubicBezTo>
                      <a:pt x="141339" y="319683"/>
                      <a:pt x="225214" y="275438"/>
                      <a:pt x="288786" y="186730"/>
                    </a:cubicBezTo>
                    <a:cubicBezTo>
                      <a:pt x="301869" y="168490"/>
                      <a:pt x="313161" y="149000"/>
                      <a:pt x="324670" y="129728"/>
                    </a:cubicBezTo>
                    <a:cubicBezTo>
                      <a:pt x="365550" y="61107"/>
                      <a:pt x="430044" y="25819"/>
                      <a:pt x="502954" y="1824"/>
                    </a:cubicBezTo>
                    <a:cubicBezTo>
                      <a:pt x="520978" y="-4093"/>
                      <a:pt x="530695" y="5244"/>
                      <a:pt x="540847" y="17514"/>
                    </a:cubicBezTo>
                    <a:cubicBezTo>
                      <a:pt x="608871" y="99760"/>
                      <a:pt x="677274" y="181682"/>
                      <a:pt x="745514" y="263711"/>
                    </a:cubicBezTo>
                    <a:cubicBezTo>
                      <a:pt x="752680" y="272343"/>
                      <a:pt x="760227" y="280704"/>
                      <a:pt x="767175" y="289553"/>
                    </a:cubicBezTo>
                    <a:cubicBezTo>
                      <a:pt x="774993" y="299542"/>
                      <a:pt x="786665" y="308011"/>
                      <a:pt x="780530" y="323754"/>
                    </a:cubicBezTo>
                    <a:cubicBezTo>
                      <a:pt x="774287" y="339824"/>
                      <a:pt x="760064" y="341289"/>
                      <a:pt x="746166" y="343570"/>
                    </a:cubicBezTo>
                    <a:cubicBezTo>
                      <a:pt x="738783" y="344764"/>
                      <a:pt x="731236" y="345144"/>
                      <a:pt x="723908" y="346664"/>
                    </a:cubicBezTo>
                    <a:cubicBezTo>
                      <a:pt x="715059" y="348510"/>
                      <a:pt x="706318" y="351116"/>
                      <a:pt x="695569" y="353884"/>
                    </a:cubicBezTo>
                    <a:close/>
                    <a:moveTo>
                      <a:pt x="53337" y="343298"/>
                    </a:moveTo>
                    <a:cubicBezTo>
                      <a:pt x="118429" y="426305"/>
                      <a:pt x="180535" y="505784"/>
                      <a:pt x="243401" y="584719"/>
                    </a:cubicBezTo>
                    <a:cubicBezTo>
                      <a:pt x="247744" y="590202"/>
                      <a:pt x="257516" y="593785"/>
                      <a:pt x="264899" y="594056"/>
                    </a:cubicBezTo>
                    <a:cubicBezTo>
                      <a:pt x="330642" y="596662"/>
                      <a:pt x="390739" y="579941"/>
                      <a:pt x="443562" y="539714"/>
                    </a:cubicBezTo>
                    <a:cubicBezTo>
                      <a:pt x="475104" y="515664"/>
                      <a:pt x="501217" y="486511"/>
                      <a:pt x="524778" y="454807"/>
                    </a:cubicBezTo>
                    <a:cubicBezTo>
                      <a:pt x="539273" y="435263"/>
                      <a:pt x="553659" y="415610"/>
                      <a:pt x="569240" y="396989"/>
                    </a:cubicBezTo>
                    <a:cubicBezTo>
                      <a:pt x="606373" y="352636"/>
                      <a:pt x="651976" y="321637"/>
                      <a:pt x="710118" y="311485"/>
                    </a:cubicBezTo>
                    <a:cubicBezTo>
                      <a:pt x="716416" y="310399"/>
                      <a:pt x="722496" y="307848"/>
                      <a:pt x="732268" y="304862"/>
                    </a:cubicBezTo>
                    <a:cubicBezTo>
                      <a:pt x="657404" y="214960"/>
                      <a:pt x="584006" y="126796"/>
                      <a:pt x="510228" y="38143"/>
                    </a:cubicBezTo>
                    <a:cubicBezTo>
                      <a:pt x="444051" y="60944"/>
                      <a:pt x="387048" y="92160"/>
                      <a:pt x="352303" y="154320"/>
                    </a:cubicBezTo>
                    <a:cubicBezTo>
                      <a:pt x="341391" y="173864"/>
                      <a:pt x="329719" y="193191"/>
                      <a:pt x="316636" y="211432"/>
                    </a:cubicBezTo>
                    <a:cubicBezTo>
                      <a:pt x="268265" y="278749"/>
                      <a:pt x="205073" y="324026"/>
                      <a:pt x="122012" y="337815"/>
                    </a:cubicBezTo>
                    <a:cubicBezTo>
                      <a:pt x="101111" y="341289"/>
                      <a:pt x="79667" y="341289"/>
                      <a:pt x="53337" y="343298"/>
                    </a:cubicBezTo>
                    <a:close/>
                    <a:moveTo>
                      <a:pt x="663213" y="367782"/>
                    </a:moveTo>
                    <a:cubicBezTo>
                      <a:pt x="650510" y="376631"/>
                      <a:pt x="638566" y="382549"/>
                      <a:pt x="629880" y="391561"/>
                    </a:cubicBezTo>
                    <a:cubicBezTo>
                      <a:pt x="609793" y="412353"/>
                      <a:pt x="589598" y="433417"/>
                      <a:pt x="572443" y="456544"/>
                    </a:cubicBezTo>
                    <a:cubicBezTo>
                      <a:pt x="537210" y="504155"/>
                      <a:pt x="499914" y="549377"/>
                      <a:pt x="450837" y="583524"/>
                    </a:cubicBezTo>
                    <a:cubicBezTo>
                      <a:pt x="449588" y="584393"/>
                      <a:pt x="449317" y="586782"/>
                      <a:pt x="448611" y="588410"/>
                    </a:cubicBezTo>
                    <a:cubicBezTo>
                      <a:pt x="483790" y="720331"/>
                      <a:pt x="632703" y="863273"/>
                      <a:pt x="749912" y="877334"/>
                    </a:cubicBezTo>
                    <a:cubicBezTo>
                      <a:pt x="757675" y="867127"/>
                      <a:pt x="765709" y="856867"/>
                      <a:pt x="773473" y="846443"/>
                    </a:cubicBezTo>
                    <a:cubicBezTo>
                      <a:pt x="824070" y="778094"/>
                      <a:pt x="874721" y="709799"/>
                      <a:pt x="925046" y="641233"/>
                    </a:cubicBezTo>
                    <a:cubicBezTo>
                      <a:pt x="930801" y="633415"/>
                      <a:pt x="934927" y="624404"/>
                      <a:pt x="940898" y="614035"/>
                    </a:cubicBezTo>
                    <a:cubicBezTo>
                      <a:pt x="931398" y="612406"/>
                      <a:pt x="926023" y="611374"/>
                      <a:pt x="920594" y="610560"/>
                    </a:cubicBezTo>
                    <a:cubicBezTo>
                      <a:pt x="849911" y="600354"/>
                      <a:pt x="791985" y="567401"/>
                      <a:pt x="746166" y="512895"/>
                    </a:cubicBezTo>
                    <a:cubicBezTo>
                      <a:pt x="717067" y="478314"/>
                      <a:pt x="693995" y="440040"/>
                      <a:pt x="676622" y="398292"/>
                    </a:cubicBezTo>
                    <a:cubicBezTo>
                      <a:pt x="672768" y="388955"/>
                      <a:pt x="668479" y="379834"/>
                      <a:pt x="663105" y="36778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E97938B8-9C02-EAE7-FC51-9FD84CE8A08A}"/>
                  </a:ext>
                </a:extLst>
              </p:cNvPr>
              <p:cNvSpPr/>
              <p:nvPr/>
            </p:nvSpPr>
            <p:spPr>
              <a:xfrm>
                <a:off x="7587779" y="5092468"/>
                <a:ext cx="731751" cy="804562"/>
              </a:xfrm>
              <a:custGeom>
                <a:avLst/>
                <a:gdLst>
                  <a:gd name="csX0" fmla="*/ 213491 w 731751"/>
                  <a:gd name="csY0" fmla="*/ 299249 h 804562"/>
                  <a:gd name="csX1" fmla="*/ 214088 w 731751"/>
                  <a:gd name="csY1" fmla="*/ 233017 h 804562"/>
                  <a:gd name="csX2" fmla="*/ 237487 w 731751"/>
                  <a:gd name="csY2" fmla="*/ 138175 h 804562"/>
                  <a:gd name="csX3" fmla="*/ 290907 w 731751"/>
                  <a:gd name="csY3" fmla="*/ 30032 h 804562"/>
                  <a:gd name="csX4" fmla="*/ 301873 w 731751"/>
                  <a:gd name="csY4" fmla="*/ 13800 h 804562"/>
                  <a:gd name="csX5" fmla="*/ 341069 w 731751"/>
                  <a:gd name="csY5" fmla="*/ 5060 h 804562"/>
                  <a:gd name="csX6" fmla="*/ 460612 w 731751"/>
                  <a:gd name="csY6" fmla="*/ 60977 h 804562"/>
                  <a:gd name="csX7" fmla="*/ 694541 w 731751"/>
                  <a:gd name="csY7" fmla="*/ 170476 h 804562"/>
                  <a:gd name="csX8" fmla="*/ 718536 w 731751"/>
                  <a:gd name="csY8" fmla="*/ 184646 h 804562"/>
                  <a:gd name="csX9" fmla="*/ 719676 w 731751"/>
                  <a:gd name="csY9" fmla="*/ 220096 h 804562"/>
                  <a:gd name="csX10" fmla="*/ 671631 w 731751"/>
                  <a:gd name="csY10" fmla="*/ 267273 h 804562"/>
                  <a:gd name="csX11" fmla="*/ 591773 w 731751"/>
                  <a:gd name="csY11" fmla="*/ 474112 h 804562"/>
                  <a:gd name="csX12" fmla="*/ 591230 w 731751"/>
                  <a:gd name="csY12" fmla="*/ 622753 h 804562"/>
                  <a:gd name="csX13" fmla="*/ 562892 w 731751"/>
                  <a:gd name="csY13" fmla="*/ 724598 h 804562"/>
                  <a:gd name="csX14" fmla="*/ 450135 w 731751"/>
                  <a:gd name="csY14" fmla="*/ 803588 h 804562"/>
                  <a:gd name="csX15" fmla="*/ 376682 w 731751"/>
                  <a:gd name="csY15" fmla="*/ 790450 h 804562"/>
                  <a:gd name="csX16" fmla="*/ 52418 w 731751"/>
                  <a:gd name="csY16" fmla="*/ 616782 h 804562"/>
                  <a:gd name="csX17" fmla="*/ 30811 w 731751"/>
                  <a:gd name="csY17" fmla="*/ 592732 h 804562"/>
                  <a:gd name="csX18" fmla="*/ 1549 w 731751"/>
                  <a:gd name="csY18" fmla="*/ 420692 h 804562"/>
                  <a:gd name="csX19" fmla="*/ 45414 w 731751"/>
                  <a:gd name="csY19" fmla="*/ 267924 h 804562"/>
                  <a:gd name="csX20" fmla="*/ 52309 w 731751"/>
                  <a:gd name="csY20" fmla="*/ 255709 h 804562"/>
                  <a:gd name="csX21" fmla="*/ 98074 w 731751"/>
                  <a:gd name="csY21" fmla="*/ 242734 h 804562"/>
                  <a:gd name="csX22" fmla="*/ 178530 w 731751"/>
                  <a:gd name="csY22" fmla="*/ 282745 h 804562"/>
                  <a:gd name="csX23" fmla="*/ 213546 w 731751"/>
                  <a:gd name="csY23" fmla="*/ 299140 h 804562"/>
                  <a:gd name="csX24" fmla="*/ 682869 w 731751"/>
                  <a:gd name="csY24" fmla="*/ 205112 h 804562"/>
                  <a:gd name="csX25" fmla="*/ 326846 w 731751"/>
                  <a:gd name="csY25" fmla="*/ 39533 h 804562"/>
                  <a:gd name="csX26" fmla="*/ 276629 w 731751"/>
                  <a:gd name="csY26" fmla="*/ 137903 h 804562"/>
                  <a:gd name="csX27" fmla="*/ 247150 w 731751"/>
                  <a:gd name="csY27" fmla="*/ 279270 h 804562"/>
                  <a:gd name="csX28" fmla="*/ 279777 w 731751"/>
                  <a:gd name="csY28" fmla="*/ 330844 h 804562"/>
                  <a:gd name="csX29" fmla="*/ 390580 w 731751"/>
                  <a:gd name="csY29" fmla="*/ 385350 h 804562"/>
                  <a:gd name="csX30" fmla="*/ 417290 w 731751"/>
                  <a:gd name="csY30" fmla="*/ 400768 h 804562"/>
                  <a:gd name="csX31" fmla="*/ 424402 w 731751"/>
                  <a:gd name="csY31" fmla="*/ 442896 h 804562"/>
                  <a:gd name="csX32" fmla="*/ 358007 w 731751"/>
                  <a:gd name="csY32" fmla="*/ 574708 h 804562"/>
                  <a:gd name="csX33" fmla="*/ 353935 w 731751"/>
                  <a:gd name="csY33" fmla="*/ 699408 h 804562"/>
                  <a:gd name="csX34" fmla="*/ 497040 w 731751"/>
                  <a:gd name="csY34" fmla="*/ 746748 h 804562"/>
                  <a:gd name="csX35" fmla="*/ 540905 w 731751"/>
                  <a:gd name="csY35" fmla="*/ 683176 h 804562"/>
                  <a:gd name="csX36" fmla="*/ 555291 w 731751"/>
                  <a:gd name="csY36" fmla="*/ 589420 h 804562"/>
                  <a:gd name="csX37" fmla="*/ 556160 w 731751"/>
                  <a:gd name="csY37" fmla="*/ 446425 h 804562"/>
                  <a:gd name="csX38" fmla="*/ 624835 w 731751"/>
                  <a:gd name="csY38" fmla="*/ 269118 h 804562"/>
                  <a:gd name="csX39" fmla="*/ 682923 w 731751"/>
                  <a:gd name="csY39" fmla="*/ 205112 h 804562"/>
                  <a:gd name="csX40" fmla="*/ 83525 w 731751"/>
                  <a:gd name="csY40" fmla="*/ 276230 h 804562"/>
                  <a:gd name="csX41" fmla="*/ 43134 w 731751"/>
                  <a:gd name="csY41" fmla="*/ 392950 h 804562"/>
                  <a:gd name="csX42" fmla="*/ 46663 w 731751"/>
                  <a:gd name="csY42" fmla="*/ 543221 h 804562"/>
                  <a:gd name="csX43" fmla="*/ 78259 w 731751"/>
                  <a:gd name="csY43" fmla="*/ 590072 h 804562"/>
                  <a:gd name="csX44" fmla="*/ 296064 w 731751"/>
                  <a:gd name="csY44" fmla="*/ 705977 h 804562"/>
                  <a:gd name="csX45" fmla="*/ 313545 w 731751"/>
                  <a:gd name="csY45" fmla="*/ 711732 h 804562"/>
                  <a:gd name="csX46" fmla="*/ 383631 w 731751"/>
                  <a:gd name="csY46" fmla="*/ 425795 h 804562"/>
                  <a:gd name="csX47" fmla="*/ 83525 w 731751"/>
                  <a:gd name="csY47" fmla="*/ 276230 h 80456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</a:cxnLst>
                <a:rect l="l" t="t" r="r" b="b"/>
                <a:pathLst>
                  <a:path w="731751" h="804562">
                    <a:moveTo>
                      <a:pt x="213491" y="299249"/>
                    </a:moveTo>
                    <a:cubicBezTo>
                      <a:pt x="213491" y="273679"/>
                      <a:pt x="210777" y="252832"/>
                      <a:pt x="214088" y="233017"/>
                    </a:cubicBezTo>
                    <a:cubicBezTo>
                      <a:pt x="219517" y="200932"/>
                      <a:pt x="225706" y="168251"/>
                      <a:pt x="237487" y="138175"/>
                    </a:cubicBezTo>
                    <a:cubicBezTo>
                      <a:pt x="252090" y="100879"/>
                      <a:pt x="272666" y="65917"/>
                      <a:pt x="290907" y="30032"/>
                    </a:cubicBezTo>
                    <a:cubicBezTo>
                      <a:pt x="293838" y="24223"/>
                      <a:pt x="297693" y="18740"/>
                      <a:pt x="301873" y="13800"/>
                    </a:cubicBezTo>
                    <a:cubicBezTo>
                      <a:pt x="314956" y="-1564"/>
                      <a:pt x="322285" y="-3518"/>
                      <a:pt x="341069" y="5060"/>
                    </a:cubicBezTo>
                    <a:cubicBezTo>
                      <a:pt x="381080" y="23355"/>
                      <a:pt x="420764" y="42356"/>
                      <a:pt x="460612" y="60977"/>
                    </a:cubicBezTo>
                    <a:cubicBezTo>
                      <a:pt x="538625" y="97458"/>
                      <a:pt x="616637" y="133832"/>
                      <a:pt x="694541" y="170476"/>
                    </a:cubicBezTo>
                    <a:cubicBezTo>
                      <a:pt x="702901" y="174439"/>
                      <a:pt x="711370" y="178837"/>
                      <a:pt x="718536" y="184646"/>
                    </a:cubicBezTo>
                    <a:cubicBezTo>
                      <a:pt x="736072" y="198924"/>
                      <a:pt x="735854" y="204352"/>
                      <a:pt x="719676" y="220096"/>
                    </a:cubicBezTo>
                    <a:cubicBezTo>
                      <a:pt x="703607" y="235786"/>
                      <a:pt x="687158" y="251095"/>
                      <a:pt x="671631" y="267273"/>
                    </a:cubicBezTo>
                    <a:cubicBezTo>
                      <a:pt x="616311" y="325036"/>
                      <a:pt x="592262" y="395122"/>
                      <a:pt x="591773" y="474112"/>
                    </a:cubicBezTo>
                    <a:cubicBezTo>
                      <a:pt x="591502" y="523677"/>
                      <a:pt x="592479" y="573242"/>
                      <a:pt x="591230" y="622753"/>
                    </a:cubicBezTo>
                    <a:cubicBezTo>
                      <a:pt x="590361" y="658746"/>
                      <a:pt x="580861" y="693220"/>
                      <a:pt x="562892" y="724598"/>
                    </a:cubicBezTo>
                    <a:cubicBezTo>
                      <a:pt x="537810" y="768355"/>
                      <a:pt x="501817" y="797345"/>
                      <a:pt x="450135" y="803588"/>
                    </a:cubicBezTo>
                    <a:cubicBezTo>
                      <a:pt x="424239" y="806737"/>
                      <a:pt x="399049" y="802231"/>
                      <a:pt x="376682" y="790450"/>
                    </a:cubicBezTo>
                    <a:cubicBezTo>
                      <a:pt x="268160" y="733393"/>
                      <a:pt x="160126" y="675304"/>
                      <a:pt x="52418" y="616782"/>
                    </a:cubicBezTo>
                    <a:cubicBezTo>
                      <a:pt x="43460" y="611896"/>
                      <a:pt x="35860" y="602015"/>
                      <a:pt x="30811" y="592732"/>
                    </a:cubicBezTo>
                    <a:cubicBezTo>
                      <a:pt x="1495" y="538878"/>
                      <a:pt x="-3065" y="480029"/>
                      <a:pt x="1549" y="420692"/>
                    </a:cubicBezTo>
                    <a:cubicBezTo>
                      <a:pt x="5730" y="367218"/>
                      <a:pt x="19465" y="315589"/>
                      <a:pt x="45414" y="267924"/>
                    </a:cubicBezTo>
                    <a:cubicBezTo>
                      <a:pt x="47640" y="263798"/>
                      <a:pt x="49649" y="259510"/>
                      <a:pt x="52309" y="255709"/>
                    </a:cubicBezTo>
                    <a:cubicBezTo>
                      <a:pt x="64795" y="237740"/>
                      <a:pt x="78313" y="233397"/>
                      <a:pt x="98074" y="242734"/>
                    </a:cubicBezTo>
                    <a:cubicBezTo>
                      <a:pt x="125164" y="255492"/>
                      <a:pt x="151657" y="269444"/>
                      <a:pt x="178530" y="282745"/>
                    </a:cubicBezTo>
                    <a:cubicBezTo>
                      <a:pt x="188464" y="287685"/>
                      <a:pt x="198562" y="292137"/>
                      <a:pt x="213546" y="299140"/>
                    </a:cubicBezTo>
                    <a:close/>
                    <a:moveTo>
                      <a:pt x="682869" y="205112"/>
                    </a:moveTo>
                    <a:cubicBezTo>
                      <a:pt x="563054" y="149738"/>
                      <a:pt x="446334" y="94038"/>
                      <a:pt x="326846" y="39533"/>
                    </a:cubicBezTo>
                    <a:cubicBezTo>
                      <a:pt x="308822" y="74712"/>
                      <a:pt x="292318" y="106145"/>
                      <a:pt x="276629" y="137903"/>
                    </a:cubicBezTo>
                    <a:cubicBezTo>
                      <a:pt x="254696" y="182420"/>
                      <a:pt x="245467" y="229379"/>
                      <a:pt x="247150" y="279270"/>
                    </a:cubicBezTo>
                    <a:cubicBezTo>
                      <a:pt x="248019" y="304352"/>
                      <a:pt x="254859" y="320367"/>
                      <a:pt x="279777" y="330844"/>
                    </a:cubicBezTo>
                    <a:cubicBezTo>
                      <a:pt x="317671" y="346751"/>
                      <a:pt x="353827" y="366784"/>
                      <a:pt x="390580" y="385350"/>
                    </a:cubicBezTo>
                    <a:cubicBezTo>
                      <a:pt x="399755" y="389964"/>
                      <a:pt x="408767" y="395068"/>
                      <a:pt x="417290" y="400768"/>
                    </a:cubicBezTo>
                    <a:cubicBezTo>
                      <a:pt x="439548" y="415643"/>
                      <a:pt x="441285" y="423243"/>
                      <a:pt x="424402" y="442896"/>
                    </a:cubicBezTo>
                    <a:cubicBezTo>
                      <a:pt x="391286" y="481441"/>
                      <a:pt x="371688" y="526717"/>
                      <a:pt x="358007" y="574708"/>
                    </a:cubicBezTo>
                    <a:cubicBezTo>
                      <a:pt x="346281" y="615696"/>
                      <a:pt x="342046" y="657824"/>
                      <a:pt x="353935" y="699408"/>
                    </a:cubicBezTo>
                    <a:cubicBezTo>
                      <a:pt x="372611" y="764772"/>
                      <a:pt x="442426" y="787410"/>
                      <a:pt x="497040" y="746748"/>
                    </a:cubicBezTo>
                    <a:cubicBezTo>
                      <a:pt x="518809" y="730516"/>
                      <a:pt x="534825" y="709180"/>
                      <a:pt x="540905" y="683176"/>
                    </a:cubicBezTo>
                    <a:cubicBezTo>
                      <a:pt x="548125" y="652449"/>
                      <a:pt x="553717" y="620853"/>
                      <a:pt x="555291" y="589420"/>
                    </a:cubicBezTo>
                    <a:cubicBezTo>
                      <a:pt x="557626" y="541864"/>
                      <a:pt x="554640" y="494090"/>
                      <a:pt x="556160" y="446425"/>
                    </a:cubicBezTo>
                    <a:cubicBezTo>
                      <a:pt x="558277" y="379596"/>
                      <a:pt x="582273" y="320421"/>
                      <a:pt x="624835" y="269118"/>
                    </a:cubicBezTo>
                    <a:cubicBezTo>
                      <a:pt x="642098" y="248326"/>
                      <a:pt x="661154" y="229000"/>
                      <a:pt x="682923" y="205112"/>
                    </a:cubicBezTo>
                    <a:close/>
                    <a:moveTo>
                      <a:pt x="83525" y="276230"/>
                    </a:moveTo>
                    <a:cubicBezTo>
                      <a:pt x="59801" y="314558"/>
                      <a:pt x="50355" y="353320"/>
                      <a:pt x="43134" y="392950"/>
                    </a:cubicBezTo>
                    <a:cubicBezTo>
                      <a:pt x="33960" y="443276"/>
                      <a:pt x="34937" y="493493"/>
                      <a:pt x="46663" y="543221"/>
                    </a:cubicBezTo>
                    <a:cubicBezTo>
                      <a:pt x="51169" y="562276"/>
                      <a:pt x="58064" y="579594"/>
                      <a:pt x="78259" y="590072"/>
                    </a:cubicBezTo>
                    <a:cubicBezTo>
                      <a:pt x="151277" y="627911"/>
                      <a:pt x="223480" y="667379"/>
                      <a:pt x="296064" y="705977"/>
                    </a:cubicBezTo>
                    <a:cubicBezTo>
                      <a:pt x="301059" y="708638"/>
                      <a:pt x="307030" y="709615"/>
                      <a:pt x="313545" y="711732"/>
                    </a:cubicBezTo>
                    <a:cubicBezTo>
                      <a:pt x="298507" y="608910"/>
                      <a:pt x="311428" y="556359"/>
                      <a:pt x="383631" y="425795"/>
                    </a:cubicBezTo>
                    <a:cubicBezTo>
                      <a:pt x="284283" y="376284"/>
                      <a:pt x="185044" y="326827"/>
                      <a:pt x="83525" y="27623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EBF75C8E-EE18-8C8C-2030-363CB94DEFED}"/>
                  </a:ext>
                </a:extLst>
              </p:cNvPr>
              <p:cNvSpPr/>
              <p:nvPr/>
            </p:nvSpPr>
            <p:spPr>
              <a:xfrm>
                <a:off x="9604026" y="5285852"/>
                <a:ext cx="326653" cy="375460"/>
              </a:xfrm>
              <a:custGeom>
                <a:avLst/>
                <a:gdLst>
                  <a:gd name="csX0" fmla="*/ 326654 w 326653"/>
                  <a:gd name="csY0" fmla="*/ 375461 h 375460"/>
                  <a:gd name="csX1" fmla="*/ 71498 w 326653"/>
                  <a:gd name="csY1" fmla="*/ 356949 h 375460"/>
                  <a:gd name="csX2" fmla="*/ 0 w 326653"/>
                  <a:gd name="csY2" fmla="*/ 16832 h 375460"/>
                  <a:gd name="csX3" fmla="*/ 256296 w 326653"/>
                  <a:gd name="csY3" fmla="*/ 2 h 375460"/>
                  <a:gd name="csX4" fmla="*/ 326654 w 326653"/>
                  <a:gd name="csY4" fmla="*/ 375461 h 37546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6653" h="375460">
                    <a:moveTo>
                      <a:pt x="326654" y="375461"/>
                    </a:moveTo>
                    <a:cubicBezTo>
                      <a:pt x="240823" y="369218"/>
                      <a:pt x="157328" y="363137"/>
                      <a:pt x="71498" y="356949"/>
                    </a:cubicBezTo>
                    <a:cubicBezTo>
                      <a:pt x="47448" y="242454"/>
                      <a:pt x="23670" y="129426"/>
                      <a:pt x="0" y="16832"/>
                    </a:cubicBezTo>
                    <a:cubicBezTo>
                      <a:pt x="21987" y="8525"/>
                      <a:pt x="158305" y="-161"/>
                      <a:pt x="256296" y="2"/>
                    </a:cubicBezTo>
                    <a:cubicBezTo>
                      <a:pt x="279531" y="122585"/>
                      <a:pt x="309661" y="244680"/>
                      <a:pt x="326654" y="37546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57186D62-5843-9063-C89B-89204E20F813}"/>
                  </a:ext>
                </a:extLst>
              </p:cNvPr>
              <p:cNvSpPr/>
              <p:nvPr/>
            </p:nvSpPr>
            <p:spPr>
              <a:xfrm>
                <a:off x="9279001" y="5297201"/>
                <a:ext cx="346903" cy="340659"/>
              </a:xfrm>
              <a:custGeom>
                <a:avLst/>
                <a:gdLst>
                  <a:gd name="csX0" fmla="*/ 346903 w 346903"/>
                  <a:gd name="csY0" fmla="*/ 340660 h 340659"/>
                  <a:gd name="csX1" fmla="*/ 82138 w 346903"/>
                  <a:gd name="csY1" fmla="*/ 340660 h 340659"/>
                  <a:gd name="csX2" fmla="*/ 0 w 346903"/>
                  <a:gd name="csY2" fmla="*/ 8360 h 340659"/>
                  <a:gd name="csX3" fmla="*/ 275242 w 346903"/>
                  <a:gd name="csY3" fmla="*/ 0 h 340659"/>
                  <a:gd name="csX4" fmla="*/ 346849 w 346903"/>
                  <a:gd name="csY4" fmla="*/ 340660 h 3406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46903" h="340659">
                    <a:moveTo>
                      <a:pt x="346903" y="340660"/>
                    </a:moveTo>
                    <a:lnTo>
                      <a:pt x="82138" y="340660"/>
                    </a:lnTo>
                    <a:cubicBezTo>
                      <a:pt x="54506" y="228880"/>
                      <a:pt x="27741" y="120520"/>
                      <a:pt x="0" y="8360"/>
                    </a:cubicBezTo>
                    <a:cubicBezTo>
                      <a:pt x="93811" y="5483"/>
                      <a:pt x="184092" y="2769"/>
                      <a:pt x="275242" y="0"/>
                    </a:cubicBezTo>
                    <a:cubicBezTo>
                      <a:pt x="299509" y="115472"/>
                      <a:pt x="323125" y="227794"/>
                      <a:pt x="346849" y="34066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1F13A13E-4B48-602B-BFBA-E8C385BE156B}"/>
                  </a:ext>
                </a:extLst>
              </p:cNvPr>
              <p:cNvSpPr/>
              <p:nvPr/>
            </p:nvSpPr>
            <p:spPr>
              <a:xfrm>
                <a:off x="9362225" y="5687752"/>
                <a:ext cx="339628" cy="319800"/>
              </a:xfrm>
              <a:custGeom>
                <a:avLst/>
                <a:gdLst>
                  <a:gd name="csX0" fmla="*/ 274971 w 339628"/>
                  <a:gd name="csY0" fmla="*/ 0 h 319800"/>
                  <a:gd name="csX1" fmla="*/ 339628 w 339628"/>
                  <a:gd name="csY1" fmla="*/ 311073 h 319800"/>
                  <a:gd name="csX2" fmla="*/ 96796 w 339628"/>
                  <a:gd name="csY2" fmla="*/ 319759 h 319800"/>
                  <a:gd name="csX3" fmla="*/ 0 w 339628"/>
                  <a:gd name="csY3" fmla="*/ 0 h 319800"/>
                  <a:gd name="csX4" fmla="*/ 274971 w 339628"/>
                  <a:gd name="csY4" fmla="*/ 0 h 3198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39628" h="319800">
                    <a:moveTo>
                      <a:pt x="274971" y="0"/>
                    </a:moveTo>
                    <a:cubicBezTo>
                      <a:pt x="296795" y="105048"/>
                      <a:pt x="317859" y="206296"/>
                      <a:pt x="339628" y="311073"/>
                    </a:cubicBezTo>
                    <a:cubicBezTo>
                      <a:pt x="255807" y="316393"/>
                      <a:pt x="175134" y="320247"/>
                      <a:pt x="96796" y="319759"/>
                    </a:cubicBezTo>
                    <a:cubicBezTo>
                      <a:pt x="64332" y="212539"/>
                      <a:pt x="32519" y="107437"/>
                      <a:pt x="0" y="0"/>
                    </a:cubicBezTo>
                    <a:lnTo>
                      <a:pt x="274971" y="0"/>
                    </a:ln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0" name="Free-form: Shape 19">
                <a:extLst>
                  <a:ext uri="{FF2B5EF4-FFF2-40B4-BE49-F238E27FC236}">
                    <a16:creationId xmlns:a16="http://schemas.microsoft.com/office/drawing/2014/main" id="{6C48E17F-44BD-80FF-4839-6B0BA44385E6}"/>
                  </a:ext>
                </a:extLst>
              </p:cNvPr>
              <p:cNvSpPr/>
              <p:nvPr/>
            </p:nvSpPr>
            <p:spPr>
              <a:xfrm>
                <a:off x="10145559" y="3288098"/>
                <a:ext cx="578861" cy="734490"/>
              </a:xfrm>
              <a:custGeom>
                <a:avLst/>
                <a:gdLst>
                  <a:gd name="csX0" fmla="*/ 178006 w 578861"/>
                  <a:gd name="csY0" fmla="*/ 436530 h 734490"/>
                  <a:gd name="csX1" fmla="*/ 122523 w 578861"/>
                  <a:gd name="csY1" fmla="*/ 389354 h 734490"/>
                  <a:gd name="csX2" fmla="*/ 57323 w 578861"/>
                  <a:gd name="csY2" fmla="*/ 331862 h 734490"/>
                  <a:gd name="csX3" fmla="*/ 2763 w 578861"/>
                  <a:gd name="csY3" fmla="*/ 238703 h 734490"/>
                  <a:gd name="csX4" fmla="*/ 24532 w 578861"/>
                  <a:gd name="csY4" fmla="*/ 172526 h 734490"/>
                  <a:gd name="csX5" fmla="*/ 227408 w 578861"/>
                  <a:gd name="csY5" fmla="*/ 17478 h 734490"/>
                  <a:gd name="csX6" fmla="*/ 245486 w 578861"/>
                  <a:gd name="csY6" fmla="*/ 4177 h 734490"/>
                  <a:gd name="csX7" fmla="*/ 270948 w 578861"/>
                  <a:gd name="csY7" fmla="*/ 10801 h 734490"/>
                  <a:gd name="csX8" fmla="*/ 277299 w 578861"/>
                  <a:gd name="csY8" fmla="*/ 26273 h 734490"/>
                  <a:gd name="csX9" fmla="*/ 353629 w 578861"/>
                  <a:gd name="csY9" fmla="*/ 148585 h 734490"/>
                  <a:gd name="csX10" fmla="*/ 425561 w 578861"/>
                  <a:gd name="csY10" fmla="*/ 215414 h 734490"/>
                  <a:gd name="csX11" fmla="*/ 500642 w 578861"/>
                  <a:gd name="csY11" fmla="*/ 287074 h 734490"/>
                  <a:gd name="csX12" fmla="*/ 578220 w 578861"/>
                  <a:gd name="csY12" fmla="*/ 457377 h 734490"/>
                  <a:gd name="csX13" fmla="*/ 557753 w 578861"/>
                  <a:gd name="csY13" fmla="*/ 508191 h 734490"/>
                  <a:gd name="csX14" fmla="*/ 317038 w 578861"/>
                  <a:gd name="csY14" fmla="*/ 705855 h 734490"/>
                  <a:gd name="csX15" fmla="*/ 160525 w 578861"/>
                  <a:gd name="csY15" fmla="*/ 705149 h 734490"/>
                  <a:gd name="csX16" fmla="*/ 119863 w 578861"/>
                  <a:gd name="csY16" fmla="*/ 662696 h 734490"/>
                  <a:gd name="csX17" fmla="*/ 50808 w 578861"/>
                  <a:gd name="csY17" fmla="*/ 577897 h 734490"/>
                  <a:gd name="csX18" fmla="*/ 56834 w 578861"/>
                  <a:gd name="csY18" fmla="*/ 534412 h 734490"/>
                  <a:gd name="csX19" fmla="*/ 162642 w 578861"/>
                  <a:gd name="csY19" fmla="*/ 451080 h 734490"/>
                  <a:gd name="csX20" fmla="*/ 178060 w 578861"/>
                  <a:gd name="csY20" fmla="*/ 436639 h 734490"/>
                  <a:gd name="csX21" fmla="*/ 245541 w 578861"/>
                  <a:gd name="csY21" fmla="*/ 46251 h 734490"/>
                  <a:gd name="csX22" fmla="*/ 44619 w 578861"/>
                  <a:gd name="csY22" fmla="*/ 203416 h 734490"/>
                  <a:gd name="csX23" fmla="*/ 35390 w 578861"/>
                  <a:gd name="csY23" fmla="*/ 232732 h 734490"/>
                  <a:gd name="csX24" fmla="*/ 46465 w 578861"/>
                  <a:gd name="csY24" fmla="*/ 261504 h 734490"/>
                  <a:gd name="csX25" fmla="*/ 101133 w 578861"/>
                  <a:gd name="csY25" fmla="*/ 324805 h 734490"/>
                  <a:gd name="csX26" fmla="*/ 206670 w 578861"/>
                  <a:gd name="csY26" fmla="*/ 413186 h 734490"/>
                  <a:gd name="csX27" fmla="*/ 346571 w 578861"/>
                  <a:gd name="csY27" fmla="*/ 633434 h 734490"/>
                  <a:gd name="csX28" fmla="*/ 541195 w 578861"/>
                  <a:gd name="csY28" fmla="*/ 473935 h 734490"/>
                  <a:gd name="csX29" fmla="*/ 431641 w 578861"/>
                  <a:gd name="csY29" fmla="*/ 269159 h 734490"/>
                  <a:gd name="csX30" fmla="*/ 404117 w 578861"/>
                  <a:gd name="csY30" fmla="*/ 245164 h 734490"/>
                  <a:gd name="csX31" fmla="*/ 360143 w 578861"/>
                  <a:gd name="csY31" fmla="*/ 205859 h 734490"/>
                  <a:gd name="csX32" fmla="*/ 278493 w 578861"/>
                  <a:gd name="csY32" fmla="*/ 109823 h 734490"/>
                  <a:gd name="csX33" fmla="*/ 245541 w 578861"/>
                  <a:gd name="csY33" fmla="*/ 46251 h 734490"/>
                  <a:gd name="csX34" fmla="*/ 82947 w 578861"/>
                  <a:gd name="csY34" fmla="*/ 555965 h 734490"/>
                  <a:gd name="csX35" fmla="*/ 144835 w 578861"/>
                  <a:gd name="csY35" fmla="*/ 635878 h 734490"/>
                  <a:gd name="csX36" fmla="*/ 159168 w 578861"/>
                  <a:gd name="csY36" fmla="*/ 653087 h 734490"/>
                  <a:gd name="csX37" fmla="*/ 204878 w 578861"/>
                  <a:gd name="csY37" fmla="*/ 689189 h 734490"/>
                  <a:gd name="csX38" fmla="*/ 303521 w 578861"/>
                  <a:gd name="csY38" fmla="*/ 621545 h 734490"/>
                  <a:gd name="csX39" fmla="*/ 292880 w 578861"/>
                  <a:gd name="csY39" fmla="*/ 581155 h 734490"/>
                  <a:gd name="csX40" fmla="*/ 204281 w 578861"/>
                  <a:gd name="csY40" fmla="*/ 464055 h 734490"/>
                  <a:gd name="csX41" fmla="*/ 82892 w 578861"/>
                  <a:gd name="csY41" fmla="*/ 556019 h 73449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</a:cxnLst>
                <a:rect l="l" t="t" r="r" b="b"/>
                <a:pathLst>
                  <a:path w="578861" h="734490">
                    <a:moveTo>
                      <a:pt x="178006" y="436530"/>
                    </a:moveTo>
                    <a:cubicBezTo>
                      <a:pt x="157810" y="419375"/>
                      <a:pt x="140058" y="404500"/>
                      <a:pt x="122523" y="389354"/>
                    </a:cubicBezTo>
                    <a:cubicBezTo>
                      <a:pt x="100591" y="370407"/>
                      <a:pt x="78224" y="351895"/>
                      <a:pt x="57323" y="331862"/>
                    </a:cubicBezTo>
                    <a:cubicBezTo>
                      <a:pt x="30504" y="306130"/>
                      <a:pt x="11557" y="275239"/>
                      <a:pt x="2763" y="238703"/>
                    </a:cubicBezTo>
                    <a:cubicBezTo>
                      <a:pt x="-3643" y="212102"/>
                      <a:pt x="103" y="190658"/>
                      <a:pt x="24532" y="172526"/>
                    </a:cubicBezTo>
                    <a:cubicBezTo>
                      <a:pt x="92936" y="121875"/>
                      <a:pt x="159873" y="69269"/>
                      <a:pt x="227408" y="17478"/>
                    </a:cubicBezTo>
                    <a:cubicBezTo>
                      <a:pt x="233326" y="12918"/>
                      <a:pt x="239406" y="8575"/>
                      <a:pt x="245486" y="4177"/>
                    </a:cubicBezTo>
                    <a:cubicBezTo>
                      <a:pt x="256561" y="-3857"/>
                      <a:pt x="264813" y="431"/>
                      <a:pt x="270948" y="10801"/>
                    </a:cubicBezTo>
                    <a:cubicBezTo>
                      <a:pt x="273770" y="15578"/>
                      <a:pt x="275888" y="20898"/>
                      <a:pt x="277299" y="26273"/>
                    </a:cubicBezTo>
                    <a:cubicBezTo>
                      <a:pt x="290057" y="75024"/>
                      <a:pt x="318938" y="113786"/>
                      <a:pt x="353629" y="148585"/>
                    </a:cubicBezTo>
                    <a:cubicBezTo>
                      <a:pt x="376701" y="171712"/>
                      <a:pt x="401674" y="192993"/>
                      <a:pt x="425561" y="215414"/>
                    </a:cubicBezTo>
                    <a:cubicBezTo>
                      <a:pt x="450805" y="239083"/>
                      <a:pt x="476429" y="262373"/>
                      <a:pt x="500642" y="287074"/>
                    </a:cubicBezTo>
                    <a:cubicBezTo>
                      <a:pt x="546895" y="334305"/>
                      <a:pt x="570131" y="392448"/>
                      <a:pt x="578220" y="457377"/>
                    </a:cubicBezTo>
                    <a:cubicBezTo>
                      <a:pt x="580880" y="478604"/>
                      <a:pt x="575505" y="493968"/>
                      <a:pt x="557753" y="508191"/>
                    </a:cubicBezTo>
                    <a:cubicBezTo>
                      <a:pt x="476755" y="573120"/>
                      <a:pt x="396028" y="638538"/>
                      <a:pt x="317038" y="705855"/>
                    </a:cubicBezTo>
                    <a:cubicBezTo>
                      <a:pt x="269265" y="746572"/>
                      <a:pt x="202815" y="741631"/>
                      <a:pt x="160525" y="705149"/>
                    </a:cubicBezTo>
                    <a:cubicBezTo>
                      <a:pt x="145759" y="692392"/>
                      <a:pt x="132512" y="677625"/>
                      <a:pt x="119863" y="662696"/>
                    </a:cubicBezTo>
                    <a:cubicBezTo>
                      <a:pt x="96356" y="634846"/>
                      <a:pt x="73772" y="606236"/>
                      <a:pt x="50808" y="577897"/>
                    </a:cubicBezTo>
                    <a:cubicBezTo>
                      <a:pt x="35064" y="558462"/>
                      <a:pt x="36096" y="550753"/>
                      <a:pt x="56834" y="534412"/>
                    </a:cubicBezTo>
                    <a:cubicBezTo>
                      <a:pt x="92122" y="506617"/>
                      <a:pt x="127409" y="478930"/>
                      <a:pt x="162642" y="451080"/>
                    </a:cubicBezTo>
                    <a:cubicBezTo>
                      <a:pt x="166985" y="447659"/>
                      <a:pt x="170731" y="443534"/>
                      <a:pt x="178060" y="436639"/>
                    </a:cubicBezTo>
                    <a:close/>
                    <a:moveTo>
                      <a:pt x="245541" y="46251"/>
                    </a:moveTo>
                    <a:cubicBezTo>
                      <a:pt x="177300" y="99725"/>
                      <a:pt x="111123" y="151842"/>
                      <a:pt x="44619" y="203416"/>
                    </a:cubicBezTo>
                    <a:cubicBezTo>
                      <a:pt x="34033" y="211613"/>
                      <a:pt x="31210" y="220788"/>
                      <a:pt x="35390" y="232732"/>
                    </a:cubicBezTo>
                    <a:cubicBezTo>
                      <a:pt x="38810" y="242449"/>
                      <a:pt x="42013" y="252276"/>
                      <a:pt x="46465" y="261504"/>
                    </a:cubicBezTo>
                    <a:cubicBezTo>
                      <a:pt x="59060" y="287346"/>
                      <a:pt x="79581" y="306672"/>
                      <a:pt x="101133" y="324805"/>
                    </a:cubicBezTo>
                    <a:cubicBezTo>
                      <a:pt x="136204" y="354392"/>
                      <a:pt x="172903" y="382133"/>
                      <a:pt x="206670" y="413186"/>
                    </a:cubicBezTo>
                    <a:cubicBezTo>
                      <a:pt x="271599" y="472904"/>
                      <a:pt x="334139" y="534847"/>
                      <a:pt x="346571" y="633434"/>
                    </a:cubicBezTo>
                    <a:cubicBezTo>
                      <a:pt x="414323" y="577952"/>
                      <a:pt x="479144" y="524803"/>
                      <a:pt x="541195" y="473935"/>
                    </a:cubicBezTo>
                    <a:cubicBezTo>
                      <a:pt x="535766" y="386205"/>
                      <a:pt x="494019" y="321982"/>
                      <a:pt x="431641" y="269159"/>
                    </a:cubicBezTo>
                    <a:cubicBezTo>
                      <a:pt x="422358" y="261287"/>
                      <a:pt x="413237" y="253198"/>
                      <a:pt x="404117" y="245164"/>
                    </a:cubicBezTo>
                    <a:cubicBezTo>
                      <a:pt x="389351" y="232189"/>
                      <a:pt x="373281" y="220354"/>
                      <a:pt x="360143" y="205859"/>
                    </a:cubicBezTo>
                    <a:cubicBezTo>
                      <a:pt x="331913" y="174697"/>
                      <a:pt x="303738" y="143319"/>
                      <a:pt x="278493" y="109823"/>
                    </a:cubicBezTo>
                    <a:cubicBezTo>
                      <a:pt x="264759" y="91582"/>
                      <a:pt x="256995" y="68889"/>
                      <a:pt x="245541" y="46251"/>
                    </a:cubicBezTo>
                    <a:close/>
                    <a:moveTo>
                      <a:pt x="82947" y="555965"/>
                    </a:moveTo>
                    <a:cubicBezTo>
                      <a:pt x="104825" y="584249"/>
                      <a:pt x="124803" y="610091"/>
                      <a:pt x="144835" y="635878"/>
                    </a:cubicBezTo>
                    <a:cubicBezTo>
                      <a:pt x="149450" y="641795"/>
                      <a:pt x="153576" y="648255"/>
                      <a:pt x="159168" y="653087"/>
                    </a:cubicBezTo>
                    <a:cubicBezTo>
                      <a:pt x="173934" y="665790"/>
                      <a:pt x="187669" y="681643"/>
                      <a:pt x="204878" y="689189"/>
                    </a:cubicBezTo>
                    <a:cubicBezTo>
                      <a:pt x="264216" y="715030"/>
                      <a:pt x="309167" y="674531"/>
                      <a:pt x="303521" y="621545"/>
                    </a:cubicBezTo>
                    <a:cubicBezTo>
                      <a:pt x="302055" y="607810"/>
                      <a:pt x="298472" y="593750"/>
                      <a:pt x="292880" y="581155"/>
                    </a:cubicBezTo>
                    <a:cubicBezTo>
                      <a:pt x="272848" y="535987"/>
                      <a:pt x="240709" y="499831"/>
                      <a:pt x="204281" y="464055"/>
                    </a:cubicBezTo>
                    <a:cubicBezTo>
                      <a:pt x="163619" y="494836"/>
                      <a:pt x="124369" y="524586"/>
                      <a:pt x="82892" y="556019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1" name="Free-form: Shape 20">
                <a:extLst>
                  <a:ext uri="{FF2B5EF4-FFF2-40B4-BE49-F238E27FC236}">
                    <a16:creationId xmlns:a16="http://schemas.microsoft.com/office/drawing/2014/main" id="{976BEFE6-C225-AF77-AAC1-ECD1EA75531D}"/>
                  </a:ext>
                </a:extLst>
              </p:cNvPr>
              <p:cNvSpPr/>
              <p:nvPr/>
            </p:nvSpPr>
            <p:spPr>
              <a:xfrm>
                <a:off x="8614511" y="5683409"/>
                <a:ext cx="341257" cy="323396"/>
              </a:xfrm>
              <a:custGeom>
                <a:avLst/>
                <a:gdLst>
                  <a:gd name="csX0" fmla="*/ 341257 w 341257"/>
                  <a:gd name="csY0" fmla="*/ 0 h 323396"/>
                  <a:gd name="csX1" fmla="*/ 302006 w 341257"/>
                  <a:gd name="csY1" fmla="*/ 144678 h 323396"/>
                  <a:gd name="csX2" fmla="*/ 265959 w 341257"/>
                  <a:gd name="csY2" fmla="*/ 235992 h 323396"/>
                  <a:gd name="csX3" fmla="*/ 236535 w 341257"/>
                  <a:gd name="csY3" fmla="*/ 323396 h 323396"/>
                  <a:gd name="csX4" fmla="*/ 0 w 341257"/>
                  <a:gd name="csY4" fmla="*/ 323396 h 323396"/>
                  <a:gd name="csX5" fmla="*/ 88816 w 341257"/>
                  <a:gd name="csY5" fmla="*/ 0 h 323396"/>
                  <a:gd name="csX6" fmla="*/ 341257 w 341257"/>
                  <a:gd name="csY6" fmla="*/ 0 h 3233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341257" h="323396">
                    <a:moveTo>
                      <a:pt x="341257" y="0"/>
                    </a:moveTo>
                    <a:cubicBezTo>
                      <a:pt x="332734" y="52768"/>
                      <a:pt x="319107" y="99239"/>
                      <a:pt x="302006" y="144678"/>
                    </a:cubicBezTo>
                    <a:cubicBezTo>
                      <a:pt x="290497" y="175297"/>
                      <a:pt x="277251" y="205319"/>
                      <a:pt x="265959" y="235992"/>
                    </a:cubicBezTo>
                    <a:cubicBezTo>
                      <a:pt x="255318" y="264873"/>
                      <a:pt x="246252" y="294298"/>
                      <a:pt x="236535" y="323396"/>
                    </a:cubicBezTo>
                    <a:lnTo>
                      <a:pt x="0" y="323396"/>
                    </a:lnTo>
                    <a:cubicBezTo>
                      <a:pt x="30293" y="213136"/>
                      <a:pt x="59392" y="107220"/>
                      <a:pt x="88816" y="0"/>
                    </a:cubicBezTo>
                    <a:lnTo>
                      <a:pt x="341257" y="0"/>
                    </a:ln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2" name="Free-form: Shape 21">
                <a:extLst>
                  <a:ext uri="{FF2B5EF4-FFF2-40B4-BE49-F238E27FC236}">
                    <a16:creationId xmlns:a16="http://schemas.microsoft.com/office/drawing/2014/main" id="{79D47E2E-D325-2C4A-F878-C7246DD35B91}"/>
                  </a:ext>
                </a:extLst>
              </p:cNvPr>
              <p:cNvSpPr/>
              <p:nvPr/>
            </p:nvSpPr>
            <p:spPr>
              <a:xfrm>
                <a:off x="6426191" y="4745446"/>
                <a:ext cx="806541" cy="805932"/>
              </a:xfrm>
              <a:custGeom>
                <a:avLst/>
                <a:gdLst>
                  <a:gd name="csX0" fmla="*/ 239257 w 806541"/>
                  <a:gd name="csY0" fmla="*/ 805445 h 805932"/>
                  <a:gd name="csX1" fmla="*/ 193926 w 806541"/>
                  <a:gd name="csY1" fmla="*/ 782426 h 805932"/>
                  <a:gd name="csX2" fmla="*/ 11843 w 806541"/>
                  <a:gd name="csY2" fmla="*/ 506261 h 805932"/>
                  <a:gd name="csX3" fmla="*/ 3917 w 806541"/>
                  <a:gd name="csY3" fmla="*/ 491386 h 805932"/>
                  <a:gd name="csX4" fmla="*/ 14666 w 806541"/>
                  <a:gd name="csY4" fmla="*/ 459899 h 805932"/>
                  <a:gd name="csX5" fmla="*/ 348160 w 806541"/>
                  <a:gd name="csY5" fmla="*/ 166362 h 805932"/>
                  <a:gd name="csX6" fmla="*/ 427584 w 806541"/>
                  <a:gd name="csY6" fmla="*/ 37318 h 805932"/>
                  <a:gd name="csX7" fmla="*/ 439527 w 806541"/>
                  <a:gd name="csY7" fmla="*/ 18317 h 805932"/>
                  <a:gd name="csX8" fmla="*/ 484804 w 806541"/>
                  <a:gd name="csY8" fmla="*/ 11531 h 805932"/>
                  <a:gd name="csX9" fmla="*/ 640014 w 806541"/>
                  <a:gd name="csY9" fmla="*/ 149532 h 805932"/>
                  <a:gd name="csX10" fmla="*/ 790664 w 806541"/>
                  <a:gd name="csY10" fmla="*/ 288239 h 805932"/>
                  <a:gd name="csX11" fmla="*/ 796799 w 806541"/>
                  <a:gd name="csY11" fmla="*/ 332701 h 805932"/>
                  <a:gd name="csX12" fmla="*/ 723130 w 806541"/>
                  <a:gd name="csY12" fmla="*/ 455339 h 805932"/>
                  <a:gd name="csX13" fmla="*/ 539038 w 806541"/>
                  <a:gd name="csY13" fmla="*/ 683784 h 805932"/>
                  <a:gd name="csX14" fmla="*/ 239257 w 806541"/>
                  <a:gd name="csY14" fmla="*/ 805282 h 805932"/>
                  <a:gd name="csX15" fmla="*/ 765475 w 806541"/>
                  <a:gd name="csY15" fmla="*/ 316252 h 805932"/>
                  <a:gd name="csX16" fmla="*/ 468843 w 806541"/>
                  <a:gd name="csY16" fmla="*/ 40141 h 805932"/>
                  <a:gd name="csX17" fmla="*/ 450602 w 806541"/>
                  <a:gd name="csY17" fmla="*/ 69837 h 805932"/>
                  <a:gd name="csX18" fmla="*/ 370581 w 806541"/>
                  <a:gd name="csY18" fmla="*/ 198500 h 805932"/>
                  <a:gd name="csX19" fmla="*/ 50062 w 806541"/>
                  <a:gd name="csY19" fmla="*/ 483949 h 805932"/>
                  <a:gd name="csX20" fmla="*/ 42787 w 806541"/>
                  <a:gd name="csY20" fmla="*/ 491766 h 805932"/>
                  <a:gd name="csX21" fmla="*/ 190072 w 806541"/>
                  <a:gd name="csY21" fmla="*/ 723578 h 805932"/>
                  <a:gd name="csX22" fmla="*/ 212167 w 806541"/>
                  <a:gd name="csY22" fmla="*/ 752568 h 805932"/>
                  <a:gd name="csX23" fmla="*/ 245826 w 806541"/>
                  <a:gd name="csY23" fmla="*/ 767280 h 805932"/>
                  <a:gd name="csX24" fmla="*/ 309669 w 806541"/>
                  <a:gd name="csY24" fmla="*/ 758431 h 805932"/>
                  <a:gd name="csX25" fmla="*/ 564662 w 806541"/>
                  <a:gd name="csY25" fmla="*/ 609464 h 805932"/>
                  <a:gd name="csX26" fmla="*/ 765420 w 806541"/>
                  <a:gd name="csY26" fmla="*/ 316306 h 8059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</a:cxnLst>
                <a:rect l="l" t="t" r="r" b="b"/>
                <a:pathLst>
                  <a:path w="806541" h="805932">
                    <a:moveTo>
                      <a:pt x="239257" y="805445"/>
                    </a:moveTo>
                    <a:cubicBezTo>
                      <a:pt x="219659" y="808268"/>
                      <a:pt x="207444" y="798605"/>
                      <a:pt x="193926" y="782426"/>
                    </a:cubicBezTo>
                    <a:cubicBezTo>
                      <a:pt x="122646" y="697194"/>
                      <a:pt x="68574" y="600940"/>
                      <a:pt x="11843" y="506261"/>
                    </a:cubicBezTo>
                    <a:cubicBezTo>
                      <a:pt x="8966" y="501430"/>
                      <a:pt x="6251" y="496489"/>
                      <a:pt x="3917" y="491386"/>
                    </a:cubicBezTo>
                    <a:cubicBezTo>
                      <a:pt x="-3466" y="475480"/>
                      <a:pt x="-698" y="465925"/>
                      <a:pt x="14666" y="459899"/>
                    </a:cubicBezTo>
                    <a:cubicBezTo>
                      <a:pt x="161462" y="402462"/>
                      <a:pt x="263307" y="293885"/>
                      <a:pt x="348160" y="166362"/>
                    </a:cubicBezTo>
                    <a:cubicBezTo>
                      <a:pt x="376118" y="124342"/>
                      <a:pt x="401199" y="80369"/>
                      <a:pt x="427584" y="37318"/>
                    </a:cubicBezTo>
                    <a:cubicBezTo>
                      <a:pt x="431492" y="30966"/>
                      <a:pt x="435293" y="24452"/>
                      <a:pt x="439527" y="18317"/>
                    </a:cubicBezTo>
                    <a:cubicBezTo>
                      <a:pt x="454728" y="-3724"/>
                      <a:pt x="465151" y="-5733"/>
                      <a:pt x="484804" y="11531"/>
                    </a:cubicBezTo>
                    <a:cubicBezTo>
                      <a:pt x="536812" y="57188"/>
                      <a:pt x="588712" y="103061"/>
                      <a:pt x="640014" y="149532"/>
                    </a:cubicBezTo>
                    <a:cubicBezTo>
                      <a:pt x="690611" y="195352"/>
                      <a:pt x="740448" y="242040"/>
                      <a:pt x="790664" y="288239"/>
                    </a:cubicBezTo>
                    <a:cubicBezTo>
                      <a:pt x="810643" y="306589"/>
                      <a:pt x="810697" y="310117"/>
                      <a:pt x="796799" y="332701"/>
                    </a:cubicBezTo>
                    <a:cubicBezTo>
                      <a:pt x="771826" y="373309"/>
                      <a:pt x="747777" y="414514"/>
                      <a:pt x="723130" y="455339"/>
                    </a:cubicBezTo>
                    <a:cubicBezTo>
                      <a:pt x="672153" y="539811"/>
                      <a:pt x="614879" y="619398"/>
                      <a:pt x="539038" y="683784"/>
                    </a:cubicBezTo>
                    <a:cubicBezTo>
                      <a:pt x="452882" y="756965"/>
                      <a:pt x="353751" y="798767"/>
                      <a:pt x="239257" y="805282"/>
                    </a:cubicBezTo>
                    <a:close/>
                    <a:moveTo>
                      <a:pt x="765475" y="316252"/>
                    </a:moveTo>
                    <a:cubicBezTo>
                      <a:pt x="665693" y="223364"/>
                      <a:pt x="568082" y="132486"/>
                      <a:pt x="468843" y="40141"/>
                    </a:cubicBezTo>
                    <a:cubicBezTo>
                      <a:pt x="461297" y="52410"/>
                      <a:pt x="455976" y="61151"/>
                      <a:pt x="450602" y="69837"/>
                    </a:cubicBezTo>
                    <a:cubicBezTo>
                      <a:pt x="424001" y="112779"/>
                      <a:pt x="398539" y="156427"/>
                      <a:pt x="370581" y="198500"/>
                    </a:cubicBezTo>
                    <a:cubicBezTo>
                      <a:pt x="288822" y="321572"/>
                      <a:pt x="186543" y="422006"/>
                      <a:pt x="50062" y="483949"/>
                    </a:cubicBezTo>
                    <a:cubicBezTo>
                      <a:pt x="47890" y="484926"/>
                      <a:pt x="46533" y="487640"/>
                      <a:pt x="42787" y="491766"/>
                    </a:cubicBezTo>
                    <a:cubicBezTo>
                      <a:pt x="91810" y="569019"/>
                      <a:pt x="140724" y="646380"/>
                      <a:pt x="190072" y="723578"/>
                    </a:cubicBezTo>
                    <a:cubicBezTo>
                      <a:pt x="196586" y="733784"/>
                      <a:pt x="205273" y="742579"/>
                      <a:pt x="212167" y="752568"/>
                    </a:cubicBezTo>
                    <a:cubicBezTo>
                      <a:pt x="220528" y="764728"/>
                      <a:pt x="231385" y="769397"/>
                      <a:pt x="245826" y="767280"/>
                    </a:cubicBezTo>
                    <a:cubicBezTo>
                      <a:pt x="267053" y="764186"/>
                      <a:pt x="288605" y="762611"/>
                      <a:pt x="309669" y="758431"/>
                    </a:cubicBezTo>
                    <a:cubicBezTo>
                      <a:pt x="411786" y="738236"/>
                      <a:pt x="493761" y="683459"/>
                      <a:pt x="564662" y="609464"/>
                    </a:cubicBezTo>
                    <a:cubicBezTo>
                      <a:pt x="647126" y="523417"/>
                      <a:pt x="700491" y="417717"/>
                      <a:pt x="765420" y="31630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3" name="Free-form: Shape 22">
                <a:extLst>
                  <a:ext uri="{FF2B5EF4-FFF2-40B4-BE49-F238E27FC236}">
                    <a16:creationId xmlns:a16="http://schemas.microsoft.com/office/drawing/2014/main" id="{04AD2BFA-2349-0D6C-C803-DA7976A50A48}"/>
                  </a:ext>
                </a:extLst>
              </p:cNvPr>
              <p:cNvSpPr/>
              <p:nvPr/>
            </p:nvSpPr>
            <p:spPr>
              <a:xfrm>
                <a:off x="7778126" y="1544474"/>
                <a:ext cx="701584" cy="788253"/>
              </a:xfrm>
              <a:custGeom>
                <a:avLst/>
                <a:gdLst>
                  <a:gd name="csX0" fmla="*/ 355987 w 701584"/>
                  <a:gd name="csY0" fmla="*/ 788253 h 788253"/>
                  <a:gd name="csX1" fmla="*/ 299744 w 701584"/>
                  <a:gd name="csY1" fmla="*/ 767950 h 788253"/>
                  <a:gd name="csX2" fmla="*/ 22873 w 701584"/>
                  <a:gd name="csY2" fmla="*/ 571371 h 788253"/>
                  <a:gd name="csX3" fmla="*/ 13698 w 701584"/>
                  <a:gd name="csY3" fmla="*/ 564911 h 788253"/>
                  <a:gd name="csX4" fmla="*/ 1429 w 701584"/>
                  <a:gd name="csY4" fmla="*/ 539395 h 788253"/>
                  <a:gd name="csX5" fmla="*/ 23199 w 701584"/>
                  <a:gd name="csY5" fmla="*/ 525226 h 788253"/>
                  <a:gd name="csX6" fmla="*/ 180961 w 701584"/>
                  <a:gd name="csY6" fmla="*/ 351829 h 788253"/>
                  <a:gd name="csX7" fmla="*/ 193067 w 701584"/>
                  <a:gd name="csY7" fmla="*/ 229246 h 788253"/>
                  <a:gd name="csX8" fmla="*/ 227757 w 701584"/>
                  <a:gd name="csY8" fmla="*/ 86033 h 788253"/>
                  <a:gd name="csX9" fmla="*/ 305933 w 701584"/>
                  <a:gd name="csY9" fmla="*/ 7749 h 788253"/>
                  <a:gd name="csX10" fmla="*/ 365813 w 701584"/>
                  <a:gd name="csY10" fmla="*/ 11060 h 788253"/>
                  <a:gd name="csX11" fmla="*/ 671565 w 701584"/>
                  <a:gd name="csY11" fmla="*/ 210082 h 788253"/>
                  <a:gd name="csX12" fmla="*/ 692412 w 701584"/>
                  <a:gd name="csY12" fmla="*/ 224251 h 788253"/>
                  <a:gd name="csX13" fmla="*/ 690349 w 701584"/>
                  <a:gd name="csY13" fmla="*/ 255956 h 788253"/>
                  <a:gd name="csX14" fmla="*/ 669665 w 701584"/>
                  <a:gd name="csY14" fmla="*/ 264370 h 788253"/>
                  <a:gd name="csX15" fmla="*/ 614291 w 701584"/>
                  <a:gd name="csY15" fmla="*/ 290917 h 788253"/>
                  <a:gd name="csX16" fmla="*/ 552891 w 701584"/>
                  <a:gd name="csY16" fmla="*/ 403186 h 788253"/>
                  <a:gd name="csX17" fmla="*/ 561251 w 701584"/>
                  <a:gd name="csY17" fmla="*/ 523435 h 788253"/>
                  <a:gd name="csX18" fmla="*/ 427484 w 701584"/>
                  <a:gd name="csY18" fmla="*/ 765507 h 788253"/>
                  <a:gd name="csX19" fmla="*/ 356041 w 701584"/>
                  <a:gd name="csY19" fmla="*/ 788253 h 788253"/>
                  <a:gd name="csX20" fmla="*/ 61038 w 701584"/>
                  <a:gd name="csY20" fmla="*/ 551990 h 788253"/>
                  <a:gd name="csX21" fmla="*/ 84544 w 701584"/>
                  <a:gd name="csY21" fmla="*/ 570177 h 788253"/>
                  <a:gd name="csX22" fmla="*/ 315596 w 701584"/>
                  <a:gd name="csY22" fmla="*/ 734291 h 788253"/>
                  <a:gd name="csX23" fmla="*/ 381068 w 701584"/>
                  <a:gd name="csY23" fmla="*/ 746017 h 788253"/>
                  <a:gd name="csX24" fmla="*/ 431827 w 701584"/>
                  <a:gd name="csY24" fmla="*/ 723053 h 788253"/>
                  <a:gd name="csX25" fmla="*/ 523086 w 701584"/>
                  <a:gd name="csY25" fmla="*/ 558233 h 788253"/>
                  <a:gd name="csX26" fmla="*/ 515432 w 701584"/>
                  <a:gd name="csY26" fmla="*/ 440808 h 788253"/>
                  <a:gd name="csX27" fmla="*/ 617005 w 701584"/>
                  <a:gd name="csY27" fmla="*/ 246401 h 788253"/>
                  <a:gd name="csX28" fmla="*/ 641435 w 701584"/>
                  <a:gd name="csY28" fmla="*/ 232340 h 788253"/>
                  <a:gd name="csX29" fmla="*/ 628731 w 701584"/>
                  <a:gd name="csY29" fmla="*/ 225988 h 788253"/>
                  <a:gd name="csX30" fmla="*/ 348712 w 701584"/>
                  <a:gd name="csY30" fmla="*/ 44122 h 788253"/>
                  <a:gd name="csX31" fmla="*/ 315270 w 701584"/>
                  <a:gd name="csY31" fmla="*/ 44339 h 788253"/>
                  <a:gd name="csX32" fmla="*/ 244532 w 701584"/>
                  <a:gd name="csY32" fmla="*/ 141841 h 788253"/>
                  <a:gd name="csX33" fmla="*/ 231395 w 701584"/>
                  <a:gd name="csY33" fmla="*/ 238746 h 788253"/>
                  <a:gd name="csX34" fmla="*/ 220537 w 701584"/>
                  <a:gd name="csY34" fmla="*/ 350255 h 788253"/>
                  <a:gd name="csX35" fmla="*/ 78030 w 701584"/>
                  <a:gd name="csY35" fmla="*/ 542653 h 788253"/>
                  <a:gd name="csX36" fmla="*/ 60983 w 701584"/>
                  <a:gd name="csY36" fmla="*/ 551990 h 78825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</a:cxnLst>
                <a:rect l="l" t="t" r="r" b="b"/>
                <a:pathLst>
                  <a:path w="701584" h="788253">
                    <a:moveTo>
                      <a:pt x="355987" y="788253"/>
                    </a:moveTo>
                    <a:cubicBezTo>
                      <a:pt x="334760" y="784779"/>
                      <a:pt x="316627" y="780056"/>
                      <a:pt x="299744" y="767950"/>
                    </a:cubicBezTo>
                    <a:cubicBezTo>
                      <a:pt x="207725" y="702098"/>
                      <a:pt x="115217" y="636843"/>
                      <a:pt x="22873" y="571371"/>
                    </a:cubicBezTo>
                    <a:cubicBezTo>
                      <a:pt x="19833" y="569200"/>
                      <a:pt x="16684" y="567191"/>
                      <a:pt x="13698" y="564911"/>
                    </a:cubicBezTo>
                    <a:cubicBezTo>
                      <a:pt x="5283" y="558342"/>
                      <a:pt x="-3511" y="549656"/>
                      <a:pt x="1429" y="539395"/>
                    </a:cubicBezTo>
                    <a:cubicBezTo>
                      <a:pt x="4632" y="532664"/>
                      <a:pt x="15001" y="527343"/>
                      <a:pt x="23199" y="525226"/>
                    </a:cubicBezTo>
                    <a:cubicBezTo>
                      <a:pt x="114023" y="501991"/>
                      <a:pt x="164946" y="441839"/>
                      <a:pt x="180961" y="351829"/>
                    </a:cubicBezTo>
                    <a:cubicBezTo>
                      <a:pt x="188127" y="311493"/>
                      <a:pt x="190353" y="270233"/>
                      <a:pt x="193067" y="229246"/>
                    </a:cubicBezTo>
                    <a:cubicBezTo>
                      <a:pt x="196379" y="179355"/>
                      <a:pt x="203165" y="130549"/>
                      <a:pt x="227757" y="86033"/>
                    </a:cubicBezTo>
                    <a:cubicBezTo>
                      <a:pt x="246270" y="52483"/>
                      <a:pt x="271894" y="25773"/>
                      <a:pt x="305933" y="7749"/>
                    </a:cubicBezTo>
                    <a:cubicBezTo>
                      <a:pt x="326399" y="-3054"/>
                      <a:pt x="344532" y="-3109"/>
                      <a:pt x="365813" y="11060"/>
                    </a:cubicBezTo>
                    <a:cubicBezTo>
                      <a:pt x="467006" y="78432"/>
                      <a:pt x="569503" y="143904"/>
                      <a:pt x="671565" y="210082"/>
                    </a:cubicBezTo>
                    <a:cubicBezTo>
                      <a:pt x="678623" y="214642"/>
                      <a:pt x="686006" y="218877"/>
                      <a:pt x="692412" y="224251"/>
                    </a:cubicBezTo>
                    <a:cubicBezTo>
                      <a:pt x="705278" y="235109"/>
                      <a:pt x="704627" y="246944"/>
                      <a:pt x="690349" y="255956"/>
                    </a:cubicBezTo>
                    <a:cubicBezTo>
                      <a:pt x="684160" y="259864"/>
                      <a:pt x="676451" y="261276"/>
                      <a:pt x="669665" y="264370"/>
                    </a:cubicBezTo>
                    <a:cubicBezTo>
                      <a:pt x="651044" y="272948"/>
                      <a:pt x="631717" y="280385"/>
                      <a:pt x="614291" y="290917"/>
                    </a:cubicBezTo>
                    <a:cubicBezTo>
                      <a:pt x="572489" y="316216"/>
                      <a:pt x="551099" y="354163"/>
                      <a:pt x="552891" y="403186"/>
                    </a:cubicBezTo>
                    <a:cubicBezTo>
                      <a:pt x="554356" y="443305"/>
                      <a:pt x="557885" y="483424"/>
                      <a:pt x="561251" y="523435"/>
                    </a:cubicBezTo>
                    <a:cubicBezTo>
                      <a:pt x="570046" y="627614"/>
                      <a:pt x="518852" y="722184"/>
                      <a:pt x="427484" y="765507"/>
                    </a:cubicBezTo>
                    <a:cubicBezTo>
                      <a:pt x="405117" y="776093"/>
                      <a:pt x="379928" y="780816"/>
                      <a:pt x="356041" y="788253"/>
                    </a:cubicBezTo>
                    <a:close/>
                    <a:moveTo>
                      <a:pt x="61038" y="551990"/>
                    </a:moveTo>
                    <a:cubicBezTo>
                      <a:pt x="70375" y="559265"/>
                      <a:pt x="77270" y="565020"/>
                      <a:pt x="84544" y="570177"/>
                    </a:cubicBezTo>
                    <a:cubicBezTo>
                      <a:pt x="161634" y="624737"/>
                      <a:pt x="239429" y="678428"/>
                      <a:pt x="315596" y="734291"/>
                    </a:cubicBezTo>
                    <a:cubicBezTo>
                      <a:pt x="336986" y="749980"/>
                      <a:pt x="357995" y="753183"/>
                      <a:pt x="381068" y="746017"/>
                    </a:cubicBezTo>
                    <a:cubicBezTo>
                      <a:pt x="398711" y="740534"/>
                      <a:pt x="416572" y="733259"/>
                      <a:pt x="431827" y="723053"/>
                    </a:cubicBezTo>
                    <a:cubicBezTo>
                      <a:pt x="490187" y="684020"/>
                      <a:pt x="522109" y="628537"/>
                      <a:pt x="523086" y="558233"/>
                    </a:cubicBezTo>
                    <a:cubicBezTo>
                      <a:pt x="523629" y="519146"/>
                      <a:pt x="518526" y="479950"/>
                      <a:pt x="515432" y="440808"/>
                    </a:cubicBezTo>
                    <a:cubicBezTo>
                      <a:pt x="507668" y="343523"/>
                      <a:pt x="540133" y="286466"/>
                      <a:pt x="617005" y="246401"/>
                    </a:cubicBezTo>
                    <a:cubicBezTo>
                      <a:pt x="623465" y="243035"/>
                      <a:pt x="629709" y="239126"/>
                      <a:pt x="641435" y="232340"/>
                    </a:cubicBezTo>
                    <a:cubicBezTo>
                      <a:pt x="635246" y="229246"/>
                      <a:pt x="631772" y="227943"/>
                      <a:pt x="628731" y="225988"/>
                    </a:cubicBezTo>
                    <a:cubicBezTo>
                      <a:pt x="535301" y="165511"/>
                      <a:pt x="441816" y="105142"/>
                      <a:pt x="348712" y="44122"/>
                    </a:cubicBezTo>
                    <a:cubicBezTo>
                      <a:pt x="336443" y="36087"/>
                      <a:pt x="326562" y="37173"/>
                      <a:pt x="315270" y="44339"/>
                    </a:cubicBezTo>
                    <a:cubicBezTo>
                      <a:pt x="278626" y="67412"/>
                      <a:pt x="254413" y="100528"/>
                      <a:pt x="244532" y="141841"/>
                    </a:cubicBezTo>
                    <a:cubicBezTo>
                      <a:pt x="236986" y="173383"/>
                      <a:pt x="234923" y="206336"/>
                      <a:pt x="231395" y="238746"/>
                    </a:cubicBezTo>
                    <a:cubicBezTo>
                      <a:pt x="227377" y="275879"/>
                      <a:pt x="226617" y="313501"/>
                      <a:pt x="220537" y="350255"/>
                    </a:cubicBezTo>
                    <a:cubicBezTo>
                      <a:pt x="205933" y="438147"/>
                      <a:pt x="159462" y="503619"/>
                      <a:pt x="78030" y="542653"/>
                    </a:cubicBezTo>
                    <a:cubicBezTo>
                      <a:pt x="73198" y="544987"/>
                      <a:pt x="68584" y="547810"/>
                      <a:pt x="60983" y="55199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4" name="Free-form: Shape 23">
                <a:extLst>
                  <a:ext uri="{FF2B5EF4-FFF2-40B4-BE49-F238E27FC236}">
                    <a16:creationId xmlns:a16="http://schemas.microsoft.com/office/drawing/2014/main" id="{4324408C-FDF9-6F36-96BC-BCDE8893CF86}"/>
                  </a:ext>
                </a:extLst>
              </p:cNvPr>
              <p:cNvSpPr/>
              <p:nvPr/>
            </p:nvSpPr>
            <p:spPr>
              <a:xfrm>
                <a:off x="8716627" y="5317722"/>
                <a:ext cx="339356" cy="316121"/>
              </a:xfrm>
              <a:custGeom>
                <a:avLst/>
                <a:gdLst>
                  <a:gd name="csX0" fmla="*/ 251247 w 339356"/>
                  <a:gd name="csY0" fmla="*/ 316121 h 316121"/>
                  <a:gd name="csX1" fmla="*/ 0 w 339356"/>
                  <a:gd name="csY1" fmla="*/ 316121 h 316121"/>
                  <a:gd name="csX2" fmla="*/ 65038 w 339356"/>
                  <a:gd name="csY2" fmla="*/ 14821 h 316121"/>
                  <a:gd name="csX3" fmla="*/ 339357 w 339356"/>
                  <a:gd name="csY3" fmla="*/ 0 h 316121"/>
                  <a:gd name="csX4" fmla="*/ 251247 w 339356"/>
                  <a:gd name="csY4" fmla="*/ 316121 h 31612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39356" h="316121">
                    <a:moveTo>
                      <a:pt x="251247" y="316121"/>
                    </a:moveTo>
                    <a:lnTo>
                      <a:pt x="0" y="316121"/>
                    </a:lnTo>
                    <a:cubicBezTo>
                      <a:pt x="21933" y="214385"/>
                      <a:pt x="43322" y="115309"/>
                      <a:pt x="65038" y="14821"/>
                    </a:cubicBezTo>
                    <a:cubicBezTo>
                      <a:pt x="155482" y="9935"/>
                      <a:pt x="244624" y="5103"/>
                      <a:pt x="339357" y="0"/>
                    </a:cubicBezTo>
                    <a:cubicBezTo>
                      <a:pt x="292832" y="103799"/>
                      <a:pt x="262213" y="207219"/>
                      <a:pt x="251247" y="31612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5" name="Free-form: Shape 24">
                <a:extLst>
                  <a:ext uri="{FF2B5EF4-FFF2-40B4-BE49-F238E27FC236}">
                    <a16:creationId xmlns:a16="http://schemas.microsoft.com/office/drawing/2014/main" id="{6F58548D-801B-55C5-57A9-43CA53DB626B}"/>
                  </a:ext>
                </a:extLst>
              </p:cNvPr>
              <p:cNvSpPr/>
              <p:nvPr/>
            </p:nvSpPr>
            <p:spPr>
              <a:xfrm>
                <a:off x="11069193" y="3520417"/>
                <a:ext cx="746876" cy="727422"/>
              </a:xfrm>
              <a:custGeom>
                <a:avLst/>
                <a:gdLst>
                  <a:gd name="csX0" fmla="*/ 560822 w 746876"/>
                  <a:gd name="csY0" fmla="*/ 467 h 727422"/>
                  <a:gd name="csX1" fmla="*/ 613482 w 746876"/>
                  <a:gd name="csY1" fmla="*/ 31682 h 727422"/>
                  <a:gd name="csX2" fmla="*/ 739539 w 746876"/>
                  <a:gd name="csY2" fmla="*/ 294873 h 727422"/>
                  <a:gd name="csX3" fmla="*/ 718638 w 746876"/>
                  <a:gd name="csY3" fmla="*/ 345578 h 727422"/>
                  <a:gd name="csX4" fmla="*/ 694534 w 746876"/>
                  <a:gd name="csY4" fmla="*/ 352907 h 727422"/>
                  <a:gd name="csX5" fmla="*/ 481072 w 746876"/>
                  <a:gd name="csY5" fmla="*/ 510235 h 727422"/>
                  <a:gd name="csX6" fmla="*/ 446165 w 746876"/>
                  <a:gd name="csY6" fmla="*/ 564523 h 727422"/>
                  <a:gd name="csX7" fmla="*/ 404308 w 746876"/>
                  <a:gd name="csY7" fmla="*/ 620766 h 727422"/>
                  <a:gd name="csX8" fmla="*/ 227328 w 746876"/>
                  <a:gd name="csY8" fmla="*/ 721037 h 727422"/>
                  <a:gd name="csX9" fmla="*/ 188621 w 746876"/>
                  <a:gd name="csY9" fmla="*/ 727334 h 727422"/>
                  <a:gd name="csX10" fmla="*/ 137807 w 746876"/>
                  <a:gd name="csY10" fmla="*/ 697041 h 727422"/>
                  <a:gd name="csX11" fmla="*/ 35636 w 746876"/>
                  <a:gd name="csY11" fmla="*/ 472287 h 727422"/>
                  <a:gd name="csX12" fmla="*/ 4257 w 746876"/>
                  <a:gd name="csY12" fmla="*/ 403341 h 727422"/>
                  <a:gd name="csX13" fmla="*/ 23801 w 746876"/>
                  <a:gd name="csY13" fmla="*/ 360290 h 727422"/>
                  <a:gd name="csX14" fmla="*/ 233680 w 746876"/>
                  <a:gd name="csY14" fmla="*/ 213060 h 727422"/>
                  <a:gd name="csX15" fmla="*/ 323853 w 746876"/>
                  <a:gd name="csY15" fmla="*/ 109315 h 727422"/>
                  <a:gd name="csX16" fmla="*/ 530095 w 746876"/>
                  <a:gd name="csY16" fmla="*/ 3561 h 727422"/>
                  <a:gd name="csX17" fmla="*/ 560768 w 746876"/>
                  <a:gd name="csY17" fmla="*/ 358 h 727422"/>
                  <a:gd name="csX18" fmla="*/ 575589 w 746876"/>
                  <a:gd name="csY18" fmla="*/ 38686 h 727422"/>
                  <a:gd name="csX19" fmla="*/ 378684 w 746876"/>
                  <a:gd name="csY19" fmla="*/ 109803 h 727422"/>
                  <a:gd name="csX20" fmla="*/ 301921 w 746876"/>
                  <a:gd name="csY20" fmla="*/ 187490 h 727422"/>
                  <a:gd name="csX21" fmla="*/ 223474 w 746876"/>
                  <a:gd name="csY21" fmla="*/ 279183 h 727422"/>
                  <a:gd name="csX22" fmla="*/ 65278 w 746876"/>
                  <a:gd name="csY22" fmla="*/ 382277 h 727422"/>
                  <a:gd name="csX23" fmla="*/ 39110 w 746876"/>
                  <a:gd name="csY23" fmla="*/ 391940 h 727422"/>
                  <a:gd name="csX24" fmla="*/ 176949 w 746876"/>
                  <a:gd name="csY24" fmla="*/ 693024 h 727422"/>
                  <a:gd name="csX25" fmla="*/ 226786 w 746876"/>
                  <a:gd name="csY25" fmla="*/ 682872 h 727422"/>
                  <a:gd name="csX26" fmla="*/ 397902 w 746876"/>
                  <a:gd name="csY26" fmla="*/ 570278 h 727422"/>
                  <a:gd name="csX27" fmla="*/ 427653 w 746876"/>
                  <a:gd name="csY27" fmla="*/ 526033 h 727422"/>
                  <a:gd name="csX28" fmla="*/ 467880 w 746876"/>
                  <a:gd name="csY28" fmla="*/ 465175 h 727422"/>
                  <a:gd name="csX29" fmla="*/ 676456 w 746876"/>
                  <a:gd name="csY29" fmla="*/ 322831 h 727422"/>
                  <a:gd name="csX30" fmla="*/ 708215 w 746876"/>
                  <a:gd name="csY30" fmla="*/ 313819 h 727422"/>
                  <a:gd name="csX31" fmla="*/ 575534 w 746876"/>
                  <a:gd name="csY31" fmla="*/ 38686 h 72742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746876" h="727422">
                    <a:moveTo>
                      <a:pt x="560822" y="467"/>
                    </a:moveTo>
                    <a:cubicBezTo>
                      <a:pt x="586283" y="-2302"/>
                      <a:pt x="602135" y="7144"/>
                      <a:pt x="613482" y="31682"/>
                    </a:cubicBezTo>
                    <a:cubicBezTo>
                      <a:pt x="654361" y="119955"/>
                      <a:pt x="697466" y="207142"/>
                      <a:pt x="739539" y="294873"/>
                    </a:cubicBezTo>
                    <a:cubicBezTo>
                      <a:pt x="753274" y="323483"/>
                      <a:pt x="748497" y="334612"/>
                      <a:pt x="718638" y="345578"/>
                    </a:cubicBezTo>
                    <a:cubicBezTo>
                      <a:pt x="710767" y="348455"/>
                      <a:pt x="702678" y="350953"/>
                      <a:pt x="694534" y="352907"/>
                    </a:cubicBezTo>
                    <a:cubicBezTo>
                      <a:pt x="601213" y="375328"/>
                      <a:pt x="531941" y="430268"/>
                      <a:pt x="481072" y="510235"/>
                    </a:cubicBezTo>
                    <a:cubicBezTo>
                      <a:pt x="469509" y="528367"/>
                      <a:pt x="458434" y="546879"/>
                      <a:pt x="446165" y="564523"/>
                    </a:cubicBezTo>
                    <a:cubicBezTo>
                      <a:pt x="432864" y="583687"/>
                      <a:pt x="419075" y="602634"/>
                      <a:pt x="404308" y="620766"/>
                    </a:cubicBezTo>
                    <a:cubicBezTo>
                      <a:pt x="358435" y="677063"/>
                      <a:pt x="297252" y="706922"/>
                      <a:pt x="227328" y="721037"/>
                    </a:cubicBezTo>
                    <a:cubicBezTo>
                      <a:pt x="214516" y="723643"/>
                      <a:pt x="201596" y="726791"/>
                      <a:pt x="188621" y="727334"/>
                    </a:cubicBezTo>
                    <a:cubicBezTo>
                      <a:pt x="165657" y="728311"/>
                      <a:pt x="148393" y="721362"/>
                      <a:pt x="137807" y="697041"/>
                    </a:cubicBezTo>
                    <a:cubicBezTo>
                      <a:pt x="104962" y="621580"/>
                      <a:pt x="69892" y="547097"/>
                      <a:pt x="35636" y="472287"/>
                    </a:cubicBezTo>
                    <a:cubicBezTo>
                      <a:pt x="25158" y="449323"/>
                      <a:pt x="13595" y="426794"/>
                      <a:pt x="4257" y="403341"/>
                    </a:cubicBezTo>
                    <a:cubicBezTo>
                      <a:pt x="-5080" y="379888"/>
                      <a:pt x="729" y="366262"/>
                      <a:pt x="23801" y="360290"/>
                    </a:cubicBezTo>
                    <a:cubicBezTo>
                      <a:pt x="112454" y="337489"/>
                      <a:pt x="177329" y="281843"/>
                      <a:pt x="233680" y="213060"/>
                    </a:cubicBezTo>
                    <a:cubicBezTo>
                      <a:pt x="262724" y="177610"/>
                      <a:pt x="292094" y="142268"/>
                      <a:pt x="323853" y="109315"/>
                    </a:cubicBezTo>
                    <a:cubicBezTo>
                      <a:pt x="380205" y="50846"/>
                      <a:pt x="450508" y="17567"/>
                      <a:pt x="530095" y="3561"/>
                    </a:cubicBezTo>
                    <a:cubicBezTo>
                      <a:pt x="540192" y="1769"/>
                      <a:pt x="550561" y="1389"/>
                      <a:pt x="560768" y="358"/>
                    </a:cubicBezTo>
                    <a:close/>
                    <a:moveTo>
                      <a:pt x="575589" y="38686"/>
                    </a:moveTo>
                    <a:cubicBezTo>
                      <a:pt x="509031" y="37220"/>
                      <a:pt x="434167" y="63115"/>
                      <a:pt x="378684" y="109803"/>
                    </a:cubicBezTo>
                    <a:cubicBezTo>
                      <a:pt x="350943" y="133147"/>
                      <a:pt x="326350" y="160509"/>
                      <a:pt x="301921" y="187490"/>
                    </a:cubicBezTo>
                    <a:cubicBezTo>
                      <a:pt x="274885" y="217295"/>
                      <a:pt x="250510" y="249433"/>
                      <a:pt x="223474" y="279183"/>
                    </a:cubicBezTo>
                    <a:cubicBezTo>
                      <a:pt x="179880" y="327229"/>
                      <a:pt x="126732" y="361322"/>
                      <a:pt x="65278" y="382277"/>
                    </a:cubicBezTo>
                    <a:cubicBezTo>
                      <a:pt x="57460" y="384937"/>
                      <a:pt x="49751" y="387977"/>
                      <a:pt x="39110" y="391940"/>
                    </a:cubicBezTo>
                    <a:cubicBezTo>
                      <a:pt x="85473" y="493188"/>
                      <a:pt x="131129" y="592916"/>
                      <a:pt x="176949" y="693024"/>
                    </a:cubicBezTo>
                    <a:cubicBezTo>
                      <a:pt x="195787" y="689169"/>
                      <a:pt x="211205" y="685641"/>
                      <a:pt x="226786" y="682872"/>
                    </a:cubicBezTo>
                    <a:cubicBezTo>
                      <a:pt x="299912" y="669734"/>
                      <a:pt x="355829" y="630484"/>
                      <a:pt x="397902" y="570278"/>
                    </a:cubicBezTo>
                    <a:cubicBezTo>
                      <a:pt x="408109" y="555729"/>
                      <a:pt x="417826" y="540853"/>
                      <a:pt x="427653" y="526033"/>
                    </a:cubicBezTo>
                    <a:cubicBezTo>
                      <a:pt x="441116" y="505783"/>
                      <a:pt x="453874" y="485045"/>
                      <a:pt x="467880" y="465175"/>
                    </a:cubicBezTo>
                    <a:cubicBezTo>
                      <a:pt x="519617" y="391777"/>
                      <a:pt x="589323" y="344492"/>
                      <a:pt x="676456" y="322831"/>
                    </a:cubicBezTo>
                    <a:cubicBezTo>
                      <a:pt x="686174" y="320388"/>
                      <a:pt x="695729" y="317402"/>
                      <a:pt x="708215" y="313819"/>
                    </a:cubicBezTo>
                    <a:cubicBezTo>
                      <a:pt x="663319" y="220715"/>
                      <a:pt x="619562" y="129944"/>
                      <a:pt x="575534" y="3868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6" name="Free-form: Shape 25">
                <a:extLst>
                  <a:ext uri="{FF2B5EF4-FFF2-40B4-BE49-F238E27FC236}">
                    <a16:creationId xmlns:a16="http://schemas.microsoft.com/office/drawing/2014/main" id="{4F9E2AAD-C6B8-A81F-F6F3-5569CE4383A5}"/>
                  </a:ext>
                </a:extLst>
              </p:cNvPr>
              <p:cNvSpPr/>
              <p:nvPr/>
            </p:nvSpPr>
            <p:spPr>
              <a:xfrm>
                <a:off x="8345838" y="5679825"/>
                <a:ext cx="307869" cy="324807"/>
              </a:xfrm>
              <a:custGeom>
                <a:avLst/>
                <a:gdLst>
                  <a:gd name="csX0" fmla="*/ 219651 w 307869"/>
                  <a:gd name="csY0" fmla="*/ 324808 h 324807"/>
                  <a:gd name="csX1" fmla="*/ 0 w 307869"/>
                  <a:gd name="csY1" fmla="*/ 313787 h 324807"/>
                  <a:gd name="csX2" fmla="*/ 6949 w 307869"/>
                  <a:gd name="csY2" fmla="*/ 255264 h 324807"/>
                  <a:gd name="csX3" fmla="*/ 55103 w 307869"/>
                  <a:gd name="csY3" fmla="*/ 72258 h 324807"/>
                  <a:gd name="csX4" fmla="*/ 84961 w 307869"/>
                  <a:gd name="csY4" fmla="*/ 0 h 324807"/>
                  <a:gd name="csX5" fmla="*/ 307870 w 307869"/>
                  <a:gd name="csY5" fmla="*/ 0 h 324807"/>
                  <a:gd name="csX6" fmla="*/ 219705 w 307869"/>
                  <a:gd name="csY6" fmla="*/ 324808 h 32480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</a:cxnLst>
                <a:rect l="l" t="t" r="r" b="b"/>
                <a:pathLst>
                  <a:path w="307869" h="324807">
                    <a:moveTo>
                      <a:pt x="219651" y="324808"/>
                    </a:moveTo>
                    <a:cubicBezTo>
                      <a:pt x="145710" y="321116"/>
                      <a:pt x="74212" y="317533"/>
                      <a:pt x="0" y="313787"/>
                    </a:cubicBezTo>
                    <a:cubicBezTo>
                      <a:pt x="2660" y="291909"/>
                      <a:pt x="5755" y="273614"/>
                      <a:pt x="6949" y="255264"/>
                    </a:cubicBezTo>
                    <a:cubicBezTo>
                      <a:pt x="11075" y="191041"/>
                      <a:pt x="25733" y="129966"/>
                      <a:pt x="55103" y="72258"/>
                    </a:cubicBezTo>
                    <a:cubicBezTo>
                      <a:pt x="66883" y="49131"/>
                      <a:pt x="75081" y="24213"/>
                      <a:pt x="84961" y="0"/>
                    </a:cubicBezTo>
                    <a:lnTo>
                      <a:pt x="307870" y="0"/>
                    </a:lnTo>
                    <a:cubicBezTo>
                      <a:pt x="280834" y="110912"/>
                      <a:pt x="248587" y="216502"/>
                      <a:pt x="219705" y="324808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FAD14AEE-7CFE-CC2F-3A19-93410163EDFC}"/>
                  </a:ext>
                </a:extLst>
              </p:cNvPr>
              <p:cNvSpPr/>
              <p:nvPr/>
            </p:nvSpPr>
            <p:spPr>
              <a:xfrm>
                <a:off x="7225108" y="3452052"/>
                <a:ext cx="781700" cy="702514"/>
              </a:xfrm>
              <a:custGeom>
                <a:avLst/>
                <a:gdLst>
                  <a:gd name="csX0" fmla="*/ 0 w 781700"/>
                  <a:gd name="csY0" fmla="*/ 379687 h 702514"/>
                  <a:gd name="csX1" fmla="*/ 42616 w 781700"/>
                  <a:gd name="csY1" fmla="*/ 356018 h 702514"/>
                  <a:gd name="csX2" fmla="*/ 165417 w 781700"/>
                  <a:gd name="csY2" fmla="*/ 288591 h 702514"/>
                  <a:gd name="csX3" fmla="*/ 268619 w 781700"/>
                  <a:gd name="csY3" fmla="*/ 176377 h 702514"/>
                  <a:gd name="csX4" fmla="*/ 495762 w 781700"/>
                  <a:gd name="csY4" fmla="*/ 2492 h 702514"/>
                  <a:gd name="csX5" fmla="*/ 558519 w 781700"/>
                  <a:gd name="csY5" fmla="*/ 25401 h 702514"/>
                  <a:gd name="csX6" fmla="*/ 723230 w 781700"/>
                  <a:gd name="csY6" fmla="*/ 245649 h 702514"/>
                  <a:gd name="csX7" fmla="*/ 767095 w 781700"/>
                  <a:gd name="csY7" fmla="*/ 303955 h 702514"/>
                  <a:gd name="csX8" fmla="*/ 778930 w 781700"/>
                  <a:gd name="csY8" fmla="*/ 322847 h 702514"/>
                  <a:gd name="csX9" fmla="*/ 763729 w 781700"/>
                  <a:gd name="csY9" fmla="*/ 351512 h 702514"/>
                  <a:gd name="csX10" fmla="*/ 735988 w 781700"/>
                  <a:gd name="csY10" fmla="*/ 355746 h 702514"/>
                  <a:gd name="csX11" fmla="*/ 610799 w 781700"/>
                  <a:gd name="csY11" fmla="*/ 428981 h 702514"/>
                  <a:gd name="csX12" fmla="*/ 546956 w 781700"/>
                  <a:gd name="csY12" fmla="*/ 521272 h 702514"/>
                  <a:gd name="csX13" fmla="*/ 443373 w 781700"/>
                  <a:gd name="csY13" fmla="*/ 642118 h 702514"/>
                  <a:gd name="csX14" fmla="*/ 251301 w 781700"/>
                  <a:gd name="csY14" fmla="*/ 702486 h 702514"/>
                  <a:gd name="csX15" fmla="*/ 205319 w 781700"/>
                  <a:gd name="csY15" fmla="*/ 677459 h 702514"/>
                  <a:gd name="csX16" fmla="*/ 53637 w 781700"/>
                  <a:gd name="csY16" fmla="*/ 465029 h 702514"/>
                  <a:gd name="csX17" fmla="*/ 0 w 781700"/>
                  <a:gd name="csY17" fmla="*/ 379687 h 702514"/>
                  <a:gd name="csX18" fmla="*/ 730831 w 781700"/>
                  <a:gd name="csY18" fmla="*/ 319482 h 702514"/>
                  <a:gd name="csX19" fmla="*/ 723936 w 781700"/>
                  <a:gd name="csY19" fmla="*/ 307538 h 702514"/>
                  <a:gd name="csX20" fmla="*/ 528823 w 781700"/>
                  <a:gd name="csY20" fmla="*/ 46574 h 702514"/>
                  <a:gd name="csX21" fmla="*/ 494893 w 781700"/>
                  <a:gd name="csY21" fmla="*/ 37291 h 702514"/>
                  <a:gd name="csX22" fmla="*/ 301138 w 781700"/>
                  <a:gd name="csY22" fmla="*/ 193587 h 702514"/>
                  <a:gd name="csX23" fmla="*/ 188978 w 781700"/>
                  <a:gd name="csY23" fmla="*/ 316713 h 702514"/>
                  <a:gd name="csX24" fmla="*/ 74429 w 781700"/>
                  <a:gd name="csY24" fmla="*/ 381913 h 702514"/>
                  <a:gd name="csX25" fmla="*/ 47828 w 781700"/>
                  <a:gd name="csY25" fmla="*/ 395268 h 702514"/>
                  <a:gd name="csX26" fmla="*/ 85124 w 781700"/>
                  <a:gd name="csY26" fmla="*/ 446137 h 702514"/>
                  <a:gd name="csX27" fmla="*/ 225948 w 781700"/>
                  <a:gd name="csY27" fmla="*/ 649284 h 702514"/>
                  <a:gd name="csX28" fmla="*/ 256241 w 781700"/>
                  <a:gd name="csY28" fmla="*/ 665190 h 702514"/>
                  <a:gd name="csX29" fmla="*/ 453145 w 781700"/>
                  <a:gd name="csY29" fmla="*/ 584138 h 702514"/>
                  <a:gd name="csX30" fmla="*/ 501951 w 781700"/>
                  <a:gd name="csY30" fmla="*/ 522629 h 702514"/>
                  <a:gd name="csX31" fmla="*/ 557596 w 781700"/>
                  <a:gd name="csY31" fmla="*/ 438210 h 702514"/>
                  <a:gd name="csX32" fmla="*/ 720842 w 781700"/>
                  <a:gd name="csY32" fmla="*/ 323608 h 702514"/>
                  <a:gd name="csX33" fmla="*/ 730831 w 781700"/>
                  <a:gd name="csY33" fmla="*/ 319482 h 7025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</a:cxnLst>
                <a:rect l="l" t="t" r="r" b="b"/>
                <a:pathLst>
                  <a:path w="781700" h="702514">
                    <a:moveTo>
                      <a:pt x="0" y="379687"/>
                    </a:moveTo>
                    <a:cubicBezTo>
                      <a:pt x="17101" y="370187"/>
                      <a:pt x="29804" y="362967"/>
                      <a:pt x="42616" y="356018"/>
                    </a:cubicBezTo>
                    <a:cubicBezTo>
                      <a:pt x="83604" y="333651"/>
                      <a:pt x="125732" y="313076"/>
                      <a:pt x="165417" y="288591"/>
                    </a:cubicBezTo>
                    <a:cubicBezTo>
                      <a:pt x="209879" y="261176"/>
                      <a:pt x="242615" y="222685"/>
                      <a:pt x="268619" y="176377"/>
                    </a:cubicBezTo>
                    <a:cubicBezTo>
                      <a:pt x="318890" y="86584"/>
                      <a:pt x="394622" y="27627"/>
                      <a:pt x="495762" y="2492"/>
                    </a:cubicBezTo>
                    <a:cubicBezTo>
                      <a:pt x="523123" y="-4294"/>
                      <a:pt x="541853" y="2600"/>
                      <a:pt x="558519" y="25401"/>
                    </a:cubicBezTo>
                    <a:cubicBezTo>
                      <a:pt x="612699" y="99342"/>
                      <a:pt x="668236" y="172360"/>
                      <a:pt x="723230" y="245649"/>
                    </a:cubicBezTo>
                    <a:cubicBezTo>
                      <a:pt x="737834" y="265085"/>
                      <a:pt x="752600" y="284411"/>
                      <a:pt x="767095" y="303955"/>
                    </a:cubicBezTo>
                    <a:cubicBezTo>
                      <a:pt x="771493" y="309927"/>
                      <a:pt x="776161" y="316061"/>
                      <a:pt x="778930" y="322847"/>
                    </a:cubicBezTo>
                    <a:cubicBezTo>
                      <a:pt x="785445" y="338917"/>
                      <a:pt x="780504" y="347874"/>
                      <a:pt x="763729" y="351512"/>
                    </a:cubicBezTo>
                    <a:cubicBezTo>
                      <a:pt x="754609" y="353466"/>
                      <a:pt x="745217" y="354280"/>
                      <a:pt x="735988" y="355746"/>
                    </a:cubicBezTo>
                    <a:cubicBezTo>
                      <a:pt x="684631" y="363672"/>
                      <a:pt x="642178" y="387722"/>
                      <a:pt x="610799" y="428981"/>
                    </a:cubicBezTo>
                    <a:cubicBezTo>
                      <a:pt x="588215" y="458731"/>
                      <a:pt x="567585" y="490056"/>
                      <a:pt x="546956" y="521272"/>
                    </a:cubicBezTo>
                    <a:cubicBezTo>
                      <a:pt x="517423" y="565897"/>
                      <a:pt x="486587" y="609165"/>
                      <a:pt x="443373" y="642118"/>
                    </a:cubicBezTo>
                    <a:cubicBezTo>
                      <a:pt x="386533" y="685440"/>
                      <a:pt x="320953" y="700586"/>
                      <a:pt x="251301" y="702486"/>
                    </a:cubicBezTo>
                    <a:cubicBezTo>
                      <a:pt x="231811" y="703029"/>
                      <a:pt x="217805" y="695755"/>
                      <a:pt x="205319" y="677459"/>
                    </a:cubicBezTo>
                    <a:cubicBezTo>
                      <a:pt x="156188" y="605690"/>
                      <a:pt x="103854" y="536092"/>
                      <a:pt x="53637" y="465029"/>
                    </a:cubicBezTo>
                    <a:cubicBezTo>
                      <a:pt x="35396" y="439188"/>
                      <a:pt x="19870" y="411501"/>
                      <a:pt x="0" y="379687"/>
                    </a:cubicBezTo>
                    <a:close/>
                    <a:moveTo>
                      <a:pt x="730831" y="319482"/>
                    </a:moveTo>
                    <a:cubicBezTo>
                      <a:pt x="727573" y="313836"/>
                      <a:pt x="726107" y="310416"/>
                      <a:pt x="723936" y="307538"/>
                    </a:cubicBezTo>
                    <a:cubicBezTo>
                      <a:pt x="658790" y="220622"/>
                      <a:pt x="593264" y="133978"/>
                      <a:pt x="528823" y="46574"/>
                    </a:cubicBezTo>
                    <a:cubicBezTo>
                      <a:pt x="518671" y="32784"/>
                      <a:pt x="508194" y="33273"/>
                      <a:pt x="494893" y="37291"/>
                    </a:cubicBezTo>
                    <a:cubicBezTo>
                      <a:pt x="409117" y="63132"/>
                      <a:pt x="343917" y="115792"/>
                      <a:pt x="301138" y="193587"/>
                    </a:cubicBezTo>
                    <a:cubicBezTo>
                      <a:pt x="273234" y="244292"/>
                      <a:pt x="237023" y="285931"/>
                      <a:pt x="188978" y="316713"/>
                    </a:cubicBezTo>
                    <a:cubicBezTo>
                      <a:pt x="152008" y="340383"/>
                      <a:pt x="112757" y="360415"/>
                      <a:pt x="74429" y="381913"/>
                    </a:cubicBezTo>
                    <a:cubicBezTo>
                      <a:pt x="66503" y="386365"/>
                      <a:pt x="58197" y="390057"/>
                      <a:pt x="47828" y="395268"/>
                    </a:cubicBezTo>
                    <a:cubicBezTo>
                      <a:pt x="61129" y="413401"/>
                      <a:pt x="73561" y="429470"/>
                      <a:pt x="85124" y="446137"/>
                    </a:cubicBezTo>
                    <a:cubicBezTo>
                      <a:pt x="132247" y="513726"/>
                      <a:pt x="179206" y="581423"/>
                      <a:pt x="225948" y="649284"/>
                    </a:cubicBezTo>
                    <a:cubicBezTo>
                      <a:pt x="233549" y="660304"/>
                      <a:pt x="242398" y="665679"/>
                      <a:pt x="256241" y="665190"/>
                    </a:cubicBezTo>
                    <a:cubicBezTo>
                      <a:pt x="331974" y="662422"/>
                      <a:pt x="400431" y="641846"/>
                      <a:pt x="453145" y="584138"/>
                    </a:cubicBezTo>
                    <a:cubicBezTo>
                      <a:pt x="470789" y="564865"/>
                      <a:pt x="486858" y="543964"/>
                      <a:pt x="501951" y="522629"/>
                    </a:cubicBezTo>
                    <a:cubicBezTo>
                      <a:pt x="521386" y="495105"/>
                      <a:pt x="538704" y="466115"/>
                      <a:pt x="557596" y="438210"/>
                    </a:cubicBezTo>
                    <a:cubicBezTo>
                      <a:pt x="597444" y="379416"/>
                      <a:pt x="649127" y="337180"/>
                      <a:pt x="720842" y="323608"/>
                    </a:cubicBezTo>
                    <a:cubicBezTo>
                      <a:pt x="723447" y="323119"/>
                      <a:pt x="725836" y="321599"/>
                      <a:pt x="730831" y="31948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B96E0F95-9735-F173-3B45-0C1DD275762C}"/>
                  </a:ext>
                </a:extLst>
              </p:cNvPr>
              <p:cNvSpPr/>
              <p:nvPr/>
            </p:nvSpPr>
            <p:spPr>
              <a:xfrm>
                <a:off x="9994882" y="1463562"/>
                <a:ext cx="581678" cy="843202"/>
              </a:xfrm>
              <a:custGeom>
                <a:avLst/>
                <a:gdLst>
                  <a:gd name="csX0" fmla="*/ 581503 w 581678"/>
                  <a:gd name="csY0" fmla="*/ 279920 h 843202"/>
                  <a:gd name="csX1" fmla="*/ 465109 w 581678"/>
                  <a:gd name="csY1" fmla="*/ 684586 h 843202"/>
                  <a:gd name="csX2" fmla="*/ 320539 w 581678"/>
                  <a:gd name="csY2" fmla="*/ 836050 h 843202"/>
                  <a:gd name="csX3" fmla="*/ 285740 w 581678"/>
                  <a:gd name="csY3" fmla="*/ 836430 h 843202"/>
                  <a:gd name="csX4" fmla="*/ 248933 w 581678"/>
                  <a:gd name="csY4" fmla="*/ 810752 h 843202"/>
                  <a:gd name="csX5" fmla="*/ 28956 w 581678"/>
                  <a:gd name="csY5" fmla="*/ 660047 h 843202"/>
                  <a:gd name="csX6" fmla="*/ 26459 w 581678"/>
                  <a:gd name="csY6" fmla="*/ 595118 h 843202"/>
                  <a:gd name="csX7" fmla="*/ 196979 w 581678"/>
                  <a:gd name="csY7" fmla="*/ 368681 h 843202"/>
                  <a:gd name="csX8" fmla="*/ 274502 w 581678"/>
                  <a:gd name="csY8" fmla="*/ 96805 h 843202"/>
                  <a:gd name="csX9" fmla="*/ 285958 w 581678"/>
                  <a:gd name="csY9" fmla="*/ 33342 h 843202"/>
                  <a:gd name="csX10" fmla="*/ 290789 w 581678"/>
                  <a:gd name="csY10" fmla="*/ 14395 h 843202"/>
                  <a:gd name="csX11" fmla="*/ 320431 w 581678"/>
                  <a:gd name="csY11" fmla="*/ 7120 h 843202"/>
                  <a:gd name="csX12" fmla="*/ 367987 w 581678"/>
                  <a:gd name="csY12" fmla="*/ 46479 h 843202"/>
                  <a:gd name="csX13" fmla="*/ 546813 w 581678"/>
                  <a:gd name="csY13" fmla="*/ 191430 h 843202"/>
                  <a:gd name="csX14" fmla="*/ 581558 w 581678"/>
                  <a:gd name="csY14" fmla="*/ 260376 h 843202"/>
                  <a:gd name="csX15" fmla="*/ 581558 w 581678"/>
                  <a:gd name="csY15" fmla="*/ 280028 h 843202"/>
                  <a:gd name="csX16" fmla="*/ 304850 w 581678"/>
                  <a:gd name="csY16" fmla="*/ 805106 h 843202"/>
                  <a:gd name="csX17" fmla="*/ 318748 w 581678"/>
                  <a:gd name="csY17" fmla="*/ 795768 h 843202"/>
                  <a:gd name="csX18" fmla="*/ 451266 w 581678"/>
                  <a:gd name="csY18" fmla="*/ 637463 h 843202"/>
                  <a:gd name="csX19" fmla="*/ 544370 w 581678"/>
                  <a:gd name="csY19" fmla="*/ 251907 h 843202"/>
                  <a:gd name="csX20" fmla="*/ 528518 w 581678"/>
                  <a:gd name="csY20" fmla="*/ 224437 h 843202"/>
                  <a:gd name="csX21" fmla="*/ 336880 w 581678"/>
                  <a:gd name="csY21" fmla="*/ 68683 h 843202"/>
                  <a:gd name="csX22" fmla="*/ 320322 w 581678"/>
                  <a:gd name="csY22" fmla="*/ 58857 h 843202"/>
                  <a:gd name="csX23" fmla="*/ 314187 w 581678"/>
                  <a:gd name="csY23" fmla="*/ 85839 h 843202"/>
                  <a:gd name="csX24" fmla="*/ 273471 w 581678"/>
                  <a:gd name="csY24" fmla="*/ 263416 h 843202"/>
                  <a:gd name="csX25" fmla="*/ 51106 w 581678"/>
                  <a:gd name="csY25" fmla="*/ 618842 h 843202"/>
                  <a:gd name="csX26" fmla="*/ 46763 w 581678"/>
                  <a:gd name="csY26" fmla="*/ 626931 h 843202"/>
                  <a:gd name="csX27" fmla="*/ 304850 w 581678"/>
                  <a:gd name="csY27" fmla="*/ 805051 h 84320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581678" h="843202">
                    <a:moveTo>
                      <a:pt x="581503" y="279920"/>
                    </a:moveTo>
                    <a:cubicBezTo>
                      <a:pt x="574175" y="423838"/>
                      <a:pt x="546705" y="562057"/>
                      <a:pt x="465109" y="684586"/>
                    </a:cubicBezTo>
                    <a:cubicBezTo>
                      <a:pt x="425859" y="743488"/>
                      <a:pt x="378411" y="794520"/>
                      <a:pt x="320539" y="836050"/>
                    </a:cubicBezTo>
                    <a:cubicBezTo>
                      <a:pt x="307076" y="845714"/>
                      <a:pt x="297684" y="845333"/>
                      <a:pt x="285740" y="836430"/>
                    </a:cubicBezTo>
                    <a:cubicBezTo>
                      <a:pt x="273743" y="827527"/>
                      <a:pt x="261256" y="819221"/>
                      <a:pt x="248933" y="810752"/>
                    </a:cubicBezTo>
                    <a:cubicBezTo>
                      <a:pt x="175698" y="760372"/>
                      <a:pt x="103168" y="708961"/>
                      <a:pt x="28956" y="660047"/>
                    </a:cubicBezTo>
                    <a:cubicBezTo>
                      <a:pt x="-13878" y="631817"/>
                      <a:pt x="-4431" y="619222"/>
                      <a:pt x="26459" y="595118"/>
                    </a:cubicBezTo>
                    <a:cubicBezTo>
                      <a:pt x="103223" y="535184"/>
                      <a:pt x="157348" y="457008"/>
                      <a:pt x="196979" y="368681"/>
                    </a:cubicBezTo>
                    <a:cubicBezTo>
                      <a:pt x="235903" y="281874"/>
                      <a:pt x="255936" y="189529"/>
                      <a:pt x="274502" y="96805"/>
                    </a:cubicBezTo>
                    <a:cubicBezTo>
                      <a:pt x="278737" y="75741"/>
                      <a:pt x="282049" y="54460"/>
                      <a:pt x="285958" y="33342"/>
                    </a:cubicBezTo>
                    <a:cubicBezTo>
                      <a:pt x="287152" y="26936"/>
                      <a:pt x="288346" y="20367"/>
                      <a:pt x="290789" y="14395"/>
                    </a:cubicBezTo>
                    <a:cubicBezTo>
                      <a:pt x="297521" y="-2163"/>
                      <a:pt x="306533" y="-4226"/>
                      <a:pt x="320431" y="7120"/>
                    </a:cubicBezTo>
                    <a:cubicBezTo>
                      <a:pt x="336337" y="20204"/>
                      <a:pt x="352081" y="33450"/>
                      <a:pt x="367987" y="46479"/>
                    </a:cubicBezTo>
                    <a:cubicBezTo>
                      <a:pt x="427379" y="95068"/>
                      <a:pt x="485847" y="144904"/>
                      <a:pt x="546813" y="191430"/>
                    </a:cubicBezTo>
                    <a:cubicBezTo>
                      <a:pt x="571243" y="210050"/>
                      <a:pt x="580418" y="232146"/>
                      <a:pt x="581558" y="260376"/>
                    </a:cubicBezTo>
                    <a:cubicBezTo>
                      <a:pt x="581829" y="266890"/>
                      <a:pt x="581558" y="273459"/>
                      <a:pt x="581558" y="280028"/>
                    </a:cubicBezTo>
                    <a:close/>
                    <a:moveTo>
                      <a:pt x="304850" y="805106"/>
                    </a:moveTo>
                    <a:cubicBezTo>
                      <a:pt x="311039" y="800980"/>
                      <a:pt x="315110" y="798645"/>
                      <a:pt x="318748" y="795768"/>
                    </a:cubicBezTo>
                    <a:cubicBezTo>
                      <a:pt x="374068" y="752337"/>
                      <a:pt x="416304" y="697723"/>
                      <a:pt x="451266" y="637463"/>
                    </a:cubicBezTo>
                    <a:cubicBezTo>
                      <a:pt x="520483" y="518300"/>
                      <a:pt x="541710" y="387356"/>
                      <a:pt x="544370" y="251907"/>
                    </a:cubicBezTo>
                    <a:cubicBezTo>
                      <a:pt x="544642" y="238498"/>
                      <a:pt x="537476" y="231712"/>
                      <a:pt x="528518" y="224437"/>
                    </a:cubicBezTo>
                    <a:cubicBezTo>
                      <a:pt x="464566" y="172591"/>
                      <a:pt x="400832" y="120529"/>
                      <a:pt x="336880" y="68683"/>
                    </a:cubicBezTo>
                    <a:cubicBezTo>
                      <a:pt x="332374" y="64992"/>
                      <a:pt x="326782" y="62657"/>
                      <a:pt x="320322" y="58857"/>
                    </a:cubicBezTo>
                    <a:cubicBezTo>
                      <a:pt x="317933" y="69552"/>
                      <a:pt x="316088" y="77695"/>
                      <a:pt x="314187" y="85839"/>
                    </a:cubicBezTo>
                    <a:cubicBezTo>
                      <a:pt x="300724" y="145067"/>
                      <a:pt x="289323" y="204839"/>
                      <a:pt x="273471" y="263416"/>
                    </a:cubicBezTo>
                    <a:cubicBezTo>
                      <a:pt x="235361" y="404077"/>
                      <a:pt x="166306" y="526063"/>
                      <a:pt x="51106" y="618842"/>
                    </a:cubicBezTo>
                    <a:cubicBezTo>
                      <a:pt x="49314" y="620254"/>
                      <a:pt x="48717" y="623131"/>
                      <a:pt x="46763" y="626931"/>
                    </a:cubicBezTo>
                    <a:cubicBezTo>
                      <a:pt x="132810" y="686323"/>
                      <a:pt x="218097" y="745171"/>
                      <a:pt x="304850" y="805051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6D5F6426-C5A5-96C1-9391-8020FF3FB590}"/>
                  </a:ext>
                </a:extLst>
              </p:cNvPr>
              <p:cNvSpPr/>
              <p:nvPr/>
            </p:nvSpPr>
            <p:spPr>
              <a:xfrm>
                <a:off x="10815097" y="2667226"/>
                <a:ext cx="567991" cy="532764"/>
              </a:xfrm>
              <a:custGeom>
                <a:avLst/>
                <a:gdLst>
                  <a:gd name="csX0" fmla="*/ 559762 w 567991"/>
                  <a:gd name="csY0" fmla="*/ 232435 h 532764"/>
                  <a:gd name="csX1" fmla="*/ 567743 w 567991"/>
                  <a:gd name="csY1" fmla="*/ 409035 h 532764"/>
                  <a:gd name="csX2" fmla="*/ 539947 w 567991"/>
                  <a:gd name="csY2" fmla="*/ 482271 h 532764"/>
                  <a:gd name="csX3" fmla="*/ 400480 w 567991"/>
                  <a:gd name="csY3" fmla="*/ 530099 h 532764"/>
                  <a:gd name="csX4" fmla="*/ 291686 w 567991"/>
                  <a:gd name="csY4" fmla="*/ 486885 h 532764"/>
                  <a:gd name="csX5" fmla="*/ 234141 w 567991"/>
                  <a:gd name="csY5" fmla="*/ 451923 h 532764"/>
                  <a:gd name="csX6" fmla="*/ 66172 w 567991"/>
                  <a:gd name="csY6" fmla="*/ 465658 h 532764"/>
                  <a:gd name="csX7" fmla="*/ 43968 w 567991"/>
                  <a:gd name="csY7" fmla="*/ 493563 h 532764"/>
                  <a:gd name="csX8" fmla="*/ 25727 w 567991"/>
                  <a:gd name="csY8" fmla="*/ 508058 h 532764"/>
                  <a:gd name="csX9" fmla="*/ 8247 w 567991"/>
                  <a:gd name="csY9" fmla="*/ 489762 h 532764"/>
                  <a:gd name="csX10" fmla="*/ 5369 w 567991"/>
                  <a:gd name="csY10" fmla="*/ 467558 h 532764"/>
                  <a:gd name="csX11" fmla="*/ 4012 w 567991"/>
                  <a:gd name="csY11" fmla="*/ 153391 h 532764"/>
                  <a:gd name="csX12" fmla="*/ 57052 w 567991"/>
                  <a:gd name="csY12" fmla="*/ 89277 h 532764"/>
                  <a:gd name="csX13" fmla="*/ 220731 w 567991"/>
                  <a:gd name="csY13" fmla="*/ 88191 h 532764"/>
                  <a:gd name="csX14" fmla="*/ 296138 w 567991"/>
                  <a:gd name="csY14" fmla="*/ 110123 h 532764"/>
                  <a:gd name="csX15" fmla="*/ 462858 w 567991"/>
                  <a:gd name="csY15" fmla="*/ 67724 h 532764"/>
                  <a:gd name="csX16" fmla="*/ 504171 w 567991"/>
                  <a:gd name="csY16" fmla="*/ 18267 h 532764"/>
                  <a:gd name="csX17" fmla="*/ 530067 w 567991"/>
                  <a:gd name="csY17" fmla="*/ 298 h 532764"/>
                  <a:gd name="csX18" fmla="*/ 550533 w 567991"/>
                  <a:gd name="csY18" fmla="*/ 33468 h 532764"/>
                  <a:gd name="csX19" fmla="*/ 555691 w 567991"/>
                  <a:gd name="csY19" fmla="*/ 139982 h 532764"/>
                  <a:gd name="csX20" fmla="*/ 555854 w 567991"/>
                  <a:gd name="csY20" fmla="*/ 232490 h 532764"/>
                  <a:gd name="csX21" fmla="*/ 559708 w 567991"/>
                  <a:gd name="csY21" fmla="*/ 232490 h 532764"/>
                  <a:gd name="csX22" fmla="*/ 513997 w 567991"/>
                  <a:gd name="csY22" fmla="*/ 71524 h 532764"/>
                  <a:gd name="csX23" fmla="*/ 478004 w 567991"/>
                  <a:gd name="csY23" fmla="*/ 102143 h 532764"/>
                  <a:gd name="csX24" fmla="*/ 294238 w 567991"/>
                  <a:gd name="csY24" fmla="*/ 148017 h 532764"/>
                  <a:gd name="csX25" fmla="*/ 221491 w 567991"/>
                  <a:gd name="csY25" fmla="*/ 126844 h 532764"/>
                  <a:gd name="csX26" fmla="*/ 66227 w 567991"/>
                  <a:gd name="csY26" fmla="*/ 125379 h 532764"/>
                  <a:gd name="csX27" fmla="*/ 37888 w 567991"/>
                  <a:gd name="csY27" fmla="*/ 162458 h 532764"/>
                  <a:gd name="csX28" fmla="*/ 40928 w 567991"/>
                  <a:gd name="csY28" fmla="*/ 415116 h 532764"/>
                  <a:gd name="csX29" fmla="*/ 43534 w 567991"/>
                  <a:gd name="csY29" fmla="*/ 432922 h 532764"/>
                  <a:gd name="csX30" fmla="*/ 67964 w 567991"/>
                  <a:gd name="csY30" fmla="*/ 421848 h 532764"/>
                  <a:gd name="csX31" fmla="*/ 280883 w 567991"/>
                  <a:gd name="csY31" fmla="*/ 436071 h 532764"/>
                  <a:gd name="csX32" fmla="*/ 336148 w 567991"/>
                  <a:gd name="csY32" fmla="*/ 469404 h 532764"/>
                  <a:gd name="csX33" fmla="*/ 430013 w 567991"/>
                  <a:gd name="csY33" fmla="*/ 495245 h 532764"/>
                  <a:gd name="csX34" fmla="*/ 512206 w 567991"/>
                  <a:gd name="csY34" fmla="*/ 458438 h 532764"/>
                  <a:gd name="csX35" fmla="*/ 528384 w 567991"/>
                  <a:gd name="csY35" fmla="*/ 396169 h 532764"/>
                  <a:gd name="csX36" fmla="*/ 515517 w 567991"/>
                  <a:gd name="csY36" fmla="*/ 87539 h 532764"/>
                  <a:gd name="csX37" fmla="*/ 513943 w 567991"/>
                  <a:gd name="csY37" fmla="*/ 71524 h 53276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</a:cxnLst>
                <a:rect l="l" t="t" r="r" b="b"/>
                <a:pathLst>
                  <a:path w="567991" h="532764">
                    <a:moveTo>
                      <a:pt x="559762" y="232435"/>
                    </a:moveTo>
                    <a:cubicBezTo>
                      <a:pt x="562260" y="291338"/>
                      <a:pt x="563888" y="350241"/>
                      <a:pt x="567743" y="409035"/>
                    </a:cubicBezTo>
                    <a:cubicBezTo>
                      <a:pt x="569697" y="438568"/>
                      <a:pt x="560088" y="461641"/>
                      <a:pt x="539947" y="482271"/>
                    </a:cubicBezTo>
                    <a:cubicBezTo>
                      <a:pt x="501348" y="521793"/>
                      <a:pt x="456180" y="540033"/>
                      <a:pt x="400480" y="530099"/>
                    </a:cubicBezTo>
                    <a:cubicBezTo>
                      <a:pt x="361121" y="523041"/>
                      <a:pt x="325399" y="507786"/>
                      <a:pt x="291686" y="486885"/>
                    </a:cubicBezTo>
                    <a:cubicBezTo>
                      <a:pt x="272631" y="475050"/>
                      <a:pt x="253956" y="462347"/>
                      <a:pt x="234141" y="451923"/>
                    </a:cubicBezTo>
                    <a:cubicBezTo>
                      <a:pt x="175563" y="421142"/>
                      <a:pt x="119700" y="435637"/>
                      <a:pt x="66172" y="465658"/>
                    </a:cubicBezTo>
                    <a:cubicBezTo>
                      <a:pt x="56617" y="471033"/>
                      <a:pt x="51894" y="484605"/>
                      <a:pt x="43968" y="493563"/>
                    </a:cubicBezTo>
                    <a:cubicBezTo>
                      <a:pt x="38811" y="499426"/>
                      <a:pt x="32351" y="507189"/>
                      <a:pt x="25727" y="508058"/>
                    </a:cubicBezTo>
                    <a:cubicBezTo>
                      <a:pt x="14978" y="509469"/>
                      <a:pt x="10255" y="499426"/>
                      <a:pt x="8247" y="489762"/>
                    </a:cubicBezTo>
                    <a:cubicBezTo>
                      <a:pt x="6726" y="482488"/>
                      <a:pt x="5586" y="474996"/>
                      <a:pt x="5369" y="467558"/>
                    </a:cubicBezTo>
                    <a:cubicBezTo>
                      <a:pt x="2112" y="362836"/>
                      <a:pt x="-4131" y="258168"/>
                      <a:pt x="4012" y="153391"/>
                    </a:cubicBezTo>
                    <a:cubicBezTo>
                      <a:pt x="7106" y="113272"/>
                      <a:pt x="17150" y="99863"/>
                      <a:pt x="57052" y="89277"/>
                    </a:cubicBezTo>
                    <a:cubicBezTo>
                      <a:pt x="111449" y="74782"/>
                      <a:pt x="166117" y="73750"/>
                      <a:pt x="220731" y="88191"/>
                    </a:cubicBezTo>
                    <a:cubicBezTo>
                      <a:pt x="246030" y="94923"/>
                      <a:pt x="271220" y="102089"/>
                      <a:pt x="296138" y="110123"/>
                    </a:cubicBezTo>
                    <a:cubicBezTo>
                      <a:pt x="360796" y="131079"/>
                      <a:pt x="416115" y="115227"/>
                      <a:pt x="462858" y="67724"/>
                    </a:cubicBezTo>
                    <a:cubicBezTo>
                      <a:pt x="477895" y="52469"/>
                      <a:pt x="490436" y="34825"/>
                      <a:pt x="504171" y="18267"/>
                    </a:cubicBezTo>
                    <a:cubicBezTo>
                      <a:pt x="511120" y="9853"/>
                      <a:pt x="515952" y="-2036"/>
                      <a:pt x="530067" y="298"/>
                    </a:cubicBezTo>
                    <a:cubicBezTo>
                      <a:pt x="541196" y="2144"/>
                      <a:pt x="549610" y="15879"/>
                      <a:pt x="550533" y="33468"/>
                    </a:cubicBezTo>
                    <a:cubicBezTo>
                      <a:pt x="552488" y="68973"/>
                      <a:pt x="554714" y="104477"/>
                      <a:pt x="555691" y="139982"/>
                    </a:cubicBezTo>
                    <a:cubicBezTo>
                      <a:pt x="556560" y="170818"/>
                      <a:pt x="555854" y="201654"/>
                      <a:pt x="555854" y="232490"/>
                    </a:cubicBezTo>
                    <a:lnTo>
                      <a:pt x="559708" y="232490"/>
                    </a:lnTo>
                    <a:close/>
                    <a:moveTo>
                      <a:pt x="513997" y="71524"/>
                    </a:moveTo>
                    <a:cubicBezTo>
                      <a:pt x="500697" y="82816"/>
                      <a:pt x="489187" y="92263"/>
                      <a:pt x="478004" y="102143"/>
                    </a:cubicBezTo>
                    <a:cubicBezTo>
                      <a:pt x="424638" y="149157"/>
                      <a:pt x="365084" y="170655"/>
                      <a:pt x="294238" y="148017"/>
                    </a:cubicBezTo>
                    <a:cubicBezTo>
                      <a:pt x="270188" y="140362"/>
                      <a:pt x="245704" y="134065"/>
                      <a:pt x="221491" y="126844"/>
                    </a:cubicBezTo>
                    <a:cubicBezTo>
                      <a:pt x="169863" y="111481"/>
                      <a:pt x="118018" y="112784"/>
                      <a:pt x="66227" y="125379"/>
                    </a:cubicBezTo>
                    <a:cubicBezTo>
                      <a:pt x="41905" y="131296"/>
                      <a:pt x="37671" y="136942"/>
                      <a:pt x="37888" y="162458"/>
                    </a:cubicBezTo>
                    <a:cubicBezTo>
                      <a:pt x="38594" y="246659"/>
                      <a:pt x="39788" y="330914"/>
                      <a:pt x="40928" y="415116"/>
                    </a:cubicBezTo>
                    <a:cubicBezTo>
                      <a:pt x="40982" y="420382"/>
                      <a:pt x="42448" y="425648"/>
                      <a:pt x="43534" y="432922"/>
                    </a:cubicBezTo>
                    <a:cubicBezTo>
                      <a:pt x="53143" y="428579"/>
                      <a:pt x="60526" y="425159"/>
                      <a:pt x="67964" y="421848"/>
                    </a:cubicBezTo>
                    <a:cubicBezTo>
                      <a:pt x="141416" y="389003"/>
                      <a:pt x="212588" y="387537"/>
                      <a:pt x="280883" y="436071"/>
                    </a:cubicBezTo>
                    <a:cubicBezTo>
                      <a:pt x="298364" y="448503"/>
                      <a:pt x="317202" y="459198"/>
                      <a:pt x="336148" y="469404"/>
                    </a:cubicBezTo>
                    <a:cubicBezTo>
                      <a:pt x="365356" y="485094"/>
                      <a:pt x="396626" y="494648"/>
                      <a:pt x="430013" y="495245"/>
                    </a:cubicBezTo>
                    <a:cubicBezTo>
                      <a:pt x="462966" y="495843"/>
                      <a:pt x="488427" y="480262"/>
                      <a:pt x="512206" y="458438"/>
                    </a:cubicBezTo>
                    <a:cubicBezTo>
                      <a:pt x="532021" y="440251"/>
                      <a:pt x="529252" y="418373"/>
                      <a:pt x="528384" y="396169"/>
                    </a:cubicBezTo>
                    <a:cubicBezTo>
                      <a:pt x="524258" y="293293"/>
                      <a:pt x="519860" y="190416"/>
                      <a:pt x="515517" y="87539"/>
                    </a:cubicBezTo>
                    <a:cubicBezTo>
                      <a:pt x="515300" y="82219"/>
                      <a:pt x="514486" y="76899"/>
                      <a:pt x="513943" y="71524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FD1B9CCC-C67F-12F8-4CEE-3A44F33F107A}"/>
                  </a:ext>
                </a:extLst>
              </p:cNvPr>
              <p:cNvSpPr/>
              <p:nvPr/>
            </p:nvSpPr>
            <p:spPr>
              <a:xfrm>
                <a:off x="9686979" y="5691823"/>
                <a:ext cx="297554" cy="305969"/>
              </a:xfrm>
              <a:custGeom>
                <a:avLst/>
                <a:gdLst>
                  <a:gd name="csX0" fmla="*/ 0 w 297554"/>
                  <a:gd name="csY0" fmla="*/ 0 h 305969"/>
                  <a:gd name="csX1" fmla="*/ 257273 w 297554"/>
                  <a:gd name="csY1" fmla="*/ 14767 h 305969"/>
                  <a:gd name="csX2" fmla="*/ 297555 w 297554"/>
                  <a:gd name="csY2" fmla="*/ 287512 h 305969"/>
                  <a:gd name="csX3" fmla="*/ 62920 w 297554"/>
                  <a:gd name="csY3" fmla="*/ 305969 h 305969"/>
                  <a:gd name="csX4" fmla="*/ 0 w 297554"/>
                  <a:gd name="csY4" fmla="*/ 0 h 30596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7554" h="305969">
                    <a:moveTo>
                      <a:pt x="0" y="0"/>
                    </a:moveTo>
                    <a:cubicBezTo>
                      <a:pt x="86427" y="4940"/>
                      <a:pt x="170031" y="9718"/>
                      <a:pt x="257273" y="14767"/>
                    </a:cubicBezTo>
                    <a:cubicBezTo>
                      <a:pt x="270411" y="103637"/>
                      <a:pt x="283657" y="193593"/>
                      <a:pt x="297555" y="287512"/>
                    </a:cubicBezTo>
                    <a:cubicBezTo>
                      <a:pt x="218782" y="293700"/>
                      <a:pt x="141910" y="299726"/>
                      <a:pt x="62920" y="305969"/>
                    </a:cubicBezTo>
                    <a:cubicBezTo>
                      <a:pt x="41693" y="202713"/>
                      <a:pt x="21118" y="102660"/>
                      <a:pt x="0" y="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1A3B9D19-249A-9B5E-F135-A4586D6C04F7}"/>
                  </a:ext>
                </a:extLst>
              </p:cNvPr>
              <p:cNvSpPr/>
              <p:nvPr/>
            </p:nvSpPr>
            <p:spPr>
              <a:xfrm>
                <a:off x="8443991" y="5336234"/>
                <a:ext cx="286588" cy="298274"/>
              </a:xfrm>
              <a:custGeom>
                <a:avLst/>
                <a:gdLst>
                  <a:gd name="csX0" fmla="*/ 56134 w 286588"/>
                  <a:gd name="csY0" fmla="*/ 10098 h 298274"/>
                  <a:gd name="csX1" fmla="*/ 286589 w 286588"/>
                  <a:gd name="csY1" fmla="*/ 0 h 298274"/>
                  <a:gd name="csX2" fmla="*/ 222148 w 286588"/>
                  <a:gd name="csY2" fmla="*/ 297120 h 298274"/>
                  <a:gd name="csX3" fmla="*/ 0 w 286588"/>
                  <a:gd name="csY3" fmla="*/ 294569 h 298274"/>
                  <a:gd name="csX4" fmla="*/ 56189 w 286588"/>
                  <a:gd name="csY4" fmla="*/ 10152 h 29827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86588" h="298274">
                    <a:moveTo>
                      <a:pt x="56134" y="10098"/>
                    </a:moveTo>
                    <a:cubicBezTo>
                      <a:pt x="130238" y="6840"/>
                      <a:pt x="206350" y="3529"/>
                      <a:pt x="286589" y="0"/>
                    </a:cubicBezTo>
                    <a:cubicBezTo>
                      <a:pt x="268239" y="101248"/>
                      <a:pt x="246469" y="198044"/>
                      <a:pt x="222148" y="297120"/>
                    </a:cubicBezTo>
                    <a:cubicBezTo>
                      <a:pt x="148153" y="301084"/>
                      <a:pt x="75027" y="293483"/>
                      <a:pt x="0" y="294569"/>
                    </a:cubicBezTo>
                    <a:cubicBezTo>
                      <a:pt x="3366" y="195981"/>
                      <a:pt x="11835" y="101085"/>
                      <a:pt x="56189" y="10152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2" name="Free-form: Shape 31">
                <a:extLst>
                  <a:ext uri="{FF2B5EF4-FFF2-40B4-BE49-F238E27FC236}">
                    <a16:creationId xmlns:a16="http://schemas.microsoft.com/office/drawing/2014/main" id="{19C42E80-6FD6-214C-17CD-DB519645122C}"/>
                  </a:ext>
                </a:extLst>
              </p:cNvPr>
              <p:cNvSpPr/>
              <p:nvPr/>
            </p:nvSpPr>
            <p:spPr>
              <a:xfrm>
                <a:off x="6857527" y="2460048"/>
                <a:ext cx="483201" cy="580065"/>
              </a:xfrm>
              <a:custGeom>
                <a:avLst/>
                <a:gdLst>
                  <a:gd name="csX0" fmla="*/ 321273 w 483201"/>
                  <a:gd name="csY0" fmla="*/ 335760 h 580065"/>
                  <a:gd name="csX1" fmla="*/ 409491 w 483201"/>
                  <a:gd name="csY1" fmla="*/ 435488 h 580065"/>
                  <a:gd name="csX2" fmla="*/ 471652 w 483201"/>
                  <a:gd name="csY2" fmla="*/ 504108 h 580065"/>
                  <a:gd name="csX3" fmla="*/ 464268 w 483201"/>
                  <a:gd name="csY3" fmla="*/ 545367 h 580065"/>
                  <a:gd name="csX4" fmla="*/ 313075 w 483201"/>
                  <a:gd name="csY4" fmla="*/ 578972 h 580065"/>
                  <a:gd name="csX5" fmla="*/ 217745 w 483201"/>
                  <a:gd name="csY5" fmla="*/ 524629 h 580065"/>
                  <a:gd name="csX6" fmla="*/ 35607 w 483201"/>
                  <a:gd name="csY6" fmla="*/ 322459 h 580065"/>
                  <a:gd name="csX7" fmla="*/ 28224 w 483201"/>
                  <a:gd name="csY7" fmla="*/ 314044 h 580065"/>
                  <a:gd name="csX8" fmla="*/ 3631 w 483201"/>
                  <a:gd name="csY8" fmla="*/ 228649 h 580065"/>
                  <a:gd name="csX9" fmla="*/ 80504 w 483201"/>
                  <a:gd name="csY9" fmla="*/ 91136 h 580065"/>
                  <a:gd name="csX10" fmla="*/ 177788 w 483201"/>
                  <a:gd name="csY10" fmla="*/ 16272 h 580065"/>
                  <a:gd name="csX11" fmla="*/ 184357 w 483201"/>
                  <a:gd name="csY11" fmla="*/ 11224 h 580065"/>
                  <a:gd name="csX12" fmla="*/ 220459 w 483201"/>
                  <a:gd name="csY12" fmla="*/ 13015 h 580065"/>
                  <a:gd name="csX13" fmla="*/ 313401 w 483201"/>
                  <a:gd name="csY13" fmla="*/ 106608 h 580065"/>
                  <a:gd name="csX14" fmla="*/ 423498 w 483201"/>
                  <a:gd name="csY14" fmla="*/ 218768 h 580065"/>
                  <a:gd name="csX15" fmla="*/ 433270 w 483201"/>
                  <a:gd name="csY15" fmla="*/ 228812 h 580065"/>
                  <a:gd name="csX16" fmla="*/ 424529 w 483201"/>
                  <a:gd name="csY16" fmla="*/ 263610 h 580065"/>
                  <a:gd name="csX17" fmla="*/ 321327 w 483201"/>
                  <a:gd name="csY17" fmla="*/ 335760 h 580065"/>
                  <a:gd name="csX18" fmla="*/ 393965 w 483201"/>
                  <a:gd name="csY18" fmla="*/ 239235 h 580065"/>
                  <a:gd name="csX19" fmla="*/ 190818 w 483201"/>
                  <a:gd name="csY19" fmla="*/ 44177 h 580065"/>
                  <a:gd name="csX20" fmla="*/ 95379 w 483201"/>
                  <a:gd name="csY20" fmla="*/ 128975 h 580065"/>
                  <a:gd name="csX21" fmla="*/ 35716 w 483201"/>
                  <a:gd name="csY21" fmla="*/ 241244 h 580065"/>
                  <a:gd name="csX22" fmla="*/ 45651 w 483201"/>
                  <a:gd name="csY22" fmla="*/ 279517 h 580065"/>
                  <a:gd name="csX23" fmla="*/ 196084 w 483201"/>
                  <a:gd name="csY23" fmla="*/ 446128 h 580065"/>
                  <a:gd name="csX24" fmla="*/ 211719 w 483201"/>
                  <a:gd name="csY24" fmla="*/ 459592 h 580065"/>
                  <a:gd name="csX25" fmla="*/ 393965 w 483201"/>
                  <a:gd name="csY25" fmla="*/ 239181 h 580065"/>
                  <a:gd name="csX26" fmla="*/ 297983 w 483201"/>
                  <a:gd name="csY26" fmla="*/ 366216 h 580065"/>
                  <a:gd name="csX27" fmla="*/ 253087 w 483201"/>
                  <a:gd name="csY27" fmla="*/ 475932 h 580065"/>
                  <a:gd name="csX28" fmla="*/ 310958 w 483201"/>
                  <a:gd name="csY28" fmla="*/ 540644 h 580065"/>
                  <a:gd name="csX29" fmla="*/ 420403 w 483201"/>
                  <a:gd name="csY29" fmla="*/ 525064 h 580065"/>
                  <a:gd name="csX30" fmla="*/ 437396 w 483201"/>
                  <a:gd name="csY30" fmla="*/ 515454 h 580065"/>
                  <a:gd name="csX31" fmla="*/ 297983 w 483201"/>
                  <a:gd name="csY31" fmla="*/ 366270 h 58006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483201" h="580065">
                    <a:moveTo>
                      <a:pt x="321273" y="335760"/>
                    </a:moveTo>
                    <a:cubicBezTo>
                      <a:pt x="352706" y="371319"/>
                      <a:pt x="380936" y="403566"/>
                      <a:pt x="409491" y="435488"/>
                    </a:cubicBezTo>
                    <a:cubicBezTo>
                      <a:pt x="430067" y="458506"/>
                      <a:pt x="451565" y="480655"/>
                      <a:pt x="471652" y="504108"/>
                    </a:cubicBezTo>
                    <a:cubicBezTo>
                      <a:pt x="488698" y="524032"/>
                      <a:pt x="487395" y="533478"/>
                      <a:pt x="464268" y="545367"/>
                    </a:cubicBezTo>
                    <a:cubicBezTo>
                      <a:pt x="416983" y="569743"/>
                      <a:pt x="366929" y="584292"/>
                      <a:pt x="313075" y="578972"/>
                    </a:cubicBezTo>
                    <a:cubicBezTo>
                      <a:pt x="273662" y="575063"/>
                      <a:pt x="243315" y="552371"/>
                      <a:pt x="217745" y="524629"/>
                    </a:cubicBezTo>
                    <a:cubicBezTo>
                      <a:pt x="156236" y="457963"/>
                      <a:pt x="96193" y="389940"/>
                      <a:pt x="35607" y="322459"/>
                    </a:cubicBezTo>
                    <a:cubicBezTo>
                      <a:pt x="33110" y="319690"/>
                      <a:pt x="31210" y="316107"/>
                      <a:pt x="28224" y="314044"/>
                    </a:cubicBezTo>
                    <a:cubicBezTo>
                      <a:pt x="-3535" y="292329"/>
                      <a:pt x="-2992" y="261167"/>
                      <a:pt x="3631" y="228649"/>
                    </a:cubicBezTo>
                    <a:cubicBezTo>
                      <a:pt x="14598" y="174740"/>
                      <a:pt x="41470" y="129138"/>
                      <a:pt x="80504" y="91136"/>
                    </a:cubicBezTo>
                    <a:cubicBezTo>
                      <a:pt x="109928" y="62526"/>
                      <a:pt x="140004" y="34242"/>
                      <a:pt x="177788" y="16272"/>
                    </a:cubicBezTo>
                    <a:cubicBezTo>
                      <a:pt x="180231" y="15132"/>
                      <a:pt x="182240" y="13015"/>
                      <a:pt x="184357" y="11224"/>
                    </a:cubicBezTo>
                    <a:cubicBezTo>
                      <a:pt x="202707" y="-3869"/>
                      <a:pt x="203087" y="-4194"/>
                      <a:pt x="220459" y="13015"/>
                    </a:cubicBezTo>
                    <a:cubicBezTo>
                      <a:pt x="251675" y="44014"/>
                      <a:pt x="282511" y="75284"/>
                      <a:pt x="313401" y="106608"/>
                    </a:cubicBezTo>
                    <a:cubicBezTo>
                      <a:pt x="350154" y="143904"/>
                      <a:pt x="386799" y="181363"/>
                      <a:pt x="423498" y="218768"/>
                    </a:cubicBezTo>
                    <a:cubicBezTo>
                      <a:pt x="426755" y="222080"/>
                      <a:pt x="430284" y="225229"/>
                      <a:pt x="433270" y="228812"/>
                    </a:cubicBezTo>
                    <a:cubicBezTo>
                      <a:pt x="448199" y="246564"/>
                      <a:pt x="445647" y="254924"/>
                      <a:pt x="424529" y="263610"/>
                    </a:cubicBezTo>
                    <a:cubicBezTo>
                      <a:pt x="385985" y="279517"/>
                      <a:pt x="355149" y="306335"/>
                      <a:pt x="321327" y="335760"/>
                    </a:cubicBezTo>
                    <a:close/>
                    <a:moveTo>
                      <a:pt x="393965" y="239235"/>
                    </a:moveTo>
                    <a:cubicBezTo>
                      <a:pt x="325453" y="173437"/>
                      <a:pt x="259601" y="110191"/>
                      <a:pt x="190818" y="44177"/>
                    </a:cubicBezTo>
                    <a:cubicBezTo>
                      <a:pt x="160633" y="70778"/>
                      <a:pt x="126540" y="98411"/>
                      <a:pt x="95379" y="128975"/>
                    </a:cubicBezTo>
                    <a:cubicBezTo>
                      <a:pt x="64054" y="159648"/>
                      <a:pt x="43913" y="197596"/>
                      <a:pt x="35716" y="241244"/>
                    </a:cubicBezTo>
                    <a:cubicBezTo>
                      <a:pt x="33001" y="255576"/>
                      <a:pt x="34467" y="267411"/>
                      <a:pt x="45651" y="279517"/>
                    </a:cubicBezTo>
                    <a:cubicBezTo>
                      <a:pt x="96464" y="334457"/>
                      <a:pt x="145975" y="390591"/>
                      <a:pt x="196084" y="446128"/>
                    </a:cubicBezTo>
                    <a:cubicBezTo>
                      <a:pt x="200155" y="450688"/>
                      <a:pt x="205367" y="454217"/>
                      <a:pt x="211719" y="459592"/>
                    </a:cubicBezTo>
                    <a:cubicBezTo>
                      <a:pt x="230665" y="351775"/>
                      <a:pt x="308461" y="295152"/>
                      <a:pt x="393965" y="239181"/>
                    </a:cubicBezTo>
                    <a:close/>
                    <a:moveTo>
                      <a:pt x="297983" y="366216"/>
                    </a:moveTo>
                    <a:cubicBezTo>
                      <a:pt x="269644" y="400580"/>
                      <a:pt x="250915" y="434022"/>
                      <a:pt x="253087" y="475932"/>
                    </a:cubicBezTo>
                    <a:cubicBezTo>
                      <a:pt x="254932" y="511980"/>
                      <a:pt x="275128" y="534618"/>
                      <a:pt x="310958" y="540644"/>
                    </a:cubicBezTo>
                    <a:cubicBezTo>
                      <a:pt x="349014" y="547050"/>
                      <a:pt x="385007" y="537713"/>
                      <a:pt x="420403" y="525064"/>
                    </a:cubicBezTo>
                    <a:cubicBezTo>
                      <a:pt x="425941" y="523055"/>
                      <a:pt x="430827" y="519255"/>
                      <a:pt x="437396" y="515454"/>
                    </a:cubicBezTo>
                    <a:cubicBezTo>
                      <a:pt x="390653" y="465400"/>
                      <a:pt x="345594" y="417192"/>
                      <a:pt x="297983" y="36627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3" name="Free-form: Shape 32">
                <a:extLst>
                  <a:ext uri="{FF2B5EF4-FFF2-40B4-BE49-F238E27FC236}">
                    <a16:creationId xmlns:a16="http://schemas.microsoft.com/office/drawing/2014/main" id="{4D939570-C1A3-3E84-E8D9-10730EEBE887}"/>
                  </a:ext>
                </a:extLst>
              </p:cNvPr>
              <p:cNvSpPr/>
              <p:nvPr/>
            </p:nvSpPr>
            <p:spPr>
              <a:xfrm>
                <a:off x="9290728" y="4199859"/>
                <a:ext cx="377113" cy="465954"/>
              </a:xfrm>
              <a:custGeom>
                <a:avLst/>
                <a:gdLst>
                  <a:gd name="csX0" fmla="*/ 0 w 377113"/>
                  <a:gd name="csY0" fmla="*/ 176067 h 465954"/>
                  <a:gd name="csX1" fmla="*/ 4994 w 377113"/>
                  <a:gd name="csY1" fmla="*/ 110161 h 465954"/>
                  <a:gd name="csX2" fmla="*/ 44625 w 377113"/>
                  <a:gd name="csY2" fmla="*/ 65916 h 465954"/>
                  <a:gd name="csX3" fmla="*/ 329368 w 377113"/>
                  <a:gd name="csY3" fmla="*/ 1476 h 465954"/>
                  <a:gd name="csX4" fmla="*/ 370898 w 377113"/>
                  <a:gd name="csY4" fmla="*/ 37523 h 465954"/>
                  <a:gd name="csX5" fmla="*/ 374644 w 377113"/>
                  <a:gd name="csY5" fmla="*/ 135568 h 465954"/>
                  <a:gd name="csX6" fmla="*/ 354938 w 377113"/>
                  <a:gd name="csY6" fmla="*/ 323895 h 465954"/>
                  <a:gd name="csX7" fmla="*/ 252495 w 377113"/>
                  <a:gd name="csY7" fmla="*/ 445555 h 465954"/>
                  <a:gd name="csX8" fmla="*/ 54342 w 377113"/>
                  <a:gd name="csY8" fmla="*/ 398216 h 465954"/>
                  <a:gd name="csX9" fmla="*/ 13626 w 377113"/>
                  <a:gd name="csY9" fmla="*/ 294579 h 465954"/>
                  <a:gd name="csX10" fmla="*/ 54 w 377113"/>
                  <a:gd name="csY10" fmla="*/ 176067 h 465954"/>
                  <a:gd name="csX11" fmla="*/ 333005 w 377113"/>
                  <a:gd name="csY11" fmla="*/ 38500 h 465954"/>
                  <a:gd name="csX12" fmla="*/ 42942 w 377113"/>
                  <a:gd name="csY12" fmla="*/ 105384 h 465954"/>
                  <a:gd name="csX13" fmla="*/ 49402 w 377113"/>
                  <a:gd name="csY13" fmla="*/ 281441 h 465954"/>
                  <a:gd name="csX14" fmla="*/ 78664 w 377113"/>
                  <a:gd name="csY14" fmla="*/ 368520 h 465954"/>
                  <a:gd name="csX15" fmla="*/ 233603 w 377113"/>
                  <a:gd name="csY15" fmla="*/ 413036 h 465954"/>
                  <a:gd name="csX16" fmla="*/ 287457 w 377113"/>
                  <a:gd name="csY16" fmla="*/ 369280 h 465954"/>
                  <a:gd name="csX17" fmla="*/ 332625 w 377113"/>
                  <a:gd name="csY17" fmla="*/ 265100 h 465954"/>
                  <a:gd name="csX18" fmla="*/ 333005 w 377113"/>
                  <a:gd name="csY18" fmla="*/ 38446 h 46595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377113" h="465954">
                    <a:moveTo>
                      <a:pt x="0" y="176067"/>
                    </a:moveTo>
                    <a:cubicBezTo>
                      <a:pt x="1954" y="149303"/>
                      <a:pt x="2931" y="129651"/>
                      <a:pt x="4994" y="110161"/>
                    </a:cubicBezTo>
                    <a:cubicBezTo>
                      <a:pt x="7546" y="86220"/>
                      <a:pt x="19978" y="71399"/>
                      <a:pt x="44625" y="65916"/>
                    </a:cubicBezTo>
                    <a:cubicBezTo>
                      <a:pt x="139630" y="44852"/>
                      <a:pt x="234417" y="22811"/>
                      <a:pt x="329368" y="1476"/>
                    </a:cubicBezTo>
                    <a:cubicBezTo>
                      <a:pt x="356838" y="-4713"/>
                      <a:pt x="370790" y="8805"/>
                      <a:pt x="370898" y="37523"/>
                    </a:cubicBezTo>
                    <a:cubicBezTo>
                      <a:pt x="371007" y="70205"/>
                      <a:pt x="371713" y="102995"/>
                      <a:pt x="374644" y="135568"/>
                    </a:cubicBezTo>
                    <a:cubicBezTo>
                      <a:pt x="380399" y="199791"/>
                      <a:pt x="376979" y="262766"/>
                      <a:pt x="354938" y="323895"/>
                    </a:cubicBezTo>
                    <a:cubicBezTo>
                      <a:pt x="335828" y="377043"/>
                      <a:pt x="302766" y="418519"/>
                      <a:pt x="252495" y="445555"/>
                    </a:cubicBezTo>
                    <a:cubicBezTo>
                      <a:pt x="173180" y="488225"/>
                      <a:pt x="99619" y="459887"/>
                      <a:pt x="54342" y="398216"/>
                    </a:cubicBezTo>
                    <a:cubicBezTo>
                      <a:pt x="31650" y="367325"/>
                      <a:pt x="19489" y="331712"/>
                      <a:pt x="13626" y="294579"/>
                    </a:cubicBezTo>
                    <a:cubicBezTo>
                      <a:pt x="7057" y="253048"/>
                      <a:pt x="3909" y="211029"/>
                      <a:pt x="54" y="176067"/>
                    </a:cubicBezTo>
                    <a:close/>
                    <a:moveTo>
                      <a:pt x="333005" y="38500"/>
                    </a:moveTo>
                    <a:cubicBezTo>
                      <a:pt x="235449" y="60976"/>
                      <a:pt x="139521" y="83125"/>
                      <a:pt x="42942" y="105384"/>
                    </a:cubicBezTo>
                    <a:cubicBezTo>
                      <a:pt x="36970" y="166512"/>
                      <a:pt x="40662" y="224058"/>
                      <a:pt x="49402" y="281441"/>
                    </a:cubicBezTo>
                    <a:cubicBezTo>
                      <a:pt x="54071" y="312223"/>
                      <a:pt x="62160" y="341864"/>
                      <a:pt x="78664" y="368520"/>
                    </a:cubicBezTo>
                    <a:cubicBezTo>
                      <a:pt x="114168" y="425957"/>
                      <a:pt x="175623" y="444632"/>
                      <a:pt x="233603" y="413036"/>
                    </a:cubicBezTo>
                    <a:cubicBezTo>
                      <a:pt x="253635" y="402124"/>
                      <a:pt x="272093" y="386272"/>
                      <a:pt x="287457" y="369280"/>
                    </a:cubicBezTo>
                    <a:cubicBezTo>
                      <a:pt x="313841" y="340127"/>
                      <a:pt x="325513" y="303373"/>
                      <a:pt x="332625" y="265100"/>
                    </a:cubicBezTo>
                    <a:cubicBezTo>
                      <a:pt x="346468" y="190671"/>
                      <a:pt x="334959" y="116350"/>
                      <a:pt x="333005" y="38446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4" name="Free-form: Shape 33">
                <a:extLst>
                  <a:ext uri="{FF2B5EF4-FFF2-40B4-BE49-F238E27FC236}">
                    <a16:creationId xmlns:a16="http://schemas.microsoft.com/office/drawing/2014/main" id="{AD30FEA4-ED6B-90DF-11F6-4783CAD57799}"/>
                  </a:ext>
                </a:extLst>
              </p:cNvPr>
              <p:cNvSpPr/>
              <p:nvPr/>
            </p:nvSpPr>
            <p:spPr>
              <a:xfrm>
                <a:off x="8713316" y="4217239"/>
                <a:ext cx="409322" cy="451830"/>
              </a:xfrm>
              <a:custGeom>
                <a:avLst/>
                <a:gdLst>
                  <a:gd name="csX0" fmla="*/ 0 w 409322"/>
                  <a:gd name="csY0" fmla="*/ 167482 h 451830"/>
                  <a:gd name="csX1" fmla="*/ 18241 w 409322"/>
                  <a:gd name="csY1" fmla="*/ 36756 h 451830"/>
                  <a:gd name="csX2" fmla="*/ 20630 w 409322"/>
                  <a:gd name="csY2" fmla="*/ 28667 h 451830"/>
                  <a:gd name="csX3" fmla="*/ 66178 w 409322"/>
                  <a:gd name="csY3" fmla="*/ 2771 h 451830"/>
                  <a:gd name="csX4" fmla="*/ 360855 w 409322"/>
                  <a:gd name="csY4" fmla="*/ 73075 h 451830"/>
                  <a:gd name="csX5" fmla="*/ 397771 w 409322"/>
                  <a:gd name="csY5" fmla="*/ 85506 h 451830"/>
                  <a:gd name="csX6" fmla="*/ 408574 w 409322"/>
                  <a:gd name="csY6" fmla="*/ 108470 h 451830"/>
                  <a:gd name="csX7" fmla="*/ 375676 w 409322"/>
                  <a:gd name="csY7" fmla="*/ 256081 h 451830"/>
                  <a:gd name="csX8" fmla="*/ 326002 w 409322"/>
                  <a:gd name="csY8" fmla="*/ 368295 h 451830"/>
                  <a:gd name="csX9" fmla="*/ 273234 w 409322"/>
                  <a:gd name="csY9" fmla="*/ 421715 h 451830"/>
                  <a:gd name="csX10" fmla="*/ 62649 w 409322"/>
                  <a:gd name="csY10" fmla="*/ 391910 h 451830"/>
                  <a:gd name="csX11" fmla="*/ 109 w 409322"/>
                  <a:gd name="csY11" fmla="*/ 167482 h 451830"/>
                  <a:gd name="csX12" fmla="*/ 59500 w 409322"/>
                  <a:gd name="csY12" fmla="*/ 39850 h 451830"/>
                  <a:gd name="csX13" fmla="*/ 42291 w 409322"/>
                  <a:gd name="csY13" fmla="*/ 256298 h 451830"/>
                  <a:gd name="csX14" fmla="*/ 77415 w 409322"/>
                  <a:gd name="csY14" fmla="*/ 350162 h 451830"/>
                  <a:gd name="csX15" fmla="*/ 286263 w 409322"/>
                  <a:gd name="csY15" fmla="*/ 359880 h 451830"/>
                  <a:gd name="csX16" fmla="*/ 325785 w 409322"/>
                  <a:gd name="csY16" fmla="*/ 289251 h 451830"/>
                  <a:gd name="csX17" fmla="*/ 370030 w 409322"/>
                  <a:gd name="csY17" fmla="*/ 113085 h 451830"/>
                  <a:gd name="csX18" fmla="*/ 59500 w 409322"/>
                  <a:gd name="csY18" fmla="*/ 39850 h 4518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</a:cxnLst>
                <a:rect l="l" t="t" r="r" b="b"/>
                <a:pathLst>
                  <a:path w="409322" h="451830">
                    <a:moveTo>
                      <a:pt x="0" y="167482"/>
                    </a:moveTo>
                    <a:cubicBezTo>
                      <a:pt x="3746" y="140392"/>
                      <a:pt x="10966" y="88547"/>
                      <a:pt x="18241" y="36756"/>
                    </a:cubicBezTo>
                    <a:cubicBezTo>
                      <a:pt x="18621" y="33987"/>
                      <a:pt x="19707" y="31327"/>
                      <a:pt x="20630" y="28667"/>
                    </a:cubicBezTo>
                    <a:cubicBezTo>
                      <a:pt x="30184" y="436"/>
                      <a:pt x="37622" y="-3961"/>
                      <a:pt x="66178" y="2771"/>
                    </a:cubicBezTo>
                    <a:cubicBezTo>
                      <a:pt x="164439" y="26061"/>
                      <a:pt x="262647" y="49405"/>
                      <a:pt x="360855" y="73075"/>
                    </a:cubicBezTo>
                    <a:cubicBezTo>
                      <a:pt x="373450" y="76115"/>
                      <a:pt x="385773" y="80620"/>
                      <a:pt x="397771" y="85506"/>
                    </a:cubicBezTo>
                    <a:cubicBezTo>
                      <a:pt x="407706" y="89578"/>
                      <a:pt x="410963" y="97613"/>
                      <a:pt x="408574" y="108470"/>
                    </a:cubicBezTo>
                    <a:cubicBezTo>
                      <a:pt x="397554" y="157656"/>
                      <a:pt x="387619" y="207113"/>
                      <a:pt x="375676" y="256081"/>
                    </a:cubicBezTo>
                    <a:cubicBezTo>
                      <a:pt x="365904" y="296254"/>
                      <a:pt x="351300" y="335179"/>
                      <a:pt x="326002" y="368295"/>
                    </a:cubicBezTo>
                    <a:cubicBezTo>
                      <a:pt x="310855" y="388056"/>
                      <a:pt x="293320" y="407328"/>
                      <a:pt x="273234" y="421715"/>
                    </a:cubicBezTo>
                    <a:cubicBezTo>
                      <a:pt x="203853" y="471497"/>
                      <a:pt x="116611" y="458197"/>
                      <a:pt x="62649" y="391910"/>
                    </a:cubicBezTo>
                    <a:cubicBezTo>
                      <a:pt x="20304" y="339848"/>
                      <a:pt x="-489" y="273779"/>
                      <a:pt x="109" y="167482"/>
                    </a:cubicBezTo>
                    <a:close/>
                    <a:moveTo>
                      <a:pt x="59500" y="39850"/>
                    </a:moveTo>
                    <a:cubicBezTo>
                      <a:pt x="40228" y="97124"/>
                      <a:pt x="33496" y="211673"/>
                      <a:pt x="42291" y="256298"/>
                    </a:cubicBezTo>
                    <a:cubicBezTo>
                      <a:pt x="48914" y="289794"/>
                      <a:pt x="58849" y="321552"/>
                      <a:pt x="77415" y="350162"/>
                    </a:cubicBezTo>
                    <a:cubicBezTo>
                      <a:pt x="129966" y="431215"/>
                      <a:pt x="226817" y="436318"/>
                      <a:pt x="286263" y="359880"/>
                    </a:cubicBezTo>
                    <a:cubicBezTo>
                      <a:pt x="302658" y="338816"/>
                      <a:pt x="314818" y="313844"/>
                      <a:pt x="325785" y="289251"/>
                    </a:cubicBezTo>
                    <a:cubicBezTo>
                      <a:pt x="350269" y="234148"/>
                      <a:pt x="356295" y="174214"/>
                      <a:pt x="370030" y="113085"/>
                    </a:cubicBezTo>
                    <a:cubicBezTo>
                      <a:pt x="265525" y="88438"/>
                      <a:pt x="162377" y="64117"/>
                      <a:pt x="59500" y="39850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5" name="Free-form: Shape 34">
                <a:extLst>
                  <a:ext uri="{FF2B5EF4-FFF2-40B4-BE49-F238E27FC236}">
                    <a16:creationId xmlns:a16="http://schemas.microsoft.com/office/drawing/2014/main" id="{03E2BB78-BA03-5EFD-26EC-DF82110D37D6}"/>
                  </a:ext>
                </a:extLst>
              </p:cNvPr>
              <p:cNvSpPr/>
              <p:nvPr/>
            </p:nvSpPr>
            <p:spPr>
              <a:xfrm>
                <a:off x="8983844" y="2866424"/>
                <a:ext cx="378823" cy="198382"/>
              </a:xfrm>
              <a:custGeom>
                <a:avLst/>
                <a:gdLst>
                  <a:gd name="csX0" fmla="*/ 177026 w 378823"/>
                  <a:gd name="csY0" fmla="*/ 198383 h 198382"/>
                  <a:gd name="csX1" fmla="*/ 136146 w 378823"/>
                  <a:gd name="csY1" fmla="*/ 189914 h 198382"/>
                  <a:gd name="csX2" fmla="*/ 3954 w 378823"/>
                  <a:gd name="csY2" fmla="*/ 91543 h 198382"/>
                  <a:gd name="csX3" fmla="*/ 1457 w 378823"/>
                  <a:gd name="csY3" fmla="*/ 69014 h 198382"/>
                  <a:gd name="csX4" fmla="*/ 25887 w 378823"/>
                  <a:gd name="csY4" fmla="*/ 65159 h 198382"/>
                  <a:gd name="csX5" fmla="*/ 324581 w 378823"/>
                  <a:gd name="csY5" fmla="*/ 19882 h 198382"/>
                  <a:gd name="csX6" fmla="*/ 344505 w 378823"/>
                  <a:gd name="csY6" fmla="*/ 4410 h 198382"/>
                  <a:gd name="csX7" fmla="*/ 378653 w 378823"/>
                  <a:gd name="csY7" fmla="*/ 21457 h 198382"/>
                  <a:gd name="csX8" fmla="*/ 375395 w 378823"/>
                  <a:gd name="csY8" fmla="*/ 46212 h 198382"/>
                  <a:gd name="csX9" fmla="*/ 177026 w 378823"/>
                  <a:gd name="csY9" fmla="*/ 198328 h 198382"/>
                  <a:gd name="csX10" fmla="*/ 309815 w 378823"/>
                  <a:gd name="csY10" fmla="*/ 79437 h 198382"/>
                  <a:gd name="csX11" fmla="*/ 97656 w 378823"/>
                  <a:gd name="csY11" fmla="*/ 123573 h 198382"/>
                  <a:gd name="csX12" fmla="*/ 309815 w 378823"/>
                  <a:gd name="csY12" fmla="*/ 79437 h 1983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</a:cxnLst>
                <a:rect l="l" t="t" r="r" b="b"/>
                <a:pathLst>
                  <a:path w="378823" h="198382">
                    <a:moveTo>
                      <a:pt x="177026" y="198383"/>
                    </a:moveTo>
                    <a:cubicBezTo>
                      <a:pt x="163345" y="195668"/>
                      <a:pt x="149067" y="194582"/>
                      <a:pt x="136146" y="189914"/>
                    </a:cubicBezTo>
                    <a:cubicBezTo>
                      <a:pt x="82401" y="170424"/>
                      <a:pt x="35604" y="140728"/>
                      <a:pt x="3954" y="91543"/>
                    </a:cubicBezTo>
                    <a:cubicBezTo>
                      <a:pt x="154" y="85680"/>
                      <a:pt x="-1366" y="74877"/>
                      <a:pt x="1457" y="69014"/>
                    </a:cubicBezTo>
                    <a:cubicBezTo>
                      <a:pt x="6288" y="59079"/>
                      <a:pt x="16277" y="61142"/>
                      <a:pt x="25887" y="65159"/>
                    </a:cubicBezTo>
                    <a:cubicBezTo>
                      <a:pt x="134518" y="110273"/>
                      <a:pt x="232291" y="82911"/>
                      <a:pt x="324581" y="19882"/>
                    </a:cubicBezTo>
                    <a:cubicBezTo>
                      <a:pt x="331530" y="15159"/>
                      <a:pt x="337394" y="8753"/>
                      <a:pt x="344505" y="4410"/>
                    </a:cubicBezTo>
                    <a:cubicBezTo>
                      <a:pt x="360955" y="-5633"/>
                      <a:pt x="376753" y="2076"/>
                      <a:pt x="378653" y="21457"/>
                    </a:cubicBezTo>
                    <a:cubicBezTo>
                      <a:pt x="379413" y="29546"/>
                      <a:pt x="377512" y="38232"/>
                      <a:pt x="375395" y="46212"/>
                    </a:cubicBezTo>
                    <a:cubicBezTo>
                      <a:pt x="355200" y="122108"/>
                      <a:pt x="256069" y="197243"/>
                      <a:pt x="177026" y="198328"/>
                    </a:cubicBezTo>
                    <a:close/>
                    <a:moveTo>
                      <a:pt x="309815" y="79437"/>
                    </a:moveTo>
                    <a:cubicBezTo>
                      <a:pt x="243529" y="112987"/>
                      <a:pt x="174420" y="129654"/>
                      <a:pt x="97656" y="123573"/>
                    </a:cubicBezTo>
                    <a:cubicBezTo>
                      <a:pt x="162042" y="184648"/>
                      <a:pt x="255092" y="155441"/>
                      <a:pt x="309815" y="79437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36" name="Free-form: Shape 35">
                <a:extLst>
                  <a:ext uri="{FF2B5EF4-FFF2-40B4-BE49-F238E27FC236}">
                    <a16:creationId xmlns:a16="http://schemas.microsoft.com/office/drawing/2014/main" id="{17AF33BE-3E4F-1AFC-5B5F-924C0B4ECEF5}"/>
                  </a:ext>
                </a:extLst>
              </p:cNvPr>
              <p:cNvSpPr/>
              <p:nvPr/>
            </p:nvSpPr>
            <p:spPr>
              <a:xfrm>
                <a:off x="9093202" y="2752899"/>
                <a:ext cx="115949" cy="179109"/>
              </a:xfrm>
              <a:custGeom>
                <a:avLst/>
                <a:gdLst>
                  <a:gd name="csX0" fmla="*/ 60990 w 115949"/>
                  <a:gd name="csY0" fmla="*/ 39652 h 179109"/>
                  <a:gd name="csX1" fmla="*/ 47527 w 115949"/>
                  <a:gd name="csY1" fmla="*/ 67990 h 179109"/>
                  <a:gd name="csX2" fmla="*/ 36343 w 115949"/>
                  <a:gd name="csY2" fmla="*/ 139814 h 179109"/>
                  <a:gd name="csX3" fmla="*/ 35583 w 115949"/>
                  <a:gd name="csY3" fmla="*/ 153766 h 179109"/>
                  <a:gd name="csX4" fmla="*/ 15334 w 115949"/>
                  <a:gd name="csY4" fmla="*/ 179065 h 179109"/>
                  <a:gd name="csX5" fmla="*/ 296 w 115949"/>
                  <a:gd name="csY5" fmla="*/ 150943 h 179109"/>
                  <a:gd name="csX6" fmla="*/ 12565 w 115949"/>
                  <a:gd name="csY6" fmla="*/ 53984 h 179109"/>
                  <a:gd name="csX7" fmla="*/ 31186 w 115949"/>
                  <a:gd name="csY7" fmla="*/ 17231 h 179109"/>
                  <a:gd name="csX8" fmla="*/ 109361 w 115949"/>
                  <a:gd name="csY8" fmla="*/ 32377 h 179109"/>
                  <a:gd name="csX9" fmla="*/ 113922 w 115949"/>
                  <a:gd name="csY9" fmla="*/ 54147 h 179109"/>
                  <a:gd name="csX10" fmla="*/ 115876 w 115949"/>
                  <a:gd name="csY10" fmla="*/ 138131 h 179109"/>
                  <a:gd name="csX11" fmla="*/ 113542 w 115949"/>
                  <a:gd name="csY11" fmla="*/ 154418 h 179109"/>
                  <a:gd name="csX12" fmla="*/ 95355 w 115949"/>
                  <a:gd name="csY12" fmla="*/ 167881 h 179109"/>
                  <a:gd name="csX13" fmla="*/ 79068 w 115949"/>
                  <a:gd name="csY13" fmla="*/ 156101 h 179109"/>
                  <a:gd name="csX14" fmla="*/ 75865 w 115949"/>
                  <a:gd name="csY14" fmla="*/ 134385 h 179109"/>
                  <a:gd name="csX15" fmla="*/ 74997 w 115949"/>
                  <a:gd name="csY15" fmla="*/ 69945 h 179109"/>
                  <a:gd name="csX16" fmla="*/ 70545 w 115949"/>
                  <a:gd name="csY16" fmla="*/ 40901 h 179109"/>
                  <a:gd name="csX17" fmla="*/ 61045 w 115949"/>
                  <a:gd name="csY17" fmla="*/ 39543 h 17910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</a:cxnLst>
                <a:rect l="l" t="t" r="r" b="b"/>
                <a:pathLst>
                  <a:path w="115949" h="179109">
                    <a:moveTo>
                      <a:pt x="60990" y="39652"/>
                    </a:moveTo>
                    <a:cubicBezTo>
                      <a:pt x="50567" y="46655"/>
                      <a:pt x="49590" y="58056"/>
                      <a:pt x="47527" y="67990"/>
                    </a:cubicBezTo>
                    <a:cubicBezTo>
                      <a:pt x="42587" y="91660"/>
                      <a:pt x="39818" y="115819"/>
                      <a:pt x="36343" y="139814"/>
                    </a:cubicBezTo>
                    <a:cubicBezTo>
                      <a:pt x="35692" y="144429"/>
                      <a:pt x="36126" y="149152"/>
                      <a:pt x="35583" y="153766"/>
                    </a:cubicBezTo>
                    <a:cubicBezTo>
                      <a:pt x="33683" y="170921"/>
                      <a:pt x="26463" y="179825"/>
                      <a:pt x="15334" y="179065"/>
                    </a:cubicBezTo>
                    <a:cubicBezTo>
                      <a:pt x="4585" y="178359"/>
                      <a:pt x="-1441" y="169510"/>
                      <a:pt x="296" y="150943"/>
                    </a:cubicBezTo>
                    <a:cubicBezTo>
                      <a:pt x="3282" y="118533"/>
                      <a:pt x="6648" y="85960"/>
                      <a:pt x="12565" y="53984"/>
                    </a:cubicBezTo>
                    <a:cubicBezTo>
                      <a:pt x="15008" y="40955"/>
                      <a:pt x="22391" y="27383"/>
                      <a:pt x="31186" y="17231"/>
                    </a:cubicBezTo>
                    <a:cubicBezTo>
                      <a:pt x="55779" y="-11379"/>
                      <a:pt x="96441" y="-3019"/>
                      <a:pt x="109361" y="32377"/>
                    </a:cubicBezTo>
                    <a:cubicBezTo>
                      <a:pt x="111913" y="39272"/>
                      <a:pt x="113596" y="46818"/>
                      <a:pt x="113922" y="54147"/>
                    </a:cubicBezTo>
                    <a:cubicBezTo>
                      <a:pt x="115007" y="82160"/>
                      <a:pt x="115496" y="110173"/>
                      <a:pt x="115876" y="138131"/>
                    </a:cubicBezTo>
                    <a:cubicBezTo>
                      <a:pt x="115930" y="143669"/>
                      <a:pt x="116473" y="150618"/>
                      <a:pt x="113542" y="154418"/>
                    </a:cubicBezTo>
                    <a:cubicBezTo>
                      <a:pt x="108981" y="160335"/>
                      <a:pt x="101978" y="167067"/>
                      <a:pt x="95355" y="167881"/>
                    </a:cubicBezTo>
                    <a:cubicBezTo>
                      <a:pt x="90306" y="168533"/>
                      <a:pt x="82163" y="161692"/>
                      <a:pt x="79068" y="156101"/>
                    </a:cubicBezTo>
                    <a:cubicBezTo>
                      <a:pt x="75757" y="150075"/>
                      <a:pt x="76028" y="141714"/>
                      <a:pt x="75865" y="134385"/>
                    </a:cubicBezTo>
                    <a:cubicBezTo>
                      <a:pt x="75377" y="112887"/>
                      <a:pt x="75865" y="91389"/>
                      <a:pt x="74997" y="69945"/>
                    </a:cubicBezTo>
                    <a:cubicBezTo>
                      <a:pt x="74617" y="60227"/>
                      <a:pt x="72065" y="50564"/>
                      <a:pt x="70545" y="40901"/>
                    </a:cubicBezTo>
                    <a:cubicBezTo>
                      <a:pt x="66474" y="34766"/>
                      <a:pt x="64193" y="39978"/>
                      <a:pt x="61045" y="39543"/>
                    </a:cubicBezTo>
                    <a:close/>
                  </a:path>
                </a:pathLst>
              </a:cu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</p:grpSp>
        <p:grpSp>
          <p:nvGrpSpPr>
            <p:cNvPr id="9" name="Graphic 7">
              <a:extLst>
                <a:ext uri="{FF2B5EF4-FFF2-40B4-BE49-F238E27FC236}">
                  <a16:creationId xmlns:a16="http://schemas.microsoft.com/office/drawing/2014/main" id="{D8B7D3EC-ABA3-2094-D938-16D35A2C7482}"/>
                </a:ext>
              </a:extLst>
            </p:cNvPr>
            <p:cNvGrpSpPr/>
            <p:nvPr/>
          </p:nvGrpSpPr>
          <p:grpSpPr>
            <a:xfrm>
              <a:off x="9026451" y="2776101"/>
              <a:ext cx="258358" cy="70574"/>
              <a:chOff x="9026451" y="2776101"/>
              <a:chExt cx="258358" cy="70574"/>
            </a:xfrm>
            <a:solidFill>
              <a:srgbClr val="004C66"/>
            </a:solidFill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03C27AFB-4EBC-669F-7C9C-875B93F8FA0D}"/>
                  </a:ext>
                </a:extLst>
              </p:cNvPr>
              <p:cNvSpPr/>
              <p:nvPr/>
            </p:nvSpPr>
            <p:spPr>
              <a:xfrm>
                <a:off x="9026451" y="2795536"/>
                <a:ext cx="51139" cy="51139"/>
              </a:xfrm>
              <a:prstGeom prst="ellipse">
                <a:avLst/>
              </a:pr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4740E1D8-8701-DEEF-D26A-FB43FDFA753F}"/>
                  </a:ext>
                </a:extLst>
              </p:cNvPr>
              <p:cNvSpPr/>
              <p:nvPr/>
            </p:nvSpPr>
            <p:spPr>
              <a:xfrm>
                <a:off x="9233670" y="2776101"/>
                <a:ext cx="51139" cy="51139"/>
              </a:xfrm>
              <a:prstGeom prst="ellipse">
                <a:avLst/>
              </a:prstGeom>
              <a:solidFill>
                <a:srgbClr val="004C66"/>
              </a:solidFill>
              <a:ln w="5420" cap="flat">
                <a:noFill/>
                <a:prstDash val="solid"/>
                <a:miter/>
              </a:ln>
            </p:spPr>
          </p:sp>
        </p:grpSp>
      </p:grpSp>
    </p:spTree>
    <p:extLst>
      <p:ext uri="{BB962C8B-B14F-4D97-AF65-F5344CB8AC3E}">
        <p14:creationId xmlns:p14="http://schemas.microsoft.com/office/powerpoint/2010/main" val="1759653768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Text and Chart (Ligh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Chart Placeholder 11">
            <a:extLst>
              <a:ext uri="{FF2B5EF4-FFF2-40B4-BE49-F238E27FC236}">
                <a16:creationId xmlns:a16="http://schemas.microsoft.com/office/drawing/2014/main" id="{AB4DDC43-1A78-2CC0-72B7-8A111CBBD077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5192713" y="342079"/>
            <a:ext cx="6608762" cy="5721021"/>
          </a:xfrm>
        </p:spPr>
        <p:txBody>
          <a:bodyPr/>
          <a:lstStyle>
            <a:lvl1pPr algn="ctr">
              <a:buNone/>
              <a:defRPr sz="1400"/>
            </a:lvl1pPr>
          </a:lstStyle>
          <a:p>
            <a:r>
              <a:rPr lang="en-GB"/>
              <a:t>Click icon to add chart</a:t>
            </a:r>
            <a:endParaRPr lang="en-GB" dirty="0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AA30347B-8041-006A-E309-4DF693D89D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8" y="324000"/>
            <a:ext cx="4507200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856ACD69-733E-FA6D-3C7D-BFBA1E147550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4507200" cy="4713100"/>
          </a:xfrm>
        </p:spPr>
        <p:txBody>
          <a:bodyPr/>
          <a:lstStyle>
            <a:lvl1pPr>
              <a:buNone/>
              <a:defRPr sz="1600"/>
            </a:lvl1pPr>
            <a:lvl2pPr marL="269875" indent="-269875">
              <a:defRPr sz="1600"/>
            </a:lvl2pPr>
            <a:lvl3pPr marL="446088" indent="-265113">
              <a:buFont typeface="Söhne Leicht" panose="020B0303030202060203" pitchFamily="34" charset="0"/>
              <a:buChar char="‑"/>
              <a:defRPr sz="1600"/>
            </a:lvl3pPr>
            <a:lvl4pPr marL="627063" indent="-180975">
              <a:defRPr sz="1400"/>
            </a:lvl4pPr>
            <a:lvl5pPr marL="808038" indent="-180975">
              <a:defRPr sz="1400"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0193577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, Text and Chart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Chart Placeholder 11">
            <a:extLst>
              <a:ext uri="{FF2B5EF4-FFF2-40B4-BE49-F238E27FC236}">
                <a16:creationId xmlns:a16="http://schemas.microsoft.com/office/drawing/2014/main" id="{AB4DDC43-1A78-2CC0-72B7-8A111CBBD077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5192713" y="342079"/>
            <a:ext cx="6608762" cy="5721021"/>
          </a:xfrm>
        </p:spPr>
        <p:txBody>
          <a:bodyPr/>
          <a:lstStyle>
            <a:lvl1pPr algn="ctr">
              <a:buNone/>
              <a:defRPr sz="14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icon to add chart</a:t>
            </a:r>
            <a:endParaRPr lang="en-GB" dirty="0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AA30347B-8041-006A-E309-4DF693D89D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8" y="324000"/>
            <a:ext cx="4507200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856ACD69-733E-FA6D-3C7D-BFBA1E147550}"/>
              </a:ext>
            </a:extLst>
          </p:cNvPr>
          <p:cNvSpPr>
            <a:spLocks noGrp="1"/>
          </p:cNvSpPr>
          <p:nvPr>
            <p:ph idx="14"/>
          </p:nvPr>
        </p:nvSpPr>
        <p:spPr>
          <a:xfrm>
            <a:off x="384491" y="1350000"/>
            <a:ext cx="4507200" cy="4713100"/>
          </a:xfrm>
        </p:spPr>
        <p:txBody>
          <a:bodyPr/>
          <a:lstStyle>
            <a:lvl1pPr>
              <a:buNone/>
              <a:defRPr sz="1600">
                <a:solidFill>
                  <a:schemeClr val="accent6"/>
                </a:solidFill>
              </a:defRPr>
            </a:lvl1pPr>
            <a:lvl2pPr marL="269875" indent="-269875">
              <a:defRPr sz="1600">
                <a:solidFill>
                  <a:schemeClr val="accent6"/>
                </a:solidFill>
              </a:defRPr>
            </a:lvl2pPr>
            <a:lvl3pPr marL="446088" indent="-265113">
              <a:buFont typeface="Söhne Leicht" panose="020B0303030202060203" pitchFamily="34" charset="0"/>
              <a:buChar char="‑"/>
              <a:defRPr sz="1600">
                <a:solidFill>
                  <a:schemeClr val="accent6"/>
                </a:solidFill>
              </a:defRPr>
            </a:lvl3pPr>
            <a:lvl4pPr marL="627063" indent="-180975">
              <a:defRPr sz="1400">
                <a:solidFill>
                  <a:schemeClr val="accent6"/>
                </a:solidFill>
              </a:defRPr>
            </a:lvl4pPr>
            <a:lvl5pPr marL="808038" indent="-180975">
              <a:defRPr sz="1400">
                <a:solidFill>
                  <a:schemeClr val="accent6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26040228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Only (Ligh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9B33C0E-FE09-D11E-3A57-8044FBF843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7" y="324000"/>
            <a:ext cx="11414127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hart Placeholder 11">
            <a:extLst>
              <a:ext uri="{FF2B5EF4-FFF2-40B4-BE49-F238E27FC236}">
                <a16:creationId xmlns:a16="http://schemas.microsoft.com/office/drawing/2014/main" id="{B5C6265F-E448-2D4B-AC5D-578E5FE3C230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387350" y="1485900"/>
            <a:ext cx="11414125" cy="4613274"/>
          </a:xfrm>
        </p:spPr>
        <p:txBody>
          <a:bodyPr/>
          <a:lstStyle>
            <a:lvl1pPr algn="ctr"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GB"/>
              <a:t>Click icon to add chart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6465517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rt Only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9B33C0E-FE09-D11E-3A57-8044FBF843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7" y="324000"/>
            <a:ext cx="11414127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Chart Placeholder 11">
            <a:extLst>
              <a:ext uri="{FF2B5EF4-FFF2-40B4-BE49-F238E27FC236}">
                <a16:creationId xmlns:a16="http://schemas.microsoft.com/office/drawing/2014/main" id="{B5C6265F-E448-2D4B-AC5D-578E5FE3C230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387350" y="1485900"/>
            <a:ext cx="11414125" cy="4613274"/>
          </a:xfrm>
        </p:spPr>
        <p:txBody>
          <a:bodyPr/>
          <a:lstStyle>
            <a:lvl1pPr algn="ctr">
              <a:buNone/>
              <a:defRPr sz="14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icon to add chart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1245823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(Ligh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9B33C0E-FE09-D11E-3A57-8044FBF843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7" y="324000"/>
            <a:ext cx="11414127" cy="1026000"/>
          </a:xfrm>
        </p:spPr>
        <p:txBody>
          <a:bodyPr/>
          <a:lstStyle>
            <a:lvl1pPr>
              <a:defRPr sz="35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77328689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D9B33C0E-FE09-D11E-3A57-8044FBF843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7" y="324000"/>
            <a:ext cx="11414127" cy="1026000"/>
          </a:xfrm>
        </p:spPr>
        <p:txBody>
          <a:bodyPr/>
          <a:lstStyle>
            <a:lvl1pPr>
              <a:defRPr sz="3500">
                <a:solidFill>
                  <a:schemeClr val="accent6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07403345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(Ligh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9004320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 (Dark)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B7D109-FE6F-372A-0BE6-FA2519E579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accent6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CBB56C2D-77A7-C044-9B35-E5BB4747D82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84491" y="6305520"/>
            <a:ext cx="333947" cy="1691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36946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47E9D6-535D-AC58-5A00-FBED7E9C951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599057"/>
            <a:ext cx="9507227" cy="2281313"/>
          </a:xfrm>
        </p:spPr>
        <p:txBody>
          <a:bodyPr anchor="t" anchorCtr="0"/>
          <a:lstStyle>
            <a:lvl1pPr algn="l">
              <a:defRPr sz="76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AB920AE-3EC2-7933-5E05-30CD509AE12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74961" y="6140720"/>
            <a:ext cx="5663889" cy="379943"/>
          </a:xfrm>
        </p:spPr>
        <p:txBody>
          <a:bodyPr anchor="b" anchorCtr="0"/>
          <a:lstStyle>
            <a:lvl1pPr marL="0" indent="0" algn="l">
              <a:buNone/>
              <a:tabLst>
                <a:tab pos="1930400" algn="l"/>
              </a:tabLst>
              <a:defRPr sz="15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GB" dirty="0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F5D886F-CB8B-81F6-FAB2-4B854122FF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/>
          <a:p>
            <a:fld id="{C4CDE1A1-2851-46C6-8240-00C293C58ADE}" type="slidenum">
              <a:rPr lang="en-GB" smtClean="0"/>
              <a:t>‹#›</a:t>
            </a:fld>
            <a:endParaRPr lang="en-GB"/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437F3DC9-9821-5F4D-C3F5-D97F5934FEF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274349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Image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FF9254DB-E003-750B-BF0A-BCC45B04CEF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26466" y="2511269"/>
            <a:ext cx="1943435" cy="3492000"/>
          </a:xfrm>
          <a:prstGeom prst="rect">
            <a:avLst/>
          </a:prstGeom>
        </p:spPr>
      </p:pic>
      <p:pic>
        <p:nvPicPr>
          <p:cNvPr id="5" name="Picture 4" descr="A colorful art piece with curved lines&#10;&#10;Description automatically generated with medium confidence">
            <a:extLst>
              <a:ext uri="{FF2B5EF4-FFF2-40B4-BE49-F238E27FC236}">
                <a16:creationId xmlns:a16="http://schemas.microsoft.com/office/drawing/2014/main" id="{9FE0D88A-AE06-1013-1A0D-3A387DA3D45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0827" y="1323677"/>
            <a:ext cx="4437900" cy="44379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FDBB6CEC-4915-D3B8-D73B-0FAEC270C57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26466" y="2511269"/>
            <a:ext cx="1943435" cy="3492000"/>
          </a:xfrm>
          <a:prstGeom prst="rect">
            <a:avLst/>
          </a:prstGeom>
        </p:spPr>
      </p:pic>
      <p:pic>
        <p:nvPicPr>
          <p:cNvPr id="7" name="Picture 6" descr="A colorful art piece with curved lines&#10;&#10;Description automatically generated with medium confidence">
            <a:extLst>
              <a:ext uri="{FF2B5EF4-FFF2-40B4-BE49-F238E27FC236}">
                <a16:creationId xmlns:a16="http://schemas.microsoft.com/office/drawing/2014/main" id="{D2D2F181-7754-538E-875E-4A747931E7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0827" y="1323677"/>
            <a:ext cx="4437900" cy="4437900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947FD36E-E9B0-E130-40C8-7250FAEB159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CECF6906-1E1B-4B92-2397-0235A36AEC9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sp>
        <p:nvSpPr>
          <p:cNvPr id="13" name="Picture Placeholder 14">
            <a:extLst>
              <a:ext uri="{FF2B5EF4-FFF2-40B4-BE49-F238E27FC236}">
                <a16:creationId xmlns:a16="http://schemas.microsoft.com/office/drawing/2014/main" id="{87DB7DDF-DA5F-6BCD-B4C2-8E4A074BA81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781800" y="1173559"/>
            <a:ext cx="4438650" cy="4438650"/>
          </a:xfrm>
          <a:solidFill>
            <a:schemeClr val="bg1">
              <a:lumMod val="95000"/>
            </a:schemeClr>
          </a:solidFill>
        </p:spPr>
        <p:txBody>
          <a:bodyPr tIns="360000"/>
          <a:lstStyle>
            <a:lvl1pPr algn="ctr">
              <a:buNone/>
              <a:defRPr sz="1400"/>
            </a:lvl1pPr>
          </a:lstStyle>
          <a:p>
            <a:r>
              <a:rPr lang="en-GB" dirty="0"/>
              <a:t>Click icon to add picture</a:t>
            </a:r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77AE331D-C30B-D89C-4370-292792F4A62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B0744C8-2F3F-C529-9DD7-062C4A4264ED}"/>
              </a:ext>
            </a:extLst>
          </p:cNvPr>
          <p:cNvPicPr>
            <a:picLocks noChangeAspect="1"/>
          </p:cNvPicPr>
          <p:nvPr userDrawn="1"/>
        </p:nvPicPr>
        <p:blipFill>
          <a:blip r:embed="rId6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A6D41E18-8F07-D5BE-365A-12893EADB2B7}"/>
              </a:ext>
            </a:extLst>
          </p:cNvPr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6E00062-1864-1671-8FA8-C867A78FCA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5187016"/>
      </p:ext>
    </p:extLst>
  </p:cSld>
  <p:clrMapOvr>
    <a:masterClrMapping/>
  </p:clrMapOvr>
  <p:hf sldNum="0" hdr="0" ftr="0" dt="0"/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940D203A-AFDC-3163-0700-AA0F113ED62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aphic 6">
            <a:extLst>
              <a:ext uri="{FF2B5EF4-FFF2-40B4-BE49-F238E27FC236}">
                <a16:creationId xmlns:a16="http://schemas.microsoft.com/office/drawing/2014/main" id="{BA60111C-46FB-FBB0-8EC6-7DD9E6AFBC99}"/>
              </a:ext>
            </a:extLst>
          </p:cNvPr>
          <p:cNvGrpSpPr/>
          <p:nvPr userDrawn="1"/>
        </p:nvGrpSpPr>
        <p:grpSpPr>
          <a:xfrm>
            <a:off x="6413161" y="2108952"/>
            <a:ext cx="5289200" cy="4318978"/>
            <a:chOff x="6413161" y="2108952"/>
            <a:chExt cx="5289200" cy="4318978"/>
          </a:xfrm>
          <a:solidFill>
            <a:schemeClr val="tx1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C7EE164-6127-AD53-36A1-88F3D0AAAE98}"/>
                </a:ext>
              </a:extLst>
            </p:cNvPr>
            <p:cNvSpPr/>
            <p:nvPr/>
          </p:nvSpPr>
          <p:spPr>
            <a:xfrm>
              <a:off x="8127769" y="3991706"/>
              <a:ext cx="1980667" cy="2436224"/>
            </a:xfrm>
            <a:custGeom>
              <a:avLst/>
              <a:gdLst>
                <a:gd name="csX0" fmla="*/ 88355 w 1980667"/>
                <a:gd name="csY0" fmla="*/ 2071465 h 2436224"/>
                <a:gd name="csX1" fmla="*/ 88251 w 1980667"/>
                <a:gd name="csY1" fmla="*/ 1987226 h 2436224"/>
                <a:gd name="csX2" fmla="*/ 79689 w 1980667"/>
                <a:gd name="csY2" fmla="*/ 1704524 h 2436224"/>
                <a:gd name="csX3" fmla="*/ 92389 w 1980667"/>
                <a:gd name="csY3" fmla="*/ 1608033 h 2436224"/>
                <a:gd name="csX4" fmla="*/ 146871 w 1980667"/>
                <a:gd name="csY4" fmla="*/ 1535637 h 2436224"/>
                <a:gd name="csX5" fmla="*/ 247805 w 1980667"/>
                <a:gd name="csY5" fmla="*/ 1476599 h 2436224"/>
                <a:gd name="csX6" fmla="*/ 506325 w 1980667"/>
                <a:gd name="csY6" fmla="*/ 1398144 h 2436224"/>
                <a:gd name="csX7" fmla="*/ 544548 w 1980667"/>
                <a:gd name="csY7" fmla="*/ 1389944 h 2436224"/>
                <a:gd name="csX8" fmla="*/ 581136 w 1980667"/>
                <a:gd name="csY8" fmla="*/ 493073 h 2436224"/>
                <a:gd name="csX9" fmla="*/ 1081328 w 1980667"/>
                <a:gd name="csY9" fmla="*/ -221 h 2436224"/>
                <a:gd name="csX10" fmla="*/ 1527322 w 1980667"/>
                <a:gd name="csY10" fmla="*/ 504879 h 2436224"/>
                <a:gd name="csX11" fmla="*/ 1457781 w 1980667"/>
                <a:gd name="csY11" fmla="*/ 1369994 h 2436224"/>
                <a:gd name="csX12" fmla="*/ 1524278 w 1980667"/>
                <a:gd name="csY12" fmla="*/ 1381363 h 2436224"/>
                <a:gd name="csX13" fmla="*/ 1780087 w 1980667"/>
                <a:gd name="csY13" fmla="*/ 1449154 h 2436224"/>
                <a:gd name="csX14" fmla="*/ 1876265 w 1980667"/>
                <a:gd name="csY14" fmla="*/ 1499506 h 2436224"/>
                <a:gd name="csX15" fmla="*/ 1931631 w 1980667"/>
                <a:gd name="csY15" fmla="*/ 1553845 h 2436224"/>
                <a:gd name="csX16" fmla="*/ 1950276 w 1980667"/>
                <a:gd name="csY16" fmla="*/ 1625518 h 2436224"/>
                <a:gd name="csX17" fmla="*/ 1940383 w 1980667"/>
                <a:gd name="csY17" fmla="*/ 1913804 h 2436224"/>
                <a:gd name="csX18" fmla="*/ 1935817 w 1980667"/>
                <a:gd name="csY18" fmla="*/ 2045342 h 2436224"/>
                <a:gd name="csX19" fmla="*/ 1949135 w 1980667"/>
                <a:gd name="csY19" fmla="*/ 2083328 h 2436224"/>
                <a:gd name="csX20" fmla="*/ 1968256 w 1980667"/>
                <a:gd name="csY20" fmla="*/ 2107339 h 2436224"/>
                <a:gd name="csX21" fmla="*/ 1963215 w 1980667"/>
                <a:gd name="csY21" fmla="*/ 2163428 h 2436224"/>
                <a:gd name="csX22" fmla="*/ 1848295 w 1980667"/>
                <a:gd name="csY22" fmla="*/ 2251939 h 2436224"/>
                <a:gd name="csX23" fmla="*/ 1499354 w 1980667"/>
                <a:gd name="csY23" fmla="*/ 2389708 h 2436224"/>
                <a:gd name="csX24" fmla="*/ 899693 w 1980667"/>
                <a:gd name="csY24" fmla="*/ 2429787 h 2436224"/>
                <a:gd name="csX25" fmla="*/ 278447 w 1980667"/>
                <a:gd name="csY25" fmla="*/ 2300598 h 2436224"/>
                <a:gd name="csX26" fmla="*/ 33123 w 1980667"/>
                <a:gd name="csY26" fmla="*/ 2192948 h 2436224"/>
                <a:gd name="csX27" fmla="*/ 23086 w 1980667"/>
                <a:gd name="csY27" fmla="*/ 2122265 h 2436224"/>
                <a:gd name="csX28" fmla="*/ 88251 w 1980667"/>
                <a:gd name="csY28" fmla="*/ 2071417 h 2436224"/>
                <a:gd name="csX29" fmla="*/ 895384 w 1980667"/>
                <a:gd name="csY29" fmla="*/ 1558384 h 2436224"/>
                <a:gd name="csX30" fmla="*/ 908854 w 1980667"/>
                <a:gd name="csY30" fmla="*/ 1578675 h 2436224"/>
                <a:gd name="csX31" fmla="*/ 968017 w 1980667"/>
                <a:gd name="csY31" fmla="*/ 1645638 h 2436224"/>
                <a:gd name="csX32" fmla="*/ 1019054 w 1980667"/>
                <a:gd name="csY32" fmla="*/ 1746230 h 2436224"/>
                <a:gd name="csX33" fmla="*/ 1004775 w 1980667"/>
                <a:gd name="csY33" fmla="*/ 1815990 h 2436224"/>
                <a:gd name="csX34" fmla="*/ 942502 w 1980667"/>
                <a:gd name="csY34" fmla="*/ 1833760 h 2436224"/>
                <a:gd name="csX35" fmla="*/ 641278 w 1980667"/>
                <a:gd name="csY35" fmla="*/ 1680627 h 2436224"/>
                <a:gd name="csX36" fmla="*/ 620892 w 1980667"/>
                <a:gd name="csY36" fmla="*/ 1644991 h 2436224"/>
                <a:gd name="csX37" fmla="*/ 623127 w 1980667"/>
                <a:gd name="csY37" fmla="*/ 1566641 h 2436224"/>
                <a:gd name="csX38" fmla="*/ 621319 w 1980667"/>
                <a:gd name="csY38" fmla="*/ 1546416 h 2436224"/>
                <a:gd name="csX39" fmla="*/ 613528 w 1980667"/>
                <a:gd name="csY39" fmla="*/ 1544171 h 2436224"/>
                <a:gd name="csX40" fmla="*/ 574753 w 1980667"/>
                <a:gd name="csY40" fmla="*/ 1539310 h 2436224"/>
                <a:gd name="csX41" fmla="*/ 540952 w 1980667"/>
                <a:gd name="csY41" fmla="*/ 1500924 h 2436224"/>
                <a:gd name="csX42" fmla="*/ 540952 w 1980667"/>
                <a:gd name="csY42" fmla="*/ 1437176 h 2436224"/>
                <a:gd name="csX43" fmla="*/ 438382 w 1980667"/>
                <a:gd name="csY43" fmla="*/ 1460246 h 2436224"/>
                <a:gd name="csX44" fmla="*/ 231385 w 1980667"/>
                <a:gd name="csY44" fmla="*/ 1534610 h 2436224"/>
                <a:gd name="csX45" fmla="*/ 166830 w 1980667"/>
                <a:gd name="csY45" fmla="*/ 1578294 h 2436224"/>
                <a:gd name="csX46" fmla="*/ 168190 w 1980667"/>
                <a:gd name="csY46" fmla="*/ 1697466 h 2436224"/>
                <a:gd name="csX47" fmla="*/ 236618 w 1980667"/>
                <a:gd name="csY47" fmla="*/ 1740227 h 2436224"/>
                <a:gd name="csX48" fmla="*/ 397152 w 1980667"/>
                <a:gd name="csY48" fmla="*/ 1795822 h 2436224"/>
                <a:gd name="csX49" fmla="*/ 830932 w 1980667"/>
                <a:gd name="csY49" fmla="*/ 1852672 h 2436224"/>
                <a:gd name="csX50" fmla="*/ 1478901 w 1980667"/>
                <a:gd name="csY50" fmla="*/ 1812603 h 2436224"/>
                <a:gd name="csX51" fmla="*/ 1760394 w 1980667"/>
                <a:gd name="csY51" fmla="*/ 1733720 h 2436224"/>
                <a:gd name="csX52" fmla="*/ 1861709 w 1980667"/>
                <a:gd name="csY52" fmla="*/ 1675595 h 2436224"/>
                <a:gd name="csX53" fmla="*/ 1858950 w 1980667"/>
                <a:gd name="csY53" fmla="*/ 1542858 h 2436224"/>
                <a:gd name="csX54" fmla="*/ 1755733 w 1980667"/>
                <a:gd name="csY54" fmla="*/ 1488243 h 2436224"/>
                <a:gd name="csX55" fmla="*/ 1515812 w 1980667"/>
                <a:gd name="csY55" fmla="*/ 1425922 h 2436224"/>
                <a:gd name="csX56" fmla="*/ 1455118 w 1980667"/>
                <a:gd name="csY56" fmla="*/ 1417123 h 2436224"/>
                <a:gd name="csX57" fmla="*/ 1441799 w 1980667"/>
                <a:gd name="csY57" fmla="*/ 1546692 h 2436224"/>
                <a:gd name="csX58" fmla="*/ 1527988 w 1980667"/>
                <a:gd name="csY58" fmla="*/ 1613550 h 2436224"/>
                <a:gd name="csX59" fmla="*/ 1593534 w 1980667"/>
                <a:gd name="csY59" fmla="*/ 1696267 h 2436224"/>
                <a:gd name="csX60" fmla="*/ 1559952 w 1980667"/>
                <a:gd name="csY60" fmla="*/ 1750225 h 2436224"/>
                <a:gd name="csX61" fmla="*/ 1548727 w 1980667"/>
                <a:gd name="csY61" fmla="*/ 1749892 h 2436224"/>
                <a:gd name="csX62" fmla="*/ 1143934 w 1980667"/>
                <a:gd name="csY62" fmla="*/ 1740332 h 2436224"/>
                <a:gd name="csX63" fmla="*/ 1096330 w 1980667"/>
                <a:gd name="csY63" fmla="*/ 1694573 h 2436224"/>
                <a:gd name="csX64" fmla="*/ 1089290 w 1980667"/>
                <a:gd name="csY64" fmla="*/ 1551991 h 2436224"/>
                <a:gd name="csX65" fmla="*/ 1082583 w 1980667"/>
                <a:gd name="csY65" fmla="*/ 1529302 h 2436224"/>
                <a:gd name="csX66" fmla="*/ 1060722 w 1980667"/>
                <a:gd name="csY66" fmla="*/ 1468570 h 2436224"/>
                <a:gd name="csX67" fmla="*/ 1058049 w 1980667"/>
                <a:gd name="csY67" fmla="*/ 1394424 h 2436224"/>
                <a:gd name="csX68" fmla="*/ 953081 w 1980667"/>
                <a:gd name="csY68" fmla="*/ 1394424 h 2436224"/>
                <a:gd name="csX69" fmla="*/ 930125 w 1980667"/>
                <a:gd name="csY69" fmla="*/ 1520121 h 2436224"/>
                <a:gd name="csX70" fmla="*/ 895384 w 1980667"/>
                <a:gd name="csY70" fmla="*/ 1558278 h 2436224"/>
                <a:gd name="csX71" fmla="*/ 50845 w 1980667"/>
                <a:gd name="csY71" fmla="*/ 2150196 h 2436224"/>
                <a:gd name="csX72" fmla="*/ 83666 w 1980667"/>
                <a:gd name="csY72" fmla="*/ 2167852 h 2436224"/>
                <a:gd name="csX73" fmla="*/ 352117 w 1980667"/>
                <a:gd name="csY73" fmla="*/ 2278014 h 2436224"/>
                <a:gd name="csX74" fmla="*/ 1133460 w 1980667"/>
                <a:gd name="csY74" fmla="*/ 2389546 h 2436224"/>
                <a:gd name="csX75" fmla="*/ 1579455 w 1980667"/>
                <a:gd name="csY75" fmla="*/ 2321699 h 2436224"/>
                <a:gd name="csX76" fmla="*/ 1870556 w 1980667"/>
                <a:gd name="csY76" fmla="*/ 2182940 h 2436224"/>
                <a:gd name="csX77" fmla="*/ 1934009 w 1980667"/>
                <a:gd name="csY77" fmla="*/ 2130675 h 2436224"/>
                <a:gd name="csX78" fmla="*/ 1908133 w 1980667"/>
                <a:gd name="csY78" fmla="*/ 2099795 h 2436224"/>
                <a:gd name="csX79" fmla="*/ 1538738 w 1980667"/>
                <a:gd name="csY79" fmla="*/ 2256581 h 2436224"/>
                <a:gd name="csX80" fmla="*/ 1206587 w 1980667"/>
                <a:gd name="csY80" fmla="*/ 2298135 h 2436224"/>
                <a:gd name="csX81" fmla="*/ 727058 w 1980667"/>
                <a:gd name="csY81" fmla="*/ 2279004 h 2436224"/>
                <a:gd name="csX82" fmla="*/ 119169 w 1980667"/>
                <a:gd name="csY82" fmla="*/ 2118707 h 2436224"/>
                <a:gd name="csX83" fmla="*/ 98830 w 1980667"/>
                <a:gd name="csY83" fmla="*/ 2118384 h 2436224"/>
                <a:gd name="csX84" fmla="*/ 50845 w 1980667"/>
                <a:gd name="csY84" fmla="*/ 2150082 h 2436224"/>
                <a:gd name="csX85" fmla="*/ 1142459 w 1980667"/>
                <a:gd name="csY85" fmla="*/ 1692823 h 2436224"/>
                <a:gd name="csX86" fmla="*/ 1541878 w 1980667"/>
                <a:gd name="csY86" fmla="*/ 1698559 h 2436224"/>
                <a:gd name="csX87" fmla="*/ 1536455 w 1980667"/>
                <a:gd name="csY87" fmla="*/ 1689103 h 2436224"/>
                <a:gd name="csX88" fmla="*/ 1272456 w 1980667"/>
                <a:gd name="csY88" fmla="*/ 1544447 h 2436224"/>
                <a:gd name="csX89" fmla="*/ 1194477 w 1980667"/>
                <a:gd name="csY89" fmla="*/ 1539576 h 2436224"/>
                <a:gd name="csX90" fmla="*/ 1135372 w 1980667"/>
                <a:gd name="csY90" fmla="*/ 1539414 h 2436224"/>
                <a:gd name="csX91" fmla="*/ 1142516 w 1980667"/>
                <a:gd name="csY91" fmla="*/ 1692823 h 2436224"/>
                <a:gd name="csX92" fmla="*/ 667839 w 1980667"/>
                <a:gd name="csY92" fmla="*/ 1549479 h 2436224"/>
                <a:gd name="csX93" fmla="*/ 667459 w 1980667"/>
                <a:gd name="csY93" fmla="*/ 1619562 h 2436224"/>
                <a:gd name="csX94" fmla="*/ 688340 w 1980667"/>
                <a:gd name="csY94" fmla="*/ 1653905 h 2436224"/>
                <a:gd name="csX95" fmla="*/ 949646 w 1980667"/>
                <a:gd name="csY95" fmla="*/ 1786528 h 2436224"/>
                <a:gd name="csX96" fmla="*/ 973201 w 1980667"/>
                <a:gd name="csY96" fmla="*/ 1795936 h 2436224"/>
                <a:gd name="csX97" fmla="*/ 976578 w 1980667"/>
                <a:gd name="csY97" fmla="*/ 1752138 h 2436224"/>
                <a:gd name="csX98" fmla="*/ 940267 w 1980667"/>
                <a:gd name="csY98" fmla="*/ 1681398 h 2436224"/>
                <a:gd name="csX99" fmla="*/ 840531 w 1980667"/>
                <a:gd name="csY99" fmla="*/ 1560571 h 2436224"/>
                <a:gd name="csX100" fmla="*/ 667839 w 1980667"/>
                <a:gd name="csY100" fmla="*/ 1549422 h 2436224"/>
                <a:gd name="csX101" fmla="*/ 1057116 w 1980667"/>
                <a:gd name="csY101" fmla="*/ 1345222 h 2436224"/>
                <a:gd name="csX102" fmla="*/ 1042286 w 1980667"/>
                <a:gd name="csY102" fmla="*/ 804039 h 2436224"/>
                <a:gd name="csX103" fmla="*/ 1035959 w 1980667"/>
                <a:gd name="csY103" fmla="*/ 803820 h 2436224"/>
                <a:gd name="csX104" fmla="*/ 958532 w 1980667"/>
                <a:gd name="csY104" fmla="*/ 1345222 h 2436224"/>
                <a:gd name="csX105" fmla="*/ 1057174 w 1980667"/>
                <a:gd name="csY105" fmla="*/ 1345222 h 24362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</a:cxnLst>
              <a:rect l="l" t="t" r="r" b="b"/>
              <a:pathLst>
                <a:path w="1980667" h="2436224">
                  <a:moveTo>
                    <a:pt x="88355" y="2071465"/>
                  </a:moveTo>
                  <a:cubicBezTo>
                    <a:pt x="88355" y="2043144"/>
                    <a:pt x="89069" y="2015166"/>
                    <a:pt x="88251" y="1987226"/>
                  </a:cubicBezTo>
                  <a:cubicBezTo>
                    <a:pt x="85463" y="1892970"/>
                    <a:pt x="80783" y="1798771"/>
                    <a:pt x="79689" y="1704524"/>
                  </a:cubicBezTo>
                  <a:cubicBezTo>
                    <a:pt x="79309" y="1672370"/>
                    <a:pt x="85140" y="1639569"/>
                    <a:pt x="92389" y="1608033"/>
                  </a:cubicBezTo>
                  <a:cubicBezTo>
                    <a:pt x="99533" y="1576972"/>
                    <a:pt x="121185" y="1553027"/>
                    <a:pt x="146871" y="1535637"/>
                  </a:cubicBezTo>
                  <a:cubicBezTo>
                    <a:pt x="179092" y="1513833"/>
                    <a:pt x="212626" y="1493047"/>
                    <a:pt x="247805" y="1476599"/>
                  </a:cubicBezTo>
                  <a:cubicBezTo>
                    <a:pt x="330027" y="1438109"/>
                    <a:pt x="417824" y="1416571"/>
                    <a:pt x="506325" y="1398144"/>
                  </a:cubicBezTo>
                  <a:cubicBezTo>
                    <a:pt x="518102" y="1395689"/>
                    <a:pt x="529822" y="1393111"/>
                    <a:pt x="544548" y="1389944"/>
                  </a:cubicBezTo>
                  <a:cubicBezTo>
                    <a:pt x="556763" y="1090413"/>
                    <a:pt x="568978" y="791358"/>
                    <a:pt x="581136" y="493073"/>
                  </a:cubicBezTo>
                  <a:cubicBezTo>
                    <a:pt x="861250" y="440970"/>
                    <a:pt x="1013280" y="261876"/>
                    <a:pt x="1081328" y="-221"/>
                  </a:cubicBezTo>
                  <a:cubicBezTo>
                    <a:pt x="1162084" y="224480"/>
                    <a:pt x="1301795" y="400187"/>
                    <a:pt x="1527322" y="504879"/>
                  </a:cubicBezTo>
                  <a:lnTo>
                    <a:pt x="1457781" y="1369994"/>
                  </a:lnTo>
                  <a:cubicBezTo>
                    <a:pt x="1480898" y="1373981"/>
                    <a:pt x="1502588" y="1377643"/>
                    <a:pt x="1524278" y="1381363"/>
                  </a:cubicBezTo>
                  <a:cubicBezTo>
                    <a:pt x="1611514" y="1396451"/>
                    <a:pt x="1698084" y="1414982"/>
                    <a:pt x="1780087" y="1449154"/>
                  </a:cubicBezTo>
                  <a:cubicBezTo>
                    <a:pt x="1813477" y="1463043"/>
                    <a:pt x="1846298" y="1479595"/>
                    <a:pt x="1876265" y="1499506"/>
                  </a:cubicBezTo>
                  <a:cubicBezTo>
                    <a:pt x="1897479" y="1513557"/>
                    <a:pt x="1915459" y="1533783"/>
                    <a:pt x="1931631" y="1553845"/>
                  </a:cubicBezTo>
                  <a:cubicBezTo>
                    <a:pt x="1947804" y="1574014"/>
                    <a:pt x="1951133" y="1599661"/>
                    <a:pt x="1950276" y="1625518"/>
                  </a:cubicBezTo>
                  <a:cubicBezTo>
                    <a:pt x="1946851" y="1721638"/>
                    <a:pt x="1943617" y="1817683"/>
                    <a:pt x="1940383" y="1913804"/>
                  </a:cubicBezTo>
                  <a:cubicBezTo>
                    <a:pt x="1938861" y="1957650"/>
                    <a:pt x="1938005" y="2001543"/>
                    <a:pt x="1935817" y="2045342"/>
                  </a:cubicBezTo>
                  <a:cubicBezTo>
                    <a:pt x="1935055" y="2060430"/>
                    <a:pt x="1938670" y="2072502"/>
                    <a:pt x="1949135" y="2083328"/>
                  </a:cubicBezTo>
                  <a:cubicBezTo>
                    <a:pt x="1956174" y="2090653"/>
                    <a:pt x="1962358" y="2098967"/>
                    <a:pt x="1968256" y="2107339"/>
                  </a:cubicBezTo>
                  <a:cubicBezTo>
                    <a:pt x="1984619" y="2130513"/>
                    <a:pt x="1984714" y="2145496"/>
                    <a:pt x="1963215" y="2163428"/>
                  </a:cubicBezTo>
                  <a:cubicBezTo>
                    <a:pt x="1926018" y="2194308"/>
                    <a:pt x="1888822" y="2225968"/>
                    <a:pt x="1848295" y="2251939"/>
                  </a:cubicBezTo>
                  <a:cubicBezTo>
                    <a:pt x="1741177" y="2320500"/>
                    <a:pt x="1622454" y="2361330"/>
                    <a:pt x="1499354" y="2389708"/>
                  </a:cubicBezTo>
                  <a:cubicBezTo>
                    <a:pt x="1301680" y="2435305"/>
                    <a:pt x="1101448" y="2443933"/>
                    <a:pt x="899693" y="2429787"/>
                  </a:cubicBezTo>
                  <a:cubicBezTo>
                    <a:pt x="686761" y="2414851"/>
                    <a:pt x="479659" y="2372270"/>
                    <a:pt x="278447" y="2300598"/>
                  </a:cubicBezTo>
                  <a:cubicBezTo>
                    <a:pt x="194142" y="2270537"/>
                    <a:pt x="112566" y="2234111"/>
                    <a:pt x="33123" y="2192948"/>
                  </a:cubicBezTo>
                  <a:cubicBezTo>
                    <a:pt x="-8488" y="2171410"/>
                    <a:pt x="-11485" y="2154686"/>
                    <a:pt x="23086" y="2122265"/>
                  </a:cubicBezTo>
                  <a:cubicBezTo>
                    <a:pt x="42664" y="2103895"/>
                    <a:pt x="65458" y="2088969"/>
                    <a:pt x="88251" y="2071417"/>
                  </a:cubicBezTo>
                  <a:close/>
                  <a:moveTo>
                    <a:pt x="895384" y="1558384"/>
                  </a:moveTo>
                  <a:cubicBezTo>
                    <a:pt x="901767" y="1568115"/>
                    <a:pt x="904706" y="1573909"/>
                    <a:pt x="908854" y="1578675"/>
                  </a:cubicBezTo>
                  <a:cubicBezTo>
                    <a:pt x="928375" y="1601193"/>
                    <a:pt x="947573" y="1623995"/>
                    <a:pt x="968017" y="1645638"/>
                  </a:cubicBezTo>
                  <a:cubicBezTo>
                    <a:pt x="995062" y="1674291"/>
                    <a:pt x="1013166" y="1707036"/>
                    <a:pt x="1019054" y="1746230"/>
                  </a:cubicBezTo>
                  <a:cubicBezTo>
                    <a:pt x="1022765" y="1771164"/>
                    <a:pt x="1018132" y="1794728"/>
                    <a:pt x="1004775" y="1815990"/>
                  </a:cubicBezTo>
                  <a:cubicBezTo>
                    <a:pt x="989887" y="1839668"/>
                    <a:pt x="967093" y="1846232"/>
                    <a:pt x="942502" y="1833760"/>
                  </a:cubicBezTo>
                  <a:cubicBezTo>
                    <a:pt x="842053" y="1782808"/>
                    <a:pt x="741832" y="1731361"/>
                    <a:pt x="641278" y="1680627"/>
                  </a:cubicBezTo>
                  <a:cubicBezTo>
                    <a:pt x="625791" y="1672807"/>
                    <a:pt x="619740" y="1662200"/>
                    <a:pt x="620892" y="1644991"/>
                  </a:cubicBezTo>
                  <a:cubicBezTo>
                    <a:pt x="622528" y="1618906"/>
                    <a:pt x="622690" y="1592773"/>
                    <a:pt x="623127" y="1566641"/>
                  </a:cubicBezTo>
                  <a:cubicBezTo>
                    <a:pt x="623232" y="1559582"/>
                    <a:pt x="621872" y="1552532"/>
                    <a:pt x="621319" y="1546416"/>
                  </a:cubicBezTo>
                  <a:cubicBezTo>
                    <a:pt x="617124" y="1545208"/>
                    <a:pt x="615384" y="1544447"/>
                    <a:pt x="613528" y="1544171"/>
                  </a:cubicBezTo>
                  <a:cubicBezTo>
                    <a:pt x="600600" y="1542478"/>
                    <a:pt x="587681" y="1540727"/>
                    <a:pt x="574753" y="1539310"/>
                  </a:cubicBezTo>
                  <a:cubicBezTo>
                    <a:pt x="544387" y="1535970"/>
                    <a:pt x="541219" y="1532584"/>
                    <a:pt x="540952" y="1500924"/>
                  </a:cubicBezTo>
                  <a:cubicBezTo>
                    <a:pt x="540781" y="1480595"/>
                    <a:pt x="540952" y="1460208"/>
                    <a:pt x="540952" y="1437176"/>
                  </a:cubicBezTo>
                  <a:cubicBezTo>
                    <a:pt x="505288" y="1445168"/>
                    <a:pt x="471640" y="1451884"/>
                    <a:pt x="438382" y="1460246"/>
                  </a:cubicBezTo>
                  <a:cubicBezTo>
                    <a:pt x="366948" y="1478178"/>
                    <a:pt x="296551" y="1499450"/>
                    <a:pt x="231385" y="1534610"/>
                  </a:cubicBezTo>
                  <a:cubicBezTo>
                    <a:pt x="208592" y="1546901"/>
                    <a:pt x="186351" y="1561389"/>
                    <a:pt x="166830" y="1578294"/>
                  </a:cubicBezTo>
                  <a:cubicBezTo>
                    <a:pt x="120206" y="1618744"/>
                    <a:pt x="120586" y="1658871"/>
                    <a:pt x="168190" y="1697466"/>
                  </a:cubicBezTo>
                  <a:cubicBezTo>
                    <a:pt x="188966" y="1714303"/>
                    <a:pt x="212683" y="1728078"/>
                    <a:pt x="236618" y="1740227"/>
                  </a:cubicBezTo>
                  <a:cubicBezTo>
                    <a:pt x="287446" y="1766141"/>
                    <a:pt x="342023" y="1782208"/>
                    <a:pt x="397152" y="1795822"/>
                  </a:cubicBezTo>
                  <a:cubicBezTo>
                    <a:pt x="539640" y="1830925"/>
                    <a:pt x="684687" y="1846289"/>
                    <a:pt x="830932" y="1852672"/>
                  </a:cubicBezTo>
                  <a:cubicBezTo>
                    <a:pt x="1048336" y="1862186"/>
                    <a:pt x="1264493" y="1850865"/>
                    <a:pt x="1478901" y="1812603"/>
                  </a:cubicBezTo>
                  <a:cubicBezTo>
                    <a:pt x="1575174" y="1795441"/>
                    <a:pt x="1670591" y="1773571"/>
                    <a:pt x="1760394" y="1733720"/>
                  </a:cubicBezTo>
                  <a:cubicBezTo>
                    <a:pt x="1795878" y="1717976"/>
                    <a:pt x="1830982" y="1698997"/>
                    <a:pt x="1861709" y="1675595"/>
                  </a:cubicBezTo>
                  <a:cubicBezTo>
                    <a:pt x="1920025" y="1631321"/>
                    <a:pt x="1918979" y="1585058"/>
                    <a:pt x="1858950" y="1542858"/>
                  </a:cubicBezTo>
                  <a:cubicBezTo>
                    <a:pt x="1827272" y="1520597"/>
                    <a:pt x="1791598" y="1502950"/>
                    <a:pt x="1755733" y="1488243"/>
                  </a:cubicBezTo>
                  <a:cubicBezTo>
                    <a:pt x="1678772" y="1456754"/>
                    <a:pt x="1597625" y="1439631"/>
                    <a:pt x="1515812" y="1425922"/>
                  </a:cubicBezTo>
                  <a:cubicBezTo>
                    <a:pt x="1496024" y="1422593"/>
                    <a:pt x="1476142" y="1420120"/>
                    <a:pt x="1455118" y="1417123"/>
                  </a:cubicBezTo>
                  <a:cubicBezTo>
                    <a:pt x="1450457" y="1462491"/>
                    <a:pt x="1446175" y="1504643"/>
                    <a:pt x="1441799" y="1546692"/>
                  </a:cubicBezTo>
                  <a:cubicBezTo>
                    <a:pt x="1469483" y="1567954"/>
                    <a:pt x="1499735" y="1589596"/>
                    <a:pt x="1527988" y="1613550"/>
                  </a:cubicBezTo>
                  <a:cubicBezTo>
                    <a:pt x="1555101" y="1636505"/>
                    <a:pt x="1578218" y="1663627"/>
                    <a:pt x="1593534" y="1696267"/>
                  </a:cubicBezTo>
                  <a:cubicBezTo>
                    <a:pt x="1610087" y="1731475"/>
                    <a:pt x="1597910" y="1750654"/>
                    <a:pt x="1559952" y="1750225"/>
                  </a:cubicBezTo>
                  <a:cubicBezTo>
                    <a:pt x="1556243" y="1750225"/>
                    <a:pt x="1552532" y="1749949"/>
                    <a:pt x="1548727" y="1749892"/>
                  </a:cubicBezTo>
                  <a:cubicBezTo>
                    <a:pt x="1413831" y="1746724"/>
                    <a:pt x="1278887" y="1743509"/>
                    <a:pt x="1143934" y="1740332"/>
                  </a:cubicBezTo>
                  <a:cubicBezTo>
                    <a:pt x="1106414" y="1739447"/>
                    <a:pt x="1098232" y="1731865"/>
                    <a:pt x="1096330" y="1694573"/>
                  </a:cubicBezTo>
                  <a:cubicBezTo>
                    <a:pt x="1093923" y="1647055"/>
                    <a:pt x="1092020" y="1599499"/>
                    <a:pt x="1089290" y="1551991"/>
                  </a:cubicBezTo>
                  <a:cubicBezTo>
                    <a:pt x="1088852" y="1544171"/>
                    <a:pt x="1087549" y="1534011"/>
                    <a:pt x="1082583" y="1529302"/>
                  </a:cubicBezTo>
                  <a:cubicBezTo>
                    <a:pt x="1064641" y="1512359"/>
                    <a:pt x="1060551" y="1491905"/>
                    <a:pt x="1060722" y="1468570"/>
                  </a:cubicBezTo>
                  <a:cubicBezTo>
                    <a:pt x="1060884" y="1443684"/>
                    <a:pt x="1059028" y="1418759"/>
                    <a:pt x="1058049" y="1394424"/>
                  </a:cubicBezTo>
                  <a:lnTo>
                    <a:pt x="953081" y="1394424"/>
                  </a:lnTo>
                  <a:cubicBezTo>
                    <a:pt x="945004" y="1437899"/>
                    <a:pt x="936557" y="1478835"/>
                    <a:pt x="930125" y="1520121"/>
                  </a:cubicBezTo>
                  <a:cubicBezTo>
                    <a:pt x="927072" y="1539633"/>
                    <a:pt x="920413" y="1554064"/>
                    <a:pt x="895384" y="1558278"/>
                  </a:cubicBezTo>
                  <a:close/>
                  <a:moveTo>
                    <a:pt x="50845" y="2150196"/>
                  </a:moveTo>
                  <a:cubicBezTo>
                    <a:pt x="65733" y="2158234"/>
                    <a:pt x="74619" y="2163267"/>
                    <a:pt x="83666" y="2167852"/>
                  </a:cubicBezTo>
                  <a:cubicBezTo>
                    <a:pt x="170150" y="2211917"/>
                    <a:pt x="259801" y="2248219"/>
                    <a:pt x="352117" y="2278014"/>
                  </a:cubicBezTo>
                  <a:cubicBezTo>
                    <a:pt x="606165" y="2360084"/>
                    <a:pt x="866758" y="2396929"/>
                    <a:pt x="1133460" y="2389546"/>
                  </a:cubicBezTo>
                  <a:cubicBezTo>
                    <a:pt x="1284832" y="2385342"/>
                    <a:pt x="1433998" y="2365383"/>
                    <a:pt x="1579455" y="2321699"/>
                  </a:cubicBezTo>
                  <a:cubicBezTo>
                    <a:pt x="1683528" y="2290486"/>
                    <a:pt x="1782559" y="2248219"/>
                    <a:pt x="1870556" y="2182940"/>
                  </a:cubicBezTo>
                  <a:cubicBezTo>
                    <a:pt x="1892056" y="2166930"/>
                    <a:pt x="1912129" y="2148826"/>
                    <a:pt x="1934009" y="2130675"/>
                  </a:cubicBezTo>
                  <a:cubicBezTo>
                    <a:pt x="1924021" y="2118765"/>
                    <a:pt x="1915934" y="2109137"/>
                    <a:pt x="1908133" y="2099795"/>
                  </a:cubicBezTo>
                  <a:cubicBezTo>
                    <a:pt x="1771239" y="2191368"/>
                    <a:pt x="1698464" y="2221925"/>
                    <a:pt x="1538738" y="2256581"/>
                  </a:cubicBezTo>
                  <a:cubicBezTo>
                    <a:pt x="1429242" y="2280364"/>
                    <a:pt x="1318309" y="2293159"/>
                    <a:pt x="1206587" y="2298135"/>
                  </a:cubicBezTo>
                  <a:cubicBezTo>
                    <a:pt x="1046272" y="2305298"/>
                    <a:pt x="886384" y="2299561"/>
                    <a:pt x="727058" y="2279004"/>
                  </a:cubicBezTo>
                  <a:cubicBezTo>
                    <a:pt x="517445" y="2251939"/>
                    <a:pt x="312961" y="2206019"/>
                    <a:pt x="119169" y="2118707"/>
                  </a:cubicBezTo>
                  <a:cubicBezTo>
                    <a:pt x="113327" y="2116081"/>
                    <a:pt x="104062" y="2115473"/>
                    <a:pt x="98830" y="2118384"/>
                  </a:cubicBezTo>
                  <a:cubicBezTo>
                    <a:pt x="83666" y="2126746"/>
                    <a:pt x="69710" y="2137353"/>
                    <a:pt x="50845" y="2150082"/>
                  </a:cubicBezTo>
                  <a:close/>
                  <a:moveTo>
                    <a:pt x="1142459" y="1692823"/>
                  </a:moveTo>
                  <a:cubicBezTo>
                    <a:pt x="1203961" y="1699862"/>
                    <a:pt x="1521900" y="1704305"/>
                    <a:pt x="1541878" y="1698559"/>
                  </a:cubicBezTo>
                  <a:cubicBezTo>
                    <a:pt x="1540070" y="1695277"/>
                    <a:pt x="1538643" y="1691833"/>
                    <a:pt x="1536455" y="1689103"/>
                  </a:cubicBezTo>
                  <a:cubicBezTo>
                    <a:pt x="1467865" y="1605349"/>
                    <a:pt x="1381239" y="1554340"/>
                    <a:pt x="1272456" y="1544447"/>
                  </a:cubicBezTo>
                  <a:cubicBezTo>
                    <a:pt x="1246504" y="1542163"/>
                    <a:pt x="1220504" y="1540546"/>
                    <a:pt x="1194477" y="1539576"/>
                  </a:cubicBezTo>
                  <a:cubicBezTo>
                    <a:pt x="1175336" y="1538815"/>
                    <a:pt x="1156091" y="1539414"/>
                    <a:pt x="1135372" y="1539414"/>
                  </a:cubicBezTo>
                  <a:cubicBezTo>
                    <a:pt x="1137769" y="1591518"/>
                    <a:pt x="1140109" y="1641490"/>
                    <a:pt x="1142516" y="1692823"/>
                  </a:cubicBezTo>
                  <a:close/>
                  <a:moveTo>
                    <a:pt x="667839" y="1549479"/>
                  </a:moveTo>
                  <a:cubicBezTo>
                    <a:pt x="667839" y="1575231"/>
                    <a:pt x="668980" y="1597473"/>
                    <a:pt x="667459" y="1619562"/>
                  </a:cubicBezTo>
                  <a:cubicBezTo>
                    <a:pt x="666260" y="1637114"/>
                    <a:pt x="672966" y="1646237"/>
                    <a:pt x="688340" y="1653905"/>
                  </a:cubicBezTo>
                  <a:cubicBezTo>
                    <a:pt x="775699" y="1697579"/>
                    <a:pt x="862563" y="1742291"/>
                    <a:pt x="949646" y="1786528"/>
                  </a:cubicBezTo>
                  <a:cubicBezTo>
                    <a:pt x="955859" y="1789696"/>
                    <a:pt x="962622" y="1791779"/>
                    <a:pt x="973201" y="1795936"/>
                  </a:cubicBezTo>
                  <a:cubicBezTo>
                    <a:pt x="974676" y="1779202"/>
                    <a:pt x="978053" y="1765360"/>
                    <a:pt x="976578" y="1752138"/>
                  </a:cubicBezTo>
                  <a:cubicBezTo>
                    <a:pt x="973420" y="1724416"/>
                    <a:pt x="960492" y="1700424"/>
                    <a:pt x="940267" y="1681398"/>
                  </a:cubicBezTo>
                  <a:cubicBezTo>
                    <a:pt x="902043" y="1645419"/>
                    <a:pt x="869812" y="1604627"/>
                    <a:pt x="840531" y="1560571"/>
                  </a:cubicBezTo>
                  <a:cubicBezTo>
                    <a:pt x="784965" y="1556956"/>
                    <a:pt x="729455" y="1553417"/>
                    <a:pt x="667839" y="1549422"/>
                  </a:cubicBezTo>
                  <a:close/>
                  <a:moveTo>
                    <a:pt x="1057116" y="1345222"/>
                  </a:moveTo>
                  <a:cubicBezTo>
                    <a:pt x="1052160" y="1163274"/>
                    <a:pt x="1047194" y="983685"/>
                    <a:pt x="1042286" y="804039"/>
                  </a:cubicBezTo>
                  <a:cubicBezTo>
                    <a:pt x="1040164" y="803982"/>
                    <a:pt x="1038033" y="803868"/>
                    <a:pt x="1035959" y="803820"/>
                  </a:cubicBezTo>
                  <a:cubicBezTo>
                    <a:pt x="1010169" y="983952"/>
                    <a:pt x="984436" y="1164102"/>
                    <a:pt x="958532" y="1345222"/>
                  </a:cubicBezTo>
                  <a:lnTo>
                    <a:pt x="1057174" y="1345222"/>
                  </a:lnTo>
                  <a:close/>
                </a:path>
              </a:pathLst>
            </a:custGeom>
            <a:grpFill/>
            <a:ln w="9508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BB512D7F-C91A-62DF-AF12-A43DEE14E635}"/>
                </a:ext>
              </a:extLst>
            </p:cNvPr>
            <p:cNvSpPr/>
            <p:nvPr/>
          </p:nvSpPr>
          <p:spPr>
            <a:xfrm>
              <a:off x="7876298" y="2108952"/>
              <a:ext cx="2621748" cy="2355112"/>
            </a:xfrm>
            <a:custGeom>
              <a:avLst/>
              <a:gdLst>
                <a:gd name="csX0" fmla="*/ 1545303 w 2621748"/>
                <a:gd name="csY0" fmla="*/ 592961 h 2355112"/>
                <a:gd name="csX1" fmla="*/ 1488976 w 2621748"/>
                <a:gd name="csY1" fmla="*/ 691479 h 2355112"/>
                <a:gd name="csX2" fmla="*/ 1514604 w 2621748"/>
                <a:gd name="csY2" fmla="*/ 707175 h 2355112"/>
                <a:gd name="csX3" fmla="*/ 1565689 w 2621748"/>
                <a:gd name="csY3" fmla="*/ 740947 h 2355112"/>
                <a:gd name="csX4" fmla="*/ 1580739 w 2621748"/>
                <a:gd name="csY4" fmla="*/ 774243 h 2355112"/>
                <a:gd name="csX5" fmla="*/ 1550211 w 2621748"/>
                <a:gd name="csY5" fmla="*/ 961766 h 2355112"/>
                <a:gd name="csX6" fmla="*/ 1494864 w 2621748"/>
                <a:gd name="csY6" fmla="*/ 1140708 h 2355112"/>
                <a:gd name="csX7" fmla="*/ 1485646 w 2621748"/>
                <a:gd name="csY7" fmla="*/ 1170009 h 2355112"/>
                <a:gd name="csX8" fmla="*/ 1497918 w 2621748"/>
                <a:gd name="csY8" fmla="*/ 1195047 h 2355112"/>
                <a:gd name="csX9" fmla="*/ 1521634 w 2621748"/>
                <a:gd name="csY9" fmla="*/ 1185439 h 2355112"/>
                <a:gd name="csX10" fmla="*/ 1538815 w 2621748"/>
                <a:gd name="csY10" fmla="*/ 1150336 h 2355112"/>
                <a:gd name="csX11" fmla="*/ 1608717 w 2621748"/>
                <a:gd name="csY11" fmla="*/ 905943 h 2355112"/>
                <a:gd name="csX12" fmla="*/ 1621037 w 2621748"/>
                <a:gd name="csY12" fmla="*/ 811639 h 2355112"/>
                <a:gd name="csX13" fmla="*/ 1625242 w 2621748"/>
                <a:gd name="csY13" fmla="*/ 788028 h 2355112"/>
                <a:gd name="csX14" fmla="*/ 1680713 w 2621748"/>
                <a:gd name="csY14" fmla="*/ 824596 h 2355112"/>
                <a:gd name="csX15" fmla="*/ 1884009 w 2621748"/>
                <a:gd name="csY15" fmla="*/ 896325 h 2355112"/>
                <a:gd name="csX16" fmla="*/ 1967344 w 2621748"/>
                <a:gd name="csY16" fmla="*/ 892120 h 2355112"/>
                <a:gd name="csX17" fmla="*/ 2066185 w 2621748"/>
                <a:gd name="csY17" fmla="*/ 833453 h 2355112"/>
                <a:gd name="csX18" fmla="*/ 2157321 w 2621748"/>
                <a:gd name="csY18" fmla="*/ 683497 h 2355112"/>
                <a:gd name="csX19" fmla="*/ 2159509 w 2621748"/>
                <a:gd name="csY19" fmla="*/ 574857 h 2355112"/>
                <a:gd name="csX20" fmla="*/ 2126974 w 2621748"/>
                <a:gd name="csY20" fmla="*/ 476682 h 2355112"/>
                <a:gd name="csX21" fmla="*/ 2122693 w 2621748"/>
                <a:gd name="csY21" fmla="*/ 446392 h 2355112"/>
                <a:gd name="csX22" fmla="*/ 2173779 w 2621748"/>
                <a:gd name="csY22" fmla="*/ 412715 h 2355112"/>
                <a:gd name="csX23" fmla="*/ 2204506 w 2621748"/>
                <a:gd name="csY23" fmla="*/ 431570 h 2355112"/>
                <a:gd name="csX24" fmla="*/ 2244937 w 2621748"/>
                <a:gd name="csY24" fmla="*/ 465799 h 2355112"/>
                <a:gd name="csX25" fmla="*/ 2252358 w 2621748"/>
                <a:gd name="csY25" fmla="*/ 448846 h 2355112"/>
                <a:gd name="csX26" fmla="*/ 2305821 w 2621748"/>
                <a:gd name="csY26" fmla="*/ 335402 h 2355112"/>
                <a:gd name="csX27" fmla="*/ 2360046 w 2621748"/>
                <a:gd name="csY27" fmla="*/ 288502 h 2355112"/>
                <a:gd name="csX28" fmla="*/ 2412939 w 2621748"/>
                <a:gd name="csY28" fmla="*/ 318944 h 2355112"/>
                <a:gd name="csX29" fmla="*/ 2413225 w 2621748"/>
                <a:gd name="csY29" fmla="*/ 363894 h 2355112"/>
                <a:gd name="csX30" fmla="*/ 2437864 w 2621748"/>
                <a:gd name="csY30" fmla="*/ 346390 h 2355112"/>
                <a:gd name="csX31" fmla="*/ 2487047 w 2621748"/>
                <a:gd name="csY31" fmla="*/ 320704 h 2355112"/>
                <a:gd name="csX32" fmla="*/ 2528524 w 2621748"/>
                <a:gd name="csY32" fmla="*/ 360716 h 2355112"/>
                <a:gd name="csX33" fmla="*/ 2511781 w 2621748"/>
                <a:gd name="csY33" fmla="*/ 398988 h 2355112"/>
                <a:gd name="csX34" fmla="*/ 2494466 w 2621748"/>
                <a:gd name="csY34" fmla="*/ 430476 h 2355112"/>
                <a:gd name="csX35" fmla="*/ 2519200 w 2621748"/>
                <a:gd name="csY35" fmla="*/ 420745 h 2355112"/>
                <a:gd name="csX36" fmla="*/ 2559251 w 2621748"/>
                <a:gd name="csY36" fmla="*/ 409043 h 2355112"/>
                <a:gd name="csX37" fmla="*/ 2602346 w 2621748"/>
                <a:gd name="csY37" fmla="*/ 465580 h 2355112"/>
                <a:gd name="csX38" fmla="*/ 2579515 w 2621748"/>
                <a:gd name="csY38" fmla="*/ 500569 h 2355112"/>
                <a:gd name="csX39" fmla="*/ 2562295 w 2621748"/>
                <a:gd name="csY39" fmla="*/ 521726 h 2355112"/>
                <a:gd name="csX40" fmla="*/ 2575995 w 2621748"/>
                <a:gd name="csY40" fmla="*/ 522868 h 2355112"/>
                <a:gd name="csX41" fmla="*/ 2616235 w 2621748"/>
                <a:gd name="csY41" fmla="*/ 591153 h 2355112"/>
                <a:gd name="csX42" fmla="*/ 2573331 w 2621748"/>
                <a:gd name="csY42" fmla="*/ 645283 h 2355112"/>
                <a:gd name="csX43" fmla="*/ 2457555 w 2621748"/>
                <a:gd name="csY43" fmla="*/ 723405 h 2355112"/>
                <a:gd name="csX44" fmla="*/ 2437103 w 2621748"/>
                <a:gd name="csY44" fmla="*/ 750736 h 2355112"/>
                <a:gd name="csX45" fmla="*/ 2390773 w 2621748"/>
                <a:gd name="csY45" fmla="*/ 920822 h 2355112"/>
                <a:gd name="csX46" fmla="*/ 2327796 w 2621748"/>
                <a:gd name="csY46" fmla="*/ 1075867 h 2355112"/>
                <a:gd name="csX47" fmla="*/ 2254736 w 2621748"/>
                <a:gd name="csY47" fmla="*/ 1174271 h 2355112"/>
                <a:gd name="csX48" fmla="*/ 1988558 w 2621748"/>
                <a:gd name="csY48" fmla="*/ 1278811 h 2355112"/>
                <a:gd name="csX49" fmla="*/ 1820176 w 2621748"/>
                <a:gd name="csY49" fmla="*/ 1257539 h 2355112"/>
                <a:gd name="csX50" fmla="*/ 1816275 w 2621748"/>
                <a:gd name="csY50" fmla="*/ 1290502 h 2355112"/>
                <a:gd name="csX51" fmla="*/ 1835682 w 2621748"/>
                <a:gd name="csY51" fmla="*/ 1731370 h 2355112"/>
                <a:gd name="csX52" fmla="*/ 1902274 w 2621748"/>
                <a:gd name="csY52" fmla="*/ 2108870 h 2355112"/>
                <a:gd name="csX53" fmla="*/ 1910550 w 2621748"/>
                <a:gd name="csY53" fmla="*/ 2261955 h 2355112"/>
                <a:gd name="csX54" fmla="*/ 1859845 w 2621748"/>
                <a:gd name="csY54" fmla="*/ 2347831 h 2355112"/>
                <a:gd name="csX55" fmla="*/ 1817702 w 2621748"/>
                <a:gd name="csY55" fmla="*/ 2351284 h 2355112"/>
                <a:gd name="csX56" fmla="*/ 1583194 w 2621748"/>
                <a:gd name="csY56" fmla="*/ 2199188 h 2355112"/>
                <a:gd name="csX57" fmla="*/ 1463509 w 2621748"/>
                <a:gd name="csY57" fmla="*/ 2051677 h 2355112"/>
                <a:gd name="csX58" fmla="*/ 1357390 w 2621748"/>
                <a:gd name="csY58" fmla="*/ 1760071 h 2355112"/>
                <a:gd name="csX59" fmla="*/ 1347582 w 2621748"/>
                <a:gd name="csY59" fmla="*/ 1687961 h 2355112"/>
                <a:gd name="csX60" fmla="*/ 1344690 w 2621748"/>
                <a:gd name="csY60" fmla="*/ 1671456 h 2355112"/>
                <a:gd name="csX61" fmla="*/ 1324293 w 2621748"/>
                <a:gd name="csY61" fmla="*/ 1656520 h 2355112"/>
                <a:gd name="csX62" fmla="*/ 1306685 w 2621748"/>
                <a:gd name="csY62" fmla="*/ 1671075 h 2355112"/>
                <a:gd name="csX63" fmla="*/ 1302433 w 2621748"/>
                <a:gd name="csY63" fmla="*/ 1706873 h 2355112"/>
                <a:gd name="csX64" fmla="*/ 1273141 w 2621748"/>
                <a:gd name="csY64" fmla="*/ 1922660 h 2355112"/>
                <a:gd name="csX65" fmla="*/ 921869 w 2621748"/>
                <a:gd name="csY65" fmla="*/ 2307818 h 2355112"/>
                <a:gd name="csX66" fmla="*/ 804848 w 2621748"/>
                <a:gd name="csY66" fmla="*/ 2332581 h 2355112"/>
                <a:gd name="csX67" fmla="*/ 768812 w 2621748"/>
                <a:gd name="csY67" fmla="*/ 2313612 h 2355112"/>
                <a:gd name="csX68" fmla="*/ 756645 w 2621748"/>
                <a:gd name="csY68" fmla="*/ 2207388 h 2355112"/>
                <a:gd name="csX69" fmla="*/ 790787 w 2621748"/>
                <a:gd name="csY69" fmla="*/ 2066061 h 2355112"/>
                <a:gd name="csX70" fmla="*/ 851633 w 2621748"/>
                <a:gd name="csY70" fmla="*/ 1787564 h 2355112"/>
                <a:gd name="csX71" fmla="*/ 868491 w 2621748"/>
                <a:gd name="csY71" fmla="*/ 1581129 h 2355112"/>
                <a:gd name="csX72" fmla="*/ 852566 w 2621748"/>
                <a:gd name="csY72" fmla="*/ 1257758 h 2355112"/>
                <a:gd name="csX73" fmla="*/ 848037 w 2621748"/>
                <a:gd name="csY73" fmla="*/ 1234584 h 2355112"/>
                <a:gd name="csX74" fmla="*/ 757196 w 2621748"/>
                <a:gd name="csY74" fmla="*/ 1249938 h 2355112"/>
                <a:gd name="csX75" fmla="*/ 496384 w 2621748"/>
                <a:gd name="csY75" fmla="*/ 1222550 h 2355112"/>
                <a:gd name="csX76" fmla="*/ 212617 w 2621748"/>
                <a:gd name="csY76" fmla="*/ 889657 h 2355112"/>
                <a:gd name="csX77" fmla="*/ 189272 w 2621748"/>
                <a:gd name="csY77" fmla="*/ 746255 h 2355112"/>
                <a:gd name="csX78" fmla="*/ 158849 w 2621748"/>
                <a:gd name="csY78" fmla="*/ 679882 h 2355112"/>
                <a:gd name="csX79" fmla="*/ 33760 w 2621748"/>
                <a:gd name="csY79" fmla="*/ 532933 h 2355112"/>
                <a:gd name="csX80" fmla="*/ 3061 w 2621748"/>
                <a:gd name="csY80" fmla="*/ 480068 h 2355112"/>
                <a:gd name="csX81" fmla="*/ 42588 w 2621748"/>
                <a:gd name="csY81" fmla="*/ 418233 h 2355112"/>
                <a:gd name="csX82" fmla="*/ 100333 w 2621748"/>
                <a:gd name="csY82" fmla="*/ 422495 h 2355112"/>
                <a:gd name="csX83" fmla="*/ 82839 w 2621748"/>
                <a:gd name="csY83" fmla="*/ 393080 h 2355112"/>
                <a:gd name="csX84" fmla="*/ 51207 w 2621748"/>
                <a:gd name="csY84" fmla="*/ 324804 h 2355112"/>
                <a:gd name="csX85" fmla="*/ 60749 w 2621748"/>
                <a:gd name="csY85" fmla="*/ 283746 h 2355112"/>
                <a:gd name="csX86" fmla="*/ 102788 w 2621748"/>
                <a:gd name="csY86" fmla="*/ 281501 h 2355112"/>
                <a:gd name="csX87" fmla="*/ 145654 w 2621748"/>
                <a:gd name="csY87" fmla="*/ 305940 h 2355112"/>
                <a:gd name="csX88" fmla="*/ 140203 w 2621748"/>
                <a:gd name="csY88" fmla="*/ 280958 h 2355112"/>
                <a:gd name="csX89" fmla="*/ 151162 w 2621748"/>
                <a:gd name="csY89" fmla="*/ 235200 h 2355112"/>
                <a:gd name="csX90" fmla="*/ 199688 w 2621748"/>
                <a:gd name="csY90" fmla="*/ 242906 h 2355112"/>
                <a:gd name="csX91" fmla="*/ 246417 w 2621748"/>
                <a:gd name="csY91" fmla="*/ 290738 h 2355112"/>
                <a:gd name="csX92" fmla="*/ 261143 w 2621748"/>
                <a:gd name="csY92" fmla="*/ 307576 h 2355112"/>
                <a:gd name="csX93" fmla="*/ 258689 w 2621748"/>
                <a:gd name="csY93" fmla="*/ 285001 h 2355112"/>
                <a:gd name="csX94" fmla="*/ 257385 w 2621748"/>
                <a:gd name="csY94" fmla="*/ 237712 h 2355112"/>
                <a:gd name="csX95" fmla="*/ 307605 w 2621748"/>
                <a:gd name="csY95" fmla="*/ 215679 h 2355112"/>
                <a:gd name="csX96" fmla="*/ 339560 w 2621748"/>
                <a:gd name="csY96" fmla="*/ 250174 h 2355112"/>
                <a:gd name="csX97" fmla="*/ 389827 w 2621748"/>
                <a:gd name="csY97" fmla="*/ 368042 h 2355112"/>
                <a:gd name="csX98" fmla="*/ 397790 w 2621748"/>
                <a:gd name="csY98" fmla="*/ 398008 h 2355112"/>
                <a:gd name="csX99" fmla="*/ 414695 w 2621748"/>
                <a:gd name="csY99" fmla="*/ 373350 h 2355112"/>
                <a:gd name="csX100" fmla="*/ 444091 w 2621748"/>
                <a:gd name="csY100" fmla="*/ 340054 h 2355112"/>
                <a:gd name="csX101" fmla="*/ 490496 w 2621748"/>
                <a:gd name="csY101" fmla="*/ 358091 h 2355112"/>
                <a:gd name="csX102" fmla="*/ 488041 w 2621748"/>
                <a:gd name="csY102" fmla="*/ 413476 h 2355112"/>
                <a:gd name="csX103" fmla="*/ 457723 w 2621748"/>
                <a:gd name="csY103" fmla="*/ 529822 h 2355112"/>
                <a:gd name="csX104" fmla="*/ 445831 w 2621748"/>
                <a:gd name="csY104" fmla="*/ 619531 h 2355112"/>
                <a:gd name="csX105" fmla="*/ 482419 w 2621748"/>
                <a:gd name="csY105" fmla="*/ 770695 h 2355112"/>
                <a:gd name="csX106" fmla="*/ 669133 w 2621748"/>
                <a:gd name="csY106" fmla="*/ 910766 h 2355112"/>
                <a:gd name="csX107" fmla="*/ 879554 w 2621748"/>
                <a:gd name="csY107" fmla="*/ 884957 h 2355112"/>
                <a:gd name="csX108" fmla="*/ 968217 w 2621748"/>
                <a:gd name="csY108" fmla="*/ 843841 h 2355112"/>
                <a:gd name="csX109" fmla="*/ 991724 w 2621748"/>
                <a:gd name="csY109" fmla="*/ 832853 h 2355112"/>
                <a:gd name="csX110" fmla="*/ 1044179 w 2621748"/>
                <a:gd name="csY110" fmla="*/ 1230312 h 2355112"/>
                <a:gd name="csX111" fmla="*/ 1055795 w 2621748"/>
                <a:gd name="csY111" fmla="*/ 1270601 h 2355112"/>
                <a:gd name="csX112" fmla="*/ 1082184 w 2621748"/>
                <a:gd name="csY112" fmla="*/ 1289294 h 2355112"/>
                <a:gd name="csX113" fmla="*/ 1095874 w 2621748"/>
                <a:gd name="csY113" fmla="*/ 1262086 h 2355112"/>
                <a:gd name="csX114" fmla="*/ 1086275 w 2621748"/>
                <a:gd name="csY114" fmla="*/ 1212656 h 2355112"/>
                <a:gd name="csX115" fmla="*/ 1035941 w 2621748"/>
                <a:gd name="csY115" fmla="*/ 909235 h 2355112"/>
                <a:gd name="csX116" fmla="*/ 1036873 w 2621748"/>
                <a:gd name="csY116" fmla="*/ 825471 h 2355112"/>
                <a:gd name="csX117" fmla="*/ 1058088 w 2621748"/>
                <a:gd name="csY117" fmla="*/ 792946 h 2355112"/>
                <a:gd name="csX118" fmla="*/ 1137808 w 2621748"/>
                <a:gd name="csY118" fmla="*/ 746807 h 2355112"/>
                <a:gd name="csX119" fmla="*/ 1150888 w 2621748"/>
                <a:gd name="csY119" fmla="*/ 736685 h 2355112"/>
                <a:gd name="csX120" fmla="*/ 1054977 w 2621748"/>
                <a:gd name="csY120" fmla="*/ 592086 h 2355112"/>
                <a:gd name="csX121" fmla="*/ 974001 w 2621748"/>
                <a:gd name="csY121" fmla="*/ 583714 h 2355112"/>
                <a:gd name="csX122" fmla="*/ 945538 w 2621748"/>
                <a:gd name="csY122" fmla="*/ 537090 h 2355112"/>
                <a:gd name="csX123" fmla="*/ 1039489 w 2621748"/>
                <a:gd name="csY123" fmla="*/ 434196 h 2355112"/>
                <a:gd name="csX124" fmla="*/ 1228325 w 2621748"/>
                <a:gd name="csY124" fmla="*/ 209334 h 2355112"/>
                <a:gd name="csX125" fmla="*/ 1214959 w 2621748"/>
                <a:gd name="csY125" fmla="*/ 192172 h 2355112"/>
                <a:gd name="csX126" fmla="*/ 1211306 w 2621748"/>
                <a:gd name="csY126" fmla="*/ 60739 h 2355112"/>
                <a:gd name="csX127" fmla="*/ 1331714 w 2621748"/>
                <a:gd name="csY127" fmla="*/ 930 h 2355112"/>
                <a:gd name="csX128" fmla="*/ 1415306 w 2621748"/>
                <a:gd name="csY128" fmla="*/ 159590 h 2355112"/>
                <a:gd name="csX129" fmla="*/ 1376264 w 2621748"/>
                <a:gd name="csY129" fmla="*/ 215841 h 2355112"/>
                <a:gd name="csX130" fmla="*/ 1569562 w 2621748"/>
                <a:gd name="csY130" fmla="*/ 445564 h 2355112"/>
                <a:gd name="csX131" fmla="*/ 1660831 w 2621748"/>
                <a:gd name="csY131" fmla="*/ 502700 h 2355112"/>
                <a:gd name="csX132" fmla="*/ 1637295 w 2621748"/>
                <a:gd name="csY132" fmla="*/ 583990 h 2355112"/>
                <a:gd name="csX133" fmla="*/ 1545084 w 2621748"/>
                <a:gd name="csY133" fmla="*/ 592799 h 2355112"/>
                <a:gd name="csX134" fmla="*/ 1483515 w 2621748"/>
                <a:gd name="csY134" fmla="*/ 326821 h 2355112"/>
                <a:gd name="csX135" fmla="*/ 1305809 w 2621748"/>
                <a:gd name="csY135" fmla="*/ 375043 h 2355112"/>
                <a:gd name="csX136" fmla="*/ 1133222 w 2621748"/>
                <a:gd name="csY136" fmla="*/ 320866 h 2355112"/>
                <a:gd name="csX137" fmla="*/ 1099469 w 2621748"/>
                <a:gd name="csY137" fmla="*/ 373074 h 2355112"/>
                <a:gd name="csX138" fmla="*/ 1084258 w 2621748"/>
                <a:gd name="csY138" fmla="*/ 500132 h 2355112"/>
                <a:gd name="csX139" fmla="*/ 1167355 w 2621748"/>
                <a:gd name="csY139" fmla="*/ 690385 h 2355112"/>
                <a:gd name="csX140" fmla="*/ 1342777 w 2621748"/>
                <a:gd name="csY140" fmla="*/ 734887 h 2355112"/>
                <a:gd name="csX141" fmla="*/ 1446109 w 2621748"/>
                <a:gd name="csY141" fmla="*/ 666326 h 2355112"/>
                <a:gd name="csX142" fmla="*/ 1517163 w 2621748"/>
                <a:gd name="csY142" fmla="*/ 388381 h 2355112"/>
                <a:gd name="csX143" fmla="*/ 1483572 w 2621748"/>
                <a:gd name="csY143" fmla="*/ 326774 h 2355112"/>
                <a:gd name="csX144" fmla="*/ 111949 w 2621748"/>
                <a:gd name="csY144" fmla="*/ 340216 h 2355112"/>
                <a:gd name="csX145" fmla="*/ 106716 w 2621748"/>
                <a:gd name="csY145" fmla="*/ 344316 h 2355112"/>
                <a:gd name="csX146" fmla="*/ 127655 w 2621748"/>
                <a:gd name="csY146" fmla="*/ 379638 h 2355112"/>
                <a:gd name="csX147" fmla="*/ 188567 w 2621748"/>
                <a:gd name="csY147" fmla="*/ 463116 h 2355112"/>
                <a:gd name="csX148" fmla="*/ 203398 w 2621748"/>
                <a:gd name="csY148" fmla="*/ 486461 h 2355112"/>
                <a:gd name="csX149" fmla="*/ 199803 w 2621748"/>
                <a:gd name="csY149" fmla="*/ 509197 h 2355112"/>
                <a:gd name="csX150" fmla="*/ 175316 w 2621748"/>
                <a:gd name="csY150" fmla="*/ 516313 h 2355112"/>
                <a:gd name="csX151" fmla="*/ 150781 w 2621748"/>
                <a:gd name="csY151" fmla="*/ 503737 h 2355112"/>
                <a:gd name="csX152" fmla="*/ 75694 w 2621748"/>
                <a:gd name="csY152" fmla="*/ 467378 h 2355112"/>
                <a:gd name="csX153" fmla="*/ 44444 w 2621748"/>
                <a:gd name="csY153" fmla="*/ 462792 h 2355112"/>
                <a:gd name="csX154" fmla="*/ 55136 w 2621748"/>
                <a:gd name="csY154" fmla="*/ 485206 h 2355112"/>
                <a:gd name="csX155" fmla="*/ 210809 w 2621748"/>
                <a:gd name="csY155" fmla="*/ 676439 h 2355112"/>
                <a:gd name="csX156" fmla="*/ 278210 w 2621748"/>
                <a:gd name="csY156" fmla="*/ 642819 h 2355112"/>
                <a:gd name="csX157" fmla="*/ 376633 w 2621748"/>
                <a:gd name="csY157" fmla="*/ 596519 h 2355112"/>
                <a:gd name="csX158" fmla="*/ 405809 w 2621748"/>
                <a:gd name="csY158" fmla="*/ 561967 h 2355112"/>
                <a:gd name="csX159" fmla="*/ 423752 w 2621748"/>
                <a:gd name="csY159" fmla="*/ 497344 h 2355112"/>
                <a:gd name="csX160" fmla="*/ 440380 w 2621748"/>
                <a:gd name="csY160" fmla="*/ 429002 h 2355112"/>
                <a:gd name="csX161" fmla="*/ 424950 w 2621748"/>
                <a:gd name="csY161" fmla="*/ 446173 h 2355112"/>
                <a:gd name="csX162" fmla="*/ 410661 w 2621748"/>
                <a:gd name="csY162" fmla="*/ 473399 h 2355112"/>
                <a:gd name="csX163" fmla="*/ 381874 w 2621748"/>
                <a:gd name="csY163" fmla="*/ 491218 h 2355112"/>
                <a:gd name="csX164" fmla="*/ 359243 w 2621748"/>
                <a:gd name="csY164" fmla="*/ 463011 h 2355112"/>
                <a:gd name="csX165" fmla="*/ 357226 w 2621748"/>
                <a:gd name="csY165" fmla="*/ 443547 h 2355112"/>
                <a:gd name="csX166" fmla="*/ 320905 w 2621748"/>
                <a:gd name="csY166" fmla="*/ 309326 h 2355112"/>
                <a:gd name="csX167" fmla="*/ 310983 w 2621748"/>
                <a:gd name="csY167" fmla="*/ 293421 h 2355112"/>
                <a:gd name="csX168" fmla="*/ 331322 w 2621748"/>
                <a:gd name="csY168" fmla="*/ 412497 h 2355112"/>
                <a:gd name="csX169" fmla="*/ 331264 w 2621748"/>
                <a:gd name="csY169" fmla="*/ 437259 h 2355112"/>
                <a:gd name="csX170" fmla="*/ 290863 w 2621748"/>
                <a:gd name="csY170" fmla="*/ 448247 h 2355112"/>
                <a:gd name="csX171" fmla="*/ 274557 w 2621748"/>
                <a:gd name="csY171" fmla="*/ 422333 h 2355112"/>
                <a:gd name="csX172" fmla="*/ 218505 w 2621748"/>
                <a:gd name="csY172" fmla="*/ 329009 h 2355112"/>
                <a:gd name="csX173" fmla="*/ 205472 w 2621748"/>
                <a:gd name="csY173" fmla="*/ 314682 h 2355112"/>
                <a:gd name="csX174" fmla="*/ 237912 w 2621748"/>
                <a:gd name="csY174" fmla="*/ 398778 h 2355112"/>
                <a:gd name="csX175" fmla="*/ 252914 w 2621748"/>
                <a:gd name="csY175" fmla="*/ 437858 h 2355112"/>
                <a:gd name="csX176" fmla="*/ 242222 w 2621748"/>
                <a:gd name="csY176" fmla="*/ 466398 h 2355112"/>
                <a:gd name="csX177" fmla="*/ 212779 w 2621748"/>
                <a:gd name="csY177" fmla="*/ 458198 h 2355112"/>
                <a:gd name="csX178" fmla="*/ 200345 w 2621748"/>
                <a:gd name="csY178" fmla="*/ 439609 h 2355112"/>
                <a:gd name="csX179" fmla="*/ 112063 w 2621748"/>
                <a:gd name="csY179" fmla="*/ 340054 h 2355112"/>
                <a:gd name="csX180" fmla="*/ 1203562 w 2621748"/>
                <a:gd name="csY180" fmla="*/ 768840 h 2355112"/>
                <a:gd name="csX181" fmla="*/ 1214255 w 2621748"/>
                <a:gd name="csY181" fmla="*/ 1045035 h 2355112"/>
                <a:gd name="csX182" fmla="*/ 1388260 w 2621748"/>
                <a:gd name="csY182" fmla="*/ 1040611 h 2355112"/>
                <a:gd name="csX183" fmla="*/ 1409636 w 2621748"/>
                <a:gd name="csY183" fmla="*/ 756263 h 2355112"/>
                <a:gd name="csX184" fmla="*/ 1203562 w 2621748"/>
                <a:gd name="csY184" fmla="*/ 768783 h 2355112"/>
                <a:gd name="csX185" fmla="*/ 2576470 w 2621748"/>
                <a:gd name="csY185" fmla="*/ 574867 h 2355112"/>
                <a:gd name="csX186" fmla="*/ 2571048 w 2621748"/>
                <a:gd name="csY186" fmla="*/ 569235 h 2355112"/>
                <a:gd name="csX187" fmla="*/ 2552402 w 2621748"/>
                <a:gd name="csY187" fmla="*/ 572679 h 2355112"/>
                <a:gd name="csX188" fmla="*/ 2485239 w 2621748"/>
                <a:gd name="csY188" fmla="*/ 599962 h 2355112"/>
                <a:gd name="csX189" fmla="*/ 2449469 w 2621748"/>
                <a:gd name="csY189" fmla="*/ 615707 h 2355112"/>
                <a:gd name="csX190" fmla="*/ 2418266 w 2621748"/>
                <a:gd name="csY190" fmla="*/ 605918 h 2355112"/>
                <a:gd name="csX191" fmla="*/ 2425591 w 2621748"/>
                <a:gd name="csY191" fmla="*/ 576122 h 2355112"/>
                <a:gd name="csX192" fmla="*/ 2442906 w 2621748"/>
                <a:gd name="csY192" fmla="*/ 562014 h 2355112"/>
                <a:gd name="csX193" fmla="*/ 2531854 w 2621748"/>
                <a:gd name="csY193" fmla="*/ 485424 h 2355112"/>
                <a:gd name="csX194" fmla="*/ 2552592 w 2621748"/>
                <a:gd name="csY194" fmla="*/ 462136 h 2355112"/>
                <a:gd name="csX195" fmla="*/ 2547835 w 2621748"/>
                <a:gd name="csY195" fmla="*/ 456390 h 2355112"/>
                <a:gd name="csX196" fmla="*/ 2493325 w 2621748"/>
                <a:gd name="csY196" fmla="*/ 487936 h 2355112"/>
                <a:gd name="csX197" fmla="*/ 2430062 w 2621748"/>
                <a:gd name="csY197" fmla="*/ 538622 h 2355112"/>
                <a:gd name="csX198" fmla="*/ 2378977 w 2621748"/>
                <a:gd name="csY198" fmla="*/ 553053 h 2355112"/>
                <a:gd name="csX199" fmla="*/ 2388776 w 2621748"/>
                <a:gd name="csY199" fmla="*/ 501606 h 2355112"/>
                <a:gd name="csX200" fmla="*/ 2454131 w 2621748"/>
                <a:gd name="csY200" fmla="*/ 407407 h 2355112"/>
                <a:gd name="csX201" fmla="*/ 2463644 w 2621748"/>
                <a:gd name="csY201" fmla="*/ 389047 h 2355112"/>
                <a:gd name="csX202" fmla="*/ 2446235 w 2621748"/>
                <a:gd name="csY202" fmla="*/ 398712 h 2355112"/>
                <a:gd name="csX203" fmla="*/ 2374125 w 2621748"/>
                <a:gd name="csY203" fmla="*/ 484054 h 2355112"/>
                <a:gd name="csX204" fmla="*/ 2350818 w 2621748"/>
                <a:gd name="csY204" fmla="*/ 511880 h 2355112"/>
                <a:gd name="csX205" fmla="*/ 2320377 w 2621748"/>
                <a:gd name="csY205" fmla="*/ 516637 h 2355112"/>
                <a:gd name="csX206" fmla="*/ 2312385 w 2621748"/>
                <a:gd name="csY206" fmla="*/ 487060 h 2355112"/>
                <a:gd name="csX207" fmla="*/ 2321613 w 2621748"/>
                <a:gd name="csY207" fmla="*/ 466674 h 2355112"/>
                <a:gd name="csX208" fmla="*/ 2357383 w 2621748"/>
                <a:gd name="csY208" fmla="*/ 381655 h 2355112"/>
                <a:gd name="csX209" fmla="*/ 2368608 w 2621748"/>
                <a:gd name="csY209" fmla="*/ 342185 h 2355112"/>
                <a:gd name="csX210" fmla="*/ 2363186 w 2621748"/>
                <a:gd name="csY210" fmla="*/ 339074 h 2355112"/>
                <a:gd name="csX211" fmla="*/ 2338832 w 2621748"/>
                <a:gd name="csY211" fmla="*/ 367661 h 2355112"/>
                <a:gd name="csX212" fmla="*/ 2291266 w 2621748"/>
                <a:gd name="csY212" fmla="*/ 480506 h 2355112"/>
                <a:gd name="csX213" fmla="*/ 2283561 w 2621748"/>
                <a:gd name="csY213" fmla="*/ 510301 h 2355112"/>
                <a:gd name="csX214" fmla="*/ 2234187 w 2621748"/>
                <a:gd name="csY214" fmla="*/ 522820 h 2355112"/>
                <a:gd name="csX215" fmla="*/ 2213354 w 2621748"/>
                <a:gd name="csY215" fmla="*/ 500236 h 2355112"/>
                <a:gd name="csX216" fmla="*/ 2177299 w 2621748"/>
                <a:gd name="csY216" fmla="*/ 466940 h 2355112"/>
                <a:gd name="csX217" fmla="*/ 2172352 w 2621748"/>
                <a:gd name="csY217" fmla="*/ 470222 h 2355112"/>
                <a:gd name="csX218" fmla="*/ 2177489 w 2621748"/>
                <a:gd name="csY218" fmla="*/ 493843 h 2355112"/>
                <a:gd name="csX219" fmla="*/ 2204031 w 2621748"/>
                <a:gd name="csY219" fmla="*/ 579176 h 2355112"/>
                <a:gd name="csX220" fmla="*/ 2260253 w 2621748"/>
                <a:gd name="csY220" fmla="*/ 636208 h 2355112"/>
                <a:gd name="csX221" fmla="*/ 2423308 w 2621748"/>
                <a:gd name="csY221" fmla="*/ 693933 h 2355112"/>
                <a:gd name="csX222" fmla="*/ 2475060 w 2621748"/>
                <a:gd name="csY222" fmla="*/ 659001 h 2355112"/>
                <a:gd name="csX223" fmla="*/ 2545933 w 2621748"/>
                <a:gd name="csY223" fmla="*/ 609247 h 2355112"/>
                <a:gd name="csX224" fmla="*/ 2576565 w 2621748"/>
                <a:gd name="csY224" fmla="*/ 574914 h 2355112"/>
                <a:gd name="csX225" fmla="*/ 1224672 w 2621748"/>
                <a:gd name="csY225" fmla="*/ 1133050 h 2355112"/>
                <a:gd name="csX226" fmla="*/ 1376692 w 2621748"/>
                <a:gd name="csY226" fmla="*/ 1134477 h 2355112"/>
                <a:gd name="csX227" fmla="*/ 1381116 w 2621748"/>
                <a:gd name="csY227" fmla="*/ 1084942 h 2355112"/>
                <a:gd name="csX228" fmla="*/ 1219164 w 2621748"/>
                <a:gd name="csY228" fmla="*/ 1090184 h 2355112"/>
                <a:gd name="csX229" fmla="*/ 1224672 w 2621748"/>
                <a:gd name="csY229" fmla="*/ 1132993 h 2355112"/>
                <a:gd name="csX230" fmla="*/ 1369338 w 2621748"/>
                <a:gd name="csY230" fmla="*/ 1183460 h 2355112"/>
                <a:gd name="csX231" fmla="*/ 1232901 w 2621748"/>
                <a:gd name="csY231" fmla="*/ 1183460 h 2355112"/>
                <a:gd name="csX232" fmla="*/ 1241843 w 2621748"/>
                <a:gd name="csY232" fmla="*/ 1232339 h 2355112"/>
                <a:gd name="csX233" fmla="*/ 1360443 w 2621748"/>
                <a:gd name="csY233" fmla="*/ 1242290 h 2355112"/>
                <a:gd name="csX234" fmla="*/ 1369386 w 2621748"/>
                <a:gd name="csY234" fmla="*/ 1183460 h 2355112"/>
                <a:gd name="csX235" fmla="*/ 1353689 w 2621748"/>
                <a:gd name="csY235" fmla="*/ 1285755 h 2355112"/>
                <a:gd name="csX236" fmla="*/ 1269327 w 2621748"/>
                <a:gd name="csY236" fmla="*/ 1280494 h 2355112"/>
                <a:gd name="csX237" fmla="*/ 1253078 w 2621748"/>
                <a:gd name="csY237" fmla="*/ 1281427 h 2355112"/>
                <a:gd name="csX238" fmla="*/ 1336071 w 2621748"/>
                <a:gd name="csY238" fmla="*/ 1358131 h 2355112"/>
                <a:gd name="csX239" fmla="*/ 1341417 w 2621748"/>
                <a:gd name="csY239" fmla="*/ 1356000 h 2355112"/>
                <a:gd name="csX240" fmla="*/ 1353737 w 2621748"/>
                <a:gd name="csY240" fmla="*/ 1285793 h 2355112"/>
                <a:gd name="csX241" fmla="*/ 1558117 w 2621748"/>
                <a:gd name="csY241" fmla="*/ 544520 h 2355112"/>
                <a:gd name="csX242" fmla="*/ 1609098 w 2621748"/>
                <a:gd name="csY242" fmla="*/ 548896 h 2355112"/>
                <a:gd name="csX243" fmla="*/ 1613027 w 2621748"/>
                <a:gd name="csY243" fmla="*/ 505373 h 2355112"/>
                <a:gd name="csX244" fmla="*/ 1566023 w 2621748"/>
                <a:gd name="csY244" fmla="*/ 500017 h 2355112"/>
                <a:gd name="csX245" fmla="*/ 1558060 w 2621748"/>
                <a:gd name="csY245" fmla="*/ 544520 h 2355112"/>
                <a:gd name="csX246" fmla="*/ 1333731 w 2621748"/>
                <a:gd name="csY246" fmla="*/ 1403842 h 2355112"/>
                <a:gd name="csX247" fmla="*/ 1278545 w 2621748"/>
                <a:gd name="csY247" fmla="*/ 1403842 h 2355112"/>
                <a:gd name="csX248" fmla="*/ 1308264 w 2621748"/>
                <a:gd name="csY248" fmla="*/ 1504319 h 2355112"/>
                <a:gd name="csX249" fmla="*/ 1333731 w 2621748"/>
                <a:gd name="csY249" fmla="*/ 1403842 h 2355112"/>
                <a:gd name="csX250" fmla="*/ 1036978 w 2621748"/>
                <a:gd name="csY250" fmla="*/ 486680 h 2355112"/>
                <a:gd name="csX251" fmla="*/ 993027 w 2621748"/>
                <a:gd name="csY251" fmla="*/ 513250 h 2355112"/>
                <a:gd name="csX252" fmla="*/ 1000228 w 2621748"/>
                <a:gd name="csY252" fmla="*/ 546108 h 2355112"/>
                <a:gd name="csX253" fmla="*/ 1042543 w 2621748"/>
                <a:gd name="csY253" fmla="*/ 541457 h 2355112"/>
                <a:gd name="csX254" fmla="*/ 1036978 w 2621748"/>
                <a:gd name="csY254" fmla="*/ 486680 h 23551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</a:cxnLst>
              <a:rect l="l" t="t" r="r" b="b"/>
              <a:pathLst>
                <a:path w="2621748" h="2355112">
                  <a:moveTo>
                    <a:pt x="1545303" y="592961"/>
                  </a:moveTo>
                  <a:cubicBezTo>
                    <a:pt x="1526324" y="626142"/>
                    <a:pt x="1508439" y="657365"/>
                    <a:pt x="1488976" y="691479"/>
                  </a:cubicBezTo>
                  <a:cubicBezTo>
                    <a:pt x="1497861" y="696892"/>
                    <a:pt x="1506366" y="701810"/>
                    <a:pt x="1514604" y="707175"/>
                  </a:cubicBezTo>
                  <a:cubicBezTo>
                    <a:pt x="1531718" y="718325"/>
                    <a:pt x="1548461" y="730074"/>
                    <a:pt x="1565689" y="740947"/>
                  </a:cubicBezTo>
                  <a:cubicBezTo>
                    <a:pt x="1578342" y="748938"/>
                    <a:pt x="1581396" y="759926"/>
                    <a:pt x="1580739" y="774243"/>
                  </a:cubicBezTo>
                  <a:cubicBezTo>
                    <a:pt x="1577857" y="837991"/>
                    <a:pt x="1566783" y="900540"/>
                    <a:pt x="1550211" y="961766"/>
                  </a:cubicBezTo>
                  <a:cubicBezTo>
                    <a:pt x="1533906" y="1022022"/>
                    <a:pt x="1513510" y="1081118"/>
                    <a:pt x="1494864" y="1140708"/>
                  </a:cubicBezTo>
                  <a:cubicBezTo>
                    <a:pt x="1491810" y="1150497"/>
                    <a:pt x="1487824" y="1160058"/>
                    <a:pt x="1485646" y="1170009"/>
                  </a:cubicBezTo>
                  <a:cubicBezTo>
                    <a:pt x="1483135" y="1181111"/>
                    <a:pt x="1486407" y="1190738"/>
                    <a:pt x="1497918" y="1195047"/>
                  </a:cubicBezTo>
                  <a:cubicBezTo>
                    <a:pt x="1508278" y="1198929"/>
                    <a:pt x="1516621" y="1194067"/>
                    <a:pt x="1521634" y="1185439"/>
                  </a:cubicBezTo>
                  <a:cubicBezTo>
                    <a:pt x="1528198" y="1174166"/>
                    <a:pt x="1533944" y="1162436"/>
                    <a:pt x="1538815" y="1150336"/>
                  </a:cubicBezTo>
                  <a:cubicBezTo>
                    <a:pt x="1570656" y="1071329"/>
                    <a:pt x="1593344" y="989649"/>
                    <a:pt x="1608717" y="905943"/>
                  </a:cubicBezTo>
                  <a:cubicBezTo>
                    <a:pt x="1614444" y="874835"/>
                    <a:pt x="1616899" y="843080"/>
                    <a:pt x="1621037" y="811639"/>
                  </a:cubicBezTo>
                  <a:cubicBezTo>
                    <a:pt x="1621969" y="804533"/>
                    <a:pt x="1623549" y="797541"/>
                    <a:pt x="1625242" y="788028"/>
                  </a:cubicBezTo>
                  <a:cubicBezTo>
                    <a:pt x="1645248" y="801251"/>
                    <a:pt x="1662923" y="813066"/>
                    <a:pt x="1680713" y="824596"/>
                  </a:cubicBezTo>
                  <a:cubicBezTo>
                    <a:pt x="1742834" y="864732"/>
                    <a:pt x="1810092" y="890969"/>
                    <a:pt x="1884009" y="896325"/>
                  </a:cubicBezTo>
                  <a:cubicBezTo>
                    <a:pt x="1911596" y="898352"/>
                    <a:pt x="1939946" y="896325"/>
                    <a:pt x="1967344" y="892120"/>
                  </a:cubicBezTo>
                  <a:cubicBezTo>
                    <a:pt x="2007394" y="885937"/>
                    <a:pt x="2039644" y="863962"/>
                    <a:pt x="2066185" y="833453"/>
                  </a:cubicBezTo>
                  <a:cubicBezTo>
                    <a:pt x="2105285" y="788684"/>
                    <a:pt x="2131826" y="736904"/>
                    <a:pt x="2157321" y="683497"/>
                  </a:cubicBezTo>
                  <a:cubicBezTo>
                    <a:pt x="2175397" y="645502"/>
                    <a:pt x="2175206" y="612263"/>
                    <a:pt x="2159509" y="574857"/>
                  </a:cubicBezTo>
                  <a:cubicBezTo>
                    <a:pt x="2146095" y="543207"/>
                    <a:pt x="2137154" y="509645"/>
                    <a:pt x="2126974" y="476682"/>
                  </a:cubicBezTo>
                  <a:cubicBezTo>
                    <a:pt x="2124025" y="466855"/>
                    <a:pt x="2122598" y="456647"/>
                    <a:pt x="2122693" y="446392"/>
                  </a:cubicBezTo>
                  <a:cubicBezTo>
                    <a:pt x="2122789" y="415550"/>
                    <a:pt x="2145049" y="400795"/>
                    <a:pt x="2173779" y="412715"/>
                  </a:cubicBezTo>
                  <a:cubicBezTo>
                    <a:pt x="2184719" y="417301"/>
                    <a:pt x="2194993" y="424302"/>
                    <a:pt x="2204506" y="431570"/>
                  </a:cubicBezTo>
                  <a:cubicBezTo>
                    <a:pt x="2217825" y="441683"/>
                    <a:pt x="2230097" y="453165"/>
                    <a:pt x="2244937" y="465799"/>
                  </a:cubicBezTo>
                  <a:cubicBezTo>
                    <a:pt x="2247791" y="459510"/>
                    <a:pt x="2250645" y="454373"/>
                    <a:pt x="2252358" y="448846"/>
                  </a:cubicBezTo>
                  <a:cubicBezTo>
                    <a:pt x="2265105" y="408606"/>
                    <a:pt x="2281278" y="370011"/>
                    <a:pt x="2305821" y="335402"/>
                  </a:cubicBezTo>
                  <a:cubicBezTo>
                    <a:pt x="2319996" y="315339"/>
                    <a:pt x="2336644" y="297844"/>
                    <a:pt x="2360046" y="288502"/>
                  </a:cubicBezTo>
                  <a:cubicBezTo>
                    <a:pt x="2386493" y="277848"/>
                    <a:pt x="2409324" y="290519"/>
                    <a:pt x="2412939" y="318944"/>
                  </a:cubicBezTo>
                  <a:cubicBezTo>
                    <a:pt x="2414651" y="332396"/>
                    <a:pt x="2413225" y="346285"/>
                    <a:pt x="2413225" y="363894"/>
                  </a:cubicBezTo>
                  <a:cubicBezTo>
                    <a:pt x="2423404" y="356616"/>
                    <a:pt x="2430158" y="350766"/>
                    <a:pt x="2437864" y="346390"/>
                  </a:cubicBezTo>
                  <a:cubicBezTo>
                    <a:pt x="2453940" y="337257"/>
                    <a:pt x="2469733" y="326602"/>
                    <a:pt x="2487047" y="320704"/>
                  </a:cubicBezTo>
                  <a:cubicBezTo>
                    <a:pt x="2514255" y="311458"/>
                    <a:pt x="2536039" y="333005"/>
                    <a:pt x="2528524" y="360716"/>
                  </a:cubicBezTo>
                  <a:cubicBezTo>
                    <a:pt x="2525004" y="374006"/>
                    <a:pt x="2517870" y="386468"/>
                    <a:pt x="2511781" y="398988"/>
                  </a:cubicBezTo>
                  <a:cubicBezTo>
                    <a:pt x="2507499" y="407959"/>
                    <a:pt x="2502268" y="416425"/>
                    <a:pt x="2494466" y="430476"/>
                  </a:cubicBezTo>
                  <a:cubicBezTo>
                    <a:pt x="2506358" y="425777"/>
                    <a:pt x="2512637" y="422828"/>
                    <a:pt x="2519200" y="420745"/>
                  </a:cubicBezTo>
                  <a:cubicBezTo>
                    <a:pt x="2532519" y="416482"/>
                    <a:pt x="2545647" y="410794"/>
                    <a:pt x="2559251" y="409043"/>
                  </a:cubicBezTo>
                  <a:cubicBezTo>
                    <a:pt x="2595211" y="404401"/>
                    <a:pt x="2616710" y="432503"/>
                    <a:pt x="2602346" y="465580"/>
                  </a:cubicBezTo>
                  <a:cubicBezTo>
                    <a:pt x="2596923" y="478156"/>
                    <a:pt x="2587600" y="489144"/>
                    <a:pt x="2579515" y="500569"/>
                  </a:cubicBezTo>
                  <a:cubicBezTo>
                    <a:pt x="2574948" y="507133"/>
                    <a:pt x="2569430" y="513031"/>
                    <a:pt x="2562295" y="521726"/>
                  </a:cubicBezTo>
                  <a:cubicBezTo>
                    <a:pt x="2569144" y="522269"/>
                    <a:pt x="2572570" y="522440"/>
                    <a:pt x="2575995" y="522868"/>
                  </a:cubicBezTo>
                  <a:cubicBezTo>
                    <a:pt x="2613952" y="527843"/>
                    <a:pt x="2629933" y="554965"/>
                    <a:pt x="2616235" y="591153"/>
                  </a:cubicBezTo>
                  <a:cubicBezTo>
                    <a:pt x="2607673" y="613795"/>
                    <a:pt x="2592357" y="631613"/>
                    <a:pt x="2573331" y="645283"/>
                  </a:cubicBezTo>
                  <a:cubicBezTo>
                    <a:pt x="2535469" y="672395"/>
                    <a:pt x="2497035" y="698690"/>
                    <a:pt x="2457555" y="723405"/>
                  </a:cubicBezTo>
                  <a:cubicBezTo>
                    <a:pt x="2446045" y="730625"/>
                    <a:pt x="2440337" y="738607"/>
                    <a:pt x="2437103" y="750736"/>
                  </a:cubicBezTo>
                  <a:cubicBezTo>
                    <a:pt x="2421881" y="807492"/>
                    <a:pt x="2406851" y="864295"/>
                    <a:pt x="2390773" y="920822"/>
                  </a:cubicBezTo>
                  <a:cubicBezTo>
                    <a:pt x="2375457" y="974780"/>
                    <a:pt x="2357288" y="1028082"/>
                    <a:pt x="2327796" y="1075867"/>
                  </a:cubicBezTo>
                  <a:cubicBezTo>
                    <a:pt x="2306392" y="1110532"/>
                    <a:pt x="2282609" y="1144751"/>
                    <a:pt x="2254736" y="1174271"/>
                  </a:cubicBezTo>
                  <a:cubicBezTo>
                    <a:pt x="2182911" y="1250214"/>
                    <a:pt x="2093678" y="1287439"/>
                    <a:pt x="1988558" y="1278811"/>
                  </a:cubicBezTo>
                  <a:cubicBezTo>
                    <a:pt x="1933096" y="1274263"/>
                    <a:pt x="1878111" y="1265016"/>
                    <a:pt x="1820176" y="1257539"/>
                  </a:cubicBezTo>
                  <a:cubicBezTo>
                    <a:pt x="1818939" y="1266995"/>
                    <a:pt x="1817321" y="1278753"/>
                    <a:pt x="1816275" y="1290502"/>
                  </a:cubicBezTo>
                  <a:cubicBezTo>
                    <a:pt x="1803528" y="1438279"/>
                    <a:pt x="1811138" y="1585343"/>
                    <a:pt x="1835682" y="1731370"/>
                  </a:cubicBezTo>
                  <a:cubicBezTo>
                    <a:pt x="1856896" y="1857381"/>
                    <a:pt x="1880679" y="1982963"/>
                    <a:pt x="1902274" y="2108870"/>
                  </a:cubicBezTo>
                  <a:cubicBezTo>
                    <a:pt x="1910931" y="2159442"/>
                    <a:pt x="1919017" y="2210347"/>
                    <a:pt x="1910550" y="2261955"/>
                  </a:cubicBezTo>
                  <a:cubicBezTo>
                    <a:pt x="1904842" y="2297154"/>
                    <a:pt x="1893046" y="2328643"/>
                    <a:pt x="1859845" y="2347831"/>
                  </a:cubicBezTo>
                  <a:cubicBezTo>
                    <a:pt x="1846051" y="2355869"/>
                    <a:pt x="1833494" y="2357077"/>
                    <a:pt x="1817702" y="2351284"/>
                  </a:cubicBezTo>
                  <a:cubicBezTo>
                    <a:pt x="1727993" y="2318207"/>
                    <a:pt x="1647227" y="2270964"/>
                    <a:pt x="1583194" y="2199188"/>
                  </a:cubicBezTo>
                  <a:cubicBezTo>
                    <a:pt x="1541051" y="2152003"/>
                    <a:pt x="1500638" y="2102915"/>
                    <a:pt x="1463509" y="2051677"/>
                  </a:cubicBezTo>
                  <a:cubicBezTo>
                    <a:pt x="1400798" y="1965031"/>
                    <a:pt x="1372392" y="1864706"/>
                    <a:pt x="1357390" y="1760071"/>
                  </a:cubicBezTo>
                  <a:cubicBezTo>
                    <a:pt x="1353956" y="1736069"/>
                    <a:pt x="1350902" y="1712020"/>
                    <a:pt x="1347582" y="1687961"/>
                  </a:cubicBezTo>
                  <a:cubicBezTo>
                    <a:pt x="1346811" y="1682443"/>
                    <a:pt x="1346431" y="1676698"/>
                    <a:pt x="1344690" y="1671456"/>
                  </a:cubicBezTo>
                  <a:cubicBezTo>
                    <a:pt x="1341522" y="1661714"/>
                    <a:pt x="1334596" y="1653952"/>
                    <a:pt x="1324293" y="1656520"/>
                  </a:cubicBezTo>
                  <a:cubicBezTo>
                    <a:pt x="1317425" y="1658214"/>
                    <a:pt x="1308806" y="1664778"/>
                    <a:pt x="1306685" y="1671075"/>
                  </a:cubicBezTo>
                  <a:cubicBezTo>
                    <a:pt x="1302917" y="1682225"/>
                    <a:pt x="1302594" y="1694849"/>
                    <a:pt x="1302433" y="1706873"/>
                  </a:cubicBezTo>
                  <a:cubicBezTo>
                    <a:pt x="1301395" y="1780029"/>
                    <a:pt x="1294032" y="1852624"/>
                    <a:pt x="1273141" y="1922660"/>
                  </a:cubicBezTo>
                  <a:cubicBezTo>
                    <a:pt x="1218127" y="2107386"/>
                    <a:pt x="1104816" y="2240684"/>
                    <a:pt x="921869" y="2307818"/>
                  </a:cubicBezTo>
                  <a:cubicBezTo>
                    <a:pt x="884844" y="2321422"/>
                    <a:pt x="843947" y="2324495"/>
                    <a:pt x="804848" y="2332581"/>
                  </a:cubicBezTo>
                  <a:cubicBezTo>
                    <a:pt x="787515" y="2336139"/>
                    <a:pt x="777098" y="2328205"/>
                    <a:pt x="768812" y="2313612"/>
                  </a:cubicBezTo>
                  <a:cubicBezTo>
                    <a:pt x="749453" y="2279764"/>
                    <a:pt x="749614" y="2243310"/>
                    <a:pt x="756645" y="2207388"/>
                  </a:cubicBezTo>
                  <a:cubicBezTo>
                    <a:pt x="765977" y="2159880"/>
                    <a:pt x="777916" y="2112809"/>
                    <a:pt x="790787" y="2066061"/>
                  </a:cubicBezTo>
                  <a:cubicBezTo>
                    <a:pt x="816083" y="1974268"/>
                    <a:pt x="841825" y="1882581"/>
                    <a:pt x="851633" y="1787564"/>
                  </a:cubicBezTo>
                  <a:cubicBezTo>
                    <a:pt x="858730" y="1718907"/>
                    <a:pt x="859976" y="1649585"/>
                    <a:pt x="868491" y="1581129"/>
                  </a:cubicBezTo>
                  <a:cubicBezTo>
                    <a:pt x="882066" y="1472117"/>
                    <a:pt x="864343" y="1365237"/>
                    <a:pt x="852566" y="1257758"/>
                  </a:cubicBezTo>
                  <a:cubicBezTo>
                    <a:pt x="851748" y="1250490"/>
                    <a:pt x="849788" y="1243327"/>
                    <a:pt x="848037" y="1234584"/>
                  </a:cubicBezTo>
                  <a:cubicBezTo>
                    <a:pt x="817063" y="1239826"/>
                    <a:pt x="787182" y="1245124"/>
                    <a:pt x="757196" y="1249938"/>
                  </a:cubicBezTo>
                  <a:cubicBezTo>
                    <a:pt x="667821" y="1264265"/>
                    <a:pt x="580519" y="1255190"/>
                    <a:pt x="496384" y="1222550"/>
                  </a:cubicBezTo>
                  <a:cubicBezTo>
                    <a:pt x="342500" y="1162845"/>
                    <a:pt x="252696" y="1046557"/>
                    <a:pt x="212617" y="889657"/>
                  </a:cubicBezTo>
                  <a:cubicBezTo>
                    <a:pt x="200668" y="842919"/>
                    <a:pt x="194675" y="794363"/>
                    <a:pt x="189272" y="746255"/>
                  </a:cubicBezTo>
                  <a:cubicBezTo>
                    <a:pt x="186275" y="719685"/>
                    <a:pt x="176191" y="699451"/>
                    <a:pt x="158849" y="679882"/>
                  </a:cubicBezTo>
                  <a:cubicBezTo>
                    <a:pt x="116144" y="631774"/>
                    <a:pt x="74439" y="582772"/>
                    <a:pt x="33760" y="532933"/>
                  </a:cubicBezTo>
                  <a:cubicBezTo>
                    <a:pt x="20880" y="516989"/>
                    <a:pt x="10529" y="499161"/>
                    <a:pt x="3061" y="480068"/>
                  </a:cubicBezTo>
                  <a:cubicBezTo>
                    <a:pt x="-9049" y="449008"/>
                    <a:pt x="9388" y="420526"/>
                    <a:pt x="42588" y="418233"/>
                  </a:cubicBezTo>
                  <a:cubicBezTo>
                    <a:pt x="60749" y="416977"/>
                    <a:pt x="79233" y="420745"/>
                    <a:pt x="100333" y="422495"/>
                  </a:cubicBezTo>
                  <a:cubicBezTo>
                    <a:pt x="93902" y="411783"/>
                    <a:pt x="87633" y="402812"/>
                    <a:pt x="82839" y="393080"/>
                  </a:cubicBezTo>
                  <a:cubicBezTo>
                    <a:pt x="71708" y="370562"/>
                    <a:pt x="59988" y="348254"/>
                    <a:pt x="51207" y="324804"/>
                  </a:cubicBezTo>
                  <a:cubicBezTo>
                    <a:pt x="45918" y="310696"/>
                    <a:pt x="47278" y="294790"/>
                    <a:pt x="60749" y="283746"/>
                  </a:cubicBezTo>
                  <a:cubicBezTo>
                    <a:pt x="74001" y="272920"/>
                    <a:pt x="88775" y="274556"/>
                    <a:pt x="102788" y="281501"/>
                  </a:cubicBezTo>
                  <a:cubicBezTo>
                    <a:pt x="116039" y="288065"/>
                    <a:pt x="128530" y="296103"/>
                    <a:pt x="145654" y="305940"/>
                  </a:cubicBezTo>
                  <a:cubicBezTo>
                    <a:pt x="143361" y="295494"/>
                    <a:pt x="141620" y="288283"/>
                    <a:pt x="140203" y="280958"/>
                  </a:cubicBezTo>
                  <a:cubicBezTo>
                    <a:pt x="136978" y="264063"/>
                    <a:pt x="134361" y="246521"/>
                    <a:pt x="151162" y="235200"/>
                  </a:cubicBezTo>
                  <a:cubicBezTo>
                    <a:pt x="168932" y="223223"/>
                    <a:pt x="185999" y="230872"/>
                    <a:pt x="199688" y="242906"/>
                  </a:cubicBezTo>
                  <a:cubicBezTo>
                    <a:pt x="216375" y="257556"/>
                    <a:pt x="230987" y="274613"/>
                    <a:pt x="246417" y="290738"/>
                  </a:cubicBezTo>
                  <a:cubicBezTo>
                    <a:pt x="250184" y="294619"/>
                    <a:pt x="253561" y="298891"/>
                    <a:pt x="261143" y="307576"/>
                  </a:cubicBezTo>
                  <a:cubicBezTo>
                    <a:pt x="259887" y="296322"/>
                    <a:pt x="258965" y="290690"/>
                    <a:pt x="258689" y="285001"/>
                  </a:cubicBezTo>
                  <a:cubicBezTo>
                    <a:pt x="257928" y="269200"/>
                    <a:pt x="255198" y="253075"/>
                    <a:pt x="257385" y="237712"/>
                  </a:cubicBezTo>
                  <a:cubicBezTo>
                    <a:pt x="261086" y="211522"/>
                    <a:pt x="286172" y="200420"/>
                    <a:pt x="307605" y="215679"/>
                  </a:cubicBezTo>
                  <a:cubicBezTo>
                    <a:pt x="320144" y="224593"/>
                    <a:pt x="330827" y="237274"/>
                    <a:pt x="339560" y="250174"/>
                  </a:cubicBezTo>
                  <a:cubicBezTo>
                    <a:pt x="363771" y="286095"/>
                    <a:pt x="378269" y="326498"/>
                    <a:pt x="389827" y="368042"/>
                  </a:cubicBezTo>
                  <a:cubicBezTo>
                    <a:pt x="392063" y="376080"/>
                    <a:pt x="394137" y="384176"/>
                    <a:pt x="397790" y="398008"/>
                  </a:cubicBezTo>
                  <a:cubicBezTo>
                    <a:pt x="405049" y="387287"/>
                    <a:pt x="409358" y="379905"/>
                    <a:pt x="414695" y="373350"/>
                  </a:cubicBezTo>
                  <a:cubicBezTo>
                    <a:pt x="424075" y="361867"/>
                    <a:pt x="432636" y="349015"/>
                    <a:pt x="444091" y="340054"/>
                  </a:cubicBezTo>
                  <a:cubicBezTo>
                    <a:pt x="463393" y="325071"/>
                    <a:pt x="487109" y="333928"/>
                    <a:pt x="490496" y="358091"/>
                  </a:cubicBezTo>
                  <a:cubicBezTo>
                    <a:pt x="493054" y="376137"/>
                    <a:pt x="491913" y="395601"/>
                    <a:pt x="488041" y="413476"/>
                  </a:cubicBezTo>
                  <a:cubicBezTo>
                    <a:pt x="479536" y="452623"/>
                    <a:pt x="469281" y="491484"/>
                    <a:pt x="457723" y="529822"/>
                  </a:cubicBezTo>
                  <a:cubicBezTo>
                    <a:pt x="448780" y="559284"/>
                    <a:pt x="443158" y="587928"/>
                    <a:pt x="445831" y="619531"/>
                  </a:cubicBezTo>
                  <a:cubicBezTo>
                    <a:pt x="450245" y="672177"/>
                    <a:pt x="459302" y="722587"/>
                    <a:pt x="482419" y="770695"/>
                  </a:cubicBezTo>
                  <a:cubicBezTo>
                    <a:pt x="520643" y="850348"/>
                    <a:pt x="584171" y="894851"/>
                    <a:pt x="669133" y="910766"/>
                  </a:cubicBezTo>
                  <a:cubicBezTo>
                    <a:pt x="741813" y="924370"/>
                    <a:pt x="811944" y="913116"/>
                    <a:pt x="879554" y="884957"/>
                  </a:cubicBezTo>
                  <a:cubicBezTo>
                    <a:pt x="909606" y="872438"/>
                    <a:pt x="938669" y="857626"/>
                    <a:pt x="968217" y="843841"/>
                  </a:cubicBezTo>
                  <a:cubicBezTo>
                    <a:pt x="975637" y="840397"/>
                    <a:pt x="983000" y="836954"/>
                    <a:pt x="991724" y="832853"/>
                  </a:cubicBezTo>
                  <a:cubicBezTo>
                    <a:pt x="985340" y="970033"/>
                    <a:pt x="1015497" y="1100078"/>
                    <a:pt x="1044179" y="1230312"/>
                  </a:cubicBezTo>
                  <a:cubicBezTo>
                    <a:pt x="1047176" y="1243983"/>
                    <a:pt x="1051057" y="1257435"/>
                    <a:pt x="1055795" y="1270601"/>
                  </a:cubicBezTo>
                  <a:cubicBezTo>
                    <a:pt x="1061569" y="1286459"/>
                    <a:pt x="1071548" y="1293023"/>
                    <a:pt x="1082184" y="1289294"/>
                  </a:cubicBezTo>
                  <a:cubicBezTo>
                    <a:pt x="1095160" y="1284756"/>
                    <a:pt x="1097890" y="1274149"/>
                    <a:pt x="1095874" y="1262086"/>
                  </a:cubicBezTo>
                  <a:cubicBezTo>
                    <a:pt x="1093115" y="1245524"/>
                    <a:pt x="1089909" y="1229047"/>
                    <a:pt x="1086275" y="1212656"/>
                  </a:cubicBezTo>
                  <a:cubicBezTo>
                    <a:pt x="1063805" y="1112435"/>
                    <a:pt x="1043637" y="1011796"/>
                    <a:pt x="1035941" y="909235"/>
                  </a:cubicBezTo>
                  <a:cubicBezTo>
                    <a:pt x="1033877" y="881456"/>
                    <a:pt x="1036711" y="853411"/>
                    <a:pt x="1036873" y="825471"/>
                  </a:cubicBezTo>
                  <a:cubicBezTo>
                    <a:pt x="1036930" y="809727"/>
                    <a:pt x="1043961" y="800328"/>
                    <a:pt x="1058088" y="792946"/>
                  </a:cubicBezTo>
                  <a:cubicBezTo>
                    <a:pt x="1085238" y="778733"/>
                    <a:pt x="1111361" y="762380"/>
                    <a:pt x="1137808" y="746807"/>
                  </a:cubicBezTo>
                  <a:cubicBezTo>
                    <a:pt x="1141565" y="744562"/>
                    <a:pt x="1144837" y="741385"/>
                    <a:pt x="1150888" y="736685"/>
                  </a:cubicBezTo>
                  <a:cubicBezTo>
                    <a:pt x="1104159" y="697653"/>
                    <a:pt x="1074554" y="648831"/>
                    <a:pt x="1054977" y="592086"/>
                  </a:cubicBezTo>
                  <a:cubicBezTo>
                    <a:pt x="1026180" y="599411"/>
                    <a:pt x="998811" y="601818"/>
                    <a:pt x="974001" y="583714"/>
                  </a:cubicBezTo>
                  <a:cubicBezTo>
                    <a:pt x="958076" y="572079"/>
                    <a:pt x="949134" y="556116"/>
                    <a:pt x="945538" y="537090"/>
                  </a:cubicBezTo>
                  <a:cubicBezTo>
                    <a:pt x="936652" y="490400"/>
                    <a:pt x="969473" y="453983"/>
                    <a:pt x="1039489" y="434196"/>
                  </a:cubicBezTo>
                  <a:cubicBezTo>
                    <a:pt x="1043304" y="311572"/>
                    <a:pt x="1111960" y="240822"/>
                    <a:pt x="1228325" y="209334"/>
                  </a:cubicBezTo>
                  <a:cubicBezTo>
                    <a:pt x="1222874" y="202389"/>
                    <a:pt x="1218726" y="197414"/>
                    <a:pt x="1214959" y="192172"/>
                  </a:cubicBezTo>
                  <a:cubicBezTo>
                    <a:pt x="1186334" y="152265"/>
                    <a:pt x="1184317" y="103110"/>
                    <a:pt x="1211306" y="60739"/>
                  </a:cubicBezTo>
                  <a:cubicBezTo>
                    <a:pt x="1239170" y="16893"/>
                    <a:pt x="1279468" y="-5739"/>
                    <a:pt x="1331714" y="930"/>
                  </a:cubicBezTo>
                  <a:cubicBezTo>
                    <a:pt x="1407182" y="10605"/>
                    <a:pt x="1448621" y="89278"/>
                    <a:pt x="1415306" y="159590"/>
                  </a:cubicBezTo>
                  <a:cubicBezTo>
                    <a:pt x="1405983" y="179263"/>
                    <a:pt x="1390277" y="195996"/>
                    <a:pt x="1376264" y="215841"/>
                  </a:cubicBezTo>
                  <a:cubicBezTo>
                    <a:pt x="1491639" y="246787"/>
                    <a:pt x="1565423" y="316052"/>
                    <a:pt x="1569562" y="445564"/>
                  </a:cubicBezTo>
                  <a:cubicBezTo>
                    <a:pt x="1613293" y="444042"/>
                    <a:pt x="1647132" y="458312"/>
                    <a:pt x="1660831" y="502700"/>
                  </a:cubicBezTo>
                  <a:cubicBezTo>
                    <a:pt x="1670629" y="534626"/>
                    <a:pt x="1660831" y="562233"/>
                    <a:pt x="1637295" y="583990"/>
                  </a:cubicBezTo>
                  <a:cubicBezTo>
                    <a:pt x="1610078" y="609085"/>
                    <a:pt x="1578780" y="609637"/>
                    <a:pt x="1545084" y="592799"/>
                  </a:cubicBezTo>
                  <a:close/>
                  <a:moveTo>
                    <a:pt x="1483515" y="326821"/>
                  </a:moveTo>
                  <a:cubicBezTo>
                    <a:pt x="1426646" y="356616"/>
                    <a:pt x="1369005" y="375528"/>
                    <a:pt x="1305809" y="375043"/>
                  </a:cubicBezTo>
                  <a:cubicBezTo>
                    <a:pt x="1242442" y="374549"/>
                    <a:pt x="1185411" y="354818"/>
                    <a:pt x="1133222" y="320866"/>
                  </a:cubicBezTo>
                  <a:cubicBezTo>
                    <a:pt x="1114681" y="335021"/>
                    <a:pt x="1106014" y="353401"/>
                    <a:pt x="1099469" y="373074"/>
                  </a:cubicBezTo>
                  <a:cubicBezTo>
                    <a:pt x="1085733" y="414351"/>
                    <a:pt x="1081042" y="457046"/>
                    <a:pt x="1084258" y="500132"/>
                  </a:cubicBezTo>
                  <a:cubicBezTo>
                    <a:pt x="1089652" y="573059"/>
                    <a:pt x="1112721" y="639214"/>
                    <a:pt x="1167355" y="690385"/>
                  </a:cubicBezTo>
                  <a:cubicBezTo>
                    <a:pt x="1217251" y="737123"/>
                    <a:pt x="1276033" y="753742"/>
                    <a:pt x="1342777" y="734887"/>
                  </a:cubicBezTo>
                  <a:cubicBezTo>
                    <a:pt x="1384331" y="723186"/>
                    <a:pt x="1418578" y="699184"/>
                    <a:pt x="1446109" y="666326"/>
                  </a:cubicBezTo>
                  <a:cubicBezTo>
                    <a:pt x="1514052" y="585255"/>
                    <a:pt x="1534011" y="491161"/>
                    <a:pt x="1517163" y="388381"/>
                  </a:cubicBezTo>
                  <a:cubicBezTo>
                    <a:pt x="1513453" y="365854"/>
                    <a:pt x="1505871" y="343117"/>
                    <a:pt x="1483572" y="326774"/>
                  </a:cubicBezTo>
                  <a:close/>
                  <a:moveTo>
                    <a:pt x="111949" y="340216"/>
                  </a:moveTo>
                  <a:lnTo>
                    <a:pt x="106716" y="344316"/>
                  </a:lnTo>
                  <a:cubicBezTo>
                    <a:pt x="113642" y="356131"/>
                    <a:pt x="119750" y="368536"/>
                    <a:pt x="127655" y="379638"/>
                  </a:cubicBezTo>
                  <a:cubicBezTo>
                    <a:pt x="147556" y="407740"/>
                    <a:pt x="168333" y="435290"/>
                    <a:pt x="188567" y="463116"/>
                  </a:cubicBezTo>
                  <a:cubicBezTo>
                    <a:pt x="194018" y="470612"/>
                    <a:pt x="200944" y="477985"/>
                    <a:pt x="203398" y="486461"/>
                  </a:cubicBezTo>
                  <a:cubicBezTo>
                    <a:pt x="205358" y="493463"/>
                    <a:pt x="204321" y="504831"/>
                    <a:pt x="199803" y="509197"/>
                  </a:cubicBezTo>
                  <a:cubicBezTo>
                    <a:pt x="194237" y="514563"/>
                    <a:pt x="183278" y="517407"/>
                    <a:pt x="175316" y="516313"/>
                  </a:cubicBezTo>
                  <a:cubicBezTo>
                    <a:pt x="166697" y="515105"/>
                    <a:pt x="159067" y="507847"/>
                    <a:pt x="150781" y="503737"/>
                  </a:cubicBezTo>
                  <a:cubicBezTo>
                    <a:pt x="125857" y="491379"/>
                    <a:pt x="101104" y="478584"/>
                    <a:pt x="75694" y="467378"/>
                  </a:cubicBezTo>
                  <a:cubicBezTo>
                    <a:pt x="67513" y="463772"/>
                    <a:pt x="57420" y="464543"/>
                    <a:pt x="44444" y="462792"/>
                  </a:cubicBezTo>
                  <a:cubicBezTo>
                    <a:pt x="49571" y="473780"/>
                    <a:pt x="51264" y="480392"/>
                    <a:pt x="55136" y="485206"/>
                  </a:cubicBezTo>
                  <a:cubicBezTo>
                    <a:pt x="106555" y="548791"/>
                    <a:pt x="158306" y="612044"/>
                    <a:pt x="210809" y="676439"/>
                  </a:cubicBezTo>
                  <a:cubicBezTo>
                    <a:pt x="233441" y="665118"/>
                    <a:pt x="255692" y="653645"/>
                    <a:pt x="278210" y="642819"/>
                  </a:cubicBezTo>
                  <a:cubicBezTo>
                    <a:pt x="310878" y="627123"/>
                    <a:pt x="343756" y="611711"/>
                    <a:pt x="376633" y="596519"/>
                  </a:cubicBezTo>
                  <a:cubicBezTo>
                    <a:pt x="391901" y="589460"/>
                    <a:pt x="401833" y="578910"/>
                    <a:pt x="405809" y="561967"/>
                  </a:cubicBezTo>
                  <a:cubicBezTo>
                    <a:pt x="410984" y="540258"/>
                    <a:pt x="418082" y="518987"/>
                    <a:pt x="423752" y="497344"/>
                  </a:cubicBezTo>
                  <a:cubicBezTo>
                    <a:pt x="429697" y="474655"/>
                    <a:pt x="434872" y="451805"/>
                    <a:pt x="440380" y="429002"/>
                  </a:cubicBezTo>
                  <a:cubicBezTo>
                    <a:pt x="432475" y="433758"/>
                    <a:pt x="428441" y="439828"/>
                    <a:pt x="424950" y="446173"/>
                  </a:cubicBezTo>
                  <a:cubicBezTo>
                    <a:pt x="419984" y="455134"/>
                    <a:pt x="415732" y="464486"/>
                    <a:pt x="410661" y="473399"/>
                  </a:cubicBezTo>
                  <a:cubicBezTo>
                    <a:pt x="404335" y="484435"/>
                    <a:pt x="395992" y="493349"/>
                    <a:pt x="381874" y="491218"/>
                  </a:cubicBezTo>
                  <a:cubicBezTo>
                    <a:pt x="366111" y="488868"/>
                    <a:pt x="361640" y="476453"/>
                    <a:pt x="359243" y="463011"/>
                  </a:cubicBezTo>
                  <a:cubicBezTo>
                    <a:pt x="358091" y="456609"/>
                    <a:pt x="357826" y="450054"/>
                    <a:pt x="357226" y="443547"/>
                  </a:cubicBezTo>
                  <a:cubicBezTo>
                    <a:pt x="352859" y="396695"/>
                    <a:pt x="340483" y="352031"/>
                    <a:pt x="320905" y="309326"/>
                  </a:cubicBezTo>
                  <a:cubicBezTo>
                    <a:pt x="318289" y="303695"/>
                    <a:pt x="314312" y="298719"/>
                    <a:pt x="310983" y="293421"/>
                  </a:cubicBezTo>
                  <a:cubicBezTo>
                    <a:pt x="316110" y="334099"/>
                    <a:pt x="324073" y="373236"/>
                    <a:pt x="331322" y="412497"/>
                  </a:cubicBezTo>
                  <a:cubicBezTo>
                    <a:pt x="332796" y="420526"/>
                    <a:pt x="333177" y="429440"/>
                    <a:pt x="331264" y="437259"/>
                  </a:cubicBezTo>
                  <a:cubicBezTo>
                    <a:pt x="326194" y="458036"/>
                    <a:pt x="305313" y="463772"/>
                    <a:pt x="290863" y="448247"/>
                  </a:cubicBezTo>
                  <a:cubicBezTo>
                    <a:pt x="284041" y="440922"/>
                    <a:pt x="279846" y="431133"/>
                    <a:pt x="274557" y="422333"/>
                  </a:cubicBezTo>
                  <a:cubicBezTo>
                    <a:pt x="255911" y="391225"/>
                    <a:pt x="237427" y="359955"/>
                    <a:pt x="218505" y="329009"/>
                  </a:cubicBezTo>
                  <a:cubicBezTo>
                    <a:pt x="215175" y="323596"/>
                    <a:pt x="209886" y="319439"/>
                    <a:pt x="205472" y="314682"/>
                  </a:cubicBezTo>
                  <a:cubicBezTo>
                    <a:pt x="214357" y="344373"/>
                    <a:pt x="226354" y="371485"/>
                    <a:pt x="237912" y="398778"/>
                  </a:cubicBezTo>
                  <a:cubicBezTo>
                    <a:pt x="243344" y="411640"/>
                    <a:pt x="248348" y="424673"/>
                    <a:pt x="252914" y="437858"/>
                  </a:cubicBezTo>
                  <a:cubicBezTo>
                    <a:pt x="257110" y="449997"/>
                    <a:pt x="253457" y="460500"/>
                    <a:pt x="242222" y="466398"/>
                  </a:cubicBezTo>
                  <a:cubicBezTo>
                    <a:pt x="230663" y="472467"/>
                    <a:pt x="220465" y="468034"/>
                    <a:pt x="212779" y="458198"/>
                  </a:cubicBezTo>
                  <a:cubicBezTo>
                    <a:pt x="208193" y="452347"/>
                    <a:pt x="204540" y="445783"/>
                    <a:pt x="200345" y="439609"/>
                  </a:cubicBezTo>
                  <a:cubicBezTo>
                    <a:pt x="175202" y="402489"/>
                    <a:pt x="146472" y="368698"/>
                    <a:pt x="112063" y="340054"/>
                  </a:cubicBezTo>
                  <a:close/>
                  <a:moveTo>
                    <a:pt x="1203562" y="768840"/>
                  </a:moveTo>
                  <a:cubicBezTo>
                    <a:pt x="1197189" y="863800"/>
                    <a:pt x="1207330" y="953081"/>
                    <a:pt x="1214255" y="1045035"/>
                  </a:cubicBezTo>
                  <a:cubicBezTo>
                    <a:pt x="1273798" y="1043836"/>
                    <a:pt x="1330781" y="1046119"/>
                    <a:pt x="1388260" y="1040611"/>
                  </a:cubicBezTo>
                  <a:cubicBezTo>
                    <a:pt x="1401179" y="945480"/>
                    <a:pt x="1410178" y="853297"/>
                    <a:pt x="1409636" y="756263"/>
                  </a:cubicBezTo>
                  <a:cubicBezTo>
                    <a:pt x="1342892" y="790539"/>
                    <a:pt x="1276690" y="799072"/>
                    <a:pt x="1203562" y="768783"/>
                  </a:cubicBezTo>
                  <a:close/>
                  <a:moveTo>
                    <a:pt x="2576470" y="574867"/>
                  </a:moveTo>
                  <a:cubicBezTo>
                    <a:pt x="2574663" y="573002"/>
                    <a:pt x="2572855" y="571147"/>
                    <a:pt x="2571048" y="569235"/>
                  </a:cubicBezTo>
                  <a:cubicBezTo>
                    <a:pt x="2564864" y="570329"/>
                    <a:pt x="2558205" y="570434"/>
                    <a:pt x="2552402" y="572679"/>
                  </a:cubicBezTo>
                  <a:cubicBezTo>
                    <a:pt x="2529856" y="581459"/>
                    <a:pt x="2507499" y="590554"/>
                    <a:pt x="2485239" y="599962"/>
                  </a:cubicBezTo>
                  <a:cubicBezTo>
                    <a:pt x="2473252" y="604985"/>
                    <a:pt x="2461647" y="611216"/>
                    <a:pt x="2449469" y="615707"/>
                  </a:cubicBezTo>
                  <a:cubicBezTo>
                    <a:pt x="2435295" y="620901"/>
                    <a:pt x="2424450" y="617020"/>
                    <a:pt x="2418266" y="605918"/>
                  </a:cubicBezTo>
                  <a:cubicBezTo>
                    <a:pt x="2411607" y="593836"/>
                    <a:pt x="2416840" y="584323"/>
                    <a:pt x="2425591" y="576122"/>
                  </a:cubicBezTo>
                  <a:cubicBezTo>
                    <a:pt x="2430919" y="571033"/>
                    <a:pt x="2437197" y="566828"/>
                    <a:pt x="2442906" y="562014"/>
                  </a:cubicBezTo>
                  <a:cubicBezTo>
                    <a:pt x="2472587" y="536595"/>
                    <a:pt x="2502458" y="511281"/>
                    <a:pt x="2531854" y="485424"/>
                  </a:cubicBezTo>
                  <a:cubicBezTo>
                    <a:pt x="2539559" y="478584"/>
                    <a:pt x="2545647" y="469956"/>
                    <a:pt x="2552592" y="462136"/>
                  </a:cubicBezTo>
                  <a:lnTo>
                    <a:pt x="2547835" y="456390"/>
                  </a:lnTo>
                  <a:cubicBezTo>
                    <a:pt x="2529571" y="466779"/>
                    <a:pt x="2510354" y="475797"/>
                    <a:pt x="2493325" y="487936"/>
                  </a:cubicBezTo>
                  <a:cubicBezTo>
                    <a:pt x="2471350" y="503518"/>
                    <a:pt x="2450897" y="521451"/>
                    <a:pt x="2430062" y="538622"/>
                  </a:cubicBezTo>
                  <a:cubicBezTo>
                    <a:pt x="2404092" y="560045"/>
                    <a:pt x="2391059" y="563879"/>
                    <a:pt x="2378977" y="553053"/>
                  </a:cubicBezTo>
                  <a:cubicBezTo>
                    <a:pt x="2366134" y="541571"/>
                    <a:pt x="2368703" y="529813"/>
                    <a:pt x="2388776" y="501606"/>
                  </a:cubicBezTo>
                  <a:cubicBezTo>
                    <a:pt x="2410847" y="470412"/>
                    <a:pt x="2432631" y="439010"/>
                    <a:pt x="2454131" y="407407"/>
                  </a:cubicBezTo>
                  <a:cubicBezTo>
                    <a:pt x="2458032" y="401775"/>
                    <a:pt x="2460505" y="395163"/>
                    <a:pt x="2463644" y="389047"/>
                  </a:cubicBezTo>
                  <a:cubicBezTo>
                    <a:pt x="2455748" y="390845"/>
                    <a:pt x="2450230" y="394070"/>
                    <a:pt x="2446235" y="398712"/>
                  </a:cubicBezTo>
                  <a:cubicBezTo>
                    <a:pt x="2421976" y="426985"/>
                    <a:pt x="2398098" y="455572"/>
                    <a:pt x="2374125" y="484054"/>
                  </a:cubicBezTo>
                  <a:cubicBezTo>
                    <a:pt x="2366325" y="493292"/>
                    <a:pt x="2359190" y="503195"/>
                    <a:pt x="2350818" y="511880"/>
                  </a:cubicBezTo>
                  <a:cubicBezTo>
                    <a:pt x="2342256" y="520908"/>
                    <a:pt x="2331031" y="523477"/>
                    <a:pt x="2320377" y="516637"/>
                  </a:cubicBezTo>
                  <a:cubicBezTo>
                    <a:pt x="2309722" y="509807"/>
                    <a:pt x="2307439" y="498923"/>
                    <a:pt x="2312385" y="487060"/>
                  </a:cubicBezTo>
                  <a:cubicBezTo>
                    <a:pt x="2315334" y="480173"/>
                    <a:pt x="2318664" y="473552"/>
                    <a:pt x="2321613" y="466674"/>
                  </a:cubicBezTo>
                  <a:cubicBezTo>
                    <a:pt x="2333694" y="438353"/>
                    <a:pt x="2346062" y="410251"/>
                    <a:pt x="2357383" y="381655"/>
                  </a:cubicBezTo>
                  <a:cubicBezTo>
                    <a:pt x="2362424" y="368974"/>
                    <a:pt x="2364898" y="355361"/>
                    <a:pt x="2368608" y="342185"/>
                  </a:cubicBezTo>
                  <a:cubicBezTo>
                    <a:pt x="2366801" y="341138"/>
                    <a:pt x="2364993" y="340111"/>
                    <a:pt x="2363186" y="339074"/>
                  </a:cubicBezTo>
                  <a:cubicBezTo>
                    <a:pt x="2355005" y="348530"/>
                    <a:pt x="2345776" y="357330"/>
                    <a:pt x="2338832" y="367661"/>
                  </a:cubicBezTo>
                  <a:cubicBezTo>
                    <a:pt x="2315811" y="402099"/>
                    <a:pt x="2301350" y="440437"/>
                    <a:pt x="2291266" y="480506"/>
                  </a:cubicBezTo>
                  <a:cubicBezTo>
                    <a:pt x="2288697" y="490457"/>
                    <a:pt x="2286986" y="500674"/>
                    <a:pt x="2283561" y="510301"/>
                  </a:cubicBezTo>
                  <a:cubicBezTo>
                    <a:pt x="2274143" y="536814"/>
                    <a:pt x="2254641" y="541733"/>
                    <a:pt x="2234187" y="522820"/>
                  </a:cubicBezTo>
                  <a:cubicBezTo>
                    <a:pt x="2226767" y="515876"/>
                    <a:pt x="2220679" y="507343"/>
                    <a:pt x="2213354" y="500236"/>
                  </a:cubicBezTo>
                  <a:cubicBezTo>
                    <a:pt x="2201653" y="488868"/>
                    <a:pt x="2189381" y="478042"/>
                    <a:pt x="2177299" y="466940"/>
                  </a:cubicBezTo>
                  <a:cubicBezTo>
                    <a:pt x="2175681" y="468034"/>
                    <a:pt x="2173969" y="469128"/>
                    <a:pt x="2172352" y="470222"/>
                  </a:cubicBezTo>
                  <a:cubicBezTo>
                    <a:pt x="2174065" y="478099"/>
                    <a:pt x="2175111" y="486185"/>
                    <a:pt x="2177489" y="493843"/>
                  </a:cubicBezTo>
                  <a:cubicBezTo>
                    <a:pt x="2186431" y="522326"/>
                    <a:pt x="2198989" y="550095"/>
                    <a:pt x="2204031" y="579176"/>
                  </a:cubicBezTo>
                  <a:cubicBezTo>
                    <a:pt x="2209929" y="613462"/>
                    <a:pt x="2228099" y="626970"/>
                    <a:pt x="2260253" y="636208"/>
                  </a:cubicBezTo>
                  <a:cubicBezTo>
                    <a:pt x="2315430" y="651952"/>
                    <a:pt x="2368703" y="674260"/>
                    <a:pt x="2423308" y="693933"/>
                  </a:cubicBezTo>
                  <a:cubicBezTo>
                    <a:pt x="2439671" y="682898"/>
                    <a:pt x="2457460" y="671083"/>
                    <a:pt x="2475060" y="659001"/>
                  </a:cubicBezTo>
                  <a:cubicBezTo>
                    <a:pt x="2498843" y="642657"/>
                    <a:pt x="2523292" y="627075"/>
                    <a:pt x="2545933" y="609247"/>
                  </a:cubicBezTo>
                  <a:cubicBezTo>
                    <a:pt x="2557824" y="599905"/>
                    <a:pt x="2566482" y="586511"/>
                    <a:pt x="2576565" y="574914"/>
                  </a:cubicBezTo>
                  <a:close/>
                  <a:moveTo>
                    <a:pt x="1224672" y="1133050"/>
                  </a:moveTo>
                  <a:cubicBezTo>
                    <a:pt x="1265455" y="1140765"/>
                    <a:pt x="1354451" y="1141802"/>
                    <a:pt x="1376692" y="1134477"/>
                  </a:cubicBezTo>
                  <a:cubicBezTo>
                    <a:pt x="1378062" y="1119332"/>
                    <a:pt x="1379479" y="1103312"/>
                    <a:pt x="1381116" y="1084942"/>
                  </a:cubicBezTo>
                  <a:cubicBezTo>
                    <a:pt x="1324950" y="1086750"/>
                    <a:pt x="1272656" y="1088443"/>
                    <a:pt x="1219164" y="1090184"/>
                  </a:cubicBezTo>
                  <a:cubicBezTo>
                    <a:pt x="1221181" y="1105938"/>
                    <a:pt x="1222874" y="1118780"/>
                    <a:pt x="1224672" y="1132993"/>
                  </a:cubicBezTo>
                  <a:close/>
                  <a:moveTo>
                    <a:pt x="1369338" y="1183460"/>
                  </a:moveTo>
                  <a:lnTo>
                    <a:pt x="1232901" y="1183460"/>
                  </a:lnTo>
                  <a:cubicBezTo>
                    <a:pt x="1236012" y="1200517"/>
                    <a:pt x="1238790" y="1215653"/>
                    <a:pt x="1241843" y="1232339"/>
                  </a:cubicBezTo>
                  <a:cubicBezTo>
                    <a:pt x="1282141" y="1235725"/>
                    <a:pt x="1320479" y="1238893"/>
                    <a:pt x="1360443" y="1242290"/>
                  </a:cubicBezTo>
                  <a:lnTo>
                    <a:pt x="1369386" y="1183460"/>
                  </a:lnTo>
                  <a:close/>
                  <a:moveTo>
                    <a:pt x="1353689" y="1285755"/>
                  </a:moveTo>
                  <a:cubicBezTo>
                    <a:pt x="1322657" y="1283777"/>
                    <a:pt x="1295992" y="1281969"/>
                    <a:pt x="1269327" y="1280494"/>
                  </a:cubicBezTo>
                  <a:cubicBezTo>
                    <a:pt x="1263990" y="1280228"/>
                    <a:pt x="1258586" y="1281094"/>
                    <a:pt x="1253078" y="1281427"/>
                  </a:cubicBezTo>
                  <a:cubicBezTo>
                    <a:pt x="1266872" y="1369233"/>
                    <a:pt x="1254229" y="1357798"/>
                    <a:pt x="1336071" y="1358131"/>
                  </a:cubicBezTo>
                  <a:cubicBezTo>
                    <a:pt x="1336946" y="1358131"/>
                    <a:pt x="1337764" y="1357475"/>
                    <a:pt x="1341417" y="1356000"/>
                  </a:cubicBezTo>
                  <a:cubicBezTo>
                    <a:pt x="1345127" y="1335005"/>
                    <a:pt x="1349047" y="1312430"/>
                    <a:pt x="1353737" y="1285793"/>
                  </a:cubicBezTo>
                  <a:close/>
                  <a:moveTo>
                    <a:pt x="1558117" y="544520"/>
                  </a:moveTo>
                  <a:cubicBezTo>
                    <a:pt x="1582052" y="561092"/>
                    <a:pt x="1596559" y="562024"/>
                    <a:pt x="1609098" y="548896"/>
                  </a:cubicBezTo>
                  <a:cubicBezTo>
                    <a:pt x="1620438" y="537090"/>
                    <a:pt x="1622131" y="518549"/>
                    <a:pt x="1613027" y="505373"/>
                  </a:cubicBezTo>
                  <a:cubicBezTo>
                    <a:pt x="1603152" y="491104"/>
                    <a:pt x="1590395" y="489524"/>
                    <a:pt x="1566023" y="500017"/>
                  </a:cubicBezTo>
                  <a:cubicBezTo>
                    <a:pt x="1563511" y="514125"/>
                    <a:pt x="1560895" y="528614"/>
                    <a:pt x="1558060" y="544520"/>
                  </a:cubicBezTo>
                  <a:close/>
                  <a:moveTo>
                    <a:pt x="1333731" y="1403842"/>
                  </a:moveTo>
                  <a:lnTo>
                    <a:pt x="1278545" y="1403842"/>
                  </a:lnTo>
                  <a:cubicBezTo>
                    <a:pt x="1288905" y="1438879"/>
                    <a:pt x="1298608" y="1471575"/>
                    <a:pt x="1308264" y="1504319"/>
                  </a:cubicBezTo>
                  <a:cubicBezTo>
                    <a:pt x="1323256" y="1472831"/>
                    <a:pt x="1327243" y="1439916"/>
                    <a:pt x="1333731" y="1403842"/>
                  </a:cubicBezTo>
                  <a:close/>
                  <a:moveTo>
                    <a:pt x="1036978" y="486680"/>
                  </a:moveTo>
                  <a:cubicBezTo>
                    <a:pt x="1012548" y="486899"/>
                    <a:pt x="999734" y="494880"/>
                    <a:pt x="993027" y="513250"/>
                  </a:cubicBezTo>
                  <a:cubicBezTo>
                    <a:pt x="988451" y="525827"/>
                    <a:pt x="989707" y="537138"/>
                    <a:pt x="1000228" y="546108"/>
                  </a:cubicBezTo>
                  <a:cubicBezTo>
                    <a:pt x="1011302" y="555565"/>
                    <a:pt x="1024601" y="553976"/>
                    <a:pt x="1042543" y="541457"/>
                  </a:cubicBezTo>
                  <a:lnTo>
                    <a:pt x="1036978" y="486680"/>
                  </a:lnTo>
                  <a:close/>
                </a:path>
              </a:pathLst>
            </a:custGeom>
            <a:grpFill/>
            <a:ln w="9508" cap="flat">
              <a:noFill/>
              <a:prstDash val="solid"/>
              <a:miter/>
            </a:ln>
          </p:spPr>
        </p:sp>
        <p:sp>
          <p:nvSpPr>
            <p:cNvPr id="12" name="Free-form: Shape 11">
              <a:extLst>
                <a:ext uri="{FF2B5EF4-FFF2-40B4-BE49-F238E27FC236}">
                  <a16:creationId xmlns:a16="http://schemas.microsoft.com/office/drawing/2014/main" id="{1C0C7260-1BBD-E83A-845D-0DF76DDF07EA}"/>
                </a:ext>
              </a:extLst>
            </p:cNvPr>
            <p:cNvSpPr/>
            <p:nvPr/>
          </p:nvSpPr>
          <p:spPr>
            <a:xfrm>
              <a:off x="6413161" y="3279842"/>
              <a:ext cx="5169983" cy="3080841"/>
            </a:xfrm>
            <a:custGeom>
              <a:avLst/>
              <a:gdLst>
                <a:gd name="csX0" fmla="*/ 5096517 w 5169983"/>
                <a:gd name="csY0" fmla="*/ 2713246 h 3080841"/>
                <a:gd name="csX1" fmla="*/ 5152169 w 5169983"/>
                <a:gd name="csY1" fmla="*/ 2813296 h 3080841"/>
                <a:gd name="csX2" fmla="*/ 5167104 w 5169983"/>
                <a:gd name="csY2" fmla="*/ 2849322 h 3080841"/>
                <a:gd name="csX3" fmla="*/ 5152074 w 5169983"/>
                <a:gd name="csY3" fmla="*/ 2883379 h 3080841"/>
                <a:gd name="csX4" fmla="*/ 5131715 w 5169983"/>
                <a:gd name="csY4" fmla="*/ 2892788 h 3080841"/>
                <a:gd name="csX5" fmla="*/ 4733781 w 5169983"/>
                <a:gd name="csY5" fmla="*/ 3070084 h 3080841"/>
                <a:gd name="csX6" fmla="*/ 4715896 w 5169983"/>
                <a:gd name="csY6" fmla="*/ 3077951 h 3080841"/>
                <a:gd name="csX7" fmla="*/ 4680697 w 5169983"/>
                <a:gd name="csY7" fmla="*/ 3053959 h 3080841"/>
                <a:gd name="csX8" fmla="*/ 4711805 w 5169983"/>
                <a:gd name="csY8" fmla="*/ 2951721 h 3080841"/>
                <a:gd name="csX9" fmla="*/ 4780966 w 5169983"/>
                <a:gd name="csY9" fmla="*/ 2874912 h 3080841"/>
                <a:gd name="csX10" fmla="*/ 4817306 w 5169983"/>
                <a:gd name="csY10" fmla="*/ 2823684 h 3080841"/>
                <a:gd name="csX11" fmla="*/ 4748431 w 5169983"/>
                <a:gd name="csY11" fmla="*/ 2779676 h 3080841"/>
                <a:gd name="csX12" fmla="*/ 4539332 w 5169983"/>
                <a:gd name="csY12" fmla="*/ 2420098 h 3080841"/>
                <a:gd name="csX13" fmla="*/ 4496999 w 5169983"/>
                <a:gd name="csY13" fmla="*/ 2232690 h 3080841"/>
                <a:gd name="csX14" fmla="*/ 4491481 w 5169983"/>
                <a:gd name="csY14" fmla="*/ 2212293 h 3080841"/>
                <a:gd name="csX15" fmla="*/ 4480351 w 5169983"/>
                <a:gd name="csY15" fmla="*/ 2241984 h 3080841"/>
                <a:gd name="csX16" fmla="*/ 4357346 w 5169983"/>
                <a:gd name="csY16" fmla="*/ 2709916 h 3080841"/>
                <a:gd name="csX17" fmla="*/ 4347928 w 5169983"/>
                <a:gd name="csY17" fmla="*/ 2756550 h 3080841"/>
                <a:gd name="csX18" fmla="*/ 4317010 w 5169983"/>
                <a:gd name="csY18" fmla="*/ 2798531 h 3080841"/>
                <a:gd name="csX19" fmla="*/ 4294654 w 5169983"/>
                <a:gd name="csY19" fmla="*/ 2811165 h 3080841"/>
                <a:gd name="csX20" fmla="*/ 4253557 w 5169983"/>
                <a:gd name="csY20" fmla="*/ 2998469 h 3080841"/>
                <a:gd name="csX21" fmla="*/ 4213888 w 5169983"/>
                <a:gd name="csY21" fmla="*/ 3024382 h 3080841"/>
                <a:gd name="csX22" fmla="*/ 3808533 w 5169983"/>
                <a:gd name="csY22" fmla="*/ 2930830 h 3080841"/>
                <a:gd name="csX23" fmla="*/ 3751359 w 5169983"/>
                <a:gd name="csY23" fmla="*/ 2917769 h 3080841"/>
                <a:gd name="csX24" fmla="*/ 3727005 w 5169983"/>
                <a:gd name="csY24" fmla="*/ 2897925 h 3080841"/>
                <a:gd name="csX25" fmla="*/ 3740228 w 5169983"/>
                <a:gd name="csY25" fmla="*/ 2872772 h 3080841"/>
                <a:gd name="csX26" fmla="*/ 3746793 w 5169983"/>
                <a:gd name="csY26" fmla="*/ 2867692 h 3080841"/>
                <a:gd name="csX27" fmla="*/ 3845158 w 5169983"/>
                <a:gd name="csY27" fmla="*/ 2809519 h 3080841"/>
                <a:gd name="csX28" fmla="*/ 3944570 w 5169983"/>
                <a:gd name="csY28" fmla="*/ 2781417 h 3080841"/>
                <a:gd name="csX29" fmla="*/ 4015633 w 5169983"/>
                <a:gd name="csY29" fmla="*/ 2740092 h 3080841"/>
                <a:gd name="csX30" fmla="*/ 4012685 w 5169983"/>
                <a:gd name="csY30" fmla="*/ 2734403 h 3080841"/>
                <a:gd name="csX31" fmla="*/ 3989092 w 5169983"/>
                <a:gd name="csY31" fmla="*/ 2681805 h 3080841"/>
                <a:gd name="csX32" fmla="*/ 4022198 w 5169983"/>
                <a:gd name="csY32" fmla="*/ 2463184 h 3080841"/>
                <a:gd name="csX33" fmla="*/ 4144918 w 5169983"/>
                <a:gd name="csY33" fmla="*/ 1949122 h 3080841"/>
                <a:gd name="csX34" fmla="*/ 4217122 w 5169983"/>
                <a:gd name="csY34" fmla="*/ 1767440 h 3080841"/>
                <a:gd name="csX35" fmla="*/ 4218835 w 5169983"/>
                <a:gd name="csY35" fmla="*/ 1759792 h 3080841"/>
                <a:gd name="csX36" fmla="*/ 4186585 w 5169983"/>
                <a:gd name="csY36" fmla="*/ 1687625 h 3080841"/>
                <a:gd name="csX37" fmla="*/ 4367715 w 5169983"/>
                <a:gd name="csY37" fmla="*/ 1043871 h 3080841"/>
                <a:gd name="csX38" fmla="*/ 4371045 w 5169983"/>
                <a:gd name="csY38" fmla="*/ 1027032 h 3080841"/>
                <a:gd name="csX39" fmla="*/ 4237671 w 5169983"/>
                <a:gd name="csY39" fmla="*/ 995715 h 3080841"/>
                <a:gd name="csX40" fmla="*/ 3964833 w 5169983"/>
                <a:gd name="csY40" fmla="*/ 906159 h 3080841"/>
                <a:gd name="csX41" fmla="*/ 3851342 w 5169983"/>
                <a:gd name="csY41" fmla="*/ 846568 h 3080841"/>
                <a:gd name="csX42" fmla="*/ 3772859 w 5169983"/>
                <a:gd name="csY42" fmla="*/ 798574 h 3080841"/>
                <a:gd name="csX43" fmla="*/ 3724627 w 5169983"/>
                <a:gd name="csY43" fmla="*/ 746471 h 3080841"/>
                <a:gd name="csX44" fmla="*/ 3712165 w 5169983"/>
                <a:gd name="csY44" fmla="*/ 737177 h 3080841"/>
                <a:gd name="csX45" fmla="*/ 3666121 w 5169983"/>
                <a:gd name="csY45" fmla="*/ 726141 h 3080841"/>
                <a:gd name="csX46" fmla="*/ 3601527 w 5169983"/>
                <a:gd name="csY46" fmla="*/ 708580 h 3080841"/>
                <a:gd name="csX47" fmla="*/ 3573939 w 5169983"/>
                <a:gd name="csY47" fmla="*/ 695300 h 3080841"/>
                <a:gd name="csX48" fmla="*/ 3555008 w 5169983"/>
                <a:gd name="csY48" fmla="*/ 627880 h 3080841"/>
                <a:gd name="csX49" fmla="*/ 3521426 w 5169983"/>
                <a:gd name="csY49" fmla="*/ 598694 h 3080841"/>
                <a:gd name="csX50" fmla="*/ 3526849 w 5169983"/>
                <a:gd name="csY50" fmla="*/ 531779 h 3080841"/>
                <a:gd name="csX51" fmla="*/ 3509820 w 5169983"/>
                <a:gd name="csY51" fmla="*/ 480122 h 3080841"/>
                <a:gd name="csX52" fmla="*/ 3563475 w 5169983"/>
                <a:gd name="csY52" fmla="*/ 461467 h 3080841"/>
                <a:gd name="csX53" fmla="*/ 3515909 w 5169983"/>
                <a:gd name="csY53" fmla="*/ 386408 h 3080841"/>
                <a:gd name="csX54" fmla="*/ 3496311 w 5169983"/>
                <a:gd name="csY54" fmla="*/ 362844 h 3080841"/>
                <a:gd name="csX55" fmla="*/ 3516384 w 5169983"/>
                <a:gd name="csY55" fmla="*/ 306098 h 3080841"/>
                <a:gd name="csX56" fmla="*/ 3535886 w 5169983"/>
                <a:gd name="csY56" fmla="*/ 300467 h 3080841"/>
                <a:gd name="csX57" fmla="*/ 3525992 w 5169983"/>
                <a:gd name="csY57" fmla="*/ 273183 h 3080841"/>
                <a:gd name="csX58" fmla="*/ 3566709 w 5169983"/>
                <a:gd name="csY58" fmla="*/ 227425 h 3080841"/>
                <a:gd name="csX59" fmla="*/ 3606379 w 5169983"/>
                <a:gd name="csY59" fmla="*/ 238631 h 3080841"/>
                <a:gd name="csX60" fmla="*/ 3604666 w 5169983"/>
                <a:gd name="csY60" fmla="*/ 219928 h 3080841"/>
                <a:gd name="csX61" fmla="*/ 3621600 w 5169983"/>
                <a:gd name="csY61" fmla="*/ 175816 h 3080841"/>
                <a:gd name="csX62" fmla="*/ 3665550 w 5169983"/>
                <a:gd name="csY62" fmla="*/ 182380 h 3080841"/>
                <a:gd name="csX63" fmla="*/ 3699416 w 5169983"/>
                <a:gd name="csY63" fmla="*/ 211462 h 3080841"/>
                <a:gd name="csX64" fmla="*/ 3717777 w 5169983"/>
                <a:gd name="csY64" fmla="*/ 234588 h 3080841"/>
                <a:gd name="csX65" fmla="*/ 3726814 w 5169983"/>
                <a:gd name="csY65" fmla="*/ 192217 h 3080841"/>
                <a:gd name="csX66" fmla="*/ 3787699 w 5169983"/>
                <a:gd name="csY66" fmla="*/ 177300 h 3080841"/>
                <a:gd name="csX67" fmla="*/ 3831840 w 5169983"/>
                <a:gd name="csY67" fmla="*/ 238298 h 3080841"/>
                <a:gd name="csX68" fmla="*/ 3866468 w 5169983"/>
                <a:gd name="csY68" fmla="*/ 302274 h 3080841"/>
                <a:gd name="csX69" fmla="*/ 3886826 w 5169983"/>
                <a:gd name="csY69" fmla="*/ 318561 h 3080841"/>
                <a:gd name="csX70" fmla="*/ 3918029 w 5169983"/>
                <a:gd name="csY70" fmla="*/ 335836 h 3080841"/>
                <a:gd name="csX71" fmla="*/ 4194766 w 5169983"/>
                <a:gd name="csY71" fmla="*/ 490396 h 3080841"/>
                <a:gd name="csX72" fmla="*/ 4488627 w 5169983"/>
                <a:gd name="csY72" fmla="*/ 588477 h 3080841"/>
                <a:gd name="csX73" fmla="*/ 4549606 w 5169983"/>
                <a:gd name="csY73" fmla="*/ 601757 h 3080841"/>
                <a:gd name="csX74" fmla="*/ 4494716 w 5169983"/>
                <a:gd name="csY74" fmla="*/ 492737 h 3080841"/>
                <a:gd name="csX75" fmla="*/ 4466272 w 5169983"/>
                <a:gd name="csY75" fmla="*/ 483832 h 3080841"/>
                <a:gd name="csX76" fmla="*/ 4442108 w 5169983"/>
                <a:gd name="csY76" fmla="*/ 412864 h 3080841"/>
                <a:gd name="csX77" fmla="*/ 4471503 w 5169983"/>
                <a:gd name="csY77" fmla="*/ 384058 h 3080841"/>
                <a:gd name="csX78" fmla="*/ 4515168 w 5169983"/>
                <a:gd name="csY78" fmla="*/ 330480 h 3080841"/>
                <a:gd name="csX79" fmla="*/ 4562829 w 5169983"/>
                <a:gd name="csY79" fmla="*/ 237975 h 3080841"/>
                <a:gd name="csX80" fmla="*/ 4556931 w 5169983"/>
                <a:gd name="csY80" fmla="*/ 228519 h 3080841"/>
                <a:gd name="csX81" fmla="*/ 4571772 w 5169983"/>
                <a:gd name="csY81" fmla="*/ 106941 h 3080841"/>
                <a:gd name="csX82" fmla="*/ 4573770 w 5169983"/>
                <a:gd name="csY82" fmla="*/ 105076 h 3080841"/>
                <a:gd name="csX83" fmla="*/ 4639220 w 5169983"/>
                <a:gd name="csY83" fmla="*/ 38760 h 3080841"/>
                <a:gd name="csX84" fmla="*/ 4808934 w 5169983"/>
                <a:gd name="csY84" fmla="*/ 39083 h 3080841"/>
                <a:gd name="csX85" fmla="*/ 4825393 w 5169983"/>
                <a:gd name="csY85" fmla="*/ 59689 h 3080841"/>
                <a:gd name="csX86" fmla="*/ 4917574 w 5169983"/>
                <a:gd name="csY86" fmla="*/ 68222 h 3080841"/>
                <a:gd name="csX87" fmla="*/ 4968755 w 5169983"/>
                <a:gd name="csY87" fmla="*/ 141473 h 3080841"/>
                <a:gd name="csX88" fmla="*/ 4991777 w 5169983"/>
                <a:gd name="csY88" fmla="*/ 143062 h 3080841"/>
                <a:gd name="csX89" fmla="*/ 5085291 w 5169983"/>
                <a:gd name="csY89" fmla="*/ 285207 h 3080841"/>
                <a:gd name="csX90" fmla="*/ 5083578 w 5169983"/>
                <a:gd name="csY90" fmla="*/ 293027 h 3080841"/>
                <a:gd name="csX91" fmla="*/ 5137518 w 5169983"/>
                <a:gd name="csY91" fmla="*/ 400021 h 3080841"/>
                <a:gd name="csX92" fmla="*/ 5063506 w 5169983"/>
                <a:gd name="csY92" fmla="*/ 498045 h 3080841"/>
                <a:gd name="csX93" fmla="*/ 4970087 w 5169983"/>
                <a:gd name="csY93" fmla="*/ 656096 h 3080841"/>
                <a:gd name="csX94" fmla="*/ 4960003 w 5169983"/>
                <a:gd name="csY94" fmla="*/ 728862 h 3080841"/>
                <a:gd name="csX95" fmla="*/ 4956388 w 5169983"/>
                <a:gd name="csY95" fmla="*/ 766315 h 3080841"/>
                <a:gd name="csX96" fmla="*/ 4970373 w 5169983"/>
                <a:gd name="csY96" fmla="*/ 978487 h 3080841"/>
                <a:gd name="csX97" fmla="*/ 4994535 w 5169983"/>
                <a:gd name="csY97" fmla="*/ 1518529 h 3080841"/>
                <a:gd name="csX98" fmla="*/ 5013562 w 5169983"/>
                <a:gd name="csY98" fmla="*/ 1924188 h 3080841"/>
                <a:gd name="csX99" fmla="*/ 5014038 w 5169983"/>
                <a:gd name="csY99" fmla="*/ 1943757 h 3080841"/>
                <a:gd name="csX100" fmla="*/ 4991111 w 5169983"/>
                <a:gd name="csY100" fmla="*/ 1967378 h 3080841"/>
                <a:gd name="csX101" fmla="*/ 4955532 w 5169983"/>
                <a:gd name="csY101" fmla="*/ 1965133 h 3080841"/>
                <a:gd name="csX102" fmla="*/ 4921760 w 5169983"/>
                <a:gd name="csY102" fmla="*/ 1956933 h 3080841"/>
                <a:gd name="csX103" fmla="*/ 4899690 w 5169983"/>
                <a:gd name="csY103" fmla="*/ 2055222 h 3080841"/>
                <a:gd name="csX104" fmla="*/ 4970943 w 5169983"/>
                <a:gd name="csY104" fmla="*/ 2412174 h 3080841"/>
                <a:gd name="csX105" fmla="*/ 5081105 w 5169983"/>
                <a:gd name="csY105" fmla="*/ 2603854 h 3080841"/>
                <a:gd name="csX106" fmla="*/ 5109455 w 5169983"/>
                <a:gd name="csY106" fmla="*/ 2655292 h 3080841"/>
                <a:gd name="csX107" fmla="*/ 5096327 w 5169983"/>
                <a:gd name="csY107" fmla="*/ 2713189 h 3080841"/>
                <a:gd name="csX108" fmla="*/ 4915101 w 5169983"/>
                <a:gd name="csY108" fmla="*/ 767619 h 3080841"/>
                <a:gd name="csX109" fmla="*/ 4722174 w 5169983"/>
                <a:gd name="csY109" fmla="*/ 819294 h 3080841"/>
                <a:gd name="csX110" fmla="*/ 4732640 w 5169983"/>
                <a:gd name="csY110" fmla="*/ 837550 h 3080841"/>
                <a:gd name="csX111" fmla="*/ 4698868 w 5169983"/>
                <a:gd name="csY111" fmla="*/ 985869 h 3080841"/>
                <a:gd name="csX112" fmla="*/ 4530390 w 5169983"/>
                <a:gd name="csY112" fmla="*/ 1035680 h 3080841"/>
                <a:gd name="csX113" fmla="*/ 4420799 w 5169983"/>
                <a:gd name="csY113" fmla="*/ 1035452 h 3080841"/>
                <a:gd name="csX114" fmla="*/ 4231677 w 5169983"/>
                <a:gd name="csY114" fmla="*/ 1713643 h 3080841"/>
                <a:gd name="csX115" fmla="*/ 4967995 w 5169983"/>
                <a:gd name="csY115" fmla="*/ 1921724 h 3080841"/>
                <a:gd name="csX116" fmla="*/ 4915101 w 5169983"/>
                <a:gd name="csY116" fmla="*/ 767619 h 3080841"/>
                <a:gd name="csX117" fmla="*/ 3774000 w 5169983"/>
                <a:gd name="csY117" fmla="*/ 743132 h 3080841"/>
                <a:gd name="csX118" fmla="*/ 3799115 w 5169983"/>
                <a:gd name="csY118" fmla="*/ 761835 h 3080841"/>
                <a:gd name="csX119" fmla="*/ 3877599 w 5169983"/>
                <a:gd name="csY119" fmla="*/ 809667 h 3080841"/>
                <a:gd name="csX120" fmla="*/ 3986524 w 5169983"/>
                <a:gd name="csY120" fmla="*/ 865984 h 3080841"/>
                <a:gd name="csX121" fmla="*/ 4170412 w 5169983"/>
                <a:gd name="csY121" fmla="*/ 931149 h 3080841"/>
                <a:gd name="csX122" fmla="*/ 4546562 w 5169983"/>
                <a:gd name="csY122" fmla="*/ 989865 h 3080841"/>
                <a:gd name="csX123" fmla="*/ 4679175 w 5169983"/>
                <a:gd name="csY123" fmla="*/ 944430 h 3080841"/>
                <a:gd name="csX124" fmla="*/ 4697536 w 5169983"/>
                <a:gd name="csY124" fmla="*/ 868115 h 3080841"/>
                <a:gd name="csX125" fmla="*/ 4670994 w 5169983"/>
                <a:gd name="csY125" fmla="*/ 836513 h 3080841"/>
                <a:gd name="csX126" fmla="*/ 4594318 w 5169983"/>
                <a:gd name="csY126" fmla="*/ 805024 h 3080841"/>
                <a:gd name="csX127" fmla="*/ 4473407 w 5169983"/>
                <a:gd name="csY127" fmla="*/ 784514 h 3080841"/>
                <a:gd name="csX128" fmla="*/ 4155096 w 5169983"/>
                <a:gd name="csY128" fmla="*/ 701141 h 3080841"/>
                <a:gd name="csX129" fmla="*/ 3869988 w 5169983"/>
                <a:gd name="csY129" fmla="*/ 558292 h 3080841"/>
                <a:gd name="csX130" fmla="*/ 3851437 w 5169983"/>
                <a:gd name="csY130" fmla="*/ 545772 h 3080841"/>
                <a:gd name="csX131" fmla="*/ 3774000 w 5169983"/>
                <a:gd name="csY131" fmla="*/ 743027 h 3080841"/>
                <a:gd name="csX132" fmla="*/ 4619718 w 5169983"/>
                <a:gd name="csY132" fmla="*/ 664401 h 3080841"/>
                <a:gd name="csX133" fmla="*/ 4475974 w 5169983"/>
                <a:gd name="csY133" fmla="*/ 631714 h 3080841"/>
                <a:gd name="csX134" fmla="*/ 4150911 w 5169983"/>
                <a:gd name="csY134" fmla="*/ 521818 h 3080841"/>
                <a:gd name="csX135" fmla="*/ 3908421 w 5169983"/>
                <a:gd name="csY135" fmla="*/ 385476 h 3080841"/>
                <a:gd name="csX136" fmla="*/ 3888348 w 5169983"/>
                <a:gd name="csY136" fmla="*/ 372414 h 3080841"/>
                <a:gd name="csX137" fmla="*/ 3850676 w 5169983"/>
                <a:gd name="csY137" fmla="*/ 493669 h 3080841"/>
                <a:gd name="csX138" fmla="*/ 3893580 w 5169983"/>
                <a:gd name="csY138" fmla="*/ 524339 h 3080841"/>
                <a:gd name="csX139" fmla="*/ 4094307 w 5169983"/>
                <a:gd name="csY139" fmla="*/ 632760 h 3080841"/>
                <a:gd name="csX140" fmla="*/ 4364195 w 5169983"/>
                <a:gd name="csY140" fmla="*/ 713612 h 3080841"/>
                <a:gd name="csX141" fmla="*/ 4508986 w 5169983"/>
                <a:gd name="csY141" fmla="*/ 743674 h 3080841"/>
                <a:gd name="csX142" fmla="*/ 4532007 w 5169983"/>
                <a:gd name="csY142" fmla="*/ 740021 h 3080841"/>
                <a:gd name="csX143" fmla="*/ 4619718 w 5169983"/>
                <a:gd name="csY143" fmla="*/ 664401 h 3080841"/>
                <a:gd name="csX144" fmla="*/ 4560451 w 5169983"/>
                <a:gd name="csY144" fmla="*/ 539646 h 3080841"/>
                <a:gd name="csX145" fmla="*/ 4632752 w 5169983"/>
                <a:gd name="csY145" fmla="*/ 597980 h 3080841"/>
                <a:gd name="csX146" fmla="*/ 4723411 w 5169983"/>
                <a:gd name="csY146" fmla="*/ 623457 h 3080841"/>
                <a:gd name="csX147" fmla="*/ 4813120 w 5169983"/>
                <a:gd name="csY147" fmla="*/ 603127 h 3080841"/>
                <a:gd name="csX148" fmla="*/ 4792191 w 5169983"/>
                <a:gd name="csY148" fmla="*/ 578907 h 3080841"/>
                <a:gd name="csX149" fmla="*/ 4763081 w 5169983"/>
                <a:gd name="csY149" fmla="*/ 525443 h 3080841"/>
                <a:gd name="csX150" fmla="*/ 4806081 w 5169983"/>
                <a:gd name="csY150" fmla="*/ 477211 h 3080841"/>
                <a:gd name="csX151" fmla="*/ 4851743 w 5169983"/>
                <a:gd name="csY151" fmla="*/ 463056 h 3080841"/>
                <a:gd name="csX152" fmla="*/ 4859545 w 5169983"/>
                <a:gd name="csY152" fmla="*/ 435610 h 3080841"/>
                <a:gd name="csX153" fmla="*/ 4834715 w 5169983"/>
                <a:gd name="csY153" fmla="*/ 422986 h 3080841"/>
                <a:gd name="csX154" fmla="*/ 4811312 w 5169983"/>
                <a:gd name="csY154" fmla="*/ 430749 h 3080841"/>
                <a:gd name="csX155" fmla="*/ 4771548 w 5169983"/>
                <a:gd name="csY155" fmla="*/ 431567 h 3080841"/>
                <a:gd name="csX156" fmla="*/ 4692874 w 5169983"/>
                <a:gd name="csY156" fmla="*/ 366402 h 3080841"/>
                <a:gd name="csX157" fmla="*/ 4654536 w 5169983"/>
                <a:gd name="csY157" fmla="*/ 304728 h 3080841"/>
                <a:gd name="csX158" fmla="*/ 4610300 w 5169983"/>
                <a:gd name="csY158" fmla="*/ 263946 h 3080841"/>
                <a:gd name="csX159" fmla="*/ 4601834 w 5169983"/>
                <a:gd name="csY159" fmla="*/ 271157 h 3080841"/>
                <a:gd name="csX160" fmla="*/ 4554268 w 5169983"/>
                <a:gd name="csY160" fmla="*/ 352617 h 3080841"/>
                <a:gd name="csX161" fmla="*/ 4498615 w 5169983"/>
                <a:gd name="csY161" fmla="*/ 418172 h 3080841"/>
                <a:gd name="csX162" fmla="*/ 4478163 w 5169983"/>
                <a:gd name="csY162" fmla="*/ 443211 h 3080841"/>
                <a:gd name="csX163" fmla="*/ 4496809 w 5169983"/>
                <a:gd name="csY163" fmla="*/ 448396 h 3080841"/>
                <a:gd name="csX164" fmla="*/ 4535812 w 5169983"/>
                <a:gd name="csY164" fmla="*/ 485906 h 3080841"/>
                <a:gd name="csX165" fmla="*/ 4540569 w 5169983"/>
                <a:gd name="csY165" fmla="*/ 501432 h 3080841"/>
                <a:gd name="csX166" fmla="*/ 4606210 w 5169983"/>
                <a:gd name="csY166" fmla="*/ 459060 h 3080841"/>
                <a:gd name="csX167" fmla="*/ 4625141 w 5169983"/>
                <a:gd name="csY167" fmla="*/ 438607 h 3080841"/>
                <a:gd name="csX168" fmla="*/ 4650160 w 5169983"/>
                <a:gd name="csY168" fmla="*/ 438892 h 3080841"/>
                <a:gd name="csX169" fmla="*/ 4654917 w 5169983"/>
                <a:gd name="csY169" fmla="*/ 461305 h 3080841"/>
                <a:gd name="csX170" fmla="*/ 4641979 w 5169983"/>
                <a:gd name="csY170" fmla="*/ 482415 h 3080841"/>
                <a:gd name="csX171" fmla="*/ 4560356 w 5169983"/>
                <a:gd name="csY171" fmla="*/ 539922 h 3080841"/>
                <a:gd name="csX172" fmla="*/ 4248896 w 5169983"/>
                <a:gd name="csY172" fmla="*/ 2797171 h 3080841"/>
                <a:gd name="csX173" fmla="*/ 4081274 w 5169983"/>
                <a:gd name="csY173" fmla="*/ 2755180 h 3080841"/>
                <a:gd name="csX174" fmla="*/ 4061678 w 5169983"/>
                <a:gd name="csY174" fmla="*/ 2760488 h 3080841"/>
                <a:gd name="csX175" fmla="*/ 3902142 w 5169983"/>
                <a:gd name="csY175" fmla="*/ 2840522 h 3080841"/>
                <a:gd name="csX176" fmla="*/ 3821280 w 5169983"/>
                <a:gd name="csY176" fmla="*/ 2861508 h 3080841"/>
                <a:gd name="csX177" fmla="*/ 3794548 w 5169983"/>
                <a:gd name="csY177" fmla="*/ 2880867 h 3080841"/>
                <a:gd name="csX178" fmla="*/ 4215504 w 5169983"/>
                <a:gd name="csY178" fmla="*/ 2978291 h 3080841"/>
                <a:gd name="csX179" fmla="*/ 4248896 w 5169983"/>
                <a:gd name="csY179" fmla="*/ 2797162 h 3080841"/>
                <a:gd name="csX180" fmla="*/ 5053613 w 5169983"/>
                <a:gd name="csY180" fmla="*/ 2727078 h 3080841"/>
                <a:gd name="csX181" fmla="*/ 4885325 w 5169983"/>
                <a:gd name="csY181" fmla="*/ 2794107 h 3080841"/>
                <a:gd name="csX182" fmla="*/ 4872768 w 5169983"/>
                <a:gd name="csY182" fmla="*/ 2807331 h 3080841"/>
                <a:gd name="csX183" fmla="*/ 4788576 w 5169983"/>
                <a:gd name="csY183" fmla="*/ 2929955 h 3080841"/>
                <a:gd name="csX184" fmla="*/ 4736539 w 5169983"/>
                <a:gd name="csY184" fmla="*/ 2991791 h 3080841"/>
                <a:gd name="csX185" fmla="*/ 4729500 w 5169983"/>
                <a:gd name="csY185" fmla="*/ 3022622 h 3080841"/>
                <a:gd name="csX186" fmla="*/ 5124771 w 5169983"/>
                <a:gd name="csY186" fmla="*/ 2846201 h 3080841"/>
                <a:gd name="csX187" fmla="*/ 5053708 w 5169983"/>
                <a:gd name="csY187" fmla="*/ 2727078 h 3080841"/>
                <a:gd name="csX188" fmla="*/ 3689047 w 5169983"/>
                <a:gd name="csY188" fmla="*/ 593395 h 3080841"/>
                <a:gd name="csX189" fmla="*/ 3674778 w 5169983"/>
                <a:gd name="csY189" fmla="*/ 605420 h 3080841"/>
                <a:gd name="csX190" fmla="*/ 3650709 w 5169983"/>
                <a:gd name="csY190" fmla="*/ 600501 h 3080841"/>
                <a:gd name="csX191" fmla="*/ 3564807 w 5169983"/>
                <a:gd name="csY191" fmla="*/ 567805 h 3080841"/>
                <a:gd name="csX192" fmla="*/ 3550917 w 5169983"/>
                <a:gd name="csY192" fmla="*/ 571572 h 3080841"/>
                <a:gd name="csX193" fmla="*/ 3555864 w 5169983"/>
                <a:gd name="csY193" fmla="*/ 583330 h 3080841"/>
                <a:gd name="csX194" fmla="*/ 3570324 w 5169983"/>
                <a:gd name="csY194" fmla="*/ 591473 h 3080841"/>
                <a:gd name="csX195" fmla="*/ 3640245 w 5169983"/>
                <a:gd name="csY195" fmla="*/ 619195 h 3080841"/>
                <a:gd name="csX196" fmla="*/ 3679439 w 5169983"/>
                <a:gd name="csY196" fmla="*/ 640028 h 3080841"/>
                <a:gd name="csX197" fmla="*/ 3685052 w 5169983"/>
                <a:gd name="csY197" fmla="*/ 653356 h 3080841"/>
                <a:gd name="csX198" fmla="*/ 3673446 w 5169983"/>
                <a:gd name="csY198" fmla="*/ 663041 h 3080841"/>
                <a:gd name="csX199" fmla="*/ 3654420 w 5169983"/>
                <a:gd name="csY199" fmla="*/ 660739 h 3080841"/>
                <a:gd name="csX200" fmla="*/ 3602288 w 5169983"/>
                <a:gd name="csY200" fmla="*/ 651178 h 3080841"/>
                <a:gd name="csX201" fmla="*/ 3586021 w 5169983"/>
                <a:gd name="csY201" fmla="*/ 657133 h 3080841"/>
                <a:gd name="csX202" fmla="*/ 3595248 w 5169983"/>
                <a:gd name="csY202" fmla="*/ 672887 h 3080841"/>
                <a:gd name="csX203" fmla="*/ 3605427 w 5169983"/>
                <a:gd name="csY203" fmla="*/ 676978 h 3080841"/>
                <a:gd name="csX204" fmla="*/ 3693709 w 5169983"/>
                <a:gd name="csY204" fmla="*/ 702511 h 3080841"/>
                <a:gd name="csX205" fmla="*/ 3733854 w 5169983"/>
                <a:gd name="csY205" fmla="*/ 705460 h 3080841"/>
                <a:gd name="csX206" fmla="*/ 3762489 w 5169983"/>
                <a:gd name="csY206" fmla="*/ 617007 h 3080841"/>
                <a:gd name="csX207" fmla="*/ 3803966 w 5169983"/>
                <a:gd name="csY207" fmla="*/ 533148 h 3080841"/>
                <a:gd name="csX208" fmla="*/ 3730239 w 5169983"/>
                <a:gd name="csY208" fmla="*/ 428009 h 3080841"/>
                <a:gd name="csX209" fmla="*/ 3704840 w 5169983"/>
                <a:gd name="csY209" fmla="*/ 422158 h 3080841"/>
                <a:gd name="csX210" fmla="*/ 3716636 w 5169983"/>
                <a:gd name="csY210" fmla="*/ 445837 h 3080841"/>
                <a:gd name="csX211" fmla="*/ 3738421 w 5169983"/>
                <a:gd name="csY211" fmla="*/ 478362 h 3080841"/>
                <a:gd name="csX212" fmla="*/ 3749265 w 5169983"/>
                <a:gd name="csY212" fmla="*/ 500718 h 3080841"/>
                <a:gd name="csX213" fmla="*/ 3746793 w 5169983"/>
                <a:gd name="csY213" fmla="*/ 520677 h 3080841"/>
                <a:gd name="csX214" fmla="*/ 3727005 w 5169983"/>
                <a:gd name="csY214" fmla="*/ 521771 h 3080841"/>
                <a:gd name="csX215" fmla="*/ 3703984 w 5169983"/>
                <a:gd name="csY215" fmla="*/ 506245 h 3080841"/>
                <a:gd name="csX216" fmla="*/ 3633586 w 5169983"/>
                <a:gd name="csY216" fmla="*/ 451412 h 3080841"/>
                <a:gd name="csX217" fmla="*/ 3612657 w 5169983"/>
                <a:gd name="csY217" fmla="*/ 441071 h 3080841"/>
                <a:gd name="csX218" fmla="*/ 3620268 w 5169983"/>
                <a:gd name="csY218" fmla="*/ 468792 h 3080841"/>
                <a:gd name="csX219" fmla="*/ 3696849 w 5169983"/>
                <a:gd name="csY219" fmla="*/ 533909 h 3080841"/>
                <a:gd name="csX220" fmla="*/ 3707599 w 5169983"/>
                <a:gd name="csY220" fmla="*/ 562002 h 3080841"/>
                <a:gd name="csX221" fmla="*/ 3676300 w 5169983"/>
                <a:gd name="csY221" fmla="*/ 556922 h 3080841"/>
                <a:gd name="csX222" fmla="*/ 3588399 w 5169983"/>
                <a:gd name="csY222" fmla="*/ 508215 h 3080841"/>
                <a:gd name="csX223" fmla="*/ 3555389 w 5169983"/>
                <a:gd name="csY223" fmla="*/ 507777 h 3080841"/>
                <a:gd name="csX224" fmla="*/ 3571084 w 5169983"/>
                <a:gd name="csY224" fmla="*/ 522046 h 3080841"/>
                <a:gd name="csX225" fmla="*/ 3665360 w 5169983"/>
                <a:gd name="csY225" fmla="*/ 576110 h 3080841"/>
                <a:gd name="csX226" fmla="*/ 3689047 w 5169983"/>
                <a:gd name="csY226" fmla="*/ 593281 h 3080841"/>
                <a:gd name="csX227" fmla="*/ 3655277 w 5169983"/>
                <a:gd name="csY227" fmla="*/ 376020 h 3080841"/>
                <a:gd name="csX228" fmla="*/ 3590682 w 5169983"/>
                <a:gd name="csY228" fmla="*/ 363386 h 3080841"/>
                <a:gd name="csX229" fmla="*/ 3529988 w 5169983"/>
                <a:gd name="csY229" fmla="*/ 347813 h 3080841"/>
                <a:gd name="csX230" fmla="*/ 3657560 w 5169983"/>
                <a:gd name="csY230" fmla="*/ 427362 h 3080841"/>
                <a:gd name="csX231" fmla="*/ 3674968 w 5169983"/>
                <a:gd name="csY231" fmla="*/ 427686 h 3080841"/>
                <a:gd name="csX232" fmla="*/ 3671829 w 5169983"/>
                <a:gd name="csY232" fmla="*/ 407727 h 3080841"/>
                <a:gd name="csX233" fmla="*/ 3709691 w 5169983"/>
                <a:gd name="csY233" fmla="*/ 370388 h 3080841"/>
                <a:gd name="csX234" fmla="*/ 3740895 w 5169983"/>
                <a:gd name="csY234" fmla="*/ 387283 h 3080841"/>
                <a:gd name="csX235" fmla="*/ 3779994 w 5169983"/>
                <a:gd name="csY235" fmla="*/ 430911 h 3080841"/>
                <a:gd name="csX236" fmla="*/ 3812718 w 5169983"/>
                <a:gd name="csY236" fmla="*/ 472569 h 3080841"/>
                <a:gd name="csX237" fmla="*/ 3846300 w 5169983"/>
                <a:gd name="csY237" fmla="*/ 359942 h 3080841"/>
                <a:gd name="csX238" fmla="*/ 3840688 w 5169983"/>
                <a:gd name="csY238" fmla="*/ 339556 h 3080841"/>
                <a:gd name="csX239" fmla="*/ 3790553 w 5169983"/>
                <a:gd name="csY239" fmla="*/ 245956 h 3080841"/>
                <a:gd name="csX240" fmla="*/ 3780089 w 5169983"/>
                <a:gd name="csY240" fmla="*/ 226226 h 3080841"/>
                <a:gd name="csX241" fmla="*/ 3759635 w 5169983"/>
                <a:gd name="csY241" fmla="*/ 212556 h 3080841"/>
                <a:gd name="csX242" fmla="*/ 3757257 w 5169983"/>
                <a:gd name="csY242" fmla="*/ 234854 h 3080841"/>
                <a:gd name="csX243" fmla="*/ 3769053 w 5169983"/>
                <a:gd name="csY243" fmla="*/ 272146 h 3080841"/>
                <a:gd name="csX244" fmla="*/ 3757543 w 5169983"/>
                <a:gd name="csY244" fmla="*/ 314080 h 3080841"/>
                <a:gd name="csX245" fmla="*/ 3721012 w 5169983"/>
                <a:gd name="csY245" fmla="*/ 297945 h 3080841"/>
                <a:gd name="csX246" fmla="*/ 3671734 w 5169983"/>
                <a:gd name="csY246" fmla="*/ 237214 h 3080841"/>
                <a:gd name="csX247" fmla="*/ 3647761 w 5169983"/>
                <a:gd name="csY247" fmla="*/ 231848 h 3080841"/>
                <a:gd name="csX248" fmla="*/ 3654705 w 5169983"/>
                <a:gd name="csY248" fmla="*/ 248420 h 3080841"/>
                <a:gd name="csX249" fmla="*/ 3687906 w 5169983"/>
                <a:gd name="csY249" fmla="*/ 296851 h 3080841"/>
                <a:gd name="csX250" fmla="*/ 3699227 w 5169983"/>
                <a:gd name="csY250" fmla="*/ 321624 h 3080841"/>
                <a:gd name="csX251" fmla="*/ 3688001 w 5169983"/>
                <a:gd name="csY251" fmla="*/ 344417 h 3080841"/>
                <a:gd name="csX252" fmla="*/ 3665074 w 5169983"/>
                <a:gd name="csY252" fmla="*/ 343599 h 3080841"/>
                <a:gd name="csX253" fmla="*/ 3650900 w 5169983"/>
                <a:gd name="csY253" fmla="*/ 330528 h 3080841"/>
                <a:gd name="csX254" fmla="*/ 3591919 w 5169983"/>
                <a:gd name="csY254" fmla="*/ 275095 h 3080841"/>
                <a:gd name="csX255" fmla="*/ 3574509 w 5169983"/>
                <a:gd name="csY255" fmla="*/ 266029 h 3080841"/>
                <a:gd name="csX256" fmla="*/ 3588969 w 5169983"/>
                <a:gd name="csY256" fmla="*/ 299915 h 3080841"/>
                <a:gd name="csX257" fmla="*/ 3635488 w 5169983"/>
                <a:gd name="csY257" fmla="*/ 348146 h 3080841"/>
                <a:gd name="csX258" fmla="*/ 3655277 w 5169983"/>
                <a:gd name="csY258" fmla="*/ 375963 h 3080841"/>
                <a:gd name="csX259" fmla="*/ 4578526 w 5169983"/>
                <a:gd name="csY259" fmla="*/ 752692 h 3080841"/>
                <a:gd name="csX260" fmla="*/ 4660148 w 5169983"/>
                <a:gd name="csY260" fmla="*/ 776751 h 3080841"/>
                <a:gd name="csX261" fmla="*/ 4673943 w 5169983"/>
                <a:gd name="csY261" fmla="*/ 776542 h 3080841"/>
                <a:gd name="csX262" fmla="*/ 4796853 w 5169983"/>
                <a:gd name="csY262" fmla="*/ 753302 h 3080841"/>
                <a:gd name="csX263" fmla="*/ 4901403 w 5169983"/>
                <a:gd name="csY263" fmla="*/ 716571 h 3080841"/>
                <a:gd name="csX264" fmla="*/ 4929466 w 5169983"/>
                <a:gd name="csY264" fmla="*/ 685349 h 3080841"/>
                <a:gd name="csX265" fmla="*/ 4893696 w 5169983"/>
                <a:gd name="csY265" fmla="*/ 653794 h 3080841"/>
                <a:gd name="csX266" fmla="*/ 4877429 w 5169983"/>
                <a:gd name="csY266" fmla="*/ 650293 h 3080841"/>
                <a:gd name="csX267" fmla="*/ 4822062 w 5169983"/>
                <a:gd name="csY267" fmla="*/ 650740 h 3080841"/>
                <a:gd name="csX268" fmla="*/ 4689830 w 5169983"/>
                <a:gd name="csY268" fmla="*/ 683047 h 3080841"/>
                <a:gd name="csX269" fmla="*/ 4578526 w 5169983"/>
                <a:gd name="csY269" fmla="*/ 752750 h 3080841"/>
                <a:gd name="csX270" fmla="*/ 717733 w 5169983"/>
                <a:gd name="csY270" fmla="*/ 2327707 h 3080841"/>
                <a:gd name="csX271" fmla="*/ 714223 w 5169983"/>
                <a:gd name="csY271" fmla="*/ 2322294 h 3080841"/>
                <a:gd name="csX272" fmla="*/ 713309 w 5169983"/>
                <a:gd name="csY272" fmla="*/ 2322189 h 3080841"/>
                <a:gd name="csX273" fmla="*/ 671166 w 5169983"/>
                <a:gd name="csY273" fmla="*/ 2322189 h 3080841"/>
                <a:gd name="csX274" fmla="*/ 565047 w 5169983"/>
                <a:gd name="csY274" fmla="*/ 2322570 h 3080841"/>
                <a:gd name="csX275" fmla="*/ 528459 w 5169983"/>
                <a:gd name="csY275" fmla="*/ 2288342 h 3080841"/>
                <a:gd name="csX276" fmla="*/ 530914 w 5169983"/>
                <a:gd name="csY276" fmla="*/ 1930524 h 3080841"/>
                <a:gd name="csX277" fmla="*/ 571706 w 5169983"/>
                <a:gd name="csY277" fmla="*/ 1707688 h 3080841"/>
                <a:gd name="csX278" fmla="*/ 676236 w 5169983"/>
                <a:gd name="csY278" fmla="*/ 1286941 h 3080841"/>
                <a:gd name="csX279" fmla="*/ 710912 w 5169983"/>
                <a:gd name="csY279" fmla="*/ 1105763 h 3080841"/>
                <a:gd name="csX280" fmla="*/ 709057 w 5169983"/>
                <a:gd name="csY280" fmla="*/ 1094823 h 3080841"/>
                <a:gd name="csX281" fmla="*/ 359582 w 5169983"/>
                <a:gd name="csY281" fmla="*/ 1728570 h 3080841"/>
                <a:gd name="csX282" fmla="*/ 359582 w 5169983"/>
                <a:gd name="csY282" fmla="*/ 1732565 h 3080841"/>
                <a:gd name="csX283" fmla="*/ 396560 w 5169983"/>
                <a:gd name="csY283" fmla="*/ 1865035 h 3080841"/>
                <a:gd name="csX284" fmla="*/ 394153 w 5169983"/>
                <a:gd name="csY284" fmla="*/ 1903897 h 3080841"/>
                <a:gd name="csX285" fmla="*/ 336304 w 5169983"/>
                <a:gd name="csY285" fmla="*/ 1927299 h 3080841"/>
                <a:gd name="csX286" fmla="*/ 312140 w 5169983"/>
                <a:gd name="csY286" fmla="*/ 1907673 h 3080841"/>
                <a:gd name="csX287" fmla="*/ 305766 w 5169983"/>
                <a:gd name="csY287" fmla="*/ 1908168 h 3080841"/>
                <a:gd name="csX288" fmla="*/ 304787 w 5169983"/>
                <a:gd name="csY288" fmla="*/ 1910137 h 3080841"/>
                <a:gd name="csX289" fmla="*/ 295178 w 5169983"/>
                <a:gd name="csY289" fmla="*/ 1952566 h 3080841"/>
                <a:gd name="csX290" fmla="*/ 278444 w 5169983"/>
                <a:gd name="csY290" fmla="*/ 1996735 h 3080841"/>
                <a:gd name="csX291" fmla="*/ 226208 w 5169983"/>
                <a:gd name="csY291" fmla="*/ 1999351 h 3080841"/>
                <a:gd name="csX292" fmla="*/ 210892 w 5169983"/>
                <a:gd name="csY292" fmla="*/ 1972020 h 3080841"/>
                <a:gd name="csX293" fmla="*/ 204851 w 5169983"/>
                <a:gd name="csY293" fmla="*/ 1970022 h 3080841"/>
                <a:gd name="csX294" fmla="*/ 203139 w 5169983"/>
                <a:gd name="csY294" fmla="*/ 1971535 h 3080841"/>
                <a:gd name="csX295" fmla="*/ 187109 w 5169983"/>
                <a:gd name="csY295" fmla="*/ 1994385 h 3080841"/>
                <a:gd name="csX296" fmla="*/ 151616 w 5169983"/>
                <a:gd name="csY296" fmla="*/ 2011718 h 3080841"/>
                <a:gd name="csX297" fmla="*/ 124836 w 5169983"/>
                <a:gd name="csY297" fmla="*/ 1982580 h 3080841"/>
                <a:gd name="csX298" fmla="*/ 119984 w 5169983"/>
                <a:gd name="csY298" fmla="*/ 1951853 h 3080841"/>
                <a:gd name="csX299" fmla="*/ 114933 w 5169983"/>
                <a:gd name="csY299" fmla="*/ 1947961 h 3080841"/>
                <a:gd name="csX300" fmla="*/ 112792 w 5169983"/>
                <a:gd name="csY300" fmla="*/ 1948837 h 3080841"/>
                <a:gd name="csX301" fmla="*/ 104173 w 5169983"/>
                <a:gd name="csY301" fmla="*/ 1955667 h 3080841"/>
                <a:gd name="csX302" fmla="*/ 94736 w 5169983"/>
                <a:gd name="csY302" fmla="*/ 1964257 h 3080841"/>
                <a:gd name="csX303" fmla="*/ 38352 w 5169983"/>
                <a:gd name="csY303" fmla="*/ 1932550 h 3080841"/>
                <a:gd name="csX304" fmla="*/ 42557 w 5169983"/>
                <a:gd name="csY304" fmla="*/ 1915379 h 3080841"/>
                <a:gd name="csX305" fmla="*/ 50900 w 5169983"/>
                <a:gd name="csY305" fmla="*/ 1891653 h 3080841"/>
                <a:gd name="csX306" fmla="*/ 58368 w 5169983"/>
                <a:gd name="csY306" fmla="*/ 1873064 h 3080841"/>
                <a:gd name="csX307" fmla="*/ 55866 w 5169983"/>
                <a:gd name="csY307" fmla="*/ 1867138 h 3080841"/>
                <a:gd name="csX308" fmla="*/ 53678 w 5169983"/>
                <a:gd name="csY308" fmla="*/ 1866834 h 3080841"/>
                <a:gd name="csX309" fmla="*/ 37924 w 5169983"/>
                <a:gd name="csY309" fmla="*/ 1868375 h 3080841"/>
                <a:gd name="csX310" fmla="*/ 4114 w 5169983"/>
                <a:gd name="csY310" fmla="*/ 1853059 h 3080841"/>
                <a:gd name="csX311" fmla="*/ 7768 w 5169983"/>
                <a:gd name="csY311" fmla="*/ 1816699 h 3080841"/>
                <a:gd name="csX312" fmla="*/ 35955 w 5169983"/>
                <a:gd name="csY312" fmla="*/ 1785810 h 3080841"/>
                <a:gd name="csX313" fmla="*/ 112136 w 5169983"/>
                <a:gd name="csY313" fmla="*/ 1720046 h 3080841"/>
                <a:gd name="csX314" fmla="*/ 142721 w 5169983"/>
                <a:gd name="csY314" fmla="*/ 1677893 h 3080841"/>
                <a:gd name="csX315" fmla="*/ 508339 w 5169983"/>
                <a:gd name="csY315" fmla="*/ 923606 h 3080841"/>
                <a:gd name="csX316" fmla="*/ 603709 w 5169983"/>
                <a:gd name="csY316" fmla="*/ 778892 h 3080841"/>
                <a:gd name="csX317" fmla="*/ 710922 w 5169983"/>
                <a:gd name="csY317" fmla="*/ 678186 h 3080841"/>
                <a:gd name="csX318" fmla="*/ 745216 w 5169983"/>
                <a:gd name="csY318" fmla="*/ 663963 h 3080841"/>
                <a:gd name="csX319" fmla="*/ 747994 w 5169983"/>
                <a:gd name="csY319" fmla="*/ 658826 h 3080841"/>
                <a:gd name="csX320" fmla="*/ 728093 w 5169983"/>
                <a:gd name="csY320" fmla="*/ 559224 h 3080841"/>
                <a:gd name="csX321" fmla="*/ 839710 w 5169983"/>
                <a:gd name="csY321" fmla="*/ 198885 h 3080841"/>
                <a:gd name="csX322" fmla="*/ 1002043 w 5169983"/>
                <a:gd name="csY322" fmla="*/ 100320 h 3080841"/>
                <a:gd name="csX323" fmla="*/ 1243990 w 5169983"/>
                <a:gd name="csY323" fmla="*/ 162412 h 3080841"/>
                <a:gd name="csX324" fmla="*/ 1341975 w 5169983"/>
                <a:gd name="csY324" fmla="*/ 306631 h 3080841"/>
                <a:gd name="csX325" fmla="*/ 1308499 w 5169983"/>
                <a:gd name="csY325" fmla="*/ 358744 h 3080841"/>
                <a:gd name="csX326" fmla="*/ 1291975 w 5169983"/>
                <a:gd name="csY326" fmla="*/ 360437 h 3080841"/>
                <a:gd name="csX327" fmla="*/ 1286742 w 5169983"/>
                <a:gd name="csY327" fmla="*/ 363548 h 3080841"/>
                <a:gd name="csX328" fmla="*/ 1290671 w 5169983"/>
                <a:gd name="csY328" fmla="*/ 396958 h 3080841"/>
                <a:gd name="csX329" fmla="*/ 1293668 w 5169983"/>
                <a:gd name="csY329" fmla="*/ 400668 h 3080841"/>
                <a:gd name="csX330" fmla="*/ 1310734 w 5169983"/>
                <a:gd name="csY330" fmla="*/ 406528 h 3080841"/>
                <a:gd name="csX331" fmla="*/ 1341272 w 5169983"/>
                <a:gd name="csY331" fmla="*/ 439054 h 3080841"/>
                <a:gd name="csX332" fmla="*/ 1320380 w 5169983"/>
                <a:gd name="csY332" fmla="*/ 484917 h 3080841"/>
                <a:gd name="csX333" fmla="*/ 1310620 w 5169983"/>
                <a:gd name="csY333" fmla="*/ 490177 h 3080841"/>
                <a:gd name="csX334" fmla="*/ 1268905 w 5169983"/>
                <a:gd name="csY334" fmla="*/ 532206 h 3080841"/>
                <a:gd name="csX335" fmla="*/ 1187549 w 5169983"/>
                <a:gd name="csY335" fmla="*/ 626900 h 3080841"/>
                <a:gd name="csX336" fmla="*/ 1186007 w 5169983"/>
                <a:gd name="csY336" fmla="*/ 633113 h 3080841"/>
                <a:gd name="csX337" fmla="*/ 1188101 w 5169983"/>
                <a:gd name="csY337" fmla="*/ 634939 h 3080841"/>
                <a:gd name="csX338" fmla="*/ 1204616 w 5169983"/>
                <a:gd name="csY338" fmla="*/ 641389 h 3080841"/>
                <a:gd name="csX339" fmla="*/ 1454744 w 5169983"/>
                <a:gd name="csY339" fmla="*/ 640685 h 3080841"/>
                <a:gd name="csX340" fmla="*/ 1665774 w 5169983"/>
                <a:gd name="csY340" fmla="*/ 560480 h 3080841"/>
                <a:gd name="csX341" fmla="*/ 2085646 w 5169983"/>
                <a:gd name="csY341" fmla="*/ 275856 h 3080841"/>
                <a:gd name="csX342" fmla="*/ 2215910 w 5169983"/>
                <a:gd name="csY342" fmla="*/ 166740 h 3080841"/>
                <a:gd name="csX343" fmla="*/ 2225070 w 5169983"/>
                <a:gd name="csY343" fmla="*/ 159691 h 3080841"/>
                <a:gd name="csX344" fmla="*/ 2286526 w 5169983"/>
                <a:gd name="csY344" fmla="*/ 153945 h 3080841"/>
                <a:gd name="csX345" fmla="*/ 2303925 w 5169983"/>
                <a:gd name="csY345" fmla="*/ 209540 h 3080841"/>
                <a:gd name="csX346" fmla="*/ 2286364 w 5169983"/>
                <a:gd name="csY346" fmla="*/ 244101 h 3080841"/>
                <a:gd name="csX347" fmla="*/ 2262372 w 5169983"/>
                <a:gd name="csY347" fmla="*/ 275371 h 3080841"/>
                <a:gd name="csX348" fmla="*/ 2262999 w 5169983"/>
                <a:gd name="csY348" fmla="*/ 281640 h 3080841"/>
                <a:gd name="csX349" fmla="*/ 2263685 w 5169983"/>
                <a:gd name="csY349" fmla="*/ 282097 h 3080841"/>
                <a:gd name="csX350" fmla="*/ 2289798 w 5169983"/>
                <a:gd name="csY350" fmla="*/ 336217 h 3080841"/>
                <a:gd name="csX351" fmla="*/ 2295307 w 5169983"/>
                <a:gd name="csY351" fmla="*/ 350867 h 3080841"/>
                <a:gd name="csX352" fmla="*/ 2302993 w 5169983"/>
                <a:gd name="csY352" fmla="*/ 415214 h 3080841"/>
                <a:gd name="csX353" fmla="*/ 2303488 w 5169983"/>
                <a:gd name="csY353" fmla="*/ 420142 h 3080841"/>
                <a:gd name="csX354" fmla="*/ 2282711 w 5169983"/>
                <a:gd name="csY354" fmla="*/ 510564 h 3080841"/>
                <a:gd name="csX355" fmla="*/ 2125772 w 5169983"/>
                <a:gd name="csY355" fmla="*/ 586393 h 3080841"/>
                <a:gd name="csX356" fmla="*/ 2105005 w 5169983"/>
                <a:gd name="csY356" fmla="*/ 598694 h 3080841"/>
                <a:gd name="csX357" fmla="*/ 1625914 w 5169983"/>
                <a:gd name="csY357" fmla="*/ 880359 h 3080841"/>
                <a:gd name="csX358" fmla="*/ 1428022 w 5169983"/>
                <a:gd name="csY358" fmla="*/ 926669 h 3080841"/>
                <a:gd name="csX359" fmla="*/ 1410794 w 5169983"/>
                <a:gd name="csY359" fmla="*/ 929732 h 3080841"/>
                <a:gd name="csX360" fmla="*/ 1407141 w 5169983"/>
                <a:gd name="csY360" fmla="*/ 934698 h 3080841"/>
                <a:gd name="csX361" fmla="*/ 1420668 w 5169983"/>
                <a:gd name="csY361" fmla="*/ 1045079 h 3080841"/>
                <a:gd name="csX362" fmla="*/ 1525246 w 5169983"/>
                <a:gd name="csY362" fmla="*/ 1523114 h 3080841"/>
                <a:gd name="csX363" fmla="*/ 1573069 w 5169983"/>
                <a:gd name="csY363" fmla="*/ 2075238 h 3080841"/>
                <a:gd name="csX364" fmla="*/ 1537899 w 5169983"/>
                <a:gd name="csY364" fmla="*/ 2276270 h 3080841"/>
                <a:gd name="csX365" fmla="*/ 1531030 w 5169983"/>
                <a:gd name="csY365" fmla="*/ 2309128 h 3080841"/>
                <a:gd name="csX366" fmla="*/ 1496897 w 5169983"/>
                <a:gd name="csY366" fmla="*/ 2335803 h 3080841"/>
                <a:gd name="csX367" fmla="*/ 1368422 w 5169983"/>
                <a:gd name="csY367" fmla="*/ 2333995 h 3080841"/>
                <a:gd name="csX368" fmla="*/ 1323054 w 5169983"/>
                <a:gd name="csY368" fmla="*/ 2333995 h 3080841"/>
                <a:gd name="csX369" fmla="*/ 1318697 w 5169983"/>
                <a:gd name="csY369" fmla="*/ 2337277 h 3080841"/>
                <a:gd name="csX370" fmla="*/ 1295961 w 5169983"/>
                <a:gd name="csY370" fmla="*/ 2465800 h 3080841"/>
                <a:gd name="csX371" fmla="*/ 1333528 w 5169983"/>
                <a:gd name="csY371" fmla="*/ 2783767 h 3080841"/>
                <a:gd name="csX372" fmla="*/ 1368536 w 5169983"/>
                <a:gd name="csY372" fmla="*/ 2865941 h 3080841"/>
                <a:gd name="csX373" fmla="*/ 1431846 w 5169983"/>
                <a:gd name="csY373" fmla="*/ 2943188 h 3080841"/>
                <a:gd name="csX374" fmla="*/ 1447058 w 5169983"/>
                <a:gd name="csY374" fmla="*/ 2959360 h 3080841"/>
                <a:gd name="csX375" fmla="*/ 1431409 w 5169983"/>
                <a:gd name="csY375" fmla="*/ 3001085 h 3080841"/>
                <a:gd name="csX376" fmla="*/ 1398303 w 5169983"/>
                <a:gd name="csY376" fmla="*/ 3003273 h 3080841"/>
                <a:gd name="csX377" fmla="*/ 1190935 w 5169983"/>
                <a:gd name="csY377" fmla="*/ 2940677 h 3080841"/>
                <a:gd name="csX378" fmla="*/ 1113013 w 5169983"/>
                <a:gd name="csY378" fmla="*/ 2890105 h 3080841"/>
                <a:gd name="csX379" fmla="*/ 1106773 w 5169983"/>
                <a:gd name="csY379" fmla="*/ 2891370 h 3080841"/>
                <a:gd name="csX380" fmla="*/ 1106744 w 5169983"/>
                <a:gd name="csY380" fmla="*/ 2891417 h 3080841"/>
                <a:gd name="csX381" fmla="*/ 1077948 w 5169983"/>
                <a:gd name="csY381" fmla="*/ 2936529 h 3080841"/>
                <a:gd name="csX382" fmla="*/ 1052538 w 5169983"/>
                <a:gd name="csY382" fmla="*/ 2973155 h 3080841"/>
                <a:gd name="csX383" fmla="*/ 1028222 w 5169983"/>
                <a:gd name="csY383" fmla="*/ 2982011 h 3080841"/>
                <a:gd name="csX384" fmla="*/ 1006466 w 5169983"/>
                <a:gd name="csY384" fmla="*/ 2959541 h 3080841"/>
                <a:gd name="csX385" fmla="*/ 1005971 w 5169983"/>
                <a:gd name="csY385" fmla="*/ 2937233 h 3080841"/>
                <a:gd name="csX386" fmla="*/ 1019822 w 5169983"/>
                <a:gd name="csY386" fmla="*/ 2357674 h 3080841"/>
                <a:gd name="csX387" fmla="*/ 1019822 w 5169983"/>
                <a:gd name="csY387" fmla="*/ 2333177 h 3080841"/>
                <a:gd name="csX388" fmla="*/ 1015351 w 5169983"/>
                <a:gd name="csY388" fmla="*/ 2328639 h 3080841"/>
                <a:gd name="csX389" fmla="*/ 983891 w 5169983"/>
                <a:gd name="csY389" fmla="*/ 2328639 h 3080841"/>
                <a:gd name="csX390" fmla="*/ 979525 w 5169983"/>
                <a:gd name="csY390" fmla="*/ 2332188 h 3080841"/>
                <a:gd name="csX391" fmla="*/ 960328 w 5169983"/>
                <a:gd name="csY391" fmla="*/ 2421421 h 3080841"/>
                <a:gd name="csX392" fmla="*/ 851878 w 5169983"/>
                <a:gd name="csY392" fmla="*/ 2944720 h 3080841"/>
                <a:gd name="csX393" fmla="*/ 846693 w 5169983"/>
                <a:gd name="csY393" fmla="*/ 2963423 h 3080841"/>
                <a:gd name="csX394" fmla="*/ 826240 w 5169983"/>
                <a:gd name="csY394" fmla="*/ 2979329 h 3080841"/>
                <a:gd name="csX395" fmla="*/ 803342 w 5169983"/>
                <a:gd name="csY395" fmla="*/ 2963423 h 3080841"/>
                <a:gd name="csX396" fmla="*/ 787198 w 5169983"/>
                <a:gd name="csY396" fmla="*/ 2901149 h 3080841"/>
                <a:gd name="csX397" fmla="*/ 780006 w 5169983"/>
                <a:gd name="csY397" fmla="*/ 2871896 h 3080841"/>
                <a:gd name="csX398" fmla="*/ 774564 w 5169983"/>
                <a:gd name="csY398" fmla="*/ 2868634 h 3080841"/>
                <a:gd name="csX399" fmla="*/ 773185 w 5169983"/>
                <a:gd name="csY399" fmla="*/ 2869233 h 3080841"/>
                <a:gd name="csX400" fmla="*/ 759886 w 5169983"/>
                <a:gd name="csY400" fmla="*/ 2878404 h 3080841"/>
                <a:gd name="csX401" fmla="*/ 570289 w 5169983"/>
                <a:gd name="csY401" fmla="*/ 2970091 h 3080841"/>
                <a:gd name="csX402" fmla="*/ 499340 w 5169983"/>
                <a:gd name="csY402" fmla="*/ 2967846 h 3080841"/>
                <a:gd name="csX403" fmla="*/ 493071 w 5169983"/>
                <a:gd name="csY403" fmla="*/ 2928367 h 3080841"/>
                <a:gd name="csX404" fmla="*/ 531133 w 5169983"/>
                <a:gd name="csY404" fmla="*/ 2873923 h 3080841"/>
                <a:gd name="csX405" fmla="*/ 685502 w 5169983"/>
                <a:gd name="csY405" fmla="*/ 2471821 h 3080841"/>
                <a:gd name="csX406" fmla="*/ 717467 w 5169983"/>
                <a:gd name="csY406" fmla="*/ 2327821 h 3080841"/>
                <a:gd name="csX407" fmla="*/ 1518492 w 5169983"/>
                <a:gd name="csY407" fmla="*/ 2150192 h 3080841"/>
                <a:gd name="csX408" fmla="*/ 1531630 w 5169983"/>
                <a:gd name="csY408" fmla="*/ 2002643 h 3080841"/>
                <a:gd name="csX409" fmla="*/ 1526616 w 5169983"/>
                <a:gd name="csY409" fmla="*/ 1998152 h 3080841"/>
                <a:gd name="csX410" fmla="*/ 1506715 w 5169983"/>
                <a:gd name="csY410" fmla="*/ 1999684 h 3080841"/>
                <a:gd name="csX411" fmla="*/ 1426281 w 5169983"/>
                <a:gd name="csY411" fmla="*/ 1996850 h 3080841"/>
                <a:gd name="csX412" fmla="*/ 1272016 w 5169983"/>
                <a:gd name="csY412" fmla="*/ 1734477 h 3080841"/>
                <a:gd name="csX413" fmla="*/ 1455667 w 5169983"/>
                <a:gd name="csY413" fmla="*/ 1561224 h 3080841"/>
                <a:gd name="csX414" fmla="*/ 1482285 w 5169983"/>
                <a:gd name="csY414" fmla="*/ 1553518 h 3080841"/>
                <a:gd name="csX415" fmla="*/ 1485443 w 5169983"/>
                <a:gd name="csY415" fmla="*/ 1548048 h 3080841"/>
                <a:gd name="csX416" fmla="*/ 1421810 w 5169983"/>
                <a:gd name="csY416" fmla="*/ 1301154 h 3080841"/>
                <a:gd name="csX417" fmla="*/ 1417395 w 5169983"/>
                <a:gd name="csY417" fmla="*/ 1297767 h 3080841"/>
                <a:gd name="csX418" fmla="*/ 1340120 w 5169983"/>
                <a:gd name="csY418" fmla="*/ 1297329 h 3080841"/>
                <a:gd name="csX419" fmla="*/ 1234115 w 5169983"/>
                <a:gd name="csY419" fmla="*/ 1208334 h 3080841"/>
                <a:gd name="csX420" fmla="*/ 1344649 w 5169983"/>
                <a:gd name="csY420" fmla="*/ 1030315 h 3080841"/>
                <a:gd name="csX421" fmla="*/ 1367442 w 5169983"/>
                <a:gd name="csY421" fmla="*/ 1026053 h 3080841"/>
                <a:gd name="csX422" fmla="*/ 1371152 w 5169983"/>
                <a:gd name="csY422" fmla="*/ 1021087 h 3080841"/>
                <a:gd name="csX423" fmla="*/ 1352231 w 5169983"/>
                <a:gd name="csY423" fmla="*/ 854711 h 3080841"/>
                <a:gd name="csX424" fmla="*/ 1347921 w 5169983"/>
                <a:gd name="csY424" fmla="*/ 850726 h 3080841"/>
                <a:gd name="csX425" fmla="*/ 1233516 w 5169983"/>
                <a:gd name="csY425" fmla="*/ 777788 h 3080841"/>
                <a:gd name="csX426" fmla="*/ 1227247 w 5169983"/>
                <a:gd name="csY426" fmla="*/ 776609 h 3080841"/>
                <a:gd name="csX427" fmla="*/ 1225991 w 5169983"/>
                <a:gd name="csY427" fmla="*/ 777903 h 3080841"/>
                <a:gd name="csX428" fmla="*/ 994194 w 5169983"/>
                <a:gd name="csY428" fmla="*/ 861114 h 3080841"/>
                <a:gd name="csX429" fmla="*/ 988743 w 5169983"/>
                <a:gd name="csY429" fmla="*/ 863682 h 3080841"/>
                <a:gd name="csX430" fmla="*/ 769808 w 5169983"/>
                <a:gd name="csY430" fmla="*/ 1021467 h 3080841"/>
                <a:gd name="csX431" fmla="*/ 765774 w 5169983"/>
                <a:gd name="csY431" fmla="*/ 1025396 h 3080841"/>
                <a:gd name="csX432" fmla="*/ 742867 w 5169983"/>
                <a:gd name="csY432" fmla="*/ 1212758 h 3080841"/>
                <a:gd name="csX433" fmla="*/ 746834 w 5169983"/>
                <a:gd name="csY433" fmla="*/ 1217771 h 3080841"/>
                <a:gd name="csX434" fmla="*/ 746957 w 5169983"/>
                <a:gd name="csY434" fmla="*/ 1217780 h 3080841"/>
                <a:gd name="csX435" fmla="*/ 785780 w 5169983"/>
                <a:gd name="csY435" fmla="*/ 1221062 h 3080841"/>
                <a:gd name="csX436" fmla="*/ 863760 w 5169983"/>
                <a:gd name="csY436" fmla="*/ 1248622 h 3080841"/>
                <a:gd name="csX437" fmla="*/ 953621 w 5169983"/>
                <a:gd name="csY437" fmla="*/ 1474626 h 3080841"/>
                <a:gd name="csX438" fmla="*/ 795217 w 5169983"/>
                <a:gd name="csY438" fmla="*/ 1647822 h 3080841"/>
                <a:gd name="csX439" fmla="*/ 689974 w 5169983"/>
                <a:gd name="csY439" fmla="*/ 1652854 h 3080841"/>
                <a:gd name="csX440" fmla="*/ 637575 w 5169983"/>
                <a:gd name="csY440" fmla="*/ 1641971 h 3080841"/>
                <a:gd name="csX441" fmla="*/ 632343 w 5169983"/>
                <a:gd name="csY441" fmla="*/ 1645035 h 3080841"/>
                <a:gd name="csX442" fmla="*/ 588393 w 5169983"/>
                <a:gd name="csY442" fmla="*/ 1883567 h 3080841"/>
                <a:gd name="csX443" fmla="*/ 591113 w 5169983"/>
                <a:gd name="csY443" fmla="*/ 1883567 h 3080841"/>
                <a:gd name="csX444" fmla="*/ 616142 w 5169983"/>
                <a:gd name="csY444" fmla="*/ 1871152 h 3080841"/>
                <a:gd name="csX445" fmla="*/ 819752 w 5169983"/>
                <a:gd name="csY445" fmla="*/ 1841196 h 3080841"/>
                <a:gd name="csX446" fmla="*/ 1011422 w 5169983"/>
                <a:gd name="csY446" fmla="*/ 2047031 h 3080841"/>
                <a:gd name="csX447" fmla="*/ 958967 w 5169983"/>
                <a:gd name="csY447" fmla="*/ 2251611 h 3080841"/>
                <a:gd name="csX448" fmla="*/ 944954 w 5169983"/>
                <a:gd name="csY448" fmla="*/ 2273092 h 3080841"/>
                <a:gd name="csX449" fmla="*/ 948664 w 5169983"/>
                <a:gd name="csY449" fmla="*/ 2280094 h 3080841"/>
                <a:gd name="csX450" fmla="*/ 1209743 w 5169983"/>
                <a:gd name="csY450" fmla="*/ 2284679 h 3080841"/>
                <a:gd name="csX451" fmla="*/ 1214110 w 5169983"/>
                <a:gd name="csY451" fmla="*/ 2281511 h 3080841"/>
                <a:gd name="csX452" fmla="*/ 1329218 w 5169983"/>
                <a:gd name="csY452" fmla="*/ 2130623 h 3080841"/>
                <a:gd name="csX453" fmla="*/ 1511509 w 5169983"/>
                <a:gd name="csY453" fmla="*/ 2153141 h 3080841"/>
                <a:gd name="csX454" fmla="*/ 1518492 w 5169983"/>
                <a:gd name="csY454" fmla="*/ 2150192 h 3080841"/>
                <a:gd name="csX455" fmla="*/ 342896 w 5169983"/>
                <a:gd name="csY455" fmla="*/ 1865311 h 3080841"/>
                <a:gd name="csX456" fmla="*/ 350535 w 5169983"/>
                <a:gd name="csY456" fmla="*/ 1861754 h 3080841"/>
                <a:gd name="csX457" fmla="*/ 347643 w 5169983"/>
                <a:gd name="csY457" fmla="*/ 1840815 h 3080841"/>
                <a:gd name="csX458" fmla="*/ 320816 w 5169983"/>
                <a:gd name="csY458" fmla="*/ 1743439 h 3080841"/>
                <a:gd name="csX459" fmla="*/ 325944 w 5169983"/>
                <a:gd name="csY459" fmla="*/ 1694294 h 3080841"/>
                <a:gd name="csX460" fmla="*/ 513961 w 5169983"/>
                <a:gd name="csY460" fmla="*/ 1343145 h 3080841"/>
                <a:gd name="csX461" fmla="*/ 710864 w 5169983"/>
                <a:gd name="csY461" fmla="*/ 995163 h 3080841"/>
                <a:gd name="csX462" fmla="*/ 718665 w 5169983"/>
                <a:gd name="csY462" fmla="*/ 966576 h 3080841"/>
                <a:gd name="csX463" fmla="*/ 712063 w 5169983"/>
                <a:gd name="csY463" fmla="*/ 801523 h 3080841"/>
                <a:gd name="csX464" fmla="*/ 703501 w 5169983"/>
                <a:gd name="csY464" fmla="*/ 743684 h 3080841"/>
                <a:gd name="csX465" fmla="*/ 698241 w 5169983"/>
                <a:gd name="csY465" fmla="*/ 739964 h 3080841"/>
                <a:gd name="csX466" fmla="*/ 696633 w 5169983"/>
                <a:gd name="csY466" fmla="*/ 740563 h 3080841"/>
                <a:gd name="csX467" fmla="*/ 689707 w 5169983"/>
                <a:gd name="csY467" fmla="*/ 745700 h 3080841"/>
                <a:gd name="csX468" fmla="*/ 616199 w 5169983"/>
                <a:gd name="csY468" fmla="*/ 836893 h 3080841"/>
                <a:gd name="csX469" fmla="*/ 474910 w 5169983"/>
                <a:gd name="csY469" fmla="*/ 1074979 h 3080841"/>
                <a:gd name="csX470" fmla="*/ 181163 w 5169983"/>
                <a:gd name="csY470" fmla="*/ 1699878 h 3080841"/>
                <a:gd name="csX471" fmla="*/ 154232 w 5169983"/>
                <a:gd name="csY471" fmla="*/ 1738025 h 3080841"/>
                <a:gd name="csX472" fmla="*/ 114695 w 5169983"/>
                <a:gd name="csY472" fmla="*/ 1773186 h 3080841"/>
                <a:gd name="csX473" fmla="*/ 73579 w 5169983"/>
                <a:gd name="csY473" fmla="*/ 1820371 h 3080841"/>
                <a:gd name="csX474" fmla="*/ 139943 w 5169983"/>
                <a:gd name="csY474" fmla="*/ 1789254 h 3080841"/>
                <a:gd name="csX475" fmla="*/ 74397 w 5169983"/>
                <a:gd name="csY475" fmla="*/ 1936755 h 3080841"/>
                <a:gd name="csX476" fmla="*/ 181058 w 5169983"/>
                <a:gd name="csY476" fmla="*/ 1817251 h 3080841"/>
                <a:gd name="csX477" fmla="*/ 187546 w 5169983"/>
                <a:gd name="csY477" fmla="*/ 1853001 h 3080841"/>
                <a:gd name="csX478" fmla="*/ 181496 w 5169983"/>
                <a:gd name="csY478" fmla="*/ 1871647 h 3080841"/>
                <a:gd name="csX479" fmla="*/ 157504 w 5169983"/>
                <a:gd name="csY479" fmla="*/ 1969832 h 3080841"/>
                <a:gd name="csX480" fmla="*/ 181116 w 5169983"/>
                <a:gd name="csY480" fmla="*/ 1907454 h 3080841"/>
                <a:gd name="csX481" fmla="*/ 200684 w 5169983"/>
                <a:gd name="csY481" fmla="*/ 1846219 h 3080841"/>
                <a:gd name="csX482" fmla="*/ 228330 w 5169983"/>
                <a:gd name="csY482" fmla="*/ 1824309 h 3080841"/>
                <a:gd name="csX483" fmla="*/ 247356 w 5169983"/>
                <a:gd name="csY483" fmla="*/ 1854314 h 3080841"/>
                <a:gd name="csX484" fmla="*/ 245072 w 5169983"/>
                <a:gd name="csY484" fmla="*/ 1887829 h 3080841"/>
                <a:gd name="csX485" fmla="*/ 244749 w 5169983"/>
                <a:gd name="csY485" fmla="*/ 1958683 h 3080841"/>
                <a:gd name="csX486" fmla="*/ 255651 w 5169983"/>
                <a:gd name="csY486" fmla="*/ 1919365 h 3080841"/>
                <a:gd name="csX487" fmla="*/ 261549 w 5169983"/>
                <a:gd name="csY487" fmla="*/ 1818450 h 3080841"/>
                <a:gd name="csX488" fmla="*/ 260997 w 5169983"/>
                <a:gd name="csY488" fmla="*/ 1787674 h 3080841"/>
                <a:gd name="csX489" fmla="*/ 280899 w 5169983"/>
                <a:gd name="csY489" fmla="*/ 1764434 h 3080841"/>
                <a:gd name="csX490" fmla="*/ 304235 w 5169983"/>
                <a:gd name="csY490" fmla="*/ 1780787 h 3080841"/>
                <a:gd name="csX491" fmla="*/ 311379 w 5169983"/>
                <a:gd name="csY491" fmla="*/ 1804893 h 3080841"/>
                <a:gd name="csX492" fmla="*/ 342735 w 5169983"/>
                <a:gd name="csY492" fmla="*/ 1865416 h 3080841"/>
                <a:gd name="csX493" fmla="*/ 2172463 w 5169983"/>
                <a:gd name="csY493" fmla="*/ 452401 h 3080841"/>
                <a:gd name="csX494" fmla="*/ 2178190 w 5169983"/>
                <a:gd name="csY494" fmla="*/ 448957 h 3080841"/>
                <a:gd name="csX495" fmla="*/ 2175022 w 5169983"/>
                <a:gd name="csY495" fmla="*/ 426259 h 3080841"/>
                <a:gd name="csX496" fmla="*/ 2111008 w 5169983"/>
                <a:gd name="csY496" fmla="*/ 350487 h 3080841"/>
                <a:gd name="csX497" fmla="*/ 2064879 w 5169983"/>
                <a:gd name="csY497" fmla="*/ 353217 h 3080841"/>
                <a:gd name="csX498" fmla="*/ 1782795 w 5169983"/>
                <a:gd name="csY498" fmla="*/ 549159 h 3080841"/>
                <a:gd name="csX499" fmla="*/ 1456447 w 5169983"/>
                <a:gd name="csY499" fmla="*/ 684474 h 3080841"/>
                <a:gd name="csX500" fmla="*/ 1389922 w 5169983"/>
                <a:gd name="csY500" fmla="*/ 698306 h 3080841"/>
                <a:gd name="csX501" fmla="*/ 1386373 w 5169983"/>
                <a:gd name="csY501" fmla="*/ 703120 h 3080841"/>
                <a:gd name="csX502" fmla="*/ 1401804 w 5169983"/>
                <a:gd name="csY502" fmla="*/ 885173 h 3080841"/>
                <a:gd name="csX503" fmla="*/ 1406731 w 5169983"/>
                <a:gd name="csY503" fmla="*/ 889301 h 3080841"/>
                <a:gd name="csX504" fmla="*/ 1407046 w 5169983"/>
                <a:gd name="csY504" fmla="*/ 889263 h 3080841"/>
                <a:gd name="csX505" fmla="*/ 2055118 w 5169983"/>
                <a:gd name="csY505" fmla="*/ 582512 h 3080841"/>
                <a:gd name="csX506" fmla="*/ 2055756 w 5169983"/>
                <a:gd name="csY506" fmla="*/ 576072 h 3080841"/>
                <a:gd name="csX507" fmla="*/ 2055499 w 5169983"/>
                <a:gd name="csY507" fmla="*/ 575786 h 3080841"/>
                <a:gd name="csX508" fmla="*/ 2042304 w 5169983"/>
                <a:gd name="csY508" fmla="*/ 559985 h 3080841"/>
                <a:gd name="csX509" fmla="*/ 2042628 w 5169983"/>
                <a:gd name="csY509" fmla="*/ 539750 h 3080841"/>
                <a:gd name="csX510" fmla="*/ 2064061 w 5169983"/>
                <a:gd name="csY510" fmla="*/ 531883 h 3080841"/>
                <a:gd name="csX511" fmla="*/ 2074145 w 5169983"/>
                <a:gd name="csY511" fmla="*/ 536145 h 3080841"/>
                <a:gd name="csX512" fmla="*/ 2176230 w 5169983"/>
                <a:gd name="csY512" fmla="*/ 523416 h 3080841"/>
                <a:gd name="csX513" fmla="*/ 2178133 w 5169983"/>
                <a:gd name="csY513" fmla="*/ 518546 h 3080841"/>
                <a:gd name="csX514" fmla="*/ 2158450 w 5169983"/>
                <a:gd name="csY514" fmla="*/ 494706 h 3080841"/>
                <a:gd name="csX515" fmla="*/ 2123061 w 5169983"/>
                <a:gd name="csY515" fmla="*/ 477430 h 3080841"/>
                <a:gd name="csX516" fmla="*/ 2119466 w 5169983"/>
                <a:gd name="csY516" fmla="*/ 477211 h 3080841"/>
                <a:gd name="csX517" fmla="*/ 2089746 w 5169983"/>
                <a:gd name="csY517" fmla="*/ 487390 h 3080841"/>
                <a:gd name="csX518" fmla="*/ 2023601 w 5169983"/>
                <a:gd name="csY518" fmla="*/ 491319 h 3080841"/>
                <a:gd name="csX519" fmla="*/ 2001407 w 5169983"/>
                <a:gd name="csY519" fmla="*/ 467869 h 3080841"/>
                <a:gd name="csX520" fmla="*/ 2031888 w 5169983"/>
                <a:gd name="csY520" fmla="*/ 451297 h 3080841"/>
                <a:gd name="csX521" fmla="*/ 2039850 w 5169983"/>
                <a:gd name="csY521" fmla="*/ 451297 h 3080841"/>
                <a:gd name="csX522" fmla="*/ 2085541 w 5169983"/>
                <a:gd name="csY522" fmla="*/ 446436 h 3080841"/>
                <a:gd name="csX523" fmla="*/ 2089547 w 5169983"/>
                <a:gd name="csY523" fmla="*/ 441442 h 3080841"/>
                <a:gd name="csX524" fmla="*/ 2089366 w 5169983"/>
                <a:gd name="csY524" fmla="*/ 440586 h 3080841"/>
                <a:gd name="csX525" fmla="*/ 2086198 w 5169983"/>
                <a:gd name="csY525" fmla="*/ 431672 h 3080841"/>
                <a:gd name="csX526" fmla="*/ 2091107 w 5169983"/>
                <a:gd name="csY526" fmla="*/ 404008 h 3080841"/>
                <a:gd name="csX527" fmla="*/ 2121530 w 5169983"/>
                <a:gd name="csY527" fmla="*/ 407508 h 3080841"/>
                <a:gd name="csX528" fmla="*/ 2146778 w 5169983"/>
                <a:gd name="csY528" fmla="*/ 433641 h 3080841"/>
                <a:gd name="csX529" fmla="*/ 2172359 w 5169983"/>
                <a:gd name="csY529" fmla="*/ 452401 h 3080841"/>
                <a:gd name="csX530" fmla="*/ 1191269 w 5169983"/>
                <a:gd name="csY530" fmla="*/ 313100 h 3080841"/>
                <a:gd name="csX531" fmla="*/ 1194969 w 5169983"/>
                <a:gd name="csY531" fmla="*/ 307839 h 3080841"/>
                <a:gd name="csX532" fmla="*/ 1194702 w 5169983"/>
                <a:gd name="csY532" fmla="*/ 306916 h 3080841"/>
                <a:gd name="csX533" fmla="*/ 1179548 w 5169983"/>
                <a:gd name="csY533" fmla="*/ 270177 h 3080841"/>
                <a:gd name="csX534" fmla="*/ 1171748 w 5169983"/>
                <a:gd name="csY534" fmla="*/ 252577 h 3080841"/>
                <a:gd name="csX535" fmla="*/ 1178730 w 5169983"/>
                <a:gd name="csY535" fmla="*/ 231087 h 3080841"/>
                <a:gd name="csX536" fmla="*/ 1201086 w 5169983"/>
                <a:gd name="csY536" fmla="*/ 232571 h 3080841"/>
                <a:gd name="csX537" fmla="*/ 1217772 w 5169983"/>
                <a:gd name="csY537" fmla="*/ 254261 h 3080841"/>
                <a:gd name="csX538" fmla="*/ 1237512 w 5169983"/>
                <a:gd name="csY538" fmla="*/ 308496 h 3080841"/>
                <a:gd name="csX539" fmla="*/ 1241764 w 5169983"/>
                <a:gd name="csY539" fmla="*/ 311511 h 3080841"/>
                <a:gd name="csX540" fmla="*/ 1286371 w 5169983"/>
                <a:gd name="csY540" fmla="*/ 311511 h 3080841"/>
                <a:gd name="csX541" fmla="*/ 1290899 w 5169983"/>
                <a:gd name="csY541" fmla="*/ 306983 h 3080841"/>
                <a:gd name="csX542" fmla="*/ 1290681 w 5169983"/>
                <a:gd name="csY542" fmla="*/ 305604 h 3080841"/>
                <a:gd name="csX543" fmla="*/ 1177693 w 5169983"/>
                <a:gd name="csY543" fmla="*/ 170022 h 3080841"/>
                <a:gd name="csX544" fmla="*/ 1024522 w 5169983"/>
                <a:gd name="csY544" fmla="*/ 142301 h 3080841"/>
                <a:gd name="csX545" fmla="*/ 872598 w 5169983"/>
                <a:gd name="csY545" fmla="*/ 230107 h 3080841"/>
                <a:gd name="csX546" fmla="*/ 787045 w 5169983"/>
                <a:gd name="csY546" fmla="*/ 622857 h 3080841"/>
                <a:gd name="csX547" fmla="*/ 796264 w 5169983"/>
                <a:gd name="csY547" fmla="*/ 641122 h 3080841"/>
                <a:gd name="csX548" fmla="*/ 798062 w 5169983"/>
                <a:gd name="csY548" fmla="*/ 605362 h 3080841"/>
                <a:gd name="csX549" fmla="*/ 814691 w 5169983"/>
                <a:gd name="csY549" fmla="*/ 580058 h 3080841"/>
                <a:gd name="csX550" fmla="*/ 837646 w 5169983"/>
                <a:gd name="csY550" fmla="*/ 599084 h 3080841"/>
                <a:gd name="csX551" fmla="*/ 844191 w 5169983"/>
                <a:gd name="csY551" fmla="*/ 640514 h 3080841"/>
                <a:gd name="csX552" fmla="*/ 857063 w 5169983"/>
                <a:gd name="csY552" fmla="*/ 654574 h 3080841"/>
                <a:gd name="csX553" fmla="*/ 859517 w 5169983"/>
                <a:gd name="csY553" fmla="*/ 649817 h 3080841"/>
                <a:gd name="csX554" fmla="*/ 856301 w 5169983"/>
                <a:gd name="csY554" fmla="*/ 627718 h 3080841"/>
                <a:gd name="csX555" fmla="*/ 842993 w 5169983"/>
                <a:gd name="csY555" fmla="*/ 471798 h 3080841"/>
                <a:gd name="csX556" fmla="*/ 849319 w 5169983"/>
                <a:gd name="csY556" fmla="*/ 433584 h 3080841"/>
                <a:gd name="csX557" fmla="*/ 867746 w 5169983"/>
                <a:gd name="csY557" fmla="*/ 419818 h 3080841"/>
                <a:gd name="csX558" fmla="*/ 886620 w 5169983"/>
                <a:gd name="csY558" fmla="*/ 436590 h 3080841"/>
                <a:gd name="csX559" fmla="*/ 887656 w 5169983"/>
                <a:gd name="csY559" fmla="*/ 467270 h 3080841"/>
                <a:gd name="csX560" fmla="*/ 901936 w 5169983"/>
                <a:gd name="csY560" fmla="*/ 642597 h 3080841"/>
                <a:gd name="csX561" fmla="*/ 938418 w 5169983"/>
                <a:gd name="csY561" fmla="*/ 666541 h 3080841"/>
                <a:gd name="csX562" fmla="*/ 941881 w 5169983"/>
                <a:gd name="csY562" fmla="*/ 661233 h 3080841"/>
                <a:gd name="csX563" fmla="*/ 941796 w 5169983"/>
                <a:gd name="csY563" fmla="*/ 660900 h 3080841"/>
                <a:gd name="csX564" fmla="*/ 913333 w 5169983"/>
                <a:gd name="csY564" fmla="*/ 489569 h 3080841"/>
                <a:gd name="csX565" fmla="*/ 917157 w 5169983"/>
                <a:gd name="csY565" fmla="*/ 377884 h 3080841"/>
                <a:gd name="csX566" fmla="*/ 941796 w 5169983"/>
                <a:gd name="csY566" fmla="*/ 346006 h 3080841"/>
                <a:gd name="csX567" fmla="*/ 960451 w 5169983"/>
                <a:gd name="csY567" fmla="*/ 381262 h 3080841"/>
                <a:gd name="csX568" fmla="*/ 958539 w 5169983"/>
                <a:gd name="csY568" fmla="*/ 426040 h 3080841"/>
                <a:gd name="csX569" fmla="*/ 982474 w 5169983"/>
                <a:gd name="csY569" fmla="*/ 650521 h 3080841"/>
                <a:gd name="csX570" fmla="*/ 1013401 w 5169983"/>
                <a:gd name="csY570" fmla="*/ 674847 h 3080841"/>
                <a:gd name="csX571" fmla="*/ 1032314 w 5169983"/>
                <a:gd name="csY571" fmla="*/ 674847 h 3080841"/>
                <a:gd name="csX572" fmla="*/ 1032751 w 5169983"/>
                <a:gd name="csY572" fmla="*/ 667464 h 3080841"/>
                <a:gd name="csX573" fmla="*/ 1024789 w 5169983"/>
                <a:gd name="csY573" fmla="*/ 649646 h 3080841"/>
                <a:gd name="csX574" fmla="*/ 987278 w 5169983"/>
                <a:gd name="csY574" fmla="*/ 354149 h 3080841"/>
                <a:gd name="csX575" fmla="*/ 1027842 w 5169983"/>
                <a:gd name="csY575" fmla="*/ 317362 h 3080841"/>
                <a:gd name="csX576" fmla="*/ 1045622 w 5169983"/>
                <a:gd name="csY576" fmla="*/ 317524 h 3080841"/>
                <a:gd name="csX577" fmla="*/ 1050093 w 5169983"/>
                <a:gd name="csY577" fmla="*/ 312434 h 3080841"/>
                <a:gd name="csX578" fmla="*/ 1046821 w 5169983"/>
                <a:gd name="csY578" fmla="*/ 292047 h 3080841"/>
                <a:gd name="csX579" fmla="*/ 1031505 w 5169983"/>
                <a:gd name="csY579" fmla="*/ 244158 h 3080841"/>
                <a:gd name="csX580" fmla="*/ 1040609 w 5169983"/>
                <a:gd name="csY580" fmla="*/ 217645 h 3080841"/>
                <a:gd name="csX581" fmla="*/ 1068359 w 5169983"/>
                <a:gd name="csY581" fmla="*/ 229061 h 3080841"/>
                <a:gd name="csX582" fmla="*/ 1083361 w 5169983"/>
                <a:gd name="csY582" fmla="*/ 268046 h 3080841"/>
                <a:gd name="csX583" fmla="*/ 1094862 w 5169983"/>
                <a:gd name="csY583" fmla="*/ 312881 h 3080841"/>
                <a:gd name="csX584" fmla="*/ 1099552 w 5169983"/>
                <a:gd name="csY584" fmla="*/ 316258 h 3080841"/>
                <a:gd name="csX585" fmla="*/ 1110454 w 5169983"/>
                <a:gd name="csY585" fmla="*/ 315554 h 3080841"/>
                <a:gd name="csX586" fmla="*/ 1114659 w 5169983"/>
                <a:gd name="csY586" fmla="*/ 311121 h 3080841"/>
                <a:gd name="csX587" fmla="*/ 1097754 w 5169983"/>
                <a:gd name="csY587" fmla="*/ 255688 h 3080841"/>
                <a:gd name="csX588" fmla="*/ 1088156 w 5169983"/>
                <a:gd name="csY588" fmla="*/ 232790 h 3080841"/>
                <a:gd name="csX589" fmla="*/ 1096337 w 5169983"/>
                <a:gd name="csY589" fmla="*/ 211842 h 3080841"/>
                <a:gd name="csX590" fmla="*/ 1118693 w 5169983"/>
                <a:gd name="csY590" fmla="*/ 214144 h 3080841"/>
                <a:gd name="csX591" fmla="*/ 1134665 w 5169983"/>
                <a:gd name="csY591" fmla="*/ 236453 h 3080841"/>
                <a:gd name="csX592" fmla="*/ 1161064 w 5169983"/>
                <a:gd name="csY592" fmla="*/ 311673 h 3080841"/>
                <a:gd name="csX593" fmla="*/ 1164765 w 5169983"/>
                <a:gd name="csY593" fmla="*/ 314679 h 3080841"/>
                <a:gd name="csX594" fmla="*/ 1175562 w 5169983"/>
                <a:gd name="csY594" fmla="*/ 315279 h 3080841"/>
                <a:gd name="csX595" fmla="*/ 1191269 w 5169983"/>
                <a:gd name="csY595" fmla="*/ 313090 h 3080841"/>
                <a:gd name="csX596" fmla="*/ 1066294 w 5169983"/>
                <a:gd name="csY596" fmla="*/ 2332302 h 3080841"/>
                <a:gd name="csX597" fmla="*/ 1060073 w 5169983"/>
                <a:gd name="csY597" fmla="*/ 2574706 h 3080841"/>
                <a:gd name="csX598" fmla="*/ 1064163 w 5169983"/>
                <a:gd name="csY598" fmla="*/ 2579301 h 3080841"/>
                <a:gd name="csX599" fmla="*/ 1246673 w 5169983"/>
                <a:gd name="csY599" fmla="*/ 2595816 h 3080841"/>
                <a:gd name="csX600" fmla="*/ 1251515 w 5169983"/>
                <a:gd name="csY600" fmla="*/ 2591811 h 3080841"/>
                <a:gd name="csX601" fmla="*/ 1251525 w 5169983"/>
                <a:gd name="csY601" fmla="*/ 2591059 h 3080841"/>
                <a:gd name="csX602" fmla="*/ 1275897 w 5169983"/>
                <a:gd name="csY602" fmla="*/ 2337819 h 3080841"/>
                <a:gd name="csX603" fmla="*/ 1272805 w 5169983"/>
                <a:gd name="csY603" fmla="*/ 2332254 h 3080841"/>
                <a:gd name="csX604" fmla="*/ 1271702 w 5169983"/>
                <a:gd name="csY604" fmla="*/ 2332083 h 3080841"/>
                <a:gd name="csX605" fmla="*/ 1070870 w 5169983"/>
                <a:gd name="csY605" fmla="*/ 2327821 h 3080841"/>
                <a:gd name="csX606" fmla="*/ 1066294 w 5169983"/>
                <a:gd name="csY606" fmla="*/ 2332245 h 3080841"/>
                <a:gd name="csX607" fmla="*/ 1236037 w 5169983"/>
                <a:gd name="csY607" fmla="*/ 363719 h 3080841"/>
                <a:gd name="csX608" fmla="*/ 1033074 w 5169983"/>
                <a:gd name="csY608" fmla="*/ 363719 h 3080841"/>
                <a:gd name="csX609" fmla="*/ 1028603 w 5169983"/>
                <a:gd name="csY609" fmla="*/ 367648 h 3080841"/>
                <a:gd name="csX610" fmla="*/ 1058541 w 5169983"/>
                <a:gd name="csY610" fmla="*/ 613734 h 3080841"/>
                <a:gd name="csX611" fmla="*/ 1063117 w 5169983"/>
                <a:gd name="csY611" fmla="*/ 616407 h 3080841"/>
                <a:gd name="csX612" fmla="*/ 1208106 w 5169983"/>
                <a:gd name="csY612" fmla="*/ 545230 h 3080841"/>
                <a:gd name="csX613" fmla="*/ 1205766 w 5169983"/>
                <a:gd name="csY613" fmla="*/ 539351 h 3080841"/>
                <a:gd name="csX614" fmla="*/ 1205386 w 5169983"/>
                <a:gd name="csY614" fmla="*/ 539208 h 3080841"/>
                <a:gd name="csX615" fmla="*/ 1184390 w 5169983"/>
                <a:gd name="csY615" fmla="*/ 530627 h 3080841"/>
                <a:gd name="csX616" fmla="*/ 1140278 w 5169983"/>
                <a:gd name="csY616" fmla="*/ 497445 h 3080841"/>
                <a:gd name="csX617" fmla="*/ 1139517 w 5169983"/>
                <a:gd name="csY617" fmla="*/ 467374 h 3080841"/>
                <a:gd name="csX618" fmla="*/ 1169445 w 5169983"/>
                <a:gd name="csY618" fmla="*/ 469068 h 3080841"/>
                <a:gd name="csX619" fmla="*/ 1179596 w 5169983"/>
                <a:gd name="csY619" fmla="*/ 478695 h 3080841"/>
                <a:gd name="csX620" fmla="*/ 1225287 w 5169983"/>
                <a:gd name="csY620" fmla="*/ 500185 h 3080841"/>
                <a:gd name="csX621" fmla="*/ 1229378 w 5169983"/>
                <a:gd name="csY621" fmla="*/ 498321 h 3080841"/>
                <a:gd name="csX622" fmla="*/ 1254189 w 5169983"/>
                <a:gd name="csY622" fmla="*/ 467374 h 3080841"/>
                <a:gd name="csX623" fmla="*/ 1283575 w 5169983"/>
                <a:gd name="csY623" fmla="*/ 454694 h 3080841"/>
                <a:gd name="csX624" fmla="*/ 1283194 w 5169983"/>
                <a:gd name="csY624" fmla="*/ 446055 h 3080841"/>
                <a:gd name="csX625" fmla="*/ 1245731 w 5169983"/>
                <a:gd name="csY625" fmla="*/ 397567 h 3080841"/>
                <a:gd name="csX626" fmla="*/ 1240442 w 5169983"/>
                <a:gd name="csY626" fmla="*/ 367429 h 3080841"/>
                <a:gd name="csX627" fmla="*/ 1236028 w 5169983"/>
                <a:gd name="csY627" fmla="*/ 363767 h 3080841"/>
                <a:gd name="csX628" fmla="*/ 764851 w 5169983"/>
                <a:gd name="csY628" fmla="*/ 2328639 h 3080841"/>
                <a:gd name="csX629" fmla="*/ 709999 w 5169983"/>
                <a:gd name="csY629" fmla="*/ 2565364 h 3080841"/>
                <a:gd name="csX630" fmla="*/ 713414 w 5169983"/>
                <a:gd name="csY630" fmla="*/ 2570777 h 3080841"/>
                <a:gd name="csX631" fmla="*/ 714089 w 5169983"/>
                <a:gd name="csY631" fmla="*/ 2570882 h 3080841"/>
                <a:gd name="csX632" fmla="*/ 874348 w 5169983"/>
                <a:gd name="csY632" fmla="*/ 2581432 h 3080841"/>
                <a:gd name="csX633" fmla="*/ 878876 w 5169983"/>
                <a:gd name="csY633" fmla="*/ 2578369 h 3080841"/>
                <a:gd name="csX634" fmla="*/ 928164 w 5169983"/>
                <a:gd name="csY634" fmla="*/ 2329676 h 3080841"/>
                <a:gd name="csX635" fmla="*/ 923816 w 5169983"/>
                <a:gd name="csY635" fmla="*/ 2325138 h 3080841"/>
                <a:gd name="csX636" fmla="*/ 923692 w 5169983"/>
                <a:gd name="csY636" fmla="*/ 2325138 h 3080841"/>
                <a:gd name="csX637" fmla="*/ 769218 w 5169983"/>
                <a:gd name="csY637" fmla="*/ 2325138 h 3080841"/>
                <a:gd name="csX638" fmla="*/ 764851 w 5169983"/>
                <a:gd name="csY638" fmla="*/ 2328639 h 3080841"/>
                <a:gd name="csX639" fmla="*/ 940055 w 5169983"/>
                <a:gd name="csY639" fmla="*/ 716828 h 3080841"/>
                <a:gd name="csX640" fmla="*/ 935336 w 5169983"/>
                <a:gd name="csY640" fmla="*/ 721252 h 3080841"/>
                <a:gd name="csX641" fmla="*/ 935422 w 5169983"/>
                <a:gd name="csY641" fmla="*/ 722298 h 3080841"/>
                <a:gd name="csX642" fmla="*/ 1094862 w 5169983"/>
                <a:gd name="csY642" fmla="*/ 825801 h 3080841"/>
                <a:gd name="csX643" fmla="*/ 1196672 w 5169983"/>
                <a:gd name="csY643" fmla="*/ 686548 h 3080841"/>
                <a:gd name="csX644" fmla="*/ 1193723 w 5169983"/>
                <a:gd name="csY644" fmla="*/ 683104 h 3080841"/>
                <a:gd name="csX645" fmla="*/ 1130907 w 5169983"/>
                <a:gd name="csY645" fmla="*/ 659759 h 3080841"/>
                <a:gd name="csX646" fmla="*/ 1086900 w 5169983"/>
                <a:gd name="csY646" fmla="*/ 658617 h 3080841"/>
                <a:gd name="csX647" fmla="*/ 1084483 w 5169983"/>
                <a:gd name="csY647" fmla="*/ 664534 h 3080841"/>
                <a:gd name="csX648" fmla="*/ 1084997 w 5169983"/>
                <a:gd name="csY648" fmla="*/ 665448 h 3080841"/>
                <a:gd name="csX649" fmla="*/ 1097098 w 5169983"/>
                <a:gd name="csY649" fmla="*/ 682286 h 3080841"/>
                <a:gd name="csX650" fmla="*/ 1080688 w 5169983"/>
                <a:gd name="csY650" fmla="*/ 720177 h 3080841"/>
                <a:gd name="csX651" fmla="*/ 1049989 w 5169983"/>
                <a:gd name="csY651" fmla="*/ 720671 h 3080841"/>
                <a:gd name="csX652" fmla="*/ 939998 w 5169983"/>
                <a:gd name="csY652" fmla="*/ 716895 h 3080841"/>
                <a:gd name="csX653" fmla="*/ 2242318 w 5169983"/>
                <a:gd name="csY653" fmla="*/ 207085 h 3080841"/>
                <a:gd name="csX654" fmla="*/ 2124422 w 5169983"/>
                <a:gd name="csY654" fmla="*/ 302112 h 3080841"/>
                <a:gd name="csX655" fmla="*/ 2123917 w 5169983"/>
                <a:gd name="csY655" fmla="*/ 308486 h 3080841"/>
                <a:gd name="csX656" fmla="*/ 2124422 w 5169983"/>
                <a:gd name="csY656" fmla="*/ 308990 h 3080841"/>
                <a:gd name="csX657" fmla="*/ 2132546 w 5169983"/>
                <a:gd name="csY657" fmla="*/ 315602 h 3080841"/>
                <a:gd name="csX658" fmla="*/ 2140832 w 5169983"/>
                <a:gd name="csY658" fmla="*/ 320359 h 3080841"/>
                <a:gd name="csX659" fmla="*/ 2145522 w 5169983"/>
                <a:gd name="csY659" fmla="*/ 320035 h 3080841"/>
                <a:gd name="csX660" fmla="*/ 2248749 w 5169983"/>
                <a:gd name="csY660" fmla="*/ 213260 h 3080841"/>
                <a:gd name="csX661" fmla="*/ 2242318 w 5169983"/>
                <a:gd name="csY661" fmla="*/ 207143 h 3080841"/>
                <a:gd name="csX662" fmla="*/ 2231140 w 5169983"/>
                <a:gd name="csY662" fmla="*/ 339556 h 3080841"/>
                <a:gd name="csX663" fmla="*/ 2223225 w 5169983"/>
                <a:gd name="csY663" fmla="*/ 324192 h 3080841"/>
                <a:gd name="csX664" fmla="*/ 2182547 w 5169983"/>
                <a:gd name="csY664" fmla="*/ 350981 h 3080841"/>
                <a:gd name="csX665" fmla="*/ 2182119 w 5169983"/>
                <a:gd name="csY665" fmla="*/ 357326 h 3080841"/>
                <a:gd name="csX666" fmla="*/ 2190509 w 5169983"/>
                <a:gd name="csY666" fmla="*/ 366944 h 3080841"/>
                <a:gd name="csX667" fmla="*/ 2196674 w 5169983"/>
                <a:gd name="csY667" fmla="*/ 367382 h 3080841"/>
                <a:gd name="csX668" fmla="*/ 2231140 w 5169983"/>
                <a:gd name="csY668" fmla="*/ 339499 h 3080841"/>
                <a:gd name="csX669" fmla="*/ 2263409 w 5169983"/>
                <a:gd name="csY669" fmla="*/ 466880 h 3080841"/>
                <a:gd name="csX670" fmla="*/ 2258500 w 5169983"/>
                <a:gd name="csY670" fmla="*/ 459783 h 3080841"/>
                <a:gd name="csX671" fmla="*/ 2222893 w 5169983"/>
                <a:gd name="csY671" fmla="*/ 471912 h 3080841"/>
                <a:gd name="csX672" fmla="*/ 2219458 w 5169983"/>
                <a:gd name="csY672" fmla="*/ 492622 h 3080841"/>
                <a:gd name="csX673" fmla="*/ 2225508 w 5169983"/>
                <a:gd name="csY673" fmla="*/ 493726 h 3080841"/>
                <a:gd name="csX674" fmla="*/ 2263409 w 5169983"/>
                <a:gd name="csY674" fmla="*/ 466823 h 3080841"/>
                <a:gd name="csX675" fmla="*/ 2228182 w 5169983"/>
                <a:gd name="csY675" fmla="*/ 421721 h 3080841"/>
                <a:gd name="csX676" fmla="*/ 2260631 w 5169983"/>
                <a:gd name="csY676" fmla="*/ 394770 h 3080841"/>
                <a:gd name="csX677" fmla="*/ 2255446 w 5169983"/>
                <a:gd name="csY677" fmla="*/ 387997 h 3080841"/>
                <a:gd name="csX678" fmla="*/ 2219078 w 5169983"/>
                <a:gd name="csY678" fmla="*/ 409754 h 3080841"/>
                <a:gd name="csX679" fmla="*/ 2221532 w 5169983"/>
                <a:gd name="csY679" fmla="*/ 419704 h 3080841"/>
                <a:gd name="csX680" fmla="*/ 2227420 w 5169983"/>
                <a:gd name="csY680" fmla="*/ 422140 h 3080841"/>
                <a:gd name="csX681" fmla="*/ 2228125 w 5169983"/>
                <a:gd name="csY681" fmla="*/ 421778 h 30808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  <a:cxn ang="0">
                  <a:pos x="csX665" y="csY665"/>
                </a:cxn>
                <a:cxn ang="0">
                  <a:pos x="csX666" y="csY666"/>
                </a:cxn>
                <a:cxn ang="0">
                  <a:pos x="csX667" y="csY667"/>
                </a:cxn>
                <a:cxn ang="0">
                  <a:pos x="csX668" y="csY668"/>
                </a:cxn>
                <a:cxn ang="0">
                  <a:pos x="csX669" y="csY669"/>
                </a:cxn>
                <a:cxn ang="0">
                  <a:pos x="csX670" y="csY670"/>
                </a:cxn>
                <a:cxn ang="0">
                  <a:pos x="csX671" y="csY671"/>
                </a:cxn>
                <a:cxn ang="0">
                  <a:pos x="csX672" y="csY672"/>
                </a:cxn>
                <a:cxn ang="0">
                  <a:pos x="csX673" y="csY673"/>
                </a:cxn>
                <a:cxn ang="0">
                  <a:pos x="csX674" y="csY674"/>
                </a:cxn>
                <a:cxn ang="0">
                  <a:pos x="csX675" y="csY675"/>
                </a:cxn>
                <a:cxn ang="0">
                  <a:pos x="csX676" y="csY676"/>
                </a:cxn>
                <a:cxn ang="0">
                  <a:pos x="csX677" y="csY677"/>
                </a:cxn>
                <a:cxn ang="0">
                  <a:pos x="csX678" y="csY678"/>
                </a:cxn>
                <a:cxn ang="0">
                  <a:pos x="csX679" y="csY679"/>
                </a:cxn>
                <a:cxn ang="0">
                  <a:pos x="csX680" y="csY680"/>
                </a:cxn>
                <a:cxn ang="0">
                  <a:pos x="csX681" y="csY681"/>
                </a:cxn>
              </a:cxnLst>
              <a:rect l="l" t="t" r="r" b="b"/>
              <a:pathLst>
                <a:path w="5169983" h="3080841">
                  <a:moveTo>
                    <a:pt x="5096517" y="2713246"/>
                  </a:moveTo>
                  <a:cubicBezTo>
                    <a:pt x="5115067" y="2746485"/>
                    <a:pt x="5134094" y="2779676"/>
                    <a:pt x="5152169" y="2813296"/>
                  </a:cubicBezTo>
                  <a:cubicBezTo>
                    <a:pt x="5158353" y="2824759"/>
                    <a:pt x="5163394" y="2836831"/>
                    <a:pt x="5167104" y="2849322"/>
                  </a:cubicBezTo>
                  <a:cubicBezTo>
                    <a:pt x="5172337" y="2867035"/>
                    <a:pt x="5168626" y="2874361"/>
                    <a:pt x="5152074" y="2883379"/>
                  </a:cubicBezTo>
                  <a:cubicBezTo>
                    <a:pt x="5145509" y="2886937"/>
                    <a:pt x="5138564" y="2889781"/>
                    <a:pt x="5131715" y="2892788"/>
                  </a:cubicBezTo>
                  <a:lnTo>
                    <a:pt x="4733781" y="3070084"/>
                  </a:lnTo>
                  <a:cubicBezTo>
                    <a:pt x="4727788" y="3072766"/>
                    <a:pt x="4721984" y="3075877"/>
                    <a:pt x="4715896" y="3077951"/>
                  </a:cubicBezTo>
                  <a:cubicBezTo>
                    <a:pt x="4693540" y="3085390"/>
                    <a:pt x="4681839" y="3077247"/>
                    <a:pt x="4680697" y="3053959"/>
                  </a:cubicBezTo>
                  <a:cubicBezTo>
                    <a:pt x="4678890" y="3016116"/>
                    <a:pt x="4688213" y="2981136"/>
                    <a:pt x="4711805" y="2951721"/>
                  </a:cubicBezTo>
                  <a:cubicBezTo>
                    <a:pt x="4733400" y="2924885"/>
                    <a:pt x="4757469" y="2900112"/>
                    <a:pt x="4780966" y="2874912"/>
                  </a:cubicBezTo>
                  <a:cubicBezTo>
                    <a:pt x="4794855" y="2859976"/>
                    <a:pt x="4809315" y="2845707"/>
                    <a:pt x="4817306" y="2823684"/>
                  </a:cubicBezTo>
                  <a:cubicBezTo>
                    <a:pt x="4785246" y="2821058"/>
                    <a:pt x="4765650" y="2802517"/>
                    <a:pt x="4748431" y="2779676"/>
                  </a:cubicBezTo>
                  <a:cubicBezTo>
                    <a:pt x="4664525" y="2668144"/>
                    <a:pt x="4595079" y="2548088"/>
                    <a:pt x="4539332" y="2420098"/>
                  </a:cubicBezTo>
                  <a:cubicBezTo>
                    <a:pt x="4513361" y="2360404"/>
                    <a:pt x="4500899" y="2297474"/>
                    <a:pt x="4496999" y="2232690"/>
                  </a:cubicBezTo>
                  <a:cubicBezTo>
                    <a:pt x="4496618" y="2226411"/>
                    <a:pt x="4496332" y="2220056"/>
                    <a:pt x="4491481" y="2212293"/>
                  </a:cubicBezTo>
                  <a:cubicBezTo>
                    <a:pt x="4487770" y="2222197"/>
                    <a:pt x="4483585" y="2231929"/>
                    <a:pt x="4480351" y="2241984"/>
                  </a:cubicBezTo>
                  <a:cubicBezTo>
                    <a:pt x="4429931" y="2395497"/>
                    <a:pt x="4391213" y="2552075"/>
                    <a:pt x="4357346" y="2709916"/>
                  </a:cubicBezTo>
                  <a:cubicBezTo>
                    <a:pt x="4354016" y="2725432"/>
                    <a:pt x="4350020" y="2740853"/>
                    <a:pt x="4347928" y="2756550"/>
                  </a:cubicBezTo>
                  <a:cubicBezTo>
                    <a:pt x="4345264" y="2776623"/>
                    <a:pt x="4337559" y="2791529"/>
                    <a:pt x="4317010" y="2798531"/>
                  </a:cubicBezTo>
                  <a:cubicBezTo>
                    <a:pt x="4308448" y="2801433"/>
                    <a:pt x="4301027" y="2807502"/>
                    <a:pt x="4294654" y="2811165"/>
                  </a:cubicBezTo>
                  <a:cubicBezTo>
                    <a:pt x="4280670" y="2874636"/>
                    <a:pt x="4266971" y="2936529"/>
                    <a:pt x="4253557" y="2998469"/>
                  </a:cubicBezTo>
                  <a:cubicBezTo>
                    <a:pt x="4247564" y="3026628"/>
                    <a:pt x="4242237" y="3030937"/>
                    <a:pt x="4213888" y="3024382"/>
                  </a:cubicBezTo>
                  <a:cubicBezTo>
                    <a:pt x="4078705" y="2993379"/>
                    <a:pt x="3943619" y="2962052"/>
                    <a:pt x="3808533" y="2930830"/>
                  </a:cubicBezTo>
                  <a:cubicBezTo>
                    <a:pt x="3789507" y="2926464"/>
                    <a:pt x="3770576" y="2921764"/>
                    <a:pt x="3751359" y="2917769"/>
                  </a:cubicBezTo>
                  <a:cubicBezTo>
                    <a:pt x="3739563" y="2915315"/>
                    <a:pt x="3729954" y="2910339"/>
                    <a:pt x="3727005" y="2897925"/>
                  </a:cubicBezTo>
                  <a:cubicBezTo>
                    <a:pt x="3724056" y="2886118"/>
                    <a:pt x="3730810" y="2878518"/>
                    <a:pt x="3740228" y="2872772"/>
                  </a:cubicBezTo>
                  <a:cubicBezTo>
                    <a:pt x="3742607" y="2871345"/>
                    <a:pt x="3745461" y="2869880"/>
                    <a:pt x="3746793" y="2867692"/>
                  </a:cubicBezTo>
                  <a:cubicBezTo>
                    <a:pt x="3769719" y="2831389"/>
                    <a:pt x="3807011" y="2819803"/>
                    <a:pt x="3845158" y="2809519"/>
                  </a:cubicBezTo>
                  <a:cubicBezTo>
                    <a:pt x="3878359" y="2800558"/>
                    <a:pt x="3911846" y="2792024"/>
                    <a:pt x="3944570" y="2781417"/>
                  </a:cubicBezTo>
                  <a:cubicBezTo>
                    <a:pt x="3971017" y="2772836"/>
                    <a:pt x="3996132" y="2760811"/>
                    <a:pt x="4015633" y="2740092"/>
                  </a:cubicBezTo>
                  <a:cubicBezTo>
                    <a:pt x="4014302" y="2737457"/>
                    <a:pt x="4013826" y="2734841"/>
                    <a:pt x="4012685" y="2734403"/>
                  </a:cubicBezTo>
                  <a:cubicBezTo>
                    <a:pt x="3986428" y="2725052"/>
                    <a:pt x="3985572" y="2704722"/>
                    <a:pt x="3989092" y="2681805"/>
                  </a:cubicBezTo>
                  <a:cubicBezTo>
                    <a:pt x="4000128" y="2608934"/>
                    <a:pt x="4008593" y="2535560"/>
                    <a:pt x="4022198" y="2463184"/>
                  </a:cubicBezTo>
                  <a:cubicBezTo>
                    <a:pt x="4054828" y="2289873"/>
                    <a:pt x="4090978" y="2117333"/>
                    <a:pt x="4144918" y="1949122"/>
                  </a:cubicBezTo>
                  <a:cubicBezTo>
                    <a:pt x="4164895" y="1886954"/>
                    <a:pt x="4184967" y="1824738"/>
                    <a:pt x="4217122" y="1767440"/>
                  </a:cubicBezTo>
                  <a:cubicBezTo>
                    <a:pt x="4218359" y="1765252"/>
                    <a:pt x="4218264" y="1762303"/>
                    <a:pt x="4218835" y="1759792"/>
                  </a:cubicBezTo>
                  <a:cubicBezTo>
                    <a:pt x="4173743" y="1739719"/>
                    <a:pt x="4172695" y="1736941"/>
                    <a:pt x="4186585" y="1687625"/>
                  </a:cubicBezTo>
                  <a:cubicBezTo>
                    <a:pt x="4246993" y="1473094"/>
                    <a:pt x="4307402" y="1258516"/>
                    <a:pt x="4367715" y="1043871"/>
                  </a:cubicBezTo>
                  <a:cubicBezTo>
                    <a:pt x="4369142" y="1038572"/>
                    <a:pt x="4369904" y="1033054"/>
                    <a:pt x="4371045" y="1027032"/>
                  </a:cubicBezTo>
                  <a:cubicBezTo>
                    <a:pt x="4325953" y="1016425"/>
                    <a:pt x="4281812" y="1006037"/>
                    <a:pt x="4237671" y="995715"/>
                  </a:cubicBezTo>
                  <a:cubicBezTo>
                    <a:pt x="4144156" y="973740"/>
                    <a:pt x="4052925" y="944535"/>
                    <a:pt x="3964833" y="906159"/>
                  </a:cubicBezTo>
                  <a:cubicBezTo>
                    <a:pt x="3925734" y="889111"/>
                    <a:pt x="3888633" y="867345"/>
                    <a:pt x="3851342" y="846568"/>
                  </a:cubicBezTo>
                  <a:cubicBezTo>
                    <a:pt x="3824514" y="831614"/>
                    <a:pt x="3798353" y="815603"/>
                    <a:pt x="3772859" y="798574"/>
                  </a:cubicBezTo>
                  <a:cubicBezTo>
                    <a:pt x="3752880" y="785285"/>
                    <a:pt x="3731666" y="772546"/>
                    <a:pt x="3724627" y="746471"/>
                  </a:cubicBezTo>
                  <a:cubicBezTo>
                    <a:pt x="3723580" y="742476"/>
                    <a:pt x="3717017" y="738546"/>
                    <a:pt x="3712165" y="737177"/>
                  </a:cubicBezTo>
                  <a:cubicBezTo>
                    <a:pt x="3697038" y="732858"/>
                    <a:pt x="3681438" y="730013"/>
                    <a:pt x="3666121" y="726141"/>
                  </a:cubicBezTo>
                  <a:cubicBezTo>
                    <a:pt x="3644527" y="720614"/>
                    <a:pt x="3622836" y="715201"/>
                    <a:pt x="3601527" y="708580"/>
                  </a:cubicBezTo>
                  <a:cubicBezTo>
                    <a:pt x="3591919" y="705574"/>
                    <a:pt x="3582785" y="700437"/>
                    <a:pt x="3573939" y="695300"/>
                  </a:cubicBezTo>
                  <a:cubicBezTo>
                    <a:pt x="3540738" y="675941"/>
                    <a:pt x="3536552" y="661014"/>
                    <a:pt x="3555008" y="627880"/>
                  </a:cubicBezTo>
                  <a:cubicBezTo>
                    <a:pt x="3543782" y="618215"/>
                    <a:pt x="3531606" y="609349"/>
                    <a:pt x="3521426" y="598694"/>
                  </a:cubicBezTo>
                  <a:cubicBezTo>
                    <a:pt x="3497453" y="573817"/>
                    <a:pt x="3498880" y="556541"/>
                    <a:pt x="3526849" y="531779"/>
                  </a:cubicBezTo>
                  <a:cubicBezTo>
                    <a:pt x="3517716" y="516139"/>
                    <a:pt x="3499926" y="501546"/>
                    <a:pt x="3509820" y="480122"/>
                  </a:cubicBezTo>
                  <a:cubicBezTo>
                    <a:pt x="3520094" y="457576"/>
                    <a:pt x="3541594" y="461362"/>
                    <a:pt x="3563475" y="461467"/>
                  </a:cubicBezTo>
                  <a:cubicBezTo>
                    <a:pt x="3547587" y="435115"/>
                    <a:pt x="3541119" y="405377"/>
                    <a:pt x="3515909" y="386408"/>
                  </a:cubicBezTo>
                  <a:cubicBezTo>
                    <a:pt x="3507917" y="380453"/>
                    <a:pt x="3501734" y="371472"/>
                    <a:pt x="3496311" y="362844"/>
                  </a:cubicBezTo>
                  <a:cubicBezTo>
                    <a:pt x="3479854" y="336816"/>
                    <a:pt x="3487465" y="315878"/>
                    <a:pt x="3516384" y="306098"/>
                  </a:cubicBezTo>
                  <a:cubicBezTo>
                    <a:pt x="3522282" y="304072"/>
                    <a:pt x="3528466" y="302597"/>
                    <a:pt x="3535886" y="300467"/>
                  </a:cubicBezTo>
                  <a:cubicBezTo>
                    <a:pt x="3532081" y="290297"/>
                    <a:pt x="3528275" y="281935"/>
                    <a:pt x="3525992" y="273183"/>
                  </a:cubicBezTo>
                  <a:cubicBezTo>
                    <a:pt x="3518382" y="243283"/>
                    <a:pt x="3536362" y="222725"/>
                    <a:pt x="3566709" y="227425"/>
                  </a:cubicBezTo>
                  <a:cubicBezTo>
                    <a:pt x="3579361" y="229394"/>
                    <a:pt x="3591633" y="234369"/>
                    <a:pt x="3606379" y="238631"/>
                  </a:cubicBezTo>
                  <a:cubicBezTo>
                    <a:pt x="3605808" y="231744"/>
                    <a:pt x="3605427" y="225845"/>
                    <a:pt x="3604666" y="219928"/>
                  </a:cubicBezTo>
                  <a:cubicBezTo>
                    <a:pt x="3602288" y="202053"/>
                    <a:pt x="3605237" y="185928"/>
                    <a:pt x="3621600" y="175816"/>
                  </a:cubicBezTo>
                  <a:cubicBezTo>
                    <a:pt x="3637486" y="165970"/>
                    <a:pt x="3652422" y="172696"/>
                    <a:pt x="3665550" y="182380"/>
                  </a:cubicBezTo>
                  <a:cubicBezTo>
                    <a:pt x="3677537" y="191170"/>
                    <a:pt x="3688667" y="201178"/>
                    <a:pt x="3699416" y="211462"/>
                  </a:cubicBezTo>
                  <a:cubicBezTo>
                    <a:pt x="3705315" y="217084"/>
                    <a:pt x="3709691" y="224304"/>
                    <a:pt x="3717777" y="234588"/>
                  </a:cubicBezTo>
                  <a:cubicBezTo>
                    <a:pt x="3721773" y="215619"/>
                    <a:pt x="3723295" y="203594"/>
                    <a:pt x="3726814" y="192217"/>
                  </a:cubicBezTo>
                  <a:cubicBezTo>
                    <a:pt x="3737564" y="158588"/>
                    <a:pt x="3764202" y="151377"/>
                    <a:pt x="3787699" y="177300"/>
                  </a:cubicBezTo>
                  <a:cubicBezTo>
                    <a:pt x="3804537" y="195774"/>
                    <a:pt x="3818521" y="217036"/>
                    <a:pt x="3831840" y="238298"/>
                  </a:cubicBezTo>
                  <a:cubicBezTo>
                    <a:pt x="3844682" y="258808"/>
                    <a:pt x="3855147" y="280841"/>
                    <a:pt x="3866468" y="302274"/>
                  </a:cubicBezTo>
                  <a:cubicBezTo>
                    <a:pt x="3870939" y="310741"/>
                    <a:pt x="3876171" y="316097"/>
                    <a:pt x="3886826" y="318561"/>
                  </a:cubicBezTo>
                  <a:cubicBezTo>
                    <a:pt x="3898051" y="321129"/>
                    <a:pt x="3908896" y="328292"/>
                    <a:pt x="3918029" y="335836"/>
                  </a:cubicBezTo>
                  <a:cubicBezTo>
                    <a:pt x="4000888" y="404445"/>
                    <a:pt x="4094307" y="453162"/>
                    <a:pt x="4194766" y="490396"/>
                  </a:cubicBezTo>
                  <a:cubicBezTo>
                    <a:pt x="4291705" y="526308"/>
                    <a:pt x="4388930" y="561079"/>
                    <a:pt x="4488627" y="588477"/>
                  </a:cubicBezTo>
                  <a:cubicBezTo>
                    <a:pt x="4508224" y="593880"/>
                    <a:pt x="4528012" y="598637"/>
                    <a:pt x="4549606" y="601757"/>
                  </a:cubicBezTo>
                  <a:cubicBezTo>
                    <a:pt x="4525348" y="568347"/>
                    <a:pt x="4501946" y="535450"/>
                    <a:pt x="4494716" y="492737"/>
                  </a:cubicBezTo>
                  <a:cubicBezTo>
                    <a:pt x="4485392" y="489845"/>
                    <a:pt x="4475594" y="487542"/>
                    <a:pt x="4466272" y="483832"/>
                  </a:cubicBezTo>
                  <a:cubicBezTo>
                    <a:pt x="4435734" y="471693"/>
                    <a:pt x="4424604" y="440690"/>
                    <a:pt x="4442108" y="412864"/>
                  </a:cubicBezTo>
                  <a:cubicBezTo>
                    <a:pt x="4449338" y="401448"/>
                    <a:pt x="4459707" y="389842"/>
                    <a:pt x="4471503" y="384058"/>
                  </a:cubicBezTo>
                  <a:cubicBezTo>
                    <a:pt x="4495096" y="372414"/>
                    <a:pt x="4505941" y="354425"/>
                    <a:pt x="4515168" y="330480"/>
                  </a:cubicBezTo>
                  <a:cubicBezTo>
                    <a:pt x="4527060" y="299487"/>
                    <a:pt x="4545421" y="270995"/>
                    <a:pt x="4562829" y="237975"/>
                  </a:cubicBezTo>
                  <a:cubicBezTo>
                    <a:pt x="4562545" y="237480"/>
                    <a:pt x="4559785" y="232999"/>
                    <a:pt x="4556931" y="228519"/>
                  </a:cubicBezTo>
                  <a:cubicBezTo>
                    <a:pt x="4529724" y="186756"/>
                    <a:pt x="4535336" y="141045"/>
                    <a:pt x="4571772" y="106941"/>
                  </a:cubicBezTo>
                  <a:cubicBezTo>
                    <a:pt x="4572342" y="106275"/>
                    <a:pt x="4573009" y="105561"/>
                    <a:pt x="4573770" y="105076"/>
                  </a:cubicBezTo>
                  <a:cubicBezTo>
                    <a:pt x="4600691" y="87905"/>
                    <a:pt x="4619908" y="64236"/>
                    <a:pt x="4639220" y="38760"/>
                  </a:cubicBezTo>
                  <a:cubicBezTo>
                    <a:pt x="4679460" y="-14219"/>
                    <a:pt x="4762605" y="-12306"/>
                    <a:pt x="4808934" y="39083"/>
                  </a:cubicBezTo>
                  <a:cubicBezTo>
                    <a:pt x="4814452" y="45267"/>
                    <a:pt x="4819304" y="52040"/>
                    <a:pt x="4825393" y="59689"/>
                  </a:cubicBezTo>
                  <a:cubicBezTo>
                    <a:pt x="4856690" y="53629"/>
                    <a:pt x="4887989" y="52973"/>
                    <a:pt x="4917574" y="68222"/>
                  </a:cubicBezTo>
                  <a:cubicBezTo>
                    <a:pt x="4947065" y="83424"/>
                    <a:pt x="4962667" y="108786"/>
                    <a:pt x="4968755" y="141473"/>
                  </a:cubicBezTo>
                  <a:cubicBezTo>
                    <a:pt x="4977317" y="142082"/>
                    <a:pt x="4984547" y="142738"/>
                    <a:pt x="4991777" y="143062"/>
                  </a:cubicBezTo>
                  <a:cubicBezTo>
                    <a:pt x="5076634" y="147276"/>
                    <a:pt x="5116779" y="221850"/>
                    <a:pt x="5085291" y="285207"/>
                  </a:cubicBezTo>
                  <a:cubicBezTo>
                    <a:pt x="5084435" y="286796"/>
                    <a:pt x="5084435" y="288822"/>
                    <a:pt x="5083578" y="293027"/>
                  </a:cubicBezTo>
                  <a:cubicBezTo>
                    <a:pt x="5121726" y="317362"/>
                    <a:pt x="5143321" y="352456"/>
                    <a:pt x="5137518" y="400021"/>
                  </a:cubicBezTo>
                  <a:cubicBezTo>
                    <a:pt x="5131811" y="446598"/>
                    <a:pt x="5103557" y="477430"/>
                    <a:pt x="5063506" y="498045"/>
                  </a:cubicBezTo>
                  <a:cubicBezTo>
                    <a:pt x="5092331" y="563162"/>
                    <a:pt x="5063887" y="627014"/>
                    <a:pt x="4970087" y="656096"/>
                  </a:cubicBezTo>
                  <a:cubicBezTo>
                    <a:pt x="4981598" y="682229"/>
                    <a:pt x="4975604" y="705412"/>
                    <a:pt x="4960003" y="728862"/>
                  </a:cubicBezTo>
                  <a:cubicBezTo>
                    <a:pt x="4953820" y="738099"/>
                    <a:pt x="4955627" y="753739"/>
                    <a:pt x="4956388" y="766315"/>
                  </a:cubicBezTo>
                  <a:cubicBezTo>
                    <a:pt x="4960669" y="837055"/>
                    <a:pt x="4966947" y="907700"/>
                    <a:pt x="4970373" y="978487"/>
                  </a:cubicBezTo>
                  <a:cubicBezTo>
                    <a:pt x="4979029" y="1158466"/>
                    <a:pt x="4986354" y="1338493"/>
                    <a:pt x="4994535" y="1518529"/>
                  </a:cubicBezTo>
                  <a:cubicBezTo>
                    <a:pt x="5000624" y="1653787"/>
                    <a:pt x="5007189" y="1788987"/>
                    <a:pt x="5013562" y="1924188"/>
                  </a:cubicBezTo>
                  <a:cubicBezTo>
                    <a:pt x="5013847" y="1930695"/>
                    <a:pt x="5014703" y="1937316"/>
                    <a:pt x="5014038" y="1943757"/>
                  </a:cubicBezTo>
                  <a:cubicBezTo>
                    <a:pt x="5012706" y="1957427"/>
                    <a:pt x="5005476" y="1966883"/>
                    <a:pt x="4991111" y="1967378"/>
                  </a:cubicBezTo>
                  <a:cubicBezTo>
                    <a:pt x="4979315" y="1967815"/>
                    <a:pt x="4967233" y="1966883"/>
                    <a:pt x="4955532" y="1965133"/>
                  </a:cubicBezTo>
                  <a:cubicBezTo>
                    <a:pt x="4944687" y="1963487"/>
                    <a:pt x="4934127" y="1959995"/>
                    <a:pt x="4921760" y="1956933"/>
                  </a:cubicBezTo>
                  <a:cubicBezTo>
                    <a:pt x="4908442" y="1989410"/>
                    <a:pt x="4902639" y="2022202"/>
                    <a:pt x="4899690" y="2055222"/>
                  </a:cubicBezTo>
                  <a:cubicBezTo>
                    <a:pt x="4888464" y="2181081"/>
                    <a:pt x="4909393" y="2300975"/>
                    <a:pt x="4970943" y="2412174"/>
                  </a:cubicBezTo>
                  <a:cubicBezTo>
                    <a:pt x="5006617" y="2476626"/>
                    <a:pt x="5044384" y="2539936"/>
                    <a:pt x="5081105" y="2603854"/>
                  </a:cubicBezTo>
                  <a:cubicBezTo>
                    <a:pt x="5090808" y="2620854"/>
                    <a:pt x="5100798" y="2637740"/>
                    <a:pt x="5109455" y="2655292"/>
                  </a:cubicBezTo>
                  <a:cubicBezTo>
                    <a:pt x="5125817" y="2688531"/>
                    <a:pt x="5125057" y="2690452"/>
                    <a:pt x="5096327" y="2713189"/>
                  </a:cubicBezTo>
                  <a:close/>
                  <a:moveTo>
                    <a:pt x="4915101" y="767619"/>
                  </a:moveTo>
                  <a:cubicBezTo>
                    <a:pt x="4848319" y="785503"/>
                    <a:pt x="4785723" y="802285"/>
                    <a:pt x="4722174" y="819294"/>
                  </a:cubicBezTo>
                  <a:cubicBezTo>
                    <a:pt x="4725410" y="824869"/>
                    <a:pt x="4729025" y="831262"/>
                    <a:pt x="4732640" y="837550"/>
                  </a:cubicBezTo>
                  <a:cubicBezTo>
                    <a:pt x="4765459" y="894238"/>
                    <a:pt x="4753568" y="950166"/>
                    <a:pt x="4698868" y="985869"/>
                  </a:cubicBezTo>
                  <a:cubicBezTo>
                    <a:pt x="4647972" y="1019165"/>
                    <a:pt x="4592226" y="1037754"/>
                    <a:pt x="4530390" y="1035680"/>
                  </a:cubicBezTo>
                  <a:cubicBezTo>
                    <a:pt x="4494240" y="1034472"/>
                    <a:pt x="4458089" y="1035452"/>
                    <a:pt x="4420799" y="1035452"/>
                  </a:cubicBezTo>
                  <a:cubicBezTo>
                    <a:pt x="4406148" y="1065361"/>
                    <a:pt x="4231392" y="1689318"/>
                    <a:pt x="4231677" y="1713643"/>
                  </a:cubicBezTo>
                  <a:cubicBezTo>
                    <a:pt x="4475404" y="1782528"/>
                    <a:pt x="4719511" y="1851470"/>
                    <a:pt x="4967995" y="1921724"/>
                  </a:cubicBezTo>
                  <a:cubicBezTo>
                    <a:pt x="4950299" y="1534321"/>
                    <a:pt x="4932700" y="1150865"/>
                    <a:pt x="4915101" y="767619"/>
                  </a:cubicBezTo>
                  <a:close/>
                  <a:moveTo>
                    <a:pt x="3774000" y="743132"/>
                  </a:moveTo>
                  <a:cubicBezTo>
                    <a:pt x="3782752" y="749753"/>
                    <a:pt x="3790553" y="756469"/>
                    <a:pt x="3799115" y="761835"/>
                  </a:cubicBezTo>
                  <a:cubicBezTo>
                    <a:pt x="3825086" y="778121"/>
                    <a:pt x="3850866" y="794845"/>
                    <a:pt x="3877599" y="809667"/>
                  </a:cubicBezTo>
                  <a:cubicBezTo>
                    <a:pt x="3913367" y="829454"/>
                    <a:pt x="3949041" y="849907"/>
                    <a:pt x="3986524" y="865984"/>
                  </a:cubicBezTo>
                  <a:cubicBezTo>
                    <a:pt x="4046266" y="891613"/>
                    <a:pt x="4107721" y="913103"/>
                    <a:pt x="4170412" y="931149"/>
                  </a:cubicBezTo>
                  <a:cubicBezTo>
                    <a:pt x="4293418" y="966576"/>
                    <a:pt x="4417563" y="993308"/>
                    <a:pt x="4546562" y="989865"/>
                  </a:cubicBezTo>
                  <a:cubicBezTo>
                    <a:pt x="4595650" y="988552"/>
                    <a:pt x="4639410" y="972037"/>
                    <a:pt x="4679175" y="944430"/>
                  </a:cubicBezTo>
                  <a:cubicBezTo>
                    <a:pt x="4705907" y="925898"/>
                    <a:pt x="4712852" y="896702"/>
                    <a:pt x="4697536" y="868115"/>
                  </a:cubicBezTo>
                  <a:cubicBezTo>
                    <a:pt x="4691161" y="856195"/>
                    <a:pt x="4681364" y="845370"/>
                    <a:pt x="4670994" y="836513"/>
                  </a:cubicBezTo>
                  <a:cubicBezTo>
                    <a:pt x="4649209" y="817810"/>
                    <a:pt x="4621811" y="810209"/>
                    <a:pt x="4594318" y="805024"/>
                  </a:cubicBezTo>
                  <a:cubicBezTo>
                    <a:pt x="4554173" y="797366"/>
                    <a:pt x="4513647" y="791734"/>
                    <a:pt x="4473407" y="784514"/>
                  </a:cubicBezTo>
                  <a:cubicBezTo>
                    <a:pt x="4365147" y="765060"/>
                    <a:pt x="4260503" y="731764"/>
                    <a:pt x="4155096" y="701141"/>
                  </a:cubicBezTo>
                  <a:cubicBezTo>
                    <a:pt x="4051118" y="670908"/>
                    <a:pt x="3955225" y="625645"/>
                    <a:pt x="3869988" y="558292"/>
                  </a:cubicBezTo>
                  <a:cubicBezTo>
                    <a:pt x="3864280" y="553820"/>
                    <a:pt x="3857906" y="550148"/>
                    <a:pt x="3851437" y="545772"/>
                  </a:cubicBezTo>
                  <a:cubicBezTo>
                    <a:pt x="3811291" y="605581"/>
                    <a:pt x="3787413" y="670423"/>
                    <a:pt x="3774000" y="743027"/>
                  </a:cubicBezTo>
                  <a:close/>
                  <a:moveTo>
                    <a:pt x="4619718" y="664401"/>
                  </a:moveTo>
                  <a:cubicBezTo>
                    <a:pt x="4571582" y="653528"/>
                    <a:pt x="4523445" y="644071"/>
                    <a:pt x="4475974" y="631714"/>
                  </a:cubicBezTo>
                  <a:cubicBezTo>
                    <a:pt x="4365147" y="602746"/>
                    <a:pt x="4257839" y="562782"/>
                    <a:pt x="4150911" y="521818"/>
                  </a:cubicBezTo>
                  <a:cubicBezTo>
                    <a:pt x="4063294" y="488256"/>
                    <a:pt x="3982148" y="443754"/>
                    <a:pt x="3908421" y="385476"/>
                  </a:cubicBezTo>
                  <a:cubicBezTo>
                    <a:pt x="3902903" y="381157"/>
                    <a:pt x="3896625" y="377770"/>
                    <a:pt x="3888348" y="372414"/>
                  </a:cubicBezTo>
                  <a:cubicBezTo>
                    <a:pt x="3875790" y="412836"/>
                    <a:pt x="3863234" y="453257"/>
                    <a:pt x="3850676" y="493669"/>
                  </a:cubicBezTo>
                  <a:cubicBezTo>
                    <a:pt x="3866468" y="504933"/>
                    <a:pt x="3880071" y="514550"/>
                    <a:pt x="3893580" y="524339"/>
                  </a:cubicBezTo>
                  <a:cubicBezTo>
                    <a:pt x="3955701" y="569498"/>
                    <a:pt x="4020771" y="609463"/>
                    <a:pt x="4094307" y="632760"/>
                  </a:cubicBezTo>
                  <a:cubicBezTo>
                    <a:pt x="4183826" y="661119"/>
                    <a:pt x="4273820" y="688508"/>
                    <a:pt x="4364195" y="713612"/>
                  </a:cubicBezTo>
                  <a:cubicBezTo>
                    <a:pt x="4411665" y="726741"/>
                    <a:pt x="4460563" y="734380"/>
                    <a:pt x="4508986" y="743674"/>
                  </a:cubicBezTo>
                  <a:cubicBezTo>
                    <a:pt x="4516310" y="745101"/>
                    <a:pt x="4526775" y="744340"/>
                    <a:pt x="4532007" y="740021"/>
                  </a:cubicBezTo>
                  <a:cubicBezTo>
                    <a:pt x="4562069" y="715411"/>
                    <a:pt x="4590989" y="689449"/>
                    <a:pt x="4619718" y="664401"/>
                  </a:cubicBezTo>
                  <a:close/>
                  <a:moveTo>
                    <a:pt x="4560451" y="539646"/>
                  </a:moveTo>
                  <a:cubicBezTo>
                    <a:pt x="4578336" y="570754"/>
                    <a:pt x="4603546" y="587649"/>
                    <a:pt x="4632752" y="597980"/>
                  </a:cubicBezTo>
                  <a:cubicBezTo>
                    <a:pt x="4662527" y="608426"/>
                    <a:pt x="4692874" y="622315"/>
                    <a:pt x="4723411" y="623457"/>
                  </a:cubicBezTo>
                  <a:cubicBezTo>
                    <a:pt x="4752141" y="624550"/>
                    <a:pt x="4781252" y="610937"/>
                    <a:pt x="4813120" y="603127"/>
                  </a:cubicBezTo>
                  <a:cubicBezTo>
                    <a:pt x="4804177" y="592948"/>
                    <a:pt x="4796947" y="586669"/>
                    <a:pt x="4792191" y="578907"/>
                  </a:cubicBezTo>
                  <a:cubicBezTo>
                    <a:pt x="4781631" y="561517"/>
                    <a:pt x="4769645" y="544355"/>
                    <a:pt x="4763081" y="525443"/>
                  </a:cubicBezTo>
                  <a:cubicBezTo>
                    <a:pt x="4750999" y="489959"/>
                    <a:pt x="4769170" y="470714"/>
                    <a:pt x="4806081" y="477211"/>
                  </a:cubicBezTo>
                  <a:cubicBezTo>
                    <a:pt x="4823870" y="480388"/>
                    <a:pt x="4840328" y="476555"/>
                    <a:pt x="4851743" y="463056"/>
                  </a:cubicBezTo>
                  <a:cubicBezTo>
                    <a:pt x="4857452" y="456282"/>
                    <a:pt x="4860972" y="444296"/>
                    <a:pt x="4859545" y="435610"/>
                  </a:cubicBezTo>
                  <a:cubicBezTo>
                    <a:pt x="4857641" y="423862"/>
                    <a:pt x="4845084" y="421835"/>
                    <a:pt x="4834715" y="422986"/>
                  </a:cubicBezTo>
                  <a:cubicBezTo>
                    <a:pt x="4826628" y="423862"/>
                    <a:pt x="4818163" y="426534"/>
                    <a:pt x="4811312" y="430749"/>
                  </a:cubicBezTo>
                  <a:cubicBezTo>
                    <a:pt x="4797709" y="439054"/>
                    <a:pt x="4785056" y="437693"/>
                    <a:pt x="4771548" y="431567"/>
                  </a:cubicBezTo>
                  <a:cubicBezTo>
                    <a:pt x="4739394" y="416964"/>
                    <a:pt x="4712852" y="395427"/>
                    <a:pt x="4692874" y="366402"/>
                  </a:cubicBezTo>
                  <a:cubicBezTo>
                    <a:pt x="4679175" y="346444"/>
                    <a:pt x="4666904" y="325496"/>
                    <a:pt x="4654536" y="304728"/>
                  </a:cubicBezTo>
                  <a:cubicBezTo>
                    <a:pt x="4643881" y="286796"/>
                    <a:pt x="4630944" y="271651"/>
                    <a:pt x="4610300" y="263946"/>
                  </a:cubicBezTo>
                  <a:cubicBezTo>
                    <a:pt x="4607542" y="266352"/>
                    <a:pt x="4604497" y="268531"/>
                    <a:pt x="4601834" y="271157"/>
                  </a:cubicBezTo>
                  <a:cubicBezTo>
                    <a:pt x="4578812" y="294007"/>
                    <a:pt x="4566349" y="323317"/>
                    <a:pt x="4554268" y="352617"/>
                  </a:cubicBezTo>
                  <a:cubicBezTo>
                    <a:pt x="4542757" y="380558"/>
                    <a:pt x="4529533" y="406414"/>
                    <a:pt x="4498615" y="418172"/>
                  </a:cubicBezTo>
                  <a:cubicBezTo>
                    <a:pt x="4488818" y="421883"/>
                    <a:pt x="4478352" y="427962"/>
                    <a:pt x="4478163" y="443211"/>
                  </a:cubicBezTo>
                  <a:cubicBezTo>
                    <a:pt x="4484822" y="445114"/>
                    <a:pt x="4490815" y="448396"/>
                    <a:pt x="4496809" y="448396"/>
                  </a:cubicBezTo>
                  <a:cubicBezTo>
                    <a:pt x="4522208" y="448396"/>
                    <a:pt x="4533624" y="461809"/>
                    <a:pt x="4535812" y="485906"/>
                  </a:cubicBezTo>
                  <a:cubicBezTo>
                    <a:pt x="4536193" y="490995"/>
                    <a:pt x="4538762" y="495857"/>
                    <a:pt x="4540569" y="501432"/>
                  </a:cubicBezTo>
                  <a:cubicBezTo>
                    <a:pt x="4569869" y="496180"/>
                    <a:pt x="4588611" y="478533"/>
                    <a:pt x="4606210" y="459060"/>
                  </a:cubicBezTo>
                  <a:cubicBezTo>
                    <a:pt x="4612489" y="452172"/>
                    <a:pt x="4618101" y="444572"/>
                    <a:pt x="4625141" y="438607"/>
                  </a:cubicBezTo>
                  <a:cubicBezTo>
                    <a:pt x="4633036" y="431843"/>
                    <a:pt x="4643691" y="430854"/>
                    <a:pt x="4650160" y="438892"/>
                  </a:cubicBezTo>
                  <a:cubicBezTo>
                    <a:pt x="4654631" y="444296"/>
                    <a:pt x="4656439" y="454303"/>
                    <a:pt x="4654917" y="461305"/>
                  </a:cubicBezTo>
                  <a:cubicBezTo>
                    <a:pt x="4653394" y="468963"/>
                    <a:pt x="4647306" y="476069"/>
                    <a:pt x="4641979" y="482415"/>
                  </a:cubicBezTo>
                  <a:cubicBezTo>
                    <a:pt x="4620670" y="507720"/>
                    <a:pt x="4595365" y="527897"/>
                    <a:pt x="4560356" y="539922"/>
                  </a:cubicBezTo>
                  <a:close/>
                  <a:moveTo>
                    <a:pt x="4248896" y="2797171"/>
                  </a:moveTo>
                  <a:cubicBezTo>
                    <a:pt x="4191056" y="2782521"/>
                    <a:pt x="4136355" y="2768346"/>
                    <a:pt x="4081274" y="2755180"/>
                  </a:cubicBezTo>
                  <a:cubicBezTo>
                    <a:pt x="4075376" y="2753753"/>
                    <a:pt x="4065768" y="2756226"/>
                    <a:pt x="4061678" y="2760488"/>
                  </a:cubicBezTo>
                  <a:cubicBezTo>
                    <a:pt x="4017917" y="2806294"/>
                    <a:pt x="3961980" y="2827128"/>
                    <a:pt x="3902142" y="2840522"/>
                  </a:cubicBezTo>
                  <a:cubicBezTo>
                    <a:pt x="3874935" y="2846668"/>
                    <a:pt x="3848012" y="2853670"/>
                    <a:pt x="3821280" y="2861508"/>
                  </a:cubicBezTo>
                  <a:cubicBezTo>
                    <a:pt x="3811386" y="2864353"/>
                    <a:pt x="3800066" y="2867197"/>
                    <a:pt x="3794548" y="2880867"/>
                  </a:cubicBezTo>
                  <a:cubicBezTo>
                    <a:pt x="3935438" y="2913450"/>
                    <a:pt x="4074520" y="2945652"/>
                    <a:pt x="4215504" y="2978291"/>
                  </a:cubicBezTo>
                  <a:cubicBezTo>
                    <a:pt x="4232152" y="2919025"/>
                    <a:pt x="4239287" y="2860138"/>
                    <a:pt x="4248896" y="2797162"/>
                  </a:cubicBezTo>
                  <a:close/>
                  <a:moveTo>
                    <a:pt x="5053613" y="2727078"/>
                  </a:moveTo>
                  <a:cubicBezTo>
                    <a:pt x="4995772" y="2749985"/>
                    <a:pt x="4940406" y="2771695"/>
                    <a:pt x="4885325" y="2794107"/>
                  </a:cubicBezTo>
                  <a:cubicBezTo>
                    <a:pt x="4880093" y="2796229"/>
                    <a:pt x="4874005" y="2802099"/>
                    <a:pt x="4872768" y="2807331"/>
                  </a:cubicBezTo>
                  <a:cubicBezTo>
                    <a:pt x="4859735" y="2858787"/>
                    <a:pt x="4825963" y="2895137"/>
                    <a:pt x="4788576" y="2929955"/>
                  </a:cubicBezTo>
                  <a:cubicBezTo>
                    <a:pt x="4768979" y="2948163"/>
                    <a:pt x="4752807" y="2970310"/>
                    <a:pt x="4736539" y="2991791"/>
                  </a:cubicBezTo>
                  <a:cubicBezTo>
                    <a:pt x="4730641" y="2999553"/>
                    <a:pt x="4723221" y="3009390"/>
                    <a:pt x="4729500" y="3022622"/>
                  </a:cubicBezTo>
                  <a:cubicBezTo>
                    <a:pt x="4861256" y="2963841"/>
                    <a:pt x="4993014" y="2905031"/>
                    <a:pt x="5124771" y="2846201"/>
                  </a:cubicBezTo>
                  <a:cubicBezTo>
                    <a:pt x="5100512" y="2805476"/>
                    <a:pt x="5078156" y="2768032"/>
                    <a:pt x="5053708" y="2727078"/>
                  </a:cubicBezTo>
                  <a:close/>
                  <a:moveTo>
                    <a:pt x="3689047" y="593395"/>
                  </a:moveTo>
                  <a:cubicBezTo>
                    <a:pt x="3682579" y="599131"/>
                    <a:pt x="3678774" y="605362"/>
                    <a:pt x="3674778" y="605420"/>
                  </a:cubicBezTo>
                  <a:cubicBezTo>
                    <a:pt x="3666787" y="605581"/>
                    <a:pt x="3658415" y="603346"/>
                    <a:pt x="3650709" y="600501"/>
                  </a:cubicBezTo>
                  <a:cubicBezTo>
                    <a:pt x="3621981" y="589837"/>
                    <a:pt x="3593535" y="578193"/>
                    <a:pt x="3564807" y="567805"/>
                  </a:cubicBezTo>
                  <a:cubicBezTo>
                    <a:pt x="3561096" y="566492"/>
                    <a:pt x="3555673" y="570212"/>
                    <a:pt x="3550917" y="571572"/>
                  </a:cubicBezTo>
                  <a:cubicBezTo>
                    <a:pt x="3552534" y="575567"/>
                    <a:pt x="3553010" y="580647"/>
                    <a:pt x="3555864" y="583330"/>
                  </a:cubicBezTo>
                  <a:cubicBezTo>
                    <a:pt x="3559764" y="587050"/>
                    <a:pt x="3565186" y="589400"/>
                    <a:pt x="3570324" y="591473"/>
                  </a:cubicBezTo>
                  <a:cubicBezTo>
                    <a:pt x="3593630" y="600825"/>
                    <a:pt x="3617224" y="609301"/>
                    <a:pt x="3640245" y="619195"/>
                  </a:cubicBezTo>
                  <a:cubicBezTo>
                    <a:pt x="3653849" y="624998"/>
                    <a:pt x="3666978" y="632209"/>
                    <a:pt x="3679439" y="640028"/>
                  </a:cubicBezTo>
                  <a:cubicBezTo>
                    <a:pt x="3683054" y="642217"/>
                    <a:pt x="3686194" y="649646"/>
                    <a:pt x="3685052" y="653356"/>
                  </a:cubicBezTo>
                  <a:cubicBezTo>
                    <a:pt x="3683910" y="657514"/>
                    <a:pt x="3678012" y="662223"/>
                    <a:pt x="3673446" y="663041"/>
                  </a:cubicBezTo>
                  <a:cubicBezTo>
                    <a:pt x="3667452" y="664135"/>
                    <a:pt x="3660699" y="661899"/>
                    <a:pt x="3654420" y="660739"/>
                  </a:cubicBezTo>
                  <a:cubicBezTo>
                    <a:pt x="3637011" y="657514"/>
                    <a:pt x="3619792" y="653414"/>
                    <a:pt x="3602288" y="651178"/>
                  </a:cubicBezTo>
                  <a:cubicBezTo>
                    <a:pt x="3597245" y="650512"/>
                    <a:pt x="3591538" y="655002"/>
                    <a:pt x="3586021" y="657133"/>
                  </a:cubicBezTo>
                  <a:cubicBezTo>
                    <a:pt x="3589064" y="662441"/>
                    <a:pt x="3591443" y="668283"/>
                    <a:pt x="3595248" y="672887"/>
                  </a:cubicBezTo>
                  <a:cubicBezTo>
                    <a:pt x="3597341" y="675341"/>
                    <a:pt x="3601907" y="675941"/>
                    <a:pt x="3605427" y="676978"/>
                  </a:cubicBezTo>
                  <a:cubicBezTo>
                    <a:pt x="3634823" y="685673"/>
                    <a:pt x="3664028" y="695138"/>
                    <a:pt x="3693709" y="702511"/>
                  </a:cubicBezTo>
                  <a:cubicBezTo>
                    <a:pt x="3706647" y="705745"/>
                    <a:pt x="3720726" y="704642"/>
                    <a:pt x="3733854" y="705460"/>
                  </a:cubicBezTo>
                  <a:cubicBezTo>
                    <a:pt x="3743938" y="673486"/>
                    <a:pt x="3751264" y="644452"/>
                    <a:pt x="3762489" y="617007"/>
                  </a:cubicBezTo>
                  <a:cubicBezTo>
                    <a:pt x="3774000" y="588800"/>
                    <a:pt x="3789507" y="562173"/>
                    <a:pt x="3803966" y="533148"/>
                  </a:cubicBezTo>
                  <a:cubicBezTo>
                    <a:pt x="3779422" y="498045"/>
                    <a:pt x="3754879" y="462941"/>
                    <a:pt x="3730239" y="428009"/>
                  </a:cubicBezTo>
                  <a:cubicBezTo>
                    <a:pt x="3724817" y="420418"/>
                    <a:pt x="3719109" y="412655"/>
                    <a:pt x="3704840" y="422158"/>
                  </a:cubicBezTo>
                  <a:cubicBezTo>
                    <a:pt x="3708834" y="430245"/>
                    <a:pt x="3712070" y="438397"/>
                    <a:pt x="3716636" y="445837"/>
                  </a:cubicBezTo>
                  <a:cubicBezTo>
                    <a:pt x="3723485" y="456939"/>
                    <a:pt x="3731571" y="467270"/>
                    <a:pt x="3738421" y="478362"/>
                  </a:cubicBezTo>
                  <a:cubicBezTo>
                    <a:pt x="3742797" y="485421"/>
                    <a:pt x="3747363" y="492851"/>
                    <a:pt x="3749265" y="500718"/>
                  </a:cubicBezTo>
                  <a:cubicBezTo>
                    <a:pt x="3750692" y="507111"/>
                    <a:pt x="3750597" y="517014"/>
                    <a:pt x="3746793" y="520677"/>
                  </a:cubicBezTo>
                  <a:cubicBezTo>
                    <a:pt x="3743083" y="524291"/>
                    <a:pt x="3732808" y="524120"/>
                    <a:pt x="3727005" y="521771"/>
                  </a:cubicBezTo>
                  <a:cubicBezTo>
                    <a:pt x="3718538" y="518441"/>
                    <a:pt x="3711403" y="511934"/>
                    <a:pt x="3703984" y="506245"/>
                  </a:cubicBezTo>
                  <a:cubicBezTo>
                    <a:pt x="3680485" y="488037"/>
                    <a:pt x="3657274" y="469344"/>
                    <a:pt x="3633586" y="451412"/>
                  </a:cubicBezTo>
                  <a:cubicBezTo>
                    <a:pt x="3627498" y="446817"/>
                    <a:pt x="3619602" y="444467"/>
                    <a:pt x="3612657" y="441071"/>
                  </a:cubicBezTo>
                  <a:cubicBezTo>
                    <a:pt x="3602383" y="456720"/>
                    <a:pt x="3612847" y="462399"/>
                    <a:pt x="3620268" y="468792"/>
                  </a:cubicBezTo>
                  <a:cubicBezTo>
                    <a:pt x="3645763" y="490606"/>
                    <a:pt x="3671353" y="512210"/>
                    <a:pt x="3696849" y="533909"/>
                  </a:cubicBezTo>
                  <a:cubicBezTo>
                    <a:pt x="3705505" y="541292"/>
                    <a:pt x="3713686" y="548940"/>
                    <a:pt x="3707599" y="562002"/>
                  </a:cubicBezTo>
                  <a:cubicBezTo>
                    <a:pt x="3695517" y="568509"/>
                    <a:pt x="3686099" y="562506"/>
                    <a:pt x="3676300" y="556922"/>
                  </a:cubicBezTo>
                  <a:cubicBezTo>
                    <a:pt x="3647094" y="540369"/>
                    <a:pt x="3617985" y="523797"/>
                    <a:pt x="3588399" y="508215"/>
                  </a:cubicBezTo>
                  <a:cubicBezTo>
                    <a:pt x="3579551" y="503505"/>
                    <a:pt x="3569468" y="495200"/>
                    <a:pt x="3555389" y="507777"/>
                  </a:cubicBezTo>
                  <a:cubicBezTo>
                    <a:pt x="3561191" y="513199"/>
                    <a:pt x="3565472" y="518764"/>
                    <a:pt x="3571084" y="522046"/>
                  </a:cubicBezTo>
                  <a:cubicBezTo>
                    <a:pt x="3602383" y="540369"/>
                    <a:pt x="3634061" y="557911"/>
                    <a:pt x="3665360" y="576110"/>
                  </a:cubicBezTo>
                  <a:cubicBezTo>
                    <a:pt x="3673066" y="580590"/>
                    <a:pt x="3679820" y="586555"/>
                    <a:pt x="3689047" y="593281"/>
                  </a:cubicBezTo>
                  <a:close/>
                  <a:moveTo>
                    <a:pt x="3655277" y="376020"/>
                  </a:moveTo>
                  <a:cubicBezTo>
                    <a:pt x="3626547" y="382746"/>
                    <a:pt x="3609899" y="367486"/>
                    <a:pt x="3590682" y="363386"/>
                  </a:cubicBezTo>
                  <a:cubicBezTo>
                    <a:pt x="3572131" y="359448"/>
                    <a:pt x="3558337" y="338738"/>
                    <a:pt x="3529988" y="347813"/>
                  </a:cubicBezTo>
                  <a:cubicBezTo>
                    <a:pt x="3571751" y="381813"/>
                    <a:pt x="3618270" y="398984"/>
                    <a:pt x="3657560" y="427362"/>
                  </a:cubicBezTo>
                  <a:cubicBezTo>
                    <a:pt x="3660889" y="429807"/>
                    <a:pt x="3667548" y="427686"/>
                    <a:pt x="3674968" y="427686"/>
                  </a:cubicBezTo>
                  <a:cubicBezTo>
                    <a:pt x="3673731" y="419866"/>
                    <a:pt x="3672780" y="413796"/>
                    <a:pt x="3671829" y="407727"/>
                  </a:cubicBezTo>
                  <a:cubicBezTo>
                    <a:pt x="3668119" y="383944"/>
                    <a:pt x="3686288" y="364870"/>
                    <a:pt x="3709691" y="370388"/>
                  </a:cubicBezTo>
                  <a:cubicBezTo>
                    <a:pt x="3720821" y="373071"/>
                    <a:pt x="3732428" y="379416"/>
                    <a:pt x="3740895" y="387283"/>
                  </a:cubicBezTo>
                  <a:cubicBezTo>
                    <a:pt x="3755165" y="400450"/>
                    <a:pt x="3767340" y="415937"/>
                    <a:pt x="3779994" y="430911"/>
                  </a:cubicBezTo>
                  <a:cubicBezTo>
                    <a:pt x="3790553" y="443535"/>
                    <a:pt x="3800446" y="456824"/>
                    <a:pt x="3812718" y="472569"/>
                  </a:cubicBezTo>
                  <a:cubicBezTo>
                    <a:pt x="3824895" y="432613"/>
                    <a:pt x="3836311" y="396464"/>
                    <a:pt x="3846300" y="359942"/>
                  </a:cubicBezTo>
                  <a:cubicBezTo>
                    <a:pt x="3847918" y="354044"/>
                    <a:pt x="3843922" y="345778"/>
                    <a:pt x="3840688" y="339556"/>
                  </a:cubicBezTo>
                  <a:cubicBezTo>
                    <a:pt x="3824324" y="308172"/>
                    <a:pt x="3807296" y="277121"/>
                    <a:pt x="3790553" y="245956"/>
                  </a:cubicBezTo>
                  <a:cubicBezTo>
                    <a:pt x="3787033" y="239392"/>
                    <a:pt x="3784084" y="232514"/>
                    <a:pt x="3780089" y="226226"/>
                  </a:cubicBezTo>
                  <a:cubicBezTo>
                    <a:pt x="3775332" y="218682"/>
                    <a:pt x="3771336" y="207038"/>
                    <a:pt x="3759635" y="212556"/>
                  </a:cubicBezTo>
                  <a:cubicBezTo>
                    <a:pt x="3749646" y="217255"/>
                    <a:pt x="3754784" y="227044"/>
                    <a:pt x="3757257" y="234854"/>
                  </a:cubicBezTo>
                  <a:cubicBezTo>
                    <a:pt x="3761063" y="247317"/>
                    <a:pt x="3765438" y="259627"/>
                    <a:pt x="3769053" y="272146"/>
                  </a:cubicBezTo>
                  <a:cubicBezTo>
                    <a:pt x="3774856" y="292865"/>
                    <a:pt x="3770765" y="307031"/>
                    <a:pt x="3757543" y="314080"/>
                  </a:cubicBezTo>
                  <a:cubicBezTo>
                    <a:pt x="3744699" y="320863"/>
                    <a:pt x="3737280" y="317790"/>
                    <a:pt x="3721012" y="297945"/>
                  </a:cubicBezTo>
                  <a:cubicBezTo>
                    <a:pt x="3704459" y="277835"/>
                    <a:pt x="3688287" y="257324"/>
                    <a:pt x="3671734" y="237214"/>
                  </a:cubicBezTo>
                  <a:cubicBezTo>
                    <a:pt x="3665931" y="230212"/>
                    <a:pt x="3660318" y="221079"/>
                    <a:pt x="3647761" y="231848"/>
                  </a:cubicBezTo>
                  <a:cubicBezTo>
                    <a:pt x="3649853" y="237099"/>
                    <a:pt x="3651376" y="243340"/>
                    <a:pt x="3654705" y="248420"/>
                  </a:cubicBezTo>
                  <a:cubicBezTo>
                    <a:pt x="3665455" y="264764"/>
                    <a:pt x="3677251" y="280403"/>
                    <a:pt x="3687906" y="296851"/>
                  </a:cubicBezTo>
                  <a:cubicBezTo>
                    <a:pt x="3692853" y="304509"/>
                    <a:pt x="3699037" y="313262"/>
                    <a:pt x="3699227" y="321624"/>
                  </a:cubicBezTo>
                  <a:cubicBezTo>
                    <a:pt x="3699416" y="329387"/>
                    <a:pt x="3694280" y="339936"/>
                    <a:pt x="3688001" y="344417"/>
                  </a:cubicBezTo>
                  <a:cubicBezTo>
                    <a:pt x="3682959" y="348032"/>
                    <a:pt x="3672209" y="346120"/>
                    <a:pt x="3665074" y="343599"/>
                  </a:cubicBezTo>
                  <a:cubicBezTo>
                    <a:pt x="3659557" y="341696"/>
                    <a:pt x="3655656" y="334970"/>
                    <a:pt x="3650900" y="330528"/>
                  </a:cubicBezTo>
                  <a:cubicBezTo>
                    <a:pt x="3631303" y="311996"/>
                    <a:pt x="3611896" y="293303"/>
                    <a:pt x="3591919" y="275095"/>
                  </a:cubicBezTo>
                  <a:cubicBezTo>
                    <a:pt x="3587732" y="271328"/>
                    <a:pt x="3581644" y="269634"/>
                    <a:pt x="3574509" y="266029"/>
                  </a:cubicBezTo>
                  <a:cubicBezTo>
                    <a:pt x="3572037" y="282962"/>
                    <a:pt x="3580788" y="291391"/>
                    <a:pt x="3588969" y="299915"/>
                  </a:cubicBezTo>
                  <a:cubicBezTo>
                    <a:pt x="3604571" y="315992"/>
                    <a:pt x="3620458" y="331689"/>
                    <a:pt x="3635488" y="348146"/>
                  </a:cubicBezTo>
                  <a:cubicBezTo>
                    <a:pt x="3642053" y="355186"/>
                    <a:pt x="3646714" y="363824"/>
                    <a:pt x="3655277" y="375963"/>
                  </a:cubicBezTo>
                  <a:close/>
                  <a:moveTo>
                    <a:pt x="4578526" y="752692"/>
                  </a:moveTo>
                  <a:cubicBezTo>
                    <a:pt x="4608874" y="761720"/>
                    <a:pt x="4634463" y="769483"/>
                    <a:pt x="4660148" y="776751"/>
                  </a:cubicBezTo>
                  <a:cubicBezTo>
                    <a:pt x="4664430" y="777959"/>
                    <a:pt x="4669472" y="777360"/>
                    <a:pt x="4673943" y="776542"/>
                  </a:cubicBezTo>
                  <a:cubicBezTo>
                    <a:pt x="4714944" y="769160"/>
                    <a:pt x="4756517" y="763699"/>
                    <a:pt x="4796853" y="753302"/>
                  </a:cubicBezTo>
                  <a:cubicBezTo>
                    <a:pt x="4832528" y="744121"/>
                    <a:pt x="4867059" y="730280"/>
                    <a:pt x="4901403" y="716571"/>
                  </a:cubicBezTo>
                  <a:cubicBezTo>
                    <a:pt x="4914720" y="711206"/>
                    <a:pt x="4931463" y="701521"/>
                    <a:pt x="4929466" y="685349"/>
                  </a:cubicBezTo>
                  <a:cubicBezTo>
                    <a:pt x="4927278" y="667797"/>
                    <a:pt x="4909203" y="660253"/>
                    <a:pt x="4893696" y="653794"/>
                  </a:cubicBezTo>
                  <a:cubicBezTo>
                    <a:pt x="4888559" y="651635"/>
                    <a:pt x="4883042" y="650445"/>
                    <a:pt x="4877429" y="650293"/>
                  </a:cubicBezTo>
                  <a:cubicBezTo>
                    <a:pt x="4858878" y="649865"/>
                    <a:pt x="4839852" y="647135"/>
                    <a:pt x="4822062" y="650740"/>
                  </a:cubicBezTo>
                  <a:cubicBezTo>
                    <a:pt x="4777637" y="659759"/>
                    <a:pt x="4733210" y="669881"/>
                    <a:pt x="4689830" y="683047"/>
                  </a:cubicBezTo>
                  <a:cubicBezTo>
                    <a:pt x="4648543" y="695623"/>
                    <a:pt x="4614296" y="721375"/>
                    <a:pt x="4578526" y="752750"/>
                  </a:cubicBezTo>
                  <a:close/>
                  <a:moveTo>
                    <a:pt x="717733" y="2327707"/>
                  </a:moveTo>
                  <a:cubicBezTo>
                    <a:pt x="718256" y="2325243"/>
                    <a:pt x="716686" y="2322817"/>
                    <a:pt x="714223" y="2322294"/>
                  </a:cubicBezTo>
                  <a:cubicBezTo>
                    <a:pt x="713918" y="2322227"/>
                    <a:pt x="713614" y="2322189"/>
                    <a:pt x="713309" y="2322189"/>
                  </a:cubicBezTo>
                  <a:lnTo>
                    <a:pt x="671166" y="2322189"/>
                  </a:lnTo>
                  <a:cubicBezTo>
                    <a:pt x="635777" y="2322351"/>
                    <a:pt x="600388" y="2323055"/>
                    <a:pt x="565047" y="2322570"/>
                  </a:cubicBezTo>
                  <a:cubicBezTo>
                    <a:pt x="537078" y="2322189"/>
                    <a:pt x="531085" y="2315568"/>
                    <a:pt x="528459" y="2288342"/>
                  </a:cubicBezTo>
                  <a:cubicBezTo>
                    <a:pt x="517015" y="2168999"/>
                    <a:pt x="517063" y="2049372"/>
                    <a:pt x="530914" y="1930524"/>
                  </a:cubicBezTo>
                  <a:cubicBezTo>
                    <a:pt x="539638" y="1855684"/>
                    <a:pt x="554468" y="1781168"/>
                    <a:pt x="571706" y="1707688"/>
                  </a:cubicBezTo>
                  <a:cubicBezTo>
                    <a:pt x="604746" y="1567017"/>
                    <a:pt x="642541" y="1427498"/>
                    <a:pt x="676236" y="1286941"/>
                  </a:cubicBezTo>
                  <a:cubicBezTo>
                    <a:pt x="690573" y="1227189"/>
                    <a:pt x="699630" y="1166172"/>
                    <a:pt x="710912" y="1105763"/>
                  </a:cubicBezTo>
                  <a:cubicBezTo>
                    <a:pt x="711511" y="1102491"/>
                    <a:pt x="710969" y="1099037"/>
                    <a:pt x="709057" y="1094823"/>
                  </a:cubicBezTo>
                  <a:cubicBezTo>
                    <a:pt x="584787" y="1301924"/>
                    <a:pt x="470058" y="1514096"/>
                    <a:pt x="359582" y="1728570"/>
                  </a:cubicBezTo>
                  <a:cubicBezTo>
                    <a:pt x="358926" y="1729816"/>
                    <a:pt x="358926" y="1731319"/>
                    <a:pt x="359582" y="1732565"/>
                  </a:cubicBezTo>
                  <a:cubicBezTo>
                    <a:pt x="379816" y="1775041"/>
                    <a:pt x="393287" y="1818726"/>
                    <a:pt x="396560" y="1865035"/>
                  </a:cubicBezTo>
                  <a:cubicBezTo>
                    <a:pt x="397425" y="1877935"/>
                    <a:pt x="397102" y="1891434"/>
                    <a:pt x="394153" y="1903897"/>
                  </a:cubicBezTo>
                  <a:cubicBezTo>
                    <a:pt x="387123" y="1933254"/>
                    <a:pt x="361656" y="1943376"/>
                    <a:pt x="336304" y="1927299"/>
                  </a:cubicBezTo>
                  <a:cubicBezTo>
                    <a:pt x="328065" y="1922047"/>
                    <a:pt x="320816" y="1915217"/>
                    <a:pt x="312140" y="1907673"/>
                  </a:cubicBezTo>
                  <a:cubicBezTo>
                    <a:pt x="310247" y="1906047"/>
                    <a:pt x="307393" y="1906265"/>
                    <a:pt x="305766" y="1908168"/>
                  </a:cubicBezTo>
                  <a:cubicBezTo>
                    <a:pt x="305281" y="1908729"/>
                    <a:pt x="304948" y="1909405"/>
                    <a:pt x="304787" y="1910137"/>
                  </a:cubicBezTo>
                  <a:cubicBezTo>
                    <a:pt x="301676" y="1925111"/>
                    <a:pt x="299117" y="1939057"/>
                    <a:pt x="295178" y="1952566"/>
                  </a:cubicBezTo>
                  <a:cubicBezTo>
                    <a:pt x="290774" y="1967653"/>
                    <a:pt x="286303" y="1983284"/>
                    <a:pt x="278444" y="1996735"/>
                  </a:cubicBezTo>
                  <a:cubicBezTo>
                    <a:pt x="265031" y="2019700"/>
                    <a:pt x="242133" y="2020518"/>
                    <a:pt x="226208" y="1999351"/>
                  </a:cubicBezTo>
                  <a:cubicBezTo>
                    <a:pt x="220262" y="1991484"/>
                    <a:pt x="216124" y="1982304"/>
                    <a:pt x="210892" y="1972020"/>
                  </a:cubicBezTo>
                  <a:cubicBezTo>
                    <a:pt x="209769" y="1969804"/>
                    <a:pt x="207067" y="1968909"/>
                    <a:pt x="204851" y="1970022"/>
                  </a:cubicBezTo>
                  <a:cubicBezTo>
                    <a:pt x="204157" y="1970374"/>
                    <a:pt x="203567" y="1970897"/>
                    <a:pt x="203139" y="1971535"/>
                  </a:cubicBezTo>
                  <a:cubicBezTo>
                    <a:pt x="197745" y="1979459"/>
                    <a:pt x="192674" y="1987108"/>
                    <a:pt x="187109" y="1994385"/>
                  </a:cubicBezTo>
                  <a:cubicBezTo>
                    <a:pt x="178281" y="2005916"/>
                    <a:pt x="167417" y="2014772"/>
                    <a:pt x="151616" y="2011718"/>
                  </a:cubicBezTo>
                  <a:cubicBezTo>
                    <a:pt x="135852" y="2008703"/>
                    <a:pt x="128270" y="1996850"/>
                    <a:pt x="124836" y="1982580"/>
                  </a:cubicBezTo>
                  <a:cubicBezTo>
                    <a:pt x="122553" y="1973000"/>
                    <a:pt x="121459" y="1963173"/>
                    <a:pt x="119984" y="1951853"/>
                  </a:cubicBezTo>
                  <a:cubicBezTo>
                    <a:pt x="119661" y="1949379"/>
                    <a:pt x="117406" y="1947638"/>
                    <a:pt x="114933" y="1947961"/>
                  </a:cubicBezTo>
                  <a:cubicBezTo>
                    <a:pt x="114153" y="1948066"/>
                    <a:pt x="113420" y="1948361"/>
                    <a:pt x="112792" y="1948837"/>
                  </a:cubicBezTo>
                  <a:cubicBezTo>
                    <a:pt x="109729" y="1951187"/>
                    <a:pt x="106894" y="1953384"/>
                    <a:pt x="104173" y="1955667"/>
                  </a:cubicBezTo>
                  <a:cubicBezTo>
                    <a:pt x="100958" y="1958407"/>
                    <a:pt x="97847" y="1961366"/>
                    <a:pt x="94736" y="1964257"/>
                  </a:cubicBezTo>
                  <a:cubicBezTo>
                    <a:pt x="51718" y="2004555"/>
                    <a:pt x="25861" y="1990229"/>
                    <a:pt x="38352" y="1932550"/>
                  </a:cubicBezTo>
                  <a:cubicBezTo>
                    <a:pt x="39608" y="1926804"/>
                    <a:pt x="41187" y="1921011"/>
                    <a:pt x="42557" y="1915379"/>
                  </a:cubicBezTo>
                  <a:cubicBezTo>
                    <a:pt x="44517" y="1907293"/>
                    <a:pt x="47894" y="1899473"/>
                    <a:pt x="50900" y="1891653"/>
                  </a:cubicBezTo>
                  <a:cubicBezTo>
                    <a:pt x="53136" y="1885802"/>
                    <a:pt x="55533" y="1880009"/>
                    <a:pt x="58368" y="1873064"/>
                  </a:cubicBezTo>
                  <a:cubicBezTo>
                    <a:pt x="59310" y="1870734"/>
                    <a:pt x="58187" y="1868089"/>
                    <a:pt x="55866" y="1867138"/>
                  </a:cubicBezTo>
                  <a:cubicBezTo>
                    <a:pt x="55171" y="1866862"/>
                    <a:pt x="54420" y="1866757"/>
                    <a:pt x="53678" y="1866834"/>
                  </a:cubicBezTo>
                  <a:cubicBezTo>
                    <a:pt x="47846" y="1867500"/>
                    <a:pt x="42880" y="1868089"/>
                    <a:pt x="37924" y="1868375"/>
                  </a:cubicBezTo>
                  <a:cubicBezTo>
                    <a:pt x="24073" y="1869136"/>
                    <a:pt x="12124" y="1865311"/>
                    <a:pt x="4114" y="1853059"/>
                  </a:cubicBezTo>
                  <a:cubicBezTo>
                    <a:pt x="-4448" y="1839997"/>
                    <a:pt x="-471" y="1827525"/>
                    <a:pt x="7768" y="1816699"/>
                  </a:cubicBezTo>
                  <a:cubicBezTo>
                    <a:pt x="16205" y="1805569"/>
                    <a:pt x="25642" y="1795228"/>
                    <a:pt x="35955" y="1785810"/>
                  </a:cubicBezTo>
                  <a:cubicBezTo>
                    <a:pt x="60870" y="1763331"/>
                    <a:pt x="86260" y="1741412"/>
                    <a:pt x="112136" y="1720046"/>
                  </a:cubicBezTo>
                  <a:cubicBezTo>
                    <a:pt x="126196" y="1708459"/>
                    <a:pt x="136071" y="1695055"/>
                    <a:pt x="142721" y="1677893"/>
                  </a:cubicBezTo>
                  <a:cubicBezTo>
                    <a:pt x="244312" y="1416615"/>
                    <a:pt x="367278" y="1165572"/>
                    <a:pt x="508339" y="923606"/>
                  </a:cubicBezTo>
                  <a:cubicBezTo>
                    <a:pt x="537402" y="873738"/>
                    <a:pt x="570289" y="825953"/>
                    <a:pt x="603709" y="778892"/>
                  </a:cubicBezTo>
                  <a:cubicBezTo>
                    <a:pt x="632448" y="738432"/>
                    <a:pt x="667513" y="703329"/>
                    <a:pt x="710922" y="678186"/>
                  </a:cubicBezTo>
                  <a:cubicBezTo>
                    <a:pt x="721547" y="672002"/>
                    <a:pt x="733705" y="668339"/>
                    <a:pt x="745216" y="663963"/>
                  </a:cubicBezTo>
                  <a:cubicBezTo>
                    <a:pt x="747281" y="663165"/>
                    <a:pt x="748451" y="660986"/>
                    <a:pt x="747994" y="658826"/>
                  </a:cubicBezTo>
                  <a:cubicBezTo>
                    <a:pt x="740955" y="625645"/>
                    <a:pt x="731584" y="592739"/>
                    <a:pt x="728093" y="559224"/>
                  </a:cubicBezTo>
                  <a:cubicBezTo>
                    <a:pt x="713965" y="423529"/>
                    <a:pt x="748375" y="301893"/>
                    <a:pt x="839710" y="198885"/>
                  </a:cubicBezTo>
                  <a:cubicBezTo>
                    <a:pt x="883442" y="149569"/>
                    <a:pt x="937534" y="115246"/>
                    <a:pt x="1002043" y="100320"/>
                  </a:cubicBezTo>
                  <a:cubicBezTo>
                    <a:pt x="1092941" y="79324"/>
                    <a:pt x="1173593" y="102555"/>
                    <a:pt x="1243990" y="162412"/>
                  </a:cubicBezTo>
                  <a:cubicBezTo>
                    <a:pt x="1289739" y="201292"/>
                    <a:pt x="1321037" y="250722"/>
                    <a:pt x="1341975" y="306631"/>
                  </a:cubicBezTo>
                  <a:cubicBezTo>
                    <a:pt x="1354571" y="340212"/>
                    <a:pt x="1343888" y="356223"/>
                    <a:pt x="1308499" y="358744"/>
                  </a:cubicBezTo>
                  <a:cubicBezTo>
                    <a:pt x="1302991" y="359124"/>
                    <a:pt x="1297483" y="359790"/>
                    <a:pt x="1291975" y="360437"/>
                  </a:cubicBezTo>
                  <a:cubicBezTo>
                    <a:pt x="1291156" y="360542"/>
                    <a:pt x="1290395" y="361370"/>
                    <a:pt x="1286742" y="363548"/>
                  </a:cubicBezTo>
                  <a:cubicBezTo>
                    <a:pt x="1287941" y="373832"/>
                    <a:pt x="1289301" y="385314"/>
                    <a:pt x="1290671" y="396958"/>
                  </a:cubicBezTo>
                  <a:cubicBezTo>
                    <a:pt x="1290899" y="398661"/>
                    <a:pt x="1292051" y="400088"/>
                    <a:pt x="1293668" y="400668"/>
                  </a:cubicBezTo>
                  <a:cubicBezTo>
                    <a:pt x="1299994" y="402914"/>
                    <a:pt x="1305283" y="404892"/>
                    <a:pt x="1310734" y="406528"/>
                  </a:cubicBezTo>
                  <a:cubicBezTo>
                    <a:pt x="1327202" y="411494"/>
                    <a:pt x="1339083" y="421121"/>
                    <a:pt x="1341272" y="439054"/>
                  </a:cubicBezTo>
                  <a:cubicBezTo>
                    <a:pt x="1343564" y="458242"/>
                    <a:pt x="1336201" y="473710"/>
                    <a:pt x="1320380" y="484917"/>
                  </a:cubicBezTo>
                  <a:cubicBezTo>
                    <a:pt x="1317384" y="487057"/>
                    <a:pt x="1314064" y="489673"/>
                    <a:pt x="1310620" y="490177"/>
                  </a:cubicBezTo>
                  <a:cubicBezTo>
                    <a:pt x="1286029" y="493783"/>
                    <a:pt x="1276763" y="510564"/>
                    <a:pt x="1268905" y="532206"/>
                  </a:cubicBezTo>
                  <a:cubicBezTo>
                    <a:pt x="1254407" y="572352"/>
                    <a:pt x="1227028" y="602690"/>
                    <a:pt x="1187549" y="626900"/>
                  </a:cubicBezTo>
                  <a:cubicBezTo>
                    <a:pt x="1185408" y="628194"/>
                    <a:pt x="1184714" y="630972"/>
                    <a:pt x="1186007" y="633113"/>
                  </a:cubicBezTo>
                  <a:cubicBezTo>
                    <a:pt x="1186502" y="633931"/>
                    <a:pt x="1187235" y="634568"/>
                    <a:pt x="1188101" y="634939"/>
                  </a:cubicBezTo>
                  <a:cubicBezTo>
                    <a:pt x="1194532" y="637669"/>
                    <a:pt x="1199497" y="639810"/>
                    <a:pt x="1204616" y="641389"/>
                  </a:cubicBezTo>
                  <a:cubicBezTo>
                    <a:pt x="1288045" y="667246"/>
                    <a:pt x="1371038" y="665343"/>
                    <a:pt x="1454744" y="640685"/>
                  </a:cubicBezTo>
                  <a:cubicBezTo>
                    <a:pt x="1527215" y="619299"/>
                    <a:pt x="1597879" y="594099"/>
                    <a:pt x="1665774" y="560480"/>
                  </a:cubicBezTo>
                  <a:cubicBezTo>
                    <a:pt x="1818669" y="484660"/>
                    <a:pt x="1957009" y="387607"/>
                    <a:pt x="2085646" y="275856"/>
                  </a:cubicBezTo>
                  <a:cubicBezTo>
                    <a:pt x="2128398" y="238736"/>
                    <a:pt x="2172396" y="202985"/>
                    <a:pt x="2215910" y="166740"/>
                  </a:cubicBezTo>
                  <a:cubicBezTo>
                    <a:pt x="2218859" y="164276"/>
                    <a:pt x="2221912" y="161870"/>
                    <a:pt x="2225070" y="159691"/>
                  </a:cubicBezTo>
                  <a:cubicBezTo>
                    <a:pt x="2250699" y="141978"/>
                    <a:pt x="2269678" y="139523"/>
                    <a:pt x="2286526" y="153945"/>
                  </a:cubicBezTo>
                  <a:cubicBezTo>
                    <a:pt x="2303649" y="168595"/>
                    <a:pt x="2309481" y="188335"/>
                    <a:pt x="2303925" y="209540"/>
                  </a:cubicBezTo>
                  <a:cubicBezTo>
                    <a:pt x="2300710" y="221793"/>
                    <a:pt x="2293346" y="233275"/>
                    <a:pt x="2286364" y="244101"/>
                  </a:cubicBezTo>
                  <a:cubicBezTo>
                    <a:pt x="2279714" y="254375"/>
                    <a:pt x="2271637" y="263793"/>
                    <a:pt x="2262372" y="275371"/>
                  </a:cubicBezTo>
                  <a:cubicBezTo>
                    <a:pt x="2260812" y="277274"/>
                    <a:pt x="2261097" y="280080"/>
                    <a:pt x="2262999" y="281640"/>
                  </a:cubicBezTo>
                  <a:cubicBezTo>
                    <a:pt x="2263209" y="281811"/>
                    <a:pt x="2263447" y="281963"/>
                    <a:pt x="2263685" y="282097"/>
                  </a:cubicBezTo>
                  <a:cubicBezTo>
                    <a:pt x="2285707" y="293522"/>
                    <a:pt x="2294051" y="311559"/>
                    <a:pt x="2289798" y="336217"/>
                  </a:cubicBezTo>
                  <a:cubicBezTo>
                    <a:pt x="2289037" y="340698"/>
                    <a:pt x="2291977" y="347204"/>
                    <a:pt x="2295307" y="350867"/>
                  </a:cubicBezTo>
                  <a:cubicBezTo>
                    <a:pt x="2314009" y="371368"/>
                    <a:pt x="2318157" y="393124"/>
                    <a:pt x="2302993" y="415214"/>
                  </a:cubicBezTo>
                  <a:cubicBezTo>
                    <a:pt x="2303269" y="418334"/>
                    <a:pt x="2303107" y="419381"/>
                    <a:pt x="2303488" y="420142"/>
                  </a:cubicBezTo>
                  <a:cubicBezTo>
                    <a:pt x="2324531" y="462723"/>
                    <a:pt x="2321753" y="485031"/>
                    <a:pt x="2282711" y="510564"/>
                  </a:cubicBezTo>
                  <a:cubicBezTo>
                    <a:pt x="2234013" y="542433"/>
                    <a:pt x="2186466" y="578298"/>
                    <a:pt x="2125772" y="586393"/>
                  </a:cubicBezTo>
                  <a:cubicBezTo>
                    <a:pt x="2118419" y="587373"/>
                    <a:pt x="2111056" y="593443"/>
                    <a:pt x="2105005" y="598694"/>
                  </a:cubicBezTo>
                  <a:cubicBezTo>
                    <a:pt x="1962955" y="722793"/>
                    <a:pt x="1801879" y="814043"/>
                    <a:pt x="1625914" y="880359"/>
                  </a:cubicBezTo>
                  <a:cubicBezTo>
                    <a:pt x="1561729" y="904579"/>
                    <a:pt x="1495584" y="918031"/>
                    <a:pt x="1428022" y="926669"/>
                  </a:cubicBezTo>
                  <a:cubicBezTo>
                    <a:pt x="1422790" y="927316"/>
                    <a:pt x="1417614" y="928410"/>
                    <a:pt x="1410794" y="929732"/>
                  </a:cubicBezTo>
                  <a:cubicBezTo>
                    <a:pt x="1408463" y="930170"/>
                    <a:pt x="1406864" y="932339"/>
                    <a:pt x="1407141" y="934698"/>
                  </a:cubicBezTo>
                  <a:cubicBezTo>
                    <a:pt x="1411555" y="972370"/>
                    <a:pt x="1414608" y="1008996"/>
                    <a:pt x="1420668" y="1045079"/>
                  </a:cubicBezTo>
                  <a:cubicBezTo>
                    <a:pt x="1447657" y="1206136"/>
                    <a:pt x="1482713" y="1365386"/>
                    <a:pt x="1525246" y="1523114"/>
                  </a:cubicBezTo>
                  <a:cubicBezTo>
                    <a:pt x="1574106" y="1704026"/>
                    <a:pt x="1590953" y="1888647"/>
                    <a:pt x="1573069" y="2075238"/>
                  </a:cubicBezTo>
                  <a:cubicBezTo>
                    <a:pt x="1566581" y="2142752"/>
                    <a:pt x="1550009" y="2209287"/>
                    <a:pt x="1537899" y="2276270"/>
                  </a:cubicBezTo>
                  <a:cubicBezTo>
                    <a:pt x="1535939" y="2287257"/>
                    <a:pt x="1533104" y="2298131"/>
                    <a:pt x="1531030" y="2309128"/>
                  </a:cubicBezTo>
                  <a:cubicBezTo>
                    <a:pt x="1526778" y="2331579"/>
                    <a:pt x="1521707" y="2336022"/>
                    <a:pt x="1496897" y="2335803"/>
                  </a:cubicBezTo>
                  <a:cubicBezTo>
                    <a:pt x="1454088" y="2335422"/>
                    <a:pt x="1411231" y="2334547"/>
                    <a:pt x="1368422" y="2333995"/>
                  </a:cubicBezTo>
                  <a:cubicBezTo>
                    <a:pt x="1353753" y="2333824"/>
                    <a:pt x="1339036" y="2333995"/>
                    <a:pt x="1323054" y="2333995"/>
                  </a:cubicBezTo>
                  <a:cubicBezTo>
                    <a:pt x="1321037" y="2334005"/>
                    <a:pt x="1319258" y="2335337"/>
                    <a:pt x="1318697" y="2337277"/>
                  </a:cubicBezTo>
                  <a:cubicBezTo>
                    <a:pt x="1306748" y="2379801"/>
                    <a:pt x="1298139" y="2422458"/>
                    <a:pt x="1295961" y="2465800"/>
                  </a:cubicBezTo>
                  <a:cubicBezTo>
                    <a:pt x="1290500" y="2573774"/>
                    <a:pt x="1300479" y="2680388"/>
                    <a:pt x="1333528" y="2783767"/>
                  </a:cubicBezTo>
                  <a:cubicBezTo>
                    <a:pt x="1342575" y="2812040"/>
                    <a:pt x="1355608" y="2839153"/>
                    <a:pt x="1368536" y="2865941"/>
                  </a:cubicBezTo>
                  <a:cubicBezTo>
                    <a:pt x="1383310" y="2896612"/>
                    <a:pt x="1407521" y="2920004"/>
                    <a:pt x="1431846" y="2943188"/>
                  </a:cubicBezTo>
                  <a:cubicBezTo>
                    <a:pt x="1437183" y="2948277"/>
                    <a:pt x="1443129" y="2953253"/>
                    <a:pt x="1447058" y="2959360"/>
                  </a:cubicBezTo>
                  <a:cubicBezTo>
                    <a:pt x="1458236" y="2976760"/>
                    <a:pt x="1451310" y="2996062"/>
                    <a:pt x="1431409" y="3001085"/>
                  </a:cubicBezTo>
                  <a:cubicBezTo>
                    <a:pt x="1420830" y="3003767"/>
                    <a:pt x="1409100" y="3004748"/>
                    <a:pt x="1398303" y="3003273"/>
                  </a:cubicBezTo>
                  <a:cubicBezTo>
                    <a:pt x="1325889" y="2993646"/>
                    <a:pt x="1255710" y="2975276"/>
                    <a:pt x="1190935" y="2940677"/>
                  </a:cubicBezTo>
                  <a:cubicBezTo>
                    <a:pt x="1164489" y="2926568"/>
                    <a:pt x="1140278" y="2908199"/>
                    <a:pt x="1113013" y="2890105"/>
                  </a:cubicBezTo>
                  <a:cubicBezTo>
                    <a:pt x="1110939" y="2888735"/>
                    <a:pt x="1108152" y="2889296"/>
                    <a:pt x="1106773" y="2891370"/>
                  </a:cubicBezTo>
                  <a:cubicBezTo>
                    <a:pt x="1106763" y="2891389"/>
                    <a:pt x="1106753" y="2891399"/>
                    <a:pt x="1106744" y="2891417"/>
                  </a:cubicBezTo>
                  <a:cubicBezTo>
                    <a:pt x="1097849" y="2905411"/>
                    <a:pt x="1088041" y="2921041"/>
                    <a:pt x="1077948" y="2936529"/>
                  </a:cubicBezTo>
                  <a:cubicBezTo>
                    <a:pt x="1069824" y="2948991"/>
                    <a:pt x="1062622" y="2962433"/>
                    <a:pt x="1052538" y="2973155"/>
                  </a:cubicBezTo>
                  <a:cubicBezTo>
                    <a:pt x="1047087" y="2978891"/>
                    <a:pt x="1036290" y="2982553"/>
                    <a:pt x="1028222" y="2982011"/>
                  </a:cubicBezTo>
                  <a:cubicBezTo>
                    <a:pt x="1016274" y="2981193"/>
                    <a:pt x="1008588" y="2971565"/>
                    <a:pt x="1006466" y="2959541"/>
                  </a:cubicBezTo>
                  <a:cubicBezTo>
                    <a:pt x="1005211" y="2952263"/>
                    <a:pt x="1005810" y="2944672"/>
                    <a:pt x="1005971" y="2937233"/>
                  </a:cubicBezTo>
                  <a:cubicBezTo>
                    <a:pt x="1010547" y="2744021"/>
                    <a:pt x="1015190" y="2550876"/>
                    <a:pt x="1019822" y="2357674"/>
                  </a:cubicBezTo>
                  <a:cubicBezTo>
                    <a:pt x="1019984" y="2349854"/>
                    <a:pt x="1019880" y="2342034"/>
                    <a:pt x="1019822" y="2333177"/>
                  </a:cubicBezTo>
                  <a:cubicBezTo>
                    <a:pt x="1019813" y="2330704"/>
                    <a:pt x="1017825" y="2328677"/>
                    <a:pt x="1015351" y="2328639"/>
                  </a:cubicBezTo>
                  <a:lnTo>
                    <a:pt x="983891" y="2328639"/>
                  </a:lnTo>
                  <a:cubicBezTo>
                    <a:pt x="981780" y="2328630"/>
                    <a:pt x="979953" y="2330114"/>
                    <a:pt x="979525" y="2332188"/>
                  </a:cubicBezTo>
                  <a:cubicBezTo>
                    <a:pt x="973094" y="2362097"/>
                    <a:pt x="966492" y="2391740"/>
                    <a:pt x="960328" y="2421421"/>
                  </a:cubicBezTo>
                  <a:cubicBezTo>
                    <a:pt x="924120" y="2595816"/>
                    <a:pt x="888075" y="2770268"/>
                    <a:pt x="851878" y="2944720"/>
                  </a:cubicBezTo>
                  <a:cubicBezTo>
                    <a:pt x="850565" y="2951122"/>
                    <a:pt x="850403" y="2958771"/>
                    <a:pt x="846693" y="2963423"/>
                  </a:cubicBezTo>
                  <a:cubicBezTo>
                    <a:pt x="841403" y="2970082"/>
                    <a:pt x="833983" y="2977359"/>
                    <a:pt x="826240" y="2979329"/>
                  </a:cubicBezTo>
                  <a:cubicBezTo>
                    <a:pt x="815119" y="2982116"/>
                    <a:pt x="806510" y="2974353"/>
                    <a:pt x="803342" y="2963423"/>
                  </a:cubicBezTo>
                  <a:cubicBezTo>
                    <a:pt x="797453" y="2942808"/>
                    <a:pt x="792496" y="2921926"/>
                    <a:pt x="787198" y="2901149"/>
                  </a:cubicBezTo>
                  <a:cubicBezTo>
                    <a:pt x="784858" y="2892017"/>
                    <a:pt x="782679" y="2882837"/>
                    <a:pt x="780006" y="2871896"/>
                  </a:cubicBezTo>
                  <a:cubicBezTo>
                    <a:pt x="779407" y="2869490"/>
                    <a:pt x="776962" y="2868025"/>
                    <a:pt x="774564" y="2868634"/>
                  </a:cubicBezTo>
                  <a:cubicBezTo>
                    <a:pt x="774069" y="2868748"/>
                    <a:pt x="773604" y="2868957"/>
                    <a:pt x="773185" y="2869233"/>
                  </a:cubicBezTo>
                  <a:cubicBezTo>
                    <a:pt x="768276" y="2872449"/>
                    <a:pt x="763919" y="2875236"/>
                    <a:pt x="759886" y="2878404"/>
                  </a:cubicBezTo>
                  <a:cubicBezTo>
                    <a:pt x="703282" y="2922687"/>
                    <a:pt x="640305" y="2953852"/>
                    <a:pt x="570289" y="2970091"/>
                  </a:cubicBezTo>
                  <a:cubicBezTo>
                    <a:pt x="546791" y="2975551"/>
                    <a:pt x="522685" y="2979985"/>
                    <a:pt x="499340" y="2967846"/>
                  </a:cubicBezTo>
                  <a:cubicBezTo>
                    <a:pt x="477479" y="2956478"/>
                    <a:pt x="476765" y="2946632"/>
                    <a:pt x="493071" y="2928367"/>
                  </a:cubicBezTo>
                  <a:cubicBezTo>
                    <a:pt x="507854" y="2911814"/>
                    <a:pt x="520497" y="2893387"/>
                    <a:pt x="531133" y="2873923"/>
                  </a:cubicBezTo>
                  <a:cubicBezTo>
                    <a:pt x="600550" y="2746923"/>
                    <a:pt x="652901" y="2613149"/>
                    <a:pt x="685502" y="2471821"/>
                  </a:cubicBezTo>
                  <a:cubicBezTo>
                    <a:pt x="696252" y="2425397"/>
                    <a:pt x="706222" y="2378773"/>
                    <a:pt x="717467" y="2327821"/>
                  </a:cubicBezTo>
                  <a:close/>
                  <a:moveTo>
                    <a:pt x="1518492" y="2150192"/>
                  </a:moveTo>
                  <a:cubicBezTo>
                    <a:pt x="1527158" y="2099677"/>
                    <a:pt x="1531791" y="2052006"/>
                    <a:pt x="1531630" y="2002643"/>
                  </a:cubicBezTo>
                  <a:cubicBezTo>
                    <a:pt x="1531630" y="1999951"/>
                    <a:pt x="1529289" y="1997887"/>
                    <a:pt x="1526616" y="1998152"/>
                  </a:cubicBezTo>
                  <a:cubicBezTo>
                    <a:pt x="1518873" y="1998914"/>
                    <a:pt x="1512765" y="1999789"/>
                    <a:pt x="1506715" y="1999684"/>
                  </a:cubicBezTo>
                  <a:cubicBezTo>
                    <a:pt x="1479878" y="1999189"/>
                    <a:pt x="1452404" y="2001654"/>
                    <a:pt x="1426281" y="1996850"/>
                  </a:cubicBezTo>
                  <a:cubicBezTo>
                    <a:pt x="1302230" y="1973932"/>
                    <a:pt x="1231880" y="1854371"/>
                    <a:pt x="1272016" y="1734477"/>
                  </a:cubicBezTo>
                  <a:cubicBezTo>
                    <a:pt x="1302115" y="1644482"/>
                    <a:pt x="1366843" y="1589592"/>
                    <a:pt x="1455667" y="1561224"/>
                  </a:cubicBezTo>
                  <a:cubicBezTo>
                    <a:pt x="1464010" y="1558560"/>
                    <a:pt x="1472524" y="1556248"/>
                    <a:pt x="1482285" y="1553518"/>
                  </a:cubicBezTo>
                  <a:cubicBezTo>
                    <a:pt x="1484635" y="1552843"/>
                    <a:pt x="1486033" y="1550426"/>
                    <a:pt x="1485443" y="1548048"/>
                  </a:cubicBezTo>
                  <a:cubicBezTo>
                    <a:pt x="1463687" y="1463695"/>
                    <a:pt x="1442367" y="1381092"/>
                    <a:pt x="1421810" y="1301154"/>
                  </a:cubicBezTo>
                  <a:cubicBezTo>
                    <a:pt x="1421296" y="1299146"/>
                    <a:pt x="1419469" y="1297748"/>
                    <a:pt x="1417395" y="1297767"/>
                  </a:cubicBezTo>
                  <a:cubicBezTo>
                    <a:pt x="1389855" y="1297929"/>
                    <a:pt x="1364826" y="1299622"/>
                    <a:pt x="1340120" y="1297329"/>
                  </a:cubicBezTo>
                  <a:cubicBezTo>
                    <a:pt x="1286086" y="1292363"/>
                    <a:pt x="1244209" y="1256061"/>
                    <a:pt x="1234115" y="1208334"/>
                  </a:cubicBezTo>
                  <a:cubicBezTo>
                    <a:pt x="1218362" y="1133912"/>
                    <a:pt x="1271198" y="1048684"/>
                    <a:pt x="1344649" y="1030315"/>
                  </a:cubicBezTo>
                  <a:cubicBezTo>
                    <a:pt x="1351517" y="1028631"/>
                    <a:pt x="1358557" y="1027584"/>
                    <a:pt x="1367442" y="1026053"/>
                  </a:cubicBezTo>
                  <a:cubicBezTo>
                    <a:pt x="1369792" y="1025634"/>
                    <a:pt x="1371419" y="1023465"/>
                    <a:pt x="1371152" y="1021087"/>
                  </a:cubicBezTo>
                  <a:cubicBezTo>
                    <a:pt x="1364721" y="964655"/>
                    <a:pt x="1358443" y="909498"/>
                    <a:pt x="1352231" y="854711"/>
                  </a:cubicBezTo>
                  <a:cubicBezTo>
                    <a:pt x="1351936" y="852524"/>
                    <a:pt x="1350128" y="850849"/>
                    <a:pt x="1347921" y="850726"/>
                  </a:cubicBezTo>
                  <a:cubicBezTo>
                    <a:pt x="1285382" y="847986"/>
                    <a:pt x="1277248" y="843067"/>
                    <a:pt x="1233516" y="777788"/>
                  </a:cubicBezTo>
                  <a:cubicBezTo>
                    <a:pt x="1232108" y="775733"/>
                    <a:pt x="1229311" y="775201"/>
                    <a:pt x="1227247" y="776609"/>
                  </a:cubicBezTo>
                  <a:cubicBezTo>
                    <a:pt x="1226743" y="776951"/>
                    <a:pt x="1226315" y="777389"/>
                    <a:pt x="1225991" y="777903"/>
                  </a:cubicBezTo>
                  <a:cubicBezTo>
                    <a:pt x="1170863" y="864938"/>
                    <a:pt x="1093492" y="892498"/>
                    <a:pt x="994194" y="861114"/>
                  </a:cubicBezTo>
                  <a:cubicBezTo>
                    <a:pt x="991987" y="860419"/>
                    <a:pt x="989618" y="861542"/>
                    <a:pt x="988743" y="863682"/>
                  </a:cubicBezTo>
                  <a:cubicBezTo>
                    <a:pt x="948008" y="962524"/>
                    <a:pt x="872645" y="1012220"/>
                    <a:pt x="769808" y="1021467"/>
                  </a:cubicBezTo>
                  <a:cubicBezTo>
                    <a:pt x="767696" y="1021638"/>
                    <a:pt x="766003" y="1023294"/>
                    <a:pt x="765774" y="1025396"/>
                  </a:cubicBezTo>
                  <a:cubicBezTo>
                    <a:pt x="758087" y="1088430"/>
                    <a:pt x="750505" y="1150104"/>
                    <a:pt x="742867" y="1212758"/>
                  </a:cubicBezTo>
                  <a:cubicBezTo>
                    <a:pt x="742581" y="1215240"/>
                    <a:pt x="744351" y="1217476"/>
                    <a:pt x="746834" y="1217771"/>
                  </a:cubicBezTo>
                  <a:cubicBezTo>
                    <a:pt x="746872" y="1217771"/>
                    <a:pt x="746919" y="1217780"/>
                    <a:pt x="746957" y="1217780"/>
                  </a:cubicBezTo>
                  <a:cubicBezTo>
                    <a:pt x="760913" y="1218989"/>
                    <a:pt x="773347" y="1220187"/>
                    <a:pt x="785780" y="1221062"/>
                  </a:cubicBezTo>
                  <a:cubicBezTo>
                    <a:pt x="814358" y="1223032"/>
                    <a:pt x="841023" y="1231394"/>
                    <a:pt x="863760" y="1248622"/>
                  </a:cubicBezTo>
                  <a:cubicBezTo>
                    <a:pt x="939066" y="1305587"/>
                    <a:pt x="970640" y="1381854"/>
                    <a:pt x="953621" y="1474626"/>
                  </a:cubicBezTo>
                  <a:cubicBezTo>
                    <a:pt x="937211" y="1564125"/>
                    <a:pt x="883984" y="1623497"/>
                    <a:pt x="795217" y="1647822"/>
                  </a:cubicBezTo>
                  <a:cubicBezTo>
                    <a:pt x="760942" y="1657269"/>
                    <a:pt x="724991" y="1658990"/>
                    <a:pt x="689974" y="1652854"/>
                  </a:cubicBezTo>
                  <a:cubicBezTo>
                    <a:pt x="672365" y="1649791"/>
                    <a:pt x="654918" y="1645691"/>
                    <a:pt x="637575" y="1641971"/>
                  </a:cubicBezTo>
                  <a:cubicBezTo>
                    <a:pt x="635301" y="1641496"/>
                    <a:pt x="633038" y="1642818"/>
                    <a:pt x="632343" y="1645035"/>
                  </a:cubicBezTo>
                  <a:cubicBezTo>
                    <a:pt x="614839" y="1701561"/>
                    <a:pt x="584844" y="1863884"/>
                    <a:pt x="588393" y="1883567"/>
                  </a:cubicBezTo>
                  <a:cubicBezTo>
                    <a:pt x="589315" y="1883567"/>
                    <a:pt x="590352" y="1883890"/>
                    <a:pt x="591113" y="1883567"/>
                  </a:cubicBezTo>
                  <a:cubicBezTo>
                    <a:pt x="599456" y="1879467"/>
                    <a:pt x="607695" y="1875034"/>
                    <a:pt x="616142" y="1871152"/>
                  </a:cubicBezTo>
                  <a:cubicBezTo>
                    <a:pt x="681088" y="1841139"/>
                    <a:pt x="748270" y="1827582"/>
                    <a:pt x="819752" y="1841196"/>
                  </a:cubicBezTo>
                  <a:cubicBezTo>
                    <a:pt x="924396" y="1861154"/>
                    <a:pt x="999483" y="1941179"/>
                    <a:pt x="1011422" y="2047031"/>
                  </a:cubicBezTo>
                  <a:cubicBezTo>
                    <a:pt x="1019880" y="2121823"/>
                    <a:pt x="998228" y="2189063"/>
                    <a:pt x="958967" y="2251611"/>
                  </a:cubicBezTo>
                  <a:cubicBezTo>
                    <a:pt x="954877" y="2258166"/>
                    <a:pt x="950567" y="2264626"/>
                    <a:pt x="944954" y="2273092"/>
                  </a:cubicBezTo>
                  <a:cubicBezTo>
                    <a:pt x="942994" y="2276041"/>
                    <a:pt x="945116" y="2280037"/>
                    <a:pt x="948664" y="2280094"/>
                  </a:cubicBezTo>
                  <a:cubicBezTo>
                    <a:pt x="1039286" y="2281673"/>
                    <a:pt x="1124677" y="2283214"/>
                    <a:pt x="1209743" y="2284679"/>
                  </a:cubicBezTo>
                  <a:cubicBezTo>
                    <a:pt x="1211741" y="2284698"/>
                    <a:pt x="1213510" y="2283414"/>
                    <a:pt x="1214110" y="2281511"/>
                  </a:cubicBezTo>
                  <a:cubicBezTo>
                    <a:pt x="1234449" y="2214700"/>
                    <a:pt x="1266727" y="2160466"/>
                    <a:pt x="1329218" y="2130623"/>
                  </a:cubicBezTo>
                  <a:cubicBezTo>
                    <a:pt x="1393670" y="2099848"/>
                    <a:pt x="1453546" y="2114441"/>
                    <a:pt x="1511509" y="2153141"/>
                  </a:cubicBezTo>
                  <a:cubicBezTo>
                    <a:pt x="1514240" y="2154949"/>
                    <a:pt x="1517892" y="2153426"/>
                    <a:pt x="1518492" y="2150192"/>
                  </a:cubicBezTo>
                  <a:close/>
                  <a:moveTo>
                    <a:pt x="342896" y="1865311"/>
                  </a:moveTo>
                  <a:cubicBezTo>
                    <a:pt x="345788" y="1868318"/>
                    <a:pt x="350858" y="1865910"/>
                    <a:pt x="350535" y="1861754"/>
                  </a:cubicBezTo>
                  <a:cubicBezTo>
                    <a:pt x="349983" y="1854647"/>
                    <a:pt x="349393" y="1847579"/>
                    <a:pt x="347643" y="1840815"/>
                  </a:cubicBezTo>
                  <a:cubicBezTo>
                    <a:pt x="339300" y="1808223"/>
                    <a:pt x="330577" y="1775697"/>
                    <a:pt x="320816" y="1743439"/>
                  </a:cubicBezTo>
                  <a:cubicBezTo>
                    <a:pt x="315917" y="1727028"/>
                    <a:pt x="317763" y="1709344"/>
                    <a:pt x="325944" y="1694294"/>
                  </a:cubicBezTo>
                  <a:cubicBezTo>
                    <a:pt x="388816" y="1577348"/>
                    <a:pt x="449938" y="1459424"/>
                    <a:pt x="513961" y="1343145"/>
                  </a:cubicBezTo>
                  <a:cubicBezTo>
                    <a:pt x="578251" y="1226418"/>
                    <a:pt x="645433" y="1111281"/>
                    <a:pt x="710864" y="995163"/>
                  </a:cubicBezTo>
                  <a:cubicBezTo>
                    <a:pt x="715602" y="986744"/>
                    <a:pt x="718932" y="976080"/>
                    <a:pt x="718665" y="966576"/>
                  </a:cubicBezTo>
                  <a:cubicBezTo>
                    <a:pt x="717238" y="911524"/>
                    <a:pt x="715221" y="856510"/>
                    <a:pt x="712063" y="801523"/>
                  </a:cubicBezTo>
                  <a:cubicBezTo>
                    <a:pt x="710969" y="782878"/>
                    <a:pt x="706926" y="764403"/>
                    <a:pt x="703501" y="743684"/>
                  </a:cubicBezTo>
                  <a:cubicBezTo>
                    <a:pt x="703073" y="741201"/>
                    <a:pt x="700723" y="739536"/>
                    <a:pt x="698241" y="739964"/>
                  </a:cubicBezTo>
                  <a:cubicBezTo>
                    <a:pt x="697670" y="740059"/>
                    <a:pt x="697128" y="740259"/>
                    <a:pt x="696633" y="740563"/>
                  </a:cubicBezTo>
                  <a:cubicBezTo>
                    <a:pt x="693303" y="742647"/>
                    <a:pt x="691172" y="743903"/>
                    <a:pt x="689707" y="745700"/>
                  </a:cubicBezTo>
                  <a:cubicBezTo>
                    <a:pt x="664840" y="775886"/>
                    <a:pt x="636862" y="804035"/>
                    <a:pt x="616199" y="836893"/>
                  </a:cubicBezTo>
                  <a:cubicBezTo>
                    <a:pt x="567064" y="914968"/>
                    <a:pt x="518813" y="993860"/>
                    <a:pt x="474910" y="1074979"/>
                  </a:cubicBezTo>
                  <a:cubicBezTo>
                    <a:pt x="365366" y="1277704"/>
                    <a:pt x="262957" y="1483977"/>
                    <a:pt x="181163" y="1699878"/>
                  </a:cubicBezTo>
                  <a:cubicBezTo>
                    <a:pt x="175446" y="1714966"/>
                    <a:pt x="167369" y="1727751"/>
                    <a:pt x="154232" y="1738025"/>
                  </a:cubicBezTo>
                  <a:cubicBezTo>
                    <a:pt x="139943" y="1749185"/>
                    <a:pt x="128270" y="1763559"/>
                    <a:pt x="114695" y="1773186"/>
                  </a:cubicBezTo>
                  <a:cubicBezTo>
                    <a:pt x="-21895" y="1869896"/>
                    <a:pt x="69983" y="1819705"/>
                    <a:pt x="73579" y="1820371"/>
                  </a:cubicBezTo>
                  <a:cubicBezTo>
                    <a:pt x="82522" y="1822065"/>
                    <a:pt x="134977" y="1783898"/>
                    <a:pt x="139943" y="1789254"/>
                  </a:cubicBezTo>
                  <a:cubicBezTo>
                    <a:pt x="146488" y="1796312"/>
                    <a:pt x="72057" y="1925672"/>
                    <a:pt x="74397" y="1936755"/>
                  </a:cubicBezTo>
                  <a:cubicBezTo>
                    <a:pt x="84767" y="1929487"/>
                    <a:pt x="169006" y="1808280"/>
                    <a:pt x="181058" y="1817251"/>
                  </a:cubicBezTo>
                  <a:cubicBezTo>
                    <a:pt x="193978" y="1826869"/>
                    <a:pt x="191095" y="1840102"/>
                    <a:pt x="187546" y="1853001"/>
                  </a:cubicBezTo>
                  <a:cubicBezTo>
                    <a:pt x="185806" y="1859289"/>
                    <a:pt x="183237" y="1865359"/>
                    <a:pt x="181496" y="1871647"/>
                  </a:cubicBezTo>
                  <a:cubicBezTo>
                    <a:pt x="176312" y="1890293"/>
                    <a:pt x="162565" y="1951139"/>
                    <a:pt x="157504" y="1969832"/>
                  </a:cubicBezTo>
                  <a:cubicBezTo>
                    <a:pt x="165467" y="1964153"/>
                    <a:pt x="176968" y="1921401"/>
                    <a:pt x="181116" y="1907454"/>
                  </a:cubicBezTo>
                  <a:cubicBezTo>
                    <a:pt x="187271" y="1886954"/>
                    <a:pt x="193978" y="1866558"/>
                    <a:pt x="200684" y="1846219"/>
                  </a:cubicBezTo>
                  <a:cubicBezTo>
                    <a:pt x="206249" y="1829218"/>
                    <a:pt x="215686" y="1822055"/>
                    <a:pt x="228330" y="1824309"/>
                  </a:cubicBezTo>
                  <a:cubicBezTo>
                    <a:pt x="240763" y="1826498"/>
                    <a:pt x="247641" y="1836715"/>
                    <a:pt x="247356" y="1854314"/>
                  </a:cubicBezTo>
                  <a:cubicBezTo>
                    <a:pt x="247203" y="1865473"/>
                    <a:pt x="245072" y="1876670"/>
                    <a:pt x="245072" y="1887829"/>
                  </a:cubicBezTo>
                  <a:cubicBezTo>
                    <a:pt x="245072" y="1898160"/>
                    <a:pt x="241581" y="1947695"/>
                    <a:pt x="244749" y="1958683"/>
                  </a:cubicBezTo>
                  <a:cubicBezTo>
                    <a:pt x="246052" y="1963163"/>
                    <a:pt x="252169" y="1958683"/>
                    <a:pt x="255651" y="1919365"/>
                  </a:cubicBezTo>
                  <a:cubicBezTo>
                    <a:pt x="258762" y="1884166"/>
                    <a:pt x="262310" y="1851584"/>
                    <a:pt x="261549" y="1818450"/>
                  </a:cubicBezTo>
                  <a:cubicBezTo>
                    <a:pt x="261321" y="1808175"/>
                    <a:pt x="260779" y="1797901"/>
                    <a:pt x="260997" y="1787674"/>
                  </a:cubicBezTo>
                  <a:cubicBezTo>
                    <a:pt x="261273" y="1774660"/>
                    <a:pt x="268466" y="1766241"/>
                    <a:pt x="280899" y="1764434"/>
                  </a:cubicBezTo>
                  <a:cubicBezTo>
                    <a:pt x="292676" y="1762693"/>
                    <a:pt x="300039" y="1770779"/>
                    <a:pt x="304235" y="1780787"/>
                  </a:cubicBezTo>
                  <a:cubicBezTo>
                    <a:pt x="307460" y="1788435"/>
                    <a:pt x="308877" y="1796912"/>
                    <a:pt x="311379" y="1804893"/>
                  </a:cubicBezTo>
                  <a:cubicBezTo>
                    <a:pt x="318086" y="1826431"/>
                    <a:pt x="325611" y="1847645"/>
                    <a:pt x="342735" y="1865416"/>
                  </a:cubicBezTo>
                  <a:close/>
                  <a:moveTo>
                    <a:pt x="2172463" y="452401"/>
                  </a:moveTo>
                  <a:lnTo>
                    <a:pt x="2178190" y="448957"/>
                  </a:lnTo>
                  <a:cubicBezTo>
                    <a:pt x="2177257" y="441299"/>
                    <a:pt x="2178789" y="432109"/>
                    <a:pt x="2175022" y="426259"/>
                  </a:cubicBezTo>
                  <a:cubicBezTo>
                    <a:pt x="2157195" y="398166"/>
                    <a:pt x="2142468" y="367762"/>
                    <a:pt x="2111008" y="350487"/>
                  </a:cubicBezTo>
                  <a:cubicBezTo>
                    <a:pt x="2086474" y="337035"/>
                    <a:pt x="2087235" y="335513"/>
                    <a:pt x="2064879" y="353217"/>
                  </a:cubicBezTo>
                  <a:cubicBezTo>
                    <a:pt x="1975018" y="424565"/>
                    <a:pt x="1883187" y="492965"/>
                    <a:pt x="1782795" y="549159"/>
                  </a:cubicBezTo>
                  <a:cubicBezTo>
                    <a:pt x="1679245" y="607113"/>
                    <a:pt x="1573573" y="659597"/>
                    <a:pt x="1456447" y="684474"/>
                  </a:cubicBezTo>
                  <a:cubicBezTo>
                    <a:pt x="1434301" y="689173"/>
                    <a:pt x="1412059" y="693711"/>
                    <a:pt x="1389922" y="698306"/>
                  </a:cubicBezTo>
                  <a:cubicBezTo>
                    <a:pt x="1387677" y="698763"/>
                    <a:pt x="1386145" y="700846"/>
                    <a:pt x="1386373" y="703120"/>
                  </a:cubicBezTo>
                  <a:cubicBezTo>
                    <a:pt x="1391501" y="763851"/>
                    <a:pt x="1396515" y="822957"/>
                    <a:pt x="1401804" y="885173"/>
                  </a:cubicBezTo>
                  <a:cubicBezTo>
                    <a:pt x="1402023" y="887675"/>
                    <a:pt x="1404230" y="889520"/>
                    <a:pt x="1406731" y="889301"/>
                  </a:cubicBezTo>
                  <a:cubicBezTo>
                    <a:pt x="1406836" y="889292"/>
                    <a:pt x="1406941" y="889282"/>
                    <a:pt x="1407046" y="889263"/>
                  </a:cubicBezTo>
                  <a:cubicBezTo>
                    <a:pt x="1654387" y="847986"/>
                    <a:pt x="1863828" y="736244"/>
                    <a:pt x="2055118" y="582512"/>
                  </a:cubicBezTo>
                  <a:cubicBezTo>
                    <a:pt x="2057069" y="580914"/>
                    <a:pt x="2057354" y="578022"/>
                    <a:pt x="2055756" y="576072"/>
                  </a:cubicBezTo>
                  <a:cubicBezTo>
                    <a:pt x="2055670" y="575977"/>
                    <a:pt x="2055585" y="575881"/>
                    <a:pt x="2055499" y="575786"/>
                  </a:cubicBezTo>
                  <a:cubicBezTo>
                    <a:pt x="2049553" y="569603"/>
                    <a:pt x="2044426" y="565398"/>
                    <a:pt x="2042304" y="559985"/>
                  </a:cubicBezTo>
                  <a:cubicBezTo>
                    <a:pt x="2039907" y="553973"/>
                    <a:pt x="2039136" y="543689"/>
                    <a:pt x="2042628" y="539750"/>
                  </a:cubicBezTo>
                  <a:cubicBezTo>
                    <a:pt x="2047156" y="534670"/>
                    <a:pt x="2056479" y="533367"/>
                    <a:pt x="2064061" y="531883"/>
                  </a:cubicBezTo>
                  <a:cubicBezTo>
                    <a:pt x="2067057" y="531284"/>
                    <a:pt x="2070711" y="534842"/>
                    <a:pt x="2074145" y="536145"/>
                  </a:cubicBezTo>
                  <a:cubicBezTo>
                    <a:pt x="2111008" y="549977"/>
                    <a:pt x="2144704" y="543908"/>
                    <a:pt x="2176230" y="523416"/>
                  </a:cubicBezTo>
                  <a:cubicBezTo>
                    <a:pt x="2177819" y="522351"/>
                    <a:pt x="2178570" y="520410"/>
                    <a:pt x="2178133" y="518546"/>
                  </a:cubicBezTo>
                  <a:cubicBezTo>
                    <a:pt x="2173937" y="500613"/>
                    <a:pt x="2172958" y="500785"/>
                    <a:pt x="2158450" y="494706"/>
                  </a:cubicBezTo>
                  <a:cubicBezTo>
                    <a:pt x="2146340" y="489626"/>
                    <a:pt x="2134734" y="483281"/>
                    <a:pt x="2123061" y="477430"/>
                  </a:cubicBezTo>
                  <a:cubicBezTo>
                    <a:pt x="2121939" y="476869"/>
                    <a:pt x="2120645" y="476793"/>
                    <a:pt x="2119466" y="477211"/>
                  </a:cubicBezTo>
                  <a:cubicBezTo>
                    <a:pt x="2109534" y="480988"/>
                    <a:pt x="2099887" y="486125"/>
                    <a:pt x="2089746" y="487390"/>
                  </a:cubicBezTo>
                  <a:cubicBezTo>
                    <a:pt x="2067819" y="490177"/>
                    <a:pt x="2045520" y="492527"/>
                    <a:pt x="2023601" y="491319"/>
                  </a:cubicBezTo>
                  <a:cubicBezTo>
                    <a:pt x="2007791" y="490444"/>
                    <a:pt x="1999057" y="478571"/>
                    <a:pt x="2001407" y="467869"/>
                  </a:cubicBezTo>
                  <a:cubicBezTo>
                    <a:pt x="2004737" y="452620"/>
                    <a:pt x="2017494" y="450156"/>
                    <a:pt x="2031888" y="451297"/>
                  </a:cubicBezTo>
                  <a:cubicBezTo>
                    <a:pt x="2034560" y="451516"/>
                    <a:pt x="2037177" y="451583"/>
                    <a:pt x="2039850" y="451297"/>
                  </a:cubicBezTo>
                  <a:cubicBezTo>
                    <a:pt x="2054681" y="449870"/>
                    <a:pt x="2069455" y="448177"/>
                    <a:pt x="2085541" y="446436"/>
                  </a:cubicBezTo>
                  <a:cubicBezTo>
                    <a:pt x="2088025" y="446160"/>
                    <a:pt x="2089822" y="443925"/>
                    <a:pt x="2089547" y="441442"/>
                  </a:cubicBezTo>
                  <a:cubicBezTo>
                    <a:pt x="2089508" y="441147"/>
                    <a:pt x="2089451" y="440861"/>
                    <a:pt x="2089366" y="440586"/>
                  </a:cubicBezTo>
                  <a:cubicBezTo>
                    <a:pt x="2088110" y="436590"/>
                    <a:pt x="2087340" y="434088"/>
                    <a:pt x="2086198" y="431672"/>
                  </a:cubicBezTo>
                  <a:cubicBezTo>
                    <a:pt x="2081232" y="421179"/>
                    <a:pt x="2081565" y="411171"/>
                    <a:pt x="2091107" y="404008"/>
                  </a:cubicBezTo>
                  <a:cubicBezTo>
                    <a:pt x="2101685" y="396083"/>
                    <a:pt x="2112587" y="399146"/>
                    <a:pt x="2121530" y="407508"/>
                  </a:cubicBezTo>
                  <a:cubicBezTo>
                    <a:pt x="2130368" y="415766"/>
                    <a:pt x="2137788" y="425545"/>
                    <a:pt x="2146778" y="433641"/>
                  </a:cubicBezTo>
                  <a:cubicBezTo>
                    <a:pt x="2154635" y="440633"/>
                    <a:pt x="2163797" y="446217"/>
                    <a:pt x="2172359" y="452401"/>
                  </a:cubicBezTo>
                  <a:close/>
                  <a:moveTo>
                    <a:pt x="1191269" y="313100"/>
                  </a:moveTo>
                  <a:cubicBezTo>
                    <a:pt x="1193742" y="312672"/>
                    <a:pt x="1195397" y="310313"/>
                    <a:pt x="1194969" y="307839"/>
                  </a:cubicBezTo>
                  <a:cubicBezTo>
                    <a:pt x="1194912" y="307525"/>
                    <a:pt x="1194826" y="307211"/>
                    <a:pt x="1194702" y="306916"/>
                  </a:cubicBezTo>
                  <a:cubicBezTo>
                    <a:pt x="1188928" y="292808"/>
                    <a:pt x="1184343" y="281440"/>
                    <a:pt x="1179548" y="270177"/>
                  </a:cubicBezTo>
                  <a:cubicBezTo>
                    <a:pt x="1176980" y="264212"/>
                    <a:pt x="1171748" y="258428"/>
                    <a:pt x="1171748" y="252577"/>
                  </a:cubicBezTo>
                  <a:cubicBezTo>
                    <a:pt x="1171748" y="245081"/>
                    <a:pt x="1173707" y="234474"/>
                    <a:pt x="1178730" y="231087"/>
                  </a:cubicBezTo>
                  <a:cubicBezTo>
                    <a:pt x="1183800" y="227643"/>
                    <a:pt x="1195359" y="228795"/>
                    <a:pt x="1201086" y="232571"/>
                  </a:cubicBezTo>
                  <a:cubicBezTo>
                    <a:pt x="1208335" y="237318"/>
                    <a:pt x="1214223" y="246013"/>
                    <a:pt x="1217772" y="254261"/>
                  </a:cubicBezTo>
                  <a:cubicBezTo>
                    <a:pt x="1225240" y="271870"/>
                    <a:pt x="1231071" y="290240"/>
                    <a:pt x="1237512" y="308496"/>
                  </a:cubicBezTo>
                  <a:cubicBezTo>
                    <a:pt x="1238168" y="310303"/>
                    <a:pt x="1239852" y="311511"/>
                    <a:pt x="1241764" y="311511"/>
                  </a:cubicBezTo>
                  <a:lnTo>
                    <a:pt x="1286371" y="311511"/>
                  </a:lnTo>
                  <a:cubicBezTo>
                    <a:pt x="1288873" y="311511"/>
                    <a:pt x="1290899" y="309485"/>
                    <a:pt x="1290899" y="306983"/>
                  </a:cubicBezTo>
                  <a:cubicBezTo>
                    <a:pt x="1290899" y="306517"/>
                    <a:pt x="1290823" y="306051"/>
                    <a:pt x="1290681" y="305604"/>
                  </a:cubicBezTo>
                  <a:cubicBezTo>
                    <a:pt x="1272463" y="252568"/>
                    <a:pt x="1228132" y="199218"/>
                    <a:pt x="1177693" y="170022"/>
                  </a:cubicBezTo>
                  <a:cubicBezTo>
                    <a:pt x="1130089" y="142463"/>
                    <a:pt x="1079270" y="132236"/>
                    <a:pt x="1024522" y="142301"/>
                  </a:cubicBezTo>
                  <a:cubicBezTo>
                    <a:pt x="963343" y="153564"/>
                    <a:pt x="912458" y="183683"/>
                    <a:pt x="872598" y="230107"/>
                  </a:cubicBezTo>
                  <a:cubicBezTo>
                    <a:pt x="773908" y="345131"/>
                    <a:pt x="748984" y="477430"/>
                    <a:pt x="787045" y="622857"/>
                  </a:cubicBezTo>
                  <a:cubicBezTo>
                    <a:pt x="788739" y="629307"/>
                    <a:pt x="793096" y="635043"/>
                    <a:pt x="796264" y="641122"/>
                  </a:cubicBezTo>
                  <a:cubicBezTo>
                    <a:pt x="800193" y="628213"/>
                    <a:pt x="798500" y="616788"/>
                    <a:pt x="798062" y="605362"/>
                  </a:cubicBezTo>
                  <a:cubicBezTo>
                    <a:pt x="797567" y="593338"/>
                    <a:pt x="800954" y="582293"/>
                    <a:pt x="814691" y="580058"/>
                  </a:cubicBezTo>
                  <a:cubicBezTo>
                    <a:pt x="828599" y="577756"/>
                    <a:pt x="835201" y="587002"/>
                    <a:pt x="837646" y="599084"/>
                  </a:cubicBezTo>
                  <a:cubicBezTo>
                    <a:pt x="840433" y="612745"/>
                    <a:pt x="841956" y="626681"/>
                    <a:pt x="844191" y="640514"/>
                  </a:cubicBezTo>
                  <a:cubicBezTo>
                    <a:pt x="845390" y="647896"/>
                    <a:pt x="846208" y="655877"/>
                    <a:pt x="857063" y="654574"/>
                  </a:cubicBezTo>
                  <a:cubicBezTo>
                    <a:pt x="857938" y="652976"/>
                    <a:pt x="859678" y="651292"/>
                    <a:pt x="859517" y="649817"/>
                  </a:cubicBezTo>
                  <a:cubicBezTo>
                    <a:pt x="858699" y="642426"/>
                    <a:pt x="856948" y="635167"/>
                    <a:pt x="856301" y="627718"/>
                  </a:cubicBezTo>
                  <a:cubicBezTo>
                    <a:pt x="851611" y="575786"/>
                    <a:pt x="846541" y="523844"/>
                    <a:pt x="842993" y="471798"/>
                  </a:cubicBezTo>
                  <a:cubicBezTo>
                    <a:pt x="842117" y="459174"/>
                    <a:pt x="844847" y="445513"/>
                    <a:pt x="849319" y="433584"/>
                  </a:cubicBezTo>
                  <a:cubicBezTo>
                    <a:pt x="851668" y="427362"/>
                    <a:pt x="860830" y="420836"/>
                    <a:pt x="867746" y="419818"/>
                  </a:cubicBezTo>
                  <a:cubicBezTo>
                    <a:pt x="877896" y="418277"/>
                    <a:pt x="885145" y="426363"/>
                    <a:pt x="886620" y="436590"/>
                  </a:cubicBezTo>
                  <a:cubicBezTo>
                    <a:pt x="888037" y="446655"/>
                    <a:pt x="887980" y="457043"/>
                    <a:pt x="887656" y="467270"/>
                  </a:cubicBezTo>
                  <a:cubicBezTo>
                    <a:pt x="885906" y="526251"/>
                    <a:pt x="889398" y="584814"/>
                    <a:pt x="901936" y="642597"/>
                  </a:cubicBezTo>
                  <a:cubicBezTo>
                    <a:pt x="907548" y="668663"/>
                    <a:pt x="912248" y="672278"/>
                    <a:pt x="938418" y="666541"/>
                  </a:cubicBezTo>
                  <a:cubicBezTo>
                    <a:pt x="940835" y="666028"/>
                    <a:pt x="942386" y="663659"/>
                    <a:pt x="941881" y="661233"/>
                  </a:cubicBezTo>
                  <a:cubicBezTo>
                    <a:pt x="941853" y="661119"/>
                    <a:pt x="941824" y="661014"/>
                    <a:pt x="941796" y="660900"/>
                  </a:cubicBezTo>
                  <a:cubicBezTo>
                    <a:pt x="925500" y="604925"/>
                    <a:pt x="914589" y="547913"/>
                    <a:pt x="913333" y="489569"/>
                  </a:cubicBezTo>
                  <a:cubicBezTo>
                    <a:pt x="912571" y="452344"/>
                    <a:pt x="914151" y="414938"/>
                    <a:pt x="917157" y="377884"/>
                  </a:cubicBezTo>
                  <a:cubicBezTo>
                    <a:pt x="918955" y="355300"/>
                    <a:pt x="929200" y="345131"/>
                    <a:pt x="941796" y="346006"/>
                  </a:cubicBezTo>
                  <a:cubicBezTo>
                    <a:pt x="954943" y="346938"/>
                    <a:pt x="960888" y="357802"/>
                    <a:pt x="960451" y="381262"/>
                  </a:cubicBezTo>
                  <a:cubicBezTo>
                    <a:pt x="960175" y="396197"/>
                    <a:pt x="959034" y="411114"/>
                    <a:pt x="958539" y="426040"/>
                  </a:cubicBezTo>
                  <a:cubicBezTo>
                    <a:pt x="955818" y="502031"/>
                    <a:pt x="961050" y="577156"/>
                    <a:pt x="982474" y="650521"/>
                  </a:cubicBezTo>
                  <a:cubicBezTo>
                    <a:pt x="989019" y="672991"/>
                    <a:pt x="990655" y="673752"/>
                    <a:pt x="1013401" y="674847"/>
                  </a:cubicBezTo>
                  <a:cubicBezTo>
                    <a:pt x="1019718" y="675180"/>
                    <a:pt x="1026101" y="674847"/>
                    <a:pt x="1032314" y="674847"/>
                  </a:cubicBezTo>
                  <a:cubicBezTo>
                    <a:pt x="1032589" y="671079"/>
                    <a:pt x="1033350" y="669005"/>
                    <a:pt x="1032751" y="667464"/>
                  </a:cubicBezTo>
                  <a:cubicBezTo>
                    <a:pt x="1030373" y="661405"/>
                    <a:pt x="1027709" y="655459"/>
                    <a:pt x="1024789" y="649646"/>
                  </a:cubicBezTo>
                  <a:cubicBezTo>
                    <a:pt x="976861" y="555504"/>
                    <a:pt x="974569" y="455721"/>
                    <a:pt x="987278" y="354149"/>
                  </a:cubicBezTo>
                  <a:cubicBezTo>
                    <a:pt x="989837" y="333534"/>
                    <a:pt x="1007084" y="317895"/>
                    <a:pt x="1027842" y="317362"/>
                  </a:cubicBezTo>
                  <a:cubicBezTo>
                    <a:pt x="1033464" y="317200"/>
                    <a:pt x="1039239" y="317419"/>
                    <a:pt x="1045622" y="317524"/>
                  </a:cubicBezTo>
                  <a:cubicBezTo>
                    <a:pt x="1048353" y="317524"/>
                    <a:pt x="1050474" y="315117"/>
                    <a:pt x="1050093" y="312434"/>
                  </a:cubicBezTo>
                  <a:cubicBezTo>
                    <a:pt x="1048999" y="304072"/>
                    <a:pt x="1048571" y="297841"/>
                    <a:pt x="1046821" y="292047"/>
                  </a:cubicBezTo>
                  <a:cubicBezTo>
                    <a:pt x="1042131" y="275970"/>
                    <a:pt x="1036357" y="260178"/>
                    <a:pt x="1031505" y="244158"/>
                  </a:cubicBezTo>
                  <a:cubicBezTo>
                    <a:pt x="1028232" y="233332"/>
                    <a:pt x="1029916" y="223543"/>
                    <a:pt x="1040609" y="217645"/>
                  </a:cubicBezTo>
                  <a:cubicBezTo>
                    <a:pt x="1050093" y="212442"/>
                    <a:pt x="1061709" y="216380"/>
                    <a:pt x="1068359" y="229061"/>
                  </a:cubicBezTo>
                  <a:cubicBezTo>
                    <a:pt x="1074742" y="241314"/>
                    <a:pt x="1079270" y="254765"/>
                    <a:pt x="1083361" y="268046"/>
                  </a:cubicBezTo>
                  <a:cubicBezTo>
                    <a:pt x="1087832" y="282696"/>
                    <a:pt x="1091105" y="297670"/>
                    <a:pt x="1094862" y="312881"/>
                  </a:cubicBezTo>
                  <a:cubicBezTo>
                    <a:pt x="1095395" y="314993"/>
                    <a:pt x="1097374" y="316420"/>
                    <a:pt x="1099552" y="316258"/>
                  </a:cubicBezTo>
                  <a:lnTo>
                    <a:pt x="1110454" y="315554"/>
                  </a:lnTo>
                  <a:cubicBezTo>
                    <a:pt x="1112804" y="315411"/>
                    <a:pt x="1114640" y="313471"/>
                    <a:pt x="1114659" y="311121"/>
                  </a:cubicBezTo>
                  <a:cubicBezTo>
                    <a:pt x="1114602" y="290021"/>
                    <a:pt x="1105441" y="273021"/>
                    <a:pt x="1097754" y="255688"/>
                  </a:cubicBezTo>
                  <a:cubicBezTo>
                    <a:pt x="1094367" y="248039"/>
                    <a:pt x="1088650" y="240543"/>
                    <a:pt x="1088156" y="232790"/>
                  </a:cubicBezTo>
                  <a:cubicBezTo>
                    <a:pt x="1087718" y="225674"/>
                    <a:pt x="1091047" y="215020"/>
                    <a:pt x="1096337" y="211842"/>
                  </a:cubicBezTo>
                  <a:cubicBezTo>
                    <a:pt x="1101683" y="208617"/>
                    <a:pt x="1113128" y="210206"/>
                    <a:pt x="1118693" y="214144"/>
                  </a:cubicBezTo>
                  <a:cubicBezTo>
                    <a:pt x="1125780" y="219167"/>
                    <a:pt x="1131393" y="228081"/>
                    <a:pt x="1134665" y="236453"/>
                  </a:cubicBezTo>
                  <a:cubicBezTo>
                    <a:pt x="1143998" y="260549"/>
                    <a:pt x="1151903" y="285207"/>
                    <a:pt x="1161064" y="311673"/>
                  </a:cubicBezTo>
                  <a:cubicBezTo>
                    <a:pt x="1161607" y="313309"/>
                    <a:pt x="1163053" y="314489"/>
                    <a:pt x="1164765" y="314679"/>
                  </a:cubicBezTo>
                  <a:cubicBezTo>
                    <a:pt x="1167714" y="315002"/>
                    <a:pt x="1171643" y="315440"/>
                    <a:pt x="1175562" y="315279"/>
                  </a:cubicBezTo>
                  <a:cubicBezTo>
                    <a:pt x="1179872" y="315117"/>
                    <a:pt x="1184238" y="314232"/>
                    <a:pt x="1191269" y="313090"/>
                  </a:cubicBezTo>
                  <a:close/>
                  <a:moveTo>
                    <a:pt x="1066294" y="2332302"/>
                  </a:moveTo>
                  <a:cubicBezTo>
                    <a:pt x="1064163" y="2414743"/>
                    <a:pt x="1062147" y="2493416"/>
                    <a:pt x="1060073" y="2574706"/>
                  </a:cubicBezTo>
                  <a:cubicBezTo>
                    <a:pt x="1060025" y="2577075"/>
                    <a:pt x="1061804" y="2579072"/>
                    <a:pt x="1064163" y="2579301"/>
                  </a:cubicBezTo>
                  <a:cubicBezTo>
                    <a:pt x="1125723" y="2584885"/>
                    <a:pt x="1184457" y="2590184"/>
                    <a:pt x="1246673" y="2595816"/>
                  </a:cubicBezTo>
                  <a:cubicBezTo>
                    <a:pt x="1249118" y="2596044"/>
                    <a:pt x="1251287" y="2594255"/>
                    <a:pt x="1251515" y="2591811"/>
                  </a:cubicBezTo>
                  <a:cubicBezTo>
                    <a:pt x="1251544" y="2591564"/>
                    <a:pt x="1251544" y="2591306"/>
                    <a:pt x="1251525" y="2591059"/>
                  </a:cubicBezTo>
                  <a:cubicBezTo>
                    <a:pt x="1245912" y="2505545"/>
                    <a:pt x="1251962" y="2422391"/>
                    <a:pt x="1275897" y="2337819"/>
                  </a:cubicBezTo>
                  <a:cubicBezTo>
                    <a:pt x="1276583" y="2335432"/>
                    <a:pt x="1275203" y="2332939"/>
                    <a:pt x="1272805" y="2332254"/>
                  </a:cubicBezTo>
                  <a:cubicBezTo>
                    <a:pt x="1272454" y="2332149"/>
                    <a:pt x="1272073" y="2332093"/>
                    <a:pt x="1271702" y="2332083"/>
                  </a:cubicBezTo>
                  <a:cubicBezTo>
                    <a:pt x="1203483" y="2330656"/>
                    <a:pt x="1139089" y="2329296"/>
                    <a:pt x="1070870" y="2327821"/>
                  </a:cubicBezTo>
                  <a:cubicBezTo>
                    <a:pt x="1068397" y="2327802"/>
                    <a:pt x="1066361" y="2329771"/>
                    <a:pt x="1066294" y="2332245"/>
                  </a:cubicBezTo>
                  <a:close/>
                  <a:moveTo>
                    <a:pt x="1236037" y="363719"/>
                  </a:moveTo>
                  <a:lnTo>
                    <a:pt x="1033074" y="363719"/>
                  </a:lnTo>
                  <a:cubicBezTo>
                    <a:pt x="1030810" y="363719"/>
                    <a:pt x="1028898" y="365403"/>
                    <a:pt x="1028603" y="367648"/>
                  </a:cubicBezTo>
                  <a:cubicBezTo>
                    <a:pt x="1017207" y="454741"/>
                    <a:pt x="1023637" y="536259"/>
                    <a:pt x="1058541" y="613734"/>
                  </a:cubicBezTo>
                  <a:cubicBezTo>
                    <a:pt x="1059359" y="615475"/>
                    <a:pt x="1061205" y="616569"/>
                    <a:pt x="1063117" y="616407"/>
                  </a:cubicBezTo>
                  <a:cubicBezTo>
                    <a:pt x="1141477" y="609624"/>
                    <a:pt x="1190003" y="585632"/>
                    <a:pt x="1208106" y="545230"/>
                  </a:cubicBezTo>
                  <a:cubicBezTo>
                    <a:pt x="1209087" y="542966"/>
                    <a:pt x="1208040" y="540331"/>
                    <a:pt x="1205766" y="539351"/>
                  </a:cubicBezTo>
                  <a:cubicBezTo>
                    <a:pt x="1205643" y="539303"/>
                    <a:pt x="1205519" y="539246"/>
                    <a:pt x="1205386" y="539208"/>
                  </a:cubicBezTo>
                  <a:cubicBezTo>
                    <a:pt x="1198128" y="536754"/>
                    <a:pt x="1190603" y="534670"/>
                    <a:pt x="1184390" y="530627"/>
                  </a:cubicBezTo>
                  <a:cubicBezTo>
                    <a:pt x="1169017" y="520515"/>
                    <a:pt x="1153692" y="509908"/>
                    <a:pt x="1140278" y="497445"/>
                  </a:cubicBezTo>
                  <a:cubicBezTo>
                    <a:pt x="1131716" y="489454"/>
                    <a:pt x="1129804" y="477487"/>
                    <a:pt x="1139517" y="467374"/>
                  </a:cubicBezTo>
                  <a:cubicBezTo>
                    <a:pt x="1147251" y="459288"/>
                    <a:pt x="1157887" y="459945"/>
                    <a:pt x="1169445" y="469068"/>
                  </a:cubicBezTo>
                  <a:cubicBezTo>
                    <a:pt x="1173098" y="471912"/>
                    <a:pt x="1176105" y="475632"/>
                    <a:pt x="1179596" y="478695"/>
                  </a:cubicBezTo>
                  <a:cubicBezTo>
                    <a:pt x="1193228" y="490720"/>
                    <a:pt x="1208706" y="498368"/>
                    <a:pt x="1225287" y="500185"/>
                  </a:cubicBezTo>
                  <a:cubicBezTo>
                    <a:pt x="1226886" y="500338"/>
                    <a:pt x="1228445" y="499634"/>
                    <a:pt x="1229378" y="498321"/>
                  </a:cubicBezTo>
                  <a:cubicBezTo>
                    <a:pt x="1237826" y="486838"/>
                    <a:pt x="1244209" y="474652"/>
                    <a:pt x="1254189" y="467374"/>
                  </a:cubicBezTo>
                  <a:cubicBezTo>
                    <a:pt x="1262036" y="461629"/>
                    <a:pt x="1271854" y="458565"/>
                    <a:pt x="1283575" y="454694"/>
                  </a:cubicBezTo>
                  <a:cubicBezTo>
                    <a:pt x="1287884" y="453267"/>
                    <a:pt x="1287618" y="447036"/>
                    <a:pt x="1283194" y="446055"/>
                  </a:cubicBezTo>
                  <a:cubicBezTo>
                    <a:pt x="1252219" y="438997"/>
                    <a:pt x="1250535" y="433146"/>
                    <a:pt x="1245731" y="397567"/>
                  </a:cubicBezTo>
                  <a:cubicBezTo>
                    <a:pt x="1244314" y="387179"/>
                    <a:pt x="1242192" y="376829"/>
                    <a:pt x="1240442" y="367429"/>
                  </a:cubicBezTo>
                  <a:cubicBezTo>
                    <a:pt x="1240052" y="365299"/>
                    <a:pt x="1238197" y="363757"/>
                    <a:pt x="1236028" y="363767"/>
                  </a:cubicBezTo>
                  <a:close/>
                  <a:moveTo>
                    <a:pt x="764851" y="2328639"/>
                  </a:moveTo>
                  <a:cubicBezTo>
                    <a:pt x="746586" y="2407589"/>
                    <a:pt x="728588" y="2485159"/>
                    <a:pt x="709999" y="2565364"/>
                  </a:cubicBezTo>
                  <a:cubicBezTo>
                    <a:pt x="709447" y="2567799"/>
                    <a:pt x="710979" y="2570225"/>
                    <a:pt x="713414" y="2570777"/>
                  </a:cubicBezTo>
                  <a:cubicBezTo>
                    <a:pt x="713633" y="2570834"/>
                    <a:pt x="713861" y="2570863"/>
                    <a:pt x="714089" y="2570882"/>
                  </a:cubicBezTo>
                  <a:cubicBezTo>
                    <a:pt x="768562" y="2574439"/>
                    <a:pt x="821778" y="2577941"/>
                    <a:pt x="874348" y="2581432"/>
                  </a:cubicBezTo>
                  <a:cubicBezTo>
                    <a:pt x="876383" y="2581565"/>
                    <a:pt x="878238" y="2580300"/>
                    <a:pt x="878876" y="2578369"/>
                  </a:cubicBezTo>
                  <a:cubicBezTo>
                    <a:pt x="893488" y="2534960"/>
                    <a:pt x="927298" y="2364722"/>
                    <a:pt x="928164" y="2329676"/>
                  </a:cubicBezTo>
                  <a:cubicBezTo>
                    <a:pt x="928221" y="2327222"/>
                    <a:pt x="926270" y="2325196"/>
                    <a:pt x="923816" y="2325138"/>
                  </a:cubicBezTo>
                  <a:cubicBezTo>
                    <a:pt x="923778" y="2325138"/>
                    <a:pt x="923731" y="2325138"/>
                    <a:pt x="923692" y="2325138"/>
                  </a:cubicBezTo>
                  <a:lnTo>
                    <a:pt x="769218" y="2325138"/>
                  </a:lnTo>
                  <a:cubicBezTo>
                    <a:pt x="767125" y="2325148"/>
                    <a:pt x="765317" y="2326594"/>
                    <a:pt x="764851" y="2328639"/>
                  </a:cubicBezTo>
                  <a:close/>
                  <a:moveTo>
                    <a:pt x="940055" y="716828"/>
                  </a:moveTo>
                  <a:cubicBezTo>
                    <a:pt x="937534" y="716752"/>
                    <a:pt x="935412" y="718731"/>
                    <a:pt x="935336" y="721252"/>
                  </a:cubicBezTo>
                  <a:cubicBezTo>
                    <a:pt x="935327" y="721604"/>
                    <a:pt x="935356" y="721956"/>
                    <a:pt x="935422" y="722298"/>
                  </a:cubicBezTo>
                  <a:cubicBezTo>
                    <a:pt x="952546" y="797480"/>
                    <a:pt x="1021687" y="841650"/>
                    <a:pt x="1094862" y="825801"/>
                  </a:cubicBezTo>
                  <a:cubicBezTo>
                    <a:pt x="1160246" y="811579"/>
                    <a:pt x="1208069" y="745872"/>
                    <a:pt x="1196672" y="686548"/>
                  </a:cubicBezTo>
                  <a:cubicBezTo>
                    <a:pt x="1196339" y="684969"/>
                    <a:pt x="1195226" y="683675"/>
                    <a:pt x="1193723" y="683104"/>
                  </a:cubicBezTo>
                  <a:cubicBezTo>
                    <a:pt x="1172727" y="675560"/>
                    <a:pt x="1151246" y="668891"/>
                    <a:pt x="1130907" y="659759"/>
                  </a:cubicBezTo>
                  <a:cubicBezTo>
                    <a:pt x="1115962" y="653033"/>
                    <a:pt x="1102444" y="651768"/>
                    <a:pt x="1086900" y="658617"/>
                  </a:cubicBezTo>
                  <a:cubicBezTo>
                    <a:pt x="1084598" y="659578"/>
                    <a:pt x="1083513" y="662232"/>
                    <a:pt x="1084483" y="664534"/>
                  </a:cubicBezTo>
                  <a:cubicBezTo>
                    <a:pt x="1084617" y="664858"/>
                    <a:pt x="1084788" y="665162"/>
                    <a:pt x="1084997" y="665448"/>
                  </a:cubicBezTo>
                  <a:cubicBezTo>
                    <a:pt x="1089354" y="671403"/>
                    <a:pt x="1093340" y="676768"/>
                    <a:pt x="1097098" y="682286"/>
                  </a:cubicBezTo>
                  <a:cubicBezTo>
                    <a:pt x="1109855" y="700932"/>
                    <a:pt x="1102882" y="717551"/>
                    <a:pt x="1080688" y="720177"/>
                  </a:cubicBezTo>
                  <a:cubicBezTo>
                    <a:pt x="1070594" y="721375"/>
                    <a:pt x="1060235" y="720938"/>
                    <a:pt x="1049989" y="720671"/>
                  </a:cubicBezTo>
                  <a:cubicBezTo>
                    <a:pt x="1013829" y="719568"/>
                    <a:pt x="977737" y="718207"/>
                    <a:pt x="939998" y="716895"/>
                  </a:cubicBezTo>
                  <a:close/>
                  <a:moveTo>
                    <a:pt x="2242318" y="207085"/>
                  </a:moveTo>
                  <a:cubicBezTo>
                    <a:pt x="2200764" y="235073"/>
                    <a:pt x="2164120" y="269140"/>
                    <a:pt x="2124422" y="302112"/>
                  </a:cubicBezTo>
                  <a:cubicBezTo>
                    <a:pt x="2122519" y="303729"/>
                    <a:pt x="2122291" y="306584"/>
                    <a:pt x="2123917" y="308486"/>
                  </a:cubicBezTo>
                  <a:cubicBezTo>
                    <a:pt x="2124070" y="308667"/>
                    <a:pt x="2124241" y="308838"/>
                    <a:pt x="2124422" y="308990"/>
                  </a:cubicBezTo>
                  <a:cubicBezTo>
                    <a:pt x="2127590" y="311720"/>
                    <a:pt x="2129987" y="313861"/>
                    <a:pt x="2132546" y="315602"/>
                  </a:cubicBezTo>
                  <a:cubicBezTo>
                    <a:pt x="2135276" y="317466"/>
                    <a:pt x="2138273" y="318998"/>
                    <a:pt x="2140832" y="320359"/>
                  </a:cubicBezTo>
                  <a:cubicBezTo>
                    <a:pt x="2142364" y="321119"/>
                    <a:pt x="2144162" y="321024"/>
                    <a:pt x="2145522" y="320035"/>
                  </a:cubicBezTo>
                  <a:cubicBezTo>
                    <a:pt x="2187237" y="290126"/>
                    <a:pt x="2222740" y="256240"/>
                    <a:pt x="2248749" y="213260"/>
                  </a:cubicBezTo>
                  <a:cubicBezTo>
                    <a:pt x="2251261" y="209169"/>
                    <a:pt x="2246294" y="204517"/>
                    <a:pt x="2242318" y="207143"/>
                  </a:cubicBezTo>
                  <a:close/>
                  <a:moveTo>
                    <a:pt x="2231140" y="339556"/>
                  </a:moveTo>
                  <a:cubicBezTo>
                    <a:pt x="2226773" y="331089"/>
                    <a:pt x="2227592" y="332725"/>
                    <a:pt x="2223225" y="324192"/>
                  </a:cubicBezTo>
                  <a:cubicBezTo>
                    <a:pt x="2207852" y="328568"/>
                    <a:pt x="2195532" y="339603"/>
                    <a:pt x="2182547" y="350981"/>
                  </a:cubicBezTo>
                  <a:cubicBezTo>
                    <a:pt x="2180692" y="352617"/>
                    <a:pt x="2180501" y="355452"/>
                    <a:pt x="2182119" y="357326"/>
                  </a:cubicBezTo>
                  <a:lnTo>
                    <a:pt x="2190509" y="366944"/>
                  </a:lnTo>
                  <a:cubicBezTo>
                    <a:pt x="2192117" y="368704"/>
                    <a:pt x="2194829" y="368894"/>
                    <a:pt x="2196674" y="367382"/>
                  </a:cubicBezTo>
                  <a:cubicBezTo>
                    <a:pt x="2208565" y="357764"/>
                    <a:pt x="2219905" y="348575"/>
                    <a:pt x="2231140" y="339499"/>
                  </a:cubicBezTo>
                  <a:close/>
                  <a:moveTo>
                    <a:pt x="2263409" y="466880"/>
                  </a:moveTo>
                  <a:cubicBezTo>
                    <a:pt x="2266186" y="463493"/>
                    <a:pt x="2262695" y="458518"/>
                    <a:pt x="2258500" y="459783"/>
                  </a:cubicBezTo>
                  <a:cubicBezTo>
                    <a:pt x="2245086" y="463931"/>
                    <a:pt x="2233689" y="467203"/>
                    <a:pt x="2222893" y="471912"/>
                  </a:cubicBezTo>
                  <a:cubicBezTo>
                    <a:pt x="2210516" y="477373"/>
                    <a:pt x="2209916" y="479951"/>
                    <a:pt x="2219458" y="492622"/>
                  </a:cubicBezTo>
                  <a:cubicBezTo>
                    <a:pt x="2220875" y="494525"/>
                    <a:pt x="2223511" y="495001"/>
                    <a:pt x="2225508" y="493726"/>
                  </a:cubicBezTo>
                  <a:cubicBezTo>
                    <a:pt x="2237838" y="485963"/>
                    <a:pt x="2252231" y="480550"/>
                    <a:pt x="2263409" y="466823"/>
                  </a:cubicBezTo>
                  <a:close/>
                  <a:moveTo>
                    <a:pt x="2228182" y="421721"/>
                  </a:moveTo>
                  <a:cubicBezTo>
                    <a:pt x="2241214" y="413416"/>
                    <a:pt x="2253154" y="406747"/>
                    <a:pt x="2260631" y="394770"/>
                  </a:cubicBezTo>
                  <a:cubicBezTo>
                    <a:pt x="2262866" y="391222"/>
                    <a:pt x="2259480" y="386741"/>
                    <a:pt x="2255446" y="387997"/>
                  </a:cubicBezTo>
                  <a:cubicBezTo>
                    <a:pt x="2239854" y="392963"/>
                    <a:pt x="2221855" y="403028"/>
                    <a:pt x="2219078" y="409754"/>
                  </a:cubicBezTo>
                  <a:cubicBezTo>
                    <a:pt x="2218145" y="411999"/>
                    <a:pt x="2219734" y="415271"/>
                    <a:pt x="2221532" y="419704"/>
                  </a:cubicBezTo>
                  <a:cubicBezTo>
                    <a:pt x="2222483" y="422006"/>
                    <a:pt x="2225128" y="423100"/>
                    <a:pt x="2227420" y="422140"/>
                  </a:cubicBezTo>
                  <a:cubicBezTo>
                    <a:pt x="2227668" y="422044"/>
                    <a:pt x="2227906" y="421921"/>
                    <a:pt x="2228125" y="421778"/>
                  </a:cubicBezTo>
                  <a:close/>
                </a:path>
              </a:pathLst>
            </a:custGeom>
            <a:grpFill/>
            <a:ln w="9508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92D22AA1-9F9B-C1F7-7925-995A6B8115AD}"/>
                </a:ext>
              </a:extLst>
            </p:cNvPr>
            <p:cNvSpPr/>
            <p:nvPr/>
          </p:nvSpPr>
          <p:spPr>
            <a:xfrm>
              <a:off x="6680958" y="2233659"/>
              <a:ext cx="5021402" cy="3261695"/>
            </a:xfrm>
            <a:custGeom>
              <a:avLst/>
              <a:gdLst>
                <a:gd name="csX0" fmla="*/ 3259241 w 5021402"/>
                <a:gd name="csY0" fmla="*/ 2474222 h 3261695"/>
                <a:gd name="csX1" fmla="*/ 3275984 w 5021402"/>
                <a:gd name="csY1" fmla="*/ 2446349 h 3261695"/>
                <a:gd name="csX2" fmla="*/ 3424770 w 5021402"/>
                <a:gd name="csY2" fmla="*/ 2303709 h 3261695"/>
                <a:gd name="csX3" fmla="*/ 3455117 w 5021402"/>
                <a:gd name="csY3" fmla="*/ 2301464 h 3261695"/>
                <a:gd name="csX4" fmla="*/ 3508676 w 5021402"/>
                <a:gd name="csY4" fmla="*/ 2341381 h 3261695"/>
                <a:gd name="csX5" fmla="*/ 3511625 w 5021402"/>
                <a:gd name="csY5" fmla="*/ 2393152 h 3261695"/>
                <a:gd name="csX6" fmla="*/ 3475380 w 5021402"/>
                <a:gd name="csY6" fmla="*/ 2431804 h 3261695"/>
                <a:gd name="csX7" fmla="*/ 3370355 w 5021402"/>
                <a:gd name="csY7" fmla="*/ 2535620 h 3261695"/>
                <a:gd name="csX8" fmla="*/ 3340484 w 5021402"/>
                <a:gd name="csY8" fmla="*/ 2541804 h 3261695"/>
                <a:gd name="csX9" fmla="*/ 3275224 w 5021402"/>
                <a:gd name="csY9" fmla="*/ 2499280 h 3261695"/>
                <a:gd name="csX10" fmla="*/ 3259241 w 5021402"/>
                <a:gd name="csY10" fmla="*/ 2474289 h 3261695"/>
                <a:gd name="csX11" fmla="*/ 1138201 w 5021402"/>
                <a:gd name="csY11" fmla="*/ 945147 h 3261695"/>
                <a:gd name="csX12" fmla="*/ 1123256 w 5021402"/>
                <a:gd name="csY12" fmla="*/ 966637 h 3261695"/>
                <a:gd name="csX13" fmla="*/ 1072875 w 5021402"/>
                <a:gd name="csY13" fmla="*/ 1010807 h 3261695"/>
                <a:gd name="csX14" fmla="*/ 1022598 w 5021402"/>
                <a:gd name="csY14" fmla="*/ 1004899 h 3261695"/>
                <a:gd name="csX15" fmla="*/ 990748 w 5021402"/>
                <a:gd name="csY15" fmla="*/ 952853 h 3261695"/>
                <a:gd name="csX16" fmla="*/ 932185 w 5021402"/>
                <a:gd name="csY16" fmla="*/ 835366 h 3261695"/>
                <a:gd name="csX17" fmla="*/ 942821 w 5021402"/>
                <a:gd name="csY17" fmla="*/ 787638 h 3261695"/>
                <a:gd name="csX18" fmla="*/ 997074 w 5021402"/>
                <a:gd name="csY18" fmla="*/ 753581 h 3261695"/>
                <a:gd name="csX19" fmla="*/ 1050519 w 5021402"/>
                <a:gd name="csY19" fmla="*/ 771238 h 3261695"/>
                <a:gd name="csX20" fmla="*/ 1132798 w 5021402"/>
                <a:gd name="csY20" fmla="*/ 929898 h 3261695"/>
                <a:gd name="csX21" fmla="*/ 1138144 w 5021402"/>
                <a:gd name="csY21" fmla="*/ 945147 h 3261695"/>
                <a:gd name="csX22" fmla="*/ 1650446 w 5021402"/>
                <a:gd name="csY22" fmla="*/ 2265447 h 3261695"/>
                <a:gd name="csX23" fmla="*/ 1680108 w 5021402"/>
                <a:gd name="csY23" fmla="*/ 2276863 h 3261695"/>
                <a:gd name="csX24" fmla="*/ 1700552 w 5021402"/>
                <a:gd name="csY24" fmla="*/ 2315467 h 3261695"/>
                <a:gd name="csX25" fmla="*/ 1666799 w 5021402"/>
                <a:gd name="csY25" fmla="*/ 2388937 h 3261695"/>
                <a:gd name="csX26" fmla="*/ 1636642 w 5021402"/>
                <a:gd name="csY26" fmla="*/ 2402009 h 3261695"/>
                <a:gd name="csX27" fmla="*/ 1536098 w 5021402"/>
                <a:gd name="csY27" fmla="*/ 2344007 h 3261695"/>
                <a:gd name="csX28" fmla="*/ 1577975 w 5021402"/>
                <a:gd name="csY28" fmla="*/ 2142109 h 3261695"/>
                <a:gd name="csX29" fmla="*/ 1665600 w 5021402"/>
                <a:gd name="csY29" fmla="*/ 2139750 h 3261695"/>
                <a:gd name="csX30" fmla="*/ 1687576 w 5021402"/>
                <a:gd name="csY30" fmla="*/ 2192900 h 3261695"/>
                <a:gd name="csX31" fmla="*/ 1650389 w 5021402"/>
                <a:gd name="csY31" fmla="*/ 2265504 h 3261695"/>
                <a:gd name="csX32" fmla="*/ 1656116 w 5021402"/>
                <a:gd name="csY32" fmla="*/ 2318369 h 3261695"/>
                <a:gd name="csX33" fmla="*/ 1598637 w 5021402"/>
                <a:gd name="csY33" fmla="*/ 2273534 h 3261695"/>
                <a:gd name="csX34" fmla="*/ 1560414 w 5021402"/>
                <a:gd name="csY34" fmla="*/ 2217501 h 3261695"/>
                <a:gd name="csX35" fmla="*/ 1638497 w 5021402"/>
                <a:gd name="csY35" fmla="*/ 2353853 h 3261695"/>
                <a:gd name="csX36" fmla="*/ 1656116 w 5021402"/>
                <a:gd name="csY36" fmla="*/ 2318416 h 3261695"/>
                <a:gd name="csX37" fmla="*/ 1647392 w 5021402"/>
                <a:gd name="csY37" fmla="*/ 2179829 h 3261695"/>
                <a:gd name="csX38" fmla="*/ 1610091 w 5021402"/>
                <a:gd name="csY38" fmla="*/ 2198199 h 3261695"/>
                <a:gd name="csX39" fmla="*/ 1621869 w 5021402"/>
                <a:gd name="csY39" fmla="*/ 2232703 h 3261695"/>
                <a:gd name="csX40" fmla="*/ 1647335 w 5021402"/>
                <a:gd name="csY40" fmla="*/ 2179829 h 3261695"/>
                <a:gd name="csX41" fmla="*/ 4020008 w 5021402"/>
                <a:gd name="csY41" fmla="*/ 842091 h 3261695"/>
                <a:gd name="csX42" fmla="*/ 4012016 w 5021402"/>
                <a:gd name="csY42" fmla="*/ 868177 h 3261695"/>
                <a:gd name="csX43" fmla="*/ 3926874 w 5021402"/>
                <a:gd name="csY43" fmla="*/ 1012443 h 3261695"/>
                <a:gd name="csX44" fmla="*/ 3915268 w 5021402"/>
                <a:gd name="csY44" fmla="*/ 1027911 h 3261695"/>
                <a:gd name="csX45" fmla="*/ 3893197 w 5021402"/>
                <a:gd name="csY45" fmla="*/ 1035351 h 3261695"/>
                <a:gd name="csX46" fmla="*/ 3843443 w 5021402"/>
                <a:gd name="csY46" fmla="*/ 1017752 h 3261695"/>
                <a:gd name="csX47" fmla="*/ 3825083 w 5021402"/>
                <a:gd name="csY47" fmla="*/ 955421 h 3261695"/>
                <a:gd name="csX48" fmla="*/ 3910891 w 5021402"/>
                <a:gd name="csY48" fmla="*/ 808301 h 3261695"/>
                <a:gd name="csX49" fmla="*/ 3922973 w 5021402"/>
                <a:gd name="csY49" fmla="*/ 789883 h 3261695"/>
                <a:gd name="csX50" fmla="*/ 3947612 w 5021402"/>
                <a:gd name="csY50" fmla="*/ 783157 h 3261695"/>
                <a:gd name="csX51" fmla="*/ 4003360 w 5021402"/>
                <a:gd name="csY51" fmla="*/ 807816 h 3261695"/>
                <a:gd name="csX52" fmla="*/ 4020008 w 5021402"/>
                <a:gd name="csY52" fmla="*/ 842148 h 3261695"/>
                <a:gd name="csX53" fmla="*/ 3624546 w 5021402"/>
                <a:gd name="csY53" fmla="*/ 3006293 h 3261695"/>
                <a:gd name="csX54" fmla="*/ 3666404 w 5021402"/>
                <a:gd name="csY54" fmla="*/ 3006340 h 3261695"/>
                <a:gd name="csX55" fmla="*/ 3693421 w 5021402"/>
                <a:gd name="csY55" fmla="*/ 3053297 h 3261695"/>
                <a:gd name="csX56" fmla="*/ 3694943 w 5021402"/>
                <a:gd name="csY56" fmla="*/ 3136565 h 3261695"/>
                <a:gd name="csX57" fmla="*/ 3698939 w 5021402"/>
                <a:gd name="csY57" fmla="*/ 3232182 h 3261695"/>
                <a:gd name="csX58" fmla="*/ 3678676 w 5021402"/>
                <a:gd name="csY58" fmla="*/ 3249249 h 3261695"/>
                <a:gd name="csX59" fmla="*/ 3559951 w 5021402"/>
                <a:gd name="csY59" fmla="*/ 3261273 h 3261695"/>
                <a:gd name="csX60" fmla="*/ 3541782 w 5021402"/>
                <a:gd name="csY60" fmla="*/ 3247051 h 3261695"/>
                <a:gd name="csX61" fmla="*/ 3550533 w 5021402"/>
                <a:gd name="csY61" fmla="*/ 3223335 h 3261695"/>
                <a:gd name="csX62" fmla="*/ 3571749 w 5021402"/>
                <a:gd name="csY62" fmla="*/ 3147115 h 3261695"/>
                <a:gd name="csX63" fmla="*/ 3561378 w 5021402"/>
                <a:gd name="csY63" fmla="*/ 3121202 h 3261695"/>
                <a:gd name="csX64" fmla="*/ 3546158 w 5021402"/>
                <a:gd name="csY64" fmla="*/ 3025804 h 3261695"/>
                <a:gd name="csX65" fmla="*/ 3568799 w 5021402"/>
                <a:gd name="csY65" fmla="*/ 3006064 h 3261695"/>
                <a:gd name="csX66" fmla="*/ 3624546 w 5021402"/>
                <a:gd name="csY66" fmla="*/ 3005731 h 3261695"/>
                <a:gd name="csX67" fmla="*/ 3624546 w 5021402"/>
                <a:gd name="csY67" fmla="*/ 3006340 h 3261695"/>
                <a:gd name="csX68" fmla="*/ 3614842 w 5021402"/>
                <a:gd name="csY68" fmla="*/ 3217484 h 3261695"/>
                <a:gd name="csX69" fmla="*/ 3664977 w 5021402"/>
                <a:gd name="csY69" fmla="*/ 3201521 h 3261695"/>
                <a:gd name="csX70" fmla="*/ 3655178 w 5021402"/>
                <a:gd name="csY70" fmla="*/ 3152795 h 3261695"/>
                <a:gd name="csX71" fmla="*/ 3650707 w 5021402"/>
                <a:gd name="csY71" fmla="*/ 3145698 h 3261695"/>
                <a:gd name="csX72" fmla="*/ 3637769 w 5021402"/>
                <a:gd name="csY72" fmla="*/ 3073256 h 3261695"/>
                <a:gd name="csX73" fmla="*/ 3642621 w 5021402"/>
                <a:gd name="csY73" fmla="*/ 3050139 h 3261695"/>
                <a:gd name="csX74" fmla="*/ 3598385 w 5021402"/>
                <a:gd name="csY74" fmla="*/ 3050139 h 3261695"/>
                <a:gd name="csX75" fmla="*/ 3605234 w 5021402"/>
                <a:gd name="csY75" fmla="*/ 3113011 h 3261695"/>
                <a:gd name="csX76" fmla="*/ 3614842 w 5021402"/>
                <a:gd name="csY76" fmla="*/ 3217532 h 3261695"/>
                <a:gd name="csX77" fmla="*/ 1856130 w 5021402"/>
                <a:gd name="csY77" fmla="*/ 73972 h 3261695"/>
                <a:gd name="csX78" fmla="*/ 1885516 w 5021402"/>
                <a:gd name="csY78" fmla="*/ 88403 h 3261695"/>
                <a:gd name="csX79" fmla="*/ 1972380 w 5021402"/>
                <a:gd name="csY79" fmla="*/ 218686 h 3261695"/>
                <a:gd name="csX80" fmla="*/ 1963495 w 5021402"/>
                <a:gd name="csY80" fmla="*/ 253181 h 3261695"/>
                <a:gd name="csX81" fmla="*/ 1927392 w 5021402"/>
                <a:gd name="csY81" fmla="*/ 283147 h 3261695"/>
                <a:gd name="csX82" fmla="*/ 1869267 w 5021402"/>
                <a:gd name="csY82" fmla="*/ 274994 h 3261695"/>
                <a:gd name="csX83" fmla="*/ 1791288 w 5021402"/>
                <a:gd name="csY83" fmla="*/ 162368 h 3261695"/>
                <a:gd name="csX84" fmla="*/ 1800830 w 5021402"/>
                <a:gd name="csY84" fmla="*/ 100371 h 3261695"/>
                <a:gd name="csX85" fmla="*/ 1856130 w 5021402"/>
                <a:gd name="csY85" fmla="*/ 74020 h 3261695"/>
                <a:gd name="csX86" fmla="*/ 1367382 w 5021402"/>
                <a:gd name="csY86" fmla="*/ 3098950 h 3261695"/>
                <a:gd name="csX87" fmla="*/ 1371854 w 5021402"/>
                <a:gd name="csY87" fmla="*/ 3080752 h 3261695"/>
                <a:gd name="csX88" fmla="*/ 1425070 w 5021402"/>
                <a:gd name="csY88" fmla="*/ 2993659 h 3261695"/>
                <a:gd name="csX89" fmla="*/ 1497322 w 5021402"/>
                <a:gd name="csY89" fmla="*/ 2936856 h 3261695"/>
                <a:gd name="csX90" fmla="*/ 1543242 w 5021402"/>
                <a:gd name="csY90" fmla="*/ 2935211 h 3261695"/>
                <a:gd name="csX91" fmla="*/ 1609273 w 5021402"/>
                <a:gd name="csY91" fmla="*/ 2971132 h 3261695"/>
                <a:gd name="csX92" fmla="*/ 1615162 w 5021402"/>
                <a:gd name="csY92" fmla="*/ 3014322 h 3261695"/>
                <a:gd name="csX93" fmla="*/ 1611071 w 5021402"/>
                <a:gd name="csY93" fmla="*/ 3018156 h 3261695"/>
                <a:gd name="csX94" fmla="*/ 1500272 w 5021402"/>
                <a:gd name="csY94" fmla="*/ 3148267 h 3261695"/>
                <a:gd name="csX95" fmla="*/ 1468041 w 5021402"/>
                <a:gd name="csY95" fmla="*/ 3159207 h 3261695"/>
                <a:gd name="csX96" fmla="*/ 1384887 w 5021402"/>
                <a:gd name="csY96" fmla="*/ 3127490 h 3261695"/>
                <a:gd name="csX97" fmla="*/ 1367440 w 5021402"/>
                <a:gd name="csY97" fmla="*/ 3099007 h 3261695"/>
                <a:gd name="csX98" fmla="*/ 1559272 w 5021402"/>
                <a:gd name="csY98" fmla="*/ 2994420 h 3261695"/>
                <a:gd name="csX99" fmla="*/ 1488656 w 5021402"/>
                <a:gd name="csY99" fmla="*/ 2997207 h 3261695"/>
                <a:gd name="csX100" fmla="*/ 1453971 w 5021402"/>
                <a:gd name="csY100" fmla="*/ 3025100 h 3261695"/>
                <a:gd name="csX101" fmla="*/ 1412313 w 5021402"/>
                <a:gd name="csY101" fmla="*/ 3091844 h 3261695"/>
                <a:gd name="csX102" fmla="*/ 1466081 w 5021402"/>
                <a:gd name="csY102" fmla="*/ 3113496 h 3261695"/>
                <a:gd name="csX103" fmla="*/ 1559272 w 5021402"/>
                <a:gd name="csY103" fmla="*/ 2994486 h 3261695"/>
                <a:gd name="csX104" fmla="*/ 540339 w 5021402"/>
                <a:gd name="csY104" fmla="*/ 696502 h 3261695"/>
                <a:gd name="csX105" fmla="*/ 569458 w 5021402"/>
                <a:gd name="csY105" fmla="*/ 693553 h 3261695"/>
                <a:gd name="csX106" fmla="*/ 593622 w 5021402"/>
                <a:gd name="csY106" fmla="*/ 714929 h 3261695"/>
                <a:gd name="csX107" fmla="*/ 594107 w 5021402"/>
                <a:gd name="csY107" fmla="*/ 731549 h 3261695"/>
                <a:gd name="csX108" fmla="*/ 568478 w 5021402"/>
                <a:gd name="csY108" fmla="*/ 908189 h 3261695"/>
                <a:gd name="csX109" fmla="*/ 519134 w 5021402"/>
                <a:gd name="csY109" fmla="*/ 946022 h 3261695"/>
                <a:gd name="csX110" fmla="*/ 472234 w 5021402"/>
                <a:gd name="csY110" fmla="*/ 940438 h 3261695"/>
                <a:gd name="csX111" fmla="*/ 437226 w 5021402"/>
                <a:gd name="csY111" fmla="*/ 889990 h 3261695"/>
                <a:gd name="csX112" fmla="*/ 455872 w 5021402"/>
                <a:gd name="csY112" fmla="*/ 782824 h 3261695"/>
                <a:gd name="csX113" fmla="*/ 469514 w 5021402"/>
                <a:gd name="csY113" fmla="*/ 726079 h 3261695"/>
                <a:gd name="csX114" fmla="*/ 513949 w 5021402"/>
                <a:gd name="csY114" fmla="*/ 696398 h 3261695"/>
                <a:gd name="csX115" fmla="*/ 540339 w 5021402"/>
                <a:gd name="csY115" fmla="*/ 696502 h 3261695"/>
                <a:gd name="csX116" fmla="*/ 552991 w 5021402"/>
                <a:gd name="csY116" fmla="*/ 737228 h 3261695"/>
                <a:gd name="csX117" fmla="*/ 509535 w 5021402"/>
                <a:gd name="csY117" fmla="*/ 740624 h 3261695"/>
                <a:gd name="csX118" fmla="*/ 481453 w 5021402"/>
                <a:gd name="csY118" fmla="*/ 896649 h 3261695"/>
                <a:gd name="csX119" fmla="*/ 525679 w 5021402"/>
                <a:gd name="csY119" fmla="*/ 899598 h 3261695"/>
                <a:gd name="csX120" fmla="*/ 552991 w 5021402"/>
                <a:gd name="csY120" fmla="*/ 737180 h 3261695"/>
                <a:gd name="csX121" fmla="*/ 28751 w 5021402"/>
                <a:gd name="csY121" fmla="*/ 1334843 h 3261695"/>
                <a:gd name="csX122" fmla="*/ 67736 w 5021402"/>
                <a:gd name="csY122" fmla="*/ 1322857 h 3261695"/>
                <a:gd name="csX123" fmla="*/ 141957 w 5021402"/>
                <a:gd name="csY123" fmla="*/ 1264808 h 3261695"/>
                <a:gd name="csX124" fmla="*/ 156950 w 5021402"/>
                <a:gd name="csY124" fmla="*/ 1248293 h 3261695"/>
                <a:gd name="csX125" fmla="*/ 184918 w 5021402"/>
                <a:gd name="csY125" fmla="*/ 1247475 h 3261695"/>
                <a:gd name="csX126" fmla="*/ 246050 w 5021402"/>
                <a:gd name="csY126" fmla="*/ 1296239 h 3261695"/>
                <a:gd name="csX127" fmla="*/ 251016 w 5021402"/>
                <a:gd name="csY127" fmla="*/ 1329754 h 3261695"/>
                <a:gd name="csX128" fmla="*/ 135849 w 5021402"/>
                <a:gd name="csY128" fmla="*/ 1420452 h 3261695"/>
                <a:gd name="csX129" fmla="*/ 79903 w 5021402"/>
                <a:gd name="csY129" fmla="*/ 1436625 h 3261695"/>
                <a:gd name="csX130" fmla="*/ 31424 w 5021402"/>
                <a:gd name="csY130" fmla="*/ 1415810 h 3261695"/>
                <a:gd name="csX131" fmla="*/ 3455 w 5021402"/>
                <a:gd name="csY131" fmla="*/ 1364524 h 3261695"/>
                <a:gd name="csX132" fmla="*/ 28808 w 5021402"/>
                <a:gd name="csY132" fmla="*/ 1334786 h 3261695"/>
                <a:gd name="csX133" fmla="*/ 54217 w 5021402"/>
                <a:gd name="csY133" fmla="*/ 1372829 h 3261695"/>
                <a:gd name="csX134" fmla="*/ 83661 w 5021402"/>
                <a:gd name="csY134" fmla="*/ 1395356 h 3261695"/>
                <a:gd name="csX135" fmla="*/ 204002 w 5021402"/>
                <a:gd name="csY135" fmla="*/ 1315979 h 3261695"/>
                <a:gd name="csX136" fmla="*/ 175767 w 5021402"/>
                <a:gd name="csY136" fmla="*/ 1294708 h 3261695"/>
                <a:gd name="csX137" fmla="*/ 54275 w 5021402"/>
                <a:gd name="csY137" fmla="*/ 1372829 h 3261695"/>
                <a:gd name="csX138" fmla="*/ 4951154 w 5021402"/>
                <a:gd name="csY138" fmla="*/ 2400096 h 3261695"/>
                <a:gd name="csX139" fmla="*/ 4976078 w 5021402"/>
                <a:gd name="csY139" fmla="*/ 2411740 h 3261695"/>
                <a:gd name="csX140" fmla="*/ 5011086 w 5021402"/>
                <a:gd name="csY140" fmla="*/ 2447329 h 3261695"/>
                <a:gd name="csX141" fmla="*/ 5010611 w 5021402"/>
                <a:gd name="csY141" fmla="*/ 2492983 h 3261695"/>
                <a:gd name="csX142" fmla="*/ 4891411 w 5021402"/>
                <a:gd name="csY142" fmla="*/ 2621847 h 3261695"/>
                <a:gd name="csX143" fmla="*/ 4845272 w 5021402"/>
                <a:gd name="csY143" fmla="*/ 2623094 h 3261695"/>
                <a:gd name="csX144" fmla="*/ 4804080 w 5021402"/>
                <a:gd name="csY144" fmla="*/ 2585545 h 3261695"/>
                <a:gd name="csX145" fmla="*/ 4800655 w 5021402"/>
                <a:gd name="csY145" fmla="*/ 2548691 h 3261695"/>
                <a:gd name="csX146" fmla="*/ 4812737 w 5021402"/>
                <a:gd name="csY146" fmla="*/ 2533375 h 3261695"/>
                <a:gd name="csX147" fmla="*/ 4919379 w 5021402"/>
                <a:gd name="csY147" fmla="*/ 2419341 h 3261695"/>
                <a:gd name="csX148" fmla="*/ 4951154 w 5021402"/>
                <a:gd name="csY148" fmla="*/ 2400039 h 3261695"/>
                <a:gd name="csX149" fmla="*/ 4948109 w 5021402"/>
                <a:gd name="csY149" fmla="*/ 2447443 h 3261695"/>
                <a:gd name="csX150" fmla="*/ 4842418 w 5021402"/>
                <a:gd name="csY150" fmla="*/ 2565748 h 3261695"/>
                <a:gd name="csX151" fmla="*/ 4868865 w 5021402"/>
                <a:gd name="csY151" fmla="*/ 2588485 h 3261695"/>
                <a:gd name="csX152" fmla="*/ 4973128 w 5021402"/>
                <a:gd name="csY152" fmla="*/ 2470180 h 3261695"/>
                <a:gd name="csX153" fmla="*/ 4948109 w 5021402"/>
                <a:gd name="csY153" fmla="*/ 2447443 h 3261695"/>
                <a:gd name="csX154" fmla="*/ 4623711 w 5021402"/>
                <a:gd name="csY154" fmla="*/ 875663 h 3261695"/>
                <a:gd name="csX155" fmla="*/ 4610678 w 5021402"/>
                <a:gd name="csY155" fmla="*/ 906276 h 3261695"/>
                <a:gd name="csX156" fmla="*/ 4536000 w 5021402"/>
                <a:gd name="csY156" fmla="*/ 960615 h 3261695"/>
                <a:gd name="csX157" fmla="*/ 4470169 w 5021402"/>
                <a:gd name="csY157" fmla="*/ 988775 h 3261695"/>
                <a:gd name="csX158" fmla="*/ 4433829 w 5021402"/>
                <a:gd name="csY158" fmla="*/ 991067 h 3261695"/>
                <a:gd name="csX159" fmla="*/ 4381507 w 5021402"/>
                <a:gd name="csY159" fmla="*/ 954166 h 3261695"/>
                <a:gd name="csX160" fmla="*/ 4375703 w 5021402"/>
                <a:gd name="csY160" fmla="*/ 913002 h 3261695"/>
                <a:gd name="csX161" fmla="*/ 4453235 w 5021402"/>
                <a:gd name="csY161" fmla="*/ 858930 h 3261695"/>
                <a:gd name="csX162" fmla="*/ 4530863 w 5021402"/>
                <a:gd name="csY162" fmla="*/ 818746 h 3261695"/>
                <a:gd name="csX163" fmla="*/ 4579284 w 5021402"/>
                <a:gd name="csY163" fmla="*/ 818860 h 3261695"/>
                <a:gd name="csX164" fmla="*/ 4608870 w 5021402"/>
                <a:gd name="csY164" fmla="*/ 848379 h 3261695"/>
                <a:gd name="csX165" fmla="*/ 4623711 w 5021402"/>
                <a:gd name="csY165" fmla="*/ 875606 h 3261695"/>
                <a:gd name="csX166" fmla="*/ 4445054 w 5021402"/>
                <a:gd name="csY166" fmla="*/ 949190 h 3261695"/>
                <a:gd name="csX167" fmla="*/ 4524679 w 5021402"/>
                <a:gd name="csY167" fmla="*/ 920166 h 3261695"/>
                <a:gd name="csX168" fmla="*/ 4577192 w 5021402"/>
                <a:gd name="csY168" fmla="*/ 875387 h 3261695"/>
                <a:gd name="csX169" fmla="*/ 4556643 w 5021402"/>
                <a:gd name="csY169" fmla="*/ 856028 h 3261695"/>
                <a:gd name="csX170" fmla="*/ 4455614 w 5021402"/>
                <a:gd name="csY170" fmla="*/ 902338 h 3261695"/>
                <a:gd name="csX171" fmla="*/ 4418037 w 5021402"/>
                <a:gd name="csY171" fmla="*/ 929175 h 3261695"/>
                <a:gd name="csX172" fmla="*/ 4445054 w 5021402"/>
                <a:gd name="csY172" fmla="*/ 949143 h 3261695"/>
                <a:gd name="csX173" fmla="*/ 3086863 w 5021402"/>
                <a:gd name="csY173" fmla="*/ -164 h 3261695"/>
                <a:gd name="csX174" fmla="*/ 3168296 w 5021402"/>
                <a:gd name="csY174" fmla="*/ 44776 h 3261695"/>
                <a:gd name="csX175" fmla="*/ 3164967 w 5021402"/>
                <a:gd name="csY175" fmla="*/ 72440 h 3261695"/>
                <a:gd name="csX176" fmla="*/ 3141564 w 5021402"/>
                <a:gd name="csY176" fmla="*/ 151656 h 3261695"/>
                <a:gd name="csX177" fmla="*/ 3123204 w 5021402"/>
                <a:gd name="csY177" fmla="*/ 220151 h 3261695"/>
                <a:gd name="csX178" fmla="*/ 3078587 w 5021402"/>
                <a:gd name="csY178" fmla="*/ 229065 h 3261695"/>
                <a:gd name="csX179" fmla="*/ 3024076 w 5021402"/>
                <a:gd name="csY179" fmla="*/ 208516 h 3261695"/>
                <a:gd name="csX180" fmla="*/ 3012851 w 5021402"/>
                <a:gd name="csY180" fmla="*/ 164994 h 3261695"/>
                <a:gd name="csX181" fmla="*/ 3027121 w 5021402"/>
                <a:gd name="csY181" fmla="*/ 118037 h 3261695"/>
                <a:gd name="csX182" fmla="*/ 3033875 w 5021402"/>
                <a:gd name="csY182" fmla="*/ 68388 h 3261695"/>
                <a:gd name="csX183" fmla="*/ 3064412 w 5021402"/>
                <a:gd name="csY183" fmla="*/ 13231 h 3261695"/>
                <a:gd name="csX184" fmla="*/ 3086863 w 5021402"/>
                <a:gd name="csY184" fmla="*/ -221 h 3261695"/>
                <a:gd name="csX185" fmla="*/ 3056517 w 5021402"/>
                <a:gd name="csY185" fmla="*/ 175002 h 3261695"/>
                <a:gd name="csX186" fmla="*/ 3092191 w 5021402"/>
                <a:gd name="csY186" fmla="*/ 188063 h 3261695"/>
                <a:gd name="csX187" fmla="*/ 3098945 w 5021402"/>
                <a:gd name="csY187" fmla="*/ 142638 h 3261695"/>
                <a:gd name="csX188" fmla="*/ 3114356 w 5021402"/>
                <a:gd name="csY188" fmla="*/ 65011 h 3261695"/>
                <a:gd name="csX189" fmla="*/ 3115498 w 5021402"/>
                <a:gd name="csY189" fmla="*/ 56040 h 3261695"/>
                <a:gd name="csX190" fmla="*/ 3092477 w 5021402"/>
                <a:gd name="csY190" fmla="*/ 47183 h 3261695"/>
                <a:gd name="csX191" fmla="*/ 3056517 w 5021402"/>
                <a:gd name="csY191" fmla="*/ 175002 h 3261695"/>
                <a:gd name="csX192" fmla="*/ 2482170 w 5021402"/>
                <a:gd name="csY192" fmla="*/ 526693 h 3261695"/>
                <a:gd name="csX193" fmla="*/ 2391110 w 5021402"/>
                <a:gd name="csY193" fmla="*/ 504717 h 3261695"/>
                <a:gd name="csX194" fmla="*/ 2362485 w 5021402"/>
                <a:gd name="csY194" fmla="*/ 475854 h 3261695"/>
                <a:gd name="csX195" fmla="*/ 2369516 w 5021402"/>
                <a:gd name="csY195" fmla="*/ 449170 h 3261695"/>
                <a:gd name="csX196" fmla="*/ 2394430 w 5021402"/>
                <a:gd name="csY196" fmla="*/ 454041 h 3261695"/>
                <a:gd name="csX197" fmla="*/ 2547611 w 5021402"/>
                <a:gd name="csY197" fmla="*/ 456885 h 3261695"/>
                <a:gd name="csX198" fmla="*/ 2591723 w 5021402"/>
                <a:gd name="csY198" fmla="*/ 403517 h 3261695"/>
                <a:gd name="csX199" fmla="*/ 2600552 w 5021402"/>
                <a:gd name="csY199" fmla="*/ 386136 h 3261695"/>
                <a:gd name="csX200" fmla="*/ 2629947 w 5021402"/>
                <a:gd name="csY200" fmla="*/ 372142 h 3261695"/>
                <a:gd name="csX201" fmla="*/ 2639974 w 5021402"/>
                <a:gd name="csY201" fmla="*/ 403469 h 3261695"/>
                <a:gd name="csX202" fmla="*/ 2510148 w 5021402"/>
                <a:gd name="csY202" fmla="*/ 522764 h 3261695"/>
                <a:gd name="csX203" fmla="*/ 2482066 w 5021402"/>
                <a:gd name="csY203" fmla="*/ 526645 h 32616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</a:cxnLst>
              <a:rect l="l" t="t" r="r" b="b"/>
              <a:pathLst>
                <a:path w="5021402" h="3261695">
                  <a:moveTo>
                    <a:pt x="3259241" y="2474222"/>
                  </a:moveTo>
                  <a:cubicBezTo>
                    <a:pt x="3265615" y="2463359"/>
                    <a:pt x="3269135" y="2453075"/>
                    <a:pt x="3275984" y="2446349"/>
                  </a:cubicBezTo>
                  <a:cubicBezTo>
                    <a:pt x="3325263" y="2398403"/>
                    <a:pt x="3375302" y="2351332"/>
                    <a:pt x="3424770" y="2303709"/>
                  </a:cubicBezTo>
                  <a:cubicBezTo>
                    <a:pt x="3434759" y="2294196"/>
                    <a:pt x="3445128" y="2294577"/>
                    <a:pt x="3455117" y="2301464"/>
                  </a:cubicBezTo>
                  <a:cubicBezTo>
                    <a:pt x="3473382" y="2314097"/>
                    <a:pt x="3492028" y="2326674"/>
                    <a:pt x="3508676" y="2341381"/>
                  </a:cubicBezTo>
                  <a:cubicBezTo>
                    <a:pt x="3526085" y="2356735"/>
                    <a:pt x="3526655" y="2374944"/>
                    <a:pt x="3511625" y="2393152"/>
                  </a:cubicBezTo>
                  <a:cubicBezTo>
                    <a:pt x="3500494" y="2406765"/>
                    <a:pt x="3487937" y="2419341"/>
                    <a:pt x="3475380" y="2431804"/>
                  </a:cubicBezTo>
                  <a:cubicBezTo>
                    <a:pt x="3440562" y="2466526"/>
                    <a:pt x="3405173" y="2500802"/>
                    <a:pt x="3370355" y="2535620"/>
                  </a:cubicBezTo>
                  <a:cubicBezTo>
                    <a:pt x="3361318" y="2544706"/>
                    <a:pt x="3351519" y="2548463"/>
                    <a:pt x="3340484" y="2541804"/>
                  </a:cubicBezTo>
                  <a:cubicBezTo>
                    <a:pt x="3318223" y="2528295"/>
                    <a:pt x="3296057" y="2514634"/>
                    <a:pt x="3275224" y="2499280"/>
                  </a:cubicBezTo>
                  <a:cubicBezTo>
                    <a:pt x="3267993" y="2493915"/>
                    <a:pt x="3264759" y="2483194"/>
                    <a:pt x="3259241" y="2474289"/>
                  </a:cubicBezTo>
                  <a:close/>
                  <a:moveTo>
                    <a:pt x="1138201" y="945147"/>
                  </a:moveTo>
                  <a:cubicBezTo>
                    <a:pt x="1133559" y="951930"/>
                    <a:pt x="1129640" y="960559"/>
                    <a:pt x="1123256" y="966637"/>
                  </a:cubicBezTo>
                  <a:cubicBezTo>
                    <a:pt x="1107065" y="982001"/>
                    <a:pt x="1090046" y="996480"/>
                    <a:pt x="1072875" y="1010807"/>
                  </a:cubicBezTo>
                  <a:cubicBezTo>
                    <a:pt x="1054819" y="1025838"/>
                    <a:pt x="1036506" y="1024249"/>
                    <a:pt x="1022598" y="1004899"/>
                  </a:cubicBezTo>
                  <a:cubicBezTo>
                    <a:pt x="1010745" y="988337"/>
                    <a:pt x="1000099" y="970947"/>
                    <a:pt x="990748" y="952853"/>
                  </a:cubicBezTo>
                  <a:cubicBezTo>
                    <a:pt x="970580" y="914039"/>
                    <a:pt x="951382" y="874674"/>
                    <a:pt x="932185" y="835366"/>
                  </a:cubicBezTo>
                  <a:cubicBezTo>
                    <a:pt x="920683" y="811754"/>
                    <a:pt x="922044" y="803116"/>
                    <a:pt x="942821" y="787638"/>
                  </a:cubicBezTo>
                  <a:cubicBezTo>
                    <a:pt x="959983" y="774872"/>
                    <a:pt x="978124" y="763484"/>
                    <a:pt x="997074" y="753581"/>
                  </a:cubicBezTo>
                  <a:cubicBezTo>
                    <a:pt x="1019868" y="741661"/>
                    <a:pt x="1038247" y="748006"/>
                    <a:pt x="1050519" y="771238"/>
                  </a:cubicBezTo>
                  <a:cubicBezTo>
                    <a:pt x="1078383" y="823883"/>
                    <a:pt x="1105477" y="876928"/>
                    <a:pt x="1132798" y="929898"/>
                  </a:cubicBezTo>
                  <a:cubicBezTo>
                    <a:pt x="1134872" y="933941"/>
                    <a:pt x="1135909" y="938583"/>
                    <a:pt x="1138144" y="945147"/>
                  </a:cubicBezTo>
                  <a:close/>
                  <a:moveTo>
                    <a:pt x="1650446" y="2265447"/>
                  </a:moveTo>
                  <a:cubicBezTo>
                    <a:pt x="1661348" y="2269652"/>
                    <a:pt x="1670671" y="2273372"/>
                    <a:pt x="1680108" y="2276863"/>
                  </a:cubicBezTo>
                  <a:cubicBezTo>
                    <a:pt x="1700447" y="2284416"/>
                    <a:pt x="1707972" y="2295623"/>
                    <a:pt x="1700552" y="2315467"/>
                  </a:cubicBezTo>
                  <a:cubicBezTo>
                    <a:pt x="1691124" y="2340677"/>
                    <a:pt x="1679014" y="2364936"/>
                    <a:pt x="1666799" y="2388937"/>
                  </a:cubicBezTo>
                  <a:cubicBezTo>
                    <a:pt x="1660967" y="2400363"/>
                    <a:pt x="1651093" y="2406765"/>
                    <a:pt x="1636642" y="2402009"/>
                  </a:cubicBezTo>
                  <a:cubicBezTo>
                    <a:pt x="1599132" y="2389546"/>
                    <a:pt x="1564181" y="2372765"/>
                    <a:pt x="1536098" y="2344007"/>
                  </a:cubicBezTo>
                  <a:cubicBezTo>
                    <a:pt x="1478020" y="2284521"/>
                    <a:pt x="1500757" y="2172827"/>
                    <a:pt x="1577975" y="2142109"/>
                  </a:cubicBezTo>
                  <a:cubicBezTo>
                    <a:pt x="1606219" y="2130846"/>
                    <a:pt x="1636595" y="2130951"/>
                    <a:pt x="1665600" y="2139750"/>
                  </a:cubicBezTo>
                  <a:cubicBezTo>
                    <a:pt x="1695101" y="2148721"/>
                    <a:pt x="1701208" y="2165179"/>
                    <a:pt x="1687576" y="2192900"/>
                  </a:cubicBezTo>
                  <a:cubicBezTo>
                    <a:pt x="1676074" y="2216236"/>
                    <a:pt x="1663860" y="2239201"/>
                    <a:pt x="1650389" y="2265504"/>
                  </a:cubicBezTo>
                  <a:close/>
                  <a:moveTo>
                    <a:pt x="1656116" y="2318369"/>
                  </a:moveTo>
                  <a:cubicBezTo>
                    <a:pt x="1634578" y="2301968"/>
                    <a:pt x="1614182" y="2290039"/>
                    <a:pt x="1598637" y="2273534"/>
                  </a:cubicBezTo>
                  <a:cubicBezTo>
                    <a:pt x="1583321" y="2257295"/>
                    <a:pt x="1572962" y="2236366"/>
                    <a:pt x="1560414" y="2217501"/>
                  </a:cubicBezTo>
                  <a:cubicBezTo>
                    <a:pt x="1530971" y="2274190"/>
                    <a:pt x="1558720" y="2330774"/>
                    <a:pt x="1638497" y="2353853"/>
                  </a:cubicBezTo>
                  <a:lnTo>
                    <a:pt x="1656116" y="2318416"/>
                  </a:lnTo>
                  <a:close/>
                  <a:moveTo>
                    <a:pt x="1647392" y="2179829"/>
                  </a:moveTo>
                  <a:cubicBezTo>
                    <a:pt x="1627595" y="2180875"/>
                    <a:pt x="1615437" y="2185347"/>
                    <a:pt x="1610091" y="2198199"/>
                  </a:cubicBezTo>
                  <a:cubicBezTo>
                    <a:pt x="1605182" y="2210005"/>
                    <a:pt x="1610633" y="2220935"/>
                    <a:pt x="1621869" y="2232703"/>
                  </a:cubicBezTo>
                  <a:cubicBezTo>
                    <a:pt x="1630373" y="2215037"/>
                    <a:pt x="1637736" y="2199731"/>
                    <a:pt x="1647335" y="2179829"/>
                  </a:cubicBezTo>
                  <a:close/>
                  <a:moveTo>
                    <a:pt x="4020008" y="842091"/>
                  </a:moveTo>
                  <a:cubicBezTo>
                    <a:pt x="4018485" y="847171"/>
                    <a:pt x="4017344" y="858873"/>
                    <a:pt x="4012016" y="868177"/>
                  </a:cubicBezTo>
                  <a:cubicBezTo>
                    <a:pt x="3984238" y="916598"/>
                    <a:pt x="3955508" y="964449"/>
                    <a:pt x="3926874" y="1012443"/>
                  </a:cubicBezTo>
                  <a:cubicBezTo>
                    <a:pt x="3923639" y="1018027"/>
                    <a:pt x="3920404" y="1024629"/>
                    <a:pt x="3915268" y="1027911"/>
                  </a:cubicBezTo>
                  <a:cubicBezTo>
                    <a:pt x="3908894" y="1032126"/>
                    <a:pt x="3899761" y="1036882"/>
                    <a:pt x="3893197" y="1035351"/>
                  </a:cubicBezTo>
                  <a:cubicBezTo>
                    <a:pt x="3876074" y="1031260"/>
                    <a:pt x="3859426" y="1025362"/>
                    <a:pt x="3843443" y="1017752"/>
                  </a:cubicBezTo>
                  <a:cubicBezTo>
                    <a:pt x="3817853" y="1005499"/>
                    <a:pt x="3810908" y="979585"/>
                    <a:pt x="3825083" y="955421"/>
                  </a:cubicBezTo>
                  <a:cubicBezTo>
                    <a:pt x="3853717" y="906438"/>
                    <a:pt x="3882256" y="857341"/>
                    <a:pt x="3910891" y="808301"/>
                  </a:cubicBezTo>
                  <a:cubicBezTo>
                    <a:pt x="3914601" y="801908"/>
                    <a:pt x="3917360" y="793546"/>
                    <a:pt x="3922973" y="789883"/>
                  </a:cubicBezTo>
                  <a:cubicBezTo>
                    <a:pt x="3929917" y="785346"/>
                    <a:pt x="3940667" y="780855"/>
                    <a:pt x="3947612" y="783157"/>
                  </a:cubicBezTo>
                  <a:cubicBezTo>
                    <a:pt x="3966828" y="789436"/>
                    <a:pt x="3985189" y="798683"/>
                    <a:pt x="4003360" y="807816"/>
                  </a:cubicBezTo>
                  <a:cubicBezTo>
                    <a:pt x="4018390" y="815360"/>
                    <a:pt x="4021149" y="821096"/>
                    <a:pt x="4020008" y="842148"/>
                  </a:cubicBezTo>
                  <a:close/>
                  <a:moveTo>
                    <a:pt x="3624546" y="3006293"/>
                  </a:moveTo>
                  <a:cubicBezTo>
                    <a:pt x="3638530" y="3006293"/>
                    <a:pt x="3652515" y="3005912"/>
                    <a:pt x="3666404" y="3006340"/>
                  </a:cubicBezTo>
                  <a:cubicBezTo>
                    <a:pt x="3699509" y="3007434"/>
                    <a:pt x="3710450" y="3025480"/>
                    <a:pt x="3693421" y="3053297"/>
                  </a:cubicBezTo>
                  <a:cubicBezTo>
                    <a:pt x="3675917" y="3081951"/>
                    <a:pt x="3675061" y="3109073"/>
                    <a:pt x="3694943" y="3136565"/>
                  </a:cubicBezTo>
                  <a:cubicBezTo>
                    <a:pt x="3717299" y="3167454"/>
                    <a:pt x="3713114" y="3200094"/>
                    <a:pt x="3698939" y="3232182"/>
                  </a:cubicBezTo>
                  <a:cubicBezTo>
                    <a:pt x="3695609" y="3239564"/>
                    <a:pt x="3686572" y="3246566"/>
                    <a:pt x="3678676" y="3249249"/>
                  </a:cubicBezTo>
                  <a:cubicBezTo>
                    <a:pt x="3640243" y="3262196"/>
                    <a:pt x="3599907" y="3261815"/>
                    <a:pt x="3559951" y="3261273"/>
                  </a:cubicBezTo>
                  <a:cubicBezTo>
                    <a:pt x="3553673" y="3261159"/>
                    <a:pt x="3545206" y="3253454"/>
                    <a:pt x="3541782" y="3247051"/>
                  </a:cubicBezTo>
                  <a:cubicBezTo>
                    <a:pt x="3537025" y="3237985"/>
                    <a:pt x="3542068" y="3229880"/>
                    <a:pt x="3550533" y="3223335"/>
                  </a:cubicBezTo>
                  <a:cubicBezTo>
                    <a:pt x="3583640" y="3197640"/>
                    <a:pt x="3586398" y="3186643"/>
                    <a:pt x="3571749" y="3147115"/>
                  </a:cubicBezTo>
                  <a:cubicBezTo>
                    <a:pt x="3568418" y="3138363"/>
                    <a:pt x="3565470" y="3129516"/>
                    <a:pt x="3561378" y="3121202"/>
                  </a:cubicBezTo>
                  <a:cubicBezTo>
                    <a:pt x="3546443" y="3090978"/>
                    <a:pt x="3549487" y="3057844"/>
                    <a:pt x="3546158" y="3025804"/>
                  </a:cubicBezTo>
                  <a:cubicBezTo>
                    <a:pt x="3544730" y="3011972"/>
                    <a:pt x="3557288" y="3006777"/>
                    <a:pt x="3568799" y="3006064"/>
                  </a:cubicBezTo>
                  <a:cubicBezTo>
                    <a:pt x="3587349" y="3004923"/>
                    <a:pt x="3605996" y="3005731"/>
                    <a:pt x="3624546" y="3005731"/>
                  </a:cubicBezTo>
                  <a:lnTo>
                    <a:pt x="3624546" y="3006340"/>
                  </a:lnTo>
                  <a:close/>
                  <a:moveTo>
                    <a:pt x="3614842" y="3217484"/>
                  </a:moveTo>
                  <a:cubicBezTo>
                    <a:pt x="3634725" y="3214412"/>
                    <a:pt x="3654036" y="3219501"/>
                    <a:pt x="3664977" y="3201521"/>
                  </a:cubicBezTo>
                  <a:cubicBezTo>
                    <a:pt x="3676107" y="3183151"/>
                    <a:pt x="3664977" y="3167730"/>
                    <a:pt x="3655178" y="3152795"/>
                  </a:cubicBezTo>
                  <a:cubicBezTo>
                    <a:pt x="3653657" y="3150455"/>
                    <a:pt x="3652229" y="3148048"/>
                    <a:pt x="3650707" y="3145698"/>
                  </a:cubicBezTo>
                  <a:cubicBezTo>
                    <a:pt x="3636342" y="3123342"/>
                    <a:pt x="3633584" y="3098894"/>
                    <a:pt x="3637769" y="3073256"/>
                  </a:cubicBezTo>
                  <a:cubicBezTo>
                    <a:pt x="3638911" y="3066149"/>
                    <a:pt x="3640719" y="3059100"/>
                    <a:pt x="3642621" y="3050139"/>
                  </a:cubicBezTo>
                  <a:lnTo>
                    <a:pt x="3598385" y="3050139"/>
                  </a:lnTo>
                  <a:cubicBezTo>
                    <a:pt x="3592201" y="3072989"/>
                    <a:pt x="3592391" y="3080961"/>
                    <a:pt x="3605234" y="3113011"/>
                  </a:cubicBezTo>
                  <a:cubicBezTo>
                    <a:pt x="3618457" y="3146136"/>
                    <a:pt x="3629778" y="3179099"/>
                    <a:pt x="3614842" y="3217532"/>
                  </a:cubicBezTo>
                  <a:close/>
                  <a:moveTo>
                    <a:pt x="1856130" y="73972"/>
                  </a:moveTo>
                  <a:cubicBezTo>
                    <a:pt x="1870190" y="72164"/>
                    <a:pt x="1878923" y="78614"/>
                    <a:pt x="1885516" y="88403"/>
                  </a:cubicBezTo>
                  <a:cubicBezTo>
                    <a:pt x="1914635" y="131698"/>
                    <a:pt x="1943974" y="174887"/>
                    <a:pt x="1972380" y="218686"/>
                  </a:cubicBezTo>
                  <a:cubicBezTo>
                    <a:pt x="1982578" y="234316"/>
                    <a:pt x="1978811" y="242412"/>
                    <a:pt x="1963495" y="253181"/>
                  </a:cubicBezTo>
                  <a:cubicBezTo>
                    <a:pt x="1950738" y="262142"/>
                    <a:pt x="1939284" y="273025"/>
                    <a:pt x="1927392" y="283147"/>
                  </a:cubicBezTo>
                  <a:cubicBezTo>
                    <a:pt x="1901003" y="305550"/>
                    <a:pt x="1888465" y="303362"/>
                    <a:pt x="1869267" y="274994"/>
                  </a:cubicBezTo>
                  <a:cubicBezTo>
                    <a:pt x="1843744" y="237160"/>
                    <a:pt x="1817411" y="199821"/>
                    <a:pt x="1791288" y="162368"/>
                  </a:cubicBezTo>
                  <a:cubicBezTo>
                    <a:pt x="1770083" y="131926"/>
                    <a:pt x="1771063" y="123174"/>
                    <a:pt x="1800830" y="100371"/>
                  </a:cubicBezTo>
                  <a:cubicBezTo>
                    <a:pt x="1817630" y="87528"/>
                    <a:pt x="1833441" y="71613"/>
                    <a:pt x="1856130" y="74020"/>
                  </a:cubicBezTo>
                  <a:close/>
                  <a:moveTo>
                    <a:pt x="1367382" y="3098950"/>
                  </a:moveTo>
                  <a:cubicBezTo>
                    <a:pt x="1368305" y="3095126"/>
                    <a:pt x="1369675" y="3087801"/>
                    <a:pt x="1371854" y="3080752"/>
                  </a:cubicBezTo>
                  <a:cubicBezTo>
                    <a:pt x="1382270" y="3047237"/>
                    <a:pt x="1398738" y="3016890"/>
                    <a:pt x="1425070" y="2993659"/>
                  </a:cubicBezTo>
                  <a:cubicBezTo>
                    <a:pt x="1447978" y="2973377"/>
                    <a:pt x="1472950" y="2955388"/>
                    <a:pt x="1497322" y="2936856"/>
                  </a:cubicBezTo>
                  <a:cubicBezTo>
                    <a:pt x="1511934" y="2925764"/>
                    <a:pt x="1526223" y="2924014"/>
                    <a:pt x="1543242" y="2935211"/>
                  </a:cubicBezTo>
                  <a:cubicBezTo>
                    <a:pt x="1564067" y="2948938"/>
                    <a:pt x="1587193" y="2959269"/>
                    <a:pt x="1609273" y="2971132"/>
                  </a:cubicBezTo>
                  <a:cubicBezTo>
                    <a:pt x="1632124" y="2983432"/>
                    <a:pt x="1633808" y="2996123"/>
                    <a:pt x="1615162" y="3014322"/>
                  </a:cubicBezTo>
                  <a:cubicBezTo>
                    <a:pt x="1613849" y="3015634"/>
                    <a:pt x="1612650" y="3017109"/>
                    <a:pt x="1611071" y="3018156"/>
                  </a:cubicBezTo>
                  <a:cubicBezTo>
                    <a:pt x="1561451" y="3050681"/>
                    <a:pt x="1526385" y="3095459"/>
                    <a:pt x="1500272" y="3148267"/>
                  </a:cubicBezTo>
                  <a:cubicBezTo>
                    <a:pt x="1492528" y="3163963"/>
                    <a:pt x="1484566" y="3165486"/>
                    <a:pt x="1468041" y="3159207"/>
                  </a:cubicBezTo>
                  <a:cubicBezTo>
                    <a:pt x="1440301" y="3148685"/>
                    <a:pt x="1412589" y="3138116"/>
                    <a:pt x="1384887" y="3127490"/>
                  </a:cubicBezTo>
                  <a:cubicBezTo>
                    <a:pt x="1371149" y="3122239"/>
                    <a:pt x="1367544" y="3116997"/>
                    <a:pt x="1367440" y="3099007"/>
                  </a:cubicBezTo>
                  <a:close/>
                  <a:moveTo>
                    <a:pt x="1559272" y="2994420"/>
                  </a:moveTo>
                  <a:cubicBezTo>
                    <a:pt x="1515540" y="2967583"/>
                    <a:pt x="1526775" y="2971018"/>
                    <a:pt x="1488656" y="2997207"/>
                  </a:cubicBezTo>
                  <a:cubicBezTo>
                    <a:pt x="1476432" y="3005646"/>
                    <a:pt x="1464835" y="3014968"/>
                    <a:pt x="1453971" y="3025100"/>
                  </a:cubicBezTo>
                  <a:cubicBezTo>
                    <a:pt x="1434783" y="3042975"/>
                    <a:pt x="1420275" y="3064066"/>
                    <a:pt x="1412313" y="3091844"/>
                  </a:cubicBezTo>
                  <a:cubicBezTo>
                    <a:pt x="1431948" y="3099721"/>
                    <a:pt x="1450489" y="3107208"/>
                    <a:pt x="1466081" y="3113496"/>
                  </a:cubicBezTo>
                  <a:cubicBezTo>
                    <a:pt x="1498255" y="3072437"/>
                    <a:pt x="1528354" y="3033947"/>
                    <a:pt x="1559272" y="2994486"/>
                  </a:cubicBezTo>
                  <a:close/>
                  <a:moveTo>
                    <a:pt x="540339" y="696502"/>
                  </a:moveTo>
                  <a:cubicBezTo>
                    <a:pt x="549234" y="695522"/>
                    <a:pt x="559318" y="693601"/>
                    <a:pt x="569458" y="693553"/>
                  </a:cubicBezTo>
                  <a:cubicBezTo>
                    <a:pt x="584347" y="693496"/>
                    <a:pt x="591215" y="699889"/>
                    <a:pt x="593622" y="714929"/>
                  </a:cubicBezTo>
                  <a:cubicBezTo>
                    <a:pt x="594487" y="720342"/>
                    <a:pt x="594868" y="726136"/>
                    <a:pt x="594107" y="731549"/>
                  </a:cubicBezTo>
                  <a:cubicBezTo>
                    <a:pt x="585821" y="790482"/>
                    <a:pt x="578077" y="849474"/>
                    <a:pt x="568478" y="908189"/>
                  </a:cubicBezTo>
                  <a:cubicBezTo>
                    <a:pt x="562970" y="941818"/>
                    <a:pt x="552116" y="948971"/>
                    <a:pt x="519134" y="946022"/>
                  </a:cubicBezTo>
                  <a:cubicBezTo>
                    <a:pt x="503428" y="944595"/>
                    <a:pt x="487550" y="943663"/>
                    <a:pt x="472234" y="940438"/>
                  </a:cubicBezTo>
                  <a:cubicBezTo>
                    <a:pt x="443933" y="934483"/>
                    <a:pt x="433193" y="919833"/>
                    <a:pt x="437226" y="889990"/>
                  </a:cubicBezTo>
                  <a:cubicBezTo>
                    <a:pt x="442077" y="854069"/>
                    <a:pt x="449060" y="818470"/>
                    <a:pt x="455872" y="782824"/>
                  </a:cubicBezTo>
                  <a:cubicBezTo>
                    <a:pt x="459534" y="763751"/>
                    <a:pt x="463729" y="744610"/>
                    <a:pt x="469514" y="726079"/>
                  </a:cubicBezTo>
                  <a:cubicBezTo>
                    <a:pt x="476106" y="705036"/>
                    <a:pt x="491156" y="694533"/>
                    <a:pt x="513949" y="696398"/>
                  </a:cubicBezTo>
                  <a:cubicBezTo>
                    <a:pt x="522235" y="697054"/>
                    <a:pt x="530635" y="696502"/>
                    <a:pt x="540339" y="696502"/>
                  </a:cubicBezTo>
                  <a:close/>
                  <a:moveTo>
                    <a:pt x="552991" y="737228"/>
                  </a:moveTo>
                  <a:cubicBezTo>
                    <a:pt x="537076" y="738493"/>
                    <a:pt x="524090" y="739473"/>
                    <a:pt x="509535" y="740624"/>
                  </a:cubicBezTo>
                  <a:lnTo>
                    <a:pt x="481453" y="896649"/>
                  </a:lnTo>
                  <a:cubicBezTo>
                    <a:pt x="497863" y="897753"/>
                    <a:pt x="510353" y="898618"/>
                    <a:pt x="525679" y="899598"/>
                  </a:cubicBezTo>
                  <a:cubicBezTo>
                    <a:pt x="534783" y="845545"/>
                    <a:pt x="543506" y="793489"/>
                    <a:pt x="552991" y="737180"/>
                  </a:cubicBezTo>
                  <a:close/>
                  <a:moveTo>
                    <a:pt x="28751" y="1334843"/>
                  </a:moveTo>
                  <a:cubicBezTo>
                    <a:pt x="41784" y="1330962"/>
                    <a:pt x="55473" y="1328498"/>
                    <a:pt x="67736" y="1322857"/>
                  </a:cubicBezTo>
                  <a:cubicBezTo>
                    <a:pt x="96913" y="1309472"/>
                    <a:pt x="121237" y="1289295"/>
                    <a:pt x="141957" y="1264808"/>
                  </a:cubicBezTo>
                  <a:cubicBezTo>
                    <a:pt x="146751" y="1259119"/>
                    <a:pt x="151337" y="1253106"/>
                    <a:pt x="156950" y="1248293"/>
                  </a:cubicBezTo>
                  <a:cubicBezTo>
                    <a:pt x="165730" y="1240692"/>
                    <a:pt x="175491" y="1240036"/>
                    <a:pt x="184918" y="1247475"/>
                  </a:cubicBezTo>
                  <a:cubicBezTo>
                    <a:pt x="205372" y="1263599"/>
                    <a:pt x="226091" y="1279458"/>
                    <a:pt x="246050" y="1296239"/>
                  </a:cubicBezTo>
                  <a:cubicBezTo>
                    <a:pt x="259625" y="1307665"/>
                    <a:pt x="260938" y="1318119"/>
                    <a:pt x="251016" y="1329754"/>
                  </a:cubicBezTo>
                  <a:cubicBezTo>
                    <a:pt x="218623" y="1367645"/>
                    <a:pt x="182473" y="1401102"/>
                    <a:pt x="135849" y="1420452"/>
                  </a:cubicBezTo>
                  <a:cubicBezTo>
                    <a:pt x="117851" y="1427882"/>
                    <a:pt x="99091" y="1433305"/>
                    <a:pt x="79903" y="1436625"/>
                  </a:cubicBezTo>
                  <a:cubicBezTo>
                    <a:pt x="60382" y="1440030"/>
                    <a:pt x="42497" y="1433190"/>
                    <a:pt x="31424" y="1415810"/>
                  </a:cubicBezTo>
                  <a:cubicBezTo>
                    <a:pt x="21007" y="1399399"/>
                    <a:pt x="11085" y="1382352"/>
                    <a:pt x="3455" y="1364524"/>
                  </a:cubicBezTo>
                  <a:cubicBezTo>
                    <a:pt x="-6800" y="1340466"/>
                    <a:pt x="2199" y="1329259"/>
                    <a:pt x="28808" y="1334786"/>
                  </a:cubicBezTo>
                  <a:close/>
                  <a:moveTo>
                    <a:pt x="54217" y="1372829"/>
                  </a:moveTo>
                  <a:cubicBezTo>
                    <a:pt x="60429" y="1389620"/>
                    <a:pt x="66432" y="1399942"/>
                    <a:pt x="83661" y="1395356"/>
                  </a:cubicBezTo>
                  <a:cubicBezTo>
                    <a:pt x="131978" y="1382514"/>
                    <a:pt x="169659" y="1354241"/>
                    <a:pt x="204002" y="1315979"/>
                  </a:cubicBezTo>
                  <a:cubicBezTo>
                    <a:pt x="193100" y="1307779"/>
                    <a:pt x="184652" y="1301386"/>
                    <a:pt x="175767" y="1294708"/>
                  </a:cubicBezTo>
                  <a:cubicBezTo>
                    <a:pt x="140378" y="1330905"/>
                    <a:pt x="102364" y="1358236"/>
                    <a:pt x="54275" y="1372829"/>
                  </a:cubicBezTo>
                  <a:close/>
                  <a:moveTo>
                    <a:pt x="4951154" y="2400096"/>
                  </a:moveTo>
                  <a:cubicBezTo>
                    <a:pt x="4961523" y="2404748"/>
                    <a:pt x="4970180" y="2406660"/>
                    <a:pt x="4976078" y="2411740"/>
                  </a:cubicBezTo>
                  <a:cubicBezTo>
                    <a:pt x="4988635" y="2422680"/>
                    <a:pt x="5000812" y="2434324"/>
                    <a:pt x="5011086" y="2447329"/>
                  </a:cubicBezTo>
                  <a:cubicBezTo>
                    <a:pt x="5023739" y="2463302"/>
                    <a:pt x="5024309" y="2477562"/>
                    <a:pt x="5010611" y="2492983"/>
                  </a:cubicBezTo>
                  <a:cubicBezTo>
                    <a:pt x="4971701" y="2536724"/>
                    <a:pt x="4932127" y="2579904"/>
                    <a:pt x="4891411" y="2621847"/>
                  </a:cubicBezTo>
                  <a:cubicBezTo>
                    <a:pt x="4874096" y="2639561"/>
                    <a:pt x="4864394" y="2638619"/>
                    <a:pt x="4845272" y="2623094"/>
                  </a:cubicBezTo>
                  <a:cubicBezTo>
                    <a:pt x="4830908" y="2611316"/>
                    <a:pt x="4817208" y="2598778"/>
                    <a:pt x="4804080" y="2585545"/>
                  </a:cubicBezTo>
                  <a:cubicBezTo>
                    <a:pt x="4790667" y="2572037"/>
                    <a:pt x="4790381" y="2564712"/>
                    <a:pt x="4800655" y="2548691"/>
                  </a:cubicBezTo>
                  <a:cubicBezTo>
                    <a:pt x="4804175" y="2543221"/>
                    <a:pt x="4808361" y="2538132"/>
                    <a:pt x="4812737" y="2533375"/>
                  </a:cubicBezTo>
                  <a:cubicBezTo>
                    <a:pt x="4848030" y="2495171"/>
                    <a:pt x="4883135" y="2456680"/>
                    <a:pt x="4919379" y="2419341"/>
                  </a:cubicBezTo>
                  <a:cubicBezTo>
                    <a:pt x="4927751" y="2410704"/>
                    <a:pt x="4940593" y="2406327"/>
                    <a:pt x="4951154" y="2400039"/>
                  </a:cubicBezTo>
                  <a:close/>
                  <a:moveTo>
                    <a:pt x="4948109" y="2447443"/>
                  </a:moveTo>
                  <a:cubicBezTo>
                    <a:pt x="4912530" y="2487246"/>
                    <a:pt x="4878188" y="2525736"/>
                    <a:pt x="4842418" y="2565748"/>
                  </a:cubicBezTo>
                  <a:cubicBezTo>
                    <a:pt x="4851836" y="2573835"/>
                    <a:pt x="4859352" y="2580285"/>
                    <a:pt x="4868865" y="2588485"/>
                  </a:cubicBezTo>
                  <a:cubicBezTo>
                    <a:pt x="4904253" y="2548311"/>
                    <a:pt x="4938215" y="2509764"/>
                    <a:pt x="4973128" y="2470180"/>
                  </a:cubicBezTo>
                  <a:lnTo>
                    <a:pt x="4948109" y="2447443"/>
                  </a:lnTo>
                  <a:close/>
                  <a:moveTo>
                    <a:pt x="4623711" y="875663"/>
                  </a:moveTo>
                  <a:cubicBezTo>
                    <a:pt x="4618574" y="888011"/>
                    <a:pt x="4616005" y="898076"/>
                    <a:pt x="4610678" y="906276"/>
                  </a:cubicBezTo>
                  <a:cubicBezTo>
                    <a:pt x="4592793" y="933722"/>
                    <a:pt x="4568344" y="953024"/>
                    <a:pt x="4536000" y="960615"/>
                  </a:cubicBezTo>
                  <a:cubicBezTo>
                    <a:pt x="4512408" y="966133"/>
                    <a:pt x="4489481" y="972640"/>
                    <a:pt x="4470169" y="988775"/>
                  </a:cubicBezTo>
                  <a:cubicBezTo>
                    <a:pt x="4459229" y="997955"/>
                    <a:pt x="4445910" y="998887"/>
                    <a:pt x="4433829" y="991067"/>
                  </a:cubicBezTo>
                  <a:cubicBezTo>
                    <a:pt x="4415944" y="979423"/>
                    <a:pt x="4398155" y="967455"/>
                    <a:pt x="4381507" y="954166"/>
                  </a:cubicBezTo>
                  <a:cubicBezTo>
                    <a:pt x="4365334" y="941323"/>
                    <a:pt x="4364002" y="930002"/>
                    <a:pt x="4375703" y="913002"/>
                  </a:cubicBezTo>
                  <a:cubicBezTo>
                    <a:pt x="4394729" y="885443"/>
                    <a:pt x="4418512" y="863734"/>
                    <a:pt x="4453235" y="858930"/>
                  </a:cubicBezTo>
                  <a:cubicBezTo>
                    <a:pt x="4484058" y="854668"/>
                    <a:pt x="4508982" y="840446"/>
                    <a:pt x="4530863" y="818746"/>
                  </a:cubicBezTo>
                  <a:cubicBezTo>
                    <a:pt x="4551602" y="798198"/>
                    <a:pt x="4558737" y="798845"/>
                    <a:pt x="4579284" y="818860"/>
                  </a:cubicBezTo>
                  <a:cubicBezTo>
                    <a:pt x="4589274" y="828583"/>
                    <a:pt x="4600119" y="837601"/>
                    <a:pt x="4608870" y="848379"/>
                  </a:cubicBezTo>
                  <a:cubicBezTo>
                    <a:pt x="4615339" y="856352"/>
                    <a:pt x="4618955" y="866645"/>
                    <a:pt x="4623711" y="875606"/>
                  </a:cubicBezTo>
                  <a:close/>
                  <a:moveTo>
                    <a:pt x="4445054" y="949190"/>
                  </a:moveTo>
                  <a:cubicBezTo>
                    <a:pt x="4474735" y="938317"/>
                    <a:pt x="4499564" y="928575"/>
                    <a:pt x="4524679" y="920166"/>
                  </a:cubicBezTo>
                  <a:cubicBezTo>
                    <a:pt x="4547796" y="912451"/>
                    <a:pt x="4565205" y="898999"/>
                    <a:pt x="4577192" y="875387"/>
                  </a:cubicBezTo>
                  <a:cubicBezTo>
                    <a:pt x="4570533" y="869042"/>
                    <a:pt x="4564064" y="863030"/>
                    <a:pt x="4556643" y="856028"/>
                  </a:cubicBezTo>
                  <a:cubicBezTo>
                    <a:pt x="4526962" y="883207"/>
                    <a:pt x="4493286" y="897144"/>
                    <a:pt x="4455614" y="902338"/>
                  </a:cubicBezTo>
                  <a:cubicBezTo>
                    <a:pt x="4439537" y="904583"/>
                    <a:pt x="4426599" y="912726"/>
                    <a:pt x="4418037" y="929175"/>
                  </a:cubicBezTo>
                  <a:cubicBezTo>
                    <a:pt x="4426979" y="935853"/>
                    <a:pt x="4436017" y="942512"/>
                    <a:pt x="4445054" y="949143"/>
                  </a:cubicBezTo>
                  <a:close/>
                  <a:moveTo>
                    <a:pt x="3086863" y="-164"/>
                  </a:moveTo>
                  <a:cubicBezTo>
                    <a:pt x="3118447" y="10167"/>
                    <a:pt x="3146511" y="22030"/>
                    <a:pt x="3168296" y="44776"/>
                  </a:cubicBezTo>
                  <a:cubicBezTo>
                    <a:pt x="3176858" y="53737"/>
                    <a:pt x="3172576" y="65229"/>
                    <a:pt x="3164967" y="72440"/>
                  </a:cubicBezTo>
                  <a:cubicBezTo>
                    <a:pt x="3141468" y="94577"/>
                    <a:pt x="3138520" y="121309"/>
                    <a:pt x="3141564" y="151656"/>
                  </a:cubicBezTo>
                  <a:cubicBezTo>
                    <a:pt x="3143942" y="175924"/>
                    <a:pt x="3138995" y="199983"/>
                    <a:pt x="3123204" y="220151"/>
                  </a:cubicBezTo>
                  <a:cubicBezTo>
                    <a:pt x="3108839" y="238473"/>
                    <a:pt x="3099421" y="239177"/>
                    <a:pt x="3078587" y="229065"/>
                  </a:cubicBezTo>
                  <a:cubicBezTo>
                    <a:pt x="3061178" y="220646"/>
                    <a:pt x="3042532" y="214586"/>
                    <a:pt x="3024076" y="208516"/>
                  </a:cubicBezTo>
                  <a:cubicBezTo>
                    <a:pt x="2997249" y="199707"/>
                    <a:pt x="2993254" y="186541"/>
                    <a:pt x="3012851" y="164994"/>
                  </a:cubicBezTo>
                  <a:cubicBezTo>
                    <a:pt x="3025313" y="151323"/>
                    <a:pt x="3024647" y="134266"/>
                    <a:pt x="3027121" y="118037"/>
                  </a:cubicBezTo>
                  <a:cubicBezTo>
                    <a:pt x="3029689" y="101522"/>
                    <a:pt x="3030260" y="84627"/>
                    <a:pt x="3033875" y="68388"/>
                  </a:cubicBezTo>
                  <a:cubicBezTo>
                    <a:pt x="3038441" y="47173"/>
                    <a:pt x="3047859" y="27824"/>
                    <a:pt x="3064412" y="13231"/>
                  </a:cubicBezTo>
                  <a:cubicBezTo>
                    <a:pt x="3071072" y="7428"/>
                    <a:pt x="3079633" y="3993"/>
                    <a:pt x="3086863" y="-221"/>
                  </a:cubicBezTo>
                  <a:close/>
                  <a:moveTo>
                    <a:pt x="3056517" y="175002"/>
                  </a:moveTo>
                  <a:cubicBezTo>
                    <a:pt x="3070405" y="180082"/>
                    <a:pt x="3081251" y="184077"/>
                    <a:pt x="3092191" y="188063"/>
                  </a:cubicBezTo>
                  <a:cubicBezTo>
                    <a:pt x="3102750" y="172366"/>
                    <a:pt x="3101133" y="156955"/>
                    <a:pt x="3098945" y="142638"/>
                  </a:cubicBezTo>
                  <a:cubicBezTo>
                    <a:pt x="3094569" y="114479"/>
                    <a:pt x="3098850" y="88841"/>
                    <a:pt x="3114356" y="65011"/>
                  </a:cubicBezTo>
                  <a:cubicBezTo>
                    <a:pt x="3115593" y="63089"/>
                    <a:pt x="3115118" y="59969"/>
                    <a:pt x="3115498" y="56040"/>
                  </a:cubicBezTo>
                  <a:cubicBezTo>
                    <a:pt x="3107697" y="53034"/>
                    <a:pt x="3100277" y="50189"/>
                    <a:pt x="3092477" y="47183"/>
                  </a:cubicBezTo>
                  <a:cubicBezTo>
                    <a:pt x="3061939" y="84627"/>
                    <a:pt x="3076018" y="132135"/>
                    <a:pt x="3056517" y="175002"/>
                  </a:cubicBezTo>
                  <a:close/>
                  <a:moveTo>
                    <a:pt x="2482170" y="526693"/>
                  </a:moveTo>
                  <a:cubicBezTo>
                    <a:pt x="2448855" y="524676"/>
                    <a:pt x="2418261" y="520081"/>
                    <a:pt x="2391110" y="504717"/>
                  </a:cubicBezTo>
                  <a:cubicBezTo>
                    <a:pt x="2379713" y="498210"/>
                    <a:pt x="2370058" y="486899"/>
                    <a:pt x="2362485" y="475854"/>
                  </a:cubicBezTo>
                  <a:cubicBezTo>
                    <a:pt x="2356102" y="466560"/>
                    <a:pt x="2359479" y="455782"/>
                    <a:pt x="2369516" y="449170"/>
                  </a:cubicBezTo>
                  <a:cubicBezTo>
                    <a:pt x="2379057" y="442891"/>
                    <a:pt x="2386858" y="447267"/>
                    <a:pt x="2394430" y="454041"/>
                  </a:cubicBezTo>
                  <a:cubicBezTo>
                    <a:pt x="2436260" y="491599"/>
                    <a:pt x="2504202" y="494063"/>
                    <a:pt x="2547611" y="456885"/>
                  </a:cubicBezTo>
                  <a:cubicBezTo>
                    <a:pt x="2564896" y="442121"/>
                    <a:pt x="2577540" y="421782"/>
                    <a:pt x="2591723" y="403517"/>
                  </a:cubicBezTo>
                  <a:cubicBezTo>
                    <a:pt x="2595643" y="398494"/>
                    <a:pt x="2597279" y="391720"/>
                    <a:pt x="2600552" y="386136"/>
                  </a:cubicBezTo>
                  <a:cubicBezTo>
                    <a:pt x="2608895" y="372085"/>
                    <a:pt x="2619207" y="367386"/>
                    <a:pt x="2629947" y="372142"/>
                  </a:cubicBezTo>
                  <a:cubicBezTo>
                    <a:pt x="2640469" y="376785"/>
                    <a:pt x="2645597" y="388438"/>
                    <a:pt x="2639974" y="403469"/>
                  </a:cubicBezTo>
                  <a:cubicBezTo>
                    <a:pt x="2617019" y="465133"/>
                    <a:pt x="2575418" y="507181"/>
                    <a:pt x="2510148" y="522764"/>
                  </a:cubicBezTo>
                  <a:cubicBezTo>
                    <a:pt x="2500274" y="525114"/>
                    <a:pt x="2489914" y="525599"/>
                    <a:pt x="2482066" y="526645"/>
                  </a:cubicBezTo>
                  <a:close/>
                </a:path>
              </a:pathLst>
            </a:custGeom>
            <a:grpFill/>
            <a:ln w="9508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453E08D1-796A-E12B-DF99-EB14D4B13852}"/>
                </a:ext>
              </a:extLst>
            </p:cNvPr>
            <p:cNvSpPr/>
            <p:nvPr/>
          </p:nvSpPr>
          <p:spPr>
            <a:xfrm>
              <a:off x="7267386" y="2530550"/>
              <a:ext cx="3805180" cy="2909931"/>
            </a:xfrm>
            <a:custGeom>
              <a:avLst/>
              <a:gdLst>
                <a:gd name="csX0" fmla="*/ 1892032 w 3805180"/>
                <a:gd name="csY0" fmla="*/ 114284 h 2909931"/>
                <a:gd name="csX1" fmla="*/ 1922084 w 3805180"/>
                <a:gd name="csY1" fmla="*/ 96247 h 2909931"/>
                <a:gd name="csX2" fmla="*/ 1941928 w 3805180"/>
                <a:gd name="csY2" fmla="*/ 86895 h 2909931"/>
                <a:gd name="csX3" fmla="*/ 1961183 w 3805180"/>
                <a:gd name="csY3" fmla="*/ 94220 h 2909931"/>
                <a:gd name="csX4" fmla="*/ 1963466 w 3805180"/>
                <a:gd name="csY4" fmla="*/ 114674 h 2909931"/>
                <a:gd name="csX5" fmla="*/ 1951746 w 3805180"/>
                <a:gd name="csY5" fmla="*/ 129809 h 2909931"/>
                <a:gd name="csX6" fmla="*/ 1882006 w 3805180"/>
                <a:gd name="csY6" fmla="*/ 163486 h 2909931"/>
                <a:gd name="csX7" fmla="*/ 1836856 w 3805180"/>
                <a:gd name="csY7" fmla="*/ 149216 h 2909931"/>
                <a:gd name="csX8" fmla="*/ 1839738 w 3805180"/>
                <a:gd name="csY8" fmla="*/ 104609 h 2909931"/>
                <a:gd name="csX9" fmla="*/ 1899234 w 3805180"/>
                <a:gd name="csY9" fmla="*/ 10086 h 2909931"/>
                <a:gd name="csX10" fmla="*/ 1923121 w 3805180"/>
                <a:gd name="csY10" fmla="*/ 1230 h 2909931"/>
                <a:gd name="csX11" fmla="*/ 1934622 w 3805180"/>
                <a:gd name="csY11" fmla="*/ 23861 h 2909931"/>
                <a:gd name="csX12" fmla="*/ 1923121 w 3805180"/>
                <a:gd name="csY12" fmla="*/ 52125 h 2909931"/>
                <a:gd name="csX13" fmla="*/ 1888160 w 3805180"/>
                <a:gd name="csY13" fmla="*/ 109089 h 2909931"/>
                <a:gd name="csX14" fmla="*/ 1892032 w 3805180"/>
                <a:gd name="csY14" fmla="*/ 114341 h 2909931"/>
                <a:gd name="csX15" fmla="*/ 3483619 w 3805180"/>
                <a:gd name="csY15" fmla="*/ 2338341 h 2909931"/>
                <a:gd name="csX16" fmla="*/ 3495890 w 3805180"/>
                <a:gd name="csY16" fmla="*/ 2275631 h 2909931"/>
                <a:gd name="csX17" fmla="*/ 3530709 w 3805180"/>
                <a:gd name="csY17" fmla="*/ 2166572 h 2909931"/>
                <a:gd name="csX18" fmla="*/ 3573899 w 3805180"/>
                <a:gd name="csY18" fmla="*/ 2144920 h 2909931"/>
                <a:gd name="csX19" fmla="*/ 3717071 w 3805180"/>
                <a:gd name="csY19" fmla="*/ 2191002 h 2909931"/>
                <a:gd name="csX20" fmla="*/ 3780809 w 3805180"/>
                <a:gd name="csY20" fmla="*/ 2211398 h 2909931"/>
                <a:gd name="csX21" fmla="*/ 3800120 w 3805180"/>
                <a:gd name="csY21" fmla="*/ 2253713 h 2909931"/>
                <a:gd name="csX22" fmla="*/ 3759500 w 3805180"/>
                <a:gd name="csY22" fmla="*/ 2366662 h 2909931"/>
                <a:gd name="csX23" fmla="*/ 3728676 w 3805180"/>
                <a:gd name="csY23" fmla="*/ 2425976 h 2909931"/>
                <a:gd name="csX24" fmla="*/ 3644390 w 3805180"/>
                <a:gd name="csY24" fmla="*/ 2471687 h 2909931"/>
                <a:gd name="csX25" fmla="*/ 3567143 w 3805180"/>
                <a:gd name="csY25" fmla="*/ 2462393 h 2909931"/>
                <a:gd name="csX26" fmla="*/ 3486187 w 3805180"/>
                <a:gd name="csY26" fmla="*/ 2358462 h 2909931"/>
                <a:gd name="csX27" fmla="*/ 3486091 w 3805180"/>
                <a:gd name="csY27" fmla="*/ 2338893 h 2909931"/>
                <a:gd name="csX28" fmla="*/ 3483524 w 3805180"/>
                <a:gd name="csY28" fmla="*/ 2338446 h 2909931"/>
                <a:gd name="csX29" fmla="*/ 3751413 w 3805180"/>
                <a:gd name="csY29" fmla="*/ 2249612 h 2909931"/>
                <a:gd name="csX30" fmla="*/ 3565241 w 3805180"/>
                <a:gd name="csY30" fmla="*/ 2189965 h 2909931"/>
                <a:gd name="csX31" fmla="*/ 3535846 w 3805180"/>
                <a:gd name="csY31" fmla="*/ 2296522 h 2909931"/>
                <a:gd name="csX32" fmla="*/ 3531374 w 3805180"/>
                <a:gd name="csY32" fmla="*/ 2351898 h 2909931"/>
                <a:gd name="csX33" fmla="*/ 3598061 w 3805180"/>
                <a:gd name="csY33" fmla="*/ 2422267 h 2909931"/>
                <a:gd name="csX34" fmla="*/ 3631357 w 3805180"/>
                <a:gd name="csY34" fmla="*/ 2425976 h 2909931"/>
                <a:gd name="csX35" fmla="*/ 3698140 w 3805180"/>
                <a:gd name="csY35" fmla="*/ 2390939 h 2909931"/>
                <a:gd name="csX36" fmla="*/ 3751318 w 3805180"/>
                <a:gd name="csY36" fmla="*/ 2249612 h 2909931"/>
                <a:gd name="csX37" fmla="*/ 3760070 w 3805180"/>
                <a:gd name="csY37" fmla="*/ 1141493 h 2909931"/>
                <a:gd name="csX38" fmla="*/ 3739331 w 3805180"/>
                <a:gd name="csY38" fmla="*/ 1159369 h 2909931"/>
                <a:gd name="csX39" fmla="*/ 3721067 w 3805180"/>
                <a:gd name="csY39" fmla="*/ 1138535 h 2909931"/>
                <a:gd name="csX40" fmla="*/ 3741615 w 3805180"/>
                <a:gd name="csY40" fmla="*/ 1120993 h 2909931"/>
                <a:gd name="csX41" fmla="*/ 3760070 w 3805180"/>
                <a:gd name="csY41" fmla="*/ 1141493 h 2909931"/>
                <a:gd name="csX42" fmla="*/ 317237 w 3805180"/>
                <a:gd name="csY42" fmla="*/ 2475568 h 2909931"/>
                <a:gd name="csX43" fmla="*/ 189646 w 3805180"/>
                <a:gd name="csY43" fmla="*/ 2604861 h 2909931"/>
                <a:gd name="csX44" fmla="*/ 61286 w 3805180"/>
                <a:gd name="csY44" fmla="*/ 2476386 h 2909931"/>
                <a:gd name="csX45" fmla="*/ 187459 w 3805180"/>
                <a:gd name="csY45" fmla="*/ 2348948 h 2909931"/>
                <a:gd name="csX46" fmla="*/ 317237 w 3805180"/>
                <a:gd name="csY46" fmla="*/ 2475511 h 2909931"/>
                <a:gd name="csX47" fmla="*/ 446149 w 3805180"/>
                <a:gd name="csY47" fmla="*/ 2186854 h 2909931"/>
                <a:gd name="csX48" fmla="*/ 322916 w 3805180"/>
                <a:gd name="csY48" fmla="*/ 2309754 h 2909931"/>
                <a:gd name="csX49" fmla="*/ 200929 w 3805180"/>
                <a:gd name="csY49" fmla="*/ 2185598 h 2909931"/>
                <a:gd name="csX50" fmla="*/ 322802 w 3805180"/>
                <a:gd name="csY50" fmla="*/ 2064115 h 2909931"/>
                <a:gd name="csX51" fmla="*/ 446092 w 3805180"/>
                <a:gd name="csY51" fmla="*/ 2186854 h 2909931"/>
                <a:gd name="csX52" fmla="*/ 419646 w 3805180"/>
                <a:gd name="csY52" fmla="*/ 2807748 h 2909931"/>
                <a:gd name="csX53" fmla="*/ 318825 w 3805180"/>
                <a:gd name="csY53" fmla="*/ 2909710 h 2909931"/>
                <a:gd name="csX54" fmla="*/ 218490 w 3805180"/>
                <a:gd name="csY54" fmla="*/ 2809604 h 2909931"/>
                <a:gd name="csX55" fmla="*/ 314135 w 3805180"/>
                <a:gd name="csY55" fmla="*/ 2707974 h 2909931"/>
                <a:gd name="csX56" fmla="*/ 419646 w 3805180"/>
                <a:gd name="csY56" fmla="*/ 2807748 h 2909931"/>
                <a:gd name="csX57" fmla="*/ 267892 w 3805180"/>
                <a:gd name="csY57" fmla="*/ 1852268 h 2909931"/>
                <a:gd name="csX58" fmla="*/ 183863 w 3805180"/>
                <a:gd name="csY58" fmla="*/ 1935146 h 2909931"/>
                <a:gd name="csX59" fmla="*/ 100213 w 3805180"/>
                <a:gd name="csY59" fmla="*/ 1851288 h 2909931"/>
                <a:gd name="csX60" fmla="*/ 186317 w 3805180"/>
                <a:gd name="csY60" fmla="*/ 1766716 h 2909931"/>
                <a:gd name="csX61" fmla="*/ 267892 w 3805180"/>
                <a:gd name="csY61" fmla="*/ 1852210 h 2909931"/>
                <a:gd name="csX62" fmla="*/ 18581 w 3805180"/>
                <a:gd name="csY62" fmla="*/ 1101795 h 2909931"/>
                <a:gd name="csX63" fmla="*/ 37722 w 3805180"/>
                <a:gd name="csY63" fmla="*/ 1121868 h 2909931"/>
                <a:gd name="csX64" fmla="*/ 18153 w 3805180"/>
                <a:gd name="csY64" fmla="*/ 1141217 h 2909931"/>
                <a:gd name="csX65" fmla="*/ -664 w 3805180"/>
                <a:gd name="csY65" fmla="*/ 1121649 h 2909931"/>
                <a:gd name="csX66" fmla="*/ 18591 w 3805180"/>
                <a:gd name="csY66" fmla="*/ 1101795 h 2909931"/>
                <a:gd name="csX67" fmla="*/ 1843886 w 3805180"/>
                <a:gd name="csY67" fmla="*/ 29113 h 2909931"/>
                <a:gd name="csX68" fmla="*/ 1823052 w 3805180"/>
                <a:gd name="csY68" fmla="*/ 49994 h 2909931"/>
                <a:gd name="csX69" fmla="*/ 1802228 w 3805180"/>
                <a:gd name="csY69" fmla="*/ 29113 h 2909931"/>
                <a:gd name="csX70" fmla="*/ 1823052 w 3805180"/>
                <a:gd name="csY70" fmla="*/ 8222 h 2909931"/>
                <a:gd name="csX71" fmla="*/ 1843886 w 3805180"/>
                <a:gd name="csY71" fmla="*/ 29113 h 2909931"/>
                <a:gd name="csX72" fmla="*/ 2016521 w 3805180"/>
                <a:gd name="csY72" fmla="*/ 29113 h 2909931"/>
                <a:gd name="csX73" fmla="*/ 1995697 w 3805180"/>
                <a:gd name="csY73" fmla="*/ 49994 h 2909931"/>
                <a:gd name="csX74" fmla="*/ 1974863 w 3805180"/>
                <a:gd name="csY74" fmla="*/ 29113 h 2909931"/>
                <a:gd name="csX75" fmla="*/ 1995697 w 3805180"/>
                <a:gd name="csY75" fmla="*/ 8222 h 2909931"/>
                <a:gd name="csX76" fmla="*/ 2016521 w 3805180"/>
                <a:gd name="csY76" fmla="*/ 29113 h 2909931"/>
                <a:gd name="csX77" fmla="*/ 345491 w 3805180"/>
                <a:gd name="csY77" fmla="*/ 1154450 h 2909931"/>
                <a:gd name="csX78" fmla="*/ 324657 w 3805180"/>
                <a:gd name="csY78" fmla="*/ 1175332 h 2909931"/>
                <a:gd name="csX79" fmla="*/ 303823 w 3805180"/>
                <a:gd name="csY79" fmla="*/ 1154450 h 2909931"/>
                <a:gd name="csX80" fmla="*/ 324657 w 3805180"/>
                <a:gd name="csY80" fmla="*/ 1133569 h 2909931"/>
                <a:gd name="csX81" fmla="*/ 345491 w 3805180"/>
                <a:gd name="csY81" fmla="*/ 1154450 h 29099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</a:cxnLst>
              <a:rect l="l" t="t" r="r" b="b"/>
              <a:pathLst>
                <a:path w="3805180" h="2909931">
                  <a:moveTo>
                    <a:pt x="1892032" y="114284"/>
                  </a:moveTo>
                  <a:cubicBezTo>
                    <a:pt x="1902011" y="108271"/>
                    <a:pt x="1911943" y="102040"/>
                    <a:pt x="1922084" y="96247"/>
                  </a:cubicBezTo>
                  <a:cubicBezTo>
                    <a:pt x="1928458" y="92584"/>
                    <a:pt x="1935117" y="87390"/>
                    <a:pt x="1941928" y="86895"/>
                  </a:cubicBezTo>
                  <a:cubicBezTo>
                    <a:pt x="1948369" y="86458"/>
                    <a:pt x="1957416" y="89407"/>
                    <a:pt x="1961183" y="94220"/>
                  </a:cubicBezTo>
                  <a:cubicBezTo>
                    <a:pt x="1964836" y="98920"/>
                    <a:pt x="1965103" y="108214"/>
                    <a:pt x="1963466" y="114674"/>
                  </a:cubicBezTo>
                  <a:cubicBezTo>
                    <a:pt x="1962002" y="120410"/>
                    <a:pt x="1956655" y="125823"/>
                    <a:pt x="1951746" y="129809"/>
                  </a:cubicBezTo>
                  <a:cubicBezTo>
                    <a:pt x="1931188" y="146429"/>
                    <a:pt x="1907957" y="158244"/>
                    <a:pt x="1882006" y="163486"/>
                  </a:cubicBezTo>
                  <a:cubicBezTo>
                    <a:pt x="1864825" y="166929"/>
                    <a:pt x="1847977" y="165131"/>
                    <a:pt x="1836856" y="149216"/>
                  </a:cubicBezTo>
                  <a:cubicBezTo>
                    <a:pt x="1826277" y="134023"/>
                    <a:pt x="1831129" y="118660"/>
                    <a:pt x="1839738" y="104609"/>
                  </a:cubicBezTo>
                  <a:cubicBezTo>
                    <a:pt x="1859269" y="72901"/>
                    <a:pt x="1879332" y="41518"/>
                    <a:pt x="1899234" y="10086"/>
                  </a:cubicBezTo>
                  <a:cubicBezTo>
                    <a:pt x="1904904" y="1115"/>
                    <a:pt x="1912970" y="-2490"/>
                    <a:pt x="1923121" y="1230"/>
                  </a:cubicBezTo>
                  <a:cubicBezTo>
                    <a:pt x="1933643" y="5111"/>
                    <a:pt x="1936972" y="14186"/>
                    <a:pt x="1934622" y="23861"/>
                  </a:cubicBezTo>
                  <a:cubicBezTo>
                    <a:pt x="1932282" y="33650"/>
                    <a:pt x="1928135" y="43382"/>
                    <a:pt x="1923121" y="52125"/>
                  </a:cubicBezTo>
                  <a:cubicBezTo>
                    <a:pt x="1912048" y="71427"/>
                    <a:pt x="1899890" y="90120"/>
                    <a:pt x="1888160" y="109089"/>
                  </a:cubicBezTo>
                  <a:cubicBezTo>
                    <a:pt x="1889473" y="110840"/>
                    <a:pt x="1890729" y="112590"/>
                    <a:pt x="1892032" y="114341"/>
                  </a:cubicBezTo>
                  <a:close/>
                  <a:moveTo>
                    <a:pt x="3483619" y="2338341"/>
                  </a:moveTo>
                  <a:cubicBezTo>
                    <a:pt x="3487518" y="2317412"/>
                    <a:pt x="3489992" y="2296027"/>
                    <a:pt x="3495890" y="2275631"/>
                  </a:cubicBezTo>
                  <a:cubicBezTo>
                    <a:pt x="3506450" y="2238948"/>
                    <a:pt x="3518912" y="2202865"/>
                    <a:pt x="3530709" y="2166572"/>
                  </a:cubicBezTo>
                  <a:cubicBezTo>
                    <a:pt x="3539271" y="2139945"/>
                    <a:pt x="3546405" y="2136168"/>
                    <a:pt x="3573899" y="2144920"/>
                  </a:cubicBezTo>
                  <a:cubicBezTo>
                    <a:pt x="3621654" y="2160065"/>
                    <a:pt x="3669410" y="2175648"/>
                    <a:pt x="3717071" y="2191002"/>
                  </a:cubicBezTo>
                  <a:cubicBezTo>
                    <a:pt x="3738285" y="2197851"/>
                    <a:pt x="3759784" y="2203968"/>
                    <a:pt x="3780809" y="2211398"/>
                  </a:cubicBezTo>
                  <a:cubicBezTo>
                    <a:pt x="3805353" y="2220036"/>
                    <a:pt x="3808968" y="2229445"/>
                    <a:pt x="3800120" y="2253713"/>
                  </a:cubicBezTo>
                  <a:cubicBezTo>
                    <a:pt x="3786422" y="2291327"/>
                    <a:pt x="3774245" y="2329485"/>
                    <a:pt x="3759500" y="2366662"/>
                  </a:cubicBezTo>
                  <a:cubicBezTo>
                    <a:pt x="3751318" y="2387277"/>
                    <a:pt x="3740283" y="2407007"/>
                    <a:pt x="3728676" y="2425976"/>
                  </a:cubicBezTo>
                  <a:cubicBezTo>
                    <a:pt x="3709650" y="2457037"/>
                    <a:pt x="3680350" y="2472562"/>
                    <a:pt x="3644390" y="2471687"/>
                  </a:cubicBezTo>
                  <a:cubicBezTo>
                    <a:pt x="3618610" y="2471021"/>
                    <a:pt x="3592353" y="2468072"/>
                    <a:pt x="3567143" y="2462393"/>
                  </a:cubicBezTo>
                  <a:cubicBezTo>
                    <a:pt x="3526998" y="2453317"/>
                    <a:pt x="3489136" y="2402746"/>
                    <a:pt x="3486187" y="2358462"/>
                  </a:cubicBezTo>
                  <a:cubicBezTo>
                    <a:pt x="3485712" y="2351954"/>
                    <a:pt x="3486091" y="2345391"/>
                    <a:pt x="3486091" y="2338893"/>
                  </a:cubicBezTo>
                  <a:cubicBezTo>
                    <a:pt x="3485235" y="2338722"/>
                    <a:pt x="3484380" y="2338560"/>
                    <a:pt x="3483524" y="2338446"/>
                  </a:cubicBezTo>
                  <a:close/>
                  <a:moveTo>
                    <a:pt x="3751413" y="2249612"/>
                  </a:moveTo>
                  <a:cubicBezTo>
                    <a:pt x="3688531" y="2229445"/>
                    <a:pt x="3628599" y="2210247"/>
                    <a:pt x="3565241" y="2189965"/>
                  </a:cubicBezTo>
                  <a:cubicBezTo>
                    <a:pt x="3554872" y="2226981"/>
                    <a:pt x="3543932" y="2261418"/>
                    <a:pt x="3535846" y="2296522"/>
                  </a:cubicBezTo>
                  <a:cubicBezTo>
                    <a:pt x="3531660" y="2314397"/>
                    <a:pt x="3530709" y="2333480"/>
                    <a:pt x="3531374" y="2351898"/>
                  </a:cubicBezTo>
                  <a:cubicBezTo>
                    <a:pt x="3532896" y="2389351"/>
                    <a:pt x="3560866" y="2417728"/>
                    <a:pt x="3598061" y="2422267"/>
                  </a:cubicBezTo>
                  <a:cubicBezTo>
                    <a:pt x="3609192" y="2423636"/>
                    <a:pt x="3620323" y="2424835"/>
                    <a:pt x="3631357" y="2425976"/>
                  </a:cubicBezTo>
                  <a:cubicBezTo>
                    <a:pt x="3661324" y="2429154"/>
                    <a:pt x="3683395" y="2418109"/>
                    <a:pt x="3698140" y="2390939"/>
                  </a:cubicBezTo>
                  <a:cubicBezTo>
                    <a:pt x="3721732" y="2347208"/>
                    <a:pt x="3737619" y="2300784"/>
                    <a:pt x="3751318" y="2249612"/>
                  </a:cubicBezTo>
                  <a:close/>
                  <a:moveTo>
                    <a:pt x="3760070" y="1141493"/>
                  </a:moveTo>
                  <a:cubicBezTo>
                    <a:pt x="3759500" y="1152043"/>
                    <a:pt x="3749892" y="1160348"/>
                    <a:pt x="3739331" y="1159369"/>
                  </a:cubicBezTo>
                  <a:cubicBezTo>
                    <a:pt x="3728867" y="1158389"/>
                    <a:pt x="3720590" y="1148923"/>
                    <a:pt x="3721067" y="1138535"/>
                  </a:cubicBezTo>
                  <a:cubicBezTo>
                    <a:pt x="3721541" y="1127709"/>
                    <a:pt x="3730580" y="1120003"/>
                    <a:pt x="3741615" y="1120993"/>
                  </a:cubicBezTo>
                  <a:cubicBezTo>
                    <a:pt x="3752459" y="1121925"/>
                    <a:pt x="3760546" y="1130991"/>
                    <a:pt x="3760070" y="1141493"/>
                  </a:cubicBezTo>
                  <a:close/>
                  <a:moveTo>
                    <a:pt x="317237" y="2475568"/>
                  </a:moveTo>
                  <a:cubicBezTo>
                    <a:pt x="317950" y="2545109"/>
                    <a:pt x="259387" y="2604471"/>
                    <a:pt x="189646" y="2604861"/>
                  </a:cubicBezTo>
                  <a:cubicBezTo>
                    <a:pt x="120229" y="2605299"/>
                    <a:pt x="61067" y="2546089"/>
                    <a:pt x="61286" y="2476386"/>
                  </a:cubicBezTo>
                  <a:cubicBezTo>
                    <a:pt x="61505" y="2407445"/>
                    <a:pt x="118869" y="2349491"/>
                    <a:pt x="187459" y="2348948"/>
                  </a:cubicBezTo>
                  <a:cubicBezTo>
                    <a:pt x="258236" y="2348349"/>
                    <a:pt x="316476" y="2405209"/>
                    <a:pt x="317237" y="2475511"/>
                  </a:cubicBezTo>
                  <a:close/>
                  <a:moveTo>
                    <a:pt x="446149" y="2186854"/>
                  </a:moveTo>
                  <a:cubicBezTo>
                    <a:pt x="446149" y="2253494"/>
                    <a:pt x="389327" y="2310135"/>
                    <a:pt x="322916" y="2309754"/>
                  </a:cubicBezTo>
                  <a:cubicBezTo>
                    <a:pt x="256391" y="2309374"/>
                    <a:pt x="200054" y="2252076"/>
                    <a:pt x="200929" y="2185598"/>
                  </a:cubicBezTo>
                  <a:cubicBezTo>
                    <a:pt x="201804" y="2120044"/>
                    <a:pt x="258132" y="2063906"/>
                    <a:pt x="322802" y="2064115"/>
                  </a:cubicBezTo>
                  <a:cubicBezTo>
                    <a:pt x="390203" y="2064334"/>
                    <a:pt x="446092" y="2119986"/>
                    <a:pt x="446092" y="2186854"/>
                  </a:cubicBezTo>
                  <a:close/>
                  <a:moveTo>
                    <a:pt x="419646" y="2807748"/>
                  </a:moveTo>
                  <a:cubicBezTo>
                    <a:pt x="420083" y="2863733"/>
                    <a:pt x="374391" y="2909929"/>
                    <a:pt x="318825" y="2909710"/>
                  </a:cubicBezTo>
                  <a:cubicBezTo>
                    <a:pt x="264838" y="2909434"/>
                    <a:pt x="219090" y="2863790"/>
                    <a:pt x="218490" y="2809604"/>
                  </a:cubicBezTo>
                  <a:cubicBezTo>
                    <a:pt x="217891" y="2756625"/>
                    <a:pt x="262660" y="2709116"/>
                    <a:pt x="314135" y="2707974"/>
                  </a:cubicBezTo>
                  <a:cubicBezTo>
                    <a:pt x="372860" y="2706719"/>
                    <a:pt x="419151" y="2750498"/>
                    <a:pt x="419646" y="2807748"/>
                  </a:cubicBezTo>
                  <a:close/>
                  <a:moveTo>
                    <a:pt x="267892" y="1852268"/>
                  </a:moveTo>
                  <a:cubicBezTo>
                    <a:pt x="267398" y="1898349"/>
                    <a:pt x="229830" y="1935374"/>
                    <a:pt x="183863" y="1935146"/>
                  </a:cubicBezTo>
                  <a:cubicBezTo>
                    <a:pt x="138390" y="1934927"/>
                    <a:pt x="100166" y="1896608"/>
                    <a:pt x="100213" y="1851288"/>
                  </a:cubicBezTo>
                  <a:cubicBezTo>
                    <a:pt x="100213" y="1804921"/>
                    <a:pt x="140245" y="1765669"/>
                    <a:pt x="186317" y="1766716"/>
                  </a:cubicBezTo>
                  <a:cubicBezTo>
                    <a:pt x="232065" y="1767743"/>
                    <a:pt x="268386" y="1805853"/>
                    <a:pt x="267892" y="1852210"/>
                  </a:cubicBezTo>
                  <a:close/>
                  <a:moveTo>
                    <a:pt x="18581" y="1101795"/>
                  </a:moveTo>
                  <a:cubicBezTo>
                    <a:pt x="28513" y="1101909"/>
                    <a:pt x="37779" y="1111641"/>
                    <a:pt x="37722" y="1121868"/>
                  </a:cubicBezTo>
                  <a:cubicBezTo>
                    <a:pt x="37674" y="1132142"/>
                    <a:pt x="28570" y="1141160"/>
                    <a:pt x="18153" y="1141217"/>
                  </a:cubicBezTo>
                  <a:cubicBezTo>
                    <a:pt x="7403" y="1141275"/>
                    <a:pt x="-987" y="1132589"/>
                    <a:pt x="-664" y="1121649"/>
                  </a:cubicBezTo>
                  <a:cubicBezTo>
                    <a:pt x="-388" y="1111156"/>
                    <a:pt x="8773" y="1101690"/>
                    <a:pt x="18591" y="1101795"/>
                  </a:cubicBezTo>
                  <a:close/>
                  <a:moveTo>
                    <a:pt x="1843886" y="29113"/>
                  </a:moveTo>
                  <a:cubicBezTo>
                    <a:pt x="1843886" y="40642"/>
                    <a:pt x="1834564" y="49994"/>
                    <a:pt x="1823052" y="49994"/>
                  </a:cubicBezTo>
                  <a:cubicBezTo>
                    <a:pt x="1811532" y="49975"/>
                    <a:pt x="1802209" y="40633"/>
                    <a:pt x="1802228" y="29113"/>
                  </a:cubicBezTo>
                  <a:cubicBezTo>
                    <a:pt x="1802228" y="17573"/>
                    <a:pt x="1811551" y="8222"/>
                    <a:pt x="1823052" y="8222"/>
                  </a:cubicBezTo>
                  <a:cubicBezTo>
                    <a:pt x="1834564" y="8222"/>
                    <a:pt x="1843886" y="17573"/>
                    <a:pt x="1843886" y="29113"/>
                  </a:cubicBezTo>
                  <a:close/>
                  <a:moveTo>
                    <a:pt x="2016521" y="29113"/>
                  </a:moveTo>
                  <a:cubicBezTo>
                    <a:pt x="2016521" y="40642"/>
                    <a:pt x="2007198" y="49994"/>
                    <a:pt x="1995697" y="49994"/>
                  </a:cubicBezTo>
                  <a:cubicBezTo>
                    <a:pt x="1984177" y="49975"/>
                    <a:pt x="1974853" y="40633"/>
                    <a:pt x="1974863" y="29113"/>
                  </a:cubicBezTo>
                  <a:cubicBezTo>
                    <a:pt x="1974863" y="17573"/>
                    <a:pt x="1984195" y="8222"/>
                    <a:pt x="1995697" y="8222"/>
                  </a:cubicBezTo>
                  <a:cubicBezTo>
                    <a:pt x="2007198" y="8222"/>
                    <a:pt x="2016521" y="17573"/>
                    <a:pt x="2016521" y="29113"/>
                  </a:cubicBezTo>
                  <a:close/>
                  <a:moveTo>
                    <a:pt x="345491" y="1154450"/>
                  </a:moveTo>
                  <a:cubicBezTo>
                    <a:pt x="345500" y="1165971"/>
                    <a:pt x="336177" y="1175313"/>
                    <a:pt x="324657" y="1175332"/>
                  </a:cubicBezTo>
                  <a:cubicBezTo>
                    <a:pt x="313137" y="1175313"/>
                    <a:pt x="303814" y="1165971"/>
                    <a:pt x="303823" y="1154450"/>
                  </a:cubicBezTo>
                  <a:cubicBezTo>
                    <a:pt x="303823" y="1142920"/>
                    <a:pt x="313156" y="1133569"/>
                    <a:pt x="324657" y="1133569"/>
                  </a:cubicBezTo>
                  <a:cubicBezTo>
                    <a:pt x="336158" y="1133569"/>
                    <a:pt x="345491" y="1142920"/>
                    <a:pt x="345491" y="1154450"/>
                  </a:cubicBezTo>
                  <a:close/>
                </a:path>
              </a:pathLst>
            </a:custGeom>
            <a:grpFill/>
            <a:ln w="9508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64AB217A-A5E4-6E58-95DA-6ED07E7BC1B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002E8F96-8063-C64A-D0F0-ECF313963EA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E6DF23C9-1C44-CA7A-D05B-F8E456E764EC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5B817604-87EE-5AB4-B1E9-03EA96E4A82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EED016-BB95-A548-DF7E-8CE7FBCC66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2112727"/>
      </p:ext>
    </p:extLst>
  </p:cSld>
  <p:clrMapOvr>
    <a:masterClrMapping/>
  </p:clrMapOvr>
  <p:hf sldNum="0" hdr="0" ftr="0" dt="0"/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2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2E0475D-5109-00A4-F5AA-79A2379D3987}"/>
              </a:ext>
            </a:extLst>
          </p:cNvPr>
          <p:cNvGrpSpPr/>
          <p:nvPr userDrawn="1"/>
        </p:nvGrpSpPr>
        <p:grpSpPr>
          <a:xfrm>
            <a:off x="7091437" y="2180693"/>
            <a:ext cx="4723993" cy="4289878"/>
            <a:chOff x="7091437" y="2180693"/>
            <a:chExt cx="4723993" cy="4289878"/>
          </a:xfrm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2AF6F8B0-92FB-15EE-6198-80F9723E64EE}"/>
                </a:ext>
              </a:extLst>
            </p:cNvPr>
            <p:cNvSpPr/>
            <p:nvPr/>
          </p:nvSpPr>
          <p:spPr>
            <a:xfrm>
              <a:off x="7091437" y="2356725"/>
              <a:ext cx="4723993" cy="4113846"/>
            </a:xfrm>
            <a:custGeom>
              <a:avLst/>
              <a:gdLst>
                <a:gd name="csX0" fmla="*/ 3165674 w 4723993"/>
                <a:gd name="csY0" fmla="*/ 2207543 h 4113846"/>
                <a:gd name="csX1" fmla="*/ 3097647 w 4723993"/>
                <a:gd name="csY1" fmla="*/ 2203960 h 4113846"/>
                <a:gd name="csX2" fmla="*/ 2950117 w 4723993"/>
                <a:gd name="csY2" fmla="*/ 2198537 h 4113846"/>
                <a:gd name="csX3" fmla="*/ 2628138 w 4723993"/>
                <a:gd name="csY3" fmla="*/ 2156946 h 4113846"/>
                <a:gd name="csX4" fmla="*/ 2399170 w 4723993"/>
                <a:gd name="csY4" fmla="*/ 2095310 h 4113846"/>
                <a:gd name="csX5" fmla="*/ 2379561 w 4723993"/>
                <a:gd name="csY5" fmla="*/ 2090808 h 4113846"/>
                <a:gd name="csX6" fmla="*/ 2387017 w 4723993"/>
                <a:gd name="csY6" fmla="*/ 2234802 h 4113846"/>
                <a:gd name="csX7" fmla="*/ 2441052 w 4723993"/>
                <a:gd name="csY7" fmla="*/ 2744691 h 4113846"/>
                <a:gd name="csX8" fmla="*/ 2568875 w 4723993"/>
                <a:gd name="csY8" fmla="*/ 3622991 h 4113846"/>
                <a:gd name="csX9" fmla="*/ 2574443 w 4723993"/>
                <a:gd name="csY9" fmla="*/ 3655044 h 4113846"/>
                <a:gd name="csX10" fmla="*/ 2565437 w 4723993"/>
                <a:gd name="csY10" fmla="*/ 3693004 h 4113846"/>
                <a:gd name="csX11" fmla="*/ 2524524 w 4723993"/>
                <a:gd name="csY11" fmla="*/ 3704769 h 4113846"/>
                <a:gd name="csX12" fmla="*/ 2491600 w 4723993"/>
                <a:gd name="csY12" fmla="*/ 3682303 h 4113846"/>
                <a:gd name="csX13" fmla="*/ 2407934 w 4723993"/>
                <a:gd name="csY13" fmla="*/ 3623185 h 4113846"/>
                <a:gd name="csX14" fmla="*/ 2249075 w 4723993"/>
                <a:gd name="csY14" fmla="*/ 3566439 h 4113846"/>
                <a:gd name="csX15" fmla="*/ 2237503 w 4723993"/>
                <a:gd name="csY15" fmla="*/ 3566391 h 4113846"/>
                <a:gd name="csX16" fmla="*/ 2241958 w 4723993"/>
                <a:gd name="csY16" fmla="*/ 3586145 h 4113846"/>
                <a:gd name="csX17" fmla="*/ 2301608 w 4723993"/>
                <a:gd name="csY17" fmla="*/ 3718084 h 4113846"/>
                <a:gd name="csX18" fmla="*/ 2445119 w 4723993"/>
                <a:gd name="csY18" fmla="*/ 3864306 h 4113846"/>
                <a:gd name="csX19" fmla="*/ 2499347 w 4723993"/>
                <a:gd name="csY19" fmla="*/ 3895439 h 4113846"/>
                <a:gd name="csX20" fmla="*/ 2589065 w 4723993"/>
                <a:gd name="csY20" fmla="*/ 3967000 h 4113846"/>
                <a:gd name="csX21" fmla="*/ 2600782 w 4723993"/>
                <a:gd name="csY21" fmla="*/ 4003169 h 4113846"/>
                <a:gd name="csX22" fmla="*/ 2577736 w 4723993"/>
                <a:gd name="csY22" fmla="*/ 4024569 h 4113846"/>
                <a:gd name="csX23" fmla="*/ 2557739 w 4723993"/>
                <a:gd name="csY23" fmla="*/ 4024763 h 4113846"/>
                <a:gd name="csX24" fmla="*/ 2174802 w 4723993"/>
                <a:gd name="csY24" fmla="*/ 4023310 h 4113846"/>
                <a:gd name="csX25" fmla="*/ 2147736 w 4723993"/>
                <a:gd name="csY25" fmla="*/ 4023310 h 4113846"/>
                <a:gd name="csX26" fmla="*/ 2173156 w 4723993"/>
                <a:gd name="csY26" fmla="*/ 4062335 h 4113846"/>
                <a:gd name="csX27" fmla="*/ 2172284 w 4723993"/>
                <a:gd name="csY27" fmla="*/ 4109398 h 4113846"/>
                <a:gd name="csX28" fmla="*/ 2146526 w 4723993"/>
                <a:gd name="csY28" fmla="*/ 4109398 h 4113846"/>
                <a:gd name="csX29" fmla="*/ 1660991 w 4723993"/>
                <a:gd name="csY29" fmla="*/ 4105669 h 4113846"/>
                <a:gd name="csX30" fmla="*/ 1055817 w 4723993"/>
                <a:gd name="csY30" fmla="*/ 4112012 h 4113846"/>
                <a:gd name="csX31" fmla="*/ 893132 w 4723993"/>
                <a:gd name="csY31" fmla="*/ 4113803 h 4113846"/>
                <a:gd name="csX32" fmla="*/ 868439 w 4723993"/>
                <a:gd name="csY32" fmla="*/ 4113803 h 4113846"/>
                <a:gd name="csX33" fmla="*/ 863598 w 4723993"/>
                <a:gd name="csY33" fmla="*/ 4075747 h 4113846"/>
                <a:gd name="csX34" fmla="*/ 861031 w 4723993"/>
                <a:gd name="csY34" fmla="*/ 3935674 h 4113846"/>
                <a:gd name="csX35" fmla="*/ 860160 w 4723993"/>
                <a:gd name="csY35" fmla="*/ 3910690 h 4113846"/>
                <a:gd name="csX36" fmla="*/ 845344 w 4723993"/>
                <a:gd name="csY36" fmla="*/ 3893841 h 4113846"/>
                <a:gd name="csX37" fmla="*/ 818278 w 4723993"/>
                <a:gd name="csY37" fmla="*/ 3858932 h 4113846"/>
                <a:gd name="csX38" fmla="*/ 819053 w 4723993"/>
                <a:gd name="csY38" fmla="*/ 3771392 h 4113846"/>
                <a:gd name="csX39" fmla="*/ 811790 w 4723993"/>
                <a:gd name="csY39" fmla="*/ 3436292 h 4113846"/>
                <a:gd name="csX40" fmla="*/ 805302 w 4723993"/>
                <a:gd name="csY40" fmla="*/ 3416005 h 4113846"/>
                <a:gd name="csX41" fmla="*/ 794554 w 4723993"/>
                <a:gd name="csY41" fmla="*/ 3439439 h 4113846"/>
                <a:gd name="csX42" fmla="*/ 570960 w 4723993"/>
                <a:gd name="csY42" fmla="*/ 3804994 h 4113846"/>
                <a:gd name="csX43" fmla="*/ 531451 w 4723993"/>
                <a:gd name="csY43" fmla="*/ 3842809 h 4113846"/>
                <a:gd name="csX44" fmla="*/ 501819 w 4723993"/>
                <a:gd name="csY44" fmla="*/ 3843051 h 4113846"/>
                <a:gd name="csX45" fmla="*/ 460470 w 4723993"/>
                <a:gd name="csY45" fmla="*/ 3814678 h 4113846"/>
                <a:gd name="csX46" fmla="*/ 461439 w 4723993"/>
                <a:gd name="csY46" fmla="*/ 3871424 h 4113846"/>
                <a:gd name="csX47" fmla="*/ 496348 w 4723993"/>
                <a:gd name="csY47" fmla="*/ 3931994 h 4113846"/>
                <a:gd name="csX48" fmla="*/ 529853 w 4723993"/>
                <a:gd name="csY48" fmla="*/ 3995954 h 4113846"/>
                <a:gd name="csX49" fmla="*/ 534792 w 4723993"/>
                <a:gd name="csY49" fmla="*/ 4079475 h 4113846"/>
                <a:gd name="csX50" fmla="*/ 492184 w 4723993"/>
                <a:gd name="csY50" fmla="*/ 4094339 h 4113846"/>
                <a:gd name="csX51" fmla="*/ 321124 w 4723993"/>
                <a:gd name="csY51" fmla="*/ 3959689 h 4113846"/>
                <a:gd name="csX52" fmla="*/ 24225 w 4723993"/>
                <a:gd name="csY52" fmla="*/ 3725976 h 4113846"/>
                <a:gd name="csX53" fmla="*/ 14397 w 4723993"/>
                <a:gd name="csY53" fmla="*/ 3718229 h 4113846"/>
                <a:gd name="csX54" fmla="*/ 12799 w 4723993"/>
                <a:gd name="csY54" fmla="*/ 3674992 h 4113846"/>
                <a:gd name="csX55" fmla="*/ 76904 w 4723993"/>
                <a:gd name="csY55" fmla="*/ 3615583 h 4113846"/>
                <a:gd name="csX56" fmla="*/ 343735 w 4723993"/>
                <a:gd name="csY56" fmla="*/ 3255693 h 4113846"/>
                <a:gd name="csX57" fmla="*/ 507533 w 4723993"/>
                <a:gd name="csY57" fmla="*/ 2781828 h 4113846"/>
                <a:gd name="csX58" fmla="*/ 553723 w 4723993"/>
                <a:gd name="csY58" fmla="*/ 2585735 h 4113846"/>
                <a:gd name="csX59" fmla="*/ 530095 w 4723993"/>
                <a:gd name="csY59" fmla="*/ 2522066 h 4113846"/>
                <a:gd name="csX60" fmla="*/ 577206 w 4723993"/>
                <a:gd name="csY60" fmla="*/ 2271455 h 4113846"/>
                <a:gd name="csX61" fmla="*/ 627899 w 4723993"/>
                <a:gd name="csY61" fmla="*/ 1975767 h 4113846"/>
                <a:gd name="csX62" fmla="*/ 723186 w 4723993"/>
                <a:gd name="csY62" fmla="*/ 1544073 h 4113846"/>
                <a:gd name="csX63" fmla="*/ 778382 w 4723993"/>
                <a:gd name="csY63" fmla="*/ 1410391 h 4113846"/>
                <a:gd name="csX64" fmla="*/ 934384 w 4723993"/>
                <a:gd name="csY64" fmla="*/ 1260102 h 4113846"/>
                <a:gd name="csX65" fmla="*/ 861903 w 4723993"/>
                <a:gd name="csY65" fmla="*/ 1135426 h 4113846"/>
                <a:gd name="csX66" fmla="*/ 851106 w 4723993"/>
                <a:gd name="csY66" fmla="*/ 1136443 h 4113846"/>
                <a:gd name="csX67" fmla="*/ 717618 w 4723993"/>
                <a:gd name="csY67" fmla="*/ 1052922 h 4113846"/>
                <a:gd name="csX68" fmla="*/ 729771 w 4723993"/>
                <a:gd name="csY68" fmla="*/ 948194 h 4113846"/>
                <a:gd name="csX69" fmla="*/ 734128 w 4723993"/>
                <a:gd name="csY69" fmla="*/ 937929 h 4113846"/>
                <a:gd name="csX70" fmla="*/ 729286 w 4723993"/>
                <a:gd name="csY70" fmla="*/ 933620 h 4113846"/>
                <a:gd name="csX71" fmla="*/ 624607 w 4723993"/>
                <a:gd name="csY71" fmla="*/ 825406 h 4113846"/>
                <a:gd name="csX72" fmla="*/ 654432 w 4723993"/>
                <a:gd name="csY72" fmla="*/ 653426 h 4113846"/>
                <a:gd name="csX73" fmla="*/ 706820 w 4723993"/>
                <a:gd name="csY73" fmla="*/ 599440 h 4113846"/>
                <a:gd name="csX74" fmla="*/ 707111 w 4723993"/>
                <a:gd name="csY74" fmla="*/ 564047 h 4113846"/>
                <a:gd name="csX75" fmla="*/ 782401 w 4723993"/>
                <a:gd name="csY75" fmla="*/ 469390 h 4113846"/>
                <a:gd name="csX76" fmla="*/ 812420 w 4723993"/>
                <a:gd name="csY76" fmla="*/ 442711 h 4113846"/>
                <a:gd name="csX77" fmla="*/ 1021198 w 4723993"/>
                <a:gd name="csY77" fmla="*/ 325056 h 4113846"/>
                <a:gd name="csX78" fmla="*/ 1124860 w 4723993"/>
                <a:gd name="csY78" fmla="*/ 399184 h 4113846"/>
                <a:gd name="csX79" fmla="*/ 1128685 w 4723993"/>
                <a:gd name="csY79" fmla="*/ 405575 h 4113846"/>
                <a:gd name="csX80" fmla="*/ 1131445 w 4723993"/>
                <a:gd name="csY80" fmla="*/ 407608 h 4113846"/>
                <a:gd name="csX81" fmla="*/ 1224650 w 4723993"/>
                <a:gd name="csY81" fmla="*/ 368487 h 4113846"/>
                <a:gd name="csX82" fmla="*/ 1306282 w 4723993"/>
                <a:gd name="csY82" fmla="*/ 373280 h 4113846"/>
                <a:gd name="csX83" fmla="*/ 1384090 w 4723993"/>
                <a:gd name="csY83" fmla="*/ 572374 h 4113846"/>
                <a:gd name="csX84" fmla="*/ 1439141 w 4723993"/>
                <a:gd name="csY84" fmla="*/ 671728 h 4113846"/>
                <a:gd name="csX85" fmla="*/ 1376682 w 4723993"/>
                <a:gd name="csY85" fmla="*/ 760623 h 4113846"/>
                <a:gd name="csX86" fmla="*/ 1411494 w 4723993"/>
                <a:gd name="csY86" fmla="*/ 871355 h 4113846"/>
                <a:gd name="csX87" fmla="*/ 1464754 w 4723993"/>
                <a:gd name="csY87" fmla="*/ 886026 h 4113846"/>
                <a:gd name="csX88" fmla="*/ 1499954 w 4723993"/>
                <a:gd name="csY88" fmla="*/ 898663 h 4113846"/>
                <a:gd name="csX89" fmla="*/ 1518933 w 4723993"/>
                <a:gd name="csY89" fmla="*/ 974098 h 4113846"/>
                <a:gd name="csX90" fmla="*/ 1475745 w 4723993"/>
                <a:gd name="csY90" fmla="*/ 1006876 h 4113846"/>
                <a:gd name="csX91" fmla="*/ 1416288 w 4723993"/>
                <a:gd name="csY91" fmla="*/ 1026921 h 4113846"/>
                <a:gd name="csX92" fmla="*/ 1413915 w 4723993"/>
                <a:gd name="csY92" fmla="*/ 1030504 h 4113846"/>
                <a:gd name="csX93" fmla="*/ 1380168 w 4723993"/>
                <a:gd name="csY93" fmla="*/ 1058490 h 4113846"/>
                <a:gd name="csX94" fmla="*/ 1305846 w 4723993"/>
                <a:gd name="csY94" fmla="*/ 1046143 h 4113846"/>
                <a:gd name="csX95" fmla="*/ 1410526 w 4723993"/>
                <a:gd name="csY95" fmla="*/ 1082312 h 4113846"/>
                <a:gd name="csX96" fmla="*/ 1415416 w 4723993"/>
                <a:gd name="csY96" fmla="*/ 1116785 h 4113846"/>
                <a:gd name="csX97" fmla="*/ 1513946 w 4723993"/>
                <a:gd name="csY97" fmla="*/ 1063622 h 4113846"/>
                <a:gd name="csX98" fmla="*/ 1611024 w 4723993"/>
                <a:gd name="csY98" fmla="*/ 1006731 h 4113846"/>
                <a:gd name="csX99" fmla="*/ 1704761 w 4723993"/>
                <a:gd name="csY99" fmla="*/ 949114 h 4113846"/>
                <a:gd name="csX100" fmla="*/ 1795303 w 4723993"/>
                <a:gd name="csY100" fmla="*/ 887720 h 4113846"/>
                <a:gd name="csX101" fmla="*/ 1792543 w 4723993"/>
                <a:gd name="csY101" fmla="*/ 882443 h 4113846"/>
                <a:gd name="csX102" fmla="*/ 1773757 w 4723993"/>
                <a:gd name="csY102" fmla="*/ 882491 h 4113846"/>
                <a:gd name="csX103" fmla="*/ 1624291 w 4723993"/>
                <a:gd name="csY103" fmla="*/ 737915 h 4113846"/>
                <a:gd name="csX104" fmla="*/ 1757391 w 4723993"/>
                <a:gd name="csY104" fmla="*/ 562352 h 4113846"/>
                <a:gd name="csX105" fmla="*/ 1939007 w 4723993"/>
                <a:gd name="csY105" fmla="*/ 703732 h 4113846"/>
                <a:gd name="csX106" fmla="*/ 1937264 w 4723993"/>
                <a:gd name="csY106" fmla="*/ 730701 h 4113846"/>
                <a:gd name="csX107" fmla="*/ 1951644 w 4723993"/>
                <a:gd name="csY107" fmla="*/ 726247 h 4113846"/>
                <a:gd name="csX108" fmla="*/ 2076417 w 4723993"/>
                <a:gd name="csY108" fmla="*/ 692741 h 4113846"/>
                <a:gd name="csX109" fmla="*/ 2117282 w 4723993"/>
                <a:gd name="csY109" fmla="*/ 676521 h 4113846"/>
                <a:gd name="csX110" fmla="*/ 2244040 w 4723993"/>
                <a:gd name="csY110" fmla="*/ 574699 h 4113846"/>
                <a:gd name="csX111" fmla="*/ 2253578 w 4723993"/>
                <a:gd name="csY111" fmla="*/ 566613 h 4113846"/>
                <a:gd name="csX112" fmla="*/ 2305676 w 4723993"/>
                <a:gd name="csY112" fmla="*/ 569373 h 4113846"/>
                <a:gd name="csX113" fmla="*/ 2318022 w 4723993"/>
                <a:gd name="csY113" fmla="*/ 580509 h 4113846"/>
                <a:gd name="csX114" fmla="*/ 2368764 w 4723993"/>
                <a:gd name="csY114" fmla="*/ 539838 h 4113846"/>
                <a:gd name="csX115" fmla="*/ 2615066 w 4723993"/>
                <a:gd name="csY115" fmla="*/ 339049 h 4113846"/>
                <a:gd name="csX116" fmla="*/ 2690646 w 4723993"/>
                <a:gd name="csY116" fmla="*/ 290776 h 4113846"/>
                <a:gd name="csX117" fmla="*/ 2731414 w 4723993"/>
                <a:gd name="csY117" fmla="*/ 282061 h 4113846"/>
                <a:gd name="csX118" fmla="*/ 2764725 w 4723993"/>
                <a:gd name="csY118" fmla="*/ 336531 h 4113846"/>
                <a:gd name="csX119" fmla="*/ 2727782 w 4723993"/>
                <a:gd name="csY119" fmla="*/ 389403 h 4113846"/>
                <a:gd name="csX120" fmla="*/ 2686191 w 4723993"/>
                <a:gd name="csY120" fmla="*/ 438499 h 4113846"/>
                <a:gd name="csX121" fmla="*/ 2721633 w 4723993"/>
                <a:gd name="csY121" fmla="*/ 500087 h 4113846"/>
                <a:gd name="csX122" fmla="*/ 2768115 w 4723993"/>
                <a:gd name="csY122" fmla="*/ 529476 h 4113846"/>
                <a:gd name="csX123" fmla="*/ 2769180 w 4723993"/>
                <a:gd name="csY123" fmla="*/ 581913 h 4113846"/>
                <a:gd name="csX124" fmla="*/ 2810916 w 4723993"/>
                <a:gd name="csY124" fmla="*/ 626554 h 4113846"/>
                <a:gd name="csX125" fmla="*/ 2856429 w 4723993"/>
                <a:gd name="csY125" fmla="*/ 609850 h 4113846"/>
                <a:gd name="csX126" fmla="*/ 4456155 w 4723993"/>
                <a:gd name="csY126" fmla="*/ 6708 h 4113846"/>
                <a:gd name="csX127" fmla="*/ 4547520 w 4723993"/>
                <a:gd name="csY127" fmla="*/ 26657 h 4113846"/>
                <a:gd name="csX128" fmla="*/ 4593033 w 4723993"/>
                <a:gd name="csY128" fmla="*/ 89019 h 4113846"/>
                <a:gd name="csX129" fmla="*/ 4669339 w 4723993"/>
                <a:gd name="csY129" fmla="*/ 276105 h 4113846"/>
                <a:gd name="csX130" fmla="*/ 4723712 w 4723993"/>
                <a:gd name="csY130" fmla="*/ 580509 h 4113846"/>
                <a:gd name="csX131" fmla="*/ 4717370 w 4723993"/>
                <a:gd name="csY131" fmla="*/ 700052 h 4113846"/>
                <a:gd name="csX132" fmla="*/ 4616031 w 4723993"/>
                <a:gd name="csY132" fmla="*/ 790787 h 4113846"/>
                <a:gd name="csX133" fmla="*/ 4093360 w 4723993"/>
                <a:gd name="csY133" fmla="*/ 842691 h 4113846"/>
                <a:gd name="csX134" fmla="*/ 3640362 w 4723993"/>
                <a:gd name="csY134" fmla="*/ 887575 h 4113846"/>
                <a:gd name="csX135" fmla="*/ 3502226 w 4723993"/>
                <a:gd name="csY135" fmla="*/ 901858 h 4113846"/>
                <a:gd name="csX136" fmla="*/ 3496126 w 4723993"/>
                <a:gd name="csY136" fmla="*/ 931393 h 4113846"/>
                <a:gd name="csX137" fmla="*/ 3446739 w 4723993"/>
                <a:gd name="csY137" fmla="*/ 1032538 h 4113846"/>
                <a:gd name="csX138" fmla="*/ 3437927 w 4723993"/>
                <a:gd name="csY138" fmla="*/ 1057473 h 4113846"/>
                <a:gd name="csX139" fmla="*/ 3397014 w 4723993"/>
                <a:gd name="csY139" fmla="*/ 1281261 h 4113846"/>
                <a:gd name="csX140" fmla="*/ 3298096 w 4723993"/>
                <a:gd name="csY140" fmla="*/ 1824897 h 4113846"/>
                <a:gd name="csX141" fmla="*/ 3296595 w 4723993"/>
                <a:gd name="csY141" fmla="*/ 1837727 h 4113846"/>
                <a:gd name="csX142" fmla="*/ 3322693 w 4723993"/>
                <a:gd name="csY142" fmla="*/ 1842133 h 4113846"/>
                <a:gd name="csX143" fmla="*/ 3366317 w 4723993"/>
                <a:gd name="csY143" fmla="*/ 1858644 h 4113846"/>
                <a:gd name="csX144" fmla="*/ 3368351 w 4723993"/>
                <a:gd name="csY144" fmla="*/ 1939986 h 4113846"/>
                <a:gd name="csX145" fmla="*/ 3369852 w 4723993"/>
                <a:gd name="csY145" fmla="*/ 2025250 h 4113846"/>
                <a:gd name="csX146" fmla="*/ 3382489 w 4723993"/>
                <a:gd name="csY146" fmla="*/ 2070278 h 4113846"/>
                <a:gd name="csX147" fmla="*/ 3355181 w 4723993"/>
                <a:gd name="csY147" fmla="*/ 2110949 h 4113846"/>
                <a:gd name="csX148" fmla="*/ 3355375 w 4723993"/>
                <a:gd name="csY148" fmla="*/ 2111773 h 4113846"/>
                <a:gd name="csX149" fmla="*/ 3336056 w 4723993"/>
                <a:gd name="csY149" fmla="*/ 2185271 h 4113846"/>
                <a:gd name="csX150" fmla="*/ 3260960 w 4723993"/>
                <a:gd name="csY150" fmla="*/ 2202411 h 4113846"/>
                <a:gd name="csX151" fmla="*/ 3229149 w 4723993"/>
                <a:gd name="csY151" fmla="*/ 2204687 h 4113846"/>
                <a:gd name="csX152" fmla="*/ 2895599 w 4723993"/>
                <a:gd name="csY152" fmla="*/ 4031687 h 4113846"/>
                <a:gd name="csX153" fmla="*/ 2917290 w 4723993"/>
                <a:gd name="csY153" fmla="*/ 4033430 h 4113846"/>
                <a:gd name="csX154" fmla="*/ 3047437 w 4723993"/>
                <a:gd name="csY154" fmla="*/ 4034204 h 4113846"/>
                <a:gd name="csX155" fmla="*/ 3067337 w 4723993"/>
                <a:gd name="csY155" fmla="*/ 4035608 h 4113846"/>
                <a:gd name="csX156" fmla="*/ 3082879 w 4723993"/>
                <a:gd name="csY156" fmla="*/ 4055460 h 4113846"/>
                <a:gd name="csX157" fmla="*/ 3067676 w 4723993"/>
                <a:gd name="csY157" fmla="*/ 4073036 h 4113846"/>
                <a:gd name="csX158" fmla="*/ 3050294 w 4723993"/>
                <a:gd name="csY158" fmla="*/ 4074391 h 4113846"/>
                <a:gd name="csX159" fmla="*/ 2704929 w 4723993"/>
                <a:gd name="csY159" fmla="*/ 4071583 h 4113846"/>
                <a:gd name="csX160" fmla="*/ 2697424 w 4723993"/>
                <a:gd name="csY160" fmla="*/ 4071292 h 4113846"/>
                <a:gd name="csX161" fmla="*/ 2673893 w 4723993"/>
                <a:gd name="csY161" fmla="*/ 4051199 h 4113846"/>
                <a:gd name="csX162" fmla="*/ 2698296 w 4723993"/>
                <a:gd name="csY162" fmla="*/ 4031445 h 4113846"/>
                <a:gd name="csX163" fmla="*/ 2798376 w 4723993"/>
                <a:gd name="csY163" fmla="*/ 4032655 h 4113846"/>
                <a:gd name="csX164" fmla="*/ 2840402 w 4723993"/>
                <a:gd name="csY164" fmla="*/ 4032655 h 4113846"/>
                <a:gd name="csX165" fmla="*/ 3165577 w 4723993"/>
                <a:gd name="csY165" fmla="*/ 2207785 h 4113846"/>
                <a:gd name="csX166" fmla="*/ 3348354 w 4723993"/>
                <a:gd name="csY166" fmla="*/ 1905222 h 4113846"/>
                <a:gd name="csX167" fmla="*/ 3329955 w 4723993"/>
                <a:gd name="csY167" fmla="*/ 1882223 h 4113846"/>
                <a:gd name="csX168" fmla="*/ 3297903 w 4723993"/>
                <a:gd name="csY168" fmla="*/ 1877478 h 4113846"/>
                <a:gd name="csX169" fmla="*/ 3200438 w 4723993"/>
                <a:gd name="csY169" fmla="*/ 1879125 h 4113846"/>
                <a:gd name="csX170" fmla="*/ 2957961 w 4723993"/>
                <a:gd name="csY170" fmla="*/ 1878689 h 4113846"/>
                <a:gd name="csX171" fmla="*/ 2610611 w 4723993"/>
                <a:gd name="csY171" fmla="*/ 1822330 h 4113846"/>
                <a:gd name="csX172" fmla="*/ 2238229 w 4723993"/>
                <a:gd name="csY172" fmla="*/ 1645702 h 4113846"/>
                <a:gd name="csX173" fmla="*/ 2125948 w 4723993"/>
                <a:gd name="csY173" fmla="*/ 1539425 h 4113846"/>
                <a:gd name="csX174" fmla="*/ 2014781 w 4723993"/>
                <a:gd name="csY174" fmla="*/ 1397754 h 4113846"/>
                <a:gd name="csX175" fmla="*/ 1956873 w 4723993"/>
                <a:gd name="csY175" fmla="*/ 1343236 h 4113846"/>
                <a:gd name="csX176" fmla="*/ 1854615 w 4723993"/>
                <a:gd name="csY176" fmla="*/ 1326677 h 4113846"/>
                <a:gd name="csX177" fmla="*/ 1752308 w 4723993"/>
                <a:gd name="csY177" fmla="*/ 1489215 h 4113846"/>
                <a:gd name="csX178" fmla="*/ 1766833 w 4723993"/>
                <a:gd name="csY178" fmla="*/ 1544702 h 4113846"/>
                <a:gd name="csX179" fmla="*/ 1835538 w 4723993"/>
                <a:gd name="csY179" fmla="*/ 1666086 h 4113846"/>
                <a:gd name="csX180" fmla="*/ 2217603 w 4723993"/>
                <a:gd name="csY180" fmla="*/ 1977655 h 4113846"/>
                <a:gd name="csX181" fmla="*/ 2638500 w 4723993"/>
                <a:gd name="csY181" fmla="*/ 2117437 h 4113846"/>
                <a:gd name="csX182" fmla="*/ 2823311 w 4723993"/>
                <a:gd name="csY182" fmla="*/ 2148086 h 4113846"/>
                <a:gd name="csX183" fmla="*/ 2992870 w 4723993"/>
                <a:gd name="csY183" fmla="*/ 2159222 h 4113846"/>
                <a:gd name="csX184" fmla="*/ 3250211 w 4723993"/>
                <a:gd name="csY184" fmla="*/ 2162611 h 4113846"/>
                <a:gd name="csX185" fmla="*/ 3314026 w 4723993"/>
                <a:gd name="csY185" fmla="*/ 2151572 h 4113846"/>
                <a:gd name="csX186" fmla="*/ 3327728 w 4723993"/>
                <a:gd name="csY186" fmla="*/ 2141840 h 4113846"/>
                <a:gd name="csX187" fmla="*/ 3275873 w 4723993"/>
                <a:gd name="csY187" fmla="*/ 2120778 h 4113846"/>
                <a:gd name="csX188" fmla="*/ 3255344 w 4723993"/>
                <a:gd name="csY188" fmla="*/ 2099862 h 4113846"/>
                <a:gd name="csX189" fmla="*/ 3276744 w 4723993"/>
                <a:gd name="csY189" fmla="*/ 2079429 h 4113846"/>
                <a:gd name="csX190" fmla="*/ 3311605 w 4723993"/>
                <a:gd name="csY190" fmla="*/ 2076379 h 4113846"/>
                <a:gd name="csX191" fmla="*/ 3343658 w 4723993"/>
                <a:gd name="csY191" fmla="*/ 2058997 h 4113846"/>
                <a:gd name="csX192" fmla="*/ 3305698 w 4723993"/>
                <a:gd name="csY192" fmla="*/ 2042680 h 4113846"/>
                <a:gd name="csX193" fmla="*/ 3286573 w 4723993"/>
                <a:gd name="csY193" fmla="*/ 2038129 h 4113846"/>
                <a:gd name="csX194" fmla="*/ 3273694 w 4723993"/>
                <a:gd name="csY194" fmla="*/ 2019488 h 4113846"/>
                <a:gd name="csX195" fmla="*/ 3288413 w 4723993"/>
                <a:gd name="csY195" fmla="*/ 2002445 h 4113846"/>
                <a:gd name="csX196" fmla="*/ 3315333 w 4723993"/>
                <a:gd name="csY196" fmla="*/ 1998184 h 4113846"/>
                <a:gd name="csX197" fmla="*/ 3350291 w 4723993"/>
                <a:gd name="csY197" fmla="*/ 1986080 h 4113846"/>
                <a:gd name="csX198" fmla="*/ 3320950 w 4723993"/>
                <a:gd name="csY198" fmla="*/ 1962452 h 4113846"/>
                <a:gd name="csX199" fmla="*/ 3289139 w 4723993"/>
                <a:gd name="csY199" fmla="*/ 1956061 h 4113846"/>
                <a:gd name="csX200" fmla="*/ 3274323 w 4723993"/>
                <a:gd name="csY200" fmla="*/ 1938872 h 4113846"/>
                <a:gd name="csX201" fmla="*/ 3287783 w 4723993"/>
                <a:gd name="csY201" fmla="*/ 1919554 h 4113846"/>
                <a:gd name="csX202" fmla="*/ 3304585 w 4723993"/>
                <a:gd name="csY202" fmla="*/ 1916019 h 4113846"/>
                <a:gd name="csX203" fmla="*/ 3348306 w 4723993"/>
                <a:gd name="csY203" fmla="*/ 1905270 h 4113846"/>
                <a:gd name="csX204" fmla="*/ 1407088 w 4723993"/>
                <a:gd name="csY204" fmla="*/ 2551697 h 4113846"/>
                <a:gd name="csX205" fmla="*/ 1390868 w 4723993"/>
                <a:gd name="csY205" fmla="*/ 2069407 h 4113846"/>
                <a:gd name="csX206" fmla="*/ 1368547 w 4723993"/>
                <a:gd name="csY206" fmla="*/ 2084320 h 4113846"/>
                <a:gd name="csX207" fmla="*/ 1175167 w 4723993"/>
                <a:gd name="csY207" fmla="*/ 2175297 h 4113846"/>
                <a:gd name="csX208" fmla="*/ 849992 w 4723993"/>
                <a:gd name="csY208" fmla="*/ 2030043 h 4113846"/>
                <a:gd name="csX209" fmla="*/ 813291 w 4723993"/>
                <a:gd name="csY209" fmla="*/ 1937371 h 4113846"/>
                <a:gd name="csX210" fmla="*/ 781626 w 4723993"/>
                <a:gd name="csY210" fmla="*/ 1710146 h 4113846"/>
                <a:gd name="csX211" fmla="*/ 818908 w 4723993"/>
                <a:gd name="csY211" fmla="*/ 1436730 h 4113846"/>
                <a:gd name="csX212" fmla="*/ 823556 w 4723993"/>
                <a:gd name="csY212" fmla="*/ 1419155 h 4113846"/>
                <a:gd name="csX213" fmla="*/ 798621 w 4723993"/>
                <a:gd name="csY213" fmla="*/ 1456582 h 4113846"/>
                <a:gd name="csX214" fmla="*/ 723040 w 4723993"/>
                <a:gd name="csY214" fmla="*/ 1696928 h 4113846"/>
                <a:gd name="csX215" fmla="*/ 646395 w 4723993"/>
                <a:gd name="csY215" fmla="*/ 2112305 h 4113846"/>
                <a:gd name="csX216" fmla="*/ 580498 w 4723993"/>
                <a:gd name="csY216" fmla="*/ 2466143 h 4113846"/>
                <a:gd name="csX217" fmla="*/ 567571 w 4723993"/>
                <a:gd name="csY217" fmla="*/ 2542353 h 4113846"/>
                <a:gd name="csX218" fmla="*/ 1407137 w 4723993"/>
                <a:gd name="csY218" fmla="*/ 2551697 h 4113846"/>
                <a:gd name="csX219" fmla="*/ 1051072 w 4723993"/>
                <a:gd name="csY219" fmla="*/ 1789261 h 4113846"/>
                <a:gd name="csX220" fmla="*/ 1053008 w 4723993"/>
                <a:gd name="csY220" fmla="*/ 1771976 h 4113846"/>
                <a:gd name="csX221" fmla="*/ 1052282 w 4723993"/>
                <a:gd name="csY221" fmla="*/ 1529354 h 4113846"/>
                <a:gd name="csX222" fmla="*/ 1037805 w 4723993"/>
                <a:gd name="csY222" fmla="*/ 1400369 h 4113846"/>
                <a:gd name="csX223" fmla="*/ 1017808 w 4723993"/>
                <a:gd name="csY223" fmla="*/ 1344349 h 4113846"/>
                <a:gd name="csX224" fmla="*/ 953509 w 4723993"/>
                <a:gd name="csY224" fmla="*/ 1321157 h 4113846"/>
                <a:gd name="csX225" fmla="*/ 916567 w 4723993"/>
                <a:gd name="csY225" fmla="*/ 1345366 h 4113846"/>
                <a:gd name="csX226" fmla="*/ 874782 w 4723993"/>
                <a:gd name="csY226" fmla="*/ 1407099 h 4113846"/>
                <a:gd name="csX227" fmla="*/ 828301 w 4723993"/>
                <a:gd name="csY227" fmla="*/ 1569831 h 4113846"/>
                <a:gd name="csX228" fmla="*/ 839340 w 4723993"/>
                <a:gd name="csY228" fmla="*/ 1876026 h 4113846"/>
                <a:gd name="csX229" fmla="*/ 901170 w 4723993"/>
                <a:gd name="csY229" fmla="*/ 2038371 h 4113846"/>
                <a:gd name="csX230" fmla="*/ 1097843 w 4723993"/>
                <a:gd name="csY230" fmla="*/ 2143825 h 4113846"/>
                <a:gd name="csX231" fmla="*/ 1231380 w 4723993"/>
                <a:gd name="csY231" fmla="*/ 2115355 h 4113846"/>
                <a:gd name="csX232" fmla="*/ 1478311 w 4723993"/>
                <a:gd name="csY232" fmla="*/ 1928608 h 4113846"/>
                <a:gd name="csX233" fmla="*/ 1600953 w 4723993"/>
                <a:gd name="csY233" fmla="*/ 1749171 h 4113846"/>
                <a:gd name="csX234" fmla="*/ 1614171 w 4723993"/>
                <a:gd name="csY234" fmla="*/ 1721670 h 4113846"/>
                <a:gd name="csX235" fmla="*/ 1465286 w 4723993"/>
                <a:gd name="csY235" fmla="*/ 1552933 h 4113846"/>
                <a:gd name="csX236" fmla="*/ 1449502 w 4723993"/>
                <a:gd name="csY236" fmla="*/ 1574915 h 4113846"/>
                <a:gd name="csX237" fmla="*/ 1320517 w 4723993"/>
                <a:gd name="csY237" fmla="*/ 1719104 h 4113846"/>
                <a:gd name="csX238" fmla="*/ 1008415 w 4723993"/>
                <a:gd name="csY238" fmla="*/ 1833467 h 4113846"/>
                <a:gd name="csX239" fmla="*/ 973893 w 4723993"/>
                <a:gd name="csY239" fmla="*/ 1830368 h 4113846"/>
                <a:gd name="csX240" fmla="*/ 962322 w 4723993"/>
                <a:gd name="csY240" fmla="*/ 1814003 h 4113846"/>
                <a:gd name="csX241" fmla="*/ 974813 w 4723993"/>
                <a:gd name="csY241" fmla="*/ 1798267 h 4113846"/>
                <a:gd name="csX242" fmla="*/ 1011853 w 4723993"/>
                <a:gd name="csY242" fmla="*/ 1793231 h 4113846"/>
                <a:gd name="csX243" fmla="*/ 1051217 w 4723993"/>
                <a:gd name="csY243" fmla="*/ 1789358 h 4113846"/>
                <a:gd name="csX244" fmla="*/ 3232636 w 4723993"/>
                <a:gd name="csY244" fmla="*/ 1838163 h 4113846"/>
                <a:gd name="csX245" fmla="*/ 3235977 w 4723993"/>
                <a:gd name="csY245" fmla="*/ 1824219 h 4113846"/>
                <a:gd name="csX246" fmla="*/ 3293836 w 4723993"/>
                <a:gd name="csY246" fmla="*/ 1499286 h 4113846"/>
                <a:gd name="csX247" fmla="*/ 3375275 w 4723993"/>
                <a:gd name="csY247" fmla="*/ 1041447 h 4113846"/>
                <a:gd name="csX248" fmla="*/ 3375613 w 4723993"/>
                <a:gd name="csY248" fmla="*/ 1021934 h 4113846"/>
                <a:gd name="csX249" fmla="*/ 3363461 w 4723993"/>
                <a:gd name="csY249" fmla="*/ 953907 h 4113846"/>
                <a:gd name="csX250" fmla="*/ 3346708 w 4723993"/>
                <a:gd name="csY250" fmla="*/ 978213 h 4113846"/>
                <a:gd name="csX251" fmla="*/ 3224211 w 4723993"/>
                <a:gd name="csY251" fmla="*/ 1187572 h 4113846"/>
                <a:gd name="csX252" fmla="*/ 2983187 w 4723993"/>
                <a:gd name="csY252" fmla="*/ 1476966 h 4113846"/>
                <a:gd name="csX253" fmla="*/ 2664500 w 4723993"/>
                <a:gd name="csY253" fmla="*/ 1669620 h 4113846"/>
                <a:gd name="csX254" fmla="*/ 2428173 w 4723993"/>
                <a:gd name="csY254" fmla="*/ 1697267 h 4113846"/>
                <a:gd name="csX255" fmla="*/ 2387986 w 4723993"/>
                <a:gd name="csY255" fmla="*/ 1690973 h 4113846"/>
                <a:gd name="csX256" fmla="*/ 2387163 w 4723993"/>
                <a:gd name="csY256" fmla="*/ 1696299 h 4113846"/>
                <a:gd name="csX257" fmla="*/ 3232684 w 4723993"/>
                <a:gd name="csY257" fmla="*/ 1838163 h 4113846"/>
                <a:gd name="csX258" fmla="*/ 2273042 w 4723993"/>
                <a:gd name="csY258" fmla="*/ 1455420 h 4113846"/>
                <a:gd name="csX259" fmla="*/ 2286308 w 4723993"/>
                <a:gd name="csY259" fmla="*/ 1482388 h 4113846"/>
                <a:gd name="csX260" fmla="*/ 2329400 w 4723993"/>
                <a:gd name="csY260" fmla="*/ 1596461 h 4113846"/>
                <a:gd name="csX261" fmla="*/ 2385904 w 4723993"/>
                <a:gd name="csY261" fmla="*/ 1650834 h 4113846"/>
                <a:gd name="csX262" fmla="*/ 2393263 w 4723993"/>
                <a:gd name="csY262" fmla="*/ 1652335 h 4113846"/>
                <a:gd name="csX263" fmla="*/ 2608626 w 4723993"/>
                <a:gd name="csY263" fmla="*/ 1644201 h 4113846"/>
                <a:gd name="csX264" fmla="*/ 2900198 w 4723993"/>
                <a:gd name="csY264" fmla="*/ 1494929 h 4113846"/>
                <a:gd name="csX265" fmla="*/ 3195838 w 4723993"/>
                <a:gd name="csY265" fmla="*/ 1158134 h 4113846"/>
                <a:gd name="csX266" fmla="*/ 3327680 w 4723993"/>
                <a:gd name="csY266" fmla="*/ 931054 h 4113846"/>
                <a:gd name="csX267" fmla="*/ 3331214 w 4723993"/>
                <a:gd name="csY267" fmla="*/ 918369 h 4113846"/>
                <a:gd name="csX268" fmla="*/ 3089997 w 4723993"/>
                <a:gd name="csY268" fmla="*/ 941754 h 4113846"/>
                <a:gd name="csX269" fmla="*/ 3074212 w 4723993"/>
                <a:gd name="csY269" fmla="*/ 955069 h 4113846"/>
                <a:gd name="csX270" fmla="*/ 2899133 w 4723993"/>
                <a:gd name="csY270" fmla="*/ 1213088 h 4113846"/>
                <a:gd name="csX271" fmla="*/ 2579043 w 4723993"/>
                <a:gd name="csY271" fmla="*/ 1438425 h 4113846"/>
                <a:gd name="csX272" fmla="*/ 2335937 w 4723993"/>
                <a:gd name="csY272" fmla="*/ 1466798 h 4113846"/>
                <a:gd name="csX273" fmla="*/ 2273090 w 4723993"/>
                <a:gd name="csY273" fmla="*/ 1455371 h 4113846"/>
                <a:gd name="csX274" fmla="*/ 3372902 w 4723993"/>
                <a:gd name="csY274" fmla="*/ 646357 h 4113846"/>
                <a:gd name="csX275" fmla="*/ 4318745 w 4723993"/>
                <a:gd name="csY275" fmla="*/ 423054 h 4113846"/>
                <a:gd name="csX276" fmla="*/ 4284998 w 4723993"/>
                <a:gd name="csY276" fmla="*/ 114680 h 4113846"/>
                <a:gd name="csX277" fmla="*/ 4263501 w 4723993"/>
                <a:gd name="csY277" fmla="*/ 121604 h 4113846"/>
                <a:gd name="csX278" fmla="*/ 3412653 w 4723993"/>
                <a:gd name="csY278" fmla="*/ 441404 h 4113846"/>
                <a:gd name="csX279" fmla="*/ 3376533 w 4723993"/>
                <a:gd name="csY279" fmla="*/ 479073 h 4113846"/>
                <a:gd name="csX280" fmla="*/ 3372854 w 4723993"/>
                <a:gd name="csY280" fmla="*/ 646357 h 4113846"/>
                <a:gd name="csX281" fmla="*/ 3030685 w 4723993"/>
                <a:gd name="csY281" fmla="*/ 949308 h 4113846"/>
                <a:gd name="csX282" fmla="*/ 3018387 w 4723993"/>
                <a:gd name="csY282" fmla="*/ 949308 h 4113846"/>
                <a:gd name="csX283" fmla="*/ 2782059 w 4723993"/>
                <a:gd name="csY283" fmla="*/ 972306 h 4113846"/>
                <a:gd name="csX284" fmla="*/ 2553333 w 4723993"/>
                <a:gd name="csY284" fmla="*/ 995837 h 4113846"/>
                <a:gd name="csX285" fmla="*/ 2535128 w 4723993"/>
                <a:gd name="csY285" fmla="*/ 1001260 h 4113846"/>
                <a:gd name="csX286" fmla="*/ 2454657 w 4723993"/>
                <a:gd name="csY286" fmla="*/ 1055440 h 4113846"/>
                <a:gd name="csX287" fmla="*/ 2441197 w 4723993"/>
                <a:gd name="csY287" fmla="*/ 1077179 h 4113846"/>
                <a:gd name="csX288" fmla="*/ 2435290 w 4723993"/>
                <a:gd name="csY288" fmla="*/ 1129325 h 4113846"/>
                <a:gd name="csX289" fmla="*/ 2239682 w 4723993"/>
                <a:gd name="csY289" fmla="*/ 1375579 h 4113846"/>
                <a:gd name="csX290" fmla="*/ 2212181 w 4723993"/>
                <a:gd name="csY290" fmla="*/ 1386618 h 4113846"/>
                <a:gd name="csX291" fmla="*/ 2248688 w 4723993"/>
                <a:gd name="csY291" fmla="*/ 1406663 h 4113846"/>
                <a:gd name="csX292" fmla="*/ 2482740 w 4723993"/>
                <a:gd name="csY292" fmla="*/ 1424239 h 4113846"/>
                <a:gd name="csX293" fmla="*/ 2739112 w 4723993"/>
                <a:gd name="csY293" fmla="*/ 1305566 h 4113846"/>
                <a:gd name="csX294" fmla="*/ 3027973 w 4723993"/>
                <a:gd name="csY294" fmla="*/ 958701 h 4113846"/>
                <a:gd name="csX295" fmla="*/ 3030733 w 4723993"/>
                <a:gd name="csY295" fmla="*/ 949211 h 4113846"/>
                <a:gd name="csX296" fmla="*/ 2192281 w 4723993"/>
                <a:gd name="csY296" fmla="*/ 749342 h 4113846"/>
                <a:gd name="csX297" fmla="*/ 2183953 w 4723993"/>
                <a:gd name="csY297" fmla="*/ 772195 h 4113846"/>
                <a:gd name="csX298" fmla="*/ 2097333 w 4723993"/>
                <a:gd name="csY298" fmla="*/ 917303 h 4113846"/>
                <a:gd name="csX299" fmla="*/ 1930050 w 4723993"/>
                <a:gd name="csY299" fmla="*/ 996128 h 4113846"/>
                <a:gd name="csX300" fmla="*/ 1895770 w 4723993"/>
                <a:gd name="csY300" fmla="*/ 1002422 h 4113846"/>
                <a:gd name="csX301" fmla="*/ 1858294 w 4723993"/>
                <a:gd name="csY301" fmla="*/ 1042028 h 4113846"/>
                <a:gd name="csX302" fmla="*/ 1874272 w 4723993"/>
                <a:gd name="csY302" fmla="*/ 1130100 h 4113846"/>
                <a:gd name="csX303" fmla="*/ 1894850 w 4723993"/>
                <a:gd name="csY303" fmla="*/ 1147579 h 4113846"/>
                <a:gd name="csX304" fmla="*/ 1984907 w 4723993"/>
                <a:gd name="csY304" fmla="*/ 1118770 h 4113846"/>
                <a:gd name="csX305" fmla="*/ 1994881 w 4723993"/>
                <a:gd name="csY305" fmla="*/ 1098870 h 4113846"/>
                <a:gd name="csX306" fmla="*/ 2013764 w 4723993"/>
                <a:gd name="csY306" fmla="*/ 1092044 h 4113846"/>
                <a:gd name="csX307" fmla="*/ 2024997 w 4723993"/>
                <a:gd name="csY307" fmla="*/ 1108506 h 4113846"/>
                <a:gd name="csX308" fmla="*/ 2019574 w 4723993"/>
                <a:gd name="csY308" fmla="*/ 1129955 h 4113846"/>
                <a:gd name="csX309" fmla="*/ 1957260 w 4723993"/>
                <a:gd name="csY309" fmla="*/ 1231681 h 4113846"/>
                <a:gd name="csX310" fmla="*/ 1933487 w 4723993"/>
                <a:gd name="csY310" fmla="*/ 1261894 h 4113846"/>
                <a:gd name="csX311" fmla="*/ 1946512 w 4723993"/>
                <a:gd name="csY311" fmla="*/ 1265525 h 4113846"/>
                <a:gd name="csX312" fmla="*/ 2170590 w 4723993"/>
                <a:gd name="csY312" fmla="*/ 1345511 h 4113846"/>
                <a:gd name="csX313" fmla="*/ 2191070 w 4723993"/>
                <a:gd name="csY313" fmla="*/ 1348658 h 4113846"/>
                <a:gd name="csX314" fmla="*/ 2297686 w 4723993"/>
                <a:gd name="csY314" fmla="*/ 1300918 h 4113846"/>
                <a:gd name="csX315" fmla="*/ 2391714 w 4723993"/>
                <a:gd name="csY315" fmla="*/ 1154890 h 4113846"/>
                <a:gd name="csX316" fmla="*/ 2371621 w 4723993"/>
                <a:gd name="csY316" fmla="*/ 1157456 h 4113846"/>
                <a:gd name="csX317" fmla="*/ 2258032 w 4723993"/>
                <a:gd name="csY317" fmla="*/ 1150678 h 4113846"/>
                <a:gd name="csX318" fmla="*/ 2226512 w 4723993"/>
                <a:gd name="csY318" fmla="*/ 1136055 h 4113846"/>
                <a:gd name="csX319" fmla="*/ 2219056 w 4723993"/>
                <a:gd name="csY319" fmla="*/ 1112524 h 4113846"/>
                <a:gd name="csX320" fmla="*/ 2242539 w 4723993"/>
                <a:gd name="csY320" fmla="*/ 1103906 h 4113846"/>
                <a:gd name="csX321" fmla="*/ 2268490 w 4723993"/>
                <a:gd name="csY321" fmla="*/ 1112863 h 4113846"/>
                <a:gd name="csX322" fmla="*/ 2381788 w 4723993"/>
                <a:gd name="csY322" fmla="*/ 1117124 h 4113846"/>
                <a:gd name="csX323" fmla="*/ 2402802 w 4723993"/>
                <a:gd name="csY323" fmla="*/ 1093254 h 4113846"/>
                <a:gd name="csX324" fmla="*/ 2402850 w 4723993"/>
                <a:gd name="csY324" fmla="*/ 1037283 h 4113846"/>
                <a:gd name="csX325" fmla="*/ 2431126 w 4723993"/>
                <a:gd name="csY325" fmla="*/ 1022564 h 4113846"/>
                <a:gd name="csX326" fmla="*/ 2496878 w 4723993"/>
                <a:gd name="csY326" fmla="*/ 981941 h 4113846"/>
                <a:gd name="csX327" fmla="*/ 2492181 w 4723993"/>
                <a:gd name="csY327" fmla="*/ 956135 h 4113846"/>
                <a:gd name="csX328" fmla="*/ 2406578 w 4723993"/>
                <a:gd name="csY328" fmla="*/ 928827 h 4113846"/>
                <a:gd name="csX329" fmla="*/ 2343199 w 4723993"/>
                <a:gd name="csY329" fmla="*/ 878085 h 4113846"/>
                <a:gd name="csX330" fmla="*/ 2215957 w 4723993"/>
                <a:gd name="csY330" fmla="*/ 758929 h 4113846"/>
                <a:gd name="csX331" fmla="*/ 2192232 w 4723993"/>
                <a:gd name="csY331" fmla="*/ 749245 h 4113846"/>
                <a:gd name="csX332" fmla="*/ 993842 w 4723993"/>
                <a:gd name="csY332" fmla="*/ 808702 h 4113846"/>
                <a:gd name="csX333" fmla="*/ 986579 w 4723993"/>
                <a:gd name="csY333" fmla="*/ 818967 h 4113846"/>
                <a:gd name="csX334" fmla="*/ 923781 w 4723993"/>
                <a:gd name="csY334" fmla="*/ 851407 h 4113846"/>
                <a:gd name="csX335" fmla="*/ 883643 w 4723993"/>
                <a:gd name="csY335" fmla="*/ 884960 h 4113846"/>
                <a:gd name="csX336" fmla="*/ 924556 w 4723993"/>
                <a:gd name="csY336" fmla="*/ 1030311 h 4113846"/>
                <a:gd name="csX337" fmla="*/ 1011078 w 4723993"/>
                <a:gd name="csY337" fmla="*/ 1080375 h 4113846"/>
                <a:gd name="csX338" fmla="*/ 1070826 w 4723993"/>
                <a:gd name="csY338" fmla="*/ 1079261 h 4113846"/>
                <a:gd name="csX339" fmla="*/ 1257574 w 4723993"/>
                <a:gd name="csY339" fmla="*/ 1017867 h 4113846"/>
                <a:gd name="csX340" fmla="*/ 1407233 w 4723993"/>
                <a:gd name="csY340" fmla="*/ 984846 h 4113846"/>
                <a:gd name="csX341" fmla="*/ 1469015 w 4723993"/>
                <a:gd name="csY341" fmla="*/ 968917 h 4113846"/>
                <a:gd name="csX342" fmla="*/ 1489302 w 4723993"/>
                <a:gd name="csY342" fmla="*/ 943062 h 4113846"/>
                <a:gd name="csX343" fmla="*/ 1463592 w 4723993"/>
                <a:gd name="csY343" fmla="*/ 927229 h 4113846"/>
                <a:gd name="csX344" fmla="*/ 1395516 w 4723993"/>
                <a:gd name="csY344" fmla="*/ 912220 h 4113846"/>
                <a:gd name="csX345" fmla="*/ 1369371 w 4723993"/>
                <a:gd name="csY345" fmla="*/ 884863 h 4113846"/>
                <a:gd name="csX346" fmla="*/ 1357896 w 4723993"/>
                <a:gd name="csY346" fmla="*/ 828602 h 4113846"/>
                <a:gd name="csX347" fmla="*/ 1337754 w 4723993"/>
                <a:gd name="csY347" fmla="*/ 778925 h 4113846"/>
                <a:gd name="csX348" fmla="*/ 1227748 w 4723993"/>
                <a:gd name="csY348" fmla="*/ 788899 h 4113846"/>
                <a:gd name="csX349" fmla="*/ 1173666 w 4723993"/>
                <a:gd name="csY349" fmla="*/ 829522 h 4113846"/>
                <a:gd name="csX350" fmla="*/ 1110722 w 4723993"/>
                <a:gd name="csY350" fmla="*/ 806281 h 4113846"/>
                <a:gd name="csX351" fmla="*/ 993793 w 4723993"/>
                <a:gd name="csY351" fmla="*/ 808799 h 4113846"/>
                <a:gd name="csX352" fmla="*/ 3340801 w 4723993"/>
                <a:gd name="csY352" fmla="*/ 695017 h 4113846"/>
                <a:gd name="csX353" fmla="*/ 2465116 w 4723993"/>
                <a:gd name="csY353" fmla="*/ 901761 h 4113846"/>
                <a:gd name="csX354" fmla="*/ 2512081 w 4723993"/>
                <a:gd name="csY354" fmla="*/ 921855 h 4113846"/>
                <a:gd name="csX355" fmla="*/ 2554737 w 4723993"/>
                <a:gd name="csY355" fmla="*/ 954730 h 4113846"/>
                <a:gd name="csX356" fmla="*/ 3415219 w 4723993"/>
                <a:gd name="csY356" fmla="*/ 869515 h 4113846"/>
                <a:gd name="csX357" fmla="*/ 3340801 w 4723993"/>
                <a:gd name="csY357" fmla="*/ 695017 h 4113846"/>
                <a:gd name="csX358" fmla="*/ 1417692 w 4723993"/>
                <a:gd name="csY358" fmla="*/ 1165009 h 4113846"/>
                <a:gd name="csX359" fmla="*/ 1405200 w 4723993"/>
                <a:gd name="csY359" fmla="*/ 1277048 h 4113846"/>
                <a:gd name="csX360" fmla="*/ 1284930 w 4723993"/>
                <a:gd name="csY360" fmla="*/ 1381679 h 4113846"/>
                <a:gd name="csX361" fmla="*/ 1273794 w 4723993"/>
                <a:gd name="csY361" fmla="*/ 1382745 h 4113846"/>
                <a:gd name="csX362" fmla="*/ 1335478 w 4723993"/>
                <a:gd name="csY362" fmla="*/ 1502385 h 4113846"/>
                <a:gd name="csX363" fmla="*/ 1476858 w 4723993"/>
                <a:gd name="csY363" fmla="*/ 1438667 h 4113846"/>
                <a:gd name="csX364" fmla="*/ 1489302 w 4723993"/>
                <a:gd name="csY364" fmla="*/ 1418622 h 4113846"/>
                <a:gd name="csX365" fmla="*/ 1504699 w 4723993"/>
                <a:gd name="csY365" fmla="*/ 1342800 h 4113846"/>
                <a:gd name="csX366" fmla="*/ 1545079 w 4723993"/>
                <a:gd name="csY366" fmla="*/ 1254824 h 4113846"/>
                <a:gd name="csX367" fmla="*/ 1720836 w 4723993"/>
                <a:gd name="csY367" fmla="*/ 1211442 h 4113846"/>
                <a:gd name="csX368" fmla="*/ 1739622 w 4723993"/>
                <a:gd name="csY368" fmla="*/ 1216332 h 4113846"/>
                <a:gd name="csX369" fmla="*/ 1807649 w 4723993"/>
                <a:gd name="csY369" fmla="*/ 1219140 h 4113846"/>
                <a:gd name="csX370" fmla="*/ 1763589 w 4723993"/>
                <a:gd name="csY370" fmla="*/ 1094368 h 4113846"/>
                <a:gd name="csX371" fmla="*/ 1767801 w 4723993"/>
                <a:gd name="csY371" fmla="*/ 959863 h 4113846"/>
                <a:gd name="csX372" fmla="*/ 1417789 w 4723993"/>
                <a:gd name="csY372" fmla="*/ 1165058 h 4113846"/>
                <a:gd name="csX373" fmla="*/ 1334122 w 4723993"/>
                <a:gd name="csY373" fmla="*/ 2905148 h 4113846"/>
                <a:gd name="csX374" fmla="*/ 1089757 w 4723993"/>
                <a:gd name="csY374" fmla="*/ 2929308 h 4113846"/>
                <a:gd name="csX375" fmla="*/ 1089757 w 4723993"/>
                <a:gd name="csY375" fmla="*/ 3242524 h 4113846"/>
                <a:gd name="csX376" fmla="*/ 1316595 w 4723993"/>
                <a:gd name="csY376" fmla="*/ 3248963 h 4113846"/>
                <a:gd name="csX377" fmla="*/ 1338335 w 4723993"/>
                <a:gd name="csY377" fmla="*/ 3158615 h 4113846"/>
                <a:gd name="csX378" fmla="*/ 1341337 w 4723993"/>
                <a:gd name="csY378" fmla="*/ 3126418 h 4113846"/>
                <a:gd name="csX379" fmla="*/ 1335769 w 4723993"/>
                <a:gd name="csY379" fmla="*/ 2928921 h 4113846"/>
                <a:gd name="csX380" fmla="*/ 1334122 w 4723993"/>
                <a:gd name="csY380" fmla="*/ 2905148 h 4113846"/>
                <a:gd name="csX381" fmla="*/ 1094067 w 4723993"/>
                <a:gd name="csY381" fmla="*/ 1780691 h 4113846"/>
                <a:gd name="csX382" fmla="*/ 1321001 w 4723993"/>
                <a:gd name="csY382" fmla="*/ 1665747 h 4113846"/>
                <a:gd name="csX383" fmla="*/ 1325988 w 4723993"/>
                <a:gd name="csY383" fmla="*/ 1645944 h 4113846"/>
                <a:gd name="csX384" fmla="*/ 1310785 w 4723993"/>
                <a:gd name="csY384" fmla="*/ 1572639 h 4113846"/>
                <a:gd name="csX385" fmla="*/ 1232929 w 4723993"/>
                <a:gd name="csY385" fmla="*/ 1401143 h 4113846"/>
                <a:gd name="csX386" fmla="*/ 1079541 w 4723993"/>
                <a:gd name="csY386" fmla="*/ 1304501 h 4113846"/>
                <a:gd name="csX387" fmla="*/ 1041824 w 4723993"/>
                <a:gd name="csY387" fmla="*/ 1301015 h 4113846"/>
                <a:gd name="csX388" fmla="*/ 1071843 w 4723993"/>
                <a:gd name="csY388" fmla="*/ 1371657 h 4113846"/>
                <a:gd name="csX389" fmla="*/ 1088063 w 4723993"/>
                <a:gd name="csY389" fmla="*/ 1467476 h 4113846"/>
                <a:gd name="csX390" fmla="*/ 1094067 w 4723993"/>
                <a:gd name="csY390" fmla="*/ 1694798 h 4113846"/>
                <a:gd name="csX391" fmla="*/ 1094163 w 4723993"/>
                <a:gd name="csY391" fmla="*/ 1780788 h 4113846"/>
                <a:gd name="csX392" fmla="*/ 1629229 w 4723993"/>
                <a:gd name="csY392" fmla="*/ 1786937 h 4113846"/>
                <a:gd name="csX393" fmla="*/ 1623903 w 4723993"/>
                <a:gd name="csY393" fmla="*/ 1784710 h 4113846"/>
                <a:gd name="csX394" fmla="*/ 1610153 w 4723993"/>
                <a:gd name="csY394" fmla="*/ 1806837 h 4113846"/>
                <a:gd name="csX395" fmla="*/ 1437107 w 4723993"/>
                <a:gd name="csY395" fmla="*/ 2028929 h 4113846"/>
                <a:gd name="csX396" fmla="*/ 1428198 w 4723993"/>
                <a:gd name="csY396" fmla="*/ 2053042 h 4113846"/>
                <a:gd name="csX397" fmla="*/ 1431830 w 4723993"/>
                <a:gd name="csY397" fmla="*/ 2132980 h 4113846"/>
                <a:gd name="csX398" fmla="*/ 1451875 w 4723993"/>
                <a:gd name="csY398" fmla="*/ 2555184 h 4113846"/>
                <a:gd name="csX399" fmla="*/ 1424519 w 4723993"/>
                <a:gd name="csY399" fmla="*/ 2589076 h 4113846"/>
                <a:gd name="csX400" fmla="*/ 1363076 w 4723993"/>
                <a:gd name="csY400" fmla="*/ 2595612 h 4113846"/>
                <a:gd name="csX401" fmla="*/ 1368741 w 4723993"/>
                <a:gd name="csY401" fmla="*/ 2664172 h 4113846"/>
                <a:gd name="csX402" fmla="*/ 1376875 w 4723993"/>
                <a:gd name="csY402" fmla="*/ 2944270 h 4113846"/>
                <a:gd name="csX403" fmla="*/ 1379006 w 4723993"/>
                <a:gd name="csY403" fmla="*/ 2962329 h 4113846"/>
                <a:gd name="csX404" fmla="*/ 1629181 w 4723993"/>
                <a:gd name="csY404" fmla="*/ 1786889 h 4113846"/>
                <a:gd name="csX405" fmla="*/ 1357411 w 4723993"/>
                <a:gd name="csY405" fmla="*/ 3848280 h 4113846"/>
                <a:gd name="csX406" fmla="*/ 1355426 w 4723993"/>
                <a:gd name="csY406" fmla="*/ 3600622 h 4113846"/>
                <a:gd name="csX407" fmla="*/ 1083850 w 4723993"/>
                <a:gd name="csY407" fmla="*/ 3615971 h 4113846"/>
                <a:gd name="csX408" fmla="*/ 1083463 w 4723993"/>
                <a:gd name="csY408" fmla="*/ 3870165 h 4113846"/>
                <a:gd name="csX409" fmla="*/ 1357411 w 4723993"/>
                <a:gd name="csY409" fmla="*/ 3848231 h 4113846"/>
                <a:gd name="csX410" fmla="*/ 1396775 w 4723993"/>
                <a:gd name="csY410" fmla="*/ 3545135 h 4113846"/>
                <a:gd name="csX411" fmla="*/ 1394500 w 4723993"/>
                <a:gd name="csY411" fmla="*/ 3554916 h 4113846"/>
                <a:gd name="csX412" fmla="*/ 1395371 w 4723993"/>
                <a:gd name="csY412" fmla="*/ 3579899 h 4113846"/>
                <a:gd name="csX413" fmla="*/ 1398954 w 4723993"/>
                <a:gd name="csY413" fmla="*/ 3852201 h 4113846"/>
                <a:gd name="csX414" fmla="*/ 1361188 w 4723993"/>
                <a:gd name="csY414" fmla="*/ 3890113 h 4113846"/>
                <a:gd name="csX415" fmla="*/ 1316014 w 4723993"/>
                <a:gd name="csY415" fmla="*/ 3891808 h 4113846"/>
                <a:gd name="csX416" fmla="*/ 1342983 w 4723993"/>
                <a:gd name="csY416" fmla="*/ 3925216 h 4113846"/>
                <a:gd name="csX417" fmla="*/ 1411494 w 4723993"/>
                <a:gd name="csY417" fmla="*/ 3965451 h 4113846"/>
                <a:gd name="csX418" fmla="*/ 1490222 w 4723993"/>
                <a:gd name="csY418" fmla="*/ 4002926 h 4113846"/>
                <a:gd name="csX419" fmla="*/ 1524840 w 4723993"/>
                <a:gd name="csY419" fmla="*/ 4029072 h 4113846"/>
                <a:gd name="csX420" fmla="*/ 1574517 w 4723993"/>
                <a:gd name="csY420" fmla="*/ 3606868 h 4113846"/>
                <a:gd name="csX421" fmla="*/ 1396727 w 4723993"/>
                <a:gd name="csY421" fmla="*/ 3545184 h 4113846"/>
                <a:gd name="csX422" fmla="*/ 1047150 w 4723993"/>
                <a:gd name="csY422" fmla="*/ 3241459 h 4113846"/>
                <a:gd name="csX423" fmla="*/ 1041097 w 4723993"/>
                <a:gd name="csY423" fmla="*/ 2938120 h 4113846"/>
                <a:gd name="csX424" fmla="*/ 831061 w 4723993"/>
                <a:gd name="csY424" fmla="*/ 2959957 h 4113846"/>
                <a:gd name="csX425" fmla="*/ 842245 w 4723993"/>
                <a:gd name="csY425" fmla="*/ 3232743 h 4113846"/>
                <a:gd name="csX426" fmla="*/ 1047150 w 4723993"/>
                <a:gd name="csY426" fmla="*/ 3241459 h 4113846"/>
                <a:gd name="csX427" fmla="*/ 844230 w 4723993"/>
                <a:gd name="csY427" fmla="*/ 3273172 h 4113846"/>
                <a:gd name="csX428" fmla="*/ 858998 w 4723993"/>
                <a:gd name="csY428" fmla="*/ 3590309 h 4113846"/>
                <a:gd name="csX429" fmla="*/ 1042308 w 4723993"/>
                <a:gd name="csY429" fmla="*/ 3573121 h 4113846"/>
                <a:gd name="csX430" fmla="*/ 1049522 w 4723993"/>
                <a:gd name="csY430" fmla="*/ 3282129 h 4113846"/>
                <a:gd name="csX431" fmla="*/ 844230 w 4723993"/>
                <a:gd name="csY431" fmla="*/ 3273172 h 4113846"/>
                <a:gd name="csX432" fmla="*/ 674332 w 4723993"/>
                <a:gd name="csY432" fmla="*/ 3589970 h 4113846"/>
                <a:gd name="csX433" fmla="*/ 687938 w 4723993"/>
                <a:gd name="csY433" fmla="*/ 3568085 h 4113846"/>
                <a:gd name="csX434" fmla="*/ 791552 w 4723993"/>
                <a:gd name="csY434" fmla="*/ 3346525 h 4113846"/>
                <a:gd name="csX435" fmla="*/ 802736 w 4723993"/>
                <a:gd name="csY435" fmla="*/ 3308227 h 4113846"/>
                <a:gd name="csX436" fmla="*/ 799783 w 4723993"/>
                <a:gd name="csY436" fmla="*/ 3269153 h 4113846"/>
                <a:gd name="csX437" fmla="*/ 643635 w 4723993"/>
                <a:gd name="csY437" fmla="*/ 3257436 h 4113846"/>
                <a:gd name="csX438" fmla="*/ 507533 w 4723993"/>
                <a:gd name="csY438" fmla="*/ 3481418 h 4113846"/>
                <a:gd name="csX439" fmla="*/ 674235 w 4723993"/>
                <a:gd name="csY439" fmla="*/ 3589873 h 4113846"/>
                <a:gd name="csX440" fmla="*/ 726284 w 4723993"/>
                <a:gd name="csY440" fmla="*/ 2958359 h 4113846"/>
                <a:gd name="csX441" fmla="*/ 501383 w 4723993"/>
                <a:gd name="csY441" fmla="*/ 2969060 h 4113846"/>
                <a:gd name="csX442" fmla="*/ 410794 w 4723993"/>
                <a:gd name="csY442" fmla="*/ 3212989 h 4113846"/>
                <a:gd name="csX443" fmla="*/ 617393 w 4723993"/>
                <a:gd name="csY443" fmla="*/ 3212989 h 4113846"/>
                <a:gd name="csX444" fmla="*/ 726236 w 4723993"/>
                <a:gd name="csY444" fmla="*/ 2958359 h 4113846"/>
                <a:gd name="csX445" fmla="*/ 1306427 w 4723993"/>
                <a:gd name="csY445" fmla="*/ 3288327 h 4113846"/>
                <a:gd name="csX446" fmla="*/ 1089854 w 4723993"/>
                <a:gd name="csY446" fmla="*/ 3281984 h 4113846"/>
                <a:gd name="csX447" fmla="*/ 1082592 w 4723993"/>
                <a:gd name="csY447" fmla="*/ 3574283 h 4113846"/>
                <a:gd name="csX448" fmla="*/ 1234914 w 4723993"/>
                <a:gd name="csY448" fmla="*/ 3569005 h 4113846"/>
                <a:gd name="csX449" fmla="*/ 1250892 w 4723993"/>
                <a:gd name="csY449" fmla="*/ 3527415 h 4113846"/>
                <a:gd name="csX450" fmla="*/ 1276360 w 4723993"/>
                <a:gd name="csY450" fmla="*/ 3420508 h 4113846"/>
                <a:gd name="csX451" fmla="*/ 1306476 w 4723993"/>
                <a:gd name="csY451" fmla="*/ 3288327 h 4113846"/>
                <a:gd name="csX452" fmla="*/ 786613 w 4723993"/>
                <a:gd name="csY452" fmla="*/ 2714043 h 4113846"/>
                <a:gd name="csX453" fmla="*/ 565876 w 4723993"/>
                <a:gd name="csY453" fmla="*/ 2707700 h 4113846"/>
                <a:gd name="csX454" fmla="*/ 513827 w 4723993"/>
                <a:gd name="csY454" fmla="*/ 2923159 h 4113846"/>
                <a:gd name="csX455" fmla="*/ 740180 w 4723993"/>
                <a:gd name="csY455" fmla="*/ 2916623 h 4113846"/>
                <a:gd name="csX456" fmla="*/ 786565 w 4723993"/>
                <a:gd name="csY456" fmla="*/ 2713994 h 4113846"/>
                <a:gd name="csX457" fmla="*/ 485357 w 4723993"/>
                <a:gd name="csY457" fmla="*/ 3514874 h 4113846"/>
                <a:gd name="csX458" fmla="*/ 346011 w 4723993"/>
                <a:gd name="csY458" fmla="*/ 3683368 h 4113846"/>
                <a:gd name="csX459" fmla="*/ 516006 w 4723993"/>
                <a:gd name="csY459" fmla="*/ 3809352 h 4113846"/>
                <a:gd name="csX460" fmla="*/ 655788 w 4723993"/>
                <a:gd name="csY460" fmla="*/ 3621151 h 4113846"/>
                <a:gd name="csX461" fmla="*/ 485357 w 4723993"/>
                <a:gd name="csY461" fmla="*/ 3514874 h 4113846"/>
                <a:gd name="csX462" fmla="*/ 859821 w 4723993"/>
                <a:gd name="csY462" fmla="*/ 3630884 h 4113846"/>
                <a:gd name="csX463" fmla="*/ 859821 w 4723993"/>
                <a:gd name="csY463" fmla="*/ 3853557 h 4113846"/>
                <a:gd name="csX464" fmla="*/ 1036256 w 4723993"/>
                <a:gd name="csY464" fmla="*/ 3866969 h 4113846"/>
                <a:gd name="csX465" fmla="*/ 1035045 w 4723993"/>
                <a:gd name="csY465" fmla="*/ 3614228 h 4113846"/>
                <a:gd name="csX466" fmla="*/ 859869 w 4723993"/>
                <a:gd name="csY466" fmla="*/ 3630884 h 4113846"/>
                <a:gd name="csX467" fmla="*/ 1816316 w 4723993"/>
                <a:gd name="csY467" fmla="*/ 1278501 h 4113846"/>
                <a:gd name="csX468" fmla="*/ 1815396 w 4723993"/>
                <a:gd name="csY468" fmla="*/ 1273950 h 4113846"/>
                <a:gd name="csX469" fmla="*/ 1791526 w 4723993"/>
                <a:gd name="csY469" fmla="*/ 1274095 h 4113846"/>
                <a:gd name="csX470" fmla="*/ 1700065 w 4723993"/>
                <a:gd name="csY470" fmla="*/ 1337087 h 4113846"/>
                <a:gd name="csX471" fmla="*/ 1653874 w 4723993"/>
                <a:gd name="csY471" fmla="*/ 1447431 h 4113846"/>
                <a:gd name="csX472" fmla="*/ 1642689 w 4723993"/>
                <a:gd name="csY472" fmla="*/ 1474981 h 4113846"/>
                <a:gd name="csX473" fmla="*/ 1624049 w 4723993"/>
                <a:gd name="csY473" fmla="*/ 1482582 h 4113846"/>
                <a:gd name="csX474" fmla="*/ 1610395 w 4723993"/>
                <a:gd name="csY474" fmla="*/ 1467185 h 4113846"/>
                <a:gd name="csX475" fmla="*/ 1610927 w 4723993"/>
                <a:gd name="csY475" fmla="*/ 1454984 h 4113846"/>
                <a:gd name="csX476" fmla="*/ 1677744 w 4723993"/>
                <a:gd name="csY476" fmla="*/ 1299853 h 4113846"/>
                <a:gd name="csX477" fmla="*/ 1711056 w 4723993"/>
                <a:gd name="csY477" fmla="*/ 1262281 h 4113846"/>
                <a:gd name="csX478" fmla="*/ 1701517 w 4723993"/>
                <a:gd name="csY478" fmla="*/ 1263540 h 4113846"/>
                <a:gd name="csX479" fmla="*/ 1627922 w 4723993"/>
                <a:gd name="csY479" fmla="*/ 1333842 h 4113846"/>
                <a:gd name="csX480" fmla="*/ 1594320 w 4723993"/>
                <a:gd name="csY480" fmla="*/ 1438377 h 4113846"/>
                <a:gd name="csX481" fmla="*/ 1568077 w 4723993"/>
                <a:gd name="csY481" fmla="*/ 1462198 h 4113846"/>
                <a:gd name="csX482" fmla="*/ 1556215 w 4723993"/>
                <a:gd name="csY482" fmla="*/ 1428499 h 4113846"/>
                <a:gd name="csX483" fmla="*/ 1574614 w 4723993"/>
                <a:gd name="csY483" fmla="*/ 1361005 h 4113846"/>
                <a:gd name="csX484" fmla="*/ 1667044 w 4723993"/>
                <a:gd name="csY484" fmla="*/ 1236135 h 4113846"/>
                <a:gd name="csX485" fmla="*/ 1668061 w 4723993"/>
                <a:gd name="csY485" fmla="*/ 1232213 h 4113846"/>
                <a:gd name="csX486" fmla="*/ 1574566 w 4723993"/>
                <a:gd name="csY486" fmla="*/ 1279615 h 4113846"/>
                <a:gd name="csX487" fmla="*/ 1534766 w 4723993"/>
                <a:gd name="csY487" fmla="*/ 1389281 h 4113846"/>
                <a:gd name="csX488" fmla="*/ 1526487 w 4723993"/>
                <a:gd name="csY488" fmla="*/ 1448593 h 4113846"/>
                <a:gd name="csX489" fmla="*/ 1501600 w 4723993"/>
                <a:gd name="csY489" fmla="*/ 1533905 h 4113846"/>
                <a:gd name="csX490" fmla="*/ 1638332 w 4723993"/>
                <a:gd name="csY490" fmla="*/ 1688794 h 4113846"/>
                <a:gd name="csX491" fmla="*/ 1643803 w 4723993"/>
                <a:gd name="csY491" fmla="*/ 1667732 h 4113846"/>
                <a:gd name="csX492" fmla="*/ 1658861 w 4723993"/>
                <a:gd name="csY492" fmla="*/ 1559518 h 4113846"/>
                <a:gd name="csX493" fmla="*/ 1696675 w 4723993"/>
                <a:gd name="csY493" fmla="*/ 1401918 h 4113846"/>
                <a:gd name="csX494" fmla="*/ 1779567 w 4723993"/>
                <a:gd name="csY494" fmla="*/ 1299272 h 4113846"/>
                <a:gd name="csX495" fmla="*/ 1816268 w 4723993"/>
                <a:gd name="csY495" fmla="*/ 1278404 h 4113846"/>
                <a:gd name="csX496" fmla="*/ 827236 w 4723993"/>
                <a:gd name="csY496" fmla="*/ 2714672 h 4113846"/>
                <a:gd name="csX497" fmla="*/ 831545 w 4723993"/>
                <a:gd name="csY497" fmla="*/ 2917301 h 4113846"/>
                <a:gd name="csX498" fmla="*/ 1044148 w 4723993"/>
                <a:gd name="csY498" fmla="*/ 2894302 h 4113846"/>
                <a:gd name="csX499" fmla="*/ 1039258 w 4723993"/>
                <a:gd name="csY499" fmla="*/ 2721644 h 4113846"/>
                <a:gd name="csX500" fmla="*/ 827284 w 4723993"/>
                <a:gd name="csY500" fmla="*/ 2714672 h 4113846"/>
                <a:gd name="csX501" fmla="*/ 1331605 w 4723993"/>
                <a:gd name="csY501" fmla="*/ 2865494 h 4113846"/>
                <a:gd name="csX502" fmla="*/ 1331605 w 4723993"/>
                <a:gd name="csY502" fmla="*/ 2731182 h 4113846"/>
                <a:gd name="csX503" fmla="*/ 1079009 w 4723993"/>
                <a:gd name="csY503" fmla="*/ 2723000 h 4113846"/>
                <a:gd name="csX504" fmla="*/ 1084819 w 4723993"/>
                <a:gd name="csY504" fmla="*/ 2889703 h 4113846"/>
                <a:gd name="csX505" fmla="*/ 1331556 w 4723993"/>
                <a:gd name="csY505" fmla="*/ 2865494 h 4113846"/>
                <a:gd name="csX506" fmla="*/ 2350317 w 4723993"/>
                <a:gd name="csY506" fmla="*/ 615563 h 4113846"/>
                <a:gd name="csX507" fmla="*/ 2479931 w 4723993"/>
                <a:gd name="csY507" fmla="*/ 749778 h 4113846"/>
                <a:gd name="csX508" fmla="*/ 2633077 w 4723993"/>
                <a:gd name="csY508" fmla="*/ 693274 h 4113846"/>
                <a:gd name="csX509" fmla="*/ 2614097 w 4723993"/>
                <a:gd name="csY509" fmla="*/ 683203 h 4113846"/>
                <a:gd name="csX510" fmla="*/ 2531061 w 4723993"/>
                <a:gd name="csY510" fmla="*/ 626506 h 4113846"/>
                <a:gd name="csX511" fmla="*/ 2515325 w 4723993"/>
                <a:gd name="csY511" fmla="*/ 601232 h 4113846"/>
                <a:gd name="csX512" fmla="*/ 2521571 w 4723993"/>
                <a:gd name="csY512" fmla="*/ 577023 h 4113846"/>
                <a:gd name="csX513" fmla="*/ 2546264 w 4723993"/>
                <a:gd name="csY513" fmla="*/ 581864 h 4113846"/>
                <a:gd name="csX514" fmla="*/ 2563355 w 4723993"/>
                <a:gd name="csY514" fmla="*/ 603362 h 4113846"/>
                <a:gd name="csX515" fmla="*/ 2622038 w 4723993"/>
                <a:gd name="csY515" fmla="*/ 643307 h 4113846"/>
                <a:gd name="csX516" fmla="*/ 2643148 w 4723993"/>
                <a:gd name="csY516" fmla="*/ 634930 h 4113846"/>
                <a:gd name="csX517" fmla="*/ 2640969 w 4723993"/>
                <a:gd name="csY517" fmla="*/ 617209 h 4113846"/>
                <a:gd name="csX518" fmla="*/ 2565437 w 4723993"/>
                <a:gd name="csY518" fmla="*/ 527878 h 4113846"/>
                <a:gd name="csX519" fmla="*/ 2484918 w 4723993"/>
                <a:gd name="csY519" fmla="*/ 521148 h 4113846"/>
                <a:gd name="csX520" fmla="*/ 2438147 w 4723993"/>
                <a:gd name="csY520" fmla="*/ 549909 h 4113846"/>
                <a:gd name="csX521" fmla="*/ 2350317 w 4723993"/>
                <a:gd name="csY521" fmla="*/ 615563 h 4113846"/>
                <a:gd name="csX522" fmla="*/ 306308 w 4723993"/>
                <a:gd name="csY522" fmla="*/ 3406079 h 4113846"/>
                <a:gd name="csX523" fmla="*/ 184924 w 4723993"/>
                <a:gd name="csY523" fmla="*/ 3564260 h 4113846"/>
                <a:gd name="csX524" fmla="*/ 314200 w 4723993"/>
                <a:gd name="csY524" fmla="*/ 3659692 h 4113846"/>
                <a:gd name="csX525" fmla="*/ 450060 w 4723993"/>
                <a:gd name="csY525" fmla="*/ 3491246 h 4113846"/>
                <a:gd name="csX526" fmla="*/ 306308 w 4723993"/>
                <a:gd name="csY526" fmla="*/ 3406079 h 4113846"/>
                <a:gd name="csX527" fmla="*/ 4465403 w 4723993"/>
                <a:gd name="csY527" fmla="*/ 429639 h 4113846"/>
                <a:gd name="csX528" fmla="*/ 4367502 w 4723993"/>
                <a:gd name="csY528" fmla="*/ 452928 h 4113846"/>
                <a:gd name="csX529" fmla="*/ 4382173 w 4723993"/>
                <a:gd name="csY529" fmla="*/ 507833 h 4113846"/>
                <a:gd name="csX530" fmla="*/ 4447682 w 4723993"/>
                <a:gd name="csY530" fmla="*/ 685624 h 4113846"/>
                <a:gd name="csX531" fmla="*/ 4488886 w 4723993"/>
                <a:gd name="csY531" fmla="*/ 744452 h 4113846"/>
                <a:gd name="csX532" fmla="*/ 4519050 w 4723993"/>
                <a:gd name="csY532" fmla="*/ 759171 h 4113846"/>
                <a:gd name="csX533" fmla="*/ 4610850 w 4723993"/>
                <a:gd name="csY533" fmla="*/ 750697 h 4113846"/>
                <a:gd name="csX534" fmla="*/ 4522681 w 4723993"/>
                <a:gd name="csY534" fmla="*/ 598278 h 4113846"/>
                <a:gd name="csX535" fmla="*/ 4465403 w 4723993"/>
                <a:gd name="csY535" fmla="*/ 429590 h 4113846"/>
                <a:gd name="csX536" fmla="*/ 596960 w 4723993"/>
                <a:gd name="csY536" fmla="*/ 3254580 h 4113846"/>
                <a:gd name="csX537" fmla="*/ 389490 w 4723993"/>
                <a:gd name="csY537" fmla="*/ 3254580 h 4113846"/>
                <a:gd name="csX538" fmla="*/ 329548 w 4723993"/>
                <a:gd name="csY538" fmla="*/ 3365941 h 4113846"/>
                <a:gd name="csX539" fmla="*/ 473931 w 4723993"/>
                <a:gd name="csY539" fmla="*/ 3456821 h 4113846"/>
                <a:gd name="csX540" fmla="*/ 596960 w 4723993"/>
                <a:gd name="csY540" fmla="*/ 3254580 h 4113846"/>
                <a:gd name="csX541" fmla="*/ 4496633 w 4723993"/>
                <a:gd name="csY541" fmla="*/ 43070 h 4113846"/>
                <a:gd name="csX542" fmla="*/ 4488402 w 4723993"/>
                <a:gd name="csY542" fmla="*/ 87905 h 4113846"/>
                <a:gd name="csX543" fmla="*/ 4585479 w 4723993"/>
                <a:gd name="csY543" fmla="*/ 300944 h 4113846"/>
                <a:gd name="csX544" fmla="*/ 4632977 w 4723993"/>
                <a:gd name="csY544" fmla="*/ 679475 h 4113846"/>
                <a:gd name="csX545" fmla="*/ 4629685 w 4723993"/>
                <a:gd name="csY545" fmla="*/ 701650 h 4113846"/>
                <a:gd name="csX546" fmla="*/ 4652974 w 4723993"/>
                <a:gd name="csY546" fmla="*/ 730071 h 4113846"/>
                <a:gd name="csX547" fmla="*/ 4671808 w 4723993"/>
                <a:gd name="csY547" fmla="*/ 714094 h 4113846"/>
                <a:gd name="csX548" fmla="*/ 4678103 w 4723993"/>
                <a:gd name="csY548" fmla="*/ 692644 h 4113846"/>
                <a:gd name="csX549" fmla="*/ 4683526 w 4723993"/>
                <a:gd name="csY549" fmla="*/ 575715 h 4113846"/>
                <a:gd name="csX550" fmla="*/ 4651715 w 4723993"/>
                <a:gd name="csY550" fmla="*/ 363645 h 4113846"/>
                <a:gd name="csX551" fmla="*/ 4573036 w 4723993"/>
                <a:gd name="csY551" fmla="*/ 135161 h 4113846"/>
                <a:gd name="csX552" fmla="*/ 4529750 w 4723993"/>
                <a:gd name="csY552" fmla="*/ 65294 h 4113846"/>
                <a:gd name="csX553" fmla="*/ 4496633 w 4723993"/>
                <a:gd name="csY553" fmla="*/ 43070 h 4113846"/>
                <a:gd name="csX554" fmla="*/ 4441824 w 4723993"/>
                <a:gd name="csY554" fmla="*/ 54739 h 4113846"/>
                <a:gd name="csX555" fmla="*/ 4337386 w 4723993"/>
                <a:gd name="csY555" fmla="*/ 94926 h 4113846"/>
                <a:gd name="csX556" fmla="*/ 4327412 w 4723993"/>
                <a:gd name="csY556" fmla="*/ 112695 h 4113846"/>
                <a:gd name="csX557" fmla="*/ 4324846 w 4723993"/>
                <a:gd name="csY557" fmla="*/ 177575 h 4113846"/>
                <a:gd name="csX558" fmla="*/ 4354139 w 4723993"/>
                <a:gd name="csY558" fmla="*/ 395359 h 4113846"/>
                <a:gd name="csX559" fmla="*/ 4360385 w 4723993"/>
                <a:gd name="csY559" fmla="*/ 413128 h 4113846"/>
                <a:gd name="csX560" fmla="*/ 4458673 w 4723993"/>
                <a:gd name="csY560" fmla="*/ 389694 h 4113846"/>
                <a:gd name="csX561" fmla="*/ 4441824 w 4723993"/>
                <a:gd name="csY561" fmla="*/ 54690 h 4113846"/>
                <a:gd name="csX562" fmla="*/ 2439696 w 4723993"/>
                <a:gd name="csY562" fmla="*/ 765320 h 4113846"/>
                <a:gd name="csX563" fmla="*/ 2278223 w 4723993"/>
                <a:gd name="csY563" fmla="*/ 598375 h 4113846"/>
                <a:gd name="csX564" fmla="*/ 2162116 w 4723993"/>
                <a:gd name="csY564" fmla="*/ 693129 h 4113846"/>
                <a:gd name="csX565" fmla="*/ 2161390 w 4723993"/>
                <a:gd name="csY565" fmla="*/ 695307 h 4113846"/>
                <a:gd name="csX566" fmla="*/ 2162891 w 4723993"/>
                <a:gd name="csY566" fmla="*/ 698987 h 4113846"/>
                <a:gd name="csX567" fmla="*/ 2340197 w 4723993"/>
                <a:gd name="csY567" fmla="*/ 803037 h 4113846"/>
                <a:gd name="csX568" fmla="*/ 2439745 w 4723993"/>
                <a:gd name="csY568" fmla="*/ 765320 h 4113846"/>
                <a:gd name="csX569" fmla="*/ 1844931 w 4723993"/>
                <a:gd name="csY569" fmla="*/ 3711935 h 4113846"/>
                <a:gd name="csX570" fmla="*/ 1969462 w 4723993"/>
                <a:gd name="csY570" fmla="*/ 3901491 h 4113846"/>
                <a:gd name="csX571" fmla="*/ 1987231 w 4723993"/>
                <a:gd name="csY571" fmla="*/ 3655238 h 4113846"/>
                <a:gd name="csX572" fmla="*/ 1917751 w 4723993"/>
                <a:gd name="csY572" fmla="*/ 3687726 h 4113846"/>
                <a:gd name="csX573" fmla="*/ 1844979 w 4723993"/>
                <a:gd name="csY573" fmla="*/ 3711935 h 4113846"/>
                <a:gd name="csX574" fmla="*/ 801671 w 4723993"/>
                <a:gd name="csY574" fmla="*/ 3229209 h 4113846"/>
                <a:gd name="csX575" fmla="*/ 790777 w 4723993"/>
                <a:gd name="csY575" fmla="*/ 2959473 h 4113846"/>
                <a:gd name="csX576" fmla="*/ 771023 w 4723993"/>
                <a:gd name="csY576" fmla="*/ 2959473 h 4113846"/>
                <a:gd name="csX577" fmla="*/ 663099 w 4723993"/>
                <a:gd name="csY577" fmla="*/ 3218121 h 4113846"/>
                <a:gd name="csX578" fmla="*/ 801671 w 4723993"/>
                <a:gd name="csY578" fmla="*/ 3229209 h 4113846"/>
                <a:gd name="csX579" fmla="*/ 1078476 w 4723993"/>
                <a:gd name="csY579" fmla="*/ 2682668 h 4113846"/>
                <a:gd name="csX580" fmla="*/ 1332912 w 4723993"/>
                <a:gd name="csY580" fmla="*/ 2690657 h 4113846"/>
                <a:gd name="csX581" fmla="*/ 1327199 w 4723993"/>
                <a:gd name="csY581" fmla="*/ 2601665 h 4113846"/>
                <a:gd name="csX582" fmla="*/ 1078428 w 4723993"/>
                <a:gd name="csY582" fmla="*/ 2609799 h 4113846"/>
                <a:gd name="csX583" fmla="*/ 1078428 w 4723993"/>
                <a:gd name="csY583" fmla="*/ 2682619 h 4113846"/>
                <a:gd name="csX584" fmla="*/ 796684 w 4723993"/>
                <a:gd name="csY584" fmla="*/ 2603553 h 4113846"/>
                <a:gd name="csX585" fmla="*/ 590569 w 4723993"/>
                <a:gd name="csY585" fmla="*/ 2585929 h 4113846"/>
                <a:gd name="csX586" fmla="*/ 573865 w 4723993"/>
                <a:gd name="csY586" fmla="*/ 2666060 h 4113846"/>
                <a:gd name="csX587" fmla="*/ 790535 w 4723993"/>
                <a:gd name="csY587" fmla="*/ 2673178 h 4113846"/>
                <a:gd name="csX588" fmla="*/ 796684 w 4723993"/>
                <a:gd name="csY588" fmla="*/ 2603553 h 4113846"/>
                <a:gd name="csX589" fmla="*/ 1038338 w 4723993"/>
                <a:gd name="csY589" fmla="*/ 2681215 h 4113846"/>
                <a:gd name="csX590" fmla="*/ 1037757 w 4723993"/>
                <a:gd name="csY590" fmla="*/ 2607523 h 4113846"/>
                <a:gd name="csX591" fmla="*/ 837888 w 4723993"/>
                <a:gd name="csY591" fmla="*/ 2607523 h 4113846"/>
                <a:gd name="csX592" fmla="*/ 832852 w 4723993"/>
                <a:gd name="csY592" fmla="*/ 2674630 h 4113846"/>
                <a:gd name="csX593" fmla="*/ 1038289 w 4723993"/>
                <a:gd name="csY593" fmla="*/ 2681215 h 4113846"/>
                <a:gd name="csX594" fmla="*/ 835128 w 4723993"/>
                <a:gd name="csY594" fmla="*/ 938849 h 4113846"/>
                <a:gd name="csX595" fmla="*/ 759838 w 4723993"/>
                <a:gd name="csY595" fmla="*/ 979085 h 4113846"/>
                <a:gd name="csX596" fmla="*/ 760419 w 4723993"/>
                <a:gd name="csY596" fmla="*/ 1059943 h 4113846"/>
                <a:gd name="csX597" fmla="*/ 844715 w 4723993"/>
                <a:gd name="csY597" fmla="*/ 1097757 h 4113846"/>
                <a:gd name="csX598" fmla="*/ 835128 w 4723993"/>
                <a:gd name="csY598" fmla="*/ 938849 h 4113846"/>
                <a:gd name="csX599" fmla="*/ 2522491 w 4723993"/>
                <a:gd name="csY599" fmla="*/ 462998 h 4113846"/>
                <a:gd name="csX600" fmla="*/ 2524137 w 4723993"/>
                <a:gd name="csY600" fmla="*/ 468712 h 4113846"/>
                <a:gd name="csX601" fmla="*/ 2543020 w 4723993"/>
                <a:gd name="csY601" fmla="*/ 471714 h 4113846"/>
                <a:gd name="csX602" fmla="*/ 2583594 w 4723993"/>
                <a:gd name="csY602" fmla="*/ 462660 h 4113846"/>
                <a:gd name="csX603" fmla="*/ 2665904 w 4723993"/>
                <a:gd name="csY603" fmla="*/ 393470 h 4113846"/>
                <a:gd name="csX604" fmla="*/ 2713499 w 4723993"/>
                <a:gd name="csY604" fmla="*/ 345682 h 4113846"/>
                <a:gd name="csX605" fmla="*/ 2724248 w 4723993"/>
                <a:gd name="csY605" fmla="*/ 318713 h 4113846"/>
                <a:gd name="csX606" fmla="*/ 2522491 w 4723993"/>
                <a:gd name="csY606" fmla="*/ 462998 h 4113846"/>
                <a:gd name="csX607" fmla="*/ 1361575 w 4723993"/>
                <a:gd name="csY607" fmla="*/ 1625996 h 4113846"/>
                <a:gd name="csX608" fmla="*/ 1438366 w 4723993"/>
                <a:gd name="csY608" fmla="*/ 1520590 h 4113846"/>
                <a:gd name="csX609" fmla="*/ 1461704 w 4723993"/>
                <a:gd name="csY609" fmla="*/ 1502724 h 4113846"/>
                <a:gd name="csX610" fmla="*/ 1477536 w 4723993"/>
                <a:gd name="csY610" fmla="*/ 1481469 h 4113846"/>
                <a:gd name="csX611" fmla="*/ 1343758 w 4723993"/>
                <a:gd name="csY611" fmla="*/ 1542911 h 4113846"/>
                <a:gd name="csX612" fmla="*/ 1361624 w 4723993"/>
                <a:gd name="csY612" fmla="*/ 1626044 h 4113846"/>
                <a:gd name="csX613" fmla="*/ 2632932 w 4723993"/>
                <a:gd name="csY613" fmla="*/ 537126 h 4113846"/>
                <a:gd name="csX614" fmla="*/ 2682851 w 4723993"/>
                <a:gd name="csY614" fmla="*/ 484351 h 4113846"/>
                <a:gd name="csX615" fmla="*/ 2601267 w 4723993"/>
                <a:gd name="csY615" fmla="*/ 504396 h 4113846"/>
                <a:gd name="csX616" fmla="*/ 2632932 w 4723993"/>
                <a:gd name="csY616" fmla="*/ 537126 h 4113846"/>
                <a:gd name="csX617" fmla="*/ 2768696 w 4723993"/>
                <a:gd name="csY617" fmla="*/ 628733 h 4113846"/>
                <a:gd name="csX618" fmla="*/ 2665178 w 4723993"/>
                <a:gd name="csY618" fmla="*/ 677587 h 4113846"/>
                <a:gd name="csX619" fmla="*/ 2747973 w 4723993"/>
                <a:gd name="csY619" fmla="*/ 650182 h 4113846"/>
                <a:gd name="csX620" fmla="*/ 2768696 w 4723993"/>
                <a:gd name="csY620" fmla="*/ 628733 h 4113846"/>
                <a:gd name="csX621" fmla="*/ 2682076 w 4723993"/>
                <a:gd name="csY621" fmla="*/ 604379 h 4113846"/>
                <a:gd name="csX622" fmla="*/ 2739015 w 4723993"/>
                <a:gd name="csY622" fmla="*/ 551361 h 4113846"/>
                <a:gd name="csX623" fmla="*/ 2657577 w 4723993"/>
                <a:gd name="csY623" fmla="*/ 571745 h 4113846"/>
                <a:gd name="csX624" fmla="*/ 2682076 w 4723993"/>
                <a:gd name="csY624" fmla="*/ 604379 h 41138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</a:cxnLst>
              <a:rect l="l" t="t" r="r" b="b"/>
              <a:pathLst>
                <a:path w="4723993" h="4113846">
                  <a:moveTo>
                    <a:pt x="3165674" y="2207543"/>
                  </a:moveTo>
                  <a:cubicBezTo>
                    <a:pt x="3140738" y="2206236"/>
                    <a:pt x="3119192" y="2204832"/>
                    <a:pt x="3097647" y="2203960"/>
                  </a:cubicBezTo>
                  <a:cubicBezTo>
                    <a:pt x="3048454" y="2201975"/>
                    <a:pt x="2999310" y="2199748"/>
                    <a:pt x="2950117" y="2198537"/>
                  </a:cubicBezTo>
                  <a:cubicBezTo>
                    <a:pt x="2841322" y="2195826"/>
                    <a:pt x="2734609" y="2178153"/>
                    <a:pt x="2628138" y="2156946"/>
                  </a:cubicBezTo>
                  <a:cubicBezTo>
                    <a:pt x="2550331" y="2141453"/>
                    <a:pt x="2474315" y="2120149"/>
                    <a:pt x="2399170" y="2095310"/>
                  </a:cubicBezTo>
                  <a:cubicBezTo>
                    <a:pt x="2393796" y="2093519"/>
                    <a:pt x="2388131" y="2092744"/>
                    <a:pt x="2379561" y="2090808"/>
                  </a:cubicBezTo>
                  <a:cubicBezTo>
                    <a:pt x="2381982" y="2140145"/>
                    <a:pt x="2382272" y="2187692"/>
                    <a:pt x="2387017" y="2234802"/>
                  </a:cubicBezTo>
                  <a:cubicBezTo>
                    <a:pt x="2404109" y="2404846"/>
                    <a:pt x="2421394" y="2574889"/>
                    <a:pt x="2441052" y="2744691"/>
                  </a:cubicBezTo>
                  <a:cubicBezTo>
                    <a:pt x="2475138" y="3038684"/>
                    <a:pt x="2513194" y="3332145"/>
                    <a:pt x="2568875" y="3622991"/>
                  </a:cubicBezTo>
                  <a:cubicBezTo>
                    <a:pt x="2570908" y="3633643"/>
                    <a:pt x="2572458" y="3644392"/>
                    <a:pt x="2574443" y="3655044"/>
                  </a:cubicBezTo>
                  <a:cubicBezTo>
                    <a:pt x="2577058" y="3669085"/>
                    <a:pt x="2572845" y="3681528"/>
                    <a:pt x="2565437" y="3693004"/>
                  </a:cubicBezTo>
                  <a:cubicBezTo>
                    <a:pt x="2555270" y="3708691"/>
                    <a:pt x="2541083" y="3713387"/>
                    <a:pt x="2524524" y="3704769"/>
                  </a:cubicBezTo>
                  <a:cubicBezTo>
                    <a:pt x="2512807" y="3698669"/>
                    <a:pt x="2502446" y="3690002"/>
                    <a:pt x="2491600" y="3682303"/>
                  </a:cubicBezTo>
                  <a:cubicBezTo>
                    <a:pt x="2463711" y="3662549"/>
                    <a:pt x="2436743" y="3641390"/>
                    <a:pt x="2407934" y="3623185"/>
                  </a:cubicBezTo>
                  <a:cubicBezTo>
                    <a:pt x="2359419" y="3592537"/>
                    <a:pt x="2306111" y="3573896"/>
                    <a:pt x="2249075" y="3566439"/>
                  </a:cubicBezTo>
                  <a:cubicBezTo>
                    <a:pt x="2245928" y="3566052"/>
                    <a:pt x="2242732" y="3566391"/>
                    <a:pt x="2237503" y="3566391"/>
                  </a:cubicBezTo>
                  <a:cubicBezTo>
                    <a:pt x="2239149" y="3573944"/>
                    <a:pt x="2239440" y="3580529"/>
                    <a:pt x="2241958" y="3586145"/>
                  </a:cubicBezTo>
                  <a:cubicBezTo>
                    <a:pt x="2261421" y="3630303"/>
                    <a:pt x="2279191" y="3675428"/>
                    <a:pt x="2301608" y="3718084"/>
                  </a:cubicBezTo>
                  <a:cubicBezTo>
                    <a:pt x="2334484" y="3780785"/>
                    <a:pt x="2383289" y="3829300"/>
                    <a:pt x="2445119" y="3864306"/>
                  </a:cubicBezTo>
                  <a:cubicBezTo>
                    <a:pt x="2463276" y="3874571"/>
                    <a:pt x="2481432" y="3884787"/>
                    <a:pt x="2499347" y="3895439"/>
                  </a:cubicBezTo>
                  <a:cubicBezTo>
                    <a:pt x="2532513" y="3915145"/>
                    <a:pt x="2562242" y="3939257"/>
                    <a:pt x="2589065" y="3967000"/>
                  </a:cubicBezTo>
                  <a:cubicBezTo>
                    <a:pt x="2598991" y="3977265"/>
                    <a:pt x="2604026" y="3988498"/>
                    <a:pt x="2600782" y="4003169"/>
                  </a:cubicBezTo>
                  <a:cubicBezTo>
                    <a:pt x="2597538" y="4017839"/>
                    <a:pt x="2592842" y="4023068"/>
                    <a:pt x="2577736" y="4024569"/>
                  </a:cubicBezTo>
                  <a:cubicBezTo>
                    <a:pt x="2571102" y="4025247"/>
                    <a:pt x="2564421" y="4024811"/>
                    <a:pt x="2557739" y="4024763"/>
                  </a:cubicBezTo>
                  <a:cubicBezTo>
                    <a:pt x="2430109" y="4024279"/>
                    <a:pt x="2302431" y="4023794"/>
                    <a:pt x="2174802" y="4023310"/>
                  </a:cubicBezTo>
                  <a:lnTo>
                    <a:pt x="2147736" y="4023310"/>
                  </a:lnTo>
                  <a:cubicBezTo>
                    <a:pt x="2157614" y="4038272"/>
                    <a:pt x="2166426" y="4049747"/>
                    <a:pt x="2173156" y="4062335"/>
                  </a:cubicBezTo>
                  <a:cubicBezTo>
                    <a:pt x="2180661" y="4076425"/>
                    <a:pt x="2178240" y="4091434"/>
                    <a:pt x="2172284" y="4109398"/>
                  </a:cubicBezTo>
                  <a:cubicBezTo>
                    <a:pt x="2164247" y="4109398"/>
                    <a:pt x="2155386" y="4109446"/>
                    <a:pt x="2146526" y="4109398"/>
                  </a:cubicBezTo>
                  <a:cubicBezTo>
                    <a:pt x="1984665" y="4108042"/>
                    <a:pt x="1822852" y="4105137"/>
                    <a:pt x="1660991" y="4105669"/>
                  </a:cubicBezTo>
                  <a:cubicBezTo>
                    <a:pt x="1459283" y="4106299"/>
                    <a:pt x="1257525" y="4109785"/>
                    <a:pt x="1055817" y="4112012"/>
                  </a:cubicBezTo>
                  <a:cubicBezTo>
                    <a:pt x="1001588" y="4112593"/>
                    <a:pt x="947360" y="4113222"/>
                    <a:pt x="893132" y="4113803"/>
                  </a:cubicBezTo>
                  <a:cubicBezTo>
                    <a:pt x="885773" y="4113900"/>
                    <a:pt x="878365" y="4113803"/>
                    <a:pt x="868439" y="4113803"/>
                  </a:cubicBezTo>
                  <a:cubicBezTo>
                    <a:pt x="866599" y="4099956"/>
                    <a:pt x="863936" y="4087900"/>
                    <a:pt x="863598" y="4075747"/>
                  </a:cubicBezTo>
                  <a:cubicBezTo>
                    <a:pt x="862339" y="4029072"/>
                    <a:pt x="861854" y="3982349"/>
                    <a:pt x="861031" y="3935674"/>
                  </a:cubicBezTo>
                  <a:cubicBezTo>
                    <a:pt x="860886" y="3927346"/>
                    <a:pt x="860596" y="3919018"/>
                    <a:pt x="860160" y="3910690"/>
                  </a:cubicBezTo>
                  <a:cubicBezTo>
                    <a:pt x="859676" y="3901201"/>
                    <a:pt x="855221" y="3896504"/>
                    <a:pt x="845344" y="3893841"/>
                  </a:cubicBezTo>
                  <a:cubicBezTo>
                    <a:pt x="822152" y="3887643"/>
                    <a:pt x="818521" y="3882657"/>
                    <a:pt x="818278" y="3858932"/>
                  </a:cubicBezTo>
                  <a:cubicBezTo>
                    <a:pt x="817988" y="3829736"/>
                    <a:pt x="819586" y="3800540"/>
                    <a:pt x="819053" y="3771392"/>
                  </a:cubicBezTo>
                  <a:cubicBezTo>
                    <a:pt x="816971" y="3659692"/>
                    <a:pt x="814405" y="3547992"/>
                    <a:pt x="811790" y="3436292"/>
                  </a:cubicBezTo>
                  <a:cubicBezTo>
                    <a:pt x="811645" y="3429852"/>
                    <a:pt x="809999" y="3423461"/>
                    <a:pt x="805302" y="3416005"/>
                  </a:cubicBezTo>
                  <a:cubicBezTo>
                    <a:pt x="801720" y="3423800"/>
                    <a:pt x="797749" y="3431450"/>
                    <a:pt x="794554" y="3439439"/>
                  </a:cubicBezTo>
                  <a:cubicBezTo>
                    <a:pt x="740180" y="3573605"/>
                    <a:pt x="663051" y="3693924"/>
                    <a:pt x="570960" y="3804994"/>
                  </a:cubicBezTo>
                  <a:cubicBezTo>
                    <a:pt x="559388" y="3818938"/>
                    <a:pt x="544863" y="3830462"/>
                    <a:pt x="531451" y="3842809"/>
                  </a:cubicBezTo>
                  <a:cubicBezTo>
                    <a:pt x="521864" y="3851572"/>
                    <a:pt x="511842" y="3850023"/>
                    <a:pt x="501819" y="3843051"/>
                  </a:cubicBezTo>
                  <a:cubicBezTo>
                    <a:pt x="488892" y="3834045"/>
                    <a:pt x="475916" y="3825233"/>
                    <a:pt x="460470" y="3814678"/>
                  </a:cubicBezTo>
                  <a:cubicBezTo>
                    <a:pt x="454128" y="3835498"/>
                    <a:pt x="452191" y="3853848"/>
                    <a:pt x="461439" y="3871424"/>
                  </a:cubicBezTo>
                  <a:cubicBezTo>
                    <a:pt x="472333" y="3892001"/>
                    <a:pt x="485018" y="3911610"/>
                    <a:pt x="496348" y="3931994"/>
                  </a:cubicBezTo>
                  <a:cubicBezTo>
                    <a:pt x="508017" y="3953056"/>
                    <a:pt x="520751" y="3973779"/>
                    <a:pt x="529853" y="3995954"/>
                  </a:cubicBezTo>
                  <a:cubicBezTo>
                    <a:pt x="540844" y="4022681"/>
                    <a:pt x="541909" y="4051296"/>
                    <a:pt x="534792" y="4079475"/>
                  </a:cubicBezTo>
                  <a:cubicBezTo>
                    <a:pt x="527723" y="4107509"/>
                    <a:pt x="514795" y="4112012"/>
                    <a:pt x="492184" y="4094339"/>
                  </a:cubicBezTo>
                  <a:cubicBezTo>
                    <a:pt x="435051" y="4049601"/>
                    <a:pt x="378112" y="4004621"/>
                    <a:pt x="321124" y="3959689"/>
                  </a:cubicBezTo>
                  <a:lnTo>
                    <a:pt x="24225" y="3725976"/>
                  </a:lnTo>
                  <a:cubicBezTo>
                    <a:pt x="20933" y="3723410"/>
                    <a:pt x="17544" y="3720941"/>
                    <a:pt x="14397" y="3718229"/>
                  </a:cubicBezTo>
                  <a:cubicBezTo>
                    <a:pt x="-4051" y="3702493"/>
                    <a:pt x="-4971" y="3692374"/>
                    <a:pt x="12799" y="3674992"/>
                  </a:cubicBezTo>
                  <a:cubicBezTo>
                    <a:pt x="33618" y="3654657"/>
                    <a:pt x="55842" y="3635677"/>
                    <a:pt x="76904" y="3615583"/>
                  </a:cubicBezTo>
                  <a:cubicBezTo>
                    <a:pt x="186619" y="3511001"/>
                    <a:pt x="276434" y="3391457"/>
                    <a:pt x="343735" y="3255693"/>
                  </a:cubicBezTo>
                  <a:cubicBezTo>
                    <a:pt x="418492" y="3104823"/>
                    <a:pt x="469331" y="2945432"/>
                    <a:pt x="507533" y="2781828"/>
                  </a:cubicBezTo>
                  <a:cubicBezTo>
                    <a:pt x="522687" y="2716948"/>
                    <a:pt x="538084" y="2652116"/>
                    <a:pt x="553723" y="2585735"/>
                  </a:cubicBezTo>
                  <a:cubicBezTo>
                    <a:pt x="524963" y="2572420"/>
                    <a:pt x="525447" y="2547437"/>
                    <a:pt x="530095" y="2522066"/>
                  </a:cubicBezTo>
                  <a:cubicBezTo>
                    <a:pt x="545444" y="2438448"/>
                    <a:pt x="562293" y="2355121"/>
                    <a:pt x="577206" y="2271455"/>
                  </a:cubicBezTo>
                  <a:cubicBezTo>
                    <a:pt x="594782" y="2173021"/>
                    <a:pt x="610178" y="2074200"/>
                    <a:pt x="627899" y="1975767"/>
                  </a:cubicBezTo>
                  <a:cubicBezTo>
                    <a:pt x="654093" y="1830658"/>
                    <a:pt x="677237" y="1684727"/>
                    <a:pt x="723186" y="1544073"/>
                  </a:cubicBezTo>
                  <a:cubicBezTo>
                    <a:pt x="738147" y="1498318"/>
                    <a:pt x="755432" y="1452515"/>
                    <a:pt x="778382" y="1410391"/>
                  </a:cubicBezTo>
                  <a:cubicBezTo>
                    <a:pt x="813727" y="1345608"/>
                    <a:pt x="855560" y="1284650"/>
                    <a:pt x="934384" y="1260102"/>
                  </a:cubicBezTo>
                  <a:cubicBezTo>
                    <a:pt x="897490" y="1224128"/>
                    <a:pt x="881415" y="1178034"/>
                    <a:pt x="861903" y="1135426"/>
                  </a:cubicBezTo>
                  <a:cubicBezTo>
                    <a:pt x="855996" y="1135959"/>
                    <a:pt x="853430" y="1135813"/>
                    <a:pt x="851106" y="1136443"/>
                  </a:cubicBezTo>
                  <a:cubicBezTo>
                    <a:pt x="786855" y="1153728"/>
                    <a:pt x="730981" y="1118383"/>
                    <a:pt x="717618" y="1052922"/>
                  </a:cubicBezTo>
                  <a:cubicBezTo>
                    <a:pt x="710161" y="1016463"/>
                    <a:pt x="713163" y="981651"/>
                    <a:pt x="729771" y="948194"/>
                  </a:cubicBezTo>
                  <a:cubicBezTo>
                    <a:pt x="731514" y="944708"/>
                    <a:pt x="732869" y="940980"/>
                    <a:pt x="734128" y="937929"/>
                  </a:cubicBezTo>
                  <a:cubicBezTo>
                    <a:pt x="731659" y="935702"/>
                    <a:pt x="730642" y="933862"/>
                    <a:pt x="729286" y="933620"/>
                  </a:cubicBezTo>
                  <a:cubicBezTo>
                    <a:pt x="668667" y="922387"/>
                    <a:pt x="638939" y="880506"/>
                    <a:pt x="624607" y="825406"/>
                  </a:cubicBezTo>
                  <a:cubicBezTo>
                    <a:pt x="608677" y="764061"/>
                    <a:pt x="618942" y="705669"/>
                    <a:pt x="654432" y="653426"/>
                  </a:cubicBezTo>
                  <a:cubicBezTo>
                    <a:pt x="667166" y="634640"/>
                    <a:pt x="686340" y="620163"/>
                    <a:pt x="706820" y="599440"/>
                  </a:cubicBezTo>
                  <a:cubicBezTo>
                    <a:pt x="706820" y="591984"/>
                    <a:pt x="705223" y="577749"/>
                    <a:pt x="707111" y="564047"/>
                  </a:cubicBezTo>
                  <a:cubicBezTo>
                    <a:pt x="713502" y="518001"/>
                    <a:pt x="739067" y="485706"/>
                    <a:pt x="782401" y="469390"/>
                  </a:cubicBezTo>
                  <a:cubicBezTo>
                    <a:pt x="796829" y="463967"/>
                    <a:pt x="805448" y="456220"/>
                    <a:pt x="812420" y="442711"/>
                  </a:cubicBezTo>
                  <a:cubicBezTo>
                    <a:pt x="854931" y="360885"/>
                    <a:pt x="934288" y="316099"/>
                    <a:pt x="1021198" y="325056"/>
                  </a:cubicBezTo>
                  <a:cubicBezTo>
                    <a:pt x="1069277" y="330043"/>
                    <a:pt x="1106801" y="351395"/>
                    <a:pt x="1124860" y="399184"/>
                  </a:cubicBezTo>
                  <a:cubicBezTo>
                    <a:pt x="1125732" y="401459"/>
                    <a:pt x="1127281" y="403493"/>
                    <a:pt x="1128685" y="405575"/>
                  </a:cubicBezTo>
                  <a:cubicBezTo>
                    <a:pt x="1129121" y="406204"/>
                    <a:pt x="1129993" y="406592"/>
                    <a:pt x="1131445" y="407608"/>
                  </a:cubicBezTo>
                  <a:cubicBezTo>
                    <a:pt x="1159818" y="388871"/>
                    <a:pt x="1190273" y="374103"/>
                    <a:pt x="1224650" y="368487"/>
                  </a:cubicBezTo>
                  <a:cubicBezTo>
                    <a:pt x="1252296" y="363984"/>
                    <a:pt x="1279362" y="365533"/>
                    <a:pt x="1306282" y="373280"/>
                  </a:cubicBezTo>
                  <a:cubicBezTo>
                    <a:pt x="1384864" y="395843"/>
                    <a:pt x="1437640" y="488757"/>
                    <a:pt x="1384090" y="572374"/>
                  </a:cubicBezTo>
                  <a:cubicBezTo>
                    <a:pt x="1417353" y="596825"/>
                    <a:pt x="1441223" y="627377"/>
                    <a:pt x="1439141" y="671728"/>
                  </a:cubicBezTo>
                  <a:cubicBezTo>
                    <a:pt x="1437059" y="715595"/>
                    <a:pt x="1411107" y="743096"/>
                    <a:pt x="1376682" y="760623"/>
                  </a:cubicBezTo>
                  <a:cubicBezTo>
                    <a:pt x="1388593" y="798486"/>
                    <a:pt x="1399729" y="834025"/>
                    <a:pt x="1411494" y="871355"/>
                  </a:cubicBezTo>
                  <a:cubicBezTo>
                    <a:pt x="1428005" y="875858"/>
                    <a:pt x="1446500" y="880554"/>
                    <a:pt x="1464754" y="886026"/>
                  </a:cubicBezTo>
                  <a:cubicBezTo>
                    <a:pt x="1476713" y="889608"/>
                    <a:pt x="1488817" y="893191"/>
                    <a:pt x="1499954" y="898663"/>
                  </a:cubicBezTo>
                  <a:cubicBezTo>
                    <a:pt x="1531183" y="914011"/>
                    <a:pt x="1538688" y="945047"/>
                    <a:pt x="1518933" y="974098"/>
                  </a:cubicBezTo>
                  <a:cubicBezTo>
                    <a:pt x="1508233" y="989833"/>
                    <a:pt x="1493078" y="1000243"/>
                    <a:pt x="1475745" y="1006876"/>
                  </a:cubicBezTo>
                  <a:cubicBezTo>
                    <a:pt x="1456378" y="1014333"/>
                    <a:pt x="1436429" y="1020191"/>
                    <a:pt x="1416288" y="1026921"/>
                  </a:cubicBezTo>
                  <a:cubicBezTo>
                    <a:pt x="1415658" y="1027793"/>
                    <a:pt x="1414109" y="1029052"/>
                    <a:pt x="1413915" y="1030504"/>
                  </a:cubicBezTo>
                  <a:cubicBezTo>
                    <a:pt x="1410090" y="1060524"/>
                    <a:pt x="1409896" y="1061686"/>
                    <a:pt x="1380168" y="1058490"/>
                  </a:cubicBezTo>
                  <a:cubicBezTo>
                    <a:pt x="1354991" y="1055827"/>
                    <a:pt x="1330104" y="1050307"/>
                    <a:pt x="1305846" y="1046143"/>
                  </a:cubicBezTo>
                  <a:cubicBezTo>
                    <a:pt x="1311560" y="1068561"/>
                    <a:pt x="1330007" y="1075339"/>
                    <a:pt x="1410526" y="1082312"/>
                  </a:cubicBezTo>
                  <a:cubicBezTo>
                    <a:pt x="1411930" y="1092383"/>
                    <a:pt x="1413431" y="1102889"/>
                    <a:pt x="1415416" y="1116785"/>
                  </a:cubicBezTo>
                  <a:cubicBezTo>
                    <a:pt x="1449890" y="1100614"/>
                    <a:pt x="1481845" y="1081973"/>
                    <a:pt x="1513946" y="1063622"/>
                  </a:cubicBezTo>
                  <a:cubicBezTo>
                    <a:pt x="1546532" y="1045030"/>
                    <a:pt x="1578875" y="1026002"/>
                    <a:pt x="1611024" y="1006731"/>
                  </a:cubicBezTo>
                  <a:cubicBezTo>
                    <a:pt x="1642496" y="987848"/>
                    <a:pt x="1674016" y="969014"/>
                    <a:pt x="1704761" y="949114"/>
                  </a:cubicBezTo>
                  <a:cubicBezTo>
                    <a:pt x="1735361" y="929311"/>
                    <a:pt x="1768963" y="913333"/>
                    <a:pt x="1795303" y="887720"/>
                  </a:cubicBezTo>
                  <a:cubicBezTo>
                    <a:pt x="1794383" y="885977"/>
                    <a:pt x="1793463" y="884186"/>
                    <a:pt x="1792543" y="882443"/>
                  </a:cubicBezTo>
                  <a:cubicBezTo>
                    <a:pt x="1786297" y="882443"/>
                    <a:pt x="1780003" y="882007"/>
                    <a:pt x="1773757" y="882491"/>
                  </a:cubicBezTo>
                  <a:cubicBezTo>
                    <a:pt x="1690091" y="889076"/>
                    <a:pt x="1623903" y="825503"/>
                    <a:pt x="1624291" y="737915"/>
                  </a:cubicBezTo>
                  <a:cubicBezTo>
                    <a:pt x="1624630" y="659623"/>
                    <a:pt x="1682295" y="584043"/>
                    <a:pt x="1757391" y="562352"/>
                  </a:cubicBezTo>
                  <a:cubicBezTo>
                    <a:pt x="1853452" y="534560"/>
                    <a:pt x="1941670" y="603217"/>
                    <a:pt x="1939007" y="703732"/>
                  </a:cubicBezTo>
                  <a:cubicBezTo>
                    <a:pt x="1938813" y="711963"/>
                    <a:pt x="1937942" y="720194"/>
                    <a:pt x="1937264" y="730701"/>
                  </a:cubicBezTo>
                  <a:cubicBezTo>
                    <a:pt x="1943122" y="728909"/>
                    <a:pt x="1947674" y="728183"/>
                    <a:pt x="1951644" y="726247"/>
                  </a:cubicBezTo>
                  <a:cubicBezTo>
                    <a:pt x="1991008" y="706637"/>
                    <a:pt x="2032841" y="695840"/>
                    <a:pt x="2076417" y="692741"/>
                  </a:cubicBezTo>
                  <a:cubicBezTo>
                    <a:pt x="2092346" y="691628"/>
                    <a:pt x="2105274" y="686205"/>
                    <a:pt x="2117282" y="676521"/>
                  </a:cubicBezTo>
                  <a:cubicBezTo>
                    <a:pt x="2159453" y="642484"/>
                    <a:pt x="2201819" y="608639"/>
                    <a:pt x="2244040" y="574699"/>
                  </a:cubicBezTo>
                  <a:cubicBezTo>
                    <a:pt x="2247284" y="572084"/>
                    <a:pt x="2250334" y="569227"/>
                    <a:pt x="2253578" y="566613"/>
                  </a:cubicBezTo>
                  <a:cubicBezTo>
                    <a:pt x="2271652" y="551928"/>
                    <a:pt x="2289020" y="552848"/>
                    <a:pt x="2305676" y="569373"/>
                  </a:cubicBezTo>
                  <a:cubicBezTo>
                    <a:pt x="2309210" y="572859"/>
                    <a:pt x="2313035" y="576006"/>
                    <a:pt x="2318022" y="580509"/>
                  </a:cubicBezTo>
                  <a:cubicBezTo>
                    <a:pt x="2335114" y="566806"/>
                    <a:pt x="2352060" y="553491"/>
                    <a:pt x="2368764" y="539838"/>
                  </a:cubicBezTo>
                  <a:cubicBezTo>
                    <a:pt x="2450784" y="472827"/>
                    <a:pt x="2532320" y="405139"/>
                    <a:pt x="2615066" y="339049"/>
                  </a:cubicBezTo>
                  <a:cubicBezTo>
                    <a:pt x="2638306" y="320456"/>
                    <a:pt x="2664403" y="305011"/>
                    <a:pt x="2690646" y="290776"/>
                  </a:cubicBezTo>
                  <a:cubicBezTo>
                    <a:pt x="2702460" y="284336"/>
                    <a:pt x="2717857" y="281383"/>
                    <a:pt x="2731414" y="282061"/>
                  </a:cubicBezTo>
                  <a:cubicBezTo>
                    <a:pt x="2762304" y="283610"/>
                    <a:pt x="2778137" y="308739"/>
                    <a:pt x="2764725" y="336531"/>
                  </a:cubicBezTo>
                  <a:cubicBezTo>
                    <a:pt x="2755477" y="355656"/>
                    <a:pt x="2741000" y="372409"/>
                    <a:pt x="2727782" y="389403"/>
                  </a:cubicBezTo>
                  <a:cubicBezTo>
                    <a:pt x="2714564" y="406350"/>
                    <a:pt x="2700039" y="422279"/>
                    <a:pt x="2686191" y="438499"/>
                  </a:cubicBezTo>
                  <a:cubicBezTo>
                    <a:pt x="2713887" y="447650"/>
                    <a:pt x="2728412" y="469583"/>
                    <a:pt x="2721633" y="500087"/>
                  </a:cubicBezTo>
                  <a:cubicBezTo>
                    <a:pt x="2738338" y="510303"/>
                    <a:pt x="2755671" y="517372"/>
                    <a:pt x="2768115" y="529476"/>
                  </a:cubicBezTo>
                  <a:cubicBezTo>
                    <a:pt x="2782785" y="543711"/>
                    <a:pt x="2780219" y="562981"/>
                    <a:pt x="2769180" y="581913"/>
                  </a:cubicBezTo>
                  <a:cubicBezTo>
                    <a:pt x="2789612" y="590725"/>
                    <a:pt x="2806510" y="602055"/>
                    <a:pt x="2810916" y="626554"/>
                  </a:cubicBezTo>
                  <a:cubicBezTo>
                    <a:pt x="2827184" y="620599"/>
                    <a:pt x="2841855" y="615321"/>
                    <a:pt x="2856429" y="609850"/>
                  </a:cubicBezTo>
                  <a:cubicBezTo>
                    <a:pt x="3389655" y="408819"/>
                    <a:pt x="3922929" y="207739"/>
                    <a:pt x="4456155" y="6708"/>
                  </a:cubicBezTo>
                  <a:cubicBezTo>
                    <a:pt x="4490919" y="-6413"/>
                    <a:pt x="4522633" y="-554"/>
                    <a:pt x="4547520" y="26657"/>
                  </a:cubicBezTo>
                  <a:cubicBezTo>
                    <a:pt x="4564805" y="45539"/>
                    <a:pt x="4580105" y="66892"/>
                    <a:pt x="4593033" y="89019"/>
                  </a:cubicBezTo>
                  <a:cubicBezTo>
                    <a:pt x="4627264" y="147653"/>
                    <a:pt x="4650020" y="211225"/>
                    <a:pt x="4669339" y="276105"/>
                  </a:cubicBezTo>
                  <a:cubicBezTo>
                    <a:pt x="4698922" y="375507"/>
                    <a:pt x="4720323" y="476604"/>
                    <a:pt x="4723712" y="580509"/>
                  </a:cubicBezTo>
                  <a:cubicBezTo>
                    <a:pt x="4725020" y="620260"/>
                    <a:pt x="4721582" y="660398"/>
                    <a:pt x="4717370" y="700052"/>
                  </a:cubicBezTo>
                  <a:cubicBezTo>
                    <a:pt x="4711463" y="755781"/>
                    <a:pt x="4664885" y="785655"/>
                    <a:pt x="4616031" y="790787"/>
                  </a:cubicBezTo>
                  <a:cubicBezTo>
                    <a:pt x="4441920" y="809186"/>
                    <a:pt x="4267568" y="825503"/>
                    <a:pt x="4093360" y="842691"/>
                  </a:cubicBezTo>
                  <a:cubicBezTo>
                    <a:pt x="3942345" y="857604"/>
                    <a:pt x="3791329" y="872565"/>
                    <a:pt x="3640362" y="887575"/>
                  </a:cubicBezTo>
                  <a:cubicBezTo>
                    <a:pt x="3594801" y="892126"/>
                    <a:pt x="3549288" y="896968"/>
                    <a:pt x="3502226" y="901858"/>
                  </a:cubicBezTo>
                  <a:cubicBezTo>
                    <a:pt x="3500096" y="912171"/>
                    <a:pt x="3498450" y="921855"/>
                    <a:pt x="3496126" y="931393"/>
                  </a:cubicBezTo>
                  <a:cubicBezTo>
                    <a:pt x="3487120" y="968675"/>
                    <a:pt x="3479712" y="1006441"/>
                    <a:pt x="3446739" y="1032538"/>
                  </a:cubicBezTo>
                  <a:cubicBezTo>
                    <a:pt x="3440881" y="1037186"/>
                    <a:pt x="3439574" y="1048758"/>
                    <a:pt x="3437927" y="1057473"/>
                  </a:cubicBezTo>
                  <a:cubicBezTo>
                    <a:pt x="3424031" y="1132037"/>
                    <a:pt x="3410571" y="1206649"/>
                    <a:pt x="3397014" y="1281261"/>
                  </a:cubicBezTo>
                  <a:cubicBezTo>
                    <a:pt x="3364042" y="1462440"/>
                    <a:pt x="3331021" y="1643668"/>
                    <a:pt x="3298096" y="1824897"/>
                  </a:cubicBezTo>
                  <a:cubicBezTo>
                    <a:pt x="3297515" y="1828092"/>
                    <a:pt x="3297322" y="1831385"/>
                    <a:pt x="3296595" y="1837727"/>
                  </a:cubicBezTo>
                  <a:cubicBezTo>
                    <a:pt x="3305553" y="1839180"/>
                    <a:pt x="3314462" y="1839567"/>
                    <a:pt x="3322693" y="1842133"/>
                  </a:cubicBezTo>
                  <a:cubicBezTo>
                    <a:pt x="3337606" y="1846781"/>
                    <a:pt x="3354164" y="1849832"/>
                    <a:pt x="3366317" y="1858644"/>
                  </a:cubicBezTo>
                  <a:cubicBezTo>
                    <a:pt x="3395659" y="1879996"/>
                    <a:pt x="3395320" y="1908611"/>
                    <a:pt x="3368351" y="1939986"/>
                  </a:cubicBezTo>
                  <a:cubicBezTo>
                    <a:pt x="3398515" y="1978381"/>
                    <a:pt x="3398951" y="1994165"/>
                    <a:pt x="3369852" y="2025250"/>
                  </a:cubicBezTo>
                  <a:cubicBezTo>
                    <a:pt x="3376824" y="2039146"/>
                    <a:pt x="3390817" y="2052896"/>
                    <a:pt x="3382489" y="2070278"/>
                  </a:cubicBezTo>
                  <a:cubicBezTo>
                    <a:pt x="3375904" y="2084029"/>
                    <a:pt x="3365494" y="2095891"/>
                    <a:pt x="3355181" y="2110949"/>
                  </a:cubicBezTo>
                  <a:cubicBezTo>
                    <a:pt x="3354842" y="2108722"/>
                    <a:pt x="3354600" y="2110659"/>
                    <a:pt x="3355375" y="2111773"/>
                  </a:cubicBezTo>
                  <a:cubicBezTo>
                    <a:pt x="3378180" y="2143970"/>
                    <a:pt x="3372709" y="2170600"/>
                    <a:pt x="3336056" y="2185271"/>
                  </a:cubicBezTo>
                  <a:cubicBezTo>
                    <a:pt x="3312477" y="2194664"/>
                    <a:pt x="3286186" y="2197472"/>
                    <a:pt x="3260960" y="2202411"/>
                  </a:cubicBezTo>
                  <a:cubicBezTo>
                    <a:pt x="3251373" y="2204299"/>
                    <a:pt x="3241302" y="2203863"/>
                    <a:pt x="3229149" y="2204687"/>
                  </a:cubicBezTo>
                  <a:cubicBezTo>
                    <a:pt x="3117982" y="2813686"/>
                    <a:pt x="3006960" y="3421573"/>
                    <a:pt x="2895599" y="4031687"/>
                  </a:cubicBezTo>
                  <a:cubicBezTo>
                    <a:pt x="2903055" y="4032316"/>
                    <a:pt x="2910172" y="4033381"/>
                    <a:pt x="2917290" y="4033430"/>
                  </a:cubicBezTo>
                  <a:cubicBezTo>
                    <a:pt x="2960672" y="4033769"/>
                    <a:pt x="3004055" y="4033865"/>
                    <a:pt x="3047437" y="4034204"/>
                  </a:cubicBezTo>
                  <a:cubicBezTo>
                    <a:pt x="3054071" y="4034204"/>
                    <a:pt x="3060946" y="4034059"/>
                    <a:pt x="3067337" y="4035608"/>
                  </a:cubicBezTo>
                  <a:cubicBezTo>
                    <a:pt x="3077166" y="4038029"/>
                    <a:pt x="3083315" y="4044808"/>
                    <a:pt x="3082879" y="4055460"/>
                  </a:cubicBezTo>
                  <a:cubicBezTo>
                    <a:pt x="3082492" y="4064950"/>
                    <a:pt x="3076440" y="4070857"/>
                    <a:pt x="3067676" y="4073036"/>
                  </a:cubicBezTo>
                  <a:cubicBezTo>
                    <a:pt x="3062108" y="4074440"/>
                    <a:pt x="3056104" y="4074440"/>
                    <a:pt x="3050294" y="4074391"/>
                  </a:cubicBezTo>
                  <a:cubicBezTo>
                    <a:pt x="2935156" y="4073520"/>
                    <a:pt x="2820067" y="4072551"/>
                    <a:pt x="2704929" y="4071583"/>
                  </a:cubicBezTo>
                  <a:cubicBezTo>
                    <a:pt x="2702412" y="4071583"/>
                    <a:pt x="2699894" y="4071583"/>
                    <a:pt x="2697424" y="4071292"/>
                  </a:cubicBezTo>
                  <a:cubicBezTo>
                    <a:pt x="2681253" y="4069646"/>
                    <a:pt x="2673554" y="4063062"/>
                    <a:pt x="2673893" y="4051199"/>
                  </a:cubicBezTo>
                  <a:cubicBezTo>
                    <a:pt x="2674232" y="4039724"/>
                    <a:pt x="2682463" y="4031638"/>
                    <a:pt x="2698296" y="4031445"/>
                  </a:cubicBezTo>
                  <a:cubicBezTo>
                    <a:pt x="2731656" y="4031057"/>
                    <a:pt x="2765016" y="4032219"/>
                    <a:pt x="2798376" y="4032655"/>
                  </a:cubicBezTo>
                  <a:cubicBezTo>
                    <a:pt x="2811594" y="4032800"/>
                    <a:pt x="2824860" y="4032655"/>
                    <a:pt x="2840402" y="4032655"/>
                  </a:cubicBezTo>
                  <a:cubicBezTo>
                    <a:pt x="2948762" y="3424381"/>
                    <a:pt x="3056927" y="2817415"/>
                    <a:pt x="3165577" y="2207785"/>
                  </a:cubicBezTo>
                  <a:close/>
                  <a:moveTo>
                    <a:pt x="3348354" y="1905222"/>
                  </a:moveTo>
                  <a:cubicBezTo>
                    <a:pt x="3346853" y="1889147"/>
                    <a:pt x="3339494" y="1884209"/>
                    <a:pt x="3329955" y="1882223"/>
                  </a:cubicBezTo>
                  <a:cubicBezTo>
                    <a:pt x="3319400" y="1880045"/>
                    <a:pt x="3308603" y="1877527"/>
                    <a:pt x="3297903" y="1877478"/>
                  </a:cubicBezTo>
                  <a:cubicBezTo>
                    <a:pt x="3265414" y="1877333"/>
                    <a:pt x="3232829" y="1877236"/>
                    <a:pt x="3200438" y="1879125"/>
                  </a:cubicBezTo>
                  <a:cubicBezTo>
                    <a:pt x="3119580" y="1883918"/>
                    <a:pt x="3038819" y="1884063"/>
                    <a:pt x="2957961" y="1878689"/>
                  </a:cubicBezTo>
                  <a:cubicBezTo>
                    <a:pt x="2840354" y="1870845"/>
                    <a:pt x="2724490" y="1852785"/>
                    <a:pt x="2610611" y="1822330"/>
                  </a:cubicBezTo>
                  <a:cubicBezTo>
                    <a:pt x="2475671" y="1786211"/>
                    <a:pt x="2349203" y="1732176"/>
                    <a:pt x="2238229" y="1645702"/>
                  </a:cubicBezTo>
                  <a:cubicBezTo>
                    <a:pt x="2197462" y="1613940"/>
                    <a:pt x="2157565" y="1581209"/>
                    <a:pt x="2125948" y="1539425"/>
                  </a:cubicBezTo>
                  <a:cubicBezTo>
                    <a:pt x="2089732" y="1491540"/>
                    <a:pt x="2053079" y="1443945"/>
                    <a:pt x="2014781" y="1397754"/>
                  </a:cubicBezTo>
                  <a:cubicBezTo>
                    <a:pt x="1997931" y="1377467"/>
                    <a:pt x="1977935" y="1359117"/>
                    <a:pt x="1956873" y="1343236"/>
                  </a:cubicBezTo>
                  <a:cubicBezTo>
                    <a:pt x="1926467" y="1320334"/>
                    <a:pt x="1891315" y="1315879"/>
                    <a:pt x="1854615" y="1326677"/>
                  </a:cubicBezTo>
                  <a:cubicBezTo>
                    <a:pt x="1777872" y="1349239"/>
                    <a:pt x="1738799" y="1410779"/>
                    <a:pt x="1752308" y="1489215"/>
                  </a:cubicBezTo>
                  <a:cubicBezTo>
                    <a:pt x="1755551" y="1508002"/>
                    <a:pt x="1760490" y="1526691"/>
                    <a:pt x="1766833" y="1544702"/>
                  </a:cubicBezTo>
                  <a:cubicBezTo>
                    <a:pt x="1782472" y="1589150"/>
                    <a:pt x="1807359" y="1628659"/>
                    <a:pt x="1835538" y="1666086"/>
                  </a:cubicBezTo>
                  <a:cubicBezTo>
                    <a:pt x="1937264" y="1801317"/>
                    <a:pt x="2065474" y="1904253"/>
                    <a:pt x="2217603" y="1977655"/>
                  </a:cubicBezTo>
                  <a:cubicBezTo>
                    <a:pt x="2351818" y="2042390"/>
                    <a:pt x="2492133" y="2089258"/>
                    <a:pt x="2638500" y="2117437"/>
                  </a:cubicBezTo>
                  <a:cubicBezTo>
                    <a:pt x="2699797" y="2129251"/>
                    <a:pt x="2761384" y="2140678"/>
                    <a:pt x="2823311" y="2148086"/>
                  </a:cubicBezTo>
                  <a:cubicBezTo>
                    <a:pt x="2879476" y="2154768"/>
                    <a:pt x="2936318" y="2155881"/>
                    <a:pt x="2992870" y="2159222"/>
                  </a:cubicBezTo>
                  <a:cubicBezTo>
                    <a:pt x="3078618" y="2164306"/>
                    <a:pt x="3164415" y="2168470"/>
                    <a:pt x="3250211" y="2162611"/>
                  </a:cubicBezTo>
                  <a:cubicBezTo>
                    <a:pt x="3271660" y="2161159"/>
                    <a:pt x="3292916" y="2155978"/>
                    <a:pt x="3314026" y="2151572"/>
                  </a:cubicBezTo>
                  <a:cubicBezTo>
                    <a:pt x="3318722" y="2150604"/>
                    <a:pt x="3322596" y="2145617"/>
                    <a:pt x="3327728" y="2141840"/>
                  </a:cubicBezTo>
                  <a:cubicBezTo>
                    <a:pt x="3312089" y="2126298"/>
                    <a:pt x="3293933" y="2124071"/>
                    <a:pt x="3275873" y="2120778"/>
                  </a:cubicBezTo>
                  <a:cubicBezTo>
                    <a:pt x="3260863" y="2118067"/>
                    <a:pt x="3254762" y="2110707"/>
                    <a:pt x="3255344" y="2099862"/>
                  </a:cubicBezTo>
                  <a:cubicBezTo>
                    <a:pt x="3256070" y="2086401"/>
                    <a:pt x="3265221" y="2081076"/>
                    <a:pt x="3276744" y="2079429"/>
                  </a:cubicBezTo>
                  <a:cubicBezTo>
                    <a:pt x="3288268" y="2077783"/>
                    <a:pt x="3300130" y="2078316"/>
                    <a:pt x="3311605" y="2076379"/>
                  </a:cubicBezTo>
                  <a:cubicBezTo>
                    <a:pt x="3323516" y="2074394"/>
                    <a:pt x="3336976" y="2074152"/>
                    <a:pt x="3343658" y="2058997"/>
                  </a:cubicBezTo>
                  <a:cubicBezTo>
                    <a:pt x="3333345" y="2048055"/>
                    <a:pt x="3319400" y="2045585"/>
                    <a:pt x="3305698" y="2042680"/>
                  </a:cubicBezTo>
                  <a:cubicBezTo>
                    <a:pt x="3299210" y="2041324"/>
                    <a:pt x="3291367" y="2041760"/>
                    <a:pt x="3286573" y="2038129"/>
                  </a:cubicBezTo>
                  <a:cubicBezTo>
                    <a:pt x="3280618" y="2033626"/>
                    <a:pt x="3273403" y="2025637"/>
                    <a:pt x="3273694" y="2019488"/>
                  </a:cubicBezTo>
                  <a:cubicBezTo>
                    <a:pt x="3273984" y="2013387"/>
                    <a:pt x="3281925" y="2005447"/>
                    <a:pt x="3288413" y="2002445"/>
                  </a:cubicBezTo>
                  <a:cubicBezTo>
                    <a:pt x="3296353" y="1998765"/>
                    <a:pt x="3306231" y="1999104"/>
                    <a:pt x="3315333" y="1998184"/>
                  </a:cubicBezTo>
                  <a:cubicBezTo>
                    <a:pt x="3327728" y="1996925"/>
                    <a:pt x="3340172" y="1996054"/>
                    <a:pt x="3350291" y="1986080"/>
                  </a:cubicBezTo>
                  <a:cubicBezTo>
                    <a:pt x="3346466" y="1970247"/>
                    <a:pt x="3333732" y="1965938"/>
                    <a:pt x="3320950" y="1962452"/>
                  </a:cubicBezTo>
                  <a:cubicBezTo>
                    <a:pt x="3310540" y="1959644"/>
                    <a:pt x="3299501" y="1959014"/>
                    <a:pt x="3289139" y="1956061"/>
                  </a:cubicBezTo>
                  <a:cubicBezTo>
                    <a:pt x="3281005" y="1953737"/>
                    <a:pt x="3272145" y="1948459"/>
                    <a:pt x="3274323" y="1938872"/>
                  </a:cubicBezTo>
                  <a:cubicBezTo>
                    <a:pt x="3275921" y="1931658"/>
                    <a:pt x="3281877" y="1924492"/>
                    <a:pt x="3287783" y="1919554"/>
                  </a:cubicBezTo>
                  <a:cubicBezTo>
                    <a:pt x="3291657" y="1916310"/>
                    <a:pt x="3298920" y="1917326"/>
                    <a:pt x="3304585" y="1916019"/>
                  </a:cubicBezTo>
                  <a:cubicBezTo>
                    <a:pt x="3318868" y="1912630"/>
                    <a:pt x="3333103" y="1909047"/>
                    <a:pt x="3348306" y="1905270"/>
                  </a:cubicBezTo>
                  <a:close/>
                  <a:moveTo>
                    <a:pt x="1407088" y="2551697"/>
                  </a:moveTo>
                  <a:cubicBezTo>
                    <a:pt x="1401617" y="2389594"/>
                    <a:pt x="1396291" y="2231026"/>
                    <a:pt x="1390868" y="2069407"/>
                  </a:cubicBezTo>
                  <a:cubicBezTo>
                    <a:pt x="1381959" y="2075362"/>
                    <a:pt x="1375181" y="2079720"/>
                    <a:pt x="1368547" y="2084320"/>
                  </a:cubicBezTo>
                  <a:cubicBezTo>
                    <a:pt x="1309187" y="2125523"/>
                    <a:pt x="1245905" y="2158399"/>
                    <a:pt x="1175167" y="2175297"/>
                  </a:cubicBezTo>
                  <a:cubicBezTo>
                    <a:pt x="1040226" y="2207543"/>
                    <a:pt x="915163" y="2152444"/>
                    <a:pt x="849992" y="2030043"/>
                  </a:cubicBezTo>
                  <a:cubicBezTo>
                    <a:pt x="834450" y="2000847"/>
                    <a:pt x="822733" y="1969133"/>
                    <a:pt x="813291" y="1937371"/>
                  </a:cubicBezTo>
                  <a:cubicBezTo>
                    <a:pt x="791261" y="1863437"/>
                    <a:pt x="784434" y="1787034"/>
                    <a:pt x="781626" y="1710146"/>
                  </a:cubicBezTo>
                  <a:cubicBezTo>
                    <a:pt x="778237" y="1616797"/>
                    <a:pt x="788356" y="1525432"/>
                    <a:pt x="818908" y="1436730"/>
                  </a:cubicBezTo>
                  <a:cubicBezTo>
                    <a:pt x="820893" y="1431017"/>
                    <a:pt x="822007" y="1425013"/>
                    <a:pt x="823556" y="1419155"/>
                  </a:cubicBezTo>
                  <a:cubicBezTo>
                    <a:pt x="812275" y="1430436"/>
                    <a:pt x="804721" y="1443170"/>
                    <a:pt x="798621" y="1456582"/>
                  </a:cubicBezTo>
                  <a:cubicBezTo>
                    <a:pt x="763760" y="1533663"/>
                    <a:pt x="740955" y="1614569"/>
                    <a:pt x="723040" y="1696928"/>
                  </a:cubicBezTo>
                  <a:cubicBezTo>
                    <a:pt x="693118" y="1834580"/>
                    <a:pt x="668764" y="1973201"/>
                    <a:pt x="646395" y="2112305"/>
                  </a:cubicBezTo>
                  <a:cubicBezTo>
                    <a:pt x="627318" y="2230735"/>
                    <a:pt x="602528" y="2348197"/>
                    <a:pt x="580498" y="2466143"/>
                  </a:cubicBezTo>
                  <a:cubicBezTo>
                    <a:pt x="575947" y="2490400"/>
                    <a:pt x="572219" y="2514803"/>
                    <a:pt x="567571" y="2542353"/>
                  </a:cubicBezTo>
                  <a:cubicBezTo>
                    <a:pt x="849121" y="2572420"/>
                    <a:pt x="1127475" y="2578618"/>
                    <a:pt x="1407137" y="2551697"/>
                  </a:cubicBezTo>
                  <a:close/>
                  <a:moveTo>
                    <a:pt x="1051072" y="1789261"/>
                  </a:moveTo>
                  <a:cubicBezTo>
                    <a:pt x="1051943" y="1781708"/>
                    <a:pt x="1053008" y="1776818"/>
                    <a:pt x="1053008" y="1771976"/>
                  </a:cubicBezTo>
                  <a:cubicBezTo>
                    <a:pt x="1053008" y="1691118"/>
                    <a:pt x="1054558" y="1610163"/>
                    <a:pt x="1052282" y="1529354"/>
                  </a:cubicBezTo>
                  <a:cubicBezTo>
                    <a:pt x="1051072" y="1486214"/>
                    <a:pt x="1044632" y="1443073"/>
                    <a:pt x="1037805" y="1400369"/>
                  </a:cubicBezTo>
                  <a:cubicBezTo>
                    <a:pt x="1034706" y="1381050"/>
                    <a:pt x="1027153" y="1361634"/>
                    <a:pt x="1017808" y="1344349"/>
                  </a:cubicBezTo>
                  <a:cubicBezTo>
                    <a:pt x="1004542" y="1319705"/>
                    <a:pt x="979558" y="1311038"/>
                    <a:pt x="953509" y="1321157"/>
                  </a:cubicBezTo>
                  <a:cubicBezTo>
                    <a:pt x="939953" y="1326435"/>
                    <a:pt x="925718" y="1334520"/>
                    <a:pt x="916567" y="1345366"/>
                  </a:cubicBezTo>
                  <a:cubicBezTo>
                    <a:pt x="900540" y="1364249"/>
                    <a:pt x="885821" y="1385020"/>
                    <a:pt x="874782" y="1407099"/>
                  </a:cubicBezTo>
                  <a:cubicBezTo>
                    <a:pt x="849217" y="1458228"/>
                    <a:pt x="835757" y="1513376"/>
                    <a:pt x="828301" y="1569831"/>
                  </a:cubicBezTo>
                  <a:cubicBezTo>
                    <a:pt x="814744" y="1672477"/>
                    <a:pt x="820893" y="1774590"/>
                    <a:pt x="839340" y="1876026"/>
                  </a:cubicBezTo>
                  <a:cubicBezTo>
                    <a:pt x="849847" y="1933740"/>
                    <a:pt x="866842" y="1989614"/>
                    <a:pt x="901170" y="2038371"/>
                  </a:cubicBezTo>
                  <a:cubicBezTo>
                    <a:pt x="948958" y="2106204"/>
                    <a:pt x="1013693" y="2142905"/>
                    <a:pt x="1097843" y="2143825"/>
                  </a:cubicBezTo>
                  <a:cubicBezTo>
                    <a:pt x="1144615" y="2144358"/>
                    <a:pt x="1188724" y="2133173"/>
                    <a:pt x="1231380" y="2115355"/>
                  </a:cubicBezTo>
                  <a:cubicBezTo>
                    <a:pt x="1329668" y="2074297"/>
                    <a:pt x="1410623" y="2010047"/>
                    <a:pt x="1478311" y="1928608"/>
                  </a:cubicBezTo>
                  <a:cubicBezTo>
                    <a:pt x="1524792" y="1872685"/>
                    <a:pt x="1564737" y="1812163"/>
                    <a:pt x="1600953" y="1749171"/>
                  </a:cubicBezTo>
                  <a:cubicBezTo>
                    <a:pt x="1605844" y="1740649"/>
                    <a:pt x="1609523" y="1731450"/>
                    <a:pt x="1614171" y="1721670"/>
                  </a:cubicBezTo>
                  <a:cubicBezTo>
                    <a:pt x="1564495" y="1665360"/>
                    <a:pt x="1515593" y="1609970"/>
                    <a:pt x="1465286" y="1552933"/>
                  </a:cubicBezTo>
                  <a:cubicBezTo>
                    <a:pt x="1458992" y="1561745"/>
                    <a:pt x="1454247" y="1568330"/>
                    <a:pt x="1449502" y="1574915"/>
                  </a:cubicBezTo>
                  <a:cubicBezTo>
                    <a:pt x="1411639" y="1627594"/>
                    <a:pt x="1372663" y="1679110"/>
                    <a:pt x="1320517" y="1719104"/>
                  </a:cubicBezTo>
                  <a:cubicBezTo>
                    <a:pt x="1228329" y="1789745"/>
                    <a:pt x="1123602" y="1825913"/>
                    <a:pt x="1008415" y="1833467"/>
                  </a:cubicBezTo>
                  <a:cubicBezTo>
                    <a:pt x="996940" y="1834241"/>
                    <a:pt x="984787" y="1833612"/>
                    <a:pt x="973893" y="1830368"/>
                  </a:cubicBezTo>
                  <a:cubicBezTo>
                    <a:pt x="968567" y="1828770"/>
                    <a:pt x="962176" y="1819619"/>
                    <a:pt x="962322" y="1814003"/>
                  </a:cubicBezTo>
                  <a:cubicBezTo>
                    <a:pt x="962467" y="1808434"/>
                    <a:pt x="969245" y="1799961"/>
                    <a:pt x="974813" y="1798267"/>
                  </a:cubicBezTo>
                  <a:cubicBezTo>
                    <a:pt x="986579" y="1794684"/>
                    <a:pt x="999410" y="1794539"/>
                    <a:pt x="1011853" y="1793231"/>
                  </a:cubicBezTo>
                  <a:cubicBezTo>
                    <a:pt x="1024877" y="1791827"/>
                    <a:pt x="1037950" y="1790665"/>
                    <a:pt x="1051217" y="1789358"/>
                  </a:cubicBezTo>
                  <a:close/>
                  <a:moveTo>
                    <a:pt x="3232636" y="1838163"/>
                  </a:moveTo>
                  <a:cubicBezTo>
                    <a:pt x="3234476" y="1830610"/>
                    <a:pt x="3235395" y="1827463"/>
                    <a:pt x="3235977" y="1824219"/>
                  </a:cubicBezTo>
                  <a:cubicBezTo>
                    <a:pt x="3255295" y="1715908"/>
                    <a:pt x="3274517" y="1607597"/>
                    <a:pt x="3293836" y="1499286"/>
                  </a:cubicBezTo>
                  <a:cubicBezTo>
                    <a:pt x="3320998" y="1346673"/>
                    <a:pt x="3348209" y="1194060"/>
                    <a:pt x="3375275" y="1041447"/>
                  </a:cubicBezTo>
                  <a:cubicBezTo>
                    <a:pt x="3376436" y="1035007"/>
                    <a:pt x="3378567" y="1026437"/>
                    <a:pt x="3375613" y="1021934"/>
                  </a:cubicBezTo>
                  <a:cubicBezTo>
                    <a:pt x="3361766" y="1000921"/>
                    <a:pt x="3361960" y="978165"/>
                    <a:pt x="3363461" y="953907"/>
                  </a:cubicBezTo>
                  <a:cubicBezTo>
                    <a:pt x="3356682" y="961606"/>
                    <a:pt x="3351598" y="969837"/>
                    <a:pt x="3346708" y="978213"/>
                  </a:cubicBezTo>
                  <a:cubicBezTo>
                    <a:pt x="3305989" y="1048080"/>
                    <a:pt x="3267109" y="1119061"/>
                    <a:pt x="3224211" y="1187572"/>
                  </a:cubicBezTo>
                  <a:cubicBezTo>
                    <a:pt x="3157104" y="1294769"/>
                    <a:pt x="3077650" y="1392380"/>
                    <a:pt x="2983187" y="1476966"/>
                  </a:cubicBezTo>
                  <a:cubicBezTo>
                    <a:pt x="2889159" y="1561164"/>
                    <a:pt x="2785932" y="1630741"/>
                    <a:pt x="2664500" y="1669620"/>
                  </a:cubicBezTo>
                  <a:cubicBezTo>
                    <a:pt x="2587661" y="1694217"/>
                    <a:pt x="2509466" y="1709517"/>
                    <a:pt x="2428173" y="1697267"/>
                  </a:cubicBezTo>
                  <a:cubicBezTo>
                    <a:pt x="2414761" y="1695234"/>
                    <a:pt x="2401349" y="1693055"/>
                    <a:pt x="2387986" y="1690973"/>
                  </a:cubicBezTo>
                  <a:cubicBezTo>
                    <a:pt x="2387695" y="1692764"/>
                    <a:pt x="2387453" y="1694507"/>
                    <a:pt x="2387163" y="1696299"/>
                  </a:cubicBezTo>
                  <a:cubicBezTo>
                    <a:pt x="2654768" y="1824606"/>
                    <a:pt x="2938884" y="1855206"/>
                    <a:pt x="3232684" y="1838163"/>
                  </a:cubicBezTo>
                  <a:close/>
                  <a:moveTo>
                    <a:pt x="2273042" y="1455420"/>
                  </a:moveTo>
                  <a:cubicBezTo>
                    <a:pt x="2279046" y="1467573"/>
                    <a:pt x="2283258" y="1474787"/>
                    <a:pt x="2286308" y="1482388"/>
                  </a:cubicBezTo>
                  <a:cubicBezTo>
                    <a:pt x="2301366" y="1520251"/>
                    <a:pt x="2321460" y="1557146"/>
                    <a:pt x="2329400" y="1596461"/>
                  </a:cubicBezTo>
                  <a:cubicBezTo>
                    <a:pt x="2336566" y="1631855"/>
                    <a:pt x="2354771" y="1645460"/>
                    <a:pt x="2385904" y="1650834"/>
                  </a:cubicBezTo>
                  <a:cubicBezTo>
                    <a:pt x="2388373" y="1651270"/>
                    <a:pt x="2390843" y="1651754"/>
                    <a:pt x="2393263" y="1652335"/>
                  </a:cubicBezTo>
                  <a:cubicBezTo>
                    <a:pt x="2465793" y="1669281"/>
                    <a:pt x="2537355" y="1661583"/>
                    <a:pt x="2608626" y="1644201"/>
                  </a:cubicBezTo>
                  <a:cubicBezTo>
                    <a:pt x="2717663" y="1617571"/>
                    <a:pt x="2812707" y="1563537"/>
                    <a:pt x="2900198" y="1494929"/>
                  </a:cubicBezTo>
                  <a:cubicBezTo>
                    <a:pt x="3019791" y="1401143"/>
                    <a:pt x="3115997" y="1286490"/>
                    <a:pt x="3195838" y="1158134"/>
                  </a:cubicBezTo>
                  <a:cubicBezTo>
                    <a:pt x="3242077" y="1083861"/>
                    <a:pt x="3283958" y="1006876"/>
                    <a:pt x="3327680" y="931054"/>
                  </a:cubicBezTo>
                  <a:cubicBezTo>
                    <a:pt x="3329423" y="928004"/>
                    <a:pt x="3329665" y="924130"/>
                    <a:pt x="3331214" y="918369"/>
                  </a:cubicBezTo>
                  <a:cubicBezTo>
                    <a:pt x="3249146" y="926358"/>
                    <a:pt x="3169596" y="934250"/>
                    <a:pt x="3089997" y="941754"/>
                  </a:cubicBezTo>
                  <a:cubicBezTo>
                    <a:pt x="3080991" y="942626"/>
                    <a:pt x="3077892" y="947855"/>
                    <a:pt x="3074212" y="955069"/>
                  </a:cubicBezTo>
                  <a:cubicBezTo>
                    <a:pt x="3026617" y="1048322"/>
                    <a:pt x="2969388" y="1135232"/>
                    <a:pt x="2899133" y="1213088"/>
                  </a:cubicBezTo>
                  <a:cubicBezTo>
                    <a:pt x="2809560" y="1312345"/>
                    <a:pt x="2705123" y="1390879"/>
                    <a:pt x="2579043" y="1438425"/>
                  </a:cubicBezTo>
                  <a:cubicBezTo>
                    <a:pt x="2500364" y="1468105"/>
                    <a:pt x="2419554" y="1479919"/>
                    <a:pt x="2335937" y="1466798"/>
                  </a:cubicBezTo>
                  <a:cubicBezTo>
                    <a:pt x="2316376" y="1463748"/>
                    <a:pt x="2297009" y="1459729"/>
                    <a:pt x="2273090" y="1455371"/>
                  </a:cubicBezTo>
                  <a:close/>
                  <a:moveTo>
                    <a:pt x="3372902" y="646357"/>
                  </a:moveTo>
                  <a:cubicBezTo>
                    <a:pt x="3689265" y="571648"/>
                    <a:pt x="4003206" y="497569"/>
                    <a:pt x="4318745" y="423054"/>
                  </a:cubicBezTo>
                  <a:cubicBezTo>
                    <a:pt x="4297829" y="320117"/>
                    <a:pt x="4279817" y="219747"/>
                    <a:pt x="4284998" y="114680"/>
                  </a:cubicBezTo>
                  <a:cubicBezTo>
                    <a:pt x="4275847" y="117585"/>
                    <a:pt x="4269601" y="119328"/>
                    <a:pt x="4263501" y="121604"/>
                  </a:cubicBezTo>
                  <a:cubicBezTo>
                    <a:pt x="3979917" y="228269"/>
                    <a:pt x="3696382" y="335175"/>
                    <a:pt x="3412653" y="441404"/>
                  </a:cubicBezTo>
                  <a:cubicBezTo>
                    <a:pt x="3393431" y="448618"/>
                    <a:pt x="3382053" y="460335"/>
                    <a:pt x="3376533" y="479073"/>
                  </a:cubicBezTo>
                  <a:cubicBezTo>
                    <a:pt x="3360362" y="533882"/>
                    <a:pt x="3364284" y="588933"/>
                    <a:pt x="3372854" y="646357"/>
                  </a:cubicBezTo>
                  <a:close/>
                  <a:moveTo>
                    <a:pt x="3030685" y="949308"/>
                  </a:moveTo>
                  <a:cubicBezTo>
                    <a:pt x="3024874" y="949308"/>
                    <a:pt x="3021582" y="949017"/>
                    <a:pt x="3018387" y="949308"/>
                  </a:cubicBezTo>
                  <a:cubicBezTo>
                    <a:pt x="2939611" y="956909"/>
                    <a:pt x="2860786" y="964462"/>
                    <a:pt x="2782059" y="972306"/>
                  </a:cubicBezTo>
                  <a:cubicBezTo>
                    <a:pt x="2705801" y="979908"/>
                    <a:pt x="2629543" y="987800"/>
                    <a:pt x="2553333" y="995837"/>
                  </a:cubicBezTo>
                  <a:cubicBezTo>
                    <a:pt x="2547038" y="996515"/>
                    <a:pt x="2539001" y="997290"/>
                    <a:pt x="2535128" y="1001260"/>
                  </a:cubicBezTo>
                  <a:cubicBezTo>
                    <a:pt x="2512129" y="1025227"/>
                    <a:pt x="2483563" y="1040672"/>
                    <a:pt x="2454657" y="1055440"/>
                  </a:cubicBezTo>
                  <a:cubicBezTo>
                    <a:pt x="2444877" y="1060427"/>
                    <a:pt x="2442117" y="1067447"/>
                    <a:pt x="2441197" y="1077179"/>
                  </a:cubicBezTo>
                  <a:cubicBezTo>
                    <a:pt x="2439599" y="1094610"/>
                    <a:pt x="2437759" y="1111992"/>
                    <a:pt x="2435290" y="1129325"/>
                  </a:cubicBezTo>
                  <a:cubicBezTo>
                    <a:pt x="2417908" y="1249305"/>
                    <a:pt x="2355401" y="1333600"/>
                    <a:pt x="2239682" y="1375579"/>
                  </a:cubicBezTo>
                  <a:cubicBezTo>
                    <a:pt x="2232371" y="1378242"/>
                    <a:pt x="2225205" y="1381389"/>
                    <a:pt x="2212181" y="1386618"/>
                  </a:cubicBezTo>
                  <a:cubicBezTo>
                    <a:pt x="2227626" y="1395236"/>
                    <a:pt x="2237503" y="1402789"/>
                    <a:pt x="2248688" y="1406663"/>
                  </a:cubicBezTo>
                  <a:cubicBezTo>
                    <a:pt x="2325043" y="1433099"/>
                    <a:pt x="2403286" y="1439345"/>
                    <a:pt x="2482740" y="1424239"/>
                  </a:cubicBezTo>
                  <a:cubicBezTo>
                    <a:pt x="2577978" y="1406130"/>
                    <a:pt x="2661789" y="1362457"/>
                    <a:pt x="2739112" y="1305566"/>
                  </a:cubicBezTo>
                  <a:cubicBezTo>
                    <a:pt x="2863885" y="1213718"/>
                    <a:pt x="2954233" y="1093060"/>
                    <a:pt x="3027973" y="958701"/>
                  </a:cubicBezTo>
                  <a:cubicBezTo>
                    <a:pt x="3029087" y="956667"/>
                    <a:pt x="3029329" y="954198"/>
                    <a:pt x="3030733" y="949211"/>
                  </a:cubicBezTo>
                  <a:close/>
                  <a:moveTo>
                    <a:pt x="2192281" y="749342"/>
                  </a:moveTo>
                  <a:cubicBezTo>
                    <a:pt x="2188988" y="758348"/>
                    <a:pt x="2186519" y="765320"/>
                    <a:pt x="2183953" y="772195"/>
                  </a:cubicBezTo>
                  <a:cubicBezTo>
                    <a:pt x="2164102" y="825939"/>
                    <a:pt x="2135826" y="874599"/>
                    <a:pt x="2097333" y="917303"/>
                  </a:cubicBezTo>
                  <a:cubicBezTo>
                    <a:pt x="2052547" y="966980"/>
                    <a:pt x="1996430" y="992061"/>
                    <a:pt x="1930050" y="996128"/>
                  </a:cubicBezTo>
                  <a:cubicBezTo>
                    <a:pt x="1918526" y="996854"/>
                    <a:pt x="1907003" y="999469"/>
                    <a:pt x="1895770" y="1002422"/>
                  </a:cubicBezTo>
                  <a:cubicBezTo>
                    <a:pt x="1875289" y="1007748"/>
                    <a:pt x="1863669" y="1021934"/>
                    <a:pt x="1858294" y="1042028"/>
                  </a:cubicBezTo>
                  <a:cubicBezTo>
                    <a:pt x="1849773" y="1073984"/>
                    <a:pt x="1856212" y="1103325"/>
                    <a:pt x="1874272" y="1130100"/>
                  </a:cubicBezTo>
                  <a:cubicBezTo>
                    <a:pt x="1879114" y="1137314"/>
                    <a:pt x="1887006" y="1143463"/>
                    <a:pt x="1894850" y="1147579"/>
                  </a:cubicBezTo>
                  <a:cubicBezTo>
                    <a:pt x="1927387" y="1164525"/>
                    <a:pt x="1967041" y="1151549"/>
                    <a:pt x="1984907" y="1118770"/>
                  </a:cubicBezTo>
                  <a:cubicBezTo>
                    <a:pt x="1988490" y="1112234"/>
                    <a:pt x="1989894" y="1103809"/>
                    <a:pt x="1994881" y="1098870"/>
                  </a:cubicBezTo>
                  <a:cubicBezTo>
                    <a:pt x="1999432" y="1094416"/>
                    <a:pt x="2008535" y="1090397"/>
                    <a:pt x="2013764" y="1092044"/>
                  </a:cubicBezTo>
                  <a:cubicBezTo>
                    <a:pt x="2018945" y="1093690"/>
                    <a:pt x="2024222" y="1102357"/>
                    <a:pt x="2024997" y="1108506"/>
                  </a:cubicBezTo>
                  <a:cubicBezTo>
                    <a:pt x="2025820" y="1115333"/>
                    <a:pt x="2021898" y="1122886"/>
                    <a:pt x="2019574" y="1129955"/>
                  </a:cubicBezTo>
                  <a:cubicBezTo>
                    <a:pt x="2006889" y="1168786"/>
                    <a:pt x="1982147" y="1200306"/>
                    <a:pt x="1957260" y="1231681"/>
                  </a:cubicBezTo>
                  <a:cubicBezTo>
                    <a:pt x="1949804" y="1241122"/>
                    <a:pt x="1942348" y="1250612"/>
                    <a:pt x="1933487" y="1261894"/>
                  </a:cubicBezTo>
                  <a:cubicBezTo>
                    <a:pt x="1940363" y="1263830"/>
                    <a:pt x="1943364" y="1265041"/>
                    <a:pt x="1946512" y="1265525"/>
                  </a:cubicBezTo>
                  <a:cubicBezTo>
                    <a:pt x="2025965" y="1278888"/>
                    <a:pt x="2102562" y="1299998"/>
                    <a:pt x="2170590" y="1345511"/>
                  </a:cubicBezTo>
                  <a:cubicBezTo>
                    <a:pt x="2175867" y="1349046"/>
                    <a:pt x="2184824" y="1350208"/>
                    <a:pt x="2191070" y="1348658"/>
                  </a:cubicBezTo>
                  <a:cubicBezTo>
                    <a:pt x="2229369" y="1339120"/>
                    <a:pt x="2265537" y="1324062"/>
                    <a:pt x="2297686" y="1300918"/>
                  </a:cubicBezTo>
                  <a:cubicBezTo>
                    <a:pt x="2347121" y="1265331"/>
                    <a:pt x="2374768" y="1215558"/>
                    <a:pt x="2391714" y="1154890"/>
                  </a:cubicBezTo>
                  <a:cubicBezTo>
                    <a:pt x="2382708" y="1156004"/>
                    <a:pt x="2377092" y="1156294"/>
                    <a:pt x="2371621" y="1157456"/>
                  </a:cubicBezTo>
                  <a:cubicBezTo>
                    <a:pt x="2333128" y="1165639"/>
                    <a:pt x="2295266" y="1161620"/>
                    <a:pt x="2258032" y="1150678"/>
                  </a:cubicBezTo>
                  <a:cubicBezTo>
                    <a:pt x="2246993" y="1147434"/>
                    <a:pt x="2236390" y="1142011"/>
                    <a:pt x="2226512" y="1136055"/>
                  </a:cubicBezTo>
                  <a:cubicBezTo>
                    <a:pt x="2218039" y="1130972"/>
                    <a:pt x="2213633" y="1122450"/>
                    <a:pt x="2219056" y="1112524"/>
                  </a:cubicBezTo>
                  <a:cubicBezTo>
                    <a:pt x="2224140" y="1103228"/>
                    <a:pt x="2232613" y="1100710"/>
                    <a:pt x="2242539" y="1103906"/>
                  </a:cubicBezTo>
                  <a:cubicBezTo>
                    <a:pt x="2251254" y="1106714"/>
                    <a:pt x="2259775" y="1110103"/>
                    <a:pt x="2268490" y="1112863"/>
                  </a:cubicBezTo>
                  <a:cubicBezTo>
                    <a:pt x="2305869" y="1124629"/>
                    <a:pt x="2343538" y="1127050"/>
                    <a:pt x="2381788" y="1117124"/>
                  </a:cubicBezTo>
                  <a:cubicBezTo>
                    <a:pt x="2394571" y="1113783"/>
                    <a:pt x="2402608" y="1106956"/>
                    <a:pt x="2402802" y="1093254"/>
                  </a:cubicBezTo>
                  <a:cubicBezTo>
                    <a:pt x="2403044" y="1075146"/>
                    <a:pt x="2402850" y="1057037"/>
                    <a:pt x="2402850" y="1037283"/>
                  </a:cubicBezTo>
                  <a:cubicBezTo>
                    <a:pt x="2412195" y="1032490"/>
                    <a:pt x="2421927" y="1028035"/>
                    <a:pt x="2431126" y="1022564"/>
                  </a:cubicBezTo>
                  <a:cubicBezTo>
                    <a:pt x="2453302" y="1009394"/>
                    <a:pt x="2476058" y="997048"/>
                    <a:pt x="2496878" y="981941"/>
                  </a:cubicBezTo>
                  <a:cubicBezTo>
                    <a:pt x="2511936" y="971047"/>
                    <a:pt x="2509515" y="961993"/>
                    <a:pt x="2492181" y="956135"/>
                  </a:cubicBezTo>
                  <a:cubicBezTo>
                    <a:pt x="2463808" y="946499"/>
                    <a:pt x="2435677" y="935266"/>
                    <a:pt x="2406578" y="928827"/>
                  </a:cubicBezTo>
                  <a:cubicBezTo>
                    <a:pt x="2376027" y="922048"/>
                    <a:pt x="2357047" y="905005"/>
                    <a:pt x="2343199" y="878085"/>
                  </a:cubicBezTo>
                  <a:cubicBezTo>
                    <a:pt x="2315117" y="823421"/>
                    <a:pt x="2270621" y="785558"/>
                    <a:pt x="2215957" y="758929"/>
                  </a:cubicBezTo>
                  <a:cubicBezTo>
                    <a:pt x="2208695" y="755394"/>
                    <a:pt x="2200948" y="752779"/>
                    <a:pt x="2192232" y="749245"/>
                  </a:cubicBezTo>
                  <a:close/>
                  <a:moveTo>
                    <a:pt x="993842" y="808702"/>
                  </a:moveTo>
                  <a:cubicBezTo>
                    <a:pt x="990452" y="813495"/>
                    <a:pt x="988855" y="816546"/>
                    <a:pt x="986579" y="818967"/>
                  </a:cubicBezTo>
                  <a:cubicBezTo>
                    <a:pt x="969342" y="836881"/>
                    <a:pt x="949636" y="850051"/>
                    <a:pt x="923781" y="851407"/>
                  </a:cubicBezTo>
                  <a:cubicBezTo>
                    <a:pt x="895360" y="852908"/>
                    <a:pt x="890421" y="857120"/>
                    <a:pt x="883643" y="884960"/>
                  </a:cubicBezTo>
                  <a:cubicBezTo>
                    <a:pt x="869940" y="941125"/>
                    <a:pt x="887903" y="988962"/>
                    <a:pt x="924556" y="1030311"/>
                  </a:cubicBezTo>
                  <a:cubicBezTo>
                    <a:pt x="947360" y="1056069"/>
                    <a:pt x="974329" y="1078099"/>
                    <a:pt x="1011078" y="1080375"/>
                  </a:cubicBezTo>
                  <a:cubicBezTo>
                    <a:pt x="1030930" y="1081585"/>
                    <a:pt x="1051265" y="1082118"/>
                    <a:pt x="1070826" y="1079261"/>
                  </a:cubicBezTo>
                  <a:cubicBezTo>
                    <a:pt x="1136529" y="1069723"/>
                    <a:pt x="1197729" y="1045708"/>
                    <a:pt x="1257574" y="1017867"/>
                  </a:cubicBezTo>
                  <a:cubicBezTo>
                    <a:pt x="1304975" y="995789"/>
                    <a:pt x="1354167" y="980440"/>
                    <a:pt x="1407233" y="984846"/>
                  </a:cubicBezTo>
                  <a:cubicBezTo>
                    <a:pt x="1430232" y="986783"/>
                    <a:pt x="1449890" y="979375"/>
                    <a:pt x="1469015" y="968917"/>
                  </a:cubicBezTo>
                  <a:cubicBezTo>
                    <a:pt x="1479182" y="963349"/>
                    <a:pt x="1491093" y="956667"/>
                    <a:pt x="1489302" y="943062"/>
                  </a:cubicBezTo>
                  <a:cubicBezTo>
                    <a:pt x="1487559" y="929698"/>
                    <a:pt x="1473275" y="929795"/>
                    <a:pt x="1463592" y="927229"/>
                  </a:cubicBezTo>
                  <a:cubicBezTo>
                    <a:pt x="1441174" y="921274"/>
                    <a:pt x="1418176" y="917400"/>
                    <a:pt x="1395516" y="912220"/>
                  </a:cubicBezTo>
                  <a:cubicBezTo>
                    <a:pt x="1373873" y="907281"/>
                    <a:pt x="1373147" y="905925"/>
                    <a:pt x="1369371" y="884863"/>
                  </a:cubicBezTo>
                  <a:cubicBezTo>
                    <a:pt x="1365981" y="866029"/>
                    <a:pt x="1363222" y="846904"/>
                    <a:pt x="1357896" y="828602"/>
                  </a:cubicBezTo>
                  <a:cubicBezTo>
                    <a:pt x="1353151" y="812382"/>
                    <a:pt x="1345259" y="797082"/>
                    <a:pt x="1337754" y="778925"/>
                  </a:cubicBezTo>
                  <a:cubicBezTo>
                    <a:pt x="1301682" y="814512"/>
                    <a:pt x="1265756" y="818870"/>
                    <a:pt x="1227748" y="788899"/>
                  </a:cubicBezTo>
                  <a:cubicBezTo>
                    <a:pt x="1213756" y="810397"/>
                    <a:pt x="1197632" y="825697"/>
                    <a:pt x="1173666" y="829522"/>
                  </a:cubicBezTo>
                  <a:cubicBezTo>
                    <a:pt x="1148585" y="833540"/>
                    <a:pt x="1129170" y="820516"/>
                    <a:pt x="1110722" y="806281"/>
                  </a:cubicBezTo>
                  <a:cubicBezTo>
                    <a:pt x="1067776" y="864673"/>
                    <a:pt x="1026911" y="851504"/>
                    <a:pt x="993793" y="808799"/>
                  </a:cubicBezTo>
                  <a:close/>
                  <a:moveTo>
                    <a:pt x="3340801" y="695017"/>
                  </a:moveTo>
                  <a:cubicBezTo>
                    <a:pt x="3047534" y="764254"/>
                    <a:pt x="2756301" y="833008"/>
                    <a:pt x="2465116" y="901761"/>
                  </a:cubicBezTo>
                  <a:cubicBezTo>
                    <a:pt x="2480900" y="911058"/>
                    <a:pt x="2497749" y="914108"/>
                    <a:pt x="2512081" y="921855"/>
                  </a:cubicBezTo>
                  <a:cubicBezTo>
                    <a:pt x="2526848" y="929844"/>
                    <a:pt x="2539098" y="942384"/>
                    <a:pt x="2554737" y="954730"/>
                  </a:cubicBezTo>
                  <a:cubicBezTo>
                    <a:pt x="2837836" y="926696"/>
                    <a:pt x="3124325" y="898324"/>
                    <a:pt x="3415219" y="869515"/>
                  </a:cubicBezTo>
                  <a:cubicBezTo>
                    <a:pt x="3377453" y="814125"/>
                    <a:pt x="3357408" y="756217"/>
                    <a:pt x="3340801" y="695017"/>
                  </a:cubicBezTo>
                  <a:close/>
                  <a:moveTo>
                    <a:pt x="1417692" y="1165009"/>
                  </a:moveTo>
                  <a:cubicBezTo>
                    <a:pt x="1413625" y="1202678"/>
                    <a:pt x="1411155" y="1240154"/>
                    <a:pt x="1405200" y="1277048"/>
                  </a:cubicBezTo>
                  <a:cubicBezTo>
                    <a:pt x="1394887" y="1340573"/>
                    <a:pt x="1348745" y="1379597"/>
                    <a:pt x="1284930" y="1381679"/>
                  </a:cubicBezTo>
                  <a:cubicBezTo>
                    <a:pt x="1281105" y="1381825"/>
                    <a:pt x="1277280" y="1382406"/>
                    <a:pt x="1273794" y="1382745"/>
                  </a:cubicBezTo>
                  <a:cubicBezTo>
                    <a:pt x="1294371" y="1422689"/>
                    <a:pt x="1314416" y="1461520"/>
                    <a:pt x="1335478" y="1502385"/>
                  </a:cubicBezTo>
                  <a:cubicBezTo>
                    <a:pt x="1382782" y="1483938"/>
                    <a:pt x="1430910" y="1463796"/>
                    <a:pt x="1476858" y="1438667"/>
                  </a:cubicBezTo>
                  <a:cubicBezTo>
                    <a:pt x="1484993" y="1434213"/>
                    <a:pt x="1487752" y="1427531"/>
                    <a:pt x="1489302" y="1418622"/>
                  </a:cubicBezTo>
                  <a:cubicBezTo>
                    <a:pt x="1493708" y="1393203"/>
                    <a:pt x="1498550" y="1367832"/>
                    <a:pt x="1504699" y="1342800"/>
                  </a:cubicBezTo>
                  <a:cubicBezTo>
                    <a:pt x="1512494" y="1311038"/>
                    <a:pt x="1525421" y="1281309"/>
                    <a:pt x="1545079" y="1254824"/>
                  </a:cubicBezTo>
                  <a:cubicBezTo>
                    <a:pt x="1586815" y="1198611"/>
                    <a:pt x="1657941" y="1181181"/>
                    <a:pt x="1720836" y="1211442"/>
                  </a:cubicBezTo>
                  <a:cubicBezTo>
                    <a:pt x="1726598" y="1214202"/>
                    <a:pt x="1733231" y="1215945"/>
                    <a:pt x="1739622" y="1216332"/>
                  </a:cubicBezTo>
                  <a:cubicBezTo>
                    <a:pt x="1761749" y="1217688"/>
                    <a:pt x="1783924" y="1218221"/>
                    <a:pt x="1807649" y="1219140"/>
                  </a:cubicBezTo>
                  <a:cubicBezTo>
                    <a:pt x="1787265" y="1180116"/>
                    <a:pt x="1770755" y="1139009"/>
                    <a:pt x="1763589" y="1094368"/>
                  </a:cubicBezTo>
                  <a:cubicBezTo>
                    <a:pt x="1756423" y="1049872"/>
                    <a:pt x="1759425" y="1005763"/>
                    <a:pt x="1767801" y="959863"/>
                  </a:cubicBezTo>
                  <a:cubicBezTo>
                    <a:pt x="1649177" y="1029391"/>
                    <a:pt x="1533701" y="1097128"/>
                    <a:pt x="1417789" y="1165058"/>
                  </a:cubicBezTo>
                  <a:close/>
                  <a:moveTo>
                    <a:pt x="1334122" y="2905148"/>
                  </a:moveTo>
                  <a:cubicBezTo>
                    <a:pt x="1251134" y="2913331"/>
                    <a:pt x="1170228" y="2921320"/>
                    <a:pt x="1089757" y="2929308"/>
                  </a:cubicBezTo>
                  <a:lnTo>
                    <a:pt x="1089757" y="3242524"/>
                  </a:lnTo>
                  <a:cubicBezTo>
                    <a:pt x="1167613" y="3240393"/>
                    <a:pt x="1241935" y="3250706"/>
                    <a:pt x="1316595" y="3248963"/>
                  </a:cubicBezTo>
                  <a:cubicBezTo>
                    <a:pt x="1324390" y="3216862"/>
                    <a:pt x="1331895" y="3187860"/>
                    <a:pt x="1338335" y="3158615"/>
                  </a:cubicBezTo>
                  <a:cubicBezTo>
                    <a:pt x="1340659" y="3148157"/>
                    <a:pt x="1341579" y="3137166"/>
                    <a:pt x="1341337" y="3126418"/>
                  </a:cubicBezTo>
                  <a:cubicBezTo>
                    <a:pt x="1339787" y="3060569"/>
                    <a:pt x="1337754" y="2994721"/>
                    <a:pt x="1335769" y="2928921"/>
                  </a:cubicBezTo>
                  <a:cubicBezTo>
                    <a:pt x="1335526" y="2920835"/>
                    <a:pt x="1334655" y="2912750"/>
                    <a:pt x="1334122" y="2905148"/>
                  </a:cubicBezTo>
                  <a:close/>
                  <a:moveTo>
                    <a:pt x="1094067" y="1780691"/>
                  </a:moveTo>
                  <a:cubicBezTo>
                    <a:pt x="1181655" y="1761324"/>
                    <a:pt x="1256944" y="1724526"/>
                    <a:pt x="1321001" y="1665747"/>
                  </a:cubicBezTo>
                  <a:cubicBezTo>
                    <a:pt x="1325262" y="1661825"/>
                    <a:pt x="1327053" y="1652238"/>
                    <a:pt x="1325988" y="1645944"/>
                  </a:cubicBezTo>
                  <a:cubicBezTo>
                    <a:pt x="1321824" y="1621348"/>
                    <a:pt x="1316692" y="1596848"/>
                    <a:pt x="1310785" y="1572639"/>
                  </a:cubicBezTo>
                  <a:cubicBezTo>
                    <a:pt x="1295630" y="1510616"/>
                    <a:pt x="1273406" y="1451788"/>
                    <a:pt x="1232929" y="1401143"/>
                  </a:cubicBezTo>
                  <a:cubicBezTo>
                    <a:pt x="1192936" y="1351079"/>
                    <a:pt x="1141613" y="1319123"/>
                    <a:pt x="1079541" y="1304501"/>
                  </a:cubicBezTo>
                  <a:cubicBezTo>
                    <a:pt x="1067243" y="1301596"/>
                    <a:pt x="1054170" y="1302032"/>
                    <a:pt x="1041824" y="1301015"/>
                  </a:cubicBezTo>
                  <a:cubicBezTo>
                    <a:pt x="1052863" y="1326289"/>
                    <a:pt x="1065597" y="1348126"/>
                    <a:pt x="1071843" y="1371657"/>
                  </a:cubicBezTo>
                  <a:cubicBezTo>
                    <a:pt x="1080122" y="1402886"/>
                    <a:pt x="1086465" y="1435278"/>
                    <a:pt x="1088063" y="1467476"/>
                  </a:cubicBezTo>
                  <a:cubicBezTo>
                    <a:pt x="1091839" y="1543153"/>
                    <a:pt x="1092469" y="1619024"/>
                    <a:pt x="1094067" y="1694798"/>
                  </a:cubicBezTo>
                  <a:cubicBezTo>
                    <a:pt x="1094648" y="1722202"/>
                    <a:pt x="1094163" y="1749607"/>
                    <a:pt x="1094163" y="1780788"/>
                  </a:cubicBezTo>
                  <a:close/>
                  <a:moveTo>
                    <a:pt x="1629229" y="1786937"/>
                  </a:moveTo>
                  <a:cubicBezTo>
                    <a:pt x="1627438" y="1786211"/>
                    <a:pt x="1625646" y="1785484"/>
                    <a:pt x="1623903" y="1784710"/>
                  </a:cubicBezTo>
                  <a:cubicBezTo>
                    <a:pt x="1619304" y="1792069"/>
                    <a:pt x="1614510" y="1799332"/>
                    <a:pt x="1610153" y="1806837"/>
                  </a:cubicBezTo>
                  <a:cubicBezTo>
                    <a:pt x="1562413" y="1888615"/>
                    <a:pt x="1507846" y="1965115"/>
                    <a:pt x="1437107" y="2028929"/>
                  </a:cubicBezTo>
                  <a:cubicBezTo>
                    <a:pt x="1429312" y="2035950"/>
                    <a:pt x="1427520" y="2043116"/>
                    <a:pt x="1428198" y="2053042"/>
                  </a:cubicBezTo>
                  <a:cubicBezTo>
                    <a:pt x="1430038" y="2079671"/>
                    <a:pt x="1430571" y="2106350"/>
                    <a:pt x="1431830" y="2132980"/>
                  </a:cubicBezTo>
                  <a:cubicBezTo>
                    <a:pt x="1438511" y="2273730"/>
                    <a:pt x="1445241" y="2414433"/>
                    <a:pt x="1451875" y="2555184"/>
                  </a:cubicBezTo>
                  <a:cubicBezTo>
                    <a:pt x="1452940" y="2577214"/>
                    <a:pt x="1446258" y="2586026"/>
                    <a:pt x="1424519" y="2589076"/>
                  </a:cubicBezTo>
                  <a:cubicBezTo>
                    <a:pt x="1404086" y="2591933"/>
                    <a:pt x="1383460" y="2593482"/>
                    <a:pt x="1363076" y="2595612"/>
                  </a:cubicBezTo>
                  <a:cubicBezTo>
                    <a:pt x="1365110" y="2619724"/>
                    <a:pt x="1368015" y="2641900"/>
                    <a:pt x="1368741" y="2664172"/>
                  </a:cubicBezTo>
                  <a:cubicBezTo>
                    <a:pt x="1371792" y="2757522"/>
                    <a:pt x="1374164" y="2850920"/>
                    <a:pt x="1376875" y="2944270"/>
                  </a:cubicBezTo>
                  <a:cubicBezTo>
                    <a:pt x="1377069" y="2950322"/>
                    <a:pt x="1378280" y="2956277"/>
                    <a:pt x="1379006" y="2962329"/>
                  </a:cubicBezTo>
                  <a:cubicBezTo>
                    <a:pt x="1478553" y="2573437"/>
                    <a:pt x="1536945" y="2176653"/>
                    <a:pt x="1629181" y="1786889"/>
                  </a:cubicBezTo>
                  <a:close/>
                  <a:moveTo>
                    <a:pt x="1357411" y="3848280"/>
                  </a:moveTo>
                  <a:cubicBezTo>
                    <a:pt x="1370436" y="3763694"/>
                    <a:pt x="1360849" y="3681964"/>
                    <a:pt x="1355426" y="3600622"/>
                  </a:cubicBezTo>
                  <a:cubicBezTo>
                    <a:pt x="1263093" y="3605852"/>
                    <a:pt x="1173472" y="3610935"/>
                    <a:pt x="1083850" y="3615971"/>
                  </a:cubicBezTo>
                  <a:cubicBezTo>
                    <a:pt x="1077653" y="3648411"/>
                    <a:pt x="1076685" y="3843874"/>
                    <a:pt x="1083463" y="3870165"/>
                  </a:cubicBezTo>
                  <a:cubicBezTo>
                    <a:pt x="1173859" y="3862950"/>
                    <a:pt x="1264885" y="3855639"/>
                    <a:pt x="1357411" y="3848231"/>
                  </a:cubicBezTo>
                  <a:close/>
                  <a:moveTo>
                    <a:pt x="1396775" y="3545135"/>
                  </a:moveTo>
                  <a:cubicBezTo>
                    <a:pt x="1395565" y="3550219"/>
                    <a:pt x="1394500" y="3552592"/>
                    <a:pt x="1394500" y="3554916"/>
                  </a:cubicBezTo>
                  <a:cubicBezTo>
                    <a:pt x="1394596" y="3563244"/>
                    <a:pt x="1394984" y="3571572"/>
                    <a:pt x="1395371" y="3579899"/>
                  </a:cubicBezTo>
                  <a:cubicBezTo>
                    <a:pt x="1399680" y="3670634"/>
                    <a:pt x="1409945" y="3761176"/>
                    <a:pt x="1398954" y="3852201"/>
                  </a:cubicBezTo>
                  <a:cubicBezTo>
                    <a:pt x="1395371" y="3881930"/>
                    <a:pt x="1390529" y="3888612"/>
                    <a:pt x="1361188" y="3890113"/>
                  </a:cubicBezTo>
                  <a:cubicBezTo>
                    <a:pt x="1348309" y="3890791"/>
                    <a:pt x="1335381" y="3891130"/>
                    <a:pt x="1316014" y="3891808"/>
                  </a:cubicBezTo>
                  <a:cubicBezTo>
                    <a:pt x="1327634" y="3906381"/>
                    <a:pt x="1334316" y="3916840"/>
                    <a:pt x="1342983" y="3925216"/>
                  </a:cubicBezTo>
                  <a:cubicBezTo>
                    <a:pt x="1362495" y="3944002"/>
                    <a:pt x="1386510" y="3955235"/>
                    <a:pt x="1411494" y="3965451"/>
                  </a:cubicBezTo>
                  <a:cubicBezTo>
                    <a:pt x="1438366" y="3976442"/>
                    <a:pt x="1464512" y="3989369"/>
                    <a:pt x="1490222" y="4002926"/>
                  </a:cubicBezTo>
                  <a:cubicBezTo>
                    <a:pt x="1501697" y="4008979"/>
                    <a:pt x="1511283" y="4018662"/>
                    <a:pt x="1524840" y="4029072"/>
                  </a:cubicBezTo>
                  <a:cubicBezTo>
                    <a:pt x="1541641" y="3886481"/>
                    <a:pt x="1558055" y="3746990"/>
                    <a:pt x="1574517" y="3606868"/>
                  </a:cubicBezTo>
                  <a:cubicBezTo>
                    <a:pt x="1519611" y="3571814"/>
                    <a:pt x="1466303" y="3537776"/>
                    <a:pt x="1396727" y="3545184"/>
                  </a:cubicBezTo>
                  <a:close/>
                  <a:moveTo>
                    <a:pt x="1047150" y="3241459"/>
                  </a:moveTo>
                  <a:cubicBezTo>
                    <a:pt x="1053638" y="3186843"/>
                    <a:pt x="1048748" y="2960974"/>
                    <a:pt x="1041097" y="2938120"/>
                  </a:cubicBezTo>
                  <a:cubicBezTo>
                    <a:pt x="972005" y="2945286"/>
                    <a:pt x="902864" y="2952501"/>
                    <a:pt x="831061" y="2959957"/>
                  </a:cubicBezTo>
                  <a:cubicBezTo>
                    <a:pt x="834789" y="3050547"/>
                    <a:pt x="838420" y="3140120"/>
                    <a:pt x="842245" y="3232743"/>
                  </a:cubicBezTo>
                  <a:cubicBezTo>
                    <a:pt x="911870" y="3235697"/>
                    <a:pt x="978880" y="3238553"/>
                    <a:pt x="1047150" y="3241459"/>
                  </a:cubicBezTo>
                  <a:close/>
                  <a:moveTo>
                    <a:pt x="844230" y="3273172"/>
                  </a:moveTo>
                  <a:cubicBezTo>
                    <a:pt x="849217" y="3380369"/>
                    <a:pt x="854059" y="3484032"/>
                    <a:pt x="858998" y="3590309"/>
                  </a:cubicBezTo>
                  <a:cubicBezTo>
                    <a:pt x="921360" y="3584451"/>
                    <a:pt x="981301" y="3578834"/>
                    <a:pt x="1042308" y="3573121"/>
                  </a:cubicBezTo>
                  <a:cubicBezTo>
                    <a:pt x="1044729" y="3475123"/>
                    <a:pt x="1047101" y="3379595"/>
                    <a:pt x="1049522" y="3282129"/>
                  </a:cubicBezTo>
                  <a:cubicBezTo>
                    <a:pt x="980381" y="3279128"/>
                    <a:pt x="914146" y="3276223"/>
                    <a:pt x="844230" y="3273172"/>
                  </a:cubicBezTo>
                  <a:close/>
                  <a:moveTo>
                    <a:pt x="674332" y="3589970"/>
                  </a:moveTo>
                  <a:cubicBezTo>
                    <a:pt x="680142" y="3580674"/>
                    <a:pt x="684306" y="3574574"/>
                    <a:pt x="687938" y="3568085"/>
                  </a:cubicBezTo>
                  <a:cubicBezTo>
                    <a:pt x="727931" y="3496766"/>
                    <a:pt x="761775" y="3422590"/>
                    <a:pt x="791552" y="3346525"/>
                  </a:cubicBezTo>
                  <a:cubicBezTo>
                    <a:pt x="796394" y="3334179"/>
                    <a:pt x="799880" y="3321203"/>
                    <a:pt x="802736" y="3308227"/>
                  </a:cubicBezTo>
                  <a:cubicBezTo>
                    <a:pt x="805593" y="3295348"/>
                    <a:pt x="806803" y="3282129"/>
                    <a:pt x="799783" y="3269153"/>
                  </a:cubicBezTo>
                  <a:cubicBezTo>
                    <a:pt x="746329" y="3265135"/>
                    <a:pt x="693360" y="3261165"/>
                    <a:pt x="643635" y="3257436"/>
                  </a:cubicBezTo>
                  <a:cubicBezTo>
                    <a:pt x="597202" y="3333888"/>
                    <a:pt x="552803" y="3406951"/>
                    <a:pt x="507533" y="3481418"/>
                  </a:cubicBezTo>
                  <a:cubicBezTo>
                    <a:pt x="563358" y="3517731"/>
                    <a:pt x="618313" y="3553463"/>
                    <a:pt x="674235" y="3589873"/>
                  </a:cubicBezTo>
                  <a:close/>
                  <a:moveTo>
                    <a:pt x="726284" y="2958359"/>
                  </a:moveTo>
                  <a:cubicBezTo>
                    <a:pt x="646879" y="2958069"/>
                    <a:pt x="572848" y="2958020"/>
                    <a:pt x="501383" y="2969060"/>
                  </a:cubicBezTo>
                  <a:cubicBezTo>
                    <a:pt x="470880" y="3051225"/>
                    <a:pt x="441103" y="3131405"/>
                    <a:pt x="410794" y="3212989"/>
                  </a:cubicBezTo>
                  <a:lnTo>
                    <a:pt x="617393" y="3212989"/>
                  </a:lnTo>
                  <a:cubicBezTo>
                    <a:pt x="659807" y="3131453"/>
                    <a:pt x="693554" y="3047545"/>
                    <a:pt x="726236" y="2958359"/>
                  </a:cubicBezTo>
                  <a:close/>
                  <a:moveTo>
                    <a:pt x="1306427" y="3288327"/>
                  </a:moveTo>
                  <a:cubicBezTo>
                    <a:pt x="1232396" y="3286148"/>
                    <a:pt x="1162045" y="3284066"/>
                    <a:pt x="1089854" y="3281984"/>
                  </a:cubicBezTo>
                  <a:cubicBezTo>
                    <a:pt x="1087385" y="3380902"/>
                    <a:pt x="1085012" y="3476140"/>
                    <a:pt x="1082592" y="3574283"/>
                  </a:cubicBezTo>
                  <a:cubicBezTo>
                    <a:pt x="1134786" y="3572492"/>
                    <a:pt x="1183591" y="3570797"/>
                    <a:pt x="1234914" y="3569005"/>
                  </a:cubicBezTo>
                  <a:cubicBezTo>
                    <a:pt x="1240385" y="3555061"/>
                    <a:pt x="1247212" y="3541649"/>
                    <a:pt x="1250892" y="3527415"/>
                  </a:cubicBezTo>
                  <a:cubicBezTo>
                    <a:pt x="1260140" y="3491973"/>
                    <a:pt x="1268080" y="3456192"/>
                    <a:pt x="1276360" y="3420508"/>
                  </a:cubicBezTo>
                  <a:cubicBezTo>
                    <a:pt x="1286286" y="3377561"/>
                    <a:pt x="1295921" y="3334566"/>
                    <a:pt x="1306476" y="3288327"/>
                  </a:cubicBezTo>
                  <a:close/>
                  <a:moveTo>
                    <a:pt x="786613" y="2714043"/>
                  </a:moveTo>
                  <a:cubicBezTo>
                    <a:pt x="710791" y="2711041"/>
                    <a:pt x="637970" y="2706635"/>
                    <a:pt x="565876" y="2707700"/>
                  </a:cubicBezTo>
                  <a:cubicBezTo>
                    <a:pt x="548204" y="2780859"/>
                    <a:pt x="531209" y="2851162"/>
                    <a:pt x="513827" y="2923159"/>
                  </a:cubicBezTo>
                  <a:cubicBezTo>
                    <a:pt x="589213" y="2920981"/>
                    <a:pt x="663777" y="2918850"/>
                    <a:pt x="740180" y="2916623"/>
                  </a:cubicBezTo>
                  <a:cubicBezTo>
                    <a:pt x="759596" y="2850339"/>
                    <a:pt x="778527" y="2784442"/>
                    <a:pt x="786565" y="2713994"/>
                  </a:cubicBezTo>
                  <a:close/>
                  <a:moveTo>
                    <a:pt x="485357" y="3514874"/>
                  </a:moveTo>
                  <a:cubicBezTo>
                    <a:pt x="438247" y="3571814"/>
                    <a:pt x="392734" y="3626816"/>
                    <a:pt x="346011" y="3683368"/>
                  </a:cubicBezTo>
                  <a:cubicBezTo>
                    <a:pt x="402320" y="3725105"/>
                    <a:pt x="458873" y="3766986"/>
                    <a:pt x="516006" y="3809352"/>
                  </a:cubicBezTo>
                  <a:cubicBezTo>
                    <a:pt x="567764" y="3748732"/>
                    <a:pt x="614197" y="3687242"/>
                    <a:pt x="655788" y="3621151"/>
                  </a:cubicBezTo>
                  <a:cubicBezTo>
                    <a:pt x="597977" y="3585129"/>
                    <a:pt x="541667" y="3549977"/>
                    <a:pt x="485357" y="3514874"/>
                  </a:cubicBezTo>
                  <a:close/>
                  <a:moveTo>
                    <a:pt x="859821" y="3630884"/>
                  </a:moveTo>
                  <a:lnTo>
                    <a:pt x="859821" y="3853557"/>
                  </a:lnTo>
                  <a:cubicBezTo>
                    <a:pt x="895408" y="3865759"/>
                    <a:pt x="1002363" y="3875539"/>
                    <a:pt x="1036256" y="3866969"/>
                  </a:cubicBezTo>
                  <a:cubicBezTo>
                    <a:pt x="1040952" y="3837918"/>
                    <a:pt x="1040662" y="3631465"/>
                    <a:pt x="1035045" y="3614228"/>
                  </a:cubicBezTo>
                  <a:cubicBezTo>
                    <a:pt x="978009" y="3619651"/>
                    <a:pt x="920392" y="3625122"/>
                    <a:pt x="859869" y="3630884"/>
                  </a:cubicBezTo>
                  <a:close/>
                  <a:moveTo>
                    <a:pt x="1816316" y="1278501"/>
                  </a:moveTo>
                  <a:cubicBezTo>
                    <a:pt x="1816026" y="1277000"/>
                    <a:pt x="1815687" y="1275499"/>
                    <a:pt x="1815396" y="1273950"/>
                  </a:cubicBezTo>
                  <a:cubicBezTo>
                    <a:pt x="1807407" y="1273950"/>
                    <a:pt x="1799321" y="1273030"/>
                    <a:pt x="1791526" y="1274095"/>
                  </a:cubicBezTo>
                  <a:cubicBezTo>
                    <a:pt x="1750516" y="1279663"/>
                    <a:pt x="1721223" y="1302661"/>
                    <a:pt x="1700065" y="1337087"/>
                  </a:cubicBezTo>
                  <a:cubicBezTo>
                    <a:pt x="1678906" y="1371463"/>
                    <a:pt x="1665736" y="1409181"/>
                    <a:pt x="1653874" y="1447431"/>
                  </a:cubicBezTo>
                  <a:cubicBezTo>
                    <a:pt x="1650921" y="1456921"/>
                    <a:pt x="1648354" y="1467137"/>
                    <a:pt x="1642689" y="1474981"/>
                  </a:cubicBezTo>
                  <a:cubicBezTo>
                    <a:pt x="1639203" y="1479822"/>
                    <a:pt x="1629520" y="1483938"/>
                    <a:pt x="1624049" y="1482582"/>
                  </a:cubicBezTo>
                  <a:cubicBezTo>
                    <a:pt x="1618481" y="1481226"/>
                    <a:pt x="1613832" y="1473238"/>
                    <a:pt x="1610395" y="1467185"/>
                  </a:cubicBezTo>
                  <a:cubicBezTo>
                    <a:pt x="1608652" y="1464183"/>
                    <a:pt x="1609862" y="1458906"/>
                    <a:pt x="1610927" y="1454984"/>
                  </a:cubicBezTo>
                  <a:cubicBezTo>
                    <a:pt x="1625453" y="1399933"/>
                    <a:pt x="1643609" y="1346334"/>
                    <a:pt x="1677744" y="1299853"/>
                  </a:cubicBezTo>
                  <a:cubicBezTo>
                    <a:pt x="1687185" y="1287022"/>
                    <a:pt x="1698903" y="1275838"/>
                    <a:pt x="1711056" y="1262281"/>
                  </a:cubicBezTo>
                  <a:cubicBezTo>
                    <a:pt x="1706165" y="1262910"/>
                    <a:pt x="1703648" y="1262717"/>
                    <a:pt x="1701517" y="1263540"/>
                  </a:cubicBezTo>
                  <a:cubicBezTo>
                    <a:pt x="1667044" y="1276564"/>
                    <a:pt x="1640704" y="1298885"/>
                    <a:pt x="1627922" y="1333842"/>
                  </a:cubicBezTo>
                  <a:cubicBezTo>
                    <a:pt x="1615382" y="1368219"/>
                    <a:pt x="1605311" y="1403467"/>
                    <a:pt x="1594320" y="1438377"/>
                  </a:cubicBezTo>
                  <a:cubicBezTo>
                    <a:pt x="1588123" y="1458034"/>
                    <a:pt x="1580230" y="1465345"/>
                    <a:pt x="1568077" y="1462198"/>
                  </a:cubicBezTo>
                  <a:cubicBezTo>
                    <a:pt x="1556457" y="1459148"/>
                    <a:pt x="1551664" y="1447624"/>
                    <a:pt x="1556215" y="1428499"/>
                  </a:cubicBezTo>
                  <a:cubicBezTo>
                    <a:pt x="1561590" y="1405840"/>
                    <a:pt x="1567932" y="1383374"/>
                    <a:pt x="1574614" y="1361005"/>
                  </a:cubicBezTo>
                  <a:cubicBezTo>
                    <a:pt x="1590350" y="1308326"/>
                    <a:pt x="1615527" y="1262475"/>
                    <a:pt x="1667044" y="1236135"/>
                  </a:cubicBezTo>
                  <a:cubicBezTo>
                    <a:pt x="1667528" y="1235893"/>
                    <a:pt x="1667480" y="1234586"/>
                    <a:pt x="1668061" y="1232213"/>
                  </a:cubicBezTo>
                  <a:cubicBezTo>
                    <a:pt x="1629278" y="1234102"/>
                    <a:pt x="1596838" y="1246109"/>
                    <a:pt x="1574566" y="1279615"/>
                  </a:cubicBezTo>
                  <a:cubicBezTo>
                    <a:pt x="1552390" y="1313023"/>
                    <a:pt x="1542222" y="1350740"/>
                    <a:pt x="1534766" y="1389281"/>
                  </a:cubicBezTo>
                  <a:cubicBezTo>
                    <a:pt x="1530990" y="1408842"/>
                    <a:pt x="1531086" y="1429274"/>
                    <a:pt x="1526487" y="1448593"/>
                  </a:cubicBezTo>
                  <a:cubicBezTo>
                    <a:pt x="1519805" y="1476578"/>
                    <a:pt x="1510509" y="1503934"/>
                    <a:pt x="1501600" y="1533905"/>
                  </a:cubicBezTo>
                  <a:cubicBezTo>
                    <a:pt x="1545127" y="1583195"/>
                    <a:pt x="1590543" y="1634663"/>
                    <a:pt x="1638332" y="1688794"/>
                  </a:cubicBezTo>
                  <a:cubicBezTo>
                    <a:pt x="1640995" y="1678771"/>
                    <a:pt x="1643028" y="1673349"/>
                    <a:pt x="1643803" y="1667732"/>
                  </a:cubicBezTo>
                  <a:cubicBezTo>
                    <a:pt x="1648984" y="1631661"/>
                    <a:pt x="1653874" y="1595493"/>
                    <a:pt x="1658861" y="1559518"/>
                  </a:cubicBezTo>
                  <a:cubicBezTo>
                    <a:pt x="1666221" y="1506210"/>
                    <a:pt x="1681085" y="1453628"/>
                    <a:pt x="1696675" y="1401918"/>
                  </a:cubicBezTo>
                  <a:cubicBezTo>
                    <a:pt x="1710039" y="1357519"/>
                    <a:pt x="1738315" y="1322513"/>
                    <a:pt x="1779567" y="1299272"/>
                  </a:cubicBezTo>
                  <a:cubicBezTo>
                    <a:pt x="1791817" y="1292348"/>
                    <a:pt x="1804066" y="1285376"/>
                    <a:pt x="1816268" y="1278404"/>
                  </a:cubicBezTo>
                  <a:close/>
                  <a:moveTo>
                    <a:pt x="827236" y="2714672"/>
                  </a:moveTo>
                  <a:cubicBezTo>
                    <a:pt x="829802" y="2784055"/>
                    <a:pt x="826752" y="2850048"/>
                    <a:pt x="831545" y="2917301"/>
                  </a:cubicBezTo>
                  <a:cubicBezTo>
                    <a:pt x="904704" y="2913815"/>
                    <a:pt x="973797" y="2907375"/>
                    <a:pt x="1044148" y="2894302"/>
                  </a:cubicBezTo>
                  <a:cubicBezTo>
                    <a:pt x="1042502" y="2836394"/>
                    <a:pt x="1040904" y="2780230"/>
                    <a:pt x="1039258" y="2721644"/>
                  </a:cubicBezTo>
                  <a:cubicBezTo>
                    <a:pt x="968374" y="2719320"/>
                    <a:pt x="899717" y="2717045"/>
                    <a:pt x="827284" y="2714672"/>
                  </a:cubicBezTo>
                  <a:close/>
                  <a:moveTo>
                    <a:pt x="1331605" y="2865494"/>
                  </a:moveTo>
                  <a:lnTo>
                    <a:pt x="1331605" y="2731182"/>
                  </a:lnTo>
                  <a:cubicBezTo>
                    <a:pt x="1246583" y="2728423"/>
                    <a:pt x="1163837" y="2725711"/>
                    <a:pt x="1079009" y="2723000"/>
                  </a:cubicBezTo>
                  <a:cubicBezTo>
                    <a:pt x="1080994" y="2780181"/>
                    <a:pt x="1082882" y="2833828"/>
                    <a:pt x="1084819" y="2889703"/>
                  </a:cubicBezTo>
                  <a:cubicBezTo>
                    <a:pt x="1168194" y="2877017"/>
                    <a:pt x="1250359" y="2881326"/>
                    <a:pt x="1331556" y="2865494"/>
                  </a:cubicBezTo>
                  <a:close/>
                  <a:moveTo>
                    <a:pt x="2350317" y="615563"/>
                  </a:moveTo>
                  <a:cubicBezTo>
                    <a:pt x="2395297" y="662141"/>
                    <a:pt x="2437759" y="706105"/>
                    <a:pt x="2479931" y="749778"/>
                  </a:cubicBezTo>
                  <a:cubicBezTo>
                    <a:pt x="2531254" y="730846"/>
                    <a:pt x="2579914" y="712883"/>
                    <a:pt x="2633077" y="693274"/>
                  </a:cubicBezTo>
                  <a:cubicBezTo>
                    <a:pt x="2623732" y="688190"/>
                    <a:pt x="2619230" y="684462"/>
                    <a:pt x="2614097" y="683203"/>
                  </a:cubicBezTo>
                  <a:cubicBezTo>
                    <a:pt x="2579285" y="674633"/>
                    <a:pt x="2553139" y="653378"/>
                    <a:pt x="2531061" y="626506"/>
                  </a:cubicBezTo>
                  <a:cubicBezTo>
                    <a:pt x="2524815" y="618904"/>
                    <a:pt x="2519489" y="610189"/>
                    <a:pt x="2515325" y="601232"/>
                  </a:cubicBezTo>
                  <a:cubicBezTo>
                    <a:pt x="2511161" y="592226"/>
                    <a:pt x="2512274" y="582639"/>
                    <a:pt x="2521571" y="577023"/>
                  </a:cubicBezTo>
                  <a:cubicBezTo>
                    <a:pt x="2530625" y="571551"/>
                    <a:pt x="2539485" y="574214"/>
                    <a:pt x="2546264" y="581864"/>
                  </a:cubicBezTo>
                  <a:cubicBezTo>
                    <a:pt x="2552316" y="588691"/>
                    <a:pt x="2557351" y="596438"/>
                    <a:pt x="2563355" y="603362"/>
                  </a:cubicBezTo>
                  <a:cubicBezTo>
                    <a:pt x="2579382" y="621857"/>
                    <a:pt x="2597151" y="638659"/>
                    <a:pt x="2622038" y="643307"/>
                  </a:cubicBezTo>
                  <a:cubicBezTo>
                    <a:pt x="2628574" y="644517"/>
                    <a:pt x="2637967" y="639917"/>
                    <a:pt x="2643148" y="634930"/>
                  </a:cubicBezTo>
                  <a:cubicBezTo>
                    <a:pt x="2645811" y="632364"/>
                    <a:pt x="2644262" y="621567"/>
                    <a:pt x="2640969" y="617209"/>
                  </a:cubicBezTo>
                  <a:cubicBezTo>
                    <a:pt x="2617535" y="585980"/>
                    <a:pt x="2596522" y="552668"/>
                    <a:pt x="2565437" y="527878"/>
                  </a:cubicBezTo>
                  <a:cubicBezTo>
                    <a:pt x="2538226" y="506236"/>
                    <a:pt x="2515906" y="503960"/>
                    <a:pt x="2484918" y="521148"/>
                  </a:cubicBezTo>
                  <a:cubicBezTo>
                    <a:pt x="2468941" y="530009"/>
                    <a:pt x="2453011" y="539305"/>
                    <a:pt x="2438147" y="549909"/>
                  </a:cubicBezTo>
                  <a:cubicBezTo>
                    <a:pt x="2409241" y="570631"/>
                    <a:pt x="2381159" y="592419"/>
                    <a:pt x="2350317" y="615563"/>
                  </a:cubicBezTo>
                  <a:close/>
                  <a:moveTo>
                    <a:pt x="306308" y="3406079"/>
                  </a:moveTo>
                  <a:cubicBezTo>
                    <a:pt x="265588" y="3459145"/>
                    <a:pt x="225789" y="3511001"/>
                    <a:pt x="184924" y="3564260"/>
                  </a:cubicBezTo>
                  <a:cubicBezTo>
                    <a:pt x="228161" y="3596168"/>
                    <a:pt x="270769" y="3627640"/>
                    <a:pt x="314200" y="3659692"/>
                  </a:cubicBezTo>
                  <a:cubicBezTo>
                    <a:pt x="364022" y="3606045"/>
                    <a:pt x="407114" y="3550219"/>
                    <a:pt x="450060" y="3491246"/>
                  </a:cubicBezTo>
                  <a:cubicBezTo>
                    <a:pt x="400529" y="3461905"/>
                    <a:pt x="353322" y="3433920"/>
                    <a:pt x="306308" y="3406079"/>
                  </a:cubicBezTo>
                  <a:close/>
                  <a:moveTo>
                    <a:pt x="4465403" y="429639"/>
                  </a:moveTo>
                  <a:cubicBezTo>
                    <a:pt x="4433254" y="437289"/>
                    <a:pt x="4401152" y="444939"/>
                    <a:pt x="4367502" y="452928"/>
                  </a:cubicBezTo>
                  <a:cubicBezTo>
                    <a:pt x="4372780" y="472682"/>
                    <a:pt x="4377234" y="490355"/>
                    <a:pt x="4382173" y="507833"/>
                  </a:cubicBezTo>
                  <a:cubicBezTo>
                    <a:pt x="4399458" y="568792"/>
                    <a:pt x="4418438" y="629265"/>
                    <a:pt x="4447682" y="685624"/>
                  </a:cubicBezTo>
                  <a:cubicBezTo>
                    <a:pt x="4458624" y="706734"/>
                    <a:pt x="4473344" y="726343"/>
                    <a:pt x="4488886" y="744452"/>
                  </a:cubicBezTo>
                  <a:cubicBezTo>
                    <a:pt x="4495713" y="752392"/>
                    <a:pt x="4508931" y="759364"/>
                    <a:pt x="4519050" y="759171"/>
                  </a:cubicBezTo>
                  <a:cubicBezTo>
                    <a:pt x="4548294" y="758590"/>
                    <a:pt x="4577394" y="754087"/>
                    <a:pt x="4610850" y="750697"/>
                  </a:cubicBezTo>
                  <a:cubicBezTo>
                    <a:pt x="4568049" y="703635"/>
                    <a:pt x="4542726" y="652167"/>
                    <a:pt x="4522681" y="598278"/>
                  </a:cubicBezTo>
                  <a:cubicBezTo>
                    <a:pt x="4502394" y="543760"/>
                    <a:pt x="4485158" y="488176"/>
                    <a:pt x="4465403" y="429590"/>
                  </a:cubicBezTo>
                  <a:close/>
                  <a:moveTo>
                    <a:pt x="596960" y="3254580"/>
                  </a:moveTo>
                  <a:lnTo>
                    <a:pt x="389490" y="3254580"/>
                  </a:lnTo>
                  <a:cubicBezTo>
                    <a:pt x="368912" y="3292781"/>
                    <a:pt x="349206" y="3329385"/>
                    <a:pt x="329548" y="3365941"/>
                  </a:cubicBezTo>
                  <a:cubicBezTo>
                    <a:pt x="341653" y="3381967"/>
                    <a:pt x="426723" y="3435711"/>
                    <a:pt x="473931" y="3456821"/>
                  </a:cubicBezTo>
                  <a:cubicBezTo>
                    <a:pt x="516199" y="3391844"/>
                    <a:pt x="559001" y="3326867"/>
                    <a:pt x="596960" y="3254580"/>
                  </a:cubicBezTo>
                  <a:close/>
                  <a:moveTo>
                    <a:pt x="4496633" y="43070"/>
                  </a:moveTo>
                  <a:cubicBezTo>
                    <a:pt x="4478331" y="66262"/>
                    <a:pt x="4477072" y="70426"/>
                    <a:pt x="4488402" y="87905"/>
                  </a:cubicBezTo>
                  <a:cubicBezTo>
                    <a:pt x="4531155" y="154189"/>
                    <a:pt x="4560592" y="226574"/>
                    <a:pt x="4585479" y="300944"/>
                  </a:cubicBezTo>
                  <a:cubicBezTo>
                    <a:pt x="4626635" y="423925"/>
                    <a:pt x="4647987" y="549424"/>
                    <a:pt x="4632977" y="679475"/>
                  </a:cubicBezTo>
                  <a:cubicBezTo>
                    <a:pt x="4632106" y="686883"/>
                    <a:pt x="4630508" y="694242"/>
                    <a:pt x="4629685" y="701650"/>
                  </a:cubicBezTo>
                  <a:cubicBezTo>
                    <a:pt x="4628571" y="711963"/>
                    <a:pt x="4641450" y="727844"/>
                    <a:pt x="4652974" y="730071"/>
                  </a:cubicBezTo>
                  <a:cubicBezTo>
                    <a:pt x="4665466" y="732492"/>
                    <a:pt x="4668226" y="722083"/>
                    <a:pt x="4671808" y="714094"/>
                  </a:cubicBezTo>
                  <a:cubicBezTo>
                    <a:pt x="4674859" y="707315"/>
                    <a:pt x="4677619" y="699907"/>
                    <a:pt x="4678103" y="692644"/>
                  </a:cubicBezTo>
                  <a:cubicBezTo>
                    <a:pt x="4680524" y="653716"/>
                    <a:pt x="4684542" y="614643"/>
                    <a:pt x="4683526" y="575715"/>
                  </a:cubicBezTo>
                  <a:cubicBezTo>
                    <a:pt x="4681686" y="503912"/>
                    <a:pt x="4668371" y="433367"/>
                    <a:pt x="4651715" y="363645"/>
                  </a:cubicBezTo>
                  <a:cubicBezTo>
                    <a:pt x="4632929" y="284966"/>
                    <a:pt x="4609543" y="207643"/>
                    <a:pt x="4573036" y="135161"/>
                  </a:cubicBezTo>
                  <a:cubicBezTo>
                    <a:pt x="4560738" y="110758"/>
                    <a:pt x="4545244" y="87857"/>
                    <a:pt x="4529750" y="65294"/>
                  </a:cubicBezTo>
                  <a:cubicBezTo>
                    <a:pt x="4522439" y="54594"/>
                    <a:pt x="4513143" y="44184"/>
                    <a:pt x="4496633" y="43070"/>
                  </a:cubicBezTo>
                  <a:close/>
                  <a:moveTo>
                    <a:pt x="4441824" y="54739"/>
                  </a:moveTo>
                  <a:cubicBezTo>
                    <a:pt x="4405074" y="68635"/>
                    <a:pt x="4370891" y="81030"/>
                    <a:pt x="4337386" y="94926"/>
                  </a:cubicBezTo>
                  <a:cubicBezTo>
                    <a:pt x="4332351" y="97008"/>
                    <a:pt x="4327993" y="106352"/>
                    <a:pt x="4327412" y="112695"/>
                  </a:cubicBezTo>
                  <a:cubicBezTo>
                    <a:pt x="4325475" y="134241"/>
                    <a:pt x="4324168" y="155981"/>
                    <a:pt x="4324846" y="177575"/>
                  </a:cubicBezTo>
                  <a:cubicBezTo>
                    <a:pt x="4327122" y="251122"/>
                    <a:pt x="4339275" y="323458"/>
                    <a:pt x="4354139" y="395359"/>
                  </a:cubicBezTo>
                  <a:cubicBezTo>
                    <a:pt x="4355252" y="400830"/>
                    <a:pt x="4357818" y="406011"/>
                    <a:pt x="4360385" y="413128"/>
                  </a:cubicBezTo>
                  <a:cubicBezTo>
                    <a:pt x="4393551" y="405236"/>
                    <a:pt x="4425603" y="397586"/>
                    <a:pt x="4458673" y="389694"/>
                  </a:cubicBezTo>
                  <a:cubicBezTo>
                    <a:pt x="4437708" y="278284"/>
                    <a:pt x="4419745" y="169150"/>
                    <a:pt x="4441824" y="54690"/>
                  </a:cubicBezTo>
                  <a:close/>
                  <a:moveTo>
                    <a:pt x="2439696" y="765320"/>
                  </a:moveTo>
                  <a:cubicBezTo>
                    <a:pt x="2384306" y="708090"/>
                    <a:pt x="2331288" y="653232"/>
                    <a:pt x="2278223" y="598375"/>
                  </a:cubicBezTo>
                  <a:cubicBezTo>
                    <a:pt x="2238133" y="631057"/>
                    <a:pt x="2200076" y="662093"/>
                    <a:pt x="2162116" y="693129"/>
                  </a:cubicBezTo>
                  <a:cubicBezTo>
                    <a:pt x="2161584" y="693564"/>
                    <a:pt x="2161342" y="694581"/>
                    <a:pt x="2161390" y="695307"/>
                  </a:cubicBezTo>
                  <a:cubicBezTo>
                    <a:pt x="2161390" y="696082"/>
                    <a:pt x="2161971" y="696857"/>
                    <a:pt x="2162891" y="698987"/>
                  </a:cubicBezTo>
                  <a:cubicBezTo>
                    <a:pt x="2232032" y="714578"/>
                    <a:pt x="2291489" y="749439"/>
                    <a:pt x="2340197" y="803037"/>
                  </a:cubicBezTo>
                  <a:cubicBezTo>
                    <a:pt x="2373461" y="790449"/>
                    <a:pt x="2405126" y="778441"/>
                    <a:pt x="2439745" y="765320"/>
                  </a:cubicBezTo>
                  <a:close/>
                  <a:moveTo>
                    <a:pt x="1844931" y="3711935"/>
                  </a:moveTo>
                  <a:cubicBezTo>
                    <a:pt x="1843672" y="3792018"/>
                    <a:pt x="1907100" y="3889290"/>
                    <a:pt x="1969462" y="3901491"/>
                  </a:cubicBezTo>
                  <a:cubicBezTo>
                    <a:pt x="1975320" y="3820536"/>
                    <a:pt x="1981130" y="3739775"/>
                    <a:pt x="1987231" y="3655238"/>
                  </a:cubicBezTo>
                  <a:cubicBezTo>
                    <a:pt x="1961085" y="3667633"/>
                    <a:pt x="1939927" y="3678962"/>
                    <a:pt x="1917751" y="3687726"/>
                  </a:cubicBezTo>
                  <a:cubicBezTo>
                    <a:pt x="1894656" y="3696877"/>
                    <a:pt x="1870592" y="3703510"/>
                    <a:pt x="1844979" y="3711935"/>
                  </a:cubicBezTo>
                  <a:close/>
                  <a:moveTo>
                    <a:pt x="801671" y="3229209"/>
                  </a:moveTo>
                  <a:cubicBezTo>
                    <a:pt x="797943" y="3137118"/>
                    <a:pt x="794360" y="3048513"/>
                    <a:pt x="790777" y="2959473"/>
                  </a:cubicBezTo>
                  <a:lnTo>
                    <a:pt x="771023" y="2959473"/>
                  </a:lnTo>
                  <a:cubicBezTo>
                    <a:pt x="734806" y="3046238"/>
                    <a:pt x="699364" y="3131259"/>
                    <a:pt x="663099" y="3218121"/>
                  </a:cubicBezTo>
                  <a:cubicBezTo>
                    <a:pt x="708709" y="3221752"/>
                    <a:pt x="753350" y="3225335"/>
                    <a:pt x="801671" y="3229209"/>
                  </a:cubicBezTo>
                  <a:close/>
                  <a:moveTo>
                    <a:pt x="1078476" y="2682668"/>
                  </a:moveTo>
                  <a:cubicBezTo>
                    <a:pt x="1164515" y="2685379"/>
                    <a:pt x="1247212" y="2687994"/>
                    <a:pt x="1332912" y="2690657"/>
                  </a:cubicBezTo>
                  <a:cubicBezTo>
                    <a:pt x="1330830" y="2658120"/>
                    <a:pt x="1328990" y="2629505"/>
                    <a:pt x="1327199" y="2601665"/>
                  </a:cubicBezTo>
                  <a:cubicBezTo>
                    <a:pt x="1241596" y="2604473"/>
                    <a:pt x="1159673" y="2607136"/>
                    <a:pt x="1078428" y="2609799"/>
                  </a:cubicBezTo>
                  <a:lnTo>
                    <a:pt x="1078428" y="2682619"/>
                  </a:lnTo>
                  <a:close/>
                  <a:moveTo>
                    <a:pt x="796684" y="2603553"/>
                  </a:moveTo>
                  <a:cubicBezTo>
                    <a:pt x="726865" y="2597597"/>
                    <a:pt x="659516" y="2591836"/>
                    <a:pt x="590569" y="2585929"/>
                  </a:cubicBezTo>
                  <a:cubicBezTo>
                    <a:pt x="585001" y="2612656"/>
                    <a:pt x="579675" y="2638220"/>
                    <a:pt x="573865" y="2666060"/>
                  </a:cubicBezTo>
                  <a:cubicBezTo>
                    <a:pt x="647024" y="2668481"/>
                    <a:pt x="717279" y="2670757"/>
                    <a:pt x="790535" y="2673178"/>
                  </a:cubicBezTo>
                  <a:cubicBezTo>
                    <a:pt x="792617" y="2649502"/>
                    <a:pt x="794554" y="2627617"/>
                    <a:pt x="796684" y="2603553"/>
                  </a:cubicBezTo>
                  <a:close/>
                  <a:moveTo>
                    <a:pt x="1038338" y="2681215"/>
                  </a:moveTo>
                  <a:cubicBezTo>
                    <a:pt x="1040904" y="2657539"/>
                    <a:pt x="1040468" y="2634153"/>
                    <a:pt x="1037757" y="2607523"/>
                  </a:cubicBezTo>
                  <a:lnTo>
                    <a:pt x="837888" y="2607523"/>
                  </a:lnTo>
                  <a:cubicBezTo>
                    <a:pt x="834498" y="2629069"/>
                    <a:pt x="831787" y="2650857"/>
                    <a:pt x="832852" y="2674630"/>
                  </a:cubicBezTo>
                  <a:cubicBezTo>
                    <a:pt x="901896" y="2676857"/>
                    <a:pt x="968422" y="2678988"/>
                    <a:pt x="1038289" y="2681215"/>
                  </a:cubicBezTo>
                  <a:close/>
                  <a:moveTo>
                    <a:pt x="835128" y="938849"/>
                  </a:moveTo>
                  <a:cubicBezTo>
                    <a:pt x="796539" y="929989"/>
                    <a:pt x="772669" y="942917"/>
                    <a:pt x="759838" y="979085"/>
                  </a:cubicBezTo>
                  <a:cubicBezTo>
                    <a:pt x="750251" y="1006199"/>
                    <a:pt x="751897" y="1033555"/>
                    <a:pt x="760419" y="1059943"/>
                  </a:cubicBezTo>
                  <a:cubicBezTo>
                    <a:pt x="773347" y="1100129"/>
                    <a:pt x="811064" y="1115381"/>
                    <a:pt x="844715" y="1097757"/>
                  </a:cubicBezTo>
                  <a:cubicBezTo>
                    <a:pt x="841471" y="1044110"/>
                    <a:pt x="838275" y="991431"/>
                    <a:pt x="835128" y="938849"/>
                  </a:cubicBezTo>
                  <a:close/>
                  <a:moveTo>
                    <a:pt x="2522491" y="462998"/>
                  </a:moveTo>
                  <a:cubicBezTo>
                    <a:pt x="2523023" y="464887"/>
                    <a:pt x="2523604" y="466823"/>
                    <a:pt x="2524137" y="468712"/>
                  </a:cubicBezTo>
                  <a:cubicBezTo>
                    <a:pt x="2530480" y="469632"/>
                    <a:pt x="2537597" y="468954"/>
                    <a:pt x="2543020" y="471714"/>
                  </a:cubicBezTo>
                  <a:cubicBezTo>
                    <a:pt x="2559482" y="479993"/>
                    <a:pt x="2571635" y="472682"/>
                    <a:pt x="2583594" y="462660"/>
                  </a:cubicBezTo>
                  <a:cubicBezTo>
                    <a:pt x="2611047" y="439613"/>
                    <a:pt x="2639081" y="417195"/>
                    <a:pt x="2665904" y="393470"/>
                  </a:cubicBezTo>
                  <a:cubicBezTo>
                    <a:pt x="2682705" y="378606"/>
                    <a:pt x="2698151" y="362096"/>
                    <a:pt x="2713499" y="345682"/>
                  </a:cubicBezTo>
                  <a:cubicBezTo>
                    <a:pt x="2719164" y="339630"/>
                    <a:pt x="2726088" y="333045"/>
                    <a:pt x="2724248" y="318713"/>
                  </a:cubicBezTo>
                  <a:cubicBezTo>
                    <a:pt x="2643826" y="352267"/>
                    <a:pt x="2589792" y="416905"/>
                    <a:pt x="2522491" y="462998"/>
                  </a:cubicBezTo>
                  <a:close/>
                  <a:moveTo>
                    <a:pt x="1361575" y="1625996"/>
                  </a:moveTo>
                  <a:cubicBezTo>
                    <a:pt x="1391546" y="1589973"/>
                    <a:pt x="1420694" y="1559518"/>
                    <a:pt x="1438366" y="1520590"/>
                  </a:cubicBezTo>
                  <a:cubicBezTo>
                    <a:pt x="1443401" y="1509502"/>
                    <a:pt x="1448437" y="1501901"/>
                    <a:pt x="1461704" y="1502724"/>
                  </a:cubicBezTo>
                  <a:cubicBezTo>
                    <a:pt x="1477003" y="1503644"/>
                    <a:pt x="1477439" y="1493670"/>
                    <a:pt x="1477536" y="1481469"/>
                  </a:cubicBezTo>
                  <a:cubicBezTo>
                    <a:pt x="1432072" y="1502337"/>
                    <a:pt x="1388447" y="1522430"/>
                    <a:pt x="1343758" y="1542911"/>
                  </a:cubicBezTo>
                  <a:cubicBezTo>
                    <a:pt x="1349374" y="1569105"/>
                    <a:pt x="1354894" y="1594718"/>
                    <a:pt x="1361624" y="1626044"/>
                  </a:cubicBezTo>
                  <a:close/>
                  <a:moveTo>
                    <a:pt x="2632932" y="537126"/>
                  </a:moveTo>
                  <a:cubicBezTo>
                    <a:pt x="2651234" y="520422"/>
                    <a:pt x="2674765" y="510012"/>
                    <a:pt x="2682851" y="484351"/>
                  </a:cubicBezTo>
                  <a:cubicBezTo>
                    <a:pt x="2660046" y="473505"/>
                    <a:pt x="2626105" y="482462"/>
                    <a:pt x="2601267" y="504396"/>
                  </a:cubicBezTo>
                  <a:cubicBezTo>
                    <a:pt x="2611483" y="514951"/>
                    <a:pt x="2621699" y="525506"/>
                    <a:pt x="2632932" y="537126"/>
                  </a:cubicBezTo>
                  <a:close/>
                  <a:moveTo>
                    <a:pt x="2768696" y="628733"/>
                  </a:moveTo>
                  <a:cubicBezTo>
                    <a:pt x="2735190" y="619582"/>
                    <a:pt x="2679752" y="647180"/>
                    <a:pt x="2665178" y="677587"/>
                  </a:cubicBezTo>
                  <a:cubicBezTo>
                    <a:pt x="2677041" y="677829"/>
                    <a:pt x="2734852" y="659720"/>
                    <a:pt x="2747973" y="650182"/>
                  </a:cubicBezTo>
                  <a:cubicBezTo>
                    <a:pt x="2755477" y="644711"/>
                    <a:pt x="2761142" y="636722"/>
                    <a:pt x="2768696" y="628733"/>
                  </a:cubicBezTo>
                  <a:close/>
                  <a:moveTo>
                    <a:pt x="2682076" y="604379"/>
                  </a:moveTo>
                  <a:cubicBezTo>
                    <a:pt x="2702315" y="587384"/>
                    <a:pt x="2724974" y="576684"/>
                    <a:pt x="2739015" y="551361"/>
                  </a:cubicBezTo>
                  <a:cubicBezTo>
                    <a:pt x="2705123" y="542743"/>
                    <a:pt x="2682173" y="556832"/>
                    <a:pt x="2657577" y="571745"/>
                  </a:cubicBezTo>
                  <a:cubicBezTo>
                    <a:pt x="2666340" y="583462"/>
                    <a:pt x="2673215" y="592613"/>
                    <a:pt x="2682076" y="604379"/>
                  </a:cubicBezTo>
                  <a:close/>
                </a:path>
              </a:pathLst>
            </a:custGeom>
            <a:solidFill>
              <a:schemeClr val="tx1"/>
            </a:solidFill>
            <a:ln w="484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C0836A4-03C4-495B-05AB-06C13325DFF8}"/>
                </a:ext>
              </a:extLst>
            </p:cNvPr>
            <p:cNvSpPr/>
            <p:nvPr/>
          </p:nvSpPr>
          <p:spPr>
            <a:xfrm>
              <a:off x="7494627" y="2180693"/>
              <a:ext cx="4141621" cy="3105679"/>
            </a:xfrm>
            <a:custGeom>
              <a:avLst/>
              <a:gdLst>
                <a:gd name="csX0" fmla="*/ 3941361 w 4141621"/>
                <a:gd name="csY0" fmla="*/ 1303566 h 3105679"/>
                <a:gd name="csX1" fmla="*/ 3967895 w 4141621"/>
                <a:gd name="csY1" fmla="*/ 1337168 h 3105679"/>
                <a:gd name="csX2" fmla="*/ 3938602 w 4141621"/>
                <a:gd name="csY2" fmla="*/ 1362200 h 3105679"/>
                <a:gd name="csX3" fmla="*/ 3911294 w 4141621"/>
                <a:gd name="csY3" fmla="*/ 1334456 h 3105679"/>
                <a:gd name="csX4" fmla="*/ 3941361 w 4141621"/>
                <a:gd name="csY4" fmla="*/ 1303566 h 3105679"/>
                <a:gd name="csX5" fmla="*/ 2359453 w 4141621"/>
                <a:gd name="csY5" fmla="*/ 2923338 h 3105679"/>
                <a:gd name="csX6" fmla="*/ 2327110 w 4141621"/>
                <a:gd name="csY6" fmla="*/ 2954858 h 3105679"/>
                <a:gd name="csX7" fmla="*/ 2305176 w 4141621"/>
                <a:gd name="csY7" fmla="*/ 2933021 h 3105679"/>
                <a:gd name="csX8" fmla="*/ 2341054 w 4141621"/>
                <a:gd name="csY8" fmla="*/ 2900484 h 3105679"/>
                <a:gd name="csX9" fmla="*/ 2359453 w 4141621"/>
                <a:gd name="csY9" fmla="*/ 2923386 h 3105679"/>
                <a:gd name="csX10" fmla="*/ 633162 w 4141621"/>
                <a:gd name="csY10" fmla="*/ 294344 h 3105679"/>
                <a:gd name="csX11" fmla="*/ 607113 w 4141621"/>
                <a:gd name="csY11" fmla="*/ 268827 h 3105679"/>
                <a:gd name="csX12" fmla="*/ 631806 w 4141621"/>
                <a:gd name="csY12" fmla="*/ 242778 h 3105679"/>
                <a:gd name="csX13" fmla="*/ 659405 w 4141621"/>
                <a:gd name="csY13" fmla="*/ 265825 h 3105679"/>
                <a:gd name="csX14" fmla="*/ 633162 w 4141621"/>
                <a:gd name="csY14" fmla="*/ 294344 h 3105679"/>
                <a:gd name="csX15" fmla="*/ 3356232 w 4141621"/>
                <a:gd name="csY15" fmla="*/ 1321723 h 3105679"/>
                <a:gd name="csX16" fmla="*/ 3383394 w 4141621"/>
                <a:gd name="csY16" fmla="*/ 1295916 h 3105679"/>
                <a:gd name="csX17" fmla="*/ 3404601 w 4141621"/>
                <a:gd name="csY17" fmla="*/ 1324870 h 3105679"/>
                <a:gd name="csX18" fmla="*/ 3375308 w 4141621"/>
                <a:gd name="csY18" fmla="*/ 1348691 h 3105679"/>
                <a:gd name="csX19" fmla="*/ 3356232 w 4141621"/>
                <a:gd name="csY19" fmla="*/ 1321771 h 3105679"/>
                <a:gd name="csX20" fmla="*/ 2167815 w 4141621"/>
                <a:gd name="csY20" fmla="*/ 169667 h 3105679"/>
                <a:gd name="csX21" fmla="*/ 2196091 w 4141621"/>
                <a:gd name="csY21" fmla="*/ 193199 h 3105679"/>
                <a:gd name="csX22" fmla="*/ 2171592 w 4141621"/>
                <a:gd name="csY22" fmla="*/ 220216 h 3105679"/>
                <a:gd name="csX23" fmla="*/ 2146027 w 4141621"/>
                <a:gd name="csY23" fmla="*/ 195474 h 3105679"/>
                <a:gd name="csX24" fmla="*/ 2167815 w 4141621"/>
                <a:gd name="csY24" fmla="*/ 169667 h 3105679"/>
                <a:gd name="csX25" fmla="*/ 3338365 w 4141621"/>
                <a:gd name="csY25" fmla="*/ 2832215 h 3105679"/>
                <a:gd name="csX26" fmla="*/ 3314399 w 4141621"/>
                <a:gd name="csY26" fmla="*/ 2860491 h 3105679"/>
                <a:gd name="csX27" fmla="*/ 3293579 w 4141621"/>
                <a:gd name="csY27" fmla="*/ 2837493 h 3105679"/>
                <a:gd name="csX28" fmla="*/ 3317546 w 4141621"/>
                <a:gd name="csY28" fmla="*/ 2807425 h 3105679"/>
                <a:gd name="csX29" fmla="*/ 3338365 w 4141621"/>
                <a:gd name="csY29" fmla="*/ 2832167 h 3105679"/>
                <a:gd name="csX30" fmla="*/ 736195 w 4141621"/>
                <a:gd name="csY30" fmla="*/ 11 h 3105679"/>
                <a:gd name="csX31" fmla="*/ 758903 w 4141621"/>
                <a:gd name="csY31" fmla="*/ 19766 h 3105679"/>
                <a:gd name="csX32" fmla="*/ 732467 w 4141621"/>
                <a:gd name="csY32" fmla="*/ 45330 h 3105679"/>
                <a:gd name="csX33" fmla="*/ 709420 w 4141621"/>
                <a:gd name="csY33" fmla="*/ 18168 h 3105679"/>
                <a:gd name="csX34" fmla="*/ 736195 w 4141621"/>
                <a:gd name="csY34" fmla="*/ 11 h 3105679"/>
                <a:gd name="csX35" fmla="*/ 2370734 w 4141621"/>
                <a:gd name="csY35" fmla="*/ 2586494 h 3105679"/>
                <a:gd name="csX36" fmla="*/ 2388262 w 4141621"/>
                <a:gd name="csY36" fmla="*/ 2609638 h 3105679"/>
                <a:gd name="csX37" fmla="*/ 2361922 w 4141621"/>
                <a:gd name="csY37" fmla="*/ 2634428 h 3105679"/>
                <a:gd name="csX38" fmla="*/ 2342168 w 4141621"/>
                <a:gd name="csY38" fmla="*/ 2613124 h 3105679"/>
                <a:gd name="csX39" fmla="*/ 2370734 w 4141621"/>
                <a:gd name="csY39" fmla="*/ 2586494 h 3105679"/>
                <a:gd name="csX40" fmla="*/ 24695 w 4141621"/>
                <a:gd name="csY40" fmla="*/ 1242656 h 3105679"/>
                <a:gd name="csX41" fmla="*/ 44304 w 4141621"/>
                <a:gd name="csY41" fmla="*/ 1263912 h 3105679"/>
                <a:gd name="csX42" fmla="*/ 19998 w 4141621"/>
                <a:gd name="csY42" fmla="*/ 1286765 h 3105679"/>
                <a:gd name="csX43" fmla="*/ 2 w 4141621"/>
                <a:gd name="csY43" fmla="*/ 1265316 h 3105679"/>
                <a:gd name="csX44" fmla="*/ 24695 w 4141621"/>
                <a:gd name="csY44" fmla="*/ 1242656 h 3105679"/>
                <a:gd name="csX45" fmla="*/ 3256394 w 4141621"/>
                <a:gd name="csY45" fmla="*/ 3063895 h 3105679"/>
                <a:gd name="csX46" fmla="*/ 3276730 w 4141621"/>
                <a:gd name="csY46" fmla="*/ 3084521 h 3105679"/>
                <a:gd name="csX47" fmla="*/ 3256636 w 4141621"/>
                <a:gd name="csY47" fmla="*/ 3105679 h 3105679"/>
                <a:gd name="csX48" fmla="*/ 3234703 w 4141621"/>
                <a:gd name="csY48" fmla="*/ 3082923 h 3105679"/>
                <a:gd name="csX49" fmla="*/ 3256346 w 4141621"/>
                <a:gd name="csY49" fmla="*/ 3063895 h 3105679"/>
                <a:gd name="csX50" fmla="*/ 453241 w 4141621"/>
                <a:gd name="csY50" fmla="*/ 91231 h 3105679"/>
                <a:gd name="csX51" fmla="*/ 435327 w 4141621"/>
                <a:gd name="csY51" fmla="*/ 70895 h 3105679"/>
                <a:gd name="csX52" fmla="*/ 457357 w 4141621"/>
                <a:gd name="csY52" fmla="*/ 51818 h 3105679"/>
                <a:gd name="csX53" fmla="*/ 473964 w 4141621"/>
                <a:gd name="csY53" fmla="*/ 73267 h 3105679"/>
                <a:gd name="csX54" fmla="*/ 453241 w 4141621"/>
                <a:gd name="csY54" fmla="*/ 91279 h 3105679"/>
                <a:gd name="csX55" fmla="*/ 3018420 w 4141621"/>
                <a:gd name="csY55" fmla="*/ 662658 h 3105679"/>
                <a:gd name="csX56" fmla="*/ 2998762 w 4141621"/>
                <a:gd name="csY56" fmla="*/ 641790 h 3105679"/>
                <a:gd name="csX57" fmla="*/ 3015612 w 4141621"/>
                <a:gd name="csY57" fmla="*/ 627023 h 3105679"/>
                <a:gd name="csX58" fmla="*/ 3036867 w 4141621"/>
                <a:gd name="csY58" fmla="*/ 647019 h 3105679"/>
                <a:gd name="csX59" fmla="*/ 3018372 w 4141621"/>
                <a:gd name="csY59" fmla="*/ 662707 h 3105679"/>
                <a:gd name="csX60" fmla="*/ 3838861 w 4141621"/>
                <a:gd name="csY60" fmla="*/ 327994 h 3105679"/>
                <a:gd name="csX61" fmla="*/ 3857792 w 4141621"/>
                <a:gd name="csY61" fmla="*/ 344553 h 3105679"/>
                <a:gd name="csX62" fmla="*/ 3835617 w 4141621"/>
                <a:gd name="csY62" fmla="*/ 362952 h 3105679"/>
                <a:gd name="csX63" fmla="*/ 3818283 w 4141621"/>
                <a:gd name="csY63" fmla="*/ 345666 h 3105679"/>
                <a:gd name="csX64" fmla="*/ 3838861 w 4141621"/>
                <a:gd name="csY64" fmla="*/ 327994 h 3105679"/>
                <a:gd name="csX65" fmla="*/ 3015806 w 4141621"/>
                <a:gd name="csY65" fmla="*/ 793919 h 3105679"/>
                <a:gd name="csX66" fmla="*/ 2992904 w 4141621"/>
                <a:gd name="csY66" fmla="*/ 774213 h 3105679"/>
                <a:gd name="csX67" fmla="*/ 3008398 w 4141621"/>
                <a:gd name="csY67" fmla="*/ 757848 h 3105679"/>
                <a:gd name="csX68" fmla="*/ 3027523 w 4141621"/>
                <a:gd name="csY68" fmla="*/ 778764 h 3105679"/>
                <a:gd name="csX69" fmla="*/ 3015806 w 4141621"/>
                <a:gd name="csY69" fmla="*/ 793919 h 3105679"/>
                <a:gd name="csX70" fmla="*/ 3862537 w 4141621"/>
                <a:gd name="csY70" fmla="*/ 541710 h 3105679"/>
                <a:gd name="csX71" fmla="*/ 3880307 w 4141621"/>
                <a:gd name="csY71" fmla="*/ 558076 h 3105679"/>
                <a:gd name="csX72" fmla="*/ 3863796 w 4141621"/>
                <a:gd name="csY72" fmla="*/ 575700 h 3105679"/>
                <a:gd name="csX73" fmla="*/ 3845543 w 4141621"/>
                <a:gd name="csY73" fmla="*/ 559044 h 3105679"/>
                <a:gd name="csX74" fmla="*/ 3862537 w 4141621"/>
                <a:gd name="csY74" fmla="*/ 541710 h 3105679"/>
                <a:gd name="csX75" fmla="*/ 1838331 w 4141621"/>
                <a:gd name="csY75" fmla="*/ 1165284 h 3105679"/>
                <a:gd name="csX76" fmla="*/ 1819884 w 4141621"/>
                <a:gd name="csY76" fmla="*/ 1171046 h 3105679"/>
                <a:gd name="csX77" fmla="*/ 1785701 w 4141621"/>
                <a:gd name="csY77" fmla="*/ 1161992 h 3105679"/>
                <a:gd name="csX78" fmla="*/ 1807102 w 4141621"/>
                <a:gd name="csY78" fmla="*/ 1136234 h 3105679"/>
                <a:gd name="csX79" fmla="*/ 1830246 w 4141621"/>
                <a:gd name="csY79" fmla="*/ 1127083 h 3105679"/>
                <a:gd name="csX80" fmla="*/ 1832860 w 4141621"/>
                <a:gd name="csY80" fmla="*/ 1124081 h 3105679"/>
                <a:gd name="csX81" fmla="*/ 1800372 w 4141621"/>
                <a:gd name="csY81" fmla="*/ 1112557 h 3105679"/>
                <a:gd name="csX82" fmla="*/ 1784588 w 4141621"/>
                <a:gd name="csY82" fmla="*/ 1088397 h 3105679"/>
                <a:gd name="csX83" fmla="*/ 1811992 w 4141621"/>
                <a:gd name="csY83" fmla="*/ 1078229 h 3105679"/>
                <a:gd name="csX84" fmla="*/ 1885587 w 4141621"/>
                <a:gd name="csY84" fmla="*/ 1101760 h 3105679"/>
                <a:gd name="csX85" fmla="*/ 1898902 w 4141621"/>
                <a:gd name="csY85" fmla="*/ 1150711 h 3105679"/>
                <a:gd name="csX86" fmla="*/ 1862782 w 4141621"/>
                <a:gd name="csY86" fmla="*/ 1201598 h 3105679"/>
                <a:gd name="csX87" fmla="*/ 1845594 w 4141621"/>
                <a:gd name="csY87" fmla="*/ 1219416 h 3105679"/>
                <a:gd name="csX88" fmla="*/ 1820852 w 4141621"/>
                <a:gd name="csY88" fmla="*/ 1217721 h 3105679"/>
                <a:gd name="csX89" fmla="*/ 1820852 w 4141621"/>
                <a:gd name="csY89" fmla="*/ 1194819 h 3105679"/>
                <a:gd name="csX90" fmla="*/ 1840559 w 4141621"/>
                <a:gd name="csY90" fmla="*/ 1169545 h 3105679"/>
                <a:gd name="csX91" fmla="*/ 1838380 w 4141621"/>
                <a:gd name="csY91" fmla="*/ 1165284 h 3105679"/>
                <a:gd name="csX92" fmla="*/ 901349 w 4141621"/>
                <a:gd name="csY92" fmla="*/ 1033636 h 3105679"/>
                <a:gd name="csX93" fmla="*/ 925412 w 4141621"/>
                <a:gd name="csY93" fmla="*/ 1054650 h 3105679"/>
                <a:gd name="csX94" fmla="*/ 904205 w 4141621"/>
                <a:gd name="csY94" fmla="*/ 1077551 h 3105679"/>
                <a:gd name="csX95" fmla="*/ 881255 w 4141621"/>
                <a:gd name="csY95" fmla="*/ 1055521 h 3105679"/>
                <a:gd name="csX96" fmla="*/ 901349 w 4141621"/>
                <a:gd name="csY96" fmla="*/ 1033636 h 3105679"/>
                <a:gd name="csX97" fmla="*/ 2932478 w 4141621"/>
                <a:gd name="csY97" fmla="*/ 994902 h 3105679"/>
                <a:gd name="csX98" fmla="*/ 2952088 w 4141621"/>
                <a:gd name="csY98" fmla="*/ 1016593 h 3105679"/>
                <a:gd name="csX99" fmla="*/ 2934948 w 4141621"/>
                <a:gd name="csY99" fmla="*/ 1033636 h 3105679"/>
                <a:gd name="csX100" fmla="*/ 2915629 w 4141621"/>
                <a:gd name="csY100" fmla="*/ 1012284 h 3105679"/>
                <a:gd name="csX101" fmla="*/ 2932478 w 4141621"/>
                <a:gd name="csY101" fmla="*/ 994853 h 3105679"/>
                <a:gd name="csX102" fmla="*/ 2913983 w 4141621"/>
                <a:gd name="csY102" fmla="*/ 923243 h 3105679"/>
                <a:gd name="csX103" fmla="*/ 2897714 w 4141621"/>
                <a:gd name="csY103" fmla="*/ 941352 h 3105679"/>
                <a:gd name="csX104" fmla="*/ 2879316 w 4141621"/>
                <a:gd name="csY104" fmla="*/ 921694 h 3105679"/>
                <a:gd name="csX105" fmla="*/ 2894712 w 4141621"/>
                <a:gd name="csY105" fmla="*/ 905135 h 3105679"/>
                <a:gd name="csX106" fmla="*/ 2913934 w 4141621"/>
                <a:gd name="csY106" fmla="*/ 923243 h 3105679"/>
                <a:gd name="csX107" fmla="*/ 4035776 w 4141621"/>
                <a:gd name="csY107" fmla="*/ 691225 h 3105679"/>
                <a:gd name="csX108" fmla="*/ 4015441 w 4141621"/>
                <a:gd name="csY108" fmla="*/ 669776 h 3105679"/>
                <a:gd name="csX109" fmla="*/ 4034953 w 4141621"/>
                <a:gd name="csY109" fmla="*/ 654766 h 3105679"/>
                <a:gd name="csX110" fmla="*/ 4054127 w 4141621"/>
                <a:gd name="csY110" fmla="*/ 674714 h 3105679"/>
                <a:gd name="csX111" fmla="*/ 4035776 w 4141621"/>
                <a:gd name="csY111" fmla="*/ 691176 h 3105679"/>
                <a:gd name="csX112" fmla="*/ 4121960 w 4141621"/>
                <a:gd name="csY112" fmla="*/ 872744 h 3105679"/>
                <a:gd name="csX113" fmla="*/ 4141618 w 4141621"/>
                <a:gd name="csY113" fmla="*/ 890803 h 3105679"/>
                <a:gd name="csX114" fmla="*/ 4126947 w 4141621"/>
                <a:gd name="csY114" fmla="*/ 907556 h 3105679"/>
                <a:gd name="csX115" fmla="*/ 4105740 w 4141621"/>
                <a:gd name="csY115" fmla="*/ 891142 h 3105679"/>
                <a:gd name="csX116" fmla="*/ 4121912 w 4141621"/>
                <a:gd name="csY116" fmla="*/ 872744 h 3105679"/>
                <a:gd name="csX117" fmla="*/ 4016361 w 4141621"/>
                <a:gd name="csY117" fmla="*/ 531833 h 3105679"/>
                <a:gd name="csX118" fmla="*/ 3998349 w 4141621"/>
                <a:gd name="csY118" fmla="*/ 547714 h 3105679"/>
                <a:gd name="csX119" fmla="*/ 3979031 w 4141621"/>
                <a:gd name="csY119" fmla="*/ 525442 h 3105679"/>
                <a:gd name="csX120" fmla="*/ 3997187 w 4141621"/>
                <a:gd name="csY120" fmla="*/ 509416 h 3105679"/>
                <a:gd name="csX121" fmla="*/ 4016313 w 4141621"/>
                <a:gd name="csY121" fmla="*/ 531833 h 3105679"/>
                <a:gd name="csX122" fmla="*/ 3979999 w 4141621"/>
                <a:gd name="csY122" fmla="*/ 318891 h 3105679"/>
                <a:gd name="csX123" fmla="*/ 3959518 w 4141621"/>
                <a:gd name="csY123" fmla="*/ 298265 h 3105679"/>
                <a:gd name="csX124" fmla="*/ 3978837 w 4141621"/>
                <a:gd name="csY124" fmla="*/ 282917 h 3105679"/>
                <a:gd name="csX125" fmla="*/ 3998156 w 4141621"/>
                <a:gd name="csY125" fmla="*/ 302478 h 3105679"/>
                <a:gd name="csX126" fmla="*/ 3979999 w 4141621"/>
                <a:gd name="csY126" fmla="*/ 318843 h 310567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</a:cxnLst>
              <a:rect l="l" t="t" r="r" b="b"/>
              <a:pathLst>
                <a:path w="4141621" h="3105679">
                  <a:moveTo>
                    <a:pt x="3941361" y="1303566"/>
                  </a:moveTo>
                  <a:cubicBezTo>
                    <a:pt x="3956371" y="1303711"/>
                    <a:pt x="3968718" y="1319302"/>
                    <a:pt x="3967895" y="1337168"/>
                  </a:cubicBezTo>
                  <a:cubicBezTo>
                    <a:pt x="3967265" y="1351015"/>
                    <a:pt x="3953272" y="1362975"/>
                    <a:pt x="3938602" y="1362200"/>
                  </a:cubicBezTo>
                  <a:cubicBezTo>
                    <a:pt x="3924222" y="1361425"/>
                    <a:pt x="3911633" y="1348643"/>
                    <a:pt x="3911294" y="1334456"/>
                  </a:cubicBezTo>
                  <a:cubicBezTo>
                    <a:pt x="3910907" y="1318672"/>
                    <a:pt x="3925771" y="1303421"/>
                    <a:pt x="3941361" y="1303566"/>
                  </a:cubicBezTo>
                  <a:close/>
                  <a:moveTo>
                    <a:pt x="2359453" y="2923338"/>
                  </a:moveTo>
                  <a:cubicBezTo>
                    <a:pt x="2359163" y="2939509"/>
                    <a:pt x="2343136" y="2955148"/>
                    <a:pt x="2327110" y="2954858"/>
                  </a:cubicBezTo>
                  <a:cubicBezTo>
                    <a:pt x="2314279" y="2954664"/>
                    <a:pt x="2304983" y="2945368"/>
                    <a:pt x="2305176" y="2933021"/>
                  </a:cubicBezTo>
                  <a:cubicBezTo>
                    <a:pt x="2305370" y="2921207"/>
                    <a:pt x="2329143" y="2899613"/>
                    <a:pt x="2341054" y="2900484"/>
                  </a:cubicBezTo>
                  <a:cubicBezTo>
                    <a:pt x="2351270" y="2901211"/>
                    <a:pt x="2359695" y="2911669"/>
                    <a:pt x="2359453" y="2923386"/>
                  </a:cubicBezTo>
                  <a:close/>
                  <a:moveTo>
                    <a:pt x="633162" y="294344"/>
                  </a:moveTo>
                  <a:cubicBezTo>
                    <a:pt x="619944" y="294440"/>
                    <a:pt x="607694" y="282433"/>
                    <a:pt x="607113" y="268827"/>
                  </a:cubicBezTo>
                  <a:cubicBezTo>
                    <a:pt x="606532" y="254689"/>
                    <a:pt x="617136" y="243456"/>
                    <a:pt x="631806" y="242778"/>
                  </a:cubicBezTo>
                  <a:cubicBezTo>
                    <a:pt x="646380" y="242101"/>
                    <a:pt x="659163" y="252753"/>
                    <a:pt x="659405" y="265825"/>
                  </a:cubicBezTo>
                  <a:cubicBezTo>
                    <a:pt x="659647" y="280206"/>
                    <a:pt x="646719" y="294198"/>
                    <a:pt x="633162" y="294344"/>
                  </a:cubicBezTo>
                  <a:close/>
                  <a:moveTo>
                    <a:pt x="3356232" y="1321723"/>
                  </a:moveTo>
                  <a:cubicBezTo>
                    <a:pt x="3358217" y="1305260"/>
                    <a:pt x="3370467" y="1293592"/>
                    <a:pt x="3383394" y="1295916"/>
                  </a:cubicBezTo>
                  <a:cubicBezTo>
                    <a:pt x="3396564" y="1298240"/>
                    <a:pt x="3406296" y="1311555"/>
                    <a:pt x="3404601" y="1324870"/>
                  </a:cubicBezTo>
                  <a:cubicBezTo>
                    <a:pt x="3402713" y="1339734"/>
                    <a:pt x="3389495" y="1350483"/>
                    <a:pt x="3375308" y="1348691"/>
                  </a:cubicBezTo>
                  <a:cubicBezTo>
                    <a:pt x="3362526" y="1347045"/>
                    <a:pt x="3354537" y="1335812"/>
                    <a:pt x="3356232" y="1321771"/>
                  </a:cubicBezTo>
                  <a:close/>
                  <a:moveTo>
                    <a:pt x="2167815" y="169667"/>
                  </a:moveTo>
                  <a:cubicBezTo>
                    <a:pt x="2180452" y="169135"/>
                    <a:pt x="2195074" y="181336"/>
                    <a:pt x="2196091" y="193199"/>
                  </a:cubicBezTo>
                  <a:cubicBezTo>
                    <a:pt x="2197108" y="205448"/>
                    <a:pt x="2184761" y="219102"/>
                    <a:pt x="2171592" y="220216"/>
                  </a:cubicBezTo>
                  <a:cubicBezTo>
                    <a:pt x="2158083" y="221378"/>
                    <a:pt x="2146269" y="209951"/>
                    <a:pt x="2146027" y="195474"/>
                  </a:cubicBezTo>
                  <a:cubicBezTo>
                    <a:pt x="2145833" y="181675"/>
                    <a:pt x="2155517" y="170200"/>
                    <a:pt x="2167815" y="169667"/>
                  </a:cubicBezTo>
                  <a:close/>
                  <a:moveTo>
                    <a:pt x="3338365" y="2832215"/>
                  </a:moveTo>
                  <a:cubicBezTo>
                    <a:pt x="3338414" y="2849161"/>
                    <a:pt x="3328488" y="2860927"/>
                    <a:pt x="3314399" y="2860491"/>
                  </a:cubicBezTo>
                  <a:cubicBezTo>
                    <a:pt x="3302391" y="2860152"/>
                    <a:pt x="3293627" y="2850469"/>
                    <a:pt x="3293579" y="2837493"/>
                  </a:cubicBezTo>
                  <a:cubicBezTo>
                    <a:pt x="3293579" y="2822725"/>
                    <a:pt x="3305102" y="2808200"/>
                    <a:pt x="3317546" y="2807425"/>
                  </a:cubicBezTo>
                  <a:cubicBezTo>
                    <a:pt x="3330231" y="2806650"/>
                    <a:pt x="3338269" y="2816237"/>
                    <a:pt x="3338365" y="2832167"/>
                  </a:cubicBezTo>
                  <a:close/>
                  <a:moveTo>
                    <a:pt x="736195" y="11"/>
                  </a:moveTo>
                  <a:cubicBezTo>
                    <a:pt x="750866" y="253"/>
                    <a:pt x="759678" y="7903"/>
                    <a:pt x="758903" y="19766"/>
                  </a:cubicBezTo>
                  <a:cubicBezTo>
                    <a:pt x="758129" y="31773"/>
                    <a:pt x="744184" y="45234"/>
                    <a:pt x="732467" y="45330"/>
                  </a:cubicBezTo>
                  <a:cubicBezTo>
                    <a:pt x="719636" y="45379"/>
                    <a:pt x="708549" y="32354"/>
                    <a:pt x="709420" y="18168"/>
                  </a:cubicBezTo>
                  <a:cubicBezTo>
                    <a:pt x="710243" y="5047"/>
                    <a:pt x="718087" y="-279"/>
                    <a:pt x="736195" y="11"/>
                  </a:cubicBezTo>
                  <a:close/>
                  <a:moveTo>
                    <a:pt x="2370734" y="2586494"/>
                  </a:moveTo>
                  <a:cubicBezTo>
                    <a:pt x="2381338" y="2586882"/>
                    <a:pt x="2389181" y="2597243"/>
                    <a:pt x="2388262" y="2609638"/>
                  </a:cubicBezTo>
                  <a:cubicBezTo>
                    <a:pt x="2387196" y="2623679"/>
                    <a:pt x="2375189" y="2635009"/>
                    <a:pt x="2361922" y="2634428"/>
                  </a:cubicBezTo>
                  <a:cubicBezTo>
                    <a:pt x="2350350" y="2633944"/>
                    <a:pt x="2341877" y="2624841"/>
                    <a:pt x="2342168" y="2613124"/>
                  </a:cubicBezTo>
                  <a:cubicBezTo>
                    <a:pt x="2342458" y="2600923"/>
                    <a:pt x="2358436" y="2586010"/>
                    <a:pt x="2370734" y="2586494"/>
                  </a:cubicBezTo>
                  <a:close/>
                  <a:moveTo>
                    <a:pt x="24695" y="1242656"/>
                  </a:moveTo>
                  <a:cubicBezTo>
                    <a:pt x="35540" y="1243140"/>
                    <a:pt x="44449" y="1252775"/>
                    <a:pt x="44304" y="1263912"/>
                  </a:cubicBezTo>
                  <a:cubicBezTo>
                    <a:pt x="44110" y="1276258"/>
                    <a:pt x="32054" y="1287636"/>
                    <a:pt x="19998" y="1286765"/>
                  </a:cubicBezTo>
                  <a:cubicBezTo>
                    <a:pt x="9540" y="1285990"/>
                    <a:pt x="-144" y="1275629"/>
                    <a:pt x="2" y="1265316"/>
                  </a:cubicBezTo>
                  <a:cubicBezTo>
                    <a:pt x="147" y="1253550"/>
                    <a:pt x="12639" y="1242124"/>
                    <a:pt x="24695" y="1242656"/>
                  </a:cubicBezTo>
                  <a:close/>
                  <a:moveTo>
                    <a:pt x="3256394" y="3063895"/>
                  </a:moveTo>
                  <a:cubicBezTo>
                    <a:pt x="3268014" y="3064088"/>
                    <a:pt x="3276681" y="3072852"/>
                    <a:pt x="3276730" y="3084521"/>
                  </a:cubicBezTo>
                  <a:cubicBezTo>
                    <a:pt x="3276730" y="3095899"/>
                    <a:pt x="3267579" y="3105582"/>
                    <a:pt x="3256636" y="3105679"/>
                  </a:cubicBezTo>
                  <a:cubicBezTo>
                    <a:pt x="3245258" y="3105776"/>
                    <a:pt x="3234848" y="3094979"/>
                    <a:pt x="3234703" y="3082923"/>
                  </a:cubicBezTo>
                  <a:cubicBezTo>
                    <a:pt x="3234606" y="3071932"/>
                    <a:pt x="3243999" y="3063701"/>
                    <a:pt x="3256346" y="3063895"/>
                  </a:cubicBezTo>
                  <a:close/>
                  <a:moveTo>
                    <a:pt x="453241" y="91231"/>
                  </a:moveTo>
                  <a:cubicBezTo>
                    <a:pt x="443316" y="90553"/>
                    <a:pt x="434746" y="80821"/>
                    <a:pt x="435327" y="70895"/>
                  </a:cubicBezTo>
                  <a:cubicBezTo>
                    <a:pt x="435956" y="60001"/>
                    <a:pt x="446850" y="50559"/>
                    <a:pt x="457357" y="51818"/>
                  </a:cubicBezTo>
                  <a:cubicBezTo>
                    <a:pt x="467040" y="52980"/>
                    <a:pt x="475223" y="63487"/>
                    <a:pt x="473964" y="73267"/>
                  </a:cubicBezTo>
                  <a:cubicBezTo>
                    <a:pt x="472705" y="83242"/>
                    <a:pt x="462731" y="91908"/>
                    <a:pt x="453241" y="91279"/>
                  </a:cubicBezTo>
                  <a:close/>
                  <a:moveTo>
                    <a:pt x="3018420" y="662658"/>
                  </a:moveTo>
                  <a:cubicBezTo>
                    <a:pt x="3006945" y="662126"/>
                    <a:pt x="2997213" y="652055"/>
                    <a:pt x="2998762" y="641790"/>
                  </a:cubicBezTo>
                  <a:cubicBezTo>
                    <a:pt x="3000215" y="632446"/>
                    <a:pt x="3006122" y="627265"/>
                    <a:pt x="3015612" y="627023"/>
                  </a:cubicBezTo>
                  <a:cubicBezTo>
                    <a:pt x="3026264" y="626732"/>
                    <a:pt x="3037061" y="637094"/>
                    <a:pt x="3036867" y="647019"/>
                  </a:cubicBezTo>
                  <a:cubicBezTo>
                    <a:pt x="3036674" y="656219"/>
                    <a:pt x="3028491" y="663191"/>
                    <a:pt x="3018372" y="662707"/>
                  </a:cubicBezTo>
                  <a:close/>
                  <a:moveTo>
                    <a:pt x="3838861" y="327994"/>
                  </a:moveTo>
                  <a:cubicBezTo>
                    <a:pt x="3848302" y="328139"/>
                    <a:pt x="3857357" y="336080"/>
                    <a:pt x="3857792" y="344553"/>
                  </a:cubicBezTo>
                  <a:cubicBezTo>
                    <a:pt x="3858325" y="354963"/>
                    <a:pt x="3847818" y="363726"/>
                    <a:pt x="3835617" y="362952"/>
                  </a:cubicBezTo>
                  <a:cubicBezTo>
                    <a:pt x="3824868" y="362274"/>
                    <a:pt x="3817896" y="355350"/>
                    <a:pt x="3818283" y="345666"/>
                  </a:cubicBezTo>
                  <a:cubicBezTo>
                    <a:pt x="3818719" y="335934"/>
                    <a:pt x="3828160" y="327800"/>
                    <a:pt x="3838861" y="327994"/>
                  </a:cubicBezTo>
                  <a:close/>
                  <a:moveTo>
                    <a:pt x="3015806" y="793919"/>
                  </a:moveTo>
                  <a:cubicBezTo>
                    <a:pt x="3000990" y="793580"/>
                    <a:pt x="2992275" y="784478"/>
                    <a:pt x="2992904" y="774213"/>
                  </a:cubicBezTo>
                  <a:cubicBezTo>
                    <a:pt x="2993533" y="764675"/>
                    <a:pt x="2998811" y="758768"/>
                    <a:pt x="3008398" y="757848"/>
                  </a:cubicBezTo>
                  <a:cubicBezTo>
                    <a:pt x="3018808" y="756880"/>
                    <a:pt x="3030379" y="768451"/>
                    <a:pt x="3027523" y="778764"/>
                  </a:cubicBezTo>
                  <a:cubicBezTo>
                    <a:pt x="3025683" y="785301"/>
                    <a:pt x="3018711" y="790385"/>
                    <a:pt x="3015806" y="793919"/>
                  </a:cubicBezTo>
                  <a:close/>
                  <a:moveTo>
                    <a:pt x="3862537" y="541710"/>
                  </a:moveTo>
                  <a:cubicBezTo>
                    <a:pt x="3872269" y="541468"/>
                    <a:pt x="3879919" y="548537"/>
                    <a:pt x="3880307" y="558076"/>
                  </a:cubicBezTo>
                  <a:cubicBezTo>
                    <a:pt x="3880694" y="567469"/>
                    <a:pt x="3873141" y="575555"/>
                    <a:pt x="3863796" y="575700"/>
                  </a:cubicBezTo>
                  <a:cubicBezTo>
                    <a:pt x="3855081" y="575845"/>
                    <a:pt x="3845978" y="567469"/>
                    <a:pt x="3845543" y="559044"/>
                  </a:cubicBezTo>
                  <a:cubicBezTo>
                    <a:pt x="3845107" y="550280"/>
                    <a:pt x="3853289" y="541904"/>
                    <a:pt x="3862537" y="541710"/>
                  </a:cubicBezTo>
                  <a:close/>
                  <a:moveTo>
                    <a:pt x="1838331" y="1165284"/>
                  </a:moveTo>
                  <a:cubicBezTo>
                    <a:pt x="1832182" y="1167221"/>
                    <a:pt x="1826082" y="1169255"/>
                    <a:pt x="1819884" y="1171046"/>
                  </a:cubicBezTo>
                  <a:cubicBezTo>
                    <a:pt x="1800469" y="1176614"/>
                    <a:pt x="1788751" y="1173467"/>
                    <a:pt x="1785701" y="1161992"/>
                  </a:cubicBezTo>
                  <a:cubicBezTo>
                    <a:pt x="1782748" y="1151049"/>
                    <a:pt x="1789090" y="1143448"/>
                    <a:pt x="1807102" y="1136234"/>
                  </a:cubicBezTo>
                  <a:cubicBezTo>
                    <a:pt x="1814800" y="1133135"/>
                    <a:pt x="1822547" y="1130181"/>
                    <a:pt x="1830246" y="1127083"/>
                  </a:cubicBezTo>
                  <a:cubicBezTo>
                    <a:pt x="1830923" y="1126792"/>
                    <a:pt x="1831359" y="1125872"/>
                    <a:pt x="1832860" y="1124081"/>
                  </a:cubicBezTo>
                  <a:cubicBezTo>
                    <a:pt x="1821676" y="1120159"/>
                    <a:pt x="1810782" y="1116963"/>
                    <a:pt x="1800372" y="1112557"/>
                  </a:cubicBezTo>
                  <a:cubicBezTo>
                    <a:pt x="1786379" y="1106699"/>
                    <a:pt x="1781101" y="1097887"/>
                    <a:pt x="1784588" y="1088397"/>
                  </a:cubicBezTo>
                  <a:cubicBezTo>
                    <a:pt x="1788219" y="1078471"/>
                    <a:pt x="1797225" y="1074113"/>
                    <a:pt x="1811992" y="1078229"/>
                  </a:cubicBezTo>
                  <a:cubicBezTo>
                    <a:pt x="1836782" y="1085201"/>
                    <a:pt x="1861475" y="1092754"/>
                    <a:pt x="1885587" y="1101760"/>
                  </a:cubicBezTo>
                  <a:cubicBezTo>
                    <a:pt x="1909506" y="1110717"/>
                    <a:pt x="1913960" y="1130181"/>
                    <a:pt x="1898902" y="1150711"/>
                  </a:cubicBezTo>
                  <a:cubicBezTo>
                    <a:pt x="1886604" y="1167463"/>
                    <a:pt x="1875177" y="1184894"/>
                    <a:pt x="1862782" y="1201598"/>
                  </a:cubicBezTo>
                  <a:cubicBezTo>
                    <a:pt x="1857892" y="1208183"/>
                    <a:pt x="1852179" y="1214622"/>
                    <a:pt x="1845594" y="1219416"/>
                  </a:cubicBezTo>
                  <a:cubicBezTo>
                    <a:pt x="1837605" y="1225226"/>
                    <a:pt x="1828212" y="1226000"/>
                    <a:pt x="1820852" y="1217721"/>
                  </a:cubicBezTo>
                  <a:cubicBezTo>
                    <a:pt x="1814364" y="1210458"/>
                    <a:pt x="1815478" y="1202227"/>
                    <a:pt x="1820852" y="1194819"/>
                  </a:cubicBezTo>
                  <a:cubicBezTo>
                    <a:pt x="1827098" y="1186152"/>
                    <a:pt x="1833974" y="1177921"/>
                    <a:pt x="1840559" y="1169545"/>
                  </a:cubicBezTo>
                  <a:cubicBezTo>
                    <a:pt x="1839832" y="1168141"/>
                    <a:pt x="1839106" y="1166737"/>
                    <a:pt x="1838380" y="1165284"/>
                  </a:cubicBezTo>
                  <a:close/>
                  <a:moveTo>
                    <a:pt x="901349" y="1033636"/>
                  </a:moveTo>
                  <a:cubicBezTo>
                    <a:pt x="912678" y="1032958"/>
                    <a:pt x="924492" y="1043271"/>
                    <a:pt x="925412" y="1054650"/>
                  </a:cubicBezTo>
                  <a:cubicBezTo>
                    <a:pt x="926381" y="1066706"/>
                    <a:pt x="916455" y="1077406"/>
                    <a:pt x="904205" y="1077551"/>
                  </a:cubicBezTo>
                  <a:cubicBezTo>
                    <a:pt x="892537" y="1077696"/>
                    <a:pt x="881594" y="1067141"/>
                    <a:pt x="881255" y="1055521"/>
                  </a:cubicBezTo>
                  <a:cubicBezTo>
                    <a:pt x="880965" y="1045014"/>
                    <a:pt x="890842" y="1034266"/>
                    <a:pt x="901349" y="1033636"/>
                  </a:cubicBezTo>
                  <a:close/>
                  <a:moveTo>
                    <a:pt x="2932478" y="994902"/>
                  </a:moveTo>
                  <a:cubicBezTo>
                    <a:pt x="2942113" y="995096"/>
                    <a:pt x="2952039" y="1006086"/>
                    <a:pt x="2952088" y="1016593"/>
                  </a:cubicBezTo>
                  <a:cubicBezTo>
                    <a:pt x="2952088" y="1025986"/>
                    <a:pt x="2944341" y="1033733"/>
                    <a:pt x="2934948" y="1033636"/>
                  </a:cubicBezTo>
                  <a:cubicBezTo>
                    <a:pt x="2924586" y="1033588"/>
                    <a:pt x="2915532" y="1023565"/>
                    <a:pt x="2915629" y="1012284"/>
                  </a:cubicBezTo>
                  <a:cubicBezTo>
                    <a:pt x="2915726" y="1002697"/>
                    <a:pt x="2923473" y="994660"/>
                    <a:pt x="2932478" y="994853"/>
                  </a:cubicBezTo>
                  <a:close/>
                  <a:moveTo>
                    <a:pt x="2913983" y="923243"/>
                  </a:moveTo>
                  <a:cubicBezTo>
                    <a:pt x="2914322" y="933072"/>
                    <a:pt x="2906962" y="941303"/>
                    <a:pt x="2897714" y="941352"/>
                  </a:cubicBezTo>
                  <a:cubicBezTo>
                    <a:pt x="2888370" y="941352"/>
                    <a:pt x="2878589" y="931378"/>
                    <a:pt x="2879316" y="921694"/>
                  </a:cubicBezTo>
                  <a:cubicBezTo>
                    <a:pt x="2880042" y="912446"/>
                    <a:pt x="2885174" y="906297"/>
                    <a:pt x="2894712" y="905135"/>
                  </a:cubicBezTo>
                  <a:cubicBezTo>
                    <a:pt x="2904638" y="903925"/>
                    <a:pt x="2913596" y="912591"/>
                    <a:pt x="2913934" y="923243"/>
                  </a:cubicBezTo>
                  <a:close/>
                  <a:moveTo>
                    <a:pt x="4035776" y="691225"/>
                  </a:moveTo>
                  <a:cubicBezTo>
                    <a:pt x="4024979" y="690547"/>
                    <a:pt x="4014521" y="679556"/>
                    <a:pt x="4015441" y="669776"/>
                  </a:cubicBezTo>
                  <a:cubicBezTo>
                    <a:pt x="4016313" y="660576"/>
                    <a:pt x="4025415" y="653556"/>
                    <a:pt x="4034953" y="654766"/>
                  </a:cubicBezTo>
                  <a:cubicBezTo>
                    <a:pt x="4044976" y="656025"/>
                    <a:pt x="4054224" y="665660"/>
                    <a:pt x="4054127" y="674714"/>
                  </a:cubicBezTo>
                  <a:cubicBezTo>
                    <a:pt x="4054030" y="683769"/>
                    <a:pt x="4045169" y="691757"/>
                    <a:pt x="4035776" y="691176"/>
                  </a:cubicBezTo>
                  <a:close/>
                  <a:moveTo>
                    <a:pt x="4121960" y="872744"/>
                  </a:moveTo>
                  <a:cubicBezTo>
                    <a:pt x="4131595" y="872114"/>
                    <a:pt x="4141860" y="881168"/>
                    <a:pt x="4141618" y="890803"/>
                  </a:cubicBezTo>
                  <a:cubicBezTo>
                    <a:pt x="4141376" y="900051"/>
                    <a:pt x="4136824" y="906394"/>
                    <a:pt x="4126947" y="907556"/>
                  </a:cubicBezTo>
                  <a:cubicBezTo>
                    <a:pt x="4116925" y="908718"/>
                    <a:pt x="4106757" y="900777"/>
                    <a:pt x="4105740" y="891142"/>
                  </a:cubicBezTo>
                  <a:cubicBezTo>
                    <a:pt x="4104869" y="882475"/>
                    <a:pt x="4112857" y="873325"/>
                    <a:pt x="4121912" y="872744"/>
                  </a:cubicBezTo>
                  <a:close/>
                  <a:moveTo>
                    <a:pt x="4016361" y="531833"/>
                  </a:moveTo>
                  <a:cubicBezTo>
                    <a:pt x="4015974" y="542001"/>
                    <a:pt x="4008372" y="548683"/>
                    <a:pt x="3998349" y="547714"/>
                  </a:cubicBezTo>
                  <a:cubicBezTo>
                    <a:pt x="3988133" y="546698"/>
                    <a:pt x="3978643" y="535755"/>
                    <a:pt x="3979031" y="525442"/>
                  </a:cubicBezTo>
                  <a:cubicBezTo>
                    <a:pt x="3979418" y="515807"/>
                    <a:pt x="3987746" y="508496"/>
                    <a:pt x="3997187" y="509416"/>
                  </a:cubicBezTo>
                  <a:cubicBezTo>
                    <a:pt x="4007549" y="510433"/>
                    <a:pt x="4016700" y="521181"/>
                    <a:pt x="4016313" y="531833"/>
                  </a:cubicBezTo>
                  <a:close/>
                  <a:moveTo>
                    <a:pt x="3979999" y="318891"/>
                  </a:moveTo>
                  <a:cubicBezTo>
                    <a:pt x="3968524" y="318504"/>
                    <a:pt x="3958598" y="308482"/>
                    <a:pt x="3959518" y="298265"/>
                  </a:cubicBezTo>
                  <a:cubicBezTo>
                    <a:pt x="3960341" y="289356"/>
                    <a:pt x="3969541" y="282045"/>
                    <a:pt x="3978837" y="282917"/>
                  </a:cubicBezTo>
                  <a:cubicBezTo>
                    <a:pt x="3988617" y="283837"/>
                    <a:pt x="3998204" y="293520"/>
                    <a:pt x="3998156" y="302478"/>
                  </a:cubicBezTo>
                  <a:cubicBezTo>
                    <a:pt x="3998156" y="311483"/>
                    <a:pt x="3989537" y="319182"/>
                    <a:pt x="3979999" y="318843"/>
                  </a:cubicBezTo>
                  <a:close/>
                </a:path>
              </a:pathLst>
            </a:custGeom>
            <a:solidFill>
              <a:schemeClr val="tx1"/>
            </a:solidFill>
            <a:ln w="4841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94BB01FD-FBEE-81C9-4903-7A30A844E3C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532F03FC-0659-C80B-F7B4-0D05BE02A6C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EA8D4E24-EFD9-2F6E-69D5-86D3BEA621B9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53175230-98A7-EBEA-F7CF-50F7315874D0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02FB471-C812-4DF9-5CE8-CAC4D9FCCC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5769156"/>
      </p:ext>
    </p:extLst>
  </p:cSld>
  <p:clrMapOvr>
    <a:masterClrMapping/>
  </p:clrMapOvr>
  <p:hf sldNum="0" hdr="0" ftr="0" dt="0"/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B66E7AD-8C4F-6938-B246-15ECC9F3C549}"/>
              </a:ext>
            </a:extLst>
          </p:cNvPr>
          <p:cNvGrpSpPr/>
          <p:nvPr userDrawn="1"/>
        </p:nvGrpSpPr>
        <p:grpSpPr>
          <a:xfrm>
            <a:off x="7495519" y="1832937"/>
            <a:ext cx="3861841" cy="4634936"/>
            <a:chOff x="7495519" y="1832937"/>
            <a:chExt cx="3861841" cy="4634936"/>
          </a:xfrm>
          <a:solidFill>
            <a:schemeClr val="tx1"/>
          </a:solidFill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5BC93CE9-A632-EBCD-DE1A-3EA9BDE39928}"/>
                </a:ext>
              </a:extLst>
            </p:cNvPr>
            <p:cNvSpPr/>
            <p:nvPr/>
          </p:nvSpPr>
          <p:spPr>
            <a:xfrm>
              <a:off x="7555369" y="1832937"/>
              <a:ext cx="3637073" cy="3740947"/>
            </a:xfrm>
            <a:custGeom>
              <a:avLst/>
              <a:gdLst>
                <a:gd name="csX0" fmla="*/ 2987168 w 3637073"/>
                <a:gd name="csY0" fmla="*/ 1202588 h 3740947"/>
                <a:gd name="csX1" fmla="*/ 3088593 w 3637073"/>
                <a:gd name="csY1" fmla="*/ 1089658 h 3740947"/>
                <a:gd name="csX2" fmla="*/ 3226364 w 3637073"/>
                <a:gd name="csY2" fmla="*/ 1158572 h 3740947"/>
                <a:gd name="csX3" fmla="*/ 3247959 w 3637073"/>
                <a:gd name="csY3" fmla="*/ 1133614 h 3740947"/>
                <a:gd name="csX4" fmla="*/ 3358117 w 3637073"/>
                <a:gd name="csY4" fmla="*/ 1026466 h 3740947"/>
                <a:gd name="csX5" fmla="*/ 3435528 w 3637073"/>
                <a:gd name="csY5" fmla="*/ 986521 h 3740947"/>
                <a:gd name="csX6" fmla="*/ 3452993 w 3637073"/>
                <a:gd name="csY6" fmla="*/ 981978 h 3740947"/>
                <a:gd name="csX7" fmla="*/ 3520255 w 3637073"/>
                <a:gd name="csY7" fmla="*/ 1060156 h 3740947"/>
                <a:gd name="csX8" fmla="*/ 3519016 w 3637073"/>
                <a:gd name="csY8" fmla="*/ 1068948 h 3740947"/>
                <a:gd name="csX9" fmla="*/ 3570230 w 3637073"/>
                <a:gd name="csY9" fmla="*/ 1066411 h 3740947"/>
                <a:gd name="csX10" fmla="*/ 3606635 w 3637073"/>
                <a:gd name="csY10" fmla="*/ 1140046 h 3740947"/>
                <a:gd name="csX11" fmla="*/ 3574243 w 3637073"/>
                <a:gd name="csY11" fmla="*/ 1175742 h 3740947"/>
                <a:gd name="csX12" fmla="*/ 3548931 w 3637073"/>
                <a:gd name="csY12" fmla="*/ 1198753 h 3740947"/>
                <a:gd name="csX13" fmla="*/ 3573121 w 3637073"/>
                <a:gd name="csY13" fmla="*/ 1201349 h 3740947"/>
                <a:gd name="csX14" fmla="*/ 3611178 w 3637073"/>
                <a:gd name="csY14" fmla="*/ 1209846 h 3740947"/>
                <a:gd name="csX15" fmla="*/ 3626283 w 3637073"/>
                <a:gd name="csY15" fmla="*/ 1271621 h 3740947"/>
                <a:gd name="csX16" fmla="*/ 3596900 w 3637073"/>
                <a:gd name="csY16" fmla="*/ 1297464 h 3740947"/>
                <a:gd name="csX17" fmla="*/ 3523501 w 3637073"/>
                <a:gd name="csY17" fmla="*/ 1345374 h 3740947"/>
                <a:gd name="csX18" fmla="*/ 3365138 w 3637073"/>
                <a:gd name="csY18" fmla="*/ 1518192 h 3740947"/>
                <a:gd name="csX19" fmla="*/ 3369209 w 3637073"/>
                <a:gd name="csY19" fmla="*/ 1578434 h 3740947"/>
                <a:gd name="csX20" fmla="*/ 3130898 w 3637073"/>
                <a:gd name="csY20" fmla="*/ 2002897 h 3740947"/>
                <a:gd name="csX21" fmla="*/ 2872114 w 3637073"/>
                <a:gd name="csY21" fmla="*/ 2151524 h 3740947"/>
                <a:gd name="csX22" fmla="*/ 2798892 w 3637073"/>
                <a:gd name="csY22" fmla="*/ 2164446 h 3740947"/>
                <a:gd name="csX23" fmla="*/ 2862496 w 3637073"/>
                <a:gd name="csY23" fmla="*/ 2194478 h 3740947"/>
                <a:gd name="csX24" fmla="*/ 3011182 w 3637073"/>
                <a:gd name="csY24" fmla="*/ 2402344 h 3740947"/>
                <a:gd name="csX25" fmla="*/ 2946339 w 3637073"/>
                <a:gd name="csY25" fmla="*/ 2635757 h 3740947"/>
                <a:gd name="csX26" fmla="*/ 2792932 w 3637073"/>
                <a:gd name="csY26" fmla="*/ 2770814 h 3740947"/>
                <a:gd name="csX27" fmla="*/ 2553205 w 3637073"/>
                <a:gd name="csY27" fmla="*/ 2898908 h 3740947"/>
                <a:gd name="csX28" fmla="*/ 2531198 w 3637073"/>
                <a:gd name="csY28" fmla="*/ 2908998 h 3740947"/>
                <a:gd name="csX29" fmla="*/ 2546302 w 3637073"/>
                <a:gd name="csY29" fmla="*/ 2923335 h 3740947"/>
                <a:gd name="csX30" fmla="*/ 2610969 w 3637073"/>
                <a:gd name="csY30" fmla="*/ 2986468 h 3740947"/>
                <a:gd name="csX31" fmla="*/ 2615984 w 3637073"/>
                <a:gd name="csY31" fmla="*/ 3027887 h 3740947"/>
                <a:gd name="csX32" fmla="*/ 2347051 w 3637073"/>
                <a:gd name="csY32" fmla="*/ 3694792 h 3740947"/>
                <a:gd name="csX33" fmla="*/ 2340383 w 3637073"/>
                <a:gd name="csY33" fmla="*/ 3711667 h 3740947"/>
                <a:gd name="csX34" fmla="*/ 2284331 w 3637073"/>
                <a:gd name="csY34" fmla="*/ 3737805 h 3740947"/>
                <a:gd name="csX35" fmla="*/ 2173112 w 3637073"/>
                <a:gd name="csY35" fmla="*/ 3645289 h 3740947"/>
                <a:gd name="csX36" fmla="*/ 2123963 w 3637073"/>
                <a:gd name="csY36" fmla="*/ 3481616 h 3740947"/>
                <a:gd name="csX37" fmla="*/ 2105318 w 3637073"/>
                <a:gd name="csY37" fmla="*/ 3304373 h 3740947"/>
                <a:gd name="csX38" fmla="*/ 2081363 w 3637073"/>
                <a:gd name="csY38" fmla="*/ 3210913 h 3740947"/>
                <a:gd name="csX39" fmla="*/ 2067969 w 3637073"/>
                <a:gd name="csY39" fmla="*/ 3193389 h 3740947"/>
                <a:gd name="csX40" fmla="*/ 2063485 w 3637073"/>
                <a:gd name="csY40" fmla="*/ 3231446 h 3740947"/>
                <a:gd name="csX41" fmla="*/ 2043424 w 3637073"/>
                <a:gd name="csY41" fmla="*/ 3297351 h 3740947"/>
                <a:gd name="csX42" fmla="*/ 1992623 w 3637073"/>
                <a:gd name="csY42" fmla="*/ 3327620 h 3740947"/>
                <a:gd name="csX43" fmla="*/ 1956573 w 3637073"/>
                <a:gd name="csY43" fmla="*/ 3280300 h 3740947"/>
                <a:gd name="csX44" fmla="*/ 1956042 w 3637073"/>
                <a:gd name="csY44" fmla="*/ 3253159 h 3740947"/>
                <a:gd name="csX45" fmla="*/ 1958461 w 3637073"/>
                <a:gd name="csY45" fmla="*/ 3227316 h 3740947"/>
                <a:gd name="csX46" fmla="*/ 1928074 w 3637073"/>
                <a:gd name="csY46" fmla="*/ 3232921 h 3740947"/>
                <a:gd name="csX47" fmla="*/ 1884708 w 3637073"/>
                <a:gd name="csY47" fmla="*/ 3181471 h 3740947"/>
                <a:gd name="csX48" fmla="*/ 1920581 w 3637073"/>
                <a:gd name="csY48" fmla="*/ 3115565 h 3740947"/>
                <a:gd name="csX49" fmla="*/ 1727643 w 3637073"/>
                <a:gd name="csY49" fmla="*/ 3166838 h 3740947"/>
                <a:gd name="csX50" fmla="*/ 1760980 w 3637073"/>
                <a:gd name="csY50" fmla="*/ 3208907 h 3740947"/>
                <a:gd name="csX51" fmla="*/ 1794021 w 3637073"/>
                <a:gd name="csY51" fmla="*/ 3276170 h 3740947"/>
                <a:gd name="csX52" fmla="*/ 1717259 w 3637073"/>
                <a:gd name="csY52" fmla="*/ 3349451 h 3740947"/>
                <a:gd name="csX53" fmla="*/ 1706284 w 3637073"/>
                <a:gd name="csY53" fmla="*/ 3346914 h 3740947"/>
                <a:gd name="csX54" fmla="*/ 1700030 w 3637073"/>
                <a:gd name="csY54" fmla="*/ 3372403 h 3740947"/>
                <a:gd name="csX55" fmla="*/ 1661501 w 3637073"/>
                <a:gd name="csY55" fmla="*/ 3418779 h 3740947"/>
                <a:gd name="csX56" fmla="*/ 1602263 w 3637073"/>
                <a:gd name="csY56" fmla="*/ 3397420 h 3740947"/>
                <a:gd name="csX57" fmla="*/ 1563380 w 3637073"/>
                <a:gd name="csY57" fmla="*/ 3291687 h 3740947"/>
                <a:gd name="csX58" fmla="*/ 1561669 w 3637073"/>
                <a:gd name="csY58" fmla="*/ 3261655 h 3740947"/>
                <a:gd name="csX59" fmla="*/ 1529513 w 3637073"/>
                <a:gd name="csY59" fmla="*/ 3304314 h 3740947"/>
                <a:gd name="csX60" fmla="*/ 1488860 w 3637073"/>
                <a:gd name="csY60" fmla="*/ 3449283 h 3740947"/>
                <a:gd name="csX61" fmla="*/ 1464787 w 3637073"/>
                <a:gd name="csY61" fmla="*/ 3545752 h 3740947"/>
                <a:gd name="csX62" fmla="*/ 1418647 w 3637073"/>
                <a:gd name="csY62" fmla="*/ 3633488 h 3740947"/>
                <a:gd name="csX63" fmla="*/ 1288429 w 3637073"/>
                <a:gd name="csY63" fmla="*/ 3707477 h 3740947"/>
                <a:gd name="csX64" fmla="*/ 1242171 w 3637073"/>
                <a:gd name="csY64" fmla="*/ 3671132 h 3740947"/>
                <a:gd name="csX65" fmla="*/ 1210546 w 3637073"/>
                <a:gd name="csY65" fmla="*/ 3498786 h 3740947"/>
                <a:gd name="csX66" fmla="*/ 1087231 w 3637073"/>
                <a:gd name="csY66" fmla="*/ 2836425 h 3740947"/>
                <a:gd name="csX67" fmla="*/ 1083572 w 3637073"/>
                <a:gd name="csY67" fmla="*/ 2825273 h 3740947"/>
                <a:gd name="csX68" fmla="*/ 954239 w 3637073"/>
                <a:gd name="csY68" fmla="*/ 2790521 h 3740947"/>
                <a:gd name="csX69" fmla="*/ 742951 w 3637073"/>
                <a:gd name="csY69" fmla="*/ 2710454 h 3740947"/>
                <a:gd name="csX70" fmla="*/ 529893 w 3637073"/>
                <a:gd name="csY70" fmla="*/ 2479224 h 3740947"/>
                <a:gd name="csX71" fmla="*/ 691088 w 3637073"/>
                <a:gd name="csY71" fmla="*/ 2120312 h 3740947"/>
                <a:gd name="csX72" fmla="*/ 708022 w 3637073"/>
                <a:gd name="csY72" fmla="*/ 2115002 h 3740947"/>
                <a:gd name="csX73" fmla="*/ 697106 w 3637073"/>
                <a:gd name="csY73" fmla="*/ 2106624 h 3740947"/>
                <a:gd name="csX74" fmla="*/ 432834 w 3637073"/>
                <a:gd name="csY74" fmla="*/ 1896398 h 3740947"/>
                <a:gd name="csX75" fmla="*/ 265327 w 3637073"/>
                <a:gd name="csY75" fmla="*/ 1540908 h 3740947"/>
                <a:gd name="csX76" fmla="*/ 268985 w 3637073"/>
                <a:gd name="csY76" fmla="*/ 1494414 h 3740947"/>
                <a:gd name="csX77" fmla="*/ 119708 w 3637073"/>
                <a:gd name="csY77" fmla="*/ 1325549 h 3740947"/>
                <a:gd name="csX78" fmla="*/ 51207 w 3637073"/>
                <a:gd name="csY78" fmla="*/ 1281179 h 3740947"/>
                <a:gd name="csX79" fmla="*/ 17811 w 3637073"/>
                <a:gd name="csY79" fmla="*/ 1255277 h 3740947"/>
                <a:gd name="csX80" fmla="*/ 38226 w 3637073"/>
                <a:gd name="csY80" fmla="*/ 1181052 h 3740947"/>
                <a:gd name="csX81" fmla="*/ 86903 w 3637073"/>
                <a:gd name="csY81" fmla="*/ 1174503 h 3740947"/>
                <a:gd name="csX82" fmla="*/ 63833 w 3637073"/>
                <a:gd name="csY82" fmla="*/ 1152672 h 3740947"/>
                <a:gd name="csX83" fmla="*/ 26426 w 3637073"/>
                <a:gd name="csY83" fmla="*/ 1109541 h 3740947"/>
                <a:gd name="csX84" fmla="*/ 58995 w 3637073"/>
                <a:gd name="csY84" fmla="*/ 1043223 h 3740947"/>
                <a:gd name="csX85" fmla="*/ 117820 w 3637073"/>
                <a:gd name="csY85" fmla="*/ 1042751 h 3740947"/>
                <a:gd name="csX86" fmla="*/ 110268 w 3637073"/>
                <a:gd name="csY86" fmla="*/ 1017557 h 3740947"/>
                <a:gd name="csX87" fmla="*/ 152042 w 3637073"/>
                <a:gd name="csY87" fmla="*/ 958023 h 3740947"/>
                <a:gd name="csX88" fmla="*/ 213758 w 3637073"/>
                <a:gd name="csY88" fmla="*/ 967168 h 3740947"/>
                <a:gd name="csX89" fmla="*/ 298604 w 3637073"/>
                <a:gd name="csY89" fmla="*/ 1018206 h 3740947"/>
                <a:gd name="csX90" fmla="*/ 387698 w 3637073"/>
                <a:gd name="csY90" fmla="*/ 1108302 h 3740947"/>
                <a:gd name="csX91" fmla="*/ 410000 w 3637073"/>
                <a:gd name="csY91" fmla="*/ 1134735 h 3740947"/>
                <a:gd name="csX92" fmla="*/ 552373 w 3637073"/>
                <a:gd name="csY92" fmla="*/ 1066588 h 3740947"/>
                <a:gd name="csX93" fmla="*/ 649137 w 3637073"/>
                <a:gd name="csY93" fmla="*/ 1178515 h 3740947"/>
                <a:gd name="csX94" fmla="*/ 694215 w 3637073"/>
                <a:gd name="csY94" fmla="*/ 1235099 h 3740947"/>
                <a:gd name="csX95" fmla="*/ 655097 w 3637073"/>
                <a:gd name="csY95" fmla="*/ 1438244 h 3740947"/>
                <a:gd name="csX96" fmla="*/ 747967 w 3637073"/>
                <a:gd name="csY96" fmla="*/ 1649827 h 3740947"/>
                <a:gd name="csX97" fmla="*/ 877536 w 3637073"/>
                <a:gd name="csY97" fmla="*/ 1649532 h 3740947"/>
                <a:gd name="csX98" fmla="*/ 925564 w 3637073"/>
                <a:gd name="csY98" fmla="*/ 1562503 h 3740947"/>
                <a:gd name="csX99" fmla="*/ 993299 w 3637073"/>
                <a:gd name="csY99" fmla="*/ 1318587 h 3740947"/>
                <a:gd name="csX100" fmla="*/ 1078439 w 3637073"/>
                <a:gd name="csY100" fmla="*/ 1094083 h 3740947"/>
                <a:gd name="csX101" fmla="*/ 1239988 w 3637073"/>
                <a:gd name="csY101" fmla="*/ 974485 h 3740947"/>
                <a:gd name="csX102" fmla="*/ 1562495 w 3637073"/>
                <a:gd name="csY102" fmla="*/ 895186 h 3740947"/>
                <a:gd name="csX103" fmla="*/ 1595773 w 3637073"/>
                <a:gd name="csY103" fmla="*/ 887692 h 3740947"/>
                <a:gd name="csX104" fmla="*/ 1578957 w 3637073"/>
                <a:gd name="csY104" fmla="*/ 823675 h 3740947"/>
                <a:gd name="csX105" fmla="*/ 1475703 w 3637073"/>
                <a:gd name="csY105" fmla="*/ 646785 h 3740947"/>
                <a:gd name="csX106" fmla="*/ 1469920 w 3637073"/>
                <a:gd name="csY106" fmla="*/ 636342 h 3740947"/>
                <a:gd name="csX107" fmla="*/ 1448444 w 3637073"/>
                <a:gd name="csY107" fmla="*/ 642183 h 3740947"/>
                <a:gd name="csX108" fmla="*/ 1366902 w 3637073"/>
                <a:gd name="csY108" fmla="*/ 619408 h 3740947"/>
                <a:gd name="csX109" fmla="*/ 1346251 w 3637073"/>
                <a:gd name="csY109" fmla="*/ 589730 h 3740947"/>
                <a:gd name="csX110" fmla="*/ 1302294 w 3637073"/>
                <a:gd name="csY110" fmla="*/ 436914 h 3740947"/>
                <a:gd name="csX111" fmla="*/ 1309434 w 3637073"/>
                <a:gd name="csY111" fmla="*/ 383575 h 3740947"/>
                <a:gd name="csX112" fmla="*/ 1386550 w 3637073"/>
                <a:gd name="csY112" fmla="*/ 343218 h 3740947"/>
                <a:gd name="csX113" fmla="*/ 1424902 w 3637073"/>
                <a:gd name="csY113" fmla="*/ 356080 h 3740947"/>
                <a:gd name="csX114" fmla="*/ 1430153 w 3637073"/>
                <a:gd name="csY114" fmla="*/ 280144 h 3740947"/>
                <a:gd name="csX115" fmla="*/ 1579193 w 3637073"/>
                <a:gd name="csY115" fmla="*/ 57233 h 3740947"/>
                <a:gd name="csX116" fmla="*/ 1801632 w 3637073"/>
                <a:gd name="csY116" fmla="*/ 1 h 3740947"/>
                <a:gd name="csX117" fmla="*/ 1962355 w 3637073"/>
                <a:gd name="csY117" fmla="*/ 24369 h 3740947"/>
                <a:gd name="csX118" fmla="*/ 2147269 w 3637073"/>
                <a:gd name="csY118" fmla="*/ 217071 h 3740947"/>
                <a:gd name="csX119" fmla="*/ 2163907 w 3637073"/>
                <a:gd name="csY119" fmla="*/ 312183 h 3740947"/>
                <a:gd name="csX120" fmla="*/ 2167801 w 3637073"/>
                <a:gd name="csY120" fmla="*/ 337554 h 3740947"/>
                <a:gd name="csX121" fmla="*/ 2195002 w 3637073"/>
                <a:gd name="csY121" fmla="*/ 320797 h 3740947"/>
                <a:gd name="csX122" fmla="*/ 2287281 w 3637073"/>
                <a:gd name="csY122" fmla="*/ 358440 h 3740947"/>
                <a:gd name="csX123" fmla="*/ 2293241 w 3637073"/>
                <a:gd name="csY123" fmla="*/ 387942 h 3740947"/>
                <a:gd name="csX124" fmla="*/ 2259963 w 3637073"/>
                <a:gd name="csY124" fmla="*/ 570141 h 3740947"/>
                <a:gd name="csX125" fmla="*/ 2162845 w 3637073"/>
                <a:gd name="csY125" fmla="*/ 655046 h 3740947"/>
                <a:gd name="csX126" fmla="*/ 2139539 w 3637073"/>
                <a:gd name="csY126" fmla="*/ 678765 h 3740947"/>
                <a:gd name="csX127" fmla="*/ 2049501 w 3637073"/>
                <a:gd name="csY127" fmla="*/ 833174 h 3740947"/>
                <a:gd name="csX128" fmla="*/ 2038114 w 3637073"/>
                <a:gd name="csY128" fmla="*/ 888636 h 3740947"/>
                <a:gd name="csX129" fmla="*/ 2064134 w 3637073"/>
                <a:gd name="csY129" fmla="*/ 896425 h 3740947"/>
                <a:gd name="csX130" fmla="*/ 2393899 w 3637073"/>
                <a:gd name="csY130" fmla="*/ 994959 h 3740947"/>
                <a:gd name="csX131" fmla="*/ 2488775 w 3637073"/>
                <a:gd name="csY131" fmla="*/ 1040981 h 3740947"/>
                <a:gd name="csX132" fmla="*/ 2612444 w 3637073"/>
                <a:gd name="csY132" fmla="*/ 1218224 h 3740947"/>
                <a:gd name="csX133" fmla="*/ 2661711 w 3637073"/>
                <a:gd name="csY133" fmla="*/ 1426738 h 3740947"/>
                <a:gd name="csX134" fmla="*/ 2747618 w 3637073"/>
                <a:gd name="csY134" fmla="*/ 1657556 h 3740947"/>
                <a:gd name="csX135" fmla="*/ 2763608 w 3637073"/>
                <a:gd name="csY135" fmla="*/ 1679505 h 3740947"/>
                <a:gd name="csX136" fmla="*/ 2885153 w 3637073"/>
                <a:gd name="csY136" fmla="*/ 1677145 h 3740947"/>
                <a:gd name="csX137" fmla="*/ 2963685 w 3637073"/>
                <a:gd name="csY137" fmla="*/ 1528518 h 3740947"/>
                <a:gd name="csX138" fmla="*/ 2982035 w 3637073"/>
                <a:gd name="csY138" fmla="*/ 1464500 h 3740947"/>
                <a:gd name="csX139" fmla="*/ 2931588 w 3637073"/>
                <a:gd name="csY139" fmla="*/ 1353516 h 3740947"/>
                <a:gd name="csX140" fmla="*/ 2945749 w 3637073"/>
                <a:gd name="csY140" fmla="*/ 1249377 h 3740947"/>
                <a:gd name="csX141" fmla="*/ 2987109 w 3637073"/>
                <a:gd name="csY141" fmla="*/ 1202588 h 3740947"/>
                <a:gd name="csX142" fmla="*/ 1667048 w 3637073"/>
                <a:gd name="csY142" fmla="*/ 3134800 h 3740947"/>
                <a:gd name="csX143" fmla="*/ 1704337 w 3637073"/>
                <a:gd name="csY143" fmla="*/ 3126186 h 3740947"/>
                <a:gd name="csX144" fmla="*/ 1958874 w 3637073"/>
                <a:gd name="csY144" fmla="*/ 3049954 h 3740947"/>
                <a:gd name="csX145" fmla="*/ 2421040 w 3637073"/>
                <a:gd name="csY145" fmla="*/ 2898672 h 3740947"/>
                <a:gd name="csX146" fmla="*/ 2763431 w 3637073"/>
                <a:gd name="csY146" fmla="*/ 2733996 h 3740947"/>
                <a:gd name="csX147" fmla="*/ 2876893 w 3637073"/>
                <a:gd name="csY147" fmla="*/ 2644136 h 3740947"/>
                <a:gd name="csX148" fmla="*/ 2962918 w 3637073"/>
                <a:gd name="csY148" fmla="*/ 2465417 h 3740947"/>
                <a:gd name="csX149" fmla="*/ 2850401 w 3637073"/>
                <a:gd name="csY149" fmla="*/ 2242388 h 3740947"/>
                <a:gd name="csX150" fmla="*/ 2491961 w 3637073"/>
                <a:gd name="csY150" fmla="*/ 2202738 h 3740947"/>
                <a:gd name="csX151" fmla="*/ 2309171 w 3637073"/>
                <a:gd name="csY151" fmla="*/ 2281271 h 3740947"/>
                <a:gd name="csX152" fmla="*/ 1957458 w 3637073"/>
                <a:gd name="csY152" fmla="*/ 2433202 h 3740947"/>
                <a:gd name="csX153" fmla="*/ 1663743 w 3637073"/>
                <a:gd name="csY153" fmla="*/ 2433674 h 3740947"/>
                <a:gd name="csX154" fmla="*/ 1483609 w 3637073"/>
                <a:gd name="csY154" fmla="*/ 2363933 h 3740947"/>
                <a:gd name="csX155" fmla="*/ 1103161 w 3637073"/>
                <a:gd name="csY155" fmla="*/ 2218138 h 3740947"/>
                <a:gd name="csX156" fmla="*/ 913173 w 3637073"/>
                <a:gd name="csY156" fmla="*/ 2168576 h 3740947"/>
                <a:gd name="csX157" fmla="*/ 727375 w 3637073"/>
                <a:gd name="csY157" fmla="*/ 2160434 h 3740947"/>
                <a:gd name="csX158" fmla="*/ 560988 w 3637073"/>
                <a:gd name="csY158" fmla="*/ 2428305 h 3740947"/>
                <a:gd name="csX159" fmla="*/ 615152 w 3637073"/>
                <a:gd name="csY159" fmla="*/ 2535866 h 3740947"/>
                <a:gd name="csX160" fmla="*/ 768027 w 3637073"/>
                <a:gd name="csY160" fmla="*/ 2670392 h 3740947"/>
                <a:gd name="csX161" fmla="*/ 1095845 w 3637073"/>
                <a:gd name="csY161" fmla="*/ 2782791 h 3740947"/>
                <a:gd name="csX162" fmla="*/ 1120272 w 3637073"/>
                <a:gd name="csY162" fmla="*/ 2776478 h 3740947"/>
                <a:gd name="csX163" fmla="*/ 1193789 w 3637073"/>
                <a:gd name="csY163" fmla="*/ 2741962 h 3740947"/>
                <a:gd name="csX164" fmla="*/ 1498301 w 3637073"/>
                <a:gd name="csY164" fmla="*/ 2710041 h 3740947"/>
                <a:gd name="csX165" fmla="*/ 1520840 w 3637073"/>
                <a:gd name="csY165" fmla="*/ 2706501 h 3740947"/>
                <a:gd name="csX166" fmla="*/ 1577777 w 3637073"/>
                <a:gd name="csY166" fmla="*/ 2679596 h 3740947"/>
                <a:gd name="csX167" fmla="*/ 1732186 w 3637073"/>
                <a:gd name="csY167" fmla="*/ 2627969 h 3740947"/>
                <a:gd name="csX168" fmla="*/ 1638313 w 3637073"/>
                <a:gd name="csY168" fmla="*/ 2592096 h 3740947"/>
                <a:gd name="csX169" fmla="*/ 1513936 w 3637073"/>
                <a:gd name="csY169" fmla="*/ 2554865 h 3740947"/>
                <a:gd name="csX170" fmla="*/ 1426495 w 3637073"/>
                <a:gd name="csY170" fmla="*/ 2531618 h 3740947"/>
                <a:gd name="csX171" fmla="*/ 1247599 w 3637073"/>
                <a:gd name="csY171" fmla="*/ 2477808 h 3740947"/>
                <a:gd name="csX172" fmla="*/ 1109888 w 3637073"/>
                <a:gd name="csY172" fmla="*/ 2433556 h 3740947"/>
                <a:gd name="csX173" fmla="*/ 1051062 w 3637073"/>
                <a:gd name="csY173" fmla="*/ 2419749 h 3740947"/>
                <a:gd name="csX174" fmla="*/ 1023390 w 3637073"/>
                <a:gd name="csY174" fmla="*/ 2408421 h 3740947"/>
                <a:gd name="csX175" fmla="*/ 1013773 w 3637073"/>
                <a:gd name="csY175" fmla="*/ 2388714 h 3740947"/>
                <a:gd name="csX176" fmla="*/ 1031473 w 3637073"/>
                <a:gd name="csY176" fmla="*/ 2371250 h 3740947"/>
                <a:gd name="csX177" fmla="*/ 1049115 w 3637073"/>
                <a:gd name="csY177" fmla="*/ 2371485 h 3740947"/>
                <a:gd name="csX178" fmla="*/ 1249487 w 3637073"/>
                <a:gd name="csY178" fmla="*/ 2427243 h 3740947"/>
                <a:gd name="csX179" fmla="*/ 1427321 w 3637073"/>
                <a:gd name="csY179" fmla="*/ 2484121 h 3740947"/>
                <a:gd name="csX180" fmla="*/ 1688052 w 3637073"/>
                <a:gd name="csY180" fmla="*/ 2560234 h 3740947"/>
                <a:gd name="csX181" fmla="*/ 1701859 w 3637073"/>
                <a:gd name="csY181" fmla="*/ 2566370 h 3740947"/>
                <a:gd name="csX182" fmla="*/ 1793254 w 3637073"/>
                <a:gd name="csY182" fmla="*/ 2596403 h 3740947"/>
                <a:gd name="csX183" fmla="*/ 1864234 w 3637073"/>
                <a:gd name="csY183" fmla="*/ 2583953 h 3740947"/>
                <a:gd name="csX184" fmla="*/ 2011209 w 3637073"/>
                <a:gd name="csY184" fmla="*/ 2514094 h 3740947"/>
                <a:gd name="csX185" fmla="*/ 2076997 w 3637073"/>
                <a:gd name="csY185" fmla="*/ 2483885 h 3740947"/>
                <a:gd name="csX186" fmla="*/ 2173289 w 3637073"/>
                <a:gd name="csY186" fmla="*/ 2441108 h 3740947"/>
                <a:gd name="csX187" fmla="*/ 2277251 w 3637073"/>
                <a:gd name="csY187" fmla="*/ 2400456 h 3740947"/>
                <a:gd name="csX188" fmla="*/ 2399563 w 3637073"/>
                <a:gd name="csY188" fmla="*/ 2357856 h 3740947"/>
                <a:gd name="csX189" fmla="*/ 2585244 w 3637073"/>
                <a:gd name="csY189" fmla="*/ 2296021 h 3740947"/>
                <a:gd name="csX190" fmla="*/ 2632682 w 3637073"/>
                <a:gd name="csY190" fmla="*/ 2276491 h 3740947"/>
                <a:gd name="csX191" fmla="*/ 2658525 w 3637073"/>
                <a:gd name="csY191" fmla="*/ 2286050 h 3740947"/>
                <a:gd name="csX192" fmla="*/ 2650972 w 3637073"/>
                <a:gd name="csY192" fmla="*/ 2312483 h 3740947"/>
                <a:gd name="csX193" fmla="*/ 2640706 w 3637073"/>
                <a:gd name="csY193" fmla="*/ 2318796 h 3740947"/>
                <a:gd name="csX194" fmla="*/ 2435436 w 3637073"/>
                <a:gd name="csY194" fmla="*/ 2397623 h 3740947"/>
                <a:gd name="csX195" fmla="*/ 2284154 w 3637073"/>
                <a:gd name="csY195" fmla="*/ 2448661 h 3740947"/>
                <a:gd name="csX196" fmla="*/ 2182847 w 3637073"/>
                <a:gd name="csY196" fmla="*/ 2487838 h 3740947"/>
                <a:gd name="csX197" fmla="*/ 2116174 w 3637073"/>
                <a:gd name="csY197" fmla="*/ 2515746 h 3740947"/>
                <a:gd name="csX198" fmla="*/ 2003952 w 3637073"/>
                <a:gd name="csY198" fmla="*/ 2567491 h 3740947"/>
                <a:gd name="csX199" fmla="*/ 1911318 w 3637073"/>
                <a:gd name="csY199" fmla="*/ 2611330 h 3740947"/>
                <a:gd name="csX200" fmla="*/ 1755374 w 3637073"/>
                <a:gd name="csY200" fmla="*/ 2674994 h 3740947"/>
                <a:gd name="csX201" fmla="*/ 1582320 w 3637073"/>
                <a:gd name="csY201" fmla="*/ 2728214 h 3740947"/>
                <a:gd name="csX202" fmla="*/ 1559545 w 3637073"/>
                <a:gd name="csY202" fmla="*/ 2739189 h 3740947"/>
                <a:gd name="csX203" fmla="*/ 1666989 w 3637073"/>
                <a:gd name="csY203" fmla="*/ 3134859 h 3740947"/>
                <a:gd name="csX204" fmla="*/ 1594652 w 3637073"/>
                <a:gd name="csY204" fmla="*/ 214474 h 3740947"/>
                <a:gd name="csX205" fmla="*/ 1471749 w 3637073"/>
                <a:gd name="csY205" fmla="*/ 376436 h 3740947"/>
                <a:gd name="csX206" fmla="*/ 1509747 w 3637073"/>
                <a:gd name="csY206" fmla="*/ 616222 h 3740947"/>
                <a:gd name="csX207" fmla="*/ 1606983 w 3637073"/>
                <a:gd name="csY207" fmla="*/ 598403 h 3740947"/>
                <a:gd name="csX208" fmla="*/ 1658846 w 3637073"/>
                <a:gd name="csY208" fmla="*/ 557043 h 3740947"/>
                <a:gd name="csX209" fmla="*/ 1721861 w 3637073"/>
                <a:gd name="csY209" fmla="*/ 505533 h 3740947"/>
                <a:gd name="csX210" fmla="*/ 1753486 w 3637073"/>
                <a:gd name="csY210" fmla="*/ 467949 h 3740947"/>
                <a:gd name="csX211" fmla="*/ 1791189 w 3637073"/>
                <a:gd name="csY211" fmla="*/ 385523 h 3740947"/>
                <a:gd name="csX212" fmla="*/ 1818566 w 3637073"/>
                <a:gd name="csY212" fmla="*/ 370241 h 3740947"/>
                <a:gd name="csX213" fmla="*/ 1826000 w 3637073"/>
                <a:gd name="csY213" fmla="*/ 401453 h 3740947"/>
                <a:gd name="csX214" fmla="*/ 1806293 w 3637073"/>
                <a:gd name="csY214" fmla="*/ 448891 h 3740947"/>
                <a:gd name="csX215" fmla="*/ 1769948 w 3637073"/>
                <a:gd name="csY215" fmla="*/ 541643 h 3740947"/>
                <a:gd name="csX216" fmla="*/ 1762513 w 3637073"/>
                <a:gd name="csY216" fmla="*/ 567781 h 3740947"/>
                <a:gd name="csX217" fmla="*/ 1771836 w 3637073"/>
                <a:gd name="csY217" fmla="*/ 602770 h 3740947"/>
                <a:gd name="csX218" fmla="*/ 1806352 w 3637073"/>
                <a:gd name="csY218" fmla="*/ 586249 h 3740947"/>
                <a:gd name="csX219" fmla="*/ 1833494 w 3637073"/>
                <a:gd name="csY219" fmla="*/ 535802 h 3740947"/>
                <a:gd name="csX220" fmla="*/ 1847713 w 3637073"/>
                <a:gd name="csY220" fmla="*/ 507481 h 3740947"/>
                <a:gd name="csX221" fmla="*/ 1902172 w 3637073"/>
                <a:gd name="csY221" fmla="*/ 530256 h 3740947"/>
                <a:gd name="csX222" fmla="*/ 1989909 w 3637073"/>
                <a:gd name="csY222" fmla="*/ 583535 h 3740947"/>
                <a:gd name="csX223" fmla="*/ 2083133 w 3637073"/>
                <a:gd name="csY223" fmla="*/ 615750 h 3740947"/>
                <a:gd name="csX224" fmla="*/ 2107560 w 3637073"/>
                <a:gd name="csY224" fmla="*/ 599288 h 3740947"/>
                <a:gd name="csX225" fmla="*/ 2111277 w 3637073"/>
                <a:gd name="csY225" fmla="*/ 575510 h 3740947"/>
                <a:gd name="csX226" fmla="*/ 2122016 w 3637073"/>
                <a:gd name="csY226" fmla="*/ 412900 h 3740947"/>
                <a:gd name="csX227" fmla="*/ 2100539 w 3637073"/>
                <a:gd name="csY227" fmla="*/ 361804 h 3740947"/>
                <a:gd name="csX228" fmla="*/ 2086260 w 3637073"/>
                <a:gd name="csY228" fmla="*/ 346463 h 3740947"/>
                <a:gd name="csX229" fmla="*/ 2007964 w 3637073"/>
                <a:gd name="csY229" fmla="*/ 211524 h 3740947"/>
                <a:gd name="csX230" fmla="*/ 1594593 w 3637073"/>
                <a:gd name="csY230" fmla="*/ 214533 h 3740947"/>
                <a:gd name="csX231" fmla="*/ 3190314 w 3637073"/>
                <a:gd name="csY231" fmla="*/ 1469633 h 3740947"/>
                <a:gd name="csX232" fmla="*/ 3324249 w 3637073"/>
                <a:gd name="csY232" fmla="*/ 1500019 h 3740947"/>
                <a:gd name="csX233" fmla="*/ 3338174 w 3637073"/>
                <a:gd name="csY233" fmla="*/ 1477363 h 3740947"/>
                <a:gd name="csX234" fmla="*/ 3512113 w 3637073"/>
                <a:gd name="csY234" fmla="*/ 1296402 h 3740947"/>
                <a:gd name="csX235" fmla="*/ 3560377 w 3637073"/>
                <a:gd name="csY235" fmla="*/ 1265367 h 3740947"/>
                <a:gd name="csX236" fmla="*/ 3574183 w 3637073"/>
                <a:gd name="csY236" fmla="*/ 1251855 h 3740947"/>
                <a:gd name="csX237" fmla="*/ 3571233 w 3637073"/>
                <a:gd name="csY237" fmla="*/ 1245837 h 3740947"/>
                <a:gd name="csX238" fmla="*/ 3508691 w 3637073"/>
                <a:gd name="csY238" fmla="*/ 1264600 h 3740947"/>
                <a:gd name="csX239" fmla="*/ 3394757 w 3637073"/>
                <a:gd name="csY239" fmla="*/ 1342955 h 3740947"/>
                <a:gd name="csX240" fmla="*/ 3371392 w 3637073"/>
                <a:gd name="csY240" fmla="*/ 1361777 h 3740947"/>
                <a:gd name="csX241" fmla="*/ 3344369 w 3637073"/>
                <a:gd name="csY241" fmla="*/ 1357234 h 3740947"/>
                <a:gd name="csX242" fmla="*/ 3342009 w 3637073"/>
                <a:gd name="csY242" fmla="*/ 1329561 h 3740947"/>
                <a:gd name="csX243" fmla="*/ 3357586 w 3637073"/>
                <a:gd name="csY243" fmla="*/ 1311684 h 3740947"/>
                <a:gd name="csX244" fmla="*/ 3537071 w 3637073"/>
                <a:gd name="csY244" fmla="*/ 1145474 h 3740947"/>
                <a:gd name="csX245" fmla="*/ 3563858 w 3637073"/>
                <a:gd name="csY245" fmla="*/ 1119041 h 3740947"/>
                <a:gd name="csX246" fmla="*/ 3559905 w 3637073"/>
                <a:gd name="csY246" fmla="*/ 1112078 h 3740947"/>
                <a:gd name="csX247" fmla="*/ 3512349 w 3637073"/>
                <a:gd name="csY247" fmla="*/ 1125708 h 3740947"/>
                <a:gd name="csX248" fmla="*/ 3411160 w 3637073"/>
                <a:gd name="csY248" fmla="*/ 1200582 h 3740947"/>
                <a:gd name="csX249" fmla="*/ 3340652 w 3637073"/>
                <a:gd name="csY249" fmla="*/ 1283422 h 3740947"/>
                <a:gd name="csX250" fmla="*/ 3324013 w 3637073"/>
                <a:gd name="csY250" fmla="*/ 1300827 h 3740947"/>
                <a:gd name="csX251" fmla="*/ 3296282 w 3637073"/>
                <a:gd name="csY251" fmla="*/ 1302007 h 3740947"/>
                <a:gd name="csX252" fmla="*/ 3288966 w 3637073"/>
                <a:gd name="csY252" fmla="*/ 1272801 h 3740947"/>
                <a:gd name="csX253" fmla="*/ 3300353 w 3637073"/>
                <a:gd name="csY253" fmla="*/ 1255041 h 3740947"/>
                <a:gd name="csX254" fmla="*/ 3372454 w 3637073"/>
                <a:gd name="csY254" fmla="*/ 1169783 h 3740947"/>
                <a:gd name="csX255" fmla="*/ 3455707 w 3637073"/>
                <a:gd name="csY255" fmla="*/ 1074140 h 3740947"/>
                <a:gd name="csX256" fmla="*/ 3483851 w 3637073"/>
                <a:gd name="csY256" fmla="*/ 1028590 h 3740947"/>
                <a:gd name="csX257" fmla="*/ 3451458 w 3637073"/>
                <a:gd name="csY257" fmla="*/ 1031304 h 3740947"/>
                <a:gd name="csX258" fmla="*/ 3394580 w 3637073"/>
                <a:gd name="csY258" fmla="*/ 1058504 h 3740947"/>
                <a:gd name="csX259" fmla="*/ 3291503 w 3637073"/>
                <a:gd name="csY259" fmla="*/ 1155386 h 3740947"/>
                <a:gd name="csX260" fmla="*/ 3240525 w 3637073"/>
                <a:gd name="csY260" fmla="*/ 1222826 h 3740947"/>
                <a:gd name="csX261" fmla="*/ 3197217 w 3637073"/>
                <a:gd name="csY261" fmla="*/ 1218106 h 3740947"/>
                <a:gd name="csX262" fmla="*/ 3192851 w 3637073"/>
                <a:gd name="csY262" fmla="*/ 1203709 h 3740947"/>
                <a:gd name="csX263" fmla="*/ 3152493 w 3637073"/>
                <a:gd name="csY263" fmla="*/ 1148188 h 3740947"/>
                <a:gd name="csX264" fmla="*/ 3045109 w 3637073"/>
                <a:gd name="csY264" fmla="*/ 1181170 h 3740947"/>
                <a:gd name="csX265" fmla="*/ 3078209 w 3637073"/>
                <a:gd name="csY265" fmla="*/ 1181229 h 3740947"/>
                <a:gd name="csX266" fmla="*/ 3134969 w 3637073"/>
                <a:gd name="csY266" fmla="*/ 1211026 h 3740947"/>
                <a:gd name="csX267" fmla="*/ 3101515 w 3637073"/>
                <a:gd name="csY267" fmla="*/ 1357706 h 3740947"/>
                <a:gd name="csX268" fmla="*/ 3012539 w 3637073"/>
                <a:gd name="csY268" fmla="*/ 1320770 h 3740947"/>
                <a:gd name="csX269" fmla="*/ 3009825 w 3637073"/>
                <a:gd name="csY269" fmla="*/ 1276105 h 3740947"/>
                <a:gd name="csX270" fmla="*/ 2995016 w 3637073"/>
                <a:gd name="csY270" fmla="*/ 1252445 h 3740947"/>
                <a:gd name="csX271" fmla="*/ 3001447 w 3637073"/>
                <a:gd name="csY271" fmla="*/ 1419363 h 3740947"/>
                <a:gd name="csX272" fmla="*/ 3050596 w 3637073"/>
                <a:gd name="csY272" fmla="*/ 1448333 h 3740947"/>
                <a:gd name="csX273" fmla="*/ 3116325 w 3637073"/>
                <a:gd name="csY273" fmla="*/ 1457007 h 3740947"/>
                <a:gd name="csX274" fmla="*/ 3146416 w 3637073"/>
                <a:gd name="csY274" fmla="*/ 1460724 h 3740947"/>
                <a:gd name="csX275" fmla="*/ 3209135 w 3637073"/>
                <a:gd name="csY275" fmla="*/ 1349327 h 3740947"/>
                <a:gd name="csX276" fmla="*/ 3230436 w 3637073"/>
                <a:gd name="csY276" fmla="*/ 1332866 h 3740947"/>
                <a:gd name="csX277" fmla="*/ 3256928 w 3637073"/>
                <a:gd name="csY277" fmla="*/ 1338530 h 3740947"/>
                <a:gd name="csX278" fmla="*/ 3256515 w 3637073"/>
                <a:gd name="csY278" fmla="*/ 1363311 h 3740947"/>
                <a:gd name="csX279" fmla="*/ 3234389 w 3637073"/>
                <a:gd name="csY279" fmla="*/ 1387797 h 3740947"/>
                <a:gd name="csX280" fmla="*/ 3190373 w 3637073"/>
                <a:gd name="csY280" fmla="*/ 1469810 h 3740947"/>
                <a:gd name="csX281" fmla="*/ 635036 w 3637073"/>
                <a:gd name="csY281" fmla="*/ 1229139 h 3740947"/>
                <a:gd name="csX282" fmla="*/ 626716 w 3637073"/>
                <a:gd name="csY282" fmla="*/ 1251265 h 3740947"/>
                <a:gd name="csX283" fmla="*/ 627661 w 3637073"/>
                <a:gd name="csY283" fmla="*/ 1281356 h 3740947"/>
                <a:gd name="csX284" fmla="*/ 587657 w 3637073"/>
                <a:gd name="csY284" fmla="*/ 1337468 h 3740947"/>
                <a:gd name="csX285" fmla="*/ 522577 w 3637073"/>
                <a:gd name="csY285" fmla="*/ 1325372 h 3740947"/>
                <a:gd name="csX286" fmla="*/ 486350 w 3637073"/>
                <a:gd name="csY286" fmla="*/ 1267668 h 3740947"/>
                <a:gd name="csX287" fmla="*/ 575856 w 3637073"/>
                <a:gd name="csY287" fmla="*/ 1157038 h 3740947"/>
                <a:gd name="csX288" fmla="*/ 595799 w 3637073"/>
                <a:gd name="csY288" fmla="*/ 1157156 h 3740947"/>
                <a:gd name="csX289" fmla="*/ 559513 w 3637073"/>
                <a:gd name="csY289" fmla="*/ 1120988 h 3740947"/>
                <a:gd name="csX290" fmla="*/ 477322 w 3637073"/>
                <a:gd name="csY290" fmla="*/ 1129425 h 3740947"/>
                <a:gd name="csX291" fmla="*/ 441213 w 3637073"/>
                <a:gd name="csY291" fmla="*/ 1187602 h 3740947"/>
                <a:gd name="csX292" fmla="*/ 418084 w 3637073"/>
                <a:gd name="csY292" fmla="*/ 1211970 h 3740947"/>
                <a:gd name="csX293" fmla="*/ 392949 w 3637073"/>
                <a:gd name="csY293" fmla="*/ 1193679 h 3740947"/>
                <a:gd name="csX294" fmla="*/ 277953 w 3637073"/>
                <a:gd name="csY294" fmla="*/ 1062103 h 3740947"/>
                <a:gd name="csX295" fmla="*/ 205262 w 3637073"/>
                <a:gd name="csY295" fmla="*/ 1013957 h 3740947"/>
                <a:gd name="csX296" fmla="*/ 155287 w 3637073"/>
                <a:gd name="csY296" fmla="*/ 1008352 h 3740947"/>
                <a:gd name="csX297" fmla="*/ 180422 w 3637073"/>
                <a:gd name="csY297" fmla="*/ 1049418 h 3740947"/>
                <a:gd name="csX298" fmla="*/ 263615 w 3637073"/>
                <a:gd name="csY298" fmla="*/ 1145120 h 3740947"/>
                <a:gd name="csX299" fmla="*/ 335598 w 3637073"/>
                <a:gd name="csY299" fmla="*/ 1230437 h 3740947"/>
                <a:gd name="csX300" fmla="*/ 340555 w 3637073"/>
                <a:gd name="csY300" fmla="*/ 1277462 h 3740947"/>
                <a:gd name="csX301" fmla="*/ 297955 w 3637073"/>
                <a:gd name="csY301" fmla="*/ 1261709 h 3740947"/>
                <a:gd name="csX302" fmla="*/ 225559 w 3637073"/>
                <a:gd name="csY302" fmla="*/ 1176509 h 3740947"/>
                <a:gd name="csX303" fmla="*/ 119059 w 3637073"/>
                <a:gd name="csY303" fmla="*/ 1098803 h 3740947"/>
                <a:gd name="csX304" fmla="*/ 70441 w 3637073"/>
                <a:gd name="csY304" fmla="*/ 1093670 h 3740947"/>
                <a:gd name="csX305" fmla="*/ 105843 w 3637073"/>
                <a:gd name="csY305" fmla="*/ 1126711 h 3740947"/>
                <a:gd name="csX306" fmla="*/ 282909 w 3637073"/>
                <a:gd name="csY306" fmla="*/ 1291033 h 3740947"/>
                <a:gd name="csX307" fmla="*/ 289281 w 3637073"/>
                <a:gd name="csY307" fmla="*/ 1297464 h 3740947"/>
                <a:gd name="csX308" fmla="*/ 293058 w 3637073"/>
                <a:gd name="csY308" fmla="*/ 1332866 h 3740947"/>
                <a:gd name="csX309" fmla="*/ 255355 w 3637073"/>
                <a:gd name="csY309" fmla="*/ 1331155 h 3740947"/>
                <a:gd name="csX310" fmla="*/ 216767 w 3637073"/>
                <a:gd name="csY310" fmla="*/ 1297346 h 3740947"/>
                <a:gd name="csX311" fmla="*/ 119826 w 3637073"/>
                <a:gd name="csY311" fmla="*/ 1236810 h 3740947"/>
                <a:gd name="csX312" fmla="*/ 59113 w 3637073"/>
                <a:gd name="csY312" fmla="*/ 1225422 h 3740947"/>
                <a:gd name="csX313" fmla="*/ 204967 w 3637073"/>
                <a:gd name="csY313" fmla="*/ 1334636 h 3740947"/>
                <a:gd name="csX314" fmla="*/ 311584 w 3637073"/>
                <a:gd name="csY314" fmla="*/ 1476418 h 3740947"/>
                <a:gd name="csX315" fmla="*/ 380204 w 3637073"/>
                <a:gd name="csY315" fmla="*/ 1459839 h 3740947"/>
                <a:gd name="csX316" fmla="*/ 446464 w 3637073"/>
                <a:gd name="csY316" fmla="*/ 1445560 h 3740947"/>
                <a:gd name="csX317" fmla="*/ 398082 w 3637073"/>
                <a:gd name="csY317" fmla="*/ 1359358 h 3740947"/>
                <a:gd name="csX318" fmla="*/ 378375 w 3637073"/>
                <a:gd name="csY318" fmla="*/ 1336819 h 3740947"/>
                <a:gd name="csX319" fmla="*/ 379201 w 3637073"/>
                <a:gd name="csY319" fmla="*/ 1314870 h 3740947"/>
                <a:gd name="csX320" fmla="*/ 402743 w 3637073"/>
                <a:gd name="csY320" fmla="*/ 1307731 h 3740947"/>
                <a:gd name="csX321" fmla="*/ 420385 w 3637073"/>
                <a:gd name="csY321" fmla="*/ 1318292 h 3740947"/>
                <a:gd name="csX322" fmla="*/ 483459 w 3637073"/>
                <a:gd name="csY322" fmla="*/ 1412637 h 3740947"/>
                <a:gd name="csX323" fmla="*/ 491483 w 3637073"/>
                <a:gd name="csY323" fmla="*/ 1435353 h 3740947"/>
                <a:gd name="csX324" fmla="*/ 603352 w 3637073"/>
                <a:gd name="csY324" fmla="*/ 1421723 h 3740947"/>
                <a:gd name="csX325" fmla="*/ 622881 w 3637073"/>
                <a:gd name="csY325" fmla="*/ 1409097 h 3740947"/>
                <a:gd name="csX326" fmla="*/ 638753 w 3637073"/>
                <a:gd name="csY326" fmla="*/ 1229670 h 3740947"/>
                <a:gd name="csX327" fmla="*/ 634859 w 3637073"/>
                <a:gd name="csY327" fmla="*/ 1229080 h 3740947"/>
                <a:gd name="csX328" fmla="*/ 1991148 w 3637073"/>
                <a:gd name="csY328" fmla="*/ 876895 h 3740947"/>
                <a:gd name="csX329" fmla="*/ 1647282 w 3637073"/>
                <a:gd name="csY329" fmla="*/ 875715 h 3740947"/>
                <a:gd name="csX330" fmla="*/ 1664510 w 3637073"/>
                <a:gd name="csY330" fmla="*/ 929348 h 3740947"/>
                <a:gd name="csX331" fmla="*/ 1802930 w 3637073"/>
                <a:gd name="csY331" fmla="*/ 1036083 h 3740947"/>
                <a:gd name="csX332" fmla="*/ 1819274 w 3637073"/>
                <a:gd name="csY332" fmla="*/ 1048474 h 3740947"/>
                <a:gd name="csX333" fmla="*/ 1895800 w 3637073"/>
                <a:gd name="csY333" fmla="*/ 973954 h 3740947"/>
                <a:gd name="csX334" fmla="*/ 1982357 w 3637073"/>
                <a:gd name="csY334" fmla="*/ 913889 h 3740947"/>
                <a:gd name="csX335" fmla="*/ 1991089 w 3637073"/>
                <a:gd name="csY335" fmla="*/ 876836 h 3740947"/>
                <a:gd name="csX336" fmla="*/ 1164052 w 3637073"/>
                <a:gd name="csY336" fmla="*/ 2185510 h 3740947"/>
                <a:gd name="csX337" fmla="*/ 1198981 w 3637073"/>
                <a:gd name="csY337" fmla="*/ 1959589 h 3740947"/>
                <a:gd name="csX338" fmla="*/ 974182 w 3637073"/>
                <a:gd name="csY338" fmla="*/ 2135476 h 3740947"/>
                <a:gd name="csX339" fmla="*/ 1164052 w 3637073"/>
                <a:gd name="csY339" fmla="*/ 2185569 h 3740947"/>
                <a:gd name="csX340" fmla="*/ 2155706 w 3637073"/>
                <a:gd name="csY340" fmla="*/ 606369 h 3740947"/>
                <a:gd name="csX341" fmla="*/ 2208454 w 3637073"/>
                <a:gd name="csY341" fmla="*/ 564949 h 3740947"/>
                <a:gd name="csX342" fmla="*/ 2244269 w 3637073"/>
                <a:gd name="csY342" fmla="*/ 378678 h 3740947"/>
                <a:gd name="csX343" fmla="*/ 2210991 w 3637073"/>
                <a:gd name="csY343" fmla="*/ 363397 h 3740947"/>
                <a:gd name="csX344" fmla="*/ 2168037 w 3637073"/>
                <a:gd name="csY344" fmla="*/ 432665 h 3740947"/>
                <a:gd name="csX345" fmla="*/ 2159777 w 3637073"/>
                <a:gd name="csY345" fmla="*/ 559167 h 3740947"/>
                <a:gd name="csX346" fmla="*/ 2155647 w 3637073"/>
                <a:gd name="csY346" fmla="*/ 606310 h 3740947"/>
                <a:gd name="csX347" fmla="*/ 1455642 w 3637073"/>
                <a:gd name="csY347" fmla="*/ 588491 h 3740947"/>
                <a:gd name="csX348" fmla="*/ 1434283 w 3637073"/>
                <a:gd name="csY348" fmla="*/ 459394 h 3740947"/>
                <a:gd name="csX349" fmla="*/ 1414340 w 3637073"/>
                <a:gd name="csY349" fmla="*/ 415968 h 3740947"/>
                <a:gd name="csX350" fmla="*/ 1389972 w 3637073"/>
                <a:gd name="csY350" fmla="*/ 394727 h 3740947"/>
                <a:gd name="csX351" fmla="*/ 1350087 w 3637073"/>
                <a:gd name="csY351" fmla="*/ 417207 h 3740947"/>
                <a:gd name="csX352" fmla="*/ 1393866 w 3637073"/>
                <a:gd name="csY352" fmla="*/ 580880 h 3740947"/>
                <a:gd name="csX353" fmla="*/ 1455701 w 3637073"/>
                <a:gd name="csY353" fmla="*/ 588550 h 3740947"/>
                <a:gd name="csX354" fmla="*/ 2621353 w 3637073"/>
                <a:gd name="csY354" fmla="*/ 2132703 h 3740947"/>
                <a:gd name="csX355" fmla="*/ 2472313 w 3637073"/>
                <a:gd name="csY355" fmla="*/ 2014698 h 3740947"/>
                <a:gd name="csX356" fmla="*/ 2497979 w 3637073"/>
                <a:gd name="csY356" fmla="*/ 2147925 h 3740947"/>
                <a:gd name="csX357" fmla="*/ 2621412 w 3637073"/>
                <a:gd name="csY357" fmla="*/ 2132703 h 3740947"/>
                <a:gd name="csX358" fmla="*/ 1808772 w 3637073"/>
                <a:gd name="csY358" fmla="*/ 679591 h 3740947"/>
                <a:gd name="csX359" fmla="*/ 1886950 w 3637073"/>
                <a:gd name="csY359" fmla="*/ 657701 h 3740947"/>
                <a:gd name="csX360" fmla="*/ 1902880 w 3637073"/>
                <a:gd name="csY360" fmla="*/ 627374 h 3740947"/>
                <a:gd name="csX361" fmla="*/ 1870783 w 3637073"/>
                <a:gd name="csY361" fmla="*/ 631091 h 3740947"/>
                <a:gd name="csX362" fmla="*/ 1735549 w 3637073"/>
                <a:gd name="csY362" fmla="*/ 626547 h 3740947"/>
                <a:gd name="csX363" fmla="*/ 1723277 w 3637073"/>
                <a:gd name="csY363" fmla="*/ 618228 h 3740947"/>
                <a:gd name="csX364" fmla="*/ 1707405 w 3637073"/>
                <a:gd name="csY364" fmla="*/ 620234 h 3740947"/>
                <a:gd name="csX365" fmla="*/ 1707346 w 3637073"/>
                <a:gd name="csY365" fmla="*/ 638879 h 3740947"/>
                <a:gd name="csX366" fmla="*/ 1722451 w 3637073"/>
                <a:gd name="csY366" fmla="*/ 653158 h 3740947"/>
                <a:gd name="csX367" fmla="*/ 1808830 w 3637073"/>
                <a:gd name="csY367" fmla="*/ 679532 h 3740947"/>
                <a:gd name="csX368" fmla="*/ 1627162 w 3637073"/>
                <a:gd name="csY368" fmla="*/ 3209497 h 3740947"/>
                <a:gd name="csX369" fmla="*/ 1650940 w 3637073"/>
                <a:gd name="csY369" fmla="*/ 3370928 h 3740947"/>
                <a:gd name="csX370" fmla="*/ 1627162 w 3637073"/>
                <a:gd name="csY370" fmla="*/ 3209497 h 3740947"/>
                <a:gd name="csX371" fmla="*/ 1746760 w 3637073"/>
                <a:gd name="csY371" fmla="*/ 3306320 h 3740947"/>
                <a:gd name="csX372" fmla="*/ 1683155 w 3637073"/>
                <a:gd name="csY372" fmla="*/ 3192209 h 3740947"/>
                <a:gd name="csX373" fmla="*/ 1746760 w 3637073"/>
                <a:gd name="csY373" fmla="*/ 3306320 h 3740947"/>
                <a:gd name="csX374" fmla="*/ 580636 w 3637073"/>
                <a:gd name="csY374" fmla="*/ 1207662 h 3740947"/>
                <a:gd name="csX375" fmla="*/ 534319 w 3637073"/>
                <a:gd name="csY375" fmla="*/ 1225422 h 3740947"/>
                <a:gd name="csX376" fmla="*/ 543169 w 3637073"/>
                <a:gd name="csY376" fmla="*/ 1279232 h 3740947"/>
                <a:gd name="csX377" fmla="*/ 570192 w 3637073"/>
                <a:gd name="csY377" fmla="*/ 1291210 h 3740947"/>
                <a:gd name="csX378" fmla="*/ 580164 w 3637073"/>
                <a:gd name="csY378" fmla="*/ 1265780 h 3740947"/>
                <a:gd name="csX379" fmla="*/ 580636 w 3637073"/>
                <a:gd name="csY379" fmla="*/ 1207662 h 3740947"/>
                <a:gd name="csX380" fmla="*/ 3055965 w 3637073"/>
                <a:gd name="csY380" fmla="*/ 1232148 h 3740947"/>
                <a:gd name="csX381" fmla="*/ 3055965 w 3637073"/>
                <a:gd name="csY381" fmla="*/ 1287906 h 3740947"/>
                <a:gd name="csX382" fmla="*/ 3057086 w 3637073"/>
                <a:gd name="csY382" fmla="*/ 1305665 h 3740947"/>
                <a:gd name="csX383" fmla="*/ 3080628 w 3637073"/>
                <a:gd name="csY383" fmla="*/ 1314634 h 3740947"/>
                <a:gd name="csX384" fmla="*/ 3102813 w 3637073"/>
                <a:gd name="csY384" fmla="*/ 1251560 h 3740947"/>
                <a:gd name="csX385" fmla="*/ 3055906 w 3637073"/>
                <a:gd name="csY385" fmla="*/ 1232148 h 3740947"/>
                <a:gd name="csX386" fmla="*/ 1771541 w 3637073"/>
                <a:gd name="csY386" fmla="*/ 1072665 h 3740947"/>
                <a:gd name="csX387" fmla="*/ 1647813 w 3637073"/>
                <a:gd name="csY387" fmla="*/ 970178 h 3740947"/>
                <a:gd name="csX388" fmla="*/ 1771541 w 3637073"/>
                <a:gd name="csY388" fmla="*/ 1072665 h 3740947"/>
                <a:gd name="csX389" fmla="*/ 1867538 w 3637073"/>
                <a:gd name="csY389" fmla="*/ 1066116 h 3740947"/>
                <a:gd name="csX390" fmla="*/ 1984776 w 3637073"/>
                <a:gd name="csY390" fmla="*/ 962271 h 3740947"/>
                <a:gd name="csX391" fmla="*/ 1867538 w 3637073"/>
                <a:gd name="csY391" fmla="*/ 1066116 h 3740947"/>
                <a:gd name="csX392" fmla="*/ 1939757 w 3637073"/>
                <a:gd name="csY392" fmla="*/ 3176633 h 3740947"/>
                <a:gd name="csX393" fmla="*/ 1997874 w 3637073"/>
                <a:gd name="csY393" fmla="*/ 3120403 h 3740947"/>
                <a:gd name="csX394" fmla="*/ 1939757 w 3637073"/>
                <a:gd name="csY394" fmla="*/ 3176633 h 3740947"/>
                <a:gd name="csX395" fmla="*/ 2000529 w 3637073"/>
                <a:gd name="csY395" fmla="*/ 3264605 h 3740947"/>
                <a:gd name="csX396" fmla="*/ 2006666 w 3637073"/>
                <a:gd name="csY396" fmla="*/ 3265903 h 3740947"/>
                <a:gd name="csX397" fmla="*/ 2014631 w 3637073"/>
                <a:gd name="csY397" fmla="*/ 3197106 h 3740947"/>
                <a:gd name="csX398" fmla="*/ 2000470 w 3637073"/>
                <a:gd name="csY398" fmla="*/ 3264664 h 37409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</a:cxnLst>
              <a:rect l="l" t="t" r="r" b="b"/>
              <a:pathLst>
                <a:path w="3637073" h="3740947">
                  <a:moveTo>
                    <a:pt x="2987168" y="1202588"/>
                  </a:moveTo>
                  <a:cubicBezTo>
                    <a:pt x="2993246" y="1137863"/>
                    <a:pt x="3034488" y="1106060"/>
                    <a:pt x="3088593" y="1089658"/>
                  </a:cubicBezTo>
                  <a:cubicBezTo>
                    <a:pt x="3152552" y="1070246"/>
                    <a:pt x="3189193" y="1113967"/>
                    <a:pt x="3226364" y="1158572"/>
                  </a:cubicBezTo>
                  <a:cubicBezTo>
                    <a:pt x="3234035" y="1149722"/>
                    <a:pt x="3241233" y="1141875"/>
                    <a:pt x="3247959" y="1133614"/>
                  </a:cubicBezTo>
                  <a:cubicBezTo>
                    <a:pt x="3280588" y="1093670"/>
                    <a:pt x="3314986" y="1055141"/>
                    <a:pt x="3358117" y="1026466"/>
                  </a:cubicBezTo>
                  <a:cubicBezTo>
                    <a:pt x="3382131" y="1010476"/>
                    <a:pt x="3409449" y="999325"/>
                    <a:pt x="3435528" y="986521"/>
                  </a:cubicBezTo>
                  <a:cubicBezTo>
                    <a:pt x="3440838" y="983925"/>
                    <a:pt x="3447092" y="982863"/>
                    <a:pt x="3452993" y="981978"/>
                  </a:cubicBezTo>
                  <a:cubicBezTo>
                    <a:pt x="3520963" y="972125"/>
                    <a:pt x="3544092" y="1015137"/>
                    <a:pt x="3520255" y="1060156"/>
                  </a:cubicBezTo>
                  <a:cubicBezTo>
                    <a:pt x="3519016" y="1062458"/>
                    <a:pt x="3519429" y="1065585"/>
                    <a:pt x="3519016" y="1068948"/>
                  </a:cubicBezTo>
                  <a:cubicBezTo>
                    <a:pt x="3536599" y="1067945"/>
                    <a:pt x="3553533" y="1065349"/>
                    <a:pt x="3570230" y="1066411"/>
                  </a:cubicBezTo>
                  <a:cubicBezTo>
                    <a:pt x="3615249" y="1069243"/>
                    <a:pt x="3632006" y="1103051"/>
                    <a:pt x="3606635" y="1140046"/>
                  </a:cubicBezTo>
                  <a:cubicBezTo>
                    <a:pt x="3597608" y="1153144"/>
                    <a:pt x="3585453" y="1164178"/>
                    <a:pt x="3574243" y="1175742"/>
                  </a:cubicBezTo>
                  <a:cubicBezTo>
                    <a:pt x="3567457" y="1182763"/>
                    <a:pt x="3559846" y="1188900"/>
                    <a:pt x="3548931" y="1198753"/>
                  </a:cubicBezTo>
                  <a:cubicBezTo>
                    <a:pt x="3560318" y="1199933"/>
                    <a:pt x="3566808" y="1200110"/>
                    <a:pt x="3573121" y="1201349"/>
                  </a:cubicBezTo>
                  <a:cubicBezTo>
                    <a:pt x="3585925" y="1203768"/>
                    <a:pt x="3599437" y="1204771"/>
                    <a:pt x="3611178" y="1209846"/>
                  </a:cubicBezTo>
                  <a:cubicBezTo>
                    <a:pt x="3638732" y="1221764"/>
                    <a:pt x="3645164" y="1248610"/>
                    <a:pt x="3626283" y="1271621"/>
                  </a:cubicBezTo>
                  <a:cubicBezTo>
                    <a:pt x="3618081" y="1281593"/>
                    <a:pt x="3607638" y="1290089"/>
                    <a:pt x="3596900" y="1297464"/>
                  </a:cubicBezTo>
                  <a:cubicBezTo>
                    <a:pt x="3572827" y="1314044"/>
                    <a:pt x="3547928" y="1329325"/>
                    <a:pt x="3523501" y="1345374"/>
                  </a:cubicBezTo>
                  <a:cubicBezTo>
                    <a:pt x="3456533" y="1389390"/>
                    <a:pt x="3403018" y="1445737"/>
                    <a:pt x="3365138" y="1518192"/>
                  </a:cubicBezTo>
                  <a:cubicBezTo>
                    <a:pt x="3378413" y="1537250"/>
                    <a:pt x="3374992" y="1557311"/>
                    <a:pt x="3369209" y="1578434"/>
                  </a:cubicBezTo>
                  <a:cubicBezTo>
                    <a:pt x="3325016" y="1739805"/>
                    <a:pt x="3251322" y="1884656"/>
                    <a:pt x="3130898" y="2002897"/>
                  </a:cubicBezTo>
                  <a:cubicBezTo>
                    <a:pt x="3057735" y="2074703"/>
                    <a:pt x="2973362" y="2128218"/>
                    <a:pt x="2872114" y="2151524"/>
                  </a:cubicBezTo>
                  <a:cubicBezTo>
                    <a:pt x="2849929" y="2156658"/>
                    <a:pt x="2827213" y="2159549"/>
                    <a:pt x="2798892" y="2164446"/>
                  </a:cubicBezTo>
                  <a:cubicBezTo>
                    <a:pt x="2823201" y="2175833"/>
                    <a:pt x="2843733" y="2183622"/>
                    <a:pt x="2862496" y="2194478"/>
                  </a:cubicBezTo>
                  <a:cubicBezTo>
                    <a:pt x="2943152" y="2241326"/>
                    <a:pt x="3002273" y="2306760"/>
                    <a:pt x="3011182" y="2402344"/>
                  </a:cubicBezTo>
                  <a:cubicBezTo>
                    <a:pt x="3019030" y="2486422"/>
                    <a:pt x="2999854" y="2566666"/>
                    <a:pt x="2946339" y="2635757"/>
                  </a:cubicBezTo>
                  <a:cubicBezTo>
                    <a:pt x="2903798" y="2690689"/>
                    <a:pt x="2852938" y="2736710"/>
                    <a:pt x="2792932" y="2770814"/>
                  </a:cubicBezTo>
                  <a:cubicBezTo>
                    <a:pt x="2714164" y="2815538"/>
                    <a:pt x="2633213" y="2856426"/>
                    <a:pt x="2553205" y="2898908"/>
                  </a:cubicBezTo>
                  <a:cubicBezTo>
                    <a:pt x="2547010" y="2902153"/>
                    <a:pt x="2540461" y="2904749"/>
                    <a:pt x="2531198" y="2908998"/>
                  </a:cubicBezTo>
                  <a:cubicBezTo>
                    <a:pt x="2537216" y="2914662"/>
                    <a:pt x="2541818" y="2918969"/>
                    <a:pt x="2546302" y="2923335"/>
                  </a:cubicBezTo>
                  <a:cubicBezTo>
                    <a:pt x="2567956" y="2944281"/>
                    <a:pt x="2590141" y="2964696"/>
                    <a:pt x="2610969" y="2986468"/>
                  </a:cubicBezTo>
                  <a:cubicBezTo>
                    <a:pt x="2622179" y="2998150"/>
                    <a:pt x="2622769" y="3011190"/>
                    <a:pt x="2615984" y="3027887"/>
                  </a:cubicBezTo>
                  <a:cubicBezTo>
                    <a:pt x="2525710" y="3249914"/>
                    <a:pt x="2436498" y="3472412"/>
                    <a:pt x="2347051" y="3694792"/>
                  </a:cubicBezTo>
                  <a:cubicBezTo>
                    <a:pt x="2344809" y="3700397"/>
                    <a:pt x="2342803" y="3706120"/>
                    <a:pt x="2340383" y="3711667"/>
                  </a:cubicBezTo>
                  <a:cubicBezTo>
                    <a:pt x="2328937" y="3737569"/>
                    <a:pt x="2311649" y="3746301"/>
                    <a:pt x="2284331" y="3737805"/>
                  </a:cubicBezTo>
                  <a:cubicBezTo>
                    <a:pt x="2234651" y="3722405"/>
                    <a:pt x="2199014" y="3689305"/>
                    <a:pt x="2173112" y="3645289"/>
                  </a:cubicBezTo>
                  <a:cubicBezTo>
                    <a:pt x="2143433" y="3594842"/>
                    <a:pt x="2129804" y="3539320"/>
                    <a:pt x="2123963" y="3481616"/>
                  </a:cubicBezTo>
                  <a:cubicBezTo>
                    <a:pt x="2118003" y="3422496"/>
                    <a:pt x="2113637" y="3363139"/>
                    <a:pt x="2105318" y="3304373"/>
                  </a:cubicBezTo>
                  <a:cubicBezTo>
                    <a:pt x="2100834" y="3272748"/>
                    <a:pt x="2089918" y="3241948"/>
                    <a:pt x="2081363" y="3210913"/>
                  </a:cubicBezTo>
                  <a:cubicBezTo>
                    <a:pt x="2079652" y="3204600"/>
                    <a:pt x="2075522" y="3198994"/>
                    <a:pt x="2067969" y="3193389"/>
                  </a:cubicBezTo>
                  <a:cubicBezTo>
                    <a:pt x="2066553" y="3206134"/>
                    <a:pt x="2066553" y="3219173"/>
                    <a:pt x="2063485" y="3231446"/>
                  </a:cubicBezTo>
                  <a:cubicBezTo>
                    <a:pt x="2057939" y="3253749"/>
                    <a:pt x="2052865" y="3276642"/>
                    <a:pt x="2043424" y="3297351"/>
                  </a:cubicBezTo>
                  <a:cubicBezTo>
                    <a:pt x="2032686" y="3320894"/>
                    <a:pt x="2011032" y="3331396"/>
                    <a:pt x="1992623" y="3327620"/>
                  </a:cubicBezTo>
                  <a:cubicBezTo>
                    <a:pt x="1973801" y="3323785"/>
                    <a:pt x="1960290" y="3306556"/>
                    <a:pt x="1956573" y="3280300"/>
                  </a:cubicBezTo>
                  <a:cubicBezTo>
                    <a:pt x="1955334" y="3271391"/>
                    <a:pt x="1955746" y="3262186"/>
                    <a:pt x="1956042" y="3253159"/>
                  </a:cubicBezTo>
                  <a:cubicBezTo>
                    <a:pt x="1956278" y="3245312"/>
                    <a:pt x="1957458" y="3237523"/>
                    <a:pt x="1958461" y="3227316"/>
                  </a:cubicBezTo>
                  <a:cubicBezTo>
                    <a:pt x="1947073" y="3229499"/>
                    <a:pt x="1937633" y="3232036"/>
                    <a:pt x="1928074" y="3232921"/>
                  </a:cubicBezTo>
                  <a:cubicBezTo>
                    <a:pt x="1896154" y="3235812"/>
                    <a:pt x="1874028" y="3211621"/>
                    <a:pt x="1884708" y="3181471"/>
                  </a:cubicBezTo>
                  <a:cubicBezTo>
                    <a:pt x="1892850" y="3158460"/>
                    <a:pt x="1908132" y="3137927"/>
                    <a:pt x="1920581" y="3115565"/>
                  </a:cubicBezTo>
                  <a:cubicBezTo>
                    <a:pt x="1857980" y="3132204"/>
                    <a:pt x="1793962" y="3149196"/>
                    <a:pt x="1727643" y="3166838"/>
                  </a:cubicBezTo>
                  <a:cubicBezTo>
                    <a:pt x="1740093" y="3182238"/>
                    <a:pt x="1752483" y="3194451"/>
                    <a:pt x="1760980" y="3208907"/>
                  </a:cubicBezTo>
                  <a:cubicBezTo>
                    <a:pt x="1773665" y="3230443"/>
                    <a:pt x="1786881" y="3252510"/>
                    <a:pt x="1794021" y="3276170"/>
                  </a:cubicBezTo>
                  <a:cubicBezTo>
                    <a:pt x="1809951" y="3328918"/>
                    <a:pt x="1764343" y="3371282"/>
                    <a:pt x="1717259" y="3349451"/>
                  </a:cubicBezTo>
                  <a:cubicBezTo>
                    <a:pt x="1714663" y="3348271"/>
                    <a:pt x="1711653" y="3348094"/>
                    <a:pt x="1706284" y="3346914"/>
                  </a:cubicBezTo>
                  <a:cubicBezTo>
                    <a:pt x="1704101" y="3355705"/>
                    <a:pt x="1702213" y="3364083"/>
                    <a:pt x="1700030" y="3372403"/>
                  </a:cubicBezTo>
                  <a:cubicBezTo>
                    <a:pt x="1694366" y="3393821"/>
                    <a:pt x="1684689" y="3412465"/>
                    <a:pt x="1661501" y="3418779"/>
                  </a:cubicBezTo>
                  <a:cubicBezTo>
                    <a:pt x="1637251" y="3425387"/>
                    <a:pt x="1618017" y="3414766"/>
                    <a:pt x="1602263" y="3397420"/>
                  </a:cubicBezTo>
                  <a:cubicBezTo>
                    <a:pt x="1575181" y="3367564"/>
                    <a:pt x="1566330" y="3330629"/>
                    <a:pt x="1563380" y="3291687"/>
                  </a:cubicBezTo>
                  <a:cubicBezTo>
                    <a:pt x="1562731" y="3283014"/>
                    <a:pt x="1562377" y="3274282"/>
                    <a:pt x="1561669" y="3261655"/>
                  </a:cubicBezTo>
                  <a:cubicBezTo>
                    <a:pt x="1544382" y="3274282"/>
                    <a:pt x="1536888" y="3289209"/>
                    <a:pt x="1529513" y="3304314"/>
                  </a:cubicBezTo>
                  <a:cubicBezTo>
                    <a:pt x="1507151" y="3350159"/>
                    <a:pt x="1498891" y="3399898"/>
                    <a:pt x="1488860" y="3449283"/>
                  </a:cubicBezTo>
                  <a:cubicBezTo>
                    <a:pt x="1482252" y="3481793"/>
                    <a:pt x="1476470" y="3514952"/>
                    <a:pt x="1464787" y="3545752"/>
                  </a:cubicBezTo>
                  <a:cubicBezTo>
                    <a:pt x="1453164" y="3576492"/>
                    <a:pt x="1437115" y="3606229"/>
                    <a:pt x="1418647" y="3633488"/>
                  </a:cubicBezTo>
                  <a:cubicBezTo>
                    <a:pt x="1387966" y="3678743"/>
                    <a:pt x="1341059" y="3699394"/>
                    <a:pt x="1288429" y="3707477"/>
                  </a:cubicBezTo>
                  <a:cubicBezTo>
                    <a:pt x="1263412" y="3711313"/>
                    <a:pt x="1247186" y="3698037"/>
                    <a:pt x="1242171" y="3671132"/>
                  </a:cubicBezTo>
                  <a:cubicBezTo>
                    <a:pt x="1231433" y="3613722"/>
                    <a:pt x="1221225" y="3556195"/>
                    <a:pt x="1210546" y="3498786"/>
                  </a:cubicBezTo>
                  <a:cubicBezTo>
                    <a:pt x="1169539" y="3277999"/>
                    <a:pt x="1128355" y="3057212"/>
                    <a:pt x="1087231" y="2836425"/>
                  </a:cubicBezTo>
                  <a:cubicBezTo>
                    <a:pt x="1086700" y="2833533"/>
                    <a:pt x="1085402" y="2830760"/>
                    <a:pt x="1083572" y="2825273"/>
                  </a:cubicBezTo>
                  <a:cubicBezTo>
                    <a:pt x="1041327" y="2813827"/>
                    <a:pt x="998078" y="2801082"/>
                    <a:pt x="954239" y="2790521"/>
                  </a:cubicBezTo>
                  <a:cubicBezTo>
                    <a:pt x="880368" y="2772702"/>
                    <a:pt x="809742" y="2746623"/>
                    <a:pt x="742951" y="2710454"/>
                  </a:cubicBezTo>
                  <a:cubicBezTo>
                    <a:pt x="645479" y="2657765"/>
                    <a:pt x="574086" y="2580708"/>
                    <a:pt x="529893" y="2479224"/>
                  </a:cubicBezTo>
                  <a:cubicBezTo>
                    <a:pt x="464047" y="2327942"/>
                    <a:pt x="534201" y="2172470"/>
                    <a:pt x="691088" y="2120312"/>
                  </a:cubicBezTo>
                  <a:cubicBezTo>
                    <a:pt x="695631" y="2118778"/>
                    <a:pt x="700175" y="2117480"/>
                    <a:pt x="708022" y="2115002"/>
                  </a:cubicBezTo>
                  <a:cubicBezTo>
                    <a:pt x="702830" y="2110931"/>
                    <a:pt x="700293" y="2107981"/>
                    <a:pt x="697106" y="2106624"/>
                  </a:cubicBezTo>
                  <a:cubicBezTo>
                    <a:pt x="588778" y="2061959"/>
                    <a:pt x="503460" y="1988265"/>
                    <a:pt x="432834" y="1896398"/>
                  </a:cubicBezTo>
                  <a:cubicBezTo>
                    <a:pt x="351234" y="1790134"/>
                    <a:pt x="296657" y="1670831"/>
                    <a:pt x="265327" y="1540908"/>
                  </a:cubicBezTo>
                  <a:cubicBezTo>
                    <a:pt x="261845" y="1526453"/>
                    <a:pt x="265976" y="1510227"/>
                    <a:pt x="268985" y="1494414"/>
                  </a:cubicBezTo>
                  <a:cubicBezTo>
                    <a:pt x="236002" y="1424437"/>
                    <a:pt x="184316" y="1369152"/>
                    <a:pt x="119708" y="1325549"/>
                  </a:cubicBezTo>
                  <a:cubicBezTo>
                    <a:pt x="97170" y="1310327"/>
                    <a:pt x="73746" y="1296343"/>
                    <a:pt x="51207" y="1281179"/>
                  </a:cubicBezTo>
                  <a:cubicBezTo>
                    <a:pt x="39524" y="1273332"/>
                    <a:pt x="27901" y="1265072"/>
                    <a:pt x="17811" y="1255277"/>
                  </a:cubicBezTo>
                  <a:cubicBezTo>
                    <a:pt x="-12516" y="1225835"/>
                    <a:pt x="-3076" y="1191378"/>
                    <a:pt x="38226" y="1181052"/>
                  </a:cubicBezTo>
                  <a:cubicBezTo>
                    <a:pt x="52623" y="1177453"/>
                    <a:pt x="67786" y="1176922"/>
                    <a:pt x="86903" y="1174503"/>
                  </a:cubicBezTo>
                  <a:cubicBezTo>
                    <a:pt x="77699" y="1165830"/>
                    <a:pt x="70323" y="1159693"/>
                    <a:pt x="63833" y="1152672"/>
                  </a:cubicBezTo>
                  <a:cubicBezTo>
                    <a:pt x="50912" y="1138630"/>
                    <a:pt x="36279" y="1125531"/>
                    <a:pt x="26426" y="1109541"/>
                  </a:cubicBezTo>
                  <a:cubicBezTo>
                    <a:pt x="7250" y="1078329"/>
                    <a:pt x="22118" y="1048356"/>
                    <a:pt x="58995" y="1043223"/>
                  </a:cubicBezTo>
                  <a:cubicBezTo>
                    <a:pt x="77522" y="1040627"/>
                    <a:pt x="96757" y="1042751"/>
                    <a:pt x="117820" y="1042751"/>
                  </a:cubicBezTo>
                  <a:cubicBezTo>
                    <a:pt x="115696" y="1035670"/>
                    <a:pt x="112451" y="1026761"/>
                    <a:pt x="110268" y="1017557"/>
                  </a:cubicBezTo>
                  <a:cubicBezTo>
                    <a:pt x="102657" y="985164"/>
                    <a:pt x="118823" y="959852"/>
                    <a:pt x="152042" y="958023"/>
                  </a:cubicBezTo>
                  <a:cubicBezTo>
                    <a:pt x="172575" y="956902"/>
                    <a:pt x="195409" y="958908"/>
                    <a:pt x="213758" y="967168"/>
                  </a:cubicBezTo>
                  <a:cubicBezTo>
                    <a:pt x="243732" y="980621"/>
                    <a:pt x="273528" y="997201"/>
                    <a:pt x="298604" y="1018206"/>
                  </a:cubicBezTo>
                  <a:cubicBezTo>
                    <a:pt x="330819" y="1045229"/>
                    <a:pt x="358373" y="1077857"/>
                    <a:pt x="387698" y="1108302"/>
                  </a:cubicBezTo>
                  <a:cubicBezTo>
                    <a:pt x="395250" y="1116150"/>
                    <a:pt x="401799" y="1124941"/>
                    <a:pt x="410000" y="1134735"/>
                  </a:cubicBezTo>
                  <a:cubicBezTo>
                    <a:pt x="447821" y="1089304"/>
                    <a:pt x="485937" y="1044049"/>
                    <a:pt x="552373" y="1066588"/>
                  </a:cubicBezTo>
                  <a:cubicBezTo>
                    <a:pt x="604709" y="1084347"/>
                    <a:pt x="645125" y="1115973"/>
                    <a:pt x="649137" y="1178515"/>
                  </a:cubicBezTo>
                  <a:cubicBezTo>
                    <a:pt x="676338" y="1187661"/>
                    <a:pt x="687430" y="1210141"/>
                    <a:pt x="694215" y="1235099"/>
                  </a:cubicBezTo>
                  <a:cubicBezTo>
                    <a:pt x="714512" y="1309088"/>
                    <a:pt x="712034" y="1379064"/>
                    <a:pt x="655097" y="1438244"/>
                  </a:cubicBezTo>
                  <a:cubicBezTo>
                    <a:pt x="672502" y="1515419"/>
                    <a:pt x="700056" y="1586340"/>
                    <a:pt x="747967" y="1649827"/>
                  </a:cubicBezTo>
                  <a:cubicBezTo>
                    <a:pt x="789150" y="1704463"/>
                    <a:pt x="851457" y="1689476"/>
                    <a:pt x="877536" y="1649532"/>
                  </a:cubicBezTo>
                  <a:cubicBezTo>
                    <a:pt x="895591" y="1621860"/>
                    <a:pt x="912347" y="1592771"/>
                    <a:pt x="925564" y="1562503"/>
                  </a:cubicBezTo>
                  <a:cubicBezTo>
                    <a:pt x="959608" y="1484502"/>
                    <a:pt x="977073" y="1401839"/>
                    <a:pt x="993299" y="1318587"/>
                  </a:cubicBezTo>
                  <a:cubicBezTo>
                    <a:pt x="1008757" y="1239288"/>
                    <a:pt x="1032063" y="1161936"/>
                    <a:pt x="1078439" y="1094083"/>
                  </a:cubicBezTo>
                  <a:cubicBezTo>
                    <a:pt x="1118325" y="1035729"/>
                    <a:pt x="1170778" y="994959"/>
                    <a:pt x="1239988" y="974485"/>
                  </a:cubicBezTo>
                  <a:cubicBezTo>
                    <a:pt x="1346310" y="943037"/>
                    <a:pt x="1453400" y="915128"/>
                    <a:pt x="1562495" y="895186"/>
                  </a:cubicBezTo>
                  <a:cubicBezTo>
                    <a:pt x="1573293" y="893238"/>
                    <a:pt x="1583972" y="890347"/>
                    <a:pt x="1595773" y="887692"/>
                  </a:cubicBezTo>
                  <a:cubicBezTo>
                    <a:pt x="1603974" y="862321"/>
                    <a:pt x="1600139" y="843086"/>
                    <a:pt x="1578957" y="823675"/>
                  </a:cubicBezTo>
                  <a:cubicBezTo>
                    <a:pt x="1526681" y="775706"/>
                    <a:pt x="1489096" y="718001"/>
                    <a:pt x="1475703" y="646785"/>
                  </a:cubicBezTo>
                  <a:cubicBezTo>
                    <a:pt x="1475172" y="644012"/>
                    <a:pt x="1472870" y="641593"/>
                    <a:pt x="1469920" y="636342"/>
                  </a:cubicBezTo>
                  <a:cubicBezTo>
                    <a:pt x="1463017" y="638171"/>
                    <a:pt x="1455583" y="639705"/>
                    <a:pt x="1448444" y="642183"/>
                  </a:cubicBezTo>
                  <a:cubicBezTo>
                    <a:pt x="1415874" y="653630"/>
                    <a:pt x="1388910" y="644543"/>
                    <a:pt x="1366902" y="619408"/>
                  </a:cubicBezTo>
                  <a:cubicBezTo>
                    <a:pt x="1358996" y="610381"/>
                    <a:pt x="1351739" y="600350"/>
                    <a:pt x="1346251" y="589730"/>
                  </a:cubicBezTo>
                  <a:cubicBezTo>
                    <a:pt x="1321647" y="541702"/>
                    <a:pt x="1305717" y="490783"/>
                    <a:pt x="1302294" y="436914"/>
                  </a:cubicBezTo>
                  <a:cubicBezTo>
                    <a:pt x="1301173" y="419272"/>
                    <a:pt x="1303888" y="400391"/>
                    <a:pt x="1309434" y="383575"/>
                  </a:cubicBezTo>
                  <a:cubicBezTo>
                    <a:pt x="1320703" y="349354"/>
                    <a:pt x="1351384" y="334249"/>
                    <a:pt x="1386550" y="343218"/>
                  </a:cubicBezTo>
                  <a:cubicBezTo>
                    <a:pt x="1398999" y="346404"/>
                    <a:pt x="1410977" y="351360"/>
                    <a:pt x="1424902" y="356080"/>
                  </a:cubicBezTo>
                  <a:cubicBezTo>
                    <a:pt x="1426613" y="329588"/>
                    <a:pt x="1426908" y="304689"/>
                    <a:pt x="1430153" y="280144"/>
                  </a:cubicBezTo>
                  <a:cubicBezTo>
                    <a:pt x="1443074" y="181492"/>
                    <a:pt x="1494761" y="107975"/>
                    <a:pt x="1579193" y="57233"/>
                  </a:cubicBezTo>
                  <a:cubicBezTo>
                    <a:pt x="1647341" y="16049"/>
                    <a:pt x="1722451" y="-117"/>
                    <a:pt x="1801632" y="1"/>
                  </a:cubicBezTo>
                  <a:cubicBezTo>
                    <a:pt x="1856445" y="119"/>
                    <a:pt x="1909548" y="9677"/>
                    <a:pt x="1962355" y="24369"/>
                  </a:cubicBezTo>
                  <a:cubicBezTo>
                    <a:pt x="2062659" y="52218"/>
                    <a:pt x="2121131" y="119422"/>
                    <a:pt x="2147269" y="217071"/>
                  </a:cubicBezTo>
                  <a:cubicBezTo>
                    <a:pt x="2155588" y="248047"/>
                    <a:pt x="2158538" y="280439"/>
                    <a:pt x="2163907" y="312183"/>
                  </a:cubicBezTo>
                  <a:cubicBezTo>
                    <a:pt x="2165205" y="319794"/>
                    <a:pt x="2166267" y="327464"/>
                    <a:pt x="2167801" y="337554"/>
                  </a:cubicBezTo>
                  <a:cubicBezTo>
                    <a:pt x="2178304" y="331063"/>
                    <a:pt x="2186387" y="325399"/>
                    <a:pt x="2195002" y="320797"/>
                  </a:cubicBezTo>
                  <a:cubicBezTo>
                    <a:pt x="2236893" y="298376"/>
                    <a:pt x="2273239" y="313186"/>
                    <a:pt x="2287281" y="358440"/>
                  </a:cubicBezTo>
                  <a:cubicBezTo>
                    <a:pt x="2290231" y="367999"/>
                    <a:pt x="2292356" y="378029"/>
                    <a:pt x="2293241" y="387942"/>
                  </a:cubicBezTo>
                  <a:cubicBezTo>
                    <a:pt x="2298787" y="451664"/>
                    <a:pt x="2286750" y="512496"/>
                    <a:pt x="2259963" y="570141"/>
                  </a:cubicBezTo>
                  <a:cubicBezTo>
                    <a:pt x="2240374" y="612328"/>
                    <a:pt x="2207982" y="641652"/>
                    <a:pt x="2162845" y="655046"/>
                  </a:cubicBezTo>
                  <a:cubicBezTo>
                    <a:pt x="2149924" y="658881"/>
                    <a:pt x="2143256" y="665076"/>
                    <a:pt x="2139539" y="678765"/>
                  </a:cubicBezTo>
                  <a:cubicBezTo>
                    <a:pt x="2123549" y="738239"/>
                    <a:pt x="2096290" y="791577"/>
                    <a:pt x="2049501" y="833174"/>
                  </a:cubicBezTo>
                  <a:cubicBezTo>
                    <a:pt x="2032037" y="848751"/>
                    <a:pt x="2041005" y="868634"/>
                    <a:pt x="2038114" y="888636"/>
                  </a:cubicBezTo>
                  <a:cubicBezTo>
                    <a:pt x="2047377" y="891409"/>
                    <a:pt x="2055638" y="894478"/>
                    <a:pt x="2064134" y="896425"/>
                  </a:cubicBezTo>
                  <a:cubicBezTo>
                    <a:pt x="2176239" y="921973"/>
                    <a:pt x="2286042" y="955545"/>
                    <a:pt x="2393899" y="994959"/>
                  </a:cubicBezTo>
                  <a:cubicBezTo>
                    <a:pt x="2426763" y="1006995"/>
                    <a:pt x="2458801" y="1022867"/>
                    <a:pt x="2488775" y="1040981"/>
                  </a:cubicBezTo>
                  <a:cubicBezTo>
                    <a:pt x="2555683" y="1081397"/>
                    <a:pt x="2588194" y="1148129"/>
                    <a:pt x="2612444" y="1218224"/>
                  </a:cubicBezTo>
                  <a:cubicBezTo>
                    <a:pt x="2635809" y="1285782"/>
                    <a:pt x="2648966" y="1356172"/>
                    <a:pt x="2661711" y="1426738"/>
                  </a:cubicBezTo>
                  <a:cubicBezTo>
                    <a:pt x="2676402" y="1508280"/>
                    <a:pt x="2703308" y="1586458"/>
                    <a:pt x="2747618" y="1657556"/>
                  </a:cubicBezTo>
                  <a:cubicBezTo>
                    <a:pt x="2752398" y="1665226"/>
                    <a:pt x="2757649" y="1672779"/>
                    <a:pt x="2763608" y="1679505"/>
                  </a:cubicBezTo>
                  <a:cubicBezTo>
                    <a:pt x="2799954" y="1720866"/>
                    <a:pt x="2850991" y="1720039"/>
                    <a:pt x="2885153" y="1677145"/>
                  </a:cubicBezTo>
                  <a:cubicBezTo>
                    <a:pt x="2920614" y="1632598"/>
                    <a:pt x="2948404" y="1583803"/>
                    <a:pt x="2963685" y="1528518"/>
                  </a:cubicBezTo>
                  <a:cubicBezTo>
                    <a:pt x="2969586" y="1507218"/>
                    <a:pt x="2975840" y="1486095"/>
                    <a:pt x="2982035" y="1464500"/>
                  </a:cubicBezTo>
                  <a:cubicBezTo>
                    <a:pt x="2955307" y="1431754"/>
                    <a:pt x="2933299" y="1397178"/>
                    <a:pt x="2931588" y="1353516"/>
                  </a:cubicBezTo>
                  <a:cubicBezTo>
                    <a:pt x="2930172" y="1317938"/>
                    <a:pt x="2934125" y="1283186"/>
                    <a:pt x="2945749" y="1249377"/>
                  </a:cubicBezTo>
                  <a:cubicBezTo>
                    <a:pt x="2952947" y="1228490"/>
                    <a:pt x="2964511" y="1211557"/>
                    <a:pt x="2987109" y="1202588"/>
                  </a:cubicBezTo>
                  <a:close/>
                  <a:moveTo>
                    <a:pt x="1667048" y="3134800"/>
                  </a:moveTo>
                  <a:cubicBezTo>
                    <a:pt x="1681149" y="3131555"/>
                    <a:pt x="1692950" y="3129548"/>
                    <a:pt x="1704337" y="3126186"/>
                  </a:cubicBezTo>
                  <a:cubicBezTo>
                    <a:pt x="1789242" y="3101051"/>
                    <a:pt x="1874559" y="3076977"/>
                    <a:pt x="1958874" y="3049954"/>
                  </a:cubicBezTo>
                  <a:cubicBezTo>
                    <a:pt x="2113224" y="3000510"/>
                    <a:pt x="2267220" y="2949886"/>
                    <a:pt x="2421040" y="2898672"/>
                  </a:cubicBezTo>
                  <a:cubicBezTo>
                    <a:pt x="2542054" y="2858374"/>
                    <a:pt x="2654571" y="2799784"/>
                    <a:pt x="2763431" y="2733996"/>
                  </a:cubicBezTo>
                  <a:cubicBezTo>
                    <a:pt x="2804969" y="2708861"/>
                    <a:pt x="2842848" y="2678947"/>
                    <a:pt x="2876893" y="2644136"/>
                  </a:cubicBezTo>
                  <a:cubicBezTo>
                    <a:pt x="2925806" y="2594161"/>
                    <a:pt x="2954127" y="2535630"/>
                    <a:pt x="2962918" y="2465417"/>
                  </a:cubicBezTo>
                  <a:cubicBezTo>
                    <a:pt x="2976430" y="2357384"/>
                    <a:pt x="2927104" y="2288351"/>
                    <a:pt x="2850401" y="2242388"/>
                  </a:cubicBezTo>
                  <a:cubicBezTo>
                    <a:pt x="2738709" y="2175479"/>
                    <a:pt x="2615984" y="2163089"/>
                    <a:pt x="2491961" y="2202738"/>
                  </a:cubicBezTo>
                  <a:cubicBezTo>
                    <a:pt x="2429064" y="2222858"/>
                    <a:pt x="2368705" y="2252124"/>
                    <a:pt x="2309171" y="2281271"/>
                  </a:cubicBezTo>
                  <a:cubicBezTo>
                    <a:pt x="2194294" y="2337559"/>
                    <a:pt x="2079888" y="2393906"/>
                    <a:pt x="1957458" y="2433202"/>
                  </a:cubicBezTo>
                  <a:cubicBezTo>
                    <a:pt x="1858570" y="2464886"/>
                    <a:pt x="1761157" y="2466302"/>
                    <a:pt x="1663743" y="2433674"/>
                  </a:cubicBezTo>
                  <a:cubicBezTo>
                    <a:pt x="1602735" y="2413259"/>
                    <a:pt x="1542729" y="2389363"/>
                    <a:pt x="1483609" y="2363933"/>
                  </a:cubicBezTo>
                  <a:cubicBezTo>
                    <a:pt x="1358701" y="2310300"/>
                    <a:pt x="1235327" y="2252832"/>
                    <a:pt x="1103161" y="2218138"/>
                  </a:cubicBezTo>
                  <a:cubicBezTo>
                    <a:pt x="1039852" y="2201558"/>
                    <a:pt x="976483" y="2185215"/>
                    <a:pt x="913173" y="2168576"/>
                  </a:cubicBezTo>
                  <a:cubicBezTo>
                    <a:pt x="851811" y="2152409"/>
                    <a:pt x="790035" y="2151170"/>
                    <a:pt x="727375" y="2160434"/>
                  </a:cubicBezTo>
                  <a:cubicBezTo>
                    <a:pt x="615211" y="2177072"/>
                    <a:pt x="518683" y="2305521"/>
                    <a:pt x="560988" y="2428305"/>
                  </a:cubicBezTo>
                  <a:cubicBezTo>
                    <a:pt x="574263" y="2466774"/>
                    <a:pt x="591846" y="2502707"/>
                    <a:pt x="615152" y="2535866"/>
                  </a:cubicBezTo>
                  <a:cubicBezTo>
                    <a:pt x="655274" y="2592922"/>
                    <a:pt x="706547" y="2637114"/>
                    <a:pt x="768027" y="2670392"/>
                  </a:cubicBezTo>
                  <a:cubicBezTo>
                    <a:pt x="871105" y="2726149"/>
                    <a:pt x="984743" y="2750812"/>
                    <a:pt x="1095845" y="2782791"/>
                  </a:cubicBezTo>
                  <a:cubicBezTo>
                    <a:pt x="1102866" y="2784798"/>
                    <a:pt x="1112661" y="2780018"/>
                    <a:pt x="1120272" y="2776478"/>
                  </a:cubicBezTo>
                  <a:cubicBezTo>
                    <a:pt x="1144935" y="2765209"/>
                    <a:pt x="1168123" y="2749632"/>
                    <a:pt x="1193789" y="2741962"/>
                  </a:cubicBezTo>
                  <a:cubicBezTo>
                    <a:pt x="1293031" y="2712047"/>
                    <a:pt x="1394692" y="2700955"/>
                    <a:pt x="1498301" y="2710041"/>
                  </a:cubicBezTo>
                  <a:cubicBezTo>
                    <a:pt x="1505676" y="2710690"/>
                    <a:pt x="1514054" y="2709451"/>
                    <a:pt x="1520840" y="2706501"/>
                  </a:cubicBezTo>
                  <a:cubicBezTo>
                    <a:pt x="1540074" y="2698123"/>
                    <a:pt x="1558129" y="2686617"/>
                    <a:pt x="1577777" y="2679596"/>
                  </a:cubicBezTo>
                  <a:cubicBezTo>
                    <a:pt x="1626867" y="2662072"/>
                    <a:pt x="1676665" y="2646437"/>
                    <a:pt x="1732186" y="2627969"/>
                  </a:cubicBezTo>
                  <a:cubicBezTo>
                    <a:pt x="1697906" y="2614752"/>
                    <a:pt x="1668582" y="2602067"/>
                    <a:pt x="1638313" y="2592096"/>
                  </a:cubicBezTo>
                  <a:cubicBezTo>
                    <a:pt x="1597248" y="2578584"/>
                    <a:pt x="1555533" y="2566843"/>
                    <a:pt x="1513936" y="2554865"/>
                  </a:cubicBezTo>
                  <a:cubicBezTo>
                    <a:pt x="1484907" y="2546487"/>
                    <a:pt x="1456114" y="2535807"/>
                    <a:pt x="1426495" y="2531618"/>
                  </a:cubicBezTo>
                  <a:cubicBezTo>
                    <a:pt x="1363893" y="2522827"/>
                    <a:pt x="1305127" y="2501586"/>
                    <a:pt x="1247599" y="2477808"/>
                  </a:cubicBezTo>
                  <a:cubicBezTo>
                    <a:pt x="1202639" y="2459222"/>
                    <a:pt x="1157089" y="2444235"/>
                    <a:pt x="1109888" y="2433556"/>
                  </a:cubicBezTo>
                  <a:cubicBezTo>
                    <a:pt x="1090240" y="2429131"/>
                    <a:pt x="1070533" y="2424942"/>
                    <a:pt x="1051062" y="2419749"/>
                  </a:cubicBezTo>
                  <a:cubicBezTo>
                    <a:pt x="1041445" y="2417212"/>
                    <a:pt x="1031178" y="2414203"/>
                    <a:pt x="1023390" y="2408421"/>
                  </a:cubicBezTo>
                  <a:cubicBezTo>
                    <a:pt x="1017903" y="2404350"/>
                    <a:pt x="1012179" y="2394024"/>
                    <a:pt x="1013773" y="2388714"/>
                  </a:cubicBezTo>
                  <a:cubicBezTo>
                    <a:pt x="1015897" y="2381634"/>
                    <a:pt x="1024275" y="2375262"/>
                    <a:pt x="1031473" y="2371250"/>
                  </a:cubicBezTo>
                  <a:cubicBezTo>
                    <a:pt x="1035957" y="2368771"/>
                    <a:pt x="1043392" y="2370128"/>
                    <a:pt x="1049115" y="2371485"/>
                  </a:cubicBezTo>
                  <a:cubicBezTo>
                    <a:pt x="1116614" y="2387416"/>
                    <a:pt x="1185057" y="2399276"/>
                    <a:pt x="1249487" y="2427243"/>
                  </a:cubicBezTo>
                  <a:cubicBezTo>
                    <a:pt x="1306661" y="2452083"/>
                    <a:pt x="1366194" y="2469724"/>
                    <a:pt x="1427321" y="2484121"/>
                  </a:cubicBezTo>
                  <a:cubicBezTo>
                    <a:pt x="1515293" y="2504831"/>
                    <a:pt x="1601260" y="2534332"/>
                    <a:pt x="1688052" y="2560234"/>
                  </a:cubicBezTo>
                  <a:cubicBezTo>
                    <a:pt x="1692832" y="2561650"/>
                    <a:pt x="1697080" y="2564777"/>
                    <a:pt x="1701859" y="2566370"/>
                  </a:cubicBezTo>
                  <a:cubicBezTo>
                    <a:pt x="1732304" y="2576401"/>
                    <a:pt x="1763104" y="2585487"/>
                    <a:pt x="1793254" y="2596403"/>
                  </a:cubicBezTo>
                  <a:cubicBezTo>
                    <a:pt x="1819864" y="2606079"/>
                    <a:pt x="1842344" y="2598586"/>
                    <a:pt x="1864234" y="2583953"/>
                  </a:cubicBezTo>
                  <a:cubicBezTo>
                    <a:pt x="1909784" y="2553390"/>
                    <a:pt x="1959877" y="2532621"/>
                    <a:pt x="2011209" y="2514094"/>
                  </a:cubicBezTo>
                  <a:cubicBezTo>
                    <a:pt x="2033807" y="2505952"/>
                    <a:pt x="2054989" y="2493857"/>
                    <a:pt x="2076997" y="2483885"/>
                  </a:cubicBezTo>
                  <a:cubicBezTo>
                    <a:pt x="2108976" y="2469429"/>
                    <a:pt x="2140896" y="2454620"/>
                    <a:pt x="2173289" y="2441108"/>
                  </a:cubicBezTo>
                  <a:cubicBezTo>
                    <a:pt x="2207628" y="2426830"/>
                    <a:pt x="2242380" y="2413377"/>
                    <a:pt x="2277251" y="2400456"/>
                  </a:cubicBezTo>
                  <a:cubicBezTo>
                    <a:pt x="2317786" y="2385469"/>
                    <a:pt x="2357730" y="2367591"/>
                    <a:pt x="2399563" y="2357856"/>
                  </a:cubicBezTo>
                  <a:cubicBezTo>
                    <a:pt x="2463640" y="2342928"/>
                    <a:pt x="2526300" y="2325700"/>
                    <a:pt x="2585244" y="2296021"/>
                  </a:cubicBezTo>
                  <a:cubicBezTo>
                    <a:pt x="2600466" y="2288351"/>
                    <a:pt x="2616574" y="2282274"/>
                    <a:pt x="2632682" y="2276491"/>
                  </a:cubicBezTo>
                  <a:cubicBezTo>
                    <a:pt x="2643184" y="2272715"/>
                    <a:pt x="2652919" y="2275548"/>
                    <a:pt x="2658525" y="2286050"/>
                  </a:cubicBezTo>
                  <a:cubicBezTo>
                    <a:pt x="2664366" y="2296906"/>
                    <a:pt x="2659351" y="2305462"/>
                    <a:pt x="2650972" y="2312483"/>
                  </a:cubicBezTo>
                  <a:cubicBezTo>
                    <a:pt x="2647904" y="2315020"/>
                    <a:pt x="2644364" y="2317203"/>
                    <a:pt x="2640706" y="2318796"/>
                  </a:cubicBezTo>
                  <a:cubicBezTo>
                    <a:pt x="2573561" y="2348357"/>
                    <a:pt x="2508953" y="2384230"/>
                    <a:pt x="2435436" y="2397623"/>
                  </a:cubicBezTo>
                  <a:cubicBezTo>
                    <a:pt x="2382629" y="2407241"/>
                    <a:pt x="2332890" y="2426004"/>
                    <a:pt x="2284154" y="2448661"/>
                  </a:cubicBezTo>
                  <a:cubicBezTo>
                    <a:pt x="2251408" y="2463883"/>
                    <a:pt x="2216537" y="2474622"/>
                    <a:pt x="2182847" y="2487838"/>
                  </a:cubicBezTo>
                  <a:cubicBezTo>
                    <a:pt x="2160426" y="2496630"/>
                    <a:pt x="2138123" y="2505893"/>
                    <a:pt x="2116174" y="2515746"/>
                  </a:cubicBezTo>
                  <a:cubicBezTo>
                    <a:pt x="2078590" y="2532621"/>
                    <a:pt x="2041300" y="2550145"/>
                    <a:pt x="2003952" y="2567491"/>
                  </a:cubicBezTo>
                  <a:cubicBezTo>
                    <a:pt x="1972916" y="2581888"/>
                    <a:pt x="1940406" y="2593748"/>
                    <a:pt x="1911318" y="2611330"/>
                  </a:cubicBezTo>
                  <a:cubicBezTo>
                    <a:pt x="1862405" y="2640891"/>
                    <a:pt x="1810305" y="2660302"/>
                    <a:pt x="1755374" y="2674994"/>
                  </a:cubicBezTo>
                  <a:cubicBezTo>
                    <a:pt x="1697080" y="2690571"/>
                    <a:pt x="1639848" y="2710100"/>
                    <a:pt x="1582320" y="2728214"/>
                  </a:cubicBezTo>
                  <a:cubicBezTo>
                    <a:pt x="1575004" y="2730515"/>
                    <a:pt x="1568395" y="2734881"/>
                    <a:pt x="1559545" y="2739189"/>
                  </a:cubicBezTo>
                  <a:cubicBezTo>
                    <a:pt x="1595832" y="2871354"/>
                    <a:pt x="1621026" y="3004877"/>
                    <a:pt x="1666989" y="3134859"/>
                  </a:cubicBezTo>
                  <a:close/>
                  <a:moveTo>
                    <a:pt x="1594652" y="214474"/>
                  </a:moveTo>
                  <a:cubicBezTo>
                    <a:pt x="1568868" y="279967"/>
                    <a:pt x="1537360" y="341330"/>
                    <a:pt x="1471749" y="376436"/>
                  </a:cubicBezTo>
                  <a:cubicBezTo>
                    <a:pt x="1483432" y="457565"/>
                    <a:pt x="1491574" y="537395"/>
                    <a:pt x="1509747" y="616222"/>
                  </a:cubicBezTo>
                  <a:cubicBezTo>
                    <a:pt x="1546211" y="623479"/>
                    <a:pt x="1578190" y="617343"/>
                    <a:pt x="1606983" y="598403"/>
                  </a:cubicBezTo>
                  <a:cubicBezTo>
                    <a:pt x="1625392" y="586308"/>
                    <a:pt x="1641795" y="571144"/>
                    <a:pt x="1658846" y="557043"/>
                  </a:cubicBezTo>
                  <a:cubicBezTo>
                    <a:pt x="1679792" y="539755"/>
                    <a:pt x="1699204" y="520107"/>
                    <a:pt x="1721861" y="505533"/>
                  </a:cubicBezTo>
                  <a:cubicBezTo>
                    <a:pt x="1737260" y="495621"/>
                    <a:pt x="1746760" y="484470"/>
                    <a:pt x="1753486" y="467949"/>
                  </a:cubicBezTo>
                  <a:cubicBezTo>
                    <a:pt x="1764815" y="439982"/>
                    <a:pt x="1778149" y="412782"/>
                    <a:pt x="1791189" y="385523"/>
                  </a:cubicBezTo>
                  <a:cubicBezTo>
                    <a:pt x="1798977" y="369238"/>
                    <a:pt x="1807886" y="364577"/>
                    <a:pt x="1818566" y="370241"/>
                  </a:cubicBezTo>
                  <a:cubicBezTo>
                    <a:pt x="1832667" y="377675"/>
                    <a:pt x="1831074" y="389240"/>
                    <a:pt x="1826000" y="401453"/>
                  </a:cubicBezTo>
                  <a:cubicBezTo>
                    <a:pt x="1819451" y="417266"/>
                    <a:pt x="1812666" y="432960"/>
                    <a:pt x="1806293" y="448891"/>
                  </a:cubicBezTo>
                  <a:cubicBezTo>
                    <a:pt x="1794021" y="479749"/>
                    <a:pt x="1781807" y="510608"/>
                    <a:pt x="1769948" y="541643"/>
                  </a:cubicBezTo>
                  <a:cubicBezTo>
                    <a:pt x="1766703" y="550080"/>
                    <a:pt x="1764461" y="558931"/>
                    <a:pt x="1762513" y="567781"/>
                  </a:cubicBezTo>
                  <a:cubicBezTo>
                    <a:pt x="1759622" y="580880"/>
                    <a:pt x="1757793" y="594332"/>
                    <a:pt x="1771836" y="602770"/>
                  </a:cubicBezTo>
                  <a:cubicBezTo>
                    <a:pt x="1782220" y="608965"/>
                    <a:pt x="1795201" y="603655"/>
                    <a:pt x="1806352" y="586249"/>
                  </a:cubicBezTo>
                  <a:cubicBezTo>
                    <a:pt x="1816678" y="570259"/>
                    <a:pt x="1824643" y="552735"/>
                    <a:pt x="1833494" y="535802"/>
                  </a:cubicBezTo>
                  <a:cubicBezTo>
                    <a:pt x="1838037" y="527187"/>
                    <a:pt x="1842285" y="518337"/>
                    <a:pt x="1847713" y="507481"/>
                  </a:cubicBezTo>
                  <a:cubicBezTo>
                    <a:pt x="1867302" y="515505"/>
                    <a:pt x="1885711" y="521110"/>
                    <a:pt x="1902172" y="530256"/>
                  </a:cubicBezTo>
                  <a:cubicBezTo>
                    <a:pt x="1932087" y="546835"/>
                    <a:pt x="1961234" y="564890"/>
                    <a:pt x="1989909" y="583535"/>
                  </a:cubicBezTo>
                  <a:cubicBezTo>
                    <a:pt x="2018525" y="602061"/>
                    <a:pt x="2049442" y="612446"/>
                    <a:pt x="2083133" y="615750"/>
                  </a:cubicBezTo>
                  <a:cubicBezTo>
                    <a:pt x="2096113" y="617048"/>
                    <a:pt x="2104846" y="612564"/>
                    <a:pt x="2107560" y="599288"/>
                  </a:cubicBezTo>
                  <a:cubicBezTo>
                    <a:pt x="2109153" y="591441"/>
                    <a:pt x="2110746" y="583476"/>
                    <a:pt x="2111277" y="575510"/>
                  </a:cubicBezTo>
                  <a:cubicBezTo>
                    <a:pt x="2114935" y="521287"/>
                    <a:pt x="2118062" y="467064"/>
                    <a:pt x="2122016" y="412900"/>
                  </a:cubicBezTo>
                  <a:cubicBezTo>
                    <a:pt x="2123549" y="391895"/>
                    <a:pt x="2123432" y="372719"/>
                    <a:pt x="2100539" y="361804"/>
                  </a:cubicBezTo>
                  <a:cubicBezTo>
                    <a:pt x="2094638" y="358971"/>
                    <a:pt x="2090626" y="351950"/>
                    <a:pt x="2086260" y="346463"/>
                  </a:cubicBezTo>
                  <a:cubicBezTo>
                    <a:pt x="2053868" y="305574"/>
                    <a:pt x="2018053" y="266751"/>
                    <a:pt x="2007964" y="211524"/>
                  </a:cubicBezTo>
                  <a:cubicBezTo>
                    <a:pt x="1869190" y="245038"/>
                    <a:pt x="1732717" y="246631"/>
                    <a:pt x="1594593" y="214533"/>
                  </a:cubicBezTo>
                  <a:close/>
                  <a:moveTo>
                    <a:pt x="3190314" y="1469633"/>
                  </a:moveTo>
                  <a:cubicBezTo>
                    <a:pt x="3235097" y="1479782"/>
                    <a:pt x="3278935" y="1489753"/>
                    <a:pt x="3324249" y="1500019"/>
                  </a:cubicBezTo>
                  <a:cubicBezTo>
                    <a:pt x="3328852" y="1492585"/>
                    <a:pt x="3333808" y="1485151"/>
                    <a:pt x="3338174" y="1477363"/>
                  </a:cubicBezTo>
                  <a:cubicBezTo>
                    <a:pt x="3380479" y="1401957"/>
                    <a:pt x="3438478" y="1341657"/>
                    <a:pt x="3512113" y="1296402"/>
                  </a:cubicBezTo>
                  <a:cubicBezTo>
                    <a:pt x="3528398" y="1286372"/>
                    <a:pt x="3544564" y="1276105"/>
                    <a:pt x="3560377" y="1265367"/>
                  </a:cubicBezTo>
                  <a:cubicBezTo>
                    <a:pt x="3565628" y="1261827"/>
                    <a:pt x="3569641" y="1256398"/>
                    <a:pt x="3574183" y="1251855"/>
                  </a:cubicBezTo>
                  <a:cubicBezTo>
                    <a:pt x="3573181" y="1249849"/>
                    <a:pt x="3572178" y="1247843"/>
                    <a:pt x="3571233" y="1245837"/>
                  </a:cubicBezTo>
                  <a:cubicBezTo>
                    <a:pt x="3550347" y="1251973"/>
                    <a:pt x="3528693" y="1256339"/>
                    <a:pt x="3508691" y="1264600"/>
                  </a:cubicBezTo>
                  <a:cubicBezTo>
                    <a:pt x="3465324" y="1282536"/>
                    <a:pt x="3429038" y="1311448"/>
                    <a:pt x="3394757" y="1342955"/>
                  </a:cubicBezTo>
                  <a:cubicBezTo>
                    <a:pt x="3387382" y="1349740"/>
                    <a:pt x="3379948" y="1356821"/>
                    <a:pt x="3371392" y="1361777"/>
                  </a:cubicBezTo>
                  <a:cubicBezTo>
                    <a:pt x="3361952" y="1367205"/>
                    <a:pt x="3349797" y="1366851"/>
                    <a:pt x="3344369" y="1357234"/>
                  </a:cubicBezTo>
                  <a:cubicBezTo>
                    <a:pt x="3340180" y="1349740"/>
                    <a:pt x="3339767" y="1338176"/>
                    <a:pt x="3342009" y="1329561"/>
                  </a:cubicBezTo>
                  <a:cubicBezTo>
                    <a:pt x="3343779" y="1322717"/>
                    <a:pt x="3351745" y="1317112"/>
                    <a:pt x="3357586" y="1311684"/>
                  </a:cubicBezTo>
                  <a:cubicBezTo>
                    <a:pt x="3417355" y="1256221"/>
                    <a:pt x="3477302" y="1200936"/>
                    <a:pt x="3537071" y="1145474"/>
                  </a:cubicBezTo>
                  <a:cubicBezTo>
                    <a:pt x="3546275" y="1136919"/>
                    <a:pt x="3554949" y="1127832"/>
                    <a:pt x="3563858" y="1119041"/>
                  </a:cubicBezTo>
                  <a:lnTo>
                    <a:pt x="3559905" y="1112078"/>
                  </a:lnTo>
                  <a:cubicBezTo>
                    <a:pt x="3543974" y="1116504"/>
                    <a:pt x="3527335" y="1119159"/>
                    <a:pt x="3512349" y="1125708"/>
                  </a:cubicBezTo>
                  <a:cubicBezTo>
                    <a:pt x="3473113" y="1142878"/>
                    <a:pt x="3439422" y="1168367"/>
                    <a:pt x="3411160" y="1200582"/>
                  </a:cubicBezTo>
                  <a:cubicBezTo>
                    <a:pt x="3387264" y="1227841"/>
                    <a:pt x="3364194" y="1255867"/>
                    <a:pt x="3340652" y="1283422"/>
                  </a:cubicBezTo>
                  <a:cubicBezTo>
                    <a:pt x="3335460" y="1289499"/>
                    <a:pt x="3330208" y="1295812"/>
                    <a:pt x="3324013" y="1300827"/>
                  </a:cubicBezTo>
                  <a:cubicBezTo>
                    <a:pt x="3315458" y="1307731"/>
                    <a:pt x="3305664" y="1309265"/>
                    <a:pt x="3296282" y="1302007"/>
                  </a:cubicBezTo>
                  <a:cubicBezTo>
                    <a:pt x="3286370" y="1294337"/>
                    <a:pt x="3282888" y="1284425"/>
                    <a:pt x="3288966" y="1272801"/>
                  </a:cubicBezTo>
                  <a:cubicBezTo>
                    <a:pt x="3292211" y="1266606"/>
                    <a:pt x="3295869" y="1260411"/>
                    <a:pt x="3300353" y="1255041"/>
                  </a:cubicBezTo>
                  <a:cubicBezTo>
                    <a:pt x="3324190" y="1226484"/>
                    <a:pt x="3348145" y="1197986"/>
                    <a:pt x="3372454" y="1169783"/>
                  </a:cubicBezTo>
                  <a:cubicBezTo>
                    <a:pt x="3400068" y="1137804"/>
                    <a:pt x="3428684" y="1106591"/>
                    <a:pt x="3455707" y="1074140"/>
                  </a:cubicBezTo>
                  <a:cubicBezTo>
                    <a:pt x="3465619" y="1062221"/>
                    <a:pt x="3472346" y="1047530"/>
                    <a:pt x="3483851" y="1028590"/>
                  </a:cubicBezTo>
                  <a:cubicBezTo>
                    <a:pt x="3468392" y="1029711"/>
                    <a:pt x="3459011" y="1028236"/>
                    <a:pt x="3451458" y="1031304"/>
                  </a:cubicBezTo>
                  <a:cubicBezTo>
                    <a:pt x="3431988" y="1039211"/>
                    <a:pt x="3412222" y="1047294"/>
                    <a:pt x="3394580" y="1058504"/>
                  </a:cubicBezTo>
                  <a:cubicBezTo>
                    <a:pt x="3354223" y="1084111"/>
                    <a:pt x="3321535" y="1118569"/>
                    <a:pt x="3291503" y="1155386"/>
                  </a:cubicBezTo>
                  <a:cubicBezTo>
                    <a:pt x="3273684" y="1177217"/>
                    <a:pt x="3257399" y="1200228"/>
                    <a:pt x="3240525" y="1222826"/>
                  </a:cubicBezTo>
                  <a:cubicBezTo>
                    <a:pt x="3225361" y="1243064"/>
                    <a:pt x="3207365" y="1241235"/>
                    <a:pt x="3197217" y="1218106"/>
                  </a:cubicBezTo>
                  <a:cubicBezTo>
                    <a:pt x="3195211" y="1213563"/>
                    <a:pt x="3194621" y="1208370"/>
                    <a:pt x="3192851" y="1203709"/>
                  </a:cubicBezTo>
                  <a:cubicBezTo>
                    <a:pt x="3184531" y="1181465"/>
                    <a:pt x="3171020" y="1162880"/>
                    <a:pt x="3152493" y="1148188"/>
                  </a:cubicBezTo>
                  <a:cubicBezTo>
                    <a:pt x="3116974" y="1119926"/>
                    <a:pt x="3060980" y="1137096"/>
                    <a:pt x="3045109" y="1181170"/>
                  </a:cubicBezTo>
                  <a:cubicBezTo>
                    <a:pt x="3056201" y="1181170"/>
                    <a:pt x="3067176" y="1180875"/>
                    <a:pt x="3078209" y="1181229"/>
                  </a:cubicBezTo>
                  <a:cubicBezTo>
                    <a:pt x="3101810" y="1182055"/>
                    <a:pt x="3120809" y="1192145"/>
                    <a:pt x="3134969" y="1211026"/>
                  </a:cubicBezTo>
                  <a:cubicBezTo>
                    <a:pt x="3169191" y="1256634"/>
                    <a:pt x="3152080" y="1331332"/>
                    <a:pt x="3101515" y="1357706"/>
                  </a:cubicBezTo>
                  <a:cubicBezTo>
                    <a:pt x="3064403" y="1377058"/>
                    <a:pt x="3023809" y="1361010"/>
                    <a:pt x="3012539" y="1320770"/>
                  </a:cubicBezTo>
                  <a:cubicBezTo>
                    <a:pt x="3008586" y="1306728"/>
                    <a:pt x="3009943" y="1291033"/>
                    <a:pt x="3009825" y="1276105"/>
                  </a:cubicBezTo>
                  <a:cubicBezTo>
                    <a:pt x="3009707" y="1266134"/>
                    <a:pt x="3012067" y="1255749"/>
                    <a:pt x="2995016" y="1252445"/>
                  </a:cubicBezTo>
                  <a:cubicBezTo>
                    <a:pt x="2974837" y="1309501"/>
                    <a:pt x="2962977" y="1365022"/>
                    <a:pt x="3001447" y="1419363"/>
                  </a:cubicBezTo>
                  <a:cubicBezTo>
                    <a:pt x="3013424" y="1436238"/>
                    <a:pt x="3026641" y="1448746"/>
                    <a:pt x="3050596" y="1448333"/>
                  </a:cubicBezTo>
                  <a:cubicBezTo>
                    <a:pt x="3072427" y="1447979"/>
                    <a:pt x="3094435" y="1453939"/>
                    <a:pt x="3116325" y="1457007"/>
                  </a:cubicBezTo>
                  <a:cubicBezTo>
                    <a:pt x="3125883" y="1458364"/>
                    <a:pt x="3135559" y="1459426"/>
                    <a:pt x="3146416" y="1460724"/>
                  </a:cubicBezTo>
                  <a:cubicBezTo>
                    <a:pt x="3156564" y="1415292"/>
                    <a:pt x="3177982" y="1379360"/>
                    <a:pt x="3209135" y="1349327"/>
                  </a:cubicBezTo>
                  <a:cubicBezTo>
                    <a:pt x="3215567" y="1343132"/>
                    <a:pt x="3222588" y="1336996"/>
                    <a:pt x="3230436" y="1332866"/>
                  </a:cubicBezTo>
                  <a:cubicBezTo>
                    <a:pt x="3240112" y="1327732"/>
                    <a:pt x="3251853" y="1328204"/>
                    <a:pt x="3256928" y="1338530"/>
                  </a:cubicBezTo>
                  <a:cubicBezTo>
                    <a:pt x="3260291" y="1345315"/>
                    <a:pt x="3260055" y="1356644"/>
                    <a:pt x="3256515" y="1363311"/>
                  </a:cubicBezTo>
                  <a:cubicBezTo>
                    <a:pt x="3251499" y="1372751"/>
                    <a:pt x="3242000" y="1379773"/>
                    <a:pt x="3234389" y="1387797"/>
                  </a:cubicBezTo>
                  <a:cubicBezTo>
                    <a:pt x="3212735" y="1410690"/>
                    <a:pt x="3194916" y="1435648"/>
                    <a:pt x="3190373" y="1469810"/>
                  </a:cubicBezTo>
                  <a:close/>
                  <a:moveTo>
                    <a:pt x="635036" y="1229139"/>
                  </a:moveTo>
                  <a:cubicBezTo>
                    <a:pt x="624946" y="1233151"/>
                    <a:pt x="626185" y="1242238"/>
                    <a:pt x="626716" y="1251265"/>
                  </a:cubicBezTo>
                  <a:cubicBezTo>
                    <a:pt x="627366" y="1261296"/>
                    <a:pt x="628841" y="1271503"/>
                    <a:pt x="627661" y="1281356"/>
                  </a:cubicBezTo>
                  <a:cubicBezTo>
                    <a:pt x="624592" y="1307023"/>
                    <a:pt x="612556" y="1327378"/>
                    <a:pt x="587657" y="1337468"/>
                  </a:cubicBezTo>
                  <a:cubicBezTo>
                    <a:pt x="563761" y="1347144"/>
                    <a:pt x="542166" y="1340182"/>
                    <a:pt x="522577" y="1325372"/>
                  </a:cubicBezTo>
                  <a:cubicBezTo>
                    <a:pt x="503224" y="1310799"/>
                    <a:pt x="491070" y="1290915"/>
                    <a:pt x="486350" y="1267668"/>
                  </a:cubicBezTo>
                  <a:cubicBezTo>
                    <a:pt x="472425" y="1198989"/>
                    <a:pt x="516146" y="1148542"/>
                    <a:pt x="575856" y="1157038"/>
                  </a:cubicBezTo>
                  <a:cubicBezTo>
                    <a:pt x="581108" y="1157805"/>
                    <a:pt x="586595" y="1157156"/>
                    <a:pt x="595799" y="1157156"/>
                  </a:cubicBezTo>
                  <a:cubicBezTo>
                    <a:pt x="586123" y="1138158"/>
                    <a:pt x="573024" y="1129071"/>
                    <a:pt x="559513" y="1120988"/>
                  </a:cubicBezTo>
                  <a:cubicBezTo>
                    <a:pt x="527474" y="1101812"/>
                    <a:pt x="504581" y="1104290"/>
                    <a:pt x="477322" y="1129425"/>
                  </a:cubicBezTo>
                  <a:cubicBezTo>
                    <a:pt x="459976" y="1145474"/>
                    <a:pt x="447349" y="1164414"/>
                    <a:pt x="441213" y="1187602"/>
                  </a:cubicBezTo>
                  <a:cubicBezTo>
                    <a:pt x="438027" y="1199579"/>
                    <a:pt x="432952" y="1210849"/>
                    <a:pt x="418084" y="1211970"/>
                  </a:cubicBezTo>
                  <a:cubicBezTo>
                    <a:pt x="404690" y="1212973"/>
                    <a:pt x="399439" y="1203001"/>
                    <a:pt x="392949" y="1193679"/>
                  </a:cubicBezTo>
                  <a:cubicBezTo>
                    <a:pt x="359435" y="1145651"/>
                    <a:pt x="323208" y="1099629"/>
                    <a:pt x="277953" y="1062103"/>
                  </a:cubicBezTo>
                  <a:cubicBezTo>
                    <a:pt x="255650" y="1043636"/>
                    <a:pt x="230515" y="1028236"/>
                    <a:pt x="205262" y="1013957"/>
                  </a:cubicBezTo>
                  <a:cubicBezTo>
                    <a:pt x="191868" y="1006405"/>
                    <a:pt x="175938" y="1000328"/>
                    <a:pt x="155287" y="1008352"/>
                  </a:cubicBezTo>
                  <a:cubicBezTo>
                    <a:pt x="163960" y="1022749"/>
                    <a:pt x="170510" y="1037499"/>
                    <a:pt x="180422" y="1049418"/>
                  </a:cubicBezTo>
                  <a:cubicBezTo>
                    <a:pt x="207386" y="1081928"/>
                    <a:pt x="236002" y="1113141"/>
                    <a:pt x="263615" y="1145120"/>
                  </a:cubicBezTo>
                  <a:cubicBezTo>
                    <a:pt x="287924" y="1173323"/>
                    <a:pt x="312587" y="1201231"/>
                    <a:pt x="335598" y="1230437"/>
                  </a:cubicBezTo>
                  <a:cubicBezTo>
                    <a:pt x="354184" y="1253979"/>
                    <a:pt x="354479" y="1267019"/>
                    <a:pt x="340555" y="1277462"/>
                  </a:cubicBezTo>
                  <a:cubicBezTo>
                    <a:pt x="327810" y="1287080"/>
                    <a:pt x="316246" y="1283068"/>
                    <a:pt x="297955" y="1261709"/>
                  </a:cubicBezTo>
                  <a:cubicBezTo>
                    <a:pt x="273705" y="1233447"/>
                    <a:pt x="250104" y="1204594"/>
                    <a:pt x="225559" y="1176509"/>
                  </a:cubicBezTo>
                  <a:cubicBezTo>
                    <a:pt x="195940" y="1142701"/>
                    <a:pt x="160361" y="1116563"/>
                    <a:pt x="119059" y="1098803"/>
                  </a:cubicBezTo>
                  <a:cubicBezTo>
                    <a:pt x="105371" y="1092903"/>
                    <a:pt x="90738" y="1085822"/>
                    <a:pt x="70441" y="1093670"/>
                  </a:cubicBezTo>
                  <a:cubicBezTo>
                    <a:pt x="84130" y="1106473"/>
                    <a:pt x="94986" y="1116622"/>
                    <a:pt x="105843" y="1126711"/>
                  </a:cubicBezTo>
                  <a:cubicBezTo>
                    <a:pt x="164845" y="1181524"/>
                    <a:pt x="223907" y="1236279"/>
                    <a:pt x="282909" y="1291033"/>
                  </a:cubicBezTo>
                  <a:cubicBezTo>
                    <a:pt x="285092" y="1293098"/>
                    <a:pt x="287334" y="1295163"/>
                    <a:pt x="289281" y="1297464"/>
                  </a:cubicBezTo>
                  <a:cubicBezTo>
                    <a:pt x="300020" y="1310386"/>
                    <a:pt x="301377" y="1323425"/>
                    <a:pt x="293058" y="1332866"/>
                  </a:cubicBezTo>
                  <a:cubicBezTo>
                    <a:pt x="283912" y="1343191"/>
                    <a:pt x="269752" y="1343014"/>
                    <a:pt x="255355" y="1331155"/>
                  </a:cubicBezTo>
                  <a:cubicBezTo>
                    <a:pt x="242139" y="1320298"/>
                    <a:pt x="230869" y="1306786"/>
                    <a:pt x="216767" y="1297346"/>
                  </a:cubicBezTo>
                  <a:cubicBezTo>
                    <a:pt x="185142" y="1276046"/>
                    <a:pt x="152986" y="1255454"/>
                    <a:pt x="119826" y="1236810"/>
                  </a:cubicBezTo>
                  <a:cubicBezTo>
                    <a:pt x="103129" y="1227428"/>
                    <a:pt x="83658" y="1223475"/>
                    <a:pt x="59113" y="1225422"/>
                  </a:cubicBezTo>
                  <a:cubicBezTo>
                    <a:pt x="110858" y="1263833"/>
                    <a:pt x="159594" y="1297169"/>
                    <a:pt x="204967" y="1334636"/>
                  </a:cubicBezTo>
                  <a:cubicBezTo>
                    <a:pt x="251225" y="1372810"/>
                    <a:pt x="282909" y="1423611"/>
                    <a:pt x="311584" y="1476418"/>
                  </a:cubicBezTo>
                  <a:cubicBezTo>
                    <a:pt x="335539" y="1470577"/>
                    <a:pt x="357842" y="1464913"/>
                    <a:pt x="380204" y="1459839"/>
                  </a:cubicBezTo>
                  <a:cubicBezTo>
                    <a:pt x="402212" y="1454824"/>
                    <a:pt x="424279" y="1450339"/>
                    <a:pt x="446464" y="1445560"/>
                  </a:cubicBezTo>
                  <a:cubicBezTo>
                    <a:pt x="439856" y="1408212"/>
                    <a:pt x="421152" y="1382605"/>
                    <a:pt x="398082" y="1359358"/>
                  </a:cubicBezTo>
                  <a:cubicBezTo>
                    <a:pt x="391002" y="1352218"/>
                    <a:pt x="382682" y="1345492"/>
                    <a:pt x="378375" y="1336819"/>
                  </a:cubicBezTo>
                  <a:cubicBezTo>
                    <a:pt x="375366" y="1330801"/>
                    <a:pt x="375248" y="1319000"/>
                    <a:pt x="379201" y="1314870"/>
                  </a:cubicBezTo>
                  <a:cubicBezTo>
                    <a:pt x="384275" y="1309560"/>
                    <a:pt x="394778" y="1307318"/>
                    <a:pt x="402743" y="1307731"/>
                  </a:cubicBezTo>
                  <a:cubicBezTo>
                    <a:pt x="408820" y="1308026"/>
                    <a:pt x="415370" y="1313631"/>
                    <a:pt x="420385" y="1318292"/>
                  </a:cubicBezTo>
                  <a:cubicBezTo>
                    <a:pt x="448883" y="1344666"/>
                    <a:pt x="471422" y="1375170"/>
                    <a:pt x="483459" y="1412637"/>
                  </a:cubicBezTo>
                  <a:cubicBezTo>
                    <a:pt x="485819" y="1420071"/>
                    <a:pt x="488651" y="1427387"/>
                    <a:pt x="491483" y="1435353"/>
                  </a:cubicBezTo>
                  <a:cubicBezTo>
                    <a:pt x="529775" y="1430869"/>
                    <a:pt x="566652" y="1427092"/>
                    <a:pt x="603352" y="1421723"/>
                  </a:cubicBezTo>
                  <a:cubicBezTo>
                    <a:pt x="610373" y="1420720"/>
                    <a:pt x="617394" y="1414466"/>
                    <a:pt x="622881" y="1409097"/>
                  </a:cubicBezTo>
                  <a:cubicBezTo>
                    <a:pt x="670437" y="1362721"/>
                    <a:pt x="668372" y="1284897"/>
                    <a:pt x="638753" y="1229670"/>
                  </a:cubicBezTo>
                  <a:cubicBezTo>
                    <a:pt x="638458" y="1229198"/>
                    <a:pt x="636924" y="1229375"/>
                    <a:pt x="634859" y="1229080"/>
                  </a:cubicBezTo>
                  <a:close/>
                  <a:moveTo>
                    <a:pt x="1991148" y="876895"/>
                  </a:moveTo>
                  <a:cubicBezTo>
                    <a:pt x="1875680" y="936074"/>
                    <a:pt x="1761570" y="932121"/>
                    <a:pt x="1647282" y="875715"/>
                  </a:cubicBezTo>
                  <a:cubicBezTo>
                    <a:pt x="1640673" y="899493"/>
                    <a:pt x="1644922" y="915069"/>
                    <a:pt x="1664510" y="929348"/>
                  </a:cubicBezTo>
                  <a:cubicBezTo>
                    <a:pt x="1711594" y="963687"/>
                    <a:pt x="1756908" y="1000387"/>
                    <a:pt x="1802930" y="1036083"/>
                  </a:cubicBezTo>
                  <a:cubicBezTo>
                    <a:pt x="1808240" y="1040214"/>
                    <a:pt x="1813669" y="1044226"/>
                    <a:pt x="1819274" y="1048474"/>
                  </a:cubicBezTo>
                  <a:cubicBezTo>
                    <a:pt x="1845471" y="1022631"/>
                    <a:pt x="1868895" y="996139"/>
                    <a:pt x="1895800" y="973954"/>
                  </a:cubicBezTo>
                  <a:cubicBezTo>
                    <a:pt x="1922823" y="951710"/>
                    <a:pt x="1953151" y="933419"/>
                    <a:pt x="1982357" y="913889"/>
                  </a:cubicBezTo>
                  <a:cubicBezTo>
                    <a:pt x="1996104" y="904685"/>
                    <a:pt x="1993980" y="892825"/>
                    <a:pt x="1991089" y="876836"/>
                  </a:cubicBezTo>
                  <a:close/>
                  <a:moveTo>
                    <a:pt x="1164052" y="2185510"/>
                  </a:moveTo>
                  <a:cubicBezTo>
                    <a:pt x="1189010" y="2121197"/>
                    <a:pt x="1209130" y="1992336"/>
                    <a:pt x="1198981" y="1959589"/>
                  </a:cubicBezTo>
                  <a:cubicBezTo>
                    <a:pt x="1132249" y="2028799"/>
                    <a:pt x="1066285" y="2097714"/>
                    <a:pt x="974182" y="2135476"/>
                  </a:cubicBezTo>
                  <a:cubicBezTo>
                    <a:pt x="1036842" y="2151996"/>
                    <a:pt x="1099503" y="2168517"/>
                    <a:pt x="1164052" y="2185569"/>
                  </a:cubicBezTo>
                  <a:close/>
                  <a:moveTo>
                    <a:pt x="2155706" y="606369"/>
                  </a:moveTo>
                  <a:cubicBezTo>
                    <a:pt x="2180723" y="598757"/>
                    <a:pt x="2197303" y="584361"/>
                    <a:pt x="2208454" y="564949"/>
                  </a:cubicBezTo>
                  <a:cubicBezTo>
                    <a:pt x="2241672" y="507186"/>
                    <a:pt x="2252057" y="444348"/>
                    <a:pt x="2244269" y="378678"/>
                  </a:cubicBezTo>
                  <a:cubicBezTo>
                    <a:pt x="2241613" y="356021"/>
                    <a:pt x="2229341" y="350593"/>
                    <a:pt x="2210991" y="363397"/>
                  </a:cubicBezTo>
                  <a:cubicBezTo>
                    <a:pt x="2187154" y="380035"/>
                    <a:pt x="2170043" y="401984"/>
                    <a:pt x="2168037" y="432665"/>
                  </a:cubicBezTo>
                  <a:cubicBezTo>
                    <a:pt x="2165264" y="474852"/>
                    <a:pt x="2162668" y="517039"/>
                    <a:pt x="2159777" y="559167"/>
                  </a:cubicBezTo>
                  <a:cubicBezTo>
                    <a:pt x="2158774" y="573976"/>
                    <a:pt x="2157181" y="588727"/>
                    <a:pt x="2155647" y="606310"/>
                  </a:cubicBezTo>
                  <a:close/>
                  <a:moveTo>
                    <a:pt x="1455642" y="588491"/>
                  </a:moveTo>
                  <a:cubicBezTo>
                    <a:pt x="1448857" y="546127"/>
                    <a:pt x="1442956" y="502465"/>
                    <a:pt x="1434283" y="459394"/>
                  </a:cubicBezTo>
                  <a:cubicBezTo>
                    <a:pt x="1431215" y="444112"/>
                    <a:pt x="1422896" y="429302"/>
                    <a:pt x="1414340" y="415968"/>
                  </a:cubicBezTo>
                  <a:cubicBezTo>
                    <a:pt x="1408735" y="407176"/>
                    <a:pt x="1399353" y="399624"/>
                    <a:pt x="1389972" y="394727"/>
                  </a:cubicBezTo>
                  <a:cubicBezTo>
                    <a:pt x="1364896" y="381687"/>
                    <a:pt x="1350499" y="389299"/>
                    <a:pt x="1350087" y="417207"/>
                  </a:cubicBezTo>
                  <a:cubicBezTo>
                    <a:pt x="1349260" y="475619"/>
                    <a:pt x="1364601" y="530610"/>
                    <a:pt x="1393866" y="580880"/>
                  </a:cubicBezTo>
                  <a:cubicBezTo>
                    <a:pt x="1409502" y="607785"/>
                    <a:pt x="1424961" y="608729"/>
                    <a:pt x="1455701" y="588550"/>
                  </a:cubicBezTo>
                  <a:close/>
                  <a:moveTo>
                    <a:pt x="2621353" y="2132703"/>
                  </a:moveTo>
                  <a:cubicBezTo>
                    <a:pt x="2565478" y="2099189"/>
                    <a:pt x="2517981" y="2060012"/>
                    <a:pt x="2472313" y="2014698"/>
                  </a:cubicBezTo>
                  <a:cubicBezTo>
                    <a:pt x="2480809" y="2058949"/>
                    <a:pt x="2489365" y="2103201"/>
                    <a:pt x="2497979" y="2147925"/>
                  </a:cubicBezTo>
                  <a:cubicBezTo>
                    <a:pt x="2540815" y="2142674"/>
                    <a:pt x="2581114" y="2137659"/>
                    <a:pt x="2621412" y="2132703"/>
                  </a:cubicBezTo>
                  <a:close/>
                  <a:moveTo>
                    <a:pt x="1808772" y="679591"/>
                  </a:moveTo>
                  <a:cubicBezTo>
                    <a:pt x="1836149" y="681184"/>
                    <a:pt x="1862759" y="673631"/>
                    <a:pt x="1886950" y="657701"/>
                  </a:cubicBezTo>
                  <a:cubicBezTo>
                    <a:pt x="1904650" y="646077"/>
                    <a:pt x="1910669" y="635280"/>
                    <a:pt x="1902880" y="627374"/>
                  </a:cubicBezTo>
                  <a:cubicBezTo>
                    <a:pt x="1891316" y="615632"/>
                    <a:pt x="1880990" y="624836"/>
                    <a:pt x="1870783" y="631091"/>
                  </a:cubicBezTo>
                  <a:cubicBezTo>
                    <a:pt x="1824702" y="659294"/>
                    <a:pt x="1779624" y="657170"/>
                    <a:pt x="1735549" y="626547"/>
                  </a:cubicBezTo>
                  <a:cubicBezTo>
                    <a:pt x="1731419" y="623715"/>
                    <a:pt x="1727761" y="619172"/>
                    <a:pt x="1723277" y="618228"/>
                  </a:cubicBezTo>
                  <a:cubicBezTo>
                    <a:pt x="1718085" y="617166"/>
                    <a:pt x="1708762" y="617461"/>
                    <a:pt x="1707405" y="620234"/>
                  </a:cubicBezTo>
                  <a:cubicBezTo>
                    <a:pt x="1704868" y="625367"/>
                    <a:pt x="1704750" y="633687"/>
                    <a:pt x="1707346" y="638879"/>
                  </a:cubicBezTo>
                  <a:cubicBezTo>
                    <a:pt x="1710237" y="644720"/>
                    <a:pt x="1716728" y="649145"/>
                    <a:pt x="1722451" y="653158"/>
                  </a:cubicBezTo>
                  <a:cubicBezTo>
                    <a:pt x="1747763" y="671094"/>
                    <a:pt x="1775907" y="680358"/>
                    <a:pt x="1808830" y="679532"/>
                  </a:cubicBezTo>
                  <a:close/>
                  <a:moveTo>
                    <a:pt x="1627162" y="3209497"/>
                  </a:moveTo>
                  <a:cubicBezTo>
                    <a:pt x="1595773" y="3263425"/>
                    <a:pt x="1608753" y="3351752"/>
                    <a:pt x="1650940" y="3370928"/>
                  </a:cubicBezTo>
                  <a:cubicBezTo>
                    <a:pt x="1669054" y="3313282"/>
                    <a:pt x="1643211" y="3263307"/>
                    <a:pt x="1627162" y="3209497"/>
                  </a:cubicBezTo>
                  <a:close/>
                  <a:moveTo>
                    <a:pt x="1746760" y="3306320"/>
                  </a:moveTo>
                  <a:cubicBezTo>
                    <a:pt x="1752247" y="3266788"/>
                    <a:pt x="1722923" y="3215338"/>
                    <a:pt x="1683155" y="3192209"/>
                  </a:cubicBezTo>
                  <a:cubicBezTo>
                    <a:pt x="1689469" y="3251566"/>
                    <a:pt x="1701859" y="3300774"/>
                    <a:pt x="1746760" y="3306320"/>
                  </a:cubicBezTo>
                  <a:close/>
                  <a:moveTo>
                    <a:pt x="580636" y="1207662"/>
                  </a:moveTo>
                  <a:cubicBezTo>
                    <a:pt x="550426" y="1203237"/>
                    <a:pt x="539865" y="1206718"/>
                    <a:pt x="534319" y="1225422"/>
                  </a:cubicBezTo>
                  <a:cubicBezTo>
                    <a:pt x="528772" y="1244362"/>
                    <a:pt x="530306" y="1263125"/>
                    <a:pt x="543169" y="1279232"/>
                  </a:cubicBezTo>
                  <a:cubicBezTo>
                    <a:pt x="550013" y="1287847"/>
                    <a:pt x="559159" y="1298231"/>
                    <a:pt x="570192" y="1291210"/>
                  </a:cubicBezTo>
                  <a:cubicBezTo>
                    <a:pt x="576505" y="1287198"/>
                    <a:pt x="579456" y="1274689"/>
                    <a:pt x="580164" y="1265780"/>
                  </a:cubicBezTo>
                  <a:cubicBezTo>
                    <a:pt x="581639" y="1247253"/>
                    <a:pt x="580636" y="1228490"/>
                    <a:pt x="580636" y="1207662"/>
                  </a:cubicBezTo>
                  <a:close/>
                  <a:moveTo>
                    <a:pt x="3055965" y="1232148"/>
                  </a:moveTo>
                  <a:cubicBezTo>
                    <a:pt x="3055965" y="1252563"/>
                    <a:pt x="3055906" y="1270205"/>
                    <a:pt x="3055965" y="1287906"/>
                  </a:cubicBezTo>
                  <a:cubicBezTo>
                    <a:pt x="3055965" y="1293865"/>
                    <a:pt x="3055493" y="1300060"/>
                    <a:pt x="3057086" y="1305665"/>
                  </a:cubicBezTo>
                  <a:cubicBezTo>
                    <a:pt x="3060331" y="1316876"/>
                    <a:pt x="3069949" y="1320180"/>
                    <a:pt x="3080628" y="1314634"/>
                  </a:cubicBezTo>
                  <a:cubicBezTo>
                    <a:pt x="3099332" y="1304957"/>
                    <a:pt x="3109835" y="1275161"/>
                    <a:pt x="3102813" y="1251560"/>
                  </a:cubicBezTo>
                  <a:cubicBezTo>
                    <a:pt x="3096736" y="1231263"/>
                    <a:pt x="3085820" y="1226897"/>
                    <a:pt x="3055906" y="1232148"/>
                  </a:cubicBezTo>
                  <a:close/>
                  <a:moveTo>
                    <a:pt x="1771541" y="1072665"/>
                  </a:moveTo>
                  <a:cubicBezTo>
                    <a:pt x="1734192" y="1035493"/>
                    <a:pt x="1694189" y="1002157"/>
                    <a:pt x="1647813" y="970178"/>
                  </a:cubicBezTo>
                  <a:cubicBezTo>
                    <a:pt x="1657902" y="1022277"/>
                    <a:pt x="1709116" y="1064228"/>
                    <a:pt x="1771541" y="1072665"/>
                  </a:cubicBezTo>
                  <a:close/>
                  <a:moveTo>
                    <a:pt x="1867538" y="1066116"/>
                  </a:moveTo>
                  <a:cubicBezTo>
                    <a:pt x="1922882" y="1050716"/>
                    <a:pt x="1971795" y="1006641"/>
                    <a:pt x="1984776" y="962271"/>
                  </a:cubicBezTo>
                  <a:cubicBezTo>
                    <a:pt x="1940111" y="990297"/>
                    <a:pt x="1903116" y="1022867"/>
                    <a:pt x="1867538" y="1066116"/>
                  </a:cubicBezTo>
                  <a:close/>
                  <a:moveTo>
                    <a:pt x="1939757" y="3176633"/>
                  </a:moveTo>
                  <a:cubicBezTo>
                    <a:pt x="1963948" y="3165894"/>
                    <a:pt x="1983950" y="3151262"/>
                    <a:pt x="1997874" y="3120403"/>
                  </a:cubicBezTo>
                  <a:cubicBezTo>
                    <a:pt x="1969966" y="3136983"/>
                    <a:pt x="1951852" y="3153799"/>
                    <a:pt x="1939757" y="3176633"/>
                  </a:cubicBezTo>
                  <a:close/>
                  <a:moveTo>
                    <a:pt x="2000529" y="3264605"/>
                  </a:moveTo>
                  <a:cubicBezTo>
                    <a:pt x="2002594" y="3265018"/>
                    <a:pt x="2004660" y="3265431"/>
                    <a:pt x="2006666" y="3265903"/>
                  </a:cubicBezTo>
                  <a:cubicBezTo>
                    <a:pt x="2019941" y="3245134"/>
                    <a:pt x="2021947" y="3222065"/>
                    <a:pt x="2014631" y="3197106"/>
                  </a:cubicBezTo>
                  <a:cubicBezTo>
                    <a:pt x="2009911" y="3219645"/>
                    <a:pt x="2005191" y="3242125"/>
                    <a:pt x="2000470" y="3264664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5C4D7E6-B76F-C75A-431A-0090E38C80C8}"/>
                </a:ext>
              </a:extLst>
            </p:cNvPr>
            <p:cNvSpPr/>
            <p:nvPr/>
          </p:nvSpPr>
          <p:spPr>
            <a:xfrm>
              <a:off x="7953583" y="6099971"/>
              <a:ext cx="2863902" cy="367902"/>
            </a:xfrm>
            <a:custGeom>
              <a:avLst/>
              <a:gdLst>
                <a:gd name="csX0" fmla="*/ 1354329 w 2863902"/>
                <a:gd name="csY0" fmla="*/ 367903 h 367902"/>
                <a:gd name="csX1" fmla="*/ 809441 w 2863902"/>
                <a:gd name="csY1" fmla="*/ 347783 h 367902"/>
                <a:gd name="csX2" fmla="*/ 292757 w 2863902"/>
                <a:gd name="csY2" fmla="*/ 294503 h 367902"/>
                <a:gd name="csX3" fmla="*/ 73150 w 2863902"/>
                <a:gd name="csY3" fmla="*/ 240811 h 367902"/>
                <a:gd name="csX4" fmla="*/ 17687 w 2863902"/>
                <a:gd name="csY4" fmla="*/ 210838 h 367902"/>
                <a:gd name="csX5" fmla="*/ 17097 w 2863902"/>
                <a:gd name="csY5" fmla="*/ 156025 h 367902"/>
                <a:gd name="csX6" fmla="*/ 72383 w 2863902"/>
                <a:gd name="csY6" fmla="*/ 125816 h 367902"/>
                <a:gd name="csX7" fmla="*/ 294940 w 2863902"/>
                <a:gd name="csY7" fmla="*/ 71592 h 367902"/>
                <a:gd name="csX8" fmla="*/ 862956 w 2863902"/>
                <a:gd name="csY8" fmla="*/ 15599 h 367902"/>
                <a:gd name="csX9" fmla="*/ 1796670 w 2863902"/>
                <a:gd name="csY9" fmla="*/ 6100 h 367902"/>
                <a:gd name="csX10" fmla="*/ 2402507 w 2863902"/>
                <a:gd name="csY10" fmla="*/ 48227 h 367902"/>
                <a:gd name="csX11" fmla="*/ 2738172 w 2863902"/>
                <a:gd name="csY11" fmla="*/ 107820 h 367902"/>
                <a:gd name="csX12" fmla="*/ 2803724 w 2863902"/>
                <a:gd name="csY12" fmla="*/ 130595 h 367902"/>
                <a:gd name="csX13" fmla="*/ 2838358 w 2863902"/>
                <a:gd name="csY13" fmla="*/ 148826 h 367902"/>
                <a:gd name="csX14" fmla="*/ 2838771 w 2863902"/>
                <a:gd name="csY14" fmla="*/ 216679 h 367902"/>
                <a:gd name="csX15" fmla="*/ 2756227 w 2863902"/>
                <a:gd name="csY15" fmla="*/ 252848 h 367902"/>
                <a:gd name="csX16" fmla="*/ 2487176 w 2863902"/>
                <a:gd name="csY16" fmla="*/ 307189 h 367902"/>
                <a:gd name="csX17" fmla="*/ 1354388 w 2863902"/>
                <a:gd name="csY17" fmla="*/ 367903 h 3679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</a:cxnLst>
              <a:rect l="l" t="t" r="r" b="b"/>
              <a:pathLst>
                <a:path w="2863902" h="367902">
                  <a:moveTo>
                    <a:pt x="1354329" y="367903"/>
                  </a:moveTo>
                  <a:cubicBezTo>
                    <a:pt x="1224228" y="363241"/>
                    <a:pt x="1016717" y="358049"/>
                    <a:pt x="809441" y="347783"/>
                  </a:cubicBezTo>
                  <a:cubicBezTo>
                    <a:pt x="636446" y="339227"/>
                    <a:pt x="463864" y="323002"/>
                    <a:pt x="292757" y="294503"/>
                  </a:cubicBezTo>
                  <a:cubicBezTo>
                    <a:pt x="218296" y="282113"/>
                    <a:pt x="143835" y="268601"/>
                    <a:pt x="73150" y="240811"/>
                  </a:cubicBezTo>
                  <a:cubicBezTo>
                    <a:pt x="53679" y="233141"/>
                    <a:pt x="34385" y="223288"/>
                    <a:pt x="17687" y="210838"/>
                  </a:cubicBezTo>
                  <a:cubicBezTo>
                    <a:pt x="-5678" y="193432"/>
                    <a:pt x="-5914" y="173372"/>
                    <a:pt x="17097" y="156025"/>
                  </a:cubicBezTo>
                  <a:cubicBezTo>
                    <a:pt x="33677" y="143457"/>
                    <a:pt x="52971" y="133486"/>
                    <a:pt x="72383" y="125816"/>
                  </a:cubicBezTo>
                  <a:cubicBezTo>
                    <a:pt x="144012" y="97671"/>
                    <a:pt x="219417" y="83806"/>
                    <a:pt x="294940" y="71592"/>
                  </a:cubicBezTo>
                  <a:cubicBezTo>
                    <a:pt x="483099" y="41088"/>
                    <a:pt x="672792" y="26161"/>
                    <a:pt x="862956" y="15599"/>
                  </a:cubicBezTo>
                  <a:cubicBezTo>
                    <a:pt x="1174076" y="-1689"/>
                    <a:pt x="1485314" y="-4226"/>
                    <a:pt x="1796670" y="6100"/>
                  </a:cubicBezTo>
                  <a:cubicBezTo>
                    <a:pt x="1999048" y="12767"/>
                    <a:pt x="2201250" y="24626"/>
                    <a:pt x="2402507" y="48227"/>
                  </a:cubicBezTo>
                  <a:cubicBezTo>
                    <a:pt x="2515497" y="61503"/>
                    <a:pt x="2628310" y="76902"/>
                    <a:pt x="2738172" y="107820"/>
                  </a:cubicBezTo>
                  <a:cubicBezTo>
                    <a:pt x="2760416" y="114074"/>
                    <a:pt x="2782188" y="122158"/>
                    <a:pt x="2803724" y="130595"/>
                  </a:cubicBezTo>
                  <a:cubicBezTo>
                    <a:pt x="2815819" y="135315"/>
                    <a:pt x="2827620" y="141569"/>
                    <a:pt x="2838358" y="148826"/>
                  </a:cubicBezTo>
                  <a:cubicBezTo>
                    <a:pt x="2871754" y="171484"/>
                    <a:pt x="2872934" y="196147"/>
                    <a:pt x="2838771" y="216679"/>
                  </a:cubicBezTo>
                  <a:cubicBezTo>
                    <a:pt x="2813164" y="232020"/>
                    <a:pt x="2784725" y="243762"/>
                    <a:pt x="2756227" y="252848"/>
                  </a:cubicBezTo>
                  <a:cubicBezTo>
                    <a:pt x="2668667" y="280815"/>
                    <a:pt x="2578040" y="294976"/>
                    <a:pt x="2487176" y="307189"/>
                  </a:cubicBezTo>
                  <a:cubicBezTo>
                    <a:pt x="2136937" y="354155"/>
                    <a:pt x="1784516" y="363418"/>
                    <a:pt x="1354388" y="367903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43EE2DDE-8EA4-F84F-61F2-AA4CFB9FBB2C}"/>
                </a:ext>
              </a:extLst>
            </p:cNvPr>
            <p:cNvSpPr/>
            <p:nvPr/>
          </p:nvSpPr>
          <p:spPr>
            <a:xfrm>
              <a:off x="10211827" y="4685592"/>
              <a:ext cx="769208" cy="658558"/>
            </a:xfrm>
            <a:custGeom>
              <a:avLst/>
              <a:gdLst>
                <a:gd name="csX0" fmla="*/ 558165 w 769208"/>
                <a:gd name="csY0" fmla="*/ 657341 h 658558"/>
                <a:gd name="csX1" fmla="*/ 411072 w 769208"/>
                <a:gd name="csY1" fmla="*/ 590727 h 658558"/>
                <a:gd name="csX2" fmla="*/ 374963 w 769208"/>
                <a:gd name="csY2" fmla="*/ 546121 h 658558"/>
                <a:gd name="csX3" fmla="*/ 278789 w 769208"/>
                <a:gd name="csY3" fmla="*/ 498094 h 658558"/>
                <a:gd name="csX4" fmla="*/ 233534 w 769208"/>
                <a:gd name="csY4" fmla="*/ 499982 h 658558"/>
                <a:gd name="csX5" fmla="*/ 123730 w 769208"/>
                <a:gd name="csY5" fmla="*/ 474493 h 658558"/>
                <a:gd name="csX6" fmla="*/ 11213 w 769208"/>
                <a:gd name="csY6" fmla="*/ 379086 h 658558"/>
                <a:gd name="csX7" fmla="*/ 4427 w 769208"/>
                <a:gd name="csY7" fmla="*/ 334834 h 658558"/>
                <a:gd name="csX8" fmla="*/ 137655 w 769208"/>
                <a:gd name="csY8" fmla="*/ 27254 h 658558"/>
                <a:gd name="csX9" fmla="*/ 200197 w 769208"/>
                <a:gd name="csY9" fmla="*/ 18286 h 658558"/>
                <a:gd name="csX10" fmla="*/ 286223 w 769208"/>
                <a:gd name="csY10" fmla="*/ 82834 h 658558"/>
                <a:gd name="csX11" fmla="*/ 350713 w 769208"/>
                <a:gd name="csY11" fmla="*/ 82303 h 658558"/>
                <a:gd name="csX12" fmla="*/ 494679 w 769208"/>
                <a:gd name="csY12" fmla="*/ 102659 h 658558"/>
                <a:gd name="csX13" fmla="*/ 548194 w 769208"/>
                <a:gd name="csY13" fmla="*/ 151454 h 658558"/>
                <a:gd name="csX14" fmla="*/ 569553 w 769208"/>
                <a:gd name="csY14" fmla="*/ 172813 h 658558"/>
                <a:gd name="csX15" fmla="*/ 722369 w 769208"/>
                <a:gd name="csY15" fmla="*/ 220015 h 658558"/>
                <a:gd name="csX16" fmla="*/ 737179 w 769208"/>
                <a:gd name="csY16" fmla="*/ 217183 h 658558"/>
                <a:gd name="csX17" fmla="*/ 768214 w 769208"/>
                <a:gd name="csY17" fmla="*/ 253764 h 658558"/>
                <a:gd name="csX18" fmla="*/ 759836 w 769208"/>
                <a:gd name="csY18" fmla="*/ 276363 h 658558"/>
                <a:gd name="csX19" fmla="*/ 610796 w 769208"/>
                <a:gd name="csY19" fmla="*/ 623179 h 658558"/>
                <a:gd name="csX20" fmla="*/ 558165 w 769208"/>
                <a:gd name="csY20" fmla="*/ 657400 h 658558"/>
                <a:gd name="csX21" fmla="*/ 564774 w 769208"/>
                <a:gd name="csY21" fmla="*/ 611496 h 658558"/>
                <a:gd name="csX22" fmla="*/ 711159 w 769208"/>
                <a:gd name="csY22" fmla="*/ 271170 h 658558"/>
                <a:gd name="csX23" fmla="*/ 685198 w 769208"/>
                <a:gd name="csY23" fmla="*/ 271288 h 658558"/>
                <a:gd name="csX24" fmla="*/ 575335 w 769208"/>
                <a:gd name="csY24" fmla="*/ 238306 h 658558"/>
                <a:gd name="csX25" fmla="*/ 525596 w 769208"/>
                <a:gd name="csY25" fmla="*/ 194408 h 658558"/>
                <a:gd name="csX26" fmla="*/ 480046 w 769208"/>
                <a:gd name="csY26" fmla="*/ 150274 h 658558"/>
                <a:gd name="csX27" fmla="*/ 361392 w 769208"/>
                <a:gd name="csY27" fmla="*/ 127322 h 658558"/>
                <a:gd name="csX28" fmla="*/ 282034 w 769208"/>
                <a:gd name="csY28" fmla="*/ 128620 h 658558"/>
                <a:gd name="csX29" fmla="*/ 200197 w 769208"/>
                <a:gd name="csY29" fmla="*/ 78940 h 658558"/>
                <a:gd name="csX30" fmla="*/ 182792 w 769208"/>
                <a:gd name="csY30" fmla="*/ 54159 h 658558"/>
                <a:gd name="csX31" fmla="*/ 174767 w 769208"/>
                <a:gd name="csY31" fmla="*/ 58289 h 658558"/>
                <a:gd name="csX32" fmla="*/ 46555 w 769208"/>
                <a:gd name="csY32" fmla="*/ 354954 h 658558"/>
                <a:gd name="csX33" fmla="*/ 147980 w 769208"/>
                <a:gd name="csY33" fmla="*/ 436849 h 658558"/>
                <a:gd name="csX34" fmla="*/ 229463 w 769208"/>
                <a:gd name="csY34" fmla="*/ 453016 h 658558"/>
                <a:gd name="csX35" fmla="*/ 280736 w 769208"/>
                <a:gd name="csY35" fmla="*/ 451246 h 658558"/>
                <a:gd name="csX36" fmla="*/ 406883 w 769208"/>
                <a:gd name="csY36" fmla="*/ 512077 h 658558"/>
                <a:gd name="csX37" fmla="*/ 438862 w 769208"/>
                <a:gd name="csY37" fmla="*/ 552258 h 658558"/>
                <a:gd name="csX38" fmla="*/ 564774 w 769208"/>
                <a:gd name="csY38" fmla="*/ 611555 h 6585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769208" h="658558">
                  <a:moveTo>
                    <a:pt x="558165" y="657341"/>
                  </a:moveTo>
                  <a:cubicBezTo>
                    <a:pt x="503116" y="649612"/>
                    <a:pt x="450368" y="634802"/>
                    <a:pt x="411072" y="590727"/>
                  </a:cubicBezTo>
                  <a:cubicBezTo>
                    <a:pt x="398387" y="576449"/>
                    <a:pt x="386468" y="561403"/>
                    <a:pt x="374963" y="546121"/>
                  </a:cubicBezTo>
                  <a:cubicBezTo>
                    <a:pt x="350772" y="514024"/>
                    <a:pt x="318674" y="498152"/>
                    <a:pt x="278789" y="498094"/>
                  </a:cubicBezTo>
                  <a:cubicBezTo>
                    <a:pt x="263684" y="498094"/>
                    <a:pt x="248520" y="498330"/>
                    <a:pt x="233534" y="499982"/>
                  </a:cubicBezTo>
                  <a:cubicBezTo>
                    <a:pt x="193825" y="504348"/>
                    <a:pt x="157834" y="494081"/>
                    <a:pt x="123730" y="474493"/>
                  </a:cubicBezTo>
                  <a:cubicBezTo>
                    <a:pt x="80305" y="449594"/>
                    <a:pt x="45375" y="414841"/>
                    <a:pt x="11213" y="379086"/>
                  </a:cubicBezTo>
                  <a:cubicBezTo>
                    <a:pt x="-1296" y="365987"/>
                    <a:pt x="-3007" y="351886"/>
                    <a:pt x="4427" y="334834"/>
                  </a:cubicBezTo>
                  <a:cubicBezTo>
                    <a:pt x="49151" y="232465"/>
                    <a:pt x="92931" y="129624"/>
                    <a:pt x="137655" y="27254"/>
                  </a:cubicBezTo>
                  <a:cubicBezTo>
                    <a:pt x="152110" y="-5787"/>
                    <a:pt x="175121" y="-8796"/>
                    <a:pt x="200197" y="18286"/>
                  </a:cubicBezTo>
                  <a:cubicBezTo>
                    <a:pt x="224978" y="45073"/>
                    <a:pt x="250586" y="70267"/>
                    <a:pt x="286223" y="82834"/>
                  </a:cubicBezTo>
                  <a:cubicBezTo>
                    <a:pt x="308113" y="90505"/>
                    <a:pt x="329177" y="92511"/>
                    <a:pt x="350713" y="82303"/>
                  </a:cubicBezTo>
                  <a:cubicBezTo>
                    <a:pt x="403107" y="57463"/>
                    <a:pt x="450958" y="68438"/>
                    <a:pt x="494679" y="102659"/>
                  </a:cubicBezTo>
                  <a:cubicBezTo>
                    <a:pt x="513618" y="117528"/>
                    <a:pt x="530552" y="134993"/>
                    <a:pt x="548194" y="151454"/>
                  </a:cubicBezTo>
                  <a:cubicBezTo>
                    <a:pt x="555569" y="158299"/>
                    <a:pt x="562827" y="165320"/>
                    <a:pt x="569553" y="172813"/>
                  </a:cubicBezTo>
                  <a:cubicBezTo>
                    <a:pt x="611150" y="219012"/>
                    <a:pt x="661832" y="235297"/>
                    <a:pt x="722369" y="220015"/>
                  </a:cubicBezTo>
                  <a:cubicBezTo>
                    <a:pt x="727266" y="218776"/>
                    <a:pt x="732222" y="217419"/>
                    <a:pt x="737179" y="217183"/>
                  </a:cubicBezTo>
                  <a:cubicBezTo>
                    <a:pt x="759836" y="215944"/>
                    <a:pt x="773052" y="231285"/>
                    <a:pt x="768214" y="253764"/>
                  </a:cubicBezTo>
                  <a:cubicBezTo>
                    <a:pt x="766562" y="261553"/>
                    <a:pt x="763022" y="268987"/>
                    <a:pt x="759836" y="276363"/>
                  </a:cubicBezTo>
                  <a:cubicBezTo>
                    <a:pt x="710096" y="391948"/>
                    <a:pt x="659708" y="507239"/>
                    <a:pt x="610796" y="623179"/>
                  </a:cubicBezTo>
                  <a:cubicBezTo>
                    <a:pt x="600411" y="647724"/>
                    <a:pt x="587490" y="663005"/>
                    <a:pt x="558165" y="657400"/>
                  </a:cubicBezTo>
                  <a:close/>
                  <a:moveTo>
                    <a:pt x="564774" y="611496"/>
                  </a:moveTo>
                  <a:cubicBezTo>
                    <a:pt x="613628" y="497976"/>
                    <a:pt x="661832" y="385871"/>
                    <a:pt x="711159" y="271170"/>
                  </a:cubicBezTo>
                  <a:cubicBezTo>
                    <a:pt x="699122" y="271170"/>
                    <a:pt x="692101" y="270580"/>
                    <a:pt x="685198" y="271288"/>
                  </a:cubicBezTo>
                  <a:cubicBezTo>
                    <a:pt x="643955" y="275595"/>
                    <a:pt x="607373" y="263854"/>
                    <a:pt x="575335" y="238306"/>
                  </a:cubicBezTo>
                  <a:cubicBezTo>
                    <a:pt x="558047" y="224500"/>
                    <a:pt x="541822" y="209454"/>
                    <a:pt x="525596" y="194408"/>
                  </a:cubicBezTo>
                  <a:cubicBezTo>
                    <a:pt x="510078" y="180011"/>
                    <a:pt x="495564" y="164612"/>
                    <a:pt x="480046" y="150274"/>
                  </a:cubicBezTo>
                  <a:cubicBezTo>
                    <a:pt x="445352" y="118413"/>
                    <a:pt x="407178" y="105019"/>
                    <a:pt x="361392" y="127322"/>
                  </a:cubicBezTo>
                  <a:cubicBezTo>
                    <a:pt x="335667" y="139831"/>
                    <a:pt x="308762" y="138120"/>
                    <a:pt x="282034" y="128620"/>
                  </a:cubicBezTo>
                  <a:cubicBezTo>
                    <a:pt x="251235" y="117705"/>
                    <a:pt x="223090" y="102482"/>
                    <a:pt x="200197" y="78940"/>
                  </a:cubicBezTo>
                  <a:cubicBezTo>
                    <a:pt x="193235" y="71801"/>
                    <a:pt x="188515" y="62479"/>
                    <a:pt x="182792" y="54159"/>
                  </a:cubicBezTo>
                  <a:cubicBezTo>
                    <a:pt x="180137" y="55516"/>
                    <a:pt x="177423" y="56932"/>
                    <a:pt x="174767" y="58289"/>
                  </a:cubicBezTo>
                  <a:cubicBezTo>
                    <a:pt x="132227" y="156764"/>
                    <a:pt x="89627" y="255240"/>
                    <a:pt x="46555" y="354954"/>
                  </a:cubicBezTo>
                  <a:cubicBezTo>
                    <a:pt x="77767" y="387110"/>
                    <a:pt x="109393" y="416139"/>
                    <a:pt x="147980" y="436849"/>
                  </a:cubicBezTo>
                  <a:cubicBezTo>
                    <a:pt x="173587" y="450538"/>
                    <a:pt x="200316" y="456497"/>
                    <a:pt x="229463" y="453016"/>
                  </a:cubicBezTo>
                  <a:cubicBezTo>
                    <a:pt x="246396" y="451010"/>
                    <a:pt x="263625" y="450892"/>
                    <a:pt x="280736" y="451246"/>
                  </a:cubicBezTo>
                  <a:cubicBezTo>
                    <a:pt x="331950" y="452249"/>
                    <a:pt x="374432" y="471897"/>
                    <a:pt x="406883" y="512077"/>
                  </a:cubicBezTo>
                  <a:cubicBezTo>
                    <a:pt x="417622" y="525412"/>
                    <a:pt x="428124" y="538923"/>
                    <a:pt x="438862" y="552258"/>
                  </a:cubicBezTo>
                  <a:cubicBezTo>
                    <a:pt x="470842" y="591907"/>
                    <a:pt x="515093" y="605006"/>
                    <a:pt x="564774" y="611555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682E2AC0-1562-D4DD-A56C-67C52CA56B82}"/>
                </a:ext>
              </a:extLst>
            </p:cNvPr>
            <p:cNvSpPr/>
            <p:nvPr/>
          </p:nvSpPr>
          <p:spPr>
            <a:xfrm>
              <a:off x="10831125" y="1969194"/>
              <a:ext cx="526235" cy="668380"/>
            </a:xfrm>
            <a:custGeom>
              <a:avLst/>
              <a:gdLst>
                <a:gd name="csX0" fmla="*/ 206916 w 526235"/>
                <a:gd name="csY0" fmla="*/ 202122 h 668380"/>
                <a:gd name="csX1" fmla="*/ 59822 w 526235"/>
                <a:gd name="csY1" fmla="*/ 121761 h 668380"/>
                <a:gd name="csX2" fmla="*/ 43833 w 526235"/>
                <a:gd name="csY2" fmla="*/ 113206 h 668380"/>
                <a:gd name="csX3" fmla="*/ 37106 w 526235"/>
                <a:gd name="csY3" fmla="*/ 36267 h 668380"/>
                <a:gd name="csX4" fmla="*/ 199894 w 526235"/>
                <a:gd name="csY4" fmla="*/ 18094 h 668380"/>
                <a:gd name="csX5" fmla="*/ 465700 w 526235"/>
                <a:gd name="csY5" fmla="*/ 154803 h 668380"/>
                <a:gd name="csX6" fmla="*/ 523700 w 526235"/>
                <a:gd name="csY6" fmla="*/ 240415 h 668380"/>
                <a:gd name="csX7" fmla="*/ 506766 w 526235"/>
                <a:gd name="csY7" fmla="*/ 404442 h 668380"/>
                <a:gd name="csX8" fmla="*/ 409648 w 526235"/>
                <a:gd name="csY8" fmla="*/ 604106 h 668380"/>
                <a:gd name="csX9" fmla="*/ 359850 w 526235"/>
                <a:gd name="csY9" fmla="*/ 656559 h 668380"/>
                <a:gd name="csX10" fmla="*/ 316424 w 526235"/>
                <a:gd name="csY10" fmla="*/ 662991 h 668380"/>
                <a:gd name="csX11" fmla="*/ 215412 w 526235"/>
                <a:gd name="csY11" fmla="*/ 615198 h 668380"/>
                <a:gd name="csX12" fmla="*/ 37814 w 526235"/>
                <a:gd name="csY12" fmla="*/ 531651 h 668380"/>
                <a:gd name="csX13" fmla="*/ 18757 w 526235"/>
                <a:gd name="csY13" fmla="*/ 522565 h 668380"/>
                <a:gd name="csX14" fmla="*/ 16455 w 526235"/>
                <a:gd name="csY14" fmla="*/ 469816 h 668380"/>
                <a:gd name="csX15" fmla="*/ 169567 w 526235"/>
                <a:gd name="csY15" fmla="*/ 306675 h 668380"/>
                <a:gd name="csX16" fmla="*/ 206857 w 526235"/>
                <a:gd name="csY16" fmla="*/ 202122 h 668380"/>
                <a:gd name="csX17" fmla="*/ 66254 w 526235"/>
                <a:gd name="csY17" fmla="*/ 492768 h 668380"/>
                <a:gd name="csX18" fmla="*/ 95165 w 526235"/>
                <a:gd name="csY18" fmla="*/ 507283 h 668380"/>
                <a:gd name="csX19" fmla="*/ 297307 w 526235"/>
                <a:gd name="csY19" fmla="*/ 602572 h 668380"/>
                <a:gd name="csX20" fmla="*/ 364275 w 526235"/>
                <a:gd name="csY20" fmla="*/ 587113 h 668380"/>
                <a:gd name="csX21" fmla="*/ 469240 w 526235"/>
                <a:gd name="csY21" fmla="*/ 362019 h 668380"/>
                <a:gd name="csX22" fmla="*/ 477383 w 526235"/>
                <a:gd name="csY22" fmla="*/ 245253 h 668380"/>
                <a:gd name="csX23" fmla="*/ 440683 w 526235"/>
                <a:gd name="csY23" fmla="*/ 194039 h 668380"/>
                <a:gd name="csX24" fmla="*/ 264030 w 526235"/>
                <a:gd name="csY24" fmla="*/ 101700 h 668380"/>
                <a:gd name="csX25" fmla="*/ 248571 w 526235"/>
                <a:gd name="csY25" fmla="*/ 95387 h 668380"/>
                <a:gd name="csX26" fmla="*/ 256714 w 526235"/>
                <a:gd name="csY26" fmla="*/ 156691 h 668380"/>
                <a:gd name="csX27" fmla="*/ 200838 w 526235"/>
                <a:gd name="csY27" fmla="*/ 344731 h 668380"/>
                <a:gd name="csX28" fmla="*/ 89678 w 526235"/>
                <a:gd name="csY28" fmla="*/ 471528 h 668380"/>
                <a:gd name="csX29" fmla="*/ 66195 w 526235"/>
                <a:gd name="csY29" fmla="*/ 492827 h 668380"/>
                <a:gd name="csX30" fmla="*/ 206620 w 526235"/>
                <a:gd name="csY30" fmla="*/ 148902 h 668380"/>
                <a:gd name="csX31" fmla="*/ 143429 w 526235"/>
                <a:gd name="csY31" fmla="*/ 50368 h 668380"/>
                <a:gd name="csX32" fmla="*/ 67670 w 526235"/>
                <a:gd name="csY32" fmla="*/ 73320 h 668380"/>
                <a:gd name="csX33" fmla="*/ 206620 w 526235"/>
                <a:gd name="csY33" fmla="*/ 148961 h 668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</a:cxnLst>
              <a:rect l="l" t="t" r="r" b="b"/>
              <a:pathLst>
                <a:path w="526235" h="668380">
                  <a:moveTo>
                    <a:pt x="206916" y="202122"/>
                  </a:moveTo>
                  <a:cubicBezTo>
                    <a:pt x="156822" y="174745"/>
                    <a:pt x="108322" y="148253"/>
                    <a:pt x="59822" y="121761"/>
                  </a:cubicBezTo>
                  <a:cubicBezTo>
                    <a:pt x="54512" y="118870"/>
                    <a:pt x="49143" y="116097"/>
                    <a:pt x="43833" y="113206"/>
                  </a:cubicBezTo>
                  <a:cubicBezTo>
                    <a:pt x="407" y="89133"/>
                    <a:pt x="-1540" y="68305"/>
                    <a:pt x="37106" y="36267"/>
                  </a:cubicBezTo>
                  <a:cubicBezTo>
                    <a:pt x="79765" y="924"/>
                    <a:pt x="139063" y="-14947"/>
                    <a:pt x="199894" y="18094"/>
                  </a:cubicBezTo>
                  <a:cubicBezTo>
                    <a:pt x="287454" y="65650"/>
                    <a:pt x="376606" y="110256"/>
                    <a:pt x="465700" y="154803"/>
                  </a:cubicBezTo>
                  <a:cubicBezTo>
                    <a:pt x="501986" y="172916"/>
                    <a:pt x="518743" y="201886"/>
                    <a:pt x="523700" y="240415"/>
                  </a:cubicBezTo>
                  <a:cubicBezTo>
                    <a:pt x="530957" y="296526"/>
                    <a:pt x="521812" y="350809"/>
                    <a:pt x="506766" y="404442"/>
                  </a:cubicBezTo>
                  <a:cubicBezTo>
                    <a:pt x="486410" y="476838"/>
                    <a:pt x="456024" y="544573"/>
                    <a:pt x="409648" y="604106"/>
                  </a:cubicBezTo>
                  <a:cubicBezTo>
                    <a:pt x="394897" y="623046"/>
                    <a:pt x="376194" y="638799"/>
                    <a:pt x="359850" y="656559"/>
                  </a:cubicBezTo>
                  <a:cubicBezTo>
                    <a:pt x="346810" y="670779"/>
                    <a:pt x="333063" y="671192"/>
                    <a:pt x="316424" y="662991"/>
                  </a:cubicBezTo>
                  <a:cubicBezTo>
                    <a:pt x="283029" y="646529"/>
                    <a:pt x="249161" y="631070"/>
                    <a:pt x="215412" y="615198"/>
                  </a:cubicBezTo>
                  <a:cubicBezTo>
                    <a:pt x="156232" y="587349"/>
                    <a:pt x="96994" y="559500"/>
                    <a:pt x="37814" y="531651"/>
                  </a:cubicBezTo>
                  <a:cubicBezTo>
                    <a:pt x="31442" y="528642"/>
                    <a:pt x="24834" y="526046"/>
                    <a:pt x="18757" y="522565"/>
                  </a:cubicBezTo>
                  <a:cubicBezTo>
                    <a:pt x="-4785" y="509171"/>
                    <a:pt x="-6851" y="482974"/>
                    <a:pt x="16455" y="469816"/>
                  </a:cubicBezTo>
                  <a:cubicBezTo>
                    <a:pt x="84662" y="431229"/>
                    <a:pt x="129504" y="371105"/>
                    <a:pt x="169567" y="306675"/>
                  </a:cubicBezTo>
                  <a:cubicBezTo>
                    <a:pt x="188743" y="275758"/>
                    <a:pt x="202018" y="242126"/>
                    <a:pt x="206857" y="202122"/>
                  </a:cubicBezTo>
                  <a:close/>
                  <a:moveTo>
                    <a:pt x="66254" y="492768"/>
                  </a:moveTo>
                  <a:cubicBezTo>
                    <a:pt x="77405" y="498374"/>
                    <a:pt x="86196" y="503094"/>
                    <a:pt x="95165" y="507283"/>
                  </a:cubicBezTo>
                  <a:cubicBezTo>
                    <a:pt x="162546" y="539085"/>
                    <a:pt x="229926" y="570829"/>
                    <a:pt x="297307" y="602572"/>
                  </a:cubicBezTo>
                  <a:cubicBezTo>
                    <a:pt x="336072" y="620804"/>
                    <a:pt x="336603" y="621158"/>
                    <a:pt x="364275" y="587113"/>
                  </a:cubicBezTo>
                  <a:cubicBezTo>
                    <a:pt x="418085" y="520972"/>
                    <a:pt x="451068" y="444740"/>
                    <a:pt x="469240" y="362019"/>
                  </a:cubicBezTo>
                  <a:cubicBezTo>
                    <a:pt x="477678" y="323667"/>
                    <a:pt x="483637" y="285080"/>
                    <a:pt x="477383" y="245253"/>
                  </a:cubicBezTo>
                  <a:cubicBezTo>
                    <a:pt x="473548" y="221003"/>
                    <a:pt x="462337" y="205073"/>
                    <a:pt x="440683" y="194039"/>
                  </a:cubicBezTo>
                  <a:cubicBezTo>
                    <a:pt x="381504" y="163771"/>
                    <a:pt x="322914" y="132500"/>
                    <a:pt x="264030" y="101700"/>
                  </a:cubicBezTo>
                  <a:cubicBezTo>
                    <a:pt x="259782" y="99458"/>
                    <a:pt x="255120" y="98042"/>
                    <a:pt x="248571" y="95387"/>
                  </a:cubicBezTo>
                  <a:cubicBezTo>
                    <a:pt x="251580" y="117395"/>
                    <a:pt x="255888" y="136984"/>
                    <a:pt x="256714" y="156691"/>
                  </a:cubicBezTo>
                  <a:cubicBezTo>
                    <a:pt x="259664" y="225605"/>
                    <a:pt x="237538" y="287499"/>
                    <a:pt x="200838" y="344731"/>
                  </a:cubicBezTo>
                  <a:cubicBezTo>
                    <a:pt x="170157" y="392523"/>
                    <a:pt x="132749" y="434533"/>
                    <a:pt x="89678" y="471528"/>
                  </a:cubicBezTo>
                  <a:cubicBezTo>
                    <a:pt x="82302" y="477841"/>
                    <a:pt x="75222" y="484567"/>
                    <a:pt x="66195" y="492827"/>
                  </a:cubicBezTo>
                  <a:close/>
                  <a:moveTo>
                    <a:pt x="206620" y="148902"/>
                  </a:moveTo>
                  <a:cubicBezTo>
                    <a:pt x="204437" y="99399"/>
                    <a:pt x="179597" y="61874"/>
                    <a:pt x="143429" y="50368"/>
                  </a:cubicBezTo>
                  <a:cubicBezTo>
                    <a:pt x="114399" y="41105"/>
                    <a:pt x="91448" y="52669"/>
                    <a:pt x="67670" y="73320"/>
                  </a:cubicBezTo>
                  <a:cubicBezTo>
                    <a:pt x="115049" y="99104"/>
                    <a:pt x="159064" y="123059"/>
                    <a:pt x="206620" y="148961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0FC5900-E5B8-69A4-5A79-915D5148036F}"/>
                </a:ext>
              </a:extLst>
            </p:cNvPr>
            <p:cNvSpPr/>
            <p:nvPr/>
          </p:nvSpPr>
          <p:spPr>
            <a:xfrm>
              <a:off x="8011950" y="2030940"/>
              <a:ext cx="730184" cy="707303"/>
            </a:xfrm>
            <a:custGeom>
              <a:avLst/>
              <a:gdLst>
                <a:gd name="csX0" fmla="*/ 730069 w 730184"/>
                <a:gd name="csY0" fmla="*/ 318387 h 707303"/>
                <a:gd name="csX1" fmla="*/ 686998 w 730184"/>
                <a:gd name="csY1" fmla="*/ 477576 h 707303"/>
                <a:gd name="csX2" fmla="*/ 662571 w 730184"/>
                <a:gd name="csY2" fmla="*/ 526135 h 707303"/>
                <a:gd name="csX3" fmla="*/ 626638 w 730184"/>
                <a:gd name="csY3" fmla="*/ 643550 h 707303"/>
                <a:gd name="csX4" fmla="*/ 617139 w 730184"/>
                <a:gd name="csY4" fmla="*/ 684556 h 707303"/>
                <a:gd name="csX5" fmla="*/ 584156 w 730184"/>
                <a:gd name="csY5" fmla="*/ 705620 h 707303"/>
                <a:gd name="csX6" fmla="*/ 429275 w 730184"/>
                <a:gd name="csY6" fmla="*/ 623253 h 707303"/>
                <a:gd name="csX7" fmla="*/ 371983 w 730184"/>
                <a:gd name="csY7" fmla="*/ 556993 h 707303"/>
                <a:gd name="csX8" fmla="*/ 216630 w 730184"/>
                <a:gd name="csY8" fmla="*/ 494627 h 707303"/>
                <a:gd name="csX9" fmla="*/ 12423 w 730184"/>
                <a:gd name="csY9" fmla="*/ 409487 h 707303"/>
                <a:gd name="csX10" fmla="*/ 3867 w 730184"/>
                <a:gd name="csY10" fmla="*/ 368480 h 707303"/>
                <a:gd name="csX11" fmla="*/ 52367 w 730184"/>
                <a:gd name="csY11" fmla="*/ 197786 h 707303"/>
                <a:gd name="csX12" fmla="*/ 105823 w 730184"/>
                <a:gd name="csY12" fmla="*/ 57714 h 707303"/>
                <a:gd name="csX13" fmla="*/ 144942 w 730184"/>
                <a:gd name="csY13" fmla="*/ 11988 h 707303"/>
                <a:gd name="csX14" fmla="*/ 195743 w 730184"/>
                <a:gd name="csY14" fmla="*/ 16885 h 707303"/>
                <a:gd name="csX15" fmla="*/ 259230 w 730184"/>
                <a:gd name="csY15" fmla="*/ 80725 h 707303"/>
                <a:gd name="csX16" fmla="*/ 369033 w 730184"/>
                <a:gd name="csY16" fmla="*/ 115655 h 707303"/>
                <a:gd name="csX17" fmla="*/ 582622 w 730184"/>
                <a:gd name="csY17" fmla="*/ 205988 h 707303"/>
                <a:gd name="csX18" fmla="*/ 690774 w 730184"/>
                <a:gd name="csY18" fmla="*/ 266701 h 707303"/>
                <a:gd name="csX19" fmla="*/ 729951 w 730184"/>
                <a:gd name="csY19" fmla="*/ 318328 h 707303"/>
                <a:gd name="csX20" fmla="*/ 691010 w 730184"/>
                <a:gd name="csY20" fmla="*/ 315378 h 707303"/>
                <a:gd name="csX21" fmla="*/ 670182 w 730184"/>
                <a:gd name="csY21" fmla="*/ 310009 h 707303"/>
                <a:gd name="csX22" fmla="*/ 552236 w 730184"/>
                <a:gd name="csY22" fmla="*/ 241330 h 707303"/>
                <a:gd name="csX23" fmla="*/ 528812 w 730184"/>
                <a:gd name="csY23" fmla="*/ 217729 h 707303"/>
                <a:gd name="csX24" fmla="*/ 387147 w 730184"/>
                <a:gd name="csY24" fmla="*/ 162621 h 707303"/>
                <a:gd name="csX25" fmla="*/ 183176 w 730184"/>
                <a:gd name="csY25" fmla="*/ 70341 h 707303"/>
                <a:gd name="csX26" fmla="*/ 164177 w 730184"/>
                <a:gd name="csY26" fmla="*/ 49926 h 707303"/>
                <a:gd name="csX27" fmla="*/ 138334 w 730184"/>
                <a:gd name="csY27" fmla="*/ 87216 h 707303"/>
                <a:gd name="csX28" fmla="*/ 100749 w 730184"/>
                <a:gd name="csY28" fmla="*/ 195013 h 707303"/>
                <a:gd name="csX29" fmla="*/ 50302 w 730184"/>
                <a:gd name="csY29" fmla="*/ 381048 h 707303"/>
                <a:gd name="csX30" fmla="*/ 51128 w 730184"/>
                <a:gd name="csY30" fmla="*/ 389780 h 707303"/>
                <a:gd name="csX31" fmla="*/ 214034 w 730184"/>
                <a:gd name="csY31" fmla="*/ 448783 h 707303"/>
                <a:gd name="csX32" fmla="*/ 402842 w 730184"/>
                <a:gd name="csY32" fmla="*/ 522182 h 707303"/>
                <a:gd name="csX33" fmla="*/ 462257 w 730184"/>
                <a:gd name="csY33" fmla="*/ 590683 h 707303"/>
                <a:gd name="csX34" fmla="*/ 576486 w 730184"/>
                <a:gd name="csY34" fmla="*/ 656176 h 707303"/>
                <a:gd name="csX35" fmla="*/ 581147 w 730184"/>
                <a:gd name="csY35" fmla="*/ 632162 h 707303"/>
                <a:gd name="csX36" fmla="*/ 631948 w 730184"/>
                <a:gd name="csY36" fmla="*/ 484892 h 707303"/>
                <a:gd name="csX37" fmla="*/ 667232 w 730184"/>
                <a:gd name="csY37" fmla="*/ 408189 h 707303"/>
                <a:gd name="csX38" fmla="*/ 691010 w 730184"/>
                <a:gd name="csY38" fmla="*/ 315496 h 7073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</a:cxnLst>
              <a:rect l="l" t="t" r="r" b="b"/>
              <a:pathLst>
                <a:path w="730184" h="707303">
                  <a:moveTo>
                    <a:pt x="730069" y="318387"/>
                  </a:moveTo>
                  <a:cubicBezTo>
                    <a:pt x="727768" y="374734"/>
                    <a:pt x="710657" y="427070"/>
                    <a:pt x="686998" y="477576"/>
                  </a:cubicBezTo>
                  <a:cubicBezTo>
                    <a:pt x="679327" y="493978"/>
                    <a:pt x="671598" y="510440"/>
                    <a:pt x="662571" y="526135"/>
                  </a:cubicBezTo>
                  <a:cubicBezTo>
                    <a:pt x="641625" y="562657"/>
                    <a:pt x="631181" y="602071"/>
                    <a:pt x="626638" y="643550"/>
                  </a:cubicBezTo>
                  <a:cubicBezTo>
                    <a:pt x="625104" y="657415"/>
                    <a:pt x="621269" y="671163"/>
                    <a:pt x="617139" y="684556"/>
                  </a:cubicBezTo>
                  <a:cubicBezTo>
                    <a:pt x="611120" y="704263"/>
                    <a:pt x="603332" y="710753"/>
                    <a:pt x="584156" y="705620"/>
                  </a:cubicBezTo>
                  <a:cubicBezTo>
                    <a:pt x="526393" y="690161"/>
                    <a:pt x="470695" y="669688"/>
                    <a:pt x="429275" y="623253"/>
                  </a:cubicBezTo>
                  <a:cubicBezTo>
                    <a:pt x="409804" y="601481"/>
                    <a:pt x="390923" y="579237"/>
                    <a:pt x="371983" y="556993"/>
                  </a:cubicBezTo>
                  <a:cubicBezTo>
                    <a:pt x="331095" y="508965"/>
                    <a:pt x="280412" y="489140"/>
                    <a:pt x="216630" y="494627"/>
                  </a:cubicBezTo>
                  <a:cubicBezTo>
                    <a:pt x="135030" y="501649"/>
                    <a:pt x="67590" y="468843"/>
                    <a:pt x="12423" y="409487"/>
                  </a:cubicBezTo>
                  <a:cubicBezTo>
                    <a:pt x="1448" y="397686"/>
                    <a:pt x="-4334" y="384824"/>
                    <a:pt x="3867" y="368480"/>
                  </a:cubicBezTo>
                  <a:cubicBezTo>
                    <a:pt x="30831" y="314670"/>
                    <a:pt x="40331" y="255963"/>
                    <a:pt x="52367" y="197786"/>
                  </a:cubicBezTo>
                  <a:cubicBezTo>
                    <a:pt x="62575" y="148401"/>
                    <a:pt x="76617" y="99842"/>
                    <a:pt x="105823" y="57714"/>
                  </a:cubicBezTo>
                  <a:cubicBezTo>
                    <a:pt x="117211" y="41312"/>
                    <a:pt x="130309" y="25558"/>
                    <a:pt x="144942" y="11988"/>
                  </a:cubicBezTo>
                  <a:cubicBezTo>
                    <a:pt x="164649" y="-6244"/>
                    <a:pt x="177924" y="-2940"/>
                    <a:pt x="195743" y="16885"/>
                  </a:cubicBezTo>
                  <a:cubicBezTo>
                    <a:pt x="215804" y="39188"/>
                    <a:pt x="236101" y="61845"/>
                    <a:pt x="259230" y="80725"/>
                  </a:cubicBezTo>
                  <a:cubicBezTo>
                    <a:pt x="290619" y="106332"/>
                    <a:pt x="328558" y="119077"/>
                    <a:pt x="369033" y="115655"/>
                  </a:cubicBezTo>
                  <a:cubicBezTo>
                    <a:pt x="456652" y="108221"/>
                    <a:pt x="526098" y="141321"/>
                    <a:pt x="582622" y="205988"/>
                  </a:cubicBezTo>
                  <a:cubicBezTo>
                    <a:pt x="611533" y="239088"/>
                    <a:pt x="646994" y="259090"/>
                    <a:pt x="690774" y="266701"/>
                  </a:cubicBezTo>
                  <a:cubicBezTo>
                    <a:pt x="726765" y="272955"/>
                    <a:pt x="731426" y="281334"/>
                    <a:pt x="729951" y="318328"/>
                  </a:cubicBezTo>
                  <a:close/>
                  <a:moveTo>
                    <a:pt x="691010" y="315378"/>
                  </a:moveTo>
                  <a:cubicBezTo>
                    <a:pt x="679681" y="312428"/>
                    <a:pt x="674961" y="310894"/>
                    <a:pt x="670182" y="310009"/>
                  </a:cubicBezTo>
                  <a:cubicBezTo>
                    <a:pt x="622685" y="301158"/>
                    <a:pt x="584392" y="276554"/>
                    <a:pt x="552236" y="241330"/>
                  </a:cubicBezTo>
                  <a:cubicBezTo>
                    <a:pt x="544802" y="233129"/>
                    <a:pt x="536482" y="225753"/>
                    <a:pt x="528812" y="217729"/>
                  </a:cubicBezTo>
                  <a:cubicBezTo>
                    <a:pt x="490106" y="177489"/>
                    <a:pt x="442432" y="159258"/>
                    <a:pt x="387147" y="162621"/>
                  </a:cubicBezTo>
                  <a:cubicBezTo>
                    <a:pt x="302656" y="167695"/>
                    <a:pt x="237281" y="131762"/>
                    <a:pt x="183176" y="70341"/>
                  </a:cubicBezTo>
                  <a:cubicBezTo>
                    <a:pt x="177570" y="63969"/>
                    <a:pt x="171611" y="57891"/>
                    <a:pt x="164177" y="49926"/>
                  </a:cubicBezTo>
                  <a:cubicBezTo>
                    <a:pt x="154087" y="64146"/>
                    <a:pt x="143349" y="74530"/>
                    <a:pt x="138334" y="87216"/>
                  </a:cubicBezTo>
                  <a:cubicBezTo>
                    <a:pt x="124291" y="122617"/>
                    <a:pt x="109010" y="158078"/>
                    <a:pt x="100749" y="195013"/>
                  </a:cubicBezTo>
                  <a:cubicBezTo>
                    <a:pt x="86707" y="257910"/>
                    <a:pt x="76735" y="321632"/>
                    <a:pt x="50302" y="381048"/>
                  </a:cubicBezTo>
                  <a:cubicBezTo>
                    <a:pt x="49594" y="382641"/>
                    <a:pt x="50597" y="384942"/>
                    <a:pt x="51128" y="389780"/>
                  </a:cubicBezTo>
                  <a:cubicBezTo>
                    <a:pt x="96029" y="431790"/>
                    <a:pt x="150252" y="455745"/>
                    <a:pt x="214034" y="448783"/>
                  </a:cubicBezTo>
                  <a:cubicBezTo>
                    <a:pt x="290678" y="440404"/>
                    <a:pt x="352395" y="465952"/>
                    <a:pt x="402842" y="522182"/>
                  </a:cubicBezTo>
                  <a:cubicBezTo>
                    <a:pt x="423021" y="544662"/>
                    <a:pt x="442668" y="567672"/>
                    <a:pt x="462257" y="590683"/>
                  </a:cubicBezTo>
                  <a:cubicBezTo>
                    <a:pt x="492289" y="625967"/>
                    <a:pt x="533709" y="640009"/>
                    <a:pt x="576486" y="656176"/>
                  </a:cubicBezTo>
                  <a:cubicBezTo>
                    <a:pt x="578551" y="645851"/>
                    <a:pt x="580616" y="639065"/>
                    <a:pt x="581147" y="632162"/>
                  </a:cubicBezTo>
                  <a:cubicBezTo>
                    <a:pt x="585159" y="578588"/>
                    <a:pt x="606754" y="531268"/>
                    <a:pt x="631948" y="484892"/>
                  </a:cubicBezTo>
                  <a:cubicBezTo>
                    <a:pt x="645401" y="460170"/>
                    <a:pt x="658086" y="434681"/>
                    <a:pt x="667232" y="408189"/>
                  </a:cubicBezTo>
                  <a:cubicBezTo>
                    <a:pt x="677262" y="379042"/>
                    <a:pt x="682808" y="348301"/>
                    <a:pt x="691010" y="315496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3658D3A-531D-401A-A57F-9E11F249B21A}"/>
                </a:ext>
              </a:extLst>
            </p:cNvPr>
            <p:cNvSpPr/>
            <p:nvPr/>
          </p:nvSpPr>
          <p:spPr>
            <a:xfrm>
              <a:off x="7636254" y="5069372"/>
              <a:ext cx="720080" cy="520088"/>
            </a:xfrm>
            <a:custGeom>
              <a:avLst/>
              <a:gdLst>
                <a:gd name="csX0" fmla="*/ 59 w 720080"/>
                <a:gd name="csY0" fmla="*/ 98088 h 520088"/>
                <a:gd name="csX1" fmla="*/ 23424 w 720080"/>
                <a:gd name="csY1" fmla="*/ 27286 h 520088"/>
                <a:gd name="csX2" fmla="*/ 90215 w 720080"/>
                <a:gd name="csY2" fmla="*/ 22506 h 520088"/>
                <a:gd name="csX3" fmla="*/ 164086 w 720080"/>
                <a:gd name="csY3" fmla="*/ 129301 h 520088"/>
                <a:gd name="csX4" fmla="*/ 204325 w 720080"/>
                <a:gd name="csY4" fmla="*/ 144346 h 520088"/>
                <a:gd name="csX5" fmla="*/ 286693 w 720080"/>
                <a:gd name="csY5" fmla="*/ 115435 h 520088"/>
                <a:gd name="csX6" fmla="*/ 450307 w 720080"/>
                <a:gd name="csY6" fmla="*/ 25043 h 520088"/>
                <a:gd name="csX7" fmla="*/ 468302 w 720080"/>
                <a:gd name="csY7" fmla="*/ 14010 h 520088"/>
                <a:gd name="csX8" fmla="*/ 521995 w 720080"/>
                <a:gd name="csY8" fmla="*/ 28996 h 520088"/>
                <a:gd name="csX9" fmla="*/ 708855 w 720080"/>
                <a:gd name="csY9" fmla="*/ 303653 h 520088"/>
                <a:gd name="csX10" fmla="*/ 700300 w 720080"/>
                <a:gd name="csY10" fmla="*/ 356519 h 520088"/>
                <a:gd name="csX11" fmla="*/ 358735 w 720080"/>
                <a:gd name="csY11" fmla="*/ 511577 h 520088"/>
                <a:gd name="csX12" fmla="*/ 344043 w 720080"/>
                <a:gd name="csY12" fmla="*/ 514940 h 520088"/>
                <a:gd name="csX13" fmla="*/ 230582 w 720080"/>
                <a:gd name="csY13" fmla="*/ 468978 h 520088"/>
                <a:gd name="csX14" fmla="*/ 31566 w 720080"/>
                <a:gd name="csY14" fmla="*/ 180692 h 520088"/>
                <a:gd name="csX15" fmla="*/ 0 w 720080"/>
                <a:gd name="csY15" fmla="*/ 98029 h 520088"/>
                <a:gd name="csX16" fmla="*/ 101720 w 720080"/>
                <a:gd name="csY16" fmla="*/ 196268 h 520088"/>
                <a:gd name="csX17" fmla="*/ 108741 w 720080"/>
                <a:gd name="csY17" fmla="*/ 210193 h 520088"/>
                <a:gd name="csX18" fmla="*/ 284510 w 720080"/>
                <a:gd name="csY18" fmla="*/ 463313 h 520088"/>
                <a:gd name="csX19" fmla="*/ 317551 w 720080"/>
                <a:gd name="csY19" fmla="*/ 475822 h 520088"/>
                <a:gd name="csX20" fmla="*/ 475619 w 720080"/>
                <a:gd name="csY20" fmla="*/ 426260 h 520088"/>
                <a:gd name="csX21" fmla="*/ 665666 w 720080"/>
                <a:gd name="csY21" fmla="*/ 322828 h 520088"/>
                <a:gd name="csX22" fmla="*/ 486180 w 720080"/>
                <a:gd name="csY22" fmla="*/ 58793 h 520088"/>
                <a:gd name="csX23" fmla="*/ 464054 w 720080"/>
                <a:gd name="csY23" fmla="*/ 72068 h 520088"/>
                <a:gd name="csX24" fmla="*/ 299260 w 720080"/>
                <a:gd name="csY24" fmla="*/ 160631 h 520088"/>
                <a:gd name="csX25" fmla="*/ 101720 w 720080"/>
                <a:gd name="csY25" fmla="*/ 196210 h 520088"/>
                <a:gd name="csX26" fmla="*/ 55167 w 720080"/>
                <a:gd name="csY26" fmla="*/ 53305 h 520088"/>
                <a:gd name="csX27" fmla="*/ 48441 w 720080"/>
                <a:gd name="csY27" fmla="*/ 116438 h 520088"/>
                <a:gd name="csX28" fmla="*/ 119008 w 720080"/>
                <a:gd name="csY28" fmla="*/ 145054 h 520088"/>
                <a:gd name="csX29" fmla="*/ 55167 w 720080"/>
                <a:gd name="csY29" fmla="*/ 53305 h 52008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</a:cxnLst>
              <a:rect l="l" t="t" r="r" b="b"/>
              <a:pathLst>
                <a:path w="720080" h="520088">
                  <a:moveTo>
                    <a:pt x="59" y="98088"/>
                  </a:moveTo>
                  <a:cubicBezTo>
                    <a:pt x="7611" y="74369"/>
                    <a:pt x="12568" y="49411"/>
                    <a:pt x="23424" y="27286"/>
                  </a:cubicBezTo>
                  <a:cubicBezTo>
                    <a:pt x="40535" y="-7703"/>
                    <a:pt x="68030" y="-8765"/>
                    <a:pt x="90215" y="22506"/>
                  </a:cubicBezTo>
                  <a:cubicBezTo>
                    <a:pt x="115232" y="57849"/>
                    <a:pt x="140721" y="92896"/>
                    <a:pt x="164086" y="129301"/>
                  </a:cubicBezTo>
                  <a:cubicBezTo>
                    <a:pt x="174765" y="145939"/>
                    <a:pt x="186802" y="150305"/>
                    <a:pt x="204325" y="144346"/>
                  </a:cubicBezTo>
                  <a:cubicBezTo>
                    <a:pt x="231880" y="134965"/>
                    <a:pt x="261027" y="128534"/>
                    <a:pt x="286693" y="115435"/>
                  </a:cubicBezTo>
                  <a:cubicBezTo>
                    <a:pt x="342155" y="87173"/>
                    <a:pt x="395906" y="55429"/>
                    <a:pt x="450307" y="25043"/>
                  </a:cubicBezTo>
                  <a:cubicBezTo>
                    <a:pt x="456443" y="21621"/>
                    <a:pt x="461930" y="16960"/>
                    <a:pt x="468302" y="14010"/>
                  </a:cubicBezTo>
                  <a:cubicBezTo>
                    <a:pt x="493850" y="2327"/>
                    <a:pt x="505887" y="5455"/>
                    <a:pt x="521995" y="28996"/>
                  </a:cubicBezTo>
                  <a:cubicBezTo>
                    <a:pt x="584478" y="120450"/>
                    <a:pt x="646785" y="211963"/>
                    <a:pt x="708855" y="303653"/>
                  </a:cubicBezTo>
                  <a:cubicBezTo>
                    <a:pt x="725907" y="328788"/>
                    <a:pt x="723901" y="340352"/>
                    <a:pt x="700300" y="356519"/>
                  </a:cubicBezTo>
                  <a:cubicBezTo>
                    <a:pt x="595571" y="428266"/>
                    <a:pt x="483112" y="483020"/>
                    <a:pt x="358735" y="511577"/>
                  </a:cubicBezTo>
                  <a:cubicBezTo>
                    <a:pt x="353838" y="512698"/>
                    <a:pt x="348881" y="513583"/>
                    <a:pt x="344043" y="514940"/>
                  </a:cubicBezTo>
                  <a:cubicBezTo>
                    <a:pt x="294422" y="528629"/>
                    <a:pt x="260260" y="515589"/>
                    <a:pt x="230582" y="468978"/>
                  </a:cubicBezTo>
                  <a:cubicBezTo>
                    <a:pt x="167862" y="370562"/>
                    <a:pt x="98475" y="276453"/>
                    <a:pt x="31566" y="180692"/>
                  </a:cubicBezTo>
                  <a:cubicBezTo>
                    <a:pt x="14456" y="156147"/>
                    <a:pt x="3363" y="129832"/>
                    <a:pt x="0" y="98029"/>
                  </a:cubicBezTo>
                  <a:close/>
                  <a:moveTo>
                    <a:pt x="101720" y="196268"/>
                  </a:moveTo>
                  <a:cubicBezTo>
                    <a:pt x="105201" y="203230"/>
                    <a:pt x="106558" y="207007"/>
                    <a:pt x="108741" y="210193"/>
                  </a:cubicBezTo>
                  <a:cubicBezTo>
                    <a:pt x="167331" y="294566"/>
                    <a:pt x="226274" y="378704"/>
                    <a:pt x="284510" y="463313"/>
                  </a:cubicBezTo>
                  <a:cubicBezTo>
                    <a:pt x="293301" y="476117"/>
                    <a:pt x="303037" y="480365"/>
                    <a:pt x="317551" y="475822"/>
                  </a:cubicBezTo>
                  <a:cubicBezTo>
                    <a:pt x="370299" y="459419"/>
                    <a:pt x="424228" y="446085"/>
                    <a:pt x="475619" y="426260"/>
                  </a:cubicBezTo>
                  <a:cubicBezTo>
                    <a:pt x="542232" y="400594"/>
                    <a:pt x="604893" y="366254"/>
                    <a:pt x="665666" y="322828"/>
                  </a:cubicBezTo>
                  <a:cubicBezTo>
                    <a:pt x="605424" y="234207"/>
                    <a:pt x="546186" y="147119"/>
                    <a:pt x="486180" y="58793"/>
                  </a:cubicBezTo>
                  <a:cubicBezTo>
                    <a:pt x="477507" y="64044"/>
                    <a:pt x="470958" y="68351"/>
                    <a:pt x="464054" y="72068"/>
                  </a:cubicBezTo>
                  <a:cubicBezTo>
                    <a:pt x="409241" y="101864"/>
                    <a:pt x="355490" y="133726"/>
                    <a:pt x="299260" y="160631"/>
                  </a:cubicBezTo>
                  <a:cubicBezTo>
                    <a:pt x="238665" y="189601"/>
                    <a:pt x="173998" y="204352"/>
                    <a:pt x="101720" y="196210"/>
                  </a:cubicBezTo>
                  <a:close/>
                  <a:moveTo>
                    <a:pt x="55167" y="53305"/>
                  </a:moveTo>
                  <a:cubicBezTo>
                    <a:pt x="38293" y="83338"/>
                    <a:pt x="37172" y="99740"/>
                    <a:pt x="48441" y="116438"/>
                  </a:cubicBezTo>
                  <a:cubicBezTo>
                    <a:pt x="62779" y="137679"/>
                    <a:pt x="90510" y="149420"/>
                    <a:pt x="119008" y="145054"/>
                  </a:cubicBezTo>
                  <a:cubicBezTo>
                    <a:pt x="98062" y="114904"/>
                    <a:pt x="77588" y="85521"/>
                    <a:pt x="55167" y="53305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7FEF4701-100D-3B7F-1C03-D585F9B64F8C}"/>
                </a:ext>
              </a:extLst>
            </p:cNvPr>
            <p:cNvSpPr/>
            <p:nvPr/>
          </p:nvSpPr>
          <p:spPr>
            <a:xfrm>
              <a:off x="7495519" y="2036732"/>
              <a:ext cx="360606" cy="607069"/>
            </a:xfrm>
            <a:custGeom>
              <a:avLst/>
              <a:gdLst>
                <a:gd name="csX0" fmla="*/ 223752 w 360606"/>
                <a:gd name="csY0" fmla="*/ 0 h 607069"/>
                <a:gd name="csX1" fmla="*/ 325059 w 360606"/>
                <a:gd name="csY1" fmla="*/ 15046 h 607069"/>
                <a:gd name="csX2" fmla="*/ 350135 w 360606"/>
                <a:gd name="csY2" fmla="*/ 24486 h 607069"/>
                <a:gd name="csX3" fmla="*/ 360343 w 360606"/>
                <a:gd name="csY3" fmla="*/ 46612 h 607069"/>
                <a:gd name="csX4" fmla="*/ 341167 w 360606"/>
                <a:gd name="csY4" fmla="*/ 62130 h 607069"/>
                <a:gd name="csX5" fmla="*/ 317448 w 360606"/>
                <a:gd name="csY5" fmla="*/ 60005 h 607069"/>
                <a:gd name="csX6" fmla="*/ 188173 w 360606"/>
                <a:gd name="csY6" fmla="*/ 52217 h 607069"/>
                <a:gd name="csX7" fmla="*/ 65802 w 360606"/>
                <a:gd name="csY7" fmla="*/ 140013 h 607069"/>
                <a:gd name="csX8" fmla="*/ 57896 w 360606"/>
                <a:gd name="csY8" fmla="*/ 324100 h 607069"/>
                <a:gd name="csX9" fmla="*/ 173246 w 360606"/>
                <a:gd name="csY9" fmla="*/ 554977 h 607069"/>
                <a:gd name="csX10" fmla="*/ 187937 w 360606"/>
                <a:gd name="csY10" fmla="*/ 574153 h 607069"/>
                <a:gd name="csX11" fmla="*/ 185931 w 360606"/>
                <a:gd name="csY11" fmla="*/ 601353 h 607069"/>
                <a:gd name="csX12" fmla="*/ 158731 w 360606"/>
                <a:gd name="csY12" fmla="*/ 601117 h 607069"/>
                <a:gd name="csX13" fmla="*/ 148111 w 360606"/>
                <a:gd name="csY13" fmla="*/ 590378 h 607069"/>
                <a:gd name="csX14" fmla="*/ 2906 w 360606"/>
                <a:gd name="csY14" fmla="*/ 283035 h 607069"/>
                <a:gd name="csX15" fmla="*/ 17125 w 360606"/>
                <a:gd name="csY15" fmla="*/ 137004 h 607069"/>
                <a:gd name="csX16" fmla="*/ 199089 w 360606"/>
                <a:gd name="csY16" fmla="*/ 3422 h 607069"/>
                <a:gd name="csX17" fmla="*/ 223280 w 360606"/>
                <a:gd name="csY17" fmla="*/ 3422 h 607069"/>
                <a:gd name="csX18" fmla="*/ 223752 w 360606"/>
                <a:gd name="csY18" fmla="*/ 59 h 6070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360606" h="607069">
                  <a:moveTo>
                    <a:pt x="223752" y="0"/>
                  </a:moveTo>
                  <a:cubicBezTo>
                    <a:pt x="257560" y="4956"/>
                    <a:pt x="291369" y="9499"/>
                    <a:pt x="325059" y="15046"/>
                  </a:cubicBezTo>
                  <a:cubicBezTo>
                    <a:pt x="333850" y="16462"/>
                    <a:pt x="343763" y="18999"/>
                    <a:pt x="350135" y="24486"/>
                  </a:cubicBezTo>
                  <a:cubicBezTo>
                    <a:pt x="356035" y="29501"/>
                    <a:pt x="361936" y="40240"/>
                    <a:pt x="360343" y="46612"/>
                  </a:cubicBezTo>
                  <a:cubicBezTo>
                    <a:pt x="358749" y="53161"/>
                    <a:pt x="348778" y="59769"/>
                    <a:pt x="341167" y="62130"/>
                  </a:cubicBezTo>
                  <a:cubicBezTo>
                    <a:pt x="334204" y="64313"/>
                    <a:pt x="325472" y="60596"/>
                    <a:pt x="317448" y="60005"/>
                  </a:cubicBezTo>
                  <a:cubicBezTo>
                    <a:pt x="274376" y="57055"/>
                    <a:pt x="231186" y="51332"/>
                    <a:pt x="188173" y="52217"/>
                  </a:cubicBezTo>
                  <a:cubicBezTo>
                    <a:pt x="128935" y="53397"/>
                    <a:pt x="88282" y="85495"/>
                    <a:pt x="65802" y="140013"/>
                  </a:cubicBezTo>
                  <a:cubicBezTo>
                    <a:pt x="40903" y="200313"/>
                    <a:pt x="43145" y="262266"/>
                    <a:pt x="57896" y="324100"/>
                  </a:cubicBezTo>
                  <a:cubicBezTo>
                    <a:pt x="78370" y="409831"/>
                    <a:pt x="120911" y="484941"/>
                    <a:pt x="173246" y="554977"/>
                  </a:cubicBezTo>
                  <a:cubicBezTo>
                    <a:pt x="178084" y="561408"/>
                    <a:pt x="183394" y="567544"/>
                    <a:pt x="187937" y="574153"/>
                  </a:cubicBezTo>
                  <a:cubicBezTo>
                    <a:pt x="194487" y="583593"/>
                    <a:pt x="194664" y="593151"/>
                    <a:pt x="185931" y="601353"/>
                  </a:cubicBezTo>
                  <a:cubicBezTo>
                    <a:pt x="177022" y="609672"/>
                    <a:pt x="167582" y="608315"/>
                    <a:pt x="158731" y="601117"/>
                  </a:cubicBezTo>
                  <a:cubicBezTo>
                    <a:pt x="154837" y="597990"/>
                    <a:pt x="151238" y="594272"/>
                    <a:pt x="148111" y="590378"/>
                  </a:cubicBezTo>
                  <a:cubicBezTo>
                    <a:pt x="75243" y="499574"/>
                    <a:pt x="18010" y="401217"/>
                    <a:pt x="2906" y="283035"/>
                  </a:cubicBezTo>
                  <a:cubicBezTo>
                    <a:pt x="-3467" y="233296"/>
                    <a:pt x="369" y="184442"/>
                    <a:pt x="17125" y="137004"/>
                  </a:cubicBezTo>
                  <a:cubicBezTo>
                    <a:pt x="47158" y="52099"/>
                    <a:pt x="109287" y="6490"/>
                    <a:pt x="199089" y="3422"/>
                  </a:cubicBezTo>
                  <a:cubicBezTo>
                    <a:pt x="207113" y="3127"/>
                    <a:pt x="215197" y="3422"/>
                    <a:pt x="223280" y="3422"/>
                  </a:cubicBezTo>
                  <a:cubicBezTo>
                    <a:pt x="223457" y="2301"/>
                    <a:pt x="223575" y="1180"/>
                    <a:pt x="223752" y="59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B26499CC-6AAA-ADD2-2211-DF4205A52857}"/>
                </a:ext>
              </a:extLst>
            </p:cNvPr>
            <p:cNvSpPr/>
            <p:nvPr/>
          </p:nvSpPr>
          <p:spPr>
            <a:xfrm>
              <a:off x="10953457" y="4629676"/>
              <a:ext cx="308674" cy="537203"/>
            </a:xfrm>
            <a:custGeom>
              <a:avLst/>
              <a:gdLst>
                <a:gd name="csX0" fmla="*/ 308675 w 308674"/>
                <a:gd name="csY0" fmla="*/ 262951 h 537203"/>
                <a:gd name="csX1" fmla="*/ 253625 w 308674"/>
                <a:gd name="csY1" fmla="*/ 417714 h 537203"/>
                <a:gd name="csX2" fmla="*/ 58622 w 308674"/>
                <a:gd name="csY2" fmla="*/ 534598 h 537203"/>
                <a:gd name="csX3" fmla="*/ 19622 w 308674"/>
                <a:gd name="csY3" fmla="*/ 537076 h 537203"/>
                <a:gd name="csX4" fmla="*/ 33 w 308674"/>
                <a:gd name="csY4" fmla="*/ 518077 h 537203"/>
                <a:gd name="csX5" fmla="*/ 17557 w 308674"/>
                <a:gd name="csY5" fmla="*/ 496836 h 537203"/>
                <a:gd name="csX6" fmla="*/ 32484 w 308674"/>
                <a:gd name="csY6" fmla="*/ 495007 h 537203"/>
                <a:gd name="csX7" fmla="*/ 236161 w 308674"/>
                <a:gd name="csY7" fmla="*/ 360010 h 537203"/>
                <a:gd name="csX8" fmla="*/ 252799 w 308674"/>
                <a:gd name="csY8" fmla="*/ 187251 h 537203"/>
                <a:gd name="csX9" fmla="*/ 200641 w 308674"/>
                <a:gd name="csY9" fmla="*/ 55911 h 537203"/>
                <a:gd name="csX10" fmla="*/ 188664 w 308674"/>
                <a:gd name="csY10" fmla="*/ 25466 h 537203"/>
                <a:gd name="csX11" fmla="*/ 203591 w 308674"/>
                <a:gd name="csY11" fmla="*/ 1865 h 537203"/>
                <a:gd name="csX12" fmla="*/ 229552 w 308674"/>
                <a:gd name="csY12" fmla="*/ 10951 h 537203"/>
                <a:gd name="csX13" fmla="*/ 308616 w 308674"/>
                <a:gd name="csY13" fmla="*/ 262833 h 5372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308674" h="537203">
                  <a:moveTo>
                    <a:pt x="308675" y="262951"/>
                  </a:moveTo>
                  <a:cubicBezTo>
                    <a:pt x="308439" y="317764"/>
                    <a:pt x="291328" y="371633"/>
                    <a:pt x="253625" y="417714"/>
                  </a:cubicBezTo>
                  <a:cubicBezTo>
                    <a:pt x="202765" y="479785"/>
                    <a:pt x="137981" y="519788"/>
                    <a:pt x="58622" y="534598"/>
                  </a:cubicBezTo>
                  <a:cubicBezTo>
                    <a:pt x="45878" y="536958"/>
                    <a:pt x="32603" y="537489"/>
                    <a:pt x="19622" y="537076"/>
                  </a:cubicBezTo>
                  <a:cubicBezTo>
                    <a:pt x="8411" y="536722"/>
                    <a:pt x="682" y="529937"/>
                    <a:pt x="33" y="518077"/>
                  </a:cubicBezTo>
                  <a:cubicBezTo>
                    <a:pt x="-557" y="506159"/>
                    <a:pt x="6818" y="499668"/>
                    <a:pt x="17557" y="496836"/>
                  </a:cubicBezTo>
                  <a:cubicBezTo>
                    <a:pt x="22336" y="495597"/>
                    <a:pt x="27528" y="495656"/>
                    <a:pt x="32484" y="495007"/>
                  </a:cubicBezTo>
                  <a:cubicBezTo>
                    <a:pt x="122463" y="483325"/>
                    <a:pt x="189903" y="436418"/>
                    <a:pt x="236161" y="360010"/>
                  </a:cubicBezTo>
                  <a:cubicBezTo>
                    <a:pt x="268789" y="306081"/>
                    <a:pt x="266606" y="246725"/>
                    <a:pt x="252799" y="187251"/>
                  </a:cubicBezTo>
                  <a:cubicBezTo>
                    <a:pt x="242061" y="140875"/>
                    <a:pt x="223239" y="97685"/>
                    <a:pt x="200641" y="55911"/>
                  </a:cubicBezTo>
                  <a:cubicBezTo>
                    <a:pt x="195449" y="46353"/>
                    <a:pt x="190670" y="36027"/>
                    <a:pt x="188664" y="25466"/>
                  </a:cubicBezTo>
                  <a:cubicBezTo>
                    <a:pt x="186599" y="14610"/>
                    <a:pt x="193266" y="6172"/>
                    <a:pt x="203591" y="1865"/>
                  </a:cubicBezTo>
                  <a:cubicBezTo>
                    <a:pt x="214684" y="-2737"/>
                    <a:pt x="224419" y="1511"/>
                    <a:pt x="229552" y="10951"/>
                  </a:cubicBezTo>
                  <a:cubicBezTo>
                    <a:pt x="271503" y="88363"/>
                    <a:pt x="307613" y="167721"/>
                    <a:pt x="308616" y="262833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BFE10933-5FB5-C520-444F-6E9F764FF70D}"/>
                </a:ext>
              </a:extLst>
            </p:cNvPr>
            <p:cNvSpPr/>
            <p:nvPr/>
          </p:nvSpPr>
          <p:spPr>
            <a:xfrm>
              <a:off x="10801124" y="1866812"/>
              <a:ext cx="394899" cy="129586"/>
            </a:xfrm>
            <a:custGeom>
              <a:avLst/>
              <a:gdLst>
                <a:gd name="csX0" fmla="*/ 394866 w 394899"/>
                <a:gd name="csY0" fmla="*/ 104900 h 129586"/>
                <a:gd name="csX1" fmla="*/ 368138 w 394899"/>
                <a:gd name="csY1" fmla="*/ 128147 h 129586"/>
                <a:gd name="csX2" fmla="*/ 355865 w 394899"/>
                <a:gd name="csY2" fmla="*/ 119591 h 129586"/>
                <a:gd name="csX3" fmla="*/ 159446 w 394899"/>
                <a:gd name="csY3" fmla="*/ 47608 h 129586"/>
                <a:gd name="csX4" fmla="*/ 48108 w 394899"/>
                <a:gd name="csY4" fmla="*/ 55161 h 129586"/>
                <a:gd name="csX5" fmla="*/ 21203 w 394899"/>
                <a:gd name="csY5" fmla="*/ 56931 h 129586"/>
                <a:gd name="csX6" fmla="*/ 21 w 394899"/>
                <a:gd name="csY6" fmla="*/ 35041 h 129586"/>
                <a:gd name="csX7" fmla="*/ 17368 w 394899"/>
                <a:gd name="csY7" fmla="*/ 13151 h 129586"/>
                <a:gd name="csX8" fmla="*/ 56015 w 394899"/>
                <a:gd name="csY8" fmla="*/ 6602 h 129586"/>
                <a:gd name="csX9" fmla="*/ 259573 w 394899"/>
                <a:gd name="csY9" fmla="*/ 16514 h 129586"/>
                <a:gd name="csX10" fmla="*/ 379112 w 394899"/>
                <a:gd name="csY10" fmla="*/ 84426 h 129586"/>
                <a:gd name="csX11" fmla="*/ 394866 w 394899"/>
                <a:gd name="csY11" fmla="*/ 104900 h 12958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394899" h="129586">
                  <a:moveTo>
                    <a:pt x="394866" y="104900"/>
                  </a:moveTo>
                  <a:cubicBezTo>
                    <a:pt x="395692" y="123190"/>
                    <a:pt x="381295" y="133575"/>
                    <a:pt x="368138" y="128147"/>
                  </a:cubicBezTo>
                  <a:cubicBezTo>
                    <a:pt x="363594" y="126258"/>
                    <a:pt x="359346" y="123072"/>
                    <a:pt x="355865" y="119591"/>
                  </a:cubicBezTo>
                  <a:cubicBezTo>
                    <a:pt x="301347" y="65663"/>
                    <a:pt x="232373" y="49496"/>
                    <a:pt x="159446" y="47608"/>
                  </a:cubicBezTo>
                  <a:cubicBezTo>
                    <a:pt x="122451" y="46664"/>
                    <a:pt x="85221" y="52387"/>
                    <a:pt x="48108" y="55161"/>
                  </a:cubicBezTo>
                  <a:cubicBezTo>
                    <a:pt x="39140" y="55810"/>
                    <a:pt x="29936" y="58052"/>
                    <a:pt x="21203" y="56931"/>
                  </a:cubicBezTo>
                  <a:cubicBezTo>
                    <a:pt x="9285" y="55397"/>
                    <a:pt x="552" y="48021"/>
                    <a:pt x="21" y="35041"/>
                  </a:cubicBezTo>
                  <a:cubicBezTo>
                    <a:pt x="-451" y="23417"/>
                    <a:pt x="6984" y="15865"/>
                    <a:pt x="17368" y="13151"/>
                  </a:cubicBezTo>
                  <a:cubicBezTo>
                    <a:pt x="29936" y="9906"/>
                    <a:pt x="43093" y="8490"/>
                    <a:pt x="56015" y="6602"/>
                  </a:cubicBezTo>
                  <a:cubicBezTo>
                    <a:pt x="124516" y="-3606"/>
                    <a:pt x="192546" y="-3193"/>
                    <a:pt x="259573" y="16514"/>
                  </a:cubicBezTo>
                  <a:cubicBezTo>
                    <a:pt x="304710" y="29790"/>
                    <a:pt x="345658" y="50676"/>
                    <a:pt x="379112" y="84426"/>
                  </a:cubicBezTo>
                  <a:cubicBezTo>
                    <a:pt x="385956" y="91329"/>
                    <a:pt x="391090" y="99943"/>
                    <a:pt x="394866" y="104900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C4E694D1-2A7B-73A5-E98C-0FA8E23E81AB}"/>
                </a:ext>
              </a:extLst>
            </p:cNvPr>
            <p:cNvSpPr/>
            <p:nvPr/>
          </p:nvSpPr>
          <p:spPr>
            <a:xfrm>
              <a:off x="7801122" y="4870197"/>
              <a:ext cx="278948" cy="283346"/>
            </a:xfrm>
            <a:custGeom>
              <a:avLst/>
              <a:gdLst>
                <a:gd name="csX0" fmla="*/ 278948 w 278948"/>
                <a:gd name="csY0" fmla="*/ 24790 h 283346"/>
                <a:gd name="csX1" fmla="*/ 265555 w 278948"/>
                <a:gd name="csY1" fmla="*/ 43081 h 283346"/>
                <a:gd name="csX2" fmla="*/ 159409 w 278948"/>
                <a:gd name="csY2" fmla="*/ 141378 h 283346"/>
                <a:gd name="csX3" fmla="*/ 38218 w 278948"/>
                <a:gd name="csY3" fmla="*/ 270830 h 283346"/>
                <a:gd name="csX4" fmla="*/ 10369 w 278948"/>
                <a:gd name="csY4" fmla="*/ 280565 h 283346"/>
                <a:gd name="csX5" fmla="*/ 3584 w 278948"/>
                <a:gd name="csY5" fmla="*/ 248881 h 283346"/>
                <a:gd name="csX6" fmla="*/ 19928 w 278948"/>
                <a:gd name="csY6" fmla="*/ 223746 h 283346"/>
                <a:gd name="csX7" fmla="*/ 81821 w 278948"/>
                <a:gd name="csY7" fmla="*/ 153887 h 283346"/>
                <a:gd name="csX8" fmla="*/ 221421 w 278948"/>
                <a:gd name="csY8" fmla="*/ 20777 h 283346"/>
                <a:gd name="csX9" fmla="*/ 248149 w 278948"/>
                <a:gd name="csY9" fmla="*/ 1838 h 283346"/>
                <a:gd name="csX10" fmla="*/ 278948 w 278948"/>
                <a:gd name="csY10" fmla="*/ 24908 h 2833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78948" h="283346">
                  <a:moveTo>
                    <a:pt x="278948" y="24790"/>
                  </a:moveTo>
                  <a:cubicBezTo>
                    <a:pt x="275880" y="29097"/>
                    <a:pt x="271750" y="37180"/>
                    <a:pt x="265555" y="43081"/>
                  </a:cubicBezTo>
                  <a:cubicBezTo>
                    <a:pt x="230448" y="76122"/>
                    <a:pt x="194929" y="108750"/>
                    <a:pt x="159409" y="141378"/>
                  </a:cubicBezTo>
                  <a:cubicBezTo>
                    <a:pt x="115748" y="181500"/>
                    <a:pt x="71437" y="220914"/>
                    <a:pt x="38218" y="270830"/>
                  </a:cubicBezTo>
                  <a:cubicBezTo>
                    <a:pt x="31551" y="280801"/>
                    <a:pt x="22937" y="287350"/>
                    <a:pt x="10369" y="280565"/>
                  </a:cubicBezTo>
                  <a:cubicBezTo>
                    <a:pt x="-133" y="274901"/>
                    <a:pt x="-3142" y="262806"/>
                    <a:pt x="3584" y="248881"/>
                  </a:cubicBezTo>
                  <a:cubicBezTo>
                    <a:pt x="7891" y="239913"/>
                    <a:pt x="13496" y="231298"/>
                    <a:pt x="19928" y="223746"/>
                  </a:cubicBezTo>
                  <a:cubicBezTo>
                    <a:pt x="40106" y="200086"/>
                    <a:pt x="59754" y="175718"/>
                    <a:pt x="81821" y="153887"/>
                  </a:cubicBezTo>
                  <a:cubicBezTo>
                    <a:pt x="127548" y="108691"/>
                    <a:pt x="174573" y="64793"/>
                    <a:pt x="221421" y="20777"/>
                  </a:cubicBezTo>
                  <a:cubicBezTo>
                    <a:pt x="229327" y="13343"/>
                    <a:pt x="238355" y="6027"/>
                    <a:pt x="248149" y="1838"/>
                  </a:cubicBezTo>
                  <a:cubicBezTo>
                    <a:pt x="262900" y="-4475"/>
                    <a:pt x="278358" y="6027"/>
                    <a:pt x="278948" y="24908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3C1544B5-7E11-B705-E8BE-CB61B905B257}"/>
                </a:ext>
              </a:extLst>
            </p:cNvPr>
            <p:cNvSpPr/>
            <p:nvPr/>
          </p:nvSpPr>
          <p:spPr>
            <a:xfrm>
              <a:off x="9946282" y="2189573"/>
              <a:ext cx="296997" cy="223417"/>
            </a:xfrm>
            <a:custGeom>
              <a:avLst/>
              <a:gdLst>
                <a:gd name="csX0" fmla="*/ 26941 w 296997"/>
                <a:gd name="csY0" fmla="*/ 223359 h 223417"/>
                <a:gd name="csX1" fmla="*/ 2868 w 296997"/>
                <a:gd name="csY1" fmla="*/ 191615 h 223417"/>
                <a:gd name="csX2" fmla="*/ 21690 w 296997"/>
                <a:gd name="csY2" fmla="*/ 172498 h 223417"/>
                <a:gd name="csX3" fmla="*/ 240471 w 296997"/>
                <a:gd name="csY3" fmla="*/ 16260 h 223417"/>
                <a:gd name="csX4" fmla="*/ 267081 w 296997"/>
                <a:gd name="csY4" fmla="*/ 2276 h 223417"/>
                <a:gd name="csX5" fmla="*/ 293750 w 296997"/>
                <a:gd name="csY5" fmla="*/ 9298 h 223417"/>
                <a:gd name="csX6" fmla="*/ 285844 w 296997"/>
                <a:gd name="csY6" fmla="*/ 37914 h 223417"/>
                <a:gd name="csX7" fmla="*/ 255222 w 296997"/>
                <a:gd name="csY7" fmla="*/ 57267 h 223417"/>
                <a:gd name="csX8" fmla="*/ 53434 w 296997"/>
                <a:gd name="csY8" fmla="*/ 206189 h 223417"/>
                <a:gd name="csX9" fmla="*/ 26941 w 296997"/>
                <a:gd name="csY9" fmla="*/ 223418 h 2234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96997" h="223417">
                  <a:moveTo>
                    <a:pt x="26941" y="223359"/>
                  </a:moveTo>
                  <a:cubicBezTo>
                    <a:pt x="5642" y="223418"/>
                    <a:pt x="-5687" y="205953"/>
                    <a:pt x="2868" y="191615"/>
                  </a:cubicBezTo>
                  <a:cubicBezTo>
                    <a:pt x="7294" y="184122"/>
                    <a:pt x="14492" y="177632"/>
                    <a:pt x="21690" y="172498"/>
                  </a:cubicBezTo>
                  <a:cubicBezTo>
                    <a:pt x="94440" y="120163"/>
                    <a:pt x="167367" y="68123"/>
                    <a:pt x="240471" y="16260"/>
                  </a:cubicBezTo>
                  <a:cubicBezTo>
                    <a:pt x="248614" y="10478"/>
                    <a:pt x="257818" y="5876"/>
                    <a:pt x="267081" y="2276"/>
                  </a:cubicBezTo>
                  <a:cubicBezTo>
                    <a:pt x="277053" y="-1618"/>
                    <a:pt x="287614" y="-1264"/>
                    <a:pt x="293750" y="9298"/>
                  </a:cubicBezTo>
                  <a:cubicBezTo>
                    <a:pt x="300359" y="20803"/>
                    <a:pt x="296465" y="30775"/>
                    <a:pt x="285844" y="37914"/>
                  </a:cubicBezTo>
                  <a:cubicBezTo>
                    <a:pt x="275814" y="44640"/>
                    <a:pt x="264957" y="50186"/>
                    <a:pt x="255222" y="57267"/>
                  </a:cubicBezTo>
                  <a:cubicBezTo>
                    <a:pt x="187841" y="106770"/>
                    <a:pt x="120755" y="156627"/>
                    <a:pt x="53434" y="206189"/>
                  </a:cubicBezTo>
                  <a:cubicBezTo>
                    <a:pt x="43875" y="213210"/>
                    <a:pt x="33550" y="219110"/>
                    <a:pt x="26941" y="223418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338DEF7C-4B7F-0957-0C30-41CCE26DDD3A}"/>
                </a:ext>
              </a:extLst>
            </p:cNvPr>
            <p:cNvSpPr/>
            <p:nvPr/>
          </p:nvSpPr>
          <p:spPr>
            <a:xfrm>
              <a:off x="10402442" y="1915954"/>
              <a:ext cx="317514" cy="169071"/>
            </a:xfrm>
            <a:custGeom>
              <a:avLst/>
              <a:gdLst>
                <a:gd name="csX0" fmla="*/ 284475 w 317514"/>
                <a:gd name="csY0" fmla="*/ 118 h 169071"/>
                <a:gd name="csX1" fmla="*/ 317339 w 317514"/>
                <a:gd name="csY1" fmla="*/ 17701 h 169071"/>
                <a:gd name="csX2" fmla="*/ 298635 w 317514"/>
                <a:gd name="csY2" fmla="*/ 40594 h 169071"/>
                <a:gd name="csX3" fmla="*/ 103750 w 317514"/>
                <a:gd name="csY3" fmla="*/ 126737 h 169071"/>
                <a:gd name="csX4" fmla="*/ 43391 w 317514"/>
                <a:gd name="csY4" fmla="*/ 160900 h 169071"/>
                <a:gd name="csX5" fmla="*/ 24392 w 317514"/>
                <a:gd name="csY5" fmla="*/ 169042 h 169071"/>
                <a:gd name="csX6" fmla="*/ 1853 w 317514"/>
                <a:gd name="csY6" fmla="*/ 159130 h 169071"/>
                <a:gd name="csX7" fmla="*/ 3210 w 317514"/>
                <a:gd name="csY7" fmla="*/ 134644 h 169071"/>
                <a:gd name="csX8" fmla="*/ 16662 w 317514"/>
                <a:gd name="csY8" fmla="*/ 123256 h 169071"/>
                <a:gd name="csX9" fmla="*/ 237627 w 317514"/>
                <a:gd name="csY9" fmla="*/ 13453 h 169071"/>
                <a:gd name="csX10" fmla="*/ 284534 w 317514"/>
                <a:gd name="csY10" fmla="*/ 0 h 1690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17514" h="169071">
                  <a:moveTo>
                    <a:pt x="284475" y="118"/>
                  </a:moveTo>
                  <a:cubicBezTo>
                    <a:pt x="305656" y="-472"/>
                    <a:pt x="316041" y="6018"/>
                    <a:pt x="317339" y="17701"/>
                  </a:cubicBezTo>
                  <a:cubicBezTo>
                    <a:pt x="318814" y="31389"/>
                    <a:pt x="310849" y="37998"/>
                    <a:pt x="298635" y="40594"/>
                  </a:cubicBezTo>
                  <a:cubicBezTo>
                    <a:pt x="227773" y="55993"/>
                    <a:pt x="165821" y="91572"/>
                    <a:pt x="103750" y="126737"/>
                  </a:cubicBezTo>
                  <a:cubicBezTo>
                    <a:pt x="83630" y="138125"/>
                    <a:pt x="63628" y="149689"/>
                    <a:pt x="43391" y="160900"/>
                  </a:cubicBezTo>
                  <a:cubicBezTo>
                    <a:pt x="37254" y="164263"/>
                    <a:pt x="30469" y="169514"/>
                    <a:pt x="24392" y="169042"/>
                  </a:cubicBezTo>
                  <a:cubicBezTo>
                    <a:pt x="16367" y="168452"/>
                    <a:pt x="5511" y="165030"/>
                    <a:pt x="1853" y="159130"/>
                  </a:cubicBezTo>
                  <a:cubicBezTo>
                    <a:pt x="-1746" y="153347"/>
                    <a:pt x="555" y="142373"/>
                    <a:pt x="3210" y="134644"/>
                  </a:cubicBezTo>
                  <a:cubicBezTo>
                    <a:pt x="4862" y="129864"/>
                    <a:pt x="11588" y="126206"/>
                    <a:pt x="16662" y="123256"/>
                  </a:cubicBezTo>
                  <a:cubicBezTo>
                    <a:pt x="87996" y="82013"/>
                    <a:pt x="159153" y="40358"/>
                    <a:pt x="237627" y="13453"/>
                  </a:cubicBezTo>
                  <a:cubicBezTo>
                    <a:pt x="254678" y="7611"/>
                    <a:pt x="272320" y="3481"/>
                    <a:pt x="284534" y="0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D84F8734-486E-7BFA-1B8E-AC5781824951}"/>
                </a:ext>
              </a:extLst>
            </p:cNvPr>
            <p:cNvSpPr/>
            <p:nvPr/>
          </p:nvSpPr>
          <p:spPr>
            <a:xfrm>
              <a:off x="10746424" y="4196634"/>
              <a:ext cx="183071" cy="173184"/>
            </a:xfrm>
            <a:custGeom>
              <a:avLst/>
              <a:gdLst>
                <a:gd name="csX0" fmla="*/ 20382 w 183071"/>
                <a:gd name="csY0" fmla="*/ 0 h 173184"/>
                <a:gd name="csX1" fmla="*/ 44455 w 183071"/>
                <a:gd name="csY1" fmla="*/ 15577 h 173184"/>
                <a:gd name="csX2" fmla="*/ 166354 w 183071"/>
                <a:gd name="csY2" fmla="*/ 128153 h 173184"/>
                <a:gd name="csX3" fmla="*/ 177859 w 183071"/>
                <a:gd name="csY3" fmla="*/ 166505 h 173184"/>
                <a:gd name="csX4" fmla="*/ 136735 w 183071"/>
                <a:gd name="csY4" fmla="*/ 157773 h 173184"/>
                <a:gd name="csX5" fmla="*/ 17196 w 183071"/>
                <a:gd name="csY5" fmla="*/ 51568 h 173184"/>
                <a:gd name="csX6" fmla="*/ 2681 w 183071"/>
                <a:gd name="csY6" fmla="*/ 36641 h 173184"/>
                <a:gd name="csX7" fmla="*/ 1678 w 183071"/>
                <a:gd name="csY7" fmla="*/ 14633 h 173184"/>
                <a:gd name="csX8" fmla="*/ 20441 w 183071"/>
                <a:gd name="csY8" fmla="*/ 0 h 17318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83071" h="173184">
                  <a:moveTo>
                    <a:pt x="20382" y="0"/>
                  </a:moveTo>
                  <a:cubicBezTo>
                    <a:pt x="29704" y="5959"/>
                    <a:pt x="38023" y="9736"/>
                    <a:pt x="44455" y="15577"/>
                  </a:cubicBezTo>
                  <a:cubicBezTo>
                    <a:pt x="85343" y="52807"/>
                    <a:pt x="126055" y="90274"/>
                    <a:pt x="166354" y="128153"/>
                  </a:cubicBezTo>
                  <a:cubicBezTo>
                    <a:pt x="184586" y="145264"/>
                    <a:pt x="187064" y="155885"/>
                    <a:pt x="177859" y="166505"/>
                  </a:cubicBezTo>
                  <a:cubicBezTo>
                    <a:pt x="168242" y="177597"/>
                    <a:pt x="156146" y="175001"/>
                    <a:pt x="136735" y="157773"/>
                  </a:cubicBezTo>
                  <a:cubicBezTo>
                    <a:pt x="96908" y="122371"/>
                    <a:pt x="56963" y="87029"/>
                    <a:pt x="17196" y="51568"/>
                  </a:cubicBezTo>
                  <a:cubicBezTo>
                    <a:pt x="11944" y="46907"/>
                    <a:pt x="5159" y="42600"/>
                    <a:pt x="2681" y="36641"/>
                  </a:cubicBezTo>
                  <a:cubicBezTo>
                    <a:pt x="-33" y="30091"/>
                    <a:pt x="-1213" y="20592"/>
                    <a:pt x="1678" y="14633"/>
                  </a:cubicBezTo>
                  <a:cubicBezTo>
                    <a:pt x="4569" y="8614"/>
                    <a:pt x="13184" y="5310"/>
                    <a:pt x="20441" y="0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44272C8C-B507-7D08-1E12-9C50DEF0AD9C}"/>
                </a:ext>
              </a:extLst>
            </p:cNvPr>
            <p:cNvSpPr/>
            <p:nvPr/>
          </p:nvSpPr>
          <p:spPr>
            <a:xfrm>
              <a:off x="8278960" y="5092781"/>
              <a:ext cx="182962" cy="131262"/>
            </a:xfrm>
            <a:custGeom>
              <a:avLst/>
              <a:gdLst>
                <a:gd name="csX0" fmla="*/ 16469 w 182962"/>
                <a:gd name="csY0" fmla="*/ 131203 h 131262"/>
                <a:gd name="csX1" fmla="*/ 479 w 182962"/>
                <a:gd name="csY1" fmla="*/ 116394 h 131262"/>
                <a:gd name="csX2" fmla="*/ 6793 w 182962"/>
                <a:gd name="csY2" fmla="*/ 95389 h 131262"/>
                <a:gd name="csX3" fmla="*/ 16646 w 182962"/>
                <a:gd name="csY3" fmla="*/ 88840 h 131262"/>
                <a:gd name="csX4" fmla="*/ 133353 w 182962"/>
                <a:gd name="csY4" fmla="*/ 13966 h 131262"/>
                <a:gd name="csX5" fmla="*/ 157072 w 182962"/>
                <a:gd name="csY5" fmla="*/ 1339 h 131262"/>
                <a:gd name="csX6" fmla="*/ 182030 w 182962"/>
                <a:gd name="csY6" fmla="*/ 11842 h 131262"/>
                <a:gd name="csX7" fmla="*/ 177723 w 182962"/>
                <a:gd name="csY7" fmla="*/ 35974 h 131262"/>
                <a:gd name="csX8" fmla="*/ 29627 w 182962"/>
                <a:gd name="csY8" fmla="*/ 128430 h 131262"/>
                <a:gd name="csX9" fmla="*/ 16528 w 182962"/>
                <a:gd name="csY9" fmla="*/ 131262 h 13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82962" h="131262">
                  <a:moveTo>
                    <a:pt x="16469" y="131203"/>
                  </a:moveTo>
                  <a:cubicBezTo>
                    <a:pt x="12162" y="127486"/>
                    <a:pt x="3017" y="123179"/>
                    <a:pt x="479" y="116394"/>
                  </a:cubicBezTo>
                  <a:cubicBezTo>
                    <a:pt x="-1586" y="110848"/>
                    <a:pt x="3489" y="101997"/>
                    <a:pt x="6793" y="95389"/>
                  </a:cubicBezTo>
                  <a:cubicBezTo>
                    <a:pt x="8327" y="92321"/>
                    <a:pt x="13283" y="90964"/>
                    <a:pt x="16646" y="88840"/>
                  </a:cubicBezTo>
                  <a:cubicBezTo>
                    <a:pt x="55529" y="63882"/>
                    <a:pt x="94352" y="38806"/>
                    <a:pt x="133353" y="13966"/>
                  </a:cubicBezTo>
                  <a:cubicBezTo>
                    <a:pt x="140905" y="9127"/>
                    <a:pt x="148694" y="4053"/>
                    <a:pt x="157072" y="1339"/>
                  </a:cubicBezTo>
                  <a:cubicBezTo>
                    <a:pt x="167574" y="-2083"/>
                    <a:pt x="178844" y="926"/>
                    <a:pt x="182030" y="11842"/>
                  </a:cubicBezTo>
                  <a:cubicBezTo>
                    <a:pt x="184154" y="19099"/>
                    <a:pt x="182620" y="32787"/>
                    <a:pt x="177723" y="35974"/>
                  </a:cubicBezTo>
                  <a:cubicBezTo>
                    <a:pt x="128987" y="67717"/>
                    <a:pt x="79189" y="97926"/>
                    <a:pt x="29627" y="128430"/>
                  </a:cubicBezTo>
                  <a:cubicBezTo>
                    <a:pt x="27208" y="129906"/>
                    <a:pt x="23785" y="129787"/>
                    <a:pt x="16528" y="131262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38BF5BD0-02C6-7E63-B0D3-19EC5F374C25}"/>
                </a:ext>
              </a:extLst>
            </p:cNvPr>
            <p:cNvSpPr/>
            <p:nvPr/>
          </p:nvSpPr>
          <p:spPr>
            <a:xfrm>
              <a:off x="10591078" y="4042510"/>
              <a:ext cx="42349" cy="47354"/>
            </a:xfrm>
            <a:custGeom>
              <a:avLst/>
              <a:gdLst>
                <a:gd name="csX0" fmla="*/ 42323 w 42349"/>
                <a:gd name="csY0" fmla="*/ 26383 h 47354"/>
                <a:gd name="csX1" fmla="*/ 21023 w 42349"/>
                <a:gd name="csY1" fmla="*/ 47329 h 47354"/>
                <a:gd name="csX2" fmla="*/ 77 w 42349"/>
                <a:gd name="csY2" fmla="*/ 18949 h 47354"/>
                <a:gd name="csX3" fmla="*/ 19076 w 42349"/>
                <a:gd name="csY3" fmla="*/ 9 h 47354"/>
                <a:gd name="csX4" fmla="*/ 42323 w 42349"/>
                <a:gd name="csY4" fmla="*/ 26383 h 47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349" h="47354">
                  <a:moveTo>
                    <a:pt x="42323" y="26383"/>
                  </a:moveTo>
                  <a:cubicBezTo>
                    <a:pt x="41792" y="37948"/>
                    <a:pt x="31703" y="47919"/>
                    <a:pt x="21023" y="47329"/>
                  </a:cubicBezTo>
                  <a:cubicBezTo>
                    <a:pt x="9046" y="46680"/>
                    <a:pt x="-985" y="33228"/>
                    <a:pt x="77" y="18949"/>
                  </a:cubicBezTo>
                  <a:cubicBezTo>
                    <a:pt x="962" y="7267"/>
                    <a:pt x="7158" y="422"/>
                    <a:pt x="19076" y="9"/>
                  </a:cubicBezTo>
                  <a:cubicBezTo>
                    <a:pt x="31526" y="-403"/>
                    <a:pt x="42972" y="12872"/>
                    <a:pt x="42323" y="26383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9D3EAB99-DF24-789F-D2ED-9BFE32444786}"/>
                </a:ext>
              </a:extLst>
            </p:cNvPr>
            <p:cNvSpPr/>
            <p:nvPr/>
          </p:nvSpPr>
          <p:spPr>
            <a:xfrm>
              <a:off x="8574754" y="4991783"/>
              <a:ext cx="45564" cy="41875"/>
            </a:xfrm>
            <a:custGeom>
              <a:avLst/>
              <a:gdLst>
                <a:gd name="csX0" fmla="*/ 25954 w 45564"/>
                <a:gd name="csY0" fmla="*/ 26 h 41875"/>
                <a:gd name="csX1" fmla="*/ 45425 w 45564"/>
                <a:gd name="csY1" fmla="*/ 21503 h 41875"/>
                <a:gd name="csX2" fmla="*/ 19641 w 45564"/>
                <a:gd name="csY2" fmla="*/ 41859 h 41875"/>
                <a:gd name="csX3" fmla="*/ 111 w 45564"/>
                <a:gd name="csY3" fmla="*/ 20087 h 41875"/>
                <a:gd name="csX4" fmla="*/ 25954 w 45564"/>
                <a:gd name="csY4" fmla="*/ 26 h 418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5564" h="41875">
                  <a:moveTo>
                    <a:pt x="25954" y="26"/>
                  </a:moveTo>
                  <a:cubicBezTo>
                    <a:pt x="38108" y="616"/>
                    <a:pt x="46782" y="10175"/>
                    <a:pt x="45425" y="21503"/>
                  </a:cubicBezTo>
                  <a:cubicBezTo>
                    <a:pt x="44127" y="32419"/>
                    <a:pt x="31559" y="42331"/>
                    <a:pt x="19641" y="41859"/>
                  </a:cubicBezTo>
                  <a:cubicBezTo>
                    <a:pt x="8194" y="41387"/>
                    <a:pt x="-1128" y="31003"/>
                    <a:pt x="111" y="20087"/>
                  </a:cubicBezTo>
                  <a:cubicBezTo>
                    <a:pt x="1409" y="8818"/>
                    <a:pt x="13445" y="-563"/>
                    <a:pt x="25954" y="26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74D931B4-4BF1-0EC9-ADE0-EF0C71106E9A}"/>
                </a:ext>
              </a:extLst>
            </p:cNvPr>
            <p:cNvSpPr/>
            <p:nvPr/>
          </p:nvSpPr>
          <p:spPr>
            <a:xfrm>
              <a:off x="8204357" y="4707749"/>
              <a:ext cx="44971" cy="41180"/>
            </a:xfrm>
            <a:custGeom>
              <a:avLst/>
              <a:gdLst>
                <a:gd name="csX0" fmla="*/ 22924 w 44971"/>
                <a:gd name="csY0" fmla="*/ 41147 h 41180"/>
                <a:gd name="csX1" fmla="*/ 31 w 44971"/>
                <a:gd name="csY1" fmla="*/ 22030 h 41180"/>
                <a:gd name="csX2" fmla="*/ 20564 w 44971"/>
                <a:gd name="csY2" fmla="*/ 140 h 41180"/>
                <a:gd name="csX3" fmla="*/ 44814 w 44971"/>
                <a:gd name="csY3" fmla="*/ 17487 h 41180"/>
                <a:gd name="csX4" fmla="*/ 22983 w 44971"/>
                <a:gd name="csY4" fmla="*/ 41147 h 411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971" h="41180">
                  <a:moveTo>
                    <a:pt x="22924" y="41147"/>
                  </a:moveTo>
                  <a:cubicBezTo>
                    <a:pt x="11537" y="41796"/>
                    <a:pt x="680" y="32769"/>
                    <a:pt x="31" y="22030"/>
                  </a:cubicBezTo>
                  <a:cubicBezTo>
                    <a:pt x="-618" y="11587"/>
                    <a:pt x="8882" y="1439"/>
                    <a:pt x="20564" y="140"/>
                  </a:cubicBezTo>
                  <a:cubicBezTo>
                    <a:pt x="32306" y="-1158"/>
                    <a:pt x="43280" y="6690"/>
                    <a:pt x="44814" y="17487"/>
                  </a:cubicBezTo>
                  <a:cubicBezTo>
                    <a:pt x="46407" y="28816"/>
                    <a:pt x="35669" y="40439"/>
                    <a:pt x="22983" y="41147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C670A30E-AAE3-2079-2437-6E5253720D26}"/>
                </a:ext>
              </a:extLst>
            </p:cNvPr>
            <p:cNvSpPr/>
            <p:nvPr/>
          </p:nvSpPr>
          <p:spPr>
            <a:xfrm>
              <a:off x="10545051" y="3999622"/>
              <a:ext cx="44301" cy="40420"/>
            </a:xfrm>
            <a:custGeom>
              <a:avLst/>
              <a:gdLst>
                <a:gd name="csX0" fmla="*/ 21442 w 44301"/>
                <a:gd name="csY0" fmla="*/ 40419 h 40420"/>
                <a:gd name="csX1" fmla="*/ 24 w 44301"/>
                <a:gd name="csY1" fmla="*/ 19768 h 40420"/>
                <a:gd name="csX2" fmla="*/ 22858 w 44301"/>
                <a:gd name="csY2" fmla="*/ 3 h 40420"/>
                <a:gd name="csX3" fmla="*/ 44276 w 44301"/>
                <a:gd name="csY3" fmla="*/ 20240 h 40420"/>
                <a:gd name="csX4" fmla="*/ 21442 w 44301"/>
                <a:gd name="csY4" fmla="*/ 40419 h 404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301" h="40420">
                  <a:moveTo>
                    <a:pt x="21442" y="40419"/>
                  </a:moveTo>
                  <a:cubicBezTo>
                    <a:pt x="9878" y="40537"/>
                    <a:pt x="-566" y="30448"/>
                    <a:pt x="24" y="19768"/>
                  </a:cubicBezTo>
                  <a:cubicBezTo>
                    <a:pt x="614" y="9207"/>
                    <a:pt x="11057" y="180"/>
                    <a:pt x="22858" y="3"/>
                  </a:cubicBezTo>
                  <a:cubicBezTo>
                    <a:pt x="35130" y="-174"/>
                    <a:pt x="44866" y="9030"/>
                    <a:pt x="44276" y="20240"/>
                  </a:cubicBezTo>
                  <a:cubicBezTo>
                    <a:pt x="43686" y="30507"/>
                    <a:pt x="32593" y="40301"/>
                    <a:pt x="21442" y="40419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98295182-6B2D-6BFD-95A3-8EA9EA689B3C}"/>
                </a:ext>
              </a:extLst>
            </p:cNvPr>
            <p:cNvSpPr/>
            <p:nvPr/>
          </p:nvSpPr>
          <p:spPr>
            <a:xfrm>
              <a:off x="11016947" y="4467016"/>
              <a:ext cx="43958" cy="40692"/>
            </a:xfrm>
            <a:custGeom>
              <a:avLst/>
              <a:gdLst>
                <a:gd name="csX0" fmla="*/ 23158 w 43958"/>
                <a:gd name="csY0" fmla="*/ 40679 h 40692"/>
                <a:gd name="csX1" fmla="*/ 29 w 43958"/>
                <a:gd name="csY1" fmla="*/ 21562 h 40692"/>
                <a:gd name="csX2" fmla="*/ 20975 w 43958"/>
                <a:gd name="csY2" fmla="*/ 26 h 40692"/>
                <a:gd name="csX3" fmla="*/ 43927 w 43958"/>
                <a:gd name="csY3" fmla="*/ 19497 h 40692"/>
                <a:gd name="csX4" fmla="*/ 23158 w 43958"/>
                <a:gd name="csY4" fmla="*/ 40679 h 406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958" h="40692">
                  <a:moveTo>
                    <a:pt x="23158" y="40679"/>
                  </a:moveTo>
                  <a:cubicBezTo>
                    <a:pt x="11358" y="41092"/>
                    <a:pt x="678" y="32300"/>
                    <a:pt x="29" y="21562"/>
                  </a:cubicBezTo>
                  <a:cubicBezTo>
                    <a:pt x="-620" y="11177"/>
                    <a:pt x="9647" y="616"/>
                    <a:pt x="20975" y="26"/>
                  </a:cubicBezTo>
                  <a:cubicBezTo>
                    <a:pt x="32068" y="-564"/>
                    <a:pt x="43337" y="8994"/>
                    <a:pt x="43927" y="19497"/>
                  </a:cubicBezTo>
                  <a:cubicBezTo>
                    <a:pt x="44576" y="30648"/>
                    <a:pt x="35194" y="40266"/>
                    <a:pt x="23158" y="40679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FEC2934B-850E-5EFB-950F-DB95A347CBC6}"/>
                </a:ext>
              </a:extLst>
            </p:cNvPr>
            <p:cNvSpPr/>
            <p:nvPr/>
          </p:nvSpPr>
          <p:spPr>
            <a:xfrm>
              <a:off x="7974449" y="2131240"/>
              <a:ext cx="41014" cy="42354"/>
            </a:xfrm>
            <a:custGeom>
              <a:avLst/>
              <a:gdLst>
                <a:gd name="csX0" fmla="*/ 41014 w 41014"/>
                <a:gd name="csY0" fmla="*/ 14706 h 42354"/>
                <a:gd name="csX1" fmla="*/ 17944 w 41014"/>
                <a:gd name="csY1" fmla="*/ 42260 h 42354"/>
                <a:gd name="csX2" fmla="*/ 7 w 41014"/>
                <a:gd name="csY2" fmla="*/ 22258 h 42354"/>
                <a:gd name="csX3" fmla="*/ 22782 w 41014"/>
                <a:gd name="csY3" fmla="*/ 545 h 42354"/>
                <a:gd name="csX4" fmla="*/ 40955 w 41014"/>
                <a:gd name="csY4" fmla="*/ 14706 h 423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014" h="42354">
                  <a:moveTo>
                    <a:pt x="41014" y="14706"/>
                  </a:moveTo>
                  <a:cubicBezTo>
                    <a:pt x="40837" y="32525"/>
                    <a:pt x="29745" y="43499"/>
                    <a:pt x="17944" y="42260"/>
                  </a:cubicBezTo>
                  <a:cubicBezTo>
                    <a:pt x="6203" y="41021"/>
                    <a:pt x="302" y="33587"/>
                    <a:pt x="7" y="22258"/>
                  </a:cubicBezTo>
                  <a:cubicBezTo>
                    <a:pt x="-347" y="9986"/>
                    <a:pt x="11985" y="-2818"/>
                    <a:pt x="22782" y="545"/>
                  </a:cubicBezTo>
                  <a:cubicBezTo>
                    <a:pt x="30630" y="3023"/>
                    <a:pt x="36766" y="11225"/>
                    <a:pt x="40955" y="14706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A375DCB8-BF49-296C-9C2D-DB600F41CC0E}"/>
                </a:ext>
              </a:extLst>
            </p:cNvPr>
            <p:cNvSpPr/>
            <p:nvPr/>
          </p:nvSpPr>
          <p:spPr>
            <a:xfrm>
              <a:off x="10670183" y="4121451"/>
              <a:ext cx="41101" cy="41262"/>
            </a:xfrm>
            <a:custGeom>
              <a:avLst/>
              <a:gdLst>
                <a:gd name="csX0" fmla="*/ 41102 w 41101"/>
                <a:gd name="csY0" fmla="*/ 14941 h 41262"/>
                <a:gd name="csX1" fmla="*/ 19330 w 41101"/>
                <a:gd name="csY1" fmla="*/ 41256 h 41262"/>
                <a:gd name="csX2" fmla="*/ 36 w 41101"/>
                <a:gd name="csY2" fmla="*/ 22612 h 41262"/>
                <a:gd name="csX3" fmla="*/ 22398 w 41101"/>
                <a:gd name="csY3" fmla="*/ 545 h 41262"/>
                <a:gd name="csX4" fmla="*/ 41102 w 41101"/>
                <a:gd name="csY4" fmla="*/ 14941 h 412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101" h="41262">
                  <a:moveTo>
                    <a:pt x="41102" y="14941"/>
                  </a:moveTo>
                  <a:cubicBezTo>
                    <a:pt x="40630" y="31049"/>
                    <a:pt x="30245" y="41551"/>
                    <a:pt x="19330" y="41256"/>
                  </a:cubicBezTo>
                  <a:cubicBezTo>
                    <a:pt x="7588" y="40902"/>
                    <a:pt x="744" y="34471"/>
                    <a:pt x="36" y="22612"/>
                  </a:cubicBezTo>
                  <a:cubicBezTo>
                    <a:pt x="-731" y="9985"/>
                    <a:pt x="10893" y="-2818"/>
                    <a:pt x="22398" y="545"/>
                  </a:cubicBezTo>
                  <a:cubicBezTo>
                    <a:pt x="30363" y="2905"/>
                    <a:pt x="36559" y="11283"/>
                    <a:pt x="41102" y="14941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C4340A7E-879C-EBC0-B338-766C920C1B63}"/>
                </a:ext>
              </a:extLst>
            </p:cNvPr>
            <p:cNvSpPr/>
            <p:nvPr/>
          </p:nvSpPr>
          <p:spPr>
            <a:xfrm>
              <a:off x="9851585" y="2448834"/>
              <a:ext cx="38650" cy="40743"/>
            </a:xfrm>
            <a:custGeom>
              <a:avLst/>
              <a:gdLst>
                <a:gd name="csX0" fmla="*/ 38563 w 38650"/>
                <a:gd name="csY0" fmla="*/ 13246 h 40743"/>
                <a:gd name="csX1" fmla="*/ 19505 w 38650"/>
                <a:gd name="csY1" fmla="*/ 40741 h 40743"/>
                <a:gd name="csX2" fmla="*/ 93 w 38650"/>
                <a:gd name="csY2" fmla="*/ 22038 h 40743"/>
                <a:gd name="csX3" fmla="*/ 19387 w 38650"/>
                <a:gd name="csY3" fmla="*/ 325 h 40743"/>
                <a:gd name="csX4" fmla="*/ 38563 w 38650"/>
                <a:gd name="csY4" fmla="*/ 13187 h 407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650" h="40743">
                  <a:moveTo>
                    <a:pt x="38563" y="13246"/>
                  </a:moveTo>
                  <a:cubicBezTo>
                    <a:pt x="39625" y="30770"/>
                    <a:pt x="30951" y="40919"/>
                    <a:pt x="19505" y="40741"/>
                  </a:cubicBezTo>
                  <a:cubicBezTo>
                    <a:pt x="7468" y="40564"/>
                    <a:pt x="1273" y="33366"/>
                    <a:pt x="93" y="22038"/>
                  </a:cubicBezTo>
                  <a:cubicBezTo>
                    <a:pt x="-1087" y="10591"/>
                    <a:pt x="9179" y="-2212"/>
                    <a:pt x="19387" y="325"/>
                  </a:cubicBezTo>
                  <a:cubicBezTo>
                    <a:pt x="27470" y="2331"/>
                    <a:pt x="34137" y="10060"/>
                    <a:pt x="38563" y="13187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AFF46AB5-1245-980A-79F0-D59FC51F0AEC}"/>
                </a:ext>
              </a:extLst>
            </p:cNvPr>
            <p:cNvSpPr/>
            <p:nvPr/>
          </p:nvSpPr>
          <p:spPr>
            <a:xfrm>
              <a:off x="9777854" y="2509084"/>
              <a:ext cx="42206" cy="39441"/>
            </a:xfrm>
            <a:custGeom>
              <a:avLst/>
              <a:gdLst>
                <a:gd name="csX0" fmla="*/ 28215 w 42206"/>
                <a:gd name="csY0" fmla="*/ 80 h 39441"/>
                <a:gd name="csX1" fmla="*/ 41727 w 42206"/>
                <a:gd name="csY1" fmla="*/ 18784 h 39441"/>
                <a:gd name="csX2" fmla="*/ 21607 w 42206"/>
                <a:gd name="csY2" fmla="*/ 39435 h 39441"/>
                <a:gd name="csX3" fmla="*/ 12 w 42206"/>
                <a:gd name="csY3" fmla="*/ 19433 h 39441"/>
                <a:gd name="csX4" fmla="*/ 28215 w 42206"/>
                <a:gd name="csY4" fmla="*/ 21 h 394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2206" h="39441">
                  <a:moveTo>
                    <a:pt x="28215" y="80"/>
                  </a:moveTo>
                  <a:cubicBezTo>
                    <a:pt x="31519" y="4387"/>
                    <a:pt x="39485" y="10759"/>
                    <a:pt x="41727" y="18784"/>
                  </a:cubicBezTo>
                  <a:cubicBezTo>
                    <a:pt x="44677" y="29286"/>
                    <a:pt x="33525" y="39140"/>
                    <a:pt x="21607" y="39435"/>
                  </a:cubicBezTo>
                  <a:cubicBezTo>
                    <a:pt x="9924" y="39730"/>
                    <a:pt x="-401" y="30171"/>
                    <a:pt x="12" y="19433"/>
                  </a:cubicBezTo>
                  <a:cubicBezTo>
                    <a:pt x="425" y="9107"/>
                    <a:pt x="11576" y="-510"/>
                    <a:pt x="28215" y="21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FD18839B-B0A2-FA3D-5BD1-985D8817DF5B}"/>
                </a:ext>
              </a:extLst>
            </p:cNvPr>
            <p:cNvSpPr/>
            <p:nvPr/>
          </p:nvSpPr>
          <p:spPr>
            <a:xfrm>
              <a:off x="8135651" y="4774473"/>
              <a:ext cx="40593" cy="38871"/>
            </a:xfrm>
            <a:custGeom>
              <a:avLst/>
              <a:gdLst>
                <a:gd name="csX0" fmla="*/ 40594 w 40593"/>
                <a:gd name="csY0" fmla="*/ 23749 h 38871"/>
                <a:gd name="csX1" fmla="*/ 22185 w 40593"/>
                <a:gd name="csY1" fmla="*/ 38087 h 38871"/>
                <a:gd name="csX2" fmla="*/ 0 w 40593"/>
                <a:gd name="csY2" fmla="*/ 20386 h 38871"/>
                <a:gd name="csX3" fmla="*/ 17642 w 40593"/>
                <a:gd name="csY3" fmla="*/ 207 h 38871"/>
                <a:gd name="csX4" fmla="*/ 40535 w 40593"/>
                <a:gd name="csY4" fmla="*/ 23808 h 388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593" h="38871">
                  <a:moveTo>
                    <a:pt x="40594" y="23749"/>
                  </a:moveTo>
                  <a:cubicBezTo>
                    <a:pt x="36169" y="27408"/>
                    <a:pt x="30091" y="35432"/>
                    <a:pt x="22185" y="38087"/>
                  </a:cubicBezTo>
                  <a:cubicBezTo>
                    <a:pt x="11151" y="41804"/>
                    <a:pt x="59" y="31715"/>
                    <a:pt x="0" y="20386"/>
                  </a:cubicBezTo>
                  <a:cubicBezTo>
                    <a:pt x="0" y="8763"/>
                    <a:pt x="6372" y="1918"/>
                    <a:pt x="17642" y="207"/>
                  </a:cubicBezTo>
                  <a:cubicBezTo>
                    <a:pt x="29029" y="-1504"/>
                    <a:pt x="39768" y="7465"/>
                    <a:pt x="40535" y="23808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DE0F3ED9-9CA8-6541-ACFB-890C121B7AFC}"/>
                </a:ext>
              </a:extLst>
            </p:cNvPr>
            <p:cNvSpPr/>
            <p:nvPr/>
          </p:nvSpPr>
          <p:spPr>
            <a:xfrm>
              <a:off x="11089605" y="4558074"/>
              <a:ext cx="40311" cy="39994"/>
            </a:xfrm>
            <a:custGeom>
              <a:avLst/>
              <a:gdLst>
                <a:gd name="csX0" fmla="*/ 27676 w 40311"/>
                <a:gd name="csY0" fmla="*/ 127 h 39994"/>
                <a:gd name="csX1" fmla="*/ 40066 w 40311"/>
                <a:gd name="csY1" fmla="*/ 20188 h 39994"/>
                <a:gd name="csX2" fmla="*/ 18471 w 40311"/>
                <a:gd name="csY2" fmla="*/ 39895 h 39994"/>
                <a:gd name="csX3" fmla="*/ 3 w 40311"/>
                <a:gd name="csY3" fmla="*/ 19834 h 39994"/>
                <a:gd name="csX4" fmla="*/ 27617 w 40311"/>
                <a:gd name="csY4" fmla="*/ 68 h 399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0311" h="39994">
                  <a:moveTo>
                    <a:pt x="27676" y="127"/>
                  </a:moveTo>
                  <a:cubicBezTo>
                    <a:pt x="30862" y="4965"/>
                    <a:pt x="38296" y="11986"/>
                    <a:pt x="40066" y="20188"/>
                  </a:cubicBezTo>
                  <a:cubicBezTo>
                    <a:pt x="42249" y="30690"/>
                    <a:pt x="29446" y="41134"/>
                    <a:pt x="18471" y="39895"/>
                  </a:cubicBezTo>
                  <a:cubicBezTo>
                    <a:pt x="6907" y="38597"/>
                    <a:pt x="298" y="31398"/>
                    <a:pt x="3" y="19834"/>
                  </a:cubicBezTo>
                  <a:cubicBezTo>
                    <a:pt x="-233" y="9331"/>
                    <a:pt x="11804" y="-935"/>
                    <a:pt x="27617" y="68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5041B999-EEAD-5B0A-B8A1-B9968FA5D817}"/>
                </a:ext>
              </a:extLst>
            </p:cNvPr>
            <p:cNvSpPr/>
            <p:nvPr/>
          </p:nvSpPr>
          <p:spPr>
            <a:xfrm>
              <a:off x="10333525" y="2094613"/>
              <a:ext cx="37395" cy="38178"/>
            </a:xfrm>
            <a:custGeom>
              <a:avLst/>
              <a:gdLst>
                <a:gd name="csX0" fmla="*/ 12063 w 37395"/>
                <a:gd name="csY0" fmla="*/ 0 h 38178"/>
                <a:gd name="csX1" fmla="*/ 37257 w 37395"/>
                <a:gd name="csY1" fmla="*/ 18055 h 38178"/>
                <a:gd name="csX2" fmla="*/ 19792 w 37395"/>
                <a:gd name="csY2" fmla="*/ 38175 h 38178"/>
                <a:gd name="csX3" fmla="*/ 85 w 37395"/>
                <a:gd name="csY3" fmla="*/ 20533 h 38178"/>
                <a:gd name="csX4" fmla="*/ 12004 w 37395"/>
                <a:gd name="csY4" fmla="*/ 0 h 381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395" h="38178">
                  <a:moveTo>
                    <a:pt x="12063" y="0"/>
                  </a:moveTo>
                  <a:cubicBezTo>
                    <a:pt x="29233" y="177"/>
                    <a:pt x="35900" y="6490"/>
                    <a:pt x="37257" y="18055"/>
                  </a:cubicBezTo>
                  <a:cubicBezTo>
                    <a:pt x="38555" y="28852"/>
                    <a:pt x="30590" y="37998"/>
                    <a:pt x="19792" y="38175"/>
                  </a:cubicBezTo>
                  <a:cubicBezTo>
                    <a:pt x="7992" y="38352"/>
                    <a:pt x="-977" y="31861"/>
                    <a:pt x="85" y="20533"/>
                  </a:cubicBezTo>
                  <a:cubicBezTo>
                    <a:pt x="853" y="12568"/>
                    <a:pt x="8700" y="5310"/>
                    <a:pt x="12004" y="0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37B3F751-DAFA-F995-3E5B-F102ABDE297F}"/>
                </a:ext>
              </a:extLst>
            </p:cNvPr>
            <p:cNvSpPr/>
            <p:nvPr/>
          </p:nvSpPr>
          <p:spPr>
            <a:xfrm>
              <a:off x="7900213" y="2094663"/>
              <a:ext cx="37631" cy="37653"/>
            </a:xfrm>
            <a:custGeom>
              <a:avLst/>
              <a:gdLst>
                <a:gd name="csX0" fmla="*/ 19253 w 37631"/>
                <a:gd name="csY0" fmla="*/ 37594 h 37653"/>
                <a:gd name="csX1" fmla="*/ 18 w 37631"/>
                <a:gd name="csY1" fmla="*/ 19303 h 37653"/>
                <a:gd name="csX2" fmla="*/ 18132 w 37631"/>
                <a:gd name="csY2" fmla="*/ 10 h 37653"/>
                <a:gd name="csX3" fmla="*/ 37603 w 37631"/>
                <a:gd name="csY3" fmla="*/ 18123 h 37653"/>
                <a:gd name="csX4" fmla="*/ 19312 w 37631"/>
                <a:gd name="csY4" fmla="*/ 37653 h 376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7631" h="37653">
                  <a:moveTo>
                    <a:pt x="19253" y="37594"/>
                  </a:moveTo>
                  <a:cubicBezTo>
                    <a:pt x="7925" y="36886"/>
                    <a:pt x="431" y="31281"/>
                    <a:pt x="18" y="19303"/>
                  </a:cubicBezTo>
                  <a:cubicBezTo>
                    <a:pt x="-395" y="7385"/>
                    <a:pt x="6214" y="305"/>
                    <a:pt x="18132" y="10"/>
                  </a:cubicBezTo>
                  <a:cubicBezTo>
                    <a:pt x="29874" y="-285"/>
                    <a:pt x="37072" y="6205"/>
                    <a:pt x="37603" y="18123"/>
                  </a:cubicBezTo>
                  <a:cubicBezTo>
                    <a:pt x="38134" y="30160"/>
                    <a:pt x="31290" y="36414"/>
                    <a:pt x="19312" y="37653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95CD17DC-2D63-42BE-CEAE-24DD5A00DAD8}"/>
                </a:ext>
              </a:extLst>
            </p:cNvPr>
            <p:cNvSpPr/>
            <p:nvPr/>
          </p:nvSpPr>
          <p:spPr>
            <a:xfrm>
              <a:off x="8505336" y="5043231"/>
              <a:ext cx="36841" cy="36281"/>
            </a:xfrm>
            <a:custGeom>
              <a:avLst/>
              <a:gdLst>
                <a:gd name="csX0" fmla="*/ 36842 w 36841"/>
                <a:gd name="csY0" fmla="*/ 16196 h 36281"/>
                <a:gd name="csX1" fmla="*/ 13654 w 36841"/>
                <a:gd name="csY1" fmla="*/ 35667 h 36281"/>
                <a:gd name="csX2" fmla="*/ 260 w 36841"/>
                <a:gd name="csY2" fmla="*/ 15311 h 36281"/>
                <a:gd name="csX3" fmla="*/ 22150 w 36841"/>
                <a:gd name="csY3" fmla="*/ 1327 h 36281"/>
                <a:gd name="csX4" fmla="*/ 36842 w 36841"/>
                <a:gd name="csY4" fmla="*/ 16196 h 362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841" h="36281">
                  <a:moveTo>
                    <a:pt x="36842" y="16196"/>
                  </a:moveTo>
                  <a:cubicBezTo>
                    <a:pt x="34187" y="31477"/>
                    <a:pt x="23684" y="38499"/>
                    <a:pt x="13654" y="35667"/>
                  </a:cubicBezTo>
                  <a:cubicBezTo>
                    <a:pt x="3623" y="32775"/>
                    <a:pt x="-1215" y="25813"/>
                    <a:pt x="260" y="15311"/>
                  </a:cubicBezTo>
                  <a:cubicBezTo>
                    <a:pt x="1735" y="4749"/>
                    <a:pt x="12769" y="-3275"/>
                    <a:pt x="22150" y="1327"/>
                  </a:cubicBezTo>
                  <a:cubicBezTo>
                    <a:pt x="28935" y="4631"/>
                    <a:pt x="33420" y="12537"/>
                    <a:pt x="36842" y="16196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80F6E09C-E500-7CBB-0EE7-D8DEA49278BD}"/>
                </a:ext>
              </a:extLst>
            </p:cNvPr>
            <p:cNvSpPr/>
            <p:nvPr/>
          </p:nvSpPr>
          <p:spPr>
            <a:xfrm>
              <a:off x="8262624" y="4660364"/>
              <a:ext cx="36722" cy="36927"/>
            </a:xfrm>
            <a:custGeom>
              <a:avLst/>
              <a:gdLst>
                <a:gd name="csX0" fmla="*/ 36699 w 36722"/>
                <a:gd name="csY0" fmla="*/ 12714 h 36927"/>
                <a:gd name="csX1" fmla="*/ 17996 w 36722"/>
                <a:gd name="csY1" fmla="*/ 36905 h 36927"/>
                <a:gd name="csX2" fmla="*/ 118 w 36722"/>
                <a:gd name="csY2" fmla="*/ 20266 h 36927"/>
                <a:gd name="csX3" fmla="*/ 17111 w 36722"/>
                <a:gd name="csY3" fmla="*/ 265 h 36927"/>
                <a:gd name="csX4" fmla="*/ 36699 w 36722"/>
                <a:gd name="csY4" fmla="*/ 12655 h 3692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6722" h="36927">
                  <a:moveTo>
                    <a:pt x="36699" y="12714"/>
                  </a:moveTo>
                  <a:cubicBezTo>
                    <a:pt x="37230" y="28704"/>
                    <a:pt x="28734" y="37436"/>
                    <a:pt x="17996" y="36905"/>
                  </a:cubicBezTo>
                  <a:cubicBezTo>
                    <a:pt x="7552" y="36433"/>
                    <a:pt x="1298" y="30710"/>
                    <a:pt x="118" y="20266"/>
                  </a:cubicBezTo>
                  <a:cubicBezTo>
                    <a:pt x="-1121" y="9823"/>
                    <a:pt x="7611" y="-1919"/>
                    <a:pt x="17111" y="265"/>
                  </a:cubicBezTo>
                  <a:cubicBezTo>
                    <a:pt x="25194" y="2094"/>
                    <a:pt x="31979" y="9528"/>
                    <a:pt x="36699" y="12655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B27A36F7-44D6-161D-9425-054AA02C6CDE}"/>
                </a:ext>
              </a:extLst>
            </p:cNvPr>
            <p:cNvSpPr/>
            <p:nvPr/>
          </p:nvSpPr>
          <p:spPr>
            <a:xfrm>
              <a:off x="9449882" y="2222480"/>
              <a:ext cx="145728" cy="121182"/>
            </a:xfrm>
            <a:custGeom>
              <a:avLst/>
              <a:gdLst>
                <a:gd name="csX0" fmla="*/ 75277 w 145728"/>
                <a:gd name="csY0" fmla="*/ 121183 h 121182"/>
                <a:gd name="csX1" fmla="*/ 3176 w 145728"/>
                <a:gd name="csY1" fmla="*/ 59466 h 121182"/>
                <a:gd name="csX2" fmla="*/ 1111 w 145728"/>
                <a:gd name="csY2" fmla="*/ 17811 h 121182"/>
                <a:gd name="csX3" fmla="*/ 18457 w 145728"/>
                <a:gd name="csY3" fmla="*/ 523 h 121182"/>
                <a:gd name="csX4" fmla="*/ 38990 w 145728"/>
                <a:gd name="csY4" fmla="*/ 17870 h 121182"/>
                <a:gd name="csX5" fmla="*/ 41646 w 145728"/>
                <a:gd name="csY5" fmla="*/ 41825 h 121182"/>
                <a:gd name="csX6" fmla="*/ 51558 w 145728"/>
                <a:gd name="csY6" fmla="*/ 66311 h 121182"/>
                <a:gd name="csX7" fmla="*/ 77696 w 145728"/>
                <a:gd name="csY7" fmla="*/ 77226 h 121182"/>
                <a:gd name="csX8" fmla="*/ 97108 w 145728"/>
                <a:gd name="csY8" fmla="*/ 57519 h 121182"/>
                <a:gd name="csX9" fmla="*/ 100884 w 145728"/>
                <a:gd name="csY9" fmla="*/ 27605 h 121182"/>
                <a:gd name="csX10" fmla="*/ 119234 w 145728"/>
                <a:gd name="csY10" fmla="*/ 6718 h 121182"/>
                <a:gd name="csX11" fmla="*/ 141655 w 145728"/>
                <a:gd name="csY11" fmla="*/ 23357 h 121182"/>
                <a:gd name="csX12" fmla="*/ 75336 w 145728"/>
                <a:gd name="csY12" fmla="*/ 121183 h 1211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145728" h="121182">
                  <a:moveTo>
                    <a:pt x="75277" y="121183"/>
                  </a:moveTo>
                  <a:cubicBezTo>
                    <a:pt x="40879" y="121183"/>
                    <a:pt x="12380" y="97818"/>
                    <a:pt x="3176" y="59466"/>
                  </a:cubicBezTo>
                  <a:cubicBezTo>
                    <a:pt x="-69" y="46073"/>
                    <a:pt x="-954" y="31322"/>
                    <a:pt x="1111" y="17811"/>
                  </a:cubicBezTo>
                  <a:cubicBezTo>
                    <a:pt x="2173" y="11084"/>
                    <a:pt x="11377" y="2293"/>
                    <a:pt x="18457" y="523"/>
                  </a:cubicBezTo>
                  <a:cubicBezTo>
                    <a:pt x="29904" y="-2368"/>
                    <a:pt x="36630" y="7190"/>
                    <a:pt x="38990" y="17870"/>
                  </a:cubicBezTo>
                  <a:cubicBezTo>
                    <a:pt x="40702" y="25658"/>
                    <a:pt x="39757" y="34095"/>
                    <a:pt x="41646" y="41825"/>
                  </a:cubicBezTo>
                  <a:cubicBezTo>
                    <a:pt x="43770" y="50439"/>
                    <a:pt x="45717" y="60705"/>
                    <a:pt x="51558" y="66311"/>
                  </a:cubicBezTo>
                  <a:cubicBezTo>
                    <a:pt x="57989" y="72506"/>
                    <a:pt x="68610" y="76695"/>
                    <a:pt x="77696" y="77226"/>
                  </a:cubicBezTo>
                  <a:cubicBezTo>
                    <a:pt x="89142" y="77934"/>
                    <a:pt x="95102" y="68140"/>
                    <a:pt x="97108" y="57519"/>
                  </a:cubicBezTo>
                  <a:cubicBezTo>
                    <a:pt x="98996" y="47666"/>
                    <a:pt x="99527" y="37576"/>
                    <a:pt x="100884" y="27605"/>
                  </a:cubicBezTo>
                  <a:cubicBezTo>
                    <a:pt x="102359" y="16572"/>
                    <a:pt x="107669" y="8016"/>
                    <a:pt x="119234" y="6718"/>
                  </a:cubicBezTo>
                  <a:cubicBezTo>
                    <a:pt x="130975" y="5420"/>
                    <a:pt x="137583" y="13385"/>
                    <a:pt x="141655" y="23357"/>
                  </a:cubicBezTo>
                  <a:cubicBezTo>
                    <a:pt x="158529" y="64894"/>
                    <a:pt x="120355" y="121124"/>
                    <a:pt x="75336" y="121183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5E503033-9CE3-71EC-705A-606231A480F6}"/>
                </a:ext>
              </a:extLst>
            </p:cNvPr>
            <p:cNvSpPr/>
            <p:nvPr/>
          </p:nvSpPr>
          <p:spPr>
            <a:xfrm>
              <a:off x="9103637" y="2216573"/>
              <a:ext cx="152234" cy="118138"/>
            </a:xfrm>
            <a:custGeom>
              <a:avLst/>
              <a:gdLst>
                <a:gd name="csX0" fmla="*/ 152235 w 152234"/>
                <a:gd name="csY0" fmla="*/ 31506 h 118138"/>
                <a:gd name="csX1" fmla="*/ 114768 w 152234"/>
                <a:gd name="csY1" fmla="*/ 104374 h 118138"/>
                <a:gd name="csX2" fmla="*/ 30631 w 152234"/>
                <a:gd name="csY2" fmla="*/ 103430 h 118138"/>
                <a:gd name="csX3" fmla="*/ 2369 w 152234"/>
                <a:gd name="csY3" fmla="*/ 25959 h 118138"/>
                <a:gd name="csX4" fmla="*/ 23255 w 152234"/>
                <a:gd name="csY4" fmla="*/ 7964 h 118138"/>
                <a:gd name="csX5" fmla="*/ 41546 w 152234"/>
                <a:gd name="csY5" fmla="*/ 28320 h 118138"/>
                <a:gd name="csX6" fmla="*/ 42313 w 152234"/>
                <a:gd name="csY6" fmla="*/ 49324 h 118138"/>
                <a:gd name="csX7" fmla="*/ 68392 w 152234"/>
                <a:gd name="csY7" fmla="*/ 74578 h 118138"/>
                <a:gd name="csX8" fmla="*/ 97716 w 152234"/>
                <a:gd name="csY8" fmla="*/ 58942 h 118138"/>
                <a:gd name="csX9" fmla="*/ 109399 w 152234"/>
                <a:gd name="csY9" fmla="*/ 21888 h 118138"/>
                <a:gd name="csX10" fmla="*/ 133767 w 152234"/>
                <a:gd name="csY10" fmla="*/ 529 h 118138"/>
                <a:gd name="csX11" fmla="*/ 152176 w 152234"/>
                <a:gd name="csY11" fmla="*/ 31624 h 1181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52234" h="118138">
                  <a:moveTo>
                    <a:pt x="152235" y="31506"/>
                  </a:moveTo>
                  <a:cubicBezTo>
                    <a:pt x="148872" y="58116"/>
                    <a:pt x="139018" y="85139"/>
                    <a:pt x="114768" y="104374"/>
                  </a:cubicBezTo>
                  <a:cubicBezTo>
                    <a:pt x="90813" y="123372"/>
                    <a:pt x="56651" y="122369"/>
                    <a:pt x="30631" y="103430"/>
                  </a:cubicBezTo>
                  <a:cubicBezTo>
                    <a:pt x="6971" y="86260"/>
                    <a:pt x="-5538" y="51862"/>
                    <a:pt x="2369" y="25959"/>
                  </a:cubicBezTo>
                  <a:cubicBezTo>
                    <a:pt x="5555" y="15457"/>
                    <a:pt x="11396" y="7197"/>
                    <a:pt x="23255" y="7964"/>
                  </a:cubicBezTo>
                  <a:cubicBezTo>
                    <a:pt x="34997" y="8731"/>
                    <a:pt x="40602" y="17050"/>
                    <a:pt x="41546" y="28320"/>
                  </a:cubicBezTo>
                  <a:cubicBezTo>
                    <a:pt x="42136" y="35282"/>
                    <a:pt x="41310" y="42421"/>
                    <a:pt x="42313" y="49324"/>
                  </a:cubicBezTo>
                  <a:cubicBezTo>
                    <a:pt x="44555" y="64075"/>
                    <a:pt x="54055" y="72158"/>
                    <a:pt x="68392" y="74578"/>
                  </a:cubicBezTo>
                  <a:cubicBezTo>
                    <a:pt x="82022" y="76879"/>
                    <a:pt x="92524" y="71273"/>
                    <a:pt x="97716" y="58942"/>
                  </a:cubicBezTo>
                  <a:cubicBezTo>
                    <a:pt x="102732" y="47023"/>
                    <a:pt x="105623" y="34279"/>
                    <a:pt x="109399" y="21888"/>
                  </a:cubicBezTo>
                  <a:cubicBezTo>
                    <a:pt x="114119" y="6430"/>
                    <a:pt x="123501" y="-2303"/>
                    <a:pt x="133767" y="529"/>
                  </a:cubicBezTo>
                  <a:cubicBezTo>
                    <a:pt x="147574" y="4306"/>
                    <a:pt x="151763" y="15221"/>
                    <a:pt x="152176" y="31624"/>
                  </a:cubicBezTo>
                  <a:close/>
                </a:path>
              </a:pathLst>
            </a:custGeom>
            <a:grpFill/>
            <a:ln w="5890" cap="flat">
              <a:noFill/>
              <a:prstDash val="solid"/>
              <a:miter/>
            </a:ln>
          </p:spPr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805190BE-A58D-BAD6-9764-CB4F894A4DE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88DC6FBC-73A0-B3EE-60B8-D3C84EB5765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EDC78CF-379D-BD19-A19A-0CA743989B01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5E233505-31BD-3C2F-7DB4-6C03FAF1078C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2FF896D-0E47-D35D-8902-78C2079BAB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5693409"/>
      </p:ext>
    </p:extLst>
  </p:cSld>
  <p:clrMapOvr>
    <a:masterClrMapping/>
  </p:clrMapOvr>
  <p:hf sldNum="0" hdr="0" ftr="0" dt="0"/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13CA326-728F-524C-17EE-68BD6731520A}"/>
              </a:ext>
            </a:extLst>
          </p:cNvPr>
          <p:cNvGrpSpPr/>
          <p:nvPr userDrawn="1"/>
        </p:nvGrpSpPr>
        <p:grpSpPr>
          <a:xfrm>
            <a:off x="6942816" y="2082980"/>
            <a:ext cx="4697519" cy="4436394"/>
            <a:chOff x="6942816" y="2082980"/>
            <a:chExt cx="4697519" cy="4436394"/>
          </a:xfrm>
          <a:solidFill>
            <a:schemeClr val="tx1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5CE0A1C2-D451-F5ED-E8AB-D9C23CC1B1FE}"/>
                </a:ext>
              </a:extLst>
            </p:cNvPr>
            <p:cNvSpPr/>
            <p:nvPr/>
          </p:nvSpPr>
          <p:spPr>
            <a:xfrm>
              <a:off x="6942816" y="2082980"/>
              <a:ext cx="2842132" cy="4364710"/>
            </a:xfrm>
            <a:custGeom>
              <a:avLst/>
              <a:gdLst>
                <a:gd name="csX0" fmla="*/ 979564 w 2842132"/>
                <a:gd name="csY0" fmla="*/ 1702231 h 4364710"/>
                <a:gd name="csX1" fmla="*/ 1204926 w 2842132"/>
                <a:gd name="csY1" fmla="*/ 1564894 h 4364710"/>
                <a:gd name="csX2" fmla="*/ 1263717 w 2842132"/>
                <a:gd name="csY2" fmla="*/ 1510630 h 4364710"/>
                <a:gd name="csX3" fmla="*/ 1273089 w 2842132"/>
                <a:gd name="csY3" fmla="*/ 1475857 h 4364710"/>
                <a:gd name="csX4" fmla="*/ 1168928 w 2842132"/>
                <a:gd name="csY4" fmla="*/ 1158262 h 4364710"/>
                <a:gd name="csX5" fmla="*/ 958849 w 2842132"/>
                <a:gd name="csY5" fmla="*/ 514605 h 4364710"/>
                <a:gd name="csX6" fmla="*/ 944418 w 2842132"/>
                <a:gd name="csY6" fmla="*/ 471205 h 4364710"/>
                <a:gd name="csX7" fmla="*/ 961458 w 2842132"/>
                <a:gd name="csY7" fmla="*/ 430520 h 4364710"/>
                <a:gd name="csX8" fmla="*/ 1031857 w 2842132"/>
                <a:gd name="csY8" fmla="*/ 399101 h 4364710"/>
                <a:gd name="csX9" fmla="*/ 1292260 w 2842132"/>
                <a:gd name="csY9" fmla="*/ 288710 h 4364710"/>
                <a:gd name="csX10" fmla="*/ 1838305 w 2842132"/>
                <a:gd name="csY10" fmla="*/ 54029 h 4364710"/>
                <a:gd name="csX11" fmla="*/ 1898853 w 2842132"/>
                <a:gd name="csY11" fmla="*/ 39384 h 4364710"/>
                <a:gd name="csX12" fmla="*/ 2414758 w 2842132"/>
                <a:gd name="csY12" fmla="*/ 1096 h 4364710"/>
                <a:gd name="csX13" fmla="*/ 2426154 w 2842132"/>
                <a:gd name="csY13" fmla="*/ 244 h 4364710"/>
                <a:gd name="csX14" fmla="*/ 2491601 w 2842132"/>
                <a:gd name="csY14" fmla="*/ 45455 h 4364710"/>
                <a:gd name="csX15" fmla="*/ 2531593 w 2842132"/>
                <a:gd name="csY15" fmla="*/ 167615 h 4364710"/>
                <a:gd name="csX16" fmla="*/ 2610672 w 2842132"/>
                <a:gd name="csY16" fmla="*/ 411775 h 4364710"/>
                <a:gd name="csX17" fmla="*/ 2781345 w 2842132"/>
                <a:gd name="csY17" fmla="*/ 929757 h 4364710"/>
                <a:gd name="csX18" fmla="*/ 2838804 w 2842132"/>
                <a:gd name="csY18" fmla="*/ 1109323 h 4364710"/>
                <a:gd name="csX19" fmla="*/ 2818142 w 2842132"/>
                <a:gd name="csY19" fmla="*/ 1158634 h 4364710"/>
                <a:gd name="csX20" fmla="*/ 2797054 w 2842132"/>
                <a:gd name="csY20" fmla="*/ 1167368 h 4364710"/>
                <a:gd name="csX21" fmla="*/ 1853163 w 2842132"/>
                <a:gd name="csY21" fmla="*/ 1538747 h 4364710"/>
                <a:gd name="csX22" fmla="*/ 1771900 w 2842132"/>
                <a:gd name="csY22" fmla="*/ 1580017 h 4364710"/>
                <a:gd name="csX23" fmla="*/ 1757362 w 2842132"/>
                <a:gd name="csY23" fmla="*/ 1588964 h 4364710"/>
                <a:gd name="csX24" fmla="*/ 1648675 w 2842132"/>
                <a:gd name="csY24" fmla="*/ 1685083 h 4364710"/>
                <a:gd name="csX25" fmla="*/ 1431567 w 2842132"/>
                <a:gd name="csY25" fmla="*/ 1923226 h 4364710"/>
                <a:gd name="csX26" fmla="*/ 1418573 w 2842132"/>
                <a:gd name="csY26" fmla="*/ 1972165 h 4364710"/>
                <a:gd name="csX27" fmla="*/ 1434283 w 2842132"/>
                <a:gd name="csY27" fmla="*/ 2029943 h 4364710"/>
                <a:gd name="csX28" fmla="*/ 1404941 w 2842132"/>
                <a:gd name="csY28" fmla="*/ 2098319 h 4364710"/>
                <a:gd name="csX29" fmla="*/ 1212701 w 2842132"/>
                <a:gd name="csY29" fmla="*/ 2184001 h 4364710"/>
                <a:gd name="csX30" fmla="*/ 1122173 w 2842132"/>
                <a:gd name="csY30" fmla="*/ 2209988 h 4364710"/>
                <a:gd name="csX31" fmla="*/ 1107369 w 2842132"/>
                <a:gd name="csY31" fmla="*/ 2231768 h 4364710"/>
                <a:gd name="csX32" fmla="*/ 1139693 w 2842132"/>
                <a:gd name="csY32" fmla="*/ 2417405 h 4364710"/>
                <a:gd name="csX33" fmla="*/ 1259616 w 2842132"/>
                <a:gd name="csY33" fmla="*/ 2952161 h 4364710"/>
                <a:gd name="csX34" fmla="*/ 1359836 w 2842132"/>
                <a:gd name="csY34" fmla="*/ 3476587 h 4364710"/>
                <a:gd name="csX35" fmla="*/ 1371978 w 2842132"/>
                <a:gd name="csY35" fmla="*/ 3552737 h 4364710"/>
                <a:gd name="csX36" fmla="*/ 1318406 w 2842132"/>
                <a:gd name="csY36" fmla="*/ 3598960 h 4364710"/>
                <a:gd name="csX37" fmla="*/ 1196939 w 2842132"/>
                <a:gd name="csY37" fmla="*/ 3567168 h 4364710"/>
                <a:gd name="csX38" fmla="*/ 1170259 w 2842132"/>
                <a:gd name="csY38" fmla="*/ 3582558 h 4364710"/>
                <a:gd name="csX39" fmla="*/ 1091340 w 2842132"/>
                <a:gd name="csY39" fmla="*/ 3918578 h 4364710"/>
                <a:gd name="csX40" fmla="*/ 1086281 w 2842132"/>
                <a:gd name="csY40" fmla="*/ 3946695 h 4364710"/>
                <a:gd name="csX41" fmla="*/ 1265953 w 2842132"/>
                <a:gd name="csY41" fmla="*/ 4308915 h 4364710"/>
                <a:gd name="csX42" fmla="*/ 1286615 w 2842132"/>
                <a:gd name="csY42" fmla="*/ 4332293 h 4364710"/>
                <a:gd name="csX43" fmla="*/ 1261799 w 2842132"/>
                <a:gd name="csY43" fmla="*/ 4356842 h 4364710"/>
                <a:gd name="csX44" fmla="*/ 1173987 w 2842132"/>
                <a:gd name="csY44" fmla="*/ 4362700 h 4364710"/>
                <a:gd name="csX45" fmla="*/ 1053691 w 2842132"/>
                <a:gd name="csY45" fmla="*/ 4340494 h 4364710"/>
                <a:gd name="csX46" fmla="*/ 922691 w 2842132"/>
                <a:gd name="csY46" fmla="*/ 4220624 h 4364710"/>
                <a:gd name="csX47" fmla="*/ 901230 w 2842132"/>
                <a:gd name="csY47" fmla="*/ 4172537 h 4364710"/>
                <a:gd name="csX48" fmla="*/ 883977 w 2842132"/>
                <a:gd name="csY48" fmla="*/ 4189844 h 4364710"/>
                <a:gd name="csX49" fmla="*/ 812672 w 2842132"/>
                <a:gd name="csY49" fmla="*/ 4271586 h 4364710"/>
                <a:gd name="csX50" fmla="*/ 780455 w 2842132"/>
                <a:gd name="csY50" fmla="*/ 4283195 h 4364710"/>
                <a:gd name="csX51" fmla="*/ 767248 w 2842132"/>
                <a:gd name="csY51" fmla="*/ 4251563 h 4364710"/>
                <a:gd name="csX52" fmla="*/ 808199 w 2842132"/>
                <a:gd name="csY52" fmla="*/ 3868095 h 4364710"/>
                <a:gd name="csX53" fmla="*/ 828967 w 2842132"/>
                <a:gd name="csY53" fmla="*/ 3721013 h 4364710"/>
                <a:gd name="csX54" fmla="*/ 809371 w 2842132"/>
                <a:gd name="csY54" fmla="*/ 3731344 h 4364710"/>
                <a:gd name="csX55" fmla="*/ 650626 w 2842132"/>
                <a:gd name="csY55" fmla="*/ 3791146 h 4364710"/>
                <a:gd name="csX56" fmla="*/ 348634 w 2842132"/>
                <a:gd name="csY56" fmla="*/ 3800412 h 4364710"/>
                <a:gd name="csX57" fmla="*/ 100267 w 2842132"/>
                <a:gd name="csY57" fmla="*/ 3958251 h 4364710"/>
                <a:gd name="csX58" fmla="*/ 76996 w 2842132"/>
                <a:gd name="csY58" fmla="*/ 4034614 h 4364710"/>
                <a:gd name="csX59" fmla="*/ 53565 w 2842132"/>
                <a:gd name="csY59" fmla="*/ 4066246 h 4364710"/>
                <a:gd name="csX60" fmla="*/ 21667 w 2842132"/>
                <a:gd name="csY60" fmla="*/ 4038342 h 4364710"/>
                <a:gd name="csX61" fmla="*/ 7342 w 2842132"/>
                <a:gd name="csY61" fmla="*/ 3858829 h 4364710"/>
                <a:gd name="csX62" fmla="*/ 100640 w 2842132"/>
                <a:gd name="csY62" fmla="*/ 3679317 h 4364710"/>
                <a:gd name="csX63" fmla="*/ 102877 w 2842132"/>
                <a:gd name="csY63" fmla="*/ 3673246 h 4364710"/>
                <a:gd name="csX64" fmla="*/ 59157 w 2842132"/>
                <a:gd name="csY64" fmla="*/ 3654076 h 4364710"/>
                <a:gd name="csX65" fmla="*/ 26034 w 2842132"/>
                <a:gd name="csY65" fmla="*/ 3637408 h 4364710"/>
                <a:gd name="csX66" fmla="*/ 5851 w 2842132"/>
                <a:gd name="csY66" fmla="*/ 3608865 h 4364710"/>
                <a:gd name="csX67" fmla="*/ 33915 w 2842132"/>
                <a:gd name="csY67" fmla="*/ 3584848 h 4364710"/>
                <a:gd name="csX68" fmla="*/ 265402 w 2842132"/>
                <a:gd name="csY68" fmla="*/ 3550767 h 4364710"/>
                <a:gd name="csX69" fmla="*/ 317269 w 2842132"/>
                <a:gd name="csY69" fmla="*/ 3503639 h 4364710"/>
                <a:gd name="csX70" fmla="*/ 365569 w 2842132"/>
                <a:gd name="csY70" fmla="*/ 3103770 h 4364710"/>
                <a:gd name="csX71" fmla="*/ 408330 w 2842132"/>
                <a:gd name="csY71" fmla="*/ 2740591 h 4364710"/>
                <a:gd name="csX72" fmla="*/ 450931 w 2842132"/>
                <a:gd name="csY72" fmla="*/ 2411973 h 4364710"/>
                <a:gd name="csX73" fmla="*/ 547477 w 2842132"/>
                <a:gd name="csY73" fmla="*/ 1861028 h 4364710"/>
                <a:gd name="csX74" fmla="*/ 557063 w 2842132"/>
                <a:gd name="csY74" fmla="*/ 1817361 h 4364710"/>
                <a:gd name="csX75" fmla="*/ 522449 w 2842132"/>
                <a:gd name="csY75" fmla="*/ 1794144 h 4364710"/>
                <a:gd name="csX76" fmla="*/ 352948 w 2842132"/>
                <a:gd name="csY76" fmla="*/ 1484483 h 4364710"/>
                <a:gd name="csX77" fmla="*/ 352948 w 2842132"/>
                <a:gd name="csY77" fmla="*/ 1435278 h 4364710"/>
                <a:gd name="csX78" fmla="*/ 261354 w 2842132"/>
                <a:gd name="csY78" fmla="*/ 1410676 h 4364710"/>
                <a:gd name="csX79" fmla="*/ 251237 w 2842132"/>
                <a:gd name="csY79" fmla="*/ 1479424 h 4364710"/>
                <a:gd name="csX80" fmla="*/ 199209 w 2842132"/>
                <a:gd name="csY80" fmla="*/ 1526339 h 4364710"/>
                <a:gd name="csX81" fmla="*/ 246870 w 2842132"/>
                <a:gd name="csY81" fmla="*/ 1608454 h 4364710"/>
                <a:gd name="csX82" fmla="*/ 205280 w 2842132"/>
                <a:gd name="csY82" fmla="*/ 1689184 h 4364710"/>
                <a:gd name="csX83" fmla="*/ 241012 w 2842132"/>
                <a:gd name="csY83" fmla="*/ 1797019 h 4364710"/>
                <a:gd name="csX84" fmla="*/ 281271 w 2842132"/>
                <a:gd name="csY84" fmla="*/ 1832059 h 4364710"/>
                <a:gd name="csX85" fmla="*/ 280152 w 2842132"/>
                <a:gd name="csY85" fmla="*/ 1862626 h 4364710"/>
                <a:gd name="csX86" fmla="*/ 224717 w 2842132"/>
                <a:gd name="csY86" fmla="*/ 1891701 h 4364710"/>
                <a:gd name="csX87" fmla="*/ 190796 w 2842132"/>
                <a:gd name="csY87" fmla="*/ 1825988 h 4364710"/>
                <a:gd name="csX88" fmla="*/ 137331 w 2842132"/>
                <a:gd name="csY88" fmla="*/ 1705160 h 4364710"/>
                <a:gd name="csX89" fmla="*/ 60062 w 2842132"/>
                <a:gd name="csY89" fmla="*/ 1619903 h 4364710"/>
                <a:gd name="csX90" fmla="*/ 117681 w 2842132"/>
                <a:gd name="csY90" fmla="*/ 1521600 h 4364710"/>
                <a:gd name="csX91" fmla="*/ 106231 w 2842132"/>
                <a:gd name="csY91" fmla="*/ 1509032 h 4364710"/>
                <a:gd name="csX92" fmla="*/ 85996 w 2842132"/>
                <a:gd name="csY92" fmla="*/ 1387352 h 4364710"/>
                <a:gd name="csX93" fmla="*/ 200168 w 2842132"/>
                <a:gd name="csY93" fmla="*/ 1347626 h 4364710"/>
                <a:gd name="csX94" fmla="*/ 213587 w 2842132"/>
                <a:gd name="csY94" fmla="*/ 1352472 h 4364710"/>
                <a:gd name="csX95" fmla="*/ 219658 w 2842132"/>
                <a:gd name="csY95" fmla="*/ 1353537 h 4364710"/>
                <a:gd name="csX96" fmla="*/ 217741 w 2842132"/>
                <a:gd name="csY96" fmla="*/ 1347945 h 4364710"/>
                <a:gd name="csX97" fmla="*/ 218913 w 2842132"/>
                <a:gd name="csY97" fmla="*/ 1285587 h 4364710"/>
                <a:gd name="csX98" fmla="*/ 330848 w 2842132"/>
                <a:gd name="csY98" fmla="*/ 1195059 h 4364710"/>
                <a:gd name="csX99" fmla="*/ 448695 w 2842132"/>
                <a:gd name="csY99" fmla="*/ 1277546 h 4364710"/>
                <a:gd name="csX100" fmla="*/ 454286 w 2842132"/>
                <a:gd name="csY100" fmla="*/ 1297782 h 4364710"/>
                <a:gd name="csX101" fmla="*/ 477238 w 2842132"/>
                <a:gd name="csY101" fmla="*/ 1283191 h 4364710"/>
                <a:gd name="csX102" fmla="*/ 682684 w 2842132"/>
                <a:gd name="csY102" fmla="*/ 1211354 h 4364710"/>
                <a:gd name="csX103" fmla="*/ 866084 w 2842132"/>
                <a:gd name="csY103" fmla="*/ 1280315 h 4364710"/>
                <a:gd name="csX104" fmla="*/ 895373 w 2842132"/>
                <a:gd name="csY104" fmla="*/ 1300657 h 4364710"/>
                <a:gd name="csX105" fmla="*/ 925939 w 2842132"/>
                <a:gd name="csY105" fmla="*/ 1281593 h 4364710"/>
                <a:gd name="csX106" fmla="*/ 966783 w 2842132"/>
                <a:gd name="csY106" fmla="*/ 1255553 h 4364710"/>
                <a:gd name="csX107" fmla="*/ 1027970 w 2842132"/>
                <a:gd name="csY107" fmla="*/ 1255659 h 4364710"/>
                <a:gd name="csX108" fmla="*/ 1039845 w 2842132"/>
                <a:gd name="csY108" fmla="*/ 1316367 h 4364710"/>
                <a:gd name="csX109" fmla="*/ 1001238 w 2842132"/>
                <a:gd name="csY109" fmla="*/ 1389002 h 4364710"/>
                <a:gd name="csX110" fmla="*/ 983292 w 2842132"/>
                <a:gd name="csY110" fmla="*/ 1411155 h 4364710"/>
                <a:gd name="csX111" fmla="*/ 976901 w 2842132"/>
                <a:gd name="csY111" fmla="*/ 1444225 h 4364710"/>
                <a:gd name="csX112" fmla="*/ 994688 w 2842132"/>
                <a:gd name="csY112" fmla="*/ 1618891 h 4364710"/>
                <a:gd name="csX113" fmla="*/ 974612 w 2842132"/>
                <a:gd name="csY113" fmla="*/ 1695894 h 4364710"/>
                <a:gd name="csX114" fmla="*/ 972641 w 2842132"/>
                <a:gd name="csY114" fmla="*/ 1702657 h 4364710"/>
                <a:gd name="csX115" fmla="*/ 979724 w 2842132"/>
                <a:gd name="csY115" fmla="*/ 1702124 h 4364710"/>
                <a:gd name="csX116" fmla="*/ 1784841 w 2842132"/>
                <a:gd name="csY116" fmla="*/ 1287930 h 4364710"/>
                <a:gd name="csX117" fmla="*/ 1778024 w 2842132"/>
                <a:gd name="csY117" fmla="*/ 1289688 h 4364710"/>
                <a:gd name="csX118" fmla="*/ 1781486 w 2842132"/>
                <a:gd name="csY118" fmla="*/ 1295279 h 4364710"/>
                <a:gd name="csX119" fmla="*/ 1772060 w 2842132"/>
                <a:gd name="csY119" fmla="*/ 1292137 h 4364710"/>
                <a:gd name="csX120" fmla="*/ 1756777 w 2842132"/>
                <a:gd name="csY120" fmla="*/ 1304918 h 4364710"/>
                <a:gd name="csX121" fmla="*/ 1695856 w 2842132"/>
                <a:gd name="csY121" fmla="*/ 1365199 h 4364710"/>
                <a:gd name="csX122" fmla="*/ 1684194 w 2842132"/>
                <a:gd name="csY122" fmla="*/ 1377766 h 4364710"/>
                <a:gd name="csX123" fmla="*/ 1653734 w 2842132"/>
                <a:gd name="csY123" fmla="*/ 1383944 h 4364710"/>
                <a:gd name="csX124" fmla="*/ 1648196 w 2842132"/>
                <a:gd name="csY124" fmla="*/ 1351247 h 4364710"/>
                <a:gd name="csX125" fmla="*/ 1694365 w 2842132"/>
                <a:gd name="csY125" fmla="*/ 1265937 h 4364710"/>
                <a:gd name="csX126" fmla="*/ 1720778 w 2842132"/>
                <a:gd name="csY126" fmla="*/ 1199905 h 4364710"/>
                <a:gd name="csX127" fmla="*/ 1695643 w 2842132"/>
                <a:gd name="csY127" fmla="*/ 1226318 h 4364710"/>
                <a:gd name="csX128" fmla="*/ 1606606 w 2842132"/>
                <a:gd name="csY128" fmla="*/ 1351939 h 4364710"/>
                <a:gd name="csX129" fmla="*/ 1577690 w 2842132"/>
                <a:gd name="csY129" fmla="*/ 1371855 h 4364710"/>
                <a:gd name="csX130" fmla="*/ 1560703 w 2842132"/>
                <a:gd name="csY130" fmla="*/ 1348105 h 4364710"/>
                <a:gd name="csX131" fmla="*/ 1541266 w 2842132"/>
                <a:gd name="csY131" fmla="*/ 1303693 h 4364710"/>
                <a:gd name="csX132" fmla="*/ 1533278 w 2842132"/>
                <a:gd name="csY132" fmla="*/ 1288622 h 4364710"/>
                <a:gd name="csX133" fmla="*/ 1509155 w 2842132"/>
                <a:gd name="csY133" fmla="*/ 1277599 h 4364710"/>
                <a:gd name="csX134" fmla="*/ 1491688 w 2842132"/>
                <a:gd name="csY134" fmla="*/ 1300604 h 4364710"/>
                <a:gd name="csX135" fmla="*/ 1494191 w 2842132"/>
                <a:gd name="csY135" fmla="*/ 1326112 h 4364710"/>
                <a:gd name="csX136" fmla="*/ 1509794 w 2842132"/>
                <a:gd name="csY136" fmla="*/ 1439219 h 4364710"/>
                <a:gd name="csX137" fmla="*/ 1501380 w 2842132"/>
                <a:gd name="csY137" fmla="*/ 1470851 h 4364710"/>
                <a:gd name="csX138" fmla="*/ 1344447 w 2842132"/>
                <a:gd name="csY138" fmla="*/ 1655901 h 4364710"/>
                <a:gd name="csX139" fmla="*/ 1334116 w 2842132"/>
                <a:gd name="csY139" fmla="*/ 1698237 h 4364710"/>
                <a:gd name="csX140" fmla="*/ 1386995 w 2842132"/>
                <a:gd name="csY140" fmla="*/ 1857940 h 4364710"/>
                <a:gd name="csX141" fmla="*/ 1397113 w 2842132"/>
                <a:gd name="csY141" fmla="*/ 1891861 h 4364710"/>
                <a:gd name="csX142" fmla="*/ 1419532 w 2842132"/>
                <a:gd name="csY142" fmla="*/ 1875193 h 4364710"/>
                <a:gd name="csX143" fmla="*/ 1639622 w 2842132"/>
                <a:gd name="csY143" fmla="*/ 1624483 h 4364710"/>
                <a:gd name="csX144" fmla="*/ 1691756 w 2842132"/>
                <a:gd name="csY144" fmla="*/ 1572882 h 4364710"/>
                <a:gd name="csX145" fmla="*/ 1877712 w 2842132"/>
                <a:gd name="csY145" fmla="*/ 1446674 h 4364710"/>
                <a:gd name="csX146" fmla="*/ 1889321 w 2842132"/>
                <a:gd name="csY146" fmla="*/ 1431231 h 4364710"/>
                <a:gd name="csX147" fmla="*/ 1872866 w 2842132"/>
                <a:gd name="csY147" fmla="*/ 1432083 h 4364710"/>
                <a:gd name="csX148" fmla="*/ 1776640 w 2842132"/>
                <a:gd name="csY148" fmla="*/ 1467283 h 4364710"/>
                <a:gd name="csX149" fmla="*/ 1741653 w 2842132"/>
                <a:gd name="csY149" fmla="*/ 1459934 h 4364710"/>
                <a:gd name="csX150" fmla="*/ 1752197 w 2842132"/>
                <a:gd name="csY150" fmla="*/ 1428356 h 4364710"/>
                <a:gd name="csX151" fmla="*/ 1805609 w 2842132"/>
                <a:gd name="csY151" fmla="*/ 1385435 h 4364710"/>
                <a:gd name="csX152" fmla="*/ 1811467 w 2842132"/>
                <a:gd name="csY152" fmla="*/ 1370524 h 4364710"/>
                <a:gd name="csX153" fmla="*/ 1787769 w 2842132"/>
                <a:gd name="csY153" fmla="*/ 1384689 h 4364710"/>
                <a:gd name="csX154" fmla="*/ 1740588 w 2842132"/>
                <a:gd name="csY154" fmla="*/ 1416853 h 4364710"/>
                <a:gd name="csX155" fmla="*/ 1706826 w 2842132"/>
                <a:gd name="csY155" fmla="*/ 1416055 h 4364710"/>
                <a:gd name="csX156" fmla="*/ 1708317 w 2842132"/>
                <a:gd name="csY156" fmla="*/ 1382453 h 4364710"/>
                <a:gd name="csX157" fmla="*/ 1780634 w 2842132"/>
                <a:gd name="csY157" fmla="*/ 1294747 h 4364710"/>
                <a:gd name="csX158" fmla="*/ 1785373 w 2842132"/>
                <a:gd name="csY158" fmla="*/ 1286812 h 4364710"/>
                <a:gd name="csX159" fmla="*/ 1784308 w 2842132"/>
                <a:gd name="csY159" fmla="*/ 1286386 h 4364710"/>
                <a:gd name="csX160" fmla="*/ 1785053 w 2842132"/>
                <a:gd name="csY160" fmla="*/ 1287877 h 4364710"/>
                <a:gd name="csX161" fmla="*/ 1935916 w 2842132"/>
                <a:gd name="csY161" fmla="*/ 1453224 h 4364710"/>
                <a:gd name="csX162" fmla="*/ 1968400 w 2842132"/>
                <a:gd name="csY162" fmla="*/ 1443213 h 4364710"/>
                <a:gd name="csX163" fmla="*/ 2234234 w 2842132"/>
                <a:gd name="csY163" fmla="*/ 1338679 h 4364710"/>
                <a:gd name="csX164" fmla="*/ 2768405 w 2842132"/>
                <a:gd name="csY164" fmla="*/ 1128334 h 4364710"/>
                <a:gd name="csX165" fmla="*/ 2785871 w 2842132"/>
                <a:gd name="csY165" fmla="*/ 1098992 h 4364710"/>
                <a:gd name="csX166" fmla="*/ 2682776 w 2842132"/>
                <a:gd name="csY166" fmla="*/ 778362 h 4364710"/>
                <a:gd name="csX167" fmla="*/ 2552415 w 2842132"/>
                <a:gd name="csY167" fmla="*/ 385469 h 4364710"/>
                <a:gd name="csX168" fmla="*/ 2450437 w 2842132"/>
                <a:gd name="csY168" fmla="*/ 76341 h 4364710"/>
                <a:gd name="csX169" fmla="*/ 2420882 w 2842132"/>
                <a:gd name="csY169" fmla="*/ 62815 h 4364710"/>
                <a:gd name="csX170" fmla="*/ 1433058 w 2842132"/>
                <a:gd name="csY170" fmla="*/ 446336 h 4364710"/>
                <a:gd name="csX171" fmla="*/ 1417349 w 2842132"/>
                <a:gd name="csY171" fmla="*/ 478500 h 4364710"/>
                <a:gd name="csX172" fmla="*/ 1644042 w 2842132"/>
                <a:gd name="csY172" fmla="*/ 1173598 h 4364710"/>
                <a:gd name="csX173" fmla="*/ 1655491 w 2842132"/>
                <a:gd name="csY173" fmla="*/ 1201502 h 4364710"/>
                <a:gd name="csX174" fmla="*/ 1687762 w 2842132"/>
                <a:gd name="csY174" fmla="*/ 1170456 h 4364710"/>
                <a:gd name="csX175" fmla="*/ 1721897 w 2842132"/>
                <a:gd name="csY175" fmla="*/ 1144895 h 4364710"/>
                <a:gd name="csX176" fmla="*/ 1771528 w 2842132"/>
                <a:gd name="csY176" fmla="*/ 1176101 h 4364710"/>
                <a:gd name="csX177" fmla="*/ 1762954 w 2842132"/>
                <a:gd name="csY177" fmla="*/ 1217851 h 4364710"/>
                <a:gd name="csX178" fmla="*/ 1756457 w 2842132"/>
                <a:gd name="csY178" fmla="*/ 1245701 h 4364710"/>
                <a:gd name="csX179" fmla="*/ 1807899 w 2842132"/>
                <a:gd name="csY179" fmla="*/ 1214549 h 4364710"/>
                <a:gd name="csX180" fmla="*/ 1847678 w 2842132"/>
                <a:gd name="csY180" fmla="*/ 1220939 h 4364710"/>
                <a:gd name="csX181" fmla="*/ 1851406 w 2842132"/>
                <a:gd name="csY181" fmla="*/ 1258375 h 4364710"/>
                <a:gd name="csX182" fmla="*/ 1841501 w 2842132"/>
                <a:gd name="csY182" fmla="*/ 1278877 h 4364710"/>
                <a:gd name="csX183" fmla="*/ 1830797 w 2842132"/>
                <a:gd name="csY183" fmla="*/ 1304438 h 4364710"/>
                <a:gd name="csX184" fmla="*/ 1854707 w 2842132"/>
                <a:gd name="csY184" fmla="*/ 1299486 h 4364710"/>
                <a:gd name="csX185" fmla="*/ 1914669 w 2842132"/>
                <a:gd name="csY185" fmla="*/ 1306196 h 4364710"/>
                <a:gd name="csX186" fmla="*/ 1895764 w 2842132"/>
                <a:gd name="csY186" fmla="*/ 1363122 h 4364710"/>
                <a:gd name="csX187" fmla="*/ 1880854 w 2842132"/>
                <a:gd name="csY187" fmla="*/ 1382772 h 4364710"/>
                <a:gd name="csX188" fmla="*/ 1935916 w 2842132"/>
                <a:gd name="csY188" fmla="*/ 1453224 h 4364710"/>
                <a:gd name="csX189" fmla="*/ 997936 w 2842132"/>
                <a:gd name="csY189" fmla="*/ 1292297 h 4364710"/>
                <a:gd name="csX190" fmla="*/ 967582 w 2842132"/>
                <a:gd name="csY190" fmla="*/ 1306355 h 4364710"/>
                <a:gd name="csX191" fmla="*/ 911881 w 2842132"/>
                <a:gd name="csY191" fmla="*/ 1346294 h 4364710"/>
                <a:gd name="csX192" fmla="*/ 879290 w 2842132"/>
                <a:gd name="csY192" fmla="*/ 1344377 h 4364710"/>
                <a:gd name="csX193" fmla="*/ 818796 w 2842132"/>
                <a:gd name="csY193" fmla="*/ 1296877 h 4364710"/>
                <a:gd name="csX194" fmla="*/ 718949 w 2842132"/>
                <a:gd name="csY194" fmla="*/ 1259281 h 4364710"/>
                <a:gd name="csX195" fmla="*/ 715274 w 2842132"/>
                <a:gd name="csY195" fmla="*/ 1264979 h 4364710"/>
                <a:gd name="csX196" fmla="*/ 588162 w 2842132"/>
                <a:gd name="csY196" fmla="*/ 1469200 h 4364710"/>
                <a:gd name="csX197" fmla="*/ 555944 w 2842132"/>
                <a:gd name="csY197" fmla="*/ 1498276 h 4364710"/>
                <a:gd name="csX198" fmla="*/ 581505 w 2842132"/>
                <a:gd name="csY198" fmla="*/ 1507275 h 4364710"/>
                <a:gd name="csX199" fmla="*/ 594499 w 2842132"/>
                <a:gd name="csY199" fmla="*/ 1532836 h 4364710"/>
                <a:gd name="csX200" fmla="*/ 570961 w 2842132"/>
                <a:gd name="csY200" fmla="*/ 1549025 h 4364710"/>
                <a:gd name="csX201" fmla="*/ 554187 w 2842132"/>
                <a:gd name="csY201" fmla="*/ 1545830 h 4364710"/>
                <a:gd name="csX202" fmla="*/ 509402 w 2842132"/>
                <a:gd name="csY202" fmla="*/ 1565533 h 4364710"/>
                <a:gd name="csX203" fmla="*/ 527721 w 2842132"/>
                <a:gd name="csY203" fmla="*/ 1651481 h 4364710"/>
                <a:gd name="csX204" fmla="*/ 603711 w 2842132"/>
                <a:gd name="csY204" fmla="*/ 1635186 h 4364710"/>
                <a:gd name="csX205" fmla="*/ 606534 w 2842132"/>
                <a:gd name="csY205" fmla="*/ 1630234 h 4364710"/>
                <a:gd name="csX206" fmla="*/ 635822 w 2842132"/>
                <a:gd name="csY206" fmla="*/ 1619903 h 4364710"/>
                <a:gd name="csX207" fmla="*/ 644715 w 2842132"/>
                <a:gd name="csY207" fmla="*/ 1652174 h 4364710"/>
                <a:gd name="csX208" fmla="*/ 599931 w 2842132"/>
                <a:gd name="csY208" fmla="*/ 1698130 h 4364710"/>
                <a:gd name="csX209" fmla="*/ 549661 w 2842132"/>
                <a:gd name="csY209" fmla="*/ 1718153 h 4364710"/>
                <a:gd name="csX210" fmla="*/ 528360 w 2842132"/>
                <a:gd name="csY210" fmla="*/ 1731093 h 4364710"/>
                <a:gd name="csX211" fmla="*/ 761391 w 2842132"/>
                <a:gd name="csY211" fmla="*/ 1797445 h 4364710"/>
                <a:gd name="csX212" fmla="*/ 935738 w 2842132"/>
                <a:gd name="csY212" fmla="*/ 1640778 h 4364710"/>
                <a:gd name="csX213" fmla="*/ 946867 w 2842132"/>
                <a:gd name="csY213" fmla="*/ 1532517 h 4364710"/>
                <a:gd name="csX214" fmla="*/ 932276 w 2842132"/>
                <a:gd name="csY214" fmla="*/ 1535499 h 4364710"/>
                <a:gd name="csX215" fmla="*/ 836582 w 2842132"/>
                <a:gd name="csY215" fmla="*/ 1559569 h 4364710"/>
                <a:gd name="csX216" fmla="*/ 803140 w 2842132"/>
                <a:gd name="csY216" fmla="*/ 1553232 h 4364710"/>
                <a:gd name="csX217" fmla="*/ 788762 w 2842132"/>
                <a:gd name="csY217" fmla="*/ 1531132 h 4364710"/>
                <a:gd name="csX218" fmla="*/ 809317 w 2842132"/>
                <a:gd name="csY218" fmla="*/ 1514997 h 4364710"/>
                <a:gd name="csX219" fmla="*/ 834985 w 2842132"/>
                <a:gd name="csY219" fmla="*/ 1516062 h 4364710"/>
                <a:gd name="csX220" fmla="*/ 912200 w 2842132"/>
                <a:gd name="csY220" fmla="*/ 1500246 h 4364710"/>
                <a:gd name="csX221" fmla="*/ 932649 w 2842132"/>
                <a:gd name="csY221" fmla="*/ 1450775 h 4364710"/>
                <a:gd name="csX222" fmla="*/ 945749 w 2842132"/>
                <a:gd name="csY222" fmla="*/ 1393369 h 4364710"/>
                <a:gd name="csX223" fmla="*/ 991705 w 2842132"/>
                <a:gd name="csY223" fmla="*/ 1324940 h 4364710"/>
                <a:gd name="csX224" fmla="*/ 997989 w 2842132"/>
                <a:gd name="csY224" fmla="*/ 1292350 h 4364710"/>
                <a:gd name="csX225" fmla="*/ 1120362 w 2842132"/>
                <a:gd name="csY225" fmla="*/ 414012 h 4364710"/>
                <a:gd name="csX226" fmla="*/ 1131385 w 2842132"/>
                <a:gd name="csY226" fmla="*/ 419763 h 4364710"/>
                <a:gd name="csX227" fmla="*/ 1340027 w 2842132"/>
                <a:gd name="csY227" fmla="*/ 418592 h 4364710"/>
                <a:gd name="csX228" fmla="*/ 1415059 w 2842132"/>
                <a:gd name="csY228" fmla="*/ 403149 h 4364710"/>
                <a:gd name="csX229" fmla="*/ 2264641 w 2842132"/>
                <a:gd name="csY229" fmla="*/ 73199 h 4364710"/>
                <a:gd name="csX230" fmla="*/ 2288977 w 2842132"/>
                <a:gd name="csY230" fmla="*/ 59354 h 4364710"/>
                <a:gd name="csX231" fmla="*/ 2275078 w 2842132"/>
                <a:gd name="csY231" fmla="*/ 59354 h 4364710"/>
                <a:gd name="csX232" fmla="*/ 1898960 w 2842132"/>
                <a:gd name="csY232" fmla="*/ 89548 h 4364710"/>
                <a:gd name="csX233" fmla="*/ 1841341 w 2842132"/>
                <a:gd name="csY233" fmla="*/ 103659 h 4364710"/>
                <a:gd name="csX234" fmla="*/ 1150929 w 2842132"/>
                <a:gd name="csY234" fmla="*/ 400433 h 4364710"/>
                <a:gd name="csX235" fmla="*/ 1120309 w 2842132"/>
                <a:gd name="csY235" fmla="*/ 414012 h 4364710"/>
                <a:gd name="csX236" fmla="*/ 1136657 w 2842132"/>
                <a:gd name="csY236" fmla="*/ 3553536 h 4364710"/>
                <a:gd name="csX237" fmla="*/ 932063 w 2842132"/>
                <a:gd name="csY237" fmla="*/ 3533087 h 4364710"/>
                <a:gd name="csX238" fmla="*/ 901230 w 2842132"/>
                <a:gd name="csY238" fmla="*/ 3558062 h 4364710"/>
                <a:gd name="csX239" fmla="*/ 856499 w 2842132"/>
                <a:gd name="csY239" fmla="*/ 3842534 h 4364710"/>
                <a:gd name="csX240" fmla="*/ 845156 w 2842132"/>
                <a:gd name="csY240" fmla="*/ 3925927 h 4364710"/>
                <a:gd name="csX241" fmla="*/ 878012 w 2842132"/>
                <a:gd name="csY241" fmla="*/ 3930134 h 4364710"/>
                <a:gd name="csX242" fmla="*/ 1023390 w 2842132"/>
                <a:gd name="csY242" fmla="*/ 3936684 h 4364710"/>
                <a:gd name="csX243" fmla="*/ 1046076 w 2842132"/>
                <a:gd name="csY243" fmla="*/ 3917833 h 4364710"/>
                <a:gd name="csX244" fmla="*/ 1091606 w 2842132"/>
                <a:gd name="csY244" fmla="*/ 3706103 h 4364710"/>
                <a:gd name="csX245" fmla="*/ 1136657 w 2842132"/>
                <a:gd name="csY245" fmla="*/ 3553536 h 4364710"/>
                <a:gd name="csX246" fmla="*/ 853516 w 2842132"/>
                <a:gd name="csY246" fmla="*/ 3555879 h 4364710"/>
                <a:gd name="csX247" fmla="*/ 782265 w 2842132"/>
                <a:gd name="csY247" fmla="*/ 3581653 h 4364710"/>
                <a:gd name="csX248" fmla="*/ 534005 w 2842132"/>
                <a:gd name="csY248" fmla="*/ 3619568 h 4364710"/>
                <a:gd name="csX249" fmla="*/ 391715 w 2842132"/>
                <a:gd name="csY249" fmla="*/ 3590014 h 4364710"/>
                <a:gd name="csX250" fmla="*/ 352362 w 2842132"/>
                <a:gd name="csY250" fmla="*/ 3586339 h 4364710"/>
                <a:gd name="csX251" fmla="*/ 343362 w 2842132"/>
                <a:gd name="csY251" fmla="*/ 3597629 h 4364710"/>
                <a:gd name="csX252" fmla="*/ 351510 w 2842132"/>
                <a:gd name="csY252" fmla="*/ 3743006 h 4364710"/>
                <a:gd name="csX253" fmla="*/ 367432 w 2842132"/>
                <a:gd name="csY253" fmla="*/ 3757438 h 4364710"/>
                <a:gd name="csX254" fmla="*/ 663354 w 2842132"/>
                <a:gd name="csY254" fmla="*/ 3743912 h 4364710"/>
                <a:gd name="csX255" fmla="*/ 777153 w 2842132"/>
                <a:gd name="csY255" fmla="*/ 3700458 h 4364710"/>
                <a:gd name="csX256" fmla="*/ 853570 w 2842132"/>
                <a:gd name="csY256" fmla="*/ 3555932 h 4364710"/>
                <a:gd name="csX257" fmla="*/ 1247901 w 2842132"/>
                <a:gd name="csY257" fmla="*/ 1685989 h 4364710"/>
                <a:gd name="csX258" fmla="*/ 1387954 w 2842132"/>
                <a:gd name="csY258" fmla="*/ 1540025 h 4364710"/>
                <a:gd name="csX259" fmla="*/ 1313081 w 2842132"/>
                <a:gd name="csY259" fmla="*/ 1533848 h 4364710"/>
                <a:gd name="csX260" fmla="*/ 1293165 w 2842132"/>
                <a:gd name="csY260" fmla="*/ 1543007 h 4364710"/>
                <a:gd name="csX261" fmla="*/ 1232617 w 2842132"/>
                <a:gd name="csY261" fmla="*/ 1599241 h 4364710"/>
                <a:gd name="csX262" fmla="*/ 1226121 w 2842132"/>
                <a:gd name="csY262" fmla="*/ 1618625 h 4364710"/>
                <a:gd name="csX263" fmla="*/ 1247901 w 2842132"/>
                <a:gd name="csY263" fmla="*/ 1685989 h 4364710"/>
                <a:gd name="csX264" fmla="*/ 605416 w 2842132"/>
                <a:gd name="csY264" fmla="*/ 2014341 h 4364710"/>
                <a:gd name="csX265" fmla="*/ 574370 w 2842132"/>
                <a:gd name="csY265" fmla="*/ 1983348 h 4364710"/>
                <a:gd name="csX266" fmla="*/ 557009 w 2842132"/>
                <a:gd name="csY266" fmla="*/ 2001826 h 4364710"/>
                <a:gd name="csX267" fmla="*/ 587150 w 2842132"/>
                <a:gd name="csY267" fmla="*/ 2035002 h 4364710"/>
                <a:gd name="csX268" fmla="*/ 605416 w 2842132"/>
                <a:gd name="csY268" fmla="*/ 2014394 h 4364710"/>
                <a:gd name="csX269" fmla="*/ 924714 w 2842132"/>
                <a:gd name="csY269" fmla="*/ 2100928 h 4364710"/>
                <a:gd name="csX270" fmla="*/ 901443 w 2842132"/>
                <a:gd name="csY270" fmla="*/ 2069616 h 4364710"/>
                <a:gd name="csX271" fmla="*/ 880781 w 2842132"/>
                <a:gd name="csY271" fmla="*/ 2088414 h 4364710"/>
                <a:gd name="csX272" fmla="*/ 904212 w 2842132"/>
                <a:gd name="csY272" fmla="*/ 2119779 h 4364710"/>
                <a:gd name="csX273" fmla="*/ 924714 w 2842132"/>
                <a:gd name="csY273" fmla="*/ 2100875 h 4364710"/>
                <a:gd name="csX274" fmla="*/ 1069826 w 2842132"/>
                <a:gd name="csY274" fmla="*/ 3351764 h 4364710"/>
                <a:gd name="csX275" fmla="*/ 1045117 w 2842132"/>
                <a:gd name="csY275" fmla="*/ 3322582 h 4364710"/>
                <a:gd name="csX276" fmla="*/ 1026479 w 2842132"/>
                <a:gd name="csY276" fmla="*/ 3342605 h 4364710"/>
                <a:gd name="csX277" fmla="*/ 1051241 w 2842132"/>
                <a:gd name="csY277" fmla="*/ 3372639 h 4364710"/>
                <a:gd name="csX278" fmla="*/ 1069826 w 2842132"/>
                <a:gd name="csY278" fmla="*/ 3351764 h 4364710"/>
                <a:gd name="csX279" fmla="*/ 615001 w 2842132"/>
                <a:gd name="csY279" fmla="*/ 3196321 h 4364710"/>
                <a:gd name="csX280" fmla="*/ 586564 w 2842132"/>
                <a:gd name="csY280" fmla="*/ 3172411 h 4364710"/>
                <a:gd name="csX281" fmla="*/ 568033 w 2842132"/>
                <a:gd name="csY281" fmla="*/ 3193073 h 4364710"/>
                <a:gd name="csX282" fmla="*/ 597481 w 2842132"/>
                <a:gd name="csY282" fmla="*/ 3214480 h 4364710"/>
                <a:gd name="csX283" fmla="*/ 614948 w 2842132"/>
                <a:gd name="csY283" fmla="*/ 3196375 h 4364710"/>
                <a:gd name="csX284" fmla="*/ 1182987 w 2842132"/>
                <a:gd name="csY284" fmla="*/ 3405602 h 4364710"/>
                <a:gd name="csX285" fmla="*/ 1162538 w 2842132"/>
                <a:gd name="csY285" fmla="*/ 3424613 h 4364710"/>
                <a:gd name="csX286" fmla="*/ 1187779 w 2842132"/>
                <a:gd name="csY286" fmla="*/ 3447245 h 4364710"/>
                <a:gd name="csX287" fmla="*/ 1209772 w 2842132"/>
                <a:gd name="csY287" fmla="*/ 3429512 h 4364710"/>
                <a:gd name="csX288" fmla="*/ 1182933 w 2842132"/>
                <a:gd name="csY288" fmla="*/ 3405602 h 4364710"/>
                <a:gd name="csX289" fmla="*/ 623947 w 2842132"/>
                <a:gd name="csY289" fmla="*/ 2732124 h 4364710"/>
                <a:gd name="csX290" fmla="*/ 598972 w 2842132"/>
                <a:gd name="csY290" fmla="*/ 2710344 h 4364710"/>
                <a:gd name="csX291" fmla="*/ 576180 w 2842132"/>
                <a:gd name="csY291" fmla="*/ 2730367 h 4364710"/>
                <a:gd name="csX292" fmla="*/ 600037 w 2842132"/>
                <a:gd name="csY292" fmla="*/ 2750549 h 4364710"/>
                <a:gd name="csX293" fmla="*/ 623947 w 2842132"/>
                <a:gd name="csY293" fmla="*/ 2732177 h 4364710"/>
                <a:gd name="csX294" fmla="*/ 776780 w 2842132"/>
                <a:gd name="csY294" fmla="*/ 3359219 h 4364710"/>
                <a:gd name="csX295" fmla="*/ 793874 w 2842132"/>
                <a:gd name="csY295" fmla="*/ 3340954 h 4364710"/>
                <a:gd name="csX296" fmla="*/ 769272 w 2842132"/>
                <a:gd name="csY296" fmla="*/ 3314647 h 4364710"/>
                <a:gd name="csX297" fmla="*/ 751273 w 2842132"/>
                <a:gd name="csY297" fmla="*/ 3332860 h 4364710"/>
                <a:gd name="csX298" fmla="*/ 776727 w 2842132"/>
                <a:gd name="csY298" fmla="*/ 3359273 h 4364710"/>
                <a:gd name="csX299" fmla="*/ 737267 w 2842132"/>
                <a:gd name="csY299" fmla="*/ 2421399 h 4364710"/>
                <a:gd name="csX300" fmla="*/ 711760 w 2842132"/>
                <a:gd name="csY300" fmla="*/ 2399885 h 4364710"/>
                <a:gd name="csX301" fmla="*/ 692642 w 2842132"/>
                <a:gd name="csY301" fmla="*/ 2419908 h 4364710"/>
                <a:gd name="csX302" fmla="*/ 718576 w 2842132"/>
                <a:gd name="csY302" fmla="*/ 2441421 h 4364710"/>
                <a:gd name="csX303" fmla="*/ 737267 w 2842132"/>
                <a:gd name="csY303" fmla="*/ 2421399 h 4364710"/>
                <a:gd name="csX304" fmla="*/ 1142302 w 2842132"/>
                <a:gd name="csY304" fmla="*/ 3053979 h 4364710"/>
                <a:gd name="csX305" fmla="*/ 1114718 w 2842132"/>
                <a:gd name="csY305" fmla="*/ 3030655 h 4364710"/>
                <a:gd name="csX306" fmla="*/ 1096239 w 2842132"/>
                <a:gd name="csY306" fmla="*/ 3051103 h 4364710"/>
                <a:gd name="csX307" fmla="*/ 1122333 w 2842132"/>
                <a:gd name="csY307" fmla="*/ 3073150 h 4364710"/>
                <a:gd name="csX308" fmla="*/ 1142355 w 2842132"/>
                <a:gd name="csY308" fmla="*/ 3053979 h 4364710"/>
                <a:gd name="csX309" fmla="*/ 1194702 w 2842132"/>
                <a:gd name="csY309" fmla="*/ 2028293 h 4364710"/>
                <a:gd name="csX310" fmla="*/ 1170792 w 2842132"/>
                <a:gd name="csY310" fmla="*/ 2009175 h 4364710"/>
                <a:gd name="csX311" fmla="*/ 1148639 w 2842132"/>
                <a:gd name="csY311" fmla="*/ 2030156 h 4364710"/>
                <a:gd name="csX312" fmla="*/ 1172709 w 2842132"/>
                <a:gd name="csY312" fmla="*/ 2048901 h 4364710"/>
                <a:gd name="csX313" fmla="*/ 1194755 w 2842132"/>
                <a:gd name="csY313" fmla="*/ 2028239 h 4364710"/>
                <a:gd name="csX314" fmla="*/ 421110 w 2842132"/>
                <a:gd name="csY314" fmla="*/ 3333712 h 4364710"/>
                <a:gd name="csX315" fmla="*/ 400555 w 2842132"/>
                <a:gd name="csY315" fmla="*/ 3352616 h 4364710"/>
                <a:gd name="csX316" fmla="*/ 422069 w 2842132"/>
                <a:gd name="csY316" fmla="*/ 3375568 h 4364710"/>
                <a:gd name="csX317" fmla="*/ 443796 w 2842132"/>
                <a:gd name="csY317" fmla="*/ 3358474 h 4364710"/>
                <a:gd name="csX318" fmla="*/ 421057 w 2842132"/>
                <a:gd name="csY318" fmla="*/ 3333712 h 4364710"/>
                <a:gd name="csX319" fmla="*/ 603339 w 2842132"/>
                <a:gd name="csY319" fmla="*/ 3518283 h 4364710"/>
                <a:gd name="csX320" fmla="*/ 584061 w 2842132"/>
                <a:gd name="csY320" fmla="*/ 3538732 h 4364710"/>
                <a:gd name="csX321" fmla="*/ 607972 w 2842132"/>
                <a:gd name="csY321" fmla="*/ 3562749 h 4364710"/>
                <a:gd name="csX322" fmla="*/ 626983 w 2842132"/>
                <a:gd name="csY322" fmla="*/ 3545655 h 4364710"/>
                <a:gd name="csX323" fmla="*/ 603339 w 2842132"/>
                <a:gd name="csY323" fmla="*/ 3518283 h 4364710"/>
                <a:gd name="csX324" fmla="*/ 1004805 w 2842132"/>
                <a:gd name="csY324" fmla="*/ 2338326 h 4364710"/>
                <a:gd name="csX325" fmla="*/ 982227 w 2842132"/>
                <a:gd name="csY325" fmla="*/ 2314149 h 4364710"/>
                <a:gd name="csX326" fmla="*/ 962364 w 2842132"/>
                <a:gd name="csY326" fmla="*/ 2333000 h 4364710"/>
                <a:gd name="csX327" fmla="*/ 983558 w 2842132"/>
                <a:gd name="csY327" fmla="*/ 2355739 h 4364710"/>
                <a:gd name="csX328" fmla="*/ 1004805 w 2842132"/>
                <a:gd name="csY328" fmla="*/ 2338379 h 4364710"/>
                <a:gd name="csX329" fmla="*/ 653076 w 2842132"/>
                <a:gd name="csY329" fmla="*/ 2928304 h 4364710"/>
                <a:gd name="csX330" fmla="*/ 632627 w 2842132"/>
                <a:gd name="csY330" fmla="*/ 2908974 h 4364710"/>
                <a:gd name="csX331" fmla="*/ 611699 w 2842132"/>
                <a:gd name="csY331" fmla="*/ 2928517 h 4364710"/>
                <a:gd name="csX332" fmla="*/ 634331 w 2842132"/>
                <a:gd name="csY332" fmla="*/ 2949711 h 4364710"/>
                <a:gd name="csX333" fmla="*/ 653076 w 2842132"/>
                <a:gd name="csY333" fmla="*/ 2928304 h 4364710"/>
                <a:gd name="csX334" fmla="*/ 446778 w 2842132"/>
                <a:gd name="csY334" fmla="*/ 2994656 h 4364710"/>
                <a:gd name="csX335" fmla="*/ 428672 w 2842132"/>
                <a:gd name="csY335" fmla="*/ 3012922 h 4364710"/>
                <a:gd name="csX336" fmla="*/ 453541 w 2842132"/>
                <a:gd name="csY336" fmla="*/ 3034436 h 4364710"/>
                <a:gd name="csX337" fmla="*/ 469942 w 2842132"/>
                <a:gd name="csY337" fmla="*/ 3014786 h 4364710"/>
                <a:gd name="csX338" fmla="*/ 446778 w 2842132"/>
                <a:gd name="csY338" fmla="*/ 2994656 h 4364710"/>
                <a:gd name="csX339" fmla="*/ 1111203 w 2842132"/>
                <a:gd name="csY339" fmla="*/ 2785003 h 4364710"/>
                <a:gd name="csX340" fmla="*/ 1134953 w 2842132"/>
                <a:gd name="csY340" fmla="*/ 2766045 h 4364710"/>
                <a:gd name="csX341" fmla="*/ 1112374 w 2842132"/>
                <a:gd name="csY341" fmla="*/ 2745544 h 4364710"/>
                <a:gd name="csX342" fmla="*/ 1090701 w 2842132"/>
                <a:gd name="csY342" fmla="*/ 2763489 h 4364710"/>
                <a:gd name="csX343" fmla="*/ 1111150 w 2842132"/>
                <a:gd name="csY343" fmla="*/ 2785003 h 4364710"/>
                <a:gd name="csX344" fmla="*/ 603126 w 2842132"/>
                <a:gd name="csY344" fmla="*/ 2342959 h 4364710"/>
                <a:gd name="csX345" fmla="*/ 581239 w 2842132"/>
                <a:gd name="csY345" fmla="*/ 2321551 h 4364710"/>
                <a:gd name="csX346" fmla="*/ 558607 w 2842132"/>
                <a:gd name="csY346" fmla="*/ 2338272 h 4364710"/>
                <a:gd name="csX347" fmla="*/ 578577 w 2842132"/>
                <a:gd name="csY347" fmla="*/ 2361277 h 4364710"/>
                <a:gd name="csX348" fmla="*/ 603126 w 2842132"/>
                <a:gd name="csY348" fmla="*/ 2342959 h 4364710"/>
                <a:gd name="csX349" fmla="*/ 661277 w 2842132"/>
                <a:gd name="csY349" fmla="*/ 2159878 h 4364710"/>
                <a:gd name="csX350" fmla="*/ 639976 w 2842132"/>
                <a:gd name="csY350" fmla="*/ 2178303 h 4364710"/>
                <a:gd name="csX351" fmla="*/ 662182 w 2842132"/>
                <a:gd name="csY351" fmla="*/ 2198592 h 4364710"/>
                <a:gd name="csX352" fmla="*/ 681992 w 2842132"/>
                <a:gd name="csY352" fmla="*/ 2178729 h 4364710"/>
                <a:gd name="csX353" fmla="*/ 661277 w 2842132"/>
                <a:gd name="csY353" fmla="*/ 2159878 h 4364710"/>
                <a:gd name="csX354" fmla="*/ 1252587 w 2842132"/>
                <a:gd name="csY354" fmla="*/ 3237113 h 4364710"/>
                <a:gd name="csX355" fmla="*/ 1231180 w 2842132"/>
                <a:gd name="csY355" fmla="*/ 3215705 h 4364710"/>
                <a:gd name="csX356" fmla="*/ 1211636 w 2842132"/>
                <a:gd name="csY356" fmla="*/ 3235515 h 4364710"/>
                <a:gd name="csX357" fmla="*/ 1231925 w 2842132"/>
                <a:gd name="csY357" fmla="*/ 3254899 h 4364710"/>
                <a:gd name="csX358" fmla="*/ 1252587 w 2842132"/>
                <a:gd name="csY358" fmla="*/ 3237113 h 4364710"/>
                <a:gd name="csX359" fmla="*/ 902455 w 2842132"/>
                <a:gd name="csY359" fmla="*/ 3160004 h 4364710"/>
                <a:gd name="csX360" fmla="*/ 923490 w 2842132"/>
                <a:gd name="csY360" fmla="*/ 3140780 h 4364710"/>
                <a:gd name="csX361" fmla="*/ 902615 w 2842132"/>
                <a:gd name="csY361" fmla="*/ 3121769 h 4364710"/>
                <a:gd name="csX362" fmla="*/ 881687 w 2842132"/>
                <a:gd name="csY362" fmla="*/ 3140620 h 4364710"/>
                <a:gd name="csX363" fmla="*/ 902455 w 2842132"/>
                <a:gd name="csY363" fmla="*/ 3160004 h 4364710"/>
                <a:gd name="csX364" fmla="*/ 902721 w 2842132"/>
                <a:gd name="csY364" fmla="*/ 2631904 h 4364710"/>
                <a:gd name="csX365" fmla="*/ 883444 w 2842132"/>
                <a:gd name="csY365" fmla="*/ 2611934 h 4364710"/>
                <a:gd name="csX366" fmla="*/ 859853 w 2842132"/>
                <a:gd name="csY366" fmla="*/ 2631158 h 4364710"/>
                <a:gd name="csX367" fmla="*/ 879237 w 2842132"/>
                <a:gd name="csY367" fmla="*/ 2651341 h 4364710"/>
                <a:gd name="csX368" fmla="*/ 902721 w 2842132"/>
                <a:gd name="csY368" fmla="*/ 2631904 h 4364710"/>
                <a:gd name="csX369" fmla="*/ 909591 w 2842132"/>
                <a:gd name="csY369" fmla="*/ 2932192 h 4364710"/>
                <a:gd name="csX370" fmla="*/ 886373 w 2842132"/>
                <a:gd name="csY370" fmla="*/ 2908867 h 4364710"/>
                <a:gd name="csX371" fmla="*/ 867948 w 2842132"/>
                <a:gd name="csY371" fmla="*/ 2928997 h 4364710"/>
                <a:gd name="csX372" fmla="*/ 889888 w 2842132"/>
                <a:gd name="csY372" fmla="*/ 2950990 h 4364710"/>
                <a:gd name="csX373" fmla="*/ 909591 w 2842132"/>
                <a:gd name="csY373" fmla="*/ 2932192 h 4364710"/>
                <a:gd name="csX374" fmla="*/ 819382 w 2842132"/>
                <a:gd name="csY374" fmla="*/ 1947190 h 4364710"/>
                <a:gd name="csX375" fmla="*/ 797069 w 2842132"/>
                <a:gd name="csY375" fmla="*/ 1929830 h 4364710"/>
                <a:gd name="csX376" fmla="*/ 779070 w 2842132"/>
                <a:gd name="csY376" fmla="*/ 1948734 h 4364710"/>
                <a:gd name="csX377" fmla="*/ 800052 w 2842132"/>
                <a:gd name="csY377" fmla="*/ 1967479 h 4364710"/>
                <a:gd name="csX378" fmla="*/ 819435 w 2842132"/>
                <a:gd name="csY378" fmla="*/ 1947190 h 4364710"/>
                <a:gd name="csX379" fmla="*/ 1245185 w 2842132"/>
                <a:gd name="csY379" fmla="*/ 1864063 h 4364710"/>
                <a:gd name="csX380" fmla="*/ 1265900 w 2842132"/>
                <a:gd name="csY380" fmla="*/ 1840846 h 4364710"/>
                <a:gd name="csX381" fmla="*/ 1246250 w 2842132"/>
                <a:gd name="csY381" fmla="*/ 1824391 h 4364710"/>
                <a:gd name="csX382" fmla="*/ 1226813 w 2842132"/>
                <a:gd name="csY382" fmla="*/ 1847662 h 4364710"/>
                <a:gd name="csX383" fmla="*/ 1245132 w 2842132"/>
                <a:gd name="csY383" fmla="*/ 1864063 h 4364710"/>
                <a:gd name="csX384" fmla="*/ 1067749 w 2842132"/>
                <a:gd name="csY384" fmla="*/ 2541216 h 4364710"/>
                <a:gd name="csX385" fmla="*/ 1085376 w 2842132"/>
                <a:gd name="csY385" fmla="*/ 2520021 h 4364710"/>
                <a:gd name="csX386" fmla="*/ 1066258 w 2842132"/>
                <a:gd name="csY386" fmla="*/ 2502981 h 4364710"/>
                <a:gd name="csX387" fmla="*/ 1047673 w 2842132"/>
                <a:gd name="csY387" fmla="*/ 2524122 h 4364710"/>
                <a:gd name="csX388" fmla="*/ 1067749 w 2842132"/>
                <a:gd name="csY388" fmla="*/ 2541216 h 4364710"/>
                <a:gd name="csX389" fmla="*/ 1053957 w 2842132"/>
                <a:gd name="csY389" fmla="*/ 1906292 h 4364710"/>
                <a:gd name="csX390" fmla="*/ 1071157 w 2842132"/>
                <a:gd name="csY390" fmla="*/ 1887335 h 4364710"/>
                <a:gd name="csX391" fmla="*/ 1052945 w 2842132"/>
                <a:gd name="csY391" fmla="*/ 1869655 h 4364710"/>
                <a:gd name="csX392" fmla="*/ 1034840 w 2842132"/>
                <a:gd name="csY392" fmla="*/ 1890104 h 4364710"/>
                <a:gd name="csX393" fmla="*/ 1054010 w 2842132"/>
                <a:gd name="csY393" fmla="*/ 1906292 h 4364710"/>
                <a:gd name="csX394" fmla="*/ 503385 w 2842132"/>
                <a:gd name="csY394" fmla="*/ 2538500 h 4364710"/>
                <a:gd name="csX395" fmla="*/ 486557 w 2842132"/>
                <a:gd name="csY395" fmla="*/ 2519595 h 4364710"/>
                <a:gd name="csX396" fmla="*/ 465469 w 2842132"/>
                <a:gd name="csY396" fmla="*/ 2537115 h 4364710"/>
                <a:gd name="csX397" fmla="*/ 482403 w 2842132"/>
                <a:gd name="csY397" fmla="*/ 2556126 h 4364710"/>
                <a:gd name="csX398" fmla="*/ 503385 w 2842132"/>
                <a:gd name="csY398" fmla="*/ 2538553 h 4364710"/>
                <a:gd name="csX399" fmla="*/ 1828507 w 2842132"/>
                <a:gd name="csY399" fmla="*/ 1365731 h 4364710"/>
                <a:gd name="csX400" fmla="*/ 1825365 w 2842132"/>
                <a:gd name="csY400" fmla="*/ 1362057 h 4364710"/>
                <a:gd name="csX401" fmla="*/ 1817058 w 2842132"/>
                <a:gd name="csY401" fmla="*/ 1368767 h 4364710"/>
                <a:gd name="csX402" fmla="*/ 1819561 w 2842132"/>
                <a:gd name="csY402" fmla="*/ 1372548 h 4364710"/>
                <a:gd name="csX403" fmla="*/ 1828507 w 2842132"/>
                <a:gd name="csY403" fmla="*/ 1365731 h 4364710"/>
                <a:gd name="csX404" fmla="*/ 1824726 w 2842132"/>
                <a:gd name="csY404" fmla="*/ 1307261 h 4364710"/>
                <a:gd name="csX405" fmla="*/ 1826643 w 2842132"/>
                <a:gd name="csY405" fmla="*/ 1309125 h 4364710"/>
                <a:gd name="csX406" fmla="*/ 1828454 w 2842132"/>
                <a:gd name="csY406" fmla="*/ 1307101 h 4364710"/>
                <a:gd name="csX407" fmla="*/ 1825631 w 2842132"/>
                <a:gd name="csY407" fmla="*/ 1305184 h 4364710"/>
                <a:gd name="csX408" fmla="*/ 1824726 w 2842132"/>
                <a:gd name="csY408" fmla="*/ 1307261 h 4364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</a:cxnLst>
              <a:rect l="l" t="t" r="r" b="b"/>
              <a:pathLst>
                <a:path w="2842132" h="4364710">
                  <a:moveTo>
                    <a:pt x="979564" y="1702231"/>
                  </a:moveTo>
                  <a:cubicBezTo>
                    <a:pt x="1063968" y="1671717"/>
                    <a:pt x="1137829" y="1623791"/>
                    <a:pt x="1204926" y="1564894"/>
                  </a:cubicBezTo>
                  <a:cubicBezTo>
                    <a:pt x="1224949" y="1547321"/>
                    <a:pt x="1243481" y="1527937"/>
                    <a:pt x="1263717" y="1510630"/>
                  </a:cubicBezTo>
                  <a:cubicBezTo>
                    <a:pt x="1275538" y="1500512"/>
                    <a:pt x="1278041" y="1490767"/>
                    <a:pt x="1273089" y="1475857"/>
                  </a:cubicBezTo>
                  <a:cubicBezTo>
                    <a:pt x="1237889" y="1370151"/>
                    <a:pt x="1203489" y="1264180"/>
                    <a:pt x="1168928" y="1158262"/>
                  </a:cubicBezTo>
                  <a:cubicBezTo>
                    <a:pt x="1098902" y="943709"/>
                    <a:pt x="1028875" y="729157"/>
                    <a:pt x="958849" y="514605"/>
                  </a:cubicBezTo>
                  <a:cubicBezTo>
                    <a:pt x="954109" y="500120"/>
                    <a:pt x="949051" y="485742"/>
                    <a:pt x="944418" y="471205"/>
                  </a:cubicBezTo>
                  <a:cubicBezTo>
                    <a:pt x="937069" y="448040"/>
                    <a:pt x="939305" y="441383"/>
                    <a:pt x="961458" y="430520"/>
                  </a:cubicBezTo>
                  <a:cubicBezTo>
                    <a:pt x="984516" y="419177"/>
                    <a:pt x="1007947" y="408420"/>
                    <a:pt x="1031857" y="399101"/>
                  </a:cubicBezTo>
                  <a:cubicBezTo>
                    <a:pt x="1119723" y="364807"/>
                    <a:pt x="1205565" y="325720"/>
                    <a:pt x="1292260" y="288710"/>
                  </a:cubicBezTo>
                  <a:cubicBezTo>
                    <a:pt x="1474488" y="210962"/>
                    <a:pt x="1656397" y="132522"/>
                    <a:pt x="1838305" y="54029"/>
                  </a:cubicBezTo>
                  <a:cubicBezTo>
                    <a:pt x="1857849" y="45615"/>
                    <a:pt x="1877552" y="40503"/>
                    <a:pt x="1898853" y="39384"/>
                  </a:cubicBezTo>
                  <a:cubicBezTo>
                    <a:pt x="2071123" y="30544"/>
                    <a:pt x="2242861" y="15155"/>
                    <a:pt x="2414758" y="1096"/>
                  </a:cubicBezTo>
                  <a:cubicBezTo>
                    <a:pt x="2418539" y="777"/>
                    <a:pt x="2422373" y="457"/>
                    <a:pt x="2426154" y="244"/>
                  </a:cubicBezTo>
                  <a:cubicBezTo>
                    <a:pt x="2464336" y="-1780"/>
                    <a:pt x="2479353" y="8392"/>
                    <a:pt x="2491601" y="45455"/>
                  </a:cubicBezTo>
                  <a:cubicBezTo>
                    <a:pt x="2505074" y="86139"/>
                    <a:pt x="2518333" y="126877"/>
                    <a:pt x="2531593" y="167615"/>
                  </a:cubicBezTo>
                  <a:cubicBezTo>
                    <a:pt x="2558059" y="248984"/>
                    <a:pt x="2585537" y="330034"/>
                    <a:pt x="2610672" y="411775"/>
                  </a:cubicBezTo>
                  <a:cubicBezTo>
                    <a:pt x="2664137" y="585590"/>
                    <a:pt x="2724578" y="757061"/>
                    <a:pt x="2781345" y="929757"/>
                  </a:cubicBezTo>
                  <a:cubicBezTo>
                    <a:pt x="2800942" y="989453"/>
                    <a:pt x="2819953" y="1049361"/>
                    <a:pt x="2838804" y="1109323"/>
                  </a:cubicBezTo>
                  <a:cubicBezTo>
                    <a:pt x="2846579" y="1133979"/>
                    <a:pt x="2841147" y="1146280"/>
                    <a:pt x="2818142" y="1158634"/>
                  </a:cubicBezTo>
                  <a:cubicBezTo>
                    <a:pt x="2811485" y="1162202"/>
                    <a:pt x="2804137" y="1164545"/>
                    <a:pt x="2797054" y="1167368"/>
                  </a:cubicBezTo>
                  <a:cubicBezTo>
                    <a:pt x="2482442" y="1291232"/>
                    <a:pt x="2167882" y="1415149"/>
                    <a:pt x="1853163" y="1538747"/>
                  </a:cubicBezTo>
                  <a:cubicBezTo>
                    <a:pt x="1824673" y="1549930"/>
                    <a:pt x="1797035" y="1562391"/>
                    <a:pt x="1771900" y="1580017"/>
                  </a:cubicBezTo>
                  <a:cubicBezTo>
                    <a:pt x="1767214" y="1583319"/>
                    <a:pt x="1762581" y="1587100"/>
                    <a:pt x="1757362" y="1588964"/>
                  </a:cubicBezTo>
                  <a:cubicBezTo>
                    <a:pt x="1707998" y="1606324"/>
                    <a:pt x="1676899" y="1643547"/>
                    <a:pt x="1648675" y="1685083"/>
                  </a:cubicBezTo>
                  <a:cubicBezTo>
                    <a:pt x="1587702" y="1774707"/>
                    <a:pt x="1510806" y="1850271"/>
                    <a:pt x="1431567" y="1923226"/>
                  </a:cubicBezTo>
                  <a:cubicBezTo>
                    <a:pt x="1414633" y="1938829"/>
                    <a:pt x="1411065" y="1951823"/>
                    <a:pt x="1418573" y="1972165"/>
                  </a:cubicBezTo>
                  <a:cubicBezTo>
                    <a:pt x="1425443" y="1990803"/>
                    <a:pt x="1429969" y="2010453"/>
                    <a:pt x="1434283" y="2029943"/>
                  </a:cubicBezTo>
                  <a:cubicBezTo>
                    <a:pt x="1442643" y="2067805"/>
                    <a:pt x="1438383" y="2076219"/>
                    <a:pt x="1404941" y="2098319"/>
                  </a:cubicBezTo>
                  <a:cubicBezTo>
                    <a:pt x="1345618" y="2137619"/>
                    <a:pt x="1280331" y="2163446"/>
                    <a:pt x="1212701" y="2184001"/>
                  </a:cubicBezTo>
                  <a:cubicBezTo>
                    <a:pt x="1182667" y="2193161"/>
                    <a:pt x="1152526" y="2202054"/>
                    <a:pt x="1122173" y="2209988"/>
                  </a:cubicBezTo>
                  <a:cubicBezTo>
                    <a:pt x="1109659" y="2213237"/>
                    <a:pt x="1105558" y="2218455"/>
                    <a:pt x="1107369" y="2231768"/>
                  </a:cubicBezTo>
                  <a:cubicBezTo>
                    <a:pt x="1115836" y="2294073"/>
                    <a:pt x="1127285" y="2355846"/>
                    <a:pt x="1139693" y="2417405"/>
                  </a:cubicBezTo>
                  <a:cubicBezTo>
                    <a:pt x="1175744" y="2596544"/>
                    <a:pt x="1221541" y="2773501"/>
                    <a:pt x="1259616" y="2952161"/>
                  </a:cubicBezTo>
                  <a:cubicBezTo>
                    <a:pt x="1296680" y="3126295"/>
                    <a:pt x="1328737" y="3301334"/>
                    <a:pt x="1359836" y="3476587"/>
                  </a:cubicBezTo>
                  <a:cubicBezTo>
                    <a:pt x="1364310" y="3501881"/>
                    <a:pt x="1368889" y="3527229"/>
                    <a:pt x="1371978" y="3552737"/>
                  </a:cubicBezTo>
                  <a:cubicBezTo>
                    <a:pt x="1377037" y="3594806"/>
                    <a:pt x="1360262" y="3609237"/>
                    <a:pt x="1318406" y="3598960"/>
                  </a:cubicBezTo>
                  <a:cubicBezTo>
                    <a:pt x="1277775" y="3589002"/>
                    <a:pt x="1237463" y="3577552"/>
                    <a:pt x="1196939" y="3567168"/>
                  </a:cubicBezTo>
                  <a:cubicBezTo>
                    <a:pt x="1176916" y="3562003"/>
                    <a:pt x="1176703" y="3562322"/>
                    <a:pt x="1170259" y="3582558"/>
                  </a:cubicBezTo>
                  <a:cubicBezTo>
                    <a:pt x="1135379" y="3692524"/>
                    <a:pt x="1113919" y="3805684"/>
                    <a:pt x="1091340" y="3918578"/>
                  </a:cubicBezTo>
                  <a:cubicBezTo>
                    <a:pt x="1089476" y="3927897"/>
                    <a:pt x="1087453" y="3937270"/>
                    <a:pt x="1086281" y="3946695"/>
                  </a:cubicBezTo>
                  <a:cubicBezTo>
                    <a:pt x="1067856" y="4093138"/>
                    <a:pt x="1132397" y="4240167"/>
                    <a:pt x="1265953" y="4308915"/>
                  </a:cubicBezTo>
                  <a:cubicBezTo>
                    <a:pt x="1276337" y="4314241"/>
                    <a:pt x="1287999" y="4317542"/>
                    <a:pt x="1286615" y="4332293"/>
                  </a:cubicBezTo>
                  <a:cubicBezTo>
                    <a:pt x="1285230" y="4346990"/>
                    <a:pt x="1273728" y="4352635"/>
                    <a:pt x="1261799" y="4356842"/>
                  </a:cubicBezTo>
                  <a:cubicBezTo>
                    <a:pt x="1233150" y="4366907"/>
                    <a:pt x="1203276" y="4365416"/>
                    <a:pt x="1173987" y="4362700"/>
                  </a:cubicBezTo>
                  <a:cubicBezTo>
                    <a:pt x="1133356" y="4358972"/>
                    <a:pt x="1092937" y="4353753"/>
                    <a:pt x="1053691" y="4340494"/>
                  </a:cubicBezTo>
                  <a:cubicBezTo>
                    <a:pt x="991918" y="4319566"/>
                    <a:pt x="950275" y="4278029"/>
                    <a:pt x="922691" y="4220624"/>
                  </a:cubicBezTo>
                  <a:cubicBezTo>
                    <a:pt x="915289" y="4205234"/>
                    <a:pt x="908739" y="4189418"/>
                    <a:pt x="901230" y="4172537"/>
                  </a:cubicBezTo>
                  <a:cubicBezTo>
                    <a:pt x="892177" y="4175519"/>
                    <a:pt x="888876" y="4183720"/>
                    <a:pt x="883977" y="4189844"/>
                  </a:cubicBezTo>
                  <a:cubicBezTo>
                    <a:pt x="861451" y="4218174"/>
                    <a:pt x="839458" y="4246930"/>
                    <a:pt x="812672" y="4271586"/>
                  </a:cubicBezTo>
                  <a:cubicBezTo>
                    <a:pt x="803300" y="4280213"/>
                    <a:pt x="794460" y="4289691"/>
                    <a:pt x="780455" y="4283195"/>
                  </a:cubicBezTo>
                  <a:cubicBezTo>
                    <a:pt x="766929" y="4276911"/>
                    <a:pt x="766396" y="4264610"/>
                    <a:pt x="767248" y="4251563"/>
                  </a:cubicBezTo>
                  <a:cubicBezTo>
                    <a:pt x="775556" y="4123172"/>
                    <a:pt x="790679" y="3995527"/>
                    <a:pt x="808199" y="3868095"/>
                  </a:cubicBezTo>
                  <a:cubicBezTo>
                    <a:pt x="814962" y="3819103"/>
                    <a:pt x="822045" y="3770165"/>
                    <a:pt x="828967" y="3721013"/>
                  </a:cubicBezTo>
                  <a:cubicBezTo>
                    <a:pt x="818636" y="3719150"/>
                    <a:pt x="814856" y="3727244"/>
                    <a:pt x="809371" y="3731344"/>
                  </a:cubicBezTo>
                  <a:cubicBezTo>
                    <a:pt x="762189" y="3766650"/>
                    <a:pt x="707340" y="3781241"/>
                    <a:pt x="650626" y="3791146"/>
                  </a:cubicBezTo>
                  <a:cubicBezTo>
                    <a:pt x="550406" y="3808666"/>
                    <a:pt x="449334" y="3809678"/>
                    <a:pt x="348634" y="3800412"/>
                  </a:cubicBezTo>
                  <a:cubicBezTo>
                    <a:pt x="256029" y="3791892"/>
                    <a:pt x="139407" y="3855528"/>
                    <a:pt x="100267" y="3958251"/>
                  </a:cubicBezTo>
                  <a:cubicBezTo>
                    <a:pt x="90788" y="3983226"/>
                    <a:pt x="83333" y="4008681"/>
                    <a:pt x="76996" y="4034614"/>
                  </a:cubicBezTo>
                  <a:cubicBezTo>
                    <a:pt x="73694" y="4047981"/>
                    <a:pt x="72416" y="4064968"/>
                    <a:pt x="53565" y="4066246"/>
                  </a:cubicBezTo>
                  <a:cubicBezTo>
                    <a:pt x="34714" y="4067524"/>
                    <a:pt x="27472" y="4052560"/>
                    <a:pt x="21667" y="4038342"/>
                  </a:cubicBezTo>
                  <a:cubicBezTo>
                    <a:pt x="-2243" y="3980137"/>
                    <a:pt x="-5332" y="3919909"/>
                    <a:pt x="7342" y="3858829"/>
                  </a:cubicBezTo>
                  <a:cubicBezTo>
                    <a:pt x="21561" y="3790401"/>
                    <a:pt x="48879" y="3728415"/>
                    <a:pt x="100640" y="3679317"/>
                  </a:cubicBezTo>
                  <a:cubicBezTo>
                    <a:pt x="101811" y="3678199"/>
                    <a:pt x="101918" y="3675909"/>
                    <a:pt x="102877" y="3673246"/>
                  </a:cubicBezTo>
                  <a:cubicBezTo>
                    <a:pt x="88339" y="3666909"/>
                    <a:pt x="73641" y="3660732"/>
                    <a:pt x="59157" y="3654076"/>
                  </a:cubicBezTo>
                  <a:cubicBezTo>
                    <a:pt x="47920" y="3648910"/>
                    <a:pt x="36791" y="3643425"/>
                    <a:pt x="26034" y="3637408"/>
                  </a:cubicBezTo>
                  <a:cubicBezTo>
                    <a:pt x="14904" y="3631177"/>
                    <a:pt x="4360" y="3623189"/>
                    <a:pt x="5851" y="3608865"/>
                  </a:cubicBezTo>
                  <a:cubicBezTo>
                    <a:pt x="7502" y="3593102"/>
                    <a:pt x="19963" y="3588096"/>
                    <a:pt x="33915" y="3584848"/>
                  </a:cubicBezTo>
                  <a:cubicBezTo>
                    <a:pt x="110172" y="3567168"/>
                    <a:pt x="187387" y="3556039"/>
                    <a:pt x="265402" y="3550767"/>
                  </a:cubicBezTo>
                  <a:cubicBezTo>
                    <a:pt x="310133" y="3547731"/>
                    <a:pt x="310293" y="3548264"/>
                    <a:pt x="317269" y="3503639"/>
                  </a:cubicBezTo>
                  <a:cubicBezTo>
                    <a:pt x="338091" y="3370935"/>
                    <a:pt x="352948" y="3237485"/>
                    <a:pt x="365569" y="3103770"/>
                  </a:cubicBezTo>
                  <a:cubicBezTo>
                    <a:pt x="377071" y="2982408"/>
                    <a:pt x="392035" y="2861420"/>
                    <a:pt x="408330" y="2740591"/>
                  </a:cubicBezTo>
                  <a:cubicBezTo>
                    <a:pt x="423081" y="2631105"/>
                    <a:pt x="436287" y="2521459"/>
                    <a:pt x="450931" y="2411973"/>
                  </a:cubicBezTo>
                  <a:cubicBezTo>
                    <a:pt x="475640" y="2227029"/>
                    <a:pt x="501574" y="2042245"/>
                    <a:pt x="547477" y="1861028"/>
                  </a:cubicBezTo>
                  <a:cubicBezTo>
                    <a:pt x="551205" y="1846384"/>
                    <a:pt x="561855" y="1831100"/>
                    <a:pt x="557063" y="1817361"/>
                  </a:cubicBezTo>
                  <a:cubicBezTo>
                    <a:pt x="552590" y="1804634"/>
                    <a:pt x="534111" y="1802131"/>
                    <a:pt x="522449" y="1794144"/>
                  </a:cubicBezTo>
                  <a:cubicBezTo>
                    <a:pt x="413282" y="1719697"/>
                    <a:pt x="354545" y="1617720"/>
                    <a:pt x="352948" y="1484483"/>
                  </a:cubicBezTo>
                  <a:cubicBezTo>
                    <a:pt x="352788" y="1469253"/>
                    <a:pt x="352948" y="1454076"/>
                    <a:pt x="352948" y="1435278"/>
                  </a:cubicBezTo>
                  <a:cubicBezTo>
                    <a:pt x="322221" y="1437622"/>
                    <a:pt x="291495" y="1430592"/>
                    <a:pt x="261354" y="1410676"/>
                  </a:cubicBezTo>
                  <a:cubicBezTo>
                    <a:pt x="262952" y="1436450"/>
                    <a:pt x="262260" y="1458709"/>
                    <a:pt x="251237" y="1479424"/>
                  </a:cubicBezTo>
                  <a:cubicBezTo>
                    <a:pt x="240107" y="1500352"/>
                    <a:pt x="222960" y="1514571"/>
                    <a:pt x="199209" y="1526339"/>
                  </a:cubicBezTo>
                  <a:cubicBezTo>
                    <a:pt x="228658" y="1547960"/>
                    <a:pt x="246337" y="1573787"/>
                    <a:pt x="246870" y="1608454"/>
                  </a:cubicBezTo>
                  <a:cubicBezTo>
                    <a:pt x="247402" y="1642535"/>
                    <a:pt x="231427" y="1668575"/>
                    <a:pt x="205280" y="1689184"/>
                  </a:cubicBezTo>
                  <a:cubicBezTo>
                    <a:pt x="252994" y="1722999"/>
                    <a:pt x="260769" y="1745738"/>
                    <a:pt x="241012" y="1797019"/>
                  </a:cubicBezTo>
                  <a:cubicBezTo>
                    <a:pt x="258692" y="1803303"/>
                    <a:pt x="275040" y="1811876"/>
                    <a:pt x="281271" y="1832059"/>
                  </a:cubicBezTo>
                  <a:cubicBezTo>
                    <a:pt x="284572" y="1842763"/>
                    <a:pt x="284253" y="1852508"/>
                    <a:pt x="280152" y="1862626"/>
                  </a:cubicBezTo>
                  <a:cubicBezTo>
                    <a:pt x="271046" y="1885311"/>
                    <a:pt x="247562" y="1897719"/>
                    <a:pt x="224717" y="1891701"/>
                  </a:cubicBezTo>
                  <a:cubicBezTo>
                    <a:pt x="198730" y="1884885"/>
                    <a:pt x="187334" y="1862839"/>
                    <a:pt x="190796" y="1825988"/>
                  </a:cubicBezTo>
                  <a:cubicBezTo>
                    <a:pt x="120769" y="1823166"/>
                    <a:pt x="94196" y="1754418"/>
                    <a:pt x="137331" y="1705160"/>
                  </a:cubicBezTo>
                  <a:cubicBezTo>
                    <a:pt x="95634" y="1690941"/>
                    <a:pt x="64695" y="1666232"/>
                    <a:pt x="60062" y="1619903"/>
                  </a:cubicBezTo>
                  <a:cubicBezTo>
                    <a:pt x="55429" y="1573627"/>
                    <a:pt x="78540" y="1542102"/>
                    <a:pt x="117681" y="1521600"/>
                  </a:cubicBezTo>
                  <a:cubicBezTo>
                    <a:pt x="116616" y="1513559"/>
                    <a:pt x="110119" y="1512494"/>
                    <a:pt x="106231" y="1509032"/>
                  </a:cubicBezTo>
                  <a:cubicBezTo>
                    <a:pt x="69967" y="1476442"/>
                    <a:pt x="61872" y="1428249"/>
                    <a:pt x="85996" y="1387352"/>
                  </a:cubicBezTo>
                  <a:cubicBezTo>
                    <a:pt x="109160" y="1348158"/>
                    <a:pt x="154904" y="1332236"/>
                    <a:pt x="200168" y="1347626"/>
                  </a:cubicBezTo>
                  <a:cubicBezTo>
                    <a:pt x="204694" y="1349170"/>
                    <a:pt x="209114" y="1350874"/>
                    <a:pt x="213587" y="1352472"/>
                  </a:cubicBezTo>
                  <a:cubicBezTo>
                    <a:pt x="215451" y="1353856"/>
                    <a:pt x="217688" y="1355827"/>
                    <a:pt x="219658" y="1353537"/>
                  </a:cubicBezTo>
                  <a:cubicBezTo>
                    <a:pt x="221575" y="1351353"/>
                    <a:pt x="220191" y="1349223"/>
                    <a:pt x="217741" y="1347945"/>
                  </a:cubicBezTo>
                  <a:cubicBezTo>
                    <a:pt x="216356" y="1327124"/>
                    <a:pt x="213215" y="1306355"/>
                    <a:pt x="218913" y="1285587"/>
                  </a:cubicBezTo>
                  <a:cubicBezTo>
                    <a:pt x="233024" y="1233879"/>
                    <a:pt x="278342" y="1197136"/>
                    <a:pt x="330848" y="1195059"/>
                  </a:cubicBezTo>
                  <a:cubicBezTo>
                    <a:pt x="382929" y="1192982"/>
                    <a:pt x="431015" y="1226584"/>
                    <a:pt x="448695" y="1277546"/>
                  </a:cubicBezTo>
                  <a:cubicBezTo>
                    <a:pt x="450825" y="1283777"/>
                    <a:pt x="452263" y="1290220"/>
                    <a:pt x="454286" y="1297782"/>
                  </a:cubicBezTo>
                  <a:cubicBezTo>
                    <a:pt x="465363" y="1297942"/>
                    <a:pt x="470368" y="1288622"/>
                    <a:pt x="477238" y="1283191"/>
                  </a:cubicBezTo>
                  <a:cubicBezTo>
                    <a:pt x="537466" y="1235477"/>
                    <a:pt x="604989" y="1209224"/>
                    <a:pt x="682684" y="1211354"/>
                  </a:cubicBezTo>
                  <a:cubicBezTo>
                    <a:pt x="751858" y="1213218"/>
                    <a:pt x="812299" y="1237820"/>
                    <a:pt x="866084" y="1280315"/>
                  </a:cubicBezTo>
                  <a:cubicBezTo>
                    <a:pt x="875669" y="1287877"/>
                    <a:pt x="885521" y="1300551"/>
                    <a:pt x="895373" y="1300657"/>
                  </a:cubicBezTo>
                  <a:cubicBezTo>
                    <a:pt x="905437" y="1300817"/>
                    <a:pt x="915662" y="1288356"/>
                    <a:pt x="925939" y="1281593"/>
                  </a:cubicBezTo>
                  <a:cubicBezTo>
                    <a:pt x="939465" y="1272753"/>
                    <a:pt x="952618" y="1263275"/>
                    <a:pt x="966783" y="1255553"/>
                  </a:cubicBezTo>
                  <a:cubicBezTo>
                    <a:pt x="986859" y="1244583"/>
                    <a:pt x="1008533" y="1238672"/>
                    <a:pt x="1027970" y="1255659"/>
                  </a:cubicBezTo>
                  <a:cubicBezTo>
                    <a:pt x="1046768" y="1272114"/>
                    <a:pt x="1046395" y="1294161"/>
                    <a:pt x="1039845" y="1316367"/>
                  </a:cubicBezTo>
                  <a:cubicBezTo>
                    <a:pt x="1031964" y="1343153"/>
                    <a:pt x="1017692" y="1366690"/>
                    <a:pt x="1001238" y="1389002"/>
                  </a:cubicBezTo>
                  <a:cubicBezTo>
                    <a:pt x="995593" y="1396671"/>
                    <a:pt x="990108" y="1404659"/>
                    <a:pt x="983292" y="1411155"/>
                  </a:cubicBezTo>
                  <a:cubicBezTo>
                    <a:pt x="972854" y="1421060"/>
                    <a:pt x="973014" y="1431178"/>
                    <a:pt x="976901" y="1444225"/>
                  </a:cubicBezTo>
                  <a:cubicBezTo>
                    <a:pt x="993729" y="1501204"/>
                    <a:pt x="1001770" y="1559196"/>
                    <a:pt x="994688" y="1618891"/>
                  </a:cubicBezTo>
                  <a:cubicBezTo>
                    <a:pt x="991492" y="1645624"/>
                    <a:pt x="982120" y="1670439"/>
                    <a:pt x="974612" y="1695894"/>
                  </a:cubicBezTo>
                  <a:cubicBezTo>
                    <a:pt x="972375" y="1697704"/>
                    <a:pt x="970564" y="1700101"/>
                    <a:pt x="972641" y="1702657"/>
                  </a:cubicBezTo>
                  <a:cubicBezTo>
                    <a:pt x="974771" y="1705213"/>
                    <a:pt x="977434" y="1703562"/>
                    <a:pt x="979724" y="1702124"/>
                  </a:cubicBezTo>
                  <a:close/>
                  <a:moveTo>
                    <a:pt x="1784841" y="1287930"/>
                  </a:moveTo>
                  <a:cubicBezTo>
                    <a:pt x="1782497" y="1288196"/>
                    <a:pt x="1779888" y="1285853"/>
                    <a:pt x="1778024" y="1289688"/>
                  </a:cubicBezTo>
                  <a:cubicBezTo>
                    <a:pt x="1775841" y="1294161"/>
                    <a:pt x="1780474" y="1293362"/>
                    <a:pt x="1781486" y="1295279"/>
                  </a:cubicBezTo>
                  <a:cubicBezTo>
                    <a:pt x="1779036" y="1292084"/>
                    <a:pt x="1775788" y="1289528"/>
                    <a:pt x="1772060" y="1292137"/>
                  </a:cubicBezTo>
                  <a:cubicBezTo>
                    <a:pt x="1766628" y="1295918"/>
                    <a:pt x="1761516" y="1300285"/>
                    <a:pt x="1756777" y="1304918"/>
                  </a:cubicBezTo>
                  <a:cubicBezTo>
                    <a:pt x="1736381" y="1324887"/>
                    <a:pt x="1716092" y="1345016"/>
                    <a:pt x="1695856" y="1365199"/>
                  </a:cubicBezTo>
                  <a:cubicBezTo>
                    <a:pt x="1691809" y="1369246"/>
                    <a:pt x="1688241" y="1373772"/>
                    <a:pt x="1684194" y="1377766"/>
                  </a:cubicBezTo>
                  <a:cubicBezTo>
                    <a:pt x="1675408" y="1386340"/>
                    <a:pt x="1665822" y="1391665"/>
                    <a:pt x="1653734" y="1383944"/>
                  </a:cubicBezTo>
                  <a:cubicBezTo>
                    <a:pt x="1642924" y="1377074"/>
                    <a:pt x="1639889" y="1365305"/>
                    <a:pt x="1648196" y="1351247"/>
                  </a:cubicBezTo>
                  <a:cubicBezTo>
                    <a:pt x="1664597" y="1323343"/>
                    <a:pt x="1680254" y="1295066"/>
                    <a:pt x="1694365" y="1265937"/>
                  </a:cubicBezTo>
                  <a:cubicBezTo>
                    <a:pt x="1703738" y="1246500"/>
                    <a:pt x="1714015" y="1227383"/>
                    <a:pt x="1720778" y="1199905"/>
                  </a:cubicBezTo>
                  <a:cubicBezTo>
                    <a:pt x="1709542" y="1211727"/>
                    <a:pt x="1702406" y="1218862"/>
                    <a:pt x="1695643" y="1226318"/>
                  </a:cubicBezTo>
                  <a:cubicBezTo>
                    <a:pt x="1661030" y="1264659"/>
                    <a:pt x="1633179" y="1307846"/>
                    <a:pt x="1606606" y="1351939"/>
                  </a:cubicBezTo>
                  <a:cubicBezTo>
                    <a:pt x="1600056" y="1362803"/>
                    <a:pt x="1592015" y="1372974"/>
                    <a:pt x="1577690" y="1371855"/>
                  </a:cubicBezTo>
                  <a:cubicBezTo>
                    <a:pt x="1563792" y="1370737"/>
                    <a:pt x="1565016" y="1356838"/>
                    <a:pt x="1560703" y="1348105"/>
                  </a:cubicBezTo>
                  <a:cubicBezTo>
                    <a:pt x="1553514" y="1333674"/>
                    <a:pt x="1547816" y="1318444"/>
                    <a:pt x="1541266" y="1303693"/>
                  </a:cubicBezTo>
                  <a:cubicBezTo>
                    <a:pt x="1538976" y="1298474"/>
                    <a:pt x="1536420" y="1293309"/>
                    <a:pt x="1533278" y="1288622"/>
                  </a:cubicBezTo>
                  <a:cubicBezTo>
                    <a:pt x="1527580" y="1280209"/>
                    <a:pt x="1519752" y="1274830"/>
                    <a:pt x="1509155" y="1277599"/>
                  </a:cubicBezTo>
                  <a:cubicBezTo>
                    <a:pt x="1497759" y="1280635"/>
                    <a:pt x="1491422" y="1288622"/>
                    <a:pt x="1491688" y="1300604"/>
                  </a:cubicBezTo>
                  <a:cubicBezTo>
                    <a:pt x="1491848" y="1309125"/>
                    <a:pt x="1493020" y="1317645"/>
                    <a:pt x="1494191" y="1326112"/>
                  </a:cubicBezTo>
                  <a:cubicBezTo>
                    <a:pt x="1499303" y="1363814"/>
                    <a:pt x="1504628" y="1401517"/>
                    <a:pt x="1509794" y="1439219"/>
                  </a:cubicBezTo>
                  <a:cubicBezTo>
                    <a:pt x="1511392" y="1450881"/>
                    <a:pt x="1509368" y="1460786"/>
                    <a:pt x="1501380" y="1470851"/>
                  </a:cubicBezTo>
                  <a:cubicBezTo>
                    <a:pt x="1451164" y="1534327"/>
                    <a:pt x="1402065" y="1598868"/>
                    <a:pt x="1344447" y="1655901"/>
                  </a:cubicBezTo>
                  <a:cubicBezTo>
                    <a:pt x="1330867" y="1669374"/>
                    <a:pt x="1327992" y="1680664"/>
                    <a:pt x="1334116" y="1698237"/>
                  </a:cubicBezTo>
                  <a:cubicBezTo>
                    <a:pt x="1352541" y="1751169"/>
                    <a:pt x="1369528" y="1804634"/>
                    <a:pt x="1386995" y="1857940"/>
                  </a:cubicBezTo>
                  <a:cubicBezTo>
                    <a:pt x="1390669" y="1869122"/>
                    <a:pt x="1393758" y="1880518"/>
                    <a:pt x="1397113" y="1891861"/>
                  </a:cubicBezTo>
                  <a:cubicBezTo>
                    <a:pt x="1408509" y="1888346"/>
                    <a:pt x="1413461" y="1880944"/>
                    <a:pt x="1419532" y="1875193"/>
                  </a:cubicBezTo>
                  <a:cubicBezTo>
                    <a:pt x="1500475" y="1798297"/>
                    <a:pt x="1576732" y="1717301"/>
                    <a:pt x="1639622" y="1624483"/>
                  </a:cubicBezTo>
                  <a:cubicBezTo>
                    <a:pt x="1653415" y="1604141"/>
                    <a:pt x="1668645" y="1583425"/>
                    <a:pt x="1691756" y="1572882"/>
                  </a:cubicBezTo>
                  <a:cubicBezTo>
                    <a:pt x="1761037" y="1541356"/>
                    <a:pt x="1820253" y="1495400"/>
                    <a:pt x="1877712" y="1446674"/>
                  </a:cubicBezTo>
                  <a:cubicBezTo>
                    <a:pt x="1882611" y="1442521"/>
                    <a:pt x="1888788" y="1438900"/>
                    <a:pt x="1889321" y="1431231"/>
                  </a:cubicBezTo>
                  <a:cubicBezTo>
                    <a:pt x="1883623" y="1428888"/>
                    <a:pt x="1878298" y="1430912"/>
                    <a:pt x="1872866" y="1432083"/>
                  </a:cubicBezTo>
                  <a:cubicBezTo>
                    <a:pt x="1839211" y="1439485"/>
                    <a:pt x="1807899" y="1453224"/>
                    <a:pt x="1776640" y="1467283"/>
                  </a:cubicBezTo>
                  <a:cubicBezTo>
                    <a:pt x="1759493" y="1475004"/>
                    <a:pt x="1748310" y="1471863"/>
                    <a:pt x="1741653" y="1459934"/>
                  </a:cubicBezTo>
                  <a:cubicBezTo>
                    <a:pt x="1733665" y="1445663"/>
                    <a:pt x="1742186" y="1436557"/>
                    <a:pt x="1752197" y="1428356"/>
                  </a:cubicBezTo>
                  <a:cubicBezTo>
                    <a:pt x="1769877" y="1413924"/>
                    <a:pt x="1787876" y="1399759"/>
                    <a:pt x="1805609" y="1385435"/>
                  </a:cubicBezTo>
                  <a:cubicBezTo>
                    <a:pt x="1809603" y="1382186"/>
                    <a:pt x="1815567" y="1379737"/>
                    <a:pt x="1811467" y="1370524"/>
                  </a:cubicBezTo>
                  <a:cubicBezTo>
                    <a:pt x="1803319" y="1375317"/>
                    <a:pt x="1795331" y="1379630"/>
                    <a:pt x="1787769" y="1384689"/>
                  </a:cubicBezTo>
                  <a:cubicBezTo>
                    <a:pt x="1771900" y="1395233"/>
                    <a:pt x="1756457" y="1406309"/>
                    <a:pt x="1740588" y="1416853"/>
                  </a:cubicBezTo>
                  <a:cubicBezTo>
                    <a:pt x="1729352" y="1424309"/>
                    <a:pt x="1717636" y="1426758"/>
                    <a:pt x="1706826" y="1416055"/>
                  </a:cubicBezTo>
                  <a:cubicBezTo>
                    <a:pt x="1698199" y="1407481"/>
                    <a:pt x="1697987" y="1395393"/>
                    <a:pt x="1708317" y="1382453"/>
                  </a:cubicBezTo>
                  <a:cubicBezTo>
                    <a:pt x="1732015" y="1352844"/>
                    <a:pt x="1756670" y="1324035"/>
                    <a:pt x="1780634" y="1294747"/>
                  </a:cubicBezTo>
                  <a:cubicBezTo>
                    <a:pt x="1780847" y="1291232"/>
                    <a:pt x="1781486" y="1287983"/>
                    <a:pt x="1785373" y="1286812"/>
                  </a:cubicBezTo>
                  <a:cubicBezTo>
                    <a:pt x="1783562" y="1287664"/>
                    <a:pt x="1783349" y="1286279"/>
                    <a:pt x="1784308" y="1286386"/>
                  </a:cubicBezTo>
                  <a:cubicBezTo>
                    <a:pt x="1788089" y="1286812"/>
                    <a:pt x="1783562" y="1284362"/>
                    <a:pt x="1785053" y="1287877"/>
                  </a:cubicBezTo>
                  <a:close/>
                  <a:moveTo>
                    <a:pt x="1935916" y="1453224"/>
                  </a:moveTo>
                  <a:cubicBezTo>
                    <a:pt x="1949922" y="1452372"/>
                    <a:pt x="1958921" y="1446887"/>
                    <a:pt x="1968400" y="1443213"/>
                  </a:cubicBezTo>
                  <a:cubicBezTo>
                    <a:pt x="2057065" y="1408493"/>
                    <a:pt x="2145623" y="1373559"/>
                    <a:pt x="2234234" y="1338679"/>
                  </a:cubicBezTo>
                  <a:cubicBezTo>
                    <a:pt x="2412309" y="1268547"/>
                    <a:pt x="2590383" y="1198467"/>
                    <a:pt x="2768405" y="1128334"/>
                  </a:cubicBezTo>
                  <a:cubicBezTo>
                    <a:pt x="2791942" y="1119068"/>
                    <a:pt x="2792208" y="1118802"/>
                    <a:pt x="2785871" y="1098992"/>
                  </a:cubicBezTo>
                  <a:cubicBezTo>
                    <a:pt x="2751843" y="992009"/>
                    <a:pt x="2716431" y="885505"/>
                    <a:pt x="2682776" y="778362"/>
                  </a:cubicBezTo>
                  <a:cubicBezTo>
                    <a:pt x="2641452" y="646723"/>
                    <a:pt x="2595868" y="516415"/>
                    <a:pt x="2552415" y="385469"/>
                  </a:cubicBezTo>
                  <a:cubicBezTo>
                    <a:pt x="2518227" y="282480"/>
                    <a:pt x="2484518" y="179384"/>
                    <a:pt x="2450437" y="76341"/>
                  </a:cubicBezTo>
                  <a:cubicBezTo>
                    <a:pt x="2443195" y="54401"/>
                    <a:pt x="2442769" y="54348"/>
                    <a:pt x="2420882" y="62815"/>
                  </a:cubicBezTo>
                  <a:cubicBezTo>
                    <a:pt x="2091572" y="190620"/>
                    <a:pt x="1762315" y="318425"/>
                    <a:pt x="1433058" y="446336"/>
                  </a:cubicBezTo>
                  <a:cubicBezTo>
                    <a:pt x="1409787" y="455389"/>
                    <a:pt x="1409893" y="455602"/>
                    <a:pt x="1417349" y="478500"/>
                  </a:cubicBezTo>
                  <a:cubicBezTo>
                    <a:pt x="1492913" y="710199"/>
                    <a:pt x="1568478" y="941899"/>
                    <a:pt x="1644042" y="1173598"/>
                  </a:cubicBezTo>
                  <a:cubicBezTo>
                    <a:pt x="1647131" y="1183024"/>
                    <a:pt x="1649421" y="1192822"/>
                    <a:pt x="1655491" y="1201502"/>
                  </a:cubicBezTo>
                  <a:cubicBezTo>
                    <a:pt x="1667367" y="1190053"/>
                    <a:pt x="1677538" y="1180255"/>
                    <a:pt x="1687762" y="1170456"/>
                  </a:cubicBezTo>
                  <a:cubicBezTo>
                    <a:pt x="1698093" y="1160551"/>
                    <a:pt x="1708637" y="1150753"/>
                    <a:pt x="1721897" y="1144895"/>
                  </a:cubicBezTo>
                  <a:cubicBezTo>
                    <a:pt x="1747884" y="1133393"/>
                    <a:pt x="1770356" y="1147611"/>
                    <a:pt x="1771528" y="1176101"/>
                  </a:cubicBezTo>
                  <a:cubicBezTo>
                    <a:pt x="1772113" y="1190692"/>
                    <a:pt x="1766628" y="1204058"/>
                    <a:pt x="1762954" y="1217851"/>
                  </a:cubicBezTo>
                  <a:cubicBezTo>
                    <a:pt x="1760611" y="1226584"/>
                    <a:pt x="1753635" y="1234305"/>
                    <a:pt x="1756457" y="1245701"/>
                  </a:cubicBezTo>
                  <a:cubicBezTo>
                    <a:pt x="1772806" y="1232761"/>
                    <a:pt x="1789154" y="1221312"/>
                    <a:pt x="1807899" y="1214549"/>
                  </a:cubicBezTo>
                  <a:cubicBezTo>
                    <a:pt x="1821797" y="1209543"/>
                    <a:pt x="1836388" y="1208691"/>
                    <a:pt x="1847678" y="1220939"/>
                  </a:cubicBezTo>
                  <a:cubicBezTo>
                    <a:pt x="1858009" y="1232175"/>
                    <a:pt x="1856677" y="1245382"/>
                    <a:pt x="1851406" y="1258375"/>
                  </a:cubicBezTo>
                  <a:cubicBezTo>
                    <a:pt x="1848530" y="1265405"/>
                    <a:pt x="1844376" y="1271901"/>
                    <a:pt x="1841501" y="1278877"/>
                  </a:cubicBezTo>
                  <a:cubicBezTo>
                    <a:pt x="1838039" y="1287238"/>
                    <a:pt x="1828614" y="1293149"/>
                    <a:pt x="1830797" y="1304438"/>
                  </a:cubicBezTo>
                  <a:cubicBezTo>
                    <a:pt x="1839956" y="1307900"/>
                    <a:pt x="1846879" y="1301563"/>
                    <a:pt x="1854707" y="1299486"/>
                  </a:cubicBezTo>
                  <a:cubicBezTo>
                    <a:pt x="1875635" y="1293948"/>
                    <a:pt x="1899013" y="1282658"/>
                    <a:pt x="1914669" y="1306196"/>
                  </a:cubicBezTo>
                  <a:cubicBezTo>
                    <a:pt x="1930911" y="1330638"/>
                    <a:pt x="1907586" y="1345815"/>
                    <a:pt x="1895764" y="1363122"/>
                  </a:cubicBezTo>
                  <a:cubicBezTo>
                    <a:pt x="1891185" y="1369832"/>
                    <a:pt x="1882451" y="1373453"/>
                    <a:pt x="1880854" y="1382772"/>
                  </a:cubicBezTo>
                  <a:cubicBezTo>
                    <a:pt x="1948058" y="1386287"/>
                    <a:pt x="1959401" y="1400026"/>
                    <a:pt x="1935916" y="1453224"/>
                  </a:cubicBezTo>
                  <a:close/>
                  <a:moveTo>
                    <a:pt x="997936" y="1292297"/>
                  </a:moveTo>
                  <a:cubicBezTo>
                    <a:pt x="985155" y="1291605"/>
                    <a:pt x="976688" y="1300178"/>
                    <a:pt x="967582" y="1306355"/>
                  </a:cubicBezTo>
                  <a:cubicBezTo>
                    <a:pt x="948678" y="1319136"/>
                    <a:pt x="930519" y="1333141"/>
                    <a:pt x="911881" y="1346294"/>
                  </a:cubicBezTo>
                  <a:cubicBezTo>
                    <a:pt x="893881" y="1359022"/>
                    <a:pt x="893349" y="1359181"/>
                    <a:pt x="879290" y="1344377"/>
                  </a:cubicBezTo>
                  <a:cubicBezTo>
                    <a:pt x="861398" y="1325526"/>
                    <a:pt x="840203" y="1311042"/>
                    <a:pt x="818796" y="1296877"/>
                  </a:cubicBezTo>
                  <a:cubicBezTo>
                    <a:pt x="788283" y="1276694"/>
                    <a:pt x="754894" y="1264020"/>
                    <a:pt x="718949" y="1259281"/>
                  </a:cubicBezTo>
                  <a:cubicBezTo>
                    <a:pt x="717245" y="1261837"/>
                    <a:pt x="715647" y="1263275"/>
                    <a:pt x="715274" y="1264979"/>
                  </a:cubicBezTo>
                  <a:cubicBezTo>
                    <a:pt x="697595" y="1348425"/>
                    <a:pt x="654461" y="1415948"/>
                    <a:pt x="588162" y="1469200"/>
                  </a:cubicBezTo>
                  <a:cubicBezTo>
                    <a:pt x="577565" y="1477720"/>
                    <a:pt x="567926" y="1487412"/>
                    <a:pt x="555944" y="1498276"/>
                  </a:cubicBezTo>
                  <a:cubicBezTo>
                    <a:pt x="567500" y="1502269"/>
                    <a:pt x="574796" y="1504133"/>
                    <a:pt x="581505" y="1507275"/>
                  </a:cubicBezTo>
                  <a:cubicBezTo>
                    <a:pt x="592262" y="1512228"/>
                    <a:pt x="597374" y="1521014"/>
                    <a:pt x="594499" y="1532836"/>
                  </a:cubicBezTo>
                  <a:cubicBezTo>
                    <a:pt x="591570" y="1544818"/>
                    <a:pt x="582730" y="1549717"/>
                    <a:pt x="570961" y="1549025"/>
                  </a:cubicBezTo>
                  <a:cubicBezTo>
                    <a:pt x="565317" y="1548705"/>
                    <a:pt x="559832" y="1546362"/>
                    <a:pt x="554187" y="1545830"/>
                  </a:cubicBezTo>
                  <a:cubicBezTo>
                    <a:pt x="535709" y="1544125"/>
                    <a:pt x="520372" y="1550356"/>
                    <a:pt x="509402" y="1565533"/>
                  </a:cubicBezTo>
                  <a:cubicBezTo>
                    <a:pt x="491083" y="1590828"/>
                    <a:pt x="500030" y="1632364"/>
                    <a:pt x="527721" y="1651481"/>
                  </a:cubicBezTo>
                  <a:cubicBezTo>
                    <a:pt x="554986" y="1670386"/>
                    <a:pt x="583422" y="1664315"/>
                    <a:pt x="603711" y="1635186"/>
                  </a:cubicBezTo>
                  <a:cubicBezTo>
                    <a:pt x="604776" y="1633642"/>
                    <a:pt x="605469" y="1631778"/>
                    <a:pt x="606534" y="1630234"/>
                  </a:cubicBezTo>
                  <a:cubicBezTo>
                    <a:pt x="613670" y="1619424"/>
                    <a:pt x="623255" y="1614525"/>
                    <a:pt x="635822" y="1619903"/>
                  </a:cubicBezTo>
                  <a:cubicBezTo>
                    <a:pt x="646633" y="1624536"/>
                    <a:pt x="650626" y="1638168"/>
                    <a:pt x="644715" y="1652174"/>
                  </a:cubicBezTo>
                  <a:cubicBezTo>
                    <a:pt x="635876" y="1673155"/>
                    <a:pt x="620752" y="1688864"/>
                    <a:pt x="599931" y="1698130"/>
                  </a:cubicBezTo>
                  <a:cubicBezTo>
                    <a:pt x="583476" y="1705479"/>
                    <a:pt x="566222" y="1711017"/>
                    <a:pt x="549661" y="1718153"/>
                  </a:cubicBezTo>
                  <a:cubicBezTo>
                    <a:pt x="542472" y="1721242"/>
                    <a:pt x="532567" y="1720390"/>
                    <a:pt x="528360" y="1731093"/>
                  </a:cubicBezTo>
                  <a:cubicBezTo>
                    <a:pt x="593381" y="1798351"/>
                    <a:pt x="673365" y="1816509"/>
                    <a:pt x="761391" y="1797445"/>
                  </a:cubicBezTo>
                  <a:cubicBezTo>
                    <a:pt x="847765" y="1778754"/>
                    <a:pt x="913052" y="1732584"/>
                    <a:pt x="935738" y="1640778"/>
                  </a:cubicBezTo>
                  <a:cubicBezTo>
                    <a:pt x="944631" y="1604886"/>
                    <a:pt x="951766" y="1569048"/>
                    <a:pt x="946867" y="1532517"/>
                  </a:cubicBezTo>
                  <a:cubicBezTo>
                    <a:pt x="939998" y="1529641"/>
                    <a:pt x="936217" y="1533156"/>
                    <a:pt x="932276" y="1535499"/>
                  </a:cubicBezTo>
                  <a:cubicBezTo>
                    <a:pt x="902721" y="1552965"/>
                    <a:pt x="870504" y="1559622"/>
                    <a:pt x="836582" y="1559569"/>
                  </a:cubicBezTo>
                  <a:cubicBezTo>
                    <a:pt x="825080" y="1559569"/>
                    <a:pt x="813684" y="1557865"/>
                    <a:pt x="803140" y="1553232"/>
                  </a:cubicBezTo>
                  <a:cubicBezTo>
                    <a:pt x="793821" y="1549184"/>
                    <a:pt x="786845" y="1542208"/>
                    <a:pt x="788762" y="1531132"/>
                  </a:cubicBezTo>
                  <a:cubicBezTo>
                    <a:pt x="790679" y="1520322"/>
                    <a:pt x="798720" y="1515210"/>
                    <a:pt x="809317" y="1514997"/>
                  </a:cubicBezTo>
                  <a:cubicBezTo>
                    <a:pt x="817891" y="1514837"/>
                    <a:pt x="826411" y="1515582"/>
                    <a:pt x="834985" y="1516062"/>
                  </a:cubicBezTo>
                  <a:cubicBezTo>
                    <a:pt x="862090" y="1517553"/>
                    <a:pt x="888130" y="1513825"/>
                    <a:pt x="912200" y="1500246"/>
                  </a:cubicBezTo>
                  <a:cubicBezTo>
                    <a:pt x="940264" y="1484377"/>
                    <a:pt x="941436" y="1482619"/>
                    <a:pt x="932649" y="1450775"/>
                  </a:cubicBezTo>
                  <a:cubicBezTo>
                    <a:pt x="926578" y="1428941"/>
                    <a:pt x="928708" y="1410623"/>
                    <a:pt x="945749" y="1393369"/>
                  </a:cubicBezTo>
                  <a:cubicBezTo>
                    <a:pt x="965186" y="1373719"/>
                    <a:pt x="980576" y="1350448"/>
                    <a:pt x="991705" y="1324940"/>
                  </a:cubicBezTo>
                  <a:cubicBezTo>
                    <a:pt x="996072" y="1314929"/>
                    <a:pt x="1002995" y="1304758"/>
                    <a:pt x="997989" y="1292350"/>
                  </a:cubicBezTo>
                  <a:close/>
                  <a:moveTo>
                    <a:pt x="1120362" y="414012"/>
                  </a:moveTo>
                  <a:cubicBezTo>
                    <a:pt x="1123770" y="419816"/>
                    <a:pt x="1127604" y="419763"/>
                    <a:pt x="1131385" y="419763"/>
                  </a:cubicBezTo>
                  <a:cubicBezTo>
                    <a:pt x="1200932" y="419390"/>
                    <a:pt x="1270480" y="418858"/>
                    <a:pt x="1340027" y="418592"/>
                  </a:cubicBezTo>
                  <a:cubicBezTo>
                    <a:pt x="1366173" y="418485"/>
                    <a:pt x="1390776" y="412574"/>
                    <a:pt x="1415059" y="403149"/>
                  </a:cubicBezTo>
                  <a:cubicBezTo>
                    <a:pt x="1698199" y="293077"/>
                    <a:pt x="1981500" y="183271"/>
                    <a:pt x="2264641" y="73199"/>
                  </a:cubicBezTo>
                  <a:cubicBezTo>
                    <a:pt x="2273161" y="69898"/>
                    <a:pt x="2283279" y="68566"/>
                    <a:pt x="2288977" y="59354"/>
                  </a:cubicBezTo>
                  <a:cubicBezTo>
                    <a:pt x="2284078" y="59354"/>
                    <a:pt x="2279552" y="59034"/>
                    <a:pt x="2275078" y="59354"/>
                  </a:cubicBezTo>
                  <a:cubicBezTo>
                    <a:pt x="2149723" y="69472"/>
                    <a:pt x="2024368" y="80015"/>
                    <a:pt x="1898960" y="89548"/>
                  </a:cubicBezTo>
                  <a:cubicBezTo>
                    <a:pt x="1878617" y="91092"/>
                    <a:pt x="1859979" y="95672"/>
                    <a:pt x="1841341" y="103659"/>
                  </a:cubicBezTo>
                  <a:cubicBezTo>
                    <a:pt x="1611292" y="202815"/>
                    <a:pt x="1381084" y="301544"/>
                    <a:pt x="1150929" y="400433"/>
                  </a:cubicBezTo>
                  <a:cubicBezTo>
                    <a:pt x="1140705" y="404799"/>
                    <a:pt x="1130587" y="409432"/>
                    <a:pt x="1120309" y="414012"/>
                  </a:cubicBezTo>
                  <a:close/>
                  <a:moveTo>
                    <a:pt x="1136657" y="3553536"/>
                  </a:moveTo>
                  <a:cubicBezTo>
                    <a:pt x="1066684" y="3539850"/>
                    <a:pt x="999853" y="3531862"/>
                    <a:pt x="932063" y="3533087"/>
                  </a:cubicBezTo>
                  <a:cubicBezTo>
                    <a:pt x="906129" y="3533566"/>
                    <a:pt x="906289" y="3533726"/>
                    <a:pt x="901230" y="3558062"/>
                  </a:cubicBezTo>
                  <a:cubicBezTo>
                    <a:pt x="881740" y="3652159"/>
                    <a:pt x="870344" y="3747533"/>
                    <a:pt x="856499" y="3842534"/>
                  </a:cubicBezTo>
                  <a:cubicBezTo>
                    <a:pt x="852451" y="3870438"/>
                    <a:pt x="848884" y="3898449"/>
                    <a:pt x="845156" y="3925927"/>
                  </a:cubicBezTo>
                  <a:cubicBezTo>
                    <a:pt x="857084" y="3931891"/>
                    <a:pt x="867735" y="3929655"/>
                    <a:pt x="878012" y="3930134"/>
                  </a:cubicBezTo>
                  <a:cubicBezTo>
                    <a:pt x="926472" y="3932424"/>
                    <a:pt x="974931" y="3934287"/>
                    <a:pt x="1023390" y="3936684"/>
                  </a:cubicBezTo>
                  <a:cubicBezTo>
                    <a:pt x="1042135" y="3937589"/>
                    <a:pt x="1042188" y="3938068"/>
                    <a:pt x="1046076" y="3917833"/>
                  </a:cubicBezTo>
                  <a:cubicBezTo>
                    <a:pt x="1059815" y="3846954"/>
                    <a:pt x="1074246" y="3776182"/>
                    <a:pt x="1091606" y="3706103"/>
                  </a:cubicBezTo>
                  <a:cubicBezTo>
                    <a:pt x="1104120" y="3655460"/>
                    <a:pt x="1119510" y="3605670"/>
                    <a:pt x="1136657" y="3553536"/>
                  </a:cubicBezTo>
                  <a:close/>
                  <a:moveTo>
                    <a:pt x="853516" y="3555879"/>
                  </a:moveTo>
                  <a:cubicBezTo>
                    <a:pt x="826411" y="3560618"/>
                    <a:pt x="804951" y="3572920"/>
                    <a:pt x="782265" y="3581653"/>
                  </a:cubicBezTo>
                  <a:cubicBezTo>
                    <a:pt x="702228" y="3612486"/>
                    <a:pt x="620273" y="3631656"/>
                    <a:pt x="534005" y="3619568"/>
                  </a:cubicBezTo>
                  <a:cubicBezTo>
                    <a:pt x="486025" y="3612859"/>
                    <a:pt x="437938" y="3605244"/>
                    <a:pt x="391715" y="3590014"/>
                  </a:cubicBezTo>
                  <a:cubicBezTo>
                    <a:pt x="378509" y="3585647"/>
                    <a:pt x="365622" y="3585647"/>
                    <a:pt x="352362" y="3586339"/>
                  </a:cubicBezTo>
                  <a:cubicBezTo>
                    <a:pt x="345333" y="3586712"/>
                    <a:pt x="342297" y="3590599"/>
                    <a:pt x="343362" y="3597629"/>
                  </a:cubicBezTo>
                  <a:cubicBezTo>
                    <a:pt x="350551" y="3645822"/>
                    <a:pt x="350072" y="3694494"/>
                    <a:pt x="351510" y="3743006"/>
                  </a:cubicBezTo>
                  <a:cubicBezTo>
                    <a:pt x="351830" y="3754509"/>
                    <a:pt x="357314" y="3756692"/>
                    <a:pt x="367432" y="3757438"/>
                  </a:cubicBezTo>
                  <a:cubicBezTo>
                    <a:pt x="466641" y="3764680"/>
                    <a:pt x="565423" y="3762443"/>
                    <a:pt x="663354" y="3743912"/>
                  </a:cubicBezTo>
                  <a:cubicBezTo>
                    <a:pt x="703719" y="3736297"/>
                    <a:pt x="742486" y="3723995"/>
                    <a:pt x="777153" y="3700458"/>
                  </a:cubicBezTo>
                  <a:cubicBezTo>
                    <a:pt x="827796" y="3666111"/>
                    <a:pt x="847020" y="3616054"/>
                    <a:pt x="853570" y="3555932"/>
                  </a:cubicBezTo>
                  <a:close/>
                  <a:moveTo>
                    <a:pt x="1247901" y="1685989"/>
                  </a:moveTo>
                  <a:cubicBezTo>
                    <a:pt x="1300194" y="1642216"/>
                    <a:pt x="1344447" y="1595194"/>
                    <a:pt x="1387954" y="1540025"/>
                  </a:cubicBezTo>
                  <a:cubicBezTo>
                    <a:pt x="1359570" y="1537682"/>
                    <a:pt x="1336352" y="1535818"/>
                    <a:pt x="1313081" y="1533848"/>
                  </a:cubicBezTo>
                  <a:cubicBezTo>
                    <a:pt x="1304667" y="1533156"/>
                    <a:pt x="1298863" y="1537629"/>
                    <a:pt x="1293165" y="1543007"/>
                  </a:cubicBezTo>
                  <a:cubicBezTo>
                    <a:pt x="1273089" y="1561912"/>
                    <a:pt x="1252906" y="1580656"/>
                    <a:pt x="1232617" y="1599241"/>
                  </a:cubicBezTo>
                  <a:cubicBezTo>
                    <a:pt x="1226706" y="1604673"/>
                    <a:pt x="1222659" y="1609199"/>
                    <a:pt x="1226121" y="1618625"/>
                  </a:cubicBezTo>
                  <a:cubicBezTo>
                    <a:pt x="1233842" y="1639713"/>
                    <a:pt x="1240073" y="1661333"/>
                    <a:pt x="1247901" y="1685989"/>
                  </a:cubicBezTo>
                  <a:close/>
                  <a:moveTo>
                    <a:pt x="605416" y="2014341"/>
                  </a:moveTo>
                  <a:cubicBezTo>
                    <a:pt x="604989" y="1999430"/>
                    <a:pt x="588002" y="1982283"/>
                    <a:pt x="574370" y="1983348"/>
                  </a:cubicBezTo>
                  <a:cubicBezTo>
                    <a:pt x="563187" y="1984200"/>
                    <a:pt x="557435" y="1990963"/>
                    <a:pt x="557009" y="2001826"/>
                  </a:cubicBezTo>
                  <a:cubicBezTo>
                    <a:pt x="556530" y="2014660"/>
                    <a:pt x="575062" y="2034630"/>
                    <a:pt x="587150" y="2035002"/>
                  </a:cubicBezTo>
                  <a:cubicBezTo>
                    <a:pt x="597374" y="2035269"/>
                    <a:pt x="605735" y="2025843"/>
                    <a:pt x="605416" y="2014394"/>
                  </a:cubicBezTo>
                  <a:close/>
                  <a:moveTo>
                    <a:pt x="924714" y="2100928"/>
                  </a:moveTo>
                  <a:cubicBezTo>
                    <a:pt x="925353" y="2087136"/>
                    <a:pt x="912946" y="2070468"/>
                    <a:pt x="901443" y="2069616"/>
                  </a:cubicBezTo>
                  <a:cubicBezTo>
                    <a:pt x="891006" y="2068871"/>
                    <a:pt x="881634" y="2077391"/>
                    <a:pt x="880781" y="2088414"/>
                  </a:cubicBezTo>
                  <a:cubicBezTo>
                    <a:pt x="879716" y="2101621"/>
                    <a:pt x="892444" y="2118661"/>
                    <a:pt x="904212" y="2119779"/>
                  </a:cubicBezTo>
                  <a:cubicBezTo>
                    <a:pt x="914384" y="2120738"/>
                    <a:pt x="924235" y="2111685"/>
                    <a:pt x="924714" y="2100875"/>
                  </a:cubicBezTo>
                  <a:close/>
                  <a:moveTo>
                    <a:pt x="1069826" y="3351764"/>
                  </a:moveTo>
                  <a:cubicBezTo>
                    <a:pt x="1070146" y="3336907"/>
                    <a:pt x="1058057" y="3322582"/>
                    <a:pt x="1045117" y="3322582"/>
                  </a:cubicBezTo>
                  <a:cubicBezTo>
                    <a:pt x="1034041" y="3322582"/>
                    <a:pt x="1026053" y="3331102"/>
                    <a:pt x="1026479" y="3342605"/>
                  </a:cubicBezTo>
                  <a:cubicBezTo>
                    <a:pt x="1026958" y="3357089"/>
                    <a:pt x="1039952" y="3372799"/>
                    <a:pt x="1051241" y="3372639"/>
                  </a:cubicBezTo>
                  <a:cubicBezTo>
                    <a:pt x="1061466" y="3372479"/>
                    <a:pt x="1069613" y="3363320"/>
                    <a:pt x="1069826" y="3351764"/>
                  </a:cubicBezTo>
                  <a:close/>
                  <a:moveTo>
                    <a:pt x="615001" y="3196321"/>
                  </a:moveTo>
                  <a:cubicBezTo>
                    <a:pt x="614362" y="3183754"/>
                    <a:pt x="599771" y="3171879"/>
                    <a:pt x="586564" y="3172411"/>
                  </a:cubicBezTo>
                  <a:cubicBezTo>
                    <a:pt x="575115" y="3172891"/>
                    <a:pt x="566861" y="3182103"/>
                    <a:pt x="568033" y="3193073"/>
                  </a:cubicBezTo>
                  <a:cubicBezTo>
                    <a:pt x="569364" y="3205001"/>
                    <a:pt x="584328" y="3215971"/>
                    <a:pt x="597481" y="3214480"/>
                  </a:cubicBezTo>
                  <a:cubicBezTo>
                    <a:pt x="608717" y="3213202"/>
                    <a:pt x="613670" y="3205960"/>
                    <a:pt x="614948" y="3196375"/>
                  </a:cubicBezTo>
                  <a:close/>
                  <a:moveTo>
                    <a:pt x="1182987" y="3405602"/>
                  </a:moveTo>
                  <a:cubicBezTo>
                    <a:pt x="1171644" y="3405602"/>
                    <a:pt x="1162378" y="3414229"/>
                    <a:pt x="1162538" y="3424613"/>
                  </a:cubicBezTo>
                  <a:cubicBezTo>
                    <a:pt x="1162751" y="3435530"/>
                    <a:pt x="1174945" y="3446499"/>
                    <a:pt x="1187779" y="3447245"/>
                  </a:cubicBezTo>
                  <a:cubicBezTo>
                    <a:pt x="1198749" y="3447884"/>
                    <a:pt x="1209080" y="3439630"/>
                    <a:pt x="1209772" y="3429512"/>
                  </a:cubicBezTo>
                  <a:cubicBezTo>
                    <a:pt x="1210624" y="3417850"/>
                    <a:pt x="1196885" y="3405602"/>
                    <a:pt x="1182933" y="3405602"/>
                  </a:cubicBezTo>
                  <a:close/>
                  <a:moveTo>
                    <a:pt x="623947" y="2732124"/>
                  </a:moveTo>
                  <a:cubicBezTo>
                    <a:pt x="624213" y="2719823"/>
                    <a:pt x="613563" y="2710504"/>
                    <a:pt x="598972" y="2710344"/>
                  </a:cubicBezTo>
                  <a:cubicBezTo>
                    <a:pt x="585606" y="2710184"/>
                    <a:pt x="575701" y="2718918"/>
                    <a:pt x="576180" y="2730367"/>
                  </a:cubicBezTo>
                  <a:cubicBezTo>
                    <a:pt x="576659" y="2741124"/>
                    <a:pt x="586724" y="2749644"/>
                    <a:pt x="600037" y="2750549"/>
                  </a:cubicBezTo>
                  <a:cubicBezTo>
                    <a:pt x="613776" y="2751508"/>
                    <a:pt x="623681" y="2743839"/>
                    <a:pt x="623947" y="2732177"/>
                  </a:cubicBezTo>
                  <a:close/>
                  <a:moveTo>
                    <a:pt x="776780" y="3359219"/>
                  </a:moveTo>
                  <a:cubicBezTo>
                    <a:pt x="786845" y="3357888"/>
                    <a:pt x="793501" y="3352297"/>
                    <a:pt x="793874" y="3340954"/>
                  </a:cubicBezTo>
                  <a:cubicBezTo>
                    <a:pt x="794354" y="3327588"/>
                    <a:pt x="781839" y="3314008"/>
                    <a:pt x="769272" y="3314647"/>
                  </a:cubicBezTo>
                  <a:cubicBezTo>
                    <a:pt x="758036" y="3315180"/>
                    <a:pt x="751965" y="3321890"/>
                    <a:pt x="751273" y="3332860"/>
                  </a:cubicBezTo>
                  <a:cubicBezTo>
                    <a:pt x="750474" y="3345853"/>
                    <a:pt x="763521" y="3359432"/>
                    <a:pt x="776727" y="3359273"/>
                  </a:cubicBezTo>
                  <a:close/>
                  <a:moveTo>
                    <a:pt x="737267" y="2421399"/>
                  </a:moveTo>
                  <a:cubicBezTo>
                    <a:pt x="736469" y="2409896"/>
                    <a:pt x="724221" y="2399565"/>
                    <a:pt x="711760" y="2399885"/>
                  </a:cubicBezTo>
                  <a:cubicBezTo>
                    <a:pt x="700950" y="2400151"/>
                    <a:pt x="691843" y="2409683"/>
                    <a:pt x="692642" y="2419908"/>
                  </a:cubicBezTo>
                  <a:cubicBezTo>
                    <a:pt x="693494" y="2430771"/>
                    <a:pt x="706701" y="2441688"/>
                    <a:pt x="718576" y="2441421"/>
                  </a:cubicBezTo>
                  <a:cubicBezTo>
                    <a:pt x="730078" y="2441155"/>
                    <a:pt x="738066" y="2432582"/>
                    <a:pt x="737267" y="2421399"/>
                  </a:cubicBezTo>
                  <a:close/>
                  <a:moveTo>
                    <a:pt x="1142302" y="3053979"/>
                  </a:moveTo>
                  <a:cubicBezTo>
                    <a:pt x="1141929" y="3041838"/>
                    <a:pt x="1128031" y="3030069"/>
                    <a:pt x="1114718" y="3030655"/>
                  </a:cubicBezTo>
                  <a:cubicBezTo>
                    <a:pt x="1103109" y="3031134"/>
                    <a:pt x="1095174" y="3039974"/>
                    <a:pt x="1096239" y="3051103"/>
                  </a:cubicBezTo>
                  <a:cubicBezTo>
                    <a:pt x="1097251" y="3061913"/>
                    <a:pt x="1110191" y="3072830"/>
                    <a:pt x="1122333" y="3073150"/>
                  </a:cubicBezTo>
                  <a:cubicBezTo>
                    <a:pt x="1133782" y="3073416"/>
                    <a:pt x="1142675" y="3064896"/>
                    <a:pt x="1142355" y="3053979"/>
                  </a:cubicBezTo>
                  <a:close/>
                  <a:moveTo>
                    <a:pt x="1194702" y="2028293"/>
                  </a:moveTo>
                  <a:cubicBezTo>
                    <a:pt x="1194169" y="2017163"/>
                    <a:pt x="1183679" y="2008749"/>
                    <a:pt x="1170792" y="2009175"/>
                  </a:cubicBezTo>
                  <a:cubicBezTo>
                    <a:pt x="1157905" y="2009601"/>
                    <a:pt x="1148000" y="2019027"/>
                    <a:pt x="1148639" y="2030156"/>
                  </a:cubicBezTo>
                  <a:cubicBezTo>
                    <a:pt x="1149225" y="2041286"/>
                    <a:pt x="1159609" y="2049380"/>
                    <a:pt x="1172709" y="2048901"/>
                  </a:cubicBezTo>
                  <a:cubicBezTo>
                    <a:pt x="1186075" y="2048368"/>
                    <a:pt x="1195288" y="2039742"/>
                    <a:pt x="1194755" y="2028239"/>
                  </a:cubicBezTo>
                  <a:close/>
                  <a:moveTo>
                    <a:pt x="421110" y="3333712"/>
                  </a:moveTo>
                  <a:cubicBezTo>
                    <a:pt x="410566" y="3333073"/>
                    <a:pt x="400555" y="3342339"/>
                    <a:pt x="400555" y="3352616"/>
                  </a:cubicBezTo>
                  <a:cubicBezTo>
                    <a:pt x="400555" y="3362840"/>
                    <a:pt x="411259" y="3374236"/>
                    <a:pt x="422069" y="3375568"/>
                  </a:cubicBezTo>
                  <a:cubicBezTo>
                    <a:pt x="433039" y="3376952"/>
                    <a:pt x="443157" y="3368965"/>
                    <a:pt x="443796" y="3358474"/>
                  </a:cubicBezTo>
                  <a:cubicBezTo>
                    <a:pt x="444541" y="3347238"/>
                    <a:pt x="432719" y="3334404"/>
                    <a:pt x="421057" y="3333712"/>
                  </a:cubicBezTo>
                  <a:close/>
                  <a:moveTo>
                    <a:pt x="603339" y="3518283"/>
                  </a:moveTo>
                  <a:cubicBezTo>
                    <a:pt x="593647" y="3518123"/>
                    <a:pt x="583635" y="3528720"/>
                    <a:pt x="584061" y="3538732"/>
                  </a:cubicBezTo>
                  <a:cubicBezTo>
                    <a:pt x="584541" y="3550341"/>
                    <a:pt x="596842" y="3563015"/>
                    <a:pt x="607972" y="3562749"/>
                  </a:cubicBezTo>
                  <a:cubicBezTo>
                    <a:pt x="618888" y="3562482"/>
                    <a:pt x="625598" y="3556465"/>
                    <a:pt x="626983" y="3545655"/>
                  </a:cubicBezTo>
                  <a:cubicBezTo>
                    <a:pt x="628527" y="3533673"/>
                    <a:pt x="615001" y="3518496"/>
                    <a:pt x="603339" y="3518283"/>
                  </a:cubicBezTo>
                  <a:close/>
                  <a:moveTo>
                    <a:pt x="1004805" y="2338326"/>
                  </a:moveTo>
                  <a:cubicBezTo>
                    <a:pt x="1005444" y="2326717"/>
                    <a:pt x="994262" y="2314735"/>
                    <a:pt x="982227" y="2314149"/>
                  </a:cubicBezTo>
                  <a:cubicBezTo>
                    <a:pt x="971097" y="2313617"/>
                    <a:pt x="962257" y="2321977"/>
                    <a:pt x="962364" y="2333000"/>
                  </a:cubicBezTo>
                  <a:cubicBezTo>
                    <a:pt x="962470" y="2343598"/>
                    <a:pt x="972694" y="2354514"/>
                    <a:pt x="983558" y="2355739"/>
                  </a:cubicBezTo>
                  <a:cubicBezTo>
                    <a:pt x="994421" y="2356964"/>
                    <a:pt x="1004220" y="2348923"/>
                    <a:pt x="1004805" y="2338379"/>
                  </a:cubicBezTo>
                  <a:close/>
                  <a:moveTo>
                    <a:pt x="653076" y="2928304"/>
                  </a:moveTo>
                  <a:cubicBezTo>
                    <a:pt x="652650" y="2916855"/>
                    <a:pt x="643970" y="2908601"/>
                    <a:pt x="632627" y="2908974"/>
                  </a:cubicBezTo>
                  <a:cubicBezTo>
                    <a:pt x="621711" y="2909293"/>
                    <a:pt x="611912" y="2918453"/>
                    <a:pt x="611699" y="2928517"/>
                  </a:cubicBezTo>
                  <a:cubicBezTo>
                    <a:pt x="611433" y="2939221"/>
                    <a:pt x="623361" y="2950404"/>
                    <a:pt x="634331" y="2949711"/>
                  </a:cubicBezTo>
                  <a:cubicBezTo>
                    <a:pt x="644502" y="2949072"/>
                    <a:pt x="653502" y="2938795"/>
                    <a:pt x="653076" y="2928304"/>
                  </a:cubicBezTo>
                  <a:close/>
                  <a:moveTo>
                    <a:pt x="446778" y="2994656"/>
                  </a:moveTo>
                  <a:cubicBezTo>
                    <a:pt x="435808" y="2995828"/>
                    <a:pt x="429364" y="3001952"/>
                    <a:pt x="428672" y="3012922"/>
                  </a:cubicBezTo>
                  <a:cubicBezTo>
                    <a:pt x="427927" y="3024584"/>
                    <a:pt x="441666" y="3036406"/>
                    <a:pt x="453541" y="3034436"/>
                  </a:cubicBezTo>
                  <a:cubicBezTo>
                    <a:pt x="464244" y="3032625"/>
                    <a:pt x="470262" y="3025862"/>
                    <a:pt x="469942" y="3014786"/>
                  </a:cubicBezTo>
                  <a:cubicBezTo>
                    <a:pt x="469623" y="3003177"/>
                    <a:pt x="458706" y="2994017"/>
                    <a:pt x="446778" y="2994656"/>
                  </a:cubicBezTo>
                  <a:close/>
                  <a:moveTo>
                    <a:pt x="1111203" y="2785003"/>
                  </a:moveTo>
                  <a:cubicBezTo>
                    <a:pt x="1123664" y="2785589"/>
                    <a:pt x="1134634" y="2776856"/>
                    <a:pt x="1134953" y="2766045"/>
                  </a:cubicBezTo>
                  <a:cubicBezTo>
                    <a:pt x="1135273" y="2755715"/>
                    <a:pt x="1124037" y="2745064"/>
                    <a:pt x="1112374" y="2745544"/>
                  </a:cubicBezTo>
                  <a:cubicBezTo>
                    <a:pt x="1100978" y="2746023"/>
                    <a:pt x="1092511" y="2751242"/>
                    <a:pt x="1090701" y="2763489"/>
                  </a:cubicBezTo>
                  <a:cubicBezTo>
                    <a:pt x="1088997" y="2775152"/>
                    <a:pt x="1098103" y="2784417"/>
                    <a:pt x="1111150" y="2785003"/>
                  </a:cubicBezTo>
                  <a:close/>
                  <a:moveTo>
                    <a:pt x="603126" y="2342959"/>
                  </a:moveTo>
                  <a:cubicBezTo>
                    <a:pt x="603924" y="2332042"/>
                    <a:pt x="593913" y="2322190"/>
                    <a:pt x="581239" y="2321551"/>
                  </a:cubicBezTo>
                  <a:cubicBezTo>
                    <a:pt x="569098" y="2320912"/>
                    <a:pt x="560045" y="2327622"/>
                    <a:pt x="558607" y="2338272"/>
                  </a:cubicBezTo>
                  <a:cubicBezTo>
                    <a:pt x="557063" y="2349721"/>
                    <a:pt x="565796" y="2359786"/>
                    <a:pt x="578577" y="2361277"/>
                  </a:cubicBezTo>
                  <a:cubicBezTo>
                    <a:pt x="590824" y="2362662"/>
                    <a:pt x="602274" y="2354141"/>
                    <a:pt x="603126" y="2342959"/>
                  </a:cubicBezTo>
                  <a:close/>
                  <a:moveTo>
                    <a:pt x="661277" y="2159878"/>
                  </a:moveTo>
                  <a:cubicBezTo>
                    <a:pt x="649987" y="2159878"/>
                    <a:pt x="640509" y="2168026"/>
                    <a:pt x="639976" y="2178303"/>
                  </a:cubicBezTo>
                  <a:cubicBezTo>
                    <a:pt x="639390" y="2189540"/>
                    <a:pt x="650041" y="2199285"/>
                    <a:pt x="662182" y="2198592"/>
                  </a:cubicBezTo>
                  <a:cubicBezTo>
                    <a:pt x="673365" y="2197953"/>
                    <a:pt x="682311" y="2189007"/>
                    <a:pt x="681992" y="2178729"/>
                  </a:cubicBezTo>
                  <a:cubicBezTo>
                    <a:pt x="681672" y="2168026"/>
                    <a:pt x="672673" y="2159932"/>
                    <a:pt x="661277" y="2159878"/>
                  </a:cubicBezTo>
                  <a:close/>
                  <a:moveTo>
                    <a:pt x="1252587" y="3237113"/>
                  </a:moveTo>
                  <a:cubicBezTo>
                    <a:pt x="1252960" y="3225663"/>
                    <a:pt x="1242842" y="3215546"/>
                    <a:pt x="1231180" y="3215705"/>
                  </a:cubicBezTo>
                  <a:cubicBezTo>
                    <a:pt x="1220476" y="3215865"/>
                    <a:pt x="1210731" y="3225344"/>
                    <a:pt x="1211636" y="3235515"/>
                  </a:cubicBezTo>
                  <a:cubicBezTo>
                    <a:pt x="1212701" y="3247550"/>
                    <a:pt x="1220369" y="3253780"/>
                    <a:pt x="1231925" y="3254899"/>
                  </a:cubicBezTo>
                  <a:cubicBezTo>
                    <a:pt x="1243534" y="3256070"/>
                    <a:pt x="1252214" y="3248295"/>
                    <a:pt x="1252587" y="3237113"/>
                  </a:cubicBezTo>
                  <a:close/>
                  <a:moveTo>
                    <a:pt x="902455" y="3160004"/>
                  </a:moveTo>
                  <a:cubicBezTo>
                    <a:pt x="912733" y="3160004"/>
                    <a:pt x="923436" y="3150205"/>
                    <a:pt x="923490" y="3140780"/>
                  </a:cubicBezTo>
                  <a:cubicBezTo>
                    <a:pt x="923490" y="3130822"/>
                    <a:pt x="913691" y="3121875"/>
                    <a:pt x="902615" y="3121769"/>
                  </a:cubicBezTo>
                  <a:cubicBezTo>
                    <a:pt x="891432" y="3121662"/>
                    <a:pt x="881740" y="3130396"/>
                    <a:pt x="881687" y="3140620"/>
                  </a:cubicBezTo>
                  <a:cubicBezTo>
                    <a:pt x="881687" y="3150205"/>
                    <a:pt x="892124" y="3160004"/>
                    <a:pt x="902455" y="3160004"/>
                  </a:cubicBezTo>
                  <a:close/>
                  <a:moveTo>
                    <a:pt x="902721" y="2631904"/>
                  </a:moveTo>
                  <a:cubicBezTo>
                    <a:pt x="903147" y="2621094"/>
                    <a:pt x="894947" y="2612573"/>
                    <a:pt x="883444" y="2611934"/>
                  </a:cubicBezTo>
                  <a:cubicBezTo>
                    <a:pt x="871196" y="2611242"/>
                    <a:pt x="860386" y="2620082"/>
                    <a:pt x="859853" y="2631158"/>
                  </a:cubicBezTo>
                  <a:cubicBezTo>
                    <a:pt x="859374" y="2641276"/>
                    <a:pt x="868374" y="2650648"/>
                    <a:pt x="879237" y="2651341"/>
                  </a:cubicBezTo>
                  <a:cubicBezTo>
                    <a:pt x="891166" y="2652086"/>
                    <a:pt x="902242" y="2642874"/>
                    <a:pt x="902721" y="2631904"/>
                  </a:cubicBezTo>
                  <a:close/>
                  <a:moveTo>
                    <a:pt x="909591" y="2932192"/>
                  </a:moveTo>
                  <a:cubicBezTo>
                    <a:pt x="909538" y="2919784"/>
                    <a:pt x="898568" y="2908761"/>
                    <a:pt x="886373" y="2908867"/>
                  </a:cubicBezTo>
                  <a:cubicBezTo>
                    <a:pt x="875350" y="2908974"/>
                    <a:pt x="867149" y="2917920"/>
                    <a:pt x="867948" y="2928997"/>
                  </a:cubicBezTo>
                  <a:cubicBezTo>
                    <a:pt x="868747" y="2939860"/>
                    <a:pt x="879184" y="2950351"/>
                    <a:pt x="889888" y="2950990"/>
                  </a:cubicBezTo>
                  <a:cubicBezTo>
                    <a:pt x="901017" y="2951682"/>
                    <a:pt x="909697" y="2943428"/>
                    <a:pt x="909591" y="2932192"/>
                  </a:cubicBezTo>
                  <a:close/>
                  <a:moveTo>
                    <a:pt x="819382" y="1947190"/>
                  </a:moveTo>
                  <a:cubicBezTo>
                    <a:pt x="818636" y="1937232"/>
                    <a:pt x="807507" y="1928126"/>
                    <a:pt x="797069" y="1929830"/>
                  </a:cubicBezTo>
                  <a:cubicBezTo>
                    <a:pt x="786632" y="1931534"/>
                    <a:pt x="779549" y="1937604"/>
                    <a:pt x="779070" y="1948734"/>
                  </a:cubicBezTo>
                  <a:cubicBezTo>
                    <a:pt x="778591" y="1959171"/>
                    <a:pt x="788762" y="1967852"/>
                    <a:pt x="800052" y="1967479"/>
                  </a:cubicBezTo>
                  <a:cubicBezTo>
                    <a:pt x="811394" y="1967106"/>
                    <a:pt x="820234" y="1957840"/>
                    <a:pt x="819435" y="1947190"/>
                  </a:cubicBezTo>
                  <a:close/>
                  <a:moveTo>
                    <a:pt x="1245185" y="1864063"/>
                  </a:moveTo>
                  <a:cubicBezTo>
                    <a:pt x="1257806" y="1863371"/>
                    <a:pt x="1268030" y="1851815"/>
                    <a:pt x="1265900" y="1840846"/>
                  </a:cubicBezTo>
                  <a:cubicBezTo>
                    <a:pt x="1263876" y="1830515"/>
                    <a:pt x="1257646" y="1823911"/>
                    <a:pt x="1246250" y="1824391"/>
                  </a:cubicBezTo>
                  <a:cubicBezTo>
                    <a:pt x="1234641" y="1824870"/>
                    <a:pt x="1225269" y="1836106"/>
                    <a:pt x="1226813" y="1847662"/>
                  </a:cubicBezTo>
                  <a:cubicBezTo>
                    <a:pt x="1228357" y="1858791"/>
                    <a:pt x="1235333" y="1863850"/>
                    <a:pt x="1245132" y="1864063"/>
                  </a:cubicBezTo>
                  <a:close/>
                  <a:moveTo>
                    <a:pt x="1067749" y="2541216"/>
                  </a:moveTo>
                  <a:cubicBezTo>
                    <a:pt x="1077974" y="2540790"/>
                    <a:pt x="1086600" y="2531045"/>
                    <a:pt x="1085376" y="2520021"/>
                  </a:cubicBezTo>
                  <a:cubicBezTo>
                    <a:pt x="1084098" y="2508838"/>
                    <a:pt x="1077388" y="2502981"/>
                    <a:pt x="1066258" y="2502981"/>
                  </a:cubicBezTo>
                  <a:cubicBezTo>
                    <a:pt x="1055821" y="2502981"/>
                    <a:pt x="1046022" y="2513897"/>
                    <a:pt x="1047673" y="2524122"/>
                  </a:cubicBezTo>
                  <a:cubicBezTo>
                    <a:pt x="1049377" y="2534666"/>
                    <a:pt x="1055768" y="2541056"/>
                    <a:pt x="1067749" y="2541216"/>
                  </a:cubicBezTo>
                  <a:close/>
                  <a:moveTo>
                    <a:pt x="1053957" y="1906292"/>
                  </a:moveTo>
                  <a:cubicBezTo>
                    <a:pt x="1065619" y="1904854"/>
                    <a:pt x="1071743" y="1898038"/>
                    <a:pt x="1071157" y="1887335"/>
                  </a:cubicBezTo>
                  <a:cubicBezTo>
                    <a:pt x="1070572" y="1876897"/>
                    <a:pt x="1064235" y="1869921"/>
                    <a:pt x="1052945" y="1869655"/>
                  </a:cubicBezTo>
                  <a:cubicBezTo>
                    <a:pt x="1042135" y="1869389"/>
                    <a:pt x="1033135" y="1879506"/>
                    <a:pt x="1034840" y="1890104"/>
                  </a:cubicBezTo>
                  <a:cubicBezTo>
                    <a:pt x="1036544" y="1901073"/>
                    <a:pt x="1043786" y="1905973"/>
                    <a:pt x="1054010" y="1906292"/>
                  </a:cubicBezTo>
                  <a:close/>
                  <a:moveTo>
                    <a:pt x="503385" y="2538500"/>
                  </a:moveTo>
                  <a:cubicBezTo>
                    <a:pt x="503438" y="2527104"/>
                    <a:pt x="497154" y="2521086"/>
                    <a:pt x="486557" y="2519595"/>
                  </a:cubicBezTo>
                  <a:cubicBezTo>
                    <a:pt x="475427" y="2517998"/>
                    <a:pt x="465150" y="2526412"/>
                    <a:pt x="465469" y="2537115"/>
                  </a:cubicBezTo>
                  <a:cubicBezTo>
                    <a:pt x="465736" y="2547819"/>
                    <a:pt x="471380" y="2554742"/>
                    <a:pt x="482403" y="2556126"/>
                  </a:cubicBezTo>
                  <a:cubicBezTo>
                    <a:pt x="493693" y="2557511"/>
                    <a:pt x="502959" y="2549576"/>
                    <a:pt x="503385" y="2538553"/>
                  </a:cubicBezTo>
                  <a:close/>
                  <a:moveTo>
                    <a:pt x="1828507" y="1365731"/>
                  </a:moveTo>
                  <a:cubicBezTo>
                    <a:pt x="1827123" y="1364081"/>
                    <a:pt x="1825738" y="1361897"/>
                    <a:pt x="1825365" y="1362057"/>
                  </a:cubicBezTo>
                  <a:cubicBezTo>
                    <a:pt x="1821957" y="1363442"/>
                    <a:pt x="1818016" y="1364560"/>
                    <a:pt x="1817058" y="1368767"/>
                  </a:cubicBezTo>
                  <a:cubicBezTo>
                    <a:pt x="1816845" y="1369779"/>
                    <a:pt x="1818655" y="1371270"/>
                    <a:pt x="1819561" y="1372548"/>
                  </a:cubicBezTo>
                  <a:cubicBezTo>
                    <a:pt x="1822490" y="1370311"/>
                    <a:pt x="1825365" y="1368128"/>
                    <a:pt x="1828507" y="1365731"/>
                  </a:cubicBezTo>
                  <a:close/>
                  <a:moveTo>
                    <a:pt x="1824726" y="1307261"/>
                  </a:moveTo>
                  <a:cubicBezTo>
                    <a:pt x="1825365" y="1307846"/>
                    <a:pt x="1826004" y="1308486"/>
                    <a:pt x="1826643" y="1309125"/>
                  </a:cubicBezTo>
                  <a:cubicBezTo>
                    <a:pt x="1827229" y="1308432"/>
                    <a:pt x="1827868" y="1307793"/>
                    <a:pt x="1828454" y="1307101"/>
                  </a:cubicBezTo>
                  <a:cubicBezTo>
                    <a:pt x="1827495" y="1306462"/>
                    <a:pt x="1826590" y="1305823"/>
                    <a:pt x="1825631" y="1305184"/>
                  </a:cubicBezTo>
                  <a:cubicBezTo>
                    <a:pt x="1825312" y="1305823"/>
                    <a:pt x="1825046" y="1306515"/>
                    <a:pt x="1824726" y="1307261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8FA3FAD7-24E6-E5C9-A04B-2A25415045CE}"/>
                </a:ext>
              </a:extLst>
            </p:cNvPr>
            <p:cNvSpPr/>
            <p:nvPr/>
          </p:nvSpPr>
          <p:spPr>
            <a:xfrm>
              <a:off x="8702996" y="3077750"/>
              <a:ext cx="2740990" cy="1920430"/>
            </a:xfrm>
            <a:custGeom>
              <a:avLst/>
              <a:gdLst>
                <a:gd name="csX0" fmla="*/ 2609937 w 2740990"/>
                <a:gd name="csY0" fmla="*/ 688131 h 1920430"/>
                <a:gd name="csX1" fmla="*/ 2733003 w 2740990"/>
                <a:gd name="csY1" fmla="*/ 932558 h 1920430"/>
                <a:gd name="csX2" fmla="*/ 2715057 w 2740990"/>
                <a:gd name="csY2" fmla="*/ 1224325 h 1920430"/>
                <a:gd name="csX3" fmla="*/ 2695780 w 2740990"/>
                <a:gd name="csY3" fmla="*/ 1502727 h 1920430"/>
                <a:gd name="csX4" fmla="*/ 2721128 w 2740990"/>
                <a:gd name="csY4" fmla="*/ 1706522 h 1920430"/>
                <a:gd name="csX5" fmla="*/ 2705418 w 2740990"/>
                <a:gd name="csY5" fmla="*/ 1731710 h 1920430"/>
                <a:gd name="csX6" fmla="*/ 2423662 w 2740990"/>
                <a:gd name="csY6" fmla="*/ 1778678 h 1920430"/>
                <a:gd name="csX7" fmla="*/ 2418017 w 2740990"/>
                <a:gd name="csY7" fmla="*/ 1778252 h 1920430"/>
                <a:gd name="csX8" fmla="*/ 2414556 w 2740990"/>
                <a:gd name="csY8" fmla="*/ 1774258 h 1920430"/>
                <a:gd name="csX9" fmla="*/ 2409391 w 2740990"/>
                <a:gd name="csY9" fmla="*/ 1474290 h 1920430"/>
                <a:gd name="csX10" fmla="*/ 2435271 w 2740990"/>
                <a:gd name="csY10" fmla="*/ 1448889 h 1920430"/>
                <a:gd name="csX11" fmla="*/ 2580968 w 2740990"/>
                <a:gd name="csY11" fmla="*/ 1443031 h 1920430"/>
                <a:gd name="csX12" fmla="*/ 2632197 w 2740990"/>
                <a:gd name="csY12" fmla="*/ 1445640 h 1920430"/>
                <a:gd name="csX13" fmla="*/ 2649184 w 2740990"/>
                <a:gd name="csY13" fmla="*/ 1430677 h 1920430"/>
                <a:gd name="csX14" fmla="*/ 2652379 w 2740990"/>
                <a:gd name="csY14" fmla="*/ 1339296 h 1920430"/>
                <a:gd name="csX15" fmla="*/ 2678366 w 2740990"/>
                <a:gd name="csY15" fmla="*/ 1178848 h 1920430"/>
                <a:gd name="csX16" fmla="*/ 2681721 w 2740990"/>
                <a:gd name="csY16" fmla="*/ 906890 h 1920430"/>
                <a:gd name="csX17" fmla="*/ 2613559 w 2740990"/>
                <a:gd name="csY17" fmla="*/ 757199 h 1920430"/>
                <a:gd name="csX18" fmla="*/ 2539166 w 2740990"/>
                <a:gd name="csY18" fmla="*/ 758850 h 1920430"/>
                <a:gd name="csX19" fmla="*/ 2522178 w 2740990"/>
                <a:gd name="csY19" fmla="*/ 785263 h 1920430"/>
                <a:gd name="csX20" fmla="*/ 2494807 w 2740990"/>
                <a:gd name="csY20" fmla="*/ 792824 h 1920430"/>
                <a:gd name="csX21" fmla="*/ 2488257 w 2740990"/>
                <a:gd name="csY21" fmla="*/ 765240 h 1920430"/>
                <a:gd name="csX22" fmla="*/ 2532775 w 2740990"/>
                <a:gd name="csY22" fmla="*/ 702669 h 1920430"/>
                <a:gd name="csX23" fmla="*/ 2608287 w 2740990"/>
                <a:gd name="csY23" fmla="*/ 620821 h 1920430"/>
                <a:gd name="csX24" fmla="*/ 2643060 w 2740990"/>
                <a:gd name="csY24" fmla="*/ 459201 h 1920430"/>
                <a:gd name="csX25" fmla="*/ 2599287 w 2740990"/>
                <a:gd name="csY25" fmla="*/ 344816 h 1920430"/>
                <a:gd name="csX26" fmla="*/ 2535438 w 2740990"/>
                <a:gd name="csY26" fmla="*/ 192142 h 1920430"/>
                <a:gd name="csX27" fmla="*/ 2336808 w 2740990"/>
                <a:gd name="csY27" fmla="*/ 46232 h 1920430"/>
                <a:gd name="csX28" fmla="*/ 2194732 w 2740990"/>
                <a:gd name="csY28" fmla="*/ 57095 h 1920430"/>
                <a:gd name="csX29" fmla="*/ 2112884 w 2740990"/>
                <a:gd name="csY29" fmla="*/ 114288 h 1920430"/>
                <a:gd name="csX30" fmla="*/ 2165070 w 2740990"/>
                <a:gd name="csY30" fmla="*/ 130689 h 1920430"/>
                <a:gd name="csX31" fmla="*/ 2180780 w 2740990"/>
                <a:gd name="csY31" fmla="*/ 132819 h 1920430"/>
                <a:gd name="csX32" fmla="*/ 2220719 w 2740990"/>
                <a:gd name="csY32" fmla="*/ 121264 h 1920430"/>
                <a:gd name="csX33" fmla="*/ 2213423 w 2740990"/>
                <a:gd name="csY33" fmla="*/ 102945 h 1920430"/>
                <a:gd name="csX34" fmla="*/ 2219174 w 2740990"/>
                <a:gd name="csY34" fmla="*/ 82177 h 1920430"/>
                <a:gd name="csX35" fmla="*/ 2240528 w 2740990"/>
                <a:gd name="csY35" fmla="*/ 80206 h 1920430"/>
                <a:gd name="csX36" fmla="*/ 2263267 w 2740990"/>
                <a:gd name="csY36" fmla="*/ 97300 h 1920430"/>
                <a:gd name="csX37" fmla="*/ 2393255 w 2740990"/>
                <a:gd name="csY37" fmla="*/ 217703 h 1920430"/>
                <a:gd name="csX38" fmla="*/ 2489002 w 2740990"/>
                <a:gd name="csY38" fmla="*/ 392263 h 1920430"/>
                <a:gd name="csX39" fmla="*/ 2424887 w 2740990"/>
                <a:gd name="csY39" fmla="*/ 608360 h 1920430"/>
                <a:gd name="csX40" fmla="*/ 2362795 w 2740990"/>
                <a:gd name="csY40" fmla="*/ 663103 h 1920430"/>
                <a:gd name="csX41" fmla="*/ 2235629 w 2740990"/>
                <a:gd name="csY41" fmla="*/ 796925 h 1920430"/>
                <a:gd name="csX42" fmla="*/ 2185200 w 2740990"/>
                <a:gd name="csY42" fmla="*/ 938522 h 1920430"/>
                <a:gd name="csX43" fmla="*/ 2183442 w 2740990"/>
                <a:gd name="csY43" fmla="*/ 952687 h 1920430"/>
                <a:gd name="csX44" fmla="*/ 2162781 w 2740990"/>
                <a:gd name="csY44" fmla="*/ 968663 h 1920430"/>
                <a:gd name="csX45" fmla="*/ 2144568 w 2740990"/>
                <a:gd name="csY45" fmla="*/ 950291 h 1920430"/>
                <a:gd name="csX46" fmla="*/ 2145154 w 2740990"/>
                <a:gd name="csY46" fmla="*/ 930374 h 1920430"/>
                <a:gd name="csX47" fmla="*/ 2135835 w 2740990"/>
                <a:gd name="csY47" fmla="*/ 809120 h 1920430"/>
                <a:gd name="csX48" fmla="*/ 2115386 w 2740990"/>
                <a:gd name="csY48" fmla="*/ 743779 h 1920430"/>
                <a:gd name="csX49" fmla="*/ 2077790 w 2740990"/>
                <a:gd name="csY49" fmla="*/ 680995 h 1920430"/>
                <a:gd name="csX50" fmla="*/ 2007817 w 2740990"/>
                <a:gd name="csY50" fmla="*/ 518257 h 1920430"/>
                <a:gd name="csX51" fmla="*/ 2068205 w 2740990"/>
                <a:gd name="csY51" fmla="*/ 230856 h 1920430"/>
                <a:gd name="csX52" fmla="*/ 2064051 w 2740990"/>
                <a:gd name="csY52" fmla="*/ 179575 h 1920430"/>
                <a:gd name="csX53" fmla="*/ 1945246 w 2740990"/>
                <a:gd name="csY53" fmla="*/ 477253 h 1920430"/>
                <a:gd name="csX54" fmla="*/ 1976771 w 2740990"/>
                <a:gd name="csY54" fmla="*/ 624282 h 1920430"/>
                <a:gd name="csX55" fmla="*/ 1994398 w 2740990"/>
                <a:gd name="csY55" fmla="*/ 660121 h 1920430"/>
                <a:gd name="csX56" fmla="*/ 2083595 w 2740990"/>
                <a:gd name="csY56" fmla="*/ 932504 h 1920430"/>
                <a:gd name="csX57" fmla="*/ 2085565 w 2740990"/>
                <a:gd name="csY57" fmla="*/ 946616 h 1920430"/>
                <a:gd name="csX58" fmla="*/ 2067406 w 2740990"/>
                <a:gd name="csY58" fmla="*/ 971911 h 1920430"/>
                <a:gd name="csX59" fmla="*/ 2043975 w 2740990"/>
                <a:gd name="csY59" fmla="*/ 954977 h 1920430"/>
                <a:gd name="csX60" fmla="*/ 2036254 w 2740990"/>
                <a:gd name="csY60" fmla="*/ 924570 h 1920430"/>
                <a:gd name="csX61" fmla="*/ 2012503 w 2740990"/>
                <a:gd name="csY61" fmla="*/ 815829 h 1920430"/>
                <a:gd name="csX62" fmla="*/ 1981777 w 2740990"/>
                <a:gd name="csY62" fmla="*/ 736324 h 1920430"/>
                <a:gd name="csX63" fmla="*/ 1563962 w 2740990"/>
                <a:gd name="csY63" fmla="*/ 870253 h 1920430"/>
                <a:gd name="csX64" fmla="*/ 1561512 w 2740990"/>
                <a:gd name="csY64" fmla="*/ 894429 h 1920430"/>
                <a:gd name="csX65" fmla="*/ 1570192 w 2740990"/>
                <a:gd name="csY65" fmla="*/ 1028518 h 1920430"/>
                <a:gd name="csX66" fmla="*/ 1593996 w 2740990"/>
                <a:gd name="csY66" fmla="*/ 1052055 h 1920430"/>
                <a:gd name="csX67" fmla="*/ 1705133 w 2740990"/>
                <a:gd name="csY67" fmla="*/ 1044919 h 1920430"/>
                <a:gd name="csX68" fmla="*/ 1859084 w 2740990"/>
                <a:gd name="csY68" fmla="*/ 1003383 h 1920430"/>
                <a:gd name="csX69" fmla="*/ 1880705 w 2740990"/>
                <a:gd name="csY69" fmla="*/ 970473 h 1920430"/>
                <a:gd name="csX70" fmla="*/ 1881929 w 2740990"/>
                <a:gd name="csY70" fmla="*/ 939108 h 1920430"/>
                <a:gd name="csX71" fmla="*/ 1903283 w 2740990"/>
                <a:gd name="csY71" fmla="*/ 916369 h 1920430"/>
                <a:gd name="csX72" fmla="*/ 1924105 w 2740990"/>
                <a:gd name="csY72" fmla="*/ 939267 h 1920430"/>
                <a:gd name="csX73" fmla="*/ 1924691 w 2740990"/>
                <a:gd name="csY73" fmla="*/ 1019145 h 1920430"/>
                <a:gd name="csX74" fmla="*/ 1924691 w 2740990"/>
                <a:gd name="csY74" fmla="*/ 1134010 h 1920430"/>
                <a:gd name="csX75" fmla="*/ 1999244 w 2740990"/>
                <a:gd name="csY75" fmla="*/ 1119419 h 1920430"/>
                <a:gd name="csX76" fmla="*/ 2373499 w 2740990"/>
                <a:gd name="csY76" fmla="*/ 918925 h 1920430"/>
                <a:gd name="csX77" fmla="*/ 2447146 w 2740990"/>
                <a:gd name="csY77" fmla="*/ 855502 h 1920430"/>
                <a:gd name="csX78" fmla="*/ 2473719 w 2740990"/>
                <a:gd name="csY78" fmla="*/ 839260 h 1920430"/>
                <a:gd name="csX79" fmla="*/ 2496351 w 2740990"/>
                <a:gd name="csY79" fmla="*/ 846875 h 1920430"/>
                <a:gd name="csX80" fmla="*/ 2496351 w 2740990"/>
                <a:gd name="csY80" fmla="*/ 868442 h 1920430"/>
                <a:gd name="csX81" fmla="*/ 2483091 w 2740990"/>
                <a:gd name="csY81" fmla="*/ 883300 h 1920430"/>
                <a:gd name="csX82" fmla="*/ 2345435 w 2740990"/>
                <a:gd name="csY82" fmla="*/ 999389 h 1920430"/>
                <a:gd name="csX83" fmla="*/ 1748906 w 2740990"/>
                <a:gd name="csY83" fmla="*/ 1196262 h 1920430"/>
                <a:gd name="csX84" fmla="*/ 1704281 w 2740990"/>
                <a:gd name="csY84" fmla="*/ 1198658 h 1920430"/>
                <a:gd name="csX85" fmla="*/ 1695547 w 2740990"/>
                <a:gd name="csY85" fmla="*/ 1241685 h 1920430"/>
                <a:gd name="csX86" fmla="*/ 1648846 w 2740990"/>
                <a:gd name="csY86" fmla="*/ 1401548 h 1920430"/>
                <a:gd name="csX87" fmla="*/ 1712322 w 2740990"/>
                <a:gd name="csY87" fmla="*/ 1406500 h 1920430"/>
                <a:gd name="csX88" fmla="*/ 2313430 w 2740990"/>
                <a:gd name="csY88" fmla="*/ 1261122 h 1920430"/>
                <a:gd name="csX89" fmla="*/ 2575696 w 2740990"/>
                <a:gd name="csY89" fmla="*/ 1074794 h 1920430"/>
                <a:gd name="csX90" fmla="*/ 2588211 w 2740990"/>
                <a:gd name="csY90" fmla="*/ 1063078 h 1920430"/>
                <a:gd name="csX91" fmla="*/ 2616328 w 2740990"/>
                <a:gd name="csY91" fmla="*/ 1062972 h 1920430"/>
                <a:gd name="csX92" fmla="*/ 2615582 w 2740990"/>
                <a:gd name="csY92" fmla="*/ 1091302 h 1920430"/>
                <a:gd name="csX93" fmla="*/ 2599820 w 2740990"/>
                <a:gd name="csY93" fmla="*/ 1107863 h 1920430"/>
                <a:gd name="csX94" fmla="*/ 2281586 w 2740990"/>
                <a:gd name="csY94" fmla="*/ 1327155 h 1920430"/>
                <a:gd name="csX95" fmla="*/ 1967931 w 2740990"/>
                <a:gd name="csY95" fmla="*/ 1430783 h 1920430"/>
                <a:gd name="csX96" fmla="*/ 1962393 w 2740990"/>
                <a:gd name="csY96" fmla="*/ 1432061 h 1920430"/>
                <a:gd name="csX97" fmla="*/ 1943382 w 2740990"/>
                <a:gd name="csY97" fmla="*/ 1443457 h 1920430"/>
                <a:gd name="csX98" fmla="*/ 1965375 w 2740990"/>
                <a:gd name="csY98" fmla="*/ 1451711 h 1920430"/>
                <a:gd name="csX99" fmla="*/ 2108304 w 2740990"/>
                <a:gd name="csY99" fmla="*/ 1453895 h 1920430"/>
                <a:gd name="csX100" fmla="*/ 2136208 w 2740990"/>
                <a:gd name="csY100" fmla="*/ 1456717 h 1920430"/>
                <a:gd name="csX101" fmla="*/ 2121138 w 2740990"/>
                <a:gd name="csY101" fmla="*/ 1627283 h 1920430"/>
                <a:gd name="csX102" fmla="*/ 2107665 w 2740990"/>
                <a:gd name="csY102" fmla="*/ 1812600 h 1920430"/>
                <a:gd name="csX103" fmla="*/ 2082157 w 2740990"/>
                <a:gd name="csY103" fmla="*/ 1840983 h 1920430"/>
                <a:gd name="csX104" fmla="*/ 1803915 w 2740990"/>
                <a:gd name="csY104" fmla="*/ 1891306 h 1920430"/>
                <a:gd name="csX105" fmla="*/ 1780484 w 2740990"/>
                <a:gd name="csY105" fmla="*/ 1890827 h 1920430"/>
                <a:gd name="csX106" fmla="*/ 1838476 w 2740990"/>
                <a:gd name="csY106" fmla="*/ 1671109 h 1920430"/>
                <a:gd name="csX107" fmla="*/ 1889864 w 2740990"/>
                <a:gd name="csY107" fmla="*/ 1507786 h 1920430"/>
                <a:gd name="csX108" fmla="*/ 1900568 w 2740990"/>
                <a:gd name="csY108" fmla="*/ 1472266 h 1920430"/>
                <a:gd name="csX109" fmla="*/ 1877084 w 2740990"/>
                <a:gd name="csY109" fmla="*/ 1446599 h 1920430"/>
                <a:gd name="csX110" fmla="*/ 1601505 w 2740990"/>
                <a:gd name="csY110" fmla="*/ 1442392 h 1920430"/>
                <a:gd name="csX111" fmla="*/ 1596446 w 2740990"/>
                <a:gd name="csY111" fmla="*/ 1455439 h 1920430"/>
                <a:gd name="csX112" fmla="*/ 1614764 w 2740990"/>
                <a:gd name="csY112" fmla="*/ 1737834 h 1920430"/>
                <a:gd name="csX113" fmla="*/ 1571151 w 2740990"/>
                <a:gd name="csY113" fmla="*/ 1789808 h 1920430"/>
                <a:gd name="csX114" fmla="*/ 1486108 w 2740990"/>
                <a:gd name="csY114" fmla="*/ 1800405 h 1920430"/>
                <a:gd name="csX115" fmla="*/ 862101 w 2740990"/>
                <a:gd name="csY115" fmla="*/ 1876875 h 1920430"/>
                <a:gd name="csX116" fmla="*/ 521927 w 2740990"/>
                <a:gd name="csY116" fmla="*/ 1919849 h 1920430"/>
                <a:gd name="csX117" fmla="*/ 477568 w 2740990"/>
                <a:gd name="csY117" fmla="*/ 1912873 h 1920430"/>
                <a:gd name="csX118" fmla="*/ 122271 w 2740990"/>
                <a:gd name="csY118" fmla="*/ 1787678 h 1920430"/>
                <a:gd name="csX119" fmla="*/ 92503 w 2740990"/>
                <a:gd name="csY119" fmla="*/ 1777773 h 1920430"/>
                <a:gd name="csX120" fmla="*/ 66250 w 2740990"/>
                <a:gd name="csY120" fmla="*/ 1745609 h 1920430"/>
                <a:gd name="csX121" fmla="*/ 59061 w 2740990"/>
                <a:gd name="csY121" fmla="*/ 1637241 h 1920430"/>
                <a:gd name="csX122" fmla="*/ 39145 w 2740990"/>
                <a:gd name="csY122" fmla="*/ 1311978 h 1920430"/>
                <a:gd name="csX123" fmla="*/ 18216 w 2740990"/>
                <a:gd name="csY123" fmla="*/ 992519 h 1920430"/>
                <a:gd name="csX124" fmla="*/ 377 w 2740990"/>
                <a:gd name="csY124" fmla="*/ 712946 h 1920430"/>
                <a:gd name="csX125" fmla="*/ 47931 w 2740990"/>
                <a:gd name="csY125" fmla="*/ 653890 h 1920430"/>
                <a:gd name="csX126" fmla="*/ 378626 w 2740990"/>
                <a:gd name="csY126" fmla="*/ 605963 h 1920430"/>
                <a:gd name="csX127" fmla="*/ 804908 w 2740990"/>
                <a:gd name="csY127" fmla="*/ 539984 h 1920430"/>
                <a:gd name="csX128" fmla="*/ 954493 w 2740990"/>
                <a:gd name="csY128" fmla="*/ 516660 h 1920430"/>
                <a:gd name="csX129" fmla="*/ 999651 w 2740990"/>
                <a:gd name="csY129" fmla="*/ 521719 h 1920430"/>
                <a:gd name="csX130" fmla="*/ 1491539 w 2740990"/>
                <a:gd name="csY130" fmla="*/ 609797 h 1920430"/>
                <a:gd name="csX131" fmla="*/ 1547454 w 2740990"/>
                <a:gd name="csY131" fmla="*/ 673114 h 1920430"/>
                <a:gd name="csX132" fmla="*/ 1555495 w 2740990"/>
                <a:gd name="csY132" fmla="*/ 804380 h 1920430"/>
                <a:gd name="csX133" fmla="*/ 1583718 w 2740990"/>
                <a:gd name="csY133" fmla="*/ 830527 h 1920430"/>
                <a:gd name="csX134" fmla="*/ 1827133 w 2740990"/>
                <a:gd name="csY134" fmla="*/ 776423 h 1920430"/>
                <a:gd name="csX135" fmla="*/ 1961009 w 2740990"/>
                <a:gd name="csY135" fmla="*/ 697716 h 1920430"/>
                <a:gd name="csX136" fmla="*/ 1949666 w 2740990"/>
                <a:gd name="csY136" fmla="*/ 672262 h 1920430"/>
                <a:gd name="csX137" fmla="*/ 1926555 w 2740990"/>
                <a:gd name="csY137" fmla="*/ 320533 h 1920430"/>
                <a:gd name="csX138" fmla="*/ 1939974 w 2740990"/>
                <a:gd name="csY138" fmla="*/ 289114 h 1920430"/>
                <a:gd name="csX139" fmla="*/ 2058353 w 2740990"/>
                <a:gd name="csY139" fmla="*/ 107258 h 1920430"/>
                <a:gd name="csX140" fmla="*/ 2091955 w 2740990"/>
                <a:gd name="csY140" fmla="*/ 68278 h 1920430"/>
                <a:gd name="csX141" fmla="*/ 2202986 w 2740990"/>
                <a:gd name="csY141" fmla="*/ 9701 h 1920430"/>
                <a:gd name="csX142" fmla="*/ 2376321 w 2740990"/>
                <a:gd name="csY142" fmla="*/ 5707 h 1920430"/>
                <a:gd name="csX143" fmla="*/ 2569466 w 2740990"/>
                <a:gd name="csY143" fmla="*/ 157848 h 1920430"/>
                <a:gd name="csX144" fmla="*/ 2663243 w 2740990"/>
                <a:gd name="csY144" fmla="*/ 378417 h 1920430"/>
                <a:gd name="csX145" fmla="*/ 2693703 w 2740990"/>
                <a:gd name="csY145" fmla="*/ 505104 h 1920430"/>
                <a:gd name="csX146" fmla="*/ 2639652 w 2740990"/>
                <a:gd name="csY146" fmla="*/ 651973 h 1920430"/>
                <a:gd name="csX147" fmla="*/ 2609831 w 2740990"/>
                <a:gd name="csY147" fmla="*/ 688184 h 1920430"/>
                <a:gd name="csX148" fmla="*/ 1524928 w 2740990"/>
                <a:gd name="csY148" fmla="*/ 1058339 h 1920430"/>
                <a:gd name="csX149" fmla="*/ 1526100 w 2740990"/>
                <a:gd name="csY149" fmla="*/ 1048061 h 1920430"/>
                <a:gd name="csX150" fmla="*/ 1503255 w 2740990"/>
                <a:gd name="csY150" fmla="*/ 685895 h 1920430"/>
                <a:gd name="csX151" fmla="*/ 1480676 w 2740990"/>
                <a:gd name="csY151" fmla="*/ 668162 h 1920430"/>
                <a:gd name="csX152" fmla="*/ 998426 w 2740990"/>
                <a:gd name="csY152" fmla="*/ 725407 h 1920430"/>
                <a:gd name="csX153" fmla="*/ 462285 w 2740990"/>
                <a:gd name="csY153" fmla="*/ 789044 h 1920430"/>
                <a:gd name="csX154" fmla="*/ 439972 w 2740990"/>
                <a:gd name="csY154" fmla="*/ 814977 h 1920430"/>
                <a:gd name="csX155" fmla="*/ 451848 w 2740990"/>
                <a:gd name="csY155" fmla="*/ 1006099 h 1920430"/>
                <a:gd name="csX156" fmla="*/ 477195 w 2740990"/>
                <a:gd name="csY156" fmla="*/ 1408204 h 1920430"/>
                <a:gd name="csX157" fmla="*/ 497964 w 2740990"/>
                <a:gd name="csY157" fmla="*/ 1739059 h 1920430"/>
                <a:gd name="csX158" fmla="*/ 505685 w 2740990"/>
                <a:gd name="csY158" fmla="*/ 1858823 h 1920430"/>
                <a:gd name="csX159" fmla="*/ 525389 w 2740990"/>
                <a:gd name="csY159" fmla="*/ 1873627 h 1920430"/>
                <a:gd name="csX160" fmla="*/ 644407 w 2740990"/>
                <a:gd name="csY160" fmla="*/ 1858503 h 1920430"/>
                <a:gd name="csX161" fmla="*/ 990278 w 2740990"/>
                <a:gd name="csY161" fmla="*/ 1815689 h 1920430"/>
                <a:gd name="csX162" fmla="*/ 1339026 w 2740990"/>
                <a:gd name="csY162" fmla="*/ 1772661 h 1920430"/>
                <a:gd name="csX163" fmla="*/ 1545963 w 2740990"/>
                <a:gd name="csY163" fmla="*/ 1746834 h 1920430"/>
                <a:gd name="csX164" fmla="*/ 1568169 w 2740990"/>
                <a:gd name="csY164" fmla="*/ 1718663 h 1920430"/>
                <a:gd name="csX165" fmla="*/ 1560394 w 2740990"/>
                <a:gd name="csY165" fmla="*/ 1584575 h 1920430"/>
                <a:gd name="csX166" fmla="*/ 1551235 w 2740990"/>
                <a:gd name="csY166" fmla="*/ 1453469 h 1920430"/>
                <a:gd name="csX167" fmla="*/ 1540531 w 2740990"/>
                <a:gd name="csY167" fmla="*/ 1433499 h 1920430"/>
                <a:gd name="csX168" fmla="*/ 1439832 w 2740990"/>
                <a:gd name="csY168" fmla="*/ 1414275 h 1920430"/>
                <a:gd name="csX169" fmla="*/ 1300045 w 2740990"/>
                <a:gd name="csY169" fmla="*/ 1416831 h 1920430"/>
                <a:gd name="csX170" fmla="*/ 1248870 w 2740990"/>
                <a:gd name="csY170" fmla="*/ 1421837 h 1920430"/>
                <a:gd name="csX171" fmla="*/ 1200571 w 2740990"/>
                <a:gd name="csY171" fmla="*/ 1419068 h 1920430"/>
                <a:gd name="csX172" fmla="*/ 1166223 w 2740990"/>
                <a:gd name="csY172" fmla="*/ 1389619 h 1920430"/>
                <a:gd name="csX173" fmla="*/ 1189760 w 2740990"/>
                <a:gd name="csY173" fmla="*/ 1350746 h 1920430"/>
                <a:gd name="csX174" fmla="*/ 1215268 w 2740990"/>
                <a:gd name="csY174" fmla="*/ 1338018 h 1920430"/>
                <a:gd name="csX175" fmla="*/ 1225812 w 2740990"/>
                <a:gd name="csY175" fmla="*/ 1328859 h 1920430"/>
                <a:gd name="csX176" fmla="*/ 1196204 w 2740990"/>
                <a:gd name="csY176" fmla="*/ 1321244 h 1920430"/>
                <a:gd name="csX177" fmla="*/ 1166809 w 2740990"/>
                <a:gd name="csY177" fmla="*/ 1310487 h 1920430"/>
                <a:gd name="csX178" fmla="*/ 1137201 w 2740990"/>
                <a:gd name="csY178" fmla="*/ 1272359 h 1920430"/>
                <a:gd name="csX179" fmla="*/ 1169152 w 2740990"/>
                <a:gd name="csY179" fmla="*/ 1236307 h 1920430"/>
                <a:gd name="csX180" fmla="*/ 1193807 w 2740990"/>
                <a:gd name="csY180" fmla="*/ 1229331 h 1920430"/>
                <a:gd name="csX181" fmla="*/ 1224267 w 2740990"/>
                <a:gd name="csY181" fmla="*/ 1222728 h 1920430"/>
                <a:gd name="csX182" fmla="*/ 1183530 w 2740990"/>
                <a:gd name="csY182" fmla="*/ 1197966 h 1920430"/>
                <a:gd name="csX183" fmla="*/ 1164679 w 2740990"/>
                <a:gd name="csY183" fmla="*/ 1159358 h 1920430"/>
                <a:gd name="csX184" fmla="*/ 1196949 w 2740990"/>
                <a:gd name="csY184" fmla="*/ 1130975 h 1920430"/>
                <a:gd name="csX185" fmla="*/ 1242373 w 2740990"/>
                <a:gd name="csY185" fmla="*/ 1127247 h 1920430"/>
                <a:gd name="csX186" fmla="*/ 1279011 w 2740990"/>
                <a:gd name="csY186" fmla="*/ 1127247 h 1920430"/>
                <a:gd name="csX187" fmla="*/ 1258136 w 2740990"/>
                <a:gd name="csY187" fmla="*/ 1104988 h 1920430"/>
                <a:gd name="csX188" fmla="*/ 1228687 w 2740990"/>
                <a:gd name="csY188" fmla="*/ 1066540 h 1920430"/>
                <a:gd name="csX189" fmla="*/ 1228474 w 2740990"/>
                <a:gd name="csY189" fmla="*/ 1026228 h 1920430"/>
                <a:gd name="csX190" fmla="*/ 1266763 w 2740990"/>
                <a:gd name="csY190" fmla="*/ 1012649 h 1920430"/>
                <a:gd name="csX191" fmla="*/ 1307234 w 2740990"/>
                <a:gd name="csY191" fmla="*/ 1026175 h 1920430"/>
                <a:gd name="csX192" fmla="*/ 1367675 w 2740990"/>
                <a:gd name="csY192" fmla="*/ 1058392 h 1920430"/>
                <a:gd name="csX193" fmla="*/ 1385142 w 2740990"/>
                <a:gd name="csY193" fmla="*/ 1062972 h 1920430"/>
                <a:gd name="csX194" fmla="*/ 1385142 w 2740990"/>
                <a:gd name="csY194" fmla="*/ 1054345 h 1920430"/>
                <a:gd name="csX195" fmla="*/ 1455222 w 2740990"/>
                <a:gd name="csY195" fmla="*/ 1007590 h 1920430"/>
                <a:gd name="csX196" fmla="*/ 1470238 w 2740990"/>
                <a:gd name="csY196" fmla="*/ 1015790 h 1920430"/>
                <a:gd name="csX197" fmla="*/ 1525141 w 2740990"/>
                <a:gd name="csY197" fmla="*/ 1058179 h 1920430"/>
                <a:gd name="csX198" fmla="*/ 2355872 w 2740990"/>
                <a:gd name="csY198" fmla="*/ 242732 h 1920430"/>
                <a:gd name="csX199" fmla="*/ 2294473 w 2740990"/>
                <a:gd name="csY199" fmla="*/ 289753 h 1920430"/>
                <a:gd name="csX200" fmla="*/ 2152183 w 2740990"/>
                <a:gd name="csY200" fmla="*/ 260411 h 1920430"/>
                <a:gd name="csX201" fmla="*/ 2100902 w 2740990"/>
                <a:gd name="csY201" fmla="*/ 262435 h 1920430"/>
                <a:gd name="csX202" fmla="*/ 2072146 w 2740990"/>
                <a:gd name="csY202" fmla="*/ 586899 h 1920430"/>
                <a:gd name="csX203" fmla="*/ 2128220 w 2740990"/>
                <a:gd name="csY203" fmla="*/ 668215 h 1920430"/>
                <a:gd name="csX204" fmla="*/ 2283876 w 2740990"/>
                <a:gd name="csY204" fmla="*/ 669866 h 1920430"/>
                <a:gd name="csX205" fmla="*/ 2359227 w 2740990"/>
                <a:gd name="csY205" fmla="*/ 608786 h 1920430"/>
                <a:gd name="csX206" fmla="*/ 2441715 w 2740990"/>
                <a:gd name="csY206" fmla="*/ 488702 h 1920430"/>
                <a:gd name="csX207" fmla="*/ 2355872 w 2740990"/>
                <a:gd name="csY207" fmla="*/ 242678 h 1920430"/>
                <a:gd name="csX208" fmla="*/ 144903 w 2740990"/>
                <a:gd name="csY208" fmla="*/ 688078 h 1920430"/>
                <a:gd name="csX209" fmla="*/ 165938 w 2740990"/>
                <a:gd name="csY209" fmla="*/ 697983 h 1920430"/>
                <a:gd name="csX210" fmla="*/ 352586 w 2740990"/>
                <a:gd name="csY210" fmla="*/ 738401 h 1920430"/>
                <a:gd name="csX211" fmla="*/ 442741 w 2740990"/>
                <a:gd name="csY211" fmla="*/ 745483 h 1920430"/>
                <a:gd name="csX212" fmla="*/ 859438 w 2740990"/>
                <a:gd name="csY212" fmla="*/ 696279 h 1920430"/>
                <a:gd name="csX213" fmla="*/ 1329919 w 2740990"/>
                <a:gd name="csY213" fmla="*/ 640098 h 1920430"/>
                <a:gd name="csX214" fmla="*/ 1349836 w 2740990"/>
                <a:gd name="csY214" fmla="*/ 631737 h 1920430"/>
                <a:gd name="csX215" fmla="*/ 1339185 w 2740990"/>
                <a:gd name="csY215" fmla="*/ 629394 h 1920430"/>
                <a:gd name="csX216" fmla="*/ 996243 w 2740990"/>
                <a:gd name="csY216" fmla="*/ 569805 h 1920430"/>
                <a:gd name="csX217" fmla="*/ 911785 w 2740990"/>
                <a:gd name="csY217" fmla="*/ 569113 h 1920430"/>
                <a:gd name="csX218" fmla="*/ 488858 w 2740990"/>
                <a:gd name="csY218" fmla="*/ 634879 h 1920430"/>
                <a:gd name="csX219" fmla="*/ 144903 w 2740990"/>
                <a:gd name="csY219" fmla="*/ 688131 h 1920430"/>
                <a:gd name="csX220" fmla="*/ 1296051 w 2740990"/>
                <a:gd name="csY220" fmla="*/ 1074048 h 1920430"/>
                <a:gd name="csX221" fmla="*/ 1295572 w 2740990"/>
                <a:gd name="csY221" fmla="*/ 1080758 h 1920430"/>
                <a:gd name="csX222" fmla="*/ 1385408 w 2740990"/>
                <a:gd name="csY222" fmla="*/ 1149080 h 1920430"/>
                <a:gd name="csX223" fmla="*/ 1396005 w 2740990"/>
                <a:gd name="csY223" fmla="*/ 1153234 h 1920430"/>
                <a:gd name="csX224" fmla="*/ 1409478 w 2740990"/>
                <a:gd name="csY224" fmla="*/ 1175919 h 1920430"/>
                <a:gd name="csX225" fmla="*/ 1389189 w 2740990"/>
                <a:gd name="csY225" fmla="*/ 1192853 h 1920430"/>
                <a:gd name="csX226" fmla="*/ 1372308 w 2740990"/>
                <a:gd name="csY226" fmla="*/ 1191203 h 1920430"/>
                <a:gd name="csX227" fmla="*/ 1310429 w 2740990"/>
                <a:gd name="csY227" fmla="*/ 1180339 h 1920430"/>
                <a:gd name="csX228" fmla="*/ 1236728 w 2740990"/>
                <a:gd name="csY228" fmla="*/ 1175334 h 1920430"/>
                <a:gd name="csX229" fmla="*/ 1294454 w 2740990"/>
                <a:gd name="csY229" fmla="*/ 1199776 h 1920430"/>
                <a:gd name="csX230" fmla="*/ 1368953 w 2740990"/>
                <a:gd name="csY230" fmla="*/ 1218947 h 1920430"/>
                <a:gd name="csX231" fmla="*/ 1390414 w 2740990"/>
                <a:gd name="csY231" fmla="*/ 1241632 h 1920430"/>
                <a:gd name="csX232" fmla="*/ 1368421 w 2740990"/>
                <a:gd name="csY232" fmla="*/ 1263306 h 1920430"/>
                <a:gd name="csX233" fmla="*/ 1342753 w 2740990"/>
                <a:gd name="csY233" fmla="*/ 1264264 h 1920430"/>
                <a:gd name="csX234" fmla="*/ 1225759 w 2740990"/>
                <a:gd name="csY234" fmla="*/ 1269909 h 1920430"/>
                <a:gd name="csX235" fmla="*/ 1207333 w 2740990"/>
                <a:gd name="csY235" fmla="*/ 1277524 h 1920430"/>
                <a:gd name="csX236" fmla="*/ 1245142 w 2740990"/>
                <a:gd name="csY236" fmla="*/ 1286896 h 1920430"/>
                <a:gd name="csX237" fmla="*/ 1387272 w 2740990"/>
                <a:gd name="csY237" fmla="*/ 1299677 h 1920430"/>
                <a:gd name="csX238" fmla="*/ 1418211 w 2740990"/>
                <a:gd name="csY238" fmla="*/ 1322895 h 1920430"/>
                <a:gd name="csX239" fmla="*/ 1390840 w 2740990"/>
                <a:gd name="csY239" fmla="*/ 1345900 h 1920430"/>
                <a:gd name="csX240" fmla="*/ 1345309 w 2740990"/>
                <a:gd name="csY240" fmla="*/ 1349840 h 1920430"/>
                <a:gd name="csX241" fmla="*/ 1261011 w 2740990"/>
                <a:gd name="csY241" fmla="*/ 1370289 h 1920430"/>
                <a:gd name="csX242" fmla="*/ 1288862 w 2740990"/>
                <a:gd name="csY242" fmla="*/ 1372898 h 1920430"/>
                <a:gd name="csX243" fmla="*/ 1491113 w 2740990"/>
                <a:gd name="csY243" fmla="*/ 1378064 h 1920430"/>
                <a:gd name="csX244" fmla="*/ 1583878 w 2740990"/>
                <a:gd name="csY244" fmla="*/ 1394625 h 1920430"/>
                <a:gd name="csX245" fmla="*/ 1614179 w 2740990"/>
                <a:gd name="csY245" fmla="*/ 1378277 h 1920430"/>
                <a:gd name="csX246" fmla="*/ 1653532 w 2740990"/>
                <a:gd name="csY246" fmla="*/ 1215219 h 1920430"/>
                <a:gd name="csX247" fmla="*/ 1635319 w 2740990"/>
                <a:gd name="csY247" fmla="*/ 1190617 h 1920430"/>
                <a:gd name="csX248" fmla="*/ 1540052 w 2740990"/>
                <a:gd name="csY248" fmla="*/ 1138004 h 1920430"/>
                <a:gd name="csX249" fmla="*/ 1478865 w 2740990"/>
                <a:gd name="csY249" fmla="*/ 1077936 h 1920430"/>
                <a:gd name="csX250" fmla="*/ 1430513 w 2740990"/>
                <a:gd name="csY250" fmla="*/ 1046996 h 1920430"/>
                <a:gd name="csX251" fmla="*/ 1447393 w 2740990"/>
                <a:gd name="csY251" fmla="*/ 1089278 h 1920430"/>
                <a:gd name="csX252" fmla="*/ 1467203 w 2740990"/>
                <a:gd name="csY252" fmla="*/ 1113614 h 1920430"/>
                <a:gd name="csX253" fmla="*/ 1468854 w 2740990"/>
                <a:gd name="csY253" fmla="*/ 1144767 h 1920430"/>
                <a:gd name="csX254" fmla="*/ 1437915 w 2740990"/>
                <a:gd name="csY254" fmla="*/ 1150252 h 1920430"/>
                <a:gd name="csX255" fmla="*/ 1412620 w 2740990"/>
                <a:gd name="csY255" fmla="*/ 1137098 h 1920430"/>
                <a:gd name="csX256" fmla="*/ 1321239 w 2740990"/>
                <a:gd name="csY256" fmla="*/ 1084060 h 1920430"/>
                <a:gd name="csX257" fmla="*/ 1296051 w 2740990"/>
                <a:gd name="csY257" fmla="*/ 1073995 h 1920430"/>
                <a:gd name="csX258" fmla="*/ 1882782 w 2740990"/>
                <a:gd name="csY258" fmla="*/ 1046304 h 1920430"/>
                <a:gd name="csX259" fmla="*/ 1870853 w 2740990"/>
                <a:gd name="csY259" fmla="*/ 1047156 h 1920430"/>
                <a:gd name="csX260" fmla="*/ 1588085 w 2740990"/>
                <a:gd name="csY260" fmla="*/ 1091089 h 1920430"/>
                <a:gd name="csX261" fmla="*/ 1577435 w 2740990"/>
                <a:gd name="csY261" fmla="*/ 1110100 h 1920430"/>
                <a:gd name="csX262" fmla="*/ 1631592 w 2740990"/>
                <a:gd name="csY262" fmla="*/ 1144288 h 1920430"/>
                <a:gd name="csX263" fmla="*/ 1870587 w 2740990"/>
                <a:gd name="csY263" fmla="*/ 1144873 h 1920430"/>
                <a:gd name="csX264" fmla="*/ 1882782 w 2740990"/>
                <a:gd name="csY264" fmla="*/ 1129803 h 1920430"/>
                <a:gd name="csX265" fmla="*/ 1882728 w 2740990"/>
                <a:gd name="csY265" fmla="*/ 1046357 h 1920430"/>
                <a:gd name="csX266" fmla="*/ 2181152 w 2740990"/>
                <a:gd name="csY266" fmla="*/ 805072 h 1920430"/>
                <a:gd name="csX267" fmla="*/ 2218216 w 2740990"/>
                <a:gd name="csY267" fmla="*/ 738774 h 1920430"/>
                <a:gd name="csX268" fmla="*/ 2161556 w 2740990"/>
                <a:gd name="csY268" fmla="*/ 738880 h 1920430"/>
                <a:gd name="csX269" fmla="*/ 2181206 w 2740990"/>
                <a:gd name="csY269" fmla="*/ 805019 h 1920430"/>
                <a:gd name="csX270" fmla="*/ 1256378 w 2740990"/>
                <a:gd name="csY270" fmla="*/ 1375401 h 1920430"/>
                <a:gd name="csX271" fmla="*/ 1252385 w 2740990"/>
                <a:gd name="csY271" fmla="*/ 1374815 h 1920430"/>
                <a:gd name="csX272" fmla="*/ 1253024 w 2740990"/>
                <a:gd name="csY272" fmla="*/ 1375667 h 1920430"/>
                <a:gd name="csX273" fmla="*/ 1256378 w 2740990"/>
                <a:gd name="csY273" fmla="*/ 1375348 h 1920430"/>
                <a:gd name="csX274" fmla="*/ 1292483 w 2740990"/>
                <a:gd name="csY274" fmla="*/ 1072291 h 1920430"/>
                <a:gd name="csX275" fmla="*/ 1290832 w 2740990"/>
                <a:gd name="csY275" fmla="*/ 1070534 h 1920430"/>
                <a:gd name="csX276" fmla="*/ 1287318 w 2740990"/>
                <a:gd name="csY276" fmla="*/ 1072078 h 1920430"/>
                <a:gd name="csX277" fmla="*/ 1288969 w 2740990"/>
                <a:gd name="csY277" fmla="*/ 1073835 h 1920430"/>
                <a:gd name="csX278" fmla="*/ 1292483 w 2740990"/>
                <a:gd name="csY278" fmla="*/ 1072291 h 19204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</a:cxnLst>
              <a:rect l="l" t="t" r="r" b="b"/>
              <a:pathLst>
                <a:path w="2740990" h="1920430">
                  <a:moveTo>
                    <a:pt x="2609937" y="688131"/>
                  </a:moveTo>
                  <a:cubicBezTo>
                    <a:pt x="2683106" y="754909"/>
                    <a:pt x="2717080" y="840112"/>
                    <a:pt x="2733003" y="932558"/>
                  </a:cubicBezTo>
                  <a:cubicBezTo>
                    <a:pt x="2749884" y="1030594"/>
                    <a:pt x="2738168" y="1127886"/>
                    <a:pt x="2715057" y="1224325"/>
                  </a:cubicBezTo>
                  <a:cubicBezTo>
                    <a:pt x="2693117" y="1315865"/>
                    <a:pt x="2691093" y="1409056"/>
                    <a:pt x="2695780" y="1502727"/>
                  </a:cubicBezTo>
                  <a:cubicBezTo>
                    <a:pt x="2699188" y="1571368"/>
                    <a:pt x="2707815" y="1639158"/>
                    <a:pt x="2721128" y="1706522"/>
                  </a:cubicBezTo>
                  <a:cubicBezTo>
                    <a:pt x="2725175" y="1726971"/>
                    <a:pt x="2724003" y="1728568"/>
                    <a:pt x="2705418" y="1731710"/>
                  </a:cubicBezTo>
                  <a:cubicBezTo>
                    <a:pt x="2611535" y="1747632"/>
                    <a:pt x="2517599" y="1763129"/>
                    <a:pt x="2423662" y="1778678"/>
                  </a:cubicBezTo>
                  <a:cubicBezTo>
                    <a:pt x="2421851" y="1778998"/>
                    <a:pt x="2419881" y="1778412"/>
                    <a:pt x="2418017" y="1778252"/>
                  </a:cubicBezTo>
                  <a:cubicBezTo>
                    <a:pt x="2416792" y="1776921"/>
                    <a:pt x="2414609" y="1775643"/>
                    <a:pt x="2414556" y="1774258"/>
                  </a:cubicBezTo>
                  <a:cubicBezTo>
                    <a:pt x="2410775" y="1674304"/>
                    <a:pt x="2404971" y="1574351"/>
                    <a:pt x="2409391" y="1474290"/>
                  </a:cubicBezTo>
                  <a:cubicBezTo>
                    <a:pt x="2410455" y="1450007"/>
                    <a:pt x="2410615" y="1449901"/>
                    <a:pt x="2435271" y="1448889"/>
                  </a:cubicBezTo>
                  <a:cubicBezTo>
                    <a:pt x="2483837" y="1446865"/>
                    <a:pt x="2532403" y="1444948"/>
                    <a:pt x="2580968" y="1443031"/>
                  </a:cubicBezTo>
                  <a:cubicBezTo>
                    <a:pt x="2598116" y="1442339"/>
                    <a:pt x="2615209" y="1442232"/>
                    <a:pt x="2632197" y="1445640"/>
                  </a:cubicBezTo>
                  <a:cubicBezTo>
                    <a:pt x="2643753" y="1447984"/>
                    <a:pt x="2649610" y="1443777"/>
                    <a:pt x="2649184" y="1430677"/>
                  </a:cubicBezTo>
                  <a:cubicBezTo>
                    <a:pt x="2648226" y="1400163"/>
                    <a:pt x="2651101" y="1369756"/>
                    <a:pt x="2652379" y="1339296"/>
                  </a:cubicBezTo>
                  <a:cubicBezTo>
                    <a:pt x="2654669" y="1284660"/>
                    <a:pt x="2666917" y="1231940"/>
                    <a:pt x="2678366" y="1178848"/>
                  </a:cubicBezTo>
                  <a:cubicBezTo>
                    <a:pt x="2697803" y="1088533"/>
                    <a:pt x="2703714" y="997525"/>
                    <a:pt x="2681721" y="906890"/>
                  </a:cubicBezTo>
                  <a:cubicBezTo>
                    <a:pt x="2668621" y="852999"/>
                    <a:pt x="2647853" y="801877"/>
                    <a:pt x="2613559" y="757199"/>
                  </a:cubicBezTo>
                  <a:cubicBezTo>
                    <a:pt x="2580755" y="714491"/>
                    <a:pt x="2570531" y="714491"/>
                    <a:pt x="2539166" y="758850"/>
                  </a:cubicBezTo>
                  <a:cubicBezTo>
                    <a:pt x="2533148" y="767370"/>
                    <a:pt x="2528249" y="776742"/>
                    <a:pt x="2522178" y="785263"/>
                  </a:cubicBezTo>
                  <a:cubicBezTo>
                    <a:pt x="2515309" y="795008"/>
                    <a:pt x="2505510" y="798948"/>
                    <a:pt x="2494807" y="792824"/>
                  </a:cubicBezTo>
                  <a:cubicBezTo>
                    <a:pt x="2483837" y="786541"/>
                    <a:pt x="2483198" y="775571"/>
                    <a:pt x="2488257" y="765240"/>
                  </a:cubicBezTo>
                  <a:cubicBezTo>
                    <a:pt x="2499546" y="741969"/>
                    <a:pt x="2514510" y="721201"/>
                    <a:pt x="2532775" y="702669"/>
                  </a:cubicBezTo>
                  <a:cubicBezTo>
                    <a:pt x="2558816" y="676203"/>
                    <a:pt x="2585228" y="650162"/>
                    <a:pt x="2608287" y="620821"/>
                  </a:cubicBezTo>
                  <a:cubicBezTo>
                    <a:pt x="2646309" y="572415"/>
                    <a:pt x="2655681" y="518257"/>
                    <a:pt x="2643060" y="459201"/>
                  </a:cubicBezTo>
                  <a:cubicBezTo>
                    <a:pt x="2634434" y="418783"/>
                    <a:pt x="2616754" y="381772"/>
                    <a:pt x="2599287" y="344816"/>
                  </a:cubicBezTo>
                  <a:cubicBezTo>
                    <a:pt x="2575696" y="294865"/>
                    <a:pt x="2554129" y="244116"/>
                    <a:pt x="2535438" y="192142"/>
                  </a:cubicBezTo>
                  <a:cubicBezTo>
                    <a:pt x="2501889" y="99004"/>
                    <a:pt x="2433035" y="53740"/>
                    <a:pt x="2336808" y="46232"/>
                  </a:cubicBezTo>
                  <a:cubicBezTo>
                    <a:pt x="2288988" y="42504"/>
                    <a:pt x="2241700" y="49054"/>
                    <a:pt x="2194732" y="57095"/>
                  </a:cubicBezTo>
                  <a:cubicBezTo>
                    <a:pt x="2160065" y="63006"/>
                    <a:pt x="2135143" y="83828"/>
                    <a:pt x="2112884" y="114288"/>
                  </a:cubicBezTo>
                  <a:cubicBezTo>
                    <a:pt x="2134078" y="114128"/>
                    <a:pt x="2150959" y="118814"/>
                    <a:pt x="2165070" y="130689"/>
                  </a:cubicBezTo>
                  <a:cubicBezTo>
                    <a:pt x="2169970" y="134790"/>
                    <a:pt x="2174656" y="134896"/>
                    <a:pt x="2180780" y="132819"/>
                  </a:cubicBezTo>
                  <a:cubicBezTo>
                    <a:pt x="2194146" y="128293"/>
                    <a:pt x="2207832" y="124938"/>
                    <a:pt x="2220719" y="121264"/>
                  </a:cubicBezTo>
                  <a:cubicBezTo>
                    <a:pt x="2222636" y="112424"/>
                    <a:pt x="2214701" y="109229"/>
                    <a:pt x="2213423" y="102945"/>
                  </a:cubicBezTo>
                  <a:cubicBezTo>
                    <a:pt x="2211826" y="94904"/>
                    <a:pt x="2212518" y="87608"/>
                    <a:pt x="2219174" y="82177"/>
                  </a:cubicBezTo>
                  <a:cubicBezTo>
                    <a:pt x="2225725" y="76852"/>
                    <a:pt x="2233499" y="75946"/>
                    <a:pt x="2240528" y="80206"/>
                  </a:cubicBezTo>
                  <a:cubicBezTo>
                    <a:pt x="2248623" y="85106"/>
                    <a:pt x="2256877" y="90431"/>
                    <a:pt x="2263267" y="97300"/>
                  </a:cubicBezTo>
                  <a:cubicBezTo>
                    <a:pt x="2303792" y="140488"/>
                    <a:pt x="2349376" y="178137"/>
                    <a:pt x="2393255" y="217703"/>
                  </a:cubicBezTo>
                  <a:cubicBezTo>
                    <a:pt x="2445282" y="264565"/>
                    <a:pt x="2476488" y="323568"/>
                    <a:pt x="2489002" y="392263"/>
                  </a:cubicBezTo>
                  <a:cubicBezTo>
                    <a:pt x="2504072" y="474963"/>
                    <a:pt x="2481121" y="546747"/>
                    <a:pt x="2424887" y="608360"/>
                  </a:cubicBezTo>
                  <a:cubicBezTo>
                    <a:pt x="2406195" y="628862"/>
                    <a:pt x="2384735" y="646169"/>
                    <a:pt x="2362795" y="663103"/>
                  </a:cubicBezTo>
                  <a:cubicBezTo>
                    <a:pt x="2313590" y="701125"/>
                    <a:pt x="2267900" y="742342"/>
                    <a:pt x="2235629" y="796925"/>
                  </a:cubicBezTo>
                  <a:cubicBezTo>
                    <a:pt x="2209589" y="841071"/>
                    <a:pt x="2193081" y="888145"/>
                    <a:pt x="2185200" y="938522"/>
                  </a:cubicBezTo>
                  <a:cubicBezTo>
                    <a:pt x="2184454" y="943208"/>
                    <a:pt x="2184667" y="948107"/>
                    <a:pt x="2183442" y="952687"/>
                  </a:cubicBezTo>
                  <a:cubicBezTo>
                    <a:pt x="2180620" y="963018"/>
                    <a:pt x="2173804" y="969355"/>
                    <a:pt x="2162781" y="968663"/>
                  </a:cubicBezTo>
                  <a:cubicBezTo>
                    <a:pt x="2151811" y="967970"/>
                    <a:pt x="2145420" y="961260"/>
                    <a:pt x="2144568" y="950291"/>
                  </a:cubicBezTo>
                  <a:cubicBezTo>
                    <a:pt x="2144036" y="943687"/>
                    <a:pt x="2143770" y="936765"/>
                    <a:pt x="2145154" y="930374"/>
                  </a:cubicBezTo>
                  <a:cubicBezTo>
                    <a:pt x="2154101" y="888997"/>
                    <a:pt x="2145687" y="848899"/>
                    <a:pt x="2135835" y="809120"/>
                  </a:cubicBezTo>
                  <a:cubicBezTo>
                    <a:pt x="2130350" y="787020"/>
                    <a:pt x="2122735" y="765400"/>
                    <a:pt x="2115386" y="743779"/>
                  </a:cubicBezTo>
                  <a:cubicBezTo>
                    <a:pt x="2107345" y="720242"/>
                    <a:pt x="2095310" y="699793"/>
                    <a:pt x="2077790" y="680995"/>
                  </a:cubicBezTo>
                  <a:cubicBezTo>
                    <a:pt x="2035402" y="635571"/>
                    <a:pt x="2015752" y="578752"/>
                    <a:pt x="2007817" y="518257"/>
                  </a:cubicBezTo>
                  <a:cubicBezTo>
                    <a:pt x="1994291" y="415641"/>
                    <a:pt x="2012450" y="318935"/>
                    <a:pt x="2068205" y="230856"/>
                  </a:cubicBezTo>
                  <a:cubicBezTo>
                    <a:pt x="2080719" y="211153"/>
                    <a:pt x="2068258" y="197467"/>
                    <a:pt x="2064051" y="179575"/>
                  </a:cubicBezTo>
                  <a:cubicBezTo>
                    <a:pt x="1994984" y="268665"/>
                    <a:pt x="1943169" y="362229"/>
                    <a:pt x="1945246" y="477253"/>
                  </a:cubicBezTo>
                  <a:cubicBezTo>
                    <a:pt x="1946152" y="528375"/>
                    <a:pt x="1956376" y="577420"/>
                    <a:pt x="1976771" y="624282"/>
                  </a:cubicBezTo>
                  <a:cubicBezTo>
                    <a:pt x="1982097" y="636477"/>
                    <a:pt x="1987635" y="648671"/>
                    <a:pt x="1994398" y="660121"/>
                  </a:cubicBezTo>
                  <a:cubicBezTo>
                    <a:pt x="2044082" y="744418"/>
                    <a:pt x="2068365" y="836970"/>
                    <a:pt x="2083595" y="932504"/>
                  </a:cubicBezTo>
                  <a:cubicBezTo>
                    <a:pt x="2084340" y="937191"/>
                    <a:pt x="2085831" y="941930"/>
                    <a:pt x="2085565" y="946616"/>
                  </a:cubicBezTo>
                  <a:cubicBezTo>
                    <a:pt x="2084820" y="958651"/>
                    <a:pt x="2081571" y="969887"/>
                    <a:pt x="2067406" y="971911"/>
                  </a:cubicBezTo>
                  <a:cubicBezTo>
                    <a:pt x="2054892" y="973668"/>
                    <a:pt x="2047756" y="965414"/>
                    <a:pt x="2043975" y="954977"/>
                  </a:cubicBezTo>
                  <a:cubicBezTo>
                    <a:pt x="2040407" y="945178"/>
                    <a:pt x="2038490" y="934794"/>
                    <a:pt x="2036254" y="924570"/>
                  </a:cubicBezTo>
                  <a:cubicBezTo>
                    <a:pt x="2028319" y="888305"/>
                    <a:pt x="2021237" y="851881"/>
                    <a:pt x="2012503" y="815829"/>
                  </a:cubicBezTo>
                  <a:cubicBezTo>
                    <a:pt x="2006007" y="789044"/>
                    <a:pt x="1995995" y="763323"/>
                    <a:pt x="1981777" y="736324"/>
                  </a:cubicBezTo>
                  <a:cubicBezTo>
                    <a:pt x="1856422" y="827811"/>
                    <a:pt x="1719458" y="880584"/>
                    <a:pt x="1563962" y="870253"/>
                  </a:cubicBezTo>
                  <a:cubicBezTo>
                    <a:pt x="1559063" y="879252"/>
                    <a:pt x="1561086" y="887027"/>
                    <a:pt x="1561512" y="894429"/>
                  </a:cubicBezTo>
                  <a:cubicBezTo>
                    <a:pt x="1564122" y="939108"/>
                    <a:pt x="1566944" y="983839"/>
                    <a:pt x="1570192" y="1028518"/>
                  </a:cubicBezTo>
                  <a:cubicBezTo>
                    <a:pt x="1571684" y="1049233"/>
                    <a:pt x="1573281" y="1050937"/>
                    <a:pt x="1593996" y="1052055"/>
                  </a:cubicBezTo>
                  <a:cubicBezTo>
                    <a:pt x="1631273" y="1054132"/>
                    <a:pt x="1668336" y="1049606"/>
                    <a:pt x="1705133" y="1044919"/>
                  </a:cubicBezTo>
                  <a:cubicBezTo>
                    <a:pt x="1758225" y="1038210"/>
                    <a:pt x="1809400" y="1023193"/>
                    <a:pt x="1859084" y="1003383"/>
                  </a:cubicBezTo>
                  <a:cubicBezTo>
                    <a:pt x="1880492" y="994862"/>
                    <a:pt x="1880385" y="994862"/>
                    <a:pt x="1880705" y="970473"/>
                  </a:cubicBezTo>
                  <a:cubicBezTo>
                    <a:pt x="1880865" y="959982"/>
                    <a:pt x="1880438" y="949385"/>
                    <a:pt x="1881929" y="939108"/>
                  </a:cubicBezTo>
                  <a:cubicBezTo>
                    <a:pt x="1883687" y="927126"/>
                    <a:pt x="1889491" y="916369"/>
                    <a:pt x="1903283" y="916369"/>
                  </a:cubicBezTo>
                  <a:cubicBezTo>
                    <a:pt x="1917235" y="916369"/>
                    <a:pt x="1923626" y="926966"/>
                    <a:pt x="1924105" y="939267"/>
                  </a:cubicBezTo>
                  <a:cubicBezTo>
                    <a:pt x="1925117" y="965840"/>
                    <a:pt x="1924691" y="992519"/>
                    <a:pt x="1924691" y="1019145"/>
                  </a:cubicBezTo>
                  <a:cubicBezTo>
                    <a:pt x="1924744" y="1057061"/>
                    <a:pt x="1924691" y="1095029"/>
                    <a:pt x="1924691" y="1134010"/>
                  </a:cubicBezTo>
                  <a:cubicBezTo>
                    <a:pt x="1952435" y="1134170"/>
                    <a:pt x="1975813" y="1125862"/>
                    <a:pt x="1999244" y="1119419"/>
                  </a:cubicBezTo>
                  <a:cubicBezTo>
                    <a:pt x="2139137" y="1081024"/>
                    <a:pt x="2264811" y="1015844"/>
                    <a:pt x="2373499" y="918925"/>
                  </a:cubicBezTo>
                  <a:cubicBezTo>
                    <a:pt x="2397675" y="897358"/>
                    <a:pt x="2422490" y="876483"/>
                    <a:pt x="2447146" y="855502"/>
                  </a:cubicBezTo>
                  <a:cubicBezTo>
                    <a:pt x="2455081" y="848739"/>
                    <a:pt x="2463228" y="842083"/>
                    <a:pt x="2473719" y="839260"/>
                  </a:cubicBezTo>
                  <a:cubicBezTo>
                    <a:pt x="2483091" y="836757"/>
                    <a:pt x="2490919" y="839100"/>
                    <a:pt x="2496351" y="846875"/>
                  </a:cubicBezTo>
                  <a:cubicBezTo>
                    <a:pt x="2501144" y="853691"/>
                    <a:pt x="2500824" y="861626"/>
                    <a:pt x="2496351" y="868442"/>
                  </a:cubicBezTo>
                  <a:cubicBezTo>
                    <a:pt x="2492783" y="873927"/>
                    <a:pt x="2488150" y="879093"/>
                    <a:pt x="2483091" y="883300"/>
                  </a:cubicBezTo>
                  <a:cubicBezTo>
                    <a:pt x="2437081" y="921854"/>
                    <a:pt x="2393681" y="963550"/>
                    <a:pt x="2345435" y="999389"/>
                  </a:cubicBezTo>
                  <a:cubicBezTo>
                    <a:pt x="2168425" y="1130921"/>
                    <a:pt x="1969955" y="1197753"/>
                    <a:pt x="1748906" y="1196262"/>
                  </a:cubicBezTo>
                  <a:cubicBezTo>
                    <a:pt x="1733836" y="1196155"/>
                    <a:pt x="1715943" y="1189978"/>
                    <a:pt x="1704281" y="1198658"/>
                  </a:cubicBezTo>
                  <a:cubicBezTo>
                    <a:pt x="1692033" y="1207817"/>
                    <a:pt x="1697731" y="1227041"/>
                    <a:pt x="1695547" y="1241685"/>
                  </a:cubicBezTo>
                  <a:cubicBezTo>
                    <a:pt x="1687347" y="1295576"/>
                    <a:pt x="1671531" y="1347124"/>
                    <a:pt x="1648846" y="1401548"/>
                  </a:cubicBezTo>
                  <a:cubicBezTo>
                    <a:pt x="1671797" y="1403358"/>
                    <a:pt x="1692033" y="1405648"/>
                    <a:pt x="1712322" y="1406500"/>
                  </a:cubicBezTo>
                  <a:cubicBezTo>
                    <a:pt x="1926502" y="1415287"/>
                    <a:pt x="2124386" y="1356284"/>
                    <a:pt x="2313430" y="1261122"/>
                  </a:cubicBezTo>
                  <a:cubicBezTo>
                    <a:pt x="2410296" y="1212344"/>
                    <a:pt x="2497523" y="1149932"/>
                    <a:pt x="2575696" y="1074794"/>
                  </a:cubicBezTo>
                  <a:cubicBezTo>
                    <a:pt x="2579797" y="1070853"/>
                    <a:pt x="2583791" y="1066699"/>
                    <a:pt x="2588211" y="1063078"/>
                  </a:cubicBezTo>
                  <a:cubicBezTo>
                    <a:pt x="2597423" y="1055570"/>
                    <a:pt x="2607541" y="1053919"/>
                    <a:pt x="2616328" y="1062972"/>
                  </a:cubicBezTo>
                  <a:cubicBezTo>
                    <a:pt x="2625167" y="1072078"/>
                    <a:pt x="2622878" y="1082302"/>
                    <a:pt x="2615582" y="1091302"/>
                  </a:cubicBezTo>
                  <a:cubicBezTo>
                    <a:pt x="2610843" y="1097213"/>
                    <a:pt x="2605145" y="1102432"/>
                    <a:pt x="2599820" y="1107863"/>
                  </a:cubicBezTo>
                  <a:cubicBezTo>
                    <a:pt x="2507853" y="1201427"/>
                    <a:pt x="2400231" y="1272146"/>
                    <a:pt x="2281586" y="1327155"/>
                  </a:cubicBezTo>
                  <a:cubicBezTo>
                    <a:pt x="2180993" y="1373804"/>
                    <a:pt x="2076512" y="1408364"/>
                    <a:pt x="1967931" y="1430783"/>
                  </a:cubicBezTo>
                  <a:cubicBezTo>
                    <a:pt x="1966068" y="1431156"/>
                    <a:pt x="1963831" y="1431049"/>
                    <a:pt x="1962393" y="1432061"/>
                  </a:cubicBezTo>
                  <a:cubicBezTo>
                    <a:pt x="1956056" y="1436375"/>
                    <a:pt x="1941518" y="1430836"/>
                    <a:pt x="1943382" y="1443457"/>
                  </a:cubicBezTo>
                  <a:cubicBezTo>
                    <a:pt x="1944873" y="1453469"/>
                    <a:pt x="1957334" y="1451498"/>
                    <a:pt x="1965375" y="1451711"/>
                  </a:cubicBezTo>
                  <a:cubicBezTo>
                    <a:pt x="2013036" y="1452776"/>
                    <a:pt x="2060643" y="1453043"/>
                    <a:pt x="2108304" y="1453895"/>
                  </a:cubicBezTo>
                  <a:cubicBezTo>
                    <a:pt x="2117569" y="1454054"/>
                    <a:pt x="2127315" y="1451019"/>
                    <a:pt x="2136208" y="1456717"/>
                  </a:cubicBezTo>
                  <a:cubicBezTo>
                    <a:pt x="2131149" y="1513643"/>
                    <a:pt x="2125664" y="1570410"/>
                    <a:pt x="2121138" y="1627283"/>
                  </a:cubicBezTo>
                  <a:cubicBezTo>
                    <a:pt x="2116238" y="1689002"/>
                    <a:pt x="2112404" y="1750828"/>
                    <a:pt x="2107665" y="1812600"/>
                  </a:cubicBezTo>
                  <a:cubicBezTo>
                    <a:pt x="2105801" y="1836989"/>
                    <a:pt x="2105215" y="1836829"/>
                    <a:pt x="2082157" y="1840983"/>
                  </a:cubicBezTo>
                  <a:cubicBezTo>
                    <a:pt x="1989392" y="1857757"/>
                    <a:pt x="1896680" y="1874639"/>
                    <a:pt x="1803915" y="1891306"/>
                  </a:cubicBezTo>
                  <a:cubicBezTo>
                    <a:pt x="1796673" y="1892638"/>
                    <a:pt x="1789165" y="1895833"/>
                    <a:pt x="1780484" y="1890827"/>
                  </a:cubicBezTo>
                  <a:cubicBezTo>
                    <a:pt x="1798111" y="1817286"/>
                    <a:pt x="1816962" y="1743852"/>
                    <a:pt x="1838476" y="1671109"/>
                  </a:cubicBezTo>
                  <a:cubicBezTo>
                    <a:pt x="1854664" y="1616366"/>
                    <a:pt x="1872717" y="1562209"/>
                    <a:pt x="1889864" y="1507786"/>
                  </a:cubicBezTo>
                  <a:cubicBezTo>
                    <a:pt x="1893592" y="1496017"/>
                    <a:pt x="1897799" y="1484301"/>
                    <a:pt x="1900568" y="1472266"/>
                  </a:cubicBezTo>
                  <a:cubicBezTo>
                    <a:pt x="1905840" y="1449208"/>
                    <a:pt x="1900994" y="1443723"/>
                    <a:pt x="1877084" y="1446599"/>
                  </a:cubicBezTo>
                  <a:cubicBezTo>
                    <a:pt x="1784745" y="1457782"/>
                    <a:pt x="1692619" y="1453628"/>
                    <a:pt x="1601505" y="1442392"/>
                  </a:cubicBezTo>
                  <a:cubicBezTo>
                    <a:pt x="1595647" y="1445960"/>
                    <a:pt x="1596126" y="1450806"/>
                    <a:pt x="1596446" y="1455439"/>
                  </a:cubicBezTo>
                  <a:cubicBezTo>
                    <a:pt x="1602463" y="1549588"/>
                    <a:pt x="1608374" y="1643738"/>
                    <a:pt x="1614764" y="1737834"/>
                  </a:cubicBezTo>
                  <a:cubicBezTo>
                    <a:pt x="1617214" y="1773886"/>
                    <a:pt x="1608214" y="1785228"/>
                    <a:pt x="1571151" y="1789808"/>
                  </a:cubicBezTo>
                  <a:cubicBezTo>
                    <a:pt x="1542768" y="1793323"/>
                    <a:pt x="1514438" y="1796944"/>
                    <a:pt x="1486108" y="1800405"/>
                  </a:cubicBezTo>
                  <a:cubicBezTo>
                    <a:pt x="1278105" y="1825913"/>
                    <a:pt x="1070103" y="1851261"/>
                    <a:pt x="862101" y="1876875"/>
                  </a:cubicBezTo>
                  <a:cubicBezTo>
                    <a:pt x="748674" y="1890827"/>
                    <a:pt x="635247" y="1904992"/>
                    <a:pt x="521927" y="1919849"/>
                  </a:cubicBezTo>
                  <a:cubicBezTo>
                    <a:pt x="505845" y="1921979"/>
                    <a:pt x="491893" y="1917932"/>
                    <a:pt x="477568" y="1912873"/>
                  </a:cubicBezTo>
                  <a:cubicBezTo>
                    <a:pt x="359136" y="1871124"/>
                    <a:pt x="240703" y="1829374"/>
                    <a:pt x="122271" y="1787678"/>
                  </a:cubicBezTo>
                  <a:cubicBezTo>
                    <a:pt x="112419" y="1784216"/>
                    <a:pt x="102674" y="1779850"/>
                    <a:pt x="92503" y="1777773"/>
                  </a:cubicBezTo>
                  <a:cubicBezTo>
                    <a:pt x="74504" y="1774046"/>
                    <a:pt x="67262" y="1763022"/>
                    <a:pt x="66250" y="1745609"/>
                  </a:cubicBezTo>
                  <a:cubicBezTo>
                    <a:pt x="64120" y="1709451"/>
                    <a:pt x="61297" y="1673346"/>
                    <a:pt x="59061" y="1637241"/>
                  </a:cubicBezTo>
                  <a:cubicBezTo>
                    <a:pt x="52351" y="1528820"/>
                    <a:pt x="46014" y="1420399"/>
                    <a:pt x="39145" y="1311978"/>
                  </a:cubicBezTo>
                  <a:cubicBezTo>
                    <a:pt x="32382" y="1205474"/>
                    <a:pt x="25139" y="1099023"/>
                    <a:pt x="18216" y="992519"/>
                  </a:cubicBezTo>
                  <a:cubicBezTo>
                    <a:pt x="12199" y="899328"/>
                    <a:pt x="6235" y="806137"/>
                    <a:pt x="377" y="712946"/>
                  </a:cubicBezTo>
                  <a:cubicBezTo>
                    <a:pt x="-2179" y="672475"/>
                    <a:pt x="7673" y="657618"/>
                    <a:pt x="47931" y="653890"/>
                  </a:cubicBezTo>
                  <a:cubicBezTo>
                    <a:pt x="159015" y="643612"/>
                    <a:pt x="268448" y="622205"/>
                    <a:pt x="378626" y="605963"/>
                  </a:cubicBezTo>
                  <a:cubicBezTo>
                    <a:pt x="520862" y="584929"/>
                    <a:pt x="662832" y="562030"/>
                    <a:pt x="804908" y="539984"/>
                  </a:cubicBezTo>
                  <a:cubicBezTo>
                    <a:pt x="854752" y="532209"/>
                    <a:pt x="904702" y="524701"/>
                    <a:pt x="954493" y="516660"/>
                  </a:cubicBezTo>
                  <a:cubicBezTo>
                    <a:pt x="970149" y="514157"/>
                    <a:pt x="985006" y="518736"/>
                    <a:pt x="999651" y="521719"/>
                  </a:cubicBezTo>
                  <a:cubicBezTo>
                    <a:pt x="1162815" y="555427"/>
                    <a:pt x="1327363" y="581627"/>
                    <a:pt x="1491539" y="609797"/>
                  </a:cubicBezTo>
                  <a:cubicBezTo>
                    <a:pt x="1525194" y="615549"/>
                    <a:pt x="1545111" y="633495"/>
                    <a:pt x="1547454" y="673114"/>
                  </a:cubicBezTo>
                  <a:cubicBezTo>
                    <a:pt x="1550063" y="716887"/>
                    <a:pt x="1552992" y="760607"/>
                    <a:pt x="1555495" y="804380"/>
                  </a:cubicBezTo>
                  <a:cubicBezTo>
                    <a:pt x="1556986" y="830207"/>
                    <a:pt x="1556720" y="831006"/>
                    <a:pt x="1583718" y="830527"/>
                  </a:cubicBezTo>
                  <a:cubicBezTo>
                    <a:pt x="1668496" y="829142"/>
                    <a:pt x="1750237" y="813433"/>
                    <a:pt x="1827133" y="776423"/>
                  </a:cubicBezTo>
                  <a:cubicBezTo>
                    <a:pt x="1873516" y="754110"/>
                    <a:pt x="1916863" y="726632"/>
                    <a:pt x="1961009" y="697716"/>
                  </a:cubicBezTo>
                  <a:cubicBezTo>
                    <a:pt x="1959784" y="687971"/>
                    <a:pt x="1953926" y="680303"/>
                    <a:pt x="1949666" y="672262"/>
                  </a:cubicBezTo>
                  <a:cubicBezTo>
                    <a:pt x="1889438" y="558463"/>
                    <a:pt x="1887787" y="440776"/>
                    <a:pt x="1926555" y="320533"/>
                  </a:cubicBezTo>
                  <a:cubicBezTo>
                    <a:pt x="1930016" y="309723"/>
                    <a:pt x="1934117" y="298753"/>
                    <a:pt x="1939974" y="289114"/>
                  </a:cubicBezTo>
                  <a:cubicBezTo>
                    <a:pt x="1977517" y="227235"/>
                    <a:pt x="2013728" y="164504"/>
                    <a:pt x="2058353" y="107258"/>
                  </a:cubicBezTo>
                  <a:cubicBezTo>
                    <a:pt x="2068897" y="93732"/>
                    <a:pt x="2080506" y="81112"/>
                    <a:pt x="2091955" y="68278"/>
                  </a:cubicBezTo>
                  <a:cubicBezTo>
                    <a:pt x="2121617" y="34889"/>
                    <a:pt x="2158414" y="15771"/>
                    <a:pt x="2202986" y="9701"/>
                  </a:cubicBezTo>
                  <a:cubicBezTo>
                    <a:pt x="2260711" y="1820"/>
                    <a:pt x="2318223" y="-5423"/>
                    <a:pt x="2376321" y="5707"/>
                  </a:cubicBezTo>
                  <a:cubicBezTo>
                    <a:pt x="2467009" y="23120"/>
                    <a:pt x="2534852" y="71899"/>
                    <a:pt x="2569466" y="157848"/>
                  </a:cubicBezTo>
                  <a:cubicBezTo>
                    <a:pt x="2599340" y="232028"/>
                    <a:pt x="2631132" y="305249"/>
                    <a:pt x="2663243" y="378417"/>
                  </a:cubicBezTo>
                  <a:cubicBezTo>
                    <a:pt x="2680869" y="418623"/>
                    <a:pt x="2694874" y="460159"/>
                    <a:pt x="2693703" y="505104"/>
                  </a:cubicBezTo>
                  <a:cubicBezTo>
                    <a:pt x="2692265" y="560167"/>
                    <a:pt x="2677088" y="610064"/>
                    <a:pt x="2639652" y="651973"/>
                  </a:cubicBezTo>
                  <a:cubicBezTo>
                    <a:pt x="2629534" y="663262"/>
                    <a:pt x="2620322" y="675404"/>
                    <a:pt x="2609831" y="688184"/>
                  </a:cubicBezTo>
                  <a:close/>
                  <a:moveTo>
                    <a:pt x="1524928" y="1058339"/>
                  </a:moveTo>
                  <a:cubicBezTo>
                    <a:pt x="1525674" y="1051842"/>
                    <a:pt x="1526206" y="1049925"/>
                    <a:pt x="1526100" y="1048061"/>
                  </a:cubicBezTo>
                  <a:cubicBezTo>
                    <a:pt x="1518538" y="927339"/>
                    <a:pt x="1510976" y="806617"/>
                    <a:pt x="1503255" y="685895"/>
                  </a:cubicBezTo>
                  <a:cubicBezTo>
                    <a:pt x="1501977" y="666191"/>
                    <a:pt x="1501604" y="665659"/>
                    <a:pt x="1480676" y="668162"/>
                  </a:cubicBezTo>
                  <a:cubicBezTo>
                    <a:pt x="1319908" y="687119"/>
                    <a:pt x="1159194" y="706290"/>
                    <a:pt x="998426" y="725407"/>
                  </a:cubicBezTo>
                  <a:cubicBezTo>
                    <a:pt x="819712" y="746655"/>
                    <a:pt x="640999" y="767796"/>
                    <a:pt x="462285" y="789044"/>
                  </a:cubicBezTo>
                  <a:cubicBezTo>
                    <a:pt x="439014" y="791813"/>
                    <a:pt x="438641" y="791972"/>
                    <a:pt x="439972" y="814977"/>
                  </a:cubicBezTo>
                  <a:cubicBezTo>
                    <a:pt x="443753" y="878667"/>
                    <a:pt x="447854" y="942356"/>
                    <a:pt x="451848" y="1006099"/>
                  </a:cubicBezTo>
                  <a:cubicBezTo>
                    <a:pt x="460261" y="1140134"/>
                    <a:pt x="468728" y="1274169"/>
                    <a:pt x="477195" y="1408204"/>
                  </a:cubicBezTo>
                  <a:cubicBezTo>
                    <a:pt x="484118" y="1518489"/>
                    <a:pt x="490988" y="1628774"/>
                    <a:pt x="497964" y="1739059"/>
                  </a:cubicBezTo>
                  <a:cubicBezTo>
                    <a:pt x="500466" y="1778998"/>
                    <a:pt x="503555" y="1818884"/>
                    <a:pt x="505685" y="1858823"/>
                  </a:cubicBezTo>
                  <a:cubicBezTo>
                    <a:pt x="506431" y="1872934"/>
                    <a:pt x="511649" y="1875757"/>
                    <a:pt x="525389" y="1873627"/>
                  </a:cubicBezTo>
                  <a:cubicBezTo>
                    <a:pt x="564901" y="1867609"/>
                    <a:pt x="604734" y="1863402"/>
                    <a:pt x="644407" y="1858503"/>
                  </a:cubicBezTo>
                  <a:cubicBezTo>
                    <a:pt x="759697" y="1844232"/>
                    <a:pt x="874988" y="1829907"/>
                    <a:pt x="990278" y="1815689"/>
                  </a:cubicBezTo>
                  <a:cubicBezTo>
                    <a:pt x="1106527" y="1801310"/>
                    <a:pt x="1222776" y="1787039"/>
                    <a:pt x="1339026" y="1772661"/>
                  </a:cubicBezTo>
                  <a:cubicBezTo>
                    <a:pt x="1407987" y="1764141"/>
                    <a:pt x="1477001" y="1755727"/>
                    <a:pt x="1545963" y="1746834"/>
                  </a:cubicBezTo>
                  <a:cubicBezTo>
                    <a:pt x="1569553" y="1743798"/>
                    <a:pt x="1569553" y="1743159"/>
                    <a:pt x="1568169" y="1718663"/>
                  </a:cubicBezTo>
                  <a:cubicBezTo>
                    <a:pt x="1565666" y="1673985"/>
                    <a:pt x="1563216" y="1629253"/>
                    <a:pt x="1560394" y="1584575"/>
                  </a:cubicBezTo>
                  <a:cubicBezTo>
                    <a:pt x="1557625" y="1540855"/>
                    <a:pt x="1554483" y="1497135"/>
                    <a:pt x="1551235" y="1453469"/>
                  </a:cubicBezTo>
                  <a:cubicBezTo>
                    <a:pt x="1550649" y="1445481"/>
                    <a:pt x="1552992" y="1435842"/>
                    <a:pt x="1540531" y="1433499"/>
                  </a:cubicBezTo>
                  <a:cubicBezTo>
                    <a:pt x="1506929" y="1427056"/>
                    <a:pt x="1473647" y="1416725"/>
                    <a:pt x="1439832" y="1414275"/>
                  </a:cubicBezTo>
                  <a:cubicBezTo>
                    <a:pt x="1393449" y="1410920"/>
                    <a:pt x="1346587" y="1409962"/>
                    <a:pt x="1300045" y="1416831"/>
                  </a:cubicBezTo>
                  <a:cubicBezTo>
                    <a:pt x="1283111" y="1419334"/>
                    <a:pt x="1265964" y="1420506"/>
                    <a:pt x="1248870" y="1421837"/>
                  </a:cubicBezTo>
                  <a:cubicBezTo>
                    <a:pt x="1232681" y="1423062"/>
                    <a:pt x="1216493" y="1422795"/>
                    <a:pt x="1200571" y="1419068"/>
                  </a:cubicBezTo>
                  <a:cubicBezTo>
                    <a:pt x="1183956" y="1415180"/>
                    <a:pt x="1169205" y="1408577"/>
                    <a:pt x="1166223" y="1389619"/>
                  </a:cubicBezTo>
                  <a:cubicBezTo>
                    <a:pt x="1163241" y="1370662"/>
                    <a:pt x="1175276" y="1359479"/>
                    <a:pt x="1189760" y="1350746"/>
                  </a:cubicBezTo>
                  <a:cubicBezTo>
                    <a:pt x="1197855" y="1345846"/>
                    <a:pt x="1206694" y="1342119"/>
                    <a:pt x="1215268" y="1338018"/>
                  </a:cubicBezTo>
                  <a:cubicBezTo>
                    <a:pt x="1219475" y="1335995"/>
                    <a:pt x="1224374" y="1334983"/>
                    <a:pt x="1225812" y="1328859"/>
                  </a:cubicBezTo>
                  <a:cubicBezTo>
                    <a:pt x="1215907" y="1326356"/>
                    <a:pt x="1205949" y="1324279"/>
                    <a:pt x="1196204" y="1321244"/>
                  </a:cubicBezTo>
                  <a:cubicBezTo>
                    <a:pt x="1186246" y="1318155"/>
                    <a:pt x="1176234" y="1314854"/>
                    <a:pt x="1166809" y="1310487"/>
                  </a:cubicBezTo>
                  <a:cubicBezTo>
                    <a:pt x="1150567" y="1302979"/>
                    <a:pt x="1136721" y="1292381"/>
                    <a:pt x="1137201" y="1272359"/>
                  </a:cubicBezTo>
                  <a:cubicBezTo>
                    <a:pt x="1137680" y="1252070"/>
                    <a:pt x="1152590" y="1242857"/>
                    <a:pt x="1169152" y="1236307"/>
                  </a:cubicBezTo>
                  <a:cubicBezTo>
                    <a:pt x="1177033" y="1233165"/>
                    <a:pt x="1185500" y="1231355"/>
                    <a:pt x="1193807" y="1229331"/>
                  </a:cubicBezTo>
                  <a:cubicBezTo>
                    <a:pt x="1202967" y="1227094"/>
                    <a:pt x="1212179" y="1225337"/>
                    <a:pt x="1224267" y="1222728"/>
                  </a:cubicBezTo>
                  <a:cubicBezTo>
                    <a:pt x="1209037" y="1213568"/>
                    <a:pt x="1195671" y="1206646"/>
                    <a:pt x="1183530" y="1197966"/>
                  </a:cubicBezTo>
                  <a:cubicBezTo>
                    <a:pt x="1170643" y="1188806"/>
                    <a:pt x="1161164" y="1176612"/>
                    <a:pt x="1164679" y="1159358"/>
                  </a:cubicBezTo>
                  <a:cubicBezTo>
                    <a:pt x="1168193" y="1142104"/>
                    <a:pt x="1181240" y="1135022"/>
                    <a:pt x="1196949" y="1130975"/>
                  </a:cubicBezTo>
                  <a:cubicBezTo>
                    <a:pt x="1211913" y="1127140"/>
                    <a:pt x="1227090" y="1126927"/>
                    <a:pt x="1242373" y="1127247"/>
                  </a:cubicBezTo>
                  <a:cubicBezTo>
                    <a:pt x="1253290" y="1127513"/>
                    <a:pt x="1264153" y="1127247"/>
                    <a:pt x="1279011" y="1127247"/>
                  </a:cubicBezTo>
                  <a:cubicBezTo>
                    <a:pt x="1270597" y="1118247"/>
                    <a:pt x="1264260" y="1111697"/>
                    <a:pt x="1258136" y="1104988"/>
                  </a:cubicBezTo>
                  <a:cubicBezTo>
                    <a:pt x="1247166" y="1093059"/>
                    <a:pt x="1236356" y="1081077"/>
                    <a:pt x="1228687" y="1066540"/>
                  </a:cubicBezTo>
                  <a:cubicBezTo>
                    <a:pt x="1221605" y="1053067"/>
                    <a:pt x="1218836" y="1039434"/>
                    <a:pt x="1228474" y="1026228"/>
                  </a:cubicBezTo>
                  <a:cubicBezTo>
                    <a:pt x="1237953" y="1013234"/>
                    <a:pt x="1251799" y="1010359"/>
                    <a:pt x="1266763" y="1012649"/>
                  </a:cubicBezTo>
                  <a:cubicBezTo>
                    <a:pt x="1280981" y="1014779"/>
                    <a:pt x="1294507" y="1019678"/>
                    <a:pt x="1307234" y="1026175"/>
                  </a:cubicBezTo>
                  <a:cubicBezTo>
                    <a:pt x="1327576" y="1036506"/>
                    <a:pt x="1347439" y="1047795"/>
                    <a:pt x="1367675" y="1058392"/>
                  </a:cubicBezTo>
                  <a:cubicBezTo>
                    <a:pt x="1372894" y="1061108"/>
                    <a:pt x="1377527" y="1067445"/>
                    <a:pt x="1385142" y="1062972"/>
                  </a:cubicBezTo>
                  <a:cubicBezTo>
                    <a:pt x="1385142" y="1059936"/>
                    <a:pt x="1385142" y="1057114"/>
                    <a:pt x="1385142" y="1054345"/>
                  </a:cubicBezTo>
                  <a:cubicBezTo>
                    <a:pt x="1384290" y="1006684"/>
                    <a:pt x="1412567" y="987727"/>
                    <a:pt x="1455222" y="1007590"/>
                  </a:cubicBezTo>
                  <a:cubicBezTo>
                    <a:pt x="1460387" y="1009986"/>
                    <a:pt x="1465286" y="1012915"/>
                    <a:pt x="1470238" y="1015790"/>
                  </a:cubicBezTo>
                  <a:cubicBezTo>
                    <a:pt x="1489143" y="1026707"/>
                    <a:pt x="1505651" y="1040979"/>
                    <a:pt x="1525141" y="1058179"/>
                  </a:cubicBezTo>
                  <a:close/>
                  <a:moveTo>
                    <a:pt x="2355872" y="242732"/>
                  </a:moveTo>
                  <a:cubicBezTo>
                    <a:pt x="2334838" y="261423"/>
                    <a:pt x="2316359" y="277878"/>
                    <a:pt x="2294473" y="289753"/>
                  </a:cubicBezTo>
                  <a:cubicBezTo>
                    <a:pt x="2252457" y="312598"/>
                    <a:pt x="2186531" y="312705"/>
                    <a:pt x="2152183" y="260411"/>
                  </a:cubicBezTo>
                  <a:cubicBezTo>
                    <a:pt x="2137752" y="238471"/>
                    <a:pt x="2113523" y="239749"/>
                    <a:pt x="2100902" y="262435"/>
                  </a:cubicBezTo>
                  <a:cubicBezTo>
                    <a:pt x="2043230" y="366223"/>
                    <a:pt x="2032260" y="474591"/>
                    <a:pt x="2072146" y="586899"/>
                  </a:cubicBezTo>
                  <a:cubicBezTo>
                    <a:pt x="2083382" y="618637"/>
                    <a:pt x="2101914" y="646381"/>
                    <a:pt x="2128220" y="668215"/>
                  </a:cubicBezTo>
                  <a:cubicBezTo>
                    <a:pt x="2174762" y="706876"/>
                    <a:pt x="2236961" y="703574"/>
                    <a:pt x="2283876" y="669866"/>
                  </a:cubicBezTo>
                  <a:cubicBezTo>
                    <a:pt x="2310076" y="651014"/>
                    <a:pt x="2334518" y="629607"/>
                    <a:pt x="2359227" y="608786"/>
                  </a:cubicBezTo>
                  <a:cubicBezTo>
                    <a:pt x="2397728" y="576408"/>
                    <a:pt x="2430958" y="539452"/>
                    <a:pt x="2441715" y="488702"/>
                  </a:cubicBezTo>
                  <a:cubicBezTo>
                    <a:pt x="2462429" y="391091"/>
                    <a:pt x="2427443" y="312066"/>
                    <a:pt x="2355872" y="242678"/>
                  </a:cubicBezTo>
                  <a:close/>
                  <a:moveTo>
                    <a:pt x="144903" y="688078"/>
                  </a:moveTo>
                  <a:cubicBezTo>
                    <a:pt x="151134" y="695107"/>
                    <a:pt x="158642" y="696066"/>
                    <a:pt x="165938" y="697983"/>
                  </a:cubicBezTo>
                  <a:cubicBezTo>
                    <a:pt x="227497" y="714384"/>
                    <a:pt x="290068" y="726313"/>
                    <a:pt x="352586" y="738401"/>
                  </a:cubicBezTo>
                  <a:cubicBezTo>
                    <a:pt x="382354" y="744152"/>
                    <a:pt x="411536" y="749424"/>
                    <a:pt x="442741" y="745483"/>
                  </a:cubicBezTo>
                  <a:cubicBezTo>
                    <a:pt x="581516" y="728017"/>
                    <a:pt x="720557" y="712680"/>
                    <a:pt x="859438" y="696279"/>
                  </a:cubicBezTo>
                  <a:cubicBezTo>
                    <a:pt x="1016265" y="677747"/>
                    <a:pt x="1173092" y="658949"/>
                    <a:pt x="1329919" y="640098"/>
                  </a:cubicBezTo>
                  <a:cubicBezTo>
                    <a:pt x="1336842" y="639246"/>
                    <a:pt x="1345629" y="642015"/>
                    <a:pt x="1349836" y="631737"/>
                  </a:cubicBezTo>
                  <a:cubicBezTo>
                    <a:pt x="1346055" y="630885"/>
                    <a:pt x="1342647" y="629980"/>
                    <a:pt x="1339185" y="629394"/>
                  </a:cubicBezTo>
                  <a:cubicBezTo>
                    <a:pt x="1224853" y="609638"/>
                    <a:pt x="1110415" y="590627"/>
                    <a:pt x="996243" y="569805"/>
                  </a:cubicBezTo>
                  <a:cubicBezTo>
                    <a:pt x="967646" y="564587"/>
                    <a:pt x="940328" y="564533"/>
                    <a:pt x="911785" y="569113"/>
                  </a:cubicBezTo>
                  <a:cubicBezTo>
                    <a:pt x="770880" y="591638"/>
                    <a:pt x="629869" y="613046"/>
                    <a:pt x="488858" y="634879"/>
                  </a:cubicBezTo>
                  <a:cubicBezTo>
                    <a:pt x="374526" y="652559"/>
                    <a:pt x="260140" y="670292"/>
                    <a:pt x="144903" y="688131"/>
                  </a:cubicBezTo>
                  <a:close/>
                  <a:moveTo>
                    <a:pt x="1296051" y="1074048"/>
                  </a:moveTo>
                  <a:cubicBezTo>
                    <a:pt x="1295785" y="1077350"/>
                    <a:pt x="1294773" y="1079906"/>
                    <a:pt x="1295572" y="1080758"/>
                  </a:cubicBezTo>
                  <a:cubicBezTo>
                    <a:pt x="1321719" y="1108502"/>
                    <a:pt x="1348451" y="1135501"/>
                    <a:pt x="1385408" y="1149080"/>
                  </a:cubicBezTo>
                  <a:cubicBezTo>
                    <a:pt x="1388976" y="1150411"/>
                    <a:pt x="1392597" y="1151583"/>
                    <a:pt x="1396005" y="1153234"/>
                  </a:cubicBezTo>
                  <a:cubicBezTo>
                    <a:pt x="1405324" y="1157867"/>
                    <a:pt x="1411182" y="1165003"/>
                    <a:pt x="1409478" y="1175919"/>
                  </a:cubicBezTo>
                  <a:cubicBezTo>
                    <a:pt x="1407721" y="1187102"/>
                    <a:pt x="1399254" y="1191682"/>
                    <a:pt x="1389189" y="1192853"/>
                  </a:cubicBezTo>
                  <a:cubicBezTo>
                    <a:pt x="1383704" y="1193492"/>
                    <a:pt x="1377846" y="1192161"/>
                    <a:pt x="1372308" y="1191203"/>
                  </a:cubicBezTo>
                  <a:cubicBezTo>
                    <a:pt x="1351700" y="1187635"/>
                    <a:pt x="1331197" y="1182735"/>
                    <a:pt x="1310429" y="1180339"/>
                  </a:cubicBezTo>
                  <a:cubicBezTo>
                    <a:pt x="1286040" y="1177570"/>
                    <a:pt x="1261704" y="1171712"/>
                    <a:pt x="1236728" y="1175334"/>
                  </a:cubicBezTo>
                  <a:cubicBezTo>
                    <a:pt x="1254674" y="1187741"/>
                    <a:pt x="1274644" y="1193759"/>
                    <a:pt x="1294454" y="1199776"/>
                  </a:cubicBezTo>
                  <a:cubicBezTo>
                    <a:pt x="1318950" y="1207231"/>
                    <a:pt x="1343232" y="1215805"/>
                    <a:pt x="1368953" y="1218947"/>
                  </a:cubicBezTo>
                  <a:cubicBezTo>
                    <a:pt x="1381521" y="1220491"/>
                    <a:pt x="1390147" y="1228213"/>
                    <a:pt x="1390414" y="1241632"/>
                  </a:cubicBezTo>
                  <a:cubicBezTo>
                    <a:pt x="1390733" y="1255904"/>
                    <a:pt x="1380615" y="1261495"/>
                    <a:pt x="1368421" y="1263306"/>
                  </a:cubicBezTo>
                  <a:cubicBezTo>
                    <a:pt x="1360007" y="1264531"/>
                    <a:pt x="1351327" y="1264424"/>
                    <a:pt x="1342753" y="1264264"/>
                  </a:cubicBezTo>
                  <a:cubicBezTo>
                    <a:pt x="1303613" y="1263412"/>
                    <a:pt x="1264632" y="1265968"/>
                    <a:pt x="1225759" y="1269909"/>
                  </a:cubicBezTo>
                  <a:cubicBezTo>
                    <a:pt x="1219741" y="1270495"/>
                    <a:pt x="1212286" y="1268205"/>
                    <a:pt x="1207333" y="1277524"/>
                  </a:cubicBezTo>
                  <a:cubicBezTo>
                    <a:pt x="1219848" y="1282530"/>
                    <a:pt x="1232415" y="1285032"/>
                    <a:pt x="1245142" y="1286896"/>
                  </a:cubicBezTo>
                  <a:cubicBezTo>
                    <a:pt x="1292270" y="1293926"/>
                    <a:pt x="1339451" y="1299890"/>
                    <a:pt x="1387272" y="1299677"/>
                  </a:cubicBezTo>
                  <a:cubicBezTo>
                    <a:pt x="1405271" y="1299570"/>
                    <a:pt x="1417519" y="1309741"/>
                    <a:pt x="1418211" y="1322895"/>
                  </a:cubicBezTo>
                  <a:cubicBezTo>
                    <a:pt x="1418850" y="1335356"/>
                    <a:pt x="1409957" y="1343397"/>
                    <a:pt x="1390840" y="1345900"/>
                  </a:cubicBezTo>
                  <a:cubicBezTo>
                    <a:pt x="1375769" y="1347870"/>
                    <a:pt x="1360433" y="1348030"/>
                    <a:pt x="1345309" y="1349840"/>
                  </a:cubicBezTo>
                  <a:cubicBezTo>
                    <a:pt x="1317512" y="1353195"/>
                    <a:pt x="1289980" y="1357881"/>
                    <a:pt x="1261011" y="1370289"/>
                  </a:cubicBezTo>
                  <a:cubicBezTo>
                    <a:pt x="1272620" y="1376413"/>
                    <a:pt x="1280928" y="1373484"/>
                    <a:pt x="1288862" y="1372898"/>
                  </a:cubicBezTo>
                  <a:cubicBezTo>
                    <a:pt x="1356492" y="1367893"/>
                    <a:pt x="1423962" y="1367893"/>
                    <a:pt x="1491113" y="1378064"/>
                  </a:cubicBezTo>
                  <a:cubicBezTo>
                    <a:pt x="1522159" y="1382750"/>
                    <a:pt x="1553045" y="1388661"/>
                    <a:pt x="1583878" y="1394625"/>
                  </a:cubicBezTo>
                  <a:cubicBezTo>
                    <a:pt x="1598949" y="1397554"/>
                    <a:pt x="1607788" y="1394412"/>
                    <a:pt x="1614179" y="1378277"/>
                  </a:cubicBezTo>
                  <a:cubicBezTo>
                    <a:pt x="1635000" y="1325611"/>
                    <a:pt x="1648526" y="1271613"/>
                    <a:pt x="1653532" y="1215219"/>
                  </a:cubicBezTo>
                  <a:cubicBezTo>
                    <a:pt x="1654863" y="1199936"/>
                    <a:pt x="1651402" y="1192161"/>
                    <a:pt x="1635319" y="1190617"/>
                  </a:cubicBezTo>
                  <a:cubicBezTo>
                    <a:pt x="1596073" y="1186889"/>
                    <a:pt x="1566411" y="1165748"/>
                    <a:pt x="1540052" y="1138004"/>
                  </a:cubicBezTo>
                  <a:cubicBezTo>
                    <a:pt x="1520402" y="1117289"/>
                    <a:pt x="1499793" y="1097426"/>
                    <a:pt x="1478865" y="1077936"/>
                  </a:cubicBezTo>
                  <a:cubicBezTo>
                    <a:pt x="1465446" y="1065475"/>
                    <a:pt x="1450748" y="1054292"/>
                    <a:pt x="1430513" y="1046996"/>
                  </a:cubicBezTo>
                  <a:cubicBezTo>
                    <a:pt x="1432483" y="1065315"/>
                    <a:pt x="1439299" y="1077669"/>
                    <a:pt x="1447393" y="1089278"/>
                  </a:cubicBezTo>
                  <a:cubicBezTo>
                    <a:pt x="1453411" y="1097799"/>
                    <a:pt x="1460813" y="1105360"/>
                    <a:pt x="1467203" y="1113614"/>
                  </a:cubicBezTo>
                  <a:cubicBezTo>
                    <a:pt x="1474872" y="1123519"/>
                    <a:pt x="1477960" y="1134223"/>
                    <a:pt x="1468854" y="1144767"/>
                  </a:cubicBezTo>
                  <a:cubicBezTo>
                    <a:pt x="1460334" y="1154618"/>
                    <a:pt x="1449577" y="1156163"/>
                    <a:pt x="1437915" y="1150252"/>
                  </a:cubicBezTo>
                  <a:cubicBezTo>
                    <a:pt x="1429447" y="1145938"/>
                    <a:pt x="1420821" y="1141891"/>
                    <a:pt x="1412620" y="1137098"/>
                  </a:cubicBezTo>
                  <a:cubicBezTo>
                    <a:pt x="1382106" y="1119472"/>
                    <a:pt x="1351913" y="1101420"/>
                    <a:pt x="1321239" y="1084060"/>
                  </a:cubicBezTo>
                  <a:cubicBezTo>
                    <a:pt x="1313571" y="1079746"/>
                    <a:pt x="1306222" y="1072823"/>
                    <a:pt x="1296051" y="1073995"/>
                  </a:cubicBezTo>
                  <a:close/>
                  <a:moveTo>
                    <a:pt x="1882782" y="1046304"/>
                  </a:moveTo>
                  <a:cubicBezTo>
                    <a:pt x="1874581" y="1046836"/>
                    <a:pt x="1872504" y="1046517"/>
                    <a:pt x="1870853" y="1047156"/>
                  </a:cubicBezTo>
                  <a:cubicBezTo>
                    <a:pt x="1779845" y="1082569"/>
                    <a:pt x="1685643" y="1097479"/>
                    <a:pt x="1588085" y="1091089"/>
                  </a:cubicBezTo>
                  <a:cubicBezTo>
                    <a:pt x="1574080" y="1090183"/>
                    <a:pt x="1569074" y="1098491"/>
                    <a:pt x="1577435" y="1110100"/>
                  </a:cubicBezTo>
                  <a:cubicBezTo>
                    <a:pt x="1590695" y="1128419"/>
                    <a:pt x="1608907" y="1139761"/>
                    <a:pt x="1631592" y="1144288"/>
                  </a:cubicBezTo>
                  <a:cubicBezTo>
                    <a:pt x="1711257" y="1160210"/>
                    <a:pt x="1790869" y="1154459"/>
                    <a:pt x="1870587" y="1144873"/>
                  </a:cubicBezTo>
                  <a:cubicBezTo>
                    <a:pt x="1880865" y="1143649"/>
                    <a:pt x="1882835" y="1138430"/>
                    <a:pt x="1882782" y="1129803"/>
                  </a:cubicBezTo>
                  <a:cubicBezTo>
                    <a:pt x="1882622" y="1102378"/>
                    <a:pt x="1882728" y="1074954"/>
                    <a:pt x="1882728" y="1046357"/>
                  </a:cubicBezTo>
                  <a:close/>
                  <a:moveTo>
                    <a:pt x="2181152" y="805072"/>
                  </a:moveTo>
                  <a:cubicBezTo>
                    <a:pt x="2193347" y="783239"/>
                    <a:pt x="2204424" y="763376"/>
                    <a:pt x="2218216" y="738774"/>
                  </a:cubicBezTo>
                  <a:cubicBezTo>
                    <a:pt x="2195957" y="744844"/>
                    <a:pt x="2179768" y="736111"/>
                    <a:pt x="2161556" y="738880"/>
                  </a:cubicBezTo>
                  <a:cubicBezTo>
                    <a:pt x="2167307" y="760980"/>
                    <a:pt x="2171887" y="782494"/>
                    <a:pt x="2181206" y="805019"/>
                  </a:cubicBezTo>
                  <a:close/>
                  <a:moveTo>
                    <a:pt x="1256378" y="1375401"/>
                  </a:moveTo>
                  <a:cubicBezTo>
                    <a:pt x="1254248" y="1375082"/>
                    <a:pt x="1253343" y="1374975"/>
                    <a:pt x="1252385" y="1374815"/>
                  </a:cubicBezTo>
                  <a:cubicBezTo>
                    <a:pt x="1252597" y="1375135"/>
                    <a:pt x="1252811" y="1375667"/>
                    <a:pt x="1253024" y="1375667"/>
                  </a:cubicBezTo>
                  <a:cubicBezTo>
                    <a:pt x="1253716" y="1375667"/>
                    <a:pt x="1254461" y="1375561"/>
                    <a:pt x="1256378" y="1375348"/>
                  </a:cubicBezTo>
                  <a:close/>
                  <a:moveTo>
                    <a:pt x="1292483" y="1072291"/>
                  </a:moveTo>
                  <a:cubicBezTo>
                    <a:pt x="1291951" y="1071652"/>
                    <a:pt x="1291258" y="1070480"/>
                    <a:pt x="1290832" y="1070534"/>
                  </a:cubicBezTo>
                  <a:cubicBezTo>
                    <a:pt x="1289608" y="1070800"/>
                    <a:pt x="1288490" y="1071545"/>
                    <a:pt x="1287318" y="1072078"/>
                  </a:cubicBezTo>
                  <a:cubicBezTo>
                    <a:pt x="1287850" y="1072717"/>
                    <a:pt x="1288543" y="1073888"/>
                    <a:pt x="1288969" y="1073835"/>
                  </a:cubicBezTo>
                  <a:cubicBezTo>
                    <a:pt x="1290193" y="1073569"/>
                    <a:pt x="1291312" y="1072823"/>
                    <a:pt x="1292483" y="1072291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D26C4FD6-8A8C-BD05-9924-4C78400F40C4}"/>
                </a:ext>
              </a:extLst>
            </p:cNvPr>
            <p:cNvSpPr/>
            <p:nvPr/>
          </p:nvSpPr>
          <p:spPr>
            <a:xfrm>
              <a:off x="8450479" y="5078168"/>
              <a:ext cx="1609198" cy="1403404"/>
            </a:xfrm>
            <a:custGeom>
              <a:avLst/>
              <a:gdLst>
                <a:gd name="csX0" fmla="*/ 0 w 1609198"/>
                <a:gd name="csY0" fmla="*/ 784776 h 1403404"/>
                <a:gd name="csX1" fmla="*/ 0 w 1609198"/>
                <a:gd name="csY1" fmla="*/ 210081 h 1403404"/>
                <a:gd name="csX2" fmla="*/ 33229 w 1609198"/>
                <a:gd name="csY2" fmla="*/ 162740 h 1403404"/>
                <a:gd name="csX3" fmla="*/ 519686 w 1609198"/>
                <a:gd name="csY3" fmla="*/ 5646 h 1403404"/>
                <a:gd name="csX4" fmla="*/ 561862 w 1609198"/>
                <a:gd name="csY4" fmla="*/ 2 h 1403404"/>
                <a:gd name="csX5" fmla="*/ 1565449 w 1609198"/>
                <a:gd name="csY5" fmla="*/ 3889 h 1403404"/>
                <a:gd name="csX6" fmla="*/ 1609169 w 1609198"/>
                <a:gd name="csY6" fmla="*/ 49792 h 1403404"/>
                <a:gd name="csX7" fmla="*/ 1597293 w 1609198"/>
                <a:gd name="csY7" fmla="*/ 958964 h 1403404"/>
                <a:gd name="csX8" fmla="*/ 1595376 w 1609198"/>
                <a:gd name="csY8" fmla="*/ 1181983 h 1403404"/>
                <a:gd name="csX9" fmla="*/ 1570135 w 1609198"/>
                <a:gd name="csY9" fmla="*/ 1220431 h 1403404"/>
                <a:gd name="csX10" fmla="*/ 1170266 w 1609198"/>
                <a:gd name="csY10" fmla="*/ 1395949 h 1403404"/>
                <a:gd name="csX11" fmla="*/ 1134427 w 1609198"/>
                <a:gd name="csY11" fmla="*/ 1403404 h 1403404"/>
                <a:gd name="csX12" fmla="*/ 47927 w 1609198"/>
                <a:gd name="csY12" fmla="*/ 1403138 h 1403404"/>
                <a:gd name="csX13" fmla="*/ 30780 w 1609198"/>
                <a:gd name="csY13" fmla="*/ 1402819 h 1403404"/>
                <a:gd name="csX14" fmla="*/ 6390 w 1609198"/>
                <a:gd name="csY14" fmla="*/ 1379441 h 1403404"/>
                <a:gd name="csX15" fmla="*/ 5698 w 1609198"/>
                <a:gd name="csY15" fmla="*/ 1356596 h 1403404"/>
                <a:gd name="csX16" fmla="*/ 5698 w 1609198"/>
                <a:gd name="csY16" fmla="*/ 784776 h 1403404"/>
                <a:gd name="csX17" fmla="*/ 53 w 1609198"/>
                <a:gd name="csY17" fmla="*/ 784776 h 1403404"/>
                <a:gd name="csX18" fmla="*/ 1126439 w 1609198"/>
                <a:gd name="csY18" fmla="*/ 797663 h 1403404"/>
                <a:gd name="csX19" fmla="*/ 1124309 w 1609198"/>
                <a:gd name="csY19" fmla="*/ 797663 h 1403404"/>
                <a:gd name="csX20" fmla="*/ 1124256 w 1609198"/>
                <a:gd name="csY20" fmla="*/ 366056 h 1403404"/>
                <a:gd name="csX21" fmla="*/ 1122925 w 1609198"/>
                <a:gd name="csY21" fmla="*/ 246026 h 1403404"/>
                <a:gd name="csX22" fmla="*/ 1100346 w 1609198"/>
                <a:gd name="csY22" fmla="*/ 224725 h 1403404"/>
                <a:gd name="csX23" fmla="*/ 1046029 w 1609198"/>
                <a:gd name="csY23" fmla="*/ 224406 h 1403404"/>
                <a:gd name="csX24" fmla="*/ 77056 w 1609198"/>
                <a:gd name="csY24" fmla="*/ 219240 h 1403404"/>
                <a:gd name="csX25" fmla="*/ 50323 w 1609198"/>
                <a:gd name="csY25" fmla="*/ 245014 h 1403404"/>
                <a:gd name="csX26" fmla="*/ 51388 w 1609198"/>
                <a:gd name="csY26" fmla="*/ 507972 h 1403404"/>
                <a:gd name="csX27" fmla="*/ 54690 w 1609198"/>
                <a:gd name="csY27" fmla="*/ 1325443 h 1403404"/>
                <a:gd name="csX28" fmla="*/ 82274 w 1609198"/>
                <a:gd name="csY28" fmla="*/ 1353933 h 1403404"/>
                <a:gd name="csX29" fmla="*/ 85150 w 1609198"/>
                <a:gd name="csY29" fmla="*/ 1353933 h 1403404"/>
                <a:gd name="csX30" fmla="*/ 1096938 w 1609198"/>
                <a:gd name="csY30" fmla="*/ 1363679 h 1403404"/>
                <a:gd name="csX31" fmla="*/ 1114085 w 1609198"/>
                <a:gd name="csY31" fmla="*/ 1363785 h 1403404"/>
                <a:gd name="csX32" fmla="*/ 1126386 w 1609198"/>
                <a:gd name="csY32" fmla="*/ 1352123 h 1403404"/>
                <a:gd name="csX33" fmla="*/ 1126386 w 1609198"/>
                <a:gd name="csY33" fmla="*/ 1332100 h 1403404"/>
                <a:gd name="csX34" fmla="*/ 1126386 w 1609198"/>
                <a:gd name="csY34" fmla="*/ 797610 h 1403404"/>
                <a:gd name="csX35" fmla="*/ 155922 w 1609198"/>
                <a:gd name="csY35" fmla="*/ 170940 h 1403404"/>
                <a:gd name="csX36" fmla="*/ 1101890 w 1609198"/>
                <a:gd name="csY36" fmla="*/ 177331 h 1403404"/>
                <a:gd name="csX37" fmla="*/ 1168508 w 1609198"/>
                <a:gd name="csY37" fmla="*/ 164870 h 1403404"/>
                <a:gd name="csX38" fmla="*/ 1415544 w 1609198"/>
                <a:gd name="csY38" fmla="*/ 67312 h 1403404"/>
                <a:gd name="csX39" fmla="*/ 1441957 w 1609198"/>
                <a:gd name="csY39" fmla="*/ 52401 h 1403404"/>
                <a:gd name="csX40" fmla="*/ 1415118 w 1609198"/>
                <a:gd name="csY40" fmla="*/ 51017 h 1403404"/>
                <a:gd name="csX41" fmla="*/ 560211 w 1609198"/>
                <a:gd name="csY41" fmla="*/ 47715 h 1403404"/>
                <a:gd name="csX42" fmla="*/ 523893 w 1609198"/>
                <a:gd name="csY42" fmla="*/ 53200 h 1403404"/>
                <a:gd name="csX43" fmla="*/ 182654 w 1609198"/>
                <a:gd name="csY43" fmla="*/ 158160 h 1403404"/>
                <a:gd name="csX44" fmla="*/ 155922 w 1609198"/>
                <a:gd name="csY44" fmla="*/ 170994 h 14034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609198" h="1403404">
                  <a:moveTo>
                    <a:pt x="0" y="784776"/>
                  </a:moveTo>
                  <a:cubicBezTo>
                    <a:pt x="0" y="593229"/>
                    <a:pt x="0" y="401628"/>
                    <a:pt x="0" y="210081"/>
                  </a:cubicBezTo>
                  <a:cubicBezTo>
                    <a:pt x="0" y="176958"/>
                    <a:pt x="2822" y="172538"/>
                    <a:pt x="33229" y="162740"/>
                  </a:cubicBezTo>
                  <a:cubicBezTo>
                    <a:pt x="195382" y="110393"/>
                    <a:pt x="357640" y="58259"/>
                    <a:pt x="519686" y="5646"/>
                  </a:cubicBezTo>
                  <a:cubicBezTo>
                    <a:pt x="533638" y="1120"/>
                    <a:pt x="547537" y="-52"/>
                    <a:pt x="561862" y="2"/>
                  </a:cubicBezTo>
                  <a:cubicBezTo>
                    <a:pt x="896391" y="1333"/>
                    <a:pt x="1230920" y="2558"/>
                    <a:pt x="1565449" y="3889"/>
                  </a:cubicBezTo>
                  <a:cubicBezTo>
                    <a:pt x="1603311" y="4049"/>
                    <a:pt x="1609701" y="10492"/>
                    <a:pt x="1609169" y="49792"/>
                  </a:cubicBezTo>
                  <a:cubicBezTo>
                    <a:pt x="1605281" y="352849"/>
                    <a:pt x="1601181" y="655906"/>
                    <a:pt x="1597293" y="958964"/>
                  </a:cubicBezTo>
                  <a:cubicBezTo>
                    <a:pt x="1596335" y="1033303"/>
                    <a:pt x="1595270" y="1107643"/>
                    <a:pt x="1595376" y="1181983"/>
                  </a:cubicBezTo>
                  <a:cubicBezTo>
                    <a:pt x="1595376" y="1201686"/>
                    <a:pt x="1589252" y="1212230"/>
                    <a:pt x="1570135" y="1220431"/>
                  </a:cubicBezTo>
                  <a:cubicBezTo>
                    <a:pt x="1436472" y="1278049"/>
                    <a:pt x="1303396" y="1337053"/>
                    <a:pt x="1170266" y="1395949"/>
                  </a:cubicBezTo>
                  <a:cubicBezTo>
                    <a:pt x="1158604" y="1401115"/>
                    <a:pt x="1147048" y="1403404"/>
                    <a:pt x="1134427" y="1403404"/>
                  </a:cubicBezTo>
                  <a:cubicBezTo>
                    <a:pt x="772260" y="1403191"/>
                    <a:pt x="410094" y="1403191"/>
                    <a:pt x="47927" y="1403138"/>
                  </a:cubicBezTo>
                  <a:cubicBezTo>
                    <a:pt x="42229" y="1403138"/>
                    <a:pt x="36478" y="1403191"/>
                    <a:pt x="30780" y="1402819"/>
                  </a:cubicBezTo>
                  <a:cubicBezTo>
                    <a:pt x="16242" y="1401860"/>
                    <a:pt x="8254" y="1393393"/>
                    <a:pt x="6390" y="1379441"/>
                  </a:cubicBezTo>
                  <a:cubicBezTo>
                    <a:pt x="5379" y="1371933"/>
                    <a:pt x="5698" y="1364211"/>
                    <a:pt x="5698" y="1356596"/>
                  </a:cubicBezTo>
                  <a:cubicBezTo>
                    <a:pt x="5698" y="1166007"/>
                    <a:pt x="5698" y="975365"/>
                    <a:pt x="5698" y="784776"/>
                  </a:cubicBezTo>
                  <a:cubicBezTo>
                    <a:pt x="3834" y="784776"/>
                    <a:pt x="1970" y="784776"/>
                    <a:pt x="53" y="784776"/>
                  </a:cubicBezTo>
                  <a:close/>
                  <a:moveTo>
                    <a:pt x="1126439" y="797663"/>
                  </a:moveTo>
                  <a:lnTo>
                    <a:pt x="1124309" y="797663"/>
                  </a:lnTo>
                  <a:cubicBezTo>
                    <a:pt x="1124309" y="653776"/>
                    <a:pt x="1124416" y="509943"/>
                    <a:pt x="1124256" y="366056"/>
                  </a:cubicBezTo>
                  <a:cubicBezTo>
                    <a:pt x="1124256" y="326064"/>
                    <a:pt x="1123510" y="286018"/>
                    <a:pt x="1122925" y="246026"/>
                  </a:cubicBezTo>
                  <a:cubicBezTo>
                    <a:pt x="1122605" y="225098"/>
                    <a:pt x="1122445" y="225045"/>
                    <a:pt x="1100346" y="224725"/>
                  </a:cubicBezTo>
                  <a:cubicBezTo>
                    <a:pt x="1082240" y="224512"/>
                    <a:pt x="1064135" y="224512"/>
                    <a:pt x="1046029" y="224406"/>
                  </a:cubicBezTo>
                  <a:cubicBezTo>
                    <a:pt x="723055" y="222648"/>
                    <a:pt x="400029" y="220944"/>
                    <a:pt x="77056" y="219240"/>
                  </a:cubicBezTo>
                  <a:cubicBezTo>
                    <a:pt x="51175" y="219080"/>
                    <a:pt x="50163" y="215140"/>
                    <a:pt x="50323" y="245014"/>
                  </a:cubicBezTo>
                  <a:cubicBezTo>
                    <a:pt x="50802" y="332667"/>
                    <a:pt x="51069" y="420320"/>
                    <a:pt x="51388" y="507972"/>
                  </a:cubicBezTo>
                  <a:cubicBezTo>
                    <a:pt x="52507" y="780463"/>
                    <a:pt x="53571" y="1052953"/>
                    <a:pt x="54690" y="1325443"/>
                  </a:cubicBezTo>
                  <a:cubicBezTo>
                    <a:pt x="54796" y="1354572"/>
                    <a:pt x="52507" y="1353773"/>
                    <a:pt x="82274" y="1353933"/>
                  </a:cubicBezTo>
                  <a:cubicBezTo>
                    <a:pt x="83233" y="1353933"/>
                    <a:pt x="84191" y="1353933"/>
                    <a:pt x="85150" y="1353933"/>
                  </a:cubicBezTo>
                  <a:cubicBezTo>
                    <a:pt x="422395" y="1357182"/>
                    <a:pt x="759693" y="1360430"/>
                    <a:pt x="1096938" y="1363679"/>
                  </a:cubicBezTo>
                  <a:cubicBezTo>
                    <a:pt x="1102636" y="1363732"/>
                    <a:pt x="1108387" y="1363679"/>
                    <a:pt x="1114085" y="1363785"/>
                  </a:cubicBezTo>
                  <a:cubicBezTo>
                    <a:pt x="1122073" y="1363945"/>
                    <a:pt x="1126706" y="1360909"/>
                    <a:pt x="1126386" y="1352123"/>
                  </a:cubicBezTo>
                  <a:cubicBezTo>
                    <a:pt x="1126120" y="1345466"/>
                    <a:pt x="1126386" y="1338810"/>
                    <a:pt x="1126386" y="1332100"/>
                  </a:cubicBezTo>
                  <a:cubicBezTo>
                    <a:pt x="1126386" y="1153919"/>
                    <a:pt x="1126386" y="975738"/>
                    <a:pt x="1126386" y="797610"/>
                  </a:cubicBezTo>
                  <a:close/>
                  <a:moveTo>
                    <a:pt x="155922" y="170940"/>
                  </a:moveTo>
                  <a:cubicBezTo>
                    <a:pt x="472878" y="172964"/>
                    <a:pt x="787384" y="174828"/>
                    <a:pt x="1101890" y="177331"/>
                  </a:cubicBezTo>
                  <a:cubicBezTo>
                    <a:pt x="1125321" y="177491"/>
                    <a:pt x="1146995" y="173497"/>
                    <a:pt x="1168508" y="164870"/>
                  </a:cubicBezTo>
                  <a:cubicBezTo>
                    <a:pt x="1250783" y="132120"/>
                    <a:pt x="1333217" y="99955"/>
                    <a:pt x="1415544" y="67312"/>
                  </a:cubicBezTo>
                  <a:cubicBezTo>
                    <a:pt x="1423852" y="64010"/>
                    <a:pt x="1433384" y="62519"/>
                    <a:pt x="1441957" y="52401"/>
                  </a:cubicBezTo>
                  <a:cubicBezTo>
                    <a:pt x="1431200" y="51816"/>
                    <a:pt x="1423160" y="51017"/>
                    <a:pt x="1415118" y="51017"/>
                  </a:cubicBezTo>
                  <a:cubicBezTo>
                    <a:pt x="1130167" y="49952"/>
                    <a:pt x="845216" y="48994"/>
                    <a:pt x="560211" y="47715"/>
                  </a:cubicBezTo>
                  <a:cubicBezTo>
                    <a:pt x="547590" y="47662"/>
                    <a:pt x="535768" y="49526"/>
                    <a:pt x="523893" y="53200"/>
                  </a:cubicBezTo>
                  <a:cubicBezTo>
                    <a:pt x="410147" y="88187"/>
                    <a:pt x="296347" y="122907"/>
                    <a:pt x="182654" y="158160"/>
                  </a:cubicBezTo>
                  <a:cubicBezTo>
                    <a:pt x="174081" y="160823"/>
                    <a:pt x="163697" y="160397"/>
                    <a:pt x="155922" y="170994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75857700-E67A-20BE-6D25-B483E460B19E}"/>
                </a:ext>
              </a:extLst>
            </p:cNvPr>
            <p:cNvSpPr/>
            <p:nvPr/>
          </p:nvSpPr>
          <p:spPr>
            <a:xfrm>
              <a:off x="10182907" y="5682450"/>
              <a:ext cx="1457428" cy="836924"/>
            </a:xfrm>
            <a:custGeom>
              <a:avLst/>
              <a:gdLst>
                <a:gd name="csX0" fmla="*/ 1034919 w 1457428"/>
                <a:gd name="csY0" fmla="*/ 279169 h 836924"/>
                <a:gd name="csX1" fmla="*/ 986193 w 1457428"/>
                <a:gd name="csY1" fmla="*/ 294878 h 836924"/>
                <a:gd name="csX2" fmla="*/ 982146 w 1457428"/>
                <a:gd name="csY2" fmla="*/ 276134 h 836924"/>
                <a:gd name="csX3" fmla="*/ 979536 w 1457428"/>
                <a:gd name="csY3" fmla="*/ 30323 h 836924"/>
                <a:gd name="csX4" fmla="*/ 979217 w 1457428"/>
                <a:gd name="csY4" fmla="*/ 16051 h 836924"/>
                <a:gd name="csX5" fmla="*/ 993222 w 1457428"/>
                <a:gd name="csY5" fmla="*/ 342 h 836924"/>
                <a:gd name="csX6" fmla="*/ 1013245 w 1457428"/>
                <a:gd name="csY6" fmla="*/ 235 h 836924"/>
                <a:gd name="csX7" fmla="*/ 1390588 w 1457428"/>
                <a:gd name="csY7" fmla="*/ 1513 h 836924"/>
                <a:gd name="csX8" fmla="*/ 1413008 w 1457428"/>
                <a:gd name="csY8" fmla="*/ 25317 h 836924"/>
                <a:gd name="csX9" fmla="*/ 1448633 w 1457428"/>
                <a:gd name="csY9" fmla="*/ 250999 h 836924"/>
                <a:gd name="csX10" fmla="*/ 1457420 w 1457428"/>
                <a:gd name="csY10" fmla="*/ 341687 h 836924"/>
                <a:gd name="csX11" fmla="*/ 1405179 w 1457428"/>
                <a:gd name="csY11" fmla="*/ 382265 h 836924"/>
                <a:gd name="csX12" fmla="*/ 1294096 w 1457428"/>
                <a:gd name="csY12" fmla="*/ 337906 h 836924"/>
                <a:gd name="csX13" fmla="*/ 1151487 w 1457428"/>
                <a:gd name="csY13" fmla="*/ 280234 h 836924"/>
                <a:gd name="csX14" fmla="*/ 1098075 w 1457428"/>
                <a:gd name="csY14" fmla="*/ 271714 h 836924"/>
                <a:gd name="csX15" fmla="*/ 1080449 w 1457428"/>
                <a:gd name="csY15" fmla="*/ 288755 h 836924"/>
                <a:gd name="csX16" fmla="*/ 1083058 w 1457428"/>
                <a:gd name="csY16" fmla="*/ 405909 h 836924"/>
                <a:gd name="csX17" fmla="*/ 1093389 w 1457428"/>
                <a:gd name="csY17" fmla="*/ 785968 h 836924"/>
                <a:gd name="csX18" fmla="*/ 1045835 w 1457428"/>
                <a:gd name="csY18" fmla="*/ 835705 h 836924"/>
                <a:gd name="csX19" fmla="*/ 577005 w 1457428"/>
                <a:gd name="csY19" fmla="*/ 834960 h 836924"/>
                <a:gd name="csX20" fmla="*/ 309254 w 1457428"/>
                <a:gd name="csY20" fmla="*/ 830434 h 836924"/>
                <a:gd name="csX21" fmla="*/ 40597 w 1457428"/>
                <a:gd name="csY21" fmla="*/ 828250 h 836924"/>
                <a:gd name="csX22" fmla="*/ 6942 w 1457428"/>
                <a:gd name="csY22" fmla="*/ 767011 h 836924"/>
                <a:gd name="csX23" fmla="*/ 47148 w 1457428"/>
                <a:gd name="csY23" fmla="*/ 723291 h 836924"/>
                <a:gd name="csX24" fmla="*/ 94009 w 1457428"/>
                <a:gd name="csY24" fmla="*/ 690700 h 836924"/>
                <a:gd name="csX25" fmla="*/ 343388 w 1457428"/>
                <a:gd name="csY25" fmla="*/ 579990 h 836924"/>
                <a:gd name="csX26" fmla="*/ 359683 w 1457428"/>
                <a:gd name="csY26" fmla="*/ 554855 h 836924"/>
                <a:gd name="csX27" fmla="*/ 368630 w 1457428"/>
                <a:gd name="csY27" fmla="*/ 323528 h 836924"/>
                <a:gd name="csX28" fmla="*/ 374434 w 1457428"/>
                <a:gd name="csY28" fmla="*/ 240881 h 836924"/>
                <a:gd name="csX29" fmla="*/ 356382 w 1457428"/>
                <a:gd name="csY29" fmla="*/ 219527 h 836924"/>
                <a:gd name="csX30" fmla="*/ 271924 w 1457428"/>
                <a:gd name="csY30" fmla="*/ 229858 h 836924"/>
                <a:gd name="csX31" fmla="*/ 171704 w 1457428"/>
                <a:gd name="csY31" fmla="*/ 262874 h 836924"/>
                <a:gd name="csX32" fmla="*/ 64614 w 1457428"/>
                <a:gd name="csY32" fmla="*/ 277252 h 836924"/>
                <a:gd name="csX33" fmla="*/ 18498 w 1457428"/>
                <a:gd name="csY33" fmla="*/ 250413 h 836924"/>
                <a:gd name="csX34" fmla="*/ 18285 w 1457428"/>
                <a:gd name="csY34" fmla="*/ 217503 h 836924"/>
                <a:gd name="csX35" fmla="*/ 70046 w 1457428"/>
                <a:gd name="csY35" fmla="*/ 63605 h 836924"/>
                <a:gd name="csX36" fmla="*/ 87885 w 1457428"/>
                <a:gd name="csY36" fmla="*/ 49174 h 836924"/>
                <a:gd name="csX37" fmla="*/ 503677 w 1457428"/>
                <a:gd name="csY37" fmla="*/ 15199 h 836924"/>
                <a:gd name="csX38" fmla="*/ 539409 w 1457428"/>
                <a:gd name="csY38" fmla="*/ 17222 h 836924"/>
                <a:gd name="csX39" fmla="*/ 496275 w 1457428"/>
                <a:gd name="csY39" fmla="*/ 258880 h 836924"/>
                <a:gd name="csX40" fmla="*/ 418846 w 1457428"/>
                <a:gd name="csY40" fmla="*/ 232254 h 836924"/>
                <a:gd name="csX41" fmla="*/ 411977 w 1457428"/>
                <a:gd name="csY41" fmla="*/ 352604 h 836924"/>
                <a:gd name="csX42" fmla="*/ 405320 w 1457428"/>
                <a:gd name="csY42" fmla="*/ 566890 h 836924"/>
                <a:gd name="csX43" fmla="*/ 426941 w 1457428"/>
                <a:gd name="csY43" fmla="*/ 596444 h 836924"/>
                <a:gd name="csX44" fmla="*/ 542071 w 1457428"/>
                <a:gd name="csY44" fmla="*/ 594634 h 836924"/>
                <a:gd name="csX45" fmla="*/ 561934 w 1457428"/>
                <a:gd name="csY45" fmla="*/ 570671 h 836924"/>
                <a:gd name="csX46" fmla="*/ 590158 w 1457428"/>
                <a:gd name="csY46" fmla="*/ 346799 h 836924"/>
                <a:gd name="csX47" fmla="*/ 570135 w 1457428"/>
                <a:gd name="csY47" fmla="*/ 302866 h 836924"/>
                <a:gd name="csX48" fmla="*/ 544627 w 1457428"/>
                <a:gd name="csY48" fmla="*/ 246259 h 836924"/>
                <a:gd name="csX49" fmla="*/ 582809 w 1457428"/>
                <a:gd name="csY49" fmla="*/ 32666 h 836924"/>
                <a:gd name="csX50" fmla="*/ 607731 w 1457428"/>
                <a:gd name="csY50" fmla="*/ 10246 h 836924"/>
                <a:gd name="csX51" fmla="*/ 833413 w 1457428"/>
                <a:gd name="csY51" fmla="*/ 3270 h 836924"/>
                <a:gd name="csX52" fmla="*/ 919149 w 1457428"/>
                <a:gd name="csY52" fmla="*/ 1247 h 836924"/>
                <a:gd name="csX53" fmla="*/ 934485 w 1457428"/>
                <a:gd name="csY53" fmla="*/ 15732 h 836924"/>
                <a:gd name="csX54" fmla="*/ 935976 w 1457428"/>
                <a:gd name="csY54" fmla="*/ 310108 h 836924"/>
                <a:gd name="csX55" fmla="*/ 922876 w 1457428"/>
                <a:gd name="csY55" fmla="*/ 329652 h 836924"/>
                <a:gd name="csX56" fmla="*/ 873192 w 1457428"/>
                <a:gd name="csY56" fmla="*/ 351272 h 836924"/>
                <a:gd name="csX57" fmla="*/ 856844 w 1457428"/>
                <a:gd name="csY57" fmla="*/ 376407 h 836924"/>
                <a:gd name="csX58" fmla="*/ 862435 w 1457428"/>
                <a:gd name="csY58" fmla="*/ 519229 h 836924"/>
                <a:gd name="csX59" fmla="*/ 861051 w 1457428"/>
                <a:gd name="csY59" fmla="*/ 564866 h 836924"/>
                <a:gd name="csX60" fmla="*/ 874257 w 1457428"/>
                <a:gd name="csY60" fmla="*/ 586752 h 836924"/>
                <a:gd name="csX61" fmla="*/ 1022404 w 1457428"/>
                <a:gd name="csY61" fmla="*/ 596870 h 836924"/>
                <a:gd name="csX62" fmla="*/ 1042267 w 1457428"/>
                <a:gd name="csY62" fmla="*/ 573386 h 836924"/>
                <a:gd name="csX63" fmla="*/ 1035078 w 1457428"/>
                <a:gd name="csY63" fmla="*/ 279169 h 836924"/>
                <a:gd name="csX64" fmla="*/ 1043279 w 1457428"/>
                <a:gd name="csY64" fmla="*/ 639525 h 836924"/>
                <a:gd name="csX65" fmla="*/ 831549 w 1457428"/>
                <a:gd name="csY65" fmla="*/ 613378 h 836924"/>
                <a:gd name="csX66" fmla="*/ 813018 w 1457428"/>
                <a:gd name="csY66" fmla="*/ 612686 h 836924"/>
                <a:gd name="csX67" fmla="*/ 591170 w 1457428"/>
                <a:gd name="csY67" fmla="*/ 717433 h 836924"/>
                <a:gd name="csX68" fmla="*/ 537012 w 1457428"/>
                <a:gd name="csY68" fmla="*/ 763496 h 836924"/>
                <a:gd name="csX69" fmla="*/ 544947 w 1457428"/>
                <a:gd name="csY69" fmla="*/ 786022 h 836924"/>
                <a:gd name="csX70" fmla="*/ 590424 w 1457428"/>
                <a:gd name="csY70" fmla="*/ 789962 h 836924"/>
                <a:gd name="csX71" fmla="*/ 936402 w 1457428"/>
                <a:gd name="csY71" fmla="*/ 789643 h 836924"/>
                <a:gd name="csX72" fmla="*/ 1030765 w 1457428"/>
                <a:gd name="csY72" fmla="*/ 789749 h 836924"/>
                <a:gd name="csX73" fmla="*/ 1047433 w 1457428"/>
                <a:gd name="csY73" fmla="*/ 773454 h 836924"/>
                <a:gd name="csX74" fmla="*/ 1043332 w 1457428"/>
                <a:gd name="csY74" fmla="*/ 639579 h 836924"/>
                <a:gd name="csX75" fmla="*/ 51834 w 1457428"/>
                <a:gd name="csY75" fmla="*/ 781921 h 836924"/>
                <a:gd name="csX76" fmla="*/ 483228 w 1457428"/>
                <a:gd name="csY76" fmla="*/ 786447 h 836924"/>
                <a:gd name="csX77" fmla="*/ 521516 w 1457428"/>
                <a:gd name="csY77" fmla="*/ 715356 h 836924"/>
                <a:gd name="csX78" fmla="*/ 551391 w 1457428"/>
                <a:gd name="csY78" fmla="*/ 636809 h 836924"/>
                <a:gd name="csX79" fmla="*/ 391848 w 1457428"/>
                <a:gd name="csY79" fmla="*/ 629887 h 836924"/>
                <a:gd name="csX80" fmla="*/ 315112 w 1457428"/>
                <a:gd name="csY80" fmla="*/ 630260 h 836924"/>
                <a:gd name="csX81" fmla="*/ 90281 w 1457428"/>
                <a:gd name="csY81" fmla="*/ 746881 h 836924"/>
                <a:gd name="csX82" fmla="*/ 51887 w 1457428"/>
                <a:gd name="csY82" fmla="*/ 781921 h 836924"/>
                <a:gd name="csX83" fmla="*/ 596229 w 1457428"/>
                <a:gd name="csY83" fmla="*/ 661731 h 836924"/>
                <a:gd name="csX84" fmla="*/ 808544 w 1457428"/>
                <a:gd name="csY84" fmla="*/ 570564 h 836924"/>
                <a:gd name="csX85" fmla="*/ 820206 w 1457428"/>
                <a:gd name="csY85" fmla="*/ 554056 h 836924"/>
                <a:gd name="csX86" fmla="*/ 812112 w 1457428"/>
                <a:gd name="csY86" fmla="*/ 380135 h 836924"/>
                <a:gd name="csX87" fmla="*/ 799385 w 1457428"/>
                <a:gd name="csY87" fmla="*/ 369857 h 836924"/>
                <a:gd name="csX88" fmla="*/ 649427 w 1457428"/>
                <a:gd name="csY88" fmla="*/ 346107 h 836924"/>
                <a:gd name="csX89" fmla="*/ 632387 w 1457428"/>
                <a:gd name="csY89" fmla="*/ 344136 h 836924"/>
                <a:gd name="csX90" fmla="*/ 596229 w 1457428"/>
                <a:gd name="csY90" fmla="*/ 661731 h 8369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</a:cxnLst>
              <a:rect l="l" t="t" r="r" b="b"/>
              <a:pathLst>
                <a:path w="1457428" h="836924">
                  <a:moveTo>
                    <a:pt x="1034919" y="279169"/>
                  </a:moveTo>
                  <a:cubicBezTo>
                    <a:pt x="1015801" y="278583"/>
                    <a:pt x="1002595" y="292269"/>
                    <a:pt x="986193" y="294878"/>
                  </a:cubicBezTo>
                  <a:cubicBezTo>
                    <a:pt x="978844" y="289500"/>
                    <a:pt x="982093" y="282258"/>
                    <a:pt x="982146" y="276134"/>
                  </a:cubicBezTo>
                  <a:cubicBezTo>
                    <a:pt x="983157" y="194179"/>
                    <a:pt x="983850" y="112224"/>
                    <a:pt x="979536" y="30323"/>
                  </a:cubicBezTo>
                  <a:cubicBezTo>
                    <a:pt x="979270" y="25583"/>
                    <a:pt x="979643" y="20791"/>
                    <a:pt x="979217" y="16051"/>
                  </a:cubicBezTo>
                  <a:cubicBezTo>
                    <a:pt x="978205" y="5614"/>
                    <a:pt x="981613" y="-351"/>
                    <a:pt x="993222" y="342"/>
                  </a:cubicBezTo>
                  <a:cubicBezTo>
                    <a:pt x="999879" y="714"/>
                    <a:pt x="1006535" y="342"/>
                    <a:pt x="1013245" y="235"/>
                  </a:cubicBezTo>
                  <a:cubicBezTo>
                    <a:pt x="1139026" y="-1203"/>
                    <a:pt x="1264807" y="4549"/>
                    <a:pt x="1390588" y="1513"/>
                  </a:cubicBezTo>
                  <a:cubicBezTo>
                    <a:pt x="1409387" y="1034"/>
                    <a:pt x="1409333" y="1620"/>
                    <a:pt x="1413008" y="25317"/>
                  </a:cubicBezTo>
                  <a:cubicBezTo>
                    <a:pt x="1424723" y="100562"/>
                    <a:pt x="1435799" y="175914"/>
                    <a:pt x="1448633" y="250999"/>
                  </a:cubicBezTo>
                  <a:cubicBezTo>
                    <a:pt x="1453799" y="281139"/>
                    <a:pt x="1457633" y="311173"/>
                    <a:pt x="1457420" y="341687"/>
                  </a:cubicBezTo>
                  <a:cubicBezTo>
                    <a:pt x="1457153" y="374810"/>
                    <a:pt x="1437610" y="390785"/>
                    <a:pt x="1405179" y="382265"/>
                  </a:cubicBezTo>
                  <a:cubicBezTo>
                    <a:pt x="1366465" y="372094"/>
                    <a:pt x="1329828" y="355905"/>
                    <a:pt x="1294096" y="337906"/>
                  </a:cubicBezTo>
                  <a:cubicBezTo>
                    <a:pt x="1248139" y="314742"/>
                    <a:pt x="1201171" y="294133"/>
                    <a:pt x="1151487" y="280234"/>
                  </a:cubicBezTo>
                  <a:cubicBezTo>
                    <a:pt x="1134020" y="275335"/>
                    <a:pt x="1116287" y="272832"/>
                    <a:pt x="1098075" y="271714"/>
                  </a:cubicBezTo>
                  <a:cubicBezTo>
                    <a:pt x="1084123" y="270862"/>
                    <a:pt x="1079917" y="274643"/>
                    <a:pt x="1080449" y="288755"/>
                  </a:cubicBezTo>
                  <a:cubicBezTo>
                    <a:pt x="1082046" y="327788"/>
                    <a:pt x="1082046" y="366875"/>
                    <a:pt x="1083058" y="405909"/>
                  </a:cubicBezTo>
                  <a:cubicBezTo>
                    <a:pt x="1086413" y="532595"/>
                    <a:pt x="1090034" y="659282"/>
                    <a:pt x="1093389" y="785968"/>
                  </a:cubicBezTo>
                  <a:cubicBezTo>
                    <a:pt x="1094294" y="819624"/>
                    <a:pt x="1079384" y="835652"/>
                    <a:pt x="1045835" y="835705"/>
                  </a:cubicBezTo>
                  <a:cubicBezTo>
                    <a:pt x="889541" y="836025"/>
                    <a:pt x="733193" y="838688"/>
                    <a:pt x="577005" y="834960"/>
                  </a:cubicBezTo>
                  <a:cubicBezTo>
                    <a:pt x="487754" y="832830"/>
                    <a:pt x="398504" y="831978"/>
                    <a:pt x="309254" y="830434"/>
                  </a:cubicBezTo>
                  <a:cubicBezTo>
                    <a:pt x="219684" y="828889"/>
                    <a:pt x="130061" y="826067"/>
                    <a:pt x="40597" y="828250"/>
                  </a:cubicBezTo>
                  <a:cubicBezTo>
                    <a:pt x="-992" y="829262"/>
                    <a:pt x="-7436" y="805618"/>
                    <a:pt x="6942" y="767011"/>
                  </a:cubicBezTo>
                  <a:cubicBezTo>
                    <a:pt x="14025" y="748000"/>
                    <a:pt x="31651" y="735752"/>
                    <a:pt x="47148" y="723291"/>
                  </a:cubicBezTo>
                  <a:cubicBezTo>
                    <a:pt x="61951" y="711362"/>
                    <a:pt x="77607" y="700286"/>
                    <a:pt x="94009" y="690700"/>
                  </a:cubicBezTo>
                  <a:cubicBezTo>
                    <a:pt x="172929" y="644424"/>
                    <a:pt x="253179" y="600864"/>
                    <a:pt x="343388" y="579990"/>
                  </a:cubicBezTo>
                  <a:cubicBezTo>
                    <a:pt x="358458" y="576528"/>
                    <a:pt x="359577" y="567316"/>
                    <a:pt x="359683" y="554855"/>
                  </a:cubicBezTo>
                  <a:cubicBezTo>
                    <a:pt x="360322" y="477639"/>
                    <a:pt x="363784" y="400584"/>
                    <a:pt x="368630" y="323528"/>
                  </a:cubicBezTo>
                  <a:cubicBezTo>
                    <a:pt x="370334" y="295943"/>
                    <a:pt x="371718" y="268359"/>
                    <a:pt x="374434" y="240881"/>
                  </a:cubicBezTo>
                  <a:cubicBezTo>
                    <a:pt x="375872" y="226343"/>
                    <a:pt x="371718" y="220166"/>
                    <a:pt x="356382" y="219527"/>
                  </a:cubicBezTo>
                  <a:cubicBezTo>
                    <a:pt x="327519" y="218302"/>
                    <a:pt x="299402" y="220432"/>
                    <a:pt x="271924" y="229858"/>
                  </a:cubicBezTo>
                  <a:cubicBezTo>
                    <a:pt x="238641" y="241254"/>
                    <a:pt x="205412" y="252969"/>
                    <a:pt x="171704" y="262874"/>
                  </a:cubicBezTo>
                  <a:cubicBezTo>
                    <a:pt x="136877" y="273098"/>
                    <a:pt x="101145" y="279169"/>
                    <a:pt x="64614" y="277252"/>
                  </a:cubicBezTo>
                  <a:cubicBezTo>
                    <a:pt x="44911" y="276240"/>
                    <a:pt x="27444" y="271820"/>
                    <a:pt x="18498" y="250413"/>
                  </a:cubicBezTo>
                  <a:cubicBezTo>
                    <a:pt x="13599" y="238698"/>
                    <a:pt x="13492" y="228420"/>
                    <a:pt x="18285" y="217503"/>
                  </a:cubicBezTo>
                  <a:cubicBezTo>
                    <a:pt x="40278" y="167766"/>
                    <a:pt x="57851" y="116591"/>
                    <a:pt x="70046" y="63605"/>
                  </a:cubicBezTo>
                  <a:cubicBezTo>
                    <a:pt x="72336" y="53647"/>
                    <a:pt x="77714" y="49760"/>
                    <a:pt x="87885" y="49174"/>
                  </a:cubicBezTo>
                  <a:cubicBezTo>
                    <a:pt x="226766" y="41133"/>
                    <a:pt x="364742" y="22335"/>
                    <a:pt x="503677" y="15199"/>
                  </a:cubicBezTo>
                  <a:cubicBezTo>
                    <a:pt x="514859" y="14613"/>
                    <a:pt x="526309" y="12270"/>
                    <a:pt x="539409" y="17222"/>
                  </a:cubicBezTo>
                  <a:cubicBezTo>
                    <a:pt x="527587" y="97686"/>
                    <a:pt x="512623" y="177564"/>
                    <a:pt x="496275" y="258880"/>
                  </a:cubicBezTo>
                  <a:cubicBezTo>
                    <a:pt x="469223" y="250200"/>
                    <a:pt x="446431" y="235343"/>
                    <a:pt x="418846" y="232254"/>
                  </a:cubicBezTo>
                  <a:cubicBezTo>
                    <a:pt x="412137" y="272726"/>
                    <a:pt x="413521" y="312824"/>
                    <a:pt x="411977" y="352604"/>
                  </a:cubicBezTo>
                  <a:cubicBezTo>
                    <a:pt x="409154" y="424014"/>
                    <a:pt x="407131" y="495426"/>
                    <a:pt x="405320" y="566890"/>
                  </a:cubicBezTo>
                  <a:cubicBezTo>
                    <a:pt x="404734" y="589948"/>
                    <a:pt x="405427" y="590214"/>
                    <a:pt x="426941" y="596444"/>
                  </a:cubicBezTo>
                  <a:cubicBezTo>
                    <a:pt x="465442" y="607574"/>
                    <a:pt x="503837" y="607894"/>
                    <a:pt x="542071" y="594634"/>
                  </a:cubicBezTo>
                  <a:cubicBezTo>
                    <a:pt x="553947" y="590533"/>
                    <a:pt x="560550" y="584729"/>
                    <a:pt x="561934" y="570671"/>
                  </a:cubicBezTo>
                  <a:cubicBezTo>
                    <a:pt x="569336" y="495798"/>
                    <a:pt x="577644" y="421032"/>
                    <a:pt x="590158" y="346799"/>
                  </a:cubicBezTo>
                  <a:cubicBezTo>
                    <a:pt x="593566" y="326510"/>
                    <a:pt x="589572" y="313463"/>
                    <a:pt x="570135" y="302866"/>
                  </a:cubicBezTo>
                  <a:cubicBezTo>
                    <a:pt x="536906" y="284761"/>
                    <a:pt x="537758" y="283482"/>
                    <a:pt x="544627" y="246259"/>
                  </a:cubicBezTo>
                  <a:cubicBezTo>
                    <a:pt x="557674" y="175115"/>
                    <a:pt x="571307" y="104076"/>
                    <a:pt x="582809" y="32666"/>
                  </a:cubicBezTo>
                  <a:cubicBezTo>
                    <a:pt x="585578" y="15625"/>
                    <a:pt x="591542" y="10619"/>
                    <a:pt x="607731" y="10246"/>
                  </a:cubicBezTo>
                  <a:cubicBezTo>
                    <a:pt x="682976" y="8436"/>
                    <a:pt x="758221" y="5560"/>
                    <a:pt x="833413" y="3270"/>
                  </a:cubicBezTo>
                  <a:cubicBezTo>
                    <a:pt x="862009" y="2419"/>
                    <a:pt x="890605" y="2365"/>
                    <a:pt x="919149" y="1247"/>
                  </a:cubicBezTo>
                  <a:cubicBezTo>
                    <a:pt x="930119" y="821"/>
                    <a:pt x="934006" y="4602"/>
                    <a:pt x="934485" y="15732"/>
                  </a:cubicBezTo>
                  <a:cubicBezTo>
                    <a:pt x="938319" y="113822"/>
                    <a:pt x="940077" y="211965"/>
                    <a:pt x="935976" y="310108"/>
                  </a:cubicBezTo>
                  <a:cubicBezTo>
                    <a:pt x="935550" y="320120"/>
                    <a:pt x="931876" y="325871"/>
                    <a:pt x="922876" y="329652"/>
                  </a:cubicBezTo>
                  <a:cubicBezTo>
                    <a:pt x="906209" y="336681"/>
                    <a:pt x="890233" y="345468"/>
                    <a:pt x="873192" y="351272"/>
                  </a:cubicBezTo>
                  <a:cubicBezTo>
                    <a:pt x="859879" y="355799"/>
                    <a:pt x="856098" y="362775"/>
                    <a:pt x="856844" y="376407"/>
                  </a:cubicBezTo>
                  <a:cubicBezTo>
                    <a:pt x="859453" y="423961"/>
                    <a:pt x="860997" y="471568"/>
                    <a:pt x="862435" y="519229"/>
                  </a:cubicBezTo>
                  <a:cubicBezTo>
                    <a:pt x="862915" y="534459"/>
                    <a:pt x="862755" y="549796"/>
                    <a:pt x="861051" y="564866"/>
                  </a:cubicBezTo>
                  <a:cubicBezTo>
                    <a:pt x="859719" y="576581"/>
                    <a:pt x="864193" y="582652"/>
                    <a:pt x="874257" y="586752"/>
                  </a:cubicBezTo>
                  <a:cubicBezTo>
                    <a:pt x="922557" y="606562"/>
                    <a:pt x="971975" y="610450"/>
                    <a:pt x="1022404" y="596870"/>
                  </a:cubicBezTo>
                  <a:cubicBezTo>
                    <a:pt x="1033747" y="593835"/>
                    <a:pt x="1042693" y="588563"/>
                    <a:pt x="1042267" y="573386"/>
                  </a:cubicBezTo>
                  <a:cubicBezTo>
                    <a:pt x="1039445" y="475509"/>
                    <a:pt x="1037368" y="377632"/>
                    <a:pt x="1035078" y="279169"/>
                  </a:cubicBezTo>
                  <a:close/>
                  <a:moveTo>
                    <a:pt x="1043279" y="639525"/>
                  </a:moveTo>
                  <a:cubicBezTo>
                    <a:pt x="967288" y="657098"/>
                    <a:pt x="896836" y="655181"/>
                    <a:pt x="831549" y="613378"/>
                  </a:cubicBezTo>
                  <a:cubicBezTo>
                    <a:pt x="824946" y="609118"/>
                    <a:pt x="819674" y="609917"/>
                    <a:pt x="813018" y="612686"/>
                  </a:cubicBezTo>
                  <a:cubicBezTo>
                    <a:pt x="737293" y="643839"/>
                    <a:pt x="662421" y="676908"/>
                    <a:pt x="591170" y="717433"/>
                  </a:cubicBezTo>
                  <a:cubicBezTo>
                    <a:pt x="570508" y="729202"/>
                    <a:pt x="551923" y="744591"/>
                    <a:pt x="537012" y="763496"/>
                  </a:cubicBezTo>
                  <a:cubicBezTo>
                    <a:pt x="525883" y="777608"/>
                    <a:pt x="527906" y="783092"/>
                    <a:pt x="544947" y="786022"/>
                  </a:cubicBezTo>
                  <a:cubicBezTo>
                    <a:pt x="559964" y="788631"/>
                    <a:pt x="575087" y="789962"/>
                    <a:pt x="590424" y="789962"/>
                  </a:cubicBezTo>
                  <a:cubicBezTo>
                    <a:pt x="705768" y="789643"/>
                    <a:pt x="821058" y="789696"/>
                    <a:pt x="936402" y="789643"/>
                  </a:cubicBezTo>
                  <a:cubicBezTo>
                    <a:pt x="967874" y="789643"/>
                    <a:pt x="999293" y="789323"/>
                    <a:pt x="1030765" y="789749"/>
                  </a:cubicBezTo>
                  <a:cubicBezTo>
                    <a:pt x="1042640" y="789909"/>
                    <a:pt x="1047965" y="786288"/>
                    <a:pt x="1047433" y="773454"/>
                  </a:cubicBezTo>
                  <a:cubicBezTo>
                    <a:pt x="1045622" y="729734"/>
                    <a:pt x="1044664" y="686014"/>
                    <a:pt x="1043332" y="639579"/>
                  </a:cubicBezTo>
                  <a:close/>
                  <a:moveTo>
                    <a:pt x="51834" y="781921"/>
                  </a:moveTo>
                  <a:cubicBezTo>
                    <a:pt x="198170" y="783465"/>
                    <a:pt x="339447" y="784957"/>
                    <a:pt x="483228" y="786447"/>
                  </a:cubicBezTo>
                  <a:cubicBezTo>
                    <a:pt x="481311" y="753644"/>
                    <a:pt x="499150" y="731758"/>
                    <a:pt x="521516" y="715356"/>
                  </a:cubicBezTo>
                  <a:cubicBezTo>
                    <a:pt x="549846" y="694641"/>
                    <a:pt x="547556" y="666258"/>
                    <a:pt x="551391" y="636809"/>
                  </a:cubicBezTo>
                  <a:cubicBezTo>
                    <a:pt x="472791" y="655128"/>
                    <a:pt x="442544" y="650122"/>
                    <a:pt x="391848" y="629887"/>
                  </a:cubicBezTo>
                  <a:cubicBezTo>
                    <a:pt x="364529" y="619023"/>
                    <a:pt x="340992" y="620088"/>
                    <a:pt x="315112" y="630260"/>
                  </a:cubicBezTo>
                  <a:cubicBezTo>
                    <a:pt x="236085" y="661359"/>
                    <a:pt x="161107" y="700126"/>
                    <a:pt x="90281" y="746881"/>
                  </a:cubicBezTo>
                  <a:cubicBezTo>
                    <a:pt x="77554" y="755295"/>
                    <a:pt x="65999" y="765147"/>
                    <a:pt x="51887" y="781921"/>
                  </a:cubicBezTo>
                  <a:close/>
                  <a:moveTo>
                    <a:pt x="596229" y="661731"/>
                  </a:moveTo>
                  <a:cubicBezTo>
                    <a:pt x="667799" y="627544"/>
                    <a:pt x="737187" y="596657"/>
                    <a:pt x="808544" y="570564"/>
                  </a:cubicBezTo>
                  <a:cubicBezTo>
                    <a:pt x="817491" y="567316"/>
                    <a:pt x="820100" y="562629"/>
                    <a:pt x="820206" y="554056"/>
                  </a:cubicBezTo>
                  <a:cubicBezTo>
                    <a:pt x="820739" y="495905"/>
                    <a:pt x="814136" y="438126"/>
                    <a:pt x="812112" y="380135"/>
                  </a:cubicBezTo>
                  <a:cubicBezTo>
                    <a:pt x="811846" y="371828"/>
                    <a:pt x="808118" y="368419"/>
                    <a:pt x="799385" y="369857"/>
                  </a:cubicBezTo>
                  <a:cubicBezTo>
                    <a:pt x="746772" y="378591"/>
                    <a:pt x="697514" y="365917"/>
                    <a:pt x="649427" y="346107"/>
                  </a:cubicBezTo>
                  <a:cubicBezTo>
                    <a:pt x="644475" y="344083"/>
                    <a:pt x="639682" y="339397"/>
                    <a:pt x="632387" y="344136"/>
                  </a:cubicBezTo>
                  <a:cubicBezTo>
                    <a:pt x="620565" y="447978"/>
                    <a:pt x="608636" y="552724"/>
                    <a:pt x="596229" y="661731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80DB69D8-D30D-092B-C5F9-251FD1FB1529}"/>
                </a:ext>
              </a:extLst>
            </p:cNvPr>
            <p:cNvSpPr/>
            <p:nvPr/>
          </p:nvSpPr>
          <p:spPr>
            <a:xfrm>
              <a:off x="11120281" y="4850231"/>
              <a:ext cx="414358" cy="510951"/>
            </a:xfrm>
            <a:custGeom>
              <a:avLst/>
              <a:gdLst>
                <a:gd name="csX0" fmla="*/ 412903 w 414358"/>
                <a:gd name="csY0" fmla="*/ 509375 h 510951"/>
                <a:gd name="csX1" fmla="*/ 374136 w 414358"/>
                <a:gd name="csY1" fmla="*/ 509055 h 510951"/>
                <a:gd name="csX2" fmla="*/ 43867 w 414358"/>
                <a:gd name="csY2" fmla="*/ 483388 h 510951"/>
                <a:gd name="csX3" fmla="*/ 19744 w 414358"/>
                <a:gd name="csY3" fmla="*/ 457987 h 510951"/>
                <a:gd name="csX4" fmla="*/ 94 w 414358"/>
                <a:gd name="csY4" fmla="*/ 72922 h 510951"/>
                <a:gd name="csX5" fmla="*/ 19690 w 414358"/>
                <a:gd name="csY5" fmla="*/ 49757 h 510951"/>
                <a:gd name="csX6" fmla="*/ 244786 w 414358"/>
                <a:gd name="csY6" fmla="*/ 11735 h 510951"/>
                <a:gd name="csX7" fmla="*/ 297932 w 414358"/>
                <a:gd name="csY7" fmla="*/ 1032 h 510951"/>
                <a:gd name="csX8" fmla="*/ 317263 w 414358"/>
                <a:gd name="csY8" fmla="*/ 13226 h 510951"/>
                <a:gd name="csX9" fmla="*/ 412530 w 414358"/>
                <a:gd name="csY9" fmla="*/ 488767 h 510951"/>
                <a:gd name="csX10" fmla="*/ 412850 w 414358"/>
                <a:gd name="csY10" fmla="*/ 509375 h 51095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414358" h="510951">
                  <a:moveTo>
                    <a:pt x="412903" y="509375"/>
                  </a:moveTo>
                  <a:cubicBezTo>
                    <a:pt x="400336" y="512730"/>
                    <a:pt x="387076" y="509801"/>
                    <a:pt x="374136" y="509055"/>
                  </a:cubicBezTo>
                  <a:cubicBezTo>
                    <a:pt x="263851" y="502825"/>
                    <a:pt x="153832" y="493879"/>
                    <a:pt x="43867" y="483388"/>
                  </a:cubicBezTo>
                  <a:cubicBezTo>
                    <a:pt x="21341" y="481258"/>
                    <a:pt x="20915" y="480566"/>
                    <a:pt x="19744" y="457987"/>
                  </a:cubicBezTo>
                  <a:cubicBezTo>
                    <a:pt x="13193" y="329650"/>
                    <a:pt x="7176" y="201259"/>
                    <a:pt x="94" y="72922"/>
                  </a:cubicBezTo>
                  <a:cubicBezTo>
                    <a:pt x="-812" y="56786"/>
                    <a:pt x="4780" y="52154"/>
                    <a:pt x="19690" y="49757"/>
                  </a:cubicBezTo>
                  <a:cubicBezTo>
                    <a:pt x="94829" y="37722"/>
                    <a:pt x="169808" y="24676"/>
                    <a:pt x="244786" y="11735"/>
                  </a:cubicBezTo>
                  <a:cubicBezTo>
                    <a:pt x="262573" y="8647"/>
                    <a:pt x="280252" y="4759"/>
                    <a:pt x="297932" y="1032"/>
                  </a:cubicBezTo>
                  <a:cubicBezTo>
                    <a:pt x="308529" y="-1205"/>
                    <a:pt x="314813" y="-886"/>
                    <a:pt x="317263" y="13226"/>
                  </a:cubicBezTo>
                  <a:cubicBezTo>
                    <a:pt x="345007" y="172556"/>
                    <a:pt x="382336" y="329916"/>
                    <a:pt x="412530" y="488767"/>
                  </a:cubicBezTo>
                  <a:cubicBezTo>
                    <a:pt x="413755" y="495104"/>
                    <a:pt x="415779" y="501600"/>
                    <a:pt x="412850" y="509375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5C96EE05-9A13-E208-CFB4-681F381CB2D7}"/>
                </a:ext>
              </a:extLst>
            </p:cNvPr>
            <p:cNvSpPr/>
            <p:nvPr/>
          </p:nvSpPr>
          <p:spPr>
            <a:xfrm>
              <a:off x="10269301" y="5301044"/>
              <a:ext cx="501569" cy="385582"/>
            </a:xfrm>
            <a:custGeom>
              <a:avLst/>
              <a:gdLst>
                <a:gd name="csX0" fmla="*/ 0 w 501569"/>
                <a:gd name="csY0" fmla="*/ 385582 h 385582"/>
                <a:gd name="csX1" fmla="*/ 53145 w 501569"/>
                <a:gd name="csY1" fmla="*/ 221673 h 385582"/>
                <a:gd name="csX2" fmla="*/ 117421 w 501569"/>
                <a:gd name="csY2" fmla="*/ 23575 h 385582"/>
                <a:gd name="csX3" fmla="*/ 149851 w 501569"/>
                <a:gd name="csY3" fmla="*/ 996 h 385582"/>
                <a:gd name="csX4" fmla="*/ 485232 w 501569"/>
                <a:gd name="csY4" fmla="*/ 34971 h 385582"/>
                <a:gd name="csX5" fmla="*/ 500995 w 501569"/>
                <a:gd name="csY5" fmla="*/ 56379 h 385582"/>
                <a:gd name="csX6" fmla="*/ 464304 w 501569"/>
                <a:gd name="csY6" fmla="*/ 330999 h 385582"/>
                <a:gd name="csX7" fmla="*/ 443323 w 501569"/>
                <a:gd name="csY7" fmla="*/ 350649 h 385582"/>
                <a:gd name="csX8" fmla="*/ 50376 w 501569"/>
                <a:gd name="csY8" fmla="*/ 383026 h 385582"/>
                <a:gd name="csX9" fmla="*/ 0 w 501569"/>
                <a:gd name="csY9" fmla="*/ 385582 h 3855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501569" h="385582">
                  <a:moveTo>
                    <a:pt x="0" y="385582"/>
                  </a:moveTo>
                  <a:cubicBezTo>
                    <a:pt x="18585" y="328283"/>
                    <a:pt x="35838" y="274978"/>
                    <a:pt x="53145" y="221673"/>
                  </a:cubicBezTo>
                  <a:cubicBezTo>
                    <a:pt x="74553" y="155640"/>
                    <a:pt x="96120" y="89661"/>
                    <a:pt x="117421" y="23575"/>
                  </a:cubicBezTo>
                  <a:cubicBezTo>
                    <a:pt x="125355" y="-1027"/>
                    <a:pt x="125195" y="-1506"/>
                    <a:pt x="149851" y="996"/>
                  </a:cubicBezTo>
                  <a:cubicBezTo>
                    <a:pt x="261680" y="12339"/>
                    <a:pt x="373403" y="24268"/>
                    <a:pt x="485232" y="34971"/>
                  </a:cubicBezTo>
                  <a:cubicBezTo>
                    <a:pt x="501474" y="36515"/>
                    <a:pt x="502699" y="42054"/>
                    <a:pt x="500995" y="56379"/>
                  </a:cubicBezTo>
                  <a:cubicBezTo>
                    <a:pt x="490078" y="148078"/>
                    <a:pt x="477457" y="239565"/>
                    <a:pt x="464304" y="330999"/>
                  </a:cubicBezTo>
                  <a:cubicBezTo>
                    <a:pt x="462280" y="344951"/>
                    <a:pt x="457967" y="349957"/>
                    <a:pt x="443323" y="350649"/>
                  </a:cubicBezTo>
                  <a:cubicBezTo>
                    <a:pt x="311950" y="356613"/>
                    <a:pt x="181216" y="370352"/>
                    <a:pt x="50376" y="383026"/>
                  </a:cubicBezTo>
                  <a:cubicBezTo>
                    <a:pt x="35306" y="384464"/>
                    <a:pt x="20129" y="384624"/>
                    <a:pt x="0" y="385582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0F542DBE-573A-AE76-1D17-2729CDACB3CC}"/>
                </a:ext>
              </a:extLst>
            </p:cNvPr>
            <p:cNvSpPr/>
            <p:nvPr/>
          </p:nvSpPr>
          <p:spPr>
            <a:xfrm>
              <a:off x="11145104" y="5378433"/>
              <a:ext cx="439626" cy="261453"/>
            </a:xfrm>
            <a:custGeom>
              <a:avLst/>
              <a:gdLst>
                <a:gd name="csX0" fmla="*/ 439627 w 439626"/>
                <a:gd name="csY0" fmla="*/ 258349 h 261453"/>
                <a:gd name="csX1" fmla="*/ 405226 w 439626"/>
                <a:gd name="csY1" fmla="*/ 261118 h 261453"/>
                <a:gd name="csX2" fmla="*/ 37042 w 439626"/>
                <a:gd name="csY2" fmla="*/ 258988 h 261453"/>
                <a:gd name="csX3" fmla="*/ 13878 w 439626"/>
                <a:gd name="csY3" fmla="*/ 237581 h 261453"/>
                <a:gd name="csX4" fmla="*/ 351 w 439626"/>
                <a:gd name="csY4" fmla="*/ 18289 h 261453"/>
                <a:gd name="csX5" fmla="*/ 18457 w 439626"/>
                <a:gd name="csY5" fmla="*/ 663 h 261453"/>
                <a:gd name="csX6" fmla="*/ 382648 w 439626"/>
                <a:gd name="csY6" fmla="*/ 26490 h 261453"/>
                <a:gd name="csX7" fmla="*/ 403522 w 439626"/>
                <a:gd name="csY7" fmla="*/ 46513 h 261453"/>
                <a:gd name="csX8" fmla="*/ 439521 w 439626"/>
                <a:gd name="csY8" fmla="*/ 258349 h 26145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439626" h="261453">
                  <a:moveTo>
                    <a:pt x="439627" y="258349"/>
                  </a:moveTo>
                  <a:cubicBezTo>
                    <a:pt x="426101" y="262876"/>
                    <a:pt x="415557" y="261118"/>
                    <a:pt x="405226" y="261118"/>
                  </a:cubicBezTo>
                  <a:cubicBezTo>
                    <a:pt x="282481" y="260532"/>
                    <a:pt x="159788" y="259734"/>
                    <a:pt x="37042" y="258988"/>
                  </a:cubicBezTo>
                  <a:cubicBezTo>
                    <a:pt x="15688" y="258882"/>
                    <a:pt x="15262" y="258828"/>
                    <a:pt x="13878" y="237581"/>
                  </a:cubicBezTo>
                  <a:cubicBezTo>
                    <a:pt x="9191" y="164519"/>
                    <a:pt x="4665" y="91404"/>
                    <a:pt x="351" y="18289"/>
                  </a:cubicBezTo>
                  <a:cubicBezTo>
                    <a:pt x="-767" y="-988"/>
                    <a:pt x="-288" y="-988"/>
                    <a:pt x="18457" y="663"/>
                  </a:cubicBezTo>
                  <a:cubicBezTo>
                    <a:pt x="139712" y="11153"/>
                    <a:pt x="260913" y="23561"/>
                    <a:pt x="382648" y="26490"/>
                  </a:cubicBezTo>
                  <a:cubicBezTo>
                    <a:pt x="398836" y="26863"/>
                    <a:pt x="401499" y="34638"/>
                    <a:pt x="403522" y="46513"/>
                  </a:cubicBezTo>
                  <a:cubicBezTo>
                    <a:pt x="415451" y="116752"/>
                    <a:pt x="427379" y="186938"/>
                    <a:pt x="439521" y="258349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8CA40BAC-D65C-B39B-65ED-22533FE15856}"/>
                </a:ext>
              </a:extLst>
            </p:cNvPr>
            <p:cNvSpPr/>
            <p:nvPr/>
          </p:nvSpPr>
          <p:spPr>
            <a:xfrm>
              <a:off x="10408076" y="4960056"/>
              <a:ext cx="397579" cy="331649"/>
            </a:xfrm>
            <a:custGeom>
              <a:avLst/>
              <a:gdLst>
                <a:gd name="csX0" fmla="*/ 397579 w 397579"/>
                <a:gd name="csY0" fmla="*/ 0 h 331649"/>
                <a:gd name="csX1" fmla="*/ 386503 w 397579"/>
                <a:gd name="csY1" fmla="*/ 151289 h 331649"/>
                <a:gd name="csX2" fmla="*/ 371592 w 397579"/>
                <a:gd name="csY2" fmla="*/ 307530 h 331649"/>
                <a:gd name="csX3" fmla="*/ 342730 w 397579"/>
                <a:gd name="csY3" fmla="*/ 330375 h 331649"/>
                <a:gd name="csX4" fmla="*/ 223498 w 397579"/>
                <a:gd name="csY4" fmla="*/ 318393 h 331649"/>
                <a:gd name="csX5" fmla="*/ 10650 w 397579"/>
                <a:gd name="csY5" fmla="*/ 296241 h 331649"/>
                <a:gd name="csX6" fmla="*/ 0 w 397579"/>
                <a:gd name="csY6" fmla="*/ 293578 h 331649"/>
                <a:gd name="csX7" fmla="*/ 9106 w 397579"/>
                <a:gd name="csY7" fmla="*/ 261308 h 331649"/>
                <a:gd name="csX8" fmla="*/ 56234 w 397579"/>
                <a:gd name="csY8" fmla="*/ 82168 h 331649"/>
                <a:gd name="csX9" fmla="*/ 78813 w 397579"/>
                <a:gd name="csY9" fmla="*/ 57619 h 331649"/>
                <a:gd name="csX10" fmla="*/ 397579 w 397579"/>
                <a:gd name="csY10" fmla="*/ 0 h 3316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97579" h="331649">
                  <a:moveTo>
                    <a:pt x="397579" y="0"/>
                  </a:moveTo>
                  <a:cubicBezTo>
                    <a:pt x="393745" y="53092"/>
                    <a:pt x="390710" y="102244"/>
                    <a:pt x="386503" y="151289"/>
                  </a:cubicBezTo>
                  <a:cubicBezTo>
                    <a:pt x="382030" y="203422"/>
                    <a:pt x="376225" y="255396"/>
                    <a:pt x="371592" y="307530"/>
                  </a:cubicBezTo>
                  <a:cubicBezTo>
                    <a:pt x="369196" y="334262"/>
                    <a:pt x="373403" y="332931"/>
                    <a:pt x="342730" y="330375"/>
                  </a:cubicBezTo>
                  <a:cubicBezTo>
                    <a:pt x="302951" y="327074"/>
                    <a:pt x="263225" y="322494"/>
                    <a:pt x="223498" y="318393"/>
                  </a:cubicBezTo>
                  <a:cubicBezTo>
                    <a:pt x="152514" y="311045"/>
                    <a:pt x="81582" y="303696"/>
                    <a:pt x="10650" y="296241"/>
                  </a:cubicBezTo>
                  <a:cubicBezTo>
                    <a:pt x="7881" y="295974"/>
                    <a:pt x="5165" y="294910"/>
                    <a:pt x="0" y="293578"/>
                  </a:cubicBezTo>
                  <a:cubicBezTo>
                    <a:pt x="3089" y="282608"/>
                    <a:pt x="6284" y="272011"/>
                    <a:pt x="9106" y="261308"/>
                  </a:cubicBezTo>
                  <a:cubicBezTo>
                    <a:pt x="24922" y="201612"/>
                    <a:pt x="40951" y="141970"/>
                    <a:pt x="56234" y="82168"/>
                  </a:cubicBezTo>
                  <a:cubicBezTo>
                    <a:pt x="59536" y="69228"/>
                    <a:pt x="63796" y="60281"/>
                    <a:pt x="78813" y="57619"/>
                  </a:cubicBezTo>
                  <a:cubicBezTo>
                    <a:pt x="183559" y="39087"/>
                    <a:pt x="288200" y="19863"/>
                    <a:pt x="397579" y="0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E1162CF9-9915-709C-F1B0-090F22FBD011}"/>
                </a:ext>
              </a:extLst>
            </p:cNvPr>
            <p:cNvSpPr/>
            <p:nvPr/>
          </p:nvSpPr>
          <p:spPr>
            <a:xfrm>
              <a:off x="10823822" y="4913491"/>
              <a:ext cx="271257" cy="413364"/>
            </a:xfrm>
            <a:custGeom>
              <a:avLst/>
              <a:gdLst>
                <a:gd name="csX0" fmla="*/ 268488 w 271257"/>
                <a:gd name="csY0" fmla="*/ 413365 h 413364"/>
                <a:gd name="csX1" fmla="*/ 123696 w 271257"/>
                <a:gd name="csY1" fmla="*/ 398614 h 413364"/>
                <a:gd name="csX2" fmla="*/ 18736 w 271257"/>
                <a:gd name="csY2" fmla="*/ 386952 h 413364"/>
                <a:gd name="csX3" fmla="*/ 631 w 271257"/>
                <a:gd name="csY3" fmla="*/ 364053 h 413364"/>
                <a:gd name="csX4" fmla="*/ 20121 w 271257"/>
                <a:gd name="csY4" fmla="*/ 142312 h 413364"/>
                <a:gd name="csX5" fmla="*/ 26724 w 271257"/>
                <a:gd name="csY5" fmla="*/ 54073 h 413364"/>
                <a:gd name="csX6" fmla="*/ 43232 w 271257"/>
                <a:gd name="csY6" fmla="*/ 35488 h 413364"/>
                <a:gd name="csX7" fmla="*/ 234034 w 271257"/>
                <a:gd name="csY7" fmla="*/ 928 h 413364"/>
                <a:gd name="csX8" fmla="*/ 252246 w 271257"/>
                <a:gd name="csY8" fmla="*/ 13549 h 413364"/>
                <a:gd name="csX9" fmla="*/ 271257 w 271257"/>
                <a:gd name="csY9" fmla="*/ 406974 h 413364"/>
                <a:gd name="csX10" fmla="*/ 268435 w 271257"/>
                <a:gd name="csY10" fmla="*/ 413311 h 4133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71257" h="413364">
                  <a:moveTo>
                    <a:pt x="268488" y="413365"/>
                  </a:moveTo>
                  <a:cubicBezTo>
                    <a:pt x="220029" y="408465"/>
                    <a:pt x="171836" y="403673"/>
                    <a:pt x="123696" y="398614"/>
                  </a:cubicBezTo>
                  <a:cubicBezTo>
                    <a:pt x="88709" y="394939"/>
                    <a:pt x="53670" y="391212"/>
                    <a:pt x="18736" y="386952"/>
                  </a:cubicBezTo>
                  <a:cubicBezTo>
                    <a:pt x="-594" y="384608"/>
                    <a:pt x="-1073" y="384023"/>
                    <a:pt x="631" y="364053"/>
                  </a:cubicBezTo>
                  <a:cubicBezTo>
                    <a:pt x="6968" y="290139"/>
                    <a:pt x="13731" y="216226"/>
                    <a:pt x="20121" y="142312"/>
                  </a:cubicBezTo>
                  <a:cubicBezTo>
                    <a:pt x="22677" y="112917"/>
                    <a:pt x="25233" y="83522"/>
                    <a:pt x="26724" y="54073"/>
                  </a:cubicBezTo>
                  <a:cubicBezTo>
                    <a:pt x="27310" y="42305"/>
                    <a:pt x="32156" y="37459"/>
                    <a:pt x="43232" y="35488"/>
                  </a:cubicBezTo>
                  <a:cubicBezTo>
                    <a:pt x="106869" y="24199"/>
                    <a:pt x="170451" y="12537"/>
                    <a:pt x="234034" y="928"/>
                  </a:cubicBezTo>
                  <a:cubicBezTo>
                    <a:pt x="244631" y="-989"/>
                    <a:pt x="251607" y="-1256"/>
                    <a:pt x="252246" y="13549"/>
                  </a:cubicBezTo>
                  <a:cubicBezTo>
                    <a:pt x="258211" y="144708"/>
                    <a:pt x="264867" y="275815"/>
                    <a:pt x="271257" y="406974"/>
                  </a:cubicBezTo>
                  <a:cubicBezTo>
                    <a:pt x="271257" y="407773"/>
                    <a:pt x="270565" y="408625"/>
                    <a:pt x="268435" y="413311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371665D3-C103-BFE5-30DA-D6B58572055A}"/>
                </a:ext>
              </a:extLst>
            </p:cNvPr>
            <p:cNvSpPr/>
            <p:nvPr/>
          </p:nvSpPr>
          <p:spPr>
            <a:xfrm>
              <a:off x="10777112" y="5343814"/>
              <a:ext cx="337305" cy="303618"/>
            </a:xfrm>
            <a:custGeom>
              <a:avLst/>
              <a:gdLst>
                <a:gd name="csX0" fmla="*/ 53 w 337305"/>
                <a:gd name="csY0" fmla="*/ 303566 h 303618"/>
                <a:gd name="csX1" fmla="*/ 14271 w 337305"/>
                <a:gd name="csY1" fmla="*/ 199671 h 303618"/>
                <a:gd name="csX2" fmla="*/ 36797 w 337305"/>
                <a:gd name="csY2" fmla="*/ 24259 h 303618"/>
                <a:gd name="csX3" fmla="*/ 38288 w 337305"/>
                <a:gd name="csY3" fmla="*/ 12970 h 303618"/>
                <a:gd name="csX4" fmla="*/ 55009 w 337305"/>
                <a:gd name="csY4" fmla="*/ 296 h 303618"/>
                <a:gd name="csX5" fmla="*/ 213754 w 337305"/>
                <a:gd name="csY5" fmla="*/ 17975 h 303618"/>
                <a:gd name="csX6" fmla="*/ 304601 w 337305"/>
                <a:gd name="csY6" fmla="*/ 27028 h 303618"/>
                <a:gd name="csX7" fmla="*/ 323026 w 337305"/>
                <a:gd name="csY7" fmla="*/ 45879 h 303618"/>
                <a:gd name="csX8" fmla="*/ 337192 w 337305"/>
                <a:gd name="csY8" fmla="*/ 279443 h 303618"/>
                <a:gd name="csX9" fmla="*/ 323825 w 337305"/>
                <a:gd name="csY9" fmla="*/ 295578 h 303618"/>
                <a:gd name="csX10" fmla="*/ 0 w 337305"/>
                <a:gd name="csY10" fmla="*/ 303619 h 3036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37305" h="303618">
                  <a:moveTo>
                    <a:pt x="53" y="303566"/>
                  </a:moveTo>
                  <a:cubicBezTo>
                    <a:pt x="5059" y="267248"/>
                    <a:pt x="9851" y="233486"/>
                    <a:pt x="14271" y="199671"/>
                  </a:cubicBezTo>
                  <a:cubicBezTo>
                    <a:pt x="21886" y="141200"/>
                    <a:pt x="29289" y="82730"/>
                    <a:pt x="36797" y="24259"/>
                  </a:cubicBezTo>
                  <a:cubicBezTo>
                    <a:pt x="37276" y="20478"/>
                    <a:pt x="38022" y="16750"/>
                    <a:pt x="38288" y="12970"/>
                  </a:cubicBezTo>
                  <a:cubicBezTo>
                    <a:pt x="39034" y="2266"/>
                    <a:pt x="43773" y="-1089"/>
                    <a:pt x="55009" y="296"/>
                  </a:cubicBezTo>
                  <a:cubicBezTo>
                    <a:pt x="107889" y="6686"/>
                    <a:pt x="160821" y="12224"/>
                    <a:pt x="213754" y="17975"/>
                  </a:cubicBezTo>
                  <a:cubicBezTo>
                    <a:pt x="244001" y="21224"/>
                    <a:pt x="274248" y="25058"/>
                    <a:pt x="304601" y="27028"/>
                  </a:cubicBezTo>
                  <a:cubicBezTo>
                    <a:pt x="318074" y="27933"/>
                    <a:pt x="322281" y="32779"/>
                    <a:pt x="323026" y="45879"/>
                  </a:cubicBezTo>
                  <a:cubicBezTo>
                    <a:pt x="327287" y="123734"/>
                    <a:pt x="332133" y="201588"/>
                    <a:pt x="337192" y="279443"/>
                  </a:cubicBezTo>
                  <a:cubicBezTo>
                    <a:pt x="337884" y="289986"/>
                    <a:pt x="335647" y="295311"/>
                    <a:pt x="323825" y="295578"/>
                  </a:cubicBezTo>
                  <a:cubicBezTo>
                    <a:pt x="217428" y="298027"/>
                    <a:pt x="111030" y="300797"/>
                    <a:pt x="0" y="303619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BAC4C70B-3D89-9FCB-9D66-4C5336F6E80B}"/>
                </a:ext>
              </a:extLst>
            </p:cNvPr>
            <p:cNvSpPr/>
            <p:nvPr/>
          </p:nvSpPr>
          <p:spPr>
            <a:xfrm>
              <a:off x="10856175" y="4529893"/>
              <a:ext cx="215839" cy="373690"/>
            </a:xfrm>
            <a:custGeom>
              <a:avLst/>
              <a:gdLst>
                <a:gd name="csX0" fmla="*/ 210468 w 215839"/>
                <a:gd name="csY0" fmla="*/ 167844 h 373690"/>
                <a:gd name="csX1" fmla="*/ 215740 w 215839"/>
                <a:gd name="csY1" fmla="*/ 316151 h 373690"/>
                <a:gd name="csX2" fmla="*/ 196942 w 215839"/>
                <a:gd name="csY2" fmla="*/ 340061 h 373690"/>
                <a:gd name="csX3" fmla="*/ 17376 w 215839"/>
                <a:gd name="csY3" fmla="*/ 372331 h 373690"/>
                <a:gd name="csX4" fmla="*/ 388 w 215839"/>
                <a:gd name="csY4" fmla="*/ 357208 h 373690"/>
                <a:gd name="csX5" fmla="*/ 23979 w 215839"/>
                <a:gd name="csY5" fmla="*/ 24170 h 373690"/>
                <a:gd name="csX6" fmla="*/ 48635 w 215839"/>
                <a:gd name="csY6" fmla="*/ 792 h 373690"/>
                <a:gd name="csX7" fmla="*/ 191350 w 215839"/>
                <a:gd name="csY7" fmla="*/ 47 h 373690"/>
                <a:gd name="csX8" fmla="*/ 214462 w 215839"/>
                <a:gd name="csY8" fmla="*/ 25128 h 373690"/>
                <a:gd name="csX9" fmla="*/ 210521 w 215839"/>
                <a:gd name="csY9" fmla="*/ 167791 h 373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15839" h="373690">
                  <a:moveTo>
                    <a:pt x="210468" y="167844"/>
                  </a:moveTo>
                  <a:cubicBezTo>
                    <a:pt x="212118" y="217262"/>
                    <a:pt x="213130" y="266786"/>
                    <a:pt x="215740" y="316151"/>
                  </a:cubicBezTo>
                  <a:cubicBezTo>
                    <a:pt x="216538" y="331434"/>
                    <a:pt x="212757" y="337451"/>
                    <a:pt x="196942" y="340061"/>
                  </a:cubicBezTo>
                  <a:cubicBezTo>
                    <a:pt x="136927" y="350019"/>
                    <a:pt x="77284" y="361841"/>
                    <a:pt x="17376" y="372331"/>
                  </a:cubicBezTo>
                  <a:cubicBezTo>
                    <a:pt x="-144" y="375420"/>
                    <a:pt x="-836" y="374355"/>
                    <a:pt x="388" y="357208"/>
                  </a:cubicBezTo>
                  <a:cubicBezTo>
                    <a:pt x="8376" y="246231"/>
                    <a:pt x="13169" y="134987"/>
                    <a:pt x="23979" y="24170"/>
                  </a:cubicBezTo>
                  <a:cubicBezTo>
                    <a:pt x="26109" y="2443"/>
                    <a:pt x="21370" y="792"/>
                    <a:pt x="48635" y="792"/>
                  </a:cubicBezTo>
                  <a:cubicBezTo>
                    <a:pt x="96189" y="739"/>
                    <a:pt x="143796" y="420"/>
                    <a:pt x="191350" y="47"/>
                  </a:cubicBezTo>
                  <a:cubicBezTo>
                    <a:pt x="218935" y="-166"/>
                    <a:pt x="214834" y="-699"/>
                    <a:pt x="214462" y="25128"/>
                  </a:cubicBezTo>
                  <a:cubicBezTo>
                    <a:pt x="213823" y="72683"/>
                    <a:pt x="209136" y="120130"/>
                    <a:pt x="210521" y="167791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5EE2E69B-D67E-3C46-A62B-D4932125DB07}"/>
                </a:ext>
              </a:extLst>
            </p:cNvPr>
            <p:cNvSpPr/>
            <p:nvPr/>
          </p:nvSpPr>
          <p:spPr>
            <a:xfrm>
              <a:off x="11025831" y="3517723"/>
              <a:ext cx="233231" cy="403231"/>
            </a:xfrm>
            <a:custGeom>
              <a:avLst/>
              <a:gdLst>
                <a:gd name="csX0" fmla="*/ 233052 w 233231"/>
                <a:gd name="csY0" fmla="*/ 44628 h 403231"/>
                <a:gd name="csX1" fmla="*/ 171492 w 233231"/>
                <a:gd name="csY1" fmla="*/ 212905 h 403231"/>
                <a:gd name="csX2" fmla="*/ 42250 w 233231"/>
                <a:gd name="csY2" fmla="*/ 386666 h 403231"/>
                <a:gd name="csX3" fmla="*/ 28671 w 233231"/>
                <a:gd name="csY3" fmla="*/ 400884 h 403231"/>
                <a:gd name="csX4" fmla="*/ 7263 w 233231"/>
                <a:gd name="csY4" fmla="*/ 398754 h 403231"/>
                <a:gd name="csX5" fmla="*/ 1299 w 233231"/>
                <a:gd name="csY5" fmla="*/ 378252 h 403231"/>
                <a:gd name="csX6" fmla="*/ 6358 w 233231"/>
                <a:gd name="csY6" fmla="*/ 368081 h 403231"/>
                <a:gd name="csX7" fmla="*/ 106472 w 233231"/>
                <a:gd name="csY7" fmla="*/ 222543 h 403231"/>
                <a:gd name="csX8" fmla="*/ 148221 w 233231"/>
                <a:gd name="csY8" fmla="*/ 168386 h 403231"/>
                <a:gd name="csX9" fmla="*/ 187468 w 233231"/>
                <a:gd name="csY9" fmla="*/ 45374 h 403231"/>
                <a:gd name="csX10" fmla="*/ 191142 w 233231"/>
                <a:gd name="csY10" fmla="*/ 14488 h 403231"/>
                <a:gd name="csX11" fmla="*/ 210260 w 233231"/>
                <a:gd name="csY11" fmla="*/ 3 h 403231"/>
                <a:gd name="csX12" fmla="*/ 229803 w 233231"/>
                <a:gd name="csY12" fmla="*/ 13902 h 403231"/>
                <a:gd name="csX13" fmla="*/ 232999 w 233231"/>
                <a:gd name="csY13" fmla="*/ 44682 h 4032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33231" h="403231">
                  <a:moveTo>
                    <a:pt x="233052" y="44628"/>
                  </a:moveTo>
                  <a:cubicBezTo>
                    <a:pt x="232413" y="107998"/>
                    <a:pt x="211431" y="164605"/>
                    <a:pt x="171492" y="212905"/>
                  </a:cubicBezTo>
                  <a:cubicBezTo>
                    <a:pt x="125376" y="268659"/>
                    <a:pt x="80059" y="324787"/>
                    <a:pt x="42250" y="386666"/>
                  </a:cubicBezTo>
                  <a:cubicBezTo>
                    <a:pt x="38789" y="392311"/>
                    <a:pt x="35061" y="397902"/>
                    <a:pt x="28671" y="400884"/>
                  </a:cubicBezTo>
                  <a:cubicBezTo>
                    <a:pt x="21109" y="404399"/>
                    <a:pt x="13441" y="404186"/>
                    <a:pt x="7263" y="398754"/>
                  </a:cubicBezTo>
                  <a:cubicBezTo>
                    <a:pt x="1353" y="393589"/>
                    <a:pt x="-2002" y="386506"/>
                    <a:pt x="1299" y="378252"/>
                  </a:cubicBezTo>
                  <a:cubicBezTo>
                    <a:pt x="2684" y="374737"/>
                    <a:pt x="4335" y="371276"/>
                    <a:pt x="6358" y="368081"/>
                  </a:cubicBezTo>
                  <a:cubicBezTo>
                    <a:pt x="37723" y="318184"/>
                    <a:pt x="67811" y="267488"/>
                    <a:pt x="106472" y="222543"/>
                  </a:cubicBezTo>
                  <a:cubicBezTo>
                    <a:pt x="121329" y="205290"/>
                    <a:pt x="134908" y="186864"/>
                    <a:pt x="148221" y="168386"/>
                  </a:cubicBezTo>
                  <a:cubicBezTo>
                    <a:pt x="174688" y="131749"/>
                    <a:pt x="186403" y="90212"/>
                    <a:pt x="187468" y="45374"/>
                  </a:cubicBezTo>
                  <a:cubicBezTo>
                    <a:pt x="187734" y="34990"/>
                    <a:pt x="186723" y="24499"/>
                    <a:pt x="191142" y="14488"/>
                  </a:cubicBezTo>
                  <a:cubicBezTo>
                    <a:pt x="194923" y="5968"/>
                    <a:pt x="200408" y="163"/>
                    <a:pt x="210260" y="3"/>
                  </a:cubicBezTo>
                  <a:cubicBezTo>
                    <a:pt x="220111" y="-156"/>
                    <a:pt x="225756" y="5488"/>
                    <a:pt x="229803" y="13902"/>
                  </a:cubicBezTo>
                  <a:cubicBezTo>
                    <a:pt x="234596" y="23913"/>
                    <a:pt x="232945" y="34404"/>
                    <a:pt x="232999" y="44682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1836FC5D-DEF3-3186-DA4A-950B275BE575}"/>
                </a:ext>
              </a:extLst>
            </p:cNvPr>
            <p:cNvSpPr/>
            <p:nvPr/>
          </p:nvSpPr>
          <p:spPr>
            <a:xfrm>
              <a:off x="11223963" y="3439391"/>
              <a:ext cx="38552" cy="42337"/>
            </a:xfrm>
            <a:custGeom>
              <a:avLst/>
              <a:gdLst>
                <a:gd name="csX0" fmla="*/ 20435 w 38552"/>
                <a:gd name="csY0" fmla="*/ 42284 h 42337"/>
                <a:gd name="csX1" fmla="*/ 93 w 38552"/>
                <a:gd name="csY1" fmla="*/ 23007 h 42337"/>
                <a:gd name="csX2" fmla="*/ 19264 w 38552"/>
                <a:gd name="csY2" fmla="*/ 2 h 42337"/>
                <a:gd name="csX3" fmla="*/ 38541 w 38552"/>
                <a:gd name="csY3" fmla="*/ 20610 h 42337"/>
                <a:gd name="csX4" fmla="*/ 20435 w 38552"/>
                <a:gd name="csY4" fmla="*/ 42337 h 423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8552" h="42337">
                  <a:moveTo>
                    <a:pt x="20435" y="42284"/>
                  </a:moveTo>
                  <a:cubicBezTo>
                    <a:pt x="10477" y="42923"/>
                    <a:pt x="1105" y="34030"/>
                    <a:pt x="93" y="23007"/>
                  </a:cubicBezTo>
                  <a:cubicBezTo>
                    <a:pt x="-1025" y="10759"/>
                    <a:pt x="8081" y="-158"/>
                    <a:pt x="19264" y="2"/>
                  </a:cubicBezTo>
                  <a:cubicBezTo>
                    <a:pt x="28796" y="108"/>
                    <a:pt x="38168" y="10119"/>
                    <a:pt x="38541" y="20610"/>
                  </a:cubicBezTo>
                  <a:cubicBezTo>
                    <a:pt x="38914" y="30994"/>
                    <a:pt x="29967" y="41698"/>
                    <a:pt x="20435" y="42337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D6B4FD0F-A48C-F93A-4142-A8E9300DC977}"/>
                </a:ext>
              </a:extLst>
            </p:cNvPr>
            <p:cNvSpPr/>
            <p:nvPr/>
          </p:nvSpPr>
          <p:spPr>
            <a:xfrm>
              <a:off x="7704093" y="3435610"/>
              <a:ext cx="50592" cy="51499"/>
            </a:xfrm>
            <a:custGeom>
              <a:avLst/>
              <a:gdLst>
                <a:gd name="csX0" fmla="*/ 24609 w 50592"/>
                <a:gd name="csY0" fmla="*/ 51496 h 51499"/>
                <a:gd name="csX1" fmla="*/ 7 w 50592"/>
                <a:gd name="csY1" fmla="*/ 25776 h 51499"/>
                <a:gd name="csX2" fmla="*/ 24662 w 50592"/>
                <a:gd name="csY2" fmla="*/ 2 h 51499"/>
                <a:gd name="csX3" fmla="*/ 50543 w 50592"/>
                <a:gd name="csY3" fmla="*/ 27054 h 51499"/>
                <a:gd name="csX4" fmla="*/ 24609 w 50592"/>
                <a:gd name="csY4" fmla="*/ 51496 h 514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0592" h="51499">
                  <a:moveTo>
                    <a:pt x="24609" y="51496"/>
                  </a:moveTo>
                  <a:cubicBezTo>
                    <a:pt x="11136" y="51283"/>
                    <a:pt x="-313" y="39355"/>
                    <a:pt x="7" y="25776"/>
                  </a:cubicBezTo>
                  <a:cubicBezTo>
                    <a:pt x="326" y="11717"/>
                    <a:pt x="11402" y="108"/>
                    <a:pt x="24662" y="2"/>
                  </a:cubicBezTo>
                  <a:cubicBezTo>
                    <a:pt x="39892" y="-158"/>
                    <a:pt x="51448" y="11930"/>
                    <a:pt x="50543" y="27054"/>
                  </a:cubicBezTo>
                  <a:cubicBezTo>
                    <a:pt x="49744" y="41006"/>
                    <a:pt x="38401" y="51709"/>
                    <a:pt x="24609" y="51496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2A995A47-07C0-430F-09E4-C603F5B9B5B5}"/>
                </a:ext>
              </a:extLst>
            </p:cNvPr>
            <p:cNvSpPr/>
            <p:nvPr/>
          </p:nvSpPr>
          <p:spPr>
            <a:xfrm>
              <a:off x="10832806" y="3413073"/>
              <a:ext cx="150668" cy="173932"/>
            </a:xfrm>
            <a:custGeom>
              <a:avLst/>
              <a:gdLst>
                <a:gd name="csX0" fmla="*/ 57094 w 150668"/>
                <a:gd name="csY0" fmla="*/ 124783 h 173932"/>
                <a:gd name="csX1" fmla="*/ 104222 w 150668"/>
                <a:gd name="csY1" fmla="*/ 90861 h 173932"/>
                <a:gd name="csX2" fmla="*/ 143894 w 150668"/>
                <a:gd name="csY2" fmla="*/ 81382 h 173932"/>
                <a:gd name="csX3" fmla="*/ 134948 w 150668"/>
                <a:gd name="csY3" fmla="*/ 123025 h 173932"/>
                <a:gd name="csX4" fmla="*/ 66945 w 150668"/>
                <a:gd name="csY4" fmla="*/ 169035 h 173932"/>
                <a:gd name="csX5" fmla="*/ 33343 w 150668"/>
                <a:gd name="csY5" fmla="*/ 173242 h 173932"/>
                <a:gd name="csX6" fmla="*/ 3682 w 150668"/>
                <a:gd name="csY6" fmla="*/ 120576 h 173932"/>
                <a:gd name="csX7" fmla="*/ 16303 w 150668"/>
                <a:gd name="csY7" fmla="*/ 98263 h 173932"/>
                <a:gd name="csX8" fmla="*/ 74401 w 150668"/>
                <a:gd name="csY8" fmla="*/ 13539 h 173932"/>
                <a:gd name="csX9" fmla="*/ 102997 w 150668"/>
                <a:gd name="csY9" fmla="*/ 1984 h 173932"/>
                <a:gd name="csX10" fmla="*/ 108801 w 150668"/>
                <a:gd name="csY10" fmla="*/ 34148 h 173932"/>
                <a:gd name="csX11" fmla="*/ 86276 w 150668"/>
                <a:gd name="csY11" fmla="*/ 70466 h 173932"/>
                <a:gd name="csX12" fmla="*/ 52834 w 150668"/>
                <a:gd name="csY12" fmla="*/ 119937 h 173932"/>
                <a:gd name="csX13" fmla="*/ 57094 w 150668"/>
                <a:gd name="csY13" fmla="*/ 124729 h 1739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50668" h="173932">
                  <a:moveTo>
                    <a:pt x="57094" y="124783"/>
                  </a:moveTo>
                  <a:cubicBezTo>
                    <a:pt x="75146" y="117008"/>
                    <a:pt x="89631" y="103855"/>
                    <a:pt x="104222" y="90861"/>
                  </a:cubicBezTo>
                  <a:cubicBezTo>
                    <a:pt x="122274" y="74832"/>
                    <a:pt x="133883" y="72223"/>
                    <a:pt x="143894" y="81382"/>
                  </a:cubicBezTo>
                  <a:cubicBezTo>
                    <a:pt x="155077" y="91660"/>
                    <a:pt x="152628" y="105612"/>
                    <a:pt x="134948" y="123025"/>
                  </a:cubicBezTo>
                  <a:cubicBezTo>
                    <a:pt x="115192" y="142516"/>
                    <a:pt x="93518" y="159343"/>
                    <a:pt x="66945" y="169035"/>
                  </a:cubicBezTo>
                  <a:cubicBezTo>
                    <a:pt x="55922" y="173029"/>
                    <a:pt x="44846" y="175106"/>
                    <a:pt x="33343" y="173242"/>
                  </a:cubicBezTo>
                  <a:cubicBezTo>
                    <a:pt x="5919" y="168822"/>
                    <a:pt x="-6862" y="146296"/>
                    <a:pt x="3682" y="120576"/>
                  </a:cubicBezTo>
                  <a:cubicBezTo>
                    <a:pt x="6877" y="112748"/>
                    <a:pt x="11510" y="105346"/>
                    <a:pt x="16303" y="98263"/>
                  </a:cubicBezTo>
                  <a:cubicBezTo>
                    <a:pt x="35527" y="69933"/>
                    <a:pt x="55283" y="41923"/>
                    <a:pt x="74401" y="13539"/>
                  </a:cubicBezTo>
                  <a:cubicBezTo>
                    <a:pt x="81590" y="2889"/>
                    <a:pt x="90057" y="-3448"/>
                    <a:pt x="102997" y="1984"/>
                  </a:cubicBezTo>
                  <a:cubicBezTo>
                    <a:pt x="114020" y="6617"/>
                    <a:pt x="116629" y="19078"/>
                    <a:pt x="108801" y="34148"/>
                  </a:cubicBezTo>
                  <a:cubicBezTo>
                    <a:pt x="102198" y="46769"/>
                    <a:pt x="94104" y="58590"/>
                    <a:pt x="86276" y="70466"/>
                  </a:cubicBezTo>
                  <a:cubicBezTo>
                    <a:pt x="75306" y="87080"/>
                    <a:pt x="64016" y="103482"/>
                    <a:pt x="52834" y="119937"/>
                  </a:cubicBezTo>
                  <a:cubicBezTo>
                    <a:pt x="54271" y="121534"/>
                    <a:pt x="55656" y="123132"/>
                    <a:pt x="57094" y="124729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5E30DFA9-56C5-8326-368E-461B314F2DA1}"/>
                </a:ext>
              </a:extLst>
            </p:cNvPr>
            <p:cNvSpPr/>
            <p:nvPr/>
          </p:nvSpPr>
          <p:spPr>
            <a:xfrm>
              <a:off x="10805219" y="3531012"/>
              <a:ext cx="243645" cy="126394"/>
            </a:xfrm>
            <a:custGeom>
              <a:avLst/>
              <a:gdLst>
                <a:gd name="csX0" fmla="*/ 70675 w 243645"/>
                <a:gd name="csY0" fmla="*/ 126394 h 126394"/>
                <a:gd name="csX1" fmla="*/ 19234 w 243645"/>
                <a:gd name="csY1" fmla="*/ 117501 h 126394"/>
                <a:gd name="csX2" fmla="*/ 2140 w 243645"/>
                <a:gd name="csY2" fmla="*/ 103176 h 126394"/>
                <a:gd name="csX3" fmla="*/ 5015 w 243645"/>
                <a:gd name="csY3" fmla="*/ 81929 h 126394"/>
                <a:gd name="csX4" fmla="*/ 28766 w 243645"/>
                <a:gd name="csY4" fmla="*/ 77882 h 126394"/>
                <a:gd name="csX5" fmla="*/ 110241 w 243645"/>
                <a:gd name="csY5" fmla="*/ 80331 h 126394"/>
                <a:gd name="csX6" fmla="*/ 194380 w 243645"/>
                <a:gd name="csY6" fmla="*/ 25641 h 126394"/>
                <a:gd name="csX7" fmla="*/ 204231 w 243645"/>
                <a:gd name="csY7" fmla="*/ 11636 h 126394"/>
                <a:gd name="csX8" fmla="*/ 233732 w 243645"/>
                <a:gd name="csY8" fmla="*/ 3542 h 126394"/>
                <a:gd name="csX9" fmla="*/ 240922 w 243645"/>
                <a:gd name="csY9" fmla="*/ 33949 h 126394"/>
                <a:gd name="csX10" fmla="*/ 222177 w 243645"/>
                <a:gd name="csY10" fmla="*/ 62385 h 126394"/>
                <a:gd name="csX11" fmla="*/ 70728 w 243645"/>
                <a:gd name="csY11" fmla="*/ 126394 h 126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43645" h="126394">
                  <a:moveTo>
                    <a:pt x="70675" y="126394"/>
                  </a:moveTo>
                  <a:cubicBezTo>
                    <a:pt x="58054" y="125968"/>
                    <a:pt x="37978" y="125808"/>
                    <a:pt x="19234" y="117501"/>
                  </a:cubicBezTo>
                  <a:cubicBezTo>
                    <a:pt x="12311" y="114412"/>
                    <a:pt x="5495" y="110685"/>
                    <a:pt x="2140" y="103176"/>
                  </a:cubicBezTo>
                  <a:cubicBezTo>
                    <a:pt x="-1322" y="95508"/>
                    <a:pt x="-736" y="87840"/>
                    <a:pt x="5015" y="81929"/>
                  </a:cubicBezTo>
                  <a:cubicBezTo>
                    <a:pt x="11565" y="75166"/>
                    <a:pt x="19926" y="74633"/>
                    <a:pt x="28766" y="77882"/>
                  </a:cubicBezTo>
                  <a:cubicBezTo>
                    <a:pt x="55605" y="87840"/>
                    <a:pt x="82817" y="85816"/>
                    <a:pt x="110241" y="80331"/>
                  </a:cubicBezTo>
                  <a:cubicBezTo>
                    <a:pt x="145654" y="73302"/>
                    <a:pt x="172866" y="53865"/>
                    <a:pt x="194380" y="25641"/>
                  </a:cubicBezTo>
                  <a:cubicBezTo>
                    <a:pt x="197841" y="21115"/>
                    <a:pt x="200503" y="15949"/>
                    <a:pt x="204231" y="11636"/>
                  </a:cubicBezTo>
                  <a:cubicBezTo>
                    <a:pt x="212112" y="2423"/>
                    <a:pt x="221218" y="-4499"/>
                    <a:pt x="233732" y="3542"/>
                  </a:cubicBezTo>
                  <a:cubicBezTo>
                    <a:pt x="245661" y="11157"/>
                    <a:pt x="245128" y="22553"/>
                    <a:pt x="240922" y="33949"/>
                  </a:cubicBezTo>
                  <a:cubicBezTo>
                    <a:pt x="236928" y="44759"/>
                    <a:pt x="229792" y="53865"/>
                    <a:pt x="222177" y="62385"/>
                  </a:cubicBezTo>
                  <a:cubicBezTo>
                    <a:pt x="183782" y="105413"/>
                    <a:pt x="135323" y="125808"/>
                    <a:pt x="70728" y="126394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8C707B14-3C8E-3F07-1ABE-80363C7AE4B0}"/>
                </a:ext>
              </a:extLst>
            </p:cNvPr>
            <p:cNvSpPr/>
            <p:nvPr/>
          </p:nvSpPr>
          <p:spPr>
            <a:xfrm>
              <a:off x="10984697" y="3438166"/>
              <a:ext cx="39492" cy="39570"/>
            </a:xfrm>
            <a:custGeom>
              <a:avLst/>
              <a:gdLst>
                <a:gd name="csX0" fmla="*/ 39451 w 39492"/>
                <a:gd name="csY0" fmla="*/ 19120 h 39570"/>
                <a:gd name="csX1" fmla="*/ 20653 w 39492"/>
                <a:gd name="csY1" fmla="*/ 39568 h 39570"/>
                <a:gd name="csX2" fmla="*/ 44 w 39492"/>
                <a:gd name="csY2" fmla="*/ 20291 h 39570"/>
                <a:gd name="csX3" fmla="*/ 18683 w 39492"/>
                <a:gd name="csY3" fmla="*/ 2 h 39570"/>
                <a:gd name="csX4" fmla="*/ 39398 w 39492"/>
                <a:gd name="csY4" fmla="*/ 19120 h 395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492" h="39570">
                  <a:moveTo>
                    <a:pt x="39451" y="19120"/>
                  </a:moveTo>
                  <a:cubicBezTo>
                    <a:pt x="40197" y="29291"/>
                    <a:pt x="30878" y="39409"/>
                    <a:pt x="20653" y="39568"/>
                  </a:cubicBezTo>
                  <a:cubicBezTo>
                    <a:pt x="10748" y="39728"/>
                    <a:pt x="737" y="30409"/>
                    <a:pt x="44" y="20291"/>
                  </a:cubicBezTo>
                  <a:cubicBezTo>
                    <a:pt x="-701" y="9641"/>
                    <a:pt x="8032" y="162"/>
                    <a:pt x="18683" y="2"/>
                  </a:cubicBezTo>
                  <a:cubicBezTo>
                    <a:pt x="28694" y="-158"/>
                    <a:pt x="38705" y="9055"/>
                    <a:pt x="39398" y="19120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2FF92E75-5BF1-18B8-EFFF-B0C04B98F23A}"/>
                </a:ext>
              </a:extLst>
            </p:cNvPr>
            <p:cNvSpPr/>
            <p:nvPr/>
          </p:nvSpPr>
          <p:spPr>
            <a:xfrm>
              <a:off x="10813702" y="3438621"/>
              <a:ext cx="39048" cy="38687"/>
            </a:xfrm>
            <a:custGeom>
              <a:avLst/>
              <a:gdLst>
                <a:gd name="csX0" fmla="*/ 39028 w 39048"/>
                <a:gd name="csY0" fmla="*/ 18877 h 38687"/>
                <a:gd name="csX1" fmla="*/ 19432 w 39048"/>
                <a:gd name="csY1" fmla="*/ 38634 h 38687"/>
                <a:gd name="csX2" fmla="*/ 207 w 39048"/>
                <a:gd name="csY2" fmla="*/ 21167 h 38687"/>
                <a:gd name="csX3" fmla="*/ 18047 w 39048"/>
                <a:gd name="csY3" fmla="*/ 26 h 38687"/>
                <a:gd name="csX4" fmla="*/ 39028 w 39048"/>
                <a:gd name="csY4" fmla="*/ 18824 h 386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39048" h="38687">
                  <a:moveTo>
                    <a:pt x="39028" y="18877"/>
                  </a:moveTo>
                  <a:cubicBezTo>
                    <a:pt x="39561" y="28889"/>
                    <a:pt x="29549" y="39539"/>
                    <a:pt x="19432" y="38634"/>
                  </a:cubicBezTo>
                  <a:cubicBezTo>
                    <a:pt x="9047" y="37728"/>
                    <a:pt x="2018" y="31764"/>
                    <a:pt x="207" y="21167"/>
                  </a:cubicBezTo>
                  <a:cubicBezTo>
                    <a:pt x="-1496" y="10996"/>
                    <a:pt x="7556" y="612"/>
                    <a:pt x="18047" y="26"/>
                  </a:cubicBezTo>
                  <a:cubicBezTo>
                    <a:pt x="28058" y="-560"/>
                    <a:pt x="38495" y="8813"/>
                    <a:pt x="39028" y="18824"/>
                  </a:cubicBezTo>
                  <a:close/>
                </a:path>
              </a:pathLst>
            </a:custGeom>
            <a:grpFill/>
            <a:ln w="5324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14C130F0-0EAE-B382-719D-8156D0743BAC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9AA3CB92-EAEC-71C3-86CA-E8F19BCC77E5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A7E52D5B-B2A0-60BC-4FAF-045C5FC2CF2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61EA1A8F-CBC5-4117-7D9B-353A53FA7514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8B433D-D1CE-B597-40C6-355C282E31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1412275"/>
      </p:ext>
    </p:extLst>
  </p:cSld>
  <p:clrMapOvr>
    <a:masterClrMapping/>
  </p:clrMapOvr>
  <p:hf sldNum="0" hdr="0" ftr="0" dt="0"/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5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02A7970-5CEE-D66A-2484-819BF1164D90}"/>
              </a:ext>
            </a:extLst>
          </p:cNvPr>
          <p:cNvGrpSpPr/>
          <p:nvPr userDrawn="1"/>
        </p:nvGrpSpPr>
        <p:grpSpPr>
          <a:xfrm>
            <a:off x="6626118" y="2100530"/>
            <a:ext cx="5016050" cy="4755652"/>
            <a:chOff x="6626118" y="2100530"/>
            <a:chExt cx="5016050" cy="4755652"/>
          </a:xfrm>
          <a:solidFill>
            <a:schemeClr val="tx1"/>
          </a:solidFill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4A04566D-15C2-89F2-A645-22835A4EA4C2}"/>
                </a:ext>
              </a:extLst>
            </p:cNvPr>
            <p:cNvGrpSpPr/>
            <p:nvPr/>
          </p:nvGrpSpPr>
          <p:grpSpPr>
            <a:xfrm>
              <a:off x="6626118" y="2100530"/>
              <a:ext cx="5016050" cy="4755652"/>
              <a:chOff x="6626118" y="2100530"/>
              <a:chExt cx="5016050" cy="4755652"/>
            </a:xfrm>
            <a:grpFill/>
          </p:grpSpPr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25CE3FEF-EDE8-1D6C-EAE4-21B9F27589D9}"/>
                  </a:ext>
                </a:extLst>
              </p:cNvPr>
              <p:cNvSpPr/>
              <p:nvPr/>
            </p:nvSpPr>
            <p:spPr>
              <a:xfrm>
                <a:off x="6626118" y="2100530"/>
                <a:ext cx="4392597" cy="4755652"/>
              </a:xfrm>
              <a:custGeom>
                <a:avLst/>
                <a:gdLst>
                  <a:gd name="csX0" fmla="*/ 2976702 w 4392597"/>
                  <a:gd name="csY0" fmla="*/ 2140429 h 4755652"/>
                  <a:gd name="csX1" fmla="*/ 2989078 w 4392597"/>
                  <a:gd name="csY1" fmla="*/ 2164274 h 4755652"/>
                  <a:gd name="csX2" fmla="*/ 3156670 w 4392597"/>
                  <a:gd name="csY2" fmla="*/ 2668072 h 4755652"/>
                  <a:gd name="csX3" fmla="*/ 3170807 w 4392597"/>
                  <a:gd name="csY3" fmla="*/ 2953354 h 4755652"/>
                  <a:gd name="csX4" fmla="*/ 3159565 w 4392597"/>
                  <a:gd name="csY4" fmla="*/ 3048845 h 4755652"/>
                  <a:gd name="csX5" fmla="*/ 3166662 w 4392597"/>
                  <a:gd name="csY5" fmla="*/ 3092333 h 4755652"/>
                  <a:gd name="csX6" fmla="*/ 3539373 w 4392597"/>
                  <a:gd name="csY6" fmla="*/ 3830602 h 4755652"/>
                  <a:gd name="csX7" fmla="*/ 3993042 w 4392597"/>
                  <a:gd name="csY7" fmla="*/ 4729991 h 4755652"/>
                  <a:gd name="csX8" fmla="*/ 4004907 w 4392597"/>
                  <a:gd name="csY8" fmla="*/ 4755653 h 4755652"/>
                  <a:gd name="csX9" fmla="*/ 3963009 w 4392597"/>
                  <a:gd name="csY9" fmla="*/ 4755653 h 4755652"/>
                  <a:gd name="csX10" fmla="*/ 3144635 w 4392597"/>
                  <a:gd name="csY10" fmla="*/ 3133380 h 4755652"/>
                  <a:gd name="csX11" fmla="*/ 3138162 w 4392597"/>
                  <a:gd name="csY11" fmla="*/ 3151263 h 4755652"/>
                  <a:gd name="csX12" fmla="*/ 3007926 w 4392597"/>
                  <a:gd name="csY12" fmla="*/ 3505239 h 4755652"/>
                  <a:gd name="csX13" fmla="*/ 2959556 w 4392597"/>
                  <a:gd name="csY13" fmla="*/ 3551622 h 4755652"/>
                  <a:gd name="csX14" fmla="*/ 2936677 w 4392597"/>
                  <a:gd name="csY14" fmla="*/ 3560819 h 4755652"/>
                  <a:gd name="csX15" fmla="*/ 2947237 w 4392597"/>
                  <a:gd name="csY15" fmla="*/ 3606919 h 4755652"/>
                  <a:gd name="csX16" fmla="*/ 2977950 w 4392597"/>
                  <a:gd name="csY16" fmla="*/ 3695484 h 4755652"/>
                  <a:gd name="csX17" fmla="*/ 2998843 w 4392597"/>
                  <a:gd name="csY17" fmla="*/ 3796198 h 4755652"/>
                  <a:gd name="csX18" fmla="*/ 2969832 w 4392597"/>
                  <a:gd name="csY18" fmla="*/ 3865006 h 4755652"/>
                  <a:gd name="csX19" fmla="*/ 2879393 w 4392597"/>
                  <a:gd name="csY19" fmla="*/ 3882435 h 4755652"/>
                  <a:gd name="csX20" fmla="*/ 2801899 w 4392597"/>
                  <a:gd name="csY20" fmla="*/ 3835882 h 4755652"/>
                  <a:gd name="csX21" fmla="*/ 2738371 w 4392597"/>
                  <a:gd name="csY21" fmla="*/ 3745898 h 4755652"/>
                  <a:gd name="csX22" fmla="*/ 2660309 w 4392597"/>
                  <a:gd name="csY22" fmla="*/ 3516707 h 4755652"/>
                  <a:gd name="csX23" fmla="*/ 2639303 w 4392597"/>
                  <a:gd name="csY23" fmla="*/ 3469416 h 4755652"/>
                  <a:gd name="csX24" fmla="*/ 2616310 w 4392597"/>
                  <a:gd name="csY24" fmla="*/ 3340883 h 4755652"/>
                  <a:gd name="csX25" fmla="*/ 2677738 w 4392597"/>
                  <a:gd name="csY25" fmla="*/ 3143485 h 4755652"/>
                  <a:gd name="csX26" fmla="*/ 2667803 w 4392597"/>
                  <a:gd name="csY26" fmla="*/ 2734156 h 4755652"/>
                  <a:gd name="csX27" fmla="*/ 2581054 w 4392597"/>
                  <a:gd name="csY27" fmla="*/ 2517796 h 4755652"/>
                  <a:gd name="csX28" fmla="*/ 2570381 w 4392597"/>
                  <a:gd name="csY28" fmla="*/ 2498209 h 4755652"/>
                  <a:gd name="csX29" fmla="*/ 2565328 w 4392597"/>
                  <a:gd name="csY29" fmla="*/ 2525517 h 4755652"/>
                  <a:gd name="csX30" fmla="*/ 2484598 w 4392597"/>
                  <a:gd name="csY30" fmla="*/ 3179536 h 4755652"/>
                  <a:gd name="csX31" fmla="*/ 2419877 w 4392597"/>
                  <a:gd name="csY31" fmla="*/ 3707065 h 4755652"/>
                  <a:gd name="csX32" fmla="*/ 2399893 w 4392597"/>
                  <a:gd name="csY32" fmla="*/ 3869378 h 4755652"/>
                  <a:gd name="csX33" fmla="*/ 2399155 w 4392597"/>
                  <a:gd name="csY33" fmla="*/ 3874146 h 4755652"/>
                  <a:gd name="csX34" fmla="*/ 2348571 w 4392597"/>
                  <a:gd name="csY34" fmla="*/ 3928705 h 4755652"/>
                  <a:gd name="csX35" fmla="*/ 2334832 w 4392597"/>
                  <a:gd name="csY35" fmla="*/ 3999954 h 4755652"/>
                  <a:gd name="csX36" fmla="*/ 2280387 w 4392597"/>
                  <a:gd name="csY36" fmla="*/ 4224149 h 4755652"/>
                  <a:gd name="csX37" fmla="*/ 2276243 w 4392597"/>
                  <a:gd name="csY37" fmla="*/ 4250037 h 4755652"/>
                  <a:gd name="csX38" fmla="*/ 2275448 w 4392597"/>
                  <a:gd name="csY38" fmla="*/ 4269226 h 4755652"/>
                  <a:gd name="csX39" fmla="*/ 2173996 w 4392597"/>
                  <a:gd name="csY39" fmla="*/ 4352795 h 4755652"/>
                  <a:gd name="csX40" fmla="*/ 2104904 w 4392597"/>
                  <a:gd name="csY40" fmla="*/ 4333720 h 4755652"/>
                  <a:gd name="csX41" fmla="*/ 1986192 w 4392597"/>
                  <a:gd name="csY41" fmla="*/ 4261278 h 4755652"/>
                  <a:gd name="csX42" fmla="*/ 1623700 w 4392597"/>
                  <a:gd name="csY42" fmla="*/ 3817601 h 4755652"/>
                  <a:gd name="csX43" fmla="*/ 1610415 w 4392597"/>
                  <a:gd name="csY43" fmla="*/ 3791940 h 4755652"/>
                  <a:gd name="csX44" fmla="*/ 1593611 w 4392597"/>
                  <a:gd name="csY44" fmla="*/ 3821519 h 4755652"/>
                  <a:gd name="csX45" fmla="*/ 1107809 w 4392597"/>
                  <a:gd name="csY45" fmla="*/ 4728686 h 4755652"/>
                  <a:gd name="csX46" fmla="*/ 1051377 w 4392597"/>
                  <a:gd name="csY46" fmla="*/ 4754631 h 4755652"/>
                  <a:gd name="csX47" fmla="*/ 1063072 w 4392597"/>
                  <a:gd name="csY47" fmla="*/ 4731127 h 4755652"/>
                  <a:gd name="csX48" fmla="*/ 1576465 w 4392597"/>
                  <a:gd name="csY48" fmla="*/ 3773262 h 4755652"/>
                  <a:gd name="csX49" fmla="*/ 1582938 w 4392597"/>
                  <a:gd name="csY49" fmla="*/ 3714843 h 4755652"/>
                  <a:gd name="csX50" fmla="*/ 1565622 w 4392597"/>
                  <a:gd name="csY50" fmla="*/ 3627924 h 4755652"/>
                  <a:gd name="csX51" fmla="*/ 1566473 w 4392597"/>
                  <a:gd name="csY51" fmla="*/ 3601582 h 4755652"/>
                  <a:gd name="csX52" fmla="*/ 1668834 w 4392597"/>
                  <a:gd name="csY52" fmla="*/ 3518978 h 4755652"/>
                  <a:gd name="csX53" fmla="*/ 1707837 w 4392597"/>
                  <a:gd name="csY53" fmla="*/ 3524996 h 4755652"/>
                  <a:gd name="csX54" fmla="*/ 1718737 w 4392597"/>
                  <a:gd name="csY54" fmla="*/ 3506545 h 4755652"/>
                  <a:gd name="csX55" fmla="*/ 1989883 w 4392597"/>
                  <a:gd name="csY55" fmla="*/ 2999907 h 4755652"/>
                  <a:gd name="csX56" fmla="*/ 2002543 w 4392597"/>
                  <a:gd name="csY56" fmla="*/ 2961586 h 4755652"/>
                  <a:gd name="csX57" fmla="*/ 2078902 w 4392597"/>
                  <a:gd name="csY57" fmla="*/ 2406465 h 4755652"/>
                  <a:gd name="csX58" fmla="*/ 2104904 w 4392597"/>
                  <a:gd name="csY58" fmla="*/ 2215823 h 4755652"/>
                  <a:gd name="csX59" fmla="*/ 2106947 w 4392597"/>
                  <a:gd name="csY59" fmla="*/ 2197542 h 4755652"/>
                  <a:gd name="csX60" fmla="*/ 2089178 w 4392597"/>
                  <a:gd name="csY60" fmla="*/ 2191865 h 4755652"/>
                  <a:gd name="csX61" fmla="*/ 1829160 w 4392597"/>
                  <a:gd name="csY61" fmla="*/ 2101029 h 4755652"/>
                  <a:gd name="csX62" fmla="*/ 1797821 w 4392597"/>
                  <a:gd name="csY62" fmla="*/ 2091832 h 4755652"/>
                  <a:gd name="csX63" fmla="*/ 1740084 w 4392597"/>
                  <a:gd name="csY63" fmla="*/ 2072302 h 4755652"/>
                  <a:gd name="csX64" fmla="*/ 1705509 w 4392597"/>
                  <a:gd name="csY64" fmla="*/ 2046698 h 4755652"/>
                  <a:gd name="csX65" fmla="*/ 1703579 w 4392597"/>
                  <a:gd name="csY65" fmla="*/ 2066852 h 4755652"/>
                  <a:gd name="csX66" fmla="*/ 1709200 w 4392597"/>
                  <a:gd name="csY66" fmla="*/ 2653709 h 4755652"/>
                  <a:gd name="csX67" fmla="*/ 1707496 w 4392597"/>
                  <a:gd name="csY67" fmla="*/ 3028862 h 4755652"/>
                  <a:gd name="csX68" fmla="*/ 1708348 w 4392597"/>
                  <a:gd name="csY68" fmla="*/ 3108173 h 4755652"/>
                  <a:gd name="csX69" fmla="*/ 1690578 w 4392597"/>
                  <a:gd name="csY69" fmla="*/ 3135423 h 4755652"/>
                  <a:gd name="csX70" fmla="*/ 1652427 w 4392597"/>
                  <a:gd name="csY70" fmla="*/ 3146608 h 4755652"/>
                  <a:gd name="csX71" fmla="*/ 1680586 w 4392597"/>
                  <a:gd name="csY71" fmla="*/ 3162447 h 4755652"/>
                  <a:gd name="csX72" fmla="*/ 1741617 w 4392597"/>
                  <a:gd name="csY72" fmla="*/ 3190776 h 4755652"/>
                  <a:gd name="csX73" fmla="*/ 1797254 w 4392597"/>
                  <a:gd name="csY73" fmla="*/ 3235740 h 4755652"/>
                  <a:gd name="csX74" fmla="*/ 1778859 w 4392597"/>
                  <a:gd name="csY74" fmla="*/ 3277411 h 4755652"/>
                  <a:gd name="csX75" fmla="*/ 1543310 w 4392597"/>
                  <a:gd name="csY75" fmla="*/ 3280874 h 4755652"/>
                  <a:gd name="csX76" fmla="*/ 1509644 w 4392597"/>
                  <a:gd name="csY76" fmla="*/ 3280080 h 4755652"/>
                  <a:gd name="csX77" fmla="*/ 1479271 w 4392597"/>
                  <a:gd name="csY77" fmla="*/ 3252147 h 4755652"/>
                  <a:gd name="csX78" fmla="*/ 1477284 w 4392597"/>
                  <a:gd name="csY78" fmla="*/ 3180047 h 4755652"/>
                  <a:gd name="csX79" fmla="*/ 1463431 w 4392597"/>
                  <a:gd name="csY79" fmla="*/ 3146437 h 4755652"/>
                  <a:gd name="csX80" fmla="*/ 1453269 w 4392597"/>
                  <a:gd name="csY80" fmla="*/ 3120890 h 4755652"/>
                  <a:gd name="csX81" fmla="*/ 1444981 w 4392597"/>
                  <a:gd name="csY81" fmla="*/ 2858998 h 4755652"/>
                  <a:gd name="csX82" fmla="*/ 1439871 w 4392597"/>
                  <a:gd name="csY82" fmla="*/ 2702760 h 4755652"/>
                  <a:gd name="csX83" fmla="*/ 1435783 w 4392597"/>
                  <a:gd name="csY83" fmla="*/ 2686069 h 4755652"/>
                  <a:gd name="csX84" fmla="*/ 1433683 w 4392597"/>
                  <a:gd name="csY84" fmla="*/ 2703101 h 4755652"/>
                  <a:gd name="csX85" fmla="*/ 1426870 w 4392597"/>
                  <a:gd name="csY85" fmla="*/ 2936266 h 4755652"/>
                  <a:gd name="csX86" fmla="*/ 1414550 w 4392597"/>
                  <a:gd name="csY86" fmla="*/ 3111238 h 4755652"/>
                  <a:gd name="csX87" fmla="*/ 1388094 w 4392597"/>
                  <a:gd name="csY87" fmla="*/ 3148027 h 4755652"/>
                  <a:gd name="csX88" fmla="*/ 1392352 w 4392597"/>
                  <a:gd name="csY88" fmla="*/ 3230517 h 4755652"/>
                  <a:gd name="csX89" fmla="*/ 1394737 w 4392597"/>
                  <a:gd name="csY89" fmla="*/ 3244710 h 4755652"/>
                  <a:gd name="csX90" fmla="*/ 1360446 w 4392597"/>
                  <a:gd name="csY90" fmla="*/ 3281442 h 4755652"/>
                  <a:gd name="csX91" fmla="*/ 1235377 w 4392597"/>
                  <a:gd name="csY91" fmla="*/ 3283316 h 4755652"/>
                  <a:gd name="csX92" fmla="*/ 1064548 w 4392597"/>
                  <a:gd name="csY92" fmla="*/ 3285359 h 4755652"/>
                  <a:gd name="csX93" fmla="*/ 1059723 w 4392597"/>
                  <a:gd name="csY93" fmla="*/ 3285473 h 4755652"/>
                  <a:gd name="csX94" fmla="*/ 1031507 w 4392597"/>
                  <a:gd name="csY94" fmla="*/ 3272302 h 4755652"/>
                  <a:gd name="csX95" fmla="*/ 1043769 w 4392597"/>
                  <a:gd name="csY95" fmla="*/ 3246186 h 4755652"/>
                  <a:gd name="csX96" fmla="*/ 1084873 w 4392597"/>
                  <a:gd name="csY96" fmla="*/ 3217403 h 4755652"/>
                  <a:gd name="csX97" fmla="*/ 1139204 w 4392597"/>
                  <a:gd name="csY97" fmla="*/ 3191855 h 4755652"/>
                  <a:gd name="csX98" fmla="*/ 1192684 w 4392597"/>
                  <a:gd name="csY98" fmla="*/ 3145472 h 4755652"/>
                  <a:gd name="csX99" fmla="*/ 1179853 w 4392597"/>
                  <a:gd name="csY99" fmla="*/ 3141725 h 4755652"/>
                  <a:gd name="csX100" fmla="*/ 1154816 w 4392597"/>
                  <a:gd name="csY100" fmla="*/ 3105334 h 4755652"/>
                  <a:gd name="csX101" fmla="*/ 1156576 w 4392597"/>
                  <a:gd name="csY101" fmla="*/ 3047653 h 4755652"/>
                  <a:gd name="csX102" fmla="*/ 1160891 w 4392597"/>
                  <a:gd name="csY102" fmla="*/ 2619532 h 4755652"/>
                  <a:gd name="csX103" fmla="*/ 1163900 w 4392597"/>
                  <a:gd name="csY103" fmla="*/ 2359741 h 4755652"/>
                  <a:gd name="csX104" fmla="*/ 1148799 w 4392597"/>
                  <a:gd name="csY104" fmla="*/ 2321988 h 4755652"/>
                  <a:gd name="csX105" fmla="*/ 1025943 w 4392597"/>
                  <a:gd name="csY105" fmla="*/ 2085190 h 4755652"/>
                  <a:gd name="csX106" fmla="*/ 1009593 w 4392597"/>
                  <a:gd name="csY106" fmla="*/ 1908343 h 4755652"/>
                  <a:gd name="csX107" fmla="*/ 1036786 w 4392597"/>
                  <a:gd name="csY107" fmla="*/ 1742852 h 4755652"/>
                  <a:gd name="csX108" fmla="*/ 1231062 w 4392597"/>
                  <a:gd name="csY108" fmla="*/ 1513775 h 4755652"/>
                  <a:gd name="csX109" fmla="*/ 1277786 w 4392597"/>
                  <a:gd name="csY109" fmla="*/ 1489590 h 4755652"/>
                  <a:gd name="csX110" fmla="*/ 1240259 w 4392597"/>
                  <a:gd name="csY110" fmla="*/ 1422258 h 4755652"/>
                  <a:gd name="csX111" fmla="*/ 1174460 w 4392597"/>
                  <a:gd name="csY111" fmla="*/ 1407043 h 4755652"/>
                  <a:gd name="csX112" fmla="*/ 1154362 w 4392597"/>
                  <a:gd name="csY112" fmla="*/ 1375534 h 4755652"/>
                  <a:gd name="csX113" fmla="*/ 1205741 w 4392597"/>
                  <a:gd name="csY113" fmla="*/ 1287026 h 4755652"/>
                  <a:gd name="csX114" fmla="*/ 1203300 w 4392597"/>
                  <a:gd name="csY114" fmla="*/ 1247512 h 4755652"/>
                  <a:gd name="csX115" fmla="*/ 1327405 w 4392597"/>
                  <a:gd name="csY115" fmla="*/ 1120455 h 4755652"/>
                  <a:gd name="csX116" fmla="*/ 1372028 w 4392597"/>
                  <a:gd name="csY116" fmla="*/ 1123805 h 4755652"/>
                  <a:gd name="csX117" fmla="*/ 1475638 w 4392597"/>
                  <a:gd name="csY117" fmla="*/ 1099506 h 4755652"/>
                  <a:gd name="csX118" fmla="*/ 1569710 w 4392597"/>
                  <a:gd name="csY118" fmla="*/ 1150942 h 4755652"/>
                  <a:gd name="csX119" fmla="*/ 1657934 w 4392597"/>
                  <a:gd name="csY119" fmla="*/ 1245525 h 4755652"/>
                  <a:gd name="csX120" fmla="*/ 1649872 w 4392597"/>
                  <a:gd name="csY120" fmla="*/ 1279759 h 4755652"/>
                  <a:gd name="csX121" fmla="*/ 1636077 w 4392597"/>
                  <a:gd name="csY121" fmla="*/ 1283790 h 4755652"/>
                  <a:gd name="csX122" fmla="*/ 1564373 w 4392597"/>
                  <a:gd name="csY122" fmla="*/ 1417318 h 4755652"/>
                  <a:gd name="csX123" fmla="*/ 1543197 w 4392597"/>
                  <a:gd name="csY123" fmla="*/ 1456832 h 4755652"/>
                  <a:gd name="csX124" fmla="*/ 1516230 w 4392597"/>
                  <a:gd name="csY124" fmla="*/ 1492996 h 4755652"/>
                  <a:gd name="csX125" fmla="*/ 1531275 w 4392597"/>
                  <a:gd name="csY125" fmla="*/ 1499411 h 4755652"/>
                  <a:gd name="csX126" fmla="*/ 1625744 w 4392597"/>
                  <a:gd name="csY126" fmla="*/ 1540969 h 4755652"/>
                  <a:gd name="csX127" fmla="*/ 1678770 w 4392597"/>
                  <a:gd name="csY127" fmla="*/ 1550336 h 4755652"/>
                  <a:gd name="csX128" fmla="*/ 1705055 w 4392597"/>
                  <a:gd name="csY128" fmla="*/ 1547725 h 4755652"/>
                  <a:gd name="csX129" fmla="*/ 1740197 w 4392597"/>
                  <a:gd name="csY129" fmla="*/ 1583094 h 4755652"/>
                  <a:gd name="csX130" fmla="*/ 1738948 w 4392597"/>
                  <a:gd name="csY130" fmla="*/ 1601829 h 4755652"/>
                  <a:gd name="csX131" fmla="*/ 1808949 w 4392597"/>
                  <a:gd name="csY131" fmla="*/ 1673135 h 4755652"/>
                  <a:gd name="csX132" fmla="*/ 1875713 w 4392597"/>
                  <a:gd name="csY132" fmla="*/ 1748018 h 4755652"/>
                  <a:gd name="csX133" fmla="*/ 2087645 w 4392597"/>
                  <a:gd name="csY133" fmla="*/ 1199596 h 4755652"/>
                  <a:gd name="csX134" fmla="*/ 1645728 w 4392597"/>
                  <a:gd name="csY134" fmla="*/ 1031493 h 4755652"/>
                  <a:gd name="csX135" fmla="*/ 1224930 w 4392597"/>
                  <a:gd name="csY135" fmla="*/ 821321 h 4755652"/>
                  <a:gd name="csX136" fmla="*/ 1224930 w 4392597"/>
                  <a:gd name="csY136" fmla="*/ 892741 h 4755652"/>
                  <a:gd name="csX137" fmla="*/ 1269383 w 4392597"/>
                  <a:gd name="csY137" fmla="*/ 919878 h 4755652"/>
                  <a:gd name="csX138" fmla="*/ 1282271 w 4392597"/>
                  <a:gd name="csY138" fmla="*/ 924817 h 4755652"/>
                  <a:gd name="csX139" fmla="*/ 1302879 w 4392597"/>
                  <a:gd name="csY139" fmla="*/ 935661 h 4755652"/>
                  <a:gd name="csX140" fmla="*/ 1333990 w 4392597"/>
                  <a:gd name="csY140" fmla="*/ 999189 h 4755652"/>
                  <a:gd name="csX141" fmla="*/ 1282271 w 4392597"/>
                  <a:gd name="csY141" fmla="*/ 1065216 h 4755652"/>
                  <a:gd name="csX142" fmla="*/ 1257404 w 4392597"/>
                  <a:gd name="csY142" fmla="*/ 1080771 h 4755652"/>
                  <a:gd name="csX143" fmla="*/ 1204322 w 4392597"/>
                  <a:gd name="csY143" fmla="*/ 1104956 h 4755652"/>
                  <a:gd name="csX144" fmla="*/ 1119901 w 4392597"/>
                  <a:gd name="csY144" fmla="*/ 1267382 h 4755652"/>
                  <a:gd name="csX145" fmla="*/ 974053 w 4392597"/>
                  <a:gd name="csY145" fmla="*/ 1557262 h 4755652"/>
                  <a:gd name="csX146" fmla="*/ 908481 w 4392597"/>
                  <a:gd name="csY146" fmla="*/ 1729283 h 4755652"/>
                  <a:gd name="csX147" fmla="*/ 864709 w 4392597"/>
                  <a:gd name="csY147" fmla="*/ 1916405 h 4755652"/>
                  <a:gd name="csX148" fmla="*/ 863403 w 4392597"/>
                  <a:gd name="csY148" fmla="*/ 2022115 h 4755652"/>
                  <a:gd name="csX149" fmla="*/ 920289 w 4392597"/>
                  <a:gd name="csY149" fmla="*/ 2353723 h 4755652"/>
                  <a:gd name="csX150" fmla="*/ 944929 w 4392597"/>
                  <a:gd name="csY150" fmla="*/ 2580756 h 4755652"/>
                  <a:gd name="csX151" fmla="*/ 941693 w 4392597"/>
                  <a:gd name="csY151" fmla="*/ 2623676 h 4755652"/>
                  <a:gd name="csX152" fmla="*/ 906664 w 4392597"/>
                  <a:gd name="csY152" fmla="*/ 2637813 h 4755652"/>
                  <a:gd name="csX153" fmla="*/ 885885 w 4392597"/>
                  <a:gd name="csY153" fmla="*/ 2621519 h 4755652"/>
                  <a:gd name="csX154" fmla="*/ 838310 w 4392597"/>
                  <a:gd name="csY154" fmla="*/ 2594098 h 4755652"/>
                  <a:gd name="csX155" fmla="*/ 817134 w 4392597"/>
                  <a:gd name="csY155" fmla="*/ 2589897 h 4755652"/>
                  <a:gd name="csX156" fmla="*/ 806744 w 4392597"/>
                  <a:gd name="csY156" fmla="*/ 2839412 h 4755652"/>
                  <a:gd name="csX157" fmla="*/ 822357 w 4392597"/>
                  <a:gd name="csY157" fmla="*/ 2984749 h 4755652"/>
                  <a:gd name="csX158" fmla="*/ 895537 w 4392597"/>
                  <a:gd name="csY158" fmla="*/ 3088075 h 4755652"/>
                  <a:gd name="csX159" fmla="*/ 925342 w 4392597"/>
                  <a:gd name="csY159" fmla="*/ 3112203 h 4755652"/>
                  <a:gd name="csX160" fmla="*/ 932041 w 4392597"/>
                  <a:gd name="csY160" fmla="*/ 3143031 h 4755652"/>
                  <a:gd name="csX161" fmla="*/ 906210 w 4392597"/>
                  <a:gd name="csY161" fmla="*/ 3157565 h 4755652"/>
                  <a:gd name="csX162" fmla="*/ 865561 w 4392597"/>
                  <a:gd name="csY162" fmla="*/ 3153818 h 4755652"/>
                  <a:gd name="csX163" fmla="*/ 760248 w 4392597"/>
                  <a:gd name="csY163" fmla="*/ 3121911 h 4755652"/>
                  <a:gd name="csX164" fmla="*/ 709039 w 4392597"/>
                  <a:gd name="csY164" fmla="*/ 3082966 h 4755652"/>
                  <a:gd name="csX165" fmla="*/ 694392 w 4392597"/>
                  <a:gd name="csY165" fmla="*/ 3066786 h 4755652"/>
                  <a:gd name="csX166" fmla="*/ 658682 w 4392597"/>
                  <a:gd name="csY166" fmla="*/ 3144393 h 4755652"/>
                  <a:gd name="csX167" fmla="*/ 650280 w 4392597"/>
                  <a:gd name="csY167" fmla="*/ 3161596 h 4755652"/>
                  <a:gd name="csX168" fmla="*/ 616216 w 4392597"/>
                  <a:gd name="csY168" fmla="*/ 3156600 h 4755652"/>
                  <a:gd name="csX169" fmla="*/ 610652 w 4392597"/>
                  <a:gd name="csY169" fmla="*/ 3123558 h 4755652"/>
                  <a:gd name="csX170" fmla="*/ 607700 w 4392597"/>
                  <a:gd name="csY170" fmla="*/ 2794107 h 4755652"/>
                  <a:gd name="csX171" fmla="*/ 613945 w 4392597"/>
                  <a:gd name="csY171" fmla="*/ 2698162 h 4755652"/>
                  <a:gd name="csX172" fmla="*/ 613945 w 4392597"/>
                  <a:gd name="csY172" fmla="*/ 2687602 h 4755652"/>
                  <a:gd name="csX173" fmla="*/ 542128 w 4392597"/>
                  <a:gd name="csY173" fmla="*/ 2679881 h 4755652"/>
                  <a:gd name="csX174" fmla="*/ 537473 w 4392597"/>
                  <a:gd name="csY174" fmla="*/ 2689760 h 4755652"/>
                  <a:gd name="csX175" fmla="*/ 469686 w 4392597"/>
                  <a:gd name="csY175" fmla="*/ 2915146 h 4755652"/>
                  <a:gd name="csX176" fmla="*/ 461568 w 4392597"/>
                  <a:gd name="csY176" fmla="*/ 2991335 h 4755652"/>
                  <a:gd name="csX177" fmla="*/ 504999 w 4392597"/>
                  <a:gd name="csY177" fmla="*/ 3105448 h 4755652"/>
                  <a:gd name="csX178" fmla="*/ 545364 w 4392597"/>
                  <a:gd name="csY178" fmla="*/ 3146664 h 4755652"/>
                  <a:gd name="csX179" fmla="*/ 551552 w 4392597"/>
                  <a:gd name="csY179" fmla="*/ 3170565 h 4755652"/>
                  <a:gd name="csX180" fmla="*/ 529752 w 4392597"/>
                  <a:gd name="csY180" fmla="*/ 3182090 h 4755652"/>
                  <a:gd name="csX181" fmla="*/ 386515 w 4392597"/>
                  <a:gd name="csY181" fmla="*/ 3131109 h 4755652"/>
                  <a:gd name="csX182" fmla="*/ 346660 w 4392597"/>
                  <a:gd name="csY182" fmla="*/ 3083647 h 4755652"/>
                  <a:gd name="csX183" fmla="*/ 334000 w 4392597"/>
                  <a:gd name="csY183" fmla="*/ 3062641 h 4755652"/>
                  <a:gd name="csX184" fmla="*/ 315322 w 4392597"/>
                  <a:gd name="csY184" fmla="*/ 3128327 h 4755652"/>
                  <a:gd name="csX185" fmla="*/ 308793 w 4392597"/>
                  <a:gd name="csY185" fmla="*/ 3146153 h 4755652"/>
                  <a:gd name="csX186" fmla="*/ 291251 w 4392597"/>
                  <a:gd name="csY186" fmla="*/ 3155464 h 4755652"/>
                  <a:gd name="csX187" fmla="*/ 274730 w 4392597"/>
                  <a:gd name="csY187" fmla="*/ 3140874 h 4755652"/>
                  <a:gd name="csX188" fmla="*/ 273708 w 4392597"/>
                  <a:gd name="csY188" fmla="*/ 3124353 h 4755652"/>
                  <a:gd name="csX189" fmla="*/ 280010 w 4392597"/>
                  <a:gd name="csY189" fmla="*/ 2977823 h 4755652"/>
                  <a:gd name="csX190" fmla="*/ 337918 w 4392597"/>
                  <a:gd name="csY190" fmla="*/ 2618397 h 4755652"/>
                  <a:gd name="csX191" fmla="*/ 339848 w 4392597"/>
                  <a:gd name="csY191" fmla="*/ 2607326 h 4755652"/>
                  <a:gd name="csX192" fmla="*/ 258947 w 4392597"/>
                  <a:gd name="csY192" fmla="*/ 2645136 h 4755652"/>
                  <a:gd name="csX193" fmla="*/ 224940 w 4392597"/>
                  <a:gd name="csY193" fmla="*/ 2656945 h 4755652"/>
                  <a:gd name="csX194" fmla="*/ 179693 w 4392597"/>
                  <a:gd name="csY194" fmla="*/ 2647748 h 4755652"/>
                  <a:gd name="csX195" fmla="*/ 171745 w 4392597"/>
                  <a:gd name="csY195" fmla="*/ 2627140 h 4755652"/>
                  <a:gd name="csX196" fmla="*/ 179295 w 4392597"/>
                  <a:gd name="csY196" fmla="*/ 2602046 h 4755652"/>
                  <a:gd name="csX197" fmla="*/ 319864 w 4392597"/>
                  <a:gd name="csY197" fmla="*/ 2288492 h 4755652"/>
                  <a:gd name="csX198" fmla="*/ 451633 w 4392597"/>
                  <a:gd name="csY198" fmla="*/ 1989414 h 4755652"/>
                  <a:gd name="csX199" fmla="*/ 457821 w 4392597"/>
                  <a:gd name="csY199" fmla="*/ 1891652 h 4755652"/>
                  <a:gd name="csX200" fmla="*/ 394349 w 4392597"/>
                  <a:gd name="csY200" fmla="*/ 1635097 h 4755652"/>
                  <a:gd name="csX201" fmla="*/ 387764 w 4392597"/>
                  <a:gd name="csY201" fmla="*/ 1614716 h 4755652"/>
                  <a:gd name="csX202" fmla="*/ 207398 w 4392597"/>
                  <a:gd name="csY202" fmla="*/ 1302468 h 4755652"/>
                  <a:gd name="csX203" fmla="*/ 136602 w 4392597"/>
                  <a:gd name="csY203" fmla="*/ 1179555 h 4755652"/>
                  <a:gd name="csX204" fmla="*/ 116164 w 4392597"/>
                  <a:gd name="csY204" fmla="*/ 1165873 h 4755652"/>
                  <a:gd name="csX205" fmla="*/ 71882 w 4392597"/>
                  <a:gd name="csY205" fmla="*/ 1148558 h 4755652"/>
                  <a:gd name="csX206" fmla="*/ 47981 w 4392597"/>
                  <a:gd name="csY206" fmla="*/ 1122783 h 4755652"/>
                  <a:gd name="csX207" fmla="*/ 13804 w 4392597"/>
                  <a:gd name="csY207" fmla="*/ 1067203 h 4755652"/>
                  <a:gd name="csX208" fmla="*/ 23228 w 4392597"/>
                  <a:gd name="csY208" fmla="*/ 984145 h 4755652"/>
                  <a:gd name="csX209" fmla="*/ 29813 w 4392597"/>
                  <a:gd name="csY209" fmla="*/ 974777 h 4755652"/>
                  <a:gd name="csX210" fmla="*/ 56780 w 4392597"/>
                  <a:gd name="csY210" fmla="*/ 943155 h 4755652"/>
                  <a:gd name="csX211" fmla="*/ 86302 w 4392597"/>
                  <a:gd name="csY211" fmla="*/ 910113 h 4755652"/>
                  <a:gd name="csX212" fmla="*/ 74266 w 4392597"/>
                  <a:gd name="csY212" fmla="*/ 883771 h 4755652"/>
                  <a:gd name="csX213" fmla="*/ 61152 w 4392597"/>
                  <a:gd name="csY213" fmla="*/ 823365 h 4755652"/>
                  <a:gd name="csX214" fmla="*/ 114575 w 4392597"/>
                  <a:gd name="csY214" fmla="*/ 797931 h 4755652"/>
                  <a:gd name="csX215" fmla="*/ 137908 w 4392597"/>
                  <a:gd name="csY215" fmla="*/ 821832 h 4755652"/>
                  <a:gd name="csX216" fmla="*/ 167089 w 4392597"/>
                  <a:gd name="csY216" fmla="*/ 868783 h 4755652"/>
                  <a:gd name="csX217" fmla="*/ 437440 w 4392597"/>
                  <a:gd name="csY217" fmla="*/ 1342946 h 4755652"/>
                  <a:gd name="csX218" fmla="*/ 453393 w 4392597"/>
                  <a:gd name="csY218" fmla="*/ 1369175 h 4755652"/>
                  <a:gd name="csX219" fmla="*/ 512606 w 4392597"/>
                  <a:gd name="csY219" fmla="*/ 1318932 h 4755652"/>
                  <a:gd name="csX220" fmla="*/ 507213 w 4392597"/>
                  <a:gd name="csY220" fmla="*/ 1238655 h 4755652"/>
                  <a:gd name="csX221" fmla="*/ 529581 w 4392597"/>
                  <a:gd name="csY221" fmla="*/ 1147706 h 4755652"/>
                  <a:gd name="csX222" fmla="*/ 541560 w 4392597"/>
                  <a:gd name="csY222" fmla="*/ 1136408 h 4755652"/>
                  <a:gd name="csX223" fmla="*/ 587262 w 4392597"/>
                  <a:gd name="csY223" fmla="*/ 1080204 h 4755652"/>
                  <a:gd name="csX224" fmla="*/ 572331 w 4392597"/>
                  <a:gd name="csY224" fmla="*/ 1057097 h 4755652"/>
                  <a:gd name="csX225" fmla="*/ 590612 w 4392597"/>
                  <a:gd name="csY225" fmla="*/ 985394 h 4755652"/>
                  <a:gd name="csX226" fmla="*/ 604805 w 4392597"/>
                  <a:gd name="csY226" fmla="*/ 970462 h 4755652"/>
                  <a:gd name="csX227" fmla="*/ 722210 w 4392597"/>
                  <a:gd name="csY227" fmla="*/ 915336 h 4755652"/>
                  <a:gd name="csX228" fmla="*/ 768764 w 4392597"/>
                  <a:gd name="csY228" fmla="*/ 943268 h 4755652"/>
                  <a:gd name="csX229" fmla="*/ 781765 w 4392597"/>
                  <a:gd name="csY229" fmla="*/ 985734 h 4755652"/>
                  <a:gd name="csX230" fmla="*/ 804417 w 4392597"/>
                  <a:gd name="csY230" fmla="*/ 1021444 h 4755652"/>
                  <a:gd name="csX231" fmla="*/ 797661 w 4392597"/>
                  <a:gd name="csY231" fmla="*/ 1063172 h 4755652"/>
                  <a:gd name="csX232" fmla="*/ 785228 w 4392597"/>
                  <a:gd name="csY232" fmla="*/ 1082304 h 4755652"/>
                  <a:gd name="csX233" fmla="*/ 808164 w 4392597"/>
                  <a:gd name="csY233" fmla="*/ 1089003 h 4755652"/>
                  <a:gd name="csX234" fmla="*/ 850062 w 4392597"/>
                  <a:gd name="csY234" fmla="*/ 1111656 h 4755652"/>
                  <a:gd name="csX235" fmla="*/ 866128 w 4392597"/>
                  <a:gd name="csY235" fmla="*/ 1192102 h 4755652"/>
                  <a:gd name="csX236" fmla="*/ 876745 w 4392597"/>
                  <a:gd name="csY236" fmla="*/ 1209701 h 4755652"/>
                  <a:gd name="csX237" fmla="*/ 877597 w 4392597"/>
                  <a:gd name="csY237" fmla="*/ 1271811 h 4755652"/>
                  <a:gd name="csX238" fmla="*/ 862892 w 4392597"/>
                  <a:gd name="csY238" fmla="*/ 1323984 h 4755652"/>
                  <a:gd name="csX239" fmla="*/ 897978 w 4392597"/>
                  <a:gd name="csY239" fmla="*/ 1342890 h 4755652"/>
                  <a:gd name="csX240" fmla="*/ 909673 w 4392597"/>
                  <a:gd name="csY240" fmla="*/ 1323190 h 4755652"/>
                  <a:gd name="csX241" fmla="*/ 1117347 w 4392597"/>
                  <a:gd name="csY241" fmla="*/ 911022 h 4755652"/>
                  <a:gd name="csX242" fmla="*/ 1141418 w 4392597"/>
                  <a:gd name="csY242" fmla="*/ 856009 h 4755652"/>
                  <a:gd name="csX243" fmla="*/ 1186723 w 4392597"/>
                  <a:gd name="csY243" fmla="*/ 800031 h 4755652"/>
                  <a:gd name="csX244" fmla="*/ 1161913 w 4392597"/>
                  <a:gd name="csY244" fmla="*/ 784646 h 4755652"/>
                  <a:gd name="csX245" fmla="*/ 928862 w 4392597"/>
                  <a:gd name="csY245" fmla="*/ 635732 h 4755652"/>
                  <a:gd name="csX246" fmla="*/ 911887 w 4392597"/>
                  <a:gd name="csY246" fmla="*/ 627216 h 4755652"/>
                  <a:gd name="csX247" fmla="*/ 902065 w 4392597"/>
                  <a:gd name="csY247" fmla="*/ 595991 h 4755652"/>
                  <a:gd name="csX248" fmla="*/ 923071 w 4392597"/>
                  <a:gd name="csY248" fmla="*/ 565788 h 4755652"/>
                  <a:gd name="csX249" fmla="*/ 915237 w 4392597"/>
                  <a:gd name="csY249" fmla="*/ 563461 h 4755652"/>
                  <a:gd name="csX250" fmla="*/ 771886 w 4392597"/>
                  <a:gd name="csY250" fmla="*/ 509924 h 4755652"/>
                  <a:gd name="csX251" fmla="*/ 730215 w 4392597"/>
                  <a:gd name="csY251" fmla="*/ 492381 h 4755652"/>
                  <a:gd name="csX252" fmla="*/ 648236 w 4392597"/>
                  <a:gd name="csY252" fmla="*/ 462122 h 4755652"/>
                  <a:gd name="csX253" fmla="*/ 658568 w 4392597"/>
                  <a:gd name="csY253" fmla="*/ 371002 h 4755652"/>
                  <a:gd name="csX254" fmla="*/ 663337 w 4392597"/>
                  <a:gd name="csY254" fmla="*/ 366971 h 4755652"/>
                  <a:gd name="csX255" fmla="*/ 658512 w 4392597"/>
                  <a:gd name="csY255" fmla="*/ 307928 h 4755652"/>
                  <a:gd name="csX256" fmla="*/ 707620 w 4392597"/>
                  <a:gd name="csY256" fmla="*/ 278236 h 4755652"/>
                  <a:gd name="csX257" fmla="*/ 717896 w 4392597"/>
                  <a:gd name="csY257" fmla="*/ 223507 h 4755652"/>
                  <a:gd name="csX258" fmla="*/ 769218 w 4392597"/>
                  <a:gd name="csY258" fmla="*/ 203864 h 4755652"/>
                  <a:gd name="csX259" fmla="*/ 754343 w 4392597"/>
                  <a:gd name="csY259" fmla="*/ 179736 h 4755652"/>
                  <a:gd name="csX260" fmla="*/ 718407 w 4392597"/>
                  <a:gd name="csY260" fmla="*/ 93896 h 4755652"/>
                  <a:gd name="csX261" fmla="*/ 725276 w 4392597"/>
                  <a:gd name="csY261" fmla="*/ 49613 h 4755652"/>
                  <a:gd name="csX262" fmla="*/ 772000 w 4392597"/>
                  <a:gd name="csY262" fmla="*/ 35306 h 4755652"/>
                  <a:gd name="csX263" fmla="*/ 811457 w 4392597"/>
                  <a:gd name="csY263" fmla="*/ 66418 h 4755652"/>
                  <a:gd name="csX264" fmla="*/ 913534 w 4392597"/>
                  <a:gd name="csY264" fmla="*/ 171844 h 4755652"/>
                  <a:gd name="csX265" fmla="*/ 1063356 w 4392597"/>
                  <a:gd name="csY265" fmla="*/ 324732 h 4755652"/>
                  <a:gd name="csX266" fmla="*/ 1094467 w 4392597"/>
                  <a:gd name="csY266" fmla="*/ 346817 h 4755652"/>
                  <a:gd name="csX267" fmla="*/ 1192059 w 4392597"/>
                  <a:gd name="csY267" fmla="*/ 403816 h 4755652"/>
                  <a:gd name="csX268" fmla="*/ 1729808 w 4392597"/>
                  <a:gd name="csY268" fmla="*/ 682399 h 4755652"/>
                  <a:gd name="csX269" fmla="*/ 2202325 w 4392597"/>
                  <a:gd name="csY269" fmla="*/ 836877 h 4755652"/>
                  <a:gd name="csX270" fmla="*/ 2276527 w 4392597"/>
                  <a:gd name="csY270" fmla="*/ 848629 h 4755652"/>
                  <a:gd name="csX271" fmla="*/ 2268408 w 4392597"/>
                  <a:gd name="csY271" fmla="*/ 741386 h 4755652"/>
                  <a:gd name="csX272" fmla="*/ 2255634 w 4392597"/>
                  <a:gd name="csY272" fmla="*/ 738206 h 4755652"/>
                  <a:gd name="csX273" fmla="*/ 2210955 w 4392597"/>
                  <a:gd name="csY273" fmla="*/ 660996 h 4755652"/>
                  <a:gd name="csX274" fmla="*/ 2276073 w 4392597"/>
                  <a:gd name="csY274" fmla="*/ 597411 h 4755652"/>
                  <a:gd name="csX275" fmla="*/ 2439975 w 4392597"/>
                  <a:gd name="csY275" fmla="*/ 292883 h 4755652"/>
                  <a:gd name="csX276" fmla="*/ 2436909 w 4392597"/>
                  <a:gd name="csY276" fmla="*/ 266768 h 4755652"/>
                  <a:gd name="csX277" fmla="*/ 2564193 w 4392597"/>
                  <a:gd name="csY277" fmla="*/ 153336 h 4755652"/>
                  <a:gd name="csX278" fmla="*/ 2635158 w 4392597"/>
                  <a:gd name="csY278" fmla="*/ 278633 h 4755652"/>
                  <a:gd name="csX279" fmla="*/ 2630390 w 4392597"/>
                  <a:gd name="csY279" fmla="*/ 292770 h 4755652"/>
                  <a:gd name="csX280" fmla="*/ 2648670 w 4392597"/>
                  <a:gd name="csY280" fmla="*/ 300547 h 4755652"/>
                  <a:gd name="csX281" fmla="*/ 2763861 w 4392597"/>
                  <a:gd name="csY281" fmla="*/ 391894 h 4755652"/>
                  <a:gd name="csX282" fmla="*/ 2798550 w 4392597"/>
                  <a:gd name="csY282" fmla="*/ 499762 h 4755652"/>
                  <a:gd name="csX283" fmla="*/ 2792191 w 4392597"/>
                  <a:gd name="csY283" fmla="*/ 592869 h 4755652"/>
                  <a:gd name="csX284" fmla="*/ 2841129 w 4392597"/>
                  <a:gd name="csY284" fmla="*/ 681320 h 4755652"/>
                  <a:gd name="csX285" fmla="*/ 2757844 w 4392597"/>
                  <a:gd name="csY285" fmla="*/ 748425 h 4755652"/>
                  <a:gd name="csX286" fmla="*/ 2737633 w 4392597"/>
                  <a:gd name="csY286" fmla="*/ 818596 h 4755652"/>
                  <a:gd name="csX287" fmla="*/ 2781972 w 4392597"/>
                  <a:gd name="csY287" fmla="*/ 812635 h 4755652"/>
                  <a:gd name="csX288" fmla="*/ 3231666 w 4392597"/>
                  <a:gd name="csY288" fmla="*/ 673486 h 4755652"/>
                  <a:gd name="csX289" fmla="*/ 3779237 w 4392597"/>
                  <a:gd name="csY289" fmla="*/ 398537 h 4755652"/>
                  <a:gd name="csX290" fmla="*/ 3928889 w 4392597"/>
                  <a:gd name="csY290" fmla="*/ 311504 h 4755652"/>
                  <a:gd name="csX291" fmla="*/ 3951371 w 4392597"/>
                  <a:gd name="csY291" fmla="*/ 293735 h 4755652"/>
                  <a:gd name="csX292" fmla="*/ 4097730 w 4392597"/>
                  <a:gd name="csY292" fmla="*/ 144139 h 4755652"/>
                  <a:gd name="csX293" fmla="*/ 4203100 w 4392597"/>
                  <a:gd name="csY293" fmla="*/ 35250 h 4755652"/>
                  <a:gd name="csX294" fmla="*/ 4238470 w 4392597"/>
                  <a:gd name="csY294" fmla="*/ 6580 h 4755652"/>
                  <a:gd name="csX295" fmla="*/ 4290643 w 4392597"/>
                  <a:gd name="csY295" fmla="*/ 24803 h 4755652"/>
                  <a:gd name="csX296" fmla="*/ 4294618 w 4392597"/>
                  <a:gd name="csY296" fmla="*/ 64715 h 4755652"/>
                  <a:gd name="csX297" fmla="*/ 4256126 w 4392597"/>
                  <a:gd name="csY297" fmla="*/ 154529 h 4755652"/>
                  <a:gd name="csX298" fmla="*/ 4246020 w 4392597"/>
                  <a:gd name="csY298" fmla="*/ 171106 h 4755652"/>
                  <a:gd name="csX299" fmla="*/ 4302963 w 4392597"/>
                  <a:gd name="csY299" fmla="*/ 246727 h 4755652"/>
                  <a:gd name="csX300" fmla="*/ 4354342 w 4392597"/>
                  <a:gd name="csY300" fmla="*/ 276022 h 4755652"/>
                  <a:gd name="csX301" fmla="*/ 4349516 w 4392597"/>
                  <a:gd name="csY301" fmla="*/ 336768 h 4755652"/>
                  <a:gd name="csX302" fmla="*/ 4364448 w 4392597"/>
                  <a:gd name="csY302" fmla="*/ 344660 h 4755652"/>
                  <a:gd name="csX303" fmla="*/ 4378868 w 4392597"/>
                  <a:gd name="csY303" fmla="*/ 418804 h 4755652"/>
                  <a:gd name="csX304" fmla="*/ 4323004 w 4392597"/>
                  <a:gd name="csY304" fmla="*/ 454855 h 4755652"/>
                  <a:gd name="csX305" fmla="*/ 4309151 w 4392597"/>
                  <a:gd name="csY305" fmla="*/ 458886 h 4755652"/>
                  <a:gd name="csX306" fmla="*/ 4257431 w 4392597"/>
                  <a:gd name="csY306" fmla="*/ 466266 h 4755652"/>
                  <a:gd name="csX307" fmla="*/ 4217634 w 4392597"/>
                  <a:gd name="csY307" fmla="*/ 500330 h 4755652"/>
                  <a:gd name="csX308" fmla="*/ 4087227 w 4392597"/>
                  <a:gd name="csY308" fmla="*/ 530930 h 4755652"/>
                  <a:gd name="csX309" fmla="*/ 4107495 w 4392597"/>
                  <a:gd name="csY309" fmla="*/ 559487 h 4755652"/>
                  <a:gd name="csX310" fmla="*/ 4097446 w 4392597"/>
                  <a:gd name="csY310" fmla="*/ 598262 h 4755652"/>
                  <a:gd name="csX311" fmla="*/ 4086944 w 4392597"/>
                  <a:gd name="csY311" fmla="*/ 603883 h 4755652"/>
                  <a:gd name="csX312" fmla="*/ 3219347 w 4392597"/>
                  <a:gd name="csY312" fmla="*/ 1063058 h 4755652"/>
                  <a:gd name="csX313" fmla="*/ 2959897 w 4392597"/>
                  <a:gd name="csY313" fmla="*/ 1158493 h 4755652"/>
                  <a:gd name="csX314" fmla="*/ 2944001 w 4392597"/>
                  <a:gd name="csY314" fmla="*/ 1165305 h 4755652"/>
                  <a:gd name="csX315" fmla="*/ 2995436 w 4392597"/>
                  <a:gd name="csY315" fmla="*/ 1348340 h 4755652"/>
                  <a:gd name="csX316" fmla="*/ 3279412 w 4392597"/>
                  <a:gd name="csY316" fmla="*/ 1956373 h 4755652"/>
                  <a:gd name="csX317" fmla="*/ 3302121 w 4392597"/>
                  <a:gd name="csY317" fmla="*/ 1993218 h 4755652"/>
                  <a:gd name="csX318" fmla="*/ 3291732 w 4392597"/>
                  <a:gd name="csY318" fmla="*/ 2031823 h 4755652"/>
                  <a:gd name="csX319" fmla="*/ 3261699 w 4392597"/>
                  <a:gd name="csY319" fmla="*/ 2047038 h 4755652"/>
                  <a:gd name="csX320" fmla="*/ 2995153 w 4392597"/>
                  <a:gd name="csY320" fmla="*/ 2135093 h 4755652"/>
                  <a:gd name="csX321" fmla="*/ 2976588 w 4392597"/>
                  <a:gd name="csY321" fmla="*/ 2140372 h 4755652"/>
                  <a:gd name="csX322" fmla="*/ 4069401 w 4392597"/>
                  <a:gd name="csY322" fmla="*/ 573339 h 4755652"/>
                  <a:gd name="csX323" fmla="*/ 3915434 w 4392597"/>
                  <a:gd name="csY323" fmla="*/ 363735 h 4755652"/>
                  <a:gd name="csX324" fmla="*/ 3880178 w 4392597"/>
                  <a:gd name="csY324" fmla="*/ 384060 h 4755652"/>
                  <a:gd name="csX325" fmla="*/ 3365139 w 4392597"/>
                  <a:gd name="csY325" fmla="*/ 659236 h 4755652"/>
                  <a:gd name="csX326" fmla="*/ 2798095 w 4392597"/>
                  <a:gd name="csY326" fmla="*/ 846982 h 4755652"/>
                  <a:gd name="csX327" fmla="*/ 2738484 w 4392597"/>
                  <a:gd name="csY327" fmla="*/ 858848 h 4755652"/>
                  <a:gd name="csX328" fmla="*/ 2747227 w 4392597"/>
                  <a:gd name="csY328" fmla="*/ 883317 h 4755652"/>
                  <a:gd name="csX329" fmla="*/ 2766246 w 4392597"/>
                  <a:gd name="csY329" fmla="*/ 991411 h 4755652"/>
                  <a:gd name="csX330" fmla="*/ 2755630 w 4392597"/>
                  <a:gd name="csY330" fmla="*/ 1037794 h 4755652"/>
                  <a:gd name="csX331" fmla="*/ 2700901 w 4392597"/>
                  <a:gd name="csY331" fmla="*/ 1050512 h 4755652"/>
                  <a:gd name="csX332" fmla="*/ 2672685 w 4392597"/>
                  <a:gd name="csY332" fmla="*/ 1021103 h 4755652"/>
                  <a:gd name="csX333" fmla="*/ 2650544 w 4392597"/>
                  <a:gd name="csY333" fmla="*/ 993285 h 4755652"/>
                  <a:gd name="csX334" fmla="*/ 2614266 w 4392597"/>
                  <a:gd name="csY334" fmla="*/ 1023431 h 4755652"/>
                  <a:gd name="csX335" fmla="*/ 2595361 w 4392597"/>
                  <a:gd name="csY335" fmla="*/ 1054259 h 4755652"/>
                  <a:gd name="csX336" fmla="*/ 2580657 w 4392597"/>
                  <a:gd name="csY336" fmla="*/ 1226449 h 4755652"/>
                  <a:gd name="csX337" fmla="*/ 2584290 w 4392597"/>
                  <a:gd name="csY337" fmla="*/ 1473977 h 4755652"/>
                  <a:gd name="csX338" fmla="*/ 2641176 w 4392597"/>
                  <a:gd name="csY338" fmla="*/ 1809673 h 4755652"/>
                  <a:gd name="csX339" fmla="*/ 2796903 w 4392597"/>
                  <a:gd name="csY339" fmla="*/ 2099894 h 4755652"/>
                  <a:gd name="csX340" fmla="*/ 2835508 w 4392597"/>
                  <a:gd name="csY340" fmla="*/ 2118856 h 4755652"/>
                  <a:gd name="csX341" fmla="*/ 2982946 w 4392597"/>
                  <a:gd name="csY341" fmla="*/ 2097282 h 4755652"/>
                  <a:gd name="csX342" fmla="*/ 3242964 w 4392597"/>
                  <a:gd name="csY342" fmla="*/ 2012805 h 4755652"/>
                  <a:gd name="csX343" fmla="*/ 3262324 w 4392597"/>
                  <a:gd name="csY343" fmla="*/ 2002415 h 4755652"/>
                  <a:gd name="csX344" fmla="*/ 3246087 w 4392597"/>
                  <a:gd name="csY344" fmla="*/ 1976300 h 4755652"/>
                  <a:gd name="csX345" fmla="*/ 3101487 w 4392597"/>
                  <a:gd name="csY345" fmla="*/ 1721278 h 4755652"/>
                  <a:gd name="csX346" fmla="*/ 2923506 w 4392597"/>
                  <a:gd name="csY346" fmla="*/ 1229572 h 4755652"/>
                  <a:gd name="csX347" fmla="*/ 2904033 w 4392597"/>
                  <a:gd name="csY347" fmla="*/ 1157982 h 4755652"/>
                  <a:gd name="csX348" fmla="*/ 2917034 w 4392597"/>
                  <a:gd name="csY348" fmla="*/ 1133570 h 4755652"/>
                  <a:gd name="csX349" fmla="*/ 2955355 w 4392597"/>
                  <a:gd name="csY349" fmla="*/ 1119376 h 4755652"/>
                  <a:gd name="csX350" fmla="*/ 3274416 w 4392597"/>
                  <a:gd name="csY350" fmla="*/ 998338 h 4755652"/>
                  <a:gd name="csX351" fmla="*/ 4028695 w 4392597"/>
                  <a:gd name="csY351" fmla="*/ 601214 h 4755652"/>
                  <a:gd name="csX352" fmla="*/ 4069571 w 4392597"/>
                  <a:gd name="csY352" fmla="*/ 573339 h 4755652"/>
                  <a:gd name="csX353" fmla="*/ 2267046 w 4392597"/>
                  <a:gd name="csY353" fmla="*/ 886553 h 4755652"/>
                  <a:gd name="csX354" fmla="*/ 2255067 w 4392597"/>
                  <a:gd name="csY354" fmla="*/ 883884 h 4755652"/>
                  <a:gd name="csX355" fmla="*/ 2118586 w 4392597"/>
                  <a:gd name="csY355" fmla="*/ 855782 h 4755652"/>
                  <a:gd name="csX356" fmla="*/ 1571299 w 4392597"/>
                  <a:gd name="csY356" fmla="*/ 654013 h 4755652"/>
                  <a:gd name="csX357" fmla="*/ 1124386 w 4392597"/>
                  <a:gd name="csY357" fmla="*/ 409096 h 4755652"/>
                  <a:gd name="csX358" fmla="*/ 1098441 w 4392597"/>
                  <a:gd name="csY358" fmla="*/ 394449 h 4755652"/>
                  <a:gd name="csX359" fmla="*/ 945837 w 4392597"/>
                  <a:gd name="csY359" fmla="*/ 602123 h 4755652"/>
                  <a:gd name="csX360" fmla="*/ 952934 w 4392597"/>
                  <a:gd name="csY360" fmla="*/ 609673 h 4755652"/>
                  <a:gd name="csX361" fmla="*/ 984669 w 4392597"/>
                  <a:gd name="csY361" fmla="*/ 631360 h 4755652"/>
                  <a:gd name="csX362" fmla="*/ 1560569 w 4392597"/>
                  <a:gd name="csY362" fmla="*/ 950592 h 4755652"/>
                  <a:gd name="csX363" fmla="*/ 2078334 w 4392597"/>
                  <a:gd name="csY363" fmla="*/ 1157414 h 4755652"/>
                  <a:gd name="csX364" fmla="*/ 2116883 w 4392597"/>
                  <a:gd name="csY364" fmla="*/ 1229912 h 4755652"/>
                  <a:gd name="csX365" fmla="*/ 1932940 w 4392597"/>
                  <a:gd name="csY365" fmla="*/ 1722357 h 4755652"/>
                  <a:gd name="csX366" fmla="*/ 1773409 w 4392597"/>
                  <a:gd name="csY366" fmla="*/ 2001961 h 4755652"/>
                  <a:gd name="csX367" fmla="*/ 1763474 w 4392597"/>
                  <a:gd name="csY367" fmla="*/ 2016892 h 4755652"/>
                  <a:gd name="csX368" fmla="*/ 1767051 w 4392597"/>
                  <a:gd name="csY368" fmla="*/ 2022115 h 4755652"/>
                  <a:gd name="csX369" fmla="*/ 2029794 w 4392597"/>
                  <a:gd name="csY369" fmla="*/ 2139010 h 4755652"/>
                  <a:gd name="csX370" fmla="*/ 2198067 w 4392597"/>
                  <a:gd name="csY370" fmla="*/ 2164614 h 4755652"/>
                  <a:gd name="csX371" fmla="*/ 2230030 w 4392597"/>
                  <a:gd name="csY371" fmla="*/ 2148491 h 4755652"/>
                  <a:gd name="csX372" fmla="*/ 2278457 w 4392597"/>
                  <a:gd name="csY372" fmla="*/ 2068498 h 4755652"/>
                  <a:gd name="csX373" fmla="*/ 2408750 w 4392597"/>
                  <a:gd name="csY373" fmla="*/ 1650085 h 4755652"/>
                  <a:gd name="csX374" fmla="*/ 2424362 w 4392597"/>
                  <a:gd name="csY374" fmla="*/ 1555389 h 4755652"/>
                  <a:gd name="csX375" fmla="*/ 2427939 w 4392597"/>
                  <a:gd name="csY375" fmla="*/ 1063001 h 4755652"/>
                  <a:gd name="csX376" fmla="*/ 2412213 w 4392597"/>
                  <a:gd name="csY376" fmla="*/ 1038930 h 4755652"/>
                  <a:gd name="csX377" fmla="*/ 2370031 w 4392597"/>
                  <a:gd name="csY377" fmla="*/ 1007421 h 4755652"/>
                  <a:gd name="csX378" fmla="*/ 2356973 w 4392597"/>
                  <a:gd name="csY378" fmla="*/ 996407 h 4755652"/>
                  <a:gd name="csX379" fmla="*/ 2332277 w 4392597"/>
                  <a:gd name="csY379" fmla="*/ 1017470 h 4755652"/>
                  <a:gd name="csX380" fmla="*/ 2294580 w 4392597"/>
                  <a:gd name="csY380" fmla="*/ 1047275 h 4755652"/>
                  <a:gd name="csX381" fmla="*/ 2243542 w 4392597"/>
                  <a:gd name="csY381" fmla="*/ 1028597 h 4755652"/>
                  <a:gd name="csX382" fmla="*/ 2240874 w 4392597"/>
                  <a:gd name="csY382" fmla="*/ 976480 h 4755652"/>
                  <a:gd name="csX383" fmla="*/ 2266989 w 4392597"/>
                  <a:gd name="csY383" fmla="*/ 886723 h 4755652"/>
                  <a:gd name="csX384" fmla="*/ 1516287 w 4392597"/>
                  <a:gd name="csY384" fmla="*/ 1534724 h 4755652"/>
                  <a:gd name="csX385" fmla="*/ 1505727 w 4392597"/>
                  <a:gd name="csY385" fmla="*/ 1566460 h 4755652"/>
                  <a:gd name="csX386" fmla="*/ 1430049 w 4392597"/>
                  <a:gd name="csY386" fmla="*/ 1628171 h 4755652"/>
                  <a:gd name="csX387" fmla="*/ 1322579 w 4392597"/>
                  <a:gd name="csY387" fmla="*/ 1585251 h 4755652"/>
                  <a:gd name="csX388" fmla="*/ 1287834 w 4392597"/>
                  <a:gd name="csY388" fmla="*/ 1524561 h 4755652"/>
                  <a:gd name="csX389" fmla="*/ 1243949 w 4392597"/>
                  <a:gd name="csY389" fmla="*/ 1547725 h 4755652"/>
                  <a:gd name="csX390" fmla="*/ 1078912 w 4392597"/>
                  <a:gd name="csY390" fmla="*/ 1738821 h 4755652"/>
                  <a:gd name="csX391" fmla="*/ 1048936 w 4392597"/>
                  <a:gd name="csY391" fmla="*/ 1893980 h 4755652"/>
                  <a:gd name="csX392" fmla="*/ 1067330 w 4392597"/>
                  <a:gd name="csY392" fmla="*/ 2094557 h 4755652"/>
                  <a:gd name="csX393" fmla="*/ 1147039 w 4392597"/>
                  <a:gd name="csY393" fmla="*/ 2264477 h 4755652"/>
                  <a:gd name="csX394" fmla="*/ 1162367 w 4392597"/>
                  <a:gd name="csY394" fmla="*/ 2279238 h 4755652"/>
                  <a:gd name="csX395" fmla="*/ 1163503 w 4392597"/>
                  <a:gd name="csY395" fmla="*/ 2266521 h 4755652"/>
                  <a:gd name="csX396" fmla="*/ 1147436 w 4392597"/>
                  <a:gd name="csY396" fmla="*/ 1952115 h 4755652"/>
                  <a:gd name="csX397" fmla="*/ 1125522 w 4392597"/>
                  <a:gd name="csY397" fmla="*/ 1737061 h 4755652"/>
                  <a:gd name="csX398" fmla="*/ 1136876 w 4392597"/>
                  <a:gd name="csY398" fmla="*/ 1718269 h 4755652"/>
                  <a:gd name="csX399" fmla="*/ 1156633 w 4392597"/>
                  <a:gd name="csY399" fmla="*/ 1727580 h 4755652"/>
                  <a:gd name="csX400" fmla="*/ 1164468 w 4392597"/>
                  <a:gd name="csY400" fmla="*/ 1757499 h 4755652"/>
                  <a:gd name="csX401" fmla="*/ 1176844 w 4392597"/>
                  <a:gd name="csY401" fmla="*/ 1869795 h 4755652"/>
                  <a:gd name="csX402" fmla="*/ 1198304 w 4392597"/>
                  <a:gd name="csY402" fmla="*/ 2121183 h 4755652"/>
                  <a:gd name="csX403" fmla="*/ 1201881 w 4392597"/>
                  <a:gd name="csY403" fmla="*/ 2184655 h 4755652"/>
                  <a:gd name="csX404" fmla="*/ 1227826 w 4392597"/>
                  <a:gd name="csY404" fmla="*/ 2184655 h 4755652"/>
                  <a:gd name="csX405" fmla="*/ 1482223 w 4392597"/>
                  <a:gd name="csY405" fmla="*/ 2171824 h 4755652"/>
                  <a:gd name="csX406" fmla="*/ 1640505 w 4392597"/>
                  <a:gd name="csY406" fmla="*/ 2161549 h 4755652"/>
                  <a:gd name="csX407" fmla="*/ 1665201 w 4392597"/>
                  <a:gd name="csY407" fmla="*/ 2156382 h 4755652"/>
                  <a:gd name="csX408" fmla="*/ 1675193 w 4392597"/>
                  <a:gd name="csY408" fmla="*/ 1840273 h 4755652"/>
                  <a:gd name="csX409" fmla="*/ 1646466 w 4392597"/>
                  <a:gd name="csY409" fmla="*/ 1840273 h 4755652"/>
                  <a:gd name="csX410" fmla="*/ 1610472 w 4392597"/>
                  <a:gd name="csY410" fmla="*/ 1841465 h 4755652"/>
                  <a:gd name="csX411" fmla="*/ 1580212 w 4392597"/>
                  <a:gd name="csY411" fmla="*/ 1807743 h 4755652"/>
                  <a:gd name="csX412" fmla="*/ 1581178 w 4392597"/>
                  <a:gd name="csY412" fmla="*/ 1798205 h 4755652"/>
                  <a:gd name="csX413" fmla="*/ 1574535 w 4392597"/>
                  <a:gd name="csY413" fmla="*/ 1776688 h 4755652"/>
                  <a:gd name="csX414" fmla="*/ 1568177 w 4392597"/>
                  <a:gd name="csY414" fmla="*/ 1739161 h 4755652"/>
                  <a:gd name="csX415" fmla="*/ 1569483 w 4392597"/>
                  <a:gd name="csY415" fmla="*/ 1726047 h 4755652"/>
                  <a:gd name="csX416" fmla="*/ 1568177 w 4392597"/>
                  <a:gd name="csY416" fmla="*/ 1691416 h 4755652"/>
                  <a:gd name="csX417" fmla="*/ 1566133 w 4392597"/>
                  <a:gd name="csY417" fmla="*/ 1678017 h 4755652"/>
                  <a:gd name="csX418" fmla="*/ 1572605 w 4392597"/>
                  <a:gd name="csY418" fmla="*/ 1633508 h 4755652"/>
                  <a:gd name="csX419" fmla="*/ 1584925 w 4392597"/>
                  <a:gd name="csY419" fmla="*/ 1596663 h 4755652"/>
                  <a:gd name="csX420" fmla="*/ 1587423 w 4392597"/>
                  <a:gd name="csY420" fmla="*/ 1563167 h 4755652"/>
                  <a:gd name="csX421" fmla="*/ 1516400 w 4392597"/>
                  <a:gd name="csY421" fmla="*/ 1534894 h 4755652"/>
                  <a:gd name="csX422" fmla="*/ 402695 w 4392597"/>
                  <a:gd name="csY422" fmla="*/ 1566687 h 4755652"/>
                  <a:gd name="csX423" fmla="*/ 496199 w 4392597"/>
                  <a:gd name="csY423" fmla="*/ 1533645 h 4755652"/>
                  <a:gd name="csX424" fmla="*/ 499151 w 4392597"/>
                  <a:gd name="csY424" fmla="*/ 1505713 h 4755652"/>
                  <a:gd name="csX425" fmla="*/ 400651 w 4392597"/>
                  <a:gd name="csY425" fmla="*/ 1355096 h 4755652"/>
                  <a:gd name="csX426" fmla="*/ 206092 w 4392597"/>
                  <a:gd name="csY426" fmla="*/ 1015483 h 4755652"/>
                  <a:gd name="csX427" fmla="*/ 189628 w 4392597"/>
                  <a:gd name="csY427" fmla="*/ 987437 h 4755652"/>
                  <a:gd name="csX428" fmla="*/ 110203 w 4392597"/>
                  <a:gd name="csY428" fmla="*/ 1041712 h 4755652"/>
                  <a:gd name="csX429" fmla="*/ 112815 w 4392597"/>
                  <a:gd name="csY429" fmla="*/ 1046481 h 4755652"/>
                  <a:gd name="csX430" fmla="*/ 127689 w 4392597"/>
                  <a:gd name="csY430" fmla="*/ 1041769 h 4755652"/>
                  <a:gd name="csX431" fmla="*/ 158517 w 4392597"/>
                  <a:gd name="csY431" fmla="*/ 1060333 h 4755652"/>
                  <a:gd name="csX432" fmla="*/ 183951 w 4392597"/>
                  <a:gd name="csY432" fmla="*/ 1089287 h 4755652"/>
                  <a:gd name="csX433" fmla="*/ 202004 w 4392597"/>
                  <a:gd name="csY433" fmla="*/ 1095305 h 4755652"/>
                  <a:gd name="csX434" fmla="*/ 212621 w 4392597"/>
                  <a:gd name="csY434" fmla="*/ 1112110 h 4755652"/>
                  <a:gd name="csX435" fmla="*/ 198200 w 4392597"/>
                  <a:gd name="csY435" fmla="*/ 1128176 h 4755652"/>
                  <a:gd name="csX436" fmla="*/ 168168 w 4392597"/>
                  <a:gd name="csY436" fmla="*/ 1123805 h 4755652"/>
                  <a:gd name="csX437" fmla="*/ 120933 w 4392597"/>
                  <a:gd name="csY437" fmla="*/ 1089628 h 4755652"/>
                  <a:gd name="csX438" fmla="*/ 74777 w 4392597"/>
                  <a:gd name="csY438" fmla="*/ 1102685 h 4755652"/>
                  <a:gd name="csX439" fmla="*/ 95556 w 4392597"/>
                  <a:gd name="csY439" fmla="*/ 1121420 h 4755652"/>
                  <a:gd name="csX440" fmla="*/ 137170 w 4392597"/>
                  <a:gd name="csY440" fmla="*/ 1129141 h 4755652"/>
                  <a:gd name="csX441" fmla="*/ 163399 w 4392597"/>
                  <a:gd name="csY441" fmla="*/ 1144754 h 4755652"/>
                  <a:gd name="csX442" fmla="*/ 179636 w 4392597"/>
                  <a:gd name="csY442" fmla="*/ 1183927 h 4755652"/>
                  <a:gd name="csX443" fmla="*/ 371924 w 4392597"/>
                  <a:gd name="csY443" fmla="*/ 1513718 h 4755652"/>
                  <a:gd name="csX444" fmla="*/ 402695 w 4392597"/>
                  <a:gd name="csY444" fmla="*/ 1566687 h 4755652"/>
                  <a:gd name="csX445" fmla="*/ 1170940 w 4392597"/>
                  <a:gd name="csY445" fmla="*/ 1095475 h 4755652"/>
                  <a:gd name="csX446" fmla="*/ 1149593 w 4392597"/>
                  <a:gd name="csY446" fmla="*/ 1075208 h 4755652"/>
                  <a:gd name="csX447" fmla="*/ 1149593 w 4392597"/>
                  <a:gd name="csY447" fmla="*/ 1051363 h 4755652"/>
                  <a:gd name="csX448" fmla="*/ 1171564 w 4392597"/>
                  <a:gd name="csY448" fmla="*/ 1049603 h 4755652"/>
                  <a:gd name="csX449" fmla="*/ 1193989 w 4392597"/>
                  <a:gd name="csY449" fmla="*/ 1063456 h 4755652"/>
                  <a:gd name="csX450" fmla="*/ 1225668 w 4392597"/>
                  <a:gd name="csY450" fmla="*/ 1063001 h 4755652"/>
                  <a:gd name="csX451" fmla="*/ 1231743 w 4392597"/>
                  <a:gd name="csY451" fmla="*/ 1048979 h 4755652"/>
                  <a:gd name="csX452" fmla="*/ 1220559 w 4392597"/>
                  <a:gd name="csY452" fmla="*/ 1038987 h 4755652"/>
                  <a:gd name="csX453" fmla="*/ 1191832 w 4392597"/>
                  <a:gd name="csY453" fmla="*/ 1037170 h 4755652"/>
                  <a:gd name="csX454" fmla="*/ 1158904 w 4392597"/>
                  <a:gd name="csY454" fmla="*/ 1031152 h 4755652"/>
                  <a:gd name="csX455" fmla="*/ 1145222 w 4392597"/>
                  <a:gd name="csY455" fmla="*/ 1009068 h 4755652"/>
                  <a:gd name="csX456" fmla="*/ 1167533 w 4392597"/>
                  <a:gd name="csY456" fmla="*/ 995102 h 4755652"/>
                  <a:gd name="csX457" fmla="*/ 1179342 w 4392597"/>
                  <a:gd name="csY457" fmla="*/ 997259 h 4755652"/>
                  <a:gd name="csX458" fmla="*/ 1216528 w 4392597"/>
                  <a:gd name="csY458" fmla="*/ 1000041 h 4755652"/>
                  <a:gd name="csX459" fmla="*/ 1132108 w 4392597"/>
                  <a:gd name="csY459" fmla="*/ 971484 h 4755652"/>
                  <a:gd name="csX460" fmla="*/ 1042180 w 4392597"/>
                  <a:gd name="csY460" fmla="*/ 1150942 h 4755652"/>
                  <a:gd name="csX461" fmla="*/ 831043 w 4392597"/>
                  <a:gd name="csY461" fmla="*/ 1525016 h 4755652"/>
                  <a:gd name="csX462" fmla="*/ 826274 w 4392597"/>
                  <a:gd name="csY462" fmla="*/ 1556524 h 4755652"/>
                  <a:gd name="csX463" fmla="*/ 888837 w 4392597"/>
                  <a:gd name="csY463" fmla="*/ 1637028 h 4755652"/>
                  <a:gd name="csX464" fmla="*/ 895707 w 4392597"/>
                  <a:gd name="csY464" fmla="*/ 1627036 h 4755652"/>
                  <a:gd name="csX465" fmla="*/ 1077833 w 4392597"/>
                  <a:gd name="csY465" fmla="*/ 1267098 h 4755652"/>
                  <a:gd name="csX466" fmla="*/ 1130688 w 4392597"/>
                  <a:gd name="csY466" fmla="*/ 1167463 h 4755652"/>
                  <a:gd name="csX467" fmla="*/ 1170940 w 4392597"/>
                  <a:gd name="csY467" fmla="*/ 1095532 h 4755652"/>
                  <a:gd name="csX468" fmla="*/ 2465182 w 4392597"/>
                  <a:gd name="csY468" fmla="*/ 671158 h 4755652"/>
                  <a:gd name="csX469" fmla="*/ 2522068 w 4392597"/>
                  <a:gd name="csY469" fmla="*/ 661847 h 4755652"/>
                  <a:gd name="csX470" fmla="*/ 2548808 w 4392597"/>
                  <a:gd name="csY470" fmla="*/ 637833 h 4755652"/>
                  <a:gd name="csX471" fmla="*/ 2593260 w 4392597"/>
                  <a:gd name="csY471" fmla="*/ 641466 h 4755652"/>
                  <a:gd name="csX472" fmla="*/ 2649124 w 4392597"/>
                  <a:gd name="csY472" fmla="*/ 674962 h 4755652"/>
                  <a:gd name="csX473" fmla="*/ 2713391 w 4392597"/>
                  <a:gd name="csY473" fmla="*/ 595480 h 4755652"/>
                  <a:gd name="csX474" fmla="*/ 2632433 w 4392597"/>
                  <a:gd name="csY474" fmla="*/ 497661 h 4755652"/>
                  <a:gd name="csX475" fmla="*/ 2425441 w 4392597"/>
                  <a:gd name="csY475" fmla="*/ 490338 h 4755652"/>
                  <a:gd name="csX476" fmla="*/ 2343575 w 4392597"/>
                  <a:gd name="csY476" fmla="*/ 568968 h 4755652"/>
                  <a:gd name="csX477" fmla="*/ 2338806 w 4392597"/>
                  <a:gd name="csY477" fmla="*/ 643226 h 4755652"/>
                  <a:gd name="csX478" fmla="*/ 2383429 w 4392597"/>
                  <a:gd name="csY478" fmla="*/ 671158 h 4755652"/>
                  <a:gd name="csX479" fmla="*/ 2439066 w 4392597"/>
                  <a:gd name="csY479" fmla="*/ 641239 h 4755652"/>
                  <a:gd name="csX480" fmla="*/ 2501743 w 4392597"/>
                  <a:gd name="csY480" fmla="*/ 568513 h 4755652"/>
                  <a:gd name="csX481" fmla="*/ 2536090 w 4392597"/>
                  <a:gd name="csY481" fmla="*/ 558067 h 4755652"/>
                  <a:gd name="csX482" fmla="*/ 2528199 w 4392597"/>
                  <a:gd name="csY482" fmla="*/ 593607 h 4755652"/>
                  <a:gd name="csX483" fmla="*/ 2481986 w 4392597"/>
                  <a:gd name="csY483" fmla="*/ 645724 h 4755652"/>
                  <a:gd name="csX484" fmla="*/ 2465182 w 4392597"/>
                  <a:gd name="csY484" fmla="*/ 671271 h 4755652"/>
                  <a:gd name="csX485" fmla="*/ 1743944 w 4392597"/>
                  <a:gd name="csY485" fmla="*/ 3541119 h 4755652"/>
                  <a:gd name="csX486" fmla="*/ 1908584 w 4392597"/>
                  <a:gd name="csY486" fmla="*/ 3652450 h 4755652"/>
                  <a:gd name="csX487" fmla="*/ 1983183 w 4392597"/>
                  <a:gd name="csY487" fmla="*/ 3106583 h 4755652"/>
                  <a:gd name="csX488" fmla="*/ 1977677 w 4392597"/>
                  <a:gd name="csY488" fmla="*/ 3104709 h 4755652"/>
                  <a:gd name="csX489" fmla="*/ 1743944 w 4392597"/>
                  <a:gd name="csY489" fmla="*/ 3541176 h 4755652"/>
                  <a:gd name="csX490" fmla="*/ 2259325 w 4392597"/>
                  <a:gd name="csY490" fmla="*/ 4152899 h 4755652"/>
                  <a:gd name="csX491" fmla="*/ 2265229 w 4392597"/>
                  <a:gd name="csY491" fmla="*/ 4139444 h 4755652"/>
                  <a:gd name="csX492" fmla="*/ 2312293 w 4392597"/>
                  <a:gd name="csY492" fmla="*/ 3903782 h 4755652"/>
                  <a:gd name="csX493" fmla="*/ 2304005 w 4392597"/>
                  <a:gd name="csY493" fmla="*/ 3880505 h 4755652"/>
                  <a:gd name="csX494" fmla="*/ 2069648 w 4392597"/>
                  <a:gd name="csY494" fmla="*/ 3738460 h 4755652"/>
                  <a:gd name="csX495" fmla="*/ 1980856 w 4392597"/>
                  <a:gd name="csY495" fmla="*/ 3722791 h 4755652"/>
                  <a:gd name="csX496" fmla="*/ 2259268 w 4392597"/>
                  <a:gd name="csY496" fmla="*/ 4152899 h 4755652"/>
                  <a:gd name="csX497" fmla="*/ 2897731 w 4392597"/>
                  <a:gd name="csY497" fmla="*/ 3571039 h 4755652"/>
                  <a:gd name="csX498" fmla="*/ 2703115 w 4392597"/>
                  <a:gd name="csY498" fmla="*/ 3532774 h 4755652"/>
                  <a:gd name="csX499" fmla="*/ 2809507 w 4392597"/>
                  <a:gd name="csY499" fmla="*/ 3785127 h 4755652"/>
                  <a:gd name="csX500" fmla="*/ 2862702 w 4392597"/>
                  <a:gd name="csY500" fmla="*/ 3832646 h 4755652"/>
                  <a:gd name="csX501" fmla="*/ 2907666 w 4392597"/>
                  <a:gd name="csY501" fmla="*/ 3846612 h 4755652"/>
                  <a:gd name="csX502" fmla="*/ 2958818 w 4392597"/>
                  <a:gd name="csY502" fmla="*/ 3799945 h 4755652"/>
                  <a:gd name="csX503" fmla="*/ 2951438 w 4392597"/>
                  <a:gd name="csY503" fmla="*/ 3743229 h 4755652"/>
                  <a:gd name="csX504" fmla="*/ 2897731 w 4392597"/>
                  <a:gd name="csY504" fmla="*/ 3570982 h 4755652"/>
                  <a:gd name="csX505" fmla="*/ 425234 w 4392597"/>
                  <a:gd name="csY505" fmla="*/ 2934619 h 4755652"/>
                  <a:gd name="csX506" fmla="*/ 515275 w 4392597"/>
                  <a:gd name="csY506" fmla="*/ 2648202 h 4755652"/>
                  <a:gd name="csX507" fmla="*/ 443685 w 4392597"/>
                  <a:gd name="csY507" fmla="*/ 2589386 h 4755652"/>
                  <a:gd name="csX508" fmla="*/ 385039 w 4392597"/>
                  <a:gd name="csY508" fmla="*/ 2578315 h 4755652"/>
                  <a:gd name="csX509" fmla="*/ 324462 w 4392597"/>
                  <a:gd name="csY509" fmla="*/ 2927750 h 4755652"/>
                  <a:gd name="csX510" fmla="*/ 425177 w 4392597"/>
                  <a:gd name="csY510" fmla="*/ 2934733 h 4755652"/>
                  <a:gd name="csX511" fmla="*/ 4214795 w 4392597"/>
                  <a:gd name="csY511" fmla="*/ 452584 h 4755652"/>
                  <a:gd name="csX512" fmla="*/ 4205598 w 4392597"/>
                  <a:gd name="csY512" fmla="*/ 397458 h 4755652"/>
                  <a:gd name="csX513" fmla="*/ 4120212 w 4392597"/>
                  <a:gd name="csY513" fmla="*/ 346703 h 4755652"/>
                  <a:gd name="csX514" fmla="*/ 4102499 w 4392597"/>
                  <a:gd name="csY514" fmla="*/ 327628 h 4755652"/>
                  <a:gd name="csX515" fmla="*/ 4104202 w 4392597"/>
                  <a:gd name="csY515" fmla="*/ 308212 h 4755652"/>
                  <a:gd name="csX516" fmla="*/ 4123165 w 4392597"/>
                  <a:gd name="csY516" fmla="*/ 303443 h 4755652"/>
                  <a:gd name="csX517" fmla="*/ 4143489 w 4392597"/>
                  <a:gd name="csY517" fmla="*/ 315649 h 4755652"/>
                  <a:gd name="csX518" fmla="*/ 4202022 w 4392597"/>
                  <a:gd name="csY518" fmla="*/ 353175 h 4755652"/>
                  <a:gd name="csX519" fmla="*/ 4230919 w 4392597"/>
                  <a:gd name="csY519" fmla="*/ 354197 h 4755652"/>
                  <a:gd name="csX520" fmla="*/ 4220018 w 4392597"/>
                  <a:gd name="csY520" fmla="*/ 334838 h 4755652"/>
                  <a:gd name="csX521" fmla="*/ 4137755 w 4392597"/>
                  <a:gd name="csY521" fmla="*/ 257571 h 4755652"/>
                  <a:gd name="csX522" fmla="*/ 4102329 w 4392597"/>
                  <a:gd name="csY522" fmla="*/ 248373 h 4755652"/>
                  <a:gd name="csX523" fmla="*/ 4075249 w 4392597"/>
                  <a:gd name="csY523" fmla="*/ 257854 h 4755652"/>
                  <a:gd name="csX524" fmla="*/ 3953812 w 4392597"/>
                  <a:gd name="csY524" fmla="*/ 350223 h 4755652"/>
                  <a:gd name="csX525" fmla="*/ 4032215 w 4392597"/>
                  <a:gd name="csY525" fmla="*/ 455479 h 4755652"/>
                  <a:gd name="csX526" fmla="*/ 4091656 w 4392597"/>
                  <a:gd name="csY526" fmla="*/ 493687 h 4755652"/>
                  <a:gd name="csX527" fmla="*/ 4214795 w 4392597"/>
                  <a:gd name="csY527" fmla="*/ 452527 h 4755652"/>
                  <a:gd name="csX528" fmla="*/ 799194 w 4392597"/>
                  <a:gd name="csY528" fmla="*/ 482390 h 4755652"/>
                  <a:gd name="csX529" fmla="*/ 862892 w 4392597"/>
                  <a:gd name="csY529" fmla="*/ 522130 h 4755652"/>
                  <a:gd name="csX530" fmla="*/ 970874 w 4392597"/>
                  <a:gd name="csY530" fmla="*/ 495731 h 4755652"/>
                  <a:gd name="csX531" fmla="*/ 1061426 w 4392597"/>
                  <a:gd name="csY531" fmla="*/ 381732 h 4755652"/>
                  <a:gd name="csX532" fmla="*/ 936753 w 4392597"/>
                  <a:gd name="csY532" fmla="*/ 287376 h 4755652"/>
                  <a:gd name="csX533" fmla="*/ 911830 w 4392597"/>
                  <a:gd name="csY533" fmla="*/ 278917 h 4755652"/>
                  <a:gd name="csX534" fmla="*/ 878448 w 4392597"/>
                  <a:gd name="csY534" fmla="*/ 286525 h 4755652"/>
                  <a:gd name="csX535" fmla="*/ 792438 w 4392597"/>
                  <a:gd name="csY535" fmla="*/ 366858 h 4755652"/>
                  <a:gd name="csX536" fmla="*/ 789883 w 4392597"/>
                  <a:gd name="csY536" fmla="*/ 391610 h 4755652"/>
                  <a:gd name="csX537" fmla="*/ 817929 w 4392597"/>
                  <a:gd name="csY537" fmla="*/ 380994 h 4755652"/>
                  <a:gd name="csX538" fmla="*/ 868116 w 4392597"/>
                  <a:gd name="csY538" fmla="*/ 348123 h 4755652"/>
                  <a:gd name="csX539" fmla="*/ 885829 w 4392597"/>
                  <a:gd name="csY539" fmla="*/ 335746 h 4755652"/>
                  <a:gd name="csX540" fmla="*/ 910070 w 4392597"/>
                  <a:gd name="csY540" fmla="*/ 337960 h 4755652"/>
                  <a:gd name="csX541" fmla="*/ 908254 w 4392597"/>
                  <a:gd name="csY541" fmla="*/ 363849 h 4755652"/>
                  <a:gd name="csX542" fmla="*/ 888554 w 4392597"/>
                  <a:gd name="csY542" fmla="*/ 381335 h 4755652"/>
                  <a:gd name="csX543" fmla="*/ 807937 w 4392597"/>
                  <a:gd name="csY543" fmla="*/ 431862 h 4755652"/>
                  <a:gd name="csX544" fmla="*/ 799194 w 4392597"/>
                  <a:gd name="csY544" fmla="*/ 482390 h 4755652"/>
                  <a:gd name="csX545" fmla="*/ 804303 w 4392597"/>
                  <a:gd name="csY545" fmla="*/ 1333295 h 4755652"/>
                  <a:gd name="csX546" fmla="*/ 742875 w 4392597"/>
                  <a:gd name="csY546" fmla="*/ 1291284 h 4755652"/>
                  <a:gd name="csX547" fmla="*/ 670718 w 4392597"/>
                  <a:gd name="csY547" fmla="*/ 1283052 h 4755652"/>
                  <a:gd name="csX548" fmla="*/ 600490 w 4392597"/>
                  <a:gd name="csY548" fmla="*/ 1303490 h 4755652"/>
                  <a:gd name="csX549" fmla="*/ 547294 w 4392597"/>
                  <a:gd name="csY549" fmla="*/ 1351292 h 4755652"/>
                  <a:gd name="csX550" fmla="*/ 547238 w 4392597"/>
                  <a:gd name="csY550" fmla="*/ 1391487 h 4755652"/>
                  <a:gd name="csX551" fmla="*/ 634043 w 4392597"/>
                  <a:gd name="csY551" fmla="*/ 1527287 h 4755652"/>
                  <a:gd name="csX552" fmla="*/ 672762 w 4392597"/>
                  <a:gd name="csY552" fmla="*/ 1540004 h 4755652"/>
                  <a:gd name="csX553" fmla="*/ 774157 w 4392597"/>
                  <a:gd name="csY553" fmla="*/ 1502704 h 4755652"/>
                  <a:gd name="csX554" fmla="*/ 803906 w 4392597"/>
                  <a:gd name="csY554" fmla="*/ 1430263 h 4755652"/>
                  <a:gd name="csX555" fmla="*/ 804360 w 4392597"/>
                  <a:gd name="csY555" fmla="*/ 1333295 h 4755652"/>
                  <a:gd name="csX556" fmla="*/ 2750974 w 4392597"/>
                  <a:gd name="csY556" fmla="*/ 586170 h 4755652"/>
                  <a:gd name="csX557" fmla="*/ 2758128 w 4392597"/>
                  <a:gd name="csY557" fmla="*/ 584239 h 4755652"/>
                  <a:gd name="csX558" fmla="*/ 2761761 w 4392597"/>
                  <a:gd name="csY558" fmla="*/ 496015 h 4755652"/>
                  <a:gd name="csX559" fmla="*/ 2744616 w 4392597"/>
                  <a:gd name="csY559" fmla="*/ 431805 h 4755652"/>
                  <a:gd name="csX560" fmla="*/ 2604899 w 4392597"/>
                  <a:gd name="csY560" fmla="*/ 327060 h 4755652"/>
                  <a:gd name="csX561" fmla="*/ 2526155 w 4392597"/>
                  <a:gd name="csY561" fmla="*/ 323938 h 4755652"/>
                  <a:gd name="csX562" fmla="*/ 2453316 w 4392597"/>
                  <a:gd name="csY562" fmla="*/ 358966 h 4755652"/>
                  <a:gd name="csX563" fmla="*/ 2413121 w 4392597"/>
                  <a:gd name="csY563" fmla="*/ 453833 h 4755652"/>
                  <a:gd name="csX564" fmla="*/ 2611882 w 4392597"/>
                  <a:gd name="csY564" fmla="*/ 445942 h 4755652"/>
                  <a:gd name="csX565" fmla="*/ 2751031 w 4392597"/>
                  <a:gd name="csY565" fmla="*/ 586170 h 4755652"/>
                  <a:gd name="csX566" fmla="*/ 1376059 w 4392597"/>
                  <a:gd name="csY566" fmla="*/ 1206976 h 4755652"/>
                  <a:gd name="csX567" fmla="*/ 1254339 w 4392597"/>
                  <a:gd name="csY567" fmla="*/ 1328867 h 4755652"/>
                  <a:gd name="csX568" fmla="*/ 1284655 w 4392597"/>
                  <a:gd name="csY568" fmla="*/ 1424528 h 4755652"/>
                  <a:gd name="csX569" fmla="*/ 1373390 w 4392597"/>
                  <a:gd name="csY569" fmla="*/ 1497765 h 4755652"/>
                  <a:gd name="csX570" fmla="*/ 1524802 w 4392597"/>
                  <a:gd name="csY570" fmla="*/ 1407554 h 4755652"/>
                  <a:gd name="csX571" fmla="*/ 1544446 w 4392597"/>
                  <a:gd name="csY571" fmla="*/ 1318705 h 4755652"/>
                  <a:gd name="csX572" fmla="*/ 1546944 w 4392597"/>
                  <a:gd name="csY572" fmla="*/ 1287253 h 4755652"/>
                  <a:gd name="csX573" fmla="*/ 1376002 w 4392597"/>
                  <a:gd name="csY573" fmla="*/ 1207033 h 4755652"/>
                  <a:gd name="csX574" fmla="*/ 775179 w 4392597"/>
                  <a:gd name="csY574" fmla="*/ 2591203 h 4755652"/>
                  <a:gd name="csX575" fmla="*/ 712956 w 4392597"/>
                  <a:gd name="csY575" fmla="*/ 2617545 h 4755652"/>
                  <a:gd name="csX576" fmla="*/ 666687 w 4392597"/>
                  <a:gd name="csY576" fmla="*/ 2651949 h 4755652"/>
                  <a:gd name="csX577" fmla="*/ 649882 w 4392597"/>
                  <a:gd name="csY577" fmla="*/ 2683742 h 4755652"/>
                  <a:gd name="csX578" fmla="*/ 644716 w 4392597"/>
                  <a:gd name="csY578" fmla="*/ 2904757 h 4755652"/>
                  <a:gd name="csX579" fmla="*/ 645965 w 4392597"/>
                  <a:gd name="csY579" fmla="*/ 2923038 h 4755652"/>
                  <a:gd name="csX580" fmla="*/ 769672 w 4392597"/>
                  <a:gd name="csY580" fmla="*/ 2904757 h 4755652"/>
                  <a:gd name="csX581" fmla="*/ 775179 w 4392597"/>
                  <a:gd name="csY581" fmla="*/ 2591203 h 4755652"/>
                  <a:gd name="csX582" fmla="*/ 277398 w 4392597"/>
                  <a:gd name="csY582" fmla="*/ 2466984 h 4755652"/>
                  <a:gd name="csX583" fmla="*/ 213983 w 4392597"/>
                  <a:gd name="csY583" fmla="*/ 2619475 h 4755652"/>
                  <a:gd name="csX584" fmla="*/ 302208 w 4392597"/>
                  <a:gd name="csY584" fmla="*/ 2582516 h 4755652"/>
                  <a:gd name="csX585" fmla="*/ 337974 w 4392597"/>
                  <a:gd name="csY585" fmla="*/ 2558275 h 4755652"/>
                  <a:gd name="csX586" fmla="*/ 465656 w 4392597"/>
                  <a:gd name="csY586" fmla="*/ 2557877 h 4755652"/>
                  <a:gd name="csX587" fmla="*/ 519646 w 4392597"/>
                  <a:gd name="csY587" fmla="*/ 2601592 h 4755652"/>
                  <a:gd name="csX588" fmla="*/ 537019 w 4392597"/>
                  <a:gd name="csY588" fmla="*/ 2615161 h 4755652"/>
                  <a:gd name="csX589" fmla="*/ 532931 w 4392597"/>
                  <a:gd name="csY589" fmla="*/ 2448477 h 4755652"/>
                  <a:gd name="csX590" fmla="*/ 490522 w 4392597"/>
                  <a:gd name="csY590" fmla="*/ 2448647 h 4755652"/>
                  <a:gd name="csX591" fmla="*/ 277398 w 4392597"/>
                  <a:gd name="csY591" fmla="*/ 2466984 h 4755652"/>
                  <a:gd name="csX592" fmla="*/ 369767 w 4392597"/>
                  <a:gd name="csY592" fmla="*/ 2277137 h 4755652"/>
                  <a:gd name="csX593" fmla="*/ 302719 w 4392597"/>
                  <a:gd name="csY593" fmla="*/ 2425597 h 4755652"/>
                  <a:gd name="csX594" fmla="*/ 533101 w 4392597"/>
                  <a:gd name="csY594" fmla="*/ 2405727 h 4755652"/>
                  <a:gd name="csX595" fmla="*/ 532761 w 4392597"/>
                  <a:gd name="csY595" fmla="*/ 2283666 h 4755652"/>
                  <a:gd name="csX596" fmla="*/ 369710 w 4392597"/>
                  <a:gd name="csY596" fmla="*/ 2277137 h 4755652"/>
                  <a:gd name="csX597" fmla="*/ 574375 w 4392597"/>
                  <a:gd name="csY597" fmla="*/ 2645988 h 4755652"/>
                  <a:gd name="csX598" fmla="*/ 622234 w 4392597"/>
                  <a:gd name="csY598" fmla="*/ 2635599 h 4755652"/>
                  <a:gd name="csX599" fmla="*/ 679006 w 4392597"/>
                  <a:gd name="csY599" fmla="*/ 2595460 h 4755652"/>
                  <a:gd name="csX600" fmla="*/ 713354 w 4392597"/>
                  <a:gd name="csY600" fmla="*/ 2529718 h 4755652"/>
                  <a:gd name="csX601" fmla="*/ 711480 w 4392597"/>
                  <a:gd name="csY601" fmla="*/ 2449839 h 4755652"/>
                  <a:gd name="csX602" fmla="*/ 574375 w 4392597"/>
                  <a:gd name="csY602" fmla="*/ 2447057 h 4755652"/>
                  <a:gd name="csX603" fmla="*/ 574375 w 4392597"/>
                  <a:gd name="csY603" fmla="*/ 2645988 h 4755652"/>
                  <a:gd name="csX604" fmla="*/ 735779 w 4392597"/>
                  <a:gd name="csY604" fmla="*/ 2109886 h 4755652"/>
                  <a:gd name="csX605" fmla="*/ 742648 w 4392597"/>
                  <a:gd name="csY605" fmla="*/ 2253179 h 4755652"/>
                  <a:gd name="csX606" fmla="*/ 867775 w 4392597"/>
                  <a:gd name="csY606" fmla="*/ 2258459 h 4755652"/>
                  <a:gd name="csX607" fmla="*/ 838480 w 4392597"/>
                  <a:gd name="csY607" fmla="*/ 2091889 h 4755652"/>
                  <a:gd name="csX608" fmla="*/ 735779 w 4392597"/>
                  <a:gd name="csY608" fmla="*/ 2109886 h 4755652"/>
                  <a:gd name="csX609" fmla="*/ 2359585 w 4392597"/>
                  <a:gd name="csY609" fmla="*/ 1979423 h 4755652"/>
                  <a:gd name="csX610" fmla="*/ 2654234 w 4392597"/>
                  <a:gd name="csY610" fmla="*/ 1950980 h 4755652"/>
                  <a:gd name="csX611" fmla="*/ 2631128 w 4392597"/>
                  <a:gd name="csY611" fmla="*/ 1899089 h 4755652"/>
                  <a:gd name="csX612" fmla="*/ 2385587 w 4392597"/>
                  <a:gd name="csY612" fmla="*/ 1907889 h 4755652"/>
                  <a:gd name="csX613" fmla="*/ 2359528 w 4392597"/>
                  <a:gd name="csY613" fmla="*/ 1979423 h 4755652"/>
                  <a:gd name="csX614" fmla="*/ 752186 w 4392597"/>
                  <a:gd name="csY614" fmla="*/ 2552427 h 4755652"/>
                  <a:gd name="csX615" fmla="*/ 832008 w 4392597"/>
                  <a:gd name="csY615" fmla="*/ 2553506 h 4755652"/>
                  <a:gd name="csX616" fmla="*/ 906096 w 4392597"/>
                  <a:gd name="csY616" fmla="*/ 2581722 h 4755652"/>
                  <a:gd name="csX617" fmla="*/ 893266 w 4392597"/>
                  <a:gd name="csY617" fmla="*/ 2446546 h 4755652"/>
                  <a:gd name="csX618" fmla="*/ 752243 w 4392597"/>
                  <a:gd name="csY618" fmla="*/ 2453075 h 4755652"/>
                  <a:gd name="csX619" fmla="*/ 752243 w 4392597"/>
                  <a:gd name="csY619" fmla="*/ 2552484 h 4755652"/>
                  <a:gd name="csX620" fmla="*/ 1124954 w 4392597"/>
                  <a:gd name="csY620" fmla="*/ 3241588 h 4755652"/>
                  <a:gd name="csX621" fmla="*/ 1126430 w 4392597"/>
                  <a:gd name="csY621" fmla="*/ 3244540 h 4755652"/>
                  <a:gd name="csX622" fmla="*/ 1355791 w 4392597"/>
                  <a:gd name="csY622" fmla="*/ 3244540 h 4755652"/>
                  <a:gd name="csX623" fmla="*/ 1351987 w 4392597"/>
                  <a:gd name="csY623" fmla="*/ 3145699 h 4755652"/>
                  <a:gd name="csX624" fmla="*/ 1327518 w 4392597"/>
                  <a:gd name="csY624" fmla="*/ 3143826 h 4755652"/>
                  <a:gd name="csX625" fmla="*/ 1257972 w 4392597"/>
                  <a:gd name="csY625" fmla="*/ 3145643 h 4755652"/>
                  <a:gd name="csX626" fmla="*/ 1232424 w 4392597"/>
                  <a:gd name="csY626" fmla="*/ 3158757 h 4755652"/>
                  <a:gd name="csX627" fmla="*/ 1138920 w 4392597"/>
                  <a:gd name="csY627" fmla="*/ 3234378 h 4755652"/>
                  <a:gd name="csX628" fmla="*/ 1124954 w 4392597"/>
                  <a:gd name="csY628" fmla="*/ 3241531 h 4755652"/>
                  <a:gd name="csX629" fmla="*/ 748496 w 4392597"/>
                  <a:gd name="csY629" fmla="*/ 2411915 h 4755652"/>
                  <a:gd name="csX630" fmla="*/ 890257 w 4392597"/>
                  <a:gd name="csY630" fmla="*/ 2411915 h 4755652"/>
                  <a:gd name="csX631" fmla="*/ 873850 w 4392597"/>
                  <a:gd name="csY631" fmla="*/ 2297859 h 4755652"/>
                  <a:gd name="csX632" fmla="*/ 744238 w 4392597"/>
                  <a:gd name="csY632" fmla="*/ 2292125 h 4755652"/>
                  <a:gd name="csX633" fmla="*/ 748553 w 4392597"/>
                  <a:gd name="csY633" fmla="*/ 2411858 h 4755652"/>
                  <a:gd name="csX634" fmla="*/ 708698 w 4392597"/>
                  <a:gd name="csY634" fmla="*/ 2408282 h 4755652"/>
                  <a:gd name="csX635" fmla="*/ 703816 w 4392597"/>
                  <a:gd name="csY635" fmla="*/ 2290138 h 4755652"/>
                  <a:gd name="csX636" fmla="*/ 576759 w 4392597"/>
                  <a:gd name="csY636" fmla="*/ 2286107 h 4755652"/>
                  <a:gd name="csX637" fmla="*/ 576759 w 4392597"/>
                  <a:gd name="csY637" fmla="*/ 2408225 h 4755652"/>
                  <a:gd name="csX638" fmla="*/ 708698 w 4392597"/>
                  <a:gd name="csY638" fmla="*/ 2408225 h 4755652"/>
                  <a:gd name="csX639" fmla="*/ 577327 w 4392597"/>
                  <a:gd name="csY639" fmla="*/ 2247048 h 4755652"/>
                  <a:gd name="csX640" fmla="*/ 703248 w 4392597"/>
                  <a:gd name="csY640" fmla="*/ 2251079 h 4755652"/>
                  <a:gd name="csX641" fmla="*/ 697458 w 4392597"/>
                  <a:gd name="csY641" fmla="*/ 2116755 h 4755652"/>
                  <a:gd name="csX642" fmla="*/ 577327 w 4392597"/>
                  <a:gd name="csY642" fmla="*/ 2138102 h 4755652"/>
                  <a:gd name="csX643" fmla="*/ 577327 w 4392597"/>
                  <a:gd name="csY643" fmla="*/ 2247048 h 4755652"/>
                  <a:gd name="csX644" fmla="*/ 1740992 w 4392597"/>
                  <a:gd name="csY644" fmla="*/ 3240509 h 4755652"/>
                  <a:gd name="csX645" fmla="*/ 1742639 w 4392597"/>
                  <a:gd name="csY645" fmla="*/ 3234321 h 4755652"/>
                  <a:gd name="csX646" fmla="*/ 1676101 w 4392597"/>
                  <a:gd name="csY646" fmla="*/ 3202869 h 4755652"/>
                  <a:gd name="csX647" fmla="*/ 1611835 w 4392597"/>
                  <a:gd name="csY647" fmla="*/ 3158303 h 4755652"/>
                  <a:gd name="csX648" fmla="*/ 1598720 w 4392597"/>
                  <a:gd name="csY648" fmla="*/ 3149957 h 4755652"/>
                  <a:gd name="csX649" fmla="*/ 1511575 w 4392597"/>
                  <a:gd name="csY649" fmla="*/ 3156940 h 4755652"/>
                  <a:gd name="csX650" fmla="*/ 1516343 w 4392597"/>
                  <a:gd name="csY650" fmla="*/ 3241020 h 4755652"/>
                  <a:gd name="csX651" fmla="*/ 1740992 w 4392597"/>
                  <a:gd name="csY651" fmla="*/ 3240509 h 4755652"/>
                  <a:gd name="csX652" fmla="*/ 1802988 w 4392597"/>
                  <a:gd name="csY652" fmla="*/ 1883761 h 4755652"/>
                  <a:gd name="csX653" fmla="*/ 1845851 w 4392597"/>
                  <a:gd name="csY653" fmla="*/ 1805642 h 4755652"/>
                  <a:gd name="csX654" fmla="*/ 1844886 w 4392597"/>
                  <a:gd name="csY654" fmla="*/ 1783387 h 4755652"/>
                  <a:gd name="csX655" fmla="*/ 1776021 w 4392597"/>
                  <a:gd name="csY655" fmla="*/ 1695958 h 4755652"/>
                  <a:gd name="csX656" fmla="*/ 1746329 w 4392597"/>
                  <a:gd name="csY656" fmla="*/ 1678983 h 4755652"/>
                  <a:gd name="csX657" fmla="*/ 1726912 w 4392597"/>
                  <a:gd name="csY657" fmla="*/ 1763460 h 4755652"/>
                  <a:gd name="csX658" fmla="*/ 1803044 w 4392597"/>
                  <a:gd name="csY658" fmla="*/ 1883761 h 4755652"/>
                  <a:gd name="csX659" fmla="*/ 2616934 w 4392597"/>
                  <a:gd name="csY659" fmla="*/ 1863436 h 4755652"/>
                  <a:gd name="csX660" fmla="*/ 2606204 w 4392597"/>
                  <a:gd name="csY660" fmla="*/ 1828976 h 4755652"/>
                  <a:gd name="csX661" fmla="*/ 2595191 w 4392597"/>
                  <a:gd name="csY661" fmla="*/ 1796331 h 4755652"/>
                  <a:gd name="csX662" fmla="*/ 2415619 w 4392597"/>
                  <a:gd name="csY662" fmla="*/ 1810808 h 4755652"/>
                  <a:gd name="csX663" fmla="*/ 2401142 w 4392597"/>
                  <a:gd name="csY663" fmla="*/ 1863436 h 4755652"/>
                  <a:gd name="csX664" fmla="*/ 2616878 w 4392597"/>
                  <a:gd name="csY664" fmla="*/ 1863436 h 4755652"/>
                  <a:gd name="csX665" fmla="*/ 575964 w 4392597"/>
                  <a:gd name="csY665" fmla="*/ 2098872 h 4755652"/>
                  <a:gd name="csX666" fmla="*/ 698025 w 4392597"/>
                  <a:gd name="csY666" fmla="*/ 2074743 h 4755652"/>
                  <a:gd name="csX667" fmla="*/ 692462 w 4392597"/>
                  <a:gd name="csY667" fmla="*/ 1985667 h 4755652"/>
                  <a:gd name="csX668" fmla="*/ 575964 w 4392597"/>
                  <a:gd name="csY668" fmla="*/ 1985667 h 4755652"/>
                  <a:gd name="csX669" fmla="*/ 575964 w 4392597"/>
                  <a:gd name="csY669" fmla="*/ 2098872 h 4755652"/>
                  <a:gd name="csX670" fmla="*/ 765528 w 4392597"/>
                  <a:gd name="csY670" fmla="*/ 1565438 h 4755652"/>
                  <a:gd name="csX671" fmla="*/ 747020 w 4392597"/>
                  <a:gd name="csY671" fmla="*/ 1572477 h 4755652"/>
                  <a:gd name="csX672" fmla="*/ 664586 w 4392597"/>
                  <a:gd name="csY672" fmla="*/ 1577246 h 4755652"/>
                  <a:gd name="csX673" fmla="*/ 588965 w 4392597"/>
                  <a:gd name="csY673" fmla="*/ 1547498 h 4755652"/>
                  <a:gd name="csX674" fmla="*/ 572899 w 4392597"/>
                  <a:gd name="csY674" fmla="*/ 1540912 h 4755652"/>
                  <a:gd name="csX675" fmla="*/ 578179 w 4392597"/>
                  <a:gd name="csY675" fmla="*/ 1567368 h 4755652"/>
                  <a:gd name="csX676" fmla="*/ 674578 w 4392597"/>
                  <a:gd name="csY676" fmla="*/ 1655536 h 4755652"/>
                  <a:gd name="csX677" fmla="*/ 720280 w 4392597"/>
                  <a:gd name="csY677" fmla="*/ 1645317 h 4755652"/>
                  <a:gd name="csX678" fmla="*/ 765471 w 4392597"/>
                  <a:gd name="csY678" fmla="*/ 1565438 h 4755652"/>
                  <a:gd name="csX679" fmla="*/ 536791 w 4392597"/>
                  <a:gd name="csY679" fmla="*/ 2145482 h 4755652"/>
                  <a:gd name="csX680" fmla="*/ 428867 w 4392597"/>
                  <a:gd name="csY680" fmla="*/ 2164103 h 4755652"/>
                  <a:gd name="csX681" fmla="*/ 417399 w 4392597"/>
                  <a:gd name="csY681" fmla="*/ 2171370 h 4755652"/>
                  <a:gd name="csX682" fmla="*/ 387877 w 4392597"/>
                  <a:gd name="csY682" fmla="*/ 2238702 h 4755652"/>
                  <a:gd name="csX683" fmla="*/ 536791 w 4392597"/>
                  <a:gd name="csY683" fmla="*/ 2244947 h 4755652"/>
                  <a:gd name="csX684" fmla="*/ 536791 w 4392597"/>
                  <a:gd name="csY684" fmla="*/ 2145482 h 4755652"/>
                  <a:gd name="csX685" fmla="*/ 1626085 w 4392597"/>
                  <a:gd name="csY685" fmla="*/ 1735755 h 4755652"/>
                  <a:gd name="csX686" fmla="*/ 1612346 w 4392597"/>
                  <a:gd name="csY686" fmla="*/ 1741659 h 4755652"/>
                  <a:gd name="csX687" fmla="*/ 1602638 w 4392597"/>
                  <a:gd name="csY687" fmla="*/ 1756080 h 4755652"/>
                  <a:gd name="csX688" fmla="*/ 1617796 w 4392597"/>
                  <a:gd name="csY688" fmla="*/ 1764085 h 4755652"/>
                  <a:gd name="csX689" fmla="*/ 1677407 w 4392597"/>
                  <a:gd name="csY689" fmla="*/ 1758521 h 4755652"/>
                  <a:gd name="csX690" fmla="*/ 1690748 w 4392597"/>
                  <a:gd name="csY690" fmla="*/ 1749721 h 4755652"/>
                  <a:gd name="csX691" fmla="*/ 1702387 w 4392597"/>
                  <a:gd name="csY691" fmla="*/ 1660872 h 4755652"/>
                  <a:gd name="csX692" fmla="*/ 1685582 w 4392597"/>
                  <a:gd name="csY692" fmla="*/ 1646225 h 4755652"/>
                  <a:gd name="csX693" fmla="*/ 1606668 w 4392597"/>
                  <a:gd name="csY693" fmla="*/ 1643159 h 4755652"/>
                  <a:gd name="csX694" fmla="*/ 1592532 w 4392597"/>
                  <a:gd name="csY694" fmla="*/ 1656501 h 4755652"/>
                  <a:gd name="csX695" fmla="*/ 1604511 w 4392597"/>
                  <a:gd name="csY695" fmla="*/ 1668593 h 4755652"/>
                  <a:gd name="csX696" fmla="*/ 1631308 w 4392597"/>
                  <a:gd name="csY696" fmla="*/ 1686079 h 4755652"/>
                  <a:gd name="csX697" fmla="*/ 1606214 w 4392597"/>
                  <a:gd name="csY697" fmla="*/ 1697093 h 4755652"/>
                  <a:gd name="csX698" fmla="*/ 1596563 w 4392597"/>
                  <a:gd name="csY698" fmla="*/ 1708731 h 4755652"/>
                  <a:gd name="csX699" fmla="*/ 1607520 w 4392597"/>
                  <a:gd name="csY699" fmla="*/ 1718496 h 4755652"/>
                  <a:gd name="csX700" fmla="*/ 1626198 w 4392597"/>
                  <a:gd name="csY700" fmla="*/ 1735812 h 4755652"/>
                  <a:gd name="csX701" fmla="*/ 493985 w 4392597"/>
                  <a:gd name="csY701" fmla="*/ 1986178 h 4755652"/>
                  <a:gd name="csX702" fmla="*/ 438291 w 4392597"/>
                  <a:gd name="csY702" fmla="*/ 2123114 h 4755652"/>
                  <a:gd name="csX703" fmla="*/ 538608 w 4392597"/>
                  <a:gd name="csY703" fmla="*/ 2105344 h 4755652"/>
                  <a:gd name="csX704" fmla="*/ 542412 w 4392597"/>
                  <a:gd name="csY704" fmla="*/ 1986235 h 4755652"/>
                  <a:gd name="csX705" fmla="*/ 494042 w 4392597"/>
                  <a:gd name="csY705" fmla="*/ 1986235 h 4755652"/>
                  <a:gd name="csX706" fmla="*/ 4254763 w 4392597"/>
                  <a:gd name="csY706" fmla="*/ 44447 h 4755652"/>
                  <a:gd name="csX707" fmla="*/ 4098979 w 4392597"/>
                  <a:gd name="csY707" fmla="*/ 205170 h 4755652"/>
                  <a:gd name="csX708" fmla="*/ 4157001 w 4392597"/>
                  <a:gd name="csY708" fmla="*/ 216694 h 4755652"/>
                  <a:gd name="csX709" fmla="*/ 4247156 w 4392597"/>
                  <a:gd name="csY709" fmla="*/ 90830 h 4755652"/>
                  <a:gd name="csX710" fmla="*/ 4254820 w 4392597"/>
                  <a:gd name="csY710" fmla="*/ 44504 h 4755652"/>
                  <a:gd name="csX711" fmla="*/ 759850 w 4392597"/>
                  <a:gd name="csY711" fmla="*/ 71641 h 4755652"/>
                  <a:gd name="csX712" fmla="*/ 858124 w 4392597"/>
                  <a:gd name="csY712" fmla="*/ 246954 h 4755652"/>
                  <a:gd name="csX713" fmla="*/ 918813 w 4392597"/>
                  <a:gd name="csY713" fmla="*/ 234351 h 4755652"/>
                  <a:gd name="csX714" fmla="*/ 759907 w 4392597"/>
                  <a:gd name="csY714" fmla="*/ 71584 h 4755652"/>
                  <a:gd name="csX715" fmla="*/ 2441735 w 4392597"/>
                  <a:gd name="csY715" fmla="*/ 1702032 h 4755652"/>
                  <a:gd name="csX716" fmla="*/ 2430323 w 4392597"/>
                  <a:gd name="csY716" fmla="*/ 1765447 h 4755652"/>
                  <a:gd name="csX717" fmla="*/ 2585482 w 4392597"/>
                  <a:gd name="csY717" fmla="*/ 1757669 h 4755652"/>
                  <a:gd name="csX718" fmla="*/ 2572198 w 4392597"/>
                  <a:gd name="csY718" fmla="*/ 1696980 h 4755652"/>
                  <a:gd name="csX719" fmla="*/ 2441735 w 4392597"/>
                  <a:gd name="csY719" fmla="*/ 1702089 h 4755652"/>
                  <a:gd name="csX720" fmla="*/ 2427258 w 4392597"/>
                  <a:gd name="csY720" fmla="*/ 722594 h 4755652"/>
                  <a:gd name="csX721" fmla="*/ 2423170 w 4392597"/>
                  <a:gd name="csY721" fmla="*/ 728441 h 4755652"/>
                  <a:gd name="csX722" fmla="*/ 2456723 w 4392597"/>
                  <a:gd name="csY722" fmla="*/ 772554 h 4755652"/>
                  <a:gd name="csX723" fmla="*/ 2497542 w 4392597"/>
                  <a:gd name="csY723" fmla="*/ 791061 h 4755652"/>
                  <a:gd name="csX724" fmla="*/ 2594793 w 4392597"/>
                  <a:gd name="csY724" fmla="*/ 722764 h 4755652"/>
                  <a:gd name="csX725" fmla="*/ 2593601 w 4392597"/>
                  <a:gd name="csY725" fmla="*/ 712034 h 4755652"/>
                  <a:gd name="csX726" fmla="*/ 2580884 w 4392597"/>
                  <a:gd name="csY726" fmla="*/ 710558 h 4755652"/>
                  <a:gd name="csX727" fmla="*/ 2557664 w 4392597"/>
                  <a:gd name="csY727" fmla="*/ 723105 h 4755652"/>
                  <a:gd name="csX728" fmla="*/ 2449285 w 4392597"/>
                  <a:gd name="csY728" fmla="*/ 727874 h 4755652"/>
                  <a:gd name="csX729" fmla="*/ 2427144 w 4392597"/>
                  <a:gd name="csY729" fmla="*/ 722594 h 4755652"/>
                  <a:gd name="csX730" fmla="*/ 730783 w 4392597"/>
                  <a:gd name="csY730" fmla="*/ 1984418 h 4755652"/>
                  <a:gd name="csX731" fmla="*/ 735779 w 4392597"/>
                  <a:gd name="csY731" fmla="*/ 2070940 h 4755652"/>
                  <a:gd name="csX732" fmla="*/ 831951 w 4392597"/>
                  <a:gd name="csY732" fmla="*/ 2051580 h 4755652"/>
                  <a:gd name="csX733" fmla="*/ 821619 w 4392597"/>
                  <a:gd name="csY733" fmla="*/ 1984418 h 4755652"/>
                  <a:gd name="csX734" fmla="*/ 730783 w 4392597"/>
                  <a:gd name="csY734" fmla="*/ 1984418 h 4755652"/>
                  <a:gd name="csX735" fmla="*/ 2408977 w 4392597"/>
                  <a:gd name="csY735" fmla="*/ 352040 h 4755652"/>
                  <a:gd name="csX736" fmla="*/ 2310136 w 4392597"/>
                  <a:gd name="csY736" fmla="*/ 547394 h 4755652"/>
                  <a:gd name="csX737" fmla="*/ 2347833 w 4392597"/>
                  <a:gd name="csY737" fmla="*/ 501465 h 4755652"/>
                  <a:gd name="csX738" fmla="*/ 2369804 w 4392597"/>
                  <a:gd name="csY738" fmla="*/ 462746 h 4755652"/>
                  <a:gd name="csX739" fmla="*/ 2408977 w 4392597"/>
                  <a:gd name="csY739" fmla="*/ 351983 h 4755652"/>
                  <a:gd name="csX740" fmla="*/ 2565669 w 4392597"/>
                  <a:gd name="csY740" fmla="*/ 1660872 h 4755652"/>
                  <a:gd name="csX741" fmla="*/ 2556245 w 4392597"/>
                  <a:gd name="csY741" fmla="*/ 1601318 h 4755652"/>
                  <a:gd name="csX742" fmla="*/ 2458823 w 4392597"/>
                  <a:gd name="csY742" fmla="*/ 1601318 h 4755652"/>
                  <a:gd name="csX743" fmla="*/ 2449115 w 4392597"/>
                  <a:gd name="csY743" fmla="*/ 1660872 h 4755652"/>
                  <a:gd name="csX744" fmla="*/ 2565726 w 4392597"/>
                  <a:gd name="csY744" fmla="*/ 1660872 h 4755652"/>
                  <a:gd name="csX745" fmla="*/ 1717659 w 4392597"/>
                  <a:gd name="csY745" fmla="*/ 1819154 h 4755652"/>
                  <a:gd name="csX746" fmla="*/ 1712663 w 4392597"/>
                  <a:gd name="csY746" fmla="*/ 1839819 h 4755652"/>
                  <a:gd name="csX747" fmla="*/ 1714650 w 4392597"/>
                  <a:gd name="csY747" fmla="*/ 1894377 h 4755652"/>
                  <a:gd name="csX748" fmla="*/ 1713457 w 4392597"/>
                  <a:gd name="csY748" fmla="*/ 1959098 h 4755652"/>
                  <a:gd name="csX749" fmla="*/ 1722200 w 4392597"/>
                  <a:gd name="csY749" fmla="*/ 1997306 h 4755652"/>
                  <a:gd name="csX750" fmla="*/ 1728161 w 4392597"/>
                  <a:gd name="csY750" fmla="*/ 1998328 h 4755652"/>
                  <a:gd name="csX751" fmla="*/ 1772103 w 4392597"/>
                  <a:gd name="csY751" fmla="*/ 1933323 h 4755652"/>
                  <a:gd name="csX752" fmla="*/ 1773239 w 4392597"/>
                  <a:gd name="csY752" fmla="*/ 1919811 h 4755652"/>
                  <a:gd name="csX753" fmla="*/ 1717715 w 4392597"/>
                  <a:gd name="csY753" fmla="*/ 1819097 h 4755652"/>
                  <a:gd name="csX754" fmla="*/ 2551646 w 4392597"/>
                  <a:gd name="csY754" fmla="*/ 1561918 h 4755652"/>
                  <a:gd name="csX755" fmla="*/ 2544493 w 4392597"/>
                  <a:gd name="csY755" fmla="*/ 1486978 h 4755652"/>
                  <a:gd name="csX756" fmla="*/ 2470916 w 4392597"/>
                  <a:gd name="csY756" fmla="*/ 1486978 h 4755652"/>
                  <a:gd name="csX757" fmla="*/ 2464103 w 4392597"/>
                  <a:gd name="csY757" fmla="*/ 1561918 h 4755652"/>
                  <a:gd name="csX758" fmla="*/ 2551589 w 4392597"/>
                  <a:gd name="csY758" fmla="*/ 1561918 h 4755652"/>
                  <a:gd name="csX759" fmla="*/ 1331095 w 4392597"/>
                  <a:gd name="csY759" fmla="*/ 1526889 h 4755652"/>
                  <a:gd name="csX760" fmla="*/ 1335580 w 4392597"/>
                  <a:gd name="csY760" fmla="*/ 1543297 h 4755652"/>
                  <a:gd name="csX761" fmla="*/ 1428800 w 4392597"/>
                  <a:gd name="csY761" fmla="*/ 1589850 h 4755652"/>
                  <a:gd name="csX762" fmla="*/ 1460423 w 4392597"/>
                  <a:gd name="csY762" fmla="*/ 1570036 h 4755652"/>
                  <a:gd name="csX763" fmla="*/ 1476716 w 4392597"/>
                  <a:gd name="csY763" fmla="*/ 1519282 h 4755652"/>
                  <a:gd name="csX764" fmla="*/ 1331152 w 4392597"/>
                  <a:gd name="csY764" fmla="*/ 1526889 h 4755652"/>
                  <a:gd name="csX765" fmla="*/ 2548921 w 4392597"/>
                  <a:gd name="csY765" fmla="*/ 1117049 h 4755652"/>
                  <a:gd name="csX766" fmla="*/ 2473811 w 4392597"/>
                  <a:gd name="csY766" fmla="*/ 1117049 h 4755652"/>
                  <a:gd name="csX767" fmla="*/ 2473811 w 4392597"/>
                  <a:gd name="csY767" fmla="*/ 1170642 h 4755652"/>
                  <a:gd name="csX768" fmla="*/ 2543698 w 4392597"/>
                  <a:gd name="csY768" fmla="*/ 1175525 h 4755652"/>
                  <a:gd name="csX769" fmla="*/ 2548921 w 4392597"/>
                  <a:gd name="csY769" fmla="*/ 1117106 h 4755652"/>
                  <a:gd name="csX770" fmla="*/ 2520592 w 4392597"/>
                  <a:gd name="csY770" fmla="*/ 194723 h 4755652"/>
                  <a:gd name="csX771" fmla="*/ 2571573 w 4392597"/>
                  <a:gd name="csY771" fmla="*/ 277611 h 4755652"/>
                  <a:gd name="csX772" fmla="*/ 2590933 w 4392597"/>
                  <a:gd name="csY772" fmla="*/ 282096 h 4755652"/>
                  <a:gd name="csX773" fmla="*/ 2604615 w 4392597"/>
                  <a:gd name="csY773" fmla="*/ 257854 h 4755652"/>
                  <a:gd name="csX774" fmla="*/ 2583893 w 4392597"/>
                  <a:gd name="csY774" fmla="*/ 202161 h 4755652"/>
                  <a:gd name="csX775" fmla="*/ 2520648 w 4392597"/>
                  <a:gd name="csY775" fmla="*/ 194723 h 4755652"/>
                  <a:gd name="csX776" fmla="*/ 2539497 w 4392597"/>
                  <a:gd name="csY776" fmla="*/ 1211859 h 4755652"/>
                  <a:gd name="csX777" fmla="*/ 2476706 w 4392597"/>
                  <a:gd name="csY777" fmla="*/ 1211859 h 4755652"/>
                  <a:gd name="csX778" fmla="*/ 2476706 w 4392597"/>
                  <a:gd name="csY778" fmla="*/ 1266928 h 4755652"/>
                  <a:gd name="csX779" fmla="*/ 2539497 w 4392597"/>
                  <a:gd name="csY779" fmla="*/ 1266928 h 4755652"/>
                  <a:gd name="csX780" fmla="*/ 2539497 w 4392597"/>
                  <a:gd name="csY780" fmla="*/ 1211859 h 4755652"/>
                  <a:gd name="csX781" fmla="*/ 2710552 w 4392597"/>
                  <a:gd name="csY781" fmla="*/ 896885 h 4755652"/>
                  <a:gd name="csX782" fmla="*/ 2673196 w 4392597"/>
                  <a:gd name="csY782" fmla="*/ 958767 h 4755652"/>
                  <a:gd name="csX783" fmla="*/ 2722474 w 4392597"/>
                  <a:gd name="csY783" fmla="*/ 1017413 h 4755652"/>
                  <a:gd name="csX784" fmla="*/ 2710495 w 4392597"/>
                  <a:gd name="csY784" fmla="*/ 896942 h 4755652"/>
                  <a:gd name="csX785" fmla="*/ 4250619 w 4392597"/>
                  <a:gd name="csY785" fmla="*/ 416647 h 4755652"/>
                  <a:gd name="csX786" fmla="*/ 4353774 w 4392597"/>
                  <a:gd name="csY786" fmla="*/ 383605 h 4755652"/>
                  <a:gd name="csX787" fmla="*/ 4250619 w 4392597"/>
                  <a:gd name="csY787" fmla="*/ 416647 h 4755652"/>
                  <a:gd name="csX788" fmla="*/ 2539951 w 4392597"/>
                  <a:gd name="csY788" fmla="*/ 1397334 h 4755652"/>
                  <a:gd name="csX789" fmla="*/ 2505660 w 4392597"/>
                  <a:gd name="csY789" fmla="*/ 1397334 h 4755652"/>
                  <a:gd name="csX790" fmla="*/ 2474890 w 4392597"/>
                  <a:gd name="csY790" fmla="*/ 1398243 h 4755652"/>
                  <a:gd name="csX791" fmla="*/ 2474890 w 4392597"/>
                  <a:gd name="csY791" fmla="*/ 1447919 h 4755652"/>
                  <a:gd name="csX792" fmla="*/ 2539951 w 4392597"/>
                  <a:gd name="csY792" fmla="*/ 1447919 h 4755652"/>
                  <a:gd name="csX793" fmla="*/ 2539951 w 4392597"/>
                  <a:gd name="csY793" fmla="*/ 1397278 h 4755652"/>
                  <a:gd name="csX794" fmla="*/ 763597 w 4392597"/>
                  <a:gd name="csY794" fmla="*/ 446907 h 4755652"/>
                  <a:gd name="csX795" fmla="*/ 671002 w 4392597"/>
                  <a:gd name="csY795" fmla="*/ 406428 h 4755652"/>
                  <a:gd name="csX796" fmla="*/ 665324 w 4392597"/>
                  <a:gd name="csY796" fmla="*/ 427093 h 4755652"/>
                  <a:gd name="csX797" fmla="*/ 763597 w 4392597"/>
                  <a:gd name="csY797" fmla="*/ 446850 h 4755652"/>
                  <a:gd name="csX798" fmla="*/ 2538361 w 4392597"/>
                  <a:gd name="csY798" fmla="*/ 1306044 h 4755652"/>
                  <a:gd name="csX799" fmla="*/ 2477388 w 4392597"/>
                  <a:gd name="csY799" fmla="*/ 1306044 h 4755652"/>
                  <a:gd name="csX800" fmla="*/ 2477388 w 4392597"/>
                  <a:gd name="csY800" fmla="*/ 1358786 h 4755652"/>
                  <a:gd name="csX801" fmla="*/ 2538361 w 4392597"/>
                  <a:gd name="csY801" fmla="*/ 1362306 h 4755652"/>
                  <a:gd name="csX802" fmla="*/ 2538361 w 4392597"/>
                  <a:gd name="csY802" fmla="*/ 1306044 h 4755652"/>
                  <a:gd name="csX803" fmla="*/ 2537680 w 4392597"/>
                  <a:gd name="csY803" fmla="*/ 284027 h 4755652"/>
                  <a:gd name="csX804" fmla="*/ 2486869 w 4392597"/>
                  <a:gd name="csY804" fmla="*/ 216524 h 4755652"/>
                  <a:gd name="csX805" fmla="*/ 2480681 w 4392597"/>
                  <a:gd name="csY805" fmla="*/ 290839 h 4755652"/>
                  <a:gd name="csX806" fmla="*/ 2537680 w 4392597"/>
                  <a:gd name="csY806" fmla="*/ 284027 h 4755652"/>
                  <a:gd name="csX807" fmla="*/ 2303891 w 4392597"/>
                  <a:gd name="csY807" fmla="*/ 911533 h 4755652"/>
                  <a:gd name="csX808" fmla="*/ 2279365 w 4392597"/>
                  <a:gd name="csY808" fmla="*/ 1011509 h 4755652"/>
                  <a:gd name="csX809" fmla="*/ 2335684 w 4392597"/>
                  <a:gd name="csY809" fmla="*/ 965410 h 4755652"/>
                  <a:gd name="csX810" fmla="*/ 2303834 w 4392597"/>
                  <a:gd name="csY810" fmla="*/ 911476 h 4755652"/>
                  <a:gd name="csX811" fmla="*/ 2763918 w 4392597"/>
                  <a:gd name="csY811" fmla="*/ 708741 h 4755652"/>
                  <a:gd name="csX812" fmla="*/ 2805249 w 4392597"/>
                  <a:gd name="csY812" fmla="*/ 659122 h 4755652"/>
                  <a:gd name="csX813" fmla="*/ 2785094 w 4392597"/>
                  <a:gd name="csY813" fmla="*/ 633972 h 4755652"/>
                  <a:gd name="csX814" fmla="*/ 2764032 w 4392597"/>
                  <a:gd name="csY814" fmla="*/ 647086 h 4755652"/>
                  <a:gd name="csX815" fmla="*/ 2763918 w 4392597"/>
                  <a:gd name="csY815" fmla="*/ 708685 h 4755652"/>
                  <a:gd name="csX816" fmla="*/ 4219224 w 4392597"/>
                  <a:gd name="csY816" fmla="*/ 284254 h 4755652"/>
                  <a:gd name="csX817" fmla="*/ 4259191 w 4392597"/>
                  <a:gd name="csY817" fmla="*/ 210166 h 4755652"/>
                  <a:gd name="csX818" fmla="*/ 4194187 w 4392597"/>
                  <a:gd name="csY818" fmla="*/ 256889 h 4755652"/>
                  <a:gd name="csX819" fmla="*/ 4219224 w 4392597"/>
                  <a:gd name="csY819" fmla="*/ 284254 h 4755652"/>
                  <a:gd name="csX820" fmla="*/ 821449 w 4392597"/>
                  <a:gd name="csY820" fmla="*/ 287149 h 4755652"/>
                  <a:gd name="csX821" fmla="*/ 750426 w 4392597"/>
                  <a:gd name="csY821" fmla="*/ 240596 h 4755652"/>
                  <a:gd name="csX822" fmla="*/ 791529 w 4392597"/>
                  <a:gd name="csY822" fmla="*/ 315138 h 4755652"/>
                  <a:gd name="csX823" fmla="*/ 821449 w 4392597"/>
                  <a:gd name="csY823" fmla="*/ 287092 h 4755652"/>
                  <a:gd name="csX824" fmla="*/ 760929 w 4392597"/>
                  <a:gd name="csY824" fmla="*/ 338982 h 4755652"/>
                  <a:gd name="csX825" fmla="*/ 712445 w 4392597"/>
                  <a:gd name="csY825" fmla="*/ 320020 h 4755652"/>
                  <a:gd name="csX826" fmla="*/ 696095 w 4392597"/>
                  <a:gd name="csY826" fmla="*/ 325073 h 4755652"/>
                  <a:gd name="csX827" fmla="*/ 698252 w 4392597"/>
                  <a:gd name="csY827" fmla="*/ 344376 h 4755652"/>
                  <a:gd name="csX828" fmla="*/ 743500 w 4392597"/>
                  <a:gd name="csY828" fmla="*/ 373273 h 4755652"/>
                  <a:gd name="csX829" fmla="*/ 760929 w 4392597"/>
                  <a:gd name="csY829" fmla="*/ 338925 h 4755652"/>
                  <a:gd name="csX830" fmla="*/ 4272249 w 4392597"/>
                  <a:gd name="csY830" fmla="*/ 345909 h 4755652"/>
                  <a:gd name="csX831" fmla="*/ 4311933 w 4392597"/>
                  <a:gd name="csY831" fmla="*/ 318885 h 4755652"/>
                  <a:gd name="csX832" fmla="*/ 4319370 w 4392597"/>
                  <a:gd name="csY832" fmla="*/ 295665 h 4755652"/>
                  <a:gd name="csX833" fmla="*/ 4295923 w 4392597"/>
                  <a:gd name="csY833" fmla="*/ 290101 h 4755652"/>
                  <a:gd name="csX834" fmla="*/ 4254877 w 4392597"/>
                  <a:gd name="csY834" fmla="*/ 312526 h 4755652"/>
                  <a:gd name="csX835" fmla="*/ 4272192 w 4392597"/>
                  <a:gd name="csY835" fmla="*/ 345909 h 4755652"/>
                  <a:gd name="csX836" fmla="*/ 2468815 w 4392597"/>
                  <a:gd name="csY836" fmla="*/ 1078216 h 4755652"/>
                  <a:gd name="csX837" fmla="*/ 2553860 w 4392597"/>
                  <a:gd name="csY837" fmla="*/ 1078216 h 4755652"/>
                  <a:gd name="csX838" fmla="*/ 2555336 w 4392597"/>
                  <a:gd name="csY838" fmla="*/ 1053464 h 4755652"/>
                  <a:gd name="csX839" fmla="*/ 2468815 w 4392597"/>
                  <a:gd name="csY839" fmla="*/ 1053464 h 4755652"/>
                  <a:gd name="csX840" fmla="*/ 2468815 w 4392597"/>
                  <a:gd name="csY840" fmla="*/ 1078216 h 4755652"/>
                  <a:gd name="csX841" fmla="*/ 1584811 w 4392597"/>
                  <a:gd name="csY841" fmla="*/ 1318137 h 4755652"/>
                  <a:gd name="csX842" fmla="*/ 1574876 w 4392597"/>
                  <a:gd name="csY842" fmla="*/ 1377294 h 4755652"/>
                  <a:gd name="csX843" fmla="*/ 1608712 w 4392597"/>
                  <a:gd name="csY843" fmla="*/ 1315525 h 4755652"/>
                  <a:gd name="csX844" fmla="*/ 1584811 w 4392597"/>
                  <a:gd name="csY844" fmla="*/ 1318137 h 4755652"/>
                  <a:gd name="csX845" fmla="*/ 1232822 w 4392597"/>
                  <a:gd name="csY845" fmla="*/ 1385299 h 4755652"/>
                  <a:gd name="csX846" fmla="*/ 1215790 w 4392597"/>
                  <a:gd name="csY846" fmla="*/ 1327107 h 4755652"/>
                  <a:gd name="csX847" fmla="*/ 1189561 w 4392597"/>
                  <a:gd name="csY847" fmla="*/ 1368664 h 4755652"/>
                  <a:gd name="csX848" fmla="*/ 1232822 w 4392597"/>
                  <a:gd name="csY848" fmla="*/ 1385299 h 4755652"/>
                  <a:gd name="csX849" fmla="*/ 2284475 w 4392597"/>
                  <a:gd name="csY849" fmla="*/ 638287 h 4755652"/>
                  <a:gd name="csX850" fmla="*/ 2246324 w 4392597"/>
                  <a:gd name="csY850" fmla="*/ 680696 h 4755652"/>
                  <a:gd name="csX851" fmla="*/ 2273972 w 4392597"/>
                  <a:gd name="csY851" fmla="*/ 698522 h 4755652"/>
                  <a:gd name="csX852" fmla="*/ 2284532 w 4392597"/>
                  <a:gd name="csY852" fmla="*/ 638287 h 4755652"/>
                  <a:gd name="csX853" fmla="*/ 103618 w 4392597"/>
                  <a:gd name="csY853" fmla="*/ 843122 h 4755652"/>
                  <a:gd name="csX854" fmla="*/ 167770 w 4392597"/>
                  <a:gd name="csY854" fmla="*/ 957632 h 4755652"/>
                  <a:gd name="csX855" fmla="*/ 103618 w 4392597"/>
                  <a:gd name="csY855" fmla="*/ 843122 h 4755652"/>
                  <a:gd name="csX856" fmla="*/ 1148515 w 4392597"/>
                  <a:gd name="csY856" fmla="*/ 936626 h 4755652"/>
                  <a:gd name="csX857" fmla="*/ 1152035 w 4392597"/>
                  <a:gd name="csY857" fmla="*/ 941508 h 4755652"/>
                  <a:gd name="csX858" fmla="*/ 1164411 w 4392597"/>
                  <a:gd name="csY858" fmla="*/ 935377 h 4755652"/>
                  <a:gd name="csX859" fmla="*/ 1188596 w 4392597"/>
                  <a:gd name="csY859" fmla="*/ 859245 h 4755652"/>
                  <a:gd name="csX860" fmla="*/ 1183657 w 4392597"/>
                  <a:gd name="csY860" fmla="*/ 857315 h 4755652"/>
                  <a:gd name="csX861" fmla="*/ 1148515 w 4392597"/>
                  <a:gd name="csY861" fmla="*/ 936626 h 4755652"/>
                  <a:gd name="csX862" fmla="*/ 514196 w 4392597"/>
                  <a:gd name="csY862" fmla="*/ 1360149 h 4755652"/>
                  <a:gd name="csX863" fmla="*/ 491033 w 4392597"/>
                  <a:gd name="csY863" fmla="*/ 1375307 h 4755652"/>
                  <a:gd name="csX864" fmla="*/ 509654 w 4392597"/>
                  <a:gd name="csY864" fmla="*/ 1409597 h 4755652"/>
                  <a:gd name="csX865" fmla="*/ 514253 w 4392597"/>
                  <a:gd name="csY865" fmla="*/ 1360205 h 4755652"/>
                  <a:gd name="csX866" fmla="*/ 847621 w 4392597"/>
                  <a:gd name="csY866" fmla="*/ 1365031 h 4755652"/>
                  <a:gd name="csX867" fmla="*/ 847621 w 4392597"/>
                  <a:gd name="csY867" fmla="*/ 1411073 h 4755652"/>
                  <a:gd name="csX868" fmla="*/ 871635 w 4392597"/>
                  <a:gd name="csY868" fmla="*/ 1376669 h 4755652"/>
                  <a:gd name="csX869" fmla="*/ 847621 w 4392597"/>
                  <a:gd name="csY869" fmla="*/ 1365031 h 4755652"/>
                  <a:gd name="csX870" fmla="*/ 131379 w 4392597"/>
                  <a:gd name="csY870" fmla="*/ 982101 h 4755652"/>
                  <a:gd name="csX871" fmla="*/ 107024 w 4392597"/>
                  <a:gd name="csY871" fmla="*/ 944120 h 4755652"/>
                  <a:gd name="csX872" fmla="*/ 98224 w 4392597"/>
                  <a:gd name="csY872" fmla="*/ 954169 h 4755652"/>
                  <a:gd name="csX873" fmla="*/ 116221 w 4392597"/>
                  <a:gd name="csY873" fmla="*/ 992604 h 4755652"/>
                  <a:gd name="csX874" fmla="*/ 131379 w 4392597"/>
                  <a:gd name="csY874" fmla="*/ 982044 h 4755652"/>
                  <a:gd name="csX875" fmla="*/ 524074 w 4392597"/>
                  <a:gd name="csY875" fmla="*/ 1480393 h 4755652"/>
                  <a:gd name="csX876" fmla="*/ 501025 w 4392597"/>
                  <a:gd name="csY876" fmla="*/ 1448032 h 4755652"/>
                  <a:gd name="csX877" fmla="*/ 524074 w 4392597"/>
                  <a:gd name="csY877" fmla="*/ 1480393 h 4755652"/>
                  <a:gd name="csX878" fmla="*/ 1230948 w 4392597"/>
                  <a:gd name="csY878" fmla="*/ 930778 h 4755652"/>
                  <a:gd name="csX879" fmla="*/ 1212384 w 4392597"/>
                  <a:gd name="csY879" fmla="*/ 952068 h 4755652"/>
                  <a:gd name="csX880" fmla="*/ 1230948 w 4392597"/>
                  <a:gd name="csY880" fmla="*/ 930778 h 4755652"/>
                  <a:gd name="csX881" fmla="*/ 68419 w 4392597"/>
                  <a:gd name="csY881" fmla="*/ 982157 h 4755652"/>
                  <a:gd name="csX882" fmla="*/ 87948 w 4392597"/>
                  <a:gd name="csY882" fmla="*/ 1017697 h 4755652"/>
                  <a:gd name="csX883" fmla="*/ 68419 w 4392597"/>
                  <a:gd name="csY883" fmla="*/ 982157 h 4755652"/>
                  <a:gd name="csX884" fmla="*/ 48548 w 4392597"/>
                  <a:gd name="csY884" fmla="*/ 1056302 h 4755652"/>
                  <a:gd name="csX885" fmla="*/ 55077 w 4392597"/>
                  <a:gd name="csY885" fmla="*/ 1053293 h 4755652"/>
                  <a:gd name="csX886" fmla="*/ 36626 w 4392597"/>
                  <a:gd name="csY886" fmla="*/ 1031720 h 4755652"/>
                  <a:gd name="csX887" fmla="*/ 48492 w 4392597"/>
                  <a:gd name="csY887" fmla="*/ 1056302 h 4755652"/>
                  <a:gd name="csX888" fmla="*/ 1275117 w 4392597"/>
                  <a:gd name="csY888" fmla="*/ 964558 h 4755652"/>
                  <a:gd name="csX889" fmla="*/ 1255758 w 4392597"/>
                  <a:gd name="csY889" fmla="*/ 985110 h 4755652"/>
                  <a:gd name="csX890" fmla="*/ 1275117 w 4392597"/>
                  <a:gd name="csY890" fmla="*/ 964558 h 4755652"/>
                  <a:gd name="csX891" fmla="*/ 1289708 w 4392597"/>
                  <a:gd name="csY891" fmla="*/ 1021671 h 4755652"/>
                  <a:gd name="csX892" fmla="*/ 1287380 w 4392597"/>
                  <a:gd name="csY892" fmla="*/ 1017356 h 4755652"/>
                  <a:gd name="csX893" fmla="*/ 1271086 w 4392597"/>
                  <a:gd name="csY893" fmla="*/ 1025134 h 4755652"/>
                  <a:gd name="csX894" fmla="*/ 1273868 w 4392597"/>
                  <a:gd name="csY894" fmla="*/ 1030357 h 4755652"/>
                  <a:gd name="csX895" fmla="*/ 1289708 w 4392597"/>
                  <a:gd name="csY895" fmla="*/ 1021728 h 475565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  <a:cxn ang="0">
                    <a:pos x="csX708" y="csY708"/>
                  </a:cxn>
                  <a:cxn ang="0">
                    <a:pos x="csX709" y="csY709"/>
                  </a:cxn>
                  <a:cxn ang="0">
                    <a:pos x="csX710" y="csY710"/>
                  </a:cxn>
                  <a:cxn ang="0">
                    <a:pos x="csX711" y="csY711"/>
                  </a:cxn>
                  <a:cxn ang="0">
                    <a:pos x="csX712" y="csY712"/>
                  </a:cxn>
                  <a:cxn ang="0">
                    <a:pos x="csX713" y="csY713"/>
                  </a:cxn>
                  <a:cxn ang="0">
                    <a:pos x="csX714" y="csY714"/>
                  </a:cxn>
                  <a:cxn ang="0">
                    <a:pos x="csX715" y="csY715"/>
                  </a:cxn>
                  <a:cxn ang="0">
                    <a:pos x="csX716" y="csY716"/>
                  </a:cxn>
                  <a:cxn ang="0">
                    <a:pos x="csX717" y="csY717"/>
                  </a:cxn>
                  <a:cxn ang="0">
                    <a:pos x="csX718" y="csY718"/>
                  </a:cxn>
                  <a:cxn ang="0">
                    <a:pos x="csX719" y="csY719"/>
                  </a:cxn>
                  <a:cxn ang="0">
                    <a:pos x="csX720" y="csY720"/>
                  </a:cxn>
                  <a:cxn ang="0">
                    <a:pos x="csX721" y="csY721"/>
                  </a:cxn>
                  <a:cxn ang="0">
                    <a:pos x="csX722" y="csY722"/>
                  </a:cxn>
                  <a:cxn ang="0">
                    <a:pos x="csX723" y="csY723"/>
                  </a:cxn>
                  <a:cxn ang="0">
                    <a:pos x="csX724" y="csY724"/>
                  </a:cxn>
                  <a:cxn ang="0">
                    <a:pos x="csX725" y="csY725"/>
                  </a:cxn>
                  <a:cxn ang="0">
                    <a:pos x="csX726" y="csY726"/>
                  </a:cxn>
                  <a:cxn ang="0">
                    <a:pos x="csX727" y="csY727"/>
                  </a:cxn>
                  <a:cxn ang="0">
                    <a:pos x="csX728" y="csY728"/>
                  </a:cxn>
                  <a:cxn ang="0">
                    <a:pos x="csX729" y="csY729"/>
                  </a:cxn>
                  <a:cxn ang="0">
                    <a:pos x="csX730" y="csY730"/>
                  </a:cxn>
                  <a:cxn ang="0">
                    <a:pos x="csX731" y="csY731"/>
                  </a:cxn>
                  <a:cxn ang="0">
                    <a:pos x="csX732" y="csY732"/>
                  </a:cxn>
                  <a:cxn ang="0">
                    <a:pos x="csX733" y="csY733"/>
                  </a:cxn>
                  <a:cxn ang="0">
                    <a:pos x="csX734" y="csY734"/>
                  </a:cxn>
                  <a:cxn ang="0">
                    <a:pos x="csX735" y="csY735"/>
                  </a:cxn>
                  <a:cxn ang="0">
                    <a:pos x="csX736" y="csY736"/>
                  </a:cxn>
                  <a:cxn ang="0">
                    <a:pos x="csX737" y="csY737"/>
                  </a:cxn>
                  <a:cxn ang="0">
                    <a:pos x="csX738" y="csY738"/>
                  </a:cxn>
                  <a:cxn ang="0">
                    <a:pos x="csX739" y="csY739"/>
                  </a:cxn>
                  <a:cxn ang="0">
                    <a:pos x="csX740" y="csY740"/>
                  </a:cxn>
                  <a:cxn ang="0">
                    <a:pos x="csX741" y="csY741"/>
                  </a:cxn>
                  <a:cxn ang="0">
                    <a:pos x="csX742" y="csY742"/>
                  </a:cxn>
                  <a:cxn ang="0">
                    <a:pos x="csX743" y="csY743"/>
                  </a:cxn>
                  <a:cxn ang="0">
                    <a:pos x="csX744" y="csY744"/>
                  </a:cxn>
                  <a:cxn ang="0">
                    <a:pos x="csX745" y="csY745"/>
                  </a:cxn>
                  <a:cxn ang="0">
                    <a:pos x="csX746" y="csY746"/>
                  </a:cxn>
                  <a:cxn ang="0">
                    <a:pos x="csX747" y="csY747"/>
                  </a:cxn>
                  <a:cxn ang="0">
                    <a:pos x="csX748" y="csY748"/>
                  </a:cxn>
                  <a:cxn ang="0">
                    <a:pos x="csX749" y="csY749"/>
                  </a:cxn>
                  <a:cxn ang="0">
                    <a:pos x="csX750" y="csY750"/>
                  </a:cxn>
                  <a:cxn ang="0">
                    <a:pos x="csX751" y="csY751"/>
                  </a:cxn>
                  <a:cxn ang="0">
                    <a:pos x="csX752" y="csY752"/>
                  </a:cxn>
                  <a:cxn ang="0">
                    <a:pos x="csX753" y="csY753"/>
                  </a:cxn>
                  <a:cxn ang="0">
                    <a:pos x="csX754" y="csY754"/>
                  </a:cxn>
                  <a:cxn ang="0">
                    <a:pos x="csX755" y="csY755"/>
                  </a:cxn>
                  <a:cxn ang="0">
                    <a:pos x="csX756" y="csY756"/>
                  </a:cxn>
                  <a:cxn ang="0">
                    <a:pos x="csX757" y="csY757"/>
                  </a:cxn>
                  <a:cxn ang="0">
                    <a:pos x="csX758" y="csY758"/>
                  </a:cxn>
                  <a:cxn ang="0">
                    <a:pos x="csX759" y="csY759"/>
                  </a:cxn>
                  <a:cxn ang="0">
                    <a:pos x="csX760" y="csY760"/>
                  </a:cxn>
                  <a:cxn ang="0">
                    <a:pos x="csX761" y="csY761"/>
                  </a:cxn>
                  <a:cxn ang="0">
                    <a:pos x="csX762" y="csY762"/>
                  </a:cxn>
                  <a:cxn ang="0">
                    <a:pos x="csX763" y="csY763"/>
                  </a:cxn>
                  <a:cxn ang="0">
                    <a:pos x="csX764" y="csY764"/>
                  </a:cxn>
                  <a:cxn ang="0">
                    <a:pos x="csX765" y="csY765"/>
                  </a:cxn>
                  <a:cxn ang="0">
                    <a:pos x="csX766" y="csY766"/>
                  </a:cxn>
                  <a:cxn ang="0">
                    <a:pos x="csX767" y="csY767"/>
                  </a:cxn>
                  <a:cxn ang="0">
                    <a:pos x="csX768" y="csY768"/>
                  </a:cxn>
                  <a:cxn ang="0">
                    <a:pos x="csX769" y="csY769"/>
                  </a:cxn>
                  <a:cxn ang="0">
                    <a:pos x="csX770" y="csY770"/>
                  </a:cxn>
                  <a:cxn ang="0">
                    <a:pos x="csX771" y="csY771"/>
                  </a:cxn>
                  <a:cxn ang="0">
                    <a:pos x="csX772" y="csY772"/>
                  </a:cxn>
                  <a:cxn ang="0">
                    <a:pos x="csX773" y="csY773"/>
                  </a:cxn>
                  <a:cxn ang="0">
                    <a:pos x="csX774" y="csY774"/>
                  </a:cxn>
                  <a:cxn ang="0">
                    <a:pos x="csX775" y="csY775"/>
                  </a:cxn>
                  <a:cxn ang="0">
                    <a:pos x="csX776" y="csY776"/>
                  </a:cxn>
                  <a:cxn ang="0">
                    <a:pos x="csX777" y="csY777"/>
                  </a:cxn>
                  <a:cxn ang="0">
                    <a:pos x="csX778" y="csY778"/>
                  </a:cxn>
                  <a:cxn ang="0">
                    <a:pos x="csX779" y="csY779"/>
                  </a:cxn>
                  <a:cxn ang="0">
                    <a:pos x="csX780" y="csY780"/>
                  </a:cxn>
                  <a:cxn ang="0">
                    <a:pos x="csX781" y="csY781"/>
                  </a:cxn>
                  <a:cxn ang="0">
                    <a:pos x="csX782" y="csY782"/>
                  </a:cxn>
                  <a:cxn ang="0">
                    <a:pos x="csX783" y="csY783"/>
                  </a:cxn>
                  <a:cxn ang="0">
                    <a:pos x="csX784" y="csY784"/>
                  </a:cxn>
                  <a:cxn ang="0">
                    <a:pos x="csX785" y="csY785"/>
                  </a:cxn>
                  <a:cxn ang="0">
                    <a:pos x="csX786" y="csY786"/>
                  </a:cxn>
                  <a:cxn ang="0">
                    <a:pos x="csX787" y="csY787"/>
                  </a:cxn>
                  <a:cxn ang="0">
                    <a:pos x="csX788" y="csY788"/>
                  </a:cxn>
                  <a:cxn ang="0">
                    <a:pos x="csX789" y="csY789"/>
                  </a:cxn>
                  <a:cxn ang="0">
                    <a:pos x="csX790" y="csY790"/>
                  </a:cxn>
                  <a:cxn ang="0">
                    <a:pos x="csX791" y="csY791"/>
                  </a:cxn>
                  <a:cxn ang="0">
                    <a:pos x="csX792" y="csY792"/>
                  </a:cxn>
                  <a:cxn ang="0">
                    <a:pos x="csX793" y="csY793"/>
                  </a:cxn>
                  <a:cxn ang="0">
                    <a:pos x="csX794" y="csY794"/>
                  </a:cxn>
                  <a:cxn ang="0">
                    <a:pos x="csX795" y="csY795"/>
                  </a:cxn>
                  <a:cxn ang="0">
                    <a:pos x="csX796" y="csY796"/>
                  </a:cxn>
                  <a:cxn ang="0">
                    <a:pos x="csX797" y="csY797"/>
                  </a:cxn>
                  <a:cxn ang="0">
                    <a:pos x="csX798" y="csY798"/>
                  </a:cxn>
                  <a:cxn ang="0">
                    <a:pos x="csX799" y="csY799"/>
                  </a:cxn>
                  <a:cxn ang="0">
                    <a:pos x="csX800" y="csY800"/>
                  </a:cxn>
                  <a:cxn ang="0">
                    <a:pos x="csX801" y="csY801"/>
                  </a:cxn>
                  <a:cxn ang="0">
                    <a:pos x="csX802" y="csY802"/>
                  </a:cxn>
                  <a:cxn ang="0">
                    <a:pos x="csX803" y="csY803"/>
                  </a:cxn>
                  <a:cxn ang="0">
                    <a:pos x="csX804" y="csY804"/>
                  </a:cxn>
                  <a:cxn ang="0">
                    <a:pos x="csX805" y="csY805"/>
                  </a:cxn>
                  <a:cxn ang="0">
                    <a:pos x="csX806" y="csY806"/>
                  </a:cxn>
                  <a:cxn ang="0">
                    <a:pos x="csX807" y="csY807"/>
                  </a:cxn>
                  <a:cxn ang="0">
                    <a:pos x="csX808" y="csY808"/>
                  </a:cxn>
                  <a:cxn ang="0">
                    <a:pos x="csX809" y="csY809"/>
                  </a:cxn>
                  <a:cxn ang="0">
                    <a:pos x="csX810" y="csY810"/>
                  </a:cxn>
                  <a:cxn ang="0">
                    <a:pos x="csX811" y="csY811"/>
                  </a:cxn>
                  <a:cxn ang="0">
                    <a:pos x="csX812" y="csY812"/>
                  </a:cxn>
                  <a:cxn ang="0">
                    <a:pos x="csX813" y="csY813"/>
                  </a:cxn>
                  <a:cxn ang="0">
                    <a:pos x="csX814" y="csY814"/>
                  </a:cxn>
                  <a:cxn ang="0">
                    <a:pos x="csX815" y="csY815"/>
                  </a:cxn>
                  <a:cxn ang="0">
                    <a:pos x="csX816" y="csY816"/>
                  </a:cxn>
                  <a:cxn ang="0">
                    <a:pos x="csX817" y="csY817"/>
                  </a:cxn>
                  <a:cxn ang="0">
                    <a:pos x="csX818" y="csY818"/>
                  </a:cxn>
                  <a:cxn ang="0">
                    <a:pos x="csX819" y="csY819"/>
                  </a:cxn>
                  <a:cxn ang="0">
                    <a:pos x="csX820" y="csY820"/>
                  </a:cxn>
                  <a:cxn ang="0">
                    <a:pos x="csX821" y="csY821"/>
                  </a:cxn>
                  <a:cxn ang="0">
                    <a:pos x="csX822" y="csY822"/>
                  </a:cxn>
                  <a:cxn ang="0">
                    <a:pos x="csX823" y="csY823"/>
                  </a:cxn>
                  <a:cxn ang="0">
                    <a:pos x="csX824" y="csY824"/>
                  </a:cxn>
                  <a:cxn ang="0">
                    <a:pos x="csX825" y="csY825"/>
                  </a:cxn>
                  <a:cxn ang="0">
                    <a:pos x="csX826" y="csY826"/>
                  </a:cxn>
                  <a:cxn ang="0">
                    <a:pos x="csX827" y="csY827"/>
                  </a:cxn>
                  <a:cxn ang="0">
                    <a:pos x="csX828" y="csY828"/>
                  </a:cxn>
                  <a:cxn ang="0">
                    <a:pos x="csX829" y="csY829"/>
                  </a:cxn>
                  <a:cxn ang="0">
                    <a:pos x="csX830" y="csY830"/>
                  </a:cxn>
                  <a:cxn ang="0">
                    <a:pos x="csX831" y="csY831"/>
                  </a:cxn>
                  <a:cxn ang="0">
                    <a:pos x="csX832" y="csY832"/>
                  </a:cxn>
                  <a:cxn ang="0">
                    <a:pos x="csX833" y="csY833"/>
                  </a:cxn>
                  <a:cxn ang="0">
                    <a:pos x="csX834" y="csY834"/>
                  </a:cxn>
                  <a:cxn ang="0">
                    <a:pos x="csX835" y="csY835"/>
                  </a:cxn>
                  <a:cxn ang="0">
                    <a:pos x="csX836" y="csY836"/>
                  </a:cxn>
                  <a:cxn ang="0">
                    <a:pos x="csX837" y="csY837"/>
                  </a:cxn>
                  <a:cxn ang="0">
                    <a:pos x="csX838" y="csY838"/>
                  </a:cxn>
                  <a:cxn ang="0">
                    <a:pos x="csX839" y="csY839"/>
                  </a:cxn>
                  <a:cxn ang="0">
                    <a:pos x="csX840" y="csY840"/>
                  </a:cxn>
                  <a:cxn ang="0">
                    <a:pos x="csX841" y="csY841"/>
                  </a:cxn>
                  <a:cxn ang="0">
                    <a:pos x="csX842" y="csY842"/>
                  </a:cxn>
                  <a:cxn ang="0">
                    <a:pos x="csX843" y="csY843"/>
                  </a:cxn>
                  <a:cxn ang="0">
                    <a:pos x="csX844" y="csY844"/>
                  </a:cxn>
                  <a:cxn ang="0">
                    <a:pos x="csX845" y="csY845"/>
                  </a:cxn>
                  <a:cxn ang="0">
                    <a:pos x="csX846" y="csY846"/>
                  </a:cxn>
                  <a:cxn ang="0">
                    <a:pos x="csX847" y="csY847"/>
                  </a:cxn>
                  <a:cxn ang="0">
                    <a:pos x="csX848" y="csY848"/>
                  </a:cxn>
                  <a:cxn ang="0">
                    <a:pos x="csX849" y="csY849"/>
                  </a:cxn>
                  <a:cxn ang="0">
                    <a:pos x="csX850" y="csY850"/>
                  </a:cxn>
                  <a:cxn ang="0">
                    <a:pos x="csX851" y="csY851"/>
                  </a:cxn>
                  <a:cxn ang="0">
                    <a:pos x="csX852" y="csY852"/>
                  </a:cxn>
                  <a:cxn ang="0">
                    <a:pos x="csX853" y="csY853"/>
                  </a:cxn>
                  <a:cxn ang="0">
                    <a:pos x="csX854" y="csY854"/>
                  </a:cxn>
                  <a:cxn ang="0">
                    <a:pos x="csX855" y="csY855"/>
                  </a:cxn>
                  <a:cxn ang="0">
                    <a:pos x="csX856" y="csY856"/>
                  </a:cxn>
                  <a:cxn ang="0">
                    <a:pos x="csX857" y="csY857"/>
                  </a:cxn>
                  <a:cxn ang="0">
                    <a:pos x="csX858" y="csY858"/>
                  </a:cxn>
                  <a:cxn ang="0">
                    <a:pos x="csX859" y="csY859"/>
                  </a:cxn>
                  <a:cxn ang="0">
                    <a:pos x="csX860" y="csY860"/>
                  </a:cxn>
                  <a:cxn ang="0">
                    <a:pos x="csX861" y="csY861"/>
                  </a:cxn>
                  <a:cxn ang="0">
                    <a:pos x="csX862" y="csY862"/>
                  </a:cxn>
                  <a:cxn ang="0">
                    <a:pos x="csX863" y="csY863"/>
                  </a:cxn>
                  <a:cxn ang="0">
                    <a:pos x="csX864" y="csY864"/>
                  </a:cxn>
                  <a:cxn ang="0">
                    <a:pos x="csX865" y="csY865"/>
                  </a:cxn>
                  <a:cxn ang="0">
                    <a:pos x="csX866" y="csY866"/>
                  </a:cxn>
                  <a:cxn ang="0">
                    <a:pos x="csX867" y="csY867"/>
                  </a:cxn>
                  <a:cxn ang="0">
                    <a:pos x="csX868" y="csY868"/>
                  </a:cxn>
                  <a:cxn ang="0">
                    <a:pos x="csX869" y="csY869"/>
                  </a:cxn>
                  <a:cxn ang="0">
                    <a:pos x="csX870" y="csY870"/>
                  </a:cxn>
                  <a:cxn ang="0">
                    <a:pos x="csX871" y="csY871"/>
                  </a:cxn>
                  <a:cxn ang="0">
                    <a:pos x="csX872" y="csY872"/>
                  </a:cxn>
                  <a:cxn ang="0">
                    <a:pos x="csX873" y="csY873"/>
                  </a:cxn>
                  <a:cxn ang="0">
                    <a:pos x="csX874" y="csY874"/>
                  </a:cxn>
                  <a:cxn ang="0">
                    <a:pos x="csX875" y="csY875"/>
                  </a:cxn>
                  <a:cxn ang="0">
                    <a:pos x="csX876" y="csY876"/>
                  </a:cxn>
                  <a:cxn ang="0">
                    <a:pos x="csX877" y="csY877"/>
                  </a:cxn>
                  <a:cxn ang="0">
                    <a:pos x="csX878" y="csY878"/>
                  </a:cxn>
                  <a:cxn ang="0">
                    <a:pos x="csX879" y="csY879"/>
                  </a:cxn>
                  <a:cxn ang="0">
                    <a:pos x="csX880" y="csY880"/>
                  </a:cxn>
                  <a:cxn ang="0">
                    <a:pos x="csX881" y="csY881"/>
                  </a:cxn>
                  <a:cxn ang="0">
                    <a:pos x="csX882" y="csY882"/>
                  </a:cxn>
                  <a:cxn ang="0">
                    <a:pos x="csX883" y="csY883"/>
                  </a:cxn>
                  <a:cxn ang="0">
                    <a:pos x="csX884" y="csY884"/>
                  </a:cxn>
                  <a:cxn ang="0">
                    <a:pos x="csX885" y="csY885"/>
                  </a:cxn>
                  <a:cxn ang="0">
                    <a:pos x="csX886" y="csY886"/>
                  </a:cxn>
                  <a:cxn ang="0">
                    <a:pos x="csX887" y="csY887"/>
                  </a:cxn>
                  <a:cxn ang="0">
                    <a:pos x="csX888" y="csY888"/>
                  </a:cxn>
                  <a:cxn ang="0">
                    <a:pos x="csX889" y="csY889"/>
                  </a:cxn>
                  <a:cxn ang="0">
                    <a:pos x="csX890" y="csY890"/>
                  </a:cxn>
                  <a:cxn ang="0">
                    <a:pos x="csX891" y="csY891"/>
                  </a:cxn>
                  <a:cxn ang="0">
                    <a:pos x="csX892" y="csY892"/>
                  </a:cxn>
                  <a:cxn ang="0">
                    <a:pos x="csX893" y="csY893"/>
                  </a:cxn>
                  <a:cxn ang="0">
                    <a:pos x="csX894" y="csY894"/>
                  </a:cxn>
                  <a:cxn ang="0">
                    <a:pos x="csX895" y="csY895"/>
                  </a:cxn>
                </a:cxnLst>
                <a:rect l="l" t="t" r="r" b="b"/>
                <a:pathLst>
                  <a:path w="4392597" h="4755652">
                    <a:moveTo>
                      <a:pt x="2976702" y="2140429"/>
                    </a:moveTo>
                    <a:cubicBezTo>
                      <a:pt x="2981754" y="2150251"/>
                      <a:pt x="2985217" y="2157348"/>
                      <a:pt x="2989078" y="2164274"/>
                    </a:cubicBezTo>
                    <a:cubicBezTo>
                      <a:pt x="3076905" y="2321590"/>
                      <a:pt x="3129987" y="2490431"/>
                      <a:pt x="3156670" y="2668072"/>
                    </a:cubicBezTo>
                    <a:cubicBezTo>
                      <a:pt x="3170863" y="2762712"/>
                      <a:pt x="3178187" y="2857692"/>
                      <a:pt x="3170807" y="2953354"/>
                    </a:cubicBezTo>
                    <a:cubicBezTo>
                      <a:pt x="3168365" y="2985317"/>
                      <a:pt x="3164902" y="3017280"/>
                      <a:pt x="3159565" y="3048845"/>
                    </a:cubicBezTo>
                    <a:cubicBezTo>
                      <a:pt x="3156840" y="3065026"/>
                      <a:pt x="3159509" y="3078197"/>
                      <a:pt x="3166662" y="3092333"/>
                    </a:cubicBezTo>
                    <a:cubicBezTo>
                      <a:pt x="3291107" y="3338328"/>
                      <a:pt x="3415212" y="3584494"/>
                      <a:pt x="3539373" y="3830602"/>
                    </a:cubicBezTo>
                    <a:cubicBezTo>
                      <a:pt x="3690615" y="4130417"/>
                      <a:pt x="3841857" y="4430176"/>
                      <a:pt x="3993042" y="4729991"/>
                    </a:cubicBezTo>
                    <a:cubicBezTo>
                      <a:pt x="3996903" y="4737656"/>
                      <a:pt x="4000252" y="4745604"/>
                      <a:pt x="4004907" y="4755653"/>
                    </a:cubicBezTo>
                    <a:lnTo>
                      <a:pt x="3963009" y="4755653"/>
                    </a:lnTo>
                    <a:cubicBezTo>
                      <a:pt x="3691069" y="4216598"/>
                      <a:pt x="3418789" y="3676806"/>
                      <a:pt x="3144635" y="3133380"/>
                    </a:cubicBezTo>
                    <a:cubicBezTo>
                      <a:pt x="3141342" y="3142406"/>
                      <a:pt x="3139354" y="3146721"/>
                      <a:pt x="3138162" y="3151263"/>
                    </a:cubicBezTo>
                    <a:cubicBezTo>
                      <a:pt x="3105859" y="3273324"/>
                      <a:pt x="3056694" y="3389196"/>
                      <a:pt x="3007926" y="3505239"/>
                    </a:cubicBezTo>
                    <a:cubicBezTo>
                      <a:pt x="2998218" y="3528346"/>
                      <a:pt x="2983344" y="3544072"/>
                      <a:pt x="2959556" y="3551622"/>
                    </a:cubicBezTo>
                    <a:cubicBezTo>
                      <a:pt x="2952743" y="3553779"/>
                      <a:pt x="2946272" y="3556902"/>
                      <a:pt x="2936677" y="3560819"/>
                    </a:cubicBezTo>
                    <a:cubicBezTo>
                      <a:pt x="2940140" y="3576318"/>
                      <a:pt x="2942411" y="3591988"/>
                      <a:pt x="2947237" y="3606919"/>
                    </a:cubicBezTo>
                    <a:cubicBezTo>
                      <a:pt x="2956774" y="3636667"/>
                      <a:pt x="2967845" y="3665905"/>
                      <a:pt x="2977950" y="3695484"/>
                    </a:cubicBezTo>
                    <a:cubicBezTo>
                      <a:pt x="2989078" y="3728128"/>
                      <a:pt x="2999694" y="3760999"/>
                      <a:pt x="2998843" y="3796198"/>
                    </a:cubicBezTo>
                    <a:cubicBezTo>
                      <a:pt x="2998218" y="3822995"/>
                      <a:pt x="2990327" y="3846896"/>
                      <a:pt x="2969832" y="3865006"/>
                    </a:cubicBezTo>
                    <a:cubicBezTo>
                      <a:pt x="2943319" y="3888453"/>
                      <a:pt x="2912094" y="3890951"/>
                      <a:pt x="2879393" y="3882435"/>
                    </a:cubicBezTo>
                    <a:cubicBezTo>
                      <a:pt x="2849134" y="3874544"/>
                      <a:pt x="2824040" y="3857455"/>
                      <a:pt x="2801899" y="3835882"/>
                    </a:cubicBezTo>
                    <a:cubicBezTo>
                      <a:pt x="2775159" y="3809823"/>
                      <a:pt x="2755119" y="3778939"/>
                      <a:pt x="2738371" y="3745898"/>
                    </a:cubicBezTo>
                    <a:cubicBezTo>
                      <a:pt x="2701582" y="3673172"/>
                      <a:pt x="2675751" y="3596643"/>
                      <a:pt x="2660309" y="3516707"/>
                    </a:cubicBezTo>
                    <a:cubicBezTo>
                      <a:pt x="2656902" y="3498937"/>
                      <a:pt x="2651055" y="3483495"/>
                      <a:pt x="2639303" y="3469416"/>
                    </a:cubicBezTo>
                    <a:cubicBezTo>
                      <a:pt x="2607453" y="3431208"/>
                      <a:pt x="2601152" y="3388118"/>
                      <a:pt x="2616310" y="3340883"/>
                    </a:cubicBezTo>
                    <a:cubicBezTo>
                      <a:pt x="2637372" y="3275254"/>
                      <a:pt x="2657640" y="3209398"/>
                      <a:pt x="2677738" y="3143485"/>
                    </a:cubicBezTo>
                    <a:cubicBezTo>
                      <a:pt x="2719579" y="3006039"/>
                      <a:pt x="2712653" y="2868877"/>
                      <a:pt x="2667803" y="2734156"/>
                    </a:cubicBezTo>
                    <a:cubicBezTo>
                      <a:pt x="2643334" y="2660578"/>
                      <a:pt x="2610349" y="2589783"/>
                      <a:pt x="2581054" y="2517796"/>
                    </a:cubicBezTo>
                    <a:cubicBezTo>
                      <a:pt x="2579010" y="2512800"/>
                      <a:pt x="2575888" y="2508258"/>
                      <a:pt x="2570381" y="2498209"/>
                    </a:cubicBezTo>
                    <a:cubicBezTo>
                      <a:pt x="2567996" y="2510870"/>
                      <a:pt x="2566237" y="2518136"/>
                      <a:pt x="2565328" y="2525517"/>
                    </a:cubicBezTo>
                    <a:cubicBezTo>
                      <a:pt x="2538361" y="2743523"/>
                      <a:pt x="2511394" y="2961529"/>
                      <a:pt x="2484598" y="3179536"/>
                    </a:cubicBezTo>
                    <a:cubicBezTo>
                      <a:pt x="2462967" y="3355360"/>
                      <a:pt x="2441451" y="3531241"/>
                      <a:pt x="2419877" y="3707065"/>
                    </a:cubicBezTo>
                    <a:cubicBezTo>
                      <a:pt x="2413235" y="3761169"/>
                      <a:pt x="2406592" y="3815273"/>
                      <a:pt x="2399893" y="3869378"/>
                    </a:cubicBezTo>
                    <a:cubicBezTo>
                      <a:pt x="2399723" y="3870967"/>
                      <a:pt x="2399439" y="3872557"/>
                      <a:pt x="2399155" y="3874146"/>
                    </a:cubicBezTo>
                    <a:cubicBezTo>
                      <a:pt x="2394897" y="3903157"/>
                      <a:pt x="2385360" y="3927626"/>
                      <a:pt x="2348571" y="3928705"/>
                    </a:cubicBezTo>
                    <a:cubicBezTo>
                      <a:pt x="2343859" y="3953060"/>
                      <a:pt x="2339204" y="3976507"/>
                      <a:pt x="2334832" y="3999954"/>
                    </a:cubicBezTo>
                    <a:cubicBezTo>
                      <a:pt x="2320752" y="4075689"/>
                      <a:pt x="2303323" y="4150572"/>
                      <a:pt x="2280387" y="4224149"/>
                    </a:cubicBezTo>
                    <a:cubicBezTo>
                      <a:pt x="2277833" y="4232438"/>
                      <a:pt x="2277208" y="4241351"/>
                      <a:pt x="2276243" y="4250037"/>
                    </a:cubicBezTo>
                    <a:cubicBezTo>
                      <a:pt x="2275562" y="4256396"/>
                      <a:pt x="2276129" y="4262868"/>
                      <a:pt x="2275448" y="4269226"/>
                    </a:cubicBezTo>
                    <a:cubicBezTo>
                      <a:pt x="2269373" y="4327361"/>
                      <a:pt x="2232131" y="4359381"/>
                      <a:pt x="2173996" y="4352795"/>
                    </a:cubicBezTo>
                    <a:cubicBezTo>
                      <a:pt x="2150492" y="4350127"/>
                      <a:pt x="2127045" y="4342519"/>
                      <a:pt x="2104904" y="4333720"/>
                    </a:cubicBezTo>
                    <a:cubicBezTo>
                      <a:pt x="2061416" y="4316404"/>
                      <a:pt x="2022640" y="4290289"/>
                      <a:pt x="1986192" y="4261278"/>
                    </a:cubicBezTo>
                    <a:cubicBezTo>
                      <a:pt x="1833191" y="4139728"/>
                      <a:pt x="1713174" y="3991098"/>
                      <a:pt x="1623700" y="3817601"/>
                    </a:cubicBezTo>
                    <a:cubicBezTo>
                      <a:pt x="1619783" y="3809937"/>
                      <a:pt x="1615809" y="3802329"/>
                      <a:pt x="1610415" y="3791940"/>
                    </a:cubicBezTo>
                    <a:cubicBezTo>
                      <a:pt x="1603660" y="3803749"/>
                      <a:pt x="1598380" y="3812548"/>
                      <a:pt x="1593611" y="3821519"/>
                    </a:cubicBezTo>
                    <a:cubicBezTo>
                      <a:pt x="1431639" y="4123889"/>
                      <a:pt x="1269724" y="4426316"/>
                      <a:pt x="1107809" y="4728686"/>
                    </a:cubicBezTo>
                    <a:cubicBezTo>
                      <a:pt x="1096568" y="4749652"/>
                      <a:pt x="1077759" y="4758304"/>
                      <a:pt x="1051377" y="4754631"/>
                    </a:cubicBezTo>
                    <a:cubicBezTo>
                      <a:pt x="1055521" y="4746285"/>
                      <a:pt x="1059098" y="4738564"/>
                      <a:pt x="1063072" y="4731127"/>
                    </a:cubicBezTo>
                    <a:cubicBezTo>
                      <a:pt x="1234071" y="4411782"/>
                      <a:pt x="1404956" y="4092323"/>
                      <a:pt x="1576465" y="3773262"/>
                    </a:cubicBezTo>
                    <a:cubicBezTo>
                      <a:pt x="1587025" y="3753619"/>
                      <a:pt x="1590148" y="3736928"/>
                      <a:pt x="1582938" y="3714843"/>
                    </a:cubicBezTo>
                    <a:cubicBezTo>
                      <a:pt x="1573797" y="3686968"/>
                      <a:pt x="1570504" y="3657105"/>
                      <a:pt x="1565622" y="3627924"/>
                    </a:cubicBezTo>
                    <a:cubicBezTo>
                      <a:pt x="1564203" y="3619408"/>
                      <a:pt x="1565395" y="3610268"/>
                      <a:pt x="1566473" y="3601582"/>
                    </a:cubicBezTo>
                    <a:cubicBezTo>
                      <a:pt x="1573627" y="3542993"/>
                      <a:pt x="1609905" y="3513641"/>
                      <a:pt x="1668834" y="3518978"/>
                    </a:cubicBezTo>
                    <a:cubicBezTo>
                      <a:pt x="1681495" y="3520113"/>
                      <a:pt x="1693985" y="3522839"/>
                      <a:pt x="1707837" y="3524996"/>
                    </a:cubicBezTo>
                    <a:cubicBezTo>
                      <a:pt x="1711584" y="3518694"/>
                      <a:pt x="1715445" y="3512790"/>
                      <a:pt x="1718737" y="3506545"/>
                    </a:cubicBezTo>
                    <a:cubicBezTo>
                      <a:pt x="1809233" y="3337704"/>
                      <a:pt x="1899841" y="3168976"/>
                      <a:pt x="1989883" y="2999907"/>
                    </a:cubicBezTo>
                    <a:cubicBezTo>
                      <a:pt x="1996128" y="2988155"/>
                      <a:pt x="2000726" y="2974757"/>
                      <a:pt x="2002543" y="2961586"/>
                    </a:cubicBezTo>
                    <a:cubicBezTo>
                      <a:pt x="2028374" y="2776621"/>
                      <a:pt x="2053581" y="2591543"/>
                      <a:pt x="2078902" y="2406465"/>
                    </a:cubicBezTo>
                    <a:cubicBezTo>
                      <a:pt x="2087588" y="2342937"/>
                      <a:pt x="2096274" y="2279408"/>
                      <a:pt x="2104904" y="2215823"/>
                    </a:cubicBezTo>
                    <a:cubicBezTo>
                      <a:pt x="2105642" y="2210316"/>
                      <a:pt x="2106153" y="2204809"/>
                      <a:pt x="2106947" y="2197542"/>
                    </a:cubicBezTo>
                    <a:cubicBezTo>
                      <a:pt x="2100759" y="2195555"/>
                      <a:pt x="2095139" y="2192944"/>
                      <a:pt x="2089178" y="2191865"/>
                    </a:cubicBezTo>
                    <a:cubicBezTo>
                      <a:pt x="1997774" y="2175060"/>
                      <a:pt x="1910969" y="2145482"/>
                      <a:pt x="1829160" y="2101029"/>
                    </a:cubicBezTo>
                    <a:cubicBezTo>
                      <a:pt x="1819735" y="2095920"/>
                      <a:pt x="1808211" y="2091548"/>
                      <a:pt x="1797821" y="2091832"/>
                    </a:cubicBezTo>
                    <a:cubicBezTo>
                      <a:pt x="1775623" y="2092456"/>
                      <a:pt x="1757059" y="2085871"/>
                      <a:pt x="1740084" y="2072302"/>
                    </a:cubicBezTo>
                    <a:cubicBezTo>
                      <a:pt x="1729638" y="2063957"/>
                      <a:pt x="1718567" y="2056349"/>
                      <a:pt x="1705509" y="2046698"/>
                    </a:cubicBezTo>
                    <a:cubicBezTo>
                      <a:pt x="1704714" y="2054930"/>
                      <a:pt x="1703693" y="2060891"/>
                      <a:pt x="1703579" y="2066852"/>
                    </a:cubicBezTo>
                    <a:cubicBezTo>
                      <a:pt x="1700059" y="2262547"/>
                      <a:pt x="1704203" y="2458071"/>
                      <a:pt x="1709200" y="2653709"/>
                    </a:cubicBezTo>
                    <a:cubicBezTo>
                      <a:pt x="1712379" y="2778665"/>
                      <a:pt x="1708178" y="2903849"/>
                      <a:pt x="1707496" y="3028862"/>
                    </a:cubicBezTo>
                    <a:cubicBezTo>
                      <a:pt x="1707326" y="3055317"/>
                      <a:pt x="1707780" y="3081717"/>
                      <a:pt x="1708348" y="3108173"/>
                    </a:cubicBezTo>
                    <a:cubicBezTo>
                      <a:pt x="1708689" y="3123671"/>
                      <a:pt x="1705509" y="3129860"/>
                      <a:pt x="1690578" y="3135423"/>
                    </a:cubicBezTo>
                    <a:cubicBezTo>
                      <a:pt x="1679735" y="3139454"/>
                      <a:pt x="1668323" y="3142066"/>
                      <a:pt x="1652427" y="3146608"/>
                    </a:cubicBezTo>
                    <a:cubicBezTo>
                      <a:pt x="1664349" y="3153364"/>
                      <a:pt x="1672241" y="3158416"/>
                      <a:pt x="1680586" y="3162447"/>
                    </a:cubicBezTo>
                    <a:cubicBezTo>
                      <a:pt x="1700797" y="3172155"/>
                      <a:pt x="1721406" y="3181069"/>
                      <a:pt x="1741617" y="3190776"/>
                    </a:cubicBezTo>
                    <a:cubicBezTo>
                      <a:pt x="1763644" y="3201336"/>
                      <a:pt x="1782606" y="3216097"/>
                      <a:pt x="1797254" y="3235740"/>
                    </a:cubicBezTo>
                    <a:cubicBezTo>
                      <a:pt x="1813150" y="3257030"/>
                      <a:pt x="1805315" y="3276673"/>
                      <a:pt x="1778859" y="3277411"/>
                    </a:cubicBezTo>
                    <a:cubicBezTo>
                      <a:pt x="1700343" y="3279625"/>
                      <a:pt x="1621827" y="3279909"/>
                      <a:pt x="1543310" y="3280874"/>
                    </a:cubicBezTo>
                    <a:cubicBezTo>
                      <a:pt x="1532126" y="3280988"/>
                      <a:pt x="1520885" y="3280363"/>
                      <a:pt x="1509644" y="3280080"/>
                    </a:cubicBezTo>
                    <a:cubicBezTo>
                      <a:pt x="1486879" y="3279398"/>
                      <a:pt x="1480690" y="3274459"/>
                      <a:pt x="1479271" y="3252147"/>
                    </a:cubicBezTo>
                    <a:cubicBezTo>
                      <a:pt x="1477738" y="3228133"/>
                      <a:pt x="1477625" y="3204061"/>
                      <a:pt x="1477284" y="3180047"/>
                    </a:cubicBezTo>
                    <a:cubicBezTo>
                      <a:pt x="1477114" y="3166875"/>
                      <a:pt x="1476149" y="3154896"/>
                      <a:pt x="1463431" y="3146437"/>
                    </a:cubicBezTo>
                    <a:cubicBezTo>
                      <a:pt x="1454916" y="3140817"/>
                      <a:pt x="1453553" y="3131279"/>
                      <a:pt x="1453269" y="3120890"/>
                    </a:cubicBezTo>
                    <a:cubicBezTo>
                      <a:pt x="1450885" y="3033573"/>
                      <a:pt x="1447819" y="2946257"/>
                      <a:pt x="1444981" y="2858998"/>
                    </a:cubicBezTo>
                    <a:cubicBezTo>
                      <a:pt x="1443277" y="2806938"/>
                      <a:pt x="1441631" y="2754821"/>
                      <a:pt x="1439871" y="2702760"/>
                    </a:cubicBezTo>
                    <a:cubicBezTo>
                      <a:pt x="1439701" y="2697310"/>
                      <a:pt x="1439133" y="2691803"/>
                      <a:pt x="1435783" y="2686069"/>
                    </a:cubicBezTo>
                    <a:cubicBezTo>
                      <a:pt x="1435045" y="2691747"/>
                      <a:pt x="1433853" y="2697367"/>
                      <a:pt x="1433683" y="2703101"/>
                    </a:cubicBezTo>
                    <a:cubicBezTo>
                      <a:pt x="1431412" y="2780823"/>
                      <a:pt x="1430333" y="2858601"/>
                      <a:pt x="1426870" y="2936266"/>
                    </a:cubicBezTo>
                    <a:cubicBezTo>
                      <a:pt x="1424259" y="2994684"/>
                      <a:pt x="1418695" y="3052933"/>
                      <a:pt x="1414550" y="3111238"/>
                    </a:cubicBezTo>
                    <a:cubicBezTo>
                      <a:pt x="1413358" y="3128157"/>
                      <a:pt x="1409498" y="3143258"/>
                      <a:pt x="1388094" y="3148027"/>
                    </a:cubicBezTo>
                    <a:cubicBezTo>
                      <a:pt x="1389514" y="3176413"/>
                      <a:pt x="1390820" y="3203437"/>
                      <a:pt x="1392352" y="3230517"/>
                    </a:cubicBezTo>
                    <a:cubicBezTo>
                      <a:pt x="1392636" y="3235286"/>
                      <a:pt x="1394283" y="3239942"/>
                      <a:pt x="1394737" y="3244710"/>
                    </a:cubicBezTo>
                    <a:cubicBezTo>
                      <a:pt x="1397462" y="3274005"/>
                      <a:pt x="1389287" y="3281612"/>
                      <a:pt x="1360446" y="3281442"/>
                    </a:cubicBezTo>
                    <a:cubicBezTo>
                      <a:pt x="1318775" y="3281215"/>
                      <a:pt x="1277048" y="3282748"/>
                      <a:pt x="1235377" y="3283316"/>
                    </a:cubicBezTo>
                    <a:cubicBezTo>
                      <a:pt x="1178434" y="3284110"/>
                      <a:pt x="1121491" y="3284678"/>
                      <a:pt x="1064548" y="3285359"/>
                    </a:cubicBezTo>
                    <a:cubicBezTo>
                      <a:pt x="1062959" y="3285359"/>
                      <a:pt x="1061369" y="3285416"/>
                      <a:pt x="1059723" y="3285473"/>
                    </a:cubicBezTo>
                    <a:cubicBezTo>
                      <a:pt x="1048198" y="3285586"/>
                      <a:pt x="1036503" y="3285359"/>
                      <a:pt x="1031507" y="3272302"/>
                    </a:cubicBezTo>
                    <a:cubicBezTo>
                      <a:pt x="1026738" y="3259812"/>
                      <a:pt x="1035765" y="3252488"/>
                      <a:pt x="1043769" y="3246186"/>
                    </a:cubicBezTo>
                    <a:cubicBezTo>
                      <a:pt x="1056941" y="3235854"/>
                      <a:pt x="1070339" y="3225521"/>
                      <a:pt x="1084873" y="3217403"/>
                    </a:cubicBezTo>
                    <a:cubicBezTo>
                      <a:pt x="1102302" y="3207638"/>
                      <a:pt x="1120923" y="3199973"/>
                      <a:pt x="1139204" y="3191855"/>
                    </a:cubicBezTo>
                    <a:cubicBezTo>
                      <a:pt x="1161061" y="3182147"/>
                      <a:pt x="1178491" y="3167500"/>
                      <a:pt x="1192684" y="3145472"/>
                    </a:cubicBezTo>
                    <a:cubicBezTo>
                      <a:pt x="1187801" y="3144053"/>
                      <a:pt x="1183714" y="3143201"/>
                      <a:pt x="1179853" y="3141725"/>
                    </a:cubicBezTo>
                    <a:cubicBezTo>
                      <a:pt x="1162027" y="3135026"/>
                      <a:pt x="1154533" y="3124466"/>
                      <a:pt x="1154816" y="3105334"/>
                    </a:cubicBezTo>
                    <a:cubicBezTo>
                      <a:pt x="1155100" y="3086088"/>
                      <a:pt x="1156406" y="3066899"/>
                      <a:pt x="1156576" y="3047653"/>
                    </a:cubicBezTo>
                    <a:cubicBezTo>
                      <a:pt x="1158109" y="2904927"/>
                      <a:pt x="1159472" y="2762201"/>
                      <a:pt x="1160891" y="2619532"/>
                    </a:cubicBezTo>
                    <a:cubicBezTo>
                      <a:pt x="1161799" y="2532954"/>
                      <a:pt x="1162538" y="2446319"/>
                      <a:pt x="1163900" y="2359741"/>
                    </a:cubicBezTo>
                    <a:cubicBezTo>
                      <a:pt x="1164127" y="2344526"/>
                      <a:pt x="1160607" y="2333342"/>
                      <a:pt x="1148799" y="2321988"/>
                    </a:cubicBezTo>
                    <a:cubicBezTo>
                      <a:pt x="1081466" y="2257040"/>
                      <a:pt x="1040647" y="2177956"/>
                      <a:pt x="1025943" y="2085190"/>
                    </a:cubicBezTo>
                    <a:cubicBezTo>
                      <a:pt x="1016632" y="2026544"/>
                      <a:pt x="1008003" y="1968068"/>
                      <a:pt x="1009593" y="1908343"/>
                    </a:cubicBezTo>
                    <a:cubicBezTo>
                      <a:pt x="1011069" y="1851798"/>
                      <a:pt x="1019301" y="1796445"/>
                      <a:pt x="1036786" y="1742852"/>
                    </a:cubicBezTo>
                    <a:cubicBezTo>
                      <a:pt x="1070225" y="1640264"/>
                      <a:pt x="1138069" y="1566176"/>
                      <a:pt x="1231062" y="1513775"/>
                    </a:cubicBezTo>
                    <a:cubicBezTo>
                      <a:pt x="1246334" y="1505202"/>
                      <a:pt x="1262173" y="1497651"/>
                      <a:pt x="1277786" y="1489590"/>
                    </a:cubicBezTo>
                    <a:cubicBezTo>
                      <a:pt x="1265125" y="1466881"/>
                      <a:pt x="1253260" y="1445591"/>
                      <a:pt x="1240259" y="1422258"/>
                    </a:cubicBezTo>
                    <a:cubicBezTo>
                      <a:pt x="1217720" y="1425607"/>
                      <a:pt x="1193251" y="1424869"/>
                      <a:pt x="1174460" y="1407043"/>
                    </a:cubicBezTo>
                    <a:cubicBezTo>
                      <a:pt x="1165603" y="1398640"/>
                      <a:pt x="1157542" y="1387059"/>
                      <a:pt x="1154362" y="1375534"/>
                    </a:cubicBezTo>
                    <a:cubicBezTo>
                      <a:pt x="1144881" y="1340846"/>
                      <a:pt x="1163673" y="1309621"/>
                      <a:pt x="1205741" y="1287026"/>
                    </a:cubicBezTo>
                    <a:cubicBezTo>
                      <a:pt x="1204946" y="1274365"/>
                      <a:pt x="1204038" y="1260967"/>
                      <a:pt x="1203300" y="1247512"/>
                    </a:cubicBezTo>
                    <a:cubicBezTo>
                      <a:pt x="1199213" y="1172799"/>
                      <a:pt x="1252862" y="1117787"/>
                      <a:pt x="1327405" y="1120455"/>
                    </a:cubicBezTo>
                    <a:cubicBezTo>
                      <a:pt x="1341825" y="1120966"/>
                      <a:pt x="1356132" y="1122613"/>
                      <a:pt x="1372028" y="1123805"/>
                    </a:cubicBezTo>
                    <a:cubicBezTo>
                      <a:pt x="1399108" y="1087698"/>
                      <a:pt x="1436521" y="1088606"/>
                      <a:pt x="1475638" y="1099506"/>
                    </a:cubicBezTo>
                    <a:cubicBezTo>
                      <a:pt x="1510837" y="1109328"/>
                      <a:pt x="1541607" y="1127041"/>
                      <a:pt x="1569710" y="1150942"/>
                    </a:cubicBezTo>
                    <a:cubicBezTo>
                      <a:pt x="1602921" y="1179158"/>
                      <a:pt x="1631932" y="1210780"/>
                      <a:pt x="1657934" y="1245525"/>
                    </a:cubicBezTo>
                    <a:cubicBezTo>
                      <a:pt x="1669175" y="1260513"/>
                      <a:pt x="1666847" y="1272435"/>
                      <a:pt x="1649872" y="1279759"/>
                    </a:cubicBezTo>
                    <a:cubicBezTo>
                      <a:pt x="1645558" y="1281632"/>
                      <a:pt x="1640789" y="1282427"/>
                      <a:pt x="1636077" y="1283790"/>
                    </a:cubicBezTo>
                    <a:cubicBezTo>
                      <a:pt x="1675477" y="1347829"/>
                      <a:pt x="1639369" y="1420327"/>
                      <a:pt x="1564373" y="1417318"/>
                    </a:cubicBezTo>
                    <a:cubicBezTo>
                      <a:pt x="1557503" y="1430263"/>
                      <a:pt x="1551202" y="1444115"/>
                      <a:pt x="1543197" y="1456832"/>
                    </a:cubicBezTo>
                    <a:cubicBezTo>
                      <a:pt x="1535589" y="1468925"/>
                      <a:pt x="1526108" y="1479882"/>
                      <a:pt x="1516230" y="1492996"/>
                    </a:cubicBezTo>
                    <a:cubicBezTo>
                      <a:pt x="1521737" y="1495381"/>
                      <a:pt x="1526506" y="1497368"/>
                      <a:pt x="1531275" y="1499411"/>
                    </a:cubicBezTo>
                    <a:cubicBezTo>
                      <a:pt x="1562840" y="1513094"/>
                      <a:pt x="1595087" y="1525470"/>
                      <a:pt x="1625744" y="1540969"/>
                    </a:cubicBezTo>
                    <a:cubicBezTo>
                      <a:pt x="1643173" y="1549768"/>
                      <a:pt x="1660035" y="1552891"/>
                      <a:pt x="1678770" y="1550336"/>
                    </a:cubicBezTo>
                    <a:cubicBezTo>
                      <a:pt x="1687512" y="1549144"/>
                      <a:pt x="1696312" y="1547725"/>
                      <a:pt x="1705055" y="1547725"/>
                    </a:cubicBezTo>
                    <a:cubicBezTo>
                      <a:pt x="1729694" y="1547782"/>
                      <a:pt x="1740254" y="1558568"/>
                      <a:pt x="1740197" y="1583094"/>
                    </a:cubicBezTo>
                    <a:cubicBezTo>
                      <a:pt x="1740197" y="1590247"/>
                      <a:pt x="1739289" y="1597457"/>
                      <a:pt x="1738948" y="1601829"/>
                    </a:cubicBezTo>
                    <a:cubicBezTo>
                      <a:pt x="1763360" y="1626582"/>
                      <a:pt x="1786694" y="1649347"/>
                      <a:pt x="1808949" y="1673135"/>
                    </a:cubicBezTo>
                    <a:cubicBezTo>
                      <a:pt x="1831260" y="1696980"/>
                      <a:pt x="1852436" y="1721846"/>
                      <a:pt x="1875713" y="1748018"/>
                    </a:cubicBezTo>
                    <a:cubicBezTo>
                      <a:pt x="1967174" y="1574578"/>
                      <a:pt x="2032632" y="1389954"/>
                      <a:pt x="2087645" y="1199596"/>
                    </a:cubicBezTo>
                    <a:cubicBezTo>
                      <a:pt x="1935267" y="1152588"/>
                      <a:pt x="1789760" y="1093886"/>
                      <a:pt x="1645728" y="1031493"/>
                    </a:cubicBezTo>
                    <a:cubicBezTo>
                      <a:pt x="1501696" y="969157"/>
                      <a:pt x="1361752" y="898475"/>
                      <a:pt x="1224930" y="821321"/>
                    </a:cubicBezTo>
                    <a:lnTo>
                      <a:pt x="1224930" y="892741"/>
                    </a:lnTo>
                    <a:cubicBezTo>
                      <a:pt x="1241394" y="895409"/>
                      <a:pt x="1259448" y="900916"/>
                      <a:pt x="1269383" y="919878"/>
                    </a:cubicBezTo>
                    <a:cubicBezTo>
                      <a:pt x="1270973" y="922944"/>
                      <a:pt x="1278013" y="922887"/>
                      <a:pt x="1282271" y="924817"/>
                    </a:cubicBezTo>
                    <a:cubicBezTo>
                      <a:pt x="1289424" y="928110"/>
                      <a:pt x="1299529" y="929984"/>
                      <a:pt x="1302879" y="935661"/>
                    </a:cubicBezTo>
                    <a:cubicBezTo>
                      <a:pt x="1314801" y="956042"/>
                      <a:pt x="1328029" y="976764"/>
                      <a:pt x="1333990" y="999189"/>
                    </a:cubicBezTo>
                    <a:cubicBezTo>
                      <a:pt x="1340803" y="1024737"/>
                      <a:pt x="1312019" y="1059141"/>
                      <a:pt x="1282271" y="1065216"/>
                    </a:cubicBezTo>
                    <a:cubicBezTo>
                      <a:pt x="1271200" y="1067486"/>
                      <a:pt x="1263990" y="1071688"/>
                      <a:pt x="1257404" y="1080771"/>
                    </a:cubicBezTo>
                    <a:cubicBezTo>
                      <a:pt x="1244744" y="1098200"/>
                      <a:pt x="1225668" y="1104162"/>
                      <a:pt x="1204322" y="1104956"/>
                    </a:cubicBezTo>
                    <a:cubicBezTo>
                      <a:pt x="1175993" y="1159401"/>
                      <a:pt x="1147322" y="1213108"/>
                      <a:pt x="1119901" y="1267382"/>
                    </a:cubicBezTo>
                    <a:cubicBezTo>
                      <a:pt x="1071134" y="1363952"/>
                      <a:pt x="1025035" y="1461885"/>
                      <a:pt x="974053" y="1557262"/>
                    </a:cubicBezTo>
                    <a:cubicBezTo>
                      <a:pt x="944645" y="1612275"/>
                      <a:pt x="922958" y="1669218"/>
                      <a:pt x="908481" y="1729283"/>
                    </a:cubicBezTo>
                    <a:cubicBezTo>
                      <a:pt x="893493" y="1791562"/>
                      <a:pt x="881968" y="1854807"/>
                      <a:pt x="864709" y="1916405"/>
                    </a:cubicBezTo>
                    <a:cubicBezTo>
                      <a:pt x="854547" y="1952569"/>
                      <a:pt x="856988" y="1986519"/>
                      <a:pt x="863403" y="2022115"/>
                    </a:cubicBezTo>
                    <a:cubicBezTo>
                      <a:pt x="883217" y="2132481"/>
                      <a:pt x="903598" y="2242847"/>
                      <a:pt x="920289" y="2353723"/>
                    </a:cubicBezTo>
                    <a:cubicBezTo>
                      <a:pt x="931644" y="2428947"/>
                      <a:pt x="937548" y="2504965"/>
                      <a:pt x="944929" y="2580756"/>
                    </a:cubicBezTo>
                    <a:cubicBezTo>
                      <a:pt x="946291" y="2594893"/>
                      <a:pt x="944645" y="2609767"/>
                      <a:pt x="941693" y="2623676"/>
                    </a:cubicBezTo>
                    <a:cubicBezTo>
                      <a:pt x="937889" y="2641730"/>
                      <a:pt x="922560" y="2647464"/>
                      <a:pt x="906664" y="2637813"/>
                    </a:cubicBezTo>
                    <a:cubicBezTo>
                      <a:pt x="899227" y="2633271"/>
                      <a:pt x="893322" y="2626174"/>
                      <a:pt x="885885" y="2621519"/>
                    </a:cubicBezTo>
                    <a:cubicBezTo>
                      <a:pt x="870386" y="2611811"/>
                      <a:pt x="854660" y="2602330"/>
                      <a:pt x="838310" y="2594098"/>
                    </a:cubicBezTo>
                    <a:cubicBezTo>
                      <a:pt x="831838" y="2590805"/>
                      <a:pt x="823549" y="2591089"/>
                      <a:pt x="817134" y="2589897"/>
                    </a:cubicBezTo>
                    <a:cubicBezTo>
                      <a:pt x="813557" y="2674772"/>
                      <a:pt x="809526" y="2757035"/>
                      <a:pt x="806744" y="2839412"/>
                    </a:cubicBezTo>
                    <a:cubicBezTo>
                      <a:pt x="805098" y="2888463"/>
                      <a:pt x="809413" y="2937060"/>
                      <a:pt x="822357" y="2984749"/>
                    </a:cubicBezTo>
                    <a:cubicBezTo>
                      <a:pt x="834166" y="3028237"/>
                      <a:pt x="856591" y="3063720"/>
                      <a:pt x="895537" y="3088075"/>
                    </a:cubicBezTo>
                    <a:cubicBezTo>
                      <a:pt x="906323" y="3094774"/>
                      <a:pt x="916259" y="3103233"/>
                      <a:pt x="925342" y="3112203"/>
                    </a:cubicBezTo>
                    <a:cubicBezTo>
                      <a:pt x="933744" y="3120492"/>
                      <a:pt x="937605" y="3131449"/>
                      <a:pt x="932041" y="3143031"/>
                    </a:cubicBezTo>
                    <a:cubicBezTo>
                      <a:pt x="927045" y="3153534"/>
                      <a:pt x="917167" y="3157848"/>
                      <a:pt x="906210" y="3157565"/>
                    </a:cubicBezTo>
                    <a:cubicBezTo>
                      <a:pt x="892641" y="3157224"/>
                      <a:pt x="879016" y="3155748"/>
                      <a:pt x="865561" y="3153818"/>
                    </a:cubicBezTo>
                    <a:cubicBezTo>
                      <a:pt x="828829" y="3148538"/>
                      <a:pt x="792949" y="3139170"/>
                      <a:pt x="760248" y="3121911"/>
                    </a:cubicBezTo>
                    <a:cubicBezTo>
                      <a:pt x="741513" y="3112033"/>
                      <a:pt x="725787" y="3096421"/>
                      <a:pt x="709039" y="3082966"/>
                    </a:cubicBezTo>
                    <a:cubicBezTo>
                      <a:pt x="704213" y="3079048"/>
                      <a:pt x="700580" y="3073712"/>
                      <a:pt x="694392" y="3066786"/>
                    </a:cubicBezTo>
                    <a:cubicBezTo>
                      <a:pt x="681845" y="3093979"/>
                      <a:pt x="670263" y="3119186"/>
                      <a:pt x="658682" y="3144393"/>
                    </a:cubicBezTo>
                    <a:cubicBezTo>
                      <a:pt x="656014" y="3150184"/>
                      <a:pt x="654027" y="3156600"/>
                      <a:pt x="650280" y="3161596"/>
                    </a:cubicBezTo>
                    <a:cubicBezTo>
                      <a:pt x="640117" y="3175164"/>
                      <a:pt x="621666" y="3172780"/>
                      <a:pt x="616216" y="3156600"/>
                    </a:cubicBezTo>
                    <a:cubicBezTo>
                      <a:pt x="612696" y="3146153"/>
                      <a:pt x="610766" y="3134629"/>
                      <a:pt x="610652" y="3123558"/>
                    </a:cubicBezTo>
                    <a:cubicBezTo>
                      <a:pt x="609290" y="3013760"/>
                      <a:pt x="607814" y="2903905"/>
                      <a:pt x="607700" y="2794107"/>
                    </a:cubicBezTo>
                    <a:cubicBezTo>
                      <a:pt x="607700" y="2762144"/>
                      <a:pt x="611788" y="2730125"/>
                      <a:pt x="613945" y="2698162"/>
                    </a:cubicBezTo>
                    <a:cubicBezTo>
                      <a:pt x="614229" y="2693620"/>
                      <a:pt x="613945" y="2688965"/>
                      <a:pt x="613945" y="2687602"/>
                    </a:cubicBezTo>
                    <a:cubicBezTo>
                      <a:pt x="589306" y="2684934"/>
                      <a:pt x="566824" y="2682549"/>
                      <a:pt x="542128" y="2679881"/>
                    </a:cubicBezTo>
                    <a:cubicBezTo>
                      <a:pt x="541390" y="2681414"/>
                      <a:pt x="538778" y="2685388"/>
                      <a:pt x="537473" y="2689760"/>
                    </a:cubicBezTo>
                    <a:cubicBezTo>
                      <a:pt x="514593" y="2764813"/>
                      <a:pt x="490692" y="2839582"/>
                      <a:pt x="469686" y="2915146"/>
                    </a:cubicBezTo>
                    <a:cubicBezTo>
                      <a:pt x="462930" y="2939445"/>
                      <a:pt x="462022" y="2965844"/>
                      <a:pt x="461568" y="2991335"/>
                    </a:cubicBezTo>
                    <a:cubicBezTo>
                      <a:pt x="460830" y="3034709"/>
                      <a:pt x="476158" y="3073030"/>
                      <a:pt x="504999" y="3105448"/>
                    </a:cubicBezTo>
                    <a:cubicBezTo>
                      <a:pt x="517773" y="3119811"/>
                      <a:pt x="531909" y="3132925"/>
                      <a:pt x="545364" y="3146664"/>
                    </a:cubicBezTo>
                    <a:cubicBezTo>
                      <a:pt x="552006" y="3153420"/>
                      <a:pt x="555753" y="3161255"/>
                      <a:pt x="551552" y="3170565"/>
                    </a:cubicBezTo>
                    <a:cubicBezTo>
                      <a:pt x="547408" y="3179706"/>
                      <a:pt x="539233" y="3183510"/>
                      <a:pt x="529752" y="3182090"/>
                    </a:cubicBezTo>
                    <a:cubicBezTo>
                      <a:pt x="478713" y="3174313"/>
                      <a:pt x="428072" y="3163980"/>
                      <a:pt x="386515" y="3131109"/>
                    </a:cubicBezTo>
                    <a:cubicBezTo>
                      <a:pt x="370618" y="3118562"/>
                      <a:pt x="359548" y="3099884"/>
                      <a:pt x="346660" y="3083647"/>
                    </a:cubicBezTo>
                    <a:cubicBezTo>
                      <a:pt x="342459" y="3078310"/>
                      <a:pt x="339564" y="3071952"/>
                      <a:pt x="334000" y="3062641"/>
                    </a:cubicBezTo>
                    <a:cubicBezTo>
                      <a:pt x="327017" y="3087223"/>
                      <a:pt x="321283" y="3107775"/>
                      <a:pt x="315322" y="3128327"/>
                    </a:cubicBezTo>
                    <a:cubicBezTo>
                      <a:pt x="313562" y="3134458"/>
                      <a:pt x="312711" y="3141725"/>
                      <a:pt x="308793" y="3146153"/>
                    </a:cubicBezTo>
                    <a:cubicBezTo>
                      <a:pt x="304479" y="3150979"/>
                      <a:pt x="296360" y="3156600"/>
                      <a:pt x="291251" y="3155464"/>
                    </a:cubicBezTo>
                    <a:cubicBezTo>
                      <a:pt x="284835" y="3154045"/>
                      <a:pt x="278590" y="3147005"/>
                      <a:pt x="274730" y="3140874"/>
                    </a:cubicBezTo>
                    <a:cubicBezTo>
                      <a:pt x="272175" y="3136786"/>
                      <a:pt x="273481" y="3129973"/>
                      <a:pt x="273708" y="3124353"/>
                    </a:cubicBezTo>
                    <a:cubicBezTo>
                      <a:pt x="275638" y="3075472"/>
                      <a:pt x="276660" y="3026591"/>
                      <a:pt x="280010" y="2977823"/>
                    </a:cubicBezTo>
                    <a:cubicBezTo>
                      <a:pt x="288355" y="2856273"/>
                      <a:pt x="303854" y="2735802"/>
                      <a:pt x="337918" y="2618397"/>
                    </a:cubicBezTo>
                    <a:cubicBezTo>
                      <a:pt x="338996" y="2614763"/>
                      <a:pt x="339223" y="2610903"/>
                      <a:pt x="339848" y="2607326"/>
                    </a:cubicBezTo>
                    <a:cubicBezTo>
                      <a:pt x="312256" y="2620270"/>
                      <a:pt x="285800" y="2633101"/>
                      <a:pt x="258947" y="2645136"/>
                    </a:cubicBezTo>
                    <a:cubicBezTo>
                      <a:pt x="248047" y="2650019"/>
                      <a:pt x="236238" y="2652858"/>
                      <a:pt x="224940" y="2656945"/>
                    </a:cubicBezTo>
                    <a:cubicBezTo>
                      <a:pt x="207965" y="2663076"/>
                      <a:pt x="192921" y="2656605"/>
                      <a:pt x="179693" y="2647748"/>
                    </a:cubicBezTo>
                    <a:cubicBezTo>
                      <a:pt x="174526" y="2644285"/>
                      <a:pt x="171574" y="2634122"/>
                      <a:pt x="171745" y="2627140"/>
                    </a:cubicBezTo>
                    <a:cubicBezTo>
                      <a:pt x="171915" y="2618737"/>
                      <a:pt x="176173" y="2610278"/>
                      <a:pt x="179295" y="2602046"/>
                    </a:cubicBezTo>
                    <a:cubicBezTo>
                      <a:pt x="219774" y="2494689"/>
                      <a:pt x="272572" y="2392840"/>
                      <a:pt x="319864" y="2288492"/>
                    </a:cubicBezTo>
                    <a:cubicBezTo>
                      <a:pt x="364828" y="2189254"/>
                      <a:pt x="405647" y="2088142"/>
                      <a:pt x="451633" y="1989414"/>
                    </a:cubicBezTo>
                    <a:cubicBezTo>
                      <a:pt x="467359" y="1955692"/>
                      <a:pt x="467586" y="1926624"/>
                      <a:pt x="457821" y="1891652"/>
                    </a:cubicBezTo>
                    <a:cubicBezTo>
                      <a:pt x="434204" y="1806834"/>
                      <a:pt x="415242" y="1720710"/>
                      <a:pt x="394349" y="1635097"/>
                    </a:cubicBezTo>
                    <a:cubicBezTo>
                      <a:pt x="392646" y="1628171"/>
                      <a:pt x="391227" y="1620791"/>
                      <a:pt x="387764" y="1614716"/>
                    </a:cubicBezTo>
                    <a:cubicBezTo>
                      <a:pt x="327812" y="1510539"/>
                      <a:pt x="267576" y="1406532"/>
                      <a:pt x="207398" y="1302468"/>
                    </a:cubicBezTo>
                    <a:cubicBezTo>
                      <a:pt x="183724" y="1261535"/>
                      <a:pt x="159766" y="1220772"/>
                      <a:pt x="136602" y="1179555"/>
                    </a:cubicBezTo>
                    <a:cubicBezTo>
                      <a:pt x="131663" y="1170756"/>
                      <a:pt x="125418" y="1168258"/>
                      <a:pt x="116164" y="1165873"/>
                    </a:cubicBezTo>
                    <a:cubicBezTo>
                      <a:pt x="100836" y="1161956"/>
                      <a:pt x="85394" y="1156562"/>
                      <a:pt x="71882" y="1148558"/>
                    </a:cubicBezTo>
                    <a:cubicBezTo>
                      <a:pt x="62060" y="1142710"/>
                      <a:pt x="51217" y="1133002"/>
                      <a:pt x="47981" y="1122783"/>
                    </a:cubicBezTo>
                    <a:cubicBezTo>
                      <a:pt x="41111" y="1100812"/>
                      <a:pt x="27372" y="1084745"/>
                      <a:pt x="13804" y="1067203"/>
                    </a:cubicBezTo>
                    <a:cubicBezTo>
                      <a:pt x="-8111" y="1038873"/>
                      <a:pt x="-3171" y="1008841"/>
                      <a:pt x="23228" y="984145"/>
                    </a:cubicBezTo>
                    <a:cubicBezTo>
                      <a:pt x="25953" y="981590"/>
                      <a:pt x="28508" y="978297"/>
                      <a:pt x="29813" y="974777"/>
                    </a:cubicBezTo>
                    <a:cubicBezTo>
                      <a:pt x="34980" y="960868"/>
                      <a:pt x="42474" y="950819"/>
                      <a:pt x="56780" y="943155"/>
                    </a:cubicBezTo>
                    <a:cubicBezTo>
                      <a:pt x="68419" y="936910"/>
                      <a:pt x="75686" y="922490"/>
                      <a:pt x="86302" y="910113"/>
                    </a:cubicBezTo>
                    <a:cubicBezTo>
                      <a:pt x="82782" y="902392"/>
                      <a:pt x="78411" y="893138"/>
                      <a:pt x="74266" y="883771"/>
                    </a:cubicBezTo>
                    <a:cubicBezTo>
                      <a:pt x="65750" y="864525"/>
                      <a:pt x="59222" y="844768"/>
                      <a:pt x="61152" y="823365"/>
                    </a:cubicBezTo>
                    <a:cubicBezTo>
                      <a:pt x="63820" y="793048"/>
                      <a:pt x="89424" y="780502"/>
                      <a:pt x="114575" y="797931"/>
                    </a:cubicBezTo>
                    <a:cubicBezTo>
                      <a:pt x="123601" y="804176"/>
                      <a:pt x="131493" y="812862"/>
                      <a:pt x="137908" y="821832"/>
                    </a:cubicBezTo>
                    <a:cubicBezTo>
                      <a:pt x="148525" y="836820"/>
                      <a:pt x="157949" y="852773"/>
                      <a:pt x="167089" y="868783"/>
                    </a:cubicBezTo>
                    <a:cubicBezTo>
                      <a:pt x="257301" y="1026781"/>
                      <a:pt x="347285" y="1184892"/>
                      <a:pt x="437440" y="1342946"/>
                    </a:cubicBezTo>
                    <a:cubicBezTo>
                      <a:pt x="441754" y="1350497"/>
                      <a:pt x="446410" y="1357764"/>
                      <a:pt x="453393" y="1369175"/>
                    </a:cubicBezTo>
                    <a:cubicBezTo>
                      <a:pt x="461625" y="1337723"/>
                      <a:pt x="478997" y="1320521"/>
                      <a:pt x="512606" y="1318932"/>
                    </a:cubicBezTo>
                    <a:cubicBezTo>
                      <a:pt x="489614" y="1290829"/>
                      <a:pt x="479962" y="1264373"/>
                      <a:pt x="507213" y="1238655"/>
                    </a:cubicBezTo>
                    <a:cubicBezTo>
                      <a:pt x="485867" y="1196360"/>
                      <a:pt x="491771" y="1173935"/>
                      <a:pt x="529581" y="1147706"/>
                    </a:cubicBezTo>
                    <a:cubicBezTo>
                      <a:pt x="534066" y="1144583"/>
                      <a:pt x="538097" y="1140609"/>
                      <a:pt x="541560" y="1136408"/>
                    </a:cubicBezTo>
                    <a:cubicBezTo>
                      <a:pt x="556719" y="1118071"/>
                      <a:pt x="571536" y="1099563"/>
                      <a:pt x="587262" y="1080204"/>
                    </a:cubicBezTo>
                    <a:cubicBezTo>
                      <a:pt x="583402" y="1074299"/>
                      <a:pt x="576873" y="1066181"/>
                      <a:pt x="572331" y="1057097"/>
                    </a:cubicBezTo>
                    <a:cubicBezTo>
                      <a:pt x="558365" y="1029165"/>
                      <a:pt x="565405" y="1003561"/>
                      <a:pt x="590612" y="985394"/>
                    </a:cubicBezTo>
                    <a:cubicBezTo>
                      <a:pt x="596119" y="981419"/>
                      <a:pt x="602080" y="976423"/>
                      <a:pt x="604805" y="970462"/>
                    </a:cubicBezTo>
                    <a:cubicBezTo>
                      <a:pt x="628195" y="919594"/>
                      <a:pt x="667709" y="900859"/>
                      <a:pt x="722210" y="915336"/>
                    </a:cubicBezTo>
                    <a:cubicBezTo>
                      <a:pt x="740491" y="920162"/>
                      <a:pt x="756331" y="928507"/>
                      <a:pt x="768764" y="943268"/>
                    </a:cubicBezTo>
                    <a:cubicBezTo>
                      <a:pt x="779494" y="955985"/>
                      <a:pt x="774611" y="973642"/>
                      <a:pt x="781765" y="985734"/>
                    </a:cubicBezTo>
                    <a:cubicBezTo>
                      <a:pt x="788804" y="997656"/>
                      <a:pt x="801124" y="1006456"/>
                      <a:pt x="804417" y="1021444"/>
                    </a:cubicBezTo>
                    <a:cubicBezTo>
                      <a:pt x="807710" y="1036432"/>
                      <a:pt x="804757" y="1050114"/>
                      <a:pt x="797661" y="1063172"/>
                    </a:cubicBezTo>
                    <a:cubicBezTo>
                      <a:pt x="794311" y="1069417"/>
                      <a:pt x="789940" y="1075094"/>
                      <a:pt x="785228" y="1082304"/>
                    </a:cubicBezTo>
                    <a:cubicBezTo>
                      <a:pt x="793573" y="1084689"/>
                      <a:pt x="801351" y="1085767"/>
                      <a:pt x="808164" y="1089003"/>
                    </a:cubicBezTo>
                    <a:cubicBezTo>
                      <a:pt x="822527" y="1095816"/>
                      <a:pt x="837742" y="1101947"/>
                      <a:pt x="850062" y="1111656"/>
                    </a:cubicBezTo>
                    <a:cubicBezTo>
                      <a:pt x="876404" y="1132548"/>
                      <a:pt x="880435" y="1156449"/>
                      <a:pt x="866128" y="1192102"/>
                    </a:cubicBezTo>
                    <a:cubicBezTo>
                      <a:pt x="869421" y="1197552"/>
                      <a:pt x="873452" y="1203457"/>
                      <a:pt x="876745" y="1209701"/>
                    </a:cubicBezTo>
                    <a:cubicBezTo>
                      <a:pt x="887645" y="1230253"/>
                      <a:pt x="889689" y="1252338"/>
                      <a:pt x="877597" y="1271811"/>
                    </a:cubicBezTo>
                    <a:cubicBezTo>
                      <a:pt x="867321" y="1288388"/>
                      <a:pt x="864823" y="1305477"/>
                      <a:pt x="862892" y="1323984"/>
                    </a:cubicBezTo>
                    <a:cubicBezTo>
                      <a:pt x="874077" y="1330002"/>
                      <a:pt x="885204" y="1336020"/>
                      <a:pt x="897978" y="1342890"/>
                    </a:cubicBezTo>
                    <a:cubicBezTo>
                      <a:pt x="901782" y="1336531"/>
                      <a:pt x="906153" y="1330116"/>
                      <a:pt x="909673" y="1323190"/>
                    </a:cubicBezTo>
                    <a:cubicBezTo>
                      <a:pt x="978992" y="1185857"/>
                      <a:pt x="1048368" y="1048524"/>
                      <a:pt x="1117347" y="911022"/>
                    </a:cubicBezTo>
                    <a:cubicBezTo>
                      <a:pt x="1126317" y="893138"/>
                      <a:pt x="1133073" y="874176"/>
                      <a:pt x="1141418" y="856009"/>
                    </a:cubicBezTo>
                    <a:cubicBezTo>
                      <a:pt x="1151353" y="834322"/>
                      <a:pt x="1160494" y="811954"/>
                      <a:pt x="1186723" y="800031"/>
                    </a:cubicBezTo>
                    <a:cubicBezTo>
                      <a:pt x="1176560" y="793730"/>
                      <a:pt x="1169180" y="789301"/>
                      <a:pt x="1161913" y="784646"/>
                    </a:cubicBezTo>
                    <a:cubicBezTo>
                      <a:pt x="1084248" y="735027"/>
                      <a:pt x="1006640" y="685294"/>
                      <a:pt x="928862" y="635732"/>
                    </a:cubicBezTo>
                    <a:cubicBezTo>
                      <a:pt x="923582" y="632326"/>
                      <a:pt x="917621" y="629941"/>
                      <a:pt x="911887" y="627216"/>
                    </a:cubicBezTo>
                    <a:cubicBezTo>
                      <a:pt x="897580" y="620347"/>
                      <a:pt x="893833" y="609900"/>
                      <a:pt x="902065" y="595991"/>
                    </a:cubicBezTo>
                    <a:cubicBezTo>
                      <a:pt x="908027" y="585829"/>
                      <a:pt x="915520" y="576575"/>
                      <a:pt x="923071" y="565788"/>
                    </a:cubicBezTo>
                    <a:cubicBezTo>
                      <a:pt x="919268" y="564596"/>
                      <a:pt x="917167" y="563234"/>
                      <a:pt x="915237" y="563461"/>
                    </a:cubicBezTo>
                    <a:cubicBezTo>
                      <a:pt x="858067" y="570671"/>
                      <a:pt x="811230" y="548757"/>
                      <a:pt x="771886" y="509924"/>
                    </a:cubicBezTo>
                    <a:cubicBezTo>
                      <a:pt x="759339" y="497548"/>
                      <a:pt x="747531" y="492438"/>
                      <a:pt x="730215" y="492381"/>
                    </a:cubicBezTo>
                    <a:cubicBezTo>
                      <a:pt x="699728" y="492268"/>
                      <a:pt x="672023" y="481311"/>
                      <a:pt x="648236" y="462122"/>
                    </a:cubicBezTo>
                    <a:cubicBezTo>
                      <a:pt x="608154" y="429875"/>
                      <a:pt x="612526" y="393200"/>
                      <a:pt x="658568" y="371002"/>
                    </a:cubicBezTo>
                    <a:cubicBezTo>
                      <a:pt x="659931" y="370321"/>
                      <a:pt x="660953" y="369015"/>
                      <a:pt x="663337" y="366971"/>
                    </a:cubicBezTo>
                    <a:cubicBezTo>
                      <a:pt x="654765" y="348350"/>
                      <a:pt x="648747" y="328650"/>
                      <a:pt x="658512" y="307928"/>
                    </a:cubicBezTo>
                    <a:cubicBezTo>
                      <a:pt x="668674" y="286354"/>
                      <a:pt x="688601" y="280791"/>
                      <a:pt x="707620" y="278236"/>
                    </a:cubicBezTo>
                    <a:cubicBezTo>
                      <a:pt x="711026" y="258536"/>
                      <a:pt x="711367" y="239744"/>
                      <a:pt x="717896" y="223507"/>
                    </a:cubicBezTo>
                    <a:cubicBezTo>
                      <a:pt x="725844" y="203807"/>
                      <a:pt x="745771" y="201706"/>
                      <a:pt x="769218" y="203864"/>
                    </a:cubicBezTo>
                    <a:cubicBezTo>
                      <a:pt x="763143" y="193985"/>
                      <a:pt x="758885" y="186775"/>
                      <a:pt x="754343" y="179736"/>
                    </a:cubicBezTo>
                    <a:cubicBezTo>
                      <a:pt x="737255" y="153223"/>
                      <a:pt x="723403" y="125461"/>
                      <a:pt x="718407" y="93896"/>
                    </a:cubicBezTo>
                    <a:cubicBezTo>
                      <a:pt x="715909" y="78340"/>
                      <a:pt x="717668" y="63409"/>
                      <a:pt x="725276" y="49613"/>
                    </a:cubicBezTo>
                    <a:cubicBezTo>
                      <a:pt x="735552" y="30878"/>
                      <a:pt x="753662" y="24406"/>
                      <a:pt x="772000" y="35306"/>
                    </a:cubicBezTo>
                    <a:cubicBezTo>
                      <a:pt x="786306" y="43765"/>
                      <a:pt x="799705" y="54609"/>
                      <a:pt x="811457" y="66418"/>
                    </a:cubicBezTo>
                    <a:cubicBezTo>
                      <a:pt x="846031" y="101049"/>
                      <a:pt x="879413" y="136816"/>
                      <a:pt x="913534" y="171844"/>
                    </a:cubicBezTo>
                    <a:cubicBezTo>
                      <a:pt x="963266" y="222996"/>
                      <a:pt x="1012999" y="274205"/>
                      <a:pt x="1063356" y="324732"/>
                    </a:cubicBezTo>
                    <a:cubicBezTo>
                      <a:pt x="1072213" y="333646"/>
                      <a:pt x="1083567" y="340288"/>
                      <a:pt x="1094467" y="346817"/>
                    </a:cubicBezTo>
                    <a:cubicBezTo>
                      <a:pt x="1126828" y="366120"/>
                      <a:pt x="1159756" y="384514"/>
                      <a:pt x="1192059" y="403816"/>
                    </a:cubicBezTo>
                    <a:cubicBezTo>
                      <a:pt x="1365613" y="507653"/>
                      <a:pt x="1543254" y="603599"/>
                      <a:pt x="1729808" y="682399"/>
                    </a:cubicBezTo>
                    <a:cubicBezTo>
                      <a:pt x="1882980" y="747063"/>
                      <a:pt x="2040240" y="799464"/>
                      <a:pt x="2202325" y="836877"/>
                    </a:cubicBezTo>
                    <a:cubicBezTo>
                      <a:pt x="2226170" y="842384"/>
                      <a:pt x="2250809" y="844655"/>
                      <a:pt x="2276527" y="848629"/>
                    </a:cubicBezTo>
                    <a:cubicBezTo>
                      <a:pt x="2273688" y="810932"/>
                      <a:pt x="2271133" y="777039"/>
                      <a:pt x="2268408" y="741386"/>
                    </a:cubicBezTo>
                    <a:cubicBezTo>
                      <a:pt x="2264548" y="740420"/>
                      <a:pt x="2260063" y="739342"/>
                      <a:pt x="2255634" y="738206"/>
                    </a:cubicBezTo>
                    <a:cubicBezTo>
                      <a:pt x="2218165" y="728271"/>
                      <a:pt x="2200906" y="698409"/>
                      <a:pt x="2210955" y="660996"/>
                    </a:cubicBezTo>
                    <a:cubicBezTo>
                      <a:pt x="2219186" y="630282"/>
                      <a:pt x="2236445" y="613250"/>
                      <a:pt x="2276073" y="597411"/>
                    </a:cubicBezTo>
                    <a:cubicBezTo>
                      <a:pt x="2242236" y="450029"/>
                      <a:pt x="2309171" y="355787"/>
                      <a:pt x="2439975" y="292883"/>
                    </a:cubicBezTo>
                    <a:cubicBezTo>
                      <a:pt x="2439123" y="285673"/>
                      <a:pt x="2437760" y="276249"/>
                      <a:pt x="2436909" y="266768"/>
                    </a:cubicBezTo>
                    <a:cubicBezTo>
                      <a:pt x="2430891" y="197165"/>
                      <a:pt x="2495782" y="139370"/>
                      <a:pt x="2564193" y="153336"/>
                    </a:cubicBezTo>
                    <a:cubicBezTo>
                      <a:pt x="2621192" y="165031"/>
                      <a:pt x="2654291" y="223507"/>
                      <a:pt x="2635158" y="278633"/>
                    </a:cubicBezTo>
                    <a:cubicBezTo>
                      <a:pt x="2633625" y="283061"/>
                      <a:pt x="2632149" y="287490"/>
                      <a:pt x="2630390" y="292770"/>
                    </a:cubicBezTo>
                    <a:cubicBezTo>
                      <a:pt x="2637032" y="295608"/>
                      <a:pt x="2642766" y="298220"/>
                      <a:pt x="2648670" y="300547"/>
                    </a:cubicBezTo>
                    <a:cubicBezTo>
                      <a:pt x="2696473" y="319169"/>
                      <a:pt x="2733942" y="350677"/>
                      <a:pt x="2763861" y="391894"/>
                    </a:cubicBezTo>
                    <a:cubicBezTo>
                      <a:pt x="2787252" y="424084"/>
                      <a:pt x="2799742" y="460021"/>
                      <a:pt x="2798550" y="499762"/>
                    </a:cubicBezTo>
                    <a:cubicBezTo>
                      <a:pt x="2797641" y="530078"/>
                      <a:pt x="2794519" y="560338"/>
                      <a:pt x="2792191" y="592869"/>
                    </a:cubicBezTo>
                    <a:cubicBezTo>
                      <a:pt x="2827560" y="610071"/>
                      <a:pt x="2851688" y="637265"/>
                      <a:pt x="2841129" y="681320"/>
                    </a:cubicBezTo>
                    <a:cubicBezTo>
                      <a:pt x="2830967" y="723843"/>
                      <a:pt x="2800934" y="745019"/>
                      <a:pt x="2757844" y="748425"/>
                    </a:cubicBezTo>
                    <a:cubicBezTo>
                      <a:pt x="2751372" y="770964"/>
                      <a:pt x="2745013" y="792935"/>
                      <a:pt x="2737633" y="818596"/>
                    </a:cubicBezTo>
                    <a:cubicBezTo>
                      <a:pt x="2753132" y="816552"/>
                      <a:pt x="2767779" y="815587"/>
                      <a:pt x="2781972" y="812635"/>
                    </a:cubicBezTo>
                    <a:cubicBezTo>
                      <a:pt x="2936223" y="780388"/>
                      <a:pt x="3085534" y="731961"/>
                      <a:pt x="3231666" y="673486"/>
                    </a:cubicBezTo>
                    <a:cubicBezTo>
                      <a:pt x="3421968" y="597354"/>
                      <a:pt x="3602958" y="502657"/>
                      <a:pt x="3779237" y="398537"/>
                    </a:cubicBezTo>
                    <a:cubicBezTo>
                      <a:pt x="3828913" y="369185"/>
                      <a:pt x="3879156" y="340742"/>
                      <a:pt x="3928889" y="311504"/>
                    </a:cubicBezTo>
                    <a:cubicBezTo>
                      <a:pt x="3937064" y="306679"/>
                      <a:pt x="3944729" y="300491"/>
                      <a:pt x="3951371" y="293735"/>
                    </a:cubicBezTo>
                    <a:cubicBezTo>
                      <a:pt x="4000366" y="244059"/>
                      <a:pt x="4049077" y="194156"/>
                      <a:pt x="4097730" y="144139"/>
                    </a:cubicBezTo>
                    <a:cubicBezTo>
                      <a:pt x="4132929" y="107918"/>
                      <a:pt x="4167617" y="71130"/>
                      <a:pt x="4203100" y="35250"/>
                    </a:cubicBezTo>
                    <a:cubicBezTo>
                      <a:pt x="4213717" y="24520"/>
                      <a:pt x="4225639" y="14471"/>
                      <a:pt x="4238470" y="6580"/>
                    </a:cubicBezTo>
                    <a:cubicBezTo>
                      <a:pt x="4260157" y="-6819"/>
                      <a:pt x="4282411" y="732"/>
                      <a:pt x="4290643" y="24803"/>
                    </a:cubicBezTo>
                    <a:cubicBezTo>
                      <a:pt x="4294845" y="37180"/>
                      <a:pt x="4296150" y="51657"/>
                      <a:pt x="4294618" y="64715"/>
                    </a:cubicBezTo>
                    <a:cubicBezTo>
                      <a:pt x="4290700" y="98153"/>
                      <a:pt x="4274407" y="126880"/>
                      <a:pt x="4256126" y="154529"/>
                    </a:cubicBezTo>
                    <a:cubicBezTo>
                      <a:pt x="4252663" y="159752"/>
                      <a:pt x="4249654" y="165202"/>
                      <a:pt x="4246020" y="171106"/>
                    </a:cubicBezTo>
                    <a:cubicBezTo>
                      <a:pt x="4292744" y="174172"/>
                      <a:pt x="4305972" y="187513"/>
                      <a:pt x="4302963" y="246727"/>
                    </a:cubicBezTo>
                    <a:cubicBezTo>
                      <a:pt x="4322833" y="250928"/>
                      <a:pt x="4343839" y="254959"/>
                      <a:pt x="4354342" y="276022"/>
                    </a:cubicBezTo>
                    <a:cubicBezTo>
                      <a:pt x="4364618" y="296573"/>
                      <a:pt x="4360700" y="316500"/>
                      <a:pt x="4349516" y="336768"/>
                    </a:cubicBezTo>
                    <a:cubicBezTo>
                      <a:pt x="4354910" y="339607"/>
                      <a:pt x="4359679" y="342105"/>
                      <a:pt x="4364448" y="344660"/>
                    </a:cubicBezTo>
                    <a:cubicBezTo>
                      <a:pt x="4395672" y="361634"/>
                      <a:pt x="4401577" y="391383"/>
                      <a:pt x="4378868" y="418804"/>
                    </a:cubicBezTo>
                    <a:cubicBezTo>
                      <a:pt x="4364107" y="436631"/>
                      <a:pt x="4344577" y="447418"/>
                      <a:pt x="4323004" y="454855"/>
                    </a:cubicBezTo>
                    <a:cubicBezTo>
                      <a:pt x="4318462" y="456445"/>
                      <a:pt x="4313863" y="458261"/>
                      <a:pt x="4309151" y="458886"/>
                    </a:cubicBezTo>
                    <a:cubicBezTo>
                      <a:pt x="4291779" y="461213"/>
                      <a:pt x="4272590" y="459340"/>
                      <a:pt x="4257431" y="466266"/>
                    </a:cubicBezTo>
                    <a:cubicBezTo>
                      <a:pt x="4242160" y="473249"/>
                      <a:pt x="4231714" y="489997"/>
                      <a:pt x="4217634" y="500330"/>
                    </a:cubicBezTo>
                    <a:cubicBezTo>
                      <a:pt x="4180675" y="527467"/>
                      <a:pt x="4139401" y="540241"/>
                      <a:pt x="4087227" y="530930"/>
                    </a:cubicBezTo>
                    <a:cubicBezTo>
                      <a:pt x="4096027" y="543363"/>
                      <a:pt x="4101875" y="551368"/>
                      <a:pt x="4107495" y="559487"/>
                    </a:cubicBezTo>
                    <a:cubicBezTo>
                      <a:pt x="4121177" y="579527"/>
                      <a:pt x="4118850" y="588384"/>
                      <a:pt x="4097446" y="598262"/>
                    </a:cubicBezTo>
                    <a:cubicBezTo>
                      <a:pt x="4093870" y="599909"/>
                      <a:pt x="4090180" y="601612"/>
                      <a:pt x="4086944" y="603883"/>
                    </a:cubicBezTo>
                    <a:cubicBezTo>
                      <a:pt x="3816139" y="791686"/>
                      <a:pt x="3525066" y="941338"/>
                      <a:pt x="3219347" y="1063058"/>
                    </a:cubicBezTo>
                    <a:cubicBezTo>
                      <a:pt x="3133734" y="1097122"/>
                      <a:pt x="3046418" y="1126757"/>
                      <a:pt x="2959897" y="1158493"/>
                    </a:cubicBezTo>
                    <a:cubicBezTo>
                      <a:pt x="2955469" y="1160082"/>
                      <a:pt x="2951268" y="1162183"/>
                      <a:pt x="2944001" y="1165305"/>
                    </a:cubicBezTo>
                    <a:cubicBezTo>
                      <a:pt x="2961146" y="1226790"/>
                      <a:pt x="2976588" y="1288104"/>
                      <a:pt x="2995436" y="1348340"/>
                    </a:cubicBezTo>
                    <a:cubicBezTo>
                      <a:pt x="3062768" y="1563735"/>
                      <a:pt x="3155705" y="1767264"/>
                      <a:pt x="3279412" y="1956373"/>
                    </a:cubicBezTo>
                    <a:cubicBezTo>
                      <a:pt x="3287303" y="1968465"/>
                      <a:pt x="3295309" y="1980501"/>
                      <a:pt x="3302121" y="1993218"/>
                    </a:cubicBezTo>
                    <a:cubicBezTo>
                      <a:pt x="3311318" y="2010477"/>
                      <a:pt x="3308196" y="2021718"/>
                      <a:pt x="3291732" y="2031823"/>
                    </a:cubicBezTo>
                    <a:cubicBezTo>
                      <a:pt x="3282194" y="2037671"/>
                      <a:pt x="3271918" y="2042383"/>
                      <a:pt x="3261699" y="2047038"/>
                    </a:cubicBezTo>
                    <a:cubicBezTo>
                      <a:pt x="3175973" y="2085871"/>
                      <a:pt x="3087635" y="2116755"/>
                      <a:pt x="2995153" y="2135093"/>
                    </a:cubicBezTo>
                    <a:cubicBezTo>
                      <a:pt x="2989759" y="2136171"/>
                      <a:pt x="2984479" y="2138102"/>
                      <a:pt x="2976588" y="2140372"/>
                    </a:cubicBezTo>
                    <a:close/>
                    <a:moveTo>
                      <a:pt x="4069401" y="573339"/>
                    </a:moveTo>
                    <a:cubicBezTo>
                      <a:pt x="4017170" y="502260"/>
                      <a:pt x="3966586" y="433395"/>
                      <a:pt x="3915434" y="363735"/>
                    </a:cubicBezTo>
                    <a:cubicBezTo>
                      <a:pt x="3902320" y="371286"/>
                      <a:pt x="3891136" y="377474"/>
                      <a:pt x="3880178" y="384060"/>
                    </a:cubicBezTo>
                    <a:cubicBezTo>
                      <a:pt x="3713210" y="484604"/>
                      <a:pt x="3543404" y="579868"/>
                      <a:pt x="3365139" y="659236"/>
                    </a:cubicBezTo>
                    <a:cubicBezTo>
                      <a:pt x="3182388" y="740591"/>
                      <a:pt x="2994925" y="808036"/>
                      <a:pt x="2798095" y="846982"/>
                    </a:cubicBezTo>
                    <a:cubicBezTo>
                      <a:pt x="2778622" y="850843"/>
                      <a:pt x="2759206" y="854703"/>
                      <a:pt x="2738484" y="858848"/>
                    </a:cubicBezTo>
                    <a:cubicBezTo>
                      <a:pt x="2741947" y="868499"/>
                      <a:pt x="2744559" y="875936"/>
                      <a:pt x="2747227" y="883317"/>
                    </a:cubicBezTo>
                    <a:cubicBezTo>
                      <a:pt x="2759774" y="918288"/>
                      <a:pt x="2769085" y="953998"/>
                      <a:pt x="2766246" y="991411"/>
                    </a:cubicBezTo>
                    <a:cubicBezTo>
                      <a:pt x="2765054" y="1007137"/>
                      <a:pt x="2761818" y="1023431"/>
                      <a:pt x="2755630" y="1037794"/>
                    </a:cubicBezTo>
                    <a:cubicBezTo>
                      <a:pt x="2744673" y="1063115"/>
                      <a:pt x="2722247" y="1067884"/>
                      <a:pt x="2700901" y="1050512"/>
                    </a:cubicBezTo>
                    <a:cubicBezTo>
                      <a:pt x="2690455" y="1041996"/>
                      <a:pt x="2681655" y="1031322"/>
                      <a:pt x="2672685" y="1021103"/>
                    </a:cubicBezTo>
                    <a:cubicBezTo>
                      <a:pt x="2664850" y="1012190"/>
                      <a:pt x="2657867" y="1002539"/>
                      <a:pt x="2650544" y="993285"/>
                    </a:cubicBezTo>
                    <a:cubicBezTo>
                      <a:pt x="2637656" y="1004185"/>
                      <a:pt x="2626870" y="1015142"/>
                      <a:pt x="2614266" y="1023431"/>
                    </a:cubicBezTo>
                    <a:cubicBezTo>
                      <a:pt x="2602514" y="1031152"/>
                      <a:pt x="2596496" y="1040236"/>
                      <a:pt x="2595361" y="1054259"/>
                    </a:cubicBezTo>
                    <a:cubicBezTo>
                      <a:pt x="2590649" y="1111656"/>
                      <a:pt x="2579408" y="1168428"/>
                      <a:pt x="2580657" y="1226449"/>
                    </a:cubicBezTo>
                    <a:cubicBezTo>
                      <a:pt x="2582360" y="1308940"/>
                      <a:pt x="2580657" y="1391544"/>
                      <a:pt x="2584290" y="1473977"/>
                    </a:cubicBezTo>
                    <a:cubicBezTo>
                      <a:pt x="2589400" y="1587976"/>
                      <a:pt x="2607624" y="1700215"/>
                      <a:pt x="2641176" y="1809673"/>
                    </a:cubicBezTo>
                    <a:cubicBezTo>
                      <a:pt x="2673991" y="1916689"/>
                      <a:pt x="2723326" y="2014678"/>
                      <a:pt x="2796903" y="2099894"/>
                    </a:cubicBezTo>
                    <a:cubicBezTo>
                      <a:pt x="2807463" y="2112100"/>
                      <a:pt x="2817909" y="2121467"/>
                      <a:pt x="2835508" y="2118856"/>
                    </a:cubicBezTo>
                    <a:cubicBezTo>
                      <a:pt x="2884617" y="2111589"/>
                      <a:pt x="2934122" y="2106195"/>
                      <a:pt x="2982946" y="2097282"/>
                    </a:cubicBezTo>
                    <a:cubicBezTo>
                      <a:pt x="3073272" y="2080761"/>
                      <a:pt x="3159395" y="2050445"/>
                      <a:pt x="3242964" y="2012805"/>
                    </a:cubicBezTo>
                    <a:cubicBezTo>
                      <a:pt x="3249266" y="2009966"/>
                      <a:pt x="3255227" y="2006276"/>
                      <a:pt x="3262324" y="2002415"/>
                    </a:cubicBezTo>
                    <a:cubicBezTo>
                      <a:pt x="3256192" y="1992537"/>
                      <a:pt x="3251253" y="1984362"/>
                      <a:pt x="3246087" y="1976300"/>
                    </a:cubicBezTo>
                    <a:cubicBezTo>
                      <a:pt x="3193232" y="1893923"/>
                      <a:pt x="3143612" y="1809673"/>
                      <a:pt x="3101487" y="1721278"/>
                    </a:cubicBezTo>
                    <a:cubicBezTo>
                      <a:pt x="3026094" y="1563224"/>
                      <a:pt x="2962338" y="1400911"/>
                      <a:pt x="2923506" y="1229572"/>
                    </a:cubicBezTo>
                    <a:cubicBezTo>
                      <a:pt x="2918055" y="1205444"/>
                      <a:pt x="2910618" y="1181769"/>
                      <a:pt x="2904033" y="1157982"/>
                    </a:cubicBezTo>
                    <a:cubicBezTo>
                      <a:pt x="2900797" y="1146457"/>
                      <a:pt x="2903976" y="1139247"/>
                      <a:pt x="2917034" y="1133570"/>
                    </a:cubicBezTo>
                    <a:cubicBezTo>
                      <a:pt x="2929524" y="1128176"/>
                      <a:pt x="2942581" y="1124202"/>
                      <a:pt x="2955355" y="1119376"/>
                    </a:cubicBezTo>
                    <a:cubicBezTo>
                      <a:pt x="3061803" y="1079182"/>
                      <a:pt x="3168990" y="1040974"/>
                      <a:pt x="3274416" y="998338"/>
                    </a:cubicBezTo>
                    <a:cubicBezTo>
                      <a:pt x="3539033" y="891265"/>
                      <a:pt x="3788037" y="753989"/>
                      <a:pt x="4028695" y="601214"/>
                    </a:cubicBezTo>
                    <a:cubicBezTo>
                      <a:pt x="4042036" y="592698"/>
                      <a:pt x="4054924" y="583388"/>
                      <a:pt x="4069571" y="573339"/>
                    </a:cubicBezTo>
                    <a:close/>
                    <a:moveTo>
                      <a:pt x="2267046" y="886553"/>
                    </a:moveTo>
                    <a:cubicBezTo>
                      <a:pt x="2264150" y="885871"/>
                      <a:pt x="2259609" y="884793"/>
                      <a:pt x="2255067" y="883884"/>
                    </a:cubicBezTo>
                    <a:cubicBezTo>
                      <a:pt x="2209535" y="874574"/>
                      <a:pt x="2163606" y="867080"/>
                      <a:pt x="2118586" y="855782"/>
                    </a:cubicBezTo>
                    <a:cubicBezTo>
                      <a:pt x="1929022" y="808150"/>
                      <a:pt x="1747634" y="737922"/>
                      <a:pt x="1571299" y="654013"/>
                    </a:cubicBezTo>
                    <a:cubicBezTo>
                      <a:pt x="1417616" y="580890"/>
                      <a:pt x="1270178" y="496469"/>
                      <a:pt x="1124386" y="409096"/>
                    </a:cubicBezTo>
                    <a:cubicBezTo>
                      <a:pt x="1116325" y="404271"/>
                      <a:pt x="1108093" y="399842"/>
                      <a:pt x="1098441" y="394449"/>
                    </a:cubicBezTo>
                    <a:cubicBezTo>
                      <a:pt x="1046665" y="464904"/>
                      <a:pt x="996137" y="533655"/>
                      <a:pt x="945837" y="602123"/>
                    </a:cubicBezTo>
                    <a:cubicBezTo>
                      <a:pt x="949698" y="606267"/>
                      <a:pt x="951060" y="608311"/>
                      <a:pt x="952934" y="609673"/>
                    </a:cubicBezTo>
                    <a:cubicBezTo>
                      <a:pt x="963436" y="617054"/>
                      <a:pt x="973826" y="624548"/>
                      <a:pt x="984669" y="631360"/>
                    </a:cubicBezTo>
                    <a:cubicBezTo>
                      <a:pt x="1170656" y="748482"/>
                      <a:pt x="1360787" y="858280"/>
                      <a:pt x="1560569" y="950592"/>
                    </a:cubicBezTo>
                    <a:cubicBezTo>
                      <a:pt x="1729524" y="1028654"/>
                      <a:pt x="1902169" y="1097349"/>
                      <a:pt x="2078334" y="1157414"/>
                    </a:cubicBezTo>
                    <a:cubicBezTo>
                      <a:pt x="2121765" y="1172232"/>
                      <a:pt x="2133744" y="1166668"/>
                      <a:pt x="2116883" y="1229912"/>
                    </a:cubicBezTo>
                    <a:cubicBezTo>
                      <a:pt x="2071465" y="1400003"/>
                      <a:pt x="2011059" y="1564473"/>
                      <a:pt x="1932940" y="1722357"/>
                    </a:cubicBezTo>
                    <a:cubicBezTo>
                      <a:pt x="1885308" y="1818700"/>
                      <a:pt x="1835234" y="1913680"/>
                      <a:pt x="1773409" y="2001961"/>
                    </a:cubicBezTo>
                    <a:cubicBezTo>
                      <a:pt x="1769832" y="2007014"/>
                      <a:pt x="1766540" y="2012237"/>
                      <a:pt x="1763474" y="2016892"/>
                    </a:cubicBezTo>
                    <a:cubicBezTo>
                      <a:pt x="1765291" y="2019617"/>
                      <a:pt x="1765858" y="2021434"/>
                      <a:pt x="1767051" y="2022115"/>
                    </a:cubicBezTo>
                    <a:cubicBezTo>
                      <a:pt x="1850563" y="2070145"/>
                      <a:pt x="1935324" y="2114995"/>
                      <a:pt x="2029794" y="2139010"/>
                    </a:cubicBezTo>
                    <a:cubicBezTo>
                      <a:pt x="2085204" y="2153090"/>
                      <a:pt x="2140670" y="2163990"/>
                      <a:pt x="2198067" y="2164614"/>
                    </a:cubicBezTo>
                    <a:cubicBezTo>
                      <a:pt x="2212487" y="2164785"/>
                      <a:pt x="2222593" y="2160867"/>
                      <a:pt x="2230030" y="2148491"/>
                    </a:cubicBezTo>
                    <a:cubicBezTo>
                      <a:pt x="2246097" y="2121751"/>
                      <a:pt x="2265797" y="2096714"/>
                      <a:pt x="2278457" y="2068498"/>
                    </a:cubicBezTo>
                    <a:cubicBezTo>
                      <a:pt x="2338693" y="1934402"/>
                      <a:pt x="2389334" y="1797069"/>
                      <a:pt x="2408750" y="1650085"/>
                    </a:cubicBezTo>
                    <a:cubicBezTo>
                      <a:pt x="2412951" y="1618406"/>
                      <a:pt x="2420899" y="1587125"/>
                      <a:pt x="2424362" y="1555389"/>
                    </a:cubicBezTo>
                    <a:cubicBezTo>
                      <a:pt x="2442132" y="1391430"/>
                      <a:pt x="2437477" y="1227244"/>
                      <a:pt x="2427939" y="1063001"/>
                    </a:cubicBezTo>
                    <a:cubicBezTo>
                      <a:pt x="2427258" y="1051136"/>
                      <a:pt x="2422318" y="1044948"/>
                      <a:pt x="2412213" y="1038930"/>
                    </a:cubicBezTo>
                    <a:cubicBezTo>
                      <a:pt x="2397225" y="1029960"/>
                      <a:pt x="2383940" y="1018151"/>
                      <a:pt x="2370031" y="1007421"/>
                    </a:cubicBezTo>
                    <a:cubicBezTo>
                      <a:pt x="2365830" y="1004185"/>
                      <a:pt x="2361856" y="1000552"/>
                      <a:pt x="2356973" y="996407"/>
                    </a:cubicBezTo>
                    <a:cubicBezTo>
                      <a:pt x="2348003" y="1004072"/>
                      <a:pt x="2340282" y="1010941"/>
                      <a:pt x="2332277" y="1017470"/>
                    </a:cubicBezTo>
                    <a:cubicBezTo>
                      <a:pt x="2319844" y="1027575"/>
                      <a:pt x="2307808" y="1038305"/>
                      <a:pt x="2294580" y="1047275"/>
                    </a:cubicBezTo>
                    <a:cubicBezTo>
                      <a:pt x="2270793" y="1063285"/>
                      <a:pt x="2250355" y="1056473"/>
                      <a:pt x="2243542" y="1028597"/>
                    </a:cubicBezTo>
                    <a:cubicBezTo>
                      <a:pt x="2239454" y="1011906"/>
                      <a:pt x="2237524" y="993115"/>
                      <a:pt x="2240874" y="976480"/>
                    </a:cubicBezTo>
                    <a:cubicBezTo>
                      <a:pt x="2246835" y="946959"/>
                      <a:pt x="2257451" y="918402"/>
                      <a:pt x="2266989" y="886723"/>
                    </a:cubicBezTo>
                    <a:close/>
                    <a:moveTo>
                      <a:pt x="1516287" y="1534724"/>
                    </a:moveTo>
                    <a:cubicBezTo>
                      <a:pt x="1512199" y="1547100"/>
                      <a:pt x="1509531" y="1557035"/>
                      <a:pt x="1505727" y="1566460"/>
                    </a:cubicBezTo>
                    <a:cubicBezTo>
                      <a:pt x="1491761" y="1600693"/>
                      <a:pt x="1468598" y="1626184"/>
                      <a:pt x="1430049" y="1628171"/>
                    </a:cubicBezTo>
                    <a:cubicBezTo>
                      <a:pt x="1388662" y="1630329"/>
                      <a:pt x="1349660" y="1618917"/>
                      <a:pt x="1322579" y="1585251"/>
                    </a:cubicBezTo>
                    <a:cubicBezTo>
                      <a:pt x="1308499" y="1567709"/>
                      <a:pt x="1299757" y="1545908"/>
                      <a:pt x="1287834" y="1524561"/>
                    </a:cubicBezTo>
                    <a:cubicBezTo>
                      <a:pt x="1274890" y="1531317"/>
                      <a:pt x="1258767" y="1538471"/>
                      <a:pt x="1243949" y="1547725"/>
                    </a:cubicBezTo>
                    <a:cubicBezTo>
                      <a:pt x="1169237" y="1594278"/>
                      <a:pt x="1110420" y="1655252"/>
                      <a:pt x="1078912" y="1738821"/>
                    </a:cubicBezTo>
                    <a:cubicBezTo>
                      <a:pt x="1060120" y="1788553"/>
                      <a:pt x="1051604" y="1840841"/>
                      <a:pt x="1048936" y="1893980"/>
                    </a:cubicBezTo>
                    <a:cubicBezTo>
                      <a:pt x="1045473" y="1961766"/>
                      <a:pt x="1055521" y="2028133"/>
                      <a:pt x="1067330" y="2094557"/>
                    </a:cubicBezTo>
                    <a:cubicBezTo>
                      <a:pt x="1078741" y="2158710"/>
                      <a:pt x="1106560" y="2214404"/>
                      <a:pt x="1147039" y="2264477"/>
                    </a:cubicBezTo>
                    <a:cubicBezTo>
                      <a:pt x="1150729" y="2269019"/>
                      <a:pt x="1155441" y="2272652"/>
                      <a:pt x="1162367" y="2279238"/>
                    </a:cubicBezTo>
                    <a:cubicBezTo>
                      <a:pt x="1162992" y="2272368"/>
                      <a:pt x="1163559" y="2269416"/>
                      <a:pt x="1163503" y="2266521"/>
                    </a:cubicBezTo>
                    <a:cubicBezTo>
                      <a:pt x="1162140" y="2161492"/>
                      <a:pt x="1158677" y="2056633"/>
                      <a:pt x="1147436" y="1952115"/>
                    </a:cubicBezTo>
                    <a:cubicBezTo>
                      <a:pt x="1139715" y="1880468"/>
                      <a:pt x="1132789" y="1808764"/>
                      <a:pt x="1125522" y="1737061"/>
                    </a:cubicBezTo>
                    <a:cubicBezTo>
                      <a:pt x="1124614" y="1727977"/>
                      <a:pt x="1127906" y="1721108"/>
                      <a:pt x="1136876" y="1718269"/>
                    </a:cubicBezTo>
                    <a:cubicBezTo>
                      <a:pt x="1145960" y="1715431"/>
                      <a:pt x="1153397" y="1719745"/>
                      <a:pt x="1156633" y="1727580"/>
                    </a:cubicBezTo>
                    <a:cubicBezTo>
                      <a:pt x="1160550" y="1737061"/>
                      <a:pt x="1163219" y="1747337"/>
                      <a:pt x="1164468" y="1757499"/>
                    </a:cubicBezTo>
                    <a:cubicBezTo>
                      <a:pt x="1169066" y="1794855"/>
                      <a:pt x="1173438" y="1832268"/>
                      <a:pt x="1176844" y="1869795"/>
                    </a:cubicBezTo>
                    <a:cubicBezTo>
                      <a:pt x="1184395" y="1953591"/>
                      <a:pt x="1191378" y="2037387"/>
                      <a:pt x="1198304" y="2121183"/>
                    </a:cubicBezTo>
                    <a:cubicBezTo>
                      <a:pt x="1200007" y="2141678"/>
                      <a:pt x="1200632" y="2162287"/>
                      <a:pt x="1201881" y="2184655"/>
                    </a:cubicBezTo>
                    <a:cubicBezTo>
                      <a:pt x="1211986" y="2184655"/>
                      <a:pt x="1219935" y="2184996"/>
                      <a:pt x="1227826" y="2184655"/>
                    </a:cubicBezTo>
                    <a:cubicBezTo>
                      <a:pt x="1312644" y="2180511"/>
                      <a:pt x="1397462" y="2176480"/>
                      <a:pt x="1482223" y="2171824"/>
                    </a:cubicBezTo>
                    <a:cubicBezTo>
                      <a:pt x="1535022" y="2168929"/>
                      <a:pt x="1587763" y="2165239"/>
                      <a:pt x="1640505" y="2161549"/>
                    </a:cubicBezTo>
                    <a:cubicBezTo>
                      <a:pt x="1648112" y="2161038"/>
                      <a:pt x="1655549" y="2158483"/>
                      <a:pt x="1665201" y="2156382"/>
                    </a:cubicBezTo>
                    <a:cubicBezTo>
                      <a:pt x="1659183" y="2050047"/>
                      <a:pt x="1677748" y="1946154"/>
                      <a:pt x="1675193" y="1840273"/>
                    </a:cubicBezTo>
                    <a:cubicBezTo>
                      <a:pt x="1663838" y="1840273"/>
                      <a:pt x="1655152" y="1840103"/>
                      <a:pt x="1646466" y="1840273"/>
                    </a:cubicBezTo>
                    <a:cubicBezTo>
                      <a:pt x="1634430" y="1840557"/>
                      <a:pt x="1622394" y="1842033"/>
                      <a:pt x="1610472" y="1841465"/>
                    </a:cubicBezTo>
                    <a:cubicBezTo>
                      <a:pt x="1587309" y="1840387"/>
                      <a:pt x="1579474" y="1831133"/>
                      <a:pt x="1580212" y="1807743"/>
                    </a:cubicBezTo>
                    <a:cubicBezTo>
                      <a:pt x="1580326" y="1804563"/>
                      <a:pt x="1580440" y="1801271"/>
                      <a:pt x="1581178" y="1798205"/>
                    </a:cubicBezTo>
                    <a:cubicBezTo>
                      <a:pt x="1583165" y="1789632"/>
                      <a:pt x="1580837" y="1783160"/>
                      <a:pt x="1574535" y="1776688"/>
                    </a:cubicBezTo>
                    <a:cubicBezTo>
                      <a:pt x="1564146" y="1766015"/>
                      <a:pt x="1561421" y="1753411"/>
                      <a:pt x="1568177" y="1739161"/>
                    </a:cubicBezTo>
                    <a:cubicBezTo>
                      <a:pt x="1569993" y="1735358"/>
                      <a:pt x="1571186" y="1729340"/>
                      <a:pt x="1569483" y="1726047"/>
                    </a:cubicBezTo>
                    <a:cubicBezTo>
                      <a:pt x="1563408" y="1714409"/>
                      <a:pt x="1563294" y="1703452"/>
                      <a:pt x="1568177" y="1691416"/>
                    </a:cubicBezTo>
                    <a:cubicBezTo>
                      <a:pt x="1569653" y="1687782"/>
                      <a:pt x="1568177" y="1681935"/>
                      <a:pt x="1566133" y="1678017"/>
                    </a:cubicBezTo>
                    <a:cubicBezTo>
                      <a:pt x="1557503" y="1661440"/>
                      <a:pt x="1561137" y="1645771"/>
                      <a:pt x="1572605" y="1633508"/>
                    </a:cubicBezTo>
                    <a:cubicBezTo>
                      <a:pt x="1582994" y="1622381"/>
                      <a:pt x="1585379" y="1610742"/>
                      <a:pt x="1584925" y="1596663"/>
                    </a:cubicBezTo>
                    <a:cubicBezTo>
                      <a:pt x="1584584" y="1586444"/>
                      <a:pt x="1586344" y="1576111"/>
                      <a:pt x="1587423" y="1563167"/>
                    </a:cubicBezTo>
                    <a:cubicBezTo>
                      <a:pt x="1564770" y="1554140"/>
                      <a:pt x="1541380" y="1544829"/>
                      <a:pt x="1516400" y="1534894"/>
                    </a:cubicBezTo>
                    <a:close/>
                    <a:moveTo>
                      <a:pt x="402695" y="1566687"/>
                    </a:moveTo>
                    <a:cubicBezTo>
                      <a:pt x="438291" y="1562997"/>
                      <a:pt x="470197" y="1556297"/>
                      <a:pt x="496199" y="1533645"/>
                    </a:cubicBezTo>
                    <a:cubicBezTo>
                      <a:pt x="508916" y="1522575"/>
                      <a:pt x="508348" y="1519509"/>
                      <a:pt x="499151" y="1505713"/>
                    </a:cubicBezTo>
                    <a:cubicBezTo>
                      <a:pt x="465939" y="1455753"/>
                      <a:pt x="431024" y="1406759"/>
                      <a:pt x="400651" y="1355096"/>
                    </a:cubicBezTo>
                    <a:cubicBezTo>
                      <a:pt x="334511" y="1242630"/>
                      <a:pt x="270812" y="1128744"/>
                      <a:pt x="206092" y="1015483"/>
                    </a:cubicBezTo>
                    <a:cubicBezTo>
                      <a:pt x="200982" y="1006570"/>
                      <a:pt x="195703" y="997770"/>
                      <a:pt x="189628" y="987437"/>
                    </a:cubicBezTo>
                    <a:cubicBezTo>
                      <a:pt x="162207" y="1006172"/>
                      <a:pt x="136205" y="1023942"/>
                      <a:pt x="110203" y="1041712"/>
                    </a:cubicBezTo>
                    <a:cubicBezTo>
                      <a:pt x="111055" y="1043301"/>
                      <a:pt x="111963" y="1044891"/>
                      <a:pt x="112815" y="1046481"/>
                    </a:cubicBezTo>
                    <a:cubicBezTo>
                      <a:pt x="117754" y="1044891"/>
                      <a:pt x="122693" y="1043188"/>
                      <a:pt x="127689" y="1041769"/>
                    </a:cubicBezTo>
                    <a:cubicBezTo>
                      <a:pt x="146254" y="1036659"/>
                      <a:pt x="155281" y="1041144"/>
                      <a:pt x="158517" y="1060333"/>
                    </a:cubicBezTo>
                    <a:cubicBezTo>
                      <a:pt x="161185" y="1076173"/>
                      <a:pt x="171006" y="1083780"/>
                      <a:pt x="183951" y="1089287"/>
                    </a:cubicBezTo>
                    <a:cubicBezTo>
                      <a:pt x="189798" y="1091785"/>
                      <a:pt x="197292" y="1091615"/>
                      <a:pt x="202004" y="1095305"/>
                    </a:cubicBezTo>
                    <a:cubicBezTo>
                      <a:pt x="207000" y="1099279"/>
                      <a:pt x="211939" y="1106035"/>
                      <a:pt x="212621" y="1112110"/>
                    </a:cubicBezTo>
                    <a:cubicBezTo>
                      <a:pt x="213643" y="1120796"/>
                      <a:pt x="207171" y="1127949"/>
                      <a:pt x="198200" y="1128176"/>
                    </a:cubicBezTo>
                    <a:cubicBezTo>
                      <a:pt x="188095" y="1128403"/>
                      <a:pt x="176400" y="1128517"/>
                      <a:pt x="168168" y="1123805"/>
                    </a:cubicBezTo>
                    <a:cubicBezTo>
                      <a:pt x="151874" y="1114551"/>
                      <a:pt x="137568" y="1101947"/>
                      <a:pt x="120933" y="1089628"/>
                    </a:cubicBezTo>
                    <a:cubicBezTo>
                      <a:pt x="108614" y="1093091"/>
                      <a:pt x="93455" y="1097406"/>
                      <a:pt x="74777" y="1102685"/>
                    </a:cubicBezTo>
                    <a:cubicBezTo>
                      <a:pt x="82214" y="1109725"/>
                      <a:pt x="87778" y="1118639"/>
                      <a:pt x="95556" y="1121420"/>
                    </a:cubicBezTo>
                    <a:cubicBezTo>
                      <a:pt x="108670" y="1126132"/>
                      <a:pt x="123091" y="1128176"/>
                      <a:pt x="137170" y="1129141"/>
                    </a:cubicBezTo>
                    <a:cubicBezTo>
                      <a:pt x="152896" y="1130220"/>
                      <a:pt x="159368" y="1133513"/>
                      <a:pt x="163399" y="1144754"/>
                    </a:cubicBezTo>
                    <a:cubicBezTo>
                      <a:pt x="168111" y="1158095"/>
                      <a:pt x="172653" y="1171778"/>
                      <a:pt x="179636" y="1183927"/>
                    </a:cubicBezTo>
                    <a:cubicBezTo>
                      <a:pt x="243448" y="1294009"/>
                      <a:pt x="307771" y="1403807"/>
                      <a:pt x="371924" y="1513718"/>
                    </a:cubicBezTo>
                    <a:cubicBezTo>
                      <a:pt x="381973" y="1530920"/>
                      <a:pt x="391965" y="1548179"/>
                      <a:pt x="402695" y="1566687"/>
                    </a:cubicBezTo>
                    <a:close/>
                    <a:moveTo>
                      <a:pt x="1170940" y="1095475"/>
                    </a:moveTo>
                    <a:cubicBezTo>
                      <a:pt x="1162197" y="1087300"/>
                      <a:pt x="1155214" y="1081793"/>
                      <a:pt x="1149593" y="1075208"/>
                    </a:cubicBezTo>
                    <a:cubicBezTo>
                      <a:pt x="1143292" y="1067770"/>
                      <a:pt x="1142326" y="1059027"/>
                      <a:pt x="1149593" y="1051363"/>
                    </a:cubicBezTo>
                    <a:cubicBezTo>
                      <a:pt x="1156122" y="1044494"/>
                      <a:pt x="1163957" y="1045175"/>
                      <a:pt x="1171564" y="1049603"/>
                    </a:cubicBezTo>
                    <a:cubicBezTo>
                      <a:pt x="1179172" y="1054031"/>
                      <a:pt x="1186155" y="1059595"/>
                      <a:pt x="1193989" y="1063456"/>
                    </a:cubicBezTo>
                    <a:cubicBezTo>
                      <a:pt x="1204379" y="1068565"/>
                      <a:pt x="1215790" y="1071063"/>
                      <a:pt x="1225668" y="1063001"/>
                    </a:cubicBezTo>
                    <a:cubicBezTo>
                      <a:pt x="1229359" y="1059993"/>
                      <a:pt x="1232595" y="1053180"/>
                      <a:pt x="1231743" y="1048979"/>
                    </a:cubicBezTo>
                    <a:cubicBezTo>
                      <a:pt x="1230948" y="1044948"/>
                      <a:pt x="1224987" y="1039838"/>
                      <a:pt x="1220559" y="1038987"/>
                    </a:cubicBezTo>
                    <a:cubicBezTo>
                      <a:pt x="1211248" y="1037113"/>
                      <a:pt x="1201370" y="1038305"/>
                      <a:pt x="1191832" y="1037170"/>
                    </a:cubicBezTo>
                    <a:cubicBezTo>
                      <a:pt x="1180761" y="1035864"/>
                      <a:pt x="1169521" y="1034445"/>
                      <a:pt x="1158904" y="1031152"/>
                    </a:cubicBezTo>
                    <a:cubicBezTo>
                      <a:pt x="1149026" y="1028086"/>
                      <a:pt x="1142383" y="1020479"/>
                      <a:pt x="1145222" y="1009068"/>
                    </a:cubicBezTo>
                    <a:cubicBezTo>
                      <a:pt x="1148004" y="997827"/>
                      <a:pt x="1157144" y="994818"/>
                      <a:pt x="1167533" y="995102"/>
                    </a:cubicBezTo>
                    <a:cubicBezTo>
                      <a:pt x="1171451" y="995215"/>
                      <a:pt x="1175368" y="996918"/>
                      <a:pt x="1179342" y="997259"/>
                    </a:cubicBezTo>
                    <a:cubicBezTo>
                      <a:pt x="1191719" y="998338"/>
                      <a:pt x="1204095" y="999132"/>
                      <a:pt x="1216528" y="1000041"/>
                    </a:cubicBezTo>
                    <a:cubicBezTo>
                      <a:pt x="1191264" y="979149"/>
                      <a:pt x="1160664" y="979319"/>
                      <a:pt x="1132108" y="971484"/>
                    </a:cubicBezTo>
                    <a:cubicBezTo>
                      <a:pt x="1101677" y="1032231"/>
                      <a:pt x="1071758" y="1091501"/>
                      <a:pt x="1042180" y="1150942"/>
                    </a:cubicBezTo>
                    <a:cubicBezTo>
                      <a:pt x="978254" y="1279305"/>
                      <a:pt x="912512" y="1406588"/>
                      <a:pt x="831043" y="1525016"/>
                    </a:cubicBezTo>
                    <a:cubicBezTo>
                      <a:pt x="823833" y="1535462"/>
                      <a:pt x="822754" y="1545227"/>
                      <a:pt x="826274" y="1556524"/>
                    </a:cubicBezTo>
                    <a:cubicBezTo>
                      <a:pt x="837004" y="1590872"/>
                      <a:pt x="860622" y="1614603"/>
                      <a:pt x="888837" y="1637028"/>
                    </a:cubicBezTo>
                    <a:cubicBezTo>
                      <a:pt x="892301" y="1632032"/>
                      <a:pt x="894344" y="1629704"/>
                      <a:pt x="895707" y="1627036"/>
                    </a:cubicBezTo>
                    <a:cubicBezTo>
                      <a:pt x="956453" y="1507076"/>
                      <a:pt x="1016973" y="1387002"/>
                      <a:pt x="1077833" y="1267098"/>
                    </a:cubicBezTo>
                    <a:cubicBezTo>
                      <a:pt x="1094865" y="1233603"/>
                      <a:pt x="1112805" y="1200504"/>
                      <a:pt x="1130688" y="1167463"/>
                    </a:cubicBezTo>
                    <a:cubicBezTo>
                      <a:pt x="1143575" y="1143618"/>
                      <a:pt x="1157144" y="1120115"/>
                      <a:pt x="1170940" y="1095532"/>
                    </a:cubicBezTo>
                    <a:close/>
                    <a:moveTo>
                      <a:pt x="2465182" y="671158"/>
                    </a:moveTo>
                    <a:cubicBezTo>
                      <a:pt x="2489821" y="679163"/>
                      <a:pt x="2506739" y="672861"/>
                      <a:pt x="2522068" y="661847"/>
                    </a:cubicBezTo>
                    <a:cubicBezTo>
                      <a:pt x="2531719" y="654921"/>
                      <a:pt x="2540065" y="646008"/>
                      <a:pt x="2548808" y="637833"/>
                    </a:cubicBezTo>
                    <a:cubicBezTo>
                      <a:pt x="2567429" y="620290"/>
                      <a:pt x="2578613" y="620858"/>
                      <a:pt x="2593260" y="641466"/>
                    </a:cubicBezTo>
                    <a:cubicBezTo>
                      <a:pt x="2607113" y="660882"/>
                      <a:pt x="2625564" y="672237"/>
                      <a:pt x="2649124" y="674962"/>
                    </a:cubicBezTo>
                    <a:cubicBezTo>
                      <a:pt x="2689206" y="679560"/>
                      <a:pt x="2726448" y="633631"/>
                      <a:pt x="2713391" y="595480"/>
                    </a:cubicBezTo>
                    <a:cubicBezTo>
                      <a:pt x="2698800" y="552844"/>
                      <a:pt x="2671266" y="519916"/>
                      <a:pt x="2632433" y="497661"/>
                    </a:cubicBezTo>
                    <a:cubicBezTo>
                      <a:pt x="2565044" y="459056"/>
                      <a:pt x="2495385" y="457126"/>
                      <a:pt x="2425441" y="490338"/>
                    </a:cubicBezTo>
                    <a:cubicBezTo>
                      <a:pt x="2389845" y="507256"/>
                      <a:pt x="2362934" y="534280"/>
                      <a:pt x="2343575" y="568968"/>
                    </a:cubicBezTo>
                    <a:cubicBezTo>
                      <a:pt x="2330063" y="593209"/>
                      <a:pt x="2330404" y="618019"/>
                      <a:pt x="2338806" y="643226"/>
                    </a:cubicBezTo>
                    <a:cubicBezTo>
                      <a:pt x="2345676" y="663834"/>
                      <a:pt x="2362026" y="674451"/>
                      <a:pt x="2383429" y="671158"/>
                    </a:cubicBezTo>
                    <a:cubicBezTo>
                      <a:pt x="2405116" y="667808"/>
                      <a:pt x="2424419" y="658952"/>
                      <a:pt x="2439066" y="641239"/>
                    </a:cubicBezTo>
                    <a:cubicBezTo>
                      <a:pt x="2459448" y="616600"/>
                      <a:pt x="2480510" y="592471"/>
                      <a:pt x="2501743" y="568513"/>
                    </a:cubicBezTo>
                    <a:cubicBezTo>
                      <a:pt x="2515993" y="552447"/>
                      <a:pt x="2527177" y="549495"/>
                      <a:pt x="2536090" y="558067"/>
                    </a:cubicBezTo>
                    <a:cubicBezTo>
                      <a:pt x="2544663" y="566356"/>
                      <a:pt x="2542506" y="577086"/>
                      <a:pt x="2528199" y="593607"/>
                    </a:cubicBezTo>
                    <a:cubicBezTo>
                      <a:pt x="2512984" y="611149"/>
                      <a:pt x="2497031" y="628068"/>
                      <a:pt x="2481986" y="645724"/>
                    </a:cubicBezTo>
                    <a:cubicBezTo>
                      <a:pt x="2476082" y="652650"/>
                      <a:pt x="2471824" y="660996"/>
                      <a:pt x="2465182" y="671271"/>
                    </a:cubicBezTo>
                    <a:close/>
                    <a:moveTo>
                      <a:pt x="1743944" y="3541119"/>
                    </a:moveTo>
                    <a:cubicBezTo>
                      <a:pt x="1805088" y="3569506"/>
                      <a:pt x="1855218" y="3610041"/>
                      <a:pt x="1908584" y="3652450"/>
                    </a:cubicBezTo>
                    <a:cubicBezTo>
                      <a:pt x="1933905" y="3467258"/>
                      <a:pt x="1958544" y="3286892"/>
                      <a:pt x="1983183" y="3106583"/>
                    </a:cubicBezTo>
                    <a:cubicBezTo>
                      <a:pt x="1981367" y="3105958"/>
                      <a:pt x="1979493" y="3105334"/>
                      <a:pt x="1977677" y="3104709"/>
                    </a:cubicBezTo>
                    <a:cubicBezTo>
                      <a:pt x="1900068" y="3249593"/>
                      <a:pt x="1822517" y="3394419"/>
                      <a:pt x="1743944" y="3541176"/>
                    </a:cubicBezTo>
                    <a:close/>
                    <a:moveTo>
                      <a:pt x="2259325" y="4152899"/>
                    </a:moveTo>
                    <a:cubicBezTo>
                      <a:pt x="2262220" y="4146484"/>
                      <a:pt x="2264491" y="4143078"/>
                      <a:pt x="2265229" y="4139444"/>
                    </a:cubicBezTo>
                    <a:cubicBezTo>
                      <a:pt x="2280955" y="4060871"/>
                      <a:pt x="2296397" y="3982298"/>
                      <a:pt x="2312293" y="3903782"/>
                    </a:cubicBezTo>
                    <a:cubicBezTo>
                      <a:pt x="2314337" y="3893733"/>
                      <a:pt x="2310988" y="3887034"/>
                      <a:pt x="2304005" y="3880505"/>
                    </a:cubicBezTo>
                    <a:cubicBezTo>
                      <a:pt x="2235764" y="3816863"/>
                      <a:pt x="2159803" y="3765825"/>
                      <a:pt x="2069648" y="3738460"/>
                    </a:cubicBezTo>
                    <a:cubicBezTo>
                      <a:pt x="2042397" y="3730172"/>
                      <a:pt x="2014465" y="3724211"/>
                      <a:pt x="1980856" y="3722791"/>
                    </a:cubicBezTo>
                    <a:cubicBezTo>
                      <a:pt x="2099113" y="3851778"/>
                      <a:pt x="2198975" y="3987975"/>
                      <a:pt x="2259268" y="4152899"/>
                    </a:cubicBezTo>
                    <a:close/>
                    <a:moveTo>
                      <a:pt x="2897731" y="3571039"/>
                    </a:moveTo>
                    <a:cubicBezTo>
                      <a:pt x="2829945" y="3583131"/>
                      <a:pt x="2767949" y="3561217"/>
                      <a:pt x="2703115" y="3532774"/>
                    </a:cubicBezTo>
                    <a:cubicBezTo>
                      <a:pt x="2727300" y="3625426"/>
                      <a:pt x="2753756" y="3711664"/>
                      <a:pt x="2809507" y="3785127"/>
                    </a:cubicBezTo>
                    <a:cubicBezTo>
                      <a:pt x="2823643" y="3803806"/>
                      <a:pt x="2843116" y="3819418"/>
                      <a:pt x="2862702" y="3832646"/>
                    </a:cubicBezTo>
                    <a:cubicBezTo>
                      <a:pt x="2875249" y="3841105"/>
                      <a:pt x="2892281" y="3845306"/>
                      <a:pt x="2907666" y="3846612"/>
                    </a:cubicBezTo>
                    <a:cubicBezTo>
                      <a:pt x="2938664" y="3849224"/>
                      <a:pt x="2958421" y="3831170"/>
                      <a:pt x="2958818" y="3799945"/>
                    </a:cubicBezTo>
                    <a:cubicBezTo>
                      <a:pt x="2959045" y="3781040"/>
                      <a:pt x="2956717" y="3761396"/>
                      <a:pt x="2951438" y="3743229"/>
                    </a:cubicBezTo>
                    <a:cubicBezTo>
                      <a:pt x="2934917" y="3686570"/>
                      <a:pt x="2916409" y="3630422"/>
                      <a:pt x="2897731" y="3570982"/>
                    </a:cubicBezTo>
                    <a:close/>
                    <a:moveTo>
                      <a:pt x="425234" y="2934619"/>
                    </a:moveTo>
                    <a:cubicBezTo>
                      <a:pt x="446977" y="2834700"/>
                      <a:pt x="479905" y="2742899"/>
                      <a:pt x="515275" y="2648202"/>
                    </a:cubicBezTo>
                    <a:cubicBezTo>
                      <a:pt x="491771" y="2628729"/>
                      <a:pt x="468437" y="2608121"/>
                      <a:pt x="443685" y="2589386"/>
                    </a:cubicBezTo>
                    <a:cubicBezTo>
                      <a:pt x="426539" y="2576385"/>
                      <a:pt x="406442" y="2571616"/>
                      <a:pt x="385039" y="2578315"/>
                    </a:cubicBezTo>
                    <a:cubicBezTo>
                      <a:pt x="354495" y="2692712"/>
                      <a:pt x="332694" y="2807733"/>
                      <a:pt x="324462" y="2927750"/>
                    </a:cubicBezTo>
                    <a:cubicBezTo>
                      <a:pt x="359207" y="2930134"/>
                      <a:pt x="391624" y="2932405"/>
                      <a:pt x="425177" y="2934733"/>
                    </a:cubicBezTo>
                    <a:close/>
                    <a:moveTo>
                      <a:pt x="4214795" y="452584"/>
                    </a:moveTo>
                    <a:cubicBezTo>
                      <a:pt x="4211332" y="431748"/>
                      <a:pt x="4208664" y="415795"/>
                      <a:pt x="4205598" y="397458"/>
                    </a:cubicBezTo>
                    <a:cubicBezTo>
                      <a:pt x="4175906" y="387012"/>
                      <a:pt x="4147122" y="368334"/>
                      <a:pt x="4120212" y="346703"/>
                    </a:cubicBezTo>
                    <a:cubicBezTo>
                      <a:pt x="4113456" y="341253"/>
                      <a:pt x="4106190" y="335065"/>
                      <a:pt x="4102499" y="327628"/>
                    </a:cubicBezTo>
                    <a:cubicBezTo>
                      <a:pt x="4099888" y="322405"/>
                      <a:pt x="4100626" y="312413"/>
                      <a:pt x="4104202" y="308212"/>
                    </a:cubicBezTo>
                    <a:cubicBezTo>
                      <a:pt x="4107779" y="304010"/>
                      <a:pt x="4117260" y="302023"/>
                      <a:pt x="4123165" y="303443"/>
                    </a:cubicBezTo>
                    <a:cubicBezTo>
                      <a:pt x="4130488" y="305203"/>
                      <a:pt x="4136790" y="311334"/>
                      <a:pt x="4143489" y="315649"/>
                    </a:cubicBezTo>
                    <a:cubicBezTo>
                      <a:pt x="4162962" y="328252"/>
                      <a:pt x="4182038" y="341424"/>
                      <a:pt x="4202022" y="353175"/>
                    </a:cubicBezTo>
                    <a:cubicBezTo>
                      <a:pt x="4209686" y="357717"/>
                      <a:pt x="4218883" y="363451"/>
                      <a:pt x="4230919" y="354197"/>
                    </a:cubicBezTo>
                    <a:cubicBezTo>
                      <a:pt x="4227456" y="347782"/>
                      <a:pt x="4225185" y="339777"/>
                      <a:pt x="4220018" y="334838"/>
                    </a:cubicBezTo>
                    <a:cubicBezTo>
                      <a:pt x="4192995" y="308666"/>
                      <a:pt x="4165119" y="283402"/>
                      <a:pt x="4137755" y="257571"/>
                    </a:cubicBezTo>
                    <a:cubicBezTo>
                      <a:pt x="4127479" y="247862"/>
                      <a:pt x="4115671" y="244797"/>
                      <a:pt x="4102329" y="248373"/>
                    </a:cubicBezTo>
                    <a:cubicBezTo>
                      <a:pt x="4093132" y="250871"/>
                      <a:pt x="4083481" y="253256"/>
                      <a:pt x="4075249" y="257854"/>
                    </a:cubicBezTo>
                    <a:cubicBezTo>
                      <a:pt x="4031023" y="282721"/>
                      <a:pt x="3994007" y="316955"/>
                      <a:pt x="3953812" y="350223"/>
                    </a:cubicBezTo>
                    <a:cubicBezTo>
                      <a:pt x="3980609" y="386444"/>
                      <a:pt x="4005362" y="421813"/>
                      <a:pt x="4032215" y="455479"/>
                    </a:cubicBezTo>
                    <a:cubicBezTo>
                      <a:pt x="4047260" y="474328"/>
                      <a:pt x="4066903" y="488010"/>
                      <a:pt x="4091656" y="493687"/>
                    </a:cubicBezTo>
                    <a:cubicBezTo>
                      <a:pt x="4142978" y="505496"/>
                      <a:pt x="4181526" y="482957"/>
                      <a:pt x="4214795" y="452527"/>
                    </a:cubicBezTo>
                    <a:close/>
                    <a:moveTo>
                      <a:pt x="799194" y="482390"/>
                    </a:moveTo>
                    <a:cubicBezTo>
                      <a:pt x="815317" y="499762"/>
                      <a:pt x="837004" y="514807"/>
                      <a:pt x="862892" y="522130"/>
                    </a:cubicBezTo>
                    <a:cubicBezTo>
                      <a:pt x="903428" y="533598"/>
                      <a:pt x="942147" y="528602"/>
                      <a:pt x="970874" y="495731"/>
                    </a:cubicBezTo>
                    <a:cubicBezTo>
                      <a:pt x="1002326" y="459737"/>
                      <a:pt x="1030542" y="420962"/>
                      <a:pt x="1061426" y="381732"/>
                    </a:cubicBezTo>
                    <a:cubicBezTo>
                      <a:pt x="1019414" y="347101"/>
                      <a:pt x="981944" y="312186"/>
                      <a:pt x="936753" y="287376"/>
                    </a:cubicBezTo>
                    <a:cubicBezTo>
                      <a:pt x="929203" y="283232"/>
                      <a:pt x="920176" y="281585"/>
                      <a:pt x="911830" y="278917"/>
                    </a:cubicBezTo>
                    <a:cubicBezTo>
                      <a:pt x="899227" y="274886"/>
                      <a:pt x="887986" y="277611"/>
                      <a:pt x="878448" y="286525"/>
                    </a:cubicBezTo>
                    <a:cubicBezTo>
                      <a:pt x="849664" y="313208"/>
                      <a:pt x="820824" y="339777"/>
                      <a:pt x="792438" y="366858"/>
                    </a:cubicBezTo>
                    <a:cubicBezTo>
                      <a:pt x="786193" y="372819"/>
                      <a:pt x="780743" y="380540"/>
                      <a:pt x="789883" y="391610"/>
                    </a:cubicBezTo>
                    <a:cubicBezTo>
                      <a:pt x="799023" y="388261"/>
                      <a:pt x="809356" y="386047"/>
                      <a:pt x="817929" y="380994"/>
                    </a:cubicBezTo>
                    <a:cubicBezTo>
                      <a:pt x="835131" y="370888"/>
                      <a:pt x="851481" y="359250"/>
                      <a:pt x="868116" y="348123"/>
                    </a:cubicBezTo>
                    <a:cubicBezTo>
                      <a:pt x="874077" y="344092"/>
                      <a:pt x="879584" y="339266"/>
                      <a:pt x="885829" y="335746"/>
                    </a:cubicBezTo>
                    <a:cubicBezTo>
                      <a:pt x="894117" y="331091"/>
                      <a:pt x="903087" y="330239"/>
                      <a:pt x="910070" y="337960"/>
                    </a:cubicBezTo>
                    <a:cubicBezTo>
                      <a:pt x="918019" y="346760"/>
                      <a:pt x="915293" y="356071"/>
                      <a:pt x="908254" y="363849"/>
                    </a:cubicBezTo>
                    <a:cubicBezTo>
                      <a:pt x="902349" y="370321"/>
                      <a:pt x="895877" y="376622"/>
                      <a:pt x="888554" y="381335"/>
                    </a:cubicBezTo>
                    <a:cubicBezTo>
                      <a:pt x="861246" y="398991"/>
                      <a:pt x="833484" y="415966"/>
                      <a:pt x="807937" y="431862"/>
                    </a:cubicBezTo>
                    <a:cubicBezTo>
                      <a:pt x="805268" y="447361"/>
                      <a:pt x="802657" y="462462"/>
                      <a:pt x="799194" y="482390"/>
                    </a:cubicBezTo>
                    <a:close/>
                    <a:moveTo>
                      <a:pt x="804303" y="1333295"/>
                    </a:moveTo>
                    <a:cubicBezTo>
                      <a:pt x="776712" y="1332500"/>
                      <a:pt x="758715" y="1314901"/>
                      <a:pt x="742875" y="1291284"/>
                    </a:cubicBezTo>
                    <a:cubicBezTo>
                      <a:pt x="716249" y="1311608"/>
                      <a:pt x="692916" y="1301730"/>
                      <a:pt x="670718" y="1283052"/>
                    </a:cubicBezTo>
                    <a:cubicBezTo>
                      <a:pt x="649769" y="1304284"/>
                      <a:pt x="625697" y="1311608"/>
                      <a:pt x="600490" y="1303490"/>
                    </a:cubicBezTo>
                    <a:cubicBezTo>
                      <a:pt x="582437" y="1319670"/>
                      <a:pt x="566086" y="1334431"/>
                      <a:pt x="547294" y="1351292"/>
                    </a:cubicBezTo>
                    <a:cubicBezTo>
                      <a:pt x="547294" y="1362703"/>
                      <a:pt x="547692" y="1377067"/>
                      <a:pt x="547238" y="1391487"/>
                    </a:cubicBezTo>
                    <a:cubicBezTo>
                      <a:pt x="545251" y="1456037"/>
                      <a:pt x="574715" y="1502647"/>
                      <a:pt x="634043" y="1527287"/>
                    </a:cubicBezTo>
                    <a:cubicBezTo>
                      <a:pt x="646589" y="1532510"/>
                      <a:pt x="659534" y="1537165"/>
                      <a:pt x="672762" y="1540004"/>
                    </a:cubicBezTo>
                    <a:cubicBezTo>
                      <a:pt x="714149" y="1548917"/>
                      <a:pt x="748780" y="1538357"/>
                      <a:pt x="774157" y="1502704"/>
                    </a:cubicBezTo>
                    <a:cubicBezTo>
                      <a:pt x="789770" y="1480790"/>
                      <a:pt x="802259" y="1457173"/>
                      <a:pt x="803906" y="1430263"/>
                    </a:cubicBezTo>
                    <a:cubicBezTo>
                      <a:pt x="805779" y="1399322"/>
                      <a:pt x="804360" y="1368210"/>
                      <a:pt x="804360" y="1333295"/>
                    </a:cubicBezTo>
                    <a:close/>
                    <a:moveTo>
                      <a:pt x="2750974" y="586170"/>
                    </a:moveTo>
                    <a:cubicBezTo>
                      <a:pt x="2753359" y="585545"/>
                      <a:pt x="2755743" y="584864"/>
                      <a:pt x="2758128" y="584239"/>
                    </a:cubicBezTo>
                    <a:cubicBezTo>
                      <a:pt x="2759377" y="554831"/>
                      <a:pt x="2761136" y="525423"/>
                      <a:pt x="2761761" y="496015"/>
                    </a:cubicBezTo>
                    <a:cubicBezTo>
                      <a:pt x="2762215" y="473136"/>
                      <a:pt x="2756084" y="451505"/>
                      <a:pt x="2744616" y="431805"/>
                    </a:cubicBezTo>
                    <a:cubicBezTo>
                      <a:pt x="2712880" y="377247"/>
                      <a:pt x="2667178" y="339777"/>
                      <a:pt x="2604899" y="327060"/>
                    </a:cubicBezTo>
                    <a:cubicBezTo>
                      <a:pt x="2579521" y="321894"/>
                      <a:pt x="2552384" y="325641"/>
                      <a:pt x="2526155" y="323938"/>
                    </a:cubicBezTo>
                    <a:cubicBezTo>
                      <a:pt x="2494874" y="321894"/>
                      <a:pt x="2473016" y="337960"/>
                      <a:pt x="2453316" y="358966"/>
                    </a:cubicBezTo>
                    <a:cubicBezTo>
                      <a:pt x="2430778" y="383038"/>
                      <a:pt x="2412270" y="426469"/>
                      <a:pt x="2413121" y="453833"/>
                    </a:cubicBezTo>
                    <a:cubicBezTo>
                      <a:pt x="2478410" y="424765"/>
                      <a:pt x="2544890" y="420678"/>
                      <a:pt x="2611882" y="445942"/>
                    </a:cubicBezTo>
                    <a:cubicBezTo>
                      <a:pt x="2678987" y="471262"/>
                      <a:pt x="2725370" y="518383"/>
                      <a:pt x="2751031" y="586170"/>
                    </a:cubicBezTo>
                    <a:close/>
                    <a:moveTo>
                      <a:pt x="1376059" y="1206976"/>
                    </a:moveTo>
                    <a:cubicBezTo>
                      <a:pt x="1352668" y="1266417"/>
                      <a:pt x="1313382" y="1306385"/>
                      <a:pt x="1254339" y="1328867"/>
                    </a:cubicBezTo>
                    <a:cubicBezTo>
                      <a:pt x="1264728" y="1362306"/>
                      <a:pt x="1272335" y="1394382"/>
                      <a:pt x="1284655" y="1424528"/>
                    </a:cubicBezTo>
                    <a:cubicBezTo>
                      <a:pt x="1300722" y="1463872"/>
                      <a:pt x="1330641" y="1490782"/>
                      <a:pt x="1373390" y="1497765"/>
                    </a:cubicBezTo>
                    <a:cubicBezTo>
                      <a:pt x="1453496" y="1510936"/>
                      <a:pt x="1507544" y="1460806"/>
                      <a:pt x="1524802" y="1407554"/>
                    </a:cubicBezTo>
                    <a:cubicBezTo>
                      <a:pt x="1534113" y="1378827"/>
                      <a:pt x="1538542" y="1348453"/>
                      <a:pt x="1544446" y="1318705"/>
                    </a:cubicBezTo>
                    <a:cubicBezTo>
                      <a:pt x="1546433" y="1308826"/>
                      <a:pt x="1546149" y="1298550"/>
                      <a:pt x="1546944" y="1287253"/>
                    </a:cubicBezTo>
                    <a:cubicBezTo>
                      <a:pt x="1479498" y="1282257"/>
                      <a:pt x="1419376" y="1266360"/>
                      <a:pt x="1376002" y="1207033"/>
                    </a:cubicBezTo>
                    <a:close/>
                    <a:moveTo>
                      <a:pt x="775179" y="2591203"/>
                    </a:moveTo>
                    <a:cubicBezTo>
                      <a:pt x="749745" y="2595177"/>
                      <a:pt x="730613" y="2604885"/>
                      <a:pt x="712956" y="2617545"/>
                    </a:cubicBezTo>
                    <a:cubicBezTo>
                      <a:pt x="697344" y="2628729"/>
                      <a:pt x="682867" y="2641673"/>
                      <a:pt x="666687" y="2651949"/>
                    </a:cubicBezTo>
                    <a:cubicBezTo>
                      <a:pt x="654254" y="2659840"/>
                      <a:pt x="650166" y="2669832"/>
                      <a:pt x="649882" y="2683742"/>
                    </a:cubicBezTo>
                    <a:cubicBezTo>
                      <a:pt x="648406" y="2757432"/>
                      <a:pt x="646419" y="2831066"/>
                      <a:pt x="644716" y="2904757"/>
                    </a:cubicBezTo>
                    <a:cubicBezTo>
                      <a:pt x="644602" y="2910150"/>
                      <a:pt x="645454" y="2915600"/>
                      <a:pt x="645965" y="2923038"/>
                    </a:cubicBezTo>
                    <a:cubicBezTo>
                      <a:pt x="688601" y="2921732"/>
                      <a:pt x="729080" y="2916282"/>
                      <a:pt x="769672" y="2904757"/>
                    </a:cubicBezTo>
                    <a:cubicBezTo>
                      <a:pt x="763087" y="2799330"/>
                      <a:pt x="781197" y="2696572"/>
                      <a:pt x="775179" y="2591203"/>
                    </a:cubicBezTo>
                    <a:close/>
                    <a:moveTo>
                      <a:pt x="277398" y="2466984"/>
                    </a:moveTo>
                    <a:cubicBezTo>
                      <a:pt x="257017" y="2515979"/>
                      <a:pt x="236408" y="2565598"/>
                      <a:pt x="213983" y="2619475"/>
                    </a:cubicBezTo>
                    <a:cubicBezTo>
                      <a:pt x="248728" y="2610108"/>
                      <a:pt x="276603" y="2599037"/>
                      <a:pt x="302208" y="2582516"/>
                    </a:cubicBezTo>
                    <a:cubicBezTo>
                      <a:pt x="314300" y="2574739"/>
                      <a:pt x="326052" y="2566393"/>
                      <a:pt x="337974" y="2558275"/>
                    </a:cubicBezTo>
                    <a:cubicBezTo>
                      <a:pt x="380440" y="2529321"/>
                      <a:pt x="423530" y="2529207"/>
                      <a:pt x="465656" y="2557877"/>
                    </a:cubicBezTo>
                    <a:cubicBezTo>
                      <a:pt x="484731" y="2570878"/>
                      <a:pt x="501706" y="2586945"/>
                      <a:pt x="519646" y="2601592"/>
                    </a:cubicBezTo>
                    <a:cubicBezTo>
                      <a:pt x="524245" y="2605339"/>
                      <a:pt x="528957" y="2608859"/>
                      <a:pt x="537019" y="2615161"/>
                    </a:cubicBezTo>
                    <a:cubicBezTo>
                      <a:pt x="535599" y="2557082"/>
                      <a:pt x="534293" y="2503376"/>
                      <a:pt x="532931" y="2448477"/>
                    </a:cubicBezTo>
                    <a:cubicBezTo>
                      <a:pt x="517432" y="2448477"/>
                      <a:pt x="503863" y="2447511"/>
                      <a:pt x="490522" y="2448647"/>
                    </a:cubicBezTo>
                    <a:cubicBezTo>
                      <a:pt x="420465" y="2454381"/>
                      <a:pt x="350521" y="2460626"/>
                      <a:pt x="277398" y="2466984"/>
                    </a:cubicBezTo>
                    <a:close/>
                    <a:moveTo>
                      <a:pt x="369767" y="2277137"/>
                    </a:moveTo>
                    <a:cubicBezTo>
                      <a:pt x="341835" y="2326927"/>
                      <a:pt x="304592" y="2409985"/>
                      <a:pt x="302719" y="2425597"/>
                    </a:cubicBezTo>
                    <a:cubicBezTo>
                      <a:pt x="379475" y="2418955"/>
                      <a:pt x="456288" y="2412313"/>
                      <a:pt x="533101" y="2405727"/>
                    </a:cubicBezTo>
                    <a:cubicBezTo>
                      <a:pt x="537700" y="2375183"/>
                      <a:pt x="537700" y="2301833"/>
                      <a:pt x="532761" y="2283666"/>
                    </a:cubicBezTo>
                    <a:cubicBezTo>
                      <a:pt x="478259" y="2281509"/>
                      <a:pt x="423303" y="2279295"/>
                      <a:pt x="369710" y="2277137"/>
                    </a:cubicBezTo>
                    <a:close/>
                    <a:moveTo>
                      <a:pt x="574375" y="2645988"/>
                    </a:moveTo>
                    <a:cubicBezTo>
                      <a:pt x="592769" y="2651779"/>
                      <a:pt x="608211" y="2644796"/>
                      <a:pt x="622234" y="2635599"/>
                    </a:cubicBezTo>
                    <a:cubicBezTo>
                      <a:pt x="641593" y="2622882"/>
                      <a:pt x="658682" y="2606077"/>
                      <a:pt x="679006" y="2595460"/>
                    </a:cubicBezTo>
                    <a:cubicBezTo>
                      <a:pt x="707109" y="2580813"/>
                      <a:pt x="715909" y="2559751"/>
                      <a:pt x="713354" y="2529718"/>
                    </a:cubicBezTo>
                    <a:cubicBezTo>
                      <a:pt x="711140" y="2503773"/>
                      <a:pt x="711991" y="2477544"/>
                      <a:pt x="711480" y="2449839"/>
                    </a:cubicBezTo>
                    <a:cubicBezTo>
                      <a:pt x="664132" y="2446490"/>
                      <a:pt x="619793" y="2445979"/>
                      <a:pt x="574375" y="2447057"/>
                    </a:cubicBezTo>
                    <a:lnTo>
                      <a:pt x="574375" y="2645988"/>
                    </a:lnTo>
                    <a:close/>
                    <a:moveTo>
                      <a:pt x="735779" y="2109886"/>
                    </a:moveTo>
                    <a:cubicBezTo>
                      <a:pt x="738107" y="2158937"/>
                      <a:pt x="740378" y="2205604"/>
                      <a:pt x="742648" y="2253179"/>
                    </a:cubicBezTo>
                    <a:cubicBezTo>
                      <a:pt x="785228" y="2254996"/>
                      <a:pt x="824912" y="2256642"/>
                      <a:pt x="867775" y="2258459"/>
                    </a:cubicBezTo>
                    <a:cubicBezTo>
                      <a:pt x="857726" y="2201346"/>
                      <a:pt x="848302" y="2147526"/>
                      <a:pt x="838480" y="2091889"/>
                    </a:cubicBezTo>
                    <a:cubicBezTo>
                      <a:pt x="803338" y="2098077"/>
                      <a:pt x="771262" y="2103697"/>
                      <a:pt x="735779" y="2109886"/>
                    </a:cubicBezTo>
                    <a:close/>
                    <a:moveTo>
                      <a:pt x="2359585" y="1979423"/>
                    </a:moveTo>
                    <a:cubicBezTo>
                      <a:pt x="2459732" y="1969998"/>
                      <a:pt x="2555620" y="1961596"/>
                      <a:pt x="2654234" y="1950980"/>
                    </a:cubicBezTo>
                    <a:cubicBezTo>
                      <a:pt x="2645548" y="1931450"/>
                      <a:pt x="2638451" y="1915497"/>
                      <a:pt x="2631128" y="1899089"/>
                    </a:cubicBezTo>
                    <a:cubicBezTo>
                      <a:pt x="2548637" y="1896364"/>
                      <a:pt x="2467396" y="1901474"/>
                      <a:pt x="2385587" y="1907889"/>
                    </a:cubicBezTo>
                    <a:cubicBezTo>
                      <a:pt x="2376957" y="1931677"/>
                      <a:pt x="2368839" y="1953818"/>
                      <a:pt x="2359528" y="1979423"/>
                    </a:cubicBezTo>
                    <a:close/>
                    <a:moveTo>
                      <a:pt x="752186" y="2552427"/>
                    </a:moveTo>
                    <a:cubicBezTo>
                      <a:pt x="779834" y="2552427"/>
                      <a:pt x="806744" y="2548680"/>
                      <a:pt x="832008" y="2553506"/>
                    </a:cubicBezTo>
                    <a:cubicBezTo>
                      <a:pt x="857045" y="2558218"/>
                      <a:pt x="880435" y="2571559"/>
                      <a:pt x="906096" y="2581722"/>
                    </a:cubicBezTo>
                    <a:cubicBezTo>
                      <a:pt x="904223" y="2536758"/>
                      <a:pt x="899908" y="2491908"/>
                      <a:pt x="893266" y="2446546"/>
                    </a:cubicBezTo>
                    <a:cubicBezTo>
                      <a:pt x="844725" y="2448817"/>
                      <a:pt x="798796" y="2450918"/>
                      <a:pt x="752243" y="2453075"/>
                    </a:cubicBezTo>
                    <a:lnTo>
                      <a:pt x="752243" y="2552484"/>
                    </a:lnTo>
                    <a:close/>
                    <a:moveTo>
                      <a:pt x="1124954" y="3241588"/>
                    </a:moveTo>
                    <a:lnTo>
                      <a:pt x="1126430" y="3244540"/>
                    </a:lnTo>
                    <a:lnTo>
                      <a:pt x="1355791" y="3244540"/>
                    </a:lnTo>
                    <a:cubicBezTo>
                      <a:pt x="1354485" y="3210817"/>
                      <a:pt x="1353236" y="3179138"/>
                      <a:pt x="1351987" y="3145699"/>
                    </a:cubicBezTo>
                    <a:cubicBezTo>
                      <a:pt x="1343017" y="3144961"/>
                      <a:pt x="1335239" y="3143712"/>
                      <a:pt x="1327518" y="3143826"/>
                    </a:cubicBezTo>
                    <a:cubicBezTo>
                      <a:pt x="1304355" y="3144166"/>
                      <a:pt x="1281192" y="3145472"/>
                      <a:pt x="1257972" y="3145643"/>
                    </a:cubicBezTo>
                    <a:cubicBezTo>
                      <a:pt x="1246845" y="3145699"/>
                      <a:pt x="1239407" y="3148481"/>
                      <a:pt x="1232424" y="3158757"/>
                    </a:cubicBezTo>
                    <a:cubicBezTo>
                      <a:pt x="1209091" y="3193161"/>
                      <a:pt x="1178718" y="3219787"/>
                      <a:pt x="1138920" y="3234378"/>
                    </a:cubicBezTo>
                    <a:cubicBezTo>
                      <a:pt x="1134038" y="3236194"/>
                      <a:pt x="1129610" y="3239147"/>
                      <a:pt x="1124954" y="3241531"/>
                    </a:cubicBezTo>
                    <a:close/>
                    <a:moveTo>
                      <a:pt x="748496" y="2411915"/>
                    </a:moveTo>
                    <a:lnTo>
                      <a:pt x="890257" y="2411915"/>
                    </a:lnTo>
                    <a:cubicBezTo>
                      <a:pt x="884523" y="2372061"/>
                      <a:pt x="879186" y="2335159"/>
                      <a:pt x="873850" y="2297859"/>
                    </a:cubicBezTo>
                    <a:cubicBezTo>
                      <a:pt x="829681" y="2295929"/>
                      <a:pt x="788350" y="2294112"/>
                      <a:pt x="744238" y="2292125"/>
                    </a:cubicBezTo>
                    <a:cubicBezTo>
                      <a:pt x="745714" y="2333853"/>
                      <a:pt x="747133" y="2372629"/>
                      <a:pt x="748553" y="2411858"/>
                    </a:cubicBezTo>
                    <a:close/>
                    <a:moveTo>
                      <a:pt x="708698" y="2408282"/>
                    </a:moveTo>
                    <a:cubicBezTo>
                      <a:pt x="706995" y="2368882"/>
                      <a:pt x="708698" y="2330106"/>
                      <a:pt x="703816" y="2290138"/>
                    </a:cubicBezTo>
                    <a:cubicBezTo>
                      <a:pt x="660101" y="2288776"/>
                      <a:pt x="619566" y="2287470"/>
                      <a:pt x="576759" y="2286107"/>
                    </a:cubicBezTo>
                    <a:lnTo>
                      <a:pt x="576759" y="2408225"/>
                    </a:lnTo>
                    <a:lnTo>
                      <a:pt x="708698" y="2408225"/>
                    </a:lnTo>
                    <a:close/>
                    <a:moveTo>
                      <a:pt x="577327" y="2247048"/>
                    </a:moveTo>
                    <a:cubicBezTo>
                      <a:pt x="619055" y="2248354"/>
                      <a:pt x="659874" y="2249659"/>
                      <a:pt x="703248" y="2251079"/>
                    </a:cubicBezTo>
                    <a:cubicBezTo>
                      <a:pt x="701261" y="2204639"/>
                      <a:pt x="699388" y="2161889"/>
                      <a:pt x="697458" y="2116755"/>
                    </a:cubicBezTo>
                    <a:cubicBezTo>
                      <a:pt x="655503" y="2124192"/>
                      <a:pt x="616557" y="2131119"/>
                      <a:pt x="577327" y="2138102"/>
                    </a:cubicBezTo>
                    <a:lnTo>
                      <a:pt x="577327" y="2247048"/>
                    </a:lnTo>
                    <a:close/>
                    <a:moveTo>
                      <a:pt x="1740992" y="3240509"/>
                    </a:moveTo>
                    <a:cubicBezTo>
                      <a:pt x="1741560" y="3238465"/>
                      <a:pt x="1742071" y="3236422"/>
                      <a:pt x="1742639" y="3234321"/>
                    </a:cubicBezTo>
                    <a:cubicBezTo>
                      <a:pt x="1720497" y="3223761"/>
                      <a:pt x="1698697" y="3212293"/>
                      <a:pt x="1676101" y="3202869"/>
                    </a:cubicBezTo>
                    <a:cubicBezTo>
                      <a:pt x="1651292" y="3192536"/>
                      <a:pt x="1629321" y="3178968"/>
                      <a:pt x="1611835" y="3158303"/>
                    </a:cubicBezTo>
                    <a:cubicBezTo>
                      <a:pt x="1608599" y="3154442"/>
                      <a:pt x="1602978" y="3149730"/>
                      <a:pt x="1598720" y="3149957"/>
                    </a:cubicBezTo>
                    <a:cubicBezTo>
                      <a:pt x="1570164" y="3151547"/>
                      <a:pt x="1541664" y="3154385"/>
                      <a:pt x="1511575" y="3156940"/>
                    </a:cubicBezTo>
                    <a:cubicBezTo>
                      <a:pt x="1513221" y="3185951"/>
                      <a:pt x="1514754" y="3213315"/>
                      <a:pt x="1516343" y="3241020"/>
                    </a:cubicBezTo>
                    <a:cubicBezTo>
                      <a:pt x="1593100" y="3248003"/>
                      <a:pt x="1667074" y="3244483"/>
                      <a:pt x="1740992" y="3240509"/>
                    </a:cubicBezTo>
                    <a:close/>
                    <a:moveTo>
                      <a:pt x="1802988" y="1883761"/>
                    </a:moveTo>
                    <a:cubicBezTo>
                      <a:pt x="1817692" y="1857362"/>
                      <a:pt x="1832623" y="1831928"/>
                      <a:pt x="1845851" y="1805642"/>
                    </a:cubicBezTo>
                    <a:cubicBezTo>
                      <a:pt x="1848803" y="1799738"/>
                      <a:pt x="1847781" y="1789802"/>
                      <a:pt x="1844886" y="1783387"/>
                    </a:cubicBezTo>
                    <a:cubicBezTo>
                      <a:pt x="1829103" y="1748756"/>
                      <a:pt x="1806905" y="1718723"/>
                      <a:pt x="1776021" y="1695958"/>
                    </a:cubicBezTo>
                    <a:cubicBezTo>
                      <a:pt x="1768073" y="1690110"/>
                      <a:pt x="1758819" y="1686022"/>
                      <a:pt x="1746329" y="1678983"/>
                    </a:cubicBezTo>
                    <a:cubicBezTo>
                      <a:pt x="1751211" y="1714409"/>
                      <a:pt x="1738948" y="1741092"/>
                      <a:pt x="1726912" y="1763460"/>
                    </a:cubicBezTo>
                    <a:cubicBezTo>
                      <a:pt x="1752801" y="1804393"/>
                      <a:pt x="1776929" y="1842544"/>
                      <a:pt x="1803044" y="1883761"/>
                    </a:cubicBezTo>
                    <a:close/>
                    <a:moveTo>
                      <a:pt x="2616934" y="1863436"/>
                    </a:moveTo>
                    <a:cubicBezTo>
                      <a:pt x="2612733" y="1849981"/>
                      <a:pt x="2609611" y="1839422"/>
                      <a:pt x="2606204" y="1828976"/>
                    </a:cubicBezTo>
                    <a:cubicBezTo>
                      <a:pt x="2602571" y="1817791"/>
                      <a:pt x="2598710" y="1806664"/>
                      <a:pt x="2595191" y="1796331"/>
                    </a:cubicBezTo>
                    <a:cubicBezTo>
                      <a:pt x="2557323" y="1792641"/>
                      <a:pt x="2447185" y="1801498"/>
                      <a:pt x="2415619" y="1810808"/>
                    </a:cubicBezTo>
                    <a:cubicBezTo>
                      <a:pt x="2410964" y="1827670"/>
                      <a:pt x="2406081" y="1845553"/>
                      <a:pt x="2401142" y="1863436"/>
                    </a:cubicBezTo>
                    <a:lnTo>
                      <a:pt x="2616878" y="1863436"/>
                    </a:lnTo>
                    <a:close/>
                    <a:moveTo>
                      <a:pt x="575964" y="2098872"/>
                    </a:moveTo>
                    <a:cubicBezTo>
                      <a:pt x="618771" y="2089902"/>
                      <a:pt x="658909" y="2087063"/>
                      <a:pt x="698025" y="2074743"/>
                    </a:cubicBezTo>
                    <a:cubicBezTo>
                      <a:pt x="694676" y="2043178"/>
                      <a:pt x="701432" y="2013713"/>
                      <a:pt x="692462" y="1985667"/>
                    </a:cubicBezTo>
                    <a:lnTo>
                      <a:pt x="575964" y="1985667"/>
                    </a:lnTo>
                    <a:lnTo>
                      <a:pt x="575964" y="2098872"/>
                    </a:lnTo>
                    <a:close/>
                    <a:moveTo>
                      <a:pt x="765528" y="1565438"/>
                    </a:moveTo>
                    <a:cubicBezTo>
                      <a:pt x="756898" y="1568730"/>
                      <a:pt x="751959" y="1570491"/>
                      <a:pt x="747020" y="1572477"/>
                    </a:cubicBezTo>
                    <a:cubicBezTo>
                      <a:pt x="720053" y="1583378"/>
                      <a:pt x="691951" y="1585535"/>
                      <a:pt x="664586" y="1577246"/>
                    </a:cubicBezTo>
                    <a:cubicBezTo>
                      <a:pt x="638755" y="1569412"/>
                      <a:pt x="614116" y="1557603"/>
                      <a:pt x="588965" y="1547498"/>
                    </a:cubicBezTo>
                    <a:cubicBezTo>
                      <a:pt x="584367" y="1545681"/>
                      <a:pt x="579825" y="1543751"/>
                      <a:pt x="572899" y="1540912"/>
                    </a:cubicBezTo>
                    <a:cubicBezTo>
                      <a:pt x="575056" y="1551869"/>
                      <a:pt x="575851" y="1559874"/>
                      <a:pt x="578179" y="1567368"/>
                    </a:cubicBezTo>
                    <a:cubicBezTo>
                      <a:pt x="593280" y="1615227"/>
                      <a:pt x="621269" y="1649120"/>
                      <a:pt x="674578" y="1655536"/>
                    </a:cubicBezTo>
                    <a:cubicBezTo>
                      <a:pt x="691213" y="1657523"/>
                      <a:pt x="706995" y="1655365"/>
                      <a:pt x="720280" y="1645317"/>
                    </a:cubicBezTo>
                    <a:cubicBezTo>
                      <a:pt x="745714" y="1626184"/>
                      <a:pt x="757239" y="1598877"/>
                      <a:pt x="765471" y="1565438"/>
                    </a:cubicBezTo>
                    <a:close/>
                    <a:moveTo>
                      <a:pt x="536791" y="2145482"/>
                    </a:moveTo>
                    <a:cubicBezTo>
                      <a:pt x="499435" y="2151841"/>
                      <a:pt x="464066" y="2157688"/>
                      <a:pt x="428867" y="2164103"/>
                    </a:cubicBezTo>
                    <a:cubicBezTo>
                      <a:pt x="424666" y="2164898"/>
                      <a:pt x="419102" y="2167850"/>
                      <a:pt x="417399" y="2171370"/>
                    </a:cubicBezTo>
                    <a:cubicBezTo>
                      <a:pt x="407123" y="2192603"/>
                      <a:pt x="396109" y="2213609"/>
                      <a:pt x="387877" y="2238702"/>
                    </a:cubicBezTo>
                    <a:cubicBezTo>
                      <a:pt x="438973" y="2240860"/>
                      <a:pt x="487116" y="2242847"/>
                      <a:pt x="536791" y="2244947"/>
                    </a:cubicBezTo>
                    <a:lnTo>
                      <a:pt x="536791" y="2145482"/>
                    </a:lnTo>
                    <a:close/>
                    <a:moveTo>
                      <a:pt x="1626085" y="1735755"/>
                    </a:moveTo>
                    <a:cubicBezTo>
                      <a:pt x="1620748" y="1737912"/>
                      <a:pt x="1615468" y="1738651"/>
                      <a:pt x="1612346" y="1741659"/>
                    </a:cubicBezTo>
                    <a:cubicBezTo>
                      <a:pt x="1608258" y="1745520"/>
                      <a:pt x="1605760" y="1751197"/>
                      <a:pt x="1602638" y="1756080"/>
                    </a:cubicBezTo>
                    <a:cubicBezTo>
                      <a:pt x="1607690" y="1758918"/>
                      <a:pt x="1612857" y="1764255"/>
                      <a:pt x="1617796" y="1764085"/>
                    </a:cubicBezTo>
                    <a:cubicBezTo>
                      <a:pt x="1637723" y="1763290"/>
                      <a:pt x="1657650" y="1761246"/>
                      <a:pt x="1677407" y="1758521"/>
                    </a:cubicBezTo>
                    <a:cubicBezTo>
                      <a:pt x="1682233" y="1757840"/>
                      <a:pt x="1688137" y="1753922"/>
                      <a:pt x="1690748" y="1749721"/>
                    </a:cubicBezTo>
                    <a:cubicBezTo>
                      <a:pt x="1707780" y="1721959"/>
                      <a:pt x="1715388" y="1692778"/>
                      <a:pt x="1702387" y="1660872"/>
                    </a:cubicBezTo>
                    <a:cubicBezTo>
                      <a:pt x="1699151" y="1652924"/>
                      <a:pt x="1694893" y="1646622"/>
                      <a:pt x="1685582" y="1646225"/>
                    </a:cubicBezTo>
                    <a:cubicBezTo>
                      <a:pt x="1659296" y="1645033"/>
                      <a:pt x="1632954" y="1643840"/>
                      <a:pt x="1606668" y="1643159"/>
                    </a:cubicBezTo>
                    <a:cubicBezTo>
                      <a:pt x="1598380" y="1642932"/>
                      <a:pt x="1593327" y="1648382"/>
                      <a:pt x="1592532" y="1656501"/>
                    </a:cubicBezTo>
                    <a:cubicBezTo>
                      <a:pt x="1591680" y="1664846"/>
                      <a:pt x="1597925" y="1666777"/>
                      <a:pt x="1604511" y="1668593"/>
                    </a:cubicBezTo>
                    <a:cubicBezTo>
                      <a:pt x="1614276" y="1671318"/>
                      <a:pt x="1625460" y="1671943"/>
                      <a:pt x="1631308" y="1686079"/>
                    </a:cubicBezTo>
                    <a:cubicBezTo>
                      <a:pt x="1622849" y="1689656"/>
                      <a:pt x="1614049" y="1692551"/>
                      <a:pt x="1606214" y="1697093"/>
                    </a:cubicBezTo>
                    <a:cubicBezTo>
                      <a:pt x="1601900" y="1699591"/>
                      <a:pt x="1596563" y="1704757"/>
                      <a:pt x="1596563" y="1708731"/>
                    </a:cubicBezTo>
                    <a:cubicBezTo>
                      <a:pt x="1596563" y="1712081"/>
                      <a:pt x="1603092" y="1717361"/>
                      <a:pt x="1607520" y="1718496"/>
                    </a:cubicBezTo>
                    <a:cubicBezTo>
                      <a:pt x="1616263" y="1720654"/>
                      <a:pt x="1625120" y="1721108"/>
                      <a:pt x="1626198" y="1735812"/>
                    </a:cubicBezTo>
                    <a:close/>
                    <a:moveTo>
                      <a:pt x="493985" y="1986178"/>
                    </a:moveTo>
                    <a:cubicBezTo>
                      <a:pt x="476045" y="2030347"/>
                      <a:pt x="457934" y="2074800"/>
                      <a:pt x="438291" y="2123114"/>
                    </a:cubicBezTo>
                    <a:cubicBezTo>
                      <a:pt x="474569" y="2116698"/>
                      <a:pt x="505850" y="2111135"/>
                      <a:pt x="538608" y="2105344"/>
                    </a:cubicBezTo>
                    <a:cubicBezTo>
                      <a:pt x="539914" y="2065092"/>
                      <a:pt x="541106" y="2026317"/>
                      <a:pt x="542412" y="1986235"/>
                    </a:cubicBezTo>
                    <a:lnTo>
                      <a:pt x="494042" y="1986235"/>
                    </a:lnTo>
                    <a:close/>
                    <a:moveTo>
                      <a:pt x="4254763" y="44447"/>
                    </a:moveTo>
                    <a:cubicBezTo>
                      <a:pt x="4225923" y="63409"/>
                      <a:pt x="4108006" y="186435"/>
                      <a:pt x="4098979" y="205170"/>
                    </a:cubicBezTo>
                    <a:cubicBezTo>
                      <a:pt x="4117544" y="208860"/>
                      <a:pt x="4136620" y="212664"/>
                      <a:pt x="4157001" y="216694"/>
                    </a:cubicBezTo>
                    <a:cubicBezTo>
                      <a:pt x="4183854" y="192509"/>
                      <a:pt x="4233700" y="123701"/>
                      <a:pt x="4247156" y="90830"/>
                    </a:cubicBezTo>
                    <a:cubicBezTo>
                      <a:pt x="4252833" y="76921"/>
                      <a:pt x="4258226" y="62784"/>
                      <a:pt x="4254820" y="44504"/>
                    </a:cubicBezTo>
                    <a:close/>
                    <a:moveTo>
                      <a:pt x="759850" y="71641"/>
                    </a:moveTo>
                    <a:cubicBezTo>
                      <a:pt x="756444" y="118081"/>
                      <a:pt x="814295" y="215956"/>
                      <a:pt x="858124" y="246954"/>
                    </a:cubicBezTo>
                    <a:cubicBezTo>
                      <a:pt x="879129" y="242583"/>
                      <a:pt x="897864" y="238722"/>
                      <a:pt x="918813" y="234351"/>
                    </a:cubicBezTo>
                    <a:cubicBezTo>
                      <a:pt x="866753" y="180019"/>
                      <a:pt x="818156" y="124269"/>
                      <a:pt x="759907" y="71584"/>
                    </a:cubicBezTo>
                    <a:close/>
                    <a:moveTo>
                      <a:pt x="2441735" y="1702032"/>
                    </a:moveTo>
                    <a:cubicBezTo>
                      <a:pt x="2437136" y="1724741"/>
                      <a:pt x="2429074" y="1743874"/>
                      <a:pt x="2430323" y="1765447"/>
                    </a:cubicBezTo>
                    <a:cubicBezTo>
                      <a:pt x="2482270" y="1762836"/>
                      <a:pt x="2532400" y="1760338"/>
                      <a:pt x="2585482" y="1757669"/>
                    </a:cubicBezTo>
                    <a:cubicBezTo>
                      <a:pt x="2580997" y="1737174"/>
                      <a:pt x="2576796" y="1718099"/>
                      <a:pt x="2572198" y="1696980"/>
                    </a:cubicBezTo>
                    <a:cubicBezTo>
                      <a:pt x="2528199" y="1698683"/>
                      <a:pt x="2486074" y="1700329"/>
                      <a:pt x="2441735" y="1702089"/>
                    </a:cubicBezTo>
                    <a:close/>
                    <a:moveTo>
                      <a:pt x="2427258" y="722594"/>
                    </a:moveTo>
                    <a:cubicBezTo>
                      <a:pt x="2425895" y="724524"/>
                      <a:pt x="2424533" y="726454"/>
                      <a:pt x="2423170" y="728441"/>
                    </a:cubicBezTo>
                    <a:cubicBezTo>
                      <a:pt x="2428677" y="747063"/>
                      <a:pt x="2443211" y="759666"/>
                      <a:pt x="2456723" y="772554"/>
                    </a:cubicBezTo>
                    <a:cubicBezTo>
                      <a:pt x="2467963" y="783340"/>
                      <a:pt x="2481816" y="789699"/>
                      <a:pt x="2497542" y="791061"/>
                    </a:cubicBezTo>
                    <a:cubicBezTo>
                      <a:pt x="2537964" y="794638"/>
                      <a:pt x="2584404" y="762164"/>
                      <a:pt x="2594793" y="722764"/>
                    </a:cubicBezTo>
                    <a:cubicBezTo>
                      <a:pt x="2595701" y="719358"/>
                      <a:pt x="2595588" y="713226"/>
                      <a:pt x="2593601" y="712034"/>
                    </a:cubicBezTo>
                    <a:cubicBezTo>
                      <a:pt x="2590251" y="709934"/>
                      <a:pt x="2584461" y="709082"/>
                      <a:pt x="2580884" y="710558"/>
                    </a:cubicBezTo>
                    <a:cubicBezTo>
                      <a:pt x="2572765" y="713851"/>
                      <a:pt x="2565555" y="719244"/>
                      <a:pt x="2557664" y="723105"/>
                    </a:cubicBezTo>
                    <a:cubicBezTo>
                      <a:pt x="2522295" y="740364"/>
                      <a:pt x="2486528" y="746892"/>
                      <a:pt x="2449285" y="727874"/>
                    </a:cubicBezTo>
                    <a:cubicBezTo>
                      <a:pt x="2442700" y="724524"/>
                      <a:pt x="2434581" y="724297"/>
                      <a:pt x="2427144" y="722594"/>
                    </a:cubicBezTo>
                    <a:close/>
                    <a:moveTo>
                      <a:pt x="730783" y="1984418"/>
                    </a:moveTo>
                    <a:cubicBezTo>
                      <a:pt x="731748" y="2014962"/>
                      <a:pt x="732089" y="2042383"/>
                      <a:pt x="735779" y="2070940"/>
                    </a:cubicBezTo>
                    <a:cubicBezTo>
                      <a:pt x="769331" y="2063162"/>
                      <a:pt x="801067" y="2061516"/>
                      <a:pt x="831951" y="2051580"/>
                    </a:cubicBezTo>
                    <a:cubicBezTo>
                      <a:pt x="828261" y="2027679"/>
                      <a:pt x="824968" y="2005992"/>
                      <a:pt x="821619" y="1984418"/>
                    </a:cubicBezTo>
                    <a:lnTo>
                      <a:pt x="730783" y="1984418"/>
                    </a:lnTo>
                    <a:close/>
                    <a:moveTo>
                      <a:pt x="2408977" y="352040"/>
                    </a:moveTo>
                    <a:cubicBezTo>
                      <a:pt x="2341418" y="384343"/>
                      <a:pt x="2285667" y="496696"/>
                      <a:pt x="2310136" y="547394"/>
                    </a:cubicBezTo>
                    <a:cubicBezTo>
                      <a:pt x="2322569" y="531952"/>
                      <a:pt x="2333980" y="515488"/>
                      <a:pt x="2347833" y="501465"/>
                    </a:cubicBezTo>
                    <a:cubicBezTo>
                      <a:pt x="2359074" y="490167"/>
                      <a:pt x="2365773" y="477848"/>
                      <a:pt x="2369804" y="462746"/>
                    </a:cubicBezTo>
                    <a:cubicBezTo>
                      <a:pt x="2379853" y="425049"/>
                      <a:pt x="2389107" y="386955"/>
                      <a:pt x="2408977" y="351983"/>
                    </a:cubicBezTo>
                    <a:close/>
                    <a:moveTo>
                      <a:pt x="2565669" y="1660872"/>
                    </a:moveTo>
                    <a:cubicBezTo>
                      <a:pt x="2562206" y="1639185"/>
                      <a:pt x="2559197" y="1620053"/>
                      <a:pt x="2556245" y="1601318"/>
                    </a:cubicBezTo>
                    <a:lnTo>
                      <a:pt x="2458823" y="1601318"/>
                    </a:lnTo>
                    <a:cubicBezTo>
                      <a:pt x="2455474" y="1621756"/>
                      <a:pt x="2452351" y="1640945"/>
                      <a:pt x="2449115" y="1660872"/>
                    </a:cubicBezTo>
                    <a:lnTo>
                      <a:pt x="2565726" y="1660872"/>
                    </a:lnTo>
                    <a:close/>
                    <a:moveTo>
                      <a:pt x="1717659" y="1819154"/>
                    </a:moveTo>
                    <a:cubicBezTo>
                      <a:pt x="1715104" y="1829203"/>
                      <a:pt x="1712549" y="1834539"/>
                      <a:pt x="1712663" y="1839819"/>
                    </a:cubicBezTo>
                    <a:cubicBezTo>
                      <a:pt x="1712890" y="1858043"/>
                      <a:pt x="1714593" y="1876210"/>
                      <a:pt x="1714650" y="1894377"/>
                    </a:cubicBezTo>
                    <a:cubicBezTo>
                      <a:pt x="1714650" y="1915951"/>
                      <a:pt x="1712436" y="1937581"/>
                      <a:pt x="1713457" y="1959098"/>
                    </a:cubicBezTo>
                    <a:cubicBezTo>
                      <a:pt x="1714082" y="1971929"/>
                      <a:pt x="1719135" y="1984589"/>
                      <a:pt x="1722200" y="1997306"/>
                    </a:cubicBezTo>
                    <a:cubicBezTo>
                      <a:pt x="1724188" y="1997646"/>
                      <a:pt x="1726174" y="1997987"/>
                      <a:pt x="1728161" y="1998328"/>
                    </a:cubicBezTo>
                    <a:cubicBezTo>
                      <a:pt x="1742922" y="1976697"/>
                      <a:pt x="1757910" y="1955294"/>
                      <a:pt x="1772103" y="1933323"/>
                    </a:cubicBezTo>
                    <a:cubicBezTo>
                      <a:pt x="1774318" y="1929917"/>
                      <a:pt x="1774601" y="1923785"/>
                      <a:pt x="1773239" y="1919811"/>
                    </a:cubicBezTo>
                    <a:cubicBezTo>
                      <a:pt x="1761260" y="1884953"/>
                      <a:pt x="1744115" y="1852820"/>
                      <a:pt x="1717715" y="1819097"/>
                    </a:cubicBezTo>
                    <a:close/>
                    <a:moveTo>
                      <a:pt x="2551646" y="1561918"/>
                    </a:moveTo>
                    <a:cubicBezTo>
                      <a:pt x="2549205" y="1536484"/>
                      <a:pt x="2546934" y="1512412"/>
                      <a:pt x="2544493" y="1486978"/>
                    </a:cubicBezTo>
                    <a:lnTo>
                      <a:pt x="2470916" y="1486978"/>
                    </a:lnTo>
                    <a:cubicBezTo>
                      <a:pt x="2468701" y="1511617"/>
                      <a:pt x="2466487" y="1535632"/>
                      <a:pt x="2464103" y="1561918"/>
                    </a:cubicBezTo>
                    <a:lnTo>
                      <a:pt x="2551589" y="1561918"/>
                    </a:lnTo>
                    <a:close/>
                    <a:moveTo>
                      <a:pt x="1331095" y="1526889"/>
                    </a:moveTo>
                    <a:cubicBezTo>
                      <a:pt x="1333139" y="1534554"/>
                      <a:pt x="1333536" y="1539322"/>
                      <a:pt x="1335580" y="1543297"/>
                    </a:cubicBezTo>
                    <a:cubicBezTo>
                      <a:pt x="1355166" y="1581845"/>
                      <a:pt x="1398484" y="1592405"/>
                      <a:pt x="1428800" y="1589850"/>
                    </a:cubicBezTo>
                    <a:cubicBezTo>
                      <a:pt x="1442199" y="1588714"/>
                      <a:pt x="1452588" y="1580993"/>
                      <a:pt x="1460423" y="1570036"/>
                    </a:cubicBezTo>
                    <a:cubicBezTo>
                      <a:pt x="1470358" y="1556070"/>
                      <a:pt x="1475127" y="1540515"/>
                      <a:pt x="1476716" y="1519282"/>
                    </a:cubicBezTo>
                    <a:cubicBezTo>
                      <a:pt x="1429084" y="1543240"/>
                      <a:pt x="1382360" y="1542729"/>
                      <a:pt x="1331152" y="1526889"/>
                    </a:cubicBezTo>
                    <a:close/>
                    <a:moveTo>
                      <a:pt x="2548921" y="1117049"/>
                    </a:moveTo>
                    <a:lnTo>
                      <a:pt x="2473811" y="1117049"/>
                    </a:lnTo>
                    <a:lnTo>
                      <a:pt x="2473811" y="1170642"/>
                    </a:lnTo>
                    <a:cubicBezTo>
                      <a:pt x="2498053" y="1172345"/>
                      <a:pt x="2519967" y="1173878"/>
                      <a:pt x="2543698" y="1175525"/>
                    </a:cubicBezTo>
                    <a:cubicBezTo>
                      <a:pt x="2545571" y="1154916"/>
                      <a:pt x="2547161" y="1136976"/>
                      <a:pt x="2548921" y="1117106"/>
                    </a:cubicBezTo>
                    <a:close/>
                    <a:moveTo>
                      <a:pt x="2520592" y="194723"/>
                    </a:moveTo>
                    <a:cubicBezTo>
                      <a:pt x="2544606" y="220158"/>
                      <a:pt x="2564306" y="245024"/>
                      <a:pt x="2571573" y="277611"/>
                    </a:cubicBezTo>
                    <a:cubicBezTo>
                      <a:pt x="2573447" y="286014"/>
                      <a:pt x="2584574" y="288795"/>
                      <a:pt x="2590933" y="282096"/>
                    </a:cubicBezTo>
                    <a:cubicBezTo>
                      <a:pt x="2597178" y="275511"/>
                      <a:pt x="2602855" y="266597"/>
                      <a:pt x="2604615" y="257854"/>
                    </a:cubicBezTo>
                    <a:cubicBezTo>
                      <a:pt x="2609043" y="235713"/>
                      <a:pt x="2601152" y="216411"/>
                      <a:pt x="2583893" y="202161"/>
                    </a:cubicBezTo>
                    <a:cubicBezTo>
                      <a:pt x="2565669" y="187173"/>
                      <a:pt x="2545004" y="186719"/>
                      <a:pt x="2520648" y="194723"/>
                    </a:cubicBezTo>
                    <a:close/>
                    <a:moveTo>
                      <a:pt x="2539497" y="1211859"/>
                    </a:moveTo>
                    <a:lnTo>
                      <a:pt x="2476706" y="1211859"/>
                    </a:lnTo>
                    <a:lnTo>
                      <a:pt x="2476706" y="1266928"/>
                    </a:lnTo>
                    <a:lnTo>
                      <a:pt x="2539497" y="1266928"/>
                    </a:lnTo>
                    <a:lnTo>
                      <a:pt x="2539497" y="1211859"/>
                    </a:lnTo>
                    <a:close/>
                    <a:moveTo>
                      <a:pt x="2710552" y="896885"/>
                    </a:moveTo>
                    <a:cubicBezTo>
                      <a:pt x="2696189" y="920673"/>
                      <a:pt x="2685118" y="939067"/>
                      <a:pt x="2673196" y="958767"/>
                    </a:cubicBezTo>
                    <a:cubicBezTo>
                      <a:pt x="2687105" y="979149"/>
                      <a:pt x="2700503" y="999416"/>
                      <a:pt x="2722474" y="1017413"/>
                    </a:cubicBezTo>
                    <a:cubicBezTo>
                      <a:pt x="2733148" y="975288"/>
                      <a:pt x="2724291" y="938897"/>
                      <a:pt x="2710495" y="896942"/>
                    </a:cubicBezTo>
                    <a:close/>
                    <a:moveTo>
                      <a:pt x="4250619" y="416647"/>
                    </a:moveTo>
                    <a:cubicBezTo>
                      <a:pt x="4288770" y="432657"/>
                      <a:pt x="4341455" y="415795"/>
                      <a:pt x="4353774" y="383605"/>
                    </a:cubicBezTo>
                    <a:cubicBezTo>
                      <a:pt x="4321811" y="359931"/>
                      <a:pt x="4265947" y="380880"/>
                      <a:pt x="4250619" y="416647"/>
                    </a:cubicBezTo>
                    <a:close/>
                    <a:moveTo>
                      <a:pt x="2539951" y="1397334"/>
                    </a:moveTo>
                    <a:cubicBezTo>
                      <a:pt x="2526212" y="1397334"/>
                      <a:pt x="2515936" y="1397221"/>
                      <a:pt x="2505660" y="1397334"/>
                    </a:cubicBezTo>
                    <a:cubicBezTo>
                      <a:pt x="2495725" y="1397505"/>
                      <a:pt x="2485733" y="1397902"/>
                      <a:pt x="2474890" y="1398243"/>
                    </a:cubicBezTo>
                    <a:lnTo>
                      <a:pt x="2474890" y="1447919"/>
                    </a:lnTo>
                    <a:lnTo>
                      <a:pt x="2539951" y="1447919"/>
                    </a:lnTo>
                    <a:lnTo>
                      <a:pt x="2539951" y="1397278"/>
                    </a:lnTo>
                    <a:close/>
                    <a:moveTo>
                      <a:pt x="763597" y="446907"/>
                    </a:moveTo>
                    <a:cubicBezTo>
                      <a:pt x="744749" y="413468"/>
                      <a:pt x="707904" y="397344"/>
                      <a:pt x="671002" y="406428"/>
                    </a:cubicBezTo>
                    <a:cubicBezTo>
                      <a:pt x="658568" y="409494"/>
                      <a:pt x="656525" y="416874"/>
                      <a:pt x="665324" y="427093"/>
                    </a:cubicBezTo>
                    <a:cubicBezTo>
                      <a:pt x="685365" y="450370"/>
                      <a:pt x="734587" y="460305"/>
                      <a:pt x="763597" y="446850"/>
                    </a:cubicBezTo>
                    <a:close/>
                    <a:moveTo>
                      <a:pt x="2538361" y="1306044"/>
                    </a:moveTo>
                    <a:lnTo>
                      <a:pt x="2477388" y="1306044"/>
                    </a:lnTo>
                    <a:lnTo>
                      <a:pt x="2477388" y="1358786"/>
                    </a:lnTo>
                    <a:cubicBezTo>
                      <a:pt x="2497939" y="1359978"/>
                      <a:pt x="2517412" y="1361114"/>
                      <a:pt x="2538361" y="1362306"/>
                    </a:cubicBezTo>
                    <a:lnTo>
                      <a:pt x="2538361" y="1306044"/>
                    </a:lnTo>
                    <a:close/>
                    <a:moveTo>
                      <a:pt x="2537680" y="284027"/>
                    </a:moveTo>
                    <a:cubicBezTo>
                      <a:pt x="2528369" y="253426"/>
                      <a:pt x="2511678" y="233215"/>
                      <a:pt x="2486869" y="216524"/>
                    </a:cubicBezTo>
                    <a:cubicBezTo>
                      <a:pt x="2471994" y="242639"/>
                      <a:pt x="2472335" y="266030"/>
                      <a:pt x="2480681" y="290839"/>
                    </a:cubicBezTo>
                    <a:cubicBezTo>
                      <a:pt x="2499529" y="288568"/>
                      <a:pt x="2516845" y="286525"/>
                      <a:pt x="2537680" y="284027"/>
                    </a:cubicBezTo>
                    <a:close/>
                    <a:moveTo>
                      <a:pt x="2303891" y="911533"/>
                    </a:moveTo>
                    <a:cubicBezTo>
                      <a:pt x="2285610" y="944177"/>
                      <a:pt x="2276470" y="973585"/>
                      <a:pt x="2279365" y="1011509"/>
                    </a:cubicBezTo>
                    <a:cubicBezTo>
                      <a:pt x="2300655" y="994080"/>
                      <a:pt x="2317744" y="980114"/>
                      <a:pt x="2335684" y="965410"/>
                    </a:cubicBezTo>
                    <a:cubicBezTo>
                      <a:pt x="2325124" y="947469"/>
                      <a:pt x="2315529" y="931289"/>
                      <a:pt x="2303834" y="911476"/>
                    </a:cubicBezTo>
                    <a:close/>
                    <a:moveTo>
                      <a:pt x="2763918" y="708741"/>
                    </a:moveTo>
                    <a:cubicBezTo>
                      <a:pt x="2792134" y="705165"/>
                      <a:pt x="2809507" y="683307"/>
                      <a:pt x="2805249" y="659122"/>
                    </a:cubicBezTo>
                    <a:cubicBezTo>
                      <a:pt x="2803148" y="647030"/>
                      <a:pt x="2795881" y="638798"/>
                      <a:pt x="2785094" y="633972"/>
                    </a:cubicBezTo>
                    <a:cubicBezTo>
                      <a:pt x="2773229" y="628635"/>
                      <a:pt x="2764259" y="634256"/>
                      <a:pt x="2764032" y="647086"/>
                    </a:cubicBezTo>
                    <a:cubicBezTo>
                      <a:pt x="2763691" y="666957"/>
                      <a:pt x="2763918" y="686884"/>
                      <a:pt x="2763918" y="708685"/>
                    </a:cubicBezTo>
                    <a:close/>
                    <a:moveTo>
                      <a:pt x="4219224" y="284254"/>
                    </a:moveTo>
                    <a:cubicBezTo>
                      <a:pt x="4257999" y="254391"/>
                      <a:pt x="4269013" y="233669"/>
                      <a:pt x="4259191" y="210166"/>
                    </a:cubicBezTo>
                    <a:cubicBezTo>
                      <a:pt x="4232508" y="218625"/>
                      <a:pt x="4215306" y="239347"/>
                      <a:pt x="4194187" y="256889"/>
                    </a:cubicBezTo>
                    <a:cubicBezTo>
                      <a:pt x="4203441" y="266995"/>
                      <a:pt x="4210821" y="275056"/>
                      <a:pt x="4219224" y="284254"/>
                    </a:cubicBezTo>
                    <a:close/>
                    <a:moveTo>
                      <a:pt x="821449" y="287149"/>
                    </a:moveTo>
                    <a:cubicBezTo>
                      <a:pt x="796582" y="270174"/>
                      <a:pt x="781140" y="246500"/>
                      <a:pt x="750426" y="240596"/>
                    </a:cubicBezTo>
                    <a:cubicBezTo>
                      <a:pt x="746112" y="277838"/>
                      <a:pt x="772795" y="292940"/>
                      <a:pt x="791529" y="315138"/>
                    </a:cubicBezTo>
                    <a:cubicBezTo>
                      <a:pt x="801692" y="305657"/>
                      <a:pt x="810208" y="297652"/>
                      <a:pt x="821449" y="287092"/>
                    </a:cubicBezTo>
                    <a:close/>
                    <a:moveTo>
                      <a:pt x="760929" y="338982"/>
                    </a:moveTo>
                    <a:cubicBezTo>
                      <a:pt x="743103" y="331829"/>
                      <a:pt x="728115" y="324846"/>
                      <a:pt x="712445" y="320020"/>
                    </a:cubicBezTo>
                    <a:cubicBezTo>
                      <a:pt x="707677" y="318544"/>
                      <a:pt x="697571" y="321553"/>
                      <a:pt x="696095" y="325073"/>
                    </a:cubicBezTo>
                    <a:cubicBezTo>
                      <a:pt x="693824" y="330410"/>
                      <a:pt x="694789" y="339550"/>
                      <a:pt x="698252" y="344376"/>
                    </a:cubicBezTo>
                    <a:cubicBezTo>
                      <a:pt x="709039" y="359591"/>
                      <a:pt x="724595" y="368618"/>
                      <a:pt x="743500" y="373273"/>
                    </a:cubicBezTo>
                    <a:cubicBezTo>
                      <a:pt x="748893" y="362656"/>
                      <a:pt x="753889" y="352892"/>
                      <a:pt x="760929" y="338925"/>
                    </a:cubicBezTo>
                    <a:close/>
                    <a:moveTo>
                      <a:pt x="4272249" y="345909"/>
                    </a:moveTo>
                    <a:cubicBezTo>
                      <a:pt x="4286215" y="336541"/>
                      <a:pt x="4299670" y="328423"/>
                      <a:pt x="4311933" y="318885"/>
                    </a:cubicBezTo>
                    <a:cubicBezTo>
                      <a:pt x="4318916" y="313435"/>
                      <a:pt x="4324196" y="304805"/>
                      <a:pt x="4319370" y="295665"/>
                    </a:cubicBezTo>
                    <a:cubicBezTo>
                      <a:pt x="4314317" y="286127"/>
                      <a:pt x="4304553" y="287603"/>
                      <a:pt x="4295923" y="290101"/>
                    </a:cubicBezTo>
                    <a:cubicBezTo>
                      <a:pt x="4280651" y="294473"/>
                      <a:pt x="4266288" y="300661"/>
                      <a:pt x="4254877" y="312526"/>
                    </a:cubicBezTo>
                    <a:cubicBezTo>
                      <a:pt x="4260384" y="323200"/>
                      <a:pt x="4265493" y="333021"/>
                      <a:pt x="4272192" y="345909"/>
                    </a:cubicBezTo>
                    <a:close/>
                    <a:moveTo>
                      <a:pt x="2468815" y="1078216"/>
                    </a:moveTo>
                    <a:lnTo>
                      <a:pt x="2553860" y="1078216"/>
                    </a:lnTo>
                    <a:cubicBezTo>
                      <a:pt x="2554428" y="1068679"/>
                      <a:pt x="2554882" y="1060617"/>
                      <a:pt x="2555336" y="1053464"/>
                    </a:cubicBezTo>
                    <a:lnTo>
                      <a:pt x="2468815" y="1053464"/>
                    </a:lnTo>
                    <a:lnTo>
                      <a:pt x="2468815" y="1078216"/>
                    </a:lnTo>
                    <a:close/>
                    <a:moveTo>
                      <a:pt x="1584811" y="1318137"/>
                    </a:moveTo>
                    <a:cubicBezTo>
                      <a:pt x="1581178" y="1339824"/>
                      <a:pt x="1577998" y="1358502"/>
                      <a:pt x="1574876" y="1377294"/>
                    </a:cubicBezTo>
                    <a:cubicBezTo>
                      <a:pt x="1608372" y="1380927"/>
                      <a:pt x="1624041" y="1352314"/>
                      <a:pt x="1608712" y="1315525"/>
                    </a:cubicBezTo>
                    <a:cubicBezTo>
                      <a:pt x="1601559" y="1316320"/>
                      <a:pt x="1593895" y="1317172"/>
                      <a:pt x="1584811" y="1318137"/>
                    </a:cubicBezTo>
                    <a:close/>
                    <a:moveTo>
                      <a:pt x="1232822" y="1385299"/>
                    </a:moveTo>
                    <a:cubicBezTo>
                      <a:pt x="1225668" y="1366280"/>
                      <a:pt x="1227201" y="1344934"/>
                      <a:pt x="1215790" y="1327107"/>
                    </a:cubicBezTo>
                    <a:cubicBezTo>
                      <a:pt x="1196431" y="1335736"/>
                      <a:pt x="1185587" y="1353676"/>
                      <a:pt x="1189561" y="1368664"/>
                    </a:cubicBezTo>
                    <a:cubicBezTo>
                      <a:pt x="1193365" y="1383085"/>
                      <a:pt x="1209318" y="1389613"/>
                      <a:pt x="1232822" y="1385299"/>
                    </a:cubicBezTo>
                    <a:close/>
                    <a:moveTo>
                      <a:pt x="2284475" y="638287"/>
                    </a:moveTo>
                    <a:cubicBezTo>
                      <a:pt x="2260971" y="639422"/>
                      <a:pt x="2244791" y="658157"/>
                      <a:pt x="2246324" y="680696"/>
                    </a:cubicBezTo>
                    <a:cubicBezTo>
                      <a:pt x="2247289" y="695229"/>
                      <a:pt x="2252853" y="699033"/>
                      <a:pt x="2273972" y="698522"/>
                    </a:cubicBezTo>
                    <a:cubicBezTo>
                      <a:pt x="2277435" y="678709"/>
                      <a:pt x="2280955" y="658668"/>
                      <a:pt x="2284532" y="638287"/>
                    </a:cubicBezTo>
                    <a:close/>
                    <a:moveTo>
                      <a:pt x="103618" y="843122"/>
                    </a:moveTo>
                    <a:cubicBezTo>
                      <a:pt x="107251" y="872814"/>
                      <a:pt x="148184" y="945937"/>
                      <a:pt x="167770" y="957632"/>
                    </a:cubicBezTo>
                    <a:cubicBezTo>
                      <a:pt x="165216" y="939465"/>
                      <a:pt x="121558" y="861516"/>
                      <a:pt x="103618" y="843122"/>
                    </a:cubicBezTo>
                    <a:close/>
                    <a:moveTo>
                      <a:pt x="1148515" y="936626"/>
                    </a:moveTo>
                    <a:cubicBezTo>
                      <a:pt x="1149707" y="938272"/>
                      <a:pt x="1150842" y="939919"/>
                      <a:pt x="1152035" y="941508"/>
                    </a:cubicBezTo>
                    <a:cubicBezTo>
                      <a:pt x="1156293" y="939521"/>
                      <a:pt x="1163105" y="938556"/>
                      <a:pt x="1164411" y="935377"/>
                    </a:cubicBezTo>
                    <a:cubicBezTo>
                      <a:pt x="1174573" y="910681"/>
                      <a:pt x="1185360" y="885985"/>
                      <a:pt x="1188596" y="859245"/>
                    </a:cubicBezTo>
                    <a:cubicBezTo>
                      <a:pt x="1186950" y="858621"/>
                      <a:pt x="1185303" y="857939"/>
                      <a:pt x="1183657" y="857315"/>
                    </a:cubicBezTo>
                    <a:cubicBezTo>
                      <a:pt x="1171962" y="883771"/>
                      <a:pt x="1160267" y="910170"/>
                      <a:pt x="1148515" y="936626"/>
                    </a:cubicBezTo>
                    <a:close/>
                    <a:moveTo>
                      <a:pt x="514196" y="1360149"/>
                    </a:moveTo>
                    <a:cubicBezTo>
                      <a:pt x="496029" y="1360773"/>
                      <a:pt x="493360" y="1362703"/>
                      <a:pt x="491033" y="1375307"/>
                    </a:cubicBezTo>
                    <a:cubicBezTo>
                      <a:pt x="487797" y="1392793"/>
                      <a:pt x="492339" y="1401876"/>
                      <a:pt x="509654" y="1409597"/>
                    </a:cubicBezTo>
                    <a:cubicBezTo>
                      <a:pt x="511187" y="1392793"/>
                      <a:pt x="512720" y="1376613"/>
                      <a:pt x="514253" y="1360205"/>
                    </a:cubicBezTo>
                    <a:close/>
                    <a:moveTo>
                      <a:pt x="847621" y="1365031"/>
                    </a:moveTo>
                    <a:lnTo>
                      <a:pt x="847621" y="1411073"/>
                    </a:lnTo>
                    <a:cubicBezTo>
                      <a:pt x="866639" y="1400854"/>
                      <a:pt x="874871" y="1389046"/>
                      <a:pt x="871635" y="1376669"/>
                    </a:cubicBezTo>
                    <a:cubicBezTo>
                      <a:pt x="868626" y="1364974"/>
                      <a:pt x="859827" y="1362987"/>
                      <a:pt x="847621" y="1365031"/>
                    </a:cubicBezTo>
                    <a:close/>
                    <a:moveTo>
                      <a:pt x="131379" y="982101"/>
                    </a:moveTo>
                    <a:cubicBezTo>
                      <a:pt x="123147" y="969270"/>
                      <a:pt x="115710" y="957689"/>
                      <a:pt x="107024" y="944120"/>
                    </a:cubicBezTo>
                    <a:cubicBezTo>
                      <a:pt x="102709" y="948889"/>
                      <a:pt x="97884" y="951955"/>
                      <a:pt x="98224" y="954169"/>
                    </a:cubicBezTo>
                    <a:cubicBezTo>
                      <a:pt x="100438" y="968305"/>
                      <a:pt x="106002" y="981079"/>
                      <a:pt x="116221" y="992604"/>
                    </a:cubicBezTo>
                    <a:cubicBezTo>
                      <a:pt x="121558" y="988913"/>
                      <a:pt x="125816" y="985904"/>
                      <a:pt x="131379" y="982044"/>
                    </a:cubicBezTo>
                    <a:close/>
                    <a:moveTo>
                      <a:pt x="524074" y="1480393"/>
                    </a:moveTo>
                    <a:cubicBezTo>
                      <a:pt x="519684" y="1458632"/>
                      <a:pt x="512001" y="1447845"/>
                      <a:pt x="501025" y="1448032"/>
                    </a:cubicBezTo>
                    <a:cubicBezTo>
                      <a:pt x="509257" y="1459557"/>
                      <a:pt x="516694" y="1470003"/>
                      <a:pt x="524074" y="1480393"/>
                    </a:cubicBezTo>
                    <a:close/>
                    <a:moveTo>
                      <a:pt x="1230948" y="930778"/>
                    </a:moveTo>
                    <a:cubicBezTo>
                      <a:pt x="1217153" y="933390"/>
                      <a:pt x="1212440" y="940657"/>
                      <a:pt x="1212384" y="952068"/>
                    </a:cubicBezTo>
                    <a:cubicBezTo>
                      <a:pt x="1230153" y="955361"/>
                      <a:pt x="1231232" y="954169"/>
                      <a:pt x="1230948" y="930778"/>
                    </a:cubicBezTo>
                    <a:close/>
                    <a:moveTo>
                      <a:pt x="68419" y="982157"/>
                    </a:moveTo>
                    <a:cubicBezTo>
                      <a:pt x="68532" y="1008273"/>
                      <a:pt x="69781" y="1010600"/>
                      <a:pt x="87948" y="1017697"/>
                    </a:cubicBezTo>
                    <a:cubicBezTo>
                      <a:pt x="81420" y="1005775"/>
                      <a:pt x="76367" y="996634"/>
                      <a:pt x="68419" y="982157"/>
                    </a:cubicBezTo>
                    <a:close/>
                    <a:moveTo>
                      <a:pt x="48548" y="1056302"/>
                    </a:moveTo>
                    <a:cubicBezTo>
                      <a:pt x="50706" y="1055280"/>
                      <a:pt x="52920" y="1054315"/>
                      <a:pt x="55077" y="1053293"/>
                    </a:cubicBezTo>
                    <a:cubicBezTo>
                      <a:pt x="57121" y="1041428"/>
                      <a:pt x="46277" y="1037056"/>
                      <a:pt x="36626" y="1031720"/>
                    </a:cubicBezTo>
                    <a:cubicBezTo>
                      <a:pt x="40600" y="1039895"/>
                      <a:pt x="44574" y="1048127"/>
                      <a:pt x="48492" y="1056302"/>
                    </a:cubicBezTo>
                    <a:close/>
                    <a:moveTo>
                      <a:pt x="1275117" y="964558"/>
                    </a:moveTo>
                    <a:cubicBezTo>
                      <a:pt x="1263025" y="966659"/>
                      <a:pt x="1258653" y="973244"/>
                      <a:pt x="1255758" y="985110"/>
                    </a:cubicBezTo>
                    <a:cubicBezTo>
                      <a:pt x="1269497" y="983350"/>
                      <a:pt x="1275174" y="978013"/>
                      <a:pt x="1275117" y="964558"/>
                    </a:cubicBezTo>
                    <a:close/>
                    <a:moveTo>
                      <a:pt x="1289708" y="1021671"/>
                    </a:moveTo>
                    <a:cubicBezTo>
                      <a:pt x="1288913" y="1020252"/>
                      <a:pt x="1288175" y="1018776"/>
                      <a:pt x="1287380" y="1017356"/>
                    </a:cubicBezTo>
                    <a:cubicBezTo>
                      <a:pt x="1281930" y="1019968"/>
                      <a:pt x="1276480" y="1022523"/>
                      <a:pt x="1271086" y="1025134"/>
                    </a:cubicBezTo>
                    <a:cubicBezTo>
                      <a:pt x="1271995" y="1026894"/>
                      <a:pt x="1272903" y="1028597"/>
                      <a:pt x="1273868" y="1030357"/>
                    </a:cubicBezTo>
                    <a:cubicBezTo>
                      <a:pt x="1279148" y="1027462"/>
                      <a:pt x="1284428" y="1024566"/>
                      <a:pt x="1289708" y="1021728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F509E8C0-9242-E217-44CC-7AC627DE7389}"/>
                  </a:ext>
                </a:extLst>
              </p:cNvPr>
              <p:cNvSpPr/>
              <p:nvPr/>
            </p:nvSpPr>
            <p:spPr>
              <a:xfrm>
                <a:off x="9761705" y="2764130"/>
                <a:ext cx="1263443" cy="2640377"/>
              </a:xfrm>
              <a:custGeom>
                <a:avLst/>
                <a:gdLst>
                  <a:gd name="csX0" fmla="*/ 933303 w 1263443"/>
                  <a:gd name="csY0" fmla="*/ 640231 h 2640377"/>
                  <a:gd name="csX1" fmla="*/ 944601 w 1263443"/>
                  <a:gd name="csY1" fmla="*/ 611050 h 2640377"/>
                  <a:gd name="csX2" fmla="*/ 1000011 w 1263443"/>
                  <a:gd name="csY2" fmla="*/ 399686 h 2640377"/>
                  <a:gd name="csX3" fmla="*/ 1012671 w 1263443"/>
                  <a:gd name="csY3" fmla="*/ 306919 h 2640377"/>
                  <a:gd name="csX4" fmla="*/ 1005745 w 1263443"/>
                  <a:gd name="csY4" fmla="*/ 130357 h 2640377"/>
                  <a:gd name="csX5" fmla="*/ 1002736 w 1263443"/>
                  <a:gd name="csY5" fmla="*/ 55928 h 2640377"/>
                  <a:gd name="csX6" fmla="*/ 1008356 w 1263443"/>
                  <a:gd name="csY6" fmla="*/ 25385 h 2640377"/>
                  <a:gd name="csX7" fmla="*/ 1037311 w 1263443"/>
                  <a:gd name="csY7" fmla="*/ 64 h 2640377"/>
                  <a:gd name="csX8" fmla="*/ 1069614 w 1263443"/>
                  <a:gd name="csY8" fmla="*/ 21070 h 2640377"/>
                  <a:gd name="csX9" fmla="*/ 1079322 w 1263443"/>
                  <a:gd name="csY9" fmla="*/ 48151 h 2640377"/>
                  <a:gd name="csX10" fmla="*/ 1086589 w 1263443"/>
                  <a:gd name="csY10" fmla="*/ 75855 h 2640377"/>
                  <a:gd name="csX11" fmla="*/ 1146768 w 1263443"/>
                  <a:gd name="csY11" fmla="*/ 81987 h 2640377"/>
                  <a:gd name="csX12" fmla="*/ 1211432 w 1263443"/>
                  <a:gd name="csY12" fmla="*/ 103106 h 2640377"/>
                  <a:gd name="csX13" fmla="*/ 1257190 w 1263443"/>
                  <a:gd name="csY13" fmla="*/ 167940 h 2640377"/>
                  <a:gd name="csX14" fmla="*/ 1239534 w 1263443"/>
                  <a:gd name="csY14" fmla="*/ 238452 h 2640377"/>
                  <a:gd name="csX15" fmla="*/ 1234992 w 1263443"/>
                  <a:gd name="csY15" fmla="*/ 257073 h 2640377"/>
                  <a:gd name="csX16" fmla="*/ 1205414 w 1263443"/>
                  <a:gd name="csY16" fmla="*/ 391510 h 2640377"/>
                  <a:gd name="csX17" fmla="*/ 1061041 w 1263443"/>
                  <a:gd name="csY17" fmla="*/ 824627 h 2640377"/>
                  <a:gd name="csX18" fmla="*/ 933587 w 1263443"/>
                  <a:gd name="csY18" fmla="*/ 986770 h 2640377"/>
                  <a:gd name="csX19" fmla="*/ 921608 w 1263443"/>
                  <a:gd name="csY19" fmla="*/ 1024807 h 2640377"/>
                  <a:gd name="csX20" fmla="*/ 990076 w 1263443"/>
                  <a:gd name="csY20" fmla="*/ 1422782 h 2640377"/>
                  <a:gd name="csX21" fmla="*/ 1016418 w 1263443"/>
                  <a:gd name="csY21" fmla="*/ 1574365 h 2640377"/>
                  <a:gd name="csX22" fmla="*/ 1018746 w 1263443"/>
                  <a:gd name="csY22" fmla="*/ 1593440 h 2640377"/>
                  <a:gd name="csX23" fmla="*/ 1001998 w 1263443"/>
                  <a:gd name="csY23" fmla="*/ 1615695 h 2640377"/>
                  <a:gd name="csX24" fmla="*/ 958113 w 1263443"/>
                  <a:gd name="csY24" fmla="*/ 1660829 h 2640377"/>
                  <a:gd name="csX25" fmla="*/ 913092 w 1263443"/>
                  <a:gd name="csY25" fmla="*/ 1854820 h 2640377"/>
                  <a:gd name="csX26" fmla="*/ 895550 w 1263443"/>
                  <a:gd name="csY26" fmla="*/ 2188416 h 2640377"/>
                  <a:gd name="csX27" fmla="*/ 910594 w 1263443"/>
                  <a:gd name="csY27" fmla="*/ 2435546 h 2640377"/>
                  <a:gd name="csX28" fmla="*/ 904009 w 1263443"/>
                  <a:gd name="csY28" fmla="*/ 2491070 h 2640377"/>
                  <a:gd name="csX29" fmla="*/ 905201 w 1263443"/>
                  <a:gd name="csY29" fmla="*/ 2506625 h 2640377"/>
                  <a:gd name="csX30" fmla="*/ 925412 w 1263443"/>
                  <a:gd name="csY30" fmla="*/ 2565725 h 2640377"/>
                  <a:gd name="csX31" fmla="*/ 930862 w 1263443"/>
                  <a:gd name="csY31" fmla="*/ 2593828 h 2640377"/>
                  <a:gd name="csX32" fmla="*/ 898388 w 1263443"/>
                  <a:gd name="csY32" fmla="*/ 2629538 h 2640377"/>
                  <a:gd name="csX33" fmla="*/ 759012 w 1263443"/>
                  <a:gd name="csY33" fmla="*/ 2635612 h 2640377"/>
                  <a:gd name="csX34" fmla="*/ 588297 w 1263443"/>
                  <a:gd name="csY34" fmla="*/ 2640324 h 2640377"/>
                  <a:gd name="csX35" fmla="*/ 573877 w 1263443"/>
                  <a:gd name="csY35" fmla="*/ 2639643 h 2640377"/>
                  <a:gd name="csX36" fmla="*/ 554120 w 1263443"/>
                  <a:gd name="csY36" fmla="*/ 2612392 h 2640377"/>
                  <a:gd name="csX37" fmla="*/ 568483 w 1263443"/>
                  <a:gd name="csY37" fmla="*/ 2579805 h 2640377"/>
                  <a:gd name="csX38" fmla="*/ 639165 w 1263443"/>
                  <a:gd name="csY38" fmla="*/ 2519626 h 2640377"/>
                  <a:gd name="csX39" fmla="*/ 685037 w 1263443"/>
                  <a:gd name="csY39" fmla="*/ 2495214 h 2640377"/>
                  <a:gd name="csX40" fmla="*/ 583755 w 1263443"/>
                  <a:gd name="csY40" fmla="*/ 1984262 h 2640377"/>
                  <a:gd name="csX41" fmla="*/ 556505 w 1263443"/>
                  <a:gd name="csY41" fmla="*/ 2063743 h 2640377"/>
                  <a:gd name="csX42" fmla="*/ 541176 w 1263443"/>
                  <a:gd name="csY42" fmla="*/ 2391207 h 2640377"/>
                  <a:gd name="csX43" fmla="*/ 547080 w 1263443"/>
                  <a:gd name="csY43" fmla="*/ 2436454 h 2640377"/>
                  <a:gd name="csX44" fmla="*/ 522782 w 1263443"/>
                  <a:gd name="csY44" fmla="*/ 2480794 h 2640377"/>
                  <a:gd name="csX45" fmla="*/ 533398 w 1263443"/>
                  <a:gd name="csY45" fmla="*/ 2553349 h 2640377"/>
                  <a:gd name="csX46" fmla="*/ 536294 w 1263443"/>
                  <a:gd name="csY46" fmla="*/ 2574752 h 2640377"/>
                  <a:gd name="csX47" fmla="*/ 498994 w 1263443"/>
                  <a:gd name="csY47" fmla="*/ 2615742 h 2640377"/>
                  <a:gd name="csX48" fmla="*/ 304151 w 1263443"/>
                  <a:gd name="csY48" fmla="*/ 2618240 h 2640377"/>
                  <a:gd name="csX49" fmla="*/ 193501 w 1263443"/>
                  <a:gd name="csY49" fmla="*/ 2617275 h 2640377"/>
                  <a:gd name="csX50" fmla="*/ 167159 w 1263443"/>
                  <a:gd name="csY50" fmla="*/ 2615855 h 2640377"/>
                  <a:gd name="csX51" fmla="*/ 149049 w 1263443"/>
                  <a:gd name="csY51" fmla="*/ 2579237 h 2640377"/>
                  <a:gd name="csX52" fmla="*/ 212463 w 1263443"/>
                  <a:gd name="csY52" fmla="*/ 2515141 h 2640377"/>
                  <a:gd name="csX53" fmla="*/ 282237 w 1263443"/>
                  <a:gd name="csY53" fmla="*/ 2482951 h 2640377"/>
                  <a:gd name="csX54" fmla="*/ 292342 w 1263443"/>
                  <a:gd name="csY54" fmla="*/ 2477501 h 2640377"/>
                  <a:gd name="csX55" fmla="*/ 280306 w 1263443"/>
                  <a:gd name="csY55" fmla="*/ 2296170 h 2640377"/>
                  <a:gd name="csX56" fmla="*/ 292229 w 1263443"/>
                  <a:gd name="csY56" fmla="*/ 2058918 h 2640377"/>
                  <a:gd name="csX57" fmla="*/ 330380 w 1263443"/>
                  <a:gd name="csY57" fmla="*/ 1841138 h 2640377"/>
                  <a:gd name="csX58" fmla="*/ 386074 w 1263443"/>
                  <a:gd name="csY58" fmla="*/ 1647601 h 2640377"/>
                  <a:gd name="csX59" fmla="*/ 399529 w 1263443"/>
                  <a:gd name="csY59" fmla="*/ 1614162 h 2640377"/>
                  <a:gd name="csX60" fmla="*/ 386925 w 1263443"/>
                  <a:gd name="csY60" fmla="*/ 1591851 h 2640377"/>
                  <a:gd name="csX61" fmla="*/ 328677 w 1263443"/>
                  <a:gd name="csY61" fmla="*/ 1674568 h 2640377"/>
                  <a:gd name="csX62" fmla="*/ 293364 w 1263443"/>
                  <a:gd name="csY62" fmla="*/ 1720156 h 2640377"/>
                  <a:gd name="csX63" fmla="*/ 285132 w 1263443"/>
                  <a:gd name="csY63" fmla="*/ 1750700 h 2640377"/>
                  <a:gd name="csX64" fmla="*/ 302164 w 1263443"/>
                  <a:gd name="csY64" fmla="*/ 1830522 h 2640377"/>
                  <a:gd name="csX65" fmla="*/ 251012 w 1263443"/>
                  <a:gd name="csY65" fmla="*/ 1873839 h 2640377"/>
                  <a:gd name="csX66" fmla="*/ 236308 w 1263443"/>
                  <a:gd name="csY66" fmla="*/ 1867878 h 2640377"/>
                  <a:gd name="csX67" fmla="*/ 232845 w 1263443"/>
                  <a:gd name="csY67" fmla="*/ 1887919 h 2640377"/>
                  <a:gd name="csX68" fmla="*/ 224215 w 1263443"/>
                  <a:gd name="csY68" fmla="*/ 1927716 h 2640377"/>
                  <a:gd name="csX69" fmla="*/ 200428 w 1263443"/>
                  <a:gd name="csY69" fmla="*/ 1948552 h 2640377"/>
                  <a:gd name="csX70" fmla="*/ 173461 w 1263443"/>
                  <a:gd name="csY70" fmla="*/ 1931747 h 2640377"/>
                  <a:gd name="csX71" fmla="*/ 161311 w 1263443"/>
                  <a:gd name="csY71" fmla="*/ 1898024 h 2640377"/>
                  <a:gd name="csX72" fmla="*/ 156543 w 1263443"/>
                  <a:gd name="csY72" fmla="*/ 1874407 h 2640377"/>
                  <a:gd name="csX73" fmla="*/ 135877 w 1263443"/>
                  <a:gd name="csY73" fmla="*/ 1887067 h 2640377"/>
                  <a:gd name="csX74" fmla="*/ 92900 w 1263443"/>
                  <a:gd name="csY74" fmla="*/ 1889679 h 2640377"/>
                  <a:gd name="csX75" fmla="*/ 82908 w 1263443"/>
                  <a:gd name="csY75" fmla="*/ 1850733 h 2640377"/>
                  <a:gd name="csX76" fmla="*/ 82908 w 1263443"/>
                  <a:gd name="csY76" fmla="*/ 1843182 h 2640377"/>
                  <a:gd name="csX77" fmla="*/ 60881 w 1263443"/>
                  <a:gd name="csY77" fmla="*/ 1848349 h 2640377"/>
                  <a:gd name="csX78" fmla="*/ 22446 w 1263443"/>
                  <a:gd name="csY78" fmla="*/ 1835461 h 2640377"/>
                  <a:gd name="csX79" fmla="*/ 26136 w 1263443"/>
                  <a:gd name="csY79" fmla="*/ 1797310 h 2640377"/>
                  <a:gd name="csX80" fmla="*/ 39535 w 1263443"/>
                  <a:gd name="csY80" fmla="*/ 1779370 h 2640377"/>
                  <a:gd name="csX81" fmla="*/ 19437 w 1263443"/>
                  <a:gd name="csY81" fmla="*/ 1770059 h 2640377"/>
                  <a:gd name="csX82" fmla="*/ 7344 w 1263443"/>
                  <a:gd name="csY82" fmla="*/ 1721519 h 2640377"/>
                  <a:gd name="csX83" fmla="*/ 41635 w 1263443"/>
                  <a:gd name="csY83" fmla="*/ 1692735 h 2640377"/>
                  <a:gd name="csX84" fmla="*/ 117937 w 1263443"/>
                  <a:gd name="csY84" fmla="*/ 1647601 h 2640377"/>
                  <a:gd name="csX85" fmla="*/ 135537 w 1263443"/>
                  <a:gd name="csY85" fmla="*/ 1628412 h 2640377"/>
                  <a:gd name="csX86" fmla="*/ 236138 w 1263443"/>
                  <a:gd name="csY86" fmla="*/ 1445264 h 2640377"/>
                  <a:gd name="csX87" fmla="*/ 383178 w 1263443"/>
                  <a:gd name="csY87" fmla="*/ 1023842 h 2640377"/>
                  <a:gd name="csX88" fmla="*/ 390956 w 1263443"/>
                  <a:gd name="csY88" fmla="*/ 966956 h 2640377"/>
                  <a:gd name="csX89" fmla="*/ 402367 w 1263443"/>
                  <a:gd name="csY89" fmla="*/ 944758 h 2640377"/>
                  <a:gd name="csX90" fmla="*/ 425417 w 1263443"/>
                  <a:gd name="csY90" fmla="*/ 927669 h 2640377"/>
                  <a:gd name="csX91" fmla="*/ 544525 w 1263443"/>
                  <a:gd name="csY91" fmla="*/ 859940 h 2640377"/>
                  <a:gd name="csX92" fmla="*/ 576772 w 1263443"/>
                  <a:gd name="csY92" fmla="*/ 842681 h 2640377"/>
                  <a:gd name="csX93" fmla="*/ 517388 w 1263443"/>
                  <a:gd name="csY93" fmla="*/ 768139 h 2640377"/>
                  <a:gd name="csX94" fmla="*/ 447274 w 1263443"/>
                  <a:gd name="csY94" fmla="*/ 755081 h 2640377"/>
                  <a:gd name="csX95" fmla="*/ 428767 w 1263443"/>
                  <a:gd name="csY95" fmla="*/ 722607 h 2640377"/>
                  <a:gd name="csX96" fmla="*/ 483949 w 1263443"/>
                  <a:gd name="csY96" fmla="*/ 644205 h 2640377"/>
                  <a:gd name="csX97" fmla="*/ 459594 w 1263443"/>
                  <a:gd name="csY97" fmla="*/ 583174 h 2640377"/>
                  <a:gd name="csX98" fmla="*/ 411848 w 1263443"/>
                  <a:gd name="csY98" fmla="*/ 547067 h 2640377"/>
                  <a:gd name="csX99" fmla="*/ 416674 w 1263443"/>
                  <a:gd name="csY99" fmla="*/ 488535 h 2640377"/>
                  <a:gd name="csX100" fmla="*/ 392318 w 1263443"/>
                  <a:gd name="csY100" fmla="*/ 435566 h 2640377"/>
                  <a:gd name="csX101" fmla="*/ 396804 w 1263443"/>
                  <a:gd name="csY101" fmla="*/ 365849 h 2640377"/>
                  <a:gd name="csX102" fmla="*/ 406682 w 1263443"/>
                  <a:gd name="csY102" fmla="*/ 342175 h 2640377"/>
                  <a:gd name="csX103" fmla="*/ 507794 w 1263443"/>
                  <a:gd name="csY103" fmla="*/ 338712 h 2640377"/>
                  <a:gd name="csX104" fmla="*/ 509667 w 1263443"/>
                  <a:gd name="csY104" fmla="*/ 340756 h 2640377"/>
                  <a:gd name="csX105" fmla="*/ 569108 w 1263443"/>
                  <a:gd name="csY105" fmla="*/ 352167 h 2640377"/>
                  <a:gd name="csX106" fmla="*/ 598175 w 1263443"/>
                  <a:gd name="csY106" fmla="*/ 330821 h 2640377"/>
                  <a:gd name="csX107" fmla="*/ 654153 w 1263443"/>
                  <a:gd name="csY107" fmla="*/ 251566 h 2640377"/>
                  <a:gd name="csX108" fmla="*/ 671753 w 1263443"/>
                  <a:gd name="csY108" fmla="*/ 224770 h 2640377"/>
                  <a:gd name="csX109" fmla="*/ 740618 w 1263443"/>
                  <a:gd name="csY109" fmla="*/ 231923 h 2640377"/>
                  <a:gd name="csX110" fmla="*/ 756343 w 1263443"/>
                  <a:gd name="csY110" fmla="*/ 276546 h 2640377"/>
                  <a:gd name="csX111" fmla="*/ 760318 w 1263443"/>
                  <a:gd name="csY111" fmla="*/ 294827 h 2640377"/>
                  <a:gd name="csX112" fmla="*/ 789215 w 1263443"/>
                  <a:gd name="csY112" fmla="*/ 342062 h 2640377"/>
                  <a:gd name="csX113" fmla="*/ 806871 w 1263443"/>
                  <a:gd name="csY113" fmla="*/ 326165 h 2640377"/>
                  <a:gd name="csX114" fmla="*/ 867504 w 1263443"/>
                  <a:gd name="csY114" fmla="*/ 300561 h 2640377"/>
                  <a:gd name="csX115" fmla="*/ 886069 w 1263443"/>
                  <a:gd name="csY115" fmla="*/ 303570 h 2640377"/>
                  <a:gd name="csX116" fmla="*/ 944033 w 1263443"/>
                  <a:gd name="csY116" fmla="*/ 328834 h 2640377"/>
                  <a:gd name="csX117" fmla="*/ 956523 w 1263443"/>
                  <a:gd name="csY117" fmla="*/ 402240 h 2640377"/>
                  <a:gd name="csX118" fmla="*/ 945737 w 1263443"/>
                  <a:gd name="csY118" fmla="*/ 423417 h 2640377"/>
                  <a:gd name="csX119" fmla="*/ 912297 w 1263443"/>
                  <a:gd name="csY119" fmla="*/ 534066 h 2640377"/>
                  <a:gd name="csX120" fmla="*/ 897934 w 1263443"/>
                  <a:gd name="csY120" fmla="*/ 607586 h 2640377"/>
                  <a:gd name="csX121" fmla="*/ 933247 w 1263443"/>
                  <a:gd name="csY121" fmla="*/ 640174 h 2640377"/>
                  <a:gd name="csX122" fmla="*/ 720350 w 1263443"/>
                  <a:gd name="csY122" fmla="*/ 998124 h 2640377"/>
                  <a:gd name="csX123" fmla="*/ 723927 w 1263443"/>
                  <a:gd name="csY123" fmla="*/ 1036162 h 2640377"/>
                  <a:gd name="csX124" fmla="*/ 700025 w 1263443"/>
                  <a:gd name="csY124" fmla="*/ 1152999 h 2640377"/>
                  <a:gd name="csX125" fmla="*/ 686627 w 1263443"/>
                  <a:gd name="csY125" fmla="*/ 1235433 h 2640377"/>
                  <a:gd name="csX126" fmla="*/ 692588 w 1263443"/>
                  <a:gd name="csY126" fmla="*/ 1290389 h 2640377"/>
                  <a:gd name="csX127" fmla="*/ 686116 w 1263443"/>
                  <a:gd name="csY127" fmla="*/ 1447421 h 2640377"/>
                  <a:gd name="csX128" fmla="*/ 657276 w 1263443"/>
                  <a:gd name="csY128" fmla="*/ 1666109 h 2640377"/>
                  <a:gd name="csX129" fmla="*/ 657276 w 1263443"/>
                  <a:gd name="csY129" fmla="*/ 1690407 h 2640377"/>
                  <a:gd name="csX130" fmla="*/ 976167 w 1263443"/>
                  <a:gd name="csY130" fmla="*/ 1582994 h 2640377"/>
                  <a:gd name="csX131" fmla="*/ 977018 w 1263443"/>
                  <a:gd name="csY131" fmla="*/ 1574989 h 2640377"/>
                  <a:gd name="csX132" fmla="*/ 899581 w 1263443"/>
                  <a:gd name="csY132" fmla="*/ 1122513 h 2640377"/>
                  <a:gd name="csX133" fmla="*/ 879029 w 1263443"/>
                  <a:gd name="csY133" fmla="*/ 1004085 h 2640377"/>
                  <a:gd name="csX134" fmla="*/ 893903 w 1263443"/>
                  <a:gd name="csY134" fmla="*/ 973315 h 2640377"/>
                  <a:gd name="csX135" fmla="*/ 910992 w 1263443"/>
                  <a:gd name="csY135" fmla="*/ 960598 h 2640377"/>
                  <a:gd name="csX136" fmla="*/ 1030327 w 1263443"/>
                  <a:gd name="csY136" fmla="*/ 801237 h 2640377"/>
                  <a:gd name="csX137" fmla="*/ 1165162 w 1263443"/>
                  <a:gd name="csY137" fmla="*/ 402467 h 2640377"/>
                  <a:gd name="csX138" fmla="*/ 1175835 w 1263443"/>
                  <a:gd name="csY138" fmla="*/ 321794 h 2640377"/>
                  <a:gd name="csX139" fmla="*/ 1051617 w 1263443"/>
                  <a:gd name="csY139" fmla="*/ 313902 h 2640377"/>
                  <a:gd name="csX140" fmla="*/ 1047643 w 1263443"/>
                  <a:gd name="csY140" fmla="*/ 337633 h 2640377"/>
                  <a:gd name="csX141" fmla="*/ 982525 w 1263443"/>
                  <a:gd name="csY141" fmla="*/ 617976 h 2640377"/>
                  <a:gd name="csX142" fmla="*/ 847293 w 1263443"/>
                  <a:gd name="csY142" fmla="*/ 814976 h 2640377"/>
                  <a:gd name="csX143" fmla="*/ 830999 w 1263443"/>
                  <a:gd name="csY143" fmla="*/ 827012 h 2640377"/>
                  <a:gd name="csX144" fmla="*/ 839913 w 1263443"/>
                  <a:gd name="csY144" fmla="*/ 875496 h 2640377"/>
                  <a:gd name="csX145" fmla="*/ 843206 w 1263443"/>
                  <a:gd name="csY145" fmla="*/ 925739 h 2640377"/>
                  <a:gd name="csX146" fmla="*/ 830999 w 1263443"/>
                  <a:gd name="csY146" fmla="*/ 988927 h 2640377"/>
                  <a:gd name="csX147" fmla="*/ 764575 w 1263443"/>
                  <a:gd name="csY147" fmla="*/ 1018449 h 2640377"/>
                  <a:gd name="csX148" fmla="*/ 720293 w 1263443"/>
                  <a:gd name="csY148" fmla="*/ 998238 h 2640377"/>
                  <a:gd name="csX149" fmla="*/ 617648 w 1263443"/>
                  <a:gd name="csY149" fmla="*/ 1687171 h 2640377"/>
                  <a:gd name="csX150" fmla="*/ 618897 w 1263443"/>
                  <a:gd name="csY150" fmla="*/ 1659069 h 2640377"/>
                  <a:gd name="csX151" fmla="*/ 647227 w 1263443"/>
                  <a:gd name="csY151" fmla="*/ 1445207 h 2640377"/>
                  <a:gd name="csX152" fmla="*/ 653529 w 1263443"/>
                  <a:gd name="csY152" fmla="*/ 1290786 h 2640377"/>
                  <a:gd name="csX153" fmla="*/ 668233 w 1263443"/>
                  <a:gd name="csY153" fmla="*/ 1128020 h 2640377"/>
                  <a:gd name="csX154" fmla="*/ 683050 w 1263443"/>
                  <a:gd name="csY154" fmla="*/ 1079876 h 2640377"/>
                  <a:gd name="csX155" fmla="*/ 682539 w 1263443"/>
                  <a:gd name="csY155" fmla="*/ 1009365 h 2640377"/>
                  <a:gd name="csX156" fmla="*/ 662782 w 1263443"/>
                  <a:gd name="csY156" fmla="*/ 1033721 h 2640377"/>
                  <a:gd name="csX157" fmla="*/ 613390 w 1263443"/>
                  <a:gd name="csY157" fmla="*/ 1056316 h 2640377"/>
                  <a:gd name="csX158" fmla="*/ 579270 w 1263443"/>
                  <a:gd name="csY158" fmla="*/ 1013339 h 2640377"/>
                  <a:gd name="csX159" fmla="*/ 575126 w 1263443"/>
                  <a:gd name="csY159" fmla="*/ 984896 h 2640377"/>
                  <a:gd name="csX160" fmla="*/ 577851 w 1263443"/>
                  <a:gd name="csY160" fmla="*/ 934539 h 2640377"/>
                  <a:gd name="csX161" fmla="*/ 585175 w 1263443"/>
                  <a:gd name="csY161" fmla="*/ 880946 h 2640377"/>
                  <a:gd name="csX162" fmla="*/ 442732 w 1263443"/>
                  <a:gd name="csY162" fmla="*/ 956794 h 2640377"/>
                  <a:gd name="csX163" fmla="*/ 478215 w 1263443"/>
                  <a:gd name="csY163" fmla="*/ 1342563 h 2640377"/>
                  <a:gd name="csX164" fmla="*/ 586423 w 1263443"/>
                  <a:gd name="csY164" fmla="*/ 1362206 h 2640377"/>
                  <a:gd name="csX165" fmla="*/ 612312 w 1263443"/>
                  <a:gd name="csY165" fmla="*/ 1394907 h 2640377"/>
                  <a:gd name="csX166" fmla="*/ 609303 w 1263443"/>
                  <a:gd name="csY166" fmla="*/ 1411428 h 2640377"/>
                  <a:gd name="csX167" fmla="*/ 577340 w 1263443"/>
                  <a:gd name="csY167" fmla="*/ 1532183 h 2640377"/>
                  <a:gd name="csX168" fmla="*/ 540438 w 1263443"/>
                  <a:gd name="csY168" fmla="*/ 1556027 h 2640377"/>
                  <a:gd name="csX169" fmla="*/ 454257 w 1263443"/>
                  <a:gd name="csY169" fmla="*/ 1535305 h 2640377"/>
                  <a:gd name="csX170" fmla="*/ 427915 w 1263443"/>
                  <a:gd name="csY170" fmla="*/ 1525654 h 2640377"/>
                  <a:gd name="csX171" fmla="*/ 411678 w 1263443"/>
                  <a:gd name="csY171" fmla="*/ 1558922 h 2640377"/>
                  <a:gd name="csX172" fmla="*/ 617648 w 1263443"/>
                  <a:gd name="csY172" fmla="*/ 1687285 h 2640377"/>
                  <a:gd name="csX173" fmla="*/ 252999 w 1263443"/>
                  <a:gd name="csY173" fmla="*/ 1707950 h 2640377"/>
                  <a:gd name="csX174" fmla="*/ 281499 w 1263443"/>
                  <a:gd name="csY174" fmla="*/ 1674341 h 2640377"/>
                  <a:gd name="csX175" fmla="*/ 371767 w 1263443"/>
                  <a:gd name="csY175" fmla="*/ 1543991 h 2640377"/>
                  <a:gd name="csX176" fmla="*/ 439837 w 1263443"/>
                  <a:gd name="csY176" fmla="*/ 1326610 h 2640377"/>
                  <a:gd name="csX177" fmla="*/ 433138 w 1263443"/>
                  <a:gd name="csY177" fmla="*/ 1146755 h 2640377"/>
                  <a:gd name="csX178" fmla="*/ 419740 w 1263443"/>
                  <a:gd name="csY178" fmla="*/ 1053648 h 2640377"/>
                  <a:gd name="csX179" fmla="*/ 166875 w 1263443"/>
                  <a:gd name="csY179" fmla="*/ 1652143 h 2640377"/>
                  <a:gd name="csX180" fmla="*/ 253056 w 1263443"/>
                  <a:gd name="csY180" fmla="*/ 1707950 h 2640377"/>
                  <a:gd name="csX181" fmla="*/ 750496 w 1263443"/>
                  <a:gd name="csY181" fmla="*/ 820540 h 2640377"/>
                  <a:gd name="csX182" fmla="*/ 813684 w 1263443"/>
                  <a:gd name="csY182" fmla="*/ 728966 h 2640377"/>
                  <a:gd name="csX183" fmla="*/ 826401 w 1263443"/>
                  <a:gd name="csY183" fmla="*/ 595324 h 2640377"/>
                  <a:gd name="csX184" fmla="*/ 806701 w 1263443"/>
                  <a:gd name="csY184" fmla="*/ 575851 h 2640377"/>
                  <a:gd name="csX185" fmla="*/ 724494 w 1263443"/>
                  <a:gd name="csY185" fmla="*/ 583345 h 2640377"/>
                  <a:gd name="csX186" fmla="*/ 639506 w 1263443"/>
                  <a:gd name="csY186" fmla="*/ 583856 h 2640377"/>
                  <a:gd name="csX187" fmla="*/ 576318 w 1263443"/>
                  <a:gd name="csY187" fmla="*/ 580165 h 2640377"/>
                  <a:gd name="csX188" fmla="*/ 544242 w 1263443"/>
                  <a:gd name="csY188" fmla="*/ 617919 h 2640377"/>
                  <a:gd name="csX189" fmla="*/ 546569 w 1263443"/>
                  <a:gd name="csY189" fmla="*/ 728228 h 2640377"/>
                  <a:gd name="csX190" fmla="*/ 642174 w 1263443"/>
                  <a:gd name="csY190" fmla="*/ 829226 h 2640377"/>
                  <a:gd name="csX191" fmla="*/ 750496 w 1263443"/>
                  <a:gd name="csY191" fmla="*/ 820540 h 2640377"/>
                  <a:gd name="csX192" fmla="*/ 484801 w 1263443"/>
                  <a:gd name="csY192" fmla="*/ 2481418 h 2640377"/>
                  <a:gd name="csX193" fmla="*/ 412189 w 1263443"/>
                  <a:gd name="csY193" fmla="*/ 2481418 h 2640377"/>
                  <a:gd name="csX194" fmla="*/ 334978 w 1263443"/>
                  <a:gd name="csY194" fmla="*/ 2500153 h 2640377"/>
                  <a:gd name="csX195" fmla="*/ 296203 w 1263443"/>
                  <a:gd name="csY195" fmla="*/ 2518888 h 2640377"/>
                  <a:gd name="csX196" fmla="*/ 239203 w 1263443"/>
                  <a:gd name="csY196" fmla="*/ 2544095 h 2640377"/>
                  <a:gd name="csX197" fmla="*/ 198043 w 1263443"/>
                  <a:gd name="csY197" fmla="*/ 2577080 h 2640377"/>
                  <a:gd name="csX198" fmla="*/ 502060 w 1263443"/>
                  <a:gd name="csY198" fmla="*/ 2580770 h 2640377"/>
                  <a:gd name="csX199" fmla="*/ 484801 w 1263443"/>
                  <a:gd name="csY199" fmla="*/ 2481418 h 2640377"/>
                  <a:gd name="csX200" fmla="*/ 599935 w 1263443"/>
                  <a:gd name="csY200" fmla="*/ 2602344 h 2640377"/>
                  <a:gd name="csX201" fmla="*/ 898502 w 1263443"/>
                  <a:gd name="csY201" fmla="*/ 2594169 h 2640377"/>
                  <a:gd name="csX202" fmla="*/ 863189 w 1263443"/>
                  <a:gd name="csY202" fmla="*/ 2498734 h 2640377"/>
                  <a:gd name="csX203" fmla="*/ 748566 w 1263443"/>
                  <a:gd name="csY203" fmla="*/ 2498961 h 2640377"/>
                  <a:gd name="csX204" fmla="*/ 735678 w 1263443"/>
                  <a:gd name="csY204" fmla="*/ 2504184 h 2640377"/>
                  <a:gd name="csX205" fmla="*/ 652393 w 1263443"/>
                  <a:gd name="csY205" fmla="*/ 2556017 h 2640377"/>
                  <a:gd name="csX206" fmla="*/ 599935 w 1263443"/>
                  <a:gd name="csY206" fmla="*/ 2602287 h 2640377"/>
                  <a:gd name="csX207" fmla="*/ 46347 w 1263443"/>
                  <a:gd name="csY207" fmla="*/ 1734009 h 2640377"/>
                  <a:gd name="csX208" fmla="*/ 48334 w 1263443"/>
                  <a:gd name="csY208" fmla="*/ 1739175 h 2640377"/>
                  <a:gd name="csX209" fmla="*/ 93639 w 1263443"/>
                  <a:gd name="csY209" fmla="*/ 1739175 h 2640377"/>
                  <a:gd name="csX210" fmla="*/ 120662 w 1263443"/>
                  <a:gd name="csY210" fmla="*/ 1753822 h 2640377"/>
                  <a:gd name="csX211" fmla="*/ 107434 w 1263443"/>
                  <a:gd name="csY211" fmla="*/ 1779427 h 2640377"/>
                  <a:gd name="csX212" fmla="*/ 73996 w 1263443"/>
                  <a:gd name="csY212" fmla="*/ 1801341 h 2640377"/>
                  <a:gd name="csX213" fmla="*/ 76720 w 1263443"/>
                  <a:gd name="csY213" fmla="*/ 1805939 h 2640377"/>
                  <a:gd name="csX214" fmla="*/ 123444 w 1263443"/>
                  <a:gd name="csY214" fmla="*/ 1779427 h 2640377"/>
                  <a:gd name="csX215" fmla="*/ 149843 w 1263443"/>
                  <a:gd name="csY215" fmla="*/ 1781243 h 2640377"/>
                  <a:gd name="csX216" fmla="*/ 150638 w 1263443"/>
                  <a:gd name="csY216" fmla="*/ 1807472 h 2640377"/>
                  <a:gd name="csX217" fmla="*/ 136218 w 1263443"/>
                  <a:gd name="csY217" fmla="*/ 1830465 h 2640377"/>
                  <a:gd name="csX218" fmla="*/ 159892 w 1263443"/>
                  <a:gd name="csY218" fmla="*/ 1809800 h 2640377"/>
                  <a:gd name="csX219" fmla="*/ 192252 w 1263443"/>
                  <a:gd name="csY219" fmla="*/ 1817805 h 2640377"/>
                  <a:gd name="csX220" fmla="*/ 196170 w 1263443"/>
                  <a:gd name="csY220" fmla="*/ 1841025 h 2640377"/>
                  <a:gd name="csX221" fmla="*/ 199179 w 1263443"/>
                  <a:gd name="csY221" fmla="*/ 1820076 h 2640377"/>
                  <a:gd name="csX222" fmla="*/ 217062 w 1263443"/>
                  <a:gd name="csY222" fmla="*/ 1794812 h 2640377"/>
                  <a:gd name="csX223" fmla="*/ 241304 w 1263443"/>
                  <a:gd name="csY223" fmla="*/ 1810708 h 2640377"/>
                  <a:gd name="csX224" fmla="*/ 260379 w 1263443"/>
                  <a:gd name="csY224" fmla="*/ 1837846 h 2640377"/>
                  <a:gd name="csX225" fmla="*/ 264637 w 1263443"/>
                  <a:gd name="csY225" fmla="*/ 1831203 h 2640377"/>
                  <a:gd name="csX226" fmla="*/ 250615 w 1263443"/>
                  <a:gd name="csY226" fmla="*/ 1758137 h 2640377"/>
                  <a:gd name="csX227" fmla="*/ 238068 w 1263443"/>
                  <a:gd name="csY227" fmla="*/ 1741616 h 2640377"/>
                  <a:gd name="csX228" fmla="*/ 139568 w 1263443"/>
                  <a:gd name="csY228" fmla="*/ 1679678 h 2640377"/>
                  <a:gd name="csX229" fmla="*/ 94150 w 1263443"/>
                  <a:gd name="csY229" fmla="*/ 1709597 h 2640377"/>
                  <a:gd name="csX230" fmla="*/ 46177 w 1263443"/>
                  <a:gd name="csY230" fmla="*/ 1734009 h 2640377"/>
                  <a:gd name="csX231" fmla="*/ 474923 w 1263443"/>
                  <a:gd name="csY231" fmla="*/ 1378840 h 2640377"/>
                  <a:gd name="csX232" fmla="*/ 444833 w 1263443"/>
                  <a:gd name="csY232" fmla="*/ 1489717 h 2640377"/>
                  <a:gd name="csX233" fmla="*/ 542822 w 1263443"/>
                  <a:gd name="csY233" fmla="*/ 1516570 h 2640377"/>
                  <a:gd name="csX234" fmla="*/ 575921 w 1263443"/>
                  <a:gd name="csY234" fmla="*/ 1398654 h 2640377"/>
                  <a:gd name="csX235" fmla="*/ 474923 w 1263443"/>
                  <a:gd name="csY235" fmla="*/ 1378840 h 2640377"/>
                  <a:gd name="csX236" fmla="*/ 1056727 w 1263443"/>
                  <a:gd name="csY236" fmla="*/ 274559 h 2640377"/>
                  <a:gd name="csX237" fmla="*/ 1137173 w 1263443"/>
                  <a:gd name="csY237" fmla="*/ 283699 h 2640377"/>
                  <a:gd name="csX238" fmla="*/ 1203767 w 1263443"/>
                  <a:gd name="csY238" fmla="*/ 235159 h 2640377"/>
                  <a:gd name="csX239" fmla="*/ 1204733 w 1263443"/>
                  <a:gd name="csY239" fmla="*/ 225735 h 2640377"/>
                  <a:gd name="csX240" fmla="*/ 1199282 w 1263443"/>
                  <a:gd name="csY240" fmla="*/ 211598 h 2640377"/>
                  <a:gd name="csX241" fmla="*/ 1187758 w 1263443"/>
                  <a:gd name="csY241" fmla="*/ 217900 h 2640377"/>
                  <a:gd name="csX242" fmla="*/ 1114578 w 1263443"/>
                  <a:gd name="csY242" fmla="*/ 243050 h 2640377"/>
                  <a:gd name="csX243" fmla="*/ 1093174 w 1263443"/>
                  <a:gd name="csY243" fmla="*/ 228119 h 2640377"/>
                  <a:gd name="csX244" fmla="*/ 1110377 w 1263443"/>
                  <a:gd name="csY244" fmla="*/ 206035 h 2640377"/>
                  <a:gd name="csX245" fmla="*/ 1126841 w 1263443"/>
                  <a:gd name="csY245" fmla="*/ 203026 h 2640377"/>
                  <a:gd name="csX246" fmla="*/ 1148017 w 1263443"/>
                  <a:gd name="csY246" fmla="*/ 196894 h 2640377"/>
                  <a:gd name="csX247" fmla="*/ 1050028 w 1263443"/>
                  <a:gd name="csY247" fmla="*/ 193261 h 2640377"/>
                  <a:gd name="csX248" fmla="*/ 1056727 w 1263443"/>
                  <a:gd name="csY248" fmla="*/ 274502 h 2640377"/>
                  <a:gd name="csX249" fmla="*/ 802443 w 1263443"/>
                  <a:gd name="csY249" fmla="*/ 894514 h 2640377"/>
                  <a:gd name="csX250" fmla="*/ 724040 w 1263443"/>
                  <a:gd name="csY250" fmla="*/ 947710 h 2640377"/>
                  <a:gd name="csX251" fmla="*/ 774057 w 1263443"/>
                  <a:gd name="csY251" fmla="*/ 981319 h 2640377"/>
                  <a:gd name="csX252" fmla="*/ 796993 w 1263443"/>
                  <a:gd name="csY252" fmla="*/ 971725 h 2640377"/>
                  <a:gd name="csX253" fmla="*/ 802386 w 1263443"/>
                  <a:gd name="csY253" fmla="*/ 894514 h 2640377"/>
                  <a:gd name="csX254" fmla="*/ 621282 w 1263443"/>
                  <a:gd name="csY254" fmla="*/ 1018619 h 2640377"/>
                  <a:gd name="csX255" fmla="*/ 666075 w 1263443"/>
                  <a:gd name="csY255" fmla="*/ 942941 h 2640377"/>
                  <a:gd name="csX256" fmla="*/ 618670 w 1263443"/>
                  <a:gd name="csY256" fmla="*/ 898261 h 2640377"/>
                  <a:gd name="csX257" fmla="*/ 621282 w 1263443"/>
                  <a:gd name="csY257" fmla="*/ 1018619 h 2640377"/>
                  <a:gd name="csX258" fmla="*/ 651144 w 1263443"/>
                  <a:gd name="csY258" fmla="*/ 874417 h 2640377"/>
                  <a:gd name="csX259" fmla="*/ 726368 w 1263443"/>
                  <a:gd name="csY259" fmla="*/ 900986 h 2640377"/>
                  <a:gd name="csX260" fmla="*/ 770423 w 1263443"/>
                  <a:gd name="csY260" fmla="*/ 865277 h 2640377"/>
                  <a:gd name="csX261" fmla="*/ 779109 w 1263443"/>
                  <a:gd name="csY261" fmla="*/ 847734 h 2640377"/>
                  <a:gd name="csX262" fmla="*/ 651144 w 1263443"/>
                  <a:gd name="csY262" fmla="*/ 874417 h 2640377"/>
                  <a:gd name="csX263" fmla="*/ 858591 w 1263443"/>
                  <a:gd name="csY263" fmla="*/ 713581 h 2640377"/>
                  <a:gd name="csX264" fmla="*/ 896855 w 1263443"/>
                  <a:gd name="csY264" fmla="*/ 675600 h 2640377"/>
                  <a:gd name="csX265" fmla="*/ 863984 w 1263443"/>
                  <a:gd name="csY265" fmla="*/ 645510 h 2640377"/>
                  <a:gd name="csX266" fmla="*/ 858591 w 1263443"/>
                  <a:gd name="csY266" fmla="*/ 713581 h 2640377"/>
                  <a:gd name="csX267" fmla="*/ 506431 w 1263443"/>
                  <a:gd name="csY267" fmla="*/ 678211 h 2640377"/>
                  <a:gd name="csX268" fmla="*/ 475547 w 1263443"/>
                  <a:gd name="csY268" fmla="*/ 691894 h 2640377"/>
                  <a:gd name="csX269" fmla="*/ 464987 w 1263443"/>
                  <a:gd name="csY269" fmla="*/ 719087 h 2640377"/>
                  <a:gd name="csX270" fmla="*/ 489172 w 1263443"/>
                  <a:gd name="csY270" fmla="*/ 734132 h 2640377"/>
                  <a:gd name="csX271" fmla="*/ 506431 w 1263443"/>
                  <a:gd name="csY271" fmla="*/ 731805 h 2640377"/>
                  <a:gd name="csX272" fmla="*/ 506431 w 1263443"/>
                  <a:gd name="csY272" fmla="*/ 678211 h 2640377"/>
                  <a:gd name="csX273" fmla="*/ 1045883 w 1263443"/>
                  <a:gd name="csY273" fmla="*/ 155053 h 2640377"/>
                  <a:gd name="csX274" fmla="*/ 1053831 w 1263443"/>
                  <a:gd name="csY274" fmla="*/ 154940 h 2640377"/>
                  <a:gd name="csX275" fmla="*/ 1057465 w 1263443"/>
                  <a:gd name="csY275" fmla="*/ 146991 h 2640377"/>
                  <a:gd name="csX276" fmla="*/ 1044861 w 1263443"/>
                  <a:gd name="csY276" fmla="*/ 63649 h 2640377"/>
                  <a:gd name="csX277" fmla="*/ 1039979 w 1263443"/>
                  <a:gd name="csY277" fmla="*/ 64217 h 2640377"/>
                  <a:gd name="csX278" fmla="*/ 1045940 w 1263443"/>
                  <a:gd name="csY278" fmla="*/ 155053 h 2640377"/>
                  <a:gd name="csX279" fmla="*/ 1105835 w 1263443"/>
                  <a:gd name="csY279" fmla="*/ 152782 h 2640377"/>
                  <a:gd name="csX280" fmla="*/ 1112193 w 1263443"/>
                  <a:gd name="csY280" fmla="*/ 107818 h 2640377"/>
                  <a:gd name="csX281" fmla="*/ 1105835 w 1263443"/>
                  <a:gd name="csY281" fmla="*/ 152782 h 2640377"/>
                  <a:gd name="csX282" fmla="*/ 1155908 w 1263443"/>
                  <a:gd name="csY282" fmla="*/ 154088 h 2640377"/>
                  <a:gd name="csX283" fmla="*/ 1160961 w 1263443"/>
                  <a:gd name="csY283" fmla="*/ 155337 h 2640377"/>
                  <a:gd name="csX284" fmla="*/ 1167717 w 1263443"/>
                  <a:gd name="csY284" fmla="*/ 119230 h 2640377"/>
                  <a:gd name="csX285" fmla="*/ 1155908 w 1263443"/>
                  <a:gd name="csY285" fmla="*/ 154088 h 2640377"/>
                  <a:gd name="csX286" fmla="*/ 1220402 w 1263443"/>
                  <a:gd name="csY286" fmla="*/ 144721 h 2640377"/>
                  <a:gd name="csX287" fmla="*/ 1205073 w 1263443"/>
                  <a:gd name="csY287" fmla="*/ 169984 h 2640377"/>
                  <a:gd name="csX288" fmla="*/ 1220402 w 1263443"/>
                  <a:gd name="csY288" fmla="*/ 144721 h 2640377"/>
                  <a:gd name="csX289" fmla="*/ 862224 w 1263443"/>
                  <a:gd name="csY289" fmla="*/ 752072 h 2640377"/>
                  <a:gd name="csX290" fmla="*/ 843603 w 1263443"/>
                  <a:gd name="csY290" fmla="*/ 771999 h 2640377"/>
                  <a:gd name="csX291" fmla="*/ 862224 w 1263443"/>
                  <a:gd name="csY291" fmla="*/ 752072 h 26403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</a:cxnLst>
                <a:rect l="l" t="t" r="r" b="b"/>
                <a:pathLst>
                  <a:path w="1263443" h="2640377">
                    <a:moveTo>
                      <a:pt x="933303" y="640231"/>
                    </a:moveTo>
                    <a:cubicBezTo>
                      <a:pt x="937391" y="629898"/>
                      <a:pt x="941989" y="620758"/>
                      <a:pt x="944601" y="611050"/>
                    </a:cubicBezTo>
                    <a:cubicBezTo>
                      <a:pt x="963506" y="540708"/>
                      <a:pt x="983149" y="470538"/>
                      <a:pt x="1000011" y="399686"/>
                    </a:cubicBezTo>
                    <a:cubicBezTo>
                      <a:pt x="1007221" y="369483"/>
                      <a:pt x="1005802" y="337236"/>
                      <a:pt x="1012671" y="306919"/>
                    </a:cubicBezTo>
                    <a:cubicBezTo>
                      <a:pt x="1026297" y="247081"/>
                      <a:pt x="1008300" y="189173"/>
                      <a:pt x="1005745" y="130357"/>
                    </a:cubicBezTo>
                    <a:cubicBezTo>
                      <a:pt x="1004666" y="105548"/>
                      <a:pt x="1002850" y="80738"/>
                      <a:pt x="1002736" y="55928"/>
                    </a:cubicBezTo>
                    <a:cubicBezTo>
                      <a:pt x="1002736" y="45709"/>
                      <a:pt x="1005177" y="35206"/>
                      <a:pt x="1008356" y="25385"/>
                    </a:cubicBezTo>
                    <a:cubicBezTo>
                      <a:pt x="1012842" y="11703"/>
                      <a:pt x="1021925" y="973"/>
                      <a:pt x="1037311" y="64"/>
                    </a:cubicBezTo>
                    <a:cubicBezTo>
                      <a:pt x="1052469" y="-844"/>
                      <a:pt x="1063199" y="7956"/>
                      <a:pt x="1069614" y="21070"/>
                    </a:cubicBezTo>
                    <a:cubicBezTo>
                      <a:pt x="1073815" y="29643"/>
                      <a:pt x="1076540" y="38953"/>
                      <a:pt x="1079322" y="48151"/>
                    </a:cubicBezTo>
                    <a:cubicBezTo>
                      <a:pt x="1082104" y="57234"/>
                      <a:pt x="1084204" y="66545"/>
                      <a:pt x="1086589" y="75855"/>
                    </a:cubicBezTo>
                    <a:cubicBezTo>
                      <a:pt x="1123094" y="63990"/>
                      <a:pt x="1123377" y="64047"/>
                      <a:pt x="1146768" y="81987"/>
                    </a:cubicBezTo>
                    <a:cubicBezTo>
                      <a:pt x="1184465" y="68873"/>
                      <a:pt x="1191164" y="71030"/>
                      <a:pt x="1211432" y="103106"/>
                    </a:cubicBezTo>
                    <a:cubicBezTo>
                      <a:pt x="1252989" y="102084"/>
                      <a:pt x="1275074" y="130016"/>
                      <a:pt x="1257190" y="167940"/>
                    </a:cubicBezTo>
                    <a:cubicBezTo>
                      <a:pt x="1246176" y="191274"/>
                      <a:pt x="1244019" y="214664"/>
                      <a:pt x="1239534" y="238452"/>
                    </a:cubicBezTo>
                    <a:cubicBezTo>
                      <a:pt x="1238342" y="244754"/>
                      <a:pt x="1237320" y="251169"/>
                      <a:pt x="1234992" y="257073"/>
                    </a:cubicBezTo>
                    <a:cubicBezTo>
                      <a:pt x="1218188" y="300391"/>
                      <a:pt x="1212170" y="345922"/>
                      <a:pt x="1205414" y="391510"/>
                    </a:cubicBezTo>
                    <a:cubicBezTo>
                      <a:pt x="1182875" y="544342"/>
                      <a:pt x="1135981" y="689168"/>
                      <a:pt x="1061041" y="824627"/>
                    </a:cubicBezTo>
                    <a:cubicBezTo>
                      <a:pt x="1027319" y="885544"/>
                      <a:pt x="982071" y="937548"/>
                      <a:pt x="933587" y="986770"/>
                    </a:cubicBezTo>
                    <a:cubicBezTo>
                      <a:pt x="921835" y="998692"/>
                      <a:pt x="918940" y="1009422"/>
                      <a:pt x="921608" y="1024807"/>
                    </a:cubicBezTo>
                    <a:cubicBezTo>
                      <a:pt x="944658" y="1157428"/>
                      <a:pt x="967253" y="1290162"/>
                      <a:pt x="990076" y="1422782"/>
                    </a:cubicBezTo>
                    <a:cubicBezTo>
                      <a:pt x="998762" y="1473310"/>
                      <a:pt x="1007675" y="1523837"/>
                      <a:pt x="1016418" y="1574365"/>
                    </a:cubicBezTo>
                    <a:cubicBezTo>
                      <a:pt x="1017497" y="1580666"/>
                      <a:pt x="1018462" y="1587082"/>
                      <a:pt x="1018746" y="1593440"/>
                    </a:cubicBezTo>
                    <a:cubicBezTo>
                      <a:pt x="1019313" y="1605306"/>
                      <a:pt x="1014658" y="1614446"/>
                      <a:pt x="1001998" y="1615695"/>
                    </a:cubicBezTo>
                    <a:cubicBezTo>
                      <a:pt x="974123" y="1618363"/>
                      <a:pt x="965153" y="1636247"/>
                      <a:pt x="958113" y="1660829"/>
                    </a:cubicBezTo>
                    <a:cubicBezTo>
                      <a:pt x="939719" y="1724755"/>
                      <a:pt x="919337" y="1788170"/>
                      <a:pt x="913092" y="1854820"/>
                    </a:cubicBezTo>
                    <a:cubicBezTo>
                      <a:pt x="902646" y="1965754"/>
                      <a:pt x="891916" y="2076631"/>
                      <a:pt x="895550" y="2188416"/>
                    </a:cubicBezTo>
                    <a:cubicBezTo>
                      <a:pt x="898218" y="2270963"/>
                      <a:pt x="900035" y="2353453"/>
                      <a:pt x="910594" y="2435546"/>
                    </a:cubicBezTo>
                    <a:cubicBezTo>
                      <a:pt x="912979" y="2453940"/>
                      <a:pt x="918656" y="2473697"/>
                      <a:pt x="904009" y="2491070"/>
                    </a:cubicBezTo>
                    <a:cubicBezTo>
                      <a:pt x="901567" y="2493965"/>
                      <a:pt x="903611" y="2501686"/>
                      <a:pt x="905201" y="2506625"/>
                    </a:cubicBezTo>
                    <a:cubicBezTo>
                      <a:pt x="911673" y="2526439"/>
                      <a:pt x="919110" y="2545912"/>
                      <a:pt x="925412" y="2565725"/>
                    </a:cubicBezTo>
                    <a:cubicBezTo>
                      <a:pt x="928307" y="2574809"/>
                      <a:pt x="930522" y="2584403"/>
                      <a:pt x="930862" y="2593828"/>
                    </a:cubicBezTo>
                    <a:cubicBezTo>
                      <a:pt x="931941" y="2621249"/>
                      <a:pt x="925639" y="2628118"/>
                      <a:pt x="898388" y="2629538"/>
                    </a:cubicBezTo>
                    <a:cubicBezTo>
                      <a:pt x="851948" y="2631922"/>
                      <a:pt x="805452" y="2634023"/>
                      <a:pt x="759012" y="2635612"/>
                    </a:cubicBezTo>
                    <a:cubicBezTo>
                      <a:pt x="702126" y="2637542"/>
                      <a:pt x="645240" y="2638848"/>
                      <a:pt x="588297" y="2640324"/>
                    </a:cubicBezTo>
                    <a:cubicBezTo>
                      <a:pt x="583528" y="2640438"/>
                      <a:pt x="578589" y="2640438"/>
                      <a:pt x="573877" y="2639643"/>
                    </a:cubicBezTo>
                    <a:cubicBezTo>
                      <a:pt x="559003" y="2637088"/>
                      <a:pt x="550657" y="2627040"/>
                      <a:pt x="554120" y="2612392"/>
                    </a:cubicBezTo>
                    <a:cubicBezTo>
                      <a:pt x="556788" y="2600981"/>
                      <a:pt x="562011" y="2589626"/>
                      <a:pt x="568483" y="2579805"/>
                    </a:cubicBezTo>
                    <a:cubicBezTo>
                      <a:pt x="586140" y="2553122"/>
                      <a:pt x="611063" y="2534387"/>
                      <a:pt x="639165" y="2519626"/>
                    </a:cubicBezTo>
                    <a:cubicBezTo>
                      <a:pt x="653926" y="2511848"/>
                      <a:pt x="668630" y="2503957"/>
                      <a:pt x="685037" y="2495214"/>
                    </a:cubicBezTo>
                    <a:cubicBezTo>
                      <a:pt x="626959" y="2328814"/>
                      <a:pt x="599765" y="2157815"/>
                      <a:pt x="583755" y="1984262"/>
                    </a:cubicBezTo>
                    <a:cubicBezTo>
                      <a:pt x="568994" y="2009412"/>
                      <a:pt x="562068" y="2036436"/>
                      <a:pt x="556505" y="2063743"/>
                    </a:cubicBezTo>
                    <a:cubicBezTo>
                      <a:pt x="534306" y="2172065"/>
                      <a:pt x="526245" y="2281125"/>
                      <a:pt x="541176" y="2391207"/>
                    </a:cubicBezTo>
                    <a:cubicBezTo>
                      <a:pt x="543220" y="2406308"/>
                      <a:pt x="545491" y="2421353"/>
                      <a:pt x="547080" y="2436454"/>
                    </a:cubicBezTo>
                    <a:cubicBezTo>
                      <a:pt x="550032" y="2465068"/>
                      <a:pt x="548783" y="2467225"/>
                      <a:pt x="522782" y="2480794"/>
                    </a:cubicBezTo>
                    <a:cubicBezTo>
                      <a:pt x="526245" y="2504468"/>
                      <a:pt x="529821" y="2528937"/>
                      <a:pt x="533398" y="2553349"/>
                    </a:cubicBezTo>
                    <a:cubicBezTo>
                      <a:pt x="534420" y="2560446"/>
                      <a:pt x="536009" y="2567599"/>
                      <a:pt x="536294" y="2574752"/>
                    </a:cubicBezTo>
                    <a:cubicBezTo>
                      <a:pt x="537429" y="2603820"/>
                      <a:pt x="528232" y="2615061"/>
                      <a:pt x="498994" y="2615742"/>
                    </a:cubicBezTo>
                    <a:cubicBezTo>
                      <a:pt x="434046" y="2617331"/>
                      <a:pt x="369099" y="2617843"/>
                      <a:pt x="304151" y="2618240"/>
                    </a:cubicBezTo>
                    <a:cubicBezTo>
                      <a:pt x="267249" y="2618467"/>
                      <a:pt x="230404" y="2617729"/>
                      <a:pt x="193501" y="2617275"/>
                    </a:cubicBezTo>
                    <a:cubicBezTo>
                      <a:pt x="184702" y="2617161"/>
                      <a:pt x="175732" y="2617331"/>
                      <a:pt x="167159" y="2615855"/>
                    </a:cubicBezTo>
                    <a:cubicBezTo>
                      <a:pt x="145983" y="2612279"/>
                      <a:pt x="139000" y="2597972"/>
                      <a:pt x="149049" y="2579237"/>
                    </a:cubicBezTo>
                    <a:cubicBezTo>
                      <a:pt x="163809" y="2551646"/>
                      <a:pt x="185042" y="2529788"/>
                      <a:pt x="212463" y="2515141"/>
                    </a:cubicBezTo>
                    <a:cubicBezTo>
                      <a:pt x="235002" y="2503105"/>
                      <a:pt x="258960" y="2493681"/>
                      <a:pt x="282237" y="2482951"/>
                    </a:cubicBezTo>
                    <a:cubicBezTo>
                      <a:pt x="286495" y="2480964"/>
                      <a:pt x="290525" y="2478466"/>
                      <a:pt x="292342" y="2477501"/>
                    </a:cubicBezTo>
                    <a:cubicBezTo>
                      <a:pt x="288312" y="2415789"/>
                      <a:pt x="285189" y="2355894"/>
                      <a:pt x="280306" y="2296170"/>
                    </a:cubicBezTo>
                    <a:cubicBezTo>
                      <a:pt x="273777" y="2216461"/>
                      <a:pt x="280874" y="2137434"/>
                      <a:pt x="292229" y="2058918"/>
                    </a:cubicBezTo>
                    <a:cubicBezTo>
                      <a:pt x="302788" y="1986022"/>
                      <a:pt x="317833" y="1913750"/>
                      <a:pt x="330380" y="1841138"/>
                    </a:cubicBezTo>
                    <a:cubicBezTo>
                      <a:pt x="341904" y="1774544"/>
                      <a:pt x="359674" y="1709824"/>
                      <a:pt x="386074" y="1647601"/>
                    </a:cubicBezTo>
                    <a:cubicBezTo>
                      <a:pt x="390786" y="1636530"/>
                      <a:pt x="394533" y="1625063"/>
                      <a:pt x="399529" y="1614162"/>
                    </a:cubicBezTo>
                    <a:cubicBezTo>
                      <a:pt x="405773" y="1600593"/>
                      <a:pt x="399131" y="1595314"/>
                      <a:pt x="386925" y="1591851"/>
                    </a:cubicBezTo>
                    <a:cubicBezTo>
                      <a:pt x="367282" y="1619783"/>
                      <a:pt x="348263" y="1647374"/>
                      <a:pt x="328677" y="1674568"/>
                    </a:cubicBezTo>
                    <a:cubicBezTo>
                      <a:pt x="317435" y="1690180"/>
                      <a:pt x="305627" y="1705396"/>
                      <a:pt x="293364" y="1720156"/>
                    </a:cubicBezTo>
                    <a:cubicBezTo>
                      <a:pt x="285700" y="1729353"/>
                      <a:pt x="282010" y="1738096"/>
                      <a:pt x="285132" y="1750700"/>
                    </a:cubicBezTo>
                    <a:cubicBezTo>
                      <a:pt x="291661" y="1777099"/>
                      <a:pt x="295181" y="1804293"/>
                      <a:pt x="302164" y="1830522"/>
                    </a:cubicBezTo>
                    <a:cubicBezTo>
                      <a:pt x="312326" y="1868616"/>
                      <a:pt x="284394" y="1888146"/>
                      <a:pt x="251012" y="1873839"/>
                    </a:cubicBezTo>
                    <a:cubicBezTo>
                      <a:pt x="246811" y="1872023"/>
                      <a:pt x="242496" y="1870376"/>
                      <a:pt x="236308" y="1867878"/>
                    </a:cubicBezTo>
                    <a:cubicBezTo>
                      <a:pt x="234945" y="1875940"/>
                      <a:pt x="234037" y="1881958"/>
                      <a:pt x="232845" y="1887919"/>
                    </a:cubicBezTo>
                    <a:cubicBezTo>
                      <a:pt x="230120" y="1901204"/>
                      <a:pt x="227792" y="1914659"/>
                      <a:pt x="224215" y="1927716"/>
                    </a:cubicBezTo>
                    <a:cubicBezTo>
                      <a:pt x="221036" y="1939468"/>
                      <a:pt x="212861" y="1947587"/>
                      <a:pt x="200428" y="1948552"/>
                    </a:cubicBezTo>
                    <a:cubicBezTo>
                      <a:pt x="187994" y="1949517"/>
                      <a:pt x="178627" y="1942421"/>
                      <a:pt x="173461" y="1931747"/>
                    </a:cubicBezTo>
                    <a:cubicBezTo>
                      <a:pt x="168294" y="1921074"/>
                      <a:pt x="164831" y="1909436"/>
                      <a:pt x="161311" y="1898024"/>
                    </a:cubicBezTo>
                    <a:cubicBezTo>
                      <a:pt x="159211" y="1891268"/>
                      <a:pt x="158473" y="1884058"/>
                      <a:pt x="156543" y="1874407"/>
                    </a:cubicBezTo>
                    <a:cubicBezTo>
                      <a:pt x="148651" y="1879290"/>
                      <a:pt x="142406" y="1883377"/>
                      <a:pt x="135877" y="1887067"/>
                    </a:cubicBezTo>
                    <a:cubicBezTo>
                      <a:pt x="122025" y="1894845"/>
                      <a:pt x="107321" y="1899784"/>
                      <a:pt x="92900" y="1889679"/>
                    </a:cubicBezTo>
                    <a:cubicBezTo>
                      <a:pt x="79162" y="1880027"/>
                      <a:pt x="78594" y="1865721"/>
                      <a:pt x="82908" y="1850733"/>
                    </a:cubicBezTo>
                    <a:cubicBezTo>
                      <a:pt x="83306" y="1849257"/>
                      <a:pt x="82908" y="1847554"/>
                      <a:pt x="82908" y="1843182"/>
                    </a:cubicBezTo>
                    <a:cubicBezTo>
                      <a:pt x="75301" y="1844999"/>
                      <a:pt x="68091" y="1846872"/>
                      <a:pt x="60881" y="1848349"/>
                    </a:cubicBezTo>
                    <a:cubicBezTo>
                      <a:pt x="44076" y="1851812"/>
                      <a:pt x="29543" y="1846929"/>
                      <a:pt x="22446" y="1835461"/>
                    </a:cubicBezTo>
                    <a:cubicBezTo>
                      <a:pt x="14043" y="1821893"/>
                      <a:pt x="18188" y="1809289"/>
                      <a:pt x="26136" y="1797310"/>
                    </a:cubicBezTo>
                    <a:cubicBezTo>
                      <a:pt x="30053" y="1791349"/>
                      <a:pt x="34652" y="1785842"/>
                      <a:pt x="39535" y="1779370"/>
                    </a:cubicBezTo>
                    <a:cubicBezTo>
                      <a:pt x="32381" y="1776077"/>
                      <a:pt x="25625" y="1773522"/>
                      <a:pt x="19437" y="1770059"/>
                    </a:cubicBezTo>
                    <a:cubicBezTo>
                      <a:pt x="-206" y="1758989"/>
                      <a:pt x="-6281" y="1739629"/>
                      <a:pt x="7344" y="1721519"/>
                    </a:cubicBezTo>
                    <a:cubicBezTo>
                      <a:pt x="16088" y="1709880"/>
                      <a:pt x="29088" y="1700683"/>
                      <a:pt x="41635" y="1692735"/>
                    </a:cubicBezTo>
                    <a:cubicBezTo>
                      <a:pt x="66615" y="1676952"/>
                      <a:pt x="92900" y="1663213"/>
                      <a:pt x="117937" y="1647601"/>
                    </a:cubicBezTo>
                    <a:cubicBezTo>
                      <a:pt x="125091" y="1643173"/>
                      <a:pt x="131392" y="1635792"/>
                      <a:pt x="135537" y="1628412"/>
                    </a:cubicBezTo>
                    <a:cubicBezTo>
                      <a:pt x="169657" y="1567665"/>
                      <a:pt x="206389" y="1508111"/>
                      <a:pt x="236138" y="1445264"/>
                    </a:cubicBezTo>
                    <a:cubicBezTo>
                      <a:pt x="300007" y="1310202"/>
                      <a:pt x="346162" y="1168498"/>
                      <a:pt x="383178" y="1023842"/>
                    </a:cubicBezTo>
                    <a:cubicBezTo>
                      <a:pt x="387890" y="1005391"/>
                      <a:pt x="389310" y="986032"/>
                      <a:pt x="390956" y="966956"/>
                    </a:cubicBezTo>
                    <a:cubicBezTo>
                      <a:pt x="391751" y="957418"/>
                      <a:pt x="394022" y="950151"/>
                      <a:pt x="402367" y="944758"/>
                    </a:cubicBezTo>
                    <a:cubicBezTo>
                      <a:pt x="410372" y="939592"/>
                      <a:pt x="417185" y="932438"/>
                      <a:pt x="425417" y="927669"/>
                    </a:cubicBezTo>
                    <a:cubicBezTo>
                      <a:pt x="464931" y="904790"/>
                      <a:pt x="504728" y="882422"/>
                      <a:pt x="544525" y="859940"/>
                    </a:cubicBezTo>
                    <a:cubicBezTo>
                      <a:pt x="554234" y="854433"/>
                      <a:pt x="564226" y="849380"/>
                      <a:pt x="576772" y="842681"/>
                    </a:cubicBezTo>
                    <a:cubicBezTo>
                      <a:pt x="553495" y="819064"/>
                      <a:pt x="525280" y="801294"/>
                      <a:pt x="517388" y="768139"/>
                    </a:cubicBezTo>
                    <a:cubicBezTo>
                      <a:pt x="491841" y="768650"/>
                      <a:pt x="466293" y="774043"/>
                      <a:pt x="447274" y="755081"/>
                    </a:cubicBezTo>
                    <a:cubicBezTo>
                      <a:pt x="438702" y="746509"/>
                      <a:pt x="431662" y="734303"/>
                      <a:pt x="428767" y="722607"/>
                    </a:cubicBezTo>
                    <a:cubicBezTo>
                      <a:pt x="421159" y="691780"/>
                      <a:pt x="440916" y="664699"/>
                      <a:pt x="483949" y="644205"/>
                    </a:cubicBezTo>
                    <a:cubicBezTo>
                      <a:pt x="468734" y="627059"/>
                      <a:pt x="455506" y="609062"/>
                      <a:pt x="459594" y="583174"/>
                    </a:cubicBezTo>
                    <a:cubicBezTo>
                      <a:pt x="439837" y="576134"/>
                      <a:pt x="420421" y="568640"/>
                      <a:pt x="411848" y="547067"/>
                    </a:cubicBezTo>
                    <a:cubicBezTo>
                      <a:pt x="403787" y="526799"/>
                      <a:pt x="409577" y="507780"/>
                      <a:pt x="416674" y="488535"/>
                    </a:cubicBezTo>
                    <a:cubicBezTo>
                      <a:pt x="400948" y="473887"/>
                      <a:pt x="388969" y="456458"/>
                      <a:pt x="392318" y="435566"/>
                    </a:cubicBezTo>
                    <a:cubicBezTo>
                      <a:pt x="396066" y="412232"/>
                      <a:pt x="399188" y="389580"/>
                      <a:pt x="396804" y="365849"/>
                    </a:cubicBezTo>
                    <a:cubicBezTo>
                      <a:pt x="396066" y="358298"/>
                      <a:pt x="401515" y="348817"/>
                      <a:pt x="406682" y="342175"/>
                    </a:cubicBezTo>
                    <a:cubicBezTo>
                      <a:pt x="430356" y="311745"/>
                      <a:pt x="481849" y="310326"/>
                      <a:pt x="507794" y="338712"/>
                    </a:cubicBezTo>
                    <a:cubicBezTo>
                      <a:pt x="509440" y="340472"/>
                      <a:pt x="511030" y="342232"/>
                      <a:pt x="509667" y="340756"/>
                    </a:cubicBezTo>
                    <a:cubicBezTo>
                      <a:pt x="531014" y="344843"/>
                      <a:pt x="548727" y="348250"/>
                      <a:pt x="569108" y="352167"/>
                    </a:cubicBezTo>
                    <a:cubicBezTo>
                      <a:pt x="576204" y="347001"/>
                      <a:pt x="586423" y="339507"/>
                      <a:pt x="598175" y="330821"/>
                    </a:cubicBezTo>
                    <a:cubicBezTo>
                      <a:pt x="600901" y="294032"/>
                      <a:pt x="613788" y="262069"/>
                      <a:pt x="654153" y="251566"/>
                    </a:cubicBezTo>
                    <a:cubicBezTo>
                      <a:pt x="660455" y="241745"/>
                      <a:pt x="664599" y="231696"/>
                      <a:pt x="671753" y="224770"/>
                    </a:cubicBezTo>
                    <a:cubicBezTo>
                      <a:pt x="692418" y="204672"/>
                      <a:pt x="724892" y="207341"/>
                      <a:pt x="740618" y="231923"/>
                    </a:cubicBezTo>
                    <a:cubicBezTo>
                      <a:pt x="748906" y="244867"/>
                      <a:pt x="751575" y="261445"/>
                      <a:pt x="756343" y="276546"/>
                    </a:cubicBezTo>
                    <a:cubicBezTo>
                      <a:pt x="758217" y="282507"/>
                      <a:pt x="757422" y="289604"/>
                      <a:pt x="760318" y="294827"/>
                    </a:cubicBezTo>
                    <a:cubicBezTo>
                      <a:pt x="769061" y="310553"/>
                      <a:pt x="779052" y="325654"/>
                      <a:pt x="789215" y="342062"/>
                    </a:cubicBezTo>
                    <a:cubicBezTo>
                      <a:pt x="794268" y="337520"/>
                      <a:pt x="800399" y="331615"/>
                      <a:pt x="806871" y="326165"/>
                    </a:cubicBezTo>
                    <a:cubicBezTo>
                      <a:pt x="824470" y="311461"/>
                      <a:pt x="843659" y="300277"/>
                      <a:pt x="867504" y="300561"/>
                    </a:cubicBezTo>
                    <a:cubicBezTo>
                      <a:pt x="873806" y="300618"/>
                      <a:pt x="882094" y="300050"/>
                      <a:pt x="886069" y="303570"/>
                    </a:cubicBezTo>
                    <a:cubicBezTo>
                      <a:pt x="902930" y="318444"/>
                      <a:pt x="927115" y="315662"/>
                      <a:pt x="944033" y="328834"/>
                    </a:cubicBezTo>
                    <a:cubicBezTo>
                      <a:pt x="962598" y="343254"/>
                      <a:pt x="967537" y="375898"/>
                      <a:pt x="956523" y="402240"/>
                    </a:cubicBezTo>
                    <a:cubicBezTo>
                      <a:pt x="953458" y="409564"/>
                      <a:pt x="949256" y="416490"/>
                      <a:pt x="945737" y="423417"/>
                    </a:cubicBezTo>
                    <a:cubicBezTo>
                      <a:pt x="967253" y="467529"/>
                      <a:pt x="959078" y="494836"/>
                      <a:pt x="912297" y="534066"/>
                    </a:cubicBezTo>
                    <a:cubicBezTo>
                      <a:pt x="920473" y="560295"/>
                      <a:pt x="916896" y="585388"/>
                      <a:pt x="897934" y="607586"/>
                    </a:cubicBezTo>
                    <a:cubicBezTo>
                      <a:pt x="909629" y="618373"/>
                      <a:pt x="920530" y="628422"/>
                      <a:pt x="933247" y="640174"/>
                    </a:cubicBezTo>
                    <a:close/>
                    <a:moveTo>
                      <a:pt x="720350" y="998124"/>
                    </a:moveTo>
                    <a:cubicBezTo>
                      <a:pt x="721712" y="1012374"/>
                      <a:pt x="723132" y="1024239"/>
                      <a:pt x="723927" y="1036162"/>
                    </a:cubicBezTo>
                    <a:cubicBezTo>
                      <a:pt x="726651" y="1077265"/>
                      <a:pt x="714218" y="1115416"/>
                      <a:pt x="700025" y="1152999"/>
                    </a:cubicBezTo>
                    <a:cubicBezTo>
                      <a:pt x="689920" y="1179739"/>
                      <a:pt x="685264" y="1207160"/>
                      <a:pt x="686627" y="1235433"/>
                    </a:cubicBezTo>
                    <a:cubicBezTo>
                      <a:pt x="687535" y="1253827"/>
                      <a:pt x="689522" y="1272222"/>
                      <a:pt x="692588" y="1290389"/>
                    </a:cubicBezTo>
                    <a:cubicBezTo>
                      <a:pt x="701615" y="1343244"/>
                      <a:pt x="701331" y="1395248"/>
                      <a:pt x="686116" y="1447421"/>
                    </a:cubicBezTo>
                    <a:cubicBezTo>
                      <a:pt x="665337" y="1518671"/>
                      <a:pt x="659376" y="1592248"/>
                      <a:pt x="657276" y="1666109"/>
                    </a:cubicBezTo>
                    <a:cubicBezTo>
                      <a:pt x="657105" y="1673035"/>
                      <a:pt x="657276" y="1680018"/>
                      <a:pt x="657276" y="1690407"/>
                    </a:cubicBezTo>
                    <a:cubicBezTo>
                      <a:pt x="765938" y="1653789"/>
                      <a:pt x="871705" y="1618193"/>
                      <a:pt x="976167" y="1582994"/>
                    </a:cubicBezTo>
                    <a:cubicBezTo>
                      <a:pt x="976734" y="1578112"/>
                      <a:pt x="977245" y="1576465"/>
                      <a:pt x="977018" y="1574989"/>
                    </a:cubicBezTo>
                    <a:cubicBezTo>
                      <a:pt x="951243" y="1424145"/>
                      <a:pt x="925469" y="1273300"/>
                      <a:pt x="899581" y="1122513"/>
                    </a:cubicBezTo>
                    <a:cubicBezTo>
                      <a:pt x="892825" y="1083056"/>
                      <a:pt x="885671" y="1043599"/>
                      <a:pt x="879029" y="1004085"/>
                    </a:cubicBezTo>
                    <a:cubicBezTo>
                      <a:pt x="875963" y="985975"/>
                      <a:pt x="878518" y="982001"/>
                      <a:pt x="893903" y="973315"/>
                    </a:cubicBezTo>
                    <a:cubicBezTo>
                      <a:pt x="900035" y="969852"/>
                      <a:pt x="906280" y="965764"/>
                      <a:pt x="910992" y="960598"/>
                    </a:cubicBezTo>
                    <a:cubicBezTo>
                      <a:pt x="956069" y="911433"/>
                      <a:pt x="998081" y="859940"/>
                      <a:pt x="1030327" y="801237"/>
                    </a:cubicBezTo>
                    <a:cubicBezTo>
                      <a:pt x="1098965" y="676338"/>
                      <a:pt x="1141261" y="542468"/>
                      <a:pt x="1165162" y="402467"/>
                    </a:cubicBezTo>
                    <a:cubicBezTo>
                      <a:pt x="1169704" y="375955"/>
                      <a:pt x="1172258" y="349158"/>
                      <a:pt x="1175835" y="321794"/>
                    </a:cubicBezTo>
                    <a:cubicBezTo>
                      <a:pt x="1133143" y="319069"/>
                      <a:pt x="1092720" y="316514"/>
                      <a:pt x="1051617" y="313902"/>
                    </a:cubicBezTo>
                    <a:cubicBezTo>
                      <a:pt x="1049971" y="323611"/>
                      <a:pt x="1048211" y="330594"/>
                      <a:pt x="1047643" y="337633"/>
                    </a:cubicBezTo>
                    <a:cubicBezTo>
                      <a:pt x="1039979" y="434317"/>
                      <a:pt x="1011365" y="526288"/>
                      <a:pt x="982525" y="617976"/>
                    </a:cubicBezTo>
                    <a:cubicBezTo>
                      <a:pt x="957715" y="696833"/>
                      <a:pt x="914966" y="764846"/>
                      <a:pt x="847293" y="814976"/>
                    </a:cubicBezTo>
                    <a:cubicBezTo>
                      <a:pt x="841559" y="819177"/>
                      <a:pt x="835882" y="823435"/>
                      <a:pt x="830999" y="827012"/>
                    </a:cubicBezTo>
                    <a:cubicBezTo>
                      <a:pt x="834235" y="844214"/>
                      <a:pt x="837926" y="859713"/>
                      <a:pt x="839913" y="875496"/>
                    </a:cubicBezTo>
                    <a:cubicBezTo>
                      <a:pt x="842013" y="892130"/>
                      <a:pt x="844682" y="909218"/>
                      <a:pt x="843206" y="925739"/>
                    </a:cubicBezTo>
                    <a:cubicBezTo>
                      <a:pt x="841332" y="947029"/>
                      <a:pt x="838323" y="969000"/>
                      <a:pt x="830999" y="988927"/>
                    </a:cubicBezTo>
                    <a:cubicBezTo>
                      <a:pt x="820099" y="1018562"/>
                      <a:pt x="794608" y="1028781"/>
                      <a:pt x="764575" y="1018449"/>
                    </a:cubicBezTo>
                    <a:cubicBezTo>
                      <a:pt x="750382" y="1013566"/>
                      <a:pt x="737155" y="1006016"/>
                      <a:pt x="720293" y="998238"/>
                    </a:cubicBezTo>
                    <a:close/>
                    <a:moveTo>
                      <a:pt x="617648" y="1687171"/>
                    </a:moveTo>
                    <a:cubicBezTo>
                      <a:pt x="618216" y="1674965"/>
                      <a:pt x="618670" y="1667017"/>
                      <a:pt x="618897" y="1659069"/>
                    </a:cubicBezTo>
                    <a:cubicBezTo>
                      <a:pt x="620998" y="1586798"/>
                      <a:pt x="627016" y="1514867"/>
                      <a:pt x="647227" y="1445207"/>
                    </a:cubicBezTo>
                    <a:cubicBezTo>
                      <a:pt x="662101" y="1393885"/>
                      <a:pt x="662782" y="1342846"/>
                      <a:pt x="653529" y="1290786"/>
                    </a:cubicBezTo>
                    <a:cubicBezTo>
                      <a:pt x="643650" y="1235376"/>
                      <a:pt x="645183" y="1180818"/>
                      <a:pt x="668233" y="1128020"/>
                    </a:cubicBezTo>
                    <a:cubicBezTo>
                      <a:pt x="674932" y="1112691"/>
                      <a:pt x="679247" y="1096170"/>
                      <a:pt x="683050" y="1079876"/>
                    </a:cubicBezTo>
                    <a:cubicBezTo>
                      <a:pt x="688273" y="1057508"/>
                      <a:pt x="689693" y="1034799"/>
                      <a:pt x="682539" y="1009365"/>
                    </a:cubicBezTo>
                    <a:cubicBezTo>
                      <a:pt x="674648" y="1019130"/>
                      <a:pt x="669028" y="1026681"/>
                      <a:pt x="662782" y="1033721"/>
                    </a:cubicBezTo>
                    <a:cubicBezTo>
                      <a:pt x="649668" y="1048481"/>
                      <a:pt x="635305" y="1062447"/>
                      <a:pt x="613390" y="1056316"/>
                    </a:cubicBezTo>
                    <a:cubicBezTo>
                      <a:pt x="592498" y="1050412"/>
                      <a:pt x="584153" y="1032585"/>
                      <a:pt x="579270" y="1013339"/>
                    </a:cubicBezTo>
                    <a:cubicBezTo>
                      <a:pt x="576943" y="1004085"/>
                      <a:pt x="575126" y="994377"/>
                      <a:pt x="575126" y="984896"/>
                    </a:cubicBezTo>
                    <a:cubicBezTo>
                      <a:pt x="575126" y="968092"/>
                      <a:pt x="576261" y="951287"/>
                      <a:pt x="577851" y="934539"/>
                    </a:cubicBezTo>
                    <a:cubicBezTo>
                      <a:pt x="579441" y="918189"/>
                      <a:pt x="582222" y="901952"/>
                      <a:pt x="585175" y="880946"/>
                    </a:cubicBezTo>
                    <a:cubicBezTo>
                      <a:pt x="535499" y="907402"/>
                      <a:pt x="489854" y="931700"/>
                      <a:pt x="442732" y="956794"/>
                    </a:cubicBezTo>
                    <a:cubicBezTo>
                      <a:pt x="464193" y="1084872"/>
                      <a:pt x="487242" y="1210907"/>
                      <a:pt x="478215" y="1342563"/>
                    </a:cubicBezTo>
                    <a:cubicBezTo>
                      <a:pt x="515742" y="1349546"/>
                      <a:pt x="550884" y="1357380"/>
                      <a:pt x="586423" y="1362206"/>
                    </a:cubicBezTo>
                    <a:cubicBezTo>
                      <a:pt x="605613" y="1364817"/>
                      <a:pt x="612880" y="1372766"/>
                      <a:pt x="612312" y="1394907"/>
                    </a:cubicBezTo>
                    <a:cubicBezTo>
                      <a:pt x="612198" y="1400414"/>
                      <a:pt x="610722" y="1405977"/>
                      <a:pt x="609303" y="1411428"/>
                    </a:cubicBezTo>
                    <a:cubicBezTo>
                      <a:pt x="598800" y="1451736"/>
                      <a:pt x="588524" y="1492101"/>
                      <a:pt x="577340" y="1532183"/>
                    </a:cubicBezTo>
                    <a:cubicBezTo>
                      <a:pt x="571038" y="1554835"/>
                      <a:pt x="564453" y="1560171"/>
                      <a:pt x="540438" y="1556027"/>
                    </a:cubicBezTo>
                    <a:cubicBezTo>
                      <a:pt x="511370" y="1551031"/>
                      <a:pt x="482871" y="1542686"/>
                      <a:pt x="454257" y="1535305"/>
                    </a:cubicBezTo>
                    <a:cubicBezTo>
                      <a:pt x="445855" y="1533148"/>
                      <a:pt x="437907" y="1529344"/>
                      <a:pt x="427915" y="1525654"/>
                    </a:cubicBezTo>
                    <a:cubicBezTo>
                      <a:pt x="422181" y="1537406"/>
                      <a:pt x="417015" y="1547909"/>
                      <a:pt x="411678" y="1558922"/>
                    </a:cubicBezTo>
                    <a:cubicBezTo>
                      <a:pt x="479919" y="1601445"/>
                      <a:pt x="547023" y="1643230"/>
                      <a:pt x="617648" y="1687285"/>
                    </a:cubicBezTo>
                    <a:close/>
                    <a:moveTo>
                      <a:pt x="252999" y="1707950"/>
                    </a:moveTo>
                    <a:cubicBezTo>
                      <a:pt x="263048" y="1696198"/>
                      <a:pt x="273267" y="1685979"/>
                      <a:pt x="281499" y="1674341"/>
                    </a:cubicBezTo>
                    <a:cubicBezTo>
                      <a:pt x="311929" y="1631137"/>
                      <a:pt x="341621" y="1587422"/>
                      <a:pt x="371767" y="1543991"/>
                    </a:cubicBezTo>
                    <a:cubicBezTo>
                      <a:pt x="417185" y="1478589"/>
                      <a:pt x="433478" y="1404104"/>
                      <a:pt x="439837" y="1326610"/>
                    </a:cubicBezTo>
                    <a:cubicBezTo>
                      <a:pt x="444776" y="1266431"/>
                      <a:pt x="439042" y="1206536"/>
                      <a:pt x="433138" y="1146755"/>
                    </a:cubicBezTo>
                    <a:cubicBezTo>
                      <a:pt x="430015" y="1115586"/>
                      <a:pt x="424281" y="1084702"/>
                      <a:pt x="419740" y="1053648"/>
                    </a:cubicBezTo>
                    <a:cubicBezTo>
                      <a:pt x="358539" y="1263422"/>
                      <a:pt x="285473" y="1466611"/>
                      <a:pt x="166875" y="1652143"/>
                    </a:cubicBezTo>
                    <a:cubicBezTo>
                      <a:pt x="196226" y="1670083"/>
                      <a:pt x="218027" y="1695858"/>
                      <a:pt x="253056" y="1707950"/>
                    </a:cubicBezTo>
                    <a:close/>
                    <a:moveTo>
                      <a:pt x="750496" y="820540"/>
                    </a:moveTo>
                    <a:cubicBezTo>
                      <a:pt x="783481" y="797036"/>
                      <a:pt x="807666" y="767855"/>
                      <a:pt x="813684" y="728966"/>
                    </a:cubicBezTo>
                    <a:cubicBezTo>
                      <a:pt x="820497" y="684797"/>
                      <a:pt x="822370" y="639890"/>
                      <a:pt x="826401" y="595324"/>
                    </a:cubicBezTo>
                    <a:cubicBezTo>
                      <a:pt x="827706" y="580903"/>
                      <a:pt x="816863" y="577894"/>
                      <a:pt x="806701" y="575851"/>
                    </a:cubicBezTo>
                    <a:cubicBezTo>
                      <a:pt x="778655" y="570173"/>
                      <a:pt x="750326" y="569889"/>
                      <a:pt x="724494" y="583345"/>
                    </a:cubicBezTo>
                    <a:cubicBezTo>
                      <a:pt x="695654" y="598332"/>
                      <a:pt x="668233" y="598332"/>
                      <a:pt x="639506" y="583856"/>
                    </a:cubicBezTo>
                    <a:cubicBezTo>
                      <a:pt x="619352" y="573750"/>
                      <a:pt x="597721" y="572785"/>
                      <a:pt x="576318" y="580165"/>
                    </a:cubicBezTo>
                    <a:cubicBezTo>
                      <a:pt x="558435" y="586297"/>
                      <a:pt x="544696" y="598560"/>
                      <a:pt x="544242" y="617919"/>
                    </a:cubicBezTo>
                    <a:cubicBezTo>
                      <a:pt x="543390" y="654651"/>
                      <a:pt x="543050" y="691666"/>
                      <a:pt x="546569" y="728228"/>
                    </a:cubicBezTo>
                    <a:cubicBezTo>
                      <a:pt x="551111" y="775860"/>
                      <a:pt x="594315" y="819234"/>
                      <a:pt x="642174" y="829226"/>
                    </a:cubicBezTo>
                    <a:cubicBezTo>
                      <a:pt x="669538" y="787725"/>
                      <a:pt x="714332" y="783467"/>
                      <a:pt x="750496" y="820540"/>
                    </a:cubicBezTo>
                    <a:close/>
                    <a:moveTo>
                      <a:pt x="484801" y="2481418"/>
                    </a:moveTo>
                    <a:cubicBezTo>
                      <a:pt x="458515" y="2481418"/>
                      <a:pt x="435352" y="2481361"/>
                      <a:pt x="412189" y="2481418"/>
                    </a:cubicBezTo>
                    <a:cubicBezTo>
                      <a:pt x="385052" y="2481532"/>
                      <a:pt x="358312" y="2481305"/>
                      <a:pt x="334978" y="2500153"/>
                    </a:cubicBezTo>
                    <a:cubicBezTo>
                      <a:pt x="324135" y="2508953"/>
                      <a:pt x="309374" y="2512984"/>
                      <a:pt x="296203" y="2518888"/>
                    </a:cubicBezTo>
                    <a:cubicBezTo>
                      <a:pt x="277241" y="2527347"/>
                      <a:pt x="257824" y="2534898"/>
                      <a:pt x="239203" y="2544095"/>
                    </a:cubicBezTo>
                    <a:cubicBezTo>
                      <a:pt x="224499" y="2551362"/>
                      <a:pt x="210817" y="2560502"/>
                      <a:pt x="198043" y="2577080"/>
                    </a:cubicBezTo>
                    <a:cubicBezTo>
                      <a:pt x="301539" y="2579180"/>
                      <a:pt x="400834" y="2582814"/>
                      <a:pt x="502060" y="2580770"/>
                    </a:cubicBezTo>
                    <a:cubicBezTo>
                      <a:pt x="495985" y="2545968"/>
                      <a:pt x="490421" y="2513892"/>
                      <a:pt x="484801" y="2481418"/>
                    </a:cubicBezTo>
                    <a:close/>
                    <a:moveTo>
                      <a:pt x="599935" y="2602344"/>
                    </a:moveTo>
                    <a:cubicBezTo>
                      <a:pt x="702069" y="2599562"/>
                      <a:pt x="798355" y="2596893"/>
                      <a:pt x="898502" y="2594169"/>
                    </a:cubicBezTo>
                    <a:cubicBezTo>
                      <a:pt x="885728" y="2559708"/>
                      <a:pt x="874203" y="2528540"/>
                      <a:pt x="863189" y="2498734"/>
                    </a:cubicBezTo>
                    <a:cubicBezTo>
                      <a:pt x="823562" y="2498734"/>
                      <a:pt x="786036" y="2498564"/>
                      <a:pt x="748566" y="2498961"/>
                    </a:cubicBezTo>
                    <a:cubicBezTo>
                      <a:pt x="744251" y="2498961"/>
                      <a:pt x="739596" y="2501800"/>
                      <a:pt x="735678" y="2504184"/>
                    </a:cubicBezTo>
                    <a:cubicBezTo>
                      <a:pt x="707860" y="2521386"/>
                      <a:pt x="680439" y="2539212"/>
                      <a:pt x="652393" y="2556017"/>
                    </a:cubicBezTo>
                    <a:cubicBezTo>
                      <a:pt x="633885" y="2567145"/>
                      <a:pt x="616456" y="2579124"/>
                      <a:pt x="599935" y="2602287"/>
                    </a:cubicBezTo>
                    <a:close/>
                    <a:moveTo>
                      <a:pt x="46347" y="1734009"/>
                    </a:moveTo>
                    <a:cubicBezTo>
                      <a:pt x="47029" y="1735712"/>
                      <a:pt x="47710" y="1737472"/>
                      <a:pt x="48334" y="1739175"/>
                    </a:cubicBezTo>
                    <a:cubicBezTo>
                      <a:pt x="63436" y="1739175"/>
                      <a:pt x="78537" y="1739232"/>
                      <a:pt x="93639" y="1739175"/>
                    </a:cubicBezTo>
                    <a:cubicBezTo>
                      <a:pt x="109194" y="1739062"/>
                      <a:pt x="118051" y="1743490"/>
                      <a:pt x="120662" y="1753822"/>
                    </a:cubicBezTo>
                    <a:cubicBezTo>
                      <a:pt x="123785" y="1766085"/>
                      <a:pt x="116688" y="1773409"/>
                      <a:pt x="107434" y="1779427"/>
                    </a:cubicBezTo>
                    <a:cubicBezTo>
                      <a:pt x="96307" y="1786694"/>
                      <a:pt x="85180" y="1794017"/>
                      <a:pt x="73996" y="1801341"/>
                    </a:cubicBezTo>
                    <a:cubicBezTo>
                      <a:pt x="74904" y="1802874"/>
                      <a:pt x="75812" y="1804407"/>
                      <a:pt x="76720" y="1805939"/>
                    </a:cubicBezTo>
                    <a:cubicBezTo>
                      <a:pt x="92276" y="1797140"/>
                      <a:pt x="108002" y="1788510"/>
                      <a:pt x="123444" y="1779427"/>
                    </a:cubicBezTo>
                    <a:cubicBezTo>
                      <a:pt x="132869" y="1773920"/>
                      <a:pt x="141838" y="1773522"/>
                      <a:pt x="149843" y="1781243"/>
                    </a:cubicBezTo>
                    <a:cubicBezTo>
                      <a:pt x="158359" y="1789419"/>
                      <a:pt x="156202" y="1798502"/>
                      <a:pt x="150638" y="1807472"/>
                    </a:cubicBezTo>
                    <a:cubicBezTo>
                      <a:pt x="145812" y="1815137"/>
                      <a:pt x="141044" y="1822801"/>
                      <a:pt x="136218" y="1830465"/>
                    </a:cubicBezTo>
                    <a:cubicBezTo>
                      <a:pt x="146494" y="1825015"/>
                      <a:pt x="152455" y="1816613"/>
                      <a:pt x="159892" y="1809800"/>
                    </a:cubicBezTo>
                    <a:cubicBezTo>
                      <a:pt x="172098" y="1798559"/>
                      <a:pt x="186746" y="1802192"/>
                      <a:pt x="192252" y="1817805"/>
                    </a:cubicBezTo>
                    <a:cubicBezTo>
                      <a:pt x="194807" y="1825072"/>
                      <a:pt x="194921" y="1833247"/>
                      <a:pt x="196170" y="1841025"/>
                    </a:cubicBezTo>
                    <a:cubicBezTo>
                      <a:pt x="198213" y="1834042"/>
                      <a:pt x="198611" y="1827059"/>
                      <a:pt x="199179" y="1820076"/>
                    </a:cubicBezTo>
                    <a:cubicBezTo>
                      <a:pt x="200144" y="1808097"/>
                      <a:pt x="203947" y="1797196"/>
                      <a:pt x="217062" y="1794812"/>
                    </a:cubicBezTo>
                    <a:cubicBezTo>
                      <a:pt x="229041" y="1792655"/>
                      <a:pt x="235627" y="1801171"/>
                      <a:pt x="241304" y="1810708"/>
                    </a:cubicBezTo>
                    <a:cubicBezTo>
                      <a:pt x="246811" y="1819849"/>
                      <a:pt x="253510" y="1828194"/>
                      <a:pt x="260379" y="1837846"/>
                    </a:cubicBezTo>
                    <a:cubicBezTo>
                      <a:pt x="263218" y="1833588"/>
                      <a:pt x="264808" y="1832225"/>
                      <a:pt x="264637" y="1831203"/>
                    </a:cubicBezTo>
                    <a:cubicBezTo>
                      <a:pt x="260209" y="1806791"/>
                      <a:pt x="256235" y="1782265"/>
                      <a:pt x="250615" y="1758137"/>
                    </a:cubicBezTo>
                    <a:cubicBezTo>
                      <a:pt x="249195" y="1751892"/>
                      <a:pt x="243631" y="1745193"/>
                      <a:pt x="238068" y="1741616"/>
                    </a:cubicBezTo>
                    <a:cubicBezTo>
                      <a:pt x="205991" y="1720781"/>
                      <a:pt x="173290" y="1700740"/>
                      <a:pt x="139568" y="1679678"/>
                    </a:cubicBezTo>
                    <a:cubicBezTo>
                      <a:pt x="124807" y="1689499"/>
                      <a:pt x="109989" y="1700399"/>
                      <a:pt x="94150" y="1709597"/>
                    </a:cubicBezTo>
                    <a:cubicBezTo>
                      <a:pt x="78707" y="1718623"/>
                      <a:pt x="62244" y="1725947"/>
                      <a:pt x="46177" y="1734009"/>
                    </a:cubicBezTo>
                    <a:close/>
                    <a:moveTo>
                      <a:pt x="474923" y="1378840"/>
                    </a:moveTo>
                    <a:cubicBezTo>
                      <a:pt x="464590" y="1416821"/>
                      <a:pt x="454825" y="1452758"/>
                      <a:pt x="444833" y="1489717"/>
                    </a:cubicBezTo>
                    <a:cubicBezTo>
                      <a:pt x="476398" y="1503853"/>
                      <a:pt x="507567" y="1514697"/>
                      <a:pt x="542822" y="1516570"/>
                    </a:cubicBezTo>
                    <a:cubicBezTo>
                      <a:pt x="554290" y="1476659"/>
                      <a:pt x="567405" y="1438508"/>
                      <a:pt x="575921" y="1398654"/>
                    </a:cubicBezTo>
                    <a:cubicBezTo>
                      <a:pt x="540949" y="1391784"/>
                      <a:pt x="508872" y="1385483"/>
                      <a:pt x="474923" y="1378840"/>
                    </a:cubicBezTo>
                    <a:close/>
                    <a:moveTo>
                      <a:pt x="1056727" y="274559"/>
                    </a:moveTo>
                    <a:cubicBezTo>
                      <a:pt x="1085056" y="277795"/>
                      <a:pt x="1111058" y="281201"/>
                      <a:pt x="1137173" y="283699"/>
                    </a:cubicBezTo>
                    <a:cubicBezTo>
                      <a:pt x="1190312" y="288866"/>
                      <a:pt x="1191618" y="282110"/>
                      <a:pt x="1203767" y="235159"/>
                    </a:cubicBezTo>
                    <a:cubicBezTo>
                      <a:pt x="1204562" y="232093"/>
                      <a:pt x="1205414" y="228630"/>
                      <a:pt x="1204733" y="225735"/>
                    </a:cubicBezTo>
                    <a:cubicBezTo>
                      <a:pt x="1203597" y="220852"/>
                      <a:pt x="1201156" y="216311"/>
                      <a:pt x="1199282" y="211598"/>
                    </a:cubicBezTo>
                    <a:cubicBezTo>
                      <a:pt x="1195422" y="213642"/>
                      <a:pt x="1190880" y="215005"/>
                      <a:pt x="1187758" y="217900"/>
                    </a:cubicBezTo>
                    <a:cubicBezTo>
                      <a:pt x="1166979" y="236919"/>
                      <a:pt x="1140920" y="240780"/>
                      <a:pt x="1114578" y="243050"/>
                    </a:cubicBezTo>
                    <a:cubicBezTo>
                      <a:pt x="1104302" y="243959"/>
                      <a:pt x="1095616" y="239531"/>
                      <a:pt x="1093174" y="228119"/>
                    </a:cubicBezTo>
                    <a:cubicBezTo>
                      <a:pt x="1091017" y="217957"/>
                      <a:pt x="1097376" y="209782"/>
                      <a:pt x="1110377" y="206035"/>
                    </a:cubicBezTo>
                    <a:cubicBezTo>
                      <a:pt x="1115713" y="204502"/>
                      <a:pt x="1121447" y="204388"/>
                      <a:pt x="1126841" y="203026"/>
                    </a:cubicBezTo>
                    <a:cubicBezTo>
                      <a:pt x="1133994" y="201266"/>
                      <a:pt x="1140977" y="198995"/>
                      <a:pt x="1148017" y="196894"/>
                    </a:cubicBezTo>
                    <a:cubicBezTo>
                      <a:pt x="1115316" y="185483"/>
                      <a:pt x="1083637" y="183950"/>
                      <a:pt x="1050028" y="193261"/>
                    </a:cubicBezTo>
                    <a:cubicBezTo>
                      <a:pt x="1052242" y="220171"/>
                      <a:pt x="1054399" y="246230"/>
                      <a:pt x="1056727" y="274502"/>
                    </a:cubicBezTo>
                    <a:close/>
                    <a:moveTo>
                      <a:pt x="802443" y="894514"/>
                    </a:moveTo>
                    <a:cubicBezTo>
                      <a:pt x="776157" y="912341"/>
                      <a:pt x="750950" y="929429"/>
                      <a:pt x="724040" y="947710"/>
                    </a:cubicBezTo>
                    <a:cubicBezTo>
                      <a:pt x="738460" y="961109"/>
                      <a:pt x="754243" y="973825"/>
                      <a:pt x="774057" y="981319"/>
                    </a:cubicBezTo>
                    <a:cubicBezTo>
                      <a:pt x="785127" y="985464"/>
                      <a:pt x="793245" y="983136"/>
                      <a:pt x="796993" y="971725"/>
                    </a:cubicBezTo>
                    <a:cubicBezTo>
                      <a:pt x="805282" y="946461"/>
                      <a:pt x="807950" y="920800"/>
                      <a:pt x="802386" y="894514"/>
                    </a:cubicBezTo>
                    <a:close/>
                    <a:moveTo>
                      <a:pt x="621282" y="1018619"/>
                    </a:moveTo>
                    <a:cubicBezTo>
                      <a:pt x="647056" y="996762"/>
                      <a:pt x="663294" y="967864"/>
                      <a:pt x="666075" y="942941"/>
                    </a:cubicBezTo>
                    <a:cubicBezTo>
                      <a:pt x="650804" y="928578"/>
                      <a:pt x="636099" y="914725"/>
                      <a:pt x="618670" y="898261"/>
                    </a:cubicBezTo>
                    <a:cubicBezTo>
                      <a:pt x="613788" y="940159"/>
                      <a:pt x="605783" y="978027"/>
                      <a:pt x="621282" y="1018619"/>
                    </a:cubicBezTo>
                    <a:close/>
                    <a:moveTo>
                      <a:pt x="651144" y="874417"/>
                    </a:moveTo>
                    <a:cubicBezTo>
                      <a:pt x="675727" y="915066"/>
                      <a:pt x="696448" y="915974"/>
                      <a:pt x="726368" y="900986"/>
                    </a:cubicBezTo>
                    <a:cubicBezTo>
                      <a:pt x="742888" y="892698"/>
                      <a:pt x="756230" y="877823"/>
                      <a:pt x="770423" y="865277"/>
                    </a:cubicBezTo>
                    <a:cubicBezTo>
                      <a:pt x="773659" y="862381"/>
                      <a:pt x="774681" y="856931"/>
                      <a:pt x="779109" y="847734"/>
                    </a:cubicBezTo>
                    <a:cubicBezTo>
                      <a:pt x="737836" y="878221"/>
                      <a:pt x="696448" y="880719"/>
                      <a:pt x="651144" y="874417"/>
                    </a:cubicBezTo>
                    <a:close/>
                    <a:moveTo>
                      <a:pt x="858591" y="713581"/>
                    </a:moveTo>
                    <a:cubicBezTo>
                      <a:pt x="881016" y="712899"/>
                      <a:pt x="893052" y="700296"/>
                      <a:pt x="896855" y="675600"/>
                    </a:cubicBezTo>
                    <a:cubicBezTo>
                      <a:pt x="900262" y="653345"/>
                      <a:pt x="889248" y="642785"/>
                      <a:pt x="863984" y="645510"/>
                    </a:cubicBezTo>
                    <a:cubicBezTo>
                      <a:pt x="862224" y="667992"/>
                      <a:pt x="860407" y="690701"/>
                      <a:pt x="858591" y="713581"/>
                    </a:cubicBezTo>
                    <a:close/>
                    <a:moveTo>
                      <a:pt x="506431" y="678211"/>
                    </a:moveTo>
                    <a:cubicBezTo>
                      <a:pt x="493544" y="683718"/>
                      <a:pt x="483665" y="686443"/>
                      <a:pt x="475547" y="691894"/>
                    </a:cubicBezTo>
                    <a:cubicBezTo>
                      <a:pt x="466463" y="697968"/>
                      <a:pt x="462092" y="708017"/>
                      <a:pt x="464987" y="719087"/>
                    </a:cubicBezTo>
                    <a:cubicBezTo>
                      <a:pt x="468110" y="731123"/>
                      <a:pt x="478158" y="734246"/>
                      <a:pt x="489172" y="734132"/>
                    </a:cubicBezTo>
                    <a:cubicBezTo>
                      <a:pt x="495134" y="734075"/>
                      <a:pt x="501038" y="732543"/>
                      <a:pt x="506431" y="731805"/>
                    </a:cubicBezTo>
                    <a:lnTo>
                      <a:pt x="506431" y="678211"/>
                    </a:lnTo>
                    <a:close/>
                    <a:moveTo>
                      <a:pt x="1045883" y="155053"/>
                    </a:moveTo>
                    <a:cubicBezTo>
                      <a:pt x="1050879" y="155053"/>
                      <a:pt x="1053320" y="155678"/>
                      <a:pt x="1053831" y="154940"/>
                    </a:cubicBezTo>
                    <a:cubicBezTo>
                      <a:pt x="1055477" y="152555"/>
                      <a:pt x="1057635" y="149546"/>
                      <a:pt x="1057465" y="146991"/>
                    </a:cubicBezTo>
                    <a:cubicBezTo>
                      <a:pt x="1055251" y="118889"/>
                      <a:pt x="1053491" y="90616"/>
                      <a:pt x="1044861" y="63649"/>
                    </a:cubicBezTo>
                    <a:cubicBezTo>
                      <a:pt x="1043215" y="63820"/>
                      <a:pt x="1041625" y="64047"/>
                      <a:pt x="1039979" y="64217"/>
                    </a:cubicBezTo>
                    <a:cubicBezTo>
                      <a:pt x="1041966" y="94534"/>
                      <a:pt x="1043953" y="124907"/>
                      <a:pt x="1045940" y="155053"/>
                    </a:cubicBezTo>
                    <a:close/>
                    <a:moveTo>
                      <a:pt x="1105835" y="152782"/>
                    </a:moveTo>
                    <a:cubicBezTo>
                      <a:pt x="1120823" y="140974"/>
                      <a:pt x="1122469" y="124055"/>
                      <a:pt x="1112193" y="107818"/>
                    </a:cubicBezTo>
                    <a:cubicBezTo>
                      <a:pt x="1101463" y="120990"/>
                      <a:pt x="1103393" y="135296"/>
                      <a:pt x="1105835" y="152782"/>
                    </a:cubicBezTo>
                    <a:close/>
                    <a:moveTo>
                      <a:pt x="1155908" y="154088"/>
                    </a:moveTo>
                    <a:cubicBezTo>
                      <a:pt x="1157611" y="154485"/>
                      <a:pt x="1159258" y="154883"/>
                      <a:pt x="1160961" y="155337"/>
                    </a:cubicBezTo>
                    <a:cubicBezTo>
                      <a:pt x="1168608" y="145078"/>
                      <a:pt x="1170856" y="133042"/>
                      <a:pt x="1167717" y="119230"/>
                    </a:cubicBezTo>
                    <a:cubicBezTo>
                      <a:pt x="1162834" y="133593"/>
                      <a:pt x="1159371" y="143812"/>
                      <a:pt x="1155908" y="154088"/>
                    </a:cubicBezTo>
                    <a:close/>
                    <a:moveTo>
                      <a:pt x="1220402" y="144721"/>
                    </a:moveTo>
                    <a:cubicBezTo>
                      <a:pt x="1215860" y="152158"/>
                      <a:pt x="1211375" y="159595"/>
                      <a:pt x="1205073" y="169984"/>
                    </a:cubicBezTo>
                    <a:cubicBezTo>
                      <a:pt x="1216501" y="164835"/>
                      <a:pt x="1221611" y="156416"/>
                      <a:pt x="1220402" y="144721"/>
                    </a:cubicBezTo>
                    <a:close/>
                    <a:moveTo>
                      <a:pt x="862224" y="752072"/>
                    </a:moveTo>
                    <a:cubicBezTo>
                      <a:pt x="844682" y="747474"/>
                      <a:pt x="846044" y="757806"/>
                      <a:pt x="843603" y="771999"/>
                    </a:cubicBezTo>
                    <a:cubicBezTo>
                      <a:pt x="851892" y="763143"/>
                      <a:pt x="856433" y="758261"/>
                      <a:pt x="862224" y="752072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A28C7CE4-1931-E4BC-D386-46E5D653DA2E}"/>
                  </a:ext>
                </a:extLst>
              </p:cNvPr>
              <p:cNvSpPr/>
              <p:nvPr/>
            </p:nvSpPr>
            <p:spPr>
              <a:xfrm>
                <a:off x="10704184" y="3104347"/>
                <a:ext cx="937983" cy="2258849"/>
              </a:xfrm>
              <a:custGeom>
                <a:avLst/>
                <a:gdLst>
                  <a:gd name="csX0" fmla="*/ 672718 w 937983"/>
                  <a:gd name="csY0" fmla="*/ 1777857 h 2258849"/>
                  <a:gd name="csX1" fmla="*/ 622361 w 937983"/>
                  <a:gd name="csY1" fmla="*/ 1984225 h 2258849"/>
                  <a:gd name="csX2" fmla="*/ 626051 w 937983"/>
                  <a:gd name="csY2" fmla="*/ 2011533 h 2258849"/>
                  <a:gd name="csX3" fmla="*/ 654323 w 937983"/>
                  <a:gd name="csY3" fmla="*/ 2055985 h 2258849"/>
                  <a:gd name="csX4" fmla="*/ 749985 w 937983"/>
                  <a:gd name="csY4" fmla="*/ 2188379 h 2258849"/>
                  <a:gd name="csX5" fmla="*/ 759863 w 937983"/>
                  <a:gd name="csY5" fmla="*/ 2216254 h 2258849"/>
                  <a:gd name="csX6" fmla="*/ 723359 w 937983"/>
                  <a:gd name="csY6" fmla="*/ 2239076 h 2258849"/>
                  <a:gd name="csX7" fmla="*/ 505012 w 937983"/>
                  <a:gd name="csY7" fmla="*/ 2181963 h 2258849"/>
                  <a:gd name="csX8" fmla="*/ 429902 w 937983"/>
                  <a:gd name="csY8" fmla="*/ 2183553 h 2258849"/>
                  <a:gd name="csX9" fmla="*/ 254816 w 937983"/>
                  <a:gd name="csY9" fmla="*/ 2243051 h 2258849"/>
                  <a:gd name="csX10" fmla="*/ 196624 w 937983"/>
                  <a:gd name="csY10" fmla="*/ 2257812 h 2258849"/>
                  <a:gd name="csX11" fmla="*/ 167840 w 937983"/>
                  <a:gd name="csY11" fmla="*/ 2250147 h 2258849"/>
                  <a:gd name="csX12" fmla="*/ 163299 w 937983"/>
                  <a:gd name="csY12" fmla="*/ 2222386 h 2258849"/>
                  <a:gd name="csX13" fmla="*/ 168748 w 937983"/>
                  <a:gd name="csY13" fmla="*/ 2214494 h 2258849"/>
                  <a:gd name="csX14" fmla="*/ 287800 w 937983"/>
                  <a:gd name="csY14" fmla="*/ 2031119 h 2258849"/>
                  <a:gd name="csX15" fmla="*/ 296146 w 937983"/>
                  <a:gd name="csY15" fmla="*/ 1976561 h 2258849"/>
                  <a:gd name="csX16" fmla="*/ 260493 w 937983"/>
                  <a:gd name="csY16" fmla="*/ 1827079 h 2258849"/>
                  <a:gd name="csX17" fmla="*/ 233583 w 937983"/>
                  <a:gd name="csY17" fmla="*/ 1796876 h 2258849"/>
                  <a:gd name="csX18" fmla="*/ 91027 w 937983"/>
                  <a:gd name="csY18" fmla="*/ 1790063 h 2258849"/>
                  <a:gd name="csX19" fmla="*/ 59689 w 937983"/>
                  <a:gd name="csY19" fmla="*/ 1807208 h 2258849"/>
                  <a:gd name="csX20" fmla="*/ 31303 w 937983"/>
                  <a:gd name="csY20" fmla="*/ 1817598 h 2258849"/>
                  <a:gd name="csX21" fmla="*/ 418 w 937983"/>
                  <a:gd name="csY21" fmla="*/ 1787281 h 2258849"/>
                  <a:gd name="csX22" fmla="*/ 20459 w 937983"/>
                  <a:gd name="csY22" fmla="*/ 1673793 h 2258849"/>
                  <a:gd name="csX23" fmla="*/ 210590 w 937983"/>
                  <a:gd name="csY23" fmla="*/ 1197756 h 2258849"/>
                  <a:gd name="csX24" fmla="*/ 222682 w 937983"/>
                  <a:gd name="csY24" fmla="*/ 1176239 h 2258849"/>
                  <a:gd name="csX25" fmla="*/ 153136 w 937983"/>
                  <a:gd name="csY25" fmla="*/ 1084495 h 2258849"/>
                  <a:gd name="csX26" fmla="*/ 111011 w 937983"/>
                  <a:gd name="csY26" fmla="*/ 877900 h 2258849"/>
                  <a:gd name="csX27" fmla="*/ 187484 w 937983"/>
                  <a:gd name="csY27" fmla="*/ 655749 h 2258849"/>
                  <a:gd name="csX28" fmla="*/ 233980 w 937983"/>
                  <a:gd name="csY28" fmla="*/ 558612 h 2258849"/>
                  <a:gd name="csX29" fmla="*/ 273891 w 937983"/>
                  <a:gd name="csY29" fmla="*/ 464937 h 2258849"/>
                  <a:gd name="csX30" fmla="*/ 236365 w 937983"/>
                  <a:gd name="csY30" fmla="*/ 386648 h 2258849"/>
                  <a:gd name="csX31" fmla="*/ 295748 w 937983"/>
                  <a:gd name="csY31" fmla="*/ 319202 h 2258849"/>
                  <a:gd name="csX32" fmla="*/ 373129 w 937983"/>
                  <a:gd name="csY32" fmla="*/ 154278 h 2258849"/>
                  <a:gd name="csX33" fmla="*/ 341337 w 937983"/>
                  <a:gd name="csY33" fmla="*/ 69403 h 2258849"/>
                  <a:gd name="csX34" fmla="*/ 339804 w 937983"/>
                  <a:gd name="csY34" fmla="*/ 43175 h 2258849"/>
                  <a:gd name="csX35" fmla="*/ 369893 w 937983"/>
                  <a:gd name="csY35" fmla="*/ 19500 h 2258849"/>
                  <a:gd name="csX36" fmla="*/ 458913 w 937983"/>
                  <a:gd name="csY36" fmla="*/ 96768 h 2258849"/>
                  <a:gd name="csX37" fmla="*/ 464874 w 937983"/>
                  <a:gd name="csY37" fmla="*/ 124984 h 2258849"/>
                  <a:gd name="csX38" fmla="*/ 467883 w 937983"/>
                  <a:gd name="csY38" fmla="*/ 127084 h 2258849"/>
                  <a:gd name="csX39" fmla="*/ 468791 w 937983"/>
                  <a:gd name="csY39" fmla="*/ 115787 h 2258849"/>
                  <a:gd name="csX40" fmla="*/ 517558 w 937983"/>
                  <a:gd name="csY40" fmla="*/ 12177 h 2258849"/>
                  <a:gd name="csX41" fmla="*/ 576148 w 937983"/>
                  <a:gd name="csY41" fmla="*/ 26711 h 2258849"/>
                  <a:gd name="csX42" fmla="*/ 560422 w 937983"/>
                  <a:gd name="csY42" fmla="*/ 126914 h 2258849"/>
                  <a:gd name="csX43" fmla="*/ 544639 w 937983"/>
                  <a:gd name="csY43" fmla="*/ 147466 h 2258849"/>
                  <a:gd name="csX44" fmla="*/ 621396 w 937983"/>
                  <a:gd name="csY44" fmla="*/ 215365 h 2258849"/>
                  <a:gd name="csX45" fmla="*/ 641322 w 937983"/>
                  <a:gd name="csY45" fmla="*/ 315909 h 2258849"/>
                  <a:gd name="csX46" fmla="*/ 703829 w 937983"/>
                  <a:gd name="csY46" fmla="*/ 377224 h 2258849"/>
                  <a:gd name="csX47" fmla="*/ 649044 w 937983"/>
                  <a:gd name="csY47" fmla="*/ 450176 h 2258849"/>
                  <a:gd name="csX48" fmla="*/ 654607 w 937983"/>
                  <a:gd name="csY48" fmla="*/ 468514 h 2258849"/>
                  <a:gd name="csX49" fmla="*/ 709279 w 937983"/>
                  <a:gd name="csY49" fmla="*/ 580810 h 2258849"/>
                  <a:gd name="csX50" fmla="*/ 773489 w 937983"/>
                  <a:gd name="csY50" fmla="*/ 684420 h 2258849"/>
                  <a:gd name="csX51" fmla="*/ 851040 w 937983"/>
                  <a:gd name="csY51" fmla="*/ 958914 h 2258849"/>
                  <a:gd name="csX52" fmla="*/ 782572 w 937983"/>
                  <a:gd name="csY52" fmla="*/ 1178964 h 2258849"/>
                  <a:gd name="csX53" fmla="*/ 781096 w 937983"/>
                  <a:gd name="csY53" fmla="*/ 1205307 h 2258849"/>
                  <a:gd name="csX54" fmla="*/ 913887 w 937983"/>
                  <a:gd name="csY54" fmla="*/ 1612479 h 2258849"/>
                  <a:gd name="csX55" fmla="*/ 937675 w 937983"/>
                  <a:gd name="csY55" fmla="*/ 1808060 h 2258849"/>
                  <a:gd name="csX56" fmla="*/ 936823 w 937983"/>
                  <a:gd name="csY56" fmla="*/ 1824751 h 2258849"/>
                  <a:gd name="csX57" fmla="*/ 896742 w 937983"/>
                  <a:gd name="csY57" fmla="*/ 1843827 h 2258849"/>
                  <a:gd name="csX58" fmla="*/ 864098 w 937983"/>
                  <a:gd name="csY58" fmla="*/ 1829236 h 2258849"/>
                  <a:gd name="csX59" fmla="*/ 702864 w 937983"/>
                  <a:gd name="csY59" fmla="*/ 1782001 h 2258849"/>
                  <a:gd name="csX60" fmla="*/ 672547 w 937983"/>
                  <a:gd name="csY60" fmla="*/ 1777914 h 2258849"/>
                  <a:gd name="csX61" fmla="*/ 753107 w 937983"/>
                  <a:gd name="csY61" fmla="*/ 1152281 h 2258849"/>
                  <a:gd name="csX62" fmla="*/ 766733 w 937983"/>
                  <a:gd name="csY62" fmla="*/ 1130197 h 2258849"/>
                  <a:gd name="csX63" fmla="*/ 812378 w 937983"/>
                  <a:gd name="csY63" fmla="*/ 957325 h 2258849"/>
                  <a:gd name="csX64" fmla="*/ 724778 w 937983"/>
                  <a:gd name="csY64" fmla="*/ 682092 h 2258849"/>
                  <a:gd name="csX65" fmla="*/ 670844 w 937983"/>
                  <a:gd name="csY65" fmla="*/ 652059 h 2258849"/>
                  <a:gd name="csX66" fmla="*/ 670560 w 937983"/>
                  <a:gd name="csY66" fmla="*/ 689188 h 2258849"/>
                  <a:gd name="csX67" fmla="*/ 652904 w 937983"/>
                  <a:gd name="csY67" fmla="*/ 712976 h 2258849"/>
                  <a:gd name="csX68" fmla="*/ 624972 w 937983"/>
                  <a:gd name="csY68" fmla="*/ 704120 h 2258849"/>
                  <a:gd name="csX69" fmla="*/ 609927 w 937983"/>
                  <a:gd name="csY69" fmla="*/ 685385 h 2258849"/>
                  <a:gd name="csX70" fmla="*/ 599311 w 937983"/>
                  <a:gd name="csY70" fmla="*/ 672214 h 2258849"/>
                  <a:gd name="csX71" fmla="*/ 587445 w 937983"/>
                  <a:gd name="csY71" fmla="*/ 695888 h 2258849"/>
                  <a:gd name="csX72" fmla="*/ 537940 w 937983"/>
                  <a:gd name="csY72" fmla="*/ 695888 h 2258849"/>
                  <a:gd name="csX73" fmla="*/ 522271 w 937983"/>
                  <a:gd name="csY73" fmla="*/ 653308 h 2258849"/>
                  <a:gd name="csX74" fmla="*/ 516082 w 937983"/>
                  <a:gd name="csY74" fmla="*/ 625036 h 2258849"/>
                  <a:gd name="csX75" fmla="*/ 395895 w 937983"/>
                  <a:gd name="csY75" fmla="*/ 629975 h 2258849"/>
                  <a:gd name="csX76" fmla="*/ 384768 w 937983"/>
                  <a:gd name="csY76" fmla="*/ 658758 h 2258849"/>
                  <a:gd name="csX77" fmla="*/ 361094 w 937983"/>
                  <a:gd name="csY77" fmla="*/ 697364 h 2258849"/>
                  <a:gd name="csX78" fmla="*/ 317265 w 937983"/>
                  <a:gd name="csY78" fmla="*/ 692538 h 2258849"/>
                  <a:gd name="csX79" fmla="*/ 309544 w 937983"/>
                  <a:gd name="csY79" fmla="*/ 678345 h 2258849"/>
                  <a:gd name="csX80" fmla="*/ 275481 w 937983"/>
                  <a:gd name="csY80" fmla="*/ 687996 h 2258849"/>
                  <a:gd name="csX81" fmla="*/ 260152 w 937983"/>
                  <a:gd name="csY81" fmla="*/ 647347 h 2258849"/>
                  <a:gd name="csX82" fmla="*/ 209114 w 937983"/>
                  <a:gd name="csY82" fmla="*/ 692651 h 2258849"/>
                  <a:gd name="csX83" fmla="*/ 159097 w 937983"/>
                  <a:gd name="csY83" fmla="*/ 814145 h 2258849"/>
                  <a:gd name="csX84" fmla="*/ 170736 w 937983"/>
                  <a:gd name="csY84" fmla="*/ 1031697 h 2258849"/>
                  <a:gd name="csX85" fmla="*/ 241928 w 937983"/>
                  <a:gd name="csY85" fmla="*/ 1140302 h 2258849"/>
                  <a:gd name="csX86" fmla="*/ 266851 w 937983"/>
                  <a:gd name="csY86" fmla="*/ 1093692 h 2258849"/>
                  <a:gd name="csX87" fmla="*/ 267022 w 937983"/>
                  <a:gd name="csY87" fmla="*/ 1004786 h 2258849"/>
                  <a:gd name="csX88" fmla="*/ 240055 w 937983"/>
                  <a:gd name="csY88" fmla="*/ 734663 h 2258849"/>
                  <a:gd name="csX89" fmla="*/ 238408 w 937983"/>
                  <a:gd name="csY89" fmla="*/ 710819 h 2258849"/>
                  <a:gd name="csX90" fmla="*/ 253567 w 937983"/>
                  <a:gd name="csY90" fmla="*/ 695206 h 2258849"/>
                  <a:gd name="csX91" fmla="*/ 271166 w 937983"/>
                  <a:gd name="csY91" fmla="*/ 704574 h 2258849"/>
                  <a:gd name="csX92" fmla="*/ 277014 w 937983"/>
                  <a:gd name="csY92" fmla="*/ 722457 h 2258849"/>
                  <a:gd name="csX93" fmla="*/ 303299 w 937983"/>
                  <a:gd name="csY93" fmla="*/ 1062297 h 2258849"/>
                  <a:gd name="csX94" fmla="*/ 303754 w 937983"/>
                  <a:gd name="csY94" fmla="*/ 1074162 h 2258849"/>
                  <a:gd name="csX95" fmla="*/ 679247 w 937983"/>
                  <a:gd name="csY95" fmla="*/ 1074162 h 2258849"/>
                  <a:gd name="csX96" fmla="*/ 680779 w 937983"/>
                  <a:gd name="csY96" fmla="*/ 1052816 h 2258849"/>
                  <a:gd name="csX97" fmla="*/ 700309 w 937983"/>
                  <a:gd name="csY97" fmla="*/ 753001 h 2258849"/>
                  <a:gd name="csX98" fmla="*/ 722337 w 937983"/>
                  <a:gd name="csY98" fmla="*/ 724047 h 2258849"/>
                  <a:gd name="csX99" fmla="*/ 738687 w 937983"/>
                  <a:gd name="csY99" fmla="*/ 756123 h 2258849"/>
                  <a:gd name="csX100" fmla="*/ 731023 w 937983"/>
                  <a:gd name="csY100" fmla="*/ 859222 h 2258849"/>
                  <a:gd name="csX101" fmla="*/ 715240 w 937983"/>
                  <a:gd name="csY101" fmla="*/ 1070188 h 2258849"/>
                  <a:gd name="csX102" fmla="*/ 717909 w 937983"/>
                  <a:gd name="csY102" fmla="*/ 1098234 h 2258849"/>
                  <a:gd name="csX103" fmla="*/ 752937 w 937983"/>
                  <a:gd name="csY103" fmla="*/ 1152452 h 2258849"/>
                  <a:gd name="csX104" fmla="*/ 502230 w 937983"/>
                  <a:gd name="csY104" fmla="*/ 243354 h 2258849"/>
                  <a:gd name="csX105" fmla="*/ 447047 w 937983"/>
                  <a:gd name="csY105" fmla="*/ 250224 h 2258849"/>
                  <a:gd name="csX106" fmla="*/ 352351 w 937983"/>
                  <a:gd name="csY106" fmla="*/ 309721 h 2258849"/>
                  <a:gd name="csX107" fmla="*/ 343381 w 937983"/>
                  <a:gd name="csY107" fmla="*/ 390338 h 2258849"/>
                  <a:gd name="csX108" fmla="*/ 348660 w 937983"/>
                  <a:gd name="csY108" fmla="*/ 411287 h 2258849"/>
                  <a:gd name="csX109" fmla="*/ 457153 w 937983"/>
                  <a:gd name="csY109" fmla="*/ 505019 h 2258849"/>
                  <a:gd name="csX110" fmla="*/ 542255 w 937983"/>
                  <a:gd name="csY110" fmla="*/ 476519 h 2258849"/>
                  <a:gd name="csX111" fmla="*/ 591363 w 937983"/>
                  <a:gd name="csY111" fmla="*/ 384604 h 2258849"/>
                  <a:gd name="csX112" fmla="*/ 583301 w 937983"/>
                  <a:gd name="csY112" fmla="*/ 329421 h 2258849"/>
                  <a:gd name="csX113" fmla="*/ 502230 w 937983"/>
                  <a:gd name="csY113" fmla="*/ 243468 h 2258849"/>
                  <a:gd name="csX114" fmla="*/ 199576 w 937983"/>
                  <a:gd name="csY114" fmla="*/ 1294894 h 2258849"/>
                  <a:gd name="csX115" fmla="*/ 373016 w 937983"/>
                  <a:gd name="csY115" fmla="*/ 1288876 h 2258849"/>
                  <a:gd name="csX116" fmla="*/ 405035 w 937983"/>
                  <a:gd name="csY116" fmla="*/ 1115379 h 2258849"/>
                  <a:gd name="csX117" fmla="*/ 311986 w 937983"/>
                  <a:gd name="csY117" fmla="*/ 1115095 h 2258849"/>
                  <a:gd name="csX118" fmla="*/ 291831 w 937983"/>
                  <a:gd name="csY118" fmla="*/ 1128778 h 2258849"/>
                  <a:gd name="csX119" fmla="*/ 199576 w 937983"/>
                  <a:gd name="csY119" fmla="*/ 1294894 h 2258849"/>
                  <a:gd name="csX120" fmla="*/ 176129 w 937983"/>
                  <a:gd name="csY120" fmla="*/ 1740785 h 2258849"/>
                  <a:gd name="csX121" fmla="*/ 281783 w 937983"/>
                  <a:gd name="csY121" fmla="*/ 1776892 h 2258849"/>
                  <a:gd name="csX122" fmla="*/ 436260 w 937983"/>
                  <a:gd name="csY122" fmla="*/ 1769966 h 2258849"/>
                  <a:gd name="csX123" fmla="*/ 337420 w 937983"/>
                  <a:gd name="csY123" fmla="*/ 1644896 h 2258849"/>
                  <a:gd name="csX124" fmla="*/ 176129 w 937983"/>
                  <a:gd name="csY124" fmla="*/ 1740785 h 2258849"/>
                  <a:gd name="csX125" fmla="*/ 486561 w 937983"/>
                  <a:gd name="csY125" fmla="*/ 1796592 h 2258849"/>
                  <a:gd name="csX126" fmla="*/ 487583 w 937983"/>
                  <a:gd name="csY126" fmla="*/ 1982181 h 2258849"/>
                  <a:gd name="csX127" fmla="*/ 583585 w 937983"/>
                  <a:gd name="csY127" fmla="*/ 1982181 h 2258849"/>
                  <a:gd name="csX128" fmla="*/ 632863 w 937983"/>
                  <a:gd name="csY128" fmla="*/ 1776211 h 2258849"/>
                  <a:gd name="csX129" fmla="*/ 486561 w 937983"/>
                  <a:gd name="csY129" fmla="*/ 1796592 h 2258849"/>
                  <a:gd name="csX130" fmla="*/ 753107 w 937983"/>
                  <a:gd name="csY130" fmla="*/ 1238973 h 2258849"/>
                  <a:gd name="csX131" fmla="*/ 684583 w 937983"/>
                  <a:gd name="csY131" fmla="*/ 1327595 h 2258849"/>
                  <a:gd name="csX132" fmla="*/ 730796 w 937983"/>
                  <a:gd name="csY132" fmla="*/ 1442729 h 2258849"/>
                  <a:gd name="csX133" fmla="*/ 823222 w 937983"/>
                  <a:gd name="csY133" fmla="*/ 1461634 h 2258849"/>
                  <a:gd name="csX134" fmla="*/ 838210 w 937983"/>
                  <a:gd name="csY134" fmla="*/ 1457944 h 2258849"/>
                  <a:gd name="csX135" fmla="*/ 753107 w 937983"/>
                  <a:gd name="csY135" fmla="*/ 1238916 h 2258849"/>
                  <a:gd name="csX136" fmla="*/ 339406 w 937983"/>
                  <a:gd name="csY136" fmla="*/ 1987518 h 2258849"/>
                  <a:gd name="csX137" fmla="*/ 445685 w 937983"/>
                  <a:gd name="csY137" fmla="*/ 1982635 h 2258849"/>
                  <a:gd name="csX138" fmla="*/ 445685 w 937983"/>
                  <a:gd name="csY138" fmla="*/ 1808514 h 2258849"/>
                  <a:gd name="csX139" fmla="*/ 301312 w 937983"/>
                  <a:gd name="csY139" fmla="*/ 1824070 h 2258849"/>
                  <a:gd name="csX140" fmla="*/ 332594 w 937983"/>
                  <a:gd name="csY140" fmla="*/ 1965036 h 2258849"/>
                  <a:gd name="csX141" fmla="*/ 339406 w 937983"/>
                  <a:gd name="csY141" fmla="*/ 1987518 h 2258849"/>
                  <a:gd name="csX142" fmla="*/ 414062 w 937983"/>
                  <a:gd name="csY142" fmla="*/ 1488204 h 2258849"/>
                  <a:gd name="csX143" fmla="*/ 481281 w 937983"/>
                  <a:gd name="csY143" fmla="*/ 1534871 h 2258849"/>
                  <a:gd name="csX144" fmla="*/ 528629 w 937983"/>
                  <a:gd name="csY144" fmla="*/ 1456809 h 2258849"/>
                  <a:gd name="csX145" fmla="*/ 470154 w 937983"/>
                  <a:gd name="csY145" fmla="*/ 1415933 h 2258849"/>
                  <a:gd name="csX146" fmla="*/ 414062 w 937983"/>
                  <a:gd name="csY146" fmla="*/ 1488147 h 2258849"/>
                  <a:gd name="csX147" fmla="*/ 736132 w 937983"/>
                  <a:gd name="csY147" fmla="*/ 1571716 h 2258849"/>
                  <a:gd name="csX148" fmla="*/ 689295 w 937983"/>
                  <a:gd name="csY148" fmla="*/ 1619348 h 2258849"/>
                  <a:gd name="csX149" fmla="*/ 728184 w 937983"/>
                  <a:gd name="csY149" fmla="*/ 1665107 h 2258849"/>
                  <a:gd name="csX150" fmla="*/ 776725 w 937983"/>
                  <a:gd name="csY150" fmla="*/ 1616283 h 2258849"/>
                  <a:gd name="csX151" fmla="*/ 736132 w 937983"/>
                  <a:gd name="csY151" fmla="*/ 1571660 h 2258849"/>
                  <a:gd name="csX152" fmla="*/ 106923 w 937983"/>
                  <a:gd name="csY152" fmla="*/ 1521075 h 2258849"/>
                  <a:gd name="csX153" fmla="*/ 202982 w 937983"/>
                  <a:gd name="csY153" fmla="*/ 1515852 h 2258849"/>
                  <a:gd name="csX154" fmla="*/ 195943 w 937983"/>
                  <a:gd name="csY154" fmla="*/ 1468901 h 2258849"/>
                  <a:gd name="csX155" fmla="*/ 133720 w 937983"/>
                  <a:gd name="csY155" fmla="*/ 1464189 h 2258849"/>
                  <a:gd name="csX156" fmla="*/ 123728 w 937983"/>
                  <a:gd name="csY156" fmla="*/ 1473443 h 2258849"/>
                  <a:gd name="csX157" fmla="*/ 106867 w 937983"/>
                  <a:gd name="csY157" fmla="*/ 1521132 h 2258849"/>
                  <a:gd name="csX158" fmla="*/ 411678 w 937983"/>
                  <a:gd name="csY158" fmla="*/ 537890 h 2258849"/>
                  <a:gd name="csX159" fmla="*/ 404752 w 937983"/>
                  <a:gd name="csY159" fmla="*/ 591597 h 2258849"/>
                  <a:gd name="csX160" fmla="*/ 511143 w 937983"/>
                  <a:gd name="csY160" fmla="*/ 588134 h 2258849"/>
                  <a:gd name="csX161" fmla="*/ 511143 w 937983"/>
                  <a:gd name="csY161" fmla="*/ 546349 h 2258849"/>
                  <a:gd name="csX162" fmla="*/ 411678 w 937983"/>
                  <a:gd name="csY162" fmla="*/ 537833 h 2258849"/>
                  <a:gd name="csX163" fmla="*/ 603512 w 937983"/>
                  <a:gd name="csY163" fmla="*/ 290078 h 2258849"/>
                  <a:gd name="csX164" fmla="*/ 532263 w 937983"/>
                  <a:gd name="csY164" fmla="*/ 187377 h 2258849"/>
                  <a:gd name="csX165" fmla="*/ 526018 w 937983"/>
                  <a:gd name="csY165" fmla="*/ 209518 h 2258849"/>
                  <a:gd name="csX166" fmla="*/ 603512 w 937983"/>
                  <a:gd name="csY166" fmla="*/ 290078 h 2258849"/>
                  <a:gd name="csX167" fmla="*/ 600673 w 937983"/>
                  <a:gd name="csY167" fmla="*/ 1116572 h 2258849"/>
                  <a:gd name="csX168" fmla="*/ 638484 w 937983"/>
                  <a:gd name="csY168" fmla="*/ 1151543 h 2258849"/>
                  <a:gd name="csX169" fmla="*/ 688614 w 937983"/>
                  <a:gd name="csY169" fmla="*/ 1119297 h 2258849"/>
                  <a:gd name="csX170" fmla="*/ 600617 w 937983"/>
                  <a:gd name="csY170" fmla="*/ 1116572 h 2258849"/>
                  <a:gd name="csX171" fmla="*/ 410486 w 937983"/>
                  <a:gd name="csY171" fmla="*/ 185106 h 2258849"/>
                  <a:gd name="csX172" fmla="*/ 341110 w 937983"/>
                  <a:gd name="csY172" fmla="*/ 261919 h 2258849"/>
                  <a:gd name="csX173" fmla="*/ 408783 w 937983"/>
                  <a:gd name="csY173" fmla="*/ 216728 h 2258849"/>
                  <a:gd name="csX174" fmla="*/ 410486 w 937983"/>
                  <a:gd name="csY174" fmla="*/ 185106 h 2258849"/>
                  <a:gd name="csX175" fmla="*/ 504217 w 937983"/>
                  <a:gd name="csY175" fmla="*/ 124643 h 2258849"/>
                  <a:gd name="csX176" fmla="*/ 539927 w 937983"/>
                  <a:gd name="csY176" fmla="*/ 42891 h 2258849"/>
                  <a:gd name="csX177" fmla="*/ 504217 w 937983"/>
                  <a:gd name="csY177" fmla="*/ 124643 h 2258849"/>
                  <a:gd name="csX178" fmla="*/ 300972 w 937983"/>
                  <a:gd name="csY178" fmla="*/ 361838 h 2258849"/>
                  <a:gd name="csX179" fmla="*/ 275027 w 937983"/>
                  <a:gd name="csY179" fmla="*/ 387272 h 2258849"/>
                  <a:gd name="csX180" fmla="*/ 278092 w 937983"/>
                  <a:gd name="csY180" fmla="*/ 423550 h 2258849"/>
                  <a:gd name="csX181" fmla="*/ 312667 w 937983"/>
                  <a:gd name="csY181" fmla="*/ 424799 h 2258849"/>
                  <a:gd name="csX182" fmla="*/ 304151 w 937983"/>
                  <a:gd name="csY182" fmla="*/ 372341 h 2258849"/>
                  <a:gd name="csX183" fmla="*/ 300972 w 937983"/>
                  <a:gd name="csY183" fmla="*/ 361838 h 2258849"/>
                  <a:gd name="csX184" fmla="*/ 423033 w 937983"/>
                  <a:gd name="csY184" fmla="*/ 139688 h 2258849"/>
                  <a:gd name="csX185" fmla="*/ 379828 w 937983"/>
                  <a:gd name="csY185" fmla="*/ 63556 h 2258849"/>
                  <a:gd name="csX186" fmla="*/ 423033 w 937983"/>
                  <a:gd name="csY186" fmla="*/ 139688 h 2258849"/>
                  <a:gd name="csX187" fmla="*/ 624064 w 937983"/>
                  <a:gd name="csY187" fmla="*/ 415488 h 2258849"/>
                  <a:gd name="csX188" fmla="*/ 666757 w 937983"/>
                  <a:gd name="csY188" fmla="*/ 382390 h 2258849"/>
                  <a:gd name="csX189" fmla="*/ 636043 w 937983"/>
                  <a:gd name="csY189" fmla="*/ 357580 h 2258849"/>
                  <a:gd name="csX190" fmla="*/ 624064 w 937983"/>
                  <a:gd name="csY190" fmla="*/ 415488 h 2258849"/>
                  <a:gd name="csX191" fmla="*/ 448296 w 937983"/>
                  <a:gd name="csY191" fmla="*/ 209234 h 2258849"/>
                  <a:gd name="csX192" fmla="*/ 490308 w 937983"/>
                  <a:gd name="csY192" fmla="*/ 191975 h 2258849"/>
                  <a:gd name="csX193" fmla="*/ 478272 w 937983"/>
                  <a:gd name="csY193" fmla="*/ 172162 h 2258849"/>
                  <a:gd name="csX194" fmla="*/ 451021 w 937983"/>
                  <a:gd name="csY194" fmla="*/ 189137 h 2258849"/>
                  <a:gd name="csX195" fmla="*/ 448296 w 937983"/>
                  <a:gd name="csY195" fmla="*/ 209234 h 22588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</a:cxnLst>
                <a:rect l="l" t="t" r="r" b="b"/>
                <a:pathLst>
                  <a:path w="937983" h="2258849">
                    <a:moveTo>
                      <a:pt x="672718" y="1777857"/>
                    </a:moveTo>
                    <a:cubicBezTo>
                      <a:pt x="655515" y="1848936"/>
                      <a:pt x="639335" y="1916666"/>
                      <a:pt x="622361" y="1984225"/>
                    </a:cubicBezTo>
                    <a:cubicBezTo>
                      <a:pt x="619749" y="1994558"/>
                      <a:pt x="620828" y="2003017"/>
                      <a:pt x="626051" y="2011533"/>
                    </a:cubicBezTo>
                    <a:cubicBezTo>
                      <a:pt x="635304" y="2026464"/>
                      <a:pt x="644104" y="2041736"/>
                      <a:pt x="654323" y="2055985"/>
                    </a:cubicBezTo>
                    <a:cubicBezTo>
                      <a:pt x="686003" y="2100268"/>
                      <a:pt x="718590" y="2143926"/>
                      <a:pt x="749985" y="2188379"/>
                    </a:cubicBezTo>
                    <a:cubicBezTo>
                      <a:pt x="755549" y="2196270"/>
                      <a:pt x="760942" y="2207398"/>
                      <a:pt x="759863" y="2216254"/>
                    </a:cubicBezTo>
                    <a:cubicBezTo>
                      <a:pt x="757309" y="2236976"/>
                      <a:pt x="744364" y="2244413"/>
                      <a:pt x="723359" y="2239076"/>
                    </a:cubicBezTo>
                    <a:cubicBezTo>
                      <a:pt x="650463" y="2220512"/>
                      <a:pt x="577510" y="2202004"/>
                      <a:pt x="505012" y="2181963"/>
                    </a:cubicBezTo>
                    <a:cubicBezTo>
                      <a:pt x="479180" y="2174810"/>
                      <a:pt x="455222" y="2174583"/>
                      <a:pt x="429902" y="2183553"/>
                    </a:cubicBezTo>
                    <a:cubicBezTo>
                      <a:pt x="371824" y="2204162"/>
                      <a:pt x="313405" y="2223805"/>
                      <a:pt x="254816" y="2243051"/>
                    </a:cubicBezTo>
                    <a:cubicBezTo>
                      <a:pt x="235854" y="2249296"/>
                      <a:pt x="216040" y="2252872"/>
                      <a:pt x="196624" y="2257812"/>
                    </a:cubicBezTo>
                    <a:cubicBezTo>
                      <a:pt x="185553" y="2260593"/>
                      <a:pt x="176299" y="2257698"/>
                      <a:pt x="167840" y="2250147"/>
                    </a:cubicBezTo>
                    <a:cubicBezTo>
                      <a:pt x="158643" y="2241915"/>
                      <a:pt x="156940" y="2232888"/>
                      <a:pt x="163299" y="2222386"/>
                    </a:cubicBezTo>
                    <a:cubicBezTo>
                      <a:pt x="164945" y="2219660"/>
                      <a:pt x="167045" y="2217162"/>
                      <a:pt x="168748" y="2214494"/>
                    </a:cubicBezTo>
                    <a:cubicBezTo>
                      <a:pt x="208432" y="2153350"/>
                      <a:pt x="247946" y="2092093"/>
                      <a:pt x="287800" y="2031119"/>
                    </a:cubicBezTo>
                    <a:cubicBezTo>
                      <a:pt x="298984" y="2013974"/>
                      <a:pt x="301596" y="1996999"/>
                      <a:pt x="296146" y="1976561"/>
                    </a:cubicBezTo>
                    <a:cubicBezTo>
                      <a:pt x="282918" y="1927112"/>
                      <a:pt x="271393" y="1877152"/>
                      <a:pt x="260493" y="1827079"/>
                    </a:cubicBezTo>
                    <a:cubicBezTo>
                      <a:pt x="256973" y="1810785"/>
                      <a:pt x="247322" y="1803745"/>
                      <a:pt x="233583" y="1796876"/>
                    </a:cubicBezTo>
                    <a:cubicBezTo>
                      <a:pt x="186802" y="1773599"/>
                      <a:pt x="139170" y="1774451"/>
                      <a:pt x="91027" y="1790063"/>
                    </a:cubicBezTo>
                    <a:cubicBezTo>
                      <a:pt x="79900" y="1793697"/>
                      <a:pt x="70419" y="1802099"/>
                      <a:pt x="59689" y="1807208"/>
                    </a:cubicBezTo>
                    <a:cubicBezTo>
                      <a:pt x="50605" y="1811523"/>
                      <a:pt x="40840" y="1814419"/>
                      <a:pt x="31303" y="1817598"/>
                    </a:cubicBezTo>
                    <a:cubicBezTo>
                      <a:pt x="9332" y="1824978"/>
                      <a:pt x="-2420" y="1805221"/>
                      <a:pt x="418" y="1787281"/>
                    </a:cubicBezTo>
                    <a:cubicBezTo>
                      <a:pt x="6493" y="1749357"/>
                      <a:pt x="10864" y="1710866"/>
                      <a:pt x="20459" y="1673793"/>
                    </a:cubicBezTo>
                    <a:cubicBezTo>
                      <a:pt x="63436" y="1507109"/>
                      <a:pt x="123728" y="1347068"/>
                      <a:pt x="210590" y="1197756"/>
                    </a:cubicBezTo>
                    <a:cubicBezTo>
                      <a:pt x="214621" y="1190830"/>
                      <a:pt x="218424" y="1183847"/>
                      <a:pt x="222682" y="1176239"/>
                    </a:cubicBezTo>
                    <a:cubicBezTo>
                      <a:pt x="194694" y="1148932"/>
                      <a:pt x="171474" y="1118615"/>
                      <a:pt x="153136" y="1084495"/>
                    </a:cubicBezTo>
                    <a:cubicBezTo>
                      <a:pt x="118391" y="1019774"/>
                      <a:pt x="105107" y="950966"/>
                      <a:pt x="111011" y="877900"/>
                    </a:cubicBezTo>
                    <a:cubicBezTo>
                      <a:pt x="117540" y="797226"/>
                      <a:pt x="140873" y="723252"/>
                      <a:pt x="187484" y="655749"/>
                    </a:cubicBezTo>
                    <a:cubicBezTo>
                      <a:pt x="207638" y="626568"/>
                      <a:pt x="219276" y="591426"/>
                      <a:pt x="233980" y="558612"/>
                    </a:cubicBezTo>
                    <a:cubicBezTo>
                      <a:pt x="247719" y="528011"/>
                      <a:pt x="260322" y="496900"/>
                      <a:pt x="273891" y="464937"/>
                    </a:cubicBezTo>
                    <a:cubicBezTo>
                      <a:pt x="241077" y="447849"/>
                      <a:pt x="229836" y="421393"/>
                      <a:pt x="236365" y="386648"/>
                    </a:cubicBezTo>
                    <a:cubicBezTo>
                      <a:pt x="242780" y="352641"/>
                      <a:pt x="265318" y="332487"/>
                      <a:pt x="295748" y="319202"/>
                    </a:cubicBezTo>
                    <a:cubicBezTo>
                      <a:pt x="293137" y="250791"/>
                      <a:pt x="315108" y="194473"/>
                      <a:pt x="373129" y="154278"/>
                    </a:cubicBezTo>
                    <a:cubicBezTo>
                      <a:pt x="352691" y="129298"/>
                      <a:pt x="346957" y="99323"/>
                      <a:pt x="341337" y="69403"/>
                    </a:cubicBezTo>
                    <a:cubicBezTo>
                      <a:pt x="339747" y="60831"/>
                      <a:pt x="338896" y="51747"/>
                      <a:pt x="339804" y="43175"/>
                    </a:cubicBezTo>
                    <a:cubicBezTo>
                      <a:pt x="341507" y="26654"/>
                      <a:pt x="353259" y="17570"/>
                      <a:pt x="369893" y="19500"/>
                    </a:cubicBezTo>
                    <a:cubicBezTo>
                      <a:pt x="418490" y="25121"/>
                      <a:pt x="445628" y="46127"/>
                      <a:pt x="458913" y="96768"/>
                    </a:cubicBezTo>
                    <a:cubicBezTo>
                      <a:pt x="461354" y="106022"/>
                      <a:pt x="462830" y="115559"/>
                      <a:pt x="464874" y="124984"/>
                    </a:cubicBezTo>
                    <a:cubicBezTo>
                      <a:pt x="464987" y="125551"/>
                      <a:pt x="466066" y="125892"/>
                      <a:pt x="467883" y="127084"/>
                    </a:cubicBezTo>
                    <a:cubicBezTo>
                      <a:pt x="468223" y="122883"/>
                      <a:pt x="468791" y="119306"/>
                      <a:pt x="468791" y="115787"/>
                    </a:cubicBezTo>
                    <a:cubicBezTo>
                      <a:pt x="469018" y="73718"/>
                      <a:pt x="488321" y="40336"/>
                      <a:pt x="517558" y="12177"/>
                    </a:cubicBezTo>
                    <a:cubicBezTo>
                      <a:pt x="539132" y="-8659"/>
                      <a:pt x="565645" y="-2073"/>
                      <a:pt x="576148" y="26711"/>
                    </a:cubicBezTo>
                    <a:cubicBezTo>
                      <a:pt x="589262" y="62704"/>
                      <a:pt x="581939" y="96087"/>
                      <a:pt x="560422" y="126914"/>
                    </a:cubicBezTo>
                    <a:cubicBezTo>
                      <a:pt x="555937" y="133329"/>
                      <a:pt x="550884" y="139404"/>
                      <a:pt x="544639" y="147466"/>
                    </a:cubicBezTo>
                    <a:cubicBezTo>
                      <a:pt x="579838" y="160580"/>
                      <a:pt x="603058" y="185106"/>
                      <a:pt x="621396" y="215365"/>
                    </a:cubicBezTo>
                    <a:cubicBezTo>
                      <a:pt x="640130" y="246250"/>
                      <a:pt x="642572" y="280256"/>
                      <a:pt x="641322" y="315909"/>
                    </a:cubicBezTo>
                    <a:cubicBezTo>
                      <a:pt x="675499" y="324141"/>
                      <a:pt x="702921" y="340095"/>
                      <a:pt x="703829" y="377224"/>
                    </a:cubicBezTo>
                    <a:cubicBezTo>
                      <a:pt x="704681" y="413104"/>
                      <a:pt x="682993" y="436437"/>
                      <a:pt x="649044" y="450176"/>
                    </a:cubicBezTo>
                    <a:cubicBezTo>
                      <a:pt x="651031" y="456932"/>
                      <a:pt x="651996" y="463120"/>
                      <a:pt x="654607" y="468514"/>
                    </a:cubicBezTo>
                    <a:cubicBezTo>
                      <a:pt x="672547" y="506040"/>
                      <a:pt x="690147" y="543851"/>
                      <a:pt x="709279" y="580810"/>
                    </a:cubicBezTo>
                    <a:cubicBezTo>
                      <a:pt x="727957" y="616917"/>
                      <a:pt x="749247" y="651264"/>
                      <a:pt x="773489" y="684420"/>
                    </a:cubicBezTo>
                    <a:cubicBezTo>
                      <a:pt x="832929" y="765718"/>
                      <a:pt x="855525" y="858938"/>
                      <a:pt x="851040" y="958914"/>
                    </a:cubicBezTo>
                    <a:cubicBezTo>
                      <a:pt x="847463" y="1038169"/>
                      <a:pt x="825038" y="1111803"/>
                      <a:pt x="782572" y="1178964"/>
                    </a:cubicBezTo>
                    <a:cubicBezTo>
                      <a:pt x="776725" y="1188161"/>
                      <a:pt x="775760" y="1195485"/>
                      <a:pt x="781096" y="1205307"/>
                    </a:cubicBezTo>
                    <a:cubicBezTo>
                      <a:pt x="850132" y="1332931"/>
                      <a:pt x="889191" y="1470604"/>
                      <a:pt x="913887" y="1612479"/>
                    </a:cubicBezTo>
                    <a:cubicBezTo>
                      <a:pt x="925128" y="1677086"/>
                      <a:pt x="930067" y="1742772"/>
                      <a:pt x="937675" y="1808060"/>
                    </a:cubicBezTo>
                    <a:cubicBezTo>
                      <a:pt x="938299" y="1813510"/>
                      <a:pt x="937958" y="1819358"/>
                      <a:pt x="936823" y="1824751"/>
                    </a:cubicBezTo>
                    <a:cubicBezTo>
                      <a:pt x="932565" y="1845416"/>
                      <a:pt x="915988" y="1853081"/>
                      <a:pt x="896742" y="1843827"/>
                    </a:cubicBezTo>
                    <a:cubicBezTo>
                      <a:pt x="886012" y="1838660"/>
                      <a:pt x="875452" y="1832699"/>
                      <a:pt x="864098" y="1829236"/>
                    </a:cubicBezTo>
                    <a:cubicBezTo>
                      <a:pt x="810505" y="1812999"/>
                      <a:pt x="756741" y="1797330"/>
                      <a:pt x="702864" y="1782001"/>
                    </a:cubicBezTo>
                    <a:cubicBezTo>
                      <a:pt x="693894" y="1779447"/>
                      <a:pt x="684129" y="1779390"/>
                      <a:pt x="672547" y="1777914"/>
                    </a:cubicBezTo>
                    <a:close/>
                    <a:moveTo>
                      <a:pt x="753107" y="1152281"/>
                    </a:moveTo>
                    <a:cubicBezTo>
                      <a:pt x="758671" y="1143255"/>
                      <a:pt x="763213" y="1137010"/>
                      <a:pt x="766733" y="1130197"/>
                    </a:cubicBezTo>
                    <a:cubicBezTo>
                      <a:pt x="794552" y="1075922"/>
                      <a:pt x="809993" y="1018298"/>
                      <a:pt x="812378" y="957325"/>
                    </a:cubicBezTo>
                    <a:cubicBezTo>
                      <a:pt x="816466" y="855021"/>
                      <a:pt x="790350" y="762425"/>
                      <a:pt x="724778" y="682092"/>
                    </a:cubicBezTo>
                    <a:cubicBezTo>
                      <a:pt x="710925" y="665117"/>
                      <a:pt x="694234" y="655352"/>
                      <a:pt x="670844" y="652059"/>
                    </a:cubicBezTo>
                    <a:cubicBezTo>
                      <a:pt x="670844" y="665287"/>
                      <a:pt x="671866" y="677380"/>
                      <a:pt x="670560" y="689188"/>
                    </a:cubicBezTo>
                    <a:cubicBezTo>
                      <a:pt x="669368" y="699805"/>
                      <a:pt x="664088" y="708888"/>
                      <a:pt x="652904" y="712976"/>
                    </a:cubicBezTo>
                    <a:cubicBezTo>
                      <a:pt x="641209" y="717291"/>
                      <a:pt x="632523" y="711614"/>
                      <a:pt x="624972" y="704120"/>
                    </a:cubicBezTo>
                    <a:cubicBezTo>
                      <a:pt x="619351" y="698499"/>
                      <a:pt x="614923" y="691686"/>
                      <a:pt x="609927" y="685385"/>
                    </a:cubicBezTo>
                    <a:cubicBezTo>
                      <a:pt x="606805" y="681411"/>
                      <a:pt x="603569" y="677493"/>
                      <a:pt x="599311" y="672214"/>
                    </a:cubicBezTo>
                    <a:cubicBezTo>
                      <a:pt x="594542" y="681808"/>
                      <a:pt x="591646" y="689245"/>
                      <a:pt x="587445" y="695888"/>
                    </a:cubicBezTo>
                    <a:cubicBezTo>
                      <a:pt x="573423" y="718142"/>
                      <a:pt x="550884" y="718710"/>
                      <a:pt x="537940" y="695888"/>
                    </a:cubicBezTo>
                    <a:cubicBezTo>
                      <a:pt x="530616" y="682887"/>
                      <a:pt x="526869" y="667728"/>
                      <a:pt x="522271" y="653308"/>
                    </a:cubicBezTo>
                    <a:cubicBezTo>
                      <a:pt x="519489" y="644565"/>
                      <a:pt x="518297" y="635311"/>
                      <a:pt x="516082" y="625036"/>
                    </a:cubicBezTo>
                    <a:cubicBezTo>
                      <a:pt x="474922" y="641840"/>
                      <a:pt x="435409" y="638831"/>
                      <a:pt x="395895" y="629975"/>
                    </a:cubicBezTo>
                    <a:cubicBezTo>
                      <a:pt x="391694" y="641045"/>
                      <a:pt x="389196" y="650413"/>
                      <a:pt x="384768" y="658758"/>
                    </a:cubicBezTo>
                    <a:cubicBezTo>
                      <a:pt x="377671" y="672100"/>
                      <a:pt x="370972" y="686179"/>
                      <a:pt x="361094" y="697364"/>
                    </a:cubicBezTo>
                    <a:cubicBezTo>
                      <a:pt x="346787" y="713544"/>
                      <a:pt x="328506" y="710648"/>
                      <a:pt x="317265" y="692538"/>
                    </a:cubicBezTo>
                    <a:cubicBezTo>
                      <a:pt x="314484" y="688110"/>
                      <a:pt x="312269" y="683341"/>
                      <a:pt x="309544" y="678345"/>
                    </a:cubicBezTo>
                    <a:cubicBezTo>
                      <a:pt x="298303" y="685896"/>
                      <a:pt x="289049" y="694468"/>
                      <a:pt x="275481" y="687996"/>
                    </a:cubicBezTo>
                    <a:cubicBezTo>
                      <a:pt x="258449" y="679878"/>
                      <a:pt x="262423" y="663016"/>
                      <a:pt x="260152" y="647347"/>
                    </a:cubicBezTo>
                    <a:cubicBezTo>
                      <a:pt x="238749" y="659894"/>
                      <a:pt x="221660" y="673008"/>
                      <a:pt x="209114" y="692651"/>
                    </a:cubicBezTo>
                    <a:cubicBezTo>
                      <a:pt x="185099" y="730292"/>
                      <a:pt x="167840" y="770430"/>
                      <a:pt x="159097" y="814145"/>
                    </a:cubicBezTo>
                    <a:cubicBezTo>
                      <a:pt x="144393" y="887608"/>
                      <a:pt x="141725" y="960561"/>
                      <a:pt x="170736" y="1031697"/>
                    </a:cubicBezTo>
                    <a:cubicBezTo>
                      <a:pt x="187143" y="1071948"/>
                      <a:pt x="209057" y="1108680"/>
                      <a:pt x="241928" y="1140302"/>
                    </a:cubicBezTo>
                    <a:cubicBezTo>
                      <a:pt x="251182" y="1124009"/>
                      <a:pt x="266568" y="1112995"/>
                      <a:pt x="266851" y="1093692"/>
                    </a:cubicBezTo>
                    <a:cubicBezTo>
                      <a:pt x="267306" y="1064057"/>
                      <a:pt x="269576" y="1034195"/>
                      <a:pt x="267022" y="1004786"/>
                    </a:cubicBezTo>
                    <a:cubicBezTo>
                      <a:pt x="259074" y="914632"/>
                      <a:pt x="249138" y="824704"/>
                      <a:pt x="240055" y="734663"/>
                    </a:cubicBezTo>
                    <a:cubicBezTo>
                      <a:pt x="239260" y="726715"/>
                      <a:pt x="238011" y="718710"/>
                      <a:pt x="238408" y="710819"/>
                    </a:cubicBezTo>
                    <a:cubicBezTo>
                      <a:pt x="238806" y="701735"/>
                      <a:pt x="244881" y="694866"/>
                      <a:pt x="253567" y="695206"/>
                    </a:cubicBezTo>
                    <a:cubicBezTo>
                      <a:pt x="259698" y="695433"/>
                      <a:pt x="267022" y="699805"/>
                      <a:pt x="271166" y="704574"/>
                    </a:cubicBezTo>
                    <a:cubicBezTo>
                      <a:pt x="274970" y="708945"/>
                      <a:pt x="276162" y="716269"/>
                      <a:pt x="277014" y="722457"/>
                    </a:cubicBezTo>
                    <a:cubicBezTo>
                      <a:pt x="292285" y="835207"/>
                      <a:pt x="307728" y="947957"/>
                      <a:pt x="303299" y="1062297"/>
                    </a:cubicBezTo>
                    <a:cubicBezTo>
                      <a:pt x="303129" y="1066158"/>
                      <a:pt x="303583" y="1070018"/>
                      <a:pt x="303754" y="1074162"/>
                    </a:cubicBezTo>
                    <a:lnTo>
                      <a:pt x="679247" y="1074162"/>
                    </a:lnTo>
                    <a:cubicBezTo>
                      <a:pt x="679871" y="1065363"/>
                      <a:pt x="680382" y="1059061"/>
                      <a:pt x="680779" y="1052816"/>
                    </a:cubicBezTo>
                    <a:cubicBezTo>
                      <a:pt x="687251" y="952897"/>
                      <a:pt x="693610" y="852920"/>
                      <a:pt x="700309" y="753001"/>
                    </a:cubicBezTo>
                    <a:cubicBezTo>
                      <a:pt x="701615" y="733244"/>
                      <a:pt x="709904" y="723195"/>
                      <a:pt x="722337" y="724047"/>
                    </a:cubicBezTo>
                    <a:cubicBezTo>
                      <a:pt x="734713" y="724898"/>
                      <a:pt x="740107" y="734550"/>
                      <a:pt x="738687" y="756123"/>
                    </a:cubicBezTo>
                    <a:cubicBezTo>
                      <a:pt x="736473" y="790527"/>
                      <a:pt x="733634" y="824875"/>
                      <a:pt x="731023" y="859222"/>
                    </a:cubicBezTo>
                    <a:cubicBezTo>
                      <a:pt x="725686" y="929563"/>
                      <a:pt x="720236" y="999847"/>
                      <a:pt x="715240" y="1070188"/>
                    </a:cubicBezTo>
                    <a:cubicBezTo>
                      <a:pt x="714559" y="1079556"/>
                      <a:pt x="713821" y="1090513"/>
                      <a:pt x="717909" y="1098234"/>
                    </a:cubicBezTo>
                    <a:cubicBezTo>
                      <a:pt x="727503" y="1116288"/>
                      <a:pt x="739993" y="1132865"/>
                      <a:pt x="752937" y="1152452"/>
                    </a:cubicBezTo>
                    <a:close/>
                    <a:moveTo>
                      <a:pt x="502230" y="243354"/>
                    </a:moveTo>
                    <a:cubicBezTo>
                      <a:pt x="481678" y="245909"/>
                      <a:pt x="464363" y="248010"/>
                      <a:pt x="447047" y="250224"/>
                    </a:cubicBezTo>
                    <a:cubicBezTo>
                      <a:pt x="406341" y="255447"/>
                      <a:pt x="376082" y="277304"/>
                      <a:pt x="352351" y="309721"/>
                    </a:cubicBezTo>
                    <a:cubicBezTo>
                      <a:pt x="333843" y="334928"/>
                      <a:pt x="337136" y="362463"/>
                      <a:pt x="343381" y="390338"/>
                    </a:cubicBezTo>
                    <a:cubicBezTo>
                      <a:pt x="344970" y="397378"/>
                      <a:pt x="347071" y="404247"/>
                      <a:pt x="348660" y="411287"/>
                    </a:cubicBezTo>
                    <a:cubicBezTo>
                      <a:pt x="361491" y="469536"/>
                      <a:pt x="402367" y="495481"/>
                      <a:pt x="457153" y="505019"/>
                    </a:cubicBezTo>
                    <a:cubicBezTo>
                      <a:pt x="490478" y="510809"/>
                      <a:pt x="518694" y="500420"/>
                      <a:pt x="542255" y="476519"/>
                    </a:cubicBezTo>
                    <a:cubicBezTo>
                      <a:pt x="567689" y="450687"/>
                      <a:pt x="582620" y="419633"/>
                      <a:pt x="591363" y="384604"/>
                    </a:cubicBezTo>
                    <a:cubicBezTo>
                      <a:pt x="596415" y="364393"/>
                      <a:pt x="593974" y="346169"/>
                      <a:pt x="583301" y="329421"/>
                    </a:cubicBezTo>
                    <a:cubicBezTo>
                      <a:pt x="561160" y="294677"/>
                      <a:pt x="533796" y="264758"/>
                      <a:pt x="502230" y="243468"/>
                    </a:cubicBezTo>
                    <a:close/>
                    <a:moveTo>
                      <a:pt x="199576" y="1294894"/>
                    </a:moveTo>
                    <a:cubicBezTo>
                      <a:pt x="239885" y="1331058"/>
                      <a:pt x="320217" y="1336565"/>
                      <a:pt x="373016" y="1288876"/>
                    </a:cubicBezTo>
                    <a:cubicBezTo>
                      <a:pt x="422011" y="1244593"/>
                      <a:pt x="436828" y="1168291"/>
                      <a:pt x="405035" y="1115379"/>
                    </a:cubicBezTo>
                    <a:cubicBezTo>
                      <a:pt x="374435" y="1115379"/>
                      <a:pt x="343210" y="1115890"/>
                      <a:pt x="311986" y="1115095"/>
                    </a:cubicBezTo>
                    <a:cubicBezTo>
                      <a:pt x="300972" y="1114812"/>
                      <a:pt x="296260" y="1120829"/>
                      <a:pt x="291831" y="1128778"/>
                    </a:cubicBezTo>
                    <a:cubicBezTo>
                      <a:pt x="261174" y="1184074"/>
                      <a:pt x="230460" y="1239314"/>
                      <a:pt x="199576" y="1294894"/>
                    </a:cubicBezTo>
                    <a:close/>
                    <a:moveTo>
                      <a:pt x="176129" y="1740785"/>
                    </a:moveTo>
                    <a:cubicBezTo>
                      <a:pt x="214621" y="1743907"/>
                      <a:pt x="247605" y="1761961"/>
                      <a:pt x="281783" y="1776892"/>
                    </a:cubicBezTo>
                    <a:cubicBezTo>
                      <a:pt x="334638" y="1799998"/>
                      <a:pt x="385790" y="1788417"/>
                      <a:pt x="436260" y="1769966"/>
                    </a:cubicBezTo>
                    <a:cubicBezTo>
                      <a:pt x="434103" y="1707062"/>
                      <a:pt x="391694" y="1654434"/>
                      <a:pt x="337420" y="1644896"/>
                    </a:cubicBezTo>
                    <a:cubicBezTo>
                      <a:pt x="272131" y="1633371"/>
                      <a:pt x="200711" y="1675156"/>
                      <a:pt x="176129" y="1740785"/>
                    </a:cubicBezTo>
                    <a:close/>
                    <a:moveTo>
                      <a:pt x="486561" y="1796592"/>
                    </a:moveTo>
                    <a:cubicBezTo>
                      <a:pt x="488321" y="1859155"/>
                      <a:pt x="480089" y="1920129"/>
                      <a:pt x="487583" y="1982181"/>
                    </a:cubicBezTo>
                    <a:lnTo>
                      <a:pt x="583585" y="1982181"/>
                    </a:lnTo>
                    <a:cubicBezTo>
                      <a:pt x="597551" y="1912692"/>
                      <a:pt x="618500" y="1845984"/>
                      <a:pt x="632863" y="1776211"/>
                    </a:cubicBezTo>
                    <a:cubicBezTo>
                      <a:pt x="581427" y="1772691"/>
                      <a:pt x="535839" y="1784499"/>
                      <a:pt x="486561" y="1796592"/>
                    </a:cubicBezTo>
                    <a:close/>
                    <a:moveTo>
                      <a:pt x="753107" y="1238973"/>
                    </a:moveTo>
                    <a:cubicBezTo>
                      <a:pt x="720520" y="1261284"/>
                      <a:pt x="695597" y="1288876"/>
                      <a:pt x="684583" y="1327595"/>
                    </a:cubicBezTo>
                    <a:cubicBezTo>
                      <a:pt x="671298" y="1374375"/>
                      <a:pt x="688898" y="1418147"/>
                      <a:pt x="730796" y="1442729"/>
                    </a:cubicBezTo>
                    <a:cubicBezTo>
                      <a:pt x="759409" y="1459534"/>
                      <a:pt x="790634" y="1464246"/>
                      <a:pt x="823222" y="1461634"/>
                    </a:cubicBezTo>
                    <a:cubicBezTo>
                      <a:pt x="828331" y="1461237"/>
                      <a:pt x="833327" y="1459193"/>
                      <a:pt x="838210" y="1457944"/>
                    </a:cubicBezTo>
                    <a:cubicBezTo>
                      <a:pt x="826968" y="1399696"/>
                      <a:pt x="779904" y="1278203"/>
                      <a:pt x="753107" y="1238916"/>
                    </a:cubicBezTo>
                    <a:close/>
                    <a:moveTo>
                      <a:pt x="339406" y="1987518"/>
                    </a:moveTo>
                    <a:cubicBezTo>
                      <a:pt x="374889" y="1985871"/>
                      <a:pt x="409691" y="1984282"/>
                      <a:pt x="445685" y="1982635"/>
                    </a:cubicBezTo>
                    <a:lnTo>
                      <a:pt x="445685" y="1808514"/>
                    </a:lnTo>
                    <a:cubicBezTo>
                      <a:pt x="397712" y="1823616"/>
                      <a:pt x="351215" y="1834516"/>
                      <a:pt x="301312" y="1824070"/>
                    </a:cubicBezTo>
                    <a:cubicBezTo>
                      <a:pt x="312213" y="1873178"/>
                      <a:pt x="322318" y="1919107"/>
                      <a:pt x="332594" y="1965036"/>
                    </a:cubicBezTo>
                    <a:cubicBezTo>
                      <a:pt x="334127" y="1971905"/>
                      <a:pt x="336681" y="1978548"/>
                      <a:pt x="339406" y="1987518"/>
                    </a:cubicBezTo>
                    <a:close/>
                    <a:moveTo>
                      <a:pt x="414062" y="1488204"/>
                    </a:moveTo>
                    <a:cubicBezTo>
                      <a:pt x="414062" y="1526469"/>
                      <a:pt x="445344" y="1548156"/>
                      <a:pt x="481281" y="1534871"/>
                    </a:cubicBezTo>
                    <a:cubicBezTo>
                      <a:pt x="512562" y="1523289"/>
                      <a:pt x="532660" y="1490191"/>
                      <a:pt x="528629" y="1456809"/>
                    </a:cubicBezTo>
                    <a:cubicBezTo>
                      <a:pt x="524996" y="1426549"/>
                      <a:pt x="499902" y="1409063"/>
                      <a:pt x="470154" y="1415933"/>
                    </a:cubicBezTo>
                    <a:cubicBezTo>
                      <a:pt x="438474" y="1423256"/>
                      <a:pt x="414006" y="1454765"/>
                      <a:pt x="414062" y="1488147"/>
                    </a:cubicBezTo>
                    <a:close/>
                    <a:moveTo>
                      <a:pt x="736132" y="1571716"/>
                    </a:moveTo>
                    <a:cubicBezTo>
                      <a:pt x="710528" y="1571205"/>
                      <a:pt x="690090" y="1592041"/>
                      <a:pt x="689295" y="1619348"/>
                    </a:cubicBezTo>
                    <a:cubicBezTo>
                      <a:pt x="688557" y="1645180"/>
                      <a:pt x="704681" y="1664199"/>
                      <a:pt x="728184" y="1665107"/>
                    </a:cubicBezTo>
                    <a:cubicBezTo>
                      <a:pt x="754527" y="1666186"/>
                      <a:pt x="776384" y="1644215"/>
                      <a:pt x="776725" y="1616283"/>
                    </a:cubicBezTo>
                    <a:cubicBezTo>
                      <a:pt x="777009" y="1591587"/>
                      <a:pt x="759353" y="1572114"/>
                      <a:pt x="736132" y="1571660"/>
                    </a:cubicBezTo>
                    <a:close/>
                    <a:moveTo>
                      <a:pt x="106923" y="1521075"/>
                    </a:moveTo>
                    <a:cubicBezTo>
                      <a:pt x="129632" y="1548440"/>
                      <a:pt x="183963" y="1539072"/>
                      <a:pt x="202982" y="1515852"/>
                    </a:cubicBezTo>
                    <a:cubicBezTo>
                      <a:pt x="216381" y="1499502"/>
                      <a:pt x="213939" y="1479802"/>
                      <a:pt x="195943" y="1468901"/>
                    </a:cubicBezTo>
                    <a:cubicBezTo>
                      <a:pt x="176242" y="1456922"/>
                      <a:pt x="154953" y="1457377"/>
                      <a:pt x="133720" y="1464189"/>
                    </a:cubicBezTo>
                    <a:cubicBezTo>
                      <a:pt x="129746" y="1465495"/>
                      <a:pt x="125261" y="1469583"/>
                      <a:pt x="123728" y="1473443"/>
                    </a:cubicBezTo>
                    <a:cubicBezTo>
                      <a:pt x="117369" y="1489567"/>
                      <a:pt x="112090" y="1506087"/>
                      <a:pt x="106867" y="1521132"/>
                    </a:cubicBezTo>
                    <a:close/>
                    <a:moveTo>
                      <a:pt x="411678" y="537890"/>
                    </a:moveTo>
                    <a:cubicBezTo>
                      <a:pt x="409521" y="554808"/>
                      <a:pt x="407193" y="572805"/>
                      <a:pt x="404752" y="591597"/>
                    </a:cubicBezTo>
                    <a:cubicBezTo>
                      <a:pt x="442903" y="604087"/>
                      <a:pt x="478102" y="605165"/>
                      <a:pt x="511143" y="588134"/>
                    </a:cubicBezTo>
                    <a:lnTo>
                      <a:pt x="511143" y="546349"/>
                    </a:lnTo>
                    <a:cubicBezTo>
                      <a:pt x="477420" y="543453"/>
                      <a:pt x="445855" y="540785"/>
                      <a:pt x="411678" y="537833"/>
                    </a:cubicBezTo>
                    <a:close/>
                    <a:moveTo>
                      <a:pt x="603512" y="290078"/>
                    </a:moveTo>
                    <a:cubicBezTo>
                      <a:pt x="604931" y="242787"/>
                      <a:pt x="572741" y="196687"/>
                      <a:pt x="532263" y="187377"/>
                    </a:cubicBezTo>
                    <a:cubicBezTo>
                      <a:pt x="529935" y="195552"/>
                      <a:pt x="527664" y="203727"/>
                      <a:pt x="526018" y="209518"/>
                    </a:cubicBezTo>
                    <a:cubicBezTo>
                      <a:pt x="552587" y="237109"/>
                      <a:pt x="577226" y="262714"/>
                      <a:pt x="603512" y="290078"/>
                    </a:cubicBezTo>
                    <a:close/>
                    <a:moveTo>
                      <a:pt x="600673" y="1116572"/>
                    </a:moveTo>
                    <a:cubicBezTo>
                      <a:pt x="603171" y="1139962"/>
                      <a:pt x="614412" y="1149954"/>
                      <a:pt x="638484" y="1151543"/>
                    </a:cubicBezTo>
                    <a:cubicBezTo>
                      <a:pt x="664542" y="1153246"/>
                      <a:pt x="683675" y="1140927"/>
                      <a:pt x="688614" y="1119297"/>
                    </a:cubicBezTo>
                    <a:cubicBezTo>
                      <a:pt x="673683" y="1112143"/>
                      <a:pt x="638370" y="1110894"/>
                      <a:pt x="600617" y="1116572"/>
                    </a:cubicBezTo>
                    <a:close/>
                    <a:moveTo>
                      <a:pt x="410486" y="185106"/>
                    </a:moveTo>
                    <a:cubicBezTo>
                      <a:pt x="371540" y="194700"/>
                      <a:pt x="343437" y="227231"/>
                      <a:pt x="341110" y="261919"/>
                    </a:cubicBezTo>
                    <a:cubicBezTo>
                      <a:pt x="363081" y="247272"/>
                      <a:pt x="385449" y="232340"/>
                      <a:pt x="408783" y="216728"/>
                    </a:cubicBezTo>
                    <a:cubicBezTo>
                      <a:pt x="409293" y="207644"/>
                      <a:pt x="409804" y="197482"/>
                      <a:pt x="410486" y="185106"/>
                    </a:cubicBezTo>
                    <a:close/>
                    <a:moveTo>
                      <a:pt x="504217" y="124643"/>
                    </a:moveTo>
                    <a:cubicBezTo>
                      <a:pt x="537486" y="113345"/>
                      <a:pt x="553041" y="76841"/>
                      <a:pt x="539927" y="42891"/>
                    </a:cubicBezTo>
                    <a:cubicBezTo>
                      <a:pt x="516310" y="65032"/>
                      <a:pt x="503479" y="90466"/>
                      <a:pt x="504217" y="124643"/>
                    </a:cubicBezTo>
                    <a:close/>
                    <a:moveTo>
                      <a:pt x="300972" y="361838"/>
                    </a:moveTo>
                    <a:cubicBezTo>
                      <a:pt x="285757" y="365756"/>
                      <a:pt x="279057" y="375407"/>
                      <a:pt x="275027" y="387272"/>
                    </a:cubicBezTo>
                    <a:cubicBezTo>
                      <a:pt x="270826" y="399706"/>
                      <a:pt x="267930" y="413445"/>
                      <a:pt x="278092" y="423550"/>
                    </a:cubicBezTo>
                    <a:cubicBezTo>
                      <a:pt x="287687" y="433088"/>
                      <a:pt x="300177" y="428830"/>
                      <a:pt x="312667" y="424799"/>
                    </a:cubicBezTo>
                    <a:cubicBezTo>
                      <a:pt x="309771" y="406802"/>
                      <a:pt x="307046" y="389543"/>
                      <a:pt x="304151" y="372341"/>
                    </a:cubicBezTo>
                    <a:cubicBezTo>
                      <a:pt x="303640" y="369276"/>
                      <a:pt x="302334" y="366380"/>
                      <a:pt x="300972" y="361838"/>
                    </a:cubicBezTo>
                    <a:close/>
                    <a:moveTo>
                      <a:pt x="423033" y="139688"/>
                    </a:moveTo>
                    <a:cubicBezTo>
                      <a:pt x="426269" y="94610"/>
                      <a:pt x="410940" y="67246"/>
                      <a:pt x="379828" y="63556"/>
                    </a:cubicBezTo>
                    <a:cubicBezTo>
                      <a:pt x="387209" y="92453"/>
                      <a:pt x="385790" y="124359"/>
                      <a:pt x="423033" y="139688"/>
                    </a:cubicBezTo>
                    <a:close/>
                    <a:moveTo>
                      <a:pt x="624064" y="415488"/>
                    </a:moveTo>
                    <a:cubicBezTo>
                      <a:pt x="648589" y="415488"/>
                      <a:pt x="665621" y="401806"/>
                      <a:pt x="666757" y="382390"/>
                    </a:cubicBezTo>
                    <a:cubicBezTo>
                      <a:pt x="667665" y="366664"/>
                      <a:pt x="658865" y="359340"/>
                      <a:pt x="636043" y="357580"/>
                    </a:cubicBezTo>
                    <a:cubicBezTo>
                      <a:pt x="632069" y="376713"/>
                      <a:pt x="628095" y="395959"/>
                      <a:pt x="624064" y="415488"/>
                    </a:cubicBezTo>
                    <a:close/>
                    <a:moveTo>
                      <a:pt x="448296" y="209234"/>
                    </a:moveTo>
                    <a:cubicBezTo>
                      <a:pt x="476115" y="210937"/>
                      <a:pt x="484801" y="207077"/>
                      <a:pt x="490308" y="191975"/>
                    </a:cubicBezTo>
                    <a:cubicBezTo>
                      <a:pt x="494679" y="180053"/>
                      <a:pt x="490989" y="173922"/>
                      <a:pt x="478272" y="172162"/>
                    </a:cubicBezTo>
                    <a:cubicBezTo>
                      <a:pt x="464136" y="170231"/>
                      <a:pt x="455109" y="175454"/>
                      <a:pt x="451021" y="189137"/>
                    </a:cubicBezTo>
                    <a:cubicBezTo>
                      <a:pt x="449261" y="195041"/>
                      <a:pt x="449261" y="201513"/>
                      <a:pt x="448296" y="209234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18" name="Free-form: Shape 17">
                <a:extLst>
                  <a:ext uri="{FF2B5EF4-FFF2-40B4-BE49-F238E27FC236}">
                    <a16:creationId xmlns:a16="http://schemas.microsoft.com/office/drawing/2014/main" id="{053B09FA-3D14-7B84-8352-BDF8C021F7EB}"/>
                  </a:ext>
                </a:extLst>
              </p:cNvPr>
              <p:cNvSpPr/>
              <p:nvPr/>
            </p:nvSpPr>
            <p:spPr>
              <a:xfrm>
                <a:off x="9349979" y="3775139"/>
                <a:ext cx="368202" cy="362611"/>
              </a:xfrm>
              <a:custGeom>
                <a:avLst/>
                <a:gdLst>
                  <a:gd name="csX0" fmla="*/ 368145 w 368202"/>
                  <a:gd name="csY0" fmla="*/ 217498 h 362611"/>
                  <a:gd name="csX1" fmla="*/ 364569 w 368202"/>
                  <a:gd name="csY1" fmla="*/ 258715 h 362611"/>
                  <a:gd name="csX2" fmla="*/ 229167 w 368202"/>
                  <a:gd name="csY2" fmla="*/ 361813 h 362611"/>
                  <a:gd name="csX3" fmla="*/ 93083 w 368202"/>
                  <a:gd name="csY3" fmla="*/ 297547 h 362611"/>
                  <a:gd name="csX4" fmla="*/ 771 w 368202"/>
                  <a:gd name="csY4" fmla="*/ 113264 h 362611"/>
                  <a:gd name="csX5" fmla="*/ 14453 w 368202"/>
                  <a:gd name="csY5" fmla="*/ 85502 h 362611"/>
                  <a:gd name="csX6" fmla="*/ 27851 w 368202"/>
                  <a:gd name="csY6" fmla="*/ 80279 h 362611"/>
                  <a:gd name="csX7" fmla="*/ 272825 w 368202"/>
                  <a:gd name="csY7" fmla="*/ 3295 h 362611"/>
                  <a:gd name="csX8" fmla="*/ 289232 w 368202"/>
                  <a:gd name="csY8" fmla="*/ 3 h 362611"/>
                  <a:gd name="csX9" fmla="*/ 307966 w 368202"/>
                  <a:gd name="csY9" fmla="*/ 12209 h 362611"/>
                  <a:gd name="csX10" fmla="*/ 344187 w 368202"/>
                  <a:gd name="csY10" fmla="*/ 100887 h 362611"/>
                  <a:gd name="csX11" fmla="*/ 361844 w 368202"/>
                  <a:gd name="csY11" fmla="*/ 168049 h 362611"/>
                  <a:gd name="csX12" fmla="*/ 368202 w 368202"/>
                  <a:gd name="csY12" fmla="*/ 217498 h 362611"/>
                  <a:gd name="csX13" fmla="*/ 277139 w 368202"/>
                  <a:gd name="csY13" fmla="*/ 43036 h 362611"/>
                  <a:gd name="csX14" fmla="*/ 38865 w 368202"/>
                  <a:gd name="csY14" fmla="*/ 118032 h 362611"/>
                  <a:gd name="csX15" fmla="*/ 137365 w 368202"/>
                  <a:gd name="csY15" fmla="*/ 284773 h 362611"/>
                  <a:gd name="csX16" fmla="*/ 232005 w 368202"/>
                  <a:gd name="csY16" fmla="*/ 322243 h 362611"/>
                  <a:gd name="csX17" fmla="*/ 326985 w 368202"/>
                  <a:gd name="csY17" fmla="*/ 242251 h 362611"/>
                  <a:gd name="csX18" fmla="*/ 327667 w 368202"/>
                  <a:gd name="csY18" fmla="*/ 223061 h 362611"/>
                  <a:gd name="csX19" fmla="*/ 277196 w 368202"/>
                  <a:gd name="csY19" fmla="*/ 43036 h 36261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</a:cxnLst>
                <a:rect l="l" t="t" r="r" b="b"/>
                <a:pathLst>
                  <a:path w="368202" h="362611">
                    <a:moveTo>
                      <a:pt x="368145" y="217498"/>
                    </a:moveTo>
                    <a:cubicBezTo>
                      <a:pt x="366953" y="231634"/>
                      <a:pt x="366726" y="245316"/>
                      <a:pt x="364569" y="258715"/>
                    </a:cubicBezTo>
                    <a:cubicBezTo>
                      <a:pt x="353498" y="328204"/>
                      <a:pt x="300189" y="368910"/>
                      <a:pt x="229167" y="361813"/>
                    </a:cubicBezTo>
                    <a:cubicBezTo>
                      <a:pt x="176311" y="356534"/>
                      <a:pt x="130326" y="335528"/>
                      <a:pt x="93083" y="297547"/>
                    </a:cubicBezTo>
                    <a:cubicBezTo>
                      <a:pt x="42669" y="246168"/>
                      <a:pt x="16610" y="182129"/>
                      <a:pt x="771" y="113264"/>
                    </a:cubicBezTo>
                    <a:cubicBezTo>
                      <a:pt x="-2181" y="100547"/>
                      <a:pt x="3553" y="91463"/>
                      <a:pt x="14453" y="85502"/>
                    </a:cubicBezTo>
                    <a:cubicBezTo>
                      <a:pt x="18654" y="83231"/>
                      <a:pt x="23309" y="81755"/>
                      <a:pt x="27851" y="80279"/>
                    </a:cubicBezTo>
                    <a:cubicBezTo>
                      <a:pt x="109490" y="54561"/>
                      <a:pt x="191129" y="28843"/>
                      <a:pt x="272825" y="3295"/>
                    </a:cubicBezTo>
                    <a:cubicBezTo>
                      <a:pt x="278161" y="1649"/>
                      <a:pt x="283725" y="59"/>
                      <a:pt x="289232" y="3"/>
                    </a:cubicBezTo>
                    <a:cubicBezTo>
                      <a:pt x="297747" y="-111"/>
                      <a:pt x="304447" y="3522"/>
                      <a:pt x="307966" y="12209"/>
                    </a:cubicBezTo>
                    <a:cubicBezTo>
                      <a:pt x="320002" y="41787"/>
                      <a:pt x="333458" y="70855"/>
                      <a:pt x="344187" y="100887"/>
                    </a:cubicBezTo>
                    <a:cubicBezTo>
                      <a:pt x="351965" y="122631"/>
                      <a:pt x="357075" y="145397"/>
                      <a:pt x="361844" y="168049"/>
                    </a:cubicBezTo>
                    <a:cubicBezTo>
                      <a:pt x="365307" y="184399"/>
                      <a:pt x="366215" y="201318"/>
                      <a:pt x="368202" y="217498"/>
                    </a:cubicBezTo>
                    <a:close/>
                    <a:moveTo>
                      <a:pt x="277139" y="43036"/>
                    </a:moveTo>
                    <a:cubicBezTo>
                      <a:pt x="196636" y="68356"/>
                      <a:pt x="118403" y="92996"/>
                      <a:pt x="38865" y="118032"/>
                    </a:cubicBezTo>
                    <a:cubicBezTo>
                      <a:pt x="56692" y="184854"/>
                      <a:pt x="85192" y="241967"/>
                      <a:pt x="137365" y="284773"/>
                    </a:cubicBezTo>
                    <a:cubicBezTo>
                      <a:pt x="164673" y="307198"/>
                      <a:pt x="196693" y="319177"/>
                      <a:pt x="232005" y="322243"/>
                    </a:cubicBezTo>
                    <a:cubicBezTo>
                      <a:pt x="288550" y="327182"/>
                      <a:pt x="322557" y="298512"/>
                      <a:pt x="326985" y="242251"/>
                    </a:cubicBezTo>
                    <a:cubicBezTo>
                      <a:pt x="327496" y="235892"/>
                      <a:pt x="327667" y="229477"/>
                      <a:pt x="327667" y="223061"/>
                    </a:cubicBezTo>
                    <a:cubicBezTo>
                      <a:pt x="327326" y="159817"/>
                      <a:pt x="306831" y="102250"/>
                      <a:pt x="277196" y="43036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19" name="Free-form: Shape 18">
                <a:extLst>
                  <a:ext uri="{FF2B5EF4-FFF2-40B4-BE49-F238E27FC236}">
                    <a16:creationId xmlns:a16="http://schemas.microsoft.com/office/drawing/2014/main" id="{3DE7F557-1DAB-6F26-D34C-53475BB2AB49}"/>
                  </a:ext>
                </a:extLst>
              </p:cNvPr>
              <p:cNvSpPr/>
              <p:nvPr/>
            </p:nvSpPr>
            <p:spPr>
              <a:xfrm>
                <a:off x="8548782" y="3780073"/>
                <a:ext cx="390413" cy="375238"/>
              </a:xfrm>
              <a:custGeom>
                <a:avLst/>
                <a:gdLst>
                  <a:gd name="csX0" fmla="*/ 0 w 390413"/>
                  <a:gd name="csY0" fmla="*/ 227040 h 375238"/>
                  <a:gd name="csX1" fmla="*/ 13455 w 390413"/>
                  <a:gd name="csY1" fmla="*/ 163285 h 375238"/>
                  <a:gd name="csX2" fmla="*/ 58362 w 390413"/>
                  <a:gd name="csY2" fmla="*/ 49456 h 375238"/>
                  <a:gd name="csX3" fmla="*/ 70511 w 390413"/>
                  <a:gd name="csY3" fmla="*/ 16188 h 375238"/>
                  <a:gd name="csX4" fmla="*/ 93618 w 390413"/>
                  <a:gd name="csY4" fmla="*/ 178 h 375238"/>
                  <a:gd name="csX5" fmla="*/ 107641 w 390413"/>
                  <a:gd name="csY5" fmla="*/ 3470 h 375238"/>
                  <a:gd name="csX6" fmla="*/ 361470 w 390413"/>
                  <a:gd name="csY6" fmla="*/ 77331 h 375238"/>
                  <a:gd name="csX7" fmla="*/ 375209 w 390413"/>
                  <a:gd name="csY7" fmla="*/ 81646 h 375238"/>
                  <a:gd name="csX8" fmla="*/ 385485 w 390413"/>
                  <a:gd name="csY8" fmla="*/ 114006 h 375238"/>
                  <a:gd name="csX9" fmla="*/ 362833 w 390413"/>
                  <a:gd name="csY9" fmla="*/ 156245 h 375238"/>
                  <a:gd name="csX10" fmla="*/ 289937 w 390413"/>
                  <a:gd name="csY10" fmla="*/ 277625 h 375238"/>
                  <a:gd name="csX11" fmla="*/ 204608 w 390413"/>
                  <a:gd name="csY11" fmla="*/ 354154 h 375238"/>
                  <a:gd name="csX12" fmla="*/ 119506 w 390413"/>
                  <a:gd name="csY12" fmla="*/ 374535 h 375238"/>
                  <a:gd name="csX13" fmla="*/ 7551 w 390413"/>
                  <a:gd name="csY13" fmla="*/ 272004 h 375238"/>
                  <a:gd name="csX14" fmla="*/ 57 w 390413"/>
                  <a:gd name="csY14" fmla="*/ 227040 h 375238"/>
                  <a:gd name="csX15" fmla="*/ 340578 w 390413"/>
                  <a:gd name="csY15" fmla="*/ 111906 h 375238"/>
                  <a:gd name="csX16" fmla="*/ 102020 w 390413"/>
                  <a:gd name="csY16" fmla="*/ 42984 h 375238"/>
                  <a:gd name="csX17" fmla="*/ 41387 w 390413"/>
                  <a:gd name="csY17" fmla="*/ 224031 h 375238"/>
                  <a:gd name="csX18" fmla="*/ 66253 w 390413"/>
                  <a:gd name="csY18" fmla="*/ 302150 h 375238"/>
                  <a:gd name="csX19" fmla="*/ 160382 w 390413"/>
                  <a:gd name="csY19" fmla="*/ 330934 h 375238"/>
                  <a:gd name="csX20" fmla="*/ 230439 w 390413"/>
                  <a:gd name="csY20" fmla="*/ 286084 h 375238"/>
                  <a:gd name="csX21" fmla="*/ 340578 w 390413"/>
                  <a:gd name="csY21" fmla="*/ 111963 h 375238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</a:cxnLst>
                <a:rect l="l" t="t" r="r" b="b"/>
                <a:pathLst>
                  <a:path w="390413" h="375238">
                    <a:moveTo>
                      <a:pt x="0" y="227040"/>
                    </a:moveTo>
                    <a:cubicBezTo>
                      <a:pt x="4088" y="206943"/>
                      <a:pt x="6188" y="184177"/>
                      <a:pt x="13455" y="163285"/>
                    </a:cubicBezTo>
                    <a:cubicBezTo>
                      <a:pt x="26853" y="124793"/>
                      <a:pt x="43317" y="87380"/>
                      <a:pt x="58362" y="49456"/>
                    </a:cubicBezTo>
                    <a:cubicBezTo>
                      <a:pt x="62733" y="38499"/>
                      <a:pt x="66878" y="27428"/>
                      <a:pt x="70511" y="16188"/>
                    </a:cubicBezTo>
                    <a:cubicBezTo>
                      <a:pt x="74372" y="4265"/>
                      <a:pt x="81185" y="-1071"/>
                      <a:pt x="93618" y="178"/>
                    </a:cubicBezTo>
                    <a:cubicBezTo>
                      <a:pt x="98330" y="632"/>
                      <a:pt x="103042" y="2165"/>
                      <a:pt x="107641" y="3470"/>
                    </a:cubicBezTo>
                    <a:cubicBezTo>
                      <a:pt x="192288" y="28053"/>
                      <a:pt x="276879" y="52692"/>
                      <a:pt x="361470" y="77331"/>
                    </a:cubicBezTo>
                    <a:cubicBezTo>
                      <a:pt x="366069" y="78694"/>
                      <a:pt x="370838" y="79716"/>
                      <a:pt x="375209" y="81646"/>
                    </a:cubicBezTo>
                    <a:cubicBezTo>
                      <a:pt x="391560" y="88913"/>
                      <a:pt x="394285" y="98678"/>
                      <a:pt x="385485" y="114006"/>
                    </a:cubicBezTo>
                    <a:cubicBezTo>
                      <a:pt x="377480" y="127859"/>
                      <a:pt x="369929" y="141939"/>
                      <a:pt x="362833" y="156245"/>
                    </a:cubicBezTo>
                    <a:cubicBezTo>
                      <a:pt x="341770" y="198654"/>
                      <a:pt x="319118" y="240098"/>
                      <a:pt x="289937" y="277625"/>
                    </a:cubicBezTo>
                    <a:cubicBezTo>
                      <a:pt x="266092" y="308225"/>
                      <a:pt x="239069" y="335362"/>
                      <a:pt x="204608" y="354154"/>
                    </a:cubicBezTo>
                    <a:cubicBezTo>
                      <a:pt x="178095" y="368631"/>
                      <a:pt x="150106" y="377942"/>
                      <a:pt x="119506" y="374535"/>
                    </a:cubicBezTo>
                    <a:cubicBezTo>
                      <a:pt x="67900" y="368801"/>
                      <a:pt x="22539" y="327357"/>
                      <a:pt x="7551" y="272004"/>
                    </a:cubicBezTo>
                    <a:cubicBezTo>
                      <a:pt x="3804" y="258208"/>
                      <a:pt x="2725" y="243731"/>
                      <a:pt x="57" y="227040"/>
                    </a:cubicBezTo>
                    <a:close/>
                    <a:moveTo>
                      <a:pt x="340578" y="111906"/>
                    </a:moveTo>
                    <a:cubicBezTo>
                      <a:pt x="258882" y="88288"/>
                      <a:pt x="180934" y="65750"/>
                      <a:pt x="102020" y="42984"/>
                    </a:cubicBezTo>
                    <a:cubicBezTo>
                      <a:pt x="70966" y="101914"/>
                      <a:pt x="47462" y="160106"/>
                      <a:pt x="41387" y="224031"/>
                    </a:cubicBezTo>
                    <a:cubicBezTo>
                      <a:pt x="38605" y="253099"/>
                      <a:pt x="47973" y="279271"/>
                      <a:pt x="66253" y="302150"/>
                    </a:cubicBezTo>
                    <a:cubicBezTo>
                      <a:pt x="91120" y="333205"/>
                      <a:pt x="122288" y="342743"/>
                      <a:pt x="160382" y="330934"/>
                    </a:cubicBezTo>
                    <a:cubicBezTo>
                      <a:pt x="187803" y="322418"/>
                      <a:pt x="210399" y="306124"/>
                      <a:pt x="230439" y="286084"/>
                    </a:cubicBezTo>
                    <a:cubicBezTo>
                      <a:pt x="279320" y="237146"/>
                      <a:pt x="310091" y="176854"/>
                      <a:pt x="340578" y="111963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0" name="Free-form: Shape 19">
                <a:extLst>
                  <a:ext uri="{FF2B5EF4-FFF2-40B4-BE49-F238E27FC236}">
                    <a16:creationId xmlns:a16="http://schemas.microsoft.com/office/drawing/2014/main" id="{4E4920D4-2EBE-AF2A-609B-312240EEE94D}"/>
                  </a:ext>
                </a:extLst>
              </p:cNvPr>
              <p:cNvSpPr/>
              <p:nvPr/>
            </p:nvSpPr>
            <p:spPr>
              <a:xfrm>
                <a:off x="9212919" y="2661493"/>
                <a:ext cx="29923" cy="35693"/>
              </a:xfrm>
              <a:custGeom>
                <a:avLst/>
                <a:gdLst>
                  <a:gd name="csX0" fmla="*/ 12931 w 29923"/>
                  <a:gd name="csY0" fmla="*/ 0 h 35693"/>
                  <a:gd name="csX1" fmla="*/ 29452 w 29923"/>
                  <a:gd name="csY1" fmla="*/ 19700 h 35693"/>
                  <a:gd name="csX2" fmla="*/ 15940 w 29923"/>
                  <a:gd name="csY2" fmla="*/ 35596 h 35693"/>
                  <a:gd name="csX3" fmla="*/ 44 w 29923"/>
                  <a:gd name="csY3" fmla="*/ 22084 h 35693"/>
                  <a:gd name="csX4" fmla="*/ 12931 w 29923"/>
                  <a:gd name="csY4" fmla="*/ 57 h 3569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923" h="35693">
                    <a:moveTo>
                      <a:pt x="12931" y="0"/>
                    </a:moveTo>
                    <a:cubicBezTo>
                      <a:pt x="20652" y="8800"/>
                      <a:pt x="27862" y="13512"/>
                      <a:pt x="29452" y="19700"/>
                    </a:cubicBezTo>
                    <a:cubicBezTo>
                      <a:pt x="31836" y="28613"/>
                      <a:pt x="24853" y="34745"/>
                      <a:pt x="15940" y="35596"/>
                    </a:cubicBezTo>
                    <a:cubicBezTo>
                      <a:pt x="6743" y="36505"/>
                      <a:pt x="-638" y="30941"/>
                      <a:pt x="44" y="22084"/>
                    </a:cubicBezTo>
                    <a:cubicBezTo>
                      <a:pt x="498" y="15783"/>
                      <a:pt x="6800" y="9935"/>
                      <a:pt x="12931" y="57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1" name="Free-form: Shape 20">
                <a:extLst>
                  <a:ext uri="{FF2B5EF4-FFF2-40B4-BE49-F238E27FC236}">
                    <a16:creationId xmlns:a16="http://schemas.microsoft.com/office/drawing/2014/main" id="{6204606C-508E-2D3A-FC00-42FB2C272C88}"/>
                  </a:ext>
                </a:extLst>
              </p:cNvPr>
              <p:cNvSpPr/>
              <p:nvPr/>
            </p:nvSpPr>
            <p:spPr>
              <a:xfrm>
                <a:off x="9042837" y="2661550"/>
                <a:ext cx="29775" cy="35792"/>
              </a:xfrm>
              <a:custGeom>
                <a:avLst/>
                <a:gdLst>
                  <a:gd name="csX0" fmla="*/ 13832 w 29775"/>
                  <a:gd name="csY0" fmla="*/ 0 h 35792"/>
                  <a:gd name="csX1" fmla="*/ 29444 w 29775"/>
                  <a:gd name="csY1" fmla="*/ 20154 h 35792"/>
                  <a:gd name="csX2" fmla="*/ 15592 w 29775"/>
                  <a:gd name="csY2" fmla="*/ 35767 h 35792"/>
                  <a:gd name="csX3" fmla="*/ 93 w 29775"/>
                  <a:gd name="csY3" fmla="*/ 21801 h 35792"/>
                  <a:gd name="csX4" fmla="*/ 13832 w 29775"/>
                  <a:gd name="csY4" fmla="*/ 0 h 357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775" h="35792">
                    <a:moveTo>
                      <a:pt x="13832" y="0"/>
                    </a:moveTo>
                    <a:cubicBezTo>
                      <a:pt x="21155" y="9027"/>
                      <a:pt x="28082" y="13966"/>
                      <a:pt x="29444" y="20154"/>
                    </a:cubicBezTo>
                    <a:cubicBezTo>
                      <a:pt x="31374" y="28954"/>
                      <a:pt x="24619" y="35312"/>
                      <a:pt x="15592" y="35767"/>
                    </a:cubicBezTo>
                    <a:cubicBezTo>
                      <a:pt x="6622" y="36221"/>
                      <a:pt x="-929" y="30771"/>
                      <a:pt x="93" y="21801"/>
                    </a:cubicBezTo>
                    <a:cubicBezTo>
                      <a:pt x="831" y="15499"/>
                      <a:pt x="7303" y="9878"/>
                      <a:pt x="13832" y="0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2" name="Free-form: Shape 21">
                <a:extLst>
                  <a:ext uri="{FF2B5EF4-FFF2-40B4-BE49-F238E27FC236}">
                    <a16:creationId xmlns:a16="http://schemas.microsoft.com/office/drawing/2014/main" id="{31EFD1FA-D717-1164-7743-ADA6018AA06F}"/>
                  </a:ext>
                </a:extLst>
              </p:cNvPr>
              <p:cNvSpPr/>
              <p:nvPr/>
            </p:nvSpPr>
            <p:spPr>
              <a:xfrm>
                <a:off x="7283745" y="3446299"/>
                <a:ext cx="108186" cy="113404"/>
              </a:xfrm>
              <a:custGeom>
                <a:avLst/>
                <a:gdLst>
                  <a:gd name="csX0" fmla="*/ 40739 w 108186"/>
                  <a:gd name="csY0" fmla="*/ 73934 h 113404"/>
                  <a:gd name="csX1" fmla="*/ 17235 w 108186"/>
                  <a:gd name="csY1" fmla="*/ 40268 h 113404"/>
                  <a:gd name="csX2" fmla="*/ 10820 w 108186"/>
                  <a:gd name="csY2" fmla="*/ 17502 h 113404"/>
                  <a:gd name="csX3" fmla="*/ 23139 w 108186"/>
                  <a:gd name="csY3" fmla="*/ 17 h 113404"/>
                  <a:gd name="csX4" fmla="*/ 41079 w 108186"/>
                  <a:gd name="csY4" fmla="*/ 8305 h 113404"/>
                  <a:gd name="csX5" fmla="*/ 44940 w 108186"/>
                  <a:gd name="csY5" fmla="*/ 16821 h 113404"/>
                  <a:gd name="csX6" fmla="*/ 77527 w 108186"/>
                  <a:gd name="csY6" fmla="*/ 49068 h 113404"/>
                  <a:gd name="csX7" fmla="*/ 92629 w 108186"/>
                  <a:gd name="csY7" fmla="*/ 56164 h 113404"/>
                  <a:gd name="csX8" fmla="*/ 93821 w 108186"/>
                  <a:gd name="csY8" fmla="*/ 102264 h 113404"/>
                  <a:gd name="csX9" fmla="*/ 53456 w 108186"/>
                  <a:gd name="csY9" fmla="*/ 113391 h 113404"/>
                  <a:gd name="csX10" fmla="*/ 8151 w 108186"/>
                  <a:gd name="csY10" fmla="*/ 101412 h 113404"/>
                  <a:gd name="csX11" fmla="*/ 90 w 108186"/>
                  <a:gd name="csY11" fmla="*/ 81599 h 113404"/>
                  <a:gd name="csX12" fmla="*/ 20357 w 108186"/>
                  <a:gd name="csY12" fmla="*/ 69790 h 113404"/>
                  <a:gd name="csX13" fmla="*/ 40739 w 108186"/>
                  <a:gd name="csY13" fmla="*/ 73821 h 11340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</a:cxnLst>
                <a:rect l="l" t="t" r="r" b="b"/>
                <a:pathLst>
                  <a:path w="108186" h="113404">
                    <a:moveTo>
                      <a:pt x="40739" y="73934"/>
                    </a:moveTo>
                    <a:cubicBezTo>
                      <a:pt x="32507" y="62296"/>
                      <a:pt x="23934" y="51850"/>
                      <a:pt x="17235" y="40268"/>
                    </a:cubicBezTo>
                    <a:cubicBezTo>
                      <a:pt x="13431" y="33626"/>
                      <a:pt x="11728" y="25280"/>
                      <a:pt x="10820" y="17502"/>
                    </a:cubicBezTo>
                    <a:cubicBezTo>
                      <a:pt x="9798" y="8760"/>
                      <a:pt x="14169" y="527"/>
                      <a:pt x="23139" y="17"/>
                    </a:cubicBezTo>
                    <a:cubicBezTo>
                      <a:pt x="28987" y="-324"/>
                      <a:pt x="35516" y="4672"/>
                      <a:pt x="41079" y="8305"/>
                    </a:cubicBezTo>
                    <a:cubicBezTo>
                      <a:pt x="43294" y="9725"/>
                      <a:pt x="44088" y="13812"/>
                      <a:pt x="44940" y="16821"/>
                    </a:cubicBezTo>
                    <a:cubicBezTo>
                      <a:pt x="49879" y="33626"/>
                      <a:pt x="61347" y="43561"/>
                      <a:pt x="77527" y="49068"/>
                    </a:cubicBezTo>
                    <a:cubicBezTo>
                      <a:pt x="82750" y="50885"/>
                      <a:pt x="87917" y="53269"/>
                      <a:pt x="92629" y="56164"/>
                    </a:cubicBezTo>
                    <a:cubicBezTo>
                      <a:pt x="112442" y="68427"/>
                      <a:pt x="113862" y="90285"/>
                      <a:pt x="93821" y="102264"/>
                    </a:cubicBezTo>
                    <a:cubicBezTo>
                      <a:pt x="82126" y="109247"/>
                      <a:pt x="66968" y="113675"/>
                      <a:pt x="53456" y="113391"/>
                    </a:cubicBezTo>
                    <a:cubicBezTo>
                      <a:pt x="38184" y="113051"/>
                      <a:pt x="22458" y="107600"/>
                      <a:pt x="8151" y="101412"/>
                    </a:cubicBezTo>
                    <a:cubicBezTo>
                      <a:pt x="3269" y="99312"/>
                      <a:pt x="-648" y="88071"/>
                      <a:pt x="90" y="81599"/>
                    </a:cubicBezTo>
                    <a:cubicBezTo>
                      <a:pt x="1282" y="71550"/>
                      <a:pt x="10649" y="68427"/>
                      <a:pt x="20357" y="69790"/>
                    </a:cubicBezTo>
                    <a:cubicBezTo>
                      <a:pt x="27113" y="70755"/>
                      <a:pt x="33756" y="72401"/>
                      <a:pt x="40739" y="73821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3" name="Free-form: Shape 22">
                <a:extLst>
                  <a:ext uri="{FF2B5EF4-FFF2-40B4-BE49-F238E27FC236}">
                    <a16:creationId xmlns:a16="http://schemas.microsoft.com/office/drawing/2014/main" id="{05353704-3778-38C5-5966-976A411C972E}"/>
                  </a:ext>
                </a:extLst>
              </p:cNvPr>
              <p:cNvSpPr/>
              <p:nvPr/>
            </p:nvSpPr>
            <p:spPr>
              <a:xfrm>
                <a:off x="7238047" y="3541652"/>
                <a:ext cx="129302" cy="64080"/>
              </a:xfrm>
              <a:custGeom>
                <a:avLst/>
                <a:gdLst>
                  <a:gd name="csX0" fmla="*/ 92455 w 129302"/>
                  <a:gd name="csY0" fmla="*/ 64081 h 64080"/>
                  <a:gd name="csX1" fmla="*/ 11895 w 129302"/>
                  <a:gd name="csY1" fmla="*/ 36319 h 64080"/>
                  <a:gd name="csX2" fmla="*/ 1222 w 129302"/>
                  <a:gd name="csY2" fmla="*/ 23886 h 64080"/>
                  <a:gd name="csX3" fmla="*/ 2641 w 129302"/>
                  <a:gd name="csY3" fmla="*/ 4413 h 64080"/>
                  <a:gd name="csX4" fmla="*/ 21603 w 129302"/>
                  <a:gd name="csY4" fmla="*/ 212 h 64080"/>
                  <a:gd name="csX5" fmla="*/ 35512 w 129302"/>
                  <a:gd name="csY5" fmla="*/ 8898 h 64080"/>
                  <a:gd name="csX6" fmla="*/ 102561 w 129302"/>
                  <a:gd name="csY6" fmla="*/ 28144 h 64080"/>
                  <a:gd name="csX7" fmla="*/ 112042 w 129302"/>
                  <a:gd name="csY7" fmla="*/ 27406 h 64080"/>
                  <a:gd name="csX8" fmla="*/ 129073 w 129302"/>
                  <a:gd name="csY8" fmla="*/ 40804 h 64080"/>
                  <a:gd name="csX9" fmla="*/ 117208 w 129302"/>
                  <a:gd name="csY9" fmla="*/ 59141 h 64080"/>
                  <a:gd name="csX10" fmla="*/ 92512 w 129302"/>
                  <a:gd name="csY10" fmla="*/ 63967 h 640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</a:cxnLst>
                <a:rect l="l" t="t" r="r" b="b"/>
                <a:pathLst>
                  <a:path w="129302" h="64080">
                    <a:moveTo>
                      <a:pt x="92455" y="64081"/>
                    </a:moveTo>
                    <a:cubicBezTo>
                      <a:pt x="58448" y="63683"/>
                      <a:pt x="33866" y="53351"/>
                      <a:pt x="11895" y="36319"/>
                    </a:cubicBezTo>
                    <a:cubicBezTo>
                      <a:pt x="7580" y="32969"/>
                      <a:pt x="2414" y="28655"/>
                      <a:pt x="1222" y="23886"/>
                    </a:cubicBezTo>
                    <a:cubicBezTo>
                      <a:pt x="-368" y="17698"/>
                      <a:pt x="-879" y="8500"/>
                      <a:pt x="2641" y="4413"/>
                    </a:cubicBezTo>
                    <a:cubicBezTo>
                      <a:pt x="6104" y="382"/>
                      <a:pt x="15301" y="-470"/>
                      <a:pt x="21603" y="212"/>
                    </a:cubicBezTo>
                    <a:cubicBezTo>
                      <a:pt x="26486" y="723"/>
                      <a:pt x="31084" y="5605"/>
                      <a:pt x="35512" y="8898"/>
                    </a:cubicBezTo>
                    <a:cubicBezTo>
                      <a:pt x="55439" y="23715"/>
                      <a:pt x="77297" y="31777"/>
                      <a:pt x="102561" y="28144"/>
                    </a:cubicBezTo>
                    <a:cubicBezTo>
                      <a:pt x="105683" y="27690"/>
                      <a:pt x="108919" y="27292"/>
                      <a:pt x="112042" y="27406"/>
                    </a:cubicBezTo>
                    <a:cubicBezTo>
                      <a:pt x="120955" y="27633"/>
                      <a:pt x="127654" y="31437"/>
                      <a:pt x="129073" y="40804"/>
                    </a:cubicBezTo>
                    <a:cubicBezTo>
                      <a:pt x="130436" y="50001"/>
                      <a:pt x="125610" y="56700"/>
                      <a:pt x="117208" y="59141"/>
                    </a:cubicBezTo>
                    <a:cubicBezTo>
                      <a:pt x="107386" y="62037"/>
                      <a:pt x="97054" y="63116"/>
                      <a:pt x="92512" y="63967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4" name="Free-form: Shape 23">
                <a:extLst>
                  <a:ext uri="{FF2B5EF4-FFF2-40B4-BE49-F238E27FC236}">
                    <a16:creationId xmlns:a16="http://schemas.microsoft.com/office/drawing/2014/main" id="{4D688887-02F6-3907-B10D-58D731CEABFA}"/>
                  </a:ext>
                </a:extLst>
              </p:cNvPr>
              <p:cNvSpPr/>
              <p:nvPr/>
            </p:nvSpPr>
            <p:spPr>
              <a:xfrm>
                <a:off x="7351744" y="3436753"/>
                <a:ext cx="31680" cy="31987"/>
              </a:xfrm>
              <a:custGeom>
                <a:avLst/>
                <a:gdLst>
                  <a:gd name="csX0" fmla="*/ 20315 w 31680"/>
                  <a:gd name="csY0" fmla="*/ 31931 h 31987"/>
                  <a:gd name="csX1" fmla="*/ 48 w 31680"/>
                  <a:gd name="csY1" fmla="*/ 14956 h 31987"/>
                  <a:gd name="csX2" fmla="*/ 15603 w 31680"/>
                  <a:gd name="csY2" fmla="*/ 25 h 31987"/>
                  <a:gd name="csX3" fmla="*/ 31272 w 31680"/>
                  <a:gd name="csY3" fmla="*/ 16829 h 31987"/>
                  <a:gd name="csX4" fmla="*/ 20259 w 31680"/>
                  <a:gd name="csY4" fmla="*/ 31988 h 3198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80" h="31987">
                    <a:moveTo>
                      <a:pt x="20315" y="31931"/>
                    </a:moveTo>
                    <a:cubicBezTo>
                      <a:pt x="7201" y="32045"/>
                      <a:pt x="-690" y="23869"/>
                      <a:pt x="48" y="14956"/>
                    </a:cubicBezTo>
                    <a:cubicBezTo>
                      <a:pt x="842" y="5645"/>
                      <a:pt x="6576" y="593"/>
                      <a:pt x="15603" y="25"/>
                    </a:cubicBezTo>
                    <a:cubicBezTo>
                      <a:pt x="24346" y="-543"/>
                      <a:pt x="33770" y="8711"/>
                      <a:pt x="31272" y="16829"/>
                    </a:cubicBezTo>
                    <a:cubicBezTo>
                      <a:pt x="29342" y="23245"/>
                      <a:pt x="23040" y="28354"/>
                      <a:pt x="20259" y="31988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5" name="Free-form: Shape 24">
                <a:extLst>
                  <a:ext uri="{FF2B5EF4-FFF2-40B4-BE49-F238E27FC236}">
                    <a16:creationId xmlns:a16="http://schemas.microsoft.com/office/drawing/2014/main" id="{C5A802CE-DE80-DC06-0BC7-C23D8E51E5AC}"/>
                  </a:ext>
                </a:extLst>
              </p:cNvPr>
              <p:cNvSpPr/>
              <p:nvPr/>
            </p:nvSpPr>
            <p:spPr>
              <a:xfrm>
                <a:off x="7253147" y="3433806"/>
                <a:ext cx="31682" cy="31601"/>
              </a:xfrm>
              <a:custGeom>
                <a:avLst/>
                <a:gdLst>
                  <a:gd name="csX0" fmla="*/ 11272 w 31682"/>
                  <a:gd name="csY0" fmla="*/ 19 h 31601"/>
                  <a:gd name="csX1" fmla="*/ 31653 w 31682"/>
                  <a:gd name="csY1" fmla="*/ 16597 h 31601"/>
                  <a:gd name="csX2" fmla="*/ 16495 w 31682"/>
                  <a:gd name="csY2" fmla="*/ 31585 h 31601"/>
                  <a:gd name="csX3" fmla="*/ 371 w 31682"/>
                  <a:gd name="csY3" fmla="*/ 15348 h 31601"/>
                  <a:gd name="csX4" fmla="*/ 11272 w 31682"/>
                  <a:gd name="csY4" fmla="*/ 19 h 3160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82" h="31601">
                    <a:moveTo>
                      <a:pt x="11272" y="19"/>
                    </a:moveTo>
                    <a:cubicBezTo>
                      <a:pt x="24556" y="-435"/>
                      <a:pt x="32221" y="7286"/>
                      <a:pt x="31653" y="16597"/>
                    </a:cubicBezTo>
                    <a:cubicBezTo>
                      <a:pt x="31085" y="25907"/>
                      <a:pt x="25805" y="31130"/>
                      <a:pt x="16495" y="31585"/>
                    </a:cubicBezTo>
                    <a:cubicBezTo>
                      <a:pt x="7525" y="32039"/>
                      <a:pt x="-2013" y="23523"/>
                      <a:pt x="371" y="15348"/>
                    </a:cubicBezTo>
                    <a:cubicBezTo>
                      <a:pt x="2302" y="8876"/>
                      <a:pt x="8490" y="3709"/>
                      <a:pt x="11272" y="19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6" name="Free-form: Shape 25">
                <a:extLst>
                  <a:ext uri="{FF2B5EF4-FFF2-40B4-BE49-F238E27FC236}">
                    <a16:creationId xmlns:a16="http://schemas.microsoft.com/office/drawing/2014/main" id="{7075F47B-DAE9-4A65-4700-629393E7BD0C}"/>
                  </a:ext>
                </a:extLst>
              </p:cNvPr>
              <p:cNvSpPr/>
              <p:nvPr/>
            </p:nvSpPr>
            <p:spPr>
              <a:xfrm>
                <a:off x="7996109" y="3374379"/>
                <a:ext cx="130435" cy="124049"/>
              </a:xfrm>
              <a:custGeom>
                <a:avLst/>
                <a:gdLst>
                  <a:gd name="csX0" fmla="*/ 58696 w 130435"/>
                  <a:gd name="csY0" fmla="*/ 85505 h 124049"/>
                  <a:gd name="csX1" fmla="*/ 61932 w 130435"/>
                  <a:gd name="csY1" fmla="*/ 79601 h 124049"/>
                  <a:gd name="csX2" fmla="*/ 25541 w 130435"/>
                  <a:gd name="csY2" fmla="*/ 41280 h 124049"/>
                  <a:gd name="csX3" fmla="*/ 16968 w 130435"/>
                  <a:gd name="csY3" fmla="*/ 21693 h 124049"/>
                  <a:gd name="csX4" fmla="*/ 26222 w 130435"/>
                  <a:gd name="csY4" fmla="*/ 1823 h 124049"/>
                  <a:gd name="csX5" fmla="*/ 46944 w 130435"/>
                  <a:gd name="csY5" fmla="*/ 8408 h 124049"/>
                  <a:gd name="csX6" fmla="*/ 53756 w 130435"/>
                  <a:gd name="csY6" fmla="*/ 21069 h 124049"/>
                  <a:gd name="csX7" fmla="*/ 98039 w 130435"/>
                  <a:gd name="csY7" fmla="*/ 48490 h 124049"/>
                  <a:gd name="csX8" fmla="*/ 127788 w 130435"/>
                  <a:gd name="csY8" fmla="*/ 63932 h 124049"/>
                  <a:gd name="csX9" fmla="*/ 119839 w 130435"/>
                  <a:gd name="csY9" fmla="*/ 99244 h 124049"/>
                  <a:gd name="csX10" fmla="*/ 38428 w 130435"/>
                  <a:gd name="csY10" fmla="*/ 121896 h 124049"/>
                  <a:gd name="csX11" fmla="*/ 11688 w 130435"/>
                  <a:gd name="csY11" fmla="*/ 111905 h 124049"/>
                  <a:gd name="csX12" fmla="*/ 1696 w 130435"/>
                  <a:gd name="csY12" fmla="*/ 87890 h 124049"/>
                  <a:gd name="csX13" fmla="*/ 25768 w 130435"/>
                  <a:gd name="csY13" fmla="*/ 78238 h 124049"/>
                  <a:gd name="csX14" fmla="*/ 58639 w 130435"/>
                  <a:gd name="csY14" fmla="*/ 85505 h 1240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30435" h="124049">
                    <a:moveTo>
                      <a:pt x="58696" y="85505"/>
                    </a:moveTo>
                    <a:cubicBezTo>
                      <a:pt x="62102" y="86187"/>
                      <a:pt x="64373" y="82042"/>
                      <a:pt x="61932" y="79601"/>
                    </a:cubicBezTo>
                    <a:cubicBezTo>
                      <a:pt x="48022" y="65351"/>
                      <a:pt x="36327" y="53713"/>
                      <a:pt x="25541" y="41280"/>
                    </a:cubicBezTo>
                    <a:cubicBezTo>
                      <a:pt x="21056" y="36113"/>
                      <a:pt x="18898" y="28506"/>
                      <a:pt x="16968" y="21693"/>
                    </a:cubicBezTo>
                    <a:cubicBezTo>
                      <a:pt x="14527" y="12950"/>
                      <a:pt x="17990" y="5910"/>
                      <a:pt x="26222" y="1823"/>
                    </a:cubicBezTo>
                    <a:cubicBezTo>
                      <a:pt x="35078" y="-2606"/>
                      <a:pt x="41777" y="1596"/>
                      <a:pt x="46944" y="8408"/>
                    </a:cubicBezTo>
                    <a:cubicBezTo>
                      <a:pt x="49782" y="12155"/>
                      <a:pt x="51429" y="16867"/>
                      <a:pt x="53756" y="21069"/>
                    </a:cubicBezTo>
                    <a:cubicBezTo>
                      <a:pt x="63408" y="38441"/>
                      <a:pt x="77374" y="48944"/>
                      <a:pt x="98039" y="48490"/>
                    </a:cubicBezTo>
                    <a:cubicBezTo>
                      <a:pt x="110813" y="48206"/>
                      <a:pt x="121940" y="50931"/>
                      <a:pt x="127788" y="63932"/>
                    </a:cubicBezTo>
                    <a:cubicBezTo>
                      <a:pt x="134033" y="77671"/>
                      <a:pt x="128355" y="89423"/>
                      <a:pt x="119839" y="99244"/>
                    </a:cubicBezTo>
                    <a:cubicBezTo>
                      <a:pt x="97982" y="124508"/>
                      <a:pt x="68858" y="126949"/>
                      <a:pt x="38428" y="121896"/>
                    </a:cubicBezTo>
                    <a:cubicBezTo>
                      <a:pt x="29174" y="120364"/>
                      <a:pt x="20034" y="116390"/>
                      <a:pt x="11688" y="111905"/>
                    </a:cubicBezTo>
                    <a:cubicBezTo>
                      <a:pt x="2491" y="107022"/>
                      <a:pt x="-2959" y="98506"/>
                      <a:pt x="1696" y="87890"/>
                    </a:cubicBezTo>
                    <a:cubicBezTo>
                      <a:pt x="6181" y="77557"/>
                      <a:pt x="15038" y="75570"/>
                      <a:pt x="25768" y="78238"/>
                    </a:cubicBezTo>
                    <a:cubicBezTo>
                      <a:pt x="36214" y="80850"/>
                      <a:pt x="46830" y="83007"/>
                      <a:pt x="58639" y="85505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7" name="Free-form: Shape 26">
                <a:extLst>
                  <a:ext uri="{FF2B5EF4-FFF2-40B4-BE49-F238E27FC236}">
                    <a16:creationId xmlns:a16="http://schemas.microsoft.com/office/drawing/2014/main" id="{2A66E46C-05B8-3B28-7FB4-1D77929AAC8A}"/>
                  </a:ext>
                </a:extLst>
              </p:cNvPr>
              <p:cNvSpPr/>
              <p:nvPr/>
            </p:nvSpPr>
            <p:spPr>
              <a:xfrm>
                <a:off x="7936773" y="3454196"/>
                <a:ext cx="157422" cy="91300"/>
              </a:xfrm>
              <a:custGeom>
                <a:avLst/>
                <a:gdLst>
                  <a:gd name="csX0" fmla="*/ 107756 w 157422"/>
                  <a:gd name="csY0" fmla="*/ 91301 h 91300"/>
                  <a:gd name="csX1" fmla="*/ 10448 w 157422"/>
                  <a:gd name="csY1" fmla="*/ 41001 h 91300"/>
                  <a:gd name="csX2" fmla="*/ 7666 w 157422"/>
                  <a:gd name="csY2" fmla="*/ 37140 h 91300"/>
                  <a:gd name="csX3" fmla="*/ 7156 w 157422"/>
                  <a:gd name="csY3" fmla="*/ 3020 h 91300"/>
                  <a:gd name="csX4" fmla="*/ 36847 w 157422"/>
                  <a:gd name="csY4" fmla="*/ 14601 h 91300"/>
                  <a:gd name="csX5" fmla="*/ 130749 w 157422"/>
                  <a:gd name="csY5" fmla="*/ 52355 h 91300"/>
                  <a:gd name="csX6" fmla="*/ 140003 w 157422"/>
                  <a:gd name="csY6" fmla="*/ 51106 h 91300"/>
                  <a:gd name="csX7" fmla="*/ 155956 w 157422"/>
                  <a:gd name="csY7" fmla="*/ 62915 h 91300"/>
                  <a:gd name="csX8" fmla="*/ 147043 w 157422"/>
                  <a:gd name="csY8" fmla="*/ 82161 h 91300"/>
                  <a:gd name="csX9" fmla="*/ 107813 w 157422"/>
                  <a:gd name="csY9" fmla="*/ 91301 h 913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57422" h="91300">
                    <a:moveTo>
                      <a:pt x="107756" y="91301"/>
                    </a:moveTo>
                    <a:cubicBezTo>
                      <a:pt x="66994" y="89484"/>
                      <a:pt x="35542" y="71601"/>
                      <a:pt x="10448" y="41001"/>
                    </a:cubicBezTo>
                    <a:cubicBezTo>
                      <a:pt x="9426" y="39752"/>
                      <a:pt x="8518" y="38446"/>
                      <a:pt x="7666" y="37140"/>
                    </a:cubicBezTo>
                    <a:cubicBezTo>
                      <a:pt x="-2382" y="21698"/>
                      <a:pt x="-2553" y="9719"/>
                      <a:pt x="7156" y="3020"/>
                    </a:cubicBezTo>
                    <a:cubicBezTo>
                      <a:pt x="16069" y="-3168"/>
                      <a:pt x="26004" y="-103"/>
                      <a:pt x="36847" y="14601"/>
                    </a:cubicBezTo>
                    <a:cubicBezTo>
                      <a:pt x="60578" y="46621"/>
                      <a:pt x="91406" y="59792"/>
                      <a:pt x="130749" y="52355"/>
                    </a:cubicBezTo>
                    <a:cubicBezTo>
                      <a:pt x="133872" y="51787"/>
                      <a:pt x="137789" y="49914"/>
                      <a:pt x="140003" y="51106"/>
                    </a:cubicBezTo>
                    <a:cubicBezTo>
                      <a:pt x="145907" y="54229"/>
                      <a:pt x="153345" y="57578"/>
                      <a:pt x="155956" y="62915"/>
                    </a:cubicBezTo>
                    <a:cubicBezTo>
                      <a:pt x="159873" y="70863"/>
                      <a:pt x="155615" y="79436"/>
                      <a:pt x="147043" y="82161"/>
                    </a:cubicBezTo>
                    <a:cubicBezTo>
                      <a:pt x="134269" y="86248"/>
                      <a:pt x="120928" y="88349"/>
                      <a:pt x="107813" y="91301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8" name="Free-form: Shape 27">
                <a:extLst>
                  <a:ext uri="{FF2B5EF4-FFF2-40B4-BE49-F238E27FC236}">
                    <a16:creationId xmlns:a16="http://schemas.microsoft.com/office/drawing/2014/main" id="{F04FE817-A3A0-F152-ED39-B15B79E193F8}"/>
                  </a:ext>
                </a:extLst>
              </p:cNvPr>
              <p:cNvSpPr/>
              <p:nvPr/>
            </p:nvSpPr>
            <p:spPr>
              <a:xfrm>
                <a:off x="7965959" y="3390656"/>
                <a:ext cx="31622" cy="31815"/>
              </a:xfrm>
              <a:custGeom>
                <a:avLst/>
                <a:gdLst>
                  <a:gd name="csX0" fmla="*/ 19186 w 31622"/>
                  <a:gd name="csY0" fmla="*/ 31758 h 31815"/>
                  <a:gd name="csX1" fmla="*/ 224 w 31622"/>
                  <a:gd name="csY1" fmla="*/ 13534 h 31815"/>
                  <a:gd name="csX2" fmla="*/ 16802 w 31622"/>
                  <a:gd name="csY2" fmla="*/ 22 h 31815"/>
                  <a:gd name="csX3" fmla="*/ 30938 w 31622"/>
                  <a:gd name="csY3" fmla="*/ 17906 h 31815"/>
                  <a:gd name="csX4" fmla="*/ 19186 w 31622"/>
                  <a:gd name="csY4" fmla="*/ 31815 h 3181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1622" h="31815">
                    <a:moveTo>
                      <a:pt x="19186" y="31758"/>
                    </a:moveTo>
                    <a:cubicBezTo>
                      <a:pt x="5561" y="30850"/>
                      <a:pt x="-1366" y="22561"/>
                      <a:pt x="224" y="13534"/>
                    </a:cubicBezTo>
                    <a:cubicBezTo>
                      <a:pt x="1814" y="4508"/>
                      <a:pt x="7491" y="-375"/>
                      <a:pt x="16802" y="22"/>
                    </a:cubicBezTo>
                    <a:cubicBezTo>
                      <a:pt x="25999" y="420"/>
                      <a:pt x="34060" y="9390"/>
                      <a:pt x="30938" y="17906"/>
                    </a:cubicBezTo>
                    <a:cubicBezTo>
                      <a:pt x="28724" y="24037"/>
                      <a:pt x="22025" y="28579"/>
                      <a:pt x="19186" y="31815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29" name="Free-form: Shape 28">
                <a:extLst>
                  <a:ext uri="{FF2B5EF4-FFF2-40B4-BE49-F238E27FC236}">
                    <a16:creationId xmlns:a16="http://schemas.microsoft.com/office/drawing/2014/main" id="{8451D65D-A13E-382F-198C-1CBC7809F68C}"/>
                  </a:ext>
                </a:extLst>
              </p:cNvPr>
              <p:cNvSpPr/>
              <p:nvPr/>
            </p:nvSpPr>
            <p:spPr>
              <a:xfrm>
                <a:off x="8074663" y="3381202"/>
                <a:ext cx="32485" cy="31200"/>
              </a:xfrm>
              <a:custGeom>
                <a:avLst/>
                <a:gdLst>
                  <a:gd name="csX0" fmla="*/ 32486 w 32485"/>
                  <a:gd name="csY0" fmla="*/ 18901 h 31200"/>
                  <a:gd name="csX1" fmla="*/ 18009 w 32485"/>
                  <a:gd name="csY1" fmla="*/ 30539 h 31200"/>
                  <a:gd name="csX2" fmla="*/ 12 w 32485"/>
                  <a:gd name="csY2" fmla="*/ 16573 h 31200"/>
                  <a:gd name="csX3" fmla="*/ 13694 w 32485"/>
                  <a:gd name="csY3" fmla="*/ 166 h 31200"/>
                  <a:gd name="csX4" fmla="*/ 32429 w 32485"/>
                  <a:gd name="csY4" fmla="*/ 18901 h 312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485" h="31200">
                    <a:moveTo>
                      <a:pt x="32486" y="18901"/>
                    </a:moveTo>
                    <a:cubicBezTo>
                      <a:pt x="28966" y="21853"/>
                      <a:pt x="24254" y="28382"/>
                      <a:pt x="18009" y="30539"/>
                    </a:cubicBezTo>
                    <a:cubicBezTo>
                      <a:pt x="9152" y="33548"/>
                      <a:pt x="353" y="25827"/>
                      <a:pt x="12" y="16573"/>
                    </a:cubicBezTo>
                    <a:cubicBezTo>
                      <a:pt x="-272" y="7319"/>
                      <a:pt x="4497" y="1585"/>
                      <a:pt x="13694" y="166"/>
                    </a:cubicBezTo>
                    <a:cubicBezTo>
                      <a:pt x="22664" y="-1197"/>
                      <a:pt x="31350" y="5900"/>
                      <a:pt x="32429" y="18901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0" name="Free-form: Shape 29">
                <a:extLst>
                  <a:ext uri="{FF2B5EF4-FFF2-40B4-BE49-F238E27FC236}">
                    <a16:creationId xmlns:a16="http://schemas.microsoft.com/office/drawing/2014/main" id="{CEC303CB-B485-4AA1-CE2A-826FA98927A4}"/>
                  </a:ext>
                </a:extLst>
              </p:cNvPr>
              <p:cNvSpPr/>
              <p:nvPr/>
            </p:nvSpPr>
            <p:spPr>
              <a:xfrm>
                <a:off x="10486228" y="4079649"/>
                <a:ext cx="211660" cy="270635"/>
              </a:xfrm>
              <a:custGeom>
                <a:avLst/>
                <a:gdLst>
                  <a:gd name="csX0" fmla="*/ 84 w 211660"/>
                  <a:gd name="csY0" fmla="*/ 86484 h 270635"/>
                  <a:gd name="csX1" fmla="*/ 32104 w 211660"/>
                  <a:gd name="csY1" fmla="*/ 38568 h 270635"/>
                  <a:gd name="csX2" fmla="*/ 148998 w 211660"/>
                  <a:gd name="csY2" fmla="*/ 2518 h 270635"/>
                  <a:gd name="csX3" fmla="*/ 181699 w 211660"/>
                  <a:gd name="csY3" fmla="*/ 21764 h 270635"/>
                  <a:gd name="csX4" fmla="*/ 201002 w 211660"/>
                  <a:gd name="csY4" fmla="*/ 135309 h 270635"/>
                  <a:gd name="csX5" fmla="*/ 210199 w 211660"/>
                  <a:gd name="csY5" fmla="*/ 182430 h 270635"/>
                  <a:gd name="csX6" fmla="*/ 183743 w 211660"/>
                  <a:gd name="csY6" fmla="*/ 231595 h 270635"/>
                  <a:gd name="csX7" fmla="*/ 57311 w 211660"/>
                  <a:gd name="csY7" fmla="*/ 269065 h 270635"/>
                  <a:gd name="csX8" fmla="*/ 21147 w 211660"/>
                  <a:gd name="csY8" fmla="*/ 244539 h 270635"/>
                  <a:gd name="csX9" fmla="*/ 11212 w 211660"/>
                  <a:gd name="csY9" fmla="*/ 170848 h 270635"/>
                  <a:gd name="csX10" fmla="*/ 27 w 211660"/>
                  <a:gd name="csY10" fmla="*/ 86484 h 270635"/>
                  <a:gd name="csX11" fmla="*/ 149339 w 211660"/>
                  <a:gd name="csY11" fmla="*/ 39534 h 270635"/>
                  <a:gd name="csX12" fmla="*/ 37894 w 211660"/>
                  <a:gd name="csY12" fmla="*/ 75811 h 270635"/>
                  <a:gd name="csX13" fmla="*/ 57935 w 211660"/>
                  <a:gd name="csY13" fmla="*/ 230119 h 270635"/>
                  <a:gd name="csX14" fmla="*/ 172388 w 211660"/>
                  <a:gd name="csY14" fmla="*/ 196736 h 270635"/>
                  <a:gd name="csX15" fmla="*/ 149339 w 211660"/>
                  <a:gd name="csY15" fmla="*/ 39590 h 27063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211660" h="270635">
                    <a:moveTo>
                      <a:pt x="84" y="86484"/>
                    </a:moveTo>
                    <a:cubicBezTo>
                      <a:pt x="-1108" y="62299"/>
                      <a:pt x="10417" y="45324"/>
                      <a:pt x="32104" y="38568"/>
                    </a:cubicBezTo>
                    <a:cubicBezTo>
                      <a:pt x="71050" y="26419"/>
                      <a:pt x="109996" y="14327"/>
                      <a:pt x="148998" y="2518"/>
                    </a:cubicBezTo>
                    <a:cubicBezTo>
                      <a:pt x="169039" y="-3500"/>
                      <a:pt x="177555" y="645"/>
                      <a:pt x="181699" y="21764"/>
                    </a:cubicBezTo>
                    <a:cubicBezTo>
                      <a:pt x="189080" y="59404"/>
                      <a:pt x="194473" y="97442"/>
                      <a:pt x="201002" y="135309"/>
                    </a:cubicBezTo>
                    <a:cubicBezTo>
                      <a:pt x="203727" y="151092"/>
                      <a:pt x="207360" y="166647"/>
                      <a:pt x="210199" y="182430"/>
                    </a:cubicBezTo>
                    <a:cubicBezTo>
                      <a:pt x="214911" y="208602"/>
                      <a:pt x="208780" y="223136"/>
                      <a:pt x="183743" y="231595"/>
                    </a:cubicBezTo>
                    <a:cubicBezTo>
                      <a:pt x="142129" y="245674"/>
                      <a:pt x="99833" y="257824"/>
                      <a:pt x="57311" y="269065"/>
                    </a:cubicBezTo>
                    <a:cubicBezTo>
                      <a:pt x="36816" y="274458"/>
                      <a:pt x="25064" y="265885"/>
                      <a:pt x="21147" y="244539"/>
                    </a:cubicBezTo>
                    <a:cubicBezTo>
                      <a:pt x="16662" y="220184"/>
                      <a:pt x="14447" y="195431"/>
                      <a:pt x="11212" y="170848"/>
                    </a:cubicBezTo>
                    <a:cubicBezTo>
                      <a:pt x="7464" y="142292"/>
                      <a:pt x="3661" y="113735"/>
                      <a:pt x="27" y="86484"/>
                    </a:cubicBezTo>
                    <a:close/>
                    <a:moveTo>
                      <a:pt x="149339" y="39534"/>
                    </a:moveTo>
                    <a:cubicBezTo>
                      <a:pt x="110677" y="52137"/>
                      <a:pt x="75081" y="63662"/>
                      <a:pt x="37894" y="75811"/>
                    </a:cubicBezTo>
                    <a:cubicBezTo>
                      <a:pt x="44537" y="127134"/>
                      <a:pt x="51009" y="176866"/>
                      <a:pt x="57935" y="230119"/>
                    </a:cubicBezTo>
                    <a:cubicBezTo>
                      <a:pt x="97619" y="218537"/>
                      <a:pt x="134748" y="207694"/>
                      <a:pt x="172388" y="196736"/>
                    </a:cubicBezTo>
                    <a:cubicBezTo>
                      <a:pt x="164554" y="143200"/>
                      <a:pt x="157173" y="92786"/>
                      <a:pt x="149339" y="39590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1" name="Free-form: Shape 30">
                <a:extLst>
                  <a:ext uri="{FF2B5EF4-FFF2-40B4-BE49-F238E27FC236}">
                    <a16:creationId xmlns:a16="http://schemas.microsoft.com/office/drawing/2014/main" id="{FF671BFD-4BDB-E432-DFCB-D77C54DF0EBE}"/>
                  </a:ext>
                </a:extLst>
              </p:cNvPr>
              <p:cNvSpPr/>
              <p:nvPr/>
            </p:nvSpPr>
            <p:spPr>
              <a:xfrm>
                <a:off x="10346324" y="3440766"/>
                <a:ext cx="201817" cy="99394"/>
              </a:xfrm>
              <a:custGeom>
                <a:avLst/>
                <a:gdLst>
                  <a:gd name="csX0" fmla="*/ 66695 w 201817"/>
                  <a:gd name="csY0" fmla="*/ 99394 h 99394"/>
                  <a:gd name="csX1" fmla="*/ 20141 w 201817"/>
                  <a:gd name="csY1" fmla="*/ 88948 h 99394"/>
                  <a:gd name="csX2" fmla="*/ 782 w 201817"/>
                  <a:gd name="csY2" fmla="*/ 62890 h 99394"/>
                  <a:gd name="csX3" fmla="*/ 31496 w 201817"/>
                  <a:gd name="csY3" fmla="*/ 52954 h 99394"/>
                  <a:gd name="csX4" fmla="*/ 81172 w 201817"/>
                  <a:gd name="csY4" fmla="*/ 58348 h 99394"/>
                  <a:gd name="csX5" fmla="*/ 169169 w 201817"/>
                  <a:gd name="csY5" fmla="*/ 11397 h 99394"/>
                  <a:gd name="csX6" fmla="*/ 193127 w 201817"/>
                  <a:gd name="csY6" fmla="*/ 2143 h 99394"/>
                  <a:gd name="csX7" fmla="*/ 198123 w 201817"/>
                  <a:gd name="csY7" fmla="*/ 29507 h 99394"/>
                  <a:gd name="csX8" fmla="*/ 180410 w 201817"/>
                  <a:gd name="csY8" fmla="*/ 51989 h 99394"/>
                  <a:gd name="csX9" fmla="*/ 66638 w 201817"/>
                  <a:gd name="csY9" fmla="*/ 99394 h 9939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201817" h="99394">
                    <a:moveTo>
                      <a:pt x="66695" y="99394"/>
                    </a:moveTo>
                    <a:cubicBezTo>
                      <a:pt x="51139" y="96045"/>
                      <a:pt x="35186" y="93887"/>
                      <a:pt x="20141" y="88948"/>
                    </a:cubicBezTo>
                    <a:cubicBezTo>
                      <a:pt x="4132" y="83668"/>
                      <a:pt x="-2397" y="73052"/>
                      <a:pt x="782" y="62890"/>
                    </a:cubicBezTo>
                    <a:cubicBezTo>
                      <a:pt x="4075" y="52216"/>
                      <a:pt x="13896" y="49832"/>
                      <a:pt x="31496" y="52954"/>
                    </a:cubicBezTo>
                    <a:cubicBezTo>
                      <a:pt x="47903" y="55850"/>
                      <a:pt x="64765" y="59199"/>
                      <a:pt x="81172" y="58348"/>
                    </a:cubicBezTo>
                    <a:cubicBezTo>
                      <a:pt x="117279" y="56474"/>
                      <a:pt x="147539" y="41430"/>
                      <a:pt x="169169" y="11397"/>
                    </a:cubicBezTo>
                    <a:cubicBezTo>
                      <a:pt x="175300" y="2938"/>
                      <a:pt x="182000" y="-3534"/>
                      <a:pt x="193127" y="2143"/>
                    </a:cubicBezTo>
                    <a:cubicBezTo>
                      <a:pt x="202154" y="6798"/>
                      <a:pt x="204709" y="18096"/>
                      <a:pt x="198123" y="29507"/>
                    </a:cubicBezTo>
                    <a:cubicBezTo>
                      <a:pt x="193411" y="37739"/>
                      <a:pt x="187336" y="45574"/>
                      <a:pt x="180410" y="51989"/>
                    </a:cubicBezTo>
                    <a:cubicBezTo>
                      <a:pt x="148561" y="81454"/>
                      <a:pt x="110864" y="97123"/>
                      <a:pt x="66638" y="99394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2" name="Free-form: Shape 31">
                <a:extLst>
                  <a:ext uri="{FF2B5EF4-FFF2-40B4-BE49-F238E27FC236}">
                    <a16:creationId xmlns:a16="http://schemas.microsoft.com/office/drawing/2014/main" id="{2E7791DC-AD85-E438-34A8-2415DC2A1471}"/>
                  </a:ext>
                </a:extLst>
              </p:cNvPr>
              <p:cNvSpPr/>
              <p:nvPr/>
            </p:nvSpPr>
            <p:spPr>
              <a:xfrm>
                <a:off x="10382012" y="3382490"/>
                <a:ext cx="99801" cy="99277"/>
              </a:xfrm>
              <a:custGeom>
                <a:avLst/>
                <a:gdLst>
                  <a:gd name="csX0" fmla="*/ 53034 w 99801"/>
                  <a:gd name="csY0" fmla="*/ 58262 h 99277"/>
                  <a:gd name="csX1" fmla="*/ 81080 w 99801"/>
                  <a:gd name="csY1" fmla="*/ 48951 h 99277"/>
                  <a:gd name="csX2" fmla="*/ 98452 w 99801"/>
                  <a:gd name="csY2" fmla="*/ 57297 h 99277"/>
                  <a:gd name="csX3" fmla="*/ 96238 w 99801"/>
                  <a:gd name="csY3" fmla="*/ 76486 h 99277"/>
                  <a:gd name="csX4" fmla="*/ 21412 w 99801"/>
                  <a:gd name="csY4" fmla="*/ 97151 h 99277"/>
                  <a:gd name="csX5" fmla="*/ 6992 w 99801"/>
                  <a:gd name="csY5" fmla="*/ 53777 h 99277"/>
                  <a:gd name="csX6" fmla="*/ 50480 w 99801"/>
                  <a:gd name="csY6" fmla="*/ 3193 h 99277"/>
                  <a:gd name="csX7" fmla="*/ 69669 w 99801"/>
                  <a:gd name="csY7" fmla="*/ 1433 h 99277"/>
                  <a:gd name="csX8" fmla="*/ 75971 w 99801"/>
                  <a:gd name="csY8" fmla="*/ 21871 h 99277"/>
                  <a:gd name="csX9" fmla="*/ 53091 w 99801"/>
                  <a:gd name="csY9" fmla="*/ 58262 h 992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99801" h="99277">
                    <a:moveTo>
                      <a:pt x="53034" y="58262"/>
                    </a:moveTo>
                    <a:cubicBezTo>
                      <a:pt x="64729" y="54118"/>
                      <a:pt x="72791" y="49406"/>
                      <a:pt x="81080" y="48951"/>
                    </a:cubicBezTo>
                    <a:cubicBezTo>
                      <a:pt x="86928" y="48611"/>
                      <a:pt x="95841" y="52528"/>
                      <a:pt x="98452" y="57297"/>
                    </a:cubicBezTo>
                    <a:cubicBezTo>
                      <a:pt x="101064" y="62009"/>
                      <a:pt x="99645" y="71604"/>
                      <a:pt x="96238" y="76486"/>
                    </a:cubicBezTo>
                    <a:cubicBezTo>
                      <a:pt x="84884" y="92836"/>
                      <a:pt x="40601" y="104191"/>
                      <a:pt x="21412" y="97151"/>
                    </a:cubicBezTo>
                    <a:cubicBezTo>
                      <a:pt x="123" y="89317"/>
                      <a:pt x="-6463" y="72058"/>
                      <a:pt x="6992" y="53777"/>
                    </a:cubicBezTo>
                    <a:cubicBezTo>
                      <a:pt x="20106" y="35894"/>
                      <a:pt x="34981" y="19089"/>
                      <a:pt x="50480" y="3193"/>
                    </a:cubicBezTo>
                    <a:cubicBezTo>
                      <a:pt x="54000" y="-441"/>
                      <a:pt x="64332" y="-895"/>
                      <a:pt x="69669" y="1433"/>
                    </a:cubicBezTo>
                    <a:cubicBezTo>
                      <a:pt x="77617" y="4839"/>
                      <a:pt x="80228" y="13923"/>
                      <a:pt x="75971" y="21871"/>
                    </a:cubicBezTo>
                    <a:cubicBezTo>
                      <a:pt x="69669" y="33566"/>
                      <a:pt x="61834" y="44523"/>
                      <a:pt x="53091" y="58262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3" name="Free-form: Shape 32">
                <a:extLst>
                  <a:ext uri="{FF2B5EF4-FFF2-40B4-BE49-F238E27FC236}">
                    <a16:creationId xmlns:a16="http://schemas.microsoft.com/office/drawing/2014/main" id="{667BEA29-1250-854E-E1C5-AAC4F0433786}"/>
                  </a:ext>
                </a:extLst>
              </p:cNvPr>
              <p:cNvSpPr/>
              <p:nvPr/>
            </p:nvSpPr>
            <p:spPr>
              <a:xfrm>
                <a:off x="10360388" y="3373869"/>
                <a:ext cx="32817" cy="33670"/>
              </a:xfrm>
              <a:custGeom>
                <a:avLst/>
                <a:gdLst>
                  <a:gd name="csX0" fmla="*/ 32817 w 32817"/>
                  <a:gd name="csY0" fmla="*/ 17263 h 33670"/>
                  <a:gd name="csX1" fmla="*/ 16070 w 32817"/>
                  <a:gd name="csY1" fmla="*/ 33671 h 33670"/>
                  <a:gd name="csX2" fmla="*/ 3 w 32817"/>
                  <a:gd name="csY2" fmla="*/ 16809 h 33670"/>
                  <a:gd name="csX3" fmla="*/ 16524 w 32817"/>
                  <a:gd name="csY3" fmla="*/ 5 h 33670"/>
                  <a:gd name="csX4" fmla="*/ 32817 w 32817"/>
                  <a:gd name="csY4" fmla="*/ 17263 h 336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817" h="33670">
                    <a:moveTo>
                      <a:pt x="32817" y="17263"/>
                    </a:moveTo>
                    <a:cubicBezTo>
                      <a:pt x="32760" y="26063"/>
                      <a:pt x="24926" y="33671"/>
                      <a:pt x="16070" y="33671"/>
                    </a:cubicBezTo>
                    <a:cubicBezTo>
                      <a:pt x="6929" y="33671"/>
                      <a:pt x="-167" y="26177"/>
                      <a:pt x="3" y="16809"/>
                    </a:cubicBezTo>
                    <a:cubicBezTo>
                      <a:pt x="173" y="7896"/>
                      <a:pt x="8121" y="-222"/>
                      <a:pt x="16524" y="5"/>
                    </a:cubicBezTo>
                    <a:cubicBezTo>
                      <a:pt x="24813" y="175"/>
                      <a:pt x="32874" y="8748"/>
                      <a:pt x="32817" y="17263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4" name="Free-form: Shape 33">
                <a:extLst>
                  <a:ext uri="{FF2B5EF4-FFF2-40B4-BE49-F238E27FC236}">
                    <a16:creationId xmlns:a16="http://schemas.microsoft.com/office/drawing/2014/main" id="{EDD38A85-8CC7-A140-BB3B-D808B54EA7F6}"/>
                  </a:ext>
                </a:extLst>
              </p:cNvPr>
              <p:cNvSpPr/>
              <p:nvPr/>
            </p:nvSpPr>
            <p:spPr>
              <a:xfrm>
                <a:off x="10477130" y="3365993"/>
                <a:ext cx="32856" cy="31984"/>
              </a:xfrm>
              <a:custGeom>
                <a:avLst/>
                <a:gdLst>
                  <a:gd name="csX0" fmla="*/ 32857 w 32856"/>
                  <a:gd name="csY0" fmla="*/ 11968 h 31984"/>
                  <a:gd name="csX1" fmla="*/ 15484 w 32856"/>
                  <a:gd name="csY1" fmla="*/ 31952 h 31984"/>
                  <a:gd name="csX2" fmla="*/ 43 w 32856"/>
                  <a:gd name="csY2" fmla="*/ 17134 h 31984"/>
                  <a:gd name="csX3" fmla="*/ 18550 w 32856"/>
                  <a:gd name="csY3" fmla="*/ 500 h 31984"/>
                  <a:gd name="csX4" fmla="*/ 32857 w 32856"/>
                  <a:gd name="csY4" fmla="*/ 11968 h 3198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856" h="31984">
                    <a:moveTo>
                      <a:pt x="32857" y="11968"/>
                    </a:moveTo>
                    <a:cubicBezTo>
                      <a:pt x="32403" y="25650"/>
                      <a:pt x="25022" y="32520"/>
                      <a:pt x="15484" y="31952"/>
                    </a:cubicBezTo>
                    <a:cubicBezTo>
                      <a:pt x="6231" y="31441"/>
                      <a:pt x="781" y="26161"/>
                      <a:pt x="43" y="17134"/>
                    </a:cubicBezTo>
                    <a:cubicBezTo>
                      <a:pt x="-752" y="7824"/>
                      <a:pt x="9750" y="-2395"/>
                      <a:pt x="18550" y="500"/>
                    </a:cubicBezTo>
                    <a:cubicBezTo>
                      <a:pt x="24795" y="2544"/>
                      <a:pt x="29564" y="9130"/>
                      <a:pt x="32857" y="11968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5" name="Free-form: Shape 34">
                <a:extLst>
                  <a:ext uri="{FF2B5EF4-FFF2-40B4-BE49-F238E27FC236}">
                    <a16:creationId xmlns:a16="http://schemas.microsoft.com/office/drawing/2014/main" id="{20432DD4-C375-70C5-2212-C252B64C36BE}"/>
                  </a:ext>
                </a:extLst>
              </p:cNvPr>
              <p:cNvSpPr/>
              <p:nvPr/>
            </p:nvSpPr>
            <p:spPr>
              <a:xfrm>
                <a:off x="11111778" y="3397354"/>
                <a:ext cx="112798" cy="124030"/>
              </a:xfrm>
              <a:custGeom>
                <a:avLst/>
                <a:gdLst>
                  <a:gd name="csX0" fmla="*/ 51603 w 112798"/>
                  <a:gd name="csY0" fmla="*/ 83252 h 124030"/>
                  <a:gd name="csX1" fmla="*/ 74255 w 112798"/>
                  <a:gd name="csY1" fmla="*/ 72011 h 124030"/>
                  <a:gd name="csX2" fmla="*/ 91116 w 112798"/>
                  <a:gd name="csY2" fmla="*/ 63155 h 124030"/>
                  <a:gd name="csX3" fmla="*/ 111668 w 112798"/>
                  <a:gd name="csY3" fmla="*/ 69854 h 124030"/>
                  <a:gd name="csX4" fmla="*/ 110305 w 112798"/>
                  <a:gd name="csY4" fmla="*/ 89611 h 124030"/>
                  <a:gd name="csX5" fmla="*/ 98553 w 112798"/>
                  <a:gd name="csY5" fmla="*/ 101022 h 124030"/>
                  <a:gd name="csX6" fmla="*/ 43541 w 112798"/>
                  <a:gd name="csY6" fmla="*/ 123163 h 124030"/>
                  <a:gd name="csX7" fmla="*/ 18163 w 112798"/>
                  <a:gd name="csY7" fmla="*/ 119700 h 124030"/>
                  <a:gd name="csX8" fmla="*/ 3459 w 112798"/>
                  <a:gd name="csY8" fmla="*/ 80300 h 124030"/>
                  <a:gd name="csX9" fmla="*/ 17993 w 112798"/>
                  <a:gd name="csY9" fmla="*/ 58500 h 124030"/>
                  <a:gd name="csX10" fmla="*/ 47401 w 112798"/>
                  <a:gd name="csY10" fmla="*/ 15012 h 124030"/>
                  <a:gd name="csX11" fmla="*/ 71586 w 112798"/>
                  <a:gd name="csY11" fmla="*/ 1330 h 124030"/>
                  <a:gd name="csX12" fmla="*/ 78002 w 112798"/>
                  <a:gd name="csY12" fmla="*/ 30227 h 124030"/>
                  <a:gd name="csX13" fmla="*/ 49048 w 112798"/>
                  <a:gd name="csY13" fmla="*/ 79505 h 124030"/>
                  <a:gd name="csX14" fmla="*/ 51489 w 112798"/>
                  <a:gd name="csY14" fmla="*/ 83309 h 12403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12798" h="124030">
                    <a:moveTo>
                      <a:pt x="51603" y="83252"/>
                    </a:moveTo>
                    <a:cubicBezTo>
                      <a:pt x="59153" y="79505"/>
                      <a:pt x="66761" y="75872"/>
                      <a:pt x="74255" y="72011"/>
                    </a:cubicBezTo>
                    <a:cubicBezTo>
                      <a:pt x="79932" y="69116"/>
                      <a:pt x="85155" y="65142"/>
                      <a:pt x="91116" y="63155"/>
                    </a:cubicBezTo>
                    <a:cubicBezTo>
                      <a:pt x="99235" y="60430"/>
                      <a:pt x="108375" y="61168"/>
                      <a:pt x="111668" y="69854"/>
                    </a:cubicBezTo>
                    <a:cubicBezTo>
                      <a:pt x="113825" y="75531"/>
                      <a:pt x="112633" y="83593"/>
                      <a:pt x="110305" y="89611"/>
                    </a:cubicBezTo>
                    <a:cubicBezTo>
                      <a:pt x="108488" y="94266"/>
                      <a:pt x="103322" y="98865"/>
                      <a:pt x="98553" y="101022"/>
                    </a:cubicBezTo>
                    <a:cubicBezTo>
                      <a:pt x="80500" y="109141"/>
                      <a:pt x="62389" y="117373"/>
                      <a:pt x="43541" y="123163"/>
                    </a:cubicBezTo>
                    <a:cubicBezTo>
                      <a:pt x="36047" y="125434"/>
                      <a:pt x="25941" y="122879"/>
                      <a:pt x="18163" y="119700"/>
                    </a:cubicBezTo>
                    <a:cubicBezTo>
                      <a:pt x="1472" y="113001"/>
                      <a:pt x="-4432" y="96594"/>
                      <a:pt x="3459" y="80300"/>
                    </a:cubicBezTo>
                    <a:cubicBezTo>
                      <a:pt x="7206" y="72522"/>
                      <a:pt x="13111" y="65766"/>
                      <a:pt x="17993" y="58500"/>
                    </a:cubicBezTo>
                    <a:cubicBezTo>
                      <a:pt x="27815" y="44023"/>
                      <a:pt x="38091" y="29829"/>
                      <a:pt x="47401" y="15012"/>
                    </a:cubicBezTo>
                    <a:cubicBezTo>
                      <a:pt x="55633" y="2011"/>
                      <a:pt x="62673" y="-2531"/>
                      <a:pt x="71586" y="1330"/>
                    </a:cubicBezTo>
                    <a:cubicBezTo>
                      <a:pt x="81408" y="5588"/>
                      <a:pt x="84928" y="16545"/>
                      <a:pt x="78002" y="30227"/>
                    </a:cubicBezTo>
                    <a:cubicBezTo>
                      <a:pt x="69429" y="47202"/>
                      <a:pt x="58812" y="63098"/>
                      <a:pt x="49048" y="79505"/>
                    </a:cubicBezTo>
                    <a:cubicBezTo>
                      <a:pt x="49843" y="80754"/>
                      <a:pt x="50694" y="82060"/>
                      <a:pt x="51489" y="83309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6" name="Free-form: Shape 35">
                <a:extLst>
                  <a:ext uri="{FF2B5EF4-FFF2-40B4-BE49-F238E27FC236}">
                    <a16:creationId xmlns:a16="http://schemas.microsoft.com/office/drawing/2014/main" id="{3C458A3B-5EA1-92AE-32A9-18A2DECFBBE8}"/>
                  </a:ext>
                </a:extLst>
              </p:cNvPr>
              <p:cNvSpPr/>
              <p:nvPr/>
            </p:nvSpPr>
            <p:spPr>
              <a:xfrm>
                <a:off x="11098822" y="3471003"/>
                <a:ext cx="171978" cy="102596"/>
              </a:xfrm>
              <a:custGeom>
                <a:avLst/>
                <a:gdLst>
                  <a:gd name="csX0" fmla="*/ 29360 w 171978"/>
                  <a:gd name="csY0" fmla="*/ 102596 h 102596"/>
                  <a:gd name="csX1" fmla="*/ 22661 w 171978"/>
                  <a:gd name="csY1" fmla="*/ 101971 h 102596"/>
                  <a:gd name="csX2" fmla="*/ 179 w 171978"/>
                  <a:gd name="csY2" fmla="*/ 82101 h 102596"/>
                  <a:gd name="csX3" fmla="*/ 22888 w 171978"/>
                  <a:gd name="csY3" fmla="*/ 65013 h 102596"/>
                  <a:gd name="csX4" fmla="*/ 79206 w 171978"/>
                  <a:gd name="csY4" fmla="*/ 54907 h 102596"/>
                  <a:gd name="csX5" fmla="*/ 139669 w 171978"/>
                  <a:gd name="csY5" fmla="*/ 11136 h 102596"/>
                  <a:gd name="csX6" fmla="*/ 161185 w 171978"/>
                  <a:gd name="csY6" fmla="*/ 1428 h 102596"/>
                  <a:gd name="csX7" fmla="*/ 170042 w 171978"/>
                  <a:gd name="csY7" fmla="*/ 25556 h 102596"/>
                  <a:gd name="csX8" fmla="*/ 151364 w 171978"/>
                  <a:gd name="csY8" fmla="*/ 52863 h 102596"/>
                  <a:gd name="csX9" fmla="*/ 29303 w 171978"/>
                  <a:gd name="csY9" fmla="*/ 102596 h 102596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71978" h="102596">
                    <a:moveTo>
                      <a:pt x="29360" y="102596"/>
                    </a:moveTo>
                    <a:cubicBezTo>
                      <a:pt x="27429" y="102426"/>
                      <a:pt x="25045" y="102312"/>
                      <a:pt x="22661" y="101971"/>
                    </a:cubicBezTo>
                    <a:cubicBezTo>
                      <a:pt x="7729" y="99814"/>
                      <a:pt x="-1411" y="92150"/>
                      <a:pt x="179" y="82101"/>
                    </a:cubicBezTo>
                    <a:cubicBezTo>
                      <a:pt x="2166" y="69554"/>
                      <a:pt x="11760" y="66602"/>
                      <a:pt x="22888" y="65013"/>
                    </a:cubicBezTo>
                    <a:cubicBezTo>
                      <a:pt x="41793" y="62288"/>
                      <a:pt x="61096" y="60414"/>
                      <a:pt x="79206" y="54907"/>
                    </a:cubicBezTo>
                    <a:cubicBezTo>
                      <a:pt x="103845" y="47413"/>
                      <a:pt x="126384" y="35321"/>
                      <a:pt x="139669" y="11136"/>
                    </a:cubicBezTo>
                    <a:cubicBezTo>
                      <a:pt x="144210" y="2847"/>
                      <a:pt x="150796" y="-2774"/>
                      <a:pt x="161185" y="1428"/>
                    </a:cubicBezTo>
                    <a:cubicBezTo>
                      <a:pt x="170212" y="5061"/>
                      <a:pt x="174868" y="14826"/>
                      <a:pt x="170042" y="25556"/>
                    </a:cubicBezTo>
                    <a:cubicBezTo>
                      <a:pt x="165557" y="35491"/>
                      <a:pt x="159028" y="45142"/>
                      <a:pt x="151364" y="52863"/>
                    </a:cubicBezTo>
                    <a:cubicBezTo>
                      <a:pt x="119685" y="84769"/>
                      <a:pt x="71485" y="99871"/>
                      <a:pt x="29303" y="102596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7" name="Free-form: Shape 36">
                <a:extLst>
                  <a:ext uri="{FF2B5EF4-FFF2-40B4-BE49-F238E27FC236}">
                    <a16:creationId xmlns:a16="http://schemas.microsoft.com/office/drawing/2014/main" id="{DCCC61AB-C164-3823-5CD1-844CC242863E}"/>
                  </a:ext>
                </a:extLst>
              </p:cNvPr>
              <p:cNvSpPr/>
              <p:nvPr/>
            </p:nvSpPr>
            <p:spPr>
              <a:xfrm>
                <a:off x="11217141" y="3397147"/>
                <a:ext cx="32048" cy="32763"/>
              </a:xfrm>
              <a:custGeom>
                <a:avLst/>
                <a:gdLst>
                  <a:gd name="csX0" fmla="*/ 3 w 32048"/>
                  <a:gd name="csY0" fmla="*/ 15786 h 32763"/>
                  <a:gd name="csX1" fmla="*/ 16864 w 32048"/>
                  <a:gd name="csY1" fmla="*/ 60 h 32763"/>
                  <a:gd name="csX2" fmla="*/ 31966 w 32048"/>
                  <a:gd name="csY2" fmla="*/ 15388 h 32763"/>
                  <a:gd name="csX3" fmla="*/ 16183 w 32048"/>
                  <a:gd name="csY3" fmla="*/ 32761 h 32763"/>
                  <a:gd name="csX4" fmla="*/ 3 w 32048"/>
                  <a:gd name="csY4" fmla="*/ 15786 h 327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2048" h="32763">
                    <a:moveTo>
                      <a:pt x="3" y="15786"/>
                    </a:moveTo>
                    <a:cubicBezTo>
                      <a:pt x="173" y="6475"/>
                      <a:pt x="7780" y="-735"/>
                      <a:pt x="16864" y="60"/>
                    </a:cubicBezTo>
                    <a:cubicBezTo>
                      <a:pt x="26118" y="855"/>
                      <a:pt x="30887" y="6759"/>
                      <a:pt x="31966" y="15388"/>
                    </a:cubicBezTo>
                    <a:cubicBezTo>
                      <a:pt x="32987" y="23620"/>
                      <a:pt x="24415" y="32591"/>
                      <a:pt x="16183" y="32761"/>
                    </a:cubicBezTo>
                    <a:cubicBezTo>
                      <a:pt x="7894" y="32931"/>
                      <a:pt x="-167" y="24472"/>
                      <a:pt x="3" y="15786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  <p:sp>
            <p:nvSpPr>
              <p:cNvPr id="38" name="Free-form: Shape 37">
                <a:extLst>
                  <a:ext uri="{FF2B5EF4-FFF2-40B4-BE49-F238E27FC236}">
                    <a16:creationId xmlns:a16="http://schemas.microsoft.com/office/drawing/2014/main" id="{6C18BEF7-09D3-794F-6E0E-1110FA44D3F7}"/>
                  </a:ext>
                </a:extLst>
              </p:cNvPr>
              <p:cNvSpPr/>
              <p:nvPr/>
            </p:nvSpPr>
            <p:spPr>
              <a:xfrm>
                <a:off x="11105923" y="3406404"/>
                <a:ext cx="29995" cy="29900"/>
              </a:xfrm>
              <a:custGeom>
                <a:avLst/>
                <a:gdLst>
                  <a:gd name="csX0" fmla="*/ 13799 w 29995"/>
                  <a:gd name="csY0" fmla="*/ 0 h 29900"/>
                  <a:gd name="csX1" fmla="*/ 29923 w 29995"/>
                  <a:gd name="csY1" fmla="*/ 13966 h 29900"/>
                  <a:gd name="csX2" fmla="*/ 16184 w 29995"/>
                  <a:gd name="csY2" fmla="*/ 29862 h 29900"/>
                  <a:gd name="csX3" fmla="*/ 60 w 29995"/>
                  <a:gd name="csY3" fmla="*/ 16123 h 29900"/>
                  <a:gd name="csX4" fmla="*/ 13799 w 29995"/>
                  <a:gd name="csY4" fmla="*/ 0 h 299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995" h="29900">
                    <a:moveTo>
                      <a:pt x="13799" y="0"/>
                    </a:moveTo>
                    <a:cubicBezTo>
                      <a:pt x="23280" y="0"/>
                      <a:pt x="29184" y="4542"/>
                      <a:pt x="29923" y="13966"/>
                    </a:cubicBezTo>
                    <a:cubicBezTo>
                      <a:pt x="30661" y="23333"/>
                      <a:pt x="25778" y="29351"/>
                      <a:pt x="16184" y="29862"/>
                    </a:cubicBezTo>
                    <a:cubicBezTo>
                      <a:pt x="6930" y="30373"/>
                      <a:pt x="742" y="25718"/>
                      <a:pt x="60" y="16123"/>
                    </a:cubicBezTo>
                    <a:cubicBezTo>
                      <a:pt x="-621" y="6699"/>
                      <a:pt x="4489" y="1306"/>
                      <a:pt x="13799" y="0"/>
                    </a:cubicBezTo>
                    <a:close/>
                  </a:path>
                </a:pathLst>
              </a:custGeom>
              <a:grpFill/>
              <a:ln w="5674" cap="flat">
                <a:noFill/>
                <a:prstDash val="solid"/>
                <a:miter/>
              </a:ln>
            </p:spPr>
          </p:sp>
        </p:grp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9718C827-1DB2-7326-D50E-13D1F877979B}"/>
                </a:ext>
              </a:extLst>
            </p:cNvPr>
            <p:cNvSpPr/>
            <p:nvPr/>
          </p:nvSpPr>
          <p:spPr>
            <a:xfrm>
              <a:off x="9038558" y="2660244"/>
              <a:ext cx="38378" cy="38378"/>
            </a:xfrm>
            <a:prstGeom prst="ellipse">
              <a:avLst/>
            </a:prstGeom>
            <a:grpFill/>
            <a:ln w="5674" cap="flat">
              <a:noFill/>
              <a:prstDash val="solid"/>
              <a:miter/>
            </a:ln>
          </p:spPr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71B536B8-5971-A354-645F-49313369F4F0}"/>
                </a:ext>
              </a:extLst>
            </p:cNvPr>
            <p:cNvSpPr/>
            <p:nvPr/>
          </p:nvSpPr>
          <p:spPr>
            <a:xfrm>
              <a:off x="9208705" y="2660244"/>
              <a:ext cx="38378" cy="38378"/>
            </a:xfrm>
            <a:prstGeom prst="ellipse">
              <a:avLst/>
            </a:prstGeom>
            <a:grpFill/>
            <a:ln w="5674" cap="flat">
              <a:noFill/>
              <a:prstDash val="solid"/>
              <a:miter/>
            </a:ln>
          </p:spPr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B756B258-FCDB-33C3-D66C-EC1BF3B006C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1A7FF08C-5E7C-C439-1F8D-BF810149BB54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7630FEF-4E0E-BA49-F835-BD3E650156E0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39" name="Picture 38">
            <a:extLst>
              <a:ext uri="{FF2B5EF4-FFF2-40B4-BE49-F238E27FC236}">
                <a16:creationId xmlns:a16="http://schemas.microsoft.com/office/drawing/2014/main" id="{87FBA4FB-75FA-E634-ACB3-E19E3A712A15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DFD161D-8C4A-F211-70DB-0A0E7A338F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96670304"/>
      </p:ext>
    </p:extLst>
  </p:cSld>
  <p:clrMapOvr>
    <a:masterClrMapping/>
  </p:clrMapOvr>
  <p:hf sldNum="0" hdr="0" ftr="0" dt="0"/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6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3C03AA0-AB51-C05B-EADC-3962773CE860}"/>
              </a:ext>
            </a:extLst>
          </p:cNvPr>
          <p:cNvGrpSpPr/>
          <p:nvPr userDrawn="1"/>
        </p:nvGrpSpPr>
        <p:grpSpPr>
          <a:xfrm>
            <a:off x="6503577" y="2632708"/>
            <a:ext cx="5297238" cy="3903777"/>
            <a:chOff x="6503577" y="2632708"/>
            <a:chExt cx="5297238" cy="3903777"/>
          </a:xfrm>
          <a:solidFill>
            <a:schemeClr val="tx1"/>
          </a:solidFill>
        </p:grpSpPr>
        <p:grpSp>
          <p:nvGrpSpPr>
            <p:cNvPr id="10" name="Graphic 6">
              <a:extLst>
                <a:ext uri="{FF2B5EF4-FFF2-40B4-BE49-F238E27FC236}">
                  <a16:creationId xmlns:a16="http://schemas.microsoft.com/office/drawing/2014/main" id="{DC4C116A-60CA-0314-D183-0394FC49E105}"/>
                </a:ext>
              </a:extLst>
            </p:cNvPr>
            <p:cNvGrpSpPr/>
            <p:nvPr/>
          </p:nvGrpSpPr>
          <p:grpSpPr>
            <a:xfrm>
              <a:off x="6503577" y="2632708"/>
              <a:ext cx="5297238" cy="3903777"/>
              <a:chOff x="6503577" y="2632708"/>
              <a:chExt cx="5297238" cy="3903777"/>
            </a:xfrm>
            <a:grpFill/>
          </p:grpSpPr>
          <p:sp>
            <p:nvSpPr>
              <p:cNvPr id="40" name="Free-form: Shape 39">
                <a:extLst>
                  <a:ext uri="{FF2B5EF4-FFF2-40B4-BE49-F238E27FC236}">
                    <a16:creationId xmlns:a16="http://schemas.microsoft.com/office/drawing/2014/main" id="{B9678B9E-6608-0750-815C-08796955DEC7}"/>
                  </a:ext>
                </a:extLst>
              </p:cNvPr>
              <p:cNvSpPr/>
              <p:nvPr/>
            </p:nvSpPr>
            <p:spPr>
              <a:xfrm>
                <a:off x="6503577" y="2632708"/>
                <a:ext cx="5297238" cy="3903777"/>
              </a:xfrm>
              <a:custGeom>
                <a:avLst/>
                <a:gdLst>
                  <a:gd name="csX0" fmla="*/ 1643556 w 5297238"/>
                  <a:gd name="csY0" fmla="*/ 3164629 h 3903777"/>
                  <a:gd name="csX1" fmla="*/ 1445381 w 5297238"/>
                  <a:gd name="csY1" fmla="*/ 3244673 h 3903777"/>
                  <a:gd name="csX2" fmla="*/ 1137096 w 5297238"/>
                  <a:gd name="csY2" fmla="*/ 3334158 h 3903777"/>
                  <a:gd name="csX3" fmla="*/ 1005816 w 5297238"/>
                  <a:gd name="csY3" fmla="*/ 3405909 h 3903777"/>
                  <a:gd name="csX4" fmla="*/ 921134 w 5297238"/>
                  <a:gd name="csY4" fmla="*/ 3517055 h 3903777"/>
                  <a:gd name="csX5" fmla="*/ 906347 w 5297238"/>
                  <a:gd name="csY5" fmla="*/ 3539590 h 3903777"/>
                  <a:gd name="csX6" fmla="*/ 863132 w 5297238"/>
                  <a:gd name="csY6" fmla="*/ 3535334 h 3903777"/>
                  <a:gd name="csX7" fmla="*/ 842180 w 5297238"/>
                  <a:gd name="csY7" fmla="*/ 3428280 h 3903777"/>
                  <a:gd name="csX8" fmla="*/ 897780 w 5297238"/>
                  <a:gd name="csY8" fmla="*/ 3275557 h 3903777"/>
                  <a:gd name="csX9" fmla="*/ 937230 w 5297238"/>
                  <a:gd name="csY9" fmla="*/ 3221048 h 3903777"/>
                  <a:gd name="csX10" fmla="*/ 915404 w 5297238"/>
                  <a:gd name="csY10" fmla="*/ 3219847 h 3903777"/>
                  <a:gd name="csX11" fmla="*/ 840216 w 5297238"/>
                  <a:gd name="csY11" fmla="*/ 3211390 h 3903777"/>
                  <a:gd name="csX12" fmla="*/ 796128 w 5297238"/>
                  <a:gd name="csY12" fmla="*/ 3186400 h 3903777"/>
                  <a:gd name="csX13" fmla="*/ 802240 w 5297238"/>
                  <a:gd name="csY13" fmla="*/ 3135765 h 3903777"/>
                  <a:gd name="csX14" fmla="*/ 843271 w 5297238"/>
                  <a:gd name="csY14" fmla="*/ 3119996 h 3903777"/>
                  <a:gd name="csX15" fmla="*/ 903346 w 5297238"/>
                  <a:gd name="csY15" fmla="*/ 3107664 h 3903777"/>
                  <a:gd name="csX16" fmla="*/ 1275524 w 5297238"/>
                  <a:gd name="csY16" fmla="*/ 2979604 h 3903777"/>
                  <a:gd name="csX17" fmla="*/ 1418153 w 5297238"/>
                  <a:gd name="csY17" fmla="*/ 2902778 h 3903777"/>
                  <a:gd name="csX18" fmla="*/ 1440415 w 5297238"/>
                  <a:gd name="csY18" fmla="*/ 2888864 h 3903777"/>
                  <a:gd name="csX19" fmla="*/ 1398674 w 5297238"/>
                  <a:gd name="csY19" fmla="*/ 2781811 h 3903777"/>
                  <a:gd name="csX20" fmla="*/ 1347876 w 5297238"/>
                  <a:gd name="csY20" fmla="*/ 2732758 h 3903777"/>
                  <a:gd name="csX21" fmla="*/ 1238967 w 5297238"/>
                  <a:gd name="csY21" fmla="*/ 2653422 h 3903777"/>
                  <a:gd name="csX22" fmla="*/ 1216650 w 5297238"/>
                  <a:gd name="csY22" fmla="*/ 2648730 h 3903777"/>
                  <a:gd name="csX23" fmla="*/ 872845 w 5297238"/>
                  <a:gd name="csY23" fmla="*/ 2772153 h 3903777"/>
                  <a:gd name="csX24" fmla="*/ 710409 w 5297238"/>
                  <a:gd name="csY24" fmla="*/ 2900105 h 3903777"/>
                  <a:gd name="csX25" fmla="*/ 635875 w 5297238"/>
                  <a:gd name="csY25" fmla="*/ 3000611 h 3903777"/>
                  <a:gd name="csX26" fmla="*/ 587641 w 5297238"/>
                  <a:gd name="csY26" fmla="*/ 3001757 h 3903777"/>
                  <a:gd name="csX27" fmla="*/ 542899 w 5297238"/>
                  <a:gd name="csY27" fmla="*/ 2838939 h 3903777"/>
                  <a:gd name="csX28" fmla="*/ 591897 w 5297238"/>
                  <a:gd name="csY28" fmla="*/ 2667882 h 3903777"/>
                  <a:gd name="csX29" fmla="*/ 600027 w 5297238"/>
                  <a:gd name="csY29" fmla="*/ 2649439 h 3903777"/>
                  <a:gd name="csX30" fmla="*/ 560468 w 5297238"/>
                  <a:gd name="csY30" fmla="*/ 2633452 h 3903777"/>
                  <a:gd name="csX31" fmla="*/ 502904 w 5297238"/>
                  <a:gd name="csY31" fmla="*/ 2601151 h 3903777"/>
                  <a:gd name="csX32" fmla="*/ 480533 w 5297238"/>
                  <a:gd name="csY32" fmla="*/ 2575669 h 3903777"/>
                  <a:gd name="csX33" fmla="*/ 491718 w 5297238"/>
                  <a:gd name="csY33" fmla="*/ 2543968 h 3903777"/>
                  <a:gd name="csX34" fmla="*/ 508196 w 5297238"/>
                  <a:gd name="csY34" fmla="*/ 2539494 h 3903777"/>
                  <a:gd name="csX35" fmla="*/ 926535 w 5297238"/>
                  <a:gd name="csY35" fmla="*/ 2428184 h 3903777"/>
                  <a:gd name="csX36" fmla="*/ 990047 w 5297238"/>
                  <a:gd name="csY36" fmla="*/ 2402594 h 3903777"/>
                  <a:gd name="csX37" fmla="*/ 970077 w 5297238"/>
                  <a:gd name="csY37" fmla="*/ 2377385 h 3903777"/>
                  <a:gd name="csX38" fmla="*/ 794546 w 5297238"/>
                  <a:gd name="csY38" fmla="*/ 2019448 h 3903777"/>
                  <a:gd name="csX39" fmla="*/ 765518 w 5297238"/>
                  <a:gd name="csY39" fmla="*/ 1923252 h 3903777"/>
                  <a:gd name="csX40" fmla="*/ 627745 w 5297238"/>
                  <a:gd name="csY40" fmla="*/ 1769492 h 3903777"/>
                  <a:gd name="csX41" fmla="*/ 491336 w 5297238"/>
                  <a:gd name="csY41" fmla="*/ 1708054 h 3903777"/>
                  <a:gd name="csX42" fmla="*/ 264570 w 5297238"/>
                  <a:gd name="csY42" fmla="*/ 1608257 h 3903777"/>
                  <a:gd name="csX43" fmla="*/ 239743 w 5297238"/>
                  <a:gd name="csY43" fmla="*/ 1598053 h 3903777"/>
                  <a:gd name="csX44" fmla="*/ 228176 w 5297238"/>
                  <a:gd name="csY44" fmla="*/ 1581793 h 3903777"/>
                  <a:gd name="csX45" fmla="*/ 240835 w 5297238"/>
                  <a:gd name="csY45" fmla="*/ 1566134 h 3903777"/>
                  <a:gd name="csX46" fmla="*/ 254803 w 5297238"/>
                  <a:gd name="csY46" fmla="*/ 1562150 h 3903777"/>
                  <a:gd name="csX47" fmla="*/ 489263 w 5297238"/>
                  <a:gd name="csY47" fmla="*/ 1521173 h 3903777"/>
                  <a:gd name="csX48" fmla="*/ 733980 w 5297238"/>
                  <a:gd name="csY48" fmla="*/ 1510151 h 3903777"/>
                  <a:gd name="csX49" fmla="*/ 1017657 w 5297238"/>
                  <a:gd name="csY49" fmla="*/ 1498366 h 3903777"/>
                  <a:gd name="csX50" fmla="*/ 1224998 w 5297238"/>
                  <a:gd name="csY50" fmla="*/ 1423886 h 3903777"/>
                  <a:gd name="csX51" fmla="*/ 1330033 w 5297238"/>
                  <a:gd name="csY51" fmla="*/ 1368886 h 3903777"/>
                  <a:gd name="csX52" fmla="*/ 1320976 w 5297238"/>
                  <a:gd name="csY52" fmla="*/ 1309903 h 3903777"/>
                  <a:gd name="csX53" fmla="*/ 1303897 w 5297238"/>
                  <a:gd name="csY53" fmla="*/ 1301882 h 3903777"/>
                  <a:gd name="csX54" fmla="*/ 1282345 w 5297238"/>
                  <a:gd name="csY54" fmla="*/ 1243990 h 3903777"/>
                  <a:gd name="csX55" fmla="*/ 1281144 w 5297238"/>
                  <a:gd name="csY55" fmla="*/ 1219109 h 3903777"/>
                  <a:gd name="csX56" fmla="*/ 1214358 w 5297238"/>
                  <a:gd name="csY56" fmla="*/ 1101743 h 3903777"/>
                  <a:gd name="csX57" fmla="*/ 1207538 w 5297238"/>
                  <a:gd name="csY57" fmla="*/ 1091594 h 3903777"/>
                  <a:gd name="csX58" fmla="*/ 1199572 w 5297238"/>
                  <a:gd name="csY58" fmla="*/ 1028028 h 3903777"/>
                  <a:gd name="csX59" fmla="*/ 1256536 w 5297238"/>
                  <a:gd name="csY59" fmla="*/ 967298 h 3903777"/>
                  <a:gd name="csX60" fmla="*/ 1455748 w 5297238"/>
                  <a:gd name="csY60" fmla="*/ 860954 h 3903777"/>
                  <a:gd name="csX61" fmla="*/ 1482047 w 5297238"/>
                  <a:gd name="csY61" fmla="*/ 846331 h 3903777"/>
                  <a:gd name="csX62" fmla="*/ 1459294 w 5297238"/>
                  <a:gd name="csY62" fmla="*/ 844585 h 3903777"/>
                  <a:gd name="csX63" fmla="*/ 564942 w 5297238"/>
                  <a:gd name="csY63" fmla="*/ 839128 h 3903777"/>
                  <a:gd name="csX64" fmla="*/ 39113 w 5297238"/>
                  <a:gd name="csY64" fmla="*/ 835473 h 3903777"/>
                  <a:gd name="csX65" fmla="*/ 100 w 5297238"/>
                  <a:gd name="csY65" fmla="*/ 796460 h 3903777"/>
                  <a:gd name="csX66" fmla="*/ 8885 w 5297238"/>
                  <a:gd name="csY66" fmla="*/ 693989 h 3903777"/>
                  <a:gd name="csX67" fmla="*/ 116648 w 5297238"/>
                  <a:gd name="csY67" fmla="*/ 453527 h 3903777"/>
                  <a:gd name="csX68" fmla="*/ 420567 w 5297238"/>
                  <a:gd name="csY68" fmla="*/ 346310 h 3903777"/>
                  <a:gd name="csX69" fmla="*/ 491500 w 5297238"/>
                  <a:gd name="csY69" fmla="*/ 360496 h 3903777"/>
                  <a:gd name="csX70" fmla="*/ 494610 w 5297238"/>
                  <a:gd name="csY70" fmla="*/ 352639 h 3903777"/>
                  <a:gd name="csX71" fmla="*/ 559432 w 5297238"/>
                  <a:gd name="csY71" fmla="*/ 198443 h 3903777"/>
                  <a:gd name="csX72" fmla="*/ 822319 w 5297238"/>
                  <a:gd name="csY72" fmla="*/ 39062 h 3903777"/>
                  <a:gd name="csX73" fmla="*/ 1087771 w 5297238"/>
                  <a:gd name="csY73" fmla="*/ 70927 h 3903777"/>
                  <a:gd name="csX74" fmla="*/ 1093827 w 5297238"/>
                  <a:gd name="csY74" fmla="*/ 72182 h 3903777"/>
                  <a:gd name="csX75" fmla="*/ 1212503 w 5297238"/>
                  <a:gd name="csY75" fmla="*/ 12162 h 3903777"/>
                  <a:gd name="csX76" fmla="*/ 1681477 w 5297238"/>
                  <a:gd name="csY76" fmla="*/ 285853 h 3903777"/>
                  <a:gd name="csX77" fmla="*/ 1682569 w 5297238"/>
                  <a:gd name="csY77" fmla="*/ 424609 h 3903777"/>
                  <a:gd name="csX78" fmla="*/ 1679349 w 5297238"/>
                  <a:gd name="csY78" fmla="*/ 440378 h 3903777"/>
                  <a:gd name="csX79" fmla="*/ 1698283 w 5297238"/>
                  <a:gd name="csY79" fmla="*/ 450963 h 3903777"/>
                  <a:gd name="csX80" fmla="*/ 1893184 w 5297238"/>
                  <a:gd name="csY80" fmla="*/ 712159 h 3903777"/>
                  <a:gd name="csX81" fmla="*/ 1889910 w 5297238"/>
                  <a:gd name="csY81" fmla="*/ 809446 h 3903777"/>
                  <a:gd name="csX82" fmla="*/ 1888273 w 5297238"/>
                  <a:gd name="csY82" fmla="*/ 814084 h 3903777"/>
                  <a:gd name="csX83" fmla="*/ 1847405 w 5297238"/>
                  <a:gd name="csY83" fmla="*/ 846385 h 3903777"/>
                  <a:gd name="csX84" fmla="*/ 1796879 w 5297238"/>
                  <a:gd name="csY84" fmla="*/ 846385 h 3903777"/>
                  <a:gd name="csX85" fmla="*/ 1875996 w 5297238"/>
                  <a:gd name="csY85" fmla="*/ 986941 h 3903777"/>
                  <a:gd name="csX86" fmla="*/ 2139211 w 5297238"/>
                  <a:gd name="csY86" fmla="*/ 905696 h 3903777"/>
                  <a:gd name="csX87" fmla="*/ 2409792 w 5297238"/>
                  <a:gd name="csY87" fmla="*/ 840711 h 3903777"/>
                  <a:gd name="csX88" fmla="*/ 2406409 w 5297238"/>
                  <a:gd name="csY88" fmla="*/ 807645 h 3903777"/>
                  <a:gd name="csX89" fmla="*/ 2437892 w 5297238"/>
                  <a:gd name="csY89" fmla="*/ 760884 h 3903777"/>
                  <a:gd name="csX90" fmla="*/ 2610095 w 5297238"/>
                  <a:gd name="csY90" fmla="*/ 777308 h 3903777"/>
                  <a:gd name="csX91" fmla="*/ 2807615 w 5297238"/>
                  <a:gd name="csY91" fmla="*/ 788002 h 3903777"/>
                  <a:gd name="csX92" fmla="*/ 2845210 w 5297238"/>
                  <a:gd name="csY92" fmla="*/ 776762 h 3903777"/>
                  <a:gd name="csX93" fmla="*/ 2995969 w 5297238"/>
                  <a:gd name="csY93" fmla="*/ 802953 h 3903777"/>
                  <a:gd name="csX94" fmla="*/ 3162224 w 5297238"/>
                  <a:gd name="csY94" fmla="*/ 845676 h 3903777"/>
                  <a:gd name="csX95" fmla="*/ 3228137 w 5297238"/>
                  <a:gd name="csY95" fmla="*/ 820850 h 3903777"/>
                  <a:gd name="csX96" fmla="*/ 3276971 w 5297238"/>
                  <a:gd name="csY96" fmla="*/ 818121 h 3903777"/>
                  <a:gd name="csX97" fmla="*/ 3278172 w 5297238"/>
                  <a:gd name="csY97" fmla="*/ 764922 h 3903777"/>
                  <a:gd name="csX98" fmla="*/ 3257492 w 5297238"/>
                  <a:gd name="csY98" fmla="*/ 777199 h 3903777"/>
                  <a:gd name="csX99" fmla="*/ 3165061 w 5297238"/>
                  <a:gd name="csY99" fmla="*/ 815666 h 3903777"/>
                  <a:gd name="csX100" fmla="*/ 3050042 w 5297238"/>
                  <a:gd name="csY100" fmla="*/ 803007 h 3903777"/>
                  <a:gd name="csX101" fmla="*/ 2994332 w 5297238"/>
                  <a:gd name="csY101" fmla="*/ 772015 h 3903777"/>
                  <a:gd name="csX102" fmla="*/ 2934039 w 5297238"/>
                  <a:gd name="csY102" fmla="*/ 739168 h 3903777"/>
                  <a:gd name="csX103" fmla="*/ 2834570 w 5297238"/>
                  <a:gd name="csY103" fmla="*/ 739222 h 3903777"/>
                  <a:gd name="csX104" fmla="*/ 2776132 w 5297238"/>
                  <a:gd name="csY104" fmla="*/ 764867 h 3903777"/>
                  <a:gd name="csX105" fmla="*/ 2610641 w 5297238"/>
                  <a:gd name="csY105" fmla="*/ 738022 h 3903777"/>
                  <a:gd name="csX106" fmla="*/ 2551985 w 5297238"/>
                  <a:gd name="csY106" fmla="*/ 685750 h 3903777"/>
                  <a:gd name="csX107" fmla="*/ 2422615 w 5297238"/>
                  <a:gd name="csY107" fmla="*/ 636152 h 3903777"/>
                  <a:gd name="csX108" fmla="*/ 2391459 w 5297238"/>
                  <a:gd name="csY108" fmla="*/ 641772 h 3903777"/>
                  <a:gd name="csX109" fmla="*/ 2320144 w 5297238"/>
                  <a:gd name="csY109" fmla="*/ 659614 h 3903777"/>
                  <a:gd name="csX110" fmla="*/ 2172113 w 5297238"/>
                  <a:gd name="csY110" fmla="*/ 650720 h 3903777"/>
                  <a:gd name="csX111" fmla="*/ 2054583 w 5297238"/>
                  <a:gd name="csY111" fmla="*/ 615909 h 3903777"/>
                  <a:gd name="csX112" fmla="*/ 2040397 w 5297238"/>
                  <a:gd name="csY112" fmla="*/ 612144 h 3903777"/>
                  <a:gd name="csX113" fmla="*/ 2040288 w 5297238"/>
                  <a:gd name="csY113" fmla="*/ 583061 h 3903777"/>
                  <a:gd name="csX114" fmla="*/ 2063968 w 5297238"/>
                  <a:gd name="csY114" fmla="*/ 578151 h 3903777"/>
                  <a:gd name="csX115" fmla="*/ 2196285 w 5297238"/>
                  <a:gd name="csY115" fmla="*/ 569802 h 3903777"/>
                  <a:gd name="csX116" fmla="*/ 2327238 w 5297238"/>
                  <a:gd name="csY116" fmla="*/ 519277 h 3903777"/>
                  <a:gd name="csX117" fmla="*/ 2363577 w 5297238"/>
                  <a:gd name="csY117" fmla="*/ 490030 h 3903777"/>
                  <a:gd name="csX118" fmla="*/ 2526013 w 5297238"/>
                  <a:gd name="csY118" fmla="*/ 444033 h 3903777"/>
                  <a:gd name="csX119" fmla="*/ 2633066 w 5297238"/>
                  <a:gd name="csY119" fmla="*/ 458274 h 3903777"/>
                  <a:gd name="csX120" fmla="*/ 2717149 w 5297238"/>
                  <a:gd name="csY120" fmla="*/ 439177 h 3903777"/>
                  <a:gd name="csX121" fmla="*/ 2774332 w 5297238"/>
                  <a:gd name="csY121" fmla="*/ 392907 h 3903777"/>
                  <a:gd name="csX122" fmla="*/ 2851703 w 5297238"/>
                  <a:gd name="csY122" fmla="*/ 324757 h 3903777"/>
                  <a:gd name="csX123" fmla="*/ 3117264 w 5297238"/>
                  <a:gd name="csY123" fmla="*/ 283234 h 3903777"/>
                  <a:gd name="csX124" fmla="*/ 3174555 w 5297238"/>
                  <a:gd name="csY124" fmla="*/ 305169 h 3903777"/>
                  <a:gd name="csX125" fmla="*/ 3289685 w 5297238"/>
                  <a:gd name="csY125" fmla="*/ 306642 h 3903777"/>
                  <a:gd name="csX126" fmla="*/ 3367820 w 5297238"/>
                  <a:gd name="csY126" fmla="*/ 277396 h 3903777"/>
                  <a:gd name="csX127" fmla="*/ 3516287 w 5297238"/>
                  <a:gd name="csY127" fmla="*/ 248968 h 3903777"/>
                  <a:gd name="csX128" fmla="*/ 3726139 w 5297238"/>
                  <a:gd name="csY128" fmla="*/ 345655 h 3903777"/>
                  <a:gd name="csX129" fmla="*/ 3781575 w 5297238"/>
                  <a:gd name="csY129" fmla="*/ 420571 h 3903777"/>
                  <a:gd name="csX130" fmla="*/ 3812568 w 5297238"/>
                  <a:gd name="csY130" fmla="*/ 510383 h 3903777"/>
                  <a:gd name="csX131" fmla="*/ 3817642 w 5297238"/>
                  <a:gd name="csY131" fmla="*/ 535809 h 3903777"/>
                  <a:gd name="csX132" fmla="*/ 3900142 w 5297238"/>
                  <a:gd name="csY132" fmla="*/ 640189 h 3903777"/>
                  <a:gd name="csX133" fmla="*/ 3789269 w 5297238"/>
                  <a:gd name="csY133" fmla="*/ 714996 h 3903777"/>
                  <a:gd name="csX134" fmla="*/ 3780048 w 5297238"/>
                  <a:gd name="csY134" fmla="*/ 736876 h 3903777"/>
                  <a:gd name="csX135" fmla="*/ 3590876 w 5297238"/>
                  <a:gd name="csY135" fmla="*/ 923975 h 3903777"/>
                  <a:gd name="csX136" fmla="*/ 3579963 w 5297238"/>
                  <a:gd name="csY136" fmla="*/ 929213 h 3903777"/>
                  <a:gd name="csX137" fmla="*/ 3530529 w 5297238"/>
                  <a:gd name="csY137" fmla="*/ 991142 h 3903777"/>
                  <a:gd name="csX138" fmla="*/ 3674576 w 5297238"/>
                  <a:gd name="csY138" fmla="*/ 968280 h 3903777"/>
                  <a:gd name="csX139" fmla="*/ 3910891 w 5297238"/>
                  <a:gd name="csY139" fmla="*/ 832417 h 3903777"/>
                  <a:gd name="csX140" fmla="*/ 4518730 w 5297238"/>
                  <a:gd name="csY140" fmla="*/ 438086 h 3903777"/>
                  <a:gd name="csX141" fmla="*/ 4627530 w 5297238"/>
                  <a:gd name="csY141" fmla="*/ 362242 h 3903777"/>
                  <a:gd name="csX142" fmla="*/ 4673363 w 5297238"/>
                  <a:gd name="csY142" fmla="*/ 335397 h 3903777"/>
                  <a:gd name="csX143" fmla="*/ 4787456 w 5297238"/>
                  <a:gd name="csY143" fmla="*/ 194569 h 3903777"/>
                  <a:gd name="csX144" fmla="*/ 4706101 w 5297238"/>
                  <a:gd name="csY144" fmla="*/ 178199 h 3903777"/>
                  <a:gd name="csX145" fmla="*/ 4599047 w 5297238"/>
                  <a:gd name="csY145" fmla="*/ 190094 h 3903777"/>
                  <a:gd name="csX146" fmla="*/ 4546994 w 5297238"/>
                  <a:gd name="csY146" fmla="*/ 178472 h 3903777"/>
                  <a:gd name="csX147" fmla="*/ 4516984 w 5297238"/>
                  <a:gd name="csY147" fmla="*/ 134603 h 3903777"/>
                  <a:gd name="csX148" fmla="*/ 4548903 w 5297238"/>
                  <a:gd name="csY148" fmla="*/ 88824 h 3903777"/>
                  <a:gd name="csX149" fmla="*/ 4611379 w 5297238"/>
                  <a:gd name="csY149" fmla="*/ 85714 h 3903777"/>
                  <a:gd name="csX150" fmla="*/ 4661523 w 5297238"/>
                  <a:gd name="csY150" fmla="*/ 105303 h 3903777"/>
                  <a:gd name="csX151" fmla="*/ 4767867 w 5297238"/>
                  <a:gd name="csY151" fmla="*/ 104375 h 3903777"/>
                  <a:gd name="csX152" fmla="*/ 4813537 w 5297238"/>
                  <a:gd name="csY152" fmla="*/ 80476 h 3903777"/>
                  <a:gd name="csX153" fmla="*/ 4893964 w 5297238"/>
                  <a:gd name="csY153" fmla="*/ 63452 h 3903777"/>
                  <a:gd name="csX154" fmla="*/ 4924028 w 5297238"/>
                  <a:gd name="csY154" fmla="*/ 55977 h 3903777"/>
                  <a:gd name="csX155" fmla="*/ 5046633 w 5297238"/>
                  <a:gd name="csY155" fmla="*/ 7525 h 3903777"/>
                  <a:gd name="csX156" fmla="*/ 5092412 w 5297238"/>
                  <a:gd name="csY156" fmla="*/ 9489 h 3903777"/>
                  <a:gd name="csX157" fmla="*/ 5128423 w 5297238"/>
                  <a:gd name="csY157" fmla="*/ 40099 h 3903777"/>
                  <a:gd name="csX158" fmla="*/ 5292005 w 5297238"/>
                  <a:gd name="csY158" fmla="*/ 353512 h 3903777"/>
                  <a:gd name="csX159" fmla="*/ 5289877 w 5297238"/>
                  <a:gd name="csY159" fmla="*/ 394162 h 3903777"/>
                  <a:gd name="csX160" fmla="*/ 5207541 w 5297238"/>
                  <a:gd name="csY160" fmla="*/ 473225 h 3903777"/>
                  <a:gd name="csX161" fmla="*/ 5022024 w 5297238"/>
                  <a:gd name="csY161" fmla="*/ 529753 h 3903777"/>
                  <a:gd name="csX162" fmla="*/ 4995288 w 5297238"/>
                  <a:gd name="csY162" fmla="*/ 539465 h 3903777"/>
                  <a:gd name="csX163" fmla="*/ 4899474 w 5297238"/>
                  <a:gd name="csY163" fmla="*/ 574058 h 3903777"/>
                  <a:gd name="csX164" fmla="*/ 4865973 w 5297238"/>
                  <a:gd name="csY164" fmla="*/ 579788 h 3903777"/>
                  <a:gd name="csX165" fmla="*/ 4793403 w 5297238"/>
                  <a:gd name="csY165" fmla="*/ 581315 h 3903777"/>
                  <a:gd name="csX166" fmla="*/ 4775888 w 5297238"/>
                  <a:gd name="csY166" fmla="*/ 584644 h 3903777"/>
                  <a:gd name="csX167" fmla="*/ 4716141 w 5297238"/>
                  <a:gd name="csY167" fmla="*/ 603959 h 3903777"/>
                  <a:gd name="csX168" fmla="*/ 4674018 w 5297238"/>
                  <a:gd name="csY168" fmla="*/ 626276 h 3903777"/>
                  <a:gd name="csX169" fmla="*/ 4648700 w 5297238"/>
                  <a:gd name="csY169" fmla="*/ 649465 h 3903777"/>
                  <a:gd name="csX170" fmla="*/ 4617763 w 5297238"/>
                  <a:gd name="csY170" fmla="*/ 677511 h 3903777"/>
                  <a:gd name="csX171" fmla="*/ 4059468 w 5297238"/>
                  <a:gd name="csY171" fmla="*/ 1111837 h 3903777"/>
                  <a:gd name="csX172" fmla="*/ 3999012 w 5297238"/>
                  <a:gd name="csY172" fmla="*/ 1152651 h 3903777"/>
                  <a:gd name="csX173" fmla="*/ 4042717 w 5297238"/>
                  <a:gd name="csY173" fmla="*/ 1216490 h 3903777"/>
                  <a:gd name="csX174" fmla="*/ 4052702 w 5297238"/>
                  <a:gd name="csY174" fmla="*/ 1233405 h 3903777"/>
                  <a:gd name="csX175" fmla="*/ 4040316 w 5297238"/>
                  <a:gd name="csY175" fmla="*/ 1280275 h 3903777"/>
                  <a:gd name="csX176" fmla="*/ 3977350 w 5297238"/>
                  <a:gd name="csY176" fmla="*/ 1306575 h 3903777"/>
                  <a:gd name="csX177" fmla="*/ 3919185 w 5297238"/>
                  <a:gd name="csY177" fmla="*/ 1325617 h 3903777"/>
                  <a:gd name="csX178" fmla="*/ 3695092 w 5297238"/>
                  <a:gd name="csY178" fmla="*/ 1424814 h 3903777"/>
                  <a:gd name="csX179" fmla="*/ 3461724 w 5297238"/>
                  <a:gd name="csY179" fmla="*/ 1607329 h 3903777"/>
                  <a:gd name="csX180" fmla="*/ 3434660 w 5297238"/>
                  <a:gd name="csY180" fmla="*/ 1647761 h 3903777"/>
                  <a:gd name="csX181" fmla="*/ 3277626 w 5297238"/>
                  <a:gd name="csY181" fmla="*/ 2002315 h 3903777"/>
                  <a:gd name="csX182" fmla="*/ 2991386 w 5297238"/>
                  <a:gd name="csY182" fmla="*/ 2602460 h 3903777"/>
                  <a:gd name="csX183" fmla="*/ 2807725 w 5297238"/>
                  <a:gd name="csY183" fmla="*/ 2907416 h 3903777"/>
                  <a:gd name="csX184" fmla="*/ 2755398 w 5297238"/>
                  <a:gd name="csY184" fmla="*/ 2993408 h 3903777"/>
                  <a:gd name="csX185" fmla="*/ 2623300 w 5297238"/>
                  <a:gd name="csY185" fmla="*/ 3295963 h 3903777"/>
                  <a:gd name="csX186" fmla="*/ 2496494 w 5297238"/>
                  <a:gd name="csY186" fmla="*/ 3592789 h 3903777"/>
                  <a:gd name="csX187" fmla="*/ 2248229 w 5297238"/>
                  <a:gd name="csY187" fmla="*/ 3890215 h 3903777"/>
                  <a:gd name="csX188" fmla="*/ 2238899 w 5297238"/>
                  <a:gd name="csY188" fmla="*/ 3898182 h 3903777"/>
                  <a:gd name="csX189" fmla="*/ 2202451 w 5297238"/>
                  <a:gd name="csY189" fmla="*/ 3883286 h 3903777"/>
                  <a:gd name="csX190" fmla="*/ 2126607 w 5297238"/>
                  <a:gd name="csY190" fmla="*/ 3648335 h 3903777"/>
                  <a:gd name="csX191" fmla="*/ 2089176 w 5297238"/>
                  <a:gd name="csY191" fmla="*/ 3582368 h 3903777"/>
                  <a:gd name="csX192" fmla="*/ 1966463 w 5297238"/>
                  <a:gd name="csY192" fmla="*/ 3480061 h 3903777"/>
                  <a:gd name="csX193" fmla="*/ 1905952 w 5297238"/>
                  <a:gd name="csY193" fmla="*/ 3452998 h 3903777"/>
                  <a:gd name="csX194" fmla="*/ 1773308 w 5297238"/>
                  <a:gd name="csY194" fmla="*/ 3346380 h 3903777"/>
                  <a:gd name="csX195" fmla="*/ 1733422 w 5297238"/>
                  <a:gd name="csY195" fmla="*/ 3290398 h 3903777"/>
                  <a:gd name="csX196" fmla="*/ 1643665 w 5297238"/>
                  <a:gd name="csY196" fmla="*/ 3164738 h 3903777"/>
                  <a:gd name="csX197" fmla="*/ 42769 w 5297238"/>
                  <a:gd name="csY197" fmla="*/ 795205 h 3903777"/>
                  <a:gd name="csX198" fmla="*/ 67268 w 5297238"/>
                  <a:gd name="csY198" fmla="*/ 796514 h 3903777"/>
                  <a:gd name="csX199" fmla="*/ 678980 w 5297238"/>
                  <a:gd name="csY199" fmla="*/ 800770 h 3903777"/>
                  <a:gd name="csX200" fmla="*/ 1533610 w 5297238"/>
                  <a:gd name="csY200" fmla="*/ 806117 h 3903777"/>
                  <a:gd name="csX201" fmla="*/ 1580207 w 5297238"/>
                  <a:gd name="csY201" fmla="*/ 794332 h 3903777"/>
                  <a:gd name="csX202" fmla="*/ 1677331 w 5297238"/>
                  <a:gd name="csY202" fmla="*/ 741787 h 3903777"/>
                  <a:gd name="csX203" fmla="*/ 1748318 w 5297238"/>
                  <a:gd name="csY203" fmla="*/ 761102 h 3903777"/>
                  <a:gd name="csX204" fmla="*/ 1777782 w 5297238"/>
                  <a:gd name="csY204" fmla="*/ 804753 h 3903777"/>
                  <a:gd name="csX205" fmla="*/ 1833219 w 5297238"/>
                  <a:gd name="csY205" fmla="*/ 808627 h 3903777"/>
                  <a:gd name="csX206" fmla="*/ 1838129 w 5297238"/>
                  <a:gd name="csY206" fmla="*/ 808627 h 3903777"/>
                  <a:gd name="csX207" fmla="*/ 1857609 w 5297238"/>
                  <a:gd name="csY207" fmla="*/ 792204 h 3903777"/>
                  <a:gd name="csX208" fmla="*/ 1860228 w 5297238"/>
                  <a:gd name="csY208" fmla="*/ 745879 h 3903777"/>
                  <a:gd name="csX209" fmla="*/ 1684697 w 5297238"/>
                  <a:gd name="csY209" fmla="*/ 487139 h 3903777"/>
                  <a:gd name="csX210" fmla="*/ 1665818 w 5297238"/>
                  <a:gd name="csY210" fmla="*/ 479445 h 3903777"/>
                  <a:gd name="csX211" fmla="*/ 1652668 w 5297238"/>
                  <a:gd name="csY211" fmla="*/ 500725 h 3903777"/>
                  <a:gd name="csX212" fmla="*/ 1607871 w 5297238"/>
                  <a:gd name="csY212" fmla="*/ 545194 h 3903777"/>
                  <a:gd name="csX213" fmla="*/ 1502236 w 5297238"/>
                  <a:gd name="csY213" fmla="*/ 507273 h 3903777"/>
                  <a:gd name="csX214" fmla="*/ 1534374 w 5297238"/>
                  <a:gd name="csY214" fmla="*/ 428374 h 3903777"/>
                  <a:gd name="csX215" fmla="*/ 1589483 w 5297238"/>
                  <a:gd name="csY215" fmla="*/ 420353 h 3903777"/>
                  <a:gd name="csX216" fmla="*/ 1640718 w 5297238"/>
                  <a:gd name="csY216" fmla="*/ 426682 h 3903777"/>
                  <a:gd name="csX217" fmla="*/ 1644865 w 5297238"/>
                  <a:gd name="csY217" fmla="*/ 414460 h 3903777"/>
                  <a:gd name="csX218" fmla="*/ 1604815 w 5297238"/>
                  <a:gd name="csY218" fmla="*/ 202862 h 3903777"/>
                  <a:gd name="csX219" fmla="*/ 1243986 w 5297238"/>
                  <a:gd name="csY219" fmla="*/ 44464 h 3903777"/>
                  <a:gd name="csX220" fmla="*/ 1128312 w 5297238"/>
                  <a:gd name="csY220" fmla="*/ 95045 h 3903777"/>
                  <a:gd name="csX221" fmla="*/ 1167106 w 5297238"/>
                  <a:gd name="csY221" fmla="*/ 137604 h 3903777"/>
                  <a:gd name="csX222" fmla="*/ 1191933 w 5297238"/>
                  <a:gd name="csY222" fmla="*/ 336161 h 3903777"/>
                  <a:gd name="csX223" fmla="*/ 1043356 w 5297238"/>
                  <a:gd name="csY223" fmla="*/ 364425 h 3903777"/>
                  <a:gd name="csX224" fmla="*/ 998396 w 5297238"/>
                  <a:gd name="csY224" fmla="*/ 232927 h 3903777"/>
                  <a:gd name="csX225" fmla="*/ 1046630 w 5297238"/>
                  <a:gd name="csY225" fmla="*/ 121508 h 3903777"/>
                  <a:gd name="csX226" fmla="*/ 1061580 w 5297238"/>
                  <a:gd name="csY226" fmla="*/ 100665 h 3903777"/>
                  <a:gd name="csX227" fmla="*/ 1027642 w 5297238"/>
                  <a:gd name="csY227" fmla="*/ 87297 h 3903777"/>
                  <a:gd name="csX228" fmla="*/ 824120 w 5297238"/>
                  <a:gd name="csY228" fmla="*/ 78075 h 3903777"/>
                  <a:gd name="csX229" fmla="*/ 587368 w 5297238"/>
                  <a:gd name="csY229" fmla="*/ 224688 h 3903777"/>
                  <a:gd name="csX230" fmla="*/ 533568 w 5297238"/>
                  <a:gd name="csY230" fmla="*/ 352039 h 3903777"/>
                  <a:gd name="csX231" fmla="*/ 553648 w 5297238"/>
                  <a:gd name="csY231" fmla="*/ 389306 h 3903777"/>
                  <a:gd name="csX232" fmla="*/ 651535 w 5297238"/>
                  <a:gd name="csY232" fmla="*/ 469733 h 3903777"/>
                  <a:gd name="csX233" fmla="*/ 679690 w 5297238"/>
                  <a:gd name="csY233" fmla="*/ 526206 h 3903777"/>
                  <a:gd name="csX234" fmla="*/ 626599 w 5297238"/>
                  <a:gd name="csY234" fmla="*/ 580333 h 3903777"/>
                  <a:gd name="csX235" fmla="*/ 578365 w 5297238"/>
                  <a:gd name="csY235" fmla="*/ 557635 h 3903777"/>
                  <a:gd name="csX236" fmla="*/ 504977 w 5297238"/>
                  <a:gd name="csY236" fmla="*/ 452764 h 3903777"/>
                  <a:gd name="csX237" fmla="*/ 491664 w 5297238"/>
                  <a:gd name="csY237" fmla="*/ 401910 h 3903777"/>
                  <a:gd name="csX238" fmla="*/ 419803 w 5297238"/>
                  <a:gd name="csY238" fmla="*/ 385268 h 3903777"/>
                  <a:gd name="csX239" fmla="*/ 139401 w 5297238"/>
                  <a:gd name="csY239" fmla="*/ 485174 h 3903777"/>
                  <a:gd name="csX240" fmla="*/ 42660 w 5297238"/>
                  <a:gd name="csY240" fmla="*/ 795150 h 3903777"/>
                  <a:gd name="csX241" fmla="*/ 2607858 w 5297238"/>
                  <a:gd name="csY241" fmla="*/ 2806637 h 3903777"/>
                  <a:gd name="csX242" fmla="*/ 2586851 w 5297238"/>
                  <a:gd name="csY242" fmla="*/ 2842376 h 3903777"/>
                  <a:gd name="csX243" fmla="*/ 2424852 w 5297238"/>
                  <a:gd name="csY243" fmla="*/ 3150497 h 3903777"/>
                  <a:gd name="csX244" fmla="*/ 2409574 w 5297238"/>
                  <a:gd name="csY244" fmla="*/ 3175432 h 3903777"/>
                  <a:gd name="csX245" fmla="*/ 2374708 w 5297238"/>
                  <a:gd name="csY245" fmla="*/ 3183071 h 3903777"/>
                  <a:gd name="csX246" fmla="*/ 2333676 w 5297238"/>
                  <a:gd name="csY246" fmla="*/ 3156772 h 3903777"/>
                  <a:gd name="csX247" fmla="*/ 2274420 w 5297238"/>
                  <a:gd name="csY247" fmla="*/ 3079182 h 3903777"/>
                  <a:gd name="csX248" fmla="*/ 2230333 w 5297238"/>
                  <a:gd name="csY248" fmla="*/ 2986042 h 3903777"/>
                  <a:gd name="csX249" fmla="*/ 2160655 w 5297238"/>
                  <a:gd name="csY249" fmla="*/ 2867912 h 3903777"/>
                  <a:gd name="csX250" fmla="*/ 2140521 w 5297238"/>
                  <a:gd name="csY250" fmla="*/ 2846359 h 3903777"/>
                  <a:gd name="csX251" fmla="*/ 1676567 w 5297238"/>
                  <a:gd name="csY251" fmla="*/ 3146186 h 3903777"/>
                  <a:gd name="csX252" fmla="*/ 1696482 w 5297238"/>
                  <a:gd name="csY252" fmla="*/ 3174887 h 3903777"/>
                  <a:gd name="csX253" fmla="*/ 1730912 w 5297238"/>
                  <a:gd name="csY253" fmla="*/ 3219629 h 3903777"/>
                  <a:gd name="csX254" fmla="*/ 1792569 w 5297238"/>
                  <a:gd name="csY254" fmla="*/ 3308349 h 3903777"/>
                  <a:gd name="csX255" fmla="*/ 1935525 w 5297238"/>
                  <a:gd name="csY255" fmla="*/ 3424352 h 3903777"/>
                  <a:gd name="csX256" fmla="*/ 1991562 w 5297238"/>
                  <a:gd name="csY256" fmla="*/ 3449396 h 3903777"/>
                  <a:gd name="csX257" fmla="*/ 2107401 w 5297238"/>
                  <a:gd name="csY257" fmla="*/ 3542045 h 3903777"/>
                  <a:gd name="csX258" fmla="*/ 2169603 w 5297238"/>
                  <a:gd name="csY258" fmla="*/ 3650190 h 3903777"/>
                  <a:gd name="csX259" fmla="*/ 2232570 w 5297238"/>
                  <a:gd name="csY259" fmla="*/ 3828286 h 3903777"/>
                  <a:gd name="csX260" fmla="*/ 2239881 w 5297238"/>
                  <a:gd name="csY260" fmla="*/ 3846346 h 3903777"/>
                  <a:gd name="csX261" fmla="*/ 2352064 w 5297238"/>
                  <a:gd name="csY261" fmla="*/ 3721123 h 3903777"/>
                  <a:gd name="csX262" fmla="*/ 2542436 w 5297238"/>
                  <a:gd name="csY262" fmla="*/ 3416603 h 3903777"/>
                  <a:gd name="csX263" fmla="*/ 2588597 w 5297238"/>
                  <a:gd name="csY263" fmla="*/ 3276866 h 3903777"/>
                  <a:gd name="csX264" fmla="*/ 2710547 w 5297238"/>
                  <a:gd name="csY264" fmla="*/ 2993790 h 3903777"/>
                  <a:gd name="csX265" fmla="*/ 2793702 w 5297238"/>
                  <a:gd name="csY265" fmla="*/ 2857545 h 3903777"/>
                  <a:gd name="csX266" fmla="*/ 3092165 w 5297238"/>
                  <a:gd name="csY266" fmla="*/ 2321730 h 3903777"/>
                  <a:gd name="csX267" fmla="*/ 3326952 w 5297238"/>
                  <a:gd name="csY267" fmla="*/ 1786843 h 3903777"/>
                  <a:gd name="csX268" fmla="*/ 3329953 w 5297238"/>
                  <a:gd name="csY268" fmla="*/ 1778768 h 3903777"/>
                  <a:gd name="csX269" fmla="*/ 3326024 w 5297238"/>
                  <a:gd name="csY269" fmla="*/ 1776531 h 3903777"/>
                  <a:gd name="csX270" fmla="*/ 3132433 w 5297238"/>
                  <a:gd name="csY270" fmla="*/ 2030797 h 3903777"/>
                  <a:gd name="csX271" fmla="*/ 3111098 w 5297238"/>
                  <a:gd name="csY271" fmla="*/ 2011973 h 3903777"/>
                  <a:gd name="csX272" fmla="*/ 3064555 w 5297238"/>
                  <a:gd name="csY272" fmla="*/ 1975852 h 3903777"/>
                  <a:gd name="csX273" fmla="*/ 3037983 w 5297238"/>
                  <a:gd name="csY273" fmla="*/ 1976234 h 3903777"/>
                  <a:gd name="csX274" fmla="*/ 3044803 w 5297238"/>
                  <a:gd name="csY274" fmla="*/ 2003843 h 3903777"/>
                  <a:gd name="csX275" fmla="*/ 3075686 w 5297238"/>
                  <a:gd name="csY275" fmla="*/ 2028124 h 3903777"/>
                  <a:gd name="csX276" fmla="*/ 3108643 w 5297238"/>
                  <a:gd name="csY276" fmla="*/ 2057042 h 3903777"/>
                  <a:gd name="csX277" fmla="*/ 2978400 w 5297238"/>
                  <a:gd name="csY277" fmla="*/ 2239776 h 3903777"/>
                  <a:gd name="csX278" fmla="*/ 2946262 w 5297238"/>
                  <a:gd name="csY278" fmla="*/ 2241140 h 3903777"/>
                  <a:gd name="csX279" fmla="*/ 2955319 w 5297238"/>
                  <a:gd name="csY279" fmla="*/ 2272896 h 3903777"/>
                  <a:gd name="csX280" fmla="*/ 2793211 w 5297238"/>
                  <a:gd name="csY280" fmla="*/ 2507519 h 3903777"/>
                  <a:gd name="csX281" fmla="*/ 2753598 w 5297238"/>
                  <a:gd name="csY281" fmla="*/ 2475982 h 3903777"/>
                  <a:gd name="csX282" fmla="*/ 2720968 w 5297238"/>
                  <a:gd name="csY282" fmla="*/ 2470089 h 3903777"/>
                  <a:gd name="csX283" fmla="*/ 2730790 w 5297238"/>
                  <a:gd name="csY283" fmla="*/ 2503045 h 3903777"/>
                  <a:gd name="csX284" fmla="*/ 2773077 w 5297238"/>
                  <a:gd name="csY284" fmla="*/ 2537475 h 3903777"/>
                  <a:gd name="csX285" fmla="*/ 2625973 w 5297238"/>
                  <a:gd name="csY285" fmla="*/ 2775372 h 3903777"/>
                  <a:gd name="csX286" fmla="*/ 2576539 w 5297238"/>
                  <a:gd name="csY286" fmla="*/ 2729484 h 3903777"/>
                  <a:gd name="csX287" fmla="*/ 2556896 w 5297238"/>
                  <a:gd name="csY287" fmla="*/ 2715243 h 3903777"/>
                  <a:gd name="csX288" fmla="*/ 2539490 w 5297238"/>
                  <a:gd name="csY288" fmla="*/ 2717535 h 3903777"/>
                  <a:gd name="csX289" fmla="*/ 2535998 w 5297238"/>
                  <a:gd name="csY289" fmla="*/ 2737014 h 3903777"/>
                  <a:gd name="csX290" fmla="*/ 2549857 w 5297238"/>
                  <a:gd name="csY290" fmla="*/ 2753656 h 3903777"/>
                  <a:gd name="csX291" fmla="*/ 2607804 w 5297238"/>
                  <a:gd name="csY291" fmla="*/ 2806473 h 3903777"/>
                  <a:gd name="csX292" fmla="*/ 325790 w 5297238"/>
                  <a:gd name="csY292" fmla="*/ 1592924 h 3903777"/>
                  <a:gd name="csX293" fmla="*/ 355364 w 5297238"/>
                  <a:gd name="csY293" fmla="*/ 1608148 h 3903777"/>
                  <a:gd name="csX294" fmla="*/ 485934 w 5297238"/>
                  <a:gd name="csY294" fmla="*/ 1664676 h 3903777"/>
                  <a:gd name="csX295" fmla="*/ 634238 w 5297238"/>
                  <a:gd name="csY295" fmla="*/ 1729442 h 3903777"/>
                  <a:gd name="csX296" fmla="*/ 811133 w 5297238"/>
                  <a:gd name="csY296" fmla="*/ 1935911 h 3903777"/>
                  <a:gd name="csX297" fmla="*/ 833996 w 5297238"/>
                  <a:gd name="csY297" fmla="*/ 2018630 h 3903777"/>
                  <a:gd name="csX298" fmla="*/ 1017493 w 5297238"/>
                  <a:gd name="csY298" fmla="*/ 2380714 h 3903777"/>
                  <a:gd name="csX299" fmla="*/ 1025295 w 5297238"/>
                  <a:gd name="csY299" fmla="*/ 2387916 h 3903777"/>
                  <a:gd name="csX300" fmla="*/ 1411551 w 5297238"/>
                  <a:gd name="csY300" fmla="*/ 2191433 h 3903777"/>
                  <a:gd name="csX301" fmla="*/ 1273123 w 5297238"/>
                  <a:gd name="csY301" fmla="*/ 2029924 h 3903777"/>
                  <a:gd name="csX302" fmla="*/ 1251516 w 5297238"/>
                  <a:gd name="csY302" fmla="*/ 2009899 h 3903777"/>
                  <a:gd name="csX303" fmla="*/ 1149919 w 5297238"/>
                  <a:gd name="csY303" fmla="*/ 1958719 h 3903777"/>
                  <a:gd name="csX304" fmla="*/ 1126347 w 5297238"/>
                  <a:gd name="csY304" fmla="*/ 1952117 h 3903777"/>
                  <a:gd name="csX305" fmla="*/ 1101575 w 5297238"/>
                  <a:gd name="csY305" fmla="*/ 1903173 h 3903777"/>
                  <a:gd name="csX306" fmla="*/ 1116908 w 5297238"/>
                  <a:gd name="csY306" fmla="*/ 1869944 h 3903777"/>
                  <a:gd name="csX307" fmla="*/ 1176764 w 5297238"/>
                  <a:gd name="csY307" fmla="*/ 1795574 h 3903777"/>
                  <a:gd name="csX308" fmla="*/ 1305261 w 5297238"/>
                  <a:gd name="csY308" fmla="*/ 1728951 h 3903777"/>
                  <a:gd name="csX309" fmla="*/ 1383124 w 5297238"/>
                  <a:gd name="csY309" fmla="*/ 1719021 h 3903777"/>
                  <a:gd name="csX310" fmla="*/ 1545887 w 5297238"/>
                  <a:gd name="csY310" fmla="*/ 1687592 h 3903777"/>
                  <a:gd name="csX311" fmla="*/ 1534592 w 5297238"/>
                  <a:gd name="csY311" fmla="*/ 1665167 h 3903777"/>
                  <a:gd name="csX312" fmla="*/ 1466933 w 5297238"/>
                  <a:gd name="csY312" fmla="*/ 1539943 h 3903777"/>
                  <a:gd name="csX313" fmla="*/ 1431849 w 5297238"/>
                  <a:gd name="csY313" fmla="*/ 1505786 h 3903777"/>
                  <a:gd name="csX314" fmla="*/ 1409751 w 5297238"/>
                  <a:gd name="csY314" fmla="*/ 1475940 h 3903777"/>
                  <a:gd name="csX315" fmla="*/ 1409642 w 5297238"/>
                  <a:gd name="csY315" fmla="*/ 1457607 h 3903777"/>
                  <a:gd name="csX316" fmla="*/ 1354096 w 5297238"/>
                  <a:gd name="csY316" fmla="*/ 1402879 h 3903777"/>
                  <a:gd name="csX317" fmla="*/ 1294894 w 5297238"/>
                  <a:gd name="csY317" fmla="*/ 1432344 h 3903777"/>
                  <a:gd name="csX318" fmla="*/ 1166233 w 5297238"/>
                  <a:gd name="csY318" fmla="*/ 1492855 h 3903777"/>
                  <a:gd name="csX319" fmla="*/ 747130 w 5297238"/>
                  <a:gd name="csY319" fmla="*/ 1549765 h 3903777"/>
                  <a:gd name="csX320" fmla="*/ 480587 w 5297238"/>
                  <a:gd name="csY320" fmla="*/ 1561823 h 3903777"/>
                  <a:gd name="csX321" fmla="*/ 326008 w 5297238"/>
                  <a:gd name="csY321" fmla="*/ 1592815 h 3903777"/>
                  <a:gd name="csX322" fmla="*/ 2413885 w 5297238"/>
                  <a:gd name="csY322" fmla="*/ 886108 h 3903777"/>
                  <a:gd name="csX323" fmla="*/ 2406791 w 5297238"/>
                  <a:gd name="csY323" fmla="*/ 884362 h 3903777"/>
                  <a:gd name="csX324" fmla="*/ 2368160 w 5297238"/>
                  <a:gd name="csY324" fmla="*/ 891073 h 3903777"/>
                  <a:gd name="csX325" fmla="*/ 1815540 w 5297238"/>
                  <a:gd name="csY325" fmla="*/ 1052799 h 3903777"/>
                  <a:gd name="csX326" fmla="*/ 1626532 w 5297238"/>
                  <a:gd name="csY326" fmla="*/ 1121440 h 3903777"/>
                  <a:gd name="csX327" fmla="*/ 1416953 w 5297238"/>
                  <a:gd name="csY327" fmla="*/ 1198102 h 3903777"/>
                  <a:gd name="csX328" fmla="*/ 1348476 w 5297238"/>
                  <a:gd name="csY328" fmla="*/ 1230950 h 3903777"/>
                  <a:gd name="csX329" fmla="*/ 1315519 w 5297238"/>
                  <a:gd name="csY329" fmla="*/ 1265870 h 3903777"/>
                  <a:gd name="csX330" fmla="*/ 1342692 w 5297238"/>
                  <a:gd name="csY330" fmla="*/ 1271927 h 3903777"/>
                  <a:gd name="csX331" fmla="*/ 1374175 w 5297238"/>
                  <a:gd name="csY331" fmla="*/ 1267780 h 3903777"/>
                  <a:gd name="csX332" fmla="*/ 1408223 w 5297238"/>
                  <a:gd name="csY332" fmla="*/ 1278038 h 3903777"/>
                  <a:gd name="csX333" fmla="*/ 1388853 w 5297238"/>
                  <a:gd name="csY333" fmla="*/ 1307339 h 3903777"/>
                  <a:gd name="csX334" fmla="*/ 1361516 w 5297238"/>
                  <a:gd name="csY334" fmla="*/ 1333420 h 3903777"/>
                  <a:gd name="csX335" fmla="*/ 1394036 w 5297238"/>
                  <a:gd name="csY335" fmla="*/ 1343678 h 3903777"/>
                  <a:gd name="csX336" fmla="*/ 1420718 w 5297238"/>
                  <a:gd name="csY336" fmla="*/ 1340731 h 3903777"/>
                  <a:gd name="csX337" fmla="*/ 1434468 w 5297238"/>
                  <a:gd name="csY337" fmla="*/ 1371287 h 3903777"/>
                  <a:gd name="csX338" fmla="*/ 1418044 w 5297238"/>
                  <a:gd name="csY338" fmla="*/ 1385856 h 3903777"/>
                  <a:gd name="csX339" fmla="*/ 1393436 w 5297238"/>
                  <a:gd name="csY339" fmla="*/ 1410900 h 3903777"/>
                  <a:gd name="csX340" fmla="*/ 1396110 w 5297238"/>
                  <a:gd name="csY340" fmla="*/ 1415702 h 3903777"/>
                  <a:gd name="csX341" fmla="*/ 1421427 w 5297238"/>
                  <a:gd name="csY341" fmla="*/ 1415374 h 3903777"/>
                  <a:gd name="csX342" fmla="*/ 1456621 w 5297238"/>
                  <a:gd name="csY342" fmla="*/ 1404898 h 3903777"/>
                  <a:gd name="csX343" fmla="*/ 1480192 w 5297238"/>
                  <a:gd name="csY343" fmla="*/ 1413301 h 3903777"/>
                  <a:gd name="csX344" fmla="*/ 1476318 w 5297238"/>
                  <a:gd name="csY344" fmla="*/ 1437964 h 3903777"/>
                  <a:gd name="csX345" fmla="*/ 1457548 w 5297238"/>
                  <a:gd name="csY345" fmla="*/ 1457388 h 3903777"/>
                  <a:gd name="csX346" fmla="*/ 1450291 w 5297238"/>
                  <a:gd name="csY346" fmla="*/ 1470484 h 3903777"/>
                  <a:gd name="csX347" fmla="*/ 1477355 w 5297238"/>
                  <a:gd name="csY347" fmla="*/ 1464755 h 3903777"/>
                  <a:gd name="csX348" fmla="*/ 1527881 w 5297238"/>
                  <a:gd name="csY348" fmla="*/ 1430161 h 3903777"/>
                  <a:gd name="csX349" fmla="*/ 1563620 w 5297238"/>
                  <a:gd name="csY349" fmla="*/ 1400206 h 3903777"/>
                  <a:gd name="csX350" fmla="*/ 1594012 w 5297238"/>
                  <a:gd name="csY350" fmla="*/ 1395786 h 3903777"/>
                  <a:gd name="csX351" fmla="*/ 1586318 w 5297238"/>
                  <a:gd name="csY351" fmla="*/ 1427488 h 3903777"/>
                  <a:gd name="csX352" fmla="*/ 1565966 w 5297238"/>
                  <a:gd name="csY352" fmla="*/ 1446421 h 3903777"/>
                  <a:gd name="csX353" fmla="*/ 1579007 w 5297238"/>
                  <a:gd name="csY353" fmla="*/ 1455097 h 3903777"/>
                  <a:gd name="csX354" fmla="*/ 1621839 w 5297238"/>
                  <a:gd name="csY354" fmla="*/ 1445275 h 3903777"/>
                  <a:gd name="csX355" fmla="*/ 1628769 w 5297238"/>
                  <a:gd name="csY355" fmla="*/ 1432289 h 3903777"/>
                  <a:gd name="csX356" fmla="*/ 1690644 w 5297238"/>
                  <a:gd name="csY356" fmla="*/ 1321089 h 3903777"/>
                  <a:gd name="csX357" fmla="*/ 1716453 w 5297238"/>
                  <a:gd name="csY357" fmla="*/ 1295717 h 3903777"/>
                  <a:gd name="csX358" fmla="*/ 1828308 w 5297238"/>
                  <a:gd name="csY358" fmla="*/ 1240498 h 3903777"/>
                  <a:gd name="csX359" fmla="*/ 2336732 w 5297238"/>
                  <a:gd name="csY359" fmla="*/ 1104362 h 3903777"/>
                  <a:gd name="csX360" fmla="*/ 2422451 w 5297238"/>
                  <a:gd name="csY360" fmla="*/ 1091594 h 3903777"/>
                  <a:gd name="csX361" fmla="*/ 2413830 w 5297238"/>
                  <a:gd name="csY361" fmla="*/ 886053 h 3903777"/>
                  <a:gd name="csX362" fmla="*/ 1279289 w 5297238"/>
                  <a:gd name="csY362" fmla="*/ 3020090 h 3903777"/>
                  <a:gd name="csX363" fmla="*/ 1364736 w 5297238"/>
                  <a:gd name="csY363" fmla="*/ 3230542 h 3903777"/>
                  <a:gd name="csX364" fmla="*/ 2112475 w 5297238"/>
                  <a:gd name="csY364" fmla="*/ 2820169 h 3903777"/>
                  <a:gd name="csX365" fmla="*/ 2048036 w 5297238"/>
                  <a:gd name="csY365" fmla="*/ 2790159 h 3903777"/>
                  <a:gd name="csX366" fmla="*/ 1964772 w 5297238"/>
                  <a:gd name="csY366" fmla="*/ 2760913 h 3903777"/>
                  <a:gd name="csX367" fmla="*/ 1834474 w 5297238"/>
                  <a:gd name="csY367" fmla="*/ 2672356 h 3903777"/>
                  <a:gd name="csX368" fmla="*/ 1825798 w 5297238"/>
                  <a:gd name="csY368" fmla="*/ 2665208 h 3903777"/>
                  <a:gd name="csX369" fmla="*/ 1279289 w 5297238"/>
                  <a:gd name="csY369" fmla="*/ 3020144 h 3903777"/>
                  <a:gd name="csX370" fmla="*/ 4775834 w 5297238"/>
                  <a:gd name="csY370" fmla="*/ 502416 h 3903777"/>
                  <a:gd name="csX371" fmla="*/ 4773542 w 5297238"/>
                  <a:gd name="csY371" fmla="*/ 500452 h 3903777"/>
                  <a:gd name="csX372" fmla="*/ 4687277 w 5297238"/>
                  <a:gd name="csY372" fmla="*/ 444797 h 3903777"/>
                  <a:gd name="csX373" fmla="*/ 4683730 w 5297238"/>
                  <a:gd name="csY373" fmla="*/ 438522 h 3903777"/>
                  <a:gd name="csX374" fmla="*/ 4688259 w 5297238"/>
                  <a:gd name="csY374" fmla="*/ 418879 h 3903777"/>
                  <a:gd name="csX375" fmla="*/ 4705883 w 5297238"/>
                  <a:gd name="csY375" fmla="*/ 417625 h 3903777"/>
                  <a:gd name="csX376" fmla="*/ 4723016 w 5297238"/>
                  <a:gd name="csY376" fmla="*/ 431156 h 3903777"/>
                  <a:gd name="csX377" fmla="*/ 4762847 w 5297238"/>
                  <a:gd name="csY377" fmla="*/ 463403 h 3903777"/>
                  <a:gd name="csX378" fmla="*/ 4763557 w 5297238"/>
                  <a:gd name="csY378" fmla="*/ 425373 h 3903777"/>
                  <a:gd name="csX379" fmla="*/ 4737584 w 5297238"/>
                  <a:gd name="csY379" fmla="*/ 399400 h 3903777"/>
                  <a:gd name="csX380" fmla="*/ 4642862 w 5297238"/>
                  <a:gd name="csY380" fmla="*/ 392525 h 3903777"/>
                  <a:gd name="csX381" fmla="*/ 4630913 w 5297238"/>
                  <a:gd name="csY381" fmla="*/ 401092 h 3903777"/>
                  <a:gd name="csX382" fmla="*/ 4498923 w 5297238"/>
                  <a:gd name="csY382" fmla="*/ 495214 h 3903777"/>
                  <a:gd name="csX383" fmla="*/ 3881209 w 5297238"/>
                  <a:gd name="csY383" fmla="*/ 892328 h 3903777"/>
                  <a:gd name="csX384" fmla="*/ 3861347 w 5297238"/>
                  <a:gd name="csY384" fmla="*/ 904877 h 3903777"/>
                  <a:gd name="csX385" fmla="*/ 3862057 w 5297238"/>
                  <a:gd name="csY385" fmla="*/ 911316 h 3903777"/>
                  <a:gd name="csX386" fmla="*/ 3866749 w 5297238"/>
                  <a:gd name="csY386" fmla="*/ 919828 h 3903777"/>
                  <a:gd name="csX387" fmla="*/ 3922841 w 5297238"/>
                  <a:gd name="csY387" fmla="*/ 1022298 h 3903777"/>
                  <a:gd name="csX388" fmla="*/ 3978659 w 5297238"/>
                  <a:gd name="csY388" fmla="*/ 1121222 h 3903777"/>
                  <a:gd name="csX389" fmla="*/ 4000976 w 5297238"/>
                  <a:gd name="csY389" fmla="*/ 1107636 h 3903777"/>
                  <a:gd name="csX390" fmla="*/ 4147206 w 5297238"/>
                  <a:gd name="csY390" fmla="*/ 1003856 h 3903777"/>
                  <a:gd name="csX391" fmla="*/ 4519821 w 5297238"/>
                  <a:gd name="csY391" fmla="*/ 710686 h 3903777"/>
                  <a:gd name="csX392" fmla="*/ 4642698 w 5297238"/>
                  <a:gd name="csY392" fmla="*/ 605051 h 3903777"/>
                  <a:gd name="csX393" fmla="*/ 4653938 w 5297238"/>
                  <a:gd name="csY393" fmla="*/ 592992 h 3903777"/>
                  <a:gd name="csX394" fmla="*/ 4604340 w 5297238"/>
                  <a:gd name="csY394" fmla="*/ 550705 h 3903777"/>
                  <a:gd name="csX395" fmla="*/ 4598720 w 5297238"/>
                  <a:gd name="csY395" fmla="*/ 518131 h 3903777"/>
                  <a:gd name="csX396" fmla="*/ 4629985 w 5297238"/>
                  <a:gd name="csY396" fmla="*/ 526697 h 3903777"/>
                  <a:gd name="csX397" fmla="*/ 4688641 w 5297238"/>
                  <a:gd name="csY397" fmla="*/ 565656 h 3903777"/>
                  <a:gd name="csX398" fmla="*/ 4746151 w 5297238"/>
                  <a:gd name="csY398" fmla="*/ 563146 h 3903777"/>
                  <a:gd name="csX399" fmla="*/ 4761429 w 5297238"/>
                  <a:gd name="csY399" fmla="*/ 548632 h 3903777"/>
                  <a:gd name="csX400" fmla="*/ 4775888 w 5297238"/>
                  <a:gd name="csY400" fmla="*/ 502253 h 3903777"/>
                  <a:gd name="csX401" fmla="*/ 3289576 w 5297238"/>
                  <a:gd name="csY401" fmla="*/ 678493 h 3903777"/>
                  <a:gd name="csX402" fmla="*/ 3295687 w 5297238"/>
                  <a:gd name="csY402" fmla="*/ 686077 h 3903777"/>
                  <a:gd name="csX403" fmla="*/ 3301689 w 5297238"/>
                  <a:gd name="csY403" fmla="*/ 707303 h 3903777"/>
                  <a:gd name="csX404" fmla="*/ 3382716 w 5297238"/>
                  <a:gd name="csY404" fmla="*/ 844748 h 3903777"/>
                  <a:gd name="csX405" fmla="*/ 3543842 w 5297238"/>
                  <a:gd name="csY405" fmla="*/ 894620 h 3903777"/>
                  <a:gd name="csX406" fmla="*/ 3699512 w 5297238"/>
                  <a:gd name="csY406" fmla="*/ 800825 h 3903777"/>
                  <a:gd name="csX407" fmla="*/ 3767225 w 5297238"/>
                  <a:gd name="csY407" fmla="*/ 587590 h 3903777"/>
                  <a:gd name="csX408" fmla="*/ 3757349 w 5297238"/>
                  <a:gd name="csY408" fmla="*/ 519713 h 3903777"/>
                  <a:gd name="csX409" fmla="*/ 3688927 w 5297238"/>
                  <a:gd name="csY409" fmla="*/ 473116 h 3903777"/>
                  <a:gd name="csX410" fmla="*/ 3635509 w 5297238"/>
                  <a:gd name="csY410" fmla="*/ 489812 h 3903777"/>
                  <a:gd name="csX411" fmla="*/ 3589621 w 5297238"/>
                  <a:gd name="csY411" fmla="*/ 513275 h 3903777"/>
                  <a:gd name="csX412" fmla="*/ 3508539 w 5297238"/>
                  <a:gd name="csY412" fmla="*/ 525988 h 3903777"/>
                  <a:gd name="csX413" fmla="*/ 3425766 w 5297238"/>
                  <a:gd name="csY413" fmla="*/ 503944 h 3903777"/>
                  <a:gd name="csX414" fmla="*/ 3358107 w 5297238"/>
                  <a:gd name="csY414" fmla="*/ 495159 h 3903777"/>
                  <a:gd name="csX415" fmla="*/ 3305890 w 5297238"/>
                  <a:gd name="csY415" fmla="*/ 541811 h 3903777"/>
                  <a:gd name="csX416" fmla="*/ 3301525 w 5297238"/>
                  <a:gd name="csY416" fmla="*/ 570948 h 3903777"/>
                  <a:gd name="csX417" fmla="*/ 3273479 w 5297238"/>
                  <a:gd name="csY417" fmla="*/ 585790 h 3903777"/>
                  <a:gd name="csX418" fmla="*/ 3251708 w 5297238"/>
                  <a:gd name="csY418" fmla="*/ 574659 h 3903777"/>
                  <a:gd name="csX419" fmla="*/ 3164843 w 5297238"/>
                  <a:gd name="csY419" fmla="*/ 606251 h 3903777"/>
                  <a:gd name="csX420" fmla="*/ 3182413 w 5297238"/>
                  <a:gd name="csY420" fmla="*/ 697099 h 3903777"/>
                  <a:gd name="csX421" fmla="*/ 3274843 w 5297238"/>
                  <a:gd name="csY421" fmla="*/ 694044 h 3903777"/>
                  <a:gd name="csX422" fmla="*/ 3289630 w 5297238"/>
                  <a:gd name="csY422" fmla="*/ 678493 h 3903777"/>
                  <a:gd name="csX423" fmla="*/ 1124110 w 5297238"/>
                  <a:gd name="csY423" fmla="*/ 2634871 h 3903777"/>
                  <a:gd name="csX424" fmla="*/ 1698010 w 5297238"/>
                  <a:gd name="csY424" fmla="*/ 2391026 h 3903777"/>
                  <a:gd name="csX425" fmla="*/ 1654305 w 5297238"/>
                  <a:gd name="csY425" fmla="*/ 2348194 h 3903777"/>
                  <a:gd name="csX426" fmla="*/ 1569022 w 5297238"/>
                  <a:gd name="csY426" fmla="*/ 2300123 h 3903777"/>
                  <a:gd name="csX427" fmla="*/ 1439924 w 5297238"/>
                  <a:gd name="csY427" fmla="*/ 2220897 h 3903777"/>
                  <a:gd name="csX428" fmla="*/ 1433213 w 5297238"/>
                  <a:gd name="csY428" fmla="*/ 2219424 h 3903777"/>
                  <a:gd name="csX429" fmla="*/ 1031461 w 5297238"/>
                  <a:gd name="csY429" fmla="*/ 2427529 h 3903777"/>
                  <a:gd name="csX430" fmla="*/ 1124165 w 5297238"/>
                  <a:gd name="csY430" fmla="*/ 2634925 h 3903777"/>
                  <a:gd name="csX431" fmla="*/ 1676894 w 5297238"/>
                  <a:gd name="csY431" fmla="*/ 1708763 h 3903777"/>
                  <a:gd name="csX432" fmla="*/ 1701830 w 5297238"/>
                  <a:gd name="csY432" fmla="*/ 1696104 h 3903777"/>
                  <a:gd name="csX433" fmla="*/ 1923685 w 5297238"/>
                  <a:gd name="csY433" fmla="*/ 1574755 h 3903777"/>
                  <a:gd name="csX434" fmla="*/ 2074171 w 5297238"/>
                  <a:gd name="csY434" fmla="*/ 1491873 h 3903777"/>
                  <a:gd name="csX435" fmla="*/ 2088031 w 5297238"/>
                  <a:gd name="csY435" fmla="*/ 1442656 h 3903777"/>
                  <a:gd name="csX436" fmla="*/ 1974975 w 5297238"/>
                  <a:gd name="csY436" fmla="*/ 1241426 h 3903777"/>
                  <a:gd name="csX437" fmla="*/ 1965590 w 5297238"/>
                  <a:gd name="csY437" fmla="*/ 1230349 h 3903777"/>
                  <a:gd name="csX438" fmla="*/ 1766760 w 5297238"/>
                  <a:gd name="csY438" fmla="*/ 1308102 h 3903777"/>
                  <a:gd name="csX439" fmla="*/ 1740624 w 5297238"/>
                  <a:gd name="csY439" fmla="*/ 1325781 h 3903777"/>
                  <a:gd name="csX440" fmla="*/ 1668000 w 5297238"/>
                  <a:gd name="csY440" fmla="*/ 1438237 h 3903777"/>
                  <a:gd name="csX441" fmla="*/ 1646448 w 5297238"/>
                  <a:gd name="csY441" fmla="*/ 1476486 h 3903777"/>
                  <a:gd name="csX442" fmla="*/ 1563729 w 5297238"/>
                  <a:gd name="csY442" fmla="*/ 1490836 h 3903777"/>
                  <a:gd name="csX443" fmla="*/ 1536011 w 5297238"/>
                  <a:gd name="csY443" fmla="*/ 1470975 h 3903777"/>
                  <a:gd name="csX444" fmla="*/ 1676894 w 5297238"/>
                  <a:gd name="csY444" fmla="*/ 1708817 h 3903777"/>
                  <a:gd name="csX445" fmla="*/ 1840312 w 5297238"/>
                  <a:gd name="csY445" fmla="*/ 1002765 h 3903777"/>
                  <a:gd name="csX446" fmla="*/ 1772435 w 5297238"/>
                  <a:gd name="csY446" fmla="*/ 881906 h 3903777"/>
                  <a:gd name="csX447" fmla="*/ 1718035 w 5297238"/>
                  <a:gd name="csY447" fmla="*/ 785874 h 3903777"/>
                  <a:gd name="csX448" fmla="*/ 1692172 w 5297238"/>
                  <a:gd name="csY448" fmla="*/ 777472 h 3903777"/>
                  <a:gd name="csX449" fmla="*/ 1683496 w 5297238"/>
                  <a:gd name="csY449" fmla="*/ 782055 h 3903777"/>
                  <a:gd name="csX450" fmla="*/ 1281744 w 5297238"/>
                  <a:gd name="csY450" fmla="*/ 998236 h 3903777"/>
                  <a:gd name="csX451" fmla="*/ 1266030 w 5297238"/>
                  <a:gd name="csY451" fmla="*/ 1009094 h 3903777"/>
                  <a:gd name="csX452" fmla="*/ 1362444 w 5297238"/>
                  <a:gd name="csY452" fmla="*/ 1176004 h 3903777"/>
                  <a:gd name="csX453" fmla="*/ 1840312 w 5297238"/>
                  <a:gd name="csY453" fmla="*/ 1002819 h 3903777"/>
                  <a:gd name="csX454" fmla="*/ 1717708 w 5297238"/>
                  <a:gd name="csY454" fmla="*/ 2421091 h 3903777"/>
                  <a:gd name="csX455" fmla="*/ 1272141 w 5297238"/>
                  <a:gd name="csY455" fmla="*/ 2630779 h 3903777"/>
                  <a:gd name="csX456" fmla="*/ 1293203 w 5297238"/>
                  <a:gd name="csY456" fmla="*/ 2649930 h 3903777"/>
                  <a:gd name="csX457" fmla="*/ 1360316 w 5297238"/>
                  <a:gd name="csY457" fmla="*/ 2695000 h 3903777"/>
                  <a:gd name="csX458" fmla="*/ 1449309 w 5297238"/>
                  <a:gd name="csY458" fmla="*/ 2802163 h 3903777"/>
                  <a:gd name="csX459" fmla="*/ 1464314 w 5297238"/>
                  <a:gd name="csY459" fmla="*/ 2848815 h 3903777"/>
                  <a:gd name="csX460" fmla="*/ 1472662 w 5297238"/>
                  <a:gd name="csY460" fmla="*/ 2869058 h 3903777"/>
                  <a:gd name="csX461" fmla="*/ 1808065 w 5297238"/>
                  <a:gd name="csY461" fmla="*/ 2633998 h 3903777"/>
                  <a:gd name="csX462" fmla="*/ 1717708 w 5297238"/>
                  <a:gd name="csY462" fmla="*/ 2421145 h 3903777"/>
                  <a:gd name="csX463" fmla="*/ 4861717 w 5297238"/>
                  <a:gd name="csY463" fmla="*/ 211320 h 3903777"/>
                  <a:gd name="csX464" fmla="*/ 4873939 w 5297238"/>
                  <a:gd name="csY464" fmla="*/ 235873 h 3903777"/>
                  <a:gd name="csX465" fmla="*/ 4996216 w 5297238"/>
                  <a:gd name="csY465" fmla="*/ 468096 h 3903777"/>
                  <a:gd name="csX466" fmla="*/ 5034356 w 5297238"/>
                  <a:gd name="csY466" fmla="*/ 490685 h 3903777"/>
                  <a:gd name="csX467" fmla="*/ 5203066 w 5297238"/>
                  <a:gd name="csY467" fmla="*/ 430065 h 3903777"/>
                  <a:gd name="csX468" fmla="*/ 5261395 w 5297238"/>
                  <a:gd name="csY468" fmla="*/ 371027 h 3903777"/>
                  <a:gd name="csX469" fmla="*/ 5106161 w 5297238"/>
                  <a:gd name="csY469" fmla="*/ 72837 h 3903777"/>
                  <a:gd name="csX470" fmla="*/ 4861717 w 5297238"/>
                  <a:gd name="csY470" fmla="*/ 211374 h 3903777"/>
                  <a:gd name="csX471" fmla="*/ 2656311 w 5297238"/>
                  <a:gd name="csY471" fmla="*/ 1131316 h 3903777"/>
                  <a:gd name="csX472" fmla="*/ 2477506 w 5297238"/>
                  <a:gd name="csY472" fmla="*/ 1160617 h 3903777"/>
                  <a:gd name="csX473" fmla="*/ 2424961 w 5297238"/>
                  <a:gd name="csY473" fmla="*/ 1132680 h 3903777"/>
                  <a:gd name="csX474" fmla="*/ 2420923 w 5297238"/>
                  <a:gd name="csY474" fmla="*/ 1130225 h 3903777"/>
                  <a:gd name="csX475" fmla="*/ 2006895 w 5297238"/>
                  <a:gd name="csY475" fmla="*/ 1219109 h 3903777"/>
                  <a:gd name="csX476" fmla="*/ 2109692 w 5297238"/>
                  <a:gd name="csY476" fmla="*/ 1401242 h 3903777"/>
                  <a:gd name="csX477" fmla="*/ 2159946 w 5297238"/>
                  <a:gd name="csY477" fmla="*/ 1360811 h 3903777"/>
                  <a:gd name="csX478" fmla="*/ 2287897 w 5297238"/>
                  <a:gd name="csY478" fmla="*/ 1297299 h 3903777"/>
                  <a:gd name="csX479" fmla="*/ 2321617 w 5297238"/>
                  <a:gd name="csY479" fmla="*/ 1290751 h 3903777"/>
                  <a:gd name="csX480" fmla="*/ 2422069 w 5297238"/>
                  <a:gd name="csY480" fmla="*/ 1268326 h 3903777"/>
                  <a:gd name="csX481" fmla="*/ 2656311 w 5297238"/>
                  <a:gd name="csY481" fmla="*/ 1131371 h 3903777"/>
                  <a:gd name="csX482" fmla="*/ 1097374 w 5297238"/>
                  <a:gd name="csY482" fmla="*/ 122381 h 3903777"/>
                  <a:gd name="csX483" fmla="*/ 1049631 w 5297238"/>
                  <a:gd name="csY483" fmla="*/ 192168 h 3903777"/>
                  <a:gd name="csX484" fmla="*/ 1036045 w 5297238"/>
                  <a:gd name="csY484" fmla="*/ 265992 h 3903777"/>
                  <a:gd name="csX485" fmla="*/ 1084061 w 5297238"/>
                  <a:gd name="csY485" fmla="*/ 346528 h 3903777"/>
                  <a:gd name="csX486" fmla="*/ 1150301 w 5297238"/>
                  <a:gd name="csY486" fmla="*/ 330814 h 3903777"/>
                  <a:gd name="csX487" fmla="*/ 1168416 w 5297238"/>
                  <a:gd name="csY487" fmla="*/ 283507 h 3903777"/>
                  <a:gd name="csX488" fmla="*/ 1097319 w 5297238"/>
                  <a:gd name="csY488" fmla="*/ 122326 h 3903777"/>
                  <a:gd name="csX489" fmla="*/ 4748279 w 5297238"/>
                  <a:gd name="csY489" fmla="*/ 271121 h 3903777"/>
                  <a:gd name="csX490" fmla="*/ 4811082 w 5297238"/>
                  <a:gd name="csY490" fmla="*/ 273904 h 3903777"/>
                  <a:gd name="csX491" fmla="*/ 4834871 w 5297238"/>
                  <a:gd name="csY491" fmla="*/ 332451 h 3903777"/>
                  <a:gd name="csX492" fmla="*/ 4884033 w 5297238"/>
                  <a:gd name="csY492" fmla="*/ 401856 h 3903777"/>
                  <a:gd name="csX493" fmla="*/ 4906131 w 5297238"/>
                  <a:gd name="csY493" fmla="*/ 478081 h 3903777"/>
                  <a:gd name="csX494" fmla="*/ 4929594 w 5297238"/>
                  <a:gd name="csY494" fmla="*/ 532263 h 3903777"/>
                  <a:gd name="csX495" fmla="*/ 4976355 w 5297238"/>
                  <a:gd name="csY495" fmla="*/ 512020 h 3903777"/>
                  <a:gd name="csX496" fmla="*/ 4821121 w 5297238"/>
                  <a:gd name="csY496" fmla="*/ 218631 h 3903777"/>
                  <a:gd name="csX497" fmla="*/ 4748279 w 5297238"/>
                  <a:gd name="csY497" fmla="*/ 271067 h 3903777"/>
                  <a:gd name="csX498" fmla="*/ 2445204 w 5297238"/>
                  <a:gd name="csY498" fmla="*/ 2184176 h 3903777"/>
                  <a:gd name="csX499" fmla="*/ 2433855 w 5297238"/>
                  <a:gd name="csY499" fmla="*/ 2169498 h 3903777"/>
                  <a:gd name="csX500" fmla="*/ 2389386 w 5297238"/>
                  <a:gd name="csY500" fmla="*/ 2127266 h 3903777"/>
                  <a:gd name="csX501" fmla="*/ 2359594 w 5297238"/>
                  <a:gd name="csY501" fmla="*/ 2098074 h 3903777"/>
                  <a:gd name="csX502" fmla="*/ 2333403 w 5297238"/>
                  <a:gd name="csY502" fmla="*/ 2096765 h 3903777"/>
                  <a:gd name="csX503" fmla="*/ 2334549 w 5297238"/>
                  <a:gd name="csY503" fmla="*/ 2121100 h 3903777"/>
                  <a:gd name="csX504" fmla="*/ 2339132 w 5297238"/>
                  <a:gd name="csY504" fmla="*/ 2126884 h 3903777"/>
                  <a:gd name="csX505" fmla="*/ 2412193 w 5297238"/>
                  <a:gd name="csY505" fmla="*/ 2195852 h 3903777"/>
                  <a:gd name="csX506" fmla="*/ 2424852 w 5297238"/>
                  <a:gd name="csY506" fmla="*/ 2203055 h 3903777"/>
                  <a:gd name="csX507" fmla="*/ 2445204 w 5297238"/>
                  <a:gd name="csY507" fmla="*/ 2184121 h 3903777"/>
                  <a:gd name="csX508" fmla="*/ 2294008 w 5297238"/>
                  <a:gd name="csY508" fmla="*/ 2464196 h 3903777"/>
                  <a:gd name="csX509" fmla="*/ 2283096 w 5297238"/>
                  <a:gd name="csY509" fmla="*/ 2446736 h 3903777"/>
                  <a:gd name="csX510" fmla="*/ 2220293 w 5297238"/>
                  <a:gd name="csY510" fmla="*/ 2378368 h 3903777"/>
                  <a:gd name="csX511" fmla="*/ 2205015 w 5297238"/>
                  <a:gd name="csY511" fmla="*/ 2366636 h 3903777"/>
                  <a:gd name="csX512" fmla="*/ 2187664 w 5297238"/>
                  <a:gd name="csY512" fmla="*/ 2368055 h 3903777"/>
                  <a:gd name="csX513" fmla="*/ 2183135 w 5297238"/>
                  <a:gd name="csY513" fmla="*/ 2387316 h 3903777"/>
                  <a:gd name="csX514" fmla="*/ 2191101 w 5297238"/>
                  <a:gd name="csY514" fmla="*/ 2399265 h 3903777"/>
                  <a:gd name="csX515" fmla="*/ 2263125 w 5297238"/>
                  <a:gd name="csY515" fmla="*/ 2475818 h 3903777"/>
                  <a:gd name="csX516" fmla="*/ 2270928 w 5297238"/>
                  <a:gd name="csY516" fmla="*/ 2481493 h 3903777"/>
                  <a:gd name="csX517" fmla="*/ 2294117 w 5297238"/>
                  <a:gd name="csY517" fmla="*/ 2464141 h 3903777"/>
                  <a:gd name="csX518" fmla="*/ 2247084 w 5297238"/>
                  <a:gd name="csY518" fmla="*/ 1991675 h 3903777"/>
                  <a:gd name="csX519" fmla="*/ 2238244 w 5297238"/>
                  <a:gd name="csY519" fmla="*/ 1975415 h 3903777"/>
                  <a:gd name="csX520" fmla="*/ 2176751 w 5297238"/>
                  <a:gd name="csY520" fmla="*/ 1905574 h 3903777"/>
                  <a:gd name="csX521" fmla="*/ 2163165 w 5297238"/>
                  <a:gd name="csY521" fmla="*/ 1895207 h 3903777"/>
                  <a:gd name="csX522" fmla="*/ 2142976 w 5297238"/>
                  <a:gd name="csY522" fmla="*/ 1896844 h 3903777"/>
                  <a:gd name="csX523" fmla="*/ 2141558 w 5297238"/>
                  <a:gd name="csY523" fmla="*/ 1918833 h 3903777"/>
                  <a:gd name="csX524" fmla="*/ 2155799 w 5297238"/>
                  <a:gd name="csY524" fmla="*/ 1935584 h 3903777"/>
                  <a:gd name="csX525" fmla="*/ 2211726 w 5297238"/>
                  <a:gd name="csY525" fmla="*/ 1997295 h 3903777"/>
                  <a:gd name="csX526" fmla="*/ 2224167 w 5297238"/>
                  <a:gd name="csY526" fmla="*/ 2008699 h 3903777"/>
                  <a:gd name="csX527" fmla="*/ 2247084 w 5297238"/>
                  <a:gd name="csY527" fmla="*/ 1991621 h 3903777"/>
                  <a:gd name="csX528" fmla="*/ 3800673 w 5297238"/>
                  <a:gd name="csY528" fmla="*/ 675001 h 3903777"/>
                  <a:gd name="csX529" fmla="*/ 3851853 w 5297238"/>
                  <a:gd name="csY529" fmla="*/ 658741 h 3903777"/>
                  <a:gd name="csX530" fmla="*/ 3854254 w 5297238"/>
                  <a:gd name="csY530" fmla="*/ 598394 h 3903777"/>
                  <a:gd name="csX531" fmla="*/ 3807984 w 5297238"/>
                  <a:gd name="csY531" fmla="*/ 580824 h 3903777"/>
                  <a:gd name="csX532" fmla="*/ 3800673 w 5297238"/>
                  <a:gd name="csY532" fmla="*/ 675056 h 3903777"/>
                  <a:gd name="csX533" fmla="*/ 639695 w 5297238"/>
                  <a:gd name="csY533" fmla="*/ 541538 h 3903777"/>
                  <a:gd name="csX534" fmla="*/ 540553 w 5297238"/>
                  <a:gd name="csY534" fmla="*/ 430065 h 3903777"/>
                  <a:gd name="csX535" fmla="*/ 639695 w 5297238"/>
                  <a:gd name="csY535" fmla="*/ 541538 h 3903777"/>
                  <a:gd name="csX536" fmla="*/ 1500381 w 5297238"/>
                  <a:gd name="csY536" fmla="*/ 1495310 h 3903777"/>
                  <a:gd name="csX537" fmla="*/ 1495852 w 5297238"/>
                  <a:gd name="csY537" fmla="*/ 1519755 h 3903777"/>
                  <a:gd name="csX538" fmla="*/ 1602087 w 5297238"/>
                  <a:gd name="csY538" fmla="*/ 1704289 h 3903777"/>
                  <a:gd name="csX539" fmla="*/ 1621894 w 5297238"/>
                  <a:gd name="csY539" fmla="*/ 1718748 h 3903777"/>
                  <a:gd name="csX540" fmla="*/ 1617038 w 5297238"/>
                  <a:gd name="csY540" fmla="*/ 1695559 h 3903777"/>
                  <a:gd name="csX541" fmla="*/ 1513913 w 5297238"/>
                  <a:gd name="csY541" fmla="*/ 1514844 h 3903777"/>
                  <a:gd name="csX542" fmla="*/ 1500326 w 5297238"/>
                  <a:gd name="csY542" fmla="*/ 1495365 h 3903777"/>
                  <a:gd name="csX543" fmla="*/ 2135665 w 5297238"/>
                  <a:gd name="csY543" fmla="*/ 2295212 h 3903777"/>
                  <a:gd name="csX544" fmla="*/ 2127426 w 5297238"/>
                  <a:gd name="csY544" fmla="*/ 2280098 h 3903777"/>
                  <a:gd name="csX545" fmla="*/ 2077118 w 5297238"/>
                  <a:gd name="csY545" fmla="*/ 2219860 h 3903777"/>
                  <a:gd name="csX546" fmla="*/ 2045471 w 5297238"/>
                  <a:gd name="csY546" fmla="*/ 2211403 h 3903777"/>
                  <a:gd name="csX547" fmla="*/ 2050655 w 5297238"/>
                  <a:gd name="csY547" fmla="*/ 2243541 h 3903777"/>
                  <a:gd name="csX548" fmla="*/ 2103145 w 5297238"/>
                  <a:gd name="csY548" fmla="*/ 2305198 h 3903777"/>
                  <a:gd name="csX549" fmla="*/ 2114494 w 5297238"/>
                  <a:gd name="csY549" fmla="*/ 2313873 h 3903777"/>
                  <a:gd name="csX550" fmla="*/ 2135719 w 5297238"/>
                  <a:gd name="csY550" fmla="*/ 2295267 h 3903777"/>
                  <a:gd name="csX551" fmla="*/ 2555422 w 5297238"/>
                  <a:gd name="csY551" fmla="*/ 2305962 h 3903777"/>
                  <a:gd name="csX552" fmla="*/ 2537253 w 5297238"/>
                  <a:gd name="csY552" fmla="*/ 2327296 h 3903777"/>
                  <a:gd name="csX553" fmla="*/ 2547129 w 5297238"/>
                  <a:gd name="csY553" fmla="*/ 2340937 h 3903777"/>
                  <a:gd name="csX554" fmla="*/ 2610914 w 5297238"/>
                  <a:gd name="csY554" fmla="*/ 2397628 h 3903777"/>
                  <a:gd name="csX555" fmla="*/ 2636995 w 5297238"/>
                  <a:gd name="csY555" fmla="*/ 2399374 h 3903777"/>
                  <a:gd name="csX556" fmla="*/ 2633176 w 5297238"/>
                  <a:gd name="csY556" fmla="*/ 2371820 h 3903777"/>
                  <a:gd name="csX557" fmla="*/ 2569991 w 5297238"/>
                  <a:gd name="csY557" fmla="*/ 2314528 h 3903777"/>
                  <a:gd name="csX558" fmla="*/ 2555422 w 5297238"/>
                  <a:gd name="csY558" fmla="*/ 2305962 h 3903777"/>
                  <a:gd name="csX559" fmla="*/ 2391295 w 5297238"/>
                  <a:gd name="csY559" fmla="*/ 2568412 h 3903777"/>
                  <a:gd name="csX560" fmla="*/ 2375417 w 5297238"/>
                  <a:gd name="csY560" fmla="*/ 2591056 h 3903777"/>
                  <a:gd name="csX561" fmla="*/ 2391404 w 5297238"/>
                  <a:gd name="csY561" fmla="*/ 2609117 h 3903777"/>
                  <a:gd name="csX562" fmla="*/ 2444222 w 5297238"/>
                  <a:gd name="csY562" fmla="*/ 2659370 h 3903777"/>
                  <a:gd name="csX563" fmla="*/ 2465720 w 5297238"/>
                  <a:gd name="csY563" fmla="*/ 2663353 h 3903777"/>
                  <a:gd name="csX564" fmla="*/ 2472868 w 5297238"/>
                  <a:gd name="csY564" fmla="*/ 2642128 h 3903777"/>
                  <a:gd name="csX565" fmla="*/ 2465611 w 5297238"/>
                  <a:gd name="csY565" fmla="*/ 2629633 h 3903777"/>
                  <a:gd name="csX566" fmla="*/ 2404227 w 5297238"/>
                  <a:gd name="csY566" fmla="*/ 2574142 h 3903777"/>
                  <a:gd name="csX567" fmla="*/ 2391295 w 5297238"/>
                  <a:gd name="csY567" fmla="*/ 2568412 h 3903777"/>
                  <a:gd name="csX568" fmla="*/ 1627568 w 5297238"/>
                  <a:gd name="csY568" fmla="*/ 466241 h 3903777"/>
                  <a:gd name="csX569" fmla="*/ 1555381 w 5297238"/>
                  <a:gd name="csY569" fmla="*/ 461221 h 3903777"/>
                  <a:gd name="csX570" fmla="*/ 1541194 w 5297238"/>
                  <a:gd name="csY570" fmla="*/ 499088 h 3903777"/>
                  <a:gd name="csX571" fmla="*/ 1592375 w 5297238"/>
                  <a:gd name="csY571" fmla="*/ 509728 h 3903777"/>
                  <a:gd name="csX572" fmla="*/ 1627623 w 5297238"/>
                  <a:gd name="csY572" fmla="*/ 466241 h 3903777"/>
                  <a:gd name="csX573" fmla="*/ 2385239 w 5297238"/>
                  <a:gd name="csY573" fmla="*/ 1737245 h 3903777"/>
                  <a:gd name="csX574" fmla="*/ 2397788 w 5297238"/>
                  <a:gd name="csY574" fmla="*/ 1726114 h 3903777"/>
                  <a:gd name="csX575" fmla="*/ 2394351 w 5297238"/>
                  <a:gd name="csY575" fmla="*/ 1706144 h 3903777"/>
                  <a:gd name="csX576" fmla="*/ 2340660 w 5297238"/>
                  <a:gd name="csY576" fmla="*/ 1645797 h 3903777"/>
                  <a:gd name="csX577" fmla="*/ 2316379 w 5297238"/>
                  <a:gd name="csY577" fmla="*/ 1642468 h 3903777"/>
                  <a:gd name="csX578" fmla="*/ 2315615 w 5297238"/>
                  <a:gd name="csY578" fmla="*/ 1668277 h 3903777"/>
                  <a:gd name="csX579" fmla="*/ 2367505 w 5297238"/>
                  <a:gd name="csY579" fmla="*/ 1726878 h 3903777"/>
                  <a:gd name="csX580" fmla="*/ 2385130 w 5297238"/>
                  <a:gd name="csY580" fmla="*/ 1737191 h 3903777"/>
                  <a:gd name="csX581" fmla="*/ 2560279 w 5297238"/>
                  <a:gd name="csY581" fmla="*/ 1892533 h 3903777"/>
                  <a:gd name="csX582" fmla="*/ 2554931 w 5297238"/>
                  <a:gd name="csY582" fmla="*/ 1881238 h 3903777"/>
                  <a:gd name="csX583" fmla="*/ 2497039 w 5297238"/>
                  <a:gd name="csY583" fmla="*/ 1821655 h 3903777"/>
                  <a:gd name="csX584" fmla="*/ 2473031 w 5297238"/>
                  <a:gd name="csY584" fmla="*/ 1821655 h 3903777"/>
                  <a:gd name="csX585" fmla="*/ 2474014 w 5297238"/>
                  <a:gd name="csY585" fmla="*/ 1845881 h 3903777"/>
                  <a:gd name="csX586" fmla="*/ 2529996 w 5297238"/>
                  <a:gd name="csY586" fmla="*/ 1903937 h 3903777"/>
                  <a:gd name="csX587" fmla="*/ 2540527 w 5297238"/>
                  <a:gd name="csY587" fmla="*/ 1909830 h 3903777"/>
                  <a:gd name="csX588" fmla="*/ 2560279 w 5297238"/>
                  <a:gd name="csY588" fmla="*/ 1892588 h 3903777"/>
                  <a:gd name="csX589" fmla="*/ 3304635 w 5297238"/>
                  <a:gd name="csY589" fmla="*/ 843930 h 3903777"/>
                  <a:gd name="csX590" fmla="*/ 3501446 w 5297238"/>
                  <a:gd name="csY590" fmla="*/ 974010 h 3903777"/>
                  <a:gd name="csX591" fmla="*/ 3526545 w 5297238"/>
                  <a:gd name="csY591" fmla="*/ 936797 h 3903777"/>
                  <a:gd name="csX592" fmla="*/ 3500628 w 5297238"/>
                  <a:gd name="csY592" fmla="*/ 934615 h 3903777"/>
                  <a:gd name="csX593" fmla="*/ 3378187 w 5297238"/>
                  <a:gd name="csY593" fmla="*/ 889600 h 3903777"/>
                  <a:gd name="csX594" fmla="*/ 3321222 w 5297238"/>
                  <a:gd name="csY594" fmla="*/ 836018 h 3903777"/>
                  <a:gd name="csX595" fmla="*/ 3314402 w 5297238"/>
                  <a:gd name="csY595" fmla="*/ 832635 h 3903777"/>
                  <a:gd name="csX596" fmla="*/ 3304635 w 5297238"/>
                  <a:gd name="csY596" fmla="*/ 843875 h 3903777"/>
                  <a:gd name="csX597" fmla="*/ 2739902 w 5297238"/>
                  <a:gd name="csY597" fmla="*/ 2038982 h 3903777"/>
                  <a:gd name="csX598" fmla="*/ 2730735 w 5297238"/>
                  <a:gd name="csY598" fmla="*/ 2024850 h 3903777"/>
                  <a:gd name="csX599" fmla="*/ 2681246 w 5297238"/>
                  <a:gd name="csY599" fmla="*/ 1977161 h 3903777"/>
                  <a:gd name="csX600" fmla="*/ 2655056 w 5297238"/>
                  <a:gd name="csY600" fmla="*/ 1974488 h 3903777"/>
                  <a:gd name="csX601" fmla="*/ 2658111 w 5297238"/>
                  <a:gd name="csY601" fmla="*/ 2002151 h 3903777"/>
                  <a:gd name="csX602" fmla="*/ 2703617 w 5297238"/>
                  <a:gd name="csY602" fmla="*/ 2046839 h 3903777"/>
                  <a:gd name="csX603" fmla="*/ 2719986 w 5297238"/>
                  <a:gd name="csY603" fmla="*/ 2057206 h 3903777"/>
                  <a:gd name="csX604" fmla="*/ 2739902 w 5297238"/>
                  <a:gd name="csY604" fmla="*/ 2038927 h 3903777"/>
                  <a:gd name="csX605" fmla="*/ 1842222 w 5297238"/>
                  <a:gd name="csY605" fmla="*/ 1976397 h 3903777"/>
                  <a:gd name="csX606" fmla="*/ 1835128 w 5297238"/>
                  <a:gd name="csY606" fmla="*/ 1961010 h 3903777"/>
                  <a:gd name="csX607" fmla="*/ 1800590 w 5297238"/>
                  <a:gd name="csY607" fmla="*/ 1910812 h 3903777"/>
                  <a:gd name="csX608" fmla="*/ 1790168 w 5297238"/>
                  <a:gd name="csY608" fmla="*/ 1900936 h 3903777"/>
                  <a:gd name="csX609" fmla="*/ 1772653 w 5297238"/>
                  <a:gd name="csY609" fmla="*/ 1900772 h 3903777"/>
                  <a:gd name="csX610" fmla="*/ 1766487 w 5297238"/>
                  <a:gd name="csY610" fmla="*/ 1918997 h 3903777"/>
                  <a:gd name="csX611" fmla="*/ 1813303 w 5297238"/>
                  <a:gd name="csY611" fmla="*/ 1986983 h 3903777"/>
                  <a:gd name="csX612" fmla="*/ 1830709 w 5297238"/>
                  <a:gd name="csY612" fmla="*/ 1989438 h 3903777"/>
                  <a:gd name="csX613" fmla="*/ 1842167 w 5297238"/>
                  <a:gd name="csY613" fmla="*/ 1976397 h 3903777"/>
                  <a:gd name="csX614" fmla="*/ 2868618 w 5297238"/>
                  <a:gd name="csY614" fmla="*/ 2201090 h 3903777"/>
                  <a:gd name="csX615" fmla="*/ 2883295 w 5297238"/>
                  <a:gd name="csY615" fmla="*/ 2174627 h 3903777"/>
                  <a:gd name="csX616" fmla="*/ 2833533 w 5297238"/>
                  <a:gd name="csY616" fmla="*/ 2121318 h 3903777"/>
                  <a:gd name="csX617" fmla="*/ 2809689 w 5297238"/>
                  <a:gd name="csY617" fmla="*/ 2122355 h 3903777"/>
                  <a:gd name="csX618" fmla="*/ 2811653 w 5297238"/>
                  <a:gd name="csY618" fmla="*/ 2146418 h 3903777"/>
                  <a:gd name="csX619" fmla="*/ 2855086 w 5297238"/>
                  <a:gd name="csY619" fmla="*/ 2192633 h 3903777"/>
                  <a:gd name="csX620" fmla="*/ 2868618 w 5297238"/>
                  <a:gd name="csY620" fmla="*/ 2201145 h 3903777"/>
                  <a:gd name="csX621" fmla="*/ 2945498 w 5297238"/>
                  <a:gd name="csY621" fmla="*/ 1876382 h 3903777"/>
                  <a:gd name="csX622" fmla="*/ 2936931 w 5297238"/>
                  <a:gd name="csY622" fmla="*/ 1862250 h 3903777"/>
                  <a:gd name="csX623" fmla="*/ 2895517 w 5297238"/>
                  <a:gd name="csY623" fmla="*/ 1820564 h 3903777"/>
                  <a:gd name="csX624" fmla="*/ 2883404 w 5297238"/>
                  <a:gd name="csY624" fmla="*/ 1812979 h 3903777"/>
                  <a:gd name="csX625" fmla="*/ 2864143 w 5297238"/>
                  <a:gd name="csY625" fmla="*/ 1818163 h 3903777"/>
                  <a:gd name="csX626" fmla="*/ 2863707 w 5297238"/>
                  <a:gd name="csY626" fmla="*/ 1835460 h 3903777"/>
                  <a:gd name="csX627" fmla="*/ 2920780 w 5297238"/>
                  <a:gd name="csY627" fmla="*/ 1892260 h 3903777"/>
                  <a:gd name="csX628" fmla="*/ 2945443 w 5297238"/>
                  <a:gd name="csY628" fmla="*/ 1876382 h 3903777"/>
                  <a:gd name="csX629" fmla="*/ 2172986 w 5297238"/>
                  <a:gd name="csY629" fmla="*/ 1481778 h 3903777"/>
                  <a:gd name="csX630" fmla="*/ 2156399 w 5297238"/>
                  <a:gd name="csY630" fmla="*/ 1505132 h 3903777"/>
                  <a:gd name="csX631" fmla="*/ 2203324 w 5297238"/>
                  <a:gd name="csY631" fmla="*/ 1561168 h 3903777"/>
                  <a:gd name="csX632" fmla="*/ 2228532 w 5297238"/>
                  <a:gd name="csY632" fmla="*/ 1554457 h 3903777"/>
                  <a:gd name="csX633" fmla="*/ 2224658 w 5297238"/>
                  <a:gd name="csY633" fmla="*/ 1536342 h 3903777"/>
                  <a:gd name="csX634" fmla="*/ 2183681 w 5297238"/>
                  <a:gd name="csY634" fmla="*/ 1487835 h 3903777"/>
                  <a:gd name="csX635" fmla="*/ 2173041 w 5297238"/>
                  <a:gd name="csY635" fmla="*/ 1481724 h 3903777"/>
                  <a:gd name="csX636" fmla="*/ 4758210 w 5297238"/>
                  <a:gd name="csY636" fmla="*/ 368026 h 3903777"/>
                  <a:gd name="csX637" fmla="*/ 4779653 w 5297238"/>
                  <a:gd name="csY637" fmla="*/ 352257 h 3903777"/>
                  <a:gd name="csX638" fmla="*/ 4786910 w 5297238"/>
                  <a:gd name="csY638" fmla="*/ 345710 h 3903777"/>
                  <a:gd name="csX639" fmla="*/ 4796022 w 5297238"/>
                  <a:gd name="csY639" fmla="*/ 316627 h 3903777"/>
                  <a:gd name="csX640" fmla="*/ 4769995 w 5297238"/>
                  <a:gd name="csY640" fmla="*/ 301786 h 3903777"/>
                  <a:gd name="csX641" fmla="*/ 4719469 w 5297238"/>
                  <a:gd name="csY641" fmla="*/ 342272 h 3903777"/>
                  <a:gd name="csX642" fmla="*/ 4758155 w 5297238"/>
                  <a:gd name="csY642" fmla="*/ 368026 h 3903777"/>
                  <a:gd name="csX643" fmla="*/ 2349172 w 5297238"/>
                  <a:gd name="csY643" fmla="*/ 1352517 h 3903777"/>
                  <a:gd name="csX644" fmla="*/ 2338478 w 5297238"/>
                  <a:gd name="csY644" fmla="*/ 1362230 h 3903777"/>
                  <a:gd name="csX645" fmla="*/ 2342843 w 5297238"/>
                  <a:gd name="csY645" fmla="*/ 1381818 h 3903777"/>
                  <a:gd name="csX646" fmla="*/ 2392987 w 5297238"/>
                  <a:gd name="csY646" fmla="*/ 1420722 h 3903777"/>
                  <a:gd name="csX647" fmla="*/ 2413121 w 5297238"/>
                  <a:gd name="csY647" fmla="*/ 1419085 h 3903777"/>
                  <a:gd name="csX648" fmla="*/ 2414485 w 5297238"/>
                  <a:gd name="csY648" fmla="*/ 1397096 h 3903777"/>
                  <a:gd name="csX649" fmla="*/ 2358393 w 5297238"/>
                  <a:gd name="csY649" fmla="*/ 1354536 h 3903777"/>
                  <a:gd name="csX650" fmla="*/ 2349118 w 5297238"/>
                  <a:gd name="csY650" fmla="*/ 1352463 h 3903777"/>
                  <a:gd name="csX651" fmla="*/ 2690304 w 5297238"/>
                  <a:gd name="csY651" fmla="*/ 1646015 h 3903777"/>
                  <a:gd name="csX652" fmla="*/ 2678518 w 5297238"/>
                  <a:gd name="csY652" fmla="*/ 1656491 h 3903777"/>
                  <a:gd name="csX653" fmla="*/ 2682719 w 5297238"/>
                  <a:gd name="csY653" fmla="*/ 1676243 h 3903777"/>
                  <a:gd name="csX654" fmla="*/ 2725988 w 5297238"/>
                  <a:gd name="csY654" fmla="*/ 1715638 h 3903777"/>
                  <a:gd name="csX655" fmla="*/ 2750160 w 5297238"/>
                  <a:gd name="csY655" fmla="*/ 1715038 h 3903777"/>
                  <a:gd name="csX656" fmla="*/ 2748632 w 5297238"/>
                  <a:gd name="csY656" fmla="*/ 1691139 h 3903777"/>
                  <a:gd name="csX657" fmla="*/ 2704981 w 5297238"/>
                  <a:gd name="csY657" fmla="*/ 1652180 h 3903777"/>
                  <a:gd name="csX658" fmla="*/ 2690304 w 5297238"/>
                  <a:gd name="csY658" fmla="*/ 1646069 h 3903777"/>
                  <a:gd name="csX659" fmla="*/ 2588543 w 5297238"/>
                  <a:gd name="csY659" fmla="*/ 1560896 h 3903777"/>
                  <a:gd name="csX660" fmla="*/ 2587506 w 5297238"/>
                  <a:gd name="csY660" fmla="*/ 1556203 h 3903777"/>
                  <a:gd name="csX661" fmla="*/ 2531578 w 5297238"/>
                  <a:gd name="csY661" fmla="*/ 1507369 h 3903777"/>
                  <a:gd name="csX662" fmla="*/ 2515045 w 5297238"/>
                  <a:gd name="csY662" fmla="*/ 1512825 h 3903777"/>
                  <a:gd name="csX663" fmla="*/ 2514554 w 5297238"/>
                  <a:gd name="csY663" fmla="*/ 1530013 h 3903777"/>
                  <a:gd name="csX664" fmla="*/ 2564917 w 5297238"/>
                  <a:gd name="csY664" fmla="*/ 1575410 h 3903777"/>
                  <a:gd name="csX665" fmla="*/ 2588543 w 5297238"/>
                  <a:gd name="csY665" fmla="*/ 1560896 h 3903777"/>
                  <a:gd name="csX666" fmla="*/ 1975575 w 5297238"/>
                  <a:gd name="csY666" fmla="*/ 2130703 h 3903777"/>
                  <a:gd name="csX667" fmla="*/ 1928978 w 5297238"/>
                  <a:gd name="csY667" fmla="*/ 2064354 h 3903777"/>
                  <a:gd name="csX668" fmla="*/ 1913755 w 5297238"/>
                  <a:gd name="csY668" fmla="*/ 2067682 h 3903777"/>
                  <a:gd name="csX669" fmla="*/ 1909935 w 5297238"/>
                  <a:gd name="csY669" fmla="*/ 2084870 h 3903777"/>
                  <a:gd name="csX670" fmla="*/ 1949876 w 5297238"/>
                  <a:gd name="csY670" fmla="*/ 2139815 h 3903777"/>
                  <a:gd name="csX671" fmla="*/ 1967500 w 5297238"/>
                  <a:gd name="csY671" fmla="*/ 2140961 h 3903777"/>
                  <a:gd name="csX672" fmla="*/ 1975521 w 5297238"/>
                  <a:gd name="csY672" fmla="*/ 2130649 h 3903777"/>
                  <a:gd name="csX673" fmla="*/ 1991562 w 5297238"/>
                  <a:gd name="csY673" fmla="*/ 1708708 h 3903777"/>
                  <a:gd name="csX674" fmla="*/ 1972956 w 5297238"/>
                  <a:gd name="csY674" fmla="*/ 1725569 h 3903777"/>
                  <a:gd name="csX675" fmla="*/ 1978740 w 5297238"/>
                  <a:gd name="csY675" fmla="*/ 1738609 h 3903777"/>
                  <a:gd name="csX676" fmla="*/ 2012024 w 5297238"/>
                  <a:gd name="csY676" fmla="*/ 1777186 h 3903777"/>
                  <a:gd name="csX677" fmla="*/ 2035813 w 5297238"/>
                  <a:gd name="csY677" fmla="*/ 1781715 h 3903777"/>
                  <a:gd name="csX678" fmla="*/ 2038159 w 5297238"/>
                  <a:gd name="csY678" fmla="*/ 1756179 h 3903777"/>
                  <a:gd name="csX679" fmla="*/ 2003621 w 5297238"/>
                  <a:gd name="csY679" fmla="*/ 1715583 h 3903777"/>
                  <a:gd name="csX680" fmla="*/ 1991508 w 5297238"/>
                  <a:gd name="csY680" fmla="*/ 1708654 h 3903777"/>
                  <a:gd name="csX681" fmla="*/ 4962987 w 5297238"/>
                  <a:gd name="csY681" fmla="*/ 78785 h 3903777"/>
                  <a:gd name="csX682" fmla="*/ 5015804 w 5297238"/>
                  <a:gd name="csY682" fmla="*/ 90570 h 3903777"/>
                  <a:gd name="csX683" fmla="*/ 5035556 w 5297238"/>
                  <a:gd name="csY683" fmla="*/ 86587 h 3903777"/>
                  <a:gd name="csX684" fmla="*/ 5068840 w 5297238"/>
                  <a:gd name="csY684" fmla="*/ 54777 h 3903777"/>
                  <a:gd name="csX685" fmla="*/ 5073205 w 5297238"/>
                  <a:gd name="csY685" fmla="*/ 42554 h 3903777"/>
                  <a:gd name="csX686" fmla="*/ 4963041 w 5297238"/>
                  <a:gd name="csY686" fmla="*/ 78785 h 3903777"/>
                  <a:gd name="csX687" fmla="*/ 1329378 w 5297238"/>
                  <a:gd name="csY687" fmla="*/ 1195756 h 3903777"/>
                  <a:gd name="csX688" fmla="*/ 1237275 w 5297238"/>
                  <a:gd name="csY688" fmla="*/ 1036157 h 3903777"/>
                  <a:gd name="csX689" fmla="*/ 1235256 w 5297238"/>
                  <a:gd name="csY689" fmla="*/ 1061257 h 3903777"/>
                  <a:gd name="csX690" fmla="*/ 1287201 w 5297238"/>
                  <a:gd name="csY690" fmla="*/ 1152487 h 3903777"/>
                  <a:gd name="csX691" fmla="*/ 1316829 w 5297238"/>
                  <a:gd name="csY691" fmla="*/ 1204050 h 3903777"/>
                  <a:gd name="csX692" fmla="*/ 1329324 w 5297238"/>
                  <a:gd name="csY692" fmla="*/ 1195701 h 3903777"/>
                  <a:gd name="csX693" fmla="*/ 4797768 w 5297238"/>
                  <a:gd name="csY693" fmla="*/ 540884 h 3903777"/>
                  <a:gd name="csX694" fmla="*/ 4814846 w 5297238"/>
                  <a:gd name="csY694" fmla="*/ 549723 h 3903777"/>
                  <a:gd name="csX695" fmla="*/ 4876067 w 5297238"/>
                  <a:gd name="csY695" fmla="*/ 538428 h 3903777"/>
                  <a:gd name="csX696" fmla="*/ 4875739 w 5297238"/>
                  <a:gd name="csY696" fmla="*/ 502580 h 3903777"/>
                  <a:gd name="csX697" fmla="*/ 4797768 w 5297238"/>
                  <a:gd name="csY697" fmla="*/ 540884 h 3903777"/>
                  <a:gd name="csX698" fmla="*/ 4879450 w 5297238"/>
                  <a:gd name="csY698" fmla="*/ 442778 h 3903777"/>
                  <a:gd name="csX699" fmla="*/ 4814246 w 5297238"/>
                  <a:gd name="csY699" fmla="*/ 451836 h 3903777"/>
                  <a:gd name="csX700" fmla="*/ 4804316 w 5297238"/>
                  <a:gd name="csY700" fmla="*/ 474098 h 3903777"/>
                  <a:gd name="csX701" fmla="*/ 4822922 w 5297238"/>
                  <a:gd name="csY701" fmla="*/ 485720 h 3903777"/>
                  <a:gd name="csX702" fmla="*/ 4876449 w 5297238"/>
                  <a:gd name="csY702" fmla="*/ 454673 h 3903777"/>
                  <a:gd name="csX703" fmla="*/ 4879450 w 5297238"/>
                  <a:gd name="csY703" fmla="*/ 442778 h 3903777"/>
                  <a:gd name="csX704" fmla="*/ 4801642 w 5297238"/>
                  <a:gd name="csY704" fmla="*/ 414514 h 3903777"/>
                  <a:gd name="csX705" fmla="*/ 4849549 w 5297238"/>
                  <a:gd name="csY705" fmla="*/ 380139 h 3903777"/>
                  <a:gd name="csX706" fmla="*/ 4787292 w 5297238"/>
                  <a:gd name="csY706" fmla="*/ 395799 h 3903777"/>
                  <a:gd name="csX707" fmla="*/ 4801642 w 5297238"/>
                  <a:gd name="csY707" fmla="*/ 414514 h 390377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  <a:cxn ang="0">
                    <a:pos x="csX108" y="csY108"/>
                  </a:cxn>
                  <a:cxn ang="0">
                    <a:pos x="csX109" y="csY109"/>
                  </a:cxn>
                  <a:cxn ang="0">
                    <a:pos x="csX110" y="csY110"/>
                  </a:cxn>
                  <a:cxn ang="0">
                    <a:pos x="csX111" y="csY111"/>
                  </a:cxn>
                  <a:cxn ang="0">
                    <a:pos x="csX112" y="csY112"/>
                  </a:cxn>
                  <a:cxn ang="0">
                    <a:pos x="csX113" y="csY113"/>
                  </a:cxn>
                  <a:cxn ang="0">
                    <a:pos x="csX114" y="csY114"/>
                  </a:cxn>
                  <a:cxn ang="0">
                    <a:pos x="csX115" y="csY115"/>
                  </a:cxn>
                  <a:cxn ang="0">
                    <a:pos x="csX116" y="csY116"/>
                  </a:cxn>
                  <a:cxn ang="0">
                    <a:pos x="csX117" y="csY117"/>
                  </a:cxn>
                  <a:cxn ang="0">
                    <a:pos x="csX118" y="csY118"/>
                  </a:cxn>
                  <a:cxn ang="0">
                    <a:pos x="csX119" y="csY119"/>
                  </a:cxn>
                  <a:cxn ang="0">
                    <a:pos x="csX120" y="csY120"/>
                  </a:cxn>
                  <a:cxn ang="0">
                    <a:pos x="csX121" y="csY121"/>
                  </a:cxn>
                  <a:cxn ang="0">
                    <a:pos x="csX122" y="csY122"/>
                  </a:cxn>
                  <a:cxn ang="0">
                    <a:pos x="csX123" y="csY123"/>
                  </a:cxn>
                  <a:cxn ang="0">
                    <a:pos x="csX124" y="csY124"/>
                  </a:cxn>
                  <a:cxn ang="0">
                    <a:pos x="csX125" y="csY125"/>
                  </a:cxn>
                  <a:cxn ang="0">
                    <a:pos x="csX126" y="csY126"/>
                  </a:cxn>
                  <a:cxn ang="0">
                    <a:pos x="csX127" y="csY127"/>
                  </a:cxn>
                  <a:cxn ang="0">
                    <a:pos x="csX128" y="csY128"/>
                  </a:cxn>
                  <a:cxn ang="0">
                    <a:pos x="csX129" y="csY129"/>
                  </a:cxn>
                  <a:cxn ang="0">
                    <a:pos x="csX130" y="csY130"/>
                  </a:cxn>
                  <a:cxn ang="0">
                    <a:pos x="csX131" y="csY131"/>
                  </a:cxn>
                  <a:cxn ang="0">
                    <a:pos x="csX132" y="csY132"/>
                  </a:cxn>
                  <a:cxn ang="0">
                    <a:pos x="csX133" y="csY133"/>
                  </a:cxn>
                  <a:cxn ang="0">
                    <a:pos x="csX134" y="csY134"/>
                  </a:cxn>
                  <a:cxn ang="0">
                    <a:pos x="csX135" y="csY135"/>
                  </a:cxn>
                  <a:cxn ang="0">
                    <a:pos x="csX136" y="csY136"/>
                  </a:cxn>
                  <a:cxn ang="0">
                    <a:pos x="csX137" y="csY137"/>
                  </a:cxn>
                  <a:cxn ang="0">
                    <a:pos x="csX138" y="csY138"/>
                  </a:cxn>
                  <a:cxn ang="0">
                    <a:pos x="csX139" y="csY139"/>
                  </a:cxn>
                  <a:cxn ang="0">
                    <a:pos x="csX140" y="csY140"/>
                  </a:cxn>
                  <a:cxn ang="0">
                    <a:pos x="csX141" y="csY141"/>
                  </a:cxn>
                  <a:cxn ang="0">
                    <a:pos x="csX142" y="csY142"/>
                  </a:cxn>
                  <a:cxn ang="0">
                    <a:pos x="csX143" y="csY143"/>
                  </a:cxn>
                  <a:cxn ang="0">
                    <a:pos x="csX144" y="csY144"/>
                  </a:cxn>
                  <a:cxn ang="0">
                    <a:pos x="csX145" y="csY145"/>
                  </a:cxn>
                  <a:cxn ang="0">
                    <a:pos x="csX146" y="csY146"/>
                  </a:cxn>
                  <a:cxn ang="0">
                    <a:pos x="csX147" y="csY147"/>
                  </a:cxn>
                  <a:cxn ang="0">
                    <a:pos x="csX148" y="csY148"/>
                  </a:cxn>
                  <a:cxn ang="0">
                    <a:pos x="csX149" y="csY149"/>
                  </a:cxn>
                  <a:cxn ang="0">
                    <a:pos x="csX150" y="csY150"/>
                  </a:cxn>
                  <a:cxn ang="0">
                    <a:pos x="csX151" y="csY151"/>
                  </a:cxn>
                  <a:cxn ang="0">
                    <a:pos x="csX152" y="csY152"/>
                  </a:cxn>
                  <a:cxn ang="0">
                    <a:pos x="csX153" y="csY153"/>
                  </a:cxn>
                  <a:cxn ang="0">
                    <a:pos x="csX154" y="csY154"/>
                  </a:cxn>
                  <a:cxn ang="0">
                    <a:pos x="csX155" y="csY155"/>
                  </a:cxn>
                  <a:cxn ang="0">
                    <a:pos x="csX156" y="csY156"/>
                  </a:cxn>
                  <a:cxn ang="0">
                    <a:pos x="csX157" y="csY157"/>
                  </a:cxn>
                  <a:cxn ang="0">
                    <a:pos x="csX158" y="csY158"/>
                  </a:cxn>
                  <a:cxn ang="0">
                    <a:pos x="csX159" y="csY159"/>
                  </a:cxn>
                  <a:cxn ang="0">
                    <a:pos x="csX160" y="csY160"/>
                  </a:cxn>
                  <a:cxn ang="0">
                    <a:pos x="csX161" y="csY161"/>
                  </a:cxn>
                  <a:cxn ang="0">
                    <a:pos x="csX162" y="csY162"/>
                  </a:cxn>
                  <a:cxn ang="0">
                    <a:pos x="csX163" y="csY163"/>
                  </a:cxn>
                  <a:cxn ang="0">
                    <a:pos x="csX164" y="csY164"/>
                  </a:cxn>
                  <a:cxn ang="0">
                    <a:pos x="csX165" y="csY165"/>
                  </a:cxn>
                  <a:cxn ang="0">
                    <a:pos x="csX166" y="csY166"/>
                  </a:cxn>
                  <a:cxn ang="0">
                    <a:pos x="csX167" y="csY167"/>
                  </a:cxn>
                  <a:cxn ang="0">
                    <a:pos x="csX168" y="csY168"/>
                  </a:cxn>
                  <a:cxn ang="0">
                    <a:pos x="csX169" y="csY169"/>
                  </a:cxn>
                  <a:cxn ang="0">
                    <a:pos x="csX170" y="csY170"/>
                  </a:cxn>
                  <a:cxn ang="0">
                    <a:pos x="csX171" y="csY171"/>
                  </a:cxn>
                  <a:cxn ang="0">
                    <a:pos x="csX172" y="csY172"/>
                  </a:cxn>
                  <a:cxn ang="0">
                    <a:pos x="csX173" y="csY173"/>
                  </a:cxn>
                  <a:cxn ang="0">
                    <a:pos x="csX174" y="csY174"/>
                  </a:cxn>
                  <a:cxn ang="0">
                    <a:pos x="csX175" y="csY175"/>
                  </a:cxn>
                  <a:cxn ang="0">
                    <a:pos x="csX176" y="csY176"/>
                  </a:cxn>
                  <a:cxn ang="0">
                    <a:pos x="csX177" y="csY177"/>
                  </a:cxn>
                  <a:cxn ang="0">
                    <a:pos x="csX178" y="csY178"/>
                  </a:cxn>
                  <a:cxn ang="0">
                    <a:pos x="csX179" y="csY179"/>
                  </a:cxn>
                  <a:cxn ang="0">
                    <a:pos x="csX180" y="csY180"/>
                  </a:cxn>
                  <a:cxn ang="0">
                    <a:pos x="csX181" y="csY181"/>
                  </a:cxn>
                  <a:cxn ang="0">
                    <a:pos x="csX182" y="csY182"/>
                  </a:cxn>
                  <a:cxn ang="0">
                    <a:pos x="csX183" y="csY183"/>
                  </a:cxn>
                  <a:cxn ang="0">
                    <a:pos x="csX184" y="csY184"/>
                  </a:cxn>
                  <a:cxn ang="0">
                    <a:pos x="csX185" y="csY185"/>
                  </a:cxn>
                  <a:cxn ang="0">
                    <a:pos x="csX186" y="csY186"/>
                  </a:cxn>
                  <a:cxn ang="0">
                    <a:pos x="csX187" y="csY187"/>
                  </a:cxn>
                  <a:cxn ang="0">
                    <a:pos x="csX188" y="csY188"/>
                  </a:cxn>
                  <a:cxn ang="0">
                    <a:pos x="csX189" y="csY189"/>
                  </a:cxn>
                  <a:cxn ang="0">
                    <a:pos x="csX190" y="csY190"/>
                  </a:cxn>
                  <a:cxn ang="0">
                    <a:pos x="csX191" y="csY191"/>
                  </a:cxn>
                  <a:cxn ang="0">
                    <a:pos x="csX192" y="csY192"/>
                  </a:cxn>
                  <a:cxn ang="0">
                    <a:pos x="csX193" y="csY193"/>
                  </a:cxn>
                  <a:cxn ang="0">
                    <a:pos x="csX194" y="csY194"/>
                  </a:cxn>
                  <a:cxn ang="0">
                    <a:pos x="csX195" y="csY195"/>
                  </a:cxn>
                  <a:cxn ang="0">
                    <a:pos x="csX196" y="csY196"/>
                  </a:cxn>
                  <a:cxn ang="0">
                    <a:pos x="csX197" y="csY197"/>
                  </a:cxn>
                  <a:cxn ang="0">
                    <a:pos x="csX198" y="csY198"/>
                  </a:cxn>
                  <a:cxn ang="0">
                    <a:pos x="csX199" y="csY199"/>
                  </a:cxn>
                  <a:cxn ang="0">
                    <a:pos x="csX200" y="csY200"/>
                  </a:cxn>
                  <a:cxn ang="0">
                    <a:pos x="csX201" y="csY201"/>
                  </a:cxn>
                  <a:cxn ang="0">
                    <a:pos x="csX202" y="csY202"/>
                  </a:cxn>
                  <a:cxn ang="0">
                    <a:pos x="csX203" y="csY203"/>
                  </a:cxn>
                  <a:cxn ang="0">
                    <a:pos x="csX204" y="csY204"/>
                  </a:cxn>
                  <a:cxn ang="0">
                    <a:pos x="csX205" y="csY205"/>
                  </a:cxn>
                  <a:cxn ang="0">
                    <a:pos x="csX206" y="csY206"/>
                  </a:cxn>
                  <a:cxn ang="0">
                    <a:pos x="csX207" y="csY207"/>
                  </a:cxn>
                  <a:cxn ang="0">
                    <a:pos x="csX208" y="csY208"/>
                  </a:cxn>
                  <a:cxn ang="0">
                    <a:pos x="csX209" y="csY209"/>
                  </a:cxn>
                  <a:cxn ang="0">
                    <a:pos x="csX210" y="csY210"/>
                  </a:cxn>
                  <a:cxn ang="0">
                    <a:pos x="csX211" y="csY211"/>
                  </a:cxn>
                  <a:cxn ang="0">
                    <a:pos x="csX212" y="csY212"/>
                  </a:cxn>
                  <a:cxn ang="0">
                    <a:pos x="csX213" y="csY213"/>
                  </a:cxn>
                  <a:cxn ang="0">
                    <a:pos x="csX214" y="csY214"/>
                  </a:cxn>
                  <a:cxn ang="0">
                    <a:pos x="csX215" y="csY215"/>
                  </a:cxn>
                  <a:cxn ang="0">
                    <a:pos x="csX216" y="csY216"/>
                  </a:cxn>
                  <a:cxn ang="0">
                    <a:pos x="csX217" y="csY217"/>
                  </a:cxn>
                  <a:cxn ang="0">
                    <a:pos x="csX218" y="csY218"/>
                  </a:cxn>
                  <a:cxn ang="0">
                    <a:pos x="csX219" y="csY219"/>
                  </a:cxn>
                  <a:cxn ang="0">
                    <a:pos x="csX220" y="csY220"/>
                  </a:cxn>
                  <a:cxn ang="0">
                    <a:pos x="csX221" y="csY221"/>
                  </a:cxn>
                  <a:cxn ang="0">
                    <a:pos x="csX222" y="csY222"/>
                  </a:cxn>
                  <a:cxn ang="0">
                    <a:pos x="csX223" y="csY223"/>
                  </a:cxn>
                  <a:cxn ang="0">
                    <a:pos x="csX224" y="csY224"/>
                  </a:cxn>
                  <a:cxn ang="0">
                    <a:pos x="csX225" y="csY225"/>
                  </a:cxn>
                  <a:cxn ang="0">
                    <a:pos x="csX226" y="csY226"/>
                  </a:cxn>
                  <a:cxn ang="0">
                    <a:pos x="csX227" y="csY227"/>
                  </a:cxn>
                  <a:cxn ang="0">
                    <a:pos x="csX228" y="csY228"/>
                  </a:cxn>
                  <a:cxn ang="0">
                    <a:pos x="csX229" y="csY229"/>
                  </a:cxn>
                  <a:cxn ang="0">
                    <a:pos x="csX230" y="csY230"/>
                  </a:cxn>
                  <a:cxn ang="0">
                    <a:pos x="csX231" y="csY231"/>
                  </a:cxn>
                  <a:cxn ang="0">
                    <a:pos x="csX232" y="csY232"/>
                  </a:cxn>
                  <a:cxn ang="0">
                    <a:pos x="csX233" y="csY233"/>
                  </a:cxn>
                  <a:cxn ang="0">
                    <a:pos x="csX234" y="csY234"/>
                  </a:cxn>
                  <a:cxn ang="0">
                    <a:pos x="csX235" y="csY235"/>
                  </a:cxn>
                  <a:cxn ang="0">
                    <a:pos x="csX236" y="csY236"/>
                  </a:cxn>
                  <a:cxn ang="0">
                    <a:pos x="csX237" y="csY237"/>
                  </a:cxn>
                  <a:cxn ang="0">
                    <a:pos x="csX238" y="csY238"/>
                  </a:cxn>
                  <a:cxn ang="0">
                    <a:pos x="csX239" y="csY239"/>
                  </a:cxn>
                  <a:cxn ang="0">
                    <a:pos x="csX240" y="csY240"/>
                  </a:cxn>
                  <a:cxn ang="0">
                    <a:pos x="csX241" y="csY241"/>
                  </a:cxn>
                  <a:cxn ang="0">
                    <a:pos x="csX242" y="csY242"/>
                  </a:cxn>
                  <a:cxn ang="0">
                    <a:pos x="csX243" y="csY243"/>
                  </a:cxn>
                  <a:cxn ang="0">
                    <a:pos x="csX244" y="csY244"/>
                  </a:cxn>
                  <a:cxn ang="0">
                    <a:pos x="csX245" y="csY245"/>
                  </a:cxn>
                  <a:cxn ang="0">
                    <a:pos x="csX246" y="csY246"/>
                  </a:cxn>
                  <a:cxn ang="0">
                    <a:pos x="csX247" y="csY247"/>
                  </a:cxn>
                  <a:cxn ang="0">
                    <a:pos x="csX248" y="csY248"/>
                  </a:cxn>
                  <a:cxn ang="0">
                    <a:pos x="csX249" y="csY249"/>
                  </a:cxn>
                  <a:cxn ang="0">
                    <a:pos x="csX250" y="csY250"/>
                  </a:cxn>
                  <a:cxn ang="0">
                    <a:pos x="csX251" y="csY251"/>
                  </a:cxn>
                  <a:cxn ang="0">
                    <a:pos x="csX252" y="csY252"/>
                  </a:cxn>
                  <a:cxn ang="0">
                    <a:pos x="csX253" y="csY253"/>
                  </a:cxn>
                  <a:cxn ang="0">
                    <a:pos x="csX254" y="csY254"/>
                  </a:cxn>
                  <a:cxn ang="0">
                    <a:pos x="csX255" y="csY255"/>
                  </a:cxn>
                  <a:cxn ang="0">
                    <a:pos x="csX256" y="csY256"/>
                  </a:cxn>
                  <a:cxn ang="0">
                    <a:pos x="csX257" y="csY257"/>
                  </a:cxn>
                  <a:cxn ang="0">
                    <a:pos x="csX258" y="csY258"/>
                  </a:cxn>
                  <a:cxn ang="0">
                    <a:pos x="csX259" y="csY259"/>
                  </a:cxn>
                  <a:cxn ang="0">
                    <a:pos x="csX260" y="csY260"/>
                  </a:cxn>
                  <a:cxn ang="0">
                    <a:pos x="csX261" y="csY261"/>
                  </a:cxn>
                  <a:cxn ang="0">
                    <a:pos x="csX262" y="csY262"/>
                  </a:cxn>
                  <a:cxn ang="0">
                    <a:pos x="csX263" y="csY263"/>
                  </a:cxn>
                  <a:cxn ang="0">
                    <a:pos x="csX264" y="csY264"/>
                  </a:cxn>
                  <a:cxn ang="0">
                    <a:pos x="csX265" y="csY265"/>
                  </a:cxn>
                  <a:cxn ang="0">
                    <a:pos x="csX266" y="csY266"/>
                  </a:cxn>
                  <a:cxn ang="0">
                    <a:pos x="csX267" y="csY267"/>
                  </a:cxn>
                  <a:cxn ang="0">
                    <a:pos x="csX268" y="csY268"/>
                  </a:cxn>
                  <a:cxn ang="0">
                    <a:pos x="csX269" y="csY269"/>
                  </a:cxn>
                  <a:cxn ang="0">
                    <a:pos x="csX270" y="csY270"/>
                  </a:cxn>
                  <a:cxn ang="0">
                    <a:pos x="csX271" y="csY271"/>
                  </a:cxn>
                  <a:cxn ang="0">
                    <a:pos x="csX272" y="csY272"/>
                  </a:cxn>
                  <a:cxn ang="0">
                    <a:pos x="csX273" y="csY273"/>
                  </a:cxn>
                  <a:cxn ang="0">
                    <a:pos x="csX274" y="csY274"/>
                  </a:cxn>
                  <a:cxn ang="0">
                    <a:pos x="csX275" y="csY275"/>
                  </a:cxn>
                  <a:cxn ang="0">
                    <a:pos x="csX276" y="csY276"/>
                  </a:cxn>
                  <a:cxn ang="0">
                    <a:pos x="csX277" y="csY277"/>
                  </a:cxn>
                  <a:cxn ang="0">
                    <a:pos x="csX278" y="csY278"/>
                  </a:cxn>
                  <a:cxn ang="0">
                    <a:pos x="csX279" y="csY279"/>
                  </a:cxn>
                  <a:cxn ang="0">
                    <a:pos x="csX280" y="csY280"/>
                  </a:cxn>
                  <a:cxn ang="0">
                    <a:pos x="csX281" y="csY281"/>
                  </a:cxn>
                  <a:cxn ang="0">
                    <a:pos x="csX282" y="csY282"/>
                  </a:cxn>
                  <a:cxn ang="0">
                    <a:pos x="csX283" y="csY283"/>
                  </a:cxn>
                  <a:cxn ang="0">
                    <a:pos x="csX284" y="csY284"/>
                  </a:cxn>
                  <a:cxn ang="0">
                    <a:pos x="csX285" y="csY285"/>
                  </a:cxn>
                  <a:cxn ang="0">
                    <a:pos x="csX286" y="csY286"/>
                  </a:cxn>
                  <a:cxn ang="0">
                    <a:pos x="csX287" y="csY287"/>
                  </a:cxn>
                  <a:cxn ang="0">
                    <a:pos x="csX288" y="csY288"/>
                  </a:cxn>
                  <a:cxn ang="0">
                    <a:pos x="csX289" y="csY289"/>
                  </a:cxn>
                  <a:cxn ang="0">
                    <a:pos x="csX290" y="csY290"/>
                  </a:cxn>
                  <a:cxn ang="0">
                    <a:pos x="csX291" y="csY291"/>
                  </a:cxn>
                  <a:cxn ang="0">
                    <a:pos x="csX292" y="csY292"/>
                  </a:cxn>
                  <a:cxn ang="0">
                    <a:pos x="csX293" y="csY293"/>
                  </a:cxn>
                  <a:cxn ang="0">
                    <a:pos x="csX294" y="csY294"/>
                  </a:cxn>
                  <a:cxn ang="0">
                    <a:pos x="csX295" y="csY295"/>
                  </a:cxn>
                  <a:cxn ang="0">
                    <a:pos x="csX296" y="csY296"/>
                  </a:cxn>
                  <a:cxn ang="0">
                    <a:pos x="csX297" y="csY297"/>
                  </a:cxn>
                  <a:cxn ang="0">
                    <a:pos x="csX298" y="csY298"/>
                  </a:cxn>
                  <a:cxn ang="0">
                    <a:pos x="csX299" y="csY299"/>
                  </a:cxn>
                  <a:cxn ang="0">
                    <a:pos x="csX300" y="csY300"/>
                  </a:cxn>
                  <a:cxn ang="0">
                    <a:pos x="csX301" y="csY301"/>
                  </a:cxn>
                  <a:cxn ang="0">
                    <a:pos x="csX302" y="csY302"/>
                  </a:cxn>
                  <a:cxn ang="0">
                    <a:pos x="csX303" y="csY303"/>
                  </a:cxn>
                  <a:cxn ang="0">
                    <a:pos x="csX304" y="csY304"/>
                  </a:cxn>
                  <a:cxn ang="0">
                    <a:pos x="csX305" y="csY305"/>
                  </a:cxn>
                  <a:cxn ang="0">
                    <a:pos x="csX306" y="csY306"/>
                  </a:cxn>
                  <a:cxn ang="0">
                    <a:pos x="csX307" y="csY307"/>
                  </a:cxn>
                  <a:cxn ang="0">
                    <a:pos x="csX308" y="csY308"/>
                  </a:cxn>
                  <a:cxn ang="0">
                    <a:pos x="csX309" y="csY309"/>
                  </a:cxn>
                  <a:cxn ang="0">
                    <a:pos x="csX310" y="csY310"/>
                  </a:cxn>
                  <a:cxn ang="0">
                    <a:pos x="csX311" y="csY311"/>
                  </a:cxn>
                  <a:cxn ang="0">
                    <a:pos x="csX312" y="csY312"/>
                  </a:cxn>
                  <a:cxn ang="0">
                    <a:pos x="csX313" y="csY313"/>
                  </a:cxn>
                  <a:cxn ang="0">
                    <a:pos x="csX314" y="csY314"/>
                  </a:cxn>
                  <a:cxn ang="0">
                    <a:pos x="csX315" y="csY315"/>
                  </a:cxn>
                  <a:cxn ang="0">
                    <a:pos x="csX316" y="csY316"/>
                  </a:cxn>
                  <a:cxn ang="0">
                    <a:pos x="csX317" y="csY317"/>
                  </a:cxn>
                  <a:cxn ang="0">
                    <a:pos x="csX318" y="csY318"/>
                  </a:cxn>
                  <a:cxn ang="0">
                    <a:pos x="csX319" y="csY319"/>
                  </a:cxn>
                  <a:cxn ang="0">
                    <a:pos x="csX320" y="csY320"/>
                  </a:cxn>
                  <a:cxn ang="0">
                    <a:pos x="csX321" y="csY321"/>
                  </a:cxn>
                  <a:cxn ang="0">
                    <a:pos x="csX322" y="csY322"/>
                  </a:cxn>
                  <a:cxn ang="0">
                    <a:pos x="csX323" y="csY323"/>
                  </a:cxn>
                  <a:cxn ang="0">
                    <a:pos x="csX324" y="csY324"/>
                  </a:cxn>
                  <a:cxn ang="0">
                    <a:pos x="csX325" y="csY325"/>
                  </a:cxn>
                  <a:cxn ang="0">
                    <a:pos x="csX326" y="csY326"/>
                  </a:cxn>
                  <a:cxn ang="0">
                    <a:pos x="csX327" y="csY327"/>
                  </a:cxn>
                  <a:cxn ang="0">
                    <a:pos x="csX328" y="csY328"/>
                  </a:cxn>
                  <a:cxn ang="0">
                    <a:pos x="csX329" y="csY329"/>
                  </a:cxn>
                  <a:cxn ang="0">
                    <a:pos x="csX330" y="csY330"/>
                  </a:cxn>
                  <a:cxn ang="0">
                    <a:pos x="csX331" y="csY331"/>
                  </a:cxn>
                  <a:cxn ang="0">
                    <a:pos x="csX332" y="csY332"/>
                  </a:cxn>
                  <a:cxn ang="0">
                    <a:pos x="csX333" y="csY333"/>
                  </a:cxn>
                  <a:cxn ang="0">
                    <a:pos x="csX334" y="csY334"/>
                  </a:cxn>
                  <a:cxn ang="0">
                    <a:pos x="csX335" y="csY335"/>
                  </a:cxn>
                  <a:cxn ang="0">
                    <a:pos x="csX336" y="csY336"/>
                  </a:cxn>
                  <a:cxn ang="0">
                    <a:pos x="csX337" y="csY337"/>
                  </a:cxn>
                  <a:cxn ang="0">
                    <a:pos x="csX338" y="csY338"/>
                  </a:cxn>
                  <a:cxn ang="0">
                    <a:pos x="csX339" y="csY339"/>
                  </a:cxn>
                  <a:cxn ang="0">
                    <a:pos x="csX340" y="csY340"/>
                  </a:cxn>
                  <a:cxn ang="0">
                    <a:pos x="csX341" y="csY341"/>
                  </a:cxn>
                  <a:cxn ang="0">
                    <a:pos x="csX342" y="csY342"/>
                  </a:cxn>
                  <a:cxn ang="0">
                    <a:pos x="csX343" y="csY343"/>
                  </a:cxn>
                  <a:cxn ang="0">
                    <a:pos x="csX344" y="csY344"/>
                  </a:cxn>
                  <a:cxn ang="0">
                    <a:pos x="csX345" y="csY345"/>
                  </a:cxn>
                  <a:cxn ang="0">
                    <a:pos x="csX346" y="csY346"/>
                  </a:cxn>
                  <a:cxn ang="0">
                    <a:pos x="csX347" y="csY347"/>
                  </a:cxn>
                  <a:cxn ang="0">
                    <a:pos x="csX348" y="csY348"/>
                  </a:cxn>
                  <a:cxn ang="0">
                    <a:pos x="csX349" y="csY349"/>
                  </a:cxn>
                  <a:cxn ang="0">
                    <a:pos x="csX350" y="csY350"/>
                  </a:cxn>
                  <a:cxn ang="0">
                    <a:pos x="csX351" y="csY351"/>
                  </a:cxn>
                  <a:cxn ang="0">
                    <a:pos x="csX352" y="csY352"/>
                  </a:cxn>
                  <a:cxn ang="0">
                    <a:pos x="csX353" y="csY353"/>
                  </a:cxn>
                  <a:cxn ang="0">
                    <a:pos x="csX354" y="csY354"/>
                  </a:cxn>
                  <a:cxn ang="0">
                    <a:pos x="csX355" y="csY355"/>
                  </a:cxn>
                  <a:cxn ang="0">
                    <a:pos x="csX356" y="csY356"/>
                  </a:cxn>
                  <a:cxn ang="0">
                    <a:pos x="csX357" y="csY357"/>
                  </a:cxn>
                  <a:cxn ang="0">
                    <a:pos x="csX358" y="csY358"/>
                  </a:cxn>
                  <a:cxn ang="0">
                    <a:pos x="csX359" y="csY359"/>
                  </a:cxn>
                  <a:cxn ang="0">
                    <a:pos x="csX360" y="csY360"/>
                  </a:cxn>
                  <a:cxn ang="0">
                    <a:pos x="csX361" y="csY361"/>
                  </a:cxn>
                  <a:cxn ang="0">
                    <a:pos x="csX362" y="csY362"/>
                  </a:cxn>
                  <a:cxn ang="0">
                    <a:pos x="csX363" y="csY363"/>
                  </a:cxn>
                  <a:cxn ang="0">
                    <a:pos x="csX364" y="csY364"/>
                  </a:cxn>
                  <a:cxn ang="0">
                    <a:pos x="csX365" y="csY365"/>
                  </a:cxn>
                  <a:cxn ang="0">
                    <a:pos x="csX366" y="csY366"/>
                  </a:cxn>
                  <a:cxn ang="0">
                    <a:pos x="csX367" y="csY367"/>
                  </a:cxn>
                  <a:cxn ang="0">
                    <a:pos x="csX368" y="csY368"/>
                  </a:cxn>
                  <a:cxn ang="0">
                    <a:pos x="csX369" y="csY369"/>
                  </a:cxn>
                  <a:cxn ang="0">
                    <a:pos x="csX370" y="csY370"/>
                  </a:cxn>
                  <a:cxn ang="0">
                    <a:pos x="csX371" y="csY371"/>
                  </a:cxn>
                  <a:cxn ang="0">
                    <a:pos x="csX372" y="csY372"/>
                  </a:cxn>
                  <a:cxn ang="0">
                    <a:pos x="csX373" y="csY373"/>
                  </a:cxn>
                  <a:cxn ang="0">
                    <a:pos x="csX374" y="csY374"/>
                  </a:cxn>
                  <a:cxn ang="0">
                    <a:pos x="csX375" y="csY375"/>
                  </a:cxn>
                  <a:cxn ang="0">
                    <a:pos x="csX376" y="csY376"/>
                  </a:cxn>
                  <a:cxn ang="0">
                    <a:pos x="csX377" y="csY377"/>
                  </a:cxn>
                  <a:cxn ang="0">
                    <a:pos x="csX378" y="csY378"/>
                  </a:cxn>
                  <a:cxn ang="0">
                    <a:pos x="csX379" y="csY379"/>
                  </a:cxn>
                  <a:cxn ang="0">
                    <a:pos x="csX380" y="csY380"/>
                  </a:cxn>
                  <a:cxn ang="0">
                    <a:pos x="csX381" y="csY381"/>
                  </a:cxn>
                  <a:cxn ang="0">
                    <a:pos x="csX382" y="csY382"/>
                  </a:cxn>
                  <a:cxn ang="0">
                    <a:pos x="csX383" y="csY383"/>
                  </a:cxn>
                  <a:cxn ang="0">
                    <a:pos x="csX384" y="csY384"/>
                  </a:cxn>
                  <a:cxn ang="0">
                    <a:pos x="csX385" y="csY385"/>
                  </a:cxn>
                  <a:cxn ang="0">
                    <a:pos x="csX386" y="csY386"/>
                  </a:cxn>
                  <a:cxn ang="0">
                    <a:pos x="csX387" y="csY387"/>
                  </a:cxn>
                  <a:cxn ang="0">
                    <a:pos x="csX388" y="csY388"/>
                  </a:cxn>
                  <a:cxn ang="0">
                    <a:pos x="csX389" y="csY389"/>
                  </a:cxn>
                  <a:cxn ang="0">
                    <a:pos x="csX390" y="csY390"/>
                  </a:cxn>
                  <a:cxn ang="0">
                    <a:pos x="csX391" y="csY391"/>
                  </a:cxn>
                  <a:cxn ang="0">
                    <a:pos x="csX392" y="csY392"/>
                  </a:cxn>
                  <a:cxn ang="0">
                    <a:pos x="csX393" y="csY393"/>
                  </a:cxn>
                  <a:cxn ang="0">
                    <a:pos x="csX394" y="csY394"/>
                  </a:cxn>
                  <a:cxn ang="0">
                    <a:pos x="csX395" y="csY395"/>
                  </a:cxn>
                  <a:cxn ang="0">
                    <a:pos x="csX396" y="csY396"/>
                  </a:cxn>
                  <a:cxn ang="0">
                    <a:pos x="csX397" y="csY397"/>
                  </a:cxn>
                  <a:cxn ang="0">
                    <a:pos x="csX398" y="csY398"/>
                  </a:cxn>
                  <a:cxn ang="0">
                    <a:pos x="csX399" y="csY399"/>
                  </a:cxn>
                  <a:cxn ang="0">
                    <a:pos x="csX400" y="csY400"/>
                  </a:cxn>
                  <a:cxn ang="0">
                    <a:pos x="csX401" y="csY401"/>
                  </a:cxn>
                  <a:cxn ang="0">
                    <a:pos x="csX402" y="csY402"/>
                  </a:cxn>
                  <a:cxn ang="0">
                    <a:pos x="csX403" y="csY403"/>
                  </a:cxn>
                  <a:cxn ang="0">
                    <a:pos x="csX404" y="csY404"/>
                  </a:cxn>
                  <a:cxn ang="0">
                    <a:pos x="csX405" y="csY405"/>
                  </a:cxn>
                  <a:cxn ang="0">
                    <a:pos x="csX406" y="csY406"/>
                  </a:cxn>
                  <a:cxn ang="0">
                    <a:pos x="csX407" y="csY407"/>
                  </a:cxn>
                  <a:cxn ang="0">
                    <a:pos x="csX408" y="csY408"/>
                  </a:cxn>
                  <a:cxn ang="0">
                    <a:pos x="csX409" y="csY409"/>
                  </a:cxn>
                  <a:cxn ang="0">
                    <a:pos x="csX410" y="csY410"/>
                  </a:cxn>
                  <a:cxn ang="0">
                    <a:pos x="csX411" y="csY411"/>
                  </a:cxn>
                  <a:cxn ang="0">
                    <a:pos x="csX412" y="csY412"/>
                  </a:cxn>
                  <a:cxn ang="0">
                    <a:pos x="csX413" y="csY413"/>
                  </a:cxn>
                  <a:cxn ang="0">
                    <a:pos x="csX414" y="csY414"/>
                  </a:cxn>
                  <a:cxn ang="0">
                    <a:pos x="csX415" y="csY415"/>
                  </a:cxn>
                  <a:cxn ang="0">
                    <a:pos x="csX416" y="csY416"/>
                  </a:cxn>
                  <a:cxn ang="0">
                    <a:pos x="csX417" y="csY417"/>
                  </a:cxn>
                  <a:cxn ang="0">
                    <a:pos x="csX418" y="csY418"/>
                  </a:cxn>
                  <a:cxn ang="0">
                    <a:pos x="csX419" y="csY419"/>
                  </a:cxn>
                  <a:cxn ang="0">
                    <a:pos x="csX420" y="csY420"/>
                  </a:cxn>
                  <a:cxn ang="0">
                    <a:pos x="csX421" y="csY421"/>
                  </a:cxn>
                  <a:cxn ang="0">
                    <a:pos x="csX422" y="csY422"/>
                  </a:cxn>
                  <a:cxn ang="0">
                    <a:pos x="csX423" y="csY423"/>
                  </a:cxn>
                  <a:cxn ang="0">
                    <a:pos x="csX424" y="csY424"/>
                  </a:cxn>
                  <a:cxn ang="0">
                    <a:pos x="csX425" y="csY425"/>
                  </a:cxn>
                  <a:cxn ang="0">
                    <a:pos x="csX426" y="csY426"/>
                  </a:cxn>
                  <a:cxn ang="0">
                    <a:pos x="csX427" y="csY427"/>
                  </a:cxn>
                  <a:cxn ang="0">
                    <a:pos x="csX428" y="csY428"/>
                  </a:cxn>
                  <a:cxn ang="0">
                    <a:pos x="csX429" y="csY429"/>
                  </a:cxn>
                  <a:cxn ang="0">
                    <a:pos x="csX430" y="csY430"/>
                  </a:cxn>
                  <a:cxn ang="0">
                    <a:pos x="csX431" y="csY431"/>
                  </a:cxn>
                  <a:cxn ang="0">
                    <a:pos x="csX432" y="csY432"/>
                  </a:cxn>
                  <a:cxn ang="0">
                    <a:pos x="csX433" y="csY433"/>
                  </a:cxn>
                  <a:cxn ang="0">
                    <a:pos x="csX434" y="csY434"/>
                  </a:cxn>
                  <a:cxn ang="0">
                    <a:pos x="csX435" y="csY435"/>
                  </a:cxn>
                  <a:cxn ang="0">
                    <a:pos x="csX436" y="csY436"/>
                  </a:cxn>
                  <a:cxn ang="0">
                    <a:pos x="csX437" y="csY437"/>
                  </a:cxn>
                  <a:cxn ang="0">
                    <a:pos x="csX438" y="csY438"/>
                  </a:cxn>
                  <a:cxn ang="0">
                    <a:pos x="csX439" y="csY439"/>
                  </a:cxn>
                  <a:cxn ang="0">
                    <a:pos x="csX440" y="csY440"/>
                  </a:cxn>
                  <a:cxn ang="0">
                    <a:pos x="csX441" y="csY441"/>
                  </a:cxn>
                  <a:cxn ang="0">
                    <a:pos x="csX442" y="csY442"/>
                  </a:cxn>
                  <a:cxn ang="0">
                    <a:pos x="csX443" y="csY443"/>
                  </a:cxn>
                  <a:cxn ang="0">
                    <a:pos x="csX444" y="csY444"/>
                  </a:cxn>
                  <a:cxn ang="0">
                    <a:pos x="csX445" y="csY445"/>
                  </a:cxn>
                  <a:cxn ang="0">
                    <a:pos x="csX446" y="csY446"/>
                  </a:cxn>
                  <a:cxn ang="0">
                    <a:pos x="csX447" y="csY447"/>
                  </a:cxn>
                  <a:cxn ang="0">
                    <a:pos x="csX448" y="csY448"/>
                  </a:cxn>
                  <a:cxn ang="0">
                    <a:pos x="csX449" y="csY449"/>
                  </a:cxn>
                  <a:cxn ang="0">
                    <a:pos x="csX450" y="csY450"/>
                  </a:cxn>
                  <a:cxn ang="0">
                    <a:pos x="csX451" y="csY451"/>
                  </a:cxn>
                  <a:cxn ang="0">
                    <a:pos x="csX452" y="csY452"/>
                  </a:cxn>
                  <a:cxn ang="0">
                    <a:pos x="csX453" y="csY453"/>
                  </a:cxn>
                  <a:cxn ang="0">
                    <a:pos x="csX454" y="csY454"/>
                  </a:cxn>
                  <a:cxn ang="0">
                    <a:pos x="csX455" y="csY455"/>
                  </a:cxn>
                  <a:cxn ang="0">
                    <a:pos x="csX456" y="csY456"/>
                  </a:cxn>
                  <a:cxn ang="0">
                    <a:pos x="csX457" y="csY457"/>
                  </a:cxn>
                  <a:cxn ang="0">
                    <a:pos x="csX458" y="csY458"/>
                  </a:cxn>
                  <a:cxn ang="0">
                    <a:pos x="csX459" y="csY459"/>
                  </a:cxn>
                  <a:cxn ang="0">
                    <a:pos x="csX460" y="csY460"/>
                  </a:cxn>
                  <a:cxn ang="0">
                    <a:pos x="csX461" y="csY461"/>
                  </a:cxn>
                  <a:cxn ang="0">
                    <a:pos x="csX462" y="csY462"/>
                  </a:cxn>
                  <a:cxn ang="0">
                    <a:pos x="csX463" y="csY463"/>
                  </a:cxn>
                  <a:cxn ang="0">
                    <a:pos x="csX464" y="csY464"/>
                  </a:cxn>
                  <a:cxn ang="0">
                    <a:pos x="csX465" y="csY465"/>
                  </a:cxn>
                  <a:cxn ang="0">
                    <a:pos x="csX466" y="csY466"/>
                  </a:cxn>
                  <a:cxn ang="0">
                    <a:pos x="csX467" y="csY467"/>
                  </a:cxn>
                  <a:cxn ang="0">
                    <a:pos x="csX468" y="csY468"/>
                  </a:cxn>
                  <a:cxn ang="0">
                    <a:pos x="csX469" y="csY469"/>
                  </a:cxn>
                  <a:cxn ang="0">
                    <a:pos x="csX470" y="csY470"/>
                  </a:cxn>
                  <a:cxn ang="0">
                    <a:pos x="csX471" y="csY471"/>
                  </a:cxn>
                  <a:cxn ang="0">
                    <a:pos x="csX472" y="csY472"/>
                  </a:cxn>
                  <a:cxn ang="0">
                    <a:pos x="csX473" y="csY473"/>
                  </a:cxn>
                  <a:cxn ang="0">
                    <a:pos x="csX474" y="csY474"/>
                  </a:cxn>
                  <a:cxn ang="0">
                    <a:pos x="csX475" y="csY475"/>
                  </a:cxn>
                  <a:cxn ang="0">
                    <a:pos x="csX476" y="csY476"/>
                  </a:cxn>
                  <a:cxn ang="0">
                    <a:pos x="csX477" y="csY477"/>
                  </a:cxn>
                  <a:cxn ang="0">
                    <a:pos x="csX478" y="csY478"/>
                  </a:cxn>
                  <a:cxn ang="0">
                    <a:pos x="csX479" y="csY479"/>
                  </a:cxn>
                  <a:cxn ang="0">
                    <a:pos x="csX480" y="csY480"/>
                  </a:cxn>
                  <a:cxn ang="0">
                    <a:pos x="csX481" y="csY481"/>
                  </a:cxn>
                  <a:cxn ang="0">
                    <a:pos x="csX482" y="csY482"/>
                  </a:cxn>
                  <a:cxn ang="0">
                    <a:pos x="csX483" y="csY483"/>
                  </a:cxn>
                  <a:cxn ang="0">
                    <a:pos x="csX484" y="csY484"/>
                  </a:cxn>
                  <a:cxn ang="0">
                    <a:pos x="csX485" y="csY485"/>
                  </a:cxn>
                  <a:cxn ang="0">
                    <a:pos x="csX486" y="csY486"/>
                  </a:cxn>
                  <a:cxn ang="0">
                    <a:pos x="csX487" y="csY487"/>
                  </a:cxn>
                  <a:cxn ang="0">
                    <a:pos x="csX488" y="csY488"/>
                  </a:cxn>
                  <a:cxn ang="0">
                    <a:pos x="csX489" y="csY489"/>
                  </a:cxn>
                  <a:cxn ang="0">
                    <a:pos x="csX490" y="csY490"/>
                  </a:cxn>
                  <a:cxn ang="0">
                    <a:pos x="csX491" y="csY491"/>
                  </a:cxn>
                  <a:cxn ang="0">
                    <a:pos x="csX492" y="csY492"/>
                  </a:cxn>
                  <a:cxn ang="0">
                    <a:pos x="csX493" y="csY493"/>
                  </a:cxn>
                  <a:cxn ang="0">
                    <a:pos x="csX494" y="csY494"/>
                  </a:cxn>
                  <a:cxn ang="0">
                    <a:pos x="csX495" y="csY495"/>
                  </a:cxn>
                  <a:cxn ang="0">
                    <a:pos x="csX496" y="csY496"/>
                  </a:cxn>
                  <a:cxn ang="0">
                    <a:pos x="csX497" y="csY497"/>
                  </a:cxn>
                  <a:cxn ang="0">
                    <a:pos x="csX498" y="csY498"/>
                  </a:cxn>
                  <a:cxn ang="0">
                    <a:pos x="csX499" y="csY499"/>
                  </a:cxn>
                  <a:cxn ang="0">
                    <a:pos x="csX500" y="csY500"/>
                  </a:cxn>
                  <a:cxn ang="0">
                    <a:pos x="csX501" y="csY501"/>
                  </a:cxn>
                  <a:cxn ang="0">
                    <a:pos x="csX502" y="csY502"/>
                  </a:cxn>
                  <a:cxn ang="0">
                    <a:pos x="csX503" y="csY503"/>
                  </a:cxn>
                  <a:cxn ang="0">
                    <a:pos x="csX504" y="csY504"/>
                  </a:cxn>
                  <a:cxn ang="0">
                    <a:pos x="csX505" y="csY505"/>
                  </a:cxn>
                  <a:cxn ang="0">
                    <a:pos x="csX506" y="csY506"/>
                  </a:cxn>
                  <a:cxn ang="0">
                    <a:pos x="csX507" y="csY507"/>
                  </a:cxn>
                  <a:cxn ang="0">
                    <a:pos x="csX508" y="csY508"/>
                  </a:cxn>
                  <a:cxn ang="0">
                    <a:pos x="csX509" y="csY509"/>
                  </a:cxn>
                  <a:cxn ang="0">
                    <a:pos x="csX510" y="csY510"/>
                  </a:cxn>
                  <a:cxn ang="0">
                    <a:pos x="csX511" y="csY511"/>
                  </a:cxn>
                  <a:cxn ang="0">
                    <a:pos x="csX512" y="csY512"/>
                  </a:cxn>
                  <a:cxn ang="0">
                    <a:pos x="csX513" y="csY513"/>
                  </a:cxn>
                  <a:cxn ang="0">
                    <a:pos x="csX514" y="csY514"/>
                  </a:cxn>
                  <a:cxn ang="0">
                    <a:pos x="csX515" y="csY515"/>
                  </a:cxn>
                  <a:cxn ang="0">
                    <a:pos x="csX516" y="csY516"/>
                  </a:cxn>
                  <a:cxn ang="0">
                    <a:pos x="csX517" y="csY517"/>
                  </a:cxn>
                  <a:cxn ang="0">
                    <a:pos x="csX518" y="csY518"/>
                  </a:cxn>
                  <a:cxn ang="0">
                    <a:pos x="csX519" y="csY519"/>
                  </a:cxn>
                  <a:cxn ang="0">
                    <a:pos x="csX520" y="csY520"/>
                  </a:cxn>
                  <a:cxn ang="0">
                    <a:pos x="csX521" y="csY521"/>
                  </a:cxn>
                  <a:cxn ang="0">
                    <a:pos x="csX522" y="csY522"/>
                  </a:cxn>
                  <a:cxn ang="0">
                    <a:pos x="csX523" y="csY523"/>
                  </a:cxn>
                  <a:cxn ang="0">
                    <a:pos x="csX524" y="csY524"/>
                  </a:cxn>
                  <a:cxn ang="0">
                    <a:pos x="csX525" y="csY525"/>
                  </a:cxn>
                  <a:cxn ang="0">
                    <a:pos x="csX526" y="csY526"/>
                  </a:cxn>
                  <a:cxn ang="0">
                    <a:pos x="csX527" y="csY527"/>
                  </a:cxn>
                  <a:cxn ang="0">
                    <a:pos x="csX528" y="csY528"/>
                  </a:cxn>
                  <a:cxn ang="0">
                    <a:pos x="csX529" y="csY529"/>
                  </a:cxn>
                  <a:cxn ang="0">
                    <a:pos x="csX530" y="csY530"/>
                  </a:cxn>
                  <a:cxn ang="0">
                    <a:pos x="csX531" y="csY531"/>
                  </a:cxn>
                  <a:cxn ang="0">
                    <a:pos x="csX532" y="csY532"/>
                  </a:cxn>
                  <a:cxn ang="0">
                    <a:pos x="csX533" y="csY533"/>
                  </a:cxn>
                  <a:cxn ang="0">
                    <a:pos x="csX534" y="csY534"/>
                  </a:cxn>
                  <a:cxn ang="0">
                    <a:pos x="csX535" y="csY535"/>
                  </a:cxn>
                  <a:cxn ang="0">
                    <a:pos x="csX536" y="csY536"/>
                  </a:cxn>
                  <a:cxn ang="0">
                    <a:pos x="csX537" y="csY537"/>
                  </a:cxn>
                  <a:cxn ang="0">
                    <a:pos x="csX538" y="csY538"/>
                  </a:cxn>
                  <a:cxn ang="0">
                    <a:pos x="csX539" y="csY539"/>
                  </a:cxn>
                  <a:cxn ang="0">
                    <a:pos x="csX540" y="csY540"/>
                  </a:cxn>
                  <a:cxn ang="0">
                    <a:pos x="csX541" y="csY541"/>
                  </a:cxn>
                  <a:cxn ang="0">
                    <a:pos x="csX542" y="csY542"/>
                  </a:cxn>
                  <a:cxn ang="0">
                    <a:pos x="csX543" y="csY543"/>
                  </a:cxn>
                  <a:cxn ang="0">
                    <a:pos x="csX544" y="csY544"/>
                  </a:cxn>
                  <a:cxn ang="0">
                    <a:pos x="csX545" y="csY545"/>
                  </a:cxn>
                  <a:cxn ang="0">
                    <a:pos x="csX546" y="csY546"/>
                  </a:cxn>
                  <a:cxn ang="0">
                    <a:pos x="csX547" y="csY547"/>
                  </a:cxn>
                  <a:cxn ang="0">
                    <a:pos x="csX548" y="csY548"/>
                  </a:cxn>
                  <a:cxn ang="0">
                    <a:pos x="csX549" y="csY549"/>
                  </a:cxn>
                  <a:cxn ang="0">
                    <a:pos x="csX550" y="csY550"/>
                  </a:cxn>
                  <a:cxn ang="0">
                    <a:pos x="csX551" y="csY551"/>
                  </a:cxn>
                  <a:cxn ang="0">
                    <a:pos x="csX552" y="csY552"/>
                  </a:cxn>
                  <a:cxn ang="0">
                    <a:pos x="csX553" y="csY553"/>
                  </a:cxn>
                  <a:cxn ang="0">
                    <a:pos x="csX554" y="csY554"/>
                  </a:cxn>
                  <a:cxn ang="0">
                    <a:pos x="csX555" y="csY555"/>
                  </a:cxn>
                  <a:cxn ang="0">
                    <a:pos x="csX556" y="csY556"/>
                  </a:cxn>
                  <a:cxn ang="0">
                    <a:pos x="csX557" y="csY557"/>
                  </a:cxn>
                  <a:cxn ang="0">
                    <a:pos x="csX558" y="csY558"/>
                  </a:cxn>
                  <a:cxn ang="0">
                    <a:pos x="csX559" y="csY559"/>
                  </a:cxn>
                  <a:cxn ang="0">
                    <a:pos x="csX560" y="csY560"/>
                  </a:cxn>
                  <a:cxn ang="0">
                    <a:pos x="csX561" y="csY561"/>
                  </a:cxn>
                  <a:cxn ang="0">
                    <a:pos x="csX562" y="csY562"/>
                  </a:cxn>
                  <a:cxn ang="0">
                    <a:pos x="csX563" y="csY563"/>
                  </a:cxn>
                  <a:cxn ang="0">
                    <a:pos x="csX564" y="csY564"/>
                  </a:cxn>
                  <a:cxn ang="0">
                    <a:pos x="csX565" y="csY565"/>
                  </a:cxn>
                  <a:cxn ang="0">
                    <a:pos x="csX566" y="csY566"/>
                  </a:cxn>
                  <a:cxn ang="0">
                    <a:pos x="csX567" y="csY567"/>
                  </a:cxn>
                  <a:cxn ang="0">
                    <a:pos x="csX568" y="csY568"/>
                  </a:cxn>
                  <a:cxn ang="0">
                    <a:pos x="csX569" y="csY569"/>
                  </a:cxn>
                  <a:cxn ang="0">
                    <a:pos x="csX570" y="csY570"/>
                  </a:cxn>
                  <a:cxn ang="0">
                    <a:pos x="csX571" y="csY571"/>
                  </a:cxn>
                  <a:cxn ang="0">
                    <a:pos x="csX572" y="csY572"/>
                  </a:cxn>
                  <a:cxn ang="0">
                    <a:pos x="csX573" y="csY573"/>
                  </a:cxn>
                  <a:cxn ang="0">
                    <a:pos x="csX574" y="csY574"/>
                  </a:cxn>
                  <a:cxn ang="0">
                    <a:pos x="csX575" y="csY575"/>
                  </a:cxn>
                  <a:cxn ang="0">
                    <a:pos x="csX576" y="csY576"/>
                  </a:cxn>
                  <a:cxn ang="0">
                    <a:pos x="csX577" y="csY577"/>
                  </a:cxn>
                  <a:cxn ang="0">
                    <a:pos x="csX578" y="csY578"/>
                  </a:cxn>
                  <a:cxn ang="0">
                    <a:pos x="csX579" y="csY579"/>
                  </a:cxn>
                  <a:cxn ang="0">
                    <a:pos x="csX580" y="csY580"/>
                  </a:cxn>
                  <a:cxn ang="0">
                    <a:pos x="csX581" y="csY581"/>
                  </a:cxn>
                  <a:cxn ang="0">
                    <a:pos x="csX582" y="csY582"/>
                  </a:cxn>
                  <a:cxn ang="0">
                    <a:pos x="csX583" y="csY583"/>
                  </a:cxn>
                  <a:cxn ang="0">
                    <a:pos x="csX584" y="csY584"/>
                  </a:cxn>
                  <a:cxn ang="0">
                    <a:pos x="csX585" y="csY585"/>
                  </a:cxn>
                  <a:cxn ang="0">
                    <a:pos x="csX586" y="csY586"/>
                  </a:cxn>
                  <a:cxn ang="0">
                    <a:pos x="csX587" y="csY587"/>
                  </a:cxn>
                  <a:cxn ang="0">
                    <a:pos x="csX588" y="csY588"/>
                  </a:cxn>
                  <a:cxn ang="0">
                    <a:pos x="csX589" y="csY589"/>
                  </a:cxn>
                  <a:cxn ang="0">
                    <a:pos x="csX590" y="csY590"/>
                  </a:cxn>
                  <a:cxn ang="0">
                    <a:pos x="csX591" y="csY591"/>
                  </a:cxn>
                  <a:cxn ang="0">
                    <a:pos x="csX592" y="csY592"/>
                  </a:cxn>
                  <a:cxn ang="0">
                    <a:pos x="csX593" y="csY593"/>
                  </a:cxn>
                  <a:cxn ang="0">
                    <a:pos x="csX594" y="csY594"/>
                  </a:cxn>
                  <a:cxn ang="0">
                    <a:pos x="csX595" y="csY595"/>
                  </a:cxn>
                  <a:cxn ang="0">
                    <a:pos x="csX596" y="csY596"/>
                  </a:cxn>
                  <a:cxn ang="0">
                    <a:pos x="csX597" y="csY597"/>
                  </a:cxn>
                  <a:cxn ang="0">
                    <a:pos x="csX598" y="csY598"/>
                  </a:cxn>
                  <a:cxn ang="0">
                    <a:pos x="csX599" y="csY599"/>
                  </a:cxn>
                  <a:cxn ang="0">
                    <a:pos x="csX600" y="csY600"/>
                  </a:cxn>
                  <a:cxn ang="0">
                    <a:pos x="csX601" y="csY601"/>
                  </a:cxn>
                  <a:cxn ang="0">
                    <a:pos x="csX602" y="csY602"/>
                  </a:cxn>
                  <a:cxn ang="0">
                    <a:pos x="csX603" y="csY603"/>
                  </a:cxn>
                  <a:cxn ang="0">
                    <a:pos x="csX604" y="csY604"/>
                  </a:cxn>
                  <a:cxn ang="0">
                    <a:pos x="csX605" y="csY605"/>
                  </a:cxn>
                  <a:cxn ang="0">
                    <a:pos x="csX606" y="csY606"/>
                  </a:cxn>
                  <a:cxn ang="0">
                    <a:pos x="csX607" y="csY607"/>
                  </a:cxn>
                  <a:cxn ang="0">
                    <a:pos x="csX608" y="csY608"/>
                  </a:cxn>
                  <a:cxn ang="0">
                    <a:pos x="csX609" y="csY609"/>
                  </a:cxn>
                  <a:cxn ang="0">
                    <a:pos x="csX610" y="csY610"/>
                  </a:cxn>
                  <a:cxn ang="0">
                    <a:pos x="csX611" y="csY611"/>
                  </a:cxn>
                  <a:cxn ang="0">
                    <a:pos x="csX612" y="csY612"/>
                  </a:cxn>
                  <a:cxn ang="0">
                    <a:pos x="csX613" y="csY613"/>
                  </a:cxn>
                  <a:cxn ang="0">
                    <a:pos x="csX614" y="csY614"/>
                  </a:cxn>
                  <a:cxn ang="0">
                    <a:pos x="csX615" y="csY615"/>
                  </a:cxn>
                  <a:cxn ang="0">
                    <a:pos x="csX616" y="csY616"/>
                  </a:cxn>
                  <a:cxn ang="0">
                    <a:pos x="csX617" y="csY617"/>
                  </a:cxn>
                  <a:cxn ang="0">
                    <a:pos x="csX618" y="csY618"/>
                  </a:cxn>
                  <a:cxn ang="0">
                    <a:pos x="csX619" y="csY619"/>
                  </a:cxn>
                  <a:cxn ang="0">
                    <a:pos x="csX620" y="csY620"/>
                  </a:cxn>
                  <a:cxn ang="0">
                    <a:pos x="csX621" y="csY621"/>
                  </a:cxn>
                  <a:cxn ang="0">
                    <a:pos x="csX622" y="csY622"/>
                  </a:cxn>
                  <a:cxn ang="0">
                    <a:pos x="csX623" y="csY623"/>
                  </a:cxn>
                  <a:cxn ang="0">
                    <a:pos x="csX624" y="csY624"/>
                  </a:cxn>
                  <a:cxn ang="0">
                    <a:pos x="csX625" y="csY625"/>
                  </a:cxn>
                  <a:cxn ang="0">
                    <a:pos x="csX626" y="csY626"/>
                  </a:cxn>
                  <a:cxn ang="0">
                    <a:pos x="csX627" y="csY627"/>
                  </a:cxn>
                  <a:cxn ang="0">
                    <a:pos x="csX628" y="csY628"/>
                  </a:cxn>
                  <a:cxn ang="0">
                    <a:pos x="csX629" y="csY629"/>
                  </a:cxn>
                  <a:cxn ang="0">
                    <a:pos x="csX630" y="csY630"/>
                  </a:cxn>
                  <a:cxn ang="0">
                    <a:pos x="csX631" y="csY631"/>
                  </a:cxn>
                  <a:cxn ang="0">
                    <a:pos x="csX632" y="csY632"/>
                  </a:cxn>
                  <a:cxn ang="0">
                    <a:pos x="csX633" y="csY633"/>
                  </a:cxn>
                  <a:cxn ang="0">
                    <a:pos x="csX634" y="csY634"/>
                  </a:cxn>
                  <a:cxn ang="0">
                    <a:pos x="csX635" y="csY635"/>
                  </a:cxn>
                  <a:cxn ang="0">
                    <a:pos x="csX636" y="csY636"/>
                  </a:cxn>
                  <a:cxn ang="0">
                    <a:pos x="csX637" y="csY637"/>
                  </a:cxn>
                  <a:cxn ang="0">
                    <a:pos x="csX638" y="csY638"/>
                  </a:cxn>
                  <a:cxn ang="0">
                    <a:pos x="csX639" y="csY639"/>
                  </a:cxn>
                  <a:cxn ang="0">
                    <a:pos x="csX640" y="csY640"/>
                  </a:cxn>
                  <a:cxn ang="0">
                    <a:pos x="csX641" y="csY641"/>
                  </a:cxn>
                  <a:cxn ang="0">
                    <a:pos x="csX642" y="csY642"/>
                  </a:cxn>
                  <a:cxn ang="0">
                    <a:pos x="csX643" y="csY643"/>
                  </a:cxn>
                  <a:cxn ang="0">
                    <a:pos x="csX644" y="csY644"/>
                  </a:cxn>
                  <a:cxn ang="0">
                    <a:pos x="csX645" y="csY645"/>
                  </a:cxn>
                  <a:cxn ang="0">
                    <a:pos x="csX646" y="csY646"/>
                  </a:cxn>
                  <a:cxn ang="0">
                    <a:pos x="csX647" y="csY647"/>
                  </a:cxn>
                  <a:cxn ang="0">
                    <a:pos x="csX648" y="csY648"/>
                  </a:cxn>
                  <a:cxn ang="0">
                    <a:pos x="csX649" y="csY649"/>
                  </a:cxn>
                  <a:cxn ang="0">
                    <a:pos x="csX650" y="csY650"/>
                  </a:cxn>
                  <a:cxn ang="0">
                    <a:pos x="csX651" y="csY651"/>
                  </a:cxn>
                  <a:cxn ang="0">
                    <a:pos x="csX652" y="csY652"/>
                  </a:cxn>
                  <a:cxn ang="0">
                    <a:pos x="csX653" y="csY653"/>
                  </a:cxn>
                  <a:cxn ang="0">
                    <a:pos x="csX654" y="csY654"/>
                  </a:cxn>
                  <a:cxn ang="0">
                    <a:pos x="csX655" y="csY655"/>
                  </a:cxn>
                  <a:cxn ang="0">
                    <a:pos x="csX656" y="csY656"/>
                  </a:cxn>
                  <a:cxn ang="0">
                    <a:pos x="csX657" y="csY657"/>
                  </a:cxn>
                  <a:cxn ang="0">
                    <a:pos x="csX658" y="csY658"/>
                  </a:cxn>
                  <a:cxn ang="0">
                    <a:pos x="csX659" y="csY659"/>
                  </a:cxn>
                  <a:cxn ang="0">
                    <a:pos x="csX660" y="csY660"/>
                  </a:cxn>
                  <a:cxn ang="0">
                    <a:pos x="csX661" y="csY661"/>
                  </a:cxn>
                  <a:cxn ang="0">
                    <a:pos x="csX662" y="csY662"/>
                  </a:cxn>
                  <a:cxn ang="0">
                    <a:pos x="csX663" y="csY663"/>
                  </a:cxn>
                  <a:cxn ang="0">
                    <a:pos x="csX664" y="csY664"/>
                  </a:cxn>
                  <a:cxn ang="0">
                    <a:pos x="csX665" y="csY665"/>
                  </a:cxn>
                  <a:cxn ang="0">
                    <a:pos x="csX666" y="csY666"/>
                  </a:cxn>
                  <a:cxn ang="0">
                    <a:pos x="csX667" y="csY667"/>
                  </a:cxn>
                  <a:cxn ang="0">
                    <a:pos x="csX668" y="csY668"/>
                  </a:cxn>
                  <a:cxn ang="0">
                    <a:pos x="csX669" y="csY669"/>
                  </a:cxn>
                  <a:cxn ang="0">
                    <a:pos x="csX670" y="csY670"/>
                  </a:cxn>
                  <a:cxn ang="0">
                    <a:pos x="csX671" y="csY671"/>
                  </a:cxn>
                  <a:cxn ang="0">
                    <a:pos x="csX672" y="csY672"/>
                  </a:cxn>
                  <a:cxn ang="0">
                    <a:pos x="csX673" y="csY673"/>
                  </a:cxn>
                  <a:cxn ang="0">
                    <a:pos x="csX674" y="csY674"/>
                  </a:cxn>
                  <a:cxn ang="0">
                    <a:pos x="csX675" y="csY675"/>
                  </a:cxn>
                  <a:cxn ang="0">
                    <a:pos x="csX676" y="csY676"/>
                  </a:cxn>
                  <a:cxn ang="0">
                    <a:pos x="csX677" y="csY677"/>
                  </a:cxn>
                  <a:cxn ang="0">
                    <a:pos x="csX678" y="csY678"/>
                  </a:cxn>
                  <a:cxn ang="0">
                    <a:pos x="csX679" y="csY679"/>
                  </a:cxn>
                  <a:cxn ang="0">
                    <a:pos x="csX680" y="csY680"/>
                  </a:cxn>
                  <a:cxn ang="0">
                    <a:pos x="csX681" y="csY681"/>
                  </a:cxn>
                  <a:cxn ang="0">
                    <a:pos x="csX682" y="csY682"/>
                  </a:cxn>
                  <a:cxn ang="0">
                    <a:pos x="csX683" y="csY683"/>
                  </a:cxn>
                  <a:cxn ang="0">
                    <a:pos x="csX684" y="csY684"/>
                  </a:cxn>
                  <a:cxn ang="0">
                    <a:pos x="csX685" y="csY685"/>
                  </a:cxn>
                  <a:cxn ang="0">
                    <a:pos x="csX686" y="csY686"/>
                  </a:cxn>
                  <a:cxn ang="0">
                    <a:pos x="csX687" y="csY687"/>
                  </a:cxn>
                  <a:cxn ang="0">
                    <a:pos x="csX688" y="csY688"/>
                  </a:cxn>
                  <a:cxn ang="0">
                    <a:pos x="csX689" y="csY689"/>
                  </a:cxn>
                  <a:cxn ang="0">
                    <a:pos x="csX690" y="csY690"/>
                  </a:cxn>
                  <a:cxn ang="0">
                    <a:pos x="csX691" y="csY691"/>
                  </a:cxn>
                  <a:cxn ang="0">
                    <a:pos x="csX692" y="csY692"/>
                  </a:cxn>
                  <a:cxn ang="0">
                    <a:pos x="csX693" y="csY693"/>
                  </a:cxn>
                  <a:cxn ang="0">
                    <a:pos x="csX694" y="csY694"/>
                  </a:cxn>
                  <a:cxn ang="0">
                    <a:pos x="csX695" y="csY695"/>
                  </a:cxn>
                  <a:cxn ang="0">
                    <a:pos x="csX696" y="csY696"/>
                  </a:cxn>
                  <a:cxn ang="0">
                    <a:pos x="csX697" y="csY697"/>
                  </a:cxn>
                  <a:cxn ang="0">
                    <a:pos x="csX698" y="csY698"/>
                  </a:cxn>
                  <a:cxn ang="0">
                    <a:pos x="csX699" y="csY699"/>
                  </a:cxn>
                  <a:cxn ang="0">
                    <a:pos x="csX700" y="csY700"/>
                  </a:cxn>
                  <a:cxn ang="0">
                    <a:pos x="csX701" y="csY701"/>
                  </a:cxn>
                  <a:cxn ang="0">
                    <a:pos x="csX702" y="csY702"/>
                  </a:cxn>
                  <a:cxn ang="0">
                    <a:pos x="csX703" y="csY703"/>
                  </a:cxn>
                  <a:cxn ang="0">
                    <a:pos x="csX704" y="csY704"/>
                  </a:cxn>
                  <a:cxn ang="0">
                    <a:pos x="csX705" y="csY705"/>
                  </a:cxn>
                  <a:cxn ang="0">
                    <a:pos x="csX706" y="csY706"/>
                  </a:cxn>
                  <a:cxn ang="0">
                    <a:pos x="csX707" y="csY707"/>
                  </a:cxn>
                </a:cxnLst>
                <a:rect l="l" t="t" r="r" b="b"/>
                <a:pathLst>
                  <a:path w="5297238" h="3903777">
                    <a:moveTo>
                      <a:pt x="1643556" y="3164629"/>
                    </a:moveTo>
                    <a:cubicBezTo>
                      <a:pt x="1575679" y="3192129"/>
                      <a:pt x="1511021" y="3219684"/>
                      <a:pt x="1445381" y="3244673"/>
                    </a:cubicBezTo>
                    <a:cubicBezTo>
                      <a:pt x="1345093" y="3282814"/>
                      <a:pt x="1242513" y="3313587"/>
                      <a:pt x="1137096" y="3334158"/>
                    </a:cubicBezTo>
                    <a:cubicBezTo>
                      <a:pt x="1085752" y="3344198"/>
                      <a:pt x="1041828" y="3367551"/>
                      <a:pt x="1005816" y="3405909"/>
                    </a:cubicBezTo>
                    <a:cubicBezTo>
                      <a:pt x="973733" y="3440066"/>
                      <a:pt x="945578" y="3477115"/>
                      <a:pt x="921134" y="3517055"/>
                    </a:cubicBezTo>
                    <a:cubicBezTo>
                      <a:pt x="916441" y="3524748"/>
                      <a:pt x="912131" y="3532824"/>
                      <a:pt x="906347" y="3539590"/>
                    </a:cubicBezTo>
                    <a:cubicBezTo>
                      <a:pt x="891451" y="3557105"/>
                      <a:pt x="873991" y="3555632"/>
                      <a:pt x="863132" y="3535334"/>
                    </a:cubicBezTo>
                    <a:cubicBezTo>
                      <a:pt x="845290" y="3501941"/>
                      <a:pt x="840325" y="3465602"/>
                      <a:pt x="842180" y="3428280"/>
                    </a:cubicBezTo>
                    <a:cubicBezTo>
                      <a:pt x="844963" y="3371752"/>
                      <a:pt x="867061" y="3321990"/>
                      <a:pt x="897780" y="3275557"/>
                    </a:cubicBezTo>
                    <a:cubicBezTo>
                      <a:pt x="909512" y="3257878"/>
                      <a:pt x="922661" y="3241127"/>
                      <a:pt x="937230" y="3221048"/>
                    </a:cubicBezTo>
                    <a:cubicBezTo>
                      <a:pt x="928772" y="3220611"/>
                      <a:pt x="922061" y="3220447"/>
                      <a:pt x="915404" y="3219847"/>
                    </a:cubicBezTo>
                    <a:cubicBezTo>
                      <a:pt x="890251" y="3217392"/>
                      <a:pt x="864551" y="3217283"/>
                      <a:pt x="840216" y="3211390"/>
                    </a:cubicBezTo>
                    <a:cubicBezTo>
                      <a:pt x="824338" y="3207570"/>
                      <a:pt x="808678" y="3197367"/>
                      <a:pt x="796128" y="3186400"/>
                    </a:cubicBezTo>
                    <a:cubicBezTo>
                      <a:pt x="777358" y="3169867"/>
                      <a:pt x="780469" y="3147987"/>
                      <a:pt x="802240" y="3135765"/>
                    </a:cubicBezTo>
                    <a:cubicBezTo>
                      <a:pt x="814898" y="3128672"/>
                      <a:pt x="829194" y="3123706"/>
                      <a:pt x="843271" y="3119996"/>
                    </a:cubicBezTo>
                    <a:cubicBezTo>
                      <a:pt x="863023" y="3114812"/>
                      <a:pt x="883212" y="3111157"/>
                      <a:pt x="903346" y="3107664"/>
                    </a:cubicBezTo>
                    <a:cubicBezTo>
                      <a:pt x="1034189" y="3084693"/>
                      <a:pt x="1157339" y="3039078"/>
                      <a:pt x="1275524" y="2979604"/>
                    </a:cubicBezTo>
                    <a:cubicBezTo>
                      <a:pt x="1323758" y="2955323"/>
                      <a:pt x="1370683" y="2928532"/>
                      <a:pt x="1418153" y="2902778"/>
                    </a:cubicBezTo>
                    <a:cubicBezTo>
                      <a:pt x="1425247" y="2898904"/>
                      <a:pt x="1431903" y="2894212"/>
                      <a:pt x="1440415" y="2888864"/>
                    </a:cubicBezTo>
                    <a:cubicBezTo>
                      <a:pt x="1427975" y="2852198"/>
                      <a:pt x="1419572" y="2814712"/>
                      <a:pt x="1398674" y="2781811"/>
                    </a:cubicBezTo>
                    <a:cubicBezTo>
                      <a:pt x="1385688" y="2761349"/>
                      <a:pt x="1368610" y="2744980"/>
                      <a:pt x="1347876" y="2732758"/>
                    </a:cubicBezTo>
                    <a:cubicBezTo>
                      <a:pt x="1308972" y="2709841"/>
                      <a:pt x="1271432" y="2685124"/>
                      <a:pt x="1238967" y="2653422"/>
                    </a:cubicBezTo>
                    <a:cubicBezTo>
                      <a:pt x="1232037" y="2646657"/>
                      <a:pt x="1225053" y="2646166"/>
                      <a:pt x="1216650" y="2648730"/>
                    </a:cubicBezTo>
                    <a:cubicBezTo>
                      <a:pt x="1099939" y="2684033"/>
                      <a:pt x="983391" y="2719608"/>
                      <a:pt x="872845" y="2772153"/>
                    </a:cubicBezTo>
                    <a:cubicBezTo>
                      <a:pt x="808842" y="2802545"/>
                      <a:pt x="753732" y="2843850"/>
                      <a:pt x="710409" y="2900105"/>
                    </a:cubicBezTo>
                    <a:cubicBezTo>
                      <a:pt x="684982" y="2933170"/>
                      <a:pt x="660047" y="2966618"/>
                      <a:pt x="635875" y="3000611"/>
                    </a:cubicBezTo>
                    <a:cubicBezTo>
                      <a:pt x="620106" y="3022818"/>
                      <a:pt x="602864" y="3024564"/>
                      <a:pt x="587641" y="3001757"/>
                    </a:cubicBezTo>
                    <a:cubicBezTo>
                      <a:pt x="554957" y="2952595"/>
                      <a:pt x="539679" y="2898086"/>
                      <a:pt x="542899" y="2838939"/>
                    </a:cubicBezTo>
                    <a:cubicBezTo>
                      <a:pt x="546173" y="2778264"/>
                      <a:pt x="565270" y="2721954"/>
                      <a:pt x="591897" y="2667882"/>
                    </a:cubicBezTo>
                    <a:cubicBezTo>
                      <a:pt x="594680" y="2662153"/>
                      <a:pt x="597026" y="2656260"/>
                      <a:pt x="600027" y="2649439"/>
                    </a:cubicBezTo>
                    <a:cubicBezTo>
                      <a:pt x="586059" y="2643874"/>
                      <a:pt x="572745" y="2639618"/>
                      <a:pt x="560468" y="2633452"/>
                    </a:cubicBezTo>
                    <a:cubicBezTo>
                      <a:pt x="540825" y="2623522"/>
                      <a:pt x="521182" y="2613318"/>
                      <a:pt x="502904" y="2601151"/>
                    </a:cubicBezTo>
                    <a:cubicBezTo>
                      <a:pt x="493792" y="2595094"/>
                      <a:pt x="486262" y="2585327"/>
                      <a:pt x="480533" y="2575669"/>
                    </a:cubicBezTo>
                    <a:cubicBezTo>
                      <a:pt x="472293" y="2561810"/>
                      <a:pt x="476877" y="2550625"/>
                      <a:pt x="491718" y="2543968"/>
                    </a:cubicBezTo>
                    <a:cubicBezTo>
                      <a:pt x="496847" y="2541676"/>
                      <a:pt x="502576" y="2540094"/>
                      <a:pt x="508196" y="2539494"/>
                    </a:cubicBezTo>
                    <a:cubicBezTo>
                      <a:pt x="653608" y="2524707"/>
                      <a:pt x="791654" y="2482475"/>
                      <a:pt x="926535" y="2428184"/>
                    </a:cubicBezTo>
                    <a:cubicBezTo>
                      <a:pt x="946778" y="2420054"/>
                      <a:pt x="966967" y="2411869"/>
                      <a:pt x="990047" y="2402594"/>
                    </a:cubicBezTo>
                    <a:cubicBezTo>
                      <a:pt x="982027" y="2392445"/>
                      <a:pt x="976297" y="2384697"/>
                      <a:pt x="970077" y="2377385"/>
                    </a:cubicBezTo>
                    <a:cubicBezTo>
                      <a:pt x="881411" y="2272841"/>
                      <a:pt x="824556" y="2152911"/>
                      <a:pt x="794546" y="2019448"/>
                    </a:cubicBezTo>
                    <a:cubicBezTo>
                      <a:pt x="787235" y="1986819"/>
                      <a:pt x="777358" y="1954517"/>
                      <a:pt x="765518" y="1923252"/>
                    </a:cubicBezTo>
                    <a:cubicBezTo>
                      <a:pt x="739546" y="1854611"/>
                      <a:pt x="693003" y="1802667"/>
                      <a:pt x="627745" y="1769492"/>
                    </a:cubicBezTo>
                    <a:cubicBezTo>
                      <a:pt x="583330" y="1746903"/>
                      <a:pt x="536951" y="1728242"/>
                      <a:pt x="491336" y="1708054"/>
                    </a:cubicBezTo>
                    <a:cubicBezTo>
                      <a:pt x="415820" y="1674661"/>
                      <a:pt x="340195" y="1641431"/>
                      <a:pt x="264570" y="1608257"/>
                    </a:cubicBezTo>
                    <a:cubicBezTo>
                      <a:pt x="256331" y="1604656"/>
                      <a:pt x="247055" y="1602909"/>
                      <a:pt x="239743" y="1598053"/>
                    </a:cubicBezTo>
                    <a:cubicBezTo>
                      <a:pt x="234342" y="1594507"/>
                      <a:pt x="227958" y="1587195"/>
                      <a:pt x="228176" y="1581793"/>
                    </a:cubicBezTo>
                    <a:cubicBezTo>
                      <a:pt x="228394" y="1576337"/>
                      <a:pt x="235542" y="1570335"/>
                      <a:pt x="240835" y="1566134"/>
                    </a:cubicBezTo>
                    <a:cubicBezTo>
                      <a:pt x="244381" y="1563351"/>
                      <a:pt x="250001" y="1562969"/>
                      <a:pt x="254803" y="1562150"/>
                    </a:cubicBezTo>
                    <a:cubicBezTo>
                      <a:pt x="332938" y="1548510"/>
                      <a:pt x="411291" y="1535687"/>
                      <a:pt x="489263" y="1521173"/>
                    </a:cubicBezTo>
                    <a:cubicBezTo>
                      <a:pt x="570453" y="1506059"/>
                      <a:pt x="652026" y="1506059"/>
                      <a:pt x="733980" y="1510151"/>
                    </a:cubicBezTo>
                    <a:cubicBezTo>
                      <a:pt x="828867" y="1514953"/>
                      <a:pt x="923807" y="1519864"/>
                      <a:pt x="1017657" y="1498366"/>
                    </a:cubicBezTo>
                    <a:cubicBezTo>
                      <a:pt x="1089790" y="1481833"/>
                      <a:pt x="1158922" y="1457006"/>
                      <a:pt x="1224998" y="1423886"/>
                    </a:cubicBezTo>
                    <a:cubicBezTo>
                      <a:pt x="1260792" y="1405935"/>
                      <a:pt x="1295931" y="1386783"/>
                      <a:pt x="1330033" y="1368886"/>
                    </a:cubicBezTo>
                    <a:cubicBezTo>
                      <a:pt x="1327032" y="1349516"/>
                      <a:pt x="1324304" y="1331674"/>
                      <a:pt x="1320976" y="1309903"/>
                    </a:cubicBezTo>
                    <a:cubicBezTo>
                      <a:pt x="1318357" y="1308648"/>
                      <a:pt x="1311100" y="1305374"/>
                      <a:pt x="1303897" y="1301882"/>
                    </a:cubicBezTo>
                    <a:cubicBezTo>
                      <a:pt x="1285618" y="1292988"/>
                      <a:pt x="1269522" y="1267453"/>
                      <a:pt x="1282345" y="1243990"/>
                    </a:cubicBezTo>
                    <a:cubicBezTo>
                      <a:pt x="1287364" y="1234824"/>
                      <a:pt x="1286110" y="1227730"/>
                      <a:pt x="1281144" y="1219109"/>
                    </a:cubicBezTo>
                    <a:cubicBezTo>
                      <a:pt x="1258555" y="1180151"/>
                      <a:pt x="1236566" y="1140865"/>
                      <a:pt x="1214358" y="1101743"/>
                    </a:cubicBezTo>
                    <a:cubicBezTo>
                      <a:pt x="1212340" y="1098196"/>
                      <a:pt x="1210484" y="1094268"/>
                      <a:pt x="1207538" y="1091594"/>
                    </a:cubicBezTo>
                    <a:cubicBezTo>
                      <a:pt x="1186258" y="1072606"/>
                      <a:pt x="1186967" y="1052199"/>
                      <a:pt x="1199572" y="1028028"/>
                    </a:cubicBezTo>
                    <a:cubicBezTo>
                      <a:pt x="1213103" y="1002055"/>
                      <a:pt x="1228763" y="981212"/>
                      <a:pt x="1256536" y="967298"/>
                    </a:cubicBezTo>
                    <a:cubicBezTo>
                      <a:pt x="1323868" y="933687"/>
                      <a:pt x="1389453" y="896638"/>
                      <a:pt x="1455748" y="860954"/>
                    </a:cubicBezTo>
                    <a:cubicBezTo>
                      <a:pt x="1462896" y="857134"/>
                      <a:pt x="1469880" y="853097"/>
                      <a:pt x="1482047" y="846331"/>
                    </a:cubicBezTo>
                    <a:cubicBezTo>
                      <a:pt x="1471026" y="845458"/>
                      <a:pt x="1465133" y="844585"/>
                      <a:pt x="1459294" y="844585"/>
                    </a:cubicBezTo>
                    <a:cubicBezTo>
                      <a:pt x="1161159" y="842730"/>
                      <a:pt x="863023" y="840984"/>
                      <a:pt x="564942" y="839128"/>
                    </a:cubicBezTo>
                    <a:cubicBezTo>
                      <a:pt x="389684" y="838037"/>
                      <a:pt x="214426" y="836728"/>
                      <a:pt x="39113" y="835473"/>
                    </a:cubicBezTo>
                    <a:cubicBezTo>
                      <a:pt x="14669" y="835309"/>
                      <a:pt x="-1428" y="819704"/>
                      <a:pt x="100" y="796460"/>
                    </a:cubicBezTo>
                    <a:cubicBezTo>
                      <a:pt x="2392" y="762248"/>
                      <a:pt x="4520" y="727928"/>
                      <a:pt x="8885" y="693989"/>
                    </a:cubicBezTo>
                    <a:cubicBezTo>
                      <a:pt x="20561" y="603141"/>
                      <a:pt x="55318" y="521896"/>
                      <a:pt x="116648" y="453527"/>
                    </a:cubicBezTo>
                    <a:cubicBezTo>
                      <a:pt x="198057" y="362734"/>
                      <a:pt x="301455" y="331087"/>
                      <a:pt x="420567" y="346310"/>
                    </a:cubicBezTo>
                    <a:cubicBezTo>
                      <a:pt x="443920" y="349311"/>
                      <a:pt x="466892" y="355477"/>
                      <a:pt x="491500" y="360496"/>
                    </a:cubicBezTo>
                    <a:cubicBezTo>
                      <a:pt x="492482" y="358150"/>
                      <a:pt x="494337" y="355477"/>
                      <a:pt x="494610" y="352639"/>
                    </a:cubicBezTo>
                    <a:cubicBezTo>
                      <a:pt x="500885" y="294747"/>
                      <a:pt x="524293" y="243949"/>
                      <a:pt x="559432" y="198443"/>
                    </a:cubicBezTo>
                    <a:cubicBezTo>
                      <a:pt x="626436" y="111577"/>
                      <a:pt x="715811" y="60560"/>
                      <a:pt x="822319" y="39062"/>
                    </a:cubicBezTo>
                    <a:cubicBezTo>
                      <a:pt x="913986" y="20565"/>
                      <a:pt x="1003143" y="28150"/>
                      <a:pt x="1087771" y="70927"/>
                    </a:cubicBezTo>
                    <a:cubicBezTo>
                      <a:pt x="1089135" y="71637"/>
                      <a:pt x="1090881" y="71582"/>
                      <a:pt x="1093827" y="72182"/>
                    </a:cubicBezTo>
                    <a:cubicBezTo>
                      <a:pt x="1128803" y="44628"/>
                      <a:pt x="1168416" y="24057"/>
                      <a:pt x="1212503" y="12162"/>
                    </a:cubicBezTo>
                    <a:cubicBezTo>
                      <a:pt x="1411115" y="-41528"/>
                      <a:pt x="1633898" y="88442"/>
                      <a:pt x="1681477" y="285853"/>
                    </a:cubicBezTo>
                    <a:cubicBezTo>
                      <a:pt x="1692608" y="332069"/>
                      <a:pt x="1692445" y="378284"/>
                      <a:pt x="1682569" y="424609"/>
                    </a:cubicBezTo>
                    <a:cubicBezTo>
                      <a:pt x="1681532" y="429356"/>
                      <a:pt x="1680604" y="434103"/>
                      <a:pt x="1679349" y="440378"/>
                    </a:cubicBezTo>
                    <a:cubicBezTo>
                      <a:pt x="1685842" y="444033"/>
                      <a:pt x="1691954" y="447744"/>
                      <a:pt x="1698283" y="450963"/>
                    </a:cubicBezTo>
                    <a:cubicBezTo>
                      <a:pt x="1806100" y="506072"/>
                      <a:pt x="1871904" y="592665"/>
                      <a:pt x="1893184" y="712159"/>
                    </a:cubicBezTo>
                    <a:cubicBezTo>
                      <a:pt x="1898968" y="744624"/>
                      <a:pt x="1899404" y="777308"/>
                      <a:pt x="1889910" y="809446"/>
                    </a:cubicBezTo>
                    <a:cubicBezTo>
                      <a:pt x="1889474" y="811028"/>
                      <a:pt x="1888601" y="812501"/>
                      <a:pt x="1888273" y="814084"/>
                    </a:cubicBezTo>
                    <a:cubicBezTo>
                      <a:pt x="1883619" y="835653"/>
                      <a:pt x="1869995" y="846423"/>
                      <a:pt x="1847405" y="846385"/>
                    </a:cubicBezTo>
                    <a:cubicBezTo>
                      <a:pt x="1832182" y="846385"/>
                      <a:pt x="1816959" y="846385"/>
                      <a:pt x="1796879" y="846385"/>
                    </a:cubicBezTo>
                    <a:cubicBezTo>
                      <a:pt x="1824816" y="896038"/>
                      <a:pt x="1850297" y="941271"/>
                      <a:pt x="1875996" y="986941"/>
                    </a:cubicBezTo>
                    <a:cubicBezTo>
                      <a:pt x="1964608" y="959332"/>
                      <a:pt x="2051146" y="929813"/>
                      <a:pt x="2139211" y="905696"/>
                    </a:cubicBezTo>
                    <a:cubicBezTo>
                      <a:pt x="2227495" y="881524"/>
                      <a:pt x="2317252" y="862700"/>
                      <a:pt x="2409792" y="840711"/>
                    </a:cubicBezTo>
                    <a:cubicBezTo>
                      <a:pt x="2408810" y="831380"/>
                      <a:pt x="2407446" y="819540"/>
                      <a:pt x="2406409" y="807645"/>
                    </a:cubicBezTo>
                    <a:cubicBezTo>
                      <a:pt x="2403899" y="779436"/>
                      <a:pt x="2411375" y="768850"/>
                      <a:pt x="2437892" y="760884"/>
                    </a:cubicBezTo>
                    <a:cubicBezTo>
                      <a:pt x="2497585" y="743042"/>
                      <a:pt x="2556623" y="750844"/>
                      <a:pt x="2610095" y="777308"/>
                    </a:cubicBezTo>
                    <a:cubicBezTo>
                      <a:pt x="2676063" y="809937"/>
                      <a:pt x="2740393" y="809773"/>
                      <a:pt x="2807615" y="788002"/>
                    </a:cubicBezTo>
                    <a:cubicBezTo>
                      <a:pt x="2820056" y="783964"/>
                      <a:pt x="2832878" y="781018"/>
                      <a:pt x="2845210" y="776762"/>
                    </a:cubicBezTo>
                    <a:cubicBezTo>
                      <a:pt x="2900319" y="757938"/>
                      <a:pt x="2950408" y="769669"/>
                      <a:pt x="2995969" y="802953"/>
                    </a:cubicBezTo>
                    <a:cubicBezTo>
                      <a:pt x="3046004" y="839401"/>
                      <a:pt x="3100131" y="855825"/>
                      <a:pt x="3162224" y="845676"/>
                    </a:cubicBezTo>
                    <a:cubicBezTo>
                      <a:pt x="3186287" y="841747"/>
                      <a:pt x="3207948" y="833999"/>
                      <a:pt x="3228137" y="820850"/>
                    </a:cubicBezTo>
                    <a:cubicBezTo>
                      <a:pt x="3243961" y="810537"/>
                      <a:pt x="3260166" y="803880"/>
                      <a:pt x="3276971" y="818121"/>
                    </a:cubicBezTo>
                    <a:cubicBezTo>
                      <a:pt x="3303817" y="796241"/>
                      <a:pt x="3293395" y="790840"/>
                      <a:pt x="3278172" y="764922"/>
                    </a:cubicBezTo>
                    <a:cubicBezTo>
                      <a:pt x="3271297" y="769014"/>
                      <a:pt x="3264313" y="772997"/>
                      <a:pt x="3257492" y="777199"/>
                    </a:cubicBezTo>
                    <a:cubicBezTo>
                      <a:pt x="3228628" y="794714"/>
                      <a:pt x="3198291" y="808464"/>
                      <a:pt x="3165061" y="815666"/>
                    </a:cubicBezTo>
                    <a:cubicBezTo>
                      <a:pt x="3125175" y="824342"/>
                      <a:pt x="3086708" y="820140"/>
                      <a:pt x="3050042" y="803007"/>
                    </a:cubicBezTo>
                    <a:cubicBezTo>
                      <a:pt x="3030835" y="794059"/>
                      <a:pt x="3012883" y="782328"/>
                      <a:pt x="2994332" y="772015"/>
                    </a:cubicBezTo>
                    <a:cubicBezTo>
                      <a:pt x="2974307" y="760884"/>
                      <a:pt x="2954664" y="749044"/>
                      <a:pt x="2934039" y="739168"/>
                    </a:cubicBezTo>
                    <a:cubicBezTo>
                      <a:pt x="2901192" y="723399"/>
                      <a:pt x="2867854" y="723453"/>
                      <a:pt x="2834570" y="739222"/>
                    </a:cubicBezTo>
                    <a:cubicBezTo>
                      <a:pt x="2815364" y="748334"/>
                      <a:pt x="2795993" y="757338"/>
                      <a:pt x="2776132" y="764867"/>
                    </a:cubicBezTo>
                    <a:cubicBezTo>
                      <a:pt x="2716003" y="787675"/>
                      <a:pt x="2660348" y="780091"/>
                      <a:pt x="2610641" y="738022"/>
                    </a:cubicBezTo>
                    <a:cubicBezTo>
                      <a:pt x="2590671" y="721107"/>
                      <a:pt x="2570427" y="704247"/>
                      <a:pt x="2551985" y="685750"/>
                    </a:cubicBezTo>
                    <a:cubicBezTo>
                      <a:pt x="2516028" y="649629"/>
                      <a:pt x="2471667" y="636752"/>
                      <a:pt x="2422615" y="636152"/>
                    </a:cubicBezTo>
                    <a:cubicBezTo>
                      <a:pt x="2412248" y="636043"/>
                      <a:pt x="2401717" y="639316"/>
                      <a:pt x="2391459" y="641772"/>
                    </a:cubicBezTo>
                    <a:cubicBezTo>
                      <a:pt x="2367615" y="647556"/>
                      <a:pt x="2344207" y="655304"/>
                      <a:pt x="2320144" y="659614"/>
                    </a:cubicBezTo>
                    <a:cubicBezTo>
                      <a:pt x="2270273" y="668508"/>
                      <a:pt x="2220838" y="666053"/>
                      <a:pt x="2172113" y="650720"/>
                    </a:cubicBezTo>
                    <a:cubicBezTo>
                      <a:pt x="2133155" y="638498"/>
                      <a:pt x="2093814" y="627422"/>
                      <a:pt x="2054583" y="615909"/>
                    </a:cubicBezTo>
                    <a:cubicBezTo>
                      <a:pt x="2049891" y="614545"/>
                      <a:pt x="2044653" y="614326"/>
                      <a:pt x="2040397" y="612144"/>
                    </a:cubicBezTo>
                    <a:cubicBezTo>
                      <a:pt x="2027683" y="605542"/>
                      <a:pt x="2027301" y="589445"/>
                      <a:pt x="2040288" y="583061"/>
                    </a:cubicBezTo>
                    <a:cubicBezTo>
                      <a:pt x="2047326" y="579624"/>
                      <a:pt x="2055947" y="578642"/>
                      <a:pt x="2063968" y="578151"/>
                    </a:cubicBezTo>
                    <a:cubicBezTo>
                      <a:pt x="2108056" y="575150"/>
                      <a:pt x="2152252" y="573131"/>
                      <a:pt x="2196285" y="569802"/>
                    </a:cubicBezTo>
                    <a:cubicBezTo>
                      <a:pt x="2244901" y="566147"/>
                      <a:pt x="2288552" y="548905"/>
                      <a:pt x="2327238" y="519277"/>
                    </a:cubicBezTo>
                    <a:cubicBezTo>
                      <a:pt x="2339569" y="509837"/>
                      <a:pt x="2351955" y="500343"/>
                      <a:pt x="2363577" y="490030"/>
                    </a:cubicBezTo>
                    <a:cubicBezTo>
                      <a:pt x="2410338" y="448344"/>
                      <a:pt x="2465556" y="436831"/>
                      <a:pt x="2526013" y="444033"/>
                    </a:cubicBezTo>
                    <a:cubicBezTo>
                      <a:pt x="2561752" y="448289"/>
                      <a:pt x="2597491" y="452927"/>
                      <a:pt x="2633066" y="458274"/>
                    </a:cubicBezTo>
                    <a:cubicBezTo>
                      <a:pt x="2663786" y="462858"/>
                      <a:pt x="2692159" y="456583"/>
                      <a:pt x="2717149" y="439177"/>
                    </a:cubicBezTo>
                    <a:cubicBezTo>
                      <a:pt x="2737228" y="425209"/>
                      <a:pt x="2755780" y="408894"/>
                      <a:pt x="2774332" y="392907"/>
                    </a:cubicBezTo>
                    <a:cubicBezTo>
                      <a:pt x="2800359" y="370482"/>
                      <a:pt x="2824803" y="346037"/>
                      <a:pt x="2851703" y="324757"/>
                    </a:cubicBezTo>
                    <a:cubicBezTo>
                      <a:pt x="2932129" y="261245"/>
                      <a:pt x="3021014" y="247386"/>
                      <a:pt x="3117264" y="283234"/>
                    </a:cubicBezTo>
                    <a:cubicBezTo>
                      <a:pt x="3136416" y="290382"/>
                      <a:pt x="3155513" y="297694"/>
                      <a:pt x="3174555" y="305169"/>
                    </a:cubicBezTo>
                    <a:cubicBezTo>
                      <a:pt x="3212750" y="320119"/>
                      <a:pt x="3251163" y="320665"/>
                      <a:pt x="3289685" y="306642"/>
                    </a:cubicBezTo>
                    <a:cubicBezTo>
                      <a:pt x="3315821" y="297148"/>
                      <a:pt x="3341575" y="286617"/>
                      <a:pt x="3367820" y="277396"/>
                    </a:cubicBezTo>
                    <a:cubicBezTo>
                      <a:pt x="3415836" y="260536"/>
                      <a:pt x="3464343" y="247332"/>
                      <a:pt x="3516287" y="248968"/>
                    </a:cubicBezTo>
                    <a:cubicBezTo>
                      <a:pt x="3600315" y="251642"/>
                      <a:pt x="3670866" y="282525"/>
                      <a:pt x="3726139" y="345655"/>
                    </a:cubicBezTo>
                    <a:cubicBezTo>
                      <a:pt x="3746546" y="368954"/>
                      <a:pt x="3764006" y="394981"/>
                      <a:pt x="3781575" y="420571"/>
                    </a:cubicBezTo>
                    <a:cubicBezTo>
                      <a:pt x="3800018" y="447471"/>
                      <a:pt x="3807111" y="478736"/>
                      <a:pt x="3812568" y="510383"/>
                    </a:cubicBezTo>
                    <a:cubicBezTo>
                      <a:pt x="3814041" y="519167"/>
                      <a:pt x="3816060" y="527843"/>
                      <a:pt x="3817642" y="535809"/>
                    </a:cubicBezTo>
                    <a:cubicBezTo>
                      <a:pt x="3878098" y="551687"/>
                      <a:pt x="3908381" y="590537"/>
                      <a:pt x="3900142" y="640189"/>
                    </a:cubicBezTo>
                    <a:cubicBezTo>
                      <a:pt x="3891194" y="693989"/>
                      <a:pt x="3851853" y="720889"/>
                      <a:pt x="3789269" y="714996"/>
                    </a:cubicBezTo>
                    <a:cubicBezTo>
                      <a:pt x="3786268" y="722035"/>
                      <a:pt x="3783103" y="729456"/>
                      <a:pt x="3780048" y="736876"/>
                    </a:cubicBezTo>
                    <a:cubicBezTo>
                      <a:pt x="3743217" y="825760"/>
                      <a:pt x="3684343" y="892328"/>
                      <a:pt x="3590876" y="923975"/>
                    </a:cubicBezTo>
                    <a:cubicBezTo>
                      <a:pt x="3587056" y="925284"/>
                      <a:pt x="3582309" y="926376"/>
                      <a:pt x="3579963" y="929213"/>
                    </a:cubicBezTo>
                    <a:cubicBezTo>
                      <a:pt x="3564085" y="948528"/>
                      <a:pt x="3548698" y="968226"/>
                      <a:pt x="3530529" y="991142"/>
                    </a:cubicBezTo>
                    <a:cubicBezTo>
                      <a:pt x="3583564" y="995071"/>
                      <a:pt x="3631035" y="992943"/>
                      <a:pt x="3674576" y="968280"/>
                    </a:cubicBezTo>
                    <a:cubicBezTo>
                      <a:pt x="3753639" y="923484"/>
                      <a:pt x="3833138" y="879396"/>
                      <a:pt x="3910891" y="832417"/>
                    </a:cubicBezTo>
                    <a:cubicBezTo>
                      <a:pt x="4117633" y="707412"/>
                      <a:pt x="4320500" y="576296"/>
                      <a:pt x="4518730" y="438086"/>
                    </a:cubicBezTo>
                    <a:cubicBezTo>
                      <a:pt x="4555014" y="412823"/>
                      <a:pt x="4590972" y="387069"/>
                      <a:pt x="4627530" y="362242"/>
                    </a:cubicBezTo>
                    <a:cubicBezTo>
                      <a:pt x="4641662" y="352639"/>
                      <a:pt x="4657048" y="344891"/>
                      <a:pt x="4673363" y="335397"/>
                    </a:cubicBezTo>
                    <a:cubicBezTo>
                      <a:pt x="4684276" y="268775"/>
                      <a:pt x="4729454" y="226816"/>
                      <a:pt x="4787456" y="194569"/>
                    </a:cubicBezTo>
                    <a:cubicBezTo>
                      <a:pt x="4761374" y="175417"/>
                      <a:pt x="4734638" y="173998"/>
                      <a:pt x="4706101" y="178199"/>
                    </a:cubicBezTo>
                    <a:cubicBezTo>
                      <a:pt x="4670580" y="183383"/>
                      <a:pt x="4634841" y="188621"/>
                      <a:pt x="4599047" y="190094"/>
                    </a:cubicBezTo>
                    <a:cubicBezTo>
                      <a:pt x="4581805" y="190804"/>
                      <a:pt x="4563526" y="184802"/>
                      <a:pt x="4546994" y="178472"/>
                    </a:cubicBezTo>
                    <a:cubicBezTo>
                      <a:pt x="4528060" y="171270"/>
                      <a:pt x="4516602" y="155392"/>
                      <a:pt x="4516984" y="134603"/>
                    </a:cubicBezTo>
                    <a:cubicBezTo>
                      <a:pt x="4517311" y="113105"/>
                      <a:pt x="4529424" y="97773"/>
                      <a:pt x="4548903" y="88824"/>
                    </a:cubicBezTo>
                    <a:cubicBezTo>
                      <a:pt x="4569201" y="79494"/>
                      <a:pt x="4590590" y="79712"/>
                      <a:pt x="4611379" y="85714"/>
                    </a:cubicBezTo>
                    <a:cubicBezTo>
                      <a:pt x="4628566" y="90679"/>
                      <a:pt x="4645481" y="97391"/>
                      <a:pt x="4661523" y="105303"/>
                    </a:cubicBezTo>
                    <a:cubicBezTo>
                      <a:pt x="4697371" y="122872"/>
                      <a:pt x="4732674" y="121562"/>
                      <a:pt x="4767867" y="104375"/>
                    </a:cubicBezTo>
                    <a:cubicBezTo>
                      <a:pt x="4783309" y="96845"/>
                      <a:pt x="4798259" y="88333"/>
                      <a:pt x="4813537" y="80476"/>
                    </a:cubicBezTo>
                    <a:cubicBezTo>
                      <a:pt x="4838800" y="67435"/>
                      <a:pt x="4865318" y="59851"/>
                      <a:pt x="4893964" y="63452"/>
                    </a:cubicBezTo>
                    <a:cubicBezTo>
                      <a:pt x="4905367" y="64871"/>
                      <a:pt x="4914479" y="61379"/>
                      <a:pt x="4924028" y="55977"/>
                    </a:cubicBezTo>
                    <a:cubicBezTo>
                      <a:pt x="4962550" y="34042"/>
                      <a:pt x="5002491" y="14727"/>
                      <a:pt x="5046633" y="7525"/>
                    </a:cubicBezTo>
                    <a:cubicBezTo>
                      <a:pt x="5061474" y="5124"/>
                      <a:pt x="5077625" y="6379"/>
                      <a:pt x="5092412" y="9489"/>
                    </a:cubicBezTo>
                    <a:cubicBezTo>
                      <a:pt x="5108890" y="12926"/>
                      <a:pt x="5120239" y="24221"/>
                      <a:pt x="5128423" y="40099"/>
                    </a:cubicBezTo>
                    <a:cubicBezTo>
                      <a:pt x="5182442" y="144861"/>
                      <a:pt x="5236896" y="249350"/>
                      <a:pt x="5292005" y="353512"/>
                    </a:cubicBezTo>
                    <a:cubicBezTo>
                      <a:pt x="5300026" y="368681"/>
                      <a:pt x="5298443" y="379976"/>
                      <a:pt x="5289877" y="394162"/>
                    </a:cubicBezTo>
                    <a:cubicBezTo>
                      <a:pt x="5269361" y="428101"/>
                      <a:pt x="5241043" y="453309"/>
                      <a:pt x="5207541" y="473225"/>
                    </a:cubicBezTo>
                    <a:cubicBezTo>
                      <a:pt x="5150358" y="507163"/>
                      <a:pt x="5089574" y="529644"/>
                      <a:pt x="5022024" y="529753"/>
                    </a:cubicBezTo>
                    <a:cubicBezTo>
                      <a:pt x="5011821" y="529753"/>
                      <a:pt x="5003691" y="533081"/>
                      <a:pt x="4995288" y="539465"/>
                    </a:cubicBezTo>
                    <a:cubicBezTo>
                      <a:pt x="4967188" y="560909"/>
                      <a:pt x="4933959" y="569475"/>
                      <a:pt x="4899474" y="574058"/>
                    </a:cubicBezTo>
                    <a:cubicBezTo>
                      <a:pt x="4888234" y="575532"/>
                      <a:pt x="4876994" y="577278"/>
                      <a:pt x="4865973" y="579788"/>
                    </a:cubicBezTo>
                    <a:cubicBezTo>
                      <a:pt x="4841855" y="585353"/>
                      <a:pt x="4818011" y="589882"/>
                      <a:pt x="4793403" y="581315"/>
                    </a:cubicBezTo>
                    <a:cubicBezTo>
                      <a:pt x="4788438" y="579624"/>
                      <a:pt x="4780526" y="581534"/>
                      <a:pt x="4775888" y="584644"/>
                    </a:cubicBezTo>
                    <a:cubicBezTo>
                      <a:pt x="4757664" y="596975"/>
                      <a:pt x="4738130" y="604450"/>
                      <a:pt x="4716141" y="603959"/>
                    </a:cubicBezTo>
                    <a:cubicBezTo>
                      <a:pt x="4697644" y="603523"/>
                      <a:pt x="4687222" y="617600"/>
                      <a:pt x="4674018" y="626276"/>
                    </a:cubicBezTo>
                    <a:cubicBezTo>
                      <a:pt x="4664578" y="632496"/>
                      <a:pt x="4657103" y="641663"/>
                      <a:pt x="4648700" y="649465"/>
                    </a:cubicBezTo>
                    <a:cubicBezTo>
                      <a:pt x="4638442" y="658905"/>
                      <a:pt x="4628621" y="668890"/>
                      <a:pt x="4617763" y="677511"/>
                    </a:cubicBezTo>
                    <a:cubicBezTo>
                      <a:pt x="4433283" y="824396"/>
                      <a:pt x="4253169" y="976847"/>
                      <a:pt x="4059468" y="1111837"/>
                    </a:cubicBezTo>
                    <a:cubicBezTo>
                      <a:pt x="4039498" y="1125751"/>
                      <a:pt x="4019146" y="1139064"/>
                      <a:pt x="3999012" y="1152651"/>
                    </a:cubicBezTo>
                    <a:cubicBezTo>
                      <a:pt x="4014289" y="1174967"/>
                      <a:pt x="4028585" y="1195701"/>
                      <a:pt x="4042717" y="1216490"/>
                    </a:cubicBezTo>
                    <a:cubicBezTo>
                      <a:pt x="4046373" y="1221892"/>
                      <a:pt x="4049756" y="1227567"/>
                      <a:pt x="4052702" y="1233405"/>
                    </a:cubicBezTo>
                    <a:cubicBezTo>
                      <a:pt x="4064761" y="1256867"/>
                      <a:pt x="4062196" y="1265870"/>
                      <a:pt x="4040316" y="1280275"/>
                    </a:cubicBezTo>
                    <a:cubicBezTo>
                      <a:pt x="4020946" y="1293043"/>
                      <a:pt x="4000212" y="1301500"/>
                      <a:pt x="3977350" y="1306575"/>
                    </a:cubicBezTo>
                    <a:cubicBezTo>
                      <a:pt x="3957543" y="1310994"/>
                      <a:pt x="3938228" y="1318251"/>
                      <a:pt x="3919185" y="1325617"/>
                    </a:cubicBezTo>
                    <a:cubicBezTo>
                      <a:pt x="3842959" y="1355191"/>
                      <a:pt x="3766570" y="1383891"/>
                      <a:pt x="3695092" y="1424814"/>
                    </a:cubicBezTo>
                    <a:cubicBezTo>
                      <a:pt x="3608282" y="1474576"/>
                      <a:pt x="3532656" y="1537815"/>
                      <a:pt x="3461724" y="1607329"/>
                    </a:cubicBezTo>
                    <a:cubicBezTo>
                      <a:pt x="3450375" y="1618460"/>
                      <a:pt x="3441262" y="1633138"/>
                      <a:pt x="3434660" y="1647761"/>
                    </a:cubicBezTo>
                    <a:cubicBezTo>
                      <a:pt x="3381734" y="1765673"/>
                      <a:pt x="3328207" y="1883367"/>
                      <a:pt x="3277626" y="2002315"/>
                    </a:cubicBezTo>
                    <a:cubicBezTo>
                      <a:pt x="3190761" y="2206492"/>
                      <a:pt x="3100676" y="2409196"/>
                      <a:pt x="2991386" y="2602460"/>
                    </a:cubicBezTo>
                    <a:cubicBezTo>
                      <a:pt x="2933003" y="2705694"/>
                      <a:pt x="2869163" y="2805873"/>
                      <a:pt x="2807725" y="2907416"/>
                    </a:cubicBezTo>
                    <a:cubicBezTo>
                      <a:pt x="2790373" y="2936116"/>
                      <a:pt x="2773077" y="2964926"/>
                      <a:pt x="2755398" y="2993408"/>
                    </a:cubicBezTo>
                    <a:cubicBezTo>
                      <a:pt x="2696688" y="3087858"/>
                      <a:pt x="2652164" y="3188255"/>
                      <a:pt x="2623300" y="3295963"/>
                    </a:cubicBezTo>
                    <a:cubicBezTo>
                      <a:pt x="2595199" y="3400726"/>
                      <a:pt x="2555695" y="3501068"/>
                      <a:pt x="2496494" y="3592789"/>
                    </a:cubicBezTo>
                    <a:cubicBezTo>
                      <a:pt x="2425943" y="3702080"/>
                      <a:pt x="2339678" y="3798330"/>
                      <a:pt x="2248229" y="3890215"/>
                    </a:cubicBezTo>
                    <a:cubicBezTo>
                      <a:pt x="2245337" y="3893107"/>
                      <a:pt x="2242282" y="3895945"/>
                      <a:pt x="2238899" y="3898182"/>
                    </a:cubicBezTo>
                    <a:cubicBezTo>
                      <a:pt x="2221930" y="3909476"/>
                      <a:pt x="2204688" y="3903256"/>
                      <a:pt x="2202451" y="3883286"/>
                    </a:cubicBezTo>
                    <a:cubicBezTo>
                      <a:pt x="2193120" y="3799749"/>
                      <a:pt x="2155799" y="3725324"/>
                      <a:pt x="2126607" y="3648335"/>
                    </a:cubicBezTo>
                    <a:cubicBezTo>
                      <a:pt x="2117713" y="3624927"/>
                      <a:pt x="2103145" y="3603429"/>
                      <a:pt x="2089176" y="3582368"/>
                    </a:cubicBezTo>
                    <a:cubicBezTo>
                      <a:pt x="2058621" y="3536207"/>
                      <a:pt x="2017753" y="3501777"/>
                      <a:pt x="1966463" y="3480061"/>
                    </a:cubicBezTo>
                    <a:cubicBezTo>
                      <a:pt x="1946111" y="3471440"/>
                      <a:pt x="1926031" y="3462219"/>
                      <a:pt x="1905952" y="3452998"/>
                    </a:cubicBezTo>
                    <a:cubicBezTo>
                      <a:pt x="1852752" y="3428662"/>
                      <a:pt x="1808556" y="3392923"/>
                      <a:pt x="1773308" y="3346380"/>
                    </a:cubicBezTo>
                    <a:cubicBezTo>
                      <a:pt x="1759449" y="3328101"/>
                      <a:pt x="1746735" y="3309059"/>
                      <a:pt x="1733422" y="3290398"/>
                    </a:cubicBezTo>
                    <a:cubicBezTo>
                      <a:pt x="1703521" y="3248548"/>
                      <a:pt x="1673620" y="3206697"/>
                      <a:pt x="1643665" y="3164738"/>
                    </a:cubicBezTo>
                    <a:close/>
                    <a:moveTo>
                      <a:pt x="42769" y="795205"/>
                    </a:moveTo>
                    <a:cubicBezTo>
                      <a:pt x="51335" y="795696"/>
                      <a:pt x="59302" y="796460"/>
                      <a:pt x="67268" y="796514"/>
                    </a:cubicBezTo>
                    <a:cubicBezTo>
                      <a:pt x="271172" y="797987"/>
                      <a:pt x="475076" y="799515"/>
                      <a:pt x="678980" y="800770"/>
                    </a:cubicBezTo>
                    <a:cubicBezTo>
                      <a:pt x="963857" y="802571"/>
                      <a:pt x="1248733" y="804044"/>
                      <a:pt x="1533610" y="806117"/>
                    </a:cubicBezTo>
                    <a:cubicBezTo>
                      <a:pt x="1550634" y="806226"/>
                      <a:pt x="1565475" y="802680"/>
                      <a:pt x="1580207" y="794332"/>
                    </a:cubicBezTo>
                    <a:cubicBezTo>
                      <a:pt x="1612236" y="776216"/>
                      <a:pt x="1644811" y="759029"/>
                      <a:pt x="1677331" y="741787"/>
                    </a:cubicBezTo>
                    <a:cubicBezTo>
                      <a:pt x="1711815" y="723508"/>
                      <a:pt x="1728566" y="728364"/>
                      <a:pt x="1748318" y="761102"/>
                    </a:cubicBezTo>
                    <a:cubicBezTo>
                      <a:pt x="1757539" y="776380"/>
                      <a:pt x="1764087" y="797387"/>
                      <a:pt x="1777782" y="804753"/>
                    </a:cubicBezTo>
                    <a:cubicBezTo>
                      <a:pt x="1792678" y="812720"/>
                      <a:pt x="1814449" y="807863"/>
                      <a:pt x="1833219" y="808627"/>
                    </a:cubicBezTo>
                    <a:cubicBezTo>
                      <a:pt x="1834856" y="808682"/>
                      <a:pt x="1836492" y="808464"/>
                      <a:pt x="1838129" y="808627"/>
                    </a:cubicBezTo>
                    <a:cubicBezTo>
                      <a:pt x="1850352" y="809937"/>
                      <a:pt x="1856681" y="804044"/>
                      <a:pt x="1857609" y="792204"/>
                    </a:cubicBezTo>
                    <a:cubicBezTo>
                      <a:pt x="1858809" y="776762"/>
                      <a:pt x="1862028" y="760993"/>
                      <a:pt x="1860228" y="745879"/>
                    </a:cubicBezTo>
                    <a:cubicBezTo>
                      <a:pt x="1846423" y="629604"/>
                      <a:pt x="1789077" y="542248"/>
                      <a:pt x="1684697" y="487139"/>
                    </a:cubicBezTo>
                    <a:cubicBezTo>
                      <a:pt x="1679076" y="484192"/>
                      <a:pt x="1672911" y="482282"/>
                      <a:pt x="1665818" y="479445"/>
                    </a:cubicBezTo>
                    <a:cubicBezTo>
                      <a:pt x="1661071" y="487084"/>
                      <a:pt x="1656978" y="493959"/>
                      <a:pt x="1652668" y="500725"/>
                    </a:cubicBezTo>
                    <a:cubicBezTo>
                      <a:pt x="1641100" y="518895"/>
                      <a:pt x="1627187" y="534773"/>
                      <a:pt x="1607871" y="545194"/>
                    </a:cubicBezTo>
                    <a:cubicBezTo>
                      <a:pt x="1566730" y="567402"/>
                      <a:pt x="1519805" y="550596"/>
                      <a:pt x="1502236" y="507273"/>
                    </a:cubicBezTo>
                    <a:cubicBezTo>
                      <a:pt x="1488868" y="474316"/>
                      <a:pt x="1501145" y="440705"/>
                      <a:pt x="1534374" y="428374"/>
                    </a:cubicBezTo>
                    <a:cubicBezTo>
                      <a:pt x="1551452" y="422044"/>
                      <a:pt x="1571041" y="420626"/>
                      <a:pt x="1589483" y="420353"/>
                    </a:cubicBezTo>
                    <a:cubicBezTo>
                      <a:pt x="1606289" y="420080"/>
                      <a:pt x="1623149" y="424336"/>
                      <a:pt x="1640718" y="426682"/>
                    </a:cubicBezTo>
                    <a:cubicBezTo>
                      <a:pt x="1642355" y="421935"/>
                      <a:pt x="1644101" y="418279"/>
                      <a:pt x="1644865" y="414460"/>
                    </a:cubicBezTo>
                    <a:cubicBezTo>
                      <a:pt x="1659652" y="338616"/>
                      <a:pt x="1646284" y="268066"/>
                      <a:pt x="1604815" y="202862"/>
                    </a:cubicBezTo>
                    <a:cubicBezTo>
                      <a:pt x="1528863" y="83586"/>
                      <a:pt x="1383014" y="19256"/>
                      <a:pt x="1243986" y="44464"/>
                    </a:cubicBezTo>
                    <a:cubicBezTo>
                      <a:pt x="1201863" y="52103"/>
                      <a:pt x="1162687" y="67381"/>
                      <a:pt x="1128312" y="95045"/>
                    </a:cubicBezTo>
                    <a:cubicBezTo>
                      <a:pt x="1142007" y="109886"/>
                      <a:pt x="1156030" y="122654"/>
                      <a:pt x="1167106" y="137604"/>
                    </a:cubicBezTo>
                    <a:cubicBezTo>
                      <a:pt x="1212394" y="198934"/>
                      <a:pt x="1224889" y="265720"/>
                      <a:pt x="1191933" y="336161"/>
                    </a:cubicBezTo>
                    <a:cubicBezTo>
                      <a:pt x="1162414" y="399237"/>
                      <a:pt x="1094919" y="411404"/>
                      <a:pt x="1043356" y="364425"/>
                    </a:cubicBezTo>
                    <a:cubicBezTo>
                      <a:pt x="1004616" y="329122"/>
                      <a:pt x="991739" y="283889"/>
                      <a:pt x="998396" y="232927"/>
                    </a:cubicBezTo>
                    <a:cubicBezTo>
                      <a:pt x="1003852" y="191404"/>
                      <a:pt x="1021694" y="154792"/>
                      <a:pt x="1046630" y="121508"/>
                    </a:cubicBezTo>
                    <a:cubicBezTo>
                      <a:pt x="1051322" y="115233"/>
                      <a:pt x="1055797" y="108740"/>
                      <a:pt x="1061580" y="100665"/>
                    </a:cubicBezTo>
                    <a:cubicBezTo>
                      <a:pt x="1048703" y="95536"/>
                      <a:pt x="1038336" y="90898"/>
                      <a:pt x="1027642" y="87297"/>
                    </a:cubicBezTo>
                    <a:cubicBezTo>
                      <a:pt x="960692" y="64816"/>
                      <a:pt x="892597" y="63507"/>
                      <a:pt x="824120" y="78075"/>
                    </a:cubicBezTo>
                    <a:cubicBezTo>
                      <a:pt x="727760" y="98537"/>
                      <a:pt x="647333" y="145461"/>
                      <a:pt x="587368" y="224688"/>
                    </a:cubicBezTo>
                    <a:cubicBezTo>
                      <a:pt x="558777" y="262500"/>
                      <a:pt x="539134" y="304405"/>
                      <a:pt x="533568" y="352039"/>
                    </a:cubicBezTo>
                    <a:cubicBezTo>
                      <a:pt x="531641" y="368590"/>
                      <a:pt x="538333" y="381012"/>
                      <a:pt x="553648" y="389306"/>
                    </a:cubicBezTo>
                    <a:cubicBezTo>
                      <a:pt x="591406" y="409877"/>
                      <a:pt x="626272" y="434594"/>
                      <a:pt x="651535" y="469733"/>
                    </a:cubicBezTo>
                    <a:cubicBezTo>
                      <a:pt x="663703" y="486648"/>
                      <a:pt x="674124" y="506290"/>
                      <a:pt x="679690" y="526206"/>
                    </a:cubicBezTo>
                    <a:cubicBezTo>
                      <a:pt x="689457" y="561291"/>
                      <a:pt x="661684" y="589227"/>
                      <a:pt x="626599" y="580333"/>
                    </a:cubicBezTo>
                    <a:cubicBezTo>
                      <a:pt x="609630" y="576023"/>
                      <a:pt x="592606" y="567838"/>
                      <a:pt x="578365" y="557635"/>
                    </a:cubicBezTo>
                    <a:cubicBezTo>
                      <a:pt x="542026" y="531499"/>
                      <a:pt x="518891" y="494941"/>
                      <a:pt x="504977" y="452764"/>
                    </a:cubicBezTo>
                    <a:cubicBezTo>
                      <a:pt x="499903" y="437322"/>
                      <a:pt x="496683" y="421280"/>
                      <a:pt x="491664" y="401910"/>
                    </a:cubicBezTo>
                    <a:cubicBezTo>
                      <a:pt x="468801" y="396508"/>
                      <a:pt x="444630" y="388651"/>
                      <a:pt x="419803" y="385268"/>
                    </a:cubicBezTo>
                    <a:cubicBezTo>
                      <a:pt x="309421" y="370318"/>
                      <a:pt x="213171" y="397873"/>
                      <a:pt x="139401" y="485174"/>
                    </a:cubicBezTo>
                    <a:cubicBezTo>
                      <a:pt x="64267" y="574113"/>
                      <a:pt x="38131" y="678984"/>
                      <a:pt x="42660" y="795150"/>
                    </a:cubicBezTo>
                    <a:close/>
                    <a:moveTo>
                      <a:pt x="2607858" y="2806637"/>
                    </a:moveTo>
                    <a:cubicBezTo>
                      <a:pt x="2600055" y="2819896"/>
                      <a:pt x="2593508" y="2831191"/>
                      <a:pt x="2586851" y="2842376"/>
                    </a:cubicBezTo>
                    <a:cubicBezTo>
                      <a:pt x="2527540" y="2942282"/>
                      <a:pt x="2465556" y="3040769"/>
                      <a:pt x="2424852" y="3150497"/>
                    </a:cubicBezTo>
                    <a:cubicBezTo>
                      <a:pt x="2421523" y="3159500"/>
                      <a:pt x="2415794" y="3168066"/>
                      <a:pt x="2409574" y="3175432"/>
                    </a:cubicBezTo>
                    <a:cubicBezTo>
                      <a:pt x="2400353" y="3186345"/>
                      <a:pt x="2388403" y="3191256"/>
                      <a:pt x="2374708" y="3183071"/>
                    </a:cubicBezTo>
                    <a:cubicBezTo>
                      <a:pt x="2360740" y="3174723"/>
                      <a:pt x="2346062" y="3167084"/>
                      <a:pt x="2333676" y="3156772"/>
                    </a:cubicBezTo>
                    <a:cubicBezTo>
                      <a:pt x="2308249" y="3135492"/>
                      <a:pt x="2289316" y="3108483"/>
                      <a:pt x="2274420" y="3079182"/>
                    </a:cubicBezTo>
                    <a:cubicBezTo>
                      <a:pt x="2258869" y="3048572"/>
                      <a:pt x="2244683" y="3017252"/>
                      <a:pt x="2230333" y="2986042"/>
                    </a:cubicBezTo>
                    <a:cubicBezTo>
                      <a:pt x="2211126" y="2944301"/>
                      <a:pt x="2189846" y="2903760"/>
                      <a:pt x="2160655" y="2867912"/>
                    </a:cubicBezTo>
                    <a:cubicBezTo>
                      <a:pt x="2154707" y="2860655"/>
                      <a:pt x="2147832" y="2854162"/>
                      <a:pt x="2140521" y="2846359"/>
                    </a:cubicBezTo>
                    <a:cubicBezTo>
                      <a:pt x="1999692" y="2970164"/>
                      <a:pt x="1843095" y="3064286"/>
                      <a:pt x="1676567" y="3146186"/>
                    </a:cubicBezTo>
                    <a:cubicBezTo>
                      <a:pt x="1684424" y="3157590"/>
                      <a:pt x="1690153" y="3166484"/>
                      <a:pt x="1696482" y="3174887"/>
                    </a:cubicBezTo>
                    <a:cubicBezTo>
                      <a:pt x="1707777" y="3189946"/>
                      <a:pt x="1719999" y="3204297"/>
                      <a:pt x="1730912" y="3219629"/>
                    </a:cubicBezTo>
                    <a:cubicBezTo>
                      <a:pt x="1751810" y="3248984"/>
                      <a:pt x="1771889" y="3278885"/>
                      <a:pt x="1792569" y="3308349"/>
                    </a:cubicBezTo>
                    <a:cubicBezTo>
                      <a:pt x="1829181" y="3360567"/>
                      <a:pt x="1876433" y="3399689"/>
                      <a:pt x="1935525" y="3424352"/>
                    </a:cubicBezTo>
                    <a:cubicBezTo>
                      <a:pt x="1954404" y="3432209"/>
                      <a:pt x="1972956" y="3440884"/>
                      <a:pt x="1991562" y="3449396"/>
                    </a:cubicBezTo>
                    <a:cubicBezTo>
                      <a:pt x="2037941" y="3470512"/>
                      <a:pt x="2076136" y="3501777"/>
                      <a:pt x="2107401" y="3542045"/>
                    </a:cubicBezTo>
                    <a:cubicBezTo>
                      <a:pt x="2133155" y="3575274"/>
                      <a:pt x="2155089" y="3610795"/>
                      <a:pt x="2169603" y="3650190"/>
                    </a:cubicBezTo>
                    <a:cubicBezTo>
                      <a:pt x="2191374" y="3709283"/>
                      <a:pt x="2211617" y="3768921"/>
                      <a:pt x="2232570" y="3828286"/>
                    </a:cubicBezTo>
                    <a:cubicBezTo>
                      <a:pt x="2234261" y="3833087"/>
                      <a:pt x="2236389" y="3837725"/>
                      <a:pt x="2239881" y="3846346"/>
                    </a:cubicBezTo>
                    <a:cubicBezTo>
                      <a:pt x="2279058" y="3802695"/>
                      <a:pt x="2316325" y="3762591"/>
                      <a:pt x="2352064" y="3721123"/>
                    </a:cubicBezTo>
                    <a:cubicBezTo>
                      <a:pt x="2431127" y="3629456"/>
                      <a:pt x="2499768" y="3530969"/>
                      <a:pt x="2542436" y="3416603"/>
                    </a:cubicBezTo>
                    <a:cubicBezTo>
                      <a:pt x="2559569" y="3370661"/>
                      <a:pt x="2575666" y="3324118"/>
                      <a:pt x="2588597" y="3276866"/>
                    </a:cubicBezTo>
                    <a:cubicBezTo>
                      <a:pt x="2615988" y="3176633"/>
                      <a:pt x="2656583" y="3082401"/>
                      <a:pt x="2710547" y="2993790"/>
                    </a:cubicBezTo>
                    <a:cubicBezTo>
                      <a:pt x="2738211" y="2948339"/>
                      <a:pt x="2765001" y="2902342"/>
                      <a:pt x="2793702" y="2857545"/>
                    </a:cubicBezTo>
                    <a:cubicBezTo>
                      <a:pt x="2904193" y="2685015"/>
                      <a:pt x="3007318" y="2508229"/>
                      <a:pt x="3092165" y="2321730"/>
                    </a:cubicBezTo>
                    <a:cubicBezTo>
                      <a:pt x="3172810" y="2144508"/>
                      <a:pt x="3248926" y="1965266"/>
                      <a:pt x="3326952" y="1786843"/>
                    </a:cubicBezTo>
                    <a:cubicBezTo>
                      <a:pt x="3328097" y="1784224"/>
                      <a:pt x="3328971" y="1781442"/>
                      <a:pt x="3329953" y="1778768"/>
                    </a:cubicBezTo>
                    <a:cubicBezTo>
                      <a:pt x="3328643" y="1778004"/>
                      <a:pt x="3327334" y="1777295"/>
                      <a:pt x="3326024" y="1776531"/>
                    </a:cubicBezTo>
                    <a:cubicBezTo>
                      <a:pt x="3261748" y="1860941"/>
                      <a:pt x="3197472" y="1945351"/>
                      <a:pt x="3132433" y="2030797"/>
                    </a:cubicBezTo>
                    <a:cubicBezTo>
                      <a:pt x="3124466" y="2023759"/>
                      <a:pt x="3118082" y="2017538"/>
                      <a:pt x="3111098" y="2011973"/>
                    </a:cubicBezTo>
                    <a:cubicBezTo>
                      <a:pt x="3095766" y="1999696"/>
                      <a:pt x="3080433" y="1987419"/>
                      <a:pt x="3064555" y="1975852"/>
                    </a:cubicBezTo>
                    <a:cubicBezTo>
                      <a:pt x="3056153" y="1969741"/>
                      <a:pt x="3046386" y="1967121"/>
                      <a:pt x="3037983" y="1976234"/>
                    </a:cubicBezTo>
                    <a:cubicBezTo>
                      <a:pt x="3031326" y="1983436"/>
                      <a:pt x="3033781" y="1994240"/>
                      <a:pt x="3044803" y="2003843"/>
                    </a:cubicBezTo>
                    <a:cubicBezTo>
                      <a:pt x="3054679" y="2012464"/>
                      <a:pt x="3065647" y="2019775"/>
                      <a:pt x="3075686" y="2028124"/>
                    </a:cubicBezTo>
                    <a:cubicBezTo>
                      <a:pt x="3087308" y="2037836"/>
                      <a:pt x="3098494" y="2048094"/>
                      <a:pt x="3108643" y="2057042"/>
                    </a:cubicBezTo>
                    <a:cubicBezTo>
                      <a:pt x="3063791" y="2119954"/>
                      <a:pt x="3021123" y="2179811"/>
                      <a:pt x="2978400" y="2239776"/>
                    </a:cubicBezTo>
                    <a:cubicBezTo>
                      <a:pt x="2966723" y="2236939"/>
                      <a:pt x="2955483" y="2228318"/>
                      <a:pt x="2946262" y="2241140"/>
                    </a:cubicBezTo>
                    <a:cubicBezTo>
                      <a:pt x="2936440" y="2254726"/>
                      <a:pt x="2951172" y="2262965"/>
                      <a:pt x="2955319" y="2272896"/>
                    </a:cubicBezTo>
                    <a:cubicBezTo>
                      <a:pt x="2901028" y="2351468"/>
                      <a:pt x="2847610" y="2428784"/>
                      <a:pt x="2793211" y="2507519"/>
                    </a:cubicBezTo>
                    <a:cubicBezTo>
                      <a:pt x="2779024" y="2496225"/>
                      <a:pt x="2766420" y="2485967"/>
                      <a:pt x="2753598" y="2475982"/>
                    </a:cubicBezTo>
                    <a:cubicBezTo>
                      <a:pt x="2738265" y="2464141"/>
                      <a:pt x="2728389" y="2462504"/>
                      <a:pt x="2720968" y="2470089"/>
                    </a:cubicBezTo>
                    <a:cubicBezTo>
                      <a:pt x="2712620" y="2478601"/>
                      <a:pt x="2715512" y="2489786"/>
                      <a:pt x="2730790" y="2503045"/>
                    </a:cubicBezTo>
                    <a:cubicBezTo>
                      <a:pt x="2744267" y="2514776"/>
                      <a:pt x="2758454" y="2525635"/>
                      <a:pt x="2773077" y="2537475"/>
                    </a:cubicBezTo>
                    <a:cubicBezTo>
                      <a:pt x="2723806" y="2617192"/>
                      <a:pt x="2675299" y="2695655"/>
                      <a:pt x="2625973" y="2775372"/>
                    </a:cubicBezTo>
                    <a:cubicBezTo>
                      <a:pt x="2608895" y="2759494"/>
                      <a:pt x="2592908" y="2744271"/>
                      <a:pt x="2576539" y="2729484"/>
                    </a:cubicBezTo>
                    <a:cubicBezTo>
                      <a:pt x="2570537" y="2724028"/>
                      <a:pt x="2564207" y="2718080"/>
                      <a:pt x="2556896" y="2715243"/>
                    </a:cubicBezTo>
                    <a:cubicBezTo>
                      <a:pt x="2551876" y="2713279"/>
                      <a:pt x="2542273" y="2714097"/>
                      <a:pt x="2539490" y="2717535"/>
                    </a:cubicBezTo>
                    <a:cubicBezTo>
                      <a:pt x="2535725" y="2722118"/>
                      <a:pt x="2534197" y="2731230"/>
                      <a:pt x="2535998" y="2737014"/>
                    </a:cubicBezTo>
                    <a:cubicBezTo>
                      <a:pt x="2538017" y="2743398"/>
                      <a:pt x="2544564" y="2748691"/>
                      <a:pt x="2549857" y="2753656"/>
                    </a:cubicBezTo>
                    <a:cubicBezTo>
                      <a:pt x="2568409" y="2770898"/>
                      <a:pt x="2587288" y="2787813"/>
                      <a:pt x="2607804" y="2806473"/>
                    </a:cubicBezTo>
                    <a:close/>
                    <a:moveTo>
                      <a:pt x="325790" y="1592924"/>
                    </a:moveTo>
                    <a:cubicBezTo>
                      <a:pt x="339540" y="1600072"/>
                      <a:pt x="347234" y="1604601"/>
                      <a:pt x="355364" y="1608148"/>
                    </a:cubicBezTo>
                    <a:cubicBezTo>
                      <a:pt x="398796" y="1627136"/>
                      <a:pt x="442393" y="1645797"/>
                      <a:pt x="485934" y="1664676"/>
                    </a:cubicBezTo>
                    <a:cubicBezTo>
                      <a:pt x="535424" y="1686119"/>
                      <a:pt x="585731" y="1705926"/>
                      <a:pt x="634238" y="1729442"/>
                    </a:cubicBezTo>
                    <a:cubicBezTo>
                      <a:pt x="722686" y="1772384"/>
                      <a:pt x="781342" y="1842226"/>
                      <a:pt x="811133" y="1935911"/>
                    </a:cubicBezTo>
                    <a:cubicBezTo>
                      <a:pt x="819809" y="1963138"/>
                      <a:pt x="827939" y="1990693"/>
                      <a:pt x="833996" y="2018630"/>
                    </a:cubicBezTo>
                    <a:cubicBezTo>
                      <a:pt x="863733" y="2155366"/>
                      <a:pt x="929536" y="2273605"/>
                      <a:pt x="1017493" y="2380714"/>
                    </a:cubicBezTo>
                    <a:cubicBezTo>
                      <a:pt x="1019512" y="2383169"/>
                      <a:pt x="1022185" y="2385079"/>
                      <a:pt x="1025295" y="2387916"/>
                    </a:cubicBezTo>
                    <a:cubicBezTo>
                      <a:pt x="1158431" y="2332861"/>
                      <a:pt x="1289001" y="2273551"/>
                      <a:pt x="1411551" y="2191433"/>
                    </a:cubicBezTo>
                    <a:cubicBezTo>
                      <a:pt x="1364463" y="2136432"/>
                      <a:pt x="1318957" y="2083015"/>
                      <a:pt x="1273123" y="2029924"/>
                    </a:cubicBezTo>
                    <a:cubicBezTo>
                      <a:pt x="1266739" y="2022558"/>
                      <a:pt x="1258882" y="2016447"/>
                      <a:pt x="1251516" y="2009899"/>
                    </a:cubicBezTo>
                    <a:cubicBezTo>
                      <a:pt x="1222161" y="1983873"/>
                      <a:pt x="1189150" y="1965266"/>
                      <a:pt x="1149919" y="1958719"/>
                    </a:cubicBezTo>
                    <a:cubicBezTo>
                      <a:pt x="1141898" y="1957355"/>
                      <a:pt x="1133932" y="1955063"/>
                      <a:pt x="1126347" y="1952117"/>
                    </a:cubicBezTo>
                    <a:cubicBezTo>
                      <a:pt x="1103867" y="1943332"/>
                      <a:pt x="1094755" y="1926253"/>
                      <a:pt x="1101575" y="1903173"/>
                    </a:cubicBezTo>
                    <a:cubicBezTo>
                      <a:pt x="1105013" y="1891551"/>
                      <a:pt x="1109760" y="1879547"/>
                      <a:pt x="1116908" y="1869944"/>
                    </a:cubicBezTo>
                    <a:cubicBezTo>
                      <a:pt x="1135896" y="1844408"/>
                      <a:pt x="1155048" y="1818763"/>
                      <a:pt x="1176764" y="1795574"/>
                    </a:cubicBezTo>
                    <a:cubicBezTo>
                      <a:pt x="1211412" y="1758579"/>
                      <a:pt x="1255499" y="1737463"/>
                      <a:pt x="1305261" y="1728951"/>
                    </a:cubicBezTo>
                    <a:cubicBezTo>
                      <a:pt x="1331015" y="1724532"/>
                      <a:pt x="1357042" y="1721313"/>
                      <a:pt x="1383124" y="1719021"/>
                    </a:cubicBezTo>
                    <a:cubicBezTo>
                      <a:pt x="1437905" y="1714274"/>
                      <a:pt x="1491323" y="1702870"/>
                      <a:pt x="1545887" y="1687592"/>
                    </a:cubicBezTo>
                    <a:cubicBezTo>
                      <a:pt x="1541794" y="1679462"/>
                      <a:pt x="1538357" y="1672205"/>
                      <a:pt x="1534592" y="1665167"/>
                    </a:cubicBezTo>
                    <a:cubicBezTo>
                      <a:pt x="1512057" y="1623425"/>
                      <a:pt x="1489304" y="1581793"/>
                      <a:pt x="1466933" y="1539943"/>
                    </a:cubicBezTo>
                    <a:cubicBezTo>
                      <a:pt x="1458803" y="1524775"/>
                      <a:pt x="1451710" y="1510424"/>
                      <a:pt x="1431849" y="1505786"/>
                    </a:cubicBezTo>
                    <a:cubicBezTo>
                      <a:pt x="1418863" y="1502785"/>
                      <a:pt x="1411169" y="1490236"/>
                      <a:pt x="1409751" y="1475940"/>
                    </a:cubicBezTo>
                    <a:cubicBezTo>
                      <a:pt x="1409205" y="1470375"/>
                      <a:pt x="1409642" y="1464700"/>
                      <a:pt x="1409642" y="1457607"/>
                    </a:cubicBezTo>
                    <a:cubicBezTo>
                      <a:pt x="1377340" y="1454115"/>
                      <a:pt x="1352568" y="1442929"/>
                      <a:pt x="1354096" y="1402879"/>
                    </a:cubicBezTo>
                    <a:cubicBezTo>
                      <a:pt x="1332707" y="1413574"/>
                      <a:pt x="1313937" y="1423232"/>
                      <a:pt x="1294894" y="1432344"/>
                    </a:cubicBezTo>
                    <a:cubicBezTo>
                      <a:pt x="1252116" y="1452805"/>
                      <a:pt x="1209939" y="1474685"/>
                      <a:pt x="1166233" y="1492855"/>
                    </a:cubicBezTo>
                    <a:cubicBezTo>
                      <a:pt x="1031734" y="1548619"/>
                      <a:pt x="891178" y="1561059"/>
                      <a:pt x="747130" y="1549765"/>
                    </a:cubicBezTo>
                    <a:cubicBezTo>
                      <a:pt x="658028" y="1542780"/>
                      <a:pt x="568816" y="1543435"/>
                      <a:pt x="480587" y="1561823"/>
                    </a:cubicBezTo>
                    <a:cubicBezTo>
                      <a:pt x="430989" y="1572136"/>
                      <a:pt x="381281" y="1581793"/>
                      <a:pt x="326008" y="1592815"/>
                    </a:cubicBezTo>
                    <a:close/>
                    <a:moveTo>
                      <a:pt x="2413885" y="886108"/>
                    </a:moveTo>
                    <a:cubicBezTo>
                      <a:pt x="2409901" y="885071"/>
                      <a:pt x="2408264" y="884143"/>
                      <a:pt x="2406791" y="884362"/>
                    </a:cubicBezTo>
                    <a:cubicBezTo>
                      <a:pt x="2393860" y="886490"/>
                      <a:pt x="2380983" y="888618"/>
                      <a:pt x="2368160" y="891073"/>
                    </a:cubicBezTo>
                    <a:cubicBezTo>
                      <a:pt x="2178661" y="926812"/>
                      <a:pt x="1995709" y="985086"/>
                      <a:pt x="1815540" y="1052799"/>
                    </a:cubicBezTo>
                    <a:cubicBezTo>
                      <a:pt x="1752792" y="1076371"/>
                      <a:pt x="1689553" y="1098524"/>
                      <a:pt x="1626532" y="1121440"/>
                    </a:cubicBezTo>
                    <a:cubicBezTo>
                      <a:pt x="1556636" y="1146867"/>
                      <a:pt x="1486522" y="1171748"/>
                      <a:pt x="1416953" y="1198102"/>
                    </a:cubicBezTo>
                    <a:cubicBezTo>
                      <a:pt x="1393327" y="1207051"/>
                      <a:pt x="1370792" y="1219000"/>
                      <a:pt x="1348476" y="1230950"/>
                    </a:cubicBezTo>
                    <a:cubicBezTo>
                      <a:pt x="1335053" y="1238097"/>
                      <a:pt x="1322613" y="1247428"/>
                      <a:pt x="1315519" y="1265870"/>
                    </a:cubicBezTo>
                    <a:cubicBezTo>
                      <a:pt x="1326105" y="1268380"/>
                      <a:pt x="1334398" y="1271872"/>
                      <a:pt x="1342692" y="1271927"/>
                    </a:cubicBezTo>
                    <a:cubicBezTo>
                      <a:pt x="1353168" y="1272036"/>
                      <a:pt x="1363753" y="1269635"/>
                      <a:pt x="1374175" y="1267780"/>
                    </a:cubicBezTo>
                    <a:cubicBezTo>
                      <a:pt x="1394582" y="1264179"/>
                      <a:pt x="1404076" y="1266852"/>
                      <a:pt x="1408223" y="1278038"/>
                    </a:cubicBezTo>
                    <a:cubicBezTo>
                      <a:pt x="1412315" y="1289114"/>
                      <a:pt x="1407022" y="1296808"/>
                      <a:pt x="1388853" y="1307339"/>
                    </a:cubicBezTo>
                    <a:cubicBezTo>
                      <a:pt x="1377722" y="1313832"/>
                      <a:pt x="1365009" y="1318961"/>
                      <a:pt x="1361516" y="1333420"/>
                    </a:cubicBezTo>
                    <a:cubicBezTo>
                      <a:pt x="1374448" y="1345260"/>
                      <a:pt x="1376903" y="1345970"/>
                      <a:pt x="1394036" y="1343678"/>
                    </a:cubicBezTo>
                    <a:cubicBezTo>
                      <a:pt x="1402930" y="1342477"/>
                      <a:pt x="1411933" y="1340077"/>
                      <a:pt x="1420718" y="1340731"/>
                    </a:cubicBezTo>
                    <a:cubicBezTo>
                      <a:pt x="1436869" y="1341932"/>
                      <a:pt x="1444180" y="1358356"/>
                      <a:pt x="1434468" y="1371287"/>
                    </a:cubicBezTo>
                    <a:cubicBezTo>
                      <a:pt x="1430157" y="1377016"/>
                      <a:pt x="1423282" y="1380727"/>
                      <a:pt x="1418044" y="1385856"/>
                    </a:cubicBezTo>
                    <a:cubicBezTo>
                      <a:pt x="1409642" y="1393986"/>
                      <a:pt x="1401621" y="1402552"/>
                      <a:pt x="1393436" y="1410900"/>
                    </a:cubicBezTo>
                    <a:cubicBezTo>
                      <a:pt x="1394309" y="1412483"/>
                      <a:pt x="1395237" y="1414120"/>
                      <a:pt x="1396110" y="1415702"/>
                    </a:cubicBezTo>
                    <a:cubicBezTo>
                      <a:pt x="1404567" y="1415702"/>
                      <a:pt x="1413297" y="1417011"/>
                      <a:pt x="1421427" y="1415374"/>
                    </a:cubicBezTo>
                    <a:cubicBezTo>
                      <a:pt x="1433377" y="1412974"/>
                      <a:pt x="1444780" y="1407954"/>
                      <a:pt x="1456621" y="1404898"/>
                    </a:cubicBezTo>
                    <a:cubicBezTo>
                      <a:pt x="1465951" y="1402498"/>
                      <a:pt x="1474736" y="1404243"/>
                      <a:pt x="1480192" y="1413301"/>
                    </a:cubicBezTo>
                    <a:cubicBezTo>
                      <a:pt x="1485703" y="1422468"/>
                      <a:pt x="1482811" y="1430707"/>
                      <a:pt x="1476318" y="1437964"/>
                    </a:cubicBezTo>
                    <a:cubicBezTo>
                      <a:pt x="1470316" y="1444621"/>
                      <a:pt x="1463387" y="1450513"/>
                      <a:pt x="1457548" y="1457388"/>
                    </a:cubicBezTo>
                    <a:cubicBezTo>
                      <a:pt x="1454384" y="1461099"/>
                      <a:pt x="1452692" y="1466119"/>
                      <a:pt x="1450291" y="1470484"/>
                    </a:cubicBezTo>
                    <a:cubicBezTo>
                      <a:pt x="1461313" y="1470975"/>
                      <a:pt x="1470207" y="1469229"/>
                      <a:pt x="1477355" y="1464755"/>
                    </a:cubicBezTo>
                    <a:cubicBezTo>
                      <a:pt x="1494652" y="1453951"/>
                      <a:pt x="1511566" y="1442383"/>
                      <a:pt x="1527881" y="1430161"/>
                    </a:cubicBezTo>
                    <a:cubicBezTo>
                      <a:pt x="1540321" y="1420885"/>
                      <a:pt x="1551507" y="1409918"/>
                      <a:pt x="1563620" y="1400206"/>
                    </a:cubicBezTo>
                    <a:cubicBezTo>
                      <a:pt x="1577643" y="1388966"/>
                      <a:pt x="1586537" y="1387984"/>
                      <a:pt x="1594012" y="1395786"/>
                    </a:cubicBezTo>
                    <a:cubicBezTo>
                      <a:pt x="1601869" y="1404025"/>
                      <a:pt x="1599468" y="1414392"/>
                      <a:pt x="1586318" y="1427488"/>
                    </a:cubicBezTo>
                    <a:cubicBezTo>
                      <a:pt x="1579989" y="1433762"/>
                      <a:pt x="1573278" y="1439655"/>
                      <a:pt x="1565966" y="1446421"/>
                    </a:cubicBezTo>
                    <a:cubicBezTo>
                      <a:pt x="1570986" y="1449750"/>
                      <a:pt x="1574860" y="1452641"/>
                      <a:pt x="1579007" y="1455097"/>
                    </a:cubicBezTo>
                    <a:cubicBezTo>
                      <a:pt x="1598431" y="1466501"/>
                      <a:pt x="1609399" y="1464045"/>
                      <a:pt x="1621839" y="1445275"/>
                    </a:cubicBezTo>
                    <a:cubicBezTo>
                      <a:pt x="1624513" y="1441183"/>
                      <a:pt x="1626968" y="1436818"/>
                      <a:pt x="1628769" y="1432289"/>
                    </a:cubicBezTo>
                    <a:cubicBezTo>
                      <a:pt x="1644592" y="1392512"/>
                      <a:pt x="1664726" y="1355136"/>
                      <a:pt x="1690644" y="1321089"/>
                    </a:cubicBezTo>
                    <a:cubicBezTo>
                      <a:pt x="1697901" y="1311540"/>
                      <a:pt x="1706686" y="1302592"/>
                      <a:pt x="1716453" y="1295717"/>
                    </a:cubicBezTo>
                    <a:cubicBezTo>
                      <a:pt x="1750773" y="1271545"/>
                      <a:pt x="1789404" y="1255940"/>
                      <a:pt x="1828308" y="1240498"/>
                    </a:cubicBezTo>
                    <a:cubicBezTo>
                      <a:pt x="1992490" y="1175240"/>
                      <a:pt x="2162237" y="1130989"/>
                      <a:pt x="2336732" y="1104362"/>
                    </a:cubicBezTo>
                    <a:cubicBezTo>
                      <a:pt x="2364832" y="1100051"/>
                      <a:pt x="2392987" y="1095959"/>
                      <a:pt x="2422451" y="1091594"/>
                    </a:cubicBezTo>
                    <a:cubicBezTo>
                      <a:pt x="2425343" y="1021316"/>
                      <a:pt x="2420978" y="953221"/>
                      <a:pt x="2413830" y="886053"/>
                    </a:cubicBezTo>
                    <a:close/>
                    <a:moveTo>
                      <a:pt x="1279289" y="3020090"/>
                    </a:moveTo>
                    <a:cubicBezTo>
                      <a:pt x="1308590" y="3092223"/>
                      <a:pt x="1336690" y="3161573"/>
                      <a:pt x="1364736" y="3230542"/>
                    </a:cubicBezTo>
                    <a:cubicBezTo>
                      <a:pt x="1554726" y="3186509"/>
                      <a:pt x="2015407" y="2934043"/>
                      <a:pt x="2112475" y="2820169"/>
                    </a:cubicBezTo>
                    <a:cubicBezTo>
                      <a:pt x="2090486" y="2809802"/>
                      <a:pt x="2069752" y="2798725"/>
                      <a:pt x="2048036" y="2790159"/>
                    </a:cubicBezTo>
                    <a:cubicBezTo>
                      <a:pt x="2020699" y="2779355"/>
                      <a:pt x="1992435" y="2770843"/>
                      <a:pt x="1964772" y="2760913"/>
                    </a:cubicBezTo>
                    <a:cubicBezTo>
                      <a:pt x="1913809" y="2742579"/>
                      <a:pt x="1869122" y="2714861"/>
                      <a:pt x="1834474" y="2672356"/>
                    </a:cubicBezTo>
                    <a:cubicBezTo>
                      <a:pt x="1832564" y="2670010"/>
                      <a:pt x="1829727" y="2668373"/>
                      <a:pt x="1825798" y="2665208"/>
                    </a:cubicBezTo>
                    <a:cubicBezTo>
                      <a:pt x="1652340" y="2794688"/>
                      <a:pt x="1480465" y="2925640"/>
                      <a:pt x="1279289" y="3020144"/>
                    </a:cubicBezTo>
                    <a:close/>
                    <a:moveTo>
                      <a:pt x="4775834" y="502416"/>
                    </a:moveTo>
                    <a:cubicBezTo>
                      <a:pt x="4775834" y="502416"/>
                      <a:pt x="4774742" y="500561"/>
                      <a:pt x="4773542" y="500452"/>
                    </a:cubicBezTo>
                    <a:cubicBezTo>
                      <a:pt x="4734474" y="497833"/>
                      <a:pt x="4711776" y="469951"/>
                      <a:pt x="4687277" y="444797"/>
                    </a:cubicBezTo>
                    <a:cubicBezTo>
                      <a:pt x="4685640" y="443106"/>
                      <a:pt x="4683512" y="440487"/>
                      <a:pt x="4683730" y="438522"/>
                    </a:cubicBezTo>
                    <a:cubicBezTo>
                      <a:pt x="4684494" y="431757"/>
                      <a:pt x="4684276" y="423354"/>
                      <a:pt x="4688259" y="418879"/>
                    </a:cubicBezTo>
                    <a:cubicBezTo>
                      <a:pt x="4691151" y="415606"/>
                      <a:pt x="4700754" y="415497"/>
                      <a:pt x="4705883" y="417625"/>
                    </a:cubicBezTo>
                    <a:cubicBezTo>
                      <a:pt x="4712376" y="420244"/>
                      <a:pt x="4717341" y="426573"/>
                      <a:pt x="4723016" y="431156"/>
                    </a:cubicBezTo>
                    <a:cubicBezTo>
                      <a:pt x="4736057" y="441796"/>
                      <a:pt x="4749206" y="452382"/>
                      <a:pt x="4762847" y="463403"/>
                    </a:cubicBezTo>
                    <a:cubicBezTo>
                      <a:pt x="4775179" y="448398"/>
                      <a:pt x="4772560" y="436231"/>
                      <a:pt x="4763557" y="425373"/>
                    </a:cubicBezTo>
                    <a:cubicBezTo>
                      <a:pt x="4755809" y="415933"/>
                      <a:pt x="4747078" y="406985"/>
                      <a:pt x="4737584" y="399400"/>
                    </a:cubicBezTo>
                    <a:cubicBezTo>
                      <a:pt x="4693606" y="364370"/>
                      <a:pt x="4688314" y="363334"/>
                      <a:pt x="4642862" y="392525"/>
                    </a:cubicBezTo>
                    <a:cubicBezTo>
                      <a:pt x="4638715" y="395199"/>
                      <a:pt x="4634896" y="398254"/>
                      <a:pt x="4630913" y="401092"/>
                    </a:cubicBezTo>
                    <a:cubicBezTo>
                      <a:pt x="4586934" y="432520"/>
                      <a:pt x="4543447" y="464604"/>
                      <a:pt x="4498923" y="495214"/>
                    </a:cubicBezTo>
                    <a:cubicBezTo>
                      <a:pt x="4297202" y="634024"/>
                      <a:pt x="4091170" y="766231"/>
                      <a:pt x="3881209" y="892328"/>
                    </a:cubicBezTo>
                    <a:cubicBezTo>
                      <a:pt x="3874279" y="896475"/>
                      <a:pt x="3867568" y="900949"/>
                      <a:pt x="3861347" y="904877"/>
                    </a:cubicBezTo>
                    <a:cubicBezTo>
                      <a:pt x="3861675" y="908097"/>
                      <a:pt x="3861457" y="909897"/>
                      <a:pt x="3862057" y="911316"/>
                    </a:cubicBezTo>
                    <a:cubicBezTo>
                      <a:pt x="3863367" y="914262"/>
                      <a:pt x="3864567" y="917591"/>
                      <a:pt x="3866749" y="919828"/>
                    </a:cubicBezTo>
                    <a:cubicBezTo>
                      <a:pt x="3894468" y="949074"/>
                      <a:pt x="3909909" y="984759"/>
                      <a:pt x="3922841" y="1022298"/>
                    </a:cubicBezTo>
                    <a:cubicBezTo>
                      <a:pt x="3935117" y="1058092"/>
                      <a:pt x="3958089" y="1088157"/>
                      <a:pt x="3978659" y="1121222"/>
                    </a:cubicBezTo>
                    <a:cubicBezTo>
                      <a:pt x="3987335" y="1115984"/>
                      <a:pt x="3994428" y="1112219"/>
                      <a:pt x="4000976" y="1107636"/>
                    </a:cubicBezTo>
                    <a:cubicBezTo>
                      <a:pt x="4049865" y="1073261"/>
                      <a:pt x="4100009" y="1040413"/>
                      <a:pt x="4147206" y="1003856"/>
                    </a:cubicBezTo>
                    <a:cubicBezTo>
                      <a:pt x="4272157" y="907115"/>
                      <a:pt x="4396235" y="809173"/>
                      <a:pt x="4519821" y="710686"/>
                    </a:cubicBezTo>
                    <a:cubicBezTo>
                      <a:pt x="4562053" y="677074"/>
                      <a:pt x="4601885" y="640462"/>
                      <a:pt x="4642698" y="605051"/>
                    </a:cubicBezTo>
                    <a:cubicBezTo>
                      <a:pt x="4647282" y="601067"/>
                      <a:pt x="4651047" y="596157"/>
                      <a:pt x="4653938" y="592992"/>
                    </a:cubicBezTo>
                    <a:cubicBezTo>
                      <a:pt x="4636424" y="578260"/>
                      <a:pt x="4619236" y="565601"/>
                      <a:pt x="4604340" y="550705"/>
                    </a:cubicBezTo>
                    <a:cubicBezTo>
                      <a:pt x="4591736" y="538156"/>
                      <a:pt x="4591081" y="525551"/>
                      <a:pt x="4598720" y="518131"/>
                    </a:cubicBezTo>
                    <a:cubicBezTo>
                      <a:pt x="4606577" y="510546"/>
                      <a:pt x="4617163" y="512893"/>
                      <a:pt x="4629985" y="526697"/>
                    </a:cubicBezTo>
                    <a:cubicBezTo>
                      <a:pt x="4646518" y="544485"/>
                      <a:pt x="4665506" y="558071"/>
                      <a:pt x="4688641" y="565656"/>
                    </a:cubicBezTo>
                    <a:cubicBezTo>
                      <a:pt x="4708120" y="572040"/>
                      <a:pt x="4727599" y="571658"/>
                      <a:pt x="4746151" y="563146"/>
                    </a:cubicBezTo>
                    <a:cubicBezTo>
                      <a:pt x="4752317" y="560363"/>
                      <a:pt x="4759028" y="554634"/>
                      <a:pt x="4761429" y="548632"/>
                    </a:cubicBezTo>
                    <a:cubicBezTo>
                      <a:pt x="4767431" y="533900"/>
                      <a:pt x="4771087" y="518240"/>
                      <a:pt x="4775888" y="502253"/>
                    </a:cubicBezTo>
                    <a:close/>
                    <a:moveTo>
                      <a:pt x="3289576" y="678493"/>
                    </a:moveTo>
                    <a:cubicBezTo>
                      <a:pt x="3292740" y="682313"/>
                      <a:pt x="3294977" y="683949"/>
                      <a:pt x="3295687" y="686077"/>
                    </a:cubicBezTo>
                    <a:cubicBezTo>
                      <a:pt x="3297978" y="693062"/>
                      <a:pt x="3299888" y="700155"/>
                      <a:pt x="3301689" y="707303"/>
                    </a:cubicBezTo>
                    <a:cubicBezTo>
                      <a:pt x="3315548" y="760884"/>
                      <a:pt x="3340484" y="808082"/>
                      <a:pt x="3382716" y="844748"/>
                    </a:cubicBezTo>
                    <a:cubicBezTo>
                      <a:pt x="3428931" y="884907"/>
                      <a:pt x="3482349" y="902859"/>
                      <a:pt x="3543842" y="894620"/>
                    </a:cubicBezTo>
                    <a:cubicBezTo>
                      <a:pt x="3609373" y="885889"/>
                      <a:pt x="3659681" y="851514"/>
                      <a:pt x="3699512" y="800825"/>
                    </a:cubicBezTo>
                    <a:cubicBezTo>
                      <a:pt x="3748510" y="738404"/>
                      <a:pt x="3768971" y="666107"/>
                      <a:pt x="3767225" y="587590"/>
                    </a:cubicBezTo>
                    <a:cubicBezTo>
                      <a:pt x="3766734" y="564892"/>
                      <a:pt x="3762478" y="541975"/>
                      <a:pt x="3757349" y="519713"/>
                    </a:cubicBezTo>
                    <a:cubicBezTo>
                      <a:pt x="3748892" y="483101"/>
                      <a:pt x="3726302" y="467441"/>
                      <a:pt x="3688927" y="473116"/>
                    </a:cubicBezTo>
                    <a:cubicBezTo>
                      <a:pt x="3670648" y="475898"/>
                      <a:pt x="3652751" y="482773"/>
                      <a:pt x="3635509" y="489812"/>
                    </a:cubicBezTo>
                    <a:cubicBezTo>
                      <a:pt x="3619685" y="496251"/>
                      <a:pt x="3605062" y="505636"/>
                      <a:pt x="3589621" y="513275"/>
                    </a:cubicBezTo>
                    <a:cubicBezTo>
                      <a:pt x="3563976" y="525933"/>
                      <a:pt x="3536530" y="531499"/>
                      <a:pt x="3508539" y="525988"/>
                    </a:cubicBezTo>
                    <a:cubicBezTo>
                      <a:pt x="3480548" y="520477"/>
                      <a:pt x="3452994" y="512402"/>
                      <a:pt x="3425766" y="503944"/>
                    </a:cubicBezTo>
                    <a:cubicBezTo>
                      <a:pt x="3403559" y="497015"/>
                      <a:pt x="3381242" y="493195"/>
                      <a:pt x="3358107" y="495159"/>
                    </a:cubicBezTo>
                    <a:cubicBezTo>
                      <a:pt x="3329625" y="497560"/>
                      <a:pt x="3311510" y="513766"/>
                      <a:pt x="3305890" y="541811"/>
                    </a:cubicBezTo>
                    <a:cubicBezTo>
                      <a:pt x="3303980" y="551414"/>
                      <a:pt x="3303162" y="561236"/>
                      <a:pt x="3301525" y="570948"/>
                    </a:cubicBezTo>
                    <a:cubicBezTo>
                      <a:pt x="3298742" y="587317"/>
                      <a:pt x="3288321" y="592828"/>
                      <a:pt x="3273479" y="585790"/>
                    </a:cubicBezTo>
                    <a:cubicBezTo>
                      <a:pt x="3266113" y="582297"/>
                      <a:pt x="3259293" y="577441"/>
                      <a:pt x="3251708" y="574659"/>
                    </a:cubicBezTo>
                    <a:cubicBezTo>
                      <a:pt x="3218534" y="562382"/>
                      <a:pt x="3182031" y="575859"/>
                      <a:pt x="3164843" y="606251"/>
                    </a:cubicBezTo>
                    <a:cubicBezTo>
                      <a:pt x="3147710" y="636479"/>
                      <a:pt x="3155240" y="675492"/>
                      <a:pt x="3182413" y="697099"/>
                    </a:cubicBezTo>
                    <a:cubicBezTo>
                      <a:pt x="3209749" y="718816"/>
                      <a:pt x="3248544" y="717615"/>
                      <a:pt x="3274843" y="694044"/>
                    </a:cubicBezTo>
                    <a:cubicBezTo>
                      <a:pt x="3279645" y="689733"/>
                      <a:pt x="3283792" y="684659"/>
                      <a:pt x="3289630" y="678493"/>
                    </a:cubicBezTo>
                    <a:close/>
                    <a:moveTo>
                      <a:pt x="1124110" y="2634871"/>
                    </a:moveTo>
                    <a:cubicBezTo>
                      <a:pt x="1328997" y="2581671"/>
                      <a:pt x="1521715" y="2508010"/>
                      <a:pt x="1698010" y="2391026"/>
                    </a:cubicBezTo>
                    <a:cubicBezTo>
                      <a:pt x="1685570" y="2373784"/>
                      <a:pt x="1671656" y="2358779"/>
                      <a:pt x="1654305" y="2348194"/>
                    </a:cubicBezTo>
                    <a:cubicBezTo>
                      <a:pt x="1626477" y="2331115"/>
                      <a:pt x="1598377" y="2314201"/>
                      <a:pt x="1569022" y="2300123"/>
                    </a:cubicBezTo>
                    <a:cubicBezTo>
                      <a:pt x="1523134" y="2278080"/>
                      <a:pt x="1478337" y="2254890"/>
                      <a:pt x="1439924" y="2220897"/>
                    </a:cubicBezTo>
                    <a:cubicBezTo>
                      <a:pt x="1438888" y="2219969"/>
                      <a:pt x="1436869" y="2220188"/>
                      <a:pt x="1433213" y="2219424"/>
                    </a:cubicBezTo>
                    <a:cubicBezTo>
                      <a:pt x="1310663" y="2308417"/>
                      <a:pt x="1170980" y="2368273"/>
                      <a:pt x="1031461" y="2427529"/>
                    </a:cubicBezTo>
                    <a:cubicBezTo>
                      <a:pt x="1062835" y="2497753"/>
                      <a:pt x="1093173" y="2565575"/>
                      <a:pt x="1124165" y="2634925"/>
                    </a:cubicBezTo>
                    <a:close/>
                    <a:moveTo>
                      <a:pt x="1676894" y="1708763"/>
                    </a:moveTo>
                    <a:cubicBezTo>
                      <a:pt x="1685842" y="1704234"/>
                      <a:pt x="1693972" y="1700360"/>
                      <a:pt x="1701830" y="1696104"/>
                    </a:cubicBezTo>
                    <a:cubicBezTo>
                      <a:pt x="1775818" y="1655727"/>
                      <a:pt x="1849751" y="1615241"/>
                      <a:pt x="1923685" y="1574755"/>
                    </a:cubicBezTo>
                    <a:cubicBezTo>
                      <a:pt x="1973938" y="1547255"/>
                      <a:pt x="2024464" y="1520191"/>
                      <a:pt x="2074171" y="1491873"/>
                    </a:cubicBezTo>
                    <a:cubicBezTo>
                      <a:pt x="2100908" y="1476649"/>
                      <a:pt x="2102654" y="1469065"/>
                      <a:pt x="2088031" y="1442656"/>
                    </a:cubicBezTo>
                    <a:cubicBezTo>
                      <a:pt x="2050709" y="1375379"/>
                      <a:pt x="2012787" y="1308430"/>
                      <a:pt x="1974975" y="1241426"/>
                    </a:cubicBezTo>
                    <a:cubicBezTo>
                      <a:pt x="1973120" y="1238097"/>
                      <a:pt x="1969955" y="1235478"/>
                      <a:pt x="1965590" y="1230349"/>
                    </a:cubicBezTo>
                    <a:cubicBezTo>
                      <a:pt x="1899077" y="1256212"/>
                      <a:pt x="1832728" y="1281748"/>
                      <a:pt x="1766760" y="1308102"/>
                    </a:cubicBezTo>
                    <a:cubicBezTo>
                      <a:pt x="1757212" y="1311922"/>
                      <a:pt x="1748591" y="1319015"/>
                      <a:pt x="1740624" y="1325781"/>
                    </a:cubicBezTo>
                    <a:cubicBezTo>
                      <a:pt x="1705212" y="1355955"/>
                      <a:pt x="1686715" y="1397150"/>
                      <a:pt x="1668000" y="1438237"/>
                    </a:cubicBezTo>
                    <a:cubicBezTo>
                      <a:pt x="1661944" y="1451550"/>
                      <a:pt x="1655450" y="1465191"/>
                      <a:pt x="1646448" y="1476486"/>
                    </a:cubicBezTo>
                    <a:cubicBezTo>
                      <a:pt x="1624295" y="1504422"/>
                      <a:pt x="1594012" y="1509115"/>
                      <a:pt x="1563729" y="1490836"/>
                    </a:cubicBezTo>
                    <a:cubicBezTo>
                      <a:pt x="1554781" y="1485434"/>
                      <a:pt x="1546651" y="1478668"/>
                      <a:pt x="1536011" y="1470975"/>
                    </a:cubicBezTo>
                    <a:cubicBezTo>
                      <a:pt x="1549215" y="1506114"/>
                      <a:pt x="1659652" y="1692721"/>
                      <a:pt x="1676894" y="1708817"/>
                    </a:cubicBezTo>
                    <a:close/>
                    <a:moveTo>
                      <a:pt x="1840312" y="1002765"/>
                    </a:moveTo>
                    <a:cubicBezTo>
                      <a:pt x="1816358" y="960096"/>
                      <a:pt x="1794424" y="920974"/>
                      <a:pt x="1772435" y="881906"/>
                    </a:cubicBezTo>
                    <a:cubicBezTo>
                      <a:pt x="1754374" y="849823"/>
                      <a:pt x="1736423" y="817739"/>
                      <a:pt x="1718035" y="785874"/>
                    </a:cubicBezTo>
                    <a:cubicBezTo>
                      <a:pt x="1710287" y="772506"/>
                      <a:pt x="1705922" y="771469"/>
                      <a:pt x="1692172" y="777472"/>
                    </a:cubicBezTo>
                    <a:cubicBezTo>
                      <a:pt x="1689171" y="778781"/>
                      <a:pt x="1686388" y="780472"/>
                      <a:pt x="1683496" y="782055"/>
                    </a:cubicBezTo>
                    <a:cubicBezTo>
                      <a:pt x="1549543" y="854079"/>
                      <a:pt x="1415589" y="926103"/>
                      <a:pt x="1281744" y="998236"/>
                    </a:cubicBezTo>
                    <a:cubicBezTo>
                      <a:pt x="1276397" y="1001128"/>
                      <a:pt x="1271650" y="1005165"/>
                      <a:pt x="1266030" y="1009094"/>
                    </a:cubicBezTo>
                    <a:cubicBezTo>
                      <a:pt x="1299205" y="1066495"/>
                      <a:pt x="1331343" y="1122204"/>
                      <a:pt x="1362444" y="1176004"/>
                    </a:cubicBezTo>
                    <a:cubicBezTo>
                      <a:pt x="1522152" y="1118112"/>
                      <a:pt x="1679404" y="1061148"/>
                      <a:pt x="1840312" y="1002819"/>
                    </a:cubicBezTo>
                    <a:close/>
                    <a:moveTo>
                      <a:pt x="1717708" y="2421091"/>
                    </a:moveTo>
                    <a:cubicBezTo>
                      <a:pt x="1578952" y="2512594"/>
                      <a:pt x="1434086" y="2584836"/>
                      <a:pt x="1272141" y="2630779"/>
                    </a:cubicBezTo>
                    <a:cubicBezTo>
                      <a:pt x="1281635" y="2639509"/>
                      <a:pt x="1286873" y="2645511"/>
                      <a:pt x="1293203" y="2649930"/>
                    </a:cubicBezTo>
                    <a:cubicBezTo>
                      <a:pt x="1315301" y="2665317"/>
                      <a:pt x="1337127" y="2681414"/>
                      <a:pt x="1360316" y="2695000"/>
                    </a:cubicBezTo>
                    <a:cubicBezTo>
                      <a:pt x="1403203" y="2720154"/>
                      <a:pt x="1432394" y="2755947"/>
                      <a:pt x="1449309" y="2802163"/>
                    </a:cubicBezTo>
                    <a:cubicBezTo>
                      <a:pt x="1454929" y="2817495"/>
                      <a:pt x="1459131" y="2833319"/>
                      <a:pt x="1464314" y="2848815"/>
                    </a:cubicBezTo>
                    <a:cubicBezTo>
                      <a:pt x="1466497" y="2855308"/>
                      <a:pt x="1469498" y="2861528"/>
                      <a:pt x="1472662" y="2869058"/>
                    </a:cubicBezTo>
                    <a:cubicBezTo>
                      <a:pt x="1589920" y="2796161"/>
                      <a:pt x="1695882" y="2711424"/>
                      <a:pt x="1808065" y="2633998"/>
                    </a:cubicBezTo>
                    <a:cubicBezTo>
                      <a:pt x="1769979" y="2566230"/>
                      <a:pt x="1756120" y="2490768"/>
                      <a:pt x="1717708" y="2421145"/>
                    </a:cubicBezTo>
                    <a:close/>
                    <a:moveTo>
                      <a:pt x="4861717" y="211320"/>
                    </a:moveTo>
                    <a:cubicBezTo>
                      <a:pt x="4866682" y="221359"/>
                      <a:pt x="4870119" y="228671"/>
                      <a:pt x="4873939" y="235873"/>
                    </a:cubicBezTo>
                    <a:cubicBezTo>
                      <a:pt x="4914807" y="313190"/>
                      <a:pt x="4956275" y="390234"/>
                      <a:pt x="4996216" y="468096"/>
                    </a:cubicBezTo>
                    <a:cubicBezTo>
                      <a:pt x="5005001" y="485229"/>
                      <a:pt x="5015477" y="491995"/>
                      <a:pt x="5034356" y="490685"/>
                    </a:cubicBezTo>
                    <a:cubicBezTo>
                      <a:pt x="5096449" y="486429"/>
                      <a:pt x="5151886" y="464167"/>
                      <a:pt x="5203066" y="430065"/>
                    </a:cubicBezTo>
                    <a:cubicBezTo>
                      <a:pt x="5226474" y="414460"/>
                      <a:pt x="5244753" y="393944"/>
                      <a:pt x="5261395" y="371027"/>
                    </a:cubicBezTo>
                    <a:cubicBezTo>
                      <a:pt x="5209559" y="271503"/>
                      <a:pt x="5158106" y="172634"/>
                      <a:pt x="5106161" y="72837"/>
                    </a:cubicBezTo>
                    <a:cubicBezTo>
                      <a:pt x="5038230" y="145898"/>
                      <a:pt x="4957039" y="188567"/>
                      <a:pt x="4861717" y="211374"/>
                    </a:cubicBezTo>
                    <a:close/>
                    <a:moveTo>
                      <a:pt x="2656311" y="1131316"/>
                    </a:moveTo>
                    <a:cubicBezTo>
                      <a:pt x="2596727" y="1141083"/>
                      <a:pt x="2537089" y="1150905"/>
                      <a:pt x="2477506" y="1160617"/>
                    </a:cubicBezTo>
                    <a:cubicBezTo>
                      <a:pt x="2442749" y="1166292"/>
                      <a:pt x="2439802" y="1164709"/>
                      <a:pt x="2424961" y="1132680"/>
                    </a:cubicBezTo>
                    <a:cubicBezTo>
                      <a:pt x="2424415" y="1131480"/>
                      <a:pt x="2422287" y="1130989"/>
                      <a:pt x="2420923" y="1130225"/>
                    </a:cubicBezTo>
                    <a:cubicBezTo>
                      <a:pt x="2281895" y="1151068"/>
                      <a:pt x="2143576" y="1175186"/>
                      <a:pt x="2006895" y="1219109"/>
                    </a:cubicBezTo>
                    <a:cubicBezTo>
                      <a:pt x="2041488" y="1280384"/>
                      <a:pt x="2074935" y="1339749"/>
                      <a:pt x="2109692" y="1401242"/>
                    </a:cubicBezTo>
                    <a:cubicBezTo>
                      <a:pt x="2128244" y="1386401"/>
                      <a:pt x="2144777" y="1374343"/>
                      <a:pt x="2159946" y="1360811"/>
                    </a:cubicBezTo>
                    <a:cubicBezTo>
                      <a:pt x="2196885" y="1327909"/>
                      <a:pt x="2238626" y="1305211"/>
                      <a:pt x="2287897" y="1297299"/>
                    </a:cubicBezTo>
                    <a:cubicBezTo>
                      <a:pt x="2299192" y="1295498"/>
                      <a:pt x="2310432" y="1293152"/>
                      <a:pt x="2321617" y="1290751"/>
                    </a:cubicBezTo>
                    <a:cubicBezTo>
                      <a:pt x="2355174" y="1283494"/>
                      <a:pt x="2389386" y="1278365"/>
                      <a:pt x="2422069" y="1268326"/>
                    </a:cubicBezTo>
                    <a:cubicBezTo>
                      <a:pt x="2510408" y="1241207"/>
                      <a:pt x="2581559" y="1183425"/>
                      <a:pt x="2656311" y="1131371"/>
                    </a:cubicBezTo>
                    <a:close/>
                    <a:moveTo>
                      <a:pt x="1097374" y="122381"/>
                    </a:moveTo>
                    <a:cubicBezTo>
                      <a:pt x="1075712" y="143442"/>
                      <a:pt x="1060762" y="166468"/>
                      <a:pt x="1049631" y="192168"/>
                    </a:cubicBezTo>
                    <a:cubicBezTo>
                      <a:pt x="1039427" y="215739"/>
                      <a:pt x="1033862" y="240293"/>
                      <a:pt x="1036045" y="265992"/>
                    </a:cubicBezTo>
                    <a:cubicBezTo>
                      <a:pt x="1038991" y="300477"/>
                      <a:pt x="1052959" y="329068"/>
                      <a:pt x="1084061" y="346528"/>
                    </a:cubicBezTo>
                    <a:cubicBezTo>
                      <a:pt x="1109378" y="360769"/>
                      <a:pt x="1134968" y="355422"/>
                      <a:pt x="1150301" y="330814"/>
                    </a:cubicBezTo>
                    <a:cubicBezTo>
                      <a:pt x="1159085" y="316682"/>
                      <a:pt x="1165960" y="299931"/>
                      <a:pt x="1168416" y="283507"/>
                    </a:cubicBezTo>
                    <a:cubicBezTo>
                      <a:pt x="1178565" y="216449"/>
                      <a:pt x="1151665" y="164559"/>
                      <a:pt x="1097319" y="122326"/>
                    </a:cubicBezTo>
                    <a:close/>
                    <a:moveTo>
                      <a:pt x="4748279" y="271121"/>
                    </a:moveTo>
                    <a:cubicBezTo>
                      <a:pt x="4769995" y="263210"/>
                      <a:pt x="4791329" y="257808"/>
                      <a:pt x="4811082" y="273904"/>
                    </a:cubicBezTo>
                    <a:cubicBezTo>
                      <a:pt x="4829688" y="289073"/>
                      <a:pt x="4833289" y="310898"/>
                      <a:pt x="4834871" y="332451"/>
                    </a:cubicBezTo>
                    <a:cubicBezTo>
                      <a:pt x="4882615" y="347510"/>
                      <a:pt x="4890199" y="358478"/>
                      <a:pt x="4884033" y="401856"/>
                    </a:cubicBezTo>
                    <a:cubicBezTo>
                      <a:pt x="4922501" y="422426"/>
                      <a:pt x="4925938" y="435358"/>
                      <a:pt x="4906131" y="478081"/>
                    </a:cubicBezTo>
                    <a:cubicBezTo>
                      <a:pt x="4914152" y="496578"/>
                      <a:pt x="4921300" y="513111"/>
                      <a:pt x="4929594" y="532263"/>
                    </a:cubicBezTo>
                    <a:cubicBezTo>
                      <a:pt x="4944053" y="525988"/>
                      <a:pt x="4959167" y="519440"/>
                      <a:pt x="4976355" y="512020"/>
                    </a:cubicBezTo>
                    <a:cubicBezTo>
                      <a:pt x="4923592" y="412332"/>
                      <a:pt x="4872629" y="316027"/>
                      <a:pt x="4821121" y="218631"/>
                    </a:cubicBezTo>
                    <a:cubicBezTo>
                      <a:pt x="4791057" y="230962"/>
                      <a:pt x="4767049" y="246459"/>
                      <a:pt x="4748279" y="271067"/>
                    </a:cubicBezTo>
                    <a:close/>
                    <a:moveTo>
                      <a:pt x="2445204" y="2184176"/>
                    </a:moveTo>
                    <a:cubicBezTo>
                      <a:pt x="2442585" y="2180738"/>
                      <a:pt x="2438875" y="2174463"/>
                      <a:pt x="2433855" y="2169498"/>
                    </a:cubicBezTo>
                    <a:cubicBezTo>
                      <a:pt x="2419286" y="2155148"/>
                      <a:pt x="2404118" y="2141398"/>
                      <a:pt x="2389386" y="2127266"/>
                    </a:cubicBezTo>
                    <a:cubicBezTo>
                      <a:pt x="2379346" y="2117662"/>
                      <a:pt x="2369906" y="2107405"/>
                      <a:pt x="2359594" y="2098074"/>
                    </a:cubicBezTo>
                    <a:cubicBezTo>
                      <a:pt x="2351627" y="2090872"/>
                      <a:pt x="2342133" y="2088089"/>
                      <a:pt x="2333403" y="2096765"/>
                    </a:cubicBezTo>
                    <a:cubicBezTo>
                      <a:pt x="2325328" y="2104786"/>
                      <a:pt x="2328984" y="2113243"/>
                      <a:pt x="2334549" y="2121100"/>
                    </a:cubicBezTo>
                    <a:cubicBezTo>
                      <a:pt x="2335968" y="2123119"/>
                      <a:pt x="2337332" y="2125192"/>
                      <a:pt x="2339132" y="2126884"/>
                    </a:cubicBezTo>
                    <a:cubicBezTo>
                      <a:pt x="2363413" y="2149964"/>
                      <a:pt x="2387694" y="2173045"/>
                      <a:pt x="2412193" y="2195852"/>
                    </a:cubicBezTo>
                    <a:cubicBezTo>
                      <a:pt x="2415685" y="2199071"/>
                      <a:pt x="2420268" y="2201691"/>
                      <a:pt x="2424852" y="2203055"/>
                    </a:cubicBezTo>
                    <a:cubicBezTo>
                      <a:pt x="2434673" y="2206001"/>
                      <a:pt x="2445150" y="2197653"/>
                      <a:pt x="2445204" y="2184121"/>
                    </a:cubicBezTo>
                    <a:close/>
                    <a:moveTo>
                      <a:pt x="2294008" y="2464196"/>
                    </a:moveTo>
                    <a:cubicBezTo>
                      <a:pt x="2291498" y="2460104"/>
                      <a:pt x="2288225" y="2452574"/>
                      <a:pt x="2283096" y="2446736"/>
                    </a:cubicBezTo>
                    <a:cubicBezTo>
                      <a:pt x="2262525" y="2423601"/>
                      <a:pt x="2241464" y="2400957"/>
                      <a:pt x="2220293" y="2378368"/>
                    </a:cubicBezTo>
                    <a:cubicBezTo>
                      <a:pt x="2215873" y="2373675"/>
                      <a:pt x="2210799" y="2368601"/>
                      <a:pt x="2205015" y="2366636"/>
                    </a:cubicBezTo>
                    <a:cubicBezTo>
                      <a:pt x="2199722" y="2364836"/>
                      <a:pt x="2190556" y="2364836"/>
                      <a:pt x="2187664" y="2368055"/>
                    </a:cubicBezTo>
                    <a:cubicBezTo>
                      <a:pt x="2183735" y="2372475"/>
                      <a:pt x="2182808" y="2380823"/>
                      <a:pt x="2183135" y="2387316"/>
                    </a:cubicBezTo>
                    <a:cubicBezTo>
                      <a:pt x="2183353" y="2391463"/>
                      <a:pt x="2187773" y="2395773"/>
                      <a:pt x="2191101" y="2399265"/>
                    </a:cubicBezTo>
                    <a:cubicBezTo>
                      <a:pt x="2215000" y="2424910"/>
                      <a:pt x="2239008" y="2450391"/>
                      <a:pt x="2263125" y="2475818"/>
                    </a:cubicBezTo>
                    <a:cubicBezTo>
                      <a:pt x="2265308" y="2478110"/>
                      <a:pt x="2268036" y="2480183"/>
                      <a:pt x="2270928" y="2481493"/>
                    </a:cubicBezTo>
                    <a:cubicBezTo>
                      <a:pt x="2281568" y="2486403"/>
                      <a:pt x="2293190" y="2479419"/>
                      <a:pt x="2294117" y="2464141"/>
                    </a:cubicBezTo>
                    <a:close/>
                    <a:moveTo>
                      <a:pt x="2247084" y="1991675"/>
                    </a:moveTo>
                    <a:cubicBezTo>
                      <a:pt x="2245119" y="1987965"/>
                      <a:pt x="2242773" y="1980762"/>
                      <a:pt x="2238244" y="1975415"/>
                    </a:cubicBezTo>
                    <a:cubicBezTo>
                      <a:pt x="2218110" y="1951789"/>
                      <a:pt x="2197485" y="1928600"/>
                      <a:pt x="2176751" y="1905574"/>
                    </a:cubicBezTo>
                    <a:cubicBezTo>
                      <a:pt x="2172986" y="1901427"/>
                      <a:pt x="2167912" y="1898371"/>
                      <a:pt x="2163165" y="1895207"/>
                    </a:cubicBezTo>
                    <a:cubicBezTo>
                      <a:pt x="2156181" y="1890623"/>
                      <a:pt x="2149087" y="1891114"/>
                      <a:pt x="2142976" y="1896844"/>
                    </a:cubicBezTo>
                    <a:cubicBezTo>
                      <a:pt x="2135828" y="1903555"/>
                      <a:pt x="2136047" y="1911357"/>
                      <a:pt x="2141558" y="1918833"/>
                    </a:cubicBezTo>
                    <a:cubicBezTo>
                      <a:pt x="2145868" y="1924726"/>
                      <a:pt x="2150888" y="1930127"/>
                      <a:pt x="2155799" y="1935584"/>
                    </a:cubicBezTo>
                    <a:cubicBezTo>
                      <a:pt x="2174405" y="1956209"/>
                      <a:pt x="2193011" y="1976779"/>
                      <a:pt x="2211726" y="1997295"/>
                    </a:cubicBezTo>
                    <a:cubicBezTo>
                      <a:pt x="2215546" y="2001442"/>
                      <a:pt x="2219311" y="2006189"/>
                      <a:pt x="2224167" y="2008699"/>
                    </a:cubicBezTo>
                    <a:cubicBezTo>
                      <a:pt x="2234861" y="2014210"/>
                      <a:pt x="2246483" y="2006844"/>
                      <a:pt x="2247084" y="1991621"/>
                    </a:cubicBezTo>
                    <a:close/>
                    <a:moveTo>
                      <a:pt x="3800673" y="675001"/>
                    </a:moveTo>
                    <a:cubicBezTo>
                      <a:pt x="3822989" y="681603"/>
                      <a:pt x="3839358" y="675547"/>
                      <a:pt x="3851853" y="658741"/>
                    </a:cubicBezTo>
                    <a:cubicBezTo>
                      <a:pt x="3864458" y="641772"/>
                      <a:pt x="3865222" y="616072"/>
                      <a:pt x="3854254" y="598394"/>
                    </a:cubicBezTo>
                    <a:cubicBezTo>
                      <a:pt x="3843887" y="581588"/>
                      <a:pt x="3830847" y="576514"/>
                      <a:pt x="3807984" y="580824"/>
                    </a:cubicBezTo>
                    <a:cubicBezTo>
                      <a:pt x="3805638" y="611380"/>
                      <a:pt x="3803237" y="642099"/>
                      <a:pt x="3800673" y="675056"/>
                    </a:cubicBezTo>
                    <a:close/>
                    <a:moveTo>
                      <a:pt x="639695" y="541538"/>
                    </a:moveTo>
                    <a:cubicBezTo>
                      <a:pt x="643132" y="506290"/>
                      <a:pt x="587041" y="443269"/>
                      <a:pt x="540553" y="430065"/>
                    </a:cubicBezTo>
                    <a:cubicBezTo>
                      <a:pt x="549119" y="484629"/>
                      <a:pt x="598063" y="539683"/>
                      <a:pt x="639695" y="541538"/>
                    </a:cubicBezTo>
                    <a:close/>
                    <a:moveTo>
                      <a:pt x="1500381" y="1495310"/>
                    </a:moveTo>
                    <a:cubicBezTo>
                      <a:pt x="1489359" y="1505022"/>
                      <a:pt x="1491487" y="1512170"/>
                      <a:pt x="1495852" y="1519755"/>
                    </a:cubicBezTo>
                    <a:cubicBezTo>
                      <a:pt x="1531209" y="1581302"/>
                      <a:pt x="1566403" y="1642905"/>
                      <a:pt x="1602087" y="1704289"/>
                    </a:cubicBezTo>
                    <a:cubicBezTo>
                      <a:pt x="1606343" y="1711600"/>
                      <a:pt x="1609726" y="1726660"/>
                      <a:pt x="1621894" y="1718748"/>
                    </a:cubicBezTo>
                    <a:cubicBezTo>
                      <a:pt x="1631988" y="1712200"/>
                      <a:pt x="1621021" y="1702652"/>
                      <a:pt x="1617038" y="1695559"/>
                    </a:cubicBezTo>
                    <a:cubicBezTo>
                      <a:pt x="1582935" y="1635157"/>
                      <a:pt x="1548451" y="1574973"/>
                      <a:pt x="1513913" y="1514844"/>
                    </a:cubicBezTo>
                    <a:cubicBezTo>
                      <a:pt x="1510420" y="1508733"/>
                      <a:pt x="1505892" y="1503222"/>
                      <a:pt x="1500326" y="1495365"/>
                    </a:cubicBezTo>
                    <a:close/>
                    <a:moveTo>
                      <a:pt x="2135665" y="2295212"/>
                    </a:moveTo>
                    <a:cubicBezTo>
                      <a:pt x="2133646" y="2291393"/>
                      <a:pt x="2131409" y="2285064"/>
                      <a:pt x="2127426" y="2280098"/>
                    </a:cubicBezTo>
                    <a:cubicBezTo>
                      <a:pt x="2111002" y="2259746"/>
                      <a:pt x="2094687" y="2239230"/>
                      <a:pt x="2077118" y="2219860"/>
                    </a:cubicBezTo>
                    <a:cubicBezTo>
                      <a:pt x="2064186" y="2205619"/>
                      <a:pt x="2053928" y="2203928"/>
                      <a:pt x="2045471" y="2211403"/>
                    </a:cubicBezTo>
                    <a:cubicBezTo>
                      <a:pt x="2036686" y="2219205"/>
                      <a:pt x="2038050" y="2228536"/>
                      <a:pt x="2050655" y="2243541"/>
                    </a:cubicBezTo>
                    <a:cubicBezTo>
                      <a:pt x="2068006" y="2264220"/>
                      <a:pt x="2085466" y="2284791"/>
                      <a:pt x="2103145" y="2305198"/>
                    </a:cubicBezTo>
                    <a:cubicBezTo>
                      <a:pt x="2106200" y="2308744"/>
                      <a:pt x="2110238" y="2312291"/>
                      <a:pt x="2114494" y="2313873"/>
                    </a:cubicBezTo>
                    <a:cubicBezTo>
                      <a:pt x="2125625" y="2317911"/>
                      <a:pt x="2136538" y="2309235"/>
                      <a:pt x="2135719" y="2295267"/>
                    </a:cubicBezTo>
                    <a:close/>
                    <a:moveTo>
                      <a:pt x="2555422" y="2305962"/>
                    </a:moveTo>
                    <a:cubicBezTo>
                      <a:pt x="2541400" y="2305361"/>
                      <a:pt x="2532833" y="2316601"/>
                      <a:pt x="2537253" y="2327296"/>
                    </a:cubicBezTo>
                    <a:cubicBezTo>
                      <a:pt x="2539381" y="2332370"/>
                      <a:pt x="2543036" y="2337227"/>
                      <a:pt x="2547129" y="2340937"/>
                    </a:cubicBezTo>
                    <a:cubicBezTo>
                      <a:pt x="2568190" y="2360034"/>
                      <a:pt x="2589579" y="2378804"/>
                      <a:pt x="2610914" y="2397628"/>
                    </a:cubicBezTo>
                    <a:cubicBezTo>
                      <a:pt x="2619044" y="2404776"/>
                      <a:pt x="2627992" y="2407559"/>
                      <a:pt x="2636995" y="2399374"/>
                    </a:cubicBezTo>
                    <a:cubicBezTo>
                      <a:pt x="2644798" y="2392281"/>
                      <a:pt x="2644088" y="2382241"/>
                      <a:pt x="2633176" y="2371820"/>
                    </a:cubicBezTo>
                    <a:cubicBezTo>
                      <a:pt x="2612660" y="2352177"/>
                      <a:pt x="2591325" y="2333298"/>
                      <a:pt x="2569991" y="2314528"/>
                    </a:cubicBezTo>
                    <a:cubicBezTo>
                      <a:pt x="2565298" y="2310381"/>
                      <a:pt x="2558969" y="2307980"/>
                      <a:pt x="2555422" y="2305962"/>
                    </a:cubicBezTo>
                    <a:close/>
                    <a:moveTo>
                      <a:pt x="2391295" y="2568412"/>
                    </a:moveTo>
                    <a:cubicBezTo>
                      <a:pt x="2376508" y="2569285"/>
                      <a:pt x="2369361" y="2580416"/>
                      <a:pt x="2375417" y="2591056"/>
                    </a:cubicBezTo>
                    <a:cubicBezTo>
                      <a:pt x="2379291" y="2597931"/>
                      <a:pt x="2385621" y="2603551"/>
                      <a:pt x="2391404" y="2609117"/>
                    </a:cubicBezTo>
                    <a:cubicBezTo>
                      <a:pt x="2408865" y="2625977"/>
                      <a:pt x="2426761" y="2642455"/>
                      <a:pt x="2444222" y="2659370"/>
                    </a:cubicBezTo>
                    <a:cubicBezTo>
                      <a:pt x="2450770" y="2665699"/>
                      <a:pt x="2457426" y="2669137"/>
                      <a:pt x="2465720" y="2663353"/>
                    </a:cubicBezTo>
                    <a:cubicBezTo>
                      <a:pt x="2473086" y="2658170"/>
                      <a:pt x="2476142" y="2650858"/>
                      <a:pt x="2472868" y="2642128"/>
                    </a:cubicBezTo>
                    <a:cubicBezTo>
                      <a:pt x="2471176" y="2637654"/>
                      <a:pt x="2468994" y="2632797"/>
                      <a:pt x="2465611" y="2629633"/>
                    </a:cubicBezTo>
                    <a:cubicBezTo>
                      <a:pt x="2445422" y="2610808"/>
                      <a:pt x="2425016" y="2592257"/>
                      <a:pt x="2404227" y="2574142"/>
                    </a:cubicBezTo>
                    <a:cubicBezTo>
                      <a:pt x="2400244" y="2570650"/>
                      <a:pt x="2394187" y="2569613"/>
                      <a:pt x="2391295" y="2568412"/>
                    </a:cubicBezTo>
                    <a:close/>
                    <a:moveTo>
                      <a:pt x="1627568" y="466241"/>
                    </a:moveTo>
                    <a:cubicBezTo>
                      <a:pt x="1601760" y="458056"/>
                      <a:pt x="1578789" y="454564"/>
                      <a:pt x="1555381" y="461221"/>
                    </a:cubicBezTo>
                    <a:cubicBezTo>
                      <a:pt x="1535956" y="466732"/>
                      <a:pt x="1530609" y="481791"/>
                      <a:pt x="1541194" y="499088"/>
                    </a:cubicBezTo>
                    <a:cubicBezTo>
                      <a:pt x="1552052" y="516821"/>
                      <a:pt x="1573332" y="521514"/>
                      <a:pt x="1592375" y="509728"/>
                    </a:cubicBezTo>
                    <a:cubicBezTo>
                      <a:pt x="1608035" y="500016"/>
                      <a:pt x="1618293" y="485556"/>
                      <a:pt x="1627623" y="466241"/>
                    </a:cubicBezTo>
                    <a:close/>
                    <a:moveTo>
                      <a:pt x="2385239" y="1737245"/>
                    </a:moveTo>
                    <a:cubicBezTo>
                      <a:pt x="2390204" y="1733098"/>
                      <a:pt x="2397079" y="1730152"/>
                      <a:pt x="2397788" y="1726114"/>
                    </a:cubicBezTo>
                    <a:cubicBezTo>
                      <a:pt x="2398934" y="1719730"/>
                      <a:pt x="2398225" y="1710782"/>
                      <a:pt x="2394351" y="1706144"/>
                    </a:cubicBezTo>
                    <a:cubicBezTo>
                      <a:pt x="2377218" y="1685355"/>
                      <a:pt x="2358884" y="1665603"/>
                      <a:pt x="2340660" y="1645797"/>
                    </a:cubicBezTo>
                    <a:cubicBezTo>
                      <a:pt x="2333785" y="1638321"/>
                      <a:pt x="2325164" y="1636630"/>
                      <a:pt x="2316379" y="1642468"/>
                    </a:cubicBezTo>
                    <a:cubicBezTo>
                      <a:pt x="2308195" y="1647979"/>
                      <a:pt x="2307158" y="1657964"/>
                      <a:pt x="2315615" y="1668277"/>
                    </a:cubicBezTo>
                    <a:cubicBezTo>
                      <a:pt x="2332203" y="1688411"/>
                      <a:pt x="2349772" y="1707781"/>
                      <a:pt x="2367505" y="1726878"/>
                    </a:cubicBezTo>
                    <a:cubicBezTo>
                      <a:pt x="2371598" y="1731298"/>
                      <a:pt x="2378309" y="1733317"/>
                      <a:pt x="2385130" y="1737191"/>
                    </a:cubicBezTo>
                    <a:close/>
                    <a:moveTo>
                      <a:pt x="2560279" y="1892533"/>
                    </a:moveTo>
                    <a:cubicBezTo>
                      <a:pt x="2559024" y="1889805"/>
                      <a:pt x="2558041" y="1884512"/>
                      <a:pt x="2554931" y="1881238"/>
                    </a:cubicBezTo>
                    <a:cubicBezTo>
                      <a:pt x="2535943" y="1861050"/>
                      <a:pt x="2516791" y="1841025"/>
                      <a:pt x="2497039" y="1821655"/>
                    </a:cubicBezTo>
                    <a:cubicBezTo>
                      <a:pt x="2489946" y="1814671"/>
                      <a:pt x="2480561" y="1813743"/>
                      <a:pt x="2473031" y="1821655"/>
                    </a:cubicBezTo>
                    <a:cubicBezTo>
                      <a:pt x="2465447" y="1829567"/>
                      <a:pt x="2467357" y="1838679"/>
                      <a:pt x="2474014" y="1845881"/>
                    </a:cubicBezTo>
                    <a:cubicBezTo>
                      <a:pt x="2492292" y="1865579"/>
                      <a:pt x="2511117" y="1884840"/>
                      <a:pt x="2529996" y="1903937"/>
                    </a:cubicBezTo>
                    <a:cubicBezTo>
                      <a:pt x="2532724" y="1906720"/>
                      <a:pt x="2536707" y="1908793"/>
                      <a:pt x="2540527" y="1909830"/>
                    </a:cubicBezTo>
                    <a:cubicBezTo>
                      <a:pt x="2551112" y="1912831"/>
                      <a:pt x="2560442" y="1905356"/>
                      <a:pt x="2560279" y="1892588"/>
                    </a:cubicBezTo>
                    <a:close/>
                    <a:moveTo>
                      <a:pt x="3304635" y="843930"/>
                    </a:moveTo>
                    <a:cubicBezTo>
                      <a:pt x="3366401" y="895820"/>
                      <a:pt x="3433351" y="934342"/>
                      <a:pt x="3501446" y="974010"/>
                    </a:cubicBezTo>
                    <a:cubicBezTo>
                      <a:pt x="3510067" y="961242"/>
                      <a:pt x="3517433" y="950329"/>
                      <a:pt x="3526545" y="936797"/>
                    </a:cubicBezTo>
                    <a:cubicBezTo>
                      <a:pt x="3514978" y="935815"/>
                      <a:pt x="3507830" y="935051"/>
                      <a:pt x="3500628" y="934615"/>
                    </a:cubicBezTo>
                    <a:cubicBezTo>
                      <a:pt x="3455285" y="931886"/>
                      <a:pt x="3413981" y="916991"/>
                      <a:pt x="3378187" y="889600"/>
                    </a:cubicBezTo>
                    <a:cubicBezTo>
                      <a:pt x="3357617" y="873831"/>
                      <a:pt x="3340211" y="853970"/>
                      <a:pt x="3321222" y="836018"/>
                    </a:cubicBezTo>
                    <a:cubicBezTo>
                      <a:pt x="3319640" y="834490"/>
                      <a:pt x="3317130" y="833945"/>
                      <a:pt x="3314402" y="832635"/>
                    </a:cubicBezTo>
                    <a:cubicBezTo>
                      <a:pt x="3311619" y="835855"/>
                      <a:pt x="3309109" y="838746"/>
                      <a:pt x="3304635" y="843875"/>
                    </a:cubicBezTo>
                    <a:close/>
                    <a:moveTo>
                      <a:pt x="2739902" y="2038982"/>
                    </a:moveTo>
                    <a:cubicBezTo>
                      <a:pt x="2737719" y="2035544"/>
                      <a:pt x="2735155" y="2029324"/>
                      <a:pt x="2730735" y="2024850"/>
                    </a:cubicBezTo>
                    <a:cubicBezTo>
                      <a:pt x="2714584" y="2008590"/>
                      <a:pt x="2698052" y="1992712"/>
                      <a:pt x="2681246" y="1977161"/>
                    </a:cubicBezTo>
                    <a:cubicBezTo>
                      <a:pt x="2673607" y="1970068"/>
                      <a:pt x="2664604" y="1965976"/>
                      <a:pt x="2655056" y="1974488"/>
                    </a:cubicBezTo>
                    <a:cubicBezTo>
                      <a:pt x="2646817" y="1981854"/>
                      <a:pt x="2647471" y="1991130"/>
                      <a:pt x="2658111" y="2002151"/>
                    </a:cubicBezTo>
                    <a:cubicBezTo>
                      <a:pt x="2672843" y="2017484"/>
                      <a:pt x="2688121" y="2032325"/>
                      <a:pt x="2703617" y="2046839"/>
                    </a:cubicBezTo>
                    <a:cubicBezTo>
                      <a:pt x="2708255" y="2051204"/>
                      <a:pt x="2713984" y="2055242"/>
                      <a:pt x="2719986" y="2057206"/>
                    </a:cubicBezTo>
                    <a:cubicBezTo>
                      <a:pt x="2730026" y="2060535"/>
                      <a:pt x="2740284" y="2051913"/>
                      <a:pt x="2739902" y="2038927"/>
                    </a:cubicBezTo>
                    <a:close/>
                    <a:moveTo>
                      <a:pt x="1842222" y="1976397"/>
                    </a:moveTo>
                    <a:cubicBezTo>
                      <a:pt x="1839221" y="1969741"/>
                      <a:pt x="1837802" y="1964939"/>
                      <a:pt x="1835128" y="1961010"/>
                    </a:cubicBezTo>
                    <a:cubicBezTo>
                      <a:pt x="1823834" y="1944150"/>
                      <a:pt x="1812321" y="1927399"/>
                      <a:pt x="1800590" y="1910812"/>
                    </a:cubicBezTo>
                    <a:cubicBezTo>
                      <a:pt x="1797807" y="1906938"/>
                      <a:pt x="1794315" y="1902245"/>
                      <a:pt x="1790168" y="1900936"/>
                    </a:cubicBezTo>
                    <a:cubicBezTo>
                      <a:pt x="1784657" y="1899135"/>
                      <a:pt x="1775927" y="1897826"/>
                      <a:pt x="1772653" y="1900772"/>
                    </a:cubicBezTo>
                    <a:cubicBezTo>
                      <a:pt x="1768343" y="1904701"/>
                      <a:pt x="1764196" y="1915286"/>
                      <a:pt x="1766487" y="1918997"/>
                    </a:cubicBezTo>
                    <a:cubicBezTo>
                      <a:pt x="1780947" y="1942404"/>
                      <a:pt x="1796716" y="1965048"/>
                      <a:pt x="1813303" y="1986983"/>
                    </a:cubicBezTo>
                    <a:cubicBezTo>
                      <a:pt x="1815922" y="1990475"/>
                      <a:pt x="1825743" y="1991348"/>
                      <a:pt x="1830709" y="1989438"/>
                    </a:cubicBezTo>
                    <a:cubicBezTo>
                      <a:pt x="1835619" y="1987583"/>
                      <a:pt x="1838621" y="1980653"/>
                      <a:pt x="1842167" y="1976397"/>
                    </a:cubicBezTo>
                    <a:close/>
                    <a:moveTo>
                      <a:pt x="2868618" y="2201090"/>
                    </a:moveTo>
                    <a:cubicBezTo>
                      <a:pt x="2885478" y="2200927"/>
                      <a:pt x="2892898" y="2186631"/>
                      <a:pt x="2883295" y="2174627"/>
                    </a:cubicBezTo>
                    <a:cubicBezTo>
                      <a:pt x="2868181" y="2155693"/>
                      <a:pt x="2850830" y="2138397"/>
                      <a:pt x="2833533" y="2121318"/>
                    </a:cubicBezTo>
                    <a:cubicBezTo>
                      <a:pt x="2826494" y="2114389"/>
                      <a:pt x="2817000" y="2114225"/>
                      <a:pt x="2809689" y="2122355"/>
                    </a:cubicBezTo>
                    <a:cubicBezTo>
                      <a:pt x="2802214" y="2130703"/>
                      <a:pt x="2805106" y="2139161"/>
                      <a:pt x="2811653" y="2146418"/>
                    </a:cubicBezTo>
                    <a:cubicBezTo>
                      <a:pt x="2825840" y="2162077"/>
                      <a:pt x="2840190" y="2177628"/>
                      <a:pt x="2855086" y="2192633"/>
                    </a:cubicBezTo>
                    <a:cubicBezTo>
                      <a:pt x="2859396" y="2196998"/>
                      <a:pt x="2865671" y="2199344"/>
                      <a:pt x="2868618" y="2201145"/>
                    </a:cubicBezTo>
                    <a:close/>
                    <a:moveTo>
                      <a:pt x="2945498" y="1876382"/>
                    </a:moveTo>
                    <a:cubicBezTo>
                      <a:pt x="2943533" y="1873109"/>
                      <a:pt x="2941187" y="1866779"/>
                      <a:pt x="2936931" y="1862250"/>
                    </a:cubicBezTo>
                    <a:cubicBezTo>
                      <a:pt x="2923509" y="1847955"/>
                      <a:pt x="2909540" y="1834205"/>
                      <a:pt x="2895517" y="1820564"/>
                    </a:cubicBezTo>
                    <a:cubicBezTo>
                      <a:pt x="2892080" y="1817235"/>
                      <a:pt x="2887496" y="1813034"/>
                      <a:pt x="2883404" y="1812979"/>
                    </a:cubicBezTo>
                    <a:cubicBezTo>
                      <a:pt x="2876802" y="1812870"/>
                      <a:pt x="2868454" y="1814071"/>
                      <a:pt x="2864143" y="1818163"/>
                    </a:cubicBezTo>
                    <a:cubicBezTo>
                      <a:pt x="2861033" y="1821109"/>
                      <a:pt x="2860706" y="1832186"/>
                      <a:pt x="2863707" y="1835460"/>
                    </a:cubicBezTo>
                    <a:cubicBezTo>
                      <a:pt x="2881877" y="1855212"/>
                      <a:pt x="2900646" y="1874582"/>
                      <a:pt x="2920780" y="1892260"/>
                    </a:cubicBezTo>
                    <a:cubicBezTo>
                      <a:pt x="2930274" y="1900608"/>
                      <a:pt x="2945061" y="1891769"/>
                      <a:pt x="2945443" y="1876382"/>
                    </a:cubicBezTo>
                    <a:close/>
                    <a:moveTo>
                      <a:pt x="2172986" y="1481778"/>
                    </a:moveTo>
                    <a:cubicBezTo>
                      <a:pt x="2158199" y="1481014"/>
                      <a:pt x="2148705" y="1494383"/>
                      <a:pt x="2156399" y="1505132"/>
                    </a:cubicBezTo>
                    <a:cubicBezTo>
                      <a:pt x="2170476" y="1524938"/>
                      <a:pt x="2186409" y="1543654"/>
                      <a:pt x="2203324" y="1561168"/>
                    </a:cubicBezTo>
                    <a:cubicBezTo>
                      <a:pt x="2211945" y="1570117"/>
                      <a:pt x="2226349" y="1565534"/>
                      <a:pt x="2228532" y="1554457"/>
                    </a:cubicBezTo>
                    <a:cubicBezTo>
                      <a:pt x="2229623" y="1548783"/>
                      <a:pt x="2228150" y="1540871"/>
                      <a:pt x="2224658" y="1536342"/>
                    </a:cubicBezTo>
                    <a:cubicBezTo>
                      <a:pt x="2211781" y="1519591"/>
                      <a:pt x="2197758" y="1503658"/>
                      <a:pt x="2183681" y="1487835"/>
                    </a:cubicBezTo>
                    <a:cubicBezTo>
                      <a:pt x="2180680" y="1484507"/>
                      <a:pt x="2175496" y="1483088"/>
                      <a:pt x="2173041" y="1481724"/>
                    </a:cubicBezTo>
                    <a:close/>
                    <a:moveTo>
                      <a:pt x="4758210" y="368026"/>
                    </a:moveTo>
                    <a:cubicBezTo>
                      <a:pt x="4766558" y="361915"/>
                      <a:pt x="4773160" y="357168"/>
                      <a:pt x="4779653" y="352257"/>
                    </a:cubicBezTo>
                    <a:cubicBezTo>
                      <a:pt x="4782272" y="350293"/>
                      <a:pt x="4784509" y="347892"/>
                      <a:pt x="4786910" y="345710"/>
                    </a:cubicBezTo>
                    <a:cubicBezTo>
                      <a:pt x="4795531" y="337743"/>
                      <a:pt x="4797768" y="327758"/>
                      <a:pt x="4796022" y="316627"/>
                    </a:cubicBezTo>
                    <a:cubicBezTo>
                      <a:pt x="4793457" y="300422"/>
                      <a:pt x="4784891" y="295020"/>
                      <a:pt x="4769995" y="301786"/>
                    </a:cubicBezTo>
                    <a:cubicBezTo>
                      <a:pt x="4750516" y="310625"/>
                      <a:pt x="4734311" y="324048"/>
                      <a:pt x="4719469" y="342272"/>
                    </a:cubicBezTo>
                    <a:cubicBezTo>
                      <a:pt x="4732455" y="350893"/>
                      <a:pt x="4744514" y="358969"/>
                      <a:pt x="4758155" y="368026"/>
                    </a:cubicBezTo>
                    <a:close/>
                    <a:moveTo>
                      <a:pt x="2349172" y="1352517"/>
                    </a:moveTo>
                    <a:cubicBezTo>
                      <a:pt x="2346007" y="1355191"/>
                      <a:pt x="2339078" y="1358246"/>
                      <a:pt x="2338478" y="1362230"/>
                    </a:cubicBezTo>
                    <a:cubicBezTo>
                      <a:pt x="2337550" y="1368613"/>
                      <a:pt x="2338641" y="1378108"/>
                      <a:pt x="2342843" y="1381818"/>
                    </a:cubicBezTo>
                    <a:cubicBezTo>
                      <a:pt x="2358666" y="1395786"/>
                      <a:pt x="2375963" y="1408227"/>
                      <a:pt x="2392987" y="1420722"/>
                    </a:cubicBezTo>
                    <a:cubicBezTo>
                      <a:pt x="2399643" y="1425632"/>
                      <a:pt x="2407064" y="1424923"/>
                      <a:pt x="2413121" y="1419085"/>
                    </a:cubicBezTo>
                    <a:cubicBezTo>
                      <a:pt x="2420159" y="1412319"/>
                      <a:pt x="2420760" y="1402443"/>
                      <a:pt x="2414485" y="1397096"/>
                    </a:cubicBezTo>
                    <a:cubicBezTo>
                      <a:pt x="2396697" y="1381872"/>
                      <a:pt x="2377327" y="1368450"/>
                      <a:pt x="2358393" y="1354536"/>
                    </a:cubicBezTo>
                    <a:cubicBezTo>
                      <a:pt x="2356593" y="1353227"/>
                      <a:pt x="2353701" y="1353445"/>
                      <a:pt x="2349118" y="1352463"/>
                    </a:cubicBezTo>
                    <a:close/>
                    <a:moveTo>
                      <a:pt x="2690304" y="1646015"/>
                    </a:moveTo>
                    <a:cubicBezTo>
                      <a:pt x="2686157" y="1649507"/>
                      <a:pt x="2679118" y="1652508"/>
                      <a:pt x="2678518" y="1656491"/>
                    </a:cubicBezTo>
                    <a:cubicBezTo>
                      <a:pt x="2677536" y="1662875"/>
                      <a:pt x="2678627" y="1671987"/>
                      <a:pt x="2682719" y="1676243"/>
                    </a:cubicBezTo>
                    <a:cubicBezTo>
                      <a:pt x="2696197" y="1690320"/>
                      <a:pt x="2711092" y="1703034"/>
                      <a:pt x="2725988" y="1715638"/>
                    </a:cubicBezTo>
                    <a:cubicBezTo>
                      <a:pt x="2733627" y="1722076"/>
                      <a:pt x="2742685" y="1722731"/>
                      <a:pt x="2750160" y="1715038"/>
                    </a:cubicBezTo>
                    <a:cubicBezTo>
                      <a:pt x="2757908" y="1706962"/>
                      <a:pt x="2755671" y="1697905"/>
                      <a:pt x="2748632" y="1691139"/>
                    </a:cubicBezTo>
                    <a:cubicBezTo>
                      <a:pt x="2734609" y="1677607"/>
                      <a:pt x="2719877" y="1664785"/>
                      <a:pt x="2704981" y="1652180"/>
                    </a:cubicBezTo>
                    <a:cubicBezTo>
                      <a:pt x="2701489" y="1649234"/>
                      <a:pt x="2696197" y="1648416"/>
                      <a:pt x="2690304" y="1646069"/>
                    </a:cubicBezTo>
                    <a:close/>
                    <a:moveTo>
                      <a:pt x="2588543" y="1560896"/>
                    </a:moveTo>
                    <a:cubicBezTo>
                      <a:pt x="2588215" y="1559313"/>
                      <a:pt x="2588379" y="1557403"/>
                      <a:pt x="2587506" y="1556203"/>
                    </a:cubicBezTo>
                    <a:cubicBezTo>
                      <a:pt x="2572610" y="1535687"/>
                      <a:pt x="2554822" y="1518009"/>
                      <a:pt x="2531578" y="1507369"/>
                    </a:cubicBezTo>
                    <a:cubicBezTo>
                      <a:pt x="2527486" y="1505514"/>
                      <a:pt x="2518046" y="1508897"/>
                      <a:pt x="2515045" y="1512825"/>
                    </a:cubicBezTo>
                    <a:cubicBezTo>
                      <a:pt x="2512099" y="1516699"/>
                      <a:pt x="2511608" y="1527012"/>
                      <a:pt x="2514554" y="1530013"/>
                    </a:cubicBezTo>
                    <a:cubicBezTo>
                      <a:pt x="2530432" y="1546109"/>
                      <a:pt x="2546747" y="1562041"/>
                      <a:pt x="2564917" y="1575410"/>
                    </a:cubicBezTo>
                    <a:cubicBezTo>
                      <a:pt x="2575393" y="1583103"/>
                      <a:pt x="2589143" y="1573282"/>
                      <a:pt x="2588543" y="1560896"/>
                    </a:cubicBezTo>
                    <a:close/>
                    <a:moveTo>
                      <a:pt x="1975575" y="2130703"/>
                    </a:moveTo>
                    <a:cubicBezTo>
                      <a:pt x="1975684" y="2114662"/>
                      <a:pt x="1941527" y="2067246"/>
                      <a:pt x="1928978" y="2064354"/>
                    </a:cubicBezTo>
                    <a:cubicBezTo>
                      <a:pt x="1924176" y="2063263"/>
                      <a:pt x="1916374" y="2064463"/>
                      <a:pt x="1913755" y="2067682"/>
                    </a:cubicBezTo>
                    <a:cubicBezTo>
                      <a:pt x="1910317" y="2071938"/>
                      <a:pt x="1907589" y="2081160"/>
                      <a:pt x="1909935" y="2084870"/>
                    </a:cubicBezTo>
                    <a:cubicBezTo>
                      <a:pt x="1922157" y="2103913"/>
                      <a:pt x="1935525" y="2122355"/>
                      <a:pt x="1949876" y="2139815"/>
                    </a:cubicBezTo>
                    <a:cubicBezTo>
                      <a:pt x="1952549" y="2143089"/>
                      <a:pt x="1962262" y="2142871"/>
                      <a:pt x="1967500" y="2140961"/>
                    </a:cubicBezTo>
                    <a:cubicBezTo>
                      <a:pt x="1971647" y="2139433"/>
                      <a:pt x="1973938" y="2132831"/>
                      <a:pt x="1975521" y="2130649"/>
                    </a:cubicBezTo>
                    <a:close/>
                    <a:moveTo>
                      <a:pt x="1991562" y="1708708"/>
                    </a:moveTo>
                    <a:cubicBezTo>
                      <a:pt x="1978849" y="1708381"/>
                      <a:pt x="1971483" y="1715747"/>
                      <a:pt x="1972956" y="1725569"/>
                    </a:cubicBezTo>
                    <a:cubicBezTo>
                      <a:pt x="1973665" y="1730152"/>
                      <a:pt x="1975793" y="1735063"/>
                      <a:pt x="1978740" y="1738609"/>
                    </a:cubicBezTo>
                    <a:cubicBezTo>
                      <a:pt x="1989489" y="1751759"/>
                      <a:pt x="2000784" y="1764472"/>
                      <a:pt x="2012024" y="1777186"/>
                    </a:cubicBezTo>
                    <a:cubicBezTo>
                      <a:pt x="2018680" y="1784715"/>
                      <a:pt x="2026810" y="1787225"/>
                      <a:pt x="2035813" y="1781715"/>
                    </a:cubicBezTo>
                    <a:cubicBezTo>
                      <a:pt x="2044107" y="1776695"/>
                      <a:pt x="2045908" y="1766655"/>
                      <a:pt x="2038159" y="1756179"/>
                    </a:cubicBezTo>
                    <a:cubicBezTo>
                      <a:pt x="2027683" y="1741883"/>
                      <a:pt x="2015679" y="1728624"/>
                      <a:pt x="2003621" y="1715583"/>
                    </a:cubicBezTo>
                    <a:cubicBezTo>
                      <a:pt x="2000074" y="1711764"/>
                      <a:pt x="1994127" y="1710127"/>
                      <a:pt x="1991508" y="1708654"/>
                    </a:cubicBezTo>
                    <a:close/>
                    <a:moveTo>
                      <a:pt x="4962987" y="78785"/>
                    </a:moveTo>
                    <a:cubicBezTo>
                      <a:pt x="4984485" y="83750"/>
                      <a:pt x="4999981" y="88115"/>
                      <a:pt x="5015804" y="90570"/>
                    </a:cubicBezTo>
                    <a:cubicBezTo>
                      <a:pt x="5022134" y="91553"/>
                      <a:pt x="5030809" y="90352"/>
                      <a:pt x="5035556" y="86587"/>
                    </a:cubicBezTo>
                    <a:cubicBezTo>
                      <a:pt x="5047560" y="77093"/>
                      <a:pt x="5058146" y="65798"/>
                      <a:pt x="5068840" y="54777"/>
                    </a:cubicBezTo>
                    <a:cubicBezTo>
                      <a:pt x="5071022" y="52540"/>
                      <a:pt x="5071241" y="48393"/>
                      <a:pt x="5073205" y="42554"/>
                    </a:cubicBezTo>
                    <a:cubicBezTo>
                      <a:pt x="5033647" y="46374"/>
                      <a:pt x="5000254" y="59196"/>
                      <a:pt x="4963041" y="78785"/>
                    </a:cubicBezTo>
                    <a:close/>
                    <a:moveTo>
                      <a:pt x="1329378" y="1195756"/>
                    </a:moveTo>
                    <a:cubicBezTo>
                      <a:pt x="1298659" y="1142556"/>
                      <a:pt x="1268485" y="1090285"/>
                      <a:pt x="1237275" y="1036157"/>
                    </a:cubicBezTo>
                    <a:cubicBezTo>
                      <a:pt x="1228818" y="1046906"/>
                      <a:pt x="1230509" y="1053290"/>
                      <a:pt x="1235256" y="1061257"/>
                    </a:cubicBezTo>
                    <a:cubicBezTo>
                      <a:pt x="1253099" y="1091376"/>
                      <a:pt x="1269904" y="1122041"/>
                      <a:pt x="1287201" y="1152487"/>
                    </a:cubicBezTo>
                    <a:cubicBezTo>
                      <a:pt x="1296804" y="1169347"/>
                      <a:pt x="1306571" y="1186153"/>
                      <a:pt x="1316829" y="1204050"/>
                    </a:cubicBezTo>
                    <a:cubicBezTo>
                      <a:pt x="1321412" y="1200994"/>
                      <a:pt x="1324631" y="1198866"/>
                      <a:pt x="1329324" y="1195701"/>
                    </a:cubicBezTo>
                    <a:close/>
                    <a:moveTo>
                      <a:pt x="4797768" y="540884"/>
                    </a:moveTo>
                    <a:cubicBezTo>
                      <a:pt x="4805516" y="545031"/>
                      <a:pt x="4809990" y="549177"/>
                      <a:pt x="4814846" y="549723"/>
                    </a:cubicBezTo>
                    <a:cubicBezTo>
                      <a:pt x="4836235" y="552069"/>
                      <a:pt x="4857133" y="548795"/>
                      <a:pt x="4876067" y="538428"/>
                    </a:cubicBezTo>
                    <a:cubicBezTo>
                      <a:pt x="4893527" y="528880"/>
                      <a:pt x="4893418" y="518458"/>
                      <a:pt x="4875739" y="502580"/>
                    </a:cubicBezTo>
                    <a:cubicBezTo>
                      <a:pt x="4855278" y="522550"/>
                      <a:pt x="4821012" y="514366"/>
                      <a:pt x="4797768" y="540884"/>
                    </a:cubicBezTo>
                    <a:close/>
                    <a:moveTo>
                      <a:pt x="4879450" y="442778"/>
                    </a:moveTo>
                    <a:cubicBezTo>
                      <a:pt x="4855551" y="437049"/>
                      <a:pt x="4834926" y="445616"/>
                      <a:pt x="4814246" y="451836"/>
                    </a:cubicBezTo>
                    <a:cubicBezTo>
                      <a:pt x="4803934" y="454946"/>
                      <a:pt x="4802733" y="465313"/>
                      <a:pt x="4804316" y="474098"/>
                    </a:cubicBezTo>
                    <a:cubicBezTo>
                      <a:pt x="4806007" y="483374"/>
                      <a:pt x="4813973" y="487630"/>
                      <a:pt x="4822922" y="485720"/>
                    </a:cubicBezTo>
                    <a:cubicBezTo>
                      <a:pt x="4844038" y="481300"/>
                      <a:pt x="4863190" y="472679"/>
                      <a:pt x="4876449" y="454673"/>
                    </a:cubicBezTo>
                    <a:cubicBezTo>
                      <a:pt x="4878522" y="451836"/>
                      <a:pt x="4878413" y="447307"/>
                      <a:pt x="4879450" y="442778"/>
                    </a:cubicBezTo>
                    <a:close/>
                    <a:moveTo>
                      <a:pt x="4801642" y="414514"/>
                    </a:moveTo>
                    <a:cubicBezTo>
                      <a:pt x="4820903" y="404693"/>
                      <a:pt x="4840382" y="399782"/>
                      <a:pt x="4849549" y="380139"/>
                    </a:cubicBezTo>
                    <a:cubicBezTo>
                      <a:pt x="4830452" y="367371"/>
                      <a:pt x="4813046" y="371791"/>
                      <a:pt x="4787292" y="395799"/>
                    </a:cubicBezTo>
                    <a:cubicBezTo>
                      <a:pt x="4791548" y="401365"/>
                      <a:pt x="4795913" y="407039"/>
                      <a:pt x="4801642" y="414514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1" name="Free-form: Shape 40">
                <a:extLst>
                  <a:ext uri="{FF2B5EF4-FFF2-40B4-BE49-F238E27FC236}">
                    <a16:creationId xmlns:a16="http://schemas.microsoft.com/office/drawing/2014/main" id="{D6332CC7-916E-97AD-4A37-AB7DE3148AD4}"/>
                  </a:ext>
                </a:extLst>
              </p:cNvPr>
              <p:cNvSpPr/>
              <p:nvPr/>
            </p:nvSpPr>
            <p:spPr>
              <a:xfrm>
                <a:off x="9269840" y="5024428"/>
                <a:ext cx="1825196" cy="903970"/>
              </a:xfrm>
              <a:custGeom>
                <a:avLst/>
                <a:gdLst>
                  <a:gd name="csX0" fmla="*/ 1197227 w 1825196"/>
                  <a:gd name="csY0" fmla="*/ 403895 h 903970"/>
                  <a:gd name="csX1" fmla="*/ 1427267 w 1825196"/>
                  <a:gd name="csY1" fmla="*/ 407659 h 903970"/>
                  <a:gd name="csX2" fmla="*/ 1790715 w 1825196"/>
                  <a:gd name="csY2" fmla="*/ 725820 h 903970"/>
                  <a:gd name="csX3" fmla="*/ 1825145 w 1825196"/>
                  <a:gd name="csY3" fmla="*/ 880453 h 903970"/>
                  <a:gd name="csX4" fmla="*/ 1807030 w 1825196"/>
                  <a:gd name="csY4" fmla="*/ 903043 h 903970"/>
                  <a:gd name="csX5" fmla="*/ 1787441 w 1825196"/>
                  <a:gd name="csY5" fmla="*/ 903915 h 903970"/>
                  <a:gd name="csX6" fmla="*/ 763337 w 1825196"/>
                  <a:gd name="csY6" fmla="*/ 895840 h 903970"/>
                  <a:gd name="csX7" fmla="*/ 33986 w 1825196"/>
                  <a:gd name="csY7" fmla="*/ 890111 h 903970"/>
                  <a:gd name="csX8" fmla="*/ 865 w 1825196"/>
                  <a:gd name="csY8" fmla="*/ 888038 h 903970"/>
                  <a:gd name="csX9" fmla="*/ 8341 w 1825196"/>
                  <a:gd name="csY9" fmla="*/ 816668 h 903970"/>
                  <a:gd name="csX10" fmla="*/ 98425 w 1825196"/>
                  <a:gd name="csY10" fmla="*/ 638573 h 903970"/>
                  <a:gd name="csX11" fmla="*/ 214427 w 1825196"/>
                  <a:gd name="csY11" fmla="*/ 560656 h 903970"/>
                  <a:gd name="csX12" fmla="*/ 221793 w 1825196"/>
                  <a:gd name="csY12" fmla="*/ 557164 h 903970"/>
                  <a:gd name="csX13" fmla="*/ 268936 w 1825196"/>
                  <a:gd name="csY13" fmla="*/ 247242 h 903970"/>
                  <a:gd name="csX14" fmla="*/ 543664 w 1825196"/>
                  <a:gd name="csY14" fmla="*/ 183512 h 903970"/>
                  <a:gd name="csX15" fmla="*/ 550212 w 1825196"/>
                  <a:gd name="csY15" fmla="*/ 170744 h 903970"/>
                  <a:gd name="csX16" fmla="*/ 750187 w 1825196"/>
                  <a:gd name="csY16" fmla="*/ 5635 h 903970"/>
                  <a:gd name="csX17" fmla="*/ 1173601 w 1825196"/>
                  <a:gd name="csY17" fmla="*/ 264430 h 903970"/>
                  <a:gd name="csX18" fmla="*/ 1194444 w 1825196"/>
                  <a:gd name="csY18" fmla="*/ 370011 h 903970"/>
                  <a:gd name="csX19" fmla="*/ 1197172 w 1825196"/>
                  <a:gd name="csY19" fmla="*/ 403895 h 903970"/>
                  <a:gd name="csX20" fmla="*/ 41243 w 1825196"/>
                  <a:gd name="csY20" fmla="*/ 850498 h 903970"/>
                  <a:gd name="csX21" fmla="*/ 1785859 w 1825196"/>
                  <a:gd name="csY21" fmla="*/ 863265 h 903970"/>
                  <a:gd name="csX22" fmla="*/ 1785804 w 1825196"/>
                  <a:gd name="csY22" fmla="*/ 843077 h 903970"/>
                  <a:gd name="csX23" fmla="*/ 1752521 w 1825196"/>
                  <a:gd name="csY23" fmla="*/ 733240 h 903970"/>
                  <a:gd name="csX24" fmla="*/ 1319831 w 1825196"/>
                  <a:gd name="csY24" fmla="*/ 425884 h 903970"/>
                  <a:gd name="csX25" fmla="*/ 1211523 w 1825196"/>
                  <a:gd name="csY25" fmla="*/ 440670 h 903970"/>
                  <a:gd name="csX26" fmla="*/ 1189915 w 1825196"/>
                  <a:gd name="csY26" fmla="*/ 467352 h 903970"/>
                  <a:gd name="csX27" fmla="*/ 1174092 w 1825196"/>
                  <a:gd name="csY27" fmla="*/ 521261 h 903970"/>
                  <a:gd name="csX28" fmla="*/ 1157614 w 1825196"/>
                  <a:gd name="csY28" fmla="*/ 545269 h 903970"/>
                  <a:gd name="csX29" fmla="*/ 1128640 w 1825196"/>
                  <a:gd name="csY29" fmla="*/ 552744 h 903970"/>
                  <a:gd name="csX30" fmla="*/ 1110689 w 1825196"/>
                  <a:gd name="csY30" fmla="*/ 528409 h 903970"/>
                  <a:gd name="csX31" fmla="*/ 1113417 w 1825196"/>
                  <a:gd name="csY31" fmla="*/ 497035 h 903970"/>
                  <a:gd name="csX32" fmla="*/ 1138735 w 1825196"/>
                  <a:gd name="csY32" fmla="*/ 450110 h 903970"/>
                  <a:gd name="csX33" fmla="*/ 1157123 w 1825196"/>
                  <a:gd name="csY33" fmla="*/ 394510 h 903970"/>
                  <a:gd name="csX34" fmla="*/ 1154886 w 1825196"/>
                  <a:gd name="csY34" fmla="*/ 360189 h 903970"/>
                  <a:gd name="csX35" fmla="*/ 784890 w 1825196"/>
                  <a:gd name="csY35" fmla="*/ 39683 h 903970"/>
                  <a:gd name="csX36" fmla="*/ 613124 w 1825196"/>
                  <a:gd name="csY36" fmla="*/ 131295 h 903970"/>
                  <a:gd name="csX37" fmla="*/ 582459 w 1825196"/>
                  <a:gd name="csY37" fmla="*/ 202991 h 903970"/>
                  <a:gd name="csX38" fmla="*/ 602538 w 1825196"/>
                  <a:gd name="csY38" fmla="*/ 218378 h 903970"/>
                  <a:gd name="csX39" fmla="*/ 664959 w 1825196"/>
                  <a:gd name="csY39" fmla="*/ 307317 h 903970"/>
                  <a:gd name="csX40" fmla="*/ 665450 w 1825196"/>
                  <a:gd name="csY40" fmla="*/ 367773 h 903970"/>
                  <a:gd name="csX41" fmla="*/ 593590 w 1825196"/>
                  <a:gd name="csY41" fmla="*/ 390690 h 903970"/>
                  <a:gd name="csX42" fmla="*/ 566144 w 1825196"/>
                  <a:gd name="csY42" fmla="*/ 359753 h 903970"/>
                  <a:gd name="csX43" fmla="*/ 540118 w 1825196"/>
                  <a:gd name="csY43" fmla="*/ 283746 h 903970"/>
                  <a:gd name="csX44" fmla="*/ 535861 w 1825196"/>
                  <a:gd name="csY44" fmla="*/ 222525 h 903970"/>
                  <a:gd name="csX45" fmla="*/ 313133 w 1825196"/>
                  <a:gd name="csY45" fmla="*/ 256955 h 903970"/>
                  <a:gd name="csX46" fmla="*/ 234561 w 1825196"/>
                  <a:gd name="csY46" fmla="*/ 387416 h 903970"/>
                  <a:gd name="csX47" fmla="*/ 256005 w 1825196"/>
                  <a:gd name="csY47" fmla="*/ 536702 h 903970"/>
                  <a:gd name="csX48" fmla="*/ 290271 w 1825196"/>
                  <a:gd name="csY48" fmla="*/ 560274 h 903970"/>
                  <a:gd name="csX49" fmla="*/ 378446 w 1825196"/>
                  <a:gd name="csY49" fmla="*/ 600378 h 903970"/>
                  <a:gd name="csX50" fmla="*/ 403654 w 1825196"/>
                  <a:gd name="csY50" fmla="*/ 632898 h 903970"/>
                  <a:gd name="csX51" fmla="*/ 378009 w 1825196"/>
                  <a:gd name="csY51" fmla="*/ 673875 h 903970"/>
                  <a:gd name="csX52" fmla="*/ 342543 w 1825196"/>
                  <a:gd name="csY52" fmla="*/ 666018 h 903970"/>
                  <a:gd name="csX53" fmla="*/ 263698 w 1825196"/>
                  <a:gd name="csY53" fmla="*/ 608672 h 903970"/>
                  <a:gd name="csX54" fmla="*/ 226977 w 1825196"/>
                  <a:gd name="csY54" fmla="*/ 597541 h 903970"/>
                  <a:gd name="csX55" fmla="*/ 155826 w 1825196"/>
                  <a:gd name="csY55" fmla="*/ 633989 h 903970"/>
                  <a:gd name="csX56" fmla="*/ 41352 w 1825196"/>
                  <a:gd name="csY56" fmla="*/ 850389 h 903970"/>
                  <a:gd name="csX57" fmla="*/ 622618 w 1825196"/>
                  <a:gd name="csY57" fmla="*/ 365591 h 903970"/>
                  <a:gd name="csX58" fmla="*/ 575693 w 1825196"/>
                  <a:gd name="csY58" fmla="*/ 251553 h 903970"/>
                  <a:gd name="csX59" fmla="*/ 622618 w 1825196"/>
                  <a:gd name="csY59" fmla="*/ 365591 h 90397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</a:cxnLst>
                <a:rect l="l" t="t" r="r" b="b"/>
                <a:pathLst>
                  <a:path w="1825196" h="903970">
                    <a:moveTo>
                      <a:pt x="1197227" y="403895"/>
                    </a:moveTo>
                    <a:cubicBezTo>
                      <a:pt x="1276944" y="375849"/>
                      <a:pt x="1352679" y="383761"/>
                      <a:pt x="1427267" y="407659"/>
                    </a:cubicBezTo>
                    <a:cubicBezTo>
                      <a:pt x="1594177" y="461077"/>
                      <a:pt x="1717000" y="565621"/>
                      <a:pt x="1790715" y="725820"/>
                    </a:cubicBezTo>
                    <a:cubicBezTo>
                      <a:pt x="1813304" y="774927"/>
                      <a:pt x="1822089" y="827035"/>
                      <a:pt x="1825145" y="880453"/>
                    </a:cubicBezTo>
                    <a:cubicBezTo>
                      <a:pt x="1825854" y="892457"/>
                      <a:pt x="1819306" y="900587"/>
                      <a:pt x="1807030" y="903043"/>
                    </a:cubicBezTo>
                    <a:cubicBezTo>
                      <a:pt x="1800700" y="904297"/>
                      <a:pt x="1793989" y="903915"/>
                      <a:pt x="1787441" y="903915"/>
                    </a:cubicBezTo>
                    <a:cubicBezTo>
                      <a:pt x="1446091" y="901242"/>
                      <a:pt x="1104687" y="898514"/>
                      <a:pt x="763337" y="895840"/>
                    </a:cubicBezTo>
                    <a:cubicBezTo>
                      <a:pt x="520202" y="893930"/>
                      <a:pt x="277121" y="892075"/>
                      <a:pt x="33986" y="890111"/>
                    </a:cubicBezTo>
                    <a:cubicBezTo>
                      <a:pt x="23564" y="890002"/>
                      <a:pt x="13197" y="888856"/>
                      <a:pt x="865" y="888038"/>
                    </a:cubicBezTo>
                    <a:cubicBezTo>
                      <a:pt x="-1917" y="862393"/>
                      <a:pt x="2393" y="839094"/>
                      <a:pt x="8341" y="816668"/>
                    </a:cubicBezTo>
                    <a:cubicBezTo>
                      <a:pt x="25692" y="751083"/>
                      <a:pt x="54884" y="691172"/>
                      <a:pt x="98425" y="638573"/>
                    </a:cubicBezTo>
                    <a:cubicBezTo>
                      <a:pt x="129472" y="601087"/>
                      <a:pt x="166084" y="572278"/>
                      <a:pt x="214427" y="560656"/>
                    </a:cubicBezTo>
                    <a:cubicBezTo>
                      <a:pt x="216664" y="560110"/>
                      <a:pt x="218629" y="558691"/>
                      <a:pt x="221793" y="557164"/>
                    </a:cubicBezTo>
                    <a:cubicBezTo>
                      <a:pt x="163519" y="442526"/>
                      <a:pt x="186054" y="338746"/>
                      <a:pt x="268936" y="247242"/>
                    </a:cubicBezTo>
                    <a:cubicBezTo>
                      <a:pt x="343961" y="164470"/>
                      <a:pt x="437865" y="147391"/>
                      <a:pt x="543664" y="183512"/>
                    </a:cubicBezTo>
                    <a:cubicBezTo>
                      <a:pt x="546011" y="178984"/>
                      <a:pt x="548629" y="175055"/>
                      <a:pt x="550212" y="170744"/>
                    </a:cubicBezTo>
                    <a:cubicBezTo>
                      <a:pt x="584805" y="76840"/>
                      <a:pt x="653774" y="23150"/>
                      <a:pt x="750187" y="5635"/>
                    </a:cubicBezTo>
                    <a:cubicBezTo>
                      <a:pt x="930465" y="-27103"/>
                      <a:pt x="1113799" y="85898"/>
                      <a:pt x="1173601" y="264430"/>
                    </a:cubicBezTo>
                    <a:cubicBezTo>
                      <a:pt x="1185059" y="298696"/>
                      <a:pt x="1192589" y="333780"/>
                      <a:pt x="1194444" y="370011"/>
                    </a:cubicBezTo>
                    <a:cubicBezTo>
                      <a:pt x="1194990" y="380432"/>
                      <a:pt x="1196081" y="390854"/>
                      <a:pt x="1197172" y="403895"/>
                    </a:cubicBezTo>
                    <a:close/>
                    <a:moveTo>
                      <a:pt x="41243" y="850498"/>
                    </a:moveTo>
                    <a:cubicBezTo>
                      <a:pt x="624364" y="854754"/>
                      <a:pt x="1204539" y="859010"/>
                      <a:pt x="1785859" y="863265"/>
                    </a:cubicBezTo>
                    <a:cubicBezTo>
                      <a:pt x="1785859" y="854263"/>
                      <a:pt x="1786296" y="848588"/>
                      <a:pt x="1785804" y="843077"/>
                    </a:cubicBezTo>
                    <a:cubicBezTo>
                      <a:pt x="1782258" y="804228"/>
                      <a:pt x="1770035" y="767670"/>
                      <a:pt x="1752521" y="733240"/>
                    </a:cubicBezTo>
                    <a:cubicBezTo>
                      <a:pt x="1662109" y="555308"/>
                      <a:pt x="1519097" y="450710"/>
                      <a:pt x="1319831" y="425884"/>
                    </a:cubicBezTo>
                    <a:cubicBezTo>
                      <a:pt x="1282783" y="421246"/>
                      <a:pt x="1246443" y="426375"/>
                      <a:pt x="1211523" y="440670"/>
                    </a:cubicBezTo>
                    <a:cubicBezTo>
                      <a:pt x="1198973" y="445799"/>
                      <a:pt x="1192535" y="453656"/>
                      <a:pt x="1189915" y="467352"/>
                    </a:cubicBezTo>
                    <a:cubicBezTo>
                      <a:pt x="1186369" y="485685"/>
                      <a:pt x="1180694" y="503746"/>
                      <a:pt x="1174092" y="521261"/>
                    </a:cubicBezTo>
                    <a:cubicBezTo>
                      <a:pt x="1170764" y="530100"/>
                      <a:pt x="1164271" y="538339"/>
                      <a:pt x="1157614" y="545269"/>
                    </a:cubicBezTo>
                    <a:cubicBezTo>
                      <a:pt x="1150029" y="553180"/>
                      <a:pt x="1140208" y="557546"/>
                      <a:pt x="1128640" y="552744"/>
                    </a:cubicBezTo>
                    <a:cubicBezTo>
                      <a:pt x="1117782" y="548215"/>
                      <a:pt x="1111344" y="539649"/>
                      <a:pt x="1110689" y="528409"/>
                    </a:cubicBezTo>
                    <a:cubicBezTo>
                      <a:pt x="1110089" y="517987"/>
                      <a:pt x="1109707" y="506420"/>
                      <a:pt x="1113417" y="497035"/>
                    </a:cubicBezTo>
                    <a:cubicBezTo>
                      <a:pt x="1119965" y="480502"/>
                      <a:pt x="1126731" y="462387"/>
                      <a:pt x="1138735" y="450110"/>
                    </a:cubicBezTo>
                    <a:cubicBezTo>
                      <a:pt x="1155049" y="433468"/>
                      <a:pt x="1158705" y="415571"/>
                      <a:pt x="1157123" y="394510"/>
                    </a:cubicBezTo>
                    <a:cubicBezTo>
                      <a:pt x="1156250" y="383106"/>
                      <a:pt x="1155922" y="371593"/>
                      <a:pt x="1154886" y="360189"/>
                    </a:cubicBezTo>
                    <a:cubicBezTo>
                      <a:pt x="1135406" y="154430"/>
                      <a:pt x="960203" y="26096"/>
                      <a:pt x="784890" y="39683"/>
                    </a:cubicBezTo>
                    <a:cubicBezTo>
                      <a:pt x="714721" y="45139"/>
                      <a:pt x="655192" y="72639"/>
                      <a:pt x="613124" y="131295"/>
                    </a:cubicBezTo>
                    <a:cubicBezTo>
                      <a:pt x="597791" y="152684"/>
                      <a:pt x="586497" y="176037"/>
                      <a:pt x="582459" y="202991"/>
                    </a:cubicBezTo>
                    <a:cubicBezTo>
                      <a:pt x="589661" y="208502"/>
                      <a:pt x="596209" y="213304"/>
                      <a:pt x="602538" y="218378"/>
                    </a:cubicBezTo>
                    <a:cubicBezTo>
                      <a:pt x="631894" y="242004"/>
                      <a:pt x="654537" y="270378"/>
                      <a:pt x="664959" y="307317"/>
                    </a:cubicBezTo>
                    <a:cubicBezTo>
                      <a:pt x="670634" y="327451"/>
                      <a:pt x="672162" y="347749"/>
                      <a:pt x="665450" y="367773"/>
                    </a:cubicBezTo>
                    <a:cubicBezTo>
                      <a:pt x="653992" y="401985"/>
                      <a:pt x="622018" y="412570"/>
                      <a:pt x="593590" y="390690"/>
                    </a:cubicBezTo>
                    <a:cubicBezTo>
                      <a:pt x="582841" y="382397"/>
                      <a:pt x="573620" y="371211"/>
                      <a:pt x="566144" y="359753"/>
                    </a:cubicBezTo>
                    <a:cubicBezTo>
                      <a:pt x="551248" y="336781"/>
                      <a:pt x="543009" y="310973"/>
                      <a:pt x="540118" y="283746"/>
                    </a:cubicBezTo>
                    <a:cubicBezTo>
                      <a:pt x="537989" y="263612"/>
                      <a:pt x="537280" y="243314"/>
                      <a:pt x="535861" y="222525"/>
                    </a:cubicBezTo>
                    <a:cubicBezTo>
                      <a:pt x="454343" y="190660"/>
                      <a:pt x="379537" y="198517"/>
                      <a:pt x="313133" y="256955"/>
                    </a:cubicBezTo>
                    <a:cubicBezTo>
                      <a:pt x="273411" y="291930"/>
                      <a:pt x="246947" y="335636"/>
                      <a:pt x="234561" y="387416"/>
                    </a:cubicBezTo>
                    <a:cubicBezTo>
                      <a:pt x="221957" y="439961"/>
                      <a:pt x="229487" y="489559"/>
                      <a:pt x="256005" y="536702"/>
                    </a:cubicBezTo>
                    <a:cubicBezTo>
                      <a:pt x="263917" y="550780"/>
                      <a:pt x="274120" y="557928"/>
                      <a:pt x="290271" y="560274"/>
                    </a:cubicBezTo>
                    <a:cubicBezTo>
                      <a:pt x="323336" y="565021"/>
                      <a:pt x="353401" y="578171"/>
                      <a:pt x="378446" y="600378"/>
                    </a:cubicBezTo>
                    <a:cubicBezTo>
                      <a:pt x="388594" y="609381"/>
                      <a:pt x="397706" y="620785"/>
                      <a:pt x="403654" y="632898"/>
                    </a:cubicBezTo>
                    <a:cubicBezTo>
                      <a:pt x="413748" y="653468"/>
                      <a:pt x="400871" y="673821"/>
                      <a:pt x="378009" y="673875"/>
                    </a:cubicBezTo>
                    <a:cubicBezTo>
                      <a:pt x="366169" y="673875"/>
                      <a:pt x="353619" y="670656"/>
                      <a:pt x="342543" y="666018"/>
                    </a:cubicBezTo>
                    <a:cubicBezTo>
                      <a:pt x="311878" y="653196"/>
                      <a:pt x="285742" y="633225"/>
                      <a:pt x="263698" y="608672"/>
                    </a:cubicBezTo>
                    <a:cubicBezTo>
                      <a:pt x="252840" y="596559"/>
                      <a:pt x="242037" y="594431"/>
                      <a:pt x="226977" y="597541"/>
                    </a:cubicBezTo>
                    <a:cubicBezTo>
                      <a:pt x="199695" y="603215"/>
                      <a:pt x="175687" y="614946"/>
                      <a:pt x="155826" y="633989"/>
                    </a:cubicBezTo>
                    <a:cubicBezTo>
                      <a:pt x="94824" y="692427"/>
                      <a:pt x="57612" y="763687"/>
                      <a:pt x="41352" y="850389"/>
                    </a:cubicBezTo>
                    <a:close/>
                    <a:moveTo>
                      <a:pt x="622618" y="365591"/>
                    </a:moveTo>
                    <a:cubicBezTo>
                      <a:pt x="639532" y="324177"/>
                      <a:pt x="617707" y="273215"/>
                      <a:pt x="575693" y="251553"/>
                    </a:cubicBezTo>
                    <a:cubicBezTo>
                      <a:pt x="578967" y="294931"/>
                      <a:pt x="584860" y="334708"/>
                      <a:pt x="622618" y="365591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2" name="Free-form: Shape 41">
                <a:extLst>
                  <a:ext uri="{FF2B5EF4-FFF2-40B4-BE49-F238E27FC236}">
                    <a16:creationId xmlns:a16="http://schemas.microsoft.com/office/drawing/2014/main" id="{E4218F3C-F476-749E-B21C-2876462FC616}"/>
                  </a:ext>
                </a:extLst>
              </p:cNvPr>
              <p:cNvSpPr/>
              <p:nvPr/>
            </p:nvSpPr>
            <p:spPr>
              <a:xfrm>
                <a:off x="10896088" y="2734845"/>
                <a:ext cx="72051" cy="60514"/>
              </a:xfrm>
              <a:custGeom>
                <a:avLst/>
                <a:gdLst>
                  <a:gd name="csX0" fmla="*/ 38589 w 72051"/>
                  <a:gd name="csY0" fmla="*/ 60512 h 60514"/>
                  <a:gd name="csX1" fmla="*/ 13 w 72051"/>
                  <a:gd name="csY1" fmla="*/ 26737 h 60514"/>
                  <a:gd name="csX2" fmla="*/ 35424 w 72051"/>
                  <a:gd name="csY2" fmla="*/ 1 h 60514"/>
                  <a:gd name="csX3" fmla="*/ 72037 w 72051"/>
                  <a:gd name="csY3" fmla="*/ 31320 h 60514"/>
                  <a:gd name="csX4" fmla="*/ 38534 w 72051"/>
                  <a:gd name="csY4" fmla="*/ 60512 h 60514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72051" h="60514">
                    <a:moveTo>
                      <a:pt x="38589" y="60512"/>
                    </a:moveTo>
                    <a:cubicBezTo>
                      <a:pt x="20528" y="60784"/>
                      <a:pt x="-588" y="42342"/>
                      <a:pt x="13" y="26737"/>
                    </a:cubicBezTo>
                    <a:cubicBezTo>
                      <a:pt x="558" y="12387"/>
                      <a:pt x="16818" y="110"/>
                      <a:pt x="35424" y="1"/>
                    </a:cubicBezTo>
                    <a:cubicBezTo>
                      <a:pt x="55667" y="-109"/>
                      <a:pt x="72637" y="14405"/>
                      <a:pt x="72037" y="31320"/>
                    </a:cubicBezTo>
                    <a:cubicBezTo>
                      <a:pt x="71491" y="46762"/>
                      <a:pt x="56049" y="60239"/>
                      <a:pt x="38534" y="60512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3" name="Free-form: Shape 42">
                <a:extLst>
                  <a:ext uri="{FF2B5EF4-FFF2-40B4-BE49-F238E27FC236}">
                    <a16:creationId xmlns:a16="http://schemas.microsoft.com/office/drawing/2014/main" id="{9205959A-15C1-4937-B127-69B21C46A83E}"/>
                  </a:ext>
                </a:extLst>
              </p:cNvPr>
              <p:cNvSpPr/>
              <p:nvPr/>
            </p:nvSpPr>
            <p:spPr>
              <a:xfrm>
                <a:off x="10052498" y="3183397"/>
                <a:ext cx="145430" cy="164780"/>
              </a:xfrm>
              <a:custGeom>
                <a:avLst/>
                <a:gdLst>
                  <a:gd name="csX0" fmla="*/ 104648 w 145430"/>
                  <a:gd name="csY0" fmla="*/ 104832 h 164780"/>
                  <a:gd name="csX1" fmla="*/ 73383 w 145430"/>
                  <a:gd name="csY1" fmla="*/ 96266 h 164780"/>
                  <a:gd name="csX2" fmla="*/ 8944 w 145430"/>
                  <a:gd name="csY2" fmla="*/ 39738 h 164780"/>
                  <a:gd name="csX3" fmla="*/ 3542 w 145430"/>
                  <a:gd name="csY3" fmla="*/ 18622 h 164780"/>
                  <a:gd name="csX4" fmla="*/ 17128 w 145430"/>
                  <a:gd name="csY4" fmla="*/ 561 h 164780"/>
                  <a:gd name="csX5" fmla="*/ 36116 w 145430"/>
                  <a:gd name="csY5" fmla="*/ 12074 h 164780"/>
                  <a:gd name="csX6" fmla="*/ 99628 w 145430"/>
                  <a:gd name="csY6" fmla="*/ 65219 h 164780"/>
                  <a:gd name="csX7" fmla="*/ 120526 w 145430"/>
                  <a:gd name="csY7" fmla="*/ 72148 h 164780"/>
                  <a:gd name="csX8" fmla="*/ 136022 w 145430"/>
                  <a:gd name="csY8" fmla="*/ 127367 h 164780"/>
                  <a:gd name="csX9" fmla="*/ 74747 w 145430"/>
                  <a:gd name="csY9" fmla="*/ 164088 h 164780"/>
                  <a:gd name="csX10" fmla="*/ 18874 w 145430"/>
                  <a:gd name="csY10" fmla="*/ 161087 h 164780"/>
                  <a:gd name="csX11" fmla="*/ 486 w 145430"/>
                  <a:gd name="csY11" fmla="*/ 139316 h 164780"/>
                  <a:gd name="csX12" fmla="*/ 23567 w 145430"/>
                  <a:gd name="csY12" fmla="*/ 125293 h 164780"/>
                  <a:gd name="csX13" fmla="*/ 60343 w 145430"/>
                  <a:gd name="csY13" fmla="*/ 126821 h 164780"/>
                  <a:gd name="csX14" fmla="*/ 104648 w 145430"/>
                  <a:gd name="csY14" fmla="*/ 104941 h 16478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</a:cxnLst>
                <a:rect l="l" t="t" r="r" b="b"/>
                <a:pathLst>
                  <a:path w="145430" h="164780">
                    <a:moveTo>
                      <a:pt x="104648" y="104832"/>
                    </a:moveTo>
                    <a:cubicBezTo>
                      <a:pt x="91880" y="101340"/>
                      <a:pt x="82604" y="98994"/>
                      <a:pt x="73383" y="96266"/>
                    </a:cubicBezTo>
                    <a:cubicBezTo>
                      <a:pt x="43210" y="87372"/>
                      <a:pt x="22476" y="67456"/>
                      <a:pt x="8944" y="39738"/>
                    </a:cubicBezTo>
                    <a:cubicBezTo>
                      <a:pt x="5834" y="33299"/>
                      <a:pt x="4033" y="25769"/>
                      <a:pt x="3542" y="18622"/>
                    </a:cubicBezTo>
                    <a:cubicBezTo>
                      <a:pt x="2942" y="9509"/>
                      <a:pt x="8289" y="2744"/>
                      <a:pt x="17128" y="561"/>
                    </a:cubicBezTo>
                    <a:cubicBezTo>
                      <a:pt x="26568" y="-1785"/>
                      <a:pt x="33825" y="3453"/>
                      <a:pt x="36116" y="12074"/>
                    </a:cubicBezTo>
                    <a:cubicBezTo>
                      <a:pt x="44792" y="45085"/>
                      <a:pt x="68091" y="59653"/>
                      <a:pt x="99628" y="65219"/>
                    </a:cubicBezTo>
                    <a:cubicBezTo>
                      <a:pt x="106776" y="66474"/>
                      <a:pt x="113870" y="69147"/>
                      <a:pt x="120526" y="72148"/>
                    </a:cubicBezTo>
                    <a:cubicBezTo>
                      <a:pt x="147153" y="83880"/>
                      <a:pt x="152610" y="103195"/>
                      <a:pt x="136022" y="127367"/>
                    </a:cubicBezTo>
                    <a:cubicBezTo>
                      <a:pt x="121290" y="148919"/>
                      <a:pt x="100065" y="161578"/>
                      <a:pt x="74747" y="164088"/>
                    </a:cubicBezTo>
                    <a:cubicBezTo>
                      <a:pt x="56359" y="165889"/>
                      <a:pt x="37262" y="163924"/>
                      <a:pt x="18874" y="161087"/>
                    </a:cubicBezTo>
                    <a:cubicBezTo>
                      <a:pt x="5342" y="158959"/>
                      <a:pt x="-2023" y="148319"/>
                      <a:pt x="486" y="139316"/>
                    </a:cubicBezTo>
                    <a:cubicBezTo>
                      <a:pt x="3706" y="127858"/>
                      <a:pt x="12927" y="124966"/>
                      <a:pt x="23567" y="125293"/>
                    </a:cubicBezTo>
                    <a:cubicBezTo>
                      <a:pt x="35844" y="125675"/>
                      <a:pt x="48120" y="126985"/>
                      <a:pt x="60343" y="126821"/>
                    </a:cubicBezTo>
                    <a:cubicBezTo>
                      <a:pt x="76330" y="126657"/>
                      <a:pt x="90844" y="122183"/>
                      <a:pt x="104648" y="104941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4" name="Free-form: Shape 43">
                <a:extLst>
                  <a:ext uri="{FF2B5EF4-FFF2-40B4-BE49-F238E27FC236}">
                    <a16:creationId xmlns:a16="http://schemas.microsoft.com/office/drawing/2014/main" id="{BB31D310-B643-1D03-8582-44B01EA79F2E}"/>
                  </a:ext>
                </a:extLst>
              </p:cNvPr>
              <p:cNvSpPr/>
              <p:nvPr/>
            </p:nvSpPr>
            <p:spPr>
              <a:xfrm>
                <a:off x="9951049" y="3304447"/>
                <a:ext cx="215135" cy="106441"/>
              </a:xfrm>
              <a:custGeom>
                <a:avLst/>
                <a:gdLst>
                  <a:gd name="csX0" fmla="*/ 136910 w 215135"/>
                  <a:gd name="csY0" fmla="*/ 106442 h 106441"/>
                  <a:gd name="csX1" fmla="*/ 13923 w 215135"/>
                  <a:gd name="csY1" fmla="*/ 45821 h 106441"/>
                  <a:gd name="csX2" fmla="*/ 2411 w 215135"/>
                  <a:gd name="csY2" fmla="*/ 27215 h 106441"/>
                  <a:gd name="csX3" fmla="*/ 7594 w 215135"/>
                  <a:gd name="csY3" fmla="*/ 3153 h 106441"/>
                  <a:gd name="csX4" fmla="*/ 31766 w 215135"/>
                  <a:gd name="csY4" fmla="*/ 7300 h 106441"/>
                  <a:gd name="csX5" fmla="*/ 42569 w 215135"/>
                  <a:gd name="csY5" fmla="*/ 20559 h 106441"/>
                  <a:gd name="csX6" fmla="*/ 180015 w 215135"/>
                  <a:gd name="csY6" fmla="*/ 64810 h 106441"/>
                  <a:gd name="csX7" fmla="*/ 196439 w 215135"/>
                  <a:gd name="csY7" fmla="*/ 60226 h 106441"/>
                  <a:gd name="csX8" fmla="*/ 215045 w 215135"/>
                  <a:gd name="csY8" fmla="*/ 71848 h 106441"/>
                  <a:gd name="csX9" fmla="*/ 207570 w 215135"/>
                  <a:gd name="csY9" fmla="*/ 90018 h 106441"/>
                  <a:gd name="csX10" fmla="*/ 171012 w 215135"/>
                  <a:gd name="csY10" fmla="*/ 102895 h 106441"/>
                  <a:gd name="csX11" fmla="*/ 137019 w 215135"/>
                  <a:gd name="csY11" fmla="*/ 106387 h 106441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215135" h="106441">
                    <a:moveTo>
                      <a:pt x="136910" y="106442"/>
                    </a:moveTo>
                    <a:cubicBezTo>
                      <a:pt x="85838" y="106442"/>
                      <a:pt x="45680" y="84507"/>
                      <a:pt x="13923" y="45821"/>
                    </a:cubicBezTo>
                    <a:cubicBezTo>
                      <a:pt x="9340" y="40201"/>
                      <a:pt x="5248" y="33872"/>
                      <a:pt x="2411" y="27215"/>
                    </a:cubicBezTo>
                    <a:cubicBezTo>
                      <a:pt x="-1354" y="18431"/>
                      <a:pt x="-1463" y="9155"/>
                      <a:pt x="7594" y="3153"/>
                    </a:cubicBezTo>
                    <a:cubicBezTo>
                      <a:pt x="16434" y="-2686"/>
                      <a:pt x="24836" y="97"/>
                      <a:pt x="31766" y="7300"/>
                    </a:cubicBezTo>
                    <a:cubicBezTo>
                      <a:pt x="35694" y="11392"/>
                      <a:pt x="39078" y="16084"/>
                      <a:pt x="42569" y="20559"/>
                    </a:cubicBezTo>
                    <a:cubicBezTo>
                      <a:pt x="78308" y="66556"/>
                      <a:pt x="124961" y="78723"/>
                      <a:pt x="180015" y="64810"/>
                    </a:cubicBezTo>
                    <a:cubicBezTo>
                      <a:pt x="185526" y="63391"/>
                      <a:pt x="190873" y="61045"/>
                      <a:pt x="196439" y="60226"/>
                    </a:cubicBezTo>
                    <a:cubicBezTo>
                      <a:pt x="205660" y="58862"/>
                      <a:pt x="213899" y="62900"/>
                      <a:pt x="215045" y="71848"/>
                    </a:cubicBezTo>
                    <a:cubicBezTo>
                      <a:pt x="215754" y="77741"/>
                      <a:pt x="212208" y="87508"/>
                      <a:pt x="207570" y="90018"/>
                    </a:cubicBezTo>
                    <a:cubicBezTo>
                      <a:pt x="196330" y="96129"/>
                      <a:pt x="183562" y="100058"/>
                      <a:pt x="171012" y="102895"/>
                    </a:cubicBezTo>
                    <a:cubicBezTo>
                      <a:pt x="159990" y="105405"/>
                      <a:pt x="148368" y="105350"/>
                      <a:pt x="137019" y="106387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5" name="Free-form: Shape 44">
                <a:extLst>
                  <a:ext uri="{FF2B5EF4-FFF2-40B4-BE49-F238E27FC236}">
                    <a16:creationId xmlns:a16="http://schemas.microsoft.com/office/drawing/2014/main" id="{52C300D7-F8AD-014C-201F-4367C29E2537}"/>
                  </a:ext>
                </a:extLst>
              </p:cNvPr>
              <p:cNvSpPr/>
              <p:nvPr/>
            </p:nvSpPr>
            <p:spPr>
              <a:xfrm>
                <a:off x="10135447" y="3184394"/>
                <a:ext cx="36565" cy="35959"/>
              </a:xfrm>
              <a:custGeom>
                <a:avLst/>
                <a:gdLst>
                  <a:gd name="csX0" fmla="*/ 16679 w 36565"/>
                  <a:gd name="csY0" fmla="*/ 1 h 35959"/>
                  <a:gd name="csX1" fmla="*/ 36540 w 36565"/>
                  <a:gd name="csY1" fmla="*/ 18280 h 35959"/>
                  <a:gd name="csX2" fmla="*/ 20116 w 36565"/>
                  <a:gd name="csY2" fmla="*/ 35958 h 35959"/>
                  <a:gd name="csX3" fmla="*/ 37 w 36565"/>
                  <a:gd name="csY3" fmla="*/ 17516 h 35959"/>
                  <a:gd name="csX4" fmla="*/ 16679 w 36565"/>
                  <a:gd name="csY4" fmla="*/ 1 h 3595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6565" h="35959">
                    <a:moveTo>
                      <a:pt x="16679" y="1"/>
                    </a:moveTo>
                    <a:cubicBezTo>
                      <a:pt x="25954" y="-108"/>
                      <a:pt x="35940" y="9059"/>
                      <a:pt x="36540" y="18280"/>
                    </a:cubicBezTo>
                    <a:cubicBezTo>
                      <a:pt x="37086" y="27174"/>
                      <a:pt x="28792" y="36068"/>
                      <a:pt x="20116" y="35958"/>
                    </a:cubicBezTo>
                    <a:cubicBezTo>
                      <a:pt x="11222" y="35795"/>
                      <a:pt x="692" y="26137"/>
                      <a:pt x="37" y="17516"/>
                    </a:cubicBezTo>
                    <a:cubicBezTo>
                      <a:pt x="-618" y="8786"/>
                      <a:pt x="7567" y="110"/>
                      <a:pt x="16679" y="1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6" name="Free-form: Shape 45">
                <a:extLst>
                  <a:ext uri="{FF2B5EF4-FFF2-40B4-BE49-F238E27FC236}">
                    <a16:creationId xmlns:a16="http://schemas.microsoft.com/office/drawing/2014/main" id="{E92940FD-C02C-560B-9DFC-4C1B6388E847}"/>
                  </a:ext>
                </a:extLst>
              </p:cNvPr>
              <p:cNvSpPr/>
              <p:nvPr/>
            </p:nvSpPr>
            <p:spPr>
              <a:xfrm>
                <a:off x="9982810" y="3220663"/>
                <a:ext cx="29859" cy="29899"/>
              </a:xfrm>
              <a:custGeom>
                <a:avLst/>
                <a:gdLst>
                  <a:gd name="csX0" fmla="*/ 14574 w 29859"/>
                  <a:gd name="csY0" fmla="*/ 16 h 29899"/>
                  <a:gd name="csX1" fmla="*/ 29851 w 29859"/>
                  <a:gd name="csY1" fmla="*/ 14858 h 29899"/>
                  <a:gd name="csX2" fmla="*/ 16865 w 29859"/>
                  <a:gd name="csY2" fmla="*/ 29754 h 29899"/>
                  <a:gd name="csX3" fmla="*/ 60 w 29859"/>
                  <a:gd name="csY3" fmla="*/ 15894 h 29899"/>
                  <a:gd name="csX4" fmla="*/ 14574 w 29859"/>
                  <a:gd name="csY4" fmla="*/ 16 h 2989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29859" h="29899">
                    <a:moveTo>
                      <a:pt x="14574" y="16"/>
                    </a:moveTo>
                    <a:cubicBezTo>
                      <a:pt x="23467" y="-366"/>
                      <a:pt x="30124" y="5964"/>
                      <a:pt x="29851" y="14858"/>
                    </a:cubicBezTo>
                    <a:cubicBezTo>
                      <a:pt x="29633" y="23260"/>
                      <a:pt x="25050" y="28444"/>
                      <a:pt x="16865" y="29754"/>
                    </a:cubicBezTo>
                    <a:cubicBezTo>
                      <a:pt x="9008" y="31009"/>
                      <a:pt x="769" y="23970"/>
                      <a:pt x="60" y="15894"/>
                    </a:cubicBezTo>
                    <a:cubicBezTo>
                      <a:pt x="-704" y="7601"/>
                      <a:pt x="5953" y="398"/>
                      <a:pt x="14574" y="16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  <p:sp>
            <p:nvSpPr>
              <p:cNvPr id="47" name="Free-form: Shape 46">
                <a:extLst>
                  <a:ext uri="{FF2B5EF4-FFF2-40B4-BE49-F238E27FC236}">
                    <a16:creationId xmlns:a16="http://schemas.microsoft.com/office/drawing/2014/main" id="{51144273-286E-0C47-F90F-FDEA428CA51B}"/>
                  </a:ext>
                </a:extLst>
              </p:cNvPr>
              <p:cNvSpPr/>
              <p:nvPr/>
            </p:nvSpPr>
            <p:spPr>
              <a:xfrm>
                <a:off x="11455601" y="2812754"/>
                <a:ext cx="173318" cy="225397"/>
              </a:xfrm>
              <a:custGeom>
                <a:avLst/>
                <a:gdLst>
                  <a:gd name="csX0" fmla="*/ 68254 w 173318"/>
                  <a:gd name="csY0" fmla="*/ 72469 h 225397"/>
                  <a:gd name="csX1" fmla="*/ 31587 w 173318"/>
                  <a:gd name="csY1" fmla="*/ 92439 h 225397"/>
                  <a:gd name="csX2" fmla="*/ 3050 w 173318"/>
                  <a:gd name="csY2" fmla="*/ 87965 h 225397"/>
                  <a:gd name="csX3" fmla="*/ 13035 w 173318"/>
                  <a:gd name="csY3" fmla="*/ 59374 h 225397"/>
                  <a:gd name="csX4" fmla="*/ 111359 w 173318"/>
                  <a:gd name="csY4" fmla="*/ 3828 h 225397"/>
                  <a:gd name="csX5" fmla="*/ 141314 w 173318"/>
                  <a:gd name="csY5" fmla="*/ 9939 h 225397"/>
                  <a:gd name="csX6" fmla="*/ 130511 w 173318"/>
                  <a:gd name="csY6" fmla="*/ 36621 h 225397"/>
                  <a:gd name="csX7" fmla="*/ 103993 w 173318"/>
                  <a:gd name="csY7" fmla="*/ 52499 h 225397"/>
                  <a:gd name="csX8" fmla="*/ 110650 w 173318"/>
                  <a:gd name="csY8" fmla="*/ 70450 h 225397"/>
                  <a:gd name="csX9" fmla="*/ 165650 w 173318"/>
                  <a:gd name="csY9" fmla="*/ 185634 h 225397"/>
                  <a:gd name="csX10" fmla="*/ 173016 w 173318"/>
                  <a:gd name="csY10" fmla="*/ 206259 h 225397"/>
                  <a:gd name="csX11" fmla="*/ 161339 w 173318"/>
                  <a:gd name="csY11" fmla="*/ 225138 h 225397"/>
                  <a:gd name="csX12" fmla="*/ 141751 w 173318"/>
                  <a:gd name="csY12" fmla="*/ 219791 h 225397"/>
                  <a:gd name="csX13" fmla="*/ 130511 w 173318"/>
                  <a:gd name="csY13" fmla="*/ 201130 h 225397"/>
                  <a:gd name="csX14" fmla="*/ 80585 w 173318"/>
                  <a:gd name="csY14" fmla="*/ 97132 h 225397"/>
                  <a:gd name="csX15" fmla="*/ 68254 w 173318"/>
                  <a:gd name="csY15" fmla="*/ 72524 h 225397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</a:cxnLst>
                <a:rect l="l" t="t" r="r" b="b"/>
                <a:pathLst>
                  <a:path w="173318" h="225397">
                    <a:moveTo>
                      <a:pt x="68254" y="72469"/>
                    </a:moveTo>
                    <a:cubicBezTo>
                      <a:pt x="54504" y="80054"/>
                      <a:pt x="43318" y="86819"/>
                      <a:pt x="31587" y="92439"/>
                    </a:cubicBezTo>
                    <a:cubicBezTo>
                      <a:pt x="18874" y="98551"/>
                      <a:pt x="8561" y="96477"/>
                      <a:pt x="3050" y="87965"/>
                    </a:cubicBezTo>
                    <a:cubicBezTo>
                      <a:pt x="-3116" y="78471"/>
                      <a:pt x="-5" y="67067"/>
                      <a:pt x="13035" y="59374"/>
                    </a:cubicBezTo>
                    <a:cubicBezTo>
                      <a:pt x="45501" y="40331"/>
                      <a:pt x="78239" y="21780"/>
                      <a:pt x="111359" y="3828"/>
                    </a:cubicBezTo>
                    <a:cubicBezTo>
                      <a:pt x="124563" y="-3320"/>
                      <a:pt x="136349" y="9"/>
                      <a:pt x="141314" y="9939"/>
                    </a:cubicBezTo>
                    <a:cubicBezTo>
                      <a:pt x="145898" y="19106"/>
                      <a:pt x="142351" y="28655"/>
                      <a:pt x="130511" y="36621"/>
                    </a:cubicBezTo>
                    <a:cubicBezTo>
                      <a:pt x="122435" y="42077"/>
                      <a:pt x="113760" y="46715"/>
                      <a:pt x="103993" y="52499"/>
                    </a:cubicBezTo>
                    <a:cubicBezTo>
                      <a:pt x="106285" y="58774"/>
                      <a:pt x="108030" y="64830"/>
                      <a:pt x="110650" y="70450"/>
                    </a:cubicBezTo>
                    <a:cubicBezTo>
                      <a:pt x="128874" y="108863"/>
                      <a:pt x="147426" y="147167"/>
                      <a:pt x="165650" y="185634"/>
                    </a:cubicBezTo>
                    <a:cubicBezTo>
                      <a:pt x="168760" y="192236"/>
                      <a:pt x="171815" y="199166"/>
                      <a:pt x="173016" y="206259"/>
                    </a:cubicBezTo>
                    <a:cubicBezTo>
                      <a:pt x="174544" y="215262"/>
                      <a:pt x="170233" y="223610"/>
                      <a:pt x="161339" y="225138"/>
                    </a:cubicBezTo>
                    <a:cubicBezTo>
                      <a:pt x="155173" y="226229"/>
                      <a:pt x="146662" y="223774"/>
                      <a:pt x="141751" y="219791"/>
                    </a:cubicBezTo>
                    <a:cubicBezTo>
                      <a:pt x="136458" y="215480"/>
                      <a:pt x="133730" y="207732"/>
                      <a:pt x="130511" y="201130"/>
                    </a:cubicBezTo>
                    <a:cubicBezTo>
                      <a:pt x="113760" y="166537"/>
                      <a:pt x="97227" y="131780"/>
                      <a:pt x="80585" y="97132"/>
                    </a:cubicBezTo>
                    <a:cubicBezTo>
                      <a:pt x="77093" y="89820"/>
                      <a:pt x="73328" y="82673"/>
                      <a:pt x="68254" y="72524"/>
                    </a:cubicBezTo>
                    <a:close/>
                  </a:path>
                </a:pathLst>
              </a:custGeom>
              <a:grpFill/>
              <a:ln w="5454" cap="flat">
                <a:noFill/>
                <a:prstDash val="solid"/>
                <a:miter/>
              </a:ln>
            </p:spPr>
          </p:sp>
        </p:grp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5324E6A-C3C4-A480-60C9-A4C1A8A89263}"/>
                </a:ext>
              </a:extLst>
            </p:cNvPr>
            <p:cNvSpPr/>
            <p:nvPr/>
          </p:nvSpPr>
          <p:spPr>
            <a:xfrm>
              <a:off x="9975777" y="3212059"/>
              <a:ext cx="42559" cy="42559"/>
            </a:xfrm>
            <a:prstGeom prst="ellipse">
              <a:avLst/>
            </a:prstGeom>
            <a:grpFill/>
            <a:ln w="5454" cap="flat">
              <a:noFill/>
              <a:prstDash val="solid"/>
              <a:miter/>
            </a:ln>
          </p:spPr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D855A77F-4DFE-1515-8918-A58FBD39C062}"/>
                </a:ext>
              </a:extLst>
            </p:cNvPr>
            <p:cNvSpPr/>
            <p:nvPr/>
          </p:nvSpPr>
          <p:spPr>
            <a:xfrm>
              <a:off x="10133575" y="3184286"/>
              <a:ext cx="40922" cy="40922"/>
            </a:xfrm>
            <a:prstGeom prst="ellipse">
              <a:avLst/>
            </a:prstGeom>
            <a:grpFill/>
            <a:ln w="5454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048C9FF8-B14E-DA00-79E4-6A8E65D1430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F7797558-8BA0-C83E-D93D-7B75134627B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17BC29AA-2963-8AE7-E02F-1FF52AFB79B6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4573FBB4-4470-02CE-1FCA-716B3F71C02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248C87-FF34-0B2F-620D-56CEB3624F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4404940"/>
      </p:ext>
    </p:extLst>
  </p:cSld>
  <p:clrMapOvr>
    <a:masterClrMapping/>
  </p:clrMapOvr>
  <p:hf sldNum="0" hdr="0" ftr="0" dt="0"/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7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CB2666B-A460-CF21-2A82-053466688B7D}"/>
              </a:ext>
            </a:extLst>
          </p:cNvPr>
          <p:cNvGrpSpPr/>
          <p:nvPr userDrawn="1"/>
        </p:nvGrpSpPr>
        <p:grpSpPr>
          <a:xfrm>
            <a:off x="7006779" y="1535448"/>
            <a:ext cx="4634344" cy="5324948"/>
            <a:chOff x="7006779" y="1535448"/>
            <a:chExt cx="4634344" cy="5324948"/>
          </a:xfrm>
          <a:solidFill>
            <a:schemeClr val="tx1"/>
          </a:solidFill>
        </p:grpSpPr>
        <p:grpSp>
          <p:nvGrpSpPr>
            <p:cNvPr id="3" name="Graphic 6">
              <a:extLst>
                <a:ext uri="{FF2B5EF4-FFF2-40B4-BE49-F238E27FC236}">
                  <a16:creationId xmlns:a16="http://schemas.microsoft.com/office/drawing/2014/main" id="{3E046397-BDF6-8DF1-4A4E-F9CD481FBF7A}"/>
                </a:ext>
              </a:extLst>
            </p:cNvPr>
            <p:cNvGrpSpPr/>
            <p:nvPr/>
          </p:nvGrpSpPr>
          <p:grpSpPr>
            <a:xfrm>
              <a:off x="7006779" y="1535448"/>
              <a:ext cx="4634344" cy="5324948"/>
              <a:chOff x="7006779" y="1535448"/>
              <a:chExt cx="4634344" cy="5324948"/>
            </a:xfrm>
            <a:grpFill/>
          </p:grpSpPr>
          <p:sp>
            <p:nvSpPr>
              <p:cNvPr id="14" name="Free-form: Shape 13">
                <a:extLst>
                  <a:ext uri="{FF2B5EF4-FFF2-40B4-BE49-F238E27FC236}">
                    <a16:creationId xmlns:a16="http://schemas.microsoft.com/office/drawing/2014/main" id="{E9E9BE94-445B-78D8-233D-3894230BDC17}"/>
                  </a:ext>
                </a:extLst>
              </p:cNvPr>
              <p:cNvSpPr/>
              <p:nvPr/>
            </p:nvSpPr>
            <p:spPr>
              <a:xfrm>
                <a:off x="8879910" y="3484420"/>
                <a:ext cx="847695" cy="548089"/>
              </a:xfrm>
              <a:custGeom>
                <a:avLst/>
                <a:gdLst>
                  <a:gd name="csX0" fmla="*/ 0 w 847695"/>
                  <a:gd name="csY0" fmla="*/ 189749 h 548089"/>
                  <a:gd name="csX1" fmla="*/ 105303 w 847695"/>
                  <a:gd name="csY1" fmla="*/ 0 h 548089"/>
                  <a:gd name="csX2" fmla="*/ 847695 w 847695"/>
                  <a:gd name="csY2" fmla="*/ 308776 h 548089"/>
                  <a:gd name="csX3" fmla="*/ 756956 w 847695"/>
                  <a:gd name="csY3" fmla="*/ 548089 h 548089"/>
                  <a:gd name="csX4" fmla="*/ 0 w 847695"/>
                  <a:gd name="csY4" fmla="*/ 189749 h 54808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847695" h="548089">
                    <a:moveTo>
                      <a:pt x="0" y="189749"/>
                    </a:moveTo>
                    <a:cubicBezTo>
                      <a:pt x="36200" y="124541"/>
                      <a:pt x="70122" y="63409"/>
                      <a:pt x="105303" y="0"/>
                    </a:cubicBezTo>
                    <a:cubicBezTo>
                      <a:pt x="351388" y="109318"/>
                      <a:pt x="592979" y="225589"/>
                      <a:pt x="847695" y="308776"/>
                    </a:cubicBezTo>
                    <a:cubicBezTo>
                      <a:pt x="845837" y="356723"/>
                      <a:pt x="790279" y="503379"/>
                      <a:pt x="756956" y="548089"/>
                    </a:cubicBezTo>
                    <a:cubicBezTo>
                      <a:pt x="522677" y="394660"/>
                      <a:pt x="264545" y="290616"/>
                      <a:pt x="0" y="189749"/>
                    </a:cubicBezTo>
                    <a:close/>
                  </a:path>
                </a:pathLst>
              </a:custGeom>
              <a:grpFill/>
              <a:ln w="5989" cap="flat">
                <a:noFill/>
                <a:prstDash val="solid"/>
                <a:miter/>
              </a:ln>
            </p:spPr>
          </p:sp>
          <p:sp>
            <p:nvSpPr>
              <p:cNvPr id="15" name="Free-form: Shape 14">
                <a:extLst>
                  <a:ext uri="{FF2B5EF4-FFF2-40B4-BE49-F238E27FC236}">
                    <a16:creationId xmlns:a16="http://schemas.microsoft.com/office/drawing/2014/main" id="{C766423D-6C94-B484-ECB1-223B6C5E411B}"/>
                  </a:ext>
                </a:extLst>
              </p:cNvPr>
              <p:cNvSpPr/>
              <p:nvPr/>
            </p:nvSpPr>
            <p:spPr>
              <a:xfrm>
                <a:off x="9496764" y="2962866"/>
                <a:ext cx="132241" cy="117295"/>
              </a:xfrm>
              <a:custGeom>
                <a:avLst/>
                <a:gdLst>
                  <a:gd name="csX0" fmla="*/ 51881 w 132241"/>
                  <a:gd name="csY0" fmla="*/ 75471 h 117295"/>
                  <a:gd name="csX1" fmla="*/ 90898 w 132241"/>
                  <a:gd name="csY1" fmla="*/ 71216 h 117295"/>
                  <a:gd name="csX2" fmla="*/ 115051 w 132241"/>
                  <a:gd name="csY2" fmla="*/ 85300 h 117295"/>
                  <a:gd name="csX3" fmla="*/ 100067 w 132241"/>
                  <a:gd name="csY3" fmla="*/ 111251 h 117295"/>
                  <a:gd name="csX4" fmla="*/ 15801 w 132241"/>
                  <a:gd name="csY4" fmla="*/ 100104 h 117295"/>
                  <a:gd name="csX5" fmla="*/ 15981 w 132241"/>
                  <a:gd name="csY5" fmla="*/ 46943 h 117295"/>
                  <a:gd name="csX6" fmla="*/ 107139 w 132241"/>
                  <a:gd name="csY6" fmla="*/ 615 h 117295"/>
                  <a:gd name="csX7" fmla="*/ 128236 w 132241"/>
                  <a:gd name="csY7" fmla="*/ 7986 h 117295"/>
                  <a:gd name="csX8" fmla="*/ 123981 w 132241"/>
                  <a:gd name="csY8" fmla="*/ 32199 h 117295"/>
                  <a:gd name="csX9" fmla="*/ 105281 w 132241"/>
                  <a:gd name="csY9" fmla="*/ 43946 h 117295"/>
                  <a:gd name="csX10" fmla="*/ 51042 w 132241"/>
                  <a:gd name="csY10" fmla="*/ 72475 h 117295"/>
                  <a:gd name="csX11" fmla="*/ 51881 w 132241"/>
                  <a:gd name="csY11" fmla="*/ 75411 h 11729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</a:cxnLst>
                <a:rect l="l" t="t" r="r" b="b"/>
                <a:pathLst>
                  <a:path w="132241" h="117295">
                    <a:moveTo>
                      <a:pt x="51881" y="75471"/>
                    </a:moveTo>
                    <a:cubicBezTo>
                      <a:pt x="64947" y="74452"/>
                      <a:pt x="77892" y="72235"/>
                      <a:pt x="90898" y="71216"/>
                    </a:cubicBezTo>
                    <a:cubicBezTo>
                      <a:pt x="102045" y="70377"/>
                      <a:pt x="111155" y="73913"/>
                      <a:pt x="115051" y="85300"/>
                    </a:cubicBezTo>
                    <a:cubicBezTo>
                      <a:pt x="118647" y="95789"/>
                      <a:pt x="113313" y="106696"/>
                      <a:pt x="100067" y="111251"/>
                    </a:cubicBezTo>
                    <a:cubicBezTo>
                      <a:pt x="70460" y="121440"/>
                      <a:pt x="41393" y="119402"/>
                      <a:pt x="15801" y="100104"/>
                    </a:cubicBezTo>
                    <a:cubicBezTo>
                      <a:pt x="-4816" y="84581"/>
                      <a:pt x="-5775" y="60428"/>
                      <a:pt x="15981" y="46943"/>
                    </a:cubicBezTo>
                    <a:cubicBezTo>
                      <a:pt x="44869" y="29023"/>
                      <a:pt x="76094" y="14699"/>
                      <a:pt x="107139" y="615"/>
                    </a:cubicBezTo>
                    <a:cubicBezTo>
                      <a:pt x="112234" y="-1723"/>
                      <a:pt x="123561" y="3012"/>
                      <a:pt x="128236" y="7986"/>
                    </a:cubicBezTo>
                    <a:cubicBezTo>
                      <a:pt x="135668" y="15898"/>
                      <a:pt x="131892" y="25607"/>
                      <a:pt x="123981" y="32199"/>
                    </a:cubicBezTo>
                    <a:cubicBezTo>
                      <a:pt x="118347" y="36874"/>
                      <a:pt x="111754" y="40470"/>
                      <a:pt x="105281" y="43946"/>
                    </a:cubicBezTo>
                    <a:cubicBezTo>
                      <a:pt x="87302" y="53715"/>
                      <a:pt x="69082" y="62885"/>
                      <a:pt x="51042" y="72475"/>
                    </a:cubicBezTo>
                    <a:lnTo>
                      <a:pt x="51881" y="75411"/>
                    </a:lnTo>
                    <a:close/>
                  </a:path>
                </a:pathLst>
              </a:custGeom>
              <a:grpFill/>
              <a:ln w="5989" cap="flat">
                <a:noFill/>
                <a:prstDash val="solid"/>
                <a:miter/>
              </a:ln>
            </p:spPr>
          </p:sp>
          <p:sp>
            <p:nvSpPr>
              <p:cNvPr id="16" name="Free-form: Shape 15">
                <a:extLst>
                  <a:ext uri="{FF2B5EF4-FFF2-40B4-BE49-F238E27FC236}">
                    <a16:creationId xmlns:a16="http://schemas.microsoft.com/office/drawing/2014/main" id="{4DBC3B32-65BA-7A59-4CC1-7EAEDA8AD251}"/>
                  </a:ext>
                </a:extLst>
              </p:cNvPr>
              <p:cNvSpPr/>
              <p:nvPr/>
            </p:nvSpPr>
            <p:spPr>
              <a:xfrm>
                <a:off x="9489252" y="3077245"/>
                <a:ext cx="183742" cy="68492"/>
              </a:xfrm>
              <a:custGeom>
                <a:avLst/>
                <a:gdLst>
                  <a:gd name="csX0" fmla="*/ 24032 w 183742"/>
                  <a:gd name="csY0" fmla="*/ 57045 h 68492"/>
                  <a:gd name="csX1" fmla="*/ 5453 w 183742"/>
                  <a:gd name="csY1" fmla="*/ 45718 h 68492"/>
                  <a:gd name="csX2" fmla="*/ 898 w 183742"/>
                  <a:gd name="csY2" fmla="*/ 26180 h 68492"/>
                  <a:gd name="csX3" fmla="*/ 19897 w 183742"/>
                  <a:gd name="csY3" fmla="*/ 14073 h 68492"/>
                  <a:gd name="csX4" fmla="*/ 46447 w 183742"/>
                  <a:gd name="csY4" fmla="*/ 21085 h 68492"/>
                  <a:gd name="csX5" fmla="*/ 151510 w 183742"/>
                  <a:gd name="csY5" fmla="*/ 6102 h 68492"/>
                  <a:gd name="csX6" fmla="*/ 178540 w 183742"/>
                  <a:gd name="csY6" fmla="*/ 6582 h 68492"/>
                  <a:gd name="csX7" fmla="*/ 177162 w 183742"/>
                  <a:gd name="csY7" fmla="*/ 34211 h 68492"/>
                  <a:gd name="csX8" fmla="*/ 114052 w 183742"/>
                  <a:gd name="csY8" fmla="*/ 66095 h 68492"/>
                  <a:gd name="csX9" fmla="*/ 83666 w 183742"/>
                  <a:gd name="csY9" fmla="*/ 68493 h 6849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83742" h="68492">
                    <a:moveTo>
                      <a:pt x="24032" y="57045"/>
                    </a:moveTo>
                    <a:cubicBezTo>
                      <a:pt x="17200" y="55187"/>
                      <a:pt x="9648" y="51172"/>
                      <a:pt x="5453" y="45718"/>
                    </a:cubicBezTo>
                    <a:cubicBezTo>
                      <a:pt x="1557" y="40684"/>
                      <a:pt x="-1619" y="30735"/>
                      <a:pt x="898" y="26180"/>
                    </a:cubicBezTo>
                    <a:cubicBezTo>
                      <a:pt x="4194" y="20246"/>
                      <a:pt x="13125" y="14493"/>
                      <a:pt x="19897" y="14073"/>
                    </a:cubicBezTo>
                    <a:cubicBezTo>
                      <a:pt x="28587" y="13594"/>
                      <a:pt x="37517" y="18748"/>
                      <a:pt x="46447" y="21085"/>
                    </a:cubicBezTo>
                    <a:cubicBezTo>
                      <a:pt x="83546" y="30735"/>
                      <a:pt x="119626" y="33252"/>
                      <a:pt x="151510" y="6102"/>
                    </a:cubicBezTo>
                    <a:cubicBezTo>
                      <a:pt x="160440" y="-1449"/>
                      <a:pt x="170089" y="-2768"/>
                      <a:pt x="178540" y="6582"/>
                    </a:cubicBezTo>
                    <a:cubicBezTo>
                      <a:pt x="186871" y="15871"/>
                      <a:pt x="184294" y="25820"/>
                      <a:pt x="177162" y="34211"/>
                    </a:cubicBezTo>
                    <a:cubicBezTo>
                      <a:pt x="160680" y="53449"/>
                      <a:pt x="137965" y="61480"/>
                      <a:pt x="114052" y="66095"/>
                    </a:cubicBezTo>
                    <a:cubicBezTo>
                      <a:pt x="104163" y="68013"/>
                      <a:pt x="93795" y="67773"/>
                      <a:pt x="83666" y="68493"/>
                    </a:cubicBezTo>
                  </a:path>
                </a:pathLst>
              </a:custGeom>
              <a:grpFill/>
              <a:ln w="5989" cap="flat">
                <a:noFill/>
                <a:prstDash val="solid"/>
                <a:miter/>
              </a:ln>
            </p:spPr>
          </p:sp>
          <p:sp>
            <p:nvSpPr>
              <p:cNvPr id="17" name="Free-form: Shape 16">
                <a:extLst>
                  <a:ext uri="{FF2B5EF4-FFF2-40B4-BE49-F238E27FC236}">
                    <a16:creationId xmlns:a16="http://schemas.microsoft.com/office/drawing/2014/main" id="{C800035A-D01C-DC68-6A88-9FB476D4340C}"/>
                  </a:ext>
                </a:extLst>
              </p:cNvPr>
              <p:cNvSpPr/>
              <p:nvPr/>
            </p:nvSpPr>
            <p:spPr>
              <a:xfrm>
                <a:off x="9659634" y="3003831"/>
                <a:ext cx="35917" cy="34985"/>
              </a:xfrm>
              <a:custGeom>
                <a:avLst/>
                <a:gdLst>
                  <a:gd name="csX0" fmla="*/ 16249 w 35917"/>
                  <a:gd name="csY0" fmla="*/ 44 h 34985"/>
                  <a:gd name="csX1" fmla="*/ 35907 w 35917"/>
                  <a:gd name="csY1" fmla="*/ 18084 h 34985"/>
                  <a:gd name="csX2" fmla="*/ 18467 w 35917"/>
                  <a:gd name="csY2" fmla="*/ 34986 h 34985"/>
                  <a:gd name="csX3" fmla="*/ 127 w 35917"/>
                  <a:gd name="csY3" fmla="*/ 18384 h 34985"/>
                  <a:gd name="csX4" fmla="*/ 16249 w 35917"/>
                  <a:gd name="csY4" fmla="*/ 104 h 34985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</a:cxnLst>
                <a:rect l="l" t="t" r="r" b="b"/>
                <a:pathLst>
                  <a:path w="35917" h="34985">
                    <a:moveTo>
                      <a:pt x="16249" y="44"/>
                    </a:moveTo>
                    <a:cubicBezTo>
                      <a:pt x="27157" y="-675"/>
                      <a:pt x="36267" y="7416"/>
                      <a:pt x="35907" y="18084"/>
                    </a:cubicBezTo>
                    <a:cubicBezTo>
                      <a:pt x="35548" y="29052"/>
                      <a:pt x="29255" y="34986"/>
                      <a:pt x="18467" y="34986"/>
                    </a:cubicBezTo>
                    <a:cubicBezTo>
                      <a:pt x="7798" y="34986"/>
                      <a:pt x="1446" y="28872"/>
                      <a:pt x="127" y="18384"/>
                    </a:cubicBezTo>
                    <a:cubicBezTo>
                      <a:pt x="-1072" y="8795"/>
                      <a:pt x="6360" y="764"/>
                      <a:pt x="16249" y="104"/>
                    </a:cubicBezTo>
                    <a:close/>
                  </a:path>
                </a:pathLst>
              </a:custGeom>
              <a:grpFill/>
              <a:ln w="5989" cap="flat">
                <a:noFill/>
                <a:prstDash val="solid"/>
                <a:miter/>
              </a:ln>
            </p:spPr>
          </p:sp>
          <p:grpSp>
            <p:nvGrpSpPr>
              <p:cNvPr id="18" name="Graphic 6">
                <a:extLst>
                  <a:ext uri="{FF2B5EF4-FFF2-40B4-BE49-F238E27FC236}">
                    <a16:creationId xmlns:a16="http://schemas.microsoft.com/office/drawing/2014/main" id="{6A4BD5E3-9439-B858-3BCB-D9A943DDBE9B}"/>
                  </a:ext>
                </a:extLst>
              </p:cNvPr>
              <p:cNvGrpSpPr/>
              <p:nvPr/>
            </p:nvGrpSpPr>
            <p:grpSpPr>
              <a:xfrm>
                <a:off x="7006779" y="1535448"/>
                <a:ext cx="4634344" cy="5324948"/>
                <a:chOff x="7006779" y="1535448"/>
                <a:chExt cx="4634344" cy="5324948"/>
              </a:xfrm>
              <a:grpFill/>
            </p:grpSpPr>
            <p:sp>
              <p:nvSpPr>
                <p:cNvPr id="19" name="Free-form: Shape 18">
                  <a:extLst>
                    <a:ext uri="{FF2B5EF4-FFF2-40B4-BE49-F238E27FC236}">
                      <a16:creationId xmlns:a16="http://schemas.microsoft.com/office/drawing/2014/main" id="{C54C6AB2-9E4A-8F2B-1837-485183F58C6F}"/>
                    </a:ext>
                  </a:extLst>
                </p:cNvPr>
                <p:cNvSpPr/>
                <p:nvPr/>
              </p:nvSpPr>
              <p:spPr>
                <a:xfrm>
                  <a:off x="7006779" y="1535448"/>
                  <a:ext cx="4634344" cy="5324948"/>
                </a:xfrm>
                <a:custGeom>
                  <a:avLst/>
                  <a:gdLst>
                    <a:gd name="csX0" fmla="*/ 4353527 w 4634344"/>
                    <a:gd name="csY0" fmla="*/ 1869321 h 5324948"/>
                    <a:gd name="csX1" fmla="*/ 4379538 w 4634344"/>
                    <a:gd name="csY1" fmla="*/ 1970488 h 5324948"/>
                    <a:gd name="csX2" fmla="*/ 4151252 w 4634344"/>
                    <a:gd name="csY2" fmla="*/ 2448395 h 5324948"/>
                    <a:gd name="csX3" fmla="*/ 3989553 w 4634344"/>
                    <a:gd name="csY3" fmla="*/ 2534399 h 5324948"/>
                    <a:gd name="csX4" fmla="*/ 3624979 w 4634344"/>
                    <a:gd name="csY4" fmla="*/ 2898913 h 5324948"/>
                    <a:gd name="csX5" fmla="*/ 3549943 w 4634344"/>
                    <a:gd name="csY5" fmla="*/ 3044311 h 5324948"/>
                    <a:gd name="csX6" fmla="*/ 3534660 w 4634344"/>
                    <a:gd name="csY6" fmla="*/ 3068584 h 5324948"/>
                    <a:gd name="csX7" fmla="*/ 3515900 w 4634344"/>
                    <a:gd name="csY7" fmla="*/ 3048626 h 5324948"/>
                    <a:gd name="csX8" fmla="*/ 3452251 w 4634344"/>
                    <a:gd name="csY8" fmla="*/ 2597988 h 5324948"/>
                    <a:gd name="csX9" fmla="*/ 3455788 w 4634344"/>
                    <a:gd name="csY9" fmla="*/ 2282260 h 5324948"/>
                    <a:gd name="csX10" fmla="*/ 3508049 w 4634344"/>
                    <a:gd name="csY10" fmla="*/ 2061107 h 5324948"/>
                    <a:gd name="csX11" fmla="*/ 3601545 w 4634344"/>
                    <a:gd name="csY11" fmla="*/ 1701388 h 5324948"/>
                    <a:gd name="csX12" fmla="*/ 3612213 w 4634344"/>
                    <a:gd name="csY12" fmla="*/ 1447870 h 5324948"/>
                    <a:gd name="csX13" fmla="*/ 3521175 w 4634344"/>
                    <a:gd name="csY13" fmla="*/ 1238703 h 5324948"/>
                    <a:gd name="csX14" fmla="*/ 3203589 w 4634344"/>
                    <a:gd name="csY14" fmla="*/ 1009938 h 5324948"/>
                    <a:gd name="csX15" fmla="*/ 3027625 w 4634344"/>
                    <a:gd name="csY15" fmla="*/ 960194 h 5324948"/>
                    <a:gd name="csX16" fmla="*/ 3000116 w 4634344"/>
                    <a:gd name="csY16" fmla="*/ 958216 h 5324948"/>
                    <a:gd name="csX17" fmla="*/ 3052377 w 4634344"/>
                    <a:gd name="csY17" fmla="*/ 1079820 h 5324948"/>
                    <a:gd name="csX18" fmla="*/ 3115607 w 4634344"/>
                    <a:gd name="csY18" fmla="*/ 1171398 h 5324948"/>
                    <a:gd name="csX19" fmla="*/ 3065383 w 4634344"/>
                    <a:gd name="csY19" fmla="*/ 1272146 h 5324948"/>
                    <a:gd name="csX20" fmla="*/ 3035836 w 4634344"/>
                    <a:gd name="csY20" fmla="*/ 1399624 h 5324948"/>
                    <a:gd name="csX21" fmla="*/ 3099605 w 4634344"/>
                    <a:gd name="csY21" fmla="*/ 1482631 h 5324948"/>
                    <a:gd name="csX22" fmla="*/ 3114648 w 4634344"/>
                    <a:gd name="csY22" fmla="*/ 1574209 h 5324948"/>
                    <a:gd name="csX23" fmla="*/ 3131189 w 4634344"/>
                    <a:gd name="csY23" fmla="*/ 1614484 h 5324948"/>
                    <a:gd name="csX24" fmla="*/ 3294448 w 4634344"/>
                    <a:gd name="csY24" fmla="*/ 1760781 h 5324948"/>
                    <a:gd name="csX25" fmla="*/ 3341375 w 4634344"/>
                    <a:gd name="csY25" fmla="*/ 1832342 h 5324948"/>
                    <a:gd name="csX26" fmla="*/ 3318540 w 4634344"/>
                    <a:gd name="csY26" fmla="*/ 1974683 h 5324948"/>
                    <a:gd name="csX27" fmla="*/ 3234334 w 4634344"/>
                    <a:gd name="csY27" fmla="*/ 2031859 h 5324948"/>
                    <a:gd name="csX28" fmla="*/ 3036615 w 4634344"/>
                    <a:gd name="csY28" fmla="*/ 2086578 h 5324948"/>
                    <a:gd name="csX29" fmla="*/ 3003472 w 4634344"/>
                    <a:gd name="csY29" fmla="*/ 2093950 h 5324948"/>
                    <a:gd name="csX30" fmla="*/ 2989268 w 4634344"/>
                    <a:gd name="csY30" fmla="*/ 2144893 h 5324948"/>
                    <a:gd name="csX31" fmla="*/ 2985851 w 4634344"/>
                    <a:gd name="csY31" fmla="*/ 2538774 h 5324948"/>
                    <a:gd name="csX32" fmla="*/ 3027745 w 4634344"/>
                    <a:gd name="csY32" fmla="*/ 2776410 h 5324948"/>
                    <a:gd name="csX33" fmla="*/ 2968351 w 4634344"/>
                    <a:gd name="csY33" fmla="*/ 3078593 h 5324948"/>
                    <a:gd name="csX34" fmla="*/ 2837397 w 4634344"/>
                    <a:gd name="csY34" fmla="*/ 3267922 h 5324948"/>
                    <a:gd name="csX35" fmla="*/ 2784895 w 4634344"/>
                    <a:gd name="csY35" fmla="*/ 3261089 h 5324948"/>
                    <a:gd name="csX36" fmla="*/ 2771470 w 4634344"/>
                    <a:gd name="csY36" fmla="*/ 3224650 h 5324948"/>
                    <a:gd name="csX37" fmla="*/ 2556910 w 4634344"/>
                    <a:gd name="csY37" fmla="*/ 2787018 h 5324948"/>
                    <a:gd name="csX38" fmla="*/ 2536532 w 4634344"/>
                    <a:gd name="csY38" fmla="*/ 2757171 h 5324948"/>
                    <a:gd name="csX39" fmla="*/ 2508124 w 4634344"/>
                    <a:gd name="csY39" fmla="*/ 2921088 h 5324948"/>
                    <a:gd name="csX40" fmla="*/ 2492661 w 4634344"/>
                    <a:gd name="csY40" fmla="*/ 2909761 h 5324948"/>
                    <a:gd name="csX41" fmla="*/ 2188980 w 4634344"/>
                    <a:gd name="csY41" fmla="*/ 2692443 h 5324948"/>
                    <a:gd name="csX42" fmla="*/ 1996774 w 4634344"/>
                    <a:gd name="csY42" fmla="*/ 2592654 h 5324948"/>
                    <a:gd name="csX43" fmla="*/ 1701783 w 4634344"/>
                    <a:gd name="csY43" fmla="*/ 2381210 h 5324948"/>
                    <a:gd name="csX44" fmla="*/ 1680686 w 4634344"/>
                    <a:gd name="csY44" fmla="*/ 2366826 h 5324948"/>
                    <a:gd name="csX45" fmla="*/ 1755183 w 4634344"/>
                    <a:gd name="csY45" fmla="*/ 2285377 h 5324948"/>
                    <a:gd name="csX46" fmla="*/ 1725516 w 4634344"/>
                    <a:gd name="csY46" fmla="*/ 2283339 h 5324948"/>
                    <a:gd name="csX47" fmla="*/ 1216983 w 4634344"/>
                    <a:gd name="csY47" fmla="*/ 2384806 h 5324948"/>
                    <a:gd name="csX48" fmla="*/ 745548 w 4634344"/>
                    <a:gd name="csY48" fmla="*/ 2594512 h 5324948"/>
                    <a:gd name="csX49" fmla="*/ 435394 w 4634344"/>
                    <a:gd name="csY49" fmla="*/ 2704969 h 5324948"/>
                    <a:gd name="csX50" fmla="*/ 151431 w 4634344"/>
                    <a:gd name="csY50" fmla="*/ 2683813 h 5324948"/>
                    <a:gd name="csX51" fmla="*/ 133810 w 4634344"/>
                    <a:gd name="csY51" fmla="*/ 2677220 h 5324948"/>
                    <a:gd name="csX52" fmla="*/ 129435 w 4634344"/>
                    <a:gd name="csY52" fmla="*/ 2682254 h 5324948"/>
                    <a:gd name="csX53" fmla="*/ 144119 w 4634344"/>
                    <a:gd name="csY53" fmla="*/ 2692024 h 5324948"/>
                    <a:gd name="csX54" fmla="*/ 706292 w 4634344"/>
                    <a:gd name="csY54" fmla="*/ 2789535 h 5324948"/>
                    <a:gd name="csX55" fmla="*/ 890227 w 4634344"/>
                    <a:gd name="csY55" fmla="*/ 2705508 h 5324948"/>
                    <a:gd name="csX56" fmla="*/ 1048271 w 4634344"/>
                    <a:gd name="csY56" fmla="*/ 2612792 h 5324948"/>
                    <a:gd name="csX57" fmla="*/ 1165440 w 4634344"/>
                    <a:gd name="csY57" fmla="*/ 2549442 h 5324948"/>
                    <a:gd name="csX58" fmla="*/ 1511375 w 4634344"/>
                    <a:gd name="csY58" fmla="*/ 2476024 h 5324948"/>
                    <a:gd name="csX59" fmla="*/ 1583894 w 4634344"/>
                    <a:gd name="csY59" fmla="*/ 2451751 h 5324948"/>
                    <a:gd name="csX60" fmla="*/ 1650360 w 4634344"/>
                    <a:gd name="csY60" fmla="*/ 2395294 h 5324948"/>
                    <a:gd name="csX61" fmla="*/ 1667800 w 4634344"/>
                    <a:gd name="csY61" fmla="*/ 2408899 h 5324948"/>
                    <a:gd name="csX62" fmla="*/ 2041844 w 4634344"/>
                    <a:gd name="csY62" fmla="*/ 2666192 h 5324948"/>
                    <a:gd name="csX63" fmla="*/ 2209477 w 4634344"/>
                    <a:gd name="csY63" fmla="*/ 2753035 h 5324948"/>
                    <a:gd name="csX64" fmla="*/ 2472883 w 4634344"/>
                    <a:gd name="csY64" fmla="*/ 2950755 h 5324948"/>
                    <a:gd name="csX65" fmla="*/ 2487267 w 4634344"/>
                    <a:gd name="csY65" fmla="*/ 3009370 h 5324948"/>
                    <a:gd name="csX66" fmla="*/ 2396528 w 4634344"/>
                    <a:gd name="csY66" fmla="*/ 3220395 h 5324948"/>
                    <a:gd name="csX67" fmla="*/ 2392393 w 4634344"/>
                    <a:gd name="csY67" fmla="*/ 3261928 h 5324948"/>
                    <a:gd name="csX68" fmla="*/ 2379447 w 4634344"/>
                    <a:gd name="csY68" fmla="*/ 3661084 h 5324948"/>
                    <a:gd name="csX69" fmla="*/ 2297758 w 4634344"/>
                    <a:gd name="csY69" fmla="*/ 3795933 h 5324948"/>
                    <a:gd name="csX70" fmla="*/ 2230693 w 4634344"/>
                    <a:gd name="csY70" fmla="*/ 3870011 h 5324948"/>
                    <a:gd name="csX71" fmla="*/ 1853593 w 4634344"/>
                    <a:gd name="csY71" fmla="*/ 4243155 h 5324948"/>
                    <a:gd name="csX72" fmla="*/ 1770406 w 4634344"/>
                    <a:gd name="csY72" fmla="*/ 4328859 h 5324948"/>
                    <a:gd name="csX73" fmla="*/ 1633219 w 4634344"/>
                    <a:gd name="csY73" fmla="*/ 4567393 h 5324948"/>
                    <a:gd name="csX74" fmla="*/ 1602893 w 4634344"/>
                    <a:gd name="csY74" fmla="*/ 4668381 h 5324948"/>
                    <a:gd name="csX75" fmla="*/ 1585512 w 4634344"/>
                    <a:gd name="csY75" fmla="*/ 4691156 h 5324948"/>
                    <a:gd name="csX76" fmla="*/ 1557643 w 4634344"/>
                    <a:gd name="csY76" fmla="*/ 4676412 h 5324948"/>
                    <a:gd name="csX77" fmla="*/ 1543859 w 4634344"/>
                    <a:gd name="csY77" fmla="*/ 4652439 h 5324948"/>
                    <a:gd name="csX78" fmla="*/ 1495373 w 4634344"/>
                    <a:gd name="csY78" fmla="*/ 4552590 h 5324948"/>
                    <a:gd name="csX79" fmla="*/ 1461630 w 4634344"/>
                    <a:gd name="csY79" fmla="*/ 4494814 h 5324948"/>
                    <a:gd name="csX80" fmla="*/ 1333733 w 4634344"/>
                    <a:gd name="csY80" fmla="*/ 4558403 h 5324948"/>
                    <a:gd name="csX81" fmla="*/ 1340086 w 4634344"/>
                    <a:gd name="csY81" fmla="*/ 4567993 h 5324948"/>
                    <a:gd name="csX82" fmla="*/ 1492556 w 4634344"/>
                    <a:gd name="csY82" fmla="*/ 4862744 h 5324948"/>
                    <a:gd name="csX83" fmla="*/ 1514252 w 4634344"/>
                    <a:gd name="csY83" fmla="*/ 5116142 h 5324948"/>
                    <a:gd name="csX84" fmla="*/ 1503104 w 4634344"/>
                    <a:gd name="csY84" fmla="*/ 5304632 h 5324948"/>
                    <a:gd name="csX85" fmla="*/ 1500108 w 4634344"/>
                    <a:gd name="csY85" fmla="*/ 5324949 h 5324948"/>
                    <a:gd name="csX86" fmla="*/ 1461211 w 4634344"/>
                    <a:gd name="csY86" fmla="*/ 5324949 h 5324948"/>
                    <a:gd name="csX87" fmla="*/ 1470560 w 4634344"/>
                    <a:gd name="csY87" fmla="*/ 4978355 h 5324948"/>
                    <a:gd name="csX88" fmla="*/ 1462409 w 4634344"/>
                    <a:gd name="csY88" fmla="*/ 4973920 h 5324948"/>
                    <a:gd name="csX89" fmla="*/ 1452700 w 4634344"/>
                    <a:gd name="csY89" fmla="*/ 4989862 h 5324948"/>
                    <a:gd name="csX90" fmla="*/ 1240237 w 4634344"/>
                    <a:gd name="csY90" fmla="*/ 5089831 h 5324948"/>
                    <a:gd name="csX91" fmla="*/ 1186297 w 4634344"/>
                    <a:gd name="csY91" fmla="*/ 5079463 h 5324948"/>
                    <a:gd name="csX92" fmla="*/ 1172872 w 4634344"/>
                    <a:gd name="csY92" fmla="*/ 5041525 h 5324948"/>
                    <a:gd name="csX93" fmla="*/ 1396723 w 4634344"/>
                    <a:gd name="csY93" fmla="*/ 4866580 h 5324948"/>
                    <a:gd name="csX94" fmla="*/ 1443351 w 4634344"/>
                    <a:gd name="csY94" fmla="*/ 4860766 h 5324948"/>
                    <a:gd name="csX95" fmla="*/ 1444489 w 4634344"/>
                    <a:gd name="csY95" fmla="*/ 4852016 h 5324948"/>
                    <a:gd name="csX96" fmla="*/ 1298312 w 4634344"/>
                    <a:gd name="csY96" fmla="*/ 4588070 h 5324948"/>
                    <a:gd name="csX97" fmla="*/ 1257018 w 4634344"/>
                    <a:gd name="csY97" fmla="*/ 4574525 h 5324948"/>
                    <a:gd name="csX98" fmla="*/ 1146621 w 4634344"/>
                    <a:gd name="csY98" fmla="*/ 4585134 h 5324948"/>
                    <a:gd name="csX99" fmla="*/ 1116355 w 4634344"/>
                    <a:gd name="csY99" fmla="*/ 4582557 h 5324948"/>
                    <a:gd name="csX100" fmla="*/ 1102451 w 4634344"/>
                    <a:gd name="csY100" fmla="*/ 4538506 h 5324948"/>
                    <a:gd name="csX101" fmla="*/ 1157469 w 4634344"/>
                    <a:gd name="csY101" fmla="*/ 4479531 h 5324948"/>
                    <a:gd name="csX102" fmla="*/ 884893 w 4634344"/>
                    <a:gd name="csY102" fmla="*/ 4357388 h 5324948"/>
                    <a:gd name="csX103" fmla="*/ 797571 w 4634344"/>
                    <a:gd name="csY103" fmla="*/ 4466885 h 5324948"/>
                    <a:gd name="csX104" fmla="*/ 646539 w 4634344"/>
                    <a:gd name="csY104" fmla="*/ 4499489 h 5324948"/>
                    <a:gd name="csX105" fmla="*/ 626401 w 4634344"/>
                    <a:gd name="csY105" fmla="*/ 4453161 h 5324948"/>
                    <a:gd name="csX106" fmla="*/ 777493 w 4634344"/>
                    <a:gd name="csY106" fmla="*/ 4326702 h 5324948"/>
                    <a:gd name="csX107" fmla="*/ 799668 w 4634344"/>
                    <a:gd name="csY107" fmla="*/ 4317532 h 5324948"/>
                    <a:gd name="csX108" fmla="*/ 773477 w 4634344"/>
                    <a:gd name="csY108" fmla="*/ 4302069 h 5324948"/>
                    <a:gd name="csX109" fmla="*/ 543154 w 4634344"/>
                    <a:gd name="csY109" fmla="*/ 4120411 h 5324948"/>
                    <a:gd name="csX110" fmla="*/ 479925 w 4634344"/>
                    <a:gd name="csY110" fmla="*/ 4043158 h 5324948"/>
                    <a:gd name="csX111" fmla="*/ 440309 w 4634344"/>
                    <a:gd name="csY111" fmla="*/ 4018046 h 5324948"/>
                    <a:gd name="csX112" fmla="*/ 373124 w 4634344"/>
                    <a:gd name="csY112" fmla="*/ 4001983 h 5324948"/>
                    <a:gd name="csX113" fmla="*/ 357541 w 4634344"/>
                    <a:gd name="csY113" fmla="*/ 3958891 h 5324948"/>
                    <a:gd name="csX114" fmla="*/ 388227 w 4634344"/>
                    <a:gd name="csY114" fmla="*/ 3928326 h 5324948"/>
                    <a:gd name="csX115" fmla="*/ 414358 w 4634344"/>
                    <a:gd name="csY115" fmla="*/ 3915260 h 5324948"/>
                    <a:gd name="csX116" fmla="*/ 371445 w 4634344"/>
                    <a:gd name="csY116" fmla="*/ 3693268 h 5324948"/>
                    <a:gd name="csX117" fmla="*/ 360897 w 4634344"/>
                    <a:gd name="csY117" fmla="*/ 3664739 h 5324948"/>
                    <a:gd name="csX118" fmla="*/ 365692 w 4634344"/>
                    <a:gd name="csY118" fmla="*/ 3634353 h 5324948"/>
                    <a:gd name="csX119" fmla="*/ 394879 w 4634344"/>
                    <a:gd name="csY119" fmla="*/ 3640706 h 5324948"/>
                    <a:gd name="csX120" fmla="*/ 574080 w 4634344"/>
                    <a:gd name="csY120" fmla="*/ 3818228 h 5324948"/>
                    <a:gd name="csX121" fmla="*/ 589123 w 4634344"/>
                    <a:gd name="csY121" fmla="*/ 3834410 h 5324948"/>
                    <a:gd name="csX122" fmla="*/ 686874 w 4634344"/>
                    <a:gd name="csY122" fmla="*/ 3743671 h 5324948"/>
                    <a:gd name="csX123" fmla="*/ 1004760 w 4634344"/>
                    <a:gd name="csY123" fmla="*/ 3206790 h 5324948"/>
                    <a:gd name="csX124" fmla="*/ 1206315 w 4634344"/>
                    <a:gd name="csY124" fmla="*/ 2981621 h 5324948"/>
                    <a:gd name="csX125" fmla="*/ 1224055 w 4634344"/>
                    <a:gd name="csY125" fmla="*/ 2967896 h 5324948"/>
                    <a:gd name="csX126" fmla="*/ 1108564 w 4634344"/>
                    <a:gd name="csY126" fmla="*/ 2815486 h 5324948"/>
                    <a:gd name="csX127" fmla="*/ 1226692 w 4634344"/>
                    <a:gd name="csY127" fmla="*/ 2726245 h 5324948"/>
                    <a:gd name="csX128" fmla="*/ 1351054 w 4634344"/>
                    <a:gd name="csY128" fmla="*/ 2642938 h 5324948"/>
                    <a:gd name="csX129" fmla="*/ 1378443 w 4634344"/>
                    <a:gd name="csY129" fmla="*/ 2662536 h 5324948"/>
                    <a:gd name="csX130" fmla="*/ 1639272 w 4634344"/>
                    <a:gd name="csY130" fmla="*/ 2856001 h 5324948"/>
                    <a:gd name="csX131" fmla="*/ 1838790 w 4634344"/>
                    <a:gd name="csY131" fmla="*/ 2992289 h 5324948"/>
                    <a:gd name="csX132" fmla="*/ 2224820 w 4634344"/>
                    <a:gd name="csY132" fmla="*/ 3391084 h 5324948"/>
                    <a:gd name="csX133" fmla="*/ 2244538 w 4634344"/>
                    <a:gd name="csY133" fmla="*/ 3423209 h 5324948"/>
                    <a:gd name="csX134" fmla="*/ 2240522 w 4634344"/>
                    <a:gd name="csY134" fmla="*/ 3432438 h 5324948"/>
                    <a:gd name="csX135" fmla="*/ 2079362 w 4634344"/>
                    <a:gd name="csY135" fmla="*/ 3668695 h 5324948"/>
                    <a:gd name="csX136" fmla="*/ 2061861 w 4634344"/>
                    <a:gd name="csY136" fmla="*/ 3693687 h 5324948"/>
                    <a:gd name="csX137" fmla="*/ 2009659 w 4634344"/>
                    <a:gd name="csY137" fmla="*/ 3690331 h 5324948"/>
                    <a:gd name="csX138" fmla="*/ 1895127 w 4634344"/>
                    <a:gd name="csY138" fmla="*/ 3506756 h 5324948"/>
                    <a:gd name="csX139" fmla="*/ 1868936 w 4634344"/>
                    <a:gd name="csY139" fmla="*/ 3468338 h 5324948"/>
                    <a:gd name="csX140" fmla="*/ 1853893 w 4634344"/>
                    <a:gd name="csY140" fmla="*/ 3480924 h 5324948"/>
                    <a:gd name="csX141" fmla="*/ 1752666 w 4634344"/>
                    <a:gd name="csY141" fmla="*/ 3679123 h 5324948"/>
                    <a:gd name="csX142" fmla="*/ 1633099 w 4634344"/>
                    <a:gd name="csY142" fmla="*/ 4127004 h 5324948"/>
                    <a:gd name="csX143" fmla="*/ 1593903 w 4634344"/>
                    <a:gd name="csY143" fmla="*/ 4364939 h 5324948"/>
                    <a:gd name="csX144" fmla="*/ 1577421 w 4634344"/>
                    <a:gd name="csY144" fmla="*/ 4505542 h 5324948"/>
                    <a:gd name="csX145" fmla="*/ 1550991 w 4634344"/>
                    <a:gd name="csY145" fmla="*/ 4569970 h 5324948"/>
                    <a:gd name="csX146" fmla="*/ 1568491 w 4634344"/>
                    <a:gd name="csY146" fmla="*/ 4608627 h 5324948"/>
                    <a:gd name="csX147" fmla="*/ 1573705 w 4634344"/>
                    <a:gd name="csY147" fmla="*/ 4607968 h 5324948"/>
                    <a:gd name="csX148" fmla="*/ 1583055 w 4634344"/>
                    <a:gd name="csY148" fmla="*/ 4580099 h 5324948"/>
                    <a:gd name="csX149" fmla="*/ 1760997 w 4634344"/>
                    <a:gd name="csY149" fmla="*/ 4274020 h 5324948"/>
                    <a:gd name="csX150" fmla="*/ 1881043 w 4634344"/>
                    <a:gd name="csY150" fmla="*/ 4154453 h 5324948"/>
                    <a:gd name="csX151" fmla="*/ 2194673 w 4634344"/>
                    <a:gd name="csY151" fmla="*/ 3843520 h 5324948"/>
                    <a:gd name="csX152" fmla="*/ 2278939 w 4634344"/>
                    <a:gd name="csY152" fmla="*/ 3747747 h 5324948"/>
                    <a:gd name="csX153" fmla="*/ 2358471 w 4634344"/>
                    <a:gd name="csY153" fmla="*/ 3301964 h 5324948"/>
                    <a:gd name="csX154" fmla="*/ 2356373 w 4634344"/>
                    <a:gd name="csY154" fmla="*/ 3296809 h 5324948"/>
                    <a:gd name="csX155" fmla="*/ 2351818 w 4634344"/>
                    <a:gd name="csY155" fmla="*/ 3289737 h 5324948"/>
                    <a:gd name="csX156" fmla="*/ 2273785 w 4634344"/>
                    <a:gd name="csY156" fmla="*/ 3388807 h 5324948"/>
                    <a:gd name="csX157" fmla="*/ 2262278 w 4634344"/>
                    <a:gd name="csY157" fmla="*/ 3373344 h 5324948"/>
                    <a:gd name="csX158" fmla="*/ 1903578 w 4634344"/>
                    <a:gd name="csY158" fmla="*/ 2986715 h 5324948"/>
                    <a:gd name="csX159" fmla="*/ 1694111 w 4634344"/>
                    <a:gd name="csY159" fmla="*/ 2840538 h 5324948"/>
                    <a:gd name="csX160" fmla="*/ 1430645 w 4634344"/>
                    <a:gd name="csY160" fmla="*/ 2650490 h 5324948"/>
                    <a:gd name="csX161" fmla="*/ 1385815 w 4634344"/>
                    <a:gd name="csY161" fmla="*/ 2612672 h 5324948"/>
                    <a:gd name="csX162" fmla="*/ 1498789 w 4634344"/>
                    <a:gd name="csY162" fmla="*/ 2522592 h 5324948"/>
                    <a:gd name="csX163" fmla="*/ 1477093 w 4634344"/>
                    <a:gd name="csY163" fmla="*/ 2519416 h 5324948"/>
                    <a:gd name="csX164" fmla="*/ 1208592 w 4634344"/>
                    <a:gd name="csY164" fmla="*/ 2578390 h 5324948"/>
                    <a:gd name="csX165" fmla="*/ 1013570 w 4634344"/>
                    <a:gd name="csY165" fmla="*/ 2684292 h 5324948"/>
                    <a:gd name="csX166" fmla="*/ 818907 w 4634344"/>
                    <a:gd name="csY166" fmla="*/ 2790794 h 5324948"/>
                    <a:gd name="csX167" fmla="*/ 442406 w 4634344"/>
                    <a:gd name="csY167" fmla="*/ 2863492 h 5324948"/>
                    <a:gd name="csX168" fmla="*/ 23833 w 4634344"/>
                    <a:gd name="csY168" fmla="*/ 2628674 h 5324948"/>
                    <a:gd name="csX169" fmla="*/ 2557 w 4634344"/>
                    <a:gd name="csY169" fmla="*/ 2593074 h 5324948"/>
                    <a:gd name="csX170" fmla="*/ 27309 w 4634344"/>
                    <a:gd name="csY170" fmla="*/ 2563527 h 5324948"/>
                    <a:gd name="csX171" fmla="*/ 49364 w 4634344"/>
                    <a:gd name="csY171" fmla="*/ 2574075 h 5324948"/>
                    <a:gd name="csX172" fmla="*/ 474650 w 4634344"/>
                    <a:gd name="csY172" fmla="*/ 2650550 h 5324948"/>
                    <a:gd name="csX173" fmla="*/ 670452 w 4634344"/>
                    <a:gd name="csY173" fmla="*/ 2580967 h 5324948"/>
                    <a:gd name="csX174" fmla="*/ 872787 w 4634344"/>
                    <a:gd name="csY174" fmla="*/ 2484175 h 5324948"/>
                    <a:gd name="csX175" fmla="*/ 860920 w 4634344"/>
                    <a:gd name="csY175" fmla="*/ 2469072 h 5324948"/>
                    <a:gd name="csX176" fmla="*/ 791038 w 4634344"/>
                    <a:gd name="csY176" fmla="*/ 2259845 h 5324948"/>
                    <a:gd name="csX177" fmla="*/ 802485 w 4634344"/>
                    <a:gd name="csY177" fmla="*/ 2229339 h 5324948"/>
                    <a:gd name="csX178" fmla="*/ 843839 w 4634344"/>
                    <a:gd name="csY178" fmla="*/ 2221069 h 5324948"/>
                    <a:gd name="csX179" fmla="*/ 854747 w 4634344"/>
                    <a:gd name="csY179" fmla="*/ 2229639 h 5324948"/>
                    <a:gd name="csX180" fmla="*/ 953996 w 4634344"/>
                    <a:gd name="csY180" fmla="*/ 2436408 h 5324948"/>
                    <a:gd name="csX181" fmla="*/ 956813 w 4634344"/>
                    <a:gd name="csY181" fmla="*/ 2444439 h 5324948"/>
                    <a:gd name="csX182" fmla="*/ 983843 w 4634344"/>
                    <a:gd name="csY182" fmla="*/ 2433292 h 5324948"/>
                    <a:gd name="csX183" fmla="*/ 1282670 w 4634344"/>
                    <a:gd name="csY183" fmla="*/ 2314085 h 5324948"/>
                    <a:gd name="csX184" fmla="*/ 1685001 w 4634344"/>
                    <a:gd name="csY184" fmla="*/ 2240487 h 5324948"/>
                    <a:gd name="csX185" fmla="*/ 1779396 w 4634344"/>
                    <a:gd name="csY185" fmla="*/ 2240187 h 5324948"/>
                    <a:gd name="csX186" fmla="*/ 1805587 w 4634344"/>
                    <a:gd name="csY186" fmla="*/ 2228081 h 5324948"/>
                    <a:gd name="csX187" fmla="*/ 1847660 w 4634344"/>
                    <a:gd name="csY187" fmla="*/ 2175339 h 5324948"/>
                    <a:gd name="csX188" fmla="*/ 2612767 w 4634344"/>
                    <a:gd name="csY188" fmla="*/ 2536557 h 5324948"/>
                    <a:gd name="csX189" fmla="*/ 2603358 w 4634344"/>
                    <a:gd name="csY189" fmla="*/ 2560290 h 5324948"/>
                    <a:gd name="csX190" fmla="*/ 2556910 w 4634344"/>
                    <a:gd name="csY190" fmla="*/ 2673205 h 5324948"/>
                    <a:gd name="csX191" fmla="*/ 2563442 w 4634344"/>
                    <a:gd name="csY191" fmla="*/ 2718694 h 5324948"/>
                    <a:gd name="csX192" fmla="*/ 2786514 w 4634344"/>
                    <a:gd name="csY192" fmla="*/ 3136488 h 5324948"/>
                    <a:gd name="csX193" fmla="*/ 2818877 w 4634344"/>
                    <a:gd name="csY193" fmla="*/ 3223990 h 5324948"/>
                    <a:gd name="csX194" fmla="*/ 2834760 w 4634344"/>
                    <a:gd name="csY194" fmla="*/ 3204812 h 5324948"/>
                    <a:gd name="csX195" fmla="*/ 2939643 w 4634344"/>
                    <a:gd name="csY195" fmla="*/ 3038078 h 5324948"/>
                    <a:gd name="csX196" fmla="*/ 2987170 w 4634344"/>
                    <a:gd name="csY196" fmla="*/ 2807155 h 5324948"/>
                    <a:gd name="csX197" fmla="*/ 2984713 w 4634344"/>
                    <a:gd name="csY197" fmla="*/ 2787857 h 5324948"/>
                    <a:gd name="csX198" fmla="*/ 2981416 w 4634344"/>
                    <a:gd name="csY198" fmla="*/ 2779526 h 5324948"/>
                    <a:gd name="csX199" fmla="*/ 2934728 w 4634344"/>
                    <a:gd name="csY199" fmla="*/ 2779286 h 5324948"/>
                    <a:gd name="csX200" fmla="*/ 2735451 w 4634344"/>
                    <a:gd name="csY200" fmla="*/ 2665114 h 5324948"/>
                    <a:gd name="csX201" fmla="*/ 2757626 w 4634344"/>
                    <a:gd name="csY201" fmla="*/ 2615908 h 5324948"/>
                    <a:gd name="csX202" fmla="*/ 2936107 w 4634344"/>
                    <a:gd name="csY202" fmla="*/ 2655045 h 5324948"/>
                    <a:gd name="csX203" fmla="*/ 2963377 w 4634344"/>
                    <a:gd name="csY203" fmla="*/ 2672246 h 5324948"/>
                    <a:gd name="csX204" fmla="*/ 2943239 w 4634344"/>
                    <a:gd name="csY204" fmla="*/ 2549922 h 5324948"/>
                    <a:gd name="csX205" fmla="*/ 2935567 w 4634344"/>
                    <a:gd name="csY205" fmla="*/ 2194278 h 5324948"/>
                    <a:gd name="csX206" fmla="*/ 2951869 w 4634344"/>
                    <a:gd name="csY206" fmla="*/ 2106596 h 5324948"/>
                    <a:gd name="csX207" fmla="*/ 2750913 w 4634344"/>
                    <a:gd name="csY207" fmla="*/ 2131648 h 5324948"/>
                    <a:gd name="csX208" fmla="*/ 2733653 w 4634344"/>
                    <a:gd name="csY208" fmla="*/ 2216574 h 5324948"/>
                    <a:gd name="csX209" fmla="*/ 2700989 w 4634344"/>
                    <a:gd name="csY209" fmla="*/ 2207224 h 5324948"/>
                    <a:gd name="csX210" fmla="*/ 2409414 w 4634344"/>
                    <a:gd name="csY210" fmla="*/ 2091613 h 5324948"/>
                    <a:gd name="csX211" fmla="*/ 2033693 w 4634344"/>
                    <a:gd name="csY211" fmla="*/ 1925238 h 5324948"/>
                    <a:gd name="csX212" fmla="*/ 2003187 w 4634344"/>
                    <a:gd name="csY212" fmla="*/ 1910435 h 5324948"/>
                    <a:gd name="csX213" fmla="*/ 2029557 w 4634344"/>
                    <a:gd name="csY213" fmla="*/ 1860750 h 5324948"/>
                    <a:gd name="csX214" fmla="*/ 1844484 w 4634344"/>
                    <a:gd name="csY214" fmla="*/ 1496176 h 5324948"/>
                    <a:gd name="csX215" fmla="*/ 1617816 w 4634344"/>
                    <a:gd name="csY215" fmla="*/ 1617361 h 5324948"/>
                    <a:gd name="csX216" fmla="*/ 1582276 w 4634344"/>
                    <a:gd name="csY216" fmla="*/ 1916068 h 5324948"/>
                    <a:gd name="csX217" fmla="*/ 1532711 w 4634344"/>
                    <a:gd name="csY217" fmla="*/ 1963595 h 5324948"/>
                    <a:gd name="csX218" fmla="*/ 1477872 w 4634344"/>
                    <a:gd name="csY218" fmla="*/ 1943578 h 5324948"/>
                    <a:gd name="csX219" fmla="*/ 1471759 w 4634344"/>
                    <a:gd name="csY219" fmla="*/ 1899707 h 5324948"/>
                    <a:gd name="csX220" fmla="*/ 1512873 w 4634344"/>
                    <a:gd name="csY220" fmla="*/ 1711936 h 5324948"/>
                    <a:gd name="csX221" fmla="*/ 1521803 w 4634344"/>
                    <a:gd name="csY221" fmla="*/ 1692518 h 5324948"/>
                    <a:gd name="csX222" fmla="*/ 1498789 w 4634344"/>
                    <a:gd name="csY222" fmla="*/ 1705763 h 5324948"/>
                    <a:gd name="csX223" fmla="*/ 1119712 w 4634344"/>
                    <a:gd name="csY223" fmla="*/ 1834919 h 5324948"/>
                    <a:gd name="csX224" fmla="*/ 992353 w 4634344"/>
                    <a:gd name="csY224" fmla="*/ 1841272 h 5324948"/>
                    <a:gd name="csX225" fmla="*/ 973474 w 4634344"/>
                    <a:gd name="csY225" fmla="*/ 1838275 h 5324948"/>
                    <a:gd name="csX226" fmla="*/ 969039 w 4634344"/>
                    <a:gd name="csY226" fmla="*/ 1800277 h 5324948"/>
                    <a:gd name="csX227" fmla="*/ 989117 w 4634344"/>
                    <a:gd name="csY227" fmla="*/ 1791108 h 5324948"/>
                    <a:gd name="csX228" fmla="*/ 1147161 w 4634344"/>
                    <a:gd name="csY228" fmla="*/ 1695095 h 5324948"/>
                    <a:gd name="csX229" fmla="*/ 1295675 w 4634344"/>
                    <a:gd name="csY229" fmla="*/ 1516913 h 5324948"/>
                    <a:gd name="csX230" fmla="*/ 1383358 w 4634344"/>
                    <a:gd name="csY230" fmla="*/ 1385480 h 5324948"/>
                    <a:gd name="csX231" fmla="*/ 1638253 w 4634344"/>
                    <a:gd name="csY231" fmla="*/ 1206100 h 5324948"/>
                    <a:gd name="csX232" fmla="*/ 1657552 w 4634344"/>
                    <a:gd name="csY232" fmla="*/ 1198788 h 5324948"/>
                    <a:gd name="csX233" fmla="*/ 1379342 w 4634344"/>
                    <a:gd name="csY233" fmla="*/ 799992 h 5324948"/>
                    <a:gd name="csX234" fmla="*/ 1339427 w 4634344"/>
                    <a:gd name="csY234" fmla="*/ 794299 h 5324948"/>
                    <a:gd name="csX235" fmla="*/ 1224295 w 4634344"/>
                    <a:gd name="csY235" fmla="*/ 730530 h 5324948"/>
                    <a:gd name="csX236" fmla="*/ 1148659 w 4634344"/>
                    <a:gd name="csY236" fmla="*/ 628164 h 5324948"/>
                    <a:gd name="csX237" fmla="*/ 1144464 w 4634344"/>
                    <a:gd name="csY237" fmla="*/ 594661 h 5324948"/>
                    <a:gd name="csX238" fmla="*/ 1180244 w 4634344"/>
                    <a:gd name="csY238" fmla="*/ 587949 h 5324948"/>
                    <a:gd name="csX239" fmla="*/ 1335171 w 4634344"/>
                    <a:gd name="csY239" fmla="*/ 666161 h 5324948"/>
                    <a:gd name="csX240" fmla="*/ 1354770 w 4634344"/>
                    <a:gd name="csY240" fmla="*/ 681325 h 5324948"/>
                    <a:gd name="csX241" fmla="*/ 1358845 w 4634344"/>
                    <a:gd name="csY241" fmla="*/ 681325 h 5324948"/>
                    <a:gd name="csX242" fmla="*/ 1349615 w 4634344"/>
                    <a:gd name="csY242" fmla="*/ 579918 h 5324948"/>
                    <a:gd name="csX243" fmla="*/ 1339606 w 4634344"/>
                    <a:gd name="csY243" fmla="*/ 233024 h 5324948"/>
                    <a:gd name="csX244" fmla="*/ 1333613 w 4634344"/>
                    <a:gd name="csY244" fmla="*/ 130658 h 5324948"/>
                    <a:gd name="csX245" fmla="*/ 1309040 w 4634344"/>
                    <a:gd name="csY245" fmla="*/ 48790 h 5324948"/>
                    <a:gd name="csX246" fmla="*/ 1300470 w 4634344"/>
                    <a:gd name="csY246" fmla="*/ 25715 h 5324948"/>
                    <a:gd name="csX247" fmla="*/ 1310059 w 4634344"/>
                    <a:gd name="csY247" fmla="*/ 2221 h 5324948"/>
                    <a:gd name="csX248" fmla="*/ 1335411 w 4634344"/>
                    <a:gd name="csY248" fmla="*/ 1922 h 5324948"/>
                    <a:gd name="csX249" fmla="*/ 1346379 w 4634344"/>
                    <a:gd name="csY249" fmla="*/ 10073 h 5324948"/>
                    <a:gd name="csX250" fmla="*/ 1539424 w 4634344"/>
                    <a:gd name="csY250" fmla="*/ 224274 h 5324948"/>
                    <a:gd name="csX251" fmla="*/ 1671876 w 4634344"/>
                    <a:gd name="csY251" fmla="*/ 571167 h 5324948"/>
                    <a:gd name="csX252" fmla="*/ 1692853 w 4634344"/>
                    <a:gd name="csY252" fmla="*/ 680066 h 5324948"/>
                    <a:gd name="csX253" fmla="*/ 1886617 w 4634344"/>
                    <a:gd name="csY253" fmla="*/ 942154 h 5324948"/>
                    <a:gd name="csX254" fmla="*/ 1893389 w 4634344"/>
                    <a:gd name="csY254" fmla="*/ 944192 h 5324948"/>
                    <a:gd name="csX255" fmla="*/ 1898304 w 4634344"/>
                    <a:gd name="csY255" fmla="*/ 926272 h 5324948"/>
                    <a:gd name="csX256" fmla="*/ 2029617 w 4634344"/>
                    <a:gd name="csY256" fmla="*/ 702901 h 5324948"/>
                    <a:gd name="csX257" fmla="*/ 2069593 w 4634344"/>
                    <a:gd name="csY257" fmla="*/ 668679 h 5324948"/>
                    <a:gd name="csX258" fmla="*/ 2108430 w 4634344"/>
                    <a:gd name="csY258" fmla="*/ 654714 h 5324948"/>
                    <a:gd name="csX259" fmla="*/ 2139175 w 4634344"/>
                    <a:gd name="csY259" fmla="*/ 693911 h 5324948"/>
                    <a:gd name="csX260" fmla="*/ 2115442 w 4634344"/>
                    <a:gd name="csY260" fmla="*/ 835113 h 5324948"/>
                    <a:gd name="csX261" fmla="*/ 1994556 w 4634344"/>
                    <a:gd name="csY261" fmla="*/ 979193 h 5324948"/>
                    <a:gd name="csX262" fmla="*/ 1985566 w 4634344"/>
                    <a:gd name="csY262" fmla="*/ 985486 h 5324948"/>
                    <a:gd name="csX263" fmla="*/ 1984188 w 4634344"/>
                    <a:gd name="csY263" fmla="*/ 989801 h 5324948"/>
                    <a:gd name="csX264" fmla="*/ 2073788 w 4634344"/>
                    <a:gd name="csY264" fmla="*/ 1012635 h 5324948"/>
                    <a:gd name="csX265" fmla="*/ 2328864 w 4634344"/>
                    <a:gd name="csY265" fmla="*/ 1017670 h 5324948"/>
                    <a:gd name="csX266" fmla="*/ 2364764 w 4634344"/>
                    <a:gd name="csY266" fmla="*/ 1013894 h 5324948"/>
                    <a:gd name="csX267" fmla="*/ 2429072 w 4634344"/>
                    <a:gd name="csY267" fmla="*/ 988242 h 5324948"/>
                    <a:gd name="csX268" fmla="*/ 2453045 w 4634344"/>
                    <a:gd name="csY268" fmla="*/ 972300 h 5324948"/>
                    <a:gd name="csX269" fmla="*/ 2457241 w 4634344"/>
                    <a:gd name="csY269" fmla="*/ 940656 h 5324948"/>
                    <a:gd name="csX270" fmla="*/ 2526523 w 4634344"/>
                    <a:gd name="csY270" fmla="*/ 858787 h 5324948"/>
                    <a:gd name="csX271" fmla="*/ 2685826 w 4634344"/>
                    <a:gd name="csY271" fmla="*/ 859566 h 5324948"/>
                    <a:gd name="csX272" fmla="*/ 2704046 w 4634344"/>
                    <a:gd name="csY272" fmla="*/ 849437 h 5324948"/>
                    <a:gd name="csX273" fmla="*/ 2950850 w 4634344"/>
                    <a:gd name="csY273" fmla="*/ 886476 h 5324948"/>
                    <a:gd name="csX274" fmla="*/ 2995021 w 4634344"/>
                    <a:gd name="csY274" fmla="*/ 909730 h 5324948"/>
                    <a:gd name="csX275" fmla="*/ 3374039 w 4634344"/>
                    <a:gd name="csY275" fmla="*/ 1044460 h 5324948"/>
                    <a:gd name="csX276" fmla="*/ 3546706 w 4634344"/>
                    <a:gd name="csY276" fmla="*/ 1199447 h 5324948"/>
                    <a:gd name="csX277" fmla="*/ 3565345 w 4634344"/>
                    <a:gd name="csY277" fmla="*/ 1222222 h 5324948"/>
                    <a:gd name="csX278" fmla="*/ 3581767 w 4634344"/>
                    <a:gd name="csY278" fmla="*/ 1202204 h 5324948"/>
                    <a:gd name="csX279" fmla="*/ 3762646 w 4634344"/>
                    <a:gd name="csY279" fmla="*/ 1075505 h 5324948"/>
                    <a:gd name="csX280" fmla="*/ 3840499 w 4634344"/>
                    <a:gd name="csY280" fmla="*/ 1055368 h 5324948"/>
                    <a:gd name="csX281" fmla="*/ 3895637 w 4634344"/>
                    <a:gd name="csY281" fmla="*/ 1053690 h 5324948"/>
                    <a:gd name="csX282" fmla="*/ 3913138 w 4634344"/>
                    <a:gd name="csY282" fmla="*/ 1081379 h 5324948"/>
                    <a:gd name="csX283" fmla="*/ 3898874 w 4634344"/>
                    <a:gd name="csY283" fmla="*/ 1111285 h 5324948"/>
                    <a:gd name="csX284" fmla="*/ 3759769 w 4634344"/>
                    <a:gd name="csY284" fmla="*/ 1253027 h 5324948"/>
                    <a:gd name="csX285" fmla="*/ 3630553 w 4634344"/>
                    <a:gd name="csY285" fmla="*/ 1298996 h 5324948"/>
                    <a:gd name="csX286" fmla="*/ 3615030 w 4634344"/>
                    <a:gd name="csY286" fmla="*/ 1301393 h 5324948"/>
                    <a:gd name="csX287" fmla="*/ 3620364 w 4634344"/>
                    <a:gd name="csY287" fmla="*/ 1320033 h 5324948"/>
                    <a:gd name="csX288" fmla="*/ 3657823 w 4634344"/>
                    <a:gd name="csY288" fmla="*/ 1638458 h 5324948"/>
                    <a:gd name="csX289" fmla="*/ 3569181 w 4634344"/>
                    <a:gd name="csY289" fmla="*/ 2007826 h 5324948"/>
                    <a:gd name="csX290" fmla="*/ 3519257 w 4634344"/>
                    <a:gd name="csY290" fmla="*/ 2186907 h 5324948"/>
                    <a:gd name="csX291" fmla="*/ 3512904 w 4634344"/>
                    <a:gd name="csY291" fmla="*/ 2217353 h 5324948"/>
                    <a:gd name="csX292" fmla="*/ 3531483 w 4634344"/>
                    <a:gd name="csY292" fmla="*/ 2208423 h 5324948"/>
                    <a:gd name="csX293" fmla="*/ 3777929 w 4634344"/>
                    <a:gd name="csY293" fmla="*/ 2175999 h 5324948"/>
                    <a:gd name="csX294" fmla="*/ 3790934 w 4634344"/>
                    <a:gd name="csY294" fmla="*/ 2180793 h 5324948"/>
                    <a:gd name="csX295" fmla="*/ 3798066 w 4634344"/>
                    <a:gd name="csY295" fmla="*/ 2228860 h 5324948"/>
                    <a:gd name="csX296" fmla="*/ 3622402 w 4634344"/>
                    <a:gd name="csY296" fmla="*/ 2319299 h 5324948"/>
                    <a:gd name="csX297" fmla="*/ 3559052 w 4634344"/>
                    <a:gd name="csY297" fmla="*/ 2324393 h 5324948"/>
                    <a:gd name="csX298" fmla="*/ 3496482 w 4634344"/>
                    <a:gd name="csY298" fmla="*/ 2313545 h 5324948"/>
                    <a:gd name="csX299" fmla="*/ 3547905 w 4634344"/>
                    <a:gd name="csY299" fmla="*/ 2954531 h 5324948"/>
                    <a:gd name="csX300" fmla="*/ 3555756 w 4634344"/>
                    <a:gd name="csY300" fmla="*/ 2944642 h 5324948"/>
                    <a:gd name="csX301" fmla="*/ 3940887 w 4634344"/>
                    <a:gd name="csY301" fmla="*/ 2512224 h 5324948"/>
                    <a:gd name="csX302" fmla="*/ 4091379 w 4634344"/>
                    <a:gd name="csY302" fmla="*/ 2429037 h 5324948"/>
                    <a:gd name="csX303" fmla="*/ 4248404 w 4634344"/>
                    <a:gd name="csY303" fmla="*/ 2317141 h 5324948"/>
                    <a:gd name="csX304" fmla="*/ 4324999 w 4634344"/>
                    <a:gd name="csY304" fmla="*/ 1931411 h 5324948"/>
                    <a:gd name="csX305" fmla="*/ 4240973 w 4634344"/>
                    <a:gd name="csY305" fmla="*/ 1757485 h 5324948"/>
                    <a:gd name="csX306" fmla="*/ 4224911 w 4634344"/>
                    <a:gd name="csY306" fmla="*/ 1731834 h 5324948"/>
                    <a:gd name="csX307" fmla="*/ 4228806 w 4634344"/>
                    <a:gd name="csY307" fmla="*/ 1706542 h 5324948"/>
                    <a:gd name="csX308" fmla="*/ 4253798 w 4634344"/>
                    <a:gd name="csY308" fmla="*/ 1703845 h 5324948"/>
                    <a:gd name="csX309" fmla="*/ 4296830 w 4634344"/>
                    <a:gd name="csY309" fmla="*/ 1734111 h 5324948"/>
                    <a:gd name="csX310" fmla="*/ 4480286 w 4634344"/>
                    <a:gd name="csY310" fmla="*/ 2029402 h 5324948"/>
                    <a:gd name="csX311" fmla="*/ 4460748 w 4634344"/>
                    <a:gd name="csY311" fmla="*/ 2418129 h 5324948"/>
                    <a:gd name="csX312" fmla="*/ 4405669 w 4634344"/>
                    <a:gd name="csY312" fmla="*/ 2517378 h 5324948"/>
                    <a:gd name="csX313" fmla="*/ 4392364 w 4634344"/>
                    <a:gd name="csY313" fmla="*/ 2537276 h 5324948"/>
                    <a:gd name="csX314" fmla="*/ 4450199 w 4634344"/>
                    <a:gd name="csY314" fmla="*/ 2528945 h 5324948"/>
                    <a:gd name="csX315" fmla="*/ 4621069 w 4634344"/>
                    <a:gd name="csY315" fmla="*/ 2573356 h 5324948"/>
                    <a:gd name="csX316" fmla="*/ 4621908 w 4634344"/>
                    <a:gd name="csY316" fmla="*/ 2614110 h 5324948"/>
                    <a:gd name="csX317" fmla="*/ 4602909 w 4634344"/>
                    <a:gd name="csY317" fmla="*/ 2625438 h 5324948"/>
                    <a:gd name="csX318" fmla="*/ 4400694 w 4634344"/>
                    <a:gd name="csY318" fmla="*/ 2653846 h 5324948"/>
                    <a:gd name="csX319" fmla="*/ 4392604 w 4634344"/>
                    <a:gd name="csY319" fmla="*/ 2653906 h 5324948"/>
                    <a:gd name="csX320" fmla="*/ 4393083 w 4634344"/>
                    <a:gd name="csY320" fmla="*/ 2653606 h 5324948"/>
                    <a:gd name="csX321" fmla="*/ 4418075 w 4634344"/>
                    <a:gd name="csY321" fmla="*/ 2758789 h 5324948"/>
                    <a:gd name="csX322" fmla="*/ 4390686 w 4634344"/>
                    <a:gd name="csY322" fmla="*/ 2906524 h 5324948"/>
                    <a:gd name="csX323" fmla="*/ 4361618 w 4634344"/>
                    <a:gd name="csY323" fmla="*/ 2933315 h 5324948"/>
                    <a:gd name="csX324" fmla="*/ 4328475 w 4634344"/>
                    <a:gd name="csY324" fmla="*/ 2903228 h 5324948"/>
                    <a:gd name="csX325" fmla="*/ 4283405 w 4634344"/>
                    <a:gd name="csY325" fmla="*/ 2784441 h 5324948"/>
                    <a:gd name="csX326" fmla="*/ 4276453 w 4634344"/>
                    <a:gd name="csY326" fmla="*/ 2668530 h 5324948"/>
                    <a:gd name="csX327" fmla="*/ 4276573 w 4634344"/>
                    <a:gd name="csY327" fmla="*/ 2642579 h 5324948"/>
                    <a:gd name="csX328" fmla="*/ 4265785 w 4634344"/>
                    <a:gd name="csY328" fmla="*/ 2646834 h 5324948"/>
                    <a:gd name="csX329" fmla="*/ 4095215 w 4634344"/>
                    <a:gd name="csY329" fmla="*/ 2739730 h 5324948"/>
                    <a:gd name="csX330" fmla="*/ 4065728 w 4634344"/>
                    <a:gd name="csY330" fmla="*/ 2755253 h 5324948"/>
                    <a:gd name="csX331" fmla="*/ 3838461 w 4634344"/>
                    <a:gd name="csY331" fmla="*/ 2983299 h 5324948"/>
                    <a:gd name="csX332" fmla="*/ 3749101 w 4634344"/>
                    <a:gd name="csY332" fmla="*/ 3168193 h 5324948"/>
                    <a:gd name="csX333" fmla="*/ 3560850 w 4634344"/>
                    <a:gd name="csY333" fmla="*/ 3507654 h 5324948"/>
                    <a:gd name="csX334" fmla="*/ 3395674 w 4634344"/>
                    <a:gd name="csY334" fmla="*/ 3702258 h 5324948"/>
                    <a:gd name="csX335" fmla="*/ 3048542 w 4634344"/>
                    <a:gd name="csY335" fmla="*/ 3996050 h 5324948"/>
                    <a:gd name="csX336" fmla="*/ 3033558 w 4634344"/>
                    <a:gd name="csY336" fmla="*/ 4006958 h 5324948"/>
                    <a:gd name="csX337" fmla="*/ 3058790 w 4634344"/>
                    <a:gd name="csY337" fmla="*/ 4013011 h 5324948"/>
                    <a:gd name="csX338" fmla="*/ 3274430 w 4634344"/>
                    <a:gd name="csY338" fmla="*/ 4094700 h 5324948"/>
                    <a:gd name="csX339" fmla="*/ 3374338 w 4634344"/>
                    <a:gd name="csY339" fmla="*/ 4174052 h 5324948"/>
                    <a:gd name="csX340" fmla="*/ 3393577 w 4634344"/>
                    <a:gd name="csY340" fmla="*/ 4216245 h 5324948"/>
                    <a:gd name="csX341" fmla="*/ 3352463 w 4634344"/>
                    <a:gd name="csY341" fmla="*/ 4230689 h 5324948"/>
                    <a:gd name="csX342" fmla="*/ 3222528 w 4634344"/>
                    <a:gd name="csY342" fmla="*/ 4222058 h 5324948"/>
                    <a:gd name="csX343" fmla="*/ 3037873 w 4634344"/>
                    <a:gd name="csY343" fmla="*/ 4149359 h 5324948"/>
                    <a:gd name="csX344" fmla="*/ 3037034 w 4634344"/>
                    <a:gd name="csY344" fmla="*/ 4164702 h 5324948"/>
                    <a:gd name="csX345" fmla="*/ 2961938 w 4634344"/>
                    <a:gd name="csY345" fmla="*/ 4486184 h 5324948"/>
                    <a:gd name="csX346" fmla="*/ 2912134 w 4634344"/>
                    <a:gd name="csY346" fmla="*/ 4488341 h 5324948"/>
                    <a:gd name="csX347" fmla="*/ 2893914 w 4634344"/>
                    <a:gd name="csY347" fmla="*/ 4451063 h 5324948"/>
                    <a:gd name="csX348" fmla="*/ 2903084 w 4634344"/>
                    <a:gd name="csY348" fmla="*/ 4101413 h 5324948"/>
                    <a:gd name="csX349" fmla="*/ 2904882 w 4634344"/>
                    <a:gd name="csY349" fmla="*/ 4092722 h 5324948"/>
                    <a:gd name="csX350" fmla="*/ 2888400 w 4634344"/>
                    <a:gd name="csY350" fmla="*/ 4100813 h 5324948"/>
                    <a:gd name="csX351" fmla="*/ 2535214 w 4634344"/>
                    <a:gd name="csY351" fmla="*/ 4407671 h 5324948"/>
                    <a:gd name="csX352" fmla="*/ 2302433 w 4634344"/>
                    <a:gd name="csY352" fmla="*/ 4697568 h 5324948"/>
                    <a:gd name="csX353" fmla="*/ 2248374 w 4634344"/>
                    <a:gd name="csY353" fmla="*/ 4778298 h 5324948"/>
                    <a:gd name="csX354" fmla="*/ 2155117 w 4634344"/>
                    <a:gd name="csY354" fmla="*/ 5073889 h 5324948"/>
                    <a:gd name="csX355" fmla="*/ 2149903 w 4634344"/>
                    <a:gd name="csY355" fmla="*/ 5295941 h 5324948"/>
                    <a:gd name="csX356" fmla="*/ 2148525 w 4634344"/>
                    <a:gd name="csY356" fmla="*/ 5324590 h 5324948"/>
                    <a:gd name="csX357" fmla="*/ 2110227 w 4634344"/>
                    <a:gd name="csY357" fmla="*/ 5324590 h 5324948"/>
                    <a:gd name="csX358" fmla="*/ 2107890 w 4634344"/>
                    <a:gd name="csY358" fmla="*/ 5257824 h 5324948"/>
                    <a:gd name="csX359" fmla="*/ 2115202 w 4634344"/>
                    <a:gd name="csY359" fmla="*/ 5022167 h 5324948"/>
                    <a:gd name="csX360" fmla="*/ 2203543 w 4634344"/>
                    <a:gd name="csY360" fmla="*/ 4767330 h 5324948"/>
                    <a:gd name="csX361" fmla="*/ 2434826 w 4634344"/>
                    <a:gd name="csY361" fmla="*/ 4455438 h 5324948"/>
                    <a:gd name="csX362" fmla="*/ 2488466 w 4634344"/>
                    <a:gd name="csY362" fmla="*/ 4395325 h 5324948"/>
                    <a:gd name="csX363" fmla="*/ 2868682 w 4634344"/>
                    <a:gd name="csY363" fmla="*/ 4060898 h 5324948"/>
                    <a:gd name="csX364" fmla="*/ 2982555 w 4634344"/>
                    <a:gd name="csY364" fmla="*/ 3986521 h 5324948"/>
                    <a:gd name="csX365" fmla="*/ 3187167 w 4634344"/>
                    <a:gd name="csY365" fmla="*/ 3833991 h 5324948"/>
                    <a:gd name="csX366" fmla="*/ 3391359 w 4634344"/>
                    <a:gd name="csY366" fmla="*/ 3642264 h 5324948"/>
                    <a:gd name="csX367" fmla="*/ 3506012 w 4634344"/>
                    <a:gd name="csY367" fmla="*/ 3510231 h 5324948"/>
                    <a:gd name="csX368" fmla="*/ 3549643 w 4634344"/>
                    <a:gd name="csY368" fmla="*/ 3445923 h 5324948"/>
                    <a:gd name="csX369" fmla="*/ 3733458 w 4634344"/>
                    <a:gd name="csY369" fmla="*/ 3097592 h 5324948"/>
                    <a:gd name="csX370" fmla="*/ 3815866 w 4634344"/>
                    <a:gd name="csY370" fmla="*/ 2934094 h 5324948"/>
                    <a:gd name="csX371" fmla="*/ 4021976 w 4634344"/>
                    <a:gd name="csY371" fmla="*/ 2729602 h 5324948"/>
                    <a:gd name="csX372" fmla="*/ 4201057 w 4634344"/>
                    <a:gd name="csY372" fmla="*/ 2634907 h 5324948"/>
                    <a:gd name="csX373" fmla="*/ 4456492 w 4634344"/>
                    <a:gd name="csY373" fmla="*/ 2253552 h 5324948"/>
                    <a:gd name="csX374" fmla="*/ 4372526 w 4634344"/>
                    <a:gd name="csY374" fmla="*/ 1892455 h 5324948"/>
                    <a:gd name="csX375" fmla="*/ 4355744 w 4634344"/>
                    <a:gd name="csY375" fmla="*/ 1867762 h 5324948"/>
                    <a:gd name="csX376" fmla="*/ 4353407 w 4634344"/>
                    <a:gd name="csY376" fmla="*/ 1869141 h 5324948"/>
                    <a:gd name="csX377" fmla="*/ 1770646 w 4634344"/>
                    <a:gd name="csY377" fmla="*/ 1209516 h 5324948"/>
                    <a:gd name="csX378" fmla="*/ 1770106 w 4634344"/>
                    <a:gd name="csY378" fmla="*/ 1215689 h 5324948"/>
                    <a:gd name="csX379" fmla="*/ 1742717 w 4634344"/>
                    <a:gd name="csY379" fmla="*/ 1224020 h 5324948"/>
                    <a:gd name="csX380" fmla="*/ 1709814 w 4634344"/>
                    <a:gd name="csY380" fmla="*/ 1228874 h 5324948"/>
                    <a:gd name="csX381" fmla="*/ 1420696 w 4634344"/>
                    <a:gd name="csY381" fmla="*/ 1408734 h 5324948"/>
                    <a:gd name="csX382" fmla="*/ 1319828 w 4634344"/>
                    <a:gd name="csY382" fmla="*/ 1561444 h 5324948"/>
                    <a:gd name="csX383" fmla="*/ 1273140 w 4634344"/>
                    <a:gd name="csY383" fmla="*/ 1630187 h 5324948"/>
                    <a:gd name="csX384" fmla="*/ 1121569 w 4634344"/>
                    <a:gd name="csY384" fmla="*/ 1772408 h 5324948"/>
                    <a:gd name="csX385" fmla="*/ 1106526 w 4634344"/>
                    <a:gd name="csY385" fmla="*/ 1786193 h 5324948"/>
                    <a:gd name="csX386" fmla="*/ 1160346 w 4634344"/>
                    <a:gd name="csY386" fmla="*/ 1785714 h 5324948"/>
                    <a:gd name="csX387" fmla="*/ 1301069 w 4634344"/>
                    <a:gd name="csY387" fmla="*/ 1754848 h 5324948"/>
                    <a:gd name="csX388" fmla="*/ 1555666 w 4634344"/>
                    <a:gd name="csY388" fmla="*/ 1610709 h 5324948"/>
                    <a:gd name="csX389" fmla="*/ 1649821 w 4634344"/>
                    <a:gd name="csY389" fmla="*/ 1532855 h 5324948"/>
                    <a:gd name="csX390" fmla="*/ 1814157 w 4634344"/>
                    <a:gd name="csY390" fmla="*/ 1457340 h 5324948"/>
                    <a:gd name="csX391" fmla="*/ 1825425 w 4634344"/>
                    <a:gd name="csY391" fmla="*/ 1452845 h 5324948"/>
                    <a:gd name="csX392" fmla="*/ 1816555 w 4634344"/>
                    <a:gd name="csY392" fmla="*/ 1426174 h 5324948"/>
                    <a:gd name="csX393" fmla="*/ 1790724 w 4634344"/>
                    <a:gd name="csY393" fmla="*/ 1329802 h 5324948"/>
                    <a:gd name="csX394" fmla="*/ 1877327 w 4634344"/>
                    <a:gd name="csY394" fmla="*/ 1165645 h 5324948"/>
                    <a:gd name="csX395" fmla="*/ 1935642 w 4634344"/>
                    <a:gd name="csY395" fmla="*/ 1148144 h 5324948"/>
                    <a:gd name="csX396" fmla="*/ 2101477 w 4634344"/>
                    <a:gd name="csY396" fmla="*/ 1145387 h 5324948"/>
                    <a:gd name="csX397" fmla="*/ 2341270 w 4634344"/>
                    <a:gd name="csY397" fmla="*/ 1191356 h 5324948"/>
                    <a:gd name="csX398" fmla="*/ 2375132 w 4634344"/>
                    <a:gd name="csY398" fmla="*/ 1197889 h 5324948"/>
                    <a:gd name="csX399" fmla="*/ 2395270 w 4634344"/>
                    <a:gd name="csY399" fmla="*/ 1164686 h 5324948"/>
                    <a:gd name="csX400" fmla="*/ 2399225 w 4634344"/>
                    <a:gd name="csY400" fmla="*/ 1141072 h 5324948"/>
                    <a:gd name="csX401" fmla="*/ 2383882 w 4634344"/>
                    <a:gd name="csY401" fmla="*/ 1058065 h 5324948"/>
                    <a:gd name="csX402" fmla="*/ 2341570 w 4634344"/>
                    <a:gd name="csY402" fmla="*/ 1061181 h 5324948"/>
                    <a:gd name="csX403" fmla="*/ 2045380 w 4634344"/>
                    <a:gd name="csY403" fmla="*/ 1053330 h 5324948"/>
                    <a:gd name="csX404" fmla="*/ 1646524 w 4634344"/>
                    <a:gd name="csY404" fmla="*/ 679107 h 5324948"/>
                    <a:gd name="csX405" fmla="*/ 1627166 w 4634344"/>
                    <a:gd name="csY405" fmla="*/ 572666 h 5324948"/>
                    <a:gd name="csX406" fmla="*/ 1476194 w 4634344"/>
                    <a:gd name="csY406" fmla="*/ 213546 h 5324948"/>
                    <a:gd name="csX407" fmla="*/ 1393426 w 4634344"/>
                    <a:gd name="csY407" fmla="*/ 119990 h 5324948"/>
                    <a:gd name="csX408" fmla="*/ 1378084 w 4634344"/>
                    <a:gd name="csY408" fmla="*/ 107644 h 5324948"/>
                    <a:gd name="csX409" fmla="*/ 1382998 w 4634344"/>
                    <a:gd name="csY409" fmla="*/ 182381 h 5324948"/>
                    <a:gd name="csX410" fmla="*/ 1386354 w 4634344"/>
                    <a:gd name="csY410" fmla="*/ 423971 h 5324948"/>
                    <a:gd name="csX411" fmla="*/ 1415901 w 4634344"/>
                    <a:gd name="csY411" fmla="*/ 755462 h 5324948"/>
                    <a:gd name="csX412" fmla="*/ 1750388 w 4634344"/>
                    <a:gd name="csY412" fmla="*/ 1197709 h 5324948"/>
                    <a:gd name="csX413" fmla="*/ 1770706 w 4634344"/>
                    <a:gd name="csY413" fmla="*/ 1209576 h 5324948"/>
                    <a:gd name="csX414" fmla="*/ 1572507 w 4634344"/>
                    <a:gd name="csY414" fmla="*/ 3196781 h 5324948"/>
                    <a:gd name="csX415" fmla="*/ 1551470 w 4634344"/>
                    <a:gd name="csY415" fmla="*/ 3192586 h 5324948"/>
                    <a:gd name="csX416" fmla="*/ 1523062 w 4634344"/>
                    <a:gd name="csY416" fmla="*/ 3219076 h 5324948"/>
                    <a:gd name="csX417" fmla="*/ 1131458 w 4634344"/>
                    <a:gd name="csY417" fmla="*/ 3588504 h 5324948"/>
                    <a:gd name="csX418" fmla="*/ 871049 w 4634344"/>
                    <a:gd name="csY418" fmla="*/ 3904592 h 5324948"/>
                    <a:gd name="csX419" fmla="*/ 788760 w 4634344"/>
                    <a:gd name="csY419" fmla="*/ 4071926 h 5324948"/>
                    <a:gd name="csX420" fmla="*/ 875963 w 4634344"/>
                    <a:gd name="csY420" fmla="*/ 4136354 h 5324948"/>
                    <a:gd name="csX421" fmla="*/ 1005898 w 4634344"/>
                    <a:gd name="csY421" fmla="*/ 4191672 h 5324948"/>
                    <a:gd name="csX422" fmla="*/ 1320787 w 4634344"/>
                    <a:gd name="csY422" fmla="*/ 4306204 h 5324948"/>
                    <a:gd name="csX423" fmla="*/ 1359744 w 4634344"/>
                    <a:gd name="csY423" fmla="*/ 4164283 h 5324948"/>
                    <a:gd name="csX424" fmla="*/ 1370951 w 4634344"/>
                    <a:gd name="csY424" fmla="*/ 3762131 h 5324948"/>
                    <a:gd name="csX425" fmla="*/ 1398820 w 4634344"/>
                    <a:gd name="csY425" fmla="*/ 3522638 h 5324948"/>
                    <a:gd name="csX426" fmla="*/ 1562977 w 4634344"/>
                    <a:gd name="csY426" fmla="*/ 3207749 h 5324948"/>
                    <a:gd name="csX427" fmla="*/ 1572567 w 4634344"/>
                    <a:gd name="csY427" fmla="*/ 3196661 h 5324948"/>
                    <a:gd name="csX428" fmla="*/ 1609186 w 4634344"/>
                    <a:gd name="csY428" fmla="*/ 3217938 h 5324948"/>
                    <a:gd name="csX429" fmla="*/ 1504303 w 4634344"/>
                    <a:gd name="csY429" fmla="*/ 3353266 h 5324948"/>
                    <a:gd name="csX430" fmla="*/ 1432443 w 4634344"/>
                    <a:gd name="csY430" fmla="*/ 3579574 h 5324948"/>
                    <a:gd name="csX431" fmla="*/ 1408709 w 4634344"/>
                    <a:gd name="csY431" fmla="*/ 3953138 h 5324948"/>
                    <a:gd name="csX432" fmla="*/ 1411286 w 4634344"/>
                    <a:gd name="csY432" fmla="*/ 3966503 h 5324948"/>
                    <a:gd name="csX433" fmla="*/ 1625787 w 4634344"/>
                    <a:gd name="csY433" fmla="*/ 3987420 h 5324948"/>
                    <a:gd name="csX434" fmla="*/ 1634118 w 4634344"/>
                    <a:gd name="csY434" fmla="*/ 3959670 h 5324948"/>
                    <a:gd name="csX435" fmla="*/ 1708435 w 4634344"/>
                    <a:gd name="csY435" fmla="*/ 3675168 h 5324948"/>
                    <a:gd name="csX436" fmla="*/ 1823927 w 4634344"/>
                    <a:gd name="csY436" fmla="*/ 3440889 h 5324948"/>
                    <a:gd name="csX437" fmla="*/ 1834595 w 4634344"/>
                    <a:gd name="csY437" fmla="*/ 3424407 h 5324948"/>
                    <a:gd name="csX438" fmla="*/ 1609186 w 4634344"/>
                    <a:gd name="csY438" fmla="*/ 3217938 h 5324948"/>
                    <a:gd name="csX439" fmla="*/ 1252703 w 4634344"/>
                    <a:gd name="csY439" fmla="*/ 2990611 h 5324948"/>
                    <a:gd name="csX440" fmla="*/ 809797 w 4634344"/>
                    <a:gd name="csY440" fmla="*/ 3598034 h 5324948"/>
                    <a:gd name="csX441" fmla="*/ 979228 w 4634344"/>
                    <a:gd name="csY441" fmla="*/ 3689132 h 5324948"/>
                    <a:gd name="csX442" fmla="*/ 995050 w 4634344"/>
                    <a:gd name="csY442" fmla="*/ 3669114 h 5324948"/>
                    <a:gd name="csX443" fmla="*/ 1219680 w 4634344"/>
                    <a:gd name="csY443" fmla="*/ 3442327 h 5324948"/>
                    <a:gd name="csX444" fmla="*/ 1494654 w 4634344"/>
                    <a:gd name="csY444" fmla="*/ 3191746 h 5324948"/>
                    <a:gd name="csX445" fmla="*/ 1518627 w 4634344"/>
                    <a:gd name="csY445" fmla="*/ 3165136 h 5324948"/>
                    <a:gd name="csX446" fmla="*/ 1252703 w 4634344"/>
                    <a:gd name="csY446" fmla="*/ 2990611 h 5324948"/>
                    <a:gd name="csX447" fmla="*/ 2050714 w 4634344"/>
                    <a:gd name="csY447" fmla="*/ 1822033 h 5324948"/>
                    <a:gd name="csX448" fmla="*/ 2058625 w 4634344"/>
                    <a:gd name="csY448" fmla="*/ 1813583 h 5324948"/>
                    <a:gd name="csX449" fmla="*/ 2185444 w 4634344"/>
                    <a:gd name="csY449" fmla="*/ 1627850 h 5324948"/>
                    <a:gd name="csX450" fmla="*/ 2195093 w 4634344"/>
                    <a:gd name="csY450" fmla="*/ 1611128 h 5324948"/>
                    <a:gd name="csX451" fmla="*/ 2190718 w 4634344"/>
                    <a:gd name="csY451" fmla="*/ 1583259 h 5324948"/>
                    <a:gd name="csX452" fmla="*/ 2080381 w 4634344"/>
                    <a:gd name="csY452" fmla="*/ 1444214 h 5324948"/>
                    <a:gd name="csX453" fmla="*/ 2054849 w 4634344"/>
                    <a:gd name="csY453" fmla="*/ 1431329 h 5324948"/>
                    <a:gd name="csX454" fmla="*/ 2007682 w 4634344"/>
                    <a:gd name="csY454" fmla="*/ 1431029 h 5324948"/>
                    <a:gd name="csX455" fmla="*/ 1986585 w 4634344"/>
                    <a:gd name="csY455" fmla="*/ 1413289 h 5324948"/>
                    <a:gd name="csX456" fmla="*/ 2004625 w 4634344"/>
                    <a:gd name="csY456" fmla="*/ 1392432 h 5324948"/>
                    <a:gd name="csX457" fmla="*/ 2037528 w 4634344"/>
                    <a:gd name="csY457" fmla="*/ 1387338 h 5324948"/>
                    <a:gd name="csX458" fmla="*/ 2286251 w 4634344"/>
                    <a:gd name="csY458" fmla="*/ 1363304 h 5324948"/>
                    <a:gd name="csX459" fmla="*/ 2318855 w 4634344"/>
                    <a:gd name="csY459" fmla="*/ 1357491 h 5324948"/>
                    <a:gd name="csX460" fmla="*/ 2377470 w 4634344"/>
                    <a:gd name="csY460" fmla="*/ 1327884 h 5324948"/>
                    <a:gd name="csX461" fmla="*/ 2355834 w 4634344"/>
                    <a:gd name="csY461" fmla="*/ 1236606 h 5324948"/>
                    <a:gd name="csX462" fmla="*/ 2262038 w 4634344"/>
                    <a:gd name="csY462" fmla="*/ 1217367 h 5324948"/>
                    <a:gd name="csX463" fmla="*/ 2051373 w 4634344"/>
                    <a:gd name="csY463" fmla="*/ 1183325 h 5324948"/>
                    <a:gd name="csX464" fmla="*/ 1883260 w 4634344"/>
                    <a:gd name="csY464" fmla="*/ 1209875 h 5324948"/>
                    <a:gd name="csX465" fmla="*/ 1831358 w 4634344"/>
                    <a:gd name="csY465" fmla="*/ 1309544 h 5324948"/>
                    <a:gd name="csX466" fmla="*/ 1861924 w 4634344"/>
                    <a:gd name="csY466" fmla="*/ 1424436 h 5324948"/>
                    <a:gd name="csX467" fmla="*/ 1989702 w 4634344"/>
                    <a:gd name="csY467" fmla="*/ 1716910 h 5324948"/>
                    <a:gd name="csX468" fmla="*/ 2038308 w 4634344"/>
                    <a:gd name="csY468" fmla="*/ 1804173 h 5324948"/>
                    <a:gd name="csX469" fmla="*/ 2050714 w 4634344"/>
                    <a:gd name="csY469" fmla="*/ 1821973 h 5324948"/>
                    <a:gd name="csX470" fmla="*/ 2758165 w 4634344"/>
                    <a:gd name="csY470" fmla="*/ 2090114 h 5324948"/>
                    <a:gd name="csX471" fmla="*/ 2863048 w 4634344"/>
                    <a:gd name="csY471" fmla="*/ 2077768 h 5324948"/>
                    <a:gd name="csX472" fmla="*/ 3120701 w 4634344"/>
                    <a:gd name="csY472" fmla="*/ 2023049 h 5324948"/>
                    <a:gd name="csX473" fmla="*/ 3223607 w 4634344"/>
                    <a:gd name="csY473" fmla="*/ 1990206 h 5324948"/>
                    <a:gd name="csX474" fmla="*/ 3286956 w 4634344"/>
                    <a:gd name="csY474" fmla="*/ 1946574 h 5324948"/>
                    <a:gd name="csX475" fmla="*/ 3302658 w 4634344"/>
                    <a:gd name="csY475" fmla="*/ 1851161 h 5324948"/>
                    <a:gd name="csX476" fmla="*/ 3263821 w 4634344"/>
                    <a:gd name="csY476" fmla="*/ 1791108 h 5324948"/>
                    <a:gd name="csX477" fmla="*/ 3103021 w 4634344"/>
                    <a:gd name="csY477" fmla="*/ 1646729 h 5324948"/>
                    <a:gd name="csX478" fmla="*/ 2948933 w 4634344"/>
                    <a:gd name="csY478" fmla="*/ 1524045 h 5324948"/>
                    <a:gd name="csX479" fmla="*/ 2917707 w 4634344"/>
                    <a:gd name="csY479" fmla="*/ 1497015 h 5324948"/>
                    <a:gd name="csX480" fmla="*/ 2844229 w 4634344"/>
                    <a:gd name="csY480" fmla="*/ 1514456 h 5324948"/>
                    <a:gd name="csX481" fmla="*/ 2836917 w 4634344"/>
                    <a:gd name="csY481" fmla="*/ 1537830 h 5324948"/>
                    <a:gd name="csX482" fmla="*/ 2883486 w 4634344"/>
                    <a:gd name="csY482" fmla="*/ 1619579 h 5324948"/>
                    <a:gd name="csX483" fmla="*/ 2896551 w 4634344"/>
                    <a:gd name="csY483" fmla="*/ 1645949 h 5324948"/>
                    <a:gd name="csX484" fmla="*/ 3090974 w 4634344"/>
                    <a:gd name="csY484" fmla="*/ 1881187 h 5324948"/>
                    <a:gd name="csX485" fmla="*/ 3101822 w 4634344"/>
                    <a:gd name="csY485" fmla="*/ 1896710 h 5324948"/>
                    <a:gd name="csX486" fmla="*/ 3095709 w 4634344"/>
                    <a:gd name="csY486" fmla="*/ 1918466 h 5324948"/>
                    <a:gd name="csX487" fmla="*/ 3075931 w 4634344"/>
                    <a:gd name="csY487" fmla="*/ 1920503 h 5324948"/>
                    <a:gd name="csX488" fmla="*/ 3058790 w 4634344"/>
                    <a:gd name="csY488" fmla="*/ 1907018 h 5324948"/>
                    <a:gd name="csX489" fmla="*/ 3023909 w 4634344"/>
                    <a:gd name="csY489" fmla="*/ 1867642 h 5324948"/>
                    <a:gd name="csX490" fmla="*/ 2971587 w 4634344"/>
                    <a:gd name="csY490" fmla="*/ 1848284 h 5324948"/>
                    <a:gd name="csX491" fmla="*/ 2837577 w 4634344"/>
                    <a:gd name="csY491" fmla="*/ 1870759 h 5324948"/>
                    <a:gd name="csX492" fmla="*/ 2814922 w 4634344"/>
                    <a:gd name="csY492" fmla="*/ 1888559 h 5324948"/>
                    <a:gd name="csX493" fmla="*/ 2766496 w 4634344"/>
                    <a:gd name="csY493" fmla="*/ 2035216 h 5324948"/>
                    <a:gd name="csX494" fmla="*/ 2758285 w 4634344"/>
                    <a:gd name="csY494" fmla="*/ 2090114 h 5324948"/>
                    <a:gd name="csX495" fmla="*/ 2584958 w 4634344"/>
                    <a:gd name="csY495" fmla="*/ 1685985 h 5324948"/>
                    <a:gd name="csX496" fmla="*/ 2729757 w 4634344"/>
                    <a:gd name="csY496" fmla="*/ 1618260 h 5324948"/>
                    <a:gd name="csX497" fmla="*/ 2773029 w 4634344"/>
                    <a:gd name="csY497" fmla="*/ 1530458 h 5324948"/>
                    <a:gd name="csX498" fmla="*/ 2755288 w 4634344"/>
                    <a:gd name="csY498" fmla="*/ 1400223 h 5324948"/>
                    <a:gd name="csX499" fmla="*/ 2706683 w 4634344"/>
                    <a:gd name="csY499" fmla="*/ 1334237 h 5324948"/>
                    <a:gd name="csX500" fmla="*/ 2674379 w 4634344"/>
                    <a:gd name="csY500" fmla="*/ 1320992 h 5324948"/>
                    <a:gd name="csX501" fmla="*/ 2634403 w 4634344"/>
                    <a:gd name="csY501" fmla="*/ 1304930 h 5324948"/>
                    <a:gd name="csX502" fmla="*/ 2604017 w 4634344"/>
                    <a:gd name="csY502" fmla="*/ 1297558 h 5324948"/>
                    <a:gd name="csX503" fmla="*/ 2459938 w 4634344"/>
                    <a:gd name="csY503" fmla="*/ 1363484 h 5324948"/>
                    <a:gd name="csX504" fmla="*/ 2434945 w 4634344"/>
                    <a:gd name="csY504" fmla="*/ 1396148 h 5324948"/>
                    <a:gd name="csX505" fmla="*/ 2450948 w 4634344"/>
                    <a:gd name="csY505" fmla="*/ 1613945 h 5324948"/>
                    <a:gd name="csX506" fmla="*/ 2584958 w 4634344"/>
                    <a:gd name="csY506" fmla="*/ 1686045 h 5324948"/>
                    <a:gd name="csX507" fmla="*/ 526732 w 4634344"/>
                    <a:gd name="csY507" fmla="*/ 4035247 h 5324948"/>
                    <a:gd name="csX508" fmla="*/ 577496 w 4634344"/>
                    <a:gd name="csY508" fmla="*/ 4092962 h 5324948"/>
                    <a:gd name="csX509" fmla="*/ 909825 w 4634344"/>
                    <a:gd name="csY509" fmla="*/ 4319749 h 5324948"/>
                    <a:gd name="csX510" fmla="*/ 1041079 w 4634344"/>
                    <a:gd name="csY510" fmla="*/ 4372550 h 5324948"/>
                    <a:gd name="csX511" fmla="*/ 1187736 w 4634344"/>
                    <a:gd name="csY511" fmla="*/ 4441893 h 5324948"/>
                    <a:gd name="csX512" fmla="*/ 1289802 w 4634344"/>
                    <a:gd name="csY512" fmla="*/ 4340486 h 5324948"/>
                    <a:gd name="csX513" fmla="*/ 1267447 w 4634344"/>
                    <a:gd name="csY513" fmla="*/ 4328560 h 5324948"/>
                    <a:gd name="csX514" fmla="*/ 1171793 w 4634344"/>
                    <a:gd name="csY514" fmla="*/ 4291821 h 5324948"/>
                    <a:gd name="csX515" fmla="*/ 940451 w 4634344"/>
                    <a:gd name="csY515" fmla="*/ 4214327 h 5324948"/>
                    <a:gd name="csX516" fmla="*/ 775036 w 4634344"/>
                    <a:gd name="csY516" fmla="*/ 4120052 h 5324948"/>
                    <a:gd name="csX517" fmla="*/ 766225 w 4634344"/>
                    <a:gd name="csY517" fmla="*/ 4114658 h 5324948"/>
                    <a:gd name="csX518" fmla="*/ 749444 w 4634344"/>
                    <a:gd name="csY518" fmla="*/ 4135635 h 5324948"/>
                    <a:gd name="csX519" fmla="*/ 697242 w 4634344"/>
                    <a:gd name="csY519" fmla="*/ 4127064 h 5324948"/>
                    <a:gd name="csX520" fmla="*/ 688132 w 4634344"/>
                    <a:gd name="csY520" fmla="*/ 4089546 h 5324948"/>
                    <a:gd name="csX521" fmla="*/ 681480 w 4634344"/>
                    <a:gd name="csY521" fmla="*/ 4022900 h 5324948"/>
                    <a:gd name="csX522" fmla="*/ 526732 w 4634344"/>
                    <a:gd name="csY522" fmla="*/ 4035247 h 5324948"/>
                    <a:gd name="csX523" fmla="*/ 2367581 w 4634344"/>
                    <a:gd name="csY523" fmla="*/ 1479095 h 5324948"/>
                    <a:gd name="csX524" fmla="*/ 2303152 w 4634344"/>
                    <a:gd name="csY524" fmla="*/ 1403460 h 5324948"/>
                    <a:gd name="csX525" fmla="*/ 2128987 w 4634344"/>
                    <a:gd name="csY525" fmla="*/ 1424436 h 5324948"/>
                    <a:gd name="csX526" fmla="*/ 2368600 w 4634344"/>
                    <a:gd name="csY526" fmla="*/ 1634083 h 5324948"/>
                    <a:gd name="csX527" fmla="*/ 2389097 w 4634344"/>
                    <a:gd name="csY527" fmla="*/ 1583439 h 5324948"/>
                    <a:gd name="csX528" fmla="*/ 2367641 w 4634344"/>
                    <a:gd name="csY528" fmla="*/ 1479095 h 5324948"/>
                    <a:gd name="csX529" fmla="*/ 2418104 w 4634344"/>
                    <a:gd name="csY529" fmla="*/ 1659614 h 5324948"/>
                    <a:gd name="csX530" fmla="*/ 2382744 w 4634344"/>
                    <a:gd name="csY530" fmla="*/ 1717749 h 5324948"/>
                    <a:gd name="csX531" fmla="*/ 2402881 w 4634344"/>
                    <a:gd name="csY531" fmla="*/ 1815201 h 5324948"/>
                    <a:gd name="csX532" fmla="*/ 2486608 w 4634344"/>
                    <a:gd name="csY532" fmla="*/ 1855716 h 5324948"/>
                    <a:gd name="csX533" fmla="*/ 2615704 w 4634344"/>
                    <a:gd name="csY533" fmla="*/ 1732373 h 5324948"/>
                    <a:gd name="csX534" fmla="*/ 2612228 w 4634344"/>
                    <a:gd name="csY534" fmla="*/ 1728358 h 5324948"/>
                    <a:gd name="csX535" fmla="*/ 2418104 w 4634344"/>
                    <a:gd name="csY535" fmla="*/ 1659614 h 5324948"/>
                    <a:gd name="csX536" fmla="*/ 2969250 w 4634344"/>
                    <a:gd name="csY536" fmla="*/ 1800877 h 5324948"/>
                    <a:gd name="csX537" fmla="*/ 2861070 w 4634344"/>
                    <a:gd name="csY537" fmla="*/ 1670522 h 5324948"/>
                    <a:gd name="csX538" fmla="*/ 2730476 w 4634344"/>
                    <a:gd name="csY538" fmla="*/ 1674597 h 5324948"/>
                    <a:gd name="csX539" fmla="*/ 2680911 w 4634344"/>
                    <a:gd name="csY539" fmla="*/ 1702766 h 5324948"/>
                    <a:gd name="csX540" fmla="*/ 2666527 w 4634344"/>
                    <a:gd name="csY540" fmla="*/ 1732972 h 5324948"/>
                    <a:gd name="csX541" fmla="*/ 2686905 w 4634344"/>
                    <a:gd name="csY541" fmla="*/ 1759223 h 5324948"/>
                    <a:gd name="csX542" fmla="*/ 2818758 w 4634344"/>
                    <a:gd name="csY542" fmla="*/ 1801656 h 5324948"/>
                    <a:gd name="csX543" fmla="*/ 2969370 w 4634344"/>
                    <a:gd name="csY543" fmla="*/ 1800817 h 5324948"/>
                    <a:gd name="csX544" fmla="*/ 2970868 w 4634344"/>
                    <a:gd name="csY544" fmla="*/ 4078518 h 5324948"/>
                    <a:gd name="csX545" fmla="*/ 2941501 w 4634344"/>
                    <a:gd name="csY545" fmla="*/ 4438657 h 5324948"/>
                    <a:gd name="csX546" fmla="*/ 2970868 w 4634344"/>
                    <a:gd name="csY546" fmla="*/ 4078518 h 5324948"/>
                    <a:gd name="csX547" fmla="*/ 3013421 w 4634344"/>
                    <a:gd name="csY547" fmla="*/ 4050529 h 5324948"/>
                    <a:gd name="csX548" fmla="*/ 3008506 w 4634344"/>
                    <a:gd name="csY548" fmla="*/ 4055804 h 5324948"/>
                    <a:gd name="csX549" fmla="*/ 3028104 w 4634344"/>
                    <a:gd name="csY549" fmla="*/ 4084272 h 5324948"/>
                    <a:gd name="csX550" fmla="*/ 3118603 w 4634344"/>
                    <a:gd name="csY550" fmla="*/ 4146782 h 5324948"/>
                    <a:gd name="csX551" fmla="*/ 3284858 w 4634344"/>
                    <a:gd name="csY551" fmla="*/ 4185379 h 5324948"/>
                    <a:gd name="csX552" fmla="*/ 3313147 w 4634344"/>
                    <a:gd name="csY552" fmla="*/ 4184900 h 5324948"/>
                    <a:gd name="csX553" fmla="*/ 3013421 w 4634344"/>
                    <a:gd name="csY553" fmla="*/ 4050529 h 5324948"/>
                    <a:gd name="csX554" fmla="*/ 1938818 w 4634344"/>
                    <a:gd name="csY554" fmla="*/ 956478 h 5324948"/>
                    <a:gd name="csX555" fmla="*/ 2092307 w 4634344"/>
                    <a:gd name="csY555" fmla="*/ 714647 h 5324948"/>
                    <a:gd name="csX556" fmla="*/ 1938818 w 4634344"/>
                    <a:gd name="csY556" fmla="*/ 956478 h 5324948"/>
                    <a:gd name="csX557" fmla="*/ 3851107 w 4634344"/>
                    <a:gd name="csY557" fmla="*/ 1099239 h 5324948"/>
                    <a:gd name="csX558" fmla="*/ 3595971 w 4634344"/>
                    <a:gd name="csY558" fmla="*/ 1255844 h 5324948"/>
                    <a:gd name="csX559" fmla="*/ 3851107 w 4634344"/>
                    <a:gd name="csY559" fmla="*/ 1099239 h 5324948"/>
                    <a:gd name="csX560" fmla="*/ 1452161 w 4634344"/>
                    <a:gd name="csY560" fmla="*/ 4904698 h 5324948"/>
                    <a:gd name="csX561" fmla="*/ 1230168 w 4634344"/>
                    <a:gd name="csY561" fmla="*/ 5044941 h 5324948"/>
                    <a:gd name="csX562" fmla="*/ 1452161 w 4634344"/>
                    <a:gd name="csY562" fmla="*/ 4904698 h 5324948"/>
                    <a:gd name="csX563" fmla="*/ 1591565 w 4634344"/>
                    <a:gd name="csY563" fmla="*/ 1669683 h 5324948"/>
                    <a:gd name="csX564" fmla="*/ 1521683 w 4634344"/>
                    <a:gd name="csY564" fmla="*/ 1916248 h 5324948"/>
                    <a:gd name="csX565" fmla="*/ 1591565 w 4634344"/>
                    <a:gd name="csY565" fmla="*/ 1669683 h 5324948"/>
                    <a:gd name="csX566" fmla="*/ 3751438 w 4634344"/>
                    <a:gd name="csY566" fmla="*/ 2216574 h 5324948"/>
                    <a:gd name="csX567" fmla="*/ 3513323 w 4634344"/>
                    <a:gd name="csY567" fmla="*/ 2277106 h 5324948"/>
                    <a:gd name="csX568" fmla="*/ 3751438 w 4634344"/>
                    <a:gd name="csY568" fmla="*/ 2216574 h 5324948"/>
                    <a:gd name="csX569" fmla="*/ 4359820 w 4634344"/>
                    <a:gd name="csY569" fmla="*/ 2872662 h 5324948"/>
                    <a:gd name="csX570" fmla="*/ 4320085 w 4634344"/>
                    <a:gd name="csY570" fmla="*/ 2633409 h 5324948"/>
                    <a:gd name="csX571" fmla="*/ 4359820 w 4634344"/>
                    <a:gd name="csY571" fmla="*/ 2872662 h 5324948"/>
                    <a:gd name="csX572" fmla="*/ 547529 w 4634344"/>
                    <a:gd name="csY572" fmla="*/ 3856046 h 5324948"/>
                    <a:gd name="csX573" fmla="*/ 430300 w 4634344"/>
                    <a:gd name="csY573" fmla="*/ 3731385 h 5324948"/>
                    <a:gd name="csX574" fmla="*/ 424786 w 4634344"/>
                    <a:gd name="csY574" fmla="*/ 3734561 h 5324948"/>
                    <a:gd name="csX575" fmla="*/ 456371 w 4634344"/>
                    <a:gd name="csY575" fmla="*/ 3898599 h 5324948"/>
                    <a:gd name="csX576" fmla="*/ 480464 w 4634344"/>
                    <a:gd name="csY576" fmla="*/ 3889369 h 5324948"/>
                    <a:gd name="csX577" fmla="*/ 547529 w 4634344"/>
                    <a:gd name="csY577" fmla="*/ 3855986 h 5324948"/>
                    <a:gd name="csX578" fmla="*/ 3069159 w 4634344"/>
                    <a:gd name="csY578" fmla="*/ 1564740 h 5324948"/>
                    <a:gd name="csX579" fmla="*/ 3075391 w 4634344"/>
                    <a:gd name="csY579" fmla="*/ 1562163 h 5324948"/>
                    <a:gd name="csX580" fmla="*/ 3073174 w 4634344"/>
                    <a:gd name="csY580" fmla="*/ 1533395 h 5324948"/>
                    <a:gd name="csX581" fmla="*/ 3052497 w 4634344"/>
                    <a:gd name="csY581" fmla="*/ 1482452 h 5324948"/>
                    <a:gd name="csX582" fmla="*/ 2945756 w 4634344"/>
                    <a:gd name="csY582" fmla="*/ 1429710 h 5324948"/>
                    <a:gd name="csX583" fmla="*/ 2939943 w 4634344"/>
                    <a:gd name="csY583" fmla="*/ 1463333 h 5324948"/>
                    <a:gd name="csX584" fmla="*/ 3069219 w 4634344"/>
                    <a:gd name="csY584" fmla="*/ 1564740 h 5324948"/>
                    <a:gd name="csX585" fmla="*/ 4363057 w 4634344"/>
                    <a:gd name="csY585" fmla="*/ 2592175 h 5324948"/>
                    <a:gd name="csX586" fmla="*/ 4570186 w 4634344"/>
                    <a:gd name="csY586" fmla="*/ 2589238 h 5324948"/>
                    <a:gd name="csX587" fmla="*/ 4363057 w 4634344"/>
                    <a:gd name="csY587" fmla="*/ 2592175 h 5324948"/>
                    <a:gd name="csX588" fmla="*/ 841621 w 4634344"/>
                    <a:gd name="csY588" fmla="*/ 2278784 h 5324948"/>
                    <a:gd name="csX589" fmla="*/ 834429 w 4634344"/>
                    <a:gd name="csY589" fmla="*/ 2280402 h 5324948"/>
                    <a:gd name="csX590" fmla="*/ 838685 w 4634344"/>
                    <a:gd name="csY590" fmla="*/ 2331286 h 5324948"/>
                    <a:gd name="csX591" fmla="*/ 892864 w 4634344"/>
                    <a:gd name="csY591" fmla="*/ 2443481 h 5324948"/>
                    <a:gd name="csX592" fmla="*/ 909885 w 4634344"/>
                    <a:gd name="csY592" fmla="*/ 2453489 h 5324948"/>
                    <a:gd name="csX593" fmla="*/ 841621 w 4634344"/>
                    <a:gd name="csY593" fmla="*/ 2278784 h 5324948"/>
                    <a:gd name="csX594" fmla="*/ 836167 w 4634344"/>
                    <a:gd name="csY594" fmla="*/ 4355649 h 5324948"/>
                    <a:gd name="csX595" fmla="*/ 676086 w 4634344"/>
                    <a:gd name="csY595" fmla="*/ 4458555 h 5324948"/>
                    <a:gd name="csX596" fmla="*/ 836167 w 4634344"/>
                    <a:gd name="csY596" fmla="*/ 4355649 h 5324948"/>
                    <a:gd name="csX597" fmla="*/ 2959361 w 4634344"/>
                    <a:gd name="csY597" fmla="*/ 2737872 h 5324948"/>
                    <a:gd name="csX598" fmla="*/ 2792387 w 4634344"/>
                    <a:gd name="csY598" fmla="*/ 2664155 h 5324948"/>
                    <a:gd name="csX599" fmla="*/ 2959361 w 4634344"/>
                    <a:gd name="csY599" fmla="*/ 2737872 h 5324948"/>
                    <a:gd name="csX600" fmla="*/ 2727779 w 4634344"/>
                    <a:gd name="csY600" fmla="*/ 1302892 h 5324948"/>
                    <a:gd name="csX601" fmla="*/ 2813004 w 4634344"/>
                    <a:gd name="csY601" fmla="*/ 1455841 h 5324948"/>
                    <a:gd name="csX602" fmla="*/ 2746538 w 4634344"/>
                    <a:gd name="csY602" fmla="*/ 1266512 h 5324948"/>
                    <a:gd name="csX603" fmla="*/ 2727779 w 4634344"/>
                    <a:gd name="csY603" fmla="*/ 1302892 h 5324948"/>
                    <a:gd name="csX604" fmla="*/ 1218242 w 4634344"/>
                    <a:gd name="csY604" fmla="*/ 650879 h 5324948"/>
                    <a:gd name="csX605" fmla="*/ 1358306 w 4634344"/>
                    <a:gd name="csY605" fmla="*/ 754024 h 5324948"/>
                    <a:gd name="csX606" fmla="*/ 1218242 w 4634344"/>
                    <a:gd name="csY606" fmla="*/ 650879 h 5324948"/>
                    <a:gd name="csX607" fmla="*/ 2761522 w 4634344"/>
                    <a:gd name="csY607" fmla="*/ 1648527 h 5324948"/>
                    <a:gd name="csX608" fmla="*/ 2833441 w 4634344"/>
                    <a:gd name="csY608" fmla="*/ 1637739 h 5324948"/>
                    <a:gd name="csX609" fmla="*/ 2816960 w 4634344"/>
                    <a:gd name="csY609" fmla="*/ 1578285 h 5324948"/>
                    <a:gd name="csX610" fmla="*/ 2761462 w 4634344"/>
                    <a:gd name="csY610" fmla="*/ 1648527 h 5324948"/>
                    <a:gd name="csX611" fmla="*/ 2610370 w 4634344"/>
                    <a:gd name="csY611" fmla="*/ 1248353 h 5324948"/>
                    <a:gd name="csX612" fmla="*/ 2613726 w 4634344"/>
                    <a:gd name="csY612" fmla="*/ 1231212 h 5324948"/>
                    <a:gd name="csX613" fmla="*/ 2479056 w 4634344"/>
                    <a:gd name="csY613" fmla="*/ 1293123 h 5324948"/>
                    <a:gd name="csX614" fmla="*/ 2610370 w 4634344"/>
                    <a:gd name="csY614" fmla="*/ 1248353 h 5324948"/>
                    <a:gd name="csX615" fmla="*/ 2387778 w 4634344"/>
                    <a:gd name="csY615" fmla="*/ 1378108 h 5324948"/>
                    <a:gd name="csX616" fmla="*/ 2345525 w 4634344"/>
                    <a:gd name="csY616" fmla="*/ 1398605 h 5324948"/>
                    <a:gd name="csX617" fmla="*/ 2372915 w 4634344"/>
                    <a:gd name="csY617" fmla="*/ 1437442 h 5324948"/>
                    <a:gd name="csX618" fmla="*/ 2374713 w 4634344"/>
                    <a:gd name="csY618" fmla="*/ 1435584 h 5324948"/>
                    <a:gd name="csX619" fmla="*/ 2387718 w 4634344"/>
                    <a:gd name="csY619" fmla="*/ 1378108 h 5324948"/>
                    <a:gd name="csX620" fmla="*/ 2677495 w 4634344"/>
                    <a:gd name="csY620" fmla="*/ 1279758 h 5324948"/>
                    <a:gd name="csX621" fmla="*/ 2702008 w 4634344"/>
                    <a:gd name="csY621" fmla="*/ 1255605 h 5324948"/>
                    <a:gd name="csX622" fmla="*/ 2678274 w 4634344"/>
                    <a:gd name="csY622" fmla="*/ 1231152 h 5324948"/>
                    <a:gd name="csX623" fmla="*/ 2653822 w 4634344"/>
                    <a:gd name="csY623" fmla="*/ 1254945 h 5324948"/>
                    <a:gd name="csX624" fmla="*/ 2677435 w 4634344"/>
                    <a:gd name="csY624" fmla="*/ 1279758 h 5324948"/>
                    <a:gd name="csX625" fmla="*/ 2745220 w 4634344"/>
                    <a:gd name="csY625" fmla="*/ 1223420 h 5324948"/>
                    <a:gd name="csX626" fmla="*/ 2792926 w 4634344"/>
                    <a:gd name="csY626" fmla="*/ 1182966 h 5324948"/>
                    <a:gd name="csX627" fmla="*/ 2745220 w 4634344"/>
                    <a:gd name="csY627" fmla="*/ 1223420 h 5324948"/>
                    <a:gd name="csX628" fmla="*/ 2659515 w 4634344"/>
                    <a:gd name="csY628" fmla="*/ 1189438 h 5324948"/>
                    <a:gd name="csX629" fmla="*/ 2640816 w 4634344"/>
                    <a:gd name="csY629" fmla="*/ 1132741 h 5324948"/>
                    <a:gd name="csX630" fmla="*/ 2659515 w 4634344"/>
                    <a:gd name="csY630" fmla="*/ 1189438 h 532494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  <a:cxn ang="0">
                      <a:pos x="csX173" y="csY173"/>
                    </a:cxn>
                    <a:cxn ang="0">
                      <a:pos x="csX174" y="csY174"/>
                    </a:cxn>
                    <a:cxn ang="0">
                      <a:pos x="csX175" y="csY175"/>
                    </a:cxn>
                    <a:cxn ang="0">
                      <a:pos x="csX176" y="csY176"/>
                    </a:cxn>
                    <a:cxn ang="0">
                      <a:pos x="csX177" y="csY177"/>
                    </a:cxn>
                    <a:cxn ang="0">
                      <a:pos x="csX178" y="csY178"/>
                    </a:cxn>
                    <a:cxn ang="0">
                      <a:pos x="csX179" y="csY179"/>
                    </a:cxn>
                    <a:cxn ang="0">
                      <a:pos x="csX180" y="csY180"/>
                    </a:cxn>
                    <a:cxn ang="0">
                      <a:pos x="csX181" y="csY181"/>
                    </a:cxn>
                    <a:cxn ang="0">
                      <a:pos x="csX182" y="csY182"/>
                    </a:cxn>
                    <a:cxn ang="0">
                      <a:pos x="csX183" y="csY183"/>
                    </a:cxn>
                    <a:cxn ang="0">
                      <a:pos x="csX184" y="csY184"/>
                    </a:cxn>
                    <a:cxn ang="0">
                      <a:pos x="csX185" y="csY185"/>
                    </a:cxn>
                    <a:cxn ang="0">
                      <a:pos x="csX186" y="csY186"/>
                    </a:cxn>
                    <a:cxn ang="0">
                      <a:pos x="csX187" y="csY187"/>
                    </a:cxn>
                    <a:cxn ang="0">
                      <a:pos x="csX188" y="csY188"/>
                    </a:cxn>
                    <a:cxn ang="0">
                      <a:pos x="csX189" y="csY189"/>
                    </a:cxn>
                    <a:cxn ang="0">
                      <a:pos x="csX190" y="csY190"/>
                    </a:cxn>
                    <a:cxn ang="0">
                      <a:pos x="csX191" y="csY191"/>
                    </a:cxn>
                    <a:cxn ang="0">
                      <a:pos x="csX192" y="csY192"/>
                    </a:cxn>
                    <a:cxn ang="0">
                      <a:pos x="csX193" y="csY193"/>
                    </a:cxn>
                    <a:cxn ang="0">
                      <a:pos x="csX194" y="csY194"/>
                    </a:cxn>
                    <a:cxn ang="0">
                      <a:pos x="csX195" y="csY195"/>
                    </a:cxn>
                    <a:cxn ang="0">
                      <a:pos x="csX196" y="csY196"/>
                    </a:cxn>
                    <a:cxn ang="0">
                      <a:pos x="csX197" y="csY197"/>
                    </a:cxn>
                    <a:cxn ang="0">
                      <a:pos x="csX198" y="csY198"/>
                    </a:cxn>
                    <a:cxn ang="0">
                      <a:pos x="csX199" y="csY199"/>
                    </a:cxn>
                    <a:cxn ang="0">
                      <a:pos x="csX200" y="csY200"/>
                    </a:cxn>
                    <a:cxn ang="0">
                      <a:pos x="csX201" y="csY201"/>
                    </a:cxn>
                    <a:cxn ang="0">
                      <a:pos x="csX202" y="csY202"/>
                    </a:cxn>
                    <a:cxn ang="0">
                      <a:pos x="csX203" y="csY203"/>
                    </a:cxn>
                    <a:cxn ang="0">
                      <a:pos x="csX204" y="csY204"/>
                    </a:cxn>
                    <a:cxn ang="0">
                      <a:pos x="csX205" y="csY205"/>
                    </a:cxn>
                    <a:cxn ang="0">
                      <a:pos x="csX206" y="csY206"/>
                    </a:cxn>
                    <a:cxn ang="0">
                      <a:pos x="csX207" y="csY207"/>
                    </a:cxn>
                    <a:cxn ang="0">
                      <a:pos x="csX208" y="csY208"/>
                    </a:cxn>
                    <a:cxn ang="0">
                      <a:pos x="csX209" y="csY209"/>
                    </a:cxn>
                    <a:cxn ang="0">
                      <a:pos x="csX210" y="csY210"/>
                    </a:cxn>
                    <a:cxn ang="0">
                      <a:pos x="csX211" y="csY211"/>
                    </a:cxn>
                    <a:cxn ang="0">
                      <a:pos x="csX212" y="csY212"/>
                    </a:cxn>
                    <a:cxn ang="0">
                      <a:pos x="csX213" y="csY213"/>
                    </a:cxn>
                    <a:cxn ang="0">
                      <a:pos x="csX214" y="csY214"/>
                    </a:cxn>
                    <a:cxn ang="0">
                      <a:pos x="csX215" y="csY215"/>
                    </a:cxn>
                    <a:cxn ang="0">
                      <a:pos x="csX216" y="csY216"/>
                    </a:cxn>
                    <a:cxn ang="0">
                      <a:pos x="csX217" y="csY217"/>
                    </a:cxn>
                    <a:cxn ang="0">
                      <a:pos x="csX218" y="csY218"/>
                    </a:cxn>
                    <a:cxn ang="0">
                      <a:pos x="csX219" y="csY219"/>
                    </a:cxn>
                    <a:cxn ang="0">
                      <a:pos x="csX220" y="csY220"/>
                    </a:cxn>
                    <a:cxn ang="0">
                      <a:pos x="csX221" y="csY221"/>
                    </a:cxn>
                    <a:cxn ang="0">
                      <a:pos x="csX222" y="csY222"/>
                    </a:cxn>
                    <a:cxn ang="0">
                      <a:pos x="csX223" y="csY223"/>
                    </a:cxn>
                    <a:cxn ang="0">
                      <a:pos x="csX224" y="csY224"/>
                    </a:cxn>
                    <a:cxn ang="0">
                      <a:pos x="csX225" y="csY225"/>
                    </a:cxn>
                    <a:cxn ang="0">
                      <a:pos x="csX226" y="csY226"/>
                    </a:cxn>
                    <a:cxn ang="0">
                      <a:pos x="csX227" y="csY227"/>
                    </a:cxn>
                    <a:cxn ang="0">
                      <a:pos x="csX228" y="csY228"/>
                    </a:cxn>
                    <a:cxn ang="0">
                      <a:pos x="csX229" y="csY229"/>
                    </a:cxn>
                    <a:cxn ang="0">
                      <a:pos x="csX230" y="csY230"/>
                    </a:cxn>
                    <a:cxn ang="0">
                      <a:pos x="csX231" y="csY231"/>
                    </a:cxn>
                    <a:cxn ang="0">
                      <a:pos x="csX232" y="csY232"/>
                    </a:cxn>
                    <a:cxn ang="0">
                      <a:pos x="csX233" y="csY233"/>
                    </a:cxn>
                    <a:cxn ang="0">
                      <a:pos x="csX234" y="csY234"/>
                    </a:cxn>
                    <a:cxn ang="0">
                      <a:pos x="csX235" y="csY235"/>
                    </a:cxn>
                    <a:cxn ang="0">
                      <a:pos x="csX236" y="csY236"/>
                    </a:cxn>
                    <a:cxn ang="0">
                      <a:pos x="csX237" y="csY237"/>
                    </a:cxn>
                    <a:cxn ang="0">
                      <a:pos x="csX238" y="csY238"/>
                    </a:cxn>
                    <a:cxn ang="0">
                      <a:pos x="csX239" y="csY239"/>
                    </a:cxn>
                    <a:cxn ang="0">
                      <a:pos x="csX240" y="csY240"/>
                    </a:cxn>
                    <a:cxn ang="0">
                      <a:pos x="csX241" y="csY241"/>
                    </a:cxn>
                    <a:cxn ang="0">
                      <a:pos x="csX242" y="csY242"/>
                    </a:cxn>
                    <a:cxn ang="0">
                      <a:pos x="csX243" y="csY243"/>
                    </a:cxn>
                    <a:cxn ang="0">
                      <a:pos x="csX244" y="csY244"/>
                    </a:cxn>
                    <a:cxn ang="0">
                      <a:pos x="csX245" y="csY245"/>
                    </a:cxn>
                    <a:cxn ang="0">
                      <a:pos x="csX246" y="csY246"/>
                    </a:cxn>
                    <a:cxn ang="0">
                      <a:pos x="csX247" y="csY247"/>
                    </a:cxn>
                    <a:cxn ang="0">
                      <a:pos x="csX248" y="csY248"/>
                    </a:cxn>
                    <a:cxn ang="0">
                      <a:pos x="csX249" y="csY249"/>
                    </a:cxn>
                    <a:cxn ang="0">
                      <a:pos x="csX250" y="csY250"/>
                    </a:cxn>
                    <a:cxn ang="0">
                      <a:pos x="csX251" y="csY251"/>
                    </a:cxn>
                    <a:cxn ang="0">
                      <a:pos x="csX252" y="csY252"/>
                    </a:cxn>
                    <a:cxn ang="0">
                      <a:pos x="csX253" y="csY253"/>
                    </a:cxn>
                    <a:cxn ang="0">
                      <a:pos x="csX254" y="csY254"/>
                    </a:cxn>
                    <a:cxn ang="0">
                      <a:pos x="csX255" y="csY255"/>
                    </a:cxn>
                    <a:cxn ang="0">
                      <a:pos x="csX256" y="csY256"/>
                    </a:cxn>
                    <a:cxn ang="0">
                      <a:pos x="csX257" y="csY257"/>
                    </a:cxn>
                    <a:cxn ang="0">
                      <a:pos x="csX258" y="csY258"/>
                    </a:cxn>
                    <a:cxn ang="0">
                      <a:pos x="csX259" y="csY259"/>
                    </a:cxn>
                    <a:cxn ang="0">
                      <a:pos x="csX260" y="csY260"/>
                    </a:cxn>
                    <a:cxn ang="0">
                      <a:pos x="csX261" y="csY261"/>
                    </a:cxn>
                    <a:cxn ang="0">
                      <a:pos x="csX262" y="csY262"/>
                    </a:cxn>
                    <a:cxn ang="0">
                      <a:pos x="csX263" y="csY263"/>
                    </a:cxn>
                    <a:cxn ang="0">
                      <a:pos x="csX264" y="csY264"/>
                    </a:cxn>
                    <a:cxn ang="0">
                      <a:pos x="csX265" y="csY265"/>
                    </a:cxn>
                    <a:cxn ang="0">
                      <a:pos x="csX266" y="csY266"/>
                    </a:cxn>
                    <a:cxn ang="0">
                      <a:pos x="csX267" y="csY267"/>
                    </a:cxn>
                    <a:cxn ang="0">
                      <a:pos x="csX268" y="csY268"/>
                    </a:cxn>
                    <a:cxn ang="0">
                      <a:pos x="csX269" y="csY269"/>
                    </a:cxn>
                    <a:cxn ang="0">
                      <a:pos x="csX270" y="csY270"/>
                    </a:cxn>
                    <a:cxn ang="0">
                      <a:pos x="csX271" y="csY271"/>
                    </a:cxn>
                    <a:cxn ang="0">
                      <a:pos x="csX272" y="csY272"/>
                    </a:cxn>
                    <a:cxn ang="0">
                      <a:pos x="csX273" y="csY273"/>
                    </a:cxn>
                    <a:cxn ang="0">
                      <a:pos x="csX274" y="csY274"/>
                    </a:cxn>
                    <a:cxn ang="0">
                      <a:pos x="csX275" y="csY275"/>
                    </a:cxn>
                    <a:cxn ang="0">
                      <a:pos x="csX276" y="csY276"/>
                    </a:cxn>
                    <a:cxn ang="0">
                      <a:pos x="csX277" y="csY277"/>
                    </a:cxn>
                    <a:cxn ang="0">
                      <a:pos x="csX278" y="csY278"/>
                    </a:cxn>
                    <a:cxn ang="0">
                      <a:pos x="csX279" y="csY279"/>
                    </a:cxn>
                    <a:cxn ang="0">
                      <a:pos x="csX280" y="csY280"/>
                    </a:cxn>
                    <a:cxn ang="0">
                      <a:pos x="csX281" y="csY281"/>
                    </a:cxn>
                    <a:cxn ang="0">
                      <a:pos x="csX282" y="csY282"/>
                    </a:cxn>
                    <a:cxn ang="0">
                      <a:pos x="csX283" y="csY283"/>
                    </a:cxn>
                    <a:cxn ang="0">
                      <a:pos x="csX284" y="csY284"/>
                    </a:cxn>
                    <a:cxn ang="0">
                      <a:pos x="csX285" y="csY285"/>
                    </a:cxn>
                    <a:cxn ang="0">
                      <a:pos x="csX286" y="csY286"/>
                    </a:cxn>
                    <a:cxn ang="0">
                      <a:pos x="csX287" y="csY287"/>
                    </a:cxn>
                    <a:cxn ang="0">
                      <a:pos x="csX288" y="csY288"/>
                    </a:cxn>
                    <a:cxn ang="0">
                      <a:pos x="csX289" y="csY289"/>
                    </a:cxn>
                    <a:cxn ang="0">
                      <a:pos x="csX290" y="csY290"/>
                    </a:cxn>
                    <a:cxn ang="0">
                      <a:pos x="csX291" y="csY291"/>
                    </a:cxn>
                    <a:cxn ang="0">
                      <a:pos x="csX292" y="csY292"/>
                    </a:cxn>
                    <a:cxn ang="0">
                      <a:pos x="csX293" y="csY293"/>
                    </a:cxn>
                    <a:cxn ang="0">
                      <a:pos x="csX294" y="csY294"/>
                    </a:cxn>
                    <a:cxn ang="0">
                      <a:pos x="csX295" y="csY295"/>
                    </a:cxn>
                    <a:cxn ang="0">
                      <a:pos x="csX296" y="csY296"/>
                    </a:cxn>
                    <a:cxn ang="0">
                      <a:pos x="csX297" y="csY297"/>
                    </a:cxn>
                    <a:cxn ang="0">
                      <a:pos x="csX298" y="csY298"/>
                    </a:cxn>
                    <a:cxn ang="0">
                      <a:pos x="csX299" y="csY299"/>
                    </a:cxn>
                    <a:cxn ang="0">
                      <a:pos x="csX300" y="csY300"/>
                    </a:cxn>
                    <a:cxn ang="0">
                      <a:pos x="csX301" y="csY301"/>
                    </a:cxn>
                    <a:cxn ang="0">
                      <a:pos x="csX302" y="csY302"/>
                    </a:cxn>
                    <a:cxn ang="0">
                      <a:pos x="csX303" y="csY303"/>
                    </a:cxn>
                    <a:cxn ang="0">
                      <a:pos x="csX304" y="csY304"/>
                    </a:cxn>
                    <a:cxn ang="0">
                      <a:pos x="csX305" y="csY305"/>
                    </a:cxn>
                    <a:cxn ang="0">
                      <a:pos x="csX306" y="csY306"/>
                    </a:cxn>
                    <a:cxn ang="0">
                      <a:pos x="csX307" y="csY307"/>
                    </a:cxn>
                    <a:cxn ang="0">
                      <a:pos x="csX308" y="csY308"/>
                    </a:cxn>
                    <a:cxn ang="0">
                      <a:pos x="csX309" y="csY309"/>
                    </a:cxn>
                    <a:cxn ang="0">
                      <a:pos x="csX310" y="csY310"/>
                    </a:cxn>
                    <a:cxn ang="0">
                      <a:pos x="csX311" y="csY311"/>
                    </a:cxn>
                    <a:cxn ang="0">
                      <a:pos x="csX312" y="csY312"/>
                    </a:cxn>
                    <a:cxn ang="0">
                      <a:pos x="csX313" y="csY313"/>
                    </a:cxn>
                    <a:cxn ang="0">
                      <a:pos x="csX314" y="csY314"/>
                    </a:cxn>
                    <a:cxn ang="0">
                      <a:pos x="csX315" y="csY315"/>
                    </a:cxn>
                    <a:cxn ang="0">
                      <a:pos x="csX316" y="csY316"/>
                    </a:cxn>
                    <a:cxn ang="0">
                      <a:pos x="csX317" y="csY317"/>
                    </a:cxn>
                    <a:cxn ang="0">
                      <a:pos x="csX318" y="csY318"/>
                    </a:cxn>
                    <a:cxn ang="0">
                      <a:pos x="csX319" y="csY319"/>
                    </a:cxn>
                    <a:cxn ang="0">
                      <a:pos x="csX320" y="csY320"/>
                    </a:cxn>
                    <a:cxn ang="0">
                      <a:pos x="csX321" y="csY321"/>
                    </a:cxn>
                    <a:cxn ang="0">
                      <a:pos x="csX322" y="csY322"/>
                    </a:cxn>
                    <a:cxn ang="0">
                      <a:pos x="csX323" y="csY323"/>
                    </a:cxn>
                    <a:cxn ang="0">
                      <a:pos x="csX324" y="csY324"/>
                    </a:cxn>
                    <a:cxn ang="0">
                      <a:pos x="csX325" y="csY325"/>
                    </a:cxn>
                    <a:cxn ang="0">
                      <a:pos x="csX326" y="csY326"/>
                    </a:cxn>
                    <a:cxn ang="0">
                      <a:pos x="csX327" y="csY327"/>
                    </a:cxn>
                    <a:cxn ang="0">
                      <a:pos x="csX328" y="csY328"/>
                    </a:cxn>
                    <a:cxn ang="0">
                      <a:pos x="csX329" y="csY329"/>
                    </a:cxn>
                    <a:cxn ang="0">
                      <a:pos x="csX330" y="csY330"/>
                    </a:cxn>
                    <a:cxn ang="0">
                      <a:pos x="csX331" y="csY331"/>
                    </a:cxn>
                    <a:cxn ang="0">
                      <a:pos x="csX332" y="csY332"/>
                    </a:cxn>
                    <a:cxn ang="0">
                      <a:pos x="csX333" y="csY333"/>
                    </a:cxn>
                    <a:cxn ang="0">
                      <a:pos x="csX334" y="csY334"/>
                    </a:cxn>
                    <a:cxn ang="0">
                      <a:pos x="csX335" y="csY335"/>
                    </a:cxn>
                    <a:cxn ang="0">
                      <a:pos x="csX336" y="csY336"/>
                    </a:cxn>
                    <a:cxn ang="0">
                      <a:pos x="csX337" y="csY337"/>
                    </a:cxn>
                    <a:cxn ang="0">
                      <a:pos x="csX338" y="csY338"/>
                    </a:cxn>
                    <a:cxn ang="0">
                      <a:pos x="csX339" y="csY339"/>
                    </a:cxn>
                    <a:cxn ang="0">
                      <a:pos x="csX340" y="csY340"/>
                    </a:cxn>
                    <a:cxn ang="0">
                      <a:pos x="csX341" y="csY341"/>
                    </a:cxn>
                    <a:cxn ang="0">
                      <a:pos x="csX342" y="csY342"/>
                    </a:cxn>
                    <a:cxn ang="0">
                      <a:pos x="csX343" y="csY343"/>
                    </a:cxn>
                    <a:cxn ang="0">
                      <a:pos x="csX344" y="csY344"/>
                    </a:cxn>
                    <a:cxn ang="0">
                      <a:pos x="csX345" y="csY345"/>
                    </a:cxn>
                    <a:cxn ang="0">
                      <a:pos x="csX346" y="csY346"/>
                    </a:cxn>
                    <a:cxn ang="0">
                      <a:pos x="csX347" y="csY347"/>
                    </a:cxn>
                    <a:cxn ang="0">
                      <a:pos x="csX348" y="csY348"/>
                    </a:cxn>
                    <a:cxn ang="0">
                      <a:pos x="csX349" y="csY349"/>
                    </a:cxn>
                    <a:cxn ang="0">
                      <a:pos x="csX350" y="csY350"/>
                    </a:cxn>
                    <a:cxn ang="0">
                      <a:pos x="csX351" y="csY351"/>
                    </a:cxn>
                    <a:cxn ang="0">
                      <a:pos x="csX352" y="csY352"/>
                    </a:cxn>
                    <a:cxn ang="0">
                      <a:pos x="csX353" y="csY353"/>
                    </a:cxn>
                    <a:cxn ang="0">
                      <a:pos x="csX354" y="csY354"/>
                    </a:cxn>
                    <a:cxn ang="0">
                      <a:pos x="csX355" y="csY355"/>
                    </a:cxn>
                    <a:cxn ang="0">
                      <a:pos x="csX356" y="csY356"/>
                    </a:cxn>
                    <a:cxn ang="0">
                      <a:pos x="csX357" y="csY357"/>
                    </a:cxn>
                    <a:cxn ang="0">
                      <a:pos x="csX358" y="csY358"/>
                    </a:cxn>
                    <a:cxn ang="0">
                      <a:pos x="csX359" y="csY359"/>
                    </a:cxn>
                    <a:cxn ang="0">
                      <a:pos x="csX360" y="csY360"/>
                    </a:cxn>
                    <a:cxn ang="0">
                      <a:pos x="csX361" y="csY361"/>
                    </a:cxn>
                    <a:cxn ang="0">
                      <a:pos x="csX362" y="csY362"/>
                    </a:cxn>
                    <a:cxn ang="0">
                      <a:pos x="csX363" y="csY363"/>
                    </a:cxn>
                    <a:cxn ang="0">
                      <a:pos x="csX364" y="csY364"/>
                    </a:cxn>
                    <a:cxn ang="0">
                      <a:pos x="csX365" y="csY365"/>
                    </a:cxn>
                    <a:cxn ang="0">
                      <a:pos x="csX366" y="csY366"/>
                    </a:cxn>
                    <a:cxn ang="0">
                      <a:pos x="csX367" y="csY367"/>
                    </a:cxn>
                    <a:cxn ang="0">
                      <a:pos x="csX368" y="csY368"/>
                    </a:cxn>
                    <a:cxn ang="0">
                      <a:pos x="csX369" y="csY369"/>
                    </a:cxn>
                    <a:cxn ang="0">
                      <a:pos x="csX370" y="csY370"/>
                    </a:cxn>
                    <a:cxn ang="0">
                      <a:pos x="csX371" y="csY371"/>
                    </a:cxn>
                    <a:cxn ang="0">
                      <a:pos x="csX372" y="csY372"/>
                    </a:cxn>
                    <a:cxn ang="0">
                      <a:pos x="csX373" y="csY373"/>
                    </a:cxn>
                    <a:cxn ang="0">
                      <a:pos x="csX374" y="csY374"/>
                    </a:cxn>
                    <a:cxn ang="0">
                      <a:pos x="csX375" y="csY375"/>
                    </a:cxn>
                    <a:cxn ang="0">
                      <a:pos x="csX376" y="csY376"/>
                    </a:cxn>
                    <a:cxn ang="0">
                      <a:pos x="csX377" y="csY377"/>
                    </a:cxn>
                    <a:cxn ang="0">
                      <a:pos x="csX378" y="csY378"/>
                    </a:cxn>
                    <a:cxn ang="0">
                      <a:pos x="csX379" y="csY379"/>
                    </a:cxn>
                    <a:cxn ang="0">
                      <a:pos x="csX380" y="csY380"/>
                    </a:cxn>
                    <a:cxn ang="0">
                      <a:pos x="csX381" y="csY381"/>
                    </a:cxn>
                    <a:cxn ang="0">
                      <a:pos x="csX382" y="csY382"/>
                    </a:cxn>
                    <a:cxn ang="0">
                      <a:pos x="csX383" y="csY383"/>
                    </a:cxn>
                    <a:cxn ang="0">
                      <a:pos x="csX384" y="csY384"/>
                    </a:cxn>
                    <a:cxn ang="0">
                      <a:pos x="csX385" y="csY385"/>
                    </a:cxn>
                    <a:cxn ang="0">
                      <a:pos x="csX386" y="csY386"/>
                    </a:cxn>
                    <a:cxn ang="0">
                      <a:pos x="csX387" y="csY387"/>
                    </a:cxn>
                    <a:cxn ang="0">
                      <a:pos x="csX388" y="csY388"/>
                    </a:cxn>
                    <a:cxn ang="0">
                      <a:pos x="csX389" y="csY389"/>
                    </a:cxn>
                    <a:cxn ang="0">
                      <a:pos x="csX390" y="csY390"/>
                    </a:cxn>
                    <a:cxn ang="0">
                      <a:pos x="csX391" y="csY391"/>
                    </a:cxn>
                    <a:cxn ang="0">
                      <a:pos x="csX392" y="csY392"/>
                    </a:cxn>
                    <a:cxn ang="0">
                      <a:pos x="csX393" y="csY393"/>
                    </a:cxn>
                    <a:cxn ang="0">
                      <a:pos x="csX394" y="csY394"/>
                    </a:cxn>
                    <a:cxn ang="0">
                      <a:pos x="csX395" y="csY395"/>
                    </a:cxn>
                    <a:cxn ang="0">
                      <a:pos x="csX396" y="csY396"/>
                    </a:cxn>
                    <a:cxn ang="0">
                      <a:pos x="csX397" y="csY397"/>
                    </a:cxn>
                    <a:cxn ang="0">
                      <a:pos x="csX398" y="csY398"/>
                    </a:cxn>
                    <a:cxn ang="0">
                      <a:pos x="csX399" y="csY399"/>
                    </a:cxn>
                    <a:cxn ang="0">
                      <a:pos x="csX400" y="csY400"/>
                    </a:cxn>
                    <a:cxn ang="0">
                      <a:pos x="csX401" y="csY401"/>
                    </a:cxn>
                    <a:cxn ang="0">
                      <a:pos x="csX402" y="csY402"/>
                    </a:cxn>
                    <a:cxn ang="0">
                      <a:pos x="csX403" y="csY403"/>
                    </a:cxn>
                    <a:cxn ang="0">
                      <a:pos x="csX404" y="csY404"/>
                    </a:cxn>
                    <a:cxn ang="0">
                      <a:pos x="csX405" y="csY405"/>
                    </a:cxn>
                    <a:cxn ang="0">
                      <a:pos x="csX406" y="csY406"/>
                    </a:cxn>
                    <a:cxn ang="0">
                      <a:pos x="csX407" y="csY407"/>
                    </a:cxn>
                    <a:cxn ang="0">
                      <a:pos x="csX408" y="csY408"/>
                    </a:cxn>
                    <a:cxn ang="0">
                      <a:pos x="csX409" y="csY409"/>
                    </a:cxn>
                    <a:cxn ang="0">
                      <a:pos x="csX410" y="csY410"/>
                    </a:cxn>
                    <a:cxn ang="0">
                      <a:pos x="csX411" y="csY411"/>
                    </a:cxn>
                    <a:cxn ang="0">
                      <a:pos x="csX412" y="csY412"/>
                    </a:cxn>
                    <a:cxn ang="0">
                      <a:pos x="csX413" y="csY413"/>
                    </a:cxn>
                    <a:cxn ang="0">
                      <a:pos x="csX414" y="csY414"/>
                    </a:cxn>
                    <a:cxn ang="0">
                      <a:pos x="csX415" y="csY415"/>
                    </a:cxn>
                    <a:cxn ang="0">
                      <a:pos x="csX416" y="csY416"/>
                    </a:cxn>
                    <a:cxn ang="0">
                      <a:pos x="csX417" y="csY417"/>
                    </a:cxn>
                    <a:cxn ang="0">
                      <a:pos x="csX418" y="csY418"/>
                    </a:cxn>
                    <a:cxn ang="0">
                      <a:pos x="csX419" y="csY419"/>
                    </a:cxn>
                    <a:cxn ang="0">
                      <a:pos x="csX420" y="csY420"/>
                    </a:cxn>
                    <a:cxn ang="0">
                      <a:pos x="csX421" y="csY421"/>
                    </a:cxn>
                    <a:cxn ang="0">
                      <a:pos x="csX422" y="csY422"/>
                    </a:cxn>
                    <a:cxn ang="0">
                      <a:pos x="csX423" y="csY423"/>
                    </a:cxn>
                    <a:cxn ang="0">
                      <a:pos x="csX424" y="csY424"/>
                    </a:cxn>
                    <a:cxn ang="0">
                      <a:pos x="csX425" y="csY425"/>
                    </a:cxn>
                    <a:cxn ang="0">
                      <a:pos x="csX426" y="csY426"/>
                    </a:cxn>
                    <a:cxn ang="0">
                      <a:pos x="csX427" y="csY427"/>
                    </a:cxn>
                    <a:cxn ang="0">
                      <a:pos x="csX428" y="csY428"/>
                    </a:cxn>
                    <a:cxn ang="0">
                      <a:pos x="csX429" y="csY429"/>
                    </a:cxn>
                    <a:cxn ang="0">
                      <a:pos x="csX430" y="csY430"/>
                    </a:cxn>
                    <a:cxn ang="0">
                      <a:pos x="csX431" y="csY431"/>
                    </a:cxn>
                    <a:cxn ang="0">
                      <a:pos x="csX432" y="csY432"/>
                    </a:cxn>
                    <a:cxn ang="0">
                      <a:pos x="csX433" y="csY433"/>
                    </a:cxn>
                    <a:cxn ang="0">
                      <a:pos x="csX434" y="csY434"/>
                    </a:cxn>
                    <a:cxn ang="0">
                      <a:pos x="csX435" y="csY435"/>
                    </a:cxn>
                    <a:cxn ang="0">
                      <a:pos x="csX436" y="csY436"/>
                    </a:cxn>
                    <a:cxn ang="0">
                      <a:pos x="csX437" y="csY437"/>
                    </a:cxn>
                    <a:cxn ang="0">
                      <a:pos x="csX438" y="csY438"/>
                    </a:cxn>
                    <a:cxn ang="0">
                      <a:pos x="csX439" y="csY439"/>
                    </a:cxn>
                    <a:cxn ang="0">
                      <a:pos x="csX440" y="csY440"/>
                    </a:cxn>
                    <a:cxn ang="0">
                      <a:pos x="csX441" y="csY441"/>
                    </a:cxn>
                    <a:cxn ang="0">
                      <a:pos x="csX442" y="csY442"/>
                    </a:cxn>
                    <a:cxn ang="0">
                      <a:pos x="csX443" y="csY443"/>
                    </a:cxn>
                    <a:cxn ang="0">
                      <a:pos x="csX444" y="csY444"/>
                    </a:cxn>
                    <a:cxn ang="0">
                      <a:pos x="csX445" y="csY445"/>
                    </a:cxn>
                    <a:cxn ang="0">
                      <a:pos x="csX446" y="csY446"/>
                    </a:cxn>
                    <a:cxn ang="0">
                      <a:pos x="csX447" y="csY447"/>
                    </a:cxn>
                    <a:cxn ang="0">
                      <a:pos x="csX448" y="csY448"/>
                    </a:cxn>
                    <a:cxn ang="0">
                      <a:pos x="csX449" y="csY449"/>
                    </a:cxn>
                    <a:cxn ang="0">
                      <a:pos x="csX450" y="csY450"/>
                    </a:cxn>
                    <a:cxn ang="0">
                      <a:pos x="csX451" y="csY451"/>
                    </a:cxn>
                    <a:cxn ang="0">
                      <a:pos x="csX452" y="csY452"/>
                    </a:cxn>
                    <a:cxn ang="0">
                      <a:pos x="csX453" y="csY453"/>
                    </a:cxn>
                    <a:cxn ang="0">
                      <a:pos x="csX454" y="csY454"/>
                    </a:cxn>
                    <a:cxn ang="0">
                      <a:pos x="csX455" y="csY455"/>
                    </a:cxn>
                    <a:cxn ang="0">
                      <a:pos x="csX456" y="csY456"/>
                    </a:cxn>
                    <a:cxn ang="0">
                      <a:pos x="csX457" y="csY457"/>
                    </a:cxn>
                    <a:cxn ang="0">
                      <a:pos x="csX458" y="csY458"/>
                    </a:cxn>
                    <a:cxn ang="0">
                      <a:pos x="csX459" y="csY459"/>
                    </a:cxn>
                    <a:cxn ang="0">
                      <a:pos x="csX460" y="csY460"/>
                    </a:cxn>
                    <a:cxn ang="0">
                      <a:pos x="csX461" y="csY461"/>
                    </a:cxn>
                    <a:cxn ang="0">
                      <a:pos x="csX462" y="csY462"/>
                    </a:cxn>
                    <a:cxn ang="0">
                      <a:pos x="csX463" y="csY463"/>
                    </a:cxn>
                    <a:cxn ang="0">
                      <a:pos x="csX464" y="csY464"/>
                    </a:cxn>
                    <a:cxn ang="0">
                      <a:pos x="csX465" y="csY465"/>
                    </a:cxn>
                    <a:cxn ang="0">
                      <a:pos x="csX466" y="csY466"/>
                    </a:cxn>
                    <a:cxn ang="0">
                      <a:pos x="csX467" y="csY467"/>
                    </a:cxn>
                    <a:cxn ang="0">
                      <a:pos x="csX468" y="csY468"/>
                    </a:cxn>
                    <a:cxn ang="0">
                      <a:pos x="csX469" y="csY469"/>
                    </a:cxn>
                    <a:cxn ang="0">
                      <a:pos x="csX470" y="csY470"/>
                    </a:cxn>
                    <a:cxn ang="0">
                      <a:pos x="csX471" y="csY471"/>
                    </a:cxn>
                    <a:cxn ang="0">
                      <a:pos x="csX472" y="csY472"/>
                    </a:cxn>
                    <a:cxn ang="0">
                      <a:pos x="csX473" y="csY473"/>
                    </a:cxn>
                    <a:cxn ang="0">
                      <a:pos x="csX474" y="csY474"/>
                    </a:cxn>
                    <a:cxn ang="0">
                      <a:pos x="csX475" y="csY475"/>
                    </a:cxn>
                    <a:cxn ang="0">
                      <a:pos x="csX476" y="csY476"/>
                    </a:cxn>
                    <a:cxn ang="0">
                      <a:pos x="csX477" y="csY477"/>
                    </a:cxn>
                    <a:cxn ang="0">
                      <a:pos x="csX478" y="csY478"/>
                    </a:cxn>
                    <a:cxn ang="0">
                      <a:pos x="csX479" y="csY479"/>
                    </a:cxn>
                    <a:cxn ang="0">
                      <a:pos x="csX480" y="csY480"/>
                    </a:cxn>
                    <a:cxn ang="0">
                      <a:pos x="csX481" y="csY481"/>
                    </a:cxn>
                    <a:cxn ang="0">
                      <a:pos x="csX482" y="csY482"/>
                    </a:cxn>
                    <a:cxn ang="0">
                      <a:pos x="csX483" y="csY483"/>
                    </a:cxn>
                    <a:cxn ang="0">
                      <a:pos x="csX484" y="csY484"/>
                    </a:cxn>
                    <a:cxn ang="0">
                      <a:pos x="csX485" y="csY485"/>
                    </a:cxn>
                    <a:cxn ang="0">
                      <a:pos x="csX486" y="csY486"/>
                    </a:cxn>
                    <a:cxn ang="0">
                      <a:pos x="csX487" y="csY487"/>
                    </a:cxn>
                    <a:cxn ang="0">
                      <a:pos x="csX488" y="csY488"/>
                    </a:cxn>
                    <a:cxn ang="0">
                      <a:pos x="csX489" y="csY489"/>
                    </a:cxn>
                    <a:cxn ang="0">
                      <a:pos x="csX490" y="csY490"/>
                    </a:cxn>
                    <a:cxn ang="0">
                      <a:pos x="csX491" y="csY491"/>
                    </a:cxn>
                    <a:cxn ang="0">
                      <a:pos x="csX492" y="csY492"/>
                    </a:cxn>
                    <a:cxn ang="0">
                      <a:pos x="csX493" y="csY493"/>
                    </a:cxn>
                    <a:cxn ang="0">
                      <a:pos x="csX494" y="csY494"/>
                    </a:cxn>
                    <a:cxn ang="0">
                      <a:pos x="csX495" y="csY495"/>
                    </a:cxn>
                    <a:cxn ang="0">
                      <a:pos x="csX496" y="csY496"/>
                    </a:cxn>
                    <a:cxn ang="0">
                      <a:pos x="csX497" y="csY497"/>
                    </a:cxn>
                    <a:cxn ang="0">
                      <a:pos x="csX498" y="csY498"/>
                    </a:cxn>
                    <a:cxn ang="0">
                      <a:pos x="csX499" y="csY499"/>
                    </a:cxn>
                    <a:cxn ang="0">
                      <a:pos x="csX500" y="csY500"/>
                    </a:cxn>
                    <a:cxn ang="0">
                      <a:pos x="csX501" y="csY501"/>
                    </a:cxn>
                    <a:cxn ang="0">
                      <a:pos x="csX502" y="csY502"/>
                    </a:cxn>
                    <a:cxn ang="0">
                      <a:pos x="csX503" y="csY503"/>
                    </a:cxn>
                    <a:cxn ang="0">
                      <a:pos x="csX504" y="csY504"/>
                    </a:cxn>
                    <a:cxn ang="0">
                      <a:pos x="csX505" y="csY505"/>
                    </a:cxn>
                    <a:cxn ang="0">
                      <a:pos x="csX506" y="csY506"/>
                    </a:cxn>
                    <a:cxn ang="0">
                      <a:pos x="csX507" y="csY507"/>
                    </a:cxn>
                    <a:cxn ang="0">
                      <a:pos x="csX508" y="csY508"/>
                    </a:cxn>
                    <a:cxn ang="0">
                      <a:pos x="csX509" y="csY509"/>
                    </a:cxn>
                    <a:cxn ang="0">
                      <a:pos x="csX510" y="csY510"/>
                    </a:cxn>
                    <a:cxn ang="0">
                      <a:pos x="csX511" y="csY511"/>
                    </a:cxn>
                    <a:cxn ang="0">
                      <a:pos x="csX512" y="csY512"/>
                    </a:cxn>
                    <a:cxn ang="0">
                      <a:pos x="csX513" y="csY513"/>
                    </a:cxn>
                    <a:cxn ang="0">
                      <a:pos x="csX514" y="csY514"/>
                    </a:cxn>
                    <a:cxn ang="0">
                      <a:pos x="csX515" y="csY515"/>
                    </a:cxn>
                    <a:cxn ang="0">
                      <a:pos x="csX516" y="csY516"/>
                    </a:cxn>
                    <a:cxn ang="0">
                      <a:pos x="csX517" y="csY517"/>
                    </a:cxn>
                    <a:cxn ang="0">
                      <a:pos x="csX518" y="csY518"/>
                    </a:cxn>
                    <a:cxn ang="0">
                      <a:pos x="csX519" y="csY519"/>
                    </a:cxn>
                    <a:cxn ang="0">
                      <a:pos x="csX520" y="csY520"/>
                    </a:cxn>
                    <a:cxn ang="0">
                      <a:pos x="csX521" y="csY521"/>
                    </a:cxn>
                    <a:cxn ang="0">
                      <a:pos x="csX522" y="csY522"/>
                    </a:cxn>
                    <a:cxn ang="0">
                      <a:pos x="csX523" y="csY523"/>
                    </a:cxn>
                    <a:cxn ang="0">
                      <a:pos x="csX524" y="csY524"/>
                    </a:cxn>
                    <a:cxn ang="0">
                      <a:pos x="csX525" y="csY525"/>
                    </a:cxn>
                    <a:cxn ang="0">
                      <a:pos x="csX526" y="csY526"/>
                    </a:cxn>
                    <a:cxn ang="0">
                      <a:pos x="csX527" y="csY527"/>
                    </a:cxn>
                    <a:cxn ang="0">
                      <a:pos x="csX528" y="csY528"/>
                    </a:cxn>
                    <a:cxn ang="0">
                      <a:pos x="csX529" y="csY529"/>
                    </a:cxn>
                    <a:cxn ang="0">
                      <a:pos x="csX530" y="csY530"/>
                    </a:cxn>
                    <a:cxn ang="0">
                      <a:pos x="csX531" y="csY531"/>
                    </a:cxn>
                    <a:cxn ang="0">
                      <a:pos x="csX532" y="csY532"/>
                    </a:cxn>
                    <a:cxn ang="0">
                      <a:pos x="csX533" y="csY533"/>
                    </a:cxn>
                    <a:cxn ang="0">
                      <a:pos x="csX534" y="csY534"/>
                    </a:cxn>
                    <a:cxn ang="0">
                      <a:pos x="csX535" y="csY535"/>
                    </a:cxn>
                    <a:cxn ang="0">
                      <a:pos x="csX536" y="csY536"/>
                    </a:cxn>
                    <a:cxn ang="0">
                      <a:pos x="csX537" y="csY537"/>
                    </a:cxn>
                    <a:cxn ang="0">
                      <a:pos x="csX538" y="csY538"/>
                    </a:cxn>
                    <a:cxn ang="0">
                      <a:pos x="csX539" y="csY539"/>
                    </a:cxn>
                    <a:cxn ang="0">
                      <a:pos x="csX540" y="csY540"/>
                    </a:cxn>
                    <a:cxn ang="0">
                      <a:pos x="csX541" y="csY541"/>
                    </a:cxn>
                    <a:cxn ang="0">
                      <a:pos x="csX542" y="csY542"/>
                    </a:cxn>
                    <a:cxn ang="0">
                      <a:pos x="csX543" y="csY543"/>
                    </a:cxn>
                    <a:cxn ang="0">
                      <a:pos x="csX544" y="csY544"/>
                    </a:cxn>
                    <a:cxn ang="0">
                      <a:pos x="csX545" y="csY545"/>
                    </a:cxn>
                    <a:cxn ang="0">
                      <a:pos x="csX546" y="csY546"/>
                    </a:cxn>
                    <a:cxn ang="0">
                      <a:pos x="csX547" y="csY547"/>
                    </a:cxn>
                    <a:cxn ang="0">
                      <a:pos x="csX548" y="csY548"/>
                    </a:cxn>
                    <a:cxn ang="0">
                      <a:pos x="csX549" y="csY549"/>
                    </a:cxn>
                    <a:cxn ang="0">
                      <a:pos x="csX550" y="csY550"/>
                    </a:cxn>
                    <a:cxn ang="0">
                      <a:pos x="csX551" y="csY551"/>
                    </a:cxn>
                    <a:cxn ang="0">
                      <a:pos x="csX552" y="csY552"/>
                    </a:cxn>
                    <a:cxn ang="0">
                      <a:pos x="csX553" y="csY553"/>
                    </a:cxn>
                    <a:cxn ang="0">
                      <a:pos x="csX554" y="csY554"/>
                    </a:cxn>
                    <a:cxn ang="0">
                      <a:pos x="csX555" y="csY555"/>
                    </a:cxn>
                    <a:cxn ang="0">
                      <a:pos x="csX556" y="csY556"/>
                    </a:cxn>
                    <a:cxn ang="0">
                      <a:pos x="csX557" y="csY557"/>
                    </a:cxn>
                    <a:cxn ang="0">
                      <a:pos x="csX558" y="csY558"/>
                    </a:cxn>
                    <a:cxn ang="0">
                      <a:pos x="csX559" y="csY559"/>
                    </a:cxn>
                    <a:cxn ang="0">
                      <a:pos x="csX560" y="csY560"/>
                    </a:cxn>
                    <a:cxn ang="0">
                      <a:pos x="csX561" y="csY561"/>
                    </a:cxn>
                    <a:cxn ang="0">
                      <a:pos x="csX562" y="csY562"/>
                    </a:cxn>
                    <a:cxn ang="0">
                      <a:pos x="csX563" y="csY563"/>
                    </a:cxn>
                    <a:cxn ang="0">
                      <a:pos x="csX564" y="csY564"/>
                    </a:cxn>
                    <a:cxn ang="0">
                      <a:pos x="csX565" y="csY565"/>
                    </a:cxn>
                    <a:cxn ang="0">
                      <a:pos x="csX566" y="csY566"/>
                    </a:cxn>
                    <a:cxn ang="0">
                      <a:pos x="csX567" y="csY567"/>
                    </a:cxn>
                    <a:cxn ang="0">
                      <a:pos x="csX568" y="csY568"/>
                    </a:cxn>
                    <a:cxn ang="0">
                      <a:pos x="csX569" y="csY569"/>
                    </a:cxn>
                    <a:cxn ang="0">
                      <a:pos x="csX570" y="csY570"/>
                    </a:cxn>
                    <a:cxn ang="0">
                      <a:pos x="csX571" y="csY571"/>
                    </a:cxn>
                    <a:cxn ang="0">
                      <a:pos x="csX572" y="csY572"/>
                    </a:cxn>
                    <a:cxn ang="0">
                      <a:pos x="csX573" y="csY573"/>
                    </a:cxn>
                    <a:cxn ang="0">
                      <a:pos x="csX574" y="csY574"/>
                    </a:cxn>
                    <a:cxn ang="0">
                      <a:pos x="csX575" y="csY575"/>
                    </a:cxn>
                    <a:cxn ang="0">
                      <a:pos x="csX576" y="csY576"/>
                    </a:cxn>
                    <a:cxn ang="0">
                      <a:pos x="csX577" y="csY577"/>
                    </a:cxn>
                    <a:cxn ang="0">
                      <a:pos x="csX578" y="csY578"/>
                    </a:cxn>
                    <a:cxn ang="0">
                      <a:pos x="csX579" y="csY579"/>
                    </a:cxn>
                    <a:cxn ang="0">
                      <a:pos x="csX580" y="csY580"/>
                    </a:cxn>
                    <a:cxn ang="0">
                      <a:pos x="csX581" y="csY581"/>
                    </a:cxn>
                    <a:cxn ang="0">
                      <a:pos x="csX582" y="csY582"/>
                    </a:cxn>
                    <a:cxn ang="0">
                      <a:pos x="csX583" y="csY583"/>
                    </a:cxn>
                    <a:cxn ang="0">
                      <a:pos x="csX584" y="csY584"/>
                    </a:cxn>
                    <a:cxn ang="0">
                      <a:pos x="csX585" y="csY585"/>
                    </a:cxn>
                    <a:cxn ang="0">
                      <a:pos x="csX586" y="csY586"/>
                    </a:cxn>
                    <a:cxn ang="0">
                      <a:pos x="csX587" y="csY587"/>
                    </a:cxn>
                    <a:cxn ang="0">
                      <a:pos x="csX588" y="csY588"/>
                    </a:cxn>
                    <a:cxn ang="0">
                      <a:pos x="csX589" y="csY589"/>
                    </a:cxn>
                    <a:cxn ang="0">
                      <a:pos x="csX590" y="csY590"/>
                    </a:cxn>
                    <a:cxn ang="0">
                      <a:pos x="csX591" y="csY591"/>
                    </a:cxn>
                    <a:cxn ang="0">
                      <a:pos x="csX592" y="csY592"/>
                    </a:cxn>
                    <a:cxn ang="0">
                      <a:pos x="csX593" y="csY593"/>
                    </a:cxn>
                    <a:cxn ang="0">
                      <a:pos x="csX594" y="csY594"/>
                    </a:cxn>
                    <a:cxn ang="0">
                      <a:pos x="csX595" y="csY595"/>
                    </a:cxn>
                    <a:cxn ang="0">
                      <a:pos x="csX596" y="csY596"/>
                    </a:cxn>
                    <a:cxn ang="0">
                      <a:pos x="csX597" y="csY597"/>
                    </a:cxn>
                    <a:cxn ang="0">
                      <a:pos x="csX598" y="csY598"/>
                    </a:cxn>
                    <a:cxn ang="0">
                      <a:pos x="csX599" y="csY599"/>
                    </a:cxn>
                    <a:cxn ang="0">
                      <a:pos x="csX600" y="csY600"/>
                    </a:cxn>
                    <a:cxn ang="0">
                      <a:pos x="csX601" y="csY601"/>
                    </a:cxn>
                    <a:cxn ang="0">
                      <a:pos x="csX602" y="csY602"/>
                    </a:cxn>
                    <a:cxn ang="0">
                      <a:pos x="csX603" y="csY603"/>
                    </a:cxn>
                    <a:cxn ang="0">
                      <a:pos x="csX604" y="csY604"/>
                    </a:cxn>
                    <a:cxn ang="0">
                      <a:pos x="csX605" y="csY605"/>
                    </a:cxn>
                    <a:cxn ang="0">
                      <a:pos x="csX606" y="csY606"/>
                    </a:cxn>
                    <a:cxn ang="0">
                      <a:pos x="csX607" y="csY607"/>
                    </a:cxn>
                    <a:cxn ang="0">
                      <a:pos x="csX608" y="csY608"/>
                    </a:cxn>
                    <a:cxn ang="0">
                      <a:pos x="csX609" y="csY609"/>
                    </a:cxn>
                    <a:cxn ang="0">
                      <a:pos x="csX610" y="csY610"/>
                    </a:cxn>
                    <a:cxn ang="0">
                      <a:pos x="csX611" y="csY611"/>
                    </a:cxn>
                    <a:cxn ang="0">
                      <a:pos x="csX612" y="csY612"/>
                    </a:cxn>
                    <a:cxn ang="0">
                      <a:pos x="csX613" y="csY613"/>
                    </a:cxn>
                    <a:cxn ang="0">
                      <a:pos x="csX614" y="csY614"/>
                    </a:cxn>
                    <a:cxn ang="0">
                      <a:pos x="csX615" y="csY615"/>
                    </a:cxn>
                    <a:cxn ang="0">
                      <a:pos x="csX616" y="csY616"/>
                    </a:cxn>
                    <a:cxn ang="0">
                      <a:pos x="csX617" y="csY617"/>
                    </a:cxn>
                    <a:cxn ang="0">
                      <a:pos x="csX618" y="csY618"/>
                    </a:cxn>
                    <a:cxn ang="0">
                      <a:pos x="csX619" y="csY619"/>
                    </a:cxn>
                    <a:cxn ang="0">
                      <a:pos x="csX620" y="csY620"/>
                    </a:cxn>
                    <a:cxn ang="0">
                      <a:pos x="csX621" y="csY621"/>
                    </a:cxn>
                    <a:cxn ang="0">
                      <a:pos x="csX622" y="csY622"/>
                    </a:cxn>
                    <a:cxn ang="0">
                      <a:pos x="csX623" y="csY623"/>
                    </a:cxn>
                    <a:cxn ang="0">
                      <a:pos x="csX624" y="csY624"/>
                    </a:cxn>
                    <a:cxn ang="0">
                      <a:pos x="csX625" y="csY625"/>
                    </a:cxn>
                    <a:cxn ang="0">
                      <a:pos x="csX626" y="csY626"/>
                    </a:cxn>
                    <a:cxn ang="0">
                      <a:pos x="csX627" y="csY627"/>
                    </a:cxn>
                    <a:cxn ang="0">
                      <a:pos x="csX628" y="csY628"/>
                    </a:cxn>
                    <a:cxn ang="0">
                      <a:pos x="csX629" y="csY629"/>
                    </a:cxn>
                    <a:cxn ang="0">
                      <a:pos x="csX630" y="csY630"/>
                    </a:cxn>
                  </a:cxnLst>
                  <a:rect l="l" t="t" r="r" b="b"/>
                  <a:pathLst>
                    <a:path w="4634344" h="5324948">
                      <a:moveTo>
                        <a:pt x="4353527" y="1869321"/>
                      </a:moveTo>
                      <a:cubicBezTo>
                        <a:pt x="4362277" y="1903003"/>
                        <a:pt x="4372406" y="1936446"/>
                        <a:pt x="4379538" y="1970488"/>
                      </a:cubicBezTo>
                      <a:cubicBezTo>
                        <a:pt x="4419813" y="2163113"/>
                        <a:pt x="4326197" y="2358016"/>
                        <a:pt x="4151252" y="2448395"/>
                      </a:cubicBezTo>
                      <a:cubicBezTo>
                        <a:pt x="4097013" y="2476444"/>
                        <a:pt x="4042593" y="2504253"/>
                        <a:pt x="3989553" y="2534399"/>
                      </a:cubicBezTo>
                      <a:cubicBezTo>
                        <a:pt x="3834805" y="2622501"/>
                        <a:pt x="3711702" y="2742847"/>
                        <a:pt x="3624979" y="2898913"/>
                      </a:cubicBezTo>
                      <a:cubicBezTo>
                        <a:pt x="3598489" y="2946560"/>
                        <a:pt x="3575055" y="2995885"/>
                        <a:pt x="3549943" y="3044311"/>
                      </a:cubicBezTo>
                      <a:cubicBezTo>
                        <a:pt x="3545448" y="3052941"/>
                        <a:pt x="3539574" y="3060852"/>
                        <a:pt x="3534660" y="3068584"/>
                      </a:cubicBezTo>
                      <a:cubicBezTo>
                        <a:pt x="3520575" y="3066186"/>
                        <a:pt x="3517339" y="3058635"/>
                        <a:pt x="3515900" y="3048626"/>
                      </a:cubicBezTo>
                      <a:cubicBezTo>
                        <a:pt x="3494564" y="2898433"/>
                        <a:pt x="3470951" y="2748540"/>
                        <a:pt x="3452251" y="2597988"/>
                      </a:cubicBezTo>
                      <a:cubicBezTo>
                        <a:pt x="3439246" y="2492985"/>
                        <a:pt x="3439606" y="2386724"/>
                        <a:pt x="3455788" y="2282260"/>
                      </a:cubicBezTo>
                      <a:cubicBezTo>
                        <a:pt x="3467295" y="2207643"/>
                        <a:pt x="3489230" y="2134525"/>
                        <a:pt x="3508049" y="2061107"/>
                      </a:cubicBezTo>
                      <a:cubicBezTo>
                        <a:pt x="3538795" y="1941061"/>
                        <a:pt x="3572597" y="1821794"/>
                        <a:pt x="3601545" y="1701388"/>
                      </a:cubicBezTo>
                      <a:cubicBezTo>
                        <a:pt x="3621503" y="1618140"/>
                        <a:pt x="3627077" y="1533275"/>
                        <a:pt x="3612213" y="1447870"/>
                      </a:cubicBezTo>
                      <a:cubicBezTo>
                        <a:pt x="3598788" y="1370556"/>
                        <a:pt x="3567503" y="1301633"/>
                        <a:pt x="3521175" y="1238703"/>
                      </a:cubicBezTo>
                      <a:cubicBezTo>
                        <a:pt x="3439786" y="1128306"/>
                        <a:pt x="3329928" y="1056806"/>
                        <a:pt x="3203589" y="1009938"/>
                      </a:cubicBezTo>
                      <a:cubicBezTo>
                        <a:pt x="3146592" y="988842"/>
                        <a:pt x="3086419" y="976256"/>
                        <a:pt x="3027625" y="960194"/>
                      </a:cubicBezTo>
                      <a:cubicBezTo>
                        <a:pt x="3019174" y="957856"/>
                        <a:pt x="3010124" y="957737"/>
                        <a:pt x="3000116" y="958216"/>
                      </a:cubicBezTo>
                      <a:cubicBezTo>
                        <a:pt x="3045245" y="986924"/>
                        <a:pt x="3067600" y="1024682"/>
                        <a:pt x="3052377" y="1079820"/>
                      </a:cubicBezTo>
                      <a:cubicBezTo>
                        <a:pt x="3088217" y="1100138"/>
                        <a:pt x="3112850" y="1129385"/>
                        <a:pt x="3115607" y="1171398"/>
                      </a:cubicBezTo>
                      <a:cubicBezTo>
                        <a:pt x="3118424" y="1213412"/>
                        <a:pt x="3097387" y="1245596"/>
                        <a:pt x="3065383" y="1272146"/>
                      </a:cubicBezTo>
                      <a:cubicBezTo>
                        <a:pt x="3083303" y="1320212"/>
                        <a:pt x="3071376" y="1361626"/>
                        <a:pt x="3035836" y="1399624"/>
                      </a:cubicBezTo>
                      <a:cubicBezTo>
                        <a:pt x="3065683" y="1421799"/>
                        <a:pt x="3085760" y="1449668"/>
                        <a:pt x="3099605" y="1482631"/>
                      </a:cubicBezTo>
                      <a:cubicBezTo>
                        <a:pt x="3112011" y="1512239"/>
                        <a:pt x="3120881" y="1541905"/>
                        <a:pt x="3114648" y="1574209"/>
                      </a:cubicBezTo>
                      <a:cubicBezTo>
                        <a:pt x="3111351" y="1591410"/>
                        <a:pt x="3117285" y="1603037"/>
                        <a:pt x="3131189" y="1614484"/>
                      </a:cubicBezTo>
                      <a:cubicBezTo>
                        <a:pt x="3187527" y="1660993"/>
                        <a:pt x="3245242" y="1706122"/>
                        <a:pt x="3294448" y="1760781"/>
                      </a:cubicBezTo>
                      <a:cubicBezTo>
                        <a:pt x="3313866" y="1782357"/>
                        <a:pt x="3330348" y="1805492"/>
                        <a:pt x="3341375" y="1832342"/>
                      </a:cubicBezTo>
                      <a:cubicBezTo>
                        <a:pt x="3362711" y="1884424"/>
                        <a:pt x="3355220" y="1932011"/>
                        <a:pt x="3318540" y="1974683"/>
                      </a:cubicBezTo>
                      <a:cubicBezTo>
                        <a:pt x="3295706" y="2001233"/>
                        <a:pt x="3266519" y="2018734"/>
                        <a:pt x="3234334" y="2031859"/>
                      </a:cubicBezTo>
                      <a:cubicBezTo>
                        <a:pt x="3170565" y="2057870"/>
                        <a:pt x="3103321" y="2071175"/>
                        <a:pt x="3036615" y="2086578"/>
                      </a:cubicBezTo>
                      <a:cubicBezTo>
                        <a:pt x="3025887" y="2089036"/>
                        <a:pt x="3015039" y="2091373"/>
                        <a:pt x="3003472" y="2093950"/>
                      </a:cubicBezTo>
                      <a:cubicBezTo>
                        <a:pt x="2998557" y="2111331"/>
                        <a:pt x="2992564" y="2127872"/>
                        <a:pt x="2989268" y="2144893"/>
                      </a:cubicBezTo>
                      <a:cubicBezTo>
                        <a:pt x="2964036" y="2275907"/>
                        <a:pt x="2956184" y="2406741"/>
                        <a:pt x="2985851" y="2538774"/>
                      </a:cubicBezTo>
                      <a:cubicBezTo>
                        <a:pt x="3003472" y="2617167"/>
                        <a:pt x="3017137" y="2696758"/>
                        <a:pt x="3027745" y="2776410"/>
                      </a:cubicBezTo>
                      <a:cubicBezTo>
                        <a:pt x="3041949" y="2883091"/>
                        <a:pt x="3022950" y="2984857"/>
                        <a:pt x="2968351" y="3078593"/>
                      </a:cubicBezTo>
                      <a:cubicBezTo>
                        <a:pt x="2929634" y="3145059"/>
                        <a:pt x="2886362" y="3208528"/>
                        <a:pt x="2837397" y="3267922"/>
                      </a:cubicBezTo>
                      <a:cubicBezTo>
                        <a:pt x="2817379" y="3292194"/>
                        <a:pt x="2798560" y="3289797"/>
                        <a:pt x="2784895" y="3261089"/>
                      </a:cubicBezTo>
                      <a:cubicBezTo>
                        <a:pt x="2779382" y="3249462"/>
                        <a:pt x="2775726" y="3236876"/>
                        <a:pt x="2771470" y="3224650"/>
                      </a:cubicBezTo>
                      <a:cubicBezTo>
                        <a:pt x="2717830" y="3070022"/>
                        <a:pt x="2644712" y="2924924"/>
                        <a:pt x="2556910" y="2787018"/>
                      </a:cubicBezTo>
                      <a:cubicBezTo>
                        <a:pt x="2551635" y="2778747"/>
                        <a:pt x="2545822" y="2770776"/>
                        <a:pt x="2536532" y="2757171"/>
                      </a:cubicBezTo>
                      <a:cubicBezTo>
                        <a:pt x="2526523" y="2814887"/>
                        <a:pt x="2517653" y="2866010"/>
                        <a:pt x="2508124" y="2921088"/>
                      </a:cubicBezTo>
                      <a:cubicBezTo>
                        <a:pt x="2500692" y="2915754"/>
                        <a:pt x="2496137" y="2913297"/>
                        <a:pt x="2492661" y="2909761"/>
                      </a:cubicBezTo>
                      <a:cubicBezTo>
                        <a:pt x="2403600" y="2820341"/>
                        <a:pt x="2300695" y="2750219"/>
                        <a:pt x="2188980" y="2692443"/>
                      </a:cubicBezTo>
                      <a:cubicBezTo>
                        <a:pt x="2124851" y="2659300"/>
                        <a:pt x="2060363" y="2626816"/>
                        <a:pt x="1996774" y="2592654"/>
                      </a:cubicBezTo>
                      <a:cubicBezTo>
                        <a:pt x="1889374" y="2534999"/>
                        <a:pt x="1791802" y="2463318"/>
                        <a:pt x="1701783" y="2381210"/>
                      </a:cubicBezTo>
                      <a:cubicBezTo>
                        <a:pt x="1695729" y="2375696"/>
                        <a:pt x="1688118" y="2371800"/>
                        <a:pt x="1680686" y="2366826"/>
                      </a:cubicBezTo>
                      <a:cubicBezTo>
                        <a:pt x="1707237" y="2337758"/>
                        <a:pt x="1729352" y="2313605"/>
                        <a:pt x="1755183" y="2285377"/>
                      </a:cubicBezTo>
                      <a:cubicBezTo>
                        <a:pt x="1741339" y="2284418"/>
                        <a:pt x="1733427" y="2283279"/>
                        <a:pt x="1725516" y="2283339"/>
                      </a:cubicBezTo>
                      <a:cubicBezTo>
                        <a:pt x="1549492" y="2284418"/>
                        <a:pt x="1380661" y="2320138"/>
                        <a:pt x="1216983" y="2384806"/>
                      </a:cubicBezTo>
                      <a:cubicBezTo>
                        <a:pt x="1056842" y="2448096"/>
                        <a:pt x="899757" y="2517977"/>
                        <a:pt x="745548" y="2594512"/>
                      </a:cubicBezTo>
                      <a:cubicBezTo>
                        <a:pt x="646539" y="2643657"/>
                        <a:pt x="544053" y="2682794"/>
                        <a:pt x="435394" y="2704969"/>
                      </a:cubicBezTo>
                      <a:cubicBezTo>
                        <a:pt x="338662" y="2724687"/>
                        <a:pt x="244028" y="2718754"/>
                        <a:pt x="151431" y="2683813"/>
                      </a:cubicBezTo>
                      <a:cubicBezTo>
                        <a:pt x="145557" y="2681595"/>
                        <a:pt x="139684" y="2679438"/>
                        <a:pt x="133810" y="2677220"/>
                      </a:cubicBezTo>
                      <a:cubicBezTo>
                        <a:pt x="132372" y="2678898"/>
                        <a:pt x="130934" y="2680576"/>
                        <a:pt x="129435" y="2682254"/>
                      </a:cubicBezTo>
                      <a:cubicBezTo>
                        <a:pt x="134350" y="2685491"/>
                        <a:pt x="139624" y="2688308"/>
                        <a:pt x="144119" y="2692024"/>
                      </a:cubicBezTo>
                      <a:cubicBezTo>
                        <a:pt x="312951" y="2831548"/>
                        <a:pt x="502999" y="2850247"/>
                        <a:pt x="706292" y="2789535"/>
                      </a:cubicBezTo>
                      <a:cubicBezTo>
                        <a:pt x="771260" y="2770116"/>
                        <a:pt x="831613" y="2739371"/>
                        <a:pt x="890227" y="2705508"/>
                      </a:cubicBezTo>
                      <a:cubicBezTo>
                        <a:pt x="943148" y="2675003"/>
                        <a:pt x="995230" y="2643058"/>
                        <a:pt x="1048271" y="2612792"/>
                      </a:cubicBezTo>
                      <a:cubicBezTo>
                        <a:pt x="1086808" y="2590796"/>
                        <a:pt x="1125945" y="2569700"/>
                        <a:pt x="1165440" y="2549442"/>
                      </a:cubicBezTo>
                      <a:cubicBezTo>
                        <a:pt x="1274039" y="2493824"/>
                        <a:pt x="1389291" y="2467514"/>
                        <a:pt x="1511375" y="2476024"/>
                      </a:cubicBezTo>
                      <a:cubicBezTo>
                        <a:pt x="1540023" y="2478002"/>
                        <a:pt x="1563037" y="2472608"/>
                        <a:pt x="1583894" y="2451751"/>
                      </a:cubicBezTo>
                      <a:cubicBezTo>
                        <a:pt x="1604032" y="2431614"/>
                        <a:pt x="1627286" y="2414593"/>
                        <a:pt x="1650360" y="2395294"/>
                      </a:cubicBezTo>
                      <a:cubicBezTo>
                        <a:pt x="1656593" y="2400089"/>
                        <a:pt x="1662586" y="2404104"/>
                        <a:pt x="1667800" y="2408899"/>
                      </a:cubicBezTo>
                      <a:cubicBezTo>
                        <a:pt x="1779995" y="2512883"/>
                        <a:pt x="1905436" y="2597389"/>
                        <a:pt x="2041844" y="2666192"/>
                      </a:cubicBezTo>
                      <a:cubicBezTo>
                        <a:pt x="2098061" y="2694541"/>
                        <a:pt x="2154159" y="2723069"/>
                        <a:pt x="2209477" y="2753035"/>
                      </a:cubicBezTo>
                      <a:cubicBezTo>
                        <a:pt x="2306988" y="2805837"/>
                        <a:pt x="2394551" y="2872003"/>
                        <a:pt x="2472883" y="2950755"/>
                      </a:cubicBezTo>
                      <a:cubicBezTo>
                        <a:pt x="2491103" y="2969035"/>
                        <a:pt x="2494519" y="2985217"/>
                        <a:pt x="2487267" y="3009370"/>
                      </a:cubicBezTo>
                      <a:cubicBezTo>
                        <a:pt x="2465032" y="3083267"/>
                        <a:pt x="2437762" y="3154888"/>
                        <a:pt x="2396528" y="3220395"/>
                      </a:cubicBezTo>
                      <a:cubicBezTo>
                        <a:pt x="2387658" y="3234479"/>
                        <a:pt x="2387418" y="3246465"/>
                        <a:pt x="2392393" y="3261928"/>
                      </a:cubicBezTo>
                      <a:cubicBezTo>
                        <a:pt x="2435665" y="3396418"/>
                        <a:pt x="2432848" y="3529650"/>
                        <a:pt x="2379447" y="3661084"/>
                      </a:cubicBezTo>
                      <a:cubicBezTo>
                        <a:pt x="2359430" y="3710349"/>
                        <a:pt x="2331740" y="3755178"/>
                        <a:pt x="2297758" y="3795933"/>
                      </a:cubicBezTo>
                      <a:cubicBezTo>
                        <a:pt x="2276422" y="3821465"/>
                        <a:pt x="2254307" y="3846517"/>
                        <a:pt x="2230693" y="3870011"/>
                      </a:cubicBezTo>
                      <a:cubicBezTo>
                        <a:pt x="2105313" y="3994672"/>
                        <a:pt x="1979213" y="4118673"/>
                        <a:pt x="1853593" y="4243155"/>
                      </a:cubicBezTo>
                      <a:cubicBezTo>
                        <a:pt x="1825305" y="4271144"/>
                        <a:pt x="1797616" y="4299791"/>
                        <a:pt x="1770406" y="4328859"/>
                      </a:cubicBezTo>
                      <a:cubicBezTo>
                        <a:pt x="1705978" y="4397543"/>
                        <a:pt x="1660429" y="4477254"/>
                        <a:pt x="1633219" y="4567393"/>
                      </a:cubicBezTo>
                      <a:cubicBezTo>
                        <a:pt x="1623090" y="4601016"/>
                        <a:pt x="1613141" y="4634758"/>
                        <a:pt x="1602893" y="4668381"/>
                      </a:cubicBezTo>
                      <a:cubicBezTo>
                        <a:pt x="1599956" y="4678030"/>
                        <a:pt x="1597919" y="4688938"/>
                        <a:pt x="1585512" y="4691156"/>
                      </a:cubicBezTo>
                      <a:cubicBezTo>
                        <a:pt x="1572747" y="4693433"/>
                        <a:pt x="1564416" y="4685162"/>
                        <a:pt x="1557643" y="4676412"/>
                      </a:cubicBezTo>
                      <a:cubicBezTo>
                        <a:pt x="1552010" y="4669220"/>
                        <a:pt x="1547874" y="4660709"/>
                        <a:pt x="1543859" y="4652439"/>
                      </a:cubicBezTo>
                      <a:cubicBezTo>
                        <a:pt x="1527617" y="4619176"/>
                        <a:pt x="1512274" y="4585493"/>
                        <a:pt x="1495373" y="4552590"/>
                      </a:cubicBezTo>
                      <a:cubicBezTo>
                        <a:pt x="1484944" y="4532213"/>
                        <a:pt x="1472298" y="4512914"/>
                        <a:pt x="1461630" y="4494814"/>
                      </a:cubicBezTo>
                      <a:cubicBezTo>
                        <a:pt x="1417639" y="4516690"/>
                        <a:pt x="1376405" y="4537187"/>
                        <a:pt x="1333733" y="4558403"/>
                      </a:cubicBezTo>
                      <a:cubicBezTo>
                        <a:pt x="1335351" y="4560860"/>
                        <a:pt x="1337089" y="4564996"/>
                        <a:pt x="1340086" y="4567993"/>
                      </a:cubicBezTo>
                      <a:cubicBezTo>
                        <a:pt x="1421895" y="4650221"/>
                        <a:pt x="1465346" y="4752827"/>
                        <a:pt x="1492556" y="4862744"/>
                      </a:cubicBezTo>
                      <a:cubicBezTo>
                        <a:pt x="1513113" y="4945632"/>
                        <a:pt x="1521024" y="5030317"/>
                        <a:pt x="1514252" y="5116142"/>
                      </a:cubicBezTo>
                      <a:cubicBezTo>
                        <a:pt x="1509277" y="5178892"/>
                        <a:pt x="1506820" y="5241822"/>
                        <a:pt x="1503104" y="5304632"/>
                      </a:cubicBezTo>
                      <a:cubicBezTo>
                        <a:pt x="1502744" y="5310985"/>
                        <a:pt x="1501246" y="5317278"/>
                        <a:pt x="1500108" y="5324949"/>
                      </a:cubicBezTo>
                      <a:lnTo>
                        <a:pt x="1461211" y="5324949"/>
                      </a:lnTo>
                      <a:cubicBezTo>
                        <a:pt x="1457795" y="5209278"/>
                        <a:pt x="1478711" y="5093906"/>
                        <a:pt x="1470560" y="4978355"/>
                      </a:cubicBezTo>
                      <a:cubicBezTo>
                        <a:pt x="1467863" y="4976857"/>
                        <a:pt x="1465106" y="4975419"/>
                        <a:pt x="1462409" y="4973920"/>
                      </a:cubicBezTo>
                      <a:cubicBezTo>
                        <a:pt x="1459173" y="4979254"/>
                        <a:pt x="1456716" y="4985188"/>
                        <a:pt x="1452700" y="4989862"/>
                      </a:cubicBezTo>
                      <a:cubicBezTo>
                        <a:pt x="1396723" y="5054590"/>
                        <a:pt x="1323784" y="5084377"/>
                        <a:pt x="1240237" y="5089831"/>
                      </a:cubicBezTo>
                      <a:cubicBezTo>
                        <a:pt x="1222497" y="5090970"/>
                        <a:pt x="1203498" y="5085456"/>
                        <a:pt x="1186297" y="5079463"/>
                      </a:cubicBezTo>
                      <a:cubicBezTo>
                        <a:pt x="1167898" y="5073050"/>
                        <a:pt x="1162084" y="5057227"/>
                        <a:pt x="1172872" y="5041525"/>
                      </a:cubicBezTo>
                      <a:cubicBezTo>
                        <a:pt x="1228910" y="4959716"/>
                        <a:pt x="1294597" y="4889474"/>
                        <a:pt x="1396723" y="4866580"/>
                      </a:cubicBezTo>
                      <a:cubicBezTo>
                        <a:pt x="1411886" y="4863164"/>
                        <a:pt x="1427648" y="4862624"/>
                        <a:pt x="1443351" y="4860766"/>
                      </a:cubicBezTo>
                      <a:cubicBezTo>
                        <a:pt x="1443830" y="4857230"/>
                        <a:pt x="1445149" y="4854354"/>
                        <a:pt x="1444489" y="4852016"/>
                      </a:cubicBezTo>
                      <a:cubicBezTo>
                        <a:pt x="1415482" y="4753186"/>
                        <a:pt x="1374727" y="4660949"/>
                        <a:pt x="1298312" y="4588070"/>
                      </a:cubicBezTo>
                      <a:cubicBezTo>
                        <a:pt x="1285726" y="4576084"/>
                        <a:pt x="1274699" y="4571828"/>
                        <a:pt x="1257018" y="4574525"/>
                      </a:cubicBezTo>
                      <a:cubicBezTo>
                        <a:pt x="1220519" y="4580039"/>
                        <a:pt x="1183480" y="4582377"/>
                        <a:pt x="1146621" y="4585134"/>
                      </a:cubicBezTo>
                      <a:cubicBezTo>
                        <a:pt x="1136613" y="4585913"/>
                        <a:pt x="1126184" y="4584654"/>
                        <a:pt x="1116355" y="4582557"/>
                      </a:cubicBezTo>
                      <a:cubicBezTo>
                        <a:pt x="1089865" y="4576863"/>
                        <a:pt x="1084171" y="4558164"/>
                        <a:pt x="1102451" y="4538506"/>
                      </a:cubicBezTo>
                      <a:cubicBezTo>
                        <a:pt x="1119951" y="4519686"/>
                        <a:pt x="1137572" y="4500927"/>
                        <a:pt x="1157469" y="4479531"/>
                      </a:cubicBezTo>
                      <a:cubicBezTo>
                        <a:pt x="1071345" y="4425651"/>
                        <a:pt x="977370" y="4395625"/>
                        <a:pt x="884893" y="4357388"/>
                      </a:cubicBezTo>
                      <a:cubicBezTo>
                        <a:pt x="869131" y="4405993"/>
                        <a:pt x="838805" y="4441114"/>
                        <a:pt x="797571" y="4466885"/>
                      </a:cubicBezTo>
                      <a:cubicBezTo>
                        <a:pt x="751242" y="4495833"/>
                        <a:pt x="701198" y="4509078"/>
                        <a:pt x="646539" y="4499489"/>
                      </a:cubicBezTo>
                      <a:cubicBezTo>
                        <a:pt x="615374" y="4494035"/>
                        <a:pt x="608481" y="4479831"/>
                        <a:pt x="626401" y="4453161"/>
                      </a:cubicBezTo>
                      <a:cubicBezTo>
                        <a:pt x="664459" y="4396704"/>
                        <a:pt x="714024" y="4353192"/>
                        <a:pt x="777493" y="4326702"/>
                      </a:cubicBezTo>
                      <a:cubicBezTo>
                        <a:pt x="784086" y="4323945"/>
                        <a:pt x="790618" y="4321308"/>
                        <a:pt x="799668" y="4317532"/>
                      </a:cubicBezTo>
                      <a:cubicBezTo>
                        <a:pt x="789300" y="4311359"/>
                        <a:pt x="781449" y="4306564"/>
                        <a:pt x="773477" y="4302069"/>
                      </a:cubicBezTo>
                      <a:cubicBezTo>
                        <a:pt x="687413" y="4253284"/>
                        <a:pt x="611478" y="4191432"/>
                        <a:pt x="543154" y="4120411"/>
                      </a:cubicBezTo>
                      <a:cubicBezTo>
                        <a:pt x="520140" y="4096498"/>
                        <a:pt x="499583" y="4069948"/>
                        <a:pt x="479925" y="4043158"/>
                      </a:cubicBezTo>
                      <a:cubicBezTo>
                        <a:pt x="469376" y="4028774"/>
                        <a:pt x="459188" y="4020023"/>
                        <a:pt x="440309" y="4018046"/>
                      </a:cubicBezTo>
                      <a:cubicBezTo>
                        <a:pt x="417594" y="4015648"/>
                        <a:pt x="394879" y="4009355"/>
                        <a:pt x="373124" y="4001983"/>
                      </a:cubicBezTo>
                      <a:cubicBezTo>
                        <a:pt x="349630" y="3994012"/>
                        <a:pt x="344476" y="3979868"/>
                        <a:pt x="357541" y="3958891"/>
                      </a:cubicBezTo>
                      <a:cubicBezTo>
                        <a:pt x="364973" y="3946905"/>
                        <a:pt x="376899" y="3937256"/>
                        <a:pt x="388227" y="3928326"/>
                      </a:cubicBezTo>
                      <a:cubicBezTo>
                        <a:pt x="395898" y="3922272"/>
                        <a:pt x="405967" y="3919336"/>
                        <a:pt x="414358" y="3915260"/>
                      </a:cubicBezTo>
                      <a:cubicBezTo>
                        <a:pt x="399914" y="3840104"/>
                        <a:pt x="386009" y="3766626"/>
                        <a:pt x="371445" y="3693268"/>
                      </a:cubicBezTo>
                      <a:cubicBezTo>
                        <a:pt x="369528" y="3683439"/>
                        <a:pt x="364313" y="3674269"/>
                        <a:pt x="360897" y="3664739"/>
                      </a:cubicBezTo>
                      <a:cubicBezTo>
                        <a:pt x="357002" y="3653832"/>
                        <a:pt x="354844" y="3642444"/>
                        <a:pt x="365692" y="3634353"/>
                      </a:cubicBezTo>
                      <a:cubicBezTo>
                        <a:pt x="377139" y="3625843"/>
                        <a:pt x="385829" y="3633035"/>
                        <a:pt x="394879" y="3640706"/>
                      </a:cubicBezTo>
                      <a:cubicBezTo>
                        <a:pt x="459188" y="3695245"/>
                        <a:pt x="522297" y="3751043"/>
                        <a:pt x="574080" y="3818228"/>
                      </a:cubicBezTo>
                      <a:cubicBezTo>
                        <a:pt x="577915" y="3823263"/>
                        <a:pt x="582710" y="3827518"/>
                        <a:pt x="589123" y="3834410"/>
                      </a:cubicBezTo>
                      <a:cubicBezTo>
                        <a:pt x="628259" y="3810497"/>
                        <a:pt x="666017" y="3786583"/>
                        <a:pt x="686874" y="3743671"/>
                      </a:cubicBezTo>
                      <a:cubicBezTo>
                        <a:pt x="778152" y="3556021"/>
                        <a:pt x="880878" y="3375142"/>
                        <a:pt x="1004760" y="3206790"/>
                      </a:cubicBezTo>
                      <a:cubicBezTo>
                        <a:pt x="1064693" y="3125281"/>
                        <a:pt x="1130499" y="3048986"/>
                        <a:pt x="1206315" y="2981621"/>
                      </a:cubicBezTo>
                      <a:cubicBezTo>
                        <a:pt x="1211170" y="2977306"/>
                        <a:pt x="1216563" y="2973710"/>
                        <a:pt x="1224055" y="2967896"/>
                      </a:cubicBezTo>
                      <a:cubicBezTo>
                        <a:pt x="1175749" y="2922407"/>
                        <a:pt x="1133736" y="2876498"/>
                        <a:pt x="1108564" y="2815486"/>
                      </a:cubicBezTo>
                      <a:cubicBezTo>
                        <a:pt x="1148539" y="2785160"/>
                        <a:pt x="1186837" y="2754594"/>
                        <a:pt x="1226692" y="2726245"/>
                      </a:cubicBezTo>
                      <a:cubicBezTo>
                        <a:pt x="1266548" y="2697837"/>
                        <a:pt x="1308022" y="2671646"/>
                        <a:pt x="1351054" y="2642938"/>
                      </a:cubicBezTo>
                      <a:cubicBezTo>
                        <a:pt x="1359265" y="2648752"/>
                        <a:pt x="1369513" y="2654925"/>
                        <a:pt x="1378443" y="2662536"/>
                      </a:cubicBezTo>
                      <a:cubicBezTo>
                        <a:pt x="1460971" y="2733018"/>
                        <a:pt x="1549852" y="2794869"/>
                        <a:pt x="1639272" y="2856001"/>
                      </a:cubicBezTo>
                      <a:cubicBezTo>
                        <a:pt x="1705798" y="2901430"/>
                        <a:pt x="1773103" y="2945661"/>
                        <a:pt x="1838790" y="2992289"/>
                      </a:cubicBezTo>
                      <a:cubicBezTo>
                        <a:pt x="1992099" y="3101187"/>
                        <a:pt x="2121735" y="3233400"/>
                        <a:pt x="2224820" y="3391084"/>
                      </a:cubicBezTo>
                      <a:cubicBezTo>
                        <a:pt x="2231832" y="3401813"/>
                        <a:pt x="2238245" y="3412960"/>
                        <a:pt x="2244538" y="3423209"/>
                      </a:cubicBezTo>
                      <a:cubicBezTo>
                        <a:pt x="2242680" y="3427524"/>
                        <a:pt x="2242020" y="3430281"/>
                        <a:pt x="2240522" y="3432438"/>
                      </a:cubicBezTo>
                      <a:cubicBezTo>
                        <a:pt x="2186822" y="3511251"/>
                        <a:pt x="2133122" y="3589943"/>
                        <a:pt x="2079362" y="3668695"/>
                      </a:cubicBezTo>
                      <a:cubicBezTo>
                        <a:pt x="2073608" y="3677086"/>
                        <a:pt x="2068154" y="3685776"/>
                        <a:pt x="2061861" y="3693687"/>
                      </a:cubicBezTo>
                      <a:cubicBezTo>
                        <a:pt x="2043701" y="3716581"/>
                        <a:pt x="2021706" y="3716102"/>
                        <a:pt x="2009659" y="3690331"/>
                      </a:cubicBezTo>
                      <a:cubicBezTo>
                        <a:pt x="1978854" y="3624464"/>
                        <a:pt x="1931627" y="3568966"/>
                        <a:pt x="1895127" y="3506756"/>
                      </a:cubicBezTo>
                      <a:cubicBezTo>
                        <a:pt x="1887695" y="3494049"/>
                        <a:pt x="1878586" y="3482363"/>
                        <a:pt x="1868936" y="3468338"/>
                      </a:cubicBezTo>
                      <a:cubicBezTo>
                        <a:pt x="1863063" y="3473193"/>
                        <a:pt x="1857909" y="3476549"/>
                        <a:pt x="1853893" y="3480924"/>
                      </a:cubicBezTo>
                      <a:cubicBezTo>
                        <a:pt x="1802051" y="3537741"/>
                        <a:pt x="1771964" y="3605405"/>
                        <a:pt x="1752666" y="3679123"/>
                      </a:cubicBezTo>
                      <a:cubicBezTo>
                        <a:pt x="1713530" y="3828597"/>
                        <a:pt x="1674094" y="3978010"/>
                        <a:pt x="1633099" y="4127004"/>
                      </a:cubicBezTo>
                      <a:cubicBezTo>
                        <a:pt x="1611583" y="4205097"/>
                        <a:pt x="1602773" y="4284928"/>
                        <a:pt x="1593903" y="4364939"/>
                      </a:cubicBezTo>
                      <a:cubicBezTo>
                        <a:pt x="1588689" y="4411807"/>
                        <a:pt x="1583175" y="4458674"/>
                        <a:pt x="1577421" y="4505542"/>
                      </a:cubicBezTo>
                      <a:cubicBezTo>
                        <a:pt x="1574544" y="4528736"/>
                        <a:pt x="1568371" y="4550912"/>
                        <a:pt x="1550991" y="4569970"/>
                      </a:cubicBezTo>
                      <a:cubicBezTo>
                        <a:pt x="1556864" y="4582976"/>
                        <a:pt x="1562678" y="4595802"/>
                        <a:pt x="1568491" y="4608627"/>
                      </a:cubicBezTo>
                      <a:cubicBezTo>
                        <a:pt x="1570229" y="4608388"/>
                        <a:pt x="1571967" y="4608208"/>
                        <a:pt x="1573705" y="4607968"/>
                      </a:cubicBezTo>
                      <a:cubicBezTo>
                        <a:pt x="1576882" y="4598678"/>
                        <a:pt x="1580538" y="4589569"/>
                        <a:pt x="1583055" y="4580099"/>
                      </a:cubicBezTo>
                      <a:cubicBezTo>
                        <a:pt x="1615059" y="4462211"/>
                        <a:pt x="1674813" y="4360384"/>
                        <a:pt x="1760997" y="4274020"/>
                      </a:cubicBezTo>
                      <a:cubicBezTo>
                        <a:pt x="1800852" y="4234045"/>
                        <a:pt x="1840888" y="4194189"/>
                        <a:pt x="1881043" y="4154453"/>
                      </a:cubicBezTo>
                      <a:cubicBezTo>
                        <a:pt x="1985626" y="4050889"/>
                        <a:pt x="2090749" y="3947804"/>
                        <a:pt x="2194673" y="3843520"/>
                      </a:cubicBezTo>
                      <a:cubicBezTo>
                        <a:pt x="2224640" y="3813434"/>
                        <a:pt x="2253887" y="3781909"/>
                        <a:pt x="2278939" y="3747747"/>
                      </a:cubicBezTo>
                      <a:cubicBezTo>
                        <a:pt x="2377889" y="3612537"/>
                        <a:pt x="2399225" y="3462525"/>
                        <a:pt x="2358471" y="3301964"/>
                      </a:cubicBezTo>
                      <a:cubicBezTo>
                        <a:pt x="2357991" y="3300166"/>
                        <a:pt x="2357272" y="3298428"/>
                        <a:pt x="2356373" y="3296809"/>
                      </a:cubicBezTo>
                      <a:cubicBezTo>
                        <a:pt x="2355534" y="3295191"/>
                        <a:pt x="2354395" y="3293753"/>
                        <a:pt x="2351818" y="3289737"/>
                      </a:cubicBezTo>
                      <a:cubicBezTo>
                        <a:pt x="2325927" y="3322581"/>
                        <a:pt x="2300635" y="3354765"/>
                        <a:pt x="2273785" y="3388807"/>
                      </a:cubicBezTo>
                      <a:cubicBezTo>
                        <a:pt x="2268631" y="3381915"/>
                        <a:pt x="2265035" y="3377839"/>
                        <a:pt x="2262278" y="3373344"/>
                      </a:cubicBezTo>
                      <a:cubicBezTo>
                        <a:pt x="2168423" y="3220634"/>
                        <a:pt x="2046159" y="3093876"/>
                        <a:pt x="1903578" y="2986715"/>
                      </a:cubicBezTo>
                      <a:cubicBezTo>
                        <a:pt x="1835554" y="2935592"/>
                        <a:pt x="1763514" y="2889803"/>
                        <a:pt x="1694111" y="2840538"/>
                      </a:cubicBezTo>
                      <a:cubicBezTo>
                        <a:pt x="1605830" y="2777848"/>
                        <a:pt x="1518207" y="2714199"/>
                        <a:pt x="1430645" y="2650490"/>
                      </a:cubicBezTo>
                      <a:cubicBezTo>
                        <a:pt x="1415841" y="2639702"/>
                        <a:pt x="1402536" y="2626816"/>
                        <a:pt x="1385815" y="2612672"/>
                      </a:cubicBezTo>
                      <a:cubicBezTo>
                        <a:pt x="1423393" y="2582705"/>
                        <a:pt x="1459173" y="2554177"/>
                        <a:pt x="1498789" y="2522592"/>
                      </a:cubicBezTo>
                      <a:cubicBezTo>
                        <a:pt x="1488540" y="2521034"/>
                        <a:pt x="1482847" y="2519536"/>
                        <a:pt x="1477093" y="2519416"/>
                      </a:cubicBezTo>
                      <a:cubicBezTo>
                        <a:pt x="1382818" y="2517378"/>
                        <a:pt x="1292679" y="2536317"/>
                        <a:pt x="1208592" y="2578390"/>
                      </a:cubicBezTo>
                      <a:cubicBezTo>
                        <a:pt x="1142486" y="2611473"/>
                        <a:pt x="1078418" y="2648752"/>
                        <a:pt x="1013570" y="2684292"/>
                      </a:cubicBezTo>
                      <a:cubicBezTo>
                        <a:pt x="948662" y="2719833"/>
                        <a:pt x="884713" y="2757171"/>
                        <a:pt x="818907" y="2790794"/>
                      </a:cubicBezTo>
                      <a:cubicBezTo>
                        <a:pt x="700718" y="2851086"/>
                        <a:pt x="574799" y="2875599"/>
                        <a:pt x="442406" y="2863492"/>
                      </a:cubicBezTo>
                      <a:cubicBezTo>
                        <a:pt x="268061" y="2847490"/>
                        <a:pt x="131533" y="2763464"/>
                        <a:pt x="23833" y="2628674"/>
                      </a:cubicBezTo>
                      <a:cubicBezTo>
                        <a:pt x="15262" y="2617946"/>
                        <a:pt x="7951" y="2605720"/>
                        <a:pt x="2557" y="2593074"/>
                      </a:cubicBezTo>
                      <a:cubicBezTo>
                        <a:pt x="-5594" y="2573775"/>
                        <a:pt x="6572" y="2559511"/>
                        <a:pt x="27309" y="2563527"/>
                      </a:cubicBezTo>
                      <a:cubicBezTo>
                        <a:pt x="35100" y="2565025"/>
                        <a:pt x="43131" y="2569100"/>
                        <a:pt x="49364" y="2574075"/>
                      </a:cubicBezTo>
                      <a:cubicBezTo>
                        <a:pt x="177502" y="2675782"/>
                        <a:pt x="320982" y="2691185"/>
                        <a:pt x="474650" y="2650550"/>
                      </a:cubicBezTo>
                      <a:cubicBezTo>
                        <a:pt x="541896" y="2632809"/>
                        <a:pt x="607522" y="2610574"/>
                        <a:pt x="670452" y="2580967"/>
                      </a:cubicBezTo>
                      <a:cubicBezTo>
                        <a:pt x="737398" y="2549442"/>
                        <a:pt x="803923" y="2517138"/>
                        <a:pt x="872787" y="2484175"/>
                      </a:cubicBezTo>
                      <a:cubicBezTo>
                        <a:pt x="868232" y="2478302"/>
                        <a:pt x="865115" y="2473148"/>
                        <a:pt x="860920" y="2469072"/>
                      </a:cubicBezTo>
                      <a:cubicBezTo>
                        <a:pt x="802305" y="2411117"/>
                        <a:pt x="788281" y="2338058"/>
                        <a:pt x="791038" y="2259845"/>
                      </a:cubicBezTo>
                      <a:cubicBezTo>
                        <a:pt x="791397" y="2249537"/>
                        <a:pt x="798350" y="2239468"/>
                        <a:pt x="802485" y="2229339"/>
                      </a:cubicBezTo>
                      <a:cubicBezTo>
                        <a:pt x="810696" y="2209321"/>
                        <a:pt x="828916" y="2210460"/>
                        <a:pt x="843839" y="2221069"/>
                      </a:cubicBezTo>
                      <a:cubicBezTo>
                        <a:pt x="847615" y="2223765"/>
                        <a:pt x="851570" y="2226343"/>
                        <a:pt x="854747" y="2229639"/>
                      </a:cubicBezTo>
                      <a:cubicBezTo>
                        <a:pt x="911504" y="2287175"/>
                        <a:pt x="954356" y="2351423"/>
                        <a:pt x="953996" y="2436408"/>
                      </a:cubicBezTo>
                      <a:cubicBezTo>
                        <a:pt x="953996" y="2438087"/>
                        <a:pt x="955135" y="2439765"/>
                        <a:pt x="956813" y="2444439"/>
                      </a:cubicBezTo>
                      <a:cubicBezTo>
                        <a:pt x="965863" y="2440724"/>
                        <a:pt x="974793" y="2436948"/>
                        <a:pt x="983843" y="2433292"/>
                      </a:cubicBezTo>
                      <a:cubicBezTo>
                        <a:pt x="1083332" y="2393197"/>
                        <a:pt x="1181443" y="2349086"/>
                        <a:pt x="1282670" y="2314085"/>
                      </a:cubicBezTo>
                      <a:cubicBezTo>
                        <a:pt x="1412485" y="2269195"/>
                        <a:pt x="1546496" y="2241146"/>
                        <a:pt x="1685001" y="2240487"/>
                      </a:cubicBezTo>
                      <a:cubicBezTo>
                        <a:pt x="1716466" y="2240367"/>
                        <a:pt x="1747931" y="2239648"/>
                        <a:pt x="1779396" y="2240187"/>
                      </a:cubicBezTo>
                      <a:cubicBezTo>
                        <a:pt x="1790784" y="2240427"/>
                        <a:pt x="1798755" y="2236891"/>
                        <a:pt x="1805587" y="2228081"/>
                      </a:cubicBezTo>
                      <a:cubicBezTo>
                        <a:pt x="1819132" y="2210580"/>
                        <a:pt x="1833096" y="2193499"/>
                        <a:pt x="1847660" y="2175339"/>
                      </a:cubicBezTo>
                      <a:cubicBezTo>
                        <a:pt x="2112085" y="2275548"/>
                        <a:pt x="2373454" y="2380671"/>
                        <a:pt x="2612767" y="2536557"/>
                      </a:cubicBezTo>
                      <a:cubicBezTo>
                        <a:pt x="2609351" y="2545247"/>
                        <a:pt x="2606414" y="2552799"/>
                        <a:pt x="2603358" y="2560290"/>
                      </a:cubicBezTo>
                      <a:cubicBezTo>
                        <a:pt x="2587955" y="2597929"/>
                        <a:pt x="2572972" y="2635806"/>
                        <a:pt x="2556910" y="2673205"/>
                      </a:cubicBezTo>
                      <a:cubicBezTo>
                        <a:pt x="2549538" y="2690345"/>
                        <a:pt x="2552714" y="2703531"/>
                        <a:pt x="2563442" y="2718694"/>
                      </a:cubicBezTo>
                      <a:cubicBezTo>
                        <a:pt x="2655500" y="2848449"/>
                        <a:pt x="2725801" y="2990011"/>
                        <a:pt x="2786514" y="3136488"/>
                      </a:cubicBezTo>
                      <a:cubicBezTo>
                        <a:pt x="2798021" y="3164297"/>
                        <a:pt x="2807490" y="3192945"/>
                        <a:pt x="2818877" y="3223990"/>
                      </a:cubicBezTo>
                      <a:cubicBezTo>
                        <a:pt x="2825590" y="3215960"/>
                        <a:pt x="2830924" y="3210865"/>
                        <a:pt x="2834760" y="3204812"/>
                      </a:cubicBezTo>
                      <a:cubicBezTo>
                        <a:pt x="2870060" y="3149434"/>
                        <a:pt x="2907339" y="3095134"/>
                        <a:pt x="2939643" y="3038078"/>
                      </a:cubicBezTo>
                      <a:cubicBezTo>
                        <a:pt x="2980038" y="2966877"/>
                        <a:pt x="2989747" y="2887945"/>
                        <a:pt x="2987170" y="2807155"/>
                      </a:cubicBezTo>
                      <a:cubicBezTo>
                        <a:pt x="2986990" y="2800682"/>
                        <a:pt x="2985851" y="2794270"/>
                        <a:pt x="2984713" y="2787857"/>
                      </a:cubicBezTo>
                      <a:cubicBezTo>
                        <a:pt x="2984293" y="2785280"/>
                        <a:pt x="2982735" y="2782882"/>
                        <a:pt x="2981416" y="2779526"/>
                      </a:cubicBezTo>
                      <a:cubicBezTo>
                        <a:pt x="2965834" y="2779526"/>
                        <a:pt x="2950131" y="2781024"/>
                        <a:pt x="2934728" y="2779286"/>
                      </a:cubicBezTo>
                      <a:cubicBezTo>
                        <a:pt x="2852081" y="2769817"/>
                        <a:pt x="2787233" y="2728763"/>
                        <a:pt x="2735451" y="2665114"/>
                      </a:cubicBezTo>
                      <a:cubicBezTo>
                        <a:pt x="2710039" y="2633888"/>
                        <a:pt x="2727060" y="2618366"/>
                        <a:pt x="2757626" y="2615908"/>
                      </a:cubicBezTo>
                      <a:cubicBezTo>
                        <a:pt x="2820855" y="2610874"/>
                        <a:pt x="2881268" y="2620763"/>
                        <a:pt x="2936107" y="2655045"/>
                      </a:cubicBezTo>
                      <a:cubicBezTo>
                        <a:pt x="2943658" y="2659779"/>
                        <a:pt x="2951210" y="2664574"/>
                        <a:pt x="2963377" y="2672246"/>
                      </a:cubicBezTo>
                      <a:cubicBezTo>
                        <a:pt x="2956244" y="2627955"/>
                        <a:pt x="2952469" y="2588279"/>
                        <a:pt x="2943239" y="2549922"/>
                      </a:cubicBezTo>
                      <a:cubicBezTo>
                        <a:pt x="2914831" y="2431734"/>
                        <a:pt x="2917887" y="2313186"/>
                        <a:pt x="2935567" y="2194278"/>
                      </a:cubicBezTo>
                      <a:cubicBezTo>
                        <a:pt x="2939883" y="2165151"/>
                        <a:pt x="2946296" y="2136383"/>
                        <a:pt x="2951869" y="2106596"/>
                      </a:cubicBezTo>
                      <a:cubicBezTo>
                        <a:pt x="2885224" y="2114927"/>
                        <a:pt x="2818818" y="2123198"/>
                        <a:pt x="2750913" y="2131648"/>
                      </a:cubicBezTo>
                      <a:cubicBezTo>
                        <a:pt x="2745340" y="2159098"/>
                        <a:pt x="2739886" y="2186008"/>
                        <a:pt x="2733653" y="2216574"/>
                      </a:cubicBezTo>
                      <a:cubicBezTo>
                        <a:pt x="2721426" y="2213157"/>
                        <a:pt x="2710818" y="2211120"/>
                        <a:pt x="2700989" y="2207224"/>
                      </a:cubicBezTo>
                      <a:cubicBezTo>
                        <a:pt x="2603658" y="2169046"/>
                        <a:pt x="2505607" y="2132487"/>
                        <a:pt x="2409414" y="2091613"/>
                      </a:cubicBezTo>
                      <a:cubicBezTo>
                        <a:pt x="2283375" y="2038032"/>
                        <a:pt x="2158833" y="1980916"/>
                        <a:pt x="2033693" y="1925238"/>
                      </a:cubicBezTo>
                      <a:cubicBezTo>
                        <a:pt x="2024463" y="1921103"/>
                        <a:pt x="2015473" y="1916428"/>
                        <a:pt x="2003187" y="1910435"/>
                      </a:cubicBezTo>
                      <a:cubicBezTo>
                        <a:pt x="2011697" y="1894433"/>
                        <a:pt x="2019668" y="1879389"/>
                        <a:pt x="2029557" y="1860750"/>
                      </a:cubicBezTo>
                      <a:cubicBezTo>
                        <a:pt x="1947569" y="1751012"/>
                        <a:pt x="1901061" y="1621617"/>
                        <a:pt x="1844484" y="1496176"/>
                      </a:cubicBezTo>
                      <a:cubicBezTo>
                        <a:pt x="1746193" y="1498214"/>
                        <a:pt x="1683443" y="1561084"/>
                        <a:pt x="1617816" y="1617361"/>
                      </a:cubicBezTo>
                      <a:cubicBezTo>
                        <a:pt x="1663066" y="1725121"/>
                        <a:pt x="1644846" y="1823771"/>
                        <a:pt x="1582276" y="1916068"/>
                      </a:cubicBezTo>
                      <a:cubicBezTo>
                        <a:pt x="1569690" y="1934648"/>
                        <a:pt x="1550931" y="1949811"/>
                        <a:pt x="1532711" y="1963595"/>
                      </a:cubicBezTo>
                      <a:cubicBezTo>
                        <a:pt x="1509697" y="1980976"/>
                        <a:pt x="1485484" y="1971627"/>
                        <a:pt x="1477872" y="1943578"/>
                      </a:cubicBezTo>
                      <a:cubicBezTo>
                        <a:pt x="1474037" y="1929434"/>
                        <a:pt x="1472358" y="1914450"/>
                        <a:pt x="1471759" y="1899707"/>
                      </a:cubicBezTo>
                      <a:cubicBezTo>
                        <a:pt x="1469002" y="1833600"/>
                        <a:pt x="1483626" y="1771150"/>
                        <a:pt x="1512873" y="1711936"/>
                      </a:cubicBezTo>
                      <a:cubicBezTo>
                        <a:pt x="1515151" y="1707261"/>
                        <a:pt x="1517248" y="1702467"/>
                        <a:pt x="1521803" y="1692518"/>
                      </a:cubicBezTo>
                      <a:cubicBezTo>
                        <a:pt x="1510836" y="1698810"/>
                        <a:pt x="1504483" y="1701867"/>
                        <a:pt x="1498789" y="1705763"/>
                      </a:cubicBezTo>
                      <a:cubicBezTo>
                        <a:pt x="1384556" y="1784395"/>
                        <a:pt x="1257078" y="1824371"/>
                        <a:pt x="1119712" y="1834919"/>
                      </a:cubicBezTo>
                      <a:cubicBezTo>
                        <a:pt x="1077339" y="1838155"/>
                        <a:pt x="1034846" y="1839474"/>
                        <a:pt x="992353" y="1841272"/>
                      </a:cubicBezTo>
                      <a:cubicBezTo>
                        <a:pt x="986060" y="1841511"/>
                        <a:pt x="979168" y="1840732"/>
                        <a:pt x="973474" y="1838275"/>
                      </a:cubicBezTo>
                      <a:cubicBezTo>
                        <a:pt x="956813" y="1831083"/>
                        <a:pt x="954476" y="1810945"/>
                        <a:pt x="969039" y="1800277"/>
                      </a:cubicBezTo>
                      <a:cubicBezTo>
                        <a:pt x="974853" y="1796022"/>
                        <a:pt x="982285" y="1793924"/>
                        <a:pt x="989117" y="1791108"/>
                      </a:cubicBezTo>
                      <a:cubicBezTo>
                        <a:pt x="1047072" y="1767734"/>
                        <a:pt x="1100892" y="1737887"/>
                        <a:pt x="1147161" y="1695095"/>
                      </a:cubicBezTo>
                      <a:cubicBezTo>
                        <a:pt x="1204397" y="1642114"/>
                        <a:pt x="1257977" y="1586915"/>
                        <a:pt x="1295675" y="1516913"/>
                      </a:cubicBezTo>
                      <a:cubicBezTo>
                        <a:pt x="1320548" y="1470705"/>
                        <a:pt x="1351233" y="1427133"/>
                        <a:pt x="1383358" y="1385480"/>
                      </a:cubicBezTo>
                      <a:cubicBezTo>
                        <a:pt x="1449464" y="1299715"/>
                        <a:pt x="1534689" y="1239482"/>
                        <a:pt x="1638253" y="1206100"/>
                      </a:cubicBezTo>
                      <a:cubicBezTo>
                        <a:pt x="1643468" y="1204422"/>
                        <a:pt x="1648502" y="1202264"/>
                        <a:pt x="1657552" y="1198788"/>
                      </a:cubicBezTo>
                      <a:cubicBezTo>
                        <a:pt x="1518687" y="1096782"/>
                        <a:pt x="1426210" y="964869"/>
                        <a:pt x="1379342" y="799992"/>
                      </a:cubicBezTo>
                      <a:cubicBezTo>
                        <a:pt x="1366516" y="798194"/>
                        <a:pt x="1352672" y="797415"/>
                        <a:pt x="1339427" y="794299"/>
                      </a:cubicBezTo>
                      <a:cubicBezTo>
                        <a:pt x="1295196" y="783870"/>
                        <a:pt x="1256779" y="762294"/>
                        <a:pt x="1224295" y="730530"/>
                      </a:cubicBezTo>
                      <a:cubicBezTo>
                        <a:pt x="1193669" y="700503"/>
                        <a:pt x="1169096" y="665742"/>
                        <a:pt x="1148659" y="628164"/>
                      </a:cubicBezTo>
                      <a:cubicBezTo>
                        <a:pt x="1143085" y="617915"/>
                        <a:pt x="1135294" y="606768"/>
                        <a:pt x="1144464" y="594661"/>
                      </a:cubicBezTo>
                      <a:cubicBezTo>
                        <a:pt x="1154053" y="581955"/>
                        <a:pt x="1167838" y="584712"/>
                        <a:pt x="1180244" y="587949"/>
                      </a:cubicBezTo>
                      <a:cubicBezTo>
                        <a:pt x="1237360" y="603052"/>
                        <a:pt x="1289023" y="629183"/>
                        <a:pt x="1335171" y="666161"/>
                      </a:cubicBezTo>
                      <a:cubicBezTo>
                        <a:pt x="1341644" y="671316"/>
                        <a:pt x="1348177" y="676350"/>
                        <a:pt x="1354770" y="681325"/>
                      </a:cubicBezTo>
                      <a:cubicBezTo>
                        <a:pt x="1355369" y="681744"/>
                        <a:pt x="1356567" y="681325"/>
                        <a:pt x="1358845" y="681325"/>
                      </a:cubicBezTo>
                      <a:cubicBezTo>
                        <a:pt x="1355668" y="647462"/>
                        <a:pt x="1350754" y="613720"/>
                        <a:pt x="1349615" y="579918"/>
                      </a:cubicBezTo>
                      <a:cubicBezTo>
                        <a:pt x="1345600" y="464306"/>
                        <a:pt x="1343142" y="348635"/>
                        <a:pt x="1339606" y="233024"/>
                      </a:cubicBezTo>
                      <a:cubicBezTo>
                        <a:pt x="1338587" y="198862"/>
                        <a:pt x="1338887" y="164281"/>
                        <a:pt x="1333613" y="130658"/>
                      </a:cubicBezTo>
                      <a:cubicBezTo>
                        <a:pt x="1329238" y="102789"/>
                        <a:pt x="1317671" y="75999"/>
                        <a:pt x="1309040" y="48790"/>
                      </a:cubicBezTo>
                      <a:cubicBezTo>
                        <a:pt x="1306523" y="40938"/>
                        <a:pt x="1300350" y="33327"/>
                        <a:pt x="1300470" y="25715"/>
                      </a:cubicBezTo>
                      <a:cubicBezTo>
                        <a:pt x="1300650" y="17504"/>
                        <a:pt x="1304066" y="6297"/>
                        <a:pt x="1310059" y="2221"/>
                      </a:cubicBezTo>
                      <a:cubicBezTo>
                        <a:pt x="1315933" y="-1794"/>
                        <a:pt x="1326901" y="603"/>
                        <a:pt x="1335411" y="1922"/>
                      </a:cubicBezTo>
                      <a:cubicBezTo>
                        <a:pt x="1339427" y="2521"/>
                        <a:pt x="1343142" y="6836"/>
                        <a:pt x="1346379" y="10073"/>
                      </a:cubicBezTo>
                      <a:cubicBezTo>
                        <a:pt x="1415302" y="77378"/>
                        <a:pt x="1483626" y="144982"/>
                        <a:pt x="1539424" y="224274"/>
                      </a:cubicBezTo>
                      <a:cubicBezTo>
                        <a:pt x="1613022" y="328917"/>
                        <a:pt x="1651559" y="446386"/>
                        <a:pt x="1671876" y="571167"/>
                      </a:cubicBezTo>
                      <a:cubicBezTo>
                        <a:pt x="1677809" y="607667"/>
                        <a:pt x="1683623" y="644346"/>
                        <a:pt x="1692853" y="680066"/>
                      </a:cubicBezTo>
                      <a:cubicBezTo>
                        <a:pt x="1722160" y="793160"/>
                        <a:pt x="1793540" y="875868"/>
                        <a:pt x="1886617" y="942154"/>
                      </a:cubicBezTo>
                      <a:cubicBezTo>
                        <a:pt x="1888055" y="943173"/>
                        <a:pt x="1890093" y="943233"/>
                        <a:pt x="1893389" y="944192"/>
                      </a:cubicBezTo>
                      <a:cubicBezTo>
                        <a:pt x="1895067" y="938198"/>
                        <a:pt x="1897345" y="932325"/>
                        <a:pt x="1898304" y="926272"/>
                      </a:cubicBezTo>
                      <a:cubicBezTo>
                        <a:pt x="1912987" y="834694"/>
                        <a:pt x="1953023" y="758219"/>
                        <a:pt x="2029617" y="702901"/>
                      </a:cubicBezTo>
                      <a:cubicBezTo>
                        <a:pt x="2043821" y="692652"/>
                        <a:pt x="2056767" y="680605"/>
                        <a:pt x="2069593" y="668679"/>
                      </a:cubicBezTo>
                      <a:cubicBezTo>
                        <a:pt x="2080800" y="658250"/>
                        <a:pt x="2092607" y="646983"/>
                        <a:pt x="2108430" y="654714"/>
                      </a:cubicBezTo>
                      <a:cubicBezTo>
                        <a:pt x="2124012" y="662386"/>
                        <a:pt x="2138156" y="672754"/>
                        <a:pt x="2139175" y="693911"/>
                      </a:cubicBezTo>
                      <a:cubicBezTo>
                        <a:pt x="2141573" y="742816"/>
                        <a:pt x="2133721" y="789924"/>
                        <a:pt x="2115442" y="835113"/>
                      </a:cubicBezTo>
                      <a:cubicBezTo>
                        <a:pt x="2090809" y="896125"/>
                        <a:pt x="2051852" y="945450"/>
                        <a:pt x="1994556" y="979193"/>
                      </a:cubicBezTo>
                      <a:cubicBezTo>
                        <a:pt x="1991380" y="981051"/>
                        <a:pt x="1988443" y="983268"/>
                        <a:pt x="1985566" y="985486"/>
                      </a:cubicBezTo>
                      <a:cubicBezTo>
                        <a:pt x="1984967" y="985905"/>
                        <a:pt x="1984967" y="987164"/>
                        <a:pt x="1984188" y="989801"/>
                      </a:cubicBezTo>
                      <a:cubicBezTo>
                        <a:pt x="2012596" y="1002806"/>
                        <a:pt x="2043282" y="1008200"/>
                        <a:pt x="2073788" y="1012635"/>
                      </a:cubicBezTo>
                      <a:cubicBezTo>
                        <a:pt x="2158534" y="1024922"/>
                        <a:pt x="2243699" y="1022165"/>
                        <a:pt x="2328864" y="1017670"/>
                      </a:cubicBezTo>
                      <a:cubicBezTo>
                        <a:pt x="2340850" y="1017010"/>
                        <a:pt x="2352777" y="1015033"/>
                        <a:pt x="2364764" y="1013894"/>
                      </a:cubicBezTo>
                      <a:cubicBezTo>
                        <a:pt x="2388677" y="1011616"/>
                        <a:pt x="2412351" y="1009998"/>
                        <a:pt x="2429072" y="988242"/>
                      </a:cubicBezTo>
                      <a:cubicBezTo>
                        <a:pt x="2434346" y="981350"/>
                        <a:pt x="2444235" y="977934"/>
                        <a:pt x="2453045" y="972300"/>
                      </a:cubicBezTo>
                      <a:cubicBezTo>
                        <a:pt x="2454304" y="962471"/>
                        <a:pt x="2454604" y="951264"/>
                        <a:pt x="2457241" y="940656"/>
                      </a:cubicBezTo>
                      <a:cubicBezTo>
                        <a:pt x="2466830" y="902178"/>
                        <a:pt x="2491043" y="875029"/>
                        <a:pt x="2526523" y="858787"/>
                      </a:cubicBezTo>
                      <a:cubicBezTo>
                        <a:pt x="2578845" y="834873"/>
                        <a:pt x="2631766" y="832116"/>
                        <a:pt x="2685826" y="859566"/>
                      </a:cubicBezTo>
                      <a:cubicBezTo>
                        <a:pt x="2691400" y="856509"/>
                        <a:pt x="2697932" y="853333"/>
                        <a:pt x="2704046" y="849437"/>
                      </a:cubicBezTo>
                      <a:cubicBezTo>
                        <a:pt x="2794245" y="792141"/>
                        <a:pt x="2874316" y="808982"/>
                        <a:pt x="2950850" y="886476"/>
                      </a:cubicBezTo>
                      <a:cubicBezTo>
                        <a:pt x="2964036" y="899841"/>
                        <a:pt x="2976382" y="906793"/>
                        <a:pt x="2995021" y="909730"/>
                      </a:cubicBezTo>
                      <a:cubicBezTo>
                        <a:pt x="3129631" y="931006"/>
                        <a:pt x="3257649" y="971162"/>
                        <a:pt x="3374039" y="1044460"/>
                      </a:cubicBezTo>
                      <a:cubicBezTo>
                        <a:pt x="3440624" y="1086413"/>
                        <a:pt x="3498460" y="1137356"/>
                        <a:pt x="3546706" y="1199447"/>
                      </a:cubicBezTo>
                      <a:cubicBezTo>
                        <a:pt x="3552280" y="1206579"/>
                        <a:pt x="3558154" y="1213471"/>
                        <a:pt x="3565345" y="1222222"/>
                      </a:cubicBezTo>
                      <a:cubicBezTo>
                        <a:pt x="3571579" y="1214610"/>
                        <a:pt x="3576972" y="1208617"/>
                        <a:pt x="3581767" y="1202204"/>
                      </a:cubicBezTo>
                      <a:cubicBezTo>
                        <a:pt x="3628216" y="1140233"/>
                        <a:pt x="3687849" y="1096961"/>
                        <a:pt x="3762646" y="1075505"/>
                      </a:cubicBezTo>
                      <a:cubicBezTo>
                        <a:pt x="3788417" y="1068133"/>
                        <a:pt x="3814188" y="1060162"/>
                        <a:pt x="3840499" y="1055368"/>
                      </a:cubicBezTo>
                      <a:cubicBezTo>
                        <a:pt x="3858419" y="1052071"/>
                        <a:pt x="3877298" y="1052611"/>
                        <a:pt x="3895637" y="1053690"/>
                      </a:cubicBezTo>
                      <a:cubicBezTo>
                        <a:pt x="3910980" y="1054589"/>
                        <a:pt x="3917932" y="1066156"/>
                        <a:pt x="3913138" y="1081379"/>
                      </a:cubicBezTo>
                      <a:cubicBezTo>
                        <a:pt x="3909842" y="1091807"/>
                        <a:pt x="3904927" y="1102176"/>
                        <a:pt x="3898874" y="1111285"/>
                      </a:cubicBezTo>
                      <a:cubicBezTo>
                        <a:pt x="3861655" y="1167443"/>
                        <a:pt x="3816166" y="1215689"/>
                        <a:pt x="3759769" y="1253027"/>
                      </a:cubicBezTo>
                      <a:cubicBezTo>
                        <a:pt x="3720632" y="1278979"/>
                        <a:pt x="3678080" y="1296239"/>
                        <a:pt x="3630553" y="1298996"/>
                      </a:cubicBezTo>
                      <a:cubicBezTo>
                        <a:pt x="3626118" y="1299236"/>
                        <a:pt x="3621683" y="1300375"/>
                        <a:pt x="3615030" y="1301393"/>
                      </a:cubicBezTo>
                      <a:cubicBezTo>
                        <a:pt x="3617008" y="1308466"/>
                        <a:pt x="3618027" y="1314579"/>
                        <a:pt x="3620364" y="1320033"/>
                      </a:cubicBezTo>
                      <a:cubicBezTo>
                        <a:pt x="3664415" y="1422519"/>
                        <a:pt x="3673225" y="1529020"/>
                        <a:pt x="3657823" y="1638458"/>
                      </a:cubicBezTo>
                      <a:cubicBezTo>
                        <a:pt x="3640082" y="1764437"/>
                        <a:pt x="3602864" y="1885682"/>
                        <a:pt x="3569181" y="2007826"/>
                      </a:cubicBezTo>
                      <a:cubicBezTo>
                        <a:pt x="3552700" y="2067579"/>
                        <a:pt x="3535798" y="2127153"/>
                        <a:pt x="3519257" y="2186907"/>
                      </a:cubicBezTo>
                      <a:cubicBezTo>
                        <a:pt x="3516860" y="2195657"/>
                        <a:pt x="3515481" y="2204707"/>
                        <a:pt x="3512904" y="2217353"/>
                      </a:cubicBezTo>
                      <a:cubicBezTo>
                        <a:pt x="3521115" y="2213457"/>
                        <a:pt x="3526569" y="2211419"/>
                        <a:pt x="3531483" y="2208423"/>
                      </a:cubicBezTo>
                      <a:cubicBezTo>
                        <a:pt x="3608857" y="2161255"/>
                        <a:pt x="3691745" y="2156041"/>
                        <a:pt x="3777929" y="2175999"/>
                      </a:cubicBezTo>
                      <a:cubicBezTo>
                        <a:pt x="3782424" y="2177018"/>
                        <a:pt x="3786799" y="2178756"/>
                        <a:pt x="3790934" y="2180793"/>
                      </a:cubicBezTo>
                      <a:cubicBezTo>
                        <a:pt x="3814308" y="2192300"/>
                        <a:pt x="3817544" y="2211479"/>
                        <a:pt x="3798066" y="2228860"/>
                      </a:cubicBezTo>
                      <a:cubicBezTo>
                        <a:pt x="3747363" y="2274049"/>
                        <a:pt x="3689048" y="2305275"/>
                        <a:pt x="3622402" y="2319299"/>
                      </a:cubicBezTo>
                      <a:cubicBezTo>
                        <a:pt x="3601785" y="2323614"/>
                        <a:pt x="3580089" y="2325292"/>
                        <a:pt x="3559052" y="2324393"/>
                      </a:cubicBezTo>
                      <a:cubicBezTo>
                        <a:pt x="3539095" y="2323554"/>
                        <a:pt x="3519377" y="2317741"/>
                        <a:pt x="3496482" y="2313545"/>
                      </a:cubicBezTo>
                      <a:cubicBezTo>
                        <a:pt x="3474067" y="2529485"/>
                        <a:pt x="3511765" y="2739730"/>
                        <a:pt x="3547905" y="2954531"/>
                      </a:cubicBezTo>
                      <a:cubicBezTo>
                        <a:pt x="3552760" y="2948478"/>
                        <a:pt x="3554797" y="2946800"/>
                        <a:pt x="3555756" y="2944642"/>
                      </a:cubicBezTo>
                      <a:cubicBezTo>
                        <a:pt x="3636666" y="2758250"/>
                        <a:pt x="3768579" y="2616987"/>
                        <a:pt x="3940887" y="2512224"/>
                      </a:cubicBezTo>
                      <a:cubicBezTo>
                        <a:pt x="3989852" y="2482437"/>
                        <a:pt x="4040795" y="2456007"/>
                        <a:pt x="4091379" y="2429037"/>
                      </a:cubicBezTo>
                      <a:cubicBezTo>
                        <a:pt x="4148675" y="2398531"/>
                        <a:pt x="4205732" y="2368864"/>
                        <a:pt x="4248404" y="2317141"/>
                      </a:cubicBezTo>
                      <a:cubicBezTo>
                        <a:pt x="4343398" y="2201950"/>
                        <a:pt x="4365334" y="2073033"/>
                        <a:pt x="4324999" y="1931411"/>
                      </a:cubicBezTo>
                      <a:cubicBezTo>
                        <a:pt x="4307079" y="1868601"/>
                        <a:pt x="4280828" y="1809747"/>
                        <a:pt x="4240973" y="1757485"/>
                      </a:cubicBezTo>
                      <a:cubicBezTo>
                        <a:pt x="4234799" y="1749394"/>
                        <a:pt x="4227488" y="1741183"/>
                        <a:pt x="4224911" y="1731834"/>
                      </a:cubicBezTo>
                      <a:cubicBezTo>
                        <a:pt x="4222753" y="1724162"/>
                        <a:pt x="4224551" y="1713374"/>
                        <a:pt x="4228806" y="1706542"/>
                      </a:cubicBezTo>
                      <a:cubicBezTo>
                        <a:pt x="4234380" y="1697612"/>
                        <a:pt x="4245528" y="1698631"/>
                        <a:pt x="4253798" y="1703845"/>
                      </a:cubicBezTo>
                      <a:cubicBezTo>
                        <a:pt x="4268662" y="1713194"/>
                        <a:pt x="4283825" y="1722484"/>
                        <a:pt x="4296830" y="1734111"/>
                      </a:cubicBezTo>
                      <a:cubicBezTo>
                        <a:pt x="4386850" y="1814482"/>
                        <a:pt x="4448581" y="1913012"/>
                        <a:pt x="4480286" y="2029402"/>
                      </a:cubicBezTo>
                      <a:cubicBezTo>
                        <a:pt x="4516066" y="2160836"/>
                        <a:pt x="4515646" y="2291370"/>
                        <a:pt x="4460748" y="2418129"/>
                      </a:cubicBezTo>
                      <a:cubicBezTo>
                        <a:pt x="4445764" y="2452710"/>
                        <a:pt x="4424308" y="2484415"/>
                        <a:pt x="4405669" y="2517378"/>
                      </a:cubicBezTo>
                      <a:cubicBezTo>
                        <a:pt x="4402612" y="2522832"/>
                        <a:pt x="4398717" y="2527867"/>
                        <a:pt x="4392364" y="2537276"/>
                      </a:cubicBezTo>
                      <a:cubicBezTo>
                        <a:pt x="4414719" y="2534040"/>
                        <a:pt x="4432459" y="2531343"/>
                        <a:pt x="4450199" y="2528945"/>
                      </a:cubicBezTo>
                      <a:cubicBezTo>
                        <a:pt x="4513189" y="2520375"/>
                        <a:pt x="4568927" y="2540692"/>
                        <a:pt x="4621069" y="2573356"/>
                      </a:cubicBezTo>
                      <a:cubicBezTo>
                        <a:pt x="4638809" y="2584503"/>
                        <a:pt x="4638450" y="2600506"/>
                        <a:pt x="4621908" y="2614110"/>
                      </a:cubicBezTo>
                      <a:cubicBezTo>
                        <a:pt x="4616274" y="2618725"/>
                        <a:pt x="4609622" y="2622441"/>
                        <a:pt x="4602909" y="2625438"/>
                      </a:cubicBezTo>
                      <a:cubicBezTo>
                        <a:pt x="4538241" y="2654266"/>
                        <a:pt x="4471835" y="2670867"/>
                        <a:pt x="4400694" y="2653846"/>
                      </a:cubicBezTo>
                      <a:cubicBezTo>
                        <a:pt x="4398117" y="2653247"/>
                        <a:pt x="4395301" y="2653726"/>
                        <a:pt x="4392604" y="2653906"/>
                      </a:cubicBezTo>
                      <a:cubicBezTo>
                        <a:pt x="4391764" y="2653906"/>
                        <a:pt x="4390985" y="2654685"/>
                        <a:pt x="4393083" y="2653606"/>
                      </a:cubicBezTo>
                      <a:cubicBezTo>
                        <a:pt x="4401773" y="2689147"/>
                        <a:pt x="4413460" y="2723548"/>
                        <a:pt x="4418075" y="2758789"/>
                      </a:cubicBezTo>
                      <a:cubicBezTo>
                        <a:pt x="4424788" y="2810212"/>
                        <a:pt x="4415738" y="2860316"/>
                        <a:pt x="4390686" y="2906524"/>
                      </a:cubicBezTo>
                      <a:cubicBezTo>
                        <a:pt x="4384153" y="2918511"/>
                        <a:pt x="4377440" y="2934034"/>
                        <a:pt x="4361618" y="2933315"/>
                      </a:cubicBezTo>
                      <a:cubicBezTo>
                        <a:pt x="4344417" y="2932535"/>
                        <a:pt x="4335787" y="2917552"/>
                        <a:pt x="4328475" y="2903228"/>
                      </a:cubicBezTo>
                      <a:cubicBezTo>
                        <a:pt x="4309117" y="2865290"/>
                        <a:pt x="4291436" y="2826693"/>
                        <a:pt x="4283405" y="2784441"/>
                      </a:cubicBezTo>
                      <a:cubicBezTo>
                        <a:pt x="4276153" y="2746143"/>
                        <a:pt x="4271538" y="2707666"/>
                        <a:pt x="4276453" y="2668530"/>
                      </a:cubicBezTo>
                      <a:cubicBezTo>
                        <a:pt x="4277472" y="2660559"/>
                        <a:pt x="4276573" y="2652348"/>
                        <a:pt x="4276573" y="2642579"/>
                      </a:cubicBezTo>
                      <a:cubicBezTo>
                        <a:pt x="4272258" y="2644257"/>
                        <a:pt x="4268841" y="2645216"/>
                        <a:pt x="4265785" y="2646834"/>
                      </a:cubicBezTo>
                      <a:cubicBezTo>
                        <a:pt x="4208908" y="2677759"/>
                        <a:pt x="4152091" y="2708745"/>
                        <a:pt x="4095215" y="2739730"/>
                      </a:cubicBezTo>
                      <a:cubicBezTo>
                        <a:pt x="4085446" y="2745064"/>
                        <a:pt x="4075677" y="2750279"/>
                        <a:pt x="4065728" y="2755253"/>
                      </a:cubicBezTo>
                      <a:cubicBezTo>
                        <a:pt x="3964680" y="2806076"/>
                        <a:pt x="3888925" y="2882311"/>
                        <a:pt x="3838461" y="2983299"/>
                      </a:cubicBezTo>
                      <a:cubicBezTo>
                        <a:pt x="3807835" y="3044491"/>
                        <a:pt x="3778168" y="3106222"/>
                        <a:pt x="3749101" y="3168193"/>
                      </a:cubicBezTo>
                      <a:cubicBezTo>
                        <a:pt x="3693962" y="3285602"/>
                        <a:pt x="3634029" y="3400314"/>
                        <a:pt x="3560850" y="3507654"/>
                      </a:cubicBezTo>
                      <a:cubicBezTo>
                        <a:pt x="3512724" y="3578316"/>
                        <a:pt x="3454769" y="3640946"/>
                        <a:pt x="3395674" y="3702258"/>
                      </a:cubicBezTo>
                      <a:cubicBezTo>
                        <a:pt x="3289953" y="3811815"/>
                        <a:pt x="3173322" y="3908787"/>
                        <a:pt x="3048542" y="3996050"/>
                      </a:cubicBezTo>
                      <a:cubicBezTo>
                        <a:pt x="3044826" y="3998627"/>
                        <a:pt x="3041230" y="4001384"/>
                        <a:pt x="3033558" y="4006958"/>
                      </a:cubicBezTo>
                      <a:cubicBezTo>
                        <a:pt x="3044346" y="4009595"/>
                        <a:pt x="3051478" y="4012172"/>
                        <a:pt x="3058790" y="4013011"/>
                      </a:cubicBezTo>
                      <a:cubicBezTo>
                        <a:pt x="3137662" y="4021821"/>
                        <a:pt x="3210062" y="4048492"/>
                        <a:pt x="3274430" y="4094700"/>
                      </a:cubicBezTo>
                      <a:cubicBezTo>
                        <a:pt x="3308951" y="4119453"/>
                        <a:pt x="3341735" y="4146722"/>
                        <a:pt x="3374338" y="4174052"/>
                      </a:cubicBezTo>
                      <a:cubicBezTo>
                        <a:pt x="3386685" y="4184420"/>
                        <a:pt x="3401428" y="4196647"/>
                        <a:pt x="3393577" y="4216245"/>
                      </a:cubicBezTo>
                      <a:cubicBezTo>
                        <a:pt x="3385905" y="4235483"/>
                        <a:pt x="3367446" y="4231348"/>
                        <a:pt x="3352463" y="4230689"/>
                      </a:cubicBezTo>
                      <a:cubicBezTo>
                        <a:pt x="3309071" y="4228831"/>
                        <a:pt x="3265440" y="4227992"/>
                        <a:pt x="3222528" y="4222058"/>
                      </a:cubicBezTo>
                      <a:cubicBezTo>
                        <a:pt x="3156901" y="4213008"/>
                        <a:pt x="3095170" y="4191252"/>
                        <a:pt x="3037873" y="4149359"/>
                      </a:cubicBezTo>
                      <a:cubicBezTo>
                        <a:pt x="3037394" y="4156791"/>
                        <a:pt x="3036555" y="4160806"/>
                        <a:pt x="3037034" y="4164702"/>
                      </a:cubicBezTo>
                      <a:cubicBezTo>
                        <a:pt x="3051179" y="4281032"/>
                        <a:pt x="3017496" y="4386215"/>
                        <a:pt x="2961938" y="4486184"/>
                      </a:cubicBezTo>
                      <a:cubicBezTo>
                        <a:pt x="2948633" y="4510157"/>
                        <a:pt x="2927117" y="4511056"/>
                        <a:pt x="2912134" y="4488341"/>
                      </a:cubicBezTo>
                      <a:cubicBezTo>
                        <a:pt x="2904582" y="4476894"/>
                        <a:pt x="2898709" y="4463949"/>
                        <a:pt x="2893914" y="4451063"/>
                      </a:cubicBezTo>
                      <a:cubicBezTo>
                        <a:pt x="2849803" y="4333354"/>
                        <a:pt x="2844529" y="4216545"/>
                        <a:pt x="2903084" y="4101413"/>
                      </a:cubicBezTo>
                      <a:cubicBezTo>
                        <a:pt x="2903863" y="4099854"/>
                        <a:pt x="2903863" y="4097876"/>
                        <a:pt x="2904882" y="4092722"/>
                      </a:cubicBezTo>
                      <a:cubicBezTo>
                        <a:pt x="2898289" y="4095899"/>
                        <a:pt x="2892895" y="4097697"/>
                        <a:pt x="2888400" y="4100813"/>
                      </a:cubicBezTo>
                      <a:cubicBezTo>
                        <a:pt x="2760143" y="4191013"/>
                        <a:pt x="2637580" y="4286846"/>
                        <a:pt x="2535214" y="4407671"/>
                      </a:cubicBezTo>
                      <a:cubicBezTo>
                        <a:pt x="2455023" y="4502366"/>
                        <a:pt x="2371896" y="4594363"/>
                        <a:pt x="2302433" y="4697568"/>
                      </a:cubicBezTo>
                      <a:cubicBezTo>
                        <a:pt x="2284333" y="4724418"/>
                        <a:pt x="2266234" y="4751268"/>
                        <a:pt x="2248374" y="4778298"/>
                      </a:cubicBezTo>
                      <a:cubicBezTo>
                        <a:pt x="2189100" y="4867899"/>
                        <a:pt x="2160511" y="4967627"/>
                        <a:pt x="2155117" y="5073889"/>
                      </a:cubicBezTo>
                      <a:cubicBezTo>
                        <a:pt x="2151402" y="5147787"/>
                        <a:pt x="2151581" y="5221924"/>
                        <a:pt x="2149903" y="5295941"/>
                      </a:cubicBezTo>
                      <a:cubicBezTo>
                        <a:pt x="2149723" y="5304991"/>
                        <a:pt x="2149004" y="5314041"/>
                        <a:pt x="2148525" y="5324590"/>
                      </a:cubicBezTo>
                      <a:lnTo>
                        <a:pt x="2110227" y="5324590"/>
                      </a:lnTo>
                      <a:cubicBezTo>
                        <a:pt x="2109448" y="5301755"/>
                        <a:pt x="2108609" y="5279819"/>
                        <a:pt x="2107890" y="5257824"/>
                      </a:cubicBezTo>
                      <a:cubicBezTo>
                        <a:pt x="2105373" y="5179132"/>
                        <a:pt x="2105193" y="5100559"/>
                        <a:pt x="2115202" y="5022167"/>
                      </a:cubicBezTo>
                      <a:cubicBezTo>
                        <a:pt x="2126829" y="4930888"/>
                        <a:pt x="2154039" y="4845184"/>
                        <a:pt x="2203543" y="4767330"/>
                      </a:cubicBezTo>
                      <a:cubicBezTo>
                        <a:pt x="2273126" y="4657833"/>
                        <a:pt x="2348042" y="4552170"/>
                        <a:pt x="2434826" y="4455438"/>
                      </a:cubicBezTo>
                      <a:cubicBezTo>
                        <a:pt x="2452746" y="4435480"/>
                        <a:pt x="2471745" y="4416302"/>
                        <a:pt x="2488466" y="4395325"/>
                      </a:cubicBezTo>
                      <a:cubicBezTo>
                        <a:pt x="2595387" y="4261254"/>
                        <a:pt x="2728858" y="4157450"/>
                        <a:pt x="2868682" y="4060898"/>
                      </a:cubicBezTo>
                      <a:cubicBezTo>
                        <a:pt x="2906020" y="4035127"/>
                        <a:pt x="2944198" y="4010614"/>
                        <a:pt x="2982555" y="3986521"/>
                      </a:cubicBezTo>
                      <a:cubicBezTo>
                        <a:pt x="3054835" y="3941091"/>
                        <a:pt x="3120521" y="3887091"/>
                        <a:pt x="3187167" y="3833991"/>
                      </a:cubicBezTo>
                      <a:cubicBezTo>
                        <a:pt x="3260645" y="3775496"/>
                        <a:pt x="3327470" y="3710528"/>
                        <a:pt x="3391359" y="3642264"/>
                      </a:cubicBezTo>
                      <a:cubicBezTo>
                        <a:pt x="3431155" y="3599712"/>
                        <a:pt x="3468853" y="3555121"/>
                        <a:pt x="3506012" y="3510231"/>
                      </a:cubicBezTo>
                      <a:cubicBezTo>
                        <a:pt x="3522493" y="3490334"/>
                        <a:pt x="3536278" y="3468099"/>
                        <a:pt x="3549643" y="3445923"/>
                      </a:cubicBezTo>
                      <a:cubicBezTo>
                        <a:pt x="3617487" y="3333309"/>
                        <a:pt x="3679518" y="3217638"/>
                        <a:pt x="3733458" y="3097592"/>
                      </a:cubicBezTo>
                      <a:cubicBezTo>
                        <a:pt x="3758450" y="3041974"/>
                        <a:pt x="3786679" y="2987674"/>
                        <a:pt x="3815866" y="2934094"/>
                      </a:cubicBezTo>
                      <a:cubicBezTo>
                        <a:pt x="3864053" y="2845752"/>
                        <a:pt x="3933335" y="2777548"/>
                        <a:pt x="4021976" y="2729602"/>
                      </a:cubicBezTo>
                      <a:cubicBezTo>
                        <a:pt x="4081370" y="2697477"/>
                        <a:pt x="4141244" y="2666192"/>
                        <a:pt x="4201057" y="2634907"/>
                      </a:cubicBezTo>
                      <a:cubicBezTo>
                        <a:pt x="4355505" y="2554177"/>
                        <a:pt x="4439471" y="2425441"/>
                        <a:pt x="4456492" y="2253552"/>
                      </a:cubicBezTo>
                      <a:cubicBezTo>
                        <a:pt x="4469258" y="2124396"/>
                        <a:pt x="4440670" y="2003451"/>
                        <a:pt x="4372526" y="1892455"/>
                      </a:cubicBezTo>
                      <a:cubicBezTo>
                        <a:pt x="4367312" y="1884004"/>
                        <a:pt x="4361378" y="1875973"/>
                        <a:pt x="4355744" y="1867762"/>
                      </a:cubicBezTo>
                      <a:lnTo>
                        <a:pt x="4353407" y="1869141"/>
                      </a:lnTo>
                      <a:close/>
                      <a:moveTo>
                        <a:pt x="1770646" y="1209516"/>
                      </a:moveTo>
                      <a:cubicBezTo>
                        <a:pt x="1770466" y="1211554"/>
                        <a:pt x="1770286" y="1213591"/>
                        <a:pt x="1770106" y="1215689"/>
                      </a:cubicBezTo>
                      <a:cubicBezTo>
                        <a:pt x="1760997" y="1218506"/>
                        <a:pt x="1752007" y="1222042"/>
                        <a:pt x="1742717" y="1224020"/>
                      </a:cubicBezTo>
                      <a:cubicBezTo>
                        <a:pt x="1731869" y="1226297"/>
                        <a:pt x="1720602" y="1226417"/>
                        <a:pt x="1709814" y="1228874"/>
                      </a:cubicBezTo>
                      <a:cubicBezTo>
                        <a:pt x="1592824" y="1255545"/>
                        <a:pt x="1496991" y="1316437"/>
                        <a:pt x="1420696" y="1408734"/>
                      </a:cubicBezTo>
                      <a:cubicBezTo>
                        <a:pt x="1381620" y="1456021"/>
                        <a:pt x="1350694" y="1508702"/>
                        <a:pt x="1319828" y="1561444"/>
                      </a:cubicBezTo>
                      <a:cubicBezTo>
                        <a:pt x="1305864" y="1585297"/>
                        <a:pt x="1291180" y="1609390"/>
                        <a:pt x="1273140" y="1630187"/>
                      </a:cubicBezTo>
                      <a:cubicBezTo>
                        <a:pt x="1227591" y="1682688"/>
                        <a:pt x="1178206" y="1731474"/>
                        <a:pt x="1121569" y="1772408"/>
                      </a:cubicBezTo>
                      <a:cubicBezTo>
                        <a:pt x="1116955" y="1775705"/>
                        <a:pt x="1113119" y="1780080"/>
                        <a:pt x="1106526" y="1786193"/>
                      </a:cubicBezTo>
                      <a:cubicBezTo>
                        <a:pt x="1127323" y="1786193"/>
                        <a:pt x="1144344" y="1788710"/>
                        <a:pt x="1160346" y="1785714"/>
                      </a:cubicBezTo>
                      <a:cubicBezTo>
                        <a:pt x="1207514" y="1776844"/>
                        <a:pt x="1255220" y="1768693"/>
                        <a:pt x="1301069" y="1754848"/>
                      </a:cubicBezTo>
                      <a:cubicBezTo>
                        <a:pt x="1396423" y="1726080"/>
                        <a:pt x="1477932" y="1671181"/>
                        <a:pt x="1555666" y="1610709"/>
                      </a:cubicBezTo>
                      <a:cubicBezTo>
                        <a:pt x="1587790" y="1585717"/>
                        <a:pt x="1618056" y="1558327"/>
                        <a:pt x="1649821" y="1532855"/>
                      </a:cubicBezTo>
                      <a:cubicBezTo>
                        <a:pt x="1698247" y="1494139"/>
                        <a:pt x="1751467" y="1465431"/>
                        <a:pt x="1814157" y="1457340"/>
                      </a:cubicBezTo>
                      <a:cubicBezTo>
                        <a:pt x="1817514" y="1456920"/>
                        <a:pt x="1820690" y="1454763"/>
                        <a:pt x="1825425" y="1452845"/>
                      </a:cubicBezTo>
                      <a:cubicBezTo>
                        <a:pt x="1822188" y="1443255"/>
                        <a:pt x="1818952" y="1434805"/>
                        <a:pt x="1816555" y="1426174"/>
                      </a:cubicBezTo>
                      <a:cubicBezTo>
                        <a:pt x="1807565" y="1394110"/>
                        <a:pt x="1795758" y="1362465"/>
                        <a:pt x="1790724" y="1329802"/>
                      </a:cubicBezTo>
                      <a:cubicBezTo>
                        <a:pt x="1779816" y="1259380"/>
                        <a:pt x="1803130" y="1194772"/>
                        <a:pt x="1877327" y="1165645"/>
                      </a:cubicBezTo>
                      <a:cubicBezTo>
                        <a:pt x="1896146" y="1158273"/>
                        <a:pt x="1915804" y="1152220"/>
                        <a:pt x="1935642" y="1148144"/>
                      </a:cubicBezTo>
                      <a:cubicBezTo>
                        <a:pt x="1990601" y="1136937"/>
                        <a:pt x="2046518" y="1136218"/>
                        <a:pt x="2101477" y="1145387"/>
                      </a:cubicBezTo>
                      <a:cubicBezTo>
                        <a:pt x="2181728" y="1158752"/>
                        <a:pt x="2261379" y="1175833"/>
                        <a:pt x="2341270" y="1191356"/>
                      </a:cubicBezTo>
                      <a:cubicBezTo>
                        <a:pt x="2352777" y="1193574"/>
                        <a:pt x="2364344" y="1195791"/>
                        <a:pt x="2375132" y="1197889"/>
                      </a:cubicBezTo>
                      <a:cubicBezTo>
                        <a:pt x="2382923" y="1185303"/>
                        <a:pt x="2390295" y="1175534"/>
                        <a:pt x="2395270" y="1164686"/>
                      </a:cubicBezTo>
                      <a:cubicBezTo>
                        <a:pt x="2398506" y="1157614"/>
                        <a:pt x="2400364" y="1148624"/>
                        <a:pt x="2399225" y="1141072"/>
                      </a:cubicBezTo>
                      <a:cubicBezTo>
                        <a:pt x="2395090" y="1113982"/>
                        <a:pt x="2389396" y="1087132"/>
                        <a:pt x="2383882" y="1058065"/>
                      </a:cubicBezTo>
                      <a:cubicBezTo>
                        <a:pt x="2370697" y="1059024"/>
                        <a:pt x="2356133" y="1060042"/>
                        <a:pt x="2341570" y="1061181"/>
                      </a:cubicBezTo>
                      <a:cubicBezTo>
                        <a:pt x="2242560" y="1068913"/>
                        <a:pt x="2143670" y="1070711"/>
                        <a:pt x="2045380" y="1053330"/>
                      </a:cubicBezTo>
                      <a:cubicBezTo>
                        <a:pt x="1856051" y="1019887"/>
                        <a:pt x="1690755" y="865140"/>
                        <a:pt x="1646524" y="679107"/>
                      </a:cubicBezTo>
                      <a:cubicBezTo>
                        <a:pt x="1638193" y="644046"/>
                        <a:pt x="1632800" y="608266"/>
                        <a:pt x="1627166" y="572666"/>
                      </a:cubicBezTo>
                      <a:cubicBezTo>
                        <a:pt x="1606249" y="440513"/>
                        <a:pt x="1560940" y="318609"/>
                        <a:pt x="1476194" y="213546"/>
                      </a:cubicBezTo>
                      <a:cubicBezTo>
                        <a:pt x="1450063" y="181182"/>
                        <a:pt x="1421235" y="150976"/>
                        <a:pt x="1393426" y="119990"/>
                      </a:cubicBezTo>
                      <a:cubicBezTo>
                        <a:pt x="1389591" y="115735"/>
                        <a:pt x="1384436" y="112678"/>
                        <a:pt x="1378084" y="107644"/>
                      </a:cubicBezTo>
                      <a:cubicBezTo>
                        <a:pt x="1379941" y="134614"/>
                        <a:pt x="1382579" y="158467"/>
                        <a:pt x="1382998" y="182381"/>
                      </a:cubicBezTo>
                      <a:cubicBezTo>
                        <a:pt x="1384496" y="262931"/>
                        <a:pt x="1384856" y="343421"/>
                        <a:pt x="1386354" y="423971"/>
                      </a:cubicBezTo>
                      <a:cubicBezTo>
                        <a:pt x="1388392" y="535148"/>
                        <a:pt x="1397322" y="645664"/>
                        <a:pt x="1415901" y="755462"/>
                      </a:cubicBezTo>
                      <a:cubicBezTo>
                        <a:pt x="1445269" y="929148"/>
                        <a:pt x="1589348" y="1130584"/>
                        <a:pt x="1750388" y="1197709"/>
                      </a:cubicBezTo>
                      <a:cubicBezTo>
                        <a:pt x="1757580" y="1200706"/>
                        <a:pt x="1763933" y="1205560"/>
                        <a:pt x="1770706" y="1209576"/>
                      </a:cubicBezTo>
                      <a:close/>
                      <a:moveTo>
                        <a:pt x="1572507" y="3196781"/>
                      </a:moveTo>
                      <a:cubicBezTo>
                        <a:pt x="1564536" y="3187311"/>
                        <a:pt x="1558363" y="3186113"/>
                        <a:pt x="1551470" y="3192586"/>
                      </a:cubicBezTo>
                      <a:cubicBezTo>
                        <a:pt x="1542001" y="3201456"/>
                        <a:pt x="1532531" y="3210206"/>
                        <a:pt x="1523062" y="3219076"/>
                      </a:cubicBezTo>
                      <a:cubicBezTo>
                        <a:pt x="1392348" y="3342059"/>
                        <a:pt x="1260375" y="3463723"/>
                        <a:pt x="1131458" y="3588504"/>
                      </a:cubicBezTo>
                      <a:cubicBezTo>
                        <a:pt x="1032988" y="3683858"/>
                        <a:pt x="941710" y="3785864"/>
                        <a:pt x="871049" y="3904592"/>
                      </a:cubicBezTo>
                      <a:cubicBezTo>
                        <a:pt x="839344" y="3957933"/>
                        <a:pt x="812734" y="4013610"/>
                        <a:pt x="788760" y="4071926"/>
                      </a:cubicBezTo>
                      <a:cubicBezTo>
                        <a:pt x="815011" y="4098416"/>
                        <a:pt x="843300" y="4120951"/>
                        <a:pt x="875963" y="4136354"/>
                      </a:cubicBezTo>
                      <a:cubicBezTo>
                        <a:pt x="918516" y="4156431"/>
                        <a:pt x="962147" y="4174232"/>
                        <a:pt x="1005898" y="4191672"/>
                      </a:cubicBezTo>
                      <a:cubicBezTo>
                        <a:pt x="1108804" y="4232607"/>
                        <a:pt x="1220399" y="4249088"/>
                        <a:pt x="1320787" y="4306204"/>
                      </a:cubicBezTo>
                      <a:cubicBezTo>
                        <a:pt x="1340745" y="4259337"/>
                        <a:pt x="1358425" y="4214387"/>
                        <a:pt x="1359744" y="4164283"/>
                      </a:cubicBezTo>
                      <a:cubicBezTo>
                        <a:pt x="1363220" y="4030212"/>
                        <a:pt x="1366396" y="3896141"/>
                        <a:pt x="1370951" y="3762131"/>
                      </a:cubicBezTo>
                      <a:cubicBezTo>
                        <a:pt x="1373708" y="3681641"/>
                        <a:pt x="1382698" y="3601690"/>
                        <a:pt x="1398820" y="3522638"/>
                      </a:cubicBezTo>
                      <a:cubicBezTo>
                        <a:pt x="1423393" y="3401932"/>
                        <a:pt x="1473677" y="3294712"/>
                        <a:pt x="1562977" y="3207749"/>
                      </a:cubicBezTo>
                      <a:cubicBezTo>
                        <a:pt x="1566214" y="3204632"/>
                        <a:pt x="1568911" y="3200976"/>
                        <a:pt x="1572567" y="3196661"/>
                      </a:cubicBezTo>
                      <a:close/>
                      <a:moveTo>
                        <a:pt x="1609186" y="3217938"/>
                      </a:moveTo>
                      <a:cubicBezTo>
                        <a:pt x="1565794" y="3259052"/>
                        <a:pt x="1531333" y="3303162"/>
                        <a:pt x="1504303" y="3353266"/>
                      </a:cubicBezTo>
                      <a:cubicBezTo>
                        <a:pt x="1466065" y="3424227"/>
                        <a:pt x="1444789" y="3500462"/>
                        <a:pt x="1432443" y="3579574"/>
                      </a:cubicBezTo>
                      <a:cubicBezTo>
                        <a:pt x="1413084" y="3703396"/>
                        <a:pt x="1410088" y="3828237"/>
                        <a:pt x="1408709" y="3953138"/>
                      </a:cubicBezTo>
                      <a:cubicBezTo>
                        <a:pt x="1408709" y="3957393"/>
                        <a:pt x="1410328" y="3961648"/>
                        <a:pt x="1411286" y="3966503"/>
                      </a:cubicBezTo>
                      <a:cubicBezTo>
                        <a:pt x="1483326" y="3973515"/>
                        <a:pt x="1553927" y="3980407"/>
                        <a:pt x="1625787" y="3987420"/>
                      </a:cubicBezTo>
                      <a:cubicBezTo>
                        <a:pt x="1628904" y="3977051"/>
                        <a:pt x="1631781" y="3968481"/>
                        <a:pt x="1634118" y="3959670"/>
                      </a:cubicBezTo>
                      <a:cubicBezTo>
                        <a:pt x="1659110" y="3864916"/>
                        <a:pt x="1685661" y="3770462"/>
                        <a:pt x="1708435" y="3675168"/>
                      </a:cubicBezTo>
                      <a:cubicBezTo>
                        <a:pt x="1729352" y="3587905"/>
                        <a:pt x="1768009" y="3510411"/>
                        <a:pt x="1823927" y="3440889"/>
                      </a:cubicBezTo>
                      <a:cubicBezTo>
                        <a:pt x="1827822" y="3436094"/>
                        <a:pt x="1830699" y="3430460"/>
                        <a:pt x="1834595" y="3424407"/>
                      </a:cubicBezTo>
                      <a:cubicBezTo>
                        <a:pt x="1767110" y="3347213"/>
                        <a:pt x="1691414" y="3281167"/>
                        <a:pt x="1609186" y="3217938"/>
                      </a:cubicBezTo>
                      <a:close/>
                      <a:moveTo>
                        <a:pt x="1252703" y="2990611"/>
                      </a:moveTo>
                      <a:cubicBezTo>
                        <a:pt x="1066311" y="3166095"/>
                        <a:pt x="931701" y="3376041"/>
                        <a:pt x="809797" y="3598034"/>
                      </a:cubicBezTo>
                      <a:cubicBezTo>
                        <a:pt x="867213" y="3628899"/>
                        <a:pt x="921512" y="3658087"/>
                        <a:pt x="979228" y="3689132"/>
                      </a:cubicBezTo>
                      <a:cubicBezTo>
                        <a:pt x="984742" y="3682060"/>
                        <a:pt x="989297" y="3674988"/>
                        <a:pt x="995050" y="3669114"/>
                      </a:cubicBezTo>
                      <a:cubicBezTo>
                        <a:pt x="1069667" y="3593239"/>
                        <a:pt x="1142666" y="3515626"/>
                        <a:pt x="1219680" y="3442327"/>
                      </a:cubicBezTo>
                      <a:cubicBezTo>
                        <a:pt x="1309520" y="3356863"/>
                        <a:pt x="1402956" y="3275234"/>
                        <a:pt x="1494654" y="3191746"/>
                      </a:cubicBezTo>
                      <a:cubicBezTo>
                        <a:pt x="1502265" y="3184794"/>
                        <a:pt x="1508558" y="3176403"/>
                        <a:pt x="1518627" y="3165136"/>
                      </a:cubicBezTo>
                      <a:cubicBezTo>
                        <a:pt x="1416441" y="3122704"/>
                        <a:pt x="1331635" y="3062411"/>
                        <a:pt x="1252703" y="2990611"/>
                      </a:cubicBezTo>
                      <a:close/>
                      <a:moveTo>
                        <a:pt x="2050714" y="1822033"/>
                      </a:moveTo>
                      <a:cubicBezTo>
                        <a:pt x="2054909" y="1817598"/>
                        <a:pt x="2057067" y="1815860"/>
                        <a:pt x="2058625" y="1813583"/>
                      </a:cubicBezTo>
                      <a:cubicBezTo>
                        <a:pt x="2100938" y="1751732"/>
                        <a:pt x="2143251" y="1689821"/>
                        <a:pt x="2185444" y="1627850"/>
                      </a:cubicBezTo>
                      <a:cubicBezTo>
                        <a:pt x="2189040" y="1622575"/>
                        <a:pt x="2192096" y="1616822"/>
                        <a:pt x="2195093" y="1611128"/>
                      </a:cubicBezTo>
                      <a:cubicBezTo>
                        <a:pt x="2200427" y="1600880"/>
                        <a:pt x="2198030" y="1592369"/>
                        <a:pt x="2190718" y="1583259"/>
                      </a:cubicBezTo>
                      <a:cubicBezTo>
                        <a:pt x="2153559" y="1537231"/>
                        <a:pt x="2116820" y="1490842"/>
                        <a:pt x="2080381" y="1444214"/>
                      </a:cubicBezTo>
                      <a:cubicBezTo>
                        <a:pt x="2073548" y="1435464"/>
                        <a:pt x="2066416" y="1430729"/>
                        <a:pt x="2054849" y="1431329"/>
                      </a:cubicBezTo>
                      <a:cubicBezTo>
                        <a:pt x="2039147" y="1432108"/>
                        <a:pt x="2023384" y="1431568"/>
                        <a:pt x="2007682" y="1431029"/>
                      </a:cubicBezTo>
                      <a:cubicBezTo>
                        <a:pt x="1996354" y="1430609"/>
                        <a:pt x="1987604" y="1425575"/>
                        <a:pt x="1986585" y="1413289"/>
                      </a:cubicBezTo>
                      <a:cubicBezTo>
                        <a:pt x="1985566" y="1400943"/>
                        <a:pt x="1993657" y="1394710"/>
                        <a:pt x="2004625" y="1392432"/>
                      </a:cubicBezTo>
                      <a:cubicBezTo>
                        <a:pt x="2015473" y="1390155"/>
                        <a:pt x="2026501" y="1388417"/>
                        <a:pt x="2037528" y="1387338"/>
                      </a:cubicBezTo>
                      <a:cubicBezTo>
                        <a:pt x="2120416" y="1379247"/>
                        <a:pt x="2203364" y="1371395"/>
                        <a:pt x="2286251" y="1363304"/>
                      </a:cubicBezTo>
                      <a:cubicBezTo>
                        <a:pt x="2297279" y="1362226"/>
                        <a:pt x="2309026" y="1361806"/>
                        <a:pt x="2318855" y="1357491"/>
                      </a:cubicBezTo>
                      <a:cubicBezTo>
                        <a:pt x="2339532" y="1348561"/>
                        <a:pt x="2359130" y="1337293"/>
                        <a:pt x="2377470" y="1327884"/>
                      </a:cubicBezTo>
                      <a:cubicBezTo>
                        <a:pt x="2370937" y="1300255"/>
                        <a:pt x="2363805" y="1270168"/>
                        <a:pt x="2355834" y="1236606"/>
                      </a:cubicBezTo>
                      <a:cubicBezTo>
                        <a:pt x="2326886" y="1230612"/>
                        <a:pt x="2294582" y="1223241"/>
                        <a:pt x="2262038" y="1217367"/>
                      </a:cubicBezTo>
                      <a:cubicBezTo>
                        <a:pt x="2192036" y="1204721"/>
                        <a:pt x="2122933" y="1186382"/>
                        <a:pt x="2051373" y="1183325"/>
                      </a:cubicBezTo>
                      <a:cubicBezTo>
                        <a:pt x="1993597" y="1180868"/>
                        <a:pt x="1936241" y="1183085"/>
                        <a:pt x="1883260" y="1209875"/>
                      </a:cubicBezTo>
                      <a:cubicBezTo>
                        <a:pt x="1839689" y="1231931"/>
                        <a:pt x="1822968" y="1261778"/>
                        <a:pt x="1831358" y="1309544"/>
                      </a:cubicBezTo>
                      <a:cubicBezTo>
                        <a:pt x="1838250" y="1348501"/>
                        <a:pt x="1846941" y="1388057"/>
                        <a:pt x="1861924" y="1424436"/>
                      </a:cubicBezTo>
                      <a:cubicBezTo>
                        <a:pt x="1902379" y="1522787"/>
                        <a:pt x="1945891" y="1619938"/>
                        <a:pt x="1989702" y="1716910"/>
                      </a:cubicBezTo>
                      <a:cubicBezTo>
                        <a:pt x="2003367" y="1747117"/>
                        <a:pt x="2021826" y="1775225"/>
                        <a:pt x="2038308" y="1804173"/>
                      </a:cubicBezTo>
                      <a:cubicBezTo>
                        <a:pt x="2041424" y="1809687"/>
                        <a:pt x="2045559" y="1814601"/>
                        <a:pt x="2050714" y="1821973"/>
                      </a:cubicBezTo>
                      <a:close/>
                      <a:moveTo>
                        <a:pt x="2758165" y="2090114"/>
                      </a:moveTo>
                      <a:cubicBezTo>
                        <a:pt x="2795743" y="2085859"/>
                        <a:pt x="2829845" y="2084301"/>
                        <a:pt x="2863048" y="2077768"/>
                      </a:cubicBezTo>
                      <a:cubicBezTo>
                        <a:pt x="2949232" y="2060867"/>
                        <a:pt x="3035177" y="2042767"/>
                        <a:pt x="3120701" y="2023049"/>
                      </a:cubicBezTo>
                      <a:cubicBezTo>
                        <a:pt x="3155702" y="2014958"/>
                        <a:pt x="3189744" y="2002372"/>
                        <a:pt x="3223607" y="1990206"/>
                      </a:cubicBezTo>
                      <a:cubicBezTo>
                        <a:pt x="3248239" y="1981336"/>
                        <a:pt x="3269635" y="1966592"/>
                        <a:pt x="3286956" y="1946574"/>
                      </a:cubicBezTo>
                      <a:cubicBezTo>
                        <a:pt x="3311648" y="1917986"/>
                        <a:pt x="3318241" y="1885203"/>
                        <a:pt x="3302658" y="1851161"/>
                      </a:cubicBezTo>
                      <a:cubicBezTo>
                        <a:pt x="3292829" y="1829645"/>
                        <a:pt x="3279284" y="1809028"/>
                        <a:pt x="3263821" y="1791108"/>
                      </a:cubicBezTo>
                      <a:cubicBezTo>
                        <a:pt x="3216474" y="1736209"/>
                        <a:pt x="3159298" y="1691858"/>
                        <a:pt x="3103021" y="1646729"/>
                      </a:cubicBezTo>
                      <a:cubicBezTo>
                        <a:pt x="3051838" y="1605614"/>
                        <a:pt x="3000235" y="1565040"/>
                        <a:pt x="2948933" y="1524045"/>
                      </a:cubicBezTo>
                      <a:cubicBezTo>
                        <a:pt x="2938384" y="1515595"/>
                        <a:pt x="2928436" y="1506365"/>
                        <a:pt x="2917707" y="1497015"/>
                      </a:cubicBezTo>
                      <a:cubicBezTo>
                        <a:pt x="2895772" y="1517573"/>
                        <a:pt x="2871079" y="1518112"/>
                        <a:pt x="2844229" y="1514456"/>
                      </a:cubicBezTo>
                      <a:cubicBezTo>
                        <a:pt x="2841592" y="1522847"/>
                        <a:pt x="2839255" y="1530278"/>
                        <a:pt x="2836917" y="1537830"/>
                      </a:cubicBezTo>
                      <a:cubicBezTo>
                        <a:pt x="2867903" y="1557907"/>
                        <a:pt x="2885044" y="1582960"/>
                        <a:pt x="2883486" y="1619579"/>
                      </a:cubicBezTo>
                      <a:cubicBezTo>
                        <a:pt x="2883126" y="1628209"/>
                        <a:pt x="2890378" y="1638458"/>
                        <a:pt x="2896551" y="1645949"/>
                      </a:cubicBezTo>
                      <a:cubicBezTo>
                        <a:pt x="2961099" y="1724582"/>
                        <a:pt x="3026127" y="1802795"/>
                        <a:pt x="3090974" y="1881187"/>
                      </a:cubicBezTo>
                      <a:cubicBezTo>
                        <a:pt x="3095050" y="1886102"/>
                        <a:pt x="3101343" y="1891256"/>
                        <a:pt x="3101822" y="1896710"/>
                      </a:cubicBezTo>
                      <a:cubicBezTo>
                        <a:pt x="3102481" y="1903962"/>
                        <a:pt x="3100384" y="1913491"/>
                        <a:pt x="3095709" y="1918466"/>
                      </a:cubicBezTo>
                      <a:cubicBezTo>
                        <a:pt x="3092113" y="1922241"/>
                        <a:pt x="3081924" y="1922481"/>
                        <a:pt x="3075931" y="1920503"/>
                      </a:cubicBezTo>
                      <a:cubicBezTo>
                        <a:pt x="3069398" y="1918346"/>
                        <a:pt x="3063825" y="1912293"/>
                        <a:pt x="3058790" y="1907018"/>
                      </a:cubicBezTo>
                      <a:cubicBezTo>
                        <a:pt x="3046684" y="1894313"/>
                        <a:pt x="3033199" y="1882266"/>
                        <a:pt x="3023909" y="1867642"/>
                      </a:cubicBezTo>
                      <a:cubicBezTo>
                        <a:pt x="3010604" y="1846786"/>
                        <a:pt x="2993343" y="1844388"/>
                        <a:pt x="2971587" y="1848284"/>
                      </a:cubicBezTo>
                      <a:cubicBezTo>
                        <a:pt x="2926997" y="1856375"/>
                        <a:pt x="2882287" y="1863807"/>
                        <a:pt x="2837577" y="1870759"/>
                      </a:cubicBezTo>
                      <a:cubicBezTo>
                        <a:pt x="2826010" y="1872557"/>
                        <a:pt x="2820376" y="1879209"/>
                        <a:pt x="2814922" y="1888559"/>
                      </a:cubicBezTo>
                      <a:cubicBezTo>
                        <a:pt x="2788252" y="1934048"/>
                        <a:pt x="2775186" y="1983913"/>
                        <a:pt x="2766496" y="2035216"/>
                      </a:cubicBezTo>
                      <a:cubicBezTo>
                        <a:pt x="2763619" y="2052177"/>
                        <a:pt x="2761402" y="2069258"/>
                        <a:pt x="2758285" y="2090114"/>
                      </a:cubicBezTo>
                      <a:close/>
                      <a:moveTo>
                        <a:pt x="2584958" y="1685985"/>
                      </a:moveTo>
                      <a:cubicBezTo>
                        <a:pt x="2636141" y="1679572"/>
                        <a:pt x="2687444" y="1658955"/>
                        <a:pt x="2729757" y="1618260"/>
                      </a:cubicBezTo>
                      <a:cubicBezTo>
                        <a:pt x="2754749" y="1594227"/>
                        <a:pt x="2767035" y="1564380"/>
                        <a:pt x="2773029" y="1530458"/>
                      </a:cubicBezTo>
                      <a:cubicBezTo>
                        <a:pt x="2781060" y="1484789"/>
                        <a:pt x="2768833" y="1442476"/>
                        <a:pt x="2755288" y="1400223"/>
                      </a:cubicBezTo>
                      <a:cubicBezTo>
                        <a:pt x="2746598" y="1373014"/>
                        <a:pt x="2729457" y="1351558"/>
                        <a:pt x="2706683" y="1334237"/>
                      </a:cubicBezTo>
                      <a:cubicBezTo>
                        <a:pt x="2696914" y="1326805"/>
                        <a:pt x="2687144" y="1322670"/>
                        <a:pt x="2674379" y="1320992"/>
                      </a:cubicBezTo>
                      <a:cubicBezTo>
                        <a:pt x="2660414" y="1319134"/>
                        <a:pt x="2645311" y="1313560"/>
                        <a:pt x="2634403" y="1304930"/>
                      </a:cubicBezTo>
                      <a:cubicBezTo>
                        <a:pt x="2624155" y="1296779"/>
                        <a:pt x="2615225" y="1295880"/>
                        <a:pt x="2604017" y="1297558"/>
                      </a:cubicBezTo>
                      <a:cubicBezTo>
                        <a:pt x="2549658" y="1305709"/>
                        <a:pt x="2500752" y="1326206"/>
                        <a:pt x="2459938" y="1363484"/>
                      </a:cubicBezTo>
                      <a:cubicBezTo>
                        <a:pt x="2449929" y="1372654"/>
                        <a:pt x="2439980" y="1383862"/>
                        <a:pt x="2434945" y="1396148"/>
                      </a:cubicBezTo>
                      <a:cubicBezTo>
                        <a:pt x="2404200" y="1471064"/>
                        <a:pt x="2408035" y="1544662"/>
                        <a:pt x="2450948" y="1613945"/>
                      </a:cubicBezTo>
                      <a:cubicBezTo>
                        <a:pt x="2479716" y="1660453"/>
                        <a:pt x="2523467" y="1683767"/>
                        <a:pt x="2584958" y="1686045"/>
                      </a:cubicBezTo>
                      <a:close/>
                      <a:moveTo>
                        <a:pt x="526732" y="4035247"/>
                      </a:moveTo>
                      <a:cubicBezTo>
                        <a:pt x="544652" y="4055744"/>
                        <a:pt x="560175" y="4075222"/>
                        <a:pt x="577496" y="4092962"/>
                      </a:cubicBezTo>
                      <a:cubicBezTo>
                        <a:pt x="673029" y="4190773"/>
                        <a:pt x="782527" y="4268447"/>
                        <a:pt x="909825" y="4319749"/>
                      </a:cubicBezTo>
                      <a:cubicBezTo>
                        <a:pt x="953577" y="4337370"/>
                        <a:pt x="997927" y="4353492"/>
                        <a:pt x="1041079" y="4372550"/>
                      </a:cubicBezTo>
                      <a:cubicBezTo>
                        <a:pt x="1091663" y="4394965"/>
                        <a:pt x="1141228" y="4419778"/>
                        <a:pt x="1187736" y="4441893"/>
                      </a:cubicBezTo>
                      <a:cubicBezTo>
                        <a:pt x="1221418" y="4408450"/>
                        <a:pt x="1255160" y="4374888"/>
                        <a:pt x="1289802" y="4340486"/>
                      </a:cubicBezTo>
                      <a:cubicBezTo>
                        <a:pt x="1283509" y="4337070"/>
                        <a:pt x="1275837" y="4331856"/>
                        <a:pt x="1267447" y="4328560"/>
                      </a:cubicBezTo>
                      <a:cubicBezTo>
                        <a:pt x="1235682" y="4315914"/>
                        <a:pt x="1204097" y="4302848"/>
                        <a:pt x="1171793" y="4291821"/>
                      </a:cubicBezTo>
                      <a:cubicBezTo>
                        <a:pt x="1094839" y="4265510"/>
                        <a:pt x="1017106" y="4241417"/>
                        <a:pt x="940451" y="4214327"/>
                      </a:cubicBezTo>
                      <a:cubicBezTo>
                        <a:pt x="879919" y="4192991"/>
                        <a:pt x="823641" y="4162964"/>
                        <a:pt x="775036" y="4120052"/>
                      </a:cubicBezTo>
                      <a:cubicBezTo>
                        <a:pt x="772578" y="4117894"/>
                        <a:pt x="769342" y="4116516"/>
                        <a:pt x="766225" y="4114658"/>
                      </a:cubicBezTo>
                      <a:cubicBezTo>
                        <a:pt x="759813" y="4122749"/>
                        <a:pt x="755018" y="4129521"/>
                        <a:pt x="749444" y="4135635"/>
                      </a:cubicBezTo>
                      <a:cubicBezTo>
                        <a:pt x="730625" y="4156431"/>
                        <a:pt x="708090" y="4153135"/>
                        <a:pt x="697242" y="4127064"/>
                      </a:cubicBezTo>
                      <a:cubicBezTo>
                        <a:pt x="692328" y="4115317"/>
                        <a:pt x="689811" y="4102252"/>
                        <a:pt x="688132" y="4089546"/>
                      </a:cubicBezTo>
                      <a:cubicBezTo>
                        <a:pt x="685136" y="4066951"/>
                        <a:pt x="683518" y="4044117"/>
                        <a:pt x="681480" y="4022900"/>
                      </a:cubicBezTo>
                      <a:cubicBezTo>
                        <a:pt x="629997" y="4026976"/>
                        <a:pt x="580732" y="4030931"/>
                        <a:pt x="526732" y="4035247"/>
                      </a:cubicBezTo>
                      <a:close/>
                      <a:moveTo>
                        <a:pt x="2367581" y="1479095"/>
                      </a:moveTo>
                      <a:cubicBezTo>
                        <a:pt x="2328324" y="1471604"/>
                        <a:pt x="2310284" y="1442236"/>
                        <a:pt x="2303152" y="1403460"/>
                      </a:cubicBezTo>
                      <a:cubicBezTo>
                        <a:pt x="2245137" y="1410472"/>
                        <a:pt x="2189759" y="1417124"/>
                        <a:pt x="2128987" y="1424436"/>
                      </a:cubicBezTo>
                      <a:cubicBezTo>
                        <a:pt x="2195153" y="1515834"/>
                        <a:pt x="2259101" y="1599981"/>
                        <a:pt x="2368600" y="1634083"/>
                      </a:cubicBezTo>
                      <a:cubicBezTo>
                        <a:pt x="2380227" y="1619339"/>
                        <a:pt x="2394910" y="1606873"/>
                        <a:pt x="2389097" y="1583439"/>
                      </a:cubicBezTo>
                      <a:cubicBezTo>
                        <a:pt x="2380826" y="1550416"/>
                        <a:pt x="2375192" y="1516674"/>
                        <a:pt x="2367641" y="1479095"/>
                      </a:cubicBezTo>
                      <a:close/>
                      <a:moveTo>
                        <a:pt x="2418104" y="1659614"/>
                      </a:moveTo>
                      <a:cubicBezTo>
                        <a:pt x="2405518" y="1679992"/>
                        <a:pt x="2392153" y="1697972"/>
                        <a:pt x="2382744" y="1717749"/>
                      </a:cubicBezTo>
                      <a:cubicBezTo>
                        <a:pt x="2364824" y="1755268"/>
                        <a:pt x="2372315" y="1787392"/>
                        <a:pt x="2402881" y="1815201"/>
                      </a:cubicBezTo>
                      <a:cubicBezTo>
                        <a:pt x="2426735" y="1836957"/>
                        <a:pt x="2454724" y="1850262"/>
                        <a:pt x="2486608" y="1855716"/>
                      </a:cubicBezTo>
                      <a:cubicBezTo>
                        <a:pt x="2560925" y="1868422"/>
                        <a:pt x="2624454" y="1807889"/>
                        <a:pt x="2615704" y="1732373"/>
                      </a:cubicBezTo>
                      <a:cubicBezTo>
                        <a:pt x="2615524" y="1730935"/>
                        <a:pt x="2613426" y="1729676"/>
                        <a:pt x="2612228" y="1728358"/>
                      </a:cubicBezTo>
                      <a:cubicBezTo>
                        <a:pt x="2529400" y="1738666"/>
                        <a:pt x="2508364" y="1731414"/>
                        <a:pt x="2418104" y="1659614"/>
                      </a:cubicBezTo>
                      <a:close/>
                      <a:moveTo>
                        <a:pt x="2969250" y="1800877"/>
                      </a:moveTo>
                      <a:cubicBezTo>
                        <a:pt x="2931252" y="1755088"/>
                        <a:pt x="2896611" y="1713374"/>
                        <a:pt x="2861070" y="1670522"/>
                      </a:cubicBezTo>
                      <a:cubicBezTo>
                        <a:pt x="2817020" y="1707860"/>
                        <a:pt x="2773328" y="1709838"/>
                        <a:pt x="2730476" y="1674597"/>
                      </a:cubicBezTo>
                      <a:cubicBezTo>
                        <a:pt x="2712976" y="1684666"/>
                        <a:pt x="2697453" y="1694735"/>
                        <a:pt x="2680911" y="1702766"/>
                      </a:cubicBezTo>
                      <a:cubicBezTo>
                        <a:pt x="2667187" y="1709419"/>
                        <a:pt x="2666168" y="1720926"/>
                        <a:pt x="2666527" y="1732972"/>
                      </a:cubicBezTo>
                      <a:cubicBezTo>
                        <a:pt x="2666887" y="1746098"/>
                        <a:pt x="2673240" y="1754908"/>
                        <a:pt x="2686905" y="1759223"/>
                      </a:cubicBezTo>
                      <a:cubicBezTo>
                        <a:pt x="2730956" y="1773068"/>
                        <a:pt x="2774287" y="1789250"/>
                        <a:pt x="2818758" y="1801656"/>
                      </a:cubicBezTo>
                      <a:cubicBezTo>
                        <a:pt x="2866704" y="1814961"/>
                        <a:pt x="2915490" y="1812444"/>
                        <a:pt x="2969370" y="1800817"/>
                      </a:cubicBezTo>
                      <a:close/>
                      <a:moveTo>
                        <a:pt x="2970868" y="4078518"/>
                      </a:moveTo>
                      <a:cubicBezTo>
                        <a:pt x="2896371" y="4152895"/>
                        <a:pt x="2883605" y="4338269"/>
                        <a:pt x="2941501" y="4438657"/>
                      </a:cubicBezTo>
                      <a:cubicBezTo>
                        <a:pt x="2996819" y="4322027"/>
                        <a:pt x="3014380" y="4204138"/>
                        <a:pt x="2970868" y="4078518"/>
                      </a:cubicBezTo>
                      <a:close/>
                      <a:moveTo>
                        <a:pt x="3013421" y="4050529"/>
                      </a:moveTo>
                      <a:cubicBezTo>
                        <a:pt x="3011802" y="4052267"/>
                        <a:pt x="3010124" y="4054065"/>
                        <a:pt x="3008506" y="4055804"/>
                      </a:cubicBezTo>
                      <a:cubicBezTo>
                        <a:pt x="3014979" y="4065333"/>
                        <a:pt x="3020373" y="4075881"/>
                        <a:pt x="3028104" y="4084272"/>
                      </a:cubicBezTo>
                      <a:cubicBezTo>
                        <a:pt x="3053456" y="4111841"/>
                        <a:pt x="3084501" y="4131619"/>
                        <a:pt x="3118603" y="4146782"/>
                      </a:cubicBezTo>
                      <a:cubicBezTo>
                        <a:pt x="3171585" y="4170216"/>
                        <a:pt x="3227562" y="4180944"/>
                        <a:pt x="3284858" y="4185379"/>
                      </a:cubicBezTo>
                      <a:cubicBezTo>
                        <a:pt x="3294208" y="4186098"/>
                        <a:pt x="3303737" y="4185080"/>
                        <a:pt x="3313147" y="4184900"/>
                      </a:cubicBezTo>
                      <a:cubicBezTo>
                        <a:pt x="3227142" y="4104649"/>
                        <a:pt x="3129691" y="4055864"/>
                        <a:pt x="3013421" y="4050529"/>
                      </a:cubicBezTo>
                      <a:close/>
                      <a:moveTo>
                        <a:pt x="1938818" y="956478"/>
                      </a:moveTo>
                      <a:cubicBezTo>
                        <a:pt x="2026860" y="940715"/>
                        <a:pt x="2103815" y="801850"/>
                        <a:pt x="2092307" y="714647"/>
                      </a:cubicBezTo>
                      <a:cubicBezTo>
                        <a:pt x="2001389" y="765111"/>
                        <a:pt x="1935582" y="867777"/>
                        <a:pt x="1938818" y="956478"/>
                      </a:cubicBezTo>
                      <a:close/>
                      <a:moveTo>
                        <a:pt x="3851107" y="1099239"/>
                      </a:moveTo>
                      <a:cubicBezTo>
                        <a:pt x="3743827" y="1119556"/>
                        <a:pt x="3652788" y="1158453"/>
                        <a:pt x="3595971" y="1255844"/>
                      </a:cubicBezTo>
                      <a:cubicBezTo>
                        <a:pt x="3671727" y="1272805"/>
                        <a:pt x="3785001" y="1201245"/>
                        <a:pt x="3851107" y="1099239"/>
                      </a:cubicBezTo>
                      <a:close/>
                      <a:moveTo>
                        <a:pt x="1452161" y="4904698"/>
                      </a:moveTo>
                      <a:cubicBezTo>
                        <a:pt x="1377065" y="4896726"/>
                        <a:pt x="1249467" y="4977337"/>
                        <a:pt x="1230168" y="5044941"/>
                      </a:cubicBezTo>
                      <a:cubicBezTo>
                        <a:pt x="1330377" y="5047159"/>
                        <a:pt x="1436039" y="4980393"/>
                        <a:pt x="1452161" y="4904698"/>
                      </a:cubicBezTo>
                      <a:close/>
                      <a:moveTo>
                        <a:pt x="1591565" y="1669683"/>
                      </a:moveTo>
                      <a:cubicBezTo>
                        <a:pt x="1536307" y="1718469"/>
                        <a:pt x="1501606" y="1864046"/>
                        <a:pt x="1521683" y="1916248"/>
                      </a:cubicBezTo>
                      <a:cubicBezTo>
                        <a:pt x="1581916" y="1869800"/>
                        <a:pt x="1618775" y="1739865"/>
                        <a:pt x="1591565" y="1669683"/>
                      </a:cubicBezTo>
                      <a:close/>
                      <a:moveTo>
                        <a:pt x="3751438" y="2216574"/>
                      </a:moveTo>
                      <a:cubicBezTo>
                        <a:pt x="3660400" y="2191881"/>
                        <a:pt x="3548684" y="2223945"/>
                        <a:pt x="3513323" y="2277106"/>
                      </a:cubicBezTo>
                      <a:cubicBezTo>
                        <a:pt x="3603942" y="2304256"/>
                        <a:pt x="3675203" y="2263202"/>
                        <a:pt x="3751438" y="2216574"/>
                      </a:cubicBezTo>
                      <a:close/>
                      <a:moveTo>
                        <a:pt x="4359820" y="2872662"/>
                      </a:moveTo>
                      <a:cubicBezTo>
                        <a:pt x="4393443" y="2798345"/>
                        <a:pt x="4378579" y="2678958"/>
                        <a:pt x="4320085" y="2633409"/>
                      </a:cubicBezTo>
                      <a:cubicBezTo>
                        <a:pt x="4306180" y="2717735"/>
                        <a:pt x="4319125" y="2794629"/>
                        <a:pt x="4359820" y="2872662"/>
                      </a:cubicBezTo>
                      <a:close/>
                      <a:moveTo>
                        <a:pt x="547529" y="3856046"/>
                      </a:moveTo>
                      <a:cubicBezTo>
                        <a:pt x="510431" y="3809658"/>
                        <a:pt x="474051" y="3767045"/>
                        <a:pt x="430300" y="3731385"/>
                      </a:cubicBezTo>
                      <a:cubicBezTo>
                        <a:pt x="428442" y="3732464"/>
                        <a:pt x="426644" y="3733483"/>
                        <a:pt x="424786" y="3734561"/>
                      </a:cubicBezTo>
                      <a:cubicBezTo>
                        <a:pt x="435154" y="3788442"/>
                        <a:pt x="445523" y="3842262"/>
                        <a:pt x="456371" y="3898599"/>
                      </a:cubicBezTo>
                      <a:cubicBezTo>
                        <a:pt x="467159" y="3894523"/>
                        <a:pt x="474051" y="3892486"/>
                        <a:pt x="480464" y="3889369"/>
                      </a:cubicBezTo>
                      <a:cubicBezTo>
                        <a:pt x="501920" y="3878941"/>
                        <a:pt x="523196" y="3868153"/>
                        <a:pt x="547529" y="3855986"/>
                      </a:cubicBezTo>
                      <a:close/>
                      <a:moveTo>
                        <a:pt x="3069159" y="1564740"/>
                      </a:moveTo>
                      <a:cubicBezTo>
                        <a:pt x="3071256" y="1563901"/>
                        <a:pt x="3073294" y="1563002"/>
                        <a:pt x="3075391" y="1562163"/>
                      </a:cubicBezTo>
                      <a:cubicBezTo>
                        <a:pt x="3074792" y="1552514"/>
                        <a:pt x="3076051" y="1542265"/>
                        <a:pt x="3073174" y="1533395"/>
                      </a:cubicBezTo>
                      <a:cubicBezTo>
                        <a:pt x="3067540" y="1516014"/>
                        <a:pt x="3060648" y="1498813"/>
                        <a:pt x="3052497" y="1482452"/>
                      </a:cubicBezTo>
                      <a:cubicBezTo>
                        <a:pt x="3035177" y="1447810"/>
                        <a:pt x="3002093" y="1417664"/>
                        <a:pt x="2945756" y="1429710"/>
                      </a:cubicBezTo>
                      <a:cubicBezTo>
                        <a:pt x="2943898" y="1440379"/>
                        <a:pt x="2942040" y="1451167"/>
                        <a:pt x="2939943" y="1463333"/>
                      </a:cubicBezTo>
                      <a:cubicBezTo>
                        <a:pt x="2979199" y="1501810"/>
                        <a:pt x="3023789" y="1533814"/>
                        <a:pt x="3069219" y="1564740"/>
                      </a:cubicBezTo>
                      <a:close/>
                      <a:moveTo>
                        <a:pt x="4363057" y="2592175"/>
                      </a:moveTo>
                      <a:cubicBezTo>
                        <a:pt x="4400335" y="2632630"/>
                        <a:pt x="4518943" y="2627416"/>
                        <a:pt x="4570186" y="2589238"/>
                      </a:cubicBezTo>
                      <a:cubicBezTo>
                        <a:pt x="4501502" y="2553818"/>
                        <a:pt x="4433958" y="2568501"/>
                        <a:pt x="4363057" y="2592175"/>
                      </a:cubicBezTo>
                      <a:close/>
                      <a:moveTo>
                        <a:pt x="841621" y="2278784"/>
                      </a:moveTo>
                      <a:lnTo>
                        <a:pt x="834429" y="2280402"/>
                      </a:lnTo>
                      <a:cubicBezTo>
                        <a:pt x="835808" y="2297363"/>
                        <a:pt x="836527" y="2314444"/>
                        <a:pt x="838685" y="2331286"/>
                      </a:cubicBezTo>
                      <a:cubicBezTo>
                        <a:pt x="844258" y="2374617"/>
                        <a:pt x="860620" y="2413035"/>
                        <a:pt x="892864" y="2443481"/>
                      </a:cubicBezTo>
                      <a:cubicBezTo>
                        <a:pt x="896940" y="2447316"/>
                        <a:pt x="902633" y="2449354"/>
                        <a:pt x="909885" y="2453489"/>
                      </a:cubicBezTo>
                      <a:cubicBezTo>
                        <a:pt x="919475" y="2379052"/>
                        <a:pt x="881897" y="2328349"/>
                        <a:pt x="841621" y="2278784"/>
                      </a:cubicBezTo>
                      <a:close/>
                      <a:moveTo>
                        <a:pt x="836167" y="4355649"/>
                      </a:moveTo>
                      <a:cubicBezTo>
                        <a:pt x="764248" y="4365119"/>
                        <a:pt x="720556" y="4409050"/>
                        <a:pt x="676086" y="4458555"/>
                      </a:cubicBezTo>
                      <a:cubicBezTo>
                        <a:pt x="743571" y="4461611"/>
                        <a:pt x="811415" y="4418579"/>
                        <a:pt x="836167" y="4355649"/>
                      </a:cubicBezTo>
                      <a:close/>
                      <a:moveTo>
                        <a:pt x="2959361" y="2737872"/>
                      </a:moveTo>
                      <a:cubicBezTo>
                        <a:pt x="2931792" y="2687948"/>
                        <a:pt x="2854778" y="2653846"/>
                        <a:pt x="2792387" y="2664155"/>
                      </a:cubicBezTo>
                      <a:cubicBezTo>
                        <a:pt x="2841592" y="2707067"/>
                        <a:pt x="2890977" y="2740330"/>
                        <a:pt x="2959361" y="2737872"/>
                      </a:cubicBezTo>
                      <a:close/>
                      <a:moveTo>
                        <a:pt x="2727779" y="1302892"/>
                      </a:moveTo>
                      <a:cubicBezTo>
                        <a:pt x="2781719" y="1340110"/>
                        <a:pt x="2800119" y="1395728"/>
                        <a:pt x="2813004" y="1455841"/>
                      </a:cubicBezTo>
                      <a:cubicBezTo>
                        <a:pt x="2838656" y="1403220"/>
                        <a:pt x="2808449" y="1318594"/>
                        <a:pt x="2746538" y="1266512"/>
                      </a:cubicBezTo>
                      <a:cubicBezTo>
                        <a:pt x="2740665" y="1277900"/>
                        <a:pt x="2734851" y="1289107"/>
                        <a:pt x="2727779" y="1302892"/>
                      </a:cubicBezTo>
                      <a:close/>
                      <a:moveTo>
                        <a:pt x="1218242" y="650879"/>
                      </a:moveTo>
                      <a:cubicBezTo>
                        <a:pt x="1250785" y="704579"/>
                        <a:pt x="1293638" y="744135"/>
                        <a:pt x="1358306" y="754024"/>
                      </a:cubicBezTo>
                      <a:cubicBezTo>
                        <a:pt x="1324024" y="702721"/>
                        <a:pt x="1275478" y="670896"/>
                        <a:pt x="1218242" y="650879"/>
                      </a:cubicBezTo>
                      <a:close/>
                      <a:moveTo>
                        <a:pt x="2761522" y="1648527"/>
                      </a:moveTo>
                      <a:cubicBezTo>
                        <a:pt x="2791428" y="1666207"/>
                        <a:pt x="2818338" y="1661472"/>
                        <a:pt x="2833441" y="1637739"/>
                      </a:cubicBezTo>
                      <a:cubicBezTo>
                        <a:pt x="2847885" y="1615084"/>
                        <a:pt x="2842252" y="1594107"/>
                        <a:pt x="2816960" y="1578285"/>
                      </a:cubicBezTo>
                      <a:cubicBezTo>
                        <a:pt x="2798920" y="1601119"/>
                        <a:pt x="2780820" y="1624014"/>
                        <a:pt x="2761462" y="1648527"/>
                      </a:cubicBezTo>
                      <a:close/>
                      <a:moveTo>
                        <a:pt x="2610370" y="1248353"/>
                      </a:moveTo>
                      <a:cubicBezTo>
                        <a:pt x="2610849" y="1245895"/>
                        <a:pt x="2611988" y="1239902"/>
                        <a:pt x="2613726" y="1231212"/>
                      </a:cubicBezTo>
                      <a:cubicBezTo>
                        <a:pt x="2559906" y="1235587"/>
                        <a:pt x="2515136" y="1252967"/>
                        <a:pt x="2479056" y="1293123"/>
                      </a:cubicBezTo>
                      <a:cubicBezTo>
                        <a:pt x="2523227" y="1278079"/>
                        <a:pt x="2565540" y="1263636"/>
                        <a:pt x="2610370" y="1248353"/>
                      </a:cubicBezTo>
                      <a:close/>
                      <a:moveTo>
                        <a:pt x="2387778" y="1378108"/>
                      </a:moveTo>
                      <a:cubicBezTo>
                        <a:pt x="2359729" y="1375111"/>
                        <a:pt x="2348821" y="1380805"/>
                        <a:pt x="2345525" y="1398605"/>
                      </a:cubicBezTo>
                      <a:cubicBezTo>
                        <a:pt x="2342229" y="1416525"/>
                        <a:pt x="2352777" y="1431508"/>
                        <a:pt x="2372915" y="1437442"/>
                      </a:cubicBezTo>
                      <a:cubicBezTo>
                        <a:pt x="2373514" y="1436843"/>
                        <a:pt x="2374593" y="1436303"/>
                        <a:pt x="2374713" y="1435584"/>
                      </a:cubicBezTo>
                      <a:cubicBezTo>
                        <a:pt x="2378968" y="1417065"/>
                        <a:pt x="2383103" y="1398485"/>
                        <a:pt x="2387718" y="1378108"/>
                      </a:cubicBezTo>
                      <a:close/>
                      <a:moveTo>
                        <a:pt x="2677495" y="1279758"/>
                      </a:moveTo>
                      <a:cubicBezTo>
                        <a:pt x="2690860" y="1279937"/>
                        <a:pt x="2701768" y="1269149"/>
                        <a:pt x="2702008" y="1255605"/>
                      </a:cubicBezTo>
                      <a:cubicBezTo>
                        <a:pt x="2702248" y="1241760"/>
                        <a:pt x="2692239" y="1231392"/>
                        <a:pt x="2678274" y="1231152"/>
                      </a:cubicBezTo>
                      <a:cubicBezTo>
                        <a:pt x="2664549" y="1230912"/>
                        <a:pt x="2654061" y="1241101"/>
                        <a:pt x="2653822" y="1254945"/>
                      </a:cubicBezTo>
                      <a:cubicBezTo>
                        <a:pt x="2653582" y="1268670"/>
                        <a:pt x="2664010" y="1279578"/>
                        <a:pt x="2677435" y="1279758"/>
                      </a:cubicBezTo>
                      <a:close/>
                      <a:moveTo>
                        <a:pt x="2745220" y="1223420"/>
                      </a:moveTo>
                      <a:cubicBezTo>
                        <a:pt x="2777044" y="1226477"/>
                        <a:pt x="2790229" y="1214730"/>
                        <a:pt x="2792926" y="1182966"/>
                      </a:cubicBezTo>
                      <a:cubicBezTo>
                        <a:pt x="2763499" y="1185003"/>
                        <a:pt x="2754509" y="1192375"/>
                        <a:pt x="2745220" y="1223420"/>
                      </a:cubicBezTo>
                      <a:close/>
                      <a:moveTo>
                        <a:pt x="2659515" y="1189438"/>
                      </a:moveTo>
                      <a:cubicBezTo>
                        <a:pt x="2660834" y="1166004"/>
                        <a:pt x="2658736" y="1147065"/>
                        <a:pt x="2640816" y="1132741"/>
                      </a:cubicBezTo>
                      <a:cubicBezTo>
                        <a:pt x="2628230" y="1160251"/>
                        <a:pt x="2633265" y="1178351"/>
                        <a:pt x="2659515" y="1189438"/>
                      </a:cubicBezTo>
                      <a:close/>
                    </a:path>
                  </a:pathLst>
                </a:custGeom>
                <a:grpFill/>
                <a:ln w="5989" cap="flat">
                  <a:noFill/>
                  <a:prstDash val="solid"/>
                  <a:miter/>
                </a:ln>
              </p:spPr>
            </p:sp>
            <p:sp>
              <p:nvSpPr>
                <p:cNvPr id="20" name="Free-form: Shape 19">
                  <a:extLst>
                    <a:ext uri="{FF2B5EF4-FFF2-40B4-BE49-F238E27FC236}">
                      <a16:creationId xmlns:a16="http://schemas.microsoft.com/office/drawing/2014/main" id="{460A27A2-4B8B-9E7F-C3A6-42CBA055AAC3}"/>
                    </a:ext>
                  </a:extLst>
                </p:cNvPr>
                <p:cNvSpPr/>
                <p:nvPr/>
              </p:nvSpPr>
              <p:spPr>
                <a:xfrm>
                  <a:off x="9515375" y="2950850"/>
                  <a:ext cx="35917" cy="34985"/>
                </a:xfrm>
                <a:custGeom>
                  <a:avLst/>
                  <a:gdLst>
                    <a:gd name="csX0" fmla="*/ 16249 w 35917"/>
                    <a:gd name="csY0" fmla="*/ 44 h 34985"/>
                    <a:gd name="csX1" fmla="*/ 35907 w 35917"/>
                    <a:gd name="csY1" fmla="*/ 18084 h 34985"/>
                    <a:gd name="csX2" fmla="*/ 18467 w 35917"/>
                    <a:gd name="csY2" fmla="*/ 34986 h 34985"/>
                    <a:gd name="csX3" fmla="*/ 127 w 35917"/>
                    <a:gd name="csY3" fmla="*/ 18384 h 34985"/>
                    <a:gd name="csX4" fmla="*/ 16249 w 35917"/>
                    <a:gd name="csY4" fmla="*/ 104 h 3498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5917" h="34985">
                      <a:moveTo>
                        <a:pt x="16249" y="44"/>
                      </a:moveTo>
                      <a:cubicBezTo>
                        <a:pt x="27157" y="-675"/>
                        <a:pt x="36267" y="7416"/>
                        <a:pt x="35907" y="18084"/>
                      </a:cubicBezTo>
                      <a:cubicBezTo>
                        <a:pt x="35548" y="29052"/>
                        <a:pt x="29255" y="34986"/>
                        <a:pt x="18467" y="34986"/>
                      </a:cubicBezTo>
                      <a:cubicBezTo>
                        <a:pt x="7799" y="34986"/>
                        <a:pt x="1446" y="28872"/>
                        <a:pt x="127" y="18384"/>
                      </a:cubicBezTo>
                      <a:cubicBezTo>
                        <a:pt x="-1072" y="8795"/>
                        <a:pt x="6360" y="764"/>
                        <a:pt x="16249" y="104"/>
                      </a:cubicBezTo>
                      <a:close/>
                    </a:path>
                  </a:pathLst>
                </a:custGeom>
                <a:grpFill/>
                <a:ln w="5989" cap="flat">
                  <a:noFill/>
                  <a:prstDash val="solid"/>
                  <a:miter/>
                </a:ln>
              </p:spPr>
            </p:sp>
          </p:grpSp>
        </p:grp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B1B4E198-BF84-27A5-06C1-C68EBD4A1EFC}"/>
                </a:ext>
              </a:extLst>
            </p:cNvPr>
            <p:cNvSpPr/>
            <p:nvPr/>
          </p:nvSpPr>
          <p:spPr>
            <a:xfrm>
              <a:off x="9517540" y="2950834"/>
              <a:ext cx="31524" cy="31524"/>
            </a:xfrm>
            <a:prstGeom prst="ellipse">
              <a:avLst/>
            </a:prstGeom>
            <a:grpFill/>
            <a:ln w="5989" cap="flat">
              <a:noFill/>
              <a:prstDash val="solid"/>
              <a:miter/>
            </a:ln>
          </p:spPr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B65A9E9D-5327-2C0C-8E3A-953A7D38DBD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589C276F-2ED8-FB0D-B80B-1ECD40A981F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35A8C8F7-CD55-52D9-7DA8-0BC7BB73F52D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38D31A44-B269-684B-0F73-C9A472A2F351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2219FF-9CF8-0FF4-14D8-D3C9E92DE1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3819114"/>
      </p:ext>
    </p:extLst>
  </p:cSld>
  <p:clrMapOvr>
    <a:masterClrMapping/>
  </p:clrMapOvr>
  <p:hf sldNum="0" hdr="0" ftr="0" dt="0"/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8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6DC979C6-9831-78CE-68A5-BDC342085479}"/>
              </a:ext>
            </a:extLst>
          </p:cNvPr>
          <p:cNvGrpSpPr/>
          <p:nvPr userDrawn="1"/>
        </p:nvGrpSpPr>
        <p:grpSpPr>
          <a:xfrm>
            <a:off x="6852938" y="2111207"/>
            <a:ext cx="4564923" cy="4748433"/>
            <a:chOff x="6852938" y="2111207"/>
            <a:chExt cx="4564923" cy="4748433"/>
          </a:xfrm>
          <a:solidFill>
            <a:schemeClr val="tx1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7205F3E3-0B48-048B-9198-E414D97C31AE}"/>
                </a:ext>
              </a:extLst>
            </p:cNvPr>
            <p:cNvSpPr/>
            <p:nvPr/>
          </p:nvSpPr>
          <p:spPr>
            <a:xfrm>
              <a:off x="6852938" y="2125349"/>
              <a:ext cx="4564923" cy="4734291"/>
            </a:xfrm>
            <a:custGeom>
              <a:avLst/>
              <a:gdLst>
                <a:gd name="csX0" fmla="*/ 311664 w 4564923"/>
                <a:gd name="csY0" fmla="*/ 4734292 h 4734291"/>
                <a:gd name="csX1" fmla="*/ 643996 w 4564923"/>
                <a:gd name="csY1" fmla="*/ 4299944 h 4734291"/>
                <a:gd name="csX2" fmla="*/ 758984 w 4564923"/>
                <a:gd name="csY2" fmla="*/ 4182973 h 4734291"/>
                <a:gd name="csX3" fmla="*/ 1037390 w 4564923"/>
                <a:gd name="csY3" fmla="*/ 3781762 h 4734291"/>
                <a:gd name="csX4" fmla="*/ 1140370 w 4564923"/>
                <a:gd name="csY4" fmla="*/ 3570762 h 4734291"/>
                <a:gd name="csX5" fmla="*/ 1314154 w 4564923"/>
                <a:gd name="csY5" fmla="*/ 3341805 h 4734291"/>
                <a:gd name="csX6" fmla="*/ 1612217 w 4564923"/>
                <a:gd name="csY6" fmla="*/ 3128993 h 4734291"/>
                <a:gd name="csX7" fmla="*/ 1622922 w 4564923"/>
                <a:gd name="csY7" fmla="*/ 3122139 h 4734291"/>
                <a:gd name="csX8" fmla="*/ 1625924 w 4564923"/>
                <a:gd name="csY8" fmla="*/ 3079089 h 4734291"/>
                <a:gd name="csX9" fmla="*/ 1658665 w 4564923"/>
                <a:gd name="csY9" fmla="*/ 2750326 h 4734291"/>
                <a:gd name="csX10" fmla="*/ 1684665 w 4564923"/>
                <a:gd name="csY10" fmla="*/ 2489762 h 4734291"/>
                <a:gd name="csX11" fmla="*/ 1717292 w 4564923"/>
                <a:gd name="csY11" fmla="*/ 2163434 h 4734291"/>
                <a:gd name="csX12" fmla="*/ 1733209 w 4564923"/>
                <a:gd name="csY12" fmla="*/ 2002791 h 4734291"/>
                <a:gd name="csX13" fmla="*/ 1769008 w 4564923"/>
                <a:gd name="csY13" fmla="*/ 1800457 h 4734291"/>
                <a:gd name="csX14" fmla="*/ 1827068 w 4564923"/>
                <a:gd name="csY14" fmla="*/ 1515253 h 4734291"/>
                <a:gd name="csX15" fmla="*/ 1829617 w 4564923"/>
                <a:gd name="csY15" fmla="*/ 1481267 h 4734291"/>
                <a:gd name="csX16" fmla="*/ 1814720 w 4564923"/>
                <a:gd name="csY16" fmla="*/ 1465180 h 4734291"/>
                <a:gd name="csX17" fmla="*/ 1797840 w 4564923"/>
                <a:gd name="csY17" fmla="*/ 1476055 h 4734291"/>
                <a:gd name="csX18" fmla="*/ 1790703 w 4564923"/>
                <a:gd name="csY18" fmla="*/ 1501772 h 4734291"/>
                <a:gd name="csX19" fmla="*/ 1773426 w 4564923"/>
                <a:gd name="csY19" fmla="*/ 1590647 h 4734291"/>
                <a:gd name="csX20" fmla="*/ 1699505 w 4564923"/>
                <a:gd name="csY20" fmla="*/ 1974922 h 4734291"/>
                <a:gd name="csX21" fmla="*/ 1687893 w 4564923"/>
                <a:gd name="csY21" fmla="*/ 2029583 h 4734291"/>
                <a:gd name="csX22" fmla="*/ 1660477 w 4564923"/>
                <a:gd name="csY22" fmla="*/ 2092289 h 4734291"/>
                <a:gd name="csX23" fmla="*/ 1602870 w 4564923"/>
                <a:gd name="csY23" fmla="*/ 2164057 h 4734291"/>
                <a:gd name="csX24" fmla="*/ 1610970 w 4564923"/>
                <a:gd name="csY24" fmla="*/ 2195438 h 4734291"/>
                <a:gd name="csX25" fmla="*/ 1631476 w 4564923"/>
                <a:gd name="csY25" fmla="*/ 2290940 h 4734291"/>
                <a:gd name="csX26" fmla="*/ 1627454 w 4564923"/>
                <a:gd name="csY26" fmla="*/ 2341354 h 4734291"/>
                <a:gd name="csX27" fmla="*/ 1576021 w 4564923"/>
                <a:gd name="csY27" fmla="*/ 2356874 h 4734291"/>
                <a:gd name="csX28" fmla="*/ 1556762 w 4564923"/>
                <a:gd name="csY28" fmla="*/ 2341184 h 4734291"/>
                <a:gd name="csX29" fmla="*/ 1550984 w 4564923"/>
                <a:gd name="csY29" fmla="*/ 2385026 h 4734291"/>
                <a:gd name="csX30" fmla="*/ 1532745 w 4564923"/>
                <a:gd name="csY30" fmla="*/ 2450621 h 4734291"/>
                <a:gd name="csX31" fmla="*/ 1499664 w 4564923"/>
                <a:gd name="csY31" fmla="*/ 2475997 h 4734291"/>
                <a:gd name="csX32" fmla="*/ 1466188 w 4564923"/>
                <a:gd name="csY32" fmla="*/ 2451074 h 4734291"/>
                <a:gd name="csX33" fmla="*/ 1451460 w 4564923"/>
                <a:gd name="csY33" fmla="*/ 2420203 h 4734291"/>
                <a:gd name="csX34" fmla="*/ 1442794 w 4564923"/>
                <a:gd name="csY34" fmla="*/ 2441218 h 4734291"/>
                <a:gd name="csX35" fmla="*/ 1415718 w 4564923"/>
                <a:gd name="csY35" fmla="*/ 2487213 h 4734291"/>
                <a:gd name="csX36" fmla="*/ 1365814 w 4564923"/>
                <a:gd name="csY36" fmla="*/ 2480132 h 4734291"/>
                <a:gd name="csX37" fmla="*/ 1354542 w 4564923"/>
                <a:gd name="csY37" fmla="*/ 2440424 h 4734291"/>
                <a:gd name="csX38" fmla="*/ 1349670 w 4564923"/>
                <a:gd name="csY38" fmla="*/ 2402756 h 4734291"/>
                <a:gd name="csX39" fmla="*/ 1328485 w 4564923"/>
                <a:gd name="csY39" fmla="*/ 2425754 h 4734291"/>
                <a:gd name="csX40" fmla="*/ 1273257 w 4564923"/>
                <a:gd name="csY40" fmla="*/ 2411253 h 4734291"/>
                <a:gd name="csX41" fmla="*/ 1266686 w 4564923"/>
                <a:gd name="csY41" fmla="*/ 2355741 h 4734291"/>
                <a:gd name="csX42" fmla="*/ 1266573 w 4564923"/>
                <a:gd name="csY42" fmla="*/ 2331214 h 4734291"/>
                <a:gd name="csX43" fmla="*/ 1255244 w 4564923"/>
                <a:gd name="csY43" fmla="*/ 2335859 h 4734291"/>
                <a:gd name="csX44" fmla="*/ 1202905 w 4564923"/>
                <a:gd name="csY44" fmla="*/ 2303855 h 4734291"/>
                <a:gd name="csX45" fmla="*/ 1205737 w 4564923"/>
                <a:gd name="csY45" fmla="*/ 2260069 h 4734291"/>
                <a:gd name="csX46" fmla="*/ 1312682 w 4564923"/>
                <a:gd name="csY46" fmla="*/ 2055413 h 4734291"/>
                <a:gd name="csX47" fmla="*/ 1297727 w 4564923"/>
                <a:gd name="csY47" fmla="*/ 1995710 h 4734291"/>
                <a:gd name="csX48" fmla="*/ 1321348 w 4564923"/>
                <a:gd name="csY48" fmla="*/ 1908365 h 4734291"/>
                <a:gd name="csX49" fmla="*/ 1326559 w 4564923"/>
                <a:gd name="csY49" fmla="*/ 1886103 h 4734291"/>
                <a:gd name="csX50" fmla="*/ 1308093 w 4564923"/>
                <a:gd name="csY50" fmla="*/ 1884291 h 4734291"/>
                <a:gd name="csX51" fmla="*/ 953217 w 4564923"/>
                <a:gd name="csY51" fmla="*/ 1874888 h 4734291"/>
                <a:gd name="csX52" fmla="*/ 40281 w 4564923"/>
                <a:gd name="csY52" fmla="*/ 1853023 h 4734291"/>
                <a:gd name="csX53" fmla="*/ 21022 w 4564923"/>
                <a:gd name="csY53" fmla="*/ 1850531 h 4734291"/>
                <a:gd name="csX54" fmla="*/ 7 w 4564923"/>
                <a:gd name="csY54" fmla="*/ 1819830 h 4734291"/>
                <a:gd name="csX55" fmla="*/ 17113 w 4564923"/>
                <a:gd name="csY55" fmla="*/ 1801647 h 4734291"/>
                <a:gd name="csX56" fmla="*/ 83160 w 4564923"/>
                <a:gd name="csY56" fmla="*/ 1759900 h 4734291"/>
                <a:gd name="csX57" fmla="*/ 429880 w 4564923"/>
                <a:gd name="csY57" fmla="*/ 1569632 h 4734291"/>
                <a:gd name="csX58" fmla="*/ 684496 w 4564923"/>
                <a:gd name="csY58" fmla="*/ 1468465 h 4734291"/>
                <a:gd name="csX59" fmla="*/ 713838 w 4564923"/>
                <a:gd name="csY59" fmla="*/ 1455380 h 4734291"/>
                <a:gd name="csX60" fmla="*/ 708230 w 4564923"/>
                <a:gd name="csY60" fmla="*/ 1444958 h 4734291"/>
                <a:gd name="csX61" fmla="*/ 708457 w 4564923"/>
                <a:gd name="csY61" fmla="*/ 1124011 h 4734291"/>
                <a:gd name="csX62" fmla="*/ 893570 w 4564923"/>
                <a:gd name="csY62" fmla="*/ 956740 h 4734291"/>
                <a:gd name="csX63" fmla="*/ 1092335 w 4564923"/>
                <a:gd name="csY63" fmla="*/ 918732 h 4734291"/>
                <a:gd name="csX64" fmla="*/ 1261928 w 4564923"/>
                <a:gd name="csY64" fmla="*/ 971751 h 4734291"/>
                <a:gd name="csX65" fmla="*/ 1282094 w 4564923"/>
                <a:gd name="csY65" fmla="*/ 980871 h 4734291"/>
                <a:gd name="csX66" fmla="*/ 1292516 w 4564923"/>
                <a:gd name="csY66" fmla="*/ 907290 h 4734291"/>
                <a:gd name="csX67" fmla="*/ 1325313 w 4564923"/>
                <a:gd name="csY67" fmla="*/ 838920 h 4734291"/>
                <a:gd name="csX68" fmla="*/ 1313191 w 4564923"/>
                <a:gd name="csY68" fmla="*/ 835918 h 4734291"/>
                <a:gd name="csX69" fmla="*/ 1174809 w 4564923"/>
                <a:gd name="csY69" fmla="*/ 819265 h 4734291"/>
                <a:gd name="csX70" fmla="*/ 904389 w 4564923"/>
                <a:gd name="csY70" fmla="*/ 834275 h 4734291"/>
                <a:gd name="csX71" fmla="*/ 641730 w 4564923"/>
                <a:gd name="csY71" fmla="*/ 892676 h 4734291"/>
                <a:gd name="csX72" fmla="*/ 593469 w 4564923"/>
                <a:gd name="csY72" fmla="*/ 900209 h 4734291"/>
                <a:gd name="csX73" fmla="*/ 571944 w 4564923"/>
                <a:gd name="csY73" fmla="*/ 885029 h 4734291"/>
                <a:gd name="csX74" fmla="*/ 556140 w 4564923"/>
                <a:gd name="csY74" fmla="*/ 828781 h 4734291"/>
                <a:gd name="csX75" fmla="*/ 504991 w 4564923"/>
                <a:gd name="csY75" fmla="*/ 619933 h 4734291"/>
                <a:gd name="csX76" fmla="*/ 547474 w 4564923"/>
                <a:gd name="csY76" fmla="*/ 557568 h 4734291"/>
                <a:gd name="csX77" fmla="*/ 627342 w 4564923"/>
                <a:gd name="csY77" fmla="*/ 546692 h 4734291"/>
                <a:gd name="csX78" fmla="*/ 877710 w 4564923"/>
                <a:gd name="csY78" fmla="*/ 517407 h 4734291"/>
                <a:gd name="csX79" fmla="*/ 936450 w 4564923"/>
                <a:gd name="csY79" fmla="*/ 509477 h 4734291"/>
                <a:gd name="csX80" fmla="*/ 921156 w 4564923"/>
                <a:gd name="csY80" fmla="*/ 498205 h 4734291"/>
                <a:gd name="csX81" fmla="*/ 803393 w 4564923"/>
                <a:gd name="csY81" fmla="*/ 433687 h 4734291"/>
                <a:gd name="csX82" fmla="*/ 658667 w 4564923"/>
                <a:gd name="csY82" fmla="*/ 320738 h 4734291"/>
                <a:gd name="csX83" fmla="*/ 627739 w 4564923"/>
                <a:gd name="csY83" fmla="*/ 286242 h 4734291"/>
                <a:gd name="csX84" fmla="*/ 623377 w 4564923"/>
                <a:gd name="csY84" fmla="*/ 256787 h 4734291"/>
                <a:gd name="csX85" fmla="*/ 651756 w 4564923"/>
                <a:gd name="csY85" fmla="*/ 248913 h 4734291"/>
                <a:gd name="csX86" fmla="*/ 704322 w 4564923"/>
                <a:gd name="csY86" fmla="*/ 260469 h 4734291"/>
                <a:gd name="csX87" fmla="*/ 1064240 w 4564923"/>
                <a:gd name="csY87" fmla="*/ 234922 h 4734291"/>
                <a:gd name="csX88" fmla="*/ 1178605 w 4564923"/>
                <a:gd name="csY88" fmla="*/ 191646 h 4734291"/>
                <a:gd name="csX89" fmla="*/ 1427046 w 4564923"/>
                <a:gd name="csY89" fmla="*/ 168648 h 4734291"/>
                <a:gd name="csX90" fmla="*/ 1660647 w 4564923"/>
                <a:gd name="csY90" fmla="*/ 231014 h 4734291"/>
                <a:gd name="csX91" fmla="*/ 1794158 w 4564923"/>
                <a:gd name="csY91" fmla="*/ 270438 h 4734291"/>
                <a:gd name="csX92" fmla="*/ 1921211 w 4564923"/>
                <a:gd name="csY92" fmla="*/ 261715 h 4734291"/>
                <a:gd name="csX93" fmla="*/ 1968849 w 4564923"/>
                <a:gd name="csY93" fmla="*/ 242512 h 4734291"/>
                <a:gd name="csX94" fmla="*/ 2077436 w 4564923"/>
                <a:gd name="csY94" fmla="*/ 191703 h 4734291"/>
                <a:gd name="csX95" fmla="*/ 2211343 w 4564923"/>
                <a:gd name="csY95" fmla="*/ 138230 h 4734291"/>
                <a:gd name="csX96" fmla="*/ 2486578 w 4564923"/>
                <a:gd name="csY96" fmla="*/ 171197 h 4734291"/>
                <a:gd name="csX97" fmla="*/ 2682794 w 4564923"/>
                <a:gd name="csY97" fmla="*/ 433121 h 4734291"/>
                <a:gd name="csX98" fmla="*/ 2726353 w 4564923"/>
                <a:gd name="csY98" fmla="*/ 480135 h 4734291"/>
                <a:gd name="csX99" fmla="*/ 2770762 w 4564923"/>
                <a:gd name="csY99" fmla="*/ 515425 h 4734291"/>
                <a:gd name="csX100" fmla="*/ 2759603 w 4564923"/>
                <a:gd name="csY100" fmla="*/ 550261 h 4734291"/>
                <a:gd name="csX101" fmla="*/ 2722558 w 4564923"/>
                <a:gd name="csY101" fmla="*/ 561986 h 4734291"/>
                <a:gd name="csX102" fmla="*/ 2702676 w 4564923"/>
                <a:gd name="csY102" fmla="*/ 565555 h 4734291"/>
                <a:gd name="csX103" fmla="*/ 2685343 w 4564923"/>
                <a:gd name="csY103" fmla="*/ 616082 h 4734291"/>
                <a:gd name="csX104" fmla="*/ 2631644 w 4564923"/>
                <a:gd name="csY104" fmla="*/ 633471 h 4734291"/>
                <a:gd name="csX105" fmla="*/ 2667670 w 4564923"/>
                <a:gd name="csY105" fmla="*/ 640722 h 4734291"/>
                <a:gd name="csX106" fmla="*/ 2690101 w 4564923"/>
                <a:gd name="csY106" fmla="*/ 671933 h 4734291"/>
                <a:gd name="csX107" fmla="*/ 2697238 w 4564923"/>
                <a:gd name="csY107" fmla="*/ 700595 h 4734291"/>
                <a:gd name="csX108" fmla="*/ 2717460 w 4564923"/>
                <a:gd name="csY108" fmla="*/ 749592 h 4734291"/>
                <a:gd name="csX109" fmla="*/ 2720575 w 4564923"/>
                <a:gd name="csY109" fmla="*/ 768568 h 4734291"/>
                <a:gd name="csX110" fmla="*/ 2735813 w 4564923"/>
                <a:gd name="csY110" fmla="*/ 846227 h 4734291"/>
                <a:gd name="csX111" fmla="*/ 2751843 w 4564923"/>
                <a:gd name="csY111" fmla="*/ 881857 h 4734291"/>
                <a:gd name="csX112" fmla="*/ 2826897 w 4564923"/>
                <a:gd name="csY112" fmla="*/ 974697 h 4734291"/>
                <a:gd name="csX113" fmla="*/ 2835450 w 4564923"/>
                <a:gd name="csY113" fmla="*/ 988858 h 4734291"/>
                <a:gd name="csX114" fmla="*/ 2845873 w 4564923"/>
                <a:gd name="csY114" fmla="*/ 943995 h 4734291"/>
                <a:gd name="csX115" fmla="*/ 2843437 w 4564923"/>
                <a:gd name="csY115" fmla="*/ 879421 h 4734291"/>
                <a:gd name="csX116" fmla="*/ 2849045 w 4564923"/>
                <a:gd name="csY116" fmla="*/ 854837 h 4734291"/>
                <a:gd name="csX117" fmla="*/ 2864339 w 4564923"/>
                <a:gd name="csY117" fmla="*/ 841696 h 4734291"/>
                <a:gd name="csX118" fmla="*/ 2865585 w 4564923"/>
                <a:gd name="csY118" fmla="*/ 775026 h 4734291"/>
                <a:gd name="csX119" fmla="*/ 2871249 w 4564923"/>
                <a:gd name="csY119" fmla="*/ 703144 h 4734291"/>
                <a:gd name="csX120" fmla="*/ 2861790 w 4564923"/>
                <a:gd name="csY120" fmla="*/ 649219 h 4734291"/>
                <a:gd name="csX121" fmla="*/ 2805825 w 4564923"/>
                <a:gd name="csY121" fmla="*/ 591441 h 4734291"/>
                <a:gd name="csX122" fmla="*/ 2780335 w 4564923"/>
                <a:gd name="csY122" fmla="*/ 413238 h 4734291"/>
                <a:gd name="csX123" fmla="*/ 2799764 w 4564923"/>
                <a:gd name="csY123" fmla="*/ 386955 h 4734291"/>
                <a:gd name="csX124" fmla="*/ 2829559 w 4564923"/>
                <a:gd name="csY124" fmla="*/ 370302 h 4734291"/>
                <a:gd name="csX125" fmla="*/ 3441827 w 4564923"/>
                <a:gd name="csY125" fmla="*/ 11404 h 4734291"/>
                <a:gd name="csX126" fmla="*/ 3514388 w 4564923"/>
                <a:gd name="csY126" fmla="*/ 7325 h 4734291"/>
                <a:gd name="csX127" fmla="*/ 3567861 w 4564923"/>
                <a:gd name="csY127" fmla="*/ 49242 h 4734291"/>
                <a:gd name="csX128" fmla="*/ 3625468 w 4564923"/>
                <a:gd name="csY128" fmla="*/ 145424 h 4734291"/>
                <a:gd name="csX129" fmla="*/ 3680130 w 4564923"/>
                <a:gd name="csY129" fmla="*/ 504549 h 4734291"/>
                <a:gd name="csX130" fmla="*/ 3610854 w 4564923"/>
                <a:gd name="csY130" fmla="*/ 671423 h 4734291"/>
                <a:gd name="csX131" fmla="*/ 3562423 w 4564923"/>
                <a:gd name="csY131" fmla="*/ 692551 h 4734291"/>
                <a:gd name="csX132" fmla="*/ 3218026 w 4564923"/>
                <a:gd name="csY132" fmla="*/ 670234 h 4734291"/>
                <a:gd name="csX133" fmla="*/ 3155490 w 4564923"/>
                <a:gd name="csY133" fmla="*/ 670064 h 4734291"/>
                <a:gd name="csX134" fmla="*/ 3178601 w 4564923"/>
                <a:gd name="csY134" fmla="*/ 738830 h 4734291"/>
                <a:gd name="csX135" fmla="*/ 3237568 w 4564923"/>
                <a:gd name="csY135" fmla="*/ 1048164 h 4734291"/>
                <a:gd name="csX136" fmla="*/ 3230147 w 4564923"/>
                <a:gd name="csY136" fmla="*/ 1275025 h 4734291"/>
                <a:gd name="csX137" fmla="*/ 3119918 w 4564923"/>
                <a:gd name="csY137" fmla="*/ 1500016 h 4734291"/>
                <a:gd name="csX138" fmla="*/ 3018298 w 4564923"/>
                <a:gd name="csY138" fmla="*/ 1587984 h 4734291"/>
                <a:gd name="csX139" fmla="*/ 3001418 w 4564923"/>
                <a:gd name="csY139" fmla="*/ 1597218 h 4734291"/>
                <a:gd name="csX140" fmla="*/ 2986180 w 4564923"/>
                <a:gd name="csY140" fmla="*/ 1533153 h 4734291"/>
                <a:gd name="csX141" fmla="*/ 2956329 w 4564923"/>
                <a:gd name="csY141" fmla="*/ 1412104 h 4734291"/>
                <a:gd name="csX142" fmla="*/ 2936900 w 4564923"/>
                <a:gd name="csY142" fmla="*/ 1394431 h 4734291"/>
                <a:gd name="csX143" fmla="*/ 2922172 w 4564923"/>
                <a:gd name="csY143" fmla="*/ 1416126 h 4734291"/>
                <a:gd name="csX144" fmla="*/ 2925175 w 4564923"/>
                <a:gd name="csY144" fmla="*/ 1435441 h 4734291"/>
                <a:gd name="csX145" fmla="*/ 2960407 w 4564923"/>
                <a:gd name="csY145" fmla="*/ 1595405 h 4734291"/>
                <a:gd name="csX146" fmla="*/ 2992695 w 4564923"/>
                <a:gd name="csY146" fmla="*/ 1847699 h 4734291"/>
                <a:gd name="csX147" fmla="*/ 3013143 w 4564923"/>
                <a:gd name="csY147" fmla="*/ 2148027 h 4734291"/>
                <a:gd name="csX148" fmla="*/ 3029230 w 4564923"/>
                <a:gd name="csY148" fmla="*/ 2539326 h 4734291"/>
                <a:gd name="csX149" fmla="*/ 3032232 w 4564923"/>
                <a:gd name="csY149" fmla="*/ 2558754 h 4734291"/>
                <a:gd name="csX150" fmla="*/ 3071204 w 4564923"/>
                <a:gd name="csY150" fmla="*/ 2538306 h 4734291"/>
                <a:gd name="csX151" fmla="*/ 3394246 w 4564923"/>
                <a:gd name="csY151" fmla="*/ 2471409 h 4734291"/>
                <a:gd name="csX152" fmla="*/ 3659285 w 4564923"/>
                <a:gd name="csY152" fmla="*/ 2592005 h 4734291"/>
                <a:gd name="csX153" fmla="*/ 3757393 w 4564923"/>
                <a:gd name="csY153" fmla="*/ 2763297 h 4734291"/>
                <a:gd name="csX154" fmla="*/ 3751049 w 4564923"/>
                <a:gd name="csY154" fmla="*/ 2925866 h 4734291"/>
                <a:gd name="csX155" fmla="*/ 3743571 w 4564923"/>
                <a:gd name="csY155" fmla="*/ 2959569 h 4734291"/>
                <a:gd name="csX156" fmla="*/ 3768835 w 4564923"/>
                <a:gd name="csY156" fmla="*/ 2944106 h 4734291"/>
                <a:gd name="csX157" fmla="*/ 3944149 w 4564923"/>
                <a:gd name="csY157" fmla="*/ 2901226 h 4734291"/>
                <a:gd name="csX158" fmla="*/ 4233205 w 4564923"/>
                <a:gd name="csY158" fmla="*/ 3123498 h 4734291"/>
                <a:gd name="csX159" fmla="*/ 4184207 w 4564923"/>
                <a:gd name="csY159" fmla="*/ 3491403 h 4734291"/>
                <a:gd name="csX160" fmla="*/ 4168800 w 4564923"/>
                <a:gd name="csY160" fmla="*/ 3513154 h 4734291"/>
                <a:gd name="csX161" fmla="*/ 4190042 w 4564923"/>
                <a:gd name="csY161" fmla="*/ 3515930 h 4734291"/>
                <a:gd name="csX162" fmla="*/ 4395321 w 4564923"/>
                <a:gd name="csY162" fmla="*/ 3568496 h 4734291"/>
                <a:gd name="csX163" fmla="*/ 4531267 w 4564923"/>
                <a:gd name="csY163" fmla="*/ 3687562 h 4734291"/>
                <a:gd name="csX164" fmla="*/ 4561232 w 4564923"/>
                <a:gd name="csY164" fmla="*/ 3740808 h 4734291"/>
                <a:gd name="csX165" fmla="*/ 4543049 w 4564923"/>
                <a:gd name="csY165" fmla="*/ 3777287 h 4734291"/>
                <a:gd name="csX166" fmla="*/ 4521071 w 4564923"/>
                <a:gd name="csY166" fmla="*/ 3777796 h 4734291"/>
                <a:gd name="csX167" fmla="*/ 3566161 w 4564923"/>
                <a:gd name="csY167" fmla="*/ 3775191 h 4734291"/>
                <a:gd name="csX168" fmla="*/ 3539029 w 4564923"/>
                <a:gd name="csY168" fmla="*/ 3775191 h 4734291"/>
                <a:gd name="csX169" fmla="*/ 3551038 w 4564923"/>
                <a:gd name="csY169" fmla="*/ 3802607 h 4734291"/>
                <a:gd name="csX170" fmla="*/ 3681773 w 4564923"/>
                <a:gd name="csY170" fmla="*/ 3965685 h 4734291"/>
                <a:gd name="csX171" fmla="*/ 3885862 w 4564923"/>
                <a:gd name="csY171" fmla="*/ 4125762 h 4734291"/>
                <a:gd name="csX172" fmla="*/ 4238133 w 4564923"/>
                <a:gd name="csY172" fmla="*/ 4386326 h 4734291"/>
                <a:gd name="csX173" fmla="*/ 4537781 w 4564923"/>
                <a:gd name="csY173" fmla="*/ 4734009 h 4734291"/>
                <a:gd name="csX174" fmla="*/ 311607 w 4564923"/>
                <a:gd name="csY174" fmla="*/ 4734009 h 4734291"/>
                <a:gd name="csX175" fmla="*/ 3996545 w 4564923"/>
                <a:gd name="csY175" fmla="*/ 4253325 h 4734291"/>
                <a:gd name="csX176" fmla="*/ 3721424 w 4564923"/>
                <a:gd name="csY176" fmla="*/ 4049123 h 4734291"/>
                <a:gd name="csX177" fmla="*/ 3618388 w 4564923"/>
                <a:gd name="csY177" fmla="*/ 3958888 h 4734291"/>
                <a:gd name="csX178" fmla="*/ 3489805 w 4564923"/>
                <a:gd name="csY178" fmla="*/ 3758821 h 4734291"/>
                <a:gd name="csX179" fmla="*/ 3441657 w 4564923"/>
                <a:gd name="csY179" fmla="*/ 3627972 h 4734291"/>
                <a:gd name="csX180" fmla="*/ 3198823 w 4564923"/>
                <a:gd name="csY180" fmla="*/ 3264542 h 4734291"/>
                <a:gd name="csX181" fmla="*/ 3006176 w 4564923"/>
                <a:gd name="csY181" fmla="*/ 3141115 h 4734291"/>
                <a:gd name="csX182" fmla="*/ 2983518 w 4564923"/>
                <a:gd name="csY182" fmla="*/ 3140378 h 4734291"/>
                <a:gd name="csX183" fmla="*/ 2909824 w 4564923"/>
                <a:gd name="csY183" fmla="*/ 3171816 h 4734291"/>
                <a:gd name="csX184" fmla="*/ 2854596 w 4564923"/>
                <a:gd name="csY184" fmla="*/ 3188469 h 4734291"/>
                <a:gd name="csX185" fmla="*/ 2858788 w 4564923"/>
                <a:gd name="csY185" fmla="*/ 3229989 h 4734291"/>
                <a:gd name="csX186" fmla="*/ 2877084 w 4564923"/>
                <a:gd name="csY186" fmla="*/ 3348149 h 4734291"/>
                <a:gd name="csX187" fmla="*/ 2854653 w 4564923"/>
                <a:gd name="csY187" fmla="*/ 3372960 h 4734291"/>
                <a:gd name="csX188" fmla="*/ 2796026 w 4564923"/>
                <a:gd name="csY188" fmla="*/ 3376641 h 4734291"/>
                <a:gd name="csX189" fmla="*/ 2846836 w 4564923"/>
                <a:gd name="csY189" fmla="*/ 3411308 h 4734291"/>
                <a:gd name="csX190" fmla="*/ 2935144 w 4564923"/>
                <a:gd name="csY190" fmla="*/ 3430793 h 4734291"/>
                <a:gd name="csX191" fmla="*/ 3059818 w 4564923"/>
                <a:gd name="csY191" fmla="*/ 3519951 h 4734291"/>
                <a:gd name="csX192" fmla="*/ 3081740 w 4564923"/>
                <a:gd name="csY192" fmla="*/ 3535982 h 4734291"/>
                <a:gd name="csX193" fmla="*/ 3188344 w 4564923"/>
                <a:gd name="csY193" fmla="*/ 3563115 h 4734291"/>
                <a:gd name="csX194" fmla="*/ 3208113 w 4564923"/>
                <a:gd name="csY194" fmla="*/ 3570591 h 4734291"/>
                <a:gd name="csX195" fmla="*/ 3199560 w 4564923"/>
                <a:gd name="csY195" fmla="*/ 3605031 h 4734291"/>
                <a:gd name="csX196" fmla="*/ 3179507 w 4564923"/>
                <a:gd name="csY196" fmla="*/ 3600160 h 4734291"/>
                <a:gd name="csX197" fmla="*/ 2863942 w 4564923"/>
                <a:gd name="csY197" fmla="*/ 3549860 h 4734291"/>
                <a:gd name="csX198" fmla="*/ 2677979 w 4564923"/>
                <a:gd name="csY198" fmla="*/ 3549860 h 4734291"/>
                <a:gd name="csX199" fmla="*/ 2397816 w 4564923"/>
                <a:gd name="csY199" fmla="*/ 3613585 h 4734291"/>
                <a:gd name="csX200" fmla="*/ 2366605 w 4564923"/>
                <a:gd name="csY200" fmla="*/ 3629162 h 4734291"/>
                <a:gd name="csX201" fmla="*/ 2510878 w 4564923"/>
                <a:gd name="csY201" fmla="*/ 3730442 h 4734291"/>
                <a:gd name="csX202" fmla="*/ 2480177 w 4564923"/>
                <a:gd name="csY202" fmla="*/ 3756385 h 4734291"/>
                <a:gd name="csX203" fmla="*/ 2457179 w 4564923"/>
                <a:gd name="csY203" fmla="*/ 3739392 h 4734291"/>
                <a:gd name="csX204" fmla="*/ 2059367 w 4564923"/>
                <a:gd name="csY204" fmla="*/ 3552579 h 4734291"/>
                <a:gd name="csX205" fmla="*/ 1791836 w 4564923"/>
                <a:gd name="csY205" fmla="*/ 3535189 h 4734291"/>
                <a:gd name="csX206" fmla="*/ 1696220 w 4564923"/>
                <a:gd name="csY206" fmla="*/ 3552466 h 4734291"/>
                <a:gd name="csX207" fmla="*/ 1682456 w 4564923"/>
                <a:gd name="csY207" fmla="*/ 3522897 h 4734291"/>
                <a:gd name="csX208" fmla="*/ 1885639 w 4564923"/>
                <a:gd name="csY208" fmla="*/ 3492082 h 4734291"/>
                <a:gd name="csX209" fmla="*/ 1885639 w 4564923"/>
                <a:gd name="csY209" fmla="*/ 3389386 h 4734291"/>
                <a:gd name="csX210" fmla="*/ 1859865 w 4564923"/>
                <a:gd name="csY210" fmla="*/ 3387857 h 4734291"/>
                <a:gd name="csX211" fmla="*/ 1824689 w 4564923"/>
                <a:gd name="csY211" fmla="*/ 3351661 h 4734291"/>
                <a:gd name="csX212" fmla="*/ 1828711 w 4564923"/>
                <a:gd name="csY212" fmla="*/ 3234238 h 4734291"/>
                <a:gd name="csX213" fmla="*/ 1828711 w 4564923"/>
                <a:gd name="csY213" fmla="*/ 3202970 h 4734291"/>
                <a:gd name="csX214" fmla="*/ 1801465 w 4564923"/>
                <a:gd name="csY214" fmla="*/ 3201611 h 4734291"/>
                <a:gd name="csX215" fmla="*/ 1723466 w 4564923"/>
                <a:gd name="csY215" fmla="*/ 3195436 h 4734291"/>
                <a:gd name="csX216" fmla="*/ 1642748 w 4564923"/>
                <a:gd name="csY216" fmla="*/ 3157201 h 4734291"/>
                <a:gd name="csX217" fmla="*/ 1616068 w 4564923"/>
                <a:gd name="csY217" fmla="*/ 3170343 h 4734291"/>
                <a:gd name="csX218" fmla="*/ 1318063 w 4564923"/>
                <a:gd name="csY218" fmla="*/ 3391199 h 4734291"/>
                <a:gd name="csX219" fmla="*/ 1184892 w 4564923"/>
                <a:gd name="csY219" fmla="*/ 3568835 h 4734291"/>
                <a:gd name="csX220" fmla="*/ 1051948 w 4564923"/>
                <a:gd name="csY220" fmla="*/ 3846619 h 4734291"/>
                <a:gd name="csX221" fmla="*/ 1050702 w 4564923"/>
                <a:gd name="csY221" fmla="*/ 4152215 h 4734291"/>
                <a:gd name="csX222" fmla="*/ 1111934 w 4564923"/>
                <a:gd name="csY222" fmla="*/ 4245565 h 4734291"/>
                <a:gd name="csX223" fmla="*/ 1270142 w 4564923"/>
                <a:gd name="csY223" fmla="*/ 4267486 h 4734291"/>
                <a:gd name="csX224" fmla="*/ 1353749 w 4564923"/>
                <a:gd name="csY224" fmla="*/ 4196964 h 4734291"/>
                <a:gd name="csX225" fmla="*/ 1426933 w 4564923"/>
                <a:gd name="csY225" fmla="*/ 4075802 h 4734291"/>
                <a:gd name="csX226" fmla="*/ 1471002 w 4564923"/>
                <a:gd name="csY226" fmla="*/ 3966988 h 4734291"/>
                <a:gd name="csX227" fmla="*/ 1479952 w 4564923"/>
                <a:gd name="csY227" fmla="*/ 3929037 h 4734291"/>
                <a:gd name="csX228" fmla="*/ 1486863 w 4564923"/>
                <a:gd name="csY228" fmla="*/ 3900544 h 4734291"/>
                <a:gd name="csX229" fmla="*/ 1514222 w 4564923"/>
                <a:gd name="csY229" fmla="*/ 3878057 h 4734291"/>
                <a:gd name="csX230" fmla="*/ 1529119 w 4564923"/>
                <a:gd name="csY230" fmla="*/ 3911873 h 4734291"/>
                <a:gd name="csX231" fmla="*/ 1523851 w 4564923"/>
                <a:gd name="csY231" fmla="*/ 3930679 h 4734291"/>
                <a:gd name="csX232" fmla="*/ 1512070 w 4564923"/>
                <a:gd name="csY232" fmla="*/ 4012474 h 4734291"/>
                <a:gd name="csX233" fmla="*/ 1555232 w 4564923"/>
                <a:gd name="csY233" fmla="*/ 4234576 h 4734291"/>
                <a:gd name="csX234" fmla="*/ 1608591 w 4564923"/>
                <a:gd name="csY234" fmla="*/ 4321808 h 4734291"/>
                <a:gd name="csX235" fmla="*/ 1831487 w 4564923"/>
                <a:gd name="csY235" fmla="*/ 4345542 h 4734291"/>
                <a:gd name="csX236" fmla="*/ 1913734 w 4564923"/>
                <a:gd name="csY236" fmla="*/ 4252815 h 4734291"/>
                <a:gd name="csX237" fmla="*/ 1986239 w 4564923"/>
                <a:gd name="csY237" fmla="*/ 4028730 h 4734291"/>
                <a:gd name="csX238" fmla="*/ 1986692 w 4564923"/>
                <a:gd name="csY238" fmla="*/ 3901961 h 4734291"/>
                <a:gd name="csX239" fmla="*/ 1986919 w 4564923"/>
                <a:gd name="csY239" fmla="*/ 3880039 h 4734291"/>
                <a:gd name="csX240" fmla="*/ 2005158 w 4564923"/>
                <a:gd name="csY240" fmla="*/ 3864009 h 4734291"/>
                <a:gd name="csX241" fmla="*/ 2023398 w 4564923"/>
                <a:gd name="csY241" fmla="*/ 3877207 h 4734291"/>
                <a:gd name="csX242" fmla="*/ 2028099 w 4564923"/>
                <a:gd name="csY242" fmla="*/ 3900941 h 4734291"/>
                <a:gd name="csX243" fmla="*/ 2064748 w 4564923"/>
                <a:gd name="csY243" fmla="*/ 4039720 h 4734291"/>
                <a:gd name="csX244" fmla="*/ 2431236 w 4564923"/>
                <a:gd name="csY244" fmla="*/ 4388479 h 4734291"/>
                <a:gd name="csX245" fmla="*/ 2709756 w 4564923"/>
                <a:gd name="csY245" fmla="*/ 4390971 h 4734291"/>
                <a:gd name="csX246" fmla="*/ 2787926 w 4564923"/>
                <a:gd name="csY246" fmla="*/ 4351433 h 4734291"/>
                <a:gd name="csX247" fmla="*/ 2887563 w 4564923"/>
                <a:gd name="csY247" fmla="*/ 4115170 h 4734291"/>
                <a:gd name="csX248" fmla="*/ 2876970 w 4564923"/>
                <a:gd name="csY248" fmla="*/ 4091096 h 4734291"/>
                <a:gd name="csX249" fmla="*/ 2826727 w 4564923"/>
                <a:gd name="csY249" fmla="*/ 4007206 h 4734291"/>
                <a:gd name="csX250" fmla="*/ 2812056 w 4564923"/>
                <a:gd name="csY250" fmla="*/ 3963420 h 4734291"/>
                <a:gd name="csX251" fmla="*/ 2824631 w 4564923"/>
                <a:gd name="csY251" fmla="*/ 3933738 h 4734291"/>
                <a:gd name="csX252" fmla="*/ 2856578 w 4564923"/>
                <a:gd name="csY252" fmla="*/ 3936457 h 4734291"/>
                <a:gd name="csX253" fmla="*/ 2887393 w 4564923"/>
                <a:gd name="csY253" fmla="*/ 3973672 h 4734291"/>
                <a:gd name="csX254" fmla="*/ 2921266 w 4564923"/>
                <a:gd name="csY254" fmla="*/ 4075405 h 4734291"/>
                <a:gd name="csX255" fmla="*/ 2931066 w 4564923"/>
                <a:gd name="csY255" fmla="*/ 4099819 h 4734291"/>
                <a:gd name="csX256" fmla="*/ 3080040 w 4564923"/>
                <a:gd name="csY256" fmla="*/ 4257857 h 4734291"/>
                <a:gd name="csX257" fmla="*/ 3301406 w 4564923"/>
                <a:gd name="csY257" fmla="*/ 4354945 h 4734291"/>
                <a:gd name="csX258" fmla="*/ 3403026 w 4564923"/>
                <a:gd name="csY258" fmla="*/ 4347695 h 4734291"/>
                <a:gd name="csX259" fmla="*/ 3490598 w 4564923"/>
                <a:gd name="csY259" fmla="*/ 4242733 h 4734291"/>
                <a:gd name="csX260" fmla="*/ 3482158 w 4564923"/>
                <a:gd name="csY260" fmla="*/ 4146041 h 4734291"/>
                <a:gd name="csX261" fmla="*/ 3381784 w 4564923"/>
                <a:gd name="csY261" fmla="*/ 3957076 h 4734291"/>
                <a:gd name="csX262" fmla="*/ 3373684 w 4564923"/>
                <a:gd name="csY262" fmla="*/ 3945237 h 4734291"/>
                <a:gd name="csX263" fmla="*/ 3378556 w 4564923"/>
                <a:gd name="csY263" fmla="*/ 3923202 h 4734291"/>
                <a:gd name="csX264" fmla="*/ 3400590 w 4564923"/>
                <a:gd name="csY264" fmla="*/ 3921786 h 4734291"/>
                <a:gd name="csX265" fmla="*/ 3417980 w 4564923"/>
                <a:gd name="csY265" fmla="*/ 3938836 h 4734291"/>
                <a:gd name="csX266" fmla="*/ 3597486 w 4564923"/>
                <a:gd name="csY266" fmla="*/ 4118852 h 4734291"/>
                <a:gd name="csX267" fmla="*/ 3715193 w 4564923"/>
                <a:gd name="csY267" fmla="*/ 4202175 h 4734291"/>
                <a:gd name="csX268" fmla="*/ 4005325 w 4564923"/>
                <a:gd name="csY268" fmla="*/ 4274227 h 4734291"/>
                <a:gd name="csX269" fmla="*/ 4014898 w 4564923"/>
                <a:gd name="csY269" fmla="*/ 4273151 h 4734291"/>
                <a:gd name="csX270" fmla="*/ 4017446 w 4564923"/>
                <a:gd name="csY270" fmla="*/ 4268563 h 4734291"/>
                <a:gd name="csX271" fmla="*/ 3996658 w 4564923"/>
                <a:gd name="csY271" fmla="*/ 4253155 h 4734291"/>
                <a:gd name="csX272" fmla="*/ 3036311 w 4564923"/>
                <a:gd name="csY272" fmla="*/ 3112622 h 4734291"/>
                <a:gd name="csX273" fmla="*/ 3295628 w 4564923"/>
                <a:gd name="csY273" fmla="*/ 3312180 h 4734291"/>
                <a:gd name="csX274" fmla="*/ 3497792 w 4564923"/>
                <a:gd name="csY274" fmla="*/ 3669889 h 4734291"/>
                <a:gd name="csX275" fmla="*/ 3518637 w 4564923"/>
                <a:gd name="csY275" fmla="*/ 3727383 h 4734291"/>
                <a:gd name="csX276" fmla="*/ 3523225 w 4564923"/>
                <a:gd name="csY276" fmla="*/ 3736729 h 4734291"/>
                <a:gd name="csX277" fmla="*/ 4516143 w 4564923"/>
                <a:gd name="csY277" fmla="*/ 3736729 h 4734291"/>
                <a:gd name="csX278" fmla="*/ 4508949 w 4564923"/>
                <a:gd name="csY278" fmla="*/ 3719962 h 4734291"/>
                <a:gd name="csX279" fmla="*/ 4389260 w 4564923"/>
                <a:gd name="csY279" fmla="*/ 3608260 h 4734291"/>
                <a:gd name="csX280" fmla="*/ 4220970 w 4564923"/>
                <a:gd name="csY280" fmla="*/ 3559093 h 4734291"/>
                <a:gd name="csX281" fmla="*/ 4104282 w 4564923"/>
                <a:gd name="csY281" fmla="*/ 3558130 h 4734291"/>
                <a:gd name="csX282" fmla="*/ 4082701 w 4564923"/>
                <a:gd name="csY282" fmla="*/ 3546178 h 4734291"/>
                <a:gd name="csX283" fmla="*/ 4091254 w 4564923"/>
                <a:gd name="csY283" fmla="*/ 3523067 h 4734291"/>
                <a:gd name="csX284" fmla="*/ 4217174 w 4564923"/>
                <a:gd name="csY284" fmla="*/ 3296603 h 4734291"/>
                <a:gd name="csX285" fmla="*/ 4123258 w 4564923"/>
                <a:gd name="csY285" fmla="*/ 3024937 h 4734291"/>
                <a:gd name="csX286" fmla="*/ 3964937 w 4564923"/>
                <a:gd name="csY286" fmla="*/ 2942463 h 4734291"/>
                <a:gd name="csX287" fmla="*/ 3760508 w 4564923"/>
                <a:gd name="csY287" fmla="*/ 2996615 h 4734291"/>
                <a:gd name="csX288" fmla="*/ 3730147 w 4564923"/>
                <a:gd name="csY288" fmla="*/ 3021312 h 4734291"/>
                <a:gd name="csX289" fmla="*/ 3702787 w 4564923"/>
                <a:gd name="csY289" fmla="*/ 3024484 h 4734291"/>
                <a:gd name="csX290" fmla="*/ 3692705 w 4564923"/>
                <a:gd name="csY290" fmla="*/ 2996615 h 4734291"/>
                <a:gd name="csX291" fmla="*/ 3707319 w 4564923"/>
                <a:gd name="csY291" fmla="*/ 2942293 h 4734291"/>
                <a:gd name="csX292" fmla="*/ 3723463 w 4564923"/>
                <a:gd name="csY292" fmla="*/ 2797227 h 4734291"/>
                <a:gd name="csX293" fmla="*/ 3628017 w 4564923"/>
                <a:gd name="csY293" fmla="*/ 2615342 h 4734291"/>
                <a:gd name="csX294" fmla="*/ 3397532 w 4564923"/>
                <a:gd name="csY294" fmla="*/ 2510947 h 4734291"/>
                <a:gd name="csX295" fmla="*/ 3150789 w 4564923"/>
                <a:gd name="csY295" fmla="*/ 2544084 h 4734291"/>
                <a:gd name="csX296" fmla="*/ 3035348 w 4564923"/>
                <a:gd name="csY296" fmla="*/ 2602767 h 4734291"/>
                <a:gd name="csX297" fmla="*/ 3035461 w 4564923"/>
                <a:gd name="csY297" fmla="*/ 2647063 h 4734291"/>
                <a:gd name="csX298" fmla="*/ 3046110 w 4564923"/>
                <a:gd name="csY298" fmla="*/ 2862141 h 4734291"/>
                <a:gd name="csX299" fmla="*/ 3015126 w 4564923"/>
                <a:gd name="csY299" fmla="*/ 3096026 h 4734291"/>
                <a:gd name="csX300" fmla="*/ 3015579 w 4564923"/>
                <a:gd name="csY300" fmla="*/ 3102256 h 4734291"/>
                <a:gd name="csX301" fmla="*/ 3036424 w 4564923"/>
                <a:gd name="csY301" fmla="*/ 3112566 h 4734291"/>
                <a:gd name="csX302" fmla="*/ 1338625 w 4564923"/>
                <a:gd name="csY302" fmla="*/ 1846452 h 4734291"/>
                <a:gd name="csX303" fmla="*/ 1349387 w 4564923"/>
                <a:gd name="csY303" fmla="*/ 1813146 h 4734291"/>
                <a:gd name="csX304" fmla="*/ 1528383 w 4564923"/>
                <a:gd name="csY304" fmla="*/ 1353420 h 4734291"/>
                <a:gd name="csX305" fmla="*/ 1742045 w 4564923"/>
                <a:gd name="csY305" fmla="*/ 1017293 h 4734291"/>
                <a:gd name="csX306" fmla="*/ 1758585 w 4564923"/>
                <a:gd name="csY306" fmla="*/ 995315 h 4734291"/>
                <a:gd name="csX307" fmla="*/ 1749862 w 4564923"/>
                <a:gd name="csY307" fmla="*/ 988801 h 4734291"/>
                <a:gd name="csX308" fmla="*/ 1425744 w 4564923"/>
                <a:gd name="csY308" fmla="*/ 864184 h 4734291"/>
                <a:gd name="csX309" fmla="*/ 1392947 w 4564923"/>
                <a:gd name="csY309" fmla="*/ 854441 h 4734291"/>
                <a:gd name="csX310" fmla="*/ 1357657 w 4564923"/>
                <a:gd name="csY310" fmla="*/ 865260 h 4734291"/>
                <a:gd name="csX311" fmla="*/ 1326503 w 4564923"/>
                <a:gd name="csY311" fmla="*/ 991463 h 4734291"/>
                <a:gd name="csX312" fmla="*/ 1329958 w 4564923"/>
                <a:gd name="csY312" fmla="*/ 1015594 h 4734291"/>
                <a:gd name="csX313" fmla="*/ 1298124 w 4564923"/>
                <a:gd name="csY313" fmla="*/ 1036609 h 4734291"/>
                <a:gd name="csX314" fmla="*/ 1279148 w 4564923"/>
                <a:gd name="csY314" fmla="*/ 1025450 h 4734291"/>
                <a:gd name="csX315" fmla="*/ 1091882 w 4564923"/>
                <a:gd name="csY315" fmla="*/ 957760 h 4734291"/>
                <a:gd name="csX316" fmla="*/ 909657 w 4564923"/>
                <a:gd name="csY316" fmla="*/ 991633 h 4734291"/>
                <a:gd name="csX317" fmla="*/ 737855 w 4564923"/>
                <a:gd name="csY317" fmla="*/ 1148425 h 4734291"/>
                <a:gd name="csX318" fmla="*/ 744369 w 4564923"/>
                <a:gd name="csY318" fmla="*/ 1429947 h 4734291"/>
                <a:gd name="csX319" fmla="*/ 752526 w 4564923"/>
                <a:gd name="csY319" fmla="*/ 1442125 h 4734291"/>
                <a:gd name="csX320" fmla="*/ 743293 w 4564923"/>
                <a:gd name="csY320" fmla="*/ 1482400 h 4734291"/>
                <a:gd name="csX321" fmla="*/ 701660 w 4564923"/>
                <a:gd name="csY321" fmla="*/ 1502791 h 4734291"/>
                <a:gd name="csX322" fmla="*/ 471854 w 4564923"/>
                <a:gd name="csY322" fmla="*/ 1593592 h 4734291"/>
                <a:gd name="csX323" fmla="*/ 85143 w 4564923"/>
                <a:gd name="csY323" fmla="*/ 1802383 h 4734291"/>
                <a:gd name="csX324" fmla="*/ 70189 w 4564923"/>
                <a:gd name="csY324" fmla="*/ 1814788 h 4734291"/>
                <a:gd name="csX325" fmla="*/ 1338511 w 4564923"/>
                <a:gd name="csY325" fmla="*/ 1846509 h 4734291"/>
                <a:gd name="csX326" fmla="*/ 2426705 w 4564923"/>
                <a:gd name="csY326" fmla="*/ 810541 h 4734291"/>
                <a:gd name="csX327" fmla="*/ 2411184 w 4564923"/>
                <a:gd name="csY327" fmla="*/ 800515 h 4734291"/>
                <a:gd name="csX328" fmla="*/ 2359072 w 4564923"/>
                <a:gd name="csY328" fmla="*/ 773496 h 4734291"/>
                <a:gd name="csX329" fmla="*/ 2344457 w 4564923"/>
                <a:gd name="csY329" fmla="*/ 764660 h 4734291"/>
                <a:gd name="csX330" fmla="*/ 2335451 w 4564923"/>
                <a:gd name="csY330" fmla="*/ 739510 h 4734291"/>
                <a:gd name="csX331" fmla="*/ 2362923 w 4564923"/>
                <a:gd name="csY331" fmla="*/ 732995 h 4734291"/>
                <a:gd name="csX332" fmla="*/ 2393341 w 4564923"/>
                <a:gd name="csY332" fmla="*/ 748629 h 4734291"/>
                <a:gd name="csX333" fmla="*/ 2460182 w 4564923"/>
                <a:gd name="csY333" fmla="*/ 778594 h 4734291"/>
                <a:gd name="csX334" fmla="*/ 2646088 w 4564923"/>
                <a:gd name="csY334" fmla="*/ 690342 h 4734291"/>
                <a:gd name="csX335" fmla="*/ 2648977 w 4564923"/>
                <a:gd name="csY335" fmla="*/ 677881 h 4734291"/>
                <a:gd name="csX336" fmla="*/ 2571828 w 4564923"/>
                <a:gd name="csY336" fmla="*/ 644630 h 4734291"/>
                <a:gd name="csX337" fmla="*/ 2540277 w 4564923"/>
                <a:gd name="csY337" fmla="*/ 621973 h 4734291"/>
                <a:gd name="csX338" fmla="*/ 2532573 w 4564923"/>
                <a:gd name="csY338" fmla="*/ 598125 h 4734291"/>
                <a:gd name="csX339" fmla="*/ 2556590 w 4564923"/>
                <a:gd name="csY339" fmla="*/ 585664 h 4734291"/>
                <a:gd name="csX340" fmla="*/ 2588198 w 4564923"/>
                <a:gd name="csY340" fmla="*/ 589176 h 4734291"/>
                <a:gd name="csX341" fmla="*/ 2662402 w 4564923"/>
                <a:gd name="csY341" fmla="*/ 589346 h 4734291"/>
                <a:gd name="csX342" fmla="*/ 2664214 w 4564923"/>
                <a:gd name="csY342" fmla="*/ 562270 h 4734291"/>
                <a:gd name="csX343" fmla="*/ 2698258 w 4564923"/>
                <a:gd name="csY343" fmla="*/ 528906 h 4734291"/>
                <a:gd name="csX344" fmla="*/ 2722445 w 4564923"/>
                <a:gd name="csY344" fmla="*/ 526074 h 4734291"/>
                <a:gd name="csX345" fmla="*/ 2726920 w 4564923"/>
                <a:gd name="csY345" fmla="*/ 519900 h 4734291"/>
                <a:gd name="csX346" fmla="*/ 2692763 w 4564923"/>
                <a:gd name="csY346" fmla="*/ 508741 h 4734291"/>
                <a:gd name="csX347" fmla="*/ 2653056 w 4564923"/>
                <a:gd name="csY347" fmla="*/ 468637 h 4734291"/>
                <a:gd name="csX348" fmla="*/ 2637139 w 4564923"/>
                <a:gd name="csY348" fmla="*/ 414824 h 4734291"/>
                <a:gd name="csX349" fmla="*/ 2564237 w 4564923"/>
                <a:gd name="csY349" fmla="*/ 352856 h 4734291"/>
                <a:gd name="csX350" fmla="*/ 2397816 w 4564923"/>
                <a:gd name="csY350" fmla="*/ 404459 h 4734291"/>
                <a:gd name="csX351" fmla="*/ 2326161 w 4564923"/>
                <a:gd name="csY351" fmla="*/ 478096 h 4734291"/>
                <a:gd name="csX352" fmla="*/ 2287870 w 4564923"/>
                <a:gd name="csY352" fmla="*/ 508288 h 4734291"/>
                <a:gd name="csX353" fmla="*/ 2251504 w 4564923"/>
                <a:gd name="csY353" fmla="*/ 504889 h 4734291"/>
                <a:gd name="csX354" fmla="*/ 2192537 w 4564923"/>
                <a:gd name="csY354" fmla="*/ 488972 h 4734291"/>
                <a:gd name="csX355" fmla="*/ 2149544 w 4564923"/>
                <a:gd name="csY355" fmla="*/ 527603 h 4734291"/>
                <a:gd name="csX356" fmla="*/ 2169200 w 4564923"/>
                <a:gd name="csY356" fmla="*/ 581812 h 4734291"/>
                <a:gd name="csX357" fmla="*/ 2240572 w 4564923"/>
                <a:gd name="csY357" fmla="*/ 590082 h 4734291"/>
                <a:gd name="csX358" fmla="*/ 2248955 w 4564923"/>
                <a:gd name="csY358" fmla="*/ 585041 h 4734291"/>
                <a:gd name="csX359" fmla="*/ 2296197 w 4564923"/>
                <a:gd name="csY359" fmla="*/ 604866 h 4734291"/>
                <a:gd name="csX360" fmla="*/ 2236550 w 4564923"/>
                <a:gd name="csY360" fmla="*/ 808332 h 4734291"/>
                <a:gd name="csX361" fmla="*/ 2233378 w 4564923"/>
                <a:gd name="csY361" fmla="*/ 815073 h 4734291"/>
                <a:gd name="csX362" fmla="*/ 2426762 w 4564923"/>
                <a:gd name="csY362" fmla="*/ 810541 h 4734291"/>
                <a:gd name="csX363" fmla="*/ 2960294 w 4564923"/>
                <a:gd name="csY363" fmla="*/ 609114 h 4734291"/>
                <a:gd name="csX364" fmla="*/ 2982159 w 4564923"/>
                <a:gd name="csY364" fmla="*/ 616931 h 4734291"/>
                <a:gd name="csX365" fmla="*/ 3101735 w 4564923"/>
                <a:gd name="csY365" fmla="*/ 625201 h 4734291"/>
                <a:gd name="csX366" fmla="*/ 3485047 w 4564923"/>
                <a:gd name="csY366" fmla="*/ 648879 h 4734291"/>
                <a:gd name="csX367" fmla="*/ 3502890 w 4564923"/>
                <a:gd name="csY367" fmla="*/ 648879 h 4734291"/>
                <a:gd name="csX368" fmla="*/ 3385410 w 4564923"/>
                <a:gd name="csY368" fmla="*/ 414428 h 4734291"/>
                <a:gd name="csX369" fmla="*/ 2905349 w 4564923"/>
                <a:gd name="csY369" fmla="*/ 505569 h 4734291"/>
                <a:gd name="csX370" fmla="*/ 2960294 w 4564923"/>
                <a:gd name="csY370" fmla="*/ 609114 h 4734291"/>
                <a:gd name="csX371" fmla="*/ 3365754 w 4564923"/>
                <a:gd name="csY371" fmla="*/ 233676 h 4734291"/>
                <a:gd name="csX372" fmla="*/ 3386033 w 4564923"/>
                <a:gd name="csY372" fmla="*/ 89799 h 4734291"/>
                <a:gd name="csX373" fmla="*/ 2902970 w 4564923"/>
                <a:gd name="csY373" fmla="*/ 371888 h 4734291"/>
                <a:gd name="csX374" fmla="*/ 2899232 w 4564923"/>
                <a:gd name="csY374" fmla="*/ 467390 h 4734291"/>
                <a:gd name="csX375" fmla="*/ 3374704 w 4564923"/>
                <a:gd name="csY375" fmla="*/ 377156 h 4734291"/>
                <a:gd name="csX376" fmla="*/ 3365811 w 4564923"/>
                <a:gd name="csY376" fmla="*/ 233676 h 4734291"/>
                <a:gd name="csX377" fmla="*/ 1830071 w 4564923"/>
                <a:gd name="csY377" fmla="*/ 691419 h 4734291"/>
                <a:gd name="csX378" fmla="*/ 1564012 w 4564923"/>
                <a:gd name="csY378" fmla="*/ 569577 h 4734291"/>
                <a:gd name="csX379" fmla="*/ 1525664 w 4564923"/>
                <a:gd name="csY379" fmla="*/ 715549 h 4734291"/>
                <a:gd name="csX380" fmla="*/ 1499834 w 4564923"/>
                <a:gd name="csY380" fmla="*/ 829801 h 4734291"/>
                <a:gd name="csX381" fmla="*/ 1511220 w 4564923"/>
                <a:gd name="csY381" fmla="*/ 852402 h 4734291"/>
                <a:gd name="csX382" fmla="*/ 1733832 w 4564923"/>
                <a:gd name="csY382" fmla="*/ 940144 h 4734291"/>
                <a:gd name="csX383" fmla="*/ 1740346 w 4564923"/>
                <a:gd name="csY383" fmla="*/ 941730 h 4734291"/>
                <a:gd name="csX384" fmla="*/ 1830014 w 4564923"/>
                <a:gd name="csY384" fmla="*/ 691475 h 4734291"/>
                <a:gd name="csX385" fmla="*/ 2272576 w 4564923"/>
                <a:gd name="csY385" fmla="*/ 3206765 h 4734291"/>
                <a:gd name="csX386" fmla="*/ 2270707 w 4564923"/>
                <a:gd name="csY386" fmla="*/ 3229706 h 4734291"/>
                <a:gd name="csX387" fmla="*/ 2268781 w 4564923"/>
                <a:gd name="csY387" fmla="*/ 3352115 h 4734291"/>
                <a:gd name="csX388" fmla="*/ 2268327 w 4564923"/>
                <a:gd name="csY388" fmla="*/ 3369221 h 4734291"/>
                <a:gd name="csX389" fmla="*/ 2232642 w 4564923"/>
                <a:gd name="csY389" fmla="*/ 3402585 h 4734291"/>
                <a:gd name="csX390" fmla="*/ 2216668 w 4564923"/>
                <a:gd name="csY390" fmla="*/ 3402471 h 4734291"/>
                <a:gd name="csX391" fmla="*/ 2228053 w 4564923"/>
                <a:gd name="csY391" fmla="*/ 3416009 h 4734291"/>
                <a:gd name="csX392" fmla="*/ 2278240 w 4564923"/>
                <a:gd name="csY392" fmla="*/ 3440649 h 4734291"/>
                <a:gd name="csX393" fmla="*/ 2356976 w 4564923"/>
                <a:gd name="csY393" fmla="*/ 3467329 h 4734291"/>
                <a:gd name="csX394" fmla="*/ 2445737 w 4564923"/>
                <a:gd name="csY394" fmla="*/ 3543119 h 4734291"/>
                <a:gd name="csX395" fmla="*/ 2449589 w 4564923"/>
                <a:gd name="csY395" fmla="*/ 3549180 h 4734291"/>
                <a:gd name="csX396" fmla="*/ 2451685 w 4564923"/>
                <a:gd name="csY396" fmla="*/ 3550370 h 4734291"/>
                <a:gd name="csX397" fmla="*/ 2452421 w 4564923"/>
                <a:gd name="csY397" fmla="*/ 3397373 h 4734291"/>
                <a:gd name="csX398" fmla="*/ 2434125 w 4564923"/>
                <a:gd name="csY398" fmla="*/ 3396467 h 4734291"/>
                <a:gd name="csX399" fmla="*/ 2397590 w 4564923"/>
                <a:gd name="csY399" fmla="*/ 3361347 h 4734291"/>
                <a:gd name="csX400" fmla="*/ 2392718 w 4564923"/>
                <a:gd name="csY400" fmla="*/ 3231689 h 4734291"/>
                <a:gd name="csX401" fmla="*/ 2384618 w 4564923"/>
                <a:gd name="csY401" fmla="*/ 3205123 h 4734291"/>
                <a:gd name="csX402" fmla="*/ 2381956 w 4564923"/>
                <a:gd name="csY402" fmla="*/ 3188979 h 4734291"/>
                <a:gd name="csX403" fmla="*/ 2373289 w 4564923"/>
                <a:gd name="csY403" fmla="*/ 3005678 h 4734291"/>
                <a:gd name="csX404" fmla="*/ 2358902 w 4564923"/>
                <a:gd name="csY404" fmla="*/ 2668248 h 4734291"/>
                <a:gd name="csX405" fmla="*/ 2348762 w 4564923"/>
                <a:gd name="csY405" fmla="*/ 2435950 h 4734291"/>
                <a:gd name="csX406" fmla="*/ 2341852 w 4564923"/>
                <a:gd name="csY406" fmla="*/ 2405532 h 4734291"/>
                <a:gd name="csX407" fmla="*/ 2309791 w 4564923"/>
                <a:gd name="csY407" fmla="*/ 2407004 h 4734291"/>
                <a:gd name="csX408" fmla="*/ 2304636 w 4564923"/>
                <a:gd name="csY408" fmla="*/ 2440311 h 4734291"/>
                <a:gd name="csX409" fmla="*/ 2310811 w 4564923"/>
                <a:gd name="csY409" fmla="*/ 2587020 h 4734291"/>
                <a:gd name="csX410" fmla="*/ 2319477 w 4564923"/>
                <a:gd name="csY410" fmla="*/ 2755650 h 4734291"/>
                <a:gd name="csX411" fmla="*/ 2333865 w 4564923"/>
                <a:gd name="csY411" fmla="*/ 3056318 h 4734291"/>
                <a:gd name="csX412" fmla="*/ 2340606 w 4564923"/>
                <a:gd name="csY412" fmla="*/ 3206652 h 4734291"/>
                <a:gd name="csX413" fmla="*/ 2272632 w 4564923"/>
                <a:gd name="csY413" fmla="*/ 3206652 h 4734291"/>
                <a:gd name="csX414" fmla="*/ 1231340 w 4564923"/>
                <a:gd name="csY414" fmla="*/ 780293 h 4734291"/>
                <a:gd name="csX415" fmla="*/ 1461146 w 4564923"/>
                <a:gd name="csY415" fmla="*/ 830650 h 4734291"/>
                <a:gd name="csX416" fmla="*/ 1525154 w 4564923"/>
                <a:gd name="csY416" fmla="*/ 558304 h 4734291"/>
                <a:gd name="csX417" fmla="*/ 1226866 w 4564923"/>
                <a:gd name="csY417" fmla="*/ 522732 h 4734291"/>
                <a:gd name="csX418" fmla="*/ 1231340 w 4564923"/>
                <a:gd name="csY418" fmla="*/ 780350 h 4734291"/>
                <a:gd name="csX419" fmla="*/ 863209 w 4564923"/>
                <a:gd name="csY419" fmla="*/ 556945 h 4734291"/>
                <a:gd name="csX420" fmla="*/ 908638 w 4564923"/>
                <a:gd name="csY420" fmla="*/ 793435 h 4734291"/>
                <a:gd name="csX421" fmla="*/ 1190387 w 4564923"/>
                <a:gd name="csY421" fmla="*/ 781483 h 4734291"/>
                <a:gd name="csX422" fmla="*/ 1183419 w 4564923"/>
                <a:gd name="csY422" fmla="*/ 523242 h 4734291"/>
                <a:gd name="csX423" fmla="*/ 863209 w 4564923"/>
                <a:gd name="csY423" fmla="*/ 556945 h 4734291"/>
                <a:gd name="csX424" fmla="*/ 603268 w 4564923"/>
                <a:gd name="csY424" fmla="*/ 862258 h 4734291"/>
                <a:gd name="csX425" fmla="*/ 872442 w 4564923"/>
                <a:gd name="csY425" fmla="*/ 800855 h 4734291"/>
                <a:gd name="csX426" fmla="*/ 819083 w 4564923"/>
                <a:gd name="csY426" fmla="*/ 563063 h 4734291"/>
                <a:gd name="csX427" fmla="*/ 540733 w 4564923"/>
                <a:gd name="csY427" fmla="*/ 599598 h 4734291"/>
                <a:gd name="csX428" fmla="*/ 603212 w 4564923"/>
                <a:gd name="csY428" fmla="*/ 862258 h 4734291"/>
                <a:gd name="csX429" fmla="*/ 1864737 w 4564923"/>
                <a:gd name="csY429" fmla="*/ 710678 h 4734291"/>
                <a:gd name="csX430" fmla="*/ 1772407 w 4564923"/>
                <a:gd name="csY430" fmla="*/ 955721 h 4734291"/>
                <a:gd name="csX431" fmla="*/ 2048604 w 4564923"/>
                <a:gd name="csY431" fmla="*/ 1067593 h 4734291"/>
                <a:gd name="csX432" fmla="*/ 2054439 w 4564923"/>
                <a:gd name="csY432" fmla="*/ 1021485 h 4734291"/>
                <a:gd name="csX433" fmla="*/ 2074547 w 4564923"/>
                <a:gd name="csY433" fmla="*/ 869055 h 4734291"/>
                <a:gd name="csX434" fmla="*/ 2086046 w 4564923"/>
                <a:gd name="csY434" fmla="*/ 822890 h 4734291"/>
                <a:gd name="csX435" fmla="*/ 1864737 w 4564923"/>
                <a:gd name="csY435" fmla="*/ 710734 h 4734291"/>
                <a:gd name="csX436" fmla="*/ 2833014 w 4564923"/>
                <a:gd name="csY436" fmla="*/ 3335461 h 4734291"/>
                <a:gd name="csX437" fmla="*/ 2815568 w 4564923"/>
                <a:gd name="csY437" fmla="*/ 3195776 h 4734291"/>
                <a:gd name="csX438" fmla="*/ 2431633 w 4564923"/>
                <a:gd name="csY438" fmla="*/ 3211523 h 4734291"/>
                <a:gd name="csX439" fmla="*/ 2437864 w 4564923"/>
                <a:gd name="csY439" fmla="*/ 3357269 h 4734291"/>
                <a:gd name="csX440" fmla="*/ 2833014 w 4564923"/>
                <a:gd name="csY440" fmla="*/ 3335461 h 4734291"/>
                <a:gd name="csX441" fmla="*/ 1863094 w 4564923"/>
                <a:gd name="csY441" fmla="*/ 3349112 h 4734291"/>
                <a:gd name="csX442" fmla="*/ 2229016 w 4564923"/>
                <a:gd name="csY442" fmla="*/ 3363783 h 4734291"/>
                <a:gd name="csX443" fmla="*/ 2229016 w 4564923"/>
                <a:gd name="csY443" fmla="*/ 3210787 h 4734291"/>
                <a:gd name="csX444" fmla="*/ 1868192 w 4564923"/>
                <a:gd name="csY444" fmla="*/ 3205179 h 4734291"/>
                <a:gd name="csX445" fmla="*/ 1863151 w 4564923"/>
                <a:gd name="csY445" fmla="*/ 3349169 h 4734291"/>
                <a:gd name="csX446" fmla="*/ 2120203 w 4564923"/>
                <a:gd name="csY446" fmla="*/ 833539 h 4734291"/>
                <a:gd name="csX447" fmla="*/ 2084403 w 4564923"/>
                <a:gd name="csY447" fmla="*/ 1075070 h 4734291"/>
                <a:gd name="csX448" fmla="*/ 2341455 w 4564923"/>
                <a:gd name="csY448" fmla="*/ 1067480 h 4734291"/>
                <a:gd name="csX449" fmla="*/ 2326671 w 4564923"/>
                <a:gd name="csY449" fmla="*/ 859822 h 4734291"/>
                <a:gd name="csX450" fmla="*/ 2120259 w 4564923"/>
                <a:gd name="csY450" fmla="*/ 833482 h 4734291"/>
                <a:gd name="csX451" fmla="*/ 2486748 w 4564923"/>
                <a:gd name="csY451" fmla="*/ 942126 h 4734291"/>
                <a:gd name="csX452" fmla="*/ 2474739 w 4564923"/>
                <a:gd name="csY452" fmla="*/ 944165 h 4734291"/>
                <a:gd name="csX453" fmla="*/ 2455650 w 4564923"/>
                <a:gd name="csY453" fmla="*/ 932497 h 4734291"/>
                <a:gd name="csX454" fmla="*/ 2464430 w 4564923"/>
                <a:gd name="csY454" fmla="*/ 911821 h 4734291"/>
                <a:gd name="csX455" fmla="*/ 2491279 w 4564923"/>
                <a:gd name="csY455" fmla="*/ 900209 h 4734291"/>
                <a:gd name="csX456" fmla="*/ 2610799 w 4564923"/>
                <a:gd name="csY456" fmla="*/ 850589 h 4734291"/>
                <a:gd name="csX457" fmla="*/ 2670275 w 4564923"/>
                <a:gd name="csY457" fmla="*/ 797683 h 4734291"/>
                <a:gd name="csX458" fmla="*/ 2673617 w 4564923"/>
                <a:gd name="csY458" fmla="*/ 727728 h 4734291"/>
                <a:gd name="csX459" fmla="*/ 2661099 w 4564923"/>
                <a:gd name="csY459" fmla="*/ 742115 h 4734291"/>
                <a:gd name="csX460" fmla="*/ 2591993 w 4564923"/>
                <a:gd name="csY460" fmla="*/ 806916 h 4734291"/>
                <a:gd name="csX461" fmla="*/ 2527532 w 4564923"/>
                <a:gd name="csY461" fmla="*/ 827422 h 4734291"/>
                <a:gd name="csX462" fmla="*/ 2489354 w 4564923"/>
                <a:gd name="csY462" fmla="*/ 835125 h 4734291"/>
                <a:gd name="csX463" fmla="*/ 2368758 w 4564923"/>
                <a:gd name="csY463" fmla="*/ 858519 h 4734291"/>
                <a:gd name="csX464" fmla="*/ 2380030 w 4564923"/>
                <a:gd name="csY464" fmla="*/ 1061929 h 4734291"/>
                <a:gd name="csX465" fmla="*/ 2514050 w 4564923"/>
                <a:gd name="csY465" fmla="*/ 1027659 h 4734291"/>
                <a:gd name="csX466" fmla="*/ 2604738 w 4564923"/>
                <a:gd name="csY466" fmla="*/ 979511 h 4734291"/>
                <a:gd name="csX467" fmla="*/ 2698088 w 4564923"/>
                <a:gd name="csY467" fmla="*/ 862711 h 4734291"/>
                <a:gd name="csX468" fmla="*/ 2701883 w 4564923"/>
                <a:gd name="csY468" fmla="*/ 829008 h 4734291"/>
                <a:gd name="csX469" fmla="*/ 2697635 w 4564923"/>
                <a:gd name="csY469" fmla="*/ 826402 h 4734291"/>
                <a:gd name="csX470" fmla="*/ 2486748 w 4564923"/>
                <a:gd name="csY470" fmla="*/ 942126 h 4734291"/>
                <a:gd name="csX471" fmla="*/ 1282887 w 4564923"/>
                <a:gd name="csY471" fmla="*/ 2246361 h 4734291"/>
                <a:gd name="csX472" fmla="*/ 1307697 w 4564923"/>
                <a:gd name="csY472" fmla="*/ 2207107 h 4734291"/>
                <a:gd name="csX473" fmla="*/ 1333300 w 4564923"/>
                <a:gd name="csY473" fmla="*/ 2200423 h 4734291"/>
                <a:gd name="csX474" fmla="*/ 1340834 w 4564923"/>
                <a:gd name="csY474" fmla="*/ 2225913 h 4734291"/>
                <a:gd name="csX475" fmla="*/ 1313531 w 4564923"/>
                <a:gd name="csY475" fmla="*/ 2304252 h 4734291"/>
                <a:gd name="csX476" fmla="*/ 1309963 w 4564923"/>
                <a:gd name="csY476" fmla="*/ 2390068 h 4734291"/>
                <a:gd name="csX477" fmla="*/ 1328769 w 4564923"/>
                <a:gd name="csY477" fmla="*/ 2356591 h 4734291"/>
                <a:gd name="csX478" fmla="*/ 1369156 w 4564923"/>
                <a:gd name="csY478" fmla="*/ 2243926 h 4734291"/>
                <a:gd name="csX479" fmla="*/ 1374084 w 4564923"/>
                <a:gd name="csY479" fmla="*/ 2227555 h 4734291"/>
                <a:gd name="csX480" fmla="*/ 1398951 w 4564923"/>
                <a:gd name="csY480" fmla="*/ 2209826 h 4734291"/>
                <a:gd name="csX481" fmla="*/ 1411866 w 4564923"/>
                <a:gd name="csY481" fmla="*/ 2237581 h 4734291"/>
                <a:gd name="csX482" fmla="*/ 1406938 w 4564923"/>
                <a:gd name="csY482" fmla="*/ 2256500 h 4734291"/>
                <a:gd name="csX483" fmla="*/ 1389661 w 4564923"/>
                <a:gd name="csY483" fmla="*/ 2399357 h 4734291"/>
                <a:gd name="csX484" fmla="*/ 1393683 w 4564923"/>
                <a:gd name="csY484" fmla="*/ 2444276 h 4734291"/>
                <a:gd name="csX485" fmla="*/ 1398951 w 4564923"/>
                <a:gd name="csY485" fmla="*/ 2445239 h 4734291"/>
                <a:gd name="csX486" fmla="*/ 1408920 w 4564923"/>
                <a:gd name="csY486" fmla="*/ 2421675 h 4734291"/>
                <a:gd name="csX487" fmla="*/ 1432711 w 4564923"/>
                <a:gd name="csY487" fmla="*/ 2304535 h 4734291"/>
                <a:gd name="csX488" fmla="*/ 1437752 w 4564923"/>
                <a:gd name="csY488" fmla="*/ 2260805 h 4734291"/>
                <a:gd name="csX489" fmla="*/ 1440358 w 4564923"/>
                <a:gd name="csY489" fmla="*/ 2248967 h 4734291"/>
                <a:gd name="csX490" fmla="*/ 1461090 w 4564923"/>
                <a:gd name="csY490" fmla="*/ 2235769 h 4734291"/>
                <a:gd name="csX491" fmla="*/ 1476837 w 4564923"/>
                <a:gd name="csY491" fmla="*/ 2252139 h 4734291"/>
                <a:gd name="csX492" fmla="*/ 1477007 w 4564923"/>
                <a:gd name="csY492" fmla="*/ 2271681 h 4734291"/>
                <a:gd name="csX493" fmla="*/ 1487259 w 4564923"/>
                <a:gd name="csY493" fmla="*/ 2395619 h 4734291"/>
                <a:gd name="csX494" fmla="*/ 1498305 w 4564923"/>
                <a:gd name="csY494" fmla="*/ 2431022 h 4734291"/>
                <a:gd name="csX495" fmla="*/ 1515298 w 4564923"/>
                <a:gd name="csY495" fmla="*/ 2359253 h 4734291"/>
                <a:gd name="csX496" fmla="*/ 1514165 w 4564923"/>
                <a:gd name="csY496" fmla="*/ 2249307 h 4734291"/>
                <a:gd name="csX497" fmla="*/ 1514505 w 4564923"/>
                <a:gd name="csY497" fmla="*/ 2230104 h 4734291"/>
                <a:gd name="csX498" fmla="*/ 1529856 w 4564923"/>
                <a:gd name="csY498" fmla="*/ 2214017 h 4734291"/>
                <a:gd name="csX499" fmla="*/ 1549455 w 4564923"/>
                <a:gd name="csY499" fmla="*/ 2224043 h 4734291"/>
                <a:gd name="csX500" fmla="*/ 1559311 w 4564923"/>
                <a:gd name="csY500" fmla="*/ 2248797 h 4734291"/>
                <a:gd name="csX501" fmla="*/ 1589672 w 4564923"/>
                <a:gd name="csY501" fmla="*/ 2316090 h 4734291"/>
                <a:gd name="csX502" fmla="*/ 1564635 w 4564923"/>
                <a:gd name="csY502" fmla="*/ 2163547 h 4734291"/>
                <a:gd name="csX503" fmla="*/ 1339474 w 4564923"/>
                <a:gd name="csY503" fmla="*/ 2077844 h 4734291"/>
                <a:gd name="csX504" fmla="*/ 1304638 w 4564923"/>
                <a:gd name="csY504" fmla="*/ 2127352 h 4734291"/>
                <a:gd name="csX505" fmla="*/ 1244822 w 4564923"/>
                <a:gd name="csY505" fmla="*/ 2260296 h 4734291"/>
                <a:gd name="csX506" fmla="*/ 1240857 w 4564923"/>
                <a:gd name="csY506" fmla="*/ 2293263 h 4734291"/>
                <a:gd name="csX507" fmla="*/ 1248107 w 4564923"/>
                <a:gd name="csY507" fmla="*/ 2295868 h 4734291"/>
                <a:gd name="csX508" fmla="*/ 1282830 w 4564923"/>
                <a:gd name="csY508" fmla="*/ 2246474 h 4734291"/>
                <a:gd name="csX509" fmla="*/ 2326728 w 4564923"/>
                <a:gd name="csY509" fmla="*/ 1618176 h 4734291"/>
                <a:gd name="csX510" fmla="*/ 2077776 w 4564923"/>
                <a:gd name="csY510" fmla="*/ 1612398 h 4734291"/>
                <a:gd name="csX511" fmla="*/ 2079022 w 4564923"/>
                <a:gd name="csY511" fmla="*/ 1796832 h 4734291"/>
                <a:gd name="csX512" fmla="*/ 2333072 w 4564923"/>
                <a:gd name="csY512" fmla="*/ 1816884 h 4734291"/>
                <a:gd name="csX513" fmla="*/ 2326784 w 4564923"/>
                <a:gd name="csY513" fmla="*/ 1618119 h 4734291"/>
                <a:gd name="csX514" fmla="*/ 2084857 w 4564923"/>
                <a:gd name="csY514" fmla="*/ 1836313 h 4734291"/>
                <a:gd name="csX515" fmla="*/ 2099811 w 4564923"/>
                <a:gd name="csY515" fmla="*/ 2011854 h 4734291"/>
                <a:gd name="csX516" fmla="*/ 2299482 w 4564923"/>
                <a:gd name="csY516" fmla="*/ 2075749 h 4734291"/>
                <a:gd name="csX517" fmla="*/ 2332279 w 4564923"/>
                <a:gd name="csY517" fmla="*/ 1857271 h 4734291"/>
                <a:gd name="csX518" fmla="*/ 2084857 w 4564923"/>
                <a:gd name="csY518" fmla="*/ 1836313 h 4734291"/>
                <a:gd name="csX519" fmla="*/ 2327351 w 4564923"/>
                <a:gd name="csY519" fmla="*/ 1578695 h 4734291"/>
                <a:gd name="csX520" fmla="*/ 2363773 w 4564923"/>
                <a:gd name="csY520" fmla="*/ 1393071 h 4734291"/>
                <a:gd name="csX521" fmla="*/ 2144786 w 4564923"/>
                <a:gd name="csY521" fmla="*/ 1381686 h 4734291"/>
                <a:gd name="csX522" fmla="*/ 2083214 w 4564923"/>
                <a:gd name="csY522" fmla="*/ 1574786 h 4734291"/>
                <a:gd name="csX523" fmla="*/ 2327351 w 4564923"/>
                <a:gd name="csY523" fmla="*/ 1578638 h 4734291"/>
                <a:gd name="csX524" fmla="*/ 2912090 w 4564923"/>
                <a:gd name="csY524" fmla="*/ 888314 h 4734291"/>
                <a:gd name="csX525" fmla="*/ 3077604 w 4564923"/>
                <a:gd name="csY525" fmla="*/ 896301 h 4734291"/>
                <a:gd name="csX526" fmla="*/ 3162005 w 4564923"/>
                <a:gd name="csY526" fmla="*/ 834842 h 4734291"/>
                <a:gd name="csX527" fmla="*/ 3163704 w 4564923"/>
                <a:gd name="csY527" fmla="*/ 821134 h 4734291"/>
                <a:gd name="csX528" fmla="*/ 3134136 w 4564923"/>
                <a:gd name="csY528" fmla="*/ 712717 h 4734291"/>
                <a:gd name="csX529" fmla="*/ 3103604 w 4564923"/>
                <a:gd name="csY529" fmla="*/ 684678 h 4734291"/>
                <a:gd name="csX530" fmla="*/ 2915828 w 4564923"/>
                <a:gd name="csY530" fmla="*/ 673802 h 4734291"/>
                <a:gd name="csX531" fmla="*/ 2928800 w 4564923"/>
                <a:gd name="csY531" fmla="*/ 680656 h 4734291"/>
                <a:gd name="csX532" fmla="*/ 3003401 w 4564923"/>
                <a:gd name="csY532" fmla="*/ 693401 h 4734291"/>
                <a:gd name="csX533" fmla="*/ 3013200 w 4564923"/>
                <a:gd name="csY533" fmla="*/ 693798 h 4734291"/>
                <a:gd name="csX534" fmla="*/ 3038350 w 4564923"/>
                <a:gd name="csY534" fmla="*/ 714586 h 4734291"/>
                <a:gd name="csX535" fmla="*/ 3011161 w 4564923"/>
                <a:gd name="csY535" fmla="*/ 733222 h 4734291"/>
                <a:gd name="csX536" fmla="*/ 2927950 w 4564923"/>
                <a:gd name="csY536" fmla="*/ 732032 h 4734291"/>
                <a:gd name="csX537" fmla="*/ 2886940 w 4564923"/>
                <a:gd name="csY537" fmla="*/ 742172 h 4734291"/>
                <a:gd name="csX538" fmla="*/ 2914299 w 4564923"/>
                <a:gd name="csY538" fmla="*/ 752651 h 4734291"/>
                <a:gd name="csX539" fmla="*/ 2994734 w 4564923"/>
                <a:gd name="csY539" fmla="*/ 759052 h 4734291"/>
                <a:gd name="csX540" fmla="*/ 3011840 w 4564923"/>
                <a:gd name="csY540" fmla="*/ 759448 h 4734291"/>
                <a:gd name="csX541" fmla="*/ 3035801 w 4564923"/>
                <a:gd name="csY541" fmla="*/ 778934 h 4734291"/>
                <a:gd name="csX542" fmla="*/ 3012747 w 4564923"/>
                <a:gd name="csY542" fmla="*/ 799099 h 4734291"/>
                <a:gd name="csX543" fmla="*/ 2993205 w 4564923"/>
                <a:gd name="csY543" fmla="*/ 799383 h 4734291"/>
                <a:gd name="csX544" fmla="*/ 2914922 w 4564923"/>
                <a:gd name="csY544" fmla="*/ 801875 h 4734291"/>
                <a:gd name="csX545" fmla="*/ 2890395 w 4564923"/>
                <a:gd name="csY545" fmla="*/ 807256 h 4734291"/>
                <a:gd name="csX546" fmla="*/ 2890168 w 4564923"/>
                <a:gd name="csY546" fmla="*/ 813600 h 4734291"/>
                <a:gd name="csX547" fmla="*/ 2921889 w 4564923"/>
                <a:gd name="csY547" fmla="*/ 820341 h 4734291"/>
                <a:gd name="csX548" fmla="*/ 2983065 w 4564923"/>
                <a:gd name="csY548" fmla="*/ 820737 h 4734291"/>
                <a:gd name="csX549" fmla="*/ 2997736 w 4564923"/>
                <a:gd name="csY549" fmla="*/ 820228 h 4734291"/>
                <a:gd name="csX550" fmla="*/ 3023962 w 4564923"/>
                <a:gd name="csY550" fmla="*/ 836768 h 4734291"/>
                <a:gd name="csX551" fmla="*/ 3000738 w 4564923"/>
                <a:gd name="csY551" fmla="*/ 859765 h 4734291"/>
                <a:gd name="csX552" fmla="*/ 2908351 w 4564923"/>
                <a:gd name="csY552" fmla="*/ 870075 h 4734291"/>
                <a:gd name="csX553" fmla="*/ 2890112 w 4564923"/>
                <a:gd name="csY553" fmla="*/ 874663 h 4734291"/>
                <a:gd name="csX554" fmla="*/ 2889772 w 4564923"/>
                <a:gd name="csY554" fmla="*/ 880044 h 4734291"/>
                <a:gd name="csX555" fmla="*/ 2912203 w 4564923"/>
                <a:gd name="csY555" fmla="*/ 888427 h 4734291"/>
                <a:gd name="csX556" fmla="*/ 2290815 w 4564923"/>
                <a:gd name="csY556" fmla="*/ 2113644 h 4734291"/>
                <a:gd name="csX557" fmla="*/ 2096072 w 4564923"/>
                <a:gd name="csY557" fmla="*/ 2050145 h 4734291"/>
                <a:gd name="csX558" fmla="*/ 2053646 w 4564923"/>
                <a:gd name="csY558" fmla="*/ 2207163 h 4734291"/>
                <a:gd name="csX559" fmla="*/ 2228110 w 4564923"/>
                <a:gd name="csY559" fmla="*/ 2287088 h 4734291"/>
                <a:gd name="csX560" fmla="*/ 2290815 w 4564923"/>
                <a:gd name="csY560" fmla="*/ 2113644 h 4734291"/>
                <a:gd name="csX561" fmla="*/ 2334261 w 4564923"/>
                <a:gd name="csY561" fmla="*/ 1208751 h 4734291"/>
                <a:gd name="csX562" fmla="*/ 2261247 w 4564923"/>
                <a:gd name="csY562" fmla="*/ 1201784 h 4734291"/>
                <a:gd name="csX563" fmla="*/ 2240459 w 4564923"/>
                <a:gd name="csY563" fmla="*/ 1210394 h 4734291"/>
                <a:gd name="csX564" fmla="*/ 2162063 w 4564923"/>
                <a:gd name="csY564" fmla="*/ 1344131 h 4734291"/>
                <a:gd name="csX565" fmla="*/ 2378784 w 4564923"/>
                <a:gd name="csY565" fmla="*/ 1353194 h 4734291"/>
                <a:gd name="csX566" fmla="*/ 2444604 w 4564923"/>
                <a:gd name="csY566" fmla="*/ 1218607 h 4734291"/>
                <a:gd name="csX567" fmla="*/ 2334261 w 4564923"/>
                <a:gd name="csY567" fmla="*/ 1208808 h 4734291"/>
                <a:gd name="csX568" fmla="*/ 2210437 w 4564923"/>
                <a:gd name="csY568" fmla="*/ 2321811 h 4734291"/>
                <a:gd name="csX569" fmla="*/ 2037502 w 4564923"/>
                <a:gd name="csY569" fmla="*/ 2240753 h 4734291"/>
                <a:gd name="csX570" fmla="*/ 1962732 w 4564923"/>
                <a:gd name="csY570" fmla="*/ 2363275 h 4734291"/>
                <a:gd name="csX571" fmla="*/ 2145579 w 4564923"/>
                <a:gd name="csY571" fmla="*/ 2453339 h 4734291"/>
                <a:gd name="csX572" fmla="*/ 2210437 w 4564923"/>
                <a:gd name="csY572" fmla="*/ 2321755 h 4734291"/>
                <a:gd name="csX573" fmla="*/ 2462561 w 4564923"/>
                <a:gd name="csY573" fmla="*/ 1180259 h 4734291"/>
                <a:gd name="csX574" fmla="*/ 2557157 w 4564923"/>
                <a:gd name="csY574" fmla="*/ 1050260 h 4734291"/>
                <a:gd name="csX575" fmla="*/ 2391982 w 4564923"/>
                <a:gd name="csY575" fmla="*/ 1098351 h 4734291"/>
                <a:gd name="csX576" fmla="*/ 2338906 w 4564923"/>
                <a:gd name="csY576" fmla="*/ 1106168 h 4734291"/>
                <a:gd name="csX577" fmla="*/ 2310244 w 4564923"/>
                <a:gd name="csY577" fmla="*/ 1122198 h 4734291"/>
                <a:gd name="csX578" fmla="*/ 2274558 w 4564923"/>
                <a:gd name="csY578" fmla="*/ 1167061 h 4734291"/>
                <a:gd name="csX579" fmla="*/ 2462561 w 4564923"/>
                <a:gd name="csY579" fmla="*/ 1180202 h 4734291"/>
                <a:gd name="csX580" fmla="*/ 2819930 w 4564923"/>
                <a:gd name="csY580" fmla="*/ 522279 h 4734291"/>
                <a:gd name="csX581" fmla="*/ 2850801 w 4564923"/>
                <a:gd name="csY581" fmla="*/ 596539 h 4734291"/>
                <a:gd name="csX582" fmla="*/ 2870626 w 4564923"/>
                <a:gd name="csY582" fmla="*/ 609511 h 4734291"/>
                <a:gd name="csX583" fmla="*/ 2914356 w 4564923"/>
                <a:gd name="csY583" fmla="*/ 612513 h 4734291"/>
                <a:gd name="csX584" fmla="*/ 2886600 w 4564923"/>
                <a:gd name="csY584" fmla="*/ 562496 h 4734291"/>
                <a:gd name="csX585" fmla="*/ 2865981 w 4564923"/>
                <a:gd name="csY585" fmla="*/ 512989 h 4734291"/>
                <a:gd name="csX586" fmla="*/ 2819930 w 4564923"/>
                <a:gd name="csY586" fmla="*/ 522279 h 4734291"/>
                <a:gd name="csX587" fmla="*/ 2818570 w 4564923"/>
                <a:gd name="csY587" fmla="*/ 419809 h 4734291"/>
                <a:gd name="csX588" fmla="*/ 2812566 w 4564923"/>
                <a:gd name="csY588" fmla="*/ 483477 h 4734291"/>
                <a:gd name="csX589" fmla="*/ 2858108 w 4564923"/>
                <a:gd name="csY589" fmla="*/ 474981 h 4734291"/>
                <a:gd name="csX590" fmla="*/ 2858108 w 4564923"/>
                <a:gd name="csY590" fmla="*/ 399417 h 4734291"/>
                <a:gd name="csX591" fmla="*/ 2818570 w 4564923"/>
                <a:gd name="csY591" fmla="*/ 419809 h 47342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</a:cxnLst>
              <a:rect l="l" t="t" r="r" b="b"/>
              <a:pathLst>
                <a:path w="4564923" h="4734291">
                  <a:moveTo>
                    <a:pt x="311664" y="4734292"/>
                  </a:moveTo>
                  <a:cubicBezTo>
                    <a:pt x="405183" y="4576311"/>
                    <a:pt x="514167" y="4430169"/>
                    <a:pt x="643996" y="4299944"/>
                  </a:cubicBezTo>
                  <a:cubicBezTo>
                    <a:pt x="682627" y="4261199"/>
                    <a:pt x="718993" y="4220189"/>
                    <a:pt x="758984" y="4182973"/>
                  </a:cubicBezTo>
                  <a:cubicBezTo>
                    <a:pt x="881052" y="4069345"/>
                    <a:pt x="971400" y="3934475"/>
                    <a:pt x="1037390" y="3781762"/>
                  </a:cubicBezTo>
                  <a:cubicBezTo>
                    <a:pt x="1068431" y="3709993"/>
                    <a:pt x="1104004" y="3640037"/>
                    <a:pt x="1140370" y="3570762"/>
                  </a:cubicBezTo>
                  <a:cubicBezTo>
                    <a:pt x="1185402" y="3485002"/>
                    <a:pt x="1241706" y="3406946"/>
                    <a:pt x="1314154" y="3341805"/>
                  </a:cubicBezTo>
                  <a:cubicBezTo>
                    <a:pt x="1405465" y="3259727"/>
                    <a:pt x="1503290" y="3186543"/>
                    <a:pt x="1612217" y="3128993"/>
                  </a:cubicBezTo>
                  <a:cubicBezTo>
                    <a:pt x="1616408" y="3126783"/>
                    <a:pt x="1620203" y="3123895"/>
                    <a:pt x="1622922" y="3122139"/>
                  </a:cubicBezTo>
                  <a:cubicBezTo>
                    <a:pt x="1623999" y="3106618"/>
                    <a:pt x="1624565" y="3092797"/>
                    <a:pt x="1625924" y="3079089"/>
                  </a:cubicBezTo>
                  <a:cubicBezTo>
                    <a:pt x="1636744" y="2969482"/>
                    <a:pt x="1647733" y="2859932"/>
                    <a:pt x="1658665" y="2750326"/>
                  </a:cubicBezTo>
                  <a:cubicBezTo>
                    <a:pt x="1667331" y="2663490"/>
                    <a:pt x="1675998" y="2576597"/>
                    <a:pt x="1684665" y="2489762"/>
                  </a:cubicBezTo>
                  <a:cubicBezTo>
                    <a:pt x="1695540" y="2381005"/>
                    <a:pt x="1706529" y="2272248"/>
                    <a:pt x="1717292" y="2163434"/>
                  </a:cubicBezTo>
                  <a:cubicBezTo>
                    <a:pt x="1722616" y="2109905"/>
                    <a:pt x="1725449" y="2055980"/>
                    <a:pt x="1733209" y="2002791"/>
                  </a:cubicBezTo>
                  <a:cubicBezTo>
                    <a:pt x="1743065" y="1935044"/>
                    <a:pt x="1755866" y="1867694"/>
                    <a:pt x="1769008" y="1800457"/>
                  </a:cubicBezTo>
                  <a:cubicBezTo>
                    <a:pt x="1787644" y="1705238"/>
                    <a:pt x="1807923" y="1610359"/>
                    <a:pt x="1827068" y="1515253"/>
                  </a:cubicBezTo>
                  <a:cubicBezTo>
                    <a:pt x="1829278" y="1504207"/>
                    <a:pt x="1829617" y="1492595"/>
                    <a:pt x="1829617" y="1481267"/>
                  </a:cubicBezTo>
                  <a:cubicBezTo>
                    <a:pt x="1829617" y="1472090"/>
                    <a:pt x="1823670" y="1464613"/>
                    <a:pt x="1814720" y="1465180"/>
                  </a:cubicBezTo>
                  <a:cubicBezTo>
                    <a:pt x="1808716" y="1465576"/>
                    <a:pt x="1800899" y="1470731"/>
                    <a:pt x="1797840" y="1476055"/>
                  </a:cubicBezTo>
                  <a:cubicBezTo>
                    <a:pt x="1793535" y="1483532"/>
                    <a:pt x="1792459" y="1492992"/>
                    <a:pt x="1790703" y="1501772"/>
                  </a:cubicBezTo>
                  <a:cubicBezTo>
                    <a:pt x="1784812" y="1531340"/>
                    <a:pt x="1779544" y="1561078"/>
                    <a:pt x="1773426" y="1590647"/>
                  </a:cubicBezTo>
                  <a:cubicBezTo>
                    <a:pt x="1746917" y="1718380"/>
                    <a:pt x="1717348" y="1845546"/>
                    <a:pt x="1699505" y="1974922"/>
                  </a:cubicBezTo>
                  <a:cubicBezTo>
                    <a:pt x="1696956" y="1993388"/>
                    <a:pt x="1693898" y="2012080"/>
                    <a:pt x="1687893" y="2029583"/>
                  </a:cubicBezTo>
                  <a:cubicBezTo>
                    <a:pt x="1680530" y="2051108"/>
                    <a:pt x="1670050" y="2071613"/>
                    <a:pt x="1660477" y="2092289"/>
                  </a:cubicBezTo>
                  <a:cubicBezTo>
                    <a:pt x="1647393" y="2120554"/>
                    <a:pt x="1632665" y="2147687"/>
                    <a:pt x="1602870" y="2164057"/>
                  </a:cubicBezTo>
                  <a:cubicBezTo>
                    <a:pt x="1605759" y="2175159"/>
                    <a:pt x="1608705" y="2185242"/>
                    <a:pt x="1610970" y="2195438"/>
                  </a:cubicBezTo>
                  <a:cubicBezTo>
                    <a:pt x="1618164" y="2227215"/>
                    <a:pt x="1626661" y="2258823"/>
                    <a:pt x="1631476" y="2290940"/>
                  </a:cubicBezTo>
                  <a:cubicBezTo>
                    <a:pt x="1633911" y="2307254"/>
                    <a:pt x="1632325" y="2325493"/>
                    <a:pt x="1627454" y="2341354"/>
                  </a:cubicBezTo>
                  <a:cubicBezTo>
                    <a:pt x="1620203" y="2364974"/>
                    <a:pt x="1596243" y="2370979"/>
                    <a:pt x="1576021" y="2356874"/>
                  </a:cubicBezTo>
                  <a:cubicBezTo>
                    <a:pt x="1569733" y="2352456"/>
                    <a:pt x="1564012" y="2347188"/>
                    <a:pt x="1556762" y="2341184"/>
                  </a:cubicBezTo>
                  <a:cubicBezTo>
                    <a:pt x="1554723" y="2357611"/>
                    <a:pt x="1554100" y="2371602"/>
                    <a:pt x="1550984" y="2385026"/>
                  </a:cubicBezTo>
                  <a:cubicBezTo>
                    <a:pt x="1545886" y="2407118"/>
                    <a:pt x="1540448" y="2429322"/>
                    <a:pt x="1532745" y="2450621"/>
                  </a:cubicBezTo>
                  <a:cubicBezTo>
                    <a:pt x="1527590" y="2464838"/>
                    <a:pt x="1516091" y="2475771"/>
                    <a:pt x="1499664" y="2475997"/>
                  </a:cubicBezTo>
                  <a:cubicBezTo>
                    <a:pt x="1483124" y="2476167"/>
                    <a:pt x="1473268" y="2464725"/>
                    <a:pt x="1466188" y="2451074"/>
                  </a:cubicBezTo>
                  <a:cubicBezTo>
                    <a:pt x="1461486" y="2442011"/>
                    <a:pt x="1457351" y="2432608"/>
                    <a:pt x="1451460" y="2420203"/>
                  </a:cubicBezTo>
                  <a:cubicBezTo>
                    <a:pt x="1447608" y="2429662"/>
                    <a:pt x="1445796" y="2435780"/>
                    <a:pt x="1442794" y="2441218"/>
                  </a:cubicBezTo>
                  <a:cubicBezTo>
                    <a:pt x="1434184" y="2456851"/>
                    <a:pt x="1427103" y="2473845"/>
                    <a:pt x="1415718" y="2487213"/>
                  </a:cubicBezTo>
                  <a:cubicBezTo>
                    <a:pt x="1399801" y="2505905"/>
                    <a:pt x="1376576" y="2502223"/>
                    <a:pt x="1365814" y="2480132"/>
                  </a:cubicBezTo>
                  <a:cubicBezTo>
                    <a:pt x="1359866" y="2467954"/>
                    <a:pt x="1357431" y="2453906"/>
                    <a:pt x="1354542" y="2440424"/>
                  </a:cubicBezTo>
                  <a:cubicBezTo>
                    <a:pt x="1352163" y="2429152"/>
                    <a:pt x="1351540" y="2417540"/>
                    <a:pt x="1349670" y="2402756"/>
                  </a:cubicBezTo>
                  <a:cubicBezTo>
                    <a:pt x="1340551" y="2412782"/>
                    <a:pt x="1335113" y="2419919"/>
                    <a:pt x="1328485" y="2425754"/>
                  </a:cubicBezTo>
                  <a:cubicBezTo>
                    <a:pt x="1306564" y="2445239"/>
                    <a:pt x="1281527" y="2439518"/>
                    <a:pt x="1273257" y="2411253"/>
                  </a:cubicBezTo>
                  <a:cubicBezTo>
                    <a:pt x="1268103" y="2393636"/>
                    <a:pt x="1268386" y="2374321"/>
                    <a:pt x="1266686" y="2355741"/>
                  </a:cubicBezTo>
                  <a:cubicBezTo>
                    <a:pt x="1266007" y="2348151"/>
                    <a:pt x="1266573" y="2340447"/>
                    <a:pt x="1266573" y="2331214"/>
                  </a:cubicBezTo>
                  <a:cubicBezTo>
                    <a:pt x="1261192" y="2333423"/>
                    <a:pt x="1258020" y="2334273"/>
                    <a:pt x="1255244" y="2335859"/>
                  </a:cubicBezTo>
                  <a:cubicBezTo>
                    <a:pt x="1230038" y="2350360"/>
                    <a:pt x="1203981" y="2335463"/>
                    <a:pt x="1202905" y="2303855"/>
                  </a:cubicBezTo>
                  <a:cubicBezTo>
                    <a:pt x="1202395" y="2289298"/>
                    <a:pt x="1202905" y="2274344"/>
                    <a:pt x="1205737" y="2260069"/>
                  </a:cubicBezTo>
                  <a:cubicBezTo>
                    <a:pt x="1221314" y="2182183"/>
                    <a:pt x="1259436" y="2115853"/>
                    <a:pt x="1312682" y="2055413"/>
                  </a:cubicBezTo>
                  <a:cubicBezTo>
                    <a:pt x="1287418" y="2041365"/>
                    <a:pt x="1291950" y="2018424"/>
                    <a:pt x="1297727" y="1995710"/>
                  </a:cubicBezTo>
                  <a:cubicBezTo>
                    <a:pt x="1305148" y="1966482"/>
                    <a:pt x="1313531" y="1937480"/>
                    <a:pt x="1321348" y="1908365"/>
                  </a:cubicBezTo>
                  <a:cubicBezTo>
                    <a:pt x="1323217" y="1901454"/>
                    <a:pt x="1324634" y="1894430"/>
                    <a:pt x="1326559" y="1886103"/>
                  </a:cubicBezTo>
                  <a:cubicBezTo>
                    <a:pt x="1319082" y="1885367"/>
                    <a:pt x="1313588" y="1884404"/>
                    <a:pt x="1308093" y="1884291"/>
                  </a:cubicBezTo>
                  <a:cubicBezTo>
                    <a:pt x="1189820" y="1881062"/>
                    <a:pt x="1071490" y="1877720"/>
                    <a:pt x="953217" y="1874888"/>
                  </a:cubicBezTo>
                  <a:cubicBezTo>
                    <a:pt x="648924" y="1867524"/>
                    <a:pt x="344574" y="1860330"/>
                    <a:pt x="40281" y="1853023"/>
                  </a:cubicBezTo>
                  <a:cubicBezTo>
                    <a:pt x="33823" y="1852853"/>
                    <a:pt x="27196" y="1852287"/>
                    <a:pt x="21022" y="1850531"/>
                  </a:cubicBezTo>
                  <a:cubicBezTo>
                    <a:pt x="12412" y="1848095"/>
                    <a:pt x="-333" y="1828893"/>
                    <a:pt x="7" y="1819830"/>
                  </a:cubicBezTo>
                  <a:cubicBezTo>
                    <a:pt x="403" y="1808897"/>
                    <a:pt x="9126" y="1806292"/>
                    <a:pt x="17113" y="1801647"/>
                  </a:cubicBezTo>
                  <a:cubicBezTo>
                    <a:pt x="39601" y="1788562"/>
                    <a:pt x="62202" y="1775250"/>
                    <a:pt x="83160" y="1759900"/>
                  </a:cubicBezTo>
                  <a:cubicBezTo>
                    <a:pt x="190501" y="1681334"/>
                    <a:pt x="306905" y="1619535"/>
                    <a:pt x="429880" y="1569632"/>
                  </a:cubicBezTo>
                  <a:cubicBezTo>
                    <a:pt x="514507" y="1535305"/>
                    <a:pt x="599643" y="1502225"/>
                    <a:pt x="684496" y="1468465"/>
                  </a:cubicBezTo>
                  <a:cubicBezTo>
                    <a:pt x="694069" y="1464670"/>
                    <a:pt x="703359" y="1460082"/>
                    <a:pt x="713838" y="1455380"/>
                  </a:cubicBezTo>
                  <a:cubicBezTo>
                    <a:pt x="711232" y="1450452"/>
                    <a:pt x="709930" y="1447563"/>
                    <a:pt x="708230" y="1444958"/>
                  </a:cubicBezTo>
                  <a:cubicBezTo>
                    <a:pt x="636745" y="1337900"/>
                    <a:pt x="639804" y="1230219"/>
                    <a:pt x="708457" y="1124011"/>
                  </a:cubicBezTo>
                  <a:cubicBezTo>
                    <a:pt x="754905" y="1052129"/>
                    <a:pt x="817554" y="996448"/>
                    <a:pt x="893570" y="956740"/>
                  </a:cubicBezTo>
                  <a:cubicBezTo>
                    <a:pt x="955822" y="924227"/>
                    <a:pt x="1021926" y="910292"/>
                    <a:pt x="1092335" y="918732"/>
                  </a:cubicBezTo>
                  <a:cubicBezTo>
                    <a:pt x="1152265" y="925869"/>
                    <a:pt x="1208116" y="945412"/>
                    <a:pt x="1261928" y="971751"/>
                  </a:cubicBezTo>
                  <a:cubicBezTo>
                    <a:pt x="1268952" y="975150"/>
                    <a:pt x="1276146" y="978209"/>
                    <a:pt x="1282094" y="980871"/>
                  </a:cubicBezTo>
                  <a:cubicBezTo>
                    <a:pt x="1285436" y="955041"/>
                    <a:pt x="1285492" y="930118"/>
                    <a:pt x="1292516" y="907290"/>
                  </a:cubicBezTo>
                  <a:cubicBezTo>
                    <a:pt x="1299710" y="883839"/>
                    <a:pt x="1313701" y="862484"/>
                    <a:pt x="1325313" y="838920"/>
                  </a:cubicBezTo>
                  <a:cubicBezTo>
                    <a:pt x="1320725" y="837731"/>
                    <a:pt x="1316987" y="836371"/>
                    <a:pt x="1313191" y="835918"/>
                  </a:cubicBezTo>
                  <a:cubicBezTo>
                    <a:pt x="1267083" y="830197"/>
                    <a:pt x="1221088" y="822890"/>
                    <a:pt x="1174809" y="819265"/>
                  </a:cubicBezTo>
                  <a:cubicBezTo>
                    <a:pt x="1084122" y="812127"/>
                    <a:pt x="993604" y="815583"/>
                    <a:pt x="904389" y="834275"/>
                  </a:cubicBezTo>
                  <a:cubicBezTo>
                    <a:pt x="816647" y="852685"/>
                    <a:pt x="729302" y="873360"/>
                    <a:pt x="641730" y="892676"/>
                  </a:cubicBezTo>
                  <a:cubicBezTo>
                    <a:pt x="625869" y="896188"/>
                    <a:pt x="609613" y="898397"/>
                    <a:pt x="593469" y="900209"/>
                  </a:cubicBezTo>
                  <a:cubicBezTo>
                    <a:pt x="582537" y="901456"/>
                    <a:pt x="574946" y="896697"/>
                    <a:pt x="571944" y="885029"/>
                  </a:cubicBezTo>
                  <a:cubicBezTo>
                    <a:pt x="567073" y="866166"/>
                    <a:pt x="560842" y="847700"/>
                    <a:pt x="556140" y="828781"/>
                  </a:cubicBezTo>
                  <a:cubicBezTo>
                    <a:pt x="538864" y="759222"/>
                    <a:pt x="521644" y="689663"/>
                    <a:pt x="504991" y="619933"/>
                  </a:cubicBezTo>
                  <a:cubicBezTo>
                    <a:pt x="496494" y="584304"/>
                    <a:pt x="511221" y="563119"/>
                    <a:pt x="547474" y="557568"/>
                  </a:cubicBezTo>
                  <a:cubicBezTo>
                    <a:pt x="574040" y="553490"/>
                    <a:pt x="600663" y="549808"/>
                    <a:pt x="627342" y="546692"/>
                  </a:cubicBezTo>
                  <a:cubicBezTo>
                    <a:pt x="710779" y="536780"/>
                    <a:pt x="794273" y="527263"/>
                    <a:pt x="877710" y="517407"/>
                  </a:cubicBezTo>
                  <a:cubicBezTo>
                    <a:pt x="897309" y="515085"/>
                    <a:pt x="916908" y="512139"/>
                    <a:pt x="936450" y="509477"/>
                  </a:cubicBezTo>
                  <a:cubicBezTo>
                    <a:pt x="931409" y="502736"/>
                    <a:pt x="926367" y="500301"/>
                    <a:pt x="921156" y="498205"/>
                  </a:cubicBezTo>
                  <a:cubicBezTo>
                    <a:pt x="879296" y="481438"/>
                    <a:pt x="839475" y="460536"/>
                    <a:pt x="803393" y="433687"/>
                  </a:cubicBezTo>
                  <a:cubicBezTo>
                    <a:pt x="754282" y="397208"/>
                    <a:pt x="706361" y="359086"/>
                    <a:pt x="658667" y="320738"/>
                  </a:cubicBezTo>
                  <a:cubicBezTo>
                    <a:pt x="646771" y="311165"/>
                    <a:pt x="637482" y="298194"/>
                    <a:pt x="627739" y="286242"/>
                  </a:cubicBezTo>
                  <a:cubicBezTo>
                    <a:pt x="620715" y="277632"/>
                    <a:pt x="617090" y="267606"/>
                    <a:pt x="623377" y="256787"/>
                  </a:cubicBezTo>
                  <a:cubicBezTo>
                    <a:pt x="630174" y="245175"/>
                    <a:pt x="641333" y="246931"/>
                    <a:pt x="651756" y="248913"/>
                  </a:cubicBezTo>
                  <a:cubicBezTo>
                    <a:pt x="669372" y="252312"/>
                    <a:pt x="686819" y="256617"/>
                    <a:pt x="704322" y="260469"/>
                  </a:cubicBezTo>
                  <a:cubicBezTo>
                    <a:pt x="826843" y="287715"/>
                    <a:pt x="947043" y="285449"/>
                    <a:pt x="1064240" y="234922"/>
                  </a:cubicBezTo>
                  <a:cubicBezTo>
                    <a:pt x="1101625" y="218778"/>
                    <a:pt x="1140143" y="205127"/>
                    <a:pt x="1178605" y="191646"/>
                  </a:cubicBezTo>
                  <a:cubicBezTo>
                    <a:pt x="1259379" y="163267"/>
                    <a:pt x="1342193" y="155903"/>
                    <a:pt x="1427046" y="168648"/>
                  </a:cubicBezTo>
                  <a:cubicBezTo>
                    <a:pt x="1507311" y="180714"/>
                    <a:pt x="1584178" y="204674"/>
                    <a:pt x="1660647" y="231014"/>
                  </a:cubicBezTo>
                  <a:cubicBezTo>
                    <a:pt x="1704490" y="246138"/>
                    <a:pt x="1749522" y="257863"/>
                    <a:pt x="1794158" y="270438"/>
                  </a:cubicBezTo>
                  <a:cubicBezTo>
                    <a:pt x="1837378" y="282617"/>
                    <a:pt x="1879804" y="277915"/>
                    <a:pt x="1921211" y="261715"/>
                  </a:cubicBezTo>
                  <a:cubicBezTo>
                    <a:pt x="1937185" y="255484"/>
                    <a:pt x="1953272" y="249593"/>
                    <a:pt x="1968849" y="242512"/>
                  </a:cubicBezTo>
                  <a:cubicBezTo>
                    <a:pt x="2005158" y="225859"/>
                    <a:pt x="2040731" y="207506"/>
                    <a:pt x="2077436" y="191703"/>
                  </a:cubicBezTo>
                  <a:cubicBezTo>
                    <a:pt x="2121562" y="172727"/>
                    <a:pt x="2165801" y="153468"/>
                    <a:pt x="2211343" y="138230"/>
                  </a:cubicBezTo>
                  <a:cubicBezTo>
                    <a:pt x="2307752" y="105830"/>
                    <a:pt x="2399686" y="120217"/>
                    <a:pt x="2486578" y="171197"/>
                  </a:cubicBezTo>
                  <a:cubicBezTo>
                    <a:pt x="2588481" y="231014"/>
                    <a:pt x="2648071" y="323287"/>
                    <a:pt x="2682794" y="433121"/>
                  </a:cubicBezTo>
                  <a:cubicBezTo>
                    <a:pt x="2690497" y="457478"/>
                    <a:pt x="2698088" y="475094"/>
                    <a:pt x="2726353" y="480135"/>
                  </a:cubicBezTo>
                  <a:cubicBezTo>
                    <a:pt x="2745612" y="483591"/>
                    <a:pt x="2762152" y="495826"/>
                    <a:pt x="2770762" y="515425"/>
                  </a:cubicBezTo>
                  <a:cubicBezTo>
                    <a:pt x="2777616" y="531059"/>
                    <a:pt x="2774897" y="542841"/>
                    <a:pt x="2759603" y="550261"/>
                  </a:cubicBezTo>
                  <a:cubicBezTo>
                    <a:pt x="2748048" y="555869"/>
                    <a:pt x="2735076" y="558588"/>
                    <a:pt x="2722558" y="561986"/>
                  </a:cubicBezTo>
                  <a:cubicBezTo>
                    <a:pt x="2715761" y="563856"/>
                    <a:pt x="2708624" y="564535"/>
                    <a:pt x="2702676" y="565555"/>
                  </a:cubicBezTo>
                  <a:cubicBezTo>
                    <a:pt x="2695425" y="583511"/>
                    <a:pt x="2704545" y="606169"/>
                    <a:pt x="2685343" y="616082"/>
                  </a:cubicBezTo>
                  <a:cubicBezTo>
                    <a:pt x="2670105" y="623955"/>
                    <a:pt x="2652376" y="627014"/>
                    <a:pt x="2631644" y="633471"/>
                  </a:cubicBezTo>
                  <a:cubicBezTo>
                    <a:pt x="2646088" y="636360"/>
                    <a:pt x="2656851" y="638796"/>
                    <a:pt x="2667670" y="640722"/>
                  </a:cubicBezTo>
                  <a:cubicBezTo>
                    <a:pt x="2690101" y="644687"/>
                    <a:pt x="2693953" y="648935"/>
                    <a:pt x="2690101" y="671933"/>
                  </a:cubicBezTo>
                  <a:cubicBezTo>
                    <a:pt x="2688232" y="683205"/>
                    <a:pt x="2689081" y="691645"/>
                    <a:pt x="2697238" y="700595"/>
                  </a:cubicBezTo>
                  <a:cubicBezTo>
                    <a:pt x="2709643" y="714133"/>
                    <a:pt x="2715421" y="731239"/>
                    <a:pt x="2717460" y="749592"/>
                  </a:cubicBezTo>
                  <a:cubicBezTo>
                    <a:pt x="2718196" y="756050"/>
                    <a:pt x="2717233" y="763923"/>
                    <a:pt x="2720575" y="768568"/>
                  </a:cubicBezTo>
                  <a:cubicBezTo>
                    <a:pt x="2737512" y="792359"/>
                    <a:pt x="2737625" y="819321"/>
                    <a:pt x="2735813" y="846227"/>
                  </a:cubicBezTo>
                  <a:cubicBezTo>
                    <a:pt x="2734737" y="861918"/>
                    <a:pt x="2740401" y="872170"/>
                    <a:pt x="2751843" y="881857"/>
                  </a:cubicBezTo>
                  <a:cubicBezTo>
                    <a:pt x="2782601" y="908026"/>
                    <a:pt x="2806958" y="939577"/>
                    <a:pt x="2826897" y="974697"/>
                  </a:cubicBezTo>
                  <a:cubicBezTo>
                    <a:pt x="2829616" y="979511"/>
                    <a:pt x="2832618" y="984156"/>
                    <a:pt x="2835450" y="988858"/>
                  </a:cubicBezTo>
                  <a:cubicBezTo>
                    <a:pt x="2841964" y="973677"/>
                    <a:pt x="2844966" y="958950"/>
                    <a:pt x="2845873" y="943995"/>
                  </a:cubicBezTo>
                  <a:cubicBezTo>
                    <a:pt x="2847232" y="922584"/>
                    <a:pt x="2853973" y="901172"/>
                    <a:pt x="2843437" y="879421"/>
                  </a:cubicBezTo>
                  <a:cubicBezTo>
                    <a:pt x="2840492" y="873417"/>
                    <a:pt x="2845306" y="862371"/>
                    <a:pt x="2849045" y="854837"/>
                  </a:cubicBezTo>
                  <a:cubicBezTo>
                    <a:pt x="2851594" y="849626"/>
                    <a:pt x="2858391" y="846567"/>
                    <a:pt x="2864339" y="841696"/>
                  </a:cubicBezTo>
                  <a:cubicBezTo>
                    <a:pt x="2841398" y="817339"/>
                    <a:pt x="2843833" y="795021"/>
                    <a:pt x="2865585" y="775026"/>
                  </a:cubicBezTo>
                  <a:cubicBezTo>
                    <a:pt x="2839642" y="739793"/>
                    <a:pt x="2841228" y="728181"/>
                    <a:pt x="2871249" y="703144"/>
                  </a:cubicBezTo>
                  <a:cubicBezTo>
                    <a:pt x="2867964" y="684338"/>
                    <a:pt x="2865018" y="667571"/>
                    <a:pt x="2861790" y="649219"/>
                  </a:cubicBezTo>
                  <a:cubicBezTo>
                    <a:pt x="2836356" y="639759"/>
                    <a:pt x="2819363" y="616931"/>
                    <a:pt x="2805825" y="591441"/>
                  </a:cubicBezTo>
                  <a:cubicBezTo>
                    <a:pt x="2775974" y="535250"/>
                    <a:pt x="2769176" y="475434"/>
                    <a:pt x="2780335" y="413238"/>
                  </a:cubicBezTo>
                  <a:cubicBezTo>
                    <a:pt x="2782431" y="401456"/>
                    <a:pt x="2787982" y="392280"/>
                    <a:pt x="2799764" y="386955"/>
                  </a:cubicBezTo>
                  <a:cubicBezTo>
                    <a:pt x="2810130" y="382311"/>
                    <a:pt x="2819760" y="376080"/>
                    <a:pt x="2829559" y="370302"/>
                  </a:cubicBezTo>
                  <a:cubicBezTo>
                    <a:pt x="3033648" y="250669"/>
                    <a:pt x="3237738" y="131036"/>
                    <a:pt x="3441827" y="11404"/>
                  </a:cubicBezTo>
                  <a:cubicBezTo>
                    <a:pt x="3465391" y="-2417"/>
                    <a:pt x="3489465" y="-3550"/>
                    <a:pt x="3514388" y="7325"/>
                  </a:cubicBezTo>
                  <a:cubicBezTo>
                    <a:pt x="3535857" y="16728"/>
                    <a:pt x="3552793" y="31796"/>
                    <a:pt x="3567861" y="49242"/>
                  </a:cubicBezTo>
                  <a:cubicBezTo>
                    <a:pt x="3592671" y="77961"/>
                    <a:pt x="3611080" y="110645"/>
                    <a:pt x="3625468" y="145424"/>
                  </a:cubicBezTo>
                  <a:cubicBezTo>
                    <a:pt x="3673163" y="260582"/>
                    <a:pt x="3692365" y="380215"/>
                    <a:pt x="3680130" y="504549"/>
                  </a:cubicBezTo>
                  <a:cubicBezTo>
                    <a:pt x="3673956" y="567141"/>
                    <a:pt x="3651411" y="622936"/>
                    <a:pt x="3610854" y="671423"/>
                  </a:cubicBezTo>
                  <a:cubicBezTo>
                    <a:pt x="3597769" y="687057"/>
                    <a:pt x="3583778" y="694081"/>
                    <a:pt x="3562423" y="692551"/>
                  </a:cubicBezTo>
                  <a:cubicBezTo>
                    <a:pt x="3447662" y="684225"/>
                    <a:pt x="3332844" y="677201"/>
                    <a:pt x="3218026" y="670234"/>
                  </a:cubicBezTo>
                  <a:cubicBezTo>
                    <a:pt x="3196671" y="668931"/>
                    <a:pt x="3175146" y="670064"/>
                    <a:pt x="3155490" y="670064"/>
                  </a:cubicBezTo>
                  <a:cubicBezTo>
                    <a:pt x="3163251" y="693061"/>
                    <a:pt x="3171181" y="715832"/>
                    <a:pt x="3178601" y="738830"/>
                  </a:cubicBezTo>
                  <a:cubicBezTo>
                    <a:pt x="3211058" y="839487"/>
                    <a:pt x="3229355" y="942919"/>
                    <a:pt x="3237568" y="1048164"/>
                  </a:cubicBezTo>
                  <a:cubicBezTo>
                    <a:pt x="3243459" y="1123954"/>
                    <a:pt x="3244252" y="1199801"/>
                    <a:pt x="3230147" y="1275025"/>
                  </a:cubicBezTo>
                  <a:cubicBezTo>
                    <a:pt x="3214174" y="1360218"/>
                    <a:pt x="3182566" y="1438217"/>
                    <a:pt x="3119918" y="1500016"/>
                  </a:cubicBezTo>
                  <a:cubicBezTo>
                    <a:pt x="3088084" y="1531397"/>
                    <a:pt x="3052454" y="1558983"/>
                    <a:pt x="3018298" y="1587984"/>
                  </a:cubicBezTo>
                  <a:cubicBezTo>
                    <a:pt x="3013823" y="1591780"/>
                    <a:pt x="3007762" y="1593762"/>
                    <a:pt x="3001418" y="1597218"/>
                  </a:cubicBezTo>
                  <a:cubicBezTo>
                    <a:pt x="2995980" y="1574277"/>
                    <a:pt x="2991222" y="1553715"/>
                    <a:pt x="2986180" y="1533153"/>
                  </a:cubicBezTo>
                  <a:cubicBezTo>
                    <a:pt x="2976268" y="1492765"/>
                    <a:pt x="2966072" y="1452491"/>
                    <a:pt x="2956329" y="1412104"/>
                  </a:cubicBezTo>
                  <a:cubicBezTo>
                    <a:pt x="2953780" y="1401511"/>
                    <a:pt x="2949192" y="1393581"/>
                    <a:pt x="2936900" y="1394431"/>
                  </a:cubicBezTo>
                  <a:cubicBezTo>
                    <a:pt x="2927440" y="1395111"/>
                    <a:pt x="2921663" y="1403437"/>
                    <a:pt x="2922172" y="1416126"/>
                  </a:cubicBezTo>
                  <a:cubicBezTo>
                    <a:pt x="2922399" y="1422583"/>
                    <a:pt x="2923759" y="1429097"/>
                    <a:pt x="2925175" y="1435441"/>
                  </a:cubicBezTo>
                  <a:cubicBezTo>
                    <a:pt x="2937070" y="1488744"/>
                    <a:pt x="2951911" y="1541593"/>
                    <a:pt x="2960407" y="1595405"/>
                  </a:cubicBezTo>
                  <a:cubicBezTo>
                    <a:pt x="2973606" y="1679125"/>
                    <a:pt x="2984821" y="1763355"/>
                    <a:pt x="2992695" y="1847699"/>
                  </a:cubicBezTo>
                  <a:cubicBezTo>
                    <a:pt x="3001984" y="1947563"/>
                    <a:pt x="3008102" y="2047823"/>
                    <a:pt x="3013143" y="2148027"/>
                  </a:cubicBezTo>
                  <a:cubicBezTo>
                    <a:pt x="3019714" y="2278422"/>
                    <a:pt x="3023906" y="2408930"/>
                    <a:pt x="3029230" y="2539326"/>
                  </a:cubicBezTo>
                  <a:cubicBezTo>
                    <a:pt x="3029457" y="2545273"/>
                    <a:pt x="3031043" y="2551107"/>
                    <a:pt x="3032232" y="2558754"/>
                  </a:cubicBezTo>
                  <a:cubicBezTo>
                    <a:pt x="3046790" y="2551107"/>
                    <a:pt x="3058969" y="2544650"/>
                    <a:pt x="3071204" y="2538306"/>
                  </a:cubicBezTo>
                  <a:cubicBezTo>
                    <a:pt x="3172654" y="2485853"/>
                    <a:pt x="3278862" y="2456455"/>
                    <a:pt x="3394246" y="2471409"/>
                  </a:cubicBezTo>
                  <a:cubicBezTo>
                    <a:pt x="3494960" y="2484494"/>
                    <a:pt x="3584458" y="2522445"/>
                    <a:pt x="3659285" y="2592005"/>
                  </a:cubicBezTo>
                  <a:cubicBezTo>
                    <a:pt x="3709642" y="2638793"/>
                    <a:pt x="3743855" y="2695267"/>
                    <a:pt x="3757393" y="2763297"/>
                  </a:cubicBezTo>
                  <a:cubicBezTo>
                    <a:pt x="3768268" y="2817959"/>
                    <a:pt x="3764133" y="2872111"/>
                    <a:pt x="3751049" y="2925866"/>
                  </a:cubicBezTo>
                  <a:cubicBezTo>
                    <a:pt x="3748670" y="2935552"/>
                    <a:pt x="3746743" y="2945295"/>
                    <a:pt x="3743571" y="2959569"/>
                  </a:cubicBezTo>
                  <a:cubicBezTo>
                    <a:pt x="3755127" y="2952489"/>
                    <a:pt x="3761867" y="2948184"/>
                    <a:pt x="3768835" y="2944106"/>
                  </a:cubicBezTo>
                  <a:cubicBezTo>
                    <a:pt x="3823100" y="2912668"/>
                    <a:pt x="3881500" y="2893296"/>
                    <a:pt x="3944149" y="2901226"/>
                  </a:cubicBezTo>
                  <a:cubicBezTo>
                    <a:pt x="4082984" y="2918729"/>
                    <a:pt x="4182111" y="2993386"/>
                    <a:pt x="4233205" y="3123498"/>
                  </a:cubicBezTo>
                  <a:cubicBezTo>
                    <a:pt x="4284185" y="3253440"/>
                    <a:pt x="4259431" y="3376585"/>
                    <a:pt x="4184207" y="3491403"/>
                  </a:cubicBezTo>
                  <a:cubicBezTo>
                    <a:pt x="4179903" y="3497974"/>
                    <a:pt x="4175144" y="3504261"/>
                    <a:pt x="4168800" y="3513154"/>
                  </a:cubicBezTo>
                  <a:cubicBezTo>
                    <a:pt x="4177863" y="3514344"/>
                    <a:pt x="4183924" y="3515250"/>
                    <a:pt x="4190042" y="3515930"/>
                  </a:cubicBezTo>
                  <a:cubicBezTo>
                    <a:pt x="4260961" y="3523804"/>
                    <a:pt x="4330123" y="3538474"/>
                    <a:pt x="4395321" y="3568496"/>
                  </a:cubicBezTo>
                  <a:cubicBezTo>
                    <a:pt x="4452362" y="3594779"/>
                    <a:pt x="4498980" y="3633070"/>
                    <a:pt x="4531267" y="3687562"/>
                  </a:cubicBezTo>
                  <a:cubicBezTo>
                    <a:pt x="4541633" y="3705065"/>
                    <a:pt x="4551659" y="3722795"/>
                    <a:pt x="4561232" y="3740808"/>
                  </a:cubicBezTo>
                  <a:cubicBezTo>
                    <a:pt x="4570295" y="3757857"/>
                    <a:pt x="4562082" y="3774284"/>
                    <a:pt x="4543049" y="3777287"/>
                  </a:cubicBezTo>
                  <a:cubicBezTo>
                    <a:pt x="4535855" y="3778419"/>
                    <a:pt x="4528378" y="3777796"/>
                    <a:pt x="4521071" y="3777796"/>
                  </a:cubicBezTo>
                  <a:cubicBezTo>
                    <a:pt x="4202787" y="3776947"/>
                    <a:pt x="3884502" y="3776040"/>
                    <a:pt x="3566161" y="3775191"/>
                  </a:cubicBezTo>
                  <a:cubicBezTo>
                    <a:pt x="3558288" y="3775191"/>
                    <a:pt x="3550471" y="3775191"/>
                    <a:pt x="3539029" y="3775191"/>
                  </a:cubicBezTo>
                  <a:cubicBezTo>
                    <a:pt x="3544014" y="3786633"/>
                    <a:pt x="3547242" y="3794733"/>
                    <a:pt x="3551038" y="3802607"/>
                  </a:cubicBezTo>
                  <a:cubicBezTo>
                    <a:pt x="3582192" y="3866898"/>
                    <a:pt x="3627054" y="3920766"/>
                    <a:pt x="3681773" y="3965685"/>
                  </a:cubicBezTo>
                  <a:cubicBezTo>
                    <a:pt x="3748613" y="4020517"/>
                    <a:pt x="3816699" y="4073933"/>
                    <a:pt x="3885862" y="4125762"/>
                  </a:cubicBezTo>
                  <a:cubicBezTo>
                    <a:pt x="4002719" y="4213391"/>
                    <a:pt x="4122069" y="4297678"/>
                    <a:pt x="4238133" y="4386326"/>
                  </a:cubicBezTo>
                  <a:cubicBezTo>
                    <a:pt x="4362014" y="4480979"/>
                    <a:pt x="4465107" y="4594664"/>
                    <a:pt x="4537781" y="4734009"/>
                  </a:cubicBezTo>
                  <a:cubicBezTo>
                    <a:pt x="3129038" y="4734009"/>
                    <a:pt x="1720351" y="4734009"/>
                    <a:pt x="311607" y="4734009"/>
                  </a:cubicBezTo>
                  <a:close/>
                  <a:moveTo>
                    <a:pt x="3996545" y="4253325"/>
                  </a:moveTo>
                  <a:cubicBezTo>
                    <a:pt x="3904725" y="4185409"/>
                    <a:pt x="3812281" y="4118342"/>
                    <a:pt x="3721424" y="4049123"/>
                  </a:cubicBezTo>
                  <a:cubicBezTo>
                    <a:pt x="3685171" y="4021537"/>
                    <a:pt x="3651581" y="3990212"/>
                    <a:pt x="3618388" y="3958888"/>
                  </a:cubicBezTo>
                  <a:cubicBezTo>
                    <a:pt x="3559138" y="3902980"/>
                    <a:pt x="3518637" y="3834497"/>
                    <a:pt x="3489805" y="3758821"/>
                  </a:cubicBezTo>
                  <a:cubicBezTo>
                    <a:pt x="3473265" y="3715374"/>
                    <a:pt x="3457858" y="3671532"/>
                    <a:pt x="3441657" y="3627972"/>
                  </a:cubicBezTo>
                  <a:cubicBezTo>
                    <a:pt x="3389488" y="3487664"/>
                    <a:pt x="3303332" y="3369674"/>
                    <a:pt x="3198823" y="3264542"/>
                  </a:cubicBezTo>
                  <a:cubicBezTo>
                    <a:pt x="3144105" y="3209484"/>
                    <a:pt x="3077095" y="3171872"/>
                    <a:pt x="3006176" y="3141115"/>
                  </a:cubicBezTo>
                  <a:cubicBezTo>
                    <a:pt x="2998699" y="3137886"/>
                    <a:pt x="2991618" y="3133694"/>
                    <a:pt x="2983518" y="3140378"/>
                  </a:cubicBezTo>
                  <a:cubicBezTo>
                    <a:pt x="2962107" y="3158164"/>
                    <a:pt x="2935371" y="3163716"/>
                    <a:pt x="2909824" y="3171816"/>
                  </a:cubicBezTo>
                  <a:cubicBezTo>
                    <a:pt x="2892038" y="3177480"/>
                    <a:pt x="2874082" y="3182635"/>
                    <a:pt x="2854596" y="3188469"/>
                  </a:cubicBezTo>
                  <a:cubicBezTo>
                    <a:pt x="2856012" y="3202857"/>
                    <a:pt x="2856805" y="3216508"/>
                    <a:pt x="2858788" y="3229989"/>
                  </a:cubicBezTo>
                  <a:cubicBezTo>
                    <a:pt x="2864622" y="3269414"/>
                    <a:pt x="2870853" y="3308782"/>
                    <a:pt x="2877084" y="3348149"/>
                  </a:cubicBezTo>
                  <a:cubicBezTo>
                    <a:pt x="2879406" y="3362707"/>
                    <a:pt x="2871872" y="3371600"/>
                    <a:pt x="2854653" y="3372960"/>
                  </a:cubicBezTo>
                  <a:cubicBezTo>
                    <a:pt x="2836073" y="3374432"/>
                    <a:pt x="2817437" y="3375339"/>
                    <a:pt x="2796026" y="3376641"/>
                  </a:cubicBezTo>
                  <a:cubicBezTo>
                    <a:pt x="2809564" y="3397147"/>
                    <a:pt x="2827520" y="3406153"/>
                    <a:pt x="2846836" y="3411308"/>
                  </a:cubicBezTo>
                  <a:cubicBezTo>
                    <a:pt x="2875951" y="3419068"/>
                    <a:pt x="2905349" y="3426602"/>
                    <a:pt x="2935144" y="3430793"/>
                  </a:cubicBezTo>
                  <a:cubicBezTo>
                    <a:pt x="2992751" y="3439007"/>
                    <a:pt x="3036877" y="3464383"/>
                    <a:pt x="3059818" y="3519951"/>
                  </a:cubicBezTo>
                  <a:cubicBezTo>
                    <a:pt x="3064180" y="3530544"/>
                    <a:pt x="3071374" y="3533603"/>
                    <a:pt x="3081740" y="3535982"/>
                  </a:cubicBezTo>
                  <a:cubicBezTo>
                    <a:pt x="3117426" y="3544309"/>
                    <a:pt x="3152885" y="3553768"/>
                    <a:pt x="3188344" y="3563115"/>
                  </a:cubicBezTo>
                  <a:cubicBezTo>
                    <a:pt x="3194462" y="3564701"/>
                    <a:pt x="3200296" y="3567589"/>
                    <a:pt x="3208113" y="3570591"/>
                  </a:cubicBezTo>
                  <a:cubicBezTo>
                    <a:pt x="3205224" y="3582260"/>
                    <a:pt x="3202562" y="3593023"/>
                    <a:pt x="3199560" y="3605031"/>
                  </a:cubicBezTo>
                  <a:cubicBezTo>
                    <a:pt x="3191800" y="3603162"/>
                    <a:pt x="3185512" y="3602029"/>
                    <a:pt x="3179507" y="3600160"/>
                  </a:cubicBezTo>
                  <a:cubicBezTo>
                    <a:pt x="3076811" y="3567646"/>
                    <a:pt x="2970887" y="3554335"/>
                    <a:pt x="2863942" y="3549860"/>
                  </a:cubicBezTo>
                  <a:cubicBezTo>
                    <a:pt x="2802030" y="3547254"/>
                    <a:pt x="2739835" y="3546631"/>
                    <a:pt x="2677979" y="3549860"/>
                  </a:cubicBezTo>
                  <a:cubicBezTo>
                    <a:pt x="2581231" y="3554844"/>
                    <a:pt x="2487654" y="3576822"/>
                    <a:pt x="2397816" y="3613585"/>
                  </a:cubicBezTo>
                  <a:cubicBezTo>
                    <a:pt x="2387450" y="3617833"/>
                    <a:pt x="2377708" y="3623554"/>
                    <a:pt x="2366605" y="3629162"/>
                  </a:cubicBezTo>
                  <a:cubicBezTo>
                    <a:pt x="2415489" y="3663488"/>
                    <a:pt x="2462674" y="3696569"/>
                    <a:pt x="2510878" y="3730442"/>
                  </a:cubicBezTo>
                  <a:cubicBezTo>
                    <a:pt x="2502722" y="3743696"/>
                    <a:pt x="2491619" y="3748511"/>
                    <a:pt x="2480177" y="3756385"/>
                  </a:cubicBezTo>
                  <a:cubicBezTo>
                    <a:pt x="2472587" y="3750777"/>
                    <a:pt x="2464770" y="3745169"/>
                    <a:pt x="2457179" y="3739392"/>
                  </a:cubicBezTo>
                  <a:cubicBezTo>
                    <a:pt x="2338170" y="3648137"/>
                    <a:pt x="2204603" y="3586962"/>
                    <a:pt x="2059367" y="3552579"/>
                  </a:cubicBezTo>
                  <a:cubicBezTo>
                    <a:pt x="1971681" y="3531847"/>
                    <a:pt x="1881843" y="3525899"/>
                    <a:pt x="1791836" y="3535189"/>
                  </a:cubicBezTo>
                  <a:cubicBezTo>
                    <a:pt x="1760455" y="3538417"/>
                    <a:pt x="1729584" y="3546291"/>
                    <a:pt x="1696220" y="3552466"/>
                  </a:cubicBezTo>
                  <a:cubicBezTo>
                    <a:pt x="1692312" y="3544025"/>
                    <a:pt x="1687950" y="3534679"/>
                    <a:pt x="1682456" y="3522897"/>
                  </a:cubicBezTo>
                  <a:cubicBezTo>
                    <a:pt x="1747653" y="3494801"/>
                    <a:pt x="1815740" y="3493215"/>
                    <a:pt x="1885639" y="3492082"/>
                  </a:cubicBezTo>
                  <a:cubicBezTo>
                    <a:pt x="1885639" y="3457699"/>
                    <a:pt x="1885639" y="3424846"/>
                    <a:pt x="1885639" y="3389386"/>
                  </a:cubicBezTo>
                  <a:cubicBezTo>
                    <a:pt x="1877142" y="3388877"/>
                    <a:pt x="1868475" y="3388253"/>
                    <a:pt x="1859865" y="3387857"/>
                  </a:cubicBezTo>
                  <a:cubicBezTo>
                    <a:pt x="1834149" y="3386611"/>
                    <a:pt x="1824123" y="3376981"/>
                    <a:pt x="1824689" y="3351661"/>
                  </a:cubicBezTo>
                  <a:cubicBezTo>
                    <a:pt x="1825539" y="3312520"/>
                    <a:pt x="1827408" y="3273379"/>
                    <a:pt x="1828711" y="3234238"/>
                  </a:cubicBezTo>
                  <a:cubicBezTo>
                    <a:pt x="1829051" y="3224608"/>
                    <a:pt x="1828711" y="3214979"/>
                    <a:pt x="1828711" y="3202970"/>
                  </a:cubicBezTo>
                  <a:cubicBezTo>
                    <a:pt x="1818798" y="3202517"/>
                    <a:pt x="1810132" y="3202234"/>
                    <a:pt x="1801465" y="3201611"/>
                  </a:cubicBezTo>
                  <a:cubicBezTo>
                    <a:pt x="1775466" y="3199741"/>
                    <a:pt x="1749239" y="3199005"/>
                    <a:pt x="1723466" y="3195436"/>
                  </a:cubicBezTo>
                  <a:cubicBezTo>
                    <a:pt x="1693331" y="3191245"/>
                    <a:pt x="1663989" y="3183654"/>
                    <a:pt x="1642748" y="3157201"/>
                  </a:cubicBezTo>
                  <a:cubicBezTo>
                    <a:pt x="1633232" y="3161846"/>
                    <a:pt x="1624395" y="3165698"/>
                    <a:pt x="1616068" y="3170343"/>
                  </a:cubicBezTo>
                  <a:cubicBezTo>
                    <a:pt x="1507085" y="3230952"/>
                    <a:pt x="1407787" y="3304760"/>
                    <a:pt x="1318063" y="3391199"/>
                  </a:cubicBezTo>
                  <a:cubicBezTo>
                    <a:pt x="1264194" y="3443142"/>
                    <a:pt x="1221711" y="3504034"/>
                    <a:pt x="1184892" y="3568835"/>
                  </a:cubicBezTo>
                  <a:cubicBezTo>
                    <a:pt x="1134139" y="3658334"/>
                    <a:pt x="1089163" y="3750777"/>
                    <a:pt x="1051948" y="3846619"/>
                  </a:cubicBezTo>
                  <a:cubicBezTo>
                    <a:pt x="1012693" y="3947673"/>
                    <a:pt x="1009861" y="4050199"/>
                    <a:pt x="1050702" y="4152215"/>
                  </a:cubicBezTo>
                  <a:cubicBezTo>
                    <a:pt x="1064806" y="4187448"/>
                    <a:pt x="1083782" y="4219565"/>
                    <a:pt x="1111934" y="4245565"/>
                  </a:cubicBezTo>
                  <a:cubicBezTo>
                    <a:pt x="1158099" y="4288275"/>
                    <a:pt x="1214121" y="4296092"/>
                    <a:pt x="1270142" y="4267486"/>
                  </a:cubicBezTo>
                  <a:cubicBezTo>
                    <a:pt x="1303449" y="4250493"/>
                    <a:pt x="1330185" y="4225570"/>
                    <a:pt x="1353749" y="4196964"/>
                  </a:cubicBezTo>
                  <a:cubicBezTo>
                    <a:pt x="1384053" y="4160202"/>
                    <a:pt x="1407731" y="4119192"/>
                    <a:pt x="1426933" y="4075802"/>
                  </a:cubicBezTo>
                  <a:cubicBezTo>
                    <a:pt x="1442737" y="4040059"/>
                    <a:pt x="1457011" y="4003580"/>
                    <a:pt x="1471002" y="3966988"/>
                  </a:cubicBezTo>
                  <a:cubicBezTo>
                    <a:pt x="1475591" y="3954980"/>
                    <a:pt x="1477063" y="3941725"/>
                    <a:pt x="1479952" y="3929037"/>
                  </a:cubicBezTo>
                  <a:cubicBezTo>
                    <a:pt x="1482161" y="3919520"/>
                    <a:pt x="1483747" y="3909777"/>
                    <a:pt x="1486863" y="3900544"/>
                  </a:cubicBezTo>
                  <a:cubicBezTo>
                    <a:pt x="1492584" y="3883381"/>
                    <a:pt x="1502723" y="3875564"/>
                    <a:pt x="1514222" y="3878057"/>
                  </a:cubicBezTo>
                  <a:cubicBezTo>
                    <a:pt x="1527080" y="3880889"/>
                    <a:pt x="1533028" y="3894031"/>
                    <a:pt x="1529119" y="3911873"/>
                  </a:cubicBezTo>
                  <a:cubicBezTo>
                    <a:pt x="1527760" y="3918217"/>
                    <a:pt x="1526174" y="3924675"/>
                    <a:pt x="1523851" y="3930679"/>
                  </a:cubicBezTo>
                  <a:cubicBezTo>
                    <a:pt x="1513542" y="3957076"/>
                    <a:pt x="1511163" y="3984605"/>
                    <a:pt x="1512070" y="4012474"/>
                  </a:cubicBezTo>
                  <a:cubicBezTo>
                    <a:pt x="1514505" y="4088830"/>
                    <a:pt x="1525891" y="4163487"/>
                    <a:pt x="1555232" y="4234576"/>
                  </a:cubicBezTo>
                  <a:cubicBezTo>
                    <a:pt x="1568374" y="4266467"/>
                    <a:pt x="1585141" y="4296205"/>
                    <a:pt x="1608591" y="4321808"/>
                  </a:cubicBezTo>
                  <a:cubicBezTo>
                    <a:pt x="1670164" y="4388932"/>
                    <a:pt x="1757339" y="4398278"/>
                    <a:pt x="1831487" y="4345542"/>
                  </a:cubicBezTo>
                  <a:cubicBezTo>
                    <a:pt x="1865983" y="4321015"/>
                    <a:pt x="1892323" y="4289011"/>
                    <a:pt x="1913734" y="4252815"/>
                  </a:cubicBezTo>
                  <a:cubicBezTo>
                    <a:pt x="1954688" y="4183596"/>
                    <a:pt x="1976949" y="4108146"/>
                    <a:pt x="1986239" y="4028730"/>
                  </a:cubicBezTo>
                  <a:cubicBezTo>
                    <a:pt x="1991167" y="3986587"/>
                    <a:pt x="1994622" y="3944274"/>
                    <a:pt x="1986692" y="3901961"/>
                  </a:cubicBezTo>
                  <a:cubicBezTo>
                    <a:pt x="1985389" y="3894880"/>
                    <a:pt x="1985786" y="3887233"/>
                    <a:pt x="1986919" y="3880039"/>
                  </a:cubicBezTo>
                  <a:cubicBezTo>
                    <a:pt x="1988448" y="3870070"/>
                    <a:pt x="1995472" y="3862593"/>
                    <a:pt x="2005158" y="3864009"/>
                  </a:cubicBezTo>
                  <a:cubicBezTo>
                    <a:pt x="2011899" y="3865029"/>
                    <a:pt x="2019772" y="3871146"/>
                    <a:pt x="2023398" y="3877207"/>
                  </a:cubicBezTo>
                  <a:cubicBezTo>
                    <a:pt x="2027306" y="3883778"/>
                    <a:pt x="2027703" y="3892841"/>
                    <a:pt x="2028099" y="3900941"/>
                  </a:cubicBezTo>
                  <a:cubicBezTo>
                    <a:pt x="2030251" y="3949882"/>
                    <a:pt x="2045206" y="3995707"/>
                    <a:pt x="2064748" y="4039720"/>
                  </a:cubicBezTo>
                  <a:cubicBezTo>
                    <a:pt x="2138669" y="4206367"/>
                    <a:pt x="2256829" y="4327643"/>
                    <a:pt x="2431236" y="4388479"/>
                  </a:cubicBezTo>
                  <a:cubicBezTo>
                    <a:pt x="2523283" y="4420596"/>
                    <a:pt x="2617030" y="4422918"/>
                    <a:pt x="2709756" y="4390971"/>
                  </a:cubicBezTo>
                  <a:cubicBezTo>
                    <a:pt x="2737172" y="4381511"/>
                    <a:pt x="2764248" y="4368143"/>
                    <a:pt x="2787926" y="4351433"/>
                  </a:cubicBezTo>
                  <a:cubicBezTo>
                    <a:pt x="2869607" y="4293826"/>
                    <a:pt x="2902234" y="4213958"/>
                    <a:pt x="2887563" y="4115170"/>
                  </a:cubicBezTo>
                  <a:cubicBezTo>
                    <a:pt x="2886317" y="4106787"/>
                    <a:pt x="2881445" y="4098630"/>
                    <a:pt x="2876970" y="4091096"/>
                  </a:cubicBezTo>
                  <a:cubicBezTo>
                    <a:pt x="2860374" y="4063057"/>
                    <a:pt x="2842361" y="4035811"/>
                    <a:pt x="2826727" y="4007206"/>
                  </a:cubicBezTo>
                  <a:cubicBezTo>
                    <a:pt x="2819477" y="3993894"/>
                    <a:pt x="2815341" y="3978430"/>
                    <a:pt x="2812056" y="3963420"/>
                  </a:cubicBezTo>
                  <a:cubicBezTo>
                    <a:pt x="2809507" y="3951751"/>
                    <a:pt x="2813585" y="3940422"/>
                    <a:pt x="2824631" y="3933738"/>
                  </a:cubicBezTo>
                  <a:cubicBezTo>
                    <a:pt x="2835620" y="3927111"/>
                    <a:pt x="2847855" y="3928187"/>
                    <a:pt x="2856578" y="3936457"/>
                  </a:cubicBezTo>
                  <a:cubicBezTo>
                    <a:pt x="2868190" y="3947503"/>
                    <a:pt x="2879406" y="3959851"/>
                    <a:pt x="2887393" y="3973672"/>
                  </a:cubicBezTo>
                  <a:cubicBezTo>
                    <a:pt x="2905519" y="4005053"/>
                    <a:pt x="2913110" y="4040399"/>
                    <a:pt x="2921266" y="4075405"/>
                  </a:cubicBezTo>
                  <a:cubicBezTo>
                    <a:pt x="2923249" y="4083902"/>
                    <a:pt x="2926024" y="4092965"/>
                    <a:pt x="2931066" y="4099819"/>
                  </a:cubicBezTo>
                  <a:cubicBezTo>
                    <a:pt x="2974285" y="4158503"/>
                    <a:pt x="3022206" y="4212938"/>
                    <a:pt x="3080040" y="4257857"/>
                  </a:cubicBezTo>
                  <a:cubicBezTo>
                    <a:pt x="3145634" y="4308780"/>
                    <a:pt x="3218196" y="4344239"/>
                    <a:pt x="3301406" y="4354945"/>
                  </a:cubicBezTo>
                  <a:cubicBezTo>
                    <a:pt x="3335619" y="4359363"/>
                    <a:pt x="3369889" y="4359307"/>
                    <a:pt x="3403026" y="4347695"/>
                  </a:cubicBezTo>
                  <a:cubicBezTo>
                    <a:pt x="3453043" y="4330248"/>
                    <a:pt x="3482045" y="4294902"/>
                    <a:pt x="3490598" y="4242733"/>
                  </a:cubicBezTo>
                  <a:cubicBezTo>
                    <a:pt x="3495979" y="4209823"/>
                    <a:pt x="3492071" y="4177478"/>
                    <a:pt x="3482158" y="4146041"/>
                  </a:cubicBezTo>
                  <a:cubicBezTo>
                    <a:pt x="3460350" y="4076935"/>
                    <a:pt x="3427553" y="4013550"/>
                    <a:pt x="3381784" y="3957076"/>
                  </a:cubicBezTo>
                  <a:cubicBezTo>
                    <a:pt x="3378726" y="3953280"/>
                    <a:pt x="3373741" y="3949259"/>
                    <a:pt x="3373684" y="3945237"/>
                  </a:cubicBezTo>
                  <a:cubicBezTo>
                    <a:pt x="3373571" y="3937816"/>
                    <a:pt x="3374477" y="3928923"/>
                    <a:pt x="3378556" y="3923202"/>
                  </a:cubicBezTo>
                  <a:cubicBezTo>
                    <a:pt x="3383767" y="3915952"/>
                    <a:pt x="3393340" y="3916292"/>
                    <a:pt x="3400590" y="3921786"/>
                  </a:cubicBezTo>
                  <a:cubicBezTo>
                    <a:pt x="3406991" y="3926658"/>
                    <a:pt x="3412599" y="3932775"/>
                    <a:pt x="3417980" y="3938836"/>
                  </a:cubicBezTo>
                  <a:cubicBezTo>
                    <a:pt x="3474398" y="4002278"/>
                    <a:pt x="3530022" y="4066626"/>
                    <a:pt x="3597486" y="4118852"/>
                  </a:cubicBezTo>
                  <a:cubicBezTo>
                    <a:pt x="3635494" y="4148250"/>
                    <a:pt x="3674012" y="4177592"/>
                    <a:pt x="3715193" y="4202175"/>
                  </a:cubicBezTo>
                  <a:cubicBezTo>
                    <a:pt x="3804124" y="4255365"/>
                    <a:pt x="3901382" y="4279325"/>
                    <a:pt x="4005325" y="4274227"/>
                  </a:cubicBezTo>
                  <a:cubicBezTo>
                    <a:pt x="4008554" y="4274057"/>
                    <a:pt x="4011726" y="4273491"/>
                    <a:pt x="4014898" y="4273151"/>
                  </a:cubicBezTo>
                  <a:cubicBezTo>
                    <a:pt x="4015747" y="4271621"/>
                    <a:pt x="4016597" y="4270092"/>
                    <a:pt x="4017446" y="4268563"/>
                  </a:cubicBezTo>
                  <a:cubicBezTo>
                    <a:pt x="4010536" y="4263408"/>
                    <a:pt x="4003569" y="4258253"/>
                    <a:pt x="3996658" y="4253155"/>
                  </a:cubicBezTo>
                  <a:close/>
                  <a:moveTo>
                    <a:pt x="3036311" y="3112622"/>
                  </a:moveTo>
                  <a:cubicBezTo>
                    <a:pt x="3138667" y="3158448"/>
                    <a:pt x="3224767" y="3224948"/>
                    <a:pt x="3295628" y="3312180"/>
                  </a:cubicBezTo>
                  <a:cubicBezTo>
                    <a:pt x="3383371" y="3420144"/>
                    <a:pt x="3456102" y="3536095"/>
                    <a:pt x="3497792" y="3669889"/>
                  </a:cubicBezTo>
                  <a:cubicBezTo>
                    <a:pt x="3503853" y="3689318"/>
                    <a:pt x="3511613" y="3708237"/>
                    <a:pt x="3518637" y="3727383"/>
                  </a:cubicBezTo>
                  <a:cubicBezTo>
                    <a:pt x="3519487" y="3729649"/>
                    <a:pt x="3520733" y="3731688"/>
                    <a:pt x="3523225" y="3736729"/>
                  </a:cubicBezTo>
                  <a:cubicBezTo>
                    <a:pt x="3852838" y="3736729"/>
                    <a:pt x="4183698" y="3736729"/>
                    <a:pt x="4516143" y="3736729"/>
                  </a:cubicBezTo>
                  <a:cubicBezTo>
                    <a:pt x="4513877" y="3731291"/>
                    <a:pt x="4511895" y="3725400"/>
                    <a:pt x="4508949" y="3719962"/>
                  </a:cubicBezTo>
                  <a:cubicBezTo>
                    <a:pt x="4481647" y="3669266"/>
                    <a:pt x="4440240" y="3633580"/>
                    <a:pt x="4389260" y="3608260"/>
                  </a:cubicBezTo>
                  <a:cubicBezTo>
                    <a:pt x="4336127" y="3581807"/>
                    <a:pt x="4279313" y="3567476"/>
                    <a:pt x="4220970" y="3559093"/>
                  </a:cubicBezTo>
                  <a:cubicBezTo>
                    <a:pt x="4182225" y="3553542"/>
                    <a:pt x="4143367" y="3548897"/>
                    <a:pt x="4104282" y="3558130"/>
                  </a:cubicBezTo>
                  <a:cubicBezTo>
                    <a:pt x="4094596" y="3560396"/>
                    <a:pt x="4086326" y="3555864"/>
                    <a:pt x="4082701" y="3546178"/>
                  </a:cubicBezTo>
                  <a:cubicBezTo>
                    <a:pt x="4079019" y="3536435"/>
                    <a:pt x="4082531" y="3528222"/>
                    <a:pt x="4091254" y="3523067"/>
                  </a:cubicBezTo>
                  <a:cubicBezTo>
                    <a:pt x="4177637" y="3472257"/>
                    <a:pt x="4205449" y="3387177"/>
                    <a:pt x="4217174" y="3296603"/>
                  </a:cubicBezTo>
                  <a:cubicBezTo>
                    <a:pt x="4230656" y="3192264"/>
                    <a:pt x="4200521" y="3099254"/>
                    <a:pt x="4123258" y="3024937"/>
                  </a:cubicBezTo>
                  <a:cubicBezTo>
                    <a:pt x="4078849" y="2982227"/>
                    <a:pt x="4026227" y="2952716"/>
                    <a:pt x="3964937" y="2942463"/>
                  </a:cubicBezTo>
                  <a:cubicBezTo>
                    <a:pt x="3889204" y="2929774"/>
                    <a:pt x="3821174" y="2950393"/>
                    <a:pt x="3760508" y="2996615"/>
                  </a:cubicBezTo>
                  <a:cubicBezTo>
                    <a:pt x="3750142" y="3004545"/>
                    <a:pt x="3740456" y="3013381"/>
                    <a:pt x="3730147" y="3021312"/>
                  </a:cubicBezTo>
                  <a:cubicBezTo>
                    <a:pt x="3721877" y="3027713"/>
                    <a:pt x="3712191" y="3030375"/>
                    <a:pt x="3702787" y="3024484"/>
                  </a:cubicBezTo>
                  <a:cubicBezTo>
                    <a:pt x="3692705" y="3018140"/>
                    <a:pt x="3689873" y="3007830"/>
                    <a:pt x="3692705" y="2996615"/>
                  </a:cubicBezTo>
                  <a:cubicBezTo>
                    <a:pt x="3697236" y="2978432"/>
                    <a:pt x="3702278" y="2960363"/>
                    <a:pt x="3707319" y="2942293"/>
                  </a:cubicBezTo>
                  <a:cubicBezTo>
                    <a:pt x="3720687" y="2894825"/>
                    <a:pt x="3728277" y="2846677"/>
                    <a:pt x="3723463" y="2797227"/>
                  </a:cubicBezTo>
                  <a:cubicBezTo>
                    <a:pt x="3716269" y="2723759"/>
                    <a:pt x="3682226" y="2664000"/>
                    <a:pt x="3628017" y="2615342"/>
                  </a:cubicBezTo>
                  <a:cubicBezTo>
                    <a:pt x="3562253" y="2556319"/>
                    <a:pt x="3484424" y="2523465"/>
                    <a:pt x="3397532" y="2510947"/>
                  </a:cubicBezTo>
                  <a:cubicBezTo>
                    <a:pt x="3312112" y="2498598"/>
                    <a:pt x="3230204" y="2511910"/>
                    <a:pt x="3150789" y="2544084"/>
                  </a:cubicBezTo>
                  <a:cubicBezTo>
                    <a:pt x="3110685" y="2560341"/>
                    <a:pt x="3072223" y="2579826"/>
                    <a:pt x="3035348" y="2602767"/>
                  </a:cubicBezTo>
                  <a:cubicBezTo>
                    <a:pt x="3035348" y="2618061"/>
                    <a:pt x="3034725" y="2632619"/>
                    <a:pt x="3035461" y="2647063"/>
                  </a:cubicBezTo>
                  <a:cubicBezTo>
                    <a:pt x="3038916" y="2718775"/>
                    <a:pt x="3044185" y="2790430"/>
                    <a:pt x="3046110" y="2862141"/>
                  </a:cubicBezTo>
                  <a:cubicBezTo>
                    <a:pt x="3048263" y="2941500"/>
                    <a:pt x="3043052" y="3020405"/>
                    <a:pt x="3015126" y="3096026"/>
                  </a:cubicBezTo>
                  <a:cubicBezTo>
                    <a:pt x="3014616" y="3097385"/>
                    <a:pt x="3015296" y="3099141"/>
                    <a:pt x="3015579" y="3102256"/>
                  </a:cubicBezTo>
                  <a:cubicBezTo>
                    <a:pt x="3022036" y="3105485"/>
                    <a:pt x="3029117" y="3109337"/>
                    <a:pt x="3036424" y="3112566"/>
                  </a:cubicBezTo>
                  <a:close/>
                  <a:moveTo>
                    <a:pt x="1338625" y="1846452"/>
                  </a:moveTo>
                  <a:cubicBezTo>
                    <a:pt x="1342533" y="1834500"/>
                    <a:pt x="1346272" y="1823908"/>
                    <a:pt x="1349387" y="1813146"/>
                  </a:cubicBezTo>
                  <a:cubicBezTo>
                    <a:pt x="1395042" y="1654428"/>
                    <a:pt x="1452140" y="1500242"/>
                    <a:pt x="1528383" y="1353420"/>
                  </a:cubicBezTo>
                  <a:cubicBezTo>
                    <a:pt x="1589842" y="1235147"/>
                    <a:pt x="1657702" y="1121009"/>
                    <a:pt x="1742045" y="1017293"/>
                  </a:cubicBezTo>
                  <a:cubicBezTo>
                    <a:pt x="1747653" y="1010383"/>
                    <a:pt x="1752751" y="1003132"/>
                    <a:pt x="1758585" y="995315"/>
                  </a:cubicBezTo>
                  <a:cubicBezTo>
                    <a:pt x="1754904" y="992483"/>
                    <a:pt x="1752694" y="989934"/>
                    <a:pt x="1749862" y="988801"/>
                  </a:cubicBezTo>
                  <a:cubicBezTo>
                    <a:pt x="1642635" y="945185"/>
                    <a:pt x="1536596" y="898397"/>
                    <a:pt x="1425744" y="864184"/>
                  </a:cubicBezTo>
                  <a:cubicBezTo>
                    <a:pt x="1414811" y="860842"/>
                    <a:pt x="1403426" y="858802"/>
                    <a:pt x="1392947" y="854441"/>
                  </a:cubicBezTo>
                  <a:cubicBezTo>
                    <a:pt x="1377539" y="848040"/>
                    <a:pt x="1368136" y="852288"/>
                    <a:pt x="1357657" y="865260"/>
                  </a:cubicBezTo>
                  <a:cubicBezTo>
                    <a:pt x="1327296" y="902872"/>
                    <a:pt x="1317610" y="944619"/>
                    <a:pt x="1326503" y="991463"/>
                  </a:cubicBezTo>
                  <a:cubicBezTo>
                    <a:pt x="1328032" y="999450"/>
                    <a:pt x="1330071" y="1007550"/>
                    <a:pt x="1329958" y="1015594"/>
                  </a:cubicBezTo>
                  <a:cubicBezTo>
                    <a:pt x="1329675" y="1034286"/>
                    <a:pt x="1315400" y="1043633"/>
                    <a:pt x="1298124" y="1036609"/>
                  </a:cubicBezTo>
                  <a:cubicBezTo>
                    <a:pt x="1291383" y="1033890"/>
                    <a:pt x="1285436" y="1029245"/>
                    <a:pt x="1279148" y="1025450"/>
                  </a:cubicBezTo>
                  <a:cubicBezTo>
                    <a:pt x="1221201" y="990444"/>
                    <a:pt x="1159232" y="966823"/>
                    <a:pt x="1091882" y="957760"/>
                  </a:cubicBezTo>
                  <a:cubicBezTo>
                    <a:pt x="1027364" y="949093"/>
                    <a:pt x="966698" y="961555"/>
                    <a:pt x="909657" y="991633"/>
                  </a:cubicBezTo>
                  <a:cubicBezTo>
                    <a:pt x="838909" y="1028962"/>
                    <a:pt x="781925" y="1081868"/>
                    <a:pt x="737855" y="1148425"/>
                  </a:cubicBezTo>
                  <a:cubicBezTo>
                    <a:pt x="676566" y="1240982"/>
                    <a:pt x="683477" y="1352457"/>
                    <a:pt x="744369" y="1429947"/>
                  </a:cubicBezTo>
                  <a:cubicBezTo>
                    <a:pt x="747371" y="1433799"/>
                    <a:pt x="750204" y="1437877"/>
                    <a:pt x="752526" y="1442125"/>
                  </a:cubicBezTo>
                  <a:cubicBezTo>
                    <a:pt x="761419" y="1458722"/>
                    <a:pt x="759040" y="1472430"/>
                    <a:pt x="743293" y="1482400"/>
                  </a:cubicBezTo>
                  <a:cubicBezTo>
                    <a:pt x="730265" y="1490613"/>
                    <a:pt x="715991" y="1497070"/>
                    <a:pt x="701660" y="1502791"/>
                  </a:cubicBezTo>
                  <a:cubicBezTo>
                    <a:pt x="625190" y="1533323"/>
                    <a:pt x="548550" y="1563571"/>
                    <a:pt x="471854" y="1593592"/>
                  </a:cubicBezTo>
                  <a:cubicBezTo>
                    <a:pt x="334378" y="1647348"/>
                    <a:pt x="205909" y="1717643"/>
                    <a:pt x="85143" y="1802383"/>
                  </a:cubicBezTo>
                  <a:cubicBezTo>
                    <a:pt x="81461" y="1804989"/>
                    <a:pt x="78176" y="1808104"/>
                    <a:pt x="70189" y="1814788"/>
                  </a:cubicBezTo>
                  <a:cubicBezTo>
                    <a:pt x="496154" y="1825437"/>
                    <a:pt x="916568" y="1835916"/>
                    <a:pt x="1338511" y="1846509"/>
                  </a:cubicBezTo>
                  <a:close/>
                  <a:moveTo>
                    <a:pt x="2426705" y="810541"/>
                  </a:moveTo>
                  <a:cubicBezTo>
                    <a:pt x="2419454" y="805840"/>
                    <a:pt x="2415489" y="802781"/>
                    <a:pt x="2411184" y="800515"/>
                  </a:cubicBezTo>
                  <a:cubicBezTo>
                    <a:pt x="2393908" y="791396"/>
                    <a:pt x="2376405" y="782616"/>
                    <a:pt x="2359072" y="773496"/>
                  </a:cubicBezTo>
                  <a:cubicBezTo>
                    <a:pt x="2354030" y="770834"/>
                    <a:pt x="2349046" y="768002"/>
                    <a:pt x="2344457" y="764660"/>
                  </a:cubicBezTo>
                  <a:cubicBezTo>
                    <a:pt x="2335791" y="758429"/>
                    <a:pt x="2330636" y="750385"/>
                    <a:pt x="2335451" y="739510"/>
                  </a:cubicBezTo>
                  <a:cubicBezTo>
                    <a:pt x="2339529" y="730220"/>
                    <a:pt x="2350292" y="727444"/>
                    <a:pt x="2362923" y="732995"/>
                  </a:cubicBezTo>
                  <a:cubicBezTo>
                    <a:pt x="2373346" y="737527"/>
                    <a:pt x="2383032" y="743814"/>
                    <a:pt x="2393341" y="748629"/>
                  </a:cubicBezTo>
                  <a:cubicBezTo>
                    <a:pt x="2415489" y="758939"/>
                    <a:pt x="2437297" y="770211"/>
                    <a:pt x="2460182" y="778594"/>
                  </a:cubicBezTo>
                  <a:cubicBezTo>
                    <a:pt x="2531440" y="804820"/>
                    <a:pt x="2613008" y="768568"/>
                    <a:pt x="2646088" y="690342"/>
                  </a:cubicBezTo>
                  <a:cubicBezTo>
                    <a:pt x="2647901" y="686094"/>
                    <a:pt x="2648241" y="681223"/>
                    <a:pt x="2648977" y="677881"/>
                  </a:cubicBezTo>
                  <a:cubicBezTo>
                    <a:pt x="2622241" y="666495"/>
                    <a:pt x="2596581" y="656526"/>
                    <a:pt x="2571828" y="644630"/>
                  </a:cubicBezTo>
                  <a:cubicBezTo>
                    <a:pt x="2560329" y="639079"/>
                    <a:pt x="2550076" y="630413"/>
                    <a:pt x="2540277" y="621973"/>
                  </a:cubicBezTo>
                  <a:cubicBezTo>
                    <a:pt x="2533423" y="616082"/>
                    <a:pt x="2528381" y="608095"/>
                    <a:pt x="2532573" y="598125"/>
                  </a:cubicBezTo>
                  <a:cubicBezTo>
                    <a:pt x="2537048" y="587420"/>
                    <a:pt x="2545884" y="584531"/>
                    <a:pt x="2556590" y="585664"/>
                  </a:cubicBezTo>
                  <a:cubicBezTo>
                    <a:pt x="2567126" y="586796"/>
                    <a:pt x="2577662" y="588892"/>
                    <a:pt x="2588198" y="589176"/>
                  </a:cubicBezTo>
                  <a:cubicBezTo>
                    <a:pt x="2612385" y="589685"/>
                    <a:pt x="2636629" y="589346"/>
                    <a:pt x="2662402" y="589346"/>
                  </a:cubicBezTo>
                  <a:cubicBezTo>
                    <a:pt x="2663138" y="578130"/>
                    <a:pt x="2663535" y="570200"/>
                    <a:pt x="2664214" y="562270"/>
                  </a:cubicBezTo>
                  <a:cubicBezTo>
                    <a:pt x="2666254" y="539555"/>
                    <a:pt x="2675487" y="530662"/>
                    <a:pt x="2698258" y="528906"/>
                  </a:cubicBezTo>
                  <a:cubicBezTo>
                    <a:pt x="2706358" y="528283"/>
                    <a:pt x="2714401" y="527263"/>
                    <a:pt x="2722445" y="526074"/>
                  </a:cubicBezTo>
                  <a:cubicBezTo>
                    <a:pt x="2723464" y="525904"/>
                    <a:pt x="2724201" y="523751"/>
                    <a:pt x="2726920" y="519900"/>
                  </a:cubicBezTo>
                  <a:cubicBezTo>
                    <a:pt x="2715024" y="515934"/>
                    <a:pt x="2704149" y="511006"/>
                    <a:pt x="2692763" y="508741"/>
                  </a:cubicBezTo>
                  <a:cubicBezTo>
                    <a:pt x="2670049" y="504209"/>
                    <a:pt x="2657417" y="491804"/>
                    <a:pt x="2653056" y="468637"/>
                  </a:cubicBezTo>
                  <a:cubicBezTo>
                    <a:pt x="2649600" y="450340"/>
                    <a:pt x="2643766" y="432271"/>
                    <a:pt x="2637139" y="414824"/>
                  </a:cubicBezTo>
                  <a:cubicBezTo>
                    <a:pt x="2624337" y="381121"/>
                    <a:pt x="2599866" y="360672"/>
                    <a:pt x="2564237" y="352856"/>
                  </a:cubicBezTo>
                  <a:cubicBezTo>
                    <a:pt x="2498813" y="338525"/>
                    <a:pt x="2443642" y="355631"/>
                    <a:pt x="2397816" y="404459"/>
                  </a:cubicBezTo>
                  <a:cubicBezTo>
                    <a:pt x="2374422" y="429439"/>
                    <a:pt x="2350688" y="454192"/>
                    <a:pt x="2326161" y="478096"/>
                  </a:cubicBezTo>
                  <a:cubicBezTo>
                    <a:pt x="2314549" y="489368"/>
                    <a:pt x="2301464" y="499451"/>
                    <a:pt x="2287870" y="508288"/>
                  </a:cubicBezTo>
                  <a:cubicBezTo>
                    <a:pt x="2271103" y="519163"/>
                    <a:pt x="2266345" y="518483"/>
                    <a:pt x="2251504" y="504889"/>
                  </a:cubicBezTo>
                  <a:cubicBezTo>
                    <a:pt x="2234398" y="489142"/>
                    <a:pt x="2214402" y="484780"/>
                    <a:pt x="2192537" y="488972"/>
                  </a:cubicBezTo>
                  <a:cubicBezTo>
                    <a:pt x="2170843" y="493107"/>
                    <a:pt x="2155039" y="505795"/>
                    <a:pt x="2149544" y="527603"/>
                  </a:cubicBezTo>
                  <a:cubicBezTo>
                    <a:pt x="2144050" y="549411"/>
                    <a:pt x="2151640" y="568047"/>
                    <a:pt x="2169200" y="581812"/>
                  </a:cubicBezTo>
                  <a:cubicBezTo>
                    <a:pt x="2191065" y="598918"/>
                    <a:pt x="2215252" y="600901"/>
                    <a:pt x="2240572" y="590082"/>
                  </a:cubicBezTo>
                  <a:cubicBezTo>
                    <a:pt x="2243517" y="588836"/>
                    <a:pt x="2246180" y="586796"/>
                    <a:pt x="2248955" y="585041"/>
                  </a:cubicBezTo>
                  <a:cubicBezTo>
                    <a:pt x="2279770" y="565555"/>
                    <a:pt x="2291552" y="569633"/>
                    <a:pt x="2296197" y="604866"/>
                  </a:cubicBezTo>
                  <a:cubicBezTo>
                    <a:pt x="2306222" y="681109"/>
                    <a:pt x="2291268" y="750725"/>
                    <a:pt x="2236550" y="808332"/>
                  </a:cubicBezTo>
                  <a:cubicBezTo>
                    <a:pt x="2235531" y="809409"/>
                    <a:pt x="2235191" y="811108"/>
                    <a:pt x="2233378" y="815073"/>
                  </a:cubicBezTo>
                  <a:cubicBezTo>
                    <a:pt x="2298009" y="825042"/>
                    <a:pt x="2360261" y="821077"/>
                    <a:pt x="2426762" y="810541"/>
                  </a:cubicBezTo>
                  <a:close/>
                  <a:moveTo>
                    <a:pt x="2960294" y="609114"/>
                  </a:moveTo>
                  <a:cubicBezTo>
                    <a:pt x="2964939" y="614212"/>
                    <a:pt x="2974568" y="616308"/>
                    <a:pt x="2982159" y="616931"/>
                  </a:cubicBezTo>
                  <a:cubicBezTo>
                    <a:pt x="3021980" y="620217"/>
                    <a:pt x="3061857" y="622709"/>
                    <a:pt x="3101735" y="625201"/>
                  </a:cubicBezTo>
                  <a:cubicBezTo>
                    <a:pt x="3229524" y="633188"/>
                    <a:pt x="3357257" y="641005"/>
                    <a:pt x="3485047" y="648879"/>
                  </a:cubicBezTo>
                  <a:cubicBezTo>
                    <a:pt x="3489522" y="649162"/>
                    <a:pt x="3493997" y="648879"/>
                    <a:pt x="3502890" y="648879"/>
                  </a:cubicBezTo>
                  <a:cubicBezTo>
                    <a:pt x="3437013" y="582378"/>
                    <a:pt x="3409144" y="501037"/>
                    <a:pt x="3385410" y="414428"/>
                  </a:cubicBezTo>
                  <a:cubicBezTo>
                    <a:pt x="3225786" y="444733"/>
                    <a:pt x="3066899" y="474867"/>
                    <a:pt x="2905349" y="505569"/>
                  </a:cubicBezTo>
                  <a:cubicBezTo>
                    <a:pt x="2915319" y="547655"/>
                    <a:pt x="2934181" y="580509"/>
                    <a:pt x="2960294" y="609114"/>
                  </a:cubicBezTo>
                  <a:close/>
                  <a:moveTo>
                    <a:pt x="3365754" y="233676"/>
                  </a:moveTo>
                  <a:cubicBezTo>
                    <a:pt x="3364508" y="187171"/>
                    <a:pt x="3371249" y="141176"/>
                    <a:pt x="3386033" y="89799"/>
                  </a:cubicBezTo>
                  <a:cubicBezTo>
                    <a:pt x="3221651" y="185812"/>
                    <a:pt x="3062424" y="278765"/>
                    <a:pt x="2902970" y="371888"/>
                  </a:cubicBezTo>
                  <a:cubicBezTo>
                    <a:pt x="2896966" y="402759"/>
                    <a:pt x="2895550" y="433290"/>
                    <a:pt x="2899232" y="467390"/>
                  </a:cubicBezTo>
                  <a:cubicBezTo>
                    <a:pt x="3059252" y="437029"/>
                    <a:pt x="3217459" y="407007"/>
                    <a:pt x="3374704" y="377156"/>
                  </a:cubicBezTo>
                  <a:cubicBezTo>
                    <a:pt x="3371418" y="326289"/>
                    <a:pt x="3367000" y="280011"/>
                    <a:pt x="3365811" y="233676"/>
                  </a:cubicBezTo>
                  <a:close/>
                  <a:moveTo>
                    <a:pt x="1830071" y="691419"/>
                  </a:moveTo>
                  <a:cubicBezTo>
                    <a:pt x="1744764" y="643667"/>
                    <a:pt x="1657985" y="600788"/>
                    <a:pt x="1564012" y="569577"/>
                  </a:cubicBezTo>
                  <a:cubicBezTo>
                    <a:pt x="1550701" y="619877"/>
                    <a:pt x="1537559" y="667571"/>
                    <a:pt x="1525664" y="715549"/>
                  </a:cubicBezTo>
                  <a:cubicBezTo>
                    <a:pt x="1516261" y="753444"/>
                    <a:pt x="1508444" y="791736"/>
                    <a:pt x="1499834" y="829801"/>
                  </a:cubicBezTo>
                  <a:cubicBezTo>
                    <a:pt x="1497342" y="840676"/>
                    <a:pt x="1499041" y="847700"/>
                    <a:pt x="1511220" y="852402"/>
                  </a:cubicBezTo>
                  <a:cubicBezTo>
                    <a:pt x="1585594" y="881177"/>
                    <a:pt x="1659685" y="910802"/>
                    <a:pt x="1733832" y="940144"/>
                  </a:cubicBezTo>
                  <a:cubicBezTo>
                    <a:pt x="1735305" y="940710"/>
                    <a:pt x="1737004" y="940937"/>
                    <a:pt x="1740346" y="941730"/>
                  </a:cubicBezTo>
                  <a:cubicBezTo>
                    <a:pt x="1770254" y="858236"/>
                    <a:pt x="1799596" y="776385"/>
                    <a:pt x="1830014" y="691475"/>
                  </a:cubicBezTo>
                  <a:close/>
                  <a:moveTo>
                    <a:pt x="2272576" y="3206765"/>
                  </a:moveTo>
                  <a:cubicBezTo>
                    <a:pt x="2271839" y="3215658"/>
                    <a:pt x="2270820" y="3222682"/>
                    <a:pt x="2270707" y="3229706"/>
                  </a:cubicBezTo>
                  <a:cubicBezTo>
                    <a:pt x="2269970" y="3270490"/>
                    <a:pt x="2269404" y="3311274"/>
                    <a:pt x="2268781" y="3352115"/>
                  </a:cubicBezTo>
                  <a:cubicBezTo>
                    <a:pt x="2268667" y="3357835"/>
                    <a:pt x="2268894" y="3363557"/>
                    <a:pt x="2268327" y="3369221"/>
                  </a:cubicBezTo>
                  <a:cubicBezTo>
                    <a:pt x="2266232" y="3389840"/>
                    <a:pt x="2256376" y="3406606"/>
                    <a:pt x="2232642" y="3402585"/>
                  </a:cubicBezTo>
                  <a:cubicBezTo>
                    <a:pt x="2228733" y="3401905"/>
                    <a:pt x="2224542" y="3402471"/>
                    <a:pt x="2216668" y="3402471"/>
                  </a:cubicBezTo>
                  <a:cubicBezTo>
                    <a:pt x="2221709" y="3408646"/>
                    <a:pt x="2224032" y="3413857"/>
                    <a:pt x="2228053" y="3416009"/>
                  </a:cubicBezTo>
                  <a:cubicBezTo>
                    <a:pt x="2244480" y="3424846"/>
                    <a:pt x="2260907" y="3433965"/>
                    <a:pt x="2278240" y="3440649"/>
                  </a:cubicBezTo>
                  <a:cubicBezTo>
                    <a:pt x="2304070" y="3450619"/>
                    <a:pt x="2330693" y="3458549"/>
                    <a:pt x="2356976" y="3467329"/>
                  </a:cubicBezTo>
                  <a:cubicBezTo>
                    <a:pt x="2396797" y="3480640"/>
                    <a:pt x="2426648" y="3505564"/>
                    <a:pt x="2445737" y="3543119"/>
                  </a:cubicBezTo>
                  <a:cubicBezTo>
                    <a:pt x="2446814" y="3545272"/>
                    <a:pt x="2448230" y="3547254"/>
                    <a:pt x="2449589" y="3549180"/>
                  </a:cubicBezTo>
                  <a:cubicBezTo>
                    <a:pt x="2450042" y="3549746"/>
                    <a:pt x="2451005" y="3549973"/>
                    <a:pt x="2451685" y="3550370"/>
                  </a:cubicBezTo>
                  <a:cubicBezTo>
                    <a:pt x="2457803" y="3535019"/>
                    <a:pt x="2458482" y="3434475"/>
                    <a:pt x="2452421" y="3397373"/>
                  </a:cubicBezTo>
                  <a:cubicBezTo>
                    <a:pt x="2446587" y="3397034"/>
                    <a:pt x="2440356" y="3396410"/>
                    <a:pt x="2434125" y="3396467"/>
                  </a:cubicBezTo>
                  <a:cubicBezTo>
                    <a:pt x="2409372" y="3396467"/>
                    <a:pt x="2398666" y="3386554"/>
                    <a:pt x="2397590" y="3361347"/>
                  </a:cubicBezTo>
                  <a:cubicBezTo>
                    <a:pt x="2395834" y="3318128"/>
                    <a:pt x="2394418" y="3274908"/>
                    <a:pt x="2392718" y="3231689"/>
                  </a:cubicBezTo>
                  <a:cubicBezTo>
                    <a:pt x="2392322" y="3222342"/>
                    <a:pt x="2394814" y="3212486"/>
                    <a:pt x="2384618" y="3205123"/>
                  </a:cubicBezTo>
                  <a:cubicBezTo>
                    <a:pt x="2381446" y="3202857"/>
                    <a:pt x="2382239" y="3194587"/>
                    <a:pt x="2381956" y="3188979"/>
                  </a:cubicBezTo>
                  <a:cubicBezTo>
                    <a:pt x="2378954" y="3127860"/>
                    <a:pt x="2375952" y="3066797"/>
                    <a:pt x="2373289" y="3005678"/>
                  </a:cubicBezTo>
                  <a:cubicBezTo>
                    <a:pt x="2368361" y="2893239"/>
                    <a:pt x="2363716" y="2780744"/>
                    <a:pt x="2358902" y="2668248"/>
                  </a:cubicBezTo>
                  <a:cubicBezTo>
                    <a:pt x="2355616" y="2590815"/>
                    <a:pt x="2352501" y="2513382"/>
                    <a:pt x="2348762" y="2435950"/>
                  </a:cubicBezTo>
                  <a:cubicBezTo>
                    <a:pt x="2348253" y="2425640"/>
                    <a:pt x="2346497" y="2414481"/>
                    <a:pt x="2341852" y="2405532"/>
                  </a:cubicBezTo>
                  <a:cubicBezTo>
                    <a:pt x="2334092" y="2390578"/>
                    <a:pt x="2316022" y="2391427"/>
                    <a:pt x="2309791" y="2407004"/>
                  </a:cubicBezTo>
                  <a:cubicBezTo>
                    <a:pt x="2305713" y="2417200"/>
                    <a:pt x="2304297" y="2429209"/>
                    <a:pt x="2304636" y="2440311"/>
                  </a:cubicBezTo>
                  <a:cubicBezTo>
                    <a:pt x="2306109" y="2489252"/>
                    <a:pt x="2308432" y="2538136"/>
                    <a:pt x="2310811" y="2587020"/>
                  </a:cubicBezTo>
                  <a:cubicBezTo>
                    <a:pt x="2313530" y="2643268"/>
                    <a:pt x="2316702" y="2699459"/>
                    <a:pt x="2319477" y="2755650"/>
                  </a:cubicBezTo>
                  <a:cubicBezTo>
                    <a:pt x="2324349" y="2855854"/>
                    <a:pt x="2329107" y="2956114"/>
                    <a:pt x="2333865" y="3056318"/>
                  </a:cubicBezTo>
                  <a:cubicBezTo>
                    <a:pt x="2336187" y="3105145"/>
                    <a:pt x="2338226" y="3154029"/>
                    <a:pt x="2340606" y="3206652"/>
                  </a:cubicBezTo>
                  <a:cubicBezTo>
                    <a:pt x="2316192" y="3206652"/>
                    <a:pt x="2295290" y="3206652"/>
                    <a:pt x="2272632" y="3206652"/>
                  </a:cubicBezTo>
                  <a:close/>
                  <a:moveTo>
                    <a:pt x="1231340" y="780293"/>
                  </a:moveTo>
                  <a:cubicBezTo>
                    <a:pt x="1309170" y="797343"/>
                    <a:pt x="1384563" y="813883"/>
                    <a:pt x="1461146" y="830650"/>
                  </a:cubicBezTo>
                  <a:cubicBezTo>
                    <a:pt x="1481765" y="742965"/>
                    <a:pt x="1503120" y="652164"/>
                    <a:pt x="1525154" y="558304"/>
                  </a:cubicBezTo>
                  <a:cubicBezTo>
                    <a:pt x="1428576" y="528453"/>
                    <a:pt x="1329958" y="519560"/>
                    <a:pt x="1226866" y="522732"/>
                  </a:cubicBezTo>
                  <a:cubicBezTo>
                    <a:pt x="1233380" y="611833"/>
                    <a:pt x="1221031" y="697479"/>
                    <a:pt x="1231340" y="780350"/>
                  </a:cubicBezTo>
                  <a:close/>
                  <a:moveTo>
                    <a:pt x="863209" y="556945"/>
                  </a:moveTo>
                  <a:cubicBezTo>
                    <a:pt x="878560" y="636757"/>
                    <a:pt x="893344" y="713793"/>
                    <a:pt x="908638" y="793435"/>
                  </a:cubicBezTo>
                  <a:cubicBezTo>
                    <a:pt x="1004027" y="777914"/>
                    <a:pt x="1097150" y="773270"/>
                    <a:pt x="1190387" y="781483"/>
                  </a:cubicBezTo>
                  <a:cubicBezTo>
                    <a:pt x="1194182" y="764773"/>
                    <a:pt x="1188461" y="539499"/>
                    <a:pt x="1183419" y="523242"/>
                  </a:cubicBezTo>
                  <a:cubicBezTo>
                    <a:pt x="1077268" y="534401"/>
                    <a:pt x="970607" y="545616"/>
                    <a:pt x="863209" y="556945"/>
                  </a:cubicBezTo>
                  <a:close/>
                  <a:moveTo>
                    <a:pt x="603268" y="862258"/>
                  </a:moveTo>
                  <a:cubicBezTo>
                    <a:pt x="694069" y="841526"/>
                    <a:pt x="783397" y="821191"/>
                    <a:pt x="872442" y="800855"/>
                  </a:cubicBezTo>
                  <a:cubicBezTo>
                    <a:pt x="870686" y="768965"/>
                    <a:pt x="829959" y="586570"/>
                    <a:pt x="819083" y="563063"/>
                  </a:cubicBezTo>
                  <a:cubicBezTo>
                    <a:pt x="728226" y="575921"/>
                    <a:pt x="635046" y="575581"/>
                    <a:pt x="540733" y="599598"/>
                  </a:cubicBezTo>
                  <a:cubicBezTo>
                    <a:pt x="563391" y="686660"/>
                    <a:pt x="573983" y="774856"/>
                    <a:pt x="603212" y="862258"/>
                  </a:cubicBezTo>
                  <a:close/>
                  <a:moveTo>
                    <a:pt x="1864737" y="710678"/>
                  </a:moveTo>
                  <a:cubicBezTo>
                    <a:pt x="1833752" y="792982"/>
                    <a:pt x="1803448" y="873360"/>
                    <a:pt x="1772407" y="955721"/>
                  </a:cubicBezTo>
                  <a:cubicBezTo>
                    <a:pt x="1864284" y="996335"/>
                    <a:pt x="1949987" y="1043123"/>
                    <a:pt x="2048604" y="1067593"/>
                  </a:cubicBezTo>
                  <a:cubicBezTo>
                    <a:pt x="2050643" y="1051280"/>
                    <a:pt x="2052513" y="1036382"/>
                    <a:pt x="2054439" y="1021485"/>
                  </a:cubicBezTo>
                  <a:cubicBezTo>
                    <a:pt x="2061066" y="970675"/>
                    <a:pt x="2067354" y="919808"/>
                    <a:pt x="2074547" y="869055"/>
                  </a:cubicBezTo>
                  <a:cubicBezTo>
                    <a:pt x="2076586" y="854781"/>
                    <a:pt x="2081458" y="840903"/>
                    <a:pt x="2086046" y="822890"/>
                  </a:cubicBezTo>
                  <a:cubicBezTo>
                    <a:pt x="2007990" y="796380"/>
                    <a:pt x="1938261" y="752764"/>
                    <a:pt x="1864737" y="710734"/>
                  </a:cubicBezTo>
                  <a:close/>
                  <a:moveTo>
                    <a:pt x="2833014" y="3335461"/>
                  </a:moveTo>
                  <a:cubicBezTo>
                    <a:pt x="2827010" y="3287200"/>
                    <a:pt x="2821289" y="3241658"/>
                    <a:pt x="2815568" y="3195776"/>
                  </a:cubicBezTo>
                  <a:cubicBezTo>
                    <a:pt x="2686419" y="3201101"/>
                    <a:pt x="2559876" y="3206256"/>
                    <a:pt x="2431633" y="3211523"/>
                  </a:cubicBezTo>
                  <a:cubicBezTo>
                    <a:pt x="2432029" y="3260351"/>
                    <a:pt x="2432369" y="3308668"/>
                    <a:pt x="2437864" y="3357269"/>
                  </a:cubicBezTo>
                  <a:cubicBezTo>
                    <a:pt x="2570355" y="3349962"/>
                    <a:pt x="2700297" y="3342768"/>
                    <a:pt x="2833014" y="3335461"/>
                  </a:cubicBezTo>
                  <a:close/>
                  <a:moveTo>
                    <a:pt x="1863094" y="3349112"/>
                  </a:moveTo>
                  <a:cubicBezTo>
                    <a:pt x="1985786" y="3354040"/>
                    <a:pt x="2106042" y="3358855"/>
                    <a:pt x="2229016" y="3363783"/>
                  </a:cubicBezTo>
                  <a:cubicBezTo>
                    <a:pt x="2229016" y="3311217"/>
                    <a:pt x="2229016" y="3261144"/>
                    <a:pt x="2229016" y="3210787"/>
                  </a:cubicBezTo>
                  <a:cubicBezTo>
                    <a:pt x="2110063" y="3208918"/>
                    <a:pt x="1990657" y="3207048"/>
                    <a:pt x="1868192" y="3205179"/>
                  </a:cubicBezTo>
                  <a:cubicBezTo>
                    <a:pt x="1866493" y="3253553"/>
                    <a:pt x="1864850" y="3299775"/>
                    <a:pt x="1863151" y="3349169"/>
                  </a:cubicBezTo>
                  <a:close/>
                  <a:moveTo>
                    <a:pt x="2120203" y="833539"/>
                  </a:moveTo>
                  <a:cubicBezTo>
                    <a:pt x="2104229" y="913691"/>
                    <a:pt x="2092447" y="992936"/>
                    <a:pt x="2084403" y="1075070"/>
                  </a:cubicBezTo>
                  <a:cubicBezTo>
                    <a:pt x="2172485" y="1090194"/>
                    <a:pt x="2257338" y="1077166"/>
                    <a:pt x="2341455" y="1067480"/>
                  </a:cubicBezTo>
                  <a:cubicBezTo>
                    <a:pt x="2336471" y="997581"/>
                    <a:pt x="2331712" y="930514"/>
                    <a:pt x="2326671" y="859822"/>
                  </a:cubicBezTo>
                  <a:cubicBezTo>
                    <a:pt x="2256546" y="859822"/>
                    <a:pt x="2188233" y="851269"/>
                    <a:pt x="2120259" y="833482"/>
                  </a:cubicBezTo>
                  <a:close/>
                  <a:moveTo>
                    <a:pt x="2486748" y="942126"/>
                  </a:moveTo>
                  <a:cubicBezTo>
                    <a:pt x="2483009" y="943486"/>
                    <a:pt x="2478761" y="943995"/>
                    <a:pt x="2474739" y="944165"/>
                  </a:cubicBezTo>
                  <a:cubicBezTo>
                    <a:pt x="2465903" y="944505"/>
                    <a:pt x="2458426" y="941900"/>
                    <a:pt x="2455650" y="932497"/>
                  </a:cubicBezTo>
                  <a:cubicBezTo>
                    <a:pt x="2452988" y="923377"/>
                    <a:pt x="2456556" y="916070"/>
                    <a:pt x="2464430" y="911821"/>
                  </a:cubicBezTo>
                  <a:cubicBezTo>
                    <a:pt x="2472983" y="907233"/>
                    <a:pt x="2482273" y="903948"/>
                    <a:pt x="2491279" y="900209"/>
                  </a:cubicBezTo>
                  <a:cubicBezTo>
                    <a:pt x="2531157" y="883783"/>
                    <a:pt x="2571601" y="868545"/>
                    <a:pt x="2610799" y="850589"/>
                  </a:cubicBezTo>
                  <a:cubicBezTo>
                    <a:pt x="2635439" y="839317"/>
                    <a:pt x="2656454" y="821927"/>
                    <a:pt x="2670275" y="797683"/>
                  </a:cubicBezTo>
                  <a:cubicBezTo>
                    <a:pt x="2682567" y="776102"/>
                    <a:pt x="2687382" y="753841"/>
                    <a:pt x="2673617" y="727728"/>
                  </a:cubicBezTo>
                  <a:cubicBezTo>
                    <a:pt x="2668803" y="733222"/>
                    <a:pt x="2664498" y="737357"/>
                    <a:pt x="2661099" y="742115"/>
                  </a:cubicBezTo>
                  <a:cubicBezTo>
                    <a:pt x="2642350" y="768285"/>
                    <a:pt x="2619749" y="790433"/>
                    <a:pt x="2591993" y="806916"/>
                  </a:cubicBezTo>
                  <a:cubicBezTo>
                    <a:pt x="2572111" y="818698"/>
                    <a:pt x="2551322" y="826742"/>
                    <a:pt x="2527532" y="827422"/>
                  </a:cubicBezTo>
                  <a:cubicBezTo>
                    <a:pt x="2514730" y="827818"/>
                    <a:pt x="2502099" y="832633"/>
                    <a:pt x="2489354" y="835125"/>
                  </a:cubicBezTo>
                  <a:cubicBezTo>
                    <a:pt x="2450156" y="842829"/>
                    <a:pt x="2410958" y="850362"/>
                    <a:pt x="2368758" y="858519"/>
                  </a:cubicBezTo>
                  <a:cubicBezTo>
                    <a:pt x="2368361" y="924963"/>
                    <a:pt x="2366662" y="992766"/>
                    <a:pt x="2380030" y="1061929"/>
                  </a:cubicBezTo>
                  <a:cubicBezTo>
                    <a:pt x="2427441" y="1054395"/>
                    <a:pt x="2472530" y="1047485"/>
                    <a:pt x="2514050" y="1027659"/>
                  </a:cubicBezTo>
                  <a:cubicBezTo>
                    <a:pt x="2544922" y="1012932"/>
                    <a:pt x="2575340" y="997014"/>
                    <a:pt x="2604738" y="979511"/>
                  </a:cubicBezTo>
                  <a:cubicBezTo>
                    <a:pt x="2650167" y="952492"/>
                    <a:pt x="2686419" y="917033"/>
                    <a:pt x="2698088" y="862711"/>
                  </a:cubicBezTo>
                  <a:cubicBezTo>
                    <a:pt x="2700467" y="851722"/>
                    <a:pt x="2700693" y="840280"/>
                    <a:pt x="2701883" y="829008"/>
                  </a:cubicBezTo>
                  <a:lnTo>
                    <a:pt x="2697635" y="826402"/>
                  </a:lnTo>
                  <a:cubicBezTo>
                    <a:pt x="2643539" y="894998"/>
                    <a:pt x="2562934" y="914427"/>
                    <a:pt x="2486748" y="942126"/>
                  </a:cubicBezTo>
                  <a:close/>
                  <a:moveTo>
                    <a:pt x="1282887" y="2246361"/>
                  </a:moveTo>
                  <a:cubicBezTo>
                    <a:pt x="1291497" y="2233503"/>
                    <a:pt x="1298860" y="2219795"/>
                    <a:pt x="1307697" y="2207107"/>
                  </a:cubicBezTo>
                  <a:cubicBezTo>
                    <a:pt x="1313871" y="2198270"/>
                    <a:pt x="1323161" y="2194362"/>
                    <a:pt x="1333300" y="2200423"/>
                  </a:cubicBezTo>
                  <a:cubicBezTo>
                    <a:pt x="1342986" y="2206257"/>
                    <a:pt x="1344686" y="2215263"/>
                    <a:pt x="1340834" y="2225913"/>
                  </a:cubicBezTo>
                  <a:cubicBezTo>
                    <a:pt x="1331431" y="2251912"/>
                    <a:pt x="1321065" y="2277686"/>
                    <a:pt x="1313531" y="2304252"/>
                  </a:cubicBezTo>
                  <a:cubicBezTo>
                    <a:pt x="1303732" y="2338748"/>
                    <a:pt x="1303562" y="2361349"/>
                    <a:pt x="1309963" y="2390068"/>
                  </a:cubicBezTo>
                  <a:cubicBezTo>
                    <a:pt x="1317496" y="2376926"/>
                    <a:pt x="1324690" y="2367353"/>
                    <a:pt x="1328769" y="2356591"/>
                  </a:cubicBezTo>
                  <a:cubicBezTo>
                    <a:pt x="1342816" y="2319262"/>
                    <a:pt x="1355844" y="2281537"/>
                    <a:pt x="1369156" y="2243926"/>
                  </a:cubicBezTo>
                  <a:cubicBezTo>
                    <a:pt x="1371082" y="2238544"/>
                    <a:pt x="1372101" y="2232880"/>
                    <a:pt x="1374084" y="2227555"/>
                  </a:cubicBezTo>
                  <a:cubicBezTo>
                    <a:pt x="1379522" y="2212884"/>
                    <a:pt x="1388415" y="2206710"/>
                    <a:pt x="1398951" y="2209826"/>
                  </a:cubicBezTo>
                  <a:cubicBezTo>
                    <a:pt x="1409940" y="2213054"/>
                    <a:pt x="1414811" y="2223250"/>
                    <a:pt x="1411866" y="2237581"/>
                  </a:cubicBezTo>
                  <a:cubicBezTo>
                    <a:pt x="1410563" y="2243982"/>
                    <a:pt x="1408467" y="2250156"/>
                    <a:pt x="1406938" y="2256500"/>
                  </a:cubicBezTo>
                  <a:cubicBezTo>
                    <a:pt x="1395609" y="2303459"/>
                    <a:pt x="1389378" y="2351040"/>
                    <a:pt x="1389661" y="2399357"/>
                  </a:cubicBezTo>
                  <a:cubicBezTo>
                    <a:pt x="1389774" y="2414312"/>
                    <a:pt x="1392267" y="2429322"/>
                    <a:pt x="1393683" y="2444276"/>
                  </a:cubicBezTo>
                  <a:cubicBezTo>
                    <a:pt x="1395439" y="2444616"/>
                    <a:pt x="1397195" y="2444899"/>
                    <a:pt x="1398951" y="2445239"/>
                  </a:cubicBezTo>
                  <a:cubicBezTo>
                    <a:pt x="1402349" y="2437422"/>
                    <a:pt x="1407164" y="2429832"/>
                    <a:pt x="1408920" y="2421675"/>
                  </a:cubicBezTo>
                  <a:cubicBezTo>
                    <a:pt x="1417360" y="2382761"/>
                    <a:pt x="1425347" y="2343676"/>
                    <a:pt x="1432711" y="2304535"/>
                  </a:cubicBezTo>
                  <a:cubicBezTo>
                    <a:pt x="1435430" y="2290147"/>
                    <a:pt x="1435996" y="2275363"/>
                    <a:pt x="1437752" y="2260805"/>
                  </a:cubicBezTo>
                  <a:cubicBezTo>
                    <a:pt x="1438205" y="2256784"/>
                    <a:pt x="1438885" y="2252705"/>
                    <a:pt x="1440358" y="2248967"/>
                  </a:cubicBezTo>
                  <a:cubicBezTo>
                    <a:pt x="1443983" y="2239621"/>
                    <a:pt x="1450724" y="2234239"/>
                    <a:pt x="1461090" y="2235769"/>
                  </a:cubicBezTo>
                  <a:cubicBezTo>
                    <a:pt x="1470266" y="2237128"/>
                    <a:pt x="1475647" y="2243189"/>
                    <a:pt x="1476837" y="2252139"/>
                  </a:cubicBezTo>
                  <a:cubicBezTo>
                    <a:pt x="1477686" y="2258540"/>
                    <a:pt x="1477177" y="2265167"/>
                    <a:pt x="1477007" y="2271681"/>
                  </a:cubicBezTo>
                  <a:cubicBezTo>
                    <a:pt x="1475761" y="2313371"/>
                    <a:pt x="1477800" y="2354835"/>
                    <a:pt x="1487259" y="2395619"/>
                  </a:cubicBezTo>
                  <a:cubicBezTo>
                    <a:pt x="1489752" y="2406495"/>
                    <a:pt x="1493887" y="2416974"/>
                    <a:pt x="1498305" y="2431022"/>
                  </a:cubicBezTo>
                  <a:cubicBezTo>
                    <a:pt x="1512579" y="2406325"/>
                    <a:pt x="1514392" y="2382364"/>
                    <a:pt x="1515298" y="2359253"/>
                  </a:cubicBezTo>
                  <a:cubicBezTo>
                    <a:pt x="1516771" y="2322661"/>
                    <a:pt x="1514732" y="2285956"/>
                    <a:pt x="1514165" y="2249307"/>
                  </a:cubicBezTo>
                  <a:cubicBezTo>
                    <a:pt x="1514052" y="2242849"/>
                    <a:pt x="1512013" y="2235429"/>
                    <a:pt x="1514505" y="2230104"/>
                  </a:cubicBezTo>
                  <a:cubicBezTo>
                    <a:pt x="1517621" y="2223477"/>
                    <a:pt x="1523795" y="2215093"/>
                    <a:pt x="1529856" y="2214017"/>
                  </a:cubicBezTo>
                  <a:cubicBezTo>
                    <a:pt x="1535803" y="2212941"/>
                    <a:pt x="1545150" y="2218549"/>
                    <a:pt x="1549455" y="2224043"/>
                  </a:cubicBezTo>
                  <a:cubicBezTo>
                    <a:pt x="1554723" y="2230784"/>
                    <a:pt x="1556479" y="2240357"/>
                    <a:pt x="1559311" y="2248797"/>
                  </a:cubicBezTo>
                  <a:cubicBezTo>
                    <a:pt x="1567128" y="2271908"/>
                    <a:pt x="1575511" y="2294735"/>
                    <a:pt x="1589672" y="2316090"/>
                  </a:cubicBezTo>
                  <a:cubicBezTo>
                    <a:pt x="1598339" y="2293206"/>
                    <a:pt x="1586840" y="2224723"/>
                    <a:pt x="1564635" y="2163547"/>
                  </a:cubicBezTo>
                  <a:cubicBezTo>
                    <a:pt x="1484880" y="2148650"/>
                    <a:pt x="1407108" y="2125765"/>
                    <a:pt x="1339474" y="2077844"/>
                  </a:cubicBezTo>
                  <a:cubicBezTo>
                    <a:pt x="1327069" y="2095404"/>
                    <a:pt x="1315457" y="2111095"/>
                    <a:pt x="1304638" y="2127352"/>
                  </a:cubicBezTo>
                  <a:cubicBezTo>
                    <a:pt x="1277449" y="2168362"/>
                    <a:pt x="1254734" y="2211525"/>
                    <a:pt x="1244822" y="2260296"/>
                  </a:cubicBezTo>
                  <a:cubicBezTo>
                    <a:pt x="1242613" y="2271115"/>
                    <a:pt x="1242159" y="2282274"/>
                    <a:pt x="1240857" y="2293263"/>
                  </a:cubicBezTo>
                  <a:cubicBezTo>
                    <a:pt x="1243292" y="2294112"/>
                    <a:pt x="1245728" y="2295019"/>
                    <a:pt x="1248107" y="2295868"/>
                  </a:cubicBezTo>
                  <a:cubicBezTo>
                    <a:pt x="1259719" y="2279441"/>
                    <a:pt x="1271614" y="2263128"/>
                    <a:pt x="1282830" y="2246474"/>
                  </a:cubicBezTo>
                  <a:close/>
                  <a:moveTo>
                    <a:pt x="2326728" y="1618176"/>
                  </a:moveTo>
                  <a:cubicBezTo>
                    <a:pt x="2244480" y="1616250"/>
                    <a:pt x="2162686" y="1614381"/>
                    <a:pt x="2077776" y="1612398"/>
                  </a:cubicBezTo>
                  <a:cubicBezTo>
                    <a:pt x="2070242" y="1673234"/>
                    <a:pt x="2072168" y="1733617"/>
                    <a:pt x="2079022" y="1796832"/>
                  </a:cubicBezTo>
                  <a:cubicBezTo>
                    <a:pt x="2162913" y="1805442"/>
                    <a:pt x="2246123" y="1812466"/>
                    <a:pt x="2333072" y="1816884"/>
                  </a:cubicBezTo>
                  <a:cubicBezTo>
                    <a:pt x="2336414" y="1749534"/>
                    <a:pt x="2327861" y="1685639"/>
                    <a:pt x="2326784" y="1618119"/>
                  </a:cubicBezTo>
                  <a:close/>
                  <a:moveTo>
                    <a:pt x="2084857" y="1836313"/>
                  </a:moveTo>
                  <a:cubicBezTo>
                    <a:pt x="2089728" y="1893694"/>
                    <a:pt x="2094599" y="1950678"/>
                    <a:pt x="2099811" y="2011854"/>
                  </a:cubicBezTo>
                  <a:cubicBezTo>
                    <a:pt x="2164045" y="2032416"/>
                    <a:pt x="2230376" y="2053601"/>
                    <a:pt x="2299482" y="2075749"/>
                  </a:cubicBezTo>
                  <a:cubicBezTo>
                    <a:pt x="2319534" y="2003640"/>
                    <a:pt x="2328540" y="1931645"/>
                    <a:pt x="2332279" y="1857271"/>
                  </a:cubicBezTo>
                  <a:cubicBezTo>
                    <a:pt x="2248445" y="1850191"/>
                    <a:pt x="2168237" y="1843394"/>
                    <a:pt x="2084857" y="1836313"/>
                  </a:cubicBezTo>
                  <a:close/>
                  <a:moveTo>
                    <a:pt x="2327351" y="1578695"/>
                  </a:moveTo>
                  <a:cubicBezTo>
                    <a:pt x="2339586" y="1516273"/>
                    <a:pt x="2351425" y="1456003"/>
                    <a:pt x="2363773" y="1393071"/>
                  </a:cubicBezTo>
                  <a:cubicBezTo>
                    <a:pt x="2291665" y="1389333"/>
                    <a:pt x="2219104" y="1385594"/>
                    <a:pt x="2144786" y="1381686"/>
                  </a:cubicBezTo>
                  <a:cubicBezTo>
                    <a:pt x="2117031" y="1442012"/>
                    <a:pt x="2095846" y="1504604"/>
                    <a:pt x="2083214" y="1574786"/>
                  </a:cubicBezTo>
                  <a:cubicBezTo>
                    <a:pt x="2166991" y="1576089"/>
                    <a:pt x="2247369" y="1577392"/>
                    <a:pt x="2327351" y="1578638"/>
                  </a:cubicBezTo>
                  <a:close/>
                  <a:moveTo>
                    <a:pt x="2912090" y="888314"/>
                  </a:moveTo>
                  <a:cubicBezTo>
                    <a:pt x="2966978" y="896528"/>
                    <a:pt x="3021867" y="903835"/>
                    <a:pt x="3077604" y="896301"/>
                  </a:cubicBezTo>
                  <a:cubicBezTo>
                    <a:pt x="3117312" y="890976"/>
                    <a:pt x="3145861" y="871604"/>
                    <a:pt x="3162005" y="834842"/>
                  </a:cubicBezTo>
                  <a:cubicBezTo>
                    <a:pt x="3163817" y="830764"/>
                    <a:pt x="3164780" y="825326"/>
                    <a:pt x="3163704" y="821134"/>
                  </a:cubicBezTo>
                  <a:cubicBezTo>
                    <a:pt x="3154131" y="784882"/>
                    <a:pt x="3144048" y="748799"/>
                    <a:pt x="3134136" y="712717"/>
                  </a:cubicBezTo>
                  <a:cubicBezTo>
                    <a:pt x="3129831" y="696970"/>
                    <a:pt x="3119351" y="688586"/>
                    <a:pt x="3103604" y="684678"/>
                  </a:cubicBezTo>
                  <a:cubicBezTo>
                    <a:pt x="3042202" y="669271"/>
                    <a:pt x="2980063" y="665192"/>
                    <a:pt x="2915828" y="673802"/>
                  </a:cubicBezTo>
                  <a:cubicBezTo>
                    <a:pt x="2920133" y="676125"/>
                    <a:pt x="2924212" y="679750"/>
                    <a:pt x="2928800" y="680656"/>
                  </a:cubicBezTo>
                  <a:cubicBezTo>
                    <a:pt x="2953610" y="685301"/>
                    <a:pt x="2978477" y="689266"/>
                    <a:pt x="3003401" y="693401"/>
                  </a:cubicBezTo>
                  <a:cubicBezTo>
                    <a:pt x="3006573" y="693911"/>
                    <a:pt x="3009914" y="693514"/>
                    <a:pt x="3013200" y="693798"/>
                  </a:cubicBezTo>
                  <a:cubicBezTo>
                    <a:pt x="3029853" y="695327"/>
                    <a:pt x="3039030" y="702974"/>
                    <a:pt x="3038350" y="714586"/>
                  </a:cubicBezTo>
                  <a:cubicBezTo>
                    <a:pt x="3037670" y="725802"/>
                    <a:pt x="3027758" y="733222"/>
                    <a:pt x="3011161" y="733222"/>
                  </a:cubicBezTo>
                  <a:cubicBezTo>
                    <a:pt x="2983405" y="733222"/>
                    <a:pt x="2955706" y="731863"/>
                    <a:pt x="2927950" y="732032"/>
                  </a:cubicBezTo>
                  <a:cubicBezTo>
                    <a:pt x="2915205" y="732089"/>
                    <a:pt x="2901667" y="730446"/>
                    <a:pt x="2886940" y="742172"/>
                  </a:cubicBezTo>
                  <a:cubicBezTo>
                    <a:pt x="2897589" y="746363"/>
                    <a:pt x="2905689" y="751688"/>
                    <a:pt x="2914299" y="752651"/>
                  </a:cubicBezTo>
                  <a:cubicBezTo>
                    <a:pt x="2941035" y="755653"/>
                    <a:pt x="2967884" y="757126"/>
                    <a:pt x="2994734" y="759052"/>
                  </a:cubicBezTo>
                  <a:cubicBezTo>
                    <a:pt x="3000398" y="759448"/>
                    <a:pt x="3006176" y="758882"/>
                    <a:pt x="3011840" y="759448"/>
                  </a:cubicBezTo>
                  <a:cubicBezTo>
                    <a:pt x="3027418" y="761034"/>
                    <a:pt x="3035518" y="767832"/>
                    <a:pt x="3035801" y="778934"/>
                  </a:cubicBezTo>
                  <a:cubicBezTo>
                    <a:pt x="3036084" y="790263"/>
                    <a:pt x="3028154" y="797513"/>
                    <a:pt x="3012747" y="799099"/>
                  </a:cubicBezTo>
                  <a:cubicBezTo>
                    <a:pt x="3006289" y="799779"/>
                    <a:pt x="2999719" y="799213"/>
                    <a:pt x="2993205" y="799383"/>
                  </a:cubicBezTo>
                  <a:cubicBezTo>
                    <a:pt x="2967091" y="800119"/>
                    <a:pt x="2940978" y="800515"/>
                    <a:pt x="2914922" y="801875"/>
                  </a:cubicBezTo>
                  <a:cubicBezTo>
                    <a:pt x="2906652" y="802328"/>
                    <a:pt x="2898552" y="805387"/>
                    <a:pt x="2890395" y="807256"/>
                  </a:cubicBezTo>
                  <a:cubicBezTo>
                    <a:pt x="2890338" y="809352"/>
                    <a:pt x="2890225" y="811504"/>
                    <a:pt x="2890168" y="813600"/>
                  </a:cubicBezTo>
                  <a:cubicBezTo>
                    <a:pt x="2900761" y="815923"/>
                    <a:pt x="2911240" y="819775"/>
                    <a:pt x="2921889" y="820341"/>
                  </a:cubicBezTo>
                  <a:cubicBezTo>
                    <a:pt x="2942225" y="821474"/>
                    <a:pt x="2962673" y="820737"/>
                    <a:pt x="2983065" y="820737"/>
                  </a:cubicBezTo>
                  <a:cubicBezTo>
                    <a:pt x="2987936" y="820737"/>
                    <a:pt x="2992865" y="820114"/>
                    <a:pt x="2997736" y="820228"/>
                  </a:cubicBezTo>
                  <a:cubicBezTo>
                    <a:pt x="3013540" y="820568"/>
                    <a:pt x="3022433" y="826289"/>
                    <a:pt x="3023962" y="836768"/>
                  </a:cubicBezTo>
                  <a:cubicBezTo>
                    <a:pt x="3025662" y="848153"/>
                    <a:pt x="3016939" y="857670"/>
                    <a:pt x="3000738" y="859765"/>
                  </a:cubicBezTo>
                  <a:cubicBezTo>
                    <a:pt x="2969980" y="863674"/>
                    <a:pt x="2939109" y="866449"/>
                    <a:pt x="2908351" y="870075"/>
                  </a:cubicBezTo>
                  <a:cubicBezTo>
                    <a:pt x="2902177" y="870811"/>
                    <a:pt x="2896173" y="873077"/>
                    <a:pt x="2890112" y="874663"/>
                  </a:cubicBezTo>
                  <a:cubicBezTo>
                    <a:pt x="2889999" y="876475"/>
                    <a:pt x="2889885" y="878231"/>
                    <a:pt x="2889772" y="880044"/>
                  </a:cubicBezTo>
                  <a:cubicBezTo>
                    <a:pt x="2897249" y="882933"/>
                    <a:pt x="2904443" y="887238"/>
                    <a:pt x="2912203" y="888427"/>
                  </a:cubicBezTo>
                  <a:close/>
                  <a:moveTo>
                    <a:pt x="2290815" y="2113644"/>
                  </a:moveTo>
                  <a:cubicBezTo>
                    <a:pt x="2225504" y="2092345"/>
                    <a:pt x="2161780" y="2071557"/>
                    <a:pt x="2096072" y="2050145"/>
                  </a:cubicBezTo>
                  <a:cubicBezTo>
                    <a:pt x="2090068" y="2104581"/>
                    <a:pt x="2077719" y="2155674"/>
                    <a:pt x="2053646" y="2207163"/>
                  </a:cubicBezTo>
                  <a:cubicBezTo>
                    <a:pt x="2111593" y="2233729"/>
                    <a:pt x="2168803" y="2259956"/>
                    <a:pt x="2228110" y="2287088"/>
                  </a:cubicBezTo>
                  <a:cubicBezTo>
                    <a:pt x="2252524" y="2229708"/>
                    <a:pt x="2273086" y="2173573"/>
                    <a:pt x="2290815" y="2113644"/>
                  </a:cubicBezTo>
                  <a:close/>
                  <a:moveTo>
                    <a:pt x="2334261" y="1208751"/>
                  </a:moveTo>
                  <a:cubicBezTo>
                    <a:pt x="2309904" y="1206542"/>
                    <a:pt x="2285547" y="1204559"/>
                    <a:pt x="2261247" y="1201784"/>
                  </a:cubicBezTo>
                  <a:cubicBezTo>
                    <a:pt x="2252240" y="1200764"/>
                    <a:pt x="2245896" y="1202463"/>
                    <a:pt x="2240459" y="1210394"/>
                  </a:cubicBezTo>
                  <a:cubicBezTo>
                    <a:pt x="2211740" y="1251971"/>
                    <a:pt x="2185740" y="1295077"/>
                    <a:pt x="2162063" y="1344131"/>
                  </a:cubicBezTo>
                  <a:cubicBezTo>
                    <a:pt x="2236380" y="1350928"/>
                    <a:pt x="2308148" y="1351325"/>
                    <a:pt x="2378784" y="1353194"/>
                  </a:cubicBezTo>
                  <a:cubicBezTo>
                    <a:pt x="2400932" y="1307878"/>
                    <a:pt x="2421947" y="1264942"/>
                    <a:pt x="2444604" y="1218607"/>
                  </a:cubicBezTo>
                  <a:cubicBezTo>
                    <a:pt x="2405520" y="1215152"/>
                    <a:pt x="2369891" y="1212036"/>
                    <a:pt x="2334261" y="1208808"/>
                  </a:cubicBezTo>
                  <a:close/>
                  <a:moveTo>
                    <a:pt x="2210437" y="2321811"/>
                  </a:moveTo>
                  <a:cubicBezTo>
                    <a:pt x="2152716" y="2294735"/>
                    <a:pt x="2095676" y="2268056"/>
                    <a:pt x="2037502" y="2240753"/>
                  </a:cubicBezTo>
                  <a:cubicBezTo>
                    <a:pt x="2012805" y="2281254"/>
                    <a:pt x="1988675" y="2320735"/>
                    <a:pt x="1962732" y="2363275"/>
                  </a:cubicBezTo>
                  <a:cubicBezTo>
                    <a:pt x="2023511" y="2393240"/>
                    <a:pt x="2083101" y="2422582"/>
                    <a:pt x="2145579" y="2453339"/>
                  </a:cubicBezTo>
                  <a:cubicBezTo>
                    <a:pt x="2167557" y="2408760"/>
                    <a:pt x="2188346" y="2366504"/>
                    <a:pt x="2210437" y="2321755"/>
                  </a:cubicBezTo>
                  <a:close/>
                  <a:moveTo>
                    <a:pt x="2462561" y="1180259"/>
                  </a:moveTo>
                  <a:cubicBezTo>
                    <a:pt x="2494961" y="1135736"/>
                    <a:pt x="2525776" y="1093367"/>
                    <a:pt x="2557157" y="1050260"/>
                  </a:cubicBezTo>
                  <a:cubicBezTo>
                    <a:pt x="2503685" y="1072295"/>
                    <a:pt x="2448740" y="1088608"/>
                    <a:pt x="2391982" y="1098351"/>
                  </a:cubicBezTo>
                  <a:cubicBezTo>
                    <a:pt x="2374366" y="1101410"/>
                    <a:pt x="2356693" y="1104242"/>
                    <a:pt x="2338906" y="1106168"/>
                  </a:cubicBezTo>
                  <a:cubicBezTo>
                    <a:pt x="2326728" y="1107471"/>
                    <a:pt x="2317608" y="1112342"/>
                    <a:pt x="2310244" y="1122198"/>
                  </a:cubicBezTo>
                  <a:cubicBezTo>
                    <a:pt x="2300162" y="1135736"/>
                    <a:pt x="2289229" y="1148708"/>
                    <a:pt x="2274558" y="1167061"/>
                  </a:cubicBezTo>
                  <a:cubicBezTo>
                    <a:pt x="2342305" y="1171819"/>
                    <a:pt x="2403651" y="1176067"/>
                    <a:pt x="2462561" y="1180202"/>
                  </a:cubicBezTo>
                  <a:close/>
                  <a:moveTo>
                    <a:pt x="2819930" y="522279"/>
                  </a:moveTo>
                  <a:cubicBezTo>
                    <a:pt x="2824348" y="550771"/>
                    <a:pt x="2834261" y="575184"/>
                    <a:pt x="2850801" y="596539"/>
                  </a:cubicBezTo>
                  <a:cubicBezTo>
                    <a:pt x="2855446" y="602544"/>
                    <a:pt x="2863376" y="608038"/>
                    <a:pt x="2870626" y="609511"/>
                  </a:cubicBezTo>
                  <a:cubicBezTo>
                    <a:pt x="2883711" y="612173"/>
                    <a:pt x="2897419" y="611550"/>
                    <a:pt x="2914356" y="612513"/>
                  </a:cubicBezTo>
                  <a:cubicBezTo>
                    <a:pt x="2903650" y="593367"/>
                    <a:pt x="2894304" y="578357"/>
                    <a:pt x="2886600" y="562496"/>
                  </a:cubicBezTo>
                  <a:cubicBezTo>
                    <a:pt x="2879179" y="547202"/>
                    <a:pt x="2873402" y="531115"/>
                    <a:pt x="2865981" y="512989"/>
                  </a:cubicBezTo>
                  <a:cubicBezTo>
                    <a:pt x="2850064" y="516218"/>
                    <a:pt x="2835903" y="519050"/>
                    <a:pt x="2819930" y="522279"/>
                  </a:cubicBezTo>
                  <a:close/>
                  <a:moveTo>
                    <a:pt x="2818570" y="419809"/>
                  </a:moveTo>
                  <a:cubicBezTo>
                    <a:pt x="2816814" y="438615"/>
                    <a:pt x="2814888" y="459234"/>
                    <a:pt x="2812566" y="483477"/>
                  </a:cubicBezTo>
                  <a:cubicBezTo>
                    <a:pt x="2829842" y="480249"/>
                    <a:pt x="2843607" y="477700"/>
                    <a:pt x="2858108" y="474981"/>
                  </a:cubicBezTo>
                  <a:cubicBezTo>
                    <a:pt x="2858108" y="450001"/>
                    <a:pt x="2858108" y="426720"/>
                    <a:pt x="2858108" y="399417"/>
                  </a:cubicBezTo>
                  <a:cubicBezTo>
                    <a:pt x="2844060" y="406668"/>
                    <a:pt x="2832788" y="412502"/>
                    <a:pt x="2818570" y="419809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7423FE18-A4E0-58CB-A839-8868E57097EE}"/>
                </a:ext>
              </a:extLst>
            </p:cNvPr>
            <p:cNvSpPr/>
            <p:nvPr/>
          </p:nvSpPr>
          <p:spPr>
            <a:xfrm>
              <a:off x="9957956" y="3895101"/>
              <a:ext cx="603876" cy="626456"/>
            </a:xfrm>
            <a:custGeom>
              <a:avLst/>
              <a:gdLst>
                <a:gd name="csX0" fmla="*/ 283506 w 603876"/>
                <a:gd name="csY0" fmla="*/ 35974 h 626456"/>
                <a:gd name="csX1" fmla="*/ 286622 w 603876"/>
                <a:gd name="csY1" fmla="*/ 12126 h 626456"/>
                <a:gd name="csX2" fmla="*/ 302822 w 603876"/>
                <a:gd name="csY2" fmla="*/ 288 h 626456"/>
                <a:gd name="csX3" fmla="*/ 320438 w 603876"/>
                <a:gd name="csY3" fmla="*/ 13599 h 626456"/>
                <a:gd name="csX4" fmla="*/ 321571 w 603876"/>
                <a:gd name="csY4" fmla="*/ 35521 h 626456"/>
                <a:gd name="csX5" fmla="*/ 321571 w 603876"/>
                <a:gd name="csY5" fmla="*/ 149092 h 626456"/>
                <a:gd name="csX6" fmla="*/ 442903 w 603876"/>
                <a:gd name="csY6" fmla="*/ 269575 h 626456"/>
                <a:gd name="csX7" fmla="*/ 485613 w 603876"/>
                <a:gd name="csY7" fmla="*/ 269461 h 626456"/>
                <a:gd name="csX8" fmla="*/ 580946 w 603876"/>
                <a:gd name="csY8" fmla="*/ 265326 h 626456"/>
                <a:gd name="csX9" fmla="*/ 603830 w 603876"/>
                <a:gd name="csY9" fmla="*/ 282716 h 626456"/>
                <a:gd name="csX10" fmla="*/ 583495 w 603876"/>
                <a:gd name="csY10" fmla="*/ 303108 h 626456"/>
                <a:gd name="csX11" fmla="*/ 532231 w 603876"/>
                <a:gd name="csY11" fmla="*/ 305714 h 626456"/>
                <a:gd name="csX12" fmla="*/ 443980 w 603876"/>
                <a:gd name="csY12" fmla="*/ 310642 h 626456"/>
                <a:gd name="csX13" fmla="*/ 326896 w 603876"/>
                <a:gd name="csY13" fmla="*/ 437525 h 626456"/>
                <a:gd name="csX14" fmla="*/ 325763 w 603876"/>
                <a:gd name="csY14" fmla="*/ 441943 h 626456"/>
                <a:gd name="csX15" fmla="*/ 325706 w 603876"/>
                <a:gd name="csY15" fmla="*/ 588709 h 626456"/>
                <a:gd name="csX16" fmla="*/ 325196 w 603876"/>
                <a:gd name="csY16" fmla="*/ 608251 h 626456"/>
                <a:gd name="csX17" fmla="*/ 305541 w 603876"/>
                <a:gd name="csY17" fmla="*/ 626377 h 626456"/>
                <a:gd name="csX18" fmla="*/ 286962 w 603876"/>
                <a:gd name="csY18" fmla="*/ 607175 h 626456"/>
                <a:gd name="csX19" fmla="*/ 286678 w 603876"/>
                <a:gd name="csY19" fmla="*/ 590068 h 626456"/>
                <a:gd name="csX20" fmla="*/ 286565 w 603876"/>
                <a:gd name="csY20" fmla="*/ 460409 h 626456"/>
                <a:gd name="csX21" fmla="*/ 285489 w 603876"/>
                <a:gd name="csY21" fmla="*/ 439678 h 626456"/>
                <a:gd name="csX22" fmla="*/ 151865 w 603876"/>
                <a:gd name="csY22" fmla="*/ 315683 h 626456"/>
                <a:gd name="csX23" fmla="*/ 133172 w 603876"/>
                <a:gd name="csY23" fmla="*/ 315683 h 626456"/>
                <a:gd name="csX24" fmla="*/ 37840 w 603876"/>
                <a:gd name="csY24" fmla="*/ 319478 h 626456"/>
                <a:gd name="csX25" fmla="*/ 11727 w 603876"/>
                <a:gd name="csY25" fmla="*/ 316476 h 626456"/>
                <a:gd name="csX26" fmla="*/ 171 w 603876"/>
                <a:gd name="csY26" fmla="*/ 299936 h 626456"/>
                <a:gd name="csX27" fmla="*/ 14333 w 603876"/>
                <a:gd name="csY27" fmla="*/ 282660 h 626456"/>
                <a:gd name="csX28" fmla="*/ 26454 w 603876"/>
                <a:gd name="csY28" fmla="*/ 282150 h 626456"/>
                <a:gd name="csX29" fmla="*/ 131643 w 603876"/>
                <a:gd name="csY29" fmla="*/ 280620 h 626456"/>
                <a:gd name="csX30" fmla="*/ 152828 w 603876"/>
                <a:gd name="csY30" fmla="*/ 279204 h 626456"/>
                <a:gd name="csX31" fmla="*/ 283166 w 603876"/>
                <a:gd name="csY31" fmla="*/ 147676 h 626456"/>
                <a:gd name="csX32" fmla="*/ 283280 w 603876"/>
                <a:gd name="csY32" fmla="*/ 35974 h 626456"/>
                <a:gd name="csX33" fmla="*/ 405065 w 603876"/>
                <a:gd name="csY33" fmla="*/ 294158 h 626456"/>
                <a:gd name="csX34" fmla="*/ 300953 w 603876"/>
                <a:gd name="csY34" fmla="*/ 187384 h 626456"/>
                <a:gd name="csX35" fmla="*/ 192252 w 603876"/>
                <a:gd name="csY35" fmla="*/ 292062 h 626456"/>
                <a:gd name="csX36" fmla="*/ 297611 w 603876"/>
                <a:gd name="csY36" fmla="*/ 400140 h 626456"/>
                <a:gd name="csX37" fmla="*/ 405065 w 603876"/>
                <a:gd name="csY37" fmla="*/ 294102 h 626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</a:cxnLst>
              <a:rect l="l" t="t" r="r" b="b"/>
              <a:pathLst>
                <a:path w="603876" h="626456">
                  <a:moveTo>
                    <a:pt x="283506" y="35974"/>
                  </a:moveTo>
                  <a:cubicBezTo>
                    <a:pt x="283563" y="27930"/>
                    <a:pt x="283280" y="18980"/>
                    <a:pt x="286622" y="12126"/>
                  </a:cubicBezTo>
                  <a:cubicBezTo>
                    <a:pt x="289284" y="6688"/>
                    <a:pt x="296705" y="1477"/>
                    <a:pt x="302822" y="288"/>
                  </a:cubicBezTo>
                  <a:cubicBezTo>
                    <a:pt x="311545" y="-1412"/>
                    <a:pt x="318626" y="4593"/>
                    <a:pt x="320438" y="13599"/>
                  </a:cubicBezTo>
                  <a:cubicBezTo>
                    <a:pt x="321855" y="20680"/>
                    <a:pt x="321571" y="28213"/>
                    <a:pt x="321571" y="35521"/>
                  </a:cubicBezTo>
                  <a:cubicBezTo>
                    <a:pt x="321685" y="72906"/>
                    <a:pt x="321571" y="110291"/>
                    <a:pt x="321571" y="149092"/>
                  </a:cubicBezTo>
                  <a:cubicBezTo>
                    <a:pt x="387222" y="164556"/>
                    <a:pt x="427496" y="205284"/>
                    <a:pt x="442903" y="269575"/>
                  </a:cubicBezTo>
                  <a:cubicBezTo>
                    <a:pt x="458197" y="269575"/>
                    <a:pt x="471905" y="270028"/>
                    <a:pt x="485613" y="269461"/>
                  </a:cubicBezTo>
                  <a:cubicBezTo>
                    <a:pt x="517390" y="268272"/>
                    <a:pt x="549168" y="266176"/>
                    <a:pt x="580946" y="265326"/>
                  </a:cubicBezTo>
                  <a:cubicBezTo>
                    <a:pt x="594144" y="264930"/>
                    <a:pt x="603093" y="272747"/>
                    <a:pt x="603830" y="282716"/>
                  </a:cubicBezTo>
                  <a:cubicBezTo>
                    <a:pt x="604566" y="292516"/>
                    <a:pt x="596523" y="301749"/>
                    <a:pt x="583495" y="303108"/>
                  </a:cubicBezTo>
                  <a:cubicBezTo>
                    <a:pt x="566501" y="304864"/>
                    <a:pt x="549281" y="304807"/>
                    <a:pt x="532231" y="305714"/>
                  </a:cubicBezTo>
                  <a:cubicBezTo>
                    <a:pt x="503060" y="307243"/>
                    <a:pt x="473831" y="308999"/>
                    <a:pt x="443980" y="310642"/>
                  </a:cubicBezTo>
                  <a:cubicBezTo>
                    <a:pt x="430838" y="378615"/>
                    <a:pt x="390791" y="420475"/>
                    <a:pt x="326896" y="437525"/>
                  </a:cubicBezTo>
                  <a:cubicBezTo>
                    <a:pt x="326159" y="440357"/>
                    <a:pt x="325763" y="441150"/>
                    <a:pt x="325763" y="441943"/>
                  </a:cubicBezTo>
                  <a:cubicBezTo>
                    <a:pt x="325763" y="490884"/>
                    <a:pt x="325763" y="539768"/>
                    <a:pt x="325706" y="588709"/>
                  </a:cubicBezTo>
                  <a:cubicBezTo>
                    <a:pt x="325706" y="595223"/>
                    <a:pt x="326216" y="601850"/>
                    <a:pt x="325196" y="608251"/>
                  </a:cubicBezTo>
                  <a:cubicBezTo>
                    <a:pt x="323384" y="619467"/>
                    <a:pt x="314830" y="627340"/>
                    <a:pt x="305541" y="626377"/>
                  </a:cubicBezTo>
                  <a:cubicBezTo>
                    <a:pt x="294382" y="625188"/>
                    <a:pt x="287924" y="618447"/>
                    <a:pt x="286962" y="607175"/>
                  </a:cubicBezTo>
                  <a:cubicBezTo>
                    <a:pt x="286508" y="601510"/>
                    <a:pt x="286678" y="595789"/>
                    <a:pt x="286678" y="590068"/>
                  </a:cubicBezTo>
                  <a:cubicBezTo>
                    <a:pt x="286678" y="546849"/>
                    <a:pt x="286678" y="503629"/>
                    <a:pt x="286565" y="460409"/>
                  </a:cubicBezTo>
                  <a:cubicBezTo>
                    <a:pt x="286565" y="453329"/>
                    <a:pt x="285829" y="446248"/>
                    <a:pt x="285489" y="439678"/>
                  </a:cubicBezTo>
                  <a:cubicBezTo>
                    <a:pt x="211285" y="424100"/>
                    <a:pt x="186985" y="401499"/>
                    <a:pt x="151865" y="315683"/>
                  </a:cubicBezTo>
                  <a:cubicBezTo>
                    <a:pt x="146030" y="315683"/>
                    <a:pt x="139573" y="315457"/>
                    <a:pt x="133172" y="315683"/>
                  </a:cubicBezTo>
                  <a:cubicBezTo>
                    <a:pt x="101395" y="316929"/>
                    <a:pt x="69617" y="318572"/>
                    <a:pt x="37840" y="319478"/>
                  </a:cubicBezTo>
                  <a:cubicBezTo>
                    <a:pt x="29060" y="319705"/>
                    <a:pt x="19431" y="319818"/>
                    <a:pt x="11727" y="316476"/>
                  </a:cubicBezTo>
                  <a:cubicBezTo>
                    <a:pt x="6289" y="314097"/>
                    <a:pt x="1078" y="306110"/>
                    <a:pt x="171" y="299936"/>
                  </a:cubicBezTo>
                  <a:cubicBezTo>
                    <a:pt x="-1188" y="291100"/>
                    <a:pt x="5723" y="284982"/>
                    <a:pt x="14333" y="282660"/>
                  </a:cubicBezTo>
                  <a:cubicBezTo>
                    <a:pt x="18128" y="281640"/>
                    <a:pt x="22433" y="282206"/>
                    <a:pt x="26454" y="282150"/>
                  </a:cubicBezTo>
                  <a:cubicBezTo>
                    <a:pt x="61517" y="281640"/>
                    <a:pt x="96580" y="281243"/>
                    <a:pt x="131643" y="280620"/>
                  </a:cubicBezTo>
                  <a:cubicBezTo>
                    <a:pt x="138724" y="280507"/>
                    <a:pt x="145747" y="279714"/>
                    <a:pt x="152828" y="279204"/>
                  </a:cubicBezTo>
                  <a:cubicBezTo>
                    <a:pt x="166253" y="206076"/>
                    <a:pt x="208963" y="163423"/>
                    <a:pt x="283166" y="147676"/>
                  </a:cubicBezTo>
                  <a:cubicBezTo>
                    <a:pt x="283166" y="109271"/>
                    <a:pt x="282996" y="72623"/>
                    <a:pt x="283280" y="35974"/>
                  </a:cubicBezTo>
                  <a:close/>
                  <a:moveTo>
                    <a:pt x="405065" y="294158"/>
                  </a:moveTo>
                  <a:cubicBezTo>
                    <a:pt x="405235" y="234908"/>
                    <a:pt x="359750" y="188290"/>
                    <a:pt x="300953" y="187384"/>
                  </a:cubicBezTo>
                  <a:cubicBezTo>
                    <a:pt x="240457" y="186478"/>
                    <a:pt x="193102" y="232133"/>
                    <a:pt x="192252" y="292062"/>
                  </a:cubicBezTo>
                  <a:cubicBezTo>
                    <a:pt x="191403" y="352389"/>
                    <a:pt x="237511" y="399630"/>
                    <a:pt x="297611" y="400140"/>
                  </a:cubicBezTo>
                  <a:cubicBezTo>
                    <a:pt x="357767" y="400650"/>
                    <a:pt x="404895" y="354145"/>
                    <a:pt x="405065" y="294102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9FA5E2E8-6202-AB54-25FB-85B56C9920EA}"/>
                </a:ext>
              </a:extLst>
            </p:cNvPr>
            <p:cNvSpPr/>
            <p:nvPr/>
          </p:nvSpPr>
          <p:spPr>
            <a:xfrm>
              <a:off x="10596644" y="2384742"/>
              <a:ext cx="384019" cy="90256"/>
            </a:xfrm>
            <a:custGeom>
              <a:avLst/>
              <a:gdLst>
                <a:gd name="csX0" fmla="*/ 363238 w 384019"/>
                <a:gd name="csY0" fmla="*/ 0 h 90256"/>
                <a:gd name="csX1" fmla="*/ 261788 w 384019"/>
                <a:gd name="csY1" fmla="*/ 15124 h 90256"/>
                <a:gd name="csX2" fmla="*/ 41951 w 384019"/>
                <a:gd name="csY2" fmla="*/ 48601 h 90256"/>
                <a:gd name="csX3" fmla="*/ 13233 w 384019"/>
                <a:gd name="csY3" fmla="*/ 54322 h 90256"/>
                <a:gd name="csX4" fmla="*/ 261 w 384019"/>
                <a:gd name="csY4" fmla="*/ 75054 h 90256"/>
                <a:gd name="csX5" fmla="*/ 17198 w 384019"/>
                <a:gd name="csY5" fmla="*/ 90008 h 90256"/>
                <a:gd name="csX6" fmla="*/ 31699 w 384019"/>
                <a:gd name="csY6" fmla="*/ 89101 h 90256"/>
                <a:gd name="csX7" fmla="*/ 348284 w 384019"/>
                <a:gd name="csY7" fmla="*/ 41407 h 90256"/>
                <a:gd name="csX8" fmla="*/ 367543 w 384019"/>
                <a:gd name="csY8" fmla="*/ 37952 h 90256"/>
                <a:gd name="csX9" fmla="*/ 383970 w 384019"/>
                <a:gd name="csY9" fmla="*/ 17050 h 90256"/>
                <a:gd name="csX10" fmla="*/ 363295 w 384019"/>
                <a:gd name="csY10" fmla="*/ 57 h 902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84019" h="90256">
                  <a:moveTo>
                    <a:pt x="363238" y="0"/>
                  </a:moveTo>
                  <a:cubicBezTo>
                    <a:pt x="327892" y="5268"/>
                    <a:pt x="294811" y="10083"/>
                    <a:pt x="261788" y="15124"/>
                  </a:cubicBezTo>
                  <a:cubicBezTo>
                    <a:pt x="188490" y="26226"/>
                    <a:pt x="115192" y="37329"/>
                    <a:pt x="41951" y="48601"/>
                  </a:cubicBezTo>
                  <a:cubicBezTo>
                    <a:pt x="32322" y="50074"/>
                    <a:pt x="22522" y="51490"/>
                    <a:pt x="13233" y="54322"/>
                  </a:cubicBezTo>
                  <a:cubicBezTo>
                    <a:pt x="3603" y="57267"/>
                    <a:pt x="-1212" y="64631"/>
                    <a:pt x="261" y="75054"/>
                  </a:cubicBezTo>
                  <a:cubicBezTo>
                    <a:pt x="1621" y="84683"/>
                    <a:pt x="8644" y="88762"/>
                    <a:pt x="17198" y="90008"/>
                  </a:cubicBezTo>
                  <a:cubicBezTo>
                    <a:pt x="21899" y="90688"/>
                    <a:pt x="26884" y="89838"/>
                    <a:pt x="31699" y="89101"/>
                  </a:cubicBezTo>
                  <a:cubicBezTo>
                    <a:pt x="137227" y="73241"/>
                    <a:pt x="242755" y="57324"/>
                    <a:pt x="348284" y="41407"/>
                  </a:cubicBezTo>
                  <a:cubicBezTo>
                    <a:pt x="354741" y="40444"/>
                    <a:pt x="361198" y="39481"/>
                    <a:pt x="367543" y="37952"/>
                  </a:cubicBezTo>
                  <a:cubicBezTo>
                    <a:pt x="378419" y="35403"/>
                    <a:pt x="384649" y="28549"/>
                    <a:pt x="383970" y="17050"/>
                  </a:cubicBezTo>
                  <a:cubicBezTo>
                    <a:pt x="383347" y="6684"/>
                    <a:pt x="373604" y="-170"/>
                    <a:pt x="363295" y="57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2B7B6CEE-1973-C2EB-5042-66BD77045A2D}"/>
                </a:ext>
              </a:extLst>
            </p:cNvPr>
            <p:cNvSpPr/>
            <p:nvPr/>
          </p:nvSpPr>
          <p:spPr>
            <a:xfrm>
              <a:off x="10511670" y="2111207"/>
              <a:ext cx="304958" cy="163056"/>
            </a:xfrm>
            <a:custGeom>
              <a:avLst/>
              <a:gdLst>
                <a:gd name="csX0" fmla="*/ 289381 w 304958"/>
                <a:gd name="csY0" fmla="*/ 0 h 163056"/>
                <a:gd name="csX1" fmla="*/ 269046 w 304958"/>
                <a:gd name="csY1" fmla="*/ 7874 h 163056"/>
                <a:gd name="csX2" fmla="*/ 20944 w 304958"/>
                <a:gd name="csY2" fmla="*/ 122465 h 163056"/>
                <a:gd name="csX3" fmla="*/ 4800 w 304958"/>
                <a:gd name="csY3" fmla="*/ 132774 h 163056"/>
                <a:gd name="csX4" fmla="*/ 1005 w 304958"/>
                <a:gd name="csY4" fmla="*/ 152090 h 163056"/>
                <a:gd name="csX5" fmla="*/ 20264 w 304958"/>
                <a:gd name="csY5" fmla="*/ 162966 h 163056"/>
                <a:gd name="csX6" fmla="*/ 38277 w 304958"/>
                <a:gd name="csY6" fmla="*/ 156452 h 163056"/>
                <a:gd name="csX7" fmla="*/ 284113 w 304958"/>
                <a:gd name="csY7" fmla="*/ 42823 h 163056"/>
                <a:gd name="csX8" fmla="*/ 300370 w 304958"/>
                <a:gd name="csY8" fmla="*/ 32740 h 163056"/>
                <a:gd name="csX9" fmla="*/ 304222 w 304958"/>
                <a:gd name="csY9" fmla="*/ 13028 h 163056"/>
                <a:gd name="csX10" fmla="*/ 289381 w 304958"/>
                <a:gd name="csY10" fmla="*/ 0 h 1630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304958" h="163056">
                  <a:moveTo>
                    <a:pt x="289381" y="0"/>
                  </a:moveTo>
                  <a:cubicBezTo>
                    <a:pt x="281054" y="3229"/>
                    <a:pt x="274880" y="5211"/>
                    <a:pt x="269046" y="7874"/>
                  </a:cubicBezTo>
                  <a:cubicBezTo>
                    <a:pt x="186288" y="45995"/>
                    <a:pt x="103588" y="84173"/>
                    <a:pt x="20944" y="122465"/>
                  </a:cubicBezTo>
                  <a:cubicBezTo>
                    <a:pt x="15109" y="125184"/>
                    <a:pt x="8029" y="127903"/>
                    <a:pt x="4800" y="132774"/>
                  </a:cubicBezTo>
                  <a:cubicBezTo>
                    <a:pt x="1288" y="138042"/>
                    <a:pt x="-1601" y="147785"/>
                    <a:pt x="1005" y="152090"/>
                  </a:cubicBezTo>
                  <a:cubicBezTo>
                    <a:pt x="4460" y="157698"/>
                    <a:pt x="13183" y="161946"/>
                    <a:pt x="20264" y="162966"/>
                  </a:cubicBezTo>
                  <a:cubicBezTo>
                    <a:pt x="25872" y="163759"/>
                    <a:pt x="32386" y="159170"/>
                    <a:pt x="38277" y="156452"/>
                  </a:cubicBezTo>
                  <a:cubicBezTo>
                    <a:pt x="120241" y="118670"/>
                    <a:pt x="202206" y="80775"/>
                    <a:pt x="284113" y="42823"/>
                  </a:cubicBezTo>
                  <a:cubicBezTo>
                    <a:pt x="289947" y="40104"/>
                    <a:pt x="297141" y="37612"/>
                    <a:pt x="300370" y="32740"/>
                  </a:cubicBezTo>
                  <a:cubicBezTo>
                    <a:pt x="303938" y="27416"/>
                    <a:pt x="306204" y="18636"/>
                    <a:pt x="304222" y="13028"/>
                  </a:cubicBezTo>
                  <a:cubicBezTo>
                    <a:pt x="302296" y="7534"/>
                    <a:pt x="294366" y="4135"/>
                    <a:pt x="289381" y="0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937EC2AD-D173-62AF-214C-6BFA297568DF}"/>
                </a:ext>
              </a:extLst>
            </p:cNvPr>
            <p:cNvSpPr/>
            <p:nvPr/>
          </p:nvSpPr>
          <p:spPr>
            <a:xfrm>
              <a:off x="10364005" y="3528896"/>
              <a:ext cx="307396" cy="88464"/>
            </a:xfrm>
            <a:custGeom>
              <a:avLst/>
              <a:gdLst>
                <a:gd name="csX0" fmla="*/ 146632 w 307396"/>
                <a:gd name="csY0" fmla="*/ 37786 h 88464"/>
                <a:gd name="csX1" fmla="*/ 126693 w 307396"/>
                <a:gd name="csY1" fmla="*/ 21359 h 88464"/>
                <a:gd name="csX2" fmla="*/ 13517 w 307396"/>
                <a:gd name="csY2" fmla="*/ 19207 h 88464"/>
                <a:gd name="csX3" fmla="*/ 1679 w 307396"/>
                <a:gd name="csY3" fmla="*/ 30989 h 88464"/>
                <a:gd name="csX4" fmla="*/ 2018 w 307396"/>
                <a:gd name="csY4" fmla="*/ 48888 h 88464"/>
                <a:gd name="csX5" fmla="*/ 18502 w 307396"/>
                <a:gd name="csY5" fmla="*/ 55969 h 88464"/>
                <a:gd name="csX6" fmla="*/ 34192 w 307396"/>
                <a:gd name="csY6" fmla="*/ 49965 h 88464"/>
                <a:gd name="csX7" fmla="*/ 127259 w 307396"/>
                <a:gd name="csY7" fmla="*/ 76474 h 88464"/>
                <a:gd name="csX8" fmla="*/ 159150 w 307396"/>
                <a:gd name="csY8" fmla="*/ 80552 h 88464"/>
                <a:gd name="csX9" fmla="*/ 174387 w 307396"/>
                <a:gd name="csY9" fmla="*/ 61463 h 88464"/>
                <a:gd name="csX10" fmla="*/ 257768 w 307396"/>
                <a:gd name="csY10" fmla="*/ 45093 h 88464"/>
                <a:gd name="csX11" fmla="*/ 284334 w 307396"/>
                <a:gd name="csY11" fmla="*/ 56762 h 88464"/>
                <a:gd name="csX12" fmla="*/ 306028 w 307396"/>
                <a:gd name="csY12" fmla="*/ 45150 h 88464"/>
                <a:gd name="csX13" fmla="*/ 298608 w 307396"/>
                <a:gd name="csY13" fmla="*/ 24021 h 88464"/>
                <a:gd name="csX14" fmla="*/ 230238 w 307396"/>
                <a:gd name="csY14" fmla="*/ 4 h 88464"/>
                <a:gd name="csX15" fmla="*/ 146688 w 307396"/>
                <a:gd name="csY15" fmla="*/ 37786 h 8846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307396" h="88464">
                  <a:moveTo>
                    <a:pt x="146632" y="37786"/>
                  </a:moveTo>
                  <a:cubicBezTo>
                    <a:pt x="139154" y="31612"/>
                    <a:pt x="133263" y="26061"/>
                    <a:pt x="126693" y="21359"/>
                  </a:cubicBezTo>
                  <a:cubicBezTo>
                    <a:pt x="94349" y="-1638"/>
                    <a:pt x="46088" y="-2601"/>
                    <a:pt x="13517" y="19207"/>
                  </a:cubicBezTo>
                  <a:cubicBezTo>
                    <a:pt x="8873" y="22322"/>
                    <a:pt x="3491" y="26231"/>
                    <a:pt x="1679" y="30989"/>
                  </a:cubicBezTo>
                  <a:cubicBezTo>
                    <a:pt x="-360" y="36370"/>
                    <a:pt x="-870" y="44640"/>
                    <a:pt x="2018" y="48888"/>
                  </a:cubicBezTo>
                  <a:cubicBezTo>
                    <a:pt x="4907" y="53137"/>
                    <a:pt x="12724" y="55742"/>
                    <a:pt x="18502" y="55969"/>
                  </a:cubicBezTo>
                  <a:cubicBezTo>
                    <a:pt x="23657" y="56195"/>
                    <a:pt x="29095" y="52343"/>
                    <a:pt x="34192" y="49965"/>
                  </a:cubicBezTo>
                  <a:cubicBezTo>
                    <a:pt x="75883" y="30649"/>
                    <a:pt x="102676" y="38239"/>
                    <a:pt x="127259" y="76474"/>
                  </a:cubicBezTo>
                  <a:cubicBezTo>
                    <a:pt x="136492" y="90805"/>
                    <a:pt x="146971" y="92448"/>
                    <a:pt x="159150" y="80552"/>
                  </a:cubicBezTo>
                  <a:cubicBezTo>
                    <a:pt x="164928" y="74888"/>
                    <a:pt x="169119" y="67694"/>
                    <a:pt x="174387" y="61463"/>
                  </a:cubicBezTo>
                  <a:cubicBezTo>
                    <a:pt x="196932" y="34670"/>
                    <a:pt x="226670" y="29006"/>
                    <a:pt x="257768" y="45093"/>
                  </a:cubicBezTo>
                  <a:cubicBezTo>
                    <a:pt x="266377" y="49568"/>
                    <a:pt x="275101" y="54496"/>
                    <a:pt x="284334" y="56762"/>
                  </a:cubicBezTo>
                  <a:cubicBezTo>
                    <a:pt x="293680" y="59028"/>
                    <a:pt x="302347" y="54893"/>
                    <a:pt x="306028" y="45150"/>
                  </a:cubicBezTo>
                  <a:cubicBezTo>
                    <a:pt x="309257" y="36540"/>
                    <a:pt x="306765" y="27873"/>
                    <a:pt x="298608" y="24021"/>
                  </a:cubicBezTo>
                  <a:cubicBezTo>
                    <a:pt x="276743" y="13769"/>
                    <a:pt x="256295" y="-279"/>
                    <a:pt x="230238" y="4"/>
                  </a:cubicBezTo>
                  <a:cubicBezTo>
                    <a:pt x="197441" y="344"/>
                    <a:pt x="179995" y="7311"/>
                    <a:pt x="146688" y="37786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72D19D89-F999-3848-8306-9CCA77F07F6D}"/>
                </a:ext>
              </a:extLst>
            </p:cNvPr>
            <p:cNvSpPr/>
            <p:nvPr/>
          </p:nvSpPr>
          <p:spPr>
            <a:xfrm>
              <a:off x="10026206" y="3644676"/>
              <a:ext cx="307698" cy="80222"/>
            </a:xfrm>
            <a:custGeom>
              <a:avLst/>
              <a:gdLst>
                <a:gd name="csX0" fmla="*/ 140713 w 307698"/>
                <a:gd name="csY0" fmla="*/ 32915 h 80222"/>
                <a:gd name="csX1" fmla="*/ 22326 w 307698"/>
                <a:gd name="csY1" fmla="*/ 18131 h 80222"/>
                <a:gd name="csX2" fmla="*/ 15642 w 307698"/>
                <a:gd name="csY2" fmla="*/ 21133 h 80222"/>
                <a:gd name="csX3" fmla="*/ 1481 w 307698"/>
                <a:gd name="csY3" fmla="*/ 45207 h 80222"/>
                <a:gd name="csX4" fmla="*/ 28500 w 307698"/>
                <a:gd name="csY4" fmla="*/ 52740 h 80222"/>
                <a:gd name="csX5" fmla="*/ 61581 w 307698"/>
                <a:gd name="csY5" fmla="*/ 44584 h 80222"/>
                <a:gd name="csX6" fmla="*/ 118225 w 307698"/>
                <a:gd name="csY6" fmla="*/ 65089 h 80222"/>
                <a:gd name="csX7" fmla="*/ 128648 w 307698"/>
                <a:gd name="csY7" fmla="*/ 75171 h 80222"/>
                <a:gd name="csX8" fmla="*/ 158556 w 307698"/>
                <a:gd name="csY8" fmla="*/ 70980 h 80222"/>
                <a:gd name="csX9" fmla="*/ 268276 w 307698"/>
                <a:gd name="csY9" fmla="*/ 44470 h 80222"/>
                <a:gd name="csX10" fmla="*/ 279548 w 307698"/>
                <a:gd name="csY10" fmla="*/ 49172 h 80222"/>
                <a:gd name="csX11" fmla="*/ 305377 w 307698"/>
                <a:gd name="csY11" fmla="*/ 42941 h 80222"/>
                <a:gd name="csX12" fmla="*/ 294785 w 307698"/>
                <a:gd name="csY12" fmla="*/ 16601 h 80222"/>
                <a:gd name="csX13" fmla="*/ 275016 w 307698"/>
                <a:gd name="csY13" fmla="*/ 7255 h 80222"/>
                <a:gd name="csX14" fmla="*/ 154194 w 307698"/>
                <a:gd name="csY14" fmla="*/ 24928 h 80222"/>
                <a:gd name="csX15" fmla="*/ 144281 w 307698"/>
                <a:gd name="csY15" fmla="*/ 31952 h 80222"/>
                <a:gd name="csX16" fmla="*/ 140713 w 307698"/>
                <a:gd name="csY16" fmla="*/ 32971 h 802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307698" h="80222">
                  <a:moveTo>
                    <a:pt x="140713" y="32915"/>
                  </a:moveTo>
                  <a:cubicBezTo>
                    <a:pt x="105197" y="2440"/>
                    <a:pt x="64753" y="1817"/>
                    <a:pt x="22326" y="18131"/>
                  </a:cubicBezTo>
                  <a:cubicBezTo>
                    <a:pt x="20060" y="18980"/>
                    <a:pt x="17851" y="20057"/>
                    <a:pt x="15642" y="21133"/>
                  </a:cubicBezTo>
                  <a:cubicBezTo>
                    <a:pt x="1991" y="27760"/>
                    <a:pt x="-2711" y="35747"/>
                    <a:pt x="1481" y="45207"/>
                  </a:cubicBezTo>
                  <a:cubicBezTo>
                    <a:pt x="5729" y="54950"/>
                    <a:pt x="13433" y="56932"/>
                    <a:pt x="28500" y="52740"/>
                  </a:cubicBezTo>
                  <a:cubicBezTo>
                    <a:pt x="39433" y="49681"/>
                    <a:pt x="50422" y="46113"/>
                    <a:pt x="61581" y="44584"/>
                  </a:cubicBezTo>
                  <a:cubicBezTo>
                    <a:pt x="83728" y="41525"/>
                    <a:pt x="103724" y="45943"/>
                    <a:pt x="118225" y="65089"/>
                  </a:cubicBezTo>
                  <a:cubicBezTo>
                    <a:pt x="121114" y="68941"/>
                    <a:pt x="124682" y="72566"/>
                    <a:pt x="128648" y="75171"/>
                  </a:cubicBezTo>
                  <a:cubicBezTo>
                    <a:pt x="140769" y="83102"/>
                    <a:pt x="148926" y="81686"/>
                    <a:pt x="158556" y="70980"/>
                  </a:cubicBezTo>
                  <a:cubicBezTo>
                    <a:pt x="189936" y="36257"/>
                    <a:pt x="224546" y="27874"/>
                    <a:pt x="268276" y="44470"/>
                  </a:cubicBezTo>
                  <a:cubicBezTo>
                    <a:pt x="272071" y="45886"/>
                    <a:pt x="275753" y="47642"/>
                    <a:pt x="279548" y="49172"/>
                  </a:cubicBezTo>
                  <a:cubicBezTo>
                    <a:pt x="289574" y="53080"/>
                    <a:pt x="298977" y="53080"/>
                    <a:pt x="305377" y="42941"/>
                  </a:cubicBezTo>
                  <a:cubicBezTo>
                    <a:pt x="310702" y="34444"/>
                    <a:pt x="306737" y="24248"/>
                    <a:pt x="294785" y="16601"/>
                  </a:cubicBezTo>
                  <a:cubicBezTo>
                    <a:pt x="288724" y="12693"/>
                    <a:pt x="281927" y="9407"/>
                    <a:pt x="275016" y="7255"/>
                  </a:cubicBezTo>
                  <a:cubicBezTo>
                    <a:pt x="232023" y="-5943"/>
                    <a:pt x="191409" y="-1751"/>
                    <a:pt x="154194" y="24928"/>
                  </a:cubicBezTo>
                  <a:cubicBezTo>
                    <a:pt x="150909" y="27307"/>
                    <a:pt x="147623" y="29686"/>
                    <a:pt x="144281" y="31952"/>
                  </a:cubicBezTo>
                  <a:cubicBezTo>
                    <a:pt x="143658" y="32348"/>
                    <a:pt x="142809" y="32405"/>
                    <a:pt x="140713" y="32971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DF09320-D3CF-1AD1-A5E3-33B4BB73496A}"/>
                </a:ext>
              </a:extLst>
            </p:cNvPr>
            <p:cNvSpPr/>
            <p:nvPr/>
          </p:nvSpPr>
          <p:spPr>
            <a:xfrm>
              <a:off x="10259715" y="3264475"/>
              <a:ext cx="295074" cy="77230"/>
            </a:xfrm>
            <a:custGeom>
              <a:avLst/>
              <a:gdLst>
                <a:gd name="csX0" fmla="*/ 146696 w 295074"/>
                <a:gd name="csY0" fmla="*/ 35469 h 77230"/>
                <a:gd name="csX1" fmla="*/ 134574 w 295074"/>
                <a:gd name="csY1" fmla="*/ 25216 h 77230"/>
                <a:gd name="csX2" fmla="*/ 11996 w 295074"/>
                <a:gd name="csY2" fmla="*/ 18419 h 77230"/>
                <a:gd name="csX3" fmla="*/ 1516 w 295074"/>
                <a:gd name="csY3" fmla="*/ 27935 h 77230"/>
                <a:gd name="csX4" fmla="*/ 1969 w 295074"/>
                <a:gd name="csY4" fmla="*/ 45835 h 77230"/>
                <a:gd name="csX5" fmla="*/ 18510 w 295074"/>
                <a:gd name="csY5" fmla="*/ 51952 h 77230"/>
                <a:gd name="csX6" fmla="*/ 38675 w 295074"/>
                <a:gd name="csY6" fmla="*/ 43739 h 77230"/>
                <a:gd name="csX7" fmla="*/ 118204 w 295074"/>
                <a:gd name="csY7" fmla="*/ 60902 h 77230"/>
                <a:gd name="csX8" fmla="*/ 169184 w 295074"/>
                <a:gd name="csY8" fmla="*/ 63338 h 77230"/>
                <a:gd name="csX9" fmla="*/ 259361 w 295074"/>
                <a:gd name="csY9" fmla="*/ 40510 h 77230"/>
                <a:gd name="csX10" fmla="*/ 264063 w 295074"/>
                <a:gd name="csY10" fmla="*/ 41870 h 77230"/>
                <a:gd name="csX11" fmla="*/ 294537 w 295074"/>
                <a:gd name="csY11" fmla="*/ 32183 h 77230"/>
                <a:gd name="csX12" fmla="*/ 273579 w 295074"/>
                <a:gd name="csY12" fmla="*/ 6580 h 77230"/>
                <a:gd name="csX13" fmla="*/ 168390 w 295074"/>
                <a:gd name="csY13" fmla="*/ 19835 h 77230"/>
                <a:gd name="csX14" fmla="*/ 146696 w 295074"/>
                <a:gd name="csY14" fmla="*/ 35469 h 7723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95074" h="77230">
                  <a:moveTo>
                    <a:pt x="146696" y="35469"/>
                  </a:moveTo>
                  <a:cubicBezTo>
                    <a:pt x="141881" y="31447"/>
                    <a:pt x="138312" y="28218"/>
                    <a:pt x="134574" y="25216"/>
                  </a:cubicBezTo>
                  <a:cubicBezTo>
                    <a:pt x="92884" y="-7921"/>
                    <a:pt x="53516" y="-4465"/>
                    <a:pt x="11996" y="18419"/>
                  </a:cubicBezTo>
                  <a:cubicBezTo>
                    <a:pt x="7860" y="20685"/>
                    <a:pt x="2706" y="24027"/>
                    <a:pt x="1516" y="27935"/>
                  </a:cubicBezTo>
                  <a:cubicBezTo>
                    <a:pt x="-240" y="33543"/>
                    <a:pt x="-919" y="41643"/>
                    <a:pt x="1969" y="45835"/>
                  </a:cubicBezTo>
                  <a:cubicBezTo>
                    <a:pt x="4802" y="49913"/>
                    <a:pt x="13015" y="52519"/>
                    <a:pt x="18510" y="51952"/>
                  </a:cubicBezTo>
                  <a:cubicBezTo>
                    <a:pt x="25420" y="51216"/>
                    <a:pt x="31877" y="46458"/>
                    <a:pt x="38675" y="43739"/>
                  </a:cubicBezTo>
                  <a:cubicBezTo>
                    <a:pt x="71189" y="30767"/>
                    <a:pt x="94243" y="35809"/>
                    <a:pt x="118204" y="60902"/>
                  </a:cubicBezTo>
                  <a:cubicBezTo>
                    <a:pt x="138029" y="81691"/>
                    <a:pt x="148565" y="82767"/>
                    <a:pt x="169184" y="63338"/>
                  </a:cubicBezTo>
                  <a:cubicBezTo>
                    <a:pt x="195296" y="38698"/>
                    <a:pt x="225261" y="32183"/>
                    <a:pt x="259361" y="40510"/>
                  </a:cubicBezTo>
                  <a:cubicBezTo>
                    <a:pt x="260947" y="40907"/>
                    <a:pt x="262477" y="41473"/>
                    <a:pt x="264063" y="41870"/>
                  </a:cubicBezTo>
                  <a:cubicBezTo>
                    <a:pt x="282245" y="46231"/>
                    <a:pt x="291875" y="43173"/>
                    <a:pt x="294537" y="32183"/>
                  </a:cubicBezTo>
                  <a:cubicBezTo>
                    <a:pt x="297143" y="21421"/>
                    <a:pt x="290289" y="12018"/>
                    <a:pt x="273579" y="6580"/>
                  </a:cubicBezTo>
                  <a:cubicBezTo>
                    <a:pt x="236590" y="-5485"/>
                    <a:pt x="201357" y="-897"/>
                    <a:pt x="168390" y="19835"/>
                  </a:cubicBezTo>
                  <a:cubicBezTo>
                    <a:pt x="161536" y="24140"/>
                    <a:pt x="155192" y="29295"/>
                    <a:pt x="146696" y="35469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80F4E81D-D26A-00B2-6A36-DED6D2452F88}"/>
                </a:ext>
              </a:extLst>
            </p:cNvPr>
            <p:cNvSpPr/>
            <p:nvPr/>
          </p:nvSpPr>
          <p:spPr>
            <a:xfrm>
              <a:off x="7816447" y="4971031"/>
              <a:ext cx="257893" cy="121062"/>
            </a:xfrm>
            <a:custGeom>
              <a:avLst/>
              <a:gdLst>
                <a:gd name="csX0" fmla="*/ 141514 w 257893"/>
                <a:gd name="csY0" fmla="*/ 60189 h 121062"/>
                <a:gd name="csX1" fmla="*/ 91214 w 257893"/>
                <a:gd name="csY1" fmla="*/ 23767 h 121062"/>
                <a:gd name="csX2" fmla="*/ 29755 w 257893"/>
                <a:gd name="csY2" fmla="*/ 1223 h 121062"/>
                <a:gd name="csX3" fmla="*/ 13158 w 257893"/>
                <a:gd name="csY3" fmla="*/ 1846 h 121062"/>
                <a:gd name="csX4" fmla="*/ 17 w 257893"/>
                <a:gd name="csY4" fmla="*/ 16460 h 121062"/>
                <a:gd name="csX5" fmla="*/ 11006 w 257893"/>
                <a:gd name="csY5" fmla="*/ 32774 h 121062"/>
                <a:gd name="csX6" fmla="*/ 20295 w 257893"/>
                <a:gd name="csY6" fmla="*/ 35039 h 121062"/>
                <a:gd name="csX7" fmla="*/ 120046 w 257893"/>
                <a:gd name="csY7" fmla="*/ 95705 h 121062"/>
                <a:gd name="csX8" fmla="*/ 133584 w 257893"/>
                <a:gd name="csY8" fmla="*/ 112868 h 121062"/>
                <a:gd name="csX9" fmla="*/ 154542 w 257893"/>
                <a:gd name="csY9" fmla="*/ 120799 h 121062"/>
                <a:gd name="csX10" fmla="*/ 169270 w 257893"/>
                <a:gd name="csY10" fmla="*/ 104429 h 121062"/>
                <a:gd name="csX11" fmla="*/ 215038 w 257893"/>
                <a:gd name="csY11" fmla="*/ 63305 h 121062"/>
                <a:gd name="csX12" fmla="*/ 239395 w 257893"/>
                <a:gd name="csY12" fmla="*/ 62002 h 121062"/>
                <a:gd name="csX13" fmla="*/ 257805 w 257893"/>
                <a:gd name="csY13" fmla="*/ 45858 h 121062"/>
                <a:gd name="csX14" fmla="*/ 242171 w 257893"/>
                <a:gd name="csY14" fmla="*/ 27109 h 121062"/>
                <a:gd name="csX15" fmla="*/ 210790 w 257893"/>
                <a:gd name="csY15" fmla="*/ 25353 h 121062"/>
                <a:gd name="csX16" fmla="*/ 141401 w 257893"/>
                <a:gd name="csY16" fmla="*/ 60189 h 121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</a:cxnLst>
              <a:rect l="l" t="t" r="r" b="b"/>
              <a:pathLst>
                <a:path w="257893" h="121062">
                  <a:moveTo>
                    <a:pt x="141514" y="60189"/>
                  </a:moveTo>
                  <a:cubicBezTo>
                    <a:pt x="124068" y="47274"/>
                    <a:pt x="108944" y="33000"/>
                    <a:pt x="91214" y="23767"/>
                  </a:cubicBezTo>
                  <a:cubicBezTo>
                    <a:pt x="72011" y="13741"/>
                    <a:pt x="50543" y="7963"/>
                    <a:pt x="29755" y="1223"/>
                  </a:cubicBezTo>
                  <a:cubicBezTo>
                    <a:pt x="24714" y="-420"/>
                    <a:pt x="17576" y="-590"/>
                    <a:pt x="13158" y="1846"/>
                  </a:cubicBezTo>
                  <a:cubicBezTo>
                    <a:pt x="7494" y="4961"/>
                    <a:pt x="413" y="11135"/>
                    <a:pt x="17" y="16460"/>
                  </a:cubicBezTo>
                  <a:cubicBezTo>
                    <a:pt x="-380" y="21671"/>
                    <a:pt x="6417" y="27902"/>
                    <a:pt x="11006" y="32774"/>
                  </a:cubicBezTo>
                  <a:cubicBezTo>
                    <a:pt x="12818" y="34756"/>
                    <a:pt x="17123" y="34699"/>
                    <a:pt x="20295" y="35039"/>
                  </a:cubicBezTo>
                  <a:cubicBezTo>
                    <a:pt x="62835" y="39967"/>
                    <a:pt x="93480" y="64608"/>
                    <a:pt x="120046" y="95705"/>
                  </a:cubicBezTo>
                  <a:cubicBezTo>
                    <a:pt x="124804" y="101256"/>
                    <a:pt x="127919" y="108677"/>
                    <a:pt x="133584" y="112868"/>
                  </a:cubicBezTo>
                  <a:cubicBezTo>
                    <a:pt x="139532" y="117287"/>
                    <a:pt x="148425" y="122272"/>
                    <a:pt x="154542" y="120799"/>
                  </a:cubicBezTo>
                  <a:cubicBezTo>
                    <a:pt x="160660" y="119326"/>
                    <a:pt x="169156" y="110263"/>
                    <a:pt x="169270" y="104429"/>
                  </a:cubicBezTo>
                  <a:cubicBezTo>
                    <a:pt x="169723" y="73217"/>
                    <a:pt x="192211" y="68120"/>
                    <a:pt x="215038" y="63305"/>
                  </a:cubicBezTo>
                  <a:cubicBezTo>
                    <a:pt x="222912" y="61605"/>
                    <a:pt x="231295" y="62625"/>
                    <a:pt x="239395" y="62002"/>
                  </a:cubicBezTo>
                  <a:cubicBezTo>
                    <a:pt x="249421" y="61209"/>
                    <a:pt x="256898" y="56224"/>
                    <a:pt x="257805" y="45858"/>
                  </a:cubicBezTo>
                  <a:cubicBezTo>
                    <a:pt x="258768" y="35322"/>
                    <a:pt x="251800" y="28752"/>
                    <a:pt x="242171" y="27109"/>
                  </a:cubicBezTo>
                  <a:cubicBezTo>
                    <a:pt x="231918" y="25296"/>
                    <a:pt x="221099" y="24220"/>
                    <a:pt x="210790" y="25353"/>
                  </a:cubicBezTo>
                  <a:cubicBezTo>
                    <a:pt x="183204" y="28299"/>
                    <a:pt x="159640" y="40421"/>
                    <a:pt x="141401" y="60189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6C9CF905-43D0-574A-B828-A1A5478A5E71}"/>
                </a:ext>
              </a:extLst>
            </p:cNvPr>
            <p:cNvSpPr/>
            <p:nvPr/>
          </p:nvSpPr>
          <p:spPr>
            <a:xfrm>
              <a:off x="10615391" y="2629671"/>
              <a:ext cx="294755" cy="68144"/>
            </a:xfrm>
            <a:custGeom>
              <a:avLst/>
              <a:gdLst>
                <a:gd name="csX0" fmla="*/ 268984 w 294755"/>
                <a:gd name="csY0" fmla="*/ 68144 h 68144"/>
                <a:gd name="csX1" fmla="*/ 282125 w 294755"/>
                <a:gd name="csY1" fmla="*/ 66502 h 68144"/>
                <a:gd name="csX2" fmla="*/ 294644 w 294755"/>
                <a:gd name="csY2" fmla="*/ 50641 h 68144"/>
                <a:gd name="csX3" fmla="*/ 286260 w 294755"/>
                <a:gd name="csY3" fmla="*/ 34837 h 68144"/>
                <a:gd name="csX4" fmla="*/ 265415 w 294755"/>
                <a:gd name="csY4" fmla="*/ 28833 h 68144"/>
                <a:gd name="csX5" fmla="*/ 32211 w 294755"/>
                <a:gd name="csY5" fmla="*/ 738 h 68144"/>
                <a:gd name="csX6" fmla="*/ 27340 w 294755"/>
                <a:gd name="csY6" fmla="*/ 114 h 68144"/>
                <a:gd name="csX7" fmla="*/ 37 w 294755"/>
                <a:gd name="csY7" fmla="*/ 17504 h 68144"/>
                <a:gd name="csX8" fmla="*/ 22468 w 294755"/>
                <a:gd name="csY8" fmla="*/ 38179 h 68144"/>
                <a:gd name="csX9" fmla="*/ 126863 w 294755"/>
                <a:gd name="csY9" fmla="*/ 51321 h 68144"/>
                <a:gd name="csX10" fmla="*/ 268984 w 294755"/>
                <a:gd name="csY10" fmla="*/ 68088 h 68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94755" h="68144">
                  <a:moveTo>
                    <a:pt x="268984" y="68144"/>
                  </a:moveTo>
                  <a:cubicBezTo>
                    <a:pt x="272722" y="67804"/>
                    <a:pt x="278783" y="68994"/>
                    <a:pt x="282125" y="66502"/>
                  </a:cubicBezTo>
                  <a:cubicBezTo>
                    <a:pt x="287507" y="62536"/>
                    <a:pt x="293511" y="56589"/>
                    <a:pt x="294644" y="50641"/>
                  </a:cubicBezTo>
                  <a:cubicBezTo>
                    <a:pt x="295550" y="45883"/>
                    <a:pt x="290792" y="37953"/>
                    <a:pt x="286260" y="34837"/>
                  </a:cubicBezTo>
                  <a:cubicBezTo>
                    <a:pt x="280596" y="30986"/>
                    <a:pt x="272609" y="29739"/>
                    <a:pt x="265415" y="28833"/>
                  </a:cubicBezTo>
                  <a:cubicBezTo>
                    <a:pt x="187700" y="19317"/>
                    <a:pt x="109983" y="10084"/>
                    <a:pt x="32211" y="738"/>
                  </a:cubicBezTo>
                  <a:cubicBezTo>
                    <a:pt x="30568" y="568"/>
                    <a:pt x="28982" y="228"/>
                    <a:pt x="27340" y="114"/>
                  </a:cubicBezTo>
                  <a:cubicBezTo>
                    <a:pt x="10969" y="-962"/>
                    <a:pt x="717" y="5609"/>
                    <a:pt x="37" y="17504"/>
                  </a:cubicBezTo>
                  <a:cubicBezTo>
                    <a:pt x="-586" y="28663"/>
                    <a:pt x="6664" y="36027"/>
                    <a:pt x="22468" y="38179"/>
                  </a:cubicBezTo>
                  <a:cubicBezTo>
                    <a:pt x="57191" y="42938"/>
                    <a:pt x="92027" y="47129"/>
                    <a:pt x="126863" y="51321"/>
                  </a:cubicBezTo>
                  <a:cubicBezTo>
                    <a:pt x="173822" y="56985"/>
                    <a:pt x="220836" y="62423"/>
                    <a:pt x="268984" y="68088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2BD04C4B-4089-4EA0-5AE1-58FF65A82C7F}"/>
                </a:ext>
              </a:extLst>
            </p:cNvPr>
            <p:cNvSpPr/>
            <p:nvPr/>
          </p:nvSpPr>
          <p:spPr>
            <a:xfrm>
              <a:off x="7585209" y="5135132"/>
              <a:ext cx="263772" cy="101956"/>
            </a:xfrm>
            <a:custGeom>
              <a:avLst/>
              <a:gdLst>
                <a:gd name="csX0" fmla="*/ 133827 w 263772"/>
                <a:gd name="csY0" fmla="*/ 51180 h 101956"/>
                <a:gd name="csX1" fmla="*/ 53732 w 263772"/>
                <a:gd name="csY1" fmla="*/ 2692 h 101956"/>
                <a:gd name="csX2" fmla="*/ 13174 w 263772"/>
                <a:gd name="csY2" fmla="*/ 766 h 101956"/>
                <a:gd name="csX3" fmla="*/ 89 w 263772"/>
                <a:gd name="csY3" fmla="*/ 18496 h 101956"/>
                <a:gd name="csX4" fmla="*/ 16743 w 263772"/>
                <a:gd name="csY4" fmla="*/ 33167 h 101956"/>
                <a:gd name="csX5" fmla="*/ 116210 w 263772"/>
                <a:gd name="csY5" fmla="*/ 90038 h 101956"/>
                <a:gd name="csX6" fmla="*/ 150197 w 263772"/>
                <a:gd name="csY6" fmla="*/ 92134 h 101956"/>
                <a:gd name="csX7" fmla="*/ 194776 w 263772"/>
                <a:gd name="csY7" fmla="*/ 72082 h 101956"/>
                <a:gd name="csX8" fmla="*/ 238279 w 263772"/>
                <a:gd name="csY8" fmla="*/ 76783 h 101956"/>
                <a:gd name="csX9" fmla="*/ 263485 w 263772"/>
                <a:gd name="csY9" fmla="*/ 63359 h 101956"/>
                <a:gd name="csX10" fmla="*/ 247965 w 263772"/>
                <a:gd name="csY10" fmla="*/ 41494 h 101956"/>
                <a:gd name="csX11" fmla="*/ 150537 w 263772"/>
                <a:gd name="csY11" fmla="*/ 42797 h 101956"/>
                <a:gd name="csX12" fmla="*/ 133883 w 263772"/>
                <a:gd name="csY12" fmla="*/ 51066 h 1019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63772" h="101956">
                  <a:moveTo>
                    <a:pt x="133827" y="51180"/>
                  </a:moveTo>
                  <a:cubicBezTo>
                    <a:pt x="110036" y="27559"/>
                    <a:pt x="84036" y="10792"/>
                    <a:pt x="53732" y="2692"/>
                  </a:cubicBezTo>
                  <a:cubicBezTo>
                    <a:pt x="40873" y="-707"/>
                    <a:pt x="26599" y="-310"/>
                    <a:pt x="13174" y="766"/>
                  </a:cubicBezTo>
                  <a:cubicBezTo>
                    <a:pt x="4508" y="1446"/>
                    <a:pt x="-760" y="9036"/>
                    <a:pt x="89" y="18496"/>
                  </a:cubicBezTo>
                  <a:cubicBezTo>
                    <a:pt x="996" y="28296"/>
                    <a:pt x="8020" y="32997"/>
                    <a:pt x="16743" y="33167"/>
                  </a:cubicBezTo>
                  <a:cubicBezTo>
                    <a:pt x="60529" y="33847"/>
                    <a:pt x="91513" y="55938"/>
                    <a:pt x="116210" y="90038"/>
                  </a:cubicBezTo>
                  <a:cubicBezTo>
                    <a:pt x="126973" y="104879"/>
                    <a:pt x="140057" y="106182"/>
                    <a:pt x="150197" y="92134"/>
                  </a:cubicBezTo>
                  <a:cubicBezTo>
                    <a:pt x="161866" y="75990"/>
                    <a:pt x="177443" y="72025"/>
                    <a:pt x="194776" y="72082"/>
                  </a:cubicBezTo>
                  <a:cubicBezTo>
                    <a:pt x="209277" y="72138"/>
                    <a:pt x="223778" y="75140"/>
                    <a:pt x="238279" y="76783"/>
                  </a:cubicBezTo>
                  <a:cubicBezTo>
                    <a:pt x="251817" y="78312"/>
                    <a:pt x="261899" y="73158"/>
                    <a:pt x="263485" y="63359"/>
                  </a:cubicBezTo>
                  <a:cubicBezTo>
                    <a:pt x="265411" y="51350"/>
                    <a:pt x="257368" y="45005"/>
                    <a:pt x="247965" y="41494"/>
                  </a:cubicBezTo>
                  <a:cubicBezTo>
                    <a:pt x="215451" y="29485"/>
                    <a:pt x="182767" y="29372"/>
                    <a:pt x="150537" y="42797"/>
                  </a:cubicBezTo>
                  <a:cubicBezTo>
                    <a:pt x="145382" y="44949"/>
                    <a:pt x="140454" y="47781"/>
                    <a:pt x="133883" y="51066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AC451084-BFB6-D6B6-D618-6FE4E4FABDD7}"/>
                </a:ext>
              </a:extLst>
            </p:cNvPr>
            <p:cNvSpPr/>
            <p:nvPr/>
          </p:nvSpPr>
          <p:spPr>
            <a:xfrm>
              <a:off x="7527457" y="4827693"/>
              <a:ext cx="251953" cy="103541"/>
            </a:xfrm>
            <a:custGeom>
              <a:avLst/>
              <a:gdLst>
                <a:gd name="csX0" fmla="*/ 116751 w 251953"/>
                <a:gd name="csY0" fmla="*/ 45206 h 103541"/>
                <a:gd name="csX1" fmla="*/ 42717 w 251953"/>
                <a:gd name="csY1" fmla="*/ 6179 h 103541"/>
                <a:gd name="csX2" fmla="*/ 16830 w 251953"/>
                <a:gd name="csY2" fmla="*/ 61 h 103541"/>
                <a:gd name="csX3" fmla="*/ 7 w 251953"/>
                <a:gd name="csY3" fmla="*/ 13826 h 103541"/>
                <a:gd name="csX4" fmla="*/ 9637 w 251953"/>
                <a:gd name="csY4" fmla="*/ 31499 h 103541"/>
                <a:gd name="csX5" fmla="*/ 21022 w 251953"/>
                <a:gd name="csY5" fmla="*/ 35237 h 103541"/>
                <a:gd name="csX6" fmla="*/ 104516 w 251953"/>
                <a:gd name="csY6" fmla="*/ 92108 h 103541"/>
                <a:gd name="csX7" fmla="*/ 139352 w 251953"/>
                <a:gd name="csY7" fmla="*/ 85197 h 103541"/>
                <a:gd name="csX8" fmla="*/ 161160 w 251953"/>
                <a:gd name="csY8" fmla="*/ 61463 h 103541"/>
                <a:gd name="csX9" fmla="*/ 211007 w 251953"/>
                <a:gd name="csY9" fmla="*/ 51664 h 103541"/>
                <a:gd name="csX10" fmla="*/ 228057 w 251953"/>
                <a:gd name="csY10" fmla="*/ 52230 h 103541"/>
                <a:gd name="csX11" fmla="*/ 251904 w 251953"/>
                <a:gd name="csY11" fmla="*/ 36030 h 103541"/>
                <a:gd name="csX12" fmla="*/ 231342 w 251953"/>
                <a:gd name="csY12" fmla="*/ 15355 h 103541"/>
                <a:gd name="csX13" fmla="*/ 207099 w 251953"/>
                <a:gd name="csY13" fmla="*/ 12806 h 103541"/>
                <a:gd name="csX14" fmla="*/ 116751 w 251953"/>
                <a:gd name="csY14" fmla="*/ 45206 h 10354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251953" h="103541">
                  <a:moveTo>
                    <a:pt x="116751" y="45206"/>
                  </a:moveTo>
                  <a:cubicBezTo>
                    <a:pt x="90128" y="31045"/>
                    <a:pt x="66734" y="18017"/>
                    <a:pt x="42717" y="6179"/>
                  </a:cubicBezTo>
                  <a:cubicBezTo>
                    <a:pt x="34900" y="2327"/>
                    <a:pt x="25610" y="684"/>
                    <a:pt x="16830" y="61"/>
                  </a:cubicBezTo>
                  <a:cubicBezTo>
                    <a:pt x="7937" y="-619"/>
                    <a:pt x="-276" y="4423"/>
                    <a:pt x="7" y="13826"/>
                  </a:cubicBezTo>
                  <a:cubicBezTo>
                    <a:pt x="177" y="19886"/>
                    <a:pt x="5332" y="26401"/>
                    <a:pt x="9637" y="31499"/>
                  </a:cubicBezTo>
                  <a:cubicBezTo>
                    <a:pt x="11846" y="34104"/>
                    <a:pt x="17227" y="33821"/>
                    <a:pt x="21022" y="35237"/>
                  </a:cubicBezTo>
                  <a:cubicBezTo>
                    <a:pt x="53593" y="47189"/>
                    <a:pt x="82821" y="63786"/>
                    <a:pt x="104516" y="92108"/>
                  </a:cubicBezTo>
                  <a:cubicBezTo>
                    <a:pt x="117941" y="109668"/>
                    <a:pt x="133801" y="106722"/>
                    <a:pt x="139352" y="85197"/>
                  </a:cubicBezTo>
                  <a:cubicBezTo>
                    <a:pt x="142694" y="72169"/>
                    <a:pt x="150171" y="64635"/>
                    <a:pt x="161160" y="61463"/>
                  </a:cubicBezTo>
                  <a:cubicBezTo>
                    <a:pt x="177360" y="56762"/>
                    <a:pt x="194297" y="54383"/>
                    <a:pt x="211007" y="51664"/>
                  </a:cubicBezTo>
                  <a:cubicBezTo>
                    <a:pt x="216502" y="50758"/>
                    <a:pt x="222393" y="52400"/>
                    <a:pt x="228057" y="52230"/>
                  </a:cubicBezTo>
                  <a:cubicBezTo>
                    <a:pt x="242501" y="51664"/>
                    <a:pt x="251168" y="45603"/>
                    <a:pt x="251904" y="36030"/>
                  </a:cubicBezTo>
                  <a:cubicBezTo>
                    <a:pt x="252641" y="26740"/>
                    <a:pt x="245050" y="18470"/>
                    <a:pt x="231342" y="15355"/>
                  </a:cubicBezTo>
                  <a:cubicBezTo>
                    <a:pt x="223469" y="13599"/>
                    <a:pt x="215199" y="12693"/>
                    <a:pt x="207099" y="12806"/>
                  </a:cubicBezTo>
                  <a:cubicBezTo>
                    <a:pt x="172546" y="13089"/>
                    <a:pt x="141335" y="23002"/>
                    <a:pt x="116751" y="45206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8AAF1EDC-F843-3A1E-EAC4-C28D4339A70C}"/>
                </a:ext>
              </a:extLst>
            </p:cNvPr>
            <p:cNvSpPr/>
            <p:nvPr/>
          </p:nvSpPr>
          <p:spPr>
            <a:xfrm>
              <a:off x="10359923" y="4294278"/>
              <a:ext cx="113857" cy="121892"/>
            </a:xfrm>
            <a:custGeom>
              <a:avLst/>
              <a:gdLst>
                <a:gd name="csX0" fmla="*/ 21280 w 113857"/>
                <a:gd name="csY0" fmla="*/ 0 h 121892"/>
                <a:gd name="csX1" fmla="*/ 1228 w 113857"/>
                <a:gd name="csY1" fmla="*/ 24357 h 121892"/>
                <a:gd name="csX2" fmla="*/ 12104 w 113857"/>
                <a:gd name="csY2" fmla="*/ 40331 h 121892"/>
                <a:gd name="csX3" fmla="*/ 73110 w 113857"/>
                <a:gd name="csY3" fmla="*/ 107171 h 121892"/>
                <a:gd name="csX4" fmla="*/ 85742 w 113857"/>
                <a:gd name="csY4" fmla="*/ 118556 h 121892"/>
                <a:gd name="csX5" fmla="*/ 108003 w 113857"/>
                <a:gd name="csY5" fmla="*/ 116347 h 121892"/>
                <a:gd name="csX6" fmla="*/ 110892 w 113857"/>
                <a:gd name="csY6" fmla="*/ 94143 h 121892"/>
                <a:gd name="csX7" fmla="*/ 103698 w 113857"/>
                <a:gd name="csY7" fmla="*/ 84343 h 121892"/>
                <a:gd name="csX8" fmla="*/ 37651 w 113857"/>
                <a:gd name="csY8" fmla="*/ 12235 h 121892"/>
                <a:gd name="csX9" fmla="*/ 21280 w 113857"/>
                <a:gd name="csY9" fmla="*/ 113 h 1218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3857" h="121892">
                  <a:moveTo>
                    <a:pt x="21280" y="0"/>
                  </a:moveTo>
                  <a:cubicBezTo>
                    <a:pt x="5250" y="397"/>
                    <a:pt x="-3360" y="12575"/>
                    <a:pt x="1228" y="24357"/>
                  </a:cubicBezTo>
                  <a:cubicBezTo>
                    <a:pt x="3494" y="30192"/>
                    <a:pt x="7799" y="35573"/>
                    <a:pt x="12104" y="40331"/>
                  </a:cubicBezTo>
                  <a:cubicBezTo>
                    <a:pt x="32269" y="62762"/>
                    <a:pt x="52662" y="84966"/>
                    <a:pt x="73110" y="107171"/>
                  </a:cubicBezTo>
                  <a:cubicBezTo>
                    <a:pt x="76962" y="111306"/>
                    <a:pt x="81040" y="115498"/>
                    <a:pt x="85742" y="118556"/>
                  </a:cubicBezTo>
                  <a:cubicBezTo>
                    <a:pt x="93445" y="123598"/>
                    <a:pt x="101376" y="122975"/>
                    <a:pt x="108003" y="116347"/>
                  </a:cubicBezTo>
                  <a:cubicBezTo>
                    <a:pt x="114517" y="109833"/>
                    <a:pt x="115763" y="102186"/>
                    <a:pt x="110892" y="94143"/>
                  </a:cubicBezTo>
                  <a:cubicBezTo>
                    <a:pt x="108796" y="90688"/>
                    <a:pt x="106417" y="87289"/>
                    <a:pt x="103698" y="84343"/>
                  </a:cubicBezTo>
                  <a:cubicBezTo>
                    <a:pt x="81777" y="60213"/>
                    <a:pt x="59969" y="35969"/>
                    <a:pt x="37651" y="12235"/>
                  </a:cubicBezTo>
                  <a:cubicBezTo>
                    <a:pt x="32383" y="6627"/>
                    <a:pt x="25076" y="2889"/>
                    <a:pt x="21280" y="113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52D05B26-21EF-3936-71B6-1F3E4DC206B9}"/>
                </a:ext>
              </a:extLst>
            </p:cNvPr>
            <p:cNvSpPr/>
            <p:nvPr/>
          </p:nvSpPr>
          <p:spPr>
            <a:xfrm>
              <a:off x="10032280" y="3946499"/>
              <a:ext cx="110270" cy="127100"/>
            </a:xfrm>
            <a:custGeom>
              <a:avLst/>
              <a:gdLst>
                <a:gd name="csX0" fmla="*/ 90059 w 110270"/>
                <a:gd name="csY0" fmla="*/ 127093 h 127100"/>
                <a:gd name="csX1" fmla="*/ 109375 w 110270"/>
                <a:gd name="csY1" fmla="*/ 103982 h 127100"/>
                <a:gd name="csX2" fmla="*/ 100765 w 110270"/>
                <a:gd name="csY2" fmla="*/ 89537 h 127100"/>
                <a:gd name="csX3" fmla="*/ 39589 w 110270"/>
                <a:gd name="csY3" fmla="*/ 13861 h 127100"/>
                <a:gd name="csX4" fmla="*/ 31263 w 110270"/>
                <a:gd name="csY4" fmla="*/ 5024 h 127100"/>
                <a:gd name="csX5" fmla="*/ 8945 w 110270"/>
                <a:gd name="csY5" fmla="*/ 3495 h 127100"/>
                <a:gd name="csX6" fmla="*/ 2940 w 110270"/>
                <a:gd name="csY6" fmla="*/ 26946 h 127100"/>
                <a:gd name="csX7" fmla="*/ 81053 w 110270"/>
                <a:gd name="csY7" fmla="*/ 123071 h 127100"/>
                <a:gd name="csX8" fmla="*/ 90059 w 110270"/>
                <a:gd name="csY8" fmla="*/ 127093 h 127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10270" h="127100">
                  <a:moveTo>
                    <a:pt x="90059" y="127093"/>
                  </a:moveTo>
                  <a:cubicBezTo>
                    <a:pt x="104560" y="127432"/>
                    <a:pt x="113170" y="116443"/>
                    <a:pt x="109375" y="103982"/>
                  </a:cubicBezTo>
                  <a:cubicBezTo>
                    <a:pt x="107789" y="98770"/>
                    <a:pt x="104277" y="93899"/>
                    <a:pt x="100765" y="89537"/>
                  </a:cubicBezTo>
                  <a:cubicBezTo>
                    <a:pt x="80486" y="64217"/>
                    <a:pt x="60038" y="39011"/>
                    <a:pt x="39589" y="13861"/>
                  </a:cubicBezTo>
                  <a:cubicBezTo>
                    <a:pt x="37040" y="10745"/>
                    <a:pt x="34378" y="7573"/>
                    <a:pt x="31263" y="5024"/>
                  </a:cubicBezTo>
                  <a:cubicBezTo>
                    <a:pt x="24295" y="-584"/>
                    <a:pt x="16705" y="-2056"/>
                    <a:pt x="8945" y="3495"/>
                  </a:cubicBezTo>
                  <a:cubicBezTo>
                    <a:pt x="391" y="9612"/>
                    <a:pt x="-2894" y="19412"/>
                    <a:pt x="2940" y="26946"/>
                  </a:cubicBezTo>
                  <a:cubicBezTo>
                    <a:pt x="28204" y="59573"/>
                    <a:pt x="54656" y="91293"/>
                    <a:pt x="81053" y="123071"/>
                  </a:cubicBezTo>
                  <a:cubicBezTo>
                    <a:pt x="83318" y="125790"/>
                    <a:pt x="88190" y="126300"/>
                    <a:pt x="90059" y="127093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DECA8965-9554-E328-BCCA-9D73BD8A76AE}"/>
                </a:ext>
              </a:extLst>
            </p:cNvPr>
            <p:cNvSpPr/>
            <p:nvPr/>
          </p:nvSpPr>
          <p:spPr>
            <a:xfrm>
              <a:off x="10365251" y="3971179"/>
              <a:ext cx="117911" cy="115101"/>
            </a:xfrm>
            <a:custGeom>
              <a:avLst/>
              <a:gdLst>
                <a:gd name="csX0" fmla="*/ 96671 w 117911"/>
                <a:gd name="csY0" fmla="*/ 57 h 115101"/>
                <a:gd name="csX1" fmla="*/ 81320 w 117911"/>
                <a:gd name="csY1" fmla="*/ 9800 h 115101"/>
                <a:gd name="csX2" fmla="*/ 9099 w 117911"/>
                <a:gd name="csY2" fmla="*/ 79019 h 115101"/>
                <a:gd name="csX3" fmla="*/ 489 w 117911"/>
                <a:gd name="csY3" fmla="*/ 90461 h 115101"/>
                <a:gd name="csX4" fmla="*/ 3264 w 117911"/>
                <a:gd name="csY4" fmla="*/ 110117 h 115101"/>
                <a:gd name="csX5" fmla="*/ 22637 w 117911"/>
                <a:gd name="csY5" fmla="*/ 114931 h 115101"/>
                <a:gd name="csX6" fmla="*/ 36401 w 117911"/>
                <a:gd name="csY6" fmla="*/ 105472 h 115101"/>
                <a:gd name="csX7" fmla="*/ 107094 w 117911"/>
                <a:gd name="csY7" fmla="*/ 38178 h 115101"/>
                <a:gd name="csX8" fmla="*/ 116779 w 117911"/>
                <a:gd name="csY8" fmla="*/ 24414 h 115101"/>
                <a:gd name="csX9" fmla="*/ 96728 w 117911"/>
                <a:gd name="csY9" fmla="*/ 0 h 11510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17911" h="115101">
                  <a:moveTo>
                    <a:pt x="96671" y="57"/>
                  </a:moveTo>
                  <a:cubicBezTo>
                    <a:pt x="93216" y="2209"/>
                    <a:pt x="86362" y="5041"/>
                    <a:pt x="81320" y="9800"/>
                  </a:cubicBezTo>
                  <a:cubicBezTo>
                    <a:pt x="56963" y="32570"/>
                    <a:pt x="33003" y="55795"/>
                    <a:pt x="9099" y="79019"/>
                  </a:cubicBezTo>
                  <a:cubicBezTo>
                    <a:pt x="5643" y="82361"/>
                    <a:pt x="1055" y="86326"/>
                    <a:pt x="489" y="90461"/>
                  </a:cubicBezTo>
                  <a:cubicBezTo>
                    <a:pt x="-361" y="97032"/>
                    <a:pt x="-474" y="105982"/>
                    <a:pt x="3264" y="110117"/>
                  </a:cubicBezTo>
                  <a:cubicBezTo>
                    <a:pt x="7116" y="114308"/>
                    <a:pt x="16180" y="115611"/>
                    <a:pt x="22637" y="114931"/>
                  </a:cubicBezTo>
                  <a:cubicBezTo>
                    <a:pt x="27508" y="114422"/>
                    <a:pt x="32266" y="109324"/>
                    <a:pt x="36401" y="105472"/>
                  </a:cubicBezTo>
                  <a:cubicBezTo>
                    <a:pt x="60135" y="83210"/>
                    <a:pt x="83699" y="60779"/>
                    <a:pt x="107094" y="38178"/>
                  </a:cubicBezTo>
                  <a:cubicBezTo>
                    <a:pt x="111059" y="34327"/>
                    <a:pt x="114797" y="29512"/>
                    <a:pt x="116779" y="24414"/>
                  </a:cubicBezTo>
                  <a:cubicBezTo>
                    <a:pt x="121198" y="13142"/>
                    <a:pt x="112305" y="680"/>
                    <a:pt x="96728" y="0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2F9885EF-9FDB-6D73-07E9-42A1C64C95D7}"/>
                </a:ext>
              </a:extLst>
            </p:cNvPr>
            <p:cNvSpPr/>
            <p:nvPr/>
          </p:nvSpPr>
          <p:spPr>
            <a:xfrm>
              <a:off x="10010863" y="4287636"/>
              <a:ext cx="114236" cy="108868"/>
            </a:xfrm>
            <a:custGeom>
              <a:avLst/>
              <a:gdLst>
                <a:gd name="csX0" fmla="*/ 57 w 114236"/>
                <a:gd name="csY0" fmla="*/ 87246 h 108868"/>
                <a:gd name="csX1" fmla="*/ 26283 w 114236"/>
                <a:gd name="csY1" fmla="*/ 106052 h 108868"/>
                <a:gd name="csX2" fmla="*/ 110343 w 114236"/>
                <a:gd name="csY2" fmla="*/ 27996 h 108868"/>
                <a:gd name="csX3" fmla="*/ 108700 w 114236"/>
                <a:gd name="csY3" fmla="*/ 5622 h 108868"/>
                <a:gd name="csX4" fmla="*/ 86213 w 114236"/>
                <a:gd name="csY4" fmla="*/ 2450 h 108868"/>
                <a:gd name="csX5" fmla="*/ 78226 w 114236"/>
                <a:gd name="csY5" fmla="*/ 8057 h 108868"/>
                <a:gd name="csX6" fmla="*/ 8780 w 114236"/>
                <a:gd name="csY6" fmla="*/ 73482 h 108868"/>
                <a:gd name="csX7" fmla="*/ 0 w 114236"/>
                <a:gd name="csY7" fmla="*/ 87246 h 10886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114236" h="108868">
                  <a:moveTo>
                    <a:pt x="57" y="87246"/>
                  </a:moveTo>
                  <a:cubicBezTo>
                    <a:pt x="453" y="103276"/>
                    <a:pt x="16540" y="114322"/>
                    <a:pt x="26283" y="106052"/>
                  </a:cubicBezTo>
                  <a:cubicBezTo>
                    <a:pt x="55398" y="81298"/>
                    <a:pt x="83041" y="54732"/>
                    <a:pt x="110343" y="27996"/>
                  </a:cubicBezTo>
                  <a:cubicBezTo>
                    <a:pt x="116348" y="22105"/>
                    <a:pt x="115101" y="12476"/>
                    <a:pt x="108700" y="5622"/>
                  </a:cubicBezTo>
                  <a:cubicBezTo>
                    <a:pt x="102243" y="-1289"/>
                    <a:pt x="94256" y="-1176"/>
                    <a:pt x="86213" y="2450"/>
                  </a:cubicBezTo>
                  <a:cubicBezTo>
                    <a:pt x="83324" y="3752"/>
                    <a:pt x="80605" y="5848"/>
                    <a:pt x="78226" y="8057"/>
                  </a:cubicBezTo>
                  <a:cubicBezTo>
                    <a:pt x="55002" y="29752"/>
                    <a:pt x="31608" y="51390"/>
                    <a:pt x="8780" y="73482"/>
                  </a:cubicBezTo>
                  <a:cubicBezTo>
                    <a:pt x="4362" y="77730"/>
                    <a:pt x="1983" y="84074"/>
                    <a:pt x="0" y="87246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6C2A0EC1-C7EE-56BB-6176-67C037635D26}"/>
                </a:ext>
              </a:extLst>
            </p:cNvPr>
            <p:cNvSpPr/>
            <p:nvPr/>
          </p:nvSpPr>
          <p:spPr>
            <a:xfrm>
              <a:off x="9354198" y="2550114"/>
              <a:ext cx="107225" cy="83775"/>
            </a:xfrm>
            <a:custGeom>
              <a:avLst/>
              <a:gdLst>
                <a:gd name="csX0" fmla="*/ 36184 w 107225"/>
                <a:gd name="csY0" fmla="*/ 44948 h 83775"/>
                <a:gd name="csX1" fmla="*/ 19588 w 107225"/>
                <a:gd name="csY1" fmla="*/ 49989 h 83775"/>
                <a:gd name="csX2" fmla="*/ 3897 w 107225"/>
                <a:gd name="csY2" fmla="*/ 71061 h 83775"/>
                <a:gd name="csX3" fmla="*/ 27291 w 107225"/>
                <a:gd name="csY3" fmla="*/ 83523 h 83775"/>
                <a:gd name="csX4" fmla="*/ 53631 w 107225"/>
                <a:gd name="csY4" fmla="*/ 78538 h 83775"/>
                <a:gd name="csX5" fmla="*/ 96624 w 107225"/>
                <a:gd name="csY5" fmla="*/ 61431 h 83775"/>
                <a:gd name="csX6" fmla="*/ 107216 w 107225"/>
                <a:gd name="csY6" fmla="*/ 44721 h 83775"/>
                <a:gd name="csX7" fmla="*/ 96397 w 107225"/>
                <a:gd name="csY7" fmla="*/ 30674 h 83775"/>
                <a:gd name="csX8" fmla="*/ 35901 w 107225"/>
                <a:gd name="csY8" fmla="*/ 4391 h 83775"/>
                <a:gd name="csX9" fmla="*/ 26725 w 107225"/>
                <a:gd name="csY9" fmla="*/ 1105 h 83775"/>
                <a:gd name="csX10" fmla="*/ 1518 w 107225"/>
                <a:gd name="csY10" fmla="*/ 10225 h 83775"/>
                <a:gd name="csX11" fmla="*/ 13527 w 107225"/>
                <a:gd name="csY11" fmla="*/ 33562 h 83775"/>
                <a:gd name="csX12" fmla="*/ 24742 w 107225"/>
                <a:gd name="csY12" fmla="*/ 38377 h 83775"/>
                <a:gd name="csX13" fmla="*/ 36184 w 107225"/>
                <a:gd name="csY13" fmla="*/ 44891 h 837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107225" h="83775">
                  <a:moveTo>
                    <a:pt x="36184" y="44948"/>
                  </a:moveTo>
                  <a:cubicBezTo>
                    <a:pt x="28028" y="47440"/>
                    <a:pt x="23779" y="48573"/>
                    <a:pt x="19588" y="49989"/>
                  </a:cubicBezTo>
                  <a:cubicBezTo>
                    <a:pt x="9505" y="53388"/>
                    <a:pt x="1178" y="58939"/>
                    <a:pt x="3897" y="71061"/>
                  </a:cubicBezTo>
                  <a:cubicBezTo>
                    <a:pt x="6616" y="83183"/>
                    <a:pt x="17095" y="84486"/>
                    <a:pt x="27291" y="83523"/>
                  </a:cubicBezTo>
                  <a:cubicBezTo>
                    <a:pt x="36184" y="82673"/>
                    <a:pt x="45191" y="81313"/>
                    <a:pt x="53631" y="78538"/>
                  </a:cubicBezTo>
                  <a:cubicBezTo>
                    <a:pt x="68302" y="73667"/>
                    <a:pt x="82973" y="68512"/>
                    <a:pt x="96624" y="61431"/>
                  </a:cubicBezTo>
                  <a:cubicBezTo>
                    <a:pt x="101892" y="58712"/>
                    <a:pt x="106876" y="50669"/>
                    <a:pt x="107216" y="44721"/>
                  </a:cubicBezTo>
                  <a:cubicBezTo>
                    <a:pt x="107500" y="40190"/>
                    <a:pt x="101382" y="33109"/>
                    <a:pt x="96397" y="30674"/>
                  </a:cubicBezTo>
                  <a:cubicBezTo>
                    <a:pt x="76572" y="21157"/>
                    <a:pt x="56123" y="13000"/>
                    <a:pt x="35901" y="4391"/>
                  </a:cubicBezTo>
                  <a:cubicBezTo>
                    <a:pt x="32899" y="3144"/>
                    <a:pt x="29840" y="1842"/>
                    <a:pt x="26725" y="1105"/>
                  </a:cubicBezTo>
                  <a:cubicBezTo>
                    <a:pt x="16416" y="-1274"/>
                    <a:pt x="6899" y="-481"/>
                    <a:pt x="1518" y="10225"/>
                  </a:cubicBezTo>
                  <a:cubicBezTo>
                    <a:pt x="-2674" y="18438"/>
                    <a:pt x="1971" y="27218"/>
                    <a:pt x="13527" y="33562"/>
                  </a:cubicBezTo>
                  <a:cubicBezTo>
                    <a:pt x="17095" y="35545"/>
                    <a:pt x="21060" y="36678"/>
                    <a:pt x="24742" y="38377"/>
                  </a:cubicBezTo>
                  <a:cubicBezTo>
                    <a:pt x="27348" y="39623"/>
                    <a:pt x="29840" y="41266"/>
                    <a:pt x="36184" y="44891"/>
                  </a:cubicBezTo>
                  <a:close/>
                </a:path>
              </a:pathLst>
            </a:custGeom>
            <a:grpFill/>
            <a:ln w="5661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7A667BD3-ABF1-292E-DB7B-AFC20F1F2B8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52188A32-51B6-A00A-37D6-310109F28122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861C16A-1EFA-3D16-C966-DEA472B4599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60E149F2-64D2-C0D4-585A-97FAD2BED9D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ED8EF3-1BDD-A029-81CA-0697D775D0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6850960"/>
      </p:ext>
    </p:extLst>
  </p:cSld>
  <p:clrMapOvr>
    <a:masterClrMapping/>
  </p:clrMapOvr>
  <p:hf sldNum="0" hdr="0" ftr="0" dt="0"/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9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C63F4CC-9948-9D3E-5F99-37476712DC93}"/>
              </a:ext>
            </a:extLst>
          </p:cNvPr>
          <p:cNvGrpSpPr/>
          <p:nvPr userDrawn="1"/>
        </p:nvGrpSpPr>
        <p:grpSpPr>
          <a:xfrm>
            <a:off x="6565688" y="2277866"/>
            <a:ext cx="5073665" cy="4081904"/>
            <a:chOff x="6565688" y="2277866"/>
            <a:chExt cx="5073665" cy="4081904"/>
          </a:xfrm>
          <a:solidFill>
            <a:schemeClr val="tx1"/>
          </a:solidFill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07D0C770-E7FC-F651-EB82-506288ED9DB0}"/>
                </a:ext>
              </a:extLst>
            </p:cNvPr>
            <p:cNvSpPr/>
            <p:nvPr/>
          </p:nvSpPr>
          <p:spPr>
            <a:xfrm>
              <a:off x="6565688" y="2277866"/>
              <a:ext cx="5073665" cy="4081904"/>
            </a:xfrm>
            <a:custGeom>
              <a:avLst/>
              <a:gdLst>
                <a:gd name="csX0" fmla="*/ 1707303 w 5073665"/>
                <a:gd name="csY0" fmla="*/ 3714057 h 4081904"/>
                <a:gd name="csX1" fmla="*/ 1638377 w 5073665"/>
                <a:gd name="csY1" fmla="*/ 3844781 h 4081904"/>
                <a:gd name="csX2" fmla="*/ 1603154 w 5073665"/>
                <a:gd name="csY2" fmla="*/ 3993955 h 4081904"/>
                <a:gd name="csX3" fmla="*/ 1602839 w 5073665"/>
                <a:gd name="csY3" fmla="*/ 4029493 h 4081904"/>
                <a:gd name="csX4" fmla="*/ 1567878 w 5073665"/>
                <a:gd name="csY4" fmla="*/ 4062619 h 4081904"/>
                <a:gd name="csX5" fmla="*/ 1381227 w 5073665"/>
                <a:gd name="csY5" fmla="*/ 4067703 h 4081904"/>
                <a:gd name="csX6" fmla="*/ 741235 w 5073665"/>
                <a:gd name="csY6" fmla="*/ 4081646 h 4081904"/>
                <a:gd name="csX7" fmla="*/ 729389 w 5073665"/>
                <a:gd name="csY7" fmla="*/ 4081803 h 4081904"/>
                <a:gd name="csX8" fmla="*/ 703129 w 5073665"/>
                <a:gd name="csY8" fmla="*/ 4037931 h 4081904"/>
                <a:gd name="csX9" fmla="*/ 751089 w 5073665"/>
                <a:gd name="csY9" fmla="*/ 3963292 h 4081904"/>
                <a:gd name="csX10" fmla="*/ 1049071 w 5073665"/>
                <a:gd name="csY10" fmla="*/ 3735495 h 4081904"/>
                <a:gd name="csX11" fmla="*/ 1155317 w 5073665"/>
                <a:gd name="csY11" fmla="*/ 3695764 h 4081904"/>
                <a:gd name="csX12" fmla="*/ 1265494 w 5073665"/>
                <a:gd name="csY12" fmla="*/ 3460314 h 4081904"/>
                <a:gd name="csX13" fmla="*/ 1131363 w 5073665"/>
                <a:gd name="csY13" fmla="*/ 3341488 h 4081904"/>
                <a:gd name="csX14" fmla="*/ 1116057 w 5073665"/>
                <a:gd name="csY14" fmla="*/ 3359048 h 4081904"/>
                <a:gd name="csX15" fmla="*/ 982713 w 5073665"/>
                <a:gd name="csY15" fmla="*/ 3536736 h 4081904"/>
                <a:gd name="csX16" fmla="*/ 950425 w 5073665"/>
                <a:gd name="csY16" fmla="*/ 3565407 h 4081904"/>
                <a:gd name="csX17" fmla="*/ 925632 w 5073665"/>
                <a:gd name="csY17" fmla="*/ 3589570 h 4081904"/>
                <a:gd name="csX18" fmla="*/ 772579 w 5073665"/>
                <a:gd name="csY18" fmla="*/ 3796873 h 4081904"/>
                <a:gd name="csX19" fmla="*/ 692856 w 5073665"/>
                <a:gd name="csY19" fmla="*/ 3808772 h 4081904"/>
                <a:gd name="csX20" fmla="*/ 23616 w 5073665"/>
                <a:gd name="csY20" fmla="*/ 3318163 h 4081904"/>
                <a:gd name="csX21" fmla="*/ 14129 w 5073665"/>
                <a:gd name="csY21" fmla="*/ 3311035 h 4081904"/>
                <a:gd name="csX22" fmla="*/ 20418 w 5073665"/>
                <a:gd name="csY22" fmla="*/ 3259458 h 4081904"/>
                <a:gd name="csX23" fmla="*/ 109525 w 5073665"/>
                <a:gd name="csY23" fmla="*/ 3227642 h 4081904"/>
                <a:gd name="csX24" fmla="*/ 586348 w 5073665"/>
                <a:gd name="csY24" fmla="*/ 3259825 h 4081904"/>
                <a:gd name="csX25" fmla="*/ 601024 w 5073665"/>
                <a:gd name="csY25" fmla="*/ 3264385 h 4081904"/>
                <a:gd name="csX26" fmla="*/ 808432 w 5073665"/>
                <a:gd name="csY26" fmla="*/ 2989938 h 4081904"/>
                <a:gd name="csX27" fmla="*/ 850521 w 5073665"/>
                <a:gd name="csY27" fmla="*/ 2940248 h 4081904"/>
                <a:gd name="csX28" fmla="*/ 861161 w 5073665"/>
                <a:gd name="csY28" fmla="*/ 2890034 h 4081904"/>
                <a:gd name="csX29" fmla="*/ 832333 w 5073665"/>
                <a:gd name="csY29" fmla="*/ 2697251 h 4081904"/>
                <a:gd name="csX30" fmla="*/ 948485 w 5073665"/>
                <a:gd name="csY30" fmla="*/ 2252663 h 4081904"/>
                <a:gd name="csX31" fmla="*/ 1278860 w 5073665"/>
                <a:gd name="csY31" fmla="*/ 1872547 h 4081904"/>
                <a:gd name="csX32" fmla="*/ 1497851 w 5073665"/>
                <a:gd name="csY32" fmla="*/ 1720752 h 4081904"/>
                <a:gd name="csX33" fmla="*/ 1527099 w 5073665"/>
                <a:gd name="csY33" fmla="*/ 1703035 h 4081904"/>
                <a:gd name="csX34" fmla="*/ 1499633 w 5073665"/>
                <a:gd name="csY34" fmla="*/ 1578182 h 4081904"/>
                <a:gd name="csX35" fmla="*/ 1490094 w 5073665"/>
                <a:gd name="csY35" fmla="*/ 1528859 h 4081904"/>
                <a:gd name="csX36" fmla="*/ 1527309 w 5073665"/>
                <a:gd name="csY36" fmla="*/ 1493898 h 4081904"/>
                <a:gd name="csX37" fmla="*/ 1725858 w 5073665"/>
                <a:gd name="csY37" fmla="*/ 1527654 h 4081904"/>
                <a:gd name="csX38" fmla="*/ 1828068 w 5073665"/>
                <a:gd name="csY38" fmla="*/ 1544951 h 4081904"/>
                <a:gd name="csX39" fmla="*/ 1850869 w 5073665"/>
                <a:gd name="csY39" fmla="*/ 1544217 h 4081904"/>
                <a:gd name="csX40" fmla="*/ 2050467 w 5073665"/>
                <a:gd name="csY40" fmla="*/ 1478960 h 4081904"/>
                <a:gd name="csX41" fmla="*/ 2170341 w 5073665"/>
                <a:gd name="csY41" fmla="*/ 1445938 h 4081904"/>
                <a:gd name="csX42" fmla="*/ 2283296 w 5073665"/>
                <a:gd name="csY42" fmla="*/ 1423452 h 4081904"/>
                <a:gd name="csX43" fmla="*/ 2310290 w 5073665"/>
                <a:gd name="csY43" fmla="*/ 1404582 h 4081904"/>
                <a:gd name="csX44" fmla="*/ 2498514 w 5073665"/>
                <a:gd name="csY44" fmla="*/ 1185276 h 4081904"/>
                <a:gd name="csX45" fmla="*/ 2531797 w 5073665"/>
                <a:gd name="csY45" fmla="*/ 1140985 h 4081904"/>
                <a:gd name="csX46" fmla="*/ 2574411 w 5073665"/>
                <a:gd name="csY46" fmla="*/ 1074051 h 4081904"/>
                <a:gd name="csX47" fmla="*/ 2656546 w 5073665"/>
                <a:gd name="csY47" fmla="*/ 1033324 h 4081904"/>
                <a:gd name="csX48" fmla="*/ 2685427 w 5073665"/>
                <a:gd name="csY48" fmla="*/ 1022002 h 4081904"/>
                <a:gd name="csX49" fmla="*/ 3127656 w 5073665"/>
                <a:gd name="csY49" fmla="*/ 850551 h 4081904"/>
                <a:gd name="csX50" fmla="*/ 3155436 w 5073665"/>
                <a:gd name="csY50" fmla="*/ 849241 h 4081904"/>
                <a:gd name="csX51" fmla="*/ 3160101 w 5073665"/>
                <a:gd name="csY51" fmla="*/ 751329 h 4081904"/>
                <a:gd name="csX52" fmla="*/ 3156851 w 5073665"/>
                <a:gd name="csY52" fmla="*/ 746926 h 4081904"/>
                <a:gd name="csX53" fmla="*/ 3097726 w 5073665"/>
                <a:gd name="csY53" fmla="*/ 669037 h 4081904"/>
                <a:gd name="csX54" fmla="*/ 3117906 w 5073665"/>
                <a:gd name="csY54" fmla="*/ 474471 h 4081904"/>
                <a:gd name="csX55" fmla="*/ 3259009 w 5073665"/>
                <a:gd name="csY55" fmla="*/ 416762 h 4081904"/>
                <a:gd name="csX56" fmla="*/ 3267814 w 5073665"/>
                <a:gd name="csY56" fmla="*/ 398731 h 4081904"/>
                <a:gd name="csX57" fmla="*/ 3275048 w 5073665"/>
                <a:gd name="csY57" fmla="*/ 376192 h 4081904"/>
                <a:gd name="csX58" fmla="*/ 3387007 w 5073665"/>
                <a:gd name="csY58" fmla="*/ 218212 h 4081904"/>
                <a:gd name="csX59" fmla="*/ 3569360 w 5073665"/>
                <a:gd name="csY59" fmla="*/ 154213 h 4081904"/>
                <a:gd name="csX60" fmla="*/ 3717119 w 5073665"/>
                <a:gd name="csY60" fmla="*/ 171300 h 4081904"/>
                <a:gd name="csX61" fmla="*/ 3720579 w 5073665"/>
                <a:gd name="csY61" fmla="*/ 152745 h 4081904"/>
                <a:gd name="csX62" fmla="*/ 3875204 w 5073665"/>
                <a:gd name="csY62" fmla="*/ 479 h 4081904"/>
                <a:gd name="csX63" fmla="*/ 4062484 w 5073665"/>
                <a:gd name="csY63" fmla="*/ 128739 h 4081904"/>
                <a:gd name="csX64" fmla="*/ 3943606 w 5073665"/>
                <a:gd name="csY64" fmla="*/ 327027 h 4081904"/>
                <a:gd name="csX65" fmla="*/ 3911423 w 5073665"/>
                <a:gd name="csY65" fmla="*/ 334155 h 4081904"/>
                <a:gd name="csX66" fmla="*/ 3925156 w 5073665"/>
                <a:gd name="csY66" fmla="*/ 516613 h 4081904"/>
                <a:gd name="csX67" fmla="*/ 3979301 w 5073665"/>
                <a:gd name="csY67" fmla="*/ 522169 h 4081904"/>
                <a:gd name="csX68" fmla="*/ 4028519 w 5073665"/>
                <a:gd name="csY68" fmla="*/ 581136 h 4081904"/>
                <a:gd name="csX69" fmla="*/ 4009545 w 5073665"/>
                <a:gd name="csY69" fmla="*/ 702688 h 4081904"/>
                <a:gd name="csX70" fmla="*/ 3958807 w 5073665"/>
                <a:gd name="csY70" fmla="*/ 799709 h 4081904"/>
                <a:gd name="csX71" fmla="*/ 3900940 w 5073665"/>
                <a:gd name="csY71" fmla="*/ 847773 h 4081904"/>
                <a:gd name="csX72" fmla="*/ 3848786 w 5073665"/>
                <a:gd name="csY72" fmla="*/ 852648 h 4081904"/>
                <a:gd name="csX73" fmla="*/ 3828030 w 5073665"/>
                <a:gd name="csY73" fmla="*/ 903806 h 4081904"/>
                <a:gd name="csX74" fmla="*/ 3800984 w 5073665"/>
                <a:gd name="csY74" fmla="*/ 957374 h 4081904"/>
                <a:gd name="csX75" fmla="*/ 3872583 w 5073665"/>
                <a:gd name="csY75" fmla="*/ 1019277 h 4081904"/>
                <a:gd name="csX76" fmla="*/ 3955609 w 5073665"/>
                <a:gd name="csY76" fmla="*/ 1090824 h 4081904"/>
                <a:gd name="csX77" fmla="*/ 4043562 w 5073665"/>
                <a:gd name="csY77" fmla="*/ 1190623 h 4081904"/>
                <a:gd name="csX78" fmla="*/ 4076951 w 5073665"/>
                <a:gd name="csY78" fmla="*/ 1366843 h 4081904"/>
                <a:gd name="csX79" fmla="*/ 4046969 w 5073665"/>
                <a:gd name="csY79" fmla="*/ 1469053 h 4081904"/>
                <a:gd name="csX80" fmla="*/ 4037849 w 5073665"/>
                <a:gd name="csY80" fmla="*/ 1498301 h 4081904"/>
                <a:gd name="csX81" fmla="*/ 4075483 w 5073665"/>
                <a:gd name="csY81" fmla="*/ 1512558 h 4081904"/>
                <a:gd name="csX82" fmla="*/ 4608758 w 5073665"/>
                <a:gd name="csY82" fmla="*/ 1792142 h 4081904"/>
                <a:gd name="csX83" fmla="*/ 4949248 w 5073665"/>
                <a:gd name="csY83" fmla="*/ 2158892 h 4081904"/>
                <a:gd name="csX84" fmla="*/ 5070223 w 5073665"/>
                <a:gd name="csY84" fmla="*/ 2521083 h 4081904"/>
                <a:gd name="csX85" fmla="*/ 4990761 w 5073665"/>
                <a:gd name="csY85" fmla="*/ 2955921 h 4081904"/>
                <a:gd name="csX86" fmla="*/ 4676373 w 5073665"/>
                <a:gd name="csY86" fmla="*/ 3359834 h 4081904"/>
                <a:gd name="csX87" fmla="*/ 4100118 w 5073665"/>
                <a:gd name="csY87" fmla="*/ 3706509 h 4081904"/>
                <a:gd name="csX88" fmla="*/ 3439999 w 5073665"/>
                <a:gd name="csY88" fmla="*/ 3891064 h 4081904"/>
                <a:gd name="csX89" fmla="*/ 2802470 w 5073665"/>
                <a:gd name="csY89" fmla="*/ 3935407 h 4081904"/>
                <a:gd name="csX90" fmla="*/ 1763492 w 5073665"/>
                <a:gd name="csY90" fmla="*/ 3736124 h 4081904"/>
                <a:gd name="csX91" fmla="*/ 1707198 w 5073665"/>
                <a:gd name="csY91" fmla="*/ 3713952 h 4081904"/>
                <a:gd name="csX92" fmla="*/ 3637500 w 5073665"/>
                <a:gd name="csY92" fmla="*/ 2257905 h 4081904"/>
                <a:gd name="csX93" fmla="*/ 3650394 w 5073665"/>
                <a:gd name="csY93" fmla="*/ 2257800 h 4081904"/>
                <a:gd name="csX94" fmla="*/ 4359941 w 5073665"/>
                <a:gd name="csY94" fmla="*/ 2224044 h 4081904"/>
                <a:gd name="csX95" fmla="*/ 4382899 w 5073665"/>
                <a:gd name="csY95" fmla="*/ 2228814 h 4081904"/>
                <a:gd name="csX96" fmla="*/ 4396894 w 5073665"/>
                <a:gd name="csY96" fmla="*/ 2252244 h 4081904"/>
                <a:gd name="csX97" fmla="*/ 4377343 w 5073665"/>
                <a:gd name="csY97" fmla="*/ 2271323 h 4081904"/>
                <a:gd name="csX98" fmla="*/ 4350769 w 5073665"/>
                <a:gd name="csY98" fmla="*/ 2270589 h 4081904"/>
                <a:gd name="csX99" fmla="*/ 3901254 w 5073665"/>
                <a:gd name="csY99" fmla="*/ 2265243 h 4081904"/>
                <a:gd name="csX100" fmla="*/ 3421968 w 5073665"/>
                <a:gd name="csY100" fmla="*/ 2379456 h 4081904"/>
                <a:gd name="csX101" fmla="*/ 2814211 w 5073665"/>
                <a:gd name="csY101" fmla="*/ 2883116 h 4081904"/>
                <a:gd name="csX102" fmla="*/ 2664723 w 5073665"/>
                <a:gd name="csY102" fmla="*/ 3239488 h 4081904"/>
                <a:gd name="csX103" fmla="*/ 2656179 w 5073665"/>
                <a:gd name="csY103" fmla="*/ 3264542 h 4081904"/>
                <a:gd name="csX104" fmla="*/ 2630915 w 5073665"/>
                <a:gd name="csY104" fmla="*/ 3273715 h 4081904"/>
                <a:gd name="csX105" fmla="*/ 2615976 w 5073665"/>
                <a:gd name="csY105" fmla="*/ 3254531 h 4081904"/>
                <a:gd name="csX106" fmla="*/ 2619855 w 5073665"/>
                <a:gd name="csY106" fmla="*/ 3225598 h 4081904"/>
                <a:gd name="csX107" fmla="*/ 2794398 w 5073665"/>
                <a:gd name="csY107" fmla="*/ 2825721 h 4081904"/>
                <a:gd name="csX108" fmla="*/ 2821130 w 5073665"/>
                <a:gd name="csY108" fmla="*/ 2763818 h 4081904"/>
                <a:gd name="csX109" fmla="*/ 2812377 w 5073665"/>
                <a:gd name="csY109" fmla="*/ 2619623 h 4081904"/>
                <a:gd name="csX110" fmla="*/ 2223280 w 5073665"/>
                <a:gd name="csY110" fmla="*/ 3041830 h 4081904"/>
                <a:gd name="csX111" fmla="*/ 1730838 w 5073665"/>
                <a:gd name="csY111" fmla="*/ 3671758 h 4081904"/>
                <a:gd name="csX112" fmla="*/ 1771931 w 5073665"/>
                <a:gd name="csY112" fmla="*/ 3688845 h 4081904"/>
                <a:gd name="csX113" fmla="*/ 2692136 w 5073665"/>
                <a:gd name="csY113" fmla="*/ 3883725 h 4081904"/>
                <a:gd name="csX114" fmla="*/ 3360065 w 5073665"/>
                <a:gd name="csY114" fmla="*/ 3855421 h 4081904"/>
                <a:gd name="csX115" fmla="*/ 4043562 w 5073665"/>
                <a:gd name="csY115" fmla="*/ 3678624 h 4081904"/>
                <a:gd name="csX116" fmla="*/ 4614104 w 5073665"/>
                <a:gd name="csY116" fmla="*/ 3351290 h 4081904"/>
                <a:gd name="csX117" fmla="*/ 4930850 w 5073665"/>
                <a:gd name="csY117" fmla="*/ 2971698 h 4081904"/>
                <a:gd name="csX118" fmla="*/ 5022996 w 5073665"/>
                <a:gd name="csY118" fmla="*/ 2664491 h 4081904"/>
                <a:gd name="csX119" fmla="*/ 4917641 w 5073665"/>
                <a:gd name="csY119" fmla="*/ 2198099 h 4081904"/>
                <a:gd name="csX120" fmla="*/ 4638162 w 5073665"/>
                <a:gd name="csY120" fmla="*/ 1875010 h 4081904"/>
                <a:gd name="csX121" fmla="*/ 4031454 w 5073665"/>
                <a:gd name="csY121" fmla="*/ 1547519 h 4081904"/>
                <a:gd name="csX122" fmla="*/ 4023906 w 5073665"/>
                <a:gd name="csY122" fmla="*/ 1546104 h 4081904"/>
                <a:gd name="csX123" fmla="*/ 3726659 w 5073665"/>
                <a:gd name="csY123" fmla="*/ 2119948 h 4081904"/>
                <a:gd name="csX124" fmla="*/ 3796371 w 5073665"/>
                <a:gd name="csY124" fmla="*/ 2087135 h 4081904"/>
                <a:gd name="csX125" fmla="*/ 4190535 w 5073665"/>
                <a:gd name="csY125" fmla="*/ 2019572 h 4081904"/>
                <a:gd name="csX126" fmla="*/ 4227331 w 5073665"/>
                <a:gd name="csY126" fmla="*/ 2044679 h 4081904"/>
                <a:gd name="csX127" fmla="*/ 4188386 w 5073665"/>
                <a:gd name="csY127" fmla="*/ 2067427 h 4081904"/>
                <a:gd name="csX128" fmla="*/ 4075902 w 5073665"/>
                <a:gd name="csY128" fmla="*/ 2070887 h 4081904"/>
                <a:gd name="csX129" fmla="*/ 3797996 w 5073665"/>
                <a:gd name="csY129" fmla="*/ 2137559 h 4081904"/>
                <a:gd name="csX130" fmla="*/ 3637552 w 5073665"/>
                <a:gd name="csY130" fmla="*/ 2258062 h 4081904"/>
                <a:gd name="csX131" fmla="*/ 2868042 w 5073665"/>
                <a:gd name="csY131" fmla="*/ 2275621 h 4081904"/>
                <a:gd name="csX132" fmla="*/ 3055846 w 5073665"/>
                <a:gd name="csY132" fmla="*/ 2282697 h 4081904"/>
                <a:gd name="csX133" fmla="*/ 3322274 w 5073665"/>
                <a:gd name="csY133" fmla="*/ 2272267 h 4081904"/>
                <a:gd name="csX134" fmla="*/ 3440575 w 5073665"/>
                <a:gd name="csY134" fmla="*/ 2266449 h 4081904"/>
                <a:gd name="csX135" fmla="*/ 3625077 w 5073665"/>
                <a:gd name="csY135" fmla="*/ 2177290 h 4081904"/>
                <a:gd name="csX136" fmla="*/ 3689182 w 5073665"/>
                <a:gd name="csY136" fmla="*/ 2081370 h 4081904"/>
                <a:gd name="csX137" fmla="*/ 3953198 w 5073665"/>
                <a:gd name="csY137" fmla="*/ 1574408 h 4081904"/>
                <a:gd name="csX138" fmla="*/ 4030615 w 5073665"/>
                <a:gd name="csY138" fmla="*/ 1372871 h 4081904"/>
                <a:gd name="csX139" fmla="*/ 4034704 w 5073665"/>
                <a:gd name="csY139" fmla="*/ 1285494 h 4081904"/>
                <a:gd name="csX140" fmla="*/ 3881336 w 5073665"/>
                <a:gd name="csY140" fmla="*/ 1214052 h 4081904"/>
                <a:gd name="csX141" fmla="*/ 3781852 w 5073665"/>
                <a:gd name="csY141" fmla="*/ 1301062 h 4081904"/>
                <a:gd name="csX142" fmla="*/ 3658099 w 5073665"/>
                <a:gd name="csY142" fmla="*/ 1488919 h 4081904"/>
                <a:gd name="csX143" fmla="*/ 3570513 w 5073665"/>
                <a:gd name="csY143" fmla="*/ 1660107 h 4081904"/>
                <a:gd name="csX144" fmla="*/ 3445398 w 5073665"/>
                <a:gd name="csY144" fmla="*/ 1888324 h 4081904"/>
                <a:gd name="csX145" fmla="*/ 3361428 w 5073665"/>
                <a:gd name="csY145" fmla="*/ 1961234 h 4081904"/>
                <a:gd name="csX146" fmla="*/ 3115967 w 5073665"/>
                <a:gd name="csY146" fmla="*/ 2001803 h 4081904"/>
                <a:gd name="csX147" fmla="*/ 2927638 w 5073665"/>
                <a:gd name="csY147" fmla="*/ 1994570 h 4081904"/>
                <a:gd name="csX148" fmla="*/ 2868094 w 5073665"/>
                <a:gd name="csY148" fmla="*/ 2275621 h 4081904"/>
                <a:gd name="csX149" fmla="*/ 2332566 w 5073665"/>
                <a:gd name="csY149" fmla="*/ 1680392 h 4081904"/>
                <a:gd name="csX150" fmla="*/ 1543243 w 5073665"/>
                <a:gd name="csY150" fmla="*/ 1544479 h 4081904"/>
                <a:gd name="csX151" fmla="*/ 1545706 w 5073665"/>
                <a:gd name="csY151" fmla="*/ 1568642 h 4081904"/>
                <a:gd name="csX152" fmla="*/ 1659133 w 5073665"/>
                <a:gd name="csY152" fmla="*/ 2077177 h 4081904"/>
                <a:gd name="csX153" fmla="*/ 1694566 w 5073665"/>
                <a:gd name="csY153" fmla="*/ 2112138 h 4081904"/>
                <a:gd name="csX154" fmla="*/ 2347033 w 5073665"/>
                <a:gd name="csY154" fmla="*/ 2246216 h 4081904"/>
                <a:gd name="csX155" fmla="*/ 2434986 w 5073665"/>
                <a:gd name="csY155" fmla="*/ 2263461 h 4081904"/>
                <a:gd name="csX156" fmla="*/ 2332566 w 5073665"/>
                <a:gd name="csY156" fmla="*/ 1680392 h 4081904"/>
                <a:gd name="csX157" fmla="*/ 3778445 w 5073665"/>
                <a:gd name="csY157" fmla="*/ 1001141 h 4081904"/>
                <a:gd name="csX158" fmla="*/ 3768381 w 5073665"/>
                <a:gd name="csY158" fmla="*/ 1024675 h 4081904"/>
                <a:gd name="csX159" fmla="*/ 3530206 w 5073665"/>
                <a:gd name="csY159" fmla="*/ 1326116 h 4081904"/>
                <a:gd name="csX160" fmla="*/ 3413372 w 5073665"/>
                <a:gd name="csY160" fmla="*/ 1389591 h 4081904"/>
                <a:gd name="csX161" fmla="*/ 3362372 w 5073665"/>
                <a:gd name="csY161" fmla="*/ 1364642 h 4081904"/>
                <a:gd name="csX162" fmla="*/ 3343921 w 5073665"/>
                <a:gd name="csY162" fmla="*/ 1224483 h 4081904"/>
                <a:gd name="csX163" fmla="*/ 3340462 w 5073665"/>
                <a:gd name="csY163" fmla="*/ 1203255 h 4081904"/>
                <a:gd name="csX164" fmla="*/ 3043843 w 5073665"/>
                <a:gd name="csY164" fmla="*/ 1583895 h 4081904"/>
                <a:gd name="csX165" fmla="*/ 2699684 w 5073665"/>
                <a:gd name="csY165" fmla="*/ 1914427 h 4081904"/>
                <a:gd name="csX166" fmla="*/ 2721960 w 5073665"/>
                <a:gd name="csY166" fmla="*/ 1919773 h 4081904"/>
                <a:gd name="csX167" fmla="*/ 2992476 w 5073665"/>
                <a:gd name="csY167" fmla="*/ 1949021 h 4081904"/>
                <a:gd name="csX168" fmla="*/ 3125611 w 5073665"/>
                <a:gd name="csY168" fmla="*/ 1953948 h 4081904"/>
                <a:gd name="csX169" fmla="*/ 3266923 w 5073665"/>
                <a:gd name="csY169" fmla="*/ 1944513 h 4081904"/>
                <a:gd name="csX170" fmla="*/ 3398381 w 5073665"/>
                <a:gd name="csY170" fmla="*/ 1871656 h 4081904"/>
                <a:gd name="csX171" fmla="*/ 3481145 w 5073665"/>
                <a:gd name="csY171" fmla="*/ 1735219 h 4081904"/>
                <a:gd name="csX172" fmla="*/ 3604059 w 5073665"/>
                <a:gd name="csY172" fmla="*/ 1489181 h 4081904"/>
                <a:gd name="csX173" fmla="*/ 3755120 w 5073665"/>
                <a:gd name="csY173" fmla="*/ 1259549 h 4081904"/>
                <a:gd name="csX174" fmla="*/ 3954194 w 5073665"/>
                <a:gd name="csY174" fmla="*/ 1150368 h 4081904"/>
                <a:gd name="csX175" fmla="*/ 3778445 w 5073665"/>
                <a:gd name="csY175" fmla="*/ 1001088 h 4081904"/>
                <a:gd name="csX176" fmla="*/ 1017779 w 5073665"/>
                <a:gd name="csY176" fmla="*/ 2759625 h 4081904"/>
                <a:gd name="csX177" fmla="*/ 1044930 w 5073665"/>
                <a:gd name="csY177" fmla="*/ 2732946 h 4081904"/>
                <a:gd name="csX178" fmla="*/ 1245943 w 5073665"/>
                <a:gd name="csY178" fmla="*/ 2531985 h 4081904"/>
                <a:gd name="csX179" fmla="*/ 1475417 w 5073665"/>
                <a:gd name="csY179" fmla="*/ 2344862 h 4081904"/>
                <a:gd name="csX180" fmla="*/ 1716581 w 5073665"/>
                <a:gd name="csY180" fmla="*/ 2174407 h 4081904"/>
                <a:gd name="csX181" fmla="*/ 1722766 w 5073665"/>
                <a:gd name="csY181" fmla="*/ 2166230 h 4081904"/>
                <a:gd name="csX182" fmla="*/ 1666734 w 5073665"/>
                <a:gd name="csY182" fmla="*/ 2154489 h 4081904"/>
                <a:gd name="csX183" fmla="*/ 1617096 w 5073665"/>
                <a:gd name="csY183" fmla="*/ 2106582 h 4081904"/>
                <a:gd name="csX184" fmla="*/ 1543872 w 5073665"/>
                <a:gd name="csY184" fmla="*/ 1777203 h 4081904"/>
                <a:gd name="csX185" fmla="*/ 1536586 w 5073665"/>
                <a:gd name="csY185" fmla="*/ 1753826 h 4081904"/>
                <a:gd name="csX186" fmla="*/ 1511374 w 5073665"/>
                <a:gd name="csY186" fmla="*/ 1767768 h 4081904"/>
                <a:gd name="csX187" fmla="*/ 1302866 w 5073665"/>
                <a:gd name="csY187" fmla="*/ 1913745 h 4081904"/>
                <a:gd name="csX188" fmla="*/ 996236 w 5073665"/>
                <a:gd name="csY188" fmla="*/ 2263933 h 4081904"/>
                <a:gd name="csX189" fmla="*/ 886059 w 5073665"/>
                <a:gd name="csY189" fmla="*/ 2775559 h 4081904"/>
                <a:gd name="csX190" fmla="*/ 906501 w 5073665"/>
                <a:gd name="csY190" fmla="*/ 2872842 h 4081904"/>
                <a:gd name="csX191" fmla="*/ 957501 w 5073665"/>
                <a:gd name="csY191" fmla="*/ 2824620 h 4081904"/>
                <a:gd name="csX192" fmla="*/ 968927 w 5073665"/>
                <a:gd name="csY192" fmla="*/ 2790288 h 4081904"/>
                <a:gd name="csX193" fmla="*/ 967250 w 5073665"/>
                <a:gd name="csY193" fmla="*/ 2707576 h 4081904"/>
                <a:gd name="csX194" fmla="*/ 1106518 w 5073665"/>
                <a:gd name="csY194" fmla="*/ 2261836 h 4081904"/>
                <a:gd name="csX195" fmla="*/ 1170674 w 5073665"/>
                <a:gd name="csY195" fmla="*/ 2169637 h 4081904"/>
                <a:gd name="csX196" fmla="*/ 1196620 w 5073665"/>
                <a:gd name="csY196" fmla="*/ 2145631 h 4081904"/>
                <a:gd name="csX197" fmla="*/ 1228489 w 5073665"/>
                <a:gd name="csY197" fmla="*/ 2149929 h 4081904"/>
                <a:gd name="csX198" fmla="*/ 1228593 w 5073665"/>
                <a:gd name="csY198" fmla="*/ 2179701 h 4081904"/>
                <a:gd name="csX199" fmla="*/ 1220679 w 5073665"/>
                <a:gd name="csY199" fmla="*/ 2188455 h 4081904"/>
                <a:gd name="csX200" fmla="*/ 1138282 w 5073665"/>
                <a:gd name="csY200" fmla="*/ 2303611 h 4081904"/>
                <a:gd name="csX201" fmla="*/ 1018198 w 5073665"/>
                <a:gd name="csY201" fmla="*/ 2682470 h 4081904"/>
                <a:gd name="csX202" fmla="*/ 1017779 w 5073665"/>
                <a:gd name="csY202" fmla="*/ 2759677 h 4081904"/>
                <a:gd name="csX203" fmla="*/ 891929 w 5073665"/>
                <a:gd name="csY203" fmla="*/ 3554557 h 4081904"/>
                <a:gd name="csX204" fmla="*/ 867451 w 5073665"/>
                <a:gd name="csY204" fmla="*/ 3534167 h 4081904"/>
                <a:gd name="csX205" fmla="*/ 622986 w 5073665"/>
                <a:gd name="csY205" fmla="*/ 3337243 h 4081904"/>
                <a:gd name="csX206" fmla="*/ 580844 w 5073665"/>
                <a:gd name="csY206" fmla="*/ 3310773 h 4081904"/>
                <a:gd name="csX207" fmla="*/ 99251 w 5073665"/>
                <a:gd name="csY207" fmla="*/ 3276703 h 4081904"/>
                <a:gd name="csX208" fmla="*/ 66334 w 5073665"/>
                <a:gd name="csY208" fmla="*/ 3288758 h 4081904"/>
                <a:gd name="csX209" fmla="*/ 729494 w 5073665"/>
                <a:gd name="csY209" fmla="*/ 3775540 h 4081904"/>
                <a:gd name="csX210" fmla="*/ 891982 w 5073665"/>
                <a:gd name="csY210" fmla="*/ 3554557 h 4081904"/>
                <a:gd name="csX211" fmla="*/ 2417322 w 5073665"/>
                <a:gd name="csY211" fmla="*/ 1887013 h 4081904"/>
                <a:gd name="csX212" fmla="*/ 2425446 w 5073665"/>
                <a:gd name="csY212" fmla="*/ 1890525 h 4081904"/>
                <a:gd name="csX213" fmla="*/ 2605022 w 5073665"/>
                <a:gd name="csY213" fmla="*/ 1907193 h 4081904"/>
                <a:gd name="csX214" fmla="*/ 2645748 w 5073665"/>
                <a:gd name="csY214" fmla="*/ 1896448 h 4081904"/>
                <a:gd name="csX215" fmla="*/ 2746334 w 5073665"/>
                <a:gd name="csY215" fmla="*/ 1809229 h 4081904"/>
                <a:gd name="csX216" fmla="*/ 3086719 w 5073665"/>
                <a:gd name="csY216" fmla="*/ 1463287 h 4081904"/>
                <a:gd name="csX217" fmla="*/ 3099771 w 5073665"/>
                <a:gd name="csY217" fmla="*/ 1444575 h 4081904"/>
                <a:gd name="csX218" fmla="*/ 3035876 w 5073665"/>
                <a:gd name="csY218" fmla="*/ 1453905 h 4081904"/>
                <a:gd name="csX219" fmla="*/ 2902951 w 5073665"/>
                <a:gd name="csY219" fmla="*/ 1448821 h 4081904"/>
                <a:gd name="csX220" fmla="*/ 2784806 w 5073665"/>
                <a:gd name="csY220" fmla="*/ 1403901 h 4081904"/>
                <a:gd name="csX221" fmla="*/ 2762949 w 5073665"/>
                <a:gd name="csY221" fmla="*/ 1424290 h 4081904"/>
                <a:gd name="csX222" fmla="*/ 2485410 w 5073665"/>
                <a:gd name="csY222" fmla="*/ 1682489 h 4081904"/>
                <a:gd name="csX223" fmla="*/ 2409093 w 5073665"/>
                <a:gd name="csY223" fmla="*/ 1748165 h 4081904"/>
                <a:gd name="csX224" fmla="*/ 2397142 w 5073665"/>
                <a:gd name="csY224" fmla="*/ 1772905 h 4081904"/>
                <a:gd name="csX225" fmla="*/ 2417427 w 5073665"/>
                <a:gd name="csY225" fmla="*/ 1887066 h 4081904"/>
                <a:gd name="csX226" fmla="*/ 1562008 w 5073665"/>
                <a:gd name="csY226" fmla="*/ 3930952 h 4081904"/>
                <a:gd name="csX227" fmla="*/ 1547960 w 5073665"/>
                <a:gd name="csY227" fmla="*/ 3922513 h 4081904"/>
                <a:gd name="csX228" fmla="*/ 1208256 w 5073665"/>
                <a:gd name="csY228" fmla="*/ 3747760 h 4081904"/>
                <a:gd name="csX229" fmla="*/ 1168630 w 5073665"/>
                <a:gd name="csY229" fmla="*/ 3743829 h 4081904"/>
                <a:gd name="csX230" fmla="*/ 773418 w 5073665"/>
                <a:gd name="csY230" fmla="*/ 4005906 h 4081904"/>
                <a:gd name="csX231" fmla="*/ 755544 w 5073665"/>
                <a:gd name="csY231" fmla="*/ 4034000 h 4081904"/>
                <a:gd name="csX232" fmla="*/ 1558129 w 5073665"/>
                <a:gd name="csY232" fmla="*/ 4015655 h 4081904"/>
                <a:gd name="csX233" fmla="*/ 1562112 w 5073665"/>
                <a:gd name="csY233" fmla="*/ 3931004 h 4081904"/>
                <a:gd name="csX234" fmla="*/ 2849277 w 5073665"/>
                <a:gd name="csY234" fmla="*/ 1007483 h 4081904"/>
                <a:gd name="csX235" fmla="*/ 2846132 w 5073665"/>
                <a:gd name="csY235" fmla="*/ 1024780 h 4081904"/>
                <a:gd name="csX236" fmla="*/ 2832190 w 5073665"/>
                <a:gd name="csY236" fmla="*/ 1171963 h 4081904"/>
                <a:gd name="csX237" fmla="*/ 2816780 w 5073665"/>
                <a:gd name="csY237" fmla="*/ 1342785 h 4081904"/>
                <a:gd name="csX238" fmla="*/ 2840891 w 5073665"/>
                <a:gd name="csY238" fmla="*/ 1384612 h 4081904"/>
                <a:gd name="csX239" fmla="*/ 2888641 w 5073665"/>
                <a:gd name="csY239" fmla="*/ 1399341 h 4081904"/>
                <a:gd name="csX240" fmla="*/ 2997403 w 5073665"/>
                <a:gd name="csY240" fmla="*/ 1410715 h 4081904"/>
                <a:gd name="csX241" fmla="*/ 3113975 w 5073665"/>
                <a:gd name="csY241" fmla="*/ 1389434 h 4081904"/>
                <a:gd name="csX242" fmla="*/ 3148255 w 5073665"/>
                <a:gd name="csY242" fmla="*/ 1030913 h 4081904"/>
                <a:gd name="csX243" fmla="*/ 2849225 w 5073665"/>
                <a:gd name="csY243" fmla="*/ 1007536 h 4081904"/>
                <a:gd name="csX244" fmla="*/ 1292173 w 5073665"/>
                <a:gd name="csY244" fmla="*/ 3421474 h 4081904"/>
                <a:gd name="csX245" fmla="*/ 1872726 w 5073665"/>
                <a:gd name="csY245" fmla="*/ 2648662 h 4081904"/>
                <a:gd name="csX246" fmla="*/ 1862453 w 5073665"/>
                <a:gd name="csY246" fmla="*/ 2647771 h 4081904"/>
                <a:gd name="csX247" fmla="*/ 1839547 w 5073665"/>
                <a:gd name="csY247" fmla="*/ 2661294 h 4081904"/>
                <a:gd name="csX248" fmla="*/ 1521648 w 5073665"/>
                <a:gd name="csY248" fmla="*/ 2907489 h 4081904"/>
                <a:gd name="csX249" fmla="*/ 1170045 w 5073665"/>
                <a:gd name="csY249" fmla="*/ 3291641 h 4081904"/>
                <a:gd name="csX250" fmla="*/ 1161869 w 5073665"/>
                <a:gd name="csY250" fmla="*/ 3304850 h 4081904"/>
                <a:gd name="csX251" fmla="*/ 1292226 w 5073665"/>
                <a:gd name="csY251" fmla="*/ 3421527 h 4081904"/>
                <a:gd name="csX252" fmla="*/ 2727726 w 5073665"/>
                <a:gd name="csY252" fmla="*/ 1394047 h 4081904"/>
                <a:gd name="csX253" fmla="*/ 2608271 w 5073665"/>
                <a:gd name="csY253" fmla="*/ 1391007 h 4081904"/>
                <a:gd name="csX254" fmla="*/ 2504017 w 5073665"/>
                <a:gd name="csY254" fmla="*/ 1270189 h 4081904"/>
                <a:gd name="csX255" fmla="*/ 2502235 w 5073665"/>
                <a:gd name="csY255" fmla="*/ 1241518 h 4081904"/>
                <a:gd name="csX256" fmla="*/ 2488083 w 5073665"/>
                <a:gd name="csY256" fmla="*/ 1253049 h 4081904"/>
                <a:gd name="csX257" fmla="*/ 2378325 w 5073665"/>
                <a:gd name="csY257" fmla="*/ 1384926 h 4081904"/>
                <a:gd name="csX258" fmla="*/ 2310919 w 5073665"/>
                <a:gd name="csY258" fmla="*/ 1525400 h 4081904"/>
                <a:gd name="csX259" fmla="*/ 2339590 w 5073665"/>
                <a:gd name="csY259" fmla="*/ 1621634 h 4081904"/>
                <a:gd name="csX260" fmla="*/ 2414492 w 5073665"/>
                <a:gd name="csY260" fmla="*/ 1648314 h 4081904"/>
                <a:gd name="csX261" fmla="*/ 2506009 w 5073665"/>
                <a:gd name="csY261" fmla="*/ 1602031 h 4081904"/>
                <a:gd name="csX262" fmla="*/ 2712893 w 5073665"/>
                <a:gd name="csY262" fmla="*/ 1411554 h 4081904"/>
                <a:gd name="csX263" fmla="*/ 2727726 w 5073665"/>
                <a:gd name="csY263" fmla="*/ 1394099 h 4081904"/>
                <a:gd name="csX264" fmla="*/ 2875223 w 5073665"/>
                <a:gd name="csY264" fmla="*/ 1990848 h 4081904"/>
                <a:gd name="csX265" fmla="*/ 2869143 w 5073665"/>
                <a:gd name="csY265" fmla="*/ 1987913 h 4081904"/>
                <a:gd name="csX266" fmla="*/ 2682544 w 5073665"/>
                <a:gd name="csY266" fmla="*/ 1957407 h 4081904"/>
                <a:gd name="csX267" fmla="*/ 2634689 w 5073665"/>
                <a:gd name="csY267" fmla="*/ 1988595 h 4081904"/>
                <a:gd name="csX268" fmla="*/ 2593700 w 5073665"/>
                <a:gd name="csY268" fmla="*/ 2164029 h 4081904"/>
                <a:gd name="csX269" fmla="*/ 2581906 w 5073665"/>
                <a:gd name="csY269" fmla="*/ 2247422 h 4081904"/>
                <a:gd name="csX270" fmla="*/ 2818719 w 5073665"/>
                <a:gd name="csY270" fmla="*/ 2263828 h 4081904"/>
                <a:gd name="csX271" fmla="*/ 2875223 w 5073665"/>
                <a:gd name="csY271" fmla="*/ 1990848 h 4081904"/>
                <a:gd name="csX272" fmla="*/ 3407973 w 5073665"/>
                <a:gd name="csY272" fmla="*/ 1345091 h 4081904"/>
                <a:gd name="csX273" fmla="*/ 3707475 w 5073665"/>
                <a:gd name="csY273" fmla="*/ 1046795 h 4081904"/>
                <a:gd name="csX274" fmla="*/ 3682734 w 5073665"/>
                <a:gd name="csY274" fmla="*/ 1059217 h 4081904"/>
                <a:gd name="csX275" fmla="*/ 3614647 w 5073665"/>
                <a:gd name="csY275" fmla="*/ 1087364 h 4081904"/>
                <a:gd name="csX276" fmla="*/ 3459550 w 5073665"/>
                <a:gd name="csY276" fmla="*/ 1090719 h 4081904"/>
                <a:gd name="csX277" fmla="*/ 3417408 w 5073665"/>
                <a:gd name="csY277" fmla="*/ 1086159 h 4081904"/>
                <a:gd name="csX278" fmla="*/ 3407973 w 5073665"/>
                <a:gd name="csY278" fmla="*/ 1345143 h 4081904"/>
                <a:gd name="csX279" fmla="*/ 3521138 w 5073665"/>
                <a:gd name="csY279" fmla="*/ 680044 h 4081904"/>
                <a:gd name="csX280" fmla="*/ 3558720 w 5073665"/>
                <a:gd name="csY280" fmla="*/ 793681 h 4081904"/>
                <a:gd name="csX281" fmla="*/ 3762196 w 5073665"/>
                <a:gd name="csY281" fmla="*/ 803011 h 4081904"/>
                <a:gd name="csX282" fmla="*/ 3850097 w 5073665"/>
                <a:gd name="csY282" fmla="*/ 627996 h 4081904"/>
                <a:gd name="csX283" fmla="*/ 3847161 w 5073665"/>
                <a:gd name="csY283" fmla="*/ 611118 h 4081904"/>
                <a:gd name="csX284" fmla="*/ 3757479 w 5073665"/>
                <a:gd name="csY284" fmla="*/ 622020 h 4081904"/>
                <a:gd name="csX285" fmla="*/ 3718691 w 5073665"/>
                <a:gd name="csY285" fmla="*/ 646813 h 4081904"/>
                <a:gd name="csX286" fmla="*/ 3543310 w 5073665"/>
                <a:gd name="csY286" fmla="*/ 692624 h 4081904"/>
                <a:gd name="csX287" fmla="*/ 3521190 w 5073665"/>
                <a:gd name="csY287" fmla="*/ 680044 h 4081904"/>
                <a:gd name="csX288" fmla="*/ 3741178 w 5073665"/>
                <a:gd name="csY288" fmla="*/ 580036 h 4081904"/>
                <a:gd name="csX289" fmla="*/ 3829445 w 5073665"/>
                <a:gd name="csY289" fmla="*/ 565464 h 4081904"/>
                <a:gd name="csX290" fmla="*/ 3795690 w 5073665"/>
                <a:gd name="csY290" fmla="*/ 481128 h 4081904"/>
                <a:gd name="csX291" fmla="*/ 3773361 w 5073665"/>
                <a:gd name="csY291" fmla="*/ 392284 h 4081904"/>
                <a:gd name="csX292" fmla="*/ 3752447 w 5073665"/>
                <a:gd name="csY292" fmla="*/ 396582 h 4081904"/>
                <a:gd name="csX293" fmla="*/ 3555575 w 5073665"/>
                <a:gd name="csY293" fmla="*/ 405440 h 4081904"/>
                <a:gd name="csX294" fmla="*/ 3395656 w 5073665"/>
                <a:gd name="csY294" fmla="*/ 332216 h 4081904"/>
                <a:gd name="csX295" fmla="*/ 3363577 w 5073665"/>
                <a:gd name="csY295" fmla="*/ 300504 h 4081904"/>
                <a:gd name="csX296" fmla="*/ 3312891 w 5073665"/>
                <a:gd name="csY296" fmla="*/ 400513 h 4081904"/>
                <a:gd name="csX297" fmla="*/ 3401421 w 5073665"/>
                <a:gd name="csY297" fmla="*/ 400723 h 4081904"/>
                <a:gd name="csX298" fmla="*/ 3463219 w 5073665"/>
                <a:gd name="csY298" fmla="*/ 453610 h 4081904"/>
                <a:gd name="csX299" fmla="*/ 3479887 w 5073665"/>
                <a:gd name="csY299" fmla="*/ 539676 h 4081904"/>
                <a:gd name="csX300" fmla="*/ 3629900 w 5073665"/>
                <a:gd name="csY300" fmla="*/ 451303 h 4081904"/>
                <a:gd name="csX301" fmla="*/ 3741178 w 5073665"/>
                <a:gd name="csY301" fmla="*/ 580140 h 4081904"/>
                <a:gd name="csX302" fmla="*/ 2740830 w 5073665"/>
                <a:gd name="csY302" fmla="*/ 1339115 h 4081904"/>
                <a:gd name="csX303" fmla="*/ 2709747 w 5073665"/>
                <a:gd name="csY303" fmla="*/ 1323600 h 4081904"/>
                <a:gd name="csX304" fmla="*/ 2662469 w 5073665"/>
                <a:gd name="csY304" fmla="*/ 1320770 h 4081904"/>
                <a:gd name="csX305" fmla="*/ 2635527 w 5073665"/>
                <a:gd name="csY305" fmla="*/ 1283817 h 4081904"/>
                <a:gd name="csX306" fmla="*/ 2668916 w 5073665"/>
                <a:gd name="csY306" fmla="*/ 1266939 h 4081904"/>
                <a:gd name="csX307" fmla="*/ 2722065 w 5073665"/>
                <a:gd name="csY307" fmla="*/ 1270242 h 4081904"/>
                <a:gd name="csX308" fmla="*/ 2748483 w 5073665"/>
                <a:gd name="csY308" fmla="*/ 1252682 h 4081904"/>
                <a:gd name="csX309" fmla="*/ 2687523 w 5073665"/>
                <a:gd name="csY309" fmla="*/ 1238530 h 4081904"/>
                <a:gd name="csX310" fmla="*/ 2664880 w 5073665"/>
                <a:gd name="csY310" fmla="*/ 1214629 h 4081904"/>
                <a:gd name="csX311" fmla="*/ 2690144 w 5073665"/>
                <a:gd name="csY311" fmla="*/ 1190413 h 4081904"/>
                <a:gd name="csX312" fmla="*/ 2731500 w 5073665"/>
                <a:gd name="csY312" fmla="*/ 1189050 h 4081904"/>
                <a:gd name="csX313" fmla="*/ 2755401 w 5073665"/>
                <a:gd name="csY313" fmla="*/ 1172434 h 4081904"/>
                <a:gd name="csX314" fmla="*/ 2717767 w 5073665"/>
                <a:gd name="csY314" fmla="*/ 1163943 h 4081904"/>
                <a:gd name="csX315" fmla="*/ 2682754 w 5073665"/>
                <a:gd name="csY315" fmla="*/ 1158544 h 4081904"/>
                <a:gd name="csX316" fmla="*/ 2657804 w 5073665"/>
                <a:gd name="csY316" fmla="*/ 1131184 h 4081904"/>
                <a:gd name="csX317" fmla="*/ 2685427 w 5073665"/>
                <a:gd name="csY317" fmla="*/ 1109484 h 4081904"/>
                <a:gd name="csX318" fmla="*/ 2741459 w 5073665"/>
                <a:gd name="csY318" fmla="*/ 1104085 h 4081904"/>
                <a:gd name="csX319" fmla="*/ 2766671 w 5073665"/>
                <a:gd name="csY319" fmla="*/ 1094283 h 4081904"/>
                <a:gd name="csX320" fmla="*/ 2594224 w 5073665"/>
                <a:gd name="csY320" fmla="*/ 1123531 h 4081904"/>
                <a:gd name="csX321" fmla="*/ 2551610 w 5073665"/>
                <a:gd name="csY321" fmla="*/ 1262799 h 4081904"/>
                <a:gd name="csX322" fmla="*/ 2621847 w 5073665"/>
                <a:gd name="csY322" fmla="*/ 1345615 h 4081904"/>
                <a:gd name="csX323" fmla="*/ 2656861 w 5073665"/>
                <a:gd name="csY323" fmla="*/ 1351485 h 4081904"/>
                <a:gd name="csX324" fmla="*/ 2740778 w 5073665"/>
                <a:gd name="csY324" fmla="*/ 1339063 h 4081904"/>
                <a:gd name="csX325" fmla="*/ 2276063 w 5073665"/>
                <a:gd name="csY325" fmla="*/ 1472827 h 4081904"/>
                <a:gd name="csX326" fmla="*/ 1951768 w 5073665"/>
                <a:gd name="csY326" fmla="*/ 1566284 h 4081904"/>
                <a:gd name="csX327" fmla="*/ 2113785 w 5073665"/>
                <a:gd name="csY327" fmla="*/ 1594640 h 4081904"/>
                <a:gd name="csX328" fmla="*/ 2276325 w 5073665"/>
                <a:gd name="csY328" fmla="*/ 1620376 h 4081904"/>
                <a:gd name="csX329" fmla="*/ 2276063 w 5073665"/>
                <a:gd name="csY329" fmla="*/ 1472827 h 4081904"/>
                <a:gd name="csX330" fmla="*/ 2441957 w 5073665"/>
                <a:gd name="csY330" fmla="*/ 2027067 h 4081904"/>
                <a:gd name="csX331" fmla="*/ 2485777 w 5073665"/>
                <a:gd name="csY331" fmla="*/ 2034406 h 4081904"/>
                <a:gd name="csX332" fmla="*/ 2508368 w 5073665"/>
                <a:gd name="csY332" fmla="*/ 2060194 h 4081904"/>
                <a:gd name="csX333" fmla="*/ 2480273 w 5073665"/>
                <a:gd name="csY333" fmla="*/ 2076233 h 4081904"/>
                <a:gd name="csX334" fmla="*/ 2451654 w 5073665"/>
                <a:gd name="csY334" fmla="*/ 2074661 h 4081904"/>
                <a:gd name="csX335" fmla="*/ 2468322 w 5073665"/>
                <a:gd name="csY335" fmla="*/ 2101288 h 4081904"/>
                <a:gd name="csX336" fmla="*/ 2488293 w 5073665"/>
                <a:gd name="csY336" fmla="*/ 2106634 h 4081904"/>
                <a:gd name="csX337" fmla="*/ 2503074 w 5073665"/>
                <a:gd name="csY337" fmla="*/ 2128806 h 4081904"/>
                <a:gd name="csX338" fmla="*/ 2485619 w 5073665"/>
                <a:gd name="csY338" fmla="*/ 2145946 h 4081904"/>
                <a:gd name="csX339" fmla="*/ 2471153 w 5073665"/>
                <a:gd name="csY339" fmla="*/ 2147151 h 4081904"/>
                <a:gd name="csX340" fmla="*/ 2463186 w 5073665"/>
                <a:gd name="csY340" fmla="*/ 2151449 h 4081904"/>
                <a:gd name="csX341" fmla="*/ 2470366 w 5073665"/>
                <a:gd name="csY341" fmla="*/ 2179858 h 4081904"/>
                <a:gd name="csX342" fmla="*/ 2542176 w 5073665"/>
                <a:gd name="csY342" fmla="*/ 2187196 h 4081904"/>
                <a:gd name="csX343" fmla="*/ 2590922 w 5073665"/>
                <a:gd name="csY343" fmla="*/ 1949231 h 4081904"/>
                <a:gd name="csX344" fmla="*/ 2424713 w 5073665"/>
                <a:gd name="csY344" fmla="*/ 1939010 h 4081904"/>
                <a:gd name="csX345" fmla="*/ 2433518 w 5073665"/>
                <a:gd name="csY345" fmla="*/ 1955468 h 4081904"/>
                <a:gd name="csX346" fmla="*/ 2453751 w 5073665"/>
                <a:gd name="csY346" fmla="*/ 1958770 h 4081904"/>
                <a:gd name="csX347" fmla="*/ 2514238 w 5073665"/>
                <a:gd name="csY347" fmla="*/ 1971035 h 4081904"/>
                <a:gd name="csX348" fmla="*/ 2526451 w 5073665"/>
                <a:gd name="csY348" fmla="*/ 1991110 h 4081904"/>
                <a:gd name="csX349" fmla="*/ 2509364 w 5073665"/>
                <a:gd name="csY349" fmla="*/ 2007831 h 4081904"/>
                <a:gd name="csX350" fmla="*/ 2489131 w 5073665"/>
                <a:gd name="csY350" fmla="*/ 2007569 h 4081904"/>
                <a:gd name="csX351" fmla="*/ 2448090 w 5073665"/>
                <a:gd name="csY351" fmla="*/ 2002537 h 4081904"/>
                <a:gd name="csX352" fmla="*/ 2439179 w 5073665"/>
                <a:gd name="csY352" fmla="*/ 2005367 h 4081904"/>
                <a:gd name="csX353" fmla="*/ 2442010 w 5073665"/>
                <a:gd name="csY353" fmla="*/ 2027015 h 4081904"/>
                <a:gd name="csX354" fmla="*/ 3690492 w 5073665"/>
                <a:gd name="csY354" fmla="*/ 580507 h 4081904"/>
                <a:gd name="csX355" fmla="*/ 3608881 w 5073665"/>
                <a:gd name="csY355" fmla="*/ 497010 h 4081904"/>
                <a:gd name="csX356" fmla="*/ 3524597 w 5073665"/>
                <a:gd name="csY356" fmla="*/ 578516 h 4081904"/>
                <a:gd name="csX357" fmla="*/ 3606994 w 5073665"/>
                <a:gd name="csY357" fmla="*/ 662118 h 4081904"/>
                <a:gd name="csX358" fmla="*/ 3690492 w 5073665"/>
                <a:gd name="csY358" fmla="*/ 580507 h 4081904"/>
                <a:gd name="csX359" fmla="*/ 3866398 w 5073665"/>
                <a:gd name="csY359" fmla="*/ 804531 h 4081904"/>
                <a:gd name="csX360" fmla="*/ 3895174 w 5073665"/>
                <a:gd name="csY360" fmla="*/ 802801 h 4081904"/>
                <a:gd name="csX361" fmla="*/ 3919705 w 5073665"/>
                <a:gd name="csY361" fmla="*/ 777851 h 4081904"/>
                <a:gd name="csX362" fmla="*/ 3982289 w 5073665"/>
                <a:gd name="csY362" fmla="*/ 637902 h 4081904"/>
                <a:gd name="csX363" fmla="*/ 3986272 w 5073665"/>
                <a:gd name="csY363" fmla="*/ 599901 h 4081904"/>
                <a:gd name="csX364" fmla="*/ 3966249 w 5073665"/>
                <a:gd name="csY364" fmla="*/ 566984 h 4081904"/>
                <a:gd name="csX365" fmla="*/ 3927042 w 5073665"/>
                <a:gd name="csY365" fmla="*/ 580193 h 4081904"/>
                <a:gd name="csX366" fmla="*/ 3910427 w 5073665"/>
                <a:gd name="csY366" fmla="*/ 611118 h 4081904"/>
                <a:gd name="csX367" fmla="*/ 3864616 w 5073665"/>
                <a:gd name="csY367" fmla="*/ 800285 h 4081904"/>
                <a:gd name="csX368" fmla="*/ 3866398 w 5073665"/>
                <a:gd name="csY368" fmla="*/ 804478 h 4081904"/>
                <a:gd name="csX369" fmla="*/ 3285006 w 5073665"/>
                <a:gd name="csY369" fmla="*/ 514674 h 4081904"/>
                <a:gd name="csX370" fmla="*/ 3359436 w 5073665"/>
                <a:gd name="csY370" fmla="*/ 587374 h 4081904"/>
                <a:gd name="csX371" fmla="*/ 3431245 w 5073665"/>
                <a:gd name="csY371" fmla="*/ 512263 h 4081904"/>
                <a:gd name="csX372" fmla="*/ 3357078 w 5073665"/>
                <a:gd name="csY372" fmla="*/ 440191 h 4081904"/>
                <a:gd name="csX373" fmla="*/ 3285059 w 5073665"/>
                <a:gd name="csY373" fmla="*/ 514621 h 4081904"/>
                <a:gd name="csX374" fmla="*/ 3185313 w 5073665"/>
                <a:gd name="csY374" fmla="*/ 1145441 h 4081904"/>
                <a:gd name="csX375" fmla="*/ 3362477 w 5073665"/>
                <a:gd name="csY375" fmla="*/ 1074418 h 4081904"/>
                <a:gd name="csX376" fmla="*/ 3201823 w 5073665"/>
                <a:gd name="csY376" fmla="*/ 975300 h 4081904"/>
                <a:gd name="csX377" fmla="*/ 3185313 w 5073665"/>
                <a:gd name="csY377" fmla="*/ 1145441 h 4081904"/>
                <a:gd name="csX378" fmla="*/ 3163612 w 5073665"/>
                <a:gd name="csY378" fmla="*/ 702793 h 4081904"/>
                <a:gd name="csX379" fmla="*/ 3168697 w 5073665"/>
                <a:gd name="csY379" fmla="*/ 695769 h 4081904"/>
                <a:gd name="csX380" fmla="*/ 3221846 w 5073665"/>
                <a:gd name="csY380" fmla="*/ 520492 h 4081904"/>
                <a:gd name="csX381" fmla="*/ 3226878 w 5073665"/>
                <a:gd name="csY381" fmla="*/ 476725 h 4081904"/>
                <a:gd name="csX382" fmla="*/ 3187461 w 5073665"/>
                <a:gd name="csY382" fmla="*/ 457855 h 4081904"/>
                <a:gd name="csX383" fmla="*/ 3165342 w 5073665"/>
                <a:gd name="csY383" fmla="*/ 484640 h 4081904"/>
                <a:gd name="csX384" fmla="*/ 3140864 w 5073665"/>
                <a:gd name="csY384" fmla="*/ 658082 h 4081904"/>
                <a:gd name="csX385" fmla="*/ 3163612 w 5073665"/>
                <a:gd name="csY385" fmla="*/ 702793 h 4081904"/>
                <a:gd name="csX386" fmla="*/ 3180543 w 5073665"/>
                <a:gd name="csY386" fmla="*/ 1198275 h 4081904"/>
                <a:gd name="csX387" fmla="*/ 3166128 w 5073665"/>
                <a:gd name="csY387" fmla="*/ 1358561 h 4081904"/>
                <a:gd name="csX388" fmla="*/ 3172471 w 5073665"/>
                <a:gd name="csY388" fmla="*/ 1360711 h 4081904"/>
                <a:gd name="csX389" fmla="*/ 3325995 w 5073665"/>
                <a:gd name="csY389" fmla="*/ 1149110 h 4081904"/>
                <a:gd name="csX390" fmla="*/ 3322274 w 5073665"/>
                <a:gd name="csY390" fmla="*/ 1144864 h 4081904"/>
                <a:gd name="csX391" fmla="*/ 3180490 w 5073665"/>
                <a:gd name="csY391" fmla="*/ 1198275 h 4081904"/>
                <a:gd name="csX392" fmla="*/ 3072095 w 5073665"/>
                <a:gd name="csY392" fmla="*/ 2432134 h 4081904"/>
                <a:gd name="csX393" fmla="*/ 3243651 w 5073665"/>
                <a:gd name="csY393" fmla="*/ 2324839 h 4081904"/>
                <a:gd name="csX394" fmla="*/ 3025236 w 5073665"/>
                <a:gd name="csY394" fmla="*/ 2331758 h 4081904"/>
                <a:gd name="csX395" fmla="*/ 3072095 w 5073665"/>
                <a:gd name="csY395" fmla="*/ 2432134 h 4081904"/>
                <a:gd name="csX396" fmla="*/ 3391410 w 5073665"/>
                <a:gd name="csY396" fmla="*/ 706514 h 4081904"/>
                <a:gd name="csX397" fmla="*/ 3422073 w 5073665"/>
                <a:gd name="csY397" fmla="*/ 729734 h 4081904"/>
                <a:gd name="csX398" fmla="*/ 3438636 w 5073665"/>
                <a:gd name="csY398" fmla="*/ 717783 h 4081904"/>
                <a:gd name="csX399" fmla="*/ 3486491 w 5073665"/>
                <a:gd name="csY399" fmla="*/ 650849 h 4081904"/>
                <a:gd name="csX400" fmla="*/ 3489689 w 5073665"/>
                <a:gd name="csY400" fmla="*/ 636959 h 4081904"/>
                <a:gd name="csX401" fmla="*/ 3477371 w 5073665"/>
                <a:gd name="csY401" fmla="*/ 582656 h 4081904"/>
                <a:gd name="csX402" fmla="*/ 3457139 w 5073665"/>
                <a:gd name="csY402" fmla="*/ 575842 h 4081904"/>
                <a:gd name="csX403" fmla="*/ 3445555 w 5073665"/>
                <a:gd name="csY403" fmla="*/ 588946 h 4081904"/>
                <a:gd name="csX404" fmla="*/ 3395603 w 5073665"/>
                <a:gd name="csY404" fmla="*/ 688798 h 4081904"/>
                <a:gd name="csX405" fmla="*/ 3391357 w 5073665"/>
                <a:gd name="csY405" fmla="*/ 706566 h 4081904"/>
                <a:gd name="csX406" fmla="*/ 3334329 w 5073665"/>
                <a:gd name="csY406" fmla="*/ 736810 h 4081904"/>
                <a:gd name="csX407" fmla="*/ 3332600 w 5073665"/>
                <a:gd name="csY407" fmla="*/ 769308 h 4081904"/>
                <a:gd name="csX408" fmla="*/ 3482403 w 5073665"/>
                <a:gd name="csY408" fmla="*/ 797612 h 4081904"/>
                <a:gd name="csX409" fmla="*/ 3500486 w 5073665"/>
                <a:gd name="csY409" fmla="*/ 773448 h 4081904"/>
                <a:gd name="csX410" fmla="*/ 3472024 w 5073665"/>
                <a:gd name="csY410" fmla="*/ 777275 h 4081904"/>
                <a:gd name="csX411" fmla="*/ 3346385 w 5073665"/>
                <a:gd name="csY411" fmla="*/ 747870 h 4081904"/>
                <a:gd name="csX412" fmla="*/ 3334382 w 5073665"/>
                <a:gd name="csY412" fmla="*/ 736810 h 4081904"/>
                <a:gd name="csX413" fmla="*/ 3363472 w 5073665"/>
                <a:gd name="csY413" fmla="*/ 635963 h 4081904"/>
                <a:gd name="csX414" fmla="*/ 3265927 w 5073665"/>
                <a:gd name="csY414" fmla="*/ 592982 h 4081904"/>
                <a:gd name="csX415" fmla="*/ 3277197 w 5073665"/>
                <a:gd name="csY415" fmla="*/ 673807 h 4081904"/>
                <a:gd name="csX416" fmla="*/ 3363472 w 5073665"/>
                <a:gd name="csY416" fmla="*/ 635910 h 4081904"/>
                <a:gd name="csX417" fmla="*/ 2867623 w 5073665"/>
                <a:gd name="csY417" fmla="*/ 956798 h 4081904"/>
                <a:gd name="csX418" fmla="*/ 2899177 w 5073665"/>
                <a:gd name="csY418" fmla="*/ 965027 h 4081904"/>
                <a:gd name="csX419" fmla="*/ 3115076 w 5073665"/>
                <a:gd name="csY419" fmla="*/ 980489 h 4081904"/>
                <a:gd name="csX420" fmla="*/ 3146001 w 5073665"/>
                <a:gd name="csY420" fmla="*/ 975667 h 4081904"/>
                <a:gd name="csX421" fmla="*/ 2867570 w 5073665"/>
                <a:gd name="csY421" fmla="*/ 956850 h 4081904"/>
                <a:gd name="csX422" fmla="*/ 3105694 w 5073665"/>
                <a:gd name="csY422" fmla="*/ 896520 h 4081904"/>
                <a:gd name="csX423" fmla="*/ 3105222 w 5073665"/>
                <a:gd name="csY423" fmla="*/ 901866 h 4081904"/>
                <a:gd name="csX424" fmla="*/ 3140183 w 5073665"/>
                <a:gd name="csY424" fmla="*/ 915232 h 4081904"/>
                <a:gd name="csX425" fmla="*/ 3179023 w 5073665"/>
                <a:gd name="csY425" fmla="*/ 933735 h 4081904"/>
                <a:gd name="csX426" fmla="*/ 3164084 w 5073665"/>
                <a:gd name="csY426" fmla="*/ 896520 h 4081904"/>
                <a:gd name="csX427" fmla="*/ 3105641 w 5073665"/>
                <a:gd name="csY427" fmla="*/ 896520 h 4081904"/>
                <a:gd name="csX428" fmla="*/ 2482632 w 5073665"/>
                <a:gd name="csY428" fmla="*/ 2256490 h 4081904"/>
                <a:gd name="csX429" fmla="*/ 2516177 w 5073665"/>
                <a:gd name="csY429" fmla="*/ 2230177 h 4081904"/>
                <a:gd name="csX430" fmla="*/ 2478386 w 5073665"/>
                <a:gd name="csY430" fmla="*/ 2225512 h 4081904"/>
                <a:gd name="csX431" fmla="*/ 2482684 w 5073665"/>
                <a:gd name="csY431" fmla="*/ 2256490 h 408190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</a:cxnLst>
              <a:rect l="l" t="t" r="r" b="b"/>
              <a:pathLst>
                <a:path w="5073665" h="4081904">
                  <a:moveTo>
                    <a:pt x="1707303" y="3714057"/>
                  </a:moveTo>
                  <a:cubicBezTo>
                    <a:pt x="1683559" y="3759553"/>
                    <a:pt x="1662960" y="3803320"/>
                    <a:pt x="1638377" y="3844781"/>
                  </a:cubicBezTo>
                  <a:cubicBezTo>
                    <a:pt x="1610754" y="3891378"/>
                    <a:pt x="1597965" y="3940125"/>
                    <a:pt x="1603154" y="3993955"/>
                  </a:cubicBezTo>
                  <a:cubicBezTo>
                    <a:pt x="1604307" y="4005696"/>
                    <a:pt x="1603573" y="4017699"/>
                    <a:pt x="1602839" y="4029493"/>
                  </a:cubicBezTo>
                  <a:cubicBezTo>
                    <a:pt x="1601110" y="4055281"/>
                    <a:pt x="1594138" y="4061833"/>
                    <a:pt x="1567878" y="4062619"/>
                  </a:cubicBezTo>
                  <a:cubicBezTo>
                    <a:pt x="1505661" y="4064454"/>
                    <a:pt x="1443444" y="4066341"/>
                    <a:pt x="1381227" y="4067703"/>
                  </a:cubicBezTo>
                  <a:cubicBezTo>
                    <a:pt x="1167896" y="4072473"/>
                    <a:pt x="954566" y="4077033"/>
                    <a:pt x="741235" y="4081646"/>
                  </a:cubicBezTo>
                  <a:cubicBezTo>
                    <a:pt x="737304" y="4081751"/>
                    <a:pt x="733320" y="4082065"/>
                    <a:pt x="729389" y="4081803"/>
                  </a:cubicBezTo>
                  <a:cubicBezTo>
                    <a:pt x="701085" y="4080231"/>
                    <a:pt x="689449" y="4062462"/>
                    <a:pt x="703129" y="4037931"/>
                  </a:cubicBezTo>
                  <a:cubicBezTo>
                    <a:pt x="717491" y="4012143"/>
                    <a:pt x="733163" y="3986722"/>
                    <a:pt x="751089" y="3963292"/>
                  </a:cubicBezTo>
                  <a:cubicBezTo>
                    <a:pt x="829607" y="3860401"/>
                    <a:pt x="930664" y="3786285"/>
                    <a:pt x="1049071" y="3735495"/>
                  </a:cubicBezTo>
                  <a:cubicBezTo>
                    <a:pt x="1084294" y="3720399"/>
                    <a:pt x="1120932" y="3708501"/>
                    <a:pt x="1155317" y="3695764"/>
                  </a:cubicBezTo>
                  <a:cubicBezTo>
                    <a:pt x="1191745" y="3617874"/>
                    <a:pt x="1228122" y="3540195"/>
                    <a:pt x="1265494" y="3460314"/>
                  </a:cubicBezTo>
                  <a:cubicBezTo>
                    <a:pt x="1221989" y="3421789"/>
                    <a:pt x="1177226" y="3382110"/>
                    <a:pt x="1131363" y="3341488"/>
                  </a:cubicBezTo>
                  <a:cubicBezTo>
                    <a:pt x="1126174" y="3347411"/>
                    <a:pt x="1120670" y="3352915"/>
                    <a:pt x="1116057" y="3359048"/>
                  </a:cubicBezTo>
                  <a:cubicBezTo>
                    <a:pt x="1071662" y="3418277"/>
                    <a:pt x="1027738" y="3477926"/>
                    <a:pt x="982713" y="3536736"/>
                  </a:cubicBezTo>
                  <a:cubicBezTo>
                    <a:pt x="974117" y="3547953"/>
                    <a:pt x="961118" y="3555762"/>
                    <a:pt x="950425" y="3565407"/>
                  </a:cubicBezTo>
                  <a:cubicBezTo>
                    <a:pt x="941881" y="3573164"/>
                    <a:pt x="932446" y="3580398"/>
                    <a:pt x="925632" y="3589570"/>
                  </a:cubicBezTo>
                  <a:cubicBezTo>
                    <a:pt x="874370" y="3658496"/>
                    <a:pt x="824261" y="3728262"/>
                    <a:pt x="772579" y="3796873"/>
                  </a:cubicBezTo>
                  <a:cubicBezTo>
                    <a:pt x="739558" y="3840692"/>
                    <a:pt x="736098" y="3840483"/>
                    <a:pt x="692856" y="3808772"/>
                  </a:cubicBezTo>
                  <a:cubicBezTo>
                    <a:pt x="469723" y="3645288"/>
                    <a:pt x="246696" y="3481699"/>
                    <a:pt x="23616" y="3318163"/>
                  </a:cubicBezTo>
                  <a:cubicBezTo>
                    <a:pt x="20418" y="3315805"/>
                    <a:pt x="17116" y="3313656"/>
                    <a:pt x="14129" y="3311035"/>
                  </a:cubicBezTo>
                  <a:cubicBezTo>
                    <a:pt x="-6471" y="3292794"/>
                    <a:pt x="-4688" y="3270256"/>
                    <a:pt x="20418" y="3259458"/>
                  </a:cubicBezTo>
                  <a:cubicBezTo>
                    <a:pt x="49352" y="3246983"/>
                    <a:pt x="79071" y="3235452"/>
                    <a:pt x="109525" y="3227642"/>
                  </a:cubicBezTo>
                  <a:cubicBezTo>
                    <a:pt x="271803" y="3186024"/>
                    <a:pt x="430674" y="3200543"/>
                    <a:pt x="586348" y="3259825"/>
                  </a:cubicBezTo>
                  <a:cubicBezTo>
                    <a:pt x="590803" y="3261502"/>
                    <a:pt x="595468" y="3262656"/>
                    <a:pt x="601024" y="3264385"/>
                  </a:cubicBezTo>
                  <a:cubicBezTo>
                    <a:pt x="661983" y="3165740"/>
                    <a:pt x="737251" y="3079411"/>
                    <a:pt x="808432" y="2989938"/>
                  </a:cubicBezTo>
                  <a:cubicBezTo>
                    <a:pt x="821955" y="2972956"/>
                    <a:pt x="834954" y="2955187"/>
                    <a:pt x="850521" y="2940248"/>
                  </a:cubicBezTo>
                  <a:cubicBezTo>
                    <a:pt x="866455" y="2924996"/>
                    <a:pt x="866927" y="2909795"/>
                    <a:pt x="861161" y="2890034"/>
                  </a:cubicBezTo>
                  <a:cubicBezTo>
                    <a:pt x="842764" y="2827188"/>
                    <a:pt x="833643" y="2762718"/>
                    <a:pt x="832333" y="2697251"/>
                  </a:cubicBezTo>
                  <a:cubicBezTo>
                    <a:pt x="829083" y="2538118"/>
                    <a:pt x="871540" y="2390778"/>
                    <a:pt x="948485" y="2252663"/>
                  </a:cubicBezTo>
                  <a:cubicBezTo>
                    <a:pt x="1031931" y="2102860"/>
                    <a:pt x="1146301" y="1979736"/>
                    <a:pt x="1278860" y="1872547"/>
                  </a:cubicBezTo>
                  <a:cubicBezTo>
                    <a:pt x="1348101" y="1816567"/>
                    <a:pt x="1421377" y="1766353"/>
                    <a:pt x="1497851" y="1720752"/>
                  </a:cubicBezTo>
                  <a:cubicBezTo>
                    <a:pt x="1507076" y="1715248"/>
                    <a:pt x="1516249" y="1709640"/>
                    <a:pt x="1527099" y="1703035"/>
                  </a:cubicBezTo>
                  <a:cubicBezTo>
                    <a:pt x="1517769" y="1660789"/>
                    <a:pt x="1508544" y="1619485"/>
                    <a:pt x="1499633" y="1578182"/>
                  </a:cubicBezTo>
                  <a:cubicBezTo>
                    <a:pt x="1496069" y="1561828"/>
                    <a:pt x="1491771" y="1545422"/>
                    <a:pt x="1490094" y="1528859"/>
                  </a:cubicBezTo>
                  <a:cubicBezTo>
                    <a:pt x="1486949" y="1497777"/>
                    <a:pt x="1496593" y="1488866"/>
                    <a:pt x="1527309" y="1493898"/>
                  </a:cubicBezTo>
                  <a:cubicBezTo>
                    <a:pt x="1593562" y="1504800"/>
                    <a:pt x="1659658" y="1516332"/>
                    <a:pt x="1725858" y="1527654"/>
                  </a:cubicBezTo>
                  <a:cubicBezTo>
                    <a:pt x="1759928" y="1533472"/>
                    <a:pt x="1793946" y="1539552"/>
                    <a:pt x="1828068" y="1544951"/>
                  </a:cubicBezTo>
                  <a:cubicBezTo>
                    <a:pt x="1835511" y="1546104"/>
                    <a:pt x="1843898" y="1546471"/>
                    <a:pt x="1850869" y="1544217"/>
                  </a:cubicBezTo>
                  <a:cubicBezTo>
                    <a:pt x="1917489" y="1522727"/>
                    <a:pt x="1983689" y="1499926"/>
                    <a:pt x="2050467" y="1478960"/>
                  </a:cubicBezTo>
                  <a:cubicBezTo>
                    <a:pt x="2089988" y="1466537"/>
                    <a:pt x="2130033" y="1455635"/>
                    <a:pt x="2170341" y="1445938"/>
                  </a:cubicBezTo>
                  <a:cubicBezTo>
                    <a:pt x="2207661" y="1436975"/>
                    <a:pt x="2245400" y="1429584"/>
                    <a:pt x="2283296" y="1423452"/>
                  </a:cubicBezTo>
                  <a:cubicBezTo>
                    <a:pt x="2296714" y="1421303"/>
                    <a:pt x="2303790" y="1415694"/>
                    <a:pt x="2310290" y="1404582"/>
                  </a:cubicBezTo>
                  <a:cubicBezTo>
                    <a:pt x="2359508" y="1319984"/>
                    <a:pt x="2425237" y="1249275"/>
                    <a:pt x="2498514" y="1185276"/>
                  </a:cubicBezTo>
                  <a:cubicBezTo>
                    <a:pt x="2513085" y="1172539"/>
                    <a:pt x="2522992" y="1158073"/>
                    <a:pt x="2531797" y="1140985"/>
                  </a:cubicBezTo>
                  <a:cubicBezTo>
                    <a:pt x="2543853" y="1117556"/>
                    <a:pt x="2558110" y="1094755"/>
                    <a:pt x="2574411" y="1074051"/>
                  </a:cubicBezTo>
                  <a:cubicBezTo>
                    <a:pt x="2594801" y="1048210"/>
                    <a:pt x="2622528" y="1033481"/>
                    <a:pt x="2656546" y="1033324"/>
                  </a:cubicBezTo>
                  <a:cubicBezTo>
                    <a:pt x="2667658" y="1033272"/>
                    <a:pt x="2676516" y="1030494"/>
                    <a:pt x="2685427" y="1022002"/>
                  </a:cubicBezTo>
                  <a:cubicBezTo>
                    <a:pt x="2809127" y="904015"/>
                    <a:pt x="2960136" y="855898"/>
                    <a:pt x="3127656" y="850551"/>
                  </a:cubicBezTo>
                  <a:cubicBezTo>
                    <a:pt x="3136356" y="850289"/>
                    <a:pt x="3145058" y="849713"/>
                    <a:pt x="3155436" y="849241"/>
                  </a:cubicBezTo>
                  <a:cubicBezTo>
                    <a:pt x="3157008" y="815853"/>
                    <a:pt x="3158581" y="783669"/>
                    <a:pt x="3160101" y="751329"/>
                  </a:cubicBezTo>
                  <a:cubicBezTo>
                    <a:pt x="3159105" y="749914"/>
                    <a:pt x="3158266" y="747346"/>
                    <a:pt x="3156851" y="746926"/>
                  </a:cubicBezTo>
                  <a:cubicBezTo>
                    <a:pt x="3118011" y="735447"/>
                    <a:pt x="3102968" y="704365"/>
                    <a:pt x="3097726" y="669037"/>
                  </a:cubicBezTo>
                  <a:cubicBezTo>
                    <a:pt x="3087872" y="602836"/>
                    <a:pt x="3090755" y="537055"/>
                    <a:pt x="3117906" y="474471"/>
                  </a:cubicBezTo>
                  <a:cubicBezTo>
                    <a:pt x="3146944" y="407484"/>
                    <a:pt x="3191078" y="389506"/>
                    <a:pt x="3259009" y="416762"/>
                  </a:cubicBezTo>
                  <a:cubicBezTo>
                    <a:pt x="3261944" y="410839"/>
                    <a:pt x="3265403" y="404968"/>
                    <a:pt x="3267814" y="398731"/>
                  </a:cubicBezTo>
                  <a:cubicBezTo>
                    <a:pt x="3270697" y="391393"/>
                    <a:pt x="3272636" y="383688"/>
                    <a:pt x="3275048" y="376192"/>
                  </a:cubicBezTo>
                  <a:cubicBezTo>
                    <a:pt x="3295961" y="311931"/>
                    <a:pt x="3325366" y="254064"/>
                    <a:pt x="3387007" y="218212"/>
                  </a:cubicBezTo>
                  <a:cubicBezTo>
                    <a:pt x="3443825" y="185191"/>
                    <a:pt x="3501797" y="157568"/>
                    <a:pt x="3569360" y="154213"/>
                  </a:cubicBezTo>
                  <a:cubicBezTo>
                    <a:pt x="3619207" y="151749"/>
                    <a:pt x="3668006" y="153951"/>
                    <a:pt x="3717119" y="171300"/>
                  </a:cubicBezTo>
                  <a:cubicBezTo>
                    <a:pt x="3718587" y="163648"/>
                    <a:pt x="3720002" y="158249"/>
                    <a:pt x="3720579" y="152745"/>
                  </a:cubicBezTo>
                  <a:cubicBezTo>
                    <a:pt x="3730118" y="66837"/>
                    <a:pt x="3791392" y="6454"/>
                    <a:pt x="3875204" y="479"/>
                  </a:cubicBezTo>
                  <a:cubicBezTo>
                    <a:pt x="3961742" y="-5706"/>
                    <a:pt x="4041098" y="48648"/>
                    <a:pt x="4062484" y="128739"/>
                  </a:cubicBezTo>
                  <a:cubicBezTo>
                    <a:pt x="4085861" y="216273"/>
                    <a:pt x="4033027" y="304436"/>
                    <a:pt x="3943606" y="327027"/>
                  </a:cubicBezTo>
                  <a:cubicBezTo>
                    <a:pt x="3934119" y="329438"/>
                    <a:pt x="3924474" y="331272"/>
                    <a:pt x="3911423" y="334155"/>
                  </a:cubicBezTo>
                  <a:cubicBezTo>
                    <a:pt x="3930397" y="394747"/>
                    <a:pt x="3933280" y="456021"/>
                    <a:pt x="3925156" y="516613"/>
                  </a:cubicBezTo>
                  <a:cubicBezTo>
                    <a:pt x="3945021" y="518500"/>
                    <a:pt x="3962738" y="518028"/>
                    <a:pt x="3979301" y="522169"/>
                  </a:cubicBezTo>
                  <a:cubicBezTo>
                    <a:pt x="4010331" y="529927"/>
                    <a:pt x="4025531" y="549320"/>
                    <a:pt x="4028519" y="581136"/>
                  </a:cubicBezTo>
                  <a:cubicBezTo>
                    <a:pt x="4032503" y="623226"/>
                    <a:pt x="4027418" y="664320"/>
                    <a:pt x="4009545" y="702688"/>
                  </a:cubicBezTo>
                  <a:cubicBezTo>
                    <a:pt x="3994187" y="735762"/>
                    <a:pt x="3976680" y="767892"/>
                    <a:pt x="3958807" y="799709"/>
                  </a:cubicBezTo>
                  <a:cubicBezTo>
                    <a:pt x="3945860" y="822719"/>
                    <a:pt x="3926728" y="840697"/>
                    <a:pt x="3900940" y="847773"/>
                  </a:cubicBezTo>
                  <a:cubicBezTo>
                    <a:pt x="3885373" y="852019"/>
                    <a:pt x="3868390" y="851023"/>
                    <a:pt x="3848786" y="852648"/>
                  </a:cubicBezTo>
                  <a:cubicBezTo>
                    <a:pt x="3842759" y="867639"/>
                    <a:pt x="3836102" y="886037"/>
                    <a:pt x="3828030" y="903806"/>
                  </a:cubicBezTo>
                  <a:cubicBezTo>
                    <a:pt x="3819906" y="921627"/>
                    <a:pt x="3810418" y="938819"/>
                    <a:pt x="3800984" y="957374"/>
                  </a:cubicBezTo>
                  <a:cubicBezTo>
                    <a:pt x="3825095" y="978235"/>
                    <a:pt x="3848734" y="998835"/>
                    <a:pt x="3872583" y="1019277"/>
                  </a:cubicBezTo>
                  <a:cubicBezTo>
                    <a:pt x="3900311" y="1043073"/>
                    <a:pt x="3929978" y="1064931"/>
                    <a:pt x="3955609" y="1090824"/>
                  </a:cubicBezTo>
                  <a:cubicBezTo>
                    <a:pt x="3986744" y="1122325"/>
                    <a:pt x="4014996" y="1156710"/>
                    <a:pt x="4043562" y="1190623"/>
                  </a:cubicBezTo>
                  <a:cubicBezTo>
                    <a:pt x="4087591" y="1242881"/>
                    <a:pt x="4091260" y="1303787"/>
                    <a:pt x="4076951" y="1366843"/>
                  </a:cubicBezTo>
                  <a:cubicBezTo>
                    <a:pt x="4069088" y="1401385"/>
                    <a:pt x="4057138" y="1435036"/>
                    <a:pt x="4046969" y="1469053"/>
                  </a:cubicBezTo>
                  <a:cubicBezTo>
                    <a:pt x="4044191" y="1478278"/>
                    <a:pt x="4041256" y="1487451"/>
                    <a:pt x="4037849" y="1498301"/>
                  </a:cubicBezTo>
                  <a:cubicBezTo>
                    <a:pt x="4051791" y="1503595"/>
                    <a:pt x="4063585" y="1508260"/>
                    <a:pt x="4075483" y="1512558"/>
                  </a:cubicBezTo>
                  <a:cubicBezTo>
                    <a:pt x="4265856" y="1581694"/>
                    <a:pt x="4445798" y="1670800"/>
                    <a:pt x="4608758" y="1792142"/>
                  </a:cubicBezTo>
                  <a:cubicBezTo>
                    <a:pt x="4744775" y="1893408"/>
                    <a:pt x="4862186" y="2012181"/>
                    <a:pt x="4949248" y="2158892"/>
                  </a:cubicBezTo>
                  <a:cubicBezTo>
                    <a:pt x="5015658" y="2270852"/>
                    <a:pt x="5058272" y="2391092"/>
                    <a:pt x="5070223" y="2521083"/>
                  </a:cubicBezTo>
                  <a:cubicBezTo>
                    <a:pt x="5084217" y="2673192"/>
                    <a:pt x="5055127" y="2817963"/>
                    <a:pt x="4990761" y="2955921"/>
                  </a:cubicBezTo>
                  <a:cubicBezTo>
                    <a:pt x="4916750" y="3114477"/>
                    <a:pt x="4807150" y="3245568"/>
                    <a:pt x="4676373" y="3359834"/>
                  </a:cubicBezTo>
                  <a:cubicBezTo>
                    <a:pt x="4504922" y="3509532"/>
                    <a:pt x="4309570" y="3619919"/>
                    <a:pt x="4100118" y="3706509"/>
                  </a:cubicBezTo>
                  <a:cubicBezTo>
                    <a:pt x="3887521" y="3794410"/>
                    <a:pt x="3666853" y="3853796"/>
                    <a:pt x="3439999" y="3891064"/>
                  </a:cubicBezTo>
                  <a:cubicBezTo>
                    <a:pt x="3228817" y="3925763"/>
                    <a:pt x="3016325" y="3940963"/>
                    <a:pt x="2802470" y="3935407"/>
                  </a:cubicBezTo>
                  <a:cubicBezTo>
                    <a:pt x="2445259" y="3926077"/>
                    <a:pt x="2097536" y="3866690"/>
                    <a:pt x="1763492" y="3736124"/>
                  </a:cubicBezTo>
                  <a:cubicBezTo>
                    <a:pt x="1746143" y="3729362"/>
                    <a:pt x="1728793" y="3722443"/>
                    <a:pt x="1707198" y="3713952"/>
                  </a:cubicBezTo>
                  <a:close/>
                  <a:moveTo>
                    <a:pt x="3637500" y="2257905"/>
                  </a:moveTo>
                  <a:cubicBezTo>
                    <a:pt x="3644629" y="2257905"/>
                    <a:pt x="3647669" y="2258481"/>
                    <a:pt x="3650394" y="2257800"/>
                  </a:cubicBezTo>
                  <a:cubicBezTo>
                    <a:pt x="3884901" y="2203550"/>
                    <a:pt x="4121609" y="2196422"/>
                    <a:pt x="4359941" y="2224044"/>
                  </a:cubicBezTo>
                  <a:cubicBezTo>
                    <a:pt x="4367699" y="2224936"/>
                    <a:pt x="4375666" y="2226141"/>
                    <a:pt x="4382899" y="2228814"/>
                  </a:cubicBezTo>
                  <a:cubicBezTo>
                    <a:pt x="4393278" y="2232641"/>
                    <a:pt x="4398257" y="2241184"/>
                    <a:pt x="4396894" y="2252244"/>
                  </a:cubicBezTo>
                  <a:cubicBezTo>
                    <a:pt x="4395479" y="2263408"/>
                    <a:pt x="4388246" y="2270170"/>
                    <a:pt x="4377343" y="2271323"/>
                  </a:cubicBezTo>
                  <a:cubicBezTo>
                    <a:pt x="4368590" y="2272214"/>
                    <a:pt x="4359575" y="2271585"/>
                    <a:pt x="4350769" y="2270589"/>
                  </a:cubicBezTo>
                  <a:cubicBezTo>
                    <a:pt x="4201123" y="2253764"/>
                    <a:pt x="4051320" y="2251091"/>
                    <a:pt x="3901254" y="2265243"/>
                  </a:cubicBezTo>
                  <a:cubicBezTo>
                    <a:pt x="3736093" y="2280863"/>
                    <a:pt x="3575650" y="2316401"/>
                    <a:pt x="3421968" y="2379456"/>
                  </a:cubicBezTo>
                  <a:cubicBezTo>
                    <a:pt x="3167072" y="2484025"/>
                    <a:pt x="2960555" y="2647456"/>
                    <a:pt x="2814211" y="2883116"/>
                  </a:cubicBezTo>
                  <a:cubicBezTo>
                    <a:pt x="2745442" y="2993869"/>
                    <a:pt x="2697063" y="3113324"/>
                    <a:pt x="2664723" y="3239488"/>
                  </a:cubicBezTo>
                  <a:cubicBezTo>
                    <a:pt x="2662521" y="3248031"/>
                    <a:pt x="2660320" y="3256890"/>
                    <a:pt x="2656179" y="3264542"/>
                  </a:cubicBezTo>
                  <a:cubicBezTo>
                    <a:pt x="2650885" y="3274292"/>
                    <a:pt x="2640454" y="3278642"/>
                    <a:pt x="2630915" y="3273715"/>
                  </a:cubicBezTo>
                  <a:cubicBezTo>
                    <a:pt x="2624206" y="3270256"/>
                    <a:pt x="2617339" y="3261765"/>
                    <a:pt x="2615976" y="3254531"/>
                  </a:cubicBezTo>
                  <a:cubicBezTo>
                    <a:pt x="2614299" y="3245411"/>
                    <a:pt x="2617444" y="3235085"/>
                    <a:pt x="2619855" y="3225598"/>
                  </a:cubicBezTo>
                  <a:cubicBezTo>
                    <a:pt x="2656179" y="3082766"/>
                    <a:pt x="2714098" y="2949474"/>
                    <a:pt x="2794398" y="2825721"/>
                  </a:cubicBezTo>
                  <a:cubicBezTo>
                    <a:pt x="2806506" y="2807061"/>
                    <a:pt x="2815574" y="2785361"/>
                    <a:pt x="2821130" y="2763818"/>
                  </a:cubicBezTo>
                  <a:cubicBezTo>
                    <a:pt x="2833396" y="2716330"/>
                    <a:pt x="2832295" y="2668737"/>
                    <a:pt x="2812377" y="2619623"/>
                  </a:cubicBezTo>
                  <a:cubicBezTo>
                    <a:pt x="2592966" y="2731163"/>
                    <a:pt x="2397876" y="2872423"/>
                    <a:pt x="2223280" y="3041830"/>
                  </a:cubicBezTo>
                  <a:cubicBezTo>
                    <a:pt x="2031073" y="3228324"/>
                    <a:pt x="1866227" y="3436412"/>
                    <a:pt x="1730838" y="3671758"/>
                  </a:cubicBezTo>
                  <a:cubicBezTo>
                    <a:pt x="1746877" y="3678414"/>
                    <a:pt x="1759299" y="3683813"/>
                    <a:pt x="1771931" y="3688845"/>
                  </a:cubicBezTo>
                  <a:cubicBezTo>
                    <a:pt x="2067607" y="3806151"/>
                    <a:pt x="2375757" y="3865066"/>
                    <a:pt x="2692136" y="3883725"/>
                  </a:cubicBezTo>
                  <a:cubicBezTo>
                    <a:pt x="2915635" y="3896882"/>
                    <a:pt x="3138296" y="3886818"/>
                    <a:pt x="3360065" y="3855421"/>
                  </a:cubicBezTo>
                  <a:cubicBezTo>
                    <a:pt x="3594572" y="3822190"/>
                    <a:pt x="3822998" y="3765581"/>
                    <a:pt x="4043562" y="3678624"/>
                  </a:cubicBezTo>
                  <a:cubicBezTo>
                    <a:pt x="4249712" y="3597380"/>
                    <a:pt x="4442863" y="3493178"/>
                    <a:pt x="4614104" y="3351290"/>
                  </a:cubicBezTo>
                  <a:cubicBezTo>
                    <a:pt x="4743046" y="3244415"/>
                    <a:pt x="4853170" y="3121501"/>
                    <a:pt x="4930850" y="2971698"/>
                  </a:cubicBezTo>
                  <a:cubicBezTo>
                    <a:pt x="4980959" y="2875096"/>
                    <a:pt x="5013509" y="2773043"/>
                    <a:pt x="5022996" y="2664491"/>
                  </a:cubicBezTo>
                  <a:cubicBezTo>
                    <a:pt x="5037568" y="2497967"/>
                    <a:pt x="4999881" y="2342923"/>
                    <a:pt x="4917641" y="2198099"/>
                  </a:cubicBezTo>
                  <a:cubicBezTo>
                    <a:pt x="4845937" y="2071830"/>
                    <a:pt x="4749964" y="1966423"/>
                    <a:pt x="4638162" y="1875010"/>
                  </a:cubicBezTo>
                  <a:cubicBezTo>
                    <a:pt x="4457015" y="1726885"/>
                    <a:pt x="4251442" y="1623836"/>
                    <a:pt x="4031454" y="1547519"/>
                  </a:cubicBezTo>
                  <a:cubicBezTo>
                    <a:pt x="4027995" y="1546313"/>
                    <a:pt x="4024116" y="1546156"/>
                    <a:pt x="4023906" y="1546104"/>
                  </a:cubicBezTo>
                  <a:cubicBezTo>
                    <a:pt x="3924212" y="1738521"/>
                    <a:pt x="3825566" y="1928946"/>
                    <a:pt x="3726659" y="2119948"/>
                  </a:cubicBezTo>
                  <a:cubicBezTo>
                    <a:pt x="3750245" y="2108783"/>
                    <a:pt x="3772941" y="2097042"/>
                    <a:pt x="3796371" y="2087135"/>
                  </a:cubicBezTo>
                  <a:cubicBezTo>
                    <a:pt x="3922430" y="2033881"/>
                    <a:pt x="4055094" y="2018366"/>
                    <a:pt x="4190535" y="2019572"/>
                  </a:cubicBezTo>
                  <a:cubicBezTo>
                    <a:pt x="4215380" y="2019782"/>
                    <a:pt x="4228117" y="2029374"/>
                    <a:pt x="4227331" y="2044679"/>
                  </a:cubicBezTo>
                  <a:cubicBezTo>
                    <a:pt x="4226544" y="2059565"/>
                    <a:pt x="4213702" y="2066851"/>
                    <a:pt x="4188386" y="2067427"/>
                  </a:cubicBezTo>
                  <a:cubicBezTo>
                    <a:pt x="4150856" y="2068318"/>
                    <a:pt x="4113275" y="2068214"/>
                    <a:pt x="4075902" y="2070887"/>
                  </a:cubicBezTo>
                  <a:cubicBezTo>
                    <a:pt x="3979668" y="2077753"/>
                    <a:pt x="3886368" y="2097881"/>
                    <a:pt x="3797996" y="2137559"/>
                  </a:cubicBezTo>
                  <a:cubicBezTo>
                    <a:pt x="3736985" y="2164920"/>
                    <a:pt x="3683311" y="2202607"/>
                    <a:pt x="3637552" y="2258062"/>
                  </a:cubicBezTo>
                  <a:close/>
                  <a:moveTo>
                    <a:pt x="2868042" y="2275621"/>
                  </a:moveTo>
                  <a:cubicBezTo>
                    <a:pt x="2931727" y="2278242"/>
                    <a:pt x="2993839" y="2283484"/>
                    <a:pt x="3055846" y="2282697"/>
                  </a:cubicBezTo>
                  <a:cubicBezTo>
                    <a:pt x="3144691" y="2281544"/>
                    <a:pt x="3233482" y="2276145"/>
                    <a:pt x="3322274" y="2272267"/>
                  </a:cubicBezTo>
                  <a:cubicBezTo>
                    <a:pt x="3361743" y="2270537"/>
                    <a:pt x="3401212" y="2265558"/>
                    <a:pt x="3440575" y="2266449"/>
                  </a:cubicBezTo>
                  <a:cubicBezTo>
                    <a:pt x="3518045" y="2268231"/>
                    <a:pt x="3578690" y="2236939"/>
                    <a:pt x="3625077" y="2177290"/>
                  </a:cubicBezTo>
                  <a:cubicBezTo>
                    <a:pt x="3648664" y="2146994"/>
                    <a:pt x="3671255" y="2115178"/>
                    <a:pt x="3689182" y="2081370"/>
                  </a:cubicBezTo>
                  <a:cubicBezTo>
                    <a:pt x="3778445" y="1913064"/>
                    <a:pt x="3868075" y="1744863"/>
                    <a:pt x="3953198" y="1574408"/>
                  </a:cubicBezTo>
                  <a:cubicBezTo>
                    <a:pt x="3985224" y="1510304"/>
                    <a:pt x="4005875" y="1440487"/>
                    <a:pt x="4030615" y="1372871"/>
                  </a:cubicBezTo>
                  <a:cubicBezTo>
                    <a:pt x="4040994" y="1344619"/>
                    <a:pt x="4042619" y="1315371"/>
                    <a:pt x="4034704" y="1285494"/>
                  </a:cubicBezTo>
                  <a:cubicBezTo>
                    <a:pt x="4017983" y="1222334"/>
                    <a:pt x="3939098" y="1184595"/>
                    <a:pt x="3881336" y="1214052"/>
                  </a:cubicBezTo>
                  <a:cubicBezTo>
                    <a:pt x="3841134" y="1234599"/>
                    <a:pt x="3807431" y="1264214"/>
                    <a:pt x="3781852" y="1301062"/>
                  </a:cubicBezTo>
                  <a:cubicBezTo>
                    <a:pt x="3739081" y="1362650"/>
                    <a:pt x="3696310" y="1424500"/>
                    <a:pt x="3658099" y="1488919"/>
                  </a:cubicBezTo>
                  <a:cubicBezTo>
                    <a:pt x="3625497" y="1543955"/>
                    <a:pt x="3598503" y="1602450"/>
                    <a:pt x="3570513" y="1660107"/>
                  </a:cubicBezTo>
                  <a:cubicBezTo>
                    <a:pt x="3532565" y="1738259"/>
                    <a:pt x="3496503" y="1817301"/>
                    <a:pt x="3445398" y="1888324"/>
                  </a:cubicBezTo>
                  <a:cubicBezTo>
                    <a:pt x="3422911" y="1919511"/>
                    <a:pt x="3395813" y="1943884"/>
                    <a:pt x="3361428" y="1961234"/>
                  </a:cubicBezTo>
                  <a:cubicBezTo>
                    <a:pt x="3283696" y="2000493"/>
                    <a:pt x="3200723" y="2005630"/>
                    <a:pt x="3115967" y="2001803"/>
                  </a:cubicBezTo>
                  <a:cubicBezTo>
                    <a:pt x="3052964" y="1998920"/>
                    <a:pt x="2989908" y="1996929"/>
                    <a:pt x="2927638" y="1994570"/>
                  </a:cubicBezTo>
                  <a:cubicBezTo>
                    <a:pt x="2906253" y="2050550"/>
                    <a:pt x="2868199" y="2227923"/>
                    <a:pt x="2868094" y="2275621"/>
                  </a:cubicBezTo>
                  <a:close/>
                  <a:moveTo>
                    <a:pt x="2332566" y="1680392"/>
                  </a:moveTo>
                  <a:cubicBezTo>
                    <a:pt x="2068026" y="1634843"/>
                    <a:pt x="1806892" y="1589871"/>
                    <a:pt x="1543243" y="1544479"/>
                  </a:cubicBezTo>
                  <a:cubicBezTo>
                    <a:pt x="1544291" y="1555434"/>
                    <a:pt x="1544239" y="1562195"/>
                    <a:pt x="1545706" y="1568642"/>
                  </a:cubicBezTo>
                  <a:cubicBezTo>
                    <a:pt x="1583603" y="1738154"/>
                    <a:pt x="1622076" y="1907508"/>
                    <a:pt x="1659133" y="2077177"/>
                  </a:cubicBezTo>
                  <a:cubicBezTo>
                    <a:pt x="1663851" y="2098824"/>
                    <a:pt x="1672866" y="2107735"/>
                    <a:pt x="1694566" y="2112138"/>
                  </a:cubicBezTo>
                  <a:cubicBezTo>
                    <a:pt x="1912195" y="2156167"/>
                    <a:pt x="2129562" y="2201401"/>
                    <a:pt x="2347033" y="2246216"/>
                  </a:cubicBezTo>
                  <a:cubicBezTo>
                    <a:pt x="2374708" y="2251929"/>
                    <a:pt x="2402488" y="2257119"/>
                    <a:pt x="2434986" y="2263461"/>
                  </a:cubicBezTo>
                  <a:cubicBezTo>
                    <a:pt x="2400497" y="2066955"/>
                    <a:pt x="2366741" y="1874958"/>
                    <a:pt x="2332566" y="1680392"/>
                  </a:cubicBezTo>
                  <a:close/>
                  <a:moveTo>
                    <a:pt x="3778445" y="1001141"/>
                  </a:moveTo>
                  <a:cubicBezTo>
                    <a:pt x="3773675" y="1012201"/>
                    <a:pt x="3770792" y="1018386"/>
                    <a:pt x="3768381" y="1024675"/>
                  </a:cubicBezTo>
                  <a:cubicBezTo>
                    <a:pt x="3719897" y="1149581"/>
                    <a:pt x="3643790" y="1253102"/>
                    <a:pt x="3530206" y="1326116"/>
                  </a:cubicBezTo>
                  <a:cubicBezTo>
                    <a:pt x="3492991" y="1350018"/>
                    <a:pt x="3453260" y="1370355"/>
                    <a:pt x="3413372" y="1389591"/>
                  </a:cubicBezTo>
                  <a:cubicBezTo>
                    <a:pt x="3386954" y="1402328"/>
                    <a:pt x="3371911" y="1392579"/>
                    <a:pt x="3362372" y="1364642"/>
                  </a:cubicBezTo>
                  <a:cubicBezTo>
                    <a:pt x="3346804" y="1319040"/>
                    <a:pt x="3343450" y="1272076"/>
                    <a:pt x="3343921" y="1224483"/>
                  </a:cubicBezTo>
                  <a:cubicBezTo>
                    <a:pt x="3343921" y="1219661"/>
                    <a:pt x="3342401" y="1214891"/>
                    <a:pt x="3340462" y="1203255"/>
                  </a:cubicBezTo>
                  <a:cubicBezTo>
                    <a:pt x="3250832" y="1343047"/>
                    <a:pt x="3150614" y="1466118"/>
                    <a:pt x="3043843" y="1583895"/>
                  </a:cubicBezTo>
                  <a:cubicBezTo>
                    <a:pt x="2937597" y="1701096"/>
                    <a:pt x="2820082" y="1806870"/>
                    <a:pt x="2699684" y="1914427"/>
                  </a:cubicBezTo>
                  <a:cubicBezTo>
                    <a:pt x="2710481" y="1917048"/>
                    <a:pt x="2716142" y="1918934"/>
                    <a:pt x="2721960" y="1919773"/>
                  </a:cubicBezTo>
                  <a:cubicBezTo>
                    <a:pt x="2811800" y="1932772"/>
                    <a:pt x="2901378" y="1947553"/>
                    <a:pt x="2992476" y="1949021"/>
                  </a:cubicBezTo>
                  <a:cubicBezTo>
                    <a:pt x="3036872" y="1949702"/>
                    <a:pt x="3081268" y="1954525"/>
                    <a:pt x="3125611" y="1953948"/>
                  </a:cubicBezTo>
                  <a:cubicBezTo>
                    <a:pt x="3172785" y="1953319"/>
                    <a:pt x="3220640" y="1952585"/>
                    <a:pt x="3266923" y="1944513"/>
                  </a:cubicBezTo>
                  <a:cubicBezTo>
                    <a:pt x="3317766" y="1935655"/>
                    <a:pt x="3367351" y="1916628"/>
                    <a:pt x="3398381" y="1871656"/>
                  </a:cubicBezTo>
                  <a:cubicBezTo>
                    <a:pt x="3428520" y="1827889"/>
                    <a:pt x="3456510" y="1782287"/>
                    <a:pt x="3481145" y="1735219"/>
                  </a:cubicBezTo>
                  <a:cubicBezTo>
                    <a:pt x="3523706" y="1654027"/>
                    <a:pt x="3561131" y="1570162"/>
                    <a:pt x="3604059" y="1489181"/>
                  </a:cubicBezTo>
                  <a:cubicBezTo>
                    <a:pt x="3647092" y="1408042"/>
                    <a:pt x="3695471" y="1329523"/>
                    <a:pt x="3755120" y="1259549"/>
                  </a:cubicBezTo>
                  <a:cubicBezTo>
                    <a:pt x="3805858" y="1200005"/>
                    <a:pt x="3863044" y="1146384"/>
                    <a:pt x="3954194" y="1150368"/>
                  </a:cubicBezTo>
                  <a:cubicBezTo>
                    <a:pt x="3896642" y="1101516"/>
                    <a:pt x="3839142" y="1052665"/>
                    <a:pt x="3778445" y="1001088"/>
                  </a:cubicBezTo>
                  <a:close/>
                  <a:moveTo>
                    <a:pt x="1017779" y="2759625"/>
                  </a:moveTo>
                  <a:cubicBezTo>
                    <a:pt x="1028733" y="2748880"/>
                    <a:pt x="1036910" y="2741017"/>
                    <a:pt x="1044930" y="2732946"/>
                  </a:cubicBezTo>
                  <a:cubicBezTo>
                    <a:pt x="1111707" y="2665697"/>
                    <a:pt x="1175706" y="2595355"/>
                    <a:pt x="1245943" y="2531985"/>
                  </a:cubicBezTo>
                  <a:cubicBezTo>
                    <a:pt x="1319167" y="2465942"/>
                    <a:pt x="1397004" y="2404720"/>
                    <a:pt x="1475417" y="2344862"/>
                  </a:cubicBezTo>
                  <a:cubicBezTo>
                    <a:pt x="1553621" y="2285161"/>
                    <a:pt x="1628942" y="2220952"/>
                    <a:pt x="1716581" y="2174407"/>
                  </a:cubicBezTo>
                  <a:cubicBezTo>
                    <a:pt x="1718834" y="2173202"/>
                    <a:pt x="1719988" y="2170004"/>
                    <a:pt x="1722766" y="2166230"/>
                  </a:cubicBezTo>
                  <a:cubicBezTo>
                    <a:pt x="1703215" y="2161932"/>
                    <a:pt x="1685131" y="2155695"/>
                    <a:pt x="1666734" y="2154489"/>
                  </a:cubicBezTo>
                  <a:cubicBezTo>
                    <a:pt x="1635337" y="2152445"/>
                    <a:pt x="1623281" y="2135725"/>
                    <a:pt x="1617096" y="2106582"/>
                  </a:cubicBezTo>
                  <a:cubicBezTo>
                    <a:pt x="1593824" y="1996562"/>
                    <a:pt x="1568560" y="1886961"/>
                    <a:pt x="1543872" y="1777203"/>
                  </a:cubicBezTo>
                  <a:cubicBezTo>
                    <a:pt x="1542247" y="1769865"/>
                    <a:pt x="1539417" y="1762789"/>
                    <a:pt x="1536586" y="1753826"/>
                  </a:cubicBezTo>
                  <a:cubicBezTo>
                    <a:pt x="1526680" y="1759277"/>
                    <a:pt x="1518870" y="1763261"/>
                    <a:pt x="1511374" y="1767768"/>
                  </a:cubicBezTo>
                  <a:cubicBezTo>
                    <a:pt x="1438517" y="1811588"/>
                    <a:pt x="1368752" y="1859915"/>
                    <a:pt x="1302866" y="1913745"/>
                  </a:cubicBezTo>
                  <a:cubicBezTo>
                    <a:pt x="1181053" y="2013282"/>
                    <a:pt x="1074911" y="2126657"/>
                    <a:pt x="996236" y="2263933"/>
                  </a:cubicBezTo>
                  <a:cubicBezTo>
                    <a:pt x="905243" y="2422699"/>
                    <a:pt x="862839" y="2592210"/>
                    <a:pt x="886059" y="2775559"/>
                  </a:cubicBezTo>
                  <a:cubicBezTo>
                    <a:pt x="890200" y="2808109"/>
                    <a:pt x="894393" y="2840921"/>
                    <a:pt x="906501" y="2872842"/>
                  </a:cubicBezTo>
                  <a:cubicBezTo>
                    <a:pt x="924741" y="2855493"/>
                    <a:pt x="940623" y="2839506"/>
                    <a:pt x="957501" y="2824620"/>
                  </a:cubicBezTo>
                  <a:cubicBezTo>
                    <a:pt x="968508" y="2814976"/>
                    <a:pt x="969819" y="2803968"/>
                    <a:pt x="968927" y="2790288"/>
                  </a:cubicBezTo>
                  <a:cubicBezTo>
                    <a:pt x="967145" y="2762770"/>
                    <a:pt x="965049" y="2734937"/>
                    <a:pt x="967250" y="2707576"/>
                  </a:cubicBezTo>
                  <a:cubicBezTo>
                    <a:pt x="980092" y="2548601"/>
                    <a:pt x="1028996" y="2400475"/>
                    <a:pt x="1106518" y="2261836"/>
                  </a:cubicBezTo>
                  <a:cubicBezTo>
                    <a:pt x="1124706" y="2229286"/>
                    <a:pt x="1148450" y="2199829"/>
                    <a:pt x="1170674" y="2169637"/>
                  </a:cubicBezTo>
                  <a:cubicBezTo>
                    <a:pt x="1177541" y="2160307"/>
                    <a:pt x="1187028" y="2152340"/>
                    <a:pt x="1196620" y="2145631"/>
                  </a:cubicBezTo>
                  <a:cubicBezTo>
                    <a:pt x="1207680" y="2137874"/>
                    <a:pt x="1219473" y="2139499"/>
                    <a:pt x="1228489" y="2149929"/>
                  </a:cubicBezTo>
                  <a:cubicBezTo>
                    <a:pt x="1236665" y="2159416"/>
                    <a:pt x="1236036" y="2169847"/>
                    <a:pt x="1228593" y="2179701"/>
                  </a:cubicBezTo>
                  <a:cubicBezTo>
                    <a:pt x="1226235" y="2182846"/>
                    <a:pt x="1223509" y="2185729"/>
                    <a:pt x="1220679" y="2188455"/>
                  </a:cubicBezTo>
                  <a:cubicBezTo>
                    <a:pt x="1185980" y="2221686"/>
                    <a:pt x="1160453" y="2261522"/>
                    <a:pt x="1138282" y="2303611"/>
                  </a:cubicBezTo>
                  <a:cubicBezTo>
                    <a:pt x="1075540" y="2422646"/>
                    <a:pt x="1034656" y="2548810"/>
                    <a:pt x="1018198" y="2682470"/>
                  </a:cubicBezTo>
                  <a:cubicBezTo>
                    <a:pt x="1015263" y="2706266"/>
                    <a:pt x="1017779" y="2730692"/>
                    <a:pt x="1017779" y="2759677"/>
                  </a:cubicBezTo>
                  <a:close/>
                  <a:moveTo>
                    <a:pt x="891929" y="3554557"/>
                  </a:moveTo>
                  <a:cubicBezTo>
                    <a:pt x="882494" y="3546695"/>
                    <a:pt x="875051" y="3540352"/>
                    <a:pt x="867451" y="3534167"/>
                  </a:cubicBezTo>
                  <a:cubicBezTo>
                    <a:pt x="786050" y="3468438"/>
                    <a:pt x="704754" y="3402552"/>
                    <a:pt x="622986" y="3337243"/>
                  </a:cubicBezTo>
                  <a:cubicBezTo>
                    <a:pt x="610092" y="3326917"/>
                    <a:pt x="595940" y="3317115"/>
                    <a:pt x="580844" y="3310773"/>
                  </a:cubicBezTo>
                  <a:cubicBezTo>
                    <a:pt x="424227" y="3245306"/>
                    <a:pt x="263469" y="3235766"/>
                    <a:pt x="99251" y="3276703"/>
                  </a:cubicBezTo>
                  <a:cubicBezTo>
                    <a:pt x="89554" y="3279114"/>
                    <a:pt x="80382" y="3283569"/>
                    <a:pt x="66334" y="3288758"/>
                  </a:cubicBezTo>
                  <a:cubicBezTo>
                    <a:pt x="289938" y="3452871"/>
                    <a:pt x="508563" y="3613314"/>
                    <a:pt x="729494" y="3775540"/>
                  </a:cubicBezTo>
                  <a:cubicBezTo>
                    <a:pt x="789352" y="3705146"/>
                    <a:pt x="839671" y="3631031"/>
                    <a:pt x="891982" y="3554557"/>
                  </a:cubicBezTo>
                  <a:close/>
                  <a:moveTo>
                    <a:pt x="2417322" y="1887013"/>
                  </a:moveTo>
                  <a:cubicBezTo>
                    <a:pt x="2421882" y="1889058"/>
                    <a:pt x="2423612" y="1890368"/>
                    <a:pt x="2425446" y="1890525"/>
                  </a:cubicBezTo>
                  <a:cubicBezTo>
                    <a:pt x="2485252" y="1896343"/>
                    <a:pt x="2545058" y="1902948"/>
                    <a:pt x="2605022" y="1907193"/>
                  </a:cubicBezTo>
                  <a:cubicBezTo>
                    <a:pt x="2618492" y="1908137"/>
                    <a:pt x="2635527" y="1904520"/>
                    <a:pt x="2645748" y="1896448"/>
                  </a:cubicBezTo>
                  <a:cubicBezTo>
                    <a:pt x="2680552" y="1868983"/>
                    <a:pt x="2713522" y="1839106"/>
                    <a:pt x="2746334" y="1809229"/>
                  </a:cubicBezTo>
                  <a:cubicBezTo>
                    <a:pt x="2866103" y="1700153"/>
                    <a:pt x="2983775" y="1588927"/>
                    <a:pt x="3086719" y="1463287"/>
                  </a:cubicBezTo>
                  <a:cubicBezTo>
                    <a:pt x="3091174" y="1457836"/>
                    <a:pt x="3094844" y="1451704"/>
                    <a:pt x="3099771" y="1444575"/>
                  </a:cubicBezTo>
                  <a:cubicBezTo>
                    <a:pt x="3076498" y="1448192"/>
                    <a:pt x="3056161" y="1453958"/>
                    <a:pt x="3035876" y="1453905"/>
                  </a:cubicBezTo>
                  <a:cubicBezTo>
                    <a:pt x="2991585" y="1453853"/>
                    <a:pt x="2947242" y="1451442"/>
                    <a:pt x="2902951" y="1448821"/>
                  </a:cubicBezTo>
                  <a:cubicBezTo>
                    <a:pt x="2859656" y="1446252"/>
                    <a:pt x="2819872" y="1432939"/>
                    <a:pt x="2784806" y="1403901"/>
                  </a:cubicBezTo>
                  <a:cubicBezTo>
                    <a:pt x="2777206" y="1411029"/>
                    <a:pt x="2770078" y="1417686"/>
                    <a:pt x="2762949" y="1424290"/>
                  </a:cubicBezTo>
                  <a:cubicBezTo>
                    <a:pt x="2670488" y="1510409"/>
                    <a:pt x="2578185" y="1596737"/>
                    <a:pt x="2485410" y="1682489"/>
                  </a:cubicBezTo>
                  <a:cubicBezTo>
                    <a:pt x="2460775" y="1705237"/>
                    <a:pt x="2434776" y="1726622"/>
                    <a:pt x="2409093" y="1748165"/>
                  </a:cubicBezTo>
                  <a:cubicBezTo>
                    <a:pt x="2401073" y="1754874"/>
                    <a:pt x="2394941" y="1761164"/>
                    <a:pt x="2397142" y="1772905"/>
                  </a:cubicBezTo>
                  <a:cubicBezTo>
                    <a:pt x="2404271" y="1811483"/>
                    <a:pt x="2410927" y="1850165"/>
                    <a:pt x="2417427" y="1887066"/>
                  </a:cubicBezTo>
                  <a:close/>
                  <a:moveTo>
                    <a:pt x="1562008" y="3930952"/>
                  </a:moveTo>
                  <a:cubicBezTo>
                    <a:pt x="1554722" y="3926549"/>
                    <a:pt x="1551420" y="3924295"/>
                    <a:pt x="1547960" y="3922513"/>
                  </a:cubicBezTo>
                  <a:cubicBezTo>
                    <a:pt x="1434691" y="3864332"/>
                    <a:pt x="1321316" y="3806360"/>
                    <a:pt x="1208256" y="3747760"/>
                  </a:cubicBezTo>
                  <a:cubicBezTo>
                    <a:pt x="1194943" y="3740841"/>
                    <a:pt x="1182730" y="3740055"/>
                    <a:pt x="1168630" y="3743829"/>
                  </a:cubicBezTo>
                  <a:cubicBezTo>
                    <a:pt x="1007558" y="3787072"/>
                    <a:pt x="876624" y="3875549"/>
                    <a:pt x="773418" y="4005906"/>
                  </a:cubicBezTo>
                  <a:cubicBezTo>
                    <a:pt x="767705" y="4013139"/>
                    <a:pt x="763407" y="4021525"/>
                    <a:pt x="755544" y="4034000"/>
                  </a:cubicBezTo>
                  <a:cubicBezTo>
                    <a:pt x="1026217" y="4027815"/>
                    <a:pt x="1290601" y="4021735"/>
                    <a:pt x="1558129" y="4015655"/>
                  </a:cubicBezTo>
                  <a:cubicBezTo>
                    <a:pt x="1559544" y="3985936"/>
                    <a:pt x="1560802" y="3958679"/>
                    <a:pt x="1562112" y="3931004"/>
                  </a:cubicBezTo>
                  <a:close/>
                  <a:moveTo>
                    <a:pt x="2849277" y="1007483"/>
                  </a:moveTo>
                  <a:cubicBezTo>
                    <a:pt x="2847862" y="1015241"/>
                    <a:pt x="2846604" y="1019958"/>
                    <a:pt x="2846132" y="1024780"/>
                  </a:cubicBezTo>
                  <a:cubicBezTo>
                    <a:pt x="2841415" y="1073841"/>
                    <a:pt x="2836645" y="1122902"/>
                    <a:pt x="2832190" y="1171963"/>
                  </a:cubicBezTo>
                  <a:cubicBezTo>
                    <a:pt x="2827001" y="1228886"/>
                    <a:pt x="2822545" y="1285914"/>
                    <a:pt x="2816780" y="1342785"/>
                  </a:cubicBezTo>
                  <a:cubicBezTo>
                    <a:pt x="2814683" y="1363489"/>
                    <a:pt x="2821497" y="1377588"/>
                    <a:pt x="2840891" y="1384612"/>
                  </a:cubicBezTo>
                  <a:cubicBezTo>
                    <a:pt x="2856563" y="1390273"/>
                    <a:pt x="2872340" y="1396982"/>
                    <a:pt x="2888641" y="1399341"/>
                  </a:cubicBezTo>
                  <a:cubicBezTo>
                    <a:pt x="2924703" y="1404530"/>
                    <a:pt x="2961027" y="1408618"/>
                    <a:pt x="2997403" y="1410715"/>
                  </a:cubicBezTo>
                  <a:cubicBezTo>
                    <a:pt x="3036977" y="1413021"/>
                    <a:pt x="3075869" y="1408094"/>
                    <a:pt x="3113975" y="1389434"/>
                  </a:cubicBezTo>
                  <a:cubicBezTo>
                    <a:pt x="3125297" y="1271080"/>
                    <a:pt x="3136618" y="1152831"/>
                    <a:pt x="3148255" y="1030913"/>
                  </a:cubicBezTo>
                  <a:cubicBezTo>
                    <a:pt x="3044525" y="1055181"/>
                    <a:pt x="2947032" y="1047319"/>
                    <a:pt x="2849225" y="1007536"/>
                  </a:cubicBezTo>
                  <a:close/>
                  <a:moveTo>
                    <a:pt x="1292173" y="3421474"/>
                  </a:moveTo>
                  <a:cubicBezTo>
                    <a:pt x="1440404" y="3126271"/>
                    <a:pt x="1629519" y="2868806"/>
                    <a:pt x="1872726" y="2648662"/>
                  </a:cubicBezTo>
                  <a:cubicBezTo>
                    <a:pt x="1865965" y="2647980"/>
                    <a:pt x="1863763" y="2647037"/>
                    <a:pt x="1862453" y="2647771"/>
                  </a:cubicBezTo>
                  <a:cubicBezTo>
                    <a:pt x="1854695" y="2652069"/>
                    <a:pt x="1847043" y="2656576"/>
                    <a:pt x="1839547" y="2661294"/>
                  </a:cubicBezTo>
                  <a:cubicBezTo>
                    <a:pt x="1725596" y="2732998"/>
                    <a:pt x="1620713" y="2816600"/>
                    <a:pt x="1521648" y="2907489"/>
                  </a:cubicBezTo>
                  <a:cubicBezTo>
                    <a:pt x="1393335" y="3025319"/>
                    <a:pt x="1283263" y="3159974"/>
                    <a:pt x="1170045" y="3291641"/>
                  </a:cubicBezTo>
                  <a:cubicBezTo>
                    <a:pt x="1167582" y="3294472"/>
                    <a:pt x="1166009" y="3298088"/>
                    <a:pt x="1161869" y="3304850"/>
                  </a:cubicBezTo>
                  <a:cubicBezTo>
                    <a:pt x="1203644" y="3342222"/>
                    <a:pt x="1245261" y="3379489"/>
                    <a:pt x="1292226" y="3421527"/>
                  </a:cubicBezTo>
                  <a:close/>
                  <a:moveTo>
                    <a:pt x="2727726" y="1394047"/>
                  </a:moveTo>
                  <a:cubicBezTo>
                    <a:pt x="2683802" y="1404530"/>
                    <a:pt x="2645958" y="1399236"/>
                    <a:pt x="2608271" y="1391007"/>
                  </a:cubicBezTo>
                  <a:cubicBezTo>
                    <a:pt x="2549828" y="1378270"/>
                    <a:pt x="2508053" y="1329890"/>
                    <a:pt x="2504017" y="1270189"/>
                  </a:cubicBezTo>
                  <a:cubicBezTo>
                    <a:pt x="2503441" y="1261855"/>
                    <a:pt x="2502969" y="1253521"/>
                    <a:pt x="2502235" y="1241518"/>
                  </a:cubicBezTo>
                  <a:cubicBezTo>
                    <a:pt x="2495211" y="1247179"/>
                    <a:pt x="2491018" y="1249590"/>
                    <a:pt x="2488083" y="1253049"/>
                  </a:cubicBezTo>
                  <a:cubicBezTo>
                    <a:pt x="2451235" y="1296764"/>
                    <a:pt x="2412710" y="1339273"/>
                    <a:pt x="2378325" y="1384926"/>
                  </a:cubicBezTo>
                  <a:cubicBezTo>
                    <a:pt x="2346823" y="1426806"/>
                    <a:pt x="2323656" y="1473771"/>
                    <a:pt x="2310919" y="1525400"/>
                  </a:cubicBezTo>
                  <a:cubicBezTo>
                    <a:pt x="2301537" y="1563453"/>
                    <a:pt x="2309189" y="1596789"/>
                    <a:pt x="2339590" y="1621634"/>
                  </a:cubicBezTo>
                  <a:cubicBezTo>
                    <a:pt x="2360766" y="1638932"/>
                    <a:pt x="2384772" y="1657015"/>
                    <a:pt x="2414492" y="1648314"/>
                  </a:cubicBezTo>
                  <a:cubicBezTo>
                    <a:pt x="2447461" y="1638669"/>
                    <a:pt x="2479801" y="1626299"/>
                    <a:pt x="2506009" y="1602031"/>
                  </a:cubicBezTo>
                  <a:cubicBezTo>
                    <a:pt x="2574778" y="1538294"/>
                    <a:pt x="2643966" y="1475081"/>
                    <a:pt x="2712893" y="1411554"/>
                  </a:cubicBezTo>
                  <a:cubicBezTo>
                    <a:pt x="2716981" y="1407780"/>
                    <a:pt x="2720178" y="1403062"/>
                    <a:pt x="2727726" y="1394099"/>
                  </a:cubicBezTo>
                  <a:close/>
                  <a:moveTo>
                    <a:pt x="2875223" y="1990848"/>
                  </a:moveTo>
                  <a:cubicBezTo>
                    <a:pt x="2874227" y="1990324"/>
                    <a:pt x="2871816" y="1988385"/>
                    <a:pt x="2869143" y="1987913"/>
                  </a:cubicBezTo>
                  <a:cubicBezTo>
                    <a:pt x="2806978" y="1977587"/>
                    <a:pt x="2744813" y="1967157"/>
                    <a:pt x="2682544" y="1957407"/>
                  </a:cubicBezTo>
                  <a:cubicBezTo>
                    <a:pt x="2648160" y="1952009"/>
                    <a:pt x="2643232" y="1954682"/>
                    <a:pt x="2634689" y="1988595"/>
                  </a:cubicBezTo>
                  <a:cubicBezTo>
                    <a:pt x="2620065" y="2046828"/>
                    <a:pt x="2606227" y="2105324"/>
                    <a:pt x="2593700" y="2164029"/>
                  </a:cubicBezTo>
                  <a:cubicBezTo>
                    <a:pt x="2587829" y="2191599"/>
                    <a:pt x="2585628" y="2220009"/>
                    <a:pt x="2581906" y="2247422"/>
                  </a:cubicBezTo>
                  <a:cubicBezTo>
                    <a:pt x="2612622" y="2256857"/>
                    <a:pt x="2799850" y="2268440"/>
                    <a:pt x="2818719" y="2263828"/>
                  </a:cubicBezTo>
                  <a:cubicBezTo>
                    <a:pt x="2837641" y="2172310"/>
                    <a:pt x="2856353" y="2082051"/>
                    <a:pt x="2875223" y="1990848"/>
                  </a:cubicBezTo>
                  <a:close/>
                  <a:moveTo>
                    <a:pt x="3407973" y="1345091"/>
                  </a:moveTo>
                  <a:cubicBezTo>
                    <a:pt x="3540479" y="1280672"/>
                    <a:pt x="3643004" y="1187006"/>
                    <a:pt x="3707475" y="1046795"/>
                  </a:cubicBezTo>
                  <a:cubicBezTo>
                    <a:pt x="3696205" y="1052508"/>
                    <a:pt x="3689653" y="1056282"/>
                    <a:pt x="3682734" y="1059217"/>
                  </a:cubicBezTo>
                  <a:cubicBezTo>
                    <a:pt x="3660143" y="1068862"/>
                    <a:pt x="3637867" y="1079554"/>
                    <a:pt x="3614647" y="1087364"/>
                  </a:cubicBezTo>
                  <a:cubicBezTo>
                    <a:pt x="3563489" y="1104452"/>
                    <a:pt x="3511493" y="1099001"/>
                    <a:pt x="3459550" y="1090719"/>
                  </a:cubicBezTo>
                  <a:cubicBezTo>
                    <a:pt x="3445240" y="1088413"/>
                    <a:pt x="3430774" y="1087574"/>
                    <a:pt x="3417408" y="1086159"/>
                  </a:cubicBezTo>
                  <a:cubicBezTo>
                    <a:pt x="3384910" y="1160274"/>
                    <a:pt x="3380664" y="1279309"/>
                    <a:pt x="3407973" y="1345143"/>
                  </a:cubicBezTo>
                  <a:close/>
                  <a:moveTo>
                    <a:pt x="3521138" y="680044"/>
                  </a:moveTo>
                  <a:cubicBezTo>
                    <a:pt x="3509030" y="719146"/>
                    <a:pt x="3527480" y="756780"/>
                    <a:pt x="3558720" y="793681"/>
                  </a:cubicBezTo>
                  <a:cubicBezTo>
                    <a:pt x="3617792" y="863446"/>
                    <a:pt x="3710043" y="857732"/>
                    <a:pt x="3762196" y="803011"/>
                  </a:cubicBezTo>
                  <a:cubicBezTo>
                    <a:pt x="3809423" y="753478"/>
                    <a:pt x="3833114" y="692467"/>
                    <a:pt x="3850097" y="627996"/>
                  </a:cubicBezTo>
                  <a:cubicBezTo>
                    <a:pt x="3851355" y="623226"/>
                    <a:pt x="3848315" y="617303"/>
                    <a:pt x="3847161" y="611118"/>
                  </a:cubicBezTo>
                  <a:cubicBezTo>
                    <a:pt x="3816079" y="615049"/>
                    <a:pt x="3786884" y="620186"/>
                    <a:pt x="3757479" y="622020"/>
                  </a:cubicBezTo>
                  <a:cubicBezTo>
                    <a:pt x="3738662" y="623174"/>
                    <a:pt x="3728441" y="630354"/>
                    <a:pt x="3718691" y="646813"/>
                  </a:cubicBezTo>
                  <a:cubicBezTo>
                    <a:pt x="3682158" y="708401"/>
                    <a:pt x="3606208" y="727323"/>
                    <a:pt x="3543310" y="692624"/>
                  </a:cubicBezTo>
                  <a:cubicBezTo>
                    <a:pt x="3536600" y="688902"/>
                    <a:pt x="3529996" y="685076"/>
                    <a:pt x="3521190" y="680044"/>
                  </a:cubicBezTo>
                  <a:close/>
                  <a:moveTo>
                    <a:pt x="3741178" y="580036"/>
                  </a:moveTo>
                  <a:cubicBezTo>
                    <a:pt x="3772312" y="575633"/>
                    <a:pt x="3802556" y="575842"/>
                    <a:pt x="3829445" y="565464"/>
                  </a:cubicBezTo>
                  <a:cubicBezTo>
                    <a:pt x="3817442" y="535850"/>
                    <a:pt x="3804705" y="509065"/>
                    <a:pt x="3795690" y="481128"/>
                  </a:cubicBezTo>
                  <a:cubicBezTo>
                    <a:pt x="3786465" y="452561"/>
                    <a:pt x="3780856" y="422789"/>
                    <a:pt x="3773361" y="392284"/>
                  </a:cubicBezTo>
                  <a:cubicBezTo>
                    <a:pt x="3765708" y="393856"/>
                    <a:pt x="3759104" y="395114"/>
                    <a:pt x="3752447" y="396582"/>
                  </a:cubicBezTo>
                  <a:cubicBezTo>
                    <a:pt x="3687347" y="410682"/>
                    <a:pt x="3621985" y="416395"/>
                    <a:pt x="3555575" y="405440"/>
                  </a:cubicBezTo>
                  <a:cubicBezTo>
                    <a:pt x="3495349" y="395481"/>
                    <a:pt x="3444087" y="367020"/>
                    <a:pt x="3395656" y="332216"/>
                  </a:cubicBezTo>
                  <a:cubicBezTo>
                    <a:pt x="3384229" y="323986"/>
                    <a:pt x="3375318" y="312298"/>
                    <a:pt x="3363577" y="300504"/>
                  </a:cubicBezTo>
                  <a:cubicBezTo>
                    <a:pt x="3337527" y="329228"/>
                    <a:pt x="3326362" y="361988"/>
                    <a:pt x="3312891" y="400513"/>
                  </a:cubicBezTo>
                  <a:cubicBezTo>
                    <a:pt x="3346018" y="390292"/>
                    <a:pt x="3374060" y="389873"/>
                    <a:pt x="3401421" y="400723"/>
                  </a:cubicBezTo>
                  <a:cubicBezTo>
                    <a:pt x="3428048" y="411258"/>
                    <a:pt x="3448490" y="428975"/>
                    <a:pt x="3463219" y="453610"/>
                  </a:cubicBezTo>
                  <a:cubicBezTo>
                    <a:pt x="3477843" y="478140"/>
                    <a:pt x="3479835" y="505763"/>
                    <a:pt x="3479887" y="539676"/>
                  </a:cubicBezTo>
                  <a:cubicBezTo>
                    <a:pt x="3524650" y="466347"/>
                    <a:pt x="3569937" y="441030"/>
                    <a:pt x="3629900" y="451303"/>
                  </a:cubicBezTo>
                  <a:cubicBezTo>
                    <a:pt x="3689915" y="461629"/>
                    <a:pt x="3725348" y="501884"/>
                    <a:pt x="3741178" y="580140"/>
                  </a:cubicBezTo>
                  <a:close/>
                  <a:moveTo>
                    <a:pt x="2740830" y="1339115"/>
                  </a:moveTo>
                  <a:cubicBezTo>
                    <a:pt x="2733334" y="1324806"/>
                    <a:pt x="2721803" y="1324020"/>
                    <a:pt x="2709747" y="1323600"/>
                  </a:cubicBezTo>
                  <a:cubicBezTo>
                    <a:pt x="2693970" y="1323076"/>
                    <a:pt x="2678036" y="1323129"/>
                    <a:pt x="2662469" y="1320770"/>
                  </a:cubicBezTo>
                  <a:cubicBezTo>
                    <a:pt x="2646168" y="1318306"/>
                    <a:pt x="2632592" y="1298127"/>
                    <a:pt x="2635527" y="1283817"/>
                  </a:cubicBezTo>
                  <a:cubicBezTo>
                    <a:pt x="2638096" y="1271290"/>
                    <a:pt x="2649679" y="1265524"/>
                    <a:pt x="2668916" y="1266939"/>
                  </a:cubicBezTo>
                  <a:cubicBezTo>
                    <a:pt x="2686632" y="1268250"/>
                    <a:pt x="2704349" y="1269980"/>
                    <a:pt x="2722065" y="1270242"/>
                  </a:cubicBezTo>
                  <a:cubicBezTo>
                    <a:pt x="2732443" y="1270399"/>
                    <a:pt x="2743713" y="1269455"/>
                    <a:pt x="2748483" y="1252682"/>
                  </a:cubicBezTo>
                  <a:cubicBezTo>
                    <a:pt x="2727359" y="1247808"/>
                    <a:pt x="2707337" y="1243615"/>
                    <a:pt x="2687523" y="1238530"/>
                  </a:cubicBezTo>
                  <a:cubicBezTo>
                    <a:pt x="2675363" y="1235438"/>
                    <a:pt x="2665561" y="1228833"/>
                    <a:pt x="2664880" y="1214629"/>
                  </a:cubicBezTo>
                  <a:cubicBezTo>
                    <a:pt x="2664303" y="1202626"/>
                    <a:pt x="2674000" y="1192510"/>
                    <a:pt x="2690144" y="1190413"/>
                  </a:cubicBezTo>
                  <a:cubicBezTo>
                    <a:pt x="2703772" y="1188631"/>
                    <a:pt x="2717715" y="1189103"/>
                    <a:pt x="2731500" y="1189050"/>
                  </a:cubicBezTo>
                  <a:cubicBezTo>
                    <a:pt x="2741616" y="1189050"/>
                    <a:pt x="2750736" y="1188159"/>
                    <a:pt x="2755401" y="1172434"/>
                  </a:cubicBezTo>
                  <a:cubicBezTo>
                    <a:pt x="2741774" y="1169342"/>
                    <a:pt x="2729875" y="1166249"/>
                    <a:pt x="2717767" y="1163943"/>
                  </a:cubicBezTo>
                  <a:cubicBezTo>
                    <a:pt x="2706183" y="1161742"/>
                    <a:pt x="2694180" y="1161322"/>
                    <a:pt x="2682754" y="1158544"/>
                  </a:cubicBezTo>
                  <a:cubicBezTo>
                    <a:pt x="2663884" y="1153984"/>
                    <a:pt x="2655602" y="1144602"/>
                    <a:pt x="2657804" y="1131184"/>
                  </a:cubicBezTo>
                  <a:cubicBezTo>
                    <a:pt x="2660320" y="1115931"/>
                    <a:pt x="2671222" y="1110584"/>
                    <a:pt x="2685427" y="1109484"/>
                  </a:cubicBezTo>
                  <a:cubicBezTo>
                    <a:pt x="2704139" y="1108016"/>
                    <a:pt x="2722904" y="1106758"/>
                    <a:pt x="2741459" y="1104085"/>
                  </a:cubicBezTo>
                  <a:cubicBezTo>
                    <a:pt x="2749007" y="1102984"/>
                    <a:pt x="2756083" y="1098529"/>
                    <a:pt x="2766671" y="1094283"/>
                  </a:cubicBezTo>
                  <a:cubicBezTo>
                    <a:pt x="2690878" y="1052508"/>
                    <a:pt x="2636943" y="1063987"/>
                    <a:pt x="2594224" y="1123531"/>
                  </a:cubicBezTo>
                  <a:cubicBezTo>
                    <a:pt x="2564976" y="1164310"/>
                    <a:pt x="2550457" y="1211851"/>
                    <a:pt x="2551610" y="1262799"/>
                  </a:cubicBezTo>
                  <a:cubicBezTo>
                    <a:pt x="2552554" y="1306094"/>
                    <a:pt x="2579548" y="1337438"/>
                    <a:pt x="2621847" y="1345615"/>
                  </a:cubicBezTo>
                  <a:cubicBezTo>
                    <a:pt x="2633483" y="1347869"/>
                    <a:pt x="2645119" y="1350490"/>
                    <a:pt x="2656861" y="1351485"/>
                  </a:cubicBezTo>
                  <a:cubicBezTo>
                    <a:pt x="2685322" y="1353949"/>
                    <a:pt x="2713679" y="1354316"/>
                    <a:pt x="2740778" y="1339063"/>
                  </a:cubicBezTo>
                  <a:close/>
                  <a:moveTo>
                    <a:pt x="2276063" y="1472827"/>
                  </a:moveTo>
                  <a:cubicBezTo>
                    <a:pt x="2231824" y="1473456"/>
                    <a:pt x="1994068" y="1541596"/>
                    <a:pt x="1951768" y="1566284"/>
                  </a:cubicBezTo>
                  <a:cubicBezTo>
                    <a:pt x="2007381" y="1576085"/>
                    <a:pt x="2060426" y="1586254"/>
                    <a:pt x="2113785" y="1594640"/>
                  </a:cubicBezTo>
                  <a:cubicBezTo>
                    <a:pt x="2166410" y="1602870"/>
                    <a:pt x="2218511" y="1615187"/>
                    <a:pt x="2276325" y="1620376"/>
                  </a:cubicBezTo>
                  <a:cubicBezTo>
                    <a:pt x="2249540" y="1568590"/>
                    <a:pt x="2261701" y="1521678"/>
                    <a:pt x="2276063" y="1472827"/>
                  </a:cubicBezTo>
                  <a:close/>
                  <a:moveTo>
                    <a:pt x="2441957" y="2027067"/>
                  </a:moveTo>
                  <a:cubicBezTo>
                    <a:pt x="2458678" y="2029793"/>
                    <a:pt x="2472463" y="2031156"/>
                    <a:pt x="2485777" y="2034406"/>
                  </a:cubicBezTo>
                  <a:cubicBezTo>
                    <a:pt x="2502445" y="2038442"/>
                    <a:pt x="2511670" y="2049344"/>
                    <a:pt x="2508368" y="2060194"/>
                  </a:cubicBezTo>
                  <a:cubicBezTo>
                    <a:pt x="2504174" y="2073822"/>
                    <a:pt x="2493324" y="2077124"/>
                    <a:pt x="2480273" y="2076233"/>
                  </a:cubicBezTo>
                  <a:cubicBezTo>
                    <a:pt x="2471048" y="2075604"/>
                    <a:pt x="2461770" y="2075237"/>
                    <a:pt x="2451654" y="2074661"/>
                  </a:cubicBezTo>
                  <a:cubicBezTo>
                    <a:pt x="2455690" y="2097671"/>
                    <a:pt x="2455690" y="2097723"/>
                    <a:pt x="2468322" y="2101288"/>
                  </a:cubicBezTo>
                  <a:cubicBezTo>
                    <a:pt x="2474979" y="2103175"/>
                    <a:pt x="2481898" y="2104170"/>
                    <a:pt x="2488293" y="2106634"/>
                  </a:cubicBezTo>
                  <a:cubicBezTo>
                    <a:pt x="2498147" y="2110513"/>
                    <a:pt x="2506743" y="2117903"/>
                    <a:pt x="2503074" y="2128806"/>
                  </a:cubicBezTo>
                  <a:cubicBezTo>
                    <a:pt x="2500767" y="2135777"/>
                    <a:pt x="2492433" y="2141438"/>
                    <a:pt x="2485619" y="2145946"/>
                  </a:cubicBezTo>
                  <a:cubicBezTo>
                    <a:pt x="2482107" y="2148252"/>
                    <a:pt x="2475975" y="2146365"/>
                    <a:pt x="2471153" y="2147151"/>
                  </a:cubicBezTo>
                  <a:cubicBezTo>
                    <a:pt x="2468637" y="2147570"/>
                    <a:pt x="2466383" y="2149667"/>
                    <a:pt x="2463186" y="2151449"/>
                  </a:cubicBezTo>
                  <a:cubicBezTo>
                    <a:pt x="2465439" y="2160307"/>
                    <a:pt x="2467536" y="2168694"/>
                    <a:pt x="2470366" y="2179858"/>
                  </a:cubicBezTo>
                  <a:cubicBezTo>
                    <a:pt x="2494740" y="2182374"/>
                    <a:pt x="2518641" y="2184785"/>
                    <a:pt x="2542176" y="2187196"/>
                  </a:cubicBezTo>
                  <a:cubicBezTo>
                    <a:pt x="2558896" y="2105638"/>
                    <a:pt x="2574726" y="2028221"/>
                    <a:pt x="2590922" y="1949231"/>
                  </a:cubicBezTo>
                  <a:cubicBezTo>
                    <a:pt x="2535257" y="1940792"/>
                    <a:pt x="2482265" y="1935393"/>
                    <a:pt x="2424713" y="1939010"/>
                  </a:cubicBezTo>
                  <a:cubicBezTo>
                    <a:pt x="2429220" y="1947868"/>
                    <a:pt x="2430373" y="1954158"/>
                    <a:pt x="2433518" y="1955468"/>
                  </a:cubicBezTo>
                  <a:cubicBezTo>
                    <a:pt x="2439651" y="1958036"/>
                    <a:pt x="2446989" y="1957565"/>
                    <a:pt x="2453751" y="1958770"/>
                  </a:cubicBezTo>
                  <a:cubicBezTo>
                    <a:pt x="2474036" y="1962492"/>
                    <a:pt x="2494635" y="1965060"/>
                    <a:pt x="2514238" y="1971035"/>
                  </a:cubicBezTo>
                  <a:cubicBezTo>
                    <a:pt x="2520214" y="1972870"/>
                    <a:pt x="2527237" y="1984768"/>
                    <a:pt x="2526451" y="1991110"/>
                  </a:cubicBezTo>
                  <a:cubicBezTo>
                    <a:pt x="2525612" y="1997505"/>
                    <a:pt x="2516440" y="2004424"/>
                    <a:pt x="2509364" y="2007831"/>
                  </a:cubicBezTo>
                  <a:cubicBezTo>
                    <a:pt x="2503912" y="2010452"/>
                    <a:pt x="2495945" y="2008303"/>
                    <a:pt x="2489131" y="2007569"/>
                  </a:cubicBezTo>
                  <a:cubicBezTo>
                    <a:pt x="2475398" y="2006101"/>
                    <a:pt x="2461770" y="2003952"/>
                    <a:pt x="2448090" y="2002537"/>
                  </a:cubicBezTo>
                  <a:cubicBezTo>
                    <a:pt x="2445574" y="2002275"/>
                    <a:pt x="2442796" y="2004162"/>
                    <a:pt x="2439179" y="2005367"/>
                  </a:cubicBezTo>
                  <a:cubicBezTo>
                    <a:pt x="2440070" y="2012339"/>
                    <a:pt x="2440962" y="2018943"/>
                    <a:pt x="2442010" y="2027015"/>
                  </a:cubicBezTo>
                  <a:close/>
                  <a:moveTo>
                    <a:pt x="3690492" y="580507"/>
                  </a:moveTo>
                  <a:cubicBezTo>
                    <a:pt x="3690911" y="533543"/>
                    <a:pt x="3655741" y="497534"/>
                    <a:pt x="3608881" y="497010"/>
                  </a:cubicBezTo>
                  <a:cubicBezTo>
                    <a:pt x="3562598" y="496486"/>
                    <a:pt x="3525121" y="532705"/>
                    <a:pt x="3524597" y="578516"/>
                  </a:cubicBezTo>
                  <a:cubicBezTo>
                    <a:pt x="3524073" y="624117"/>
                    <a:pt x="3561026" y="661542"/>
                    <a:pt x="3606994" y="662118"/>
                  </a:cubicBezTo>
                  <a:cubicBezTo>
                    <a:pt x="3653749" y="662695"/>
                    <a:pt x="3690073" y="627210"/>
                    <a:pt x="3690492" y="580507"/>
                  </a:cubicBezTo>
                  <a:close/>
                  <a:moveTo>
                    <a:pt x="3866398" y="804531"/>
                  </a:moveTo>
                  <a:cubicBezTo>
                    <a:pt x="3875623" y="811397"/>
                    <a:pt x="3886263" y="809720"/>
                    <a:pt x="3895174" y="802801"/>
                  </a:cubicBezTo>
                  <a:cubicBezTo>
                    <a:pt x="3904347" y="795673"/>
                    <a:pt x="3913991" y="787653"/>
                    <a:pt x="3919705" y="777851"/>
                  </a:cubicBezTo>
                  <a:cubicBezTo>
                    <a:pt x="3945493" y="733508"/>
                    <a:pt x="3968870" y="687802"/>
                    <a:pt x="3982289" y="637902"/>
                  </a:cubicBezTo>
                  <a:cubicBezTo>
                    <a:pt x="3985538" y="625742"/>
                    <a:pt x="3986272" y="612586"/>
                    <a:pt x="3986272" y="599901"/>
                  </a:cubicBezTo>
                  <a:cubicBezTo>
                    <a:pt x="3986272" y="585539"/>
                    <a:pt x="3981922" y="572331"/>
                    <a:pt x="3966249" y="566984"/>
                  </a:cubicBezTo>
                  <a:cubicBezTo>
                    <a:pt x="3949948" y="561376"/>
                    <a:pt x="3936635" y="567666"/>
                    <a:pt x="3927042" y="580193"/>
                  </a:cubicBezTo>
                  <a:cubicBezTo>
                    <a:pt x="3919967" y="589418"/>
                    <a:pt x="3913205" y="600058"/>
                    <a:pt x="3910427" y="611118"/>
                  </a:cubicBezTo>
                  <a:cubicBezTo>
                    <a:pt x="3894440" y="674016"/>
                    <a:pt x="3879712" y="737177"/>
                    <a:pt x="3864616" y="800285"/>
                  </a:cubicBezTo>
                  <a:cubicBezTo>
                    <a:pt x="3864459" y="801071"/>
                    <a:pt x="3865297" y="802067"/>
                    <a:pt x="3866398" y="804478"/>
                  </a:cubicBezTo>
                  <a:close/>
                  <a:moveTo>
                    <a:pt x="3285006" y="514674"/>
                  </a:moveTo>
                  <a:cubicBezTo>
                    <a:pt x="3285635" y="555296"/>
                    <a:pt x="3319234" y="588160"/>
                    <a:pt x="3359436" y="587374"/>
                  </a:cubicBezTo>
                  <a:cubicBezTo>
                    <a:pt x="3400058" y="586588"/>
                    <a:pt x="3431770" y="553409"/>
                    <a:pt x="3431245" y="512263"/>
                  </a:cubicBezTo>
                  <a:cubicBezTo>
                    <a:pt x="3430669" y="470854"/>
                    <a:pt x="3398591" y="439667"/>
                    <a:pt x="3357078" y="440191"/>
                  </a:cubicBezTo>
                  <a:cubicBezTo>
                    <a:pt x="3316037" y="440768"/>
                    <a:pt x="3284430" y="473475"/>
                    <a:pt x="3285059" y="514621"/>
                  </a:cubicBezTo>
                  <a:close/>
                  <a:moveTo>
                    <a:pt x="3185313" y="1145441"/>
                  </a:moveTo>
                  <a:cubicBezTo>
                    <a:pt x="3247110" y="1126309"/>
                    <a:pt x="3303457" y="1105448"/>
                    <a:pt x="3362477" y="1074418"/>
                  </a:cubicBezTo>
                  <a:cubicBezTo>
                    <a:pt x="3300469" y="1050411"/>
                    <a:pt x="3249836" y="1019748"/>
                    <a:pt x="3201823" y="975300"/>
                  </a:cubicBezTo>
                  <a:cubicBezTo>
                    <a:pt x="3196215" y="1033324"/>
                    <a:pt x="3190921" y="1087469"/>
                    <a:pt x="3185313" y="1145441"/>
                  </a:cubicBezTo>
                  <a:close/>
                  <a:moveTo>
                    <a:pt x="3163612" y="702793"/>
                  </a:moveTo>
                  <a:cubicBezTo>
                    <a:pt x="3166443" y="698914"/>
                    <a:pt x="3168120" y="697551"/>
                    <a:pt x="3168697" y="695769"/>
                  </a:cubicBezTo>
                  <a:cubicBezTo>
                    <a:pt x="3186570" y="637431"/>
                    <a:pt x="3204863" y="579145"/>
                    <a:pt x="3221846" y="520492"/>
                  </a:cubicBezTo>
                  <a:cubicBezTo>
                    <a:pt x="3225882" y="506549"/>
                    <a:pt x="3227664" y="491244"/>
                    <a:pt x="3226878" y="476725"/>
                  </a:cubicBezTo>
                  <a:cubicBezTo>
                    <a:pt x="3225568" y="452928"/>
                    <a:pt x="3207170" y="444070"/>
                    <a:pt x="3187461" y="457855"/>
                  </a:cubicBezTo>
                  <a:cubicBezTo>
                    <a:pt x="3178289" y="464302"/>
                    <a:pt x="3170374" y="474419"/>
                    <a:pt x="3165342" y="484640"/>
                  </a:cubicBezTo>
                  <a:cubicBezTo>
                    <a:pt x="3138243" y="539571"/>
                    <a:pt x="3136618" y="598748"/>
                    <a:pt x="3140864" y="658082"/>
                  </a:cubicBezTo>
                  <a:cubicBezTo>
                    <a:pt x="3141965" y="673597"/>
                    <a:pt x="3145005" y="691523"/>
                    <a:pt x="3163612" y="702793"/>
                  </a:cubicBezTo>
                  <a:close/>
                  <a:moveTo>
                    <a:pt x="3180543" y="1198275"/>
                  </a:moveTo>
                  <a:cubicBezTo>
                    <a:pt x="3175511" y="1250586"/>
                    <a:pt x="3168225" y="1304364"/>
                    <a:pt x="3166128" y="1358561"/>
                  </a:cubicBezTo>
                  <a:cubicBezTo>
                    <a:pt x="3168225" y="1359295"/>
                    <a:pt x="3170374" y="1359977"/>
                    <a:pt x="3172471" y="1360711"/>
                  </a:cubicBezTo>
                  <a:cubicBezTo>
                    <a:pt x="3223628" y="1290159"/>
                    <a:pt x="3274838" y="1219661"/>
                    <a:pt x="3325995" y="1149110"/>
                  </a:cubicBezTo>
                  <a:cubicBezTo>
                    <a:pt x="3324737" y="1147694"/>
                    <a:pt x="3323532" y="1146279"/>
                    <a:pt x="3322274" y="1144864"/>
                  </a:cubicBezTo>
                  <a:cubicBezTo>
                    <a:pt x="3275834" y="1162371"/>
                    <a:pt x="3229394" y="1179877"/>
                    <a:pt x="3180490" y="1198275"/>
                  </a:cubicBezTo>
                  <a:close/>
                  <a:moveTo>
                    <a:pt x="3072095" y="2432134"/>
                  </a:moveTo>
                  <a:cubicBezTo>
                    <a:pt x="3119583" y="2415046"/>
                    <a:pt x="3217810" y="2354506"/>
                    <a:pt x="3243651" y="2324839"/>
                  </a:cubicBezTo>
                  <a:cubicBezTo>
                    <a:pt x="3169064" y="2327198"/>
                    <a:pt x="3098408" y="2329452"/>
                    <a:pt x="3025236" y="2331758"/>
                  </a:cubicBezTo>
                  <a:cubicBezTo>
                    <a:pt x="3041694" y="2367086"/>
                    <a:pt x="3056528" y="2398850"/>
                    <a:pt x="3072095" y="2432134"/>
                  </a:cubicBezTo>
                  <a:close/>
                  <a:moveTo>
                    <a:pt x="3391410" y="706514"/>
                  </a:moveTo>
                  <a:cubicBezTo>
                    <a:pt x="3390990" y="728948"/>
                    <a:pt x="3403675" y="737911"/>
                    <a:pt x="3422073" y="729734"/>
                  </a:cubicBezTo>
                  <a:cubicBezTo>
                    <a:pt x="3428205" y="727008"/>
                    <a:pt x="3434705" y="723025"/>
                    <a:pt x="3438636" y="717783"/>
                  </a:cubicBezTo>
                  <a:cubicBezTo>
                    <a:pt x="3455147" y="695874"/>
                    <a:pt x="3470976" y="673440"/>
                    <a:pt x="3486491" y="650849"/>
                  </a:cubicBezTo>
                  <a:cubicBezTo>
                    <a:pt x="3489059" y="647127"/>
                    <a:pt x="3490527" y="641257"/>
                    <a:pt x="3489689" y="636959"/>
                  </a:cubicBezTo>
                  <a:cubicBezTo>
                    <a:pt x="3486229" y="618718"/>
                    <a:pt x="3482141" y="600583"/>
                    <a:pt x="3477371" y="582656"/>
                  </a:cubicBezTo>
                  <a:cubicBezTo>
                    <a:pt x="3474488" y="571806"/>
                    <a:pt x="3465997" y="569081"/>
                    <a:pt x="3457139" y="575842"/>
                  </a:cubicBezTo>
                  <a:cubicBezTo>
                    <a:pt x="3452579" y="579302"/>
                    <a:pt x="3448176" y="583914"/>
                    <a:pt x="3445555" y="588946"/>
                  </a:cubicBezTo>
                  <a:cubicBezTo>
                    <a:pt x="3428572" y="622020"/>
                    <a:pt x="3411852" y="655304"/>
                    <a:pt x="3395603" y="688798"/>
                  </a:cubicBezTo>
                  <a:cubicBezTo>
                    <a:pt x="3392668" y="694825"/>
                    <a:pt x="3392405" y="702111"/>
                    <a:pt x="3391357" y="706566"/>
                  </a:cubicBezTo>
                  <a:close/>
                  <a:moveTo>
                    <a:pt x="3334329" y="736810"/>
                  </a:moveTo>
                  <a:cubicBezTo>
                    <a:pt x="3317556" y="749442"/>
                    <a:pt x="3326520" y="760449"/>
                    <a:pt x="3332600" y="769308"/>
                  </a:cubicBezTo>
                  <a:cubicBezTo>
                    <a:pt x="3369081" y="822352"/>
                    <a:pt x="3424327" y="839911"/>
                    <a:pt x="3482403" y="797612"/>
                  </a:cubicBezTo>
                  <a:cubicBezTo>
                    <a:pt x="3490632" y="791584"/>
                    <a:pt x="3509397" y="788439"/>
                    <a:pt x="3500486" y="773448"/>
                  </a:cubicBezTo>
                  <a:cubicBezTo>
                    <a:pt x="3493096" y="760974"/>
                    <a:pt x="3481250" y="773711"/>
                    <a:pt x="3472024" y="777275"/>
                  </a:cubicBezTo>
                  <a:cubicBezTo>
                    <a:pt x="3424222" y="795777"/>
                    <a:pt x="3380455" y="785661"/>
                    <a:pt x="3346385" y="747870"/>
                  </a:cubicBezTo>
                  <a:cubicBezTo>
                    <a:pt x="3343240" y="744358"/>
                    <a:pt x="3339414" y="741423"/>
                    <a:pt x="3334382" y="736810"/>
                  </a:cubicBezTo>
                  <a:close/>
                  <a:moveTo>
                    <a:pt x="3363472" y="635963"/>
                  </a:moveTo>
                  <a:cubicBezTo>
                    <a:pt x="3323794" y="633919"/>
                    <a:pt x="3292135" y="619662"/>
                    <a:pt x="3265927" y="592982"/>
                  </a:cubicBezTo>
                  <a:cubicBezTo>
                    <a:pt x="3247949" y="630669"/>
                    <a:pt x="3252928" y="661227"/>
                    <a:pt x="3277197" y="673807"/>
                  </a:cubicBezTo>
                  <a:cubicBezTo>
                    <a:pt x="3309851" y="690737"/>
                    <a:pt x="3338051" y="679258"/>
                    <a:pt x="3363472" y="635910"/>
                  </a:cubicBezTo>
                  <a:close/>
                  <a:moveTo>
                    <a:pt x="2867623" y="956798"/>
                  </a:moveTo>
                  <a:cubicBezTo>
                    <a:pt x="2877162" y="969482"/>
                    <a:pt x="2885549" y="969010"/>
                    <a:pt x="2899177" y="965027"/>
                  </a:cubicBezTo>
                  <a:cubicBezTo>
                    <a:pt x="2972716" y="943589"/>
                    <a:pt x="3045468" y="946577"/>
                    <a:pt x="3115076" y="980489"/>
                  </a:cubicBezTo>
                  <a:cubicBezTo>
                    <a:pt x="3128704" y="987146"/>
                    <a:pt x="3136147" y="983372"/>
                    <a:pt x="3146001" y="975667"/>
                  </a:cubicBezTo>
                  <a:cubicBezTo>
                    <a:pt x="3096940" y="931481"/>
                    <a:pt x="2935448" y="920421"/>
                    <a:pt x="2867570" y="956850"/>
                  </a:cubicBezTo>
                  <a:close/>
                  <a:moveTo>
                    <a:pt x="3105694" y="896520"/>
                  </a:moveTo>
                  <a:cubicBezTo>
                    <a:pt x="3105536" y="898302"/>
                    <a:pt x="3105379" y="900084"/>
                    <a:pt x="3105222" y="901866"/>
                  </a:cubicBezTo>
                  <a:cubicBezTo>
                    <a:pt x="3116910" y="906269"/>
                    <a:pt x="3128756" y="910305"/>
                    <a:pt x="3140183" y="915232"/>
                  </a:cubicBezTo>
                  <a:cubicBezTo>
                    <a:pt x="3152134" y="920369"/>
                    <a:pt x="3163770" y="926397"/>
                    <a:pt x="3179023" y="933735"/>
                  </a:cubicBezTo>
                  <a:cubicBezTo>
                    <a:pt x="3172995" y="918691"/>
                    <a:pt x="3168749" y="908104"/>
                    <a:pt x="3164084" y="896520"/>
                  </a:cubicBezTo>
                  <a:lnTo>
                    <a:pt x="3105641" y="896520"/>
                  </a:lnTo>
                  <a:close/>
                  <a:moveTo>
                    <a:pt x="2482632" y="2256490"/>
                  </a:moveTo>
                  <a:cubicBezTo>
                    <a:pt x="2495369" y="2246478"/>
                    <a:pt x="2503545" y="2240084"/>
                    <a:pt x="2516177" y="2230177"/>
                  </a:cubicBezTo>
                  <a:cubicBezTo>
                    <a:pt x="2500610" y="2228290"/>
                    <a:pt x="2490599" y="2227032"/>
                    <a:pt x="2478386" y="2225512"/>
                  </a:cubicBezTo>
                  <a:cubicBezTo>
                    <a:pt x="2479906" y="2236467"/>
                    <a:pt x="2480902" y="2243805"/>
                    <a:pt x="2482684" y="2256490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54CC2807-2E64-9C42-2C78-D711184735CB}"/>
                </a:ext>
              </a:extLst>
            </p:cNvPr>
            <p:cNvSpPr/>
            <p:nvPr/>
          </p:nvSpPr>
          <p:spPr>
            <a:xfrm>
              <a:off x="10824444" y="4733191"/>
              <a:ext cx="678068" cy="997055"/>
            </a:xfrm>
            <a:custGeom>
              <a:avLst/>
              <a:gdLst>
                <a:gd name="csX0" fmla="*/ 677598 w 678068"/>
                <a:gd name="csY0" fmla="*/ 65390 h 997055"/>
                <a:gd name="csX1" fmla="*/ 387950 w 678068"/>
                <a:gd name="csY1" fmla="*/ 736727 h 997055"/>
                <a:gd name="csX2" fmla="*/ 47250 w 678068"/>
                <a:gd name="csY2" fmla="*/ 989002 h 997055"/>
                <a:gd name="csX3" fmla="*/ 22405 w 678068"/>
                <a:gd name="csY3" fmla="*/ 997022 h 997055"/>
                <a:gd name="csX4" fmla="*/ 1334 w 678068"/>
                <a:gd name="csY4" fmla="*/ 985490 h 997055"/>
                <a:gd name="csX5" fmla="*/ 5318 w 678068"/>
                <a:gd name="csY5" fmla="*/ 959125 h 997055"/>
                <a:gd name="csX6" fmla="*/ 32626 w 678068"/>
                <a:gd name="csY6" fmla="*/ 942353 h 997055"/>
                <a:gd name="csX7" fmla="*/ 425165 w 678068"/>
                <a:gd name="csY7" fmla="*/ 616067 h 997055"/>
                <a:gd name="csX8" fmla="*/ 623085 w 678068"/>
                <a:gd name="csY8" fmla="*/ 112355 h 997055"/>
                <a:gd name="csX9" fmla="*/ 629794 w 678068"/>
                <a:gd name="csY9" fmla="*/ 41646 h 997055"/>
                <a:gd name="csX10" fmla="*/ 634093 w 678068"/>
                <a:gd name="csY10" fmla="*/ 15491 h 997055"/>
                <a:gd name="csX11" fmla="*/ 656631 w 678068"/>
                <a:gd name="csY11" fmla="*/ 28 h 997055"/>
                <a:gd name="csX12" fmla="*/ 677283 w 678068"/>
                <a:gd name="csY12" fmla="*/ 17640 h 997055"/>
                <a:gd name="csX13" fmla="*/ 677650 w 678068"/>
                <a:gd name="csY13" fmla="*/ 65390 h 99705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678068" h="997055">
                  <a:moveTo>
                    <a:pt x="677598" y="65390"/>
                  </a:moveTo>
                  <a:cubicBezTo>
                    <a:pt x="656264" y="319028"/>
                    <a:pt x="563542" y="545778"/>
                    <a:pt x="387950" y="736727"/>
                  </a:cubicBezTo>
                  <a:cubicBezTo>
                    <a:pt x="290615" y="842553"/>
                    <a:pt x="175825" y="925160"/>
                    <a:pt x="47250" y="989002"/>
                  </a:cubicBezTo>
                  <a:cubicBezTo>
                    <a:pt x="39440" y="992881"/>
                    <a:pt x="30529" y="997493"/>
                    <a:pt x="22405" y="997022"/>
                  </a:cubicBezTo>
                  <a:cubicBezTo>
                    <a:pt x="14857" y="996602"/>
                    <a:pt x="3535" y="991413"/>
                    <a:pt x="1334" y="985490"/>
                  </a:cubicBezTo>
                  <a:cubicBezTo>
                    <a:pt x="-1497" y="977995"/>
                    <a:pt x="338" y="965363"/>
                    <a:pt x="5318" y="959125"/>
                  </a:cubicBezTo>
                  <a:cubicBezTo>
                    <a:pt x="11660" y="951263"/>
                    <a:pt x="23034" y="947227"/>
                    <a:pt x="32626" y="942353"/>
                  </a:cubicBezTo>
                  <a:cubicBezTo>
                    <a:pt x="188300" y="863415"/>
                    <a:pt x="321068" y="756854"/>
                    <a:pt x="425165" y="616067"/>
                  </a:cubicBezTo>
                  <a:cubicBezTo>
                    <a:pt x="536128" y="465949"/>
                    <a:pt x="600809" y="297433"/>
                    <a:pt x="623085" y="112355"/>
                  </a:cubicBezTo>
                  <a:cubicBezTo>
                    <a:pt x="625916" y="88873"/>
                    <a:pt x="627384" y="65233"/>
                    <a:pt x="629794" y="41646"/>
                  </a:cubicBezTo>
                  <a:cubicBezTo>
                    <a:pt x="630686" y="32841"/>
                    <a:pt x="631577" y="23878"/>
                    <a:pt x="634093" y="15491"/>
                  </a:cubicBezTo>
                  <a:cubicBezTo>
                    <a:pt x="637238" y="4956"/>
                    <a:pt x="645414" y="-443"/>
                    <a:pt x="656631" y="28"/>
                  </a:cubicBezTo>
                  <a:cubicBezTo>
                    <a:pt x="667953" y="500"/>
                    <a:pt x="676130" y="6843"/>
                    <a:pt x="677283" y="17640"/>
                  </a:cubicBezTo>
                  <a:cubicBezTo>
                    <a:pt x="678803" y="32212"/>
                    <a:pt x="677650" y="46993"/>
                    <a:pt x="677650" y="65390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3AE62B9C-6986-CA4A-00C7-C36C1AA05289}"/>
                </a:ext>
              </a:extLst>
            </p:cNvPr>
            <p:cNvSpPr/>
            <p:nvPr/>
          </p:nvSpPr>
          <p:spPr>
            <a:xfrm>
              <a:off x="10660746" y="5765960"/>
              <a:ext cx="43200" cy="47391"/>
            </a:xfrm>
            <a:custGeom>
              <a:avLst/>
              <a:gdLst>
                <a:gd name="csX0" fmla="*/ 43167 w 43200"/>
                <a:gd name="csY0" fmla="*/ 23378 h 47391"/>
                <a:gd name="csX1" fmla="*/ 22253 w 43200"/>
                <a:gd name="csY1" fmla="*/ 47384 h 47391"/>
                <a:gd name="csX2" fmla="*/ 29 w 43200"/>
                <a:gd name="csY2" fmla="*/ 24321 h 47391"/>
                <a:gd name="csX3" fmla="*/ 20680 w 43200"/>
                <a:gd name="csY3" fmla="*/ 1 h 47391"/>
                <a:gd name="csX4" fmla="*/ 43167 w 43200"/>
                <a:gd name="csY4" fmla="*/ 23325 h 473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200" h="47391">
                  <a:moveTo>
                    <a:pt x="43167" y="23378"/>
                  </a:moveTo>
                  <a:cubicBezTo>
                    <a:pt x="43848" y="35905"/>
                    <a:pt x="34151" y="47070"/>
                    <a:pt x="22253" y="47384"/>
                  </a:cubicBezTo>
                  <a:cubicBezTo>
                    <a:pt x="10407" y="47699"/>
                    <a:pt x="710" y="37635"/>
                    <a:pt x="29" y="24321"/>
                  </a:cubicBezTo>
                  <a:cubicBezTo>
                    <a:pt x="-600" y="11584"/>
                    <a:pt x="9149" y="105"/>
                    <a:pt x="20680" y="1"/>
                  </a:cubicBezTo>
                  <a:cubicBezTo>
                    <a:pt x="31950" y="-104"/>
                    <a:pt x="42485" y="10851"/>
                    <a:pt x="43167" y="23325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9297227E-7D7D-9EC8-562A-0FC9743A4E0F}"/>
                </a:ext>
              </a:extLst>
            </p:cNvPr>
            <p:cNvSpPr/>
            <p:nvPr/>
          </p:nvSpPr>
          <p:spPr>
            <a:xfrm>
              <a:off x="11442666" y="4650953"/>
              <a:ext cx="44646" cy="42202"/>
            </a:xfrm>
            <a:custGeom>
              <a:avLst/>
              <a:gdLst>
                <a:gd name="csX0" fmla="*/ 44647 w 44646"/>
                <a:gd name="csY0" fmla="*/ 23300 h 42202"/>
                <a:gd name="csX1" fmla="*/ 22318 w 44646"/>
                <a:gd name="csY1" fmla="*/ 42169 h 42202"/>
                <a:gd name="csX2" fmla="*/ 42 w 44646"/>
                <a:gd name="csY2" fmla="*/ 19106 h 42202"/>
                <a:gd name="csX3" fmla="*/ 22475 w 44646"/>
                <a:gd name="csY3" fmla="*/ 27 h 42202"/>
                <a:gd name="csX4" fmla="*/ 44595 w 44646"/>
                <a:gd name="csY4" fmla="*/ 23300 h 422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646" h="42202">
                  <a:moveTo>
                    <a:pt x="44647" y="23300"/>
                  </a:moveTo>
                  <a:cubicBezTo>
                    <a:pt x="44018" y="34412"/>
                    <a:pt x="34112" y="42798"/>
                    <a:pt x="22318" y="42169"/>
                  </a:cubicBezTo>
                  <a:cubicBezTo>
                    <a:pt x="9738" y="41488"/>
                    <a:pt x="-745" y="30638"/>
                    <a:pt x="42" y="19106"/>
                  </a:cubicBezTo>
                  <a:cubicBezTo>
                    <a:pt x="775" y="8152"/>
                    <a:pt x="11049" y="-549"/>
                    <a:pt x="22475" y="27"/>
                  </a:cubicBezTo>
                  <a:cubicBezTo>
                    <a:pt x="34688" y="656"/>
                    <a:pt x="45276" y="11768"/>
                    <a:pt x="44595" y="23300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85241D05-D157-BEFF-1FF9-6C6E731B6584}"/>
                </a:ext>
              </a:extLst>
            </p:cNvPr>
            <p:cNvSpPr/>
            <p:nvPr/>
          </p:nvSpPr>
          <p:spPr>
            <a:xfrm>
              <a:off x="10748720" y="5724138"/>
              <a:ext cx="41962" cy="41776"/>
            </a:xfrm>
            <a:custGeom>
              <a:avLst/>
              <a:gdLst>
                <a:gd name="csX0" fmla="*/ 23647 w 41962"/>
                <a:gd name="csY0" fmla="*/ 47 h 41776"/>
                <a:gd name="csX1" fmla="*/ 41887 w 41962"/>
                <a:gd name="csY1" fmla="*/ 22219 h 41776"/>
                <a:gd name="csX2" fmla="*/ 20450 w 41962"/>
                <a:gd name="csY2" fmla="*/ 41770 h 41776"/>
                <a:gd name="csX3" fmla="*/ 7 w 41962"/>
                <a:gd name="csY3" fmla="*/ 21171 h 41776"/>
                <a:gd name="csX4" fmla="*/ 23647 w 41962"/>
                <a:gd name="csY4" fmla="*/ 47 h 417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1962" h="41776">
                  <a:moveTo>
                    <a:pt x="23647" y="47"/>
                  </a:moveTo>
                  <a:cubicBezTo>
                    <a:pt x="34759" y="886"/>
                    <a:pt x="42831" y="10635"/>
                    <a:pt x="41887" y="22219"/>
                  </a:cubicBezTo>
                  <a:cubicBezTo>
                    <a:pt x="40944" y="33698"/>
                    <a:pt x="31876" y="42032"/>
                    <a:pt x="20450" y="41770"/>
                  </a:cubicBezTo>
                  <a:cubicBezTo>
                    <a:pt x="9442" y="41508"/>
                    <a:pt x="-307" y="31706"/>
                    <a:pt x="7" y="21171"/>
                  </a:cubicBezTo>
                  <a:cubicBezTo>
                    <a:pt x="322" y="9639"/>
                    <a:pt x="12010" y="-791"/>
                    <a:pt x="23647" y="47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92C4AAC2-C8AC-F452-0001-FC770938A689}"/>
                </a:ext>
              </a:extLst>
            </p:cNvPr>
            <p:cNvSpPr/>
            <p:nvPr/>
          </p:nvSpPr>
          <p:spPr>
            <a:xfrm>
              <a:off x="8493959" y="4088087"/>
              <a:ext cx="148845" cy="149387"/>
            </a:xfrm>
            <a:custGeom>
              <a:avLst/>
              <a:gdLst>
                <a:gd name="csX0" fmla="*/ 73712 w 148845"/>
                <a:gd name="csY0" fmla="*/ 149388 h 149387"/>
                <a:gd name="csX1" fmla="*/ 16 w 148845"/>
                <a:gd name="csY1" fmla="*/ 72966 h 149387"/>
                <a:gd name="csX2" fmla="*/ 74445 w 148845"/>
                <a:gd name="csY2" fmla="*/ 4 h 149387"/>
                <a:gd name="csX3" fmla="*/ 148823 w 148845"/>
                <a:gd name="csY3" fmla="*/ 76792 h 149387"/>
                <a:gd name="csX4" fmla="*/ 73712 w 148845"/>
                <a:gd name="csY4" fmla="*/ 149335 h 149387"/>
                <a:gd name="csX5" fmla="*/ 74760 w 148845"/>
                <a:gd name="csY5" fmla="*/ 47807 h 149387"/>
                <a:gd name="csX6" fmla="*/ 47661 w 148845"/>
                <a:gd name="csY6" fmla="*/ 73490 h 149387"/>
                <a:gd name="csX7" fmla="*/ 71877 w 148845"/>
                <a:gd name="csY7" fmla="*/ 101166 h 149387"/>
                <a:gd name="csX8" fmla="*/ 100915 w 148845"/>
                <a:gd name="csY8" fmla="*/ 74801 h 149387"/>
                <a:gd name="csX9" fmla="*/ 74812 w 148845"/>
                <a:gd name="csY9" fmla="*/ 47807 h 14938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148845" h="149387">
                  <a:moveTo>
                    <a:pt x="73712" y="149388"/>
                  </a:moveTo>
                  <a:cubicBezTo>
                    <a:pt x="32094" y="149126"/>
                    <a:pt x="-823" y="114951"/>
                    <a:pt x="16" y="72966"/>
                  </a:cubicBezTo>
                  <a:cubicBezTo>
                    <a:pt x="802" y="32816"/>
                    <a:pt x="34715" y="-415"/>
                    <a:pt x="74445" y="4"/>
                  </a:cubicBezTo>
                  <a:cubicBezTo>
                    <a:pt x="114963" y="423"/>
                    <a:pt x="149871" y="36485"/>
                    <a:pt x="148823" y="76792"/>
                  </a:cubicBezTo>
                  <a:cubicBezTo>
                    <a:pt x="147775" y="116628"/>
                    <a:pt x="113652" y="149598"/>
                    <a:pt x="73712" y="149335"/>
                  </a:cubicBezTo>
                  <a:close/>
                  <a:moveTo>
                    <a:pt x="74760" y="47807"/>
                  </a:moveTo>
                  <a:cubicBezTo>
                    <a:pt x="60713" y="47440"/>
                    <a:pt x="48500" y="58971"/>
                    <a:pt x="47661" y="73490"/>
                  </a:cubicBezTo>
                  <a:cubicBezTo>
                    <a:pt x="46770" y="88691"/>
                    <a:pt x="56834" y="100170"/>
                    <a:pt x="71877" y="101166"/>
                  </a:cubicBezTo>
                  <a:cubicBezTo>
                    <a:pt x="87969" y="102266"/>
                    <a:pt x="100968" y="90420"/>
                    <a:pt x="100915" y="74801"/>
                  </a:cubicBezTo>
                  <a:cubicBezTo>
                    <a:pt x="100863" y="60858"/>
                    <a:pt x="88598" y="48174"/>
                    <a:pt x="74812" y="47807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0F39B1D5-2D2E-74A0-C074-43E867B76960}"/>
                </a:ext>
              </a:extLst>
            </p:cNvPr>
            <p:cNvSpPr/>
            <p:nvPr/>
          </p:nvSpPr>
          <p:spPr>
            <a:xfrm>
              <a:off x="7815457" y="4348690"/>
              <a:ext cx="43892" cy="48390"/>
            </a:xfrm>
            <a:custGeom>
              <a:avLst/>
              <a:gdLst>
                <a:gd name="csX0" fmla="*/ 21019 w 43892"/>
                <a:gd name="csY0" fmla="*/ 48337 h 48390"/>
                <a:gd name="csX1" fmla="*/ 0 w 43892"/>
                <a:gd name="csY1" fmla="*/ 24541 h 48390"/>
                <a:gd name="csX2" fmla="*/ 20652 w 43892"/>
                <a:gd name="csY2" fmla="*/ 10 h 48390"/>
                <a:gd name="csX3" fmla="*/ 43872 w 43892"/>
                <a:gd name="csY3" fmla="*/ 25694 h 48390"/>
                <a:gd name="csX4" fmla="*/ 21019 w 43892"/>
                <a:gd name="csY4" fmla="*/ 48390 h 483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3892" h="48390">
                  <a:moveTo>
                    <a:pt x="21019" y="48337"/>
                  </a:moveTo>
                  <a:cubicBezTo>
                    <a:pt x="8806" y="48232"/>
                    <a:pt x="-52" y="38169"/>
                    <a:pt x="0" y="24541"/>
                  </a:cubicBezTo>
                  <a:cubicBezTo>
                    <a:pt x="53" y="11122"/>
                    <a:pt x="9120" y="377"/>
                    <a:pt x="20652" y="10"/>
                  </a:cubicBezTo>
                  <a:cubicBezTo>
                    <a:pt x="33074" y="-409"/>
                    <a:pt x="44448" y="12171"/>
                    <a:pt x="43872" y="25694"/>
                  </a:cubicBezTo>
                  <a:cubicBezTo>
                    <a:pt x="43348" y="38011"/>
                    <a:pt x="32812" y="48494"/>
                    <a:pt x="21019" y="48390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D61C7FD6-9DD9-7C6D-40E9-0F5153132E5B}"/>
                </a:ext>
              </a:extLst>
            </p:cNvPr>
            <p:cNvSpPr/>
            <p:nvPr/>
          </p:nvSpPr>
          <p:spPr>
            <a:xfrm>
              <a:off x="7877349" y="4288040"/>
              <a:ext cx="44735" cy="42900"/>
            </a:xfrm>
            <a:custGeom>
              <a:avLst/>
              <a:gdLst>
                <a:gd name="csX0" fmla="*/ 24699 w 44735"/>
                <a:gd name="csY0" fmla="*/ 42891 h 42900"/>
                <a:gd name="csX1" fmla="*/ 11 w 44735"/>
                <a:gd name="csY1" fmla="*/ 19304 h 42900"/>
                <a:gd name="csX2" fmla="*/ 21397 w 44735"/>
                <a:gd name="csY2" fmla="*/ 16 h 42900"/>
                <a:gd name="csX3" fmla="*/ 44721 w 44735"/>
                <a:gd name="csY3" fmla="*/ 22082 h 42900"/>
                <a:gd name="csX4" fmla="*/ 24699 w 44735"/>
                <a:gd name="csY4" fmla="*/ 42891 h 429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44735" h="42900">
                  <a:moveTo>
                    <a:pt x="24699" y="42891"/>
                  </a:moveTo>
                  <a:cubicBezTo>
                    <a:pt x="11071" y="43258"/>
                    <a:pt x="-408" y="32251"/>
                    <a:pt x="11" y="19304"/>
                  </a:cubicBezTo>
                  <a:cubicBezTo>
                    <a:pt x="378" y="7668"/>
                    <a:pt x="9289" y="-404"/>
                    <a:pt x="21397" y="16"/>
                  </a:cubicBezTo>
                  <a:cubicBezTo>
                    <a:pt x="33871" y="435"/>
                    <a:pt x="44355" y="10341"/>
                    <a:pt x="44721" y="22082"/>
                  </a:cubicBezTo>
                  <a:cubicBezTo>
                    <a:pt x="45141" y="33561"/>
                    <a:pt x="36440" y="42629"/>
                    <a:pt x="24699" y="42891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107EB14F-142F-A199-C781-75889C9B38C1}"/>
                </a:ext>
              </a:extLst>
            </p:cNvPr>
            <p:cNvSpPr/>
            <p:nvPr/>
          </p:nvSpPr>
          <p:spPr>
            <a:xfrm>
              <a:off x="9459559" y="3365593"/>
              <a:ext cx="183682" cy="230410"/>
            </a:xfrm>
            <a:custGeom>
              <a:avLst/>
              <a:gdLst>
                <a:gd name="csX0" fmla="*/ 67208 w 183682"/>
                <a:gd name="csY0" fmla="*/ 52315 h 230410"/>
                <a:gd name="csX1" fmla="*/ 25276 w 183682"/>
                <a:gd name="csY1" fmla="*/ 46811 h 230410"/>
                <a:gd name="csX2" fmla="*/ 273 w 183682"/>
                <a:gd name="csY2" fmla="*/ 20184 h 230410"/>
                <a:gd name="csX3" fmla="*/ 28683 w 183682"/>
                <a:gd name="csY3" fmla="*/ 109 h 230410"/>
                <a:gd name="csX4" fmla="*/ 158358 w 183682"/>
                <a:gd name="csY4" fmla="*/ 12008 h 230410"/>
                <a:gd name="csX5" fmla="*/ 183675 w 183682"/>
                <a:gd name="csY5" fmla="*/ 36381 h 230410"/>
                <a:gd name="csX6" fmla="*/ 153851 w 183682"/>
                <a:gd name="csY6" fmla="*/ 58185 h 230410"/>
                <a:gd name="csX7" fmla="*/ 136082 w 183682"/>
                <a:gd name="csY7" fmla="*/ 57557 h 230410"/>
                <a:gd name="csX8" fmla="*/ 116583 w 183682"/>
                <a:gd name="csY8" fmla="*/ 57557 h 230410"/>
                <a:gd name="csX9" fmla="*/ 102326 w 183682"/>
                <a:gd name="csY9" fmla="*/ 181991 h 230410"/>
                <a:gd name="csX10" fmla="*/ 100020 w 183682"/>
                <a:gd name="csY10" fmla="*/ 202590 h 230410"/>
                <a:gd name="csX11" fmla="*/ 72082 w 183682"/>
                <a:gd name="csY11" fmla="*/ 230056 h 230410"/>
                <a:gd name="csX12" fmla="*/ 53370 w 183682"/>
                <a:gd name="csY12" fmla="*/ 198187 h 230410"/>
                <a:gd name="csX13" fmla="*/ 56463 w 183682"/>
                <a:gd name="csY13" fmla="*/ 162807 h 230410"/>
                <a:gd name="csX14" fmla="*/ 65478 w 183682"/>
                <a:gd name="csY14" fmla="*/ 86385 h 230410"/>
                <a:gd name="csX15" fmla="*/ 67155 w 183682"/>
                <a:gd name="csY15" fmla="*/ 52367 h 2304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</a:cxnLst>
              <a:rect l="l" t="t" r="r" b="b"/>
              <a:pathLst>
                <a:path w="183682" h="230410">
                  <a:moveTo>
                    <a:pt x="67208" y="52315"/>
                  </a:moveTo>
                  <a:cubicBezTo>
                    <a:pt x="52165" y="50376"/>
                    <a:pt x="38641" y="49065"/>
                    <a:pt x="25276" y="46811"/>
                  </a:cubicBezTo>
                  <a:cubicBezTo>
                    <a:pt x="6721" y="43666"/>
                    <a:pt x="-1666" y="34336"/>
                    <a:pt x="273" y="20184"/>
                  </a:cubicBezTo>
                  <a:cubicBezTo>
                    <a:pt x="2003" y="7814"/>
                    <a:pt x="12644" y="-1096"/>
                    <a:pt x="28683" y="109"/>
                  </a:cubicBezTo>
                  <a:cubicBezTo>
                    <a:pt x="71978" y="3307"/>
                    <a:pt x="115221" y="7185"/>
                    <a:pt x="158358" y="12008"/>
                  </a:cubicBezTo>
                  <a:cubicBezTo>
                    <a:pt x="174607" y="13842"/>
                    <a:pt x="183990" y="24640"/>
                    <a:pt x="183675" y="36381"/>
                  </a:cubicBezTo>
                  <a:cubicBezTo>
                    <a:pt x="183308" y="49747"/>
                    <a:pt x="172615" y="57661"/>
                    <a:pt x="153851" y="58185"/>
                  </a:cubicBezTo>
                  <a:cubicBezTo>
                    <a:pt x="147928" y="58343"/>
                    <a:pt x="142005" y="57714"/>
                    <a:pt x="136082" y="57557"/>
                  </a:cubicBezTo>
                  <a:cubicBezTo>
                    <a:pt x="130368" y="57452"/>
                    <a:pt x="124603" y="57557"/>
                    <a:pt x="116583" y="57557"/>
                  </a:cubicBezTo>
                  <a:cubicBezTo>
                    <a:pt x="111708" y="100118"/>
                    <a:pt x="106991" y="141054"/>
                    <a:pt x="102326" y="181991"/>
                  </a:cubicBezTo>
                  <a:cubicBezTo>
                    <a:pt x="101540" y="188857"/>
                    <a:pt x="101330" y="195828"/>
                    <a:pt x="100020" y="202590"/>
                  </a:cubicBezTo>
                  <a:cubicBezTo>
                    <a:pt x="95984" y="223451"/>
                    <a:pt x="86707" y="232362"/>
                    <a:pt x="72082" y="230056"/>
                  </a:cubicBezTo>
                  <a:cubicBezTo>
                    <a:pt x="58612" y="227959"/>
                    <a:pt x="52479" y="217895"/>
                    <a:pt x="53370" y="198187"/>
                  </a:cubicBezTo>
                  <a:cubicBezTo>
                    <a:pt x="53894" y="186394"/>
                    <a:pt x="55152" y="174548"/>
                    <a:pt x="56463" y="162807"/>
                  </a:cubicBezTo>
                  <a:cubicBezTo>
                    <a:pt x="59346" y="137333"/>
                    <a:pt x="62753" y="111911"/>
                    <a:pt x="65478" y="86385"/>
                  </a:cubicBezTo>
                  <a:cubicBezTo>
                    <a:pt x="66631" y="75797"/>
                    <a:pt x="66579" y="65104"/>
                    <a:pt x="67155" y="52367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26DDAC53-498A-0238-C942-9E4368FD8B36}"/>
                </a:ext>
              </a:extLst>
            </p:cNvPr>
            <p:cNvSpPr/>
            <p:nvPr/>
          </p:nvSpPr>
          <p:spPr>
            <a:xfrm>
              <a:off x="10102183" y="2831989"/>
              <a:ext cx="57821" cy="61608"/>
            </a:xfrm>
            <a:custGeom>
              <a:avLst/>
              <a:gdLst>
                <a:gd name="csX0" fmla="*/ 57815 w 57821"/>
                <a:gd name="csY0" fmla="*/ 30577 h 61608"/>
                <a:gd name="csX1" fmla="*/ 27886 w 57821"/>
                <a:gd name="csY1" fmla="*/ 61607 h 61608"/>
                <a:gd name="csX2" fmla="*/ 1 w 57821"/>
                <a:gd name="csY2" fmla="*/ 32831 h 61608"/>
                <a:gd name="csX3" fmla="*/ 28305 w 57821"/>
                <a:gd name="csY3" fmla="*/ 19 h 61608"/>
                <a:gd name="csX4" fmla="*/ 57815 w 57821"/>
                <a:gd name="csY4" fmla="*/ 30577 h 616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7821" h="61608">
                  <a:moveTo>
                    <a:pt x="57815" y="30577"/>
                  </a:moveTo>
                  <a:cubicBezTo>
                    <a:pt x="57448" y="46512"/>
                    <a:pt x="43033" y="61502"/>
                    <a:pt x="27886" y="61607"/>
                  </a:cubicBezTo>
                  <a:cubicBezTo>
                    <a:pt x="13471" y="61764"/>
                    <a:pt x="105" y="47927"/>
                    <a:pt x="1" y="32831"/>
                  </a:cubicBezTo>
                  <a:cubicBezTo>
                    <a:pt x="-104" y="17159"/>
                    <a:pt x="14205" y="543"/>
                    <a:pt x="28305" y="19"/>
                  </a:cubicBezTo>
                  <a:cubicBezTo>
                    <a:pt x="43715" y="-610"/>
                    <a:pt x="58182" y="14381"/>
                    <a:pt x="57815" y="30577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03A3576E-10E8-7314-F2BE-28E3C15A5B63}"/>
                </a:ext>
              </a:extLst>
            </p:cNvPr>
            <p:cNvSpPr/>
            <p:nvPr/>
          </p:nvSpPr>
          <p:spPr>
            <a:xfrm>
              <a:off x="9903947" y="2783187"/>
              <a:ext cx="56403" cy="55378"/>
            </a:xfrm>
            <a:custGeom>
              <a:avLst/>
              <a:gdLst>
                <a:gd name="csX0" fmla="*/ 30193 w 56403"/>
                <a:gd name="csY0" fmla="*/ 22 h 55378"/>
                <a:gd name="csX1" fmla="*/ 56400 w 56403"/>
                <a:gd name="csY1" fmla="*/ 25916 h 55378"/>
                <a:gd name="csX2" fmla="*/ 25790 w 56403"/>
                <a:gd name="csY2" fmla="*/ 55373 h 55378"/>
                <a:gd name="csX3" fmla="*/ 1 w 56403"/>
                <a:gd name="csY3" fmla="*/ 28956 h 55378"/>
                <a:gd name="csX4" fmla="*/ 30193 w 56403"/>
                <a:gd name="csY4" fmla="*/ 22 h 5537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56403" h="55378">
                  <a:moveTo>
                    <a:pt x="30193" y="22"/>
                  </a:moveTo>
                  <a:cubicBezTo>
                    <a:pt x="45707" y="599"/>
                    <a:pt x="56610" y="11344"/>
                    <a:pt x="56400" y="25916"/>
                  </a:cubicBezTo>
                  <a:cubicBezTo>
                    <a:pt x="56191" y="41955"/>
                    <a:pt x="41881" y="55688"/>
                    <a:pt x="25790" y="55373"/>
                  </a:cubicBezTo>
                  <a:cubicBezTo>
                    <a:pt x="10904" y="55059"/>
                    <a:pt x="158" y="44051"/>
                    <a:pt x="1" y="28956"/>
                  </a:cubicBezTo>
                  <a:cubicBezTo>
                    <a:pt x="-156" y="12026"/>
                    <a:pt x="13000" y="-607"/>
                    <a:pt x="30193" y="22"/>
                  </a:cubicBezTo>
                  <a:close/>
                </a:path>
              </a:pathLst>
            </a:custGeom>
            <a:grpFill/>
            <a:ln w="5235" cap="flat">
              <a:noFill/>
              <a:prstDash val="solid"/>
              <a:miter/>
            </a:ln>
          </p:spPr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7D5EA4D9-4DC2-29B1-BE64-77BBBF1D5443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63418B6B-D4EF-FBAB-F449-4F6EBB5A257D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06E4CC66-D495-E07F-E1D3-56C34FC726AE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86B8FBBB-6B03-25CC-6AA0-47756C8B5420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702E25B-3845-944A-C09D-C01E427FAB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54556210"/>
      </p:ext>
    </p:extLst>
  </p:cSld>
  <p:clrMapOvr>
    <a:masterClrMapping/>
  </p:clrMapOvr>
  <p:hf sldNum="0" hdr="0" ftr="0" dt="0"/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0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2F66FC8-9C4D-9368-50DA-B65381D4FF5A}"/>
              </a:ext>
            </a:extLst>
          </p:cNvPr>
          <p:cNvGrpSpPr/>
          <p:nvPr userDrawn="1"/>
        </p:nvGrpSpPr>
        <p:grpSpPr>
          <a:xfrm>
            <a:off x="7513495" y="1627161"/>
            <a:ext cx="3676993" cy="4816216"/>
            <a:chOff x="7513495" y="1627161"/>
            <a:chExt cx="3676993" cy="4816216"/>
          </a:xfrm>
          <a:solidFill>
            <a:schemeClr val="tx1"/>
          </a:solidFill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D995AD0-9BEC-3FA7-FD0A-352DA374431D}"/>
                </a:ext>
              </a:extLst>
            </p:cNvPr>
            <p:cNvSpPr/>
            <p:nvPr/>
          </p:nvSpPr>
          <p:spPr>
            <a:xfrm>
              <a:off x="10139502" y="2897338"/>
              <a:ext cx="43439" cy="43439"/>
            </a:xfrm>
            <a:prstGeom prst="ellipse">
              <a:avLst/>
            </a:prstGeom>
            <a:grpFill/>
            <a:ln w="5193" cap="flat">
              <a:noFill/>
              <a:prstDash val="solid"/>
              <a:miter/>
            </a:ln>
          </p:spPr>
        </p:sp>
        <p:grpSp>
          <p:nvGrpSpPr>
            <p:cNvPr id="11" name="Graphic 7">
              <a:extLst>
                <a:ext uri="{FF2B5EF4-FFF2-40B4-BE49-F238E27FC236}">
                  <a16:creationId xmlns:a16="http://schemas.microsoft.com/office/drawing/2014/main" id="{AAD94BE0-BC7C-0BC8-3E66-34D9C8C4504F}"/>
                </a:ext>
              </a:extLst>
            </p:cNvPr>
            <p:cNvGrpSpPr/>
            <p:nvPr/>
          </p:nvGrpSpPr>
          <p:grpSpPr>
            <a:xfrm>
              <a:off x="7513495" y="1627161"/>
              <a:ext cx="3676993" cy="4816216"/>
              <a:chOff x="7513495" y="1627161"/>
              <a:chExt cx="3676993" cy="4816216"/>
            </a:xfrm>
            <a:grpFill/>
          </p:grpSpPr>
          <p:grpSp>
            <p:nvGrpSpPr>
              <p:cNvPr id="21" name="Graphic 7">
                <a:extLst>
                  <a:ext uri="{FF2B5EF4-FFF2-40B4-BE49-F238E27FC236}">
                    <a16:creationId xmlns:a16="http://schemas.microsoft.com/office/drawing/2014/main" id="{02D56373-041D-CABC-9080-C8EC0D17AED5}"/>
                  </a:ext>
                </a:extLst>
              </p:cNvPr>
              <p:cNvGrpSpPr/>
              <p:nvPr/>
            </p:nvGrpSpPr>
            <p:grpSpPr>
              <a:xfrm>
                <a:off x="7513495" y="1627161"/>
                <a:ext cx="3676993" cy="4816216"/>
                <a:chOff x="7513495" y="1627161"/>
                <a:chExt cx="3676993" cy="4816216"/>
              </a:xfrm>
              <a:grpFill/>
            </p:grpSpPr>
            <p:sp>
              <p:nvSpPr>
                <p:cNvPr id="23" name="Free-form: Shape 22">
                  <a:extLst>
                    <a:ext uri="{FF2B5EF4-FFF2-40B4-BE49-F238E27FC236}">
                      <a16:creationId xmlns:a16="http://schemas.microsoft.com/office/drawing/2014/main" id="{6FBE64BC-1F3C-C6AA-93B7-A3D560EFB53C}"/>
                    </a:ext>
                  </a:extLst>
                </p:cNvPr>
                <p:cNvSpPr/>
                <p:nvPr/>
              </p:nvSpPr>
              <p:spPr>
                <a:xfrm>
                  <a:off x="7961858" y="1627161"/>
                  <a:ext cx="3228630" cy="3984266"/>
                </a:xfrm>
                <a:custGeom>
                  <a:avLst/>
                  <a:gdLst>
                    <a:gd name="csX0" fmla="*/ 1549590 w 3228630"/>
                    <a:gd name="csY0" fmla="*/ 3287310 h 3984266"/>
                    <a:gd name="csX1" fmla="*/ 1534054 w 3228630"/>
                    <a:gd name="csY1" fmla="*/ 3315628 h 3984266"/>
                    <a:gd name="csX2" fmla="*/ 1290979 w 3228630"/>
                    <a:gd name="csY2" fmla="*/ 3775589 h 3984266"/>
                    <a:gd name="csX3" fmla="*/ 1276950 w 3228630"/>
                    <a:gd name="csY3" fmla="*/ 3797153 h 3984266"/>
                    <a:gd name="csX4" fmla="*/ 1250346 w 3228630"/>
                    <a:gd name="csY4" fmla="*/ 3788527 h 3984266"/>
                    <a:gd name="csX5" fmla="*/ 1250346 w 3228630"/>
                    <a:gd name="csY5" fmla="*/ 3767846 h 3984266"/>
                    <a:gd name="csX6" fmla="*/ 1276794 w 3228630"/>
                    <a:gd name="csY6" fmla="*/ 3558910 h 3984266"/>
                    <a:gd name="csX7" fmla="*/ 1281107 w 3228630"/>
                    <a:gd name="csY7" fmla="*/ 3262784 h 3984266"/>
                    <a:gd name="csX8" fmla="*/ 1266766 w 3228630"/>
                    <a:gd name="csY8" fmla="*/ 3237167 h 3984266"/>
                    <a:gd name="csX9" fmla="*/ 1207582 w 3228630"/>
                    <a:gd name="csY9" fmla="*/ 3197105 h 3984266"/>
                    <a:gd name="csX10" fmla="*/ 1205451 w 3228630"/>
                    <a:gd name="csY10" fmla="*/ 3224644 h 3984266"/>
                    <a:gd name="csX11" fmla="*/ 1203997 w 3228630"/>
                    <a:gd name="csY11" fmla="*/ 3300092 h 3984266"/>
                    <a:gd name="csX12" fmla="*/ 1175262 w 3228630"/>
                    <a:gd name="csY12" fmla="*/ 3315472 h 3984266"/>
                    <a:gd name="csX13" fmla="*/ 1164298 w 3228630"/>
                    <a:gd name="csY13" fmla="*/ 3308510 h 3984266"/>
                    <a:gd name="csX14" fmla="*/ 816003 w 3228630"/>
                    <a:gd name="csY14" fmla="*/ 3080504 h 3984266"/>
                    <a:gd name="csX15" fmla="*/ 803012 w 3228630"/>
                    <a:gd name="csY15" fmla="*/ 3071878 h 3984266"/>
                    <a:gd name="csX16" fmla="*/ 805714 w 3228630"/>
                    <a:gd name="csY16" fmla="*/ 3032960 h 3984266"/>
                    <a:gd name="csX17" fmla="*/ 876122 w 3228630"/>
                    <a:gd name="csY17" fmla="*/ 2999445 h 3984266"/>
                    <a:gd name="csX18" fmla="*/ 901635 w 3228630"/>
                    <a:gd name="csY18" fmla="*/ 2986247 h 3984266"/>
                    <a:gd name="csX19" fmla="*/ 823537 w 3228630"/>
                    <a:gd name="csY19" fmla="*/ 2931272 h 3984266"/>
                    <a:gd name="csX20" fmla="*/ 804000 w 3228630"/>
                    <a:gd name="csY20" fmla="*/ 2932830 h 3984266"/>
                    <a:gd name="csX21" fmla="*/ 621356 w 3228630"/>
                    <a:gd name="csY21" fmla="*/ 3000432 h 3984266"/>
                    <a:gd name="csX22" fmla="*/ 348300 w 3228630"/>
                    <a:gd name="csY22" fmla="*/ 3128412 h 3984266"/>
                    <a:gd name="csX23" fmla="*/ 314837 w 3228630"/>
                    <a:gd name="csY23" fmla="*/ 3142494 h 3984266"/>
                    <a:gd name="csX24" fmla="*/ 277581 w 3228630"/>
                    <a:gd name="csY24" fmla="*/ 3135219 h 3984266"/>
                    <a:gd name="csX25" fmla="*/ 288181 w 3228630"/>
                    <a:gd name="csY25" fmla="*/ 3101237 h 3984266"/>
                    <a:gd name="csX26" fmla="*/ 578904 w 3228630"/>
                    <a:gd name="csY26" fmla="*/ 2788690 h 3984266"/>
                    <a:gd name="csX27" fmla="*/ 601455 w 3228630"/>
                    <a:gd name="csY27" fmla="*/ 2763177 h 3984266"/>
                    <a:gd name="csX28" fmla="*/ 476332 w 3228630"/>
                    <a:gd name="csY28" fmla="*/ 2791028 h 3984266"/>
                    <a:gd name="csX29" fmla="*/ 94989 w 3228630"/>
                    <a:gd name="csY29" fmla="*/ 2883987 h 3984266"/>
                    <a:gd name="csX30" fmla="*/ 36689 w 3228630"/>
                    <a:gd name="csY30" fmla="*/ 2897237 h 3984266"/>
                    <a:gd name="csX31" fmla="*/ 18762 w 3228630"/>
                    <a:gd name="csY31" fmla="*/ 2898744 h 3984266"/>
                    <a:gd name="csX32" fmla="*/ 4733 w 3228630"/>
                    <a:gd name="csY32" fmla="*/ 2865904 h 3984266"/>
                    <a:gd name="csX33" fmla="*/ 15645 w 3228630"/>
                    <a:gd name="csY33" fmla="*/ 2854837 h 3984266"/>
                    <a:gd name="csX34" fmla="*/ 109643 w 3228630"/>
                    <a:gd name="csY34" fmla="*/ 2761359 h 3984266"/>
                    <a:gd name="csX35" fmla="*/ 899764 w 3228630"/>
                    <a:gd name="csY35" fmla="*/ 1900258 h 3984266"/>
                    <a:gd name="csX36" fmla="*/ 950894 w 3228630"/>
                    <a:gd name="csY36" fmla="*/ 1866795 h 3984266"/>
                    <a:gd name="csX37" fmla="*/ 1180354 w 3228630"/>
                    <a:gd name="csY37" fmla="*/ 1790880 h 3984266"/>
                    <a:gd name="csX38" fmla="*/ 1215376 w 3228630"/>
                    <a:gd name="csY38" fmla="*/ 1763133 h 3984266"/>
                    <a:gd name="csX39" fmla="*/ 2199728 w 3228630"/>
                    <a:gd name="csY39" fmla="*/ 576288 h 3984266"/>
                    <a:gd name="csX40" fmla="*/ 2805387 w 3228630"/>
                    <a:gd name="csY40" fmla="*/ 146517 h 3984266"/>
                    <a:gd name="csX41" fmla="*/ 3132327 w 3228630"/>
                    <a:gd name="csY41" fmla="*/ 6585 h 3984266"/>
                    <a:gd name="csX42" fmla="*/ 3180859 w 3228630"/>
                    <a:gd name="csY42" fmla="*/ 38 h 3984266"/>
                    <a:gd name="csX43" fmla="*/ 3227624 w 3228630"/>
                    <a:gd name="csY43" fmla="*/ 46959 h 3984266"/>
                    <a:gd name="csX44" fmla="*/ 3225857 w 3228630"/>
                    <a:gd name="csY44" fmla="*/ 202791 h 3984266"/>
                    <a:gd name="csX45" fmla="*/ 2877302 w 3228630"/>
                    <a:gd name="csY45" fmla="*/ 1518603 h 3984266"/>
                    <a:gd name="csX46" fmla="*/ 2262134 w 3228630"/>
                    <a:gd name="csY46" fmla="*/ 2501085 h 3984266"/>
                    <a:gd name="csX47" fmla="*/ 2251014 w 3228630"/>
                    <a:gd name="csY47" fmla="*/ 2536159 h 3984266"/>
                    <a:gd name="csX48" fmla="*/ 2272006 w 3228630"/>
                    <a:gd name="csY48" fmla="*/ 2737976 h 3984266"/>
                    <a:gd name="csX49" fmla="*/ 2260523 w 3228630"/>
                    <a:gd name="csY49" fmla="*/ 2792795 h 3984266"/>
                    <a:gd name="csX50" fmla="*/ 1694250 w 3228630"/>
                    <a:gd name="csY50" fmla="*/ 3928718 h 3984266"/>
                    <a:gd name="csX51" fmla="*/ 1678038 w 3228630"/>
                    <a:gd name="csY51" fmla="*/ 3964156 h 3984266"/>
                    <a:gd name="csX52" fmla="*/ 1651330 w 3228630"/>
                    <a:gd name="csY52" fmla="*/ 3983745 h 3984266"/>
                    <a:gd name="csX53" fmla="*/ 1634183 w 3228630"/>
                    <a:gd name="csY53" fmla="*/ 3957868 h 3984266"/>
                    <a:gd name="csX54" fmla="*/ 1614126 w 3228630"/>
                    <a:gd name="csY54" fmla="*/ 3743113 h 3984266"/>
                    <a:gd name="csX55" fmla="*/ 1574635 w 3228630"/>
                    <a:gd name="csY55" fmla="*/ 3423136 h 3984266"/>
                    <a:gd name="csX56" fmla="*/ 1556137 w 3228630"/>
                    <a:gd name="csY56" fmla="*/ 3315524 h 3984266"/>
                    <a:gd name="csX57" fmla="*/ 1549642 w 3228630"/>
                    <a:gd name="csY57" fmla="*/ 3287310 h 3984266"/>
                    <a:gd name="csX58" fmla="*/ 2241921 w 3228630"/>
                    <a:gd name="csY58" fmla="*/ 1909299 h 3984266"/>
                    <a:gd name="csX59" fmla="*/ 2749529 w 3228630"/>
                    <a:gd name="csY59" fmla="*/ 1404653 h 3984266"/>
                    <a:gd name="csX60" fmla="*/ 2246441 w 3228630"/>
                    <a:gd name="csY60" fmla="*/ 897979 h 3984266"/>
                    <a:gd name="csX61" fmla="*/ 1737690 w 3228630"/>
                    <a:gd name="csY61" fmla="*/ 1403977 h 3984266"/>
                    <a:gd name="csX62" fmla="*/ 2241973 w 3228630"/>
                    <a:gd name="csY62" fmla="*/ 1909299 h 3984266"/>
                    <a:gd name="csX63" fmla="*/ 383946 w 3228630"/>
                    <a:gd name="csY63" fmla="*/ 3060032 h 3984266"/>
                    <a:gd name="csX64" fmla="*/ 387427 w 3228630"/>
                    <a:gd name="csY64" fmla="*/ 3063357 h 3984266"/>
                    <a:gd name="csX65" fmla="*/ 544765 w 3228630"/>
                    <a:gd name="csY65" fmla="*/ 2988845 h 3984266"/>
                    <a:gd name="csX66" fmla="*/ 864794 w 3228630"/>
                    <a:gd name="csY66" fmla="*/ 2875050 h 3984266"/>
                    <a:gd name="csX67" fmla="*/ 1060688 w 3228630"/>
                    <a:gd name="csY67" fmla="*/ 2850264 h 3984266"/>
                    <a:gd name="csX68" fmla="*/ 1092852 w 3228630"/>
                    <a:gd name="csY68" fmla="*/ 2827349 h 3984266"/>
                    <a:gd name="csX69" fmla="*/ 1248891 w 3228630"/>
                    <a:gd name="csY69" fmla="*/ 2481755 h 3984266"/>
                    <a:gd name="csX70" fmla="*/ 1495395 w 3228630"/>
                    <a:gd name="csY70" fmla="*/ 2097139 h 3984266"/>
                    <a:gd name="csX71" fmla="*/ 1498149 w 3228630"/>
                    <a:gd name="csY71" fmla="*/ 2088357 h 3984266"/>
                    <a:gd name="csX72" fmla="*/ 1463439 w 3228630"/>
                    <a:gd name="csY72" fmla="*/ 2092722 h 3984266"/>
                    <a:gd name="csX73" fmla="*/ 1278405 w 3228630"/>
                    <a:gd name="csY73" fmla="*/ 2120989 h 3984266"/>
                    <a:gd name="csX74" fmla="*/ 1234706 w 3228630"/>
                    <a:gd name="csY74" fmla="*/ 2143644 h 3984266"/>
                    <a:gd name="csX75" fmla="*/ 593713 w 3228630"/>
                    <a:gd name="csY75" fmla="*/ 2833325 h 3984266"/>
                    <a:gd name="csX76" fmla="*/ 400573 w 3228630"/>
                    <a:gd name="csY76" fmla="*/ 3041066 h 3984266"/>
                    <a:gd name="csX77" fmla="*/ 383946 w 3228630"/>
                    <a:gd name="csY77" fmla="*/ 3060032 h 3984266"/>
                    <a:gd name="csX78" fmla="*/ 1306464 w 3228630"/>
                    <a:gd name="csY78" fmla="*/ 3647504 h 3984266"/>
                    <a:gd name="csX79" fmla="*/ 1310309 w 3228630"/>
                    <a:gd name="csY79" fmla="*/ 3649115 h 3984266"/>
                    <a:gd name="csX80" fmla="*/ 1326261 w 3228630"/>
                    <a:gd name="csY80" fmla="*/ 3620485 h 3984266"/>
                    <a:gd name="csX81" fmla="*/ 1610852 w 3228630"/>
                    <a:gd name="csY81" fmla="*/ 3082427 h 3984266"/>
                    <a:gd name="csX82" fmla="*/ 1865202 w 3228630"/>
                    <a:gd name="csY82" fmla="*/ 2604904 h 3984266"/>
                    <a:gd name="csX83" fmla="*/ 1875647 w 3228630"/>
                    <a:gd name="csY83" fmla="*/ 2568375 h 3984266"/>
                    <a:gd name="csX84" fmla="*/ 1868216 w 3228630"/>
                    <a:gd name="csY84" fmla="*/ 2399501 h 3984266"/>
                    <a:gd name="csX85" fmla="*/ 1868216 w 3228630"/>
                    <a:gd name="csY85" fmla="*/ 2374560 h 3984266"/>
                    <a:gd name="csX86" fmla="*/ 1846912 w 3228630"/>
                    <a:gd name="csY86" fmla="*/ 2391187 h 3984266"/>
                    <a:gd name="csX87" fmla="*/ 1665048 w 3228630"/>
                    <a:gd name="csY87" fmla="*/ 2615608 h 3984266"/>
                    <a:gd name="csX88" fmla="*/ 1279548 w 3228630"/>
                    <a:gd name="csY88" fmla="*/ 2973256 h 3984266"/>
                    <a:gd name="csX89" fmla="*/ 1268324 w 3228630"/>
                    <a:gd name="csY89" fmla="*/ 3003290 h 3984266"/>
                    <a:gd name="csX90" fmla="*/ 1301268 w 3228630"/>
                    <a:gd name="csY90" fmla="*/ 3123580 h 3984266"/>
                    <a:gd name="csX91" fmla="*/ 1318883 w 3228630"/>
                    <a:gd name="csY91" fmla="*/ 3558391 h 3984266"/>
                    <a:gd name="csX92" fmla="*/ 1306412 w 3228630"/>
                    <a:gd name="csY92" fmla="*/ 3647452 h 3984266"/>
                    <a:gd name="csX93" fmla="*/ 1946262 w 3228630"/>
                    <a:gd name="csY93" fmla="*/ 1865860 h 3984266"/>
                    <a:gd name="csX94" fmla="*/ 1804356 w 3228630"/>
                    <a:gd name="csY94" fmla="*/ 2073289 h 3984266"/>
                    <a:gd name="csX95" fmla="*/ 1858551 w 3228630"/>
                    <a:gd name="csY95" fmla="*/ 2110753 h 3984266"/>
                    <a:gd name="csX96" fmla="*/ 2114824 w 3228630"/>
                    <a:gd name="csY96" fmla="*/ 2258894 h 3984266"/>
                    <a:gd name="csX97" fmla="*/ 2356287 w 3228630"/>
                    <a:gd name="csY97" fmla="*/ 2317247 h 3984266"/>
                    <a:gd name="csX98" fmla="*/ 2755037 w 3228630"/>
                    <a:gd name="csY98" fmla="*/ 1678280 h 3984266"/>
                    <a:gd name="csX99" fmla="*/ 2728953 w 3228630"/>
                    <a:gd name="csY99" fmla="*/ 1661549 h 3984266"/>
                    <a:gd name="csX100" fmla="*/ 1946314 w 3228630"/>
                    <a:gd name="csY100" fmla="*/ 1865860 h 3984266"/>
                    <a:gd name="csX101" fmla="*/ 1768866 w 3228630"/>
                    <a:gd name="csY101" fmla="*/ 2048451 h 3984266"/>
                    <a:gd name="csX102" fmla="*/ 1908954 w 3228630"/>
                    <a:gd name="csY102" fmla="*/ 1838061 h 3984266"/>
                    <a:gd name="csX103" fmla="*/ 1702044 w 3228630"/>
                    <a:gd name="csY103" fmla="*/ 1486180 h 3984266"/>
                    <a:gd name="csX104" fmla="*/ 1795211 w 3228630"/>
                    <a:gd name="csY104" fmla="*/ 1087845 h 3984266"/>
                    <a:gd name="csX105" fmla="*/ 1765541 w 3228630"/>
                    <a:gd name="csY105" fmla="*/ 1071114 h 3984266"/>
                    <a:gd name="csX106" fmla="*/ 1338264 w 3228630"/>
                    <a:gd name="csY106" fmla="*/ 1640608 h 3984266"/>
                    <a:gd name="csX107" fmla="*/ 1768866 w 3228630"/>
                    <a:gd name="csY107" fmla="*/ 2048451 h 3984266"/>
                    <a:gd name="csX108" fmla="*/ 2773275 w 3228630"/>
                    <a:gd name="csY108" fmla="*/ 1639257 h 3984266"/>
                    <a:gd name="csX109" fmla="*/ 2782369 w 3228630"/>
                    <a:gd name="csY109" fmla="*/ 1623513 h 3984266"/>
                    <a:gd name="csX110" fmla="*/ 3008608 w 3228630"/>
                    <a:gd name="csY110" fmla="*/ 1065190 h 3984266"/>
                    <a:gd name="csX111" fmla="*/ 3003204 w 3228630"/>
                    <a:gd name="csY111" fmla="*/ 1028921 h 3984266"/>
                    <a:gd name="csX112" fmla="*/ 2885564 w 3228630"/>
                    <a:gd name="csY112" fmla="*/ 890912 h 3984266"/>
                    <a:gd name="csX113" fmla="*/ 2722769 w 3228630"/>
                    <a:gd name="csY113" fmla="*/ 761789 h 3984266"/>
                    <a:gd name="csX114" fmla="*/ 2703959 w 3228630"/>
                    <a:gd name="csY114" fmla="*/ 751085 h 3984266"/>
                    <a:gd name="csX115" fmla="*/ 2562781 w 3228630"/>
                    <a:gd name="csY115" fmla="*/ 953889 h 3984266"/>
                    <a:gd name="csX116" fmla="*/ 2749737 w 3228630"/>
                    <a:gd name="csY116" fmla="*/ 1620551 h 3984266"/>
                    <a:gd name="csX117" fmla="*/ 2773327 w 3228630"/>
                    <a:gd name="csY117" fmla="*/ 1639205 h 3984266"/>
                    <a:gd name="csX118" fmla="*/ 2916844 w 3228630"/>
                    <a:gd name="csY118" fmla="*/ 858073 h 3984266"/>
                    <a:gd name="csX119" fmla="*/ 2924275 w 3228630"/>
                    <a:gd name="csY119" fmla="*/ 842329 h 3984266"/>
                    <a:gd name="csX120" fmla="*/ 3029808 w 3228630"/>
                    <a:gd name="csY120" fmla="*/ 486551 h 3984266"/>
                    <a:gd name="csX121" fmla="*/ 3036407 w 3228630"/>
                    <a:gd name="csY121" fmla="*/ 464311 h 3984266"/>
                    <a:gd name="csX122" fmla="*/ 3060517 w 3228630"/>
                    <a:gd name="csY122" fmla="*/ 454439 h 3984266"/>
                    <a:gd name="csX123" fmla="*/ 3074702 w 3228630"/>
                    <a:gd name="csY123" fmla="*/ 476522 h 3984266"/>
                    <a:gd name="csX124" fmla="*/ 3071688 w 3228630"/>
                    <a:gd name="csY124" fmla="*/ 489149 h 3984266"/>
                    <a:gd name="csX125" fmla="*/ 2959972 w 3228630"/>
                    <a:gd name="csY125" fmla="*/ 864672 h 3984266"/>
                    <a:gd name="csX126" fmla="*/ 2949060 w 3228630"/>
                    <a:gd name="csY126" fmla="*/ 893407 h 3984266"/>
                    <a:gd name="csX127" fmla="*/ 2990889 w 3228630"/>
                    <a:gd name="csY127" fmla="*/ 941730 h 3984266"/>
                    <a:gd name="csX128" fmla="*/ 3029392 w 3228630"/>
                    <a:gd name="csY128" fmla="*/ 990210 h 3984266"/>
                    <a:gd name="csX129" fmla="*/ 3187198 w 3228630"/>
                    <a:gd name="csY129" fmla="*/ 57092 h 3984266"/>
                    <a:gd name="csX130" fmla="*/ 2730407 w 3228630"/>
                    <a:gd name="csY130" fmla="*/ 713101 h 3984266"/>
                    <a:gd name="csX131" fmla="*/ 2916896 w 3228630"/>
                    <a:gd name="csY131" fmla="*/ 858021 h 3984266"/>
                    <a:gd name="csX132" fmla="*/ 1817086 w 3228630"/>
                    <a:gd name="csY132" fmla="*/ 1054071 h 3984266"/>
                    <a:gd name="csX133" fmla="*/ 2527967 w 3228630"/>
                    <a:gd name="csY133" fmla="*/ 931338 h 3984266"/>
                    <a:gd name="csX134" fmla="*/ 2669821 w 3228630"/>
                    <a:gd name="csY134" fmla="*/ 727547 h 3984266"/>
                    <a:gd name="csX135" fmla="*/ 2281359 w 3228630"/>
                    <a:gd name="csY135" fmla="*/ 560180 h 3984266"/>
                    <a:gd name="csX136" fmla="*/ 1793600 w 3228630"/>
                    <a:gd name="csY136" fmla="*/ 1039054 h 3984266"/>
                    <a:gd name="csX137" fmla="*/ 1817086 w 3228630"/>
                    <a:gd name="csY137" fmla="*/ 1054071 h 3984266"/>
                    <a:gd name="csX138" fmla="*/ 1717217 w 3228630"/>
                    <a:gd name="csY138" fmla="*/ 2968424 h 3984266"/>
                    <a:gd name="csX139" fmla="*/ 1720387 w 3228630"/>
                    <a:gd name="csY139" fmla="*/ 2972009 h 3984266"/>
                    <a:gd name="csX140" fmla="*/ 1738729 w 3228630"/>
                    <a:gd name="csY140" fmla="*/ 2958135 h 3984266"/>
                    <a:gd name="csX141" fmla="*/ 2131659 w 3228630"/>
                    <a:gd name="csY141" fmla="*/ 2587081 h 3984266"/>
                    <a:gd name="csX142" fmla="*/ 2224566 w 3228630"/>
                    <a:gd name="csY142" fmla="*/ 2475053 h 3984266"/>
                    <a:gd name="csX143" fmla="*/ 2234334 w 3228630"/>
                    <a:gd name="csY143" fmla="*/ 2457282 h 3984266"/>
                    <a:gd name="csX144" fmla="*/ 1907291 w 3228630"/>
                    <a:gd name="csY144" fmla="*/ 2349203 h 3984266"/>
                    <a:gd name="csX145" fmla="*/ 1917267 w 3228630"/>
                    <a:gd name="csY145" fmla="*/ 2566192 h 3984266"/>
                    <a:gd name="csX146" fmla="*/ 1912071 w 3228630"/>
                    <a:gd name="csY146" fmla="*/ 2598408 h 3984266"/>
                    <a:gd name="csX147" fmla="*/ 1787364 w 3228630"/>
                    <a:gd name="csY147" fmla="*/ 2835247 h 3984266"/>
                    <a:gd name="csX148" fmla="*/ 1717269 w 3228630"/>
                    <a:gd name="csY148" fmla="*/ 2968476 h 3984266"/>
                    <a:gd name="csX149" fmla="*/ 985240 w 3228630"/>
                    <a:gd name="csY149" fmla="*/ 2343487 h 3984266"/>
                    <a:gd name="csX150" fmla="*/ 990904 w 3228630"/>
                    <a:gd name="csY150" fmla="*/ 2348060 h 3984266"/>
                    <a:gd name="csX151" fmla="*/ 1007168 w 3228630"/>
                    <a:gd name="csY151" fmla="*/ 2328210 h 3984266"/>
                    <a:gd name="csX152" fmla="*/ 1196202 w 3228630"/>
                    <a:gd name="csY152" fmla="*/ 2124107 h 3984266"/>
                    <a:gd name="csX153" fmla="*/ 1283445 w 3228630"/>
                    <a:gd name="csY153" fmla="*/ 2077861 h 3984266"/>
                    <a:gd name="csX154" fmla="*/ 1452787 w 3228630"/>
                    <a:gd name="csY154" fmla="*/ 2052400 h 3984266"/>
                    <a:gd name="csX155" fmla="*/ 1468583 w 3228630"/>
                    <a:gd name="csY155" fmla="*/ 2046789 h 3984266"/>
                    <a:gd name="csX156" fmla="*/ 1243539 w 3228630"/>
                    <a:gd name="csY156" fmla="*/ 1795920 h 3984266"/>
                    <a:gd name="csX157" fmla="*/ 985292 w 3228630"/>
                    <a:gd name="csY157" fmla="*/ 2343487 h 3984266"/>
                    <a:gd name="csX158" fmla="*/ 1163779 w 3228630"/>
                    <a:gd name="csY158" fmla="*/ 3270734 h 3984266"/>
                    <a:gd name="csX159" fmla="*/ 1163259 w 3228630"/>
                    <a:gd name="csY159" fmla="*/ 3177152 h 3984266"/>
                    <a:gd name="csX160" fmla="*/ 1152243 w 3228630"/>
                    <a:gd name="csY160" fmla="*/ 3158809 h 3984266"/>
                    <a:gd name="csX161" fmla="*/ 1107505 w 3228630"/>
                    <a:gd name="csY161" fmla="*/ 3127581 h 3984266"/>
                    <a:gd name="csX162" fmla="*/ 959883 w 3228630"/>
                    <a:gd name="csY162" fmla="*/ 3025789 h 3984266"/>
                    <a:gd name="csX163" fmla="*/ 934266 w 3228630"/>
                    <a:gd name="csY163" fmla="*/ 3017943 h 3984266"/>
                    <a:gd name="csX164" fmla="*/ 845465 w 3228630"/>
                    <a:gd name="csY164" fmla="*/ 3059823 h 3984266"/>
                    <a:gd name="csX165" fmla="*/ 1163779 w 3228630"/>
                    <a:gd name="csY165" fmla="*/ 3270734 h 3984266"/>
                    <a:gd name="csX166" fmla="*/ 1270039 w 3228630"/>
                    <a:gd name="csY166" fmla="*/ 3189519 h 3984266"/>
                    <a:gd name="csX167" fmla="*/ 1237200 w 3228630"/>
                    <a:gd name="csY167" fmla="*/ 3119007 h 3984266"/>
                    <a:gd name="csX168" fmla="*/ 948140 w 3228630"/>
                    <a:gd name="csY168" fmla="*/ 2915787 h 3984266"/>
                    <a:gd name="csX169" fmla="*/ 930213 w 3228630"/>
                    <a:gd name="csY169" fmla="*/ 2907785 h 3984266"/>
                    <a:gd name="csX170" fmla="*/ 882825 w 3228630"/>
                    <a:gd name="csY170" fmla="*/ 2915995 h 3984266"/>
                    <a:gd name="csX171" fmla="*/ 881889 w 3228630"/>
                    <a:gd name="csY171" fmla="*/ 2921451 h 3984266"/>
                    <a:gd name="csX172" fmla="*/ 1270039 w 3228630"/>
                    <a:gd name="csY172" fmla="*/ 3189571 h 39842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  <a:cxn ang="0">
                      <a:pos x="csX83" y="csY83"/>
                    </a:cxn>
                    <a:cxn ang="0">
                      <a:pos x="csX84" y="csY84"/>
                    </a:cxn>
                    <a:cxn ang="0">
                      <a:pos x="csX85" y="csY85"/>
                    </a:cxn>
                    <a:cxn ang="0">
                      <a:pos x="csX86" y="csY86"/>
                    </a:cxn>
                    <a:cxn ang="0">
                      <a:pos x="csX87" y="csY87"/>
                    </a:cxn>
                    <a:cxn ang="0">
                      <a:pos x="csX88" y="csY88"/>
                    </a:cxn>
                    <a:cxn ang="0">
                      <a:pos x="csX89" y="csY89"/>
                    </a:cxn>
                    <a:cxn ang="0">
                      <a:pos x="csX90" y="csY90"/>
                    </a:cxn>
                    <a:cxn ang="0">
                      <a:pos x="csX91" y="csY91"/>
                    </a:cxn>
                    <a:cxn ang="0">
                      <a:pos x="csX92" y="csY92"/>
                    </a:cxn>
                    <a:cxn ang="0">
                      <a:pos x="csX93" y="csY93"/>
                    </a:cxn>
                    <a:cxn ang="0">
                      <a:pos x="csX94" y="csY94"/>
                    </a:cxn>
                    <a:cxn ang="0">
                      <a:pos x="csX95" y="csY95"/>
                    </a:cxn>
                    <a:cxn ang="0">
                      <a:pos x="csX96" y="csY96"/>
                    </a:cxn>
                    <a:cxn ang="0">
                      <a:pos x="csX97" y="csY97"/>
                    </a:cxn>
                    <a:cxn ang="0">
                      <a:pos x="csX98" y="csY98"/>
                    </a:cxn>
                    <a:cxn ang="0">
                      <a:pos x="csX99" y="csY99"/>
                    </a:cxn>
                    <a:cxn ang="0">
                      <a:pos x="csX100" y="csY100"/>
                    </a:cxn>
                    <a:cxn ang="0">
                      <a:pos x="csX101" y="csY101"/>
                    </a:cxn>
                    <a:cxn ang="0">
                      <a:pos x="csX102" y="csY102"/>
                    </a:cxn>
                    <a:cxn ang="0">
                      <a:pos x="csX103" y="csY103"/>
                    </a:cxn>
                    <a:cxn ang="0">
                      <a:pos x="csX104" y="csY104"/>
                    </a:cxn>
                    <a:cxn ang="0">
                      <a:pos x="csX105" y="csY105"/>
                    </a:cxn>
                    <a:cxn ang="0">
                      <a:pos x="csX106" y="csY106"/>
                    </a:cxn>
                    <a:cxn ang="0">
                      <a:pos x="csX107" y="csY107"/>
                    </a:cxn>
                    <a:cxn ang="0">
                      <a:pos x="csX108" y="csY108"/>
                    </a:cxn>
                    <a:cxn ang="0">
                      <a:pos x="csX109" y="csY109"/>
                    </a:cxn>
                    <a:cxn ang="0">
                      <a:pos x="csX110" y="csY110"/>
                    </a:cxn>
                    <a:cxn ang="0">
                      <a:pos x="csX111" y="csY111"/>
                    </a:cxn>
                    <a:cxn ang="0">
                      <a:pos x="csX112" y="csY112"/>
                    </a:cxn>
                    <a:cxn ang="0">
                      <a:pos x="csX113" y="csY113"/>
                    </a:cxn>
                    <a:cxn ang="0">
                      <a:pos x="csX114" y="csY114"/>
                    </a:cxn>
                    <a:cxn ang="0">
                      <a:pos x="csX115" y="csY115"/>
                    </a:cxn>
                    <a:cxn ang="0">
                      <a:pos x="csX116" y="csY116"/>
                    </a:cxn>
                    <a:cxn ang="0">
                      <a:pos x="csX117" y="csY117"/>
                    </a:cxn>
                    <a:cxn ang="0">
                      <a:pos x="csX118" y="csY118"/>
                    </a:cxn>
                    <a:cxn ang="0">
                      <a:pos x="csX119" y="csY119"/>
                    </a:cxn>
                    <a:cxn ang="0">
                      <a:pos x="csX120" y="csY120"/>
                    </a:cxn>
                    <a:cxn ang="0">
                      <a:pos x="csX121" y="csY121"/>
                    </a:cxn>
                    <a:cxn ang="0">
                      <a:pos x="csX122" y="csY122"/>
                    </a:cxn>
                    <a:cxn ang="0">
                      <a:pos x="csX123" y="csY123"/>
                    </a:cxn>
                    <a:cxn ang="0">
                      <a:pos x="csX124" y="csY124"/>
                    </a:cxn>
                    <a:cxn ang="0">
                      <a:pos x="csX125" y="csY125"/>
                    </a:cxn>
                    <a:cxn ang="0">
                      <a:pos x="csX126" y="csY126"/>
                    </a:cxn>
                    <a:cxn ang="0">
                      <a:pos x="csX127" y="csY127"/>
                    </a:cxn>
                    <a:cxn ang="0">
                      <a:pos x="csX128" y="csY128"/>
                    </a:cxn>
                    <a:cxn ang="0">
                      <a:pos x="csX129" y="csY129"/>
                    </a:cxn>
                    <a:cxn ang="0">
                      <a:pos x="csX130" y="csY130"/>
                    </a:cxn>
                    <a:cxn ang="0">
                      <a:pos x="csX131" y="csY131"/>
                    </a:cxn>
                    <a:cxn ang="0">
                      <a:pos x="csX132" y="csY132"/>
                    </a:cxn>
                    <a:cxn ang="0">
                      <a:pos x="csX133" y="csY133"/>
                    </a:cxn>
                    <a:cxn ang="0">
                      <a:pos x="csX134" y="csY134"/>
                    </a:cxn>
                    <a:cxn ang="0">
                      <a:pos x="csX135" y="csY135"/>
                    </a:cxn>
                    <a:cxn ang="0">
                      <a:pos x="csX136" y="csY136"/>
                    </a:cxn>
                    <a:cxn ang="0">
                      <a:pos x="csX137" y="csY137"/>
                    </a:cxn>
                    <a:cxn ang="0">
                      <a:pos x="csX138" y="csY138"/>
                    </a:cxn>
                    <a:cxn ang="0">
                      <a:pos x="csX139" y="csY139"/>
                    </a:cxn>
                    <a:cxn ang="0">
                      <a:pos x="csX140" y="csY140"/>
                    </a:cxn>
                    <a:cxn ang="0">
                      <a:pos x="csX141" y="csY141"/>
                    </a:cxn>
                    <a:cxn ang="0">
                      <a:pos x="csX142" y="csY142"/>
                    </a:cxn>
                    <a:cxn ang="0">
                      <a:pos x="csX143" y="csY143"/>
                    </a:cxn>
                    <a:cxn ang="0">
                      <a:pos x="csX144" y="csY144"/>
                    </a:cxn>
                    <a:cxn ang="0">
                      <a:pos x="csX145" y="csY145"/>
                    </a:cxn>
                    <a:cxn ang="0">
                      <a:pos x="csX146" y="csY146"/>
                    </a:cxn>
                    <a:cxn ang="0">
                      <a:pos x="csX147" y="csY147"/>
                    </a:cxn>
                    <a:cxn ang="0">
                      <a:pos x="csX148" y="csY148"/>
                    </a:cxn>
                    <a:cxn ang="0">
                      <a:pos x="csX149" y="csY149"/>
                    </a:cxn>
                    <a:cxn ang="0">
                      <a:pos x="csX150" y="csY150"/>
                    </a:cxn>
                    <a:cxn ang="0">
                      <a:pos x="csX151" y="csY151"/>
                    </a:cxn>
                    <a:cxn ang="0">
                      <a:pos x="csX152" y="csY152"/>
                    </a:cxn>
                    <a:cxn ang="0">
                      <a:pos x="csX153" y="csY153"/>
                    </a:cxn>
                    <a:cxn ang="0">
                      <a:pos x="csX154" y="csY154"/>
                    </a:cxn>
                    <a:cxn ang="0">
                      <a:pos x="csX155" y="csY155"/>
                    </a:cxn>
                    <a:cxn ang="0">
                      <a:pos x="csX156" y="csY156"/>
                    </a:cxn>
                    <a:cxn ang="0">
                      <a:pos x="csX157" y="csY157"/>
                    </a:cxn>
                    <a:cxn ang="0">
                      <a:pos x="csX158" y="csY158"/>
                    </a:cxn>
                    <a:cxn ang="0">
                      <a:pos x="csX159" y="csY159"/>
                    </a:cxn>
                    <a:cxn ang="0">
                      <a:pos x="csX160" y="csY160"/>
                    </a:cxn>
                    <a:cxn ang="0">
                      <a:pos x="csX161" y="csY161"/>
                    </a:cxn>
                    <a:cxn ang="0">
                      <a:pos x="csX162" y="csY162"/>
                    </a:cxn>
                    <a:cxn ang="0">
                      <a:pos x="csX163" y="csY163"/>
                    </a:cxn>
                    <a:cxn ang="0">
                      <a:pos x="csX164" y="csY164"/>
                    </a:cxn>
                    <a:cxn ang="0">
                      <a:pos x="csX165" y="csY165"/>
                    </a:cxn>
                    <a:cxn ang="0">
                      <a:pos x="csX166" y="csY166"/>
                    </a:cxn>
                    <a:cxn ang="0">
                      <a:pos x="csX167" y="csY167"/>
                    </a:cxn>
                    <a:cxn ang="0">
                      <a:pos x="csX168" y="csY168"/>
                    </a:cxn>
                    <a:cxn ang="0">
                      <a:pos x="csX169" y="csY169"/>
                    </a:cxn>
                    <a:cxn ang="0">
                      <a:pos x="csX170" y="csY170"/>
                    </a:cxn>
                    <a:cxn ang="0">
                      <a:pos x="csX171" y="csY171"/>
                    </a:cxn>
                    <a:cxn ang="0">
                      <a:pos x="csX172" y="csY172"/>
                    </a:cxn>
                  </a:cxnLst>
                  <a:rect l="l" t="t" r="r" b="b"/>
                  <a:pathLst>
                    <a:path w="3228630" h="3984266">
                      <a:moveTo>
                        <a:pt x="1549590" y="3287310"/>
                      </a:moveTo>
                      <a:cubicBezTo>
                        <a:pt x="1542264" y="3300612"/>
                        <a:pt x="1538055" y="3308042"/>
                        <a:pt x="1534054" y="3315628"/>
                      </a:cubicBezTo>
                      <a:cubicBezTo>
                        <a:pt x="1453046" y="3468966"/>
                        <a:pt x="1372091" y="3622303"/>
                        <a:pt x="1290979" y="3775589"/>
                      </a:cubicBezTo>
                      <a:cubicBezTo>
                        <a:pt x="1286979" y="3783175"/>
                        <a:pt x="1282978" y="3791333"/>
                        <a:pt x="1276950" y="3797153"/>
                      </a:cubicBezTo>
                      <a:cubicBezTo>
                        <a:pt x="1265882" y="3807857"/>
                        <a:pt x="1253048" y="3803492"/>
                        <a:pt x="1250346" y="3788527"/>
                      </a:cubicBezTo>
                      <a:cubicBezTo>
                        <a:pt x="1249151" y="3781876"/>
                        <a:pt x="1249515" y="3774653"/>
                        <a:pt x="1250346" y="3767846"/>
                      </a:cubicBezTo>
                      <a:cubicBezTo>
                        <a:pt x="1259075" y="3698167"/>
                        <a:pt x="1268532" y="3628642"/>
                        <a:pt x="1276794" y="3558910"/>
                      </a:cubicBezTo>
                      <a:cubicBezTo>
                        <a:pt x="1288485" y="3460392"/>
                        <a:pt x="1288745" y="3361666"/>
                        <a:pt x="1281107" y="3262784"/>
                      </a:cubicBezTo>
                      <a:cubicBezTo>
                        <a:pt x="1280224" y="3251301"/>
                        <a:pt x="1276482" y="3243402"/>
                        <a:pt x="1266766" y="3237167"/>
                      </a:cubicBezTo>
                      <a:cubicBezTo>
                        <a:pt x="1247956" y="3225060"/>
                        <a:pt x="1229665" y="3212174"/>
                        <a:pt x="1207582" y="3197105"/>
                      </a:cubicBezTo>
                      <a:cubicBezTo>
                        <a:pt x="1206647" y="3208536"/>
                        <a:pt x="1205607" y="3216591"/>
                        <a:pt x="1205451" y="3224644"/>
                      </a:cubicBezTo>
                      <a:cubicBezTo>
                        <a:pt x="1204880" y="3249793"/>
                        <a:pt x="1205296" y="3274995"/>
                        <a:pt x="1203997" y="3300092"/>
                      </a:cubicBezTo>
                      <a:cubicBezTo>
                        <a:pt x="1202905" y="3321500"/>
                        <a:pt x="1193916" y="3325813"/>
                        <a:pt x="1175262" y="3315472"/>
                      </a:cubicBezTo>
                      <a:cubicBezTo>
                        <a:pt x="1171469" y="3313394"/>
                        <a:pt x="1167935" y="3310848"/>
                        <a:pt x="1164298" y="3308510"/>
                      </a:cubicBezTo>
                      <a:cubicBezTo>
                        <a:pt x="1048165" y="3232491"/>
                        <a:pt x="932084" y="3156523"/>
                        <a:pt x="816003" y="3080504"/>
                      </a:cubicBezTo>
                      <a:cubicBezTo>
                        <a:pt x="811638" y="3077646"/>
                        <a:pt x="807065" y="3075100"/>
                        <a:pt x="803012" y="3071878"/>
                      </a:cubicBezTo>
                      <a:cubicBezTo>
                        <a:pt x="786073" y="3058472"/>
                        <a:pt x="786541" y="3043144"/>
                        <a:pt x="805714" y="3032960"/>
                      </a:cubicBezTo>
                      <a:cubicBezTo>
                        <a:pt x="828681" y="3020801"/>
                        <a:pt x="852687" y="3010616"/>
                        <a:pt x="876122" y="2999445"/>
                      </a:cubicBezTo>
                      <a:cubicBezTo>
                        <a:pt x="883708" y="2995859"/>
                        <a:pt x="891034" y="2991754"/>
                        <a:pt x="901635" y="2986247"/>
                      </a:cubicBezTo>
                      <a:cubicBezTo>
                        <a:pt x="874043" y="2966605"/>
                        <a:pt x="849310" y="2948159"/>
                        <a:pt x="823537" y="2931272"/>
                      </a:cubicBezTo>
                      <a:cubicBezTo>
                        <a:pt x="819172" y="2928414"/>
                        <a:pt x="810079" y="2930648"/>
                        <a:pt x="804000" y="2932830"/>
                      </a:cubicBezTo>
                      <a:cubicBezTo>
                        <a:pt x="742893" y="2954862"/>
                        <a:pt x="680696" y="2974399"/>
                        <a:pt x="621356" y="3000432"/>
                      </a:cubicBezTo>
                      <a:cubicBezTo>
                        <a:pt x="529333" y="3040754"/>
                        <a:pt x="439232" y="3085596"/>
                        <a:pt x="348300" y="3128412"/>
                      </a:cubicBezTo>
                      <a:cubicBezTo>
                        <a:pt x="337336" y="3133556"/>
                        <a:pt x="326269" y="3138597"/>
                        <a:pt x="314837" y="3142494"/>
                      </a:cubicBezTo>
                      <a:cubicBezTo>
                        <a:pt x="296339" y="3148781"/>
                        <a:pt x="284076" y="3145923"/>
                        <a:pt x="277581" y="3135219"/>
                      </a:cubicBezTo>
                      <a:cubicBezTo>
                        <a:pt x="271554" y="3125295"/>
                        <a:pt x="274307" y="3116097"/>
                        <a:pt x="288181" y="3101237"/>
                      </a:cubicBezTo>
                      <a:cubicBezTo>
                        <a:pt x="385089" y="2997055"/>
                        <a:pt x="481996" y="2892872"/>
                        <a:pt x="578904" y="2788690"/>
                      </a:cubicBezTo>
                      <a:cubicBezTo>
                        <a:pt x="585191" y="2781935"/>
                        <a:pt x="591115" y="2774869"/>
                        <a:pt x="601455" y="2763177"/>
                      </a:cubicBezTo>
                      <a:cubicBezTo>
                        <a:pt x="555469" y="2773362"/>
                        <a:pt x="515719" y="2781519"/>
                        <a:pt x="476332" y="2791028"/>
                      </a:cubicBezTo>
                      <a:cubicBezTo>
                        <a:pt x="349131" y="2821737"/>
                        <a:pt x="222086" y="2853018"/>
                        <a:pt x="94989" y="2883987"/>
                      </a:cubicBezTo>
                      <a:cubicBezTo>
                        <a:pt x="75608" y="2888715"/>
                        <a:pt x="56174" y="2893080"/>
                        <a:pt x="36689" y="2897237"/>
                      </a:cubicBezTo>
                      <a:cubicBezTo>
                        <a:pt x="30817" y="2898484"/>
                        <a:pt x="24582" y="2899523"/>
                        <a:pt x="18762" y="2898744"/>
                      </a:cubicBezTo>
                      <a:cubicBezTo>
                        <a:pt x="1407" y="2896354"/>
                        <a:pt x="-5399" y="2880142"/>
                        <a:pt x="4733" y="2865904"/>
                      </a:cubicBezTo>
                      <a:cubicBezTo>
                        <a:pt x="7695" y="2861748"/>
                        <a:pt x="11956" y="2858474"/>
                        <a:pt x="15645" y="2854837"/>
                      </a:cubicBezTo>
                      <a:cubicBezTo>
                        <a:pt x="47029" y="2823764"/>
                        <a:pt x="79765" y="2793834"/>
                        <a:pt x="109643" y="2761359"/>
                      </a:cubicBezTo>
                      <a:cubicBezTo>
                        <a:pt x="373397" y="2474689"/>
                        <a:pt x="636685" y="2187603"/>
                        <a:pt x="899764" y="1900258"/>
                      </a:cubicBezTo>
                      <a:cubicBezTo>
                        <a:pt x="914365" y="1884306"/>
                        <a:pt x="930473" y="1873446"/>
                        <a:pt x="950894" y="1866795"/>
                      </a:cubicBezTo>
                      <a:cubicBezTo>
                        <a:pt x="1027536" y="1841906"/>
                        <a:pt x="1103712" y="1815665"/>
                        <a:pt x="1180354" y="1790880"/>
                      </a:cubicBezTo>
                      <a:cubicBezTo>
                        <a:pt x="1196202" y="1785736"/>
                        <a:pt x="1206750" y="1777734"/>
                        <a:pt x="1215376" y="1763133"/>
                      </a:cubicBezTo>
                      <a:cubicBezTo>
                        <a:pt x="1480222" y="1315071"/>
                        <a:pt x="1808928" y="919855"/>
                        <a:pt x="2199728" y="576288"/>
                      </a:cubicBezTo>
                      <a:cubicBezTo>
                        <a:pt x="2386581" y="412038"/>
                        <a:pt x="2586112" y="265196"/>
                        <a:pt x="2805387" y="146517"/>
                      </a:cubicBezTo>
                      <a:cubicBezTo>
                        <a:pt x="2910037" y="89879"/>
                        <a:pt x="3018220" y="41140"/>
                        <a:pt x="3132327" y="6585"/>
                      </a:cubicBezTo>
                      <a:cubicBezTo>
                        <a:pt x="3147812" y="1909"/>
                        <a:pt x="3164699" y="-325"/>
                        <a:pt x="3180859" y="38"/>
                      </a:cubicBezTo>
                      <a:cubicBezTo>
                        <a:pt x="3212399" y="766"/>
                        <a:pt x="3227208" y="15315"/>
                        <a:pt x="3227624" y="46959"/>
                      </a:cubicBezTo>
                      <a:cubicBezTo>
                        <a:pt x="3228299" y="98920"/>
                        <a:pt x="3230222" y="151141"/>
                        <a:pt x="3225857" y="202791"/>
                      </a:cubicBezTo>
                      <a:cubicBezTo>
                        <a:pt x="3187094" y="661816"/>
                        <a:pt x="3066025" y="1099329"/>
                        <a:pt x="2877302" y="1518603"/>
                      </a:cubicBezTo>
                      <a:cubicBezTo>
                        <a:pt x="2717261" y="1874174"/>
                        <a:pt x="2513314" y="2202464"/>
                        <a:pt x="2262134" y="2501085"/>
                      </a:cubicBezTo>
                      <a:cubicBezTo>
                        <a:pt x="2253196" y="2511685"/>
                        <a:pt x="2249299" y="2521558"/>
                        <a:pt x="2251014" y="2536159"/>
                      </a:cubicBezTo>
                      <a:cubicBezTo>
                        <a:pt x="2258808" y="2603345"/>
                        <a:pt x="2264784" y="2670738"/>
                        <a:pt x="2272006" y="2737976"/>
                      </a:cubicBezTo>
                      <a:cubicBezTo>
                        <a:pt x="2274137" y="2757825"/>
                        <a:pt x="2269408" y="2775076"/>
                        <a:pt x="2260523" y="2792795"/>
                      </a:cubicBezTo>
                      <a:cubicBezTo>
                        <a:pt x="2071488" y="3171280"/>
                        <a:pt x="1882869" y="3550025"/>
                        <a:pt x="1694250" y="3928718"/>
                      </a:cubicBezTo>
                      <a:cubicBezTo>
                        <a:pt x="1688482" y="3940357"/>
                        <a:pt x="1683442" y="3952360"/>
                        <a:pt x="1678038" y="3964156"/>
                      </a:cubicBezTo>
                      <a:cubicBezTo>
                        <a:pt x="1671023" y="3979484"/>
                        <a:pt x="1662034" y="3986291"/>
                        <a:pt x="1651330" y="3983745"/>
                      </a:cubicBezTo>
                      <a:cubicBezTo>
                        <a:pt x="1637768" y="3980523"/>
                        <a:pt x="1635274" y="3969819"/>
                        <a:pt x="1634183" y="3957868"/>
                      </a:cubicBezTo>
                      <a:cubicBezTo>
                        <a:pt x="1627532" y="3886266"/>
                        <a:pt x="1619738" y="3814767"/>
                        <a:pt x="1614126" y="3743113"/>
                      </a:cubicBezTo>
                      <a:cubicBezTo>
                        <a:pt x="1605760" y="3635813"/>
                        <a:pt x="1592146" y="3529241"/>
                        <a:pt x="1574635" y="3423136"/>
                      </a:cubicBezTo>
                      <a:cubicBezTo>
                        <a:pt x="1568712" y="3387231"/>
                        <a:pt x="1562425" y="3351377"/>
                        <a:pt x="1556137" y="3315524"/>
                      </a:cubicBezTo>
                      <a:cubicBezTo>
                        <a:pt x="1554786" y="3307938"/>
                        <a:pt x="1552708" y="3300508"/>
                        <a:pt x="1549642" y="3287310"/>
                      </a:cubicBezTo>
                      <a:close/>
                      <a:moveTo>
                        <a:pt x="2241921" y="1909299"/>
                      </a:moveTo>
                      <a:cubicBezTo>
                        <a:pt x="2523498" y="1909663"/>
                        <a:pt x="2748854" y="1685607"/>
                        <a:pt x="2749529" y="1404653"/>
                      </a:cubicBezTo>
                      <a:cubicBezTo>
                        <a:pt x="2750205" y="1125205"/>
                        <a:pt x="2525109" y="898499"/>
                        <a:pt x="2246441" y="897979"/>
                      </a:cubicBezTo>
                      <a:cubicBezTo>
                        <a:pt x="1963305" y="897460"/>
                        <a:pt x="1737586" y="1121932"/>
                        <a:pt x="1737690" y="1403977"/>
                      </a:cubicBezTo>
                      <a:cubicBezTo>
                        <a:pt x="1737794" y="1683632"/>
                        <a:pt x="1962629" y="1908936"/>
                        <a:pt x="2241973" y="1909299"/>
                      </a:cubicBezTo>
                      <a:close/>
                      <a:moveTo>
                        <a:pt x="383946" y="3060032"/>
                      </a:moveTo>
                      <a:cubicBezTo>
                        <a:pt x="385089" y="3061122"/>
                        <a:pt x="386232" y="3062214"/>
                        <a:pt x="387427" y="3063357"/>
                      </a:cubicBezTo>
                      <a:cubicBezTo>
                        <a:pt x="439856" y="3038520"/>
                        <a:pt x="492233" y="3013422"/>
                        <a:pt x="544765" y="2988845"/>
                      </a:cubicBezTo>
                      <a:cubicBezTo>
                        <a:pt x="647804" y="2940677"/>
                        <a:pt x="752662" y="2896562"/>
                        <a:pt x="864794" y="2875050"/>
                      </a:cubicBezTo>
                      <a:cubicBezTo>
                        <a:pt x="929330" y="2862683"/>
                        <a:pt x="995217" y="2857331"/>
                        <a:pt x="1060688" y="2850264"/>
                      </a:cubicBezTo>
                      <a:cubicBezTo>
                        <a:pt x="1077263" y="2848497"/>
                        <a:pt x="1087136" y="2844548"/>
                        <a:pt x="1092852" y="2827349"/>
                      </a:cubicBezTo>
                      <a:cubicBezTo>
                        <a:pt x="1132810" y="2706747"/>
                        <a:pt x="1191110" y="2594303"/>
                        <a:pt x="1248891" y="2481755"/>
                      </a:cubicBezTo>
                      <a:cubicBezTo>
                        <a:pt x="1318727" y="2345773"/>
                        <a:pt x="1396357" y="2214519"/>
                        <a:pt x="1495395" y="2097139"/>
                      </a:cubicBezTo>
                      <a:cubicBezTo>
                        <a:pt x="1496798" y="2095476"/>
                        <a:pt x="1496850" y="2092722"/>
                        <a:pt x="1498149" y="2088357"/>
                      </a:cubicBezTo>
                      <a:cubicBezTo>
                        <a:pt x="1485522" y="2089916"/>
                        <a:pt x="1474402" y="2091008"/>
                        <a:pt x="1463439" y="2092722"/>
                      </a:cubicBezTo>
                      <a:cubicBezTo>
                        <a:pt x="1401761" y="2102283"/>
                        <a:pt x="1340291" y="2113039"/>
                        <a:pt x="1278405" y="2120989"/>
                      </a:cubicBezTo>
                      <a:cubicBezTo>
                        <a:pt x="1259699" y="2123379"/>
                        <a:pt x="1247072" y="2130342"/>
                        <a:pt x="1234706" y="2143644"/>
                      </a:cubicBezTo>
                      <a:cubicBezTo>
                        <a:pt x="1021249" y="2373728"/>
                        <a:pt x="807429" y="2603501"/>
                        <a:pt x="593713" y="2833325"/>
                      </a:cubicBezTo>
                      <a:cubicBezTo>
                        <a:pt x="529333" y="2902537"/>
                        <a:pt x="464953" y="2971801"/>
                        <a:pt x="400573" y="3041066"/>
                      </a:cubicBezTo>
                      <a:cubicBezTo>
                        <a:pt x="394857" y="3047197"/>
                        <a:pt x="389505" y="3053692"/>
                        <a:pt x="383946" y="3060032"/>
                      </a:cubicBezTo>
                      <a:close/>
                      <a:moveTo>
                        <a:pt x="1306464" y="3647504"/>
                      </a:moveTo>
                      <a:cubicBezTo>
                        <a:pt x="1307763" y="3648024"/>
                        <a:pt x="1309062" y="3648595"/>
                        <a:pt x="1310309" y="3649115"/>
                      </a:cubicBezTo>
                      <a:cubicBezTo>
                        <a:pt x="1315661" y="3639606"/>
                        <a:pt x="1321169" y="3630149"/>
                        <a:pt x="1326261" y="3620485"/>
                      </a:cubicBezTo>
                      <a:cubicBezTo>
                        <a:pt x="1421142" y="3441115"/>
                        <a:pt x="1515763" y="3261641"/>
                        <a:pt x="1610852" y="3082427"/>
                      </a:cubicBezTo>
                      <a:cubicBezTo>
                        <a:pt x="1695393" y="2923114"/>
                        <a:pt x="1780402" y="2764061"/>
                        <a:pt x="1865202" y="2604904"/>
                      </a:cubicBezTo>
                      <a:cubicBezTo>
                        <a:pt x="1871282" y="2593472"/>
                        <a:pt x="1876530" y="2582716"/>
                        <a:pt x="1875647" y="2568375"/>
                      </a:cubicBezTo>
                      <a:cubicBezTo>
                        <a:pt x="1872165" y="2512153"/>
                        <a:pt x="1870450" y="2455827"/>
                        <a:pt x="1868216" y="2399501"/>
                      </a:cubicBezTo>
                      <a:cubicBezTo>
                        <a:pt x="1867904" y="2391187"/>
                        <a:pt x="1868216" y="2382873"/>
                        <a:pt x="1868216" y="2374560"/>
                      </a:cubicBezTo>
                      <a:cubicBezTo>
                        <a:pt x="1857980" y="2379028"/>
                        <a:pt x="1852108" y="2384848"/>
                        <a:pt x="1846912" y="2391187"/>
                      </a:cubicBezTo>
                      <a:cubicBezTo>
                        <a:pt x="1786117" y="2465907"/>
                        <a:pt x="1724232" y="2539692"/>
                        <a:pt x="1665048" y="2615608"/>
                      </a:cubicBezTo>
                      <a:cubicBezTo>
                        <a:pt x="1555774" y="2755747"/>
                        <a:pt x="1428884" y="2876557"/>
                        <a:pt x="1279548" y="2973256"/>
                      </a:cubicBezTo>
                      <a:cubicBezTo>
                        <a:pt x="1267337" y="2981154"/>
                        <a:pt x="1264012" y="2988948"/>
                        <a:pt x="1268324" y="3003290"/>
                      </a:cubicBezTo>
                      <a:cubicBezTo>
                        <a:pt x="1280275" y="3043092"/>
                        <a:pt x="1292019" y="3083102"/>
                        <a:pt x="1301268" y="3123580"/>
                      </a:cubicBezTo>
                      <a:cubicBezTo>
                        <a:pt x="1334211" y="3267304"/>
                        <a:pt x="1332860" y="3412692"/>
                        <a:pt x="1318883" y="3558391"/>
                      </a:cubicBezTo>
                      <a:cubicBezTo>
                        <a:pt x="1316025" y="3588217"/>
                        <a:pt x="1310621" y="3617782"/>
                        <a:pt x="1306412" y="3647452"/>
                      </a:cubicBezTo>
                      <a:close/>
                      <a:moveTo>
                        <a:pt x="1946262" y="1865860"/>
                      </a:moveTo>
                      <a:cubicBezTo>
                        <a:pt x="1899445" y="1934293"/>
                        <a:pt x="1852628" y="2002726"/>
                        <a:pt x="1804356" y="2073289"/>
                      </a:cubicBezTo>
                      <a:cubicBezTo>
                        <a:pt x="1823166" y="2086331"/>
                        <a:pt x="1840677" y="2098802"/>
                        <a:pt x="1858551" y="2110753"/>
                      </a:cubicBezTo>
                      <a:cubicBezTo>
                        <a:pt x="1940650" y="2165832"/>
                        <a:pt x="2023788" y="2219196"/>
                        <a:pt x="2114824" y="2258894"/>
                      </a:cubicBezTo>
                      <a:cubicBezTo>
                        <a:pt x="2191830" y="2292461"/>
                        <a:pt x="2272682" y="2309504"/>
                        <a:pt x="2356287" y="2317247"/>
                      </a:cubicBezTo>
                      <a:cubicBezTo>
                        <a:pt x="2508585" y="2116261"/>
                        <a:pt x="2640567" y="1904051"/>
                        <a:pt x="2755037" y="1678280"/>
                      </a:cubicBezTo>
                      <a:cubicBezTo>
                        <a:pt x="2745476" y="1672149"/>
                        <a:pt x="2737266" y="1666901"/>
                        <a:pt x="2728953" y="1661549"/>
                      </a:cubicBezTo>
                      <a:cubicBezTo>
                        <a:pt x="2587307" y="1926602"/>
                        <a:pt x="2234594" y="2045022"/>
                        <a:pt x="1946314" y="1865860"/>
                      </a:cubicBezTo>
                      <a:close/>
                      <a:moveTo>
                        <a:pt x="1768866" y="2048451"/>
                      </a:moveTo>
                      <a:cubicBezTo>
                        <a:pt x="1805863" y="2003869"/>
                        <a:pt x="1901107" y="1860508"/>
                        <a:pt x="1908954" y="1838061"/>
                      </a:cubicBezTo>
                      <a:cubicBezTo>
                        <a:pt x="1795314" y="1747284"/>
                        <a:pt x="1724128" y="1630632"/>
                        <a:pt x="1702044" y="1486180"/>
                      </a:cubicBezTo>
                      <a:cubicBezTo>
                        <a:pt x="1680013" y="1341987"/>
                        <a:pt x="1713112" y="1209538"/>
                        <a:pt x="1795211" y="1087845"/>
                      </a:cubicBezTo>
                      <a:cubicBezTo>
                        <a:pt x="1784559" y="1081818"/>
                        <a:pt x="1775725" y="1076830"/>
                        <a:pt x="1765541" y="1071114"/>
                      </a:cubicBezTo>
                      <a:cubicBezTo>
                        <a:pt x="1609501" y="1250847"/>
                        <a:pt x="1467128" y="1439311"/>
                        <a:pt x="1338264" y="1640608"/>
                      </a:cubicBezTo>
                      <a:cubicBezTo>
                        <a:pt x="1459438" y="1800285"/>
                        <a:pt x="1610748" y="1926446"/>
                        <a:pt x="1768866" y="2048451"/>
                      </a:cubicBezTo>
                      <a:close/>
                      <a:moveTo>
                        <a:pt x="2773275" y="1639257"/>
                      </a:moveTo>
                      <a:cubicBezTo>
                        <a:pt x="2777329" y="1632294"/>
                        <a:pt x="2780134" y="1628034"/>
                        <a:pt x="2782369" y="1623513"/>
                      </a:cubicBezTo>
                      <a:cubicBezTo>
                        <a:pt x="2870859" y="1442688"/>
                        <a:pt x="2945839" y="1256459"/>
                        <a:pt x="3008608" y="1065190"/>
                      </a:cubicBezTo>
                      <a:cubicBezTo>
                        <a:pt x="3013284" y="1050901"/>
                        <a:pt x="3010166" y="1040665"/>
                        <a:pt x="3003204" y="1028921"/>
                      </a:cubicBezTo>
                      <a:cubicBezTo>
                        <a:pt x="2971975" y="976077"/>
                        <a:pt x="2928691" y="933365"/>
                        <a:pt x="2885564" y="890912"/>
                      </a:cubicBezTo>
                      <a:cubicBezTo>
                        <a:pt x="2836045" y="842173"/>
                        <a:pt x="2780394" y="800552"/>
                        <a:pt x="2722769" y="761789"/>
                      </a:cubicBezTo>
                      <a:cubicBezTo>
                        <a:pt x="2717261" y="758048"/>
                        <a:pt x="2711182" y="755138"/>
                        <a:pt x="2703959" y="751085"/>
                      </a:cubicBezTo>
                      <a:cubicBezTo>
                        <a:pt x="2656311" y="819570"/>
                        <a:pt x="2609442" y="886808"/>
                        <a:pt x="2562781" y="953889"/>
                      </a:cubicBezTo>
                      <a:cubicBezTo>
                        <a:pt x="2778108" y="1134143"/>
                        <a:pt x="2842280" y="1354406"/>
                        <a:pt x="2749737" y="1620551"/>
                      </a:cubicBezTo>
                      <a:cubicBezTo>
                        <a:pt x="2755973" y="1625488"/>
                        <a:pt x="2763299" y="1631255"/>
                        <a:pt x="2773327" y="1639205"/>
                      </a:cubicBezTo>
                      <a:close/>
                      <a:moveTo>
                        <a:pt x="2916844" y="858073"/>
                      </a:moveTo>
                      <a:cubicBezTo>
                        <a:pt x="2919390" y="852773"/>
                        <a:pt x="2922248" y="847733"/>
                        <a:pt x="2924275" y="842329"/>
                      </a:cubicBezTo>
                      <a:cubicBezTo>
                        <a:pt x="2968702" y="726507"/>
                        <a:pt x="3005490" y="608348"/>
                        <a:pt x="3029808" y="486551"/>
                      </a:cubicBezTo>
                      <a:cubicBezTo>
                        <a:pt x="3031315" y="478964"/>
                        <a:pt x="3032873" y="471014"/>
                        <a:pt x="3036407" y="464311"/>
                      </a:cubicBezTo>
                      <a:cubicBezTo>
                        <a:pt x="3041291" y="455062"/>
                        <a:pt x="3049917" y="450905"/>
                        <a:pt x="3060517" y="454439"/>
                      </a:cubicBezTo>
                      <a:cubicBezTo>
                        <a:pt x="3070909" y="457920"/>
                        <a:pt x="3075534" y="465766"/>
                        <a:pt x="3074702" y="476522"/>
                      </a:cubicBezTo>
                      <a:cubicBezTo>
                        <a:pt x="3074338" y="480783"/>
                        <a:pt x="3072520" y="484888"/>
                        <a:pt x="3071688" y="489149"/>
                      </a:cubicBezTo>
                      <a:cubicBezTo>
                        <a:pt x="3046228" y="617857"/>
                        <a:pt x="3007516" y="742563"/>
                        <a:pt x="2959972" y="864672"/>
                      </a:cubicBezTo>
                      <a:cubicBezTo>
                        <a:pt x="2956231" y="874233"/>
                        <a:pt x="2952645" y="883846"/>
                        <a:pt x="2949060" y="893407"/>
                      </a:cubicBezTo>
                      <a:cubicBezTo>
                        <a:pt x="2963765" y="910346"/>
                        <a:pt x="2977639" y="925778"/>
                        <a:pt x="2990889" y="941730"/>
                      </a:cubicBezTo>
                      <a:cubicBezTo>
                        <a:pt x="3003723" y="957163"/>
                        <a:pt x="3015934" y="973167"/>
                        <a:pt x="3029392" y="990210"/>
                      </a:cubicBezTo>
                      <a:cubicBezTo>
                        <a:pt x="3104580" y="805177"/>
                        <a:pt x="3209178" y="190164"/>
                        <a:pt x="3187198" y="57092"/>
                      </a:cubicBezTo>
                      <a:cubicBezTo>
                        <a:pt x="3033237" y="278238"/>
                        <a:pt x="2881251" y="496475"/>
                        <a:pt x="2730407" y="713101"/>
                      </a:cubicBezTo>
                      <a:cubicBezTo>
                        <a:pt x="2794060" y="762568"/>
                        <a:pt x="2854699" y="809697"/>
                        <a:pt x="2916896" y="858021"/>
                      </a:cubicBezTo>
                      <a:close/>
                      <a:moveTo>
                        <a:pt x="1817086" y="1054071"/>
                      </a:moveTo>
                      <a:cubicBezTo>
                        <a:pt x="2026178" y="839990"/>
                        <a:pt x="2261302" y="798785"/>
                        <a:pt x="2527967" y="931338"/>
                      </a:cubicBezTo>
                      <a:cubicBezTo>
                        <a:pt x="2574888" y="863893"/>
                        <a:pt x="2621705" y="796655"/>
                        <a:pt x="2669821" y="727547"/>
                      </a:cubicBezTo>
                      <a:cubicBezTo>
                        <a:pt x="2546465" y="652463"/>
                        <a:pt x="2419524" y="592967"/>
                        <a:pt x="2281359" y="560180"/>
                      </a:cubicBezTo>
                      <a:cubicBezTo>
                        <a:pt x="2106458" y="708009"/>
                        <a:pt x="1945482" y="867478"/>
                        <a:pt x="1793600" y="1039054"/>
                      </a:cubicBezTo>
                      <a:cubicBezTo>
                        <a:pt x="1803680" y="1045497"/>
                        <a:pt x="1810799" y="1050070"/>
                        <a:pt x="1817086" y="1054071"/>
                      </a:cubicBezTo>
                      <a:close/>
                      <a:moveTo>
                        <a:pt x="1717217" y="2968424"/>
                      </a:moveTo>
                      <a:cubicBezTo>
                        <a:pt x="1718256" y="2969619"/>
                        <a:pt x="1719347" y="2970814"/>
                        <a:pt x="1720387" y="2972009"/>
                      </a:cubicBezTo>
                      <a:cubicBezTo>
                        <a:pt x="1726518" y="2967385"/>
                        <a:pt x="1732753" y="2962968"/>
                        <a:pt x="1738729" y="2958135"/>
                      </a:cubicBezTo>
                      <a:cubicBezTo>
                        <a:pt x="1879699" y="2845016"/>
                        <a:pt x="2010538" y="2721089"/>
                        <a:pt x="2131659" y="2587081"/>
                      </a:cubicBezTo>
                      <a:cubicBezTo>
                        <a:pt x="2164187" y="2551124"/>
                        <a:pt x="2193857" y="2512620"/>
                        <a:pt x="2224566" y="2475053"/>
                      </a:cubicBezTo>
                      <a:cubicBezTo>
                        <a:pt x="2228463" y="2470272"/>
                        <a:pt x="2230645" y="2464089"/>
                        <a:pt x="2234334" y="2457282"/>
                      </a:cubicBezTo>
                      <a:cubicBezTo>
                        <a:pt x="2120176" y="2433588"/>
                        <a:pt x="2013655" y="2396227"/>
                        <a:pt x="1907291" y="2349203"/>
                      </a:cubicBezTo>
                      <a:cubicBezTo>
                        <a:pt x="1908070" y="2424650"/>
                        <a:pt x="1908486" y="2495629"/>
                        <a:pt x="1917267" y="2566192"/>
                      </a:cubicBezTo>
                      <a:cubicBezTo>
                        <a:pt x="1918722" y="2577936"/>
                        <a:pt x="1917735" y="2587756"/>
                        <a:pt x="1912071" y="2598408"/>
                      </a:cubicBezTo>
                      <a:cubicBezTo>
                        <a:pt x="1870190" y="2677181"/>
                        <a:pt x="1828881" y="2756266"/>
                        <a:pt x="1787364" y="2835247"/>
                      </a:cubicBezTo>
                      <a:cubicBezTo>
                        <a:pt x="1764034" y="2879674"/>
                        <a:pt x="1740599" y="2924049"/>
                        <a:pt x="1717269" y="2968476"/>
                      </a:cubicBezTo>
                      <a:close/>
                      <a:moveTo>
                        <a:pt x="985240" y="2343487"/>
                      </a:moveTo>
                      <a:cubicBezTo>
                        <a:pt x="987111" y="2344994"/>
                        <a:pt x="989033" y="2346553"/>
                        <a:pt x="990904" y="2348060"/>
                      </a:cubicBezTo>
                      <a:cubicBezTo>
                        <a:pt x="996308" y="2341408"/>
                        <a:pt x="1001348" y="2334498"/>
                        <a:pt x="1007168" y="2328210"/>
                      </a:cubicBezTo>
                      <a:cubicBezTo>
                        <a:pt x="1070197" y="2260193"/>
                        <a:pt x="1134005" y="2192903"/>
                        <a:pt x="1196202" y="2124107"/>
                      </a:cubicBezTo>
                      <a:cubicBezTo>
                        <a:pt x="1220260" y="2097555"/>
                        <a:pt x="1243955" y="2079836"/>
                        <a:pt x="1283445" y="2077861"/>
                      </a:cubicBezTo>
                      <a:cubicBezTo>
                        <a:pt x="1340187" y="2075003"/>
                        <a:pt x="1396409" y="2061546"/>
                        <a:pt x="1452787" y="2052400"/>
                      </a:cubicBezTo>
                      <a:cubicBezTo>
                        <a:pt x="1457255" y="2051673"/>
                        <a:pt x="1461516" y="2049335"/>
                        <a:pt x="1468583" y="2046789"/>
                      </a:cubicBezTo>
                      <a:cubicBezTo>
                        <a:pt x="1385913" y="1968847"/>
                        <a:pt x="1309893" y="1888931"/>
                        <a:pt x="1243539" y="1795920"/>
                      </a:cubicBezTo>
                      <a:cubicBezTo>
                        <a:pt x="1140448" y="1973991"/>
                        <a:pt x="1052478" y="2153881"/>
                        <a:pt x="985292" y="2343487"/>
                      </a:cubicBezTo>
                      <a:close/>
                      <a:moveTo>
                        <a:pt x="1163779" y="3270734"/>
                      </a:moveTo>
                      <a:cubicBezTo>
                        <a:pt x="1163779" y="3235764"/>
                        <a:pt x="1164454" y="3206406"/>
                        <a:pt x="1163259" y="3177152"/>
                      </a:cubicBezTo>
                      <a:cubicBezTo>
                        <a:pt x="1162999" y="3170812"/>
                        <a:pt x="1157595" y="3163018"/>
                        <a:pt x="1152243" y="3158809"/>
                      </a:cubicBezTo>
                      <a:cubicBezTo>
                        <a:pt x="1138006" y="3147534"/>
                        <a:pt x="1122521" y="3137869"/>
                        <a:pt x="1107505" y="3127581"/>
                      </a:cubicBezTo>
                      <a:cubicBezTo>
                        <a:pt x="1058297" y="3093650"/>
                        <a:pt x="1009142" y="3059668"/>
                        <a:pt x="959883" y="3025789"/>
                      </a:cubicBezTo>
                      <a:cubicBezTo>
                        <a:pt x="952245" y="3020541"/>
                        <a:pt x="945178" y="3012799"/>
                        <a:pt x="934266" y="3017943"/>
                      </a:cubicBezTo>
                      <a:cubicBezTo>
                        <a:pt x="904960" y="3031765"/>
                        <a:pt x="875654" y="3045586"/>
                        <a:pt x="845465" y="3059823"/>
                      </a:cubicBezTo>
                      <a:cubicBezTo>
                        <a:pt x="951050" y="3129815"/>
                        <a:pt x="1054037" y="3198040"/>
                        <a:pt x="1163779" y="3270734"/>
                      </a:cubicBezTo>
                      <a:close/>
                      <a:moveTo>
                        <a:pt x="1270039" y="3189519"/>
                      </a:moveTo>
                      <a:cubicBezTo>
                        <a:pt x="1268896" y="3157251"/>
                        <a:pt x="1262609" y="3136310"/>
                        <a:pt x="1237200" y="3119007"/>
                      </a:cubicBezTo>
                      <a:cubicBezTo>
                        <a:pt x="1139824" y="3052757"/>
                        <a:pt x="1044424" y="2983597"/>
                        <a:pt x="948140" y="2915787"/>
                      </a:cubicBezTo>
                      <a:cubicBezTo>
                        <a:pt x="942788" y="2912046"/>
                        <a:pt x="935929" y="2907318"/>
                        <a:pt x="930213" y="2907785"/>
                      </a:cubicBezTo>
                      <a:cubicBezTo>
                        <a:pt x="914313" y="2909188"/>
                        <a:pt x="898621" y="2913085"/>
                        <a:pt x="882825" y="2915995"/>
                      </a:cubicBezTo>
                      <a:cubicBezTo>
                        <a:pt x="882513" y="2917814"/>
                        <a:pt x="882201" y="2919632"/>
                        <a:pt x="881889" y="2921451"/>
                      </a:cubicBezTo>
                      <a:cubicBezTo>
                        <a:pt x="1009766" y="3009785"/>
                        <a:pt x="1137642" y="3098119"/>
                        <a:pt x="1270039" y="3189571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4" name="Free-form: Shape 23">
                  <a:extLst>
                    <a:ext uri="{FF2B5EF4-FFF2-40B4-BE49-F238E27FC236}">
                      <a16:creationId xmlns:a16="http://schemas.microsoft.com/office/drawing/2014/main" id="{CD68F598-2C98-E96C-8879-ED9D543FBDB5}"/>
                    </a:ext>
                  </a:extLst>
                </p:cNvPr>
                <p:cNvSpPr/>
                <p:nvPr/>
              </p:nvSpPr>
              <p:spPr>
                <a:xfrm>
                  <a:off x="8151578" y="5596244"/>
                  <a:ext cx="531322" cy="811745"/>
                </a:xfrm>
                <a:custGeom>
                  <a:avLst/>
                  <a:gdLst>
                    <a:gd name="csX0" fmla="*/ 278974 w 531322"/>
                    <a:gd name="csY0" fmla="*/ 669529 h 811745"/>
                    <a:gd name="csX1" fmla="*/ 262450 w 531322"/>
                    <a:gd name="csY1" fmla="*/ 692495 h 811745"/>
                    <a:gd name="csX2" fmla="*/ 200253 w 531322"/>
                    <a:gd name="csY2" fmla="*/ 788520 h 811745"/>
                    <a:gd name="csX3" fmla="*/ 183054 w 531322"/>
                    <a:gd name="csY3" fmla="*/ 807382 h 811745"/>
                    <a:gd name="csX4" fmla="*/ 151201 w 531322"/>
                    <a:gd name="csY4" fmla="*/ 789507 h 811745"/>
                    <a:gd name="csX5" fmla="*/ 155358 w 531322"/>
                    <a:gd name="csY5" fmla="*/ 763890 h 811745"/>
                    <a:gd name="csX6" fmla="*/ 178845 w 531322"/>
                    <a:gd name="csY6" fmla="*/ 634195 h 811745"/>
                    <a:gd name="csX7" fmla="*/ 154631 w 531322"/>
                    <a:gd name="csY7" fmla="*/ 652953 h 811745"/>
                    <a:gd name="csX8" fmla="*/ 43122 w 531322"/>
                    <a:gd name="csY8" fmla="*/ 746639 h 811745"/>
                    <a:gd name="csX9" fmla="*/ 24053 w 531322"/>
                    <a:gd name="csY9" fmla="*/ 759629 h 811745"/>
                    <a:gd name="csX10" fmla="*/ 5347 w 531322"/>
                    <a:gd name="csY10" fmla="*/ 756096 h 811745"/>
                    <a:gd name="csX11" fmla="*/ 98 w 531322"/>
                    <a:gd name="csY11" fmla="*/ 735363 h 811745"/>
                    <a:gd name="csX12" fmla="*/ 9088 w 531322"/>
                    <a:gd name="csY12" fmla="*/ 719827 h 811745"/>
                    <a:gd name="csX13" fmla="*/ 486247 w 531322"/>
                    <a:gd name="csY13" fmla="*/ 22352 h 811745"/>
                    <a:gd name="csX14" fmla="*/ 520541 w 531322"/>
                    <a:gd name="csY14" fmla="*/ 2347 h 811745"/>
                    <a:gd name="csX15" fmla="*/ 527868 w 531322"/>
                    <a:gd name="csY15" fmla="*/ 39707 h 811745"/>
                    <a:gd name="csX16" fmla="*/ 458136 w 531322"/>
                    <a:gd name="csY16" fmla="*/ 372830 h 811745"/>
                    <a:gd name="csX17" fmla="*/ 397913 w 531322"/>
                    <a:gd name="csY17" fmla="*/ 657526 h 811745"/>
                    <a:gd name="csX18" fmla="*/ 372660 w 531322"/>
                    <a:gd name="csY18" fmla="*/ 760877 h 811745"/>
                    <a:gd name="csX19" fmla="*/ 368711 w 531322"/>
                    <a:gd name="csY19" fmla="*/ 773243 h 811745"/>
                    <a:gd name="csX20" fmla="*/ 326051 w 531322"/>
                    <a:gd name="csY20" fmla="*/ 778699 h 811745"/>
                    <a:gd name="csX21" fmla="*/ 315191 w 531322"/>
                    <a:gd name="csY21" fmla="*/ 758174 h 811745"/>
                    <a:gd name="csX22" fmla="*/ 288483 w 531322"/>
                    <a:gd name="csY22" fmla="*/ 690521 h 811745"/>
                    <a:gd name="csX23" fmla="*/ 278922 w 531322"/>
                    <a:gd name="csY23" fmla="*/ 669477 h 8117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531322" h="811745">
                      <a:moveTo>
                        <a:pt x="278974" y="669529"/>
                      </a:moveTo>
                      <a:cubicBezTo>
                        <a:pt x="272167" y="678986"/>
                        <a:pt x="267023" y="685533"/>
                        <a:pt x="262450" y="692495"/>
                      </a:cubicBezTo>
                      <a:cubicBezTo>
                        <a:pt x="241666" y="724452"/>
                        <a:pt x="221297" y="756719"/>
                        <a:pt x="200253" y="788520"/>
                      </a:cubicBezTo>
                      <a:cubicBezTo>
                        <a:pt x="195576" y="795587"/>
                        <a:pt x="189965" y="802861"/>
                        <a:pt x="183054" y="807382"/>
                      </a:cubicBezTo>
                      <a:cubicBezTo>
                        <a:pt x="167102" y="817878"/>
                        <a:pt x="150682" y="808473"/>
                        <a:pt x="151201" y="789507"/>
                      </a:cubicBezTo>
                      <a:cubicBezTo>
                        <a:pt x="151461" y="780933"/>
                        <a:pt x="153800" y="772412"/>
                        <a:pt x="155358" y="763890"/>
                      </a:cubicBezTo>
                      <a:cubicBezTo>
                        <a:pt x="162841" y="722373"/>
                        <a:pt x="170375" y="680908"/>
                        <a:pt x="178845" y="634195"/>
                      </a:cubicBezTo>
                      <a:cubicBezTo>
                        <a:pt x="167985" y="642613"/>
                        <a:pt x="161074" y="647549"/>
                        <a:pt x="154631" y="652953"/>
                      </a:cubicBezTo>
                      <a:cubicBezTo>
                        <a:pt x="117427" y="684130"/>
                        <a:pt x="80378" y="715514"/>
                        <a:pt x="43122" y="746639"/>
                      </a:cubicBezTo>
                      <a:cubicBezTo>
                        <a:pt x="37199" y="751627"/>
                        <a:pt x="31067" y="757551"/>
                        <a:pt x="24053" y="759629"/>
                      </a:cubicBezTo>
                      <a:cubicBezTo>
                        <a:pt x="18441" y="761292"/>
                        <a:pt x="8828" y="759993"/>
                        <a:pt x="5347" y="756096"/>
                      </a:cubicBezTo>
                      <a:cubicBezTo>
                        <a:pt x="1086" y="751264"/>
                        <a:pt x="-421" y="742326"/>
                        <a:pt x="98" y="735363"/>
                      </a:cubicBezTo>
                      <a:cubicBezTo>
                        <a:pt x="514" y="730012"/>
                        <a:pt x="5658" y="724867"/>
                        <a:pt x="9088" y="719827"/>
                      </a:cubicBezTo>
                      <a:cubicBezTo>
                        <a:pt x="168089" y="487301"/>
                        <a:pt x="327142" y="254827"/>
                        <a:pt x="486247" y="22352"/>
                      </a:cubicBezTo>
                      <a:cubicBezTo>
                        <a:pt x="500225" y="1983"/>
                        <a:pt x="509785" y="-3836"/>
                        <a:pt x="520541" y="2347"/>
                      </a:cubicBezTo>
                      <a:cubicBezTo>
                        <a:pt x="536805" y="11648"/>
                        <a:pt x="530570" y="26821"/>
                        <a:pt x="527868" y="39707"/>
                      </a:cubicBezTo>
                      <a:cubicBezTo>
                        <a:pt x="504953" y="150800"/>
                        <a:pt x="481519" y="261841"/>
                        <a:pt x="458136" y="372830"/>
                      </a:cubicBezTo>
                      <a:cubicBezTo>
                        <a:pt x="438183" y="467763"/>
                        <a:pt x="418386" y="562697"/>
                        <a:pt x="397913" y="657526"/>
                      </a:cubicBezTo>
                      <a:cubicBezTo>
                        <a:pt x="390431" y="692184"/>
                        <a:pt x="381182" y="726426"/>
                        <a:pt x="372660" y="760877"/>
                      </a:cubicBezTo>
                      <a:cubicBezTo>
                        <a:pt x="371621" y="765085"/>
                        <a:pt x="370374" y="769242"/>
                        <a:pt x="368711" y="773243"/>
                      </a:cubicBezTo>
                      <a:cubicBezTo>
                        <a:pt x="358786" y="796937"/>
                        <a:pt x="341899" y="799276"/>
                        <a:pt x="326051" y="778699"/>
                      </a:cubicBezTo>
                      <a:cubicBezTo>
                        <a:pt x="321374" y="772672"/>
                        <a:pt x="318101" y="765293"/>
                        <a:pt x="315191" y="758174"/>
                      </a:cubicBezTo>
                      <a:cubicBezTo>
                        <a:pt x="306046" y="735727"/>
                        <a:pt x="297472" y="713020"/>
                        <a:pt x="288483" y="690521"/>
                      </a:cubicBezTo>
                      <a:cubicBezTo>
                        <a:pt x="286041" y="684442"/>
                        <a:pt x="283079" y="678570"/>
                        <a:pt x="278922" y="669477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5" name="Free-form: Shape 24">
                  <a:extLst>
                    <a:ext uri="{FF2B5EF4-FFF2-40B4-BE49-F238E27FC236}">
                      <a16:creationId xmlns:a16="http://schemas.microsoft.com/office/drawing/2014/main" id="{F29CA89B-5851-481D-0759-8BAEDC128362}"/>
                    </a:ext>
                  </a:extLst>
                </p:cNvPr>
                <p:cNvSpPr/>
                <p:nvPr/>
              </p:nvSpPr>
              <p:spPr>
                <a:xfrm>
                  <a:off x="7566777" y="5252982"/>
                  <a:ext cx="692610" cy="767845"/>
                </a:xfrm>
                <a:custGeom>
                  <a:avLst/>
                  <a:gdLst>
                    <a:gd name="csX0" fmla="*/ 170042 w 692610"/>
                    <a:gd name="csY0" fmla="*/ 494686 h 767845"/>
                    <a:gd name="csX1" fmla="*/ 45751 w 692610"/>
                    <a:gd name="csY1" fmla="*/ 501025 h 767845"/>
                    <a:gd name="csX2" fmla="*/ 22368 w 692610"/>
                    <a:gd name="csY2" fmla="*/ 501804 h 767845"/>
                    <a:gd name="csX3" fmla="*/ 1428 w 692610"/>
                    <a:gd name="csY3" fmla="*/ 489386 h 767845"/>
                    <a:gd name="csX4" fmla="*/ 10833 w 692610"/>
                    <a:gd name="csY4" fmla="*/ 464756 h 767845"/>
                    <a:gd name="csX5" fmla="*/ 21433 w 692610"/>
                    <a:gd name="csY5" fmla="*/ 457222 h 767845"/>
                    <a:gd name="csX6" fmla="*/ 644603 w 692610"/>
                    <a:gd name="csY6" fmla="*/ 13525 h 767845"/>
                    <a:gd name="csX7" fmla="*/ 664140 w 692610"/>
                    <a:gd name="csY7" fmla="*/ 1003 h 767845"/>
                    <a:gd name="csX8" fmla="*/ 685652 w 692610"/>
                    <a:gd name="csY8" fmla="*/ 3133 h 767845"/>
                    <a:gd name="csX9" fmla="*/ 689913 w 692610"/>
                    <a:gd name="csY9" fmla="*/ 26412 h 767845"/>
                    <a:gd name="csX10" fmla="*/ 678534 w 692610"/>
                    <a:gd name="csY10" fmla="*/ 43715 h 767845"/>
                    <a:gd name="csX11" fmla="*/ 145776 w 692610"/>
                    <a:gd name="csY11" fmla="*/ 740202 h 767845"/>
                    <a:gd name="csX12" fmla="*/ 119328 w 692610"/>
                    <a:gd name="csY12" fmla="*/ 764572 h 767845"/>
                    <a:gd name="csX13" fmla="*/ 91424 w 692610"/>
                    <a:gd name="csY13" fmla="*/ 747061 h 767845"/>
                    <a:gd name="csX14" fmla="*/ 97036 w 692610"/>
                    <a:gd name="csY14" fmla="*/ 724510 h 767845"/>
                    <a:gd name="csX15" fmla="*/ 162248 w 692610"/>
                    <a:gd name="csY15" fmla="*/ 521550 h 767845"/>
                    <a:gd name="csX16" fmla="*/ 170042 w 692610"/>
                    <a:gd name="csY16" fmla="*/ 494634 h 767845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</a:cxnLst>
                  <a:rect l="l" t="t" r="r" b="b"/>
                  <a:pathLst>
                    <a:path w="692610" h="767845">
                      <a:moveTo>
                        <a:pt x="170042" y="494686"/>
                      </a:moveTo>
                      <a:cubicBezTo>
                        <a:pt x="126914" y="496920"/>
                        <a:pt x="86332" y="498999"/>
                        <a:pt x="45751" y="501025"/>
                      </a:cubicBezTo>
                      <a:cubicBezTo>
                        <a:pt x="37956" y="501441"/>
                        <a:pt x="30162" y="501908"/>
                        <a:pt x="22368" y="501804"/>
                      </a:cubicBezTo>
                      <a:cubicBezTo>
                        <a:pt x="13171" y="501701"/>
                        <a:pt x="5169" y="498791"/>
                        <a:pt x="1428" y="489386"/>
                      </a:cubicBezTo>
                      <a:cubicBezTo>
                        <a:pt x="-2885" y="478422"/>
                        <a:pt x="3246" y="471199"/>
                        <a:pt x="10833" y="464756"/>
                      </a:cubicBezTo>
                      <a:cubicBezTo>
                        <a:pt x="14106" y="461950"/>
                        <a:pt x="17899" y="459768"/>
                        <a:pt x="21433" y="457222"/>
                      </a:cubicBezTo>
                      <a:cubicBezTo>
                        <a:pt x="229122" y="309340"/>
                        <a:pt x="436862" y="161407"/>
                        <a:pt x="644603" y="13525"/>
                      </a:cubicBezTo>
                      <a:cubicBezTo>
                        <a:pt x="650942" y="9005"/>
                        <a:pt x="657022" y="2925"/>
                        <a:pt x="664140" y="1003"/>
                      </a:cubicBezTo>
                      <a:cubicBezTo>
                        <a:pt x="670739" y="-816"/>
                        <a:pt x="679833" y="-192"/>
                        <a:pt x="685652" y="3133"/>
                      </a:cubicBezTo>
                      <a:cubicBezTo>
                        <a:pt x="694278" y="8070"/>
                        <a:pt x="693862" y="17994"/>
                        <a:pt x="689913" y="26412"/>
                      </a:cubicBezTo>
                      <a:cubicBezTo>
                        <a:pt x="687003" y="32595"/>
                        <a:pt x="682690" y="38259"/>
                        <a:pt x="678534" y="43715"/>
                      </a:cubicBezTo>
                      <a:cubicBezTo>
                        <a:pt x="501034" y="275981"/>
                        <a:pt x="323587" y="508196"/>
                        <a:pt x="145776" y="740202"/>
                      </a:cubicBezTo>
                      <a:cubicBezTo>
                        <a:pt x="138553" y="749607"/>
                        <a:pt x="129356" y="758441"/>
                        <a:pt x="119328" y="764572"/>
                      </a:cubicBezTo>
                      <a:cubicBezTo>
                        <a:pt x="105090" y="773249"/>
                        <a:pt x="90541" y="763741"/>
                        <a:pt x="91424" y="747061"/>
                      </a:cubicBezTo>
                      <a:cubicBezTo>
                        <a:pt x="91840" y="739475"/>
                        <a:pt x="94698" y="731889"/>
                        <a:pt x="97036" y="724510"/>
                      </a:cubicBezTo>
                      <a:cubicBezTo>
                        <a:pt x="118704" y="656857"/>
                        <a:pt x="140580" y="589203"/>
                        <a:pt x="162248" y="521550"/>
                      </a:cubicBezTo>
                      <a:cubicBezTo>
                        <a:pt x="164846" y="513496"/>
                        <a:pt x="166976" y="505286"/>
                        <a:pt x="170042" y="494634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6" name="Free-form: Shape 25">
                  <a:extLst>
                    <a:ext uri="{FF2B5EF4-FFF2-40B4-BE49-F238E27FC236}">
                      <a16:creationId xmlns:a16="http://schemas.microsoft.com/office/drawing/2014/main" id="{CEB590C0-72AC-8963-E0DF-B042E190CC79}"/>
                    </a:ext>
                  </a:extLst>
                </p:cNvPr>
                <p:cNvSpPr/>
                <p:nvPr/>
              </p:nvSpPr>
              <p:spPr>
                <a:xfrm>
                  <a:off x="7635117" y="4769275"/>
                  <a:ext cx="1084337" cy="1436427"/>
                </a:xfrm>
                <a:custGeom>
                  <a:avLst/>
                  <a:gdLst>
                    <a:gd name="csX0" fmla="*/ 980937 w 1084337"/>
                    <a:gd name="csY0" fmla="*/ 101080 h 1436427"/>
                    <a:gd name="csX1" fmla="*/ 958022 w 1084337"/>
                    <a:gd name="csY1" fmla="*/ 117292 h 1436427"/>
                    <a:gd name="csX2" fmla="*/ 83152 w 1084337"/>
                    <a:gd name="csY2" fmla="*/ 754752 h 1436427"/>
                    <a:gd name="csX3" fmla="*/ 36179 w 1084337"/>
                    <a:gd name="csY3" fmla="*/ 787435 h 1436427"/>
                    <a:gd name="csX4" fmla="*/ 3963 w 1084337"/>
                    <a:gd name="csY4" fmla="*/ 789878 h 1436427"/>
                    <a:gd name="csX5" fmla="*/ 15810 w 1084337"/>
                    <a:gd name="csY5" fmla="*/ 757869 h 1436427"/>
                    <a:gd name="csX6" fmla="*/ 86166 w 1084337"/>
                    <a:gd name="csY6" fmla="*/ 704245 h 1436427"/>
                    <a:gd name="csX7" fmla="*/ 1014971 w 1084337"/>
                    <a:gd name="csY7" fmla="*/ 30309 h 1436427"/>
                    <a:gd name="csX8" fmla="*/ 1044069 w 1084337"/>
                    <a:gd name="csY8" fmla="*/ 8382 h 1436427"/>
                    <a:gd name="csX9" fmla="*/ 1073895 w 1084337"/>
                    <a:gd name="csY9" fmla="*/ 5783 h 1436427"/>
                    <a:gd name="csX10" fmla="*/ 1079663 w 1084337"/>
                    <a:gd name="csY10" fmla="*/ 40598 h 1436427"/>
                    <a:gd name="csX11" fmla="*/ 1055501 w 1084337"/>
                    <a:gd name="csY11" fmla="*/ 74476 h 1436427"/>
                    <a:gd name="csX12" fmla="*/ 837472 w 1084337"/>
                    <a:gd name="csY12" fmla="*/ 366290 h 1436427"/>
                    <a:gd name="csX13" fmla="*/ 269277 w 1084337"/>
                    <a:gd name="csY13" fmla="*/ 1159529 h 1436427"/>
                    <a:gd name="csX14" fmla="*/ 78631 w 1084337"/>
                    <a:gd name="csY14" fmla="*/ 1413360 h 1436427"/>
                    <a:gd name="csX15" fmla="*/ 63251 w 1084337"/>
                    <a:gd name="csY15" fmla="*/ 1430923 h 1436427"/>
                    <a:gd name="csX16" fmla="*/ 41999 w 1084337"/>
                    <a:gd name="csY16" fmla="*/ 1433157 h 1436427"/>
                    <a:gd name="csX17" fmla="*/ 36958 w 1084337"/>
                    <a:gd name="csY17" fmla="*/ 1410190 h 1436427"/>
                    <a:gd name="csX18" fmla="*/ 51300 w 1084337"/>
                    <a:gd name="csY18" fmla="*/ 1388522 h 1436427"/>
                    <a:gd name="csX19" fmla="*/ 329136 w 1084337"/>
                    <a:gd name="csY19" fmla="*/ 1011492 h 1436427"/>
                    <a:gd name="csX20" fmla="*/ 830769 w 1084337"/>
                    <a:gd name="csY20" fmla="*/ 308250 h 1436427"/>
                    <a:gd name="csX21" fmla="*/ 972831 w 1084337"/>
                    <a:gd name="csY21" fmla="*/ 118851 h 1436427"/>
                    <a:gd name="csX22" fmla="*/ 983795 w 1084337"/>
                    <a:gd name="csY22" fmla="*/ 104562 h 1436427"/>
                    <a:gd name="csX23" fmla="*/ 980937 w 1084337"/>
                    <a:gd name="csY23" fmla="*/ 101080 h 14364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1084337" h="1436427">
                      <a:moveTo>
                        <a:pt x="980937" y="101080"/>
                      </a:moveTo>
                      <a:cubicBezTo>
                        <a:pt x="973298" y="106484"/>
                        <a:pt x="965608" y="111784"/>
                        <a:pt x="958022" y="117292"/>
                      </a:cubicBezTo>
                      <a:cubicBezTo>
                        <a:pt x="666416" y="329761"/>
                        <a:pt x="374810" y="542335"/>
                        <a:pt x="83152" y="754752"/>
                      </a:cubicBezTo>
                      <a:cubicBezTo>
                        <a:pt x="67719" y="765975"/>
                        <a:pt x="52027" y="776835"/>
                        <a:pt x="36179" y="787435"/>
                      </a:cubicBezTo>
                      <a:cubicBezTo>
                        <a:pt x="20071" y="798243"/>
                        <a:pt x="11030" y="798659"/>
                        <a:pt x="3963" y="789878"/>
                      </a:cubicBezTo>
                      <a:cubicBezTo>
                        <a:pt x="-3675" y="780421"/>
                        <a:pt x="-558" y="770704"/>
                        <a:pt x="15810" y="757869"/>
                      </a:cubicBezTo>
                      <a:cubicBezTo>
                        <a:pt x="38985" y="739631"/>
                        <a:pt x="62315" y="721549"/>
                        <a:pt x="86166" y="704245"/>
                      </a:cubicBezTo>
                      <a:cubicBezTo>
                        <a:pt x="395698" y="479513"/>
                        <a:pt x="705335" y="254937"/>
                        <a:pt x="1014971" y="30309"/>
                      </a:cubicBezTo>
                      <a:cubicBezTo>
                        <a:pt x="1024792" y="23190"/>
                        <a:pt x="1034509" y="15864"/>
                        <a:pt x="1044069" y="8382"/>
                      </a:cubicBezTo>
                      <a:cubicBezTo>
                        <a:pt x="1053526" y="951"/>
                        <a:pt x="1062931" y="-4764"/>
                        <a:pt x="1073895" y="5783"/>
                      </a:cubicBezTo>
                      <a:cubicBezTo>
                        <a:pt x="1085171" y="16539"/>
                        <a:pt x="1087665" y="27555"/>
                        <a:pt x="1079663" y="40598"/>
                      </a:cubicBezTo>
                      <a:cubicBezTo>
                        <a:pt x="1072440" y="52393"/>
                        <a:pt x="1063815" y="63357"/>
                        <a:pt x="1055501" y="74476"/>
                      </a:cubicBezTo>
                      <a:cubicBezTo>
                        <a:pt x="982755" y="171695"/>
                        <a:pt x="908451" y="267772"/>
                        <a:pt x="837472" y="366290"/>
                      </a:cubicBezTo>
                      <a:cubicBezTo>
                        <a:pt x="647398" y="630201"/>
                        <a:pt x="459299" y="895514"/>
                        <a:pt x="269277" y="1159529"/>
                      </a:cubicBezTo>
                      <a:cubicBezTo>
                        <a:pt x="207495" y="1245369"/>
                        <a:pt x="142336" y="1328871"/>
                        <a:pt x="78631" y="1413360"/>
                      </a:cubicBezTo>
                      <a:cubicBezTo>
                        <a:pt x="73955" y="1419543"/>
                        <a:pt x="68862" y="1425622"/>
                        <a:pt x="63251" y="1430923"/>
                      </a:cubicBezTo>
                      <a:cubicBezTo>
                        <a:pt x="57067" y="1436742"/>
                        <a:pt x="49533" y="1438665"/>
                        <a:pt x="41999" y="1433157"/>
                      </a:cubicBezTo>
                      <a:cubicBezTo>
                        <a:pt x="33685" y="1427129"/>
                        <a:pt x="32230" y="1418867"/>
                        <a:pt x="36958" y="1410190"/>
                      </a:cubicBezTo>
                      <a:cubicBezTo>
                        <a:pt x="41063" y="1402604"/>
                        <a:pt x="46155" y="1395485"/>
                        <a:pt x="51300" y="1388522"/>
                      </a:cubicBezTo>
                      <a:cubicBezTo>
                        <a:pt x="143946" y="1262880"/>
                        <a:pt x="238048" y="1138225"/>
                        <a:pt x="329136" y="1011492"/>
                      </a:cubicBezTo>
                      <a:cubicBezTo>
                        <a:pt x="497178" y="777667"/>
                        <a:pt x="663142" y="542335"/>
                        <a:pt x="830769" y="308250"/>
                      </a:cubicBezTo>
                      <a:cubicBezTo>
                        <a:pt x="876703" y="244077"/>
                        <a:pt x="925390" y="181932"/>
                        <a:pt x="972831" y="118851"/>
                      </a:cubicBezTo>
                      <a:cubicBezTo>
                        <a:pt x="976468" y="114071"/>
                        <a:pt x="980157" y="109290"/>
                        <a:pt x="983795" y="104562"/>
                      </a:cubicBezTo>
                      <a:cubicBezTo>
                        <a:pt x="982859" y="103418"/>
                        <a:pt x="981872" y="102223"/>
                        <a:pt x="980937" y="101080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7" name="Free-form: Shape 26">
                  <a:extLst>
                    <a:ext uri="{FF2B5EF4-FFF2-40B4-BE49-F238E27FC236}">
                      <a16:creationId xmlns:a16="http://schemas.microsoft.com/office/drawing/2014/main" id="{0A8DE44B-9570-6294-8DBE-A05B9E49E053}"/>
                    </a:ext>
                  </a:extLst>
                </p:cNvPr>
                <p:cNvSpPr/>
                <p:nvPr/>
              </p:nvSpPr>
              <p:spPr>
                <a:xfrm>
                  <a:off x="7947146" y="5009078"/>
                  <a:ext cx="1015851" cy="1408776"/>
                </a:xfrm>
                <a:custGeom>
                  <a:avLst/>
                  <a:gdLst>
                    <a:gd name="csX0" fmla="*/ 957188 w 1015851"/>
                    <a:gd name="csY0" fmla="*/ 97545 h 1408776"/>
                    <a:gd name="csX1" fmla="*/ 936039 w 1015851"/>
                    <a:gd name="csY1" fmla="*/ 124409 h 1408776"/>
                    <a:gd name="csX2" fmla="*/ 118223 w 1015851"/>
                    <a:gd name="csY2" fmla="*/ 1279662 h 1408776"/>
                    <a:gd name="csX3" fmla="*/ 44542 w 1015851"/>
                    <a:gd name="csY3" fmla="*/ 1383688 h 1408776"/>
                    <a:gd name="csX4" fmla="*/ 36852 w 1015851"/>
                    <a:gd name="csY4" fmla="*/ 1394184 h 1408776"/>
                    <a:gd name="csX5" fmla="*/ 6818 w 1015851"/>
                    <a:gd name="csY5" fmla="*/ 1405200 h 1408776"/>
                    <a:gd name="csX6" fmla="*/ 8117 w 1015851"/>
                    <a:gd name="csY6" fmla="*/ 1373036 h 1408776"/>
                    <a:gd name="csX7" fmla="*/ 171327 w 1015851"/>
                    <a:gd name="csY7" fmla="*/ 1134742 h 1408776"/>
                    <a:gd name="csX8" fmla="*/ 792003 w 1015851"/>
                    <a:gd name="csY8" fmla="*/ 254312 h 1408776"/>
                    <a:gd name="csX9" fmla="*/ 970022 w 1015851"/>
                    <a:gd name="csY9" fmla="*/ 17058 h 1408776"/>
                    <a:gd name="csX10" fmla="*/ 1001511 w 1015851"/>
                    <a:gd name="csY10" fmla="*/ 2976 h 1408776"/>
                    <a:gd name="csX11" fmla="*/ 1013825 w 1015851"/>
                    <a:gd name="csY11" fmla="*/ 38206 h 1408776"/>
                    <a:gd name="csX12" fmla="*/ 961189 w 1015851"/>
                    <a:gd name="csY12" fmla="*/ 258158 h 1408776"/>
                    <a:gd name="csX13" fmla="*/ 811073 w 1015851"/>
                    <a:gd name="csY13" fmla="*/ 941239 h 1408776"/>
                    <a:gd name="csX14" fmla="*/ 788833 w 1015851"/>
                    <a:gd name="csY14" fmla="*/ 1037471 h 1408776"/>
                    <a:gd name="csX15" fmla="*/ 785976 w 1015851"/>
                    <a:gd name="csY15" fmla="*/ 1047447 h 1408776"/>
                    <a:gd name="csX16" fmla="*/ 761242 w 1015851"/>
                    <a:gd name="csY16" fmla="*/ 1070778 h 1408776"/>
                    <a:gd name="csX17" fmla="*/ 750694 w 1015851"/>
                    <a:gd name="csY17" fmla="*/ 1039965 h 1408776"/>
                    <a:gd name="csX18" fmla="*/ 785404 w 1015851"/>
                    <a:gd name="csY18" fmla="*/ 874573 h 1408776"/>
                    <a:gd name="csX19" fmla="*/ 925231 w 1015851"/>
                    <a:gd name="csY19" fmla="*/ 237165 h 1408776"/>
                    <a:gd name="csX20" fmla="*/ 954226 w 1015851"/>
                    <a:gd name="csY20" fmla="*/ 118486 h 1408776"/>
                    <a:gd name="csX21" fmla="*/ 957240 w 1015851"/>
                    <a:gd name="csY21" fmla="*/ 97441 h 140877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</a:cxnLst>
                  <a:rect l="l" t="t" r="r" b="b"/>
                  <a:pathLst>
                    <a:path w="1015851" h="1408776">
                      <a:moveTo>
                        <a:pt x="957188" y="97545"/>
                      </a:moveTo>
                      <a:cubicBezTo>
                        <a:pt x="947523" y="109808"/>
                        <a:pt x="941599" y="116979"/>
                        <a:pt x="936039" y="124409"/>
                      </a:cubicBezTo>
                      <a:cubicBezTo>
                        <a:pt x="653942" y="502791"/>
                        <a:pt x="388109" y="892655"/>
                        <a:pt x="118223" y="1279662"/>
                      </a:cubicBezTo>
                      <a:cubicBezTo>
                        <a:pt x="93905" y="1314528"/>
                        <a:pt x="69119" y="1349030"/>
                        <a:pt x="44542" y="1383688"/>
                      </a:cubicBezTo>
                      <a:cubicBezTo>
                        <a:pt x="42048" y="1387222"/>
                        <a:pt x="39554" y="1390755"/>
                        <a:pt x="36852" y="1394184"/>
                      </a:cubicBezTo>
                      <a:cubicBezTo>
                        <a:pt x="25056" y="1408993"/>
                        <a:pt x="16067" y="1412267"/>
                        <a:pt x="6818" y="1405200"/>
                      </a:cubicBezTo>
                      <a:cubicBezTo>
                        <a:pt x="-2327" y="1398237"/>
                        <a:pt x="-2639" y="1388884"/>
                        <a:pt x="8117" y="1373036"/>
                      </a:cubicBezTo>
                      <a:cubicBezTo>
                        <a:pt x="62261" y="1293432"/>
                        <a:pt x="115988" y="1213516"/>
                        <a:pt x="171327" y="1134742"/>
                      </a:cubicBezTo>
                      <a:cubicBezTo>
                        <a:pt x="377769" y="840954"/>
                        <a:pt x="584262" y="547217"/>
                        <a:pt x="792003" y="254312"/>
                      </a:cubicBezTo>
                      <a:cubicBezTo>
                        <a:pt x="849160" y="173669"/>
                        <a:pt x="910526" y="96039"/>
                        <a:pt x="970022" y="17058"/>
                      </a:cubicBezTo>
                      <a:cubicBezTo>
                        <a:pt x="983272" y="-557"/>
                        <a:pt x="989144" y="-3103"/>
                        <a:pt x="1001511" y="2976"/>
                      </a:cubicBezTo>
                      <a:cubicBezTo>
                        <a:pt x="1015228" y="9731"/>
                        <a:pt x="1018554" y="18305"/>
                        <a:pt x="1013825" y="38206"/>
                      </a:cubicBezTo>
                      <a:cubicBezTo>
                        <a:pt x="996366" y="111523"/>
                        <a:pt x="977556" y="184580"/>
                        <a:pt x="961189" y="258158"/>
                      </a:cubicBezTo>
                      <a:cubicBezTo>
                        <a:pt x="910682" y="485747"/>
                        <a:pt x="861111" y="713545"/>
                        <a:pt x="811073" y="941239"/>
                      </a:cubicBezTo>
                      <a:cubicBezTo>
                        <a:pt x="804006" y="973403"/>
                        <a:pt x="796316" y="1005411"/>
                        <a:pt x="788833" y="1037471"/>
                      </a:cubicBezTo>
                      <a:cubicBezTo>
                        <a:pt x="788054" y="1040848"/>
                        <a:pt x="786911" y="1044122"/>
                        <a:pt x="785976" y="1047447"/>
                      </a:cubicBezTo>
                      <a:cubicBezTo>
                        <a:pt x="780364" y="1066985"/>
                        <a:pt x="772466" y="1074415"/>
                        <a:pt x="761242" y="1070778"/>
                      </a:cubicBezTo>
                      <a:cubicBezTo>
                        <a:pt x="750694" y="1067401"/>
                        <a:pt x="747005" y="1057788"/>
                        <a:pt x="750694" y="1039965"/>
                      </a:cubicBezTo>
                      <a:cubicBezTo>
                        <a:pt x="762073" y="984782"/>
                        <a:pt x="773349" y="929600"/>
                        <a:pt x="785404" y="874573"/>
                      </a:cubicBezTo>
                      <a:cubicBezTo>
                        <a:pt x="831805" y="662052"/>
                        <a:pt x="878363" y="449582"/>
                        <a:pt x="925231" y="237165"/>
                      </a:cubicBezTo>
                      <a:cubicBezTo>
                        <a:pt x="934013" y="197415"/>
                        <a:pt x="944613" y="158080"/>
                        <a:pt x="954226" y="118486"/>
                      </a:cubicBezTo>
                      <a:cubicBezTo>
                        <a:pt x="955369" y="113757"/>
                        <a:pt x="955629" y="108769"/>
                        <a:pt x="957240" y="97441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8" name="Free-form: Shape 27">
                  <a:extLst>
                    <a:ext uri="{FF2B5EF4-FFF2-40B4-BE49-F238E27FC236}">
                      <a16:creationId xmlns:a16="http://schemas.microsoft.com/office/drawing/2014/main" id="{F958B6D1-2443-173E-2234-EAE085288679}"/>
                    </a:ext>
                  </a:extLst>
                </p:cNvPr>
                <p:cNvSpPr/>
                <p:nvPr/>
              </p:nvSpPr>
              <p:spPr>
                <a:xfrm>
                  <a:off x="8794235" y="5264893"/>
                  <a:ext cx="346867" cy="1178484"/>
                </a:xfrm>
                <a:custGeom>
                  <a:avLst/>
                  <a:gdLst>
                    <a:gd name="csX0" fmla="*/ 230077 w 346867"/>
                    <a:gd name="csY0" fmla="*/ 152769 h 1178484"/>
                    <a:gd name="csX1" fmla="*/ 224257 w 346867"/>
                    <a:gd name="csY1" fmla="*/ 174593 h 1178484"/>
                    <a:gd name="csX2" fmla="*/ 129480 w 346867"/>
                    <a:gd name="csY2" fmla="*/ 691087 h 1178484"/>
                    <a:gd name="csX3" fmla="*/ 41562 w 346867"/>
                    <a:gd name="csY3" fmla="*/ 1134732 h 1178484"/>
                    <a:gd name="csX4" fmla="*/ 32261 w 346867"/>
                    <a:gd name="csY4" fmla="*/ 1166999 h 1178484"/>
                    <a:gd name="csX5" fmla="*/ 14646 w 346867"/>
                    <a:gd name="csY5" fmla="*/ 1178483 h 1178484"/>
                    <a:gd name="csX6" fmla="*/ 97 w 346867"/>
                    <a:gd name="csY6" fmla="*/ 1160452 h 1178484"/>
                    <a:gd name="csX7" fmla="*/ 7371 w 346867"/>
                    <a:gd name="csY7" fmla="*/ 1111661 h 1178484"/>
                    <a:gd name="csX8" fmla="*/ 172816 w 346867"/>
                    <a:gd name="csY8" fmla="*/ 235543 h 1178484"/>
                    <a:gd name="csX9" fmla="*/ 219529 w 346867"/>
                    <a:gd name="csY9" fmla="*/ 22295 h 1178484"/>
                    <a:gd name="csX10" fmla="*/ 240521 w 346867"/>
                    <a:gd name="csY10" fmla="*/ 3 h 1178484"/>
                    <a:gd name="csX11" fmla="*/ 263800 w 346867"/>
                    <a:gd name="csY11" fmla="*/ 26192 h 1178484"/>
                    <a:gd name="csX12" fmla="*/ 270554 w 346867"/>
                    <a:gd name="csY12" fmla="*/ 130010 h 1178484"/>
                    <a:gd name="csX13" fmla="*/ 298977 w 346867"/>
                    <a:gd name="csY13" fmla="*/ 427748 h 1178484"/>
                    <a:gd name="csX14" fmla="*/ 333428 w 346867"/>
                    <a:gd name="csY14" fmla="*/ 779785 h 1178484"/>
                    <a:gd name="csX15" fmla="*/ 345742 w 346867"/>
                    <a:gd name="csY15" fmla="*/ 919664 h 1178484"/>
                    <a:gd name="csX16" fmla="*/ 346626 w 346867"/>
                    <a:gd name="csY16" fmla="*/ 942995 h 1178484"/>
                    <a:gd name="csX17" fmla="*/ 329686 w 346867"/>
                    <a:gd name="csY17" fmla="*/ 962272 h 1178484"/>
                    <a:gd name="csX18" fmla="*/ 312227 w 346867"/>
                    <a:gd name="csY18" fmla="*/ 946216 h 1178484"/>
                    <a:gd name="csX19" fmla="*/ 308019 w 346867"/>
                    <a:gd name="csY19" fmla="*/ 920547 h 1178484"/>
                    <a:gd name="csX20" fmla="*/ 270191 w 346867"/>
                    <a:gd name="csY20" fmla="*/ 534892 h 1178484"/>
                    <a:gd name="csX21" fmla="*/ 241768 w 346867"/>
                    <a:gd name="csY21" fmla="*/ 252846 h 1178484"/>
                    <a:gd name="csX22" fmla="*/ 233195 w 346867"/>
                    <a:gd name="csY22" fmla="*/ 153029 h 1178484"/>
                    <a:gd name="csX23" fmla="*/ 230077 w 346867"/>
                    <a:gd name="csY23" fmla="*/ 152665 h 117848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</a:cxnLst>
                  <a:rect l="l" t="t" r="r" b="b"/>
                  <a:pathLst>
                    <a:path w="346867" h="1178484">
                      <a:moveTo>
                        <a:pt x="230077" y="152769"/>
                      </a:moveTo>
                      <a:cubicBezTo>
                        <a:pt x="228102" y="160044"/>
                        <a:pt x="225608" y="167214"/>
                        <a:pt x="224257" y="174593"/>
                      </a:cubicBezTo>
                      <a:cubicBezTo>
                        <a:pt x="192665" y="346740"/>
                        <a:pt x="162112" y="519095"/>
                        <a:pt x="129480" y="691087"/>
                      </a:cubicBezTo>
                      <a:cubicBezTo>
                        <a:pt x="101369" y="839176"/>
                        <a:pt x="71076" y="986902"/>
                        <a:pt x="41562" y="1134732"/>
                      </a:cubicBezTo>
                      <a:cubicBezTo>
                        <a:pt x="39379" y="1145747"/>
                        <a:pt x="37249" y="1157230"/>
                        <a:pt x="32261" y="1166999"/>
                      </a:cubicBezTo>
                      <a:cubicBezTo>
                        <a:pt x="29403" y="1172611"/>
                        <a:pt x="20777" y="1178379"/>
                        <a:pt x="14646" y="1178483"/>
                      </a:cubicBezTo>
                      <a:cubicBezTo>
                        <a:pt x="5085" y="1178638"/>
                        <a:pt x="-839" y="1170169"/>
                        <a:pt x="97" y="1160452"/>
                      </a:cubicBezTo>
                      <a:cubicBezTo>
                        <a:pt x="1707" y="1144084"/>
                        <a:pt x="4306" y="1127821"/>
                        <a:pt x="7371" y="1111661"/>
                      </a:cubicBezTo>
                      <a:cubicBezTo>
                        <a:pt x="62346" y="819587"/>
                        <a:pt x="117061" y="527461"/>
                        <a:pt x="172816" y="235543"/>
                      </a:cubicBezTo>
                      <a:cubicBezTo>
                        <a:pt x="186481" y="164097"/>
                        <a:pt x="203836" y="93378"/>
                        <a:pt x="219529" y="22295"/>
                      </a:cubicBezTo>
                      <a:cubicBezTo>
                        <a:pt x="222075" y="10655"/>
                        <a:pt x="226128" y="211"/>
                        <a:pt x="240521" y="3"/>
                      </a:cubicBezTo>
                      <a:cubicBezTo>
                        <a:pt x="253511" y="-205"/>
                        <a:pt x="262397" y="8889"/>
                        <a:pt x="263800" y="26192"/>
                      </a:cubicBezTo>
                      <a:cubicBezTo>
                        <a:pt x="266606" y="60746"/>
                        <a:pt x="267385" y="95456"/>
                        <a:pt x="270554" y="130010"/>
                      </a:cubicBezTo>
                      <a:cubicBezTo>
                        <a:pt x="279596" y="229308"/>
                        <a:pt x="289365" y="328502"/>
                        <a:pt x="298977" y="427748"/>
                      </a:cubicBezTo>
                      <a:cubicBezTo>
                        <a:pt x="310409" y="545076"/>
                        <a:pt x="322152" y="662404"/>
                        <a:pt x="333428" y="779785"/>
                      </a:cubicBezTo>
                      <a:cubicBezTo>
                        <a:pt x="337948" y="826394"/>
                        <a:pt x="341741" y="873055"/>
                        <a:pt x="345742" y="919664"/>
                      </a:cubicBezTo>
                      <a:cubicBezTo>
                        <a:pt x="346418" y="927406"/>
                        <a:pt x="347301" y="935304"/>
                        <a:pt x="346626" y="942995"/>
                      </a:cubicBezTo>
                      <a:cubicBezTo>
                        <a:pt x="345742" y="953075"/>
                        <a:pt x="341897" y="962064"/>
                        <a:pt x="329686" y="962272"/>
                      </a:cubicBezTo>
                      <a:cubicBezTo>
                        <a:pt x="319294" y="962428"/>
                        <a:pt x="314150" y="955621"/>
                        <a:pt x="312227" y="946216"/>
                      </a:cubicBezTo>
                      <a:cubicBezTo>
                        <a:pt x="310513" y="937747"/>
                        <a:pt x="308850" y="929173"/>
                        <a:pt x="308019" y="920547"/>
                      </a:cubicBezTo>
                      <a:cubicBezTo>
                        <a:pt x="295340" y="791996"/>
                        <a:pt x="282921" y="663444"/>
                        <a:pt x="270191" y="534892"/>
                      </a:cubicBezTo>
                      <a:cubicBezTo>
                        <a:pt x="260890" y="440842"/>
                        <a:pt x="251069" y="346896"/>
                        <a:pt x="241768" y="252846"/>
                      </a:cubicBezTo>
                      <a:cubicBezTo>
                        <a:pt x="238495" y="219643"/>
                        <a:pt x="236000" y="186336"/>
                        <a:pt x="233195" y="153029"/>
                      </a:cubicBezTo>
                      <a:cubicBezTo>
                        <a:pt x="232155" y="152925"/>
                        <a:pt x="231116" y="152769"/>
                        <a:pt x="230077" y="152665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29" name="Free-form: Shape 28">
                  <a:extLst>
                    <a:ext uri="{FF2B5EF4-FFF2-40B4-BE49-F238E27FC236}">
                      <a16:creationId xmlns:a16="http://schemas.microsoft.com/office/drawing/2014/main" id="{CE11663F-E963-C227-2BDA-0B197E596B37}"/>
                    </a:ext>
                  </a:extLst>
                </p:cNvPr>
                <p:cNvSpPr/>
                <p:nvPr/>
              </p:nvSpPr>
              <p:spPr>
                <a:xfrm>
                  <a:off x="7513495" y="4871144"/>
                  <a:ext cx="759988" cy="568877"/>
                </a:xfrm>
                <a:custGeom>
                  <a:avLst/>
                  <a:gdLst>
                    <a:gd name="csX0" fmla="*/ 657563 w 759988"/>
                    <a:gd name="csY0" fmla="*/ 68840 h 568877"/>
                    <a:gd name="csX1" fmla="*/ 631635 w 759988"/>
                    <a:gd name="csY1" fmla="*/ 78141 h 568877"/>
                    <a:gd name="csX2" fmla="*/ 113166 w 759988"/>
                    <a:gd name="csY2" fmla="*/ 279854 h 568877"/>
                    <a:gd name="csX3" fmla="*/ 66557 w 759988"/>
                    <a:gd name="csY3" fmla="*/ 296118 h 568877"/>
                    <a:gd name="csX4" fmla="*/ 40005 w 759988"/>
                    <a:gd name="csY4" fmla="*/ 287648 h 568877"/>
                    <a:gd name="csX5" fmla="*/ 52943 w 759988"/>
                    <a:gd name="csY5" fmla="*/ 263382 h 568877"/>
                    <a:gd name="csX6" fmla="*/ 108178 w 759988"/>
                    <a:gd name="csY6" fmla="*/ 240467 h 568877"/>
                    <a:gd name="csX7" fmla="*/ 710148 w 759988"/>
                    <a:gd name="csY7" fmla="*/ 9656 h 568877"/>
                    <a:gd name="csX8" fmla="*/ 737272 w 759988"/>
                    <a:gd name="csY8" fmla="*/ 667 h 568877"/>
                    <a:gd name="csX9" fmla="*/ 759823 w 759988"/>
                    <a:gd name="csY9" fmla="*/ 18229 h 568877"/>
                    <a:gd name="csX10" fmla="*/ 742052 w 759988"/>
                    <a:gd name="csY10" fmla="*/ 53615 h 568877"/>
                    <a:gd name="csX11" fmla="*/ 597548 w 759988"/>
                    <a:gd name="csY11" fmla="*/ 168709 h 568877"/>
                    <a:gd name="csX12" fmla="*/ 159412 w 759988"/>
                    <a:gd name="csY12" fmla="*/ 477410 h 568877"/>
                    <a:gd name="csX13" fmla="*/ 38862 w 759988"/>
                    <a:gd name="csY13" fmla="*/ 559197 h 568877"/>
                    <a:gd name="csX14" fmla="*/ 2697 w 759988"/>
                    <a:gd name="csY14" fmla="*/ 560808 h 568877"/>
                    <a:gd name="csX15" fmla="*/ 17921 w 759988"/>
                    <a:gd name="csY15" fmla="*/ 529475 h 568877"/>
                    <a:gd name="csX16" fmla="*/ 246187 w 759988"/>
                    <a:gd name="csY16" fmla="*/ 370111 h 568877"/>
                    <a:gd name="csX17" fmla="*/ 635947 w 759988"/>
                    <a:gd name="csY17" fmla="*/ 92066 h 568877"/>
                    <a:gd name="csX18" fmla="*/ 660057 w 759988"/>
                    <a:gd name="csY18" fmla="*/ 73204 h 568877"/>
                    <a:gd name="csX19" fmla="*/ 657771 w 759988"/>
                    <a:gd name="csY19" fmla="*/ 68892 h 56887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</a:cxnLst>
                  <a:rect l="l" t="t" r="r" b="b"/>
                  <a:pathLst>
                    <a:path w="759988" h="568877">
                      <a:moveTo>
                        <a:pt x="657563" y="68840"/>
                      </a:moveTo>
                      <a:cubicBezTo>
                        <a:pt x="648938" y="71905"/>
                        <a:pt x="640156" y="74815"/>
                        <a:pt x="631635" y="78141"/>
                      </a:cubicBezTo>
                      <a:cubicBezTo>
                        <a:pt x="458812" y="145379"/>
                        <a:pt x="286041" y="212720"/>
                        <a:pt x="113166" y="279854"/>
                      </a:cubicBezTo>
                      <a:cubicBezTo>
                        <a:pt x="97838" y="285829"/>
                        <a:pt x="82041" y="290558"/>
                        <a:pt x="66557" y="296118"/>
                      </a:cubicBezTo>
                      <a:cubicBezTo>
                        <a:pt x="55437" y="300067"/>
                        <a:pt x="45824" y="299080"/>
                        <a:pt x="40005" y="287648"/>
                      </a:cubicBezTo>
                      <a:cubicBezTo>
                        <a:pt x="35380" y="278555"/>
                        <a:pt x="39589" y="269514"/>
                        <a:pt x="52943" y="263382"/>
                      </a:cubicBezTo>
                      <a:cubicBezTo>
                        <a:pt x="71026" y="255017"/>
                        <a:pt x="89576" y="247638"/>
                        <a:pt x="108178" y="240467"/>
                      </a:cubicBezTo>
                      <a:cubicBezTo>
                        <a:pt x="308800" y="163461"/>
                        <a:pt x="509474" y="86559"/>
                        <a:pt x="710148" y="9656"/>
                      </a:cubicBezTo>
                      <a:cubicBezTo>
                        <a:pt x="719033" y="6226"/>
                        <a:pt x="728023" y="2641"/>
                        <a:pt x="737272" y="667"/>
                      </a:cubicBezTo>
                      <a:cubicBezTo>
                        <a:pt x="750885" y="-2243"/>
                        <a:pt x="758576" y="4512"/>
                        <a:pt x="759823" y="18229"/>
                      </a:cubicBezTo>
                      <a:cubicBezTo>
                        <a:pt x="761226" y="33818"/>
                        <a:pt x="753587" y="44418"/>
                        <a:pt x="742052" y="53615"/>
                      </a:cubicBezTo>
                      <a:cubicBezTo>
                        <a:pt x="693884" y="92014"/>
                        <a:pt x="647535" y="132908"/>
                        <a:pt x="597548" y="168709"/>
                      </a:cubicBezTo>
                      <a:cubicBezTo>
                        <a:pt x="452265" y="272735"/>
                        <a:pt x="305682" y="374839"/>
                        <a:pt x="159412" y="477410"/>
                      </a:cubicBezTo>
                      <a:cubicBezTo>
                        <a:pt x="119661" y="505261"/>
                        <a:pt x="79287" y="532281"/>
                        <a:pt x="38862" y="559197"/>
                      </a:cubicBezTo>
                      <a:cubicBezTo>
                        <a:pt x="19844" y="571876"/>
                        <a:pt x="9400" y="571772"/>
                        <a:pt x="2697" y="560808"/>
                      </a:cubicBezTo>
                      <a:cubicBezTo>
                        <a:pt x="-3279" y="551039"/>
                        <a:pt x="203" y="541946"/>
                        <a:pt x="17921" y="529475"/>
                      </a:cubicBezTo>
                      <a:cubicBezTo>
                        <a:pt x="93837" y="476111"/>
                        <a:pt x="170479" y="423786"/>
                        <a:pt x="246187" y="370111"/>
                      </a:cubicBezTo>
                      <a:cubicBezTo>
                        <a:pt x="376349" y="277828"/>
                        <a:pt x="506096" y="184817"/>
                        <a:pt x="635947" y="92066"/>
                      </a:cubicBezTo>
                      <a:cubicBezTo>
                        <a:pt x="644261" y="86143"/>
                        <a:pt x="652055" y="79544"/>
                        <a:pt x="660057" y="73204"/>
                      </a:cubicBezTo>
                      <a:cubicBezTo>
                        <a:pt x="659278" y="71749"/>
                        <a:pt x="658499" y="70295"/>
                        <a:pt x="657771" y="68892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0" name="Free-form: Shape 29">
                  <a:extLst>
                    <a:ext uri="{FF2B5EF4-FFF2-40B4-BE49-F238E27FC236}">
                      <a16:creationId xmlns:a16="http://schemas.microsoft.com/office/drawing/2014/main" id="{5A0EAC37-E548-1E18-E7B3-F350B4834A26}"/>
                    </a:ext>
                  </a:extLst>
                </p:cNvPr>
                <p:cNvSpPr/>
                <p:nvPr/>
              </p:nvSpPr>
              <p:spPr>
                <a:xfrm>
                  <a:off x="8119824" y="4957410"/>
                  <a:ext cx="681782" cy="894242"/>
                </a:xfrm>
                <a:custGeom>
                  <a:avLst/>
                  <a:gdLst>
                    <a:gd name="csX0" fmla="*/ 681782 w 681782"/>
                    <a:gd name="csY0" fmla="*/ 16505 h 894242"/>
                    <a:gd name="csX1" fmla="*/ 667337 w 681782"/>
                    <a:gd name="csY1" fmla="*/ 39212 h 894242"/>
                    <a:gd name="csX2" fmla="*/ 308493 w 681782"/>
                    <a:gd name="csY2" fmla="*/ 527439 h 894242"/>
                    <a:gd name="csX3" fmla="*/ 54871 w 681782"/>
                    <a:gd name="csY3" fmla="*/ 863835 h 894242"/>
                    <a:gd name="csX4" fmla="*/ 31852 w 681782"/>
                    <a:gd name="csY4" fmla="*/ 888413 h 894242"/>
                    <a:gd name="csX5" fmla="*/ 6131 w 681782"/>
                    <a:gd name="csY5" fmla="*/ 888673 h 894242"/>
                    <a:gd name="csX6" fmla="*/ 4521 w 681782"/>
                    <a:gd name="csY6" fmla="*/ 862692 h 894242"/>
                    <a:gd name="csX7" fmla="*/ 26136 w 681782"/>
                    <a:gd name="csY7" fmla="*/ 836764 h 894242"/>
                    <a:gd name="csX8" fmla="*/ 519196 w 681782"/>
                    <a:gd name="csY8" fmla="*/ 176129 h 894242"/>
                    <a:gd name="csX9" fmla="*/ 638447 w 681782"/>
                    <a:gd name="csY9" fmla="*/ 18531 h 894242"/>
                    <a:gd name="csX10" fmla="*/ 654451 w 681782"/>
                    <a:gd name="csY10" fmla="*/ 1852 h 894242"/>
                    <a:gd name="csX11" fmla="*/ 671286 w 681782"/>
                    <a:gd name="csY11" fmla="*/ 1852 h 894242"/>
                    <a:gd name="csX12" fmla="*/ 681782 w 681782"/>
                    <a:gd name="csY12" fmla="*/ 16557 h 89424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681782" h="894242">
                      <a:moveTo>
                        <a:pt x="681782" y="16505"/>
                      </a:moveTo>
                      <a:cubicBezTo>
                        <a:pt x="676534" y="24818"/>
                        <a:pt x="672377" y="32353"/>
                        <a:pt x="667337" y="39212"/>
                      </a:cubicBezTo>
                      <a:cubicBezTo>
                        <a:pt x="547826" y="202058"/>
                        <a:pt x="428783" y="365164"/>
                        <a:pt x="308493" y="527439"/>
                      </a:cubicBezTo>
                      <a:cubicBezTo>
                        <a:pt x="224888" y="640246"/>
                        <a:pt x="139620" y="751859"/>
                        <a:pt x="54871" y="863835"/>
                      </a:cubicBezTo>
                      <a:cubicBezTo>
                        <a:pt x="48116" y="872721"/>
                        <a:pt x="40166" y="880879"/>
                        <a:pt x="31852" y="888413"/>
                      </a:cubicBezTo>
                      <a:cubicBezTo>
                        <a:pt x="23902" y="895636"/>
                        <a:pt x="14445" y="896623"/>
                        <a:pt x="6131" y="888673"/>
                      </a:cubicBezTo>
                      <a:cubicBezTo>
                        <a:pt x="-2078" y="880827"/>
                        <a:pt x="-1455" y="871162"/>
                        <a:pt x="4521" y="862692"/>
                      </a:cubicBezTo>
                      <a:cubicBezTo>
                        <a:pt x="10964" y="853547"/>
                        <a:pt x="19381" y="845805"/>
                        <a:pt x="26136" y="836764"/>
                      </a:cubicBezTo>
                      <a:cubicBezTo>
                        <a:pt x="190542" y="616604"/>
                        <a:pt x="354739" y="396289"/>
                        <a:pt x="519196" y="176129"/>
                      </a:cubicBezTo>
                      <a:cubicBezTo>
                        <a:pt x="558634" y="123337"/>
                        <a:pt x="598541" y="70960"/>
                        <a:pt x="638447" y="18531"/>
                      </a:cubicBezTo>
                      <a:cubicBezTo>
                        <a:pt x="643123" y="12400"/>
                        <a:pt x="648060" y="5697"/>
                        <a:pt x="654451" y="1852"/>
                      </a:cubicBezTo>
                      <a:cubicBezTo>
                        <a:pt x="658712" y="-694"/>
                        <a:pt x="666714" y="-539"/>
                        <a:pt x="671286" y="1852"/>
                      </a:cubicBezTo>
                      <a:cubicBezTo>
                        <a:pt x="675755" y="4190"/>
                        <a:pt x="677937" y="10841"/>
                        <a:pt x="681782" y="16557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1" name="Free-form: Shape 30">
                  <a:extLst>
                    <a:ext uri="{FF2B5EF4-FFF2-40B4-BE49-F238E27FC236}">
                      <a16:creationId xmlns:a16="http://schemas.microsoft.com/office/drawing/2014/main" id="{F20FE226-9CCE-BE24-BC3C-AF5374612A17}"/>
                    </a:ext>
                  </a:extLst>
                </p:cNvPr>
                <p:cNvSpPr/>
                <p:nvPr/>
              </p:nvSpPr>
              <p:spPr>
                <a:xfrm>
                  <a:off x="8227425" y="2831081"/>
                  <a:ext cx="1064625" cy="184796"/>
                </a:xfrm>
                <a:custGeom>
                  <a:avLst/>
                  <a:gdLst>
                    <a:gd name="csX0" fmla="*/ 320559 w 1064625"/>
                    <a:gd name="csY0" fmla="*/ 184677 h 184796"/>
                    <a:gd name="csX1" fmla="*/ 30356 w 1064625"/>
                    <a:gd name="csY1" fmla="*/ 163321 h 184796"/>
                    <a:gd name="csX2" fmla="*/ 8273 w 1064625"/>
                    <a:gd name="csY2" fmla="*/ 156722 h 184796"/>
                    <a:gd name="csX3" fmla="*/ 115 w 1064625"/>
                    <a:gd name="csY3" fmla="*/ 139835 h 184796"/>
                    <a:gd name="csX4" fmla="*/ 13573 w 1064625"/>
                    <a:gd name="csY4" fmla="*/ 127052 h 184796"/>
                    <a:gd name="csX5" fmla="*/ 57584 w 1064625"/>
                    <a:gd name="csY5" fmla="*/ 128871 h 184796"/>
                    <a:gd name="csX6" fmla="*/ 202607 w 1064625"/>
                    <a:gd name="csY6" fmla="*/ 142069 h 184796"/>
                    <a:gd name="csX7" fmla="*/ 524922 w 1064625"/>
                    <a:gd name="csY7" fmla="*/ 135834 h 184796"/>
                    <a:gd name="csX8" fmla="*/ 1021879 w 1064625"/>
                    <a:gd name="csY8" fmla="*/ 9048 h 184796"/>
                    <a:gd name="csX9" fmla="*/ 1043703 w 1064625"/>
                    <a:gd name="csY9" fmla="*/ 839 h 184796"/>
                    <a:gd name="csX10" fmla="*/ 1064435 w 1064625"/>
                    <a:gd name="csY10" fmla="*/ 10919 h 184796"/>
                    <a:gd name="csX11" fmla="*/ 1057109 w 1064625"/>
                    <a:gd name="csY11" fmla="*/ 30924 h 184796"/>
                    <a:gd name="csX12" fmla="*/ 1041208 w 1064625"/>
                    <a:gd name="csY12" fmla="*/ 39342 h 184796"/>
                    <a:gd name="csX13" fmla="*/ 618660 w 1064625"/>
                    <a:gd name="csY13" fmla="*/ 163685 h 184796"/>
                    <a:gd name="csX14" fmla="*/ 320507 w 1064625"/>
                    <a:gd name="csY14" fmla="*/ 184781 h 18479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1064625" h="184796">
                      <a:moveTo>
                        <a:pt x="320559" y="184677"/>
                      </a:moveTo>
                      <a:cubicBezTo>
                        <a:pt x="223340" y="184469"/>
                        <a:pt x="126328" y="180884"/>
                        <a:pt x="30356" y="163321"/>
                      </a:cubicBezTo>
                      <a:cubicBezTo>
                        <a:pt x="22770" y="161918"/>
                        <a:pt x="14248" y="160879"/>
                        <a:pt x="8273" y="156722"/>
                      </a:cubicBezTo>
                      <a:cubicBezTo>
                        <a:pt x="3596" y="153449"/>
                        <a:pt x="-769" y="144979"/>
                        <a:pt x="115" y="139835"/>
                      </a:cubicBezTo>
                      <a:cubicBezTo>
                        <a:pt x="998" y="134742"/>
                        <a:pt x="8532" y="127416"/>
                        <a:pt x="13573" y="127052"/>
                      </a:cubicBezTo>
                      <a:cubicBezTo>
                        <a:pt x="28122" y="126013"/>
                        <a:pt x="42931" y="127572"/>
                        <a:pt x="57584" y="128871"/>
                      </a:cubicBezTo>
                      <a:cubicBezTo>
                        <a:pt x="105960" y="133184"/>
                        <a:pt x="154180" y="139107"/>
                        <a:pt x="202607" y="142069"/>
                      </a:cubicBezTo>
                      <a:cubicBezTo>
                        <a:pt x="310167" y="148616"/>
                        <a:pt x="417778" y="146694"/>
                        <a:pt x="524922" y="135834"/>
                      </a:cubicBezTo>
                      <a:cubicBezTo>
                        <a:pt x="696810" y="118427"/>
                        <a:pt x="862618" y="76182"/>
                        <a:pt x="1021879" y="9048"/>
                      </a:cubicBezTo>
                      <a:cubicBezTo>
                        <a:pt x="1029050" y="6035"/>
                        <a:pt x="1036220" y="2761"/>
                        <a:pt x="1043703" y="839"/>
                      </a:cubicBezTo>
                      <a:cubicBezTo>
                        <a:pt x="1053056" y="-1604"/>
                        <a:pt x="1062668" y="1150"/>
                        <a:pt x="1064435" y="10919"/>
                      </a:cubicBezTo>
                      <a:cubicBezTo>
                        <a:pt x="1065578" y="17050"/>
                        <a:pt x="1061369" y="25468"/>
                        <a:pt x="1057109" y="30924"/>
                      </a:cubicBezTo>
                      <a:cubicBezTo>
                        <a:pt x="1053783" y="35237"/>
                        <a:pt x="1046716" y="36796"/>
                        <a:pt x="1041208" y="39342"/>
                      </a:cubicBezTo>
                      <a:cubicBezTo>
                        <a:pt x="906421" y="101331"/>
                        <a:pt x="765087" y="141134"/>
                        <a:pt x="618660" y="163685"/>
                      </a:cubicBezTo>
                      <a:cubicBezTo>
                        <a:pt x="519830" y="178909"/>
                        <a:pt x="420428" y="185145"/>
                        <a:pt x="320507" y="184781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2" name="Free-form: Shape 31">
                  <a:extLst>
                    <a:ext uri="{FF2B5EF4-FFF2-40B4-BE49-F238E27FC236}">
                      <a16:creationId xmlns:a16="http://schemas.microsoft.com/office/drawing/2014/main" id="{2E66F852-C39F-6977-25D2-0E14CB7F0993}"/>
                    </a:ext>
                  </a:extLst>
                </p:cNvPr>
                <p:cNvSpPr/>
                <p:nvPr/>
              </p:nvSpPr>
              <p:spPr>
                <a:xfrm>
                  <a:off x="10662848" y="3873251"/>
                  <a:ext cx="132188" cy="1033149"/>
                </a:xfrm>
                <a:custGeom>
                  <a:avLst/>
                  <a:gdLst>
                    <a:gd name="csX0" fmla="*/ 38615 w 132188"/>
                    <a:gd name="csY0" fmla="*/ 304462 h 1033149"/>
                    <a:gd name="csX1" fmla="*/ 68492 w 132188"/>
                    <a:gd name="csY1" fmla="*/ 755537 h 1033149"/>
                    <a:gd name="csX2" fmla="*/ 128248 w 132188"/>
                    <a:gd name="csY2" fmla="*/ 999858 h 1033149"/>
                    <a:gd name="csX3" fmla="*/ 130898 w 132188"/>
                    <a:gd name="csY3" fmla="*/ 1007185 h 1033149"/>
                    <a:gd name="csX4" fmla="*/ 122064 w 132188"/>
                    <a:gd name="csY4" fmla="*/ 1031399 h 1033149"/>
                    <a:gd name="csX5" fmla="*/ 97383 w 132188"/>
                    <a:gd name="csY5" fmla="*/ 1022773 h 1033149"/>
                    <a:gd name="csX6" fmla="*/ 84133 w 132188"/>
                    <a:gd name="csY6" fmla="*/ 994714 h 1033149"/>
                    <a:gd name="csX7" fmla="*/ 43291 w 132188"/>
                    <a:gd name="csY7" fmla="*/ 839038 h 1033149"/>
                    <a:gd name="csX8" fmla="*/ 683 w 132188"/>
                    <a:gd name="csY8" fmla="*/ 410203 h 1033149"/>
                    <a:gd name="csX9" fmla="*/ 11387 w 132188"/>
                    <a:gd name="csY9" fmla="*/ 33433 h 1033149"/>
                    <a:gd name="csX10" fmla="*/ 15544 w 132188"/>
                    <a:gd name="csY10" fmla="*/ 10726 h 1033149"/>
                    <a:gd name="csX11" fmla="*/ 30665 w 132188"/>
                    <a:gd name="csY11" fmla="*/ 73 h 1033149"/>
                    <a:gd name="csX12" fmla="*/ 46357 w 132188"/>
                    <a:gd name="csY12" fmla="*/ 13583 h 1033149"/>
                    <a:gd name="csX13" fmla="*/ 47240 w 132188"/>
                    <a:gd name="csY13" fmla="*/ 41902 h 1033149"/>
                    <a:gd name="csX14" fmla="*/ 38667 w 132188"/>
                    <a:gd name="csY14" fmla="*/ 304410 h 103314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</a:cxnLst>
                  <a:rect l="l" t="t" r="r" b="b"/>
                  <a:pathLst>
                    <a:path w="132188" h="1033149">
                      <a:moveTo>
                        <a:pt x="38615" y="304462"/>
                      </a:moveTo>
                      <a:cubicBezTo>
                        <a:pt x="38771" y="455513"/>
                        <a:pt x="45006" y="606097"/>
                        <a:pt x="68492" y="755537"/>
                      </a:cubicBezTo>
                      <a:cubicBezTo>
                        <a:pt x="81535" y="838623"/>
                        <a:pt x="97123" y="921137"/>
                        <a:pt x="128248" y="999858"/>
                      </a:cubicBezTo>
                      <a:cubicBezTo>
                        <a:pt x="129183" y="1002249"/>
                        <a:pt x="130274" y="1004691"/>
                        <a:pt x="130898" y="1007185"/>
                      </a:cubicBezTo>
                      <a:cubicBezTo>
                        <a:pt x="133496" y="1017265"/>
                        <a:pt x="132924" y="1026774"/>
                        <a:pt x="122064" y="1031399"/>
                      </a:cubicBezTo>
                      <a:cubicBezTo>
                        <a:pt x="111880" y="1035712"/>
                        <a:pt x="102839" y="1031763"/>
                        <a:pt x="97383" y="1022773"/>
                      </a:cubicBezTo>
                      <a:cubicBezTo>
                        <a:pt x="92031" y="1013992"/>
                        <a:pt x="86835" y="1004587"/>
                        <a:pt x="84133" y="994714"/>
                      </a:cubicBezTo>
                      <a:cubicBezTo>
                        <a:pt x="69895" y="942961"/>
                        <a:pt x="53995" y="891519"/>
                        <a:pt x="43291" y="839038"/>
                      </a:cubicBezTo>
                      <a:cubicBezTo>
                        <a:pt x="14505" y="697652"/>
                        <a:pt x="3333" y="554291"/>
                        <a:pt x="683" y="410203"/>
                      </a:cubicBezTo>
                      <a:cubicBezTo>
                        <a:pt x="-1655" y="284457"/>
                        <a:pt x="2034" y="158867"/>
                        <a:pt x="11387" y="33433"/>
                      </a:cubicBezTo>
                      <a:cubicBezTo>
                        <a:pt x="11958" y="25742"/>
                        <a:pt x="12166" y="17273"/>
                        <a:pt x="15544" y="10726"/>
                      </a:cubicBezTo>
                      <a:cubicBezTo>
                        <a:pt x="18194" y="5633"/>
                        <a:pt x="26300" y="-758"/>
                        <a:pt x="30665" y="73"/>
                      </a:cubicBezTo>
                      <a:cubicBezTo>
                        <a:pt x="36744" y="1217"/>
                        <a:pt x="44538" y="7712"/>
                        <a:pt x="46357" y="13583"/>
                      </a:cubicBezTo>
                      <a:cubicBezTo>
                        <a:pt x="49059" y="22261"/>
                        <a:pt x="47552" y="32393"/>
                        <a:pt x="47240" y="41902"/>
                      </a:cubicBezTo>
                      <a:cubicBezTo>
                        <a:pt x="44486" y="129405"/>
                        <a:pt x="41576" y="216907"/>
                        <a:pt x="38667" y="304410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3" name="Free-form: Shape 32">
                  <a:extLst>
                    <a:ext uri="{FF2B5EF4-FFF2-40B4-BE49-F238E27FC236}">
                      <a16:creationId xmlns:a16="http://schemas.microsoft.com/office/drawing/2014/main" id="{49D7239F-EE30-A515-891E-151BA009861E}"/>
                    </a:ext>
                  </a:extLst>
                </p:cNvPr>
                <p:cNvSpPr/>
                <p:nvPr/>
              </p:nvSpPr>
              <p:spPr>
                <a:xfrm>
                  <a:off x="8702671" y="2447050"/>
                  <a:ext cx="868615" cy="250452"/>
                </a:xfrm>
                <a:custGeom>
                  <a:avLst/>
                  <a:gdLst>
                    <a:gd name="csX0" fmla="*/ 82879 w 868615"/>
                    <a:gd name="csY0" fmla="*/ 250394 h 250452"/>
                    <a:gd name="csX1" fmla="*/ 28268 w 868615"/>
                    <a:gd name="csY1" fmla="*/ 250238 h 250452"/>
                    <a:gd name="csX2" fmla="*/ 10757 w 868615"/>
                    <a:gd name="csY2" fmla="*/ 247068 h 250452"/>
                    <a:gd name="csX3" fmla="*/ 1 w 868615"/>
                    <a:gd name="csY3" fmla="*/ 231376 h 250452"/>
                    <a:gd name="csX4" fmla="*/ 11329 w 868615"/>
                    <a:gd name="csY4" fmla="*/ 216151 h 250452"/>
                    <a:gd name="csX5" fmla="*/ 42142 w 868615"/>
                    <a:gd name="csY5" fmla="*/ 212982 h 250452"/>
                    <a:gd name="csX6" fmla="*/ 398180 w 868615"/>
                    <a:gd name="csY6" fmla="*/ 172556 h 250452"/>
                    <a:gd name="csX7" fmla="*/ 827015 w 868615"/>
                    <a:gd name="csY7" fmla="*/ 10593 h 250452"/>
                    <a:gd name="csX8" fmla="*/ 850398 w 868615"/>
                    <a:gd name="csY8" fmla="*/ 97 h 250452"/>
                    <a:gd name="csX9" fmla="*/ 867233 w 868615"/>
                    <a:gd name="csY9" fmla="*/ 7891 h 250452"/>
                    <a:gd name="csX10" fmla="*/ 865207 w 868615"/>
                    <a:gd name="csY10" fmla="*/ 26389 h 250452"/>
                    <a:gd name="csX11" fmla="*/ 844422 w 868615"/>
                    <a:gd name="csY11" fmla="*/ 41510 h 250452"/>
                    <a:gd name="csX12" fmla="*/ 395010 w 868615"/>
                    <a:gd name="csY12" fmla="*/ 213657 h 250452"/>
                    <a:gd name="csX13" fmla="*/ 82983 w 868615"/>
                    <a:gd name="csY13" fmla="*/ 250290 h 25045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</a:cxnLst>
                  <a:rect l="l" t="t" r="r" b="b"/>
                  <a:pathLst>
                    <a:path w="868615" h="250452">
                      <a:moveTo>
                        <a:pt x="82879" y="250394"/>
                      </a:moveTo>
                      <a:cubicBezTo>
                        <a:pt x="64693" y="250394"/>
                        <a:pt x="46455" y="250601"/>
                        <a:pt x="28268" y="250238"/>
                      </a:cubicBezTo>
                      <a:cubicBezTo>
                        <a:pt x="22293" y="250134"/>
                        <a:pt x="15226" y="250134"/>
                        <a:pt x="10757" y="247068"/>
                      </a:cubicBezTo>
                      <a:cubicBezTo>
                        <a:pt x="5665" y="243639"/>
                        <a:pt x="-103" y="236676"/>
                        <a:pt x="1" y="231376"/>
                      </a:cubicBezTo>
                      <a:cubicBezTo>
                        <a:pt x="157" y="226024"/>
                        <a:pt x="6133" y="217814"/>
                        <a:pt x="11329" y="216151"/>
                      </a:cubicBezTo>
                      <a:cubicBezTo>
                        <a:pt x="20942" y="213034"/>
                        <a:pt x="31802" y="213138"/>
                        <a:pt x="42142" y="212982"/>
                      </a:cubicBezTo>
                      <a:cubicBezTo>
                        <a:pt x="162172" y="211215"/>
                        <a:pt x="280851" y="197757"/>
                        <a:pt x="398180" y="172556"/>
                      </a:cubicBezTo>
                      <a:cubicBezTo>
                        <a:pt x="549231" y="140132"/>
                        <a:pt x="692124" y="85885"/>
                        <a:pt x="827015" y="10593"/>
                      </a:cubicBezTo>
                      <a:cubicBezTo>
                        <a:pt x="834498" y="6384"/>
                        <a:pt x="842240" y="1292"/>
                        <a:pt x="850398" y="97"/>
                      </a:cubicBezTo>
                      <a:cubicBezTo>
                        <a:pt x="855750" y="-683"/>
                        <a:pt x="864635" y="3370"/>
                        <a:pt x="867233" y="7891"/>
                      </a:cubicBezTo>
                      <a:cubicBezTo>
                        <a:pt x="869779" y="12463"/>
                        <a:pt x="868636" y="22076"/>
                        <a:pt x="865207" y="26389"/>
                      </a:cubicBezTo>
                      <a:cubicBezTo>
                        <a:pt x="860063" y="32884"/>
                        <a:pt x="851801" y="37093"/>
                        <a:pt x="844422" y="41510"/>
                      </a:cubicBezTo>
                      <a:cubicBezTo>
                        <a:pt x="704647" y="125063"/>
                        <a:pt x="554011" y="180558"/>
                        <a:pt x="395010" y="213657"/>
                      </a:cubicBezTo>
                      <a:cubicBezTo>
                        <a:pt x="292127" y="235065"/>
                        <a:pt x="188153" y="248315"/>
                        <a:pt x="82983" y="250290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4" name="Free-form: Shape 33">
                  <a:extLst>
                    <a:ext uri="{FF2B5EF4-FFF2-40B4-BE49-F238E27FC236}">
                      <a16:creationId xmlns:a16="http://schemas.microsoft.com/office/drawing/2014/main" id="{5C685801-972C-253C-D54E-A50FEFEFCF8E}"/>
                    </a:ext>
                  </a:extLst>
                </p:cNvPr>
                <p:cNvSpPr/>
                <p:nvPr/>
              </p:nvSpPr>
              <p:spPr>
                <a:xfrm>
                  <a:off x="10986797" y="3175356"/>
                  <a:ext cx="103391" cy="871600"/>
                </a:xfrm>
                <a:custGeom>
                  <a:avLst/>
                  <a:gdLst>
                    <a:gd name="csX0" fmla="*/ 55687 w 103391"/>
                    <a:gd name="csY0" fmla="*/ 26474 h 871600"/>
                    <a:gd name="csX1" fmla="*/ 44567 w 103391"/>
                    <a:gd name="csY1" fmla="*/ 166458 h 871600"/>
                    <a:gd name="csX2" fmla="*/ 72522 w 103391"/>
                    <a:gd name="csY2" fmla="*/ 708361 h 871600"/>
                    <a:gd name="csX3" fmla="*/ 100270 w 103391"/>
                    <a:gd name="csY3" fmla="*/ 832652 h 871600"/>
                    <a:gd name="csX4" fmla="*/ 103387 w 103391"/>
                    <a:gd name="csY4" fmla="*/ 853020 h 871600"/>
                    <a:gd name="csX5" fmla="*/ 88059 w 103391"/>
                    <a:gd name="csY5" fmla="*/ 871207 h 871600"/>
                    <a:gd name="csX6" fmla="*/ 67014 w 103391"/>
                    <a:gd name="csY6" fmla="*/ 860035 h 871600"/>
                    <a:gd name="csX7" fmla="*/ 59688 w 103391"/>
                    <a:gd name="csY7" fmla="*/ 832496 h 871600"/>
                    <a:gd name="csX8" fmla="*/ 4089 w 103391"/>
                    <a:gd name="csY8" fmla="*/ 449698 h 871600"/>
                    <a:gd name="csX9" fmla="*/ 4661 w 103391"/>
                    <a:gd name="csY9" fmla="*/ 181838 h 871600"/>
                    <a:gd name="csX10" fmla="*/ 21237 w 103391"/>
                    <a:gd name="csY10" fmla="*/ 24084 h 871600"/>
                    <a:gd name="csX11" fmla="*/ 23679 w 103391"/>
                    <a:gd name="csY11" fmla="*/ 14004 h 871600"/>
                    <a:gd name="csX12" fmla="*/ 42801 w 103391"/>
                    <a:gd name="csY12" fmla="*/ 182 h 871600"/>
                    <a:gd name="csX13" fmla="*/ 57194 w 103391"/>
                    <a:gd name="csY13" fmla="*/ 18732 h 871600"/>
                    <a:gd name="csX14" fmla="*/ 57194 w 103391"/>
                    <a:gd name="csY14" fmla="*/ 26526 h 871600"/>
                    <a:gd name="csX15" fmla="*/ 55635 w 103391"/>
                    <a:gd name="csY15" fmla="*/ 26422 h 87160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</a:cxnLst>
                  <a:rect l="l" t="t" r="r" b="b"/>
                  <a:pathLst>
                    <a:path w="103391" h="871600">
                      <a:moveTo>
                        <a:pt x="55687" y="26474"/>
                      </a:moveTo>
                      <a:cubicBezTo>
                        <a:pt x="51894" y="73135"/>
                        <a:pt x="47113" y="119744"/>
                        <a:pt x="44567" y="166458"/>
                      </a:cubicBezTo>
                      <a:cubicBezTo>
                        <a:pt x="34643" y="348062"/>
                        <a:pt x="40462" y="528939"/>
                        <a:pt x="72522" y="708361"/>
                      </a:cubicBezTo>
                      <a:cubicBezTo>
                        <a:pt x="80005" y="750137"/>
                        <a:pt x="91020" y="791239"/>
                        <a:pt x="100270" y="832652"/>
                      </a:cubicBezTo>
                      <a:cubicBezTo>
                        <a:pt x="101776" y="839355"/>
                        <a:pt x="103491" y="846266"/>
                        <a:pt x="103387" y="853020"/>
                      </a:cubicBezTo>
                      <a:cubicBezTo>
                        <a:pt x="103231" y="862633"/>
                        <a:pt x="98035" y="869492"/>
                        <a:pt x="88059" y="871207"/>
                      </a:cubicBezTo>
                      <a:cubicBezTo>
                        <a:pt x="78394" y="872870"/>
                        <a:pt x="70496" y="869284"/>
                        <a:pt x="67014" y="860035"/>
                      </a:cubicBezTo>
                      <a:cubicBezTo>
                        <a:pt x="63689" y="851150"/>
                        <a:pt x="62182" y="841641"/>
                        <a:pt x="59688" y="832496"/>
                      </a:cubicBezTo>
                      <a:cubicBezTo>
                        <a:pt x="25757" y="707114"/>
                        <a:pt x="10896" y="579081"/>
                        <a:pt x="4089" y="449698"/>
                      </a:cubicBezTo>
                      <a:cubicBezTo>
                        <a:pt x="-587" y="360377"/>
                        <a:pt x="-2302" y="271055"/>
                        <a:pt x="4661" y="181838"/>
                      </a:cubicBezTo>
                      <a:cubicBezTo>
                        <a:pt x="8818" y="129149"/>
                        <a:pt x="15573" y="76669"/>
                        <a:pt x="21237" y="24084"/>
                      </a:cubicBezTo>
                      <a:cubicBezTo>
                        <a:pt x="21600" y="20655"/>
                        <a:pt x="22640" y="17277"/>
                        <a:pt x="23679" y="14004"/>
                      </a:cubicBezTo>
                      <a:cubicBezTo>
                        <a:pt x="26589" y="4650"/>
                        <a:pt x="32564" y="-1117"/>
                        <a:pt x="42801" y="182"/>
                      </a:cubicBezTo>
                      <a:cubicBezTo>
                        <a:pt x="53296" y="1533"/>
                        <a:pt x="56882" y="9067"/>
                        <a:pt x="57194" y="18732"/>
                      </a:cubicBezTo>
                      <a:cubicBezTo>
                        <a:pt x="57298" y="21330"/>
                        <a:pt x="57194" y="23928"/>
                        <a:pt x="57194" y="26526"/>
                      </a:cubicBezTo>
                      <a:cubicBezTo>
                        <a:pt x="56674" y="26526"/>
                        <a:pt x="56155" y="26474"/>
                        <a:pt x="55635" y="26422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7" name="Free-form: Shape 36">
                  <a:extLst>
                    <a:ext uri="{FF2B5EF4-FFF2-40B4-BE49-F238E27FC236}">
                      <a16:creationId xmlns:a16="http://schemas.microsoft.com/office/drawing/2014/main" id="{C14C81ED-D6DE-5FFE-D505-A7605A49F2A9}"/>
                    </a:ext>
                  </a:extLst>
                </p:cNvPr>
                <p:cNvSpPr/>
                <p:nvPr/>
              </p:nvSpPr>
              <p:spPr>
                <a:xfrm>
                  <a:off x="9379623" y="5468248"/>
                  <a:ext cx="122367" cy="644970"/>
                </a:xfrm>
                <a:custGeom>
                  <a:avLst/>
                  <a:gdLst>
                    <a:gd name="csX0" fmla="*/ 122368 w 122367"/>
                    <a:gd name="csY0" fmla="*/ 621273 h 644970"/>
                    <a:gd name="csX1" fmla="*/ 105688 w 122367"/>
                    <a:gd name="csY1" fmla="*/ 644603 h 644970"/>
                    <a:gd name="csX2" fmla="*/ 83345 w 122367"/>
                    <a:gd name="csY2" fmla="*/ 627924 h 644970"/>
                    <a:gd name="csX3" fmla="*/ 72485 w 122367"/>
                    <a:gd name="csY3" fmla="*/ 556113 h 644970"/>
                    <a:gd name="csX4" fmla="*/ 18237 w 122367"/>
                    <a:gd name="csY4" fmla="*/ 157416 h 644970"/>
                    <a:gd name="csX5" fmla="*/ 1506 w 122367"/>
                    <a:gd name="csY5" fmla="*/ 33956 h 644970"/>
                    <a:gd name="csX6" fmla="*/ 51 w 122367"/>
                    <a:gd name="csY6" fmla="*/ 21121 h 644970"/>
                    <a:gd name="csX7" fmla="*/ 16419 w 122367"/>
                    <a:gd name="csY7" fmla="*/ 389 h 644970"/>
                    <a:gd name="csX8" fmla="*/ 38606 w 122367"/>
                    <a:gd name="csY8" fmla="*/ 17484 h 644970"/>
                    <a:gd name="csX9" fmla="*/ 49362 w 122367"/>
                    <a:gd name="csY9" fmla="*/ 89346 h 644970"/>
                    <a:gd name="csX10" fmla="*/ 120549 w 122367"/>
                    <a:gd name="csY10" fmla="*/ 608906 h 644970"/>
                    <a:gd name="csX11" fmla="*/ 122316 w 122367"/>
                    <a:gd name="csY11" fmla="*/ 621273 h 644970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</a:cxnLst>
                  <a:rect l="l" t="t" r="r" b="b"/>
                  <a:pathLst>
                    <a:path w="122367" h="644970">
                      <a:moveTo>
                        <a:pt x="122368" y="621273"/>
                      </a:moveTo>
                      <a:cubicBezTo>
                        <a:pt x="122004" y="633224"/>
                        <a:pt x="118159" y="642421"/>
                        <a:pt x="105688" y="644603"/>
                      </a:cubicBezTo>
                      <a:cubicBezTo>
                        <a:pt x="92854" y="646786"/>
                        <a:pt x="85423" y="638992"/>
                        <a:pt x="83345" y="627924"/>
                      </a:cubicBezTo>
                      <a:cubicBezTo>
                        <a:pt x="78876" y="604126"/>
                        <a:pt x="75758" y="580119"/>
                        <a:pt x="72485" y="556113"/>
                      </a:cubicBezTo>
                      <a:cubicBezTo>
                        <a:pt x="54351" y="423249"/>
                        <a:pt x="36320" y="290332"/>
                        <a:pt x="18237" y="157416"/>
                      </a:cubicBezTo>
                      <a:cubicBezTo>
                        <a:pt x="12626" y="116262"/>
                        <a:pt x="7066" y="75109"/>
                        <a:pt x="1506" y="33956"/>
                      </a:cubicBezTo>
                      <a:cubicBezTo>
                        <a:pt x="934" y="29695"/>
                        <a:pt x="-261" y="25330"/>
                        <a:pt x="51" y="21121"/>
                      </a:cubicBezTo>
                      <a:cubicBezTo>
                        <a:pt x="830" y="10781"/>
                        <a:pt x="5559" y="2779"/>
                        <a:pt x="16419" y="389"/>
                      </a:cubicBezTo>
                      <a:cubicBezTo>
                        <a:pt x="26240" y="-1742"/>
                        <a:pt x="36320" y="5013"/>
                        <a:pt x="38606" y="17484"/>
                      </a:cubicBezTo>
                      <a:cubicBezTo>
                        <a:pt x="43023" y="41282"/>
                        <a:pt x="46089" y="65340"/>
                        <a:pt x="49362" y="89346"/>
                      </a:cubicBezTo>
                      <a:cubicBezTo>
                        <a:pt x="73160" y="262533"/>
                        <a:pt x="96855" y="435720"/>
                        <a:pt x="120549" y="608906"/>
                      </a:cubicBezTo>
                      <a:cubicBezTo>
                        <a:pt x="121121" y="613167"/>
                        <a:pt x="121744" y="617480"/>
                        <a:pt x="122316" y="621273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8" name="Free-form: Shape 37">
                  <a:extLst>
                    <a:ext uri="{FF2B5EF4-FFF2-40B4-BE49-F238E27FC236}">
                      <a16:creationId xmlns:a16="http://schemas.microsoft.com/office/drawing/2014/main" id="{B98A4E9B-DBA8-8057-BC89-F302FFE42B66}"/>
                    </a:ext>
                  </a:extLst>
                </p:cNvPr>
                <p:cNvSpPr/>
                <p:nvPr/>
              </p:nvSpPr>
              <p:spPr>
                <a:xfrm>
                  <a:off x="9194607" y="5718943"/>
                  <a:ext cx="109532" cy="642286"/>
                </a:xfrm>
                <a:custGeom>
                  <a:avLst/>
                  <a:gdLst>
                    <a:gd name="csX0" fmla="*/ 85 w 109532"/>
                    <a:gd name="csY0" fmla="*/ 27426 h 642286"/>
                    <a:gd name="csX1" fmla="*/ 1592 w 109532"/>
                    <a:gd name="csY1" fmla="*/ 13656 h 642286"/>
                    <a:gd name="csX2" fmla="*/ 18272 w 109532"/>
                    <a:gd name="csY2" fmla="*/ 94 h 642286"/>
                    <a:gd name="csX3" fmla="*/ 34744 w 109532"/>
                    <a:gd name="csY3" fmla="*/ 9759 h 642286"/>
                    <a:gd name="csX4" fmla="*/ 40615 w 109532"/>
                    <a:gd name="csY4" fmla="*/ 32102 h 642286"/>
                    <a:gd name="csX5" fmla="*/ 78911 w 109532"/>
                    <a:gd name="csY5" fmla="*/ 360029 h 642286"/>
                    <a:gd name="csX6" fmla="*/ 107957 w 109532"/>
                    <a:gd name="csY6" fmla="*/ 605286 h 642286"/>
                    <a:gd name="csX7" fmla="*/ 108217 w 109532"/>
                    <a:gd name="csY7" fmla="*/ 628253 h 642286"/>
                    <a:gd name="csX8" fmla="*/ 92213 w 109532"/>
                    <a:gd name="csY8" fmla="*/ 642230 h 642286"/>
                    <a:gd name="csX9" fmla="*/ 73714 w 109532"/>
                    <a:gd name="csY9" fmla="*/ 632098 h 642286"/>
                    <a:gd name="csX10" fmla="*/ 68622 w 109532"/>
                    <a:gd name="csY10" fmla="*/ 612404 h 642286"/>
                    <a:gd name="csX11" fmla="*/ 7204 w 109532"/>
                    <a:gd name="csY11" fmla="*/ 90922 h 642286"/>
                    <a:gd name="csX12" fmla="*/ 85 w 109532"/>
                    <a:gd name="csY12" fmla="*/ 27478 h 64228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109532" h="642286">
                      <a:moveTo>
                        <a:pt x="85" y="27426"/>
                      </a:moveTo>
                      <a:cubicBezTo>
                        <a:pt x="397" y="23685"/>
                        <a:pt x="-954" y="17241"/>
                        <a:pt x="1592" y="13656"/>
                      </a:cubicBezTo>
                      <a:cubicBezTo>
                        <a:pt x="5749" y="7888"/>
                        <a:pt x="11985" y="1237"/>
                        <a:pt x="18272" y="94"/>
                      </a:cubicBezTo>
                      <a:cubicBezTo>
                        <a:pt x="23208" y="-789"/>
                        <a:pt x="31574" y="4719"/>
                        <a:pt x="34744" y="9759"/>
                      </a:cubicBezTo>
                      <a:cubicBezTo>
                        <a:pt x="38693" y="15942"/>
                        <a:pt x="39680" y="24464"/>
                        <a:pt x="40615" y="32102"/>
                      </a:cubicBezTo>
                      <a:cubicBezTo>
                        <a:pt x="53501" y="141376"/>
                        <a:pt x="66076" y="250755"/>
                        <a:pt x="78911" y="360029"/>
                      </a:cubicBezTo>
                      <a:cubicBezTo>
                        <a:pt x="88523" y="441816"/>
                        <a:pt x="98396" y="523499"/>
                        <a:pt x="107957" y="605286"/>
                      </a:cubicBezTo>
                      <a:cubicBezTo>
                        <a:pt x="108840" y="612976"/>
                        <a:pt x="110867" y="621653"/>
                        <a:pt x="108217" y="628253"/>
                      </a:cubicBezTo>
                      <a:cubicBezTo>
                        <a:pt x="105775" y="634384"/>
                        <a:pt x="98188" y="641503"/>
                        <a:pt x="92213" y="642230"/>
                      </a:cubicBezTo>
                      <a:cubicBezTo>
                        <a:pt x="86341" y="642906"/>
                        <a:pt x="77923" y="637398"/>
                        <a:pt x="73714" y="632098"/>
                      </a:cubicBezTo>
                      <a:cubicBezTo>
                        <a:pt x="69869" y="627265"/>
                        <a:pt x="69454" y="619159"/>
                        <a:pt x="68622" y="612404"/>
                      </a:cubicBezTo>
                      <a:cubicBezTo>
                        <a:pt x="48046" y="438594"/>
                        <a:pt x="27625" y="264732"/>
                        <a:pt x="7204" y="90922"/>
                      </a:cubicBezTo>
                      <a:cubicBezTo>
                        <a:pt x="4762" y="70242"/>
                        <a:pt x="2580" y="49613"/>
                        <a:pt x="85" y="27478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39" name="Free-form: Shape 38">
                  <a:extLst>
                    <a:ext uri="{FF2B5EF4-FFF2-40B4-BE49-F238E27FC236}">
                      <a16:creationId xmlns:a16="http://schemas.microsoft.com/office/drawing/2014/main" id="{F178EAA3-E63C-4D76-6813-744AD0D0A5C4}"/>
                    </a:ext>
                  </a:extLst>
                </p:cNvPr>
                <p:cNvSpPr/>
                <p:nvPr/>
              </p:nvSpPr>
              <p:spPr>
                <a:xfrm>
                  <a:off x="8452340" y="3224886"/>
                  <a:ext cx="577435" cy="225579"/>
                </a:xfrm>
                <a:custGeom>
                  <a:avLst/>
                  <a:gdLst>
                    <a:gd name="csX0" fmla="*/ 17858 w 577435"/>
                    <a:gd name="csY0" fmla="*/ 225579 h 225579"/>
                    <a:gd name="csX1" fmla="*/ 1698 w 577435"/>
                    <a:gd name="csY1" fmla="*/ 212017 h 225579"/>
                    <a:gd name="csX2" fmla="*/ 11415 w 577435"/>
                    <a:gd name="csY2" fmla="*/ 191025 h 225579"/>
                    <a:gd name="csX3" fmla="*/ 35369 w 577435"/>
                    <a:gd name="csY3" fmla="*/ 181100 h 225579"/>
                    <a:gd name="csX4" fmla="*/ 538197 w 577435"/>
                    <a:gd name="csY4" fmla="*/ 5783 h 225579"/>
                    <a:gd name="csX5" fmla="*/ 555604 w 577435"/>
                    <a:gd name="csY5" fmla="*/ 535 h 225579"/>
                    <a:gd name="csX6" fmla="*/ 576337 w 577435"/>
                    <a:gd name="csY6" fmla="*/ 11447 h 225579"/>
                    <a:gd name="csX7" fmla="*/ 566568 w 577435"/>
                    <a:gd name="csY7" fmla="*/ 32959 h 225579"/>
                    <a:gd name="csX8" fmla="*/ 554565 w 577435"/>
                    <a:gd name="csY8" fmla="*/ 37947 h 225579"/>
                    <a:gd name="csX9" fmla="*/ 74911 w 577435"/>
                    <a:gd name="csY9" fmla="*/ 208640 h 225579"/>
                    <a:gd name="csX10" fmla="*/ 17858 w 577435"/>
                    <a:gd name="csY10" fmla="*/ 225527 h 22557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577435" h="225579">
                      <a:moveTo>
                        <a:pt x="17858" y="225579"/>
                      </a:moveTo>
                      <a:cubicBezTo>
                        <a:pt x="12402" y="221214"/>
                        <a:pt x="4764" y="217837"/>
                        <a:pt x="1698" y="212017"/>
                      </a:cubicBezTo>
                      <a:cubicBezTo>
                        <a:pt x="-3134" y="202768"/>
                        <a:pt x="3049" y="195338"/>
                        <a:pt x="11415" y="191025"/>
                      </a:cubicBezTo>
                      <a:cubicBezTo>
                        <a:pt x="19105" y="187076"/>
                        <a:pt x="27211" y="183906"/>
                        <a:pt x="35369" y="181100"/>
                      </a:cubicBezTo>
                      <a:cubicBezTo>
                        <a:pt x="202944" y="122592"/>
                        <a:pt x="370570" y="64188"/>
                        <a:pt x="538197" y="5783"/>
                      </a:cubicBezTo>
                      <a:cubicBezTo>
                        <a:pt x="543913" y="3809"/>
                        <a:pt x="549681" y="1730"/>
                        <a:pt x="555604" y="535"/>
                      </a:cubicBezTo>
                      <a:cubicBezTo>
                        <a:pt x="565217" y="-1387"/>
                        <a:pt x="573011" y="1782"/>
                        <a:pt x="576337" y="11447"/>
                      </a:cubicBezTo>
                      <a:cubicBezTo>
                        <a:pt x="579714" y="21216"/>
                        <a:pt x="574986" y="28283"/>
                        <a:pt x="566568" y="32959"/>
                      </a:cubicBezTo>
                      <a:cubicBezTo>
                        <a:pt x="562827" y="35038"/>
                        <a:pt x="558670" y="36492"/>
                        <a:pt x="554565" y="37947"/>
                      </a:cubicBezTo>
                      <a:cubicBezTo>
                        <a:pt x="394680" y="94897"/>
                        <a:pt x="234848" y="151950"/>
                        <a:pt x="74911" y="208640"/>
                      </a:cubicBezTo>
                      <a:cubicBezTo>
                        <a:pt x="57037" y="214979"/>
                        <a:pt x="38487" y="219500"/>
                        <a:pt x="17858" y="225527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0" name="Free-form: Shape 39">
                  <a:extLst>
                    <a:ext uri="{FF2B5EF4-FFF2-40B4-BE49-F238E27FC236}">
                      <a16:creationId xmlns:a16="http://schemas.microsoft.com/office/drawing/2014/main" id="{0D1BDE6D-A9F0-2797-A974-114F677D6D01}"/>
                    </a:ext>
                  </a:extLst>
                </p:cNvPr>
                <p:cNvSpPr/>
                <p:nvPr/>
              </p:nvSpPr>
              <p:spPr>
                <a:xfrm>
                  <a:off x="7748733" y="4565058"/>
                  <a:ext cx="525250" cy="158982"/>
                </a:xfrm>
                <a:custGeom>
                  <a:avLst/>
                  <a:gdLst>
                    <a:gd name="csX0" fmla="*/ 23626 w 525250"/>
                    <a:gd name="csY0" fmla="*/ 158975 h 158982"/>
                    <a:gd name="csX1" fmla="*/ 556 w 525250"/>
                    <a:gd name="csY1" fmla="*/ 144374 h 158982"/>
                    <a:gd name="csX2" fmla="*/ 14066 w 525250"/>
                    <a:gd name="csY2" fmla="*/ 121978 h 158982"/>
                    <a:gd name="csX3" fmla="*/ 34019 w 525250"/>
                    <a:gd name="csY3" fmla="*/ 116263 h 158982"/>
                    <a:gd name="csX4" fmla="*/ 480261 w 525250"/>
                    <a:gd name="csY4" fmla="*/ 4702 h 158982"/>
                    <a:gd name="csX5" fmla="*/ 505722 w 525250"/>
                    <a:gd name="csY5" fmla="*/ 26 h 158982"/>
                    <a:gd name="csX6" fmla="*/ 524792 w 525250"/>
                    <a:gd name="csY6" fmla="*/ 14263 h 158982"/>
                    <a:gd name="csX7" fmla="*/ 513568 w 525250"/>
                    <a:gd name="csY7" fmla="*/ 35463 h 158982"/>
                    <a:gd name="csX8" fmla="*/ 493875 w 525250"/>
                    <a:gd name="csY8" fmla="*/ 41906 h 158982"/>
                    <a:gd name="csX9" fmla="*/ 40202 w 525250"/>
                    <a:gd name="csY9" fmla="*/ 155701 h 158982"/>
                    <a:gd name="csX10" fmla="*/ 23678 w 525250"/>
                    <a:gd name="csY10" fmla="*/ 158975 h 158982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525250" h="158982">
                      <a:moveTo>
                        <a:pt x="23626" y="158975"/>
                      </a:moveTo>
                      <a:cubicBezTo>
                        <a:pt x="11571" y="159183"/>
                        <a:pt x="3050" y="155182"/>
                        <a:pt x="556" y="144374"/>
                      </a:cubicBezTo>
                      <a:cubicBezTo>
                        <a:pt x="-1990" y="133410"/>
                        <a:pt x="4505" y="126083"/>
                        <a:pt x="14066" y="121978"/>
                      </a:cubicBezTo>
                      <a:cubicBezTo>
                        <a:pt x="20405" y="119276"/>
                        <a:pt x="27316" y="117926"/>
                        <a:pt x="34019" y="116263"/>
                      </a:cubicBezTo>
                      <a:cubicBezTo>
                        <a:pt x="182784" y="79058"/>
                        <a:pt x="331496" y="41802"/>
                        <a:pt x="480261" y="4702"/>
                      </a:cubicBezTo>
                      <a:cubicBezTo>
                        <a:pt x="488627" y="2624"/>
                        <a:pt x="497201" y="389"/>
                        <a:pt x="505722" y="26"/>
                      </a:cubicBezTo>
                      <a:cubicBezTo>
                        <a:pt x="515127" y="-390"/>
                        <a:pt x="522713" y="4235"/>
                        <a:pt x="524792" y="14263"/>
                      </a:cubicBezTo>
                      <a:cubicBezTo>
                        <a:pt x="526766" y="24032"/>
                        <a:pt x="522246" y="31410"/>
                        <a:pt x="513568" y="35463"/>
                      </a:cubicBezTo>
                      <a:cubicBezTo>
                        <a:pt x="507333" y="38373"/>
                        <a:pt x="500578" y="40244"/>
                        <a:pt x="493875" y="41906"/>
                      </a:cubicBezTo>
                      <a:cubicBezTo>
                        <a:pt x="342668" y="79890"/>
                        <a:pt x="191409" y="117822"/>
                        <a:pt x="40202" y="155701"/>
                      </a:cubicBezTo>
                      <a:cubicBezTo>
                        <a:pt x="34330" y="157156"/>
                        <a:pt x="28303" y="158039"/>
                        <a:pt x="23678" y="158975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1" name="Free-form: Shape 40">
                  <a:extLst>
                    <a:ext uri="{FF2B5EF4-FFF2-40B4-BE49-F238E27FC236}">
                      <a16:creationId xmlns:a16="http://schemas.microsoft.com/office/drawing/2014/main" id="{C752CEA6-A529-DBC0-1D7E-EFF0F30187DD}"/>
                    </a:ext>
                  </a:extLst>
                </p:cNvPr>
                <p:cNvSpPr/>
                <p:nvPr/>
              </p:nvSpPr>
              <p:spPr>
                <a:xfrm>
                  <a:off x="10424221" y="4027492"/>
                  <a:ext cx="78335" cy="511017"/>
                </a:xfrm>
                <a:custGeom>
                  <a:avLst/>
                  <a:gdLst>
                    <a:gd name="csX0" fmla="*/ 184 w 78335"/>
                    <a:gd name="csY0" fmla="*/ 456325 h 511017"/>
                    <a:gd name="csX1" fmla="*/ 41129 w 78335"/>
                    <a:gd name="csY1" fmla="*/ 32270 h 511017"/>
                    <a:gd name="csX2" fmla="*/ 43884 w 78335"/>
                    <a:gd name="csY2" fmla="*/ 16941 h 511017"/>
                    <a:gd name="csX3" fmla="*/ 63525 w 78335"/>
                    <a:gd name="csY3" fmla="*/ 158 h 511017"/>
                    <a:gd name="csX4" fmla="*/ 78282 w 78335"/>
                    <a:gd name="csY4" fmla="*/ 20994 h 511017"/>
                    <a:gd name="csX5" fmla="*/ 76931 w 78335"/>
                    <a:gd name="csY5" fmla="*/ 36530 h 511017"/>
                    <a:gd name="csX6" fmla="*/ 41286 w 78335"/>
                    <a:gd name="csY6" fmla="*/ 437411 h 511017"/>
                    <a:gd name="csX7" fmla="*/ 36193 w 78335"/>
                    <a:gd name="csY7" fmla="*/ 491710 h 511017"/>
                    <a:gd name="csX8" fmla="*/ 18527 w 78335"/>
                    <a:gd name="csY8" fmla="*/ 510936 h 511017"/>
                    <a:gd name="csX9" fmla="*/ 392 w 78335"/>
                    <a:gd name="csY9" fmla="*/ 489736 h 511017"/>
                    <a:gd name="csX10" fmla="*/ 236 w 78335"/>
                    <a:gd name="csY10" fmla="*/ 456273 h 51101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78335" h="511017">
                      <a:moveTo>
                        <a:pt x="184" y="456325"/>
                      </a:moveTo>
                      <a:cubicBezTo>
                        <a:pt x="8758" y="312496"/>
                        <a:pt x="17695" y="171681"/>
                        <a:pt x="41129" y="32270"/>
                      </a:cubicBezTo>
                      <a:cubicBezTo>
                        <a:pt x="42013" y="27177"/>
                        <a:pt x="42585" y="21981"/>
                        <a:pt x="43884" y="16941"/>
                      </a:cubicBezTo>
                      <a:cubicBezTo>
                        <a:pt x="46533" y="6912"/>
                        <a:pt x="52041" y="-1245"/>
                        <a:pt x="63525" y="158"/>
                      </a:cubicBezTo>
                      <a:cubicBezTo>
                        <a:pt x="74904" y="1560"/>
                        <a:pt x="78853" y="10238"/>
                        <a:pt x="78282" y="20994"/>
                      </a:cubicBezTo>
                      <a:cubicBezTo>
                        <a:pt x="78022" y="26190"/>
                        <a:pt x="77658" y="31386"/>
                        <a:pt x="76931" y="36530"/>
                      </a:cubicBezTo>
                      <a:cubicBezTo>
                        <a:pt x="58173" y="169551"/>
                        <a:pt x="49443" y="303455"/>
                        <a:pt x="41286" y="437411"/>
                      </a:cubicBezTo>
                      <a:cubicBezTo>
                        <a:pt x="40194" y="455545"/>
                        <a:pt x="38064" y="473628"/>
                        <a:pt x="36193" y="491710"/>
                      </a:cubicBezTo>
                      <a:cubicBezTo>
                        <a:pt x="35102" y="502362"/>
                        <a:pt x="29542" y="509741"/>
                        <a:pt x="18527" y="510936"/>
                      </a:cubicBezTo>
                      <a:cubicBezTo>
                        <a:pt x="9173" y="511975"/>
                        <a:pt x="1275" y="502934"/>
                        <a:pt x="392" y="489736"/>
                      </a:cubicBezTo>
                      <a:cubicBezTo>
                        <a:pt x="-387" y="477681"/>
                        <a:pt x="236" y="465522"/>
                        <a:pt x="236" y="456273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2" name="Free-form: Shape 41">
                  <a:extLst>
                    <a:ext uri="{FF2B5EF4-FFF2-40B4-BE49-F238E27FC236}">
                      <a16:creationId xmlns:a16="http://schemas.microsoft.com/office/drawing/2014/main" id="{53DA7035-F31C-5E88-D54D-AE2210E91E47}"/>
                    </a:ext>
                  </a:extLst>
                </p:cNvPr>
                <p:cNvSpPr/>
                <p:nvPr/>
              </p:nvSpPr>
              <p:spPr>
                <a:xfrm>
                  <a:off x="7632899" y="4792564"/>
                  <a:ext cx="432159" cy="141547"/>
                </a:xfrm>
                <a:custGeom>
                  <a:avLst/>
                  <a:gdLst>
                    <a:gd name="csX0" fmla="*/ 21353 w 432159"/>
                    <a:gd name="csY0" fmla="*/ 141548 h 141547"/>
                    <a:gd name="csX1" fmla="*/ 621 w 432159"/>
                    <a:gd name="csY1" fmla="*/ 126063 h 141547"/>
                    <a:gd name="csX2" fmla="*/ 11325 w 432159"/>
                    <a:gd name="csY2" fmla="*/ 104759 h 141547"/>
                    <a:gd name="csX3" fmla="*/ 30966 w 432159"/>
                    <a:gd name="csY3" fmla="*/ 98264 h 141547"/>
                    <a:gd name="csX4" fmla="*/ 389914 w 432159"/>
                    <a:gd name="csY4" fmla="*/ 4370 h 141547"/>
                    <a:gd name="csX5" fmla="*/ 410179 w 432159"/>
                    <a:gd name="csY5" fmla="*/ 57 h 141547"/>
                    <a:gd name="csX6" fmla="*/ 431587 w 432159"/>
                    <a:gd name="csY6" fmla="*/ 14815 h 141547"/>
                    <a:gd name="csX7" fmla="*/ 420519 w 432159"/>
                    <a:gd name="csY7" fmla="*/ 35911 h 141547"/>
                    <a:gd name="csX8" fmla="*/ 400930 w 432159"/>
                    <a:gd name="csY8" fmla="*/ 42510 h 141547"/>
                    <a:gd name="csX9" fmla="*/ 36942 w 432159"/>
                    <a:gd name="csY9" fmla="*/ 137703 h 141547"/>
                    <a:gd name="csX10" fmla="*/ 21301 w 432159"/>
                    <a:gd name="csY10" fmla="*/ 141496 h 14154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</a:cxnLst>
                  <a:rect l="l" t="t" r="r" b="b"/>
                  <a:pathLst>
                    <a:path w="432159" h="141547">
                      <a:moveTo>
                        <a:pt x="21353" y="141548"/>
                      </a:moveTo>
                      <a:cubicBezTo>
                        <a:pt x="11481" y="140872"/>
                        <a:pt x="3219" y="136923"/>
                        <a:pt x="621" y="126063"/>
                      </a:cubicBezTo>
                      <a:cubicBezTo>
                        <a:pt x="-1717" y="116295"/>
                        <a:pt x="2699" y="108916"/>
                        <a:pt x="11325" y="104759"/>
                      </a:cubicBezTo>
                      <a:cubicBezTo>
                        <a:pt x="17508" y="101798"/>
                        <a:pt x="24315" y="99979"/>
                        <a:pt x="30966" y="98264"/>
                      </a:cubicBezTo>
                      <a:cubicBezTo>
                        <a:pt x="150581" y="66931"/>
                        <a:pt x="270247" y="35651"/>
                        <a:pt x="389914" y="4370"/>
                      </a:cubicBezTo>
                      <a:cubicBezTo>
                        <a:pt x="396617" y="2604"/>
                        <a:pt x="403372" y="473"/>
                        <a:pt x="410179" y="57"/>
                      </a:cubicBezTo>
                      <a:cubicBezTo>
                        <a:pt x="420675" y="-566"/>
                        <a:pt x="428989" y="3851"/>
                        <a:pt x="431587" y="14815"/>
                      </a:cubicBezTo>
                      <a:cubicBezTo>
                        <a:pt x="433873" y="24635"/>
                        <a:pt x="429145" y="31858"/>
                        <a:pt x="420519" y="35911"/>
                      </a:cubicBezTo>
                      <a:cubicBezTo>
                        <a:pt x="414336" y="38872"/>
                        <a:pt x="407581" y="40795"/>
                        <a:pt x="400930" y="42510"/>
                      </a:cubicBezTo>
                      <a:cubicBezTo>
                        <a:pt x="279600" y="74310"/>
                        <a:pt x="158271" y="106006"/>
                        <a:pt x="36942" y="137703"/>
                      </a:cubicBezTo>
                      <a:cubicBezTo>
                        <a:pt x="31902" y="139002"/>
                        <a:pt x="26861" y="140145"/>
                        <a:pt x="21301" y="141496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3" name="Free-form: Shape 42">
                  <a:extLst>
                    <a:ext uri="{FF2B5EF4-FFF2-40B4-BE49-F238E27FC236}">
                      <a16:creationId xmlns:a16="http://schemas.microsoft.com/office/drawing/2014/main" id="{6D1217CB-83DD-CBB9-B21F-08E51C6E483E}"/>
                    </a:ext>
                  </a:extLst>
                </p:cNvPr>
                <p:cNvSpPr/>
                <p:nvPr/>
              </p:nvSpPr>
              <p:spPr>
                <a:xfrm>
                  <a:off x="10802267" y="3353366"/>
                  <a:ext cx="64210" cy="367566"/>
                </a:xfrm>
                <a:custGeom>
                  <a:avLst/>
                  <a:gdLst>
                    <a:gd name="csX0" fmla="*/ 0 w 64210"/>
                    <a:gd name="csY0" fmla="*/ 239784 h 367566"/>
                    <a:gd name="csX1" fmla="*/ 23122 w 64210"/>
                    <a:gd name="csY1" fmla="*/ 43839 h 367566"/>
                    <a:gd name="csX2" fmla="*/ 30553 w 64210"/>
                    <a:gd name="csY2" fmla="*/ 13649 h 367566"/>
                    <a:gd name="csX3" fmla="*/ 50090 w 64210"/>
                    <a:gd name="csY3" fmla="*/ 347 h 367566"/>
                    <a:gd name="csX4" fmla="*/ 63912 w 64210"/>
                    <a:gd name="csY4" fmla="*/ 21807 h 367566"/>
                    <a:gd name="csX5" fmla="*/ 53364 w 64210"/>
                    <a:gd name="csY5" fmla="*/ 91071 h 367566"/>
                    <a:gd name="csX6" fmla="*/ 43283 w 64210"/>
                    <a:gd name="csY6" fmla="*/ 306450 h 367566"/>
                    <a:gd name="csX7" fmla="*/ 42140 w 64210"/>
                    <a:gd name="csY7" fmla="*/ 345421 h 367566"/>
                    <a:gd name="csX8" fmla="*/ 24682 w 64210"/>
                    <a:gd name="csY8" fmla="*/ 367557 h 367566"/>
                    <a:gd name="csX9" fmla="*/ 6235 w 64210"/>
                    <a:gd name="csY9" fmla="*/ 346616 h 367566"/>
                    <a:gd name="csX10" fmla="*/ 3222 w 64210"/>
                    <a:gd name="csY10" fmla="*/ 255788 h 367566"/>
                    <a:gd name="csX11" fmla="*/ 3222 w 64210"/>
                    <a:gd name="csY11" fmla="*/ 240200 h 367566"/>
                    <a:gd name="csX12" fmla="*/ 104 w 64210"/>
                    <a:gd name="csY12" fmla="*/ 239836 h 367566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</a:cxnLst>
                  <a:rect l="l" t="t" r="r" b="b"/>
                  <a:pathLst>
                    <a:path w="64210" h="367566">
                      <a:moveTo>
                        <a:pt x="0" y="239784"/>
                      </a:moveTo>
                      <a:cubicBezTo>
                        <a:pt x="7638" y="174469"/>
                        <a:pt x="15121" y="109102"/>
                        <a:pt x="23122" y="43839"/>
                      </a:cubicBezTo>
                      <a:cubicBezTo>
                        <a:pt x="24370" y="33602"/>
                        <a:pt x="27331" y="23470"/>
                        <a:pt x="30553" y="13649"/>
                      </a:cubicBezTo>
                      <a:cubicBezTo>
                        <a:pt x="33463" y="4712"/>
                        <a:pt x="39854" y="-1575"/>
                        <a:pt x="50090" y="347"/>
                      </a:cubicBezTo>
                      <a:cubicBezTo>
                        <a:pt x="61626" y="2530"/>
                        <a:pt x="65367" y="11259"/>
                        <a:pt x="63912" y="21807"/>
                      </a:cubicBezTo>
                      <a:cubicBezTo>
                        <a:pt x="60639" y="44930"/>
                        <a:pt x="54715" y="67845"/>
                        <a:pt x="53364" y="91071"/>
                      </a:cubicBezTo>
                      <a:cubicBezTo>
                        <a:pt x="49103" y="162830"/>
                        <a:pt x="46453" y="234640"/>
                        <a:pt x="43283" y="306450"/>
                      </a:cubicBezTo>
                      <a:cubicBezTo>
                        <a:pt x="42712" y="319441"/>
                        <a:pt x="43076" y="332483"/>
                        <a:pt x="42140" y="345421"/>
                      </a:cubicBezTo>
                      <a:cubicBezTo>
                        <a:pt x="41361" y="356385"/>
                        <a:pt x="37464" y="367193"/>
                        <a:pt x="24682" y="367557"/>
                      </a:cubicBezTo>
                      <a:cubicBezTo>
                        <a:pt x="12003" y="367921"/>
                        <a:pt x="6755" y="358100"/>
                        <a:pt x="6235" y="346616"/>
                      </a:cubicBezTo>
                      <a:cubicBezTo>
                        <a:pt x="4936" y="316323"/>
                        <a:pt x="4157" y="286082"/>
                        <a:pt x="3222" y="255788"/>
                      </a:cubicBezTo>
                      <a:cubicBezTo>
                        <a:pt x="3066" y="250592"/>
                        <a:pt x="3222" y="245396"/>
                        <a:pt x="3222" y="240200"/>
                      </a:cubicBezTo>
                      <a:cubicBezTo>
                        <a:pt x="2182" y="240096"/>
                        <a:pt x="1143" y="239940"/>
                        <a:pt x="104" y="239836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4" name="Free-form: Shape 43">
                  <a:extLst>
                    <a:ext uri="{FF2B5EF4-FFF2-40B4-BE49-F238E27FC236}">
                      <a16:creationId xmlns:a16="http://schemas.microsoft.com/office/drawing/2014/main" id="{868307E8-B8C3-54C5-19EB-EECCA4574EB4}"/>
                    </a:ext>
                  </a:extLst>
                </p:cNvPr>
                <p:cNvSpPr/>
                <p:nvPr/>
              </p:nvSpPr>
              <p:spPr>
                <a:xfrm>
                  <a:off x="9661335" y="2051976"/>
                  <a:ext cx="306839" cy="131104"/>
                </a:xfrm>
                <a:custGeom>
                  <a:avLst/>
                  <a:gdLst>
                    <a:gd name="csX0" fmla="*/ 18311 w 306839"/>
                    <a:gd name="csY0" fmla="*/ 131105 h 131104"/>
                    <a:gd name="csX1" fmla="*/ 1475 w 306839"/>
                    <a:gd name="csY1" fmla="*/ 115672 h 131104"/>
                    <a:gd name="csX2" fmla="*/ 12023 w 306839"/>
                    <a:gd name="csY2" fmla="*/ 95095 h 131104"/>
                    <a:gd name="csX3" fmla="*/ 44135 w 306839"/>
                    <a:gd name="csY3" fmla="*/ 84807 h 131104"/>
                    <a:gd name="csX4" fmla="*/ 271881 w 306839"/>
                    <a:gd name="csY4" fmla="*/ 5410 h 131104"/>
                    <a:gd name="csX5" fmla="*/ 305448 w 306839"/>
                    <a:gd name="csY5" fmla="*/ 9931 h 131104"/>
                    <a:gd name="csX6" fmla="*/ 285443 w 306839"/>
                    <a:gd name="csY6" fmla="*/ 38094 h 131104"/>
                    <a:gd name="csX7" fmla="*/ 96772 w 306839"/>
                    <a:gd name="csY7" fmla="*/ 111203 h 131104"/>
                    <a:gd name="csX8" fmla="*/ 18311 w 306839"/>
                    <a:gd name="csY8" fmla="*/ 131053 h 13110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</a:cxnLst>
                  <a:rect l="l" t="t" r="r" b="b"/>
                  <a:pathLst>
                    <a:path w="306839" h="131104">
                      <a:moveTo>
                        <a:pt x="18311" y="131105"/>
                      </a:moveTo>
                      <a:cubicBezTo>
                        <a:pt x="12855" y="126324"/>
                        <a:pt x="4645" y="122219"/>
                        <a:pt x="1475" y="115672"/>
                      </a:cubicBezTo>
                      <a:cubicBezTo>
                        <a:pt x="-2941" y="106631"/>
                        <a:pt x="3138" y="98681"/>
                        <a:pt x="12023" y="95095"/>
                      </a:cubicBezTo>
                      <a:cubicBezTo>
                        <a:pt x="22416" y="90887"/>
                        <a:pt x="33276" y="87561"/>
                        <a:pt x="44135" y="84807"/>
                      </a:cubicBezTo>
                      <a:cubicBezTo>
                        <a:pt x="122441" y="65114"/>
                        <a:pt x="198460" y="39133"/>
                        <a:pt x="271881" y="5410"/>
                      </a:cubicBezTo>
                      <a:cubicBezTo>
                        <a:pt x="290587" y="-3215"/>
                        <a:pt x="300927" y="-1396"/>
                        <a:pt x="305448" y="9931"/>
                      </a:cubicBezTo>
                      <a:cubicBezTo>
                        <a:pt x="309761" y="20739"/>
                        <a:pt x="304305" y="28949"/>
                        <a:pt x="285443" y="38094"/>
                      </a:cubicBezTo>
                      <a:cubicBezTo>
                        <a:pt x="224596" y="67660"/>
                        <a:pt x="161827" y="92549"/>
                        <a:pt x="96772" y="111203"/>
                      </a:cubicBezTo>
                      <a:cubicBezTo>
                        <a:pt x="71831" y="118374"/>
                        <a:pt x="46474" y="123986"/>
                        <a:pt x="18311" y="131053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5" name="Free-form: Shape 44">
                  <a:extLst>
                    <a:ext uri="{FF2B5EF4-FFF2-40B4-BE49-F238E27FC236}">
                      <a16:creationId xmlns:a16="http://schemas.microsoft.com/office/drawing/2014/main" id="{0C199481-9680-838F-2DBA-5F2313AAE244}"/>
                    </a:ext>
                  </a:extLst>
                </p:cNvPr>
                <p:cNvSpPr/>
                <p:nvPr/>
              </p:nvSpPr>
              <p:spPr>
                <a:xfrm>
                  <a:off x="8041318" y="5923805"/>
                  <a:ext cx="37542" cy="35658"/>
                </a:xfrm>
                <a:custGeom>
                  <a:avLst/>
                  <a:gdLst>
                    <a:gd name="csX0" fmla="*/ 10852 w 37542"/>
                    <a:gd name="csY0" fmla="*/ 63 h 35658"/>
                    <a:gd name="csX1" fmla="*/ 37456 w 37542"/>
                    <a:gd name="csY1" fmla="*/ 17366 h 35658"/>
                    <a:gd name="csX2" fmla="*/ 20413 w 37542"/>
                    <a:gd name="csY2" fmla="*/ 35656 h 35658"/>
                    <a:gd name="csX3" fmla="*/ 200 w 37542"/>
                    <a:gd name="csY3" fmla="*/ 16483 h 35658"/>
                    <a:gd name="csX4" fmla="*/ 10852 w 37542"/>
                    <a:gd name="csY4" fmla="*/ 11 h 35658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7542" h="35658">
                      <a:moveTo>
                        <a:pt x="10852" y="63"/>
                      </a:moveTo>
                      <a:cubicBezTo>
                        <a:pt x="25817" y="-820"/>
                        <a:pt x="36417" y="7701"/>
                        <a:pt x="37456" y="17366"/>
                      </a:cubicBezTo>
                      <a:cubicBezTo>
                        <a:pt x="38496" y="26667"/>
                        <a:pt x="29974" y="35812"/>
                        <a:pt x="20413" y="35656"/>
                      </a:cubicBezTo>
                      <a:cubicBezTo>
                        <a:pt x="10592" y="35500"/>
                        <a:pt x="-1722" y="25316"/>
                        <a:pt x="200" y="16483"/>
                      </a:cubicBezTo>
                      <a:cubicBezTo>
                        <a:pt x="1707" y="9624"/>
                        <a:pt x="8202" y="3856"/>
                        <a:pt x="10852" y="11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6" name="Free-form: Shape 45">
                  <a:extLst>
                    <a:ext uri="{FF2B5EF4-FFF2-40B4-BE49-F238E27FC236}">
                      <a16:creationId xmlns:a16="http://schemas.microsoft.com/office/drawing/2014/main" id="{1CC249FE-D7E3-1CF7-C792-326022A00258}"/>
                    </a:ext>
                  </a:extLst>
                </p:cNvPr>
                <p:cNvSpPr/>
                <p:nvPr/>
              </p:nvSpPr>
              <p:spPr>
                <a:xfrm>
                  <a:off x="7646094" y="4742421"/>
                  <a:ext cx="34398" cy="36067"/>
                </a:xfrm>
                <a:custGeom>
                  <a:avLst/>
                  <a:gdLst>
                    <a:gd name="csX0" fmla="*/ 34398 w 34398"/>
                    <a:gd name="csY0" fmla="*/ 14867 h 36067"/>
                    <a:gd name="csX1" fmla="*/ 14809 w 34398"/>
                    <a:gd name="csY1" fmla="*/ 35963 h 36067"/>
                    <a:gd name="csX2" fmla="*/ 0 w 34398"/>
                    <a:gd name="csY2" fmla="*/ 17984 h 36067"/>
                    <a:gd name="csX3" fmla="*/ 18342 w 34398"/>
                    <a:gd name="csY3" fmla="*/ 6 h 36067"/>
                    <a:gd name="csX4" fmla="*/ 34346 w 34398"/>
                    <a:gd name="csY4" fmla="*/ 14919 h 3606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4398" h="36067">
                      <a:moveTo>
                        <a:pt x="34398" y="14867"/>
                      </a:moveTo>
                      <a:cubicBezTo>
                        <a:pt x="34398" y="27129"/>
                        <a:pt x="24682" y="37210"/>
                        <a:pt x="14809" y="35963"/>
                      </a:cubicBezTo>
                      <a:cubicBezTo>
                        <a:pt x="4625" y="34612"/>
                        <a:pt x="0" y="27649"/>
                        <a:pt x="0" y="17984"/>
                      </a:cubicBezTo>
                      <a:cubicBezTo>
                        <a:pt x="0" y="8112"/>
                        <a:pt x="8833" y="-254"/>
                        <a:pt x="18342" y="6"/>
                      </a:cubicBezTo>
                      <a:cubicBezTo>
                        <a:pt x="28786" y="266"/>
                        <a:pt x="33723" y="6293"/>
                        <a:pt x="34346" y="14919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7" name="Free-form: Shape 46">
                  <a:extLst>
                    <a:ext uri="{FF2B5EF4-FFF2-40B4-BE49-F238E27FC236}">
                      <a16:creationId xmlns:a16="http://schemas.microsoft.com/office/drawing/2014/main" id="{BFCA9932-D803-A909-BCE2-48684103A81A}"/>
                    </a:ext>
                  </a:extLst>
                </p:cNvPr>
                <p:cNvSpPr/>
                <p:nvPr/>
              </p:nvSpPr>
              <p:spPr>
                <a:xfrm>
                  <a:off x="7895258" y="6140813"/>
                  <a:ext cx="34261" cy="35794"/>
                </a:xfrm>
                <a:custGeom>
                  <a:avLst/>
                  <a:gdLst>
                    <a:gd name="csX0" fmla="*/ 21762 w 34261"/>
                    <a:gd name="csY0" fmla="*/ 35794 h 35794"/>
                    <a:gd name="csX1" fmla="*/ 42 w 34261"/>
                    <a:gd name="csY1" fmla="*/ 16777 h 35794"/>
                    <a:gd name="csX2" fmla="*/ 16150 w 34261"/>
                    <a:gd name="csY2" fmla="*/ 45 h 35794"/>
                    <a:gd name="csX3" fmla="*/ 33765 w 34261"/>
                    <a:gd name="csY3" fmla="*/ 20154 h 35794"/>
                    <a:gd name="csX4" fmla="*/ 21814 w 34261"/>
                    <a:gd name="csY4" fmla="*/ 35794 h 35794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4261" h="35794">
                      <a:moveTo>
                        <a:pt x="21762" y="35794"/>
                      </a:moveTo>
                      <a:cubicBezTo>
                        <a:pt x="8044" y="35171"/>
                        <a:pt x="-685" y="26025"/>
                        <a:pt x="42" y="16777"/>
                      </a:cubicBezTo>
                      <a:cubicBezTo>
                        <a:pt x="770" y="7112"/>
                        <a:pt x="6278" y="876"/>
                        <a:pt x="16150" y="45"/>
                      </a:cubicBezTo>
                      <a:cubicBezTo>
                        <a:pt x="26283" y="-786"/>
                        <a:pt x="36675" y="10074"/>
                        <a:pt x="33765" y="20154"/>
                      </a:cubicBezTo>
                      <a:cubicBezTo>
                        <a:pt x="31790" y="26857"/>
                        <a:pt x="24828" y="32053"/>
                        <a:pt x="21814" y="35794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8" name="Free-form: Shape 47">
                  <a:extLst>
                    <a:ext uri="{FF2B5EF4-FFF2-40B4-BE49-F238E27FC236}">
                      <a16:creationId xmlns:a16="http://schemas.microsoft.com/office/drawing/2014/main" id="{1F048297-E129-A5B3-764B-775666B05462}"/>
                    </a:ext>
                  </a:extLst>
                </p:cNvPr>
                <p:cNvSpPr/>
                <p:nvPr/>
              </p:nvSpPr>
              <p:spPr>
                <a:xfrm>
                  <a:off x="7974956" y="6028752"/>
                  <a:ext cx="35858" cy="34843"/>
                </a:xfrm>
                <a:custGeom>
                  <a:avLst/>
                  <a:gdLst>
                    <a:gd name="csX0" fmla="*/ 13822 w 35858"/>
                    <a:gd name="csY0" fmla="*/ 26 h 34843"/>
                    <a:gd name="csX1" fmla="*/ 35853 w 35858"/>
                    <a:gd name="csY1" fmla="*/ 18784 h 34843"/>
                    <a:gd name="csX2" fmla="*/ 18758 w 35858"/>
                    <a:gd name="csY2" fmla="*/ 34840 h 34843"/>
                    <a:gd name="csX3" fmla="*/ 0 w 35858"/>
                    <a:gd name="csY3" fmla="*/ 16809 h 34843"/>
                    <a:gd name="csX4" fmla="*/ 13770 w 35858"/>
                    <a:gd name="csY4" fmla="*/ 26 h 34843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5858" h="34843">
                      <a:moveTo>
                        <a:pt x="13822" y="26"/>
                      </a:moveTo>
                      <a:cubicBezTo>
                        <a:pt x="26396" y="-546"/>
                        <a:pt x="36113" y="8444"/>
                        <a:pt x="35853" y="18784"/>
                      </a:cubicBezTo>
                      <a:cubicBezTo>
                        <a:pt x="35645" y="27149"/>
                        <a:pt x="27280" y="35048"/>
                        <a:pt x="18758" y="34840"/>
                      </a:cubicBezTo>
                      <a:cubicBezTo>
                        <a:pt x="9405" y="34632"/>
                        <a:pt x="52" y="26006"/>
                        <a:pt x="0" y="16809"/>
                      </a:cubicBezTo>
                      <a:cubicBezTo>
                        <a:pt x="0" y="6781"/>
                        <a:pt x="5092" y="753"/>
                        <a:pt x="13770" y="26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49" name="Free-form: Shape 48">
                  <a:extLst>
                    <a:ext uri="{FF2B5EF4-FFF2-40B4-BE49-F238E27FC236}">
                      <a16:creationId xmlns:a16="http://schemas.microsoft.com/office/drawing/2014/main" id="{6B8AA6DA-4D0D-5206-1264-E6D66BD6FBA0}"/>
                    </a:ext>
                  </a:extLst>
                </p:cNvPr>
                <p:cNvSpPr/>
                <p:nvPr/>
              </p:nvSpPr>
              <p:spPr>
                <a:xfrm>
                  <a:off x="9487421" y="6161538"/>
                  <a:ext cx="38888" cy="32499"/>
                </a:xfrm>
                <a:custGeom>
                  <a:avLst/>
                  <a:gdLst>
                    <a:gd name="csX0" fmla="*/ 38888 w 38888"/>
                    <a:gd name="csY0" fmla="*/ 16888 h 32499"/>
                    <a:gd name="csX1" fmla="*/ 16181 w 38888"/>
                    <a:gd name="csY1" fmla="*/ 32373 h 32499"/>
                    <a:gd name="csX2" fmla="*/ 21 w 38888"/>
                    <a:gd name="csY2" fmla="*/ 16213 h 32499"/>
                    <a:gd name="csX3" fmla="*/ 16389 w 38888"/>
                    <a:gd name="csY3" fmla="*/ 365 h 32499"/>
                    <a:gd name="csX4" fmla="*/ 38888 w 38888"/>
                    <a:gd name="csY4" fmla="*/ 16888 h 3249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8888" h="32499">
                      <a:moveTo>
                        <a:pt x="38888" y="16888"/>
                      </a:moveTo>
                      <a:cubicBezTo>
                        <a:pt x="28600" y="24215"/>
                        <a:pt x="22832" y="31542"/>
                        <a:pt x="16181" y="32373"/>
                      </a:cubicBezTo>
                      <a:cubicBezTo>
                        <a:pt x="6932" y="33568"/>
                        <a:pt x="593" y="26137"/>
                        <a:pt x="21" y="16213"/>
                      </a:cubicBezTo>
                      <a:cubicBezTo>
                        <a:pt x="-498" y="7795"/>
                        <a:pt x="8647" y="-2025"/>
                        <a:pt x="16389" y="365"/>
                      </a:cubicBezTo>
                      <a:cubicBezTo>
                        <a:pt x="23248" y="2495"/>
                        <a:pt x="28756" y="9146"/>
                        <a:pt x="38888" y="16888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0" name="Free-form: Shape 49">
                  <a:extLst>
                    <a:ext uri="{FF2B5EF4-FFF2-40B4-BE49-F238E27FC236}">
                      <a16:creationId xmlns:a16="http://schemas.microsoft.com/office/drawing/2014/main" id="{C69B331E-3C82-62D1-667A-09198E36CD99}"/>
                    </a:ext>
                  </a:extLst>
                </p:cNvPr>
                <p:cNvSpPr/>
                <p:nvPr/>
              </p:nvSpPr>
              <p:spPr>
                <a:xfrm>
                  <a:off x="9810779" y="2625629"/>
                  <a:ext cx="785202" cy="784929"/>
                </a:xfrm>
                <a:custGeom>
                  <a:avLst/>
                  <a:gdLst>
                    <a:gd name="csX0" fmla="*/ 392012 w 785202"/>
                    <a:gd name="csY0" fmla="*/ 784929 h 784929"/>
                    <a:gd name="csX1" fmla="*/ 17 w 785202"/>
                    <a:gd name="csY1" fmla="*/ 392519 h 784929"/>
                    <a:gd name="csX2" fmla="*/ 394091 w 785202"/>
                    <a:gd name="csY2" fmla="*/ 4 h 784929"/>
                    <a:gd name="csX3" fmla="*/ 785202 w 785202"/>
                    <a:gd name="csY3" fmla="*/ 393610 h 784929"/>
                    <a:gd name="csX4" fmla="*/ 392012 w 785202"/>
                    <a:gd name="csY4" fmla="*/ 784929 h 784929"/>
                    <a:gd name="csX5" fmla="*/ 447403 w 785202"/>
                    <a:gd name="csY5" fmla="*/ 738684 h 784929"/>
                    <a:gd name="csX6" fmla="*/ 467668 w 785202"/>
                    <a:gd name="csY6" fmla="*/ 736346 h 784929"/>
                    <a:gd name="csX7" fmla="*/ 742178 w 785202"/>
                    <a:gd name="csY7" fmla="*/ 356302 h 784929"/>
                    <a:gd name="csX8" fmla="*/ 254419 w 785202"/>
                    <a:gd name="csY8" fmla="*/ 66462 h 784929"/>
                    <a:gd name="csX9" fmla="*/ 49224 w 785202"/>
                    <a:gd name="csY9" fmla="*/ 458353 h 784929"/>
                    <a:gd name="csX10" fmla="*/ 84662 w 785202"/>
                    <a:gd name="csY10" fmla="*/ 462666 h 784929"/>
                    <a:gd name="csX11" fmla="*/ 113708 w 785202"/>
                    <a:gd name="csY11" fmla="*/ 415745 h 784929"/>
                    <a:gd name="csX12" fmla="*/ 116150 w 785202"/>
                    <a:gd name="csY12" fmla="*/ 353392 h 784929"/>
                    <a:gd name="csX13" fmla="*/ 163279 w 785202"/>
                    <a:gd name="csY13" fmla="*/ 306731 h 784929"/>
                    <a:gd name="csX14" fmla="*/ 148990 w 785202"/>
                    <a:gd name="csY14" fmla="*/ 206706 h 784929"/>
                    <a:gd name="csX15" fmla="*/ 193261 w 785202"/>
                    <a:gd name="csY15" fmla="*/ 167839 h 784929"/>
                    <a:gd name="csX16" fmla="*/ 279672 w 785202"/>
                    <a:gd name="csY16" fmla="*/ 171840 h 784929"/>
                    <a:gd name="csX17" fmla="*/ 543063 w 785202"/>
                    <a:gd name="csY17" fmla="*/ 134584 h 784929"/>
                    <a:gd name="csX18" fmla="*/ 638984 w 785202"/>
                    <a:gd name="csY18" fmla="*/ 237674 h 784929"/>
                    <a:gd name="csX19" fmla="*/ 642309 w 785202"/>
                    <a:gd name="csY19" fmla="*/ 404782 h 784929"/>
                    <a:gd name="csX20" fmla="*/ 671615 w 785202"/>
                    <a:gd name="csY20" fmla="*/ 518888 h 784929"/>
                    <a:gd name="csX21" fmla="*/ 633735 w 785202"/>
                    <a:gd name="csY21" fmla="*/ 560613 h 784929"/>
                    <a:gd name="csX22" fmla="*/ 553404 w 785202"/>
                    <a:gd name="csY22" fmla="*/ 566797 h 784929"/>
                    <a:gd name="csX23" fmla="*/ 473695 w 785202"/>
                    <a:gd name="csY23" fmla="*/ 646713 h 784929"/>
                    <a:gd name="csX24" fmla="*/ 429580 w 785202"/>
                    <a:gd name="csY24" fmla="*/ 704546 h 784929"/>
                    <a:gd name="csX25" fmla="*/ 447507 w 785202"/>
                    <a:gd name="csY25" fmla="*/ 738736 h 784929"/>
                    <a:gd name="csX26" fmla="*/ 140260 w 785202"/>
                    <a:gd name="csY26" fmla="*/ 388881 h 784929"/>
                    <a:gd name="csX27" fmla="*/ 149042 w 785202"/>
                    <a:gd name="csY27" fmla="*/ 393610 h 784929"/>
                    <a:gd name="csX28" fmla="*/ 169463 w 785202"/>
                    <a:gd name="csY28" fmla="*/ 410341 h 784929"/>
                    <a:gd name="csX29" fmla="*/ 155381 w 785202"/>
                    <a:gd name="csY29" fmla="*/ 433204 h 784929"/>
                    <a:gd name="csX30" fmla="*/ 139689 w 785202"/>
                    <a:gd name="csY30" fmla="*/ 446714 h 784929"/>
                    <a:gd name="csX31" fmla="*/ 125711 w 785202"/>
                    <a:gd name="csY31" fmla="*/ 468330 h 784929"/>
                    <a:gd name="csX32" fmla="*/ 152991 w 785202"/>
                    <a:gd name="csY32" fmla="*/ 503040 h 784929"/>
                    <a:gd name="csX33" fmla="*/ 168008 w 785202"/>
                    <a:gd name="csY33" fmla="*/ 499715 h 784929"/>
                    <a:gd name="csX34" fmla="*/ 187649 w 785202"/>
                    <a:gd name="csY34" fmla="*/ 508444 h 784929"/>
                    <a:gd name="csX35" fmla="*/ 187753 w 785202"/>
                    <a:gd name="csY35" fmla="*/ 527462 h 784929"/>
                    <a:gd name="csX36" fmla="*/ 181933 w 785202"/>
                    <a:gd name="csY36" fmla="*/ 535932 h 784929"/>
                    <a:gd name="csX37" fmla="*/ 187753 w 785202"/>
                    <a:gd name="csY37" fmla="*/ 568875 h 784929"/>
                    <a:gd name="csX38" fmla="*/ 233479 w 785202"/>
                    <a:gd name="csY38" fmla="*/ 585035 h 784929"/>
                    <a:gd name="csX39" fmla="*/ 267409 w 785202"/>
                    <a:gd name="csY39" fmla="*/ 619329 h 784929"/>
                    <a:gd name="csX40" fmla="*/ 312200 w 785202"/>
                    <a:gd name="csY40" fmla="*/ 645206 h 784929"/>
                    <a:gd name="csX41" fmla="*/ 338648 w 785202"/>
                    <a:gd name="csY41" fmla="*/ 628942 h 784929"/>
                    <a:gd name="csX42" fmla="*/ 368318 w 785202"/>
                    <a:gd name="csY42" fmla="*/ 645777 h 784929"/>
                    <a:gd name="csX43" fmla="*/ 367850 w 785202"/>
                    <a:gd name="csY43" fmla="*/ 650922 h 784929"/>
                    <a:gd name="csX44" fmla="*/ 389154 w 785202"/>
                    <a:gd name="csY44" fmla="*/ 672849 h 784929"/>
                    <a:gd name="csX45" fmla="*/ 430983 w 785202"/>
                    <a:gd name="csY45" fmla="*/ 639438 h 784929"/>
                    <a:gd name="csX46" fmla="*/ 436283 w 785202"/>
                    <a:gd name="csY46" fmla="*/ 616679 h 784929"/>
                    <a:gd name="csX47" fmla="*/ 459510 w 785202"/>
                    <a:gd name="csY47" fmla="*/ 601974 h 784929"/>
                    <a:gd name="csX48" fmla="*/ 486010 w 785202"/>
                    <a:gd name="csY48" fmla="*/ 602598 h 784929"/>
                    <a:gd name="csX49" fmla="*/ 505184 w 785202"/>
                    <a:gd name="csY49" fmla="*/ 581865 h 784929"/>
                    <a:gd name="csX50" fmla="*/ 503521 w 785202"/>
                    <a:gd name="csY50" fmla="*/ 488595 h 784929"/>
                    <a:gd name="csX51" fmla="*/ 402196 w 785202"/>
                    <a:gd name="csY51" fmla="*/ 422864 h 784929"/>
                    <a:gd name="csX52" fmla="*/ 313135 w 785202"/>
                    <a:gd name="csY52" fmla="*/ 372670 h 784929"/>
                    <a:gd name="csX53" fmla="*/ 248132 w 785202"/>
                    <a:gd name="csY53" fmla="*/ 336868 h 784929"/>
                    <a:gd name="csX54" fmla="*/ 168267 w 785202"/>
                    <a:gd name="csY54" fmla="*/ 349027 h 784929"/>
                    <a:gd name="csX55" fmla="*/ 140260 w 785202"/>
                    <a:gd name="csY55" fmla="*/ 388985 h 784929"/>
                    <a:gd name="csX56" fmla="*/ 362550 w 785202"/>
                    <a:gd name="csY56" fmla="*/ 363836 h 784929"/>
                    <a:gd name="csX57" fmla="*/ 411134 w 785202"/>
                    <a:gd name="csY57" fmla="*/ 385452 h 784929"/>
                    <a:gd name="csX58" fmla="*/ 441531 w 785202"/>
                    <a:gd name="csY58" fmla="*/ 391635 h 784929"/>
                    <a:gd name="csX59" fmla="*/ 552728 w 785202"/>
                    <a:gd name="csY59" fmla="*/ 510730 h 784929"/>
                    <a:gd name="csX60" fmla="*/ 580995 w 785202"/>
                    <a:gd name="csY60" fmla="*/ 534009 h 784929"/>
                    <a:gd name="csX61" fmla="*/ 637996 w 785202"/>
                    <a:gd name="csY61" fmla="*/ 502469 h 784929"/>
                    <a:gd name="csX62" fmla="*/ 621992 w 785202"/>
                    <a:gd name="csY62" fmla="*/ 439492 h 784929"/>
                    <a:gd name="csX63" fmla="*/ 608846 w 785202"/>
                    <a:gd name="csY63" fmla="*/ 384049 h 784929"/>
                    <a:gd name="csX64" fmla="*/ 617783 w 785202"/>
                    <a:gd name="csY64" fmla="*/ 346118 h 784929"/>
                    <a:gd name="csX65" fmla="*/ 568005 w 785202"/>
                    <a:gd name="csY65" fmla="*/ 337544 h 784929"/>
                    <a:gd name="csX66" fmla="*/ 531476 w 785202"/>
                    <a:gd name="csY66" fmla="*/ 299196 h 784929"/>
                    <a:gd name="csX67" fmla="*/ 479307 w 785202"/>
                    <a:gd name="csY67" fmla="*/ 264798 h 784929"/>
                    <a:gd name="csX68" fmla="*/ 421110 w 785202"/>
                    <a:gd name="csY68" fmla="*/ 222190 h 784929"/>
                    <a:gd name="csX69" fmla="*/ 373046 w 785202"/>
                    <a:gd name="csY69" fmla="*/ 205043 h 784929"/>
                    <a:gd name="csX70" fmla="*/ 352522 w 785202"/>
                    <a:gd name="csY70" fmla="*/ 162071 h 784929"/>
                    <a:gd name="csX71" fmla="*/ 337037 w 785202"/>
                    <a:gd name="csY71" fmla="*/ 171268 h 784929"/>
                    <a:gd name="csX72" fmla="*/ 317292 w 785202"/>
                    <a:gd name="csY72" fmla="*/ 188156 h 784929"/>
                    <a:gd name="csX73" fmla="*/ 288038 w 785202"/>
                    <a:gd name="csY73" fmla="*/ 216318 h 784929"/>
                    <a:gd name="csX74" fmla="*/ 251197 w 785202"/>
                    <a:gd name="csY74" fmla="*/ 201717 h 784929"/>
                    <a:gd name="csX75" fmla="*/ 178763 w 785202"/>
                    <a:gd name="csY75" fmla="*/ 230244 h 784929"/>
                    <a:gd name="csX76" fmla="*/ 212642 w 785202"/>
                    <a:gd name="csY76" fmla="*/ 287453 h 784929"/>
                    <a:gd name="csX77" fmla="*/ 329087 w 785202"/>
                    <a:gd name="csY77" fmla="*/ 335102 h 784929"/>
                    <a:gd name="csX78" fmla="*/ 430671 w 785202"/>
                    <a:gd name="csY78" fmla="*/ 315408 h 784929"/>
                    <a:gd name="csX79" fmla="*/ 451768 w 785202"/>
                    <a:gd name="csY79" fmla="*/ 325333 h 784929"/>
                    <a:gd name="csX80" fmla="*/ 438362 w 785202"/>
                    <a:gd name="csY80" fmla="*/ 347209 h 784929"/>
                    <a:gd name="csX81" fmla="*/ 418356 w 785202"/>
                    <a:gd name="csY81" fmla="*/ 352613 h 784929"/>
                    <a:gd name="csX82" fmla="*/ 362446 w 785202"/>
                    <a:gd name="csY82" fmla="*/ 363732 h 78492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  <a:cxn ang="0">
                      <a:pos x="csX10" y="csY10"/>
                    </a:cxn>
                    <a:cxn ang="0">
                      <a:pos x="csX11" y="csY11"/>
                    </a:cxn>
                    <a:cxn ang="0">
                      <a:pos x="csX12" y="csY12"/>
                    </a:cxn>
                    <a:cxn ang="0">
                      <a:pos x="csX13" y="csY13"/>
                    </a:cxn>
                    <a:cxn ang="0">
                      <a:pos x="csX14" y="csY14"/>
                    </a:cxn>
                    <a:cxn ang="0">
                      <a:pos x="csX15" y="csY15"/>
                    </a:cxn>
                    <a:cxn ang="0">
                      <a:pos x="csX16" y="csY16"/>
                    </a:cxn>
                    <a:cxn ang="0">
                      <a:pos x="csX17" y="csY17"/>
                    </a:cxn>
                    <a:cxn ang="0">
                      <a:pos x="csX18" y="csY18"/>
                    </a:cxn>
                    <a:cxn ang="0">
                      <a:pos x="csX19" y="csY19"/>
                    </a:cxn>
                    <a:cxn ang="0">
                      <a:pos x="csX20" y="csY20"/>
                    </a:cxn>
                    <a:cxn ang="0">
                      <a:pos x="csX21" y="csY21"/>
                    </a:cxn>
                    <a:cxn ang="0">
                      <a:pos x="csX22" y="csY22"/>
                    </a:cxn>
                    <a:cxn ang="0">
                      <a:pos x="csX23" y="csY23"/>
                    </a:cxn>
                    <a:cxn ang="0">
                      <a:pos x="csX24" y="csY24"/>
                    </a:cxn>
                    <a:cxn ang="0">
                      <a:pos x="csX25" y="csY25"/>
                    </a:cxn>
                    <a:cxn ang="0">
                      <a:pos x="csX26" y="csY26"/>
                    </a:cxn>
                    <a:cxn ang="0">
                      <a:pos x="csX27" y="csY27"/>
                    </a:cxn>
                    <a:cxn ang="0">
                      <a:pos x="csX28" y="csY28"/>
                    </a:cxn>
                    <a:cxn ang="0">
                      <a:pos x="csX29" y="csY29"/>
                    </a:cxn>
                    <a:cxn ang="0">
                      <a:pos x="csX30" y="csY30"/>
                    </a:cxn>
                    <a:cxn ang="0">
                      <a:pos x="csX31" y="csY31"/>
                    </a:cxn>
                    <a:cxn ang="0">
                      <a:pos x="csX32" y="csY32"/>
                    </a:cxn>
                    <a:cxn ang="0">
                      <a:pos x="csX33" y="csY33"/>
                    </a:cxn>
                    <a:cxn ang="0">
                      <a:pos x="csX34" y="csY34"/>
                    </a:cxn>
                    <a:cxn ang="0">
                      <a:pos x="csX35" y="csY35"/>
                    </a:cxn>
                    <a:cxn ang="0">
                      <a:pos x="csX36" y="csY36"/>
                    </a:cxn>
                    <a:cxn ang="0">
                      <a:pos x="csX37" y="csY37"/>
                    </a:cxn>
                    <a:cxn ang="0">
                      <a:pos x="csX38" y="csY38"/>
                    </a:cxn>
                    <a:cxn ang="0">
                      <a:pos x="csX39" y="csY39"/>
                    </a:cxn>
                    <a:cxn ang="0">
                      <a:pos x="csX40" y="csY40"/>
                    </a:cxn>
                    <a:cxn ang="0">
                      <a:pos x="csX41" y="csY41"/>
                    </a:cxn>
                    <a:cxn ang="0">
                      <a:pos x="csX42" y="csY42"/>
                    </a:cxn>
                    <a:cxn ang="0">
                      <a:pos x="csX43" y="csY43"/>
                    </a:cxn>
                    <a:cxn ang="0">
                      <a:pos x="csX44" y="csY44"/>
                    </a:cxn>
                    <a:cxn ang="0">
                      <a:pos x="csX45" y="csY45"/>
                    </a:cxn>
                    <a:cxn ang="0">
                      <a:pos x="csX46" y="csY46"/>
                    </a:cxn>
                    <a:cxn ang="0">
                      <a:pos x="csX47" y="csY47"/>
                    </a:cxn>
                    <a:cxn ang="0">
                      <a:pos x="csX48" y="csY48"/>
                    </a:cxn>
                    <a:cxn ang="0">
                      <a:pos x="csX49" y="csY49"/>
                    </a:cxn>
                    <a:cxn ang="0">
                      <a:pos x="csX50" y="csY50"/>
                    </a:cxn>
                    <a:cxn ang="0">
                      <a:pos x="csX51" y="csY51"/>
                    </a:cxn>
                    <a:cxn ang="0">
                      <a:pos x="csX52" y="csY52"/>
                    </a:cxn>
                    <a:cxn ang="0">
                      <a:pos x="csX53" y="csY53"/>
                    </a:cxn>
                    <a:cxn ang="0">
                      <a:pos x="csX54" y="csY54"/>
                    </a:cxn>
                    <a:cxn ang="0">
                      <a:pos x="csX55" y="csY55"/>
                    </a:cxn>
                    <a:cxn ang="0">
                      <a:pos x="csX56" y="csY56"/>
                    </a:cxn>
                    <a:cxn ang="0">
                      <a:pos x="csX57" y="csY57"/>
                    </a:cxn>
                    <a:cxn ang="0">
                      <a:pos x="csX58" y="csY58"/>
                    </a:cxn>
                    <a:cxn ang="0">
                      <a:pos x="csX59" y="csY59"/>
                    </a:cxn>
                    <a:cxn ang="0">
                      <a:pos x="csX60" y="csY60"/>
                    </a:cxn>
                    <a:cxn ang="0">
                      <a:pos x="csX61" y="csY61"/>
                    </a:cxn>
                    <a:cxn ang="0">
                      <a:pos x="csX62" y="csY62"/>
                    </a:cxn>
                    <a:cxn ang="0">
                      <a:pos x="csX63" y="csY63"/>
                    </a:cxn>
                    <a:cxn ang="0">
                      <a:pos x="csX64" y="csY64"/>
                    </a:cxn>
                    <a:cxn ang="0">
                      <a:pos x="csX65" y="csY65"/>
                    </a:cxn>
                    <a:cxn ang="0">
                      <a:pos x="csX66" y="csY66"/>
                    </a:cxn>
                    <a:cxn ang="0">
                      <a:pos x="csX67" y="csY67"/>
                    </a:cxn>
                    <a:cxn ang="0">
                      <a:pos x="csX68" y="csY68"/>
                    </a:cxn>
                    <a:cxn ang="0">
                      <a:pos x="csX69" y="csY69"/>
                    </a:cxn>
                    <a:cxn ang="0">
                      <a:pos x="csX70" y="csY70"/>
                    </a:cxn>
                    <a:cxn ang="0">
                      <a:pos x="csX71" y="csY71"/>
                    </a:cxn>
                    <a:cxn ang="0">
                      <a:pos x="csX72" y="csY72"/>
                    </a:cxn>
                    <a:cxn ang="0">
                      <a:pos x="csX73" y="csY73"/>
                    </a:cxn>
                    <a:cxn ang="0">
                      <a:pos x="csX74" y="csY74"/>
                    </a:cxn>
                    <a:cxn ang="0">
                      <a:pos x="csX75" y="csY75"/>
                    </a:cxn>
                    <a:cxn ang="0">
                      <a:pos x="csX76" y="csY76"/>
                    </a:cxn>
                    <a:cxn ang="0">
                      <a:pos x="csX77" y="csY77"/>
                    </a:cxn>
                    <a:cxn ang="0">
                      <a:pos x="csX78" y="csY78"/>
                    </a:cxn>
                    <a:cxn ang="0">
                      <a:pos x="csX79" y="csY79"/>
                    </a:cxn>
                    <a:cxn ang="0">
                      <a:pos x="csX80" y="csY80"/>
                    </a:cxn>
                    <a:cxn ang="0">
                      <a:pos x="csX81" y="csY81"/>
                    </a:cxn>
                    <a:cxn ang="0">
                      <a:pos x="csX82" y="csY82"/>
                    </a:cxn>
                  </a:cxnLst>
                  <a:rect l="l" t="t" r="r" b="b"/>
                  <a:pathLst>
                    <a:path w="785202" h="784929">
                      <a:moveTo>
                        <a:pt x="392012" y="784929"/>
                      </a:moveTo>
                      <a:cubicBezTo>
                        <a:pt x="176010" y="784826"/>
                        <a:pt x="-2009" y="608314"/>
                        <a:pt x="17" y="392519"/>
                      </a:cubicBezTo>
                      <a:cubicBezTo>
                        <a:pt x="1992" y="184310"/>
                        <a:pt x="159226" y="1095"/>
                        <a:pt x="394091" y="4"/>
                      </a:cubicBezTo>
                      <a:cubicBezTo>
                        <a:pt x="609729" y="-983"/>
                        <a:pt x="785410" y="177192"/>
                        <a:pt x="785202" y="393610"/>
                      </a:cubicBezTo>
                      <a:cubicBezTo>
                        <a:pt x="784994" y="609457"/>
                        <a:pt x="608534" y="785033"/>
                        <a:pt x="392012" y="784929"/>
                      </a:cubicBezTo>
                      <a:close/>
                      <a:moveTo>
                        <a:pt x="447403" y="738684"/>
                      </a:moveTo>
                      <a:cubicBezTo>
                        <a:pt x="455716" y="737749"/>
                        <a:pt x="461796" y="737489"/>
                        <a:pt x="467668" y="736346"/>
                      </a:cubicBezTo>
                      <a:cubicBezTo>
                        <a:pt x="673902" y="695037"/>
                        <a:pt x="760885" y="518369"/>
                        <a:pt x="742178" y="356302"/>
                      </a:cubicBezTo>
                      <a:cubicBezTo>
                        <a:pt x="715210" y="122840"/>
                        <a:pt x="472552" y="-21040"/>
                        <a:pt x="254419" y="66462"/>
                      </a:cubicBezTo>
                      <a:cubicBezTo>
                        <a:pt x="56239" y="145911"/>
                        <a:pt x="18879" y="332919"/>
                        <a:pt x="49224" y="458353"/>
                      </a:cubicBezTo>
                      <a:cubicBezTo>
                        <a:pt x="60812" y="459757"/>
                        <a:pt x="73334" y="461315"/>
                        <a:pt x="84662" y="462666"/>
                      </a:cubicBezTo>
                      <a:cubicBezTo>
                        <a:pt x="95054" y="445883"/>
                        <a:pt x="104095" y="431282"/>
                        <a:pt x="113708" y="415745"/>
                      </a:cubicBezTo>
                      <a:cubicBezTo>
                        <a:pt x="98276" y="394701"/>
                        <a:pt x="101549" y="372306"/>
                        <a:pt x="116150" y="353392"/>
                      </a:cubicBezTo>
                      <a:cubicBezTo>
                        <a:pt x="129504" y="336089"/>
                        <a:pt x="147275" y="322215"/>
                        <a:pt x="163279" y="306731"/>
                      </a:cubicBezTo>
                      <a:cubicBezTo>
                        <a:pt x="133246" y="271189"/>
                        <a:pt x="128569" y="240740"/>
                        <a:pt x="148990" y="206706"/>
                      </a:cubicBezTo>
                      <a:cubicBezTo>
                        <a:pt x="159590" y="189039"/>
                        <a:pt x="174711" y="176516"/>
                        <a:pt x="193261" y="167839"/>
                      </a:cubicBezTo>
                      <a:cubicBezTo>
                        <a:pt x="223034" y="153965"/>
                        <a:pt x="252185" y="159993"/>
                        <a:pt x="279672" y="171840"/>
                      </a:cubicBezTo>
                      <a:cubicBezTo>
                        <a:pt x="364681" y="95717"/>
                        <a:pt x="452963" y="83558"/>
                        <a:pt x="543063" y="134584"/>
                      </a:cubicBezTo>
                      <a:cubicBezTo>
                        <a:pt x="585827" y="158797"/>
                        <a:pt x="617991" y="193196"/>
                        <a:pt x="638984" y="237674"/>
                      </a:cubicBezTo>
                      <a:cubicBezTo>
                        <a:pt x="665120" y="293169"/>
                        <a:pt x="665640" y="349651"/>
                        <a:pt x="642309" y="404782"/>
                      </a:cubicBezTo>
                      <a:cubicBezTo>
                        <a:pt x="681956" y="446870"/>
                        <a:pt x="689957" y="479606"/>
                        <a:pt x="671615" y="518888"/>
                      </a:cubicBezTo>
                      <a:cubicBezTo>
                        <a:pt x="663301" y="536711"/>
                        <a:pt x="650519" y="550325"/>
                        <a:pt x="633735" y="560613"/>
                      </a:cubicBezTo>
                      <a:cubicBezTo>
                        <a:pt x="608275" y="576202"/>
                        <a:pt x="581151" y="573915"/>
                        <a:pt x="553404" y="566797"/>
                      </a:cubicBezTo>
                      <a:cubicBezTo>
                        <a:pt x="537867" y="608261"/>
                        <a:pt x="515888" y="641205"/>
                        <a:pt x="473695" y="646713"/>
                      </a:cubicBezTo>
                      <a:cubicBezTo>
                        <a:pt x="457847" y="667497"/>
                        <a:pt x="444337" y="685164"/>
                        <a:pt x="429580" y="704546"/>
                      </a:cubicBezTo>
                      <a:cubicBezTo>
                        <a:pt x="434724" y="714314"/>
                        <a:pt x="440700" y="725694"/>
                        <a:pt x="447507" y="738736"/>
                      </a:cubicBezTo>
                      <a:close/>
                      <a:moveTo>
                        <a:pt x="140260" y="388881"/>
                      </a:moveTo>
                      <a:cubicBezTo>
                        <a:pt x="144573" y="391272"/>
                        <a:pt x="146704" y="393298"/>
                        <a:pt x="149042" y="393610"/>
                      </a:cubicBezTo>
                      <a:cubicBezTo>
                        <a:pt x="159434" y="395065"/>
                        <a:pt x="167592" y="399378"/>
                        <a:pt x="169463" y="410341"/>
                      </a:cubicBezTo>
                      <a:cubicBezTo>
                        <a:pt x="171385" y="421565"/>
                        <a:pt x="163123" y="427333"/>
                        <a:pt x="155381" y="433204"/>
                      </a:cubicBezTo>
                      <a:cubicBezTo>
                        <a:pt x="149873" y="437361"/>
                        <a:pt x="144053" y="441466"/>
                        <a:pt x="139689" y="446714"/>
                      </a:cubicBezTo>
                      <a:cubicBezTo>
                        <a:pt x="134233" y="453261"/>
                        <a:pt x="128621" y="460432"/>
                        <a:pt x="125711" y="468330"/>
                      </a:cubicBezTo>
                      <a:cubicBezTo>
                        <a:pt x="118021" y="489011"/>
                        <a:pt x="131011" y="505067"/>
                        <a:pt x="152991" y="503040"/>
                      </a:cubicBezTo>
                      <a:cubicBezTo>
                        <a:pt x="158083" y="502572"/>
                        <a:pt x="163383" y="498831"/>
                        <a:pt x="168008" y="499715"/>
                      </a:cubicBezTo>
                      <a:cubicBezTo>
                        <a:pt x="175022" y="501014"/>
                        <a:pt x="183544" y="503404"/>
                        <a:pt x="187649" y="508444"/>
                      </a:cubicBezTo>
                      <a:cubicBezTo>
                        <a:pt x="190819" y="512341"/>
                        <a:pt x="188740" y="521071"/>
                        <a:pt x="187753" y="527462"/>
                      </a:cubicBezTo>
                      <a:cubicBezTo>
                        <a:pt x="187285" y="530528"/>
                        <a:pt x="183752" y="532970"/>
                        <a:pt x="181933" y="535932"/>
                      </a:cubicBezTo>
                      <a:cubicBezTo>
                        <a:pt x="173100" y="550377"/>
                        <a:pt x="173411" y="560613"/>
                        <a:pt x="187753" y="568875"/>
                      </a:cubicBezTo>
                      <a:cubicBezTo>
                        <a:pt x="201575" y="576825"/>
                        <a:pt x="217683" y="582125"/>
                        <a:pt x="233479" y="585035"/>
                      </a:cubicBezTo>
                      <a:cubicBezTo>
                        <a:pt x="263356" y="590595"/>
                        <a:pt x="263564" y="589504"/>
                        <a:pt x="267409" y="619329"/>
                      </a:cubicBezTo>
                      <a:cubicBezTo>
                        <a:pt x="270631" y="644271"/>
                        <a:pt x="289389" y="655494"/>
                        <a:pt x="312200" y="645206"/>
                      </a:cubicBezTo>
                      <a:cubicBezTo>
                        <a:pt x="321553" y="640997"/>
                        <a:pt x="329659" y="634086"/>
                        <a:pt x="338648" y="628942"/>
                      </a:cubicBezTo>
                      <a:cubicBezTo>
                        <a:pt x="355016" y="619589"/>
                        <a:pt x="367331" y="626708"/>
                        <a:pt x="368318" y="645777"/>
                      </a:cubicBezTo>
                      <a:cubicBezTo>
                        <a:pt x="368422" y="647492"/>
                        <a:pt x="367798" y="649207"/>
                        <a:pt x="367850" y="650922"/>
                      </a:cubicBezTo>
                      <a:cubicBezTo>
                        <a:pt x="368110" y="666978"/>
                        <a:pt x="373462" y="672537"/>
                        <a:pt x="389154" y="672849"/>
                      </a:cubicBezTo>
                      <a:cubicBezTo>
                        <a:pt x="406821" y="673213"/>
                        <a:pt x="424176" y="659651"/>
                        <a:pt x="430983" y="639438"/>
                      </a:cubicBezTo>
                      <a:cubicBezTo>
                        <a:pt x="433425" y="632112"/>
                        <a:pt x="434049" y="624110"/>
                        <a:pt x="436283" y="616679"/>
                      </a:cubicBezTo>
                      <a:cubicBezTo>
                        <a:pt x="439713" y="605352"/>
                        <a:pt x="447195" y="598389"/>
                        <a:pt x="459510" y="601974"/>
                      </a:cubicBezTo>
                      <a:cubicBezTo>
                        <a:pt x="468603" y="604572"/>
                        <a:pt x="477280" y="610704"/>
                        <a:pt x="486010" y="602598"/>
                      </a:cubicBezTo>
                      <a:cubicBezTo>
                        <a:pt x="492921" y="596207"/>
                        <a:pt x="500247" y="589711"/>
                        <a:pt x="505184" y="581865"/>
                      </a:cubicBezTo>
                      <a:cubicBezTo>
                        <a:pt x="524929" y="550637"/>
                        <a:pt x="521136" y="519564"/>
                        <a:pt x="503521" y="488595"/>
                      </a:cubicBezTo>
                      <a:cubicBezTo>
                        <a:pt x="481073" y="449001"/>
                        <a:pt x="443506" y="431749"/>
                        <a:pt x="402196" y="422864"/>
                      </a:cubicBezTo>
                      <a:cubicBezTo>
                        <a:pt x="366655" y="415174"/>
                        <a:pt x="338544" y="395636"/>
                        <a:pt x="313135" y="372670"/>
                      </a:cubicBezTo>
                      <a:cubicBezTo>
                        <a:pt x="293650" y="355107"/>
                        <a:pt x="272294" y="344611"/>
                        <a:pt x="248132" y="336868"/>
                      </a:cubicBezTo>
                      <a:cubicBezTo>
                        <a:pt x="219189" y="327619"/>
                        <a:pt x="193261" y="337336"/>
                        <a:pt x="168267" y="349027"/>
                      </a:cubicBezTo>
                      <a:cubicBezTo>
                        <a:pt x="153199" y="356094"/>
                        <a:pt x="143014" y="369552"/>
                        <a:pt x="140260" y="388985"/>
                      </a:cubicBezTo>
                      <a:close/>
                      <a:moveTo>
                        <a:pt x="362550" y="363836"/>
                      </a:moveTo>
                      <a:cubicBezTo>
                        <a:pt x="379178" y="379061"/>
                        <a:pt x="394818" y="382906"/>
                        <a:pt x="411134" y="385452"/>
                      </a:cubicBezTo>
                      <a:cubicBezTo>
                        <a:pt x="421370" y="387063"/>
                        <a:pt x="432438" y="387323"/>
                        <a:pt x="441531" y="391635"/>
                      </a:cubicBezTo>
                      <a:cubicBezTo>
                        <a:pt x="494220" y="416525"/>
                        <a:pt x="537555" y="450715"/>
                        <a:pt x="552728" y="510730"/>
                      </a:cubicBezTo>
                      <a:cubicBezTo>
                        <a:pt x="556521" y="525799"/>
                        <a:pt x="567849" y="531255"/>
                        <a:pt x="580995" y="534009"/>
                      </a:cubicBezTo>
                      <a:cubicBezTo>
                        <a:pt x="603754" y="538789"/>
                        <a:pt x="628591" y="524708"/>
                        <a:pt x="637996" y="502469"/>
                      </a:cubicBezTo>
                      <a:cubicBezTo>
                        <a:pt x="647765" y="479346"/>
                        <a:pt x="641374" y="454145"/>
                        <a:pt x="621992" y="439492"/>
                      </a:cubicBezTo>
                      <a:cubicBezTo>
                        <a:pt x="594921" y="419019"/>
                        <a:pt x="594505" y="416005"/>
                        <a:pt x="608846" y="384049"/>
                      </a:cubicBezTo>
                      <a:cubicBezTo>
                        <a:pt x="614666" y="371059"/>
                        <a:pt x="621577" y="357653"/>
                        <a:pt x="617783" y="346118"/>
                      </a:cubicBezTo>
                      <a:cubicBezTo>
                        <a:pt x="599077" y="343312"/>
                        <a:pt x="581099" y="344818"/>
                        <a:pt x="568005" y="337544"/>
                      </a:cubicBezTo>
                      <a:cubicBezTo>
                        <a:pt x="554079" y="329802"/>
                        <a:pt x="544778" y="313798"/>
                        <a:pt x="531476" y="299196"/>
                      </a:cubicBezTo>
                      <a:cubicBezTo>
                        <a:pt x="507782" y="303198"/>
                        <a:pt x="488088" y="293221"/>
                        <a:pt x="479307" y="264798"/>
                      </a:cubicBezTo>
                      <a:cubicBezTo>
                        <a:pt x="446052" y="265630"/>
                        <a:pt x="426878" y="248794"/>
                        <a:pt x="421110" y="222190"/>
                      </a:cubicBezTo>
                      <a:cubicBezTo>
                        <a:pt x="402405" y="216059"/>
                        <a:pt x="384010" y="214760"/>
                        <a:pt x="373046" y="205043"/>
                      </a:cubicBezTo>
                      <a:cubicBezTo>
                        <a:pt x="362394" y="195638"/>
                        <a:pt x="359433" y="177607"/>
                        <a:pt x="352522" y="162071"/>
                      </a:cubicBezTo>
                      <a:cubicBezTo>
                        <a:pt x="348677" y="164305"/>
                        <a:pt x="342441" y="167267"/>
                        <a:pt x="337037" y="171268"/>
                      </a:cubicBezTo>
                      <a:cubicBezTo>
                        <a:pt x="330126" y="176412"/>
                        <a:pt x="323579" y="182180"/>
                        <a:pt x="317292" y="188156"/>
                      </a:cubicBezTo>
                      <a:cubicBezTo>
                        <a:pt x="307471" y="197612"/>
                        <a:pt x="299573" y="210707"/>
                        <a:pt x="288038" y="216318"/>
                      </a:cubicBezTo>
                      <a:cubicBezTo>
                        <a:pt x="273697" y="223281"/>
                        <a:pt x="263460" y="207225"/>
                        <a:pt x="251197" y="201717"/>
                      </a:cubicBezTo>
                      <a:cubicBezTo>
                        <a:pt x="225321" y="190130"/>
                        <a:pt x="190299" y="203900"/>
                        <a:pt x="178763" y="230244"/>
                      </a:cubicBezTo>
                      <a:cubicBezTo>
                        <a:pt x="167124" y="256744"/>
                        <a:pt x="177516" y="275398"/>
                        <a:pt x="212642" y="287453"/>
                      </a:cubicBezTo>
                      <a:cubicBezTo>
                        <a:pt x="254107" y="301691"/>
                        <a:pt x="298898" y="307562"/>
                        <a:pt x="329087" y="335102"/>
                      </a:cubicBezTo>
                      <a:cubicBezTo>
                        <a:pt x="366187" y="327879"/>
                        <a:pt x="398403" y="321592"/>
                        <a:pt x="430671" y="315408"/>
                      </a:cubicBezTo>
                      <a:cubicBezTo>
                        <a:pt x="439920" y="313642"/>
                        <a:pt x="448754" y="314941"/>
                        <a:pt x="451768" y="325333"/>
                      </a:cubicBezTo>
                      <a:cubicBezTo>
                        <a:pt x="455041" y="336713"/>
                        <a:pt x="448078" y="343467"/>
                        <a:pt x="438362" y="347209"/>
                      </a:cubicBezTo>
                      <a:cubicBezTo>
                        <a:pt x="431970" y="349703"/>
                        <a:pt x="425112" y="351210"/>
                        <a:pt x="418356" y="352613"/>
                      </a:cubicBezTo>
                      <a:cubicBezTo>
                        <a:pt x="401469" y="356146"/>
                        <a:pt x="384530" y="359368"/>
                        <a:pt x="362446" y="363732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1" name="Free-form: Shape 50">
                  <a:extLst>
                    <a:ext uri="{FF2B5EF4-FFF2-40B4-BE49-F238E27FC236}">
                      <a16:creationId xmlns:a16="http://schemas.microsoft.com/office/drawing/2014/main" id="{C92F8A19-0D22-85CB-F19C-355B408C35DF}"/>
                    </a:ext>
                  </a:extLst>
                </p:cNvPr>
                <p:cNvSpPr/>
                <p:nvPr/>
              </p:nvSpPr>
              <p:spPr>
                <a:xfrm>
                  <a:off x="11011091" y="1991558"/>
                  <a:ext cx="33920" cy="34027"/>
                </a:xfrm>
                <a:custGeom>
                  <a:avLst/>
                  <a:gdLst>
                    <a:gd name="csX0" fmla="*/ 18143 w 33920"/>
                    <a:gd name="csY0" fmla="*/ 33976 h 34027"/>
                    <a:gd name="csX1" fmla="*/ 8 w 33920"/>
                    <a:gd name="csY1" fmla="*/ 16776 h 34027"/>
                    <a:gd name="csX2" fmla="*/ 15908 w 33920"/>
                    <a:gd name="csY2" fmla="*/ 45 h 34027"/>
                    <a:gd name="csX3" fmla="*/ 33731 w 33920"/>
                    <a:gd name="csY3" fmla="*/ 14594 h 34027"/>
                    <a:gd name="csX4" fmla="*/ 18143 w 33920"/>
                    <a:gd name="csY4" fmla="*/ 34028 h 3402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3920" h="34027">
                      <a:moveTo>
                        <a:pt x="18143" y="33976"/>
                      </a:moveTo>
                      <a:cubicBezTo>
                        <a:pt x="8322" y="34599"/>
                        <a:pt x="-304" y="26649"/>
                        <a:pt x="8" y="16776"/>
                      </a:cubicBezTo>
                      <a:cubicBezTo>
                        <a:pt x="320" y="6644"/>
                        <a:pt x="6399" y="617"/>
                        <a:pt x="15908" y="45"/>
                      </a:cubicBezTo>
                      <a:cubicBezTo>
                        <a:pt x="25313" y="-527"/>
                        <a:pt x="32276" y="4358"/>
                        <a:pt x="33731" y="14594"/>
                      </a:cubicBezTo>
                      <a:cubicBezTo>
                        <a:pt x="35186" y="24726"/>
                        <a:pt x="28119" y="33404"/>
                        <a:pt x="18143" y="34028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2" name="Free-form: Shape 51">
                  <a:extLst>
                    <a:ext uri="{FF2B5EF4-FFF2-40B4-BE49-F238E27FC236}">
                      <a16:creationId xmlns:a16="http://schemas.microsoft.com/office/drawing/2014/main" id="{C0ABAF91-8F72-E802-E3A4-F0E19824394F}"/>
                    </a:ext>
                  </a:extLst>
                </p:cNvPr>
                <p:cNvSpPr/>
                <p:nvPr/>
              </p:nvSpPr>
              <p:spPr>
                <a:xfrm>
                  <a:off x="10102135" y="3018300"/>
                  <a:ext cx="130731" cy="91819"/>
                </a:xfrm>
                <a:custGeom>
                  <a:avLst/>
                  <a:gdLst>
                    <a:gd name="csX0" fmla="*/ 91771 w 130731"/>
                    <a:gd name="csY0" fmla="*/ 91819 h 91819"/>
                    <a:gd name="csX1" fmla="*/ 3177 w 130731"/>
                    <a:gd name="csY1" fmla="*/ 35753 h 91819"/>
                    <a:gd name="csX2" fmla="*/ 683 w 130731"/>
                    <a:gd name="csY2" fmla="*/ 13202 h 91819"/>
                    <a:gd name="csX3" fmla="*/ 14037 w 130731"/>
                    <a:gd name="csY3" fmla="*/ 56 h 91819"/>
                    <a:gd name="csX4" fmla="*/ 29730 w 130731"/>
                    <a:gd name="csY4" fmla="*/ 9409 h 91819"/>
                    <a:gd name="csX5" fmla="*/ 107307 w 130731"/>
                    <a:gd name="csY5" fmla="*/ 54199 h 91819"/>
                    <a:gd name="csX6" fmla="*/ 130119 w 130731"/>
                    <a:gd name="csY6" fmla="*/ 65787 h 91819"/>
                    <a:gd name="csX7" fmla="*/ 114010 w 130731"/>
                    <a:gd name="csY7" fmla="*/ 88805 h 91819"/>
                    <a:gd name="csX8" fmla="*/ 106476 w 130731"/>
                    <a:gd name="csY8" fmla="*/ 90624 h 91819"/>
                    <a:gd name="csX9" fmla="*/ 91771 w 130731"/>
                    <a:gd name="csY9" fmla="*/ 91767 h 91819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  <a:cxn ang="0">
                      <a:pos x="csX5" y="csY5"/>
                    </a:cxn>
                    <a:cxn ang="0">
                      <a:pos x="csX6" y="csY6"/>
                    </a:cxn>
                    <a:cxn ang="0">
                      <a:pos x="csX7" y="csY7"/>
                    </a:cxn>
                    <a:cxn ang="0">
                      <a:pos x="csX8" y="csY8"/>
                    </a:cxn>
                    <a:cxn ang="0">
                      <a:pos x="csX9" y="csY9"/>
                    </a:cxn>
                  </a:cxnLst>
                  <a:rect l="l" t="t" r="r" b="b"/>
                  <a:pathLst>
                    <a:path w="130731" h="91819">
                      <a:moveTo>
                        <a:pt x="91771" y="91819"/>
                      </a:moveTo>
                      <a:cubicBezTo>
                        <a:pt x="48280" y="91144"/>
                        <a:pt x="14661" y="69372"/>
                        <a:pt x="3177" y="35753"/>
                      </a:cubicBezTo>
                      <a:cubicBezTo>
                        <a:pt x="735" y="28634"/>
                        <a:pt x="-1032" y="20165"/>
                        <a:pt x="683" y="13202"/>
                      </a:cubicBezTo>
                      <a:cubicBezTo>
                        <a:pt x="2034" y="7798"/>
                        <a:pt x="8841" y="835"/>
                        <a:pt x="14037" y="56"/>
                      </a:cubicBezTo>
                      <a:cubicBezTo>
                        <a:pt x="18922" y="-620"/>
                        <a:pt x="28638" y="4992"/>
                        <a:pt x="29730" y="9409"/>
                      </a:cubicBezTo>
                      <a:cubicBezTo>
                        <a:pt x="40122" y="51965"/>
                        <a:pt x="69688" y="59499"/>
                        <a:pt x="107307" y="54199"/>
                      </a:cubicBezTo>
                      <a:cubicBezTo>
                        <a:pt x="117284" y="52796"/>
                        <a:pt x="126793" y="53939"/>
                        <a:pt x="130119" y="65787"/>
                      </a:cubicBezTo>
                      <a:cubicBezTo>
                        <a:pt x="132821" y="75347"/>
                        <a:pt x="126429" y="84233"/>
                        <a:pt x="114010" y="88805"/>
                      </a:cubicBezTo>
                      <a:cubicBezTo>
                        <a:pt x="111620" y="89689"/>
                        <a:pt x="109022" y="90312"/>
                        <a:pt x="106476" y="90624"/>
                      </a:cubicBezTo>
                      <a:cubicBezTo>
                        <a:pt x="100449" y="91247"/>
                        <a:pt x="94421" y="91611"/>
                        <a:pt x="91771" y="91767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  <p:sp>
              <p:nvSpPr>
                <p:cNvPr id="53" name="Free-form: Shape 52">
                  <a:extLst>
                    <a:ext uri="{FF2B5EF4-FFF2-40B4-BE49-F238E27FC236}">
                      <a16:creationId xmlns:a16="http://schemas.microsoft.com/office/drawing/2014/main" id="{CC0A2C07-99A3-1F8D-0866-5C9AE1BF347B}"/>
                    </a:ext>
                  </a:extLst>
                </p:cNvPr>
                <p:cNvSpPr/>
                <p:nvPr/>
              </p:nvSpPr>
              <p:spPr>
                <a:xfrm>
                  <a:off x="10142351" y="2906230"/>
                  <a:ext cx="37784" cy="33257"/>
                </a:xfrm>
                <a:custGeom>
                  <a:avLst/>
                  <a:gdLst>
                    <a:gd name="csX0" fmla="*/ 37785 w 37784"/>
                    <a:gd name="csY0" fmla="*/ 19272 h 33257"/>
                    <a:gd name="csX1" fmla="*/ 14454 w 37784"/>
                    <a:gd name="csY1" fmla="*/ 33249 h 33257"/>
                    <a:gd name="csX2" fmla="*/ 9 w 37784"/>
                    <a:gd name="csY2" fmla="*/ 15478 h 33257"/>
                    <a:gd name="csX3" fmla="*/ 16740 w 37784"/>
                    <a:gd name="csY3" fmla="*/ 721 h 33257"/>
                    <a:gd name="csX4" fmla="*/ 37785 w 37784"/>
                    <a:gd name="csY4" fmla="*/ 19324 h 33257"/>
                  </a:gdLst>
                  <a:ahLst/>
                  <a:cxnLst>
                    <a:cxn ang="0">
                      <a:pos x="csX0" y="csY0"/>
                    </a:cxn>
                    <a:cxn ang="0">
                      <a:pos x="csX1" y="csY1"/>
                    </a:cxn>
                    <a:cxn ang="0">
                      <a:pos x="csX2" y="csY2"/>
                    </a:cxn>
                    <a:cxn ang="0">
                      <a:pos x="csX3" y="csY3"/>
                    </a:cxn>
                    <a:cxn ang="0">
                      <a:pos x="csX4" y="csY4"/>
                    </a:cxn>
                  </a:cxnLst>
                  <a:rect l="l" t="t" r="r" b="b"/>
                  <a:pathLst>
                    <a:path w="37784" h="33257">
                      <a:moveTo>
                        <a:pt x="37785" y="19272"/>
                      </a:moveTo>
                      <a:cubicBezTo>
                        <a:pt x="27393" y="25819"/>
                        <a:pt x="21053" y="33041"/>
                        <a:pt x="14454" y="33249"/>
                      </a:cubicBezTo>
                      <a:cubicBezTo>
                        <a:pt x="5205" y="33561"/>
                        <a:pt x="-251" y="25507"/>
                        <a:pt x="9" y="15478"/>
                      </a:cubicBezTo>
                      <a:cubicBezTo>
                        <a:pt x="269" y="6125"/>
                        <a:pt x="9050" y="-2604"/>
                        <a:pt x="16740" y="721"/>
                      </a:cubicBezTo>
                      <a:cubicBezTo>
                        <a:pt x="23495" y="3631"/>
                        <a:pt x="28432" y="10750"/>
                        <a:pt x="37785" y="19324"/>
                      </a:cubicBezTo>
                      <a:close/>
                    </a:path>
                  </a:pathLst>
                </a:custGeom>
                <a:grpFill/>
                <a:ln w="5193" cap="flat">
                  <a:noFill/>
                  <a:prstDash val="solid"/>
                  <a:miter/>
                </a:ln>
              </p:spPr>
            </p:sp>
          </p:grp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E6564C05-4AE8-A2F7-067E-CB500FDC2361}"/>
                  </a:ext>
                </a:extLst>
              </p:cNvPr>
              <p:cNvSpPr/>
              <p:nvPr/>
            </p:nvSpPr>
            <p:spPr>
              <a:xfrm>
                <a:off x="10283799" y="2987387"/>
                <a:ext cx="43439" cy="43439"/>
              </a:xfrm>
              <a:prstGeom prst="ellipse">
                <a:avLst/>
              </a:prstGeom>
              <a:grpFill/>
              <a:ln w="5193" cap="flat">
                <a:noFill/>
                <a:prstDash val="solid"/>
                <a:miter/>
              </a:ln>
            </p:spPr>
          </p:sp>
        </p:grp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D51D17AF-DAE3-ABC5-8B92-36BC29593737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3233B8B4-BEBA-7204-C463-08A701E657BB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F4B03232-D24C-597D-9F72-AC488FD88AC2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19F8884E-55DB-5F92-B32B-9A14C22FA9BF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DD4A51-5979-A779-D413-7DD4EE5FFA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7400691"/>
      </p:ext>
    </p:extLst>
  </p:cSld>
  <p:clrMapOvr>
    <a:masterClrMapping/>
  </p:clrMapOvr>
  <p:hf sldNum="0" hdr="0" ftr="0" dt="0"/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1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2BAEB76-472B-36AE-FA42-4374D6FC136D}"/>
              </a:ext>
            </a:extLst>
          </p:cNvPr>
          <p:cNvGrpSpPr/>
          <p:nvPr userDrawn="1"/>
        </p:nvGrpSpPr>
        <p:grpSpPr>
          <a:xfrm>
            <a:off x="6425058" y="2148720"/>
            <a:ext cx="5376580" cy="4296831"/>
            <a:chOff x="6425058" y="2148720"/>
            <a:chExt cx="5376580" cy="4296831"/>
          </a:xfrm>
          <a:solidFill>
            <a:schemeClr val="tx1"/>
          </a:solidFill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738B431D-9039-5D81-7476-1CE9026A1241}"/>
                </a:ext>
              </a:extLst>
            </p:cNvPr>
            <p:cNvSpPr/>
            <p:nvPr/>
          </p:nvSpPr>
          <p:spPr>
            <a:xfrm>
              <a:off x="6425058" y="2148720"/>
              <a:ext cx="5376580" cy="4296831"/>
            </a:xfrm>
            <a:custGeom>
              <a:avLst/>
              <a:gdLst>
                <a:gd name="csX0" fmla="*/ 3318146 w 5376580"/>
                <a:gd name="csY0" fmla="*/ 3389592 h 4296831"/>
                <a:gd name="csX1" fmla="*/ 3729980 w 5376580"/>
                <a:gd name="csY1" fmla="*/ 3348970 h 4296831"/>
                <a:gd name="csX2" fmla="*/ 3751665 w 5376580"/>
                <a:gd name="csY2" fmla="*/ 3211692 h 4296831"/>
                <a:gd name="csX3" fmla="*/ 3863016 w 5376580"/>
                <a:gd name="csY3" fmla="*/ 3293414 h 4296831"/>
                <a:gd name="csX4" fmla="*/ 3960986 w 5376580"/>
                <a:gd name="csY4" fmla="*/ 3302972 h 4296831"/>
                <a:gd name="csX5" fmla="*/ 4098444 w 5376580"/>
                <a:gd name="csY5" fmla="*/ 3237200 h 4296831"/>
                <a:gd name="csX6" fmla="*/ 4085361 w 5376580"/>
                <a:gd name="csY6" fmla="*/ 3425315 h 4296831"/>
                <a:gd name="csX7" fmla="*/ 4092948 w 5376580"/>
                <a:gd name="csY7" fmla="*/ 3484814 h 4296831"/>
                <a:gd name="csX8" fmla="*/ 4264754 w 5376580"/>
                <a:gd name="csY8" fmla="*/ 3509785 h 4296831"/>
                <a:gd name="csX9" fmla="*/ 4246176 w 5376580"/>
                <a:gd name="csY9" fmla="*/ 3612594 h 4296831"/>
                <a:gd name="csX10" fmla="*/ 4246176 w 5376580"/>
                <a:gd name="csY10" fmla="*/ 3621913 h 4296831"/>
                <a:gd name="csX11" fmla="*/ 4189723 w 5376580"/>
                <a:gd name="csY11" fmla="*/ 3734280 h 4296831"/>
                <a:gd name="csX12" fmla="*/ 4650184 w 5376580"/>
                <a:gd name="csY12" fmla="*/ 4250715 h 4296831"/>
                <a:gd name="csX13" fmla="*/ 4651856 w 5376580"/>
                <a:gd name="csY13" fmla="*/ 4294981 h 4296831"/>
                <a:gd name="csX14" fmla="*/ 3771259 w 5376580"/>
                <a:gd name="csY14" fmla="*/ 4296773 h 4296831"/>
                <a:gd name="csX15" fmla="*/ 827252 w 5376580"/>
                <a:gd name="csY15" fmla="*/ 4285781 h 4296831"/>
                <a:gd name="csX16" fmla="*/ 645827 w 5376580"/>
                <a:gd name="csY16" fmla="*/ 4287334 h 4296831"/>
                <a:gd name="csX17" fmla="*/ 633880 w 5376580"/>
                <a:gd name="csY17" fmla="*/ 4241933 h 4296831"/>
                <a:gd name="csX18" fmla="*/ 1354140 w 5376580"/>
                <a:gd name="csY18" fmla="*/ 3400524 h 4296831"/>
                <a:gd name="csX19" fmla="*/ 1407427 w 5376580"/>
                <a:gd name="csY19" fmla="*/ 3396761 h 4296831"/>
                <a:gd name="csX20" fmla="*/ 2324703 w 5376580"/>
                <a:gd name="csY20" fmla="*/ 3390846 h 4296831"/>
                <a:gd name="csX21" fmla="*/ 2303795 w 5376580"/>
                <a:gd name="csY21" fmla="*/ 3380930 h 4296831"/>
                <a:gd name="csX22" fmla="*/ 2271417 w 5376580"/>
                <a:gd name="csY22" fmla="*/ 3329854 h 4296831"/>
                <a:gd name="csX23" fmla="*/ 2231751 w 5376580"/>
                <a:gd name="csY23" fmla="*/ 3319699 h 4296831"/>
                <a:gd name="csX24" fmla="*/ 2213651 w 5376580"/>
                <a:gd name="csY24" fmla="*/ 3263664 h 4296831"/>
                <a:gd name="csX25" fmla="*/ 2197641 w 5376580"/>
                <a:gd name="csY25" fmla="*/ 3258527 h 4296831"/>
                <a:gd name="csX26" fmla="*/ 2171057 w 5376580"/>
                <a:gd name="csY26" fmla="*/ 3201358 h 4296831"/>
                <a:gd name="csX27" fmla="*/ 2084975 w 5376580"/>
                <a:gd name="csY27" fmla="*/ 3123161 h 4296831"/>
                <a:gd name="csX28" fmla="*/ 1943217 w 5376580"/>
                <a:gd name="csY28" fmla="*/ 2955118 h 4296831"/>
                <a:gd name="csX29" fmla="*/ 1090816 w 5376580"/>
                <a:gd name="csY29" fmla="*/ 2945679 h 4296831"/>
                <a:gd name="csX30" fmla="*/ 1034184 w 5376580"/>
                <a:gd name="csY30" fmla="*/ 3218204 h 4296831"/>
                <a:gd name="csX31" fmla="*/ 930300 w 5376580"/>
                <a:gd name="csY31" fmla="*/ 3218204 h 4296831"/>
                <a:gd name="csX32" fmla="*/ 639674 w 5376580"/>
                <a:gd name="csY32" fmla="*/ 3215217 h 4296831"/>
                <a:gd name="csX33" fmla="*/ 548873 w 5376580"/>
                <a:gd name="csY33" fmla="*/ 3206495 h 4296831"/>
                <a:gd name="csX34" fmla="*/ 501381 w 5376580"/>
                <a:gd name="csY34" fmla="*/ 2940661 h 4296831"/>
                <a:gd name="csX35" fmla="*/ 442658 w 5376580"/>
                <a:gd name="csY35" fmla="*/ 2935404 h 4296831"/>
                <a:gd name="csX36" fmla="*/ 27778 w 5376580"/>
                <a:gd name="csY36" fmla="*/ 2933552 h 4296831"/>
                <a:gd name="csX37" fmla="*/ 0 w 5376580"/>
                <a:gd name="csY37" fmla="*/ 2922680 h 4296831"/>
                <a:gd name="csX38" fmla="*/ 2688 w 5376580"/>
                <a:gd name="csY38" fmla="*/ 2901294 h 4296831"/>
                <a:gd name="csX39" fmla="*/ 27479 w 5376580"/>
                <a:gd name="csY39" fmla="*/ 2895021 h 4296831"/>
                <a:gd name="csX40" fmla="*/ 497020 w 5376580"/>
                <a:gd name="csY40" fmla="*/ 2901831 h 4296831"/>
                <a:gd name="csX41" fmla="*/ 440149 w 5376580"/>
                <a:gd name="csY41" fmla="*/ 2564013 h 4296831"/>
                <a:gd name="csX42" fmla="*/ 458967 w 5376580"/>
                <a:gd name="csY42" fmla="*/ 2554157 h 4296831"/>
                <a:gd name="csX43" fmla="*/ 630893 w 5376580"/>
                <a:gd name="csY43" fmla="*/ 2553141 h 4296831"/>
                <a:gd name="csX44" fmla="*/ 718887 w 5376580"/>
                <a:gd name="csY44" fmla="*/ 2557502 h 4296831"/>
                <a:gd name="csX45" fmla="*/ 233337 w 5376580"/>
                <a:gd name="csY45" fmla="*/ 2246207 h 4296831"/>
                <a:gd name="csX46" fmla="*/ 336982 w 5376580"/>
                <a:gd name="csY46" fmla="*/ 2059825 h 4296831"/>
                <a:gd name="csX47" fmla="*/ 473185 w 5376580"/>
                <a:gd name="csY47" fmla="*/ 2111259 h 4296831"/>
                <a:gd name="csX48" fmla="*/ 313565 w 5376580"/>
                <a:gd name="csY48" fmla="*/ 1709820 h 4296831"/>
                <a:gd name="csX49" fmla="*/ 362072 w 5376580"/>
                <a:gd name="csY49" fmla="*/ 1625171 h 4296831"/>
                <a:gd name="csX50" fmla="*/ 555862 w 5376580"/>
                <a:gd name="csY50" fmla="*/ 1752055 h 4296831"/>
                <a:gd name="csX51" fmla="*/ 604907 w 5376580"/>
                <a:gd name="csY51" fmla="*/ 1838914 h 4296831"/>
                <a:gd name="csX52" fmla="*/ 579936 w 5376580"/>
                <a:gd name="csY52" fmla="*/ 1636581 h 4296831"/>
                <a:gd name="csX53" fmla="*/ 644214 w 5376580"/>
                <a:gd name="csY53" fmla="*/ 1359278 h 4296831"/>
                <a:gd name="csX54" fmla="*/ 796905 w 5376580"/>
                <a:gd name="csY54" fmla="*/ 1508025 h 4296831"/>
                <a:gd name="csX55" fmla="*/ 833882 w 5376580"/>
                <a:gd name="csY55" fmla="*/ 1870814 h 4296831"/>
                <a:gd name="csX56" fmla="*/ 886093 w 5376580"/>
                <a:gd name="csY56" fmla="*/ 1735447 h 4296831"/>
                <a:gd name="csX57" fmla="*/ 1086156 w 5376580"/>
                <a:gd name="csY57" fmla="*/ 1540881 h 4296831"/>
                <a:gd name="csX58" fmla="*/ 1156945 w 5376580"/>
                <a:gd name="csY58" fmla="*/ 1608624 h 4296831"/>
                <a:gd name="csX59" fmla="*/ 1086694 w 5376580"/>
                <a:gd name="csY59" fmla="*/ 1921711 h 4296831"/>
                <a:gd name="csX60" fmla="*/ 1130960 w 5376580"/>
                <a:gd name="csY60" fmla="*/ 1896800 h 4296831"/>
                <a:gd name="csX61" fmla="*/ 1297987 w 5376580"/>
                <a:gd name="csY61" fmla="*/ 2052298 h 4296831"/>
                <a:gd name="csX62" fmla="*/ 863990 w 5376580"/>
                <a:gd name="csY62" fmla="*/ 2490058 h 4296831"/>
                <a:gd name="csX63" fmla="*/ 799951 w 5376580"/>
                <a:gd name="csY63" fmla="*/ 2556964 h 4296831"/>
                <a:gd name="csX64" fmla="*/ 1126419 w 5376580"/>
                <a:gd name="csY64" fmla="*/ 2559712 h 4296831"/>
                <a:gd name="csX65" fmla="*/ 1151987 w 5376580"/>
                <a:gd name="csY65" fmla="*/ 2604038 h 4296831"/>
                <a:gd name="csX66" fmla="*/ 1097446 w 5376580"/>
                <a:gd name="csY66" fmla="*/ 2907686 h 4296831"/>
                <a:gd name="csX67" fmla="*/ 1893156 w 5376580"/>
                <a:gd name="csY67" fmla="*/ 2917065 h 4296831"/>
                <a:gd name="csX68" fmla="*/ 1702234 w 5376580"/>
                <a:gd name="csY68" fmla="*/ 2777278 h 4296831"/>
                <a:gd name="csX69" fmla="*/ 1457487 w 5376580"/>
                <a:gd name="csY69" fmla="*/ 2584026 h 4296831"/>
                <a:gd name="csX70" fmla="*/ 1736105 w 5376580"/>
                <a:gd name="csY70" fmla="*/ 2177389 h 4296831"/>
                <a:gd name="csX71" fmla="*/ 1719080 w 5376580"/>
                <a:gd name="csY71" fmla="*/ 2098953 h 4296831"/>
                <a:gd name="csX72" fmla="*/ 1849428 w 5376580"/>
                <a:gd name="csY72" fmla="*/ 1867887 h 4296831"/>
                <a:gd name="csX73" fmla="*/ 2148237 w 5376580"/>
                <a:gd name="csY73" fmla="*/ 1000730 h 4296831"/>
                <a:gd name="csX74" fmla="*/ 1341655 w 5376580"/>
                <a:gd name="csY74" fmla="*/ 702757 h 4296831"/>
                <a:gd name="csX75" fmla="*/ 1131736 w 5376580"/>
                <a:gd name="csY75" fmla="*/ 560461 h 4296831"/>
                <a:gd name="csX76" fmla="*/ 1130302 w 5376580"/>
                <a:gd name="csY76" fmla="*/ 540449 h 4296831"/>
                <a:gd name="csX77" fmla="*/ 858972 w 5376580"/>
                <a:gd name="csY77" fmla="*/ 477187 h 4296831"/>
                <a:gd name="csX78" fmla="*/ 905807 w 5376580"/>
                <a:gd name="csY78" fmla="*/ 386684 h 4296831"/>
                <a:gd name="csX79" fmla="*/ 915186 w 5376580"/>
                <a:gd name="csY79" fmla="*/ 379575 h 4296831"/>
                <a:gd name="csX80" fmla="*/ 771695 w 5376580"/>
                <a:gd name="csY80" fmla="*/ 268104 h 4296831"/>
                <a:gd name="csX81" fmla="*/ 919188 w 5376580"/>
                <a:gd name="csY81" fmla="*/ 250839 h 4296831"/>
                <a:gd name="csX82" fmla="*/ 827789 w 5376580"/>
                <a:gd name="csY82" fmla="*/ 111172 h 4296831"/>
                <a:gd name="csX83" fmla="*/ 842126 w 5376580"/>
                <a:gd name="csY83" fmla="*/ 91877 h 4296831"/>
                <a:gd name="csX84" fmla="*/ 956644 w 5376580"/>
                <a:gd name="csY84" fmla="*/ 136262 h 4296831"/>
                <a:gd name="csX85" fmla="*/ 1113755 w 5376580"/>
                <a:gd name="csY85" fmla="*/ 125808 h 4296831"/>
                <a:gd name="csX86" fmla="*/ 1152883 w 5376580"/>
                <a:gd name="csY86" fmla="*/ 55078 h 4296831"/>
                <a:gd name="csX87" fmla="*/ 1288668 w 5376580"/>
                <a:gd name="csY87" fmla="*/ 281843 h 4296831"/>
                <a:gd name="csX88" fmla="*/ 1338728 w 5376580"/>
                <a:gd name="csY88" fmla="*/ 250421 h 4296831"/>
                <a:gd name="csX89" fmla="*/ 2322314 w 5376580"/>
                <a:gd name="csY89" fmla="*/ 632864 h 4296831"/>
                <a:gd name="csX90" fmla="*/ 2444896 w 5376580"/>
                <a:gd name="csY90" fmla="*/ 446242 h 4296831"/>
                <a:gd name="csX91" fmla="*/ 3022025 w 5376580"/>
                <a:gd name="csY91" fmla="*/ 442359 h 4296831"/>
                <a:gd name="csX92" fmla="*/ 3127522 w 5376580"/>
                <a:gd name="csY92" fmla="*/ 625636 h 4296831"/>
                <a:gd name="csX93" fmla="*/ 3342579 w 5376580"/>
                <a:gd name="csY93" fmla="*/ 591884 h 4296831"/>
                <a:gd name="csX94" fmla="*/ 4029446 w 5376580"/>
                <a:gd name="csY94" fmla="*/ 342298 h 4296831"/>
                <a:gd name="csX95" fmla="*/ 4213678 w 5376580"/>
                <a:gd name="csY95" fmla="*/ 259263 h 4296831"/>
                <a:gd name="csX96" fmla="*/ 4235363 w 5376580"/>
                <a:gd name="csY96" fmla="*/ 273540 h 4296831"/>
                <a:gd name="csX97" fmla="*/ 4414577 w 5376580"/>
                <a:gd name="csY97" fmla="*/ 2987 h 4296831"/>
                <a:gd name="csX98" fmla="*/ 4430169 w 5376580"/>
                <a:gd name="csY98" fmla="*/ 172344 h 4296831"/>
                <a:gd name="csX99" fmla="*/ 4600840 w 5376580"/>
                <a:gd name="csY99" fmla="*/ 54481 h 4296831"/>
                <a:gd name="csX100" fmla="*/ 4670017 w 5376580"/>
                <a:gd name="csY100" fmla="*/ 51793 h 4296831"/>
                <a:gd name="csX101" fmla="*/ 4578080 w 5376580"/>
                <a:gd name="csY101" fmla="*/ 209501 h 4296831"/>
                <a:gd name="csX102" fmla="*/ 4778202 w 5376580"/>
                <a:gd name="csY102" fmla="*/ 154363 h 4296831"/>
                <a:gd name="csX103" fmla="*/ 4678559 w 5376580"/>
                <a:gd name="csY103" fmla="*/ 287578 h 4296831"/>
                <a:gd name="csX104" fmla="*/ 4820795 w 5376580"/>
                <a:gd name="csY104" fmla="*/ 319060 h 4296831"/>
                <a:gd name="csX105" fmla="*/ 4679276 w 5376580"/>
                <a:gd name="csY105" fmla="*/ 394808 h 4296831"/>
                <a:gd name="csX106" fmla="*/ 4768823 w 5376580"/>
                <a:gd name="csY106" fmla="*/ 411953 h 4296831"/>
                <a:gd name="csX107" fmla="*/ 4803949 w 5376580"/>
                <a:gd name="csY107" fmla="*/ 487163 h 4296831"/>
                <a:gd name="csX108" fmla="*/ 4449225 w 5376580"/>
                <a:gd name="csY108" fmla="*/ 572349 h 4296831"/>
                <a:gd name="csX109" fmla="*/ 4359499 w 5376580"/>
                <a:gd name="csY109" fmla="*/ 573723 h 4296831"/>
                <a:gd name="csX110" fmla="*/ 4344564 w 5376580"/>
                <a:gd name="csY110" fmla="*/ 592123 h 4296831"/>
                <a:gd name="csX111" fmla="*/ 4221922 w 5376580"/>
                <a:gd name="csY111" fmla="*/ 655624 h 4296831"/>
                <a:gd name="csX112" fmla="*/ 3172863 w 5376580"/>
                <a:gd name="csY112" fmla="*/ 994816 h 4296831"/>
                <a:gd name="csX113" fmla="*/ 3155599 w 5376580"/>
                <a:gd name="csY113" fmla="*/ 1335203 h 4296831"/>
                <a:gd name="csX114" fmla="*/ 3113723 w 5376580"/>
                <a:gd name="csY114" fmla="*/ 2259529 h 4296831"/>
                <a:gd name="csX115" fmla="*/ 3143413 w 5376580"/>
                <a:gd name="csY115" fmla="*/ 2501587 h 4296831"/>
                <a:gd name="csX116" fmla="*/ 2991559 w 5376580"/>
                <a:gd name="csY116" fmla="*/ 2543762 h 4296831"/>
                <a:gd name="csX117" fmla="*/ 2960316 w 5376580"/>
                <a:gd name="csY117" fmla="*/ 2901234 h 4296831"/>
                <a:gd name="csX118" fmla="*/ 4246713 w 5376580"/>
                <a:gd name="csY118" fmla="*/ 2898128 h 4296831"/>
                <a:gd name="csX119" fmla="*/ 4255555 w 5376580"/>
                <a:gd name="csY119" fmla="*/ 2757743 h 4296831"/>
                <a:gd name="csX120" fmla="*/ 4259975 w 5376580"/>
                <a:gd name="csY120" fmla="*/ 2558577 h 4296831"/>
                <a:gd name="csX121" fmla="*/ 4350956 w 5376580"/>
                <a:gd name="csY121" fmla="*/ 2550572 h 4296831"/>
                <a:gd name="csX122" fmla="*/ 4392414 w 5376580"/>
                <a:gd name="csY122" fmla="*/ 2582890 h 4296831"/>
                <a:gd name="csX123" fmla="*/ 4350000 w 5376580"/>
                <a:gd name="csY123" fmla="*/ 2513296 h 4296831"/>
                <a:gd name="csX124" fmla="*/ 4324014 w 5376580"/>
                <a:gd name="csY124" fmla="*/ 2261620 h 4296831"/>
                <a:gd name="csX125" fmla="*/ 4331541 w 5376580"/>
                <a:gd name="csY125" fmla="*/ 2193220 h 4296831"/>
                <a:gd name="csX126" fmla="*/ 4368579 w 5376580"/>
                <a:gd name="csY126" fmla="*/ 2216577 h 4296831"/>
                <a:gd name="csX127" fmla="*/ 4475151 w 5376580"/>
                <a:gd name="csY127" fmla="*/ 2420224 h 4296831"/>
                <a:gd name="csX128" fmla="*/ 4451913 w 5376580"/>
                <a:gd name="csY128" fmla="*/ 2530321 h 4296831"/>
                <a:gd name="csX129" fmla="*/ 4426346 w 5376580"/>
                <a:gd name="csY129" fmla="*/ 2570106 h 4296831"/>
                <a:gd name="csX130" fmla="*/ 4471388 w 5376580"/>
                <a:gd name="csY130" fmla="*/ 2563774 h 4296831"/>
                <a:gd name="csX131" fmla="*/ 4535546 w 5376580"/>
                <a:gd name="csY131" fmla="*/ 2603440 h 4296831"/>
                <a:gd name="csX132" fmla="*/ 4537338 w 5376580"/>
                <a:gd name="csY132" fmla="*/ 2901115 h 4296831"/>
                <a:gd name="csX133" fmla="*/ 4570672 w 5376580"/>
                <a:gd name="csY133" fmla="*/ 2900876 h 4296831"/>
                <a:gd name="csX134" fmla="*/ 4565475 w 5376580"/>
                <a:gd name="csY134" fmla="*/ 2879788 h 4296831"/>
                <a:gd name="csX135" fmla="*/ 4564520 w 5376580"/>
                <a:gd name="csY135" fmla="*/ 2717361 h 4296831"/>
                <a:gd name="csX136" fmla="*/ 4640506 w 5376580"/>
                <a:gd name="csY136" fmla="*/ 2688866 h 4296831"/>
                <a:gd name="csX137" fmla="*/ 4664760 w 5376580"/>
                <a:gd name="csY137" fmla="*/ 2714553 h 4296831"/>
                <a:gd name="csX138" fmla="*/ 4640506 w 5376580"/>
                <a:gd name="csY138" fmla="*/ 2660132 h 4296831"/>
                <a:gd name="csX139" fmla="*/ 4677604 w 5376580"/>
                <a:gd name="csY139" fmla="*/ 2488146 h 4296831"/>
                <a:gd name="csX140" fmla="*/ 4777007 w 5376580"/>
                <a:gd name="csY140" fmla="*/ 2396807 h 4296831"/>
                <a:gd name="csX141" fmla="*/ 4803650 w 5376580"/>
                <a:gd name="csY141" fmla="*/ 2411144 h 4296831"/>
                <a:gd name="csX142" fmla="*/ 4698810 w 5376580"/>
                <a:gd name="csY142" fmla="*/ 2691375 h 4296831"/>
                <a:gd name="csX143" fmla="*/ 4698273 w 5376580"/>
                <a:gd name="csY143" fmla="*/ 2719213 h 4296831"/>
                <a:gd name="csX144" fmla="*/ 4780353 w 5376580"/>
                <a:gd name="csY144" fmla="*/ 2710371 h 4296831"/>
                <a:gd name="csX145" fmla="*/ 4789313 w 5376580"/>
                <a:gd name="csY145" fmla="*/ 2777995 h 4296831"/>
                <a:gd name="csX146" fmla="*/ 4789851 w 5376580"/>
                <a:gd name="csY146" fmla="*/ 2899681 h 4296831"/>
                <a:gd name="csX147" fmla="*/ 5354674 w 5376580"/>
                <a:gd name="csY147" fmla="*/ 2900756 h 4296831"/>
                <a:gd name="csX148" fmla="*/ 5345354 w 5376580"/>
                <a:gd name="csY148" fmla="*/ 2939347 h 4296831"/>
                <a:gd name="csX149" fmla="*/ 4793017 w 5376580"/>
                <a:gd name="csY149" fmla="*/ 2937435 h 4296831"/>
                <a:gd name="csX150" fmla="*/ 4785371 w 5376580"/>
                <a:gd name="csY150" fmla="*/ 2954461 h 4296831"/>
                <a:gd name="csX151" fmla="*/ 4786446 w 5376580"/>
                <a:gd name="csY151" fmla="*/ 3128298 h 4296831"/>
                <a:gd name="csX152" fmla="*/ 4839135 w 5376580"/>
                <a:gd name="csY152" fmla="*/ 3163783 h 4296831"/>
                <a:gd name="csX153" fmla="*/ 4504005 w 5376580"/>
                <a:gd name="csY153" fmla="*/ 3163543 h 4296831"/>
                <a:gd name="csX154" fmla="*/ 4572046 w 5376580"/>
                <a:gd name="csY154" fmla="*/ 3122444 h 4296831"/>
                <a:gd name="csX155" fmla="*/ 4570911 w 5376580"/>
                <a:gd name="csY155" fmla="*/ 2939048 h 4296831"/>
                <a:gd name="csX156" fmla="*/ 4532799 w 5376580"/>
                <a:gd name="csY156" fmla="*/ 2939227 h 4296831"/>
                <a:gd name="csX157" fmla="*/ 4533097 w 5376580"/>
                <a:gd name="csY157" fmla="*/ 2991677 h 4296831"/>
                <a:gd name="csX158" fmla="*/ 4549107 w 5376580"/>
                <a:gd name="csY158" fmla="*/ 3028536 h 4296831"/>
                <a:gd name="csX159" fmla="*/ 4184167 w 5376580"/>
                <a:gd name="csY159" fmla="*/ 3030925 h 4296831"/>
                <a:gd name="csX160" fmla="*/ 4168576 w 5376580"/>
                <a:gd name="csY160" fmla="*/ 3017544 h 4296831"/>
                <a:gd name="csX161" fmla="*/ 4242532 w 5376580"/>
                <a:gd name="csY161" fmla="*/ 2993469 h 4296831"/>
                <a:gd name="csX162" fmla="*/ 4242173 w 5376580"/>
                <a:gd name="csY162" fmla="*/ 2936241 h 4296831"/>
                <a:gd name="csX163" fmla="*/ 2955776 w 5376580"/>
                <a:gd name="csY163" fmla="*/ 2939347 h 4296831"/>
                <a:gd name="csX164" fmla="*/ 2958583 w 5376580"/>
                <a:gd name="csY164" fmla="*/ 3391862 h 4296831"/>
                <a:gd name="csX165" fmla="*/ 3318265 w 5376580"/>
                <a:gd name="csY165" fmla="*/ 3389652 h 4296831"/>
                <a:gd name="csX166" fmla="*/ 4624795 w 5376580"/>
                <a:gd name="csY166" fmla="*/ 85485 h 4296831"/>
                <a:gd name="csX167" fmla="*/ 4394386 w 5376580"/>
                <a:gd name="csY167" fmla="*/ 244149 h 4296831"/>
                <a:gd name="csX168" fmla="*/ 4368519 w 5376580"/>
                <a:gd name="csY168" fmla="*/ 218641 h 4296831"/>
                <a:gd name="csX169" fmla="*/ 4424434 w 5376580"/>
                <a:gd name="csY169" fmla="*/ 43847 h 4296831"/>
                <a:gd name="csX170" fmla="*/ 4250178 w 5376580"/>
                <a:gd name="csY170" fmla="*/ 313863 h 4296831"/>
                <a:gd name="csX171" fmla="*/ 4346356 w 5376580"/>
                <a:gd name="csY171" fmla="*/ 532623 h 4296831"/>
                <a:gd name="csX172" fmla="*/ 4577423 w 5376580"/>
                <a:gd name="csY172" fmla="*/ 523902 h 4296831"/>
                <a:gd name="csX173" fmla="*/ 4779457 w 5376580"/>
                <a:gd name="csY173" fmla="*/ 458429 h 4296831"/>
                <a:gd name="csX174" fmla="*/ 4653350 w 5376580"/>
                <a:gd name="csY174" fmla="*/ 432801 h 4296831"/>
                <a:gd name="csX175" fmla="*/ 4533635 w 5376580"/>
                <a:gd name="csY175" fmla="*/ 429396 h 4296831"/>
                <a:gd name="csX176" fmla="*/ 4526646 w 5376580"/>
                <a:gd name="csY176" fmla="*/ 416851 h 4296831"/>
                <a:gd name="csX177" fmla="*/ 4531424 w 5376580"/>
                <a:gd name="csY177" fmla="*/ 402634 h 4296831"/>
                <a:gd name="csX178" fmla="*/ 4667209 w 5376580"/>
                <a:gd name="csY178" fmla="*/ 361594 h 4296831"/>
                <a:gd name="csX179" fmla="*/ 4739134 w 5376580"/>
                <a:gd name="csY179" fmla="*/ 333218 h 4296831"/>
                <a:gd name="csX180" fmla="*/ 4764403 w 5376580"/>
                <a:gd name="csY180" fmla="*/ 317985 h 4296831"/>
                <a:gd name="csX181" fmla="*/ 4702514 w 5376580"/>
                <a:gd name="csY181" fmla="*/ 325392 h 4296831"/>
                <a:gd name="csX182" fmla="*/ 4536562 w 5376580"/>
                <a:gd name="csY182" fmla="*/ 369300 h 4296831"/>
                <a:gd name="csX183" fmla="*/ 4512010 w 5376580"/>
                <a:gd name="csY183" fmla="*/ 350423 h 4296831"/>
                <a:gd name="csX184" fmla="*/ 4619777 w 5376580"/>
                <a:gd name="csY184" fmla="*/ 281485 h 4296831"/>
                <a:gd name="csX185" fmla="*/ 4739850 w 5376580"/>
                <a:gd name="csY185" fmla="*/ 184710 h 4296831"/>
                <a:gd name="csX186" fmla="*/ 4627304 w 5376580"/>
                <a:gd name="csY186" fmla="*/ 227362 h 4296831"/>
                <a:gd name="csX187" fmla="*/ 4467624 w 5376580"/>
                <a:gd name="csY187" fmla="*/ 299944 h 4296831"/>
                <a:gd name="csX188" fmla="*/ 4459022 w 5376580"/>
                <a:gd name="csY188" fmla="*/ 264699 h 4296831"/>
                <a:gd name="csX189" fmla="*/ 4598451 w 5376580"/>
                <a:gd name="csY189" fmla="*/ 127899 h 4296831"/>
                <a:gd name="csX190" fmla="*/ 4624855 w 5376580"/>
                <a:gd name="csY190" fmla="*/ 85365 h 4296831"/>
                <a:gd name="csX191" fmla="*/ 1151868 w 5376580"/>
                <a:gd name="csY191" fmla="*/ 111471 h 4296831"/>
                <a:gd name="csX192" fmla="*/ 1160709 w 5376580"/>
                <a:gd name="csY192" fmla="*/ 239430 h 4296831"/>
                <a:gd name="csX193" fmla="*/ 1102225 w 5376580"/>
                <a:gd name="csY193" fmla="*/ 168819 h 4296831"/>
                <a:gd name="csX194" fmla="*/ 980181 w 5376580"/>
                <a:gd name="csY194" fmla="*/ 79093 h 4296831"/>
                <a:gd name="csX195" fmla="*/ 1101568 w 5376580"/>
                <a:gd name="csY195" fmla="*/ 265356 h 4296831"/>
                <a:gd name="csX196" fmla="*/ 1104555 w 5376580"/>
                <a:gd name="csY196" fmla="*/ 284472 h 4296831"/>
                <a:gd name="csX197" fmla="*/ 1014470 w 5376580"/>
                <a:gd name="csY197" fmla="*/ 233635 h 4296831"/>
                <a:gd name="csX198" fmla="*/ 870860 w 5376580"/>
                <a:gd name="csY198" fmla="*/ 132200 h 4296831"/>
                <a:gd name="csX199" fmla="*/ 1048461 w 5376580"/>
                <a:gd name="csY199" fmla="*/ 314162 h 4296831"/>
                <a:gd name="csX200" fmla="*/ 986393 w 5376580"/>
                <a:gd name="csY200" fmla="*/ 319478 h 4296831"/>
                <a:gd name="csX201" fmla="*/ 814527 w 5376580"/>
                <a:gd name="csY201" fmla="*/ 272943 h 4296831"/>
                <a:gd name="csX202" fmla="*/ 953358 w 5376580"/>
                <a:gd name="csY202" fmla="*/ 357711 h 4296831"/>
                <a:gd name="csX203" fmla="*/ 1045355 w 5376580"/>
                <a:gd name="csY203" fmla="*/ 389193 h 4296831"/>
                <a:gd name="csX204" fmla="*/ 1056645 w 5376580"/>
                <a:gd name="csY204" fmla="*/ 404904 h 4296831"/>
                <a:gd name="csX205" fmla="*/ 960646 w 5376580"/>
                <a:gd name="csY205" fmla="*/ 417031 h 4296831"/>
                <a:gd name="csX206" fmla="*/ 872652 w 5376580"/>
                <a:gd name="csY206" fmla="*/ 432204 h 4296831"/>
                <a:gd name="csX207" fmla="*/ 879881 w 5376580"/>
                <a:gd name="csY207" fmla="*/ 446422 h 4296831"/>
                <a:gd name="csX208" fmla="*/ 1123014 w 5376580"/>
                <a:gd name="csY208" fmla="*/ 502277 h 4296831"/>
                <a:gd name="csX209" fmla="*/ 1161306 w 5376580"/>
                <a:gd name="csY209" fmla="*/ 497079 h 4296831"/>
                <a:gd name="csX210" fmla="*/ 1267282 w 5376580"/>
                <a:gd name="csY210" fmla="*/ 317806 h 4296831"/>
                <a:gd name="csX211" fmla="*/ 1151868 w 5376580"/>
                <a:gd name="csY211" fmla="*/ 111351 h 4296831"/>
                <a:gd name="csX212" fmla="*/ 2352541 w 5376580"/>
                <a:gd name="csY212" fmla="*/ 923429 h 4296831"/>
                <a:gd name="csX213" fmla="*/ 2213770 w 5376580"/>
                <a:gd name="csY213" fmla="*/ 845471 h 4296831"/>
                <a:gd name="csX214" fmla="*/ 2322493 w 5376580"/>
                <a:gd name="csY214" fmla="*/ 682924 h 4296831"/>
                <a:gd name="csX215" fmla="*/ 2322553 w 5376580"/>
                <a:gd name="csY215" fmla="*/ 673426 h 4296831"/>
                <a:gd name="csX216" fmla="*/ 1775234 w 5376580"/>
                <a:gd name="csY216" fmla="*/ 527665 h 4296831"/>
                <a:gd name="csX217" fmla="*/ 1331440 w 5376580"/>
                <a:gd name="csY217" fmla="*/ 287519 h 4296831"/>
                <a:gd name="csX218" fmla="*/ 1173911 w 5376580"/>
                <a:gd name="csY218" fmla="*/ 553771 h 4296831"/>
                <a:gd name="csX219" fmla="*/ 2152539 w 5376580"/>
                <a:gd name="csY219" fmla="*/ 962498 h 4296831"/>
                <a:gd name="csX220" fmla="*/ 2193400 w 5376580"/>
                <a:gd name="csY220" fmla="*/ 933645 h 4296831"/>
                <a:gd name="csX221" fmla="*/ 2175777 w 5376580"/>
                <a:gd name="csY221" fmla="*/ 1073073 h 4296831"/>
                <a:gd name="csX222" fmla="*/ 2069861 w 5376580"/>
                <a:gd name="csY222" fmla="*/ 1465551 h 4296831"/>
                <a:gd name="csX223" fmla="*/ 2260903 w 5376580"/>
                <a:gd name="csY223" fmla="*/ 1521705 h 4296831"/>
                <a:gd name="csX224" fmla="*/ 2279840 w 5376580"/>
                <a:gd name="csY224" fmla="*/ 1601933 h 4296831"/>
                <a:gd name="csX225" fmla="*/ 2214248 w 5376580"/>
                <a:gd name="csY225" fmla="*/ 1816452 h 4296831"/>
                <a:gd name="csX226" fmla="*/ 1905582 w 5376580"/>
                <a:gd name="csY226" fmla="*/ 1835807 h 4296831"/>
                <a:gd name="csX227" fmla="*/ 1868664 w 5376580"/>
                <a:gd name="csY227" fmla="*/ 1910659 h 4296831"/>
                <a:gd name="csX228" fmla="*/ 1752175 w 5376580"/>
                <a:gd name="csY228" fmla="*/ 2117651 h 4296831"/>
                <a:gd name="csX229" fmla="*/ 1826310 w 5376580"/>
                <a:gd name="csY229" fmla="*/ 2172371 h 4296831"/>
                <a:gd name="csX230" fmla="*/ 2492567 w 5376580"/>
                <a:gd name="csY230" fmla="*/ 1878341 h 4296831"/>
                <a:gd name="csX231" fmla="*/ 2599200 w 5376580"/>
                <a:gd name="csY231" fmla="*/ 1543629 h 4296831"/>
                <a:gd name="csX232" fmla="*/ 2410129 w 5376580"/>
                <a:gd name="csY232" fmla="*/ 1006346 h 4296831"/>
                <a:gd name="csX233" fmla="*/ 2352482 w 5376580"/>
                <a:gd name="csY233" fmla="*/ 923370 h 4296831"/>
                <a:gd name="csX234" fmla="*/ 2987377 w 5376580"/>
                <a:gd name="csY234" fmla="*/ 463088 h 4296831"/>
                <a:gd name="csX235" fmla="*/ 2835822 w 5376580"/>
                <a:gd name="csY235" fmla="*/ 417508 h 4296831"/>
                <a:gd name="csX236" fmla="*/ 2729966 w 5376580"/>
                <a:gd name="csY236" fmla="*/ 301856 h 4296831"/>
                <a:gd name="csX237" fmla="*/ 2602127 w 5376580"/>
                <a:gd name="csY237" fmla="*/ 431487 h 4296831"/>
                <a:gd name="csX238" fmla="*/ 2607204 w 5376580"/>
                <a:gd name="csY238" fmla="*/ 493077 h 4296831"/>
                <a:gd name="csX239" fmla="*/ 2663717 w 5376580"/>
                <a:gd name="csY239" fmla="*/ 447975 h 4296831"/>
                <a:gd name="csX240" fmla="*/ 2606189 w 5376580"/>
                <a:gd name="csY240" fmla="*/ 530473 h 4296831"/>
                <a:gd name="csX241" fmla="*/ 2573512 w 5376580"/>
                <a:gd name="csY241" fmla="*/ 445705 h 4296831"/>
                <a:gd name="csX242" fmla="*/ 2478290 w 5376580"/>
                <a:gd name="csY242" fmla="*/ 455741 h 4296831"/>
                <a:gd name="csX243" fmla="*/ 2818199 w 5376580"/>
                <a:gd name="csY243" fmla="*/ 751205 h 4296831"/>
                <a:gd name="csX244" fmla="*/ 2987377 w 5376580"/>
                <a:gd name="csY244" fmla="*/ 463029 h 4296831"/>
                <a:gd name="csX245" fmla="*/ 3253211 w 5376580"/>
                <a:gd name="csY245" fmla="*/ 941769 h 4296831"/>
                <a:gd name="csX246" fmla="*/ 4303644 w 5376580"/>
                <a:gd name="csY246" fmla="*/ 570796 h 4296831"/>
                <a:gd name="csX247" fmla="*/ 4311111 w 5376580"/>
                <a:gd name="csY247" fmla="*/ 544631 h 4296831"/>
                <a:gd name="csX248" fmla="*/ 4204479 w 5376580"/>
                <a:gd name="csY248" fmla="*/ 307113 h 4296831"/>
                <a:gd name="csX249" fmla="*/ 4192531 w 5376580"/>
                <a:gd name="csY249" fmla="*/ 304424 h 4296831"/>
                <a:gd name="csX250" fmla="*/ 3080031 w 5376580"/>
                <a:gd name="csY250" fmla="*/ 671335 h 4296831"/>
                <a:gd name="csX251" fmla="*/ 3253211 w 5376580"/>
                <a:gd name="csY251" fmla="*/ 941769 h 4296831"/>
                <a:gd name="csX252" fmla="*/ 2435040 w 5376580"/>
                <a:gd name="csY252" fmla="*/ 485371 h 4296831"/>
                <a:gd name="csX253" fmla="*/ 2343820 w 5376580"/>
                <a:gd name="csY253" fmla="*/ 599291 h 4296831"/>
                <a:gd name="csX254" fmla="*/ 2455470 w 5376580"/>
                <a:gd name="csY254" fmla="*/ 608252 h 4296831"/>
                <a:gd name="csX255" fmla="*/ 2435040 w 5376580"/>
                <a:gd name="csY255" fmla="*/ 485430 h 4296831"/>
                <a:gd name="csX256" fmla="*/ 3008226 w 5376580"/>
                <a:gd name="csY256" fmla="*/ 619244 h 4296831"/>
                <a:gd name="csX257" fmla="*/ 3026446 w 5376580"/>
                <a:gd name="csY257" fmla="*/ 481070 h 4296831"/>
                <a:gd name="csX258" fmla="*/ 3008226 w 5376580"/>
                <a:gd name="csY258" fmla="*/ 619244 h 4296831"/>
                <a:gd name="csX259" fmla="*/ 2799680 w 5376580"/>
                <a:gd name="csY259" fmla="*/ 796904 h 4296831"/>
                <a:gd name="csX260" fmla="*/ 2632892 w 5376580"/>
                <a:gd name="csY260" fmla="*/ 783583 h 4296831"/>
                <a:gd name="csX261" fmla="*/ 2668316 w 5376580"/>
                <a:gd name="csY261" fmla="*/ 977193 h 4296831"/>
                <a:gd name="csX262" fmla="*/ 2638985 w 5376580"/>
                <a:gd name="csY262" fmla="*/ 1007361 h 4296831"/>
                <a:gd name="csX263" fmla="*/ 2734267 w 5376580"/>
                <a:gd name="csY263" fmla="*/ 1011543 h 4296831"/>
                <a:gd name="csX264" fmla="*/ 2735163 w 5376580"/>
                <a:gd name="csY264" fmla="*/ 929582 h 4296831"/>
                <a:gd name="csX265" fmla="*/ 2799680 w 5376580"/>
                <a:gd name="csY265" fmla="*/ 796904 h 4296831"/>
                <a:gd name="csX266" fmla="*/ 2598901 w 5376580"/>
                <a:gd name="csY266" fmla="*/ 1479172 h 4296831"/>
                <a:gd name="csX267" fmla="*/ 2521958 w 5376580"/>
                <a:gd name="csY267" fmla="*/ 960467 h 4296831"/>
                <a:gd name="csX268" fmla="*/ 2598901 w 5376580"/>
                <a:gd name="csY268" fmla="*/ 1479172 h 4296831"/>
                <a:gd name="csX269" fmla="*/ 3073877 w 5376580"/>
                <a:gd name="csY269" fmla="*/ 2004985 h 4296831"/>
                <a:gd name="csX270" fmla="*/ 2985764 w 5376580"/>
                <a:gd name="csY270" fmla="*/ 2005523 h 4296831"/>
                <a:gd name="csX271" fmla="*/ 2912047 w 5376580"/>
                <a:gd name="csY271" fmla="*/ 1979477 h 4296831"/>
                <a:gd name="csX272" fmla="*/ 2869454 w 5376580"/>
                <a:gd name="csY272" fmla="*/ 1653965 h 4296831"/>
                <a:gd name="csX273" fmla="*/ 2988213 w 5376580"/>
                <a:gd name="csY273" fmla="*/ 1600440 h 4296831"/>
                <a:gd name="csX274" fmla="*/ 3100043 w 5376580"/>
                <a:gd name="csY274" fmla="*/ 1609520 h 4296831"/>
                <a:gd name="csX275" fmla="*/ 3138036 w 5376580"/>
                <a:gd name="csY275" fmla="*/ 969607 h 4296831"/>
                <a:gd name="csX276" fmla="*/ 3122325 w 5376580"/>
                <a:gd name="csY276" fmla="*/ 956703 h 4296831"/>
                <a:gd name="csX277" fmla="*/ 3098430 w 5376580"/>
                <a:gd name="csY277" fmla="*/ 1004315 h 4296831"/>
                <a:gd name="csX278" fmla="*/ 2991798 w 5376580"/>
                <a:gd name="csY278" fmla="*/ 1043383 h 4296831"/>
                <a:gd name="csX279" fmla="*/ 2649678 w 5376580"/>
                <a:gd name="csY279" fmla="*/ 1531622 h 4296831"/>
                <a:gd name="csX280" fmla="*/ 2502723 w 5376580"/>
                <a:gd name="csY280" fmla="*/ 1930731 h 4296831"/>
                <a:gd name="csX281" fmla="*/ 2710850 w 5376580"/>
                <a:gd name="csY281" fmla="*/ 2250210 h 4296831"/>
                <a:gd name="csX282" fmla="*/ 3070413 w 5376580"/>
                <a:gd name="csY282" fmla="*/ 2533368 h 4296831"/>
                <a:gd name="csX283" fmla="*/ 3105718 w 5376580"/>
                <a:gd name="csY283" fmla="*/ 2502364 h 4296831"/>
                <a:gd name="csX284" fmla="*/ 3075491 w 5376580"/>
                <a:gd name="csY284" fmla="*/ 2254989 h 4296831"/>
                <a:gd name="csX285" fmla="*/ 3069696 w 5376580"/>
                <a:gd name="csY285" fmla="*/ 2136230 h 4296831"/>
                <a:gd name="csX286" fmla="*/ 3073877 w 5376580"/>
                <a:gd name="csY286" fmla="*/ 2004985 h 4296831"/>
                <a:gd name="csX287" fmla="*/ 2665688 w 5376580"/>
                <a:gd name="csY287" fmla="*/ 1478813 h 4296831"/>
                <a:gd name="csX288" fmla="*/ 2907746 w 5376580"/>
                <a:gd name="csY288" fmla="*/ 972414 h 4296831"/>
                <a:gd name="csX289" fmla="*/ 2848486 w 5376580"/>
                <a:gd name="csY289" fmla="*/ 1017875 h 4296831"/>
                <a:gd name="csX290" fmla="*/ 2718257 w 5376580"/>
                <a:gd name="csY290" fmla="*/ 1310591 h 4296831"/>
                <a:gd name="csX291" fmla="*/ 2665748 w 5376580"/>
                <a:gd name="csY291" fmla="*/ 1478813 h 4296831"/>
                <a:gd name="csX292" fmla="*/ 2791556 w 5376580"/>
                <a:gd name="csY292" fmla="*/ 1035080 h 4296831"/>
                <a:gd name="csX293" fmla="*/ 2577156 w 5376580"/>
                <a:gd name="csY293" fmla="*/ 1022116 h 4296831"/>
                <a:gd name="csX294" fmla="*/ 2594241 w 5376580"/>
                <a:gd name="csY294" fmla="*/ 1088665 h 4296831"/>
                <a:gd name="csX295" fmla="*/ 2757565 w 5376580"/>
                <a:gd name="csY295" fmla="*/ 1103241 h 4296831"/>
                <a:gd name="csX296" fmla="*/ 2791616 w 5376580"/>
                <a:gd name="csY296" fmla="*/ 1035139 h 4296831"/>
                <a:gd name="csX297" fmla="*/ 2744602 w 5376580"/>
                <a:gd name="csY297" fmla="*/ 1144938 h 4296831"/>
                <a:gd name="csX298" fmla="*/ 2601589 w 5376580"/>
                <a:gd name="csY298" fmla="*/ 1131497 h 4296831"/>
                <a:gd name="csX299" fmla="*/ 2612581 w 5376580"/>
                <a:gd name="csY299" fmla="*/ 1192190 h 4296831"/>
                <a:gd name="csX300" fmla="*/ 2720468 w 5376580"/>
                <a:gd name="csY300" fmla="*/ 1206289 h 4296831"/>
                <a:gd name="csX301" fmla="*/ 2744542 w 5376580"/>
                <a:gd name="csY301" fmla="*/ 1144938 h 4296831"/>
                <a:gd name="csX302" fmla="*/ 2616524 w 5376580"/>
                <a:gd name="csY302" fmla="*/ 1231438 h 4296831"/>
                <a:gd name="csX303" fmla="*/ 2628591 w 5376580"/>
                <a:gd name="csY303" fmla="*/ 1303064 h 4296831"/>
                <a:gd name="csX304" fmla="*/ 2679189 w 5376580"/>
                <a:gd name="csY304" fmla="*/ 1309994 h 4296831"/>
                <a:gd name="csX305" fmla="*/ 2700276 w 5376580"/>
                <a:gd name="csY305" fmla="*/ 1245059 h 4296831"/>
                <a:gd name="csX306" fmla="*/ 2616524 w 5376580"/>
                <a:gd name="csY306" fmla="*/ 1231498 h 4296831"/>
                <a:gd name="csX307" fmla="*/ 2641494 w 5376580"/>
                <a:gd name="csY307" fmla="*/ 1431262 h 4296831"/>
                <a:gd name="csX308" fmla="*/ 2662820 w 5376580"/>
                <a:gd name="csY308" fmla="*/ 1345179 h 4296831"/>
                <a:gd name="csX309" fmla="*/ 2631458 w 5376580"/>
                <a:gd name="csY309" fmla="*/ 1340818 h 4296831"/>
                <a:gd name="csX310" fmla="*/ 2631697 w 5376580"/>
                <a:gd name="csY310" fmla="*/ 1371763 h 4296831"/>
                <a:gd name="csX311" fmla="*/ 2641494 w 5376580"/>
                <a:gd name="csY311" fmla="*/ 1431262 h 4296831"/>
                <a:gd name="csX312" fmla="*/ 755387 w 5376580"/>
                <a:gd name="csY312" fmla="*/ 2304930 h 4296831"/>
                <a:gd name="csX313" fmla="*/ 773308 w 5376580"/>
                <a:gd name="csY313" fmla="*/ 1575171 h 4296831"/>
                <a:gd name="csX314" fmla="*/ 750488 w 5376580"/>
                <a:gd name="csY314" fmla="*/ 1483234 h 4296831"/>
                <a:gd name="csX315" fmla="*/ 629638 w 5376580"/>
                <a:gd name="csY315" fmla="*/ 1463461 h 4296831"/>
                <a:gd name="csX316" fmla="*/ 719843 w 5376580"/>
                <a:gd name="csY316" fmla="*/ 2161260 h 4296831"/>
                <a:gd name="csX317" fmla="*/ 748338 w 5376580"/>
                <a:gd name="csY317" fmla="*/ 2290652 h 4296831"/>
                <a:gd name="csX318" fmla="*/ 755446 w 5376580"/>
                <a:gd name="csY318" fmla="*/ 2304930 h 4296831"/>
                <a:gd name="csX319" fmla="*/ 2056241 w 5376580"/>
                <a:gd name="csY319" fmla="*/ 1501693 h 4296831"/>
                <a:gd name="csX320" fmla="*/ 1924877 w 5376580"/>
                <a:gd name="csY320" fmla="*/ 1800144 h 4296831"/>
                <a:gd name="csX321" fmla="*/ 2140113 w 5376580"/>
                <a:gd name="csY321" fmla="*/ 1833179 h 4296831"/>
                <a:gd name="csX322" fmla="*/ 2246626 w 5376580"/>
                <a:gd name="csY322" fmla="*/ 1560475 h 4296831"/>
                <a:gd name="csX323" fmla="*/ 2056241 w 5376580"/>
                <a:gd name="csY323" fmla="*/ 1501693 h 4296831"/>
                <a:gd name="csX324" fmla="*/ 3095503 w 5376580"/>
                <a:gd name="csY324" fmla="*/ 1642854 h 4296831"/>
                <a:gd name="csX325" fmla="*/ 2913959 w 5376580"/>
                <a:gd name="csY325" fmla="*/ 1642137 h 4296831"/>
                <a:gd name="csX326" fmla="*/ 2925668 w 5376580"/>
                <a:gd name="csY326" fmla="*/ 1941723 h 4296831"/>
                <a:gd name="csX327" fmla="*/ 2995143 w 5376580"/>
                <a:gd name="csY327" fmla="*/ 1967291 h 4296831"/>
                <a:gd name="csX328" fmla="*/ 3071428 w 5376580"/>
                <a:gd name="csY328" fmla="*/ 1966932 h 4296831"/>
                <a:gd name="csX329" fmla="*/ 3095562 w 5376580"/>
                <a:gd name="csY329" fmla="*/ 1642794 h 4296831"/>
                <a:gd name="csX330" fmla="*/ 780596 w 5376580"/>
                <a:gd name="csY330" fmla="*/ 2519150 h 4296831"/>
                <a:gd name="csX331" fmla="*/ 1250316 w 5376580"/>
                <a:gd name="csY331" fmla="*/ 2067053 h 4296831"/>
                <a:gd name="csX332" fmla="*/ 1089382 w 5376580"/>
                <a:gd name="csY332" fmla="*/ 1969620 h 4296831"/>
                <a:gd name="csX333" fmla="*/ 780596 w 5376580"/>
                <a:gd name="csY333" fmla="*/ 2519150 h 4296831"/>
                <a:gd name="csX334" fmla="*/ 713630 w 5376580"/>
                <a:gd name="csY334" fmla="*/ 2490954 h 4296831"/>
                <a:gd name="csX335" fmla="*/ 608790 w 5376580"/>
                <a:gd name="csY335" fmla="*/ 2302421 h 4296831"/>
                <a:gd name="csX336" fmla="*/ 289669 w 5376580"/>
                <a:gd name="csY336" fmla="*/ 2098236 h 4296831"/>
                <a:gd name="csX337" fmla="*/ 259442 w 5376580"/>
                <a:gd name="csY337" fmla="*/ 2219863 h 4296831"/>
                <a:gd name="csX338" fmla="*/ 713630 w 5376580"/>
                <a:gd name="csY338" fmla="*/ 2490954 h 4296831"/>
                <a:gd name="csX339" fmla="*/ 4429930 w 5376580"/>
                <a:gd name="csY339" fmla="*/ 2506366 h 4296831"/>
                <a:gd name="csX340" fmla="*/ 4401196 w 5376580"/>
                <a:gd name="csY340" fmla="*/ 2341430 h 4296831"/>
                <a:gd name="csX341" fmla="*/ 4357169 w 5376580"/>
                <a:gd name="csY341" fmla="*/ 2278227 h 4296831"/>
                <a:gd name="csX342" fmla="*/ 4382378 w 5376580"/>
                <a:gd name="csY342" fmla="*/ 2501886 h 4296831"/>
                <a:gd name="csX343" fmla="*/ 4389308 w 5376580"/>
                <a:gd name="csY343" fmla="*/ 2468552 h 4296831"/>
                <a:gd name="csX344" fmla="*/ 4417624 w 5376580"/>
                <a:gd name="csY344" fmla="*/ 2468612 h 4296831"/>
                <a:gd name="csX345" fmla="*/ 4429990 w 5376580"/>
                <a:gd name="csY345" fmla="*/ 2506306 h 4296831"/>
                <a:gd name="csX346" fmla="*/ 2449616 w 5376580"/>
                <a:gd name="csY346" fmla="*/ 2780444 h 4296831"/>
                <a:gd name="csX347" fmla="*/ 2475243 w 5376580"/>
                <a:gd name="csY347" fmla="*/ 2299195 h 4296831"/>
                <a:gd name="csX348" fmla="*/ 2114486 w 5376580"/>
                <a:gd name="csY348" fmla="*/ 2503857 h 4296831"/>
                <a:gd name="csX349" fmla="*/ 2346747 w 5376580"/>
                <a:gd name="csY349" fmla="*/ 2690478 h 4296831"/>
                <a:gd name="csX350" fmla="*/ 2382948 w 5376580"/>
                <a:gd name="csY350" fmla="*/ 2740121 h 4296831"/>
                <a:gd name="csX351" fmla="*/ 2449616 w 5376580"/>
                <a:gd name="csY351" fmla="*/ 2780384 h 4296831"/>
                <a:gd name="csX352" fmla="*/ 4702454 w 5376580"/>
                <a:gd name="csY352" fmla="*/ 2652366 h 4296831"/>
                <a:gd name="csX353" fmla="*/ 4763148 w 5376580"/>
                <a:gd name="csY353" fmla="*/ 2461443 h 4296831"/>
                <a:gd name="csX354" fmla="*/ 4669001 w 5376580"/>
                <a:gd name="csY354" fmla="*/ 2633548 h 4296831"/>
                <a:gd name="csX355" fmla="*/ 4697854 w 5376580"/>
                <a:gd name="csY355" fmla="*/ 2630621 h 4296831"/>
                <a:gd name="csX356" fmla="*/ 4702454 w 5376580"/>
                <a:gd name="csY356" fmla="*/ 2652366 h 4296831"/>
                <a:gd name="csX357" fmla="*/ 1114532 w 5376580"/>
                <a:gd name="csY357" fmla="*/ 2598124 h 4296831"/>
                <a:gd name="csX358" fmla="*/ 487880 w 5376580"/>
                <a:gd name="csY358" fmla="*/ 2592389 h 4296831"/>
                <a:gd name="csX359" fmla="*/ 480771 w 5376580"/>
                <a:gd name="csY359" fmla="*/ 2599677 h 4296831"/>
                <a:gd name="csX360" fmla="*/ 515957 w 5376580"/>
                <a:gd name="csY360" fmla="*/ 2801412 h 4296831"/>
                <a:gd name="csX361" fmla="*/ 661777 w 5376580"/>
                <a:gd name="csY361" fmla="*/ 2721423 h 4296831"/>
                <a:gd name="csX362" fmla="*/ 707298 w 5376580"/>
                <a:gd name="csY362" fmla="*/ 2652844 h 4296831"/>
                <a:gd name="csX363" fmla="*/ 735136 w 5376580"/>
                <a:gd name="csY363" fmla="*/ 2740121 h 4296831"/>
                <a:gd name="csX364" fmla="*/ 874385 w 5376580"/>
                <a:gd name="csY364" fmla="*/ 2732594 h 4296831"/>
                <a:gd name="csX365" fmla="*/ 938962 w 5376580"/>
                <a:gd name="csY365" fmla="*/ 2669272 h 4296831"/>
                <a:gd name="csX366" fmla="*/ 975282 w 5376580"/>
                <a:gd name="csY366" fmla="*/ 2741435 h 4296831"/>
                <a:gd name="csX367" fmla="*/ 1077673 w 5376580"/>
                <a:gd name="csY367" fmla="*/ 2807923 h 4296831"/>
                <a:gd name="csX368" fmla="*/ 1114532 w 5376580"/>
                <a:gd name="csY368" fmla="*/ 2598124 h 4296831"/>
                <a:gd name="csX369" fmla="*/ 4275746 w 5376580"/>
                <a:gd name="csY369" fmla="*/ 2993171 h 4296831"/>
                <a:gd name="csX370" fmla="*/ 4494925 w 5376580"/>
                <a:gd name="csY370" fmla="*/ 2991857 h 4296831"/>
                <a:gd name="csX371" fmla="*/ 4497314 w 5376580"/>
                <a:gd name="csY371" fmla="*/ 2601230 h 4296831"/>
                <a:gd name="csX372" fmla="*/ 4395521 w 5376580"/>
                <a:gd name="csY372" fmla="*/ 2625364 h 4296831"/>
                <a:gd name="csX373" fmla="*/ 4299163 w 5376580"/>
                <a:gd name="csY373" fmla="*/ 2569987 h 4296831"/>
                <a:gd name="csX374" fmla="*/ 4275746 w 5376580"/>
                <a:gd name="csY374" fmla="*/ 2993171 h 4296831"/>
                <a:gd name="csX375" fmla="*/ 4605320 w 5376580"/>
                <a:gd name="csY375" fmla="*/ 3129314 h 4296831"/>
                <a:gd name="csX376" fmla="*/ 4748273 w 5376580"/>
                <a:gd name="csY376" fmla="*/ 3128417 h 4296831"/>
                <a:gd name="csX377" fmla="*/ 4745824 w 5376580"/>
                <a:gd name="csY377" fmla="*/ 2733131 h 4296831"/>
                <a:gd name="csX378" fmla="*/ 4700184 w 5376580"/>
                <a:gd name="csY378" fmla="*/ 2770886 h 4296831"/>
                <a:gd name="csX379" fmla="*/ 4602811 w 5376580"/>
                <a:gd name="csY379" fmla="*/ 2710192 h 4296831"/>
                <a:gd name="csX380" fmla="*/ 4605320 w 5376580"/>
                <a:gd name="csY380" fmla="*/ 3129314 h 4296831"/>
                <a:gd name="csX381" fmla="*/ 2415266 w 5376580"/>
                <a:gd name="csY381" fmla="*/ 3390309 h 4296831"/>
                <a:gd name="csX382" fmla="*/ 2445434 w 5376580"/>
                <a:gd name="csY382" fmla="*/ 2844662 h 4296831"/>
                <a:gd name="csX383" fmla="*/ 2387906 w 5376580"/>
                <a:gd name="csY383" fmla="*/ 2785581 h 4296831"/>
                <a:gd name="csX384" fmla="*/ 2212575 w 5376580"/>
                <a:gd name="csY384" fmla="*/ 3135586 h 4296831"/>
                <a:gd name="csX385" fmla="*/ 2219027 w 5376580"/>
                <a:gd name="csY385" fmla="*/ 3229554 h 4296831"/>
                <a:gd name="csX386" fmla="*/ 2269028 w 5376580"/>
                <a:gd name="csY386" fmla="*/ 3162289 h 4296831"/>
                <a:gd name="csX387" fmla="*/ 2260067 w 5376580"/>
                <a:gd name="csY387" fmla="*/ 3295982 h 4296831"/>
                <a:gd name="csX388" fmla="*/ 2268490 w 5376580"/>
                <a:gd name="csY388" fmla="*/ 3285588 h 4296831"/>
                <a:gd name="csX389" fmla="*/ 2302302 w 5376580"/>
                <a:gd name="csY389" fmla="*/ 3209602 h 4296831"/>
                <a:gd name="csX390" fmla="*/ 2305647 w 5376580"/>
                <a:gd name="csY390" fmla="*/ 3279614 h 4296831"/>
                <a:gd name="csX391" fmla="*/ 2338921 w 5376580"/>
                <a:gd name="csY391" fmla="*/ 3352733 h 4296831"/>
                <a:gd name="csX392" fmla="*/ 2365146 w 5376580"/>
                <a:gd name="csY392" fmla="*/ 3233975 h 4296831"/>
                <a:gd name="csX393" fmla="*/ 2381216 w 5376580"/>
                <a:gd name="csY393" fmla="*/ 3235587 h 4296831"/>
                <a:gd name="csX394" fmla="*/ 2378049 w 5376580"/>
                <a:gd name="csY394" fmla="*/ 3303689 h 4296831"/>
                <a:gd name="csX395" fmla="*/ 2415386 w 5376580"/>
                <a:gd name="csY395" fmla="*/ 3390249 h 4296831"/>
                <a:gd name="csX396" fmla="*/ 4062780 w 5376580"/>
                <a:gd name="csY396" fmla="*/ 3242159 h 4296831"/>
                <a:gd name="csX397" fmla="*/ 3996650 w 5376580"/>
                <a:gd name="csY397" fmla="*/ 3316055 h 4296831"/>
                <a:gd name="csX398" fmla="*/ 4056448 w 5376580"/>
                <a:gd name="csY398" fmla="*/ 3370774 h 4296831"/>
                <a:gd name="csX399" fmla="*/ 4062720 w 5376580"/>
                <a:gd name="csY399" fmla="*/ 3242159 h 4296831"/>
                <a:gd name="csX400" fmla="*/ 3768152 w 5376580"/>
                <a:gd name="csY400" fmla="*/ 3348731 h 4296831"/>
                <a:gd name="csX401" fmla="*/ 3829802 w 5376580"/>
                <a:gd name="csY401" fmla="*/ 3307751 h 4296831"/>
                <a:gd name="csX402" fmla="*/ 3769945 w 5376580"/>
                <a:gd name="csY402" fmla="*/ 3248610 h 4296831"/>
                <a:gd name="csX403" fmla="*/ 3762776 w 5376580"/>
                <a:gd name="csY403" fmla="*/ 3255779 h 4296831"/>
                <a:gd name="csX404" fmla="*/ 3768152 w 5376580"/>
                <a:gd name="csY404" fmla="*/ 3348731 h 4296831"/>
                <a:gd name="csX405" fmla="*/ 3716778 w 5376580"/>
                <a:gd name="csY405" fmla="*/ 3522927 h 4296831"/>
                <a:gd name="csX406" fmla="*/ 3716300 w 5376580"/>
                <a:gd name="csY406" fmla="*/ 3446702 h 4296831"/>
                <a:gd name="csX407" fmla="*/ 3734400 w 5376580"/>
                <a:gd name="csY407" fmla="*/ 3394670 h 4296831"/>
                <a:gd name="csX408" fmla="*/ 3477407 w 5376580"/>
                <a:gd name="csY408" fmla="*/ 3341025 h 4296831"/>
                <a:gd name="csX409" fmla="*/ 3337740 w 5376580"/>
                <a:gd name="csY409" fmla="*/ 3518268 h 4296831"/>
                <a:gd name="csX410" fmla="*/ 3302017 w 5376580"/>
                <a:gd name="csY410" fmla="*/ 3520776 h 4296831"/>
                <a:gd name="csX411" fmla="*/ 3348015 w 5376580"/>
                <a:gd name="csY411" fmla="*/ 3649512 h 4296831"/>
                <a:gd name="csX412" fmla="*/ 3444014 w 5376580"/>
                <a:gd name="csY412" fmla="*/ 3750708 h 4296831"/>
                <a:gd name="csX413" fmla="*/ 3429318 w 5376580"/>
                <a:gd name="csY413" fmla="*/ 3777112 h 4296831"/>
                <a:gd name="csX414" fmla="*/ 3444731 w 5376580"/>
                <a:gd name="csY414" fmla="*/ 3817316 h 4296831"/>
                <a:gd name="csX415" fmla="*/ 3426451 w 5376580"/>
                <a:gd name="csY415" fmla="*/ 3955788 h 4296831"/>
                <a:gd name="csX416" fmla="*/ 3398076 w 5376580"/>
                <a:gd name="csY416" fmla="*/ 3998800 h 4296831"/>
                <a:gd name="csX417" fmla="*/ 3522510 w 5376580"/>
                <a:gd name="csY417" fmla="*/ 3800888 h 4296831"/>
                <a:gd name="csX418" fmla="*/ 3456619 w 5376580"/>
                <a:gd name="csY418" fmla="*/ 3661519 h 4296831"/>
                <a:gd name="csX419" fmla="*/ 3414444 w 5376580"/>
                <a:gd name="csY419" fmla="*/ 3579439 h 4296831"/>
                <a:gd name="csX420" fmla="*/ 3483142 w 5376580"/>
                <a:gd name="csY420" fmla="*/ 3634697 h 4296831"/>
                <a:gd name="csX421" fmla="*/ 3552379 w 5376580"/>
                <a:gd name="csY421" fmla="*/ 3763552 h 4296831"/>
                <a:gd name="csX422" fmla="*/ 3760506 w 5376580"/>
                <a:gd name="csY422" fmla="*/ 3740971 h 4296831"/>
                <a:gd name="csX423" fmla="*/ 3705368 w 5376580"/>
                <a:gd name="csY423" fmla="*/ 3697362 h 4296831"/>
                <a:gd name="csX424" fmla="*/ 3592582 w 5376580"/>
                <a:gd name="csY424" fmla="*/ 3686908 h 4296831"/>
                <a:gd name="csX425" fmla="*/ 3581710 w 5376580"/>
                <a:gd name="csY425" fmla="*/ 3674124 h 4296831"/>
                <a:gd name="csX426" fmla="*/ 3643897 w 5376580"/>
                <a:gd name="csY426" fmla="*/ 3645032 h 4296831"/>
                <a:gd name="csX427" fmla="*/ 3662118 w 5376580"/>
                <a:gd name="csY427" fmla="*/ 3525496 h 4296831"/>
                <a:gd name="csX428" fmla="*/ 3535712 w 5376580"/>
                <a:gd name="csY428" fmla="*/ 3509725 h 4296831"/>
                <a:gd name="csX429" fmla="*/ 3460741 w 5376580"/>
                <a:gd name="csY429" fmla="*/ 3525138 h 4296831"/>
                <a:gd name="csX430" fmla="*/ 3523884 w 5376580"/>
                <a:gd name="csY430" fmla="*/ 3474062 h 4296831"/>
                <a:gd name="csX431" fmla="*/ 3523884 w 5376580"/>
                <a:gd name="csY431" fmla="*/ 3446343 h 4296831"/>
                <a:gd name="csX432" fmla="*/ 3649453 w 5376580"/>
                <a:gd name="csY432" fmla="*/ 3413726 h 4296831"/>
                <a:gd name="csX433" fmla="*/ 3665224 w 5376580"/>
                <a:gd name="csY433" fmla="*/ 3481648 h 4296831"/>
                <a:gd name="csX434" fmla="*/ 3707339 w 5376580"/>
                <a:gd name="csY434" fmla="*/ 3518029 h 4296831"/>
                <a:gd name="csX435" fmla="*/ 3717016 w 5376580"/>
                <a:gd name="csY435" fmla="*/ 3539415 h 4296831"/>
                <a:gd name="csX436" fmla="*/ 3716837 w 5376580"/>
                <a:gd name="csY436" fmla="*/ 3522808 h 4296831"/>
                <a:gd name="csX437" fmla="*/ 3871678 w 5376580"/>
                <a:gd name="csY437" fmla="*/ 3335051 h 4296831"/>
                <a:gd name="csX438" fmla="*/ 3877533 w 5376580"/>
                <a:gd name="csY438" fmla="*/ 3633323 h 4296831"/>
                <a:gd name="csX439" fmla="*/ 3871678 w 5376580"/>
                <a:gd name="csY439" fmla="*/ 3335051 h 4296831"/>
                <a:gd name="csX440" fmla="*/ 3292160 w 5376580"/>
                <a:gd name="csY440" fmla="*/ 3427884 h 4296831"/>
                <a:gd name="csX441" fmla="*/ 2968201 w 5376580"/>
                <a:gd name="csY441" fmla="*/ 3429855 h 4296831"/>
                <a:gd name="csX442" fmla="*/ 3014438 w 5376580"/>
                <a:gd name="csY442" fmla="*/ 3524421 h 4296831"/>
                <a:gd name="csX443" fmla="*/ 3024653 w 5376580"/>
                <a:gd name="csY443" fmla="*/ 3715224 h 4296831"/>
                <a:gd name="csX444" fmla="*/ 2793647 w 5376580"/>
                <a:gd name="csY444" fmla="*/ 3711998 h 4296831"/>
                <a:gd name="csX445" fmla="*/ 2870649 w 5376580"/>
                <a:gd name="csY445" fmla="*/ 4008179 h 4296831"/>
                <a:gd name="csX446" fmla="*/ 2759656 w 5376580"/>
                <a:gd name="csY446" fmla="*/ 4007581 h 4296831"/>
                <a:gd name="csX447" fmla="*/ 2669153 w 5376580"/>
                <a:gd name="csY447" fmla="*/ 4007999 h 4296831"/>
                <a:gd name="csX448" fmla="*/ 2569092 w 5376580"/>
                <a:gd name="csY448" fmla="*/ 4013436 h 4296831"/>
                <a:gd name="csX449" fmla="*/ 2446987 w 5376580"/>
                <a:gd name="csY449" fmla="*/ 3950054 h 4296831"/>
                <a:gd name="csX450" fmla="*/ 2464968 w 5376580"/>
                <a:gd name="csY450" fmla="*/ 3683443 h 4296831"/>
                <a:gd name="csX451" fmla="*/ 2410428 w 5376580"/>
                <a:gd name="csY451" fmla="*/ 3675558 h 4296831"/>
                <a:gd name="csX452" fmla="*/ 2403259 w 5376580"/>
                <a:gd name="csY452" fmla="*/ 3668449 h 4296831"/>
                <a:gd name="csX453" fmla="*/ 2414549 w 5376580"/>
                <a:gd name="csY453" fmla="*/ 3439234 h 4296831"/>
                <a:gd name="csX454" fmla="*/ 2407560 w 5376580"/>
                <a:gd name="csY454" fmla="*/ 3429258 h 4296831"/>
                <a:gd name="csX455" fmla="*/ 1474274 w 5376580"/>
                <a:gd name="csY455" fmla="*/ 3434455 h 4296831"/>
                <a:gd name="csX456" fmla="*/ 1372480 w 5376580"/>
                <a:gd name="csY456" fmla="*/ 3437621 h 4296831"/>
                <a:gd name="csX457" fmla="*/ 681491 w 5376580"/>
                <a:gd name="csY457" fmla="*/ 4248803 h 4296831"/>
                <a:gd name="csX458" fmla="*/ 1327258 w 5376580"/>
                <a:gd name="csY458" fmla="*/ 4249461 h 4296831"/>
                <a:gd name="csX459" fmla="*/ 4276045 w 5376580"/>
                <a:gd name="csY459" fmla="*/ 4260452 h 4296831"/>
                <a:gd name="csX460" fmla="*/ 4602573 w 5376580"/>
                <a:gd name="csY460" fmla="*/ 4255853 h 4296831"/>
                <a:gd name="csX461" fmla="*/ 4192352 w 5376580"/>
                <a:gd name="csY461" fmla="*/ 3794018 h 4296831"/>
                <a:gd name="csX462" fmla="*/ 4153223 w 5376580"/>
                <a:gd name="csY462" fmla="*/ 3741568 h 4296831"/>
                <a:gd name="csX463" fmla="*/ 3797902 w 5376580"/>
                <a:gd name="csY463" fmla="*/ 3759370 h 4296831"/>
                <a:gd name="csX464" fmla="*/ 3561220 w 5376580"/>
                <a:gd name="csY464" fmla="*/ 3802561 h 4296831"/>
                <a:gd name="csX465" fmla="*/ 3417490 w 5376580"/>
                <a:gd name="csY465" fmla="*/ 4032253 h 4296831"/>
                <a:gd name="csX466" fmla="*/ 3333738 w 5376580"/>
                <a:gd name="csY466" fmla="*/ 4020485 h 4296831"/>
                <a:gd name="csX467" fmla="*/ 3402317 w 5376580"/>
                <a:gd name="csY467" fmla="*/ 3922514 h 4296831"/>
                <a:gd name="csX468" fmla="*/ 3311874 w 5376580"/>
                <a:gd name="csY468" fmla="*/ 3669106 h 4296831"/>
                <a:gd name="csX469" fmla="*/ 3292160 w 5376580"/>
                <a:gd name="csY469" fmla="*/ 3427884 h 4296831"/>
                <a:gd name="csX470" fmla="*/ 4055492 w 5376580"/>
                <a:gd name="csY470" fmla="*/ 3599392 h 4296831"/>
                <a:gd name="csX471" fmla="*/ 4248685 w 5376580"/>
                <a:gd name="csY471" fmla="*/ 3564983 h 4296831"/>
                <a:gd name="csX472" fmla="*/ 4094859 w 5376580"/>
                <a:gd name="csY472" fmla="*/ 3522091 h 4296831"/>
                <a:gd name="csX473" fmla="*/ 4055492 w 5376580"/>
                <a:gd name="csY473" fmla="*/ 3599392 h 4296831"/>
                <a:gd name="csX474" fmla="*/ 4240500 w 5376580"/>
                <a:gd name="csY474" fmla="*/ 3678067 h 4296831"/>
                <a:gd name="csX475" fmla="*/ 4244204 w 5376580"/>
                <a:gd name="csY475" fmla="*/ 3664864 h 4296831"/>
                <a:gd name="csX476" fmla="*/ 4158301 w 5376580"/>
                <a:gd name="csY476" fmla="*/ 3632008 h 4296831"/>
                <a:gd name="csX477" fmla="*/ 3971441 w 5376580"/>
                <a:gd name="csY477" fmla="*/ 3660802 h 4296831"/>
                <a:gd name="csX478" fmla="*/ 3731234 w 5376580"/>
                <a:gd name="csY478" fmla="*/ 3553812 h 4296831"/>
                <a:gd name="csX479" fmla="*/ 3722393 w 5376580"/>
                <a:gd name="csY479" fmla="*/ 3613669 h 4296831"/>
                <a:gd name="csX480" fmla="*/ 3693779 w 5376580"/>
                <a:gd name="csY480" fmla="*/ 3656441 h 4296831"/>
                <a:gd name="csX481" fmla="*/ 3801665 w 5376580"/>
                <a:gd name="csY481" fmla="*/ 3724961 h 4296831"/>
                <a:gd name="csX482" fmla="*/ 4082553 w 5376580"/>
                <a:gd name="csY482" fmla="*/ 3709011 h 4296831"/>
                <a:gd name="csX483" fmla="*/ 4240500 w 5376580"/>
                <a:gd name="csY483" fmla="*/ 3678067 h 4296831"/>
                <a:gd name="csX484" fmla="*/ 2749560 w 5376580"/>
                <a:gd name="csY484" fmla="*/ 3708652 h 4296831"/>
                <a:gd name="csX485" fmla="*/ 2498063 w 5376580"/>
                <a:gd name="csY485" fmla="*/ 3685116 h 4296831"/>
                <a:gd name="csX486" fmla="*/ 2484861 w 5376580"/>
                <a:gd name="csY486" fmla="*/ 3887448 h 4296831"/>
                <a:gd name="csX487" fmla="*/ 2504873 w 5376580"/>
                <a:gd name="csY487" fmla="*/ 4021142 h 4296831"/>
                <a:gd name="csX488" fmla="*/ 2519270 w 5376580"/>
                <a:gd name="csY488" fmla="*/ 4021022 h 4296831"/>
                <a:gd name="csX489" fmla="*/ 2546331 w 5376580"/>
                <a:gd name="csY489" fmla="*/ 3962300 h 4296831"/>
                <a:gd name="csX490" fmla="*/ 2568614 w 5376580"/>
                <a:gd name="csY490" fmla="*/ 3899276 h 4296831"/>
                <a:gd name="csX491" fmla="*/ 2592628 w 5376580"/>
                <a:gd name="csY491" fmla="*/ 3965645 h 4296831"/>
                <a:gd name="csX492" fmla="*/ 2628411 w 5376580"/>
                <a:gd name="csY492" fmla="*/ 4007940 h 4296831"/>
                <a:gd name="csX493" fmla="*/ 2641375 w 5376580"/>
                <a:gd name="csY493" fmla="*/ 3970962 h 4296831"/>
                <a:gd name="csX494" fmla="*/ 2663836 w 5376580"/>
                <a:gd name="csY494" fmla="*/ 3893303 h 4296831"/>
                <a:gd name="csX495" fmla="*/ 2692570 w 5376580"/>
                <a:gd name="csY495" fmla="*/ 3960269 h 4296831"/>
                <a:gd name="csX496" fmla="*/ 2735044 w 5376580"/>
                <a:gd name="csY496" fmla="*/ 3921499 h 4296831"/>
                <a:gd name="csX497" fmla="*/ 2775068 w 5376580"/>
                <a:gd name="csY497" fmla="*/ 3958238 h 4296831"/>
                <a:gd name="csX498" fmla="*/ 2831222 w 5376580"/>
                <a:gd name="csY498" fmla="*/ 4002265 h 4296831"/>
                <a:gd name="csX499" fmla="*/ 2820887 w 5376580"/>
                <a:gd name="csY499" fmla="*/ 3873529 h 4296831"/>
                <a:gd name="csX500" fmla="*/ 2749560 w 5376580"/>
                <a:gd name="csY500" fmla="*/ 3708533 h 429683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</a:cxnLst>
              <a:rect l="l" t="t" r="r" b="b"/>
              <a:pathLst>
                <a:path w="5376580" h="4296831">
                  <a:moveTo>
                    <a:pt x="3318146" y="3389592"/>
                  </a:moveTo>
                  <a:cubicBezTo>
                    <a:pt x="3414264" y="3271908"/>
                    <a:pt x="3607935" y="3275492"/>
                    <a:pt x="3729980" y="3348970"/>
                  </a:cubicBezTo>
                  <a:cubicBezTo>
                    <a:pt x="3731413" y="3317428"/>
                    <a:pt x="3709131" y="3221609"/>
                    <a:pt x="3751665" y="3211692"/>
                  </a:cubicBezTo>
                  <a:cubicBezTo>
                    <a:pt x="3799097" y="3200641"/>
                    <a:pt x="3836552" y="3262290"/>
                    <a:pt x="3863016" y="3293414"/>
                  </a:cubicBezTo>
                  <a:lnTo>
                    <a:pt x="3960986" y="3302972"/>
                  </a:lnTo>
                  <a:cubicBezTo>
                    <a:pt x="3986435" y="3266950"/>
                    <a:pt x="4062481" y="3144547"/>
                    <a:pt x="4098444" y="3237200"/>
                  </a:cubicBezTo>
                  <a:cubicBezTo>
                    <a:pt x="4125565" y="3307034"/>
                    <a:pt x="4084823" y="3365338"/>
                    <a:pt x="4085361" y="3425315"/>
                  </a:cubicBezTo>
                  <a:cubicBezTo>
                    <a:pt x="4085540" y="3442340"/>
                    <a:pt x="4098324" y="3464683"/>
                    <a:pt x="4092948" y="3484814"/>
                  </a:cubicBezTo>
                  <a:cubicBezTo>
                    <a:pt x="4143546" y="3476929"/>
                    <a:pt x="4225088" y="3470238"/>
                    <a:pt x="4264754" y="3509785"/>
                  </a:cubicBezTo>
                  <a:cubicBezTo>
                    <a:pt x="4297431" y="3542342"/>
                    <a:pt x="4290143" y="3596285"/>
                    <a:pt x="4246176" y="3612594"/>
                  </a:cubicBezTo>
                  <a:lnTo>
                    <a:pt x="4246176" y="3621913"/>
                  </a:lnTo>
                  <a:cubicBezTo>
                    <a:pt x="4329630" y="3670958"/>
                    <a:pt x="4254838" y="3726992"/>
                    <a:pt x="4189723" y="3734280"/>
                  </a:cubicBezTo>
                  <a:lnTo>
                    <a:pt x="4650184" y="4250715"/>
                  </a:lnTo>
                  <a:cubicBezTo>
                    <a:pt x="4660459" y="4265291"/>
                    <a:pt x="4674557" y="4284586"/>
                    <a:pt x="4651856" y="4294981"/>
                  </a:cubicBezTo>
                  <a:cubicBezTo>
                    <a:pt x="4358364" y="4293965"/>
                    <a:pt x="4064811" y="4297311"/>
                    <a:pt x="3771259" y="4296773"/>
                  </a:cubicBezTo>
                  <a:cubicBezTo>
                    <a:pt x="2790899" y="4294861"/>
                    <a:pt x="1807193" y="4300536"/>
                    <a:pt x="827252" y="4285781"/>
                  </a:cubicBezTo>
                  <a:cubicBezTo>
                    <a:pt x="772233" y="4284945"/>
                    <a:pt x="697262" y="4293726"/>
                    <a:pt x="645827" y="4287334"/>
                  </a:cubicBezTo>
                  <a:cubicBezTo>
                    <a:pt x="618467" y="4283929"/>
                    <a:pt x="619244" y="4260333"/>
                    <a:pt x="633880" y="4241933"/>
                  </a:cubicBezTo>
                  <a:lnTo>
                    <a:pt x="1354140" y="3400524"/>
                  </a:lnTo>
                  <a:cubicBezTo>
                    <a:pt x="1373974" y="3389532"/>
                    <a:pt x="1388370" y="3397119"/>
                    <a:pt x="1407427" y="3396761"/>
                  </a:cubicBezTo>
                  <a:cubicBezTo>
                    <a:pt x="1713106" y="3391623"/>
                    <a:pt x="2019084" y="3395028"/>
                    <a:pt x="2324703" y="3390846"/>
                  </a:cubicBezTo>
                  <a:cubicBezTo>
                    <a:pt x="2324226" y="3382782"/>
                    <a:pt x="2311322" y="3385589"/>
                    <a:pt x="2303795" y="3380930"/>
                  </a:cubicBezTo>
                  <a:cubicBezTo>
                    <a:pt x="2279064" y="3365398"/>
                    <a:pt x="2273807" y="3331825"/>
                    <a:pt x="2271417" y="3329854"/>
                  </a:cubicBezTo>
                  <a:cubicBezTo>
                    <a:pt x="2267355" y="3326569"/>
                    <a:pt x="2247522" y="3334334"/>
                    <a:pt x="2231751" y="3319699"/>
                  </a:cubicBezTo>
                  <a:cubicBezTo>
                    <a:pt x="2213113" y="3302374"/>
                    <a:pt x="2216219" y="3266591"/>
                    <a:pt x="2213651" y="3263664"/>
                  </a:cubicBezTo>
                  <a:cubicBezTo>
                    <a:pt x="2212396" y="3262231"/>
                    <a:pt x="2202659" y="3262231"/>
                    <a:pt x="2197641" y="3258527"/>
                  </a:cubicBezTo>
                  <a:cubicBezTo>
                    <a:pt x="2179899" y="3245444"/>
                    <a:pt x="2171057" y="3222923"/>
                    <a:pt x="2171057" y="3201358"/>
                  </a:cubicBezTo>
                  <a:cubicBezTo>
                    <a:pt x="2100268" y="3283199"/>
                    <a:pt x="2103554" y="3172564"/>
                    <a:pt x="2084975" y="3123161"/>
                  </a:cubicBezTo>
                  <a:cubicBezTo>
                    <a:pt x="2059765" y="3056314"/>
                    <a:pt x="2001700" y="2994425"/>
                    <a:pt x="1943217" y="2955118"/>
                  </a:cubicBezTo>
                  <a:lnTo>
                    <a:pt x="1090816" y="2945679"/>
                  </a:lnTo>
                  <a:lnTo>
                    <a:pt x="1034184" y="3218204"/>
                  </a:lnTo>
                  <a:cubicBezTo>
                    <a:pt x="1014231" y="3231286"/>
                    <a:pt x="954255" y="3218502"/>
                    <a:pt x="930300" y="3218204"/>
                  </a:cubicBezTo>
                  <a:cubicBezTo>
                    <a:pt x="832747" y="3217009"/>
                    <a:pt x="736868" y="3219757"/>
                    <a:pt x="639674" y="3215217"/>
                  </a:cubicBezTo>
                  <a:cubicBezTo>
                    <a:pt x="620080" y="3214321"/>
                    <a:pt x="556698" y="3222803"/>
                    <a:pt x="548873" y="3206495"/>
                  </a:cubicBezTo>
                  <a:lnTo>
                    <a:pt x="501381" y="2940661"/>
                  </a:lnTo>
                  <a:cubicBezTo>
                    <a:pt x="481369" y="2942931"/>
                    <a:pt x="461954" y="2936420"/>
                    <a:pt x="442658" y="2935404"/>
                  </a:cubicBezTo>
                  <a:cubicBezTo>
                    <a:pt x="308367" y="2928475"/>
                    <a:pt x="162009" y="2944066"/>
                    <a:pt x="27778" y="2933552"/>
                  </a:cubicBezTo>
                  <a:cubicBezTo>
                    <a:pt x="18220" y="2932776"/>
                    <a:pt x="4182" y="2933313"/>
                    <a:pt x="0" y="2922680"/>
                  </a:cubicBezTo>
                  <a:lnTo>
                    <a:pt x="2688" y="2901294"/>
                  </a:lnTo>
                  <a:lnTo>
                    <a:pt x="27479" y="2895021"/>
                  </a:lnTo>
                  <a:lnTo>
                    <a:pt x="497020" y="2901831"/>
                  </a:lnTo>
                  <a:cubicBezTo>
                    <a:pt x="494571" y="2854220"/>
                    <a:pt x="427963" y="2588864"/>
                    <a:pt x="440149" y="2564013"/>
                  </a:cubicBezTo>
                  <a:cubicBezTo>
                    <a:pt x="444032" y="2556128"/>
                    <a:pt x="451261" y="2555232"/>
                    <a:pt x="458967" y="2554157"/>
                  </a:cubicBezTo>
                  <a:cubicBezTo>
                    <a:pt x="503233" y="2548242"/>
                    <a:pt x="583461" y="2551946"/>
                    <a:pt x="630893" y="2553141"/>
                  </a:cubicBezTo>
                  <a:cubicBezTo>
                    <a:pt x="658551" y="2553798"/>
                    <a:pt x="689436" y="2562161"/>
                    <a:pt x="718887" y="2557502"/>
                  </a:cubicBezTo>
                  <a:cubicBezTo>
                    <a:pt x="610881" y="2388204"/>
                    <a:pt x="355680" y="2397225"/>
                    <a:pt x="233337" y="2246207"/>
                  </a:cubicBezTo>
                  <a:cubicBezTo>
                    <a:pt x="152212" y="2146027"/>
                    <a:pt x="208665" y="2049072"/>
                    <a:pt x="336982" y="2059825"/>
                  </a:cubicBezTo>
                  <a:cubicBezTo>
                    <a:pt x="387401" y="2064066"/>
                    <a:pt x="428799" y="2090530"/>
                    <a:pt x="473185" y="2111259"/>
                  </a:cubicBezTo>
                  <a:cubicBezTo>
                    <a:pt x="398811" y="1998593"/>
                    <a:pt x="300004" y="1851638"/>
                    <a:pt x="313565" y="1709820"/>
                  </a:cubicBezTo>
                  <a:cubicBezTo>
                    <a:pt x="316432" y="1679831"/>
                    <a:pt x="334353" y="1639688"/>
                    <a:pt x="362072" y="1625171"/>
                  </a:cubicBezTo>
                  <a:cubicBezTo>
                    <a:pt x="439970" y="1584370"/>
                    <a:pt x="520258" y="1696021"/>
                    <a:pt x="555862" y="1752055"/>
                  </a:cubicBezTo>
                  <a:lnTo>
                    <a:pt x="604907" y="1838914"/>
                  </a:lnTo>
                  <a:lnTo>
                    <a:pt x="579936" y="1636581"/>
                  </a:lnTo>
                  <a:cubicBezTo>
                    <a:pt x="576472" y="1569197"/>
                    <a:pt x="580354" y="1399123"/>
                    <a:pt x="644214" y="1359278"/>
                  </a:cubicBezTo>
                  <a:cubicBezTo>
                    <a:pt x="728027" y="1307007"/>
                    <a:pt x="780835" y="1449064"/>
                    <a:pt x="796905" y="1508025"/>
                  </a:cubicBezTo>
                  <a:cubicBezTo>
                    <a:pt x="828506" y="1624096"/>
                    <a:pt x="834360" y="1750979"/>
                    <a:pt x="833882" y="1870814"/>
                  </a:cubicBezTo>
                  <a:lnTo>
                    <a:pt x="886093" y="1735447"/>
                  </a:lnTo>
                  <a:cubicBezTo>
                    <a:pt x="914350" y="1667227"/>
                    <a:pt x="1001866" y="1534071"/>
                    <a:pt x="1086156" y="1540881"/>
                  </a:cubicBezTo>
                  <a:cubicBezTo>
                    <a:pt x="1120744" y="1543689"/>
                    <a:pt x="1147387" y="1577739"/>
                    <a:pt x="1156945" y="1608624"/>
                  </a:cubicBezTo>
                  <a:cubicBezTo>
                    <a:pt x="1188726" y="1711313"/>
                    <a:pt x="1122536" y="1828041"/>
                    <a:pt x="1086694" y="1921711"/>
                  </a:cubicBezTo>
                  <a:cubicBezTo>
                    <a:pt x="1090158" y="1925295"/>
                    <a:pt x="1123970" y="1900205"/>
                    <a:pt x="1130960" y="1896800"/>
                  </a:cubicBezTo>
                  <a:cubicBezTo>
                    <a:pt x="1273435" y="1827862"/>
                    <a:pt x="1355515" y="1904446"/>
                    <a:pt x="1297987" y="2052298"/>
                  </a:cubicBezTo>
                  <a:cubicBezTo>
                    <a:pt x="1226660" y="2235395"/>
                    <a:pt x="1006227" y="2365265"/>
                    <a:pt x="863990" y="2490058"/>
                  </a:cubicBezTo>
                  <a:cubicBezTo>
                    <a:pt x="858136" y="2495195"/>
                    <a:pt x="793261" y="2552066"/>
                    <a:pt x="799951" y="2556964"/>
                  </a:cubicBezTo>
                  <a:lnTo>
                    <a:pt x="1126419" y="2559712"/>
                  </a:lnTo>
                  <a:cubicBezTo>
                    <a:pt x="1160351" y="2563535"/>
                    <a:pt x="1154914" y="2578470"/>
                    <a:pt x="1151987" y="2604038"/>
                  </a:cubicBezTo>
                  <a:cubicBezTo>
                    <a:pt x="1140458" y="2703919"/>
                    <a:pt x="1108140" y="2806908"/>
                    <a:pt x="1097446" y="2907686"/>
                  </a:cubicBezTo>
                  <a:lnTo>
                    <a:pt x="1893156" y="2917065"/>
                  </a:lnTo>
                  <a:cubicBezTo>
                    <a:pt x="1833657" y="2866287"/>
                    <a:pt x="1765078" y="2824710"/>
                    <a:pt x="1702234" y="2777278"/>
                  </a:cubicBezTo>
                  <a:cubicBezTo>
                    <a:pt x="1625590" y="2719511"/>
                    <a:pt x="1527082" y="2647587"/>
                    <a:pt x="1457487" y="2584026"/>
                  </a:cubicBezTo>
                  <a:cubicBezTo>
                    <a:pt x="1241475" y="2386651"/>
                    <a:pt x="1601276" y="2261918"/>
                    <a:pt x="1736105" y="2177389"/>
                  </a:cubicBezTo>
                  <a:cubicBezTo>
                    <a:pt x="1709940" y="2153793"/>
                    <a:pt x="1706834" y="2131690"/>
                    <a:pt x="1719080" y="2098953"/>
                  </a:cubicBezTo>
                  <a:cubicBezTo>
                    <a:pt x="1744230" y="2031808"/>
                    <a:pt x="1813107" y="1936346"/>
                    <a:pt x="1849428" y="1867887"/>
                  </a:cubicBezTo>
                  <a:cubicBezTo>
                    <a:pt x="1993038" y="1597154"/>
                    <a:pt x="2106779" y="1306708"/>
                    <a:pt x="2148237" y="1000730"/>
                  </a:cubicBezTo>
                  <a:cubicBezTo>
                    <a:pt x="1860300" y="962856"/>
                    <a:pt x="1588493" y="851445"/>
                    <a:pt x="1341655" y="702757"/>
                  </a:cubicBezTo>
                  <a:cubicBezTo>
                    <a:pt x="1314474" y="686389"/>
                    <a:pt x="1136455" y="574380"/>
                    <a:pt x="1131736" y="560461"/>
                  </a:cubicBezTo>
                  <a:cubicBezTo>
                    <a:pt x="1129585" y="554069"/>
                    <a:pt x="1131617" y="546901"/>
                    <a:pt x="1130302" y="540449"/>
                  </a:cubicBezTo>
                  <a:cubicBezTo>
                    <a:pt x="1052464" y="527426"/>
                    <a:pt x="924206" y="523902"/>
                    <a:pt x="858972" y="477187"/>
                  </a:cubicBezTo>
                  <a:cubicBezTo>
                    <a:pt x="786212" y="425035"/>
                    <a:pt x="858972" y="400901"/>
                    <a:pt x="905807" y="386684"/>
                  </a:cubicBezTo>
                  <a:cubicBezTo>
                    <a:pt x="910347" y="385310"/>
                    <a:pt x="916620" y="385728"/>
                    <a:pt x="915186" y="379575"/>
                  </a:cubicBezTo>
                  <a:cubicBezTo>
                    <a:pt x="878686" y="365417"/>
                    <a:pt x="774324" y="309144"/>
                    <a:pt x="771695" y="268104"/>
                  </a:cubicBezTo>
                  <a:cubicBezTo>
                    <a:pt x="767872" y="208426"/>
                    <a:pt x="888065" y="239310"/>
                    <a:pt x="919188" y="250839"/>
                  </a:cubicBezTo>
                  <a:cubicBezTo>
                    <a:pt x="895831" y="220254"/>
                    <a:pt x="821457" y="151077"/>
                    <a:pt x="827789" y="111172"/>
                  </a:cubicBezTo>
                  <a:cubicBezTo>
                    <a:pt x="828864" y="104242"/>
                    <a:pt x="835973" y="94684"/>
                    <a:pt x="842126" y="91877"/>
                  </a:cubicBezTo>
                  <a:cubicBezTo>
                    <a:pt x="880657" y="74493"/>
                    <a:pt x="950431" y="142833"/>
                    <a:pt x="956644" y="136262"/>
                  </a:cubicBezTo>
                  <a:cubicBezTo>
                    <a:pt x="897264" y="-28137"/>
                    <a:pt x="1061006" y="64517"/>
                    <a:pt x="1113755" y="125808"/>
                  </a:cubicBezTo>
                  <a:cubicBezTo>
                    <a:pt x="1111664" y="96954"/>
                    <a:pt x="1108677" y="42055"/>
                    <a:pt x="1152883" y="55078"/>
                  </a:cubicBezTo>
                  <a:cubicBezTo>
                    <a:pt x="1188248" y="65532"/>
                    <a:pt x="1261367" y="246479"/>
                    <a:pt x="1288668" y="281843"/>
                  </a:cubicBezTo>
                  <a:cubicBezTo>
                    <a:pt x="1305992" y="265117"/>
                    <a:pt x="1308441" y="240863"/>
                    <a:pt x="1338728" y="250421"/>
                  </a:cubicBezTo>
                  <a:cubicBezTo>
                    <a:pt x="1641361" y="433399"/>
                    <a:pt x="1962094" y="604548"/>
                    <a:pt x="2322314" y="632864"/>
                  </a:cubicBezTo>
                  <a:cubicBezTo>
                    <a:pt x="2245431" y="540987"/>
                    <a:pt x="2336711" y="421810"/>
                    <a:pt x="2444896" y="446242"/>
                  </a:cubicBezTo>
                  <a:cubicBezTo>
                    <a:pt x="2511265" y="136322"/>
                    <a:pt x="2948906" y="134350"/>
                    <a:pt x="3022025" y="442359"/>
                  </a:cubicBezTo>
                  <a:cubicBezTo>
                    <a:pt x="3130330" y="423781"/>
                    <a:pt x="3205421" y="542600"/>
                    <a:pt x="3127522" y="625636"/>
                  </a:cubicBezTo>
                  <a:cubicBezTo>
                    <a:pt x="3198192" y="622410"/>
                    <a:pt x="3272327" y="607296"/>
                    <a:pt x="3342579" y="591884"/>
                  </a:cubicBezTo>
                  <a:cubicBezTo>
                    <a:pt x="3587684" y="538060"/>
                    <a:pt x="3802979" y="445764"/>
                    <a:pt x="4029446" y="342298"/>
                  </a:cubicBezTo>
                  <a:cubicBezTo>
                    <a:pt x="4060092" y="328260"/>
                    <a:pt x="4193009" y="256515"/>
                    <a:pt x="4213678" y="259263"/>
                  </a:cubicBezTo>
                  <a:cubicBezTo>
                    <a:pt x="4224312" y="260696"/>
                    <a:pt x="4226880" y="270195"/>
                    <a:pt x="4235363" y="273540"/>
                  </a:cubicBezTo>
                  <a:cubicBezTo>
                    <a:pt x="4259378" y="220732"/>
                    <a:pt x="4365652" y="18877"/>
                    <a:pt x="4414577" y="2987"/>
                  </a:cubicBezTo>
                  <a:cubicBezTo>
                    <a:pt x="4497673" y="-23955"/>
                    <a:pt x="4447672" y="139368"/>
                    <a:pt x="4430169" y="172344"/>
                  </a:cubicBezTo>
                  <a:cubicBezTo>
                    <a:pt x="4484709" y="133096"/>
                    <a:pt x="4540565" y="84768"/>
                    <a:pt x="4600840" y="54481"/>
                  </a:cubicBezTo>
                  <a:cubicBezTo>
                    <a:pt x="4619060" y="45341"/>
                    <a:pt x="4656755" y="24731"/>
                    <a:pt x="4670017" y="51793"/>
                  </a:cubicBezTo>
                  <a:cubicBezTo>
                    <a:pt x="4690686" y="93788"/>
                    <a:pt x="4600362" y="176466"/>
                    <a:pt x="4578080" y="209501"/>
                  </a:cubicBezTo>
                  <a:cubicBezTo>
                    <a:pt x="4609442" y="198091"/>
                    <a:pt x="4755382" y="118639"/>
                    <a:pt x="4778202" y="154363"/>
                  </a:cubicBezTo>
                  <a:cubicBezTo>
                    <a:pt x="4808011" y="201018"/>
                    <a:pt x="4712789" y="268462"/>
                    <a:pt x="4678559" y="287578"/>
                  </a:cubicBezTo>
                  <a:cubicBezTo>
                    <a:pt x="4710638" y="290804"/>
                    <a:pt x="4840628" y="252333"/>
                    <a:pt x="4820795" y="319060"/>
                  </a:cubicBezTo>
                  <a:cubicBezTo>
                    <a:pt x="4812014" y="348571"/>
                    <a:pt x="4709683" y="386385"/>
                    <a:pt x="4679276" y="394808"/>
                  </a:cubicBezTo>
                  <a:lnTo>
                    <a:pt x="4768823" y="411953"/>
                  </a:lnTo>
                  <a:cubicBezTo>
                    <a:pt x="4806637" y="421750"/>
                    <a:pt x="4833938" y="451858"/>
                    <a:pt x="4803949" y="487163"/>
                  </a:cubicBezTo>
                  <a:cubicBezTo>
                    <a:pt x="4749050" y="551799"/>
                    <a:pt x="4532261" y="567331"/>
                    <a:pt x="4449225" y="572349"/>
                  </a:cubicBezTo>
                  <a:cubicBezTo>
                    <a:pt x="4427540" y="573663"/>
                    <a:pt x="4374911" y="568287"/>
                    <a:pt x="4359499" y="573723"/>
                  </a:cubicBezTo>
                  <a:cubicBezTo>
                    <a:pt x="4351912" y="576411"/>
                    <a:pt x="4350478" y="587403"/>
                    <a:pt x="4344564" y="592123"/>
                  </a:cubicBezTo>
                  <a:cubicBezTo>
                    <a:pt x="4314157" y="616197"/>
                    <a:pt x="4258601" y="638599"/>
                    <a:pt x="4221922" y="655624"/>
                  </a:cubicBezTo>
                  <a:cubicBezTo>
                    <a:pt x="3889002" y="810166"/>
                    <a:pt x="3536190" y="933704"/>
                    <a:pt x="3172863" y="994816"/>
                  </a:cubicBezTo>
                  <a:cubicBezTo>
                    <a:pt x="3167248" y="1108199"/>
                    <a:pt x="3162887" y="1221880"/>
                    <a:pt x="3155599" y="1335203"/>
                  </a:cubicBezTo>
                  <a:cubicBezTo>
                    <a:pt x="3136423" y="1632758"/>
                    <a:pt x="3091440" y="1964363"/>
                    <a:pt x="3113723" y="2259529"/>
                  </a:cubicBezTo>
                  <a:cubicBezTo>
                    <a:pt x="3119278" y="2333186"/>
                    <a:pt x="3145205" y="2433008"/>
                    <a:pt x="3143413" y="2501587"/>
                  </a:cubicBezTo>
                  <a:cubicBezTo>
                    <a:pt x="3140784" y="2601051"/>
                    <a:pt x="3052133" y="2574527"/>
                    <a:pt x="2991559" y="2543762"/>
                  </a:cubicBezTo>
                  <a:lnTo>
                    <a:pt x="2960316" y="2901234"/>
                  </a:lnTo>
                  <a:lnTo>
                    <a:pt x="4246713" y="2898128"/>
                  </a:lnTo>
                  <a:lnTo>
                    <a:pt x="4255555" y="2757743"/>
                  </a:lnTo>
                  <a:cubicBezTo>
                    <a:pt x="4256869" y="2714135"/>
                    <a:pt x="4245877" y="2589342"/>
                    <a:pt x="4259975" y="2558577"/>
                  </a:cubicBezTo>
                  <a:cubicBezTo>
                    <a:pt x="4276343" y="2522854"/>
                    <a:pt x="4324134" y="2532949"/>
                    <a:pt x="4350956" y="2550572"/>
                  </a:cubicBezTo>
                  <a:cubicBezTo>
                    <a:pt x="4365592" y="2560190"/>
                    <a:pt x="4374612" y="2577215"/>
                    <a:pt x="4392414" y="2582890"/>
                  </a:cubicBezTo>
                  <a:cubicBezTo>
                    <a:pt x="4402510" y="2536474"/>
                    <a:pt x="4372223" y="2541014"/>
                    <a:pt x="4350000" y="2513296"/>
                  </a:cubicBezTo>
                  <a:cubicBezTo>
                    <a:pt x="4287275" y="2435039"/>
                    <a:pt x="4322401" y="2347523"/>
                    <a:pt x="4324014" y="2261620"/>
                  </a:cubicBezTo>
                  <a:cubicBezTo>
                    <a:pt x="4324313" y="2245311"/>
                    <a:pt x="4306870" y="2199313"/>
                    <a:pt x="4331541" y="2193220"/>
                  </a:cubicBezTo>
                  <a:cubicBezTo>
                    <a:pt x="4342055" y="2190591"/>
                    <a:pt x="4361828" y="2208453"/>
                    <a:pt x="4368579" y="2216577"/>
                  </a:cubicBezTo>
                  <a:cubicBezTo>
                    <a:pt x="4396656" y="2250628"/>
                    <a:pt x="4468281" y="2378646"/>
                    <a:pt x="4475151" y="2420224"/>
                  </a:cubicBezTo>
                  <a:cubicBezTo>
                    <a:pt x="4481722" y="2459950"/>
                    <a:pt x="4479452" y="2499377"/>
                    <a:pt x="4451913" y="2530321"/>
                  </a:cubicBezTo>
                  <a:cubicBezTo>
                    <a:pt x="4440324" y="2543344"/>
                    <a:pt x="4418460" y="2545076"/>
                    <a:pt x="4426346" y="2570106"/>
                  </a:cubicBezTo>
                  <a:cubicBezTo>
                    <a:pt x="4431304" y="2585818"/>
                    <a:pt x="4457409" y="2565746"/>
                    <a:pt x="4471388" y="2563774"/>
                  </a:cubicBezTo>
                  <a:cubicBezTo>
                    <a:pt x="4499166" y="2559951"/>
                    <a:pt x="4535308" y="2569688"/>
                    <a:pt x="4535546" y="2603440"/>
                  </a:cubicBezTo>
                  <a:lnTo>
                    <a:pt x="4537338" y="2901115"/>
                  </a:lnTo>
                  <a:lnTo>
                    <a:pt x="4570672" y="2900876"/>
                  </a:lnTo>
                  <a:cubicBezTo>
                    <a:pt x="4567088" y="2893767"/>
                    <a:pt x="4565774" y="2887913"/>
                    <a:pt x="4565475" y="2879788"/>
                  </a:cubicBezTo>
                  <a:cubicBezTo>
                    <a:pt x="4563982" y="2831460"/>
                    <a:pt x="4560338" y="2763896"/>
                    <a:pt x="4564520" y="2717361"/>
                  </a:cubicBezTo>
                  <a:cubicBezTo>
                    <a:pt x="4569059" y="2666285"/>
                    <a:pt x="4602811" y="2662163"/>
                    <a:pt x="4640506" y="2688866"/>
                  </a:cubicBezTo>
                  <a:cubicBezTo>
                    <a:pt x="4651976" y="2696990"/>
                    <a:pt x="4655142" y="2707265"/>
                    <a:pt x="4664760" y="2714553"/>
                  </a:cubicBezTo>
                  <a:cubicBezTo>
                    <a:pt x="4665536" y="2693047"/>
                    <a:pt x="4648332" y="2681578"/>
                    <a:pt x="4640506" y="2660132"/>
                  </a:cubicBezTo>
                  <a:cubicBezTo>
                    <a:pt x="4617149" y="2596332"/>
                    <a:pt x="4633696" y="2537430"/>
                    <a:pt x="4677604" y="2488146"/>
                  </a:cubicBezTo>
                  <a:cubicBezTo>
                    <a:pt x="4687520" y="2477035"/>
                    <a:pt x="4770556" y="2398897"/>
                    <a:pt x="4777007" y="2396807"/>
                  </a:cubicBezTo>
                  <a:cubicBezTo>
                    <a:pt x="4791822" y="2392028"/>
                    <a:pt x="4800783" y="2394835"/>
                    <a:pt x="4803650" y="2411144"/>
                  </a:cubicBezTo>
                  <a:cubicBezTo>
                    <a:pt x="4798991" y="2508158"/>
                    <a:pt x="4807892" y="2649319"/>
                    <a:pt x="4698810" y="2691375"/>
                  </a:cubicBezTo>
                  <a:lnTo>
                    <a:pt x="4698273" y="2719213"/>
                  </a:lnTo>
                  <a:cubicBezTo>
                    <a:pt x="4718643" y="2699260"/>
                    <a:pt x="4763746" y="2672019"/>
                    <a:pt x="4780353" y="2710371"/>
                  </a:cubicBezTo>
                  <a:cubicBezTo>
                    <a:pt x="4784534" y="2719989"/>
                    <a:pt x="4788417" y="2764076"/>
                    <a:pt x="4789313" y="2777995"/>
                  </a:cubicBezTo>
                  <a:cubicBezTo>
                    <a:pt x="4791822" y="2818258"/>
                    <a:pt x="4787760" y="2859418"/>
                    <a:pt x="4789851" y="2899681"/>
                  </a:cubicBezTo>
                  <a:lnTo>
                    <a:pt x="5354674" y="2900756"/>
                  </a:lnTo>
                  <a:cubicBezTo>
                    <a:pt x="5390457" y="2905237"/>
                    <a:pt x="5378867" y="2942752"/>
                    <a:pt x="5345354" y="2939347"/>
                  </a:cubicBezTo>
                  <a:lnTo>
                    <a:pt x="4793017" y="2937435"/>
                  </a:lnTo>
                  <a:cubicBezTo>
                    <a:pt x="4790926" y="2938033"/>
                    <a:pt x="4785371" y="2953146"/>
                    <a:pt x="4785371" y="2954461"/>
                  </a:cubicBezTo>
                  <a:lnTo>
                    <a:pt x="4786446" y="3128298"/>
                  </a:lnTo>
                  <a:cubicBezTo>
                    <a:pt x="4815061" y="3126685"/>
                    <a:pt x="4866435" y="3123220"/>
                    <a:pt x="4839135" y="3163783"/>
                  </a:cubicBezTo>
                  <a:lnTo>
                    <a:pt x="4504005" y="3163543"/>
                  </a:lnTo>
                  <a:cubicBezTo>
                    <a:pt x="4471627" y="3107509"/>
                    <a:pt x="4548390" y="3143233"/>
                    <a:pt x="4572046" y="3122444"/>
                  </a:cubicBezTo>
                  <a:lnTo>
                    <a:pt x="4570911" y="2939048"/>
                  </a:lnTo>
                  <a:lnTo>
                    <a:pt x="4532799" y="2939227"/>
                  </a:lnTo>
                  <a:lnTo>
                    <a:pt x="4533097" y="2991677"/>
                  </a:lnTo>
                  <a:cubicBezTo>
                    <a:pt x="4564161" y="2982239"/>
                    <a:pt x="4579334" y="3022442"/>
                    <a:pt x="4549107" y="3028536"/>
                  </a:cubicBezTo>
                  <a:lnTo>
                    <a:pt x="4184167" y="3030925"/>
                  </a:lnTo>
                  <a:lnTo>
                    <a:pt x="4168576" y="3017544"/>
                  </a:lnTo>
                  <a:cubicBezTo>
                    <a:pt x="4159615" y="2976862"/>
                    <a:pt x="4235483" y="3000578"/>
                    <a:pt x="4242532" y="2993469"/>
                  </a:cubicBezTo>
                  <a:lnTo>
                    <a:pt x="4242173" y="2936241"/>
                  </a:lnTo>
                  <a:lnTo>
                    <a:pt x="2955776" y="2939347"/>
                  </a:lnTo>
                  <a:cubicBezTo>
                    <a:pt x="2953565" y="3090364"/>
                    <a:pt x="2937794" y="3241382"/>
                    <a:pt x="2958583" y="3391862"/>
                  </a:cubicBezTo>
                  <a:lnTo>
                    <a:pt x="3318265" y="3389652"/>
                  </a:lnTo>
                  <a:close/>
                  <a:moveTo>
                    <a:pt x="4624795" y="85485"/>
                  </a:moveTo>
                  <a:lnTo>
                    <a:pt x="4394386" y="244149"/>
                  </a:lnTo>
                  <a:cubicBezTo>
                    <a:pt x="4377002" y="246718"/>
                    <a:pt x="4366010" y="235726"/>
                    <a:pt x="4368519" y="218641"/>
                  </a:cubicBezTo>
                  <a:cubicBezTo>
                    <a:pt x="4387277" y="161233"/>
                    <a:pt x="4425330" y="105975"/>
                    <a:pt x="4424434" y="43847"/>
                  </a:cubicBezTo>
                  <a:cubicBezTo>
                    <a:pt x="4350060" y="119356"/>
                    <a:pt x="4302031" y="221807"/>
                    <a:pt x="4250178" y="313863"/>
                  </a:cubicBezTo>
                  <a:lnTo>
                    <a:pt x="4346356" y="532623"/>
                  </a:lnTo>
                  <a:cubicBezTo>
                    <a:pt x="4362067" y="541943"/>
                    <a:pt x="4545762" y="527844"/>
                    <a:pt x="4577423" y="523902"/>
                  </a:cubicBezTo>
                  <a:cubicBezTo>
                    <a:pt x="4643792" y="515718"/>
                    <a:pt x="4727544" y="502157"/>
                    <a:pt x="4779457" y="458429"/>
                  </a:cubicBezTo>
                  <a:cubicBezTo>
                    <a:pt x="4779457" y="444570"/>
                    <a:pt x="4668523" y="433578"/>
                    <a:pt x="4653350" y="432801"/>
                  </a:cubicBezTo>
                  <a:cubicBezTo>
                    <a:pt x="4630052" y="431666"/>
                    <a:pt x="4545822" y="438835"/>
                    <a:pt x="4533635" y="429396"/>
                  </a:cubicBezTo>
                  <a:cubicBezTo>
                    <a:pt x="4529632" y="426350"/>
                    <a:pt x="4527362" y="421810"/>
                    <a:pt x="4526646" y="416851"/>
                  </a:cubicBezTo>
                  <a:cubicBezTo>
                    <a:pt x="4525988" y="410758"/>
                    <a:pt x="4526944" y="406995"/>
                    <a:pt x="4531424" y="402634"/>
                  </a:cubicBezTo>
                  <a:cubicBezTo>
                    <a:pt x="4540624" y="393673"/>
                    <a:pt x="4644090" y="369479"/>
                    <a:pt x="4667209" y="361594"/>
                  </a:cubicBezTo>
                  <a:cubicBezTo>
                    <a:pt x="4689910" y="353887"/>
                    <a:pt x="4717269" y="343135"/>
                    <a:pt x="4739134" y="333218"/>
                  </a:cubicBezTo>
                  <a:cubicBezTo>
                    <a:pt x="4746242" y="329992"/>
                    <a:pt x="4761894" y="325154"/>
                    <a:pt x="4764403" y="317985"/>
                  </a:cubicBezTo>
                  <a:cubicBezTo>
                    <a:pt x="4742957" y="315715"/>
                    <a:pt x="4723064" y="321211"/>
                    <a:pt x="4702514" y="325392"/>
                  </a:cubicBezTo>
                  <a:cubicBezTo>
                    <a:pt x="4657352" y="334652"/>
                    <a:pt x="4575691" y="369121"/>
                    <a:pt x="4536562" y="369300"/>
                  </a:cubicBezTo>
                  <a:cubicBezTo>
                    <a:pt x="4526586" y="369300"/>
                    <a:pt x="4512010" y="361056"/>
                    <a:pt x="4512010" y="350423"/>
                  </a:cubicBezTo>
                  <a:cubicBezTo>
                    <a:pt x="4512010" y="331366"/>
                    <a:pt x="4601079" y="292835"/>
                    <a:pt x="4619777" y="281485"/>
                  </a:cubicBezTo>
                  <a:cubicBezTo>
                    <a:pt x="4662669" y="255499"/>
                    <a:pt x="4712251" y="226765"/>
                    <a:pt x="4739850" y="184710"/>
                  </a:cubicBezTo>
                  <a:cubicBezTo>
                    <a:pt x="4735131" y="180946"/>
                    <a:pt x="4641223" y="221090"/>
                    <a:pt x="4627304" y="227362"/>
                  </a:cubicBezTo>
                  <a:cubicBezTo>
                    <a:pt x="4599526" y="239967"/>
                    <a:pt x="4487756" y="305201"/>
                    <a:pt x="4467624" y="299944"/>
                  </a:cubicBezTo>
                  <a:cubicBezTo>
                    <a:pt x="4453287" y="294030"/>
                    <a:pt x="4449882" y="277244"/>
                    <a:pt x="4459022" y="264699"/>
                  </a:cubicBezTo>
                  <a:cubicBezTo>
                    <a:pt x="4506992" y="220672"/>
                    <a:pt x="4557888" y="179154"/>
                    <a:pt x="4598451" y="127899"/>
                  </a:cubicBezTo>
                  <a:cubicBezTo>
                    <a:pt x="4602991" y="122164"/>
                    <a:pt x="4628678" y="89427"/>
                    <a:pt x="4624855" y="85365"/>
                  </a:cubicBezTo>
                  <a:close/>
                  <a:moveTo>
                    <a:pt x="1151868" y="111471"/>
                  </a:moveTo>
                  <a:cubicBezTo>
                    <a:pt x="1143982" y="130647"/>
                    <a:pt x="1209873" y="251974"/>
                    <a:pt x="1160709" y="239430"/>
                  </a:cubicBezTo>
                  <a:cubicBezTo>
                    <a:pt x="1148104" y="236204"/>
                    <a:pt x="1114233" y="182260"/>
                    <a:pt x="1102225" y="168819"/>
                  </a:cubicBezTo>
                  <a:cubicBezTo>
                    <a:pt x="1068832" y="131543"/>
                    <a:pt x="1027792" y="96058"/>
                    <a:pt x="980181" y="79093"/>
                  </a:cubicBezTo>
                  <a:cubicBezTo>
                    <a:pt x="964888" y="99941"/>
                    <a:pt x="1080541" y="243551"/>
                    <a:pt x="1101568" y="265356"/>
                  </a:cubicBezTo>
                  <a:lnTo>
                    <a:pt x="1104555" y="284472"/>
                  </a:lnTo>
                  <a:cubicBezTo>
                    <a:pt x="1092906" y="327065"/>
                    <a:pt x="1027971" y="245284"/>
                    <a:pt x="1014470" y="233635"/>
                  </a:cubicBezTo>
                  <a:cubicBezTo>
                    <a:pt x="999775" y="220911"/>
                    <a:pt x="880896" y="123837"/>
                    <a:pt x="870860" y="132200"/>
                  </a:cubicBezTo>
                  <a:cubicBezTo>
                    <a:pt x="917038" y="204901"/>
                    <a:pt x="985020" y="257709"/>
                    <a:pt x="1048461" y="314162"/>
                  </a:cubicBezTo>
                  <a:cubicBezTo>
                    <a:pt x="1065248" y="376827"/>
                    <a:pt x="1009930" y="330769"/>
                    <a:pt x="986393" y="319478"/>
                  </a:cubicBezTo>
                  <a:cubicBezTo>
                    <a:pt x="934362" y="294508"/>
                    <a:pt x="872891" y="267984"/>
                    <a:pt x="814527" y="272943"/>
                  </a:cubicBezTo>
                  <a:cubicBezTo>
                    <a:pt x="853835" y="308785"/>
                    <a:pt x="904433" y="336982"/>
                    <a:pt x="953358" y="357711"/>
                  </a:cubicBezTo>
                  <a:cubicBezTo>
                    <a:pt x="978389" y="368284"/>
                    <a:pt x="1027374" y="378858"/>
                    <a:pt x="1045355" y="389193"/>
                  </a:cubicBezTo>
                  <a:cubicBezTo>
                    <a:pt x="1051747" y="392837"/>
                    <a:pt x="1055630" y="397496"/>
                    <a:pt x="1056645" y="404904"/>
                  </a:cubicBezTo>
                  <a:cubicBezTo>
                    <a:pt x="1056645" y="438715"/>
                    <a:pt x="982929" y="416612"/>
                    <a:pt x="960646" y="417031"/>
                  </a:cubicBezTo>
                  <a:cubicBezTo>
                    <a:pt x="950611" y="417210"/>
                    <a:pt x="875639" y="428918"/>
                    <a:pt x="872652" y="432204"/>
                  </a:cubicBezTo>
                  <a:cubicBezTo>
                    <a:pt x="871039" y="439850"/>
                    <a:pt x="875102" y="442001"/>
                    <a:pt x="879881" y="446422"/>
                  </a:cubicBezTo>
                  <a:cubicBezTo>
                    <a:pt x="909332" y="473662"/>
                    <a:pt x="1078689" y="500305"/>
                    <a:pt x="1123014" y="502277"/>
                  </a:cubicBezTo>
                  <a:cubicBezTo>
                    <a:pt x="1135022" y="502814"/>
                    <a:pt x="1152286" y="504666"/>
                    <a:pt x="1161306" y="497079"/>
                  </a:cubicBezTo>
                  <a:lnTo>
                    <a:pt x="1267282" y="317806"/>
                  </a:lnTo>
                  <a:lnTo>
                    <a:pt x="1151868" y="111351"/>
                  </a:lnTo>
                  <a:close/>
                  <a:moveTo>
                    <a:pt x="2352541" y="923429"/>
                  </a:moveTo>
                  <a:cubicBezTo>
                    <a:pt x="2280617" y="988066"/>
                    <a:pt x="2179182" y="950013"/>
                    <a:pt x="2213770" y="845471"/>
                  </a:cubicBezTo>
                  <a:cubicBezTo>
                    <a:pt x="2235754" y="779043"/>
                    <a:pt x="2290295" y="737764"/>
                    <a:pt x="2322493" y="682924"/>
                  </a:cubicBezTo>
                  <a:cubicBezTo>
                    <a:pt x="2325122" y="678504"/>
                    <a:pt x="2330558" y="679639"/>
                    <a:pt x="2322553" y="673426"/>
                  </a:cubicBezTo>
                  <a:cubicBezTo>
                    <a:pt x="2133423" y="652219"/>
                    <a:pt x="1949489" y="602517"/>
                    <a:pt x="1775234" y="527665"/>
                  </a:cubicBezTo>
                  <a:cubicBezTo>
                    <a:pt x="1620154" y="461057"/>
                    <a:pt x="1476783" y="372227"/>
                    <a:pt x="1331440" y="287519"/>
                  </a:cubicBezTo>
                  <a:lnTo>
                    <a:pt x="1173911" y="553771"/>
                  </a:lnTo>
                  <a:cubicBezTo>
                    <a:pt x="1468419" y="752638"/>
                    <a:pt x="1794887" y="918770"/>
                    <a:pt x="2152539" y="962498"/>
                  </a:cubicBezTo>
                  <a:cubicBezTo>
                    <a:pt x="2144355" y="931136"/>
                    <a:pt x="2182587" y="894397"/>
                    <a:pt x="2193400" y="933645"/>
                  </a:cubicBezTo>
                  <a:cubicBezTo>
                    <a:pt x="2196028" y="943143"/>
                    <a:pt x="2179122" y="1053658"/>
                    <a:pt x="2175777" y="1073073"/>
                  </a:cubicBezTo>
                  <a:cubicBezTo>
                    <a:pt x="2152957" y="1206468"/>
                    <a:pt x="2115621" y="1338548"/>
                    <a:pt x="2069861" y="1465551"/>
                  </a:cubicBezTo>
                  <a:lnTo>
                    <a:pt x="2260903" y="1521705"/>
                  </a:lnTo>
                  <a:cubicBezTo>
                    <a:pt x="2292087" y="1533055"/>
                    <a:pt x="2282528" y="1574991"/>
                    <a:pt x="2279840" y="1601933"/>
                  </a:cubicBezTo>
                  <a:cubicBezTo>
                    <a:pt x="2273747" y="1663045"/>
                    <a:pt x="2250389" y="1766870"/>
                    <a:pt x="2214248" y="1816452"/>
                  </a:cubicBezTo>
                  <a:cubicBezTo>
                    <a:pt x="2136230" y="1923562"/>
                    <a:pt x="2006838" y="1877564"/>
                    <a:pt x="1905582" y="1835807"/>
                  </a:cubicBezTo>
                  <a:cubicBezTo>
                    <a:pt x="1895785" y="1860778"/>
                    <a:pt x="1881746" y="1887182"/>
                    <a:pt x="1868664" y="1910659"/>
                  </a:cubicBezTo>
                  <a:cubicBezTo>
                    <a:pt x="1842618" y="1957494"/>
                    <a:pt x="1763166" y="2075595"/>
                    <a:pt x="1752175" y="2117651"/>
                  </a:cubicBezTo>
                  <a:cubicBezTo>
                    <a:pt x="1742199" y="2155824"/>
                    <a:pt x="1796441" y="2166457"/>
                    <a:pt x="1826310" y="2172371"/>
                  </a:cubicBezTo>
                  <a:cubicBezTo>
                    <a:pt x="2052119" y="2216697"/>
                    <a:pt x="2377691" y="2080016"/>
                    <a:pt x="2492567" y="1878341"/>
                  </a:cubicBezTo>
                  <a:cubicBezTo>
                    <a:pt x="2548900" y="1779474"/>
                    <a:pt x="2582473" y="1655578"/>
                    <a:pt x="2599200" y="1543629"/>
                  </a:cubicBezTo>
                  <a:cubicBezTo>
                    <a:pt x="2496689" y="1394224"/>
                    <a:pt x="2286591" y="1199419"/>
                    <a:pt x="2410129" y="1006346"/>
                  </a:cubicBezTo>
                  <a:cubicBezTo>
                    <a:pt x="2380439" y="986513"/>
                    <a:pt x="2355528" y="961124"/>
                    <a:pt x="2352482" y="923370"/>
                  </a:cubicBezTo>
                  <a:close/>
                  <a:moveTo>
                    <a:pt x="2987377" y="463088"/>
                  </a:moveTo>
                  <a:cubicBezTo>
                    <a:pt x="2932657" y="454307"/>
                    <a:pt x="2883612" y="448035"/>
                    <a:pt x="2835822" y="417508"/>
                  </a:cubicBezTo>
                  <a:cubicBezTo>
                    <a:pt x="2789764" y="388117"/>
                    <a:pt x="2762165" y="343911"/>
                    <a:pt x="2729966" y="301856"/>
                  </a:cubicBezTo>
                  <a:cubicBezTo>
                    <a:pt x="2709536" y="359204"/>
                    <a:pt x="2659356" y="409683"/>
                    <a:pt x="2602127" y="431487"/>
                  </a:cubicBezTo>
                  <a:lnTo>
                    <a:pt x="2607204" y="493077"/>
                  </a:lnTo>
                  <a:cubicBezTo>
                    <a:pt x="2622079" y="509744"/>
                    <a:pt x="2635162" y="409265"/>
                    <a:pt x="2663717" y="447975"/>
                  </a:cubicBezTo>
                  <a:cubicBezTo>
                    <a:pt x="2681100" y="471512"/>
                    <a:pt x="2637372" y="535969"/>
                    <a:pt x="2606189" y="530473"/>
                  </a:cubicBezTo>
                  <a:cubicBezTo>
                    <a:pt x="2569331" y="524021"/>
                    <a:pt x="2572019" y="473782"/>
                    <a:pt x="2573512" y="445705"/>
                  </a:cubicBezTo>
                  <a:cubicBezTo>
                    <a:pt x="2542030" y="456756"/>
                    <a:pt x="2511385" y="456577"/>
                    <a:pt x="2478290" y="455741"/>
                  </a:cubicBezTo>
                  <a:cubicBezTo>
                    <a:pt x="2445195" y="653115"/>
                    <a:pt x="2624110" y="814527"/>
                    <a:pt x="2818199" y="751205"/>
                  </a:cubicBezTo>
                  <a:cubicBezTo>
                    <a:pt x="2935405" y="712972"/>
                    <a:pt x="3010973" y="583759"/>
                    <a:pt x="2987377" y="463029"/>
                  </a:cubicBezTo>
                  <a:close/>
                  <a:moveTo>
                    <a:pt x="3253211" y="941769"/>
                  </a:moveTo>
                  <a:cubicBezTo>
                    <a:pt x="3619763" y="871099"/>
                    <a:pt x="3971082" y="736748"/>
                    <a:pt x="4303644" y="570796"/>
                  </a:cubicBezTo>
                  <a:cubicBezTo>
                    <a:pt x="4313560" y="564822"/>
                    <a:pt x="4315830" y="555145"/>
                    <a:pt x="4311111" y="544631"/>
                  </a:cubicBezTo>
                  <a:lnTo>
                    <a:pt x="4204479" y="307113"/>
                  </a:lnTo>
                  <a:lnTo>
                    <a:pt x="4192531" y="304424"/>
                  </a:lnTo>
                  <a:cubicBezTo>
                    <a:pt x="3840734" y="478142"/>
                    <a:pt x="3477049" y="637942"/>
                    <a:pt x="3080031" y="671335"/>
                  </a:cubicBezTo>
                  <a:cubicBezTo>
                    <a:pt x="3144846" y="753594"/>
                    <a:pt x="3243354" y="830776"/>
                    <a:pt x="3253211" y="941769"/>
                  </a:cubicBezTo>
                  <a:close/>
                  <a:moveTo>
                    <a:pt x="2435040" y="485371"/>
                  </a:moveTo>
                  <a:cubicBezTo>
                    <a:pt x="2372135" y="461476"/>
                    <a:pt x="2300450" y="541584"/>
                    <a:pt x="2343820" y="599291"/>
                  </a:cubicBezTo>
                  <a:cubicBezTo>
                    <a:pt x="2370642" y="634955"/>
                    <a:pt x="2420583" y="626352"/>
                    <a:pt x="2455470" y="608252"/>
                  </a:cubicBezTo>
                  <a:cubicBezTo>
                    <a:pt x="2442089" y="568825"/>
                    <a:pt x="2435219" y="527307"/>
                    <a:pt x="2435040" y="485430"/>
                  </a:cubicBezTo>
                  <a:close/>
                  <a:moveTo>
                    <a:pt x="3008226" y="619244"/>
                  </a:moveTo>
                  <a:cubicBezTo>
                    <a:pt x="3140545" y="659149"/>
                    <a:pt x="3170414" y="465418"/>
                    <a:pt x="3026446" y="481070"/>
                  </a:cubicBezTo>
                  <a:cubicBezTo>
                    <a:pt x="3036541" y="525933"/>
                    <a:pt x="3021129" y="575695"/>
                    <a:pt x="3008226" y="619244"/>
                  </a:cubicBezTo>
                  <a:close/>
                  <a:moveTo>
                    <a:pt x="2799680" y="796904"/>
                  </a:moveTo>
                  <a:cubicBezTo>
                    <a:pt x="2743885" y="804790"/>
                    <a:pt x="2685222" y="806881"/>
                    <a:pt x="2632892" y="783583"/>
                  </a:cubicBezTo>
                  <a:cubicBezTo>
                    <a:pt x="2652008" y="836869"/>
                    <a:pt x="2696274" y="922115"/>
                    <a:pt x="2668316" y="977193"/>
                  </a:cubicBezTo>
                  <a:lnTo>
                    <a:pt x="2638985" y="1007361"/>
                  </a:lnTo>
                  <a:lnTo>
                    <a:pt x="2734267" y="1011543"/>
                  </a:lnTo>
                  <a:cubicBezTo>
                    <a:pt x="2720468" y="981017"/>
                    <a:pt x="2725964" y="960228"/>
                    <a:pt x="2735163" y="929582"/>
                  </a:cubicBezTo>
                  <a:cubicBezTo>
                    <a:pt x="2748604" y="884600"/>
                    <a:pt x="2778414" y="838661"/>
                    <a:pt x="2799680" y="796904"/>
                  </a:cubicBezTo>
                  <a:close/>
                  <a:moveTo>
                    <a:pt x="2598901" y="1479172"/>
                  </a:moveTo>
                  <a:cubicBezTo>
                    <a:pt x="2600514" y="1303243"/>
                    <a:pt x="2566045" y="1129585"/>
                    <a:pt x="2521958" y="960467"/>
                  </a:cubicBezTo>
                  <a:cubicBezTo>
                    <a:pt x="2281991" y="1090696"/>
                    <a:pt x="2484503" y="1338369"/>
                    <a:pt x="2598901" y="1479172"/>
                  </a:cubicBezTo>
                  <a:close/>
                  <a:moveTo>
                    <a:pt x="3073877" y="2004985"/>
                  </a:moveTo>
                  <a:lnTo>
                    <a:pt x="2985764" y="2005523"/>
                  </a:lnTo>
                  <a:cubicBezTo>
                    <a:pt x="2971606" y="2005583"/>
                    <a:pt x="2924951" y="1988498"/>
                    <a:pt x="2912047" y="1979477"/>
                  </a:cubicBezTo>
                  <a:cubicBezTo>
                    <a:pt x="2836658" y="1926370"/>
                    <a:pt x="2844245" y="1732640"/>
                    <a:pt x="2869454" y="1653965"/>
                  </a:cubicBezTo>
                  <a:cubicBezTo>
                    <a:pt x="2890960" y="1586819"/>
                    <a:pt x="2924831" y="1598887"/>
                    <a:pt x="2988213" y="1600440"/>
                  </a:cubicBezTo>
                  <a:cubicBezTo>
                    <a:pt x="3023638" y="1601336"/>
                    <a:pt x="3064140" y="1608026"/>
                    <a:pt x="3100043" y="1609520"/>
                  </a:cubicBezTo>
                  <a:lnTo>
                    <a:pt x="3138036" y="969607"/>
                  </a:lnTo>
                  <a:lnTo>
                    <a:pt x="3122325" y="956703"/>
                  </a:lnTo>
                  <a:lnTo>
                    <a:pt x="3098430" y="1004315"/>
                  </a:lnTo>
                  <a:cubicBezTo>
                    <a:pt x="3071846" y="1040874"/>
                    <a:pt x="3035406" y="1051926"/>
                    <a:pt x="2991798" y="1043383"/>
                  </a:cubicBezTo>
                  <a:cubicBezTo>
                    <a:pt x="3043411" y="1274569"/>
                    <a:pt x="2816825" y="1424631"/>
                    <a:pt x="2649678" y="1531622"/>
                  </a:cubicBezTo>
                  <a:cubicBezTo>
                    <a:pt x="2610311" y="1667944"/>
                    <a:pt x="2584026" y="1811733"/>
                    <a:pt x="2502723" y="1930731"/>
                  </a:cubicBezTo>
                  <a:cubicBezTo>
                    <a:pt x="2560131" y="2044173"/>
                    <a:pt x="2626321" y="2154629"/>
                    <a:pt x="2710850" y="2250210"/>
                  </a:cubicBezTo>
                  <a:cubicBezTo>
                    <a:pt x="2773216" y="2320700"/>
                    <a:pt x="2981642" y="2524108"/>
                    <a:pt x="3070413" y="2533368"/>
                  </a:cubicBezTo>
                  <a:cubicBezTo>
                    <a:pt x="3096160" y="2536056"/>
                    <a:pt x="3105240" y="2529783"/>
                    <a:pt x="3105718" y="2502364"/>
                  </a:cubicBezTo>
                  <a:cubicBezTo>
                    <a:pt x="3106913" y="2431873"/>
                    <a:pt x="3080927" y="2330916"/>
                    <a:pt x="3075491" y="2254989"/>
                  </a:cubicBezTo>
                  <a:cubicBezTo>
                    <a:pt x="3072922" y="2219206"/>
                    <a:pt x="3070174" y="2171475"/>
                    <a:pt x="3069696" y="2136230"/>
                  </a:cubicBezTo>
                  <a:cubicBezTo>
                    <a:pt x="3069158" y="2092203"/>
                    <a:pt x="3076267" y="2049012"/>
                    <a:pt x="3073877" y="2004985"/>
                  </a:cubicBezTo>
                  <a:close/>
                  <a:moveTo>
                    <a:pt x="2665688" y="1478813"/>
                  </a:moveTo>
                  <a:cubicBezTo>
                    <a:pt x="2826861" y="1376661"/>
                    <a:pt x="3074057" y="1177913"/>
                    <a:pt x="2907746" y="972414"/>
                  </a:cubicBezTo>
                  <a:cubicBezTo>
                    <a:pt x="2891258" y="988185"/>
                    <a:pt x="2863361" y="1003239"/>
                    <a:pt x="2848486" y="1017875"/>
                  </a:cubicBezTo>
                  <a:cubicBezTo>
                    <a:pt x="2817960" y="1047804"/>
                    <a:pt x="2737194" y="1258261"/>
                    <a:pt x="2718257" y="1310591"/>
                  </a:cubicBezTo>
                  <a:cubicBezTo>
                    <a:pt x="2698305" y="1365610"/>
                    <a:pt x="2681160" y="1422361"/>
                    <a:pt x="2665748" y="1478813"/>
                  </a:cubicBezTo>
                  <a:close/>
                  <a:moveTo>
                    <a:pt x="2791556" y="1035080"/>
                  </a:moveTo>
                  <a:cubicBezTo>
                    <a:pt x="2717899" y="1058019"/>
                    <a:pt x="2646990" y="1055390"/>
                    <a:pt x="2577156" y="1022116"/>
                  </a:cubicBezTo>
                  <a:lnTo>
                    <a:pt x="2594241" y="1088665"/>
                  </a:lnTo>
                  <a:cubicBezTo>
                    <a:pt x="2612700" y="1107661"/>
                    <a:pt x="2735223" y="1113814"/>
                    <a:pt x="2757565" y="1103241"/>
                  </a:cubicBezTo>
                  <a:cubicBezTo>
                    <a:pt x="2773216" y="1095833"/>
                    <a:pt x="2785582" y="1051985"/>
                    <a:pt x="2791616" y="1035139"/>
                  </a:cubicBezTo>
                  <a:close/>
                  <a:moveTo>
                    <a:pt x="2744602" y="1144938"/>
                  </a:moveTo>
                  <a:cubicBezTo>
                    <a:pt x="2695856" y="1148104"/>
                    <a:pt x="2648842" y="1142847"/>
                    <a:pt x="2601589" y="1131497"/>
                  </a:cubicBezTo>
                  <a:lnTo>
                    <a:pt x="2612581" y="1192190"/>
                  </a:lnTo>
                  <a:cubicBezTo>
                    <a:pt x="2618495" y="1199120"/>
                    <a:pt x="2712761" y="1211366"/>
                    <a:pt x="2720468" y="1206289"/>
                  </a:cubicBezTo>
                  <a:lnTo>
                    <a:pt x="2744542" y="1144938"/>
                  </a:lnTo>
                  <a:close/>
                  <a:moveTo>
                    <a:pt x="2616524" y="1231438"/>
                  </a:moveTo>
                  <a:lnTo>
                    <a:pt x="2628591" y="1303064"/>
                  </a:lnTo>
                  <a:lnTo>
                    <a:pt x="2679189" y="1309994"/>
                  </a:lnTo>
                  <a:cubicBezTo>
                    <a:pt x="2682295" y="1298643"/>
                    <a:pt x="2705414" y="1251988"/>
                    <a:pt x="2700276" y="1245059"/>
                  </a:cubicBezTo>
                  <a:lnTo>
                    <a:pt x="2616524" y="1231498"/>
                  </a:lnTo>
                  <a:close/>
                  <a:moveTo>
                    <a:pt x="2641494" y="1431262"/>
                  </a:moveTo>
                  <a:lnTo>
                    <a:pt x="2662820" y="1345179"/>
                  </a:lnTo>
                  <a:lnTo>
                    <a:pt x="2631458" y="1340818"/>
                  </a:lnTo>
                  <a:lnTo>
                    <a:pt x="2631697" y="1371763"/>
                  </a:lnTo>
                  <a:lnTo>
                    <a:pt x="2641494" y="1431262"/>
                  </a:lnTo>
                  <a:close/>
                  <a:moveTo>
                    <a:pt x="755387" y="2304930"/>
                  </a:moveTo>
                  <a:cubicBezTo>
                    <a:pt x="789915" y="2066934"/>
                    <a:pt x="819008" y="1813824"/>
                    <a:pt x="773308" y="1575171"/>
                  </a:cubicBezTo>
                  <a:cubicBezTo>
                    <a:pt x="767454" y="1544585"/>
                    <a:pt x="760644" y="1512625"/>
                    <a:pt x="750488" y="1483234"/>
                  </a:cubicBezTo>
                  <a:cubicBezTo>
                    <a:pt x="719962" y="1394762"/>
                    <a:pt x="659985" y="1328333"/>
                    <a:pt x="629638" y="1463461"/>
                  </a:cubicBezTo>
                  <a:cubicBezTo>
                    <a:pt x="583341" y="1669318"/>
                    <a:pt x="668826" y="1958808"/>
                    <a:pt x="719843" y="2161260"/>
                  </a:cubicBezTo>
                  <a:cubicBezTo>
                    <a:pt x="730596" y="2203973"/>
                    <a:pt x="737167" y="2248179"/>
                    <a:pt x="748338" y="2290652"/>
                  </a:cubicBezTo>
                  <a:cubicBezTo>
                    <a:pt x="749771" y="2296088"/>
                    <a:pt x="748158" y="2306124"/>
                    <a:pt x="755446" y="2304930"/>
                  </a:cubicBezTo>
                  <a:close/>
                  <a:moveTo>
                    <a:pt x="2056241" y="1501693"/>
                  </a:moveTo>
                  <a:lnTo>
                    <a:pt x="1924877" y="1800144"/>
                  </a:lnTo>
                  <a:cubicBezTo>
                    <a:pt x="1978582" y="1833776"/>
                    <a:pt x="2081271" y="1861256"/>
                    <a:pt x="2140113" y="1833179"/>
                  </a:cubicBezTo>
                  <a:cubicBezTo>
                    <a:pt x="2223507" y="1793334"/>
                    <a:pt x="2233902" y="1641002"/>
                    <a:pt x="2246626" y="1560475"/>
                  </a:cubicBezTo>
                  <a:lnTo>
                    <a:pt x="2056241" y="1501693"/>
                  </a:lnTo>
                  <a:close/>
                  <a:moveTo>
                    <a:pt x="3095503" y="1642854"/>
                  </a:moveTo>
                  <a:lnTo>
                    <a:pt x="2913959" y="1642137"/>
                  </a:lnTo>
                  <a:cubicBezTo>
                    <a:pt x="2885404" y="1707430"/>
                    <a:pt x="2874114" y="1891125"/>
                    <a:pt x="2925668" y="1941723"/>
                  </a:cubicBezTo>
                  <a:cubicBezTo>
                    <a:pt x="2944425" y="1960122"/>
                    <a:pt x="2970292" y="1963228"/>
                    <a:pt x="2995143" y="1967291"/>
                  </a:cubicBezTo>
                  <a:cubicBezTo>
                    <a:pt x="3011571" y="1961436"/>
                    <a:pt x="3063185" y="1978043"/>
                    <a:pt x="3071428" y="1966932"/>
                  </a:cubicBezTo>
                  <a:lnTo>
                    <a:pt x="3095562" y="1642794"/>
                  </a:lnTo>
                  <a:close/>
                  <a:moveTo>
                    <a:pt x="780596" y="2519150"/>
                  </a:moveTo>
                  <a:cubicBezTo>
                    <a:pt x="921996" y="2370940"/>
                    <a:pt x="1156826" y="2255048"/>
                    <a:pt x="1250316" y="2067053"/>
                  </a:cubicBezTo>
                  <a:cubicBezTo>
                    <a:pt x="1340520" y="1885689"/>
                    <a:pt x="1208679" y="1869798"/>
                    <a:pt x="1089382" y="1969620"/>
                  </a:cubicBezTo>
                  <a:cubicBezTo>
                    <a:pt x="931076" y="2102119"/>
                    <a:pt x="850251" y="2330856"/>
                    <a:pt x="780596" y="2519150"/>
                  </a:cubicBezTo>
                  <a:close/>
                  <a:moveTo>
                    <a:pt x="713630" y="2490954"/>
                  </a:moveTo>
                  <a:cubicBezTo>
                    <a:pt x="690511" y="2425660"/>
                    <a:pt x="648754" y="2359530"/>
                    <a:pt x="608790" y="2302421"/>
                  </a:cubicBezTo>
                  <a:cubicBezTo>
                    <a:pt x="540987" y="2205585"/>
                    <a:pt x="419540" y="2082585"/>
                    <a:pt x="289669" y="2098236"/>
                  </a:cubicBezTo>
                  <a:cubicBezTo>
                    <a:pt x="219955" y="2106600"/>
                    <a:pt x="225332" y="2174104"/>
                    <a:pt x="259442" y="2219863"/>
                  </a:cubicBezTo>
                  <a:cubicBezTo>
                    <a:pt x="357114" y="2350928"/>
                    <a:pt x="604429" y="2361322"/>
                    <a:pt x="713630" y="2490954"/>
                  </a:cubicBezTo>
                  <a:close/>
                  <a:moveTo>
                    <a:pt x="4429930" y="2506366"/>
                  </a:moveTo>
                  <a:cubicBezTo>
                    <a:pt x="4460814" y="2450571"/>
                    <a:pt x="4428914" y="2391789"/>
                    <a:pt x="4401196" y="2341430"/>
                  </a:cubicBezTo>
                  <a:cubicBezTo>
                    <a:pt x="4389726" y="2320581"/>
                    <a:pt x="4374373" y="2293400"/>
                    <a:pt x="4357169" y="2278227"/>
                  </a:cubicBezTo>
                  <a:cubicBezTo>
                    <a:pt x="4354719" y="2357917"/>
                    <a:pt x="4332258" y="2430977"/>
                    <a:pt x="4382378" y="2501886"/>
                  </a:cubicBezTo>
                  <a:cubicBezTo>
                    <a:pt x="4392355" y="2497346"/>
                    <a:pt x="4383931" y="2479842"/>
                    <a:pt x="4389308" y="2468552"/>
                  </a:cubicBezTo>
                  <a:cubicBezTo>
                    <a:pt x="4395342" y="2455768"/>
                    <a:pt x="4411232" y="2455768"/>
                    <a:pt x="4417624" y="2468612"/>
                  </a:cubicBezTo>
                  <a:lnTo>
                    <a:pt x="4429990" y="2506306"/>
                  </a:lnTo>
                  <a:close/>
                  <a:moveTo>
                    <a:pt x="2449616" y="2780444"/>
                  </a:moveTo>
                  <a:lnTo>
                    <a:pt x="2475243" y="2299195"/>
                  </a:lnTo>
                  <a:lnTo>
                    <a:pt x="2114486" y="2503857"/>
                  </a:lnTo>
                  <a:cubicBezTo>
                    <a:pt x="2199672" y="2555471"/>
                    <a:pt x="2278705" y="2617538"/>
                    <a:pt x="2346747" y="2690478"/>
                  </a:cubicBezTo>
                  <a:cubicBezTo>
                    <a:pt x="2358694" y="2703262"/>
                    <a:pt x="2373450" y="2731519"/>
                    <a:pt x="2382948" y="2740121"/>
                  </a:cubicBezTo>
                  <a:cubicBezTo>
                    <a:pt x="2396628" y="2752606"/>
                    <a:pt x="2434323" y="2764315"/>
                    <a:pt x="2449616" y="2780384"/>
                  </a:cubicBezTo>
                  <a:close/>
                  <a:moveTo>
                    <a:pt x="4702454" y="2652366"/>
                  </a:moveTo>
                  <a:cubicBezTo>
                    <a:pt x="4761177" y="2609713"/>
                    <a:pt x="4761953" y="2527334"/>
                    <a:pt x="4763148" y="2461443"/>
                  </a:cubicBezTo>
                  <a:cubicBezTo>
                    <a:pt x="4710160" y="2504156"/>
                    <a:pt x="4648033" y="2557382"/>
                    <a:pt x="4669001" y="2633548"/>
                  </a:cubicBezTo>
                  <a:lnTo>
                    <a:pt x="4697854" y="2630621"/>
                  </a:lnTo>
                  <a:lnTo>
                    <a:pt x="4702454" y="2652366"/>
                  </a:lnTo>
                  <a:close/>
                  <a:moveTo>
                    <a:pt x="1114532" y="2598124"/>
                  </a:moveTo>
                  <a:lnTo>
                    <a:pt x="487880" y="2592389"/>
                  </a:lnTo>
                  <a:cubicBezTo>
                    <a:pt x="479576" y="2591493"/>
                    <a:pt x="480592" y="2592150"/>
                    <a:pt x="480771" y="2599677"/>
                  </a:cubicBezTo>
                  <a:cubicBezTo>
                    <a:pt x="481847" y="2661087"/>
                    <a:pt x="511775" y="2738388"/>
                    <a:pt x="515957" y="2801412"/>
                  </a:cubicBezTo>
                  <a:cubicBezTo>
                    <a:pt x="581609" y="2816406"/>
                    <a:pt x="630116" y="2774530"/>
                    <a:pt x="661777" y="2721423"/>
                  </a:cubicBezTo>
                  <a:cubicBezTo>
                    <a:pt x="672470" y="2703442"/>
                    <a:pt x="686808" y="2651052"/>
                    <a:pt x="707298" y="2652844"/>
                  </a:cubicBezTo>
                  <a:cubicBezTo>
                    <a:pt x="731731" y="2654934"/>
                    <a:pt x="721336" y="2712522"/>
                    <a:pt x="735136" y="2740121"/>
                  </a:cubicBezTo>
                  <a:cubicBezTo>
                    <a:pt x="770799" y="2811567"/>
                    <a:pt x="836929" y="2791376"/>
                    <a:pt x="874385" y="2732594"/>
                  </a:cubicBezTo>
                  <a:cubicBezTo>
                    <a:pt x="885616" y="2714971"/>
                    <a:pt x="910168" y="2633309"/>
                    <a:pt x="938962" y="2669272"/>
                  </a:cubicBezTo>
                  <a:cubicBezTo>
                    <a:pt x="950371" y="2683489"/>
                    <a:pt x="958078" y="2719093"/>
                    <a:pt x="975282" y="2741435"/>
                  </a:cubicBezTo>
                  <a:cubicBezTo>
                    <a:pt x="1000074" y="2773694"/>
                    <a:pt x="1036753" y="2801830"/>
                    <a:pt x="1077673" y="2807923"/>
                  </a:cubicBezTo>
                  <a:lnTo>
                    <a:pt x="1114532" y="2598124"/>
                  </a:lnTo>
                  <a:close/>
                  <a:moveTo>
                    <a:pt x="4275746" y="2993171"/>
                  </a:moveTo>
                  <a:lnTo>
                    <a:pt x="4494925" y="2991857"/>
                  </a:lnTo>
                  <a:lnTo>
                    <a:pt x="4497314" y="2601230"/>
                  </a:lnTo>
                  <a:cubicBezTo>
                    <a:pt x="4458783" y="2596033"/>
                    <a:pt x="4434052" y="2629426"/>
                    <a:pt x="4395521" y="2625364"/>
                  </a:cubicBezTo>
                  <a:cubicBezTo>
                    <a:pt x="4358841" y="2621481"/>
                    <a:pt x="4337455" y="2573989"/>
                    <a:pt x="4299163" y="2569987"/>
                  </a:cubicBezTo>
                  <a:lnTo>
                    <a:pt x="4275746" y="2993171"/>
                  </a:lnTo>
                  <a:close/>
                  <a:moveTo>
                    <a:pt x="4605320" y="3129314"/>
                  </a:moveTo>
                  <a:lnTo>
                    <a:pt x="4748273" y="3128417"/>
                  </a:lnTo>
                  <a:lnTo>
                    <a:pt x="4745824" y="2733131"/>
                  </a:lnTo>
                  <a:cubicBezTo>
                    <a:pt x="4740089" y="2726501"/>
                    <a:pt x="4707771" y="2766824"/>
                    <a:pt x="4700184" y="2770886"/>
                  </a:cubicBezTo>
                  <a:cubicBezTo>
                    <a:pt x="4655919" y="2794602"/>
                    <a:pt x="4636504" y="2724231"/>
                    <a:pt x="4602811" y="2710192"/>
                  </a:cubicBezTo>
                  <a:lnTo>
                    <a:pt x="4605320" y="3129314"/>
                  </a:lnTo>
                  <a:close/>
                  <a:moveTo>
                    <a:pt x="2415266" y="3390309"/>
                  </a:moveTo>
                  <a:lnTo>
                    <a:pt x="2445434" y="2844662"/>
                  </a:lnTo>
                  <a:cubicBezTo>
                    <a:pt x="2441969" y="2816824"/>
                    <a:pt x="2411443" y="2795617"/>
                    <a:pt x="2387906" y="2785581"/>
                  </a:cubicBezTo>
                  <a:cubicBezTo>
                    <a:pt x="2348001" y="2910493"/>
                    <a:pt x="2277033" y="3022442"/>
                    <a:pt x="2212575" y="3135586"/>
                  </a:cubicBezTo>
                  <a:cubicBezTo>
                    <a:pt x="2208991" y="3165156"/>
                    <a:pt x="2192623" y="3207391"/>
                    <a:pt x="2219027" y="3229554"/>
                  </a:cubicBezTo>
                  <a:cubicBezTo>
                    <a:pt x="2215741" y="3212887"/>
                    <a:pt x="2244595" y="3128358"/>
                    <a:pt x="2269028" y="3162289"/>
                  </a:cubicBezTo>
                  <a:cubicBezTo>
                    <a:pt x="2280617" y="3178359"/>
                    <a:pt x="2225598" y="3278240"/>
                    <a:pt x="2260067" y="3295982"/>
                  </a:cubicBezTo>
                  <a:cubicBezTo>
                    <a:pt x="2268311" y="3300224"/>
                    <a:pt x="2267295" y="3289949"/>
                    <a:pt x="2268490" y="3285588"/>
                  </a:cubicBezTo>
                  <a:cubicBezTo>
                    <a:pt x="2273986" y="3265397"/>
                    <a:pt x="2274046" y="3209960"/>
                    <a:pt x="2302302" y="3209602"/>
                  </a:cubicBezTo>
                  <a:cubicBezTo>
                    <a:pt x="2336173" y="3209183"/>
                    <a:pt x="2307917" y="3259064"/>
                    <a:pt x="2305647" y="3279614"/>
                  </a:cubicBezTo>
                  <a:cubicBezTo>
                    <a:pt x="2302720" y="3306258"/>
                    <a:pt x="2301047" y="3358289"/>
                    <a:pt x="2338921" y="3352733"/>
                  </a:cubicBezTo>
                  <a:cubicBezTo>
                    <a:pt x="2336054" y="3331825"/>
                    <a:pt x="2344776" y="3240844"/>
                    <a:pt x="2365146" y="3233975"/>
                  </a:cubicBezTo>
                  <a:cubicBezTo>
                    <a:pt x="2370463" y="3232182"/>
                    <a:pt x="2376317" y="3232601"/>
                    <a:pt x="2381216" y="3235587"/>
                  </a:cubicBezTo>
                  <a:cubicBezTo>
                    <a:pt x="2398719" y="3246161"/>
                    <a:pt x="2380260" y="3287261"/>
                    <a:pt x="2378049" y="3303689"/>
                  </a:cubicBezTo>
                  <a:cubicBezTo>
                    <a:pt x="2373270" y="3338994"/>
                    <a:pt x="2358635" y="3399389"/>
                    <a:pt x="2415386" y="3390249"/>
                  </a:cubicBezTo>
                  <a:close/>
                  <a:moveTo>
                    <a:pt x="4062780" y="3242159"/>
                  </a:moveTo>
                  <a:cubicBezTo>
                    <a:pt x="4053043" y="3235289"/>
                    <a:pt x="3999936" y="3302852"/>
                    <a:pt x="3996650" y="3316055"/>
                  </a:cubicBezTo>
                  <a:lnTo>
                    <a:pt x="4056448" y="3370774"/>
                  </a:lnTo>
                  <a:cubicBezTo>
                    <a:pt x="4069053" y="3329794"/>
                    <a:pt x="4072995" y="3283916"/>
                    <a:pt x="4062720" y="3242159"/>
                  </a:cubicBezTo>
                  <a:close/>
                  <a:moveTo>
                    <a:pt x="3768152" y="3348731"/>
                  </a:moveTo>
                  <a:lnTo>
                    <a:pt x="3829802" y="3307751"/>
                  </a:lnTo>
                  <a:cubicBezTo>
                    <a:pt x="3831176" y="3301717"/>
                    <a:pt x="3779084" y="3250223"/>
                    <a:pt x="3769945" y="3248610"/>
                  </a:cubicBezTo>
                  <a:cubicBezTo>
                    <a:pt x="3760028" y="3247655"/>
                    <a:pt x="3763672" y="3249148"/>
                    <a:pt x="3762776" y="3255779"/>
                  </a:cubicBezTo>
                  <a:cubicBezTo>
                    <a:pt x="3758534" y="3286902"/>
                    <a:pt x="3769885" y="3317787"/>
                    <a:pt x="3768152" y="3348731"/>
                  </a:cubicBezTo>
                  <a:close/>
                  <a:moveTo>
                    <a:pt x="3716778" y="3522927"/>
                  </a:moveTo>
                  <a:cubicBezTo>
                    <a:pt x="3715165" y="3498375"/>
                    <a:pt x="3716479" y="3471612"/>
                    <a:pt x="3716300" y="3446702"/>
                  </a:cubicBezTo>
                  <a:cubicBezTo>
                    <a:pt x="3716240" y="3436008"/>
                    <a:pt x="3736491" y="3403212"/>
                    <a:pt x="3734400" y="3394670"/>
                  </a:cubicBezTo>
                  <a:cubicBezTo>
                    <a:pt x="3665463" y="3338038"/>
                    <a:pt x="3563072" y="3327345"/>
                    <a:pt x="3477407" y="3341025"/>
                  </a:cubicBezTo>
                  <a:cubicBezTo>
                    <a:pt x="3519463" y="3450405"/>
                    <a:pt x="3446762" y="3521075"/>
                    <a:pt x="3337740" y="3518268"/>
                  </a:cubicBezTo>
                  <a:cubicBezTo>
                    <a:pt x="3326569" y="3517969"/>
                    <a:pt x="3301718" y="3505962"/>
                    <a:pt x="3302017" y="3520776"/>
                  </a:cubicBezTo>
                  <a:cubicBezTo>
                    <a:pt x="3302495" y="3542282"/>
                    <a:pt x="3326211" y="3646465"/>
                    <a:pt x="3348015" y="3649512"/>
                  </a:cubicBezTo>
                  <a:cubicBezTo>
                    <a:pt x="3412293" y="3634518"/>
                    <a:pt x="3465699" y="3686012"/>
                    <a:pt x="3444014" y="3750708"/>
                  </a:cubicBezTo>
                  <a:cubicBezTo>
                    <a:pt x="3441146" y="3759251"/>
                    <a:pt x="3429498" y="3773886"/>
                    <a:pt x="3429318" y="3777112"/>
                  </a:cubicBezTo>
                  <a:cubicBezTo>
                    <a:pt x="3429080" y="3781234"/>
                    <a:pt x="3442461" y="3807519"/>
                    <a:pt x="3444731" y="3817316"/>
                  </a:cubicBezTo>
                  <a:cubicBezTo>
                    <a:pt x="3456320" y="3867137"/>
                    <a:pt x="3451123" y="3910567"/>
                    <a:pt x="3426451" y="3955788"/>
                  </a:cubicBezTo>
                  <a:lnTo>
                    <a:pt x="3398076" y="3998800"/>
                  </a:lnTo>
                  <a:cubicBezTo>
                    <a:pt x="3479618" y="3973172"/>
                    <a:pt x="3531470" y="3885059"/>
                    <a:pt x="3522510" y="3800888"/>
                  </a:cubicBezTo>
                  <a:cubicBezTo>
                    <a:pt x="3516536" y="3745093"/>
                    <a:pt x="3486488" y="3705905"/>
                    <a:pt x="3456619" y="3661519"/>
                  </a:cubicBezTo>
                  <a:cubicBezTo>
                    <a:pt x="3445268" y="3644673"/>
                    <a:pt x="3395985" y="3596225"/>
                    <a:pt x="3414444" y="3579439"/>
                  </a:cubicBezTo>
                  <a:cubicBezTo>
                    <a:pt x="3435770" y="3560024"/>
                    <a:pt x="3472031" y="3619882"/>
                    <a:pt x="3483142" y="3634697"/>
                  </a:cubicBezTo>
                  <a:cubicBezTo>
                    <a:pt x="3512295" y="3673706"/>
                    <a:pt x="3540192" y="3715821"/>
                    <a:pt x="3552379" y="3763552"/>
                  </a:cubicBezTo>
                  <a:cubicBezTo>
                    <a:pt x="3583204" y="3774245"/>
                    <a:pt x="3750649" y="3771736"/>
                    <a:pt x="3760506" y="3740971"/>
                  </a:cubicBezTo>
                  <a:cubicBezTo>
                    <a:pt x="3763134" y="3712177"/>
                    <a:pt x="3728606" y="3702081"/>
                    <a:pt x="3705368" y="3697362"/>
                  </a:cubicBezTo>
                  <a:cubicBezTo>
                    <a:pt x="3672572" y="3690791"/>
                    <a:pt x="3618568" y="3697601"/>
                    <a:pt x="3592582" y="3686908"/>
                  </a:cubicBezTo>
                  <a:cubicBezTo>
                    <a:pt x="3586310" y="3684339"/>
                    <a:pt x="3583741" y="3680217"/>
                    <a:pt x="3581710" y="3674124"/>
                  </a:cubicBezTo>
                  <a:cubicBezTo>
                    <a:pt x="3584817" y="3641925"/>
                    <a:pt x="3620779" y="3653156"/>
                    <a:pt x="3643897" y="3645032"/>
                  </a:cubicBezTo>
                  <a:cubicBezTo>
                    <a:pt x="3697602" y="3626094"/>
                    <a:pt x="3702918" y="3562653"/>
                    <a:pt x="3662118" y="3525496"/>
                  </a:cubicBezTo>
                  <a:cubicBezTo>
                    <a:pt x="3625199" y="3491863"/>
                    <a:pt x="3580396" y="3491147"/>
                    <a:pt x="3535712" y="3509725"/>
                  </a:cubicBezTo>
                  <a:cubicBezTo>
                    <a:pt x="3522151" y="3515340"/>
                    <a:pt x="3454886" y="3567970"/>
                    <a:pt x="3460741" y="3525138"/>
                  </a:cubicBezTo>
                  <a:cubicBezTo>
                    <a:pt x="3464683" y="3496404"/>
                    <a:pt x="3517312" y="3485053"/>
                    <a:pt x="3523884" y="3474062"/>
                  </a:cubicBezTo>
                  <a:cubicBezTo>
                    <a:pt x="3525795" y="3470836"/>
                    <a:pt x="3521972" y="3456080"/>
                    <a:pt x="3523884" y="3446343"/>
                  </a:cubicBezTo>
                  <a:cubicBezTo>
                    <a:pt x="3535951" y="3383320"/>
                    <a:pt x="3611579" y="3363247"/>
                    <a:pt x="3649453" y="3413726"/>
                  </a:cubicBezTo>
                  <a:cubicBezTo>
                    <a:pt x="3671496" y="3443117"/>
                    <a:pt x="3658234" y="3469760"/>
                    <a:pt x="3665224" y="3481648"/>
                  </a:cubicBezTo>
                  <a:cubicBezTo>
                    <a:pt x="3666657" y="3484038"/>
                    <a:pt x="3699215" y="3508351"/>
                    <a:pt x="3707339" y="3518029"/>
                  </a:cubicBezTo>
                  <a:cubicBezTo>
                    <a:pt x="3712536" y="3524241"/>
                    <a:pt x="3716240" y="3531290"/>
                    <a:pt x="3717016" y="3539415"/>
                  </a:cubicBezTo>
                  <a:cubicBezTo>
                    <a:pt x="3728665" y="3539295"/>
                    <a:pt x="3717016" y="3525795"/>
                    <a:pt x="3716837" y="3522808"/>
                  </a:cubicBezTo>
                  <a:close/>
                  <a:moveTo>
                    <a:pt x="3871678" y="3335051"/>
                  </a:moveTo>
                  <a:cubicBezTo>
                    <a:pt x="3714149" y="3358887"/>
                    <a:pt x="3714687" y="3614147"/>
                    <a:pt x="3877533" y="3633323"/>
                  </a:cubicBezTo>
                  <a:cubicBezTo>
                    <a:pt x="4116783" y="3661519"/>
                    <a:pt x="4111944" y="3298671"/>
                    <a:pt x="3871678" y="3335051"/>
                  </a:cubicBezTo>
                  <a:close/>
                  <a:moveTo>
                    <a:pt x="3292160" y="3427884"/>
                  </a:moveTo>
                  <a:lnTo>
                    <a:pt x="2968201" y="3429855"/>
                  </a:lnTo>
                  <a:cubicBezTo>
                    <a:pt x="2979969" y="3463548"/>
                    <a:pt x="2995561" y="3494253"/>
                    <a:pt x="3014438" y="3524421"/>
                  </a:cubicBezTo>
                  <a:cubicBezTo>
                    <a:pt x="3055060" y="3589416"/>
                    <a:pt x="3184393" y="3699692"/>
                    <a:pt x="3024653" y="3715224"/>
                  </a:cubicBezTo>
                  <a:cubicBezTo>
                    <a:pt x="2950280" y="3722452"/>
                    <a:pt x="2868379" y="3711699"/>
                    <a:pt x="2793647" y="3711998"/>
                  </a:cubicBezTo>
                  <a:cubicBezTo>
                    <a:pt x="2824232" y="3786909"/>
                    <a:pt x="2900219" y="3928667"/>
                    <a:pt x="2870649" y="4008179"/>
                  </a:cubicBezTo>
                  <a:cubicBezTo>
                    <a:pt x="2849024" y="4066363"/>
                    <a:pt x="2790361" y="4046829"/>
                    <a:pt x="2759656" y="4007581"/>
                  </a:cubicBezTo>
                  <a:cubicBezTo>
                    <a:pt x="2735283" y="4053400"/>
                    <a:pt x="2693526" y="4054237"/>
                    <a:pt x="2669153" y="4007999"/>
                  </a:cubicBezTo>
                  <a:cubicBezTo>
                    <a:pt x="2645974" y="4062301"/>
                    <a:pt x="2601589" y="4056089"/>
                    <a:pt x="2569092" y="4013436"/>
                  </a:cubicBezTo>
                  <a:cubicBezTo>
                    <a:pt x="2509652" y="4118395"/>
                    <a:pt x="2445852" y="4035957"/>
                    <a:pt x="2446987" y="3950054"/>
                  </a:cubicBezTo>
                  <a:lnTo>
                    <a:pt x="2464968" y="3683443"/>
                  </a:lnTo>
                  <a:lnTo>
                    <a:pt x="2410428" y="3675558"/>
                  </a:lnTo>
                  <a:lnTo>
                    <a:pt x="2403259" y="3668449"/>
                  </a:lnTo>
                  <a:lnTo>
                    <a:pt x="2414549" y="3439234"/>
                  </a:lnTo>
                  <a:lnTo>
                    <a:pt x="2407560" y="3429258"/>
                  </a:lnTo>
                  <a:cubicBezTo>
                    <a:pt x="2096564" y="3425674"/>
                    <a:pt x="1785210" y="3437741"/>
                    <a:pt x="1474274" y="3434455"/>
                  </a:cubicBezTo>
                  <a:cubicBezTo>
                    <a:pt x="1441597" y="3434097"/>
                    <a:pt x="1404380" y="3420417"/>
                    <a:pt x="1372480" y="3437621"/>
                  </a:cubicBezTo>
                  <a:lnTo>
                    <a:pt x="681491" y="4248803"/>
                  </a:lnTo>
                  <a:cubicBezTo>
                    <a:pt x="896010" y="4256689"/>
                    <a:pt x="1111963" y="4248983"/>
                    <a:pt x="1327258" y="4249461"/>
                  </a:cubicBezTo>
                  <a:cubicBezTo>
                    <a:pt x="2309709" y="4251551"/>
                    <a:pt x="3293474" y="4257167"/>
                    <a:pt x="4276045" y="4260452"/>
                  </a:cubicBezTo>
                  <a:cubicBezTo>
                    <a:pt x="4384768" y="4260811"/>
                    <a:pt x="4494028" y="4259855"/>
                    <a:pt x="4602573" y="4255853"/>
                  </a:cubicBezTo>
                  <a:cubicBezTo>
                    <a:pt x="4468700" y="4099399"/>
                    <a:pt x="4328136" y="3948739"/>
                    <a:pt x="4192352" y="3794018"/>
                  </a:cubicBezTo>
                  <a:cubicBezTo>
                    <a:pt x="4178134" y="3777829"/>
                    <a:pt x="4163857" y="3760386"/>
                    <a:pt x="4153223" y="3741568"/>
                  </a:cubicBezTo>
                  <a:lnTo>
                    <a:pt x="3797902" y="3759370"/>
                  </a:lnTo>
                  <a:cubicBezTo>
                    <a:pt x="3735117" y="3823409"/>
                    <a:pt x="3641806" y="3796348"/>
                    <a:pt x="3561220" y="3802561"/>
                  </a:cubicBezTo>
                  <a:cubicBezTo>
                    <a:pt x="3568030" y="3896230"/>
                    <a:pt x="3507754" y="4001070"/>
                    <a:pt x="3417490" y="4032253"/>
                  </a:cubicBezTo>
                  <a:cubicBezTo>
                    <a:pt x="3396821" y="4039422"/>
                    <a:pt x="3337262" y="4053819"/>
                    <a:pt x="3333738" y="4020485"/>
                  </a:cubicBezTo>
                  <a:cubicBezTo>
                    <a:pt x="3331587" y="3999935"/>
                    <a:pt x="3389772" y="3954952"/>
                    <a:pt x="3402317" y="3922514"/>
                  </a:cubicBezTo>
                  <a:cubicBezTo>
                    <a:pt x="3444910" y="3812178"/>
                    <a:pt x="3360560" y="3751783"/>
                    <a:pt x="3311874" y="3669106"/>
                  </a:cubicBezTo>
                  <a:cubicBezTo>
                    <a:pt x="3267668" y="3594015"/>
                    <a:pt x="3246998" y="3507694"/>
                    <a:pt x="3292160" y="3427884"/>
                  </a:cubicBezTo>
                  <a:close/>
                  <a:moveTo>
                    <a:pt x="4055492" y="3599392"/>
                  </a:moveTo>
                  <a:cubicBezTo>
                    <a:pt x="4095158" y="3582187"/>
                    <a:pt x="4234168" y="3618269"/>
                    <a:pt x="4248685" y="3564983"/>
                  </a:cubicBezTo>
                  <a:cubicBezTo>
                    <a:pt x="4263978" y="3508948"/>
                    <a:pt x="4125385" y="3512772"/>
                    <a:pt x="4094859" y="3522091"/>
                  </a:cubicBezTo>
                  <a:lnTo>
                    <a:pt x="4055492" y="3599392"/>
                  </a:lnTo>
                  <a:close/>
                  <a:moveTo>
                    <a:pt x="4240500" y="3678067"/>
                  </a:moveTo>
                  <a:cubicBezTo>
                    <a:pt x="4243308" y="3675319"/>
                    <a:pt x="4245877" y="3668807"/>
                    <a:pt x="4244204" y="3664864"/>
                  </a:cubicBezTo>
                  <a:cubicBezTo>
                    <a:pt x="4223655" y="3642104"/>
                    <a:pt x="4188051" y="3634159"/>
                    <a:pt x="4158301" y="3632008"/>
                  </a:cubicBezTo>
                  <a:cubicBezTo>
                    <a:pt x="4080462" y="3626334"/>
                    <a:pt x="4040796" y="3635832"/>
                    <a:pt x="3971441" y="3660802"/>
                  </a:cubicBezTo>
                  <a:cubicBezTo>
                    <a:pt x="3877652" y="3694554"/>
                    <a:pt x="3761641" y="3651125"/>
                    <a:pt x="3731234" y="3553812"/>
                  </a:cubicBezTo>
                  <a:lnTo>
                    <a:pt x="3722393" y="3613669"/>
                  </a:lnTo>
                  <a:lnTo>
                    <a:pt x="3693779" y="3656441"/>
                  </a:lnTo>
                  <a:cubicBezTo>
                    <a:pt x="3737686" y="3664685"/>
                    <a:pt x="3784998" y="3678067"/>
                    <a:pt x="3801665" y="3724961"/>
                  </a:cubicBezTo>
                  <a:cubicBezTo>
                    <a:pt x="3893901" y="3708593"/>
                    <a:pt x="3989362" y="3714626"/>
                    <a:pt x="4082553" y="3709011"/>
                  </a:cubicBezTo>
                  <a:cubicBezTo>
                    <a:pt x="4112661" y="3707219"/>
                    <a:pt x="4221683" y="3696586"/>
                    <a:pt x="4240500" y="3678067"/>
                  </a:cubicBezTo>
                  <a:close/>
                  <a:moveTo>
                    <a:pt x="2749560" y="3708652"/>
                  </a:moveTo>
                  <a:lnTo>
                    <a:pt x="2498063" y="3685116"/>
                  </a:lnTo>
                  <a:lnTo>
                    <a:pt x="2484861" y="3887448"/>
                  </a:lnTo>
                  <a:cubicBezTo>
                    <a:pt x="2485638" y="3912897"/>
                    <a:pt x="2481097" y="4008537"/>
                    <a:pt x="2504873" y="4021142"/>
                  </a:cubicBezTo>
                  <a:lnTo>
                    <a:pt x="2519270" y="4021022"/>
                  </a:lnTo>
                  <a:cubicBezTo>
                    <a:pt x="2529366" y="4015526"/>
                    <a:pt x="2544360" y="3974486"/>
                    <a:pt x="2546331" y="3962300"/>
                  </a:cubicBezTo>
                  <a:cubicBezTo>
                    <a:pt x="2549318" y="3944020"/>
                    <a:pt x="2539223" y="3897245"/>
                    <a:pt x="2568614" y="3899276"/>
                  </a:cubicBezTo>
                  <a:cubicBezTo>
                    <a:pt x="2589880" y="3900770"/>
                    <a:pt x="2587252" y="3946768"/>
                    <a:pt x="2592628" y="3965645"/>
                  </a:cubicBezTo>
                  <a:cubicBezTo>
                    <a:pt x="2597467" y="3982491"/>
                    <a:pt x="2607324" y="4011703"/>
                    <a:pt x="2628411" y="4007940"/>
                  </a:cubicBezTo>
                  <a:cubicBezTo>
                    <a:pt x="2631936" y="3995216"/>
                    <a:pt x="2638328" y="3984045"/>
                    <a:pt x="2641375" y="3970962"/>
                  </a:cubicBezTo>
                  <a:cubicBezTo>
                    <a:pt x="2645915" y="3951428"/>
                    <a:pt x="2643226" y="3895393"/>
                    <a:pt x="2663836" y="3893303"/>
                  </a:cubicBezTo>
                  <a:cubicBezTo>
                    <a:pt x="2691136" y="3890555"/>
                    <a:pt x="2687492" y="3940675"/>
                    <a:pt x="2692570" y="3960269"/>
                  </a:cubicBezTo>
                  <a:cubicBezTo>
                    <a:pt x="2716525" y="4053042"/>
                    <a:pt x="2737374" y="3966721"/>
                    <a:pt x="2735044" y="3921499"/>
                  </a:cubicBezTo>
                  <a:cubicBezTo>
                    <a:pt x="2772858" y="3902920"/>
                    <a:pt x="2766107" y="3937449"/>
                    <a:pt x="2775068" y="3958238"/>
                  </a:cubicBezTo>
                  <a:cubicBezTo>
                    <a:pt x="2783312" y="3977473"/>
                    <a:pt x="2806371" y="4016781"/>
                    <a:pt x="2831222" y="4002265"/>
                  </a:cubicBezTo>
                  <a:cubicBezTo>
                    <a:pt x="2850457" y="3982073"/>
                    <a:pt x="2828892" y="3900352"/>
                    <a:pt x="2820887" y="3873529"/>
                  </a:cubicBezTo>
                  <a:cubicBezTo>
                    <a:pt x="2804161" y="3817435"/>
                    <a:pt x="2773515" y="3761760"/>
                    <a:pt x="2749560" y="3708533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7C391A7A-8BCF-5577-3C5E-B2E6AD66BFC6}"/>
                </a:ext>
              </a:extLst>
            </p:cNvPr>
            <p:cNvSpPr/>
            <p:nvPr/>
          </p:nvSpPr>
          <p:spPr>
            <a:xfrm>
              <a:off x="8970293" y="2683829"/>
              <a:ext cx="351295" cy="133732"/>
            </a:xfrm>
            <a:custGeom>
              <a:avLst/>
              <a:gdLst>
                <a:gd name="csX0" fmla="*/ 346919 w 351295"/>
                <a:gd name="csY0" fmla="*/ 5161 h 133732"/>
                <a:gd name="csX1" fmla="*/ 312808 w 351295"/>
                <a:gd name="csY1" fmla="*/ 80371 h 133732"/>
                <a:gd name="csX2" fmla="*/ 43629 w 351295"/>
                <a:gd name="csY2" fmla="*/ 84493 h 133732"/>
                <a:gd name="csX3" fmla="*/ 5815 w 351295"/>
                <a:gd name="csY3" fmla="*/ 16272 h 133732"/>
                <a:gd name="csX4" fmla="*/ 72542 w 351295"/>
                <a:gd name="csY4" fmla="*/ 60060 h 133732"/>
                <a:gd name="csX5" fmla="*/ 288316 w 351295"/>
                <a:gd name="csY5" fmla="*/ 51518 h 133732"/>
                <a:gd name="csX6" fmla="*/ 346859 w 351295"/>
                <a:gd name="csY6" fmla="*/ 5221 h 1337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351295" h="133732">
                  <a:moveTo>
                    <a:pt x="346919" y="5161"/>
                  </a:moveTo>
                  <a:cubicBezTo>
                    <a:pt x="364123" y="22545"/>
                    <a:pt x="325951" y="67647"/>
                    <a:pt x="312808" y="80371"/>
                  </a:cubicBezTo>
                  <a:cubicBezTo>
                    <a:pt x="237300" y="153490"/>
                    <a:pt x="122842" y="148174"/>
                    <a:pt x="43629" y="84493"/>
                  </a:cubicBezTo>
                  <a:cubicBezTo>
                    <a:pt x="32159" y="75293"/>
                    <a:pt x="-16587" y="30669"/>
                    <a:pt x="5815" y="16272"/>
                  </a:cubicBezTo>
                  <a:cubicBezTo>
                    <a:pt x="25887" y="3369"/>
                    <a:pt x="57190" y="48531"/>
                    <a:pt x="72542" y="60060"/>
                  </a:cubicBezTo>
                  <a:cubicBezTo>
                    <a:pt x="136761" y="108328"/>
                    <a:pt x="229952" y="110539"/>
                    <a:pt x="288316" y="51518"/>
                  </a:cubicBezTo>
                  <a:cubicBezTo>
                    <a:pt x="301876" y="37778"/>
                    <a:pt x="324935" y="-16942"/>
                    <a:pt x="346859" y="5221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10890E6E-2EE0-C914-F95D-4DBDEF96798A}"/>
                </a:ext>
              </a:extLst>
            </p:cNvPr>
            <p:cNvSpPr/>
            <p:nvPr/>
          </p:nvSpPr>
          <p:spPr>
            <a:xfrm>
              <a:off x="9082471" y="2593758"/>
              <a:ext cx="120645" cy="157469"/>
            </a:xfrm>
            <a:custGeom>
              <a:avLst/>
              <a:gdLst>
                <a:gd name="csX0" fmla="*/ 87069 w 120645"/>
                <a:gd name="csY0" fmla="*/ 5088 h 157469"/>
                <a:gd name="csX1" fmla="*/ 36052 w 120645"/>
                <a:gd name="csY1" fmla="*/ 123787 h 157469"/>
                <a:gd name="csX2" fmla="*/ 117356 w 120645"/>
                <a:gd name="csY2" fmla="*/ 101625 h 157469"/>
                <a:gd name="csX3" fmla="*/ 43281 w 120645"/>
                <a:gd name="csY3" fmla="*/ 157181 h 157469"/>
                <a:gd name="csX4" fmla="*/ 70820 w 120645"/>
                <a:gd name="csY4" fmla="*/ 10 h 157469"/>
                <a:gd name="csX5" fmla="*/ 87069 w 120645"/>
                <a:gd name="csY5" fmla="*/ 5028 h 1574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20645" h="157469">
                  <a:moveTo>
                    <a:pt x="87069" y="5088"/>
                  </a:moveTo>
                  <a:cubicBezTo>
                    <a:pt x="100988" y="26534"/>
                    <a:pt x="31691" y="94217"/>
                    <a:pt x="36052" y="123787"/>
                  </a:cubicBezTo>
                  <a:cubicBezTo>
                    <a:pt x="60067" y="124206"/>
                    <a:pt x="100032" y="81314"/>
                    <a:pt x="117356" y="101625"/>
                  </a:cubicBezTo>
                  <a:cubicBezTo>
                    <a:pt x="137189" y="124863"/>
                    <a:pt x="61620" y="155747"/>
                    <a:pt x="43281" y="157181"/>
                  </a:cubicBezTo>
                  <a:cubicBezTo>
                    <a:pt x="-57916" y="165246"/>
                    <a:pt x="46865" y="1862"/>
                    <a:pt x="70820" y="10"/>
                  </a:cubicBezTo>
                  <a:cubicBezTo>
                    <a:pt x="73628" y="-229"/>
                    <a:pt x="86172" y="3714"/>
                    <a:pt x="87069" y="5028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F822F43-746A-A2A2-1E8F-6A6054759E76}"/>
                </a:ext>
              </a:extLst>
            </p:cNvPr>
            <p:cNvSpPr/>
            <p:nvPr/>
          </p:nvSpPr>
          <p:spPr>
            <a:xfrm>
              <a:off x="9186929" y="2576577"/>
              <a:ext cx="98965" cy="102982"/>
            </a:xfrm>
            <a:custGeom>
              <a:avLst/>
              <a:gdLst>
                <a:gd name="csX0" fmla="*/ 59732 w 98965"/>
                <a:gd name="csY0" fmla="*/ 63966 h 102982"/>
                <a:gd name="csX1" fmla="*/ 66303 w 98965"/>
                <a:gd name="csY1" fmla="*/ 11277 h 102982"/>
                <a:gd name="csX2" fmla="*/ 76100 w 98965"/>
                <a:gd name="csY2" fmla="*/ 96642 h 102982"/>
                <a:gd name="csX3" fmla="*/ 6625 w 98965"/>
                <a:gd name="csY3" fmla="*/ 4407 h 102982"/>
                <a:gd name="csX4" fmla="*/ 59732 w 98965"/>
                <a:gd name="csY4" fmla="*/ 63966 h 10298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8965" h="102982">
                  <a:moveTo>
                    <a:pt x="59732" y="63966"/>
                  </a:moveTo>
                  <a:lnTo>
                    <a:pt x="66303" y="11277"/>
                  </a:lnTo>
                  <a:cubicBezTo>
                    <a:pt x="114392" y="-11006"/>
                    <a:pt x="102027" y="80035"/>
                    <a:pt x="76100" y="96642"/>
                  </a:cubicBezTo>
                  <a:cubicBezTo>
                    <a:pt x="23830" y="130095"/>
                    <a:pt x="-16374" y="21074"/>
                    <a:pt x="6625" y="4407"/>
                  </a:cubicBezTo>
                  <a:cubicBezTo>
                    <a:pt x="40616" y="-20205"/>
                    <a:pt x="29564" y="66415"/>
                    <a:pt x="59732" y="63966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F2799050-438A-1E3D-CD1D-F94222BFCF79}"/>
                </a:ext>
              </a:extLst>
            </p:cNvPr>
            <p:cNvSpPr/>
            <p:nvPr/>
          </p:nvSpPr>
          <p:spPr>
            <a:xfrm>
              <a:off x="10260314" y="5612125"/>
              <a:ext cx="150814" cy="89302"/>
            </a:xfrm>
            <a:custGeom>
              <a:avLst/>
              <a:gdLst>
                <a:gd name="csX0" fmla="*/ 95861 w 150814"/>
                <a:gd name="csY0" fmla="*/ 51039 h 89302"/>
                <a:gd name="csX1" fmla="*/ 144069 w 150814"/>
                <a:gd name="csY1" fmla="*/ 77444 h 89302"/>
                <a:gd name="csX2" fmla="*/ 73698 w 150814"/>
                <a:gd name="csY2" fmla="*/ 75950 h 89302"/>
                <a:gd name="csX3" fmla="*/ 10555 w 150814"/>
                <a:gd name="csY3" fmla="*/ 82223 h 89302"/>
                <a:gd name="csX4" fmla="*/ 48190 w 150814"/>
                <a:gd name="csY4" fmla="*/ 51278 h 89302"/>
                <a:gd name="csX5" fmla="*/ 108107 w 150814"/>
                <a:gd name="csY5" fmla="*/ 27264 h 89302"/>
                <a:gd name="csX6" fmla="*/ 95861 w 150814"/>
                <a:gd name="csY6" fmla="*/ 50980 h 89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50814" h="89302">
                  <a:moveTo>
                    <a:pt x="95861" y="51039"/>
                  </a:moveTo>
                  <a:cubicBezTo>
                    <a:pt x="98609" y="53429"/>
                    <a:pt x="173221" y="41183"/>
                    <a:pt x="144069" y="77444"/>
                  </a:cubicBezTo>
                  <a:cubicBezTo>
                    <a:pt x="124296" y="102056"/>
                    <a:pt x="88692" y="76786"/>
                    <a:pt x="73698" y="75950"/>
                  </a:cubicBezTo>
                  <a:cubicBezTo>
                    <a:pt x="59540" y="75174"/>
                    <a:pt x="39588" y="101518"/>
                    <a:pt x="10555" y="82223"/>
                  </a:cubicBezTo>
                  <a:cubicBezTo>
                    <a:pt x="-20867" y="61314"/>
                    <a:pt x="25728" y="43871"/>
                    <a:pt x="48190" y="51278"/>
                  </a:cubicBezTo>
                  <a:cubicBezTo>
                    <a:pt x="-7785" y="-2127"/>
                    <a:pt x="123101" y="-19810"/>
                    <a:pt x="108107" y="27264"/>
                  </a:cubicBezTo>
                  <a:cubicBezTo>
                    <a:pt x="105359" y="35926"/>
                    <a:pt x="94248" y="40645"/>
                    <a:pt x="95861" y="50980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A5B0B1E1-14D4-BDDE-3C04-AA6138E41568}"/>
                </a:ext>
              </a:extLst>
            </p:cNvPr>
            <p:cNvSpPr/>
            <p:nvPr/>
          </p:nvSpPr>
          <p:spPr>
            <a:xfrm>
              <a:off x="10226588" y="5535445"/>
              <a:ext cx="91366" cy="81917"/>
            </a:xfrm>
            <a:custGeom>
              <a:avLst/>
              <a:gdLst>
                <a:gd name="csX0" fmla="*/ 75165 w 91366"/>
                <a:gd name="csY0" fmla="*/ 69296 h 81917"/>
                <a:gd name="csX1" fmla="*/ 13038 w 91366"/>
                <a:gd name="csY1" fmla="*/ 5377 h 81917"/>
                <a:gd name="csX2" fmla="*/ 38606 w 91366"/>
                <a:gd name="csY2" fmla="*/ 42593 h 81917"/>
                <a:gd name="csX3" fmla="*/ 52584 w 91366"/>
                <a:gd name="csY3" fmla="*/ 42354 h 81917"/>
                <a:gd name="csX4" fmla="*/ 70147 w 91366"/>
                <a:gd name="csY4" fmla="*/ 0 h 81917"/>
                <a:gd name="csX5" fmla="*/ 83947 w 91366"/>
                <a:gd name="csY5" fmla="*/ 3764 h 81917"/>
                <a:gd name="csX6" fmla="*/ 75165 w 91366"/>
                <a:gd name="csY6" fmla="*/ 69296 h 819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91366" h="81917">
                  <a:moveTo>
                    <a:pt x="75165" y="69296"/>
                  </a:moveTo>
                  <a:cubicBezTo>
                    <a:pt x="27912" y="116549"/>
                    <a:pt x="-25075" y="16727"/>
                    <a:pt x="13038" y="5377"/>
                  </a:cubicBezTo>
                  <a:cubicBezTo>
                    <a:pt x="36754" y="-1672"/>
                    <a:pt x="35380" y="25508"/>
                    <a:pt x="38606" y="42593"/>
                  </a:cubicBezTo>
                  <a:lnTo>
                    <a:pt x="52584" y="42354"/>
                  </a:lnTo>
                  <a:cubicBezTo>
                    <a:pt x="57304" y="30287"/>
                    <a:pt x="55153" y="3823"/>
                    <a:pt x="70147" y="0"/>
                  </a:cubicBezTo>
                  <a:lnTo>
                    <a:pt x="83947" y="3764"/>
                  </a:lnTo>
                  <a:cubicBezTo>
                    <a:pt x="99359" y="16548"/>
                    <a:pt x="87949" y="56512"/>
                    <a:pt x="75165" y="69296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FF3D03DB-2602-0EA5-9DBC-9C73CAF822F7}"/>
                </a:ext>
              </a:extLst>
            </p:cNvPr>
            <p:cNvSpPr/>
            <p:nvPr/>
          </p:nvSpPr>
          <p:spPr>
            <a:xfrm>
              <a:off x="10342220" y="5537272"/>
              <a:ext cx="92265" cy="75302"/>
            </a:xfrm>
            <a:custGeom>
              <a:avLst/>
              <a:gdLst>
                <a:gd name="csX0" fmla="*/ 15090 w 92265"/>
                <a:gd name="csY0" fmla="*/ 62510 h 75302"/>
                <a:gd name="csX1" fmla="*/ 24528 w 92265"/>
                <a:gd name="csY1" fmla="*/ 7014 h 75302"/>
                <a:gd name="csX2" fmla="*/ 49080 w 92265"/>
                <a:gd name="csY2" fmla="*/ 39929 h 75302"/>
                <a:gd name="csX3" fmla="*/ 87074 w 92265"/>
                <a:gd name="csY3" fmla="*/ 6357 h 75302"/>
                <a:gd name="csX4" fmla="*/ 15030 w 92265"/>
                <a:gd name="csY4" fmla="*/ 62510 h 7530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2265" h="75302">
                  <a:moveTo>
                    <a:pt x="15090" y="62510"/>
                  </a:moveTo>
                  <a:cubicBezTo>
                    <a:pt x="155" y="46022"/>
                    <a:pt x="-13286" y="-6487"/>
                    <a:pt x="24528" y="7014"/>
                  </a:cubicBezTo>
                  <a:cubicBezTo>
                    <a:pt x="34803" y="12151"/>
                    <a:pt x="35281" y="42797"/>
                    <a:pt x="49080" y="39929"/>
                  </a:cubicBezTo>
                  <a:cubicBezTo>
                    <a:pt x="61267" y="37360"/>
                    <a:pt x="47109" y="-18494"/>
                    <a:pt x="87074" y="6357"/>
                  </a:cubicBezTo>
                  <a:cubicBezTo>
                    <a:pt x="110551" y="48532"/>
                    <a:pt x="48722" y="99548"/>
                    <a:pt x="15030" y="62510"/>
                  </a:cubicBezTo>
                  <a:close/>
                </a:path>
              </a:pathLst>
            </a:custGeom>
            <a:grpFill/>
            <a:ln w="5969" cap="flat">
              <a:noFill/>
              <a:prstDash val="solid"/>
              <a:miter/>
            </a:ln>
          </p:spPr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BED6D400-C1AF-5A99-166A-5AC53F82AC7E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6DC9881D-89E2-6D32-A409-4DCBAC5F927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F4DCCD8-3398-3937-342D-03976EB2E057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9EFB5A17-9784-03FB-23B6-BDE34769E524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3FBC924-C7AA-3D52-F596-2AE8BBA6EE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43700965"/>
      </p:ext>
    </p:extLst>
  </p:cSld>
  <p:clrMapOvr>
    <a:masterClrMapping/>
  </p:clrMapOvr>
  <p:hf sldNum="0" hdr="0" ftr="0" dt="0"/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3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FF13E1A-9D67-FD7E-65A7-53F2C4B42C50}"/>
              </a:ext>
            </a:extLst>
          </p:cNvPr>
          <p:cNvGrpSpPr/>
          <p:nvPr userDrawn="1"/>
        </p:nvGrpSpPr>
        <p:grpSpPr>
          <a:xfrm>
            <a:off x="6654774" y="2011903"/>
            <a:ext cx="4931479" cy="4498795"/>
            <a:chOff x="6654774" y="2011903"/>
            <a:chExt cx="4931479" cy="4498795"/>
          </a:xfrm>
          <a:solidFill>
            <a:schemeClr val="tx1"/>
          </a:solidFill>
        </p:grpSpPr>
        <p:sp>
          <p:nvSpPr>
            <p:cNvPr id="3" name="Free-form: Shape 2">
              <a:extLst>
                <a:ext uri="{FF2B5EF4-FFF2-40B4-BE49-F238E27FC236}">
                  <a16:creationId xmlns:a16="http://schemas.microsoft.com/office/drawing/2014/main" id="{BC225B09-4FA9-8CBF-BDFD-B69293E88053}"/>
                </a:ext>
              </a:extLst>
            </p:cNvPr>
            <p:cNvSpPr/>
            <p:nvPr/>
          </p:nvSpPr>
          <p:spPr>
            <a:xfrm>
              <a:off x="6654774" y="2011903"/>
              <a:ext cx="4931479" cy="4498795"/>
            </a:xfrm>
            <a:custGeom>
              <a:avLst/>
              <a:gdLst>
                <a:gd name="csX0" fmla="*/ 4915067 w 4931479"/>
                <a:gd name="csY0" fmla="*/ 4454211 h 4498795"/>
                <a:gd name="csX1" fmla="*/ 4931011 w 4931479"/>
                <a:gd name="csY1" fmla="*/ 4479417 h 4498795"/>
                <a:gd name="csX2" fmla="*/ 4905861 w 4931479"/>
                <a:gd name="csY2" fmla="*/ 4492567 h 4498795"/>
                <a:gd name="csX3" fmla="*/ 4316227 w 4931479"/>
                <a:gd name="csY3" fmla="*/ 4487307 h 4498795"/>
                <a:gd name="csX4" fmla="*/ 859628 w 4931479"/>
                <a:gd name="csY4" fmla="*/ 4473060 h 4498795"/>
                <a:gd name="csX5" fmla="*/ 248460 w 4931479"/>
                <a:gd name="csY5" fmla="*/ 4470869 h 4498795"/>
                <a:gd name="csX6" fmla="*/ 265008 w 4931479"/>
                <a:gd name="csY6" fmla="*/ 4435088 h 4498795"/>
                <a:gd name="csX7" fmla="*/ 707521 w 4931479"/>
                <a:gd name="csY7" fmla="*/ 4440184 h 4498795"/>
                <a:gd name="csX8" fmla="*/ 719466 w 4931479"/>
                <a:gd name="csY8" fmla="*/ 4437883 h 4498795"/>
                <a:gd name="csX9" fmla="*/ 743136 w 4931479"/>
                <a:gd name="csY9" fmla="*/ 4181449 h 4498795"/>
                <a:gd name="csX10" fmla="*/ 677439 w 4931479"/>
                <a:gd name="csY10" fmla="*/ 4167750 h 4498795"/>
                <a:gd name="csX11" fmla="*/ 672124 w 4931479"/>
                <a:gd name="csY11" fmla="*/ 4151751 h 4498795"/>
                <a:gd name="csX12" fmla="*/ 776177 w 4931479"/>
                <a:gd name="csY12" fmla="*/ 2646187 h 4498795"/>
                <a:gd name="csX13" fmla="*/ 658919 w 4931479"/>
                <a:gd name="csY13" fmla="*/ 2678077 h 4498795"/>
                <a:gd name="csX14" fmla="*/ 643686 w 4931479"/>
                <a:gd name="csY14" fmla="*/ 2674077 h 4498795"/>
                <a:gd name="csX15" fmla="*/ 645220 w 4931479"/>
                <a:gd name="csY15" fmla="*/ 2645913 h 4498795"/>
                <a:gd name="csX16" fmla="*/ 716726 w 4931479"/>
                <a:gd name="csY16" fmla="*/ 2436821 h 4498795"/>
                <a:gd name="csX17" fmla="*/ 747849 w 4931479"/>
                <a:gd name="csY17" fmla="*/ 2301481 h 4498795"/>
                <a:gd name="csX18" fmla="*/ 59148 w 4931479"/>
                <a:gd name="csY18" fmla="*/ 1995787 h 4498795"/>
                <a:gd name="csX19" fmla="*/ 118161 w 4931479"/>
                <a:gd name="csY19" fmla="*/ 1523795 h 4498795"/>
                <a:gd name="csX20" fmla="*/ 664727 w 4931479"/>
                <a:gd name="csY20" fmla="*/ 962161 h 4498795"/>
                <a:gd name="csX21" fmla="*/ 683302 w 4931479"/>
                <a:gd name="csY21" fmla="*/ 923641 h 4498795"/>
                <a:gd name="csX22" fmla="*/ 1088062 w 4931479"/>
                <a:gd name="csY22" fmla="*/ 838382 h 4498795"/>
                <a:gd name="csX23" fmla="*/ 1071021 w 4931479"/>
                <a:gd name="csY23" fmla="*/ 633509 h 4498795"/>
                <a:gd name="csX24" fmla="*/ 969051 w 4931479"/>
                <a:gd name="csY24" fmla="*/ 443539 h 4498795"/>
                <a:gd name="csX25" fmla="*/ 1113322 w 4931479"/>
                <a:gd name="csY25" fmla="*/ 400088 h 4498795"/>
                <a:gd name="csX26" fmla="*/ 1237375 w 4931479"/>
                <a:gd name="csY26" fmla="*/ 257570 h 4498795"/>
                <a:gd name="csX27" fmla="*/ 1344551 w 4931479"/>
                <a:gd name="csY27" fmla="*/ 533 h 4498795"/>
                <a:gd name="csX28" fmla="*/ 1475124 w 4931479"/>
                <a:gd name="csY28" fmla="*/ 210009 h 4498795"/>
                <a:gd name="csX29" fmla="*/ 1704107 w 4931479"/>
                <a:gd name="csY29" fmla="*/ 385349 h 4498795"/>
                <a:gd name="csX30" fmla="*/ 1760489 w 4931479"/>
                <a:gd name="csY30" fmla="*/ 621564 h 4498795"/>
                <a:gd name="csX31" fmla="*/ 1874131 w 4931479"/>
                <a:gd name="csY31" fmla="*/ 949175 h 4498795"/>
                <a:gd name="csX32" fmla="*/ 2030074 w 4931479"/>
                <a:gd name="csY32" fmla="*/ 1017886 h 4498795"/>
                <a:gd name="csX33" fmla="*/ 2054019 w 4931479"/>
                <a:gd name="csY33" fmla="*/ 1065282 h 4498795"/>
                <a:gd name="csX34" fmla="*/ 2304699 w 4931479"/>
                <a:gd name="csY34" fmla="*/ 1956336 h 4498795"/>
                <a:gd name="csX35" fmla="*/ 2697350 w 4931479"/>
                <a:gd name="csY35" fmla="*/ 2324713 h 4498795"/>
                <a:gd name="csX36" fmla="*/ 2846225 w 4931479"/>
                <a:gd name="csY36" fmla="*/ 2413588 h 4498795"/>
                <a:gd name="csX37" fmla="*/ 2865841 w 4931479"/>
                <a:gd name="csY37" fmla="*/ 2426465 h 4498795"/>
                <a:gd name="csX38" fmla="*/ 3003208 w 4931479"/>
                <a:gd name="csY38" fmla="*/ 2250797 h 4498795"/>
                <a:gd name="csX39" fmla="*/ 3015756 w 4931479"/>
                <a:gd name="csY39" fmla="*/ 2225318 h 4498795"/>
                <a:gd name="csX40" fmla="*/ 3015372 w 4931479"/>
                <a:gd name="csY40" fmla="*/ 1987020 h 4498795"/>
                <a:gd name="csX41" fmla="*/ 3025290 w 4931479"/>
                <a:gd name="csY41" fmla="*/ 1159527 h 4498795"/>
                <a:gd name="csX42" fmla="*/ 3024852 w 4931479"/>
                <a:gd name="csY42" fmla="*/ 592852 h 4498795"/>
                <a:gd name="csX43" fmla="*/ 3032084 w 4931479"/>
                <a:gd name="csY43" fmla="*/ 566770 h 4498795"/>
                <a:gd name="csX44" fmla="*/ 4739453 w 4931479"/>
                <a:gd name="csY44" fmla="*/ 553017 h 4498795"/>
                <a:gd name="csX45" fmla="*/ 4755727 w 4931479"/>
                <a:gd name="csY45" fmla="*/ 564524 h 4498795"/>
                <a:gd name="csX46" fmla="*/ 4755727 w 4931479"/>
                <a:gd name="csY46" fmla="*/ 2722295 h 4498795"/>
                <a:gd name="csX47" fmla="*/ 4829424 w 4931479"/>
                <a:gd name="csY47" fmla="*/ 2722295 h 4498795"/>
                <a:gd name="csX48" fmla="*/ 4846027 w 4931479"/>
                <a:gd name="csY48" fmla="*/ 2729474 h 4498795"/>
                <a:gd name="csX49" fmla="*/ 4850903 w 4931479"/>
                <a:gd name="csY49" fmla="*/ 2738843 h 4498795"/>
                <a:gd name="csX50" fmla="*/ 4850903 w 4931479"/>
                <a:gd name="csY50" fmla="*/ 2867499 h 4498795"/>
                <a:gd name="csX51" fmla="*/ 4843725 w 4931479"/>
                <a:gd name="csY51" fmla="*/ 2888868 h 4498795"/>
                <a:gd name="csX52" fmla="*/ 4636879 w 4931479"/>
                <a:gd name="csY52" fmla="*/ 2893580 h 4498795"/>
                <a:gd name="csX53" fmla="*/ 4632112 w 4931479"/>
                <a:gd name="csY53" fmla="*/ 4011753 h 4498795"/>
                <a:gd name="csX54" fmla="*/ 4743837 w 4931479"/>
                <a:gd name="csY54" fmla="*/ 4011753 h 4498795"/>
                <a:gd name="csX55" fmla="*/ 4750960 w 4931479"/>
                <a:gd name="csY55" fmla="*/ 4023643 h 4498795"/>
                <a:gd name="csX56" fmla="*/ 4745316 w 4931479"/>
                <a:gd name="csY56" fmla="*/ 4146436 h 4498795"/>
                <a:gd name="csX57" fmla="*/ 4729590 w 4931479"/>
                <a:gd name="csY57" fmla="*/ 4159258 h 4498795"/>
                <a:gd name="csX58" fmla="*/ 4575072 w 4931479"/>
                <a:gd name="csY58" fmla="*/ 4159258 h 4498795"/>
                <a:gd name="csX59" fmla="*/ 4620441 w 4931479"/>
                <a:gd name="csY59" fmla="*/ 4192353 h 4498795"/>
                <a:gd name="csX60" fmla="*/ 4589319 w 4931479"/>
                <a:gd name="csY60" fmla="*/ 4454266 h 4498795"/>
                <a:gd name="csX61" fmla="*/ 4915012 w 4931479"/>
                <a:gd name="csY61" fmla="*/ 4454266 h 4498795"/>
                <a:gd name="csX62" fmla="*/ 1399673 w 4931479"/>
                <a:gd name="csY62" fmla="*/ 204639 h 4498795"/>
                <a:gd name="csX63" fmla="*/ 1437262 w 4931479"/>
                <a:gd name="csY63" fmla="*/ 203105 h 4498795"/>
                <a:gd name="csX64" fmla="*/ 1280169 w 4931479"/>
                <a:gd name="csY64" fmla="*/ 43546 h 4498795"/>
                <a:gd name="csX65" fmla="*/ 1323017 w 4931479"/>
                <a:gd name="csY65" fmla="*/ 74340 h 4498795"/>
                <a:gd name="csX66" fmla="*/ 1399673 w 4931479"/>
                <a:gd name="csY66" fmla="*/ 204639 h 4498795"/>
                <a:gd name="csX67" fmla="*/ 1244991 w 4931479"/>
                <a:gd name="csY67" fmla="*/ 72642 h 4498795"/>
                <a:gd name="csX68" fmla="*/ 1276991 w 4931479"/>
                <a:gd name="csY68" fmla="*/ 232748 h 4498795"/>
                <a:gd name="csX69" fmla="*/ 1359071 w 4931479"/>
                <a:gd name="csY69" fmla="*/ 205516 h 4498795"/>
                <a:gd name="csX70" fmla="*/ 1244991 w 4931479"/>
                <a:gd name="csY70" fmla="*/ 72642 h 4498795"/>
                <a:gd name="csX71" fmla="*/ 1646245 w 4931479"/>
                <a:gd name="csY71" fmla="*/ 362281 h 4498795"/>
                <a:gd name="csX72" fmla="*/ 1617916 w 4931479"/>
                <a:gd name="csY72" fmla="*/ 321678 h 4498795"/>
                <a:gd name="csX73" fmla="*/ 1156554 w 4931479"/>
                <a:gd name="csY73" fmla="*/ 390828 h 4498795"/>
                <a:gd name="csX74" fmla="*/ 1646245 w 4931479"/>
                <a:gd name="csY74" fmla="*/ 362281 h 4498795"/>
                <a:gd name="csX75" fmla="*/ 1684271 w 4931479"/>
                <a:gd name="csY75" fmla="*/ 642988 h 4498795"/>
                <a:gd name="csX76" fmla="*/ 1703230 w 4931479"/>
                <a:gd name="csY76" fmla="*/ 502716 h 4498795"/>
                <a:gd name="csX77" fmla="*/ 1675066 w 4931479"/>
                <a:gd name="csY77" fmla="*/ 407156 h 4498795"/>
                <a:gd name="csX78" fmla="*/ 1496439 w 4931479"/>
                <a:gd name="csY78" fmla="*/ 371815 h 4498795"/>
                <a:gd name="csX79" fmla="*/ 1153212 w 4931479"/>
                <a:gd name="csY79" fmla="*/ 432690 h 4498795"/>
                <a:gd name="csX80" fmla="*/ 1144500 w 4931479"/>
                <a:gd name="csY80" fmla="*/ 495648 h 4498795"/>
                <a:gd name="csX81" fmla="*/ 1369044 w 4931479"/>
                <a:gd name="csY81" fmla="*/ 577291 h 4498795"/>
                <a:gd name="csX82" fmla="*/ 1443892 w 4931479"/>
                <a:gd name="csY82" fmla="*/ 538113 h 4498795"/>
                <a:gd name="csX83" fmla="*/ 1555780 w 4931479"/>
                <a:gd name="csY83" fmla="*/ 616906 h 4498795"/>
                <a:gd name="csX84" fmla="*/ 1548876 w 4931479"/>
                <a:gd name="csY84" fmla="*/ 533456 h 4498795"/>
                <a:gd name="csX85" fmla="*/ 1473809 w 4931479"/>
                <a:gd name="csY85" fmla="*/ 455978 h 4498795"/>
                <a:gd name="csX86" fmla="*/ 1476220 w 4931479"/>
                <a:gd name="csY86" fmla="*/ 439539 h 4498795"/>
                <a:gd name="csX87" fmla="*/ 1574794 w 4931479"/>
                <a:gd name="csY87" fmla="*/ 507484 h 4498795"/>
                <a:gd name="csX88" fmla="*/ 1669696 w 4931479"/>
                <a:gd name="csY88" fmla="*/ 640906 h 4498795"/>
                <a:gd name="csX89" fmla="*/ 1684217 w 4931479"/>
                <a:gd name="csY89" fmla="*/ 642988 h 4498795"/>
                <a:gd name="csX90" fmla="*/ 1750900 w 4931479"/>
                <a:gd name="csY90" fmla="*/ 581181 h 4498795"/>
                <a:gd name="csX91" fmla="*/ 1722353 w 4931479"/>
                <a:gd name="csY91" fmla="*/ 424197 h 4498795"/>
                <a:gd name="csX92" fmla="*/ 1750900 w 4931479"/>
                <a:gd name="csY92" fmla="*/ 581181 h 4498795"/>
                <a:gd name="csX93" fmla="*/ 1099514 w 4931479"/>
                <a:gd name="csY93" fmla="*/ 433677 h 4498795"/>
                <a:gd name="csX94" fmla="*/ 1075734 w 4931479"/>
                <a:gd name="csY94" fmla="*/ 600194 h 4498795"/>
                <a:gd name="csX95" fmla="*/ 1099514 w 4931479"/>
                <a:gd name="csY95" fmla="*/ 433677 h 4498795"/>
                <a:gd name="csX96" fmla="*/ 1426084 w 4931479"/>
                <a:gd name="csY96" fmla="*/ 586441 h 4498795"/>
                <a:gd name="csX97" fmla="*/ 1461097 w 4931479"/>
                <a:gd name="csY97" fmla="*/ 668905 h 4498795"/>
                <a:gd name="csX98" fmla="*/ 1558356 w 4931479"/>
                <a:gd name="csY98" fmla="*/ 676467 h 4498795"/>
                <a:gd name="csX99" fmla="*/ 1490631 w 4931479"/>
                <a:gd name="csY99" fmla="*/ 648851 h 4498795"/>
                <a:gd name="csX100" fmla="*/ 1426029 w 4931479"/>
                <a:gd name="csY100" fmla="*/ 586441 h 4498795"/>
                <a:gd name="csX101" fmla="*/ 4722522 w 4931479"/>
                <a:gd name="csY101" fmla="*/ 590660 h 4498795"/>
                <a:gd name="csX102" fmla="*/ 3058385 w 4931479"/>
                <a:gd name="csY102" fmla="*/ 595427 h 4498795"/>
                <a:gd name="csX103" fmla="*/ 3053728 w 4931479"/>
                <a:gd name="csY103" fmla="*/ 2179894 h 4498795"/>
                <a:gd name="csX104" fmla="*/ 3293724 w 4931479"/>
                <a:gd name="csY104" fmla="*/ 1865817 h 4498795"/>
                <a:gd name="csX105" fmla="*/ 3326764 w 4931479"/>
                <a:gd name="csY105" fmla="*/ 1884666 h 4498795"/>
                <a:gd name="csX106" fmla="*/ 3055755 w 4931479"/>
                <a:gd name="csY106" fmla="*/ 2241482 h 4498795"/>
                <a:gd name="csX107" fmla="*/ 3053838 w 4931479"/>
                <a:gd name="csY107" fmla="*/ 2501258 h 4498795"/>
                <a:gd name="csX108" fmla="*/ 3048632 w 4931479"/>
                <a:gd name="csY108" fmla="*/ 2686844 h 4498795"/>
                <a:gd name="csX109" fmla="*/ 3053289 w 4931479"/>
                <a:gd name="csY109" fmla="*/ 2701200 h 4498795"/>
                <a:gd name="csX110" fmla="*/ 4717700 w 4931479"/>
                <a:gd name="csY110" fmla="*/ 2722350 h 4498795"/>
                <a:gd name="csX111" fmla="*/ 4722467 w 4931479"/>
                <a:gd name="csY111" fmla="*/ 590715 h 4498795"/>
                <a:gd name="csX112" fmla="*/ 1370468 w 4931479"/>
                <a:gd name="csY112" fmla="*/ 1651683 h 4498795"/>
                <a:gd name="csX113" fmla="*/ 1294305 w 4931479"/>
                <a:gd name="csY113" fmla="*/ 1449605 h 4498795"/>
                <a:gd name="csX114" fmla="*/ 1215896 w 4931479"/>
                <a:gd name="csY114" fmla="*/ 1171253 h 4498795"/>
                <a:gd name="csX115" fmla="*/ 1146198 w 4931479"/>
                <a:gd name="csY115" fmla="*/ 974544 h 4498795"/>
                <a:gd name="csX116" fmla="*/ 1099514 w 4931479"/>
                <a:gd name="csY116" fmla="*/ 876244 h 4498795"/>
                <a:gd name="csX117" fmla="*/ 1081925 w 4931479"/>
                <a:gd name="csY117" fmla="*/ 1176842 h 4498795"/>
                <a:gd name="csX118" fmla="*/ 1310908 w 4931479"/>
                <a:gd name="csY118" fmla="*/ 1609054 h 4498795"/>
                <a:gd name="csX119" fmla="*/ 1370468 w 4931479"/>
                <a:gd name="csY119" fmla="*/ 1651738 h 4498795"/>
                <a:gd name="csX120" fmla="*/ 1056665 w 4931479"/>
                <a:gd name="csY120" fmla="*/ 885669 h 4498795"/>
                <a:gd name="csX121" fmla="*/ 714260 w 4931479"/>
                <a:gd name="csY121" fmla="*/ 954654 h 4498795"/>
                <a:gd name="csX122" fmla="*/ 807957 w 4931479"/>
                <a:gd name="csY122" fmla="*/ 1332018 h 4498795"/>
                <a:gd name="csX123" fmla="*/ 837984 w 4931479"/>
                <a:gd name="csY123" fmla="*/ 1837214 h 4498795"/>
                <a:gd name="csX124" fmla="*/ 1187622 w 4931479"/>
                <a:gd name="csY124" fmla="*/ 1870529 h 4498795"/>
                <a:gd name="csX125" fmla="*/ 1173102 w 4931479"/>
                <a:gd name="csY125" fmla="*/ 1951350 h 4498795"/>
                <a:gd name="csX126" fmla="*/ 1123295 w 4931479"/>
                <a:gd name="csY126" fmla="*/ 2020444 h 4498795"/>
                <a:gd name="csX127" fmla="*/ 1174636 w 4931479"/>
                <a:gd name="csY127" fmla="*/ 2100388 h 4498795"/>
                <a:gd name="csX128" fmla="*/ 1161595 w 4931479"/>
                <a:gd name="csY128" fmla="*/ 2119730 h 4498795"/>
                <a:gd name="csX129" fmla="*/ 1181266 w 4931479"/>
                <a:gd name="csY129" fmla="*/ 2143182 h 4498795"/>
                <a:gd name="csX130" fmla="*/ 1132774 w 4931479"/>
                <a:gd name="csY130" fmla="*/ 2201263 h 4498795"/>
                <a:gd name="csX131" fmla="*/ 1160609 w 4931479"/>
                <a:gd name="csY131" fmla="*/ 2235235 h 4498795"/>
                <a:gd name="csX132" fmla="*/ 1104281 w 4931479"/>
                <a:gd name="csY132" fmla="*/ 2303563 h 4498795"/>
                <a:gd name="csX133" fmla="*/ 1068008 w 4931479"/>
                <a:gd name="csY133" fmla="*/ 2365151 h 4498795"/>
                <a:gd name="csX134" fmla="*/ 905545 w 4931479"/>
                <a:gd name="csY134" fmla="*/ 2328713 h 4498795"/>
                <a:gd name="csX135" fmla="*/ 785930 w 4931479"/>
                <a:gd name="csY135" fmla="*/ 2308385 h 4498795"/>
                <a:gd name="csX136" fmla="*/ 685877 w 4931479"/>
                <a:gd name="csY136" fmla="*/ 2631776 h 4498795"/>
                <a:gd name="csX137" fmla="*/ 1369756 w 4931479"/>
                <a:gd name="csY137" fmla="*/ 2362192 h 4498795"/>
                <a:gd name="csX138" fmla="*/ 1384879 w 4931479"/>
                <a:gd name="csY138" fmla="*/ 1707299 h 4498795"/>
                <a:gd name="csX139" fmla="*/ 1058090 w 4931479"/>
                <a:gd name="csY139" fmla="*/ 1233937 h 4498795"/>
                <a:gd name="csX140" fmla="*/ 1032995 w 4931479"/>
                <a:gd name="csY140" fmla="*/ 983147 h 4498795"/>
                <a:gd name="csX141" fmla="*/ 1056720 w 4931479"/>
                <a:gd name="csY141" fmla="*/ 885559 h 4498795"/>
                <a:gd name="csX142" fmla="*/ 647302 w 4931479"/>
                <a:gd name="csY142" fmla="*/ 2241208 h 4498795"/>
                <a:gd name="csX143" fmla="*/ 703630 w 4931479"/>
                <a:gd name="csY143" fmla="*/ 2024006 h 4498795"/>
                <a:gd name="csX144" fmla="*/ 702754 w 4931479"/>
                <a:gd name="csY144" fmla="*/ 1989267 h 4498795"/>
                <a:gd name="csX145" fmla="*/ 565989 w 4931479"/>
                <a:gd name="csY145" fmla="*/ 1954911 h 4498795"/>
                <a:gd name="csX146" fmla="*/ 313007 w 4931479"/>
                <a:gd name="csY146" fmla="*/ 1779846 h 4498795"/>
                <a:gd name="csX147" fmla="*/ 291308 w 4931479"/>
                <a:gd name="csY147" fmla="*/ 1677601 h 4498795"/>
                <a:gd name="csX148" fmla="*/ 329993 w 4931479"/>
                <a:gd name="csY148" fmla="*/ 1734312 h 4498795"/>
                <a:gd name="csX149" fmla="*/ 360239 w 4931479"/>
                <a:gd name="csY149" fmla="*/ 1784887 h 4498795"/>
                <a:gd name="csX150" fmla="*/ 768670 w 4931479"/>
                <a:gd name="csY150" fmla="*/ 1328401 h 4498795"/>
                <a:gd name="csX151" fmla="*/ 683576 w 4931479"/>
                <a:gd name="csY151" fmla="*/ 990489 h 4498795"/>
                <a:gd name="csX152" fmla="*/ 186817 w 4931479"/>
                <a:gd name="csY152" fmla="*/ 1497220 h 4498795"/>
                <a:gd name="csX153" fmla="*/ 63751 w 4931479"/>
                <a:gd name="csY153" fmla="*/ 1924665 h 4498795"/>
                <a:gd name="csX154" fmla="*/ 647357 w 4931479"/>
                <a:gd name="csY154" fmla="*/ 2241208 h 4498795"/>
                <a:gd name="csX155" fmla="*/ 1884049 w 4931479"/>
                <a:gd name="csY155" fmla="*/ 1889652 h 4498795"/>
                <a:gd name="csX156" fmla="*/ 2006513 w 4931479"/>
                <a:gd name="csY156" fmla="*/ 1049666 h 4498795"/>
                <a:gd name="csX157" fmla="*/ 1881693 w 4931479"/>
                <a:gd name="csY157" fmla="*/ 995092 h 4498795"/>
                <a:gd name="csX158" fmla="*/ 1865419 w 4931479"/>
                <a:gd name="csY158" fmla="*/ 1250101 h 4498795"/>
                <a:gd name="csX159" fmla="*/ 1748490 w 4931479"/>
                <a:gd name="csY159" fmla="*/ 1280566 h 4498795"/>
                <a:gd name="csX160" fmla="*/ 1702737 w 4931479"/>
                <a:gd name="csY160" fmla="*/ 1410811 h 4498795"/>
                <a:gd name="csX161" fmla="*/ 1418906 w 4931479"/>
                <a:gd name="csY161" fmla="*/ 1702477 h 4498795"/>
                <a:gd name="csX162" fmla="*/ 1413591 w 4931479"/>
                <a:gd name="csY162" fmla="*/ 2172935 h 4498795"/>
                <a:gd name="csX163" fmla="*/ 1408331 w 4931479"/>
                <a:gd name="csY163" fmla="*/ 2334795 h 4498795"/>
                <a:gd name="csX164" fmla="*/ 1415509 w 4931479"/>
                <a:gd name="csY164" fmla="*/ 2356165 h 4498795"/>
                <a:gd name="csX165" fmla="*/ 1497480 w 4931479"/>
                <a:gd name="csY165" fmla="*/ 2421643 h 4498795"/>
                <a:gd name="csX166" fmla="*/ 1988650 w 4931479"/>
                <a:gd name="csY166" fmla="*/ 2650899 h 4498795"/>
                <a:gd name="csX167" fmla="*/ 1893638 w 4931479"/>
                <a:gd name="csY167" fmla="*/ 2079950 h 4498795"/>
                <a:gd name="csX168" fmla="*/ 1604711 w 4931479"/>
                <a:gd name="csY168" fmla="*/ 1986034 h 4498795"/>
                <a:gd name="csX169" fmla="*/ 1626026 w 4931479"/>
                <a:gd name="csY169" fmla="*/ 1881104 h 4498795"/>
                <a:gd name="csX170" fmla="*/ 1884104 w 4931479"/>
                <a:gd name="csY170" fmla="*/ 1889652 h 4498795"/>
                <a:gd name="csX171" fmla="*/ 1322908 w 4931479"/>
                <a:gd name="csY171" fmla="*/ 1409003 h 4498795"/>
                <a:gd name="csX172" fmla="*/ 1374359 w 4931479"/>
                <a:gd name="csY172" fmla="*/ 1193116 h 4498795"/>
                <a:gd name="csX173" fmla="*/ 1237375 w 4931479"/>
                <a:gd name="csY173" fmla="*/ 1090213 h 4498795"/>
                <a:gd name="csX174" fmla="*/ 1314853 w 4931479"/>
                <a:gd name="csY174" fmla="*/ 1395688 h 4498795"/>
                <a:gd name="csX175" fmla="*/ 1322853 w 4931479"/>
                <a:gd name="csY175" fmla="*/ 1408948 h 4498795"/>
                <a:gd name="csX176" fmla="*/ 2649132 w 4931479"/>
                <a:gd name="csY176" fmla="*/ 2318357 h 4498795"/>
                <a:gd name="csX177" fmla="*/ 2430725 w 4931479"/>
                <a:gd name="csY177" fmla="*/ 2134744 h 4498795"/>
                <a:gd name="csX178" fmla="*/ 2060703 w 4931479"/>
                <a:gd name="csY178" fmla="*/ 1382099 h 4498795"/>
                <a:gd name="csX179" fmla="*/ 2021910 w 4931479"/>
                <a:gd name="csY179" fmla="*/ 1109336 h 4498795"/>
                <a:gd name="csX180" fmla="*/ 1926788 w 4931479"/>
                <a:gd name="csY180" fmla="*/ 1644615 h 4498795"/>
                <a:gd name="csX181" fmla="*/ 1921856 w 4931479"/>
                <a:gd name="csY181" fmla="*/ 1972993 h 4498795"/>
                <a:gd name="csX182" fmla="*/ 1943281 w 4931479"/>
                <a:gd name="csY182" fmla="*/ 2027677 h 4498795"/>
                <a:gd name="csX183" fmla="*/ 2319110 w 4931479"/>
                <a:gd name="csY183" fmla="*/ 2422355 h 4498795"/>
                <a:gd name="csX184" fmla="*/ 2471162 w 4931479"/>
                <a:gd name="csY184" fmla="*/ 2541367 h 4498795"/>
                <a:gd name="csX185" fmla="*/ 2649077 w 4931479"/>
                <a:gd name="csY185" fmla="*/ 2318302 h 4498795"/>
                <a:gd name="csX186" fmla="*/ 1498795 w 4931479"/>
                <a:gd name="csY186" fmla="*/ 1451851 h 4498795"/>
                <a:gd name="csX187" fmla="*/ 1555561 w 4931479"/>
                <a:gd name="csY187" fmla="*/ 1269334 h 4498795"/>
                <a:gd name="csX188" fmla="*/ 1446577 w 4931479"/>
                <a:gd name="csY188" fmla="*/ 1228293 h 4498795"/>
                <a:gd name="csX189" fmla="*/ 1490686 w 4931479"/>
                <a:gd name="csY189" fmla="*/ 1433934 h 4498795"/>
                <a:gd name="csX190" fmla="*/ 1498795 w 4931479"/>
                <a:gd name="csY190" fmla="*/ 1451851 h 4498795"/>
                <a:gd name="csX191" fmla="*/ 1708052 w 4931479"/>
                <a:gd name="csY191" fmla="*/ 1280621 h 4498795"/>
                <a:gd name="csX192" fmla="*/ 1594629 w 4931479"/>
                <a:gd name="csY192" fmla="*/ 1276512 h 4498795"/>
                <a:gd name="csX193" fmla="*/ 1432330 w 4931479"/>
                <a:gd name="csY193" fmla="*/ 1651683 h 4498795"/>
                <a:gd name="csX194" fmla="*/ 1481371 w 4931479"/>
                <a:gd name="csY194" fmla="*/ 1622314 h 4498795"/>
                <a:gd name="csX195" fmla="*/ 1708107 w 4931479"/>
                <a:gd name="csY195" fmla="*/ 1280621 h 4498795"/>
                <a:gd name="csX196" fmla="*/ 780889 w 4931479"/>
                <a:gd name="csY196" fmla="*/ 1380510 h 4498795"/>
                <a:gd name="csX197" fmla="*/ 740452 w 4931479"/>
                <a:gd name="csY197" fmla="*/ 1413715 h 4498795"/>
                <a:gd name="csX198" fmla="*/ 390814 w 4931479"/>
                <a:gd name="csY198" fmla="*/ 1801325 h 4498795"/>
                <a:gd name="csX199" fmla="*/ 395635 w 4931479"/>
                <a:gd name="csY199" fmla="*/ 1830365 h 4498795"/>
                <a:gd name="csX200" fmla="*/ 512181 w 4931479"/>
                <a:gd name="csY200" fmla="*/ 1899241 h 4498795"/>
                <a:gd name="csX201" fmla="*/ 741657 w 4931479"/>
                <a:gd name="csY201" fmla="*/ 1964610 h 4498795"/>
                <a:gd name="csX202" fmla="*/ 794697 w 4931479"/>
                <a:gd name="csY202" fmla="*/ 1965212 h 4498795"/>
                <a:gd name="csX203" fmla="*/ 804889 w 4931479"/>
                <a:gd name="csY203" fmla="*/ 1625328 h 4498795"/>
                <a:gd name="csX204" fmla="*/ 780889 w 4931479"/>
                <a:gd name="csY204" fmla="*/ 1380510 h 4498795"/>
                <a:gd name="csX205" fmla="*/ 1151787 w 4931479"/>
                <a:gd name="csY205" fmla="*/ 1899131 h 4498795"/>
                <a:gd name="csX206" fmla="*/ 837984 w 4931479"/>
                <a:gd name="csY206" fmla="*/ 1875296 h 4498795"/>
                <a:gd name="csX207" fmla="*/ 833217 w 4931479"/>
                <a:gd name="csY207" fmla="*/ 1970527 h 4498795"/>
                <a:gd name="csX208" fmla="*/ 958585 w 4931479"/>
                <a:gd name="csY208" fmla="*/ 1980719 h 4498795"/>
                <a:gd name="csX209" fmla="*/ 1086528 w 4931479"/>
                <a:gd name="csY209" fmla="*/ 2003075 h 4498795"/>
                <a:gd name="csX210" fmla="*/ 1151842 w 4931479"/>
                <a:gd name="csY210" fmla="*/ 1899186 h 4498795"/>
                <a:gd name="csX211" fmla="*/ 1884049 w 4931479"/>
                <a:gd name="csY211" fmla="*/ 1927679 h 4498795"/>
                <a:gd name="csX212" fmla="*/ 1636765 w 4931479"/>
                <a:gd name="csY212" fmla="*/ 1918145 h 4498795"/>
                <a:gd name="csX213" fmla="*/ 1888816 w 4931479"/>
                <a:gd name="csY213" fmla="*/ 2041923 h 4498795"/>
                <a:gd name="csX214" fmla="*/ 1884049 w 4931479"/>
                <a:gd name="csY214" fmla="*/ 1927679 h 4498795"/>
                <a:gd name="csX215" fmla="*/ 867189 w 4931479"/>
                <a:gd name="csY215" fmla="*/ 2084060 h 4498795"/>
                <a:gd name="csX216" fmla="*/ 874312 w 4931479"/>
                <a:gd name="csY216" fmla="*/ 2056772 h 4498795"/>
                <a:gd name="csX217" fmla="*/ 1042474 w 4931479"/>
                <a:gd name="csY217" fmla="*/ 2072717 h 4498795"/>
                <a:gd name="csX218" fmla="*/ 1121651 w 4931479"/>
                <a:gd name="csY218" fmla="*/ 2097703 h 4498795"/>
                <a:gd name="csX219" fmla="*/ 1139952 w 4931479"/>
                <a:gd name="csY219" fmla="*/ 2075183 h 4498795"/>
                <a:gd name="csX220" fmla="*/ 1037816 w 4931479"/>
                <a:gd name="csY220" fmla="*/ 2029759 h 4498795"/>
                <a:gd name="csX221" fmla="*/ 750643 w 4931479"/>
                <a:gd name="csY221" fmla="*/ 1999294 h 4498795"/>
                <a:gd name="csX222" fmla="*/ 681055 w 4931479"/>
                <a:gd name="csY222" fmla="*/ 2251125 h 4498795"/>
                <a:gd name="csX223" fmla="*/ 943462 w 4931479"/>
                <a:gd name="csY223" fmla="*/ 2300220 h 4498795"/>
                <a:gd name="csX224" fmla="*/ 1070967 w 4931479"/>
                <a:gd name="csY224" fmla="*/ 2324877 h 4498795"/>
                <a:gd name="csX225" fmla="*/ 860066 w 4931479"/>
                <a:gd name="csY225" fmla="*/ 2242084 h 4498795"/>
                <a:gd name="csX226" fmla="*/ 861655 w 4931479"/>
                <a:gd name="csY226" fmla="*/ 2215400 h 4498795"/>
                <a:gd name="csX227" fmla="*/ 999406 w 4931479"/>
                <a:gd name="csY227" fmla="*/ 2234687 h 4498795"/>
                <a:gd name="csX228" fmla="*/ 1132719 w 4931479"/>
                <a:gd name="csY228" fmla="*/ 2265372 h 4498795"/>
                <a:gd name="csX229" fmla="*/ 1113267 w 4931479"/>
                <a:gd name="csY229" fmla="*/ 2234906 h 4498795"/>
                <a:gd name="csX230" fmla="*/ 957873 w 4931479"/>
                <a:gd name="csY230" fmla="*/ 2176332 h 4498795"/>
                <a:gd name="csX231" fmla="*/ 850970 w 4931479"/>
                <a:gd name="csY231" fmla="*/ 2164387 h 4498795"/>
                <a:gd name="csX232" fmla="*/ 850806 w 4931479"/>
                <a:gd name="csY232" fmla="*/ 2133210 h 4498795"/>
                <a:gd name="csX233" fmla="*/ 902093 w 4931479"/>
                <a:gd name="csY233" fmla="*/ 2132278 h 4498795"/>
                <a:gd name="csX234" fmla="*/ 1144609 w 4931479"/>
                <a:gd name="csY234" fmla="*/ 2165538 h 4498795"/>
                <a:gd name="csX235" fmla="*/ 1134308 w 4931479"/>
                <a:gd name="csY235" fmla="*/ 2147292 h 4498795"/>
                <a:gd name="csX236" fmla="*/ 867134 w 4931479"/>
                <a:gd name="csY236" fmla="*/ 2084005 h 4498795"/>
                <a:gd name="csX237" fmla="*/ 3182000 w 4931479"/>
                <a:gd name="csY237" fmla="*/ 4149669 h 4498795"/>
                <a:gd name="csX238" fmla="*/ 3027482 w 4931479"/>
                <a:gd name="csY238" fmla="*/ 4149669 h 4498795"/>
                <a:gd name="csX239" fmla="*/ 3006112 w 4931479"/>
                <a:gd name="csY239" fmla="*/ 4133011 h 4498795"/>
                <a:gd name="csX240" fmla="*/ 3006112 w 4931479"/>
                <a:gd name="csY240" fmla="*/ 4002164 h 4498795"/>
                <a:gd name="csX241" fmla="*/ 3148740 w 4931479"/>
                <a:gd name="csY241" fmla="*/ 4002164 h 4498795"/>
                <a:gd name="csX242" fmla="*/ 3158274 w 4931479"/>
                <a:gd name="csY242" fmla="*/ 2879224 h 4498795"/>
                <a:gd name="csX243" fmla="*/ 2917675 w 4931479"/>
                <a:gd name="csY243" fmla="*/ 2870238 h 4498795"/>
                <a:gd name="csX244" fmla="*/ 2913675 w 4931479"/>
                <a:gd name="csY244" fmla="*/ 2708268 h 4498795"/>
                <a:gd name="csX245" fmla="*/ 2927648 w 4931479"/>
                <a:gd name="csY245" fmla="*/ 2698460 h 4498795"/>
                <a:gd name="csX246" fmla="*/ 3015591 w 4931479"/>
                <a:gd name="csY246" fmla="*/ 2698460 h 4498795"/>
                <a:gd name="csX247" fmla="*/ 3015591 w 4931479"/>
                <a:gd name="csY247" fmla="*/ 2294029 h 4498795"/>
                <a:gd name="csX248" fmla="*/ 2897347 w 4931479"/>
                <a:gd name="csY248" fmla="*/ 2449588 h 4498795"/>
                <a:gd name="csX249" fmla="*/ 2913456 w 4931479"/>
                <a:gd name="csY249" fmla="*/ 2555833 h 4498795"/>
                <a:gd name="csX250" fmla="*/ 2883210 w 4931479"/>
                <a:gd name="csY250" fmla="*/ 2570736 h 4498795"/>
                <a:gd name="csX251" fmla="*/ 2868252 w 4931479"/>
                <a:gd name="csY251" fmla="*/ 2634297 h 4498795"/>
                <a:gd name="csX252" fmla="*/ 2825019 w 4931479"/>
                <a:gd name="csY252" fmla="*/ 2662406 h 4498795"/>
                <a:gd name="csX253" fmla="*/ 2816746 w 4931479"/>
                <a:gd name="csY253" fmla="*/ 2687502 h 4498795"/>
                <a:gd name="csX254" fmla="*/ 2754171 w 4931479"/>
                <a:gd name="csY254" fmla="*/ 2722405 h 4498795"/>
                <a:gd name="csX255" fmla="*/ 2673077 w 4931479"/>
                <a:gd name="csY255" fmla="*/ 2777199 h 4498795"/>
                <a:gd name="csX256" fmla="*/ 2639981 w 4931479"/>
                <a:gd name="csY256" fmla="*/ 2767281 h 4498795"/>
                <a:gd name="csX257" fmla="*/ 2530504 w 4931479"/>
                <a:gd name="csY257" fmla="*/ 2900594 h 4498795"/>
                <a:gd name="csX258" fmla="*/ 2507436 w 4931479"/>
                <a:gd name="csY258" fmla="*/ 2872868 h 4498795"/>
                <a:gd name="csX259" fmla="*/ 2614338 w 4931479"/>
                <a:gd name="csY259" fmla="*/ 2741583 h 4498795"/>
                <a:gd name="csX260" fmla="*/ 2593516 w 4931479"/>
                <a:gd name="csY260" fmla="*/ 2704597 h 4498795"/>
                <a:gd name="csX261" fmla="*/ 2586558 w 4931479"/>
                <a:gd name="csY261" fmla="*/ 2671064 h 4498795"/>
                <a:gd name="csX262" fmla="*/ 2520970 w 4931479"/>
                <a:gd name="csY262" fmla="*/ 2620105 h 4498795"/>
                <a:gd name="csX263" fmla="*/ 2492861 w 4931479"/>
                <a:gd name="csY263" fmla="*/ 2576983 h 4498795"/>
                <a:gd name="csX264" fmla="*/ 2464423 w 4931479"/>
                <a:gd name="csY264" fmla="*/ 2576983 h 4498795"/>
                <a:gd name="csX265" fmla="*/ 2388424 w 4931479"/>
                <a:gd name="csY265" fmla="*/ 2524381 h 4498795"/>
                <a:gd name="csX266" fmla="*/ 1998184 w 4931479"/>
                <a:gd name="csY266" fmla="*/ 2177428 h 4498795"/>
                <a:gd name="csX267" fmla="*/ 1926788 w 4931479"/>
                <a:gd name="csY267" fmla="*/ 2075238 h 4498795"/>
                <a:gd name="csX268" fmla="*/ 2029581 w 4931479"/>
                <a:gd name="csY268" fmla="*/ 2658899 h 4498795"/>
                <a:gd name="csX269" fmla="*/ 2025416 w 4931479"/>
                <a:gd name="csY269" fmla="*/ 2678296 h 4498795"/>
                <a:gd name="csX270" fmla="*/ 1902898 w 4931479"/>
                <a:gd name="csY270" fmla="*/ 2672433 h 4498795"/>
                <a:gd name="csX271" fmla="*/ 2020320 w 4931479"/>
                <a:gd name="csY271" fmla="*/ 4132463 h 4498795"/>
                <a:gd name="csX272" fmla="*/ 1907829 w 4931479"/>
                <a:gd name="csY272" fmla="*/ 4175915 h 4498795"/>
                <a:gd name="csX273" fmla="*/ 2137195 w 4931479"/>
                <a:gd name="csY273" fmla="*/ 4269831 h 4498795"/>
                <a:gd name="csX274" fmla="*/ 2291001 w 4931479"/>
                <a:gd name="csY274" fmla="*/ 4445061 h 4498795"/>
                <a:gd name="csX275" fmla="*/ 3160521 w 4931479"/>
                <a:gd name="csY275" fmla="*/ 4449554 h 4498795"/>
                <a:gd name="csX276" fmla="*/ 3124905 w 4931479"/>
                <a:gd name="csY276" fmla="*/ 4418541 h 4498795"/>
                <a:gd name="csX277" fmla="*/ 3136850 w 4931479"/>
                <a:gd name="csY277" fmla="*/ 4178435 h 4498795"/>
                <a:gd name="csX278" fmla="*/ 3181890 w 4931479"/>
                <a:gd name="csY278" fmla="*/ 4149778 h 4498795"/>
                <a:gd name="csX279" fmla="*/ 2593516 w 4931479"/>
                <a:gd name="csY279" fmla="*/ 2485368 h 4498795"/>
                <a:gd name="csX280" fmla="*/ 2665186 w 4931479"/>
                <a:gd name="csY280" fmla="*/ 2483450 h 4498795"/>
                <a:gd name="csX281" fmla="*/ 2711268 w 4931479"/>
                <a:gd name="csY281" fmla="*/ 2438958 h 4498795"/>
                <a:gd name="csX282" fmla="*/ 2702884 w 4931479"/>
                <a:gd name="csY282" fmla="*/ 2506902 h 4498795"/>
                <a:gd name="csX283" fmla="*/ 2706391 w 4931479"/>
                <a:gd name="csY283" fmla="*/ 2553422 h 4498795"/>
                <a:gd name="csX284" fmla="*/ 2794225 w 4931479"/>
                <a:gd name="csY284" fmla="*/ 2455067 h 4498795"/>
                <a:gd name="csX285" fmla="*/ 2673077 w 4931479"/>
                <a:gd name="csY285" fmla="*/ 2353206 h 4498795"/>
                <a:gd name="csX286" fmla="*/ 2518614 w 4931479"/>
                <a:gd name="csY286" fmla="*/ 2540929 h 4498795"/>
                <a:gd name="csX287" fmla="*/ 2598667 w 4931479"/>
                <a:gd name="csY287" fmla="*/ 2635667 h 4498795"/>
                <a:gd name="csX288" fmla="*/ 2649406 w 4931479"/>
                <a:gd name="csY288" fmla="*/ 2610407 h 4498795"/>
                <a:gd name="csX289" fmla="*/ 2671378 w 4931479"/>
                <a:gd name="csY289" fmla="*/ 2567613 h 4498795"/>
                <a:gd name="csX290" fmla="*/ 2663707 w 4931479"/>
                <a:gd name="csY290" fmla="*/ 2517696 h 4498795"/>
                <a:gd name="csX291" fmla="*/ 2593516 w 4931479"/>
                <a:gd name="csY291" fmla="*/ 2485423 h 4498795"/>
                <a:gd name="csX292" fmla="*/ 2821458 w 4931479"/>
                <a:gd name="csY292" fmla="*/ 2516819 h 4498795"/>
                <a:gd name="csX293" fmla="*/ 2879758 w 4931479"/>
                <a:gd name="csY293" fmla="*/ 2484710 h 4498795"/>
                <a:gd name="csX294" fmla="*/ 2837183 w 4931479"/>
                <a:gd name="csY294" fmla="*/ 2446355 h 4498795"/>
                <a:gd name="csX295" fmla="*/ 2830170 w 4931479"/>
                <a:gd name="csY295" fmla="*/ 2453369 h 4498795"/>
                <a:gd name="csX296" fmla="*/ 2821458 w 4931479"/>
                <a:gd name="csY296" fmla="*/ 2516819 h 4498795"/>
                <a:gd name="csX297" fmla="*/ 2792856 w 4931479"/>
                <a:gd name="csY297" fmla="*/ 2546901 h 4498795"/>
                <a:gd name="csX298" fmla="*/ 2763925 w 4931479"/>
                <a:gd name="csY298" fmla="*/ 2586024 h 4498795"/>
                <a:gd name="csX299" fmla="*/ 2834608 w 4931479"/>
                <a:gd name="csY299" fmla="*/ 2619667 h 4498795"/>
                <a:gd name="csX300" fmla="*/ 2792856 w 4931479"/>
                <a:gd name="csY300" fmla="*/ 2546901 h 4498795"/>
                <a:gd name="csX301" fmla="*/ 2700200 w 4931479"/>
                <a:gd name="csY301" fmla="*/ 2594298 h 4498795"/>
                <a:gd name="csX302" fmla="*/ 2687597 w 4931479"/>
                <a:gd name="csY302" fmla="*/ 2629037 h 4498795"/>
                <a:gd name="csX303" fmla="*/ 2789952 w 4931479"/>
                <a:gd name="csY303" fmla="*/ 2655502 h 4498795"/>
                <a:gd name="csX304" fmla="*/ 2700200 w 4931479"/>
                <a:gd name="csY304" fmla="*/ 2594298 h 4498795"/>
                <a:gd name="csX305" fmla="*/ 2647926 w 4931479"/>
                <a:gd name="csY305" fmla="*/ 2646680 h 4498795"/>
                <a:gd name="csX306" fmla="*/ 2716254 w 4931479"/>
                <a:gd name="csY306" fmla="*/ 2743884 h 4498795"/>
                <a:gd name="csX307" fmla="*/ 2680200 w 4931479"/>
                <a:gd name="csY307" fmla="*/ 2689145 h 4498795"/>
                <a:gd name="csX308" fmla="*/ 2647926 w 4931479"/>
                <a:gd name="csY308" fmla="*/ 2646680 h 4498795"/>
                <a:gd name="csX309" fmla="*/ 3291368 w 4931479"/>
                <a:gd name="csY309" fmla="*/ 2879279 h 4498795"/>
                <a:gd name="csX310" fmla="*/ 3196301 w 4931479"/>
                <a:gd name="csY310" fmla="*/ 2879279 h 4498795"/>
                <a:gd name="csX311" fmla="*/ 3182054 w 4931479"/>
                <a:gd name="csY311" fmla="*/ 4002164 h 4498795"/>
                <a:gd name="csX312" fmla="*/ 3291423 w 4931479"/>
                <a:gd name="csY312" fmla="*/ 4002164 h 4498795"/>
                <a:gd name="csX313" fmla="*/ 3291423 w 4931479"/>
                <a:gd name="csY313" fmla="*/ 2879279 h 4498795"/>
                <a:gd name="csX314" fmla="*/ 4427678 w 4931479"/>
                <a:gd name="csY314" fmla="*/ 2893580 h 4498795"/>
                <a:gd name="csX315" fmla="*/ 3324573 w 4931479"/>
                <a:gd name="csY315" fmla="*/ 2879279 h 4498795"/>
                <a:gd name="csX316" fmla="*/ 3324354 w 4931479"/>
                <a:gd name="csY316" fmla="*/ 3176918 h 4498795"/>
                <a:gd name="csX317" fmla="*/ 3329559 w 4931479"/>
                <a:gd name="csY317" fmla="*/ 3219274 h 4498795"/>
                <a:gd name="csX318" fmla="*/ 3329285 w 4931479"/>
                <a:gd name="csY318" fmla="*/ 4002219 h 4498795"/>
                <a:gd name="csX319" fmla="*/ 4427623 w 4931479"/>
                <a:gd name="csY319" fmla="*/ 4006931 h 4498795"/>
                <a:gd name="csX320" fmla="*/ 4427623 w 4931479"/>
                <a:gd name="csY320" fmla="*/ 2893526 h 4498795"/>
                <a:gd name="csX321" fmla="*/ 4598853 w 4931479"/>
                <a:gd name="csY321" fmla="*/ 2893580 h 4498795"/>
                <a:gd name="csX322" fmla="*/ 4465704 w 4931479"/>
                <a:gd name="csY322" fmla="*/ 2893580 h 4498795"/>
                <a:gd name="csX323" fmla="*/ 4465704 w 4931479"/>
                <a:gd name="csY323" fmla="*/ 4011698 h 4498795"/>
                <a:gd name="csX324" fmla="*/ 4594086 w 4931479"/>
                <a:gd name="csY324" fmla="*/ 4011698 h 4498795"/>
                <a:gd name="csX325" fmla="*/ 4598853 w 4931479"/>
                <a:gd name="csY325" fmla="*/ 2893580 h 4498795"/>
                <a:gd name="csX326" fmla="*/ 1425207 w 4931479"/>
                <a:gd name="csY326" fmla="*/ 4439910 h 4498795"/>
                <a:gd name="csX327" fmla="*/ 1555945 w 4931479"/>
                <a:gd name="csY327" fmla="*/ 4439910 h 4498795"/>
                <a:gd name="csX328" fmla="*/ 1541644 w 4931479"/>
                <a:gd name="csY328" fmla="*/ 4202051 h 4498795"/>
                <a:gd name="csX329" fmla="*/ 1462850 w 4931479"/>
                <a:gd name="csY329" fmla="*/ 4202380 h 4498795"/>
                <a:gd name="csX330" fmla="*/ 1460549 w 4931479"/>
                <a:gd name="csY330" fmla="*/ 4194819 h 4498795"/>
                <a:gd name="csX331" fmla="*/ 1363345 w 4931479"/>
                <a:gd name="csY331" fmla="*/ 3003003 h 4498795"/>
                <a:gd name="csX332" fmla="*/ 1202855 w 4931479"/>
                <a:gd name="csY332" fmla="*/ 4203257 h 4498795"/>
                <a:gd name="csX333" fmla="*/ 1108993 w 4931479"/>
                <a:gd name="csY333" fmla="*/ 4223476 h 4498795"/>
                <a:gd name="csX334" fmla="*/ 1295620 w 4931479"/>
                <a:gd name="csY334" fmla="*/ 4307913 h 4498795"/>
                <a:gd name="csX335" fmla="*/ 1425152 w 4931479"/>
                <a:gd name="csY335" fmla="*/ 4440020 h 4498795"/>
                <a:gd name="csX336" fmla="*/ 4712330 w 4931479"/>
                <a:gd name="csY336" fmla="*/ 4050437 h 4498795"/>
                <a:gd name="csX337" fmla="*/ 3044139 w 4931479"/>
                <a:gd name="csY337" fmla="*/ 4040191 h 4498795"/>
                <a:gd name="csX338" fmla="*/ 3039372 w 4931479"/>
                <a:gd name="csY338" fmla="*/ 4111587 h 4498795"/>
                <a:gd name="csX339" fmla="*/ 4717755 w 4931479"/>
                <a:gd name="csY339" fmla="*/ 4121066 h 4498795"/>
                <a:gd name="csX340" fmla="*/ 4712330 w 4931479"/>
                <a:gd name="csY340" fmla="*/ 4050383 h 4498795"/>
                <a:gd name="csX341" fmla="*/ 4432445 w 4931479"/>
                <a:gd name="csY341" fmla="*/ 4154491 h 4498795"/>
                <a:gd name="csX342" fmla="*/ 3300902 w 4931479"/>
                <a:gd name="csY342" fmla="*/ 4149724 h 4498795"/>
                <a:gd name="csX343" fmla="*/ 3345942 w 4931479"/>
                <a:gd name="csY343" fmla="*/ 4178326 h 4498795"/>
                <a:gd name="csX344" fmla="*/ 3319915 w 4931479"/>
                <a:gd name="csY344" fmla="*/ 4449390 h 4498795"/>
                <a:gd name="csX345" fmla="*/ 4422965 w 4931479"/>
                <a:gd name="csY345" fmla="*/ 4454157 h 4498795"/>
                <a:gd name="csX346" fmla="*/ 4384719 w 4931479"/>
                <a:gd name="csY346" fmla="*/ 4423472 h 4498795"/>
                <a:gd name="csX347" fmla="*/ 4377761 w 4931479"/>
                <a:gd name="csY347" fmla="*/ 4206709 h 4498795"/>
                <a:gd name="csX348" fmla="*/ 4432499 w 4931479"/>
                <a:gd name="csY348" fmla="*/ 4154491 h 4498795"/>
                <a:gd name="csX349" fmla="*/ 1864762 w 4931479"/>
                <a:gd name="csY349" fmla="*/ 4173559 h 4498795"/>
                <a:gd name="csX350" fmla="*/ 1579725 w 4931479"/>
                <a:gd name="csY350" fmla="*/ 4197284 h 4498795"/>
                <a:gd name="csX351" fmla="*/ 1593972 w 4931479"/>
                <a:gd name="csY351" fmla="*/ 4440020 h 4498795"/>
                <a:gd name="csX352" fmla="*/ 2254837 w 4931479"/>
                <a:gd name="csY352" fmla="*/ 4444732 h 4498795"/>
                <a:gd name="csX353" fmla="*/ 2123004 w 4931479"/>
                <a:gd name="csY353" fmla="*/ 4303146 h 4498795"/>
                <a:gd name="csX354" fmla="*/ 1864762 w 4931479"/>
                <a:gd name="csY354" fmla="*/ 4173613 h 4498795"/>
                <a:gd name="csX355" fmla="*/ 3214054 w 4931479"/>
                <a:gd name="csY355" fmla="*/ 4179367 h 4498795"/>
                <a:gd name="csX356" fmla="*/ 3255204 w 4931479"/>
                <a:gd name="csY356" fmla="*/ 4429883 h 4498795"/>
                <a:gd name="csX357" fmla="*/ 3214054 w 4931479"/>
                <a:gd name="csY357" fmla="*/ 4179367 h 4498795"/>
                <a:gd name="csX358" fmla="*/ 1384770 w 4931479"/>
                <a:gd name="csY358" fmla="*/ 4439910 h 4498795"/>
                <a:gd name="csX359" fmla="*/ 1324497 w 4931479"/>
                <a:gd name="csY359" fmla="*/ 4364624 h 4498795"/>
                <a:gd name="csX360" fmla="*/ 1111240 w 4931479"/>
                <a:gd name="csY360" fmla="*/ 4278269 h 4498795"/>
                <a:gd name="csX361" fmla="*/ 1058035 w 4931479"/>
                <a:gd name="csY361" fmla="*/ 4217284 h 4498795"/>
                <a:gd name="csX362" fmla="*/ 781547 w 4931479"/>
                <a:gd name="csY362" fmla="*/ 4183641 h 4498795"/>
                <a:gd name="csX363" fmla="*/ 757109 w 4931479"/>
                <a:gd name="csY363" fmla="*/ 4439910 h 4498795"/>
                <a:gd name="csX364" fmla="*/ 1384715 w 4931479"/>
                <a:gd name="csY364" fmla="*/ 4439910 h 4498795"/>
                <a:gd name="csX365" fmla="*/ 4483622 w 4931479"/>
                <a:gd name="csY365" fmla="*/ 4184243 h 4498795"/>
                <a:gd name="csX366" fmla="*/ 4505649 w 4931479"/>
                <a:gd name="csY366" fmla="*/ 4439417 h 4498795"/>
                <a:gd name="csX367" fmla="*/ 4483622 w 4931479"/>
                <a:gd name="csY367" fmla="*/ 4184243 h 44987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</a:cxnLst>
              <a:rect l="l" t="t" r="r" b="b"/>
              <a:pathLst>
                <a:path w="4931479" h="4498795">
                  <a:moveTo>
                    <a:pt x="4915067" y="4454211"/>
                  </a:moveTo>
                  <a:cubicBezTo>
                    <a:pt x="4925149" y="4455910"/>
                    <a:pt x="4933587" y="4469334"/>
                    <a:pt x="4931011" y="4479417"/>
                  </a:cubicBezTo>
                  <a:cubicBezTo>
                    <a:pt x="4926080" y="4492129"/>
                    <a:pt x="4917204" y="4491416"/>
                    <a:pt x="4905861" y="4492567"/>
                  </a:cubicBezTo>
                  <a:cubicBezTo>
                    <a:pt x="4723070" y="4510978"/>
                    <a:pt x="4501868" y="4482211"/>
                    <a:pt x="4316227" y="4487307"/>
                  </a:cubicBezTo>
                  <a:cubicBezTo>
                    <a:pt x="3163754" y="4487910"/>
                    <a:pt x="2011444" y="4480403"/>
                    <a:pt x="859628" y="4473060"/>
                  </a:cubicBezTo>
                  <a:cubicBezTo>
                    <a:pt x="655905" y="4471745"/>
                    <a:pt x="452073" y="4476403"/>
                    <a:pt x="248460" y="4470869"/>
                  </a:cubicBezTo>
                  <a:cubicBezTo>
                    <a:pt x="227857" y="4451910"/>
                    <a:pt x="240570" y="4437938"/>
                    <a:pt x="265008" y="4435088"/>
                  </a:cubicBezTo>
                  <a:cubicBezTo>
                    <a:pt x="403416" y="4418979"/>
                    <a:pt x="572290" y="4456842"/>
                    <a:pt x="707521" y="4440184"/>
                  </a:cubicBezTo>
                  <a:cubicBezTo>
                    <a:pt x="711466" y="4439691"/>
                    <a:pt x="716014" y="4440294"/>
                    <a:pt x="719466" y="4437883"/>
                  </a:cubicBezTo>
                  <a:lnTo>
                    <a:pt x="743136" y="4181449"/>
                  </a:lnTo>
                  <a:lnTo>
                    <a:pt x="677439" y="4167750"/>
                  </a:lnTo>
                  <a:lnTo>
                    <a:pt x="672124" y="4151751"/>
                  </a:lnTo>
                  <a:lnTo>
                    <a:pt x="776177" y="2646187"/>
                  </a:lnTo>
                  <a:cubicBezTo>
                    <a:pt x="772177" y="2641585"/>
                    <a:pt x="674973" y="2676707"/>
                    <a:pt x="658919" y="2678077"/>
                  </a:cubicBezTo>
                  <a:cubicBezTo>
                    <a:pt x="653713" y="2678515"/>
                    <a:pt x="648344" y="2676104"/>
                    <a:pt x="643686" y="2674077"/>
                  </a:cubicBezTo>
                  <a:cubicBezTo>
                    <a:pt x="641166" y="2664817"/>
                    <a:pt x="643303" y="2655173"/>
                    <a:pt x="645220" y="2645913"/>
                  </a:cubicBezTo>
                  <a:cubicBezTo>
                    <a:pt x="658371" y="2582901"/>
                    <a:pt x="697658" y="2503669"/>
                    <a:pt x="716726" y="2436821"/>
                  </a:cubicBezTo>
                  <a:cubicBezTo>
                    <a:pt x="729383" y="2392383"/>
                    <a:pt x="741712" y="2347507"/>
                    <a:pt x="747849" y="2301481"/>
                  </a:cubicBezTo>
                  <a:cubicBezTo>
                    <a:pt x="499962" y="2246249"/>
                    <a:pt x="203310" y="2240495"/>
                    <a:pt x="59148" y="1995787"/>
                  </a:cubicBezTo>
                  <a:cubicBezTo>
                    <a:pt x="-46494" y="1816393"/>
                    <a:pt x="-687" y="1676888"/>
                    <a:pt x="118161" y="1523795"/>
                  </a:cubicBezTo>
                  <a:cubicBezTo>
                    <a:pt x="277007" y="1319086"/>
                    <a:pt x="488017" y="1151144"/>
                    <a:pt x="664727" y="962161"/>
                  </a:cubicBezTo>
                  <a:lnTo>
                    <a:pt x="683302" y="923641"/>
                  </a:lnTo>
                  <a:lnTo>
                    <a:pt x="1088062" y="838382"/>
                  </a:lnTo>
                  <a:cubicBezTo>
                    <a:pt x="1076446" y="770548"/>
                    <a:pt x="1066747" y="702768"/>
                    <a:pt x="1071021" y="633509"/>
                  </a:cubicBezTo>
                  <a:cubicBezTo>
                    <a:pt x="971407" y="641235"/>
                    <a:pt x="911682" y="524798"/>
                    <a:pt x="969051" y="443539"/>
                  </a:cubicBezTo>
                  <a:cubicBezTo>
                    <a:pt x="1002529" y="396143"/>
                    <a:pt x="1059624" y="387760"/>
                    <a:pt x="1113322" y="400088"/>
                  </a:cubicBezTo>
                  <a:cubicBezTo>
                    <a:pt x="1136664" y="342116"/>
                    <a:pt x="1180663" y="285241"/>
                    <a:pt x="1237375" y="257570"/>
                  </a:cubicBezTo>
                  <a:cubicBezTo>
                    <a:pt x="1131897" y="156531"/>
                    <a:pt x="1191513" y="-10645"/>
                    <a:pt x="1344551" y="533"/>
                  </a:cubicBezTo>
                  <a:cubicBezTo>
                    <a:pt x="1445207" y="7876"/>
                    <a:pt x="1516165" y="115545"/>
                    <a:pt x="1475124" y="210009"/>
                  </a:cubicBezTo>
                  <a:cubicBezTo>
                    <a:pt x="1572383" y="226995"/>
                    <a:pt x="1663888" y="295049"/>
                    <a:pt x="1704107" y="385349"/>
                  </a:cubicBezTo>
                  <a:cubicBezTo>
                    <a:pt x="1848323" y="378499"/>
                    <a:pt x="1894076" y="564798"/>
                    <a:pt x="1760489" y="621564"/>
                  </a:cubicBezTo>
                  <a:cubicBezTo>
                    <a:pt x="1822132" y="720576"/>
                    <a:pt x="1851666" y="835478"/>
                    <a:pt x="1874131" y="949175"/>
                  </a:cubicBezTo>
                  <a:lnTo>
                    <a:pt x="2030074" y="1017886"/>
                  </a:lnTo>
                  <a:cubicBezTo>
                    <a:pt x="2043772" y="1025557"/>
                    <a:pt x="2050895" y="1050543"/>
                    <a:pt x="2054019" y="1065282"/>
                  </a:cubicBezTo>
                  <a:cubicBezTo>
                    <a:pt x="2117689" y="1364291"/>
                    <a:pt x="2089525" y="1709436"/>
                    <a:pt x="2304699" y="1956336"/>
                  </a:cubicBezTo>
                  <a:cubicBezTo>
                    <a:pt x="2419163" y="2087731"/>
                    <a:pt x="2567106" y="2211126"/>
                    <a:pt x="2697350" y="2324713"/>
                  </a:cubicBezTo>
                  <a:cubicBezTo>
                    <a:pt x="2723103" y="2347179"/>
                    <a:pt x="2813842" y="2400493"/>
                    <a:pt x="2846225" y="2413588"/>
                  </a:cubicBezTo>
                  <a:cubicBezTo>
                    <a:pt x="2853622" y="2416602"/>
                    <a:pt x="2859485" y="2422027"/>
                    <a:pt x="2865841" y="2426465"/>
                  </a:cubicBezTo>
                  <a:cubicBezTo>
                    <a:pt x="2909292" y="2369480"/>
                    <a:pt x="2964140" y="2310138"/>
                    <a:pt x="3003208" y="2250797"/>
                  </a:cubicBezTo>
                  <a:cubicBezTo>
                    <a:pt x="3009400" y="2241427"/>
                    <a:pt x="3014057" y="2237811"/>
                    <a:pt x="3015756" y="2225318"/>
                  </a:cubicBezTo>
                  <a:cubicBezTo>
                    <a:pt x="3024742" y="2159346"/>
                    <a:pt x="3014167" y="2057978"/>
                    <a:pt x="3015372" y="1987020"/>
                  </a:cubicBezTo>
                  <a:cubicBezTo>
                    <a:pt x="3019975" y="1712121"/>
                    <a:pt x="3023372" y="1434427"/>
                    <a:pt x="3025290" y="1159527"/>
                  </a:cubicBezTo>
                  <a:cubicBezTo>
                    <a:pt x="3026550" y="980188"/>
                    <a:pt x="3010058" y="767260"/>
                    <a:pt x="3024852" y="592852"/>
                  </a:cubicBezTo>
                  <a:cubicBezTo>
                    <a:pt x="3025674" y="583427"/>
                    <a:pt x="3025838" y="574660"/>
                    <a:pt x="3032084" y="566770"/>
                  </a:cubicBezTo>
                  <a:lnTo>
                    <a:pt x="4739453" y="553017"/>
                  </a:lnTo>
                  <a:cubicBezTo>
                    <a:pt x="4744494" y="552031"/>
                    <a:pt x="4755727" y="562551"/>
                    <a:pt x="4755727" y="564524"/>
                  </a:cubicBezTo>
                  <a:lnTo>
                    <a:pt x="4755727" y="2722295"/>
                  </a:lnTo>
                  <a:lnTo>
                    <a:pt x="4829424" y="2722295"/>
                  </a:lnTo>
                  <a:cubicBezTo>
                    <a:pt x="4832328" y="2722295"/>
                    <a:pt x="4841260" y="2728761"/>
                    <a:pt x="4846027" y="2729474"/>
                  </a:cubicBezTo>
                  <a:cubicBezTo>
                    <a:pt x="4849862" y="2731556"/>
                    <a:pt x="4850136" y="2735062"/>
                    <a:pt x="4850903" y="2738843"/>
                  </a:cubicBezTo>
                  <a:cubicBezTo>
                    <a:pt x="4854629" y="2757911"/>
                    <a:pt x="4853424" y="2845745"/>
                    <a:pt x="4850903" y="2867499"/>
                  </a:cubicBezTo>
                  <a:cubicBezTo>
                    <a:pt x="4850027" y="2875279"/>
                    <a:pt x="4848986" y="2882622"/>
                    <a:pt x="4843725" y="2888868"/>
                  </a:cubicBezTo>
                  <a:cubicBezTo>
                    <a:pt x="4823726" y="2908100"/>
                    <a:pt x="4671564" y="2896375"/>
                    <a:pt x="4636879" y="2893580"/>
                  </a:cubicBezTo>
                  <a:lnTo>
                    <a:pt x="4632112" y="4011753"/>
                  </a:lnTo>
                  <a:lnTo>
                    <a:pt x="4743837" y="4011753"/>
                  </a:lnTo>
                  <a:cubicBezTo>
                    <a:pt x="4748549" y="4014767"/>
                    <a:pt x="4749974" y="4018328"/>
                    <a:pt x="4750960" y="4023643"/>
                  </a:cubicBezTo>
                  <a:cubicBezTo>
                    <a:pt x="4754412" y="4042602"/>
                    <a:pt x="4751782" y="4129011"/>
                    <a:pt x="4745316" y="4146436"/>
                  </a:cubicBezTo>
                  <a:cubicBezTo>
                    <a:pt x="4743617" y="4150984"/>
                    <a:pt x="4732659" y="4159258"/>
                    <a:pt x="4729590" y="4159258"/>
                  </a:cubicBezTo>
                  <a:lnTo>
                    <a:pt x="4575072" y="4159258"/>
                  </a:lnTo>
                  <a:lnTo>
                    <a:pt x="4620441" y="4192353"/>
                  </a:lnTo>
                  <a:cubicBezTo>
                    <a:pt x="4697372" y="4274927"/>
                    <a:pt x="4678852" y="4390322"/>
                    <a:pt x="4589319" y="4454266"/>
                  </a:cubicBezTo>
                  <a:lnTo>
                    <a:pt x="4915012" y="4454266"/>
                  </a:lnTo>
                  <a:close/>
                  <a:moveTo>
                    <a:pt x="1399673" y="204639"/>
                  </a:moveTo>
                  <a:lnTo>
                    <a:pt x="1437262" y="203105"/>
                  </a:lnTo>
                  <a:cubicBezTo>
                    <a:pt x="1488823" y="100148"/>
                    <a:pt x="1380167" y="7985"/>
                    <a:pt x="1280169" y="43546"/>
                  </a:cubicBezTo>
                  <a:lnTo>
                    <a:pt x="1323017" y="74340"/>
                  </a:lnTo>
                  <a:cubicBezTo>
                    <a:pt x="1362633" y="109244"/>
                    <a:pt x="1388824" y="152859"/>
                    <a:pt x="1399673" y="204639"/>
                  </a:cubicBezTo>
                  <a:close/>
                  <a:moveTo>
                    <a:pt x="1244991" y="72642"/>
                  </a:moveTo>
                  <a:cubicBezTo>
                    <a:pt x="1199896" y="121846"/>
                    <a:pt x="1216389" y="207269"/>
                    <a:pt x="1276991" y="232748"/>
                  </a:cubicBezTo>
                  <a:lnTo>
                    <a:pt x="1359071" y="205516"/>
                  </a:lnTo>
                  <a:cubicBezTo>
                    <a:pt x="1369592" y="166229"/>
                    <a:pt x="1276004" y="65299"/>
                    <a:pt x="1244991" y="72642"/>
                  </a:cubicBezTo>
                  <a:close/>
                  <a:moveTo>
                    <a:pt x="1646245" y="362281"/>
                  </a:moveTo>
                  <a:cubicBezTo>
                    <a:pt x="1649587" y="359102"/>
                    <a:pt x="1621752" y="325404"/>
                    <a:pt x="1617916" y="321678"/>
                  </a:cubicBezTo>
                  <a:cubicBezTo>
                    <a:pt x="1481097" y="186941"/>
                    <a:pt x="1247128" y="223050"/>
                    <a:pt x="1156554" y="390828"/>
                  </a:cubicBezTo>
                  <a:cubicBezTo>
                    <a:pt x="1315456" y="328089"/>
                    <a:pt x="1480713" y="315542"/>
                    <a:pt x="1646245" y="362281"/>
                  </a:cubicBezTo>
                  <a:close/>
                  <a:moveTo>
                    <a:pt x="1684271" y="642988"/>
                  </a:moveTo>
                  <a:cubicBezTo>
                    <a:pt x="1697970" y="596085"/>
                    <a:pt x="1707285" y="552250"/>
                    <a:pt x="1703230" y="502716"/>
                  </a:cubicBezTo>
                  <a:cubicBezTo>
                    <a:pt x="1701696" y="483922"/>
                    <a:pt x="1687230" y="419047"/>
                    <a:pt x="1675066" y="407156"/>
                  </a:cubicBezTo>
                  <a:cubicBezTo>
                    <a:pt x="1660107" y="392581"/>
                    <a:pt x="1524384" y="373513"/>
                    <a:pt x="1496439" y="371815"/>
                  </a:cubicBezTo>
                  <a:cubicBezTo>
                    <a:pt x="1403016" y="366116"/>
                    <a:pt x="1234635" y="383869"/>
                    <a:pt x="1153212" y="432690"/>
                  </a:cubicBezTo>
                  <a:cubicBezTo>
                    <a:pt x="1129267" y="447046"/>
                    <a:pt x="1138472" y="471155"/>
                    <a:pt x="1144500" y="495648"/>
                  </a:cubicBezTo>
                  <a:cubicBezTo>
                    <a:pt x="1172554" y="609838"/>
                    <a:pt x="1274087" y="619810"/>
                    <a:pt x="1369044" y="577291"/>
                  </a:cubicBezTo>
                  <a:cubicBezTo>
                    <a:pt x="1388222" y="568688"/>
                    <a:pt x="1427454" y="535812"/>
                    <a:pt x="1443892" y="538113"/>
                  </a:cubicBezTo>
                  <a:cubicBezTo>
                    <a:pt x="1454905" y="539647"/>
                    <a:pt x="1522027" y="608249"/>
                    <a:pt x="1555780" y="616906"/>
                  </a:cubicBezTo>
                  <a:cubicBezTo>
                    <a:pt x="1628437" y="635646"/>
                    <a:pt x="1567342" y="554935"/>
                    <a:pt x="1548876" y="533456"/>
                  </a:cubicBezTo>
                  <a:cubicBezTo>
                    <a:pt x="1533096" y="515100"/>
                    <a:pt x="1480713" y="472744"/>
                    <a:pt x="1473809" y="455978"/>
                  </a:cubicBezTo>
                  <a:cubicBezTo>
                    <a:pt x="1471179" y="449676"/>
                    <a:pt x="1472220" y="444800"/>
                    <a:pt x="1476220" y="439539"/>
                  </a:cubicBezTo>
                  <a:cubicBezTo>
                    <a:pt x="1497370" y="419101"/>
                    <a:pt x="1560931" y="490497"/>
                    <a:pt x="1574794" y="507484"/>
                  </a:cubicBezTo>
                  <a:cubicBezTo>
                    <a:pt x="1598629" y="536634"/>
                    <a:pt x="1641258" y="631207"/>
                    <a:pt x="1669696" y="640906"/>
                  </a:cubicBezTo>
                  <a:cubicBezTo>
                    <a:pt x="1674518" y="642550"/>
                    <a:pt x="1679121" y="643646"/>
                    <a:pt x="1684217" y="642988"/>
                  </a:cubicBezTo>
                  <a:close/>
                  <a:moveTo>
                    <a:pt x="1750900" y="581181"/>
                  </a:moveTo>
                  <a:cubicBezTo>
                    <a:pt x="1837200" y="556743"/>
                    <a:pt x="1810516" y="421622"/>
                    <a:pt x="1722353" y="424197"/>
                  </a:cubicBezTo>
                  <a:lnTo>
                    <a:pt x="1750900" y="581181"/>
                  </a:lnTo>
                  <a:close/>
                  <a:moveTo>
                    <a:pt x="1099514" y="433677"/>
                  </a:moveTo>
                  <a:cubicBezTo>
                    <a:pt x="964338" y="400746"/>
                    <a:pt x="936339" y="595592"/>
                    <a:pt x="1075734" y="600194"/>
                  </a:cubicBezTo>
                  <a:cubicBezTo>
                    <a:pt x="1074802" y="543702"/>
                    <a:pt x="1086912" y="488196"/>
                    <a:pt x="1099514" y="433677"/>
                  </a:cubicBezTo>
                  <a:close/>
                  <a:moveTo>
                    <a:pt x="1426084" y="586441"/>
                  </a:moveTo>
                  <a:cubicBezTo>
                    <a:pt x="1390359" y="595701"/>
                    <a:pt x="1444549" y="657563"/>
                    <a:pt x="1461097" y="668905"/>
                  </a:cubicBezTo>
                  <a:cubicBezTo>
                    <a:pt x="1487179" y="686768"/>
                    <a:pt x="1531507" y="695097"/>
                    <a:pt x="1558356" y="676467"/>
                  </a:cubicBezTo>
                  <a:cubicBezTo>
                    <a:pt x="1570903" y="637728"/>
                    <a:pt x="1517260" y="658878"/>
                    <a:pt x="1490631" y="648851"/>
                  </a:cubicBezTo>
                  <a:cubicBezTo>
                    <a:pt x="1460220" y="637399"/>
                    <a:pt x="1444056" y="581784"/>
                    <a:pt x="1426029" y="586441"/>
                  </a:cubicBezTo>
                  <a:close/>
                  <a:moveTo>
                    <a:pt x="4722522" y="590660"/>
                  </a:moveTo>
                  <a:lnTo>
                    <a:pt x="3058385" y="595427"/>
                  </a:lnTo>
                  <a:lnTo>
                    <a:pt x="3053728" y="2179894"/>
                  </a:lnTo>
                  <a:lnTo>
                    <a:pt x="3293724" y="1865817"/>
                  </a:lnTo>
                  <a:cubicBezTo>
                    <a:pt x="3315915" y="1831954"/>
                    <a:pt x="3347696" y="1850529"/>
                    <a:pt x="3326764" y="1884666"/>
                  </a:cubicBezTo>
                  <a:lnTo>
                    <a:pt x="3055755" y="2241482"/>
                  </a:lnTo>
                  <a:cubicBezTo>
                    <a:pt x="3050824" y="2327946"/>
                    <a:pt x="3054988" y="2414684"/>
                    <a:pt x="3053838" y="2501258"/>
                  </a:cubicBezTo>
                  <a:cubicBezTo>
                    <a:pt x="3053070" y="2561038"/>
                    <a:pt x="3041399" y="2626736"/>
                    <a:pt x="3048632" y="2686844"/>
                  </a:cubicBezTo>
                  <a:cubicBezTo>
                    <a:pt x="3049235" y="2691940"/>
                    <a:pt x="3048468" y="2697803"/>
                    <a:pt x="3053289" y="2701200"/>
                  </a:cubicBezTo>
                  <a:lnTo>
                    <a:pt x="4717700" y="2722350"/>
                  </a:lnTo>
                  <a:lnTo>
                    <a:pt x="4722467" y="590715"/>
                  </a:lnTo>
                  <a:close/>
                  <a:moveTo>
                    <a:pt x="1370468" y="1651683"/>
                  </a:moveTo>
                  <a:cubicBezTo>
                    <a:pt x="1349318" y="1582753"/>
                    <a:pt x="1317647" y="1517713"/>
                    <a:pt x="1294305" y="1449605"/>
                  </a:cubicBezTo>
                  <a:cubicBezTo>
                    <a:pt x="1263183" y="1358647"/>
                    <a:pt x="1238799" y="1264621"/>
                    <a:pt x="1215896" y="1171253"/>
                  </a:cubicBezTo>
                  <a:cubicBezTo>
                    <a:pt x="1198362" y="1099638"/>
                    <a:pt x="1198855" y="1032242"/>
                    <a:pt x="1146198" y="974544"/>
                  </a:cubicBezTo>
                  <a:lnTo>
                    <a:pt x="1099514" y="876244"/>
                  </a:lnTo>
                  <a:cubicBezTo>
                    <a:pt x="1054090" y="970654"/>
                    <a:pt x="1062528" y="1076515"/>
                    <a:pt x="1081925" y="1176842"/>
                  </a:cubicBezTo>
                  <a:cubicBezTo>
                    <a:pt x="1112939" y="1337113"/>
                    <a:pt x="1192992" y="1496398"/>
                    <a:pt x="1310908" y="1609054"/>
                  </a:cubicBezTo>
                  <a:lnTo>
                    <a:pt x="1370468" y="1651738"/>
                  </a:lnTo>
                  <a:close/>
                  <a:moveTo>
                    <a:pt x="1056665" y="885669"/>
                  </a:moveTo>
                  <a:lnTo>
                    <a:pt x="714260" y="954654"/>
                  </a:lnTo>
                  <a:cubicBezTo>
                    <a:pt x="751958" y="1078433"/>
                    <a:pt x="785930" y="1204239"/>
                    <a:pt x="807957" y="1332018"/>
                  </a:cubicBezTo>
                  <a:cubicBezTo>
                    <a:pt x="836340" y="1496618"/>
                    <a:pt x="849874" y="1670806"/>
                    <a:pt x="837984" y="1837214"/>
                  </a:cubicBezTo>
                  <a:lnTo>
                    <a:pt x="1187622" y="1870529"/>
                  </a:lnTo>
                  <a:cubicBezTo>
                    <a:pt x="1198362" y="1879625"/>
                    <a:pt x="1178746" y="1937213"/>
                    <a:pt x="1173102" y="1951350"/>
                  </a:cubicBezTo>
                  <a:cubicBezTo>
                    <a:pt x="1162198" y="1978472"/>
                    <a:pt x="1144993" y="2001212"/>
                    <a:pt x="1123295" y="2020444"/>
                  </a:cubicBezTo>
                  <a:cubicBezTo>
                    <a:pt x="1154198" y="2032937"/>
                    <a:pt x="1186143" y="2063183"/>
                    <a:pt x="1174636" y="2100388"/>
                  </a:cubicBezTo>
                  <a:cubicBezTo>
                    <a:pt x="1172390" y="2107621"/>
                    <a:pt x="1160335" y="2112333"/>
                    <a:pt x="1161595" y="2119730"/>
                  </a:cubicBezTo>
                  <a:cubicBezTo>
                    <a:pt x="1162198" y="2123128"/>
                    <a:pt x="1176828" y="2134963"/>
                    <a:pt x="1181266" y="2143182"/>
                  </a:cubicBezTo>
                  <a:cubicBezTo>
                    <a:pt x="1201923" y="2181538"/>
                    <a:pt x="1167075" y="2200167"/>
                    <a:pt x="1132774" y="2201263"/>
                  </a:cubicBezTo>
                  <a:cubicBezTo>
                    <a:pt x="1132993" y="2211455"/>
                    <a:pt x="1154308" y="2224550"/>
                    <a:pt x="1160609" y="2235235"/>
                  </a:cubicBezTo>
                  <a:cubicBezTo>
                    <a:pt x="1187403" y="2280276"/>
                    <a:pt x="1145596" y="2304220"/>
                    <a:pt x="1104281" y="2303563"/>
                  </a:cubicBezTo>
                  <a:cubicBezTo>
                    <a:pt x="1119678" y="2337370"/>
                    <a:pt x="1104336" y="2362082"/>
                    <a:pt x="1068008" y="2365151"/>
                  </a:cubicBezTo>
                  <a:cubicBezTo>
                    <a:pt x="1032666" y="2368165"/>
                    <a:pt x="946311" y="2337042"/>
                    <a:pt x="905545" y="2328713"/>
                  </a:cubicBezTo>
                  <a:cubicBezTo>
                    <a:pt x="866039" y="2320604"/>
                    <a:pt x="825272" y="2317206"/>
                    <a:pt x="785930" y="2308385"/>
                  </a:cubicBezTo>
                  <a:cubicBezTo>
                    <a:pt x="762862" y="2419232"/>
                    <a:pt x="727137" y="2526682"/>
                    <a:pt x="685877" y="2631776"/>
                  </a:cubicBezTo>
                  <a:cubicBezTo>
                    <a:pt x="925106" y="2572490"/>
                    <a:pt x="1160664" y="2492546"/>
                    <a:pt x="1369756" y="2362192"/>
                  </a:cubicBezTo>
                  <a:lnTo>
                    <a:pt x="1384879" y="1707299"/>
                  </a:lnTo>
                  <a:cubicBezTo>
                    <a:pt x="1216444" y="1607191"/>
                    <a:pt x="1105761" y="1421386"/>
                    <a:pt x="1058090" y="1233937"/>
                  </a:cubicBezTo>
                  <a:cubicBezTo>
                    <a:pt x="1038474" y="1156952"/>
                    <a:pt x="1023625" y="1061995"/>
                    <a:pt x="1032995" y="983147"/>
                  </a:cubicBezTo>
                  <a:cubicBezTo>
                    <a:pt x="1036995" y="949777"/>
                    <a:pt x="1049049" y="917997"/>
                    <a:pt x="1056720" y="885559"/>
                  </a:cubicBezTo>
                  <a:close/>
                  <a:moveTo>
                    <a:pt x="647302" y="2241208"/>
                  </a:moveTo>
                  <a:cubicBezTo>
                    <a:pt x="660782" y="2172606"/>
                    <a:pt x="695137" y="2092059"/>
                    <a:pt x="703630" y="2024006"/>
                  </a:cubicBezTo>
                  <a:cubicBezTo>
                    <a:pt x="704781" y="2014800"/>
                    <a:pt x="707795" y="1996445"/>
                    <a:pt x="702754" y="1989267"/>
                  </a:cubicBezTo>
                  <a:cubicBezTo>
                    <a:pt x="698699" y="1983459"/>
                    <a:pt x="585057" y="1960500"/>
                    <a:pt x="565989" y="1954911"/>
                  </a:cubicBezTo>
                  <a:cubicBezTo>
                    <a:pt x="458977" y="1923514"/>
                    <a:pt x="370156" y="1880556"/>
                    <a:pt x="313007" y="1779846"/>
                  </a:cubicBezTo>
                  <a:cubicBezTo>
                    <a:pt x="302870" y="1762038"/>
                    <a:pt x="264734" y="1690751"/>
                    <a:pt x="291308" y="1677601"/>
                  </a:cubicBezTo>
                  <a:cubicBezTo>
                    <a:pt x="314048" y="1666368"/>
                    <a:pt x="323308" y="1719956"/>
                    <a:pt x="329993" y="1734312"/>
                  </a:cubicBezTo>
                  <a:cubicBezTo>
                    <a:pt x="338212" y="1752065"/>
                    <a:pt x="347472" y="1769818"/>
                    <a:pt x="360239" y="1784887"/>
                  </a:cubicBezTo>
                  <a:lnTo>
                    <a:pt x="768670" y="1328401"/>
                  </a:lnTo>
                  <a:cubicBezTo>
                    <a:pt x="765602" y="1294813"/>
                    <a:pt x="701000" y="990379"/>
                    <a:pt x="683576" y="990489"/>
                  </a:cubicBezTo>
                  <a:cubicBezTo>
                    <a:pt x="525715" y="1166760"/>
                    <a:pt x="339088" y="1315799"/>
                    <a:pt x="186817" y="1497220"/>
                  </a:cubicBezTo>
                  <a:cubicBezTo>
                    <a:pt x="77449" y="1627574"/>
                    <a:pt x="-8303" y="1746531"/>
                    <a:pt x="63751" y="1924665"/>
                  </a:cubicBezTo>
                  <a:cubicBezTo>
                    <a:pt x="158489" y="2158743"/>
                    <a:pt x="423087" y="2212112"/>
                    <a:pt x="647357" y="2241208"/>
                  </a:cubicBezTo>
                  <a:close/>
                  <a:moveTo>
                    <a:pt x="1884049" y="1889652"/>
                  </a:moveTo>
                  <a:cubicBezTo>
                    <a:pt x="1881583" y="1606095"/>
                    <a:pt x="1917309" y="1318922"/>
                    <a:pt x="2006513" y="1049666"/>
                  </a:cubicBezTo>
                  <a:lnTo>
                    <a:pt x="1881693" y="995092"/>
                  </a:lnTo>
                  <a:cubicBezTo>
                    <a:pt x="1893145" y="1079857"/>
                    <a:pt x="1895227" y="1168404"/>
                    <a:pt x="1865419" y="1250101"/>
                  </a:cubicBezTo>
                  <a:lnTo>
                    <a:pt x="1748490" y="1280566"/>
                  </a:lnTo>
                  <a:cubicBezTo>
                    <a:pt x="1734955" y="1324566"/>
                    <a:pt x="1721969" y="1368894"/>
                    <a:pt x="1702737" y="1410811"/>
                  </a:cubicBezTo>
                  <a:cubicBezTo>
                    <a:pt x="1643998" y="1538480"/>
                    <a:pt x="1540383" y="1634807"/>
                    <a:pt x="1418906" y="1702477"/>
                  </a:cubicBezTo>
                  <a:cubicBezTo>
                    <a:pt x="1416933" y="1859680"/>
                    <a:pt x="1415673" y="2015787"/>
                    <a:pt x="1413591" y="2172935"/>
                  </a:cubicBezTo>
                  <a:cubicBezTo>
                    <a:pt x="1412879" y="2225646"/>
                    <a:pt x="1403125" y="2281371"/>
                    <a:pt x="1408331" y="2334795"/>
                  </a:cubicBezTo>
                  <a:cubicBezTo>
                    <a:pt x="1409482" y="2346357"/>
                    <a:pt x="1409043" y="2346521"/>
                    <a:pt x="1415509" y="2356165"/>
                  </a:cubicBezTo>
                  <a:cubicBezTo>
                    <a:pt x="1424933" y="2370411"/>
                    <a:pt x="1480110" y="2409041"/>
                    <a:pt x="1497480" y="2421643"/>
                  </a:cubicBezTo>
                  <a:cubicBezTo>
                    <a:pt x="1642573" y="2526956"/>
                    <a:pt x="1810461" y="2619119"/>
                    <a:pt x="1988650" y="2650899"/>
                  </a:cubicBezTo>
                  <a:cubicBezTo>
                    <a:pt x="1956650" y="2461204"/>
                    <a:pt x="1901199" y="2273810"/>
                    <a:pt x="1893638" y="2079950"/>
                  </a:cubicBezTo>
                  <a:cubicBezTo>
                    <a:pt x="1813310" y="2078635"/>
                    <a:pt x="1631176" y="2084388"/>
                    <a:pt x="1604711" y="1986034"/>
                  </a:cubicBezTo>
                  <a:cubicBezTo>
                    <a:pt x="1597917" y="1960719"/>
                    <a:pt x="1593095" y="1888501"/>
                    <a:pt x="1626026" y="1881104"/>
                  </a:cubicBezTo>
                  <a:lnTo>
                    <a:pt x="1884104" y="1889652"/>
                  </a:lnTo>
                  <a:close/>
                  <a:moveTo>
                    <a:pt x="1322908" y="1409003"/>
                  </a:moveTo>
                  <a:cubicBezTo>
                    <a:pt x="1328497" y="1334593"/>
                    <a:pt x="1351839" y="1263471"/>
                    <a:pt x="1374359" y="1193116"/>
                  </a:cubicBezTo>
                  <a:lnTo>
                    <a:pt x="1237375" y="1090213"/>
                  </a:lnTo>
                  <a:cubicBezTo>
                    <a:pt x="1258196" y="1191582"/>
                    <a:pt x="1281703" y="1297772"/>
                    <a:pt x="1314853" y="1395688"/>
                  </a:cubicBezTo>
                  <a:cubicBezTo>
                    <a:pt x="1316552" y="1400674"/>
                    <a:pt x="1315894" y="1410098"/>
                    <a:pt x="1322853" y="1408948"/>
                  </a:cubicBezTo>
                  <a:close/>
                  <a:moveTo>
                    <a:pt x="2649132" y="2318357"/>
                  </a:moveTo>
                  <a:cubicBezTo>
                    <a:pt x="2575215" y="2259454"/>
                    <a:pt x="2500093" y="2199236"/>
                    <a:pt x="2430725" y="2134744"/>
                  </a:cubicBezTo>
                  <a:cubicBezTo>
                    <a:pt x="2161962" y="1884775"/>
                    <a:pt x="2117415" y="1742093"/>
                    <a:pt x="2060703" y="1382099"/>
                  </a:cubicBezTo>
                  <a:lnTo>
                    <a:pt x="2021910" y="1109336"/>
                  </a:lnTo>
                  <a:cubicBezTo>
                    <a:pt x="1976486" y="1284128"/>
                    <a:pt x="1939555" y="1463851"/>
                    <a:pt x="1926788" y="1644615"/>
                  </a:cubicBezTo>
                  <a:cubicBezTo>
                    <a:pt x="1920432" y="1734751"/>
                    <a:pt x="1911281" y="1886529"/>
                    <a:pt x="1921856" y="1972993"/>
                  </a:cubicBezTo>
                  <a:cubicBezTo>
                    <a:pt x="1923884" y="1989705"/>
                    <a:pt x="1935774" y="2012170"/>
                    <a:pt x="1943281" y="2027677"/>
                  </a:cubicBezTo>
                  <a:cubicBezTo>
                    <a:pt x="2016868" y="2180058"/>
                    <a:pt x="2189085" y="2316111"/>
                    <a:pt x="2319110" y="2422355"/>
                  </a:cubicBezTo>
                  <a:cubicBezTo>
                    <a:pt x="2368863" y="2463012"/>
                    <a:pt x="2420095" y="2502299"/>
                    <a:pt x="2471162" y="2541367"/>
                  </a:cubicBezTo>
                  <a:lnTo>
                    <a:pt x="2649077" y="2318302"/>
                  </a:lnTo>
                  <a:close/>
                  <a:moveTo>
                    <a:pt x="1498795" y="1451851"/>
                  </a:moveTo>
                  <a:lnTo>
                    <a:pt x="1555561" y="1269334"/>
                  </a:lnTo>
                  <a:lnTo>
                    <a:pt x="1446577" y="1228293"/>
                  </a:lnTo>
                  <a:cubicBezTo>
                    <a:pt x="1475289" y="1294868"/>
                    <a:pt x="1480220" y="1363579"/>
                    <a:pt x="1490686" y="1433934"/>
                  </a:cubicBezTo>
                  <a:cubicBezTo>
                    <a:pt x="1491398" y="1438755"/>
                    <a:pt x="1492055" y="1452892"/>
                    <a:pt x="1498795" y="1451851"/>
                  </a:cubicBezTo>
                  <a:close/>
                  <a:moveTo>
                    <a:pt x="1708052" y="1280621"/>
                  </a:moveTo>
                  <a:lnTo>
                    <a:pt x="1594629" y="1276512"/>
                  </a:lnTo>
                  <a:cubicBezTo>
                    <a:pt x="1560273" y="1409715"/>
                    <a:pt x="1504877" y="1535247"/>
                    <a:pt x="1432330" y="1651683"/>
                  </a:cubicBezTo>
                  <a:cubicBezTo>
                    <a:pt x="1435618" y="1654807"/>
                    <a:pt x="1475234" y="1626807"/>
                    <a:pt x="1481371" y="1622314"/>
                  </a:cubicBezTo>
                  <a:cubicBezTo>
                    <a:pt x="1594739" y="1539630"/>
                    <a:pt x="1679066" y="1419139"/>
                    <a:pt x="1708107" y="1280621"/>
                  </a:cubicBezTo>
                  <a:close/>
                  <a:moveTo>
                    <a:pt x="780889" y="1380510"/>
                  </a:moveTo>
                  <a:cubicBezTo>
                    <a:pt x="776067" y="1374811"/>
                    <a:pt x="745164" y="1408729"/>
                    <a:pt x="740452" y="1413715"/>
                  </a:cubicBezTo>
                  <a:cubicBezTo>
                    <a:pt x="620508" y="1539357"/>
                    <a:pt x="512675" y="1677272"/>
                    <a:pt x="390814" y="1801325"/>
                  </a:cubicBezTo>
                  <a:cubicBezTo>
                    <a:pt x="381280" y="1813708"/>
                    <a:pt x="386649" y="1820722"/>
                    <a:pt x="395635" y="1830365"/>
                  </a:cubicBezTo>
                  <a:cubicBezTo>
                    <a:pt x="421608" y="1858146"/>
                    <a:pt x="476730" y="1885378"/>
                    <a:pt x="512181" y="1899241"/>
                  </a:cubicBezTo>
                  <a:cubicBezTo>
                    <a:pt x="567961" y="1921049"/>
                    <a:pt x="683850" y="1955897"/>
                    <a:pt x="741657" y="1964610"/>
                  </a:cubicBezTo>
                  <a:cubicBezTo>
                    <a:pt x="759136" y="1967240"/>
                    <a:pt x="777218" y="1965815"/>
                    <a:pt x="794697" y="1965212"/>
                  </a:cubicBezTo>
                  <a:cubicBezTo>
                    <a:pt x="808998" y="1852611"/>
                    <a:pt x="803574" y="1738750"/>
                    <a:pt x="804889" y="1625328"/>
                  </a:cubicBezTo>
                  <a:lnTo>
                    <a:pt x="780889" y="1380510"/>
                  </a:lnTo>
                  <a:close/>
                  <a:moveTo>
                    <a:pt x="1151787" y="1899131"/>
                  </a:moveTo>
                  <a:lnTo>
                    <a:pt x="837984" y="1875296"/>
                  </a:lnTo>
                  <a:lnTo>
                    <a:pt x="833217" y="1970527"/>
                  </a:lnTo>
                  <a:cubicBezTo>
                    <a:pt x="874860" y="1970582"/>
                    <a:pt x="917161" y="1975020"/>
                    <a:pt x="958585" y="1980719"/>
                  </a:cubicBezTo>
                  <a:cubicBezTo>
                    <a:pt x="981982" y="1983952"/>
                    <a:pt x="1073926" y="2005321"/>
                    <a:pt x="1086528" y="2003075"/>
                  </a:cubicBezTo>
                  <a:cubicBezTo>
                    <a:pt x="1118582" y="1997321"/>
                    <a:pt x="1149376" y="1929542"/>
                    <a:pt x="1151842" y="1899186"/>
                  </a:cubicBezTo>
                  <a:close/>
                  <a:moveTo>
                    <a:pt x="1884049" y="1927679"/>
                  </a:moveTo>
                  <a:lnTo>
                    <a:pt x="1636765" y="1918145"/>
                  </a:lnTo>
                  <a:cubicBezTo>
                    <a:pt x="1610574" y="2060224"/>
                    <a:pt x="1798571" y="2037704"/>
                    <a:pt x="1888816" y="2041923"/>
                  </a:cubicBezTo>
                  <a:lnTo>
                    <a:pt x="1884049" y="1927679"/>
                  </a:lnTo>
                  <a:close/>
                  <a:moveTo>
                    <a:pt x="867189" y="2084060"/>
                  </a:moveTo>
                  <a:cubicBezTo>
                    <a:pt x="865271" y="2075183"/>
                    <a:pt x="864121" y="2060170"/>
                    <a:pt x="874312" y="2056772"/>
                  </a:cubicBezTo>
                  <a:cubicBezTo>
                    <a:pt x="930476" y="2053594"/>
                    <a:pt x="987735" y="2060224"/>
                    <a:pt x="1042474" y="2072717"/>
                  </a:cubicBezTo>
                  <a:cubicBezTo>
                    <a:pt x="1061652" y="2077101"/>
                    <a:pt x="1110089" y="2097320"/>
                    <a:pt x="1121651" y="2097703"/>
                  </a:cubicBezTo>
                  <a:cubicBezTo>
                    <a:pt x="1134637" y="2098142"/>
                    <a:pt x="1146198" y="2088882"/>
                    <a:pt x="1139952" y="2075183"/>
                  </a:cubicBezTo>
                  <a:cubicBezTo>
                    <a:pt x="1128883" y="2051074"/>
                    <a:pt x="1062912" y="2035074"/>
                    <a:pt x="1037816" y="2029759"/>
                  </a:cubicBezTo>
                  <a:cubicBezTo>
                    <a:pt x="944667" y="2010143"/>
                    <a:pt x="845272" y="2008171"/>
                    <a:pt x="750643" y="1999294"/>
                  </a:cubicBezTo>
                  <a:lnTo>
                    <a:pt x="681055" y="2251125"/>
                  </a:lnTo>
                  <a:cubicBezTo>
                    <a:pt x="768232" y="2268385"/>
                    <a:pt x="856504" y="2281810"/>
                    <a:pt x="943462" y="2300220"/>
                  </a:cubicBezTo>
                  <a:cubicBezTo>
                    <a:pt x="953544" y="2302357"/>
                    <a:pt x="1071295" y="2338028"/>
                    <a:pt x="1070967" y="2324877"/>
                  </a:cubicBezTo>
                  <a:cubicBezTo>
                    <a:pt x="1025817" y="2258413"/>
                    <a:pt x="931024" y="2259235"/>
                    <a:pt x="860066" y="2242084"/>
                  </a:cubicBezTo>
                  <a:cubicBezTo>
                    <a:pt x="850915" y="2234249"/>
                    <a:pt x="853272" y="2223071"/>
                    <a:pt x="861655" y="2215400"/>
                  </a:cubicBezTo>
                  <a:cubicBezTo>
                    <a:pt x="882641" y="2202907"/>
                    <a:pt x="973708" y="2225975"/>
                    <a:pt x="999406" y="2234687"/>
                  </a:cubicBezTo>
                  <a:cubicBezTo>
                    <a:pt x="1045214" y="2250249"/>
                    <a:pt x="1080172" y="2285755"/>
                    <a:pt x="1132719" y="2265372"/>
                  </a:cubicBezTo>
                  <a:cubicBezTo>
                    <a:pt x="1135185" y="2251016"/>
                    <a:pt x="1122801" y="2242687"/>
                    <a:pt x="1113267" y="2234906"/>
                  </a:cubicBezTo>
                  <a:cubicBezTo>
                    <a:pt x="1074419" y="2203236"/>
                    <a:pt x="1006803" y="2184442"/>
                    <a:pt x="957873" y="2176332"/>
                  </a:cubicBezTo>
                  <a:cubicBezTo>
                    <a:pt x="927846" y="2171346"/>
                    <a:pt x="876121" y="2173428"/>
                    <a:pt x="850970" y="2164387"/>
                  </a:cubicBezTo>
                  <a:cubicBezTo>
                    <a:pt x="833491" y="2158086"/>
                    <a:pt x="834203" y="2138141"/>
                    <a:pt x="850806" y="2133210"/>
                  </a:cubicBezTo>
                  <a:cubicBezTo>
                    <a:pt x="861819" y="2129922"/>
                    <a:pt x="889107" y="2131566"/>
                    <a:pt x="902093" y="2132278"/>
                  </a:cubicBezTo>
                  <a:cubicBezTo>
                    <a:pt x="984119" y="2136716"/>
                    <a:pt x="1061268" y="2174853"/>
                    <a:pt x="1144609" y="2165538"/>
                  </a:cubicBezTo>
                  <a:cubicBezTo>
                    <a:pt x="1152883" y="2158524"/>
                    <a:pt x="1138911" y="2151072"/>
                    <a:pt x="1134308" y="2147292"/>
                  </a:cubicBezTo>
                  <a:cubicBezTo>
                    <a:pt x="1070035" y="2094525"/>
                    <a:pt x="944667" y="2101375"/>
                    <a:pt x="867134" y="2084005"/>
                  </a:cubicBezTo>
                  <a:close/>
                  <a:moveTo>
                    <a:pt x="3182000" y="4149669"/>
                  </a:moveTo>
                  <a:lnTo>
                    <a:pt x="3027482" y="4149669"/>
                  </a:lnTo>
                  <a:cubicBezTo>
                    <a:pt x="3025016" y="4149669"/>
                    <a:pt x="3006112" y="4134984"/>
                    <a:pt x="3006112" y="4133011"/>
                  </a:cubicBezTo>
                  <a:lnTo>
                    <a:pt x="3006112" y="4002164"/>
                  </a:lnTo>
                  <a:lnTo>
                    <a:pt x="3148740" y="4002164"/>
                  </a:lnTo>
                  <a:lnTo>
                    <a:pt x="3158274" y="2879224"/>
                  </a:lnTo>
                  <a:lnTo>
                    <a:pt x="2917675" y="2870238"/>
                  </a:lnTo>
                  <a:cubicBezTo>
                    <a:pt x="2901182" y="2857088"/>
                    <a:pt x="2902004" y="2725967"/>
                    <a:pt x="2913675" y="2708268"/>
                  </a:cubicBezTo>
                  <a:cubicBezTo>
                    <a:pt x="2915429" y="2705583"/>
                    <a:pt x="2925785" y="2698460"/>
                    <a:pt x="2927648" y="2698460"/>
                  </a:cubicBezTo>
                  <a:lnTo>
                    <a:pt x="3015591" y="2698460"/>
                  </a:lnTo>
                  <a:lnTo>
                    <a:pt x="3015591" y="2294029"/>
                  </a:lnTo>
                  <a:lnTo>
                    <a:pt x="2897347" y="2449588"/>
                  </a:lnTo>
                  <a:cubicBezTo>
                    <a:pt x="2919265" y="2479889"/>
                    <a:pt x="2949401" y="2522628"/>
                    <a:pt x="2913456" y="2555833"/>
                  </a:cubicBezTo>
                  <a:cubicBezTo>
                    <a:pt x="2906388" y="2562353"/>
                    <a:pt x="2884087" y="2569312"/>
                    <a:pt x="2883210" y="2570736"/>
                  </a:cubicBezTo>
                  <a:cubicBezTo>
                    <a:pt x="2878169" y="2579010"/>
                    <a:pt x="2886553" y="2609585"/>
                    <a:pt x="2868252" y="2634297"/>
                  </a:cubicBezTo>
                  <a:cubicBezTo>
                    <a:pt x="2854608" y="2652653"/>
                    <a:pt x="2831978" y="2653694"/>
                    <a:pt x="2825019" y="2662406"/>
                  </a:cubicBezTo>
                  <a:cubicBezTo>
                    <a:pt x="2819814" y="2668981"/>
                    <a:pt x="2820745" y="2679885"/>
                    <a:pt x="2816746" y="2687502"/>
                  </a:cubicBezTo>
                  <a:cubicBezTo>
                    <a:pt x="2802992" y="2713638"/>
                    <a:pt x="2784308" y="2723172"/>
                    <a:pt x="2754171" y="2722405"/>
                  </a:cubicBezTo>
                  <a:cubicBezTo>
                    <a:pt x="2757514" y="2771500"/>
                    <a:pt x="2716035" y="2788651"/>
                    <a:pt x="2673077" y="2777199"/>
                  </a:cubicBezTo>
                  <a:cubicBezTo>
                    <a:pt x="2662830" y="2774459"/>
                    <a:pt x="2651488" y="2759939"/>
                    <a:pt x="2639981" y="2767281"/>
                  </a:cubicBezTo>
                  <a:lnTo>
                    <a:pt x="2530504" y="2900594"/>
                  </a:lnTo>
                  <a:cubicBezTo>
                    <a:pt x="2505628" y="2911936"/>
                    <a:pt x="2496313" y="2893635"/>
                    <a:pt x="2507436" y="2872868"/>
                  </a:cubicBezTo>
                  <a:lnTo>
                    <a:pt x="2614338" y="2741583"/>
                  </a:lnTo>
                  <a:cubicBezTo>
                    <a:pt x="2607872" y="2728158"/>
                    <a:pt x="2599105" y="2719665"/>
                    <a:pt x="2593516" y="2704597"/>
                  </a:cubicBezTo>
                  <a:cubicBezTo>
                    <a:pt x="2589571" y="2694077"/>
                    <a:pt x="2589133" y="2675392"/>
                    <a:pt x="2586558" y="2671064"/>
                  </a:cubicBezTo>
                  <a:cubicBezTo>
                    <a:pt x="2584421" y="2667447"/>
                    <a:pt x="2535983" y="2637913"/>
                    <a:pt x="2520970" y="2620105"/>
                  </a:cubicBezTo>
                  <a:cubicBezTo>
                    <a:pt x="2513627" y="2611393"/>
                    <a:pt x="2495052" y="2578243"/>
                    <a:pt x="2492861" y="2576983"/>
                  </a:cubicBezTo>
                  <a:cubicBezTo>
                    <a:pt x="2490559" y="2575668"/>
                    <a:pt x="2476642" y="2580435"/>
                    <a:pt x="2464423" y="2576983"/>
                  </a:cubicBezTo>
                  <a:cubicBezTo>
                    <a:pt x="2446560" y="2571887"/>
                    <a:pt x="2405848" y="2537367"/>
                    <a:pt x="2388424" y="2524381"/>
                  </a:cubicBezTo>
                  <a:cubicBezTo>
                    <a:pt x="2273467" y="2438410"/>
                    <a:pt x="2085306" y="2286960"/>
                    <a:pt x="1998184" y="2177428"/>
                  </a:cubicBezTo>
                  <a:cubicBezTo>
                    <a:pt x="1972267" y="2144826"/>
                    <a:pt x="1952870" y="2107621"/>
                    <a:pt x="1926788" y="2075238"/>
                  </a:cubicBezTo>
                  <a:cubicBezTo>
                    <a:pt x="1942842" y="2273043"/>
                    <a:pt x="1989581" y="2465368"/>
                    <a:pt x="2029581" y="2658899"/>
                  </a:cubicBezTo>
                  <a:lnTo>
                    <a:pt x="2025416" y="2678296"/>
                  </a:lnTo>
                  <a:cubicBezTo>
                    <a:pt x="1984924" y="2697967"/>
                    <a:pt x="1942733" y="2670296"/>
                    <a:pt x="1902898" y="2672433"/>
                  </a:cubicBezTo>
                  <a:lnTo>
                    <a:pt x="2020320" y="4132463"/>
                  </a:lnTo>
                  <a:cubicBezTo>
                    <a:pt x="2016540" y="4187092"/>
                    <a:pt x="1907446" y="4157230"/>
                    <a:pt x="1907829" y="4175915"/>
                  </a:cubicBezTo>
                  <a:cubicBezTo>
                    <a:pt x="1964869" y="4240845"/>
                    <a:pt x="2060375" y="4238654"/>
                    <a:pt x="2137195" y="4269831"/>
                  </a:cubicBezTo>
                  <a:cubicBezTo>
                    <a:pt x="2218235" y="4302707"/>
                    <a:pt x="2268810" y="4359967"/>
                    <a:pt x="2291001" y="4445061"/>
                  </a:cubicBezTo>
                  <a:lnTo>
                    <a:pt x="3160521" y="4449554"/>
                  </a:lnTo>
                  <a:lnTo>
                    <a:pt x="3124905" y="4418541"/>
                  </a:lnTo>
                  <a:cubicBezTo>
                    <a:pt x="3059755" y="4348131"/>
                    <a:pt x="3064248" y="4241557"/>
                    <a:pt x="3136850" y="4178435"/>
                  </a:cubicBezTo>
                  <a:lnTo>
                    <a:pt x="3181890" y="4149778"/>
                  </a:lnTo>
                  <a:close/>
                  <a:moveTo>
                    <a:pt x="2593516" y="2485368"/>
                  </a:moveTo>
                  <a:lnTo>
                    <a:pt x="2665186" y="2483450"/>
                  </a:lnTo>
                  <a:cubicBezTo>
                    <a:pt x="2683378" y="2477971"/>
                    <a:pt x="2686720" y="2426246"/>
                    <a:pt x="2711268" y="2438958"/>
                  </a:cubicBezTo>
                  <a:cubicBezTo>
                    <a:pt x="2733733" y="2450574"/>
                    <a:pt x="2705898" y="2488272"/>
                    <a:pt x="2702884" y="2506902"/>
                  </a:cubicBezTo>
                  <a:cubicBezTo>
                    <a:pt x="2700583" y="2521039"/>
                    <a:pt x="2698501" y="2541641"/>
                    <a:pt x="2706391" y="2553422"/>
                  </a:cubicBezTo>
                  <a:cubicBezTo>
                    <a:pt x="2733624" y="2584544"/>
                    <a:pt x="2798445" y="2491998"/>
                    <a:pt x="2794225" y="2455067"/>
                  </a:cubicBezTo>
                  <a:cubicBezTo>
                    <a:pt x="2789952" y="2417808"/>
                    <a:pt x="2708912" y="2362850"/>
                    <a:pt x="2673077" y="2353206"/>
                  </a:cubicBezTo>
                  <a:lnTo>
                    <a:pt x="2518614" y="2540929"/>
                  </a:lnTo>
                  <a:cubicBezTo>
                    <a:pt x="2525298" y="2583175"/>
                    <a:pt x="2559599" y="2620708"/>
                    <a:pt x="2598667" y="2635667"/>
                  </a:cubicBezTo>
                  <a:cubicBezTo>
                    <a:pt x="2609626" y="2620434"/>
                    <a:pt x="2640420" y="2616763"/>
                    <a:pt x="2649406" y="2610407"/>
                  </a:cubicBezTo>
                  <a:cubicBezTo>
                    <a:pt x="2651379" y="2609037"/>
                    <a:pt x="2671159" y="2569969"/>
                    <a:pt x="2671378" y="2567613"/>
                  </a:cubicBezTo>
                  <a:cubicBezTo>
                    <a:pt x="2672145" y="2558517"/>
                    <a:pt x="2657132" y="2532710"/>
                    <a:pt x="2663707" y="2517696"/>
                  </a:cubicBezTo>
                  <a:cubicBezTo>
                    <a:pt x="2639543" y="2521915"/>
                    <a:pt x="2577297" y="2522902"/>
                    <a:pt x="2593516" y="2485423"/>
                  </a:cubicBezTo>
                  <a:close/>
                  <a:moveTo>
                    <a:pt x="2821458" y="2516819"/>
                  </a:moveTo>
                  <a:cubicBezTo>
                    <a:pt x="2859594" y="2547175"/>
                    <a:pt x="2918497" y="2542846"/>
                    <a:pt x="2879758" y="2484710"/>
                  </a:cubicBezTo>
                  <a:cubicBezTo>
                    <a:pt x="2874279" y="2476437"/>
                    <a:pt x="2845403" y="2449588"/>
                    <a:pt x="2837183" y="2446355"/>
                  </a:cubicBezTo>
                  <a:cubicBezTo>
                    <a:pt x="2828800" y="2443067"/>
                    <a:pt x="2830773" y="2448601"/>
                    <a:pt x="2830170" y="2453369"/>
                  </a:cubicBezTo>
                  <a:cubicBezTo>
                    <a:pt x="2827430" y="2474683"/>
                    <a:pt x="2825019" y="2495669"/>
                    <a:pt x="2821458" y="2516819"/>
                  </a:cubicBezTo>
                  <a:close/>
                  <a:moveTo>
                    <a:pt x="2792856" y="2546901"/>
                  </a:moveTo>
                  <a:lnTo>
                    <a:pt x="2763925" y="2586024"/>
                  </a:lnTo>
                  <a:cubicBezTo>
                    <a:pt x="2781349" y="2605256"/>
                    <a:pt x="2806663" y="2638133"/>
                    <a:pt x="2834608" y="2619667"/>
                  </a:cubicBezTo>
                  <a:cubicBezTo>
                    <a:pt x="2875977" y="2592325"/>
                    <a:pt x="2825951" y="2546901"/>
                    <a:pt x="2792856" y="2546901"/>
                  </a:cubicBezTo>
                  <a:close/>
                  <a:moveTo>
                    <a:pt x="2700200" y="2594298"/>
                  </a:moveTo>
                  <a:cubicBezTo>
                    <a:pt x="2690940" y="2597311"/>
                    <a:pt x="2686720" y="2620215"/>
                    <a:pt x="2687597" y="2629037"/>
                  </a:cubicBezTo>
                  <a:cubicBezTo>
                    <a:pt x="2691871" y="2672707"/>
                    <a:pt x="2782171" y="2721693"/>
                    <a:pt x="2789952" y="2655502"/>
                  </a:cubicBezTo>
                  <a:cubicBezTo>
                    <a:pt x="2757021" y="2647283"/>
                    <a:pt x="2732418" y="2583723"/>
                    <a:pt x="2700200" y="2594298"/>
                  </a:cubicBezTo>
                  <a:close/>
                  <a:moveTo>
                    <a:pt x="2647926" y="2646680"/>
                  </a:moveTo>
                  <a:cubicBezTo>
                    <a:pt x="2581572" y="2652708"/>
                    <a:pt x="2668036" y="2775336"/>
                    <a:pt x="2716254" y="2743884"/>
                  </a:cubicBezTo>
                  <a:cubicBezTo>
                    <a:pt x="2741185" y="2727610"/>
                    <a:pt x="2687542" y="2696707"/>
                    <a:pt x="2680200" y="2689145"/>
                  </a:cubicBezTo>
                  <a:cubicBezTo>
                    <a:pt x="2670995" y="2679666"/>
                    <a:pt x="2657570" y="2645804"/>
                    <a:pt x="2647926" y="2646680"/>
                  </a:cubicBezTo>
                  <a:close/>
                  <a:moveTo>
                    <a:pt x="3291368" y="2879279"/>
                  </a:moveTo>
                  <a:lnTo>
                    <a:pt x="3196301" y="2879279"/>
                  </a:lnTo>
                  <a:lnTo>
                    <a:pt x="3182054" y="4002164"/>
                  </a:lnTo>
                  <a:lnTo>
                    <a:pt x="3291423" y="4002164"/>
                  </a:lnTo>
                  <a:lnTo>
                    <a:pt x="3291423" y="2879279"/>
                  </a:lnTo>
                  <a:close/>
                  <a:moveTo>
                    <a:pt x="4427678" y="2893580"/>
                  </a:moveTo>
                  <a:lnTo>
                    <a:pt x="3324573" y="2879279"/>
                  </a:lnTo>
                  <a:cubicBezTo>
                    <a:pt x="3325614" y="2978401"/>
                    <a:pt x="3323367" y="3077742"/>
                    <a:pt x="3324354" y="3176918"/>
                  </a:cubicBezTo>
                  <a:cubicBezTo>
                    <a:pt x="3324518" y="3191602"/>
                    <a:pt x="3329449" y="3204589"/>
                    <a:pt x="3329559" y="3219274"/>
                  </a:cubicBezTo>
                  <a:cubicBezTo>
                    <a:pt x="3331860" y="3480201"/>
                    <a:pt x="3327367" y="3741347"/>
                    <a:pt x="3329285" y="4002219"/>
                  </a:cubicBezTo>
                  <a:lnTo>
                    <a:pt x="4427623" y="4006931"/>
                  </a:lnTo>
                  <a:lnTo>
                    <a:pt x="4427623" y="2893526"/>
                  </a:lnTo>
                  <a:close/>
                  <a:moveTo>
                    <a:pt x="4598853" y="2893580"/>
                  </a:moveTo>
                  <a:lnTo>
                    <a:pt x="4465704" y="2893580"/>
                  </a:lnTo>
                  <a:lnTo>
                    <a:pt x="4465704" y="4011698"/>
                  </a:lnTo>
                  <a:lnTo>
                    <a:pt x="4594086" y="4011698"/>
                  </a:lnTo>
                  <a:lnTo>
                    <a:pt x="4598853" y="2893580"/>
                  </a:lnTo>
                  <a:close/>
                  <a:moveTo>
                    <a:pt x="1425207" y="4439910"/>
                  </a:moveTo>
                  <a:lnTo>
                    <a:pt x="1555945" y="4439910"/>
                  </a:lnTo>
                  <a:lnTo>
                    <a:pt x="1541644" y="4202051"/>
                  </a:lnTo>
                  <a:cubicBezTo>
                    <a:pt x="1526630" y="4205010"/>
                    <a:pt x="1470302" y="4212846"/>
                    <a:pt x="1462850" y="4202380"/>
                  </a:cubicBezTo>
                  <a:lnTo>
                    <a:pt x="1460549" y="4194819"/>
                  </a:lnTo>
                  <a:lnTo>
                    <a:pt x="1363345" y="3003003"/>
                  </a:lnTo>
                  <a:lnTo>
                    <a:pt x="1202855" y="4203257"/>
                  </a:lnTo>
                  <a:cubicBezTo>
                    <a:pt x="1195184" y="4251859"/>
                    <a:pt x="1140554" y="4218161"/>
                    <a:pt x="1108993" y="4223476"/>
                  </a:cubicBezTo>
                  <a:cubicBezTo>
                    <a:pt x="1148719" y="4286927"/>
                    <a:pt x="1232115" y="4282215"/>
                    <a:pt x="1295620" y="4307913"/>
                  </a:cubicBezTo>
                  <a:cubicBezTo>
                    <a:pt x="1360934" y="4334323"/>
                    <a:pt x="1394523" y="4379035"/>
                    <a:pt x="1425152" y="4440020"/>
                  </a:cubicBezTo>
                  <a:close/>
                  <a:moveTo>
                    <a:pt x="4712330" y="4050437"/>
                  </a:moveTo>
                  <a:lnTo>
                    <a:pt x="3044139" y="4040191"/>
                  </a:lnTo>
                  <a:lnTo>
                    <a:pt x="3039372" y="4111587"/>
                  </a:lnTo>
                  <a:lnTo>
                    <a:pt x="4717755" y="4121066"/>
                  </a:lnTo>
                  <a:lnTo>
                    <a:pt x="4712330" y="4050383"/>
                  </a:lnTo>
                  <a:close/>
                  <a:moveTo>
                    <a:pt x="4432445" y="4154491"/>
                  </a:moveTo>
                  <a:lnTo>
                    <a:pt x="3300902" y="4149724"/>
                  </a:lnTo>
                  <a:lnTo>
                    <a:pt x="3345942" y="4178326"/>
                  </a:lnTo>
                  <a:cubicBezTo>
                    <a:pt x="3435913" y="4256242"/>
                    <a:pt x="3416900" y="4387692"/>
                    <a:pt x="3319915" y="4449390"/>
                  </a:cubicBezTo>
                  <a:lnTo>
                    <a:pt x="4422965" y="4454157"/>
                  </a:lnTo>
                  <a:cubicBezTo>
                    <a:pt x="4412938" y="4441938"/>
                    <a:pt x="4396062" y="4435362"/>
                    <a:pt x="4384719" y="4423472"/>
                  </a:cubicBezTo>
                  <a:cubicBezTo>
                    <a:pt x="4329542" y="4365500"/>
                    <a:pt x="4326967" y="4267804"/>
                    <a:pt x="4377761" y="4206709"/>
                  </a:cubicBezTo>
                  <a:cubicBezTo>
                    <a:pt x="4394199" y="4186928"/>
                    <a:pt x="4417760" y="4175586"/>
                    <a:pt x="4432499" y="4154491"/>
                  </a:cubicBezTo>
                  <a:close/>
                  <a:moveTo>
                    <a:pt x="1864762" y="4173559"/>
                  </a:moveTo>
                  <a:lnTo>
                    <a:pt x="1579725" y="4197284"/>
                  </a:lnTo>
                  <a:lnTo>
                    <a:pt x="1593972" y="4440020"/>
                  </a:lnTo>
                  <a:lnTo>
                    <a:pt x="2254837" y="4444732"/>
                  </a:lnTo>
                  <a:cubicBezTo>
                    <a:pt x="2237961" y="4373062"/>
                    <a:pt x="2188646" y="4330268"/>
                    <a:pt x="2123004" y="4303146"/>
                  </a:cubicBezTo>
                  <a:cubicBezTo>
                    <a:pt x="2035115" y="4266818"/>
                    <a:pt x="1910733" y="4271530"/>
                    <a:pt x="1864762" y="4173613"/>
                  </a:cubicBezTo>
                  <a:close/>
                  <a:moveTo>
                    <a:pt x="3214054" y="4179367"/>
                  </a:moveTo>
                  <a:cubicBezTo>
                    <a:pt x="3068193" y="4204298"/>
                    <a:pt x="3089782" y="4446267"/>
                    <a:pt x="3255204" y="4429883"/>
                  </a:cubicBezTo>
                  <a:cubicBezTo>
                    <a:pt x="3422105" y="4413336"/>
                    <a:pt x="3395202" y="4148408"/>
                    <a:pt x="3214054" y="4179367"/>
                  </a:cubicBezTo>
                  <a:close/>
                  <a:moveTo>
                    <a:pt x="1384770" y="4439910"/>
                  </a:moveTo>
                  <a:cubicBezTo>
                    <a:pt x="1376715" y="4411911"/>
                    <a:pt x="1347565" y="4381500"/>
                    <a:pt x="1324497" y="4364624"/>
                  </a:cubicBezTo>
                  <a:cubicBezTo>
                    <a:pt x="1259566" y="4317008"/>
                    <a:pt x="1172992" y="4330597"/>
                    <a:pt x="1111240" y="4278269"/>
                  </a:cubicBezTo>
                  <a:cubicBezTo>
                    <a:pt x="1089432" y="4259804"/>
                    <a:pt x="1077761" y="4236681"/>
                    <a:pt x="1058035" y="4217284"/>
                  </a:cubicBezTo>
                  <a:lnTo>
                    <a:pt x="781547" y="4183641"/>
                  </a:lnTo>
                  <a:lnTo>
                    <a:pt x="757109" y="4439910"/>
                  </a:lnTo>
                  <a:lnTo>
                    <a:pt x="1384715" y="4439910"/>
                  </a:lnTo>
                  <a:close/>
                  <a:moveTo>
                    <a:pt x="4483622" y="4184243"/>
                  </a:moveTo>
                  <a:cubicBezTo>
                    <a:pt x="4333432" y="4204791"/>
                    <a:pt x="4348501" y="4440458"/>
                    <a:pt x="4505649" y="4439417"/>
                  </a:cubicBezTo>
                  <a:cubicBezTo>
                    <a:pt x="4679180" y="4438267"/>
                    <a:pt x="4671783" y="4158545"/>
                    <a:pt x="4483622" y="4184243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13" name="Free-form: Shape 12">
              <a:extLst>
                <a:ext uri="{FF2B5EF4-FFF2-40B4-BE49-F238E27FC236}">
                  <a16:creationId xmlns:a16="http://schemas.microsoft.com/office/drawing/2014/main" id="{FAB98D8A-984D-B420-1B46-91BF593A7297}"/>
                </a:ext>
              </a:extLst>
            </p:cNvPr>
            <p:cNvSpPr/>
            <p:nvPr/>
          </p:nvSpPr>
          <p:spPr>
            <a:xfrm>
              <a:off x="10027592" y="2805707"/>
              <a:ext cx="995506" cy="994810"/>
            </a:xfrm>
            <a:custGeom>
              <a:avLst/>
              <a:gdLst>
                <a:gd name="csX0" fmla="*/ 435801 w 995506"/>
                <a:gd name="csY0" fmla="*/ 2826 h 994810"/>
                <a:gd name="csX1" fmla="*/ 928943 w 995506"/>
                <a:gd name="csY1" fmla="*/ 743800 h 994810"/>
                <a:gd name="csX2" fmla="*/ 58657 w 995506"/>
                <a:gd name="csY2" fmla="*/ 734321 h 994810"/>
                <a:gd name="csX3" fmla="*/ 435746 w 995506"/>
                <a:gd name="csY3" fmla="*/ 2881 h 994810"/>
                <a:gd name="csX4" fmla="*/ 469444 w 995506"/>
                <a:gd name="csY4" fmla="*/ 957166 h 994810"/>
                <a:gd name="csX5" fmla="*/ 475033 w 995506"/>
                <a:gd name="csY5" fmla="*/ 931851 h 994810"/>
                <a:gd name="csX6" fmla="*/ 474595 w 995506"/>
                <a:gd name="csY6" fmla="*/ 674486 h 994810"/>
                <a:gd name="csX7" fmla="*/ 489444 w 995506"/>
                <a:gd name="csY7" fmla="*/ 60962 h 994810"/>
                <a:gd name="csX8" fmla="*/ 486923 w 995506"/>
                <a:gd name="csY8" fmla="*/ 39264 h 994810"/>
                <a:gd name="csX9" fmla="*/ 477663 w 995506"/>
                <a:gd name="csY9" fmla="*/ 34935 h 994810"/>
                <a:gd name="csX10" fmla="*/ 119094 w 995506"/>
                <a:gd name="csY10" fmla="*/ 233069 h 994810"/>
                <a:gd name="csX11" fmla="*/ 469389 w 995506"/>
                <a:gd name="csY11" fmla="*/ 957111 h 994810"/>
                <a:gd name="csX12" fmla="*/ 560402 w 995506"/>
                <a:gd name="csY12" fmla="*/ 420134 h 994810"/>
                <a:gd name="csX13" fmla="*/ 874095 w 995506"/>
                <a:gd name="csY13" fmla="*/ 232247 h 994810"/>
                <a:gd name="csX14" fmla="*/ 772453 w 995506"/>
                <a:gd name="csY14" fmla="*/ 130112 h 994810"/>
                <a:gd name="csX15" fmla="*/ 560402 w 995506"/>
                <a:gd name="csY15" fmla="*/ 420134 h 994810"/>
                <a:gd name="csX16" fmla="*/ 783740 w 995506"/>
                <a:gd name="csY16" fmla="*/ 862483 h 994810"/>
                <a:gd name="csX17" fmla="*/ 517608 w 995506"/>
                <a:gd name="csY17" fmla="*/ 520078 h 994810"/>
                <a:gd name="csX18" fmla="*/ 508019 w 995506"/>
                <a:gd name="csY18" fmla="*/ 957824 h 994810"/>
                <a:gd name="csX19" fmla="*/ 783685 w 995506"/>
                <a:gd name="csY19" fmla="*/ 862483 h 9948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</a:cxnLst>
              <a:rect l="l" t="t" r="r" b="b"/>
              <a:pathLst>
                <a:path w="995506" h="994810">
                  <a:moveTo>
                    <a:pt x="435801" y="2826"/>
                  </a:moveTo>
                  <a:cubicBezTo>
                    <a:pt x="841986" y="-38598"/>
                    <a:pt x="1132228" y="383368"/>
                    <a:pt x="928943" y="743800"/>
                  </a:cubicBezTo>
                  <a:cubicBezTo>
                    <a:pt x="737440" y="1083356"/>
                    <a:pt x="243420" y="1076671"/>
                    <a:pt x="58657" y="734321"/>
                  </a:cubicBezTo>
                  <a:cubicBezTo>
                    <a:pt x="-105286" y="430545"/>
                    <a:pt x="91642" y="38003"/>
                    <a:pt x="435746" y="2881"/>
                  </a:cubicBezTo>
                  <a:close/>
                  <a:moveTo>
                    <a:pt x="469444" y="957166"/>
                  </a:moveTo>
                  <a:cubicBezTo>
                    <a:pt x="473499" y="949221"/>
                    <a:pt x="474430" y="940673"/>
                    <a:pt x="475033" y="931851"/>
                  </a:cubicBezTo>
                  <a:cubicBezTo>
                    <a:pt x="480951" y="850264"/>
                    <a:pt x="473444" y="757772"/>
                    <a:pt x="474595" y="674486"/>
                  </a:cubicBezTo>
                  <a:cubicBezTo>
                    <a:pt x="477499" y="470709"/>
                    <a:pt x="488293" y="264794"/>
                    <a:pt x="489444" y="60962"/>
                  </a:cubicBezTo>
                  <a:cubicBezTo>
                    <a:pt x="489444" y="53620"/>
                    <a:pt x="490046" y="46113"/>
                    <a:pt x="486923" y="39264"/>
                  </a:cubicBezTo>
                  <a:lnTo>
                    <a:pt x="477663" y="34935"/>
                  </a:lnTo>
                  <a:cubicBezTo>
                    <a:pt x="333172" y="44688"/>
                    <a:pt x="201230" y="113180"/>
                    <a:pt x="119094" y="233069"/>
                  </a:cubicBezTo>
                  <a:cubicBezTo>
                    <a:pt x="-86766" y="533502"/>
                    <a:pt x="110272" y="935413"/>
                    <a:pt x="469389" y="957111"/>
                  </a:cubicBezTo>
                  <a:close/>
                  <a:moveTo>
                    <a:pt x="560402" y="420134"/>
                  </a:moveTo>
                  <a:lnTo>
                    <a:pt x="874095" y="232247"/>
                  </a:lnTo>
                  <a:cubicBezTo>
                    <a:pt x="845383" y="193836"/>
                    <a:pt x="814315" y="154878"/>
                    <a:pt x="772453" y="130112"/>
                  </a:cubicBezTo>
                  <a:lnTo>
                    <a:pt x="560402" y="420134"/>
                  </a:lnTo>
                  <a:close/>
                  <a:moveTo>
                    <a:pt x="783740" y="862483"/>
                  </a:moveTo>
                  <a:lnTo>
                    <a:pt x="517608" y="520078"/>
                  </a:lnTo>
                  <a:lnTo>
                    <a:pt x="508019" y="957824"/>
                  </a:lnTo>
                  <a:cubicBezTo>
                    <a:pt x="609113" y="959851"/>
                    <a:pt x="701934" y="917879"/>
                    <a:pt x="783685" y="862483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14" name="Free-form: Shape 13">
              <a:extLst>
                <a:ext uri="{FF2B5EF4-FFF2-40B4-BE49-F238E27FC236}">
                  <a16:creationId xmlns:a16="http://schemas.microsoft.com/office/drawing/2014/main" id="{4C87D9DE-D5D2-376C-489C-D19C32866EF7}"/>
                </a:ext>
              </a:extLst>
            </p:cNvPr>
            <p:cNvSpPr/>
            <p:nvPr/>
          </p:nvSpPr>
          <p:spPr>
            <a:xfrm>
              <a:off x="10026688" y="4068157"/>
              <a:ext cx="1243231" cy="538380"/>
            </a:xfrm>
            <a:custGeom>
              <a:avLst/>
              <a:gdLst>
                <a:gd name="csX0" fmla="*/ 71561 w 1243231"/>
                <a:gd name="csY0" fmla="*/ 285390 h 538380"/>
                <a:gd name="csX1" fmla="*/ 181422 w 1243231"/>
                <a:gd name="csY1" fmla="*/ 192570 h 538380"/>
                <a:gd name="csX2" fmla="*/ 180929 w 1243231"/>
                <a:gd name="csY2" fmla="*/ 361553 h 538380"/>
                <a:gd name="csX3" fmla="*/ 304379 w 1243231"/>
                <a:gd name="csY3" fmla="*/ 302212 h 538380"/>
                <a:gd name="csX4" fmla="*/ 311118 w 1243231"/>
                <a:gd name="csY4" fmla="*/ 361005 h 538380"/>
                <a:gd name="csX5" fmla="*/ 316379 w 1243231"/>
                <a:gd name="csY5" fmla="*/ 370978 h 538380"/>
                <a:gd name="csX6" fmla="*/ 402076 w 1243231"/>
                <a:gd name="csY6" fmla="*/ 285445 h 538380"/>
                <a:gd name="csX7" fmla="*/ 634894 w 1243231"/>
                <a:gd name="csY7" fmla="*/ 33121 h 538380"/>
                <a:gd name="csX8" fmla="*/ 698071 w 1243231"/>
                <a:gd name="csY8" fmla="*/ 53504 h 538380"/>
                <a:gd name="csX9" fmla="*/ 594621 w 1243231"/>
                <a:gd name="csY9" fmla="*/ 280623 h 538380"/>
                <a:gd name="csX10" fmla="*/ 690071 w 1243231"/>
                <a:gd name="csY10" fmla="*/ 212076 h 538380"/>
                <a:gd name="csX11" fmla="*/ 746782 w 1243231"/>
                <a:gd name="csY11" fmla="*/ 280678 h 538380"/>
                <a:gd name="csX12" fmla="*/ 834671 w 1243231"/>
                <a:gd name="csY12" fmla="*/ 280678 h 538380"/>
                <a:gd name="csX13" fmla="*/ 963162 w 1243231"/>
                <a:gd name="csY13" fmla="*/ 157118 h 538380"/>
                <a:gd name="csX14" fmla="*/ 1031051 w 1243231"/>
                <a:gd name="csY14" fmla="*/ 177063 h 538380"/>
                <a:gd name="csX15" fmla="*/ 965464 w 1243231"/>
                <a:gd name="csY15" fmla="*/ 347307 h 538380"/>
                <a:gd name="csX16" fmla="*/ 1115214 w 1243231"/>
                <a:gd name="csY16" fmla="*/ 342540 h 538380"/>
                <a:gd name="csX17" fmla="*/ 1236582 w 1243231"/>
                <a:gd name="csY17" fmla="*/ 340129 h 538380"/>
                <a:gd name="csX18" fmla="*/ 1167488 w 1243231"/>
                <a:gd name="csY18" fmla="*/ 375854 h 538380"/>
                <a:gd name="csX19" fmla="*/ 991107 w 1243231"/>
                <a:gd name="csY19" fmla="*/ 384950 h 538380"/>
                <a:gd name="csX20" fmla="*/ 989189 w 1243231"/>
                <a:gd name="csY20" fmla="*/ 185611 h 538380"/>
                <a:gd name="csX21" fmla="*/ 818288 w 1243231"/>
                <a:gd name="csY21" fmla="*/ 340677 h 538380"/>
                <a:gd name="csX22" fmla="*/ 789521 w 1243231"/>
                <a:gd name="csY22" fmla="*/ 295089 h 538380"/>
                <a:gd name="csX23" fmla="*/ 709906 w 1243231"/>
                <a:gd name="csY23" fmla="*/ 336732 h 538380"/>
                <a:gd name="csX24" fmla="*/ 711112 w 1243231"/>
                <a:gd name="csY24" fmla="*/ 242706 h 538380"/>
                <a:gd name="csX25" fmla="*/ 577306 w 1243231"/>
                <a:gd name="csY25" fmla="*/ 341937 h 538380"/>
                <a:gd name="csX26" fmla="*/ 534073 w 1243231"/>
                <a:gd name="csY26" fmla="*/ 330102 h 538380"/>
                <a:gd name="csX27" fmla="*/ 619278 w 1243231"/>
                <a:gd name="csY27" fmla="*/ 146105 h 538380"/>
                <a:gd name="csX28" fmla="*/ 644592 w 1243231"/>
                <a:gd name="csY28" fmla="*/ 76298 h 538380"/>
                <a:gd name="csX29" fmla="*/ 404596 w 1243231"/>
                <a:gd name="csY29" fmla="*/ 335691 h 538380"/>
                <a:gd name="csX30" fmla="*/ 304762 w 1243231"/>
                <a:gd name="csY30" fmla="*/ 421607 h 538380"/>
                <a:gd name="csX31" fmla="*/ 280872 w 1243231"/>
                <a:gd name="csY31" fmla="*/ 337992 h 538380"/>
                <a:gd name="csX32" fmla="*/ 139286 w 1243231"/>
                <a:gd name="csY32" fmla="*/ 379800 h 538380"/>
                <a:gd name="csX33" fmla="*/ 166847 w 1243231"/>
                <a:gd name="csY33" fmla="*/ 245281 h 538380"/>
                <a:gd name="csX34" fmla="*/ 152929 w 1243231"/>
                <a:gd name="csY34" fmla="*/ 250377 h 538380"/>
                <a:gd name="csX35" fmla="*/ 72657 w 1243231"/>
                <a:gd name="csY35" fmla="*/ 341335 h 538380"/>
                <a:gd name="csX36" fmla="*/ 66903 w 1243231"/>
                <a:gd name="csY36" fmla="*/ 461716 h 538380"/>
                <a:gd name="csX37" fmla="*/ 972751 w 1243231"/>
                <a:gd name="csY37" fmla="*/ 471195 h 538380"/>
                <a:gd name="csX38" fmla="*/ 994449 w 1243231"/>
                <a:gd name="csY38" fmla="*/ 479250 h 538380"/>
                <a:gd name="csX39" fmla="*/ 878123 w 1243231"/>
                <a:gd name="csY39" fmla="*/ 508948 h 538380"/>
                <a:gd name="csX40" fmla="*/ 841246 w 1243231"/>
                <a:gd name="csY40" fmla="*/ 509880 h 538380"/>
                <a:gd name="csX41" fmla="*/ 803877 w 1243231"/>
                <a:gd name="csY41" fmla="*/ 504510 h 538380"/>
                <a:gd name="csX42" fmla="*/ 796754 w 1243231"/>
                <a:gd name="csY42" fmla="*/ 538208 h 538380"/>
                <a:gd name="csX43" fmla="*/ 768262 w 1243231"/>
                <a:gd name="csY43" fmla="*/ 509167 h 538380"/>
                <a:gd name="csX44" fmla="*/ 675441 w 1243231"/>
                <a:gd name="csY44" fmla="*/ 504455 h 538380"/>
                <a:gd name="csX45" fmla="*/ 663496 w 1243231"/>
                <a:gd name="csY45" fmla="*/ 538098 h 538380"/>
                <a:gd name="csX46" fmla="*/ 641962 w 1243231"/>
                <a:gd name="csY46" fmla="*/ 504674 h 538380"/>
                <a:gd name="csX47" fmla="*/ 518567 w 1243231"/>
                <a:gd name="csY47" fmla="*/ 504455 h 538380"/>
                <a:gd name="csX48" fmla="*/ 482568 w 1243231"/>
                <a:gd name="csY48" fmla="*/ 504181 h 538380"/>
                <a:gd name="csX49" fmla="*/ 359611 w 1243231"/>
                <a:gd name="csY49" fmla="*/ 504181 h 538380"/>
                <a:gd name="csX50" fmla="*/ 340268 w 1243231"/>
                <a:gd name="csY50" fmla="*/ 533112 h 538380"/>
                <a:gd name="csX51" fmla="*/ 315886 w 1243231"/>
                <a:gd name="csY51" fmla="*/ 500291 h 538380"/>
                <a:gd name="csX52" fmla="*/ 183723 w 1243231"/>
                <a:gd name="csY52" fmla="*/ 499414 h 538380"/>
                <a:gd name="csX53" fmla="*/ 176600 w 1243231"/>
                <a:gd name="csY53" fmla="*/ 525057 h 538380"/>
                <a:gd name="csX54" fmla="*/ 147669 w 1243231"/>
                <a:gd name="csY54" fmla="*/ 499688 h 538380"/>
                <a:gd name="csX55" fmla="*/ 55068 w 1243231"/>
                <a:gd name="csY55" fmla="*/ 499578 h 538380"/>
                <a:gd name="csX56" fmla="*/ 33753 w 1243231"/>
                <a:gd name="csY56" fmla="*/ 374375 h 538380"/>
                <a:gd name="csX57" fmla="*/ 9479 w 1243231"/>
                <a:gd name="csY57" fmla="*/ 354485 h 538380"/>
                <a:gd name="csX58" fmla="*/ 32931 w 1243231"/>
                <a:gd name="csY58" fmla="*/ 330157 h 538380"/>
                <a:gd name="csX59" fmla="*/ 33808 w 1243231"/>
                <a:gd name="csY59" fmla="*/ 254980 h 538380"/>
                <a:gd name="csX60" fmla="*/ 0 w 1243231"/>
                <a:gd name="csY60" fmla="*/ 235638 h 538380"/>
                <a:gd name="csX61" fmla="*/ 32931 w 1243231"/>
                <a:gd name="csY61" fmla="*/ 211200 h 538380"/>
                <a:gd name="csX62" fmla="*/ 32931 w 1243231"/>
                <a:gd name="csY62" fmla="*/ 124407 h 538380"/>
                <a:gd name="csX63" fmla="*/ 33534 w 1243231"/>
                <a:gd name="csY63" fmla="*/ 90489 h 538380"/>
                <a:gd name="csX64" fmla="*/ 37808 w 1243231"/>
                <a:gd name="csY64" fmla="*/ 6820 h 538380"/>
                <a:gd name="csX65" fmla="*/ 71506 w 1243231"/>
                <a:gd name="csY65" fmla="*/ 16737 h 538380"/>
                <a:gd name="csX66" fmla="*/ 71506 w 1243231"/>
                <a:gd name="csY66" fmla="*/ 285555 h 5383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</a:cxnLst>
              <a:rect l="l" t="t" r="r" b="b"/>
              <a:pathLst>
                <a:path w="1243231" h="538380">
                  <a:moveTo>
                    <a:pt x="71561" y="285390"/>
                  </a:moveTo>
                  <a:cubicBezTo>
                    <a:pt x="96108" y="269117"/>
                    <a:pt x="150628" y="185830"/>
                    <a:pt x="181422" y="192570"/>
                  </a:cubicBezTo>
                  <a:cubicBezTo>
                    <a:pt x="227394" y="202597"/>
                    <a:pt x="183997" y="328842"/>
                    <a:pt x="180929" y="361553"/>
                  </a:cubicBezTo>
                  <a:cubicBezTo>
                    <a:pt x="186408" y="368238"/>
                    <a:pt x="266516" y="274267"/>
                    <a:pt x="304379" y="302212"/>
                  </a:cubicBezTo>
                  <a:cubicBezTo>
                    <a:pt x="329036" y="320458"/>
                    <a:pt x="314899" y="339417"/>
                    <a:pt x="311118" y="361005"/>
                  </a:cubicBezTo>
                  <a:cubicBezTo>
                    <a:pt x="310242" y="365937"/>
                    <a:pt x="306297" y="375306"/>
                    <a:pt x="316379" y="370978"/>
                  </a:cubicBezTo>
                  <a:cubicBezTo>
                    <a:pt x="323392" y="367964"/>
                    <a:pt x="390624" y="297500"/>
                    <a:pt x="402076" y="285445"/>
                  </a:cubicBezTo>
                  <a:cubicBezTo>
                    <a:pt x="476431" y="207035"/>
                    <a:pt x="552594" y="100297"/>
                    <a:pt x="634894" y="33121"/>
                  </a:cubicBezTo>
                  <a:cubicBezTo>
                    <a:pt x="668099" y="5998"/>
                    <a:pt x="703331" y="-4084"/>
                    <a:pt x="698071" y="53504"/>
                  </a:cubicBezTo>
                  <a:lnTo>
                    <a:pt x="594621" y="280623"/>
                  </a:lnTo>
                  <a:lnTo>
                    <a:pt x="690071" y="212076"/>
                  </a:lnTo>
                  <a:cubicBezTo>
                    <a:pt x="752316" y="174159"/>
                    <a:pt x="757248" y="232021"/>
                    <a:pt x="746782" y="280678"/>
                  </a:cubicBezTo>
                  <a:cubicBezTo>
                    <a:pt x="780480" y="256952"/>
                    <a:pt x="821849" y="211090"/>
                    <a:pt x="834671" y="280678"/>
                  </a:cubicBezTo>
                  <a:cubicBezTo>
                    <a:pt x="877410" y="241994"/>
                    <a:pt x="916971" y="191310"/>
                    <a:pt x="963162" y="157118"/>
                  </a:cubicBezTo>
                  <a:cubicBezTo>
                    <a:pt x="993902" y="134379"/>
                    <a:pt x="1035161" y="123037"/>
                    <a:pt x="1031051" y="177063"/>
                  </a:cubicBezTo>
                  <a:cubicBezTo>
                    <a:pt x="1028640" y="208131"/>
                    <a:pt x="955820" y="337609"/>
                    <a:pt x="965464" y="347307"/>
                  </a:cubicBezTo>
                  <a:cubicBezTo>
                    <a:pt x="1015216" y="345718"/>
                    <a:pt x="1065517" y="345115"/>
                    <a:pt x="1115214" y="342540"/>
                  </a:cubicBezTo>
                  <a:cubicBezTo>
                    <a:pt x="1138611" y="341335"/>
                    <a:pt x="1223048" y="326650"/>
                    <a:pt x="1236582" y="340129"/>
                  </a:cubicBezTo>
                  <a:cubicBezTo>
                    <a:pt x="1267048" y="370430"/>
                    <a:pt x="1183871" y="374430"/>
                    <a:pt x="1167488" y="375854"/>
                  </a:cubicBezTo>
                  <a:cubicBezTo>
                    <a:pt x="1116420" y="380457"/>
                    <a:pt x="1040914" y="385663"/>
                    <a:pt x="991107" y="384950"/>
                  </a:cubicBezTo>
                  <a:cubicBezTo>
                    <a:pt x="855438" y="382868"/>
                    <a:pt x="982176" y="248569"/>
                    <a:pt x="989189" y="185611"/>
                  </a:cubicBezTo>
                  <a:cubicBezTo>
                    <a:pt x="939272" y="209337"/>
                    <a:pt x="863876" y="326211"/>
                    <a:pt x="818288" y="340677"/>
                  </a:cubicBezTo>
                  <a:cubicBezTo>
                    <a:pt x="786891" y="350649"/>
                    <a:pt x="784645" y="317883"/>
                    <a:pt x="789521" y="295089"/>
                  </a:cubicBezTo>
                  <a:cubicBezTo>
                    <a:pt x="772261" y="306979"/>
                    <a:pt x="731769" y="358978"/>
                    <a:pt x="709906" y="336732"/>
                  </a:cubicBezTo>
                  <a:cubicBezTo>
                    <a:pt x="691057" y="317609"/>
                    <a:pt x="719002" y="265555"/>
                    <a:pt x="711112" y="242706"/>
                  </a:cubicBezTo>
                  <a:cubicBezTo>
                    <a:pt x="692701" y="243144"/>
                    <a:pt x="605196" y="329663"/>
                    <a:pt x="577306" y="341937"/>
                  </a:cubicBezTo>
                  <a:cubicBezTo>
                    <a:pt x="561196" y="349006"/>
                    <a:pt x="536265" y="353992"/>
                    <a:pt x="534073" y="330102"/>
                  </a:cubicBezTo>
                  <a:cubicBezTo>
                    <a:pt x="531991" y="307472"/>
                    <a:pt x="604702" y="177830"/>
                    <a:pt x="619278" y="146105"/>
                  </a:cubicBezTo>
                  <a:cubicBezTo>
                    <a:pt x="628867" y="125174"/>
                    <a:pt x="643058" y="98434"/>
                    <a:pt x="644592" y="76298"/>
                  </a:cubicBezTo>
                  <a:cubicBezTo>
                    <a:pt x="557196" y="155584"/>
                    <a:pt x="486786" y="251583"/>
                    <a:pt x="404596" y="335691"/>
                  </a:cubicBezTo>
                  <a:cubicBezTo>
                    <a:pt x="385309" y="355471"/>
                    <a:pt x="327776" y="414648"/>
                    <a:pt x="304762" y="421607"/>
                  </a:cubicBezTo>
                  <a:cubicBezTo>
                    <a:pt x="252763" y="437278"/>
                    <a:pt x="271667" y="363800"/>
                    <a:pt x="280872" y="337992"/>
                  </a:cubicBezTo>
                  <a:cubicBezTo>
                    <a:pt x="269968" y="327253"/>
                    <a:pt x="136491" y="474538"/>
                    <a:pt x="139286" y="379800"/>
                  </a:cubicBezTo>
                  <a:cubicBezTo>
                    <a:pt x="140381" y="342156"/>
                    <a:pt x="165806" y="286212"/>
                    <a:pt x="166847" y="245281"/>
                  </a:cubicBezTo>
                  <a:cubicBezTo>
                    <a:pt x="165696" y="240240"/>
                    <a:pt x="154902" y="248898"/>
                    <a:pt x="152929" y="250377"/>
                  </a:cubicBezTo>
                  <a:cubicBezTo>
                    <a:pt x="144436" y="256733"/>
                    <a:pt x="74410" y="335472"/>
                    <a:pt x="72657" y="341335"/>
                  </a:cubicBezTo>
                  <a:lnTo>
                    <a:pt x="66903" y="461716"/>
                  </a:lnTo>
                  <a:lnTo>
                    <a:pt x="972751" y="471195"/>
                  </a:lnTo>
                  <a:cubicBezTo>
                    <a:pt x="979874" y="471962"/>
                    <a:pt x="990176" y="472675"/>
                    <a:pt x="994449" y="479250"/>
                  </a:cubicBezTo>
                  <a:cubicBezTo>
                    <a:pt x="1024805" y="525770"/>
                    <a:pt x="894396" y="504400"/>
                    <a:pt x="878123" y="508948"/>
                  </a:cubicBezTo>
                  <a:cubicBezTo>
                    <a:pt x="875109" y="509770"/>
                    <a:pt x="860205" y="562536"/>
                    <a:pt x="841246" y="509880"/>
                  </a:cubicBezTo>
                  <a:lnTo>
                    <a:pt x="803877" y="504510"/>
                  </a:lnTo>
                  <a:cubicBezTo>
                    <a:pt x="801412" y="507359"/>
                    <a:pt x="815603" y="536783"/>
                    <a:pt x="796754" y="538208"/>
                  </a:cubicBezTo>
                  <a:cubicBezTo>
                    <a:pt x="768207" y="540454"/>
                    <a:pt x="777302" y="520181"/>
                    <a:pt x="768262" y="509167"/>
                  </a:cubicBezTo>
                  <a:cubicBezTo>
                    <a:pt x="759220" y="498154"/>
                    <a:pt x="693413" y="507578"/>
                    <a:pt x="675441" y="504455"/>
                  </a:cubicBezTo>
                  <a:cubicBezTo>
                    <a:pt x="672756" y="507250"/>
                    <a:pt x="682455" y="538427"/>
                    <a:pt x="663496" y="538098"/>
                  </a:cubicBezTo>
                  <a:cubicBezTo>
                    <a:pt x="644702" y="539742"/>
                    <a:pt x="642072" y="518975"/>
                    <a:pt x="641962" y="504674"/>
                  </a:cubicBezTo>
                  <a:lnTo>
                    <a:pt x="518567" y="504455"/>
                  </a:lnTo>
                  <a:cubicBezTo>
                    <a:pt x="520430" y="550317"/>
                    <a:pt x="487225" y="547906"/>
                    <a:pt x="482568" y="504181"/>
                  </a:cubicBezTo>
                  <a:lnTo>
                    <a:pt x="359611" y="504181"/>
                  </a:lnTo>
                  <a:cubicBezTo>
                    <a:pt x="354899" y="505003"/>
                    <a:pt x="359337" y="533112"/>
                    <a:pt x="340268" y="533112"/>
                  </a:cubicBezTo>
                  <a:cubicBezTo>
                    <a:pt x="320707" y="532290"/>
                    <a:pt x="327282" y="504291"/>
                    <a:pt x="315886" y="500291"/>
                  </a:cubicBezTo>
                  <a:lnTo>
                    <a:pt x="183723" y="499414"/>
                  </a:lnTo>
                  <a:lnTo>
                    <a:pt x="176600" y="525057"/>
                  </a:lnTo>
                  <a:cubicBezTo>
                    <a:pt x="155505" y="543139"/>
                    <a:pt x="144381" y="521660"/>
                    <a:pt x="147669" y="499688"/>
                  </a:cubicBezTo>
                  <a:cubicBezTo>
                    <a:pt x="144546" y="496291"/>
                    <a:pt x="70081" y="502373"/>
                    <a:pt x="55068" y="499578"/>
                  </a:cubicBezTo>
                  <a:cubicBezTo>
                    <a:pt x="15671" y="492236"/>
                    <a:pt x="40931" y="404018"/>
                    <a:pt x="33753" y="374375"/>
                  </a:cubicBezTo>
                  <a:cubicBezTo>
                    <a:pt x="32054" y="367471"/>
                    <a:pt x="11288" y="370430"/>
                    <a:pt x="9479" y="354485"/>
                  </a:cubicBezTo>
                  <a:cubicBezTo>
                    <a:pt x="7178" y="333937"/>
                    <a:pt x="28986" y="341499"/>
                    <a:pt x="32931" y="330157"/>
                  </a:cubicBezTo>
                  <a:cubicBezTo>
                    <a:pt x="38794" y="313445"/>
                    <a:pt x="29698" y="274815"/>
                    <a:pt x="33808" y="254980"/>
                  </a:cubicBezTo>
                  <a:cubicBezTo>
                    <a:pt x="32931" y="249939"/>
                    <a:pt x="110" y="253774"/>
                    <a:pt x="0" y="235638"/>
                  </a:cubicBezTo>
                  <a:cubicBezTo>
                    <a:pt x="-109" y="216679"/>
                    <a:pt x="29096" y="222158"/>
                    <a:pt x="32931" y="211200"/>
                  </a:cubicBezTo>
                  <a:lnTo>
                    <a:pt x="32931" y="124407"/>
                  </a:lnTo>
                  <a:cubicBezTo>
                    <a:pt x="-4328" y="119968"/>
                    <a:pt x="-7890" y="85887"/>
                    <a:pt x="33534" y="90489"/>
                  </a:cubicBezTo>
                  <a:cubicBezTo>
                    <a:pt x="36821" y="71038"/>
                    <a:pt x="27123" y="20463"/>
                    <a:pt x="37808" y="6820"/>
                  </a:cubicBezTo>
                  <a:cubicBezTo>
                    <a:pt x="49479" y="-8084"/>
                    <a:pt x="71506" y="4299"/>
                    <a:pt x="71506" y="16737"/>
                  </a:cubicBezTo>
                  <a:lnTo>
                    <a:pt x="71506" y="285555"/>
                  </a:ln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15" name="Free-form: Shape 14">
              <a:extLst>
                <a:ext uri="{FF2B5EF4-FFF2-40B4-BE49-F238E27FC236}">
                  <a16:creationId xmlns:a16="http://schemas.microsoft.com/office/drawing/2014/main" id="{554CAB2D-D46F-2FDB-543A-A78C29043394}"/>
                </a:ext>
              </a:extLst>
            </p:cNvPr>
            <p:cNvSpPr/>
            <p:nvPr/>
          </p:nvSpPr>
          <p:spPr>
            <a:xfrm>
              <a:off x="11134233" y="2840587"/>
              <a:ext cx="171363" cy="980147"/>
            </a:xfrm>
            <a:custGeom>
              <a:avLst/>
              <a:gdLst>
                <a:gd name="csX0" fmla="*/ 43340 w 171363"/>
                <a:gd name="csY0" fmla="*/ 33205 h 980147"/>
                <a:gd name="csX1" fmla="*/ 43340 w 171363"/>
                <a:gd name="csY1" fmla="*/ 114080 h 980147"/>
                <a:gd name="csX2" fmla="*/ 159831 w 171363"/>
                <a:gd name="csY2" fmla="*/ 114080 h 980147"/>
                <a:gd name="csX3" fmla="*/ 167173 w 171363"/>
                <a:gd name="csY3" fmla="*/ 139395 h 980147"/>
                <a:gd name="csX4" fmla="*/ 155064 w 171363"/>
                <a:gd name="csY4" fmla="*/ 147340 h 980147"/>
                <a:gd name="csX5" fmla="*/ 38573 w 171363"/>
                <a:gd name="csY5" fmla="*/ 147340 h 980147"/>
                <a:gd name="csX6" fmla="*/ 38573 w 171363"/>
                <a:gd name="csY6" fmla="*/ 218736 h 980147"/>
                <a:gd name="csX7" fmla="*/ 95667 w 171363"/>
                <a:gd name="csY7" fmla="*/ 249749 h 980147"/>
                <a:gd name="csX8" fmla="*/ 40600 w 171363"/>
                <a:gd name="csY8" fmla="*/ 256544 h 980147"/>
                <a:gd name="csX9" fmla="*/ 38518 w 171363"/>
                <a:gd name="csY9" fmla="*/ 323447 h 980147"/>
                <a:gd name="csX10" fmla="*/ 145475 w 171363"/>
                <a:gd name="csY10" fmla="*/ 323447 h 980147"/>
                <a:gd name="csX11" fmla="*/ 150242 w 171363"/>
                <a:gd name="csY11" fmla="*/ 356761 h 980147"/>
                <a:gd name="csX12" fmla="*/ 38518 w 171363"/>
                <a:gd name="csY12" fmla="*/ 356761 h 980147"/>
                <a:gd name="csX13" fmla="*/ 38518 w 171363"/>
                <a:gd name="csY13" fmla="*/ 428157 h 980147"/>
                <a:gd name="csX14" fmla="*/ 50408 w 171363"/>
                <a:gd name="csY14" fmla="*/ 423390 h 980147"/>
                <a:gd name="csX15" fmla="*/ 150242 w 171363"/>
                <a:gd name="csY15" fmla="*/ 423390 h 980147"/>
                <a:gd name="csX16" fmla="*/ 150242 w 171363"/>
                <a:gd name="csY16" fmla="*/ 456705 h 980147"/>
                <a:gd name="csX17" fmla="*/ 50408 w 171363"/>
                <a:gd name="csY17" fmla="*/ 456705 h 980147"/>
                <a:gd name="csX18" fmla="*/ 38518 w 171363"/>
                <a:gd name="csY18" fmla="*/ 461472 h 980147"/>
                <a:gd name="csX19" fmla="*/ 38518 w 171363"/>
                <a:gd name="csY19" fmla="*/ 532868 h 980147"/>
                <a:gd name="csX20" fmla="*/ 131229 w 171363"/>
                <a:gd name="csY20" fmla="*/ 532868 h 980147"/>
                <a:gd name="csX21" fmla="*/ 169639 w 171363"/>
                <a:gd name="csY21" fmla="*/ 542018 h 980147"/>
                <a:gd name="csX22" fmla="*/ 38518 w 171363"/>
                <a:gd name="csY22" fmla="*/ 566182 h 980147"/>
                <a:gd name="csX23" fmla="*/ 38518 w 171363"/>
                <a:gd name="csY23" fmla="*/ 637578 h 980147"/>
                <a:gd name="csX24" fmla="*/ 114845 w 171363"/>
                <a:gd name="csY24" fmla="*/ 654345 h 980147"/>
                <a:gd name="csX25" fmla="*/ 107448 w 171363"/>
                <a:gd name="csY25" fmla="*/ 670893 h 980147"/>
                <a:gd name="csX26" fmla="*/ 38518 w 171363"/>
                <a:gd name="csY26" fmla="*/ 670893 h 980147"/>
                <a:gd name="csX27" fmla="*/ 38518 w 171363"/>
                <a:gd name="csY27" fmla="*/ 737522 h 980147"/>
                <a:gd name="csX28" fmla="*/ 150242 w 171363"/>
                <a:gd name="csY28" fmla="*/ 737522 h 980147"/>
                <a:gd name="csX29" fmla="*/ 164105 w 171363"/>
                <a:gd name="csY29" fmla="*/ 770398 h 980147"/>
                <a:gd name="csX30" fmla="*/ 38518 w 171363"/>
                <a:gd name="csY30" fmla="*/ 770781 h 980147"/>
                <a:gd name="csX31" fmla="*/ 38518 w 171363"/>
                <a:gd name="csY31" fmla="*/ 837411 h 980147"/>
                <a:gd name="csX32" fmla="*/ 150242 w 171363"/>
                <a:gd name="csY32" fmla="*/ 837411 h 980147"/>
                <a:gd name="csX33" fmla="*/ 153968 w 171363"/>
                <a:gd name="csY33" fmla="*/ 869739 h 980147"/>
                <a:gd name="csX34" fmla="*/ 33751 w 171363"/>
                <a:gd name="csY34" fmla="*/ 877848 h 980147"/>
                <a:gd name="csX35" fmla="*/ 33751 w 171363"/>
                <a:gd name="csY35" fmla="*/ 946833 h 980147"/>
                <a:gd name="csX36" fmla="*/ 135996 w 171363"/>
                <a:gd name="csY36" fmla="*/ 946833 h 980147"/>
                <a:gd name="csX37" fmla="*/ 135996 w 171363"/>
                <a:gd name="csY37" fmla="*/ 980148 h 980147"/>
                <a:gd name="csX38" fmla="*/ 17148 w 171363"/>
                <a:gd name="csY38" fmla="*/ 980148 h 980147"/>
                <a:gd name="csX39" fmla="*/ 2902 w 171363"/>
                <a:gd name="csY39" fmla="*/ 970614 h 980147"/>
                <a:gd name="csX40" fmla="*/ 7724 w 171363"/>
                <a:gd name="csY40" fmla="*/ 9589 h 980147"/>
                <a:gd name="csX41" fmla="*/ 17148 w 171363"/>
                <a:gd name="csY41" fmla="*/ 0 h 980147"/>
                <a:gd name="csX42" fmla="*/ 159776 w 171363"/>
                <a:gd name="csY42" fmla="*/ 0 h 980147"/>
                <a:gd name="csX43" fmla="*/ 159776 w 171363"/>
                <a:gd name="csY43" fmla="*/ 33315 h 980147"/>
                <a:gd name="csX44" fmla="*/ 43285 w 171363"/>
                <a:gd name="csY44" fmla="*/ 33315 h 9801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</a:cxnLst>
              <a:rect l="l" t="t" r="r" b="b"/>
              <a:pathLst>
                <a:path w="171363" h="980147">
                  <a:moveTo>
                    <a:pt x="43340" y="33205"/>
                  </a:moveTo>
                  <a:lnTo>
                    <a:pt x="43340" y="114080"/>
                  </a:lnTo>
                  <a:lnTo>
                    <a:pt x="159831" y="114080"/>
                  </a:lnTo>
                  <a:lnTo>
                    <a:pt x="167173" y="139395"/>
                  </a:lnTo>
                  <a:cubicBezTo>
                    <a:pt x="166132" y="142463"/>
                    <a:pt x="156324" y="147340"/>
                    <a:pt x="155064" y="147340"/>
                  </a:cubicBezTo>
                  <a:lnTo>
                    <a:pt x="38573" y="147340"/>
                  </a:lnTo>
                  <a:lnTo>
                    <a:pt x="38573" y="218736"/>
                  </a:lnTo>
                  <a:cubicBezTo>
                    <a:pt x="56819" y="214681"/>
                    <a:pt x="122024" y="220709"/>
                    <a:pt x="95667" y="249749"/>
                  </a:cubicBezTo>
                  <a:cubicBezTo>
                    <a:pt x="81805" y="265091"/>
                    <a:pt x="50353" y="242626"/>
                    <a:pt x="40600" y="256544"/>
                  </a:cubicBezTo>
                  <a:lnTo>
                    <a:pt x="38518" y="323447"/>
                  </a:lnTo>
                  <a:lnTo>
                    <a:pt x="145475" y="323447"/>
                  </a:lnTo>
                  <a:cubicBezTo>
                    <a:pt x="165255" y="323447"/>
                    <a:pt x="160653" y="356761"/>
                    <a:pt x="150242" y="356761"/>
                  </a:cubicBezTo>
                  <a:lnTo>
                    <a:pt x="38518" y="356761"/>
                  </a:lnTo>
                  <a:lnTo>
                    <a:pt x="38518" y="428157"/>
                  </a:lnTo>
                  <a:cubicBezTo>
                    <a:pt x="43614" y="429911"/>
                    <a:pt x="48929" y="423390"/>
                    <a:pt x="50408" y="423390"/>
                  </a:cubicBezTo>
                  <a:lnTo>
                    <a:pt x="150242" y="423390"/>
                  </a:lnTo>
                  <a:cubicBezTo>
                    <a:pt x="164050" y="423390"/>
                    <a:pt x="164050" y="456705"/>
                    <a:pt x="150242" y="456705"/>
                  </a:cubicBezTo>
                  <a:lnTo>
                    <a:pt x="50408" y="456705"/>
                  </a:lnTo>
                  <a:cubicBezTo>
                    <a:pt x="48819" y="456705"/>
                    <a:pt x="43175" y="463006"/>
                    <a:pt x="38518" y="461472"/>
                  </a:cubicBezTo>
                  <a:lnTo>
                    <a:pt x="38518" y="532868"/>
                  </a:lnTo>
                  <a:lnTo>
                    <a:pt x="131229" y="532868"/>
                  </a:lnTo>
                  <a:cubicBezTo>
                    <a:pt x="134078" y="532868"/>
                    <a:pt x="168434" y="540429"/>
                    <a:pt x="169639" y="542018"/>
                  </a:cubicBezTo>
                  <a:cubicBezTo>
                    <a:pt x="178022" y="599277"/>
                    <a:pt x="73093" y="556155"/>
                    <a:pt x="38518" y="566182"/>
                  </a:cubicBezTo>
                  <a:lnTo>
                    <a:pt x="38518" y="637578"/>
                  </a:lnTo>
                  <a:cubicBezTo>
                    <a:pt x="55723" y="639551"/>
                    <a:pt x="112160" y="629085"/>
                    <a:pt x="114845" y="654345"/>
                  </a:cubicBezTo>
                  <a:cubicBezTo>
                    <a:pt x="115448" y="659934"/>
                    <a:pt x="112051" y="670893"/>
                    <a:pt x="107448" y="670893"/>
                  </a:cubicBezTo>
                  <a:lnTo>
                    <a:pt x="38518" y="670893"/>
                  </a:lnTo>
                  <a:lnTo>
                    <a:pt x="38518" y="737522"/>
                  </a:lnTo>
                  <a:lnTo>
                    <a:pt x="150242" y="737522"/>
                  </a:lnTo>
                  <a:cubicBezTo>
                    <a:pt x="166077" y="737522"/>
                    <a:pt x="180543" y="759220"/>
                    <a:pt x="164105" y="770398"/>
                  </a:cubicBezTo>
                  <a:cubicBezTo>
                    <a:pt x="145201" y="783274"/>
                    <a:pt x="66243" y="763329"/>
                    <a:pt x="38518" y="770781"/>
                  </a:cubicBezTo>
                  <a:lnTo>
                    <a:pt x="38518" y="837411"/>
                  </a:lnTo>
                  <a:lnTo>
                    <a:pt x="150242" y="837411"/>
                  </a:lnTo>
                  <a:cubicBezTo>
                    <a:pt x="156160" y="837411"/>
                    <a:pt x="171776" y="860259"/>
                    <a:pt x="153968" y="869739"/>
                  </a:cubicBezTo>
                  <a:cubicBezTo>
                    <a:pt x="120160" y="887821"/>
                    <a:pt x="66189" y="855766"/>
                    <a:pt x="33751" y="877848"/>
                  </a:cubicBezTo>
                  <a:lnTo>
                    <a:pt x="33751" y="946833"/>
                  </a:lnTo>
                  <a:lnTo>
                    <a:pt x="135996" y="946833"/>
                  </a:lnTo>
                  <a:cubicBezTo>
                    <a:pt x="147612" y="946833"/>
                    <a:pt x="147612" y="980148"/>
                    <a:pt x="135996" y="980148"/>
                  </a:cubicBezTo>
                  <a:lnTo>
                    <a:pt x="17148" y="980148"/>
                  </a:lnTo>
                  <a:cubicBezTo>
                    <a:pt x="15833" y="980148"/>
                    <a:pt x="4162" y="972751"/>
                    <a:pt x="2902" y="970614"/>
                  </a:cubicBezTo>
                  <a:cubicBezTo>
                    <a:pt x="-4385" y="650948"/>
                    <a:pt x="3888" y="329200"/>
                    <a:pt x="7724" y="9589"/>
                  </a:cubicBezTo>
                  <a:cubicBezTo>
                    <a:pt x="8765" y="7342"/>
                    <a:pt x="16326" y="0"/>
                    <a:pt x="17148" y="0"/>
                  </a:cubicBezTo>
                  <a:lnTo>
                    <a:pt x="159776" y="0"/>
                  </a:lnTo>
                  <a:cubicBezTo>
                    <a:pt x="173584" y="0"/>
                    <a:pt x="173584" y="33315"/>
                    <a:pt x="159776" y="33315"/>
                  </a:cubicBezTo>
                  <a:lnTo>
                    <a:pt x="43285" y="33315"/>
                  </a:ln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16" name="Free-form: Shape 15">
              <a:extLst>
                <a:ext uri="{FF2B5EF4-FFF2-40B4-BE49-F238E27FC236}">
                  <a16:creationId xmlns:a16="http://schemas.microsoft.com/office/drawing/2014/main" id="{2DCB8ABB-E514-9AD7-68AA-ECB84A3E5472}"/>
                </a:ext>
              </a:extLst>
            </p:cNvPr>
            <p:cNvSpPr/>
            <p:nvPr/>
          </p:nvSpPr>
          <p:spPr>
            <a:xfrm>
              <a:off x="11268572" y="3478032"/>
              <a:ext cx="31970" cy="33305"/>
            </a:xfrm>
            <a:custGeom>
              <a:avLst/>
              <a:gdLst>
                <a:gd name="csX0" fmla="*/ 12177 w 31970"/>
                <a:gd name="csY0" fmla="*/ 516 h 33305"/>
                <a:gd name="csX1" fmla="*/ 19793 w 31970"/>
                <a:gd name="csY1" fmla="*/ 32790 h 33305"/>
                <a:gd name="csX2" fmla="*/ 12177 w 31970"/>
                <a:gd name="csY2" fmla="*/ 516 h 333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970" h="33305">
                  <a:moveTo>
                    <a:pt x="12177" y="516"/>
                  </a:moveTo>
                  <a:cubicBezTo>
                    <a:pt x="31957" y="-4415"/>
                    <a:pt x="40998" y="27475"/>
                    <a:pt x="19793" y="32790"/>
                  </a:cubicBezTo>
                  <a:cubicBezTo>
                    <a:pt x="13" y="37721"/>
                    <a:pt x="-9028" y="5831"/>
                    <a:pt x="12177" y="516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17" name="Free-form: Shape 16">
              <a:extLst>
                <a:ext uri="{FF2B5EF4-FFF2-40B4-BE49-F238E27FC236}">
                  <a16:creationId xmlns:a16="http://schemas.microsoft.com/office/drawing/2014/main" id="{E1F1817C-D3DB-FB5C-257F-B567FA7A9EA9}"/>
                </a:ext>
              </a:extLst>
            </p:cNvPr>
            <p:cNvSpPr/>
            <p:nvPr/>
          </p:nvSpPr>
          <p:spPr>
            <a:xfrm>
              <a:off x="11289429" y="3782121"/>
              <a:ext cx="29654" cy="34011"/>
            </a:xfrm>
            <a:custGeom>
              <a:avLst/>
              <a:gdLst>
                <a:gd name="csX0" fmla="*/ 10005 w 29654"/>
                <a:gd name="csY0" fmla="*/ 751 h 34011"/>
                <a:gd name="csX1" fmla="*/ 14060 w 29654"/>
                <a:gd name="csY1" fmla="*/ 34010 h 34011"/>
                <a:gd name="csX2" fmla="*/ 10005 w 29654"/>
                <a:gd name="csY2" fmla="*/ 751 h 3401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654" h="34011">
                  <a:moveTo>
                    <a:pt x="10005" y="751"/>
                  </a:moveTo>
                  <a:cubicBezTo>
                    <a:pt x="32032" y="-5934"/>
                    <a:pt x="38443" y="34230"/>
                    <a:pt x="14060" y="34010"/>
                  </a:cubicBezTo>
                  <a:cubicBezTo>
                    <a:pt x="-2762" y="33846"/>
                    <a:pt x="-4954" y="5299"/>
                    <a:pt x="10005" y="751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18" name="Free-form: Shape 17">
              <a:extLst>
                <a:ext uri="{FF2B5EF4-FFF2-40B4-BE49-F238E27FC236}">
                  <a16:creationId xmlns:a16="http://schemas.microsoft.com/office/drawing/2014/main" id="{E90D1678-DFA2-C0E4-61E2-4AC84F7FD89D}"/>
                </a:ext>
              </a:extLst>
            </p:cNvPr>
            <p:cNvSpPr/>
            <p:nvPr/>
          </p:nvSpPr>
          <p:spPr>
            <a:xfrm>
              <a:off x="11261028" y="3057878"/>
              <a:ext cx="31784" cy="34091"/>
            </a:xfrm>
            <a:custGeom>
              <a:avLst/>
              <a:gdLst>
                <a:gd name="csX0" fmla="*/ 2735 w 31784"/>
                <a:gd name="csY0" fmla="*/ 29335 h 34091"/>
                <a:gd name="csX1" fmla="*/ 28543 w 31784"/>
                <a:gd name="csY1" fmla="*/ 5938 h 34091"/>
                <a:gd name="csX2" fmla="*/ 2735 w 31784"/>
                <a:gd name="csY2" fmla="*/ 29335 h 3409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84" h="34091">
                  <a:moveTo>
                    <a:pt x="2735" y="29335"/>
                  </a:moveTo>
                  <a:cubicBezTo>
                    <a:pt x="-8224" y="11746"/>
                    <a:pt x="16488" y="-10939"/>
                    <a:pt x="28543" y="5938"/>
                  </a:cubicBezTo>
                  <a:cubicBezTo>
                    <a:pt x="41639" y="24294"/>
                    <a:pt x="11392" y="43143"/>
                    <a:pt x="2735" y="29335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28" name="Free-form: Shape 27">
              <a:extLst>
                <a:ext uri="{FF2B5EF4-FFF2-40B4-BE49-F238E27FC236}">
                  <a16:creationId xmlns:a16="http://schemas.microsoft.com/office/drawing/2014/main" id="{11C2B1ED-A266-88D1-0B4A-6D6FA1CBC08B}"/>
                </a:ext>
              </a:extLst>
            </p:cNvPr>
            <p:cNvSpPr/>
            <p:nvPr/>
          </p:nvSpPr>
          <p:spPr>
            <a:xfrm>
              <a:off x="7958543" y="3763041"/>
              <a:ext cx="65226" cy="62710"/>
            </a:xfrm>
            <a:custGeom>
              <a:avLst/>
              <a:gdLst>
                <a:gd name="csX0" fmla="*/ 22645 w 65226"/>
                <a:gd name="csY0" fmla="*/ 1421 h 62710"/>
                <a:gd name="csX1" fmla="*/ 18919 w 65226"/>
                <a:gd name="csY1" fmla="*/ 60214 h 62710"/>
                <a:gd name="csX2" fmla="*/ 22645 w 65226"/>
                <a:gd name="csY2" fmla="*/ 1421 h 62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5226" h="62710">
                  <a:moveTo>
                    <a:pt x="22645" y="1421"/>
                  </a:moveTo>
                  <a:cubicBezTo>
                    <a:pt x="85165" y="-12332"/>
                    <a:pt x="74480" y="78735"/>
                    <a:pt x="18919" y="60214"/>
                  </a:cubicBezTo>
                  <a:cubicBezTo>
                    <a:pt x="-7710" y="51338"/>
                    <a:pt x="-6012" y="7722"/>
                    <a:pt x="22645" y="1421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29" name="Free-form: Shape 28">
              <a:extLst>
                <a:ext uri="{FF2B5EF4-FFF2-40B4-BE49-F238E27FC236}">
                  <a16:creationId xmlns:a16="http://schemas.microsoft.com/office/drawing/2014/main" id="{29EE45A7-29D6-FA66-1E7B-EAB146E1F12B}"/>
                </a:ext>
              </a:extLst>
            </p:cNvPr>
            <p:cNvSpPr/>
            <p:nvPr/>
          </p:nvSpPr>
          <p:spPr>
            <a:xfrm>
              <a:off x="7954915" y="3955094"/>
              <a:ext cx="64481" cy="65298"/>
            </a:xfrm>
            <a:custGeom>
              <a:avLst/>
              <a:gdLst>
                <a:gd name="csX0" fmla="*/ 9890 w 64481"/>
                <a:gd name="csY0" fmla="*/ 9638 h 65298"/>
                <a:gd name="csX1" fmla="*/ 53944 w 64481"/>
                <a:gd name="csY1" fmla="*/ 56103 h 65298"/>
                <a:gd name="csX2" fmla="*/ 9890 w 64481"/>
                <a:gd name="csY2" fmla="*/ 9638 h 652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4481" h="65298">
                  <a:moveTo>
                    <a:pt x="9890" y="9638"/>
                  </a:moveTo>
                  <a:cubicBezTo>
                    <a:pt x="39205" y="-19951"/>
                    <a:pt x="85396" y="25199"/>
                    <a:pt x="53944" y="56103"/>
                  </a:cubicBezTo>
                  <a:cubicBezTo>
                    <a:pt x="24739" y="84815"/>
                    <a:pt x="-20027" y="39829"/>
                    <a:pt x="9890" y="9638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30" name="Free-form: Shape 29">
              <a:extLst>
                <a:ext uri="{FF2B5EF4-FFF2-40B4-BE49-F238E27FC236}">
                  <a16:creationId xmlns:a16="http://schemas.microsoft.com/office/drawing/2014/main" id="{A516979B-AC35-8D2A-C54B-0D6A379B7172}"/>
                </a:ext>
              </a:extLst>
            </p:cNvPr>
            <p:cNvSpPr/>
            <p:nvPr/>
          </p:nvSpPr>
          <p:spPr>
            <a:xfrm>
              <a:off x="7949595" y="4172588"/>
              <a:ext cx="60306" cy="58508"/>
            </a:xfrm>
            <a:custGeom>
              <a:avLst/>
              <a:gdLst>
                <a:gd name="csX0" fmla="*/ 22114 w 60306"/>
                <a:gd name="csY0" fmla="*/ 963 h 58508"/>
                <a:gd name="csX1" fmla="*/ 43867 w 60306"/>
                <a:gd name="csY1" fmla="*/ 56304 h 58508"/>
                <a:gd name="csX2" fmla="*/ 22114 w 60306"/>
                <a:gd name="csY2" fmla="*/ 963 h 585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60306" h="58508">
                  <a:moveTo>
                    <a:pt x="22114" y="963"/>
                  </a:moveTo>
                  <a:cubicBezTo>
                    <a:pt x="65346" y="-7969"/>
                    <a:pt x="70825" y="47975"/>
                    <a:pt x="43867" y="56304"/>
                  </a:cubicBezTo>
                  <a:cubicBezTo>
                    <a:pt x="-3365" y="70879"/>
                    <a:pt x="-15311" y="8689"/>
                    <a:pt x="22114" y="963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31" name="Free-form: Shape 30">
              <a:extLst>
                <a:ext uri="{FF2B5EF4-FFF2-40B4-BE49-F238E27FC236}">
                  <a16:creationId xmlns:a16="http://schemas.microsoft.com/office/drawing/2014/main" id="{E66766E9-DE0C-4308-A7CB-BC9B92ABBFC7}"/>
                </a:ext>
              </a:extLst>
            </p:cNvPr>
            <p:cNvSpPr/>
            <p:nvPr/>
          </p:nvSpPr>
          <p:spPr>
            <a:xfrm>
              <a:off x="8197794" y="2435747"/>
              <a:ext cx="32592" cy="33605"/>
            </a:xfrm>
            <a:custGeom>
              <a:avLst/>
              <a:gdLst>
                <a:gd name="csX0" fmla="*/ 11500 w 32592"/>
                <a:gd name="csY0" fmla="*/ 1066 h 33605"/>
                <a:gd name="csX1" fmla="*/ 27554 w 32592"/>
                <a:gd name="csY1" fmla="*/ 26819 h 33605"/>
                <a:gd name="csX2" fmla="*/ 11500 w 32592"/>
                <a:gd name="csY2" fmla="*/ 1066 h 3360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92" h="33605">
                  <a:moveTo>
                    <a:pt x="11500" y="1066"/>
                  </a:moveTo>
                  <a:cubicBezTo>
                    <a:pt x="30404" y="-4413"/>
                    <a:pt x="38732" y="12299"/>
                    <a:pt x="27554" y="26819"/>
                  </a:cubicBezTo>
                  <a:cubicBezTo>
                    <a:pt x="10075" y="49504"/>
                    <a:pt x="-14911" y="8682"/>
                    <a:pt x="11500" y="1066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32" name="Free-form: Shape 31">
              <a:extLst>
                <a:ext uri="{FF2B5EF4-FFF2-40B4-BE49-F238E27FC236}">
                  <a16:creationId xmlns:a16="http://schemas.microsoft.com/office/drawing/2014/main" id="{2ECB7F7E-5CCC-CFBE-6B0A-B27A7E372CAD}"/>
                </a:ext>
              </a:extLst>
            </p:cNvPr>
            <p:cNvSpPr/>
            <p:nvPr/>
          </p:nvSpPr>
          <p:spPr>
            <a:xfrm>
              <a:off x="8030677" y="2438680"/>
              <a:ext cx="34083" cy="31780"/>
            </a:xfrm>
            <a:custGeom>
              <a:avLst/>
              <a:gdLst>
                <a:gd name="csX0" fmla="*/ 4757 w 34083"/>
                <a:gd name="csY0" fmla="*/ 2735 h 31780"/>
                <a:gd name="csX1" fmla="*/ 28154 w 34083"/>
                <a:gd name="csY1" fmla="*/ 28543 h 31780"/>
                <a:gd name="csX2" fmla="*/ 4757 w 34083"/>
                <a:gd name="csY2" fmla="*/ 2735 h 3178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83" h="31780">
                  <a:moveTo>
                    <a:pt x="4757" y="2735"/>
                  </a:moveTo>
                  <a:cubicBezTo>
                    <a:pt x="22291" y="-8224"/>
                    <a:pt x="45030" y="16488"/>
                    <a:pt x="28154" y="28543"/>
                  </a:cubicBezTo>
                  <a:cubicBezTo>
                    <a:pt x="9798" y="41639"/>
                    <a:pt x="-9051" y="11338"/>
                    <a:pt x="4757" y="2735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9B5312FC-0FC3-15D8-69CC-E10DCEC2CEAB}"/>
                </a:ext>
              </a:extLst>
            </p:cNvPr>
            <p:cNvSpPr/>
            <p:nvPr/>
          </p:nvSpPr>
          <p:spPr>
            <a:xfrm>
              <a:off x="11079318" y="6238748"/>
              <a:ext cx="153224" cy="156714"/>
            </a:xfrm>
            <a:custGeom>
              <a:avLst/>
              <a:gdLst>
                <a:gd name="csX0" fmla="*/ 73269 w 153224"/>
                <a:gd name="csY0" fmla="*/ 137 h 156714"/>
                <a:gd name="csX1" fmla="*/ 86419 w 153224"/>
                <a:gd name="csY1" fmla="*/ 156134 h 156714"/>
                <a:gd name="csX2" fmla="*/ 73269 w 153224"/>
                <a:gd name="csY2" fmla="*/ 137 h 156714"/>
                <a:gd name="csX3" fmla="*/ 106254 w 153224"/>
                <a:gd name="csY3" fmla="*/ 48082 h 156714"/>
                <a:gd name="csX4" fmla="*/ 52776 w 153224"/>
                <a:gd name="csY4" fmla="*/ 113505 h 156714"/>
                <a:gd name="csX5" fmla="*/ 106254 w 153224"/>
                <a:gd name="csY5" fmla="*/ 48082 h 156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53224" h="156714">
                  <a:moveTo>
                    <a:pt x="73269" y="137"/>
                  </a:moveTo>
                  <a:cubicBezTo>
                    <a:pt x="170199" y="-5178"/>
                    <a:pt x="184226" y="145724"/>
                    <a:pt x="86419" y="156134"/>
                  </a:cubicBezTo>
                  <a:cubicBezTo>
                    <a:pt x="-21141" y="167586"/>
                    <a:pt x="-31442" y="5836"/>
                    <a:pt x="73269" y="137"/>
                  </a:cubicBezTo>
                  <a:close/>
                  <a:moveTo>
                    <a:pt x="106254" y="48082"/>
                  </a:moveTo>
                  <a:cubicBezTo>
                    <a:pt x="58200" y="4082"/>
                    <a:pt x="6311" y="86053"/>
                    <a:pt x="52776" y="113505"/>
                  </a:cubicBezTo>
                  <a:cubicBezTo>
                    <a:pt x="97871" y="140135"/>
                    <a:pt x="141048" y="79917"/>
                    <a:pt x="106254" y="48082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6D1A8314-6317-B4EE-3D7B-35EB0FE12DE6}"/>
                </a:ext>
              </a:extLst>
            </p:cNvPr>
            <p:cNvSpPr/>
            <p:nvPr/>
          </p:nvSpPr>
          <p:spPr>
            <a:xfrm>
              <a:off x="9813005" y="6237076"/>
              <a:ext cx="167594" cy="166718"/>
            </a:xfrm>
            <a:custGeom>
              <a:avLst/>
              <a:gdLst>
                <a:gd name="csX0" fmla="*/ 25412 w 167594"/>
                <a:gd name="csY0" fmla="*/ 141752 h 166718"/>
                <a:gd name="csX1" fmla="*/ 156149 w 167594"/>
                <a:gd name="csY1" fmla="*/ 41809 h 166718"/>
                <a:gd name="csX2" fmla="*/ 25412 w 167594"/>
                <a:gd name="csY2" fmla="*/ 141752 h 166718"/>
                <a:gd name="csX3" fmla="*/ 117191 w 167594"/>
                <a:gd name="csY3" fmla="*/ 49918 h 166718"/>
                <a:gd name="csX4" fmla="*/ 52589 w 167594"/>
                <a:gd name="csY4" fmla="*/ 116986 h 166718"/>
                <a:gd name="csX5" fmla="*/ 117191 w 167594"/>
                <a:gd name="csY5" fmla="*/ 49918 h 16671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67594" h="166718">
                  <a:moveTo>
                    <a:pt x="25412" y="141752"/>
                  </a:moveTo>
                  <a:cubicBezTo>
                    <a:pt x="-60779" y="51124"/>
                    <a:pt x="94945" y="-62847"/>
                    <a:pt x="156149" y="41809"/>
                  </a:cubicBezTo>
                  <a:cubicBezTo>
                    <a:pt x="203875" y="123396"/>
                    <a:pt x="91055" y="210737"/>
                    <a:pt x="25412" y="141752"/>
                  </a:cubicBezTo>
                  <a:close/>
                  <a:moveTo>
                    <a:pt x="117191" y="49918"/>
                  </a:moveTo>
                  <a:cubicBezTo>
                    <a:pt x="75822" y="8494"/>
                    <a:pt x="5467" y="73480"/>
                    <a:pt x="52589" y="116986"/>
                  </a:cubicBezTo>
                  <a:cubicBezTo>
                    <a:pt x="98452" y="159286"/>
                    <a:pt x="156752" y="89534"/>
                    <a:pt x="117191" y="49918"/>
                  </a:cubicBezTo>
                  <a:close/>
                </a:path>
              </a:pathLst>
            </a:custGeom>
            <a:grpFill/>
            <a:ln w="5472" cap="flat">
              <a:noFill/>
              <a:prstDash val="solid"/>
              <a:miter/>
            </a:ln>
          </p:spPr>
        </p:sp>
      </p:grpSp>
      <p:pic>
        <p:nvPicPr>
          <p:cNvPr id="9" name="Graphic 8">
            <a:extLst>
              <a:ext uri="{FF2B5EF4-FFF2-40B4-BE49-F238E27FC236}">
                <a16:creationId xmlns:a16="http://schemas.microsoft.com/office/drawing/2014/main" id="{12D530C6-B918-656A-2332-CA080B50DC5A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822D307F-00BA-37B0-2F33-3C52B84AF3FA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03DC2530-B532-4004-8C5A-D712C14175F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8705F9B1-EC2F-E138-ECCD-8B927C4C11C7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067B594-6510-D528-D399-2CCE2F9B77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66158940"/>
      </p:ext>
    </p:extLst>
  </p:cSld>
  <p:clrMapOvr>
    <a:masterClrMapping/>
  </p:clrMapOvr>
  <p:hf sldNum="0" hdr="0" ftr="0" dt="0"/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4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0C0C947-C419-6B69-9B99-B402C48A35A5}"/>
              </a:ext>
            </a:extLst>
          </p:cNvPr>
          <p:cNvGrpSpPr/>
          <p:nvPr userDrawn="1"/>
        </p:nvGrpSpPr>
        <p:grpSpPr>
          <a:xfrm>
            <a:off x="6291893" y="2636780"/>
            <a:ext cx="5575960" cy="3714720"/>
            <a:chOff x="6291893" y="2636780"/>
            <a:chExt cx="5575960" cy="3714720"/>
          </a:xfrm>
          <a:solidFill>
            <a:schemeClr val="tx1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04367F29-DDF8-0574-3B84-DFADE96A6CB6}"/>
                </a:ext>
              </a:extLst>
            </p:cNvPr>
            <p:cNvSpPr/>
            <p:nvPr/>
          </p:nvSpPr>
          <p:spPr>
            <a:xfrm>
              <a:off x="6487888" y="2636780"/>
              <a:ext cx="5310472" cy="3714720"/>
            </a:xfrm>
            <a:custGeom>
              <a:avLst/>
              <a:gdLst>
                <a:gd name="csX0" fmla="*/ 3678261 w 5310472"/>
                <a:gd name="csY0" fmla="*/ 3505399 h 3714720"/>
                <a:gd name="csX1" fmla="*/ 3691457 w 5310472"/>
                <a:gd name="csY1" fmla="*/ 3534765 h 3714720"/>
                <a:gd name="csX2" fmla="*/ 3595986 w 5310472"/>
                <a:gd name="csY2" fmla="*/ 3543687 h 3714720"/>
                <a:gd name="csX3" fmla="*/ 2231697 w 5310472"/>
                <a:gd name="csY3" fmla="*/ 3521693 h 3714720"/>
                <a:gd name="csX4" fmla="*/ 2044720 w 5310472"/>
                <a:gd name="csY4" fmla="*/ 3521384 h 3714720"/>
                <a:gd name="csX5" fmla="*/ 2021239 w 5310472"/>
                <a:gd name="csY5" fmla="*/ 3497965 h 3714720"/>
                <a:gd name="csX6" fmla="*/ 2088583 w 5310472"/>
                <a:gd name="csY6" fmla="*/ 3477954 h 3714720"/>
                <a:gd name="csX7" fmla="*/ 2096699 w 5310472"/>
                <a:gd name="csY7" fmla="*/ 3469714 h 3714720"/>
                <a:gd name="csX8" fmla="*/ 2036356 w 5310472"/>
                <a:gd name="csY8" fmla="*/ 3254981 h 3714720"/>
                <a:gd name="csX9" fmla="*/ 2027930 w 5310472"/>
                <a:gd name="csY9" fmla="*/ 3252379 h 3714720"/>
                <a:gd name="csX10" fmla="*/ 1353 w 5310472"/>
                <a:gd name="csY10" fmla="*/ 3248972 h 3714720"/>
                <a:gd name="csX11" fmla="*/ 14425 w 5310472"/>
                <a:gd name="csY11" fmla="*/ 3219420 h 3714720"/>
                <a:gd name="csX12" fmla="*/ 218192 w 5310472"/>
                <a:gd name="csY12" fmla="*/ 3219668 h 3714720"/>
                <a:gd name="csX13" fmla="*/ 256232 w 5310472"/>
                <a:gd name="csY13" fmla="*/ 3213720 h 3714720"/>
                <a:gd name="csX14" fmla="*/ 2025080 w 5310472"/>
                <a:gd name="csY14" fmla="*/ 3213906 h 3714720"/>
                <a:gd name="csX15" fmla="*/ 1986483 w 5310472"/>
                <a:gd name="csY15" fmla="*/ 3059950 h 3714720"/>
                <a:gd name="csX16" fmla="*/ 1670394 w 5310472"/>
                <a:gd name="csY16" fmla="*/ 3098300 h 3714720"/>
                <a:gd name="csX17" fmla="*/ 1678448 w 5310472"/>
                <a:gd name="csY17" fmla="*/ 2342089 h 3714720"/>
                <a:gd name="csX18" fmla="*/ 1896154 w 5310472"/>
                <a:gd name="csY18" fmla="*/ 1723789 h 3714720"/>
                <a:gd name="csX19" fmla="*/ 1904828 w 5310472"/>
                <a:gd name="csY19" fmla="*/ 1677447 h 3714720"/>
                <a:gd name="csX20" fmla="*/ 2196135 w 5310472"/>
                <a:gd name="csY20" fmla="*/ 1490222 h 3714720"/>
                <a:gd name="csX21" fmla="*/ 2395565 w 5310472"/>
                <a:gd name="csY21" fmla="*/ 1376103 h 3714720"/>
                <a:gd name="csX22" fmla="*/ 2542272 w 5310472"/>
                <a:gd name="csY22" fmla="*/ 1272454 h 3714720"/>
                <a:gd name="csX23" fmla="*/ 2538803 w 5310472"/>
                <a:gd name="csY23" fmla="*/ 1261054 h 3714720"/>
                <a:gd name="csX24" fmla="*/ 2327788 w 5310472"/>
                <a:gd name="csY24" fmla="*/ 1011194 h 3714720"/>
                <a:gd name="csX25" fmla="*/ 2272710 w 5310472"/>
                <a:gd name="csY25" fmla="*/ 711522 h 3714720"/>
                <a:gd name="csX26" fmla="*/ 2310317 w 5310472"/>
                <a:gd name="csY26" fmla="*/ 462096 h 3714720"/>
                <a:gd name="csX27" fmla="*/ 2382555 w 5310472"/>
                <a:gd name="csY27" fmla="*/ 54253 h 3714720"/>
                <a:gd name="csX28" fmla="*/ 3150103 w 5310472"/>
                <a:gd name="csY28" fmla="*/ 282553 h 3714720"/>
                <a:gd name="csX29" fmla="*/ 3501072 w 5310472"/>
                <a:gd name="csY29" fmla="*/ 80149 h 3714720"/>
                <a:gd name="csX30" fmla="*/ 3356410 w 5310472"/>
                <a:gd name="csY30" fmla="*/ 502614 h 3714720"/>
                <a:gd name="csX31" fmla="*/ 3375244 w 5310472"/>
                <a:gd name="csY31" fmla="*/ 689901 h 3714720"/>
                <a:gd name="csX32" fmla="*/ 3367685 w 5310472"/>
                <a:gd name="csY32" fmla="*/ 1061067 h 3714720"/>
                <a:gd name="csX33" fmla="*/ 3317936 w 5310472"/>
                <a:gd name="csY33" fmla="*/ 1066333 h 3714720"/>
                <a:gd name="csX34" fmla="*/ 3257221 w 5310472"/>
                <a:gd name="csY34" fmla="*/ 1154122 h 3714720"/>
                <a:gd name="csX35" fmla="*/ 3092362 w 5310472"/>
                <a:gd name="csY35" fmla="*/ 1286270 h 3714720"/>
                <a:gd name="csX36" fmla="*/ 3158591 w 5310472"/>
                <a:gd name="csY36" fmla="*/ 1341099 h 3714720"/>
                <a:gd name="csX37" fmla="*/ 3205924 w 5310472"/>
                <a:gd name="csY37" fmla="*/ 1398220 h 3714720"/>
                <a:gd name="csX38" fmla="*/ 3465944 w 5310472"/>
                <a:gd name="csY38" fmla="*/ 1556265 h 3714720"/>
                <a:gd name="csX39" fmla="*/ 3639353 w 5310472"/>
                <a:gd name="csY39" fmla="*/ 1668897 h 3714720"/>
                <a:gd name="csX40" fmla="*/ 3880478 w 5310472"/>
                <a:gd name="csY40" fmla="*/ 2346302 h 3714720"/>
                <a:gd name="csX41" fmla="*/ 3873663 w 5310472"/>
                <a:gd name="csY41" fmla="*/ 3134357 h 3714720"/>
                <a:gd name="csX42" fmla="*/ 3780051 w 5310472"/>
                <a:gd name="csY42" fmla="*/ 3213906 h 3714720"/>
                <a:gd name="csX43" fmla="*/ 4330141 w 5310472"/>
                <a:gd name="csY43" fmla="*/ 3219420 h 3714720"/>
                <a:gd name="csX44" fmla="*/ 4296562 w 5310472"/>
                <a:gd name="csY44" fmla="*/ 2952584 h 3714720"/>
                <a:gd name="csX45" fmla="*/ 4316201 w 5310472"/>
                <a:gd name="csY45" fmla="*/ 2911261 h 3714720"/>
                <a:gd name="csX46" fmla="*/ 4877442 w 5310472"/>
                <a:gd name="csY46" fmla="*/ 2905995 h 3714720"/>
                <a:gd name="csX47" fmla="*/ 4896772 w 5310472"/>
                <a:gd name="csY47" fmla="*/ 2957974 h 3714720"/>
                <a:gd name="csX48" fmla="*/ 4858236 w 5310472"/>
                <a:gd name="csY48" fmla="*/ 3219420 h 3714720"/>
                <a:gd name="csX49" fmla="*/ 5300340 w 5310472"/>
                <a:gd name="csY49" fmla="*/ 3225677 h 3714720"/>
                <a:gd name="csX50" fmla="*/ 5295632 w 5310472"/>
                <a:gd name="csY50" fmla="*/ 3263407 h 3714720"/>
                <a:gd name="csX51" fmla="*/ 4847580 w 5310472"/>
                <a:gd name="csY51" fmla="*/ 3258203 h 3714720"/>
                <a:gd name="csX52" fmla="*/ 4782591 w 5310472"/>
                <a:gd name="csY52" fmla="*/ 3652416 h 3714720"/>
                <a:gd name="csX53" fmla="*/ 4552741 w 5310472"/>
                <a:gd name="csY53" fmla="*/ 3714618 h 3714720"/>
                <a:gd name="csX54" fmla="*/ 4388315 w 5310472"/>
                <a:gd name="csY54" fmla="*/ 3664559 h 3714720"/>
                <a:gd name="csX55" fmla="*/ 4335717 w 5310472"/>
                <a:gd name="csY55" fmla="*/ 3263407 h 3714720"/>
                <a:gd name="csX56" fmla="*/ 3629503 w 5310472"/>
                <a:gd name="csY56" fmla="*/ 3257521 h 3714720"/>
                <a:gd name="csX57" fmla="*/ 3549148 w 5310472"/>
                <a:gd name="csY57" fmla="*/ 3505337 h 3714720"/>
                <a:gd name="csX58" fmla="*/ 3678446 w 5310472"/>
                <a:gd name="csY58" fmla="*/ 3505337 h 3714720"/>
                <a:gd name="csX59" fmla="*/ 2987040 w 5310472"/>
                <a:gd name="csY59" fmla="*/ 503357 h 3714720"/>
                <a:gd name="csX60" fmla="*/ 2818277 w 5310472"/>
                <a:gd name="csY60" fmla="*/ 539290 h 3714720"/>
                <a:gd name="csX61" fmla="*/ 2518978 w 5310472"/>
                <a:gd name="csY61" fmla="*/ 550504 h 3714720"/>
                <a:gd name="csX62" fmla="*/ 2413904 w 5310472"/>
                <a:gd name="csY62" fmla="*/ 525103 h 3714720"/>
                <a:gd name="csX63" fmla="*/ 2366261 w 5310472"/>
                <a:gd name="csY63" fmla="*/ 623548 h 3714720"/>
                <a:gd name="csX64" fmla="*/ 2660357 w 5310472"/>
                <a:gd name="csY64" fmla="*/ 689715 h 3714720"/>
                <a:gd name="csX65" fmla="*/ 2695546 w 5310472"/>
                <a:gd name="csY65" fmla="*/ 749252 h 3714720"/>
                <a:gd name="csX66" fmla="*/ 3001723 w 5310472"/>
                <a:gd name="csY66" fmla="*/ 656445 h 3714720"/>
                <a:gd name="csX67" fmla="*/ 3048189 w 5310472"/>
                <a:gd name="csY67" fmla="*/ 720382 h 3714720"/>
                <a:gd name="csX68" fmla="*/ 3180398 w 5310472"/>
                <a:gd name="csY68" fmla="*/ 717036 h 3714720"/>
                <a:gd name="csX69" fmla="*/ 3106239 w 5310472"/>
                <a:gd name="csY69" fmla="*/ 667473 h 3714720"/>
                <a:gd name="csX70" fmla="*/ 2987040 w 5310472"/>
                <a:gd name="csY70" fmla="*/ 503419 h 3714720"/>
                <a:gd name="csX71" fmla="*/ 2557017 w 5310472"/>
                <a:gd name="csY71" fmla="*/ 874771 h 3714720"/>
                <a:gd name="csX72" fmla="*/ 2622317 w 5310472"/>
                <a:gd name="csY72" fmla="*/ 777875 h 3714720"/>
                <a:gd name="csX73" fmla="*/ 2355667 w 5310472"/>
                <a:gd name="csY73" fmla="*/ 785310 h 3714720"/>
                <a:gd name="csX74" fmla="*/ 2557017 w 5310472"/>
                <a:gd name="csY74" fmla="*/ 874771 h 3714720"/>
                <a:gd name="csX75" fmla="*/ 2854458 w 5310472"/>
                <a:gd name="csY75" fmla="*/ 641453 h 3714720"/>
                <a:gd name="csX76" fmla="*/ 2923413 w 5310472"/>
                <a:gd name="csY76" fmla="*/ 897384 h 3714720"/>
                <a:gd name="csX77" fmla="*/ 2854458 w 5310472"/>
                <a:gd name="csY77" fmla="*/ 641453 h 3714720"/>
                <a:gd name="csX78" fmla="*/ 3206295 w 5310472"/>
                <a:gd name="csY78" fmla="*/ 960701 h 3714720"/>
                <a:gd name="csX79" fmla="*/ 3260815 w 5310472"/>
                <a:gd name="csY79" fmla="*/ 1007848 h 3714720"/>
                <a:gd name="csX80" fmla="*/ 3299102 w 5310472"/>
                <a:gd name="csY80" fmla="*/ 728560 h 3714720"/>
                <a:gd name="csX81" fmla="*/ 3182876 w 5310472"/>
                <a:gd name="csY81" fmla="*/ 816287 h 3714720"/>
                <a:gd name="csX82" fmla="*/ 3174885 w 5310472"/>
                <a:gd name="csY82" fmla="*/ 772175 h 3714720"/>
                <a:gd name="csX83" fmla="*/ 3048003 w 5310472"/>
                <a:gd name="csY83" fmla="*/ 779982 h 3714720"/>
                <a:gd name="csX84" fmla="*/ 2701680 w 5310472"/>
                <a:gd name="csY84" fmla="*/ 805197 h 3714720"/>
                <a:gd name="csX85" fmla="*/ 2574303 w 5310472"/>
                <a:gd name="csY85" fmla="*/ 922290 h 3714720"/>
                <a:gd name="csX86" fmla="*/ 2558814 w 5310472"/>
                <a:gd name="csY86" fmla="*/ 958967 h 3714720"/>
                <a:gd name="csX87" fmla="*/ 2636938 w 5310472"/>
                <a:gd name="csY87" fmla="*/ 957418 h 3714720"/>
                <a:gd name="csX88" fmla="*/ 2738233 w 5310472"/>
                <a:gd name="csY88" fmla="*/ 926131 h 3714720"/>
                <a:gd name="csX89" fmla="*/ 2752916 w 5310472"/>
                <a:gd name="csY89" fmla="*/ 959400 h 3714720"/>
                <a:gd name="csX90" fmla="*/ 2699140 w 5310472"/>
                <a:gd name="csY90" fmla="*/ 981146 h 3714720"/>
                <a:gd name="csX91" fmla="*/ 2520217 w 5310472"/>
                <a:gd name="csY91" fmla="*/ 931583 h 3714720"/>
                <a:gd name="csX92" fmla="*/ 2363225 w 5310472"/>
                <a:gd name="csY92" fmla="*/ 882330 h 3714720"/>
                <a:gd name="csX93" fmla="*/ 2333301 w 5310472"/>
                <a:gd name="csY93" fmla="*/ 843608 h 3714720"/>
                <a:gd name="csX94" fmla="*/ 3086972 w 5310472"/>
                <a:gd name="csY94" fmla="*/ 1242406 h 3714720"/>
                <a:gd name="csX95" fmla="*/ 3273825 w 5310472"/>
                <a:gd name="csY95" fmla="*/ 1060819 h 3714720"/>
                <a:gd name="csX96" fmla="*/ 3168875 w 5310472"/>
                <a:gd name="csY96" fmla="*/ 972906 h 3714720"/>
                <a:gd name="csX97" fmla="*/ 3206357 w 5310472"/>
                <a:gd name="csY97" fmla="*/ 960763 h 3714720"/>
                <a:gd name="csX98" fmla="*/ 2289190 w 5310472"/>
                <a:gd name="csY98" fmla="*/ 750058 h 3714720"/>
                <a:gd name="csX99" fmla="*/ 2311184 w 5310472"/>
                <a:gd name="csY99" fmla="*/ 964481 h 3714720"/>
                <a:gd name="csX100" fmla="*/ 2289190 w 5310472"/>
                <a:gd name="csY100" fmla="*/ 750058 h 3714720"/>
                <a:gd name="csX101" fmla="*/ 3037347 w 5310472"/>
                <a:gd name="csY101" fmla="*/ 1316503 h 3714720"/>
                <a:gd name="csX102" fmla="*/ 2890887 w 5310472"/>
                <a:gd name="csY102" fmla="*/ 1348843 h 3714720"/>
                <a:gd name="csX103" fmla="*/ 2685324 w 5310472"/>
                <a:gd name="csY103" fmla="*/ 1330257 h 3714720"/>
                <a:gd name="csX104" fmla="*/ 2575294 w 5310472"/>
                <a:gd name="csY104" fmla="*/ 1289058 h 3714720"/>
                <a:gd name="csX105" fmla="*/ 2572320 w 5310472"/>
                <a:gd name="csY105" fmla="*/ 1498214 h 3714720"/>
                <a:gd name="csX106" fmla="*/ 2786805 w 5310472"/>
                <a:gd name="csY106" fmla="*/ 1646780 h 3714720"/>
                <a:gd name="csX107" fmla="*/ 3040258 w 5310472"/>
                <a:gd name="csY107" fmla="*/ 1487186 h 3714720"/>
                <a:gd name="csX108" fmla="*/ 3037347 w 5310472"/>
                <a:gd name="csY108" fmla="*/ 1316503 h 3714720"/>
                <a:gd name="csX109" fmla="*/ 2536758 w 5310472"/>
                <a:gd name="csY109" fmla="*/ 1316565 h 3714720"/>
                <a:gd name="csX110" fmla="*/ 2432428 w 5310472"/>
                <a:gd name="csY110" fmla="*/ 1401938 h 3714720"/>
                <a:gd name="csX111" fmla="*/ 2364464 w 5310472"/>
                <a:gd name="csY111" fmla="*/ 1894162 h 3714720"/>
                <a:gd name="csX112" fmla="*/ 2423816 w 5310472"/>
                <a:gd name="csY112" fmla="*/ 1904818 h 3714720"/>
                <a:gd name="csX113" fmla="*/ 2492709 w 5310472"/>
                <a:gd name="csY113" fmla="*/ 1874585 h 3714720"/>
                <a:gd name="csX114" fmla="*/ 2586383 w 5310472"/>
                <a:gd name="csY114" fmla="*/ 1866407 h 3714720"/>
                <a:gd name="csX115" fmla="*/ 2525607 w 5310472"/>
                <a:gd name="csY115" fmla="*/ 1423498 h 3714720"/>
                <a:gd name="csX116" fmla="*/ 2536820 w 5310472"/>
                <a:gd name="csY116" fmla="*/ 1316503 h 3714720"/>
                <a:gd name="csX117" fmla="*/ 3020929 w 5310472"/>
                <a:gd name="csY117" fmla="*/ 2333974 h 3714720"/>
                <a:gd name="csX118" fmla="*/ 3256726 w 5310472"/>
                <a:gd name="csY118" fmla="*/ 1622494 h 3714720"/>
                <a:gd name="csX119" fmla="*/ 3084122 w 5310472"/>
                <a:gd name="csY119" fmla="*/ 1333045 h 3714720"/>
                <a:gd name="csX120" fmla="*/ 3087095 w 5310472"/>
                <a:gd name="csY120" fmla="*/ 1473495 h 3714720"/>
                <a:gd name="csX121" fmla="*/ 3074271 w 5310472"/>
                <a:gd name="csY121" fmla="*/ 1592694 h 3714720"/>
                <a:gd name="csX122" fmla="*/ 2982455 w 5310472"/>
                <a:gd name="csY122" fmla="*/ 1858353 h 3714720"/>
                <a:gd name="csX123" fmla="*/ 3020619 w 5310472"/>
                <a:gd name="csY123" fmla="*/ 1968011 h 3714720"/>
                <a:gd name="csX124" fmla="*/ 3020929 w 5310472"/>
                <a:gd name="csY124" fmla="*/ 2333974 h 3714720"/>
                <a:gd name="csX125" fmla="*/ 2322212 w 5310472"/>
                <a:gd name="csY125" fmla="*/ 1904942 h 3714720"/>
                <a:gd name="csX126" fmla="*/ 2308458 w 5310472"/>
                <a:gd name="csY126" fmla="*/ 1553043 h 3714720"/>
                <a:gd name="csX127" fmla="*/ 2349657 w 5310472"/>
                <a:gd name="csY127" fmla="*/ 1448527 h 3714720"/>
                <a:gd name="csX128" fmla="*/ 1943363 w 5310472"/>
                <a:gd name="csY128" fmla="*/ 1699317 h 3714720"/>
                <a:gd name="csX129" fmla="*/ 2091247 w 5310472"/>
                <a:gd name="csY129" fmla="*/ 2141482 h 3714720"/>
                <a:gd name="csX130" fmla="*/ 2103452 w 5310472"/>
                <a:gd name="csY130" fmla="*/ 2134296 h 3714720"/>
                <a:gd name="csX131" fmla="*/ 2322212 w 5310472"/>
                <a:gd name="csY131" fmla="*/ 1904942 h 3714720"/>
                <a:gd name="csX132" fmla="*/ 3405911 w 5310472"/>
                <a:gd name="csY132" fmla="*/ 2570452 h 3714720"/>
                <a:gd name="csX133" fmla="*/ 3598464 w 5310472"/>
                <a:gd name="csY133" fmla="*/ 1698759 h 3714720"/>
                <a:gd name="csX134" fmla="*/ 3260195 w 5310472"/>
                <a:gd name="csY134" fmla="*/ 1481425 h 3714720"/>
                <a:gd name="csX135" fmla="*/ 3294270 w 5310472"/>
                <a:gd name="csY135" fmla="*/ 1595854 h 3714720"/>
                <a:gd name="csX136" fmla="*/ 3085795 w 5310472"/>
                <a:gd name="csY136" fmla="*/ 2313653 h 3714720"/>
                <a:gd name="csX137" fmla="*/ 2990447 w 5310472"/>
                <a:gd name="csY137" fmla="*/ 2471325 h 3714720"/>
                <a:gd name="csX138" fmla="*/ 2954762 w 5310472"/>
                <a:gd name="csY138" fmla="*/ 2496107 h 3714720"/>
                <a:gd name="csX139" fmla="*/ 2883329 w 5310472"/>
                <a:gd name="csY139" fmla="*/ 2570390 h 3714720"/>
                <a:gd name="csX140" fmla="*/ 3405911 w 5310472"/>
                <a:gd name="csY140" fmla="*/ 2570390 h 3714720"/>
                <a:gd name="csX141" fmla="*/ 3444446 w 5310472"/>
                <a:gd name="csY141" fmla="*/ 2570452 h 3714720"/>
                <a:gd name="csX142" fmla="*/ 3683774 w 5310472"/>
                <a:gd name="csY142" fmla="*/ 2570452 h 3714720"/>
                <a:gd name="csX143" fmla="*/ 3739781 w 5310472"/>
                <a:gd name="csY143" fmla="*/ 2585940 h 3714720"/>
                <a:gd name="csX144" fmla="*/ 3810532 w 5310472"/>
                <a:gd name="csY144" fmla="*/ 2724717 h 3714720"/>
                <a:gd name="csX145" fmla="*/ 3648027 w 5310472"/>
                <a:gd name="csY145" fmla="*/ 3208392 h 3714720"/>
                <a:gd name="csX146" fmla="*/ 3754216 w 5310472"/>
                <a:gd name="csY146" fmla="*/ 3179831 h 3714720"/>
                <a:gd name="csX147" fmla="*/ 3911270 w 5310472"/>
                <a:gd name="csY147" fmla="*/ 2678438 h 3714720"/>
                <a:gd name="csX148" fmla="*/ 3628760 w 5310472"/>
                <a:gd name="csY148" fmla="*/ 1767404 h 3714720"/>
                <a:gd name="csX149" fmla="*/ 3444446 w 5310472"/>
                <a:gd name="csY149" fmla="*/ 2570452 h 3714720"/>
                <a:gd name="csX150" fmla="*/ 2022416 w 5310472"/>
                <a:gd name="csY150" fmla="*/ 2570452 h 3714720"/>
                <a:gd name="csX151" fmla="*/ 2250717 w 5310472"/>
                <a:gd name="csY151" fmla="*/ 2570452 h 3714720"/>
                <a:gd name="csX152" fmla="*/ 2264656 w 5310472"/>
                <a:gd name="csY152" fmla="*/ 2454784 h 3714720"/>
                <a:gd name="csX153" fmla="*/ 2190374 w 5310472"/>
                <a:gd name="csY153" fmla="*/ 2364021 h 3714720"/>
                <a:gd name="csX154" fmla="*/ 2115967 w 5310472"/>
                <a:gd name="csY154" fmla="*/ 2190984 h 3714720"/>
                <a:gd name="csX155" fmla="*/ 1941690 w 5310472"/>
                <a:gd name="csY155" fmla="*/ 2495240 h 3714720"/>
                <a:gd name="csX156" fmla="*/ 1790399 w 5310472"/>
                <a:gd name="csY156" fmla="*/ 2762385 h 3714720"/>
                <a:gd name="csX157" fmla="*/ 1769024 w 5310472"/>
                <a:gd name="csY157" fmla="*/ 2729797 h 3714720"/>
                <a:gd name="csX158" fmla="*/ 1848202 w 5310472"/>
                <a:gd name="csY158" fmla="*/ 2577700 h 3714720"/>
                <a:gd name="csX159" fmla="*/ 2068076 w 5310472"/>
                <a:gd name="csY159" fmla="*/ 2192842 h 3714720"/>
                <a:gd name="csX160" fmla="*/ 1923414 w 5310472"/>
                <a:gd name="csY160" fmla="*/ 1772918 h 3714720"/>
                <a:gd name="csX161" fmla="*/ 1849255 w 5310472"/>
                <a:gd name="csY161" fmla="*/ 2012308 h 3714720"/>
                <a:gd name="csX162" fmla="*/ 1629442 w 5310472"/>
                <a:gd name="csY162" fmla="*/ 2957850 h 3714720"/>
                <a:gd name="csX163" fmla="*/ 1840272 w 5310472"/>
                <a:gd name="csY163" fmla="*/ 3097804 h 3714720"/>
                <a:gd name="csX164" fmla="*/ 1970437 w 5310472"/>
                <a:gd name="csY164" fmla="*/ 3002457 h 3714720"/>
                <a:gd name="csX165" fmla="*/ 2022416 w 5310472"/>
                <a:gd name="csY165" fmla="*/ 2570452 h 3714720"/>
                <a:gd name="csX166" fmla="*/ 2976817 w 5310472"/>
                <a:gd name="csY166" fmla="*/ 2355967 h 3714720"/>
                <a:gd name="csX167" fmla="*/ 2979667 w 5310472"/>
                <a:gd name="csY167" fmla="*/ 1904942 h 3714720"/>
                <a:gd name="csX168" fmla="*/ 2620458 w 5310472"/>
                <a:gd name="csY168" fmla="*/ 1900605 h 3714720"/>
                <a:gd name="csX169" fmla="*/ 2613829 w 5310472"/>
                <a:gd name="csY169" fmla="*/ 2366933 h 3714720"/>
                <a:gd name="csX170" fmla="*/ 2976817 w 5310472"/>
                <a:gd name="csY170" fmla="*/ 2355967 h 3714720"/>
                <a:gd name="csX171" fmla="*/ 2575294 w 5310472"/>
                <a:gd name="csY171" fmla="*/ 1904942 h 3714720"/>
                <a:gd name="csX172" fmla="*/ 2464892 w 5310472"/>
                <a:gd name="csY172" fmla="*/ 1930033 h 3714720"/>
                <a:gd name="csX173" fmla="*/ 2481186 w 5310472"/>
                <a:gd name="csY173" fmla="*/ 1974145 h 3714720"/>
                <a:gd name="csX174" fmla="*/ 2477159 w 5310472"/>
                <a:gd name="csY174" fmla="*/ 2038577 h 3714720"/>
                <a:gd name="csX175" fmla="*/ 2503365 w 5310472"/>
                <a:gd name="csY175" fmla="*/ 2089565 h 3714720"/>
                <a:gd name="csX176" fmla="*/ 2499152 w 5310472"/>
                <a:gd name="csY176" fmla="*/ 2137517 h 3714720"/>
                <a:gd name="csX177" fmla="*/ 2519845 w 5310472"/>
                <a:gd name="csY177" fmla="*/ 2177416 h 3714720"/>
                <a:gd name="csX178" fmla="*/ 2504852 w 5310472"/>
                <a:gd name="csY178" fmla="*/ 2258761 h 3714720"/>
                <a:gd name="csX179" fmla="*/ 2566868 w 5310472"/>
                <a:gd name="csY179" fmla="*/ 2372447 h 3714720"/>
                <a:gd name="csX180" fmla="*/ 2575170 w 5310472"/>
                <a:gd name="csY180" fmla="*/ 1904880 h 3714720"/>
                <a:gd name="csX181" fmla="*/ 2443208 w 5310472"/>
                <a:gd name="csY181" fmla="*/ 2014972 h 3714720"/>
                <a:gd name="csX182" fmla="*/ 2420842 w 5310472"/>
                <a:gd name="csY182" fmla="*/ 1952151 h 3714720"/>
                <a:gd name="csX183" fmla="*/ 2163300 w 5310472"/>
                <a:gd name="csY183" fmla="*/ 2144828 h 3714720"/>
                <a:gd name="csX184" fmla="*/ 2253505 w 5310472"/>
                <a:gd name="csY184" fmla="*/ 2372385 h 3714720"/>
                <a:gd name="csX185" fmla="*/ 2446306 w 5310472"/>
                <a:gd name="csY185" fmla="*/ 2317803 h 3714720"/>
                <a:gd name="csX186" fmla="*/ 2353189 w 5310472"/>
                <a:gd name="csY186" fmla="*/ 2263222 h 3714720"/>
                <a:gd name="csX187" fmla="*/ 2274197 w 5310472"/>
                <a:gd name="csY187" fmla="*/ 2272143 h 3714720"/>
                <a:gd name="csX188" fmla="*/ 2268312 w 5310472"/>
                <a:gd name="csY188" fmla="*/ 2258885 h 3714720"/>
                <a:gd name="csX189" fmla="*/ 2374625 w 5310472"/>
                <a:gd name="csY189" fmla="*/ 2218057 h 3714720"/>
                <a:gd name="csX190" fmla="*/ 2462723 w 5310472"/>
                <a:gd name="csY190" fmla="*/ 2244636 h 3714720"/>
                <a:gd name="csX191" fmla="*/ 2462723 w 5310472"/>
                <a:gd name="csY191" fmla="*/ 2163476 h 3714720"/>
                <a:gd name="csX192" fmla="*/ 2343338 w 5310472"/>
                <a:gd name="csY192" fmla="*/ 2154121 h 3714720"/>
                <a:gd name="csX193" fmla="*/ 2259081 w 5310472"/>
                <a:gd name="csY193" fmla="*/ 2146934 h 3714720"/>
                <a:gd name="csX194" fmla="*/ 2465449 w 5310472"/>
                <a:gd name="csY194" fmla="*/ 2119489 h 3714720"/>
                <a:gd name="csX195" fmla="*/ 2335222 w 5310472"/>
                <a:gd name="csY195" fmla="*/ 2057968 h 3714720"/>
                <a:gd name="csX196" fmla="*/ 2246132 w 5310472"/>
                <a:gd name="csY196" fmla="*/ 2091300 h 3714720"/>
                <a:gd name="csX197" fmla="*/ 2385715 w 5310472"/>
                <a:gd name="csY197" fmla="*/ 2004069 h 3714720"/>
                <a:gd name="csX198" fmla="*/ 2443456 w 5310472"/>
                <a:gd name="csY198" fmla="*/ 2014972 h 3714720"/>
                <a:gd name="csX199" fmla="*/ 2520279 w 5310472"/>
                <a:gd name="csY199" fmla="*/ 2372447 h 3714720"/>
                <a:gd name="csX200" fmla="*/ 2498161 w 5310472"/>
                <a:gd name="csY200" fmla="*/ 2328522 h 3714720"/>
                <a:gd name="csX201" fmla="*/ 2470839 w 5310472"/>
                <a:gd name="csY201" fmla="*/ 2353241 h 3714720"/>
                <a:gd name="csX202" fmla="*/ 2520217 w 5310472"/>
                <a:gd name="csY202" fmla="*/ 2372447 h 3714720"/>
                <a:gd name="csX203" fmla="*/ 2976136 w 5310472"/>
                <a:gd name="csY203" fmla="*/ 2406088 h 3714720"/>
                <a:gd name="csX204" fmla="*/ 2847458 w 5310472"/>
                <a:gd name="csY204" fmla="*/ 2367057 h 3714720"/>
                <a:gd name="csX205" fmla="*/ 2619343 w 5310472"/>
                <a:gd name="csY205" fmla="*/ 2424550 h 3714720"/>
                <a:gd name="csX206" fmla="*/ 2759607 w 5310472"/>
                <a:gd name="csY206" fmla="*/ 2482415 h 3714720"/>
                <a:gd name="csX207" fmla="*/ 2971613 w 5310472"/>
                <a:gd name="csY207" fmla="*/ 2430560 h 3714720"/>
                <a:gd name="csX208" fmla="*/ 2976136 w 5310472"/>
                <a:gd name="csY208" fmla="*/ 2406150 h 3714720"/>
                <a:gd name="csX209" fmla="*/ 2289190 w 5310472"/>
                <a:gd name="csY209" fmla="*/ 2570452 h 3714720"/>
                <a:gd name="csX210" fmla="*/ 2707256 w 5310472"/>
                <a:gd name="csY210" fmla="*/ 2570452 h 3714720"/>
                <a:gd name="csX211" fmla="*/ 2593632 w 5310472"/>
                <a:gd name="csY211" fmla="*/ 2469529 h 3714720"/>
                <a:gd name="csX212" fmla="*/ 2553052 w 5310472"/>
                <a:gd name="csY212" fmla="*/ 2419346 h 3714720"/>
                <a:gd name="csX213" fmla="*/ 2493886 w 5310472"/>
                <a:gd name="csY213" fmla="*/ 2407017 h 3714720"/>
                <a:gd name="csX214" fmla="*/ 2402194 w 5310472"/>
                <a:gd name="csY214" fmla="*/ 2372199 h 3714720"/>
                <a:gd name="csX215" fmla="*/ 2285845 w 5310472"/>
                <a:gd name="csY215" fmla="*/ 2411044 h 3714720"/>
                <a:gd name="csX216" fmla="*/ 2301891 w 5310472"/>
                <a:gd name="csY216" fmla="*/ 2439481 h 3714720"/>
                <a:gd name="csX217" fmla="*/ 2289128 w 5310472"/>
                <a:gd name="csY217" fmla="*/ 2570452 h 3714720"/>
                <a:gd name="csX218" fmla="*/ 2090008 w 5310472"/>
                <a:gd name="csY218" fmla="*/ 2610598 h 3714720"/>
                <a:gd name="csX219" fmla="*/ 1942682 w 5310472"/>
                <a:gd name="csY219" fmla="*/ 2738161 h 3714720"/>
                <a:gd name="csX220" fmla="*/ 2141740 w 5310472"/>
                <a:gd name="csY220" fmla="*/ 3474113 h 3714720"/>
                <a:gd name="csX221" fmla="*/ 2154378 w 5310472"/>
                <a:gd name="csY221" fmla="*/ 3483468 h 3714720"/>
                <a:gd name="csX222" fmla="*/ 3495930 w 5310472"/>
                <a:gd name="csY222" fmla="*/ 3505028 h 3714720"/>
                <a:gd name="csX223" fmla="*/ 3527093 w 5310472"/>
                <a:gd name="csY223" fmla="*/ 3431302 h 3714720"/>
                <a:gd name="csX224" fmla="*/ 3763695 w 5310472"/>
                <a:gd name="csY224" fmla="*/ 2732895 h 3714720"/>
                <a:gd name="csX225" fmla="*/ 3738914 w 5310472"/>
                <a:gd name="csY225" fmla="*/ 2630795 h 3714720"/>
                <a:gd name="csX226" fmla="*/ 3656391 w 5310472"/>
                <a:gd name="csY226" fmla="*/ 2608801 h 3714720"/>
                <a:gd name="csX227" fmla="*/ 2825278 w 5310472"/>
                <a:gd name="csY227" fmla="*/ 2608677 h 3714720"/>
                <a:gd name="csX228" fmla="*/ 2090008 w 5310472"/>
                <a:gd name="csY228" fmla="*/ 2610598 h 3714720"/>
                <a:gd name="csX229" fmla="*/ 4576532 w 5310472"/>
                <a:gd name="csY229" fmla="*/ 2891064 h 3714720"/>
                <a:gd name="csX230" fmla="*/ 4346744 w 5310472"/>
                <a:gd name="csY230" fmla="*/ 2941680 h 3714720"/>
                <a:gd name="csX231" fmla="*/ 4422452 w 5310472"/>
                <a:gd name="csY231" fmla="*/ 2975879 h 3714720"/>
                <a:gd name="csX232" fmla="*/ 4810036 w 5310472"/>
                <a:gd name="csY232" fmla="*/ 2964913 h 3714720"/>
                <a:gd name="csX233" fmla="*/ 4852661 w 5310472"/>
                <a:gd name="csY233" fmla="*/ 2941680 h 3714720"/>
                <a:gd name="csX234" fmla="*/ 4827445 w 5310472"/>
                <a:gd name="csY234" fmla="*/ 2923032 h 3714720"/>
                <a:gd name="csX235" fmla="*/ 4576594 w 5310472"/>
                <a:gd name="csY235" fmla="*/ 2891064 h 3714720"/>
                <a:gd name="csX236" fmla="*/ 4847147 w 5310472"/>
                <a:gd name="csY236" fmla="*/ 2993969 h 3714720"/>
                <a:gd name="csX237" fmla="*/ 4346682 w 5310472"/>
                <a:gd name="csY237" fmla="*/ 2993969 h 3714720"/>
                <a:gd name="csX238" fmla="*/ 4363162 w 5310472"/>
                <a:gd name="csY238" fmla="*/ 3169919 h 3714720"/>
                <a:gd name="csX239" fmla="*/ 4728567 w 5310472"/>
                <a:gd name="csY239" fmla="*/ 3142845 h 3714720"/>
                <a:gd name="csX240" fmla="*/ 4786804 w 5310472"/>
                <a:gd name="csY240" fmla="*/ 3161617 h 3714720"/>
                <a:gd name="csX241" fmla="*/ 4819701 w 5310472"/>
                <a:gd name="csY241" fmla="*/ 3180884 h 3714720"/>
                <a:gd name="csX242" fmla="*/ 4847209 w 5310472"/>
                <a:gd name="csY242" fmla="*/ 2993907 h 3714720"/>
                <a:gd name="csX243" fmla="*/ 4385156 w 5310472"/>
                <a:gd name="csY243" fmla="*/ 3219358 h 3714720"/>
                <a:gd name="csX244" fmla="*/ 4719831 w 5310472"/>
                <a:gd name="csY244" fmla="*/ 3248848 h 3714720"/>
                <a:gd name="csX245" fmla="*/ 4688854 w 5310472"/>
                <a:gd name="csY245" fmla="*/ 3177105 h 3714720"/>
                <a:gd name="csX246" fmla="*/ 4423753 w 5310472"/>
                <a:gd name="csY246" fmla="*/ 3189372 h 3714720"/>
                <a:gd name="csX247" fmla="*/ 4385156 w 5310472"/>
                <a:gd name="csY247" fmla="*/ 3219420 h 3714720"/>
                <a:gd name="csX248" fmla="*/ 4803159 w 5310472"/>
                <a:gd name="csY248" fmla="*/ 3263469 h 3714720"/>
                <a:gd name="csX249" fmla="*/ 4379642 w 5310472"/>
                <a:gd name="csY249" fmla="*/ 3263469 h 3714720"/>
                <a:gd name="csX250" fmla="*/ 4429081 w 5310472"/>
                <a:gd name="csY250" fmla="*/ 3645725 h 3714720"/>
                <a:gd name="csX251" fmla="*/ 4742754 w 5310472"/>
                <a:gd name="csY251" fmla="*/ 3634759 h 3714720"/>
                <a:gd name="csX252" fmla="*/ 4803159 w 5310472"/>
                <a:gd name="csY252" fmla="*/ 3263531 h 371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</a:cxnLst>
              <a:rect l="l" t="t" r="r" b="b"/>
              <a:pathLst>
                <a:path w="5310472" h="3714720">
                  <a:moveTo>
                    <a:pt x="3678261" y="3505399"/>
                  </a:moveTo>
                  <a:cubicBezTo>
                    <a:pt x="3687058" y="3507878"/>
                    <a:pt x="3694616" y="3524729"/>
                    <a:pt x="3691457" y="3534765"/>
                  </a:cubicBezTo>
                  <a:cubicBezTo>
                    <a:pt x="3682721" y="3562087"/>
                    <a:pt x="3616307" y="3544121"/>
                    <a:pt x="3595986" y="3543687"/>
                  </a:cubicBezTo>
                  <a:cubicBezTo>
                    <a:pt x="3140934" y="3534394"/>
                    <a:pt x="2686191" y="3532721"/>
                    <a:pt x="2231697" y="3521693"/>
                  </a:cubicBezTo>
                  <a:cubicBezTo>
                    <a:pt x="2174513" y="3520330"/>
                    <a:pt x="2098558" y="3529004"/>
                    <a:pt x="2044720" y="3521384"/>
                  </a:cubicBezTo>
                  <a:cubicBezTo>
                    <a:pt x="2030037" y="3519277"/>
                    <a:pt x="2020062" y="3514507"/>
                    <a:pt x="2021239" y="3497965"/>
                  </a:cubicBezTo>
                  <a:cubicBezTo>
                    <a:pt x="2023346" y="3468599"/>
                    <a:pt x="2068510" y="3480804"/>
                    <a:pt x="2088583" y="3477954"/>
                  </a:cubicBezTo>
                  <a:cubicBezTo>
                    <a:pt x="2096885" y="3476777"/>
                    <a:pt x="2097319" y="3481114"/>
                    <a:pt x="2096699" y="3469714"/>
                  </a:cubicBezTo>
                  <a:lnTo>
                    <a:pt x="2036356" y="3254981"/>
                  </a:lnTo>
                  <a:lnTo>
                    <a:pt x="2027930" y="3252379"/>
                  </a:lnTo>
                  <a:lnTo>
                    <a:pt x="1353" y="3248972"/>
                  </a:lnTo>
                  <a:cubicBezTo>
                    <a:pt x="-939" y="3234475"/>
                    <a:pt x="-2302" y="3222518"/>
                    <a:pt x="14425" y="3219420"/>
                  </a:cubicBezTo>
                  <a:cubicBezTo>
                    <a:pt x="70928" y="3208950"/>
                    <a:pt x="158097" y="3227040"/>
                    <a:pt x="218192" y="3219668"/>
                  </a:cubicBezTo>
                  <a:cubicBezTo>
                    <a:pt x="231203" y="3219482"/>
                    <a:pt x="243222" y="3213968"/>
                    <a:pt x="256232" y="3213720"/>
                  </a:cubicBezTo>
                  <a:cubicBezTo>
                    <a:pt x="845476" y="3203250"/>
                    <a:pt x="1435836" y="3222084"/>
                    <a:pt x="2025080" y="3213906"/>
                  </a:cubicBezTo>
                  <a:lnTo>
                    <a:pt x="1986483" y="3059950"/>
                  </a:lnTo>
                  <a:cubicBezTo>
                    <a:pt x="1891012" y="3137517"/>
                    <a:pt x="1778132" y="3187451"/>
                    <a:pt x="1670394" y="3098300"/>
                  </a:cubicBezTo>
                  <a:cubicBezTo>
                    <a:pt x="1474371" y="2936166"/>
                    <a:pt x="1608254" y="2541767"/>
                    <a:pt x="1678448" y="2342089"/>
                  </a:cubicBezTo>
                  <a:cubicBezTo>
                    <a:pt x="1751863" y="2133181"/>
                    <a:pt x="1834200" y="1938769"/>
                    <a:pt x="1896154" y="1723789"/>
                  </a:cubicBezTo>
                  <a:cubicBezTo>
                    <a:pt x="1900739" y="1707867"/>
                    <a:pt x="1896154" y="1694360"/>
                    <a:pt x="1904828" y="1677447"/>
                  </a:cubicBezTo>
                  <a:cubicBezTo>
                    <a:pt x="1913501" y="1660534"/>
                    <a:pt x="2157910" y="1513641"/>
                    <a:pt x="2196135" y="1490222"/>
                  </a:cubicBezTo>
                  <a:cubicBezTo>
                    <a:pt x="2257222" y="1452802"/>
                    <a:pt x="2340240" y="1415939"/>
                    <a:pt x="2395565" y="1376103"/>
                  </a:cubicBezTo>
                  <a:cubicBezTo>
                    <a:pt x="2440977" y="1343391"/>
                    <a:pt x="2480566" y="1282057"/>
                    <a:pt x="2542272" y="1272454"/>
                  </a:cubicBezTo>
                  <a:lnTo>
                    <a:pt x="2538803" y="1261054"/>
                  </a:lnTo>
                  <a:cubicBezTo>
                    <a:pt x="2441721" y="1204181"/>
                    <a:pt x="2374563" y="1111621"/>
                    <a:pt x="2327788" y="1011194"/>
                  </a:cubicBezTo>
                  <a:cubicBezTo>
                    <a:pt x="2134615" y="1020177"/>
                    <a:pt x="2083503" y="759909"/>
                    <a:pt x="2272710" y="711522"/>
                  </a:cubicBezTo>
                  <a:cubicBezTo>
                    <a:pt x="2243902" y="623114"/>
                    <a:pt x="2268250" y="540653"/>
                    <a:pt x="2310317" y="462096"/>
                  </a:cubicBezTo>
                  <a:cubicBezTo>
                    <a:pt x="2176124" y="333355"/>
                    <a:pt x="2229343" y="138820"/>
                    <a:pt x="2382555" y="54253"/>
                  </a:cubicBezTo>
                  <a:cubicBezTo>
                    <a:pt x="2628079" y="-81241"/>
                    <a:pt x="3005317" y="52766"/>
                    <a:pt x="3150103" y="282553"/>
                  </a:cubicBezTo>
                  <a:cubicBezTo>
                    <a:pt x="3148740" y="101276"/>
                    <a:pt x="3341974" y="-17490"/>
                    <a:pt x="3501072" y="80149"/>
                  </a:cubicBezTo>
                  <a:cubicBezTo>
                    <a:pt x="3709423" y="208084"/>
                    <a:pt x="3594808" y="526652"/>
                    <a:pt x="3356410" y="502614"/>
                  </a:cubicBezTo>
                  <a:cubicBezTo>
                    <a:pt x="3387882" y="561470"/>
                    <a:pt x="3390794" y="626026"/>
                    <a:pt x="3375244" y="689901"/>
                  </a:cubicBezTo>
                  <a:cubicBezTo>
                    <a:pt x="3564699" y="744978"/>
                    <a:pt x="3561354" y="1017141"/>
                    <a:pt x="3367685" y="1061067"/>
                  </a:cubicBezTo>
                  <a:cubicBezTo>
                    <a:pt x="3352135" y="1064598"/>
                    <a:pt x="3327725" y="1060447"/>
                    <a:pt x="3317936" y="1066333"/>
                  </a:cubicBezTo>
                  <a:cubicBezTo>
                    <a:pt x="3311989" y="1069864"/>
                    <a:pt x="3269426" y="1139563"/>
                    <a:pt x="3257221" y="1154122"/>
                  </a:cubicBezTo>
                  <a:cubicBezTo>
                    <a:pt x="3212243" y="1207898"/>
                    <a:pt x="3153758" y="1252753"/>
                    <a:pt x="3092362" y="1286270"/>
                  </a:cubicBezTo>
                  <a:cubicBezTo>
                    <a:pt x="3097566" y="1297669"/>
                    <a:pt x="3145890" y="1328646"/>
                    <a:pt x="3158591" y="1341099"/>
                  </a:cubicBezTo>
                  <a:cubicBezTo>
                    <a:pt x="3174513" y="1356711"/>
                    <a:pt x="3188700" y="1383290"/>
                    <a:pt x="3205924" y="1398220"/>
                  </a:cubicBezTo>
                  <a:cubicBezTo>
                    <a:pt x="3268931" y="1453050"/>
                    <a:pt x="3390546" y="1509428"/>
                    <a:pt x="3465944" y="1556265"/>
                  </a:cubicBezTo>
                  <a:cubicBezTo>
                    <a:pt x="3524429" y="1592632"/>
                    <a:pt x="3582418" y="1630114"/>
                    <a:pt x="3639353" y="1668897"/>
                  </a:cubicBezTo>
                  <a:cubicBezTo>
                    <a:pt x="3713884" y="1896764"/>
                    <a:pt x="3813444" y="2115648"/>
                    <a:pt x="3880478" y="2346302"/>
                  </a:cubicBezTo>
                  <a:cubicBezTo>
                    <a:pt x="3944539" y="2566735"/>
                    <a:pt x="4034868" y="2942114"/>
                    <a:pt x="3873663" y="3134357"/>
                  </a:cubicBezTo>
                  <a:lnTo>
                    <a:pt x="3780051" y="3213906"/>
                  </a:lnTo>
                  <a:lnTo>
                    <a:pt x="4330141" y="3219420"/>
                  </a:lnTo>
                  <a:lnTo>
                    <a:pt x="4296562" y="2952584"/>
                  </a:lnTo>
                  <a:cubicBezTo>
                    <a:pt x="4295694" y="2937839"/>
                    <a:pt x="4306040" y="2921359"/>
                    <a:pt x="4316201" y="2911261"/>
                  </a:cubicBezTo>
                  <a:cubicBezTo>
                    <a:pt x="4396555" y="2831278"/>
                    <a:pt x="4795044" y="2829853"/>
                    <a:pt x="4877442" y="2905995"/>
                  </a:cubicBezTo>
                  <a:cubicBezTo>
                    <a:pt x="4895904" y="2923032"/>
                    <a:pt x="4897949" y="2932759"/>
                    <a:pt x="4896772" y="2957974"/>
                  </a:cubicBezTo>
                  <a:lnTo>
                    <a:pt x="4858236" y="3219420"/>
                  </a:lnTo>
                  <a:cubicBezTo>
                    <a:pt x="5005563" y="3221774"/>
                    <a:pt x="5153571" y="3213534"/>
                    <a:pt x="5300340" y="3225677"/>
                  </a:cubicBezTo>
                  <a:cubicBezTo>
                    <a:pt x="5314837" y="3230386"/>
                    <a:pt x="5314218" y="3263097"/>
                    <a:pt x="5295632" y="3263407"/>
                  </a:cubicBezTo>
                  <a:lnTo>
                    <a:pt x="4847580" y="3258203"/>
                  </a:lnTo>
                  <a:lnTo>
                    <a:pt x="4782591" y="3652416"/>
                  </a:lnTo>
                  <a:cubicBezTo>
                    <a:pt x="4757561" y="3699006"/>
                    <a:pt x="4602428" y="3716229"/>
                    <a:pt x="4552741" y="3714618"/>
                  </a:cubicBezTo>
                  <a:cubicBezTo>
                    <a:pt x="4515631" y="3713379"/>
                    <a:pt x="4409132" y="3697147"/>
                    <a:pt x="4388315" y="3664559"/>
                  </a:cubicBezTo>
                  <a:lnTo>
                    <a:pt x="4335717" y="3263407"/>
                  </a:lnTo>
                  <a:lnTo>
                    <a:pt x="3629503" y="3257521"/>
                  </a:lnTo>
                  <a:lnTo>
                    <a:pt x="3549148" y="3505337"/>
                  </a:lnTo>
                  <a:lnTo>
                    <a:pt x="3678446" y="3505337"/>
                  </a:lnTo>
                  <a:close/>
                  <a:moveTo>
                    <a:pt x="2987040" y="503357"/>
                  </a:moveTo>
                  <a:cubicBezTo>
                    <a:pt x="2979729" y="498772"/>
                    <a:pt x="2841696" y="535201"/>
                    <a:pt x="2818277" y="539290"/>
                  </a:cubicBezTo>
                  <a:cubicBezTo>
                    <a:pt x="2721133" y="556390"/>
                    <a:pt x="2616803" y="566116"/>
                    <a:pt x="2518978" y="550504"/>
                  </a:cubicBezTo>
                  <a:cubicBezTo>
                    <a:pt x="2482858" y="544742"/>
                    <a:pt x="2449837" y="530245"/>
                    <a:pt x="2413904" y="525103"/>
                  </a:cubicBezTo>
                  <a:lnTo>
                    <a:pt x="2366261" y="623548"/>
                  </a:lnTo>
                  <a:cubicBezTo>
                    <a:pt x="2457148" y="534334"/>
                    <a:pt x="2617422" y="569214"/>
                    <a:pt x="2660357" y="689715"/>
                  </a:cubicBezTo>
                  <a:cubicBezTo>
                    <a:pt x="2668906" y="713753"/>
                    <a:pt x="2663206" y="760404"/>
                    <a:pt x="2695546" y="749252"/>
                  </a:cubicBezTo>
                  <a:cubicBezTo>
                    <a:pt x="2720452" y="605891"/>
                    <a:pt x="2901977" y="546167"/>
                    <a:pt x="3001723" y="656445"/>
                  </a:cubicBezTo>
                  <a:cubicBezTo>
                    <a:pt x="3017397" y="673792"/>
                    <a:pt x="3030346" y="714620"/>
                    <a:pt x="3048189" y="720382"/>
                  </a:cubicBezTo>
                  <a:lnTo>
                    <a:pt x="3180398" y="717036"/>
                  </a:lnTo>
                  <a:cubicBezTo>
                    <a:pt x="3158962" y="696777"/>
                    <a:pt x="3129720" y="686245"/>
                    <a:pt x="3106239" y="667473"/>
                  </a:cubicBezTo>
                  <a:cubicBezTo>
                    <a:pt x="3053517" y="625221"/>
                    <a:pt x="3014300" y="564630"/>
                    <a:pt x="2987040" y="503419"/>
                  </a:cubicBezTo>
                  <a:close/>
                  <a:moveTo>
                    <a:pt x="2557017" y="874771"/>
                  </a:moveTo>
                  <a:cubicBezTo>
                    <a:pt x="2571391" y="862752"/>
                    <a:pt x="2618476" y="796523"/>
                    <a:pt x="2622317" y="777875"/>
                  </a:cubicBezTo>
                  <a:cubicBezTo>
                    <a:pt x="2665065" y="569214"/>
                    <a:pt x="2323451" y="554407"/>
                    <a:pt x="2355667" y="785310"/>
                  </a:cubicBezTo>
                  <a:cubicBezTo>
                    <a:pt x="2366943" y="866036"/>
                    <a:pt x="2492399" y="928919"/>
                    <a:pt x="2557017" y="874771"/>
                  </a:cubicBezTo>
                  <a:close/>
                  <a:moveTo>
                    <a:pt x="2854458" y="641453"/>
                  </a:moveTo>
                  <a:cubicBezTo>
                    <a:pt x="2663764" y="664623"/>
                    <a:pt x="2728692" y="969437"/>
                    <a:pt x="2923413" y="897384"/>
                  </a:cubicBezTo>
                  <a:cubicBezTo>
                    <a:pt x="3059216" y="847140"/>
                    <a:pt x="3012503" y="622247"/>
                    <a:pt x="2854458" y="641453"/>
                  </a:cubicBezTo>
                  <a:close/>
                  <a:moveTo>
                    <a:pt x="3206295" y="960701"/>
                  </a:moveTo>
                  <a:cubicBezTo>
                    <a:pt x="3225253" y="976190"/>
                    <a:pt x="3229032" y="993599"/>
                    <a:pt x="3260815" y="1007848"/>
                  </a:cubicBezTo>
                  <a:cubicBezTo>
                    <a:pt x="3502745" y="1115896"/>
                    <a:pt x="3559433" y="692688"/>
                    <a:pt x="3299102" y="728560"/>
                  </a:cubicBezTo>
                  <a:cubicBezTo>
                    <a:pt x="3238139" y="736986"/>
                    <a:pt x="3202330" y="814366"/>
                    <a:pt x="3182876" y="816287"/>
                  </a:cubicBezTo>
                  <a:cubicBezTo>
                    <a:pt x="3155803" y="818889"/>
                    <a:pt x="3160263" y="787230"/>
                    <a:pt x="3174885" y="772175"/>
                  </a:cubicBezTo>
                  <a:lnTo>
                    <a:pt x="3048003" y="779982"/>
                  </a:lnTo>
                  <a:cubicBezTo>
                    <a:pt x="3028549" y="985607"/>
                    <a:pt x="2740959" y="1012309"/>
                    <a:pt x="2701680" y="805197"/>
                  </a:cubicBezTo>
                  <a:cubicBezTo>
                    <a:pt x="2675102" y="779796"/>
                    <a:pt x="2586198" y="900482"/>
                    <a:pt x="2574303" y="922290"/>
                  </a:cubicBezTo>
                  <a:cubicBezTo>
                    <a:pt x="2567921" y="933999"/>
                    <a:pt x="2564018" y="946824"/>
                    <a:pt x="2558814" y="958967"/>
                  </a:cubicBezTo>
                  <a:cubicBezTo>
                    <a:pt x="2584525" y="969003"/>
                    <a:pt x="2610793" y="962250"/>
                    <a:pt x="2636938" y="957418"/>
                  </a:cubicBezTo>
                  <a:cubicBezTo>
                    <a:pt x="2665003" y="952214"/>
                    <a:pt x="2718965" y="926875"/>
                    <a:pt x="2738233" y="926131"/>
                  </a:cubicBezTo>
                  <a:cubicBezTo>
                    <a:pt x="2759297" y="925326"/>
                    <a:pt x="2769767" y="946390"/>
                    <a:pt x="2752916" y="959400"/>
                  </a:cubicBezTo>
                  <a:cubicBezTo>
                    <a:pt x="2745543" y="965100"/>
                    <a:pt x="2710787" y="977181"/>
                    <a:pt x="2699140" y="981146"/>
                  </a:cubicBezTo>
                  <a:cubicBezTo>
                    <a:pt x="2638425" y="1002149"/>
                    <a:pt x="2503055" y="1038701"/>
                    <a:pt x="2520217" y="931583"/>
                  </a:cubicBezTo>
                  <a:cubicBezTo>
                    <a:pt x="2463405" y="942301"/>
                    <a:pt x="2405354" y="920741"/>
                    <a:pt x="2363225" y="882330"/>
                  </a:cubicBezTo>
                  <a:lnTo>
                    <a:pt x="2333301" y="843608"/>
                  </a:lnTo>
                  <a:cubicBezTo>
                    <a:pt x="2359632" y="1212668"/>
                    <a:pt x="2763510" y="1424117"/>
                    <a:pt x="3086972" y="1242406"/>
                  </a:cubicBezTo>
                  <a:cubicBezTo>
                    <a:pt x="3165715" y="1198171"/>
                    <a:pt x="3224014" y="1135350"/>
                    <a:pt x="3273825" y="1060819"/>
                  </a:cubicBezTo>
                  <a:cubicBezTo>
                    <a:pt x="3244892" y="1047747"/>
                    <a:pt x="3169433" y="1008406"/>
                    <a:pt x="3168875" y="972906"/>
                  </a:cubicBezTo>
                  <a:cubicBezTo>
                    <a:pt x="3168503" y="949116"/>
                    <a:pt x="3191364" y="948496"/>
                    <a:pt x="3206357" y="960763"/>
                  </a:cubicBezTo>
                  <a:close/>
                  <a:moveTo>
                    <a:pt x="2289190" y="750058"/>
                  </a:moveTo>
                  <a:cubicBezTo>
                    <a:pt x="2152582" y="772981"/>
                    <a:pt x="2171911" y="969995"/>
                    <a:pt x="2311184" y="964481"/>
                  </a:cubicBezTo>
                  <a:cubicBezTo>
                    <a:pt x="2290491" y="893543"/>
                    <a:pt x="2285969" y="823783"/>
                    <a:pt x="2289190" y="750058"/>
                  </a:cubicBezTo>
                  <a:close/>
                  <a:moveTo>
                    <a:pt x="3037347" y="1316503"/>
                  </a:moveTo>
                  <a:cubicBezTo>
                    <a:pt x="2987907" y="1324867"/>
                    <a:pt x="2941442" y="1344568"/>
                    <a:pt x="2890887" y="1348843"/>
                  </a:cubicBezTo>
                  <a:cubicBezTo>
                    <a:pt x="2824225" y="1354481"/>
                    <a:pt x="2749756" y="1348162"/>
                    <a:pt x="2685324" y="1330257"/>
                  </a:cubicBezTo>
                  <a:cubicBezTo>
                    <a:pt x="2647036" y="1319663"/>
                    <a:pt x="2613643" y="1298537"/>
                    <a:pt x="2575294" y="1289058"/>
                  </a:cubicBezTo>
                  <a:cubicBezTo>
                    <a:pt x="2578268" y="1349710"/>
                    <a:pt x="2557141" y="1440535"/>
                    <a:pt x="2572320" y="1498214"/>
                  </a:cubicBezTo>
                  <a:cubicBezTo>
                    <a:pt x="2592951" y="1576710"/>
                    <a:pt x="2709053" y="1642753"/>
                    <a:pt x="2786805" y="1646780"/>
                  </a:cubicBezTo>
                  <a:cubicBezTo>
                    <a:pt x="2880727" y="1651674"/>
                    <a:pt x="3015601" y="1583773"/>
                    <a:pt x="3040258" y="1487186"/>
                  </a:cubicBezTo>
                  <a:cubicBezTo>
                    <a:pt x="3044967" y="1468724"/>
                    <a:pt x="3044161" y="1323628"/>
                    <a:pt x="3037347" y="1316503"/>
                  </a:cubicBezTo>
                  <a:close/>
                  <a:moveTo>
                    <a:pt x="2536758" y="1316565"/>
                  </a:moveTo>
                  <a:cubicBezTo>
                    <a:pt x="2524863" y="1303926"/>
                    <a:pt x="2441907" y="1390228"/>
                    <a:pt x="2432428" y="1401938"/>
                  </a:cubicBezTo>
                  <a:cubicBezTo>
                    <a:pt x="2325124" y="1534209"/>
                    <a:pt x="2297926" y="1737481"/>
                    <a:pt x="2364464" y="1894162"/>
                  </a:cubicBezTo>
                  <a:cubicBezTo>
                    <a:pt x="2383980" y="1890445"/>
                    <a:pt x="2406593" y="1906119"/>
                    <a:pt x="2423816" y="1904818"/>
                  </a:cubicBezTo>
                  <a:cubicBezTo>
                    <a:pt x="2435897" y="1903889"/>
                    <a:pt x="2472450" y="1879913"/>
                    <a:pt x="2492709" y="1874585"/>
                  </a:cubicBezTo>
                  <a:cubicBezTo>
                    <a:pt x="2524058" y="1866345"/>
                    <a:pt x="2554044" y="1865044"/>
                    <a:pt x="2586383" y="1866407"/>
                  </a:cubicBezTo>
                  <a:cubicBezTo>
                    <a:pt x="2554044" y="1720691"/>
                    <a:pt x="2526536" y="1573736"/>
                    <a:pt x="2525607" y="1423498"/>
                  </a:cubicBezTo>
                  <a:lnTo>
                    <a:pt x="2536820" y="1316503"/>
                  </a:lnTo>
                  <a:close/>
                  <a:moveTo>
                    <a:pt x="3020929" y="2333974"/>
                  </a:moveTo>
                  <a:cubicBezTo>
                    <a:pt x="3145890" y="2149413"/>
                    <a:pt x="3278162" y="1849369"/>
                    <a:pt x="3256726" y="1622494"/>
                  </a:cubicBezTo>
                  <a:cubicBezTo>
                    <a:pt x="3246751" y="1516615"/>
                    <a:pt x="3166273" y="1397787"/>
                    <a:pt x="3084122" y="1333045"/>
                  </a:cubicBezTo>
                  <a:cubicBezTo>
                    <a:pt x="3082759" y="1379758"/>
                    <a:pt x="3089016" y="1426410"/>
                    <a:pt x="3087095" y="1473495"/>
                  </a:cubicBezTo>
                  <a:cubicBezTo>
                    <a:pt x="3085671" y="1509676"/>
                    <a:pt x="3079971" y="1556575"/>
                    <a:pt x="3074271" y="1592694"/>
                  </a:cubicBezTo>
                  <a:cubicBezTo>
                    <a:pt x="3059526" y="1685811"/>
                    <a:pt x="3024026" y="1774405"/>
                    <a:pt x="2982455" y="1858353"/>
                  </a:cubicBezTo>
                  <a:cubicBezTo>
                    <a:pt x="3046825" y="1884931"/>
                    <a:pt x="3021858" y="1917271"/>
                    <a:pt x="3020619" y="1968011"/>
                  </a:cubicBezTo>
                  <a:cubicBezTo>
                    <a:pt x="3017707" y="2089813"/>
                    <a:pt x="3023221" y="2212172"/>
                    <a:pt x="3020929" y="2333974"/>
                  </a:cubicBezTo>
                  <a:close/>
                  <a:moveTo>
                    <a:pt x="2322212" y="1904942"/>
                  </a:moveTo>
                  <a:cubicBezTo>
                    <a:pt x="2279773" y="1796770"/>
                    <a:pt x="2276985" y="1664685"/>
                    <a:pt x="2308458" y="1553043"/>
                  </a:cubicBezTo>
                  <a:cubicBezTo>
                    <a:pt x="2318804" y="1516367"/>
                    <a:pt x="2335966" y="1483655"/>
                    <a:pt x="2349657" y="1448527"/>
                  </a:cubicBezTo>
                  <a:lnTo>
                    <a:pt x="1943363" y="1699317"/>
                  </a:lnTo>
                  <a:lnTo>
                    <a:pt x="2091247" y="2141482"/>
                  </a:lnTo>
                  <a:cubicBezTo>
                    <a:pt x="2104382" y="2144456"/>
                    <a:pt x="2100107" y="2139190"/>
                    <a:pt x="2103452" y="2134296"/>
                  </a:cubicBezTo>
                  <a:cubicBezTo>
                    <a:pt x="2163548" y="2047003"/>
                    <a:pt x="2206420" y="1934494"/>
                    <a:pt x="2322212" y="1904942"/>
                  </a:cubicBezTo>
                  <a:close/>
                  <a:moveTo>
                    <a:pt x="3405911" y="2570452"/>
                  </a:moveTo>
                  <a:lnTo>
                    <a:pt x="3598464" y="1698759"/>
                  </a:lnTo>
                  <a:lnTo>
                    <a:pt x="3260195" y="1481425"/>
                  </a:lnTo>
                  <a:lnTo>
                    <a:pt x="3294270" y="1595854"/>
                  </a:lnTo>
                  <a:cubicBezTo>
                    <a:pt x="3322645" y="1857485"/>
                    <a:pt x="3213048" y="2094211"/>
                    <a:pt x="3085795" y="2313653"/>
                  </a:cubicBezTo>
                  <a:cubicBezTo>
                    <a:pt x="3069872" y="2341098"/>
                    <a:pt x="3003086" y="2460112"/>
                    <a:pt x="2990447" y="2471325"/>
                  </a:cubicBezTo>
                  <a:cubicBezTo>
                    <a:pt x="2979853" y="2480681"/>
                    <a:pt x="2965480" y="2486194"/>
                    <a:pt x="2954762" y="2496107"/>
                  </a:cubicBezTo>
                  <a:cubicBezTo>
                    <a:pt x="2929733" y="2519278"/>
                    <a:pt x="2905632" y="2544617"/>
                    <a:pt x="2883329" y="2570390"/>
                  </a:cubicBezTo>
                  <a:lnTo>
                    <a:pt x="3405911" y="2570390"/>
                  </a:lnTo>
                  <a:close/>
                  <a:moveTo>
                    <a:pt x="3444446" y="2570452"/>
                  </a:moveTo>
                  <a:lnTo>
                    <a:pt x="3683774" y="2570452"/>
                  </a:lnTo>
                  <a:cubicBezTo>
                    <a:pt x="3689474" y="2570452"/>
                    <a:pt x="3731355" y="2582657"/>
                    <a:pt x="3739781" y="2585940"/>
                  </a:cubicBezTo>
                  <a:cubicBezTo>
                    <a:pt x="3808054" y="2612333"/>
                    <a:pt x="3826083" y="2654957"/>
                    <a:pt x="3810532" y="2724717"/>
                  </a:cubicBezTo>
                  <a:lnTo>
                    <a:pt x="3648027" y="3208392"/>
                  </a:lnTo>
                  <a:cubicBezTo>
                    <a:pt x="3688111" y="3211552"/>
                    <a:pt x="3720451" y="3198665"/>
                    <a:pt x="3754216" y="3179831"/>
                  </a:cubicBezTo>
                  <a:cubicBezTo>
                    <a:pt x="3938281" y="3077359"/>
                    <a:pt x="3934007" y="2862689"/>
                    <a:pt x="3911270" y="2678438"/>
                  </a:cubicBezTo>
                  <a:cubicBezTo>
                    <a:pt x="3872053" y="2360738"/>
                    <a:pt x="3734639" y="2065465"/>
                    <a:pt x="3628760" y="1767404"/>
                  </a:cubicBezTo>
                  <a:lnTo>
                    <a:pt x="3444446" y="2570452"/>
                  </a:lnTo>
                  <a:close/>
                  <a:moveTo>
                    <a:pt x="2022416" y="2570452"/>
                  </a:moveTo>
                  <a:cubicBezTo>
                    <a:pt x="2094035" y="2562893"/>
                    <a:pt x="2177735" y="2576090"/>
                    <a:pt x="2250717" y="2570452"/>
                  </a:cubicBezTo>
                  <a:cubicBezTo>
                    <a:pt x="2263170" y="2533527"/>
                    <a:pt x="2274941" y="2494434"/>
                    <a:pt x="2264656" y="2454784"/>
                  </a:cubicBezTo>
                  <a:cubicBezTo>
                    <a:pt x="2258647" y="2431613"/>
                    <a:pt x="2208092" y="2387192"/>
                    <a:pt x="2190374" y="2364021"/>
                  </a:cubicBezTo>
                  <a:cubicBezTo>
                    <a:pt x="2150909" y="2312475"/>
                    <a:pt x="2123215" y="2256283"/>
                    <a:pt x="2115967" y="2190984"/>
                  </a:cubicBezTo>
                  <a:cubicBezTo>
                    <a:pt x="2060456" y="2293827"/>
                    <a:pt x="1999060" y="2393449"/>
                    <a:pt x="1941690" y="2495240"/>
                  </a:cubicBezTo>
                  <a:cubicBezTo>
                    <a:pt x="1922980" y="2528447"/>
                    <a:pt x="1805268" y="2758482"/>
                    <a:pt x="1790399" y="2762385"/>
                  </a:cubicBezTo>
                  <a:cubicBezTo>
                    <a:pt x="1771441" y="2767404"/>
                    <a:pt x="1764502" y="2746401"/>
                    <a:pt x="1769024" y="2729797"/>
                  </a:cubicBezTo>
                  <a:cubicBezTo>
                    <a:pt x="1778503" y="2695351"/>
                    <a:pt x="1828438" y="2614563"/>
                    <a:pt x="1848202" y="2577700"/>
                  </a:cubicBezTo>
                  <a:cubicBezTo>
                    <a:pt x="1917962" y="2447535"/>
                    <a:pt x="1997077" y="2322326"/>
                    <a:pt x="2068076" y="2192842"/>
                  </a:cubicBezTo>
                  <a:lnTo>
                    <a:pt x="1923414" y="1772918"/>
                  </a:lnTo>
                  <a:cubicBezTo>
                    <a:pt x="1896154" y="1851848"/>
                    <a:pt x="1876453" y="1933193"/>
                    <a:pt x="1849255" y="2012308"/>
                  </a:cubicBezTo>
                  <a:cubicBezTo>
                    <a:pt x="1759360" y="2274002"/>
                    <a:pt x="1546919" y="2684137"/>
                    <a:pt x="1629442" y="2957850"/>
                  </a:cubicBezTo>
                  <a:cubicBezTo>
                    <a:pt x="1658313" y="3053631"/>
                    <a:pt x="1735507" y="3122648"/>
                    <a:pt x="1840272" y="3097804"/>
                  </a:cubicBezTo>
                  <a:cubicBezTo>
                    <a:pt x="1871496" y="3090432"/>
                    <a:pt x="1969446" y="3035850"/>
                    <a:pt x="1970437" y="3002457"/>
                  </a:cubicBezTo>
                  <a:cubicBezTo>
                    <a:pt x="1950797" y="2874212"/>
                    <a:pt x="1797771" y="2594180"/>
                    <a:pt x="2022416" y="2570452"/>
                  </a:cubicBezTo>
                  <a:close/>
                  <a:moveTo>
                    <a:pt x="2976817" y="2355967"/>
                  </a:moveTo>
                  <a:lnTo>
                    <a:pt x="2979667" y="1904942"/>
                  </a:lnTo>
                  <a:cubicBezTo>
                    <a:pt x="2869699" y="1843855"/>
                    <a:pt x="2731232" y="1838032"/>
                    <a:pt x="2620458" y="1900605"/>
                  </a:cubicBezTo>
                  <a:lnTo>
                    <a:pt x="2613829" y="2366933"/>
                  </a:lnTo>
                  <a:cubicBezTo>
                    <a:pt x="2727763" y="2310865"/>
                    <a:pt x="2859105" y="2311546"/>
                    <a:pt x="2976817" y="2355967"/>
                  </a:cubicBezTo>
                  <a:close/>
                  <a:moveTo>
                    <a:pt x="2575294" y="1904942"/>
                  </a:moveTo>
                  <a:cubicBezTo>
                    <a:pt x="2536944" y="1902030"/>
                    <a:pt x="2498161" y="1910580"/>
                    <a:pt x="2464892" y="1930033"/>
                  </a:cubicBezTo>
                  <a:cubicBezTo>
                    <a:pt x="2467618" y="1946699"/>
                    <a:pt x="2478584" y="1956364"/>
                    <a:pt x="2481186" y="1974145"/>
                  </a:cubicBezTo>
                  <a:cubicBezTo>
                    <a:pt x="2484593" y="1997254"/>
                    <a:pt x="2474928" y="2024204"/>
                    <a:pt x="2477159" y="2038577"/>
                  </a:cubicBezTo>
                  <a:cubicBezTo>
                    <a:pt x="2479389" y="2052950"/>
                    <a:pt x="2500453" y="2068996"/>
                    <a:pt x="2503365" y="2089565"/>
                  </a:cubicBezTo>
                  <a:cubicBezTo>
                    <a:pt x="2506029" y="2108213"/>
                    <a:pt x="2497294" y="2125436"/>
                    <a:pt x="2499152" y="2137517"/>
                  </a:cubicBezTo>
                  <a:cubicBezTo>
                    <a:pt x="2501073" y="2149784"/>
                    <a:pt x="2516871" y="2160192"/>
                    <a:pt x="2519845" y="2177416"/>
                  </a:cubicBezTo>
                  <a:cubicBezTo>
                    <a:pt x="2526722" y="2217190"/>
                    <a:pt x="2503675" y="2245255"/>
                    <a:pt x="2504852" y="2258761"/>
                  </a:cubicBezTo>
                  <a:cubicBezTo>
                    <a:pt x="2505410" y="2265205"/>
                    <a:pt x="2560425" y="2372633"/>
                    <a:pt x="2566868" y="2372447"/>
                  </a:cubicBezTo>
                  <a:lnTo>
                    <a:pt x="2575170" y="1904880"/>
                  </a:lnTo>
                  <a:close/>
                  <a:moveTo>
                    <a:pt x="2443208" y="2014972"/>
                  </a:moveTo>
                  <a:cubicBezTo>
                    <a:pt x="2445190" y="1984863"/>
                    <a:pt x="2446553" y="1970242"/>
                    <a:pt x="2420842" y="1952151"/>
                  </a:cubicBezTo>
                  <a:cubicBezTo>
                    <a:pt x="2322521" y="1883134"/>
                    <a:pt x="2174451" y="2050410"/>
                    <a:pt x="2163300" y="2144828"/>
                  </a:cubicBezTo>
                  <a:cubicBezTo>
                    <a:pt x="2152148" y="2239246"/>
                    <a:pt x="2190374" y="2306280"/>
                    <a:pt x="2253505" y="2372385"/>
                  </a:cubicBezTo>
                  <a:cubicBezTo>
                    <a:pt x="2284668" y="2308387"/>
                    <a:pt x="2415329" y="2345125"/>
                    <a:pt x="2446306" y="2317803"/>
                  </a:cubicBezTo>
                  <a:cubicBezTo>
                    <a:pt x="2493143" y="2276542"/>
                    <a:pt x="2382183" y="2260496"/>
                    <a:pt x="2353189" y="2263222"/>
                  </a:cubicBezTo>
                  <a:cubicBezTo>
                    <a:pt x="2332124" y="2265205"/>
                    <a:pt x="2288633" y="2286331"/>
                    <a:pt x="2274197" y="2272143"/>
                  </a:cubicBezTo>
                  <a:lnTo>
                    <a:pt x="2268312" y="2258885"/>
                  </a:lnTo>
                  <a:cubicBezTo>
                    <a:pt x="2268993" y="2232369"/>
                    <a:pt x="2353498" y="2218367"/>
                    <a:pt x="2374625" y="2218057"/>
                  </a:cubicBezTo>
                  <a:cubicBezTo>
                    <a:pt x="2405911" y="2217624"/>
                    <a:pt x="2436145" y="2229643"/>
                    <a:pt x="2462723" y="2244636"/>
                  </a:cubicBezTo>
                  <a:cubicBezTo>
                    <a:pt x="2489611" y="2225306"/>
                    <a:pt x="2490851" y="2182062"/>
                    <a:pt x="2462723" y="2163476"/>
                  </a:cubicBezTo>
                  <a:cubicBezTo>
                    <a:pt x="2429392" y="2141482"/>
                    <a:pt x="2380324" y="2145571"/>
                    <a:pt x="2343338" y="2154121"/>
                  </a:cubicBezTo>
                  <a:cubicBezTo>
                    <a:pt x="2328283" y="2157591"/>
                    <a:pt x="2230953" y="2203251"/>
                    <a:pt x="2259081" y="2146934"/>
                  </a:cubicBezTo>
                  <a:cubicBezTo>
                    <a:pt x="2276490" y="2112054"/>
                    <a:pt x="2430136" y="2094893"/>
                    <a:pt x="2465449" y="2119489"/>
                  </a:cubicBezTo>
                  <a:cubicBezTo>
                    <a:pt x="2467184" y="2043409"/>
                    <a:pt x="2393087" y="2037338"/>
                    <a:pt x="2335222" y="2057968"/>
                  </a:cubicBezTo>
                  <a:cubicBezTo>
                    <a:pt x="2317503" y="2064288"/>
                    <a:pt x="2257779" y="2109824"/>
                    <a:pt x="2246132" y="2091300"/>
                  </a:cubicBezTo>
                  <a:cubicBezTo>
                    <a:pt x="2219058" y="2048242"/>
                    <a:pt x="2355791" y="2004006"/>
                    <a:pt x="2385715" y="2004069"/>
                  </a:cubicBezTo>
                  <a:cubicBezTo>
                    <a:pt x="2396185" y="2004069"/>
                    <a:pt x="2440668" y="2017884"/>
                    <a:pt x="2443456" y="2014972"/>
                  </a:cubicBezTo>
                  <a:close/>
                  <a:moveTo>
                    <a:pt x="2520279" y="2372447"/>
                  </a:moveTo>
                  <a:lnTo>
                    <a:pt x="2498161" y="2328522"/>
                  </a:lnTo>
                  <a:lnTo>
                    <a:pt x="2470839" y="2353241"/>
                  </a:lnTo>
                  <a:lnTo>
                    <a:pt x="2520217" y="2372447"/>
                  </a:lnTo>
                  <a:close/>
                  <a:moveTo>
                    <a:pt x="2976136" y="2406088"/>
                  </a:moveTo>
                  <a:cubicBezTo>
                    <a:pt x="2967401" y="2392272"/>
                    <a:pt x="2868150" y="2368730"/>
                    <a:pt x="2847458" y="2367057"/>
                  </a:cubicBezTo>
                  <a:cubicBezTo>
                    <a:pt x="2780609" y="2361543"/>
                    <a:pt x="2661905" y="2367800"/>
                    <a:pt x="2619343" y="2424550"/>
                  </a:cubicBezTo>
                  <a:cubicBezTo>
                    <a:pt x="2618414" y="2464201"/>
                    <a:pt x="2730117" y="2480433"/>
                    <a:pt x="2759607" y="2482415"/>
                  </a:cubicBezTo>
                  <a:cubicBezTo>
                    <a:pt x="2807002" y="2485513"/>
                    <a:pt x="2945035" y="2474547"/>
                    <a:pt x="2971613" y="2430560"/>
                  </a:cubicBezTo>
                  <a:cubicBezTo>
                    <a:pt x="2975641" y="2423869"/>
                    <a:pt x="2980535" y="2413089"/>
                    <a:pt x="2976136" y="2406150"/>
                  </a:cubicBezTo>
                  <a:close/>
                  <a:moveTo>
                    <a:pt x="2289190" y="2570452"/>
                  </a:moveTo>
                  <a:lnTo>
                    <a:pt x="2707256" y="2570452"/>
                  </a:lnTo>
                  <a:cubicBezTo>
                    <a:pt x="2671199" y="2535262"/>
                    <a:pt x="2629442" y="2504905"/>
                    <a:pt x="2593632" y="2469529"/>
                  </a:cubicBezTo>
                  <a:cubicBezTo>
                    <a:pt x="2583658" y="2459678"/>
                    <a:pt x="2561354" y="2423683"/>
                    <a:pt x="2553052" y="2419346"/>
                  </a:cubicBezTo>
                  <a:cubicBezTo>
                    <a:pt x="2540476" y="2412717"/>
                    <a:pt x="2510800" y="2412469"/>
                    <a:pt x="2493886" y="2407017"/>
                  </a:cubicBezTo>
                  <a:cubicBezTo>
                    <a:pt x="2463219" y="2397166"/>
                    <a:pt x="2431065" y="2375049"/>
                    <a:pt x="2402194" y="2372199"/>
                  </a:cubicBezTo>
                  <a:cubicBezTo>
                    <a:pt x="2377475" y="2369783"/>
                    <a:pt x="2270418" y="2364269"/>
                    <a:pt x="2285845" y="2411044"/>
                  </a:cubicBezTo>
                  <a:cubicBezTo>
                    <a:pt x="2288695" y="2419656"/>
                    <a:pt x="2298297" y="2427834"/>
                    <a:pt x="2301891" y="2439481"/>
                  </a:cubicBezTo>
                  <a:cubicBezTo>
                    <a:pt x="2317069" y="2488301"/>
                    <a:pt x="2309511" y="2524668"/>
                    <a:pt x="2289128" y="2570452"/>
                  </a:cubicBezTo>
                  <a:close/>
                  <a:moveTo>
                    <a:pt x="2090008" y="2610598"/>
                  </a:moveTo>
                  <a:cubicBezTo>
                    <a:pt x="1986545" y="2616298"/>
                    <a:pt x="1929857" y="2612209"/>
                    <a:pt x="1942682" y="2738161"/>
                  </a:cubicBezTo>
                  <a:lnTo>
                    <a:pt x="2141740" y="3474113"/>
                  </a:lnTo>
                  <a:lnTo>
                    <a:pt x="2154378" y="3483468"/>
                  </a:lnTo>
                  <a:lnTo>
                    <a:pt x="3495930" y="3505028"/>
                  </a:lnTo>
                  <a:cubicBezTo>
                    <a:pt x="3503179" y="3502673"/>
                    <a:pt x="3522322" y="3444498"/>
                    <a:pt x="3527093" y="3431302"/>
                  </a:cubicBezTo>
                  <a:cubicBezTo>
                    <a:pt x="3607137" y="3209941"/>
                    <a:pt x="3698581" y="2957478"/>
                    <a:pt x="3763695" y="2732895"/>
                  </a:cubicBezTo>
                  <a:cubicBezTo>
                    <a:pt x="3776829" y="2687607"/>
                    <a:pt x="3787238" y="2657621"/>
                    <a:pt x="3738914" y="2630795"/>
                  </a:cubicBezTo>
                  <a:cubicBezTo>
                    <a:pt x="3717044" y="2618652"/>
                    <a:pt x="3681482" y="2610784"/>
                    <a:pt x="3656391" y="2608801"/>
                  </a:cubicBezTo>
                  <a:cubicBezTo>
                    <a:pt x="3389369" y="2587675"/>
                    <a:pt x="3095150" y="2625281"/>
                    <a:pt x="2825278" y="2608677"/>
                  </a:cubicBezTo>
                  <a:cubicBezTo>
                    <a:pt x="2582480" y="2617723"/>
                    <a:pt x="2333859" y="2597154"/>
                    <a:pt x="2090008" y="2610598"/>
                  </a:cubicBezTo>
                  <a:close/>
                  <a:moveTo>
                    <a:pt x="4576532" y="2891064"/>
                  </a:moveTo>
                  <a:cubicBezTo>
                    <a:pt x="4503364" y="2892860"/>
                    <a:pt x="4408079" y="2900667"/>
                    <a:pt x="4346744" y="2941680"/>
                  </a:cubicBezTo>
                  <a:cubicBezTo>
                    <a:pt x="4364773" y="2961877"/>
                    <a:pt x="4396493" y="2969931"/>
                    <a:pt x="4422452" y="2975879"/>
                  </a:cubicBezTo>
                  <a:cubicBezTo>
                    <a:pt x="4521702" y="2998616"/>
                    <a:pt x="4713574" y="2998368"/>
                    <a:pt x="4810036" y="2964913"/>
                  </a:cubicBezTo>
                  <a:cubicBezTo>
                    <a:pt x="4817409" y="2962373"/>
                    <a:pt x="4852599" y="2946760"/>
                    <a:pt x="4852661" y="2941680"/>
                  </a:cubicBezTo>
                  <a:cubicBezTo>
                    <a:pt x="4845784" y="2933316"/>
                    <a:pt x="4837172" y="2927493"/>
                    <a:pt x="4827445" y="2923032"/>
                  </a:cubicBezTo>
                  <a:cubicBezTo>
                    <a:pt x="4768713" y="2895958"/>
                    <a:pt x="4642636" y="2889453"/>
                    <a:pt x="4576594" y="2891064"/>
                  </a:cubicBezTo>
                  <a:close/>
                  <a:moveTo>
                    <a:pt x="4847147" y="2993969"/>
                  </a:moveTo>
                  <a:cubicBezTo>
                    <a:pt x="4692571" y="3047869"/>
                    <a:pt x="4501319" y="3048737"/>
                    <a:pt x="4346682" y="2993969"/>
                  </a:cubicBezTo>
                  <a:lnTo>
                    <a:pt x="4363162" y="3169919"/>
                  </a:lnTo>
                  <a:cubicBezTo>
                    <a:pt x="4474679" y="3119860"/>
                    <a:pt x="4609925" y="3114470"/>
                    <a:pt x="4728567" y="3142845"/>
                  </a:cubicBezTo>
                  <a:cubicBezTo>
                    <a:pt x="4745480" y="3146872"/>
                    <a:pt x="4771315" y="3154554"/>
                    <a:pt x="4786804" y="3161617"/>
                  </a:cubicBezTo>
                  <a:cubicBezTo>
                    <a:pt x="4800123" y="3167688"/>
                    <a:pt x="4805823" y="3180203"/>
                    <a:pt x="4819701" y="3180884"/>
                  </a:cubicBezTo>
                  <a:lnTo>
                    <a:pt x="4847209" y="2993907"/>
                  </a:lnTo>
                  <a:close/>
                  <a:moveTo>
                    <a:pt x="4385156" y="3219358"/>
                  </a:moveTo>
                  <a:cubicBezTo>
                    <a:pt x="4482548" y="3267868"/>
                    <a:pt x="4614695" y="3272081"/>
                    <a:pt x="4719831" y="3248848"/>
                  </a:cubicBezTo>
                  <a:cubicBezTo>
                    <a:pt x="4849811" y="3220039"/>
                    <a:pt x="4761341" y="3188815"/>
                    <a:pt x="4688854" y="3177105"/>
                  </a:cubicBezTo>
                  <a:cubicBezTo>
                    <a:pt x="4614757" y="3165086"/>
                    <a:pt x="4494628" y="3163166"/>
                    <a:pt x="4423753" y="3189372"/>
                  </a:cubicBezTo>
                  <a:cubicBezTo>
                    <a:pt x="4416752" y="3191974"/>
                    <a:pt x="4377164" y="3208330"/>
                    <a:pt x="4385156" y="3219420"/>
                  </a:cubicBezTo>
                  <a:close/>
                  <a:moveTo>
                    <a:pt x="4803159" y="3263469"/>
                  </a:moveTo>
                  <a:cubicBezTo>
                    <a:pt x="4673800" y="3317679"/>
                    <a:pt x="4509373" y="3317617"/>
                    <a:pt x="4379642" y="3263469"/>
                  </a:cubicBezTo>
                  <a:lnTo>
                    <a:pt x="4429081" y="3645725"/>
                  </a:lnTo>
                  <a:cubicBezTo>
                    <a:pt x="4526225" y="3684198"/>
                    <a:pt x="4648522" y="3680729"/>
                    <a:pt x="4742754" y="3634759"/>
                  </a:cubicBezTo>
                  <a:lnTo>
                    <a:pt x="4803159" y="3263531"/>
                  </a:ln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2A70640B-E251-C6E2-CCEB-DE471E595F30}"/>
                </a:ext>
              </a:extLst>
            </p:cNvPr>
            <p:cNvSpPr/>
            <p:nvPr/>
          </p:nvSpPr>
          <p:spPr>
            <a:xfrm>
              <a:off x="6291893" y="4424437"/>
              <a:ext cx="1666960" cy="1370539"/>
            </a:xfrm>
            <a:custGeom>
              <a:avLst/>
              <a:gdLst>
                <a:gd name="csX0" fmla="*/ 1362889 w 1666960"/>
                <a:gd name="csY0" fmla="*/ 854289 h 1370539"/>
                <a:gd name="csX1" fmla="*/ 1255212 w 1666960"/>
                <a:gd name="csY1" fmla="*/ 1057312 h 1370539"/>
                <a:gd name="csX2" fmla="*/ 938442 w 1666960"/>
                <a:gd name="csY2" fmla="*/ 1362126 h 1370539"/>
                <a:gd name="csX3" fmla="*/ 383644 w 1666960"/>
                <a:gd name="csY3" fmla="*/ 925846 h 1370539"/>
                <a:gd name="csX4" fmla="*/ 264878 w 1666960"/>
                <a:gd name="csY4" fmla="*/ 1117717 h 1370539"/>
                <a:gd name="csX5" fmla="*/ 5415 w 1666960"/>
                <a:gd name="csY5" fmla="*/ 1147208 h 1370539"/>
                <a:gd name="csX6" fmla="*/ 128084 w 1666960"/>
                <a:gd name="csY6" fmla="*/ 617935 h 1370539"/>
                <a:gd name="csX7" fmla="*/ 278260 w 1666960"/>
                <a:gd name="csY7" fmla="*/ 273099 h 1370539"/>
                <a:gd name="csX8" fmla="*/ 1417780 w 1666960"/>
                <a:gd name="csY8" fmla="*/ 213685 h 1370539"/>
                <a:gd name="csX9" fmla="*/ 1665348 w 1666960"/>
                <a:gd name="csY9" fmla="*/ 1120939 h 1370539"/>
                <a:gd name="csX10" fmla="*/ 1522296 w 1666960"/>
                <a:gd name="csY10" fmla="*/ 1192620 h 1370539"/>
                <a:gd name="csX11" fmla="*/ 1362827 w 1666960"/>
                <a:gd name="csY11" fmla="*/ 854289 h 1370539"/>
                <a:gd name="csX12" fmla="*/ 679474 w 1666960"/>
                <a:gd name="csY12" fmla="*/ 580762 h 1370539"/>
                <a:gd name="csX13" fmla="*/ 691865 w 1666960"/>
                <a:gd name="csY13" fmla="*/ 736019 h 1370539"/>
                <a:gd name="csX14" fmla="*/ 884046 w 1666960"/>
                <a:gd name="csY14" fmla="*/ 1319316 h 1370539"/>
                <a:gd name="csX15" fmla="*/ 1021336 w 1666960"/>
                <a:gd name="csY15" fmla="*/ 1274399 h 1370539"/>
                <a:gd name="csX16" fmla="*/ 1436242 w 1666960"/>
                <a:gd name="csY16" fmla="*/ 473768 h 1370539"/>
                <a:gd name="csX17" fmla="*/ 1279994 w 1666960"/>
                <a:gd name="csY17" fmla="*/ 148014 h 1370539"/>
                <a:gd name="csX18" fmla="*/ 1189727 w 1666960"/>
                <a:gd name="csY18" fmla="*/ 100743 h 1370539"/>
                <a:gd name="csX19" fmla="*/ 1186877 w 1666960"/>
                <a:gd name="csY19" fmla="*/ 130543 h 1370539"/>
                <a:gd name="csX20" fmla="*/ 985403 w 1666960"/>
                <a:gd name="csY20" fmla="*/ 220995 h 1370539"/>
                <a:gd name="csX21" fmla="*/ 591747 w 1666960"/>
                <a:gd name="csY21" fmla="*/ 209162 h 1370539"/>
                <a:gd name="csX22" fmla="*/ 482770 w 1666960"/>
                <a:gd name="csY22" fmla="*/ 139278 h 1370539"/>
                <a:gd name="csX23" fmla="*/ 279871 w 1666960"/>
                <a:gd name="csY23" fmla="*/ 406857 h 1370539"/>
                <a:gd name="csX24" fmla="*/ 497081 w 1666960"/>
                <a:gd name="csY24" fmla="*/ 1051798 h 1370539"/>
                <a:gd name="csX25" fmla="*/ 829403 w 1666960"/>
                <a:gd name="csY25" fmla="*/ 1321670 h 1370539"/>
                <a:gd name="csX26" fmla="*/ 665163 w 1666960"/>
                <a:gd name="csY26" fmla="*/ 872689 h 1370539"/>
                <a:gd name="csX27" fmla="*/ 642178 w 1666960"/>
                <a:gd name="csY27" fmla="*/ 631688 h 1370539"/>
                <a:gd name="csX28" fmla="*/ 650542 w 1666960"/>
                <a:gd name="csY28" fmla="*/ 579028 h 1370539"/>
                <a:gd name="csX29" fmla="*/ 679474 w 1666960"/>
                <a:gd name="csY29" fmla="*/ 580638 h 1370539"/>
                <a:gd name="csX30" fmla="*/ 1489460 w 1666960"/>
                <a:gd name="csY30" fmla="*/ 447313 h 1370539"/>
                <a:gd name="csX31" fmla="*/ 1478742 w 1666960"/>
                <a:gd name="csY31" fmla="*/ 455677 h 1370539"/>
                <a:gd name="csX32" fmla="*/ 1385316 w 1666960"/>
                <a:gd name="csY32" fmla="*/ 795804 h 1370539"/>
                <a:gd name="csX33" fmla="*/ 1483017 w 1666960"/>
                <a:gd name="csY33" fmla="*/ 1061525 h 1370539"/>
                <a:gd name="csX34" fmla="*/ 1595712 w 1666960"/>
                <a:gd name="csY34" fmla="*/ 1183637 h 1370539"/>
                <a:gd name="csX35" fmla="*/ 1607669 w 1666960"/>
                <a:gd name="csY35" fmla="*/ 1173166 h 1370539"/>
                <a:gd name="csX36" fmla="*/ 1615289 w 1666960"/>
                <a:gd name="csY36" fmla="*/ 951371 h 1370539"/>
                <a:gd name="csX37" fmla="*/ 1489460 w 1666960"/>
                <a:gd name="csY37" fmla="*/ 447375 h 1370539"/>
                <a:gd name="csX38" fmla="*/ 233715 w 1666960"/>
                <a:gd name="csY38" fmla="*/ 1017662 h 1370539"/>
                <a:gd name="csX39" fmla="*/ 196481 w 1666960"/>
                <a:gd name="csY39" fmla="*/ 1010971 h 1370539"/>
                <a:gd name="csX40" fmla="*/ 282163 w 1666960"/>
                <a:gd name="csY40" fmla="*/ 848899 h 1370539"/>
                <a:gd name="csX41" fmla="*/ 317043 w 1666960"/>
                <a:gd name="csY41" fmla="*/ 769040 h 1370539"/>
                <a:gd name="csX42" fmla="*/ 268719 w 1666960"/>
                <a:gd name="csY42" fmla="*/ 614651 h 1370539"/>
                <a:gd name="csX43" fmla="*/ 238052 w 1666960"/>
                <a:gd name="csY43" fmla="*/ 458279 h 1370539"/>
                <a:gd name="csX44" fmla="*/ 56341 w 1666960"/>
                <a:gd name="csY44" fmla="*/ 980613 h 1370539"/>
                <a:gd name="csX45" fmla="*/ 104603 w 1666960"/>
                <a:gd name="csY45" fmla="*/ 1194354 h 1370539"/>
                <a:gd name="csX46" fmla="*/ 326212 w 1666960"/>
                <a:gd name="csY46" fmla="*/ 942450 h 1370539"/>
                <a:gd name="csX47" fmla="*/ 337116 w 1666960"/>
                <a:gd name="csY47" fmla="*/ 826967 h 1370539"/>
                <a:gd name="csX48" fmla="*/ 233777 w 1666960"/>
                <a:gd name="csY48" fmla="*/ 1017724 h 137053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</a:cxnLst>
              <a:rect l="l" t="t" r="r" b="b"/>
              <a:pathLst>
                <a:path w="1666960" h="1370539">
                  <a:moveTo>
                    <a:pt x="1362889" y="854289"/>
                  </a:moveTo>
                  <a:lnTo>
                    <a:pt x="1255212" y="1057312"/>
                  </a:lnTo>
                  <a:cubicBezTo>
                    <a:pt x="1178575" y="1170007"/>
                    <a:pt x="1079077" y="1327184"/>
                    <a:pt x="938442" y="1362126"/>
                  </a:cubicBezTo>
                  <a:cubicBezTo>
                    <a:pt x="687652" y="1424451"/>
                    <a:pt x="467467" y="1126639"/>
                    <a:pt x="383644" y="925846"/>
                  </a:cubicBezTo>
                  <a:lnTo>
                    <a:pt x="264878" y="1117717"/>
                  </a:lnTo>
                  <a:cubicBezTo>
                    <a:pt x="208314" y="1210277"/>
                    <a:pt x="43145" y="1311386"/>
                    <a:pt x="5415" y="1147208"/>
                  </a:cubicBezTo>
                  <a:cubicBezTo>
                    <a:pt x="-24633" y="1016299"/>
                    <a:pt x="77901" y="745932"/>
                    <a:pt x="128084" y="617935"/>
                  </a:cubicBezTo>
                  <a:cubicBezTo>
                    <a:pt x="169469" y="512427"/>
                    <a:pt x="223183" y="369437"/>
                    <a:pt x="278260" y="273099"/>
                  </a:cubicBezTo>
                  <a:cubicBezTo>
                    <a:pt x="475212" y="-71613"/>
                    <a:pt x="1175602" y="-88403"/>
                    <a:pt x="1417780" y="213685"/>
                  </a:cubicBezTo>
                  <a:cubicBezTo>
                    <a:pt x="1546025" y="373650"/>
                    <a:pt x="1683438" y="918783"/>
                    <a:pt x="1665348" y="1120939"/>
                  </a:cubicBezTo>
                  <a:cubicBezTo>
                    <a:pt x="1657108" y="1212941"/>
                    <a:pt x="1601164" y="1264239"/>
                    <a:pt x="1522296" y="1192620"/>
                  </a:cubicBezTo>
                  <a:cubicBezTo>
                    <a:pt x="1443057" y="1120691"/>
                    <a:pt x="1395786" y="954035"/>
                    <a:pt x="1362827" y="854289"/>
                  </a:cubicBezTo>
                  <a:close/>
                  <a:moveTo>
                    <a:pt x="679474" y="580762"/>
                  </a:moveTo>
                  <a:cubicBezTo>
                    <a:pt x="689139" y="592100"/>
                    <a:pt x="689449" y="709874"/>
                    <a:pt x="691865" y="736019"/>
                  </a:cubicBezTo>
                  <a:cubicBezTo>
                    <a:pt x="705990" y="886815"/>
                    <a:pt x="749792" y="1229049"/>
                    <a:pt x="884046" y="1319316"/>
                  </a:cubicBezTo>
                  <a:cubicBezTo>
                    <a:pt x="918988" y="1342858"/>
                    <a:pt x="990607" y="1296703"/>
                    <a:pt x="1021336" y="1274399"/>
                  </a:cubicBezTo>
                  <a:cubicBezTo>
                    <a:pt x="1224235" y="1127196"/>
                    <a:pt x="1387236" y="714087"/>
                    <a:pt x="1436242" y="473768"/>
                  </a:cubicBezTo>
                  <a:cubicBezTo>
                    <a:pt x="1466476" y="325636"/>
                    <a:pt x="1401486" y="226138"/>
                    <a:pt x="1279994" y="148014"/>
                  </a:cubicBezTo>
                  <a:cubicBezTo>
                    <a:pt x="1260912" y="135747"/>
                    <a:pt x="1209367" y="104336"/>
                    <a:pt x="1189727" y="100743"/>
                  </a:cubicBezTo>
                  <a:cubicBezTo>
                    <a:pt x="1175292" y="98141"/>
                    <a:pt x="1189293" y="116541"/>
                    <a:pt x="1186877" y="130543"/>
                  </a:cubicBezTo>
                  <a:cubicBezTo>
                    <a:pt x="1176469" y="191072"/>
                    <a:pt x="1036143" y="213933"/>
                    <a:pt x="985403" y="220995"/>
                  </a:cubicBezTo>
                  <a:cubicBezTo>
                    <a:pt x="864469" y="237909"/>
                    <a:pt x="710389" y="238528"/>
                    <a:pt x="591747" y="209162"/>
                  </a:cubicBezTo>
                  <a:cubicBezTo>
                    <a:pt x="553522" y="199683"/>
                    <a:pt x="491320" y="183018"/>
                    <a:pt x="482770" y="139278"/>
                  </a:cubicBezTo>
                  <a:cubicBezTo>
                    <a:pt x="384573" y="183761"/>
                    <a:pt x="284765" y="293606"/>
                    <a:pt x="279871" y="406857"/>
                  </a:cubicBezTo>
                  <a:cubicBezTo>
                    <a:pt x="272250" y="583302"/>
                    <a:pt x="402044" y="901498"/>
                    <a:pt x="497081" y="1051798"/>
                  </a:cubicBezTo>
                  <a:cubicBezTo>
                    <a:pt x="572665" y="1171308"/>
                    <a:pt x="683005" y="1299429"/>
                    <a:pt x="829403" y="1321670"/>
                  </a:cubicBezTo>
                  <a:cubicBezTo>
                    <a:pt x="721851" y="1199868"/>
                    <a:pt x="686723" y="1030052"/>
                    <a:pt x="665163" y="872689"/>
                  </a:cubicBezTo>
                  <a:cubicBezTo>
                    <a:pt x="654816" y="797044"/>
                    <a:pt x="644470" y="707582"/>
                    <a:pt x="642178" y="631688"/>
                  </a:cubicBezTo>
                  <a:cubicBezTo>
                    <a:pt x="641744" y="616881"/>
                    <a:pt x="640071" y="589870"/>
                    <a:pt x="650542" y="579028"/>
                  </a:cubicBezTo>
                  <a:cubicBezTo>
                    <a:pt x="657976" y="571345"/>
                    <a:pt x="673526" y="573576"/>
                    <a:pt x="679474" y="580638"/>
                  </a:cubicBezTo>
                  <a:close/>
                  <a:moveTo>
                    <a:pt x="1489460" y="447313"/>
                  </a:moveTo>
                  <a:cubicBezTo>
                    <a:pt x="1474963" y="446136"/>
                    <a:pt x="1480353" y="446756"/>
                    <a:pt x="1478742" y="455677"/>
                  </a:cubicBezTo>
                  <a:cubicBezTo>
                    <a:pt x="1456749" y="573885"/>
                    <a:pt x="1417098" y="680198"/>
                    <a:pt x="1385316" y="795804"/>
                  </a:cubicBezTo>
                  <a:cubicBezTo>
                    <a:pt x="1412576" y="885142"/>
                    <a:pt x="1440455" y="978135"/>
                    <a:pt x="1483017" y="1061525"/>
                  </a:cubicBezTo>
                  <a:cubicBezTo>
                    <a:pt x="1497700" y="1090272"/>
                    <a:pt x="1557238" y="1193239"/>
                    <a:pt x="1595712" y="1183637"/>
                  </a:cubicBezTo>
                  <a:cubicBezTo>
                    <a:pt x="1601288" y="1181840"/>
                    <a:pt x="1604323" y="1177503"/>
                    <a:pt x="1607669" y="1173166"/>
                  </a:cubicBezTo>
                  <a:cubicBezTo>
                    <a:pt x="1636044" y="1136242"/>
                    <a:pt x="1620989" y="999881"/>
                    <a:pt x="1615289" y="951371"/>
                  </a:cubicBezTo>
                  <a:cubicBezTo>
                    <a:pt x="1594844" y="779015"/>
                    <a:pt x="1542431" y="611491"/>
                    <a:pt x="1489460" y="447375"/>
                  </a:cubicBezTo>
                  <a:close/>
                  <a:moveTo>
                    <a:pt x="233715" y="1017662"/>
                  </a:moveTo>
                  <a:cubicBezTo>
                    <a:pt x="221696" y="1026769"/>
                    <a:pt x="198030" y="1030424"/>
                    <a:pt x="196481" y="1010971"/>
                  </a:cubicBezTo>
                  <a:cubicBezTo>
                    <a:pt x="194994" y="992694"/>
                    <a:pt x="268223" y="876469"/>
                    <a:pt x="282163" y="848899"/>
                  </a:cubicBezTo>
                  <a:cubicBezTo>
                    <a:pt x="291084" y="831242"/>
                    <a:pt x="317105" y="785768"/>
                    <a:pt x="317043" y="769040"/>
                  </a:cubicBezTo>
                  <a:cubicBezTo>
                    <a:pt x="316981" y="745622"/>
                    <a:pt x="277331" y="648973"/>
                    <a:pt x="268719" y="614651"/>
                  </a:cubicBezTo>
                  <a:cubicBezTo>
                    <a:pt x="255709" y="562672"/>
                    <a:pt x="249513" y="509205"/>
                    <a:pt x="238052" y="458279"/>
                  </a:cubicBezTo>
                  <a:cubicBezTo>
                    <a:pt x="173434" y="630016"/>
                    <a:pt x="88929" y="798035"/>
                    <a:pt x="56341" y="980613"/>
                  </a:cubicBezTo>
                  <a:cubicBezTo>
                    <a:pt x="48101" y="1026583"/>
                    <a:pt x="18363" y="1205568"/>
                    <a:pt x="104603" y="1194354"/>
                  </a:cubicBezTo>
                  <a:cubicBezTo>
                    <a:pt x="186878" y="1183637"/>
                    <a:pt x="290589" y="1012396"/>
                    <a:pt x="326212" y="942450"/>
                  </a:cubicBezTo>
                  <a:cubicBezTo>
                    <a:pt x="347463" y="900817"/>
                    <a:pt x="372802" y="870707"/>
                    <a:pt x="337116" y="826967"/>
                  </a:cubicBezTo>
                  <a:lnTo>
                    <a:pt x="233777" y="1017724"/>
                  </a:ln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0E0B90F1-7DC7-5735-F544-14814CAB6935}"/>
                </a:ext>
              </a:extLst>
            </p:cNvPr>
            <p:cNvSpPr/>
            <p:nvPr/>
          </p:nvSpPr>
          <p:spPr>
            <a:xfrm>
              <a:off x="6550878" y="3680061"/>
              <a:ext cx="1209359" cy="736347"/>
            </a:xfrm>
            <a:custGeom>
              <a:avLst/>
              <a:gdLst>
                <a:gd name="csX0" fmla="*/ 912776 w 1209359"/>
                <a:gd name="csY0" fmla="*/ 401156 h 736347"/>
                <a:gd name="csX1" fmla="*/ 992325 w 1209359"/>
                <a:gd name="csY1" fmla="*/ 497619 h 736347"/>
                <a:gd name="csX2" fmla="*/ 1148015 w 1209359"/>
                <a:gd name="csY2" fmla="*/ 542783 h 736347"/>
                <a:gd name="csX3" fmla="*/ 212695 w 1209359"/>
                <a:gd name="csY3" fmla="*/ 639121 h 736347"/>
                <a:gd name="csX4" fmla="*/ 270499 w 1209359"/>
                <a:gd name="csY4" fmla="*/ 53161 h 736347"/>
                <a:gd name="csX5" fmla="*/ 922378 w 1209359"/>
                <a:gd name="csY5" fmla="*/ 61586 h 736347"/>
                <a:gd name="csX6" fmla="*/ 1201419 w 1209359"/>
                <a:gd name="csY6" fmla="*/ 444834 h 736347"/>
                <a:gd name="csX7" fmla="*/ 1123977 w 1209359"/>
                <a:gd name="csY7" fmla="*/ 503504 h 736347"/>
                <a:gd name="csX8" fmla="*/ 933344 w 1209359"/>
                <a:gd name="csY8" fmla="*/ 396757 h 736347"/>
                <a:gd name="csX9" fmla="*/ 912838 w 1209359"/>
                <a:gd name="csY9" fmla="*/ 401156 h 736347"/>
                <a:gd name="csX10" fmla="*/ 889419 w 1209359"/>
                <a:gd name="csY10" fmla="*/ 91820 h 736347"/>
                <a:gd name="csX11" fmla="*/ 150494 w 1209359"/>
                <a:gd name="csY11" fmla="*/ 164182 h 736347"/>
                <a:gd name="csX12" fmla="*/ 432818 w 1209359"/>
                <a:gd name="csY12" fmla="*/ 674745 h 736347"/>
                <a:gd name="csX13" fmla="*/ 380405 w 1209359"/>
                <a:gd name="csY13" fmla="*/ 278549 h 736347"/>
                <a:gd name="csX14" fmla="*/ 418445 w 1209359"/>
                <a:gd name="csY14" fmla="*/ 202098 h 736347"/>
                <a:gd name="csX15" fmla="*/ 431951 w 1209359"/>
                <a:gd name="csY15" fmla="*/ 216781 h 736347"/>
                <a:gd name="csX16" fmla="*/ 410948 w 1209359"/>
                <a:gd name="csY16" fmla="*/ 336600 h 736347"/>
                <a:gd name="csX17" fmla="*/ 488700 w 1209359"/>
                <a:gd name="csY17" fmla="*/ 684906 h 736347"/>
                <a:gd name="csX18" fmla="*/ 883905 w 1209359"/>
                <a:gd name="csY18" fmla="*/ 658203 h 736347"/>
                <a:gd name="csX19" fmla="*/ 772945 w 1209359"/>
                <a:gd name="csY19" fmla="*/ 540986 h 736347"/>
                <a:gd name="csX20" fmla="*/ 845432 w 1209359"/>
                <a:gd name="csY20" fmla="*/ 133081 h 736347"/>
                <a:gd name="csX21" fmla="*/ 889419 w 1209359"/>
                <a:gd name="csY21" fmla="*/ 91882 h 736347"/>
                <a:gd name="csX22" fmla="*/ 1010477 w 1209359"/>
                <a:gd name="csY22" fmla="*/ 254015 h 736347"/>
                <a:gd name="csX23" fmla="*/ 1010477 w 1209359"/>
                <a:gd name="csY23" fmla="*/ 363984 h 736347"/>
                <a:gd name="csX24" fmla="*/ 1047835 w 1209359"/>
                <a:gd name="csY24" fmla="*/ 357355 h 736347"/>
                <a:gd name="csX25" fmla="*/ 1046162 w 1209359"/>
                <a:gd name="csY25" fmla="*/ 245776 h 736347"/>
                <a:gd name="csX26" fmla="*/ 1010415 w 1209359"/>
                <a:gd name="csY26" fmla="*/ 253954 h 73634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</a:cxnLst>
              <a:rect l="l" t="t" r="r" b="b"/>
              <a:pathLst>
                <a:path w="1209359" h="736347">
                  <a:moveTo>
                    <a:pt x="912776" y="401156"/>
                  </a:moveTo>
                  <a:cubicBezTo>
                    <a:pt x="887436" y="425566"/>
                    <a:pt x="973057" y="486095"/>
                    <a:pt x="992325" y="497619"/>
                  </a:cubicBezTo>
                  <a:cubicBezTo>
                    <a:pt x="1041144" y="526799"/>
                    <a:pt x="1090893" y="540615"/>
                    <a:pt x="1148015" y="542783"/>
                  </a:cubicBezTo>
                  <a:cubicBezTo>
                    <a:pt x="930990" y="780129"/>
                    <a:pt x="481700" y="782979"/>
                    <a:pt x="212695" y="639121"/>
                  </a:cubicBezTo>
                  <a:cubicBezTo>
                    <a:pt x="-105252" y="468996"/>
                    <a:pt x="-50919" y="172360"/>
                    <a:pt x="270499" y="53161"/>
                  </a:cubicBezTo>
                  <a:cubicBezTo>
                    <a:pt x="471353" y="-21308"/>
                    <a:pt x="723320" y="-16661"/>
                    <a:pt x="922378" y="61586"/>
                  </a:cubicBezTo>
                  <a:cubicBezTo>
                    <a:pt x="1076830" y="122301"/>
                    <a:pt x="1248566" y="256927"/>
                    <a:pt x="1201419" y="444834"/>
                  </a:cubicBezTo>
                  <a:cubicBezTo>
                    <a:pt x="1187851" y="498734"/>
                    <a:pt x="1179487" y="508832"/>
                    <a:pt x="1123977" y="503504"/>
                  </a:cubicBezTo>
                  <a:cubicBezTo>
                    <a:pt x="1051614" y="496627"/>
                    <a:pt x="981111" y="449171"/>
                    <a:pt x="933344" y="396757"/>
                  </a:cubicBezTo>
                  <a:lnTo>
                    <a:pt x="912838" y="401156"/>
                  </a:lnTo>
                  <a:close/>
                  <a:moveTo>
                    <a:pt x="889419" y="91820"/>
                  </a:moveTo>
                  <a:cubicBezTo>
                    <a:pt x="669049" y="19148"/>
                    <a:pt x="340940" y="14811"/>
                    <a:pt x="150494" y="164182"/>
                  </a:cubicBezTo>
                  <a:cubicBezTo>
                    <a:pt x="-135300" y="388332"/>
                    <a:pt x="194667" y="638130"/>
                    <a:pt x="432818" y="674745"/>
                  </a:cubicBezTo>
                  <a:cubicBezTo>
                    <a:pt x="371050" y="548235"/>
                    <a:pt x="352092" y="417326"/>
                    <a:pt x="380405" y="278549"/>
                  </a:cubicBezTo>
                  <a:cubicBezTo>
                    <a:pt x="383503" y="263494"/>
                    <a:pt x="396203" y="198381"/>
                    <a:pt x="418445" y="202098"/>
                  </a:cubicBezTo>
                  <a:cubicBezTo>
                    <a:pt x="422719" y="202780"/>
                    <a:pt x="430588" y="212073"/>
                    <a:pt x="431951" y="216781"/>
                  </a:cubicBezTo>
                  <a:cubicBezTo>
                    <a:pt x="436535" y="232703"/>
                    <a:pt x="413055" y="309960"/>
                    <a:pt x="410948" y="336600"/>
                  </a:cubicBezTo>
                  <a:cubicBezTo>
                    <a:pt x="401160" y="460136"/>
                    <a:pt x="424082" y="579150"/>
                    <a:pt x="488700" y="684906"/>
                  </a:cubicBezTo>
                  <a:cubicBezTo>
                    <a:pt x="621592" y="698411"/>
                    <a:pt x="755165" y="695500"/>
                    <a:pt x="883905" y="658203"/>
                  </a:cubicBezTo>
                  <a:cubicBezTo>
                    <a:pt x="838369" y="625616"/>
                    <a:pt x="798470" y="592470"/>
                    <a:pt x="772945" y="540986"/>
                  </a:cubicBezTo>
                  <a:cubicBezTo>
                    <a:pt x="706779" y="407661"/>
                    <a:pt x="746925" y="239023"/>
                    <a:pt x="845432" y="133081"/>
                  </a:cubicBezTo>
                  <a:cubicBezTo>
                    <a:pt x="859123" y="118336"/>
                    <a:pt x="879754" y="110778"/>
                    <a:pt x="889419" y="91882"/>
                  </a:cubicBezTo>
                  <a:close/>
                  <a:moveTo>
                    <a:pt x="1010477" y="254015"/>
                  </a:moveTo>
                  <a:cubicBezTo>
                    <a:pt x="1005830" y="281895"/>
                    <a:pt x="1010477" y="332883"/>
                    <a:pt x="1010477" y="363984"/>
                  </a:cubicBezTo>
                  <a:cubicBezTo>
                    <a:pt x="1010477" y="374082"/>
                    <a:pt x="1041702" y="378233"/>
                    <a:pt x="1047835" y="357355"/>
                  </a:cubicBezTo>
                  <a:cubicBezTo>
                    <a:pt x="1051367" y="345460"/>
                    <a:pt x="1050747" y="255502"/>
                    <a:pt x="1046162" y="245776"/>
                  </a:cubicBezTo>
                  <a:cubicBezTo>
                    <a:pt x="1037675" y="227747"/>
                    <a:pt x="1013203" y="237536"/>
                    <a:pt x="1010415" y="253954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C91C8046-B74B-4173-4F88-0D75A14ACCE0}"/>
                </a:ext>
              </a:extLst>
            </p:cNvPr>
            <p:cNvSpPr/>
            <p:nvPr/>
          </p:nvSpPr>
          <p:spPr>
            <a:xfrm>
              <a:off x="6592651" y="6115064"/>
              <a:ext cx="1108811" cy="217366"/>
            </a:xfrm>
            <a:custGeom>
              <a:avLst/>
              <a:gdLst>
                <a:gd name="csX0" fmla="*/ 1093356 w 1108811"/>
                <a:gd name="csY0" fmla="*/ 89564 h 217366"/>
                <a:gd name="csX1" fmla="*/ 943055 w 1108811"/>
                <a:gd name="csY1" fmla="*/ 196745 h 217366"/>
                <a:gd name="csX2" fmla="*/ 338880 w 1108811"/>
                <a:gd name="csY2" fmla="*/ 203126 h 217366"/>
                <a:gd name="csX3" fmla="*/ 14055 w 1108811"/>
                <a:gd name="csY3" fmla="*/ 126427 h 217366"/>
                <a:gd name="csX4" fmla="*/ 27251 w 1108811"/>
                <a:gd name="csY4" fmla="*/ 56667 h 217366"/>
                <a:gd name="csX5" fmla="*/ 669157 w 1108811"/>
                <a:gd name="csY5" fmla="*/ 4997 h 217366"/>
                <a:gd name="csX6" fmla="*/ 1093356 w 1108811"/>
                <a:gd name="csY6" fmla="*/ 89626 h 217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08811" h="217366">
                  <a:moveTo>
                    <a:pt x="1093356" y="89564"/>
                  </a:moveTo>
                  <a:cubicBezTo>
                    <a:pt x="1161877" y="160935"/>
                    <a:pt x="982706" y="190549"/>
                    <a:pt x="943055" y="196745"/>
                  </a:cubicBezTo>
                  <a:cubicBezTo>
                    <a:pt x="760167" y="225429"/>
                    <a:pt x="523627" y="220907"/>
                    <a:pt x="338880" y="203126"/>
                  </a:cubicBezTo>
                  <a:cubicBezTo>
                    <a:pt x="272961" y="196807"/>
                    <a:pt x="55131" y="171591"/>
                    <a:pt x="14055" y="126427"/>
                  </a:cubicBezTo>
                  <a:cubicBezTo>
                    <a:pt x="-10355" y="99539"/>
                    <a:pt x="-1062" y="74076"/>
                    <a:pt x="27251" y="56667"/>
                  </a:cubicBezTo>
                  <a:cubicBezTo>
                    <a:pt x="134370" y="-9376"/>
                    <a:pt x="534717" y="-3305"/>
                    <a:pt x="669157" y="4997"/>
                  </a:cubicBezTo>
                  <a:cubicBezTo>
                    <a:pt x="750750" y="10015"/>
                    <a:pt x="1041810" y="35974"/>
                    <a:pt x="1093356" y="89626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A32E5B9B-80DC-4AA7-8D1D-AFAE67A51A3E}"/>
                </a:ext>
              </a:extLst>
            </p:cNvPr>
            <p:cNvSpPr/>
            <p:nvPr/>
          </p:nvSpPr>
          <p:spPr>
            <a:xfrm>
              <a:off x="9967896" y="3579631"/>
              <a:ext cx="558823" cy="813958"/>
            </a:xfrm>
            <a:custGeom>
              <a:avLst/>
              <a:gdLst>
                <a:gd name="csX0" fmla="*/ 4275 w 558823"/>
                <a:gd name="csY0" fmla="*/ 416276 h 813958"/>
                <a:gd name="csX1" fmla="*/ 0 w 558823"/>
                <a:gd name="csY1" fmla="*/ 400664 h 813958"/>
                <a:gd name="csX2" fmla="*/ 72672 w 558823"/>
                <a:gd name="csY2" fmla="*/ 363677 h 813958"/>
                <a:gd name="csX3" fmla="*/ 271730 w 558823"/>
                <a:gd name="csY3" fmla="*/ 84265 h 813958"/>
                <a:gd name="csX4" fmla="*/ 297317 w 558823"/>
                <a:gd name="csY4" fmla="*/ 69 h 813958"/>
                <a:gd name="csX5" fmla="*/ 316523 w 558823"/>
                <a:gd name="csY5" fmla="*/ 106878 h 813958"/>
                <a:gd name="csX6" fmla="*/ 496313 w 558823"/>
                <a:gd name="csY6" fmla="*/ 367147 h 813958"/>
                <a:gd name="csX7" fmla="*/ 558763 w 558823"/>
                <a:gd name="csY7" fmla="*/ 409771 h 813958"/>
                <a:gd name="csX8" fmla="*/ 474320 w 558823"/>
                <a:gd name="csY8" fmla="*/ 468318 h 813958"/>
                <a:gd name="csX9" fmla="*/ 327551 w 558823"/>
                <a:gd name="csY9" fmla="*/ 701079 h 813958"/>
                <a:gd name="csX10" fmla="*/ 302707 w 558823"/>
                <a:gd name="csY10" fmla="*/ 813959 h 813958"/>
                <a:gd name="csX11" fmla="*/ 269872 w 558823"/>
                <a:gd name="csY11" fmla="*/ 725551 h 813958"/>
                <a:gd name="csX12" fmla="*/ 4213 w 558823"/>
                <a:gd name="csY12" fmla="*/ 416338 h 813958"/>
                <a:gd name="csX13" fmla="*/ 487020 w 558823"/>
                <a:gd name="csY13" fmla="*/ 406797 h 813958"/>
                <a:gd name="csX14" fmla="*/ 291741 w 558823"/>
                <a:gd name="csY14" fmla="*/ 186675 h 813958"/>
                <a:gd name="csX15" fmla="*/ 74407 w 558823"/>
                <a:gd name="csY15" fmla="*/ 403947 h 813958"/>
                <a:gd name="csX16" fmla="*/ 291741 w 558823"/>
                <a:gd name="csY16" fmla="*/ 648728 h 813958"/>
                <a:gd name="csX17" fmla="*/ 483675 w 558823"/>
                <a:gd name="csY17" fmla="*/ 418073 h 813958"/>
                <a:gd name="csX18" fmla="*/ 487020 w 558823"/>
                <a:gd name="csY18" fmla="*/ 406797 h 81395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</a:cxnLst>
              <a:rect l="l" t="t" r="r" b="b"/>
              <a:pathLst>
                <a:path w="558823" h="813958">
                  <a:moveTo>
                    <a:pt x="4275" y="416276"/>
                  </a:moveTo>
                  <a:lnTo>
                    <a:pt x="0" y="400664"/>
                  </a:lnTo>
                  <a:cubicBezTo>
                    <a:pt x="5328" y="380467"/>
                    <a:pt x="53590" y="372785"/>
                    <a:pt x="72672" y="363677"/>
                  </a:cubicBezTo>
                  <a:cubicBezTo>
                    <a:pt x="196518" y="304759"/>
                    <a:pt x="253020" y="220626"/>
                    <a:pt x="271730" y="84265"/>
                  </a:cubicBezTo>
                  <a:cubicBezTo>
                    <a:pt x="274766" y="62147"/>
                    <a:pt x="262995" y="-2409"/>
                    <a:pt x="297317" y="69"/>
                  </a:cubicBezTo>
                  <a:cubicBezTo>
                    <a:pt x="328418" y="2300"/>
                    <a:pt x="314168" y="81043"/>
                    <a:pt x="316523" y="106878"/>
                  </a:cubicBezTo>
                  <a:cubicBezTo>
                    <a:pt x="325878" y="211828"/>
                    <a:pt x="410631" y="312256"/>
                    <a:pt x="496313" y="367147"/>
                  </a:cubicBezTo>
                  <a:cubicBezTo>
                    <a:pt x="516944" y="380343"/>
                    <a:pt x="549965" y="385423"/>
                    <a:pt x="558763" y="409771"/>
                  </a:cubicBezTo>
                  <a:cubicBezTo>
                    <a:pt x="561117" y="435110"/>
                    <a:pt x="493773" y="456422"/>
                    <a:pt x="474320" y="468318"/>
                  </a:cubicBezTo>
                  <a:cubicBezTo>
                    <a:pt x="389381" y="520297"/>
                    <a:pt x="336348" y="600837"/>
                    <a:pt x="327551" y="701079"/>
                  </a:cubicBezTo>
                  <a:cubicBezTo>
                    <a:pt x="325444" y="724931"/>
                    <a:pt x="338269" y="813959"/>
                    <a:pt x="302707" y="813959"/>
                  </a:cubicBezTo>
                  <a:cubicBezTo>
                    <a:pt x="274580" y="813959"/>
                    <a:pt x="275324" y="746305"/>
                    <a:pt x="269872" y="725551"/>
                  </a:cubicBezTo>
                  <a:cubicBezTo>
                    <a:pt x="231584" y="580083"/>
                    <a:pt x="146087" y="472035"/>
                    <a:pt x="4213" y="416338"/>
                  </a:cubicBezTo>
                  <a:close/>
                  <a:moveTo>
                    <a:pt x="487020" y="406797"/>
                  </a:moveTo>
                  <a:cubicBezTo>
                    <a:pt x="397063" y="361447"/>
                    <a:pt x="331764" y="277499"/>
                    <a:pt x="291741" y="186675"/>
                  </a:cubicBezTo>
                  <a:cubicBezTo>
                    <a:pt x="255684" y="288032"/>
                    <a:pt x="177312" y="369749"/>
                    <a:pt x="74407" y="403947"/>
                  </a:cubicBezTo>
                  <a:cubicBezTo>
                    <a:pt x="174834" y="455927"/>
                    <a:pt x="248188" y="545574"/>
                    <a:pt x="291741" y="648728"/>
                  </a:cubicBezTo>
                  <a:cubicBezTo>
                    <a:pt x="318443" y="547185"/>
                    <a:pt x="386221" y="459768"/>
                    <a:pt x="483675" y="418073"/>
                  </a:cubicBezTo>
                  <a:lnTo>
                    <a:pt x="487020" y="406797"/>
                  </a:ln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59138656-146D-2A77-8B7D-62083DAE400E}"/>
                </a:ext>
              </a:extLst>
            </p:cNvPr>
            <p:cNvSpPr/>
            <p:nvPr/>
          </p:nvSpPr>
          <p:spPr>
            <a:xfrm>
              <a:off x="7677305" y="4041819"/>
              <a:ext cx="596340" cy="729537"/>
            </a:xfrm>
            <a:custGeom>
              <a:avLst/>
              <a:gdLst>
                <a:gd name="csX0" fmla="*/ 276095 w 596340"/>
                <a:gd name="csY0" fmla="*/ 723990 h 729537"/>
                <a:gd name="csX1" fmla="*/ 242640 w 596340"/>
                <a:gd name="csY1" fmla="*/ 622758 h 729537"/>
                <a:gd name="csX2" fmla="*/ 93269 w 596340"/>
                <a:gd name="csY2" fmla="*/ 458580 h 729537"/>
                <a:gd name="csX3" fmla="*/ 10932 w 596340"/>
                <a:gd name="csY3" fmla="*/ 382005 h 729537"/>
                <a:gd name="csX4" fmla="*/ 260978 w 596340"/>
                <a:gd name="csY4" fmla="*/ 120559 h 729537"/>
                <a:gd name="csX5" fmla="*/ 309674 w 596340"/>
                <a:gd name="csY5" fmla="*/ 306 h 729537"/>
                <a:gd name="csX6" fmla="*/ 337615 w 596340"/>
                <a:gd name="csY6" fmla="*/ 115293 h 729537"/>
                <a:gd name="csX7" fmla="*/ 515051 w 596340"/>
                <a:gd name="csY7" fmla="*/ 328414 h 729537"/>
                <a:gd name="csX8" fmla="*/ 585121 w 596340"/>
                <a:gd name="csY8" fmla="*/ 400591 h 729537"/>
                <a:gd name="csX9" fmla="*/ 520937 w 596340"/>
                <a:gd name="csY9" fmla="*/ 418929 h 729537"/>
                <a:gd name="csX10" fmla="*/ 354590 w 596340"/>
                <a:gd name="csY10" fmla="*/ 588063 h 729537"/>
                <a:gd name="csX11" fmla="*/ 315745 w 596340"/>
                <a:gd name="csY11" fmla="*/ 714202 h 729537"/>
                <a:gd name="csX12" fmla="*/ 276219 w 596340"/>
                <a:gd name="csY12" fmla="*/ 723990 h 729537"/>
                <a:gd name="csX13" fmla="*/ 511148 w 596340"/>
                <a:gd name="csY13" fmla="*/ 378907 h 729537"/>
                <a:gd name="csX14" fmla="*/ 325100 w 596340"/>
                <a:gd name="csY14" fmla="*/ 199240 h 729537"/>
                <a:gd name="csX15" fmla="*/ 296663 w 596340"/>
                <a:gd name="csY15" fmla="*/ 137038 h 729537"/>
                <a:gd name="csX16" fmla="*/ 155408 w 596340"/>
                <a:gd name="csY16" fmla="*/ 345080 h 729537"/>
                <a:gd name="csX17" fmla="*/ 72638 w 596340"/>
                <a:gd name="csY17" fmla="*/ 394210 h 729537"/>
                <a:gd name="csX18" fmla="*/ 65575 w 596340"/>
                <a:gd name="csY18" fmla="*/ 406476 h 729537"/>
                <a:gd name="csX19" fmla="*/ 257075 w 596340"/>
                <a:gd name="csY19" fmla="*/ 558821 h 729537"/>
                <a:gd name="csX20" fmla="*/ 296602 w 596340"/>
                <a:gd name="csY20" fmla="*/ 637441 h 729537"/>
                <a:gd name="csX21" fmla="*/ 511210 w 596340"/>
                <a:gd name="csY21" fmla="*/ 378907 h 7295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</a:cxnLst>
              <a:rect l="l" t="t" r="r" b="b"/>
              <a:pathLst>
                <a:path w="596340" h="729537">
                  <a:moveTo>
                    <a:pt x="276095" y="723990"/>
                  </a:moveTo>
                  <a:cubicBezTo>
                    <a:pt x="265996" y="714140"/>
                    <a:pt x="251375" y="644256"/>
                    <a:pt x="242640" y="622758"/>
                  </a:cubicBezTo>
                  <a:cubicBezTo>
                    <a:pt x="213583" y="551263"/>
                    <a:pt x="162037" y="493522"/>
                    <a:pt x="93269" y="458580"/>
                  </a:cubicBezTo>
                  <a:cubicBezTo>
                    <a:pt x="68549" y="446003"/>
                    <a:pt x="-33118" y="422275"/>
                    <a:pt x="10932" y="382005"/>
                  </a:cubicBezTo>
                  <a:cubicBezTo>
                    <a:pt x="131432" y="326927"/>
                    <a:pt x="222009" y="251096"/>
                    <a:pt x="260978" y="120559"/>
                  </a:cubicBezTo>
                  <a:cubicBezTo>
                    <a:pt x="268660" y="94786"/>
                    <a:pt x="275723" y="-6261"/>
                    <a:pt x="309674" y="306"/>
                  </a:cubicBezTo>
                  <a:cubicBezTo>
                    <a:pt x="339969" y="24034"/>
                    <a:pt x="329871" y="78120"/>
                    <a:pt x="337615" y="115293"/>
                  </a:cubicBezTo>
                  <a:cubicBezTo>
                    <a:pt x="356201" y="204630"/>
                    <a:pt x="439591" y="282506"/>
                    <a:pt x="515051" y="328414"/>
                  </a:cubicBezTo>
                  <a:cubicBezTo>
                    <a:pt x="533700" y="339752"/>
                    <a:pt x="628427" y="370791"/>
                    <a:pt x="585121" y="400591"/>
                  </a:cubicBezTo>
                  <a:cubicBezTo>
                    <a:pt x="576138" y="406786"/>
                    <a:pt x="537665" y="412362"/>
                    <a:pt x="520937" y="418929"/>
                  </a:cubicBezTo>
                  <a:cubicBezTo>
                    <a:pt x="436865" y="451641"/>
                    <a:pt x="387798" y="505293"/>
                    <a:pt x="354590" y="588063"/>
                  </a:cubicBezTo>
                  <a:cubicBezTo>
                    <a:pt x="341704" y="620156"/>
                    <a:pt x="329623" y="692332"/>
                    <a:pt x="315745" y="714202"/>
                  </a:cubicBezTo>
                  <a:cubicBezTo>
                    <a:pt x="307939" y="726531"/>
                    <a:pt x="288486" y="736010"/>
                    <a:pt x="276219" y="723990"/>
                  </a:cubicBezTo>
                  <a:close/>
                  <a:moveTo>
                    <a:pt x="511148" y="378907"/>
                  </a:moveTo>
                  <a:cubicBezTo>
                    <a:pt x="441078" y="325564"/>
                    <a:pt x="367849" y="279718"/>
                    <a:pt x="325100" y="199240"/>
                  </a:cubicBezTo>
                  <a:lnTo>
                    <a:pt x="296663" y="137038"/>
                  </a:lnTo>
                  <a:cubicBezTo>
                    <a:pt x="275413" y="219871"/>
                    <a:pt x="223000" y="293906"/>
                    <a:pt x="155408" y="345080"/>
                  </a:cubicBezTo>
                  <a:cubicBezTo>
                    <a:pt x="128706" y="365277"/>
                    <a:pt x="98844" y="377234"/>
                    <a:pt x="72638" y="394210"/>
                  </a:cubicBezTo>
                  <a:cubicBezTo>
                    <a:pt x="67310" y="397679"/>
                    <a:pt x="62787" y="393590"/>
                    <a:pt x="65575" y="406476"/>
                  </a:cubicBezTo>
                  <a:cubicBezTo>
                    <a:pt x="148470" y="425434"/>
                    <a:pt x="214265" y="488008"/>
                    <a:pt x="257075" y="558821"/>
                  </a:cubicBezTo>
                  <a:lnTo>
                    <a:pt x="296602" y="637441"/>
                  </a:lnTo>
                  <a:cubicBezTo>
                    <a:pt x="321569" y="520781"/>
                    <a:pt x="393869" y="416327"/>
                    <a:pt x="511210" y="378907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65014B3D-62CB-6C04-6693-6D335D089515}"/>
                </a:ext>
              </a:extLst>
            </p:cNvPr>
            <p:cNvSpPr/>
            <p:nvPr/>
          </p:nvSpPr>
          <p:spPr>
            <a:xfrm>
              <a:off x="11829789" y="5861725"/>
              <a:ext cx="38064" cy="38842"/>
            </a:xfrm>
            <a:custGeom>
              <a:avLst/>
              <a:gdLst>
                <a:gd name="csX0" fmla="*/ 15251 w 38064"/>
                <a:gd name="csY0" fmla="*/ 607 h 38842"/>
                <a:gd name="csX1" fmla="*/ 19464 w 38064"/>
                <a:gd name="csY1" fmla="*/ 38709 h 38842"/>
                <a:gd name="csX2" fmla="*/ 15251 w 38064"/>
                <a:gd name="csY2" fmla="*/ 607 h 3884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064" h="38842">
                  <a:moveTo>
                    <a:pt x="15251" y="607"/>
                  </a:moveTo>
                  <a:cubicBezTo>
                    <a:pt x="39908" y="-5464"/>
                    <a:pt x="49201" y="35921"/>
                    <a:pt x="19464" y="38709"/>
                  </a:cubicBezTo>
                  <a:cubicBezTo>
                    <a:pt x="-8416" y="41311"/>
                    <a:pt x="-3150" y="5130"/>
                    <a:pt x="15251" y="607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32DBCE43-A859-47F6-D3E8-B8620F1EA047}"/>
                </a:ext>
              </a:extLst>
            </p:cNvPr>
            <p:cNvSpPr/>
            <p:nvPr/>
          </p:nvSpPr>
          <p:spPr>
            <a:xfrm>
              <a:off x="9212893" y="5511793"/>
              <a:ext cx="259916" cy="327777"/>
            </a:xfrm>
            <a:custGeom>
              <a:avLst/>
              <a:gdLst>
                <a:gd name="csX0" fmla="*/ 256149 w 259916"/>
                <a:gd name="csY0" fmla="*/ 246767 h 327777"/>
                <a:gd name="csX1" fmla="*/ 185893 w 259916"/>
                <a:gd name="csY1" fmla="*/ 319811 h 327777"/>
                <a:gd name="csX2" fmla="*/ 70225 w 259916"/>
                <a:gd name="csY2" fmla="*/ 50187 h 327777"/>
                <a:gd name="csX3" fmla="*/ 202621 w 259916"/>
                <a:gd name="csY3" fmla="*/ 5890 h 327777"/>
                <a:gd name="csX4" fmla="*/ 172511 w 259916"/>
                <a:gd name="csY4" fmla="*/ 69950 h 327777"/>
                <a:gd name="csX5" fmla="*/ 179946 w 259916"/>
                <a:gd name="csY5" fmla="*/ 232022 h 327777"/>
                <a:gd name="csX6" fmla="*/ 256087 w 259916"/>
                <a:gd name="csY6" fmla="*/ 246767 h 327777"/>
                <a:gd name="csX7" fmla="*/ 119788 w 259916"/>
                <a:gd name="csY7" fmla="*/ 69455 h 327777"/>
                <a:gd name="csX8" fmla="*/ 81191 w 259916"/>
                <a:gd name="csY8" fmla="*/ 99564 h 327777"/>
                <a:gd name="csX9" fmla="*/ 155102 w 259916"/>
                <a:gd name="csY9" fmla="*/ 283382 h 327777"/>
                <a:gd name="csX10" fmla="*/ 174803 w 259916"/>
                <a:gd name="csY10" fmla="*/ 272974 h 327777"/>
                <a:gd name="csX11" fmla="*/ 119788 w 259916"/>
                <a:gd name="csY11" fmla="*/ 69455 h 32777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259916" h="327777">
                  <a:moveTo>
                    <a:pt x="256149" y="246767"/>
                  </a:moveTo>
                  <a:cubicBezTo>
                    <a:pt x="275293" y="286479"/>
                    <a:pt x="216808" y="311199"/>
                    <a:pt x="185893" y="319811"/>
                  </a:cubicBezTo>
                  <a:cubicBezTo>
                    <a:pt x="3562" y="370551"/>
                    <a:pt x="-63224" y="166846"/>
                    <a:pt x="70225" y="50187"/>
                  </a:cubicBezTo>
                  <a:cubicBezTo>
                    <a:pt x="95316" y="28255"/>
                    <a:pt x="171334" y="-15918"/>
                    <a:pt x="202621" y="5890"/>
                  </a:cubicBezTo>
                  <a:cubicBezTo>
                    <a:pt x="228022" y="23609"/>
                    <a:pt x="182300" y="56754"/>
                    <a:pt x="172511" y="69950"/>
                  </a:cubicBezTo>
                  <a:cubicBezTo>
                    <a:pt x="138622" y="115672"/>
                    <a:pt x="117744" y="202284"/>
                    <a:pt x="179946" y="232022"/>
                  </a:cubicBezTo>
                  <a:cubicBezTo>
                    <a:pt x="207887" y="245404"/>
                    <a:pt x="229880" y="234252"/>
                    <a:pt x="256087" y="246767"/>
                  </a:cubicBezTo>
                  <a:close/>
                  <a:moveTo>
                    <a:pt x="119788" y="69455"/>
                  </a:moveTo>
                  <a:cubicBezTo>
                    <a:pt x="114274" y="63445"/>
                    <a:pt x="85280" y="94794"/>
                    <a:pt x="81191" y="99564"/>
                  </a:cubicBezTo>
                  <a:cubicBezTo>
                    <a:pt x="11369" y="180476"/>
                    <a:pt x="30946" y="297198"/>
                    <a:pt x="155102" y="283382"/>
                  </a:cubicBezTo>
                  <a:cubicBezTo>
                    <a:pt x="160430" y="282762"/>
                    <a:pt x="175795" y="281028"/>
                    <a:pt x="174803" y="272974"/>
                  </a:cubicBezTo>
                  <a:cubicBezTo>
                    <a:pt x="84846" y="243917"/>
                    <a:pt x="85218" y="143304"/>
                    <a:pt x="119788" y="69455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95229DB5-7C9B-40D7-265F-44604593E70F}"/>
                </a:ext>
              </a:extLst>
            </p:cNvPr>
            <p:cNvSpPr/>
            <p:nvPr/>
          </p:nvSpPr>
          <p:spPr>
            <a:xfrm>
              <a:off x="9983049" y="5568011"/>
              <a:ext cx="136368" cy="324435"/>
            </a:xfrm>
            <a:custGeom>
              <a:avLst/>
              <a:gdLst>
                <a:gd name="csX0" fmla="*/ 5663 w 136368"/>
                <a:gd name="csY0" fmla="*/ 319909 h 324435"/>
                <a:gd name="csX1" fmla="*/ 1017 w 136368"/>
                <a:gd name="csY1" fmla="*/ 293640 h 324435"/>
                <a:gd name="csX2" fmla="*/ 95063 w 136368"/>
                <a:gd name="csY2" fmla="*/ 18688 h 324435"/>
                <a:gd name="csX3" fmla="*/ 135085 w 136368"/>
                <a:gd name="csY3" fmla="*/ 36655 h 324435"/>
                <a:gd name="csX4" fmla="*/ 41659 w 136368"/>
                <a:gd name="csY4" fmla="*/ 306217 h 324435"/>
                <a:gd name="csX5" fmla="*/ 5725 w 136368"/>
                <a:gd name="csY5" fmla="*/ 319909 h 32443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36368" h="324435">
                  <a:moveTo>
                    <a:pt x="5663" y="319909"/>
                  </a:moveTo>
                  <a:cubicBezTo>
                    <a:pt x="-966" y="311421"/>
                    <a:pt x="-656" y="303738"/>
                    <a:pt x="1017" y="293640"/>
                  </a:cubicBezTo>
                  <a:cubicBezTo>
                    <a:pt x="14337" y="212728"/>
                    <a:pt x="79203" y="103999"/>
                    <a:pt x="95063" y="18688"/>
                  </a:cubicBezTo>
                  <a:cubicBezTo>
                    <a:pt x="111295" y="-12351"/>
                    <a:pt x="143139" y="-3615"/>
                    <a:pt x="135085" y="36655"/>
                  </a:cubicBezTo>
                  <a:cubicBezTo>
                    <a:pt x="118605" y="119549"/>
                    <a:pt x="61112" y="220906"/>
                    <a:pt x="41659" y="306217"/>
                  </a:cubicBezTo>
                  <a:cubicBezTo>
                    <a:pt x="36393" y="319103"/>
                    <a:pt x="16443" y="331308"/>
                    <a:pt x="5725" y="319909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0F1A3E70-4247-5C68-286F-43EB6DEAC7A6}"/>
                </a:ext>
              </a:extLst>
            </p:cNvPr>
            <p:cNvSpPr/>
            <p:nvPr/>
          </p:nvSpPr>
          <p:spPr>
            <a:xfrm>
              <a:off x="10112897" y="5492415"/>
              <a:ext cx="35190" cy="35392"/>
            </a:xfrm>
            <a:custGeom>
              <a:avLst/>
              <a:gdLst>
                <a:gd name="csX0" fmla="*/ 9822 w 35190"/>
                <a:gd name="csY0" fmla="*/ 1292 h 35392"/>
                <a:gd name="csX1" fmla="*/ 28780 w 35190"/>
                <a:gd name="csY1" fmla="*/ 31339 h 35392"/>
                <a:gd name="csX2" fmla="*/ 9822 w 35190"/>
                <a:gd name="csY2" fmla="*/ 1292 h 353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190" h="35392">
                  <a:moveTo>
                    <a:pt x="9822" y="1292"/>
                  </a:moveTo>
                  <a:cubicBezTo>
                    <a:pt x="33612" y="-6329"/>
                    <a:pt x="42348" y="21860"/>
                    <a:pt x="28780" y="31339"/>
                  </a:cubicBezTo>
                  <a:cubicBezTo>
                    <a:pt x="4866" y="48067"/>
                    <a:pt x="-11366" y="8044"/>
                    <a:pt x="9822" y="1292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45DE96CE-DC7D-E5E7-D66B-8DD98755CE5F}"/>
                </a:ext>
              </a:extLst>
            </p:cNvPr>
            <p:cNvSpPr/>
            <p:nvPr/>
          </p:nvSpPr>
          <p:spPr>
            <a:xfrm>
              <a:off x="8926568" y="3601454"/>
              <a:ext cx="444772" cy="141428"/>
            </a:xfrm>
            <a:custGeom>
              <a:avLst/>
              <a:gdLst>
                <a:gd name="csX0" fmla="*/ 13882 w 444772"/>
                <a:gd name="csY0" fmla="*/ 426 h 141428"/>
                <a:gd name="csX1" fmla="*/ 62330 w 444772"/>
                <a:gd name="csY1" fmla="*/ 43794 h 141428"/>
                <a:gd name="csX2" fmla="*/ 351779 w 444772"/>
                <a:gd name="csY2" fmla="*/ 63805 h 141428"/>
                <a:gd name="csX3" fmla="*/ 444772 w 444772"/>
                <a:gd name="csY3" fmla="*/ 30102 h 141428"/>
                <a:gd name="csX4" fmla="*/ 336539 w 444772"/>
                <a:gd name="csY4" fmla="*/ 120059 h 141428"/>
                <a:gd name="csX5" fmla="*/ 35318 w 444772"/>
                <a:gd name="csY5" fmla="*/ 70806 h 141428"/>
                <a:gd name="csX6" fmla="*/ 13820 w 444772"/>
                <a:gd name="csY6" fmla="*/ 426 h 14142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444772" h="141428">
                  <a:moveTo>
                    <a:pt x="13882" y="426"/>
                  </a:moveTo>
                  <a:cubicBezTo>
                    <a:pt x="32778" y="-4407"/>
                    <a:pt x="50869" y="33262"/>
                    <a:pt x="62330" y="43794"/>
                  </a:cubicBezTo>
                  <a:cubicBezTo>
                    <a:pt x="136303" y="111695"/>
                    <a:pt x="268265" y="116094"/>
                    <a:pt x="351779" y="63805"/>
                  </a:cubicBezTo>
                  <a:cubicBezTo>
                    <a:pt x="365471" y="55193"/>
                    <a:pt x="444958" y="-23117"/>
                    <a:pt x="444772" y="30102"/>
                  </a:cubicBezTo>
                  <a:cubicBezTo>
                    <a:pt x="444710" y="51848"/>
                    <a:pt x="358161" y="110642"/>
                    <a:pt x="336539" y="120059"/>
                  </a:cubicBezTo>
                  <a:cubicBezTo>
                    <a:pt x="243112" y="160577"/>
                    <a:pt x="108858" y="143106"/>
                    <a:pt x="35318" y="70806"/>
                  </a:cubicBezTo>
                  <a:cubicBezTo>
                    <a:pt x="22308" y="58043"/>
                    <a:pt x="-22299" y="9719"/>
                    <a:pt x="13820" y="426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7347527B-0E04-0F33-D780-6C7545DD2D65}"/>
                </a:ext>
              </a:extLst>
            </p:cNvPr>
            <p:cNvSpPr/>
            <p:nvPr/>
          </p:nvSpPr>
          <p:spPr>
            <a:xfrm>
              <a:off x="9166456" y="4590486"/>
              <a:ext cx="247780" cy="278848"/>
            </a:xfrm>
            <a:custGeom>
              <a:avLst/>
              <a:gdLst>
                <a:gd name="csX0" fmla="*/ 241933 w 247780"/>
                <a:gd name="csY0" fmla="*/ 18580 h 278848"/>
                <a:gd name="csX1" fmla="*/ 229171 w 247780"/>
                <a:gd name="csY1" fmla="*/ 50424 h 278848"/>
                <a:gd name="csX2" fmla="*/ 144232 w 247780"/>
                <a:gd name="csY2" fmla="*/ 39272 h 278848"/>
                <a:gd name="csX3" fmla="*/ 138222 w 247780"/>
                <a:gd name="csY3" fmla="*/ 256235 h 278848"/>
                <a:gd name="csX4" fmla="*/ 129487 w 247780"/>
                <a:gd name="csY4" fmla="*/ 276122 h 278848"/>
                <a:gd name="csX5" fmla="*/ 105696 w 247780"/>
                <a:gd name="csY5" fmla="*/ 278848 h 278848"/>
                <a:gd name="csX6" fmla="*/ 100430 w 247780"/>
                <a:gd name="csY6" fmla="*/ 168756 h 278848"/>
                <a:gd name="csX7" fmla="*/ 100183 w 247780"/>
                <a:gd name="csY7" fmla="*/ 39272 h 278848"/>
                <a:gd name="csX8" fmla="*/ 3782 w 247780"/>
                <a:gd name="csY8" fmla="*/ 39396 h 278848"/>
                <a:gd name="csX9" fmla="*/ 69763 w 247780"/>
                <a:gd name="csY9" fmla="*/ 613 h 278848"/>
                <a:gd name="csX10" fmla="*/ 241933 w 247780"/>
                <a:gd name="csY10" fmla="*/ 18642 h 2788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47780" h="278848">
                  <a:moveTo>
                    <a:pt x="241933" y="18580"/>
                  </a:moveTo>
                  <a:cubicBezTo>
                    <a:pt x="254262" y="30103"/>
                    <a:pt x="245712" y="48256"/>
                    <a:pt x="229171" y="50424"/>
                  </a:cubicBezTo>
                  <a:cubicBezTo>
                    <a:pt x="215045" y="52283"/>
                    <a:pt x="149498" y="34130"/>
                    <a:pt x="144232" y="39272"/>
                  </a:cubicBezTo>
                  <a:lnTo>
                    <a:pt x="138222" y="256235"/>
                  </a:lnTo>
                  <a:lnTo>
                    <a:pt x="129487" y="276122"/>
                  </a:lnTo>
                  <a:lnTo>
                    <a:pt x="105696" y="278848"/>
                  </a:lnTo>
                  <a:cubicBezTo>
                    <a:pt x="82711" y="265033"/>
                    <a:pt x="99997" y="192113"/>
                    <a:pt x="100430" y="168756"/>
                  </a:cubicBezTo>
                  <a:cubicBezTo>
                    <a:pt x="101298" y="125636"/>
                    <a:pt x="99377" y="82330"/>
                    <a:pt x="100183" y="39272"/>
                  </a:cubicBezTo>
                  <a:cubicBezTo>
                    <a:pt x="94731" y="33820"/>
                    <a:pt x="16173" y="61514"/>
                    <a:pt x="3782" y="39396"/>
                  </a:cubicBezTo>
                  <a:cubicBezTo>
                    <a:pt x="-16353" y="6746"/>
                    <a:pt x="49504" y="2162"/>
                    <a:pt x="69763" y="613"/>
                  </a:cubicBezTo>
                  <a:cubicBezTo>
                    <a:pt x="98448" y="-1555"/>
                    <a:pt x="223595" y="1480"/>
                    <a:pt x="241933" y="18642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8B421B1B-7BFA-BEC1-8AB3-6F3C92BDA3FC}"/>
                </a:ext>
              </a:extLst>
            </p:cNvPr>
            <p:cNvSpPr/>
            <p:nvPr/>
          </p:nvSpPr>
          <p:spPr>
            <a:xfrm>
              <a:off x="8914256" y="3403163"/>
              <a:ext cx="55255" cy="76108"/>
            </a:xfrm>
            <a:custGeom>
              <a:avLst/>
              <a:gdLst>
                <a:gd name="csX0" fmla="*/ 20680 w 55255"/>
                <a:gd name="csY0" fmla="*/ 836 h 76108"/>
                <a:gd name="csX1" fmla="*/ 29726 w 55255"/>
                <a:gd name="csY1" fmla="*/ 75986 h 76108"/>
                <a:gd name="csX2" fmla="*/ 20680 w 55255"/>
                <a:gd name="csY2" fmla="*/ 836 h 7610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5255" h="76108">
                  <a:moveTo>
                    <a:pt x="20680" y="836"/>
                  </a:moveTo>
                  <a:cubicBezTo>
                    <a:pt x="59650" y="-9077"/>
                    <a:pt x="69748" y="72393"/>
                    <a:pt x="29726" y="75986"/>
                  </a:cubicBezTo>
                  <a:cubicBezTo>
                    <a:pt x="-9429" y="79455"/>
                    <a:pt x="-7199" y="7960"/>
                    <a:pt x="20680" y="836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92A41B31-985F-35CB-0B12-C3F21AEA0FD5}"/>
                </a:ext>
              </a:extLst>
            </p:cNvPr>
            <p:cNvSpPr/>
            <p:nvPr/>
          </p:nvSpPr>
          <p:spPr>
            <a:xfrm>
              <a:off x="9282261" y="3408524"/>
              <a:ext cx="56212" cy="77144"/>
            </a:xfrm>
            <a:custGeom>
              <a:avLst/>
              <a:gdLst>
                <a:gd name="csX0" fmla="*/ 21425 w 56212"/>
                <a:gd name="csY0" fmla="*/ 1113 h 77144"/>
                <a:gd name="csX1" fmla="*/ 25514 w 56212"/>
                <a:gd name="csY1" fmla="*/ 77130 h 77144"/>
                <a:gd name="csX2" fmla="*/ 21425 w 56212"/>
                <a:gd name="csY2" fmla="*/ 1113 h 771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6212" h="77144">
                  <a:moveTo>
                    <a:pt x="21425" y="1113"/>
                  </a:moveTo>
                  <a:cubicBezTo>
                    <a:pt x="65537" y="-10906"/>
                    <a:pt x="68572" y="78431"/>
                    <a:pt x="25514" y="77130"/>
                  </a:cubicBezTo>
                  <a:cubicBezTo>
                    <a:pt x="-5215" y="76201"/>
                    <a:pt x="-10109" y="9662"/>
                    <a:pt x="21425" y="1113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51340089-A3BF-55D2-BA1A-024FC32D380D}"/>
                </a:ext>
              </a:extLst>
            </p:cNvPr>
            <p:cNvSpPr/>
            <p:nvPr/>
          </p:nvSpPr>
          <p:spPr>
            <a:xfrm>
              <a:off x="7398540" y="4992683"/>
              <a:ext cx="220758" cy="451243"/>
            </a:xfrm>
            <a:custGeom>
              <a:avLst/>
              <a:gdLst>
                <a:gd name="csX0" fmla="*/ 199492 w 220758"/>
                <a:gd name="csY0" fmla="*/ 621 h 451243"/>
                <a:gd name="csX1" fmla="*/ 220680 w 220758"/>
                <a:gd name="csY1" fmla="*/ 22615 h 451243"/>
                <a:gd name="csX2" fmla="*/ 59228 w 220758"/>
                <a:gd name="csY2" fmla="*/ 405242 h 451243"/>
                <a:gd name="csX3" fmla="*/ 186 w 220758"/>
                <a:gd name="csY3" fmla="*/ 439999 h 451243"/>
                <a:gd name="csX4" fmla="*/ 0 w 220758"/>
                <a:gd name="csY4" fmla="*/ 429033 h 451243"/>
                <a:gd name="csX5" fmla="*/ 199492 w 220758"/>
                <a:gd name="csY5" fmla="*/ 621 h 4512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20758" h="451243">
                  <a:moveTo>
                    <a:pt x="199492" y="621"/>
                  </a:moveTo>
                  <a:cubicBezTo>
                    <a:pt x="213184" y="-3096"/>
                    <a:pt x="221671" y="10596"/>
                    <a:pt x="220680" y="22615"/>
                  </a:cubicBezTo>
                  <a:cubicBezTo>
                    <a:pt x="173037" y="148381"/>
                    <a:pt x="126820" y="288769"/>
                    <a:pt x="59228" y="405242"/>
                  </a:cubicBezTo>
                  <a:cubicBezTo>
                    <a:pt x="45598" y="428661"/>
                    <a:pt x="28994" y="471719"/>
                    <a:pt x="186" y="439999"/>
                  </a:cubicBezTo>
                  <a:lnTo>
                    <a:pt x="0" y="429033"/>
                  </a:lnTo>
                  <a:lnTo>
                    <a:pt x="199492" y="621"/>
                  </a:ln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35CB4418-E00F-96EA-B27D-F167C99E1E53}"/>
                </a:ext>
              </a:extLst>
            </p:cNvPr>
            <p:cNvSpPr/>
            <p:nvPr/>
          </p:nvSpPr>
          <p:spPr>
            <a:xfrm>
              <a:off x="7604340" y="4925798"/>
              <a:ext cx="36573" cy="39926"/>
            </a:xfrm>
            <a:custGeom>
              <a:avLst/>
              <a:gdLst>
                <a:gd name="csX0" fmla="*/ 9861 w 36573"/>
                <a:gd name="csY0" fmla="*/ 1401 h 39926"/>
                <a:gd name="csX1" fmla="*/ 14880 w 36573"/>
                <a:gd name="csY1" fmla="*/ 39813 h 39926"/>
                <a:gd name="csX2" fmla="*/ 9861 w 36573"/>
                <a:gd name="csY2" fmla="*/ 1401 h 399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573" h="39926">
                  <a:moveTo>
                    <a:pt x="9861" y="1401"/>
                  </a:moveTo>
                  <a:cubicBezTo>
                    <a:pt x="40962" y="-9069"/>
                    <a:pt x="47777" y="42662"/>
                    <a:pt x="14880" y="39813"/>
                  </a:cubicBezTo>
                  <a:cubicBezTo>
                    <a:pt x="-4326" y="38202"/>
                    <a:pt x="-3769" y="5986"/>
                    <a:pt x="9861" y="1401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AE24A763-3080-41B0-9834-B503369AE479}"/>
                </a:ext>
              </a:extLst>
            </p:cNvPr>
            <p:cNvSpPr/>
            <p:nvPr/>
          </p:nvSpPr>
          <p:spPr>
            <a:xfrm>
              <a:off x="6932876" y="4936075"/>
              <a:ext cx="36767" cy="39443"/>
            </a:xfrm>
            <a:custGeom>
              <a:avLst/>
              <a:gdLst>
                <a:gd name="csX0" fmla="*/ 33596 w 36767"/>
                <a:gd name="csY0" fmla="*/ 33935 h 39443"/>
                <a:gd name="csX1" fmla="*/ 3735 w 36767"/>
                <a:gd name="csY1" fmla="*/ 6861 h 39443"/>
                <a:gd name="csX2" fmla="*/ 33596 w 36767"/>
                <a:gd name="csY2" fmla="*/ 33935 h 3944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767" h="39443">
                  <a:moveTo>
                    <a:pt x="33596" y="33935"/>
                  </a:moveTo>
                  <a:cubicBezTo>
                    <a:pt x="23622" y="49919"/>
                    <a:pt x="-11382" y="28111"/>
                    <a:pt x="3735" y="6861"/>
                  </a:cubicBezTo>
                  <a:cubicBezTo>
                    <a:pt x="17674" y="-12655"/>
                    <a:pt x="46297" y="13614"/>
                    <a:pt x="33596" y="33935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D8FE525-D9C6-151C-3BFB-67611DA51D16}"/>
                </a:ext>
              </a:extLst>
            </p:cNvPr>
            <p:cNvSpPr/>
            <p:nvPr/>
          </p:nvSpPr>
          <p:spPr>
            <a:xfrm>
              <a:off x="7628147" y="4852843"/>
              <a:ext cx="39443" cy="36767"/>
            </a:xfrm>
            <a:custGeom>
              <a:avLst/>
              <a:gdLst>
                <a:gd name="csX0" fmla="*/ 5508 w 39443"/>
                <a:gd name="csY0" fmla="*/ 3171 h 36767"/>
                <a:gd name="csX1" fmla="*/ 32582 w 39443"/>
                <a:gd name="csY1" fmla="*/ 33033 h 36767"/>
                <a:gd name="csX2" fmla="*/ 5508 w 39443"/>
                <a:gd name="csY2" fmla="*/ 3171 h 3676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443" h="36767">
                  <a:moveTo>
                    <a:pt x="5508" y="3171"/>
                  </a:moveTo>
                  <a:cubicBezTo>
                    <a:pt x="25829" y="-9529"/>
                    <a:pt x="52098" y="19094"/>
                    <a:pt x="32582" y="33033"/>
                  </a:cubicBezTo>
                  <a:cubicBezTo>
                    <a:pt x="11332" y="48150"/>
                    <a:pt x="-10476" y="13146"/>
                    <a:pt x="5508" y="3171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0138A6A3-5A8A-7086-BAC5-227E88A93325}"/>
                </a:ext>
              </a:extLst>
            </p:cNvPr>
            <p:cNvSpPr/>
            <p:nvPr/>
          </p:nvSpPr>
          <p:spPr>
            <a:xfrm>
              <a:off x="6943326" y="4838929"/>
              <a:ext cx="35230" cy="37249"/>
            </a:xfrm>
            <a:custGeom>
              <a:avLst/>
              <a:gdLst>
                <a:gd name="csX0" fmla="*/ 2454 w 35230"/>
                <a:gd name="csY0" fmla="*/ 5871 h 37249"/>
                <a:gd name="csX1" fmla="*/ 33989 w 35230"/>
                <a:gd name="csY1" fmla="*/ 23466 h 37249"/>
                <a:gd name="csX2" fmla="*/ 2454 w 35230"/>
                <a:gd name="csY2" fmla="*/ 5871 h 3724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230" h="37249">
                  <a:moveTo>
                    <a:pt x="2454" y="5871"/>
                  </a:moveTo>
                  <a:cubicBezTo>
                    <a:pt x="8526" y="-2802"/>
                    <a:pt x="42043" y="-5405"/>
                    <a:pt x="33989" y="23466"/>
                  </a:cubicBezTo>
                  <a:cubicBezTo>
                    <a:pt x="24943" y="56054"/>
                    <a:pt x="-9379" y="22847"/>
                    <a:pt x="2454" y="5871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2881EAB8-1AE0-6F46-64AD-F3FF3659CBF7}"/>
                </a:ext>
              </a:extLst>
            </p:cNvPr>
            <p:cNvSpPr/>
            <p:nvPr/>
          </p:nvSpPr>
          <p:spPr>
            <a:xfrm>
              <a:off x="6450013" y="5471631"/>
              <a:ext cx="36286" cy="36220"/>
            </a:xfrm>
            <a:custGeom>
              <a:avLst/>
              <a:gdLst>
                <a:gd name="csX0" fmla="*/ 31856 w 36286"/>
                <a:gd name="csY0" fmla="*/ 31369 h 36220"/>
                <a:gd name="csX1" fmla="*/ 11101 w 36286"/>
                <a:gd name="csY1" fmla="*/ 2188 h 36220"/>
                <a:gd name="csX2" fmla="*/ 31856 w 36286"/>
                <a:gd name="csY2" fmla="*/ 31369 h 362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86" h="36220">
                  <a:moveTo>
                    <a:pt x="31856" y="31369"/>
                  </a:moveTo>
                  <a:cubicBezTo>
                    <a:pt x="14880" y="48344"/>
                    <a:pt x="-16902" y="16438"/>
                    <a:pt x="11101" y="2188"/>
                  </a:cubicBezTo>
                  <a:cubicBezTo>
                    <a:pt x="31174" y="-7972"/>
                    <a:pt x="43317" y="19907"/>
                    <a:pt x="31856" y="31369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2C421B58-D2DC-6D0F-A199-04229FDFABBD}"/>
                </a:ext>
              </a:extLst>
            </p:cNvPr>
            <p:cNvSpPr/>
            <p:nvPr/>
          </p:nvSpPr>
          <p:spPr>
            <a:xfrm>
              <a:off x="7819281" y="5217329"/>
              <a:ext cx="78185" cy="298245"/>
            </a:xfrm>
            <a:custGeom>
              <a:avLst/>
              <a:gdLst>
                <a:gd name="csX0" fmla="*/ 9591 w 78185"/>
                <a:gd name="csY0" fmla="*/ 1549 h 298245"/>
                <a:gd name="csX1" fmla="*/ 54012 w 78185"/>
                <a:gd name="csY1" fmla="*/ 82214 h 298245"/>
                <a:gd name="csX2" fmla="*/ 78174 w 78185"/>
                <a:gd name="csY2" fmla="*/ 267704 h 298245"/>
                <a:gd name="csX3" fmla="*/ 46887 w 78185"/>
                <a:gd name="csY3" fmla="*/ 292857 h 298245"/>
                <a:gd name="csX4" fmla="*/ 27186 w 78185"/>
                <a:gd name="csY4" fmla="*/ 175021 h 298245"/>
                <a:gd name="csX5" fmla="*/ 360 w 78185"/>
                <a:gd name="csY5" fmla="*/ 14808 h 298245"/>
                <a:gd name="csX6" fmla="*/ 9591 w 78185"/>
                <a:gd name="csY6" fmla="*/ 1549 h 298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78185" h="298245">
                  <a:moveTo>
                    <a:pt x="9591" y="1549"/>
                  </a:moveTo>
                  <a:cubicBezTo>
                    <a:pt x="46887" y="-11027"/>
                    <a:pt x="49427" y="56317"/>
                    <a:pt x="54012" y="82214"/>
                  </a:cubicBezTo>
                  <a:cubicBezTo>
                    <a:pt x="62747" y="131281"/>
                    <a:pt x="78670" y="220743"/>
                    <a:pt x="78174" y="267704"/>
                  </a:cubicBezTo>
                  <a:cubicBezTo>
                    <a:pt x="77926" y="287095"/>
                    <a:pt x="65411" y="308470"/>
                    <a:pt x="46887" y="292857"/>
                  </a:cubicBezTo>
                  <a:cubicBezTo>
                    <a:pt x="36107" y="283750"/>
                    <a:pt x="30779" y="196890"/>
                    <a:pt x="27186" y="175021"/>
                  </a:cubicBezTo>
                  <a:cubicBezTo>
                    <a:pt x="21982" y="143238"/>
                    <a:pt x="-3295" y="36801"/>
                    <a:pt x="360" y="14808"/>
                  </a:cubicBezTo>
                  <a:cubicBezTo>
                    <a:pt x="1475" y="8240"/>
                    <a:pt x="2590" y="3904"/>
                    <a:pt x="9591" y="1549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B3C54272-7C39-800A-744C-F181B419518D}"/>
                </a:ext>
              </a:extLst>
            </p:cNvPr>
            <p:cNvSpPr/>
            <p:nvPr/>
          </p:nvSpPr>
          <p:spPr>
            <a:xfrm>
              <a:off x="7808022" y="5162625"/>
              <a:ext cx="38408" cy="34017"/>
            </a:xfrm>
            <a:custGeom>
              <a:avLst/>
              <a:gdLst>
                <a:gd name="csX0" fmla="*/ 9822 w 38408"/>
                <a:gd name="csY0" fmla="*/ 1052 h 34017"/>
                <a:gd name="csX1" fmla="*/ 28346 w 38408"/>
                <a:gd name="csY1" fmla="*/ 30852 h 34017"/>
                <a:gd name="csX2" fmla="*/ 9822 w 38408"/>
                <a:gd name="csY2" fmla="*/ 1052 h 3401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408" h="34017">
                  <a:moveTo>
                    <a:pt x="9822" y="1052"/>
                  </a:moveTo>
                  <a:cubicBezTo>
                    <a:pt x="30267" y="-5453"/>
                    <a:pt x="51455" y="19886"/>
                    <a:pt x="28346" y="30852"/>
                  </a:cubicBezTo>
                  <a:cubicBezTo>
                    <a:pt x="-1701" y="45164"/>
                    <a:pt x="-7835" y="6628"/>
                    <a:pt x="9822" y="1052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EFAFC809-3407-7195-5245-9D2B823825E4}"/>
                </a:ext>
              </a:extLst>
            </p:cNvPr>
            <p:cNvSpPr/>
            <p:nvPr/>
          </p:nvSpPr>
          <p:spPr>
            <a:xfrm>
              <a:off x="7797832" y="5115650"/>
              <a:ext cx="36275" cy="36214"/>
            </a:xfrm>
            <a:custGeom>
              <a:avLst/>
              <a:gdLst>
                <a:gd name="csX0" fmla="*/ 31845 w 36275"/>
                <a:gd name="csY0" fmla="*/ 4846 h 36214"/>
                <a:gd name="csX1" fmla="*/ 11090 w 36275"/>
                <a:gd name="csY1" fmla="*/ 34026 h 36214"/>
                <a:gd name="csX2" fmla="*/ 31845 w 36275"/>
                <a:gd name="csY2" fmla="*/ 4846 h 362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275" h="36214">
                  <a:moveTo>
                    <a:pt x="31845" y="4846"/>
                  </a:moveTo>
                  <a:cubicBezTo>
                    <a:pt x="43307" y="16307"/>
                    <a:pt x="31164" y="44187"/>
                    <a:pt x="11090" y="34026"/>
                  </a:cubicBezTo>
                  <a:cubicBezTo>
                    <a:pt x="-16913" y="19839"/>
                    <a:pt x="14932" y="-12129"/>
                    <a:pt x="31845" y="4846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17E7CB45-8E34-1ABA-B298-93E7F994A3EB}"/>
                </a:ext>
              </a:extLst>
            </p:cNvPr>
            <p:cNvSpPr/>
            <p:nvPr/>
          </p:nvSpPr>
          <p:spPr>
            <a:xfrm>
              <a:off x="6636186" y="3987295"/>
              <a:ext cx="115863" cy="206626"/>
            </a:xfrm>
            <a:custGeom>
              <a:avLst/>
              <a:gdLst>
                <a:gd name="csX0" fmla="*/ 7816 w 115863"/>
                <a:gd name="csY0" fmla="*/ 5886 h 206626"/>
                <a:gd name="csX1" fmla="*/ 24915 w 115863"/>
                <a:gd name="csY1" fmla="*/ 0 h 206626"/>
                <a:gd name="csX2" fmla="*/ 36686 w 115863"/>
                <a:gd name="csY2" fmla="*/ 10037 h 206626"/>
                <a:gd name="csX3" fmla="*/ 115863 w 115863"/>
                <a:gd name="csY3" fmla="*/ 184313 h 206626"/>
                <a:gd name="csX4" fmla="*/ 115863 w 115863"/>
                <a:gd name="csY4" fmla="*/ 193111 h 206626"/>
                <a:gd name="csX5" fmla="*/ 45050 w 115863"/>
                <a:gd name="csY5" fmla="*/ 166594 h 206626"/>
                <a:gd name="csX6" fmla="*/ 7754 w 115863"/>
                <a:gd name="csY6" fmla="*/ 5886 h 2066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5863" h="206626">
                  <a:moveTo>
                    <a:pt x="7816" y="5886"/>
                  </a:moveTo>
                  <a:lnTo>
                    <a:pt x="24915" y="0"/>
                  </a:lnTo>
                  <a:lnTo>
                    <a:pt x="36686" y="10037"/>
                  </a:lnTo>
                  <a:cubicBezTo>
                    <a:pt x="32040" y="86054"/>
                    <a:pt x="63388" y="134192"/>
                    <a:pt x="115863" y="184313"/>
                  </a:cubicBezTo>
                  <a:lnTo>
                    <a:pt x="115863" y="193111"/>
                  </a:lnTo>
                  <a:cubicBezTo>
                    <a:pt x="97773" y="228300"/>
                    <a:pt x="60786" y="185862"/>
                    <a:pt x="45050" y="166594"/>
                  </a:cubicBezTo>
                  <a:cubicBezTo>
                    <a:pt x="9736" y="123288"/>
                    <a:pt x="-12629" y="60157"/>
                    <a:pt x="7754" y="5886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032ACC1A-474B-72B1-4E5F-3B3D6EA8471D}"/>
                </a:ext>
              </a:extLst>
            </p:cNvPr>
            <p:cNvSpPr/>
            <p:nvPr/>
          </p:nvSpPr>
          <p:spPr>
            <a:xfrm>
              <a:off x="6768274" y="4190729"/>
              <a:ext cx="38307" cy="38456"/>
            </a:xfrm>
            <a:custGeom>
              <a:avLst/>
              <a:gdLst>
                <a:gd name="csX0" fmla="*/ 32472 w 38307"/>
                <a:gd name="csY0" fmla="*/ 6032 h 38456"/>
                <a:gd name="csX1" fmla="*/ 6080 w 38307"/>
                <a:gd name="csY1" fmla="*/ 35151 h 38456"/>
                <a:gd name="csX2" fmla="*/ 32472 w 38307"/>
                <a:gd name="csY2" fmla="*/ 6032 h 3845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8307" h="38456">
                  <a:moveTo>
                    <a:pt x="32472" y="6032"/>
                  </a:moveTo>
                  <a:cubicBezTo>
                    <a:pt x="50315" y="23875"/>
                    <a:pt x="23117" y="47170"/>
                    <a:pt x="6080" y="35151"/>
                  </a:cubicBezTo>
                  <a:cubicBezTo>
                    <a:pt x="-11267" y="22884"/>
                    <a:pt x="11965" y="-14474"/>
                    <a:pt x="32472" y="6032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73F4AA88-4076-277B-29E9-B25D0DA67331}"/>
                </a:ext>
              </a:extLst>
            </p:cNvPr>
            <p:cNvSpPr/>
            <p:nvPr/>
          </p:nvSpPr>
          <p:spPr>
            <a:xfrm>
              <a:off x="6975127" y="3821478"/>
              <a:ext cx="36583" cy="35332"/>
            </a:xfrm>
            <a:custGeom>
              <a:avLst/>
              <a:gdLst>
                <a:gd name="csX0" fmla="*/ 3613 w 36583"/>
                <a:gd name="csY0" fmla="*/ 32306 h 35332"/>
                <a:gd name="csX1" fmla="*/ 25173 w 36583"/>
                <a:gd name="csY1" fmla="*/ 2382 h 35332"/>
                <a:gd name="csX2" fmla="*/ 3613 w 36583"/>
                <a:gd name="csY2" fmla="*/ 32306 h 3533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6583" h="35332">
                  <a:moveTo>
                    <a:pt x="3613" y="32306"/>
                  </a:moveTo>
                  <a:cubicBezTo>
                    <a:pt x="-4999" y="27102"/>
                    <a:pt x="1630" y="-9575"/>
                    <a:pt x="25173" y="2382"/>
                  </a:cubicBezTo>
                  <a:cubicBezTo>
                    <a:pt x="52866" y="16508"/>
                    <a:pt x="23995" y="44573"/>
                    <a:pt x="3613" y="32306"/>
                  </a:cubicBezTo>
                  <a:close/>
                </a:path>
              </a:pathLst>
            </a:custGeom>
            <a:grpFill/>
            <a:ln w="6191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2E0FE19A-2FD0-0A35-DA03-B4360F6F88B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49935012-EF16-2007-E21E-EDFBA5A9EB48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8B47C033-069C-9964-ABDD-377065F3FB7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64943A2-0986-F438-CC1A-8F6D0A17D06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97AACCE-836D-28B0-ABD5-0BA88F140D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89292681"/>
      </p:ext>
    </p:extLst>
  </p:cSld>
  <p:clrMapOvr>
    <a:masterClrMapping/>
  </p:clrMapOvr>
  <p:hf sldNum="0" hdr="0" ftr="0" dt="0"/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(Graphic 16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D96FE473-21C7-E479-E0CC-E86A38C464A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636761"/>
            <a:ext cx="5663889" cy="2281313"/>
          </a:xfrm>
        </p:spPr>
        <p:txBody>
          <a:bodyPr anchor="t" anchorCtr="0"/>
          <a:lstStyle>
            <a:lvl1pPr algn="l">
              <a:defRPr sz="5200"/>
            </a:lvl1pPr>
          </a:lstStyle>
          <a:p>
            <a:r>
              <a:rPr lang="en-GB"/>
              <a:t>Click to edit Master title style</a:t>
            </a:r>
            <a:endParaRPr lang="en-GB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4748251-F52F-EA4C-326D-6DF3D9FFD322}"/>
              </a:ext>
            </a:extLst>
          </p:cNvPr>
          <p:cNvGrpSpPr/>
          <p:nvPr userDrawn="1"/>
        </p:nvGrpSpPr>
        <p:grpSpPr>
          <a:xfrm>
            <a:off x="6395997" y="2161733"/>
            <a:ext cx="5421041" cy="4190760"/>
            <a:chOff x="6395997" y="2161733"/>
            <a:chExt cx="5421041" cy="4190760"/>
          </a:xfrm>
          <a:solidFill>
            <a:schemeClr val="tx1"/>
          </a:solidFill>
        </p:grpSpPr>
        <p:sp>
          <p:nvSpPr>
            <p:cNvPr id="10" name="Free-form: Shape 9">
              <a:extLst>
                <a:ext uri="{FF2B5EF4-FFF2-40B4-BE49-F238E27FC236}">
                  <a16:creationId xmlns:a16="http://schemas.microsoft.com/office/drawing/2014/main" id="{EB4BE06F-1617-7BCF-ACAA-0F617012AE30}"/>
                </a:ext>
              </a:extLst>
            </p:cNvPr>
            <p:cNvSpPr/>
            <p:nvPr/>
          </p:nvSpPr>
          <p:spPr>
            <a:xfrm>
              <a:off x="6685721" y="2161733"/>
              <a:ext cx="4568942" cy="4190640"/>
            </a:xfrm>
            <a:custGeom>
              <a:avLst/>
              <a:gdLst>
                <a:gd name="csX0" fmla="*/ 302025 w 4568942"/>
                <a:gd name="csY0" fmla="*/ 4152995 h 4190640"/>
                <a:gd name="csX1" fmla="*/ 195592 w 4568942"/>
                <a:gd name="csY1" fmla="*/ 4072824 h 4190640"/>
                <a:gd name="csX2" fmla="*/ 160476 w 4568942"/>
                <a:gd name="csY2" fmla="*/ 3999279 h 4190640"/>
                <a:gd name="csX3" fmla="*/ 145960 w 4568942"/>
                <a:gd name="csY3" fmla="*/ 3999279 h 4190640"/>
                <a:gd name="csX4" fmla="*/ 120963 w 4568942"/>
                <a:gd name="csY4" fmla="*/ 4024818 h 4190640"/>
                <a:gd name="csX5" fmla="*/ 5796 w 4568942"/>
                <a:gd name="csY5" fmla="*/ 3939045 h 4190640"/>
                <a:gd name="csX6" fmla="*/ 24107 w 4568942"/>
                <a:gd name="csY6" fmla="*/ 3877546 h 4190640"/>
                <a:gd name="csX7" fmla="*/ 103374 w 4568942"/>
                <a:gd name="csY7" fmla="*/ 3772499 h 4190640"/>
                <a:gd name="csX8" fmla="*/ 103495 w 4568942"/>
                <a:gd name="csY8" fmla="*/ 3765753 h 4190640"/>
                <a:gd name="csX9" fmla="*/ 69222 w 4568942"/>
                <a:gd name="csY9" fmla="*/ 3719794 h 4190640"/>
                <a:gd name="csX10" fmla="*/ 393701 w 4568942"/>
                <a:gd name="csY10" fmla="*/ 3283462 h 4190640"/>
                <a:gd name="csX11" fmla="*/ 452127 w 4568942"/>
                <a:gd name="csY11" fmla="*/ 3176547 h 4190640"/>
                <a:gd name="csX12" fmla="*/ 448272 w 4568942"/>
                <a:gd name="csY12" fmla="*/ 2823518 h 4190640"/>
                <a:gd name="csX13" fmla="*/ 442972 w 4568942"/>
                <a:gd name="csY13" fmla="*/ 2701304 h 4190640"/>
                <a:gd name="csX14" fmla="*/ 416650 w 4568942"/>
                <a:gd name="csY14" fmla="*/ 2661489 h 4190640"/>
                <a:gd name="csX15" fmla="*/ 402736 w 4568942"/>
                <a:gd name="csY15" fmla="*/ 1752563 h 4190640"/>
                <a:gd name="csX16" fmla="*/ 571330 w 4568942"/>
                <a:gd name="csY16" fmla="*/ 1342493 h 4190640"/>
                <a:gd name="csX17" fmla="*/ 457127 w 4568942"/>
                <a:gd name="csY17" fmla="*/ 1159744 h 4190640"/>
                <a:gd name="csX18" fmla="*/ 523745 w 4568942"/>
                <a:gd name="csY18" fmla="*/ 1084331 h 4190640"/>
                <a:gd name="csX19" fmla="*/ 528744 w 4568942"/>
                <a:gd name="csY19" fmla="*/ 914894 h 4190640"/>
                <a:gd name="csX20" fmla="*/ 488990 w 4568942"/>
                <a:gd name="csY20" fmla="*/ 686126 h 4190640"/>
                <a:gd name="csX21" fmla="*/ 528865 w 4568942"/>
                <a:gd name="csY21" fmla="*/ 640891 h 4190640"/>
                <a:gd name="csX22" fmla="*/ 464174 w 4568942"/>
                <a:gd name="csY22" fmla="*/ 318219 h 4190640"/>
                <a:gd name="csX23" fmla="*/ 495556 w 4568942"/>
                <a:gd name="csY23" fmla="*/ 263226 h 4190640"/>
                <a:gd name="csX24" fmla="*/ 800458 w 4568942"/>
                <a:gd name="csY24" fmla="*/ 533434 h 4190640"/>
                <a:gd name="csX25" fmla="*/ 1197458 w 4568942"/>
                <a:gd name="csY25" fmla="*/ 525122 h 4190640"/>
                <a:gd name="csX26" fmla="*/ 1119456 w 4568942"/>
                <a:gd name="csY26" fmla="*/ 810931 h 4190640"/>
                <a:gd name="csX27" fmla="*/ 1211312 w 4568942"/>
                <a:gd name="csY27" fmla="*/ 926941 h 4190640"/>
                <a:gd name="csX28" fmla="*/ 1321781 w 4568942"/>
                <a:gd name="csY28" fmla="*/ 994101 h 4190640"/>
                <a:gd name="csX29" fmla="*/ 1215890 w 4568942"/>
                <a:gd name="csY29" fmla="*/ 1049335 h 4190640"/>
                <a:gd name="csX30" fmla="*/ 1174871 w 4568942"/>
                <a:gd name="csY30" fmla="*/ 1123965 h 4190640"/>
                <a:gd name="csX31" fmla="*/ 1096507 w 4568942"/>
                <a:gd name="csY31" fmla="*/ 1109208 h 4190640"/>
                <a:gd name="csX32" fmla="*/ 1232755 w 4568942"/>
                <a:gd name="csY32" fmla="*/ 1153419 h 4190640"/>
                <a:gd name="csX33" fmla="*/ 1070365 w 4568942"/>
                <a:gd name="csY33" fmla="*/ 1422061 h 4190640"/>
                <a:gd name="csX34" fmla="*/ 1001277 w 4568942"/>
                <a:gd name="csY34" fmla="*/ 1406099 h 4190640"/>
                <a:gd name="csX35" fmla="*/ 1181617 w 4568942"/>
                <a:gd name="csY35" fmla="*/ 1669863 h 4190640"/>
                <a:gd name="csX36" fmla="*/ 1225347 w 4568942"/>
                <a:gd name="csY36" fmla="*/ 1763104 h 4190640"/>
                <a:gd name="csX37" fmla="*/ 1349428 w 4568942"/>
                <a:gd name="csY37" fmla="*/ 1846889 h 4190640"/>
                <a:gd name="csX38" fmla="*/ 1459535 w 4568942"/>
                <a:gd name="csY38" fmla="*/ 1904472 h 4190640"/>
                <a:gd name="csX39" fmla="*/ 1541031 w 4568942"/>
                <a:gd name="csY39" fmla="*/ 1511267 h 4190640"/>
                <a:gd name="csX40" fmla="*/ 1733899 w 4568942"/>
                <a:gd name="csY40" fmla="*/ 1127820 h 4190640"/>
                <a:gd name="csX41" fmla="*/ 2048801 w 4568942"/>
                <a:gd name="csY41" fmla="*/ 998619 h 4190640"/>
                <a:gd name="csX42" fmla="*/ 2053800 w 4568942"/>
                <a:gd name="csY42" fmla="*/ 922965 h 4190640"/>
                <a:gd name="csX43" fmla="*/ 2024286 w 4568942"/>
                <a:gd name="csY43" fmla="*/ 902907 h 4190640"/>
                <a:gd name="csX44" fmla="*/ 1968690 w 4568942"/>
                <a:gd name="csY44" fmla="*/ 840385 h 4190640"/>
                <a:gd name="csX45" fmla="*/ 1939236 w 4568942"/>
                <a:gd name="csY45" fmla="*/ 789126 h 4190640"/>
                <a:gd name="csX46" fmla="*/ 1875328 w 4568942"/>
                <a:gd name="csY46" fmla="*/ 777802 h 4190640"/>
                <a:gd name="csX47" fmla="*/ 1926707 w 4568942"/>
                <a:gd name="csY47" fmla="*/ 548252 h 4190640"/>
                <a:gd name="csX48" fmla="*/ 2102168 w 4568942"/>
                <a:gd name="csY48" fmla="*/ 343457 h 4190640"/>
                <a:gd name="csX49" fmla="*/ 2301300 w 4568942"/>
                <a:gd name="csY49" fmla="*/ 13377 h 4190640"/>
                <a:gd name="csX50" fmla="*/ 2346536 w 4568942"/>
                <a:gd name="csY50" fmla="*/ 32893 h 4190640"/>
                <a:gd name="csX51" fmla="*/ 2392855 w 4568942"/>
                <a:gd name="csY51" fmla="*/ 345565 h 4190640"/>
                <a:gd name="csX52" fmla="*/ 2569822 w 4568942"/>
                <a:gd name="csY52" fmla="*/ 560720 h 4190640"/>
                <a:gd name="csX53" fmla="*/ 2551752 w 4568942"/>
                <a:gd name="csY53" fmla="*/ 785753 h 4190640"/>
                <a:gd name="csX54" fmla="*/ 2425803 w 4568942"/>
                <a:gd name="csY54" fmla="*/ 931458 h 4190640"/>
                <a:gd name="csX55" fmla="*/ 2424177 w 4568942"/>
                <a:gd name="csY55" fmla="*/ 994463 h 4190640"/>
                <a:gd name="csX56" fmla="*/ 2434115 w 4568942"/>
                <a:gd name="csY56" fmla="*/ 1003377 h 4190640"/>
                <a:gd name="csX57" fmla="*/ 2712937 w 4568942"/>
                <a:gd name="csY57" fmla="*/ 1121435 h 4190640"/>
                <a:gd name="csX58" fmla="*/ 2739861 w 4568942"/>
                <a:gd name="csY58" fmla="*/ 1127579 h 4190640"/>
                <a:gd name="csX59" fmla="*/ 2746848 w 4568942"/>
                <a:gd name="csY59" fmla="*/ 1134807 h 4190640"/>
                <a:gd name="csX60" fmla="*/ 2952667 w 4568942"/>
                <a:gd name="csY60" fmla="*/ 1571441 h 4190640"/>
                <a:gd name="csX61" fmla="*/ 3014045 w 4568942"/>
                <a:gd name="csY61" fmla="*/ 1880921 h 4190640"/>
                <a:gd name="csX62" fmla="*/ 3113190 w 4568942"/>
                <a:gd name="csY62" fmla="*/ 1821892 h 4190640"/>
                <a:gd name="csX63" fmla="*/ 3211009 w 4568942"/>
                <a:gd name="csY63" fmla="*/ 1536987 h 4190640"/>
                <a:gd name="csX64" fmla="*/ 3526874 w 4568942"/>
                <a:gd name="csY64" fmla="*/ 1385078 h 4190640"/>
                <a:gd name="csX65" fmla="*/ 3623489 w 4568942"/>
                <a:gd name="csY65" fmla="*/ 1280874 h 4190640"/>
                <a:gd name="csX66" fmla="*/ 3620598 w 4568942"/>
                <a:gd name="csY66" fmla="*/ 1271537 h 4190640"/>
                <a:gd name="csX67" fmla="*/ 3482482 w 4568942"/>
                <a:gd name="csY67" fmla="*/ 1183295 h 4190640"/>
                <a:gd name="csX68" fmla="*/ 3540909 w 4568942"/>
                <a:gd name="csY68" fmla="*/ 1125109 h 4190640"/>
                <a:gd name="csX69" fmla="*/ 3595179 w 4568942"/>
                <a:gd name="csY69" fmla="*/ 1030603 h 4190640"/>
                <a:gd name="csX70" fmla="*/ 3513322 w 4568942"/>
                <a:gd name="csY70" fmla="*/ 1083367 h 4190640"/>
                <a:gd name="csX71" fmla="*/ 3415622 w 4568942"/>
                <a:gd name="csY71" fmla="*/ 1063671 h 4190640"/>
                <a:gd name="csX72" fmla="*/ 3271483 w 4568942"/>
                <a:gd name="csY72" fmla="*/ 1087283 h 4190640"/>
                <a:gd name="csX73" fmla="*/ 3227212 w 4568942"/>
                <a:gd name="csY73" fmla="*/ 1019339 h 4190640"/>
                <a:gd name="csX74" fmla="*/ 3390565 w 4568942"/>
                <a:gd name="csY74" fmla="*/ 896944 h 4190640"/>
                <a:gd name="csX75" fmla="*/ 3472242 w 4568942"/>
                <a:gd name="csY75" fmla="*/ 721182 h 4190640"/>
                <a:gd name="csX76" fmla="*/ 3461280 w 4568942"/>
                <a:gd name="csY76" fmla="*/ 388994 h 4190640"/>
                <a:gd name="csX77" fmla="*/ 3533741 w 4568942"/>
                <a:gd name="csY77" fmla="*/ 390801 h 4190640"/>
                <a:gd name="csX78" fmla="*/ 3505250 w 4568942"/>
                <a:gd name="csY78" fmla="*/ 461274 h 4190640"/>
                <a:gd name="csX79" fmla="*/ 3638969 w 4568942"/>
                <a:gd name="csY79" fmla="*/ 604691 h 4190640"/>
                <a:gd name="csX80" fmla="*/ 3961219 w 4568942"/>
                <a:gd name="csY80" fmla="*/ 260515 h 4190640"/>
                <a:gd name="csX81" fmla="*/ 4006454 w 4568942"/>
                <a:gd name="csY81" fmla="*/ 272141 h 4190640"/>
                <a:gd name="csX82" fmla="*/ 4001696 w 4568942"/>
                <a:gd name="csY82" fmla="*/ 716183 h 4190640"/>
                <a:gd name="csX83" fmla="*/ 4062893 w 4568942"/>
                <a:gd name="csY83" fmla="*/ 836891 h 4190640"/>
                <a:gd name="csX84" fmla="*/ 4098371 w 4568942"/>
                <a:gd name="csY84" fmla="*/ 803943 h 4190640"/>
                <a:gd name="csX85" fmla="*/ 4337740 w 4568942"/>
                <a:gd name="csY85" fmla="*/ 981874 h 4190640"/>
                <a:gd name="csX86" fmla="*/ 4313224 w 4568942"/>
                <a:gd name="csY86" fmla="*/ 1030542 h 4190640"/>
                <a:gd name="csX87" fmla="*/ 4336836 w 4568942"/>
                <a:gd name="csY87" fmla="*/ 1299847 h 4190640"/>
                <a:gd name="csX88" fmla="*/ 4386469 w 4568942"/>
                <a:gd name="csY88" fmla="*/ 1337553 h 4190640"/>
                <a:gd name="csX89" fmla="*/ 4384059 w 4568942"/>
                <a:gd name="csY89" fmla="*/ 1488680 h 4190640"/>
                <a:gd name="csX90" fmla="*/ 4523862 w 4568942"/>
                <a:gd name="csY90" fmla="*/ 1615833 h 4190640"/>
                <a:gd name="csX91" fmla="*/ 4563857 w 4568942"/>
                <a:gd name="csY91" fmla="*/ 1647877 h 4190640"/>
                <a:gd name="csX92" fmla="*/ 4461881 w 4568942"/>
                <a:gd name="csY92" fmla="*/ 1692028 h 4190640"/>
                <a:gd name="csX93" fmla="*/ 4332138 w 4568942"/>
                <a:gd name="csY93" fmla="*/ 1521868 h 4190640"/>
                <a:gd name="csX94" fmla="*/ 4235282 w 4568942"/>
                <a:gd name="csY94" fmla="*/ 1323459 h 4190640"/>
                <a:gd name="csX95" fmla="*/ 4265941 w 4568942"/>
                <a:gd name="csY95" fmla="*/ 1304606 h 4190640"/>
                <a:gd name="csX96" fmla="*/ 4163122 w 4568942"/>
                <a:gd name="csY96" fmla="*/ 1119026 h 4190640"/>
                <a:gd name="csX97" fmla="*/ 4180951 w 4568942"/>
                <a:gd name="csY97" fmla="*/ 1082524 h 4190640"/>
                <a:gd name="csX98" fmla="*/ 4076928 w 4568942"/>
                <a:gd name="csY98" fmla="*/ 1025784 h 4190640"/>
                <a:gd name="csX99" fmla="*/ 4054220 w 4568942"/>
                <a:gd name="csY99" fmla="*/ 1076200 h 4190640"/>
                <a:gd name="csX100" fmla="*/ 3788830 w 4568942"/>
                <a:gd name="csY100" fmla="*/ 1285632 h 4190640"/>
                <a:gd name="csX101" fmla="*/ 3873820 w 4568942"/>
                <a:gd name="csY101" fmla="*/ 1354118 h 4190640"/>
                <a:gd name="csX102" fmla="*/ 4043257 w 4568942"/>
                <a:gd name="csY102" fmla="*/ 1789366 h 4190640"/>
                <a:gd name="csX103" fmla="*/ 4119573 w 4568942"/>
                <a:gd name="csY103" fmla="*/ 2747563 h 4190640"/>
                <a:gd name="csX104" fmla="*/ 4204503 w 4568942"/>
                <a:gd name="csY104" fmla="*/ 3299785 h 4190640"/>
                <a:gd name="csX105" fmla="*/ 4191854 w 4568942"/>
                <a:gd name="csY105" fmla="*/ 3320566 h 4190640"/>
                <a:gd name="csX106" fmla="*/ 3954111 w 4568942"/>
                <a:gd name="csY106" fmla="*/ 3276655 h 4190640"/>
                <a:gd name="csX107" fmla="*/ 4105599 w 4568942"/>
                <a:gd name="csY107" fmla="*/ 4152573 h 4190640"/>
                <a:gd name="csX108" fmla="*/ 4176434 w 4568942"/>
                <a:gd name="csY108" fmla="*/ 4173836 h 4190640"/>
                <a:gd name="csX109" fmla="*/ 4164387 w 4568942"/>
                <a:gd name="csY109" fmla="*/ 4190641 h 4190640"/>
                <a:gd name="csX110" fmla="*/ 91749 w 4568942"/>
                <a:gd name="csY110" fmla="*/ 4190641 h 4190640"/>
                <a:gd name="csX111" fmla="*/ 75908 w 4568942"/>
                <a:gd name="csY111" fmla="*/ 4178052 h 4190640"/>
                <a:gd name="csX112" fmla="*/ 82293 w 4568942"/>
                <a:gd name="csY112" fmla="*/ 4152814 h 4190640"/>
                <a:gd name="csX113" fmla="*/ 302025 w 4568942"/>
                <a:gd name="csY113" fmla="*/ 4152814 h 4190640"/>
                <a:gd name="csX114" fmla="*/ 2318888 w 4568942"/>
                <a:gd name="csY114" fmla="*/ 127761 h 4190640"/>
                <a:gd name="csX115" fmla="*/ 2312443 w 4568942"/>
                <a:gd name="csY115" fmla="*/ 71683 h 4190640"/>
                <a:gd name="csX116" fmla="*/ 2267509 w 4568942"/>
                <a:gd name="csY116" fmla="*/ 142458 h 4190640"/>
                <a:gd name="csX117" fmla="*/ 2318828 w 4568942"/>
                <a:gd name="csY117" fmla="*/ 127700 h 4190640"/>
                <a:gd name="csX118" fmla="*/ 2225044 w 4568942"/>
                <a:gd name="csY118" fmla="*/ 218111 h 4190640"/>
                <a:gd name="csX119" fmla="*/ 2328345 w 4568942"/>
                <a:gd name="csY119" fmla="*/ 169201 h 4190640"/>
                <a:gd name="csX120" fmla="*/ 2319370 w 4568942"/>
                <a:gd name="csY120" fmla="*/ 163479 h 4190640"/>
                <a:gd name="csX121" fmla="*/ 2225044 w 4568942"/>
                <a:gd name="csY121" fmla="*/ 218111 h 4190640"/>
                <a:gd name="csX122" fmla="*/ 2338404 w 4568942"/>
                <a:gd name="csY122" fmla="*/ 232326 h 4190640"/>
                <a:gd name="csX123" fmla="*/ 2241006 w 4568942"/>
                <a:gd name="csY123" fmla="*/ 255396 h 4190640"/>
                <a:gd name="csX124" fmla="*/ 2182519 w 4568942"/>
                <a:gd name="csY124" fmla="*/ 289006 h 4190640"/>
                <a:gd name="csX125" fmla="*/ 2337862 w 4568942"/>
                <a:gd name="csY125" fmla="*/ 260154 h 4190640"/>
                <a:gd name="csX126" fmla="*/ 2338404 w 4568942"/>
                <a:gd name="csY126" fmla="*/ 232326 h 4190640"/>
                <a:gd name="csX127" fmla="*/ 2347861 w 4568942"/>
                <a:gd name="csY127" fmla="*/ 293764 h 4190640"/>
                <a:gd name="csX128" fmla="*/ 2161679 w 4568942"/>
                <a:gd name="csY128" fmla="*/ 322857 h 4190640"/>
                <a:gd name="csX129" fmla="*/ 2140055 w 4568942"/>
                <a:gd name="csY129" fmla="*/ 359841 h 4190640"/>
                <a:gd name="csX130" fmla="*/ 2345632 w 4568942"/>
                <a:gd name="csY130" fmla="*/ 326893 h 4190640"/>
                <a:gd name="csX131" fmla="*/ 2347921 w 4568942"/>
                <a:gd name="csY131" fmla="*/ 293825 h 4190640"/>
                <a:gd name="csX132" fmla="*/ 643128 w 4568942"/>
                <a:gd name="csY132" fmla="*/ 613846 h 4190640"/>
                <a:gd name="csX133" fmla="*/ 709867 w 4568942"/>
                <a:gd name="csY133" fmla="*/ 623845 h 4190640"/>
                <a:gd name="csX134" fmla="*/ 769679 w 4568942"/>
                <a:gd name="csY134" fmla="*/ 560539 h 4190640"/>
                <a:gd name="csX135" fmla="*/ 698844 w 4568942"/>
                <a:gd name="csY135" fmla="*/ 494463 h 4190640"/>
                <a:gd name="csX136" fmla="*/ 670233 w 4568942"/>
                <a:gd name="csY136" fmla="*/ 490006 h 4190640"/>
                <a:gd name="csX137" fmla="*/ 661499 w 4568942"/>
                <a:gd name="csY137" fmla="*/ 460973 h 4190640"/>
                <a:gd name="csX138" fmla="*/ 618312 w 4568942"/>
                <a:gd name="csY138" fmla="*/ 423688 h 4190640"/>
                <a:gd name="csX139" fmla="*/ 583557 w 4568942"/>
                <a:gd name="csY139" fmla="*/ 392487 h 4190640"/>
                <a:gd name="csX140" fmla="*/ 505314 w 4568942"/>
                <a:gd name="csY140" fmla="*/ 326712 h 4190640"/>
                <a:gd name="csX141" fmla="*/ 561993 w 4568942"/>
                <a:gd name="csY141" fmla="*/ 624327 h 4190640"/>
                <a:gd name="csX142" fmla="*/ 605542 w 4568942"/>
                <a:gd name="csY142" fmla="*/ 614689 h 4190640"/>
                <a:gd name="csX143" fmla="*/ 620962 w 4568942"/>
                <a:gd name="csY143" fmla="*/ 600354 h 4190640"/>
                <a:gd name="csX144" fmla="*/ 643249 w 4568942"/>
                <a:gd name="csY144" fmla="*/ 613786 h 4190640"/>
                <a:gd name="csX145" fmla="*/ 3930680 w 4568942"/>
                <a:gd name="csY145" fmla="*/ 355143 h 4190640"/>
                <a:gd name="csX146" fmla="*/ 3807984 w 4568942"/>
                <a:gd name="csY146" fmla="*/ 480308 h 4190640"/>
                <a:gd name="csX147" fmla="*/ 3864665 w 4568942"/>
                <a:gd name="csY147" fmla="*/ 513738 h 4190640"/>
                <a:gd name="csX148" fmla="*/ 3930680 w 4568942"/>
                <a:gd name="csY148" fmla="*/ 355143 h 4190640"/>
                <a:gd name="csX149" fmla="*/ 2357317 w 4568942"/>
                <a:gd name="csY149" fmla="*/ 364539 h 4190640"/>
                <a:gd name="csX150" fmla="*/ 2196735 w 4568942"/>
                <a:gd name="csY150" fmla="*/ 407004 h 4190640"/>
                <a:gd name="csX151" fmla="*/ 2361895 w 4568942"/>
                <a:gd name="csY151" fmla="*/ 402065 h 4190640"/>
                <a:gd name="csX152" fmla="*/ 2357317 w 4568942"/>
                <a:gd name="csY152" fmla="*/ 364539 h 4190640"/>
                <a:gd name="csX153" fmla="*/ 3963749 w 4568942"/>
                <a:gd name="csY153" fmla="*/ 548794 h 4190640"/>
                <a:gd name="csX154" fmla="*/ 3966158 w 4568942"/>
                <a:gd name="csY154" fmla="*/ 378694 h 4190640"/>
                <a:gd name="csX155" fmla="*/ 3902311 w 4568942"/>
                <a:gd name="csY155" fmla="*/ 527772 h 4190640"/>
                <a:gd name="csX156" fmla="*/ 3963809 w 4568942"/>
                <a:gd name="csY156" fmla="*/ 548794 h 4190640"/>
                <a:gd name="csX157" fmla="*/ 2484350 w 4568942"/>
                <a:gd name="csY157" fmla="*/ 469105 h 4190640"/>
                <a:gd name="csX158" fmla="*/ 2456281 w 4568942"/>
                <a:gd name="csY158" fmla="*/ 484765 h 4190640"/>
                <a:gd name="csX159" fmla="*/ 2111745 w 4568942"/>
                <a:gd name="csY159" fmla="*/ 508558 h 4190640"/>
                <a:gd name="csX160" fmla="*/ 2024406 w 4568942"/>
                <a:gd name="csY160" fmla="*/ 449589 h 4190640"/>
                <a:gd name="csX161" fmla="*/ 2318708 w 4568942"/>
                <a:gd name="csY161" fmla="*/ 937662 h 4190640"/>
                <a:gd name="csX162" fmla="*/ 2484350 w 4568942"/>
                <a:gd name="csY162" fmla="*/ 469044 h 4190640"/>
                <a:gd name="csX163" fmla="*/ 3782506 w 4568942"/>
                <a:gd name="csY163" fmla="*/ 511328 h 4190640"/>
                <a:gd name="csX164" fmla="*/ 3689806 w 4568942"/>
                <a:gd name="csY164" fmla="*/ 617400 h 4190640"/>
                <a:gd name="csX165" fmla="*/ 3786783 w 4568942"/>
                <a:gd name="csY165" fmla="*/ 685825 h 4190640"/>
                <a:gd name="csX166" fmla="*/ 3797986 w 4568942"/>
                <a:gd name="csY166" fmla="*/ 678236 h 4190640"/>
                <a:gd name="csX167" fmla="*/ 3849847 w 4568942"/>
                <a:gd name="csY167" fmla="*/ 555781 h 4190640"/>
                <a:gd name="csX168" fmla="*/ 3782566 w 4568942"/>
                <a:gd name="csY168" fmla="*/ 511328 h 4190640"/>
                <a:gd name="csX169" fmla="*/ 3831656 w 4568942"/>
                <a:gd name="csY169" fmla="*/ 704498 h 4190640"/>
                <a:gd name="csX170" fmla="*/ 3954473 w 4568942"/>
                <a:gd name="csY170" fmla="*/ 726302 h 4190640"/>
                <a:gd name="csX171" fmla="*/ 3961701 w 4568942"/>
                <a:gd name="csY171" fmla="*/ 586319 h 4190640"/>
                <a:gd name="csX172" fmla="*/ 3883518 w 4568942"/>
                <a:gd name="csY172" fmla="*/ 567707 h 4190640"/>
                <a:gd name="csX173" fmla="*/ 3831656 w 4568942"/>
                <a:gd name="csY173" fmla="*/ 704498 h 4190640"/>
                <a:gd name="csX174" fmla="*/ 1913155 w 4568942"/>
                <a:gd name="csY174" fmla="*/ 586620 h 4190640"/>
                <a:gd name="csX175" fmla="*/ 1922611 w 4568942"/>
                <a:gd name="csY175" fmla="*/ 747203 h 4190640"/>
                <a:gd name="csX176" fmla="*/ 1913155 w 4568942"/>
                <a:gd name="csY176" fmla="*/ 586620 h 4190640"/>
                <a:gd name="csX177" fmla="*/ 2579399 w 4568942"/>
                <a:gd name="csY177" fmla="*/ 600775 h 4190640"/>
                <a:gd name="csX178" fmla="*/ 2579399 w 4568942"/>
                <a:gd name="csY178" fmla="*/ 697631 h 4190640"/>
                <a:gd name="csX179" fmla="*/ 2565244 w 4568942"/>
                <a:gd name="csY179" fmla="*/ 747203 h 4190640"/>
                <a:gd name="csX180" fmla="*/ 2579399 w 4568942"/>
                <a:gd name="csY180" fmla="*/ 600836 h 4190640"/>
                <a:gd name="csX181" fmla="*/ 3703841 w 4568942"/>
                <a:gd name="csY181" fmla="*/ 822736 h 4190640"/>
                <a:gd name="csX182" fmla="*/ 3531452 w 4568942"/>
                <a:gd name="csY182" fmla="*/ 714135 h 4190640"/>
                <a:gd name="csX183" fmla="*/ 3460316 w 4568942"/>
                <a:gd name="csY183" fmla="*/ 803642 h 4190640"/>
                <a:gd name="csX184" fmla="*/ 3422489 w 4568942"/>
                <a:gd name="csY184" fmla="*/ 916942 h 4190640"/>
                <a:gd name="csX185" fmla="*/ 3259738 w 4568942"/>
                <a:gd name="csY185" fmla="*/ 1042288 h 4190640"/>
                <a:gd name="csX186" fmla="*/ 3295095 w 4568942"/>
                <a:gd name="csY186" fmla="*/ 1049335 h 4190640"/>
                <a:gd name="csX187" fmla="*/ 3431886 w 4568942"/>
                <a:gd name="csY187" fmla="*/ 1021026 h 4190640"/>
                <a:gd name="csX188" fmla="*/ 3455738 w 4568942"/>
                <a:gd name="csY188" fmla="*/ 1072947 h 4190640"/>
                <a:gd name="csX189" fmla="*/ 3590601 w 4568942"/>
                <a:gd name="csY189" fmla="*/ 981151 h 4190640"/>
                <a:gd name="csX190" fmla="*/ 3639089 w 4568942"/>
                <a:gd name="csY190" fmla="*/ 941457 h 4190640"/>
                <a:gd name="csX191" fmla="*/ 3629090 w 4568942"/>
                <a:gd name="csY191" fmla="*/ 1052709 h 4190640"/>
                <a:gd name="csX192" fmla="*/ 3529103 w 4568942"/>
                <a:gd name="csY192" fmla="*/ 1184138 h 4190640"/>
                <a:gd name="csX193" fmla="*/ 3930560 w 4568942"/>
                <a:gd name="csY193" fmla="*/ 1179440 h 4190640"/>
                <a:gd name="csX194" fmla="*/ 3812322 w 4568942"/>
                <a:gd name="csY194" fmla="*/ 1047348 h 4190640"/>
                <a:gd name="csX195" fmla="*/ 3794312 w 4568942"/>
                <a:gd name="csY195" fmla="*/ 967900 h 4190640"/>
                <a:gd name="csX196" fmla="*/ 3839306 w 4568942"/>
                <a:gd name="csY196" fmla="*/ 973200 h 4190640"/>
                <a:gd name="csX197" fmla="*/ 3895504 w 4568942"/>
                <a:gd name="csY197" fmla="*/ 836771 h 4190640"/>
                <a:gd name="csX198" fmla="*/ 3784433 w 4568942"/>
                <a:gd name="csY198" fmla="*/ 877308 h 4190640"/>
                <a:gd name="csX199" fmla="*/ 3703841 w 4568942"/>
                <a:gd name="csY199" fmla="*/ 822736 h 4190640"/>
                <a:gd name="csX200" fmla="*/ 1280039 w 4568942"/>
                <a:gd name="csY200" fmla="*/ 983440 h 4190640"/>
                <a:gd name="csX201" fmla="*/ 1164270 w 4568942"/>
                <a:gd name="csY201" fmla="*/ 945613 h 4190640"/>
                <a:gd name="csX202" fmla="*/ 1079400 w 4568942"/>
                <a:gd name="csY202" fmla="*/ 824483 h 4190640"/>
                <a:gd name="csX203" fmla="*/ 760343 w 4568942"/>
                <a:gd name="csY203" fmla="*/ 813340 h 4190640"/>
                <a:gd name="csX204" fmla="*/ 877256 w 4568942"/>
                <a:gd name="csY204" fmla="*/ 1123965 h 4190640"/>
                <a:gd name="csX205" fmla="*/ 1087773 w 4568942"/>
                <a:gd name="csY205" fmla="*/ 1043975 h 4190640"/>
                <a:gd name="csX206" fmla="*/ 1280039 w 4568942"/>
                <a:gd name="csY206" fmla="*/ 983500 h 4190640"/>
                <a:gd name="csX207" fmla="*/ 659873 w 4568942"/>
                <a:gd name="csY207" fmla="*/ 942059 h 4190640"/>
                <a:gd name="csX208" fmla="*/ 525672 w 4568942"/>
                <a:gd name="csY208" fmla="*/ 1000667 h 4190640"/>
                <a:gd name="csX209" fmla="*/ 669510 w 4568942"/>
                <a:gd name="csY209" fmla="*/ 1043854 h 4190640"/>
                <a:gd name="csX210" fmla="*/ 659813 w 4568942"/>
                <a:gd name="csY210" fmla="*/ 942059 h 4190640"/>
                <a:gd name="csX211" fmla="*/ 2385627 w 4568942"/>
                <a:gd name="csY211" fmla="*/ 955070 h 4190640"/>
                <a:gd name="csX212" fmla="*/ 2097470 w 4568942"/>
                <a:gd name="csY212" fmla="*/ 950311 h 4190640"/>
                <a:gd name="csX213" fmla="*/ 2123972 w 4568942"/>
                <a:gd name="csY213" fmla="*/ 1006449 h 4190640"/>
                <a:gd name="csX214" fmla="*/ 2382676 w 4568942"/>
                <a:gd name="csY214" fmla="*/ 993318 h 4190640"/>
                <a:gd name="csX215" fmla="*/ 2385567 w 4568942"/>
                <a:gd name="csY215" fmla="*/ 955070 h 4190640"/>
                <a:gd name="csX216" fmla="*/ 2047837 w 4568942"/>
                <a:gd name="csY216" fmla="*/ 1191246 h 4190640"/>
                <a:gd name="csX217" fmla="*/ 2121081 w 4568942"/>
                <a:gd name="csY217" fmla="*/ 1191246 h 4190640"/>
                <a:gd name="csX218" fmla="*/ 2199204 w 4568942"/>
                <a:gd name="csY218" fmla="*/ 1110774 h 4190640"/>
                <a:gd name="csX219" fmla="*/ 2229682 w 4568942"/>
                <a:gd name="csY219" fmla="*/ 1153419 h 4190640"/>
                <a:gd name="csX220" fmla="*/ 2328947 w 4568942"/>
                <a:gd name="csY220" fmla="*/ 1186548 h 4190640"/>
                <a:gd name="csX221" fmla="*/ 2406890 w 4568942"/>
                <a:gd name="csY221" fmla="*/ 1186548 h 4190640"/>
                <a:gd name="csX222" fmla="*/ 2423454 w 4568942"/>
                <a:gd name="csY222" fmla="*/ 1252564 h 4190640"/>
                <a:gd name="csX223" fmla="*/ 2588735 w 4568942"/>
                <a:gd name="csY223" fmla="*/ 1347131 h 4190640"/>
                <a:gd name="csX224" fmla="*/ 2692578 w 4568942"/>
                <a:gd name="csY224" fmla="*/ 1155768 h 4190640"/>
                <a:gd name="csX225" fmla="*/ 2681917 w 4568942"/>
                <a:gd name="csY225" fmla="*/ 1147757 h 4190640"/>
                <a:gd name="csX226" fmla="*/ 2405806 w 4568942"/>
                <a:gd name="csY226" fmla="*/ 1026688 h 4190640"/>
                <a:gd name="csX227" fmla="*/ 2076990 w 4568942"/>
                <a:gd name="csY227" fmla="*/ 1022290 h 4190640"/>
                <a:gd name="csX228" fmla="*/ 1776243 w 4568942"/>
                <a:gd name="csY228" fmla="*/ 1155828 h 4190640"/>
                <a:gd name="csX229" fmla="*/ 1880146 w 4568942"/>
                <a:gd name="csY229" fmla="*/ 1342432 h 4190640"/>
                <a:gd name="csX230" fmla="*/ 1915684 w 4568942"/>
                <a:gd name="csY230" fmla="*/ 1318941 h 4190640"/>
                <a:gd name="csX231" fmla="*/ 2030791 w 4568942"/>
                <a:gd name="csY231" fmla="*/ 1256901 h 4190640"/>
                <a:gd name="csX232" fmla="*/ 2047837 w 4568942"/>
                <a:gd name="csY232" fmla="*/ 1191246 h 4190640"/>
                <a:gd name="csX233" fmla="*/ 2253354 w 4568942"/>
                <a:gd name="csY233" fmla="*/ 1181729 h 4190640"/>
                <a:gd name="csX234" fmla="*/ 2304914 w 4568942"/>
                <a:gd name="csY234" fmla="*/ 1155407 h 4190640"/>
                <a:gd name="csX235" fmla="*/ 2318286 w 4568942"/>
                <a:gd name="csY235" fmla="*/ 1111858 h 4190640"/>
                <a:gd name="csX236" fmla="*/ 2253354 w 4568942"/>
                <a:gd name="csY236" fmla="*/ 1181729 h 4190640"/>
                <a:gd name="csX237" fmla="*/ 2196674 w 4568942"/>
                <a:gd name="csY237" fmla="*/ 1181789 h 4190640"/>
                <a:gd name="csX238" fmla="*/ 2128008 w 4568942"/>
                <a:gd name="csY238" fmla="*/ 1115412 h 4190640"/>
                <a:gd name="csX239" fmla="*/ 2196674 w 4568942"/>
                <a:gd name="csY239" fmla="*/ 1181789 h 4190640"/>
                <a:gd name="csX240" fmla="*/ 746128 w 4568942"/>
                <a:gd name="csY240" fmla="*/ 1266779 h 4190640"/>
                <a:gd name="csX241" fmla="*/ 719986 w 4568942"/>
                <a:gd name="csY241" fmla="*/ 1229193 h 4190640"/>
                <a:gd name="csX242" fmla="*/ 694206 w 4568942"/>
                <a:gd name="csY242" fmla="*/ 1162936 h 4190640"/>
                <a:gd name="csX243" fmla="*/ 675353 w 4568942"/>
                <a:gd name="csY243" fmla="*/ 1236240 h 4190640"/>
                <a:gd name="csX244" fmla="*/ 651681 w 4568942"/>
                <a:gd name="csY244" fmla="*/ 1285753 h 4190640"/>
                <a:gd name="csX245" fmla="*/ 746128 w 4568942"/>
                <a:gd name="csY245" fmla="*/ 1266839 h 4190640"/>
                <a:gd name="csX246" fmla="*/ 1828044 w 4568942"/>
                <a:gd name="csY246" fmla="*/ 1479404 h 4190640"/>
                <a:gd name="csX247" fmla="*/ 1765883 w 4568942"/>
                <a:gd name="csY247" fmla="*/ 1575416 h 4190640"/>
                <a:gd name="csX248" fmla="*/ 1650536 w 4568942"/>
                <a:gd name="csY248" fmla="*/ 1809665 h 4190640"/>
                <a:gd name="csX249" fmla="*/ 1614456 w 4568942"/>
                <a:gd name="csY249" fmla="*/ 1797196 h 4190640"/>
                <a:gd name="csX250" fmla="*/ 1723358 w 4568942"/>
                <a:gd name="csY250" fmla="*/ 1575416 h 4190640"/>
                <a:gd name="csX251" fmla="*/ 1855752 w 4568942"/>
                <a:gd name="csY251" fmla="*/ 1376886 h 4190640"/>
                <a:gd name="csX252" fmla="*/ 1738417 w 4568942"/>
                <a:gd name="csY252" fmla="*/ 1172393 h 4190640"/>
                <a:gd name="csX253" fmla="*/ 1529225 w 4568942"/>
                <a:gd name="csY253" fmla="*/ 1660044 h 4190640"/>
                <a:gd name="csX254" fmla="*/ 1505313 w 4568942"/>
                <a:gd name="csY254" fmla="*/ 1933204 h 4190640"/>
                <a:gd name="csX255" fmla="*/ 1661137 w 4568942"/>
                <a:gd name="csY255" fmla="*/ 2007412 h 4190640"/>
                <a:gd name="csX256" fmla="*/ 1717214 w 4568942"/>
                <a:gd name="csY256" fmla="*/ 1985005 h 4190640"/>
                <a:gd name="csX257" fmla="*/ 1709565 w 4568942"/>
                <a:gd name="csY257" fmla="*/ 1826590 h 4190640"/>
                <a:gd name="csX258" fmla="*/ 1716913 w 4568942"/>
                <a:gd name="csY258" fmla="*/ 1795691 h 4190640"/>
                <a:gd name="csX259" fmla="*/ 1887194 w 4568942"/>
                <a:gd name="csY259" fmla="*/ 1777018 h 4190640"/>
                <a:gd name="csX260" fmla="*/ 1950258 w 4568942"/>
                <a:gd name="csY260" fmla="*/ 1633903 h 4190640"/>
                <a:gd name="csX261" fmla="*/ 1827984 w 4568942"/>
                <a:gd name="csY261" fmla="*/ 1479343 h 4190640"/>
                <a:gd name="csX262" fmla="*/ 2565907 w 4568942"/>
                <a:gd name="csY262" fmla="*/ 1743107 h 4190640"/>
                <a:gd name="csX263" fmla="*/ 2636320 w 4568942"/>
                <a:gd name="csY263" fmla="*/ 1750696 h 4190640"/>
                <a:gd name="csX264" fmla="*/ 2647885 w 4568942"/>
                <a:gd name="csY264" fmla="*/ 1876102 h 4190640"/>
                <a:gd name="csX265" fmla="*/ 2762208 w 4568942"/>
                <a:gd name="csY265" fmla="*/ 1965068 h 4190640"/>
                <a:gd name="csX266" fmla="*/ 2847499 w 4568942"/>
                <a:gd name="csY266" fmla="*/ 1948262 h 4190640"/>
                <a:gd name="csX267" fmla="*/ 2975435 w 4568942"/>
                <a:gd name="csY267" fmla="*/ 1896642 h 4190640"/>
                <a:gd name="csX268" fmla="*/ 2925501 w 4568942"/>
                <a:gd name="csY268" fmla="*/ 1607942 h 4190640"/>
                <a:gd name="csX269" fmla="*/ 2732754 w 4568942"/>
                <a:gd name="csY269" fmla="*/ 1176970 h 4190640"/>
                <a:gd name="csX270" fmla="*/ 2617045 w 4568942"/>
                <a:gd name="csY270" fmla="*/ 1372670 h 4190640"/>
                <a:gd name="csX271" fmla="*/ 2685169 w 4568942"/>
                <a:gd name="csY271" fmla="*/ 1470248 h 4190640"/>
                <a:gd name="csX272" fmla="*/ 2860690 w 4568942"/>
                <a:gd name="csY272" fmla="*/ 1805147 h 4190640"/>
                <a:gd name="csX273" fmla="*/ 2829489 w 4568942"/>
                <a:gd name="csY273" fmla="*/ 1825326 h 4190640"/>
                <a:gd name="csX274" fmla="*/ 2647764 w 4568942"/>
                <a:gd name="csY274" fmla="*/ 1479343 h 4190640"/>
                <a:gd name="csX275" fmla="*/ 2519948 w 4568942"/>
                <a:gd name="csY275" fmla="*/ 1634686 h 4190640"/>
                <a:gd name="csX276" fmla="*/ 2565786 w 4568942"/>
                <a:gd name="csY276" fmla="*/ 1742986 h 4190640"/>
                <a:gd name="csX277" fmla="*/ 2343162 w 4568942"/>
                <a:gd name="csY277" fmla="*/ 1389595 h 4190640"/>
                <a:gd name="csX278" fmla="*/ 2339127 w 4568942"/>
                <a:gd name="csY278" fmla="*/ 1340686 h 4190640"/>
                <a:gd name="csX279" fmla="*/ 2385507 w 4568942"/>
                <a:gd name="csY279" fmla="*/ 1315990 h 4190640"/>
                <a:gd name="csX280" fmla="*/ 2385627 w 4568942"/>
                <a:gd name="csY280" fmla="*/ 1224314 h 4190640"/>
                <a:gd name="csX281" fmla="*/ 2335874 w 4568942"/>
                <a:gd name="csY281" fmla="*/ 1243529 h 4190640"/>
                <a:gd name="csX282" fmla="*/ 2303288 w 4568942"/>
                <a:gd name="csY282" fmla="*/ 1228771 h 4190640"/>
                <a:gd name="csX283" fmla="*/ 2232815 w 4568942"/>
                <a:gd name="csY283" fmla="*/ 1230458 h 4190640"/>
                <a:gd name="csX284" fmla="*/ 2212998 w 4568942"/>
                <a:gd name="csY284" fmla="*/ 1243529 h 4190640"/>
                <a:gd name="csX285" fmla="*/ 2184808 w 4568942"/>
                <a:gd name="csY285" fmla="*/ 1229133 h 4190640"/>
                <a:gd name="csX286" fmla="*/ 2073858 w 4568942"/>
                <a:gd name="csY286" fmla="*/ 1229133 h 4190640"/>
                <a:gd name="csX287" fmla="*/ 2078616 w 4568942"/>
                <a:gd name="csY287" fmla="*/ 1318821 h 4190640"/>
                <a:gd name="csX288" fmla="*/ 2106926 w 4568942"/>
                <a:gd name="csY288" fmla="*/ 1323579 h 4190640"/>
                <a:gd name="csX289" fmla="*/ 2133068 w 4568942"/>
                <a:gd name="csY289" fmla="*/ 1304606 h 4190640"/>
                <a:gd name="csX290" fmla="*/ 2126502 w 4568942"/>
                <a:gd name="csY290" fmla="*/ 1334602 h 4190640"/>
                <a:gd name="csX291" fmla="*/ 2125840 w 4568942"/>
                <a:gd name="csY291" fmla="*/ 1389716 h 4190640"/>
                <a:gd name="csX292" fmla="*/ 2166256 w 4568942"/>
                <a:gd name="csY292" fmla="*/ 1384777 h 4190640"/>
                <a:gd name="csX293" fmla="*/ 2154270 w 4568942"/>
                <a:gd name="csY293" fmla="*/ 1458262 h 4190640"/>
                <a:gd name="csX294" fmla="*/ 2203481 w 4568942"/>
                <a:gd name="csY294" fmla="*/ 1493498 h 4190640"/>
                <a:gd name="csX295" fmla="*/ 2222695 w 4568942"/>
                <a:gd name="csY295" fmla="*/ 1484283 h 4190640"/>
                <a:gd name="csX296" fmla="*/ 2285820 w 4568942"/>
                <a:gd name="csY296" fmla="*/ 1497715 h 4190640"/>
                <a:gd name="csX297" fmla="*/ 2314792 w 4568942"/>
                <a:gd name="csY297" fmla="*/ 1465249 h 4190640"/>
                <a:gd name="csX298" fmla="*/ 2299373 w 4568942"/>
                <a:gd name="csY298" fmla="*/ 1414713 h 4190640"/>
                <a:gd name="csX299" fmla="*/ 2343162 w 4568942"/>
                <a:gd name="csY299" fmla="*/ 1389716 h 4190640"/>
                <a:gd name="csX300" fmla="*/ 2040729 w 4568942"/>
                <a:gd name="csY300" fmla="*/ 1295209 h 4190640"/>
                <a:gd name="csX301" fmla="*/ 1848102 w 4568942"/>
                <a:gd name="csY301" fmla="*/ 1448745 h 4190640"/>
                <a:gd name="csX302" fmla="*/ 1972244 w 4568942"/>
                <a:gd name="csY302" fmla="*/ 1597341 h 4190640"/>
                <a:gd name="csX303" fmla="*/ 2144693 w 4568942"/>
                <a:gd name="csY303" fmla="*/ 1502895 h 4190640"/>
                <a:gd name="csX304" fmla="*/ 2109275 w 4568942"/>
                <a:gd name="csY304" fmla="*/ 1493197 h 4190640"/>
                <a:gd name="csX305" fmla="*/ 2008444 w 4568942"/>
                <a:gd name="csY305" fmla="*/ 1506930 h 4190640"/>
                <a:gd name="csX306" fmla="*/ 2008565 w 4568942"/>
                <a:gd name="csY306" fmla="*/ 1482415 h 4190640"/>
                <a:gd name="csX307" fmla="*/ 2125840 w 4568942"/>
                <a:gd name="csY307" fmla="*/ 1432000 h 4190640"/>
                <a:gd name="csX308" fmla="*/ 2061149 w 4568942"/>
                <a:gd name="csY308" fmla="*/ 1435855 h 4190640"/>
                <a:gd name="csX309" fmla="*/ 1998566 w 4568942"/>
                <a:gd name="csY309" fmla="*/ 1452720 h 4190640"/>
                <a:gd name="csX310" fmla="*/ 2067714 w 4568942"/>
                <a:gd name="csY310" fmla="*/ 1376284 h 4190640"/>
                <a:gd name="csX311" fmla="*/ 2092771 w 4568942"/>
                <a:gd name="csY311" fmla="*/ 1365863 h 4190640"/>
                <a:gd name="csX312" fmla="*/ 2029586 w 4568942"/>
                <a:gd name="csY312" fmla="*/ 1371224 h 4190640"/>
                <a:gd name="csX313" fmla="*/ 1957848 w 4568942"/>
                <a:gd name="csY313" fmla="*/ 1399293 h 4190640"/>
                <a:gd name="csX314" fmla="*/ 2040850 w 4568942"/>
                <a:gd name="csY314" fmla="*/ 1295089 h 4190640"/>
                <a:gd name="csX315" fmla="*/ 2343162 w 4568942"/>
                <a:gd name="csY315" fmla="*/ 1432060 h 4190640"/>
                <a:gd name="csX316" fmla="*/ 2466220 w 4568942"/>
                <a:gd name="csY316" fmla="*/ 1495607 h 4190640"/>
                <a:gd name="csX317" fmla="*/ 2459293 w 4568942"/>
                <a:gd name="csY317" fmla="*/ 1508135 h 4190640"/>
                <a:gd name="csX318" fmla="*/ 2364365 w 4568942"/>
                <a:gd name="csY318" fmla="*/ 1493619 h 4190640"/>
                <a:gd name="csX319" fmla="*/ 2331297 w 4568942"/>
                <a:gd name="csY319" fmla="*/ 1503015 h 4190640"/>
                <a:gd name="csX320" fmla="*/ 2496758 w 4568942"/>
                <a:gd name="csY320" fmla="*/ 1597462 h 4190640"/>
                <a:gd name="csX321" fmla="*/ 2621081 w 4568942"/>
                <a:gd name="csY321" fmla="*/ 1447901 h 4190640"/>
                <a:gd name="csX322" fmla="*/ 2439958 w 4568942"/>
                <a:gd name="csY322" fmla="*/ 1295149 h 4190640"/>
                <a:gd name="csX323" fmla="*/ 2428213 w 4568942"/>
                <a:gd name="csY323" fmla="*/ 1299847 h 4190640"/>
                <a:gd name="csX324" fmla="*/ 2516033 w 4568942"/>
                <a:gd name="csY324" fmla="*/ 1387306 h 4190640"/>
                <a:gd name="csX325" fmla="*/ 2511094 w 4568942"/>
                <a:gd name="csY325" fmla="*/ 1399052 h 4190640"/>
                <a:gd name="csX326" fmla="*/ 2455077 w 4568942"/>
                <a:gd name="csY326" fmla="*/ 1379235 h 4190640"/>
                <a:gd name="csX327" fmla="*/ 2380929 w 4568942"/>
                <a:gd name="csY327" fmla="*/ 1365923 h 4190640"/>
                <a:gd name="csX328" fmla="*/ 2475496 w 4568942"/>
                <a:gd name="csY328" fmla="*/ 1439409 h 4190640"/>
                <a:gd name="csX329" fmla="*/ 2401589 w 4568942"/>
                <a:gd name="csY329" fmla="*/ 1432723 h 4190640"/>
                <a:gd name="csX330" fmla="*/ 2343162 w 4568942"/>
                <a:gd name="csY330" fmla="*/ 1432060 h 4190640"/>
                <a:gd name="csX331" fmla="*/ 3798408 w 4568942"/>
                <a:gd name="csY331" fmla="*/ 1337734 h 4190640"/>
                <a:gd name="csX332" fmla="*/ 3600118 w 4568942"/>
                <a:gd name="csY332" fmla="*/ 1349600 h 4190640"/>
                <a:gd name="csX333" fmla="*/ 3462966 w 4568942"/>
                <a:gd name="csY333" fmla="*/ 1533734 h 4190640"/>
                <a:gd name="csX334" fmla="*/ 3465255 w 4568942"/>
                <a:gd name="csY334" fmla="*/ 1540721 h 4190640"/>
                <a:gd name="csX335" fmla="*/ 3508021 w 4568942"/>
                <a:gd name="csY335" fmla="*/ 1550238 h 4190640"/>
                <a:gd name="csX336" fmla="*/ 3398757 w 4568942"/>
                <a:gd name="csY336" fmla="*/ 1611255 h 4190640"/>
                <a:gd name="csX337" fmla="*/ 3326597 w 4568942"/>
                <a:gd name="csY337" fmla="*/ 1694920 h 4190640"/>
                <a:gd name="csX338" fmla="*/ 3380386 w 4568942"/>
                <a:gd name="csY338" fmla="*/ 1767501 h 4190640"/>
                <a:gd name="csX339" fmla="*/ 3460858 w 4568942"/>
                <a:gd name="csY339" fmla="*/ 1729373 h 4190640"/>
                <a:gd name="csX340" fmla="*/ 3408274 w 4568942"/>
                <a:gd name="csY340" fmla="*/ 1790992 h 4190640"/>
                <a:gd name="csX341" fmla="*/ 3406648 w 4568942"/>
                <a:gd name="csY341" fmla="*/ 1797377 h 4190640"/>
                <a:gd name="csX342" fmla="*/ 3550305 w 4568942"/>
                <a:gd name="csY342" fmla="*/ 1970308 h 4190640"/>
                <a:gd name="csX343" fmla="*/ 3838101 w 4568942"/>
                <a:gd name="csY343" fmla="*/ 1663116 h 4190640"/>
                <a:gd name="csX344" fmla="*/ 3890083 w 4568942"/>
                <a:gd name="csY344" fmla="*/ 1568670 h 4190640"/>
                <a:gd name="csX345" fmla="*/ 3916706 w 4568942"/>
                <a:gd name="csY345" fmla="*/ 1566381 h 4190640"/>
                <a:gd name="csX346" fmla="*/ 3882433 w 4568942"/>
                <a:gd name="csY346" fmla="*/ 1664923 h 4190640"/>
                <a:gd name="csX347" fmla="*/ 3188421 w 4568942"/>
                <a:gd name="csY347" fmla="*/ 2205159 h 4190640"/>
                <a:gd name="csX348" fmla="*/ 3117827 w 4568942"/>
                <a:gd name="csY348" fmla="*/ 2487715 h 4190640"/>
                <a:gd name="csX349" fmla="*/ 3162943 w 4568942"/>
                <a:gd name="csY349" fmla="*/ 2466212 h 4190640"/>
                <a:gd name="csX350" fmla="*/ 3177398 w 4568942"/>
                <a:gd name="csY350" fmla="*/ 2485547 h 4190640"/>
                <a:gd name="csX351" fmla="*/ 3101323 w 4568942"/>
                <a:gd name="csY351" fmla="*/ 2556201 h 4190640"/>
                <a:gd name="csX352" fmla="*/ 2924237 w 4568942"/>
                <a:gd name="csY352" fmla="*/ 3231721 h 4190640"/>
                <a:gd name="csX353" fmla="*/ 3143909 w 4568942"/>
                <a:gd name="csY353" fmla="*/ 3227083 h 4190640"/>
                <a:gd name="csX354" fmla="*/ 3361653 w 4568942"/>
                <a:gd name="csY354" fmla="*/ 3269186 h 4190640"/>
                <a:gd name="csX355" fmla="*/ 3467062 w 4568942"/>
                <a:gd name="csY355" fmla="*/ 3223770 h 4190640"/>
                <a:gd name="csX356" fmla="*/ 3415622 w 4568942"/>
                <a:gd name="csY356" fmla="*/ 3271957 h 4190640"/>
                <a:gd name="csX357" fmla="*/ 3524344 w 4568942"/>
                <a:gd name="csY357" fmla="*/ 3262561 h 4190640"/>
                <a:gd name="csX358" fmla="*/ 3690951 w 4568942"/>
                <a:gd name="csY358" fmla="*/ 3226059 h 4190640"/>
                <a:gd name="csX359" fmla="*/ 3705166 w 4568942"/>
                <a:gd name="csY359" fmla="*/ 3204797 h 4190640"/>
                <a:gd name="csX360" fmla="*/ 3781662 w 4568942"/>
                <a:gd name="csY360" fmla="*/ 3143659 h 4190640"/>
                <a:gd name="csX361" fmla="*/ 3751004 w 4568942"/>
                <a:gd name="csY361" fmla="*/ 3217506 h 4190640"/>
                <a:gd name="csX362" fmla="*/ 3903696 w 4568942"/>
                <a:gd name="csY362" fmla="*/ 3222626 h 4190640"/>
                <a:gd name="csX363" fmla="*/ 3974771 w 4568942"/>
                <a:gd name="csY363" fmla="*/ 3161609 h 4190640"/>
                <a:gd name="csX364" fmla="*/ 3986577 w 4568942"/>
                <a:gd name="csY364" fmla="*/ 3185883 h 4190640"/>
                <a:gd name="csX365" fmla="*/ 3944715 w 4568942"/>
                <a:gd name="csY365" fmla="*/ 3231721 h 4190640"/>
                <a:gd name="csX366" fmla="*/ 4162038 w 4568942"/>
                <a:gd name="csY366" fmla="*/ 3288461 h 4190640"/>
                <a:gd name="csX367" fmla="*/ 4143125 w 4568942"/>
                <a:gd name="csY367" fmla="*/ 3179860 h 4190640"/>
                <a:gd name="csX368" fmla="*/ 4082168 w 4568942"/>
                <a:gd name="csY368" fmla="*/ 3205158 h 4190640"/>
                <a:gd name="csX369" fmla="*/ 4132945 w 4568942"/>
                <a:gd name="csY369" fmla="*/ 3138780 h 4190640"/>
                <a:gd name="csX370" fmla="*/ 4110056 w 4568942"/>
                <a:gd name="csY370" fmla="*/ 2976752 h 4190640"/>
                <a:gd name="csX371" fmla="*/ 4054581 w 4568942"/>
                <a:gd name="csY371" fmla="*/ 2999279 h 4190640"/>
                <a:gd name="csX372" fmla="*/ 4100961 w 4568942"/>
                <a:gd name="csY372" fmla="*/ 2922602 h 4190640"/>
                <a:gd name="csX373" fmla="*/ 4077048 w 4568942"/>
                <a:gd name="csY373" fmla="*/ 2669681 h 4190640"/>
                <a:gd name="csX374" fmla="*/ 4006274 w 4568942"/>
                <a:gd name="csY374" fmla="*/ 2715037 h 4190640"/>
                <a:gd name="csX375" fmla="*/ 3986939 w 4568942"/>
                <a:gd name="csY375" fmla="*/ 2685823 h 4190640"/>
                <a:gd name="csX376" fmla="*/ 4071206 w 4568942"/>
                <a:gd name="csY376" fmla="*/ 2619506 h 4190640"/>
                <a:gd name="csX377" fmla="*/ 4058075 w 4568942"/>
                <a:gd name="csY377" fmla="*/ 2466513 h 4190640"/>
                <a:gd name="csX378" fmla="*/ 3999769 w 4568942"/>
                <a:gd name="csY378" fmla="*/ 2498979 h 4190640"/>
                <a:gd name="csX379" fmla="*/ 4051329 w 4568942"/>
                <a:gd name="csY379" fmla="*/ 2424289 h 4190640"/>
                <a:gd name="csX380" fmla="*/ 4053196 w 4568942"/>
                <a:gd name="csY380" fmla="*/ 2383993 h 4190640"/>
                <a:gd name="csX381" fmla="*/ 4048739 w 4568942"/>
                <a:gd name="csY381" fmla="*/ 2284547 h 4190640"/>
                <a:gd name="csX382" fmla="*/ 4043920 w 4568942"/>
                <a:gd name="csY382" fmla="*/ 2135830 h 4190640"/>
                <a:gd name="csX383" fmla="*/ 3958629 w 4568942"/>
                <a:gd name="csY383" fmla="*/ 2171067 h 4190640"/>
                <a:gd name="csX384" fmla="*/ 4037234 w 4568942"/>
                <a:gd name="csY384" fmla="*/ 2086438 h 4190640"/>
                <a:gd name="csX385" fmla="*/ 3828283 w 4568942"/>
                <a:gd name="csY385" fmla="*/ 1366164 h 4190640"/>
                <a:gd name="csX386" fmla="*/ 3753112 w 4568942"/>
                <a:gd name="csY386" fmla="*/ 1408207 h 4190640"/>
                <a:gd name="csX387" fmla="*/ 3798227 w 4568942"/>
                <a:gd name="csY387" fmla="*/ 1337553 h 4190640"/>
                <a:gd name="csX388" fmla="*/ 1157162 w 4568942"/>
                <a:gd name="csY388" fmla="*/ 1710821 h 4190640"/>
                <a:gd name="csX389" fmla="*/ 574100 w 4568942"/>
                <a:gd name="csY389" fmla="*/ 1399413 h 4190640"/>
                <a:gd name="csX390" fmla="*/ 434358 w 4568942"/>
                <a:gd name="csY390" fmla="*/ 2525602 h 4190640"/>
                <a:gd name="csX391" fmla="*/ 459054 w 4568942"/>
                <a:gd name="csY391" fmla="*/ 2663899 h 4190640"/>
                <a:gd name="csX392" fmla="*/ 818709 w 4568942"/>
                <a:gd name="csY392" fmla="*/ 2711543 h 4190640"/>
                <a:gd name="csX393" fmla="*/ 1237574 w 4568942"/>
                <a:gd name="csY393" fmla="*/ 2662573 h 4190640"/>
                <a:gd name="csX394" fmla="*/ 1355632 w 4568942"/>
                <a:gd name="csY394" fmla="*/ 2697991 h 4190640"/>
                <a:gd name="csX395" fmla="*/ 1298832 w 4568942"/>
                <a:gd name="csY395" fmla="*/ 2334420 h 4190640"/>
                <a:gd name="csX396" fmla="*/ 1258957 w 4568942"/>
                <a:gd name="csY396" fmla="*/ 2339239 h 4190640"/>
                <a:gd name="csX397" fmla="*/ 1065245 w 4568942"/>
                <a:gd name="csY397" fmla="*/ 2338817 h 4190640"/>
                <a:gd name="csX398" fmla="*/ 946886 w 4568942"/>
                <a:gd name="csY398" fmla="*/ 2339058 h 4190640"/>
                <a:gd name="csX399" fmla="*/ 936044 w 4568942"/>
                <a:gd name="csY399" fmla="*/ 2330987 h 4190640"/>
                <a:gd name="csX400" fmla="*/ 911710 w 4568942"/>
                <a:gd name="csY400" fmla="*/ 2194196 h 4190640"/>
                <a:gd name="csX401" fmla="*/ 925865 w 4568942"/>
                <a:gd name="csY401" fmla="*/ 2171549 h 4190640"/>
                <a:gd name="csX402" fmla="*/ 1180713 w 4568942"/>
                <a:gd name="csY402" fmla="*/ 2154864 h 4190640"/>
                <a:gd name="csX403" fmla="*/ 1009168 w 4568942"/>
                <a:gd name="csY403" fmla="*/ 2045299 h 4190640"/>
                <a:gd name="csX404" fmla="*/ 632587 w 4568942"/>
                <a:gd name="csY404" fmla="*/ 1680162 h 4190640"/>
                <a:gd name="csX405" fmla="*/ 620962 w 4568942"/>
                <a:gd name="csY405" fmla="*/ 1602822 h 4190640"/>
                <a:gd name="csX406" fmla="*/ 649633 w 4568942"/>
                <a:gd name="csY406" fmla="*/ 1634807 h 4190640"/>
                <a:gd name="csX407" fmla="*/ 966041 w 4568942"/>
                <a:gd name="csY407" fmla="*/ 1965610 h 4190640"/>
                <a:gd name="csX408" fmla="*/ 1547175 w 4568942"/>
                <a:gd name="csY408" fmla="*/ 2291534 h 4190640"/>
                <a:gd name="csX409" fmla="*/ 1637164 w 4568942"/>
                <a:gd name="csY409" fmla="*/ 2036625 h 4190640"/>
                <a:gd name="csX410" fmla="*/ 1051030 w 4568942"/>
                <a:gd name="csY410" fmla="*/ 1677572 h 4190640"/>
                <a:gd name="csX411" fmla="*/ 827383 w 4568942"/>
                <a:gd name="csY411" fmla="*/ 1447721 h 4190640"/>
                <a:gd name="csX412" fmla="*/ 791062 w 4568942"/>
                <a:gd name="csY412" fmla="*/ 1328036 h 4190640"/>
                <a:gd name="csX413" fmla="*/ 850994 w 4568942"/>
                <a:gd name="csY413" fmla="*/ 1414652 h 4190640"/>
                <a:gd name="csX414" fmla="*/ 1157162 w 4568942"/>
                <a:gd name="csY414" fmla="*/ 1710761 h 4190640"/>
                <a:gd name="csX415" fmla="*/ 3458208 w 4568942"/>
                <a:gd name="csY415" fmla="*/ 1474705 h 4190640"/>
                <a:gd name="csX416" fmla="*/ 3200890 w 4568942"/>
                <a:gd name="csY416" fmla="*/ 1592944 h 4190640"/>
                <a:gd name="csX417" fmla="*/ 3141620 w 4568942"/>
                <a:gd name="csY417" fmla="*/ 1798461 h 4190640"/>
                <a:gd name="csX418" fmla="*/ 3335572 w 4568942"/>
                <a:gd name="csY418" fmla="*/ 1628361 h 4190640"/>
                <a:gd name="csX419" fmla="*/ 3458268 w 4568942"/>
                <a:gd name="csY419" fmla="*/ 1474766 h 4190640"/>
                <a:gd name="csX420" fmla="*/ 2522719 w 4568942"/>
                <a:gd name="csY420" fmla="*/ 1743890 h 4190640"/>
                <a:gd name="csX421" fmla="*/ 2420262 w 4568942"/>
                <a:gd name="csY421" fmla="*/ 1574693 h 4190640"/>
                <a:gd name="csX422" fmla="*/ 2065907 w 4568942"/>
                <a:gd name="csY422" fmla="*/ 1568309 h 4190640"/>
                <a:gd name="csX423" fmla="*/ 2014648 w 4568942"/>
                <a:gd name="csY423" fmla="*/ 1602039 h 4190640"/>
                <a:gd name="csX424" fmla="*/ 1973448 w 4568942"/>
                <a:gd name="csY424" fmla="*/ 1678898 h 4190640"/>
                <a:gd name="csX425" fmla="*/ 1932128 w 4568942"/>
                <a:gd name="csY425" fmla="*/ 1776898 h 4190640"/>
                <a:gd name="csX426" fmla="*/ 2097470 w 4568942"/>
                <a:gd name="csY426" fmla="*/ 1767441 h 4190640"/>
                <a:gd name="csX427" fmla="*/ 2043440 w 4568942"/>
                <a:gd name="csY427" fmla="*/ 1719977 h 4190640"/>
                <a:gd name="csX428" fmla="*/ 2156679 w 4568942"/>
                <a:gd name="csY428" fmla="*/ 1620953 h 4190640"/>
                <a:gd name="csX429" fmla="*/ 2205709 w 4568942"/>
                <a:gd name="csY429" fmla="*/ 1704196 h 4190640"/>
                <a:gd name="csX430" fmla="*/ 2215588 w 4568942"/>
                <a:gd name="csY430" fmla="*/ 1710821 h 4190640"/>
                <a:gd name="csX431" fmla="*/ 2390687 w 4568942"/>
                <a:gd name="csY431" fmla="*/ 1599570 h 4190640"/>
                <a:gd name="csX432" fmla="*/ 2362196 w 4568942"/>
                <a:gd name="csY432" fmla="*/ 1717929 h 4190640"/>
                <a:gd name="csX433" fmla="*/ 2300758 w 4568942"/>
                <a:gd name="csY433" fmla="*/ 1757984 h 4190640"/>
                <a:gd name="csX434" fmla="*/ 2522840 w 4568942"/>
                <a:gd name="csY434" fmla="*/ 1743829 h 4190640"/>
                <a:gd name="csX435" fmla="*/ 2365630 w 4568942"/>
                <a:gd name="csY435" fmla="*/ 1626916 h 4190640"/>
                <a:gd name="csX436" fmla="*/ 2239259 w 4568942"/>
                <a:gd name="csY436" fmla="*/ 1743890 h 4190640"/>
                <a:gd name="csX437" fmla="*/ 2371292 w 4568942"/>
                <a:gd name="csY437" fmla="*/ 1642697 h 4190640"/>
                <a:gd name="csX438" fmla="*/ 2365630 w 4568942"/>
                <a:gd name="csY438" fmla="*/ 1626976 h 4190640"/>
                <a:gd name="csX439" fmla="*/ 2182459 w 4568942"/>
                <a:gd name="csY439" fmla="*/ 1758045 h 4190640"/>
                <a:gd name="csX440" fmla="*/ 2137766 w 4568942"/>
                <a:gd name="csY440" fmla="*/ 1653961 h 4190640"/>
                <a:gd name="csX441" fmla="*/ 2103613 w 4568942"/>
                <a:gd name="csY441" fmla="*/ 1725880 h 4190640"/>
                <a:gd name="csX442" fmla="*/ 2182459 w 4568942"/>
                <a:gd name="csY442" fmla="*/ 1757984 h 4190640"/>
                <a:gd name="csX443" fmla="*/ 2517961 w 4568942"/>
                <a:gd name="csY443" fmla="*/ 2305990 h 4190640"/>
                <a:gd name="csX444" fmla="*/ 2780700 w 4568942"/>
                <a:gd name="csY444" fmla="*/ 2212869 h 4190640"/>
                <a:gd name="csX445" fmla="*/ 3497540 w 4568942"/>
                <a:gd name="csY445" fmla="*/ 2007653 h 4190640"/>
                <a:gd name="csX446" fmla="*/ 3514526 w 4568942"/>
                <a:gd name="csY446" fmla="*/ 1987896 h 4190640"/>
                <a:gd name="csX447" fmla="*/ 3295215 w 4568942"/>
                <a:gd name="csY447" fmla="*/ 1726241 h 4190640"/>
                <a:gd name="csX448" fmla="*/ 3045547 w 4568942"/>
                <a:gd name="csY448" fmla="*/ 1910134 h 4190640"/>
                <a:gd name="csX449" fmla="*/ 2770038 w 4568942"/>
                <a:gd name="csY449" fmla="*/ 2003436 h 4190640"/>
                <a:gd name="csX450" fmla="*/ 2633730 w 4568942"/>
                <a:gd name="csY450" fmla="*/ 1913929 h 4190640"/>
                <a:gd name="csX451" fmla="*/ 2584037 w 4568942"/>
                <a:gd name="csY451" fmla="*/ 1885680 h 4190640"/>
                <a:gd name="csX452" fmla="*/ 2615118 w 4568942"/>
                <a:gd name="csY452" fmla="*/ 1941938 h 4190640"/>
                <a:gd name="csX453" fmla="*/ 2680772 w 4568942"/>
                <a:gd name="csY453" fmla="*/ 2018013 h 4190640"/>
                <a:gd name="csX454" fmla="*/ 2683483 w 4568942"/>
                <a:gd name="csY454" fmla="*/ 2034336 h 4190640"/>
                <a:gd name="csX455" fmla="*/ 2659389 w 4568942"/>
                <a:gd name="csY455" fmla="*/ 2049154 h 4190640"/>
                <a:gd name="csX456" fmla="*/ 2550788 w 4568942"/>
                <a:gd name="csY456" fmla="*/ 1992113 h 4190640"/>
                <a:gd name="csX457" fmla="*/ 2470617 w 4568942"/>
                <a:gd name="csY457" fmla="*/ 1970730 h 4190640"/>
                <a:gd name="csX458" fmla="*/ 2569762 w 4568942"/>
                <a:gd name="csY458" fmla="*/ 2048732 h 4190640"/>
                <a:gd name="csX459" fmla="*/ 2639572 w 4568942"/>
                <a:gd name="csY459" fmla="*/ 2111194 h 4190640"/>
                <a:gd name="csX460" fmla="*/ 2523502 w 4568942"/>
                <a:gd name="csY460" fmla="*/ 2090233 h 4190640"/>
                <a:gd name="csX461" fmla="*/ 2437549 w 4568942"/>
                <a:gd name="csY461" fmla="*/ 2079331 h 4190640"/>
                <a:gd name="csX462" fmla="*/ 2516635 w 4568942"/>
                <a:gd name="csY462" fmla="*/ 2120651 h 4190640"/>
                <a:gd name="csX463" fmla="*/ 2635296 w 4568942"/>
                <a:gd name="csY463" fmla="*/ 2157996 h 4190640"/>
                <a:gd name="csX464" fmla="*/ 2633669 w 4568942"/>
                <a:gd name="csY464" fmla="*/ 2178596 h 4190640"/>
                <a:gd name="csX465" fmla="*/ 2515310 w 4568942"/>
                <a:gd name="csY465" fmla="*/ 2183053 h 4190640"/>
                <a:gd name="csX466" fmla="*/ 2437549 w 4568942"/>
                <a:gd name="csY466" fmla="*/ 2192751 h 4190640"/>
                <a:gd name="csX467" fmla="*/ 2460980 w 4568942"/>
                <a:gd name="csY467" fmla="*/ 2204677 h 4190640"/>
                <a:gd name="csX468" fmla="*/ 2605480 w 4568942"/>
                <a:gd name="csY468" fmla="*/ 2211363 h 4190640"/>
                <a:gd name="csX469" fmla="*/ 2621864 w 4568942"/>
                <a:gd name="csY469" fmla="*/ 2232626 h 4190640"/>
                <a:gd name="csX470" fmla="*/ 2517840 w 4568942"/>
                <a:gd name="csY470" fmla="*/ 2305990 h 4190640"/>
                <a:gd name="csX471" fmla="*/ 2411648 w 4568942"/>
                <a:gd name="csY471" fmla="*/ 2041504 h 4190640"/>
                <a:gd name="csX472" fmla="*/ 2484892 w 4568942"/>
                <a:gd name="csY472" fmla="*/ 2041504 h 4190640"/>
                <a:gd name="csX473" fmla="*/ 2440621 w 4568942"/>
                <a:gd name="csY473" fmla="*/ 1933505 h 4190640"/>
                <a:gd name="csX474" fmla="*/ 2579339 w 4568942"/>
                <a:gd name="csY474" fmla="*/ 1961213 h 4190640"/>
                <a:gd name="csX475" fmla="*/ 2550788 w 4568942"/>
                <a:gd name="csY475" fmla="*/ 1854780 h 4190640"/>
                <a:gd name="csX476" fmla="*/ 2607648 w 4568942"/>
                <a:gd name="csY476" fmla="*/ 1852611 h 4190640"/>
                <a:gd name="csX477" fmla="*/ 2602950 w 4568942"/>
                <a:gd name="csY477" fmla="*/ 1781777 h 4190640"/>
                <a:gd name="csX478" fmla="*/ 2239079 w 4568942"/>
                <a:gd name="csY478" fmla="*/ 1800690 h 4190640"/>
                <a:gd name="csX479" fmla="*/ 2234381 w 4568942"/>
                <a:gd name="csY479" fmla="*/ 2136131 h 4190640"/>
                <a:gd name="csX480" fmla="*/ 2428152 w 4568942"/>
                <a:gd name="csY480" fmla="*/ 2126614 h 4190640"/>
                <a:gd name="csX481" fmla="*/ 2386470 w 4568942"/>
                <a:gd name="csY481" fmla="*/ 2075958 h 4190640"/>
                <a:gd name="csX482" fmla="*/ 2411648 w 4568942"/>
                <a:gd name="csY482" fmla="*/ 2041685 h 4190640"/>
                <a:gd name="csX483" fmla="*/ 1823406 w 4568942"/>
                <a:gd name="csY483" fmla="*/ 1989583 h 4190640"/>
                <a:gd name="csX484" fmla="*/ 1679448 w 4568942"/>
                <a:gd name="csY484" fmla="*/ 2041685 h 4190640"/>
                <a:gd name="csX485" fmla="*/ 1587170 w 4568942"/>
                <a:gd name="csY485" fmla="*/ 2305990 h 4190640"/>
                <a:gd name="csX486" fmla="*/ 1870630 w 4568942"/>
                <a:gd name="csY486" fmla="*/ 2400497 h 4190640"/>
                <a:gd name="csX487" fmla="*/ 1753234 w 4568942"/>
                <a:gd name="csY487" fmla="*/ 2312194 h 4190640"/>
                <a:gd name="csX488" fmla="*/ 1868762 w 4568942"/>
                <a:gd name="csY488" fmla="*/ 2300810 h 4190640"/>
                <a:gd name="csX489" fmla="*/ 1884724 w 4568942"/>
                <a:gd name="csY489" fmla="*/ 2296594 h 4190640"/>
                <a:gd name="csX490" fmla="*/ 1762691 w 4568942"/>
                <a:gd name="csY490" fmla="*/ 2245997 h 4190640"/>
                <a:gd name="csX491" fmla="*/ 1763896 w 4568942"/>
                <a:gd name="csY491" fmla="*/ 2225337 h 4190640"/>
                <a:gd name="csX492" fmla="*/ 1934116 w 4568942"/>
                <a:gd name="csY492" fmla="*/ 2235336 h 4190640"/>
                <a:gd name="csX493" fmla="*/ 1983869 w 4568942"/>
                <a:gd name="csY493" fmla="*/ 2230457 h 4190640"/>
                <a:gd name="csX494" fmla="*/ 1766184 w 4568942"/>
                <a:gd name="csY494" fmla="*/ 2175283 h 4190640"/>
                <a:gd name="csX495" fmla="*/ 1772449 w 4568942"/>
                <a:gd name="csY495" fmla="*/ 2143841 h 4190640"/>
                <a:gd name="csX496" fmla="*/ 1955559 w 4568942"/>
                <a:gd name="csY496" fmla="*/ 2116977 h 4190640"/>
                <a:gd name="csX497" fmla="*/ 1941464 w 4568942"/>
                <a:gd name="csY497" fmla="*/ 2109930 h 4190640"/>
                <a:gd name="csX498" fmla="*/ 1797084 w 4568942"/>
                <a:gd name="csY498" fmla="*/ 2097883 h 4190640"/>
                <a:gd name="csX499" fmla="*/ 1728297 w 4568942"/>
                <a:gd name="csY499" fmla="*/ 2081620 h 4190640"/>
                <a:gd name="csX500" fmla="*/ 1778291 w 4568942"/>
                <a:gd name="csY500" fmla="*/ 2036625 h 4190640"/>
                <a:gd name="csX501" fmla="*/ 1823286 w 4568942"/>
                <a:gd name="csY501" fmla="*/ 1989522 h 4190640"/>
                <a:gd name="csX502" fmla="*/ 2181917 w 4568942"/>
                <a:gd name="csY502" fmla="*/ 2179078 h 4190640"/>
                <a:gd name="csX503" fmla="*/ 1998265 w 4568942"/>
                <a:gd name="csY503" fmla="*/ 2192751 h 4190640"/>
                <a:gd name="csX504" fmla="*/ 2022117 w 4568942"/>
                <a:gd name="csY504" fmla="*/ 2209014 h 4190640"/>
                <a:gd name="csX505" fmla="*/ 1927430 w 4568942"/>
                <a:gd name="csY505" fmla="*/ 2273042 h 4190640"/>
                <a:gd name="csX506" fmla="*/ 1989109 w 4568942"/>
                <a:gd name="csY506" fmla="*/ 2312797 h 4190640"/>
                <a:gd name="csX507" fmla="*/ 1865931 w 4568942"/>
                <a:gd name="csY507" fmla="*/ 2339179 h 4190640"/>
                <a:gd name="csX508" fmla="*/ 1799795 w 4568942"/>
                <a:gd name="csY508" fmla="*/ 2424168 h 4190640"/>
                <a:gd name="csX509" fmla="*/ 1804493 w 4568942"/>
                <a:gd name="csY509" fmla="*/ 2485607 h 4190640"/>
                <a:gd name="csX510" fmla="*/ 2187519 w 4568942"/>
                <a:gd name="csY510" fmla="*/ 2469344 h 4190640"/>
                <a:gd name="csX511" fmla="*/ 2192157 w 4568942"/>
                <a:gd name="csY511" fmla="*/ 2455129 h 4190640"/>
                <a:gd name="csX512" fmla="*/ 2187037 w 4568942"/>
                <a:gd name="csY512" fmla="*/ 2270874 h 4190640"/>
                <a:gd name="csX513" fmla="*/ 2181917 w 4568942"/>
                <a:gd name="csY513" fmla="*/ 2179138 h 4190640"/>
                <a:gd name="csX514" fmla="*/ 1289495 w 4568942"/>
                <a:gd name="csY514" fmla="*/ 2301292 h 4190640"/>
                <a:gd name="csX515" fmla="*/ 1235225 w 4568942"/>
                <a:gd name="csY515" fmla="*/ 2195160 h 4190640"/>
                <a:gd name="csX516" fmla="*/ 1084159 w 4568942"/>
                <a:gd name="csY516" fmla="*/ 2202268 h 4190640"/>
                <a:gd name="csX517" fmla="*/ 953994 w 4568942"/>
                <a:gd name="csY517" fmla="*/ 2202087 h 4190640"/>
                <a:gd name="csX518" fmla="*/ 968149 w 4568942"/>
                <a:gd name="csY518" fmla="*/ 2301292 h 4190640"/>
                <a:gd name="csX519" fmla="*/ 1289435 w 4568942"/>
                <a:gd name="csY519" fmla="*/ 2301292 h 4190640"/>
                <a:gd name="csX520" fmla="*/ 2827441 w 4568942"/>
                <a:gd name="csY520" fmla="*/ 4152995 h 4190640"/>
                <a:gd name="csX521" fmla="*/ 3070785 w 4568942"/>
                <a:gd name="csY521" fmla="*/ 4152995 h 4190640"/>
                <a:gd name="csX522" fmla="*/ 3070785 w 4568942"/>
                <a:gd name="csY522" fmla="*/ 4039635 h 4190640"/>
                <a:gd name="csX523" fmla="*/ 2770641 w 4568942"/>
                <a:gd name="csY523" fmla="*/ 4049152 h 4190640"/>
                <a:gd name="csX524" fmla="*/ 2664208 w 4568942"/>
                <a:gd name="csY524" fmla="*/ 3971390 h 4190640"/>
                <a:gd name="csX525" fmla="*/ 2730826 w 4568942"/>
                <a:gd name="csY525" fmla="*/ 3947719 h 4190640"/>
                <a:gd name="csX526" fmla="*/ 2945198 w 4568942"/>
                <a:gd name="csY526" fmla="*/ 3788882 h 4190640"/>
                <a:gd name="csX527" fmla="*/ 3113310 w 4568942"/>
                <a:gd name="csY527" fmla="*/ 3264970 h 4190640"/>
                <a:gd name="csX528" fmla="*/ 3059220 w 4568942"/>
                <a:gd name="csY528" fmla="*/ 3260031 h 4190640"/>
                <a:gd name="csX529" fmla="*/ 2955137 w 4568942"/>
                <a:gd name="csY529" fmla="*/ 3265030 h 4190640"/>
                <a:gd name="csX530" fmla="*/ 2876833 w 4568942"/>
                <a:gd name="csY530" fmla="*/ 3248587 h 4190640"/>
                <a:gd name="csX531" fmla="*/ 3097649 w 4568942"/>
                <a:gd name="csY531" fmla="*/ 2401340 h 4190640"/>
                <a:gd name="csX532" fmla="*/ 3145475 w 4568942"/>
                <a:gd name="csY532" fmla="*/ 2227084 h 4190640"/>
                <a:gd name="csX533" fmla="*/ 3143969 w 4568942"/>
                <a:gd name="csY533" fmla="*/ 2216182 h 4190640"/>
                <a:gd name="csX534" fmla="*/ 2867617 w 4568942"/>
                <a:gd name="csY534" fmla="*/ 2254008 h 4190640"/>
                <a:gd name="csX535" fmla="*/ 2872556 w 4568942"/>
                <a:gd name="csY535" fmla="*/ 2317615 h 4190640"/>
                <a:gd name="csX536" fmla="*/ 2871231 w 4568942"/>
                <a:gd name="csY536" fmla="*/ 2533974 h 4190640"/>
                <a:gd name="csX537" fmla="*/ 2835753 w 4568942"/>
                <a:gd name="csY537" fmla="*/ 2583306 h 4190640"/>
                <a:gd name="csX538" fmla="*/ 2607829 w 4568942"/>
                <a:gd name="csY538" fmla="*/ 3959344 h 4190640"/>
                <a:gd name="csX539" fmla="*/ 2574761 w 4568942"/>
                <a:gd name="csY539" fmla="*/ 3959344 h 4190640"/>
                <a:gd name="csX540" fmla="*/ 2581808 w 4568942"/>
                <a:gd name="csY540" fmla="*/ 3973498 h 4190640"/>
                <a:gd name="csX541" fmla="*/ 2827501 w 4568942"/>
                <a:gd name="csY541" fmla="*/ 4152995 h 4190640"/>
                <a:gd name="csX542" fmla="*/ 1563197 w 4568942"/>
                <a:gd name="csY542" fmla="*/ 2334721 h 4190640"/>
                <a:gd name="csX543" fmla="*/ 1317865 w 4568942"/>
                <a:gd name="csY543" fmla="*/ 2235216 h 4190640"/>
                <a:gd name="csX544" fmla="*/ 1395446 w 4568942"/>
                <a:gd name="csY544" fmla="*/ 2731721 h 4190640"/>
                <a:gd name="csX545" fmla="*/ 1392977 w 4568942"/>
                <a:gd name="csY545" fmla="*/ 2740154 h 4190640"/>
                <a:gd name="csX546" fmla="*/ 1256427 w 4568942"/>
                <a:gd name="csY546" fmla="*/ 2705098 h 4190640"/>
                <a:gd name="csX547" fmla="*/ 1251669 w 4568942"/>
                <a:gd name="csY547" fmla="*/ 2709857 h 4190640"/>
                <a:gd name="csX548" fmla="*/ 1693904 w 4568942"/>
                <a:gd name="csY548" fmla="*/ 3836286 h 4190640"/>
                <a:gd name="csX549" fmla="*/ 1680171 w 4568942"/>
                <a:gd name="csY549" fmla="*/ 3872728 h 4190640"/>
                <a:gd name="csX550" fmla="*/ 1639152 w 4568942"/>
                <a:gd name="csY550" fmla="*/ 3893087 h 4190640"/>
                <a:gd name="csX551" fmla="*/ 1718359 w 4568942"/>
                <a:gd name="csY551" fmla="*/ 3915433 h 4190640"/>
                <a:gd name="csX552" fmla="*/ 1765401 w 4568942"/>
                <a:gd name="csY552" fmla="*/ 3909892 h 4190640"/>
                <a:gd name="csX553" fmla="*/ 1676135 w 4568942"/>
                <a:gd name="csY553" fmla="*/ 3263284 h 4190640"/>
                <a:gd name="csX554" fmla="*/ 1646018 w 4568942"/>
                <a:gd name="csY554" fmla="*/ 3265271 h 4190640"/>
                <a:gd name="csX555" fmla="*/ 1626924 w 4568942"/>
                <a:gd name="csY555" fmla="*/ 3260452 h 4190640"/>
                <a:gd name="csX556" fmla="*/ 1582291 w 4568942"/>
                <a:gd name="csY556" fmla="*/ 3186546 h 4190640"/>
                <a:gd name="csX557" fmla="*/ 1653728 w 4568942"/>
                <a:gd name="csY557" fmla="*/ 3111434 h 4190640"/>
                <a:gd name="csX558" fmla="*/ 1585062 w 4568942"/>
                <a:gd name="csY558" fmla="*/ 2596376 h 4190640"/>
                <a:gd name="csX559" fmla="*/ 1539766 w 4568942"/>
                <a:gd name="csY559" fmla="*/ 2558610 h 4190640"/>
                <a:gd name="csX560" fmla="*/ 1563137 w 4568942"/>
                <a:gd name="csY560" fmla="*/ 2334661 h 4190640"/>
                <a:gd name="csX561" fmla="*/ 2829850 w 4568942"/>
                <a:gd name="csY561" fmla="*/ 2254069 h 4190640"/>
                <a:gd name="csX562" fmla="*/ 2786061 w 4568942"/>
                <a:gd name="csY562" fmla="*/ 2250274 h 4190640"/>
                <a:gd name="csX563" fmla="*/ 2674689 w 4568942"/>
                <a:gd name="csY563" fmla="*/ 2306773 h 4190640"/>
                <a:gd name="csX564" fmla="*/ 2678001 w 4568942"/>
                <a:gd name="csY564" fmla="*/ 2477837 h 4190640"/>
                <a:gd name="csX565" fmla="*/ 2638368 w 4568942"/>
                <a:gd name="csY565" fmla="*/ 2490185 h 4190640"/>
                <a:gd name="csX566" fmla="*/ 1792808 w 4568942"/>
                <a:gd name="csY566" fmla="*/ 2523253 h 4190640"/>
                <a:gd name="csX567" fmla="*/ 1754861 w 4568942"/>
                <a:gd name="csY567" fmla="*/ 2410074 h 4190640"/>
                <a:gd name="csX568" fmla="*/ 1601385 w 4568942"/>
                <a:gd name="csY568" fmla="*/ 2348636 h 4190640"/>
                <a:gd name="csX569" fmla="*/ 1582231 w 4568942"/>
                <a:gd name="csY569" fmla="*/ 2548611 h 4190640"/>
                <a:gd name="csX570" fmla="*/ 1785580 w 4568942"/>
                <a:gd name="csY570" fmla="*/ 2634444 h 4190640"/>
                <a:gd name="csX571" fmla="*/ 2716190 w 4568942"/>
                <a:gd name="csY571" fmla="*/ 2596497 h 4190640"/>
                <a:gd name="csX572" fmla="*/ 2831959 w 4568942"/>
                <a:gd name="csY572" fmla="*/ 2532710 h 4190640"/>
                <a:gd name="csX573" fmla="*/ 2834308 w 4568942"/>
                <a:gd name="csY573" fmla="*/ 2422060 h 4190640"/>
                <a:gd name="csX574" fmla="*/ 2829790 w 4568942"/>
                <a:gd name="csY574" fmla="*/ 2254129 h 4190640"/>
                <a:gd name="csX575" fmla="*/ 2574641 w 4568942"/>
                <a:gd name="csY575" fmla="*/ 3926275 h 4190640"/>
                <a:gd name="csX576" fmla="*/ 2796662 w 4568942"/>
                <a:gd name="csY576" fmla="*/ 2598906 h 4190640"/>
                <a:gd name="csX577" fmla="*/ 2224984 w 4568942"/>
                <a:gd name="csY577" fmla="*/ 2731119 h 4190640"/>
                <a:gd name="csX578" fmla="*/ 2206131 w 4568942"/>
                <a:gd name="csY578" fmla="*/ 3926215 h 4190640"/>
                <a:gd name="csX579" fmla="*/ 2574701 w 4568942"/>
                <a:gd name="csY579" fmla="*/ 3926215 h 4190640"/>
                <a:gd name="csX580" fmla="*/ 2005312 w 4568942"/>
                <a:gd name="csY580" fmla="*/ 3926275 h 4190640"/>
                <a:gd name="csX581" fmla="*/ 2161257 w 4568942"/>
                <a:gd name="csY581" fmla="*/ 3926275 h 4190640"/>
                <a:gd name="csX582" fmla="*/ 2187278 w 4568942"/>
                <a:gd name="csY582" fmla="*/ 2731179 h 4190640"/>
                <a:gd name="csX583" fmla="*/ 1625057 w 4568942"/>
                <a:gd name="csY583" fmla="*/ 2613121 h 4190640"/>
                <a:gd name="csX584" fmla="*/ 1691194 w 4568942"/>
                <a:gd name="csY584" fmla="*/ 3094930 h 4190640"/>
                <a:gd name="csX585" fmla="*/ 1743235 w 4568942"/>
                <a:gd name="csY585" fmla="*/ 3068488 h 4190640"/>
                <a:gd name="csX586" fmla="*/ 1798952 w 4568942"/>
                <a:gd name="csY586" fmla="*/ 3145768 h 4190640"/>
                <a:gd name="csX587" fmla="*/ 1711071 w 4568942"/>
                <a:gd name="csY587" fmla="*/ 3228167 h 4190640"/>
                <a:gd name="csX588" fmla="*/ 1804252 w 4568942"/>
                <a:gd name="csY588" fmla="*/ 3905434 h 4190640"/>
                <a:gd name="csX589" fmla="*/ 1979412 w 4568942"/>
                <a:gd name="csY589" fmla="*/ 3909831 h 4190640"/>
                <a:gd name="csX590" fmla="*/ 2005433 w 4568942"/>
                <a:gd name="csY590" fmla="*/ 3926335 h 4190640"/>
                <a:gd name="csX591" fmla="*/ 1203662 w 4568942"/>
                <a:gd name="csY591" fmla="*/ 2694196 h 4190640"/>
                <a:gd name="csX592" fmla="*/ 1034105 w 4568942"/>
                <a:gd name="csY592" fmla="*/ 2706002 h 4190640"/>
                <a:gd name="csX593" fmla="*/ 960921 w 4568942"/>
                <a:gd name="csY593" fmla="*/ 3234311 h 4190640"/>
                <a:gd name="csX594" fmla="*/ 1277750 w 4568942"/>
                <a:gd name="csY594" fmla="*/ 3997230 h 4190640"/>
                <a:gd name="csX595" fmla="*/ 1653487 w 4568942"/>
                <a:gd name="csY595" fmla="*/ 3843334 h 4190640"/>
                <a:gd name="csX596" fmla="*/ 1203662 w 4568942"/>
                <a:gd name="csY596" fmla="*/ 2694136 h 4190640"/>
                <a:gd name="csX597" fmla="*/ 486340 w 4568942"/>
                <a:gd name="csY597" fmla="*/ 2717024 h 4190640"/>
                <a:gd name="csX598" fmla="*/ 505434 w 4568942"/>
                <a:gd name="csY598" fmla="*/ 3097520 h 4190640"/>
                <a:gd name="csX599" fmla="*/ 372016 w 4568942"/>
                <a:gd name="csY599" fmla="*/ 3384594 h 4190640"/>
                <a:gd name="csX600" fmla="*/ 113674 w 4568942"/>
                <a:gd name="csY600" fmla="*/ 3721722 h 4190640"/>
                <a:gd name="csX601" fmla="*/ 408337 w 4568942"/>
                <a:gd name="csY601" fmla="*/ 3950128 h 4190640"/>
                <a:gd name="csX602" fmla="*/ 505073 w 4568942"/>
                <a:gd name="csY602" fmla="*/ 3843574 h 4190640"/>
                <a:gd name="csX603" fmla="*/ 923335 w 4568942"/>
                <a:gd name="csY603" fmla="*/ 3227204 h 4190640"/>
                <a:gd name="csX604" fmla="*/ 991821 w 4568942"/>
                <a:gd name="csY604" fmla="*/ 2728770 h 4190640"/>
                <a:gd name="csX605" fmla="*/ 989592 w 4568942"/>
                <a:gd name="csY605" fmla="*/ 2712387 h 4190640"/>
                <a:gd name="csX606" fmla="*/ 486340 w 4568942"/>
                <a:gd name="csY606" fmla="*/ 2717024 h 4190640"/>
                <a:gd name="csX607" fmla="*/ 1625177 w 4568942"/>
                <a:gd name="csY607" fmla="*/ 3184859 h 4190640"/>
                <a:gd name="csX608" fmla="*/ 1654632 w 4568942"/>
                <a:gd name="csY608" fmla="*/ 3226421 h 4190640"/>
                <a:gd name="csX609" fmla="*/ 1750042 w 4568942"/>
                <a:gd name="csY609" fmla="*/ 3156128 h 4190640"/>
                <a:gd name="csX610" fmla="*/ 1761607 w 4568942"/>
                <a:gd name="csY610" fmla="*/ 3140407 h 4190640"/>
                <a:gd name="csX611" fmla="*/ 1736068 w 4568942"/>
                <a:gd name="csY611" fmla="*/ 3109507 h 4190640"/>
                <a:gd name="csX612" fmla="*/ 1625177 w 4568942"/>
                <a:gd name="csY612" fmla="*/ 3184859 h 4190640"/>
                <a:gd name="csX613" fmla="*/ 3935319 w 4568942"/>
                <a:gd name="csY613" fmla="*/ 3401821 h 4190640"/>
                <a:gd name="csX614" fmla="*/ 3915441 w 4568942"/>
                <a:gd name="csY614" fmla="*/ 3273162 h 4190640"/>
                <a:gd name="csX615" fmla="*/ 3907069 w 4568942"/>
                <a:gd name="csY615" fmla="*/ 3262621 h 4190640"/>
                <a:gd name="csX616" fmla="*/ 3637885 w 4568942"/>
                <a:gd name="csY616" fmla="*/ 3274547 h 4190640"/>
                <a:gd name="csX617" fmla="*/ 3683241 w 4568942"/>
                <a:gd name="csY617" fmla="*/ 3434708 h 4190640"/>
                <a:gd name="csX618" fmla="*/ 3935379 w 4568942"/>
                <a:gd name="csY618" fmla="*/ 3401881 h 4190640"/>
                <a:gd name="csX619" fmla="*/ 3410924 w 4568942"/>
                <a:gd name="csY619" fmla="*/ 3312193 h 4190640"/>
                <a:gd name="csX620" fmla="*/ 3154088 w 4568942"/>
                <a:gd name="csY620" fmla="*/ 3270150 h 4190640"/>
                <a:gd name="csX621" fmla="*/ 3122707 w 4568942"/>
                <a:gd name="csY621" fmla="*/ 3401881 h 4190640"/>
                <a:gd name="csX622" fmla="*/ 3354184 w 4568942"/>
                <a:gd name="csY622" fmla="*/ 3472776 h 4190640"/>
                <a:gd name="csX623" fmla="*/ 3410864 w 4568942"/>
                <a:gd name="csY623" fmla="*/ 3312193 h 4190640"/>
                <a:gd name="csX624" fmla="*/ 3136922 w 4568942"/>
                <a:gd name="csY624" fmla="*/ 4152995 h 4190640"/>
                <a:gd name="csX625" fmla="*/ 3578675 w 4568942"/>
                <a:gd name="csY625" fmla="*/ 4152995 h 4190640"/>
                <a:gd name="csX626" fmla="*/ 3709924 w 4568942"/>
                <a:gd name="csY626" fmla="*/ 4000784 h 4190640"/>
                <a:gd name="csX627" fmla="*/ 3692938 w 4568942"/>
                <a:gd name="csY627" fmla="*/ 3674980 h 4190640"/>
                <a:gd name="csX628" fmla="*/ 3603672 w 4568942"/>
                <a:gd name="csY628" fmla="*/ 3291774 h 4190640"/>
                <a:gd name="csX629" fmla="*/ 3597709 w 4568942"/>
                <a:gd name="csY629" fmla="*/ 3284606 h 4190640"/>
                <a:gd name="csX630" fmla="*/ 3530006 w 4568942"/>
                <a:gd name="csY630" fmla="*/ 3301231 h 4190640"/>
                <a:gd name="csX631" fmla="*/ 3449594 w 4568942"/>
                <a:gd name="csY631" fmla="*/ 3320024 h 4190640"/>
                <a:gd name="csX632" fmla="*/ 3136861 w 4568942"/>
                <a:gd name="csY632" fmla="*/ 4152874 h 4190640"/>
                <a:gd name="csX633" fmla="*/ 602049 w 4568942"/>
                <a:gd name="csY633" fmla="*/ 4152995 h 4190640"/>
                <a:gd name="csX634" fmla="*/ 1379304 w 4568942"/>
                <a:gd name="csY634" fmla="*/ 4152995 h 4190640"/>
                <a:gd name="csX635" fmla="*/ 1327262 w 4568942"/>
                <a:gd name="csY635" fmla="*/ 4016023 h 4190640"/>
                <a:gd name="csX636" fmla="*/ 1249621 w 4568942"/>
                <a:gd name="csY636" fmla="*/ 4029937 h 4190640"/>
                <a:gd name="csX637" fmla="*/ 942248 w 4568942"/>
                <a:gd name="csY637" fmla="*/ 3293280 h 4190640"/>
                <a:gd name="csX638" fmla="*/ 762210 w 4568942"/>
                <a:gd name="csY638" fmla="*/ 3580956 h 4190640"/>
                <a:gd name="csX639" fmla="*/ 434298 w 4568942"/>
                <a:gd name="csY639" fmla="*/ 3985304 h 4190640"/>
                <a:gd name="csX640" fmla="*/ 401230 w 4568942"/>
                <a:gd name="csY640" fmla="*/ 3997170 h 4190640"/>
                <a:gd name="csX641" fmla="*/ 602049 w 4568942"/>
                <a:gd name="csY641" fmla="*/ 4152995 h 4190640"/>
                <a:gd name="csX642" fmla="*/ 2168304 w 4568942"/>
                <a:gd name="csY642" fmla="*/ 3964042 h 4190640"/>
                <a:gd name="csX643" fmla="*/ 1991097 w 4568942"/>
                <a:gd name="csY643" fmla="*/ 3964042 h 4190640"/>
                <a:gd name="csX644" fmla="*/ 1752572 w 4568942"/>
                <a:gd name="csY644" fmla="*/ 4075173 h 4190640"/>
                <a:gd name="csX645" fmla="*/ 1620178 w 4568942"/>
                <a:gd name="csY645" fmla="*/ 4152995 h 4190640"/>
                <a:gd name="csX646" fmla="*/ 2163546 w 4568942"/>
                <a:gd name="csY646" fmla="*/ 4152995 h 4190640"/>
                <a:gd name="csX647" fmla="*/ 2168244 w 4568942"/>
                <a:gd name="csY647" fmla="*/ 3964042 h 4190640"/>
                <a:gd name="csX648" fmla="*/ 2532116 w 4568942"/>
                <a:gd name="csY648" fmla="*/ 3964042 h 4190640"/>
                <a:gd name="csX649" fmla="*/ 2206071 w 4568942"/>
                <a:gd name="csY649" fmla="*/ 3964042 h 4190640"/>
                <a:gd name="csX650" fmla="*/ 2206071 w 4568942"/>
                <a:gd name="csY650" fmla="*/ 4152995 h 4190640"/>
                <a:gd name="csX651" fmla="*/ 2777808 w 4568942"/>
                <a:gd name="csY651" fmla="*/ 4152995 h 4190640"/>
                <a:gd name="csX652" fmla="*/ 2532116 w 4568942"/>
                <a:gd name="csY652" fmla="*/ 3964042 h 4190640"/>
                <a:gd name="csX653" fmla="*/ 4034644 w 4568942"/>
                <a:gd name="csY653" fmla="*/ 4152995 h 4190640"/>
                <a:gd name="csX654" fmla="*/ 3980313 w 4568942"/>
                <a:gd name="csY654" fmla="*/ 4063307 h 4190640"/>
                <a:gd name="csX655" fmla="*/ 3928211 w 4568942"/>
                <a:gd name="csY655" fmla="*/ 4115108 h 4190640"/>
                <a:gd name="csX656" fmla="*/ 3869242 w 4568942"/>
                <a:gd name="csY656" fmla="*/ 4152995 h 4190640"/>
                <a:gd name="csX657" fmla="*/ 4034583 w 4568942"/>
                <a:gd name="csY657" fmla="*/ 4152995 h 4190640"/>
                <a:gd name="csX658" fmla="*/ 1639091 w 4568942"/>
                <a:gd name="csY658" fmla="*/ 4082160 h 4190640"/>
                <a:gd name="csX659" fmla="*/ 1563498 w 4568942"/>
                <a:gd name="csY659" fmla="*/ 4077462 h 4190640"/>
                <a:gd name="csX660" fmla="*/ 1577713 w 4568942"/>
                <a:gd name="csY660" fmla="*/ 4124625 h 4190640"/>
                <a:gd name="csX661" fmla="*/ 1511577 w 4568942"/>
                <a:gd name="csY661" fmla="*/ 4152995 h 4190640"/>
                <a:gd name="csX662" fmla="*/ 1572895 w 4568942"/>
                <a:gd name="csY662" fmla="*/ 4150646 h 4190640"/>
                <a:gd name="csX663" fmla="*/ 1598735 w 4568942"/>
                <a:gd name="csY663" fmla="*/ 4119806 h 4190640"/>
                <a:gd name="csX664" fmla="*/ 1639091 w 4568942"/>
                <a:gd name="csY664" fmla="*/ 4082280 h 419064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  <a:cxn ang="0">
                  <a:pos x="csX52" y="csY52"/>
                </a:cxn>
                <a:cxn ang="0">
                  <a:pos x="csX53" y="csY53"/>
                </a:cxn>
                <a:cxn ang="0">
                  <a:pos x="csX54" y="csY54"/>
                </a:cxn>
                <a:cxn ang="0">
                  <a:pos x="csX55" y="csY55"/>
                </a:cxn>
                <a:cxn ang="0">
                  <a:pos x="csX56" y="csY56"/>
                </a:cxn>
                <a:cxn ang="0">
                  <a:pos x="csX57" y="csY57"/>
                </a:cxn>
                <a:cxn ang="0">
                  <a:pos x="csX58" y="csY58"/>
                </a:cxn>
                <a:cxn ang="0">
                  <a:pos x="csX59" y="csY59"/>
                </a:cxn>
                <a:cxn ang="0">
                  <a:pos x="csX60" y="csY60"/>
                </a:cxn>
                <a:cxn ang="0">
                  <a:pos x="csX61" y="csY61"/>
                </a:cxn>
                <a:cxn ang="0">
                  <a:pos x="csX62" y="csY62"/>
                </a:cxn>
                <a:cxn ang="0">
                  <a:pos x="csX63" y="csY63"/>
                </a:cxn>
                <a:cxn ang="0">
                  <a:pos x="csX64" y="csY64"/>
                </a:cxn>
                <a:cxn ang="0">
                  <a:pos x="csX65" y="csY65"/>
                </a:cxn>
                <a:cxn ang="0">
                  <a:pos x="csX66" y="csY66"/>
                </a:cxn>
                <a:cxn ang="0">
                  <a:pos x="csX67" y="csY67"/>
                </a:cxn>
                <a:cxn ang="0">
                  <a:pos x="csX68" y="csY68"/>
                </a:cxn>
                <a:cxn ang="0">
                  <a:pos x="csX69" y="csY69"/>
                </a:cxn>
                <a:cxn ang="0">
                  <a:pos x="csX70" y="csY70"/>
                </a:cxn>
                <a:cxn ang="0">
                  <a:pos x="csX71" y="csY71"/>
                </a:cxn>
                <a:cxn ang="0">
                  <a:pos x="csX72" y="csY72"/>
                </a:cxn>
                <a:cxn ang="0">
                  <a:pos x="csX73" y="csY73"/>
                </a:cxn>
                <a:cxn ang="0">
                  <a:pos x="csX74" y="csY74"/>
                </a:cxn>
                <a:cxn ang="0">
                  <a:pos x="csX75" y="csY75"/>
                </a:cxn>
                <a:cxn ang="0">
                  <a:pos x="csX76" y="csY76"/>
                </a:cxn>
                <a:cxn ang="0">
                  <a:pos x="csX77" y="csY77"/>
                </a:cxn>
                <a:cxn ang="0">
                  <a:pos x="csX78" y="csY78"/>
                </a:cxn>
                <a:cxn ang="0">
                  <a:pos x="csX79" y="csY79"/>
                </a:cxn>
                <a:cxn ang="0">
                  <a:pos x="csX80" y="csY80"/>
                </a:cxn>
                <a:cxn ang="0">
                  <a:pos x="csX81" y="csY81"/>
                </a:cxn>
                <a:cxn ang="0">
                  <a:pos x="csX82" y="csY82"/>
                </a:cxn>
                <a:cxn ang="0">
                  <a:pos x="csX83" y="csY83"/>
                </a:cxn>
                <a:cxn ang="0">
                  <a:pos x="csX84" y="csY84"/>
                </a:cxn>
                <a:cxn ang="0">
                  <a:pos x="csX85" y="csY85"/>
                </a:cxn>
                <a:cxn ang="0">
                  <a:pos x="csX86" y="csY86"/>
                </a:cxn>
                <a:cxn ang="0">
                  <a:pos x="csX87" y="csY87"/>
                </a:cxn>
                <a:cxn ang="0">
                  <a:pos x="csX88" y="csY88"/>
                </a:cxn>
                <a:cxn ang="0">
                  <a:pos x="csX89" y="csY89"/>
                </a:cxn>
                <a:cxn ang="0">
                  <a:pos x="csX90" y="csY90"/>
                </a:cxn>
                <a:cxn ang="0">
                  <a:pos x="csX91" y="csY91"/>
                </a:cxn>
                <a:cxn ang="0">
                  <a:pos x="csX92" y="csY92"/>
                </a:cxn>
                <a:cxn ang="0">
                  <a:pos x="csX93" y="csY93"/>
                </a:cxn>
                <a:cxn ang="0">
                  <a:pos x="csX94" y="csY94"/>
                </a:cxn>
                <a:cxn ang="0">
                  <a:pos x="csX95" y="csY95"/>
                </a:cxn>
                <a:cxn ang="0">
                  <a:pos x="csX96" y="csY96"/>
                </a:cxn>
                <a:cxn ang="0">
                  <a:pos x="csX97" y="csY97"/>
                </a:cxn>
                <a:cxn ang="0">
                  <a:pos x="csX98" y="csY98"/>
                </a:cxn>
                <a:cxn ang="0">
                  <a:pos x="csX99" y="csY99"/>
                </a:cxn>
                <a:cxn ang="0">
                  <a:pos x="csX100" y="csY100"/>
                </a:cxn>
                <a:cxn ang="0">
                  <a:pos x="csX101" y="csY101"/>
                </a:cxn>
                <a:cxn ang="0">
                  <a:pos x="csX102" y="csY102"/>
                </a:cxn>
                <a:cxn ang="0">
                  <a:pos x="csX103" y="csY103"/>
                </a:cxn>
                <a:cxn ang="0">
                  <a:pos x="csX104" y="csY104"/>
                </a:cxn>
                <a:cxn ang="0">
                  <a:pos x="csX105" y="csY105"/>
                </a:cxn>
                <a:cxn ang="0">
                  <a:pos x="csX106" y="csY106"/>
                </a:cxn>
                <a:cxn ang="0">
                  <a:pos x="csX107" y="csY107"/>
                </a:cxn>
                <a:cxn ang="0">
                  <a:pos x="csX108" y="csY108"/>
                </a:cxn>
                <a:cxn ang="0">
                  <a:pos x="csX109" y="csY109"/>
                </a:cxn>
                <a:cxn ang="0">
                  <a:pos x="csX110" y="csY110"/>
                </a:cxn>
                <a:cxn ang="0">
                  <a:pos x="csX111" y="csY111"/>
                </a:cxn>
                <a:cxn ang="0">
                  <a:pos x="csX112" y="csY112"/>
                </a:cxn>
                <a:cxn ang="0">
                  <a:pos x="csX113" y="csY113"/>
                </a:cxn>
                <a:cxn ang="0">
                  <a:pos x="csX114" y="csY114"/>
                </a:cxn>
                <a:cxn ang="0">
                  <a:pos x="csX115" y="csY115"/>
                </a:cxn>
                <a:cxn ang="0">
                  <a:pos x="csX116" y="csY116"/>
                </a:cxn>
                <a:cxn ang="0">
                  <a:pos x="csX117" y="csY117"/>
                </a:cxn>
                <a:cxn ang="0">
                  <a:pos x="csX118" y="csY118"/>
                </a:cxn>
                <a:cxn ang="0">
                  <a:pos x="csX119" y="csY119"/>
                </a:cxn>
                <a:cxn ang="0">
                  <a:pos x="csX120" y="csY120"/>
                </a:cxn>
                <a:cxn ang="0">
                  <a:pos x="csX121" y="csY121"/>
                </a:cxn>
                <a:cxn ang="0">
                  <a:pos x="csX122" y="csY122"/>
                </a:cxn>
                <a:cxn ang="0">
                  <a:pos x="csX123" y="csY123"/>
                </a:cxn>
                <a:cxn ang="0">
                  <a:pos x="csX124" y="csY124"/>
                </a:cxn>
                <a:cxn ang="0">
                  <a:pos x="csX125" y="csY125"/>
                </a:cxn>
                <a:cxn ang="0">
                  <a:pos x="csX126" y="csY126"/>
                </a:cxn>
                <a:cxn ang="0">
                  <a:pos x="csX127" y="csY127"/>
                </a:cxn>
                <a:cxn ang="0">
                  <a:pos x="csX128" y="csY128"/>
                </a:cxn>
                <a:cxn ang="0">
                  <a:pos x="csX129" y="csY129"/>
                </a:cxn>
                <a:cxn ang="0">
                  <a:pos x="csX130" y="csY130"/>
                </a:cxn>
                <a:cxn ang="0">
                  <a:pos x="csX131" y="csY131"/>
                </a:cxn>
                <a:cxn ang="0">
                  <a:pos x="csX132" y="csY132"/>
                </a:cxn>
                <a:cxn ang="0">
                  <a:pos x="csX133" y="csY133"/>
                </a:cxn>
                <a:cxn ang="0">
                  <a:pos x="csX134" y="csY134"/>
                </a:cxn>
                <a:cxn ang="0">
                  <a:pos x="csX135" y="csY135"/>
                </a:cxn>
                <a:cxn ang="0">
                  <a:pos x="csX136" y="csY136"/>
                </a:cxn>
                <a:cxn ang="0">
                  <a:pos x="csX137" y="csY137"/>
                </a:cxn>
                <a:cxn ang="0">
                  <a:pos x="csX138" y="csY138"/>
                </a:cxn>
                <a:cxn ang="0">
                  <a:pos x="csX139" y="csY139"/>
                </a:cxn>
                <a:cxn ang="0">
                  <a:pos x="csX140" y="csY140"/>
                </a:cxn>
                <a:cxn ang="0">
                  <a:pos x="csX141" y="csY141"/>
                </a:cxn>
                <a:cxn ang="0">
                  <a:pos x="csX142" y="csY142"/>
                </a:cxn>
                <a:cxn ang="0">
                  <a:pos x="csX143" y="csY143"/>
                </a:cxn>
                <a:cxn ang="0">
                  <a:pos x="csX144" y="csY144"/>
                </a:cxn>
                <a:cxn ang="0">
                  <a:pos x="csX145" y="csY145"/>
                </a:cxn>
                <a:cxn ang="0">
                  <a:pos x="csX146" y="csY146"/>
                </a:cxn>
                <a:cxn ang="0">
                  <a:pos x="csX147" y="csY147"/>
                </a:cxn>
                <a:cxn ang="0">
                  <a:pos x="csX148" y="csY148"/>
                </a:cxn>
                <a:cxn ang="0">
                  <a:pos x="csX149" y="csY149"/>
                </a:cxn>
                <a:cxn ang="0">
                  <a:pos x="csX150" y="csY150"/>
                </a:cxn>
                <a:cxn ang="0">
                  <a:pos x="csX151" y="csY151"/>
                </a:cxn>
                <a:cxn ang="0">
                  <a:pos x="csX152" y="csY152"/>
                </a:cxn>
                <a:cxn ang="0">
                  <a:pos x="csX153" y="csY153"/>
                </a:cxn>
                <a:cxn ang="0">
                  <a:pos x="csX154" y="csY154"/>
                </a:cxn>
                <a:cxn ang="0">
                  <a:pos x="csX155" y="csY155"/>
                </a:cxn>
                <a:cxn ang="0">
                  <a:pos x="csX156" y="csY156"/>
                </a:cxn>
                <a:cxn ang="0">
                  <a:pos x="csX157" y="csY157"/>
                </a:cxn>
                <a:cxn ang="0">
                  <a:pos x="csX158" y="csY158"/>
                </a:cxn>
                <a:cxn ang="0">
                  <a:pos x="csX159" y="csY159"/>
                </a:cxn>
                <a:cxn ang="0">
                  <a:pos x="csX160" y="csY160"/>
                </a:cxn>
                <a:cxn ang="0">
                  <a:pos x="csX161" y="csY161"/>
                </a:cxn>
                <a:cxn ang="0">
                  <a:pos x="csX162" y="csY162"/>
                </a:cxn>
                <a:cxn ang="0">
                  <a:pos x="csX163" y="csY163"/>
                </a:cxn>
                <a:cxn ang="0">
                  <a:pos x="csX164" y="csY164"/>
                </a:cxn>
                <a:cxn ang="0">
                  <a:pos x="csX165" y="csY165"/>
                </a:cxn>
                <a:cxn ang="0">
                  <a:pos x="csX166" y="csY166"/>
                </a:cxn>
                <a:cxn ang="0">
                  <a:pos x="csX167" y="csY167"/>
                </a:cxn>
                <a:cxn ang="0">
                  <a:pos x="csX168" y="csY168"/>
                </a:cxn>
                <a:cxn ang="0">
                  <a:pos x="csX169" y="csY169"/>
                </a:cxn>
                <a:cxn ang="0">
                  <a:pos x="csX170" y="csY170"/>
                </a:cxn>
                <a:cxn ang="0">
                  <a:pos x="csX171" y="csY171"/>
                </a:cxn>
                <a:cxn ang="0">
                  <a:pos x="csX172" y="csY172"/>
                </a:cxn>
                <a:cxn ang="0">
                  <a:pos x="csX173" y="csY173"/>
                </a:cxn>
                <a:cxn ang="0">
                  <a:pos x="csX174" y="csY174"/>
                </a:cxn>
                <a:cxn ang="0">
                  <a:pos x="csX175" y="csY175"/>
                </a:cxn>
                <a:cxn ang="0">
                  <a:pos x="csX176" y="csY176"/>
                </a:cxn>
                <a:cxn ang="0">
                  <a:pos x="csX177" y="csY177"/>
                </a:cxn>
                <a:cxn ang="0">
                  <a:pos x="csX178" y="csY178"/>
                </a:cxn>
                <a:cxn ang="0">
                  <a:pos x="csX179" y="csY179"/>
                </a:cxn>
                <a:cxn ang="0">
                  <a:pos x="csX180" y="csY180"/>
                </a:cxn>
                <a:cxn ang="0">
                  <a:pos x="csX181" y="csY181"/>
                </a:cxn>
                <a:cxn ang="0">
                  <a:pos x="csX182" y="csY182"/>
                </a:cxn>
                <a:cxn ang="0">
                  <a:pos x="csX183" y="csY183"/>
                </a:cxn>
                <a:cxn ang="0">
                  <a:pos x="csX184" y="csY184"/>
                </a:cxn>
                <a:cxn ang="0">
                  <a:pos x="csX185" y="csY185"/>
                </a:cxn>
                <a:cxn ang="0">
                  <a:pos x="csX186" y="csY186"/>
                </a:cxn>
                <a:cxn ang="0">
                  <a:pos x="csX187" y="csY187"/>
                </a:cxn>
                <a:cxn ang="0">
                  <a:pos x="csX188" y="csY188"/>
                </a:cxn>
                <a:cxn ang="0">
                  <a:pos x="csX189" y="csY189"/>
                </a:cxn>
                <a:cxn ang="0">
                  <a:pos x="csX190" y="csY190"/>
                </a:cxn>
                <a:cxn ang="0">
                  <a:pos x="csX191" y="csY191"/>
                </a:cxn>
                <a:cxn ang="0">
                  <a:pos x="csX192" y="csY192"/>
                </a:cxn>
                <a:cxn ang="0">
                  <a:pos x="csX193" y="csY193"/>
                </a:cxn>
                <a:cxn ang="0">
                  <a:pos x="csX194" y="csY194"/>
                </a:cxn>
                <a:cxn ang="0">
                  <a:pos x="csX195" y="csY195"/>
                </a:cxn>
                <a:cxn ang="0">
                  <a:pos x="csX196" y="csY196"/>
                </a:cxn>
                <a:cxn ang="0">
                  <a:pos x="csX197" y="csY197"/>
                </a:cxn>
                <a:cxn ang="0">
                  <a:pos x="csX198" y="csY198"/>
                </a:cxn>
                <a:cxn ang="0">
                  <a:pos x="csX199" y="csY199"/>
                </a:cxn>
                <a:cxn ang="0">
                  <a:pos x="csX200" y="csY200"/>
                </a:cxn>
                <a:cxn ang="0">
                  <a:pos x="csX201" y="csY201"/>
                </a:cxn>
                <a:cxn ang="0">
                  <a:pos x="csX202" y="csY202"/>
                </a:cxn>
                <a:cxn ang="0">
                  <a:pos x="csX203" y="csY203"/>
                </a:cxn>
                <a:cxn ang="0">
                  <a:pos x="csX204" y="csY204"/>
                </a:cxn>
                <a:cxn ang="0">
                  <a:pos x="csX205" y="csY205"/>
                </a:cxn>
                <a:cxn ang="0">
                  <a:pos x="csX206" y="csY206"/>
                </a:cxn>
                <a:cxn ang="0">
                  <a:pos x="csX207" y="csY207"/>
                </a:cxn>
                <a:cxn ang="0">
                  <a:pos x="csX208" y="csY208"/>
                </a:cxn>
                <a:cxn ang="0">
                  <a:pos x="csX209" y="csY209"/>
                </a:cxn>
                <a:cxn ang="0">
                  <a:pos x="csX210" y="csY210"/>
                </a:cxn>
                <a:cxn ang="0">
                  <a:pos x="csX211" y="csY211"/>
                </a:cxn>
                <a:cxn ang="0">
                  <a:pos x="csX212" y="csY212"/>
                </a:cxn>
                <a:cxn ang="0">
                  <a:pos x="csX213" y="csY213"/>
                </a:cxn>
                <a:cxn ang="0">
                  <a:pos x="csX214" y="csY214"/>
                </a:cxn>
                <a:cxn ang="0">
                  <a:pos x="csX215" y="csY215"/>
                </a:cxn>
                <a:cxn ang="0">
                  <a:pos x="csX216" y="csY216"/>
                </a:cxn>
                <a:cxn ang="0">
                  <a:pos x="csX217" y="csY217"/>
                </a:cxn>
                <a:cxn ang="0">
                  <a:pos x="csX218" y="csY218"/>
                </a:cxn>
                <a:cxn ang="0">
                  <a:pos x="csX219" y="csY219"/>
                </a:cxn>
                <a:cxn ang="0">
                  <a:pos x="csX220" y="csY220"/>
                </a:cxn>
                <a:cxn ang="0">
                  <a:pos x="csX221" y="csY221"/>
                </a:cxn>
                <a:cxn ang="0">
                  <a:pos x="csX222" y="csY222"/>
                </a:cxn>
                <a:cxn ang="0">
                  <a:pos x="csX223" y="csY223"/>
                </a:cxn>
                <a:cxn ang="0">
                  <a:pos x="csX224" y="csY224"/>
                </a:cxn>
                <a:cxn ang="0">
                  <a:pos x="csX225" y="csY225"/>
                </a:cxn>
                <a:cxn ang="0">
                  <a:pos x="csX226" y="csY226"/>
                </a:cxn>
                <a:cxn ang="0">
                  <a:pos x="csX227" y="csY227"/>
                </a:cxn>
                <a:cxn ang="0">
                  <a:pos x="csX228" y="csY228"/>
                </a:cxn>
                <a:cxn ang="0">
                  <a:pos x="csX229" y="csY229"/>
                </a:cxn>
                <a:cxn ang="0">
                  <a:pos x="csX230" y="csY230"/>
                </a:cxn>
                <a:cxn ang="0">
                  <a:pos x="csX231" y="csY231"/>
                </a:cxn>
                <a:cxn ang="0">
                  <a:pos x="csX232" y="csY232"/>
                </a:cxn>
                <a:cxn ang="0">
                  <a:pos x="csX233" y="csY233"/>
                </a:cxn>
                <a:cxn ang="0">
                  <a:pos x="csX234" y="csY234"/>
                </a:cxn>
                <a:cxn ang="0">
                  <a:pos x="csX235" y="csY235"/>
                </a:cxn>
                <a:cxn ang="0">
                  <a:pos x="csX236" y="csY236"/>
                </a:cxn>
                <a:cxn ang="0">
                  <a:pos x="csX237" y="csY237"/>
                </a:cxn>
                <a:cxn ang="0">
                  <a:pos x="csX238" y="csY238"/>
                </a:cxn>
                <a:cxn ang="0">
                  <a:pos x="csX239" y="csY239"/>
                </a:cxn>
                <a:cxn ang="0">
                  <a:pos x="csX240" y="csY240"/>
                </a:cxn>
                <a:cxn ang="0">
                  <a:pos x="csX241" y="csY241"/>
                </a:cxn>
                <a:cxn ang="0">
                  <a:pos x="csX242" y="csY242"/>
                </a:cxn>
                <a:cxn ang="0">
                  <a:pos x="csX243" y="csY243"/>
                </a:cxn>
                <a:cxn ang="0">
                  <a:pos x="csX244" y="csY244"/>
                </a:cxn>
                <a:cxn ang="0">
                  <a:pos x="csX245" y="csY245"/>
                </a:cxn>
                <a:cxn ang="0">
                  <a:pos x="csX246" y="csY246"/>
                </a:cxn>
                <a:cxn ang="0">
                  <a:pos x="csX247" y="csY247"/>
                </a:cxn>
                <a:cxn ang="0">
                  <a:pos x="csX248" y="csY248"/>
                </a:cxn>
                <a:cxn ang="0">
                  <a:pos x="csX249" y="csY249"/>
                </a:cxn>
                <a:cxn ang="0">
                  <a:pos x="csX250" y="csY250"/>
                </a:cxn>
                <a:cxn ang="0">
                  <a:pos x="csX251" y="csY251"/>
                </a:cxn>
                <a:cxn ang="0">
                  <a:pos x="csX252" y="csY252"/>
                </a:cxn>
                <a:cxn ang="0">
                  <a:pos x="csX253" y="csY253"/>
                </a:cxn>
                <a:cxn ang="0">
                  <a:pos x="csX254" y="csY254"/>
                </a:cxn>
                <a:cxn ang="0">
                  <a:pos x="csX255" y="csY255"/>
                </a:cxn>
                <a:cxn ang="0">
                  <a:pos x="csX256" y="csY256"/>
                </a:cxn>
                <a:cxn ang="0">
                  <a:pos x="csX257" y="csY257"/>
                </a:cxn>
                <a:cxn ang="0">
                  <a:pos x="csX258" y="csY258"/>
                </a:cxn>
                <a:cxn ang="0">
                  <a:pos x="csX259" y="csY259"/>
                </a:cxn>
                <a:cxn ang="0">
                  <a:pos x="csX260" y="csY260"/>
                </a:cxn>
                <a:cxn ang="0">
                  <a:pos x="csX261" y="csY261"/>
                </a:cxn>
                <a:cxn ang="0">
                  <a:pos x="csX262" y="csY262"/>
                </a:cxn>
                <a:cxn ang="0">
                  <a:pos x="csX263" y="csY263"/>
                </a:cxn>
                <a:cxn ang="0">
                  <a:pos x="csX264" y="csY264"/>
                </a:cxn>
                <a:cxn ang="0">
                  <a:pos x="csX265" y="csY265"/>
                </a:cxn>
                <a:cxn ang="0">
                  <a:pos x="csX266" y="csY266"/>
                </a:cxn>
                <a:cxn ang="0">
                  <a:pos x="csX267" y="csY267"/>
                </a:cxn>
                <a:cxn ang="0">
                  <a:pos x="csX268" y="csY268"/>
                </a:cxn>
                <a:cxn ang="0">
                  <a:pos x="csX269" y="csY269"/>
                </a:cxn>
                <a:cxn ang="0">
                  <a:pos x="csX270" y="csY270"/>
                </a:cxn>
                <a:cxn ang="0">
                  <a:pos x="csX271" y="csY271"/>
                </a:cxn>
                <a:cxn ang="0">
                  <a:pos x="csX272" y="csY272"/>
                </a:cxn>
                <a:cxn ang="0">
                  <a:pos x="csX273" y="csY273"/>
                </a:cxn>
                <a:cxn ang="0">
                  <a:pos x="csX274" y="csY274"/>
                </a:cxn>
                <a:cxn ang="0">
                  <a:pos x="csX275" y="csY275"/>
                </a:cxn>
                <a:cxn ang="0">
                  <a:pos x="csX276" y="csY276"/>
                </a:cxn>
                <a:cxn ang="0">
                  <a:pos x="csX277" y="csY277"/>
                </a:cxn>
                <a:cxn ang="0">
                  <a:pos x="csX278" y="csY278"/>
                </a:cxn>
                <a:cxn ang="0">
                  <a:pos x="csX279" y="csY279"/>
                </a:cxn>
                <a:cxn ang="0">
                  <a:pos x="csX280" y="csY280"/>
                </a:cxn>
                <a:cxn ang="0">
                  <a:pos x="csX281" y="csY281"/>
                </a:cxn>
                <a:cxn ang="0">
                  <a:pos x="csX282" y="csY282"/>
                </a:cxn>
                <a:cxn ang="0">
                  <a:pos x="csX283" y="csY283"/>
                </a:cxn>
                <a:cxn ang="0">
                  <a:pos x="csX284" y="csY284"/>
                </a:cxn>
                <a:cxn ang="0">
                  <a:pos x="csX285" y="csY285"/>
                </a:cxn>
                <a:cxn ang="0">
                  <a:pos x="csX286" y="csY286"/>
                </a:cxn>
                <a:cxn ang="0">
                  <a:pos x="csX287" y="csY287"/>
                </a:cxn>
                <a:cxn ang="0">
                  <a:pos x="csX288" y="csY288"/>
                </a:cxn>
                <a:cxn ang="0">
                  <a:pos x="csX289" y="csY289"/>
                </a:cxn>
                <a:cxn ang="0">
                  <a:pos x="csX290" y="csY290"/>
                </a:cxn>
                <a:cxn ang="0">
                  <a:pos x="csX291" y="csY291"/>
                </a:cxn>
                <a:cxn ang="0">
                  <a:pos x="csX292" y="csY292"/>
                </a:cxn>
                <a:cxn ang="0">
                  <a:pos x="csX293" y="csY293"/>
                </a:cxn>
                <a:cxn ang="0">
                  <a:pos x="csX294" y="csY294"/>
                </a:cxn>
                <a:cxn ang="0">
                  <a:pos x="csX295" y="csY295"/>
                </a:cxn>
                <a:cxn ang="0">
                  <a:pos x="csX296" y="csY296"/>
                </a:cxn>
                <a:cxn ang="0">
                  <a:pos x="csX297" y="csY297"/>
                </a:cxn>
                <a:cxn ang="0">
                  <a:pos x="csX298" y="csY298"/>
                </a:cxn>
                <a:cxn ang="0">
                  <a:pos x="csX299" y="csY299"/>
                </a:cxn>
                <a:cxn ang="0">
                  <a:pos x="csX300" y="csY300"/>
                </a:cxn>
                <a:cxn ang="0">
                  <a:pos x="csX301" y="csY301"/>
                </a:cxn>
                <a:cxn ang="0">
                  <a:pos x="csX302" y="csY302"/>
                </a:cxn>
                <a:cxn ang="0">
                  <a:pos x="csX303" y="csY303"/>
                </a:cxn>
                <a:cxn ang="0">
                  <a:pos x="csX304" y="csY304"/>
                </a:cxn>
                <a:cxn ang="0">
                  <a:pos x="csX305" y="csY305"/>
                </a:cxn>
                <a:cxn ang="0">
                  <a:pos x="csX306" y="csY306"/>
                </a:cxn>
                <a:cxn ang="0">
                  <a:pos x="csX307" y="csY307"/>
                </a:cxn>
                <a:cxn ang="0">
                  <a:pos x="csX308" y="csY308"/>
                </a:cxn>
                <a:cxn ang="0">
                  <a:pos x="csX309" y="csY309"/>
                </a:cxn>
                <a:cxn ang="0">
                  <a:pos x="csX310" y="csY310"/>
                </a:cxn>
                <a:cxn ang="0">
                  <a:pos x="csX311" y="csY311"/>
                </a:cxn>
                <a:cxn ang="0">
                  <a:pos x="csX312" y="csY312"/>
                </a:cxn>
                <a:cxn ang="0">
                  <a:pos x="csX313" y="csY313"/>
                </a:cxn>
                <a:cxn ang="0">
                  <a:pos x="csX314" y="csY314"/>
                </a:cxn>
                <a:cxn ang="0">
                  <a:pos x="csX315" y="csY315"/>
                </a:cxn>
                <a:cxn ang="0">
                  <a:pos x="csX316" y="csY316"/>
                </a:cxn>
                <a:cxn ang="0">
                  <a:pos x="csX317" y="csY317"/>
                </a:cxn>
                <a:cxn ang="0">
                  <a:pos x="csX318" y="csY318"/>
                </a:cxn>
                <a:cxn ang="0">
                  <a:pos x="csX319" y="csY319"/>
                </a:cxn>
                <a:cxn ang="0">
                  <a:pos x="csX320" y="csY320"/>
                </a:cxn>
                <a:cxn ang="0">
                  <a:pos x="csX321" y="csY321"/>
                </a:cxn>
                <a:cxn ang="0">
                  <a:pos x="csX322" y="csY322"/>
                </a:cxn>
                <a:cxn ang="0">
                  <a:pos x="csX323" y="csY323"/>
                </a:cxn>
                <a:cxn ang="0">
                  <a:pos x="csX324" y="csY324"/>
                </a:cxn>
                <a:cxn ang="0">
                  <a:pos x="csX325" y="csY325"/>
                </a:cxn>
                <a:cxn ang="0">
                  <a:pos x="csX326" y="csY326"/>
                </a:cxn>
                <a:cxn ang="0">
                  <a:pos x="csX327" y="csY327"/>
                </a:cxn>
                <a:cxn ang="0">
                  <a:pos x="csX328" y="csY328"/>
                </a:cxn>
                <a:cxn ang="0">
                  <a:pos x="csX329" y="csY329"/>
                </a:cxn>
                <a:cxn ang="0">
                  <a:pos x="csX330" y="csY330"/>
                </a:cxn>
                <a:cxn ang="0">
                  <a:pos x="csX331" y="csY331"/>
                </a:cxn>
                <a:cxn ang="0">
                  <a:pos x="csX332" y="csY332"/>
                </a:cxn>
                <a:cxn ang="0">
                  <a:pos x="csX333" y="csY333"/>
                </a:cxn>
                <a:cxn ang="0">
                  <a:pos x="csX334" y="csY334"/>
                </a:cxn>
                <a:cxn ang="0">
                  <a:pos x="csX335" y="csY335"/>
                </a:cxn>
                <a:cxn ang="0">
                  <a:pos x="csX336" y="csY336"/>
                </a:cxn>
                <a:cxn ang="0">
                  <a:pos x="csX337" y="csY337"/>
                </a:cxn>
                <a:cxn ang="0">
                  <a:pos x="csX338" y="csY338"/>
                </a:cxn>
                <a:cxn ang="0">
                  <a:pos x="csX339" y="csY339"/>
                </a:cxn>
                <a:cxn ang="0">
                  <a:pos x="csX340" y="csY340"/>
                </a:cxn>
                <a:cxn ang="0">
                  <a:pos x="csX341" y="csY341"/>
                </a:cxn>
                <a:cxn ang="0">
                  <a:pos x="csX342" y="csY342"/>
                </a:cxn>
                <a:cxn ang="0">
                  <a:pos x="csX343" y="csY343"/>
                </a:cxn>
                <a:cxn ang="0">
                  <a:pos x="csX344" y="csY344"/>
                </a:cxn>
                <a:cxn ang="0">
                  <a:pos x="csX345" y="csY345"/>
                </a:cxn>
                <a:cxn ang="0">
                  <a:pos x="csX346" y="csY346"/>
                </a:cxn>
                <a:cxn ang="0">
                  <a:pos x="csX347" y="csY347"/>
                </a:cxn>
                <a:cxn ang="0">
                  <a:pos x="csX348" y="csY348"/>
                </a:cxn>
                <a:cxn ang="0">
                  <a:pos x="csX349" y="csY349"/>
                </a:cxn>
                <a:cxn ang="0">
                  <a:pos x="csX350" y="csY350"/>
                </a:cxn>
                <a:cxn ang="0">
                  <a:pos x="csX351" y="csY351"/>
                </a:cxn>
                <a:cxn ang="0">
                  <a:pos x="csX352" y="csY352"/>
                </a:cxn>
                <a:cxn ang="0">
                  <a:pos x="csX353" y="csY353"/>
                </a:cxn>
                <a:cxn ang="0">
                  <a:pos x="csX354" y="csY354"/>
                </a:cxn>
                <a:cxn ang="0">
                  <a:pos x="csX355" y="csY355"/>
                </a:cxn>
                <a:cxn ang="0">
                  <a:pos x="csX356" y="csY356"/>
                </a:cxn>
                <a:cxn ang="0">
                  <a:pos x="csX357" y="csY357"/>
                </a:cxn>
                <a:cxn ang="0">
                  <a:pos x="csX358" y="csY358"/>
                </a:cxn>
                <a:cxn ang="0">
                  <a:pos x="csX359" y="csY359"/>
                </a:cxn>
                <a:cxn ang="0">
                  <a:pos x="csX360" y="csY360"/>
                </a:cxn>
                <a:cxn ang="0">
                  <a:pos x="csX361" y="csY361"/>
                </a:cxn>
                <a:cxn ang="0">
                  <a:pos x="csX362" y="csY362"/>
                </a:cxn>
                <a:cxn ang="0">
                  <a:pos x="csX363" y="csY363"/>
                </a:cxn>
                <a:cxn ang="0">
                  <a:pos x="csX364" y="csY364"/>
                </a:cxn>
                <a:cxn ang="0">
                  <a:pos x="csX365" y="csY365"/>
                </a:cxn>
                <a:cxn ang="0">
                  <a:pos x="csX366" y="csY366"/>
                </a:cxn>
                <a:cxn ang="0">
                  <a:pos x="csX367" y="csY367"/>
                </a:cxn>
                <a:cxn ang="0">
                  <a:pos x="csX368" y="csY368"/>
                </a:cxn>
                <a:cxn ang="0">
                  <a:pos x="csX369" y="csY369"/>
                </a:cxn>
                <a:cxn ang="0">
                  <a:pos x="csX370" y="csY370"/>
                </a:cxn>
                <a:cxn ang="0">
                  <a:pos x="csX371" y="csY371"/>
                </a:cxn>
                <a:cxn ang="0">
                  <a:pos x="csX372" y="csY372"/>
                </a:cxn>
                <a:cxn ang="0">
                  <a:pos x="csX373" y="csY373"/>
                </a:cxn>
                <a:cxn ang="0">
                  <a:pos x="csX374" y="csY374"/>
                </a:cxn>
                <a:cxn ang="0">
                  <a:pos x="csX375" y="csY375"/>
                </a:cxn>
                <a:cxn ang="0">
                  <a:pos x="csX376" y="csY376"/>
                </a:cxn>
                <a:cxn ang="0">
                  <a:pos x="csX377" y="csY377"/>
                </a:cxn>
                <a:cxn ang="0">
                  <a:pos x="csX378" y="csY378"/>
                </a:cxn>
                <a:cxn ang="0">
                  <a:pos x="csX379" y="csY379"/>
                </a:cxn>
                <a:cxn ang="0">
                  <a:pos x="csX380" y="csY380"/>
                </a:cxn>
                <a:cxn ang="0">
                  <a:pos x="csX381" y="csY381"/>
                </a:cxn>
                <a:cxn ang="0">
                  <a:pos x="csX382" y="csY382"/>
                </a:cxn>
                <a:cxn ang="0">
                  <a:pos x="csX383" y="csY383"/>
                </a:cxn>
                <a:cxn ang="0">
                  <a:pos x="csX384" y="csY384"/>
                </a:cxn>
                <a:cxn ang="0">
                  <a:pos x="csX385" y="csY385"/>
                </a:cxn>
                <a:cxn ang="0">
                  <a:pos x="csX386" y="csY386"/>
                </a:cxn>
                <a:cxn ang="0">
                  <a:pos x="csX387" y="csY387"/>
                </a:cxn>
                <a:cxn ang="0">
                  <a:pos x="csX388" y="csY388"/>
                </a:cxn>
                <a:cxn ang="0">
                  <a:pos x="csX389" y="csY389"/>
                </a:cxn>
                <a:cxn ang="0">
                  <a:pos x="csX390" y="csY390"/>
                </a:cxn>
                <a:cxn ang="0">
                  <a:pos x="csX391" y="csY391"/>
                </a:cxn>
                <a:cxn ang="0">
                  <a:pos x="csX392" y="csY392"/>
                </a:cxn>
                <a:cxn ang="0">
                  <a:pos x="csX393" y="csY393"/>
                </a:cxn>
                <a:cxn ang="0">
                  <a:pos x="csX394" y="csY394"/>
                </a:cxn>
                <a:cxn ang="0">
                  <a:pos x="csX395" y="csY395"/>
                </a:cxn>
                <a:cxn ang="0">
                  <a:pos x="csX396" y="csY396"/>
                </a:cxn>
                <a:cxn ang="0">
                  <a:pos x="csX397" y="csY397"/>
                </a:cxn>
                <a:cxn ang="0">
                  <a:pos x="csX398" y="csY398"/>
                </a:cxn>
                <a:cxn ang="0">
                  <a:pos x="csX399" y="csY399"/>
                </a:cxn>
                <a:cxn ang="0">
                  <a:pos x="csX400" y="csY400"/>
                </a:cxn>
                <a:cxn ang="0">
                  <a:pos x="csX401" y="csY401"/>
                </a:cxn>
                <a:cxn ang="0">
                  <a:pos x="csX402" y="csY402"/>
                </a:cxn>
                <a:cxn ang="0">
                  <a:pos x="csX403" y="csY403"/>
                </a:cxn>
                <a:cxn ang="0">
                  <a:pos x="csX404" y="csY404"/>
                </a:cxn>
                <a:cxn ang="0">
                  <a:pos x="csX405" y="csY405"/>
                </a:cxn>
                <a:cxn ang="0">
                  <a:pos x="csX406" y="csY406"/>
                </a:cxn>
                <a:cxn ang="0">
                  <a:pos x="csX407" y="csY407"/>
                </a:cxn>
                <a:cxn ang="0">
                  <a:pos x="csX408" y="csY408"/>
                </a:cxn>
                <a:cxn ang="0">
                  <a:pos x="csX409" y="csY409"/>
                </a:cxn>
                <a:cxn ang="0">
                  <a:pos x="csX410" y="csY410"/>
                </a:cxn>
                <a:cxn ang="0">
                  <a:pos x="csX411" y="csY411"/>
                </a:cxn>
                <a:cxn ang="0">
                  <a:pos x="csX412" y="csY412"/>
                </a:cxn>
                <a:cxn ang="0">
                  <a:pos x="csX413" y="csY413"/>
                </a:cxn>
                <a:cxn ang="0">
                  <a:pos x="csX414" y="csY414"/>
                </a:cxn>
                <a:cxn ang="0">
                  <a:pos x="csX415" y="csY415"/>
                </a:cxn>
                <a:cxn ang="0">
                  <a:pos x="csX416" y="csY416"/>
                </a:cxn>
                <a:cxn ang="0">
                  <a:pos x="csX417" y="csY417"/>
                </a:cxn>
                <a:cxn ang="0">
                  <a:pos x="csX418" y="csY418"/>
                </a:cxn>
                <a:cxn ang="0">
                  <a:pos x="csX419" y="csY419"/>
                </a:cxn>
                <a:cxn ang="0">
                  <a:pos x="csX420" y="csY420"/>
                </a:cxn>
                <a:cxn ang="0">
                  <a:pos x="csX421" y="csY421"/>
                </a:cxn>
                <a:cxn ang="0">
                  <a:pos x="csX422" y="csY422"/>
                </a:cxn>
                <a:cxn ang="0">
                  <a:pos x="csX423" y="csY423"/>
                </a:cxn>
                <a:cxn ang="0">
                  <a:pos x="csX424" y="csY424"/>
                </a:cxn>
                <a:cxn ang="0">
                  <a:pos x="csX425" y="csY425"/>
                </a:cxn>
                <a:cxn ang="0">
                  <a:pos x="csX426" y="csY426"/>
                </a:cxn>
                <a:cxn ang="0">
                  <a:pos x="csX427" y="csY427"/>
                </a:cxn>
                <a:cxn ang="0">
                  <a:pos x="csX428" y="csY428"/>
                </a:cxn>
                <a:cxn ang="0">
                  <a:pos x="csX429" y="csY429"/>
                </a:cxn>
                <a:cxn ang="0">
                  <a:pos x="csX430" y="csY430"/>
                </a:cxn>
                <a:cxn ang="0">
                  <a:pos x="csX431" y="csY431"/>
                </a:cxn>
                <a:cxn ang="0">
                  <a:pos x="csX432" y="csY432"/>
                </a:cxn>
                <a:cxn ang="0">
                  <a:pos x="csX433" y="csY433"/>
                </a:cxn>
                <a:cxn ang="0">
                  <a:pos x="csX434" y="csY434"/>
                </a:cxn>
                <a:cxn ang="0">
                  <a:pos x="csX435" y="csY435"/>
                </a:cxn>
                <a:cxn ang="0">
                  <a:pos x="csX436" y="csY436"/>
                </a:cxn>
                <a:cxn ang="0">
                  <a:pos x="csX437" y="csY437"/>
                </a:cxn>
                <a:cxn ang="0">
                  <a:pos x="csX438" y="csY438"/>
                </a:cxn>
                <a:cxn ang="0">
                  <a:pos x="csX439" y="csY439"/>
                </a:cxn>
                <a:cxn ang="0">
                  <a:pos x="csX440" y="csY440"/>
                </a:cxn>
                <a:cxn ang="0">
                  <a:pos x="csX441" y="csY441"/>
                </a:cxn>
                <a:cxn ang="0">
                  <a:pos x="csX442" y="csY442"/>
                </a:cxn>
                <a:cxn ang="0">
                  <a:pos x="csX443" y="csY443"/>
                </a:cxn>
                <a:cxn ang="0">
                  <a:pos x="csX444" y="csY444"/>
                </a:cxn>
                <a:cxn ang="0">
                  <a:pos x="csX445" y="csY445"/>
                </a:cxn>
                <a:cxn ang="0">
                  <a:pos x="csX446" y="csY446"/>
                </a:cxn>
                <a:cxn ang="0">
                  <a:pos x="csX447" y="csY447"/>
                </a:cxn>
                <a:cxn ang="0">
                  <a:pos x="csX448" y="csY448"/>
                </a:cxn>
                <a:cxn ang="0">
                  <a:pos x="csX449" y="csY449"/>
                </a:cxn>
                <a:cxn ang="0">
                  <a:pos x="csX450" y="csY450"/>
                </a:cxn>
                <a:cxn ang="0">
                  <a:pos x="csX451" y="csY451"/>
                </a:cxn>
                <a:cxn ang="0">
                  <a:pos x="csX452" y="csY452"/>
                </a:cxn>
                <a:cxn ang="0">
                  <a:pos x="csX453" y="csY453"/>
                </a:cxn>
                <a:cxn ang="0">
                  <a:pos x="csX454" y="csY454"/>
                </a:cxn>
                <a:cxn ang="0">
                  <a:pos x="csX455" y="csY455"/>
                </a:cxn>
                <a:cxn ang="0">
                  <a:pos x="csX456" y="csY456"/>
                </a:cxn>
                <a:cxn ang="0">
                  <a:pos x="csX457" y="csY457"/>
                </a:cxn>
                <a:cxn ang="0">
                  <a:pos x="csX458" y="csY458"/>
                </a:cxn>
                <a:cxn ang="0">
                  <a:pos x="csX459" y="csY459"/>
                </a:cxn>
                <a:cxn ang="0">
                  <a:pos x="csX460" y="csY460"/>
                </a:cxn>
                <a:cxn ang="0">
                  <a:pos x="csX461" y="csY461"/>
                </a:cxn>
                <a:cxn ang="0">
                  <a:pos x="csX462" y="csY462"/>
                </a:cxn>
                <a:cxn ang="0">
                  <a:pos x="csX463" y="csY463"/>
                </a:cxn>
                <a:cxn ang="0">
                  <a:pos x="csX464" y="csY464"/>
                </a:cxn>
                <a:cxn ang="0">
                  <a:pos x="csX465" y="csY465"/>
                </a:cxn>
                <a:cxn ang="0">
                  <a:pos x="csX466" y="csY466"/>
                </a:cxn>
                <a:cxn ang="0">
                  <a:pos x="csX467" y="csY467"/>
                </a:cxn>
                <a:cxn ang="0">
                  <a:pos x="csX468" y="csY468"/>
                </a:cxn>
                <a:cxn ang="0">
                  <a:pos x="csX469" y="csY469"/>
                </a:cxn>
                <a:cxn ang="0">
                  <a:pos x="csX470" y="csY470"/>
                </a:cxn>
                <a:cxn ang="0">
                  <a:pos x="csX471" y="csY471"/>
                </a:cxn>
                <a:cxn ang="0">
                  <a:pos x="csX472" y="csY472"/>
                </a:cxn>
                <a:cxn ang="0">
                  <a:pos x="csX473" y="csY473"/>
                </a:cxn>
                <a:cxn ang="0">
                  <a:pos x="csX474" y="csY474"/>
                </a:cxn>
                <a:cxn ang="0">
                  <a:pos x="csX475" y="csY475"/>
                </a:cxn>
                <a:cxn ang="0">
                  <a:pos x="csX476" y="csY476"/>
                </a:cxn>
                <a:cxn ang="0">
                  <a:pos x="csX477" y="csY477"/>
                </a:cxn>
                <a:cxn ang="0">
                  <a:pos x="csX478" y="csY478"/>
                </a:cxn>
                <a:cxn ang="0">
                  <a:pos x="csX479" y="csY479"/>
                </a:cxn>
                <a:cxn ang="0">
                  <a:pos x="csX480" y="csY480"/>
                </a:cxn>
                <a:cxn ang="0">
                  <a:pos x="csX481" y="csY481"/>
                </a:cxn>
                <a:cxn ang="0">
                  <a:pos x="csX482" y="csY482"/>
                </a:cxn>
                <a:cxn ang="0">
                  <a:pos x="csX483" y="csY483"/>
                </a:cxn>
                <a:cxn ang="0">
                  <a:pos x="csX484" y="csY484"/>
                </a:cxn>
                <a:cxn ang="0">
                  <a:pos x="csX485" y="csY485"/>
                </a:cxn>
                <a:cxn ang="0">
                  <a:pos x="csX486" y="csY486"/>
                </a:cxn>
                <a:cxn ang="0">
                  <a:pos x="csX487" y="csY487"/>
                </a:cxn>
                <a:cxn ang="0">
                  <a:pos x="csX488" y="csY488"/>
                </a:cxn>
                <a:cxn ang="0">
                  <a:pos x="csX489" y="csY489"/>
                </a:cxn>
                <a:cxn ang="0">
                  <a:pos x="csX490" y="csY490"/>
                </a:cxn>
                <a:cxn ang="0">
                  <a:pos x="csX491" y="csY491"/>
                </a:cxn>
                <a:cxn ang="0">
                  <a:pos x="csX492" y="csY492"/>
                </a:cxn>
                <a:cxn ang="0">
                  <a:pos x="csX493" y="csY493"/>
                </a:cxn>
                <a:cxn ang="0">
                  <a:pos x="csX494" y="csY494"/>
                </a:cxn>
                <a:cxn ang="0">
                  <a:pos x="csX495" y="csY495"/>
                </a:cxn>
                <a:cxn ang="0">
                  <a:pos x="csX496" y="csY496"/>
                </a:cxn>
                <a:cxn ang="0">
                  <a:pos x="csX497" y="csY497"/>
                </a:cxn>
                <a:cxn ang="0">
                  <a:pos x="csX498" y="csY498"/>
                </a:cxn>
                <a:cxn ang="0">
                  <a:pos x="csX499" y="csY499"/>
                </a:cxn>
                <a:cxn ang="0">
                  <a:pos x="csX500" y="csY500"/>
                </a:cxn>
                <a:cxn ang="0">
                  <a:pos x="csX501" y="csY501"/>
                </a:cxn>
                <a:cxn ang="0">
                  <a:pos x="csX502" y="csY502"/>
                </a:cxn>
                <a:cxn ang="0">
                  <a:pos x="csX503" y="csY503"/>
                </a:cxn>
                <a:cxn ang="0">
                  <a:pos x="csX504" y="csY504"/>
                </a:cxn>
                <a:cxn ang="0">
                  <a:pos x="csX505" y="csY505"/>
                </a:cxn>
                <a:cxn ang="0">
                  <a:pos x="csX506" y="csY506"/>
                </a:cxn>
                <a:cxn ang="0">
                  <a:pos x="csX507" y="csY507"/>
                </a:cxn>
                <a:cxn ang="0">
                  <a:pos x="csX508" y="csY508"/>
                </a:cxn>
                <a:cxn ang="0">
                  <a:pos x="csX509" y="csY509"/>
                </a:cxn>
                <a:cxn ang="0">
                  <a:pos x="csX510" y="csY510"/>
                </a:cxn>
                <a:cxn ang="0">
                  <a:pos x="csX511" y="csY511"/>
                </a:cxn>
                <a:cxn ang="0">
                  <a:pos x="csX512" y="csY512"/>
                </a:cxn>
                <a:cxn ang="0">
                  <a:pos x="csX513" y="csY513"/>
                </a:cxn>
                <a:cxn ang="0">
                  <a:pos x="csX514" y="csY514"/>
                </a:cxn>
                <a:cxn ang="0">
                  <a:pos x="csX515" y="csY515"/>
                </a:cxn>
                <a:cxn ang="0">
                  <a:pos x="csX516" y="csY516"/>
                </a:cxn>
                <a:cxn ang="0">
                  <a:pos x="csX517" y="csY517"/>
                </a:cxn>
                <a:cxn ang="0">
                  <a:pos x="csX518" y="csY518"/>
                </a:cxn>
                <a:cxn ang="0">
                  <a:pos x="csX519" y="csY519"/>
                </a:cxn>
                <a:cxn ang="0">
                  <a:pos x="csX520" y="csY520"/>
                </a:cxn>
                <a:cxn ang="0">
                  <a:pos x="csX521" y="csY521"/>
                </a:cxn>
                <a:cxn ang="0">
                  <a:pos x="csX522" y="csY522"/>
                </a:cxn>
                <a:cxn ang="0">
                  <a:pos x="csX523" y="csY523"/>
                </a:cxn>
                <a:cxn ang="0">
                  <a:pos x="csX524" y="csY524"/>
                </a:cxn>
                <a:cxn ang="0">
                  <a:pos x="csX525" y="csY525"/>
                </a:cxn>
                <a:cxn ang="0">
                  <a:pos x="csX526" y="csY526"/>
                </a:cxn>
                <a:cxn ang="0">
                  <a:pos x="csX527" y="csY527"/>
                </a:cxn>
                <a:cxn ang="0">
                  <a:pos x="csX528" y="csY528"/>
                </a:cxn>
                <a:cxn ang="0">
                  <a:pos x="csX529" y="csY529"/>
                </a:cxn>
                <a:cxn ang="0">
                  <a:pos x="csX530" y="csY530"/>
                </a:cxn>
                <a:cxn ang="0">
                  <a:pos x="csX531" y="csY531"/>
                </a:cxn>
                <a:cxn ang="0">
                  <a:pos x="csX532" y="csY532"/>
                </a:cxn>
                <a:cxn ang="0">
                  <a:pos x="csX533" y="csY533"/>
                </a:cxn>
                <a:cxn ang="0">
                  <a:pos x="csX534" y="csY534"/>
                </a:cxn>
                <a:cxn ang="0">
                  <a:pos x="csX535" y="csY535"/>
                </a:cxn>
                <a:cxn ang="0">
                  <a:pos x="csX536" y="csY536"/>
                </a:cxn>
                <a:cxn ang="0">
                  <a:pos x="csX537" y="csY537"/>
                </a:cxn>
                <a:cxn ang="0">
                  <a:pos x="csX538" y="csY538"/>
                </a:cxn>
                <a:cxn ang="0">
                  <a:pos x="csX539" y="csY539"/>
                </a:cxn>
                <a:cxn ang="0">
                  <a:pos x="csX540" y="csY540"/>
                </a:cxn>
                <a:cxn ang="0">
                  <a:pos x="csX541" y="csY541"/>
                </a:cxn>
                <a:cxn ang="0">
                  <a:pos x="csX542" y="csY542"/>
                </a:cxn>
                <a:cxn ang="0">
                  <a:pos x="csX543" y="csY543"/>
                </a:cxn>
                <a:cxn ang="0">
                  <a:pos x="csX544" y="csY544"/>
                </a:cxn>
                <a:cxn ang="0">
                  <a:pos x="csX545" y="csY545"/>
                </a:cxn>
                <a:cxn ang="0">
                  <a:pos x="csX546" y="csY546"/>
                </a:cxn>
                <a:cxn ang="0">
                  <a:pos x="csX547" y="csY547"/>
                </a:cxn>
                <a:cxn ang="0">
                  <a:pos x="csX548" y="csY548"/>
                </a:cxn>
                <a:cxn ang="0">
                  <a:pos x="csX549" y="csY549"/>
                </a:cxn>
                <a:cxn ang="0">
                  <a:pos x="csX550" y="csY550"/>
                </a:cxn>
                <a:cxn ang="0">
                  <a:pos x="csX551" y="csY551"/>
                </a:cxn>
                <a:cxn ang="0">
                  <a:pos x="csX552" y="csY552"/>
                </a:cxn>
                <a:cxn ang="0">
                  <a:pos x="csX553" y="csY553"/>
                </a:cxn>
                <a:cxn ang="0">
                  <a:pos x="csX554" y="csY554"/>
                </a:cxn>
                <a:cxn ang="0">
                  <a:pos x="csX555" y="csY555"/>
                </a:cxn>
                <a:cxn ang="0">
                  <a:pos x="csX556" y="csY556"/>
                </a:cxn>
                <a:cxn ang="0">
                  <a:pos x="csX557" y="csY557"/>
                </a:cxn>
                <a:cxn ang="0">
                  <a:pos x="csX558" y="csY558"/>
                </a:cxn>
                <a:cxn ang="0">
                  <a:pos x="csX559" y="csY559"/>
                </a:cxn>
                <a:cxn ang="0">
                  <a:pos x="csX560" y="csY560"/>
                </a:cxn>
                <a:cxn ang="0">
                  <a:pos x="csX561" y="csY561"/>
                </a:cxn>
                <a:cxn ang="0">
                  <a:pos x="csX562" y="csY562"/>
                </a:cxn>
                <a:cxn ang="0">
                  <a:pos x="csX563" y="csY563"/>
                </a:cxn>
                <a:cxn ang="0">
                  <a:pos x="csX564" y="csY564"/>
                </a:cxn>
                <a:cxn ang="0">
                  <a:pos x="csX565" y="csY565"/>
                </a:cxn>
                <a:cxn ang="0">
                  <a:pos x="csX566" y="csY566"/>
                </a:cxn>
                <a:cxn ang="0">
                  <a:pos x="csX567" y="csY567"/>
                </a:cxn>
                <a:cxn ang="0">
                  <a:pos x="csX568" y="csY568"/>
                </a:cxn>
                <a:cxn ang="0">
                  <a:pos x="csX569" y="csY569"/>
                </a:cxn>
                <a:cxn ang="0">
                  <a:pos x="csX570" y="csY570"/>
                </a:cxn>
                <a:cxn ang="0">
                  <a:pos x="csX571" y="csY571"/>
                </a:cxn>
                <a:cxn ang="0">
                  <a:pos x="csX572" y="csY572"/>
                </a:cxn>
                <a:cxn ang="0">
                  <a:pos x="csX573" y="csY573"/>
                </a:cxn>
                <a:cxn ang="0">
                  <a:pos x="csX574" y="csY574"/>
                </a:cxn>
                <a:cxn ang="0">
                  <a:pos x="csX575" y="csY575"/>
                </a:cxn>
                <a:cxn ang="0">
                  <a:pos x="csX576" y="csY576"/>
                </a:cxn>
                <a:cxn ang="0">
                  <a:pos x="csX577" y="csY577"/>
                </a:cxn>
                <a:cxn ang="0">
                  <a:pos x="csX578" y="csY578"/>
                </a:cxn>
                <a:cxn ang="0">
                  <a:pos x="csX579" y="csY579"/>
                </a:cxn>
                <a:cxn ang="0">
                  <a:pos x="csX580" y="csY580"/>
                </a:cxn>
                <a:cxn ang="0">
                  <a:pos x="csX581" y="csY581"/>
                </a:cxn>
                <a:cxn ang="0">
                  <a:pos x="csX582" y="csY582"/>
                </a:cxn>
                <a:cxn ang="0">
                  <a:pos x="csX583" y="csY583"/>
                </a:cxn>
                <a:cxn ang="0">
                  <a:pos x="csX584" y="csY584"/>
                </a:cxn>
                <a:cxn ang="0">
                  <a:pos x="csX585" y="csY585"/>
                </a:cxn>
                <a:cxn ang="0">
                  <a:pos x="csX586" y="csY586"/>
                </a:cxn>
                <a:cxn ang="0">
                  <a:pos x="csX587" y="csY587"/>
                </a:cxn>
                <a:cxn ang="0">
                  <a:pos x="csX588" y="csY588"/>
                </a:cxn>
                <a:cxn ang="0">
                  <a:pos x="csX589" y="csY589"/>
                </a:cxn>
                <a:cxn ang="0">
                  <a:pos x="csX590" y="csY590"/>
                </a:cxn>
                <a:cxn ang="0">
                  <a:pos x="csX591" y="csY591"/>
                </a:cxn>
                <a:cxn ang="0">
                  <a:pos x="csX592" y="csY592"/>
                </a:cxn>
                <a:cxn ang="0">
                  <a:pos x="csX593" y="csY593"/>
                </a:cxn>
                <a:cxn ang="0">
                  <a:pos x="csX594" y="csY594"/>
                </a:cxn>
                <a:cxn ang="0">
                  <a:pos x="csX595" y="csY595"/>
                </a:cxn>
                <a:cxn ang="0">
                  <a:pos x="csX596" y="csY596"/>
                </a:cxn>
                <a:cxn ang="0">
                  <a:pos x="csX597" y="csY597"/>
                </a:cxn>
                <a:cxn ang="0">
                  <a:pos x="csX598" y="csY598"/>
                </a:cxn>
                <a:cxn ang="0">
                  <a:pos x="csX599" y="csY599"/>
                </a:cxn>
                <a:cxn ang="0">
                  <a:pos x="csX600" y="csY600"/>
                </a:cxn>
                <a:cxn ang="0">
                  <a:pos x="csX601" y="csY601"/>
                </a:cxn>
                <a:cxn ang="0">
                  <a:pos x="csX602" y="csY602"/>
                </a:cxn>
                <a:cxn ang="0">
                  <a:pos x="csX603" y="csY603"/>
                </a:cxn>
                <a:cxn ang="0">
                  <a:pos x="csX604" y="csY604"/>
                </a:cxn>
                <a:cxn ang="0">
                  <a:pos x="csX605" y="csY605"/>
                </a:cxn>
                <a:cxn ang="0">
                  <a:pos x="csX606" y="csY606"/>
                </a:cxn>
                <a:cxn ang="0">
                  <a:pos x="csX607" y="csY607"/>
                </a:cxn>
                <a:cxn ang="0">
                  <a:pos x="csX608" y="csY608"/>
                </a:cxn>
                <a:cxn ang="0">
                  <a:pos x="csX609" y="csY609"/>
                </a:cxn>
                <a:cxn ang="0">
                  <a:pos x="csX610" y="csY610"/>
                </a:cxn>
                <a:cxn ang="0">
                  <a:pos x="csX611" y="csY611"/>
                </a:cxn>
                <a:cxn ang="0">
                  <a:pos x="csX612" y="csY612"/>
                </a:cxn>
                <a:cxn ang="0">
                  <a:pos x="csX613" y="csY613"/>
                </a:cxn>
                <a:cxn ang="0">
                  <a:pos x="csX614" y="csY614"/>
                </a:cxn>
                <a:cxn ang="0">
                  <a:pos x="csX615" y="csY615"/>
                </a:cxn>
                <a:cxn ang="0">
                  <a:pos x="csX616" y="csY616"/>
                </a:cxn>
                <a:cxn ang="0">
                  <a:pos x="csX617" y="csY617"/>
                </a:cxn>
                <a:cxn ang="0">
                  <a:pos x="csX618" y="csY618"/>
                </a:cxn>
                <a:cxn ang="0">
                  <a:pos x="csX619" y="csY619"/>
                </a:cxn>
                <a:cxn ang="0">
                  <a:pos x="csX620" y="csY620"/>
                </a:cxn>
                <a:cxn ang="0">
                  <a:pos x="csX621" y="csY621"/>
                </a:cxn>
                <a:cxn ang="0">
                  <a:pos x="csX622" y="csY622"/>
                </a:cxn>
                <a:cxn ang="0">
                  <a:pos x="csX623" y="csY623"/>
                </a:cxn>
                <a:cxn ang="0">
                  <a:pos x="csX624" y="csY624"/>
                </a:cxn>
                <a:cxn ang="0">
                  <a:pos x="csX625" y="csY625"/>
                </a:cxn>
                <a:cxn ang="0">
                  <a:pos x="csX626" y="csY626"/>
                </a:cxn>
                <a:cxn ang="0">
                  <a:pos x="csX627" y="csY627"/>
                </a:cxn>
                <a:cxn ang="0">
                  <a:pos x="csX628" y="csY628"/>
                </a:cxn>
                <a:cxn ang="0">
                  <a:pos x="csX629" y="csY629"/>
                </a:cxn>
                <a:cxn ang="0">
                  <a:pos x="csX630" y="csY630"/>
                </a:cxn>
                <a:cxn ang="0">
                  <a:pos x="csX631" y="csY631"/>
                </a:cxn>
                <a:cxn ang="0">
                  <a:pos x="csX632" y="csY632"/>
                </a:cxn>
                <a:cxn ang="0">
                  <a:pos x="csX633" y="csY633"/>
                </a:cxn>
                <a:cxn ang="0">
                  <a:pos x="csX634" y="csY634"/>
                </a:cxn>
                <a:cxn ang="0">
                  <a:pos x="csX635" y="csY635"/>
                </a:cxn>
                <a:cxn ang="0">
                  <a:pos x="csX636" y="csY636"/>
                </a:cxn>
                <a:cxn ang="0">
                  <a:pos x="csX637" y="csY637"/>
                </a:cxn>
                <a:cxn ang="0">
                  <a:pos x="csX638" y="csY638"/>
                </a:cxn>
                <a:cxn ang="0">
                  <a:pos x="csX639" y="csY639"/>
                </a:cxn>
                <a:cxn ang="0">
                  <a:pos x="csX640" y="csY640"/>
                </a:cxn>
                <a:cxn ang="0">
                  <a:pos x="csX641" y="csY641"/>
                </a:cxn>
                <a:cxn ang="0">
                  <a:pos x="csX642" y="csY642"/>
                </a:cxn>
                <a:cxn ang="0">
                  <a:pos x="csX643" y="csY643"/>
                </a:cxn>
                <a:cxn ang="0">
                  <a:pos x="csX644" y="csY644"/>
                </a:cxn>
                <a:cxn ang="0">
                  <a:pos x="csX645" y="csY645"/>
                </a:cxn>
                <a:cxn ang="0">
                  <a:pos x="csX646" y="csY646"/>
                </a:cxn>
                <a:cxn ang="0">
                  <a:pos x="csX647" y="csY647"/>
                </a:cxn>
                <a:cxn ang="0">
                  <a:pos x="csX648" y="csY648"/>
                </a:cxn>
                <a:cxn ang="0">
                  <a:pos x="csX649" y="csY649"/>
                </a:cxn>
                <a:cxn ang="0">
                  <a:pos x="csX650" y="csY650"/>
                </a:cxn>
                <a:cxn ang="0">
                  <a:pos x="csX651" y="csY651"/>
                </a:cxn>
                <a:cxn ang="0">
                  <a:pos x="csX652" y="csY652"/>
                </a:cxn>
                <a:cxn ang="0">
                  <a:pos x="csX653" y="csY653"/>
                </a:cxn>
                <a:cxn ang="0">
                  <a:pos x="csX654" y="csY654"/>
                </a:cxn>
                <a:cxn ang="0">
                  <a:pos x="csX655" y="csY655"/>
                </a:cxn>
                <a:cxn ang="0">
                  <a:pos x="csX656" y="csY656"/>
                </a:cxn>
                <a:cxn ang="0">
                  <a:pos x="csX657" y="csY657"/>
                </a:cxn>
                <a:cxn ang="0">
                  <a:pos x="csX658" y="csY658"/>
                </a:cxn>
                <a:cxn ang="0">
                  <a:pos x="csX659" y="csY659"/>
                </a:cxn>
                <a:cxn ang="0">
                  <a:pos x="csX660" y="csY660"/>
                </a:cxn>
                <a:cxn ang="0">
                  <a:pos x="csX661" y="csY661"/>
                </a:cxn>
                <a:cxn ang="0">
                  <a:pos x="csX662" y="csY662"/>
                </a:cxn>
                <a:cxn ang="0">
                  <a:pos x="csX663" y="csY663"/>
                </a:cxn>
                <a:cxn ang="0">
                  <a:pos x="csX664" y="csY664"/>
                </a:cxn>
              </a:cxnLst>
              <a:rect l="l" t="t" r="r" b="b"/>
              <a:pathLst>
                <a:path w="4568942" h="4190640">
                  <a:moveTo>
                    <a:pt x="302025" y="4152995"/>
                  </a:moveTo>
                  <a:cubicBezTo>
                    <a:pt x="272691" y="4122938"/>
                    <a:pt x="222276" y="4105229"/>
                    <a:pt x="195592" y="4072824"/>
                  </a:cubicBezTo>
                  <a:cubicBezTo>
                    <a:pt x="177462" y="4050718"/>
                    <a:pt x="172944" y="4023733"/>
                    <a:pt x="160476" y="3999279"/>
                  </a:cubicBezTo>
                  <a:lnTo>
                    <a:pt x="145960" y="3999279"/>
                  </a:lnTo>
                  <a:cubicBezTo>
                    <a:pt x="145960" y="3999279"/>
                    <a:pt x="120963" y="4024818"/>
                    <a:pt x="120963" y="4024818"/>
                  </a:cubicBezTo>
                  <a:lnTo>
                    <a:pt x="5796" y="3939045"/>
                  </a:lnTo>
                  <a:cubicBezTo>
                    <a:pt x="-10829" y="3918505"/>
                    <a:pt x="12422" y="3895014"/>
                    <a:pt x="24107" y="3877546"/>
                  </a:cubicBezTo>
                  <a:cubicBezTo>
                    <a:pt x="48261" y="3841346"/>
                    <a:pt x="78076" y="3807976"/>
                    <a:pt x="103374" y="3772499"/>
                  </a:cubicBezTo>
                  <a:lnTo>
                    <a:pt x="103495" y="3765753"/>
                  </a:lnTo>
                  <a:cubicBezTo>
                    <a:pt x="85244" y="3758645"/>
                    <a:pt x="58079" y="3742261"/>
                    <a:pt x="69222" y="3719794"/>
                  </a:cubicBezTo>
                  <a:cubicBezTo>
                    <a:pt x="175534" y="3573427"/>
                    <a:pt x="298411" y="3437720"/>
                    <a:pt x="393701" y="3283462"/>
                  </a:cubicBezTo>
                  <a:cubicBezTo>
                    <a:pt x="412373" y="3253285"/>
                    <a:pt x="440984" y="3209194"/>
                    <a:pt x="452127" y="3176547"/>
                  </a:cubicBezTo>
                  <a:cubicBezTo>
                    <a:pt x="485557" y="3078487"/>
                    <a:pt x="454777" y="2928204"/>
                    <a:pt x="448272" y="2823518"/>
                  </a:cubicBezTo>
                  <a:cubicBezTo>
                    <a:pt x="446164" y="2789666"/>
                    <a:pt x="453513" y="2731782"/>
                    <a:pt x="442972" y="2701304"/>
                  </a:cubicBezTo>
                  <a:cubicBezTo>
                    <a:pt x="439418" y="2691004"/>
                    <a:pt x="423095" y="2694196"/>
                    <a:pt x="416650" y="2661489"/>
                  </a:cubicBezTo>
                  <a:cubicBezTo>
                    <a:pt x="362981" y="2388932"/>
                    <a:pt x="355272" y="2025663"/>
                    <a:pt x="402736" y="1752563"/>
                  </a:cubicBezTo>
                  <a:cubicBezTo>
                    <a:pt x="428094" y="1606497"/>
                    <a:pt x="473811" y="1456696"/>
                    <a:pt x="571330" y="1342493"/>
                  </a:cubicBezTo>
                  <a:cubicBezTo>
                    <a:pt x="457910" y="1363032"/>
                    <a:pt x="408458" y="1253708"/>
                    <a:pt x="457127" y="1159744"/>
                  </a:cubicBezTo>
                  <a:cubicBezTo>
                    <a:pt x="472848" y="1129446"/>
                    <a:pt x="502422" y="1110171"/>
                    <a:pt x="523745" y="1084331"/>
                  </a:cubicBezTo>
                  <a:cubicBezTo>
                    <a:pt x="474534" y="1032410"/>
                    <a:pt x="475197" y="963502"/>
                    <a:pt x="528744" y="914894"/>
                  </a:cubicBezTo>
                  <a:cubicBezTo>
                    <a:pt x="462307" y="859720"/>
                    <a:pt x="440020" y="760395"/>
                    <a:pt x="488990" y="686126"/>
                  </a:cubicBezTo>
                  <a:cubicBezTo>
                    <a:pt x="497242" y="673598"/>
                    <a:pt x="528082" y="648782"/>
                    <a:pt x="528865" y="640891"/>
                  </a:cubicBezTo>
                  <a:cubicBezTo>
                    <a:pt x="510674" y="532952"/>
                    <a:pt x="481280" y="426278"/>
                    <a:pt x="464174" y="318219"/>
                  </a:cubicBezTo>
                  <a:cubicBezTo>
                    <a:pt x="458994" y="285452"/>
                    <a:pt x="442911" y="236663"/>
                    <a:pt x="495556" y="263226"/>
                  </a:cubicBezTo>
                  <a:lnTo>
                    <a:pt x="800458" y="533434"/>
                  </a:lnTo>
                  <a:cubicBezTo>
                    <a:pt x="914902" y="450372"/>
                    <a:pt x="1091447" y="401763"/>
                    <a:pt x="1197458" y="525122"/>
                  </a:cubicBezTo>
                  <a:cubicBezTo>
                    <a:pt x="1289134" y="631796"/>
                    <a:pt x="1251066" y="767141"/>
                    <a:pt x="1119456" y="810931"/>
                  </a:cubicBezTo>
                  <a:cubicBezTo>
                    <a:pt x="1153789" y="850926"/>
                    <a:pt x="1156680" y="908087"/>
                    <a:pt x="1211312" y="926941"/>
                  </a:cubicBezTo>
                  <a:cubicBezTo>
                    <a:pt x="1243236" y="937963"/>
                    <a:pt x="1332322" y="941698"/>
                    <a:pt x="1321781" y="994101"/>
                  </a:cubicBezTo>
                  <a:cubicBezTo>
                    <a:pt x="1315155" y="1026808"/>
                    <a:pt x="1242513" y="1037590"/>
                    <a:pt x="1215890" y="1049335"/>
                  </a:cubicBezTo>
                  <a:cubicBezTo>
                    <a:pt x="1223841" y="1102341"/>
                    <a:pt x="1252150" y="1137277"/>
                    <a:pt x="1174871" y="1123965"/>
                  </a:cubicBezTo>
                  <a:cubicBezTo>
                    <a:pt x="1146079" y="1119026"/>
                    <a:pt x="1114758" y="1079332"/>
                    <a:pt x="1096507" y="1109208"/>
                  </a:cubicBezTo>
                  <a:cubicBezTo>
                    <a:pt x="1090122" y="1143300"/>
                    <a:pt x="1207096" y="1172333"/>
                    <a:pt x="1232755" y="1153419"/>
                  </a:cubicBezTo>
                  <a:cubicBezTo>
                    <a:pt x="1238598" y="1272802"/>
                    <a:pt x="1232153" y="1438204"/>
                    <a:pt x="1070365" y="1422061"/>
                  </a:cubicBezTo>
                  <a:cubicBezTo>
                    <a:pt x="1046332" y="1419652"/>
                    <a:pt x="1024588" y="1407424"/>
                    <a:pt x="1001277" y="1406099"/>
                  </a:cubicBezTo>
                  <a:cubicBezTo>
                    <a:pt x="1072293" y="1485909"/>
                    <a:pt x="1130900" y="1575838"/>
                    <a:pt x="1181617" y="1669863"/>
                  </a:cubicBezTo>
                  <a:cubicBezTo>
                    <a:pt x="1194025" y="1692932"/>
                    <a:pt x="1212999" y="1748287"/>
                    <a:pt x="1225347" y="1763104"/>
                  </a:cubicBezTo>
                  <a:cubicBezTo>
                    <a:pt x="1242152" y="1783222"/>
                    <a:pt x="1322624" y="1830867"/>
                    <a:pt x="1349428" y="1846889"/>
                  </a:cubicBezTo>
                  <a:cubicBezTo>
                    <a:pt x="1360812" y="1853696"/>
                    <a:pt x="1455078" y="1908809"/>
                    <a:pt x="1459535" y="1904472"/>
                  </a:cubicBezTo>
                  <a:cubicBezTo>
                    <a:pt x="1445500" y="1772561"/>
                    <a:pt x="1495314" y="1633602"/>
                    <a:pt x="1541031" y="1511267"/>
                  </a:cubicBezTo>
                  <a:cubicBezTo>
                    <a:pt x="1565546" y="1445733"/>
                    <a:pt x="1684327" y="1155286"/>
                    <a:pt x="1733899" y="1127820"/>
                  </a:cubicBezTo>
                  <a:cubicBezTo>
                    <a:pt x="1839971" y="1087102"/>
                    <a:pt x="1939657" y="1031687"/>
                    <a:pt x="2048801" y="998619"/>
                  </a:cubicBezTo>
                  <a:cubicBezTo>
                    <a:pt x="2065365" y="998980"/>
                    <a:pt x="2055788" y="926399"/>
                    <a:pt x="2053800" y="922965"/>
                  </a:cubicBezTo>
                  <a:cubicBezTo>
                    <a:pt x="2052897" y="921399"/>
                    <a:pt x="2029707" y="907786"/>
                    <a:pt x="2024286" y="902907"/>
                  </a:cubicBezTo>
                  <a:cubicBezTo>
                    <a:pt x="2004469" y="885319"/>
                    <a:pt x="1983929" y="862069"/>
                    <a:pt x="1968690" y="840385"/>
                  </a:cubicBezTo>
                  <a:cubicBezTo>
                    <a:pt x="1959956" y="827916"/>
                    <a:pt x="1947307" y="795330"/>
                    <a:pt x="1939236" y="789126"/>
                  </a:cubicBezTo>
                  <a:cubicBezTo>
                    <a:pt x="1936284" y="786837"/>
                    <a:pt x="1890989" y="783765"/>
                    <a:pt x="1875328" y="777802"/>
                  </a:cubicBezTo>
                  <a:cubicBezTo>
                    <a:pt x="1752572" y="731121"/>
                    <a:pt x="1795277" y="541686"/>
                    <a:pt x="1926707" y="548252"/>
                  </a:cubicBezTo>
                  <a:cubicBezTo>
                    <a:pt x="1951102" y="456757"/>
                    <a:pt x="2021695" y="388331"/>
                    <a:pt x="2102168" y="343457"/>
                  </a:cubicBezTo>
                  <a:lnTo>
                    <a:pt x="2301300" y="13377"/>
                  </a:lnTo>
                  <a:cubicBezTo>
                    <a:pt x="2328827" y="-12584"/>
                    <a:pt x="2339970" y="2113"/>
                    <a:pt x="2346536" y="32893"/>
                  </a:cubicBezTo>
                  <a:cubicBezTo>
                    <a:pt x="2367979" y="133483"/>
                    <a:pt x="2370328" y="244373"/>
                    <a:pt x="2392855" y="345565"/>
                  </a:cubicBezTo>
                  <a:cubicBezTo>
                    <a:pt x="2478748" y="394234"/>
                    <a:pt x="2541994" y="464346"/>
                    <a:pt x="2569822" y="560720"/>
                  </a:cubicBezTo>
                  <a:cubicBezTo>
                    <a:pt x="2729019" y="579935"/>
                    <a:pt x="2713961" y="795872"/>
                    <a:pt x="2551752" y="785753"/>
                  </a:cubicBezTo>
                  <a:cubicBezTo>
                    <a:pt x="2525189" y="845264"/>
                    <a:pt x="2481399" y="897125"/>
                    <a:pt x="2425803" y="931458"/>
                  </a:cubicBezTo>
                  <a:lnTo>
                    <a:pt x="2424177" y="994463"/>
                  </a:lnTo>
                  <a:lnTo>
                    <a:pt x="2434115" y="1003377"/>
                  </a:lnTo>
                  <a:cubicBezTo>
                    <a:pt x="2531393" y="1032349"/>
                    <a:pt x="2621020" y="1079693"/>
                    <a:pt x="2712937" y="1121435"/>
                  </a:cubicBezTo>
                  <a:cubicBezTo>
                    <a:pt x="2721490" y="1125350"/>
                    <a:pt x="2731188" y="1124206"/>
                    <a:pt x="2739861" y="1127579"/>
                  </a:cubicBezTo>
                  <a:lnTo>
                    <a:pt x="2746848" y="1134807"/>
                  </a:lnTo>
                  <a:cubicBezTo>
                    <a:pt x="2834006" y="1266538"/>
                    <a:pt x="2900806" y="1421941"/>
                    <a:pt x="2952667" y="1571441"/>
                  </a:cubicBezTo>
                  <a:cubicBezTo>
                    <a:pt x="2986819" y="1669863"/>
                    <a:pt x="3017478" y="1775814"/>
                    <a:pt x="3014045" y="1880921"/>
                  </a:cubicBezTo>
                  <a:lnTo>
                    <a:pt x="3113190" y="1821892"/>
                  </a:lnTo>
                  <a:cubicBezTo>
                    <a:pt x="3050245" y="1714556"/>
                    <a:pt x="3116864" y="1598907"/>
                    <a:pt x="3211009" y="1536987"/>
                  </a:cubicBezTo>
                  <a:cubicBezTo>
                    <a:pt x="3302323" y="1476934"/>
                    <a:pt x="3453088" y="1462538"/>
                    <a:pt x="3526874" y="1385078"/>
                  </a:cubicBezTo>
                  <a:cubicBezTo>
                    <a:pt x="3557533" y="1352853"/>
                    <a:pt x="3576386" y="1297859"/>
                    <a:pt x="3623489" y="1280874"/>
                  </a:cubicBezTo>
                  <a:lnTo>
                    <a:pt x="3620598" y="1271537"/>
                  </a:lnTo>
                  <a:cubicBezTo>
                    <a:pt x="3588794" y="1269007"/>
                    <a:pt x="3485193" y="1213954"/>
                    <a:pt x="3482482" y="1183295"/>
                  </a:cubicBezTo>
                  <a:cubicBezTo>
                    <a:pt x="3481699" y="1174561"/>
                    <a:pt x="3530488" y="1137036"/>
                    <a:pt x="3540909" y="1125109"/>
                  </a:cubicBezTo>
                  <a:cubicBezTo>
                    <a:pt x="3564219" y="1098607"/>
                    <a:pt x="3583735" y="1064093"/>
                    <a:pt x="3595179" y="1030603"/>
                  </a:cubicBezTo>
                  <a:lnTo>
                    <a:pt x="3513322" y="1083367"/>
                  </a:lnTo>
                  <a:cubicBezTo>
                    <a:pt x="3467123" y="1104991"/>
                    <a:pt x="3420562" y="1143962"/>
                    <a:pt x="3415622" y="1063671"/>
                  </a:cubicBezTo>
                  <a:cubicBezTo>
                    <a:pt x="3368821" y="1071080"/>
                    <a:pt x="3319610" y="1092342"/>
                    <a:pt x="3271483" y="1087283"/>
                  </a:cubicBezTo>
                  <a:cubicBezTo>
                    <a:pt x="3231910" y="1083127"/>
                    <a:pt x="3208298" y="1057587"/>
                    <a:pt x="3227212" y="1019339"/>
                  </a:cubicBezTo>
                  <a:cubicBezTo>
                    <a:pt x="3248414" y="976573"/>
                    <a:pt x="3350390" y="927181"/>
                    <a:pt x="3390565" y="896944"/>
                  </a:cubicBezTo>
                  <a:cubicBezTo>
                    <a:pt x="3404720" y="833458"/>
                    <a:pt x="3425682" y="768345"/>
                    <a:pt x="3472242" y="721182"/>
                  </a:cubicBezTo>
                  <a:cubicBezTo>
                    <a:pt x="3311780" y="681729"/>
                    <a:pt x="3331416" y="454889"/>
                    <a:pt x="3461280" y="388994"/>
                  </a:cubicBezTo>
                  <a:cubicBezTo>
                    <a:pt x="3479771" y="379597"/>
                    <a:pt x="3528561" y="358576"/>
                    <a:pt x="3533741" y="390801"/>
                  </a:cubicBezTo>
                  <a:cubicBezTo>
                    <a:pt x="3538379" y="419894"/>
                    <a:pt x="3508503" y="433747"/>
                    <a:pt x="3505250" y="461274"/>
                  </a:cubicBezTo>
                  <a:cubicBezTo>
                    <a:pt x="3496878" y="532350"/>
                    <a:pt x="3568194" y="605353"/>
                    <a:pt x="3638969" y="604691"/>
                  </a:cubicBezTo>
                  <a:lnTo>
                    <a:pt x="3961219" y="260515"/>
                  </a:lnTo>
                  <a:cubicBezTo>
                    <a:pt x="3982722" y="239795"/>
                    <a:pt x="4003142" y="238892"/>
                    <a:pt x="4006454" y="272141"/>
                  </a:cubicBezTo>
                  <a:cubicBezTo>
                    <a:pt x="4020549" y="413690"/>
                    <a:pt x="3991155" y="572827"/>
                    <a:pt x="4001696" y="716183"/>
                  </a:cubicBezTo>
                  <a:cubicBezTo>
                    <a:pt x="4022898" y="755877"/>
                    <a:pt x="4052292" y="791837"/>
                    <a:pt x="4062893" y="836891"/>
                  </a:cubicBezTo>
                  <a:cubicBezTo>
                    <a:pt x="4065483" y="838879"/>
                    <a:pt x="4093070" y="808100"/>
                    <a:pt x="4098371" y="803943"/>
                  </a:cubicBezTo>
                  <a:cubicBezTo>
                    <a:pt x="4221790" y="707931"/>
                    <a:pt x="4389962" y="834904"/>
                    <a:pt x="4337740" y="981874"/>
                  </a:cubicBezTo>
                  <a:cubicBezTo>
                    <a:pt x="4334909" y="989764"/>
                    <a:pt x="4310875" y="1028314"/>
                    <a:pt x="4313224" y="1030542"/>
                  </a:cubicBezTo>
                  <a:cubicBezTo>
                    <a:pt x="4461158" y="1047830"/>
                    <a:pt x="4480493" y="1259069"/>
                    <a:pt x="4336836" y="1299847"/>
                  </a:cubicBezTo>
                  <a:cubicBezTo>
                    <a:pt x="4352979" y="1315930"/>
                    <a:pt x="4370025" y="1318941"/>
                    <a:pt x="4386469" y="1337553"/>
                  </a:cubicBezTo>
                  <a:cubicBezTo>
                    <a:pt x="4426403" y="1382729"/>
                    <a:pt x="4424235" y="1444769"/>
                    <a:pt x="4384059" y="1488680"/>
                  </a:cubicBezTo>
                  <a:cubicBezTo>
                    <a:pt x="4480554" y="1472537"/>
                    <a:pt x="4483445" y="1566321"/>
                    <a:pt x="4523862" y="1615833"/>
                  </a:cubicBezTo>
                  <a:cubicBezTo>
                    <a:pt x="4534764" y="1629205"/>
                    <a:pt x="4560483" y="1642456"/>
                    <a:pt x="4563857" y="1647877"/>
                  </a:cubicBezTo>
                  <a:cubicBezTo>
                    <a:pt x="4593190" y="1695161"/>
                    <a:pt x="4487179" y="1694137"/>
                    <a:pt x="4461881" y="1692028"/>
                  </a:cubicBezTo>
                  <a:cubicBezTo>
                    <a:pt x="4380385" y="1685102"/>
                    <a:pt x="4269254" y="1612821"/>
                    <a:pt x="4332138" y="1521868"/>
                  </a:cubicBezTo>
                  <a:cubicBezTo>
                    <a:pt x="4214381" y="1545600"/>
                    <a:pt x="4139511" y="1398691"/>
                    <a:pt x="4235282" y="1323459"/>
                  </a:cubicBezTo>
                  <a:cubicBezTo>
                    <a:pt x="4245401" y="1315508"/>
                    <a:pt x="4259737" y="1313942"/>
                    <a:pt x="4265941" y="1304606"/>
                  </a:cubicBezTo>
                  <a:cubicBezTo>
                    <a:pt x="4180831" y="1289306"/>
                    <a:pt x="4133066" y="1199739"/>
                    <a:pt x="4163122" y="1119026"/>
                  </a:cubicBezTo>
                  <a:cubicBezTo>
                    <a:pt x="4168242" y="1105292"/>
                    <a:pt x="4177939" y="1096017"/>
                    <a:pt x="4180951" y="1082524"/>
                  </a:cubicBezTo>
                  <a:cubicBezTo>
                    <a:pt x="4143486" y="1076983"/>
                    <a:pt x="4094516" y="1060840"/>
                    <a:pt x="4076928" y="1025784"/>
                  </a:cubicBezTo>
                  <a:cubicBezTo>
                    <a:pt x="4070302" y="1021026"/>
                    <a:pt x="4056930" y="1070056"/>
                    <a:pt x="4054220" y="1076200"/>
                  </a:cubicBezTo>
                  <a:cubicBezTo>
                    <a:pt x="4004406" y="1189077"/>
                    <a:pt x="3910563" y="1262803"/>
                    <a:pt x="3788830" y="1285632"/>
                  </a:cubicBezTo>
                  <a:lnTo>
                    <a:pt x="3873820" y="1354118"/>
                  </a:lnTo>
                  <a:cubicBezTo>
                    <a:pt x="3993143" y="1473561"/>
                    <a:pt x="4020609" y="1627699"/>
                    <a:pt x="4043257" y="1789366"/>
                  </a:cubicBezTo>
                  <a:cubicBezTo>
                    <a:pt x="4088131" y="2109207"/>
                    <a:pt x="4087770" y="2427722"/>
                    <a:pt x="4119573" y="2747563"/>
                  </a:cubicBezTo>
                  <a:cubicBezTo>
                    <a:pt x="4137945" y="2932902"/>
                    <a:pt x="4166736" y="3117759"/>
                    <a:pt x="4204503" y="3299785"/>
                  </a:cubicBezTo>
                  <a:cubicBezTo>
                    <a:pt x="4203177" y="3309001"/>
                    <a:pt x="4199985" y="3315867"/>
                    <a:pt x="4191854" y="3320566"/>
                  </a:cubicBezTo>
                  <a:cubicBezTo>
                    <a:pt x="4146437" y="3346948"/>
                    <a:pt x="4007840" y="3273463"/>
                    <a:pt x="3954111" y="3276655"/>
                  </a:cubicBezTo>
                  <a:lnTo>
                    <a:pt x="4105599" y="4152573"/>
                  </a:lnTo>
                  <a:cubicBezTo>
                    <a:pt x="4124211" y="4155705"/>
                    <a:pt x="4179626" y="4141731"/>
                    <a:pt x="4176434" y="4173836"/>
                  </a:cubicBezTo>
                  <a:cubicBezTo>
                    <a:pt x="4176735" y="4178775"/>
                    <a:pt x="4166736" y="4190641"/>
                    <a:pt x="4164387" y="4190641"/>
                  </a:cubicBezTo>
                  <a:lnTo>
                    <a:pt x="91749" y="4190641"/>
                  </a:lnTo>
                  <a:cubicBezTo>
                    <a:pt x="89099" y="4190641"/>
                    <a:pt x="77293" y="4182148"/>
                    <a:pt x="75908" y="4178052"/>
                  </a:cubicBezTo>
                  <a:cubicBezTo>
                    <a:pt x="72595" y="4171667"/>
                    <a:pt x="76149" y="4152814"/>
                    <a:pt x="82293" y="4152814"/>
                  </a:cubicBezTo>
                  <a:lnTo>
                    <a:pt x="302025" y="4152814"/>
                  </a:lnTo>
                  <a:close/>
                  <a:moveTo>
                    <a:pt x="2318888" y="127761"/>
                  </a:moveTo>
                  <a:lnTo>
                    <a:pt x="2312443" y="71683"/>
                  </a:lnTo>
                  <a:lnTo>
                    <a:pt x="2267509" y="142458"/>
                  </a:lnTo>
                  <a:lnTo>
                    <a:pt x="2318828" y="127700"/>
                  </a:lnTo>
                  <a:close/>
                  <a:moveTo>
                    <a:pt x="2225044" y="218111"/>
                  </a:moveTo>
                  <a:cubicBezTo>
                    <a:pt x="2254679" y="212991"/>
                    <a:pt x="2341416" y="215099"/>
                    <a:pt x="2328345" y="169201"/>
                  </a:cubicBezTo>
                  <a:lnTo>
                    <a:pt x="2319370" y="163479"/>
                  </a:lnTo>
                  <a:cubicBezTo>
                    <a:pt x="2287627" y="185344"/>
                    <a:pt x="2234079" y="172936"/>
                    <a:pt x="2225044" y="218111"/>
                  </a:cubicBezTo>
                  <a:close/>
                  <a:moveTo>
                    <a:pt x="2338404" y="232326"/>
                  </a:moveTo>
                  <a:cubicBezTo>
                    <a:pt x="2305938" y="239916"/>
                    <a:pt x="2274135" y="249975"/>
                    <a:pt x="2241006" y="255396"/>
                  </a:cubicBezTo>
                  <a:cubicBezTo>
                    <a:pt x="2213239" y="259973"/>
                    <a:pt x="2189988" y="248288"/>
                    <a:pt x="2182519" y="289006"/>
                  </a:cubicBezTo>
                  <a:cubicBezTo>
                    <a:pt x="2236067" y="292198"/>
                    <a:pt x="2287989" y="277742"/>
                    <a:pt x="2337862" y="260154"/>
                  </a:cubicBezTo>
                  <a:lnTo>
                    <a:pt x="2338404" y="232326"/>
                  </a:lnTo>
                  <a:close/>
                  <a:moveTo>
                    <a:pt x="2347861" y="293764"/>
                  </a:moveTo>
                  <a:cubicBezTo>
                    <a:pt x="2288772" y="314425"/>
                    <a:pt x="2225165" y="335868"/>
                    <a:pt x="2161679" y="322857"/>
                  </a:cubicBezTo>
                  <a:lnTo>
                    <a:pt x="2140055" y="359841"/>
                  </a:lnTo>
                  <a:cubicBezTo>
                    <a:pt x="2170412" y="376104"/>
                    <a:pt x="2331537" y="350203"/>
                    <a:pt x="2345632" y="326893"/>
                  </a:cubicBezTo>
                  <a:cubicBezTo>
                    <a:pt x="2350812" y="318280"/>
                    <a:pt x="2347018" y="303763"/>
                    <a:pt x="2347921" y="293825"/>
                  </a:cubicBezTo>
                  <a:close/>
                  <a:moveTo>
                    <a:pt x="643128" y="613846"/>
                  </a:moveTo>
                  <a:cubicBezTo>
                    <a:pt x="648308" y="616918"/>
                    <a:pt x="698001" y="619388"/>
                    <a:pt x="709867" y="623845"/>
                  </a:cubicBezTo>
                  <a:lnTo>
                    <a:pt x="769679" y="560539"/>
                  </a:lnTo>
                  <a:cubicBezTo>
                    <a:pt x="753356" y="549637"/>
                    <a:pt x="712035" y="500245"/>
                    <a:pt x="698844" y="494463"/>
                  </a:cubicBezTo>
                  <a:cubicBezTo>
                    <a:pt x="689508" y="490367"/>
                    <a:pt x="676196" y="493981"/>
                    <a:pt x="670233" y="490006"/>
                  </a:cubicBezTo>
                  <a:cubicBezTo>
                    <a:pt x="664270" y="486030"/>
                    <a:pt x="667824" y="469948"/>
                    <a:pt x="661499" y="460973"/>
                  </a:cubicBezTo>
                  <a:cubicBezTo>
                    <a:pt x="659873" y="458624"/>
                    <a:pt x="620902" y="424953"/>
                    <a:pt x="618312" y="423688"/>
                  </a:cubicBezTo>
                  <a:cubicBezTo>
                    <a:pt x="601808" y="415617"/>
                    <a:pt x="592953" y="430555"/>
                    <a:pt x="583557" y="392487"/>
                  </a:cubicBezTo>
                  <a:lnTo>
                    <a:pt x="505314" y="326712"/>
                  </a:lnTo>
                  <a:lnTo>
                    <a:pt x="561993" y="624327"/>
                  </a:lnTo>
                  <a:cubicBezTo>
                    <a:pt x="563559" y="625953"/>
                    <a:pt x="601808" y="616316"/>
                    <a:pt x="605542" y="614689"/>
                  </a:cubicBezTo>
                  <a:cubicBezTo>
                    <a:pt x="611867" y="611979"/>
                    <a:pt x="610060" y="602101"/>
                    <a:pt x="620962" y="600354"/>
                  </a:cubicBezTo>
                  <a:cubicBezTo>
                    <a:pt x="641863" y="597041"/>
                    <a:pt x="638972" y="611196"/>
                    <a:pt x="643249" y="613786"/>
                  </a:cubicBezTo>
                  <a:close/>
                  <a:moveTo>
                    <a:pt x="3930680" y="355143"/>
                  </a:moveTo>
                  <a:lnTo>
                    <a:pt x="3807984" y="480308"/>
                  </a:lnTo>
                  <a:cubicBezTo>
                    <a:pt x="3817200" y="488560"/>
                    <a:pt x="3855208" y="519761"/>
                    <a:pt x="3864665" y="513738"/>
                  </a:cubicBezTo>
                  <a:cubicBezTo>
                    <a:pt x="3889601" y="462599"/>
                    <a:pt x="3912370" y="409232"/>
                    <a:pt x="3930680" y="355143"/>
                  </a:cubicBezTo>
                  <a:close/>
                  <a:moveTo>
                    <a:pt x="2357317" y="364539"/>
                  </a:moveTo>
                  <a:lnTo>
                    <a:pt x="2196735" y="407004"/>
                  </a:lnTo>
                  <a:cubicBezTo>
                    <a:pt x="2252029" y="416099"/>
                    <a:pt x="2308347" y="422544"/>
                    <a:pt x="2361895" y="402065"/>
                  </a:cubicBezTo>
                  <a:lnTo>
                    <a:pt x="2357317" y="364539"/>
                  </a:lnTo>
                  <a:close/>
                  <a:moveTo>
                    <a:pt x="3963749" y="548794"/>
                  </a:moveTo>
                  <a:lnTo>
                    <a:pt x="3966158" y="378694"/>
                  </a:lnTo>
                  <a:lnTo>
                    <a:pt x="3902311" y="527772"/>
                  </a:lnTo>
                  <a:cubicBezTo>
                    <a:pt x="3902551" y="544517"/>
                    <a:pt x="3950979" y="546987"/>
                    <a:pt x="3963809" y="548794"/>
                  </a:cubicBezTo>
                  <a:close/>
                  <a:moveTo>
                    <a:pt x="2484350" y="469105"/>
                  </a:moveTo>
                  <a:cubicBezTo>
                    <a:pt x="2470316" y="464406"/>
                    <a:pt x="2465437" y="478923"/>
                    <a:pt x="2456281" y="484765"/>
                  </a:cubicBezTo>
                  <a:cubicBezTo>
                    <a:pt x="2354306" y="549577"/>
                    <a:pt x="2222514" y="556925"/>
                    <a:pt x="2111745" y="508558"/>
                  </a:cubicBezTo>
                  <a:cubicBezTo>
                    <a:pt x="2077592" y="493680"/>
                    <a:pt x="2053800" y="471153"/>
                    <a:pt x="2024406" y="449589"/>
                  </a:cubicBezTo>
                  <a:cubicBezTo>
                    <a:pt x="1832140" y="671309"/>
                    <a:pt x="2028261" y="1005907"/>
                    <a:pt x="2318708" y="937662"/>
                  </a:cubicBezTo>
                  <a:cubicBezTo>
                    <a:pt x="2525550" y="889054"/>
                    <a:pt x="2607528" y="638060"/>
                    <a:pt x="2484350" y="469044"/>
                  </a:cubicBezTo>
                  <a:close/>
                  <a:moveTo>
                    <a:pt x="3782506" y="511328"/>
                  </a:moveTo>
                  <a:cubicBezTo>
                    <a:pt x="3767327" y="527712"/>
                    <a:pt x="3689384" y="601980"/>
                    <a:pt x="3689806" y="617400"/>
                  </a:cubicBezTo>
                  <a:cubicBezTo>
                    <a:pt x="3690228" y="632820"/>
                    <a:pt x="3775278" y="686066"/>
                    <a:pt x="3786783" y="685825"/>
                  </a:cubicBezTo>
                  <a:cubicBezTo>
                    <a:pt x="3792324" y="685705"/>
                    <a:pt x="3795637" y="683055"/>
                    <a:pt x="3797986" y="678236"/>
                  </a:cubicBezTo>
                  <a:lnTo>
                    <a:pt x="3849847" y="555781"/>
                  </a:lnTo>
                  <a:lnTo>
                    <a:pt x="3782566" y="511328"/>
                  </a:lnTo>
                  <a:close/>
                  <a:moveTo>
                    <a:pt x="3831656" y="704498"/>
                  </a:moveTo>
                  <a:cubicBezTo>
                    <a:pt x="3871230" y="718532"/>
                    <a:pt x="3912610" y="724736"/>
                    <a:pt x="3954473" y="726302"/>
                  </a:cubicBezTo>
                  <a:cubicBezTo>
                    <a:pt x="3963508" y="719677"/>
                    <a:pt x="3968146" y="595294"/>
                    <a:pt x="3961701" y="586319"/>
                  </a:cubicBezTo>
                  <a:lnTo>
                    <a:pt x="3883518" y="567707"/>
                  </a:lnTo>
                  <a:lnTo>
                    <a:pt x="3831656" y="704498"/>
                  </a:lnTo>
                  <a:close/>
                  <a:moveTo>
                    <a:pt x="1913155" y="586620"/>
                  </a:moveTo>
                  <a:cubicBezTo>
                    <a:pt x="1810757" y="598848"/>
                    <a:pt x="1820274" y="749673"/>
                    <a:pt x="1922611" y="747203"/>
                  </a:cubicBezTo>
                  <a:cubicBezTo>
                    <a:pt x="1910324" y="692873"/>
                    <a:pt x="1904903" y="642156"/>
                    <a:pt x="1913155" y="586620"/>
                  </a:cubicBezTo>
                  <a:close/>
                  <a:moveTo>
                    <a:pt x="2579399" y="600775"/>
                  </a:moveTo>
                  <a:lnTo>
                    <a:pt x="2579399" y="697631"/>
                  </a:lnTo>
                  <a:cubicBezTo>
                    <a:pt x="2579399" y="707028"/>
                    <a:pt x="2567653" y="735578"/>
                    <a:pt x="2565244" y="747203"/>
                  </a:cubicBezTo>
                  <a:cubicBezTo>
                    <a:pt x="2661497" y="749071"/>
                    <a:pt x="2673183" y="621616"/>
                    <a:pt x="2579399" y="600836"/>
                  </a:cubicBezTo>
                  <a:close/>
                  <a:moveTo>
                    <a:pt x="3703841" y="822736"/>
                  </a:moveTo>
                  <a:cubicBezTo>
                    <a:pt x="3631018" y="842192"/>
                    <a:pt x="3541993" y="792017"/>
                    <a:pt x="3531452" y="714135"/>
                  </a:cubicBezTo>
                  <a:cubicBezTo>
                    <a:pt x="3503684" y="740096"/>
                    <a:pt x="3477543" y="769249"/>
                    <a:pt x="3460316" y="803642"/>
                  </a:cubicBezTo>
                  <a:cubicBezTo>
                    <a:pt x="3441583" y="841047"/>
                    <a:pt x="3438210" y="879296"/>
                    <a:pt x="3422489" y="916942"/>
                  </a:cubicBezTo>
                  <a:cubicBezTo>
                    <a:pt x="3400986" y="932663"/>
                    <a:pt x="3255823" y="1023495"/>
                    <a:pt x="3259738" y="1042288"/>
                  </a:cubicBezTo>
                  <a:cubicBezTo>
                    <a:pt x="3267809" y="1052829"/>
                    <a:pt x="3283229" y="1050118"/>
                    <a:pt x="3295095" y="1049335"/>
                  </a:cubicBezTo>
                  <a:cubicBezTo>
                    <a:pt x="3330031" y="1047107"/>
                    <a:pt x="3409057" y="1017412"/>
                    <a:pt x="3431886" y="1021026"/>
                  </a:cubicBezTo>
                  <a:cubicBezTo>
                    <a:pt x="3458629" y="1025242"/>
                    <a:pt x="3438993" y="1059455"/>
                    <a:pt x="3455738" y="1072947"/>
                  </a:cubicBezTo>
                  <a:cubicBezTo>
                    <a:pt x="3504467" y="1048311"/>
                    <a:pt x="3550486" y="1018195"/>
                    <a:pt x="3590601" y="981151"/>
                  </a:cubicBezTo>
                  <a:cubicBezTo>
                    <a:pt x="3604817" y="968020"/>
                    <a:pt x="3613490" y="940072"/>
                    <a:pt x="3639089" y="941457"/>
                  </a:cubicBezTo>
                  <a:cubicBezTo>
                    <a:pt x="3669628" y="948986"/>
                    <a:pt x="3637222" y="1033253"/>
                    <a:pt x="3629090" y="1052709"/>
                  </a:cubicBezTo>
                  <a:cubicBezTo>
                    <a:pt x="3608129" y="1102642"/>
                    <a:pt x="3572049" y="1151492"/>
                    <a:pt x="3529103" y="1184138"/>
                  </a:cubicBezTo>
                  <a:cubicBezTo>
                    <a:pt x="3636981" y="1273947"/>
                    <a:pt x="3824127" y="1272441"/>
                    <a:pt x="3930560" y="1179440"/>
                  </a:cubicBezTo>
                  <a:cubicBezTo>
                    <a:pt x="3876530" y="1147878"/>
                    <a:pt x="3833343" y="1108003"/>
                    <a:pt x="3812322" y="1047348"/>
                  </a:cubicBezTo>
                  <a:cubicBezTo>
                    <a:pt x="3808527" y="1036385"/>
                    <a:pt x="3792444" y="974585"/>
                    <a:pt x="3794312" y="967900"/>
                  </a:cubicBezTo>
                  <a:cubicBezTo>
                    <a:pt x="3802865" y="936397"/>
                    <a:pt x="3829307" y="967478"/>
                    <a:pt x="3839306" y="973200"/>
                  </a:cubicBezTo>
                  <a:cubicBezTo>
                    <a:pt x="3964291" y="1045059"/>
                    <a:pt x="4009888" y="846107"/>
                    <a:pt x="3895504" y="836771"/>
                  </a:cubicBezTo>
                  <a:cubicBezTo>
                    <a:pt x="3841775" y="832374"/>
                    <a:pt x="3833464" y="868996"/>
                    <a:pt x="3784433" y="877308"/>
                  </a:cubicBezTo>
                  <a:cubicBezTo>
                    <a:pt x="3739077" y="885018"/>
                    <a:pt x="3713538" y="867008"/>
                    <a:pt x="3703841" y="822736"/>
                  </a:cubicBezTo>
                  <a:close/>
                  <a:moveTo>
                    <a:pt x="1280039" y="983440"/>
                  </a:moveTo>
                  <a:cubicBezTo>
                    <a:pt x="1242091" y="969947"/>
                    <a:pt x="1197579" y="970429"/>
                    <a:pt x="1164270" y="945613"/>
                  </a:cubicBezTo>
                  <a:cubicBezTo>
                    <a:pt x="1123732" y="915316"/>
                    <a:pt x="1115360" y="858636"/>
                    <a:pt x="1079400" y="824483"/>
                  </a:cubicBezTo>
                  <a:cubicBezTo>
                    <a:pt x="973690" y="852974"/>
                    <a:pt x="864125" y="845264"/>
                    <a:pt x="760343" y="813340"/>
                  </a:cubicBezTo>
                  <a:cubicBezTo>
                    <a:pt x="714746" y="955431"/>
                    <a:pt x="722697" y="1069996"/>
                    <a:pt x="877256" y="1123965"/>
                  </a:cubicBezTo>
                  <a:cubicBezTo>
                    <a:pt x="1011156" y="1170706"/>
                    <a:pt x="994832" y="1086319"/>
                    <a:pt x="1087773" y="1043975"/>
                  </a:cubicBezTo>
                  <a:cubicBezTo>
                    <a:pt x="1147705" y="1016629"/>
                    <a:pt x="1227093" y="1023134"/>
                    <a:pt x="1280039" y="983500"/>
                  </a:cubicBezTo>
                  <a:close/>
                  <a:moveTo>
                    <a:pt x="659873" y="942059"/>
                  </a:moveTo>
                  <a:cubicBezTo>
                    <a:pt x="609217" y="909111"/>
                    <a:pt x="527600" y="935554"/>
                    <a:pt x="525672" y="1000667"/>
                  </a:cubicBezTo>
                  <a:cubicBezTo>
                    <a:pt x="523444" y="1076320"/>
                    <a:pt x="623371" y="1089752"/>
                    <a:pt x="669510" y="1043854"/>
                  </a:cubicBezTo>
                  <a:cubicBezTo>
                    <a:pt x="674389" y="1035542"/>
                    <a:pt x="666740" y="948022"/>
                    <a:pt x="659813" y="942059"/>
                  </a:cubicBezTo>
                  <a:close/>
                  <a:moveTo>
                    <a:pt x="2385627" y="955070"/>
                  </a:moveTo>
                  <a:cubicBezTo>
                    <a:pt x="2294253" y="993860"/>
                    <a:pt x="2186495" y="996450"/>
                    <a:pt x="2097470" y="950311"/>
                  </a:cubicBezTo>
                  <a:cubicBezTo>
                    <a:pt x="2095964" y="988198"/>
                    <a:pt x="2091265" y="990186"/>
                    <a:pt x="2123972" y="1006449"/>
                  </a:cubicBezTo>
                  <a:cubicBezTo>
                    <a:pt x="2205589" y="1046926"/>
                    <a:pt x="2303529" y="1032349"/>
                    <a:pt x="2382676" y="993318"/>
                  </a:cubicBezTo>
                  <a:lnTo>
                    <a:pt x="2385567" y="955070"/>
                  </a:lnTo>
                  <a:close/>
                  <a:moveTo>
                    <a:pt x="2047837" y="1191246"/>
                  </a:moveTo>
                  <a:cubicBezTo>
                    <a:pt x="2068919" y="1187511"/>
                    <a:pt x="2098795" y="1193956"/>
                    <a:pt x="2121081" y="1191246"/>
                  </a:cubicBezTo>
                  <a:cubicBezTo>
                    <a:pt x="2011817" y="1111497"/>
                    <a:pt x="2112347" y="1032892"/>
                    <a:pt x="2199204" y="1110774"/>
                  </a:cubicBezTo>
                  <a:lnTo>
                    <a:pt x="2229682" y="1153419"/>
                  </a:lnTo>
                  <a:cubicBezTo>
                    <a:pt x="2270099" y="1028133"/>
                    <a:pt x="2460919" y="1063069"/>
                    <a:pt x="2328947" y="1186548"/>
                  </a:cubicBezTo>
                  <a:lnTo>
                    <a:pt x="2406890" y="1186548"/>
                  </a:lnTo>
                  <a:cubicBezTo>
                    <a:pt x="2425984" y="1186548"/>
                    <a:pt x="2430562" y="1237505"/>
                    <a:pt x="2423454" y="1252564"/>
                  </a:cubicBezTo>
                  <a:cubicBezTo>
                    <a:pt x="2489410" y="1260756"/>
                    <a:pt x="2540127" y="1306111"/>
                    <a:pt x="2588735" y="1347131"/>
                  </a:cubicBezTo>
                  <a:cubicBezTo>
                    <a:pt x="2606203" y="1276055"/>
                    <a:pt x="2648065" y="1212870"/>
                    <a:pt x="2692578" y="1155768"/>
                  </a:cubicBezTo>
                  <a:lnTo>
                    <a:pt x="2681917" y="1147757"/>
                  </a:lnTo>
                  <a:lnTo>
                    <a:pt x="2405806" y="1026688"/>
                  </a:lnTo>
                  <a:cubicBezTo>
                    <a:pt x="2295699" y="1077766"/>
                    <a:pt x="2183965" y="1085415"/>
                    <a:pt x="2076990" y="1022290"/>
                  </a:cubicBezTo>
                  <a:lnTo>
                    <a:pt x="1776243" y="1155828"/>
                  </a:lnTo>
                  <a:cubicBezTo>
                    <a:pt x="1823105" y="1208232"/>
                    <a:pt x="1863462" y="1273646"/>
                    <a:pt x="1880146" y="1342432"/>
                  </a:cubicBezTo>
                  <a:cubicBezTo>
                    <a:pt x="1897253" y="1345083"/>
                    <a:pt x="1903818" y="1327976"/>
                    <a:pt x="1915684" y="1318941"/>
                  </a:cubicBezTo>
                  <a:cubicBezTo>
                    <a:pt x="1950499" y="1292378"/>
                    <a:pt x="1986037" y="1263466"/>
                    <a:pt x="2030791" y="1256901"/>
                  </a:cubicBezTo>
                  <a:cubicBezTo>
                    <a:pt x="2033501" y="1239493"/>
                    <a:pt x="2023382" y="1195583"/>
                    <a:pt x="2047837" y="1191246"/>
                  </a:cubicBezTo>
                  <a:close/>
                  <a:moveTo>
                    <a:pt x="2253354" y="1181729"/>
                  </a:moveTo>
                  <a:cubicBezTo>
                    <a:pt x="2257691" y="1185644"/>
                    <a:pt x="2298108" y="1160707"/>
                    <a:pt x="2304914" y="1155407"/>
                  </a:cubicBezTo>
                  <a:cubicBezTo>
                    <a:pt x="2319250" y="1144264"/>
                    <a:pt x="2358944" y="1106316"/>
                    <a:pt x="2318286" y="1111858"/>
                  </a:cubicBezTo>
                  <a:cubicBezTo>
                    <a:pt x="2286483" y="1116195"/>
                    <a:pt x="2264558" y="1155347"/>
                    <a:pt x="2253354" y="1181729"/>
                  </a:cubicBezTo>
                  <a:close/>
                  <a:moveTo>
                    <a:pt x="2196674" y="1181789"/>
                  </a:moveTo>
                  <a:cubicBezTo>
                    <a:pt x="2194205" y="1150769"/>
                    <a:pt x="2159932" y="1115291"/>
                    <a:pt x="2128008" y="1115412"/>
                  </a:cubicBezTo>
                  <a:cubicBezTo>
                    <a:pt x="2065546" y="1115653"/>
                    <a:pt x="2189928" y="1189077"/>
                    <a:pt x="2196674" y="1181789"/>
                  </a:cubicBezTo>
                  <a:close/>
                  <a:moveTo>
                    <a:pt x="746128" y="1266779"/>
                  </a:moveTo>
                  <a:lnTo>
                    <a:pt x="719986" y="1229193"/>
                  </a:lnTo>
                  <a:lnTo>
                    <a:pt x="694206" y="1162936"/>
                  </a:lnTo>
                  <a:cubicBezTo>
                    <a:pt x="688484" y="1187511"/>
                    <a:pt x="684328" y="1212448"/>
                    <a:pt x="675353" y="1236240"/>
                  </a:cubicBezTo>
                  <a:cubicBezTo>
                    <a:pt x="668667" y="1253889"/>
                    <a:pt x="658066" y="1268345"/>
                    <a:pt x="651681" y="1285753"/>
                  </a:cubicBezTo>
                  <a:cubicBezTo>
                    <a:pt x="680593" y="1269730"/>
                    <a:pt x="713361" y="1264490"/>
                    <a:pt x="746128" y="1266839"/>
                  </a:cubicBezTo>
                  <a:close/>
                  <a:moveTo>
                    <a:pt x="1828044" y="1479404"/>
                  </a:moveTo>
                  <a:cubicBezTo>
                    <a:pt x="1820937" y="1474585"/>
                    <a:pt x="1770581" y="1566863"/>
                    <a:pt x="1765883" y="1575416"/>
                  </a:cubicBezTo>
                  <a:cubicBezTo>
                    <a:pt x="1727334" y="1646251"/>
                    <a:pt x="1691977" y="1745817"/>
                    <a:pt x="1650536" y="1809665"/>
                  </a:cubicBezTo>
                  <a:cubicBezTo>
                    <a:pt x="1626322" y="1847010"/>
                    <a:pt x="1600361" y="1841287"/>
                    <a:pt x="1614456" y="1797196"/>
                  </a:cubicBezTo>
                  <a:cubicBezTo>
                    <a:pt x="1632586" y="1740396"/>
                    <a:pt x="1692699" y="1631132"/>
                    <a:pt x="1723358" y="1575416"/>
                  </a:cubicBezTo>
                  <a:cubicBezTo>
                    <a:pt x="1761366" y="1506328"/>
                    <a:pt x="1805156" y="1437361"/>
                    <a:pt x="1855752" y="1376886"/>
                  </a:cubicBezTo>
                  <a:cubicBezTo>
                    <a:pt x="1863582" y="1345866"/>
                    <a:pt x="1750945" y="1163659"/>
                    <a:pt x="1738417" y="1172393"/>
                  </a:cubicBezTo>
                  <a:cubicBezTo>
                    <a:pt x="1658306" y="1325446"/>
                    <a:pt x="1577051" y="1493378"/>
                    <a:pt x="1529225" y="1660044"/>
                  </a:cubicBezTo>
                  <a:cubicBezTo>
                    <a:pt x="1505011" y="1744432"/>
                    <a:pt x="1478870" y="1847973"/>
                    <a:pt x="1505313" y="1933204"/>
                  </a:cubicBezTo>
                  <a:lnTo>
                    <a:pt x="1661137" y="2007412"/>
                  </a:lnTo>
                  <a:lnTo>
                    <a:pt x="1717214" y="1985005"/>
                  </a:lnTo>
                  <a:lnTo>
                    <a:pt x="1709565" y="1826590"/>
                  </a:lnTo>
                  <a:cubicBezTo>
                    <a:pt x="1709565" y="1817676"/>
                    <a:pt x="1710288" y="1802015"/>
                    <a:pt x="1716913" y="1795691"/>
                  </a:cubicBezTo>
                  <a:cubicBezTo>
                    <a:pt x="1735044" y="1778404"/>
                    <a:pt x="1857800" y="1792438"/>
                    <a:pt x="1887194" y="1777018"/>
                  </a:cubicBezTo>
                  <a:lnTo>
                    <a:pt x="1950258" y="1633903"/>
                  </a:lnTo>
                  <a:lnTo>
                    <a:pt x="1827984" y="1479343"/>
                  </a:lnTo>
                  <a:close/>
                  <a:moveTo>
                    <a:pt x="2565907" y="1743107"/>
                  </a:moveTo>
                  <a:cubicBezTo>
                    <a:pt x="2579519" y="1751660"/>
                    <a:pt x="2620599" y="1724254"/>
                    <a:pt x="2636320" y="1750696"/>
                  </a:cubicBezTo>
                  <a:cubicBezTo>
                    <a:pt x="2649692" y="1773163"/>
                    <a:pt x="2640536" y="1847612"/>
                    <a:pt x="2647885" y="1876102"/>
                  </a:cubicBezTo>
                  <a:lnTo>
                    <a:pt x="2762208" y="1965068"/>
                  </a:lnTo>
                  <a:cubicBezTo>
                    <a:pt x="2777266" y="1969585"/>
                    <a:pt x="2829127" y="1953503"/>
                    <a:pt x="2847499" y="1948262"/>
                  </a:cubicBezTo>
                  <a:cubicBezTo>
                    <a:pt x="2866292" y="1942902"/>
                    <a:pt x="2971219" y="1908870"/>
                    <a:pt x="2975435" y="1896642"/>
                  </a:cubicBezTo>
                  <a:cubicBezTo>
                    <a:pt x="2982000" y="1799003"/>
                    <a:pt x="2955799" y="1699979"/>
                    <a:pt x="2925501" y="1607942"/>
                  </a:cubicBezTo>
                  <a:cubicBezTo>
                    <a:pt x="2908817" y="1557286"/>
                    <a:pt x="2758172" y="1182994"/>
                    <a:pt x="2732754" y="1176970"/>
                  </a:cubicBezTo>
                  <a:cubicBezTo>
                    <a:pt x="2695228" y="1197209"/>
                    <a:pt x="2612467" y="1338095"/>
                    <a:pt x="2617045" y="1372670"/>
                  </a:cubicBezTo>
                  <a:cubicBezTo>
                    <a:pt x="2618189" y="1381163"/>
                    <a:pt x="2674628" y="1453865"/>
                    <a:pt x="2685169" y="1470248"/>
                  </a:cubicBezTo>
                  <a:cubicBezTo>
                    <a:pt x="2753534" y="1576500"/>
                    <a:pt x="2805335" y="1691848"/>
                    <a:pt x="2860690" y="1805147"/>
                  </a:cubicBezTo>
                  <a:cubicBezTo>
                    <a:pt x="2869243" y="1827494"/>
                    <a:pt x="2847198" y="1843335"/>
                    <a:pt x="2829489" y="1825326"/>
                  </a:cubicBezTo>
                  <a:cubicBezTo>
                    <a:pt x="2769978" y="1709496"/>
                    <a:pt x="2718900" y="1588848"/>
                    <a:pt x="2647764" y="1479343"/>
                  </a:cubicBezTo>
                  <a:lnTo>
                    <a:pt x="2519948" y="1634686"/>
                  </a:lnTo>
                  <a:lnTo>
                    <a:pt x="2565786" y="1742986"/>
                  </a:lnTo>
                  <a:close/>
                  <a:moveTo>
                    <a:pt x="2343162" y="1389595"/>
                  </a:moveTo>
                  <a:cubicBezTo>
                    <a:pt x="2332923" y="1370682"/>
                    <a:pt x="2323466" y="1360322"/>
                    <a:pt x="2339127" y="1340686"/>
                  </a:cubicBezTo>
                  <a:cubicBezTo>
                    <a:pt x="2351535" y="1325085"/>
                    <a:pt x="2382857" y="1324423"/>
                    <a:pt x="2385507" y="1315990"/>
                  </a:cubicBezTo>
                  <a:cubicBezTo>
                    <a:pt x="2367136" y="1281717"/>
                    <a:pt x="2391590" y="1260454"/>
                    <a:pt x="2385627" y="1224314"/>
                  </a:cubicBezTo>
                  <a:cubicBezTo>
                    <a:pt x="2368882" y="1221604"/>
                    <a:pt x="2342560" y="1242806"/>
                    <a:pt x="2335874" y="1243529"/>
                  </a:cubicBezTo>
                  <a:cubicBezTo>
                    <a:pt x="2323346" y="1244854"/>
                    <a:pt x="2319310" y="1230940"/>
                    <a:pt x="2303288" y="1228771"/>
                  </a:cubicBezTo>
                  <a:cubicBezTo>
                    <a:pt x="2294253" y="1227567"/>
                    <a:pt x="2240464" y="1228290"/>
                    <a:pt x="2232815" y="1230458"/>
                  </a:cubicBezTo>
                  <a:cubicBezTo>
                    <a:pt x="2225466" y="1232506"/>
                    <a:pt x="2222394" y="1242505"/>
                    <a:pt x="2212998" y="1243529"/>
                  </a:cubicBezTo>
                  <a:cubicBezTo>
                    <a:pt x="2199867" y="1244914"/>
                    <a:pt x="2196433" y="1231361"/>
                    <a:pt x="2184808" y="1229133"/>
                  </a:cubicBezTo>
                  <a:cubicBezTo>
                    <a:pt x="2153908" y="1223170"/>
                    <a:pt x="2106745" y="1233349"/>
                    <a:pt x="2073858" y="1229133"/>
                  </a:cubicBezTo>
                  <a:cubicBezTo>
                    <a:pt x="2073075" y="1266297"/>
                    <a:pt x="2113552" y="1282500"/>
                    <a:pt x="2078616" y="1318821"/>
                  </a:cubicBezTo>
                  <a:lnTo>
                    <a:pt x="2106926" y="1323579"/>
                  </a:lnTo>
                  <a:cubicBezTo>
                    <a:pt x="2097048" y="1302136"/>
                    <a:pt x="2115600" y="1288162"/>
                    <a:pt x="2133068" y="1304606"/>
                  </a:cubicBezTo>
                  <a:cubicBezTo>
                    <a:pt x="2141862" y="1318761"/>
                    <a:pt x="2125478" y="1327494"/>
                    <a:pt x="2126502" y="1334602"/>
                  </a:cubicBezTo>
                  <a:cubicBezTo>
                    <a:pt x="2128610" y="1349058"/>
                    <a:pt x="2155655" y="1361948"/>
                    <a:pt x="2125840" y="1389716"/>
                  </a:cubicBezTo>
                  <a:cubicBezTo>
                    <a:pt x="2129634" y="1392848"/>
                    <a:pt x="2155475" y="1368935"/>
                    <a:pt x="2166256" y="1384777"/>
                  </a:cubicBezTo>
                  <a:cubicBezTo>
                    <a:pt x="2174990" y="1397606"/>
                    <a:pt x="2177761" y="1450612"/>
                    <a:pt x="2154270" y="1458262"/>
                  </a:cubicBezTo>
                  <a:cubicBezTo>
                    <a:pt x="2179688" y="1470610"/>
                    <a:pt x="2175111" y="1499522"/>
                    <a:pt x="2203481" y="1493498"/>
                  </a:cubicBezTo>
                  <a:cubicBezTo>
                    <a:pt x="2210950" y="1491932"/>
                    <a:pt x="2217033" y="1484283"/>
                    <a:pt x="2222695" y="1484283"/>
                  </a:cubicBezTo>
                  <a:cubicBezTo>
                    <a:pt x="2230706" y="1484283"/>
                    <a:pt x="2272990" y="1505967"/>
                    <a:pt x="2285820" y="1497715"/>
                  </a:cubicBezTo>
                  <a:cubicBezTo>
                    <a:pt x="2288470" y="1496028"/>
                    <a:pt x="2296783" y="1462599"/>
                    <a:pt x="2314792" y="1465249"/>
                  </a:cubicBezTo>
                  <a:cubicBezTo>
                    <a:pt x="2319611" y="1458503"/>
                    <a:pt x="2288591" y="1440011"/>
                    <a:pt x="2299373" y="1414713"/>
                  </a:cubicBezTo>
                  <a:cubicBezTo>
                    <a:pt x="2305577" y="1400136"/>
                    <a:pt x="2327803" y="1390378"/>
                    <a:pt x="2343162" y="1389716"/>
                  </a:cubicBezTo>
                  <a:close/>
                  <a:moveTo>
                    <a:pt x="2040729" y="1295209"/>
                  </a:moveTo>
                  <a:cubicBezTo>
                    <a:pt x="1959173" y="1307918"/>
                    <a:pt x="1892133" y="1382849"/>
                    <a:pt x="1848102" y="1448745"/>
                  </a:cubicBezTo>
                  <a:lnTo>
                    <a:pt x="1972244" y="1597341"/>
                  </a:lnTo>
                  <a:cubicBezTo>
                    <a:pt x="2016335" y="1541926"/>
                    <a:pt x="2078737" y="1521266"/>
                    <a:pt x="2144693" y="1502895"/>
                  </a:cubicBezTo>
                  <a:cubicBezTo>
                    <a:pt x="2141199" y="1491992"/>
                    <a:pt x="2118431" y="1492836"/>
                    <a:pt x="2109275" y="1493197"/>
                  </a:cubicBezTo>
                  <a:cubicBezTo>
                    <a:pt x="2089097" y="1494040"/>
                    <a:pt x="2016756" y="1520182"/>
                    <a:pt x="2008444" y="1506930"/>
                  </a:cubicBezTo>
                  <a:cubicBezTo>
                    <a:pt x="2006998" y="1499642"/>
                    <a:pt x="2006155" y="1489282"/>
                    <a:pt x="2008565" y="1482415"/>
                  </a:cubicBezTo>
                  <a:cubicBezTo>
                    <a:pt x="2014708" y="1464887"/>
                    <a:pt x="2103674" y="1432060"/>
                    <a:pt x="2125840" y="1432000"/>
                  </a:cubicBezTo>
                  <a:cubicBezTo>
                    <a:pt x="2114516" y="1414110"/>
                    <a:pt x="2077050" y="1428868"/>
                    <a:pt x="2061149" y="1435855"/>
                  </a:cubicBezTo>
                  <a:cubicBezTo>
                    <a:pt x="2042115" y="1444227"/>
                    <a:pt x="2015672" y="1475007"/>
                    <a:pt x="1998566" y="1452720"/>
                  </a:cubicBezTo>
                  <a:cubicBezTo>
                    <a:pt x="1983266" y="1432843"/>
                    <a:pt x="2051993" y="1385981"/>
                    <a:pt x="2067714" y="1376284"/>
                  </a:cubicBezTo>
                  <a:cubicBezTo>
                    <a:pt x="2075424" y="1371525"/>
                    <a:pt x="2083616" y="1366887"/>
                    <a:pt x="2092771" y="1365863"/>
                  </a:cubicBezTo>
                  <a:cubicBezTo>
                    <a:pt x="2083194" y="1346227"/>
                    <a:pt x="2044825" y="1363875"/>
                    <a:pt x="2029586" y="1371224"/>
                  </a:cubicBezTo>
                  <a:cubicBezTo>
                    <a:pt x="2013323" y="1378994"/>
                    <a:pt x="1972966" y="1420616"/>
                    <a:pt x="1957848" y="1399293"/>
                  </a:cubicBezTo>
                  <a:cubicBezTo>
                    <a:pt x="1938151" y="1371525"/>
                    <a:pt x="2023743" y="1312858"/>
                    <a:pt x="2040850" y="1295089"/>
                  </a:cubicBezTo>
                  <a:close/>
                  <a:moveTo>
                    <a:pt x="2343162" y="1432060"/>
                  </a:moveTo>
                  <a:cubicBezTo>
                    <a:pt x="2369063" y="1434349"/>
                    <a:pt x="2468930" y="1465068"/>
                    <a:pt x="2466220" y="1495607"/>
                  </a:cubicBezTo>
                  <a:cubicBezTo>
                    <a:pt x="2465798" y="1500425"/>
                    <a:pt x="2463028" y="1505123"/>
                    <a:pt x="2459293" y="1508135"/>
                  </a:cubicBezTo>
                  <a:cubicBezTo>
                    <a:pt x="2447849" y="1517291"/>
                    <a:pt x="2386350" y="1494884"/>
                    <a:pt x="2364365" y="1493619"/>
                  </a:cubicBezTo>
                  <a:cubicBezTo>
                    <a:pt x="2360148" y="1493378"/>
                    <a:pt x="2322743" y="1491511"/>
                    <a:pt x="2331297" y="1503015"/>
                  </a:cubicBezTo>
                  <a:cubicBezTo>
                    <a:pt x="2392132" y="1525061"/>
                    <a:pt x="2459534" y="1538854"/>
                    <a:pt x="2496758" y="1597462"/>
                  </a:cubicBezTo>
                  <a:lnTo>
                    <a:pt x="2621081" y="1447901"/>
                  </a:lnTo>
                  <a:cubicBezTo>
                    <a:pt x="2590783" y="1395558"/>
                    <a:pt x="2501336" y="1301413"/>
                    <a:pt x="2439958" y="1295149"/>
                  </a:cubicBezTo>
                  <a:cubicBezTo>
                    <a:pt x="2434959" y="1294667"/>
                    <a:pt x="2426887" y="1292438"/>
                    <a:pt x="2428213" y="1299847"/>
                  </a:cubicBezTo>
                  <a:cubicBezTo>
                    <a:pt x="2450198" y="1308039"/>
                    <a:pt x="2516635" y="1367249"/>
                    <a:pt x="2516033" y="1387306"/>
                  </a:cubicBezTo>
                  <a:cubicBezTo>
                    <a:pt x="2515913" y="1391703"/>
                    <a:pt x="2513503" y="1395558"/>
                    <a:pt x="2511094" y="1399052"/>
                  </a:cubicBezTo>
                  <a:cubicBezTo>
                    <a:pt x="2490795" y="1416399"/>
                    <a:pt x="2470737" y="1387427"/>
                    <a:pt x="2455077" y="1379235"/>
                  </a:cubicBezTo>
                  <a:cubicBezTo>
                    <a:pt x="2436946" y="1369718"/>
                    <a:pt x="2394662" y="1344480"/>
                    <a:pt x="2380929" y="1365923"/>
                  </a:cubicBezTo>
                  <a:cubicBezTo>
                    <a:pt x="2401228" y="1369477"/>
                    <a:pt x="2473267" y="1425133"/>
                    <a:pt x="2475496" y="1439409"/>
                  </a:cubicBezTo>
                  <a:cubicBezTo>
                    <a:pt x="2483326" y="1489402"/>
                    <a:pt x="2417370" y="1438866"/>
                    <a:pt x="2401589" y="1432723"/>
                  </a:cubicBezTo>
                  <a:cubicBezTo>
                    <a:pt x="2385266" y="1426398"/>
                    <a:pt x="2355209" y="1414171"/>
                    <a:pt x="2343162" y="1432060"/>
                  </a:cubicBezTo>
                  <a:close/>
                  <a:moveTo>
                    <a:pt x="3798408" y="1337734"/>
                  </a:moveTo>
                  <a:cubicBezTo>
                    <a:pt x="3718718" y="1289366"/>
                    <a:pt x="3666677" y="1272682"/>
                    <a:pt x="3600118" y="1349600"/>
                  </a:cubicBezTo>
                  <a:cubicBezTo>
                    <a:pt x="3551871" y="1405377"/>
                    <a:pt x="3515851" y="1480187"/>
                    <a:pt x="3462966" y="1533734"/>
                  </a:cubicBezTo>
                  <a:lnTo>
                    <a:pt x="3465255" y="1540721"/>
                  </a:lnTo>
                  <a:cubicBezTo>
                    <a:pt x="3478025" y="1517953"/>
                    <a:pt x="3520851" y="1526627"/>
                    <a:pt x="3508021" y="1550238"/>
                  </a:cubicBezTo>
                  <a:cubicBezTo>
                    <a:pt x="3500432" y="1564213"/>
                    <a:pt x="3419538" y="1609990"/>
                    <a:pt x="3398757" y="1611255"/>
                  </a:cubicBezTo>
                  <a:lnTo>
                    <a:pt x="3326597" y="1694920"/>
                  </a:lnTo>
                  <a:lnTo>
                    <a:pt x="3380386" y="1767501"/>
                  </a:lnTo>
                  <a:cubicBezTo>
                    <a:pt x="3391108" y="1770091"/>
                    <a:pt x="3443210" y="1704979"/>
                    <a:pt x="3460858" y="1729373"/>
                  </a:cubicBezTo>
                  <a:cubicBezTo>
                    <a:pt x="3475977" y="1750214"/>
                    <a:pt x="3420261" y="1780271"/>
                    <a:pt x="3408274" y="1790992"/>
                  </a:cubicBezTo>
                  <a:lnTo>
                    <a:pt x="3406648" y="1797377"/>
                  </a:lnTo>
                  <a:lnTo>
                    <a:pt x="3550305" y="1970308"/>
                  </a:lnTo>
                  <a:cubicBezTo>
                    <a:pt x="3663544" y="1885740"/>
                    <a:pt x="3763291" y="1783584"/>
                    <a:pt x="3838101" y="1663116"/>
                  </a:cubicBezTo>
                  <a:cubicBezTo>
                    <a:pt x="3848040" y="1647094"/>
                    <a:pt x="3883518" y="1573489"/>
                    <a:pt x="3890083" y="1568670"/>
                  </a:cubicBezTo>
                  <a:cubicBezTo>
                    <a:pt x="3898094" y="1562827"/>
                    <a:pt x="3907671" y="1562225"/>
                    <a:pt x="3916706" y="1566381"/>
                  </a:cubicBezTo>
                  <a:cubicBezTo>
                    <a:pt x="3932427" y="1577223"/>
                    <a:pt x="3890806" y="1650287"/>
                    <a:pt x="3882433" y="1664923"/>
                  </a:cubicBezTo>
                  <a:cubicBezTo>
                    <a:pt x="3736969" y="1919531"/>
                    <a:pt x="3459051" y="2106135"/>
                    <a:pt x="3188421" y="2205159"/>
                  </a:cubicBezTo>
                  <a:lnTo>
                    <a:pt x="3117827" y="2487715"/>
                  </a:lnTo>
                  <a:cubicBezTo>
                    <a:pt x="3136199" y="2488679"/>
                    <a:pt x="3141981" y="2468079"/>
                    <a:pt x="3162943" y="2466212"/>
                  </a:cubicBezTo>
                  <a:cubicBezTo>
                    <a:pt x="3175531" y="2465067"/>
                    <a:pt x="3180711" y="2473138"/>
                    <a:pt x="3177398" y="2485547"/>
                  </a:cubicBezTo>
                  <a:cubicBezTo>
                    <a:pt x="3171978" y="2505966"/>
                    <a:pt x="3111383" y="2533613"/>
                    <a:pt x="3101323" y="2556201"/>
                  </a:cubicBezTo>
                  <a:cubicBezTo>
                    <a:pt x="3052835" y="2784245"/>
                    <a:pt x="2989108" y="3008194"/>
                    <a:pt x="2924237" y="3231721"/>
                  </a:cubicBezTo>
                  <a:cubicBezTo>
                    <a:pt x="2997481" y="3225216"/>
                    <a:pt x="3070423" y="3219132"/>
                    <a:pt x="3143909" y="3227083"/>
                  </a:cubicBezTo>
                  <a:cubicBezTo>
                    <a:pt x="3217333" y="3235034"/>
                    <a:pt x="3288891" y="3257622"/>
                    <a:pt x="3361653" y="3269186"/>
                  </a:cubicBezTo>
                  <a:cubicBezTo>
                    <a:pt x="3385867" y="3267741"/>
                    <a:pt x="3452365" y="3161669"/>
                    <a:pt x="3467062" y="3223770"/>
                  </a:cubicBezTo>
                  <a:lnTo>
                    <a:pt x="3415622" y="3271957"/>
                  </a:lnTo>
                  <a:cubicBezTo>
                    <a:pt x="3451221" y="3276535"/>
                    <a:pt x="3489047" y="3268825"/>
                    <a:pt x="3524344" y="3262561"/>
                  </a:cubicBezTo>
                  <a:cubicBezTo>
                    <a:pt x="3559460" y="3256357"/>
                    <a:pt x="3663665" y="3237624"/>
                    <a:pt x="3690951" y="3226059"/>
                  </a:cubicBezTo>
                  <a:cubicBezTo>
                    <a:pt x="3701973" y="3221361"/>
                    <a:pt x="3699444" y="3210699"/>
                    <a:pt x="3705166" y="3204797"/>
                  </a:cubicBezTo>
                  <a:cubicBezTo>
                    <a:pt x="3712514" y="3197207"/>
                    <a:pt x="3776784" y="3143720"/>
                    <a:pt x="3781662" y="3143659"/>
                  </a:cubicBezTo>
                  <a:cubicBezTo>
                    <a:pt x="3827982" y="3161850"/>
                    <a:pt x="3762809" y="3194557"/>
                    <a:pt x="3751004" y="3217506"/>
                  </a:cubicBezTo>
                  <a:cubicBezTo>
                    <a:pt x="3802202" y="3209736"/>
                    <a:pt x="3852859" y="3214072"/>
                    <a:pt x="3903696" y="3222626"/>
                  </a:cubicBezTo>
                  <a:cubicBezTo>
                    <a:pt x="3910743" y="3208290"/>
                    <a:pt x="3963026" y="3159381"/>
                    <a:pt x="3974771" y="3161609"/>
                  </a:cubicBezTo>
                  <a:cubicBezTo>
                    <a:pt x="3984168" y="3165645"/>
                    <a:pt x="3989950" y="3175583"/>
                    <a:pt x="3986577" y="3185883"/>
                  </a:cubicBezTo>
                  <a:lnTo>
                    <a:pt x="3944715" y="3231721"/>
                  </a:lnTo>
                  <a:lnTo>
                    <a:pt x="4162038" y="3288461"/>
                  </a:lnTo>
                  <a:lnTo>
                    <a:pt x="4143125" y="3179860"/>
                  </a:lnTo>
                  <a:cubicBezTo>
                    <a:pt x="4125054" y="3191003"/>
                    <a:pt x="4103852" y="3229312"/>
                    <a:pt x="4082168" y="3205158"/>
                  </a:cubicBezTo>
                  <a:cubicBezTo>
                    <a:pt x="4079397" y="3171608"/>
                    <a:pt x="4117043" y="3161368"/>
                    <a:pt x="4132945" y="3138780"/>
                  </a:cubicBezTo>
                  <a:lnTo>
                    <a:pt x="4110056" y="2976752"/>
                  </a:lnTo>
                  <a:cubicBezTo>
                    <a:pt x="4103912" y="2969464"/>
                    <a:pt x="4072772" y="3017952"/>
                    <a:pt x="4054581" y="2999279"/>
                  </a:cubicBezTo>
                  <a:cubicBezTo>
                    <a:pt x="4029584" y="2973620"/>
                    <a:pt x="4102828" y="2948563"/>
                    <a:pt x="4100961" y="2922602"/>
                  </a:cubicBezTo>
                  <a:lnTo>
                    <a:pt x="4077048" y="2669681"/>
                  </a:lnTo>
                  <a:cubicBezTo>
                    <a:pt x="4068254" y="2660766"/>
                    <a:pt x="4018863" y="2711423"/>
                    <a:pt x="4006274" y="2715037"/>
                  </a:cubicBezTo>
                  <a:cubicBezTo>
                    <a:pt x="3984469" y="2721301"/>
                    <a:pt x="3973687" y="2704315"/>
                    <a:pt x="3986939" y="2685823"/>
                  </a:cubicBezTo>
                  <a:cubicBezTo>
                    <a:pt x="3997419" y="2671187"/>
                    <a:pt x="4068495" y="2634022"/>
                    <a:pt x="4071206" y="2619506"/>
                  </a:cubicBezTo>
                  <a:lnTo>
                    <a:pt x="4058075" y="2466513"/>
                  </a:lnTo>
                  <a:cubicBezTo>
                    <a:pt x="4037716" y="2473620"/>
                    <a:pt x="4023259" y="2506809"/>
                    <a:pt x="3999769" y="2498979"/>
                  </a:cubicBezTo>
                  <a:cubicBezTo>
                    <a:pt x="3963628" y="2486992"/>
                    <a:pt x="4044823" y="2432782"/>
                    <a:pt x="4051329" y="2424289"/>
                  </a:cubicBezTo>
                  <a:cubicBezTo>
                    <a:pt x="4064098" y="2407544"/>
                    <a:pt x="4053497" y="2401701"/>
                    <a:pt x="4053196" y="2383993"/>
                  </a:cubicBezTo>
                  <a:cubicBezTo>
                    <a:pt x="4052593" y="2350322"/>
                    <a:pt x="4050184" y="2317615"/>
                    <a:pt x="4048739" y="2284547"/>
                  </a:cubicBezTo>
                  <a:cubicBezTo>
                    <a:pt x="4046570" y="2235095"/>
                    <a:pt x="4045968" y="2185282"/>
                    <a:pt x="4043920" y="2135830"/>
                  </a:cubicBezTo>
                  <a:cubicBezTo>
                    <a:pt x="4034825" y="2125530"/>
                    <a:pt x="3966038" y="2217085"/>
                    <a:pt x="3958629" y="2171067"/>
                  </a:cubicBezTo>
                  <a:cubicBezTo>
                    <a:pt x="3954172" y="2143359"/>
                    <a:pt x="4023681" y="2110411"/>
                    <a:pt x="4037234" y="2086438"/>
                  </a:cubicBezTo>
                  <a:cubicBezTo>
                    <a:pt x="3996396" y="1845925"/>
                    <a:pt x="4026934" y="1542107"/>
                    <a:pt x="3828283" y="1366164"/>
                  </a:cubicBezTo>
                  <a:cubicBezTo>
                    <a:pt x="3812141" y="1363333"/>
                    <a:pt x="3772326" y="1445853"/>
                    <a:pt x="3753112" y="1408207"/>
                  </a:cubicBezTo>
                  <a:cubicBezTo>
                    <a:pt x="3742330" y="1387126"/>
                    <a:pt x="3792685" y="1357852"/>
                    <a:pt x="3798227" y="1337553"/>
                  </a:cubicBezTo>
                  <a:close/>
                  <a:moveTo>
                    <a:pt x="1157162" y="1710821"/>
                  </a:moveTo>
                  <a:cubicBezTo>
                    <a:pt x="1070004" y="1519459"/>
                    <a:pt x="789857" y="1119086"/>
                    <a:pt x="574100" y="1399413"/>
                  </a:cubicBezTo>
                  <a:cubicBezTo>
                    <a:pt x="383280" y="1647275"/>
                    <a:pt x="397435" y="2226301"/>
                    <a:pt x="434358" y="2525602"/>
                  </a:cubicBezTo>
                  <a:cubicBezTo>
                    <a:pt x="436527" y="2542949"/>
                    <a:pt x="454055" y="2658959"/>
                    <a:pt x="459054" y="2663899"/>
                  </a:cubicBezTo>
                  <a:cubicBezTo>
                    <a:pt x="574883" y="2722265"/>
                    <a:pt x="691737" y="2729252"/>
                    <a:pt x="818709" y="2711543"/>
                  </a:cubicBezTo>
                  <a:cubicBezTo>
                    <a:pt x="966703" y="2690883"/>
                    <a:pt x="1082653" y="2630469"/>
                    <a:pt x="1237574" y="2662573"/>
                  </a:cubicBezTo>
                  <a:cubicBezTo>
                    <a:pt x="1278111" y="2671006"/>
                    <a:pt x="1315878" y="2687450"/>
                    <a:pt x="1355632" y="2697991"/>
                  </a:cubicBezTo>
                  <a:lnTo>
                    <a:pt x="1298832" y="2334420"/>
                  </a:lnTo>
                  <a:cubicBezTo>
                    <a:pt x="1285098" y="2332493"/>
                    <a:pt x="1272449" y="2338757"/>
                    <a:pt x="1258957" y="2339239"/>
                  </a:cubicBezTo>
                  <a:cubicBezTo>
                    <a:pt x="1194507" y="2341648"/>
                    <a:pt x="1128431" y="2339239"/>
                    <a:pt x="1065245" y="2338817"/>
                  </a:cubicBezTo>
                  <a:cubicBezTo>
                    <a:pt x="1033081" y="2338577"/>
                    <a:pt x="974774" y="2344359"/>
                    <a:pt x="946886" y="2339058"/>
                  </a:cubicBezTo>
                  <a:cubicBezTo>
                    <a:pt x="939719" y="2337673"/>
                    <a:pt x="939357" y="2337251"/>
                    <a:pt x="936044" y="2330987"/>
                  </a:cubicBezTo>
                  <a:cubicBezTo>
                    <a:pt x="932792" y="2324843"/>
                    <a:pt x="911710" y="2204858"/>
                    <a:pt x="911710" y="2194196"/>
                  </a:cubicBezTo>
                  <a:cubicBezTo>
                    <a:pt x="911710" y="2182511"/>
                    <a:pt x="917071" y="2178174"/>
                    <a:pt x="925865" y="2171549"/>
                  </a:cubicBezTo>
                  <a:lnTo>
                    <a:pt x="1180713" y="2154864"/>
                  </a:lnTo>
                  <a:cubicBezTo>
                    <a:pt x="1120781" y="2123302"/>
                    <a:pt x="1064161" y="2084812"/>
                    <a:pt x="1009168" y="2045299"/>
                  </a:cubicBezTo>
                  <a:cubicBezTo>
                    <a:pt x="879545" y="1952178"/>
                    <a:pt x="716613" y="1816291"/>
                    <a:pt x="632587" y="1680162"/>
                  </a:cubicBezTo>
                  <a:cubicBezTo>
                    <a:pt x="621866" y="1662815"/>
                    <a:pt x="580003" y="1602702"/>
                    <a:pt x="620962" y="1602822"/>
                  </a:cubicBezTo>
                  <a:cubicBezTo>
                    <a:pt x="640899" y="1602822"/>
                    <a:pt x="640297" y="1620893"/>
                    <a:pt x="649633" y="1634807"/>
                  </a:cubicBezTo>
                  <a:cubicBezTo>
                    <a:pt x="738418" y="1767381"/>
                    <a:pt x="840333" y="1867911"/>
                    <a:pt x="966041" y="1965610"/>
                  </a:cubicBezTo>
                  <a:cubicBezTo>
                    <a:pt x="1141802" y="2102280"/>
                    <a:pt x="1339369" y="2211363"/>
                    <a:pt x="1547175" y="2291534"/>
                  </a:cubicBezTo>
                  <a:lnTo>
                    <a:pt x="1637164" y="2036625"/>
                  </a:lnTo>
                  <a:cubicBezTo>
                    <a:pt x="1424539" y="1944709"/>
                    <a:pt x="1227876" y="1827012"/>
                    <a:pt x="1051030" y="1677572"/>
                  </a:cubicBezTo>
                  <a:cubicBezTo>
                    <a:pt x="972305" y="1611074"/>
                    <a:pt x="886231" y="1532409"/>
                    <a:pt x="827383" y="1447721"/>
                  </a:cubicBezTo>
                  <a:cubicBezTo>
                    <a:pt x="817203" y="1433144"/>
                    <a:pt x="741550" y="1327675"/>
                    <a:pt x="791062" y="1328036"/>
                  </a:cubicBezTo>
                  <a:cubicBezTo>
                    <a:pt x="818589" y="1345504"/>
                    <a:pt x="831418" y="1385921"/>
                    <a:pt x="850994" y="1414652"/>
                  </a:cubicBezTo>
                  <a:cubicBezTo>
                    <a:pt x="930623" y="1531867"/>
                    <a:pt x="1045670" y="1625289"/>
                    <a:pt x="1157162" y="1710761"/>
                  </a:cubicBezTo>
                  <a:close/>
                  <a:moveTo>
                    <a:pt x="3458208" y="1474705"/>
                  </a:moveTo>
                  <a:cubicBezTo>
                    <a:pt x="3370568" y="1516508"/>
                    <a:pt x="3276844" y="1527952"/>
                    <a:pt x="3200890" y="1592944"/>
                  </a:cubicBezTo>
                  <a:cubicBezTo>
                    <a:pt x="3139512" y="1645468"/>
                    <a:pt x="3108371" y="1720218"/>
                    <a:pt x="3141620" y="1798461"/>
                  </a:cubicBezTo>
                  <a:cubicBezTo>
                    <a:pt x="3154630" y="1808400"/>
                    <a:pt x="3318225" y="1647817"/>
                    <a:pt x="3335572" y="1628361"/>
                  </a:cubicBezTo>
                  <a:lnTo>
                    <a:pt x="3458268" y="1474766"/>
                  </a:lnTo>
                  <a:close/>
                  <a:moveTo>
                    <a:pt x="2522719" y="1743890"/>
                  </a:moveTo>
                  <a:cubicBezTo>
                    <a:pt x="2496337" y="1677693"/>
                    <a:pt x="2487904" y="1612400"/>
                    <a:pt x="2420262" y="1574693"/>
                  </a:cubicBezTo>
                  <a:cubicBezTo>
                    <a:pt x="2315997" y="1516568"/>
                    <a:pt x="2172762" y="1520844"/>
                    <a:pt x="2065907" y="1568309"/>
                  </a:cubicBezTo>
                  <a:cubicBezTo>
                    <a:pt x="2046632" y="1576862"/>
                    <a:pt x="2029827" y="1587282"/>
                    <a:pt x="2014648" y="1602039"/>
                  </a:cubicBezTo>
                  <a:cubicBezTo>
                    <a:pt x="1985495" y="1630289"/>
                    <a:pt x="1987423" y="1645709"/>
                    <a:pt x="1973448" y="1678898"/>
                  </a:cubicBezTo>
                  <a:lnTo>
                    <a:pt x="1932128" y="1776898"/>
                  </a:lnTo>
                  <a:lnTo>
                    <a:pt x="2097470" y="1767441"/>
                  </a:lnTo>
                  <a:lnTo>
                    <a:pt x="2043440" y="1719977"/>
                  </a:lnTo>
                  <a:cubicBezTo>
                    <a:pt x="1982845" y="1635891"/>
                    <a:pt x="2078496" y="1548492"/>
                    <a:pt x="2156679" y="1620953"/>
                  </a:cubicBezTo>
                  <a:cubicBezTo>
                    <a:pt x="2184868" y="1647094"/>
                    <a:pt x="2191193" y="1671910"/>
                    <a:pt x="2205709" y="1704196"/>
                  </a:cubicBezTo>
                  <a:cubicBezTo>
                    <a:pt x="2208239" y="1709797"/>
                    <a:pt x="2203481" y="1712689"/>
                    <a:pt x="2215588" y="1710821"/>
                  </a:cubicBezTo>
                  <a:cubicBezTo>
                    <a:pt x="2225345" y="1645167"/>
                    <a:pt x="2325815" y="1538252"/>
                    <a:pt x="2390687" y="1599570"/>
                  </a:cubicBezTo>
                  <a:cubicBezTo>
                    <a:pt x="2434537" y="1641071"/>
                    <a:pt x="2397855" y="1688234"/>
                    <a:pt x="2362196" y="1717929"/>
                  </a:cubicBezTo>
                  <a:lnTo>
                    <a:pt x="2300758" y="1757984"/>
                  </a:lnTo>
                  <a:lnTo>
                    <a:pt x="2522840" y="1743829"/>
                  </a:lnTo>
                  <a:close/>
                  <a:moveTo>
                    <a:pt x="2365630" y="1626916"/>
                  </a:moveTo>
                  <a:cubicBezTo>
                    <a:pt x="2325153" y="1586740"/>
                    <a:pt x="2239139" y="1705641"/>
                    <a:pt x="2239259" y="1743890"/>
                  </a:cubicBezTo>
                  <a:cubicBezTo>
                    <a:pt x="2272147" y="1726964"/>
                    <a:pt x="2371713" y="1684620"/>
                    <a:pt x="2371292" y="1642697"/>
                  </a:cubicBezTo>
                  <a:cubicBezTo>
                    <a:pt x="2371292" y="1638421"/>
                    <a:pt x="2368641" y="1629928"/>
                    <a:pt x="2365630" y="1626976"/>
                  </a:cubicBezTo>
                  <a:close/>
                  <a:moveTo>
                    <a:pt x="2182459" y="1758045"/>
                  </a:moveTo>
                  <a:cubicBezTo>
                    <a:pt x="2194024" y="1745757"/>
                    <a:pt x="2150656" y="1667032"/>
                    <a:pt x="2137766" y="1653961"/>
                  </a:cubicBezTo>
                  <a:cubicBezTo>
                    <a:pt x="2075906" y="1591258"/>
                    <a:pt x="2025490" y="1674380"/>
                    <a:pt x="2103613" y="1725880"/>
                  </a:cubicBezTo>
                  <a:cubicBezTo>
                    <a:pt x="2112950" y="1732024"/>
                    <a:pt x="2177339" y="1763465"/>
                    <a:pt x="2182459" y="1757984"/>
                  </a:cubicBezTo>
                  <a:close/>
                  <a:moveTo>
                    <a:pt x="2517961" y="2305990"/>
                  </a:moveTo>
                  <a:cubicBezTo>
                    <a:pt x="2612829" y="2309845"/>
                    <a:pt x="2697216" y="2250033"/>
                    <a:pt x="2780700" y="2212869"/>
                  </a:cubicBezTo>
                  <a:cubicBezTo>
                    <a:pt x="3013985" y="2233830"/>
                    <a:pt x="3311298" y="2150527"/>
                    <a:pt x="3497540" y="2007653"/>
                  </a:cubicBezTo>
                  <a:cubicBezTo>
                    <a:pt x="3502781" y="2003617"/>
                    <a:pt x="3515851" y="1995425"/>
                    <a:pt x="3514526" y="1987896"/>
                  </a:cubicBezTo>
                  <a:lnTo>
                    <a:pt x="3295215" y="1726241"/>
                  </a:lnTo>
                  <a:cubicBezTo>
                    <a:pt x="3217032" y="1794004"/>
                    <a:pt x="3137705" y="1861405"/>
                    <a:pt x="3045547" y="1910134"/>
                  </a:cubicBezTo>
                  <a:cubicBezTo>
                    <a:pt x="2986699" y="1941215"/>
                    <a:pt x="2833284" y="2003015"/>
                    <a:pt x="2770038" y="2003436"/>
                  </a:cubicBezTo>
                  <a:cubicBezTo>
                    <a:pt x="2745102" y="2003617"/>
                    <a:pt x="2661919" y="1931999"/>
                    <a:pt x="2633730" y="1913929"/>
                  </a:cubicBezTo>
                  <a:cubicBezTo>
                    <a:pt x="2617768" y="1903689"/>
                    <a:pt x="2601023" y="1894173"/>
                    <a:pt x="2584037" y="1885680"/>
                  </a:cubicBezTo>
                  <a:cubicBezTo>
                    <a:pt x="2579399" y="1890679"/>
                    <a:pt x="2609877" y="1934830"/>
                    <a:pt x="2615118" y="1941938"/>
                  </a:cubicBezTo>
                  <a:cubicBezTo>
                    <a:pt x="2630236" y="1962478"/>
                    <a:pt x="2672580" y="2000545"/>
                    <a:pt x="2680772" y="2018013"/>
                  </a:cubicBezTo>
                  <a:cubicBezTo>
                    <a:pt x="2683302" y="2023314"/>
                    <a:pt x="2684386" y="2028433"/>
                    <a:pt x="2683483" y="2034336"/>
                  </a:cubicBezTo>
                  <a:cubicBezTo>
                    <a:pt x="2681615" y="2045901"/>
                    <a:pt x="2670231" y="2050961"/>
                    <a:pt x="2659389" y="2049154"/>
                  </a:cubicBezTo>
                  <a:cubicBezTo>
                    <a:pt x="2641500" y="2046142"/>
                    <a:pt x="2577291" y="2002955"/>
                    <a:pt x="2550788" y="1992113"/>
                  </a:cubicBezTo>
                  <a:cubicBezTo>
                    <a:pt x="2525309" y="1981692"/>
                    <a:pt x="2498866" y="1970187"/>
                    <a:pt x="2470617" y="1970730"/>
                  </a:cubicBezTo>
                  <a:cubicBezTo>
                    <a:pt x="2496156" y="2004822"/>
                    <a:pt x="2533320" y="2027771"/>
                    <a:pt x="2569762" y="2048732"/>
                  </a:cubicBezTo>
                  <a:cubicBezTo>
                    <a:pt x="2587892" y="2059152"/>
                    <a:pt x="2668364" y="2082583"/>
                    <a:pt x="2639572" y="2111194"/>
                  </a:cubicBezTo>
                  <a:cubicBezTo>
                    <a:pt x="2624695" y="2126012"/>
                    <a:pt x="2547114" y="2095353"/>
                    <a:pt x="2523502" y="2090233"/>
                  </a:cubicBezTo>
                  <a:cubicBezTo>
                    <a:pt x="2495192" y="2084150"/>
                    <a:pt x="2466762" y="2077102"/>
                    <a:pt x="2437549" y="2079331"/>
                  </a:cubicBezTo>
                  <a:cubicBezTo>
                    <a:pt x="2457667" y="2097762"/>
                    <a:pt x="2490615" y="2111496"/>
                    <a:pt x="2516635" y="2120651"/>
                  </a:cubicBezTo>
                  <a:cubicBezTo>
                    <a:pt x="2537055" y="2127879"/>
                    <a:pt x="2631381" y="2146010"/>
                    <a:pt x="2635296" y="2157996"/>
                  </a:cubicBezTo>
                  <a:cubicBezTo>
                    <a:pt x="2637344" y="2164260"/>
                    <a:pt x="2637103" y="2172814"/>
                    <a:pt x="2633669" y="2178596"/>
                  </a:cubicBezTo>
                  <a:cubicBezTo>
                    <a:pt x="2624634" y="2193775"/>
                    <a:pt x="2538560" y="2181909"/>
                    <a:pt x="2515310" y="2183053"/>
                  </a:cubicBezTo>
                  <a:cubicBezTo>
                    <a:pt x="2490675" y="2184258"/>
                    <a:pt x="2462606" y="2191245"/>
                    <a:pt x="2437549" y="2192751"/>
                  </a:cubicBezTo>
                  <a:cubicBezTo>
                    <a:pt x="2438332" y="2199798"/>
                    <a:pt x="2455137" y="2203231"/>
                    <a:pt x="2460980" y="2204677"/>
                  </a:cubicBezTo>
                  <a:cubicBezTo>
                    <a:pt x="2511335" y="2217386"/>
                    <a:pt x="2558076" y="2205520"/>
                    <a:pt x="2605480" y="2211363"/>
                  </a:cubicBezTo>
                  <a:cubicBezTo>
                    <a:pt x="2620057" y="2213170"/>
                    <a:pt x="2624333" y="2216483"/>
                    <a:pt x="2621864" y="2232626"/>
                  </a:cubicBezTo>
                  <a:cubicBezTo>
                    <a:pt x="2618370" y="2255273"/>
                    <a:pt x="2530730" y="2278042"/>
                    <a:pt x="2517840" y="2305990"/>
                  </a:cubicBezTo>
                  <a:close/>
                  <a:moveTo>
                    <a:pt x="2411648" y="2041504"/>
                  </a:moveTo>
                  <a:cubicBezTo>
                    <a:pt x="2431465" y="2037288"/>
                    <a:pt x="2463389" y="2044576"/>
                    <a:pt x="2484892" y="2041504"/>
                  </a:cubicBezTo>
                  <a:cubicBezTo>
                    <a:pt x="2461522" y="2022350"/>
                    <a:pt x="2389362" y="1959888"/>
                    <a:pt x="2440621" y="1933505"/>
                  </a:cubicBezTo>
                  <a:cubicBezTo>
                    <a:pt x="2475978" y="1915315"/>
                    <a:pt x="2543620" y="1950069"/>
                    <a:pt x="2579339" y="1961213"/>
                  </a:cubicBezTo>
                  <a:cubicBezTo>
                    <a:pt x="2584639" y="1956093"/>
                    <a:pt x="2519707" y="1886523"/>
                    <a:pt x="2550788" y="1854780"/>
                  </a:cubicBezTo>
                  <a:cubicBezTo>
                    <a:pt x="2571870" y="1833276"/>
                    <a:pt x="2604817" y="1855924"/>
                    <a:pt x="2607648" y="1852611"/>
                  </a:cubicBezTo>
                  <a:lnTo>
                    <a:pt x="2602950" y="1781777"/>
                  </a:lnTo>
                  <a:lnTo>
                    <a:pt x="2239079" y="1800690"/>
                  </a:lnTo>
                  <a:lnTo>
                    <a:pt x="2234381" y="2136131"/>
                  </a:lnTo>
                  <a:lnTo>
                    <a:pt x="2428152" y="2126614"/>
                  </a:lnTo>
                  <a:cubicBezTo>
                    <a:pt x="2415322" y="2109568"/>
                    <a:pt x="2389964" y="2099810"/>
                    <a:pt x="2386470" y="2075958"/>
                  </a:cubicBezTo>
                  <a:cubicBezTo>
                    <a:pt x="2384483" y="2062767"/>
                    <a:pt x="2400083" y="2044094"/>
                    <a:pt x="2411648" y="2041685"/>
                  </a:cubicBezTo>
                  <a:close/>
                  <a:moveTo>
                    <a:pt x="1823406" y="1989583"/>
                  </a:moveTo>
                  <a:lnTo>
                    <a:pt x="1679448" y="2041685"/>
                  </a:lnTo>
                  <a:lnTo>
                    <a:pt x="1587170" y="2305990"/>
                  </a:lnTo>
                  <a:lnTo>
                    <a:pt x="1870630" y="2400497"/>
                  </a:lnTo>
                  <a:cubicBezTo>
                    <a:pt x="1859426" y="2370621"/>
                    <a:pt x="1758896" y="2330385"/>
                    <a:pt x="1753234" y="2312194"/>
                  </a:cubicBezTo>
                  <a:cubicBezTo>
                    <a:pt x="1735646" y="2255213"/>
                    <a:pt x="1845633" y="2297979"/>
                    <a:pt x="1868762" y="2300810"/>
                  </a:cubicBezTo>
                  <a:cubicBezTo>
                    <a:pt x="1873822" y="2301412"/>
                    <a:pt x="1885929" y="2304846"/>
                    <a:pt x="1884724" y="2296594"/>
                  </a:cubicBezTo>
                  <a:cubicBezTo>
                    <a:pt x="1862438" y="2289667"/>
                    <a:pt x="1768594" y="2265212"/>
                    <a:pt x="1762691" y="2245997"/>
                  </a:cubicBezTo>
                  <a:cubicBezTo>
                    <a:pt x="1760884" y="2240094"/>
                    <a:pt x="1760402" y="2230276"/>
                    <a:pt x="1763896" y="2225337"/>
                  </a:cubicBezTo>
                  <a:cubicBezTo>
                    <a:pt x="1773473" y="2211724"/>
                    <a:pt x="1908697" y="2234011"/>
                    <a:pt x="1934116" y="2235336"/>
                  </a:cubicBezTo>
                  <a:lnTo>
                    <a:pt x="1983869" y="2230457"/>
                  </a:lnTo>
                  <a:lnTo>
                    <a:pt x="1766184" y="2175283"/>
                  </a:lnTo>
                  <a:cubicBezTo>
                    <a:pt x="1760884" y="2165646"/>
                    <a:pt x="1760402" y="2149262"/>
                    <a:pt x="1772449" y="2143841"/>
                  </a:cubicBezTo>
                  <a:lnTo>
                    <a:pt x="1955559" y="2116977"/>
                  </a:lnTo>
                  <a:cubicBezTo>
                    <a:pt x="1956764" y="2109990"/>
                    <a:pt x="1946705" y="2111134"/>
                    <a:pt x="1941464" y="2109930"/>
                  </a:cubicBezTo>
                  <a:cubicBezTo>
                    <a:pt x="1898939" y="2100292"/>
                    <a:pt x="1841055" y="2097281"/>
                    <a:pt x="1797084" y="2097883"/>
                  </a:cubicBezTo>
                  <a:cubicBezTo>
                    <a:pt x="1777448" y="2098184"/>
                    <a:pt x="1728297" y="2115230"/>
                    <a:pt x="1728297" y="2081620"/>
                  </a:cubicBezTo>
                  <a:cubicBezTo>
                    <a:pt x="1728297" y="2061261"/>
                    <a:pt x="1763534" y="2049214"/>
                    <a:pt x="1778291" y="2036625"/>
                  </a:cubicBezTo>
                  <a:cubicBezTo>
                    <a:pt x="1794434" y="2022892"/>
                    <a:pt x="1809733" y="2005786"/>
                    <a:pt x="1823286" y="1989522"/>
                  </a:cubicBezTo>
                  <a:close/>
                  <a:moveTo>
                    <a:pt x="2181917" y="2179078"/>
                  </a:moveTo>
                  <a:lnTo>
                    <a:pt x="1998265" y="2192751"/>
                  </a:lnTo>
                  <a:cubicBezTo>
                    <a:pt x="2001939" y="2201063"/>
                    <a:pt x="2013805" y="2201244"/>
                    <a:pt x="2022117" y="2209014"/>
                  </a:cubicBezTo>
                  <a:cubicBezTo>
                    <a:pt x="2078857" y="2262020"/>
                    <a:pt x="1964594" y="2283342"/>
                    <a:pt x="1927430" y="2273042"/>
                  </a:cubicBezTo>
                  <a:lnTo>
                    <a:pt x="1989109" y="2312797"/>
                  </a:lnTo>
                  <a:cubicBezTo>
                    <a:pt x="2012660" y="2388691"/>
                    <a:pt x="1904662" y="2345564"/>
                    <a:pt x="1865931" y="2339179"/>
                  </a:cubicBezTo>
                  <a:cubicBezTo>
                    <a:pt x="1979532" y="2428024"/>
                    <a:pt x="1912191" y="2468139"/>
                    <a:pt x="1799795" y="2424168"/>
                  </a:cubicBezTo>
                  <a:lnTo>
                    <a:pt x="1804493" y="2485607"/>
                  </a:lnTo>
                  <a:lnTo>
                    <a:pt x="2187519" y="2469344"/>
                  </a:lnTo>
                  <a:cubicBezTo>
                    <a:pt x="2192338" y="2465971"/>
                    <a:pt x="2191554" y="2460188"/>
                    <a:pt x="2192157" y="2455129"/>
                  </a:cubicBezTo>
                  <a:cubicBezTo>
                    <a:pt x="2198783" y="2400376"/>
                    <a:pt x="2189808" y="2326349"/>
                    <a:pt x="2187037" y="2270874"/>
                  </a:cubicBezTo>
                  <a:cubicBezTo>
                    <a:pt x="2186254" y="2255635"/>
                    <a:pt x="2190952" y="2184860"/>
                    <a:pt x="2181917" y="2179138"/>
                  </a:cubicBezTo>
                  <a:close/>
                  <a:moveTo>
                    <a:pt x="1289495" y="2301292"/>
                  </a:moveTo>
                  <a:cubicBezTo>
                    <a:pt x="1282568" y="2259189"/>
                    <a:pt x="1290218" y="2198353"/>
                    <a:pt x="1235225" y="2195160"/>
                  </a:cubicBezTo>
                  <a:cubicBezTo>
                    <a:pt x="1185833" y="2192269"/>
                    <a:pt x="1133129" y="2200882"/>
                    <a:pt x="1084159" y="2202268"/>
                  </a:cubicBezTo>
                  <a:cubicBezTo>
                    <a:pt x="1040851" y="2203472"/>
                    <a:pt x="997302" y="2200943"/>
                    <a:pt x="953994" y="2202087"/>
                  </a:cubicBezTo>
                  <a:lnTo>
                    <a:pt x="968149" y="2301292"/>
                  </a:lnTo>
                  <a:lnTo>
                    <a:pt x="1289435" y="2301292"/>
                  </a:lnTo>
                  <a:close/>
                  <a:moveTo>
                    <a:pt x="2827441" y="4152995"/>
                  </a:moveTo>
                  <a:lnTo>
                    <a:pt x="3070785" y="4152995"/>
                  </a:lnTo>
                  <a:cubicBezTo>
                    <a:pt x="3050968" y="4116794"/>
                    <a:pt x="3065786" y="4077642"/>
                    <a:pt x="3070785" y="4039635"/>
                  </a:cubicBezTo>
                  <a:cubicBezTo>
                    <a:pt x="2969653" y="4076197"/>
                    <a:pt x="2873339" y="4088003"/>
                    <a:pt x="2770641" y="4049152"/>
                  </a:cubicBezTo>
                  <a:cubicBezTo>
                    <a:pt x="2746788" y="4040117"/>
                    <a:pt x="2661799" y="3999640"/>
                    <a:pt x="2664208" y="3971390"/>
                  </a:cubicBezTo>
                  <a:cubicBezTo>
                    <a:pt x="2671677" y="3946393"/>
                    <a:pt x="2709745" y="3952899"/>
                    <a:pt x="2730826" y="3947719"/>
                  </a:cubicBezTo>
                  <a:cubicBezTo>
                    <a:pt x="2834970" y="3922179"/>
                    <a:pt x="2889421" y="3878570"/>
                    <a:pt x="2945198" y="3788882"/>
                  </a:cubicBezTo>
                  <a:cubicBezTo>
                    <a:pt x="3042596" y="3632154"/>
                    <a:pt x="3072110" y="3442117"/>
                    <a:pt x="3113310" y="3264970"/>
                  </a:cubicBezTo>
                  <a:cubicBezTo>
                    <a:pt x="3094818" y="3268825"/>
                    <a:pt x="3076146" y="3260031"/>
                    <a:pt x="3059220" y="3260031"/>
                  </a:cubicBezTo>
                  <a:cubicBezTo>
                    <a:pt x="3029164" y="3260031"/>
                    <a:pt x="2986879" y="3263344"/>
                    <a:pt x="2955137" y="3265030"/>
                  </a:cubicBezTo>
                  <a:cubicBezTo>
                    <a:pt x="2930079" y="3266356"/>
                    <a:pt x="2875267" y="3291955"/>
                    <a:pt x="2876833" y="3248587"/>
                  </a:cubicBezTo>
                  <a:cubicBezTo>
                    <a:pt x="2970135" y="2971452"/>
                    <a:pt x="3028380" y="2685040"/>
                    <a:pt x="3097649" y="2401340"/>
                  </a:cubicBezTo>
                  <a:cubicBezTo>
                    <a:pt x="3111744" y="2343636"/>
                    <a:pt x="3133067" y="2283523"/>
                    <a:pt x="3145475" y="2227084"/>
                  </a:cubicBezTo>
                  <a:cubicBezTo>
                    <a:pt x="3146378" y="2223048"/>
                    <a:pt x="3148607" y="2216423"/>
                    <a:pt x="3143969" y="2216182"/>
                  </a:cubicBezTo>
                  <a:cubicBezTo>
                    <a:pt x="3053799" y="2239311"/>
                    <a:pt x="2961160" y="2257020"/>
                    <a:pt x="2867617" y="2254008"/>
                  </a:cubicBezTo>
                  <a:cubicBezTo>
                    <a:pt x="2863642" y="2275693"/>
                    <a:pt x="2871894" y="2297437"/>
                    <a:pt x="2872556" y="2317615"/>
                  </a:cubicBezTo>
                  <a:cubicBezTo>
                    <a:pt x="2874363" y="2371886"/>
                    <a:pt x="2880025" y="2485306"/>
                    <a:pt x="2871231" y="2533974"/>
                  </a:cubicBezTo>
                  <a:cubicBezTo>
                    <a:pt x="2865810" y="2564031"/>
                    <a:pt x="2840030" y="2564272"/>
                    <a:pt x="2835753" y="2583306"/>
                  </a:cubicBezTo>
                  <a:lnTo>
                    <a:pt x="2607829" y="3959344"/>
                  </a:lnTo>
                  <a:lnTo>
                    <a:pt x="2574761" y="3959344"/>
                  </a:lnTo>
                  <a:cubicBezTo>
                    <a:pt x="2572593" y="3967596"/>
                    <a:pt x="2578255" y="3968800"/>
                    <a:pt x="2581808" y="3973498"/>
                  </a:cubicBezTo>
                  <a:cubicBezTo>
                    <a:pt x="2651137" y="4065054"/>
                    <a:pt x="2760160" y="4064271"/>
                    <a:pt x="2827501" y="4152995"/>
                  </a:cubicBezTo>
                  <a:close/>
                  <a:moveTo>
                    <a:pt x="1563197" y="2334721"/>
                  </a:moveTo>
                  <a:lnTo>
                    <a:pt x="1317865" y="2235216"/>
                  </a:lnTo>
                  <a:lnTo>
                    <a:pt x="1395446" y="2731721"/>
                  </a:lnTo>
                  <a:lnTo>
                    <a:pt x="1392977" y="2740154"/>
                  </a:lnTo>
                  <a:cubicBezTo>
                    <a:pt x="1379424" y="2747985"/>
                    <a:pt x="1278171" y="2712266"/>
                    <a:pt x="1256427" y="2705098"/>
                  </a:cubicBezTo>
                  <a:cubicBezTo>
                    <a:pt x="1249380" y="2702809"/>
                    <a:pt x="1251789" y="2700701"/>
                    <a:pt x="1251669" y="2709857"/>
                  </a:cubicBezTo>
                  <a:lnTo>
                    <a:pt x="1693904" y="3836286"/>
                  </a:lnTo>
                  <a:cubicBezTo>
                    <a:pt x="1700168" y="3846827"/>
                    <a:pt x="1688122" y="3866162"/>
                    <a:pt x="1680171" y="3872728"/>
                  </a:cubicBezTo>
                  <a:cubicBezTo>
                    <a:pt x="1668666" y="3882245"/>
                    <a:pt x="1647765" y="3881462"/>
                    <a:pt x="1639152" y="3893087"/>
                  </a:cubicBezTo>
                  <a:cubicBezTo>
                    <a:pt x="1664390" y="3901941"/>
                    <a:pt x="1691555" y="3912482"/>
                    <a:pt x="1718359" y="3915433"/>
                  </a:cubicBezTo>
                  <a:cubicBezTo>
                    <a:pt x="1728056" y="3916517"/>
                    <a:pt x="1763414" y="3921397"/>
                    <a:pt x="1765401" y="3909892"/>
                  </a:cubicBezTo>
                  <a:lnTo>
                    <a:pt x="1676135" y="3263284"/>
                  </a:lnTo>
                  <a:cubicBezTo>
                    <a:pt x="1670292" y="3249610"/>
                    <a:pt x="1659872" y="3264669"/>
                    <a:pt x="1646018" y="3265271"/>
                  </a:cubicBezTo>
                  <a:cubicBezTo>
                    <a:pt x="1638369" y="3265573"/>
                    <a:pt x="1633309" y="3265091"/>
                    <a:pt x="1626924" y="3260452"/>
                  </a:cubicBezTo>
                  <a:cubicBezTo>
                    <a:pt x="1621082" y="3256236"/>
                    <a:pt x="1582713" y="3193654"/>
                    <a:pt x="1582291" y="3186546"/>
                  </a:cubicBezTo>
                  <a:cubicBezTo>
                    <a:pt x="1580424" y="3157152"/>
                    <a:pt x="1658788" y="3147876"/>
                    <a:pt x="1653728" y="3111434"/>
                  </a:cubicBezTo>
                  <a:lnTo>
                    <a:pt x="1585062" y="2596376"/>
                  </a:lnTo>
                  <a:cubicBezTo>
                    <a:pt x="1579822" y="2582342"/>
                    <a:pt x="1541694" y="2577523"/>
                    <a:pt x="1539766" y="2558610"/>
                  </a:cubicBezTo>
                  <a:lnTo>
                    <a:pt x="1563137" y="2334661"/>
                  </a:lnTo>
                  <a:close/>
                  <a:moveTo>
                    <a:pt x="2829850" y="2254069"/>
                  </a:moveTo>
                  <a:lnTo>
                    <a:pt x="2786061" y="2250274"/>
                  </a:lnTo>
                  <a:lnTo>
                    <a:pt x="2674689" y="2306773"/>
                  </a:lnTo>
                  <a:lnTo>
                    <a:pt x="2678001" y="2477837"/>
                  </a:lnTo>
                  <a:lnTo>
                    <a:pt x="2638368" y="2490185"/>
                  </a:lnTo>
                  <a:lnTo>
                    <a:pt x="1792808" y="2523253"/>
                  </a:lnTo>
                  <a:cubicBezTo>
                    <a:pt x="1747331" y="2512832"/>
                    <a:pt x="1773774" y="2429288"/>
                    <a:pt x="1754861" y="2410074"/>
                  </a:cubicBezTo>
                  <a:cubicBezTo>
                    <a:pt x="1735586" y="2390498"/>
                    <a:pt x="1629635" y="2369657"/>
                    <a:pt x="1601385" y="2348636"/>
                  </a:cubicBezTo>
                  <a:lnTo>
                    <a:pt x="1582231" y="2548611"/>
                  </a:lnTo>
                  <a:cubicBezTo>
                    <a:pt x="1646681" y="2583968"/>
                    <a:pt x="1715106" y="2613001"/>
                    <a:pt x="1785580" y="2634444"/>
                  </a:cubicBezTo>
                  <a:cubicBezTo>
                    <a:pt x="2073135" y="2721723"/>
                    <a:pt x="2439175" y="2717868"/>
                    <a:pt x="2716190" y="2596497"/>
                  </a:cubicBezTo>
                  <a:cubicBezTo>
                    <a:pt x="2733958" y="2588727"/>
                    <a:pt x="2825514" y="2543491"/>
                    <a:pt x="2831959" y="2532710"/>
                  </a:cubicBezTo>
                  <a:cubicBezTo>
                    <a:pt x="2847619" y="2506448"/>
                    <a:pt x="2834970" y="2450671"/>
                    <a:pt x="2834308" y="2422060"/>
                  </a:cubicBezTo>
                  <a:cubicBezTo>
                    <a:pt x="2832983" y="2365983"/>
                    <a:pt x="2833163" y="2310086"/>
                    <a:pt x="2829790" y="2254129"/>
                  </a:cubicBezTo>
                  <a:close/>
                  <a:moveTo>
                    <a:pt x="2574641" y="3926275"/>
                  </a:moveTo>
                  <a:lnTo>
                    <a:pt x="2796662" y="2598906"/>
                  </a:lnTo>
                  <a:cubicBezTo>
                    <a:pt x="2622225" y="2691124"/>
                    <a:pt x="2422069" y="2729674"/>
                    <a:pt x="2224984" y="2731119"/>
                  </a:cubicBezTo>
                  <a:lnTo>
                    <a:pt x="2206131" y="3926215"/>
                  </a:lnTo>
                  <a:lnTo>
                    <a:pt x="2574701" y="3926215"/>
                  </a:lnTo>
                  <a:close/>
                  <a:moveTo>
                    <a:pt x="2005312" y="3926275"/>
                  </a:moveTo>
                  <a:cubicBezTo>
                    <a:pt x="2045669" y="3935190"/>
                    <a:pt x="2117166" y="3919650"/>
                    <a:pt x="2161257" y="3926275"/>
                  </a:cubicBezTo>
                  <a:lnTo>
                    <a:pt x="2187278" y="2731179"/>
                  </a:lnTo>
                  <a:cubicBezTo>
                    <a:pt x="1994350" y="2730517"/>
                    <a:pt x="1800337" y="2692871"/>
                    <a:pt x="1625057" y="2613121"/>
                  </a:cubicBezTo>
                  <a:lnTo>
                    <a:pt x="1691194" y="3094930"/>
                  </a:lnTo>
                  <a:cubicBezTo>
                    <a:pt x="1710288" y="3089449"/>
                    <a:pt x="1721371" y="3061621"/>
                    <a:pt x="1743235" y="3068488"/>
                  </a:cubicBezTo>
                  <a:cubicBezTo>
                    <a:pt x="1761245" y="3074150"/>
                    <a:pt x="1797385" y="3127637"/>
                    <a:pt x="1798952" y="3145768"/>
                  </a:cubicBezTo>
                  <a:cubicBezTo>
                    <a:pt x="1801361" y="3173234"/>
                    <a:pt x="1733417" y="3213711"/>
                    <a:pt x="1711071" y="3228167"/>
                  </a:cubicBezTo>
                  <a:lnTo>
                    <a:pt x="1804252" y="3905434"/>
                  </a:lnTo>
                  <a:cubicBezTo>
                    <a:pt x="1865088" y="3902302"/>
                    <a:pt x="1918997" y="3886882"/>
                    <a:pt x="1979412" y="3909831"/>
                  </a:cubicBezTo>
                  <a:cubicBezTo>
                    <a:pt x="1988145" y="3913144"/>
                    <a:pt x="1999891" y="3925131"/>
                    <a:pt x="2005433" y="3926335"/>
                  </a:cubicBezTo>
                  <a:close/>
                  <a:moveTo>
                    <a:pt x="1203662" y="2694196"/>
                  </a:moveTo>
                  <a:cubicBezTo>
                    <a:pt x="1147103" y="2693353"/>
                    <a:pt x="1088737" y="2688715"/>
                    <a:pt x="1034105" y="2706002"/>
                  </a:cubicBezTo>
                  <a:cubicBezTo>
                    <a:pt x="1010312" y="2882125"/>
                    <a:pt x="999350" y="3060658"/>
                    <a:pt x="960921" y="3234311"/>
                  </a:cubicBezTo>
                  <a:lnTo>
                    <a:pt x="1277750" y="3997230"/>
                  </a:lnTo>
                  <a:lnTo>
                    <a:pt x="1653487" y="3843334"/>
                  </a:lnTo>
                  <a:lnTo>
                    <a:pt x="1203662" y="2694136"/>
                  </a:lnTo>
                  <a:close/>
                  <a:moveTo>
                    <a:pt x="486340" y="2717024"/>
                  </a:moveTo>
                  <a:cubicBezTo>
                    <a:pt x="477967" y="2841768"/>
                    <a:pt x="513204" y="2974162"/>
                    <a:pt x="505434" y="3097520"/>
                  </a:cubicBezTo>
                  <a:cubicBezTo>
                    <a:pt x="498387" y="3209254"/>
                    <a:pt x="433154" y="3295689"/>
                    <a:pt x="372016" y="3384594"/>
                  </a:cubicBezTo>
                  <a:cubicBezTo>
                    <a:pt x="291605" y="3501568"/>
                    <a:pt x="198423" y="3608121"/>
                    <a:pt x="113674" y="3721722"/>
                  </a:cubicBezTo>
                  <a:lnTo>
                    <a:pt x="408337" y="3950128"/>
                  </a:lnTo>
                  <a:cubicBezTo>
                    <a:pt x="417252" y="3950128"/>
                    <a:pt x="492845" y="3858332"/>
                    <a:pt x="505073" y="3843574"/>
                  </a:cubicBezTo>
                  <a:cubicBezTo>
                    <a:pt x="632708" y="3689437"/>
                    <a:pt x="872739" y="3413566"/>
                    <a:pt x="923335" y="3227204"/>
                  </a:cubicBezTo>
                  <a:cubicBezTo>
                    <a:pt x="960499" y="3090292"/>
                    <a:pt x="980918" y="2873210"/>
                    <a:pt x="991821" y="2728770"/>
                  </a:cubicBezTo>
                  <a:cubicBezTo>
                    <a:pt x="992182" y="2724253"/>
                    <a:pt x="994170" y="2714073"/>
                    <a:pt x="989592" y="2712387"/>
                  </a:cubicBezTo>
                  <a:cubicBezTo>
                    <a:pt x="827262" y="2759007"/>
                    <a:pt x="646200" y="2786956"/>
                    <a:pt x="486340" y="2717024"/>
                  </a:cubicBezTo>
                  <a:close/>
                  <a:moveTo>
                    <a:pt x="1625177" y="3184859"/>
                  </a:moveTo>
                  <a:cubicBezTo>
                    <a:pt x="1621804" y="3189678"/>
                    <a:pt x="1639694" y="3230275"/>
                    <a:pt x="1654632" y="3226421"/>
                  </a:cubicBezTo>
                  <a:cubicBezTo>
                    <a:pt x="1663787" y="3224071"/>
                    <a:pt x="1739561" y="3166307"/>
                    <a:pt x="1750042" y="3156128"/>
                  </a:cubicBezTo>
                  <a:cubicBezTo>
                    <a:pt x="1754198" y="3152152"/>
                    <a:pt x="1762811" y="3147213"/>
                    <a:pt x="1761607" y="3140407"/>
                  </a:cubicBezTo>
                  <a:lnTo>
                    <a:pt x="1736068" y="3109507"/>
                  </a:lnTo>
                  <a:cubicBezTo>
                    <a:pt x="1700108" y="3135648"/>
                    <a:pt x="1667582" y="3168897"/>
                    <a:pt x="1625177" y="3184859"/>
                  </a:cubicBezTo>
                  <a:close/>
                  <a:moveTo>
                    <a:pt x="3935319" y="3401821"/>
                  </a:moveTo>
                  <a:cubicBezTo>
                    <a:pt x="3927428" y="3364295"/>
                    <a:pt x="3926645" y="3308037"/>
                    <a:pt x="3915441" y="3273162"/>
                  </a:cubicBezTo>
                  <a:cubicBezTo>
                    <a:pt x="3913936" y="3268524"/>
                    <a:pt x="3911586" y="3264850"/>
                    <a:pt x="3907069" y="3262621"/>
                  </a:cubicBezTo>
                  <a:cubicBezTo>
                    <a:pt x="3817381" y="3243045"/>
                    <a:pt x="3726790" y="3258344"/>
                    <a:pt x="3637885" y="3274547"/>
                  </a:cubicBezTo>
                  <a:lnTo>
                    <a:pt x="3683241" y="3434708"/>
                  </a:lnTo>
                  <a:lnTo>
                    <a:pt x="3935379" y="3401881"/>
                  </a:lnTo>
                  <a:close/>
                  <a:moveTo>
                    <a:pt x="3410924" y="3312193"/>
                  </a:moveTo>
                  <a:lnTo>
                    <a:pt x="3154088" y="3270150"/>
                  </a:lnTo>
                  <a:cubicBezTo>
                    <a:pt x="3140535" y="3274848"/>
                    <a:pt x="3128368" y="3382004"/>
                    <a:pt x="3122707" y="3401881"/>
                  </a:cubicBezTo>
                  <a:lnTo>
                    <a:pt x="3354184" y="3472776"/>
                  </a:lnTo>
                  <a:lnTo>
                    <a:pt x="3410864" y="3312193"/>
                  </a:lnTo>
                  <a:close/>
                  <a:moveTo>
                    <a:pt x="3136922" y="4152995"/>
                  </a:moveTo>
                  <a:lnTo>
                    <a:pt x="3578675" y="4152995"/>
                  </a:lnTo>
                  <a:cubicBezTo>
                    <a:pt x="3630898" y="4110711"/>
                    <a:pt x="3688059" y="4067343"/>
                    <a:pt x="3709924" y="4000784"/>
                  </a:cubicBezTo>
                  <a:cubicBezTo>
                    <a:pt x="3741065" y="3906157"/>
                    <a:pt x="3710707" y="3772318"/>
                    <a:pt x="3692938" y="3674980"/>
                  </a:cubicBezTo>
                  <a:cubicBezTo>
                    <a:pt x="3669387" y="3545839"/>
                    <a:pt x="3636198" y="3418807"/>
                    <a:pt x="3603672" y="3291774"/>
                  </a:cubicBezTo>
                  <a:lnTo>
                    <a:pt x="3597709" y="3284606"/>
                  </a:lnTo>
                  <a:cubicBezTo>
                    <a:pt x="3575603" y="3290810"/>
                    <a:pt x="3552594" y="3297075"/>
                    <a:pt x="3530006" y="3301231"/>
                  </a:cubicBezTo>
                  <a:cubicBezTo>
                    <a:pt x="3509647" y="3305025"/>
                    <a:pt x="3459834" y="3304905"/>
                    <a:pt x="3449594" y="3320024"/>
                  </a:cubicBezTo>
                  <a:lnTo>
                    <a:pt x="3136861" y="4152874"/>
                  </a:lnTo>
                  <a:close/>
                  <a:moveTo>
                    <a:pt x="602049" y="4152995"/>
                  </a:moveTo>
                  <a:lnTo>
                    <a:pt x="1379304" y="4152995"/>
                  </a:lnTo>
                  <a:lnTo>
                    <a:pt x="1327262" y="4016023"/>
                  </a:lnTo>
                  <a:cubicBezTo>
                    <a:pt x="1323768" y="4013313"/>
                    <a:pt x="1259800" y="4058488"/>
                    <a:pt x="1249621" y="4029937"/>
                  </a:cubicBezTo>
                  <a:lnTo>
                    <a:pt x="942248" y="3293280"/>
                  </a:lnTo>
                  <a:cubicBezTo>
                    <a:pt x="900145" y="3399291"/>
                    <a:pt x="830515" y="3490786"/>
                    <a:pt x="762210" y="3580956"/>
                  </a:cubicBezTo>
                  <a:cubicBezTo>
                    <a:pt x="657464" y="3719252"/>
                    <a:pt x="542719" y="3849899"/>
                    <a:pt x="434298" y="3985304"/>
                  </a:cubicBezTo>
                  <a:lnTo>
                    <a:pt x="401230" y="3997170"/>
                  </a:lnTo>
                  <a:cubicBezTo>
                    <a:pt x="444718" y="4081738"/>
                    <a:pt x="546453" y="4085895"/>
                    <a:pt x="602049" y="4152995"/>
                  </a:cubicBezTo>
                  <a:close/>
                  <a:moveTo>
                    <a:pt x="2168304" y="3964042"/>
                  </a:moveTo>
                  <a:lnTo>
                    <a:pt x="1991097" y="3964042"/>
                  </a:lnTo>
                  <a:cubicBezTo>
                    <a:pt x="1965257" y="3964042"/>
                    <a:pt x="1787628" y="4057042"/>
                    <a:pt x="1752572" y="4075173"/>
                  </a:cubicBezTo>
                  <a:cubicBezTo>
                    <a:pt x="1707336" y="4098483"/>
                    <a:pt x="1653668" y="4113361"/>
                    <a:pt x="1620178" y="4152995"/>
                  </a:cubicBezTo>
                  <a:lnTo>
                    <a:pt x="2163546" y="4152995"/>
                  </a:lnTo>
                  <a:lnTo>
                    <a:pt x="2168244" y="3964042"/>
                  </a:lnTo>
                  <a:close/>
                  <a:moveTo>
                    <a:pt x="2532116" y="3964042"/>
                  </a:moveTo>
                  <a:lnTo>
                    <a:pt x="2206071" y="3964042"/>
                  </a:lnTo>
                  <a:lnTo>
                    <a:pt x="2206071" y="4152995"/>
                  </a:lnTo>
                  <a:lnTo>
                    <a:pt x="2777808" y="4152995"/>
                  </a:lnTo>
                  <a:cubicBezTo>
                    <a:pt x="2697577" y="4085352"/>
                    <a:pt x="2579037" y="4071499"/>
                    <a:pt x="2532116" y="3964042"/>
                  </a:cubicBezTo>
                  <a:close/>
                  <a:moveTo>
                    <a:pt x="4034644" y="4152995"/>
                  </a:moveTo>
                  <a:lnTo>
                    <a:pt x="3980313" y="4063307"/>
                  </a:lnTo>
                  <a:lnTo>
                    <a:pt x="3928211" y="4115108"/>
                  </a:lnTo>
                  <a:lnTo>
                    <a:pt x="3869242" y="4152995"/>
                  </a:lnTo>
                  <a:lnTo>
                    <a:pt x="4034583" y="4152995"/>
                  </a:lnTo>
                  <a:close/>
                  <a:moveTo>
                    <a:pt x="1639091" y="4082160"/>
                  </a:moveTo>
                  <a:lnTo>
                    <a:pt x="1563498" y="4077462"/>
                  </a:lnTo>
                  <a:lnTo>
                    <a:pt x="1577713" y="4124625"/>
                  </a:lnTo>
                  <a:lnTo>
                    <a:pt x="1511577" y="4152995"/>
                  </a:lnTo>
                  <a:cubicBezTo>
                    <a:pt x="1529165" y="4150585"/>
                    <a:pt x="1557354" y="4157693"/>
                    <a:pt x="1572895" y="4150646"/>
                  </a:cubicBezTo>
                  <a:cubicBezTo>
                    <a:pt x="1581388" y="4146791"/>
                    <a:pt x="1590001" y="4127757"/>
                    <a:pt x="1598735" y="4119806"/>
                  </a:cubicBezTo>
                  <a:cubicBezTo>
                    <a:pt x="1603674" y="4115288"/>
                    <a:pt x="1646199" y="4088364"/>
                    <a:pt x="1639091" y="408228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11" name="Free-form: Shape 10">
              <a:extLst>
                <a:ext uri="{FF2B5EF4-FFF2-40B4-BE49-F238E27FC236}">
                  <a16:creationId xmlns:a16="http://schemas.microsoft.com/office/drawing/2014/main" id="{D07C6E7D-E951-9FE3-10AF-110AC318A643}"/>
                </a:ext>
              </a:extLst>
            </p:cNvPr>
            <p:cNvSpPr/>
            <p:nvPr/>
          </p:nvSpPr>
          <p:spPr>
            <a:xfrm>
              <a:off x="6410837" y="3223330"/>
              <a:ext cx="570875" cy="1395699"/>
            </a:xfrm>
            <a:custGeom>
              <a:avLst/>
              <a:gdLst>
                <a:gd name="csX0" fmla="*/ 340612 w 570875"/>
                <a:gd name="csY0" fmla="*/ 739033 h 1395699"/>
                <a:gd name="csX1" fmla="*/ 305315 w 570875"/>
                <a:gd name="csY1" fmla="*/ 762765 h 1395699"/>
                <a:gd name="csX2" fmla="*/ 237733 w 570875"/>
                <a:gd name="csY2" fmla="*/ 855825 h 1395699"/>
                <a:gd name="csX3" fmla="*/ 321277 w 570875"/>
                <a:gd name="csY3" fmla="*/ 1048814 h 1395699"/>
                <a:gd name="csX4" fmla="*/ 198702 w 570875"/>
                <a:gd name="csY4" fmla="*/ 1308421 h 1395699"/>
                <a:gd name="csX5" fmla="*/ 208701 w 570875"/>
                <a:gd name="csY5" fmla="*/ 1388893 h 1395699"/>
                <a:gd name="csX6" fmla="*/ 196534 w 570875"/>
                <a:gd name="csY6" fmla="*/ 1395700 h 1395699"/>
                <a:gd name="csX7" fmla="*/ 170392 w 570875"/>
                <a:gd name="csY7" fmla="*/ 1227708 h 1395699"/>
                <a:gd name="csX8" fmla="*/ 258153 w 570875"/>
                <a:gd name="csY8" fmla="*/ 1121817 h 1395699"/>
                <a:gd name="csX9" fmla="*/ 195269 w 570875"/>
                <a:gd name="csY9" fmla="*/ 875100 h 1395699"/>
                <a:gd name="csX10" fmla="*/ 267308 w 570875"/>
                <a:gd name="csY10" fmla="*/ 748369 h 1395699"/>
                <a:gd name="csX11" fmla="*/ 317001 w 570875"/>
                <a:gd name="csY11" fmla="*/ 701266 h 1395699"/>
                <a:gd name="csX12" fmla="*/ 20471 w 570875"/>
                <a:gd name="csY12" fmla="*/ 390701 h 1395699"/>
                <a:gd name="csX13" fmla="*/ 508002 w 570875"/>
                <a:gd name="csY13" fmla="*/ 111157 h 1395699"/>
                <a:gd name="csX14" fmla="*/ 550948 w 570875"/>
                <a:gd name="csY14" fmla="*/ 474547 h 1395699"/>
                <a:gd name="csX15" fmla="*/ 425783 w 570875"/>
                <a:gd name="csY15" fmla="*/ 684702 h 1395699"/>
                <a:gd name="csX16" fmla="*/ 484992 w 570875"/>
                <a:gd name="csY16" fmla="*/ 777040 h 1395699"/>
                <a:gd name="csX17" fmla="*/ 352719 w 570875"/>
                <a:gd name="csY17" fmla="*/ 819444 h 1395699"/>
                <a:gd name="csX18" fmla="*/ 340612 w 570875"/>
                <a:gd name="csY18" fmla="*/ 739093 h 1395699"/>
                <a:gd name="csX19" fmla="*/ 244961 w 570875"/>
                <a:gd name="csY19" fmla="*/ 41105 h 1395699"/>
                <a:gd name="csX20" fmla="*/ 38300 w 570875"/>
                <a:gd name="csY20" fmla="*/ 259633 h 1395699"/>
                <a:gd name="csX21" fmla="*/ 465417 w 570875"/>
                <a:gd name="csY21" fmla="*/ 587485 h 1395699"/>
                <a:gd name="csX22" fmla="*/ 244961 w 570875"/>
                <a:gd name="csY22" fmla="*/ 41105 h 1395699"/>
                <a:gd name="csX23" fmla="*/ 444515 w 570875"/>
                <a:gd name="csY23" fmla="*/ 743791 h 1395699"/>
                <a:gd name="csX24" fmla="*/ 390245 w 570875"/>
                <a:gd name="csY24" fmla="*/ 706024 h 1395699"/>
                <a:gd name="csX25" fmla="*/ 378439 w 570875"/>
                <a:gd name="csY25" fmla="*/ 772041 h 1395699"/>
                <a:gd name="csX26" fmla="*/ 437950 w 570875"/>
                <a:gd name="csY26" fmla="*/ 753609 h 1395699"/>
                <a:gd name="csX27" fmla="*/ 444515 w 570875"/>
                <a:gd name="csY27" fmla="*/ 743791 h 139569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</a:cxnLst>
              <a:rect l="l" t="t" r="r" b="b"/>
              <a:pathLst>
                <a:path w="570875" h="1395699">
                  <a:moveTo>
                    <a:pt x="340612" y="739033"/>
                  </a:moveTo>
                  <a:cubicBezTo>
                    <a:pt x="337661" y="735599"/>
                    <a:pt x="309351" y="759271"/>
                    <a:pt x="305315" y="762765"/>
                  </a:cubicBezTo>
                  <a:cubicBezTo>
                    <a:pt x="285077" y="780353"/>
                    <a:pt x="243034" y="830286"/>
                    <a:pt x="237733" y="855825"/>
                  </a:cubicBezTo>
                  <a:cubicBezTo>
                    <a:pt x="221470" y="934792"/>
                    <a:pt x="311339" y="977317"/>
                    <a:pt x="321277" y="1048814"/>
                  </a:cubicBezTo>
                  <a:cubicBezTo>
                    <a:pt x="336998" y="1162294"/>
                    <a:pt x="189305" y="1165306"/>
                    <a:pt x="198702" y="1308421"/>
                  </a:cubicBezTo>
                  <a:cubicBezTo>
                    <a:pt x="200148" y="1330286"/>
                    <a:pt x="219422" y="1374919"/>
                    <a:pt x="208701" y="1388893"/>
                  </a:cubicBezTo>
                  <a:lnTo>
                    <a:pt x="196534" y="1395700"/>
                  </a:lnTo>
                  <a:cubicBezTo>
                    <a:pt x="151900" y="1366908"/>
                    <a:pt x="155093" y="1272883"/>
                    <a:pt x="170392" y="1227708"/>
                  </a:cubicBezTo>
                  <a:cubicBezTo>
                    <a:pt x="188884" y="1173076"/>
                    <a:pt x="223458" y="1158439"/>
                    <a:pt x="258153" y="1121817"/>
                  </a:cubicBezTo>
                  <a:cubicBezTo>
                    <a:pt x="342178" y="1033093"/>
                    <a:pt x="190089" y="967378"/>
                    <a:pt x="195269" y="875100"/>
                  </a:cubicBezTo>
                  <a:cubicBezTo>
                    <a:pt x="197798" y="830045"/>
                    <a:pt x="235625" y="778726"/>
                    <a:pt x="267308" y="748369"/>
                  </a:cubicBezTo>
                  <a:cubicBezTo>
                    <a:pt x="273452" y="742466"/>
                    <a:pt x="324771" y="708012"/>
                    <a:pt x="317001" y="701266"/>
                  </a:cubicBezTo>
                  <a:cubicBezTo>
                    <a:pt x="178825" y="680967"/>
                    <a:pt x="64923" y="513277"/>
                    <a:pt x="20471" y="390701"/>
                  </a:cubicBezTo>
                  <a:cubicBezTo>
                    <a:pt x="-95419" y="71342"/>
                    <a:pt x="309773" y="-140800"/>
                    <a:pt x="508002" y="111157"/>
                  </a:cubicBezTo>
                  <a:cubicBezTo>
                    <a:pt x="587209" y="211868"/>
                    <a:pt x="579198" y="356368"/>
                    <a:pt x="550948" y="474547"/>
                  </a:cubicBezTo>
                  <a:cubicBezTo>
                    <a:pt x="531493" y="556163"/>
                    <a:pt x="496015" y="634828"/>
                    <a:pt x="425783" y="684702"/>
                  </a:cubicBezTo>
                  <a:cubicBezTo>
                    <a:pt x="445298" y="710120"/>
                    <a:pt x="546732" y="746562"/>
                    <a:pt x="484992" y="777040"/>
                  </a:cubicBezTo>
                  <a:cubicBezTo>
                    <a:pt x="471319" y="783786"/>
                    <a:pt x="362297" y="820649"/>
                    <a:pt x="352719" y="819444"/>
                  </a:cubicBezTo>
                  <a:cubicBezTo>
                    <a:pt x="320374" y="815168"/>
                    <a:pt x="345009" y="760235"/>
                    <a:pt x="340612" y="739093"/>
                  </a:cubicBezTo>
                  <a:close/>
                  <a:moveTo>
                    <a:pt x="244961" y="41105"/>
                  </a:moveTo>
                  <a:cubicBezTo>
                    <a:pt x="139312" y="54597"/>
                    <a:pt x="47395" y="154706"/>
                    <a:pt x="38300" y="259633"/>
                  </a:cubicBezTo>
                  <a:cubicBezTo>
                    <a:pt x="22398" y="442803"/>
                    <a:pt x="308869" y="834804"/>
                    <a:pt x="465417" y="587485"/>
                  </a:cubicBezTo>
                  <a:cubicBezTo>
                    <a:pt x="590763" y="389436"/>
                    <a:pt x="552575" y="1833"/>
                    <a:pt x="244961" y="41105"/>
                  </a:cubicBezTo>
                  <a:close/>
                  <a:moveTo>
                    <a:pt x="444515" y="743791"/>
                  </a:moveTo>
                  <a:lnTo>
                    <a:pt x="390245" y="706024"/>
                  </a:lnTo>
                  <a:cubicBezTo>
                    <a:pt x="382053" y="705964"/>
                    <a:pt x="378620" y="761500"/>
                    <a:pt x="378439" y="772041"/>
                  </a:cubicBezTo>
                  <a:cubicBezTo>
                    <a:pt x="396509" y="765656"/>
                    <a:pt x="421085" y="761198"/>
                    <a:pt x="437950" y="753609"/>
                  </a:cubicBezTo>
                  <a:cubicBezTo>
                    <a:pt x="442347" y="751621"/>
                    <a:pt x="451623" y="752163"/>
                    <a:pt x="444515" y="743791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19" name="Free-form: Shape 18">
              <a:extLst>
                <a:ext uri="{FF2B5EF4-FFF2-40B4-BE49-F238E27FC236}">
                  <a16:creationId xmlns:a16="http://schemas.microsoft.com/office/drawing/2014/main" id="{1ED76770-8FBB-3F35-45B0-3A6ACA86AE95}"/>
                </a:ext>
              </a:extLst>
            </p:cNvPr>
            <p:cNvSpPr/>
            <p:nvPr/>
          </p:nvSpPr>
          <p:spPr>
            <a:xfrm>
              <a:off x="11197710" y="2578620"/>
              <a:ext cx="619328" cy="1109512"/>
            </a:xfrm>
            <a:custGeom>
              <a:avLst/>
              <a:gdLst>
                <a:gd name="csX0" fmla="*/ 217208 w 619328"/>
                <a:gd name="csY0" fmla="*/ 670456 h 1109512"/>
                <a:gd name="csX1" fmla="*/ 260938 w 619328"/>
                <a:gd name="csY1" fmla="*/ 832123 h 1109512"/>
                <a:gd name="csX2" fmla="*/ 382610 w 619328"/>
                <a:gd name="csY2" fmla="*/ 899464 h 1109512"/>
                <a:gd name="csX3" fmla="*/ 507956 w 619328"/>
                <a:gd name="csY3" fmla="*/ 1043422 h 1109512"/>
                <a:gd name="csX4" fmla="*/ 557468 w 619328"/>
                <a:gd name="csY4" fmla="*/ 1107511 h 1109512"/>
                <a:gd name="csX5" fmla="*/ 449529 w 619328"/>
                <a:gd name="csY5" fmla="*/ 1035652 h 1109512"/>
                <a:gd name="csX6" fmla="*/ 354481 w 619328"/>
                <a:gd name="csY6" fmla="*/ 932291 h 1109512"/>
                <a:gd name="csX7" fmla="*/ 247807 w 619328"/>
                <a:gd name="csY7" fmla="*/ 897175 h 1109512"/>
                <a:gd name="csX8" fmla="*/ 202993 w 619328"/>
                <a:gd name="csY8" fmla="*/ 710511 h 1109512"/>
                <a:gd name="csX9" fmla="*/ 151072 w 619328"/>
                <a:gd name="csY9" fmla="*/ 670335 h 1109512"/>
                <a:gd name="csX10" fmla="*/ 148482 w 619328"/>
                <a:gd name="csY10" fmla="*/ 779117 h 1109512"/>
                <a:gd name="csX11" fmla="*/ 427 w 619328"/>
                <a:gd name="csY11" fmla="*/ 704849 h 1109512"/>
                <a:gd name="csX12" fmla="*/ 79273 w 619328"/>
                <a:gd name="csY12" fmla="*/ 625521 h 1109512"/>
                <a:gd name="csX13" fmla="*/ 62468 w 619328"/>
                <a:gd name="csY13" fmla="*/ 201537 h 1109512"/>
                <a:gd name="csX14" fmla="*/ 606980 w 619328"/>
                <a:gd name="csY14" fmla="*/ 363264 h 1109512"/>
                <a:gd name="csX15" fmla="*/ 217208 w 619328"/>
                <a:gd name="csY15" fmla="*/ 670395 h 1109512"/>
                <a:gd name="csX16" fmla="*/ 310751 w 619328"/>
                <a:gd name="csY16" fmla="*/ 38846 h 1109512"/>
                <a:gd name="csX17" fmla="*/ 56686 w 619328"/>
                <a:gd name="csY17" fmla="*/ 479033 h 1109512"/>
                <a:gd name="csX18" fmla="*/ 558372 w 619328"/>
                <a:gd name="csY18" fmla="*/ 385551 h 1109512"/>
                <a:gd name="csX19" fmla="*/ 310812 w 619328"/>
                <a:gd name="csY19" fmla="*/ 38846 h 1109512"/>
                <a:gd name="csX20" fmla="*/ 113245 w 619328"/>
                <a:gd name="csY20" fmla="*/ 656301 h 1109512"/>
                <a:gd name="csX21" fmla="*/ 56565 w 619328"/>
                <a:gd name="csY21" fmla="*/ 698705 h 1109512"/>
                <a:gd name="csX22" fmla="*/ 122702 w 619328"/>
                <a:gd name="csY22" fmla="*/ 727075 h 1109512"/>
                <a:gd name="csX23" fmla="*/ 113245 w 619328"/>
                <a:gd name="csY23" fmla="*/ 656301 h 11095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</a:cxnLst>
              <a:rect l="l" t="t" r="r" b="b"/>
              <a:pathLst>
                <a:path w="619328" h="1109512">
                  <a:moveTo>
                    <a:pt x="217208" y="670456"/>
                  </a:moveTo>
                  <a:cubicBezTo>
                    <a:pt x="266419" y="714185"/>
                    <a:pt x="252807" y="775021"/>
                    <a:pt x="260938" y="832123"/>
                  </a:cubicBezTo>
                  <a:cubicBezTo>
                    <a:pt x="271358" y="905006"/>
                    <a:pt x="326713" y="884827"/>
                    <a:pt x="382610" y="899464"/>
                  </a:cubicBezTo>
                  <a:cubicBezTo>
                    <a:pt x="484586" y="926208"/>
                    <a:pt x="445313" y="987586"/>
                    <a:pt x="507956" y="1043422"/>
                  </a:cubicBezTo>
                  <a:cubicBezTo>
                    <a:pt x="526508" y="1059987"/>
                    <a:pt x="581923" y="1080707"/>
                    <a:pt x="557468" y="1107511"/>
                  </a:cubicBezTo>
                  <a:cubicBezTo>
                    <a:pt x="534399" y="1121786"/>
                    <a:pt x="462841" y="1055710"/>
                    <a:pt x="449529" y="1035652"/>
                  </a:cubicBezTo>
                  <a:cubicBezTo>
                    <a:pt x="409595" y="975599"/>
                    <a:pt x="449349" y="952229"/>
                    <a:pt x="354481" y="932291"/>
                  </a:cubicBezTo>
                  <a:cubicBezTo>
                    <a:pt x="314425" y="923859"/>
                    <a:pt x="276659" y="932653"/>
                    <a:pt x="247807" y="897175"/>
                  </a:cubicBezTo>
                  <a:cubicBezTo>
                    <a:pt x="203174" y="842302"/>
                    <a:pt x="235339" y="754602"/>
                    <a:pt x="202993" y="710511"/>
                  </a:cubicBezTo>
                  <a:cubicBezTo>
                    <a:pt x="190766" y="693826"/>
                    <a:pt x="169322" y="679732"/>
                    <a:pt x="151072" y="670335"/>
                  </a:cubicBezTo>
                  <a:cubicBezTo>
                    <a:pt x="151734" y="692622"/>
                    <a:pt x="182333" y="776106"/>
                    <a:pt x="148482" y="779117"/>
                  </a:cubicBezTo>
                  <a:cubicBezTo>
                    <a:pt x="134086" y="780382"/>
                    <a:pt x="3198" y="715631"/>
                    <a:pt x="427" y="704849"/>
                  </a:cubicBezTo>
                  <a:cubicBezTo>
                    <a:pt x="-6258" y="678648"/>
                    <a:pt x="67528" y="647808"/>
                    <a:pt x="79273" y="625521"/>
                  </a:cubicBezTo>
                  <a:cubicBezTo>
                    <a:pt x="-19570" y="511258"/>
                    <a:pt x="12595" y="331461"/>
                    <a:pt x="62468" y="201537"/>
                  </a:cubicBezTo>
                  <a:cubicBezTo>
                    <a:pt x="204077" y="-167394"/>
                    <a:pt x="703776" y="20173"/>
                    <a:pt x="606980" y="363264"/>
                  </a:cubicBezTo>
                  <a:cubicBezTo>
                    <a:pt x="565299" y="511017"/>
                    <a:pt x="366769" y="652145"/>
                    <a:pt x="217208" y="670395"/>
                  </a:cubicBezTo>
                  <a:close/>
                  <a:moveTo>
                    <a:pt x="310751" y="38846"/>
                  </a:moveTo>
                  <a:cubicBezTo>
                    <a:pt x="108246" y="57819"/>
                    <a:pt x="41687" y="308391"/>
                    <a:pt x="56686" y="479033"/>
                  </a:cubicBezTo>
                  <a:cubicBezTo>
                    <a:pt x="84032" y="790441"/>
                    <a:pt x="483562" y="555590"/>
                    <a:pt x="558372" y="385551"/>
                  </a:cubicBezTo>
                  <a:cubicBezTo>
                    <a:pt x="634748" y="211776"/>
                    <a:pt x="500487" y="21016"/>
                    <a:pt x="310812" y="38846"/>
                  </a:cubicBezTo>
                  <a:close/>
                  <a:moveTo>
                    <a:pt x="113245" y="656301"/>
                  </a:moveTo>
                  <a:cubicBezTo>
                    <a:pt x="109330" y="651542"/>
                    <a:pt x="53493" y="694609"/>
                    <a:pt x="56565" y="698705"/>
                  </a:cubicBezTo>
                  <a:lnTo>
                    <a:pt x="122702" y="727075"/>
                  </a:lnTo>
                  <a:lnTo>
                    <a:pt x="113245" y="656301"/>
                  </a:ln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0" name="Free-form: Shape 19">
              <a:extLst>
                <a:ext uri="{FF2B5EF4-FFF2-40B4-BE49-F238E27FC236}">
                  <a16:creationId xmlns:a16="http://schemas.microsoft.com/office/drawing/2014/main" id="{074C2E45-7DAA-1412-C170-3E115C3B1C6F}"/>
                </a:ext>
              </a:extLst>
            </p:cNvPr>
            <p:cNvSpPr/>
            <p:nvPr/>
          </p:nvSpPr>
          <p:spPr>
            <a:xfrm>
              <a:off x="10884330" y="5540105"/>
              <a:ext cx="616195" cy="807690"/>
            </a:xfrm>
            <a:custGeom>
              <a:avLst/>
              <a:gdLst>
                <a:gd name="csX0" fmla="*/ 199846 w 616195"/>
                <a:gd name="csY0" fmla="*/ 769924 h 807690"/>
                <a:gd name="csX1" fmla="*/ 149370 w 616195"/>
                <a:gd name="csY1" fmla="*/ 747156 h 807690"/>
                <a:gd name="csX2" fmla="*/ 81607 w 616195"/>
                <a:gd name="csY2" fmla="*/ 290344 h 807690"/>
                <a:gd name="csX3" fmla="*/ 464392 w 616195"/>
                <a:gd name="csY3" fmla="*/ 113317 h 807690"/>
                <a:gd name="csX4" fmla="*/ 475896 w 616195"/>
                <a:gd name="csY4" fmla="*/ 138 h 807690"/>
                <a:gd name="csX5" fmla="*/ 607989 w 616195"/>
                <a:gd name="csY5" fmla="*/ 61878 h 807690"/>
                <a:gd name="csX6" fmla="*/ 535347 w 616195"/>
                <a:gd name="csY6" fmla="*/ 153493 h 807690"/>
                <a:gd name="csX7" fmla="*/ 569560 w 616195"/>
                <a:gd name="csY7" fmla="*/ 537362 h 807690"/>
                <a:gd name="csX8" fmla="*/ 415663 w 616195"/>
                <a:gd name="csY8" fmla="*/ 747216 h 807690"/>
                <a:gd name="csX9" fmla="*/ 365187 w 616195"/>
                <a:gd name="csY9" fmla="*/ 769924 h 807690"/>
                <a:gd name="csX10" fmla="*/ 533118 w 616195"/>
                <a:gd name="csY10" fmla="*/ 770165 h 807690"/>
                <a:gd name="csX11" fmla="*/ 605519 w 616195"/>
                <a:gd name="csY11" fmla="*/ 782694 h 807690"/>
                <a:gd name="csX12" fmla="*/ 601724 w 616195"/>
                <a:gd name="csY12" fmla="*/ 799860 h 807690"/>
                <a:gd name="csX13" fmla="*/ 584859 w 616195"/>
                <a:gd name="csY13" fmla="*/ 807691 h 807690"/>
                <a:gd name="csX14" fmla="*/ 22578 w 616195"/>
                <a:gd name="csY14" fmla="*/ 807691 h 807690"/>
                <a:gd name="csX15" fmla="*/ 27276 w 616195"/>
                <a:gd name="csY15" fmla="*/ 769924 h 807690"/>
                <a:gd name="csX16" fmla="*/ 199725 w 616195"/>
                <a:gd name="csY16" fmla="*/ 769924 h 807690"/>
                <a:gd name="csX17" fmla="*/ 558898 w 616195"/>
                <a:gd name="csY17" fmla="*/ 80309 h 807690"/>
                <a:gd name="csX18" fmla="*/ 497520 w 616195"/>
                <a:gd name="csY18" fmla="*/ 51879 h 807690"/>
                <a:gd name="csX19" fmla="*/ 506977 w 616195"/>
                <a:gd name="csY19" fmla="*/ 122714 h 807690"/>
                <a:gd name="csX20" fmla="*/ 555887 w 616195"/>
                <a:gd name="csY20" fmla="*/ 90067 h 807690"/>
                <a:gd name="csX21" fmla="*/ 558898 w 616195"/>
                <a:gd name="csY21" fmla="*/ 80309 h 807690"/>
                <a:gd name="csX22" fmla="*/ 392533 w 616195"/>
                <a:gd name="csY22" fmla="*/ 147711 h 807690"/>
                <a:gd name="csX23" fmla="*/ 39263 w 616195"/>
                <a:gd name="csY23" fmla="*/ 465262 h 807690"/>
                <a:gd name="csX24" fmla="*/ 507820 w 616195"/>
                <a:gd name="csY24" fmla="*/ 593620 h 807690"/>
                <a:gd name="csX25" fmla="*/ 392533 w 616195"/>
                <a:gd name="csY25" fmla="*/ 147711 h 8076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</a:cxnLst>
              <a:rect l="l" t="t" r="r" b="b"/>
              <a:pathLst>
                <a:path w="616195" h="807690">
                  <a:moveTo>
                    <a:pt x="199846" y="769924"/>
                  </a:moveTo>
                  <a:lnTo>
                    <a:pt x="149370" y="747156"/>
                  </a:lnTo>
                  <a:cubicBezTo>
                    <a:pt x="-23260" y="649397"/>
                    <a:pt x="-46811" y="437495"/>
                    <a:pt x="81607" y="290344"/>
                  </a:cubicBezTo>
                  <a:cubicBezTo>
                    <a:pt x="165332" y="194452"/>
                    <a:pt x="332239" y="86995"/>
                    <a:pt x="464392" y="113317"/>
                  </a:cubicBezTo>
                  <a:cubicBezTo>
                    <a:pt x="470596" y="86694"/>
                    <a:pt x="428673" y="-4018"/>
                    <a:pt x="475896" y="138"/>
                  </a:cubicBezTo>
                  <a:cubicBezTo>
                    <a:pt x="483185" y="801"/>
                    <a:pt x="600821" y="56336"/>
                    <a:pt x="607989" y="61878"/>
                  </a:cubicBezTo>
                  <a:cubicBezTo>
                    <a:pt x="644249" y="89946"/>
                    <a:pt x="549442" y="135061"/>
                    <a:pt x="535347" y="153493"/>
                  </a:cubicBezTo>
                  <a:cubicBezTo>
                    <a:pt x="631118" y="251855"/>
                    <a:pt x="607266" y="417075"/>
                    <a:pt x="569560" y="537362"/>
                  </a:cubicBezTo>
                  <a:cubicBezTo>
                    <a:pt x="541069" y="628315"/>
                    <a:pt x="501857" y="700414"/>
                    <a:pt x="415663" y="747216"/>
                  </a:cubicBezTo>
                  <a:lnTo>
                    <a:pt x="365187" y="769924"/>
                  </a:lnTo>
                  <a:cubicBezTo>
                    <a:pt x="421084" y="769021"/>
                    <a:pt x="477161" y="771249"/>
                    <a:pt x="533118" y="770165"/>
                  </a:cubicBezTo>
                  <a:cubicBezTo>
                    <a:pt x="558176" y="769683"/>
                    <a:pt x="587871" y="753119"/>
                    <a:pt x="605519" y="782694"/>
                  </a:cubicBezTo>
                  <a:lnTo>
                    <a:pt x="601724" y="799860"/>
                  </a:lnTo>
                  <a:cubicBezTo>
                    <a:pt x="600098" y="801969"/>
                    <a:pt x="586606" y="807691"/>
                    <a:pt x="584859" y="807691"/>
                  </a:cubicBezTo>
                  <a:lnTo>
                    <a:pt x="22578" y="807691"/>
                  </a:lnTo>
                  <a:cubicBezTo>
                    <a:pt x="10290" y="807691"/>
                    <a:pt x="15350" y="769924"/>
                    <a:pt x="27276" y="769924"/>
                  </a:cubicBezTo>
                  <a:lnTo>
                    <a:pt x="199725" y="769924"/>
                  </a:lnTo>
                  <a:close/>
                  <a:moveTo>
                    <a:pt x="558898" y="80309"/>
                  </a:moveTo>
                  <a:lnTo>
                    <a:pt x="497520" y="51879"/>
                  </a:lnTo>
                  <a:lnTo>
                    <a:pt x="506977" y="122714"/>
                  </a:lnTo>
                  <a:cubicBezTo>
                    <a:pt x="509808" y="125304"/>
                    <a:pt x="551550" y="94223"/>
                    <a:pt x="555887" y="90067"/>
                  </a:cubicBezTo>
                  <a:cubicBezTo>
                    <a:pt x="559802" y="86333"/>
                    <a:pt x="560284" y="86935"/>
                    <a:pt x="558898" y="80309"/>
                  </a:cubicBezTo>
                  <a:close/>
                  <a:moveTo>
                    <a:pt x="392533" y="147711"/>
                  </a:moveTo>
                  <a:cubicBezTo>
                    <a:pt x="259115" y="161865"/>
                    <a:pt x="52936" y="325520"/>
                    <a:pt x="39263" y="465262"/>
                  </a:cubicBezTo>
                  <a:cubicBezTo>
                    <a:pt x="11796" y="745771"/>
                    <a:pt x="384341" y="851661"/>
                    <a:pt x="507820" y="593620"/>
                  </a:cubicBezTo>
                  <a:cubicBezTo>
                    <a:pt x="570523" y="462672"/>
                    <a:pt x="626420" y="122834"/>
                    <a:pt x="392533" y="147711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1" name="Free-form: Shape 20">
              <a:extLst>
                <a:ext uri="{FF2B5EF4-FFF2-40B4-BE49-F238E27FC236}">
                  <a16:creationId xmlns:a16="http://schemas.microsoft.com/office/drawing/2014/main" id="{B1D35C9A-9010-25E5-EB22-43D567671435}"/>
                </a:ext>
              </a:extLst>
            </p:cNvPr>
            <p:cNvSpPr/>
            <p:nvPr/>
          </p:nvSpPr>
          <p:spPr>
            <a:xfrm>
              <a:off x="6681393" y="5062342"/>
              <a:ext cx="222926" cy="307569"/>
            </a:xfrm>
            <a:custGeom>
              <a:avLst/>
              <a:gdLst>
                <a:gd name="csX0" fmla="*/ 92524 w 222926"/>
                <a:gd name="csY0" fmla="*/ 1634 h 307569"/>
                <a:gd name="csX1" fmla="*/ 117822 w 222926"/>
                <a:gd name="csY1" fmla="*/ 44942 h 307569"/>
                <a:gd name="csX2" fmla="*/ 199559 w 222926"/>
                <a:gd name="csY2" fmla="*/ 156856 h 307569"/>
                <a:gd name="csX3" fmla="*/ 214015 w 222926"/>
                <a:gd name="csY3" fmla="*/ 255518 h 307569"/>
                <a:gd name="csX4" fmla="*/ 124207 w 222926"/>
                <a:gd name="csY4" fmla="*/ 307500 h 307569"/>
                <a:gd name="csX5" fmla="*/ 86260 w 222926"/>
                <a:gd name="csY5" fmla="*/ 293406 h 307569"/>
                <a:gd name="csX6" fmla="*/ 14160 w 222926"/>
                <a:gd name="csY6" fmla="*/ 143785 h 307569"/>
                <a:gd name="csX7" fmla="*/ 10787 w 222926"/>
                <a:gd name="csY7" fmla="*/ 61747 h 307569"/>
                <a:gd name="csX8" fmla="*/ 92464 w 222926"/>
                <a:gd name="csY8" fmla="*/ 1574 h 307569"/>
                <a:gd name="csX9" fmla="*/ 84212 w 222926"/>
                <a:gd name="csY9" fmla="*/ 57290 h 307569"/>
                <a:gd name="csX10" fmla="*/ 37832 w 222926"/>
                <a:gd name="csY10" fmla="*/ 96080 h 307569"/>
                <a:gd name="csX11" fmla="*/ 129086 w 222926"/>
                <a:gd name="csY11" fmla="*/ 265096 h 307569"/>
                <a:gd name="csX12" fmla="*/ 187633 w 222926"/>
                <a:gd name="csY12" fmla="*/ 231485 h 307569"/>
                <a:gd name="csX13" fmla="*/ 84212 w 222926"/>
                <a:gd name="csY13" fmla="*/ 57290 h 3075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22926" h="307569">
                  <a:moveTo>
                    <a:pt x="92524" y="1634"/>
                  </a:moveTo>
                  <a:cubicBezTo>
                    <a:pt x="127700" y="-7582"/>
                    <a:pt x="114268" y="24282"/>
                    <a:pt x="117822" y="44942"/>
                  </a:cubicBezTo>
                  <a:cubicBezTo>
                    <a:pt x="128363" y="105958"/>
                    <a:pt x="171550" y="112945"/>
                    <a:pt x="199559" y="156856"/>
                  </a:cubicBezTo>
                  <a:cubicBezTo>
                    <a:pt x="213895" y="179323"/>
                    <a:pt x="235157" y="233895"/>
                    <a:pt x="214015" y="255518"/>
                  </a:cubicBezTo>
                  <a:cubicBezTo>
                    <a:pt x="210401" y="259253"/>
                    <a:pt x="129387" y="306958"/>
                    <a:pt x="124207" y="307500"/>
                  </a:cubicBezTo>
                  <a:cubicBezTo>
                    <a:pt x="115654" y="308343"/>
                    <a:pt x="90235" y="301357"/>
                    <a:pt x="86260" y="293406"/>
                  </a:cubicBezTo>
                  <a:cubicBezTo>
                    <a:pt x="109630" y="220583"/>
                    <a:pt x="40241" y="197513"/>
                    <a:pt x="14160" y="143785"/>
                  </a:cubicBezTo>
                  <a:cubicBezTo>
                    <a:pt x="969" y="116560"/>
                    <a:pt x="-8127" y="87949"/>
                    <a:pt x="10787" y="61747"/>
                  </a:cubicBezTo>
                  <a:cubicBezTo>
                    <a:pt x="16389" y="53977"/>
                    <a:pt x="85175" y="3441"/>
                    <a:pt x="92464" y="1574"/>
                  </a:cubicBezTo>
                  <a:close/>
                  <a:moveTo>
                    <a:pt x="84212" y="57290"/>
                  </a:moveTo>
                  <a:cubicBezTo>
                    <a:pt x="78008" y="51086"/>
                    <a:pt x="37109" y="78010"/>
                    <a:pt x="37832" y="96080"/>
                  </a:cubicBezTo>
                  <a:cubicBezTo>
                    <a:pt x="40121" y="152760"/>
                    <a:pt x="132760" y="199381"/>
                    <a:pt x="129086" y="265096"/>
                  </a:cubicBezTo>
                  <a:lnTo>
                    <a:pt x="187633" y="231485"/>
                  </a:lnTo>
                  <a:cubicBezTo>
                    <a:pt x="190946" y="152037"/>
                    <a:pt x="87103" y="135834"/>
                    <a:pt x="84212" y="5729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2" name="Free-form: Shape 21">
              <a:extLst>
                <a:ext uri="{FF2B5EF4-FFF2-40B4-BE49-F238E27FC236}">
                  <a16:creationId xmlns:a16="http://schemas.microsoft.com/office/drawing/2014/main" id="{A9221197-D539-2B6A-A1C5-0D23100F2713}"/>
                </a:ext>
              </a:extLst>
            </p:cNvPr>
            <p:cNvSpPr/>
            <p:nvPr/>
          </p:nvSpPr>
          <p:spPr>
            <a:xfrm>
              <a:off x="6512118" y="2733530"/>
              <a:ext cx="248528" cy="274954"/>
            </a:xfrm>
            <a:custGeom>
              <a:avLst/>
              <a:gdLst>
                <a:gd name="csX0" fmla="*/ 148017 w 248528"/>
                <a:gd name="csY0" fmla="*/ 1271 h 274954"/>
                <a:gd name="csX1" fmla="*/ 168376 w 248528"/>
                <a:gd name="csY1" fmla="*/ 3078 h 274954"/>
                <a:gd name="csX2" fmla="*/ 239512 w 248528"/>
                <a:gd name="csY2" fmla="*/ 59456 h 274954"/>
                <a:gd name="csX3" fmla="*/ 248005 w 248528"/>
                <a:gd name="csY3" fmla="*/ 81984 h 274954"/>
                <a:gd name="csX4" fmla="*/ 72665 w 248528"/>
                <a:gd name="csY4" fmla="*/ 273888 h 274954"/>
                <a:gd name="csX5" fmla="*/ 1770 w 248528"/>
                <a:gd name="csY5" fmla="*/ 197572 h 274954"/>
                <a:gd name="csX6" fmla="*/ 40922 w 248528"/>
                <a:gd name="csY6" fmla="*/ 149445 h 274954"/>
                <a:gd name="csX7" fmla="*/ 88025 w 248528"/>
                <a:gd name="csY7" fmla="*/ 102042 h 274954"/>
                <a:gd name="csX8" fmla="*/ 148017 w 248528"/>
                <a:gd name="csY8" fmla="*/ 1210 h 274954"/>
                <a:gd name="csX9" fmla="*/ 166087 w 248528"/>
                <a:gd name="csY9" fmla="*/ 47952 h 274954"/>
                <a:gd name="csX10" fmla="*/ 40982 w 248528"/>
                <a:gd name="csY10" fmla="*/ 191910 h 274954"/>
                <a:gd name="csX11" fmla="*/ 99228 w 248528"/>
                <a:gd name="csY11" fmla="*/ 231363 h 274954"/>
                <a:gd name="csX12" fmla="*/ 184639 w 248528"/>
                <a:gd name="csY12" fmla="*/ 132520 h 274954"/>
                <a:gd name="csX13" fmla="*/ 166087 w 248528"/>
                <a:gd name="csY13" fmla="*/ 47952 h 2749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</a:cxnLst>
              <a:rect l="l" t="t" r="r" b="b"/>
              <a:pathLst>
                <a:path w="248528" h="274954">
                  <a:moveTo>
                    <a:pt x="148017" y="1271"/>
                  </a:moveTo>
                  <a:cubicBezTo>
                    <a:pt x="155004" y="-1078"/>
                    <a:pt x="161871" y="6"/>
                    <a:pt x="168376" y="3078"/>
                  </a:cubicBezTo>
                  <a:cubicBezTo>
                    <a:pt x="172472" y="5005"/>
                    <a:pt x="235115" y="54818"/>
                    <a:pt x="239512" y="59456"/>
                  </a:cubicBezTo>
                  <a:cubicBezTo>
                    <a:pt x="247644" y="68190"/>
                    <a:pt x="249631" y="69034"/>
                    <a:pt x="248005" y="81984"/>
                  </a:cubicBezTo>
                  <a:cubicBezTo>
                    <a:pt x="241560" y="133243"/>
                    <a:pt x="129465" y="289308"/>
                    <a:pt x="72665" y="273888"/>
                  </a:cubicBezTo>
                  <a:cubicBezTo>
                    <a:pt x="63871" y="271479"/>
                    <a:pt x="6167" y="208234"/>
                    <a:pt x="1770" y="197572"/>
                  </a:cubicBezTo>
                  <a:cubicBezTo>
                    <a:pt x="-8229" y="173057"/>
                    <a:pt x="26767" y="162516"/>
                    <a:pt x="40922" y="149445"/>
                  </a:cubicBezTo>
                  <a:cubicBezTo>
                    <a:pt x="55257" y="136254"/>
                    <a:pt x="76159" y="116799"/>
                    <a:pt x="88025" y="102042"/>
                  </a:cubicBezTo>
                  <a:cubicBezTo>
                    <a:pt x="101577" y="85116"/>
                    <a:pt x="141211" y="3560"/>
                    <a:pt x="148017" y="1210"/>
                  </a:cubicBezTo>
                  <a:close/>
                  <a:moveTo>
                    <a:pt x="166087" y="47952"/>
                  </a:moveTo>
                  <a:cubicBezTo>
                    <a:pt x="135910" y="106559"/>
                    <a:pt x="96277" y="155589"/>
                    <a:pt x="40982" y="191910"/>
                  </a:cubicBezTo>
                  <a:cubicBezTo>
                    <a:pt x="64413" y="206065"/>
                    <a:pt x="69533" y="246542"/>
                    <a:pt x="99228" y="231363"/>
                  </a:cubicBezTo>
                  <a:cubicBezTo>
                    <a:pt x="129706" y="215823"/>
                    <a:pt x="167533" y="162456"/>
                    <a:pt x="184639" y="132520"/>
                  </a:cubicBezTo>
                  <a:cubicBezTo>
                    <a:pt x="212768" y="83128"/>
                    <a:pt x="216503" y="81562"/>
                    <a:pt x="166087" y="4795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3" name="Free-form: Shape 22">
              <a:extLst>
                <a:ext uri="{FF2B5EF4-FFF2-40B4-BE49-F238E27FC236}">
                  <a16:creationId xmlns:a16="http://schemas.microsoft.com/office/drawing/2014/main" id="{000251A4-9F0B-945D-AF39-197AED55C400}"/>
                </a:ext>
              </a:extLst>
            </p:cNvPr>
            <p:cNvSpPr/>
            <p:nvPr/>
          </p:nvSpPr>
          <p:spPr>
            <a:xfrm>
              <a:off x="6454701" y="5552502"/>
              <a:ext cx="244964" cy="249012"/>
            </a:xfrm>
            <a:custGeom>
              <a:avLst/>
              <a:gdLst>
                <a:gd name="csX0" fmla="*/ 224769 w 244964"/>
                <a:gd name="csY0" fmla="*/ 241505 h 249012"/>
                <a:gd name="csX1" fmla="*/ 53525 w 244964"/>
                <a:gd name="csY1" fmla="*/ 171634 h 249012"/>
                <a:gd name="csX2" fmla="*/ 1242 w 244964"/>
                <a:gd name="csY2" fmla="*/ 86645 h 249012"/>
                <a:gd name="csX3" fmla="*/ 55754 w 244964"/>
                <a:gd name="csY3" fmla="*/ 4004 h 249012"/>
                <a:gd name="csX4" fmla="*/ 90990 w 244964"/>
                <a:gd name="csY4" fmla="*/ 25568 h 249012"/>
                <a:gd name="csX5" fmla="*/ 161283 w 244964"/>
                <a:gd name="csY5" fmla="*/ 78091 h 249012"/>
                <a:gd name="csX6" fmla="*/ 244948 w 244964"/>
                <a:gd name="csY6" fmla="*/ 136096 h 249012"/>
                <a:gd name="csX7" fmla="*/ 224769 w 244964"/>
                <a:gd name="csY7" fmla="*/ 241505 h 249012"/>
                <a:gd name="csX8" fmla="*/ 211759 w 244964"/>
                <a:gd name="csY8" fmla="*/ 134048 h 249012"/>
                <a:gd name="csX9" fmla="*/ 67258 w 244964"/>
                <a:gd name="csY9" fmla="*/ 53877 h 249012"/>
                <a:gd name="csX10" fmla="*/ 77197 w 244964"/>
                <a:gd name="csY10" fmla="*/ 143324 h 249012"/>
                <a:gd name="csX11" fmla="*/ 197544 w 244964"/>
                <a:gd name="csY11" fmla="*/ 209581 h 249012"/>
                <a:gd name="csX12" fmla="*/ 211759 w 244964"/>
                <a:gd name="csY12" fmla="*/ 134048 h 24901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44964" h="249012">
                  <a:moveTo>
                    <a:pt x="224769" y="241505"/>
                  </a:moveTo>
                  <a:cubicBezTo>
                    <a:pt x="197664" y="273791"/>
                    <a:pt x="78040" y="192776"/>
                    <a:pt x="53525" y="171634"/>
                  </a:cubicBezTo>
                  <a:cubicBezTo>
                    <a:pt x="30275" y="151576"/>
                    <a:pt x="-7311" y="119592"/>
                    <a:pt x="1242" y="86645"/>
                  </a:cubicBezTo>
                  <a:cubicBezTo>
                    <a:pt x="4134" y="75501"/>
                    <a:pt x="47803" y="7979"/>
                    <a:pt x="55754" y="4004"/>
                  </a:cubicBezTo>
                  <a:cubicBezTo>
                    <a:pt x="82317" y="-9247"/>
                    <a:pt x="80871" y="13641"/>
                    <a:pt x="90990" y="25568"/>
                  </a:cubicBezTo>
                  <a:cubicBezTo>
                    <a:pt x="110205" y="48155"/>
                    <a:pt x="134298" y="65864"/>
                    <a:pt x="161283" y="78091"/>
                  </a:cubicBezTo>
                  <a:cubicBezTo>
                    <a:pt x="193087" y="92487"/>
                    <a:pt x="246032" y="92728"/>
                    <a:pt x="244948" y="136096"/>
                  </a:cubicBezTo>
                  <a:cubicBezTo>
                    <a:pt x="244647" y="148324"/>
                    <a:pt x="229407" y="235964"/>
                    <a:pt x="224769" y="241505"/>
                  </a:cubicBezTo>
                  <a:close/>
                  <a:moveTo>
                    <a:pt x="211759" y="134048"/>
                  </a:moveTo>
                  <a:cubicBezTo>
                    <a:pt x="157308" y="120134"/>
                    <a:pt x="105447" y="96221"/>
                    <a:pt x="67258" y="53877"/>
                  </a:cubicBezTo>
                  <a:cubicBezTo>
                    <a:pt x="19072" y="90981"/>
                    <a:pt x="40756" y="110497"/>
                    <a:pt x="77197" y="143324"/>
                  </a:cubicBezTo>
                  <a:cubicBezTo>
                    <a:pt x="91834" y="156455"/>
                    <a:pt x="184533" y="221989"/>
                    <a:pt x="197544" y="209581"/>
                  </a:cubicBezTo>
                  <a:lnTo>
                    <a:pt x="211759" y="134048"/>
                  </a:ln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4" name="Free-form: Shape 23">
              <a:extLst>
                <a:ext uri="{FF2B5EF4-FFF2-40B4-BE49-F238E27FC236}">
                  <a16:creationId xmlns:a16="http://schemas.microsoft.com/office/drawing/2014/main" id="{DC0C1D72-C27D-175D-5C01-86ED1CC6F2BE}"/>
                </a:ext>
              </a:extLst>
            </p:cNvPr>
            <p:cNvSpPr/>
            <p:nvPr/>
          </p:nvSpPr>
          <p:spPr>
            <a:xfrm>
              <a:off x="10940517" y="4841177"/>
              <a:ext cx="236800" cy="217245"/>
            </a:xfrm>
            <a:custGeom>
              <a:avLst/>
              <a:gdLst>
                <a:gd name="csX0" fmla="*/ 151610 w 236800"/>
                <a:gd name="csY0" fmla="*/ 416 h 217245"/>
                <a:gd name="csX1" fmla="*/ 235997 w 236800"/>
                <a:gd name="csY1" fmla="*/ 99079 h 217245"/>
                <a:gd name="csX2" fmla="*/ 67704 w 236800"/>
                <a:gd name="csY2" fmla="*/ 214968 h 217245"/>
                <a:gd name="csX3" fmla="*/ 423 w 236800"/>
                <a:gd name="csY3" fmla="*/ 123895 h 217245"/>
                <a:gd name="csX4" fmla="*/ 89087 w 236800"/>
                <a:gd name="csY4" fmla="*/ 70468 h 217245"/>
                <a:gd name="csX5" fmla="*/ 151549 w 236800"/>
                <a:gd name="csY5" fmla="*/ 416 h 217245"/>
                <a:gd name="csX6" fmla="*/ 44454 w 236800"/>
                <a:gd name="csY6" fmla="*/ 136785 h 217245"/>
                <a:gd name="csX7" fmla="*/ 128058 w 236800"/>
                <a:gd name="csY7" fmla="*/ 165998 h 217245"/>
                <a:gd name="csX8" fmla="*/ 199676 w 236800"/>
                <a:gd name="csY8" fmla="*/ 83177 h 217245"/>
                <a:gd name="csX9" fmla="*/ 162692 w 236800"/>
                <a:gd name="csY9" fmla="*/ 42278 h 217245"/>
                <a:gd name="csX10" fmla="*/ 44514 w 236800"/>
                <a:gd name="csY10" fmla="*/ 136785 h 2172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36800" h="217245">
                  <a:moveTo>
                    <a:pt x="151610" y="416"/>
                  </a:moveTo>
                  <a:cubicBezTo>
                    <a:pt x="177269" y="-6089"/>
                    <a:pt x="244911" y="65348"/>
                    <a:pt x="235997" y="99079"/>
                  </a:cubicBezTo>
                  <a:cubicBezTo>
                    <a:pt x="223769" y="145157"/>
                    <a:pt x="119324" y="232436"/>
                    <a:pt x="67704" y="214968"/>
                  </a:cubicBezTo>
                  <a:cubicBezTo>
                    <a:pt x="55717" y="210933"/>
                    <a:pt x="-5661" y="136906"/>
                    <a:pt x="423" y="123895"/>
                  </a:cubicBezTo>
                  <a:cubicBezTo>
                    <a:pt x="3495" y="117330"/>
                    <a:pt x="71920" y="84502"/>
                    <a:pt x="89087" y="70468"/>
                  </a:cubicBezTo>
                  <a:cubicBezTo>
                    <a:pt x="103784" y="58481"/>
                    <a:pt x="146971" y="1560"/>
                    <a:pt x="151549" y="416"/>
                  </a:cubicBezTo>
                  <a:close/>
                  <a:moveTo>
                    <a:pt x="44454" y="136785"/>
                  </a:moveTo>
                  <a:cubicBezTo>
                    <a:pt x="79992" y="176479"/>
                    <a:pt x="73968" y="197380"/>
                    <a:pt x="128058" y="165998"/>
                  </a:cubicBezTo>
                  <a:cubicBezTo>
                    <a:pt x="157994" y="148591"/>
                    <a:pt x="186003" y="114980"/>
                    <a:pt x="199676" y="83177"/>
                  </a:cubicBezTo>
                  <a:lnTo>
                    <a:pt x="162692" y="42278"/>
                  </a:lnTo>
                  <a:cubicBezTo>
                    <a:pt x="137876" y="84442"/>
                    <a:pt x="90472" y="119438"/>
                    <a:pt x="44514" y="136785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5" name="Free-form: Shape 24">
              <a:extLst>
                <a:ext uri="{FF2B5EF4-FFF2-40B4-BE49-F238E27FC236}">
                  <a16:creationId xmlns:a16="http://schemas.microsoft.com/office/drawing/2014/main" id="{EBEC8377-E47C-7B20-D3CE-B23347EA2659}"/>
                </a:ext>
              </a:extLst>
            </p:cNvPr>
            <p:cNvSpPr/>
            <p:nvPr/>
          </p:nvSpPr>
          <p:spPr>
            <a:xfrm>
              <a:off x="8031544" y="2460079"/>
              <a:ext cx="210303" cy="209169"/>
            </a:xfrm>
            <a:custGeom>
              <a:avLst/>
              <a:gdLst>
                <a:gd name="csX0" fmla="*/ 103110 w 210303"/>
                <a:gd name="csY0" fmla="*/ 960 h 209169"/>
                <a:gd name="csX1" fmla="*/ 198882 w 210303"/>
                <a:gd name="csY1" fmla="*/ 186781 h 209169"/>
                <a:gd name="csX2" fmla="*/ 87329 w 210303"/>
                <a:gd name="csY2" fmla="*/ 203706 h 209169"/>
                <a:gd name="csX3" fmla="*/ 85342 w 210303"/>
                <a:gd name="csY3" fmla="*/ 163049 h 209169"/>
                <a:gd name="csX4" fmla="*/ 38239 w 210303"/>
                <a:gd name="csY4" fmla="*/ 68482 h 209169"/>
                <a:gd name="csX5" fmla="*/ 954 w 210303"/>
                <a:gd name="csY5" fmla="*/ 53423 h 209169"/>
                <a:gd name="csX6" fmla="*/ 55827 w 210303"/>
                <a:gd name="csY6" fmla="*/ 20235 h 209169"/>
                <a:gd name="csX7" fmla="*/ 103050 w 210303"/>
                <a:gd name="csY7" fmla="*/ 960 h 209169"/>
                <a:gd name="csX8" fmla="*/ 169307 w 210303"/>
                <a:gd name="csY8" fmla="*/ 164253 h 209169"/>
                <a:gd name="csX9" fmla="*/ 118651 w 210303"/>
                <a:gd name="csY9" fmla="*/ 39810 h 209169"/>
                <a:gd name="csX10" fmla="*/ 80703 w 210303"/>
                <a:gd name="csY10" fmla="*/ 47340 h 209169"/>
                <a:gd name="csX11" fmla="*/ 118530 w 210303"/>
                <a:gd name="csY11" fmla="*/ 174794 h 209169"/>
                <a:gd name="csX12" fmla="*/ 169307 w 210303"/>
                <a:gd name="csY12" fmla="*/ 164193 h 20916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</a:cxnLst>
              <a:rect l="l" t="t" r="r" b="b"/>
              <a:pathLst>
                <a:path w="210303" h="209169">
                  <a:moveTo>
                    <a:pt x="103110" y="960"/>
                  </a:moveTo>
                  <a:cubicBezTo>
                    <a:pt x="175933" y="-13255"/>
                    <a:pt x="236287" y="134317"/>
                    <a:pt x="198882" y="186781"/>
                  </a:cubicBezTo>
                  <a:cubicBezTo>
                    <a:pt x="185269" y="205935"/>
                    <a:pt x="103291" y="216175"/>
                    <a:pt x="87329" y="203706"/>
                  </a:cubicBezTo>
                  <a:cubicBezTo>
                    <a:pt x="73235" y="192683"/>
                    <a:pt x="85221" y="175758"/>
                    <a:pt x="85342" y="163049"/>
                  </a:cubicBezTo>
                  <a:cubicBezTo>
                    <a:pt x="85763" y="121307"/>
                    <a:pt x="84739" y="84685"/>
                    <a:pt x="38239" y="68482"/>
                  </a:cubicBezTo>
                  <a:cubicBezTo>
                    <a:pt x="26132" y="64265"/>
                    <a:pt x="5532" y="69927"/>
                    <a:pt x="954" y="53423"/>
                  </a:cubicBezTo>
                  <a:cubicBezTo>
                    <a:pt x="-6936" y="24993"/>
                    <a:pt x="36131" y="26920"/>
                    <a:pt x="55827" y="20235"/>
                  </a:cubicBezTo>
                  <a:cubicBezTo>
                    <a:pt x="69319" y="15657"/>
                    <a:pt x="93292" y="2887"/>
                    <a:pt x="103050" y="960"/>
                  </a:cubicBezTo>
                  <a:close/>
                  <a:moveTo>
                    <a:pt x="169307" y="164253"/>
                  </a:moveTo>
                  <a:cubicBezTo>
                    <a:pt x="184787" y="130040"/>
                    <a:pt x="155755" y="49990"/>
                    <a:pt x="118651" y="39810"/>
                  </a:cubicBezTo>
                  <a:cubicBezTo>
                    <a:pt x="106905" y="36558"/>
                    <a:pt x="93353" y="48966"/>
                    <a:pt x="80703" y="47340"/>
                  </a:cubicBezTo>
                  <a:cubicBezTo>
                    <a:pt x="115037" y="80649"/>
                    <a:pt x="131240" y="127571"/>
                    <a:pt x="118530" y="174794"/>
                  </a:cubicBezTo>
                  <a:lnTo>
                    <a:pt x="169307" y="164193"/>
                  </a:ln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6" name="Free-form: Shape 25">
              <a:extLst>
                <a:ext uri="{FF2B5EF4-FFF2-40B4-BE49-F238E27FC236}">
                  <a16:creationId xmlns:a16="http://schemas.microsoft.com/office/drawing/2014/main" id="{C6DFD963-9751-F006-26C1-D4793A484DA1}"/>
                </a:ext>
              </a:extLst>
            </p:cNvPr>
            <p:cNvSpPr/>
            <p:nvPr/>
          </p:nvSpPr>
          <p:spPr>
            <a:xfrm>
              <a:off x="11216184" y="4412060"/>
              <a:ext cx="168449" cy="230825"/>
            </a:xfrm>
            <a:custGeom>
              <a:avLst/>
              <a:gdLst>
                <a:gd name="csX0" fmla="*/ 79653 w 168449"/>
                <a:gd name="csY0" fmla="*/ 428 h 230825"/>
                <a:gd name="csX1" fmla="*/ 124166 w 168449"/>
                <a:gd name="csY1" fmla="*/ 58071 h 230825"/>
                <a:gd name="csX2" fmla="*/ 168317 w 168449"/>
                <a:gd name="csY2" fmla="*/ 171612 h 230825"/>
                <a:gd name="csX3" fmla="*/ 73690 w 168449"/>
                <a:gd name="csY3" fmla="*/ 230822 h 230825"/>
                <a:gd name="csX4" fmla="*/ 24 w 168449"/>
                <a:gd name="csY4" fmla="*/ 86381 h 230825"/>
                <a:gd name="csX5" fmla="*/ 14119 w 168449"/>
                <a:gd name="csY5" fmla="*/ 15185 h 230825"/>
                <a:gd name="csX6" fmla="*/ 79653 w 168449"/>
                <a:gd name="csY6" fmla="*/ 428 h 230825"/>
                <a:gd name="csX7" fmla="*/ 90074 w 168449"/>
                <a:gd name="csY7" fmla="*/ 36809 h 230825"/>
                <a:gd name="csX8" fmla="*/ 38152 w 168449"/>
                <a:gd name="csY8" fmla="*/ 67588 h 230825"/>
                <a:gd name="csX9" fmla="*/ 78147 w 168449"/>
                <a:gd name="csY9" fmla="*/ 187875 h 230825"/>
                <a:gd name="csX10" fmla="*/ 127900 w 168449"/>
                <a:gd name="csY10" fmla="*/ 161854 h 230825"/>
                <a:gd name="csX11" fmla="*/ 90074 w 168449"/>
                <a:gd name="csY11" fmla="*/ 36749 h 23082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68449" h="230825">
                  <a:moveTo>
                    <a:pt x="79653" y="428"/>
                  </a:moveTo>
                  <a:cubicBezTo>
                    <a:pt x="151030" y="-3005"/>
                    <a:pt x="124347" y="14041"/>
                    <a:pt x="124166" y="58071"/>
                  </a:cubicBezTo>
                  <a:cubicBezTo>
                    <a:pt x="123925" y="107824"/>
                    <a:pt x="171268" y="138363"/>
                    <a:pt x="168317" y="171612"/>
                  </a:cubicBezTo>
                  <a:cubicBezTo>
                    <a:pt x="167052" y="185948"/>
                    <a:pt x="86399" y="230641"/>
                    <a:pt x="73690" y="230822"/>
                  </a:cubicBezTo>
                  <a:cubicBezTo>
                    <a:pt x="30563" y="231605"/>
                    <a:pt x="-1000" y="121859"/>
                    <a:pt x="24" y="86381"/>
                  </a:cubicBezTo>
                  <a:cubicBezTo>
                    <a:pt x="325" y="76503"/>
                    <a:pt x="10324" y="20666"/>
                    <a:pt x="14119" y="15185"/>
                  </a:cubicBezTo>
                  <a:cubicBezTo>
                    <a:pt x="22732" y="2777"/>
                    <a:pt x="63450" y="1211"/>
                    <a:pt x="79653" y="428"/>
                  </a:cubicBezTo>
                  <a:close/>
                  <a:moveTo>
                    <a:pt x="90074" y="36809"/>
                  </a:moveTo>
                  <a:cubicBezTo>
                    <a:pt x="57065" y="39640"/>
                    <a:pt x="41405" y="30846"/>
                    <a:pt x="38152" y="67588"/>
                  </a:cubicBezTo>
                  <a:cubicBezTo>
                    <a:pt x="34659" y="107041"/>
                    <a:pt x="43031" y="164685"/>
                    <a:pt x="78147" y="187875"/>
                  </a:cubicBezTo>
                  <a:lnTo>
                    <a:pt x="127900" y="161854"/>
                  </a:lnTo>
                  <a:cubicBezTo>
                    <a:pt x="100675" y="124810"/>
                    <a:pt x="85676" y="83189"/>
                    <a:pt x="90074" y="3674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27" name="Free-form: Shape 26">
              <a:extLst>
                <a:ext uri="{FF2B5EF4-FFF2-40B4-BE49-F238E27FC236}">
                  <a16:creationId xmlns:a16="http://schemas.microsoft.com/office/drawing/2014/main" id="{C2E972CA-2EE9-51D7-7028-7242ED09A069}"/>
                </a:ext>
              </a:extLst>
            </p:cNvPr>
            <p:cNvSpPr/>
            <p:nvPr/>
          </p:nvSpPr>
          <p:spPr>
            <a:xfrm>
              <a:off x="9647969" y="3230839"/>
              <a:ext cx="184147" cy="233534"/>
            </a:xfrm>
            <a:custGeom>
              <a:avLst/>
              <a:gdLst>
                <a:gd name="csX0" fmla="*/ 71854 w 184147"/>
                <a:gd name="csY0" fmla="*/ 229657 h 233534"/>
                <a:gd name="csX1" fmla="*/ 44870 w 184147"/>
                <a:gd name="csY1" fmla="*/ 159846 h 233534"/>
                <a:gd name="csX2" fmla="*/ 32823 w 184147"/>
                <a:gd name="csY2" fmla="*/ 25163 h 233534"/>
                <a:gd name="csX3" fmla="*/ 78058 w 184147"/>
                <a:gd name="csY3" fmla="*/ 3780 h 233534"/>
                <a:gd name="csX4" fmla="*/ 184069 w 184147"/>
                <a:gd name="csY4" fmla="*/ 176772 h 233534"/>
                <a:gd name="csX5" fmla="*/ 152748 w 184147"/>
                <a:gd name="csY5" fmla="*/ 211165 h 233534"/>
                <a:gd name="csX6" fmla="*/ 71854 w 184147"/>
                <a:gd name="csY6" fmla="*/ 229657 h 233534"/>
                <a:gd name="csX7" fmla="*/ 70649 w 184147"/>
                <a:gd name="csY7" fmla="*/ 46546 h 233534"/>
                <a:gd name="csX8" fmla="*/ 78058 w 184147"/>
                <a:gd name="csY8" fmla="*/ 145510 h 233534"/>
                <a:gd name="csX9" fmla="*/ 94682 w 184147"/>
                <a:gd name="csY9" fmla="*/ 192673 h 233534"/>
                <a:gd name="csX10" fmla="*/ 145881 w 184147"/>
                <a:gd name="csY10" fmla="*/ 171772 h 233534"/>
                <a:gd name="csX11" fmla="*/ 70649 w 184147"/>
                <a:gd name="csY11" fmla="*/ 46546 h 23353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</a:cxnLst>
              <a:rect l="l" t="t" r="r" b="b"/>
              <a:pathLst>
                <a:path w="184147" h="233534">
                  <a:moveTo>
                    <a:pt x="71854" y="229657"/>
                  </a:moveTo>
                  <a:cubicBezTo>
                    <a:pt x="69264" y="226946"/>
                    <a:pt x="52399" y="174182"/>
                    <a:pt x="44870" y="159846"/>
                  </a:cubicBezTo>
                  <a:cubicBezTo>
                    <a:pt x="12343" y="98287"/>
                    <a:pt x="-31025" y="93529"/>
                    <a:pt x="32823" y="25163"/>
                  </a:cubicBezTo>
                  <a:cubicBezTo>
                    <a:pt x="46194" y="10888"/>
                    <a:pt x="58000" y="-8206"/>
                    <a:pt x="78058" y="3780"/>
                  </a:cubicBezTo>
                  <a:cubicBezTo>
                    <a:pt x="103296" y="18779"/>
                    <a:pt x="182202" y="148341"/>
                    <a:pt x="184069" y="176772"/>
                  </a:cubicBezTo>
                  <a:cubicBezTo>
                    <a:pt x="185455" y="198275"/>
                    <a:pt x="168047" y="203395"/>
                    <a:pt x="152748" y="211165"/>
                  </a:cubicBezTo>
                  <a:cubicBezTo>
                    <a:pt x="137268" y="218995"/>
                    <a:pt x="84443" y="242788"/>
                    <a:pt x="71854" y="229657"/>
                  </a:cubicBezTo>
                  <a:close/>
                  <a:moveTo>
                    <a:pt x="70649" y="46546"/>
                  </a:moveTo>
                  <a:cubicBezTo>
                    <a:pt x="7103" y="72748"/>
                    <a:pt x="58301" y="106419"/>
                    <a:pt x="78058" y="145510"/>
                  </a:cubicBezTo>
                  <a:cubicBezTo>
                    <a:pt x="85226" y="159725"/>
                    <a:pt x="91731" y="176952"/>
                    <a:pt x="94682" y="192673"/>
                  </a:cubicBezTo>
                  <a:cubicBezTo>
                    <a:pt x="101489" y="198516"/>
                    <a:pt x="145520" y="177133"/>
                    <a:pt x="145881" y="171772"/>
                  </a:cubicBezTo>
                  <a:lnTo>
                    <a:pt x="70649" y="46546"/>
                  </a:ln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3" name="Free-form: Shape 32">
              <a:extLst>
                <a:ext uri="{FF2B5EF4-FFF2-40B4-BE49-F238E27FC236}">
                  <a16:creationId xmlns:a16="http://schemas.microsoft.com/office/drawing/2014/main" id="{12620A51-9C7E-8FAF-6489-FFF627C0C29F}"/>
                </a:ext>
              </a:extLst>
            </p:cNvPr>
            <p:cNvSpPr/>
            <p:nvPr/>
          </p:nvSpPr>
          <p:spPr>
            <a:xfrm>
              <a:off x="6448480" y="6314667"/>
              <a:ext cx="292324" cy="37826"/>
            </a:xfrm>
            <a:custGeom>
              <a:avLst/>
              <a:gdLst>
                <a:gd name="csX0" fmla="*/ 277009 w 292324"/>
                <a:gd name="csY0" fmla="*/ 60 h 37826"/>
                <a:gd name="csX1" fmla="*/ 281707 w 292324"/>
                <a:gd name="csY1" fmla="*/ 37827 h 37826"/>
                <a:gd name="csX2" fmla="*/ 12402 w 292324"/>
                <a:gd name="csY2" fmla="*/ 37827 h 37826"/>
                <a:gd name="csX3" fmla="*/ 356 w 292324"/>
                <a:gd name="csY3" fmla="*/ 21022 h 37826"/>
                <a:gd name="csX4" fmla="*/ 12402 w 292324"/>
                <a:gd name="csY4" fmla="*/ 0 h 37826"/>
                <a:gd name="csX5" fmla="*/ 277009 w 292324"/>
                <a:gd name="csY5" fmla="*/ 0 h 37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292324" h="37826">
                  <a:moveTo>
                    <a:pt x="277009" y="60"/>
                  </a:moveTo>
                  <a:cubicBezTo>
                    <a:pt x="299355" y="3795"/>
                    <a:pt x="293934" y="37827"/>
                    <a:pt x="281707" y="37827"/>
                  </a:cubicBezTo>
                  <a:lnTo>
                    <a:pt x="12402" y="37827"/>
                  </a:lnTo>
                  <a:cubicBezTo>
                    <a:pt x="10053" y="37827"/>
                    <a:pt x="54" y="25961"/>
                    <a:pt x="356" y="21022"/>
                  </a:cubicBezTo>
                  <a:cubicBezTo>
                    <a:pt x="-2114" y="14998"/>
                    <a:pt x="8969" y="0"/>
                    <a:pt x="12402" y="0"/>
                  </a:cubicBezTo>
                  <a:lnTo>
                    <a:pt x="277009" y="0"/>
                  </a:ln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4" name="Free-form: Shape 33">
              <a:extLst>
                <a:ext uri="{FF2B5EF4-FFF2-40B4-BE49-F238E27FC236}">
                  <a16:creationId xmlns:a16="http://schemas.microsoft.com/office/drawing/2014/main" id="{6BC6D335-F367-23D9-4989-F6586F5D8185}"/>
                </a:ext>
              </a:extLst>
            </p:cNvPr>
            <p:cNvSpPr/>
            <p:nvPr/>
          </p:nvSpPr>
          <p:spPr>
            <a:xfrm>
              <a:off x="6395997" y="6318590"/>
              <a:ext cx="35543" cy="31192"/>
            </a:xfrm>
            <a:custGeom>
              <a:avLst/>
              <a:gdLst>
                <a:gd name="csX0" fmla="*/ 8868 w 35543"/>
                <a:gd name="csY0" fmla="*/ 1498 h 31192"/>
                <a:gd name="csX1" fmla="*/ 29708 w 35543"/>
                <a:gd name="csY1" fmla="*/ 27158 h 31192"/>
                <a:gd name="csX2" fmla="*/ 8868 w 35543"/>
                <a:gd name="csY2" fmla="*/ 1498 h 3119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543" h="31192">
                  <a:moveTo>
                    <a:pt x="8868" y="1498"/>
                  </a:moveTo>
                  <a:cubicBezTo>
                    <a:pt x="32359" y="-6211"/>
                    <a:pt x="43080" y="17882"/>
                    <a:pt x="29708" y="27158"/>
                  </a:cubicBezTo>
                  <a:cubicBezTo>
                    <a:pt x="7181" y="42819"/>
                    <a:pt x="-11793" y="8305"/>
                    <a:pt x="8868" y="1498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5" name="Free-form: Shape 34">
              <a:extLst>
                <a:ext uri="{FF2B5EF4-FFF2-40B4-BE49-F238E27FC236}">
                  <a16:creationId xmlns:a16="http://schemas.microsoft.com/office/drawing/2014/main" id="{D2258E42-675F-30FF-F238-F37863A545C9}"/>
                </a:ext>
              </a:extLst>
            </p:cNvPr>
            <p:cNvSpPr/>
            <p:nvPr/>
          </p:nvSpPr>
          <p:spPr>
            <a:xfrm>
              <a:off x="9907406" y="5015155"/>
              <a:ext cx="115949" cy="131854"/>
            </a:xfrm>
            <a:custGeom>
              <a:avLst/>
              <a:gdLst>
                <a:gd name="csX0" fmla="*/ 81963 w 115949"/>
                <a:gd name="csY0" fmla="*/ 6717 h 131854"/>
                <a:gd name="csX1" fmla="*/ 110996 w 115949"/>
                <a:gd name="csY1" fmla="*/ 33159 h 131854"/>
                <a:gd name="csX2" fmla="*/ 26488 w 115949"/>
                <a:gd name="csY2" fmla="*/ 128328 h 131854"/>
                <a:gd name="csX3" fmla="*/ 2696 w 115949"/>
                <a:gd name="csY3" fmla="*/ 99778 h 131854"/>
                <a:gd name="csX4" fmla="*/ 81963 w 115949"/>
                <a:gd name="csY4" fmla="*/ 6656 h 1318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15949" h="131854">
                  <a:moveTo>
                    <a:pt x="81963" y="6717"/>
                  </a:moveTo>
                  <a:cubicBezTo>
                    <a:pt x="102985" y="-10450"/>
                    <a:pt x="126356" y="7801"/>
                    <a:pt x="110996" y="33159"/>
                  </a:cubicBezTo>
                  <a:cubicBezTo>
                    <a:pt x="103948" y="44845"/>
                    <a:pt x="35884" y="122727"/>
                    <a:pt x="26488" y="128328"/>
                  </a:cubicBezTo>
                  <a:cubicBezTo>
                    <a:pt x="5707" y="140857"/>
                    <a:pt x="-5496" y="117306"/>
                    <a:pt x="2696" y="99778"/>
                  </a:cubicBezTo>
                  <a:lnTo>
                    <a:pt x="81963" y="6656"/>
                  </a:ln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6" name="Free-form: Shape 35">
              <a:extLst>
                <a:ext uri="{FF2B5EF4-FFF2-40B4-BE49-F238E27FC236}">
                  <a16:creationId xmlns:a16="http://schemas.microsoft.com/office/drawing/2014/main" id="{CD46EB7D-8599-83C9-6BC2-4587DDB4EAA0}"/>
                </a:ext>
              </a:extLst>
            </p:cNvPr>
            <p:cNvSpPr/>
            <p:nvPr/>
          </p:nvSpPr>
          <p:spPr>
            <a:xfrm>
              <a:off x="10358370" y="4974472"/>
              <a:ext cx="114133" cy="98024"/>
            </a:xfrm>
            <a:custGeom>
              <a:avLst/>
              <a:gdLst>
                <a:gd name="csX0" fmla="*/ 110339 w 114133"/>
                <a:gd name="csY0" fmla="*/ 4634 h 98024"/>
                <a:gd name="csX1" fmla="*/ 114134 w 114133"/>
                <a:gd name="csY1" fmla="*/ 22162 h 98024"/>
                <a:gd name="csX2" fmla="*/ 90221 w 114133"/>
                <a:gd name="csY2" fmla="*/ 45834 h 98024"/>
                <a:gd name="csX3" fmla="*/ 19085 w 114133"/>
                <a:gd name="csY3" fmla="*/ 97997 h 98024"/>
                <a:gd name="csX4" fmla="*/ 352 w 114133"/>
                <a:gd name="csY4" fmla="*/ 78541 h 98024"/>
                <a:gd name="csX5" fmla="*/ 89438 w 114133"/>
                <a:gd name="csY5" fmla="*/ 2105 h 98024"/>
                <a:gd name="csX6" fmla="*/ 110399 w 114133"/>
                <a:gd name="csY6" fmla="*/ 4634 h 9802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14133" h="98024">
                  <a:moveTo>
                    <a:pt x="110339" y="4634"/>
                  </a:moveTo>
                  <a:lnTo>
                    <a:pt x="114134" y="22162"/>
                  </a:lnTo>
                  <a:cubicBezTo>
                    <a:pt x="106363" y="30234"/>
                    <a:pt x="98473" y="38245"/>
                    <a:pt x="90221" y="45834"/>
                  </a:cubicBezTo>
                  <a:cubicBezTo>
                    <a:pt x="79740" y="55411"/>
                    <a:pt x="28361" y="97515"/>
                    <a:pt x="19085" y="97997"/>
                  </a:cubicBezTo>
                  <a:cubicBezTo>
                    <a:pt x="7761" y="98599"/>
                    <a:pt x="-1997" y="89383"/>
                    <a:pt x="352" y="78541"/>
                  </a:cubicBezTo>
                  <a:cubicBezTo>
                    <a:pt x="2761" y="67639"/>
                    <a:pt x="77270" y="7164"/>
                    <a:pt x="89438" y="2105"/>
                  </a:cubicBezTo>
                  <a:cubicBezTo>
                    <a:pt x="97449" y="-1208"/>
                    <a:pt x="103352" y="-787"/>
                    <a:pt x="110399" y="4634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7" name="Free-form: Shape 36">
              <a:extLst>
                <a:ext uri="{FF2B5EF4-FFF2-40B4-BE49-F238E27FC236}">
                  <a16:creationId xmlns:a16="http://schemas.microsoft.com/office/drawing/2014/main" id="{B39337AE-F389-15DA-EDB4-1D35842A71C6}"/>
                </a:ext>
              </a:extLst>
            </p:cNvPr>
            <p:cNvSpPr/>
            <p:nvPr/>
          </p:nvSpPr>
          <p:spPr>
            <a:xfrm>
              <a:off x="10461378" y="4753396"/>
              <a:ext cx="106737" cy="102246"/>
            </a:xfrm>
            <a:custGeom>
              <a:avLst/>
              <a:gdLst>
                <a:gd name="csX0" fmla="*/ 101897 w 106737"/>
                <a:gd name="csY0" fmla="*/ 3629 h 102246"/>
                <a:gd name="csX1" fmla="*/ 106656 w 106737"/>
                <a:gd name="csY1" fmla="*/ 18326 h 102246"/>
                <a:gd name="csX2" fmla="*/ 23895 w 106737"/>
                <a:gd name="csY2" fmla="*/ 100545 h 102246"/>
                <a:gd name="csX3" fmla="*/ 1066 w 106737"/>
                <a:gd name="csY3" fmla="*/ 82716 h 102246"/>
                <a:gd name="csX4" fmla="*/ 65697 w 106737"/>
                <a:gd name="csY4" fmla="*/ 14772 h 102246"/>
                <a:gd name="csX5" fmla="*/ 101897 w 106737"/>
                <a:gd name="csY5" fmla="*/ 3689 h 10224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6737" h="102246">
                  <a:moveTo>
                    <a:pt x="101897" y="3629"/>
                  </a:moveTo>
                  <a:cubicBezTo>
                    <a:pt x="104969" y="6821"/>
                    <a:pt x="107198" y="13929"/>
                    <a:pt x="106656" y="18326"/>
                  </a:cubicBezTo>
                  <a:cubicBezTo>
                    <a:pt x="104849" y="31578"/>
                    <a:pt x="38049" y="96268"/>
                    <a:pt x="23895" y="100545"/>
                  </a:cubicBezTo>
                  <a:cubicBezTo>
                    <a:pt x="8114" y="105303"/>
                    <a:pt x="-3692" y="100304"/>
                    <a:pt x="1066" y="82716"/>
                  </a:cubicBezTo>
                  <a:cubicBezTo>
                    <a:pt x="3596" y="73319"/>
                    <a:pt x="54855" y="22904"/>
                    <a:pt x="65697" y="14772"/>
                  </a:cubicBezTo>
                  <a:cubicBezTo>
                    <a:pt x="74912" y="7845"/>
                    <a:pt x="91778" y="-6852"/>
                    <a:pt x="101897" y="368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8" name="Free-form: Shape 37">
              <a:extLst>
                <a:ext uri="{FF2B5EF4-FFF2-40B4-BE49-F238E27FC236}">
                  <a16:creationId xmlns:a16="http://schemas.microsoft.com/office/drawing/2014/main" id="{65FF3646-0274-3EFF-3955-EBB0D283ECF0}"/>
                </a:ext>
              </a:extLst>
            </p:cNvPr>
            <p:cNvSpPr/>
            <p:nvPr/>
          </p:nvSpPr>
          <p:spPr>
            <a:xfrm>
              <a:off x="10531013" y="3900506"/>
              <a:ext cx="95322" cy="109254"/>
            </a:xfrm>
            <a:custGeom>
              <a:avLst/>
              <a:gdLst>
                <a:gd name="csX0" fmla="*/ 74547 w 95322"/>
                <a:gd name="csY0" fmla="*/ 1201 h 109254"/>
                <a:gd name="csX1" fmla="*/ 94845 w 95322"/>
                <a:gd name="csY1" fmla="*/ 21319 h 109254"/>
                <a:gd name="csX2" fmla="*/ 20577 w 95322"/>
                <a:gd name="csY2" fmla="*/ 108237 h 109254"/>
                <a:gd name="csX3" fmla="*/ 4856 w 95322"/>
                <a:gd name="csY3" fmla="*/ 106972 h 109254"/>
                <a:gd name="csX4" fmla="*/ 5820 w 95322"/>
                <a:gd name="csY4" fmla="*/ 78963 h 109254"/>
                <a:gd name="csX5" fmla="*/ 74607 w 95322"/>
                <a:gd name="csY5" fmla="*/ 1141 h 10925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5322" h="109254">
                  <a:moveTo>
                    <a:pt x="74547" y="1201"/>
                  </a:moveTo>
                  <a:cubicBezTo>
                    <a:pt x="90930" y="-3497"/>
                    <a:pt x="97194" y="6080"/>
                    <a:pt x="94845" y="21319"/>
                  </a:cubicBezTo>
                  <a:cubicBezTo>
                    <a:pt x="92978" y="33547"/>
                    <a:pt x="32022" y="105948"/>
                    <a:pt x="20577" y="108237"/>
                  </a:cubicBezTo>
                  <a:cubicBezTo>
                    <a:pt x="15277" y="109321"/>
                    <a:pt x="9555" y="110284"/>
                    <a:pt x="4856" y="106972"/>
                  </a:cubicBezTo>
                  <a:cubicBezTo>
                    <a:pt x="-3998" y="97997"/>
                    <a:pt x="1061" y="88299"/>
                    <a:pt x="5820" y="78963"/>
                  </a:cubicBezTo>
                  <a:cubicBezTo>
                    <a:pt x="10578" y="69627"/>
                    <a:pt x="68885" y="2767"/>
                    <a:pt x="74607" y="1141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39" name="Free-form: Shape 38">
              <a:extLst>
                <a:ext uri="{FF2B5EF4-FFF2-40B4-BE49-F238E27FC236}">
                  <a16:creationId xmlns:a16="http://schemas.microsoft.com/office/drawing/2014/main" id="{E7AF9C60-C01F-3757-1861-4118AA716E0C}"/>
                </a:ext>
              </a:extLst>
            </p:cNvPr>
            <p:cNvSpPr/>
            <p:nvPr/>
          </p:nvSpPr>
          <p:spPr>
            <a:xfrm>
              <a:off x="10174292" y="4939592"/>
              <a:ext cx="102373" cy="95016"/>
            </a:xfrm>
            <a:custGeom>
              <a:avLst/>
              <a:gdLst>
                <a:gd name="csX0" fmla="*/ 76913 w 102373"/>
                <a:gd name="csY0" fmla="*/ 1386 h 95016"/>
                <a:gd name="csX1" fmla="*/ 99922 w 102373"/>
                <a:gd name="csY1" fmla="*/ 4940 h 95016"/>
                <a:gd name="csX2" fmla="*/ 99561 w 102373"/>
                <a:gd name="csY2" fmla="*/ 24094 h 95016"/>
                <a:gd name="csX3" fmla="*/ 21799 w 102373"/>
                <a:gd name="csY3" fmla="*/ 93122 h 95016"/>
                <a:gd name="csX4" fmla="*/ 7403 w 102373"/>
                <a:gd name="csY4" fmla="*/ 92941 h 95016"/>
                <a:gd name="csX5" fmla="*/ 5235 w 102373"/>
                <a:gd name="csY5" fmla="*/ 67041 h 95016"/>
                <a:gd name="csX6" fmla="*/ 76913 w 102373"/>
                <a:gd name="csY6" fmla="*/ 1386 h 9501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02373" h="95016">
                  <a:moveTo>
                    <a:pt x="76913" y="1386"/>
                  </a:moveTo>
                  <a:cubicBezTo>
                    <a:pt x="83659" y="-662"/>
                    <a:pt x="95525" y="-1144"/>
                    <a:pt x="99922" y="4940"/>
                  </a:cubicBezTo>
                  <a:cubicBezTo>
                    <a:pt x="103837" y="11505"/>
                    <a:pt x="102572" y="17589"/>
                    <a:pt x="99561" y="24094"/>
                  </a:cubicBezTo>
                  <a:cubicBezTo>
                    <a:pt x="96308" y="31021"/>
                    <a:pt x="28726" y="90833"/>
                    <a:pt x="21799" y="93122"/>
                  </a:cubicBezTo>
                  <a:cubicBezTo>
                    <a:pt x="16739" y="94748"/>
                    <a:pt x="12282" y="96495"/>
                    <a:pt x="7403" y="92941"/>
                  </a:cubicBezTo>
                  <a:cubicBezTo>
                    <a:pt x="-2294" y="82400"/>
                    <a:pt x="-1873" y="78123"/>
                    <a:pt x="5235" y="67041"/>
                  </a:cubicBezTo>
                  <a:cubicBezTo>
                    <a:pt x="11439" y="57403"/>
                    <a:pt x="68540" y="3916"/>
                    <a:pt x="76913" y="1386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0" name="Free-form: Shape 39">
              <a:extLst>
                <a:ext uri="{FF2B5EF4-FFF2-40B4-BE49-F238E27FC236}">
                  <a16:creationId xmlns:a16="http://schemas.microsoft.com/office/drawing/2014/main" id="{B3792075-A9B9-FAB3-B234-7F3545A60957}"/>
                </a:ext>
              </a:extLst>
            </p:cNvPr>
            <p:cNvSpPr/>
            <p:nvPr/>
          </p:nvSpPr>
          <p:spPr>
            <a:xfrm>
              <a:off x="10275892" y="4698701"/>
              <a:ext cx="99978" cy="95790"/>
            </a:xfrm>
            <a:custGeom>
              <a:avLst/>
              <a:gdLst>
                <a:gd name="csX0" fmla="*/ 74577 w 99978"/>
                <a:gd name="csY0" fmla="*/ 1403 h 95790"/>
                <a:gd name="csX1" fmla="*/ 97526 w 99978"/>
                <a:gd name="csY1" fmla="*/ 4957 h 95790"/>
                <a:gd name="csX2" fmla="*/ 97165 w 99978"/>
                <a:gd name="csY2" fmla="*/ 24111 h 95790"/>
                <a:gd name="csX3" fmla="*/ 28619 w 99978"/>
                <a:gd name="csY3" fmla="*/ 92597 h 95790"/>
                <a:gd name="csX4" fmla="*/ 2719 w 99978"/>
                <a:gd name="csY4" fmla="*/ 71455 h 95790"/>
                <a:gd name="csX5" fmla="*/ 74577 w 99978"/>
                <a:gd name="csY5" fmla="*/ 1403 h 957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978" h="95790">
                  <a:moveTo>
                    <a:pt x="74577" y="1403"/>
                  </a:moveTo>
                  <a:cubicBezTo>
                    <a:pt x="81324" y="-645"/>
                    <a:pt x="93129" y="-1187"/>
                    <a:pt x="97526" y="4957"/>
                  </a:cubicBezTo>
                  <a:cubicBezTo>
                    <a:pt x="101441" y="11523"/>
                    <a:pt x="100177" y="17606"/>
                    <a:pt x="97165" y="24111"/>
                  </a:cubicBezTo>
                  <a:cubicBezTo>
                    <a:pt x="95117" y="28509"/>
                    <a:pt x="33016" y="90549"/>
                    <a:pt x="28619" y="92597"/>
                  </a:cubicBezTo>
                  <a:cubicBezTo>
                    <a:pt x="9826" y="101210"/>
                    <a:pt x="-6678" y="91814"/>
                    <a:pt x="2719" y="71455"/>
                  </a:cubicBezTo>
                  <a:cubicBezTo>
                    <a:pt x="4827" y="66877"/>
                    <a:pt x="69758" y="2849"/>
                    <a:pt x="74577" y="1403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1" name="Free-form: Shape 40">
              <a:extLst>
                <a:ext uri="{FF2B5EF4-FFF2-40B4-BE49-F238E27FC236}">
                  <a16:creationId xmlns:a16="http://schemas.microsoft.com/office/drawing/2014/main" id="{D203B7B5-943F-A028-ADC7-A98AB5C1D4BD}"/>
                </a:ext>
              </a:extLst>
            </p:cNvPr>
            <p:cNvSpPr/>
            <p:nvPr/>
          </p:nvSpPr>
          <p:spPr>
            <a:xfrm>
              <a:off x="10243085" y="3713450"/>
              <a:ext cx="90772" cy="97237"/>
            </a:xfrm>
            <a:custGeom>
              <a:avLst/>
              <a:gdLst>
                <a:gd name="csX0" fmla="*/ 89315 w 90772"/>
                <a:gd name="csY0" fmla="*/ 3822 h 97237"/>
                <a:gd name="csX1" fmla="*/ 23600 w 90772"/>
                <a:gd name="csY1" fmla="*/ 95497 h 97237"/>
                <a:gd name="csX2" fmla="*/ 771 w 90772"/>
                <a:gd name="csY2" fmla="*/ 72729 h 97237"/>
                <a:gd name="csX3" fmla="*/ 67691 w 90772"/>
                <a:gd name="csY3" fmla="*/ 1894 h 97237"/>
                <a:gd name="csX4" fmla="*/ 89315 w 90772"/>
                <a:gd name="csY4" fmla="*/ 3822 h 97237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0772" h="97237">
                  <a:moveTo>
                    <a:pt x="89315" y="3822"/>
                  </a:moveTo>
                  <a:cubicBezTo>
                    <a:pt x="101301" y="24060"/>
                    <a:pt x="35767" y="89896"/>
                    <a:pt x="23600" y="95497"/>
                  </a:cubicBezTo>
                  <a:cubicBezTo>
                    <a:pt x="8361" y="102545"/>
                    <a:pt x="-3144" y="86824"/>
                    <a:pt x="771" y="72729"/>
                  </a:cubicBezTo>
                  <a:cubicBezTo>
                    <a:pt x="2096" y="68031"/>
                    <a:pt x="60704" y="4725"/>
                    <a:pt x="67691" y="1894"/>
                  </a:cubicBezTo>
                  <a:cubicBezTo>
                    <a:pt x="76304" y="-1599"/>
                    <a:pt x="81424" y="148"/>
                    <a:pt x="89315" y="382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2" name="Free-form: Shape 41">
              <a:extLst>
                <a:ext uri="{FF2B5EF4-FFF2-40B4-BE49-F238E27FC236}">
                  <a16:creationId xmlns:a16="http://schemas.microsoft.com/office/drawing/2014/main" id="{E3F02ADF-08A7-92AC-72B1-09D317240F80}"/>
                </a:ext>
              </a:extLst>
            </p:cNvPr>
            <p:cNvSpPr/>
            <p:nvPr/>
          </p:nvSpPr>
          <p:spPr>
            <a:xfrm>
              <a:off x="9998507" y="4595373"/>
              <a:ext cx="92614" cy="90773"/>
            </a:xfrm>
            <a:custGeom>
              <a:avLst/>
              <a:gdLst>
                <a:gd name="csX0" fmla="*/ 4355 w 92614"/>
                <a:gd name="csY0" fmla="*/ 89010 h 90773"/>
                <a:gd name="csX1" fmla="*/ 1163 w 92614"/>
                <a:gd name="csY1" fmla="*/ 66242 h 90773"/>
                <a:gd name="csX2" fmla="*/ 73322 w 92614"/>
                <a:gd name="csY2" fmla="*/ 527 h 90773"/>
                <a:gd name="csX3" fmla="*/ 4415 w 92614"/>
                <a:gd name="csY3" fmla="*/ 89010 h 9077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2614" h="90773">
                  <a:moveTo>
                    <a:pt x="4355" y="89010"/>
                  </a:moveTo>
                  <a:cubicBezTo>
                    <a:pt x="741" y="86721"/>
                    <a:pt x="-1488" y="72205"/>
                    <a:pt x="1163" y="66242"/>
                  </a:cubicBezTo>
                  <a:cubicBezTo>
                    <a:pt x="4355" y="59014"/>
                    <a:pt x="65191" y="1732"/>
                    <a:pt x="73322" y="527"/>
                  </a:cubicBezTo>
                  <a:cubicBezTo>
                    <a:pt x="134941" y="-8689"/>
                    <a:pt x="31641" y="106237"/>
                    <a:pt x="4415" y="8901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3" name="Free-form: Shape 42">
              <a:extLst>
                <a:ext uri="{FF2B5EF4-FFF2-40B4-BE49-F238E27FC236}">
                  <a16:creationId xmlns:a16="http://schemas.microsoft.com/office/drawing/2014/main" id="{FBC3DF6E-4C5D-5B55-C2A2-55C749BA5D62}"/>
                </a:ext>
              </a:extLst>
            </p:cNvPr>
            <p:cNvSpPr/>
            <p:nvPr/>
          </p:nvSpPr>
          <p:spPr>
            <a:xfrm>
              <a:off x="10210422" y="4491158"/>
              <a:ext cx="97440" cy="88600"/>
            </a:xfrm>
            <a:custGeom>
              <a:avLst/>
              <a:gdLst>
                <a:gd name="csX0" fmla="*/ 73911 w 97440"/>
                <a:gd name="csY0" fmla="*/ 899 h 88600"/>
                <a:gd name="csX1" fmla="*/ 96800 w 97440"/>
                <a:gd name="csY1" fmla="*/ 9753 h 88600"/>
                <a:gd name="csX2" fmla="*/ 32470 w 97440"/>
                <a:gd name="csY2" fmla="*/ 82636 h 88600"/>
                <a:gd name="csX3" fmla="*/ 4884 w 97440"/>
                <a:gd name="csY3" fmla="*/ 59868 h 88600"/>
                <a:gd name="csX4" fmla="*/ 73851 w 97440"/>
                <a:gd name="csY4" fmla="*/ 959 h 88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7440" h="88600">
                  <a:moveTo>
                    <a:pt x="73911" y="899"/>
                  </a:moveTo>
                  <a:cubicBezTo>
                    <a:pt x="83729" y="-1812"/>
                    <a:pt x="91018" y="1742"/>
                    <a:pt x="96800" y="9753"/>
                  </a:cubicBezTo>
                  <a:cubicBezTo>
                    <a:pt x="104209" y="24631"/>
                    <a:pt x="45180" y="74324"/>
                    <a:pt x="32470" y="82636"/>
                  </a:cubicBezTo>
                  <a:cubicBezTo>
                    <a:pt x="8859" y="98116"/>
                    <a:pt x="-9030" y="80949"/>
                    <a:pt x="4884" y="59868"/>
                  </a:cubicBezTo>
                  <a:cubicBezTo>
                    <a:pt x="7654" y="55651"/>
                    <a:pt x="69514" y="2164"/>
                    <a:pt x="73851" y="95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4" name="Free-form: Shape 43">
              <a:extLst>
                <a:ext uri="{FF2B5EF4-FFF2-40B4-BE49-F238E27FC236}">
                  <a16:creationId xmlns:a16="http://schemas.microsoft.com/office/drawing/2014/main" id="{39B40700-8F8A-7E60-A20F-B38DD9232986}"/>
                </a:ext>
              </a:extLst>
            </p:cNvPr>
            <p:cNvSpPr/>
            <p:nvPr/>
          </p:nvSpPr>
          <p:spPr>
            <a:xfrm>
              <a:off x="10400392" y="4325817"/>
              <a:ext cx="92498" cy="94229"/>
            </a:xfrm>
            <a:custGeom>
              <a:avLst/>
              <a:gdLst>
                <a:gd name="csX0" fmla="*/ 68196 w 92498"/>
                <a:gd name="csY0" fmla="*/ 899 h 94229"/>
                <a:gd name="csX1" fmla="*/ 91084 w 92498"/>
                <a:gd name="csY1" fmla="*/ 9753 h 94229"/>
                <a:gd name="csX2" fmla="*/ 87772 w 92498"/>
                <a:gd name="csY2" fmla="*/ 25474 h 94229"/>
                <a:gd name="csX3" fmla="*/ 22358 w 92498"/>
                <a:gd name="csY3" fmla="*/ 92876 h 94229"/>
                <a:gd name="csX4" fmla="*/ 3986 w 92498"/>
                <a:gd name="csY4" fmla="*/ 64686 h 94229"/>
                <a:gd name="csX5" fmla="*/ 68135 w 92498"/>
                <a:gd name="csY5" fmla="*/ 899 h 9422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2498" h="94229">
                  <a:moveTo>
                    <a:pt x="68196" y="899"/>
                  </a:moveTo>
                  <a:cubicBezTo>
                    <a:pt x="78014" y="-1812"/>
                    <a:pt x="85302" y="1742"/>
                    <a:pt x="91084" y="9753"/>
                  </a:cubicBezTo>
                  <a:cubicBezTo>
                    <a:pt x="94638" y="15776"/>
                    <a:pt x="90723" y="20415"/>
                    <a:pt x="87772" y="25474"/>
                  </a:cubicBezTo>
                  <a:cubicBezTo>
                    <a:pt x="83254" y="33305"/>
                    <a:pt x="28381" y="90948"/>
                    <a:pt x="22358" y="92876"/>
                  </a:cubicBezTo>
                  <a:cubicBezTo>
                    <a:pt x="2541" y="99140"/>
                    <a:pt x="-5530" y="82636"/>
                    <a:pt x="3986" y="64686"/>
                  </a:cubicBezTo>
                  <a:cubicBezTo>
                    <a:pt x="7420" y="58241"/>
                    <a:pt x="63738" y="2164"/>
                    <a:pt x="68135" y="89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5" name="Free-form: Shape 44">
              <a:extLst>
                <a:ext uri="{FF2B5EF4-FFF2-40B4-BE49-F238E27FC236}">
                  <a16:creationId xmlns:a16="http://schemas.microsoft.com/office/drawing/2014/main" id="{B9BA8194-85BA-FD4E-3BD4-F427044BE889}"/>
                </a:ext>
              </a:extLst>
            </p:cNvPr>
            <p:cNvSpPr/>
            <p:nvPr/>
          </p:nvSpPr>
          <p:spPr>
            <a:xfrm>
              <a:off x="9845727" y="4817512"/>
              <a:ext cx="97843" cy="84133"/>
            </a:xfrm>
            <a:custGeom>
              <a:avLst/>
              <a:gdLst>
                <a:gd name="csX0" fmla="*/ 74976 w 97843"/>
                <a:gd name="csY0" fmla="*/ 710 h 84133"/>
                <a:gd name="csX1" fmla="*/ 96419 w 97843"/>
                <a:gd name="csY1" fmla="*/ 22033 h 84133"/>
                <a:gd name="csX2" fmla="*/ 5045 w 97843"/>
                <a:gd name="csY2" fmla="*/ 82809 h 84133"/>
                <a:gd name="csX3" fmla="*/ 75036 w 97843"/>
                <a:gd name="csY3" fmla="*/ 650 h 8413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7843" h="84133">
                  <a:moveTo>
                    <a:pt x="74976" y="710"/>
                  </a:moveTo>
                  <a:cubicBezTo>
                    <a:pt x="89733" y="-3024"/>
                    <a:pt x="102141" y="8540"/>
                    <a:pt x="96419" y="22033"/>
                  </a:cubicBezTo>
                  <a:cubicBezTo>
                    <a:pt x="92143" y="32092"/>
                    <a:pt x="22211" y="93892"/>
                    <a:pt x="5045" y="82809"/>
                  </a:cubicBezTo>
                  <a:cubicBezTo>
                    <a:pt x="-21398" y="62992"/>
                    <a:pt x="64194" y="3421"/>
                    <a:pt x="75036" y="65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6" name="Free-form: Shape 45">
              <a:extLst>
                <a:ext uri="{FF2B5EF4-FFF2-40B4-BE49-F238E27FC236}">
                  <a16:creationId xmlns:a16="http://schemas.microsoft.com/office/drawing/2014/main" id="{5F46C4CF-30B7-203A-D831-55B5FC78700D}"/>
                </a:ext>
              </a:extLst>
            </p:cNvPr>
            <p:cNvSpPr/>
            <p:nvPr/>
          </p:nvSpPr>
          <p:spPr>
            <a:xfrm>
              <a:off x="10293597" y="5204245"/>
              <a:ext cx="101256" cy="80394"/>
            </a:xfrm>
            <a:custGeom>
              <a:avLst/>
              <a:gdLst>
                <a:gd name="csX0" fmla="*/ 75906 w 101256"/>
                <a:gd name="csY0" fmla="*/ 1460 h 80394"/>
                <a:gd name="csX1" fmla="*/ 98735 w 101256"/>
                <a:gd name="csY1" fmla="*/ 4834 h 80394"/>
                <a:gd name="csX2" fmla="*/ 96326 w 101256"/>
                <a:gd name="csY2" fmla="*/ 26759 h 80394"/>
                <a:gd name="csX3" fmla="*/ 28623 w 101256"/>
                <a:gd name="csY3" fmla="*/ 77174 h 80394"/>
                <a:gd name="csX4" fmla="*/ 5915 w 101256"/>
                <a:gd name="csY4" fmla="*/ 49708 h 80394"/>
                <a:gd name="csX5" fmla="*/ 75906 w 101256"/>
                <a:gd name="csY5" fmla="*/ 1460 h 803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01256" h="80394">
                  <a:moveTo>
                    <a:pt x="75906" y="1460"/>
                  </a:moveTo>
                  <a:cubicBezTo>
                    <a:pt x="82833" y="-347"/>
                    <a:pt x="94037" y="-1611"/>
                    <a:pt x="98735" y="4834"/>
                  </a:cubicBezTo>
                  <a:cubicBezTo>
                    <a:pt x="103313" y="12965"/>
                    <a:pt x="101144" y="19531"/>
                    <a:pt x="96326" y="26759"/>
                  </a:cubicBezTo>
                  <a:cubicBezTo>
                    <a:pt x="93976" y="30252"/>
                    <a:pt x="33743" y="74946"/>
                    <a:pt x="28623" y="77174"/>
                  </a:cubicBezTo>
                  <a:cubicBezTo>
                    <a:pt x="3144" y="88378"/>
                    <a:pt x="-7698" y="68199"/>
                    <a:pt x="5915" y="49708"/>
                  </a:cubicBezTo>
                  <a:cubicBezTo>
                    <a:pt x="8927" y="45612"/>
                    <a:pt x="71027" y="2786"/>
                    <a:pt x="75906" y="146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7" name="Free-form: Shape 46">
              <a:extLst>
                <a:ext uri="{FF2B5EF4-FFF2-40B4-BE49-F238E27FC236}">
                  <a16:creationId xmlns:a16="http://schemas.microsoft.com/office/drawing/2014/main" id="{45B2C690-7622-42C9-C957-FB0ACB02C42A}"/>
                </a:ext>
              </a:extLst>
            </p:cNvPr>
            <p:cNvSpPr/>
            <p:nvPr/>
          </p:nvSpPr>
          <p:spPr>
            <a:xfrm>
              <a:off x="10535416" y="5082599"/>
              <a:ext cx="99479" cy="79798"/>
            </a:xfrm>
            <a:custGeom>
              <a:avLst/>
              <a:gdLst>
                <a:gd name="csX0" fmla="*/ 93755 w 99479"/>
                <a:gd name="csY0" fmla="*/ 30948 h 79798"/>
                <a:gd name="csX1" fmla="*/ 24486 w 99479"/>
                <a:gd name="csY1" fmla="*/ 77449 h 79798"/>
                <a:gd name="csX2" fmla="*/ 2742 w 99479"/>
                <a:gd name="csY2" fmla="*/ 75100 h 79798"/>
                <a:gd name="csX3" fmla="*/ 3043 w 99479"/>
                <a:gd name="csY3" fmla="*/ 51187 h 79798"/>
                <a:gd name="csX4" fmla="*/ 76167 w 99479"/>
                <a:gd name="csY4" fmla="*/ 1133 h 79798"/>
                <a:gd name="csX5" fmla="*/ 93695 w 99479"/>
                <a:gd name="csY5" fmla="*/ 30948 h 7979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9479" h="79798">
                  <a:moveTo>
                    <a:pt x="93755" y="30948"/>
                  </a:moveTo>
                  <a:cubicBezTo>
                    <a:pt x="91045" y="34080"/>
                    <a:pt x="28763" y="76124"/>
                    <a:pt x="24486" y="77449"/>
                  </a:cubicBezTo>
                  <a:cubicBezTo>
                    <a:pt x="17499" y="79677"/>
                    <a:pt x="7742" y="82267"/>
                    <a:pt x="2742" y="75100"/>
                  </a:cubicBezTo>
                  <a:cubicBezTo>
                    <a:pt x="-631" y="67691"/>
                    <a:pt x="-1293" y="58294"/>
                    <a:pt x="3043" y="51187"/>
                  </a:cubicBezTo>
                  <a:cubicBezTo>
                    <a:pt x="5332" y="47392"/>
                    <a:pt x="70264" y="3000"/>
                    <a:pt x="76167" y="1133"/>
                  </a:cubicBezTo>
                  <a:cubicBezTo>
                    <a:pt x="95743" y="-5072"/>
                    <a:pt x="107007" y="15528"/>
                    <a:pt x="93695" y="30948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8" name="Free-form: Shape 47">
              <a:extLst>
                <a:ext uri="{FF2B5EF4-FFF2-40B4-BE49-F238E27FC236}">
                  <a16:creationId xmlns:a16="http://schemas.microsoft.com/office/drawing/2014/main" id="{48BACBD5-854B-A911-3A41-36E5761F7714}"/>
                </a:ext>
              </a:extLst>
            </p:cNvPr>
            <p:cNvSpPr/>
            <p:nvPr/>
          </p:nvSpPr>
          <p:spPr>
            <a:xfrm>
              <a:off x="9686193" y="5265808"/>
              <a:ext cx="99772" cy="80148"/>
            </a:xfrm>
            <a:custGeom>
              <a:avLst/>
              <a:gdLst>
                <a:gd name="csX0" fmla="*/ 5561 w 99772"/>
                <a:gd name="csY0" fmla="*/ 48860 h 80148"/>
                <a:gd name="csX1" fmla="*/ 86756 w 99772"/>
                <a:gd name="csY1" fmla="*/ 11 h 80148"/>
                <a:gd name="csX2" fmla="*/ 12187 w 99772"/>
                <a:gd name="csY2" fmla="*/ 79941 h 80148"/>
                <a:gd name="csX3" fmla="*/ 5561 w 99772"/>
                <a:gd name="csY3" fmla="*/ 48860 h 8014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99772" h="80148">
                  <a:moveTo>
                    <a:pt x="5561" y="48860"/>
                  </a:moveTo>
                  <a:cubicBezTo>
                    <a:pt x="12368" y="40909"/>
                    <a:pt x="77300" y="-772"/>
                    <a:pt x="86756" y="11"/>
                  </a:cubicBezTo>
                  <a:cubicBezTo>
                    <a:pt x="135907" y="4046"/>
                    <a:pt x="31402" y="84759"/>
                    <a:pt x="12187" y="79941"/>
                  </a:cubicBezTo>
                  <a:cubicBezTo>
                    <a:pt x="-1486" y="76507"/>
                    <a:pt x="-3594" y="59461"/>
                    <a:pt x="5561" y="4886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49" name="Free-form: Shape 48">
              <a:extLst>
                <a:ext uri="{FF2B5EF4-FFF2-40B4-BE49-F238E27FC236}">
                  <a16:creationId xmlns:a16="http://schemas.microsoft.com/office/drawing/2014/main" id="{2DD1F23C-5A8C-483E-E787-0312BB76196C}"/>
                </a:ext>
              </a:extLst>
            </p:cNvPr>
            <p:cNvSpPr/>
            <p:nvPr/>
          </p:nvSpPr>
          <p:spPr>
            <a:xfrm>
              <a:off x="10249373" y="3928423"/>
              <a:ext cx="87287" cy="84720"/>
            </a:xfrm>
            <a:custGeom>
              <a:avLst/>
              <a:gdLst>
                <a:gd name="csX0" fmla="*/ 82906 w 87287"/>
                <a:gd name="csY0" fmla="*/ 1473 h 84720"/>
                <a:gd name="csX1" fmla="*/ 86098 w 87287"/>
                <a:gd name="csY1" fmla="*/ 24241 h 84720"/>
                <a:gd name="csX2" fmla="*/ 41104 w 87287"/>
                <a:gd name="csY2" fmla="*/ 74115 h 84720"/>
                <a:gd name="csX3" fmla="*/ 5867 w 87287"/>
                <a:gd name="csY3" fmla="*/ 57791 h 84720"/>
                <a:gd name="csX4" fmla="*/ 82906 w 87287"/>
                <a:gd name="csY4" fmla="*/ 1473 h 847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7287" h="84720">
                  <a:moveTo>
                    <a:pt x="82906" y="1473"/>
                  </a:moveTo>
                  <a:cubicBezTo>
                    <a:pt x="86520" y="3762"/>
                    <a:pt x="88808" y="18278"/>
                    <a:pt x="86098" y="24241"/>
                  </a:cubicBezTo>
                  <a:cubicBezTo>
                    <a:pt x="83388" y="30205"/>
                    <a:pt x="47910" y="68995"/>
                    <a:pt x="41104" y="74115"/>
                  </a:cubicBezTo>
                  <a:cubicBezTo>
                    <a:pt x="15685" y="93269"/>
                    <a:pt x="-12444" y="85680"/>
                    <a:pt x="5867" y="57791"/>
                  </a:cubicBezTo>
                  <a:cubicBezTo>
                    <a:pt x="14962" y="43878"/>
                    <a:pt x="65619" y="-9489"/>
                    <a:pt x="82906" y="1473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0" name="Free-form: Shape 49">
              <a:extLst>
                <a:ext uri="{FF2B5EF4-FFF2-40B4-BE49-F238E27FC236}">
                  <a16:creationId xmlns:a16="http://schemas.microsoft.com/office/drawing/2014/main" id="{2E61CFEB-CFB9-F94C-CB3A-6731028FD67C}"/>
                </a:ext>
              </a:extLst>
            </p:cNvPr>
            <p:cNvSpPr/>
            <p:nvPr/>
          </p:nvSpPr>
          <p:spPr>
            <a:xfrm>
              <a:off x="9898296" y="4410067"/>
              <a:ext cx="89801" cy="91515"/>
            </a:xfrm>
            <a:custGeom>
              <a:avLst/>
              <a:gdLst>
                <a:gd name="csX0" fmla="*/ 5240 w 89801"/>
                <a:gd name="csY0" fmla="*/ 90182 h 91515"/>
                <a:gd name="csX1" fmla="*/ 59028 w 89801"/>
                <a:gd name="csY1" fmla="*/ 5795 h 91515"/>
                <a:gd name="csX2" fmla="*/ 89747 w 89801"/>
                <a:gd name="csY2" fmla="*/ 17118 h 91515"/>
                <a:gd name="csX3" fmla="*/ 5240 w 89801"/>
                <a:gd name="csY3" fmla="*/ 90122 h 9151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9801" h="91515">
                  <a:moveTo>
                    <a:pt x="5240" y="90182"/>
                  </a:moveTo>
                  <a:cubicBezTo>
                    <a:pt x="-20058" y="74280"/>
                    <a:pt x="54210" y="22901"/>
                    <a:pt x="59028" y="5795"/>
                  </a:cubicBezTo>
                  <a:cubicBezTo>
                    <a:pt x="71677" y="-4084"/>
                    <a:pt x="90952" y="-1976"/>
                    <a:pt x="89747" y="17118"/>
                  </a:cubicBezTo>
                  <a:cubicBezTo>
                    <a:pt x="88663" y="33984"/>
                    <a:pt x="24213" y="102048"/>
                    <a:pt x="5240" y="9012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1" name="Free-form: Shape 50">
              <a:extLst>
                <a:ext uri="{FF2B5EF4-FFF2-40B4-BE49-F238E27FC236}">
                  <a16:creationId xmlns:a16="http://schemas.microsoft.com/office/drawing/2014/main" id="{16B31124-4702-43BC-ED68-7A6A2559DD3F}"/>
                </a:ext>
              </a:extLst>
            </p:cNvPr>
            <p:cNvSpPr/>
            <p:nvPr/>
          </p:nvSpPr>
          <p:spPr>
            <a:xfrm>
              <a:off x="10117245" y="4302205"/>
              <a:ext cx="91299" cy="85519"/>
            </a:xfrm>
            <a:custGeom>
              <a:avLst/>
              <a:gdLst>
                <a:gd name="csX0" fmla="*/ 67883 w 91299"/>
                <a:gd name="csY0" fmla="*/ 899 h 85519"/>
                <a:gd name="csX1" fmla="*/ 90772 w 91299"/>
                <a:gd name="csY1" fmla="*/ 9753 h 85519"/>
                <a:gd name="csX2" fmla="*/ 23250 w 91299"/>
                <a:gd name="csY2" fmla="*/ 84563 h 85519"/>
                <a:gd name="csX3" fmla="*/ 7770 w 91299"/>
                <a:gd name="csY3" fmla="*/ 83118 h 85519"/>
                <a:gd name="csX4" fmla="*/ 0 w 91299"/>
                <a:gd name="csY4" fmla="*/ 68722 h 85519"/>
                <a:gd name="csX5" fmla="*/ 67883 w 91299"/>
                <a:gd name="csY5" fmla="*/ 959 h 85519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1299" h="85519">
                  <a:moveTo>
                    <a:pt x="67883" y="899"/>
                  </a:moveTo>
                  <a:cubicBezTo>
                    <a:pt x="77702" y="-1812"/>
                    <a:pt x="84990" y="1742"/>
                    <a:pt x="90772" y="9753"/>
                  </a:cubicBezTo>
                  <a:cubicBezTo>
                    <a:pt x="97579" y="23486"/>
                    <a:pt x="36441" y="81853"/>
                    <a:pt x="23250" y="84563"/>
                  </a:cubicBezTo>
                  <a:cubicBezTo>
                    <a:pt x="17829" y="85647"/>
                    <a:pt x="12709" y="86491"/>
                    <a:pt x="7770" y="83118"/>
                  </a:cubicBezTo>
                  <a:lnTo>
                    <a:pt x="0" y="68722"/>
                  </a:lnTo>
                  <a:cubicBezTo>
                    <a:pt x="60" y="59988"/>
                    <a:pt x="61438" y="2706"/>
                    <a:pt x="67883" y="95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2" name="Free-form: Shape 51">
              <a:extLst>
                <a:ext uri="{FF2B5EF4-FFF2-40B4-BE49-F238E27FC236}">
                  <a16:creationId xmlns:a16="http://schemas.microsoft.com/office/drawing/2014/main" id="{A117DFDC-5128-931D-1F33-17A4C1C669CE}"/>
                </a:ext>
              </a:extLst>
            </p:cNvPr>
            <p:cNvSpPr/>
            <p:nvPr/>
          </p:nvSpPr>
          <p:spPr>
            <a:xfrm>
              <a:off x="10096277" y="5162136"/>
              <a:ext cx="95226" cy="80321"/>
            </a:xfrm>
            <a:custGeom>
              <a:avLst/>
              <a:gdLst>
                <a:gd name="csX0" fmla="*/ 74817 w 95226"/>
                <a:gd name="csY0" fmla="*/ 743 h 80321"/>
                <a:gd name="csX1" fmla="*/ 82166 w 95226"/>
                <a:gd name="csY1" fmla="*/ 502 h 80321"/>
                <a:gd name="csX2" fmla="*/ 94333 w 95226"/>
                <a:gd name="csY2" fmla="*/ 25077 h 80321"/>
                <a:gd name="csX3" fmla="*/ 248 w 95226"/>
                <a:gd name="csY3" fmla="*/ 63988 h 80321"/>
                <a:gd name="csX4" fmla="*/ 74817 w 95226"/>
                <a:gd name="csY4" fmla="*/ 743 h 803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95226" h="80321">
                  <a:moveTo>
                    <a:pt x="74817" y="743"/>
                  </a:moveTo>
                  <a:cubicBezTo>
                    <a:pt x="77347" y="261"/>
                    <a:pt x="79636" y="-522"/>
                    <a:pt x="82166" y="502"/>
                  </a:cubicBezTo>
                  <a:cubicBezTo>
                    <a:pt x="91863" y="4778"/>
                    <a:pt x="97525" y="14355"/>
                    <a:pt x="94333" y="25077"/>
                  </a:cubicBezTo>
                  <a:cubicBezTo>
                    <a:pt x="91803" y="33510"/>
                    <a:pt x="-5534" y="114163"/>
                    <a:pt x="248" y="63988"/>
                  </a:cubicBezTo>
                  <a:cubicBezTo>
                    <a:pt x="1573" y="52242"/>
                    <a:pt x="64939" y="2730"/>
                    <a:pt x="74817" y="743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3" name="Free-form: Shape 52">
              <a:extLst>
                <a:ext uri="{FF2B5EF4-FFF2-40B4-BE49-F238E27FC236}">
                  <a16:creationId xmlns:a16="http://schemas.microsoft.com/office/drawing/2014/main" id="{179D40A0-F5F7-14EB-4860-2185A023DB73}"/>
                </a:ext>
              </a:extLst>
            </p:cNvPr>
            <p:cNvSpPr/>
            <p:nvPr/>
          </p:nvSpPr>
          <p:spPr>
            <a:xfrm>
              <a:off x="10333332" y="4146217"/>
              <a:ext cx="85345" cy="83560"/>
            </a:xfrm>
            <a:custGeom>
              <a:avLst/>
              <a:gdLst>
                <a:gd name="csX0" fmla="*/ 64360 w 85345"/>
                <a:gd name="csY0" fmla="*/ 1122 h 83560"/>
                <a:gd name="csX1" fmla="*/ 82190 w 85345"/>
                <a:gd name="csY1" fmla="*/ 28589 h 83560"/>
                <a:gd name="csX2" fmla="*/ 212 w 85345"/>
                <a:gd name="csY2" fmla="*/ 72560 h 83560"/>
                <a:gd name="csX3" fmla="*/ 64360 w 85345"/>
                <a:gd name="csY3" fmla="*/ 1122 h 8356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5345" h="83560">
                  <a:moveTo>
                    <a:pt x="64360" y="1122"/>
                  </a:moveTo>
                  <a:cubicBezTo>
                    <a:pt x="84237" y="-4600"/>
                    <a:pt x="89538" y="12627"/>
                    <a:pt x="82190" y="28589"/>
                  </a:cubicBezTo>
                  <a:cubicBezTo>
                    <a:pt x="76467" y="40997"/>
                    <a:pt x="9669" y="109965"/>
                    <a:pt x="212" y="72560"/>
                  </a:cubicBezTo>
                  <a:cubicBezTo>
                    <a:pt x="-3824" y="56477"/>
                    <a:pt x="50989" y="4977"/>
                    <a:pt x="64360" y="112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4" name="Free-form: Shape 53">
              <a:extLst>
                <a:ext uri="{FF2B5EF4-FFF2-40B4-BE49-F238E27FC236}">
                  <a16:creationId xmlns:a16="http://schemas.microsoft.com/office/drawing/2014/main" id="{1E4E54A1-4469-30F6-DA7C-4791C34F1BE9}"/>
                </a:ext>
              </a:extLst>
            </p:cNvPr>
            <p:cNvSpPr/>
            <p:nvPr/>
          </p:nvSpPr>
          <p:spPr>
            <a:xfrm>
              <a:off x="10413981" y="3739822"/>
              <a:ext cx="79842" cy="85545"/>
            </a:xfrm>
            <a:custGeom>
              <a:avLst/>
              <a:gdLst>
                <a:gd name="csX0" fmla="*/ 59305 w 79842"/>
                <a:gd name="csY0" fmla="*/ 1241 h 85545"/>
                <a:gd name="csX1" fmla="*/ 77074 w 79842"/>
                <a:gd name="csY1" fmla="*/ 28648 h 85545"/>
                <a:gd name="csX2" fmla="*/ 35 w 79842"/>
                <a:gd name="csY2" fmla="*/ 73040 h 85545"/>
                <a:gd name="csX3" fmla="*/ 59365 w 79842"/>
                <a:gd name="csY3" fmla="*/ 1241 h 8554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9842" h="85545">
                  <a:moveTo>
                    <a:pt x="59305" y="1241"/>
                  </a:moveTo>
                  <a:cubicBezTo>
                    <a:pt x="79905" y="-4722"/>
                    <a:pt x="83218" y="11842"/>
                    <a:pt x="77074" y="28648"/>
                  </a:cubicBezTo>
                  <a:cubicBezTo>
                    <a:pt x="70930" y="45393"/>
                    <a:pt x="7504" y="113155"/>
                    <a:pt x="35" y="73040"/>
                  </a:cubicBezTo>
                  <a:cubicBezTo>
                    <a:pt x="-1531" y="64728"/>
                    <a:pt x="49607" y="4072"/>
                    <a:pt x="59365" y="1241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5" name="Free-form: Shape 54">
              <a:extLst>
                <a:ext uri="{FF2B5EF4-FFF2-40B4-BE49-F238E27FC236}">
                  <a16:creationId xmlns:a16="http://schemas.microsoft.com/office/drawing/2014/main" id="{826C2E80-A360-2464-9517-A316C5E99182}"/>
                </a:ext>
              </a:extLst>
            </p:cNvPr>
            <p:cNvSpPr/>
            <p:nvPr/>
          </p:nvSpPr>
          <p:spPr>
            <a:xfrm>
              <a:off x="9879616" y="5280817"/>
              <a:ext cx="79460" cy="79038"/>
            </a:xfrm>
            <a:custGeom>
              <a:avLst/>
              <a:gdLst>
                <a:gd name="csX0" fmla="*/ 59759 w 79460"/>
                <a:gd name="csY0" fmla="*/ 0 h 79038"/>
                <a:gd name="csX1" fmla="*/ 77769 w 79460"/>
                <a:gd name="csY1" fmla="*/ 8914 h 79038"/>
                <a:gd name="csX2" fmla="*/ 23499 w 79460"/>
                <a:gd name="csY2" fmla="*/ 77882 h 79038"/>
                <a:gd name="csX3" fmla="*/ 369 w 79460"/>
                <a:gd name="csY3" fmla="*/ 66980 h 79038"/>
                <a:gd name="csX4" fmla="*/ 59759 w 79460"/>
                <a:gd name="csY4" fmla="*/ 0 h 790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79460" h="79038">
                  <a:moveTo>
                    <a:pt x="59759" y="0"/>
                  </a:moveTo>
                  <a:lnTo>
                    <a:pt x="77769" y="8914"/>
                  </a:lnTo>
                  <a:cubicBezTo>
                    <a:pt x="89816" y="25117"/>
                    <a:pt x="33919" y="74569"/>
                    <a:pt x="23499" y="77882"/>
                  </a:cubicBezTo>
                  <a:cubicBezTo>
                    <a:pt x="13078" y="81195"/>
                    <a:pt x="3019" y="77340"/>
                    <a:pt x="369" y="66980"/>
                  </a:cubicBezTo>
                  <a:cubicBezTo>
                    <a:pt x="-4751" y="46741"/>
                    <a:pt x="44882" y="11746"/>
                    <a:pt x="59759" y="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6" name="Free-form: Shape 55">
              <a:extLst>
                <a:ext uri="{FF2B5EF4-FFF2-40B4-BE49-F238E27FC236}">
                  <a16:creationId xmlns:a16="http://schemas.microsoft.com/office/drawing/2014/main" id="{FF117C1D-3C02-AB77-05A9-ED8895B3CFF4}"/>
                </a:ext>
              </a:extLst>
            </p:cNvPr>
            <p:cNvSpPr/>
            <p:nvPr/>
          </p:nvSpPr>
          <p:spPr>
            <a:xfrm>
              <a:off x="9722994" y="5057848"/>
              <a:ext cx="83806" cy="76710"/>
            </a:xfrm>
            <a:custGeom>
              <a:avLst/>
              <a:gdLst>
                <a:gd name="csX0" fmla="*/ 60436 w 83806"/>
                <a:gd name="csY0" fmla="*/ 1068 h 76710"/>
                <a:gd name="csX1" fmla="*/ 83807 w 83806"/>
                <a:gd name="csY1" fmla="*/ 16969 h 76710"/>
                <a:gd name="csX2" fmla="*/ 263 w 83806"/>
                <a:gd name="csY2" fmla="*/ 59615 h 76710"/>
                <a:gd name="csX3" fmla="*/ 60496 w 83806"/>
                <a:gd name="csY3" fmla="*/ 1068 h 7671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83806" h="76710">
                  <a:moveTo>
                    <a:pt x="60436" y="1068"/>
                  </a:moveTo>
                  <a:cubicBezTo>
                    <a:pt x="73989" y="-2908"/>
                    <a:pt x="81277" y="4621"/>
                    <a:pt x="83807" y="16969"/>
                  </a:cubicBezTo>
                  <a:cubicBezTo>
                    <a:pt x="82301" y="38292"/>
                    <a:pt x="-5399" y="108826"/>
                    <a:pt x="263" y="59615"/>
                  </a:cubicBezTo>
                  <a:cubicBezTo>
                    <a:pt x="1347" y="50218"/>
                    <a:pt x="51943" y="3598"/>
                    <a:pt x="60496" y="1068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7" name="Free-form: Shape 56">
              <a:extLst>
                <a:ext uri="{FF2B5EF4-FFF2-40B4-BE49-F238E27FC236}">
                  <a16:creationId xmlns:a16="http://schemas.microsoft.com/office/drawing/2014/main" id="{2E0453A3-36AB-853B-754B-FB31DB805FA4}"/>
                </a:ext>
              </a:extLst>
            </p:cNvPr>
            <p:cNvSpPr/>
            <p:nvPr/>
          </p:nvSpPr>
          <p:spPr>
            <a:xfrm>
              <a:off x="10573534" y="4081143"/>
              <a:ext cx="80218" cy="80290"/>
            </a:xfrm>
            <a:custGeom>
              <a:avLst/>
              <a:gdLst>
                <a:gd name="csX0" fmla="*/ 64974 w 80218"/>
                <a:gd name="csY0" fmla="*/ 0 h 80290"/>
                <a:gd name="csX1" fmla="*/ 78406 w 80218"/>
                <a:gd name="csY1" fmla="*/ 8794 h 80290"/>
                <a:gd name="csX2" fmla="*/ 28653 w 80218"/>
                <a:gd name="csY2" fmla="*/ 77159 h 80290"/>
                <a:gd name="csX3" fmla="*/ 162 w 80218"/>
                <a:gd name="csY3" fmla="*/ 63245 h 80290"/>
                <a:gd name="csX4" fmla="*/ 64974 w 80218"/>
                <a:gd name="csY4" fmla="*/ 0 h 8029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80218" h="80290">
                  <a:moveTo>
                    <a:pt x="64974" y="0"/>
                  </a:moveTo>
                  <a:lnTo>
                    <a:pt x="78406" y="8794"/>
                  </a:lnTo>
                  <a:cubicBezTo>
                    <a:pt x="90753" y="22106"/>
                    <a:pt x="36242" y="73666"/>
                    <a:pt x="28653" y="77159"/>
                  </a:cubicBezTo>
                  <a:cubicBezTo>
                    <a:pt x="14859" y="83484"/>
                    <a:pt x="-1826" y="80894"/>
                    <a:pt x="162" y="63245"/>
                  </a:cubicBezTo>
                  <a:cubicBezTo>
                    <a:pt x="1246" y="53969"/>
                    <a:pt x="54854" y="903"/>
                    <a:pt x="64974" y="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8" name="Free-form: Shape 57">
              <a:extLst>
                <a:ext uri="{FF2B5EF4-FFF2-40B4-BE49-F238E27FC236}">
                  <a16:creationId xmlns:a16="http://schemas.microsoft.com/office/drawing/2014/main" id="{1154EB57-CEF6-940A-7970-5EC160F50EAB}"/>
                </a:ext>
              </a:extLst>
            </p:cNvPr>
            <p:cNvSpPr/>
            <p:nvPr/>
          </p:nvSpPr>
          <p:spPr>
            <a:xfrm>
              <a:off x="10047450" y="4816609"/>
              <a:ext cx="76558" cy="76544"/>
            </a:xfrm>
            <a:custGeom>
              <a:avLst/>
              <a:gdLst>
                <a:gd name="csX0" fmla="*/ 72204 w 76558"/>
                <a:gd name="csY0" fmla="*/ 1372 h 76544"/>
                <a:gd name="csX1" fmla="*/ 75396 w 76558"/>
                <a:gd name="csY1" fmla="*/ 24141 h 76544"/>
                <a:gd name="csX2" fmla="*/ 14078 w 76558"/>
                <a:gd name="csY2" fmla="*/ 76544 h 76544"/>
                <a:gd name="csX3" fmla="*/ 72204 w 76558"/>
                <a:gd name="csY3" fmla="*/ 1372 h 7654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6558" h="76544">
                  <a:moveTo>
                    <a:pt x="72204" y="1372"/>
                  </a:moveTo>
                  <a:cubicBezTo>
                    <a:pt x="75818" y="3661"/>
                    <a:pt x="78047" y="18178"/>
                    <a:pt x="75396" y="24141"/>
                  </a:cubicBezTo>
                  <a:cubicBezTo>
                    <a:pt x="71662" y="32574"/>
                    <a:pt x="26547" y="75279"/>
                    <a:pt x="14078" y="76544"/>
                  </a:cubicBezTo>
                  <a:cubicBezTo>
                    <a:pt x="-33085" y="72027"/>
                    <a:pt x="51664" y="-11638"/>
                    <a:pt x="72204" y="137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59" name="Free-form: Shape 58">
              <a:extLst>
                <a:ext uri="{FF2B5EF4-FFF2-40B4-BE49-F238E27FC236}">
                  <a16:creationId xmlns:a16="http://schemas.microsoft.com/office/drawing/2014/main" id="{2D633BCC-2CB4-7A24-15C5-967FCD2E99AC}"/>
                </a:ext>
              </a:extLst>
            </p:cNvPr>
            <p:cNvSpPr/>
            <p:nvPr/>
          </p:nvSpPr>
          <p:spPr>
            <a:xfrm>
              <a:off x="10540314" y="4535017"/>
              <a:ext cx="68944" cy="73965"/>
            </a:xfrm>
            <a:custGeom>
              <a:avLst/>
              <a:gdLst>
                <a:gd name="csX0" fmla="*/ 65426 w 68944"/>
                <a:gd name="csY0" fmla="*/ 4866 h 73965"/>
                <a:gd name="csX1" fmla="*/ 4891 w 68944"/>
                <a:gd name="csY1" fmla="*/ 72448 h 73965"/>
                <a:gd name="csX2" fmla="*/ 47898 w 68944"/>
                <a:gd name="csY2" fmla="*/ 1071 h 73965"/>
                <a:gd name="csX3" fmla="*/ 65426 w 68944"/>
                <a:gd name="csY3" fmla="*/ 4866 h 7396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68944" h="73965">
                  <a:moveTo>
                    <a:pt x="65426" y="4866"/>
                  </a:moveTo>
                  <a:cubicBezTo>
                    <a:pt x="84399" y="23900"/>
                    <a:pt x="21214" y="84254"/>
                    <a:pt x="4891" y="72448"/>
                  </a:cubicBezTo>
                  <a:cubicBezTo>
                    <a:pt x="-16552" y="58112"/>
                    <a:pt x="38923" y="5046"/>
                    <a:pt x="47898" y="1071"/>
                  </a:cubicBezTo>
                  <a:cubicBezTo>
                    <a:pt x="53620" y="-1459"/>
                    <a:pt x="61330" y="770"/>
                    <a:pt x="65426" y="4866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0" name="Free-form: Shape 59">
              <a:extLst>
                <a:ext uri="{FF2B5EF4-FFF2-40B4-BE49-F238E27FC236}">
                  <a16:creationId xmlns:a16="http://schemas.microsoft.com/office/drawing/2014/main" id="{E5C21D9A-F9F7-8256-EBDB-70DD767B0F31}"/>
                </a:ext>
              </a:extLst>
            </p:cNvPr>
            <p:cNvSpPr/>
            <p:nvPr/>
          </p:nvSpPr>
          <p:spPr>
            <a:xfrm>
              <a:off x="10273350" y="3537274"/>
              <a:ext cx="70169" cy="64563"/>
            </a:xfrm>
            <a:custGeom>
              <a:avLst/>
              <a:gdLst>
                <a:gd name="csX0" fmla="*/ 48810 w 70169"/>
                <a:gd name="csY0" fmla="*/ 682 h 64563"/>
                <a:gd name="csX1" fmla="*/ 66699 w 70169"/>
                <a:gd name="csY1" fmla="*/ 28329 h 64563"/>
                <a:gd name="csX2" fmla="*/ 7670 w 70169"/>
                <a:gd name="csY2" fmla="*/ 63867 h 64563"/>
                <a:gd name="csX3" fmla="*/ 48749 w 70169"/>
                <a:gd name="csY3" fmla="*/ 682 h 6456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70169" h="64563">
                  <a:moveTo>
                    <a:pt x="48810" y="682"/>
                  </a:moveTo>
                  <a:cubicBezTo>
                    <a:pt x="68747" y="-3474"/>
                    <a:pt x="74770" y="12066"/>
                    <a:pt x="66699" y="28329"/>
                  </a:cubicBezTo>
                  <a:cubicBezTo>
                    <a:pt x="63025" y="35738"/>
                    <a:pt x="19898" y="69830"/>
                    <a:pt x="7670" y="63867"/>
                  </a:cubicBezTo>
                  <a:cubicBezTo>
                    <a:pt x="-19857" y="50435"/>
                    <a:pt x="34474" y="3633"/>
                    <a:pt x="48749" y="68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1" name="Free-form: Shape 60">
              <a:extLst>
                <a:ext uri="{FF2B5EF4-FFF2-40B4-BE49-F238E27FC236}">
                  <a16:creationId xmlns:a16="http://schemas.microsoft.com/office/drawing/2014/main" id="{FAC40873-0CF0-0AC4-B8A5-2333E49E65FA}"/>
                </a:ext>
              </a:extLst>
            </p:cNvPr>
            <p:cNvSpPr/>
            <p:nvPr/>
          </p:nvSpPr>
          <p:spPr>
            <a:xfrm>
              <a:off x="8759928" y="2837825"/>
              <a:ext cx="334659" cy="132470"/>
            </a:xfrm>
            <a:custGeom>
              <a:avLst/>
              <a:gdLst>
                <a:gd name="csX0" fmla="*/ 310155 w 334659"/>
                <a:gd name="csY0" fmla="*/ 939 h 132470"/>
                <a:gd name="csX1" fmla="*/ 328406 w 334659"/>
                <a:gd name="csY1" fmla="*/ 4553 h 132470"/>
                <a:gd name="csX2" fmla="*/ 263836 w 334659"/>
                <a:gd name="csY2" fmla="*/ 96710 h 132470"/>
                <a:gd name="csX3" fmla="*/ 62535 w 334659"/>
                <a:gd name="csY3" fmla="*/ 114479 h 132470"/>
                <a:gd name="csX4" fmla="*/ 9047 w 334659"/>
                <a:gd name="csY4" fmla="*/ 30875 h 132470"/>
                <a:gd name="csX5" fmla="*/ 53680 w 334659"/>
                <a:gd name="csY5" fmla="*/ 61895 h 132470"/>
                <a:gd name="csX6" fmla="*/ 264197 w 334659"/>
                <a:gd name="csY6" fmla="*/ 49908 h 132470"/>
                <a:gd name="csX7" fmla="*/ 310035 w 334659"/>
                <a:gd name="csY7" fmla="*/ 939 h 13247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334659" h="132470">
                  <a:moveTo>
                    <a:pt x="310155" y="939"/>
                  </a:moveTo>
                  <a:cubicBezTo>
                    <a:pt x="317202" y="-989"/>
                    <a:pt x="322684" y="-25"/>
                    <a:pt x="328406" y="4553"/>
                  </a:cubicBezTo>
                  <a:cubicBezTo>
                    <a:pt x="356294" y="26899"/>
                    <a:pt x="282990" y="85145"/>
                    <a:pt x="263836" y="96710"/>
                  </a:cubicBezTo>
                  <a:cubicBezTo>
                    <a:pt x="203722" y="132971"/>
                    <a:pt x="127768" y="146403"/>
                    <a:pt x="62535" y="114479"/>
                  </a:cubicBezTo>
                  <a:cubicBezTo>
                    <a:pt x="43742" y="105263"/>
                    <a:pt x="-24262" y="47499"/>
                    <a:pt x="9047" y="30875"/>
                  </a:cubicBezTo>
                  <a:cubicBezTo>
                    <a:pt x="31454" y="19731"/>
                    <a:pt x="40549" y="49547"/>
                    <a:pt x="53680" y="61895"/>
                  </a:cubicBezTo>
                  <a:cubicBezTo>
                    <a:pt x="110782" y="115503"/>
                    <a:pt x="208421" y="96228"/>
                    <a:pt x="264197" y="49908"/>
                  </a:cubicBezTo>
                  <a:cubicBezTo>
                    <a:pt x="275942" y="40151"/>
                    <a:pt x="302505" y="3047"/>
                    <a:pt x="310035" y="93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2" name="Free-form: Shape 61">
              <a:extLst>
                <a:ext uri="{FF2B5EF4-FFF2-40B4-BE49-F238E27FC236}">
                  <a16:creationId xmlns:a16="http://schemas.microsoft.com/office/drawing/2014/main" id="{2B561475-3335-4CBF-D96D-03986B091744}"/>
                </a:ext>
              </a:extLst>
            </p:cNvPr>
            <p:cNvSpPr/>
            <p:nvPr/>
          </p:nvSpPr>
          <p:spPr>
            <a:xfrm>
              <a:off x="8841974" y="2738088"/>
              <a:ext cx="125787" cy="159020"/>
            </a:xfrm>
            <a:custGeom>
              <a:avLst/>
              <a:gdLst>
                <a:gd name="csX0" fmla="*/ 35723 w 125787"/>
                <a:gd name="csY0" fmla="*/ 123565 h 159020"/>
                <a:gd name="csX1" fmla="*/ 109027 w 125787"/>
                <a:gd name="csY1" fmla="*/ 100074 h 159020"/>
                <a:gd name="csX2" fmla="*/ 124929 w 125787"/>
                <a:gd name="csY2" fmla="*/ 125131 h 159020"/>
                <a:gd name="csX3" fmla="*/ 9641 w 125787"/>
                <a:gd name="csY3" fmla="*/ 85738 h 159020"/>
                <a:gd name="csX4" fmla="*/ 66080 w 125787"/>
                <a:gd name="csY4" fmla="*/ 5206 h 159020"/>
                <a:gd name="csX5" fmla="*/ 97342 w 125787"/>
                <a:gd name="csY5" fmla="*/ 12675 h 159020"/>
                <a:gd name="csX6" fmla="*/ 35662 w 125787"/>
                <a:gd name="csY6" fmla="*/ 123504 h 15902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25787" h="159020">
                  <a:moveTo>
                    <a:pt x="35723" y="123565"/>
                  </a:moveTo>
                  <a:cubicBezTo>
                    <a:pt x="62948" y="124830"/>
                    <a:pt x="84933" y="109169"/>
                    <a:pt x="109027" y="100074"/>
                  </a:cubicBezTo>
                  <a:cubicBezTo>
                    <a:pt x="120592" y="100254"/>
                    <a:pt x="128482" y="114469"/>
                    <a:pt x="124929" y="125131"/>
                  </a:cubicBezTo>
                  <a:cubicBezTo>
                    <a:pt x="76802" y="169041"/>
                    <a:pt x="-33004" y="183618"/>
                    <a:pt x="9641" y="85738"/>
                  </a:cubicBezTo>
                  <a:cubicBezTo>
                    <a:pt x="15966" y="71222"/>
                    <a:pt x="54515" y="11952"/>
                    <a:pt x="66080" y="5206"/>
                  </a:cubicBezTo>
                  <a:cubicBezTo>
                    <a:pt x="78248" y="-1902"/>
                    <a:pt x="94812" y="-3709"/>
                    <a:pt x="97342" y="12675"/>
                  </a:cubicBezTo>
                  <a:cubicBezTo>
                    <a:pt x="100835" y="35322"/>
                    <a:pt x="35843" y="92364"/>
                    <a:pt x="35662" y="123504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3" name="Free-form: Shape 62">
              <a:extLst>
                <a:ext uri="{FF2B5EF4-FFF2-40B4-BE49-F238E27FC236}">
                  <a16:creationId xmlns:a16="http://schemas.microsoft.com/office/drawing/2014/main" id="{A7034AB0-B83A-E133-1615-DC70359CA6C0}"/>
                </a:ext>
              </a:extLst>
            </p:cNvPr>
            <p:cNvSpPr/>
            <p:nvPr/>
          </p:nvSpPr>
          <p:spPr>
            <a:xfrm>
              <a:off x="8965591" y="2732996"/>
              <a:ext cx="111321" cy="80721"/>
            </a:xfrm>
            <a:custGeom>
              <a:avLst/>
              <a:gdLst>
                <a:gd name="csX0" fmla="*/ 7215 w 111321"/>
                <a:gd name="csY0" fmla="*/ 1805 h 80721"/>
                <a:gd name="csX1" fmla="*/ 30525 w 111321"/>
                <a:gd name="csY1" fmla="*/ 3250 h 80721"/>
                <a:gd name="csX2" fmla="*/ 51547 w 111321"/>
                <a:gd name="csY2" fmla="*/ 44029 h 80721"/>
                <a:gd name="csX3" fmla="*/ 102806 w 111321"/>
                <a:gd name="csY3" fmla="*/ 1745 h 80721"/>
                <a:gd name="csX4" fmla="*/ 40524 w 111321"/>
                <a:gd name="csY4" fmla="*/ 78482 h 80721"/>
                <a:gd name="csX5" fmla="*/ 7215 w 111321"/>
                <a:gd name="csY5" fmla="*/ 1865 h 8072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11321" h="80721">
                  <a:moveTo>
                    <a:pt x="7215" y="1805"/>
                  </a:moveTo>
                  <a:cubicBezTo>
                    <a:pt x="11190" y="-665"/>
                    <a:pt x="26309" y="359"/>
                    <a:pt x="30525" y="3250"/>
                  </a:cubicBezTo>
                  <a:cubicBezTo>
                    <a:pt x="39380" y="9334"/>
                    <a:pt x="32874" y="42161"/>
                    <a:pt x="51547" y="44029"/>
                  </a:cubicBezTo>
                  <a:cubicBezTo>
                    <a:pt x="79555" y="46739"/>
                    <a:pt x="66244" y="-10603"/>
                    <a:pt x="102806" y="1745"/>
                  </a:cubicBezTo>
                  <a:cubicBezTo>
                    <a:pt x="127140" y="9936"/>
                    <a:pt x="97144" y="95528"/>
                    <a:pt x="40524" y="78482"/>
                  </a:cubicBezTo>
                  <a:cubicBezTo>
                    <a:pt x="13841" y="70471"/>
                    <a:pt x="-13325" y="14695"/>
                    <a:pt x="7215" y="1865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4" name="Free-form: Shape 63">
              <a:extLst>
                <a:ext uri="{FF2B5EF4-FFF2-40B4-BE49-F238E27FC236}">
                  <a16:creationId xmlns:a16="http://schemas.microsoft.com/office/drawing/2014/main" id="{960C7D5E-239C-8E85-6E66-7ABAA14D022E}"/>
                </a:ext>
              </a:extLst>
            </p:cNvPr>
            <p:cNvSpPr/>
            <p:nvPr/>
          </p:nvSpPr>
          <p:spPr>
            <a:xfrm>
              <a:off x="8755375" y="2709822"/>
              <a:ext cx="107502" cy="77371"/>
            </a:xfrm>
            <a:custGeom>
              <a:avLst/>
              <a:gdLst>
                <a:gd name="csX0" fmla="*/ 11974 w 107502"/>
                <a:gd name="csY0" fmla="*/ 1247 h 77371"/>
                <a:gd name="csX1" fmla="*/ 44440 w 107502"/>
                <a:gd name="csY1" fmla="*/ 43230 h 77371"/>
                <a:gd name="csX2" fmla="*/ 103891 w 107502"/>
                <a:gd name="csY2" fmla="*/ 21606 h 77371"/>
                <a:gd name="csX3" fmla="*/ 11432 w 107502"/>
                <a:gd name="csY3" fmla="*/ 61962 h 77371"/>
                <a:gd name="csX4" fmla="*/ 12034 w 107502"/>
                <a:gd name="csY4" fmla="*/ 1186 h 7737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07502" h="77371">
                  <a:moveTo>
                    <a:pt x="11974" y="1247"/>
                  </a:moveTo>
                  <a:cubicBezTo>
                    <a:pt x="41910" y="-8391"/>
                    <a:pt x="33357" y="40941"/>
                    <a:pt x="44440" y="43230"/>
                  </a:cubicBezTo>
                  <a:cubicBezTo>
                    <a:pt x="64979" y="42025"/>
                    <a:pt x="83712" y="-2849"/>
                    <a:pt x="103891" y="21606"/>
                  </a:cubicBezTo>
                  <a:cubicBezTo>
                    <a:pt x="125635" y="47988"/>
                    <a:pt x="43416" y="104608"/>
                    <a:pt x="11432" y="61962"/>
                  </a:cubicBezTo>
                  <a:cubicBezTo>
                    <a:pt x="1192" y="48349"/>
                    <a:pt x="-8385" y="7752"/>
                    <a:pt x="12034" y="1186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5" name="Free-form: Shape 64">
              <a:extLst>
                <a:ext uri="{FF2B5EF4-FFF2-40B4-BE49-F238E27FC236}">
                  <a16:creationId xmlns:a16="http://schemas.microsoft.com/office/drawing/2014/main" id="{3EABE25B-3F39-56B6-2734-6842EA1179EB}"/>
                </a:ext>
              </a:extLst>
            </p:cNvPr>
            <p:cNvSpPr/>
            <p:nvPr/>
          </p:nvSpPr>
          <p:spPr>
            <a:xfrm>
              <a:off x="10183803" y="3017097"/>
              <a:ext cx="31699" cy="42362"/>
            </a:xfrm>
            <a:custGeom>
              <a:avLst/>
              <a:gdLst>
                <a:gd name="csX0" fmla="*/ 25660 w 31699"/>
                <a:gd name="csY0" fmla="*/ 42363 h 42362"/>
                <a:gd name="csX1" fmla="*/ 0 w 31699"/>
                <a:gd name="csY1" fmla="*/ 38568 h 42362"/>
                <a:gd name="csX2" fmla="*/ 2349 w 31699"/>
                <a:gd name="csY2" fmla="*/ 2548 h 42362"/>
                <a:gd name="csX3" fmla="*/ 25720 w 31699"/>
                <a:gd name="csY3" fmla="*/ 42363 h 423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</a:cxnLst>
              <a:rect l="l" t="t" r="r" b="b"/>
              <a:pathLst>
                <a:path w="31699" h="42362">
                  <a:moveTo>
                    <a:pt x="25660" y="42363"/>
                  </a:moveTo>
                  <a:lnTo>
                    <a:pt x="0" y="38568"/>
                  </a:lnTo>
                  <a:lnTo>
                    <a:pt x="2349" y="2548"/>
                  </a:lnTo>
                  <a:cubicBezTo>
                    <a:pt x="36140" y="-8474"/>
                    <a:pt x="35839" y="18390"/>
                    <a:pt x="25720" y="42363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6" name="Free-form: Shape 65">
              <a:extLst>
                <a:ext uri="{FF2B5EF4-FFF2-40B4-BE49-F238E27FC236}">
                  <a16:creationId xmlns:a16="http://schemas.microsoft.com/office/drawing/2014/main" id="{022F28A5-66A8-50A3-A140-ADDF96FCF529}"/>
                </a:ext>
              </a:extLst>
            </p:cNvPr>
            <p:cNvSpPr/>
            <p:nvPr/>
          </p:nvSpPr>
          <p:spPr>
            <a:xfrm>
              <a:off x="7714775" y="3070046"/>
              <a:ext cx="39362" cy="43081"/>
            </a:xfrm>
            <a:custGeom>
              <a:avLst/>
              <a:gdLst>
                <a:gd name="csX0" fmla="*/ 18242 w 39362"/>
                <a:gd name="csY0" fmla="*/ 196 h 43081"/>
                <a:gd name="csX1" fmla="*/ 30650 w 39362"/>
                <a:gd name="csY1" fmla="*/ 41516 h 43081"/>
                <a:gd name="csX2" fmla="*/ 18242 w 39362"/>
                <a:gd name="csY2" fmla="*/ 196 h 430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9362" h="43081">
                  <a:moveTo>
                    <a:pt x="18242" y="196"/>
                  </a:moveTo>
                  <a:cubicBezTo>
                    <a:pt x="41974" y="-3117"/>
                    <a:pt x="45106" y="36637"/>
                    <a:pt x="30650" y="41516"/>
                  </a:cubicBezTo>
                  <a:cubicBezTo>
                    <a:pt x="-1214" y="52238"/>
                    <a:pt x="-12839" y="4533"/>
                    <a:pt x="18242" y="196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7" name="Free-form: Shape 66">
              <a:extLst>
                <a:ext uri="{FF2B5EF4-FFF2-40B4-BE49-F238E27FC236}">
                  <a16:creationId xmlns:a16="http://schemas.microsoft.com/office/drawing/2014/main" id="{BA886B2D-9FA3-2386-5270-FC8FC085399F}"/>
                </a:ext>
              </a:extLst>
            </p:cNvPr>
            <p:cNvSpPr/>
            <p:nvPr/>
          </p:nvSpPr>
          <p:spPr>
            <a:xfrm>
              <a:off x="8882935" y="3565123"/>
              <a:ext cx="33168" cy="36366"/>
            </a:xfrm>
            <a:custGeom>
              <a:avLst/>
              <a:gdLst>
                <a:gd name="csX0" fmla="*/ 4881 w 33168"/>
                <a:gd name="csY0" fmla="*/ 32826 h 36366"/>
                <a:gd name="csX1" fmla="*/ 12230 w 33168"/>
                <a:gd name="csY1" fmla="*/ 1203 h 36366"/>
                <a:gd name="csX2" fmla="*/ 4881 w 33168"/>
                <a:gd name="csY2" fmla="*/ 32826 h 3636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168" h="36366">
                  <a:moveTo>
                    <a:pt x="4881" y="32826"/>
                  </a:moveTo>
                  <a:cubicBezTo>
                    <a:pt x="-3009" y="27826"/>
                    <a:pt x="-1865" y="5359"/>
                    <a:pt x="12230" y="1203"/>
                  </a:cubicBezTo>
                  <a:cubicBezTo>
                    <a:pt x="47165" y="-9157"/>
                    <a:pt x="33974" y="51317"/>
                    <a:pt x="4881" y="32826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8" name="Free-form: Shape 67">
              <a:extLst>
                <a:ext uri="{FF2B5EF4-FFF2-40B4-BE49-F238E27FC236}">
                  <a16:creationId xmlns:a16="http://schemas.microsoft.com/office/drawing/2014/main" id="{F63A49F5-8A3D-4334-980D-E83596D8B7E2}"/>
                </a:ext>
              </a:extLst>
            </p:cNvPr>
            <p:cNvSpPr/>
            <p:nvPr/>
          </p:nvSpPr>
          <p:spPr>
            <a:xfrm>
              <a:off x="8812064" y="3409293"/>
              <a:ext cx="32851" cy="33383"/>
            </a:xfrm>
            <a:custGeom>
              <a:avLst/>
              <a:gdLst>
                <a:gd name="csX0" fmla="*/ 12206 w 32851"/>
                <a:gd name="csY0" fmla="*/ 1088 h 33383"/>
                <a:gd name="csX1" fmla="*/ 19795 w 32851"/>
                <a:gd name="csY1" fmla="*/ 32891 h 33383"/>
                <a:gd name="csX2" fmla="*/ 12206 w 32851"/>
                <a:gd name="csY2" fmla="*/ 1088 h 3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51" h="33383">
                  <a:moveTo>
                    <a:pt x="12206" y="1088"/>
                  </a:moveTo>
                  <a:cubicBezTo>
                    <a:pt x="39311" y="-6562"/>
                    <a:pt x="37443" y="28494"/>
                    <a:pt x="19795" y="32891"/>
                  </a:cubicBezTo>
                  <a:cubicBezTo>
                    <a:pt x="942" y="37589"/>
                    <a:pt x="-9659" y="7292"/>
                    <a:pt x="12206" y="1088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69" name="Free-form: Shape 68">
              <a:extLst>
                <a:ext uri="{FF2B5EF4-FFF2-40B4-BE49-F238E27FC236}">
                  <a16:creationId xmlns:a16="http://schemas.microsoft.com/office/drawing/2014/main" id="{A485F55B-8977-408C-6AA1-400F552C4767}"/>
                </a:ext>
              </a:extLst>
            </p:cNvPr>
            <p:cNvSpPr/>
            <p:nvPr/>
          </p:nvSpPr>
          <p:spPr>
            <a:xfrm>
              <a:off x="8934719" y="3419057"/>
              <a:ext cx="32553" cy="33826"/>
            </a:xfrm>
            <a:custGeom>
              <a:avLst/>
              <a:gdLst>
                <a:gd name="csX0" fmla="*/ 12367 w 32553"/>
                <a:gd name="csY0" fmla="*/ 540 h 33826"/>
                <a:gd name="csX1" fmla="*/ 9054 w 32553"/>
                <a:gd name="csY1" fmla="*/ 30777 h 33826"/>
                <a:gd name="csX2" fmla="*/ 12367 w 32553"/>
                <a:gd name="csY2" fmla="*/ 540 h 3382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553" h="33826">
                  <a:moveTo>
                    <a:pt x="12367" y="540"/>
                  </a:moveTo>
                  <a:cubicBezTo>
                    <a:pt x="37846" y="-5845"/>
                    <a:pt x="41821" y="46800"/>
                    <a:pt x="9054" y="30777"/>
                  </a:cubicBezTo>
                  <a:cubicBezTo>
                    <a:pt x="-4980" y="23911"/>
                    <a:pt x="-1788" y="4094"/>
                    <a:pt x="12367" y="54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0" name="Free-form: Shape 69">
              <a:extLst>
                <a:ext uri="{FF2B5EF4-FFF2-40B4-BE49-F238E27FC236}">
                  <a16:creationId xmlns:a16="http://schemas.microsoft.com/office/drawing/2014/main" id="{35DF7F70-7723-7E1A-FAD3-8AF7FAC2FFA3}"/>
                </a:ext>
              </a:extLst>
            </p:cNvPr>
            <p:cNvSpPr/>
            <p:nvPr/>
          </p:nvSpPr>
          <p:spPr>
            <a:xfrm>
              <a:off x="8941730" y="3604032"/>
              <a:ext cx="34921" cy="34494"/>
            </a:xfrm>
            <a:custGeom>
              <a:avLst/>
              <a:gdLst>
                <a:gd name="csX0" fmla="*/ 29269 w 34921"/>
                <a:gd name="csY0" fmla="*/ 5180 h 34494"/>
                <a:gd name="csX1" fmla="*/ 4152 w 34921"/>
                <a:gd name="csY1" fmla="*/ 27948 h 34494"/>
                <a:gd name="csX2" fmla="*/ 29269 w 34921"/>
                <a:gd name="csY2" fmla="*/ 5180 h 3449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921" h="34494">
                  <a:moveTo>
                    <a:pt x="29269" y="5180"/>
                  </a:moveTo>
                  <a:cubicBezTo>
                    <a:pt x="47580" y="23491"/>
                    <a:pt x="16620" y="45778"/>
                    <a:pt x="4152" y="27948"/>
                  </a:cubicBezTo>
                  <a:cubicBezTo>
                    <a:pt x="-9943" y="7770"/>
                    <a:pt x="15235" y="-8794"/>
                    <a:pt x="29269" y="518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1" name="Free-form: Shape 70">
              <a:extLst>
                <a:ext uri="{FF2B5EF4-FFF2-40B4-BE49-F238E27FC236}">
                  <a16:creationId xmlns:a16="http://schemas.microsoft.com/office/drawing/2014/main" id="{03E739AD-E5A3-DE97-1969-738E32B9BEF4}"/>
                </a:ext>
              </a:extLst>
            </p:cNvPr>
            <p:cNvSpPr/>
            <p:nvPr/>
          </p:nvSpPr>
          <p:spPr>
            <a:xfrm>
              <a:off x="8867867" y="3477481"/>
              <a:ext cx="34047" cy="32503"/>
            </a:xfrm>
            <a:custGeom>
              <a:avLst/>
              <a:gdLst>
                <a:gd name="csX0" fmla="*/ 16878 w 34047"/>
                <a:gd name="csY0" fmla="*/ 0 h 32503"/>
                <a:gd name="csX1" fmla="*/ 25672 w 34047"/>
                <a:gd name="csY1" fmla="*/ 30719 h 32503"/>
                <a:gd name="csX2" fmla="*/ 16878 w 34047"/>
                <a:gd name="csY2" fmla="*/ 0 h 3250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047" h="32503">
                  <a:moveTo>
                    <a:pt x="16878" y="0"/>
                  </a:moveTo>
                  <a:cubicBezTo>
                    <a:pt x="33984" y="60"/>
                    <a:pt x="40790" y="25720"/>
                    <a:pt x="25672" y="30719"/>
                  </a:cubicBezTo>
                  <a:cubicBezTo>
                    <a:pt x="-6854" y="41501"/>
                    <a:pt x="-6975" y="-120"/>
                    <a:pt x="16878" y="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2" name="Free-form: Shape 71">
              <a:extLst>
                <a:ext uri="{FF2B5EF4-FFF2-40B4-BE49-F238E27FC236}">
                  <a16:creationId xmlns:a16="http://schemas.microsoft.com/office/drawing/2014/main" id="{7BD92165-3CD5-71A8-D51C-971588E7C223}"/>
                </a:ext>
              </a:extLst>
            </p:cNvPr>
            <p:cNvSpPr/>
            <p:nvPr/>
          </p:nvSpPr>
          <p:spPr>
            <a:xfrm>
              <a:off x="8945133" y="3500533"/>
              <a:ext cx="34290" cy="33250"/>
            </a:xfrm>
            <a:custGeom>
              <a:avLst/>
              <a:gdLst>
                <a:gd name="csX0" fmla="*/ 31166 w 34290"/>
                <a:gd name="csY0" fmla="*/ 4174 h 33250"/>
                <a:gd name="csX1" fmla="*/ 86 w 34290"/>
                <a:gd name="csY1" fmla="*/ 16040 h 33250"/>
                <a:gd name="csX2" fmla="*/ 31166 w 34290"/>
                <a:gd name="csY2" fmla="*/ 4174 h 332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290" h="33250">
                  <a:moveTo>
                    <a:pt x="31166" y="4174"/>
                  </a:moveTo>
                  <a:cubicBezTo>
                    <a:pt x="46948" y="29472"/>
                    <a:pt x="-2324" y="48566"/>
                    <a:pt x="86" y="16040"/>
                  </a:cubicBezTo>
                  <a:cubicBezTo>
                    <a:pt x="1411" y="-1970"/>
                    <a:pt x="26589" y="-3054"/>
                    <a:pt x="31166" y="4174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3" name="Free-form: Shape 72">
              <a:extLst>
                <a:ext uri="{FF2B5EF4-FFF2-40B4-BE49-F238E27FC236}">
                  <a16:creationId xmlns:a16="http://schemas.microsoft.com/office/drawing/2014/main" id="{0FE29C83-74A5-EB49-2B4E-8E0B9FC0D5FB}"/>
                </a:ext>
              </a:extLst>
            </p:cNvPr>
            <p:cNvSpPr/>
            <p:nvPr/>
          </p:nvSpPr>
          <p:spPr>
            <a:xfrm>
              <a:off x="9009282" y="3439317"/>
              <a:ext cx="34573" cy="33561"/>
            </a:xfrm>
            <a:custGeom>
              <a:avLst/>
              <a:gdLst>
                <a:gd name="csX0" fmla="*/ 6109 w 34573"/>
                <a:gd name="csY0" fmla="*/ 31057 h 33561"/>
                <a:gd name="csX1" fmla="*/ 31528 w 34573"/>
                <a:gd name="csY1" fmla="*/ 7987 h 33561"/>
                <a:gd name="csX2" fmla="*/ 6109 w 34573"/>
                <a:gd name="csY2" fmla="*/ 31057 h 335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4573" h="33561">
                  <a:moveTo>
                    <a:pt x="6109" y="31057"/>
                  </a:moveTo>
                  <a:cubicBezTo>
                    <a:pt x="-12925" y="18950"/>
                    <a:pt x="17313" y="-15444"/>
                    <a:pt x="31528" y="7987"/>
                  </a:cubicBezTo>
                  <a:cubicBezTo>
                    <a:pt x="43153" y="27142"/>
                    <a:pt x="18638" y="39008"/>
                    <a:pt x="6109" y="31057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4" name="Free-form: Shape 73">
              <a:extLst>
                <a:ext uri="{FF2B5EF4-FFF2-40B4-BE49-F238E27FC236}">
                  <a16:creationId xmlns:a16="http://schemas.microsoft.com/office/drawing/2014/main" id="{E54D8525-8A8C-CD78-6BBD-0D512A81E0A8}"/>
                </a:ext>
              </a:extLst>
            </p:cNvPr>
            <p:cNvSpPr/>
            <p:nvPr/>
          </p:nvSpPr>
          <p:spPr>
            <a:xfrm>
              <a:off x="9888564" y="3754978"/>
              <a:ext cx="90340" cy="85422"/>
            </a:xfrm>
            <a:custGeom>
              <a:avLst/>
              <a:gdLst>
                <a:gd name="csX0" fmla="*/ 69724 w 90340"/>
                <a:gd name="csY0" fmla="*/ 60 h 85422"/>
                <a:gd name="csX1" fmla="*/ 87735 w 90340"/>
                <a:gd name="csY1" fmla="*/ 8975 h 85422"/>
                <a:gd name="csX2" fmla="*/ 87735 w 90340"/>
                <a:gd name="csY2" fmla="*/ 27707 h 85422"/>
                <a:gd name="csX3" fmla="*/ 28585 w 90340"/>
                <a:gd name="csY3" fmla="*/ 82038 h 85422"/>
                <a:gd name="csX4" fmla="*/ 5576 w 90340"/>
                <a:gd name="csY4" fmla="*/ 54270 h 85422"/>
                <a:gd name="csX5" fmla="*/ 69785 w 90340"/>
                <a:gd name="csY5" fmla="*/ 0 h 8542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90340" h="85422">
                  <a:moveTo>
                    <a:pt x="69724" y="60"/>
                  </a:moveTo>
                  <a:lnTo>
                    <a:pt x="87735" y="8975"/>
                  </a:lnTo>
                  <a:cubicBezTo>
                    <a:pt x="91589" y="15480"/>
                    <a:pt x="90806" y="21142"/>
                    <a:pt x="87735" y="27707"/>
                  </a:cubicBezTo>
                  <a:cubicBezTo>
                    <a:pt x="86048" y="31321"/>
                    <a:pt x="32199" y="80352"/>
                    <a:pt x="28585" y="82038"/>
                  </a:cubicBezTo>
                  <a:cubicBezTo>
                    <a:pt x="4672" y="93061"/>
                    <a:pt x="-8037" y="75412"/>
                    <a:pt x="5576" y="54270"/>
                  </a:cubicBezTo>
                  <a:cubicBezTo>
                    <a:pt x="8407" y="49873"/>
                    <a:pt x="65749" y="1084"/>
                    <a:pt x="69785" y="0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5" name="Free-form: Shape 74">
              <a:extLst>
                <a:ext uri="{FF2B5EF4-FFF2-40B4-BE49-F238E27FC236}">
                  <a16:creationId xmlns:a16="http://schemas.microsoft.com/office/drawing/2014/main" id="{0C37A16A-12AD-BF44-BE2A-3D40C6DBBCD8}"/>
                </a:ext>
              </a:extLst>
            </p:cNvPr>
            <p:cNvSpPr/>
            <p:nvPr/>
          </p:nvSpPr>
          <p:spPr>
            <a:xfrm>
              <a:off x="7213710" y="2557011"/>
              <a:ext cx="33381" cy="35400"/>
            </a:xfrm>
            <a:custGeom>
              <a:avLst/>
              <a:gdLst>
                <a:gd name="csX0" fmla="*/ 28462 w 33381"/>
                <a:gd name="csY0" fmla="*/ 3052 h 35400"/>
                <a:gd name="csX1" fmla="*/ 10212 w 33381"/>
                <a:gd name="csY1" fmla="*/ 33289 h 35400"/>
                <a:gd name="csX2" fmla="*/ 28462 w 33381"/>
                <a:gd name="csY2" fmla="*/ 3052 h 354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381" h="35400">
                  <a:moveTo>
                    <a:pt x="28462" y="3052"/>
                  </a:moveTo>
                  <a:cubicBezTo>
                    <a:pt x="39545" y="10039"/>
                    <a:pt x="31233" y="44131"/>
                    <a:pt x="10212" y="33289"/>
                  </a:cubicBezTo>
                  <a:cubicBezTo>
                    <a:pt x="-13159" y="21242"/>
                    <a:pt x="8164" y="-9778"/>
                    <a:pt x="28462" y="305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6" name="Free-form: Shape 75">
              <a:extLst>
                <a:ext uri="{FF2B5EF4-FFF2-40B4-BE49-F238E27FC236}">
                  <a16:creationId xmlns:a16="http://schemas.microsoft.com/office/drawing/2014/main" id="{AA0BA682-E329-D68C-0B1A-D9B8146987E0}"/>
                </a:ext>
              </a:extLst>
            </p:cNvPr>
            <p:cNvSpPr/>
            <p:nvPr/>
          </p:nvSpPr>
          <p:spPr>
            <a:xfrm>
              <a:off x="7404042" y="2705463"/>
              <a:ext cx="32851" cy="33383"/>
            </a:xfrm>
            <a:custGeom>
              <a:avLst/>
              <a:gdLst>
                <a:gd name="csX0" fmla="*/ 12206 w 32851"/>
                <a:gd name="csY0" fmla="*/ 1088 h 33383"/>
                <a:gd name="csX1" fmla="*/ 19795 w 32851"/>
                <a:gd name="csY1" fmla="*/ 32891 h 33383"/>
                <a:gd name="csX2" fmla="*/ 12206 w 32851"/>
                <a:gd name="csY2" fmla="*/ 1088 h 33383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2851" h="33383">
                  <a:moveTo>
                    <a:pt x="12206" y="1088"/>
                  </a:moveTo>
                  <a:cubicBezTo>
                    <a:pt x="39311" y="-6562"/>
                    <a:pt x="37444" y="28494"/>
                    <a:pt x="19795" y="32891"/>
                  </a:cubicBezTo>
                  <a:cubicBezTo>
                    <a:pt x="942" y="37589"/>
                    <a:pt x="-9659" y="7292"/>
                    <a:pt x="12206" y="1088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7" name="Free-form: Shape 76">
              <a:extLst>
                <a:ext uri="{FF2B5EF4-FFF2-40B4-BE49-F238E27FC236}">
                  <a16:creationId xmlns:a16="http://schemas.microsoft.com/office/drawing/2014/main" id="{BE136093-72D8-C11F-A956-F191A4D8EDFF}"/>
                </a:ext>
              </a:extLst>
            </p:cNvPr>
            <p:cNvSpPr/>
            <p:nvPr/>
          </p:nvSpPr>
          <p:spPr>
            <a:xfrm>
              <a:off x="7328563" y="2710560"/>
              <a:ext cx="31772" cy="33061"/>
            </a:xfrm>
            <a:custGeom>
              <a:avLst/>
              <a:gdLst>
                <a:gd name="csX0" fmla="*/ 12091 w 31772"/>
                <a:gd name="csY0" fmla="*/ 509 h 33061"/>
                <a:gd name="csX1" fmla="*/ 19681 w 31772"/>
                <a:gd name="csY1" fmla="*/ 32553 h 33061"/>
                <a:gd name="csX2" fmla="*/ 12091 w 31772"/>
                <a:gd name="csY2" fmla="*/ 509 h 330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72" h="33061">
                  <a:moveTo>
                    <a:pt x="12091" y="509"/>
                  </a:moveTo>
                  <a:cubicBezTo>
                    <a:pt x="31728" y="-4370"/>
                    <a:pt x="40763" y="27313"/>
                    <a:pt x="19681" y="32553"/>
                  </a:cubicBezTo>
                  <a:cubicBezTo>
                    <a:pt x="45" y="37432"/>
                    <a:pt x="-8990" y="5749"/>
                    <a:pt x="12091" y="50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8" name="Free-form: Shape 77">
              <a:extLst>
                <a:ext uri="{FF2B5EF4-FFF2-40B4-BE49-F238E27FC236}">
                  <a16:creationId xmlns:a16="http://schemas.microsoft.com/office/drawing/2014/main" id="{3F4B60F0-9C49-DE98-8B0A-60811015E6EE}"/>
                </a:ext>
              </a:extLst>
            </p:cNvPr>
            <p:cNvSpPr/>
            <p:nvPr/>
          </p:nvSpPr>
          <p:spPr>
            <a:xfrm>
              <a:off x="7250092" y="2700628"/>
              <a:ext cx="29445" cy="33752"/>
            </a:xfrm>
            <a:custGeom>
              <a:avLst/>
              <a:gdLst>
                <a:gd name="csX0" fmla="*/ 9910 w 29445"/>
                <a:gd name="csY0" fmla="*/ 743 h 33752"/>
                <a:gd name="csX1" fmla="*/ 13945 w 29445"/>
                <a:gd name="csY1" fmla="*/ 33751 h 33752"/>
                <a:gd name="csX2" fmla="*/ 9910 w 29445"/>
                <a:gd name="csY2" fmla="*/ 743 h 3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5" h="33752">
                  <a:moveTo>
                    <a:pt x="9910" y="743"/>
                  </a:moveTo>
                  <a:cubicBezTo>
                    <a:pt x="31835" y="-5883"/>
                    <a:pt x="38159" y="33992"/>
                    <a:pt x="13945" y="33751"/>
                  </a:cubicBezTo>
                  <a:cubicBezTo>
                    <a:pt x="-2739" y="33570"/>
                    <a:pt x="-4908" y="5200"/>
                    <a:pt x="9910" y="743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79" name="Free-form: Shape 78">
              <a:extLst>
                <a:ext uri="{FF2B5EF4-FFF2-40B4-BE49-F238E27FC236}">
                  <a16:creationId xmlns:a16="http://schemas.microsoft.com/office/drawing/2014/main" id="{86A81C2A-85C4-E77A-FC55-B435225CF900}"/>
                </a:ext>
              </a:extLst>
            </p:cNvPr>
            <p:cNvSpPr/>
            <p:nvPr/>
          </p:nvSpPr>
          <p:spPr>
            <a:xfrm>
              <a:off x="7269005" y="2615638"/>
              <a:ext cx="29445" cy="33752"/>
            </a:xfrm>
            <a:custGeom>
              <a:avLst/>
              <a:gdLst>
                <a:gd name="csX0" fmla="*/ 9910 w 29445"/>
                <a:gd name="csY0" fmla="*/ 743 h 33752"/>
                <a:gd name="csX1" fmla="*/ 13945 w 29445"/>
                <a:gd name="csY1" fmla="*/ 33751 h 33752"/>
                <a:gd name="csX2" fmla="*/ 9910 w 29445"/>
                <a:gd name="csY2" fmla="*/ 743 h 3375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29445" h="33752">
                  <a:moveTo>
                    <a:pt x="9910" y="743"/>
                  </a:moveTo>
                  <a:cubicBezTo>
                    <a:pt x="31835" y="-5883"/>
                    <a:pt x="38159" y="33992"/>
                    <a:pt x="13945" y="33751"/>
                  </a:cubicBezTo>
                  <a:cubicBezTo>
                    <a:pt x="-2739" y="33570"/>
                    <a:pt x="-4908" y="5200"/>
                    <a:pt x="9910" y="743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0" name="Free-form: Shape 79">
              <a:extLst>
                <a:ext uri="{FF2B5EF4-FFF2-40B4-BE49-F238E27FC236}">
                  <a16:creationId xmlns:a16="http://schemas.microsoft.com/office/drawing/2014/main" id="{8884DC57-5F67-669D-E1C0-A5F8ADFA45BF}"/>
                </a:ext>
              </a:extLst>
            </p:cNvPr>
            <p:cNvSpPr/>
            <p:nvPr/>
          </p:nvSpPr>
          <p:spPr>
            <a:xfrm>
              <a:off x="6485705" y="3395019"/>
              <a:ext cx="99230" cy="308761"/>
            </a:xfrm>
            <a:custGeom>
              <a:avLst/>
              <a:gdLst>
                <a:gd name="csX0" fmla="*/ 28063 w 99230"/>
                <a:gd name="csY0" fmla="*/ 1147 h 308761"/>
                <a:gd name="csX1" fmla="*/ 47880 w 99230"/>
                <a:gd name="csY1" fmla="*/ 8254 h 308761"/>
                <a:gd name="csX2" fmla="*/ 34267 w 99230"/>
                <a:gd name="csY2" fmla="*/ 106616 h 308761"/>
                <a:gd name="csX3" fmla="*/ 54204 w 99230"/>
                <a:gd name="csY3" fmla="*/ 195400 h 308761"/>
                <a:gd name="csX4" fmla="*/ 98175 w 99230"/>
                <a:gd name="csY4" fmla="*/ 297978 h 308761"/>
                <a:gd name="csX5" fmla="*/ 45952 w 99230"/>
                <a:gd name="csY5" fmla="*/ 265091 h 308761"/>
                <a:gd name="csX6" fmla="*/ 1741 w 99230"/>
                <a:gd name="csY6" fmla="*/ 64814 h 308761"/>
                <a:gd name="csX7" fmla="*/ 28063 w 99230"/>
                <a:gd name="csY7" fmla="*/ 1207 h 3087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</a:cxnLst>
              <a:rect l="l" t="t" r="r" b="b"/>
              <a:pathLst>
                <a:path w="99230" h="308761">
                  <a:moveTo>
                    <a:pt x="28063" y="1147"/>
                  </a:moveTo>
                  <a:cubicBezTo>
                    <a:pt x="35652" y="-1082"/>
                    <a:pt x="44988" y="-720"/>
                    <a:pt x="47880" y="8254"/>
                  </a:cubicBezTo>
                  <a:cubicBezTo>
                    <a:pt x="50891" y="17530"/>
                    <a:pt x="33243" y="82643"/>
                    <a:pt x="34267" y="106616"/>
                  </a:cubicBezTo>
                  <a:cubicBezTo>
                    <a:pt x="35230" y="129625"/>
                    <a:pt x="46133" y="173234"/>
                    <a:pt x="54204" y="195400"/>
                  </a:cubicBezTo>
                  <a:cubicBezTo>
                    <a:pt x="62637" y="218711"/>
                    <a:pt x="106547" y="280932"/>
                    <a:pt x="98175" y="297978"/>
                  </a:cubicBezTo>
                  <a:cubicBezTo>
                    <a:pt x="81731" y="331468"/>
                    <a:pt x="53120" y="277378"/>
                    <a:pt x="45952" y="265091"/>
                  </a:cubicBezTo>
                  <a:cubicBezTo>
                    <a:pt x="10535" y="204194"/>
                    <a:pt x="-5608" y="135588"/>
                    <a:pt x="1741" y="64814"/>
                  </a:cubicBezTo>
                  <a:cubicBezTo>
                    <a:pt x="3307" y="49755"/>
                    <a:pt x="11920" y="5845"/>
                    <a:pt x="28063" y="1207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1" name="Free-form: Shape 80">
              <a:extLst>
                <a:ext uri="{FF2B5EF4-FFF2-40B4-BE49-F238E27FC236}">
                  <a16:creationId xmlns:a16="http://schemas.microsoft.com/office/drawing/2014/main" id="{8166DC24-8576-F0FE-CE75-8FF991452513}"/>
                </a:ext>
              </a:extLst>
            </p:cNvPr>
            <p:cNvSpPr/>
            <p:nvPr/>
          </p:nvSpPr>
          <p:spPr>
            <a:xfrm>
              <a:off x="6615096" y="3768684"/>
              <a:ext cx="31772" cy="33062"/>
            </a:xfrm>
            <a:custGeom>
              <a:avLst/>
              <a:gdLst>
                <a:gd name="csX0" fmla="*/ 12091 w 31772"/>
                <a:gd name="csY0" fmla="*/ 509 h 33062"/>
                <a:gd name="csX1" fmla="*/ 19681 w 31772"/>
                <a:gd name="csY1" fmla="*/ 32553 h 33062"/>
                <a:gd name="csX2" fmla="*/ 12091 w 31772"/>
                <a:gd name="csY2" fmla="*/ 509 h 33062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1772" h="33062">
                  <a:moveTo>
                    <a:pt x="12091" y="509"/>
                  </a:moveTo>
                  <a:cubicBezTo>
                    <a:pt x="31728" y="-4370"/>
                    <a:pt x="40763" y="27313"/>
                    <a:pt x="19681" y="32553"/>
                  </a:cubicBezTo>
                  <a:cubicBezTo>
                    <a:pt x="45" y="37432"/>
                    <a:pt x="-8990" y="5749"/>
                    <a:pt x="12091" y="509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2" name="Free-form: Shape 81">
              <a:extLst>
                <a:ext uri="{FF2B5EF4-FFF2-40B4-BE49-F238E27FC236}">
                  <a16:creationId xmlns:a16="http://schemas.microsoft.com/office/drawing/2014/main" id="{55D46BF1-EA1D-0241-53C0-156EBD68B616}"/>
                </a:ext>
              </a:extLst>
            </p:cNvPr>
            <p:cNvSpPr/>
            <p:nvPr/>
          </p:nvSpPr>
          <p:spPr>
            <a:xfrm>
              <a:off x="6582337" y="3718266"/>
              <a:ext cx="33216" cy="32261"/>
            </a:xfrm>
            <a:custGeom>
              <a:avLst/>
              <a:gdLst>
                <a:gd name="csX0" fmla="*/ 4975 w 33216"/>
                <a:gd name="csY0" fmla="*/ 4245 h 32261"/>
                <a:gd name="csX1" fmla="*/ 27623 w 33216"/>
                <a:gd name="csY1" fmla="*/ 29423 h 32261"/>
                <a:gd name="csX2" fmla="*/ 4975 w 33216"/>
                <a:gd name="csY2" fmla="*/ 4245 h 3226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216" h="32261">
                  <a:moveTo>
                    <a:pt x="4975" y="4245"/>
                  </a:moveTo>
                  <a:cubicBezTo>
                    <a:pt x="19371" y="-10632"/>
                    <a:pt x="44428" y="17437"/>
                    <a:pt x="27623" y="29423"/>
                  </a:cubicBezTo>
                  <a:cubicBezTo>
                    <a:pt x="13227" y="39663"/>
                    <a:pt x="-10324" y="20087"/>
                    <a:pt x="4975" y="4245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3" name="Free-form: Shape 82">
              <a:extLst>
                <a:ext uri="{FF2B5EF4-FFF2-40B4-BE49-F238E27FC236}">
                  <a16:creationId xmlns:a16="http://schemas.microsoft.com/office/drawing/2014/main" id="{407A6D3F-FDD2-8608-728A-642D8F6756D0}"/>
                </a:ext>
              </a:extLst>
            </p:cNvPr>
            <p:cNvSpPr/>
            <p:nvPr/>
          </p:nvSpPr>
          <p:spPr>
            <a:xfrm>
              <a:off x="11301565" y="2654198"/>
              <a:ext cx="191958" cy="260238"/>
            </a:xfrm>
            <a:custGeom>
              <a:avLst/>
              <a:gdLst>
                <a:gd name="csX0" fmla="*/ 168889 w 191958"/>
                <a:gd name="csY0" fmla="*/ 492 h 260238"/>
                <a:gd name="csX1" fmla="*/ 191959 w 191958"/>
                <a:gd name="csY1" fmla="*/ 16213 h 260238"/>
                <a:gd name="csX2" fmla="*/ 139435 w 191958"/>
                <a:gd name="csY2" fmla="*/ 56449 h 260238"/>
                <a:gd name="csX3" fmla="*/ 60529 w 191958"/>
                <a:gd name="csY3" fmla="*/ 166556 h 260238"/>
                <a:gd name="csX4" fmla="*/ 32581 w 191958"/>
                <a:gd name="csY4" fmla="*/ 251967 h 260238"/>
                <a:gd name="csX5" fmla="*/ 4331 w 191958"/>
                <a:gd name="csY5" fmla="*/ 257449 h 260238"/>
                <a:gd name="csX6" fmla="*/ 11740 w 191958"/>
                <a:gd name="csY6" fmla="*/ 188662 h 260238"/>
                <a:gd name="csX7" fmla="*/ 99078 w 191958"/>
                <a:gd name="csY7" fmla="*/ 44523 h 260238"/>
                <a:gd name="csX8" fmla="*/ 168889 w 191958"/>
                <a:gd name="csY8" fmla="*/ 492 h 2602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</a:cxnLst>
              <a:rect l="l" t="t" r="r" b="b"/>
              <a:pathLst>
                <a:path w="191958" h="260238">
                  <a:moveTo>
                    <a:pt x="168889" y="492"/>
                  </a:moveTo>
                  <a:cubicBezTo>
                    <a:pt x="183466" y="-1436"/>
                    <a:pt x="188585" y="1998"/>
                    <a:pt x="191959" y="16213"/>
                  </a:cubicBezTo>
                  <a:cubicBezTo>
                    <a:pt x="191899" y="30789"/>
                    <a:pt x="152747" y="46089"/>
                    <a:pt x="139435" y="56449"/>
                  </a:cubicBezTo>
                  <a:cubicBezTo>
                    <a:pt x="106186" y="82410"/>
                    <a:pt x="76912" y="127766"/>
                    <a:pt x="60529" y="166556"/>
                  </a:cubicBezTo>
                  <a:cubicBezTo>
                    <a:pt x="51614" y="187638"/>
                    <a:pt x="41134" y="240222"/>
                    <a:pt x="32581" y="251967"/>
                  </a:cubicBezTo>
                  <a:cubicBezTo>
                    <a:pt x="25232" y="262026"/>
                    <a:pt x="15294" y="261665"/>
                    <a:pt x="4331" y="257449"/>
                  </a:cubicBezTo>
                  <a:cubicBezTo>
                    <a:pt x="-7354" y="249197"/>
                    <a:pt x="7885" y="201793"/>
                    <a:pt x="11740" y="188662"/>
                  </a:cubicBezTo>
                  <a:cubicBezTo>
                    <a:pt x="26196" y="139812"/>
                    <a:pt x="61252" y="78856"/>
                    <a:pt x="99078" y="44523"/>
                  </a:cubicBezTo>
                  <a:cubicBezTo>
                    <a:pt x="111848" y="32958"/>
                    <a:pt x="153409" y="2600"/>
                    <a:pt x="168889" y="49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4" name="Free-form: Shape 83">
              <a:extLst>
                <a:ext uri="{FF2B5EF4-FFF2-40B4-BE49-F238E27FC236}">
                  <a16:creationId xmlns:a16="http://schemas.microsoft.com/office/drawing/2014/main" id="{F135F1C5-2EFD-29C0-AB66-F86F84026926}"/>
                </a:ext>
              </a:extLst>
            </p:cNvPr>
            <p:cNvSpPr/>
            <p:nvPr/>
          </p:nvSpPr>
          <p:spPr>
            <a:xfrm>
              <a:off x="11273816" y="2997517"/>
              <a:ext cx="33871" cy="31575"/>
            </a:xfrm>
            <a:custGeom>
              <a:avLst/>
              <a:gdLst>
                <a:gd name="csX0" fmla="*/ 4733 w 33871"/>
                <a:gd name="csY0" fmla="*/ 28875 h 31575"/>
                <a:gd name="csX1" fmla="*/ 27984 w 33871"/>
                <a:gd name="csY1" fmla="*/ 3215 h 31575"/>
                <a:gd name="csX2" fmla="*/ 4733 w 33871"/>
                <a:gd name="csY2" fmla="*/ 28875 h 3157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71" h="31575">
                  <a:moveTo>
                    <a:pt x="4733" y="28875"/>
                  </a:moveTo>
                  <a:cubicBezTo>
                    <a:pt x="-9000" y="20322"/>
                    <a:pt x="9733" y="-9795"/>
                    <a:pt x="27984" y="3215"/>
                  </a:cubicBezTo>
                  <a:cubicBezTo>
                    <a:pt x="44729" y="15202"/>
                    <a:pt x="22201" y="39717"/>
                    <a:pt x="4733" y="28875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5" name="Free-form: Shape 84">
              <a:extLst>
                <a:ext uri="{FF2B5EF4-FFF2-40B4-BE49-F238E27FC236}">
                  <a16:creationId xmlns:a16="http://schemas.microsoft.com/office/drawing/2014/main" id="{25303C14-F117-89A7-0CAB-A25C82303379}"/>
                </a:ext>
              </a:extLst>
            </p:cNvPr>
            <p:cNvSpPr/>
            <p:nvPr/>
          </p:nvSpPr>
          <p:spPr>
            <a:xfrm>
              <a:off x="11287971" y="2939885"/>
              <a:ext cx="33871" cy="31600"/>
            </a:xfrm>
            <a:custGeom>
              <a:avLst/>
              <a:gdLst>
                <a:gd name="csX0" fmla="*/ 4733 w 33871"/>
                <a:gd name="csY0" fmla="*/ 2722 h 31600"/>
                <a:gd name="csX1" fmla="*/ 27984 w 33871"/>
                <a:gd name="csY1" fmla="*/ 28381 h 31600"/>
                <a:gd name="csX2" fmla="*/ 4733 w 33871"/>
                <a:gd name="csY2" fmla="*/ 2722 h 316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71" h="31600">
                  <a:moveTo>
                    <a:pt x="4733" y="2722"/>
                  </a:moveTo>
                  <a:cubicBezTo>
                    <a:pt x="22201" y="-8180"/>
                    <a:pt x="44729" y="16395"/>
                    <a:pt x="27984" y="28381"/>
                  </a:cubicBezTo>
                  <a:cubicBezTo>
                    <a:pt x="9733" y="41392"/>
                    <a:pt x="-9000" y="11335"/>
                    <a:pt x="4733" y="272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6" name="Free-form: Shape 85">
              <a:extLst>
                <a:ext uri="{FF2B5EF4-FFF2-40B4-BE49-F238E27FC236}">
                  <a16:creationId xmlns:a16="http://schemas.microsoft.com/office/drawing/2014/main" id="{0F974719-3E96-700D-0B42-7454A49E6513}"/>
                </a:ext>
              </a:extLst>
            </p:cNvPr>
            <p:cNvSpPr/>
            <p:nvPr/>
          </p:nvSpPr>
          <p:spPr>
            <a:xfrm>
              <a:off x="11207700" y="5983584"/>
              <a:ext cx="189847" cy="259681"/>
            </a:xfrm>
            <a:custGeom>
              <a:avLst/>
              <a:gdLst>
                <a:gd name="csX0" fmla="*/ 160719 w 189847"/>
                <a:gd name="csY0" fmla="*/ 1304 h 259681"/>
                <a:gd name="csX1" fmla="*/ 168308 w 189847"/>
                <a:gd name="csY1" fmla="*/ 100930 h 259681"/>
                <a:gd name="csX2" fmla="*/ 122048 w 189847"/>
                <a:gd name="csY2" fmla="*/ 182246 h 259681"/>
                <a:gd name="csX3" fmla="*/ 8809 w 189847"/>
                <a:gd name="csY3" fmla="*/ 258020 h 259681"/>
                <a:gd name="csX4" fmla="*/ 65489 w 189847"/>
                <a:gd name="csY4" fmla="*/ 191823 h 259681"/>
                <a:gd name="csX5" fmla="*/ 160658 w 189847"/>
                <a:gd name="csY5" fmla="*/ 1244 h 259681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</a:cxnLst>
              <a:rect l="l" t="t" r="r" b="b"/>
              <a:pathLst>
                <a:path w="189847" h="259681">
                  <a:moveTo>
                    <a:pt x="160719" y="1304"/>
                  </a:moveTo>
                  <a:cubicBezTo>
                    <a:pt x="215049" y="-11586"/>
                    <a:pt x="178668" y="74728"/>
                    <a:pt x="168308" y="100930"/>
                  </a:cubicBezTo>
                  <a:cubicBezTo>
                    <a:pt x="157948" y="127071"/>
                    <a:pt x="139637" y="160321"/>
                    <a:pt x="122048" y="182246"/>
                  </a:cubicBezTo>
                  <a:cubicBezTo>
                    <a:pt x="105605" y="202785"/>
                    <a:pt x="35553" y="271151"/>
                    <a:pt x="8809" y="258020"/>
                  </a:cubicBezTo>
                  <a:cubicBezTo>
                    <a:pt x="-25644" y="241094"/>
                    <a:pt x="51093" y="205195"/>
                    <a:pt x="65489" y="191823"/>
                  </a:cubicBezTo>
                  <a:cubicBezTo>
                    <a:pt x="119097" y="142130"/>
                    <a:pt x="139456" y="68344"/>
                    <a:pt x="160658" y="1244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7" name="Free-form: Shape 86">
              <a:extLst>
                <a:ext uri="{FF2B5EF4-FFF2-40B4-BE49-F238E27FC236}">
                  <a16:creationId xmlns:a16="http://schemas.microsoft.com/office/drawing/2014/main" id="{83710A52-0E85-21A9-1239-66BDAB7EFCA5}"/>
                </a:ext>
              </a:extLst>
            </p:cNvPr>
            <p:cNvSpPr/>
            <p:nvPr/>
          </p:nvSpPr>
          <p:spPr>
            <a:xfrm>
              <a:off x="11390232" y="5868385"/>
              <a:ext cx="35414" cy="32450"/>
            </a:xfrm>
            <a:custGeom>
              <a:avLst/>
              <a:gdLst>
                <a:gd name="csX0" fmla="*/ 6436 w 35414"/>
                <a:gd name="csY0" fmla="*/ 29947 h 32450"/>
                <a:gd name="csX1" fmla="*/ 32095 w 35414"/>
                <a:gd name="csY1" fmla="*/ 6697 h 32450"/>
                <a:gd name="csX2" fmla="*/ 6436 w 35414"/>
                <a:gd name="csY2" fmla="*/ 29947 h 324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5414" h="32450">
                  <a:moveTo>
                    <a:pt x="6436" y="29947"/>
                  </a:moveTo>
                  <a:cubicBezTo>
                    <a:pt x="-13441" y="17359"/>
                    <a:pt x="17760" y="-13541"/>
                    <a:pt x="32095" y="6697"/>
                  </a:cubicBezTo>
                  <a:cubicBezTo>
                    <a:pt x="44323" y="23984"/>
                    <a:pt x="19808" y="38440"/>
                    <a:pt x="6436" y="29947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  <p:sp>
          <p:nvSpPr>
            <p:cNvPr id="88" name="Free-form: Shape 87">
              <a:extLst>
                <a:ext uri="{FF2B5EF4-FFF2-40B4-BE49-F238E27FC236}">
                  <a16:creationId xmlns:a16="http://schemas.microsoft.com/office/drawing/2014/main" id="{A48F1B70-E99B-3CA1-FE4E-C3B1D19DB7D7}"/>
                </a:ext>
              </a:extLst>
            </p:cNvPr>
            <p:cNvSpPr/>
            <p:nvPr/>
          </p:nvSpPr>
          <p:spPr>
            <a:xfrm>
              <a:off x="11377405" y="5925309"/>
              <a:ext cx="33844" cy="33376"/>
            </a:xfrm>
            <a:custGeom>
              <a:avLst/>
              <a:gdLst>
                <a:gd name="csX0" fmla="*/ 5589 w 33844"/>
                <a:gd name="csY0" fmla="*/ 29342 h 33376"/>
                <a:gd name="csX1" fmla="*/ 30767 w 33844"/>
                <a:gd name="csY1" fmla="*/ 6453 h 33376"/>
                <a:gd name="csX2" fmla="*/ 5589 w 33844"/>
                <a:gd name="csY2" fmla="*/ 29342 h 3337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33844" h="33376">
                  <a:moveTo>
                    <a:pt x="5589" y="29342"/>
                  </a:moveTo>
                  <a:cubicBezTo>
                    <a:pt x="-12481" y="10489"/>
                    <a:pt x="17937" y="-11015"/>
                    <a:pt x="30767" y="6453"/>
                  </a:cubicBezTo>
                  <a:cubicBezTo>
                    <a:pt x="42513" y="22475"/>
                    <a:pt x="17697" y="41930"/>
                    <a:pt x="5589" y="29342"/>
                  </a:cubicBezTo>
                  <a:close/>
                </a:path>
              </a:pathLst>
            </a:custGeom>
            <a:grpFill/>
            <a:ln w="6022" cap="flat">
              <a:noFill/>
              <a:prstDash val="solid"/>
              <a:miter/>
            </a:ln>
          </p:spPr>
        </p:sp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0B03B599-00F3-19D3-0762-19DFD4B01C8E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3054643" y="5886427"/>
            <a:ext cx="983374" cy="584102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6C88F8DF-0482-2D8C-14F4-47AC82B028A1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74960" y="370207"/>
            <a:ext cx="917999" cy="465119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50C72FE-0018-FFBE-DFDB-A2042756BA24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710000" y="5932800"/>
            <a:ext cx="1191600" cy="4287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290A3B81-C620-64BE-B453-9F0E1DF3D269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88800" y="5932800"/>
            <a:ext cx="1191600" cy="428285"/>
          </a:xfrm>
          <a:prstGeom prst="rect">
            <a:avLst/>
          </a:prstGeom>
        </p:spPr>
      </p:pic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E444AD2-22E4-F61B-CE61-58DC44153A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10920344"/>
      </p:ext>
    </p:extLst>
  </p:cSld>
  <p:clrMapOvr>
    <a:masterClrMapping/>
  </p:clrMapOvr>
  <p:hf sldNum="0" hdr="0" ftr="0" dt="0"/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63" Type="http://schemas.openxmlformats.org/officeDocument/2006/relationships/slideLayout" Target="../slideLayouts/slideLayout63.xml"/><Relationship Id="rId84" Type="http://schemas.openxmlformats.org/officeDocument/2006/relationships/slideLayout" Target="../slideLayouts/slideLayout84.xml"/><Relationship Id="rId16" Type="http://schemas.openxmlformats.org/officeDocument/2006/relationships/slideLayout" Target="../slideLayouts/slideLayout16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28" Type="http://schemas.openxmlformats.org/officeDocument/2006/relationships/slideLayout" Target="../slideLayouts/slideLayout128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18" Type="http://schemas.openxmlformats.org/officeDocument/2006/relationships/slideLayout" Target="../slideLayouts/slideLayout118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08" Type="http://schemas.openxmlformats.org/officeDocument/2006/relationships/slideLayout" Target="../slideLayouts/slideLayout108.xml"/><Relationship Id="rId124" Type="http://schemas.openxmlformats.org/officeDocument/2006/relationships/slideLayout" Target="../slideLayouts/slideLayout124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119" Type="http://schemas.openxmlformats.org/officeDocument/2006/relationships/slideLayout" Target="../slideLayouts/slideLayout119.xml"/><Relationship Id="rId44" Type="http://schemas.openxmlformats.org/officeDocument/2006/relationships/slideLayout" Target="../slideLayouts/slideLayout44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109" Type="http://schemas.openxmlformats.org/officeDocument/2006/relationships/slideLayout" Target="../slideLayouts/slideLayout10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120" Type="http://schemas.openxmlformats.org/officeDocument/2006/relationships/slideLayout" Target="../slideLayouts/slideLayout120.xml"/><Relationship Id="rId125" Type="http://schemas.openxmlformats.org/officeDocument/2006/relationships/slideLayout" Target="../slideLayouts/slideLayout125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15" Type="http://schemas.openxmlformats.org/officeDocument/2006/relationships/slideLayout" Target="../slideLayouts/slideLayout115.xml"/><Relationship Id="rId131" Type="http://schemas.openxmlformats.org/officeDocument/2006/relationships/slideLayout" Target="../slideLayouts/slideLayout131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116" Type="http://schemas.openxmlformats.org/officeDocument/2006/relationships/slideLayout" Target="../slideLayouts/slideLayout11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0.xml"/><Relationship Id="rId13" Type="http://schemas.openxmlformats.org/officeDocument/2006/relationships/slideLayout" Target="../slideLayouts/slideLayout145.xml"/><Relationship Id="rId3" Type="http://schemas.openxmlformats.org/officeDocument/2006/relationships/slideLayout" Target="../slideLayouts/slideLayout135.xml"/><Relationship Id="rId7" Type="http://schemas.openxmlformats.org/officeDocument/2006/relationships/slideLayout" Target="../slideLayouts/slideLayout139.xml"/><Relationship Id="rId12" Type="http://schemas.openxmlformats.org/officeDocument/2006/relationships/slideLayout" Target="../slideLayouts/slideLayout144.xml"/><Relationship Id="rId2" Type="http://schemas.openxmlformats.org/officeDocument/2006/relationships/slideLayout" Target="../slideLayouts/slideLayout134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133.xml"/><Relationship Id="rId6" Type="http://schemas.openxmlformats.org/officeDocument/2006/relationships/slideLayout" Target="../slideLayouts/slideLayout138.xml"/><Relationship Id="rId11" Type="http://schemas.openxmlformats.org/officeDocument/2006/relationships/slideLayout" Target="../slideLayouts/slideLayout143.xml"/><Relationship Id="rId5" Type="http://schemas.openxmlformats.org/officeDocument/2006/relationships/slideLayout" Target="../slideLayouts/slideLayout137.xml"/><Relationship Id="rId15" Type="http://schemas.openxmlformats.org/officeDocument/2006/relationships/slideLayout" Target="../slideLayouts/slideLayout147.xml"/><Relationship Id="rId10" Type="http://schemas.openxmlformats.org/officeDocument/2006/relationships/slideLayout" Target="../slideLayouts/slideLayout142.xml"/><Relationship Id="rId4" Type="http://schemas.openxmlformats.org/officeDocument/2006/relationships/slideLayout" Target="../slideLayouts/slideLayout136.xml"/><Relationship Id="rId9" Type="http://schemas.openxmlformats.org/officeDocument/2006/relationships/slideLayout" Target="../slideLayouts/slideLayout141.xml"/><Relationship Id="rId14" Type="http://schemas.openxmlformats.org/officeDocument/2006/relationships/slideLayout" Target="../slideLayouts/slideLayout14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72012074-BDA6-D8CD-2210-B865B88BC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5290"/>
            <a:ext cx="11414125" cy="1026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GB"/>
              <a:t>Click to edit Master title style</a:t>
            </a:r>
            <a:endParaRPr lang="en-GB" dirty="0"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895BCEA4-BEDB-46E8-5928-D3AB6AEE5A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7350" y="1854000"/>
            <a:ext cx="11412000" cy="421849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GB" dirty="0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5CCCDFE-9382-F5FB-0073-FF99AA6320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7475" y="6354000"/>
            <a:ext cx="324000" cy="180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r">
              <a:defRPr sz="900">
                <a:solidFill>
                  <a:schemeClr val="accent1"/>
                </a:solidFill>
                <a:latin typeface="Söhne Kräftig" panose="020B0603030202060203" pitchFamily="34" charset="0"/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539139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2" r:id="rId13"/>
    <p:sldLayoutId id="2147483663" r:id="rId14"/>
    <p:sldLayoutId id="2147483665" r:id="rId15"/>
    <p:sldLayoutId id="2147483666" r:id="rId16"/>
    <p:sldLayoutId id="2147483667" r:id="rId17"/>
    <p:sldLayoutId id="2147483668" r:id="rId18"/>
    <p:sldLayoutId id="2147483669" r:id="rId19"/>
    <p:sldLayoutId id="2147483670" r:id="rId20"/>
    <p:sldLayoutId id="2147483671" r:id="rId21"/>
    <p:sldLayoutId id="2147483672" r:id="rId22"/>
    <p:sldLayoutId id="2147483673" r:id="rId23"/>
    <p:sldLayoutId id="2147483674" r:id="rId24"/>
    <p:sldLayoutId id="2147483675" r:id="rId25"/>
    <p:sldLayoutId id="2147483676" r:id="rId26"/>
    <p:sldLayoutId id="2147483677" r:id="rId27"/>
    <p:sldLayoutId id="2147483678" r:id="rId28"/>
    <p:sldLayoutId id="2147483679" r:id="rId29"/>
    <p:sldLayoutId id="2147483680" r:id="rId30"/>
    <p:sldLayoutId id="2147483683" r:id="rId31"/>
    <p:sldLayoutId id="2147483684" r:id="rId32"/>
    <p:sldLayoutId id="2147483685" r:id="rId33"/>
    <p:sldLayoutId id="2147483686" r:id="rId34"/>
    <p:sldLayoutId id="2147483687" r:id="rId35"/>
    <p:sldLayoutId id="2147483688" r:id="rId36"/>
    <p:sldLayoutId id="2147483689" r:id="rId37"/>
    <p:sldLayoutId id="2147483690" r:id="rId38"/>
    <p:sldLayoutId id="2147483691" r:id="rId39"/>
    <p:sldLayoutId id="2147483692" r:id="rId40"/>
    <p:sldLayoutId id="2147483693" r:id="rId41"/>
    <p:sldLayoutId id="2147483695" r:id="rId42"/>
    <p:sldLayoutId id="2147483696" r:id="rId43"/>
    <p:sldLayoutId id="2147483697" r:id="rId44"/>
    <p:sldLayoutId id="2147483698" r:id="rId45"/>
    <p:sldLayoutId id="2147483699" r:id="rId46"/>
    <p:sldLayoutId id="2147483700" r:id="rId47"/>
    <p:sldLayoutId id="2147483701" r:id="rId48"/>
    <p:sldLayoutId id="2147483702" r:id="rId49"/>
    <p:sldLayoutId id="2147483703" r:id="rId50"/>
    <p:sldLayoutId id="2147483704" r:id="rId51"/>
    <p:sldLayoutId id="2147483705" r:id="rId52"/>
    <p:sldLayoutId id="2147483706" r:id="rId53"/>
    <p:sldLayoutId id="2147483707" r:id="rId54"/>
    <p:sldLayoutId id="2147483708" r:id="rId55"/>
    <p:sldLayoutId id="2147483709" r:id="rId56"/>
    <p:sldLayoutId id="2147483710" r:id="rId57"/>
    <p:sldLayoutId id="2147483711" r:id="rId58"/>
    <p:sldLayoutId id="2147483712" r:id="rId59"/>
    <p:sldLayoutId id="2147483713" r:id="rId60"/>
    <p:sldLayoutId id="2147483714" r:id="rId61"/>
    <p:sldLayoutId id="2147483715" r:id="rId62"/>
    <p:sldLayoutId id="2147483716" r:id="rId63"/>
    <p:sldLayoutId id="2147483717" r:id="rId64"/>
    <p:sldLayoutId id="2147483718" r:id="rId65"/>
    <p:sldLayoutId id="2147483719" r:id="rId66"/>
    <p:sldLayoutId id="2147483720" r:id="rId67"/>
    <p:sldLayoutId id="2147483721" r:id="rId68"/>
    <p:sldLayoutId id="2147483722" r:id="rId69"/>
    <p:sldLayoutId id="2147483723" r:id="rId70"/>
    <p:sldLayoutId id="2147483724" r:id="rId71"/>
    <p:sldLayoutId id="2147483725" r:id="rId72"/>
    <p:sldLayoutId id="2147483726" r:id="rId73"/>
    <p:sldLayoutId id="2147483727" r:id="rId74"/>
    <p:sldLayoutId id="2147483728" r:id="rId75"/>
    <p:sldLayoutId id="2147483729" r:id="rId76"/>
    <p:sldLayoutId id="2147483730" r:id="rId77"/>
    <p:sldLayoutId id="2147483731" r:id="rId78"/>
    <p:sldLayoutId id="2147483732" r:id="rId79"/>
    <p:sldLayoutId id="2147483733" r:id="rId80"/>
    <p:sldLayoutId id="2147483734" r:id="rId81"/>
    <p:sldLayoutId id="2147483735" r:id="rId82"/>
    <p:sldLayoutId id="2147483736" r:id="rId83"/>
    <p:sldLayoutId id="2147483737" r:id="rId84"/>
    <p:sldLayoutId id="2147483738" r:id="rId85"/>
    <p:sldLayoutId id="2147483739" r:id="rId86"/>
    <p:sldLayoutId id="2147483740" r:id="rId87"/>
    <p:sldLayoutId id="2147483748" r:id="rId88"/>
    <p:sldLayoutId id="2147483749" r:id="rId89"/>
    <p:sldLayoutId id="2147483741" r:id="rId90"/>
    <p:sldLayoutId id="2147483742" r:id="rId91"/>
    <p:sldLayoutId id="2147483743" r:id="rId92"/>
    <p:sldLayoutId id="2147483744" r:id="rId93"/>
    <p:sldLayoutId id="2147483750" r:id="rId94"/>
    <p:sldLayoutId id="2147483745" r:id="rId95"/>
    <p:sldLayoutId id="2147483746" r:id="rId96"/>
    <p:sldLayoutId id="2147483751" r:id="rId97"/>
    <p:sldLayoutId id="2147483747" r:id="rId98"/>
    <p:sldLayoutId id="2147483756" r:id="rId99"/>
    <p:sldLayoutId id="2147483757" r:id="rId100"/>
    <p:sldLayoutId id="2147483758" r:id="rId101"/>
    <p:sldLayoutId id="2147483759" r:id="rId102"/>
    <p:sldLayoutId id="2147483760" r:id="rId103"/>
    <p:sldLayoutId id="2147483761" r:id="rId104"/>
    <p:sldLayoutId id="2147483762" r:id="rId105"/>
    <p:sldLayoutId id="2147483763" r:id="rId106"/>
    <p:sldLayoutId id="2147483764" r:id="rId107"/>
    <p:sldLayoutId id="2147483765" r:id="rId108"/>
    <p:sldLayoutId id="2147483766" r:id="rId109"/>
    <p:sldLayoutId id="2147483767" r:id="rId110"/>
    <p:sldLayoutId id="2147483768" r:id="rId111"/>
    <p:sldLayoutId id="2147483769" r:id="rId112"/>
    <p:sldLayoutId id="2147483770" r:id="rId113"/>
    <p:sldLayoutId id="2147483771" r:id="rId114"/>
    <p:sldLayoutId id="2147483772" r:id="rId115"/>
    <p:sldLayoutId id="2147483773" r:id="rId116"/>
    <p:sldLayoutId id="2147483774" r:id="rId117"/>
    <p:sldLayoutId id="2147483775" r:id="rId118"/>
    <p:sldLayoutId id="2147483776" r:id="rId119"/>
    <p:sldLayoutId id="2147483777" r:id="rId120"/>
    <p:sldLayoutId id="2147483778" r:id="rId121"/>
    <p:sldLayoutId id="2147483779" r:id="rId122"/>
    <p:sldLayoutId id="2147483780" r:id="rId123"/>
    <p:sldLayoutId id="2147483752" r:id="rId124"/>
    <p:sldLayoutId id="2147483781" r:id="rId125"/>
    <p:sldLayoutId id="2147483753" r:id="rId126"/>
    <p:sldLayoutId id="2147483782" r:id="rId127"/>
    <p:sldLayoutId id="2147483784" r:id="rId128"/>
    <p:sldLayoutId id="2147483783" r:id="rId129"/>
    <p:sldLayoutId id="2147483785" r:id="rId130"/>
    <p:sldLayoutId id="2147483786" r:id="rId131"/>
    <p:sldLayoutId id="2147483755" r:id="rId13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Placeholder 1">
            <a:extLst>
              <a:ext uri="{FF2B5EF4-FFF2-40B4-BE49-F238E27FC236}">
                <a16:creationId xmlns:a16="http://schemas.microsoft.com/office/drawing/2014/main" id="{72012074-BDA6-D8CD-2210-B865B88BC4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7349" y="325290"/>
            <a:ext cx="11414125" cy="1026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GB" dirty="0"/>
              <a:t>Click to edit Master title style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895BCEA4-BEDB-46E8-5928-D3AB6AEE5A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7350" y="1854000"/>
            <a:ext cx="11412000" cy="421849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5CCCDFE-9382-F5FB-0073-FF99AA6320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77475" y="6354000"/>
            <a:ext cx="324000" cy="180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r">
              <a:defRPr sz="900">
                <a:solidFill>
                  <a:schemeClr val="accent1"/>
                </a:solidFill>
                <a:latin typeface="Söhne Kräftig" panose="020B0603030202060203" pitchFamily="34" charset="0"/>
              </a:defRPr>
            </a:lvl1pPr>
          </a:lstStyle>
          <a:p>
            <a:fld id="{C4CDE1A1-2851-46C6-8240-00C293C58ADE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9364035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8" r:id="rId1"/>
    <p:sldLayoutId id="2147483789" r:id="rId2"/>
    <p:sldLayoutId id="2147483790" r:id="rId3"/>
    <p:sldLayoutId id="2147483791" r:id="rId4"/>
    <p:sldLayoutId id="2147483792" r:id="rId5"/>
    <p:sldLayoutId id="2147483793" r:id="rId6"/>
    <p:sldLayoutId id="2147483794" r:id="rId7"/>
    <p:sldLayoutId id="2147483795" r:id="rId8"/>
    <p:sldLayoutId id="2147483796" r:id="rId9"/>
    <p:sldLayoutId id="2147483797" r:id="rId10"/>
    <p:sldLayoutId id="2147483798" r:id="rId11"/>
    <p:sldLayoutId id="2147483799" r:id="rId12"/>
    <p:sldLayoutId id="2147483801" r:id="rId13"/>
    <p:sldLayoutId id="2147483802" r:id="rId14"/>
    <p:sldLayoutId id="2147483804" r:id="rId1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accent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2800" kern="1200">
          <a:solidFill>
            <a:schemeClr val="accent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2400" kern="1200">
          <a:solidFill>
            <a:schemeClr val="accent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2000" kern="1200">
          <a:solidFill>
            <a:schemeClr val="accent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1800" kern="1200">
          <a:solidFill>
            <a:schemeClr val="accent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defRPr sz="1800" kern="1200">
          <a:solidFill>
            <a:schemeClr val="accent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8.xml"/><Relationship Id="rId5" Type="http://schemas.openxmlformats.org/officeDocument/2006/relationships/image" Target="../media/image21.svg"/><Relationship Id="rId4" Type="http://schemas.openxmlformats.org/officeDocument/2006/relationships/image" Target="../media/image20.sv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9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image" Target="../media/image22.svg"/><Relationship Id="rId7" Type="http://schemas.openxmlformats.org/officeDocument/2006/relationships/image" Target="../media/image26.sv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8.xml"/><Relationship Id="rId6" Type="http://schemas.openxmlformats.org/officeDocument/2006/relationships/image" Target="../media/image25.svg"/><Relationship Id="rId5" Type="http://schemas.openxmlformats.org/officeDocument/2006/relationships/image" Target="../media/image24.svg"/><Relationship Id="rId4" Type="http://schemas.openxmlformats.org/officeDocument/2006/relationships/image" Target="../media/image23.sv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9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3" Type="http://schemas.openxmlformats.org/officeDocument/2006/relationships/image" Target="../media/image22.svg"/><Relationship Id="rId7" Type="http://schemas.openxmlformats.org/officeDocument/2006/relationships/image" Target="../media/image26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8.xml"/><Relationship Id="rId6" Type="http://schemas.openxmlformats.org/officeDocument/2006/relationships/image" Target="../media/image25.svg"/><Relationship Id="rId5" Type="http://schemas.openxmlformats.org/officeDocument/2006/relationships/image" Target="../media/image24.svg"/><Relationship Id="rId4" Type="http://schemas.openxmlformats.org/officeDocument/2006/relationships/image" Target="../media/image23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7" Type="http://schemas.openxmlformats.org/officeDocument/2006/relationships/image" Target="../media/image32.sv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8.xml"/><Relationship Id="rId6" Type="http://schemas.openxmlformats.org/officeDocument/2006/relationships/image" Target="../media/image31.svg"/><Relationship Id="rId5" Type="http://schemas.openxmlformats.org/officeDocument/2006/relationships/image" Target="../media/image30.svg"/><Relationship Id="rId4" Type="http://schemas.openxmlformats.org/officeDocument/2006/relationships/image" Target="../media/image29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8.xml"/><Relationship Id="rId5" Type="http://schemas.openxmlformats.org/officeDocument/2006/relationships/image" Target="../media/image21.svg"/><Relationship Id="rId4" Type="http://schemas.openxmlformats.org/officeDocument/2006/relationships/image" Target="../media/image20.sv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7" Type="http://schemas.openxmlformats.org/officeDocument/2006/relationships/image" Target="../media/image32.sv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8.xml"/><Relationship Id="rId6" Type="http://schemas.openxmlformats.org/officeDocument/2006/relationships/image" Target="../media/image31.svg"/><Relationship Id="rId5" Type="http://schemas.openxmlformats.org/officeDocument/2006/relationships/image" Target="../media/image30.svg"/><Relationship Id="rId4" Type="http://schemas.openxmlformats.org/officeDocument/2006/relationships/image" Target="../media/image29.sv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2.xml"/><Relationship Id="rId4" Type="http://schemas.openxmlformats.org/officeDocument/2006/relationships/image" Target="../media/image34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618BA9-F20D-787E-1695-FFEFCFE9652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GB" dirty="0"/>
              <a:t>Ciphr HR API Training</a:t>
            </a:r>
          </a:p>
          <a:p>
            <a:r>
              <a:rPr lang="en-GB" sz="2000" dirty="0"/>
              <a:t>Customer training session</a:t>
            </a:r>
          </a:p>
        </p:txBody>
      </p:sp>
    </p:spTree>
    <p:extLst>
      <p:ext uri="{BB962C8B-B14F-4D97-AF65-F5344CB8AC3E}">
        <p14:creationId xmlns:p14="http://schemas.microsoft.com/office/powerpoint/2010/main" val="352793681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4D9A07E-65B8-989F-D2F2-DA9AEB4FED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CF00748F-2F3B-4AA5-CC29-FE3D311485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Today’s </a:t>
            </a:r>
            <a:r>
              <a:rPr lang="en-GB" dirty="0">
                <a:latin typeface="GT Super Text" panose="00000500000000000000" pitchFamily="50" charset="0"/>
              </a:rPr>
              <a:t>agenda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B2F39273-6B72-349E-1E87-1431E4B1AF72}"/>
              </a:ext>
            </a:extLst>
          </p:cNvPr>
          <p:cNvSpPr>
            <a:spLocks noGrp="1"/>
          </p:cNvSpPr>
          <p:nvPr>
            <p:ph idx="14"/>
          </p:nvPr>
        </p:nvSpPr>
        <p:spPr/>
        <p:txBody>
          <a:bodyPr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Welcome &amp; housekeeping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REST APIs explained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The Ciphr HR API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Live demo in Postman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Use cases &amp; reporting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Security &amp; getting started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GB" dirty="0"/>
              <a:t>Q&amp;A and next steps</a:t>
            </a: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0FD6D79F-D66F-F74D-1D48-E74AAA0DC6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>
                <a:solidFill>
                  <a:schemeClr val="accent6"/>
                </a:solidFill>
              </a:rPr>
              <a:pPr/>
              <a:t>2</a:t>
            </a:fld>
            <a:endParaRPr lang="en-GB" dirty="0">
              <a:solidFill>
                <a:schemeClr val="accent6"/>
              </a:solidFill>
            </a:endParaRP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5DF0ADE7-EE52-08C8-D5A3-06085B75EFF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604316" y="1726087"/>
            <a:ext cx="5197159" cy="47179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445254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5E8836C-9A02-6A02-6934-C58485458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C3DE5DFF-2895-61AB-BAAF-B03E3C4061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Before we begin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8ABC871-AD4B-23B4-7666-96DFD64CA5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09359"/>
            <a:ext cx="11414859" cy="655310"/>
          </a:xfrm>
        </p:spPr>
        <p:txBody>
          <a:bodyPr/>
          <a:lstStyle/>
          <a:p>
            <a:pPr marL="0" indent="0"/>
            <a:r>
              <a:rPr lang="en-GB" dirty="0"/>
              <a:t>A few quick housekeeping points to help you get the most from today's session.</a:t>
            </a:r>
          </a:p>
          <a:p>
            <a:endParaRPr lang="en-GB" dirty="0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64C11B1-25C9-538F-CDE6-10887AA597A7}"/>
              </a:ext>
            </a:extLst>
          </p:cNvPr>
          <p:cNvSpPr/>
          <p:nvPr/>
        </p:nvSpPr>
        <p:spPr>
          <a:xfrm>
            <a:off x="38734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72EAB68-92CC-555E-F555-842C7C03B5BE}"/>
              </a:ext>
            </a:extLst>
          </p:cNvPr>
          <p:cNvSpPr/>
          <p:nvPr/>
        </p:nvSpPr>
        <p:spPr>
          <a:xfrm>
            <a:off x="4288572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746E0E5-ABF7-03F7-E513-B388020D37A3}"/>
              </a:ext>
            </a:extLst>
          </p:cNvPr>
          <p:cNvSpPr/>
          <p:nvPr/>
        </p:nvSpPr>
        <p:spPr>
          <a:xfrm>
            <a:off x="818979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DB67E90-7787-25E1-6CDE-440E410C9597}"/>
              </a:ext>
            </a:extLst>
          </p:cNvPr>
          <p:cNvSpPr txBox="1"/>
          <p:nvPr/>
        </p:nvSpPr>
        <p:spPr>
          <a:xfrm>
            <a:off x="64134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Audio &amp; video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Please stay on mute unless you're speaking, and switch on your camera if you're comfortable doing so.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A5FE82D-4DA2-D0AF-153C-D8B49C229D7E}"/>
              </a:ext>
            </a:extLst>
          </p:cNvPr>
          <p:cNvSpPr txBox="1"/>
          <p:nvPr/>
        </p:nvSpPr>
        <p:spPr>
          <a:xfrm>
            <a:off x="4542568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Questions &amp; chat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Use the chat or Q&amp;A panel to post questions as they come up. We'll pick these up throughout and during the dedicated Q&amp;A.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76F7100-FEE8-D594-5C08-C023D6B3A17F}"/>
              </a:ext>
            </a:extLst>
          </p:cNvPr>
          <p:cNvSpPr txBox="1"/>
          <p:nvPr/>
        </p:nvSpPr>
        <p:spPr>
          <a:xfrm>
            <a:off x="844379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Recording &amp; materials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This session is being recorded. The recording and slides will be shared with all attendees afterwards.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16B77D45-C11C-C67D-C44B-DD2277BB43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5552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5377A0-D8CC-3A6A-882C-94B2CA2C99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Session overview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0892A57C-7FB6-A780-9B5A-7F9EC95333E0}"/>
              </a:ext>
            </a:extLst>
          </p:cNvPr>
          <p:cNvSpPr/>
          <p:nvPr/>
        </p:nvSpPr>
        <p:spPr>
          <a:xfrm>
            <a:off x="387347" y="1248509"/>
            <a:ext cx="3611676" cy="4668714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5D19289-7F3A-6F44-314B-5B84639FA18F}"/>
              </a:ext>
            </a:extLst>
          </p:cNvPr>
          <p:cNvSpPr/>
          <p:nvPr/>
        </p:nvSpPr>
        <p:spPr>
          <a:xfrm>
            <a:off x="4288572" y="1248509"/>
            <a:ext cx="3611676" cy="4668714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2C1B4C5C-9FE5-FD6B-FA7A-0733889C73D5}"/>
              </a:ext>
            </a:extLst>
          </p:cNvPr>
          <p:cNvSpPr/>
          <p:nvPr/>
        </p:nvSpPr>
        <p:spPr>
          <a:xfrm>
            <a:off x="8189797" y="1248509"/>
            <a:ext cx="3611676" cy="4668714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21EE900-29FD-2E6B-BD04-8F1EBF61ABB1}"/>
              </a:ext>
            </a:extLst>
          </p:cNvPr>
          <p:cNvSpPr/>
          <p:nvPr/>
        </p:nvSpPr>
        <p:spPr>
          <a:xfrm>
            <a:off x="1512277" y="1455127"/>
            <a:ext cx="1204546" cy="1204546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568A3D3C-B755-7593-D5A9-1419A4C69C52}"/>
              </a:ext>
            </a:extLst>
          </p:cNvPr>
          <p:cNvSpPr/>
          <p:nvPr/>
        </p:nvSpPr>
        <p:spPr>
          <a:xfrm>
            <a:off x="5492137" y="1455127"/>
            <a:ext cx="1204546" cy="1204546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6C25CFA-6CAD-2EC3-AC8E-E4BF6D453196}"/>
              </a:ext>
            </a:extLst>
          </p:cNvPr>
          <p:cNvSpPr/>
          <p:nvPr/>
        </p:nvSpPr>
        <p:spPr>
          <a:xfrm>
            <a:off x="9393362" y="1455127"/>
            <a:ext cx="1204546" cy="1204546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75AEAF6-36BD-C339-FD8F-8E1BAE25DDD7}"/>
              </a:ext>
            </a:extLst>
          </p:cNvPr>
          <p:cNvSpPr txBox="1"/>
          <p:nvPr/>
        </p:nvSpPr>
        <p:spPr>
          <a:xfrm>
            <a:off x="641343" y="2764800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What we’ll cover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What REST APIs are, how the Ciphr HR API works, and a live demo of real queries.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BC561F8-7555-0509-F8FB-3AB4AB09E644}"/>
              </a:ext>
            </a:extLst>
          </p:cNvPr>
          <p:cNvSpPr txBox="1"/>
          <p:nvPr/>
        </p:nvSpPr>
        <p:spPr>
          <a:xfrm>
            <a:off x="4542568" y="2764800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Why it matters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Automate data flows, remove manual uploads and unlock richer reporting such as Power BI.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B50D0AD-A39C-6540-4B56-CE11999D2093}"/>
              </a:ext>
            </a:extLst>
          </p:cNvPr>
          <p:cNvSpPr txBox="1"/>
          <p:nvPr/>
        </p:nvSpPr>
        <p:spPr>
          <a:xfrm>
            <a:off x="8443793" y="2764800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Who it’s for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HR system administrators, IT and reporting teams, and anyone planning an integration.</a:t>
            </a:r>
          </a:p>
        </p:txBody>
      </p:sp>
      <p:pic>
        <p:nvPicPr>
          <p:cNvPr id="16" name="Graphic 15">
            <a:extLst>
              <a:ext uri="{FF2B5EF4-FFF2-40B4-BE49-F238E27FC236}">
                <a16:creationId xmlns:a16="http://schemas.microsoft.com/office/drawing/2014/main" id="{F1BA165C-01BF-1A58-488D-F308841C51F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50805" y="1723292"/>
            <a:ext cx="889660" cy="668216"/>
          </a:xfrm>
          <a:prstGeom prst="rect">
            <a:avLst/>
          </a:prstGeom>
        </p:spPr>
      </p:pic>
      <p:pic>
        <p:nvPicPr>
          <p:cNvPr id="18" name="Graphic 17">
            <a:extLst>
              <a:ext uri="{FF2B5EF4-FFF2-40B4-BE49-F238E27FC236}">
                <a16:creationId xmlns:a16="http://schemas.microsoft.com/office/drawing/2014/main" id="{E6B1515A-F5AE-D394-E3DB-3FD0553F31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34317" y="1698016"/>
            <a:ext cx="920187" cy="718768"/>
          </a:xfrm>
          <a:prstGeom prst="rect">
            <a:avLst/>
          </a:prstGeom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D358C635-2CBD-75BF-2A37-6DF332B8A4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756117" y="1580901"/>
            <a:ext cx="716866" cy="952998"/>
          </a:xfrm>
          <a:prstGeom prst="rect">
            <a:avLst/>
          </a:prstGeom>
        </p:spPr>
      </p:pic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9FB03796-F374-BA9F-5364-EC35C4911D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8015319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5E8836C-9A02-6A02-6934-C58485458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C3DE5DFF-2895-61AB-BAAF-B03E3C4061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What is an API?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8ABC871-AD4B-23B4-7666-96DFD64CA5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09359"/>
            <a:ext cx="11414859" cy="655310"/>
          </a:xfrm>
        </p:spPr>
        <p:txBody>
          <a:bodyPr/>
          <a:lstStyle/>
          <a:p>
            <a:pPr marL="0" indent="0"/>
            <a:r>
              <a:rPr lang="en-GB" dirty="0"/>
              <a:t>An API lets two systems exchange data directly and securely: no exports, no uploads. REST is the most common style, built on the same HTTPS as your web browser.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64C11B1-25C9-538F-CDE6-10887AA597A7}"/>
              </a:ext>
            </a:extLst>
          </p:cNvPr>
          <p:cNvSpPr/>
          <p:nvPr/>
        </p:nvSpPr>
        <p:spPr>
          <a:xfrm>
            <a:off x="38734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72EAB68-92CC-555E-F555-842C7C03B5BE}"/>
              </a:ext>
            </a:extLst>
          </p:cNvPr>
          <p:cNvSpPr/>
          <p:nvPr/>
        </p:nvSpPr>
        <p:spPr>
          <a:xfrm>
            <a:off x="4288572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746E0E5-ABF7-03F7-E513-B388020D37A3}"/>
              </a:ext>
            </a:extLst>
          </p:cNvPr>
          <p:cNvSpPr/>
          <p:nvPr/>
        </p:nvSpPr>
        <p:spPr>
          <a:xfrm>
            <a:off x="818979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DB67E90-7787-25E1-6CDE-440E410C9597}"/>
              </a:ext>
            </a:extLst>
          </p:cNvPr>
          <p:cNvSpPr txBox="1"/>
          <p:nvPr/>
        </p:nvSpPr>
        <p:spPr>
          <a:xfrm>
            <a:off x="64134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The filing cabinet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Ciphr HR holds your people data securely and stays the master record.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A5FE82D-4DA2-D0AF-153C-D8B49C229D7E}"/>
              </a:ext>
            </a:extLst>
          </p:cNvPr>
          <p:cNvSpPr txBox="1"/>
          <p:nvPr/>
        </p:nvSpPr>
        <p:spPr>
          <a:xfrm>
            <a:off x="4542568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The counter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The API is a staffed counter in front of the cabinet. Systems ask for, or hand over, specific records.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76F7100-FEE8-D594-5C08-C023D6B3A17F}"/>
              </a:ext>
            </a:extLst>
          </p:cNvPr>
          <p:cNvSpPr txBox="1"/>
          <p:nvPr/>
        </p:nvSpPr>
        <p:spPr>
          <a:xfrm>
            <a:off x="844379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The pass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Each system shows its API key. The key decides exactly which records it may see or change.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16B77D45-C11C-C67D-C44B-DD2277BB43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55526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33826-4BAB-B2ED-FB03-83E1319043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3B70B13A-73F9-DA14-7981-EDA8FE55A0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The building blocks of a REST API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D97072C-FDC7-9617-9169-F6CC9021A3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09359"/>
            <a:ext cx="11414859" cy="655310"/>
          </a:xfrm>
        </p:spPr>
        <p:txBody>
          <a:bodyPr/>
          <a:lstStyle/>
          <a:p>
            <a:pPr marL="0" indent="0"/>
            <a:r>
              <a:rPr lang="en-GB" dirty="0"/>
              <a:t>Every REST API uses the same four building blocks. Once you know them, any REST API is easy to follow.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7F5E73E-6CB0-00C0-A1C2-941C0C95F60A}"/>
              </a:ext>
            </a:extLst>
          </p:cNvPr>
          <p:cNvSpPr/>
          <p:nvPr/>
        </p:nvSpPr>
        <p:spPr>
          <a:xfrm>
            <a:off x="387347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D5DC2E4-0D52-ACBD-E4D7-C21F2C48A3C3}"/>
              </a:ext>
            </a:extLst>
          </p:cNvPr>
          <p:cNvSpPr/>
          <p:nvPr/>
        </p:nvSpPr>
        <p:spPr>
          <a:xfrm>
            <a:off x="3294286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BEEA632-D368-BF48-32CD-96821F275A39}"/>
              </a:ext>
            </a:extLst>
          </p:cNvPr>
          <p:cNvSpPr/>
          <p:nvPr/>
        </p:nvSpPr>
        <p:spPr>
          <a:xfrm>
            <a:off x="6201225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874DE2B-0DF2-37A6-6C00-AE17B75B4106}"/>
              </a:ext>
            </a:extLst>
          </p:cNvPr>
          <p:cNvSpPr txBox="1"/>
          <p:nvPr/>
        </p:nvSpPr>
        <p:spPr>
          <a:xfrm>
            <a:off x="521540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Endpoints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Each type of data has its own web address, such as /API/PersonDetail.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A7EF1BC-CC19-8B65-197F-7F8D0D3B03D7}"/>
              </a:ext>
            </a:extLst>
          </p:cNvPr>
          <p:cNvSpPr txBox="1"/>
          <p:nvPr/>
        </p:nvSpPr>
        <p:spPr>
          <a:xfrm>
            <a:off x="3428479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Methods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GET reads, POST creates, PUT updates and DELETE removes data.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BB6558-2F02-362E-4D75-5C66798A9A30}"/>
              </a:ext>
            </a:extLst>
          </p:cNvPr>
          <p:cNvSpPr txBox="1"/>
          <p:nvPr/>
        </p:nvSpPr>
        <p:spPr>
          <a:xfrm>
            <a:off x="6335418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Requests &amp; responses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A system asks; Ciphr HR answers in JSON, with a status code.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D5C2471-74F3-1DB8-E598-83D60E812C5B}"/>
              </a:ext>
            </a:extLst>
          </p:cNvPr>
          <p:cNvSpPr/>
          <p:nvPr/>
        </p:nvSpPr>
        <p:spPr>
          <a:xfrm>
            <a:off x="9108164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2B82D5B-C243-3684-3C2C-062D44909750}"/>
              </a:ext>
            </a:extLst>
          </p:cNvPr>
          <p:cNvSpPr txBox="1"/>
          <p:nvPr/>
        </p:nvSpPr>
        <p:spPr>
          <a:xfrm>
            <a:off x="9242564" y="2332799"/>
            <a:ext cx="2422386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Authentication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Every request carries an API key that controls what it can access.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4187F4D-D6FA-FAAD-85FD-781AF82CFF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258110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D7D08C-AAAB-7634-C09F-7E610329E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Methods: what you want to do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A2B3B4E-1E97-60CF-4E07-6A13CE4E47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855612"/>
              </p:ext>
            </p:extLst>
          </p:nvPr>
        </p:nvGraphicFramePr>
        <p:xfrm>
          <a:off x="387346" y="1136226"/>
          <a:ext cx="11414125" cy="3039535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1176713">
                  <a:extLst>
                    <a:ext uri="{9D8B030D-6E8A-4147-A177-3AD203B41FA5}">
                      <a16:colId xmlns:a16="http://schemas.microsoft.com/office/drawing/2014/main" val="1092394159"/>
                    </a:ext>
                  </a:extLst>
                </a:gridCol>
                <a:gridCol w="2000413">
                  <a:extLst>
                    <a:ext uri="{9D8B030D-6E8A-4147-A177-3AD203B41FA5}">
                      <a16:colId xmlns:a16="http://schemas.microsoft.com/office/drawing/2014/main" val="2413828326"/>
                    </a:ext>
                  </a:extLst>
                </a:gridCol>
                <a:gridCol w="3059456">
                  <a:extLst>
                    <a:ext uri="{9D8B030D-6E8A-4147-A177-3AD203B41FA5}">
                      <a16:colId xmlns:a16="http://schemas.microsoft.com/office/drawing/2014/main" val="2328885193"/>
                    </a:ext>
                  </a:extLst>
                </a:gridCol>
                <a:gridCol w="1647399">
                  <a:extLst>
                    <a:ext uri="{9D8B030D-6E8A-4147-A177-3AD203B41FA5}">
                      <a16:colId xmlns:a16="http://schemas.microsoft.com/office/drawing/2014/main" val="4183610446"/>
                    </a:ext>
                  </a:extLst>
                </a:gridCol>
                <a:gridCol w="3530144">
                  <a:extLst>
                    <a:ext uri="{9D8B030D-6E8A-4147-A177-3AD203B41FA5}">
                      <a16:colId xmlns:a16="http://schemas.microsoft.com/office/drawing/2014/main" val="1435111793"/>
                    </a:ext>
                  </a:extLst>
                </a:gridCol>
              </a:tblGrid>
              <a:tr h="607907"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Method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Meaning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Ciphr HR example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Changes data?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Typical use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61546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Read data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Retrieve an employee’s details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No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Reporting, dashboards, feeds to other systems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5242577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POST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Create new data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Add a training record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Yes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Recording course completions from an LMS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3032760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PUT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Update existing data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Change a work email address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Yes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Keeping contact details in sync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832953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DELETE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Remove data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Delete a record (where permitted)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tx1"/>
                          </a:solidFill>
                        </a:rPr>
                        <a:t>Yes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Rarely needed and tightly controlled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8273598"/>
                  </a:ext>
                </a:extLst>
              </a:tr>
            </a:tbl>
          </a:graphicData>
        </a:graphic>
      </p:graphicFrame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08C6E5A-37C1-BE82-DCA2-522A9FBED2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7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1673254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EC684F-6B5B-94B4-2A0B-8E75089922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1F496F50-1E5F-6042-99F6-C250BBEF63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>
                <a:solidFill>
                  <a:schemeClr val="accent6"/>
                </a:solidFill>
              </a:rPr>
              <a:pPr/>
              <a:t>8</a:t>
            </a:fld>
            <a:endParaRPr lang="en-GB" dirty="0">
              <a:solidFill>
                <a:schemeClr val="accent6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6958237-13FE-6623-3982-998B5C3592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Status codes: did it work?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62CD565-35CB-722A-ABFA-6AC2F9E81B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9134182"/>
              </p:ext>
            </p:extLst>
          </p:nvPr>
        </p:nvGraphicFramePr>
        <p:xfrm>
          <a:off x="387346" y="1136226"/>
          <a:ext cx="11414125" cy="4863256"/>
        </p:xfrm>
        <a:graphic>
          <a:graphicData uri="http://schemas.openxmlformats.org/drawingml/2006/table">
            <a:tbl>
              <a:tblPr firstRow="1" bandRow="1">
                <a:tableStyleId>{ED083AE6-46FA-4A59-8FB0-9F97EB10719F}</a:tableStyleId>
              </a:tblPr>
              <a:tblGrid>
                <a:gridCol w="913130">
                  <a:extLst>
                    <a:ext uri="{9D8B030D-6E8A-4147-A177-3AD203B41FA5}">
                      <a16:colId xmlns:a16="http://schemas.microsoft.com/office/drawing/2014/main" val="1092394159"/>
                    </a:ext>
                  </a:extLst>
                </a:gridCol>
                <a:gridCol w="1712118">
                  <a:extLst>
                    <a:ext uri="{9D8B030D-6E8A-4147-A177-3AD203B41FA5}">
                      <a16:colId xmlns:a16="http://schemas.microsoft.com/office/drawing/2014/main" val="2413828326"/>
                    </a:ext>
                  </a:extLst>
                </a:gridCol>
                <a:gridCol w="2967672">
                  <a:extLst>
                    <a:ext uri="{9D8B030D-6E8A-4147-A177-3AD203B41FA5}">
                      <a16:colId xmlns:a16="http://schemas.microsoft.com/office/drawing/2014/main" val="2328885193"/>
                    </a:ext>
                  </a:extLst>
                </a:gridCol>
                <a:gridCol w="2967672">
                  <a:extLst>
                    <a:ext uri="{9D8B030D-6E8A-4147-A177-3AD203B41FA5}">
                      <a16:colId xmlns:a16="http://schemas.microsoft.com/office/drawing/2014/main" val="4183610446"/>
                    </a:ext>
                  </a:extLst>
                </a:gridCol>
                <a:gridCol w="2853533">
                  <a:extLst>
                    <a:ext uri="{9D8B030D-6E8A-4147-A177-3AD203B41FA5}">
                      <a16:colId xmlns:a16="http://schemas.microsoft.com/office/drawing/2014/main" val="1435111793"/>
                    </a:ext>
                  </a:extLst>
                </a:gridCol>
              </a:tblGrid>
              <a:tr h="607907"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Code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Meaning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What it tells you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Common cause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What to do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61546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200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OK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The request succeeded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–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Nothing: data is returned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5242577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201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Created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A new record was created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A successful POST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Check the new record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3032760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400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Bad request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The request was not formed correctly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Typo in the query or body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Check syntax and field names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832953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401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Unauthorised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The API key is missing or not valid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Missing “apikey” prefix or an old key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Check the Authorization header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8273598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403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Forbidden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The key is not allowed to do this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Endpoint or field not enabled for the key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Review the key’s restrictions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7951605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404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Not found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The record or endpoint does not exist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Wrong ID or endpoint name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Check the /help page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6154515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500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Server error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Something went wrong on the receiving system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>
                          <a:solidFill>
                            <a:schemeClr val="accent6"/>
                          </a:solidFill>
                        </a:rPr>
                        <a:t>Unexpected error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accent6"/>
                          </a:solidFill>
                        </a:rPr>
                        <a:t>Retry, then contact the Service Desk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22102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25446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234815-852D-60F4-C969-2D9B1922B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C9724F-B95A-3DC1-8006-FAE359A313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The Ciphr HR API at a glance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65E63D2-D0F4-3046-9F7E-D7C9BCC03B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9</a:t>
            </a:fld>
            <a:endParaRPr lang="en-GB" dirty="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4EF5180-5FD8-EBC1-A628-5EF61243E5FC}"/>
              </a:ext>
            </a:extLst>
          </p:cNvPr>
          <p:cNvSpPr>
            <a:spLocks/>
          </p:cNvSpPr>
          <p:nvPr/>
        </p:nvSpPr>
        <p:spPr>
          <a:xfrm>
            <a:off x="532389" y="1190130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EDB9D03-A107-765D-352F-26B902CE6F9C}"/>
              </a:ext>
            </a:extLst>
          </p:cNvPr>
          <p:cNvSpPr>
            <a:spLocks/>
          </p:cNvSpPr>
          <p:nvPr/>
        </p:nvSpPr>
        <p:spPr>
          <a:xfrm>
            <a:off x="532389" y="3594826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3A234EE2-0FD6-FF1B-C1EA-8C3248EEA1E8}"/>
              </a:ext>
            </a:extLst>
          </p:cNvPr>
          <p:cNvSpPr>
            <a:spLocks/>
          </p:cNvSpPr>
          <p:nvPr/>
        </p:nvSpPr>
        <p:spPr>
          <a:xfrm>
            <a:off x="4321874" y="1190130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00A843F3-D55E-EAC2-AB83-B6F421C863F4}"/>
              </a:ext>
            </a:extLst>
          </p:cNvPr>
          <p:cNvSpPr>
            <a:spLocks/>
          </p:cNvSpPr>
          <p:nvPr/>
        </p:nvSpPr>
        <p:spPr>
          <a:xfrm>
            <a:off x="4321874" y="3594826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BD0F7D3D-7BA3-C937-D5F5-0A95362E3AA9}"/>
              </a:ext>
            </a:extLst>
          </p:cNvPr>
          <p:cNvSpPr>
            <a:spLocks/>
          </p:cNvSpPr>
          <p:nvPr/>
        </p:nvSpPr>
        <p:spPr>
          <a:xfrm>
            <a:off x="8111359" y="1190130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F02BC71B-3C17-FC81-ACB5-20F7A4A1BEF2}"/>
              </a:ext>
            </a:extLst>
          </p:cNvPr>
          <p:cNvSpPr>
            <a:spLocks/>
          </p:cNvSpPr>
          <p:nvPr/>
        </p:nvSpPr>
        <p:spPr>
          <a:xfrm>
            <a:off x="8111359" y="3594826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EDC9C48-D01F-973A-05FB-F2F11D9F6EB6}"/>
              </a:ext>
            </a:extLst>
          </p:cNvPr>
          <p:cNvSpPr txBox="1">
            <a:spLocks/>
          </p:cNvSpPr>
          <p:nvPr/>
        </p:nvSpPr>
        <p:spPr>
          <a:xfrm>
            <a:off x="762390" y="2832681"/>
            <a:ext cx="308825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Standard REST endpoints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60E7B72-DE97-BD87-877D-EC2FDDADAA60}"/>
              </a:ext>
            </a:extLst>
          </p:cNvPr>
          <p:cNvSpPr txBox="1">
            <a:spLocks/>
          </p:cNvSpPr>
          <p:nvPr/>
        </p:nvSpPr>
        <p:spPr>
          <a:xfrm>
            <a:off x="4549735" y="2832681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Employee, job &amp; training data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AABD365-EA98-1A05-4508-053F28AC2D3C}"/>
              </a:ext>
            </a:extLst>
          </p:cNvPr>
          <p:cNvSpPr txBox="1">
            <a:spLocks/>
          </p:cNvSpPr>
          <p:nvPr/>
        </p:nvSpPr>
        <p:spPr>
          <a:xfrm>
            <a:off x="8340810" y="2832681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Filter with conditions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60485A3-9863-7E30-C425-09306F12465C}"/>
              </a:ext>
            </a:extLst>
          </p:cNvPr>
          <p:cNvSpPr txBox="1">
            <a:spLocks/>
          </p:cNvSpPr>
          <p:nvPr/>
        </p:nvSpPr>
        <p:spPr>
          <a:xfrm>
            <a:off x="762115" y="5241774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Sort, page &amp; count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81FEEFC-C016-62AD-7F9F-82F39791C656}"/>
              </a:ext>
            </a:extLst>
          </p:cNvPr>
          <p:cNvSpPr txBox="1">
            <a:spLocks/>
          </p:cNvSpPr>
          <p:nvPr/>
        </p:nvSpPr>
        <p:spPr>
          <a:xfrm>
            <a:off x="4549735" y="5241774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JSON over secure HTTPS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8ACFE85-0F3B-CF6E-727E-09357C520D8C}"/>
              </a:ext>
            </a:extLst>
          </p:cNvPr>
          <p:cNvSpPr txBox="1">
            <a:spLocks/>
          </p:cNvSpPr>
          <p:nvPr/>
        </p:nvSpPr>
        <p:spPr>
          <a:xfrm>
            <a:off x="8340810" y="5241774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Choose only the fields you need</a:t>
            </a:r>
          </a:p>
        </p:txBody>
      </p:sp>
      <p:pic>
        <p:nvPicPr>
          <p:cNvPr id="36" name="Graphic 35">
            <a:extLst>
              <a:ext uri="{FF2B5EF4-FFF2-40B4-BE49-F238E27FC236}">
                <a16:creationId xmlns:a16="http://schemas.microsoft.com/office/drawing/2014/main" id="{17D8397F-E89A-DC5E-1DC3-C2E4DAFB4A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013032" y="3895638"/>
            <a:ext cx="1744906" cy="1157274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741EF0AB-39C8-EA51-EBAE-5B818A93705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49994" y="3889752"/>
            <a:ext cx="1488831" cy="115301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61FFF48E-B322-38E4-022A-B5A726A40A3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33313" y="3982458"/>
            <a:ext cx="1546404" cy="1070454"/>
          </a:xfrm>
          <a:prstGeom prst="rect">
            <a:avLst/>
          </a:prstGeom>
        </p:spPr>
      </p:pic>
      <p:pic>
        <p:nvPicPr>
          <p:cNvPr id="42" name="Graphic 41">
            <a:extLst>
              <a:ext uri="{FF2B5EF4-FFF2-40B4-BE49-F238E27FC236}">
                <a16:creationId xmlns:a16="http://schemas.microsoft.com/office/drawing/2014/main" id="{F1F2A417-4101-D167-7207-331B0D8A829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035562" y="1520475"/>
            <a:ext cx="1699846" cy="1141730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FD7E8B2F-A40D-C9FE-89D4-386E5B98E21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057776" y="1520474"/>
            <a:ext cx="2076449" cy="1146661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8D4562B3-F2CF-F81C-BAB6-0B30E75F825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415373" y="1448271"/>
            <a:ext cx="1782285" cy="12139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994401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D7D08C-AAAB-7634-C09F-7E610329ED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Asking precise questions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A2B3B4E-1E97-60CF-4E07-6A13CE4E47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855612"/>
              </p:ext>
            </p:extLst>
          </p:nvPr>
        </p:nvGraphicFramePr>
        <p:xfrm>
          <a:off x="387346" y="1136226"/>
          <a:ext cx="11414125" cy="4863256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1702106">
                  <a:extLst>
                    <a:ext uri="{9D8B030D-6E8A-4147-A177-3AD203B41FA5}">
                      <a16:colId xmlns:a16="http://schemas.microsoft.com/office/drawing/2014/main" val="1092394159"/>
                    </a:ext>
                  </a:extLst>
                </a:gridCol>
                <a:gridCol w="1702106">
                  <a:extLst>
                    <a:ext uri="{9D8B030D-6E8A-4147-A177-3AD203B41FA5}">
                      <a16:colId xmlns:a16="http://schemas.microsoft.com/office/drawing/2014/main" val="2413828326"/>
                    </a:ext>
                  </a:extLst>
                </a:gridCol>
                <a:gridCol w="3304088">
                  <a:extLst>
                    <a:ext uri="{9D8B030D-6E8A-4147-A177-3AD203B41FA5}">
                      <a16:colId xmlns:a16="http://schemas.microsoft.com/office/drawing/2014/main" val="2328885193"/>
                    </a:ext>
                  </a:extLst>
                </a:gridCol>
                <a:gridCol w="2302849">
                  <a:extLst>
                    <a:ext uri="{9D8B030D-6E8A-4147-A177-3AD203B41FA5}">
                      <a16:colId xmlns:a16="http://schemas.microsoft.com/office/drawing/2014/main" val="4183610446"/>
                    </a:ext>
                  </a:extLst>
                </a:gridCol>
                <a:gridCol w="2402976">
                  <a:extLst>
                    <a:ext uri="{9D8B030D-6E8A-4147-A177-3AD203B41FA5}">
                      <a16:colId xmlns:a16="http://schemas.microsoft.com/office/drawing/2014/main" val="1435111793"/>
                    </a:ext>
                  </a:extLst>
                </a:gridCol>
              </a:tblGrid>
              <a:tr h="607907"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Syntax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What it does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Example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Returns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accent6"/>
                          </a:solidFill>
                          <a:latin typeface="Söhne Kräftig" panose="020B0603030202060203" pitchFamily="34" charset="0"/>
                        </a:rPr>
                        <a:t>Tip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61546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[eq] [ne]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Equal / not equal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?WorkPermitRequired=[eq]true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Staff needing a work permit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Quote text for case-sensitive matching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5242577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[gt] [ge] [lt] [le]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Greater / less than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?HolEntitlement=[gt]25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Entitlement over 25 days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Works on numbers and dates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3032760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[in] [nin]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In / not in a list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?Surname=[in]Smith,Jones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Several people at once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Separate values with commas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832953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[range]…[to]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Between two values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?DateLeft=[range]2026-01-01[to]2026-12-31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Leavers this year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Dates as YYYY-MM-DD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8273598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[sw] [ew] [c] [nc]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Text matching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?AddressLine1=[c]Crescent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Addresses containing “Crescent”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Starts, ends, contains, not contains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7951605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[null] [notnull]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Empty / not empty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?DateLeft=[null]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Current employees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Ideal for data quality checks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6154515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s  f  p  l  count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Sort, fields, paging, count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?s=Name&amp;p=1&amp;l=50&amp;f=Name,JobTitle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tx1"/>
                          </a:solidFill>
                        </a:rPr>
                        <a:t>First 50 by name, two fields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Paging needs s, p and l together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2210216"/>
                  </a:ext>
                </a:extLst>
              </a:tr>
            </a:tbl>
          </a:graphicData>
        </a:graphic>
      </p:graphicFrame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08C6E5A-37C1-BE82-DCA2-522A9FBED2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10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1673254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33826-4BAB-B2ED-FB03-83E1319043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3B70B13A-73F9-DA14-7981-EDA8FE55A0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Live demo: what we’ll show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D97072C-FDC7-9617-9169-F6CC9021A3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09359"/>
            <a:ext cx="11414859" cy="655310"/>
          </a:xfrm>
        </p:spPr>
        <p:txBody>
          <a:bodyPr/>
          <a:lstStyle/>
          <a:p>
            <a:pPr marL="0" indent="0"/>
            <a:r>
              <a:rPr lang="en-GB" dirty="0"/>
              <a:t>A walkthrough in Postman on a demo system, from a first question to a live update.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7F5E73E-6CB0-00C0-A1C2-941C0C95F60A}"/>
              </a:ext>
            </a:extLst>
          </p:cNvPr>
          <p:cNvSpPr/>
          <p:nvPr/>
        </p:nvSpPr>
        <p:spPr>
          <a:xfrm>
            <a:off x="387347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D5DC2E4-0D52-ACBD-E4D7-C21F2C48A3C3}"/>
              </a:ext>
            </a:extLst>
          </p:cNvPr>
          <p:cNvSpPr/>
          <p:nvPr/>
        </p:nvSpPr>
        <p:spPr>
          <a:xfrm>
            <a:off x="3294286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BEEA632-D368-BF48-32CD-96821F275A39}"/>
              </a:ext>
            </a:extLst>
          </p:cNvPr>
          <p:cNvSpPr/>
          <p:nvPr/>
        </p:nvSpPr>
        <p:spPr>
          <a:xfrm>
            <a:off x="6201225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874DE2B-0DF2-37A6-6C00-AE17B75B4106}"/>
              </a:ext>
            </a:extLst>
          </p:cNvPr>
          <p:cNvSpPr txBox="1"/>
          <p:nvPr/>
        </p:nvSpPr>
        <p:spPr>
          <a:xfrm>
            <a:off x="521540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1. What can this key do?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Check /help and count records. The key defines what is available.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A7EF1BC-CC19-8B65-197F-7F8D0D3B03D7}"/>
              </a:ext>
            </a:extLst>
          </p:cNvPr>
          <p:cNvSpPr txBox="1"/>
          <p:nvPr/>
        </p:nvSpPr>
        <p:spPr>
          <a:xfrm>
            <a:off x="3428479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2. Ask business questions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Current headcount, this year’s leavers, missing contracts: one line each.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BB6558-2F02-362E-4D75-5C66798A9A30}"/>
              </a:ext>
            </a:extLst>
          </p:cNvPr>
          <p:cNvSpPr txBox="1"/>
          <p:nvPr/>
        </p:nvSpPr>
        <p:spPr>
          <a:xfrm>
            <a:off x="6335418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3. Shape the results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Choose fields, sort, page and find the most recent leaver.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D5C2471-74F3-1DB8-E598-83D60E812C5B}"/>
              </a:ext>
            </a:extLst>
          </p:cNvPr>
          <p:cNvSpPr/>
          <p:nvPr/>
        </p:nvSpPr>
        <p:spPr>
          <a:xfrm>
            <a:off x="9108164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2B82D5B-C243-3684-3C2C-062D44909750}"/>
              </a:ext>
            </a:extLst>
          </p:cNvPr>
          <p:cNvSpPr txBox="1"/>
          <p:nvPr/>
        </p:nvSpPr>
        <p:spPr>
          <a:xfrm>
            <a:off x="9242564" y="2332799"/>
            <a:ext cx="2422386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4. Join up and update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Link person, job and training data by ID, then update a record live.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4187F4D-D6FA-FAAD-85FD-781AF82CFF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2581105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EC684F-6B5B-94B4-2A0B-8E75089922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1F496F50-1E5F-6042-99F6-C250BBEF63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>
                <a:solidFill>
                  <a:schemeClr val="accent6"/>
                </a:solidFill>
              </a:rPr>
              <a:pPr/>
              <a:t>12</a:t>
            </a:fld>
            <a:endParaRPr lang="en-GB" dirty="0">
              <a:solidFill>
                <a:schemeClr val="accent6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6958237-13FE-6623-3982-998B5C3592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Demo queries (for reference)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62CD565-35CB-722A-ABFA-6AC2F9E81B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9231793"/>
              </p:ext>
            </p:extLst>
          </p:nvPr>
        </p:nvGraphicFramePr>
        <p:xfrm>
          <a:off x="387346" y="1136226"/>
          <a:ext cx="11414125" cy="4863256"/>
        </p:xfrm>
        <a:graphic>
          <a:graphicData uri="http://schemas.openxmlformats.org/drawingml/2006/table">
            <a:tbl>
              <a:tblPr firstRow="1" bandRow="1">
                <a:tableStyleId>{ED083AE6-46FA-4A59-8FB0-9F97EB10719F}</a:tableStyleId>
              </a:tblPr>
              <a:tblGrid>
                <a:gridCol w="482286">
                  <a:extLst>
                    <a:ext uri="{9D8B030D-6E8A-4147-A177-3AD203B41FA5}">
                      <a16:colId xmlns:a16="http://schemas.microsoft.com/office/drawing/2014/main" val="1092394159"/>
                    </a:ext>
                  </a:extLst>
                </a:gridCol>
                <a:gridCol w="2572197">
                  <a:extLst>
                    <a:ext uri="{9D8B030D-6E8A-4147-A177-3AD203B41FA5}">
                      <a16:colId xmlns:a16="http://schemas.microsoft.com/office/drawing/2014/main" val="2413828326"/>
                    </a:ext>
                  </a:extLst>
                </a:gridCol>
                <a:gridCol w="5358744">
                  <a:extLst>
                    <a:ext uri="{9D8B030D-6E8A-4147-A177-3AD203B41FA5}">
                      <a16:colId xmlns:a16="http://schemas.microsoft.com/office/drawing/2014/main" val="2328885193"/>
                    </a:ext>
                  </a:extLst>
                </a:gridCol>
                <a:gridCol w="964573">
                  <a:extLst>
                    <a:ext uri="{9D8B030D-6E8A-4147-A177-3AD203B41FA5}">
                      <a16:colId xmlns:a16="http://schemas.microsoft.com/office/drawing/2014/main" val="4183610446"/>
                    </a:ext>
                  </a:extLst>
                </a:gridCol>
                <a:gridCol w="2036325">
                  <a:extLst>
                    <a:ext uri="{9D8B030D-6E8A-4147-A177-3AD203B41FA5}">
                      <a16:colId xmlns:a16="http://schemas.microsoft.com/office/drawing/2014/main" val="1435111793"/>
                    </a:ext>
                  </a:extLst>
                </a:gridCol>
              </a:tblGrid>
              <a:tr h="607907"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#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Business question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Request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Method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  <a:latin typeface="Söhne Kräftig" panose="020B0603030202060203" pitchFamily="34" charset="0"/>
                        </a:rPr>
                        <a:t>Shows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861546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1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What can this key access?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/API/help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Security and scope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55242577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2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How many current employees?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PersonDetail?DateLeft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=[null]&amp;count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Instant answers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3032760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3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Who left this year?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PersonDetail?DateLeft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=[range]2026-01-01[to]2026-12-31&amp;f=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Name,JobTitle,DateLeft</a:t>
                      </a:r>
                      <a:endParaRPr lang="en-GB" sz="1200" dirty="0">
                        <a:solidFill>
                          <a:schemeClr val="accent6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Filtering and fields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8832953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4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Who is missing a contract?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AllJobPay?ContractID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=[null]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Data quality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08273598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5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Who was the most recent leaver?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PersonDetail?DateLeft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=[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notnull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]&amp;s=-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DateLeft&amp;first</a:t>
                      </a:r>
                      <a:endParaRPr lang="en-GB" sz="1200" dirty="0">
                        <a:solidFill>
                          <a:schemeClr val="accent6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Sorting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37951605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6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One person’s full picture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PersonDetail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/{id}  then  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JobPay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  and  /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Training?PerID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=[</a:t>
                      </a:r>
                      <a:r>
                        <a:rPr lang="en-GB" sz="1200" dirty="0" err="1">
                          <a:solidFill>
                            <a:schemeClr val="accent6"/>
                          </a:solidFill>
                        </a:rPr>
                        <a:t>eq</a:t>
                      </a:r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]{id}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GET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Joining data by ID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6154515"/>
                  </a:ext>
                </a:extLst>
              </a:tr>
              <a:tr h="607907"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7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Update a work email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/PersonDetail/{id} with a JSON body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>
                          <a:solidFill>
                            <a:schemeClr val="accent6"/>
                          </a:solidFill>
                        </a:rPr>
                        <a:t>PUT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n-GB" sz="1200" dirty="0">
                          <a:solidFill>
                            <a:schemeClr val="accent6"/>
                          </a:solidFill>
                        </a:rPr>
                        <a:t>Live update in Ciphr HR</a:t>
                      </a:r>
                    </a:p>
                  </a:txBody>
                  <a:tcPr>
                    <a:lnL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22102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25446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234815-852D-60F4-C969-2D9B1922B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C9724F-B95A-3DC1-8006-FAE359A313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Common use cases</a:t>
            </a:r>
          </a:p>
        </p:txBody>
      </p:sp>
      <p:sp>
        <p:nvSpPr>
          <p:cNvPr id="3" name="Slide Number Placeholder 5">
            <a:extLst>
              <a:ext uri="{FF2B5EF4-FFF2-40B4-BE49-F238E27FC236}">
                <a16:creationId xmlns:a16="http://schemas.microsoft.com/office/drawing/2014/main" id="{A65E63D2-D0F4-3046-9F7E-D7C9BCC03B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13</a:t>
            </a:fld>
            <a:endParaRPr lang="en-GB" dirty="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4EF5180-5FD8-EBC1-A628-5EF61243E5FC}"/>
              </a:ext>
            </a:extLst>
          </p:cNvPr>
          <p:cNvSpPr>
            <a:spLocks/>
          </p:cNvSpPr>
          <p:nvPr/>
        </p:nvSpPr>
        <p:spPr>
          <a:xfrm>
            <a:off x="532389" y="1190130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EDB9D03-A107-765D-352F-26B902CE6F9C}"/>
              </a:ext>
            </a:extLst>
          </p:cNvPr>
          <p:cNvSpPr>
            <a:spLocks/>
          </p:cNvSpPr>
          <p:nvPr/>
        </p:nvSpPr>
        <p:spPr>
          <a:xfrm>
            <a:off x="532389" y="3594826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3A234EE2-0FD6-FF1B-C1EA-8C3248EEA1E8}"/>
              </a:ext>
            </a:extLst>
          </p:cNvPr>
          <p:cNvSpPr>
            <a:spLocks/>
          </p:cNvSpPr>
          <p:nvPr/>
        </p:nvSpPr>
        <p:spPr>
          <a:xfrm>
            <a:off x="4321874" y="1190130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00A843F3-D55E-EAC2-AB83-B6F421C863F4}"/>
              </a:ext>
            </a:extLst>
          </p:cNvPr>
          <p:cNvSpPr>
            <a:spLocks/>
          </p:cNvSpPr>
          <p:nvPr/>
        </p:nvSpPr>
        <p:spPr>
          <a:xfrm>
            <a:off x="4321874" y="3594826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BD0F7D3D-7BA3-C937-D5F5-0A95362E3AA9}"/>
              </a:ext>
            </a:extLst>
          </p:cNvPr>
          <p:cNvSpPr>
            <a:spLocks/>
          </p:cNvSpPr>
          <p:nvPr/>
        </p:nvSpPr>
        <p:spPr>
          <a:xfrm>
            <a:off x="8111359" y="1190130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F02BC71B-3C17-FC81-ACB5-20F7A4A1BEF2}"/>
              </a:ext>
            </a:extLst>
          </p:cNvPr>
          <p:cNvSpPr>
            <a:spLocks/>
          </p:cNvSpPr>
          <p:nvPr/>
        </p:nvSpPr>
        <p:spPr>
          <a:xfrm>
            <a:off x="8111359" y="3594826"/>
            <a:ext cx="3548252" cy="2174364"/>
          </a:xfrm>
          <a:prstGeom prst="roundRect">
            <a:avLst>
              <a:gd name="adj" fmla="val 11815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EDC9C48-D01F-973A-05FB-F2F11D9F6EB6}"/>
              </a:ext>
            </a:extLst>
          </p:cNvPr>
          <p:cNvSpPr txBox="1">
            <a:spLocks/>
          </p:cNvSpPr>
          <p:nvPr/>
        </p:nvSpPr>
        <p:spPr>
          <a:xfrm>
            <a:off x="762390" y="2832681"/>
            <a:ext cx="308825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Org chart &amp; staff directory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60E7B72-DE97-BD87-877D-EC2FDDADAA60}"/>
              </a:ext>
            </a:extLst>
          </p:cNvPr>
          <p:cNvSpPr txBox="1">
            <a:spLocks/>
          </p:cNvSpPr>
          <p:nvPr/>
        </p:nvSpPr>
        <p:spPr>
          <a:xfrm>
            <a:off x="4549735" y="2832681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Joiner, mover &amp; leaver sync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AABD365-EA98-1A05-4508-053F28AC2D3C}"/>
              </a:ext>
            </a:extLst>
          </p:cNvPr>
          <p:cNvSpPr txBox="1">
            <a:spLocks/>
          </p:cNvSpPr>
          <p:nvPr/>
        </p:nvSpPr>
        <p:spPr>
          <a:xfrm>
            <a:off x="8340810" y="2832681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Payroll &amp; benefits feeds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60485A3-9863-7E30-C425-09306F12465C}"/>
              </a:ext>
            </a:extLst>
          </p:cNvPr>
          <p:cNvSpPr txBox="1">
            <a:spLocks/>
          </p:cNvSpPr>
          <p:nvPr/>
        </p:nvSpPr>
        <p:spPr>
          <a:xfrm>
            <a:off x="762115" y="5241774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Learning &amp; training (LMS)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81FEEFC-C016-62AD-7F9F-82F39791C656}"/>
              </a:ext>
            </a:extLst>
          </p:cNvPr>
          <p:cNvSpPr txBox="1">
            <a:spLocks/>
          </p:cNvSpPr>
          <p:nvPr/>
        </p:nvSpPr>
        <p:spPr>
          <a:xfrm>
            <a:off x="4549735" y="5241774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Power BI dashboards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8ACFE85-0F3B-CF6E-727E-09357C520D8C}"/>
              </a:ext>
            </a:extLst>
          </p:cNvPr>
          <p:cNvSpPr txBox="1">
            <a:spLocks/>
          </p:cNvSpPr>
          <p:nvPr/>
        </p:nvSpPr>
        <p:spPr>
          <a:xfrm>
            <a:off x="8340810" y="5241774"/>
            <a:ext cx="3088800" cy="338554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pPr algn="ctr"/>
            <a:r>
              <a:rPr lang="en-GB" sz="1600" dirty="0">
                <a:latin typeface="Söhne Kräftig" panose="020B0603030202060203" pitchFamily="34" charset="0"/>
              </a:rPr>
              <a:t>Data quality checks</a:t>
            </a:r>
          </a:p>
        </p:txBody>
      </p:sp>
      <p:pic>
        <p:nvPicPr>
          <p:cNvPr id="36" name="Graphic 35">
            <a:extLst>
              <a:ext uri="{FF2B5EF4-FFF2-40B4-BE49-F238E27FC236}">
                <a16:creationId xmlns:a16="http://schemas.microsoft.com/office/drawing/2014/main" id="{17D8397F-E89A-DC5E-1DC3-C2E4DAFB4A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013032" y="3895638"/>
            <a:ext cx="1744906" cy="1157274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741EF0AB-39C8-EA51-EBAE-5B818A93705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349994" y="3889752"/>
            <a:ext cx="1488831" cy="115301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61FFF48E-B322-38E4-022A-B5A726A40A3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33313" y="3982458"/>
            <a:ext cx="1546404" cy="1070454"/>
          </a:xfrm>
          <a:prstGeom prst="rect">
            <a:avLst/>
          </a:prstGeom>
        </p:spPr>
      </p:pic>
      <p:pic>
        <p:nvPicPr>
          <p:cNvPr id="42" name="Graphic 41">
            <a:extLst>
              <a:ext uri="{FF2B5EF4-FFF2-40B4-BE49-F238E27FC236}">
                <a16:creationId xmlns:a16="http://schemas.microsoft.com/office/drawing/2014/main" id="{F1F2A417-4101-D167-7207-331B0D8A829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035562" y="1520475"/>
            <a:ext cx="1699846" cy="1141730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FD7E8B2F-A40D-C9FE-89D4-386E5B98E21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057776" y="1520474"/>
            <a:ext cx="2076449" cy="1146661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8D4562B3-F2CF-F81C-BAB6-0B30E75F825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415373" y="1448271"/>
            <a:ext cx="1782285" cy="12139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994401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63B99C-1699-B71F-A0FC-126558A6D5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Example: absence by department in Power BI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EDB0F8-7965-4FD1-AA60-742AA779B4E9}"/>
              </a:ext>
            </a:extLst>
          </p:cNvPr>
          <p:cNvCxnSpPr>
            <a:cxnSpLocks/>
          </p:cNvCxnSpPr>
          <p:nvPr/>
        </p:nvCxnSpPr>
        <p:spPr>
          <a:xfrm>
            <a:off x="-45720" y="2901039"/>
            <a:ext cx="1228852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6294BF57-F6FC-A09F-941A-83E73C6BDE34}"/>
              </a:ext>
            </a:extLst>
          </p:cNvPr>
          <p:cNvCxnSpPr>
            <a:cxnSpLocks/>
          </p:cNvCxnSpPr>
          <p:nvPr/>
        </p:nvCxnSpPr>
        <p:spPr>
          <a:xfrm flipV="1">
            <a:off x="1342165" y="2208905"/>
            <a:ext cx="0" cy="692134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val 3">
            <a:extLst>
              <a:ext uri="{FF2B5EF4-FFF2-40B4-BE49-F238E27FC236}">
                <a16:creationId xmlns:a16="http://schemas.microsoft.com/office/drawing/2014/main" id="{064797BF-9B86-0726-5F9D-F016228D5062}"/>
              </a:ext>
            </a:extLst>
          </p:cNvPr>
          <p:cNvSpPr/>
          <p:nvPr/>
        </p:nvSpPr>
        <p:spPr>
          <a:xfrm>
            <a:off x="819674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2E5C436-0FB0-A271-276E-044661F9748A}"/>
              </a:ext>
            </a:extLst>
          </p:cNvPr>
          <p:cNvSpPr/>
          <p:nvPr/>
        </p:nvSpPr>
        <p:spPr>
          <a:xfrm>
            <a:off x="223843" y="3083559"/>
            <a:ext cx="2236644" cy="3040278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9D07B37-D339-F099-EBC5-2B8481C1BD74}"/>
              </a:ext>
            </a:extLst>
          </p:cNvPr>
          <p:cNvSpPr txBox="1"/>
          <p:nvPr/>
        </p:nvSpPr>
        <p:spPr>
          <a:xfrm>
            <a:off x="308496" y="3182944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B6F1EB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Connect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B6F1EB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Base URL and key as parameters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100" dirty="0">
                <a:solidFill>
                  <a:srgbClr val="B6F1EB"/>
                </a:solidFill>
                <a:latin typeface="Söhne Leicht"/>
              </a:rPr>
              <a:t>Key sent in the Authorization header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B6F1EB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Use a read-only key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7E084CC-58AD-A394-C5CD-FDD7A0921168}"/>
              </a:ext>
            </a:extLst>
          </p:cNvPr>
          <p:cNvSpPr txBox="1"/>
          <p:nvPr/>
        </p:nvSpPr>
        <p:spPr>
          <a:xfrm>
            <a:off x="412251" y="5684422"/>
            <a:ext cx="185982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Power Query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02E9A9B-0195-DE20-F6EC-08525EEFA257}"/>
              </a:ext>
            </a:extLst>
          </p:cNvPr>
          <p:cNvCxnSpPr>
            <a:cxnSpLocks/>
          </p:cNvCxnSpPr>
          <p:nvPr/>
        </p:nvCxnSpPr>
        <p:spPr>
          <a:xfrm flipV="1">
            <a:off x="3719082" y="2207104"/>
            <a:ext cx="0" cy="692134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370FAF7C-4429-2AE0-2EB5-620329BC5736}"/>
              </a:ext>
            </a:extLst>
          </p:cNvPr>
          <p:cNvSpPr/>
          <p:nvPr/>
        </p:nvSpPr>
        <p:spPr>
          <a:xfrm>
            <a:off x="2600760" y="3083559"/>
            <a:ext cx="2236644" cy="3040277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D7290A-4320-60EE-3BA6-F7C11C46B0DC}"/>
              </a:ext>
            </a:extLst>
          </p:cNvPr>
          <p:cNvSpPr txBox="1"/>
          <p:nvPr/>
        </p:nvSpPr>
        <p:spPr>
          <a:xfrm>
            <a:off x="2807043" y="5677534"/>
            <a:ext cx="182407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Power Query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B7024CC-67B8-3993-F6FB-D835C3087744}"/>
              </a:ext>
            </a:extLst>
          </p:cNvPr>
          <p:cNvSpPr txBox="1"/>
          <p:nvPr/>
        </p:nvSpPr>
        <p:spPr>
          <a:xfrm>
            <a:off x="2685413" y="3182944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Get employees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PersonDetail endpoint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Current staff: DateLeft=[null]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Only the fields needed: f=</a:t>
            </a: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D1593696-2AE5-BAF9-5DF4-020B4685071B}"/>
              </a:ext>
            </a:extLst>
          </p:cNvPr>
          <p:cNvSpPr/>
          <p:nvPr/>
        </p:nvSpPr>
        <p:spPr>
          <a:xfrm>
            <a:off x="3196591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E0FD78E-EEC6-5FB3-33C5-ADB28DD10BCD}"/>
              </a:ext>
            </a:extLst>
          </p:cNvPr>
          <p:cNvCxnSpPr>
            <a:cxnSpLocks/>
          </p:cNvCxnSpPr>
          <p:nvPr/>
        </p:nvCxnSpPr>
        <p:spPr>
          <a:xfrm flipV="1">
            <a:off x="6095999" y="2219197"/>
            <a:ext cx="0" cy="69120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88AEFA95-A123-48F0-781C-49ECB644B844}"/>
              </a:ext>
            </a:extLst>
          </p:cNvPr>
          <p:cNvSpPr/>
          <p:nvPr/>
        </p:nvSpPr>
        <p:spPr>
          <a:xfrm>
            <a:off x="4977677" y="3083559"/>
            <a:ext cx="2236644" cy="3040277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9897A64-BE8C-713C-CA26-618D9EA64331}"/>
              </a:ext>
            </a:extLst>
          </p:cNvPr>
          <p:cNvSpPr txBox="1"/>
          <p:nvPr/>
        </p:nvSpPr>
        <p:spPr>
          <a:xfrm>
            <a:off x="5062330" y="3191367"/>
            <a:ext cx="2067339" cy="176971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Get absence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Absence records for the period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Filter by date at source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Page through with s, p and l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2D4342D7-37A8-C8CC-FE27-615F1B5CBA36}"/>
              </a:ext>
            </a:extLst>
          </p:cNvPr>
          <p:cNvSpPr/>
          <p:nvPr/>
        </p:nvSpPr>
        <p:spPr>
          <a:xfrm>
            <a:off x="5573508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185679C-C7BD-0C99-652D-971D3211A5B2}"/>
              </a:ext>
            </a:extLst>
          </p:cNvPr>
          <p:cNvSpPr txBox="1"/>
          <p:nvPr/>
        </p:nvSpPr>
        <p:spPr>
          <a:xfrm>
            <a:off x="5166085" y="5684422"/>
            <a:ext cx="185982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Power Query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8B86CAB-5223-28DB-2B97-5297908DAA40}"/>
              </a:ext>
            </a:extLst>
          </p:cNvPr>
          <p:cNvCxnSpPr>
            <a:cxnSpLocks/>
          </p:cNvCxnSpPr>
          <p:nvPr/>
        </p:nvCxnSpPr>
        <p:spPr>
          <a:xfrm flipV="1">
            <a:off x="8472916" y="2219197"/>
            <a:ext cx="0" cy="69120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B0463DB1-6BCD-D4CF-4DA3-3F67D17C6B8E}"/>
              </a:ext>
            </a:extLst>
          </p:cNvPr>
          <p:cNvSpPr/>
          <p:nvPr/>
        </p:nvSpPr>
        <p:spPr>
          <a:xfrm>
            <a:off x="7354594" y="3083559"/>
            <a:ext cx="2236644" cy="3040277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F597C2-60B0-027C-3388-8E7A76566253}"/>
              </a:ext>
            </a:extLst>
          </p:cNvPr>
          <p:cNvSpPr txBox="1"/>
          <p:nvPr/>
        </p:nvSpPr>
        <p:spPr>
          <a:xfrm>
            <a:off x="7439247" y="3156769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Link the data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Join on employee ID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One-to-many relationship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Department from PersonDetail</a:t>
            </a: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6F4FECEB-95B2-EC1F-E4D1-715165983E05}"/>
              </a:ext>
            </a:extLst>
          </p:cNvPr>
          <p:cNvSpPr/>
          <p:nvPr/>
        </p:nvSpPr>
        <p:spPr>
          <a:xfrm>
            <a:off x="7950425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F3F4F0D-39E4-9595-32C0-F0D46C1151EC}"/>
              </a:ext>
            </a:extLst>
          </p:cNvPr>
          <p:cNvSpPr txBox="1"/>
          <p:nvPr/>
        </p:nvSpPr>
        <p:spPr>
          <a:xfrm>
            <a:off x="7560877" y="5677534"/>
            <a:ext cx="182407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Data model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C5F6AB6-F068-74DF-60E5-23D095029A08}"/>
              </a:ext>
            </a:extLst>
          </p:cNvPr>
          <p:cNvCxnSpPr>
            <a:cxnSpLocks/>
          </p:cNvCxnSpPr>
          <p:nvPr/>
        </p:nvCxnSpPr>
        <p:spPr>
          <a:xfrm flipV="1">
            <a:off x="10849835" y="2195011"/>
            <a:ext cx="0" cy="692134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B8131525-50A2-E332-6B51-2D9BAD518FC6}"/>
              </a:ext>
            </a:extLst>
          </p:cNvPr>
          <p:cNvSpPr/>
          <p:nvPr/>
        </p:nvSpPr>
        <p:spPr>
          <a:xfrm>
            <a:off x="9731513" y="3083559"/>
            <a:ext cx="2236644" cy="3040276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3AEA87C-9924-06A2-CA36-F62330B8B9FF}"/>
              </a:ext>
            </a:extLst>
          </p:cNvPr>
          <p:cNvSpPr txBox="1"/>
          <p:nvPr/>
        </p:nvSpPr>
        <p:spPr>
          <a:xfrm>
            <a:off x="9816166" y="3155599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Build &amp; share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Days lost by department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Trends by month and type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Row-level security for managers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1375CA49-7581-9D46-1500-FBF367668277}"/>
              </a:ext>
            </a:extLst>
          </p:cNvPr>
          <p:cNvSpPr/>
          <p:nvPr/>
        </p:nvSpPr>
        <p:spPr>
          <a:xfrm>
            <a:off x="10327344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DA55C6-7A28-FBFA-3DE8-985EED398B62}"/>
              </a:ext>
            </a:extLst>
          </p:cNvPr>
          <p:cNvSpPr txBox="1"/>
          <p:nvPr/>
        </p:nvSpPr>
        <p:spPr>
          <a:xfrm>
            <a:off x="9937796" y="5677534"/>
            <a:ext cx="182407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Report</a:t>
            </a:r>
          </a:p>
        </p:txBody>
      </p:sp>
      <p:pic>
        <p:nvPicPr>
          <p:cNvPr id="49" name="Graphic 48">
            <a:extLst>
              <a:ext uri="{FF2B5EF4-FFF2-40B4-BE49-F238E27FC236}">
                <a16:creationId xmlns:a16="http://schemas.microsoft.com/office/drawing/2014/main" id="{25FB6189-F780-7EE2-C167-91901933C4B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55934" y="1361287"/>
            <a:ext cx="572462" cy="748494"/>
          </a:xfrm>
          <a:prstGeom prst="rect">
            <a:avLst/>
          </a:prstGeom>
        </p:spPr>
      </p:pic>
      <p:pic>
        <p:nvPicPr>
          <p:cNvPr id="51" name="Graphic 50">
            <a:extLst>
              <a:ext uri="{FF2B5EF4-FFF2-40B4-BE49-F238E27FC236}">
                <a16:creationId xmlns:a16="http://schemas.microsoft.com/office/drawing/2014/main" id="{1BA567B3-32D3-587C-73C8-B96BA0953A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39498" y="1347222"/>
            <a:ext cx="559169" cy="776624"/>
          </a:xfrm>
          <a:prstGeom prst="rect">
            <a:avLst/>
          </a:prstGeom>
        </p:spPr>
      </p:pic>
      <p:pic>
        <p:nvPicPr>
          <p:cNvPr id="53" name="Graphic 52">
            <a:extLst>
              <a:ext uri="{FF2B5EF4-FFF2-40B4-BE49-F238E27FC236}">
                <a16:creationId xmlns:a16="http://schemas.microsoft.com/office/drawing/2014/main" id="{57E85610-4A42-4DFE-9243-9FBC15D36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08777" y="1408546"/>
            <a:ext cx="774444" cy="653976"/>
          </a:xfrm>
          <a:prstGeom prst="rect">
            <a:avLst/>
          </a:prstGeom>
        </p:spPr>
      </p:pic>
      <p:pic>
        <p:nvPicPr>
          <p:cNvPr id="55" name="Graphic 54">
            <a:extLst>
              <a:ext uri="{FF2B5EF4-FFF2-40B4-BE49-F238E27FC236}">
                <a16:creationId xmlns:a16="http://schemas.microsoft.com/office/drawing/2014/main" id="{867AE6B6-D346-22D4-1789-AAFE774173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196169" y="1341432"/>
            <a:ext cx="553495" cy="788205"/>
          </a:xfrm>
          <a:prstGeom prst="rect">
            <a:avLst/>
          </a:prstGeom>
        </p:spPr>
      </p:pic>
      <p:pic>
        <p:nvPicPr>
          <p:cNvPr id="57" name="Graphic 56">
            <a:extLst>
              <a:ext uri="{FF2B5EF4-FFF2-40B4-BE49-F238E27FC236}">
                <a16:creationId xmlns:a16="http://schemas.microsoft.com/office/drawing/2014/main" id="{6605A290-2D21-F4C0-B731-48AAB0D549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435237" y="1402230"/>
            <a:ext cx="829196" cy="666608"/>
          </a:xfrm>
          <a:prstGeom prst="rect">
            <a:avLst/>
          </a:prstGeom>
        </p:spPr>
      </p:pic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5A97BC3C-060D-FF53-515C-1DFF267DD7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14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1113796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5377A0-D8CC-3A6A-882C-94B2CA2C99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Things to plan for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0892A57C-7FB6-A780-9B5A-7F9EC95333E0}"/>
              </a:ext>
            </a:extLst>
          </p:cNvPr>
          <p:cNvSpPr/>
          <p:nvPr/>
        </p:nvSpPr>
        <p:spPr>
          <a:xfrm>
            <a:off x="387347" y="1248509"/>
            <a:ext cx="3611676" cy="4668714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5D19289-7F3A-6F44-314B-5B84639FA18F}"/>
              </a:ext>
            </a:extLst>
          </p:cNvPr>
          <p:cNvSpPr/>
          <p:nvPr/>
        </p:nvSpPr>
        <p:spPr>
          <a:xfrm>
            <a:off x="4288572" y="1248509"/>
            <a:ext cx="3611676" cy="4668714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2C1B4C5C-9FE5-FD6B-FA7A-0733889C73D5}"/>
              </a:ext>
            </a:extLst>
          </p:cNvPr>
          <p:cNvSpPr/>
          <p:nvPr/>
        </p:nvSpPr>
        <p:spPr>
          <a:xfrm>
            <a:off x="8189797" y="1248509"/>
            <a:ext cx="3611676" cy="4668714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21EE900-29FD-2E6B-BD04-8F1EBF61ABB1}"/>
              </a:ext>
            </a:extLst>
          </p:cNvPr>
          <p:cNvSpPr/>
          <p:nvPr/>
        </p:nvSpPr>
        <p:spPr>
          <a:xfrm>
            <a:off x="1512277" y="1455127"/>
            <a:ext cx="1204546" cy="1204546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568A3D3C-B755-7593-D5A9-1419A4C69C52}"/>
              </a:ext>
            </a:extLst>
          </p:cNvPr>
          <p:cNvSpPr/>
          <p:nvPr/>
        </p:nvSpPr>
        <p:spPr>
          <a:xfrm>
            <a:off x="5492137" y="1455127"/>
            <a:ext cx="1204546" cy="1204546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6C25CFA-6CAD-2EC3-AC8E-E4BF6D453196}"/>
              </a:ext>
            </a:extLst>
          </p:cNvPr>
          <p:cNvSpPr/>
          <p:nvPr/>
        </p:nvSpPr>
        <p:spPr>
          <a:xfrm>
            <a:off x="9393362" y="1455127"/>
            <a:ext cx="1204546" cy="1204546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75AEAF6-36BD-C339-FD8F-8E1BAE25DDD7}"/>
              </a:ext>
            </a:extLst>
          </p:cNvPr>
          <p:cNvSpPr txBox="1"/>
          <p:nvPr/>
        </p:nvSpPr>
        <p:spPr>
          <a:xfrm>
            <a:off x="641343" y="2764800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Volume &amp; paging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Results default to 10 per page. Filter at source and page with s, p and l.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BC561F8-7555-0509-F8FB-3AB4AB09E644}"/>
              </a:ext>
            </a:extLst>
          </p:cNvPr>
          <p:cNvSpPr txBox="1"/>
          <p:nvPr/>
        </p:nvSpPr>
        <p:spPr>
          <a:xfrm>
            <a:off x="4542568" y="2764800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IP restrictions &amp; refresh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Keys are locked to IP addresses, so scheduled Power BI refresh may need a data gateway.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B50D0AD-A39C-6540-4B56-CE11999D2093}"/>
              </a:ext>
            </a:extLst>
          </p:cNvPr>
          <p:cNvSpPr txBox="1"/>
          <p:nvPr/>
        </p:nvSpPr>
        <p:spPr>
          <a:xfrm>
            <a:off x="8443793" y="2764800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Data protection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Absence reasons can be health data. Show types, aggregate small teams and limit access.</a:t>
            </a:r>
          </a:p>
        </p:txBody>
      </p:sp>
      <p:pic>
        <p:nvPicPr>
          <p:cNvPr id="16" name="Graphic 15">
            <a:extLst>
              <a:ext uri="{FF2B5EF4-FFF2-40B4-BE49-F238E27FC236}">
                <a16:creationId xmlns:a16="http://schemas.microsoft.com/office/drawing/2014/main" id="{F1BA165C-01BF-1A58-488D-F308841C51F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50805" y="1723292"/>
            <a:ext cx="889660" cy="668216"/>
          </a:xfrm>
          <a:prstGeom prst="rect">
            <a:avLst/>
          </a:prstGeom>
        </p:spPr>
      </p:pic>
      <p:pic>
        <p:nvPicPr>
          <p:cNvPr id="18" name="Graphic 17">
            <a:extLst>
              <a:ext uri="{FF2B5EF4-FFF2-40B4-BE49-F238E27FC236}">
                <a16:creationId xmlns:a16="http://schemas.microsoft.com/office/drawing/2014/main" id="{E6B1515A-F5AE-D394-E3DB-3FD0553F313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34317" y="1698016"/>
            <a:ext cx="920187" cy="718768"/>
          </a:xfrm>
          <a:prstGeom prst="rect">
            <a:avLst/>
          </a:prstGeom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D358C635-2CBD-75BF-2A37-6DF332B8A47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756117" y="1580901"/>
            <a:ext cx="716866" cy="952998"/>
          </a:xfrm>
          <a:prstGeom prst="rect">
            <a:avLst/>
          </a:prstGeom>
        </p:spPr>
      </p:pic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9FB03796-F374-BA9F-5364-EC35C4911D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15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8015319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633826-4BAB-B2ED-FB03-83E1319043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3B70B13A-73F9-DA14-7981-EDA8FE55A0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Keeping your data secure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D97072C-FDC7-9617-9169-F6CC9021A34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09359"/>
            <a:ext cx="11414859" cy="655310"/>
          </a:xfrm>
        </p:spPr>
        <p:txBody>
          <a:bodyPr/>
          <a:lstStyle/>
          <a:p>
            <a:pPr marL="0" indent="0"/>
            <a:r>
              <a:rPr lang="en-GB" dirty="0"/>
              <a:t>You stay in control of every connection. Regenerating a key stops anything still using the old one.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7F5E73E-6CB0-00C0-A1C2-941C0C95F60A}"/>
              </a:ext>
            </a:extLst>
          </p:cNvPr>
          <p:cNvSpPr/>
          <p:nvPr/>
        </p:nvSpPr>
        <p:spPr>
          <a:xfrm>
            <a:off x="387347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1D5DC2E4-0D52-ACBD-E4D7-C21F2C48A3C3}"/>
              </a:ext>
            </a:extLst>
          </p:cNvPr>
          <p:cNvSpPr/>
          <p:nvPr/>
        </p:nvSpPr>
        <p:spPr>
          <a:xfrm>
            <a:off x="3294286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BEEA632-D368-BF48-32CD-96821F275A39}"/>
              </a:ext>
            </a:extLst>
          </p:cNvPr>
          <p:cNvSpPr/>
          <p:nvPr/>
        </p:nvSpPr>
        <p:spPr>
          <a:xfrm>
            <a:off x="6201225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874DE2B-0DF2-37A6-6C00-AE17B75B4106}"/>
              </a:ext>
            </a:extLst>
          </p:cNvPr>
          <p:cNvSpPr txBox="1"/>
          <p:nvPr/>
        </p:nvSpPr>
        <p:spPr>
          <a:xfrm>
            <a:off x="521540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Encrypted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All traffic between systems uses HTTPS.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A7EF1BC-CC19-8B65-197F-7F8D0D3B03D7}"/>
              </a:ext>
            </a:extLst>
          </p:cNvPr>
          <p:cNvSpPr txBox="1"/>
          <p:nvPr/>
        </p:nvSpPr>
        <p:spPr>
          <a:xfrm>
            <a:off x="3428479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One key per connection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Review or revoke one system without affecting others.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BB6558-2F02-362E-4D75-5C66798A9A30}"/>
              </a:ext>
            </a:extLst>
          </p:cNvPr>
          <p:cNvSpPr txBox="1"/>
          <p:nvPr/>
        </p:nvSpPr>
        <p:spPr>
          <a:xfrm>
            <a:off x="6335418" y="2332799"/>
            <a:ext cx="2422800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Restricted access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Limit keys to endpoints, fields, user groups and IP addresses.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4D5C2471-74F3-1DB8-E598-83D60E812C5B}"/>
              </a:ext>
            </a:extLst>
          </p:cNvPr>
          <p:cNvSpPr/>
          <p:nvPr/>
        </p:nvSpPr>
        <p:spPr>
          <a:xfrm>
            <a:off x="9108164" y="2135359"/>
            <a:ext cx="269118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2B82D5B-C243-3684-3C2C-062D44909750}"/>
              </a:ext>
            </a:extLst>
          </p:cNvPr>
          <p:cNvSpPr txBox="1"/>
          <p:nvPr/>
        </p:nvSpPr>
        <p:spPr>
          <a:xfrm>
            <a:off x="9242564" y="2332799"/>
            <a:ext cx="2422386" cy="300082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You’re in control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4C66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Manage keys in System &gt; Security &gt; API Configuration and switch them off at any time.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4187F4D-D6FA-FAAD-85FD-781AF82CFF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258110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63B99C-1699-B71F-A0FC-126558A6D5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Setting up API access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8CEDB0F8-7965-4FD1-AA60-742AA779B4E9}"/>
              </a:ext>
            </a:extLst>
          </p:cNvPr>
          <p:cNvCxnSpPr>
            <a:cxnSpLocks/>
          </p:cNvCxnSpPr>
          <p:nvPr/>
        </p:nvCxnSpPr>
        <p:spPr>
          <a:xfrm>
            <a:off x="-45720" y="2901039"/>
            <a:ext cx="12288520" cy="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6294BF57-F6FC-A09F-941A-83E73C6BDE34}"/>
              </a:ext>
            </a:extLst>
          </p:cNvPr>
          <p:cNvCxnSpPr>
            <a:cxnSpLocks/>
          </p:cNvCxnSpPr>
          <p:nvPr/>
        </p:nvCxnSpPr>
        <p:spPr>
          <a:xfrm flipV="1">
            <a:off x="1342165" y="2208905"/>
            <a:ext cx="0" cy="692134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Oval 3">
            <a:extLst>
              <a:ext uri="{FF2B5EF4-FFF2-40B4-BE49-F238E27FC236}">
                <a16:creationId xmlns:a16="http://schemas.microsoft.com/office/drawing/2014/main" id="{064797BF-9B86-0726-5F9D-F016228D5062}"/>
              </a:ext>
            </a:extLst>
          </p:cNvPr>
          <p:cNvSpPr/>
          <p:nvPr/>
        </p:nvSpPr>
        <p:spPr>
          <a:xfrm>
            <a:off x="819674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02E5C436-0FB0-A271-276E-044661F9748A}"/>
              </a:ext>
            </a:extLst>
          </p:cNvPr>
          <p:cNvSpPr/>
          <p:nvPr/>
        </p:nvSpPr>
        <p:spPr>
          <a:xfrm>
            <a:off x="223843" y="3083559"/>
            <a:ext cx="2236644" cy="3040278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9D07B37-D339-F099-EBC5-2B8481C1BD74}"/>
              </a:ext>
            </a:extLst>
          </p:cNvPr>
          <p:cNvSpPr txBox="1"/>
          <p:nvPr/>
        </p:nvSpPr>
        <p:spPr>
          <a:xfrm>
            <a:off x="308496" y="3182944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B6F1EB"/>
                </a:solidFill>
                <a:effectLst/>
                <a:uLnTx/>
                <a:uFillTx/>
                <a:latin typeface="Söhne Kräftig" panose="020B0603030202060203" pitchFamily="34" charset="0"/>
                <a:ea typeface="+mn-ea"/>
                <a:cs typeface="+mn-cs"/>
              </a:rPr>
              <a:t>Agree requirements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B6F1EB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HR, IT and the third party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100" dirty="0">
                <a:solidFill>
                  <a:srgbClr val="B6F1EB"/>
                </a:solidFill>
                <a:latin typeface="Söhne Leicht"/>
              </a:rPr>
              <a:t>Data, users and fields needed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B6F1EB"/>
                </a:solidFill>
                <a:effectLst/>
                <a:uLnTx/>
                <a:uFillTx/>
                <a:latin typeface="Söhne Leicht"/>
                <a:ea typeface="+mn-ea"/>
                <a:cs typeface="+mn-cs"/>
              </a:rPr>
              <a:t>Integration discovery session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7E084CC-58AD-A394-C5CD-FDD7A0921168}"/>
              </a:ext>
            </a:extLst>
          </p:cNvPr>
          <p:cNvSpPr txBox="1"/>
          <p:nvPr/>
        </p:nvSpPr>
        <p:spPr>
          <a:xfrm>
            <a:off x="412251" y="5684422"/>
            <a:ext cx="185982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Planning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02E9A9B-0195-DE20-F6EC-08525EEFA257}"/>
              </a:ext>
            </a:extLst>
          </p:cNvPr>
          <p:cNvCxnSpPr>
            <a:cxnSpLocks/>
          </p:cNvCxnSpPr>
          <p:nvPr/>
        </p:nvCxnSpPr>
        <p:spPr>
          <a:xfrm flipV="1">
            <a:off x="3719082" y="2207104"/>
            <a:ext cx="0" cy="692134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370FAF7C-4429-2AE0-2EB5-620329BC5736}"/>
              </a:ext>
            </a:extLst>
          </p:cNvPr>
          <p:cNvSpPr/>
          <p:nvPr/>
        </p:nvSpPr>
        <p:spPr>
          <a:xfrm>
            <a:off x="2600760" y="3083559"/>
            <a:ext cx="2236644" cy="3040277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2D7290A-4320-60EE-3BA6-F7C11C46B0DC}"/>
              </a:ext>
            </a:extLst>
          </p:cNvPr>
          <p:cNvSpPr txBox="1"/>
          <p:nvPr/>
        </p:nvSpPr>
        <p:spPr>
          <a:xfrm>
            <a:off x="2807043" y="5677534"/>
            <a:ext cx="182407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Set-up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B7024CC-67B8-3993-F6FB-D835C3087744}"/>
              </a:ext>
            </a:extLst>
          </p:cNvPr>
          <p:cNvSpPr txBox="1"/>
          <p:nvPr/>
        </p:nvSpPr>
        <p:spPr>
          <a:xfrm>
            <a:off x="2685413" y="3182944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Create the key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System Administrator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One key per connection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System &gt; Security &gt; API Configuration</a:t>
            </a: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D1593696-2AE5-BAF9-5DF4-020B4685071B}"/>
              </a:ext>
            </a:extLst>
          </p:cNvPr>
          <p:cNvSpPr/>
          <p:nvPr/>
        </p:nvSpPr>
        <p:spPr>
          <a:xfrm>
            <a:off x="3196591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1E0FD78E-EEC6-5FB3-33C5-ADB28DD10BCD}"/>
              </a:ext>
            </a:extLst>
          </p:cNvPr>
          <p:cNvCxnSpPr>
            <a:cxnSpLocks/>
          </p:cNvCxnSpPr>
          <p:nvPr/>
        </p:nvCxnSpPr>
        <p:spPr>
          <a:xfrm flipV="1">
            <a:off x="6095999" y="2219197"/>
            <a:ext cx="0" cy="69120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88AEFA95-A123-48F0-781C-49ECB644B844}"/>
              </a:ext>
            </a:extLst>
          </p:cNvPr>
          <p:cNvSpPr/>
          <p:nvPr/>
        </p:nvSpPr>
        <p:spPr>
          <a:xfrm>
            <a:off x="4977677" y="3083559"/>
            <a:ext cx="2236644" cy="3040277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9897A64-BE8C-713C-CA26-618D9EA64331}"/>
              </a:ext>
            </a:extLst>
          </p:cNvPr>
          <p:cNvSpPr txBox="1"/>
          <p:nvPr/>
        </p:nvSpPr>
        <p:spPr>
          <a:xfrm>
            <a:off x="5062330" y="3191367"/>
            <a:ext cx="2067339" cy="176971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Restrict access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System Administrator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Endpoints, fields and user groups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Lock to IP address(es)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2D4342D7-37A8-C8CC-FE27-615F1B5CBA36}"/>
              </a:ext>
            </a:extLst>
          </p:cNvPr>
          <p:cNvSpPr/>
          <p:nvPr/>
        </p:nvSpPr>
        <p:spPr>
          <a:xfrm>
            <a:off x="5573508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185679C-C7BD-0C99-652D-971D3211A5B2}"/>
              </a:ext>
            </a:extLst>
          </p:cNvPr>
          <p:cNvSpPr txBox="1"/>
          <p:nvPr/>
        </p:nvSpPr>
        <p:spPr>
          <a:xfrm>
            <a:off x="5166085" y="5684422"/>
            <a:ext cx="185982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Set-up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8B86CAB-5223-28DB-2B97-5297908DAA40}"/>
              </a:ext>
            </a:extLst>
          </p:cNvPr>
          <p:cNvCxnSpPr>
            <a:cxnSpLocks/>
          </p:cNvCxnSpPr>
          <p:nvPr/>
        </p:nvCxnSpPr>
        <p:spPr>
          <a:xfrm flipV="1">
            <a:off x="8472916" y="2219197"/>
            <a:ext cx="0" cy="691200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B0463DB1-6BCD-D4CF-4DA3-3F67D17C6B8E}"/>
              </a:ext>
            </a:extLst>
          </p:cNvPr>
          <p:cNvSpPr/>
          <p:nvPr/>
        </p:nvSpPr>
        <p:spPr>
          <a:xfrm>
            <a:off x="7354594" y="3083559"/>
            <a:ext cx="2236644" cy="3040277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FF597C2-60B0-027C-3388-8E7A76566253}"/>
              </a:ext>
            </a:extLst>
          </p:cNvPr>
          <p:cNvSpPr txBox="1"/>
          <p:nvPr/>
        </p:nvSpPr>
        <p:spPr>
          <a:xfrm>
            <a:off x="7439247" y="3156769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Store it securely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System Administrator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Key is shown only once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Save in a password manager</a:t>
            </a: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6F4FECEB-95B2-EC1F-E4D1-715165983E05}"/>
              </a:ext>
            </a:extLst>
          </p:cNvPr>
          <p:cNvSpPr/>
          <p:nvPr/>
        </p:nvSpPr>
        <p:spPr>
          <a:xfrm>
            <a:off x="7950425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F3F4F0D-39E4-9595-32C0-F0D46C1151EC}"/>
              </a:ext>
            </a:extLst>
          </p:cNvPr>
          <p:cNvSpPr txBox="1"/>
          <p:nvPr/>
        </p:nvSpPr>
        <p:spPr>
          <a:xfrm>
            <a:off x="7560877" y="5677534"/>
            <a:ext cx="182407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Set-up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C5F6AB6-F068-74DF-60E5-23D095029A08}"/>
              </a:ext>
            </a:extLst>
          </p:cNvPr>
          <p:cNvCxnSpPr>
            <a:cxnSpLocks/>
          </p:cNvCxnSpPr>
          <p:nvPr/>
        </p:nvCxnSpPr>
        <p:spPr>
          <a:xfrm flipV="1">
            <a:off x="10849835" y="2195011"/>
            <a:ext cx="0" cy="692134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B8131525-50A2-E332-6B51-2D9BAD518FC6}"/>
              </a:ext>
            </a:extLst>
          </p:cNvPr>
          <p:cNvSpPr/>
          <p:nvPr/>
        </p:nvSpPr>
        <p:spPr>
          <a:xfrm>
            <a:off x="9731513" y="3083559"/>
            <a:ext cx="2236644" cy="3040276"/>
          </a:xfrm>
          <a:prstGeom prst="roundRect">
            <a:avLst>
              <a:gd name="adj" fmla="val 758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3AEA87C-9924-06A2-CA36-F62330B8B9FF}"/>
              </a:ext>
            </a:extLst>
          </p:cNvPr>
          <p:cNvSpPr txBox="1"/>
          <p:nvPr/>
        </p:nvSpPr>
        <p:spPr>
          <a:xfrm>
            <a:off x="9816166" y="3155599"/>
            <a:ext cx="2067339" cy="173893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lvl="0">
              <a:spcAft>
                <a:spcPts val="600"/>
              </a:spcAft>
              <a:defRPr/>
            </a:pPr>
            <a:r>
              <a:rPr lang="en-US" sz="1100" dirty="0">
                <a:solidFill>
                  <a:srgbClr val="B6F1EB"/>
                </a:solidFill>
                <a:latin typeface="Söhne Kräftig" panose="020B0603030202060203" pitchFamily="34" charset="0"/>
              </a:rPr>
              <a:t>Test and go live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Technical contact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Check /help for endpoints</a:t>
            </a:r>
          </a:p>
          <a:p>
            <a:pPr marL="171450" lvl="0" indent="-17145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100" dirty="0">
                <a:solidFill>
                  <a:srgbClr val="B6F1EB"/>
                </a:solidFill>
              </a:rPr>
              <a:t>Test in Postman, then go live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1375CA49-7581-9D46-1500-FBF367668277}"/>
              </a:ext>
            </a:extLst>
          </p:cNvPr>
          <p:cNvSpPr/>
          <p:nvPr/>
        </p:nvSpPr>
        <p:spPr>
          <a:xfrm>
            <a:off x="10327344" y="1213043"/>
            <a:ext cx="1044982" cy="104498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öhne Leicht"/>
              <a:ea typeface="+mn-ea"/>
              <a:cs typeface="+mn-cs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DA55C6-7A28-FBFA-3DE8-985EED398B62}"/>
              </a:ext>
            </a:extLst>
          </p:cNvPr>
          <p:cNvSpPr txBox="1"/>
          <p:nvPr/>
        </p:nvSpPr>
        <p:spPr>
          <a:xfrm>
            <a:off x="9937796" y="5677534"/>
            <a:ext cx="1824078" cy="33855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/>
            <a:r>
              <a:rPr lang="en-US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Testing</a:t>
            </a:r>
          </a:p>
        </p:txBody>
      </p:sp>
      <p:pic>
        <p:nvPicPr>
          <p:cNvPr id="49" name="Graphic 48">
            <a:extLst>
              <a:ext uri="{FF2B5EF4-FFF2-40B4-BE49-F238E27FC236}">
                <a16:creationId xmlns:a16="http://schemas.microsoft.com/office/drawing/2014/main" id="{25FB6189-F780-7EE2-C167-91901933C4B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55934" y="1361287"/>
            <a:ext cx="572462" cy="748494"/>
          </a:xfrm>
          <a:prstGeom prst="rect">
            <a:avLst/>
          </a:prstGeom>
        </p:spPr>
      </p:pic>
      <p:pic>
        <p:nvPicPr>
          <p:cNvPr id="51" name="Graphic 50">
            <a:extLst>
              <a:ext uri="{FF2B5EF4-FFF2-40B4-BE49-F238E27FC236}">
                <a16:creationId xmlns:a16="http://schemas.microsoft.com/office/drawing/2014/main" id="{1BA567B3-32D3-587C-73C8-B96BA0953A0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439498" y="1347222"/>
            <a:ext cx="559169" cy="776624"/>
          </a:xfrm>
          <a:prstGeom prst="rect">
            <a:avLst/>
          </a:prstGeom>
        </p:spPr>
      </p:pic>
      <p:pic>
        <p:nvPicPr>
          <p:cNvPr id="53" name="Graphic 52">
            <a:extLst>
              <a:ext uri="{FF2B5EF4-FFF2-40B4-BE49-F238E27FC236}">
                <a16:creationId xmlns:a16="http://schemas.microsoft.com/office/drawing/2014/main" id="{57E85610-4A42-4DFE-9243-9FBC15D36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08777" y="1408546"/>
            <a:ext cx="774444" cy="653976"/>
          </a:xfrm>
          <a:prstGeom prst="rect">
            <a:avLst/>
          </a:prstGeom>
        </p:spPr>
      </p:pic>
      <p:pic>
        <p:nvPicPr>
          <p:cNvPr id="55" name="Graphic 54">
            <a:extLst>
              <a:ext uri="{FF2B5EF4-FFF2-40B4-BE49-F238E27FC236}">
                <a16:creationId xmlns:a16="http://schemas.microsoft.com/office/drawing/2014/main" id="{867AE6B6-D346-22D4-1789-AAFE7741730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196169" y="1341432"/>
            <a:ext cx="553495" cy="788205"/>
          </a:xfrm>
          <a:prstGeom prst="rect">
            <a:avLst/>
          </a:prstGeom>
        </p:spPr>
      </p:pic>
      <p:pic>
        <p:nvPicPr>
          <p:cNvPr id="57" name="Graphic 56">
            <a:extLst>
              <a:ext uri="{FF2B5EF4-FFF2-40B4-BE49-F238E27FC236}">
                <a16:creationId xmlns:a16="http://schemas.microsoft.com/office/drawing/2014/main" id="{6605A290-2D21-F4C0-B731-48AAB0D549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435237" y="1402230"/>
            <a:ext cx="829196" cy="666608"/>
          </a:xfrm>
          <a:prstGeom prst="rect">
            <a:avLst/>
          </a:prstGeom>
        </p:spPr>
      </p:pic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5A97BC3C-060D-FF53-515C-1DFF267DD7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477475" y="6354000"/>
            <a:ext cx="3240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4CDE1A1-2851-46C6-8240-00C293C58ADE}" type="slidenum">
              <a:rPr lang="en-GB" smtClean="0"/>
              <a:pPr/>
              <a:t>17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111379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5E8836C-9A02-6A02-6934-C58485458F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C3DE5DFF-2895-61AB-BAAF-B03E3C4061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Getting started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8ABC871-AD4B-23B4-7666-96DFD64CA5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09359"/>
            <a:ext cx="11414859" cy="655310"/>
          </a:xfrm>
        </p:spPr>
        <p:txBody>
          <a:bodyPr/>
          <a:lstStyle/>
          <a:p>
            <a:pPr marL="0" indent="0"/>
            <a:r>
              <a:rPr lang="en-GB" dirty="0"/>
              <a:t>Two routes, depending on your resources and requirements.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64C11B1-25C9-538F-CDE6-10887AA597A7}"/>
              </a:ext>
            </a:extLst>
          </p:cNvPr>
          <p:cNvSpPr/>
          <p:nvPr/>
        </p:nvSpPr>
        <p:spPr>
          <a:xfrm>
            <a:off x="38734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72EAB68-92CC-555E-F555-842C7C03B5BE}"/>
              </a:ext>
            </a:extLst>
          </p:cNvPr>
          <p:cNvSpPr/>
          <p:nvPr/>
        </p:nvSpPr>
        <p:spPr>
          <a:xfrm>
            <a:off x="4288572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746E0E5-ABF7-03F7-E513-B388020D37A3}"/>
              </a:ext>
            </a:extLst>
          </p:cNvPr>
          <p:cNvSpPr/>
          <p:nvPr/>
        </p:nvSpPr>
        <p:spPr>
          <a:xfrm>
            <a:off x="818979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DB67E90-7787-25E1-6CDE-440E410C9597}"/>
              </a:ext>
            </a:extLst>
          </p:cNvPr>
          <p:cNvSpPr txBox="1"/>
          <p:nvPr/>
        </p:nvSpPr>
        <p:spPr>
          <a:xfrm>
            <a:off x="64134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Your own tools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Your System Administrator creates a key and your team works with the standard endpoints.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A5FE82D-4DA2-D0AF-153C-D8B49C229D7E}"/>
              </a:ext>
            </a:extLst>
          </p:cNvPr>
          <p:cNvSpPr txBox="1"/>
          <p:nvPr/>
        </p:nvSpPr>
        <p:spPr>
          <a:xfrm>
            <a:off x="4542568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Ciphr-supported integration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A discovery session with you and the third party leads to a Functional Requirements Document and a quote.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76F7100-FEE8-D594-5C08-C023D6B3A17F}"/>
              </a:ext>
            </a:extLst>
          </p:cNvPr>
          <p:cNvSpPr txBox="1"/>
          <p:nvPr/>
        </p:nvSpPr>
        <p:spPr>
          <a:xfrm>
            <a:off x="844379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solidFill>
                  <a:schemeClr val="accent6"/>
                </a:solidFill>
                <a:latin typeface="Söhne Kräftig" panose="020B0603030202060203" pitchFamily="34" charset="0"/>
              </a:rPr>
              <a:t>Come prepared with</a:t>
            </a:r>
          </a:p>
          <a:p>
            <a:pPr>
              <a:spcAft>
                <a:spcPts val="600"/>
              </a:spcAft>
            </a:pPr>
            <a:r>
              <a:rPr lang="en-GB" sz="1400" dirty="0">
                <a:solidFill>
                  <a:schemeClr val="accent6"/>
                </a:solidFill>
              </a:rPr>
              <a:t>The data needed, IP address(es) to lock to, employees in scope, and the right people in the room.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16B77D45-C11C-C67D-C44B-DD2277BB43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85552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5ED6E2E-0534-8BE3-9997-A35E9AD958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5F2300BB-E26F-1097-F1EC-439A735C41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Wrapping up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0F215CD-F41E-768D-CE37-F6A5580A7F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4491" y="1117601"/>
            <a:ext cx="11414859" cy="673100"/>
          </a:xfrm>
        </p:spPr>
        <p:txBody>
          <a:bodyPr/>
          <a:lstStyle/>
          <a:p>
            <a:pPr marL="0" indent="0"/>
            <a:r>
              <a:rPr lang="en-GB" dirty="0"/>
              <a:t>A quick recap before we wrap up.</a:t>
            </a:r>
          </a:p>
          <a:p>
            <a:endParaRPr lang="en-GB" dirty="0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0B255C7-50A4-44E2-DB61-1C7A887B5176}"/>
              </a:ext>
            </a:extLst>
          </p:cNvPr>
          <p:cNvSpPr/>
          <p:nvPr/>
        </p:nvSpPr>
        <p:spPr>
          <a:xfrm>
            <a:off x="38734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4FFECE8-ECFA-5012-14D6-64E11A3B8820}"/>
              </a:ext>
            </a:extLst>
          </p:cNvPr>
          <p:cNvSpPr/>
          <p:nvPr/>
        </p:nvSpPr>
        <p:spPr>
          <a:xfrm>
            <a:off x="4288572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FA2EAF3A-FCD8-486F-D63A-7A526FF39198}"/>
              </a:ext>
            </a:extLst>
          </p:cNvPr>
          <p:cNvSpPr/>
          <p:nvPr/>
        </p:nvSpPr>
        <p:spPr>
          <a:xfrm>
            <a:off x="8189797" y="2135359"/>
            <a:ext cx="3611676" cy="3878091"/>
          </a:xfrm>
          <a:prstGeom prst="roundRect">
            <a:avLst>
              <a:gd name="adj" fmla="val 695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AC2FB34-9774-75E7-412E-4A8A81218878}"/>
              </a:ext>
            </a:extLst>
          </p:cNvPr>
          <p:cNvSpPr txBox="1"/>
          <p:nvPr/>
        </p:nvSpPr>
        <p:spPr>
          <a:xfrm>
            <a:off x="64134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Key takeaways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The API shares Ciphr HR data securely and automatically. Start with read-only reporting, then plan integrations.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C7C020-8828-4F1D-9D1D-92470EEA137C}"/>
              </a:ext>
            </a:extLst>
          </p:cNvPr>
          <p:cNvSpPr txBox="1"/>
          <p:nvPr/>
        </p:nvSpPr>
        <p:spPr>
          <a:xfrm>
            <a:off x="4542568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Support &amp; resources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Your Ciphr Account Manager, Ciphr Customer Care and the Understanding REST APIs customer guide.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2E4272-EB20-082B-C572-C854E0F8F925}"/>
              </a:ext>
            </a:extLst>
          </p:cNvPr>
          <p:cNvSpPr txBox="1"/>
          <p:nvPr/>
        </p:nvSpPr>
        <p:spPr>
          <a:xfrm>
            <a:off x="8443793" y="2332799"/>
            <a:ext cx="3103685" cy="2354491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ctr">
              <a:spcAft>
                <a:spcPts val="600"/>
              </a:spcAft>
            </a:pPr>
            <a:r>
              <a:rPr lang="en-GB" sz="1600" dirty="0">
                <a:latin typeface="Söhne Kräftig" panose="020B0603030202060203" pitchFamily="34" charset="0"/>
              </a:rPr>
              <a:t>Next steps</a:t>
            </a:r>
          </a:p>
          <a:p>
            <a:pPr>
              <a:spcAft>
                <a:spcPts val="600"/>
              </a:spcAft>
            </a:pPr>
            <a:r>
              <a:rPr lang="en-GB" sz="1400" dirty="0"/>
              <a:t>Pick a first use case, gather your data requirements and book an integration discovery session.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3D61D6E-1657-4312-78DF-A7889DE3B0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pPr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097598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7">
            <a:extLst>
              <a:ext uri="{FF2B5EF4-FFF2-40B4-BE49-F238E27FC236}">
                <a16:creationId xmlns:a16="http://schemas.microsoft.com/office/drawing/2014/main" id="{6A69C572-6892-617F-5095-F9F8744152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150695" y="2691423"/>
            <a:ext cx="1821356" cy="1579457"/>
          </a:xfrm>
          <a:prstGeom prst="rect">
            <a:avLst/>
          </a:prstGeom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BB1A4094-AE40-A01C-8941-B95CD92C905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4961" y="2877504"/>
            <a:ext cx="9507227" cy="1102993"/>
          </a:xfrm>
        </p:spPr>
        <p:txBody>
          <a:bodyPr/>
          <a:lstStyle/>
          <a:p>
            <a:r>
              <a:rPr lang="en-GB" dirty="0"/>
              <a:t>Thank </a:t>
            </a:r>
            <a:r>
              <a:rPr lang="en-GB" dirty="0">
                <a:latin typeface="GT Super Text" panose="00000500000000000000" pitchFamily="50" charset="0"/>
              </a:rPr>
              <a:t>you</a:t>
            </a:r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65971666-3328-CA7D-CB84-71D64FDF7D6C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GB" dirty="0"/>
              <a:t>ciphr.com   |  info@ciphr.com   |   01628 814242</a:t>
            </a: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3042A693-EDDA-5A46-112B-7F076C45C4E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92849" y="1801874"/>
            <a:ext cx="5327635" cy="5056125"/>
          </a:xfrm>
          <a:prstGeom prst="rect">
            <a:avLst/>
          </a:prstGeom>
        </p:spPr>
      </p:pic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6E20586-A6E4-7BDA-0953-53CC924DFF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4CDE1A1-2851-46C6-8240-00C293C58ADE}" type="slidenum">
              <a:rPr lang="en-GB" smtClean="0"/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8186202"/>
      </p:ext>
    </p:extLst>
  </p:cSld>
  <p:clrMapOvr>
    <a:masterClrMapping/>
  </p:clrMapOvr>
</p:sld>
</file>

<file path=ppt/theme/theme1.xml><?xml version="1.0" encoding="utf-8"?>
<a:theme xmlns:a="http://schemas.openxmlformats.org/drawingml/2006/main" name="Ciphr Brand Blue Theme">
  <a:themeElements>
    <a:clrScheme name="Ciphr Blue">
      <a:dk1>
        <a:srgbClr val="004C66"/>
      </a:dk1>
      <a:lt1>
        <a:sysClr val="window" lastClr="FFFFFF"/>
      </a:lt1>
      <a:dk2>
        <a:srgbClr val="004C66"/>
      </a:dk2>
      <a:lt2>
        <a:srgbClr val="EDE8DE"/>
      </a:lt2>
      <a:accent1>
        <a:srgbClr val="004C66"/>
      </a:accent1>
      <a:accent2>
        <a:srgbClr val="125D73"/>
      </a:accent2>
      <a:accent3>
        <a:srgbClr val="377E8E"/>
      </a:accent3>
      <a:accent4>
        <a:srgbClr val="6DAFB6"/>
      </a:accent4>
      <a:accent5>
        <a:srgbClr val="A4E1DE"/>
      </a:accent5>
      <a:accent6>
        <a:srgbClr val="B6F1EB"/>
      </a:accent6>
      <a:hlink>
        <a:srgbClr val="0563C1"/>
      </a:hlink>
      <a:folHlink>
        <a:srgbClr val="954F72"/>
      </a:folHlink>
    </a:clrScheme>
    <a:fontScheme name="Ciphr">
      <a:majorFont>
        <a:latin typeface="Söhne Leicht"/>
        <a:ea typeface=""/>
        <a:cs typeface=""/>
      </a:majorFont>
      <a:minorFont>
        <a:latin typeface="Söhne Leic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Template-fresh-v2.pptx" id="{07F661DB-310D-49E9-91A8-3A3CFB150477}" vid="{7BEAF7F7-4CD4-4B0D-9680-3E145844821B}"/>
    </a:ext>
  </a:extLst>
</a:theme>
</file>

<file path=ppt/theme/theme2.xml><?xml version="1.0" encoding="utf-8"?>
<a:theme xmlns:a="http://schemas.openxmlformats.org/drawingml/2006/main" name="Ciphr Brand Green Theme">
  <a:themeElements>
    <a:clrScheme name="Custom 3">
      <a:dk1>
        <a:srgbClr val="004703"/>
      </a:dk1>
      <a:lt1>
        <a:sysClr val="window" lastClr="FFFFFF"/>
      </a:lt1>
      <a:dk2>
        <a:srgbClr val="004703"/>
      </a:dk2>
      <a:lt2>
        <a:srgbClr val="EDE8DE"/>
      </a:lt2>
      <a:accent1>
        <a:srgbClr val="004703"/>
      </a:accent1>
      <a:accent2>
        <a:srgbClr val="30783C"/>
      </a:accent2>
      <a:accent3>
        <a:srgbClr val="40894F"/>
      </a:accent3>
      <a:accent4>
        <a:srgbClr val="5FA975"/>
      </a:accent4>
      <a:accent5>
        <a:srgbClr val="8FDBAE"/>
      </a:accent5>
      <a:accent6>
        <a:srgbClr val="9FEBC1"/>
      </a:accent6>
      <a:hlink>
        <a:srgbClr val="0563C1"/>
      </a:hlink>
      <a:folHlink>
        <a:srgbClr val="954F72"/>
      </a:folHlink>
    </a:clrScheme>
    <a:fontScheme name="Ciphr">
      <a:majorFont>
        <a:latin typeface="Söhne Leicht"/>
        <a:ea typeface=""/>
        <a:cs typeface=""/>
      </a:majorFont>
      <a:minorFont>
        <a:latin typeface="Söhne Leic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Template-fresh-v2.pptx" id="{07F661DB-310D-49E9-91A8-3A3CFB150477}" vid="{CCF3DBDB-86DA-467D-BA4E-0CF7BEE733A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dlc_DocId xmlns="14183cf9-862f-4c9b-b7d0-898c9e2bb756">CIPHR-748212775-84</_dlc_DocId>
    <_dlc_DocIdUrl xmlns="14183cf9-862f-4c9b-b7d0-898c9e2bb756">
      <Url>https://ciphr.sharepoint.com/_layouts/15/DocIdRedir.aspx?ID=CIPHR-748212775-84</Url>
      <Description>CIPHR-748212775-84</Description>
    </_dlc_DocIdUrl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4441E849646DA4C93BF6B70B9580059" ma:contentTypeVersion="6" ma:contentTypeDescription="Create a new document." ma:contentTypeScope="" ma:versionID="34c321490920d855bf48abf2cb88d9e4">
  <xsd:schema xmlns:xsd="http://www.w3.org/2001/XMLSchema" xmlns:xs="http://www.w3.org/2001/XMLSchema" xmlns:p="http://schemas.microsoft.com/office/2006/metadata/properties" xmlns:ns2="14183cf9-862f-4c9b-b7d0-898c9e2bb756" xmlns:ns3="42392bf8-8333-4fcb-8165-10055c28330d" targetNamespace="http://schemas.microsoft.com/office/2006/metadata/properties" ma:root="true" ma:fieldsID="61963a92eb68b988729cb1d1df00e945" ns2:_="" ns3:_="">
    <xsd:import namespace="14183cf9-862f-4c9b-b7d0-898c9e2bb756"/>
    <xsd:import namespace="42392bf8-8333-4fcb-8165-10055c28330d"/>
    <xsd:element name="properties">
      <xsd:complexType>
        <xsd:sequence>
          <xsd:element name="documentManagement">
            <xsd:complexType>
              <xsd:all>
                <xsd:element ref="ns2:_dlc_DocId" minOccurs="0"/>
                <xsd:element ref="ns2:_dlc_DocIdUrl" minOccurs="0"/>
                <xsd:element ref="ns2:_dlc_DocIdPersistId" minOccurs="0"/>
                <xsd:element ref="ns3:MediaServiceMetadata" minOccurs="0"/>
                <xsd:element ref="ns3:MediaServiceFastMetadata" minOccurs="0"/>
                <xsd:element ref="ns2:SharedWithUsers" minOccurs="0"/>
                <xsd:element ref="ns2:SharedWithDetails" minOccurs="0"/>
                <xsd:element ref="ns3:MediaServiceObjectDetectorVersions" minOccurs="0"/>
                <xsd:element ref="ns3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4183cf9-862f-4c9b-b7d0-898c9e2bb756" elementFormDefault="qualified">
    <xsd:import namespace="http://schemas.microsoft.com/office/2006/documentManagement/types"/>
    <xsd:import namespace="http://schemas.microsoft.com/office/infopath/2007/PartnerControls"/>
    <xsd:element name="_dlc_DocId" ma:index="8" nillable="true" ma:displayName="Document ID Value" ma:description="The value of the document ID assigned to this item." ma:internalName="_dlc_DocId" ma:readOnly="true">
      <xsd:simpleType>
        <xsd:restriction base="dms:Text"/>
      </xsd:simpleType>
    </xsd:element>
    <xsd:element name="_dlc_DocIdUrl" ma:index="9" nillable="true" ma:displayName="Document ID" ma:description="Permanent link to this document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0" nillable="true" ma:displayName="Persist ID" ma:description="Keep ID on add." ma:hidden="true" ma:internalName="_dlc_DocIdPersistId" ma:readOnly="true">
      <xsd:simpleType>
        <xsd:restriction base="dms:Boolean"/>
      </xsd:simpleType>
    </xsd:element>
    <xsd:element name="SharedWithUsers" ma:index="13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2392bf8-8333-4fcb-8165-10055c28330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5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6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4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19F36FBA-50CE-4148-94D9-B2CD7383F075}">
  <ds:schemaRefs>
    <ds:schemaRef ds:uri="http://www.w3.org/XML/1998/namespace"/>
    <ds:schemaRef ds:uri="http://schemas.microsoft.com/office/2006/documentManagement/types"/>
    <ds:schemaRef ds:uri="http://purl.org/dc/dcmitype/"/>
    <ds:schemaRef ds:uri="http://purl.org/dc/elements/1.1/"/>
    <ds:schemaRef ds:uri="http://purl.org/dc/terms/"/>
    <ds:schemaRef ds:uri="http://schemas.openxmlformats.org/package/2006/metadata/core-properties"/>
    <ds:schemaRef ds:uri="http://schemas.microsoft.com/office/2006/metadata/properties"/>
    <ds:schemaRef ds:uri="42392bf8-8333-4fcb-8165-10055c28330d"/>
    <ds:schemaRef ds:uri="http://schemas.microsoft.com/office/infopath/2007/PartnerControls"/>
    <ds:schemaRef ds:uri="14183cf9-862f-4c9b-b7d0-898c9e2bb756"/>
  </ds:schemaRefs>
</ds:datastoreItem>
</file>

<file path=customXml/itemProps2.xml><?xml version="1.0" encoding="utf-8"?>
<ds:datastoreItem xmlns:ds="http://schemas.openxmlformats.org/officeDocument/2006/customXml" ds:itemID="{FE79A751-E832-41D4-8946-ADCF699171E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14183cf9-862f-4c9b-b7d0-898c9e2bb756"/>
    <ds:schemaRef ds:uri="42392bf8-8333-4fcb-8165-10055c28330d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C23B3DBE-F746-4DB2-913E-F02BE7F408C3}">
  <ds:schemaRefs>
    <ds:schemaRef ds:uri="http://schemas.microsoft.com/sharepoint/events"/>
  </ds:schemaRefs>
</ds:datastoreItem>
</file>

<file path=customXml/itemProps4.xml><?xml version="1.0" encoding="utf-8"?>
<ds:datastoreItem xmlns:ds="http://schemas.openxmlformats.org/officeDocument/2006/customXml" ds:itemID="{3B1B682B-07BA-4F83-862A-EC2CEB91E677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ciphr-master-template-v1.1</Template>
  <TotalTime>1151</TotalTime>
  <Words>1681</Words>
  <Application>Microsoft Office PowerPoint</Application>
  <PresentationFormat>Widescreen</PresentationFormat>
  <Paragraphs>322</Paragraphs>
  <Slides>20</Slides>
  <Notes>20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20</vt:i4>
      </vt:variant>
    </vt:vector>
  </HeadingPairs>
  <TitlesOfParts>
    <vt:vector size="28" baseType="lpstr">
      <vt:lpstr>Arial</vt:lpstr>
      <vt:lpstr>Söhne Kräftig</vt:lpstr>
      <vt:lpstr>GT Super Text</vt:lpstr>
      <vt:lpstr>Söhne Leicht</vt:lpstr>
      <vt:lpstr>Aptos</vt:lpstr>
      <vt:lpstr>Tahoma</vt:lpstr>
      <vt:lpstr>Ciphr Brand Blue Theme</vt:lpstr>
      <vt:lpstr>Ciphr Brand Green Theme</vt:lpstr>
      <vt:lpstr>Ciphr HR API Training Customer training session</vt:lpstr>
      <vt:lpstr>Today’s agenda</vt:lpstr>
      <vt:lpstr>Before we begin</vt:lpstr>
      <vt:lpstr>Session overview</vt:lpstr>
      <vt:lpstr>What is an API?</vt:lpstr>
      <vt:lpstr>The building blocks of a REST API</vt:lpstr>
      <vt:lpstr>Methods: what you want to do</vt:lpstr>
      <vt:lpstr>Status codes: did it work?</vt:lpstr>
      <vt:lpstr>The Ciphr HR API at a glance</vt:lpstr>
      <vt:lpstr>Asking precise questions</vt:lpstr>
      <vt:lpstr>Live demo: what we’ll show</vt:lpstr>
      <vt:lpstr>Demo queries (for reference)</vt:lpstr>
      <vt:lpstr>Common use cases</vt:lpstr>
      <vt:lpstr>Example: absence by department in Power BI</vt:lpstr>
      <vt:lpstr>Things to plan for</vt:lpstr>
      <vt:lpstr>Keeping your data secure</vt:lpstr>
      <vt:lpstr>Setting up API access</vt:lpstr>
      <vt:lpstr>Getting started</vt:lpstr>
      <vt:lpstr>Wrapping up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Ciphr HR API Training</dc:title>
  <dc:creator>Peter Hawes</dc:creator>
  <cp:lastModifiedBy>Steve Herrod</cp:lastModifiedBy>
  <cp:revision>4</cp:revision>
  <dcterms:created xsi:type="dcterms:W3CDTF">2026-04-08T07:45:23Z</dcterms:created>
  <dcterms:modified xsi:type="dcterms:W3CDTF">2026-10-27T15:24:56Z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0x01010094441E849646DA4C93BF6B70B9580059</vt:lpwstr>
  </property>
  <property fmtid="{D5CDD505-2E9C-101B-9397-08002B2CF9AE}" pid="3" name="_dlc_DocIdItemGuid">
    <vt:lpwstr>fb999c69-c66a-4af4-b6fd-e1680cd1186f</vt:lpwstr>
  </property>
</Properties>
</file>